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  <p:sldMasterId id="2147483660" r:id="rId2"/>
    <p:sldMasterId id="2147484033" r:id="rId3"/>
  </p:sldMasterIdLst>
  <p:notesMasterIdLst>
    <p:notesMasterId r:id="rId33"/>
  </p:notesMasterIdLst>
  <p:handoutMasterIdLst>
    <p:handoutMasterId r:id="rId34"/>
  </p:handoutMasterIdLst>
  <p:sldIdLst>
    <p:sldId id="308" r:id="rId4"/>
    <p:sldId id="277" r:id="rId5"/>
    <p:sldId id="276" r:id="rId6"/>
    <p:sldId id="278" r:id="rId7"/>
    <p:sldId id="279" r:id="rId8"/>
    <p:sldId id="280" r:id="rId9"/>
    <p:sldId id="281" r:id="rId10"/>
    <p:sldId id="282" r:id="rId11"/>
    <p:sldId id="283" r:id="rId12"/>
    <p:sldId id="284" r:id="rId13"/>
    <p:sldId id="285" r:id="rId14"/>
    <p:sldId id="287" r:id="rId15"/>
    <p:sldId id="288" r:id="rId16"/>
    <p:sldId id="289" r:id="rId17"/>
    <p:sldId id="291" r:id="rId18"/>
    <p:sldId id="290" r:id="rId19"/>
    <p:sldId id="292" r:id="rId20"/>
    <p:sldId id="293" r:id="rId21"/>
    <p:sldId id="294" r:id="rId22"/>
    <p:sldId id="295" r:id="rId23"/>
    <p:sldId id="296" r:id="rId24"/>
    <p:sldId id="297" r:id="rId25"/>
    <p:sldId id="307" r:id="rId26"/>
    <p:sldId id="306" r:id="rId27"/>
    <p:sldId id="299" r:id="rId28"/>
    <p:sldId id="300" r:id="rId29"/>
    <p:sldId id="303" r:id="rId30"/>
    <p:sldId id="304" r:id="rId31"/>
    <p:sldId id="305" r:id="rId32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816">
          <p15:clr>
            <a:srgbClr val="A4A3A4"/>
          </p15:clr>
        </p15:guide>
        <p15:guide id="2" pos="464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ECFF"/>
    <a:srgbClr val="89B0FF"/>
    <a:srgbClr val="F8B4BF"/>
    <a:srgbClr val="EBD7FF"/>
    <a:srgbClr val="9900CC"/>
    <a:srgbClr val="0000FF"/>
    <a:srgbClr val="FF6600"/>
    <a:srgbClr val="FF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228" autoAdjust="0"/>
    <p:restoredTop sz="85899" autoAdjust="0"/>
  </p:normalViewPr>
  <p:slideViewPr>
    <p:cSldViewPr>
      <p:cViewPr varScale="1">
        <p:scale>
          <a:sx n="128" d="100"/>
          <a:sy n="128" d="100"/>
        </p:scale>
        <p:origin x="2784" y="330"/>
      </p:cViewPr>
      <p:guideLst>
        <p:guide orient="horz" pos="3816"/>
        <p:guide pos="4649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36004" cy="36004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presProps" Target="pres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>
            <a:extLst>
              <a:ext uri="{FF2B5EF4-FFF2-40B4-BE49-F238E27FC236}">
                <a16:creationId xmlns:a16="http://schemas.microsoft.com/office/drawing/2014/main" id="{CFDE97F3-03E5-4652-A930-E3D6349BD7E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11971" name="Rectangle 3">
            <a:extLst>
              <a:ext uri="{FF2B5EF4-FFF2-40B4-BE49-F238E27FC236}">
                <a16:creationId xmlns:a16="http://schemas.microsoft.com/office/drawing/2014/main" id="{2DE11D59-95C3-47C6-A087-BE6B1AB14FF9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46A14966-F179-4ADE-B91C-9DC080F5E098}" type="datetime11">
              <a:rPr lang="en-US" smtClean="0"/>
              <a:t>11:27:28</a:t>
            </a:fld>
            <a:endParaRPr lang="en-US"/>
          </a:p>
        </p:txBody>
      </p:sp>
      <p:sp>
        <p:nvSpPr>
          <p:cNvPr id="211972" name="Rectangle 4">
            <a:extLst>
              <a:ext uri="{FF2B5EF4-FFF2-40B4-BE49-F238E27FC236}">
                <a16:creationId xmlns:a16="http://schemas.microsoft.com/office/drawing/2014/main" id="{0BBD2924-95DE-4B9C-A5F2-3925CBF3E9FC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11973" name="Rectangle 5">
            <a:extLst>
              <a:ext uri="{FF2B5EF4-FFF2-40B4-BE49-F238E27FC236}">
                <a16:creationId xmlns:a16="http://schemas.microsoft.com/office/drawing/2014/main" id="{5E13A852-40A5-4CA7-B9C3-1FE1087E0429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B1307E8A-59AF-4C84-A7BB-FC159F1CE0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>
            <a:extLst>
              <a:ext uri="{FF2B5EF4-FFF2-40B4-BE49-F238E27FC236}">
                <a16:creationId xmlns:a16="http://schemas.microsoft.com/office/drawing/2014/main" id="{F4A6DBA1-FF91-4C38-8F32-4FCE285A518C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9923" name="Rectangle 3">
            <a:extLst>
              <a:ext uri="{FF2B5EF4-FFF2-40B4-BE49-F238E27FC236}">
                <a16:creationId xmlns:a16="http://schemas.microsoft.com/office/drawing/2014/main" id="{57EC850A-1A13-454E-82D3-D24B921A66C8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75C9725B-2DDB-4166-95B1-E807B7D18162}" type="datetime11">
              <a:rPr lang="en-US" smtClean="0"/>
              <a:t>11:27:14</a:t>
            </a:fld>
            <a:endParaRPr lang="en-US"/>
          </a:p>
        </p:txBody>
      </p:sp>
      <p:sp>
        <p:nvSpPr>
          <p:cNvPr id="34820" name="Rectangle 4">
            <a:extLst>
              <a:ext uri="{FF2B5EF4-FFF2-40B4-BE49-F238E27FC236}">
                <a16:creationId xmlns:a16="http://schemas.microsoft.com/office/drawing/2014/main" id="{B8033B25-06E7-4517-9921-13B9A2D64FAD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9925" name="Rectangle 5">
            <a:extLst>
              <a:ext uri="{FF2B5EF4-FFF2-40B4-BE49-F238E27FC236}">
                <a16:creationId xmlns:a16="http://schemas.microsoft.com/office/drawing/2014/main" id="{AEDDB3AC-21CA-4474-9D08-CC93F9F6C6C8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09926" name="Rectangle 6">
            <a:extLst>
              <a:ext uri="{FF2B5EF4-FFF2-40B4-BE49-F238E27FC236}">
                <a16:creationId xmlns:a16="http://schemas.microsoft.com/office/drawing/2014/main" id="{9803A79C-658F-47E3-B242-C68FE081692D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9927" name="Rectangle 7">
            <a:extLst>
              <a:ext uri="{FF2B5EF4-FFF2-40B4-BE49-F238E27FC236}">
                <a16:creationId xmlns:a16="http://schemas.microsoft.com/office/drawing/2014/main" id="{F0200D87-03D8-47E4-B31F-69EBA40F8B0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AFD02F55-1B95-4BF9-8429-C891BD2800B4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3">
            <a:extLst>
              <a:ext uri="{FF2B5EF4-FFF2-40B4-BE49-F238E27FC236}">
                <a16:creationId xmlns:a16="http://schemas.microsoft.com/office/drawing/2014/main" id="{B12A79D2-9FFC-4F53-8FBD-71E7A3BF38FF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E12A15A-0BD4-44EF-9761-51CEC6A8F867}" type="datetime11">
              <a:rPr lang="en-US" altLang="en-US" smtClean="0"/>
              <a:t>11:27:15</a:t>
            </a:fld>
            <a:endParaRPr lang="en-US" altLang="en-US"/>
          </a:p>
        </p:txBody>
      </p:sp>
      <p:sp>
        <p:nvSpPr>
          <p:cNvPr id="35843" name="Rectangle 7">
            <a:extLst>
              <a:ext uri="{FF2B5EF4-FFF2-40B4-BE49-F238E27FC236}">
                <a16:creationId xmlns:a16="http://schemas.microsoft.com/office/drawing/2014/main" id="{F14A7854-2D94-4E4E-8F05-DDDD0C78D2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FF6A182-6D22-4090-98FE-8280BAD5EDA5}" type="slidenum">
              <a:rPr lang="en-US" altLang="en-US"/>
              <a:pPr eaLnBrk="1" hangingPunct="1"/>
              <a:t>2</a:t>
            </a:fld>
            <a:endParaRPr lang="en-US" altLang="en-US"/>
          </a:p>
        </p:txBody>
      </p:sp>
      <p:sp>
        <p:nvSpPr>
          <p:cNvPr id="35844" name="Rectangle 2">
            <a:extLst>
              <a:ext uri="{FF2B5EF4-FFF2-40B4-BE49-F238E27FC236}">
                <a16:creationId xmlns:a16="http://schemas.microsoft.com/office/drawing/2014/main" id="{7B5B4028-856F-4DA2-9650-FD3FF77B8EE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5" name="Rectangle 3">
            <a:extLst>
              <a:ext uri="{FF2B5EF4-FFF2-40B4-BE49-F238E27FC236}">
                <a16:creationId xmlns:a16="http://schemas.microsoft.com/office/drawing/2014/main" id="{BBFEF3F1-7004-42F5-807B-7D35BAF079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3">
            <a:extLst>
              <a:ext uri="{FF2B5EF4-FFF2-40B4-BE49-F238E27FC236}">
                <a16:creationId xmlns:a16="http://schemas.microsoft.com/office/drawing/2014/main" id="{C6CEBE03-FD8B-40EF-9304-774828C37410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7896131-3409-4A5C-9360-EB9C5EDD1796}" type="datetime11">
              <a:rPr lang="en-US" altLang="en-US" smtClean="0"/>
              <a:t>11:27:15</a:t>
            </a:fld>
            <a:endParaRPr lang="en-US" altLang="en-US"/>
          </a:p>
        </p:txBody>
      </p:sp>
      <p:sp>
        <p:nvSpPr>
          <p:cNvPr id="36867" name="Rectangle 7">
            <a:extLst>
              <a:ext uri="{FF2B5EF4-FFF2-40B4-BE49-F238E27FC236}">
                <a16:creationId xmlns:a16="http://schemas.microsoft.com/office/drawing/2014/main" id="{69E79B42-96B9-498E-8747-89D593C48B7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59C7FA5-332F-4496-AB65-9B7F32D3E942}" type="slidenum">
              <a:rPr lang="en-US" altLang="en-US"/>
              <a:pPr eaLnBrk="1" hangingPunct="1"/>
              <a:t>3</a:t>
            </a:fld>
            <a:endParaRPr lang="en-US" altLang="en-US"/>
          </a:p>
        </p:txBody>
      </p:sp>
      <p:sp>
        <p:nvSpPr>
          <p:cNvPr id="36868" name="Rectangle 2">
            <a:extLst>
              <a:ext uri="{FF2B5EF4-FFF2-40B4-BE49-F238E27FC236}">
                <a16:creationId xmlns:a16="http://schemas.microsoft.com/office/drawing/2014/main" id="{2BD8898D-EEFC-42E3-8553-A188B76E8C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9" name="Rectangle 3">
            <a:extLst>
              <a:ext uri="{FF2B5EF4-FFF2-40B4-BE49-F238E27FC236}">
                <a16:creationId xmlns:a16="http://schemas.microsoft.com/office/drawing/2014/main" id="{6004C17D-0666-48AF-8D73-4A1391B3A1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Image Placeholder 1">
            <a:extLst>
              <a:ext uri="{FF2B5EF4-FFF2-40B4-BE49-F238E27FC236}">
                <a16:creationId xmlns:a16="http://schemas.microsoft.com/office/drawing/2014/main" id="{11F6E765-6358-438D-A334-BAD40F9BC56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7891" name="Notes Placeholder 2">
            <a:extLst>
              <a:ext uri="{FF2B5EF4-FFF2-40B4-BE49-F238E27FC236}">
                <a16:creationId xmlns:a16="http://schemas.microsoft.com/office/drawing/2014/main" id="{1637F90C-3B70-4E6A-A9D2-A1EF6E8DCE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latin typeface="Arial" panose="020B0604020202020204" pitchFamily="34" charset="0"/>
              </a:rPr>
              <a:t>Vrtložno strujanje naznačeno je uslovom da je 2</a:t>
            </a:r>
            <a:r>
              <a:rPr lang="en-US" altLang="en-US" b="1">
                <a:latin typeface="Arial" panose="020B0604020202020204" pitchFamily="34" charset="0"/>
              </a:rPr>
              <a:t>w</a:t>
            </a:r>
            <a:r>
              <a:rPr lang="en-US" altLang="en-US">
                <a:latin typeface="Arial" panose="020B0604020202020204" pitchFamily="34" charset="0"/>
              </a:rPr>
              <a:t>=rot </a:t>
            </a:r>
            <a:r>
              <a:rPr lang="en-US" altLang="en-US" b="1">
                <a:latin typeface="Arial" panose="020B0604020202020204" pitchFamily="34" charset="0"/>
              </a:rPr>
              <a:t>v≠</a:t>
            </a:r>
            <a:r>
              <a:rPr lang="en-US" altLang="en-US">
                <a:latin typeface="Arial" panose="020B0604020202020204" pitchFamily="34" charset="0"/>
              </a:rPr>
              <a:t>0. Strujenje kod koga je 2</a:t>
            </a:r>
            <a:r>
              <a:rPr lang="en-US" altLang="en-US" b="1">
                <a:latin typeface="Arial" panose="020B0604020202020204" pitchFamily="34" charset="0"/>
              </a:rPr>
              <a:t>w</a:t>
            </a:r>
            <a:r>
              <a:rPr lang="en-US" altLang="en-US">
                <a:latin typeface="Arial" panose="020B0604020202020204" pitchFamily="34" charset="0"/>
              </a:rPr>
              <a:t>=rot </a:t>
            </a:r>
            <a:r>
              <a:rPr lang="en-US" altLang="en-US" b="1">
                <a:latin typeface="Arial" panose="020B0604020202020204" pitchFamily="34" charset="0"/>
              </a:rPr>
              <a:t>v=</a:t>
            </a:r>
            <a:r>
              <a:rPr lang="en-US" altLang="en-US">
                <a:latin typeface="Arial" panose="020B0604020202020204" pitchFamily="34" charset="0"/>
              </a:rPr>
              <a:t>0 je potencijalno stujanje. Naglašava se da vrtlog predstavlja </a:t>
            </a:r>
            <a:r>
              <a:rPr lang="sr-Latn-CS" altLang="en-US">
                <a:latin typeface="Arial" panose="020B0604020202020204" pitchFamily="34" charset="0"/>
              </a:rPr>
              <a:t>obrtanje pojedinačnih fluidnih delića, a ne obrtanje fluida u celini, jer se fluid kao celina može obrtati, a da se pri tom svaki delić samo translatorno pomera. Ovakvo kretanje bilo bi nevrtložno.</a:t>
            </a:r>
            <a:endParaRPr lang="en-US" altLang="en-US">
              <a:latin typeface="Symbol" panose="05050102010706020507" pitchFamily="18" charset="2"/>
            </a:endParaRPr>
          </a:p>
          <a:p>
            <a:endParaRPr lang="en-US" altLang="en-US" i="1">
              <a:latin typeface="Symbol" panose="05050102010706020507" pitchFamily="18" charset="2"/>
            </a:endParaRPr>
          </a:p>
          <a:p>
            <a:endParaRPr lang="en-US" altLang="en-US" i="1">
              <a:latin typeface="Symbol" panose="05050102010706020507" pitchFamily="18" charset="2"/>
            </a:endParaRPr>
          </a:p>
        </p:txBody>
      </p:sp>
      <p:sp>
        <p:nvSpPr>
          <p:cNvPr id="37892" name="Date Placeholder 3">
            <a:extLst>
              <a:ext uri="{FF2B5EF4-FFF2-40B4-BE49-F238E27FC236}">
                <a16:creationId xmlns:a16="http://schemas.microsoft.com/office/drawing/2014/main" id="{E122F91D-FF7A-4D8D-AC5D-24598B97389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8996F33-B759-4F29-B7ED-55B1B70D371E}" type="datetime11">
              <a:rPr lang="en-US" altLang="en-US" smtClean="0"/>
              <a:t>11:27:15</a:t>
            </a:fld>
            <a:endParaRPr lang="en-US" altLang="en-US"/>
          </a:p>
        </p:txBody>
      </p:sp>
      <p:sp>
        <p:nvSpPr>
          <p:cNvPr id="37893" name="Slide Number Placeholder 4">
            <a:extLst>
              <a:ext uri="{FF2B5EF4-FFF2-40B4-BE49-F238E27FC236}">
                <a16:creationId xmlns:a16="http://schemas.microsoft.com/office/drawing/2014/main" id="{CE2B6D20-2F99-4111-A273-0750C618DF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CE0D659-3C4C-449F-93B6-36E6EDE16010}" type="slidenum">
              <a:rPr lang="en-US" altLang="en-US"/>
              <a:pPr eaLnBrk="1" hangingPunct="1"/>
              <a:t>25</a:t>
            </a:fld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3A2DB24-D4A0-4FBF-924A-59BE892244C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E9BA00-752F-4492-8156-9D6E3002FA23}" type="datetime11">
              <a:rPr lang="en-US" smtClean="0"/>
              <a:t>11:27:14</a:t>
            </a:fld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2E321519-7612-4ED8-826D-D8E1FA60B70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FFEF9FC-01E3-4B7A-BD09-2ED1D9B433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37079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5CE05C8-D9F3-4292-86FE-3A6315AEC25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E11623-4581-46A5-A146-7FA470856D5A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74B0D2F-697B-49FA-984B-11540E89CE1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5DF839-D392-44B2-84FB-3119D529C65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12280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46437A9-6B9B-450D-851D-DB525C4F85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B3E151-B318-4624-BF76-30AF44DF9B83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8313724-023A-4AB8-A5F1-581124AFFF4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8A26DB-5192-4E1C-A3E5-D61C53521C6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25059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533400" y="1371600"/>
            <a:ext cx="7851648" cy="1828800"/>
          </a:xfrm>
          <a:ln>
            <a:noFill/>
          </a:ln>
        </p:spPr>
        <p:txBody>
          <a:bodyPr tIns="0" rIns="1828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533400" y="3228536"/>
            <a:ext cx="7854696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29">
            <a:extLst>
              <a:ext uri="{FF2B5EF4-FFF2-40B4-BE49-F238E27FC236}">
                <a16:creationId xmlns:a16="http://schemas.microsoft.com/office/drawing/2014/main" id="{79E0E092-8FC0-4ACA-873A-E9C4E10377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07B108AF-3F9D-4646-A14F-4C395A58C75E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Footer Placeholder 18">
            <a:extLst>
              <a:ext uri="{FF2B5EF4-FFF2-40B4-BE49-F238E27FC236}">
                <a16:creationId xmlns:a16="http://schemas.microsoft.com/office/drawing/2014/main" id="{3280EEB1-51DE-4EE3-9404-4D26269F39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26">
            <a:extLst>
              <a:ext uri="{FF2B5EF4-FFF2-40B4-BE49-F238E27FC236}">
                <a16:creationId xmlns:a16="http://schemas.microsoft.com/office/drawing/2014/main" id="{73BF0E1D-A8DB-4758-A613-C3CAAFE998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fld id="{2432C90B-547F-49E8-8D60-BDCE472774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61634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EF699BF7-17F6-43D1-861F-DCA7E282C1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50AFED-C410-4ABE-923E-854514AC3256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62B0629D-4CAA-4B88-BCE0-D65AC2F1EC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4B9CC2F1-D8F2-428A-A0CB-09161EAFAC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E6CA2D-5843-4055-829B-5F648C680F9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405935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0352" y="1316736"/>
            <a:ext cx="7772400" cy="1362456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0352" y="2704664"/>
            <a:ext cx="7772400" cy="1509712"/>
          </a:xfrm>
        </p:spPr>
        <p:txBody>
          <a:bodyPr lIns="45720" rIns="45720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9C05FCB-51B5-4726-9E88-6F2D8ECBB6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597DB9C8-B700-41F8-8BCF-B0F061BA35BF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F45ED6-CA11-479E-8013-732A01637B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47E8B8D-8482-40EC-99C9-02A559EDAC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fld id="{4DD0A4FE-F37F-4DD9-9FEE-7FD6AF6C22E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661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9">
            <a:extLst>
              <a:ext uri="{FF2B5EF4-FFF2-40B4-BE49-F238E27FC236}">
                <a16:creationId xmlns:a16="http://schemas.microsoft.com/office/drawing/2014/main" id="{E8ED552A-3A68-40E0-8B7E-2F297814ED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C7CF10-3D76-48DF-83DD-F46542BF9243}" type="datetime11">
              <a:rPr lang="en-US" smtClean="0"/>
              <a:t>11:27:15</a:t>
            </a:fld>
            <a:endParaRPr lang="en-US"/>
          </a:p>
        </p:txBody>
      </p:sp>
      <p:sp>
        <p:nvSpPr>
          <p:cNvPr id="6" name="Footer Placeholder 21">
            <a:extLst>
              <a:ext uri="{FF2B5EF4-FFF2-40B4-BE49-F238E27FC236}">
                <a16:creationId xmlns:a16="http://schemas.microsoft.com/office/drawing/2014/main" id="{220DE934-0D51-4867-ADCD-79DCB215D1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7" name="Slide Number Placeholder 17">
            <a:extLst>
              <a:ext uri="{FF2B5EF4-FFF2-40B4-BE49-F238E27FC236}">
                <a16:creationId xmlns:a16="http://schemas.microsoft.com/office/drawing/2014/main" id="{24331720-9B9F-4187-8542-DC8E7D66F4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C86070C-1F72-4204-8421-1C40871FB9E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799972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855248"/>
            <a:ext cx="4040188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645025" y="1859757"/>
            <a:ext cx="4041775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457200" y="2514600"/>
            <a:ext cx="4040188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514600"/>
            <a:ext cx="4041775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9">
            <a:extLst>
              <a:ext uri="{FF2B5EF4-FFF2-40B4-BE49-F238E27FC236}">
                <a16:creationId xmlns:a16="http://schemas.microsoft.com/office/drawing/2014/main" id="{4E444479-4064-4859-A933-8232745493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A3FB55-7F32-42E9-9EAC-71C6F38D1A57}" type="datetime11">
              <a:rPr lang="en-US" smtClean="0"/>
              <a:t>11:27:15</a:t>
            </a:fld>
            <a:endParaRPr lang="en-US"/>
          </a:p>
        </p:txBody>
      </p:sp>
      <p:sp>
        <p:nvSpPr>
          <p:cNvPr id="8" name="Footer Placeholder 21">
            <a:extLst>
              <a:ext uri="{FF2B5EF4-FFF2-40B4-BE49-F238E27FC236}">
                <a16:creationId xmlns:a16="http://schemas.microsoft.com/office/drawing/2014/main" id="{B3D03881-C8C6-48EC-950C-DB3F32E42E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9" name="Slide Number Placeholder 17">
            <a:extLst>
              <a:ext uri="{FF2B5EF4-FFF2-40B4-BE49-F238E27FC236}">
                <a16:creationId xmlns:a16="http://schemas.microsoft.com/office/drawing/2014/main" id="{38B17AEC-CCDC-4E86-9118-D9B88248B0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2766F9-CC7F-436F-8C09-60A0E98108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89774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11430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006FF8F1-BF69-4A60-8CC6-1B970E191C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FF70A0-852C-4948-BAFE-6634E192D786}" type="datetime11">
              <a:rPr lang="en-US" smtClean="0"/>
              <a:t>11:27:15</a:t>
            </a:fld>
            <a:endParaRPr lang="en-US"/>
          </a:p>
        </p:txBody>
      </p:sp>
      <p:sp>
        <p:nvSpPr>
          <p:cNvPr id="4" name="Footer Placeholder 21">
            <a:extLst>
              <a:ext uri="{FF2B5EF4-FFF2-40B4-BE49-F238E27FC236}">
                <a16:creationId xmlns:a16="http://schemas.microsoft.com/office/drawing/2014/main" id="{5E0FB26A-05F9-476A-A6B4-D4D83A12DA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5" name="Slide Number Placeholder 17">
            <a:extLst>
              <a:ext uri="{FF2B5EF4-FFF2-40B4-BE49-F238E27FC236}">
                <a16:creationId xmlns:a16="http://schemas.microsoft.com/office/drawing/2014/main" id="{57FFAC62-2C40-44EB-B6D2-6002C19F3D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0D6A71B-D2FD-4344-8E43-290944A56B3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63958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1">
            <a:extLst>
              <a:ext uri="{FF2B5EF4-FFF2-40B4-BE49-F238E27FC236}">
                <a16:creationId xmlns:a16="http://schemas.microsoft.com/office/drawing/2014/main" id="{4454DEFC-EB91-4803-8727-25D6374916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11560" y="6356350"/>
            <a:ext cx="540824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 err="1"/>
              <a:t>Saobraćajni</a:t>
            </a:r>
            <a:r>
              <a:rPr lang="en-US" dirty="0"/>
              <a:t> </a:t>
            </a:r>
            <a:r>
              <a:rPr lang="en-US" dirty="0" err="1"/>
              <a:t>fakultet</a:t>
            </a:r>
            <a:r>
              <a:rPr lang="en-US" dirty="0"/>
              <a:t> u </a:t>
            </a:r>
            <a:r>
              <a:rPr lang="en-US" dirty="0" err="1"/>
              <a:t>Beogradu</a:t>
            </a:r>
            <a:r>
              <a:rPr lang="en-US" dirty="0"/>
              <a:t>                                 </a:t>
            </a:r>
            <a:r>
              <a:rPr lang="en-US" dirty="0" err="1"/>
              <a:t>dr</a:t>
            </a:r>
            <a:r>
              <a:rPr lang="en-US" dirty="0"/>
              <a:t> </a:t>
            </a:r>
            <a:r>
              <a:rPr lang="en-US" dirty="0" err="1"/>
              <a:t>Gordana</a:t>
            </a:r>
            <a:r>
              <a:rPr lang="en-US" dirty="0"/>
              <a:t> </a:t>
            </a:r>
            <a:r>
              <a:rPr lang="en-US" dirty="0" err="1"/>
              <a:t>Kastratović</a:t>
            </a:r>
            <a:endParaRPr lang="en-US" dirty="0"/>
          </a:p>
        </p:txBody>
      </p:sp>
      <p:sp>
        <p:nvSpPr>
          <p:cNvPr id="4" name="Slide Number Placeholder 17">
            <a:extLst>
              <a:ext uri="{FF2B5EF4-FFF2-40B4-BE49-F238E27FC236}">
                <a16:creationId xmlns:a16="http://schemas.microsoft.com/office/drawing/2014/main" id="{FBB093B2-50E6-40A4-A88F-2303DCF802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AEE36B9-5ADE-45D0-A6A5-F2C949CBEAC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77345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514352"/>
            <a:ext cx="2743200" cy="116205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85800" y="1676400"/>
            <a:ext cx="27432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3575050" y="1676400"/>
            <a:ext cx="5111750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9">
            <a:extLst>
              <a:ext uri="{FF2B5EF4-FFF2-40B4-BE49-F238E27FC236}">
                <a16:creationId xmlns:a16="http://schemas.microsoft.com/office/drawing/2014/main" id="{B43118CB-D6E9-405B-BF6D-BA88E13A4B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A1645A-C89A-474C-B149-D34842EAD96F}" type="datetime11">
              <a:rPr lang="en-US" smtClean="0"/>
              <a:t>11:27:15</a:t>
            </a:fld>
            <a:endParaRPr lang="en-US"/>
          </a:p>
        </p:txBody>
      </p:sp>
      <p:sp>
        <p:nvSpPr>
          <p:cNvPr id="6" name="Footer Placeholder 21">
            <a:extLst>
              <a:ext uri="{FF2B5EF4-FFF2-40B4-BE49-F238E27FC236}">
                <a16:creationId xmlns:a16="http://schemas.microsoft.com/office/drawing/2014/main" id="{F5C7E36E-2B41-463A-9D9B-920696D850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7" name="Slide Number Placeholder 17">
            <a:extLst>
              <a:ext uri="{FF2B5EF4-FFF2-40B4-BE49-F238E27FC236}">
                <a16:creationId xmlns:a16="http://schemas.microsoft.com/office/drawing/2014/main" id="{808C8763-1B3A-4620-9F7E-87EB1574A0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DB0A8CE-DC49-4D4E-AAAE-CA1D54D8E11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63991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2196724-1455-496B-A0A7-96134BFA014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256E49-7857-4605-9A5E-04F8CC5999A8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02EDAF4-4753-47C6-ACC0-AACE7C04FD9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51265C-D467-4D01-8EC9-EDDD68A6C59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01385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13">
            <a:extLst>
              <a:ext uri="{FF2B5EF4-FFF2-40B4-BE49-F238E27FC236}">
                <a16:creationId xmlns:a16="http://schemas.microsoft.com/office/drawing/2014/main" id="{3B8DA85A-D53E-4734-ACE9-5F0491E18941}"/>
              </a:ext>
            </a:extLst>
          </p:cNvPr>
          <p:cNvSpPr/>
          <p:nvPr/>
        </p:nvSpPr>
        <p:spPr>
          <a:xfrm rot="420000" flipV="1">
            <a:off x="3165475" y="1108075"/>
            <a:ext cx="52578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ight Triangle 5">
            <a:extLst>
              <a:ext uri="{FF2B5EF4-FFF2-40B4-BE49-F238E27FC236}">
                <a16:creationId xmlns:a16="http://schemas.microsoft.com/office/drawing/2014/main" id="{CA03CCA5-C8F1-41F3-B349-089322A44758}"/>
              </a:ext>
            </a:extLst>
          </p:cNvPr>
          <p:cNvSpPr/>
          <p:nvPr/>
        </p:nvSpPr>
        <p:spPr>
          <a:xfrm rot="420000" flipV="1">
            <a:off x="8004175" y="5359400"/>
            <a:ext cx="1555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Freeform 15">
            <a:extLst>
              <a:ext uri="{FF2B5EF4-FFF2-40B4-BE49-F238E27FC236}">
                <a16:creationId xmlns:a16="http://schemas.microsoft.com/office/drawing/2014/main" id="{01423763-25D5-4489-9720-C214BA8B605B}"/>
              </a:ext>
            </a:extLst>
          </p:cNvPr>
          <p:cNvSpPr>
            <a:spLocks/>
          </p:cNvSpPr>
          <p:nvPr/>
        </p:nvSpPr>
        <p:spPr bwMode="auto">
          <a:xfrm flipV="1">
            <a:off x="-9525" y="5816600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8" name="Freeform 16">
            <a:extLst>
              <a:ext uri="{FF2B5EF4-FFF2-40B4-BE49-F238E27FC236}">
                <a16:creationId xmlns:a16="http://schemas.microsoft.com/office/drawing/2014/main" id="{982FBD54-57FB-4FC1-8980-D276EBBC2200}"/>
              </a:ext>
            </a:extLst>
          </p:cNvPr>
          <p:cNvSpPr>
            <a:spLocks/>
          </p:cNvSpPr>
          <p:nvPr/>
        </p:nvSpPr>
        <p:spPr bwMode="auto">
          <a:xfrm flipV="1">
            <a:off x="4381500" y="6219825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1176996"/>
            <a:ext cx="2212848" cy="1582621"/>
          </a:xfrm>
        </p:spPr>
        <p:txBody>
          <a:bodyPr lIns="45720" rIns="45720" bIns="45720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0" y="2828785"/>
            <a:ext cx="2209800" cy="2179320"/>
          </a:xfrm>
        </p:spPr>
        <p:txBody>
          <a:bodyPr lIns="64008" rIns="45720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3485793" y="1199517"/>
            <a:ext cx="461772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9" name="Date Placeholder 4">
            <a:extLst>
              <a:ext uri="{FF2B5EF4-FFF2-40B4-BE49-F238E27FC236}">
                <a16:creationId xmlns:a16="http://schemas.microsoft.com/office/drawing/2014/main" id="{2C25E519-52CD-459E-B41C-B9DDE8F5F5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D69397-D76D-4E66-AD47-1FBA23128502}" type="datetime11">
              <a:rPr lang="en-US" smtClean="0"/>
              <a:t>11:27:15</a:t>
            </a:fld>
            <a:endParaRPr lang="en-US"/>
          </a:p>
        </p:txBody>
      </p:sp>
      <p:sp>
        <p:nvSpPr>
          <p:cNvPr id="10" name="Footer Placeholder 5">
            <a:extLst>
              <a:ext uri="{FF2B5EF4-FFF2-40B4-BE49-F238E27FC236}">
                <a16:creationId xmlns:a16="http://schemas.microsoft.com/office/drawing/2014/main" id="{CB7CBCD1-DC8B-4CB6-B31D-C104B0E750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DFBA499F-7F32-4E2A-BBAA-2469A6BCAD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77200" y="6356350"/>
            <a:ext cx="609600" cy="365125"/>
          </a:xfrm>
        </p:spPr>
        <p:txBody>
          <a:bodyPr/>
          <a:lstStyle>
            <a:lvl1pPr>
              <a:defRPr/>
            </a:lvl1pPr>
          </a:lstStyle>
          <a:p>
            <a:fld id="{5D64C14F-7B01-4187-B45F-B8B84BF8AF7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737652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7491A4A0-4BA3-4D12-A97D-F5BF633567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F400-7968-475B-95DE-087379A06D3A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24D77B82-4AD7-4B5C-AF26-C94C4DA54A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7517D1A4-A51D-4DC3-B9DC-6766685448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A23785-14B7-43D6-A969-54F995496D5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373883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914401"/>
            <a:ext cx="2057400" cy="52117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914401"/>
            <a:ext cx="6019800" cy="52117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8D36DB8A-D65A-46A5-AFEF-4CB4DF770E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E98F39-DADB-4BDC-959B-53B97B79ABBF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CE2204DE-0973-4B6B-AC16-50C0B3E539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CF0CDA87-7BFC-45D1-8450-5CC5F109E8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D6D429-3DA0-42A4-A516-59E0E0628D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6679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512763"/>
            <a:ext cx="8374063" cy="5613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379DDC1B-45D0-4339-99F2-32AED6579F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F97D7-25A6-4191-ACDE-3038607D14CF}" type="datetime11">
              <a:rPr lang="en-US" smtClean="0"/>
              <a:t>11:27:15</a:t>
            </a:fld>
            <a:endParaRPr lang="en-US"/>
          </a:p>
        </p:txBody>
      </p:sp>
      <p:sp>
        <p:nvSpPr>
          <p:cNvPr id="4" name="Footer Placeholder 21">
            <a:extLst>
              <a:ext uri="{FF2B5EF4-FFF2-40B4-BE49-F238E27FC236}">
                <a16:creationId xmlns:a16="http://schemas.microsoft.com/office/drawing/2014/main" id="{D0BCB8D2-953D-4E74-9154-A33F514D32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5" name="Slide Number Placeholder 17">
            <a:extLst>
              <a:ext uri="{FF2B5EF4-FFF2-40B4-BE49-F238E27FC236}">
                <a16:creationId xmlns:a16="http://schemas.microsoft.com/office/drawing/2014/main" id="{AC95E7F4-2DAC-463A-A0BC-E052C35BAA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D3FF7F4-D980-47D8-8FBC-411A390A34B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146119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Footer Placeholder 14">
            <a:extLst>
              <a:ext uri="{FF2B5EF4-FFF2-40B4-BE49-F238E27FC236}">
                <a16:creationId xmlns:a16="http://schemas.microsoft.com/office/drawing/2014/main" id="{2F940B5A-A2C8-49B6-8DEC-C7A1F5FAE3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43608" y="6356350"/>
            <a:ext cx="5071442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15">
            <a:extLst>
              <a:ext uri="{FF2B5EF4-FFF2-40B4-BE49-F238E27FC236}">
                <a16:creationId xmlns:a16="http://schemas.microsoft.com/office/drawing/2014/main" id="{87E6D082-8F9C-4CCB-A51E-FE18EAEFBE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9D5A1E-B0B2-4211-BD6A-0AB0128D3BA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1087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67CC275-C652-4FB8-8CBA-CCB2660FA1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11560" y="6356350"/>
            <a:ext cx="540824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671847-8A8C-4ABB-9FCF-75DC433D74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AC907C-4BAF-448E-924C-AB38FC07F3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111429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E0B278-4C2C-45AF-9AA2-A9E9F22B69F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0DD4AC-53F6-4C15-BCFD-972E302CC1E1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5D98BF6-B7E8-4722-938A-6CCD069032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4D9045-679E-487E-A870-E4F277FEDD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CCC19E-4A92-4F7F-9D45-D9E7739155D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73706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A26C784-008F-4EB0-8764-BF875880F9B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653BA9-9A26-4A83-87CD-2DA2BE332A56}" type="datetime11">
              <a:rPr lang="en-US" smtClean="0"/>
              <a:t>11:27:15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CF39EC-77E4-4AAC-AE78-86569D2464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7DE5BD1-098C-4E15-A21E-43921D9697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D890A8-896D-4DA6-92D9-2EBBE936DAD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220610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02211BA-D75D-4AA4-8AE4-587A884902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96473-0D96-4DBC-B4E1-E33A72E97CF4}" type="datetime11">
              <a:rPr lang="en-US" smtClean="0"/>
              <a:t>11:27:15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784B95F-F6F2-46D1-8EE0-A686F65B57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373E398-60F9-4962-9AC4-B093CB9032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990352-0034-4E44-8942-AE6B278C2C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3671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FD1578D-3AF0-44CD-9C0A-775AA1BFE4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897E0D-6E8C-44D5-9994-1EF11892B398}" type="datetime11">
              <a:rPr lang="en-US" smtClean="0"/>
              <a:t>11:27:15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13C05FC-A933-4F95-9981-9D83201953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9681FDA-E9E6-456B-8CC7-5BA3B5CAD5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2654A-A1C8-44FC-A73A-64BC12445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8775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87F9B64-0BF6-4CF9-B24B-C10638C50CA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03D5C0-0FAE-4F73-9C16-1FFF21C6F6D5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052E0CAB-488E-4E6E-9A9C-CE9C5E9A7AB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27994F6-E457-4078-A038-EC3996120C5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976054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3598AF6-864F-47B9-8B2E-4D6478BFA2D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C25714-CF29-41AD-9A63-8CD430106DCE}" type="datetime11">
              <a:rPr lang="en-US" smtClean="0"/>
              <a:t>11:27:15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1C84505-4B73-4D2D-AE8A-ED4A679DA1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7440761-E772-4DD1-AEF0-DE9C03F5F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254BF9-241A-4525-940B-C67B67A80E1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02185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95F5DCB-B426-49EA-8199-90738A72BA0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4C4D7C-9AFE-43E0-AEE9-8A205A4F397E}" type="datetime11">
              <a:rPr lang="en-US" smtClean="0"/>
              <a:t>11:27:15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B3065DB-CC3F-4AB2-B989-8097C78F91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D857792-461D-4F51-B939-313F1267A2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4EECC4-296E-400D-A298-CC69F8F053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382096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AD7688A-CA1F-4AA2-B90D-FEB97076270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E922E8-D7BD-4FD5-BE59-FC6EE3263B08}" type="datetime11">
              <a:rPr lang="en-US" smtClean="0"/>
              <a:t>11:27:15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A38CD11-495C-4942-8CB2-179FF93AE5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1FDC67B-1D47-43CB-8553-6582EAC0DE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137BA9-DF41-476E-8CE4-BBE214CE61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38291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674BB9-A071-4740-BD2C-A7F4678AAF4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3EF08C-9727-4622-BD57-8C5F88B07D01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E328AC-9D7F-4C22-8A92-8C4A964B29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D7D183C-FED0-415A-99FF-E31A471106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33D051-B296-4605-814A-E2DC2BDA25B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61268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6092F9-B4AE-4EA6-A2B1-EFCFA95FF68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FA9AA-665C-46DB-804D-30F32F08FFDA}" type="datetime11">
              <a:rPr lang="en-US" smtClean="0"/>
              <a:t>11:27:15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BDC695E-636C-4FE0-BCA5-352668EA36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145C70-67EC-4C3F-8514-6BCC3B4B5A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9DA4C5-9965-449A-9E51-3821AD7784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46006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A0BC05C-E213-46FC-9209-41EC8ABD49D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AB856F-2E9E-49E1-9641-6D59DB0A7788}" type="datetime11">
              <a:rPr lang="en-US" smtClean="0"/>
              <a:t>11:27:15</a:t>
            </a:fld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BA143C8-1A2C-49E1-8D70-D81F07B7A49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ECDEFD8-221A-4BEE-9BAC-6885B14786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9467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26FF681-30FF-40A6-A731-BE886ADF5ED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641ADE-A65D-4FA7-99A5-4E62188A81E1}" type="datetime11">
              <a:rPr lang="en-US" smtClean="0"/>
              <a:t>11:27:15</a:t>
            </a:fld>
            <a:endParaRPr 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F3BC7E34-71E3-4FC4-8295-782A35226D8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6AAF0A-434B-4FB6-8834-0CEA1208613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822273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E3CE5B3B-0972-4D23-B188-45120184278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066110-636B-4A97-864D-19DB42C45426}" type="datetime11">
              <a:rPr lang="en-US" smtClean="0"/>
              <a:t>11:27:15</a:t>
            </a:fld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04C61789-D658-45A3-A042-CF3313C813B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97DC6D-CC9E-40E7-A34C-234974743A0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88553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620C438E-1E45-4A50-8D99-8FC66FE13F9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DCFE0F-7896-4C75-B1FD-6A80853E8C10}" type="datetime11">
              <a:rPr lang="en-US" smtClean="0"/>
              <a:t>11:27:15</a:t>
            </a:fld>
            <a:endParaRPr lang="en-US"/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B5EF24F5-55F7-4F2B-AE04-EC740A4302B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A588D3-FB96-4E8D-8E85-3FA5A07D07D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98478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6FB9D50-07B3-4344-9256-859CAA24239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D60608-457C-4792-B7B1-9AC488979127}" type="datetime11">
              <a:rPr lang="en-US" smtClean="0"/>
              <a:t>11:27:15</a:t>
            </a:fld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8A9DF27-4A38-4E52-A2F1-AE0EC45ADD4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0337565-743D-496F-AEC5-3D568D5FC7C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40691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61F5CA9-3ED9-4DC0-89A9-600804C1F62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33C911-6C88-420F-A5A2-5EA4C09A1AC4}" type="datetime11">
              <a:rPr lang="en-US" smtClean="0"/>
              <a:t>11:27:15</a:t>
            </a:fld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182FC48-1398-4855-9268-89FFB192051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A7F226-CA17-4F7D-AAA8-0EF94679A3E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87709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2.jpe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9BB4C2"/>
            </a:gs>
            <a:gs pos="50000">
              <a:srgbClr val="DBF1FF"/>
            </a:gs>
            <a:gs pos="100000">
              <a:srgbClr val="9BB4C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Rectangle 4">
            <a:extLst>
              <a:ext uri="{FF2B5EF4-FFF2-40B4-BE49-F238E27FC236}">
                <a16:creationId xmlns:a16="http://schemas.microsoft.com/office/drawing/2014/main" id="{B42F2A5F-9148-4988-B63B-5DE1137E69C3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869238" y="139700"/>
            <a:ext cx="1116012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</a:defRPr>
            </a:lvl1pPr>
          </a:lstStyle>
          <a:p>
            <a:pPr>
              <a:defRPr/>
            </a:pPr>
            <a:fld id="{E511103B-2553-4202-B65F-D07B55FC1053}" type="datetime11">
              <a:rPr lang="en-US" smtClean="0"/>
              <a:t>11:27:14</a:t>
            </a:fld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2BE3B4BD-E74D-4E38-8C78-771FA55792BE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3505200" y="6510338"/>
            <a:ext cx="2133600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fld id="{304FA30B-188A-433D-B841-A812DE689AE0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10" r:id="rId1"/>
    <p:sldLayoutId id="2147484011" r:id="rId2"/>
    <p:sldLayoutId id="2147484012" r:id="rId3"/>
    <p:sldLayoutId id="2147484013" r:id="rId4"/>
    <p:sldLayoutId id="2147484014" r:id="rId5"/>
    <p:sldLayoutId id="2147484015" r:id="rId6"/>
    <p:sldLayoutId id="2147484016" r:id="rId7"/>
    <p:sldLayoutId id="2147484017" r:id="rId8"/>
    <p:sldLayoutId id="2147484018" r:id="rId9"/>
    <p:sldLayoutId id="2147484019" r:id="rId10"/>
    <p:sldLayoutId id="2147484020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DB47AEE9-44A2-4821-8169-ADDB9E3EE8AE}"/>
              </a:ext>
            </a:extLst>
          </p:cNvPr>
          <p:cNvSpPr>
            <a:spLocks/>
          </p:cNvSpPr>
          <p:nvPr/>
        </p:nvSpPr>
        <p:spPr bwMode="auto">
          <a:xfrm>
            <a:off x="-9525" y="-7938"/>
            <a:ext cx="9163050" cy="104140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B5DB2D3-B9CB-4724-A4F5-CB6AC4A4C358}"/>
              </a:ext>
            </a:extLst>
          </p:cNvPr>
          <p:cNvSpPr>
            <a:spLocks/>
          </p:cNvSpPr>
          <p:nvPr/>
        </p:nvSpPr>
        <p:spPr bwMode="auto">
          <a:xfrm>
            <a:off x="4381500" y="-7938"/>
            <a:ext cx="4762500" cy="6381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2052" name="Title Placeholder 8">
            <a:extLst>
              <a:ext uri="{FF2B5EF4-FFF2-40B4-BE49-F238E27FC236}">
                <a16:creationId xmlns:a16="http://schemas.microsoft.com/office/drawing/2014/main" id="{5B954C5C-C077-46A2-B290-A1047161A399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70485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3" name="Text Placeholder 29">
            <a:extLst>
              <a:ext uri="{FF2B5EF4-FFF2-40B4-BE49-F238E27FC236}">
                <a16:creationId xmlns:a16="http://schemas.microsoft.com/office/drawing/2014/main" id="{1EA54E83-5842-4FEE-AB95-406FFD7F1B4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935163"/>
            <a:ext cx="8229600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99A9A9B-3BB4-494F-A2CB-5970AC7B58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4617B">
                    <a:shade val="90000"/>
                  </a:srgbClr>
                </a:solidFill>
                <a:latin typeface="Arial" charset="0"/>
              </a:defRPr>
            </a:lvl1pPr>
          </a:lstStyle>
          <a:p>
            <a:pPr>
              <a:defRPr/>
            </a:pPr>
            <a:fld id="{5B29BD48-6BDA-4F80-9D63-A3B3DFEE2BDC}" type="datetime11">
              <a:rPr lang="en-US" smtClean="0"/>
              <a:t>11:27:14</a:t>
            </a:fld>
            <a:endParaRPr lang="en-US"/>
          </a:p>
        </p:txBody>
      </p:sp>
      <p:sp>
        <p:nvSpPr>
          <p:cNvPr id="22" name="Footer Placeholder 21">
            <a:extLst>
              <a:ext uri="{FF2B5EF4-FFF2-40B4-BE49-F238E27FC236}">
                <a16:creationId xmlns:a16="http://schemas.microsoft.com/office/drawing/2014/main" id="{9EF95737-C9C9-4C0C-A145-06F147D900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667000" y="6356350"/>
            <a:ext cx="3352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4617B">
                    <a:shade val="90000"/>
                  </a:srgbClr>
                </a:solidFill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18" name="Slide Number Placeholder 17">
            <a:extLst>
              <a:ext uri="{FF2B5EF4-FFF2-40B4-BE49-F238E27FC236}">
                <a16:creationId xmlns:a16="http://schemas.microsoft.com/office/drawing/2014/main" id="{4DAC09D6-BA3B-4E7C-B309-6FDA6BBD557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24800" y="6356350"/>
            <a:ext cx="7620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045C75"/>
                </a:solidFill>
              </a:defRPr>
            </a:lvl1pPr>
          </a:lstStyle>
          <a:p>
            <a:fld id="{CC6676FA-E712-4C77-8514-C6F70BC77337}" type="slidenum">
              <a:rPr lang="en-US" altLang="en-US"/>
              <a:pPr/>
              <a:t>‹#›</a:t>
            </a:fld>
            <a:endParaRPr lang="en-US" altLang="en-US"/>
          </a:p>
        </p:txBody>
      </p:sp>
      <p:grpSp>
        <p:nvGrpSpPr>
          <p:cNvPr id="2057" name="Group 1">
            <a:extLst>
              <a:ext uri="{FF2B5EF4-FFF2-40B4-BE49-F238E27FC236}">
                <a16:creationId xmlns:a16="http://schemas.microsoft.com/office/drawing/2014/main" id="{77FB8411-1DA5-4820-9271-6FA81C594E35}"/>
              </a:ext>
            </a:extLst>
          </p:cNvPr>
          <p:cNvGrpSpPr>
            <a:grpSpLocks/>
          </p:cNvGrpSpPr>
          <p:nvPr/>
        </p:nvGrpSpPr>
        <p:grpSpPr bwMode="auto">
          <a:xfrm>
            <a:off x="-19050" y="203200"/>
            <a:ext cx="9180513" cy="647700"/>
            <a:chOff x="-19045" y="216550"/>
            <a:chExt cx="9180548" cy="649224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AFBA0DD-FD08-41EE-B3EE-EFF268F77E69}"/>
                </a:ext>
              </a:extLst>
            </p:cNvPr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3736DB99-F67F-4FE5-AB46-A6D1F118BAAC}"/>
                </a:ext>
              </a:extLst>
            </p:cNvPr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0" r:id="rId1"/>
    <p:sldLayoutId id="2147484021" r:id="rId2"/>
    <p:sldLayoutId id="2147484031" r:id="rId3"/>
    <p:sldLayoutId id="2147484022" r:id="rId4"/>
    <p:sldLayoutId id="2147484023" r:id="rId5"/>
    <p:sldLayoutId id="2147484024" r:id="rId6"/>
    <p:sldLayoutId id="2147484025" r:id="rId7"/>
    <p:sldLayoutId id="2147484026" r:id="rId8"/>
    <p:sldLayoutId id="2147484032" r:id="rId9"/>
    <p:sldLayoutId id="2147484027" r:id="rId10"/>
    <p:sldLayoutId id="2147484028" r:id="rId11"/>
    <p:sldLayoutId id="2147484029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95000"/>
        <a:buFont typeface="Wingdings 2" panose="05020102010507070707" pitchFamily="18" charset="2"/>
        <a:buChar char=""/>
        <a:defRPr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39763" indent="-24606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anose="05020102010507070707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06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anose="05020102010507070707" pitchFamily="18" charset="2"/>
        <a:buChar char=""/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7450" indent="-2095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65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2088" indent="-209550" algn="l" rtl="0" eaLnBrk="0" fontAlgn="base" hangingPunct="0">
        <a:spcBef>
          <a:spcPct val="20000"/>
        </a:spcBef>
        <a:spcAft>
          <a:spcPct val="0"/>
        </a:spcAft>
        <a:buClr>
          <a:srgbClr val="10CF9B"/>
        </a:buClr>
        <a:buSzPct val="65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1">
            <a:extLst>
              <a:ext uri="{FF2B5EF4-FFF2-40B4-BE49-F238E27FC236}">
                <a16:creationId xmlns:a16="http://schemas.microsoft.com/office/drawing/2014/main" id="{B87BF1DB-A5F0-4FBA-A80A-72C051E85B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28650" y="365125"/>
            <a:ext cx="78867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12">
            <a:extLst>
              <a:ext uri="{FF2B5EF4-FFF2-40B4-BE49-F238E27FC236}">
                <a16:creationId xmlns:a16="http://schemas.microsoft.com/office/drawing/2014/main" id="{5197D071-86A8-4FF4-B43A-67C6F0D6C2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>
            <a:extLst>
              <a:ext uri="{FF2B5EF4-FFF2-40B4-BE49-F238E27FC236}">
                <a16:creationId xmlns:a16="http://schemas.microsoft.com/office/drawing/2014/main" id="{F25CB238-501C-4811-BB63-65565D4BBD5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5C12016-8D08-4163-A8EE-0190C94FD100}" type="datetime11">
              <a:rPr lang="en-US" smtClean="0"/>
              <a:t>11:27:14</a:t>
            </a:fld>
            <a:endParaRPr lang="en-US"/>
          </a:p>
        </p:txBody>
      </p:sp>
      <p:sp>
        <p:nvSpPr>
          <p:cNvPr id="15" name="Footer Placeholder 14">
            <a:extLst>
              <a:ext uri="{FF2B5EF4-FFF2-40B4-BE49-F238E27FC236}">
                <a16:creationId xmlns:a16="http://schemas.microsoft.com/office/drawing/2014/main" id="{03CD308B-F497-44E3-A301-972757F35BE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6182D2E0-35D3-4876-A053-8C4B5958C3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690665E7-A9E1-433A-82C2-AB741EF2D0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0626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4" r:id="rId1"/>
    <p:sldLayoutId id="2147484035" r:id="rId2"/>
    <p:sldLayoutId id="2147484036" r:id="rId3"/>
    <p:sldLayoutId id="2147484037" r:id="rId4"/>
    <p:sldLayoutId id="2147484038" r:id="rId5"/>
    <p:sldLayoutId id="2147484039" r:id="rId6"/>
    <p:sldLayoutId id="2147484040" r:id="rId7"/>
    <p:sldLayoutId id="2147484041" r:id="rId8"/>
    <p:sldLayoutId id="2147484042" r:id="rId9"/>
    <p:sldLayoutId id="2147484043" r:id="rId10"/>
    <p:sldLayoutId id="21474840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8.png"/><Relationship Id="rId5" Type="http://schemas.openxmlformats.org/officeDocument/2006/relationships/image" Target="../media/image16.wmf"/><Relationship Id="rId4" Type="http://schemas.openxmlformats.org/officeDocument/2006/relationships/image" Target="../media/image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8.png"/><Relationship Id="rId4" Type="http://schemas.openxmlformats.org/officeDocument/2006/relationships/image" Target="../media/image16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8.png"/><Relationship Id="rId4" Type="http://schemas.openxmlformats.org/officeDocument/2006/relationships/image" Target="../media/image16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file:///C:\Documents%20and%20Settings\Gogili\My%20Documents\Posao\Mehanika%20fluida\Predavanja-AKADEMIJA\Clips\V4_5.mov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hyperlink" Target="file:///C:\Documents%20and%20Settings\Gogili\My%20Documents\Posao\Mehanika%20fluida\Predavanja-AKADEMIJA\Clips\V4_2.mov" TargetMode="Externa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8.png"/><Relationship Id="rId4" Type="http://schemas.openxmlformats.org/officeDocument/2006/relationships/image" Target="../media/image16.w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wmf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Box 5">
            <a:extLst>
              <a:ext uri="{FF2B5EF4-FFF2-40B4-BE49-F238E27FC236}">
                <a16:creationId xmlns:a16="http://schemas.microsoft.com/office/drawing/2014/main" id="{3DBC682E-7173-48A0-803F-B579414D6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5562600"/>
            <a:ext cx="82296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Sva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autorska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prava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autora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prezenatacije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video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snimaka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zaštićena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Snim</a:t>
            </a:r>
            <a:r>
              <a:rPr kumimoji="0" lang="sr-Latn-R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ili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prezentacije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mogu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se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koristiti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samo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za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nastavu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daljinu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studenta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Saobraćajnog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fakulteta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Univerziteta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u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Beogradu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u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školskoj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202</a:t>
            </a:r>
            <a:r>
              <a:rPr lang="en-US" altLang="en-US" sz="1200" dirty="0">
                <a:solidFill>
                  <a:srgbClr val="000000"/>
                </a:solidFill>
              </a:rPr>
              <a:t>4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/2025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ne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mogu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se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koristiti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za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druge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svrhe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bez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pismene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saglasnosti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autora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materijala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</a:p>
        </p:txBody>
      </p:sp>
      <p:pic>
        <p:nvPicPr>
          <p:cNvPr id="19459" name="Picture 7">
            <a:extLst>
              <a:ext uri="{FF2B5EF4-FFF2-40B4-BE49-F238E27FC236}">
                <a16:creationId xmlns:a16="http://schemas.microsoft.com/office/drawing/2014/main" id="{3CBC05D3-0276-48C3-9A0D-D1245E91F1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1"/>
            <a:ext cx="3638364" cy="545484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0" name="TextBox 14">
            <a:extLst>
              <a:ext uri="{FF2B5EF4-FFF2-40B4-BE49-F238E27FC236}">
                <a16:creationId xmlns:a16="http://schemas.microsoft.com/office/drawing/2014/main" id="{E576C243-CA89-4716-B846-A2F202531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813" y="4279118"/>
            <a:ext cx="8229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Autor:</a:t>
            </a:r>
          </a:p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Dr Gordana </a:t>
            </a:r>
            <a:r>
              <a:rPr kumimoji="0" lang="sr-Latn-R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</a:t>
            </a: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astratovi</a:t>
            </a:r>
            <a:r>
              <a:rPr kumimoji="0" lang="sr-Latn-R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ć, redovni profesor</a:t>
            </a:r>
          </a:p>
        </p:txBody>
      </p:sp>
      <p:sp>
        <p:nvSpPr>
          <p:cNvPr id="19461" name="TextBox 1">
            <a:extLst>
              <a:ext uri="{FF2B5EF4-FFF2-40B4-BE49-F238E27FC236}">
                <a16:creationId xmlns:a16="http://schemas.microsoft.com/office/drawing/2014/main" id="{865E2C1C-4A89-45A6-B31F-250CE57299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7900" y="1981200"/>
            <a:ext cx="4648200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MEHANIKA FLUIDA</a:t>
            </a:r>
            <a:endParaRPr kumimoji="0" lang="sr-Latn-RS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sr-Latn-R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sr-Latn-R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peto predavanje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</p:spTree>
  </p:cSld>
  <p:clrMapOvr>
    <a:masterClrMapping/>
  </p:clrMapOvr>
  <p:transition spd="slow" advTm="4210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Slide Number Placeholder 4">
            <a:extLst>
              <a:ext uri="{FF2B5EF4-FFF2-40B4-BE49-F238E27FC236}">
                <a16:creationId xmlns:a16="http://schemas.microsoft.com/office/drawing/2014/main" id="{BA8176F7-A494-4128-B1AC-ACBDE1F1C6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C40FDC2-DD0A-4031-84F7-7E00AFC3727B}" type="slidenum">
              <a:rPr lang="en-US" altLang="en-US"/>
              <a:pPr eaLnBrk="1" hangingPunct="1"/>
              <a:t>10</a:t>
            </a:fld>
            <a:endParaRPr lang="en-US" altLang="en-US"/>
          </a:p>
        </p:txBody>
      </p:sp>
      <p:pic>
        <p:nvPicPr>
          <p:cNvPr id="100404" name="Picture 52" descr="援助偷VIEW_Z=25">
            <a:extLst>
              <a:ext uri="{FF2B5EF4-FFF2-40B4-BE49-F238E27FC236}">
                <a16:creationId xmlns:a16="http://schemas.microsoft.com/office/drawing/2014/main" id="{BEAD991E-8CD9-4474-9F0E-5430FF1C2C70}"/>
              </a:ext>
            </a:extLst>
          </p:cNvPr>
          <p:cNvPicPr>
            <a:picLocks noGrp="1" noChangeAspect="1" noChangeArrowheads="1" noCrop="1"/>
          </p:cNvPicPr>
          <p:nvPr>
            <p:ph sz="half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979613" y="1316038"/>
            <a:ext cx="5113337" cy="4105275"/>
          </a:xfrm>
          <a:noFill/>
        </p:spPr>
      </p:pic>
      <p:sp>
        <p:nvSpPr>
          <p:cNvPr id="14341" name="Text Box 2">
            <a:extLst>
              <a:ext uri="{FF2B5EF4-FFF2-40B4-BE49-F238E27FC236}">
                <a16:creationId xmlns:a16="http://schemas.microsoft.com/office/drawing/2014/main" id="{B02B049B-6EE7-4F00-BED9-66AFF3BEA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4342" name="Line 4">
            <a:extLst>
              <a:ext uri="{FF2B5EF4-FFF2-40B4-BE49-F238E27FC236}">
                <a16:creationId xmlns:a16="http://schemas.microsoft.com/office/drawing/2014/main" id="{D83AA843-A684-4474-90CE-C035535A52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4" name="Line 6">
            <a:extLst>
              <a:ext uri="{FF2B5EF4-FFF2-40B4-BE49-F238E27FC236}">
                <a16:creationId xmlns:a16="http://schemas.microsoft.com/office/drawing/2014/main" id="{1B972B32-3C92-4B9D-83DC-7F293A5B2A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6" name="WordArt 54">
            <a:extLst>
              <a:ext uri="{FF2B5EF4-FFF2-40B4-BE49-F238E27FC236}">
                <a16:creationId xmlns:a16="http://schemas.microsoft.com/office/drawing/2014/main" id="{A5415647-C038-4EA7-B44E-F134F290E97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2263" y="657225"/>
            <a:ext cx="1981200" cy="541338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solidFill>
                  <a:srgbClr val="9900CC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Comic Sans MS" panose="030F0702030302020204" pitchFamily="66" charset="0"/>
              </a:rPr>
              <a:t>Primer</a:t>
            </a:r>
          </a:p>
        </p:txBody>
      </p:sp>
      <p:sp>
        <p:nvSpPr>
          <p:cNvPr id="100407" name="Text Box 55">
            <a:extLst>
              <a:ext uri="{FF2B5EF4-FFF2-40B4-BE49-F238E27FC236}">
                <a16:creationId xmlns:a16="http://schemas.microsoft.com/office/drawing/2014/main" id="{D6D4F0E0-3041-4B0E-8178-48CDE3B74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1650" y="5661025"/>
            <a:ext cx="3060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zh-TW" sz="2000" i="1">
                <a:latin typeface="Times New Roman" panose="02020603050405020304" pitchFamily="18" charset="0"/>
              </a:rPr>
              <a:t>Strujanje oko cilindra</a:t>
            </a:r>
            <a:endParaRPr lang="en-US" altLang="en-US" sz="2000" i="1">
              <a:latin typeface="Times New Roman" panose="02020603050405020304" pitchFamily="18" charset="0"/>
            </a:endParaRPr>
          </a:p>
        </p:txBody>
      </p:sp>
      <p:grpSp>
        <p:nvGrpSpPr>
          <p:cNvPr id="2" name="Group 64">
            <a:extLst>
              <a:ext uri="{FF2B5EF4-FFF2-40B4-BE49-F238E27FC236}">
                <a16:creationId xmlns:a16="http://schemas.microsoft.com/office/drawing/2014/main" id="{CD21433E-F020-4B4F-A345-1D480991FE4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32138" y="4081463"/>
            <a:ext cx="1331912" cy="804862"/>
            <a:chOff x="819" y="2634"/>
            <a:chExt cx="703" cy="422"/>
          </a:xfrm>
        </p:grpSpPr>
        <p:sp>
          <p:nvSpPr>
            <p:cNvPr id="14348" name="AutoShape 63">
              <a:extLst>
                <a:ext uri="{FF2B5EF4-FFF2-40B4-BE49-F238E27FC236}">
                  <a16:creationId xmlns:a16="http://schemas.microsoft.com/office/drawing/2014/main" id="{3C8B4350-5744-436B-93F3-B05EBC16A55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19" y="2634"/>
              <a:ext cx="703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65">
              <a:extLst>
                <a:ext uri="{FF2B5EF4-FFF2-40B4-BE49-F238E27FC236}">
                  <a16:creationId xmlns:a16="http://schemas.microsoft.com/office/drawing/2014/main" id="{BC837B69-6A85-4B7B-98D4-B461C2C01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644"/>
              <a:ext cx="232" cy="44"/>
            </a:xfrm>
            <a:custGeom>
              <a:avLst/>
              <a:gdLst>
                <a:gd name="T0" fmla="*/ 232 w 232"/>
                <a:gd name="T1" fmla="*/ 0 h 44"/>
                <a:gd name="T2" fmla="*/ 232 w 232"/>
                <a:gd name="T3" fmla="*/ 0 h 44"/>
                <a:gd name="T4" fmla="*/ 202 w 232"/>
                <a:gd name="T5" fmla="*/ 0 h 44"/>
                <a:gd name="T6" fmla="*/ 174 w 232"/>
                <a:gd name="T7" fmla="*/ 0 h 44"/>
                <a:gd name="T8" fmla="*/ 146 w 232"/>
                <a:gd name="T9" fmla="*/ 2 h 44"/>
                <a:gd name="T10" fmla="*/ 119 w 232"/>
                <a:gd name="T11" fmla="*/ 5 h 44"/>
                <a:gd name="T12" fmla="*/ 61 w 232"/>
                <a:gd name="T13" fmla="*/ 13 h 44"/>
                <a:gd name="T14" fmla="*/ 0 w 232"/>
                <a:gd name="T15" fmla="*/ 23 h 44"/>
                <a:gd name="T16" fmla="*/ 4 w 232"/>
                <a:gd name="T17" fmla="*/ 44 h 44"/>
                <a:gd name="T18" fmla="*/ 65 w 232"/>
                <a:gd name="T19" fmla="*/ 34 h 44"/>
                <a:gd name="T20" fmla="*/ 121 w 232"/>
                <a:gd name="T21" fmla="*/ 26 h 44"/>
                <a:gd name="T22" fmla="*/ 148 w 232"/>
                <a:gd name="T23" fmla="*/ 25 h 44"/>
                <a:gd name="T24" fmla="*/ 176 w 232"/>
                <a:gd name="T25" fmla="*/ 23 h 44"/>
                <a:gd name="T26" fmla="*/ 202 w 232"/>
                <a:gd name="T27" fmla="*/ 21 h 44"/>
                <a:gd name="T28" fmla="*/ 230 w 232"/>
                <a:gd name="T29" fmla="*/ 21 h 44"/>
                <a:gd name="T30" fmla="*/ 230 w 232"/>
                <a:gd name="T31" fmla="*/ 21 h 44"/>
                <a:gd name="T32" fmla="*/ 232 w 232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2"/>
                <a:gd name="T52" fmla="*/ 0 h 44"/>
                <a:gd name="T53" fmla="*/ 232 w 232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2" h="44">
                  <a:moveTo>
                    <a:pt x="232" y="0"/>
                  </a:moveTo>
                  <a:lnTo>
                    <a:pt x="232" y="0"/>
                  </a:lnTo>
                  <a:lnTo>
                    <a:pt x="202" y="0"/>
                  </a:lnTo>
                  <a:lnTo>
                    <a:pt x="174" y="0"/>
                  </a:lnTo>
                  <a:lnTo>
                    <a:pt x="146" y="2"/>
                  </a:lnTo>
                  <a:lnTo>
                    <a:pt x="119" y="5"/>
                  </a:lnTo>
                  <a:lnTo>
                    <a:pt x="61" y="13"/>
                  </a:lnTo>
                  <a:lnTo>
                    <a:pt x="0" y="23"/>
                  </a:lnTo>
                  <a:lnTo>
                    <a:pt x="4" y="44"/>
                  </a:lnTo>
                  <a:lnTo>
                    <a:pt x="65" y="34"/>
                  </a:lnTo>
                  <a:lnTo>
                    <a:pt x="121" y="26"/>
                  </a:lnTo>
                  <a:lnTo>
                    <a:pt x="148" y="25"/>
                  </a:lnTo>
                  <a:lnTo>
                    <a:pt x="176" y="23"/>
                  </a:lnTo>
                  <a:lnTo>
                    <a:pt x="202" y="21"/>
                  </a:lnTo>
                  <a:lnTo>
                    <a:pt x="230" y="21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F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Freeform 66">
              <a:extLst>
                <a:ext uri="{FF2B5EF4-FFF2-40B4-BE49-F238E27FC236}">
                  <a16:creationId xmlns:a16="http://schemas.microsoft.com/office/drawing/2014/main" id="{A6D3E3C1-E4A8-41A9-B840-F0044D5C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644"/>
              <a:ext cx="305" cy="147"/>
            </a:xfrm>
            <a:custGeom>
              <a:avLst/>
              <a:gdLst>
                <a:gd name="T0" fmla="*/ 305 w 305"/>
                <a:gd name="T1" fmla="*/ 130 h 147"/>
                <a:gd name="T2" fmla="*/ 305 w 305"/>
                <a:gd name="T3" fmla="*/ 130 h 147"/>
                <a:gd name="T4" fmla="*/ 273 w 305"/>
                <a:gd name="T5" fmla="*/ 103 h 147"/>
                <a:gd name="T6" fmla="*/ 239 w 305"/>
                <a:gd name="T7" fmla="*/ 80 h 147"/>
                <a:gd name="T8" fmla="*/ 206 w 305"/>
                <a:gd name="T9" fmla="*/ 57 h 147"/>
                <a:gd name="T10" fmla="*/ 168 w 305"/>
                <a:gd name="T11" fmla="*/ 40 h 147"/>
                <a:gd name="T12" fmla="*/ 150 w 305"/>
                <a:gd name="T13" fmla="*/ 30 h 147"/>
                <a:gd name="T14" fmla="*/ 130 w 305"/>
                <a:gd name="T15" fmla="*/ 23 h 147"/>
                <a:gd name="T16" fmla="*/ 111 w 305"/>
                <a:gd name="T17" fmla="*/ 17 h 147"/>
                <a:gd name="T18" fmla="*/ 89 w 305"/>
                <a:gd name="T19" fmla="*/ 11 h 147"/>
                <a:gd name="T20" fmla="*/ 69 w 305"/>
                <a:gd name="T21" fmla="*/ 7 h 147"/>
                <a:gd name="T22" fmla="*/ 47 w 305"/>
                <a:gd name="T23" fmla="*/ 3 h 147"/>
                <a:gd name="T24" fmla="*/ 23 w 305"/>
                <a:gd name="T25" fmla="*/ 0 h 147"/>
                <a:gd name="T26" fmla="*/ 2 w 305"/>
                <a:gd name="T27" fmla="*/ 0 h 147"/>
                <a:gd name="T28" fmla="*/ 0 w 305"/>
                <a:gd name="T29" fmla="*/ 21 h 147"/>
                <a:gd name="T30" fmla="*/ 21 w 305"/>
                <a:gd name="T31" fmla="*/ 23 h 147"/>
                <a:gd name="T32" fmla="*/ 43 w 305"/>
                <a:gd name="T33" fmla="*/ 25 h 147"/>
                <a:gd name="T34" fmla="*/ 63 w 305"/>
                <a:gd name="T35" fmla="*/ 28 h 147"/>
                <a:gd name="T36" fmla="*/ 85 w 305"/>
                <a:gd name="T37" fmla="*/ 32 h 147"/>
                <a:gd name="T38" fmla="*/ 103 w 305"/>
                <a:gd name="T39" fmla="*/ 38 h 147"/>
                <a:gd name="T40" fmla="*/ 122 w 305"/>
                <a:gd name="T41" fmla="*/ 44 h 147"/>
                <a:gd name="T42" fmla="*/ 140 w 305"/>
                <a:gd name="T43" fmla="*/ 51 h 147"/>
                <a:gd name="T44" fmla="*/ 158 w 305"/>
                <a:gd name="T45" fmla="*/ 59 h 147"/>
                <a:gd name="T46" fmla="*/ 194 w 305"/>
                <a:gd name="T47" fmla="*/ 78 h 147"/>
                <a:gd name="T48" fmla="*/ 227 w 305"/>
                <a:gd name="T49" fmla="*/ 97 h 147"/>
                <a:gd name="T50" fmla="*/ 259 w 305"/>
                <a:gd name="T51" fmla="*/ 120 h 147"/>
                <a:gd name="T52" fmla="*/ 291 w 305"/>
                <a:gd name="T53" fmla="*/ 147 h 147"/>
                <a:gd name="T54" fmla="*/ 291 w 305"/>
                <a:gd name="T55" fmla="*/ 147 h 147"/>
                <a:gd name="T56" fmla="*/ 305 w 305"/>
                <a:gd name="T57" fmla="*/ 130 h 1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5"/>
                <a:gd name="T88" fmla="*/ 0 h 147"/>
                <a:gd name="T89" fmla="*/ 305 w 305"/>
                <a:gd name="T90" fmla="*/ 147 h 14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5" h="147">
                  <a:moveTo>
                    <a:pt x="305" y="130"/>
                  </a:moveTo>
                  <a:lnTo>
                    <a:pt x="305" y="130"/>
                  </a:lnTo>
                  <a:lnTo>
                    <a:pt x="273" y="103"/>
                  </a:lnTo>
                  <a:lnTo>
                    <a:pt x="239" y="80"/>
                  </a:lnTo>
                  <a:lnTo>
                    <a:pt x="206" y="57"/>
                  </a:lnTo>
                  <a:lnTo>
                    <a:pt x="168" y="40"/>
                  </a:lnTo>
                  <a:lnTo>
                    <a:pt x="150" y="30"/>
                  </a:lnTo>
                  <a:lnTo>
                    <a:pt x="130" y="23"/>
                  </a:lnTo>
                  <a:lnTo>
                    <a:pt x="111" y="17"/>
                  </a:lnTo>
                  <a:lnTo>
                    <a:pt x="89" y="11"/>
                  </a:lnTo>
                  <a:lnTo>
                    <a:pt x="69" y="7"/>
                  </a:lnTo>
                  <a:lnTo>
                    <a:pt x="47" y="3"/>
                  </a:lnTo>
                  <a:lnTo>
                    <a:pt x="23" y="0"/>
                  </a:lnTo>
                  <a:lnTo>
                    <a:pt x="2" y="0"/>
                  </a:lnTo>
                  <a:lnTo>
                    <a:pt x="0" y="21"/>
                  </a:lnTo>
                  <a:lnTo>
                    <a:pt x="21" y="23"/>
                  </a:lnTo>
                  <a:lnTo>
                    <a:pt x="43" y="25"/>
                  </a:lnTo>
                  <a:lnTo>
                    <a:pt x="63" y="28"/>
                  </a:lnTo>
                  <a:lnTo>
                    <a:pt x="85" y="32"/>
                  </a:lnTo>
                  <a:lnTo>
                    <a:pt x="103" y="38"/>
                  </a:lnTo>
                  <a:lnTo>
                    <a:pt x="122" y="44"/>
                  </a:lnTo>
                  <a:lnTo>
                    <a:pt x="140" y="51"/>
                  </a:lnTo>
                  <a:lnTo>
                    <a:pt x="158" y="59"/>
                  </a:lnTo>
                  <a:lnTo>
                    <a:pt x="194" y="78"/>
                  </a:lnTo>
                  <a:lnTo>
                    <a:pt x="227" y="97"/>
                  </a:lnTo>
                  <a:lnTo>
                    <a:pt x="259" y="120"/>
                  </a:lnTo>
                  <a:lnTo>
                    <a:pt x="291" y="147"/>
                  </a:lnTo>
                  <a:lnTo>
                    <a:pt x="305" y="130"/>
                  </a:lnTo>
                  <a:close/>
                </a:path>
              </a:pathLst>
            </a:custGeom>
            <a:solidFill>
              <a:srgbClr val="FF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1" name="Freeform 67">
              <a:extLst>
                <a:ext uri="{FF2B5EF4-FFF2-40B4-BE49-F238E27FC236}">
                  <a16:creationId xmlns:a16="http://schemas.microsoft.com/office/drawing/2014/main" id="{B467A0C9-9C63-48BB-93E3-CC3A53BA9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774"/>
              <a:ext cx="166" cy="274"/>
            </a:xfrm>
            <a:custGeom>
              <a:avLst/>
              <a:gdLst>
                <a:gd name="T0" fmla="*/ 166 w 166"/>
                <a:gd name="T1" fmla="*/ 272 h 274"/>
                <a:gd name="T2" fmla="*/ 162 w 166"/>
                <a:gd name="T3" fmla="*/ 251 h 274"/>
                <a:gd name="T4" fmla="*/ 160 w 166"/>
                <a:gd name="T5" fmla="*/ 230 h 274"/>
                <a:gd name="T6" fmla="*/ 154 w 166"/>
                <a:gd name="T7" fmla="*/ 211 h 274"/>
                <a:gd name="T8" fmla="*/ 148 w 166"/>
                <a:gd name="T9" fmla="*/ 192 h 274"/>
                <a:gd name="T10" fmla="*/ 142 w 166"/>
                <a:gd name="T11" fmla="*/ 173 h 274"/>
                <a:gd name="T12" fmla="*/ 134 w 166"/>
                <a:gd name="T13" fmla="*/ 155 h 274"/>
                <a:gd name="T14" fmla="*/ 126 w 166"/>
                <a:gd name="T15" fmla="*/ 136 h 274"/>
                <a:gd name="T16" fmla="*/ 117 w 166"/>
                <a:gd name="T17" fmla="*/ 119 h 274"/>
                <a:gd name="T18" fmla="*/ 97 w 166"/>
                <a:gd name="T19" fmla="*/ 86 h 274"/>
                <a:gd name="T20" fmla="*/ 71 w 166"/>
                <a:gd name="T21" fmla="*/ 56 h 274"/>
                <a:gd name="T22" fmla="*/ 43 w 166"/>
                <a:gd name="T23" fmla="*/ 27 h 274"/>
                <a:gd name="T24" fmla="*/ 14 w 166"/>
                <a:gd name="T25" fmla="*/ 0 h 274"/>
                <a:gd name="T26" fmla="*/ 0 w 166"/>
                <a:gd name="T27" fmla="*/ 17 h 274"/>
                <a:gd name="T28" fmla="*/ 27 w 166"/>
                <a:gd name="T29" fmla="*/ 42 h 274"/>
                <a:gd name="T30" fmla="*/ 53 w 166"/>
                <a:gd name="T31" fmla="*/ 71 h 274"/>
                <a:gd name="T32" fmla="*/ 77 w 166"/>
                <a:gd name="T33" fmla="*/ 100 h 274"/>
                <a:gd name="T34" fmla="*/ 97 w 166"/>
                <a:gd name="T35" fmla="*/ 130 h 274"/>
                <a:gd name="T36" fmla="*/ 105 w 166"/>
                <a:gd name="T37" fmla="*/ 148 h 274"/>
                <a:gd name="T38" fmla="*/ 113 w 166"/>
                <a:gd name="T39" fmla="*/ 163 h 274"/>
                <a:gd name="T40" fmla="*/ 121 w 166"/>
                <a:gd name="T41" fmla="*/ 180 h 274"/>
                <a:gd name="T42" fmla="*/ 126 w 166"/>
                <a:gd name="T43" fmla="*/ 198 h 274"/>
                <a:gd name="T44" fmla="*/ 132 w 166"/>
                <a:gd name="T45" fmla="*/ 217 h 274"/>
                <a:gd name="T46" fmla="*/ 136 w 166"/>
                <a:gd name="T47" fmla="*/ 236 h 274"/>
                <a:gd name="T48" fmla="*/ 140 w 166"/>
                <a:gd name="T49" fmla="*/ 253 h 274"/>
                <a:gd name="T50" fmla="*/ 142 w 166"/>
                <a:gd name="T51" fmla="*/ 274 h 274"/>
                <a:gd name="T52" fmla="*/ 166 w 166"/>
                <a:gd name="T53" fmla="*/ 272 h 27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66"/>
                <a:gd name="T82" fmla="*/ 0 h 274"/>
                <a:gd name="T83" fmla="*/ 166 w 166"/>
                <a:gd name="T84" fmla="*/ 274 h 27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66" h="274">
                  <a:moveTo>
                    <a:pt x="166" y="272"/>
                  </a:moveTo>
                  <a:lnTo>
                    <a:pt x="162" y="251"/>
                  </a:lnTo>
                  <a:lnTo>
                    <a:pt x="160" y="230"/>
                  </a:lnTo>
                  <a:lnTo>
                    <a:pt x="154" y="211"/>
                  </a:lnTo>
                  <a:lnTo>
                    <a:pt x="148" y="192"/>
                  </a:lnTo>
                  <a:lnTo>
                    <a:pt x="142" y="173"/>
                  </a:lnTo>
                  <a:lnTo>
                    <a:pt x="134" y="155"/>
                  </a:lnTo>
                  <a:lnTo>
                    <a:pt x="126" y="136"/>
                  </a:lnTo>
                  <a:lnTo>
                    <a:pt x="117" y="119"/>
                  </a:lnTo>
                  <a:lnTo>
                    <a:pt x="97" y="86"/>
                  </a:lnTo>
                  <a:lnTo>
                    <a:pt x="71" y="56"/>
                  </a:lnTo>
                  <a:lnTo>
                    <a:pt x="43" y="27"/>
                  </a:lnTo>
                  <a:lnTo>
                    <a:pt x="14" y="0"/>
                  </a:lnTo>
                  <a:lnTo>
                    <a:pt x="0" y="17"/>
                  </a:lnTo>
                  <a:lnTo>
                    <a:pt x="27" y="42"/>
                  </a:lnTo>
                  <a:lnTo>
                    <a:pt x="53" y="71"/>
                  </a:lnTo>
                  <a:lnTo>
                    <a:pt x="77" y="100"/>
                  </a:lnTo>
                  <a:lnTo>
                    <a:pt x="97" y="130"/>
                  </a:lnTo>
                  <a:lnTo>
                    <a:pt x="105" y="148"/>
                  </a:lnTo>
                  <a:lnTo>
                    <a:pt x="113" y="163"/>
                  </a:lnTo>
                  <a:lnTo>
                    <a:pt x="121" y="180"/>
                  </a:lnTo>
                  <a:lnTo>
                    <a:pt x="126" y="198"/>
                  </a:lnTo>
                  <a:lnTo>
                    <a:pt x="132" y="217"/>
                  </a:lnTo>
                  <a:lnTo>
                    <a:pt x="136" y="236"/>
                  </a:lnTo>
                  <a:lnTo>
                    <a:pt x="140" y="253"/>
                  </a:lnTo>
                  <a:lnTo>
                    <a:pt x="142" y="274"/>
                  </a:lnTo>
                  <a:lnTo>
                    <a:pt x="166" y="272"/>
                  </a:lnTo>
                  <a:close/>
                </a:path>
              </a:pathLst>
            </a:custGeom>
            <a:solidFill>
              <a:srgbClr val="FF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60D44A1-7E04-42B9-9B21-25FB7A5431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004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00406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0406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00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0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00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0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100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04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0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100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0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40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Slide Number Placeholder 4">
            <a:extLst>
              <a:ext uri="{FF2B5EF4-FFF2-40B4-BE49-F238E27FC236}">
                <a16:creationId xmlns:a16="http://schemas.microsoft.com/office/drawing/2014/main" id="{1DBA37CE-F2FE-4247-B107-5849335321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7717D79-DD53-4C8B-B595-61D974BB3438}" type="slidenum">
              <a:rPr lang="en-US" altLang="en-US"/>
              <a:pPr eaLnBrk="1" hangingPunct="1"/>
              <a:t>11</a:t>
            </a:fld>
            <a:endParaRPr lang="en-US" altLang="en-US"/>
          </a:p>
        </p:txBody>
      </p:sp>
      <p:sp>
        <p:nvSpPr>
          <p:cNvPr id="15364" name="Text Box 2">
            <a:extLst>
              <a:ext uri="{FF2B5EF4-FFF2-40B4-BE49-F238E27FC236}">
                <a16:creationId xmlns:a16="http://schemas.microsoft.com/office/drawing/2014/main" id="{17900C4F-D5C1-4870-9FDA-CBA59C4EF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5365" name="WordArt 3">
            <a:extLst>
              <a:ext uri="{FF2B5EF4-FFF2-40B4-BE49-F238E27FC236}">
                <a16:creationId xmlns:a16="http://schemas.microsoft.com/office/drawing/2014/main" id="{246E2EEB-C3BD-4E35-8BFE-D1C87B7C662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362075" y="728663"/>
            <a:ext cx="641826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VIZUELIZACIJA STRUJANJA</a:t>
            </a:r>
          </a:p>
        </p:txBody>
      </p:sp>
      <p:sp>
        <p:nvSpPr>
          <p:cNvPr id="15366" name="Line 4">
            <a:extLst>
              <a:ext uri="{FF2B5EF4-FFF2-40B4-BE49-F238E27FC236}">
                <a16:creationId xmlns:a16="http://schemas.microsoft.com/office/drawing/2014/main" id="{4E1D19C8-A74A-4B97-AB97-DB8E36003A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8" name="Line 6">
            <a:extLst>
              <a:ext uri="{FF2B5EF4-FFF2-40B4-BE49-F238E27FC236}">
                <a16:creationId xmlns:a16="http://schemas.microsoft.com/office/drawing/2014/main" id="{C3F952B3-8D42-46C2-86E3-A480DD78574D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3" name="Text Box 7">
            <a:extLst>
              <a:ext uri="{FF2B5EF4-FFF2-40B4-BE49-F238E27FC236}">
                <a16:creationId xmlns:a16="http://schemas.microsoft.com/office/drawing/2014/main" id="{552C7A01-B624-4199-847B-2ED5BDEBF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3221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Strujna linija ili strujnica</a:t>
            </a:r>
            <a:endParaRPr lang="en-US" altLang="en-US" sz="2000" b="1"/>
          </a:p>
        </p:txBody>
      </p:sp>
      <p:pic>
        <p:nvPicPr>
          <p:cNvPr id="101384" name="Picture 8" descr="BD10263_">
            <a:extLst>
              <a:ext uri="{FF2B5EF4-FFF2-40B4-BE49-F238E27FC236}">
                <a16:creationId xmlns:a16="http://schemas.microsoft.com/office/drawing/2014/main" id="{2B669501-5F57-4940-98F6-8A4D423A14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422" name="Line 46">
            <a:extLst>
              <a:ext uri="{FF2B5EF4-FFF2-40B4-BE49-F238E27FC236}">
                <a16:creationId xmlns:a16="http://schemas.microsoft.com/office/drawing/2014/main" id="{033AECB3-5699-464C-BCBA-DDD75F76D6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71663" y="4437063"/>
            <a:ext cx="900112" cy="3238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3" name="Line 47">
            <a:extLst>
              <a:ext uri="{FF2B5EF4-FFF2-40B4-BE49-F238E27FC236}">
                <a16:creationId xmlns:a16="http://schemas.microsoft.com/office/drawing/2014/main" id="{58A6DBEC-2437-4CF3-A92E-D98F2BA33CF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92275" y="3249613"/>
            <a:ext cx="142875" cy="1511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4" name="Line 48">
            <a:extLst>
              <a:ext uri="{FF2B5EF4-FFF2-40B4-BE49-F238E27FC236}">
                <a16:creationId xmlns:a16="http://schemas.microsoft.com/office/drawing/2014/main" id="{06D991CE-5ECF-4330-A177-25554208DB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7088" y="2097088"/>
            <a:ext cx="612775" cy="576262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5" name="AutoShape 49">
            <a:extLst>
              <a:ext uri="{FF2B5EF4-FFF2-40B4-BE49-F238E27FC236}">
                <a16:creationId xmlns:a16="http://schemas.microsoft.com/office/drawing/2014/main" id="{39F11739-A5C3-4DA9-8098-93C20CA99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4919663"/>
            <a:ext cx="3629025" cy="118745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1426" name="Text Box 50">
            <a:extLst>
              <a:ext uri="{FF2B5EF4-FFF2-40B4-BE49-F238E27FC236}">
                <a16:creationId xmlns:a16="http://schemas.microsoft.com/office/drawing/2014/main" id="{1F6AB156-0622-44A0-BF76-B12A4579C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4919663"/>
            <a:ext cx="3671888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/>
              <a:t>Prostorna kriva provučena kroz polje brzina, takva da vektor brzine u svakoj tački te linije bude tangenta na nju.</a:t>
            </a:r>
          </a:p>
        </p:txBody>
      </p:sp>
      <p:grpSp>
        <p:nvGrpSpPr>
          <p:cNvPr id="2" name="Group 322">
            <a:extLst>
              <a:ext uri="{FF2B5EF4-FFF2-40B4-BE49-F238E27FC236}">
                <a16:creationId xmlns:a16="http://schemas.microsoft.com/office/drawing/2014/main" id="{812B41DE-D372-494B-99AF-510E79B4A6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3238" y="2384425"/>
            <a:ext cx="3989387" cy="2425700"/>
            <a:chOff x="1623" y="1398"/>
            <a:chExt cx="2513" cy="1528"/>
          </a:xfrm>
        </p:grpSpPr>
        <p:sp>
          <p:nvSpPr>
            <p:cNvPr id="15420" name="AutoShape 321">
              <a:extLst>
                <a:ext uri="{FF2B5EF4-FFF2-40B4-BE49-F238E27FC236}">
                  <a16:creationId xmlns:a16="http://schemas.microsoft.com/office/drawing/2014/main" id="{E28D5BB0-2B5D-4793-9AC3-01C3FB1A3F6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623" y="1398"/>
              <a:ext cx="2513" cy="1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Rectangle 323">
              <a:extLst>
                <a:ext uri="{FF2B5EF4-FFF2-40B4-BE49-F238E27FC236}">
                  <a16:creationId xmlns:a16="http://schemas.microsoft.com/office/drawing/2014/main" id="{909078BA-EDBA-4057-BD85-225484527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1655"/>
              <a:ext cx="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422" name="Rectangle 324">
              <a:extLst>
                <a:ext uri="{FF2B5EF4-FFF2-40B4-BE49-F238E27FC236}">
                  <a16:creationId xmlns:a16="http://schemas.microsoft.com/office/drawing/2014/main" id="{65943C51-C813-434F-AE57-EA05B7AE9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1697"/>
              <a:ext cx="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L</a:t>
              </a:r>
              <a:endParaRPr lang="en-US" altLang="en-US"/>
            </a:p>
          </p:txBody>
        </p:sp>
        <p:sp>
          <p:nvSpPr>
            <p:cNvPr id="15423" name="Rectangle 325">
              <a:extLst>
                <a:ext uri="{FF2B5EF4-FFF2-40B4-BE49-F238E27FC236}">
                  <a16:creationId xmlns:a16="http://schemas.microsoft.com/office/drawing/2014/main" id="{0FB2728F-D7B0-48C3-AD93-77DB2F49A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1434"/>
              <a:ext cx="1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dL</a:t>
              </a:r>
              <a:endParaRPr lang="en-US" altLang="en-US"/>
            </a:p>
          </p:txBody>
        </p:sp>
        <p:sp>
          <p:nvSpPr>
            <p:cNvPr id="15424" name="Rectangle 326">
              <a:extLst>
                <a:ext uri="{FF2B5EF4-FFF2-40B4-BE49-F238E27FC236}">
                  <a16:creationId xmlns:a16="http://schemas.microsoft.com/office/drawing/2014/main" id="{E479C027-75AE-461D-916D-E762F9D90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1663"/>
              <a:ext cx="104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5" name="Freeform 327">
              <a:extLst>
                <a:ext uri="{FF2B5EF4-FFF2-40B4-BE49-F238E27FC236}">
                  <a16:creationId xmlns:a16="http://schemas.microsoft.com/office/drawing/2014/main" id="{F0188FD9-FD7B-4875-B01D-FF3B06F3B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659"/>
              <a:ext cx="23" cy="15"/>
            </a:xfrm>
            <a:custGeom>
              <a:avLst/>
              <a:gdLst>
                <a:gd name="T0" fmla="*/ 23 w 23"/>
                <a:gd name="T1" fmla="*/ 8 h 15"/>
                <a:gd name="T2" fmla="*/ 0 w 23"/>
                <a:gd name="T3" fmla="*/ 0 h 15"/>
                <a:gd name="T4" fmla="*/ 0 w 23"/>
                <a:gd name="T5" fmla="*/ 0 h 15"/>
                <a:gd name="T6" fmla="*/ 2 w 23"/>
                <a:gd name="T7" fmla="*/ 2 h 15"/>
                <a:gd name="T8" fmla="*/ 2 w 23"/>
                <a:gd name="T9" fmla="*/ 2 h 15"/>
                <a:gd name="T10" fmla="*/ 2 w 23"/>
                <a:gd name="T11" fmla="*/ 4 h 15"/>
                <a:gd name="T12" fmla="*/ 2 w 23"/>
                <a:gd name="T13" fmla="*/ 4 h 15"/>
                <a:gd name="T14" fmla="*/ 2 w 23"/>
                <a:gd name="T15" fmla="*/ 6 h 15"/>
                <a:gd name="T16" fmla="*/ 4 w 23"/>
                <a:gd name="T17" fmla="*/ 6 h 15"/>
                <a:gd name="T18" fmla="*/ 4 w 23"/>
                <a:gd name="T19" fmla="*/ 8 h 15"/>
                <a:gd name="T20" fmla="*/ 4 w 23"/>
                <a:gd name="T21" fmla="*/ 8 h 15"/>
                <a:gd name="T22" fmla="*/ 4 w 23"/>
                <a:gd name="T23" fmla="*/ 10 h 15"/>
                <a:gd name="T24" fmla="*/ 4 w 23"/>
                <a:gd name="T25" fmla="*/ 10 h 15"/>
                <a:gd name="T26" fmla="*/ 2 w 23"/>
                <a:gd name="T27" fmla="*/ 10 h 15"/>
                <a:gd name="T28" fmla="*/ 2 w 23"/>
                <a:gd name="T29" fmla="*/ 12 h 15"/>
                <a:gd name="T30" fmla="*/ 2 w 23"/>
                <a:gd name="T31" fmla="*/ 12 h 15"/>
                <a:gd name="T32" fmla="*/ 2 w 23"/>
                <a:gd name="T33" fmla="*/ 14 h 15"/>
                <a:gd name="T34" fmla="*/ 2 w 23"/>
                <a:gd name="T35" fmla="*/ 14 h 15"/>
                <a:gd name="T36" fmla="*/ 0 w 23"/>
                <a:gd name="T37" fmla="*/ 15 h 15"/>
                <a:gd name="T38" fmla="*/ 23 w 23"/>
                <a:gd name="T39" fmla="*/ 8 h 15"/>
                <a:gd name="T40" fmla="*/ 23 w 23"/>
                <a:gd name="T41" fmla="*/ 8 h 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15"/>
                <a:gd name="T65" fmla="*/ 23 w 23"/>
                <a:gd name="T66" fmla="*/ 15 h 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15">
                  <a:moveTo>
                    <a:pt x="23" y="8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5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Rectangle 328">
              <a:extLst>
                <a:ext uri="{FF2B5EF4-FFF2-40B4-BE49-F238E27FC236}">
                  <a16:creationId xmlns:a16="http://schemas.microsoft.com/office/drawing/2014/main" id="{34BAC6FF-08E9-4391-8D25-571257EF6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3" y="1411"/>
              <a:ext cx="79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7" name="Freeform 329">
              <a:extLst>
                <a:ext uri="{FF2B5EF4-FFF2-40B4-BE49-F238E27FC236}">
                  <a16:creationId xmlns:a16="http://schemas.microsoft.com/office/drawing/2014/main" id="{48B9475A-A03D-41E6-8769-10820E542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1408"/>
              <a:ext cx="21" cy="13"/>
            </a:xfrm>
            <a:custGeom>
              <a:avLst/>
              <a:gdLst>
                <a:gd name="T0" fmla="*/ 21 w 21"/>
                <a:gd name="T1" fmla="*/ 5 h 13"/>
                <a:gd name="T2" fmla="*/ 0 w 21"/>
                <a:gd name="T3" fmla="*/ 0 h 13"/>
                <a:gd name="T4" fmla="*/ 0 w 21"/>
                <a:gd name="T5" fmla="*/ 0 h 13"/>
                <a:gd name="T6" fmla="*/ 0 w 21"/>
                <a:gd name="T7" fmla="*/ 0 h 13"/>
                <a:gd name="T8" fmla="*/ 0 w 21"/>
                <a:gd name="T9" fmla="*/ 0 h 13"/>
                <a:gd name="T10" fmla="*/ 2 w 21"/>
                <a:gd name="T11" fmla="*/ 2 h 13"/>
                <a:gd name="T12" fmla="*/ 2 w 21"/>
                <a:gd name="T13" fmla="*/ 2 h 13"/>
                <a:gd name="T14" fmla="*/ 2 w 21"/>
                <a:gd name="T15" fmla="*/ 3 h 13"/>
                <a:gd name="T16" fmla="*/ 2 w 21"/>
                <a:gd name="T17" fmla="*/ 3 h 13"/>
                <a:gd name="T18" fmla="*/ 2 w 21"/>
                <a:gd name="T19" fmla="*/ 5 h 13"/>
                <a:gd name="T20" fmla="*/ 2 w 21"/>
                <a:gd name="T21" fmla="*/ 5 h 13"/>
                <a:gd name="T22" fmla="*/ 2 w 21"/>
                <a:gd name="T23" fmla="*/ 7 h 13"/>
                <a:gd name="T24" fmla="*/ 2 w 21"/>
                <a:gd name="T25" fmla="*/ 7 h 13"/>
                <a:gd name="T26" fmla="*/ 2 w 21"/>
                <a:gd name="T27" fmla="*/ 9 h 13"/>
                <a:gd name="T28" fmla="*/ 2 w 21"/>
                <a:gd name="T29" fmla="*/ 9 h 13"/>
                <a:gd name="T30" fmla="*/ 2 w 21"/>
                <a:gd name="T31" fmla="*/ 11 h 13"/>
                <a:gd name="T32" fmla="*/ 0 w 21"/>
                <a:gd name="T33" fmla="*/ 11 h 13"/>
                <a:gd name="T34" fmla="*/ 0 w 21"/>
                <a:gd name="T35" fmla="*/ 13 h 13"/>
                <a:gd name="T36" fmla="*/ 0 w 21"/>
                <a:gd name="T37" fmla="*/ 13 h 13"/>
                <a:gd name="T38" fmla="*/ 21 w 21"/>
                <a:gd name="T39" fmla="*/ 5 h 13"/>
                <a:gd name="T40" fmla="*/ 21 w 21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13"/>
                <a:gd name="T65" fmla="*/ 21 w 21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13">
                  <a:moveTo>
                    <a:pt x="21" y="5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8" name="Freeform 330">
              <a:extLst>
                <a:ext uri="{FF2B5EF4-FFF2-40B4-BE49-F238E27FC236}">
                  <a16:creationId xmlns:a16="http://schemas.microsoft.com/office/drawing/2014/main" id="{E226AD81-F22F-4476-9448-172EECD62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592"/>
              <a:ext cx="288" cy="92"/>
            </a:xfrm>
            <a:custGeom>
              <a:avLst/>
              <a:gdLst>
                <a:gd name="T0" fmla="*/ 288 w 288"/>
                <a:gd name="T1" fmla="*/ 0 h 92"/>
                <a:gd name="T2" fmla="*/ 288 w 288"/>
                <a:gd name="T3" fmla="*/ 0 h 92"/>
                <a:gd name="T4" fmla="*/ 243 w 288"/>
                <a:gd name="T5" fmla="*/ 2 h 92"/>
                <a:gd name="T6" fmla="*/ 203 w 288"/>
                <a:gd name="T7" fmla="*/ 8 h 92"/>
                <a:gd name="T8" fmla="*/ 167 w 288"/>
                <a:gd name="T9" fmla="*/ 13 h 92"/>
                <a:gd name="T10" fmla="*/ 130 w 288"/>
                <a:gd name="T11" fmla="*/ 21 h 92"/>
                <a:gd name="T12" fmla="*/ 98 w 288"/>
                <a:gd name="T13" fmla="*/ 31 h 92"/>
                <a:gd name="T14" fmla="*/ 65 w 288"/>
                <a:gd name="T15" fmla="*/ 42 h 92"/>
                <a:gd name="T16" fmla="*/ 32 w 288"/>
                <a:gd name="T17" fmla="*/ 56 h 92"/>
                <a:gd name="T18" fmla="*/ 0 w 288"/>
                <a:gd name="T19" fmla="*/ 73 h 92"/>
                <a:gd name="T20" fmla="*/ 9 w 288"/>
                <a:gd name="T21" fmla="*/ 92 h 92"/>
                <a:gd name="T22" fmla="*/ 42 w 288"/>
                <a:gd name="T23" fmla="*/ 77 h 92"/>
                <a:gd name="T24" fmla="*/ 73 w 288"/>
                <a:gd name="T25" fmla="*/ 63 h 92"/>
                <a:gd name="T26" fmla="*/ 103 w 288"/>
                <a:gd name="T27" fmla="*/ 52 h 92"/>
                <a:gd name="T28" fmla="*/ 136 w 288"/>
                <a:gd name="T29" fmla="*/ 42 h 92"/>
                <a:gd name="T30" fmla="*/ 170 w 288"/>
                <a:gd name="T31" fmla="*/ 34 h 92"/>
                <a:gd name="T32" fmla="*/ 207 w 288"/>
                <a:gd name="T33" fmla="*/ 29 h 92"/>
                <a:gd name="T34" fmla="*/ 245 w 288"/>
                <a:gd name="T35" fmla="*/ 25 h 92"/>
                <a:gd name="T36" fmla="*/ 288 w 288"/>
                <a:gd name="T37" fmla="*/ 23 h 92"/>
                <a:gd name="T38" fmla="*/ 288 w 288"/>
                <a:gd name="T39" fmla="*/ 23 h 92"/>
                <a:gd name="T40" fmla="*/ 288 w 288"/>
                <a:gd name="T41" fmla="*/ 0 h 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88"/>
                <a:gd name="T64" fmla="*/ 0 h 92"/>
                <a:gd name="T65" fmla="*/ 288 w 288"/>
                <a:gd name="T66" fmla="*/ 92 h 9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88" h="92">
                  <a:moveTo>
                    <a:pt x="288" y="0"/>
                  </a:moveTo>
                  <a:lnTo>
                    <a:pt x="288" y="0"/>
                  </a:lnTo>
                  <a:lnTo>
                    <a:pt x="243" y="2"/>
                  </a:lnTo>
                  <a:lnTo>
                    <a:pt x="203" y="8"/>
                  </a:lnTo>
                  <a:lnTo>
                    <a:pt x="167" y="13"/>
                  </a:lnTo>
                  <a:lnTo>
                    <a:pt x="130" y="21"/>
                  </a:lnTo>
                  <a:lnTo>
                    <a:pt x="98" y="31"/>
                  </a:lnTo>
                  <a:lnTo>
                    <a:pt x="65" y="42"/>
                  </a:lnTo>
                  <a:lnTo>
                    <a:pt x="32" y="56"/>
                  </a:lnTo>
                  <a:lnTo>
                    <a:pt x="0" y="73"/>
                  </a:lnTo>
                  <a:lnTo>
                    <a:pt x="9" y="92"/>
                  </a:lnTo>
                  <a:lnTo>
                    <a:pt x="42" y="77"/>
                  </a:lnTo>
                  <a:lnTo>
                    <a:pt x="73" y="63"/>
                  </a:lnTo>
                  <a:lnTo>
                    <a:pt x="103" y="52"/>
                  </a:lnTo>
                  <a:lnTo>
                    <a:pt x="136" y="42"/>
                  </a:lnTo>
                  <a:lnTo>
                    <a:pt x="170" y="34"/>
                  </a:lnTo>
                  <a:lnTo>
                    <a:pt x="207" y="29"/>
                  </a:lnTo>
                  <a:lnTo>
                    <a:pt x="245" y="25"/>
                  </a:lnTo>
                  <a:lnTo>
                    <a:pt x="288" y="23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9" name="Freeform 331">
              <a:extLst>
                <a:ext uri="{FF2B5EF4-FFF2-40B4-BE49-F238E27FC236}">
                  <a16:creationId xmlns:a16="http://schemas.microsoft.com/office/drawing/2014/main" id="{9783EA31-3519-4B96-AF8C-787085B16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592"/>
              <a:ext cx="430" cy="178"/>
            </a:xfrm>
            <a:custGeom>
              <a:avLst/>
              <a:gdLst>
                <a:gd name="T0" fmla="*/ 430 w 430"/>
                <a:gd name="T1" fmla="*/ 163 h 178"/>
                <a:gd name="T2" fmla="*/ 430 w 430"/>
                <a:gd name="T3" fmla="*/ 163 h 178"/>
                <a:gd name="T4" fmla="*/ 405 w 430"/>
                <a:gd name="T5" fmla="*/ 140 h 178"/>
                <a:gd name="T6" fmla="*/ 380 w 430"/>
                <a:gd name="T7" fmla="*/ 119 h 178"/>
                <a:gd name="T8" fmla="*/ 353 w 430"/>
                <a:gd name="T9" fmla="*/ 100 h 178"/>
                <a:gd name="T10" fmla="*/ 324 w 430"/>
                <a:gd name="T11" fmla="*/ 82 h 178"/>
                <a:gd name="T12" fmla="*/ 297 w 430"/>
                <a:gd name="T13" fmla="*/ 67 h 178"/>
                <a:gd name="T14" fmla="*/ 268 w 430"/>
                <a:gd name="T15" fmla="*/ 54 h 178"/>
                <a:gd name="T16" fmla="*/ 240 w 430"/>
                <a:gd name="T17" fmla="*/ 42 h 178"/>
                <a:gd name="T18" fmla="*/ 213 w 430"/>
                <a:gd name="T19" fmla="*/ 33 h 178"/>
                <a:gd name="T20" fmla="*/ 184 w 430"/>
                <a:gd name="T21" fmla="*/ 23 h 178"/>
                <a:gd name="T22" fmla="*/ 155 w 430"/>
                <a:gd name="T23" fmla="*/ 15 h 178"/>
                <a:gd name="T24" fmla="*/ 128 w 430"/>
                <a:gd name="T25" fmla="*/ 9 h 178"/>
                <a:gd name="T26" fmla="*/ 101 w 430"/>
                <a:gd name="T27" fmla="*/ 6 h 178"/>
                <a:gd name="T28" fmla="*/ 74 w 430"/>
                <a:gd name="T29" fmla="*/ 2 h 178"/>
                <a:gd name="T30" fmla="*/ 48 w 430"/>
                <a:gd name="T31" fmla="*/ 0 h 178"/>
                <a:gd name="T32" fmla="*/ 23 w 430"/>
                <a:gd name="T33" fmla="*/ 0 h 178"/>
                <a:gd name="T34" fmla="*/ 0 w 430"/>
                <a:gd name="T35" fmla="*/ 0 h 178"/>
                <a:gd name="T36" fmla="*/ 0 w 430"/>
                <a:gd name="T37" fmla="*/ 23 h 178"/>
                <a:gd name="T38" fmla="*/ 23 w 430"/>
                <a:gd name="T39" fmla="*/ 23 h 178"/>
                <a:gd name="T40" fmla="*/ 48 w 430"/>
                <a:gd name="T41" fmla="*/ 23 h 178"/>
                <a:gd name="T42" fmla="*/ 73 w 430"/>
                <a:gd name="T43" fmla="*/ 25 h 178"/>
                <a:gd name="T44" fmla="*/ 97 w 430"/>
                <a:gd name="T45" fmla="*/ 29 h 178"/>
                <a:gd name="T46" fmla="*/ 124 w 430"/>
                <a:gd name="T47" fmla="*/ 33 h 178"/>
                <a:gd name="T48" fmla="*/ 151 w 430"/>
                <a:gd name="T49" fmla="*/ 38 h 178"/>
                <a:gd name="T50" fmla="*/ 178 w 430"/>
                <a:gd name="T51" fmla="*/ 44 h 178"/>
                <a:gd name="T52" fmla="*/ 205 w 430"/>
                <a:gd name="T53" fmla="*/ 54 h 178"/>
                <a:gd name="T54" fmla="*/ 232 w 430"/>
                <a:gd name="T55" fmla="*/ 63 h 178"/>
                <a:gd name="T56" fmla="*/ 259 w 430"/>
                <a:gd name="T57" fmla="*/ 75 h 178"/>
                <a:gd name="T58" fmla="*/ 286 w 430"/>
                <a:gd name="T59" fmla="*/ 88 h 178"/>
                <a:gd name="T60" fmla="*/ 312 w 430"/>
                <a:gd name="T61" fmla="*/ 102 h 178"/>
                <a:gd name="T62" fmla="*/ 339 w 430"/>
                <a:gd name="T63" fmla="*/ 119 h 178"/>
                <a:gd name="T64" fmla="*/ 366 w 430"/>
                <a:gd name="T65" fmla="*/ 136 h 178"/>
                <a:gd name="T66" fmla="*/ 391 w 430"/>
                <a:gd name="T67" fmla="*/ 157 h 178"/>
                <a:gd name="T68" fmla="*/ 414 w 430"/>
                <a:gd name="T69" fmla="*/ 178 h 178"/>
                <a:gd name="T70" fmla="*/ 414 w 430"/>
                <a:gd name="T71" fmla="*/ 178 h 178"/>
                <a:gd name="T72" fmla="*/ 430 w 430"/>
                <a:gd name="T73" fmla="*/ 163 h 1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30"/>
                <a:gd name="T112" fmla="*/ 0 h 178"/>
                <a:gd name="T113" fmla="*/ 430 w 430"/>
                <a:gd name="T114" fmla="*/ 178 h 1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30" h="178">
                  <a:moveTo>
                    <a:pt x="430" y="163"/>
                  </a:moveTo>
                  <a:lnTo>
                    <a:pt x="430" y="163"/>
                  </a:lnTo>
                  <a:lnTo>
                    <a:pt x="405" y="140"/>
                  </a:lnTo>
                  <a:lnTo>
                    <a:pt x="380" y="119"/>
                  </a:lnTo>
                  <a:lnTo>
                    <a:pt x="353" y="100"/>
                  </a:lnTo>
                  <a:lnTo>
                    <a:pt x="324" y="82"/>
                  </a:lnTo>
                  <a:lnTo>
                    <a:pt x="297" y="67"/>
                  </a:lnTo>
                  <a:lnTo>
                    <a:pt x="268" y="54"/>
                  </a:lnTo>
                  <a:lnTo>
                    <a:pt x="240" y="42"/>
                  </a:lnTo>
                  <a:lnTo>
                    <a:pt x="213" y="33"/>
                  </a:lnTo>
                  <a:lnTo>
                    <a:pt x="184" y="23"/>
                  </a:lnTo>
                  <a:lnTo>
                    <a:pt x="155" y="15"/>
                  </a:lnTo>
                  <a:lnTo>
                    <a:pt x="128" y="9"/>
                  </a:lnTo>
                  <a:lnTo>
                    <a:pt x="101" y="6"/>
                  </a:lnTo>
                  <a:lnTo>
                    <a:pt x="74" y="2"/>
                  </a:lnTo>
                  <a:lnTo>
                    <a:pt x="48" y="0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3" y="23"/>
                  </a:lnTo>
                  <a:lnTo>
                    <a:pt x="48" y="23"/>
                  </a:lnTo>
                  <a:lnTo>
                    <a:pt x="73" y="25"/>
                  </a:lnTo>
                  <a:lnTo>
                    <a:pt x="97" y="29"/>
                  </a:lnTo>
                  <a:lnTo>
                    <a:pt x="124" y="33"/>
                  </a:lnTo>
                  <a:lnTo>
                    <a:pt x="151" y="38"/>
                  </a:lnTo>
                  <a:lnTo>
                    <a:pt x="178" y="44"/>
                  </a:lnTo>
                  <a:lnTo>
                    <a:pt x="205" y="54"/>
                  </a:lnTo>
                  <a:lnTo>
                    <a:pt x="232" y="63"/>
                  </a:lnTo>
                  <a:lnTo>
                    <a:pt x="259" y="75"/>
                  </a:lnTo>
                  <a:lnTo>
                    <a:pt x="286" y="88"/>
                  </a:lnTo>
                  <a:lnTo>
                    <a:pt x="312" y="102"/>
                  </a:lnTo>
                  <a:lnTo>
                    <a:pt x="339" y="119"/>
                  </a:lnTo>
                  <a:lnTo>
                    <a:pt x="366" y="136"/>
                  </a:lnTo>
                  <a:lnTo>
                    <a:pt x="391" y="157"/>
                  </a:lnTo>
                  <a:lnTo>
                    <a:pt x="414" y="178"/>
                  </a:lnTo>
                  <a:lnTo>
                    <a:pt x="430" y="163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0" name="Freeform 332">
              <a:extLst>
                <a:ext uri="{FF2B5EF4-FFF2-40B4-BE49-F238E27FC236}">
                  <a16:creationId xmlns:a16="http://schemas.microsoft.com/office/drawing/2014/main" id="{A5C0DF5B-AB44-4400-B0C8-E1B353EF9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755"/>
              <a:ext cx="478" cy="705"/>
            </a:xfrm>
            <a:custGeom>
              <a:avLst/>
              <a:gdLst>
                <a:gd name="T0" fmla="*/ 478 w 478"/>
                <a:gd name="T1" fmla="*/ 687 h 705"/>
                <a:gd name="T2" fmla="*/ 478 w 478"/>
                <a:gd name="T3" fmla="*/ 687 h 705"/>
                <a:gd name="T4" fmla="*/ 451 w 478"/>
                <a:gd name="T5" fmla="*/ 666 h 705"/>
                <a:gd name="T6" fmla="*/ 428 w 478"/>
                <a:gd name="T7" fmla="*/ 647 h 705"/>
                <a:gd name="T8" fmla="*/ 407 w 478"/>
                <a:gd name="T9" fmla="*/ 628 h 705"/>
                <a:gd name="T10" fmla="*/ 390 w 478"/>
                <a:gd name="T11" fmla="*/ 610 h 705"/>
                <a:gd name="T12" fmla="*/ 373 w 478"/>
                <a:gd name="T13" fmla="*/ 591 h 705"/>
                <a:gd name="T14" fmla="*/ 359 w 478"/>
                <a:gd name="T15" fmla="*/ 574 h 705"/>
                <a:gd name="T16" fmla="*/ 346 w 478"/>
                <a:gd name="T17" fmla="*/ 557 h 705"/>
                <a:gd name="T18" fmla="*/ 334 w 478"/>
                <a:gd name="T19" fmla="*/ 539 h 705"/>
                <a:gd name="T20" fmla="*/ 317 w 478"/>
                <a:gd name="T21" fmla="*/ 505 h 705"/>
                <a:gd name="T22" fmla="*/ 302 w 478"/>
                <a:gd name="T23" fmla="*/ 470 h 705"/>
                <a:gd name="T24" fmla="*/ 288 w 478"/>
                <a:gd name="T25" fmla="*/ 434 h 705"/>
                <a:gd name="T26" fmla="*/ 277 w 478"/>
                <a:gd name="T27" fmla="*/ 397 h 705"/>
                <a:gd name="T28" fmla="*/ 263 w 478"/>
                <a:gd name="T29" fmla="*/ 359 h 705"/>
                <a:gd name="T30" fmla="*/ 248 w 478"/>
                <a:gd name="T31" fmla="*/ 319 h 705"/>
                <a:gd name="T32" fmla="*/ 229 w 478"/>
                <a:gd name="T33" fmla="*/ 275 h 705"/>
                <a:gd name="T34" fmla="*/ 204 w 478"/>
                <a:gd name="T35" fmla="*/ 228 h 705"/>
                <a:gd name="T36" fmla="*/ 188 w 478"/>
                <a:gd name="T37" fmla="*/ 204 h 705"/>
                <a:gd name="T38" fmla="*/ 171 w 478"/>
                <a:gd name="T39" fmla="*/ 177 h 705"/>
                <a:gd name="T40" fmla="*/ 152 w 478"/>
                <a:gd name="T41" fmla="*/ 150 h 705"/>
                <a:gd name="T42" fmla="*/ 131 w 478"/>
                <a:gd name="T43" fmla="*/ 123 h 705"/>
                <a:gd name="T44" fmla="*/ 106 w 478"/>
                <a:gd name="T45" fmla="*/ 94 h 705"/>
                <a:gd name="T46" fmla="*/ 79 w 478"/>
                <a:gd name="T47" fmla="*/ 63 h 705"/>
                <a:gd name="T48" fmla="*/ 50 w 478"/>
                <a:gd name="T49" fmla="*/ 33 h 705"/>
                <a:gd name="T50" fmla="*/ 16 w 478"/>
                <a:gd name="T51" fmla="*/ 0 h 705"/>
                <a:gd name="T52" fmla="*/ 0 w 478"/>
                <a:gd name="T53" fmla="*/ 15 h 705"/>
                <a:gd name="T54" fmla="*/ 33 w 478"/>
                <a:gd name="T55" fmla="*/ 48 h 705"/>
                <a:gd name="T56" fmla="*/ 62 w 478"/>
                <a:gd name="T57" fmla="*/ 79 h 705"/>
                <a:gd name="T58" fmla="*/ 89 w 478"/>
                <a:gd name="T59" fmla="*/ 108 h 705"/>
                <a:gd name="T60" fmla="*/ 114 w 478"/>
                <a:gd name="T61" fmla="*/ 136 h 705"/>
                <a:gd name="T62" fmla="*/ 135 w 478"/>
                <a:gd name="T63" fmla="*/ 163 h 705"/>
                <a:gd name="T64" fmla="*/ 152 w 478"/>
                <a:gd name="T65" fmla="*/ 190 h 705"/>
                <a:gd name="T66" fmla="*/ 169 w 478"/>
                <a:gd name="T67" fmla="*/ 215 h 705"/>
                <a:gd name="T68" fmla="*/ 185 w 478"/>
                <a:gd name="T69" fmla="*/ 238 h 705"/>
                <a:gd name="T70" fmla="*/ 208 w 478"/>
                <a:gd name="T71" fmla="*/ 284 h 705"/>
                <a:gd name="T72" fmla="*/ 227 w 478"/>
                <a:gd name="T73" fmla="*/ 326 h 705"/>
                <a:gd name="T74" fmla="*/ 242 w 478"/>
                <a:gd name="T75" fmla="*/ 367 h 705"/>
                <a:gd name="T76" fmla="*/ 256 w 478"/>
                <a:gd name="T77" fmla="*/ 405 h 705"/>
                <a:gd name="T78" fmla="*/ 267 w 478"/>
                <a:gd name="T79" fmla="*/ 442 h 705"/>
                <a:gd name="T80" fmla="*/ 281 w 478"/>
                <a:gd name="T81" fmla="*/ 478 h 705"/>
                <a:gd name="T82" fmla="*/ 296 w 478"/>
                <a:gd name="T83" fmla="*/ 514 h 705"/>
                <a:gd name="T84" fmla="*/ 315 w 478"/>
                <a:gd name="T85" fmla="*/ 551 h 705"/>
                <a:gd name="T86" fmla="*/ 327 w 478"/>
                <a:gd name="T87" fmla="*/ 568 h 705"/>
                <a:gd name="T88" fmla="*/ 340 w 478"/>
                <a:gd name="T89" fmla="*/ 587 h 705"/>
                <a:gd name="T90" fmla="*/ 355 w 478"/>
                <a:gd name="T91" fmla="*/ 607 h 705"/>
                <a:gd name="T92" fmla="*/ 373 w 478"/>
                <a:gd name="T93" fmla="*/ 626 h 705"/>
                <a:gd name="T94" fmla="*/ 392 w 478"/>
                <a:gd name="T95" fmla="*/ 645 h 705"/>
                <a:gd name="T96" fmla="*/ 413 w 478"/>
                <a:gd name="T97" fmla="*/ 664 h 705"/>
                <a:gd name="T98" fmla="*/ 438 w 478"/>
                <a:gd name="T99" fmla="*/ 683 h 705"/>
                <a:gd name="T100" fmla="*/ 465 w 478"/>
                <a:gd name="T101" fmla="*/ 705 h 705"/>
                <a:gd name="T102" fmla="*/ 465 w 478"/>
                <a:gd name="T103" fmla="*/ 705 h 705"/>
                <a:gd name="T104" fmla="*/ 478 w 478"/>
                <a:gd name="T105" fmla="*/ 687 h 7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78"/>
                <a:gd name="T160" fmla="*/ 0 h 705"/>
                <a:gd name="T161" fmla="*/ 478 w 478"/>
                <a:gd name="T162" fmla="*/ 705 h 70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78" h="705">
                  <a:moveTo>
                    <a:pt x="478" y="687"/>
                  </a:moveTo>
                  <a:lnTo>
                    <a:pt x="478" y="687"/>
                  </a:lnTo>
                  <a:lnTo>
                    <a:pt x="451" y="666"/>
                  </a:lnTo>
                  <a:lnTo>
                    <a:pt x="428" y="647"/>
                  </a:lnTo>
                  <a:lnTo>
                    <a:pt x="407" y="628"/>
                  </a:lnTo>
                  <a:lnTo>
                    <a:pt x="390" y="610"/>
                  </a:lnTo>
                  <a:lnTo>
                    <a:pt x="373" y="591"/>
                  </a:lnTo>
                  <a:lnTo>
                    <a:pt x="359" y="574"/>
                  </a:lnTo>
                  <a:lnTo>
                    <a:pt x="346" y="557"/>
                  </a:lnTo>
                  <a:lnTo>
                    <a:pt x="334" y="539"/>
                  </a:lnTo>
                  <a:lnTo>
                    <a:pt x="317" y="505"/>
                  </a:lnTo>
                  <a:lnTo>
                    <a:pt x="302" y="470"/>
                  </a:lnTo>
                  <a:lnTo>
                    <a:pt x="288" y="434"/>
                  </a:lnTo>
                  <a:lnTo>
                    <a:pt x="277" y="397"/>
                  </a:lnTo>
                  <a:lnTo>
                    <a:pt x="263" y="359"/>
                  </a:lnTo>
                  <a:lnTo>
                    <a:pt x="248" y="319"/>
                  </a:lnTo>
                  <a:lnTo>
                    <a:pt x="229" y="275"/>
                  </a:lnTo>
                  <a:lnTo>
                    <a:pt x="204" y="228"/>
                  </a:lnTo>
                  <a:lnTo>
                    <a:pt x="188" y="204"/>
                  </a:lnTo>
                  <a:lnTo>
                    <a:pt x="171" y="177"/>
                  </a:lnTo>
                  <a:lnTo>
                    <a:pt x="152" y="150"/>
                  </a:lnTo>
                  <a:lnTo>
                    <a:pt x="131" y="123"/>
                  </a:lnTo>
                  <a:lnTo>
                    <a:pt x="106" y="94"/>
                  </a:lnTo>
                  <a:lnTo>
                    <a:pt x="79" y="63"/>
                  </a:lnTo>
                  <a:lnTo>
                    <a:pt x="50" y="33"/>
                  </a:lnTo>
                  <a:lnTo>
                    <a:pt x="16" y="0"/>
                  </a:lnTo>
                  <a:lnTo>
                    <a:pt x="0" y="15"/>
                  </a:lnTo>
                  <a:lnTo>
                    <a:pt x="33" y="48"/>
                  </a:lnTo>
                  <a:lnTo>
                    <a:pt x="62" y="79"/>
                  </a:lnTo>
                  <a:lnTo>
                    <a:pt x="89" y="108"/>
                  </a:lnTo>
                  <a:lnTo>
                    <a:pt x="114" y="136"/>
                  </a:lnTo>
                  <a:lnTo>
                    <a:pt x="135" y="163"/>
                  </a:lnTo>
                  <a:lnTo>
                    <a:pt x="152" y="190"/>
                  </a:lnTo>
                  <a:lnTo>
                    <a:pt x="169" y="215"/>
                  </a:lnTo>
                  <a:lnTo>
                    <a:pt x="185" y="238"/>
                  </a:lnTo>
                  <a:lnTo>
                    <a:pt x="208" y="284"/>
                  </a:lnTo>
                  <a:lnTo>
                    <a:pt x="227" y="326"/>
                  </a:lnTo>
                  <a:lnTo>
                    <a:pt x="242" y="367"/>
                  </a:lnTo>
                  <a:lnTo>
                    <a:pt x="256" y="405"/>
                  </a:lnTo>
                  <a:lnTo>
                    <a:pt x="267" y="442"/>
                  </a:lnTo>
                  <a:lnTo>
                    <a:pt x="281" y="478"/>
                  </a:lnTo>
                  <a:lnTo>
                    <a:pt x="296" y="514"/>
                  </a:lnTo>
                  <a:lnTo>
                    <a:pt x="315" y="551"/>
                  </a:lnTo>
                  <a:lnTo>
                    <a:pt x="327" y="568"/>
                  </a:lnTo>
                  <a:lnTo>
                    <a:pt x="340" y="587"/>
                  </a:lnTo>
                  <a:lnTo>
                    <a:pt x="355" y="607"/>
                  </a:lnTo>
                  <a:lnTo>
                    <a:pt x="373" y="626"/>
                  </a:lnTo>
                  <a:lnTo>
                    <a:pt x="392" y="645"/>
                  </a:lnTo>
                  <a:lnTo>
                    <a:pt x="413" y="664"/>
                  </a:lnTo>
                  <a:lnTo>
                    <a:pt x="438" y="683"/>
                  </a:lnTo>
                  <a:lnTo>
                    <a:pt x="465" y="705"/>
                  </a:lnTo>
                  <a:lnTo>
                    <a:pt x="478" y="687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1" name="Freeform 333">
              <a:extLst>
                <a:ext uri="{FF2B5EF4-FFF2-40B4-BE49-F238E27FC236}">
                  <a16:creationId xmlns:a16="http://schemas.microsoft.com/office/drawing/2014/main" id="{F8A24468-C638-4249-882D-4C6749C8E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442"/>
              <a:ext cx="626" cy="123"/>
            </a:xfrm>
            <a:custGeom>
              <a:avLst/>
              <a:gdLst>
                <a:gd name="T0" fmla="*/ 614 w 626"/>
                <a:gd name="T1" fmla="*/ 12 h 123"/>
                <a:gd name="T2" fmla="*/ 614 w 626"/>
                <a:gd name="T3" fmla="*/ 12 h 123"/>
                <a:gd name="T4" fmla="*/ 582 w 626"/>
                <a:gd name="T5" fmla="*/ 31 h 123"/>
                <a:gd name="T6" fmla="*/ 545 w 626"/>
                <a:gd name="T7" fmla="*/ 48 h 123"/>
                <a:gd name="T8" fmla="*/ 510 w 626"/>
                <a:gd name="T9" fmla="*/ 62 h 123"/>
                <a:gd name="T10" fmla="*/ 474 w 626"/>
                <a:gd name="T11" fmla="*/ 75 h 123"/>
                <a:gd name="T12" fmla="*/ 436 w 626"/>
                <a:gd name="T13" fmla="*/ 85 h 123"/>
                <a:gd name="T14" fmla="*/ 399 w 626"/>
                <a:gd name="T15" fmla="*/ 92 h 123"/>
                <a:gd name="T16" fmla="*/ 361 w 626"/>
                <a:gd name="T17" fmla="*/ 98 h 123"/>
                <a:gd name="T18" fmla="*/ 322 w 626"/>
                <a:gd name="T19" fmla="*/ 100 h 123"/>
                <a:gd name="T20" fmla="*/ 284 w 626"/>
                <a:gd name="T21" fmla="*/ 100 h 123"/>
                <a:gd name="T22" fmla="*/ 246 w 626"/>
                <a:gd name="T23" fmla="*/ 96 h 123"/>
                <a:gd name="T24" fmla="*/ 205 w 626"/>
                <a:gd name="T25" fmla="*/ 90 h 123"/>
                <a:gd name="T26" fmla="*/ 167 w 626"/>
                <a:gd name="T27" fmla="*/ 79 h 123"/>
                <a:gd name="T28" fmla="*/ 128 w 626"/>
                <a:gd name="T29" fmla="*/ 66 h 123"/>
                <a:gd name="T30" fmla="*/ 90 w 626"/>
                <a:gd name="T31" fmla="*/ 48 h 123"/>
                <a:gd name="T32" fmla="*/ 52 w 626"/>
                <a:gd name="T33" fmla="*/ 25 h 123"/>
                <a:gd name="T34" fmla="*/ 13 w 626"/>
                <a:gd name="T35" fmla="*/ 0 h 123"/>
                <a:gd name="T36" fmla="*/ 0 w 626"/>
                <a:gd name="T37" fmla="*/ 18 h 123"/>
                <a:gd name="T38" fmla="*/ 38 w 626"/>
                <a:gd name="T39" fmla="*/ 44 h 123"/>
                <a:gd name="T40" fmla="*/ 79 w 626"/>
                <a:gd name="T41" fmla="*/ 67 h 123"/>
                <a:gd name="T42" fmla="*/ 119 w 626"/>
                <a:gd name="T43" fmla="*/ 87 h 123"/>
                <a:gd name="T44" fmla="*/ 161 w 626"/>
                <a:gd name="T45" fmla="*/ 100 h 123"/>
                <a:gd name="T46" fmla="*/ 201 w 626"/>
                <a:gd name="T47" fmla="*/ 112 h 123"/>
                <a:gd name="T48" fmla="*/ 242 w 626"/>
                <a:gd name="T49" fmla="*/ 119 h 123"/>
                <a:gd name="T50" fmla="*/ 282 w 626"/>
                <a:gd name="T51" fmla="*/ 123 h 123"/>
                <a:gd name="T52" fmla="*/ 322 w 626"/>
                <a:gd name="T53" fmla="*/ 123 h 123"/>
                <a:gd name="T54" fmla="*/ 363 w 626"/>
                <a:gd name="T55" fmla="*/ 121 h 123"/>
                <a:gd name="T56" fmla="*/ 403 w 626"/>
                <a:gd name="T57" fmla="*/ 115 h 123"/>
                <a:gd name="T58" fmla="*/ 441 w 626"/>
                <a:gd name="T59" fmla="*/ 108 h 123"/>
                <a:gd name="T60" fmla="*/ 480 w 626"/>
                <a:gd name="T61" fmla="*/ 96 h 123"/>
                <a:gd name="T62" fmla="*/ 518 w 626"/>
                <a:gd name="T63" fmla="*/ 83 h 123"/>
                <a:gd name="T64" fmla="*/ 555 w 626"/>
                <a:gd name="T65" fmla="*/ 67 h 123"/>
                <a:gd name="T66" fmla="*/ 591 w 626"/>
                <a:gd name="T67" fmla="*/ 52 h 123"/>
                <a:gd name="T68" fmla="*/ 626 w 626"/>
                <a:gd name="T69" fmla="*/ 33 h 123"/>
                <a:gd name="T70" fmla="*/ 626 w 626"/>
                <a:gd name="T71" fmla="*/ 33 h 123"/>
                <a:gd name="T72" fmla="*/ 614 w 626"/>
                <a:gd name="T73" fmla="*/ 12 h 1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26"/>
                <a:gd name="T112" fmla="*/ 0 h 123"/>
                <a:gd name="T113" fmla="*/ 626 w 626"/>
                <a:gd name="T114" fmla="*/ 123 h 1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26" h="123">
                  <a:moveTo>
                    <a:pt x="614" y="12"/>
                  </a:moveTo>
                  <a:lnTo>
                    <a:pt x="614" y="12"/>
                  </a:lnTo>
                  <a:lnTo>
                    <a:pt x="582" y="31"/>
                  </a:lnTo>
                  <a:lnTo>
                    <a:pt x="545" y="48"/>
                  </a:lnTo>
                  <a:lnTo>
                    <a:pt x="510" y="62"/>
                  </a:lnTo>
                  <a:lnTo>
                    <a:pt x="474" y="75"/>
                  </a:lnTo>
                  <a:lnTo>
                    <a:pt x="436" y="85"/>
                  </a:lnTo>
                  <a:lnTo>
                    <a:pt x="399" y="92"/>
                  </a:lnTo>
                  <a:lnTo>
                    <a:pt x="361" y="98"/>
                  </a:lnTo>
                  <a:lnTo>
                    <a:pt x="322" y="100"/>
                  </a:lnTo>
                  <a:lnTo>
                    <a:pt x="284" y="100"/>
                  </a:lnTo>
                  <a:lnTo>
                    <a:pt x="246" y="96"/>
                  </a:lnTo>
                  <a:lnTo>
                    <a:pt x="205" y="90"/>
                  </a:lnTo>
                  <a:lnTo>
                    <a:pt x="167" y="79"/>
                  </a:lnTo>
                  <a:lnTo>
                    <a:pt x="128" y="66"/>
                  </a:lnTo>
                  <a:lnTo>
                    <a:pt x="90" y="48"/>
                  </a:lnTo>
                  <a:lnTo>
                    <a:pt x="52" y="25"/>
                  </a:lnTo>
                  <a:lnTo>
                    <a:pt x="13" y="0"/>
                  </a:lnTo>
                  <a:lnTo>
                    <a:pt x="0" y="18"/>
                  </a:lnTo>
                  <a:lnTo>
                    <a:pt x="38" y="44"/>
                  </a:lnTo>
                  <a:lnTo>
                    <a:pt x="79" y="67"/>
                  </a:lnTo>
                  <a:lnTo>
                    <a:pt x="119" y="87"/>
                  </a:lnTo>
                  <a:lnTo>
                    <a:pt x="161" y="100"/>
                  </a:lnTo>
                  <a:lnTo>
                    <a:pt x="201" y="112"/>
                  </a:lnTo>
                  <a:lnTo>
                    <a:pt x="242" y="119"/>
                  </a:lnTo>
                  <a:lnTo>
                    <a:pt x="282" y="123"/>
                  </a:lnTo>
                  <a:lnTo>
                    <a:pt x="322" y="123"/>
                  </a:lnTo>
                  <a:lnTo>
                    <a:pt x="363" y="121"/>
                  </a:lnTo>
                  <a:lnTo>
                    <a:pt x="403" y="115"/>
                  </a:lnTo>
                  <a:lnTo>
                    <a:pt x="441" y="108"/>
                  </a:lnTo>
                  <a:lnTo>
                    <a:pt x="480" y="96"/>
                  </a:lnTo>
                  <a:lnTo>
                    <a:pt x="518" y="83"/>
                  </a:lnTo>
                  <a:lnTo>
                    <a:pt x="555" y="67"/>
                  </a:lnTo>
                  <a:lnTo>
                    <a:pt x="591" y="52"/>
                  </a:lnTo>
                  <a:lnTo>
                    <a:pt x="626" y="33"/>
                  </a:lnTo>
                  <a:lnTo>
                    <a:pt x="614" y="12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2" name="Freeform 334">
              <a:extLst>
                <a:ext uri="{FF2B5EF4-FFF2-40B4-BE49-F238E27FC236}">
                  <a16:creationId xmlns:a16="http://schemas.microsoft.com/office/drawing/2014/main" id="{F99F417A-85E2-4B35-A6D9-B6BD31403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185"/>
              <a:ext cx="307" cy="290"/>
            </a:xfrm>
            <a:custGeom>
              <a:avLst/>
              <a:gdLst>
                <a:gd name="T0" fmla="*/ 300 w 307"/>
                <a:gd name="T1" fmla="*/ 0 h 290"/>
                <a:gd name="T2" fmla="*/ 280 w 307"/>
                <a:gd name="T3" fmla="*/ 8 h 290"/>
                <a:gd name="T4" fmla="*/ 261 w 307"/>
                <a:gd name="T5" fmla="*/ 19 h 290"/>
                <a:gd name="T6" fmla="*/ 242 w 307"/>
                <a:gd name="T7" fmla="*/ 33 h 290"/>
                <a:gd name="T8" fmla="*/ 225 w 307"/>
                <a:gd name="T9" fmla="*/ 46 h 290"/>
                <a:gd name="T10" fmla="*/ 194 w 307"/>
                <a:gd name="T11" fmla="*/ 81 h 290"/>
                <a:gd name="T12" fmla="*/ 163 w 307"/>
                <a:gd name="T13" fmla="*/ 117 h 290"/>
                <a:gd name="T14" fmla="*/ 131 w 307"/>
                <a:gd name="T15" fmla="*/ 157 h 290"/>
                <a:gd name="T16" fmla="*/ 94 w 307"/>
                <a:gd name="T17" fmla="*/ 198 h 290"/>
                <a:gd name="T18" fmla="*/ 73 w 307"/>
                <a:gd name="T19" fmla="*/ 217 h 290"/>
                <a:gd name="T20" fmla="*/ 52 w 307"/>
                <a:gd name="T21" fmla="*/ 236 h 290"/>
                <a:gd name="T22" fmla="*/ 27 w 307"/>
                <a:gd name="T23" fmla="*/ 253 h 290"/>
                <a:gd name="T24" fmla="*/ 0 w 307"/>
                <a:gd name="T25" fmla="*/ 269 h 290"/>
                <a:gd name="T26" fmla="*/ 12 w 307"/>
                <a:gd name="T27" fmla="*/ 290 h 290"/>
                <a:gd name="T28" fmla="*/ 40 w 307"/>
                <a:gd name="T29" fmla="*/ 273 h 290"/>
                <a:gd name="T30" fmla="*/ 65 w 307"/>
                <a:gd name="T31" fmla="*/ 253 h 290"/>
                <a:gd name="T32" fmla="*/ 88 w 307"/>
                <a:gd name="T33" fmla="*/ 234 h 290"/>
                <a:gd name="T34" fmla="*/ 110 w 307"/>
                <a:gd name="T35" fmla="*/ 213 h 290"/>
                <a:gd name="T36" fmla="*/ 148 w 307"/>
                <a:gd name="T37" fmla="*/ 173 h 290"/>
                <a:gd name="T38" fmla="*/ 181 w 307"/>
                <a:gd name="T39" fmla="*/ 132 h 290"/>
                <a:gd name="T40" fmla="*/ 211 w 307"/>
                <a:gd name="T41" fmla="*/ 96 h 290"/>
                <a:gd name="T42" fmla="*/ 242 w 307"/>
                <a:gd name="T43" fmla="*/ 63 h 290"/>
                <a:gd name="T44" fmla="*/ 257 w 307"/>
                <a:gd name="T45" fmla="*/ 50 h 290"/>
                <a:gd name="T46" fmla="*/ 273 w 307"/>
                <a:gd name="T47" fmla="*/ 38 h 290"/>
                <a:gd name="T48" fmla="*/ 290 w 307"/>
                <a:gd name="T49" fmla="*/ 29 h 290"/>
                <a:gd name="T50" fmla="*/ 307 w 307"/>
                <a:gd name="T51" fmla="*/ 23 h 290"/>
                <a:gd name="T52" fmla="*/ 300 w 307"/>
                <a:gd name="T53" fmla="*/ 0 h 2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07"/>
                <a:gd name="T82" fmla="*/ 0 h 290"/>
                <a:gd name="T83" fmla="*/ 307 w 307"/>
                <a:gd name="T84" fmla="*/ 290 h 2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07" h="290">
                  <a:moveTo>
                    <a:pt x="300" y="0"/>
                  </a:moveTo>
                  <a:lnTo>
                    <a:pt x="280" y="8"/>
                  </a:lnTo>
                  <a:lnTo>
                    <a:pt x="261" y="19"/>
                  </a:lnTo>
                  <a:lnTo>
                    <a:pt x="242" y="33"/>
                  </a:lnTo>
                  <a:lnTo>
                    <a:pt x="225" y="46"/>
                  </a:lnTo>
                  <a:lnTo>
                    <a:pt x="194" y="81"/>
                  </a:lnTo>
                  <a:lnTo>
                    <a:pt x="163" y="117"/>
                  </a:lnTo>
                  <a:lnTo>
                    <a:pt x="131" y="157"/>
                  </a:lnTo>
                  <a:lnTo>
                    <a:pt x="94" y="198"/>
                  </a:lnTo>
                  <a:lnTo>
                    <a:pt x="73" y="217"/>
                  </a:lnTo>
                  <a:lnTo>
                    <a:pt x="52" y="236"/>
                  </a:lnTo>
                  <a:lnTo>
                    <a:pt x="27" y="253"/>
                  </a:lnTo>
                  <a:lnTo>
                    <a:pt x="0" y="269"/>
                  </a:lnTo>
                  <a:lnTo>
                    <a:pt x="12" y="290"/>
                  </a:lnTo>
                  <a:lnTo>
                    <a:pt x="40" y="273"/>
                  </a:lnTo>
                  <a:lnTo>
                    <a:pt x="65" y="253"/>
                  </a:lnTo>
                  <a:lnTo>
                    <a:pt x="88" y="234"/>
                  </a:lnTo>
                  <a:lnTo>
                    <a:pt x="110" y="213"/>
                  </a:lnTo>
                  <a:lnTo>
                    <a:pt x="148" y="173"/>
                  </a:lnTo>
                  <a:lnTo>
                    <a:pt x="181" y="132"/>
                  </a:lnTo>
                  <a:lnTo>
                    <a:pt x="211" y="96"/>
                  </a:lnTo>
                  <a:lnTo>
                    <a:pt x="242" y="63"/>
                  </a:lnTo>
                  <a:lnTo>
                    <a:pt x="257" y="50"/>
                  </a:lnTo>
                  <a:lnTo>
                    <a:pt x="273" y="38"/>
                  </a:lnTo>
                  <a:lnTo>
                    <a:pt x="290" y="29"/>
                  </a:lnTo>
                  <a:lnTo>
                    <a:pt x="307" y="23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Freeform 335">
              <a:extLst>
                <a:ext uri="{FF2B5EF4-FFF2-40B4-BE49-F238E27FC236}">
                  <a16:creationId xmlns:a16="http://schemas.microsoft.com/office/drawing/2014/main" id="{9D149E42-E503-4D5D-888F-89AB6B6BE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571"/>
              <a:ext cx="128" cy="65"/>
            </a:xfrm>
            <a:custGeom>
              <a:avLst/>
              <a:gdLst>
                <a:gd name="T0" fmla="*/ 128 w 128"/>
                <a:gd name="T1" fmla="*/ 32 h 65"/>
                <a:gd name="T2" fmla="*/ 0 w 128"/>
                <a:gd name="T3" fmla="*/ 65 h 65"/>
                <a:gd name="T4" fmla="*/ 0 w 128"/>
                <a:gd name="T5" fmla="*/ 65 h 65"/>
                <a:gd name="T6" fmla="*/ 2 w 128"/>
                <a:gd name="T7" fmla="*/ 63 h 65"/>
                <a:gd name="T8" fmla="*/ 2 w 128"/>
                <a:gd name="T9" fmla="*/ 61 h 65"/>
                <a:gd name="T10" fmla="*/ 4 w 128"/>
                <a:gd name="T11" fmla="*/ 59 h 65"/>
                <a:gd name="T12" fmla="*/ 5 w 128"/>
                <a:gd name="T13" fmla="*/ 57 h 65"/>
                <a:gd name="T14" fmla="*/ 7 w 128"/>
                <a:gd name="T15" fmla="*/ 55 h 65"/>
                <a:gd name="T16" fmla="*/ 7 w 128"/>
                <a:gd name="T17" fmla="*/ 54 h 65"/>
                <a:gd name="T18" fmla="*/ 9 w 128"/>
                <a:gd name="T19" fmla="*/ 52 h 65"/>
                <a:gd name="T20" fmla="*/ 9 w 128"/>
                <a:gd name="T21" fmla="*/ 50 h 65"/>
                <a:gd name="T22" fmla="*/ 11 w 128"/>
                <a:gd name="T23" fmla="*/ 48 h 65"/>
                <a:gd name="T24" fmla="*/ 11 w 128"/>
                <a:gd name="T25" fmla="*/ 44 h 65"/>
                <a:gd name="T26" fmla="*/ 11 w 128"/>
                <a:gd name="T27" fmla="*/ 42 h 65"/>
                <a:gd name="T28" fmla="*/ 11 w 128"/>
                <a:gd name="T29" fmla="*/ 40 h 65"/>
                <a:gd name="T30" fmla="*/ 13 w 128"/>
                <a:gd name="T31" fmla="*/ 38 h 65"/>
                <a:gd name="T32" fmla="*/ 13 w 128"/>
                <a:gd name="T33" fmla="*/ 36 h 65"/>
                <a:gd name="T34" fmla="*/ 13 w 128"/>
                <a:gd name="T35" fmla="*/ 34 h 65"/>
                <a:gd name="T36" fmla="*/ 13 w 128"/>
                <a:gd name="T37" fmla="*/ 32 h 65"/>
                <a:gd name="T38" fmla="*/ 13 w 128"/>
                <a:gd name="T39" fmla="*/ 30 h 65"/>
                <a:gd name="T40" fmla="*/ 13 w 128"/>
                <a:gd name="T41" fmla="*/ 29 h 65"/>
                <a:gd name="T42" fmla="*/ 13 w 128"/>
                <a:gd name="T43" fmla="*/ 27 h 65"/>
                <a:gd name="T44" fmla="*/ 11 w 128"/>
                <a:gd name="T45" fmla="*/ 25 h 65"/>
                <a:gd name="T46" fmla="*/ 11 w 128"/>
                <a:gd name="T47" fmla="*/ 23 h 65"/>
                <a:gd name="T48" fmla="*/ 11 w 128"/>
                <a:gd name="T49" fmla="*/ 19 h 65"/>
                <a:gd name="T50" fmla="*/ 11 w 128"/>
                <a:gd name="T51" fmla="*/ 17 h 65"/>
                <a:gd name="T52" fmla="*/ 9 w 128"/>
                <a:gd name="T53" fmla="*/ 15 h 65"/>
                <a:gd name="T54" fmla="*/ 9 w 128"/>
                <a:gd name="T55" fmla="*/ 13 h 65"/>
                <a:gd name="T56" fmla="*/ 7 w 128"/>
                <a:gd name="T57" fmla="*/ 11 h 65"/>
                <a:gd name="T58" fmla="*/ 7 w 128"/>
                <a:gd name="T59" fmla="*/ 9 h 65"/>
                <a:gd name="T60" fmla="*/ 5 w 128"/>
                <a:gd name="T61" fmla="*/ 7 h 65"/>
                <a:gd name="T62" fmla="*/ 4 w 128"/>
                <a:gd name="T63" fmla="*/ 6 h 65"/>
                <a:gd name="T64" fmla="*/ 2 w 128"/>
                <a:gd name="T65" fmla="*/ 4 h 65"/>
                <a:gd name="T66" fmla="*/ 2 w 128"/>
                <a:gd name="T67" fmla="*/ 2 h 65"/>
                <a:gd name="T68" fmla="*/ 0 w 128"/>
                <a:gd name="T69" fmla="*/ 0 h 65"/>
                <a:gd name="T70" fmla="*/ 128 w 128"/>
                <a:gd name="T71" fmla="*/ 32 h 65"/>
                <a:gd name="T72" fmla="*/ 128 w 128"/>
                <a:gd name="T73" fmla="*/ 32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8"/>
                <a:gd name="T112" fmla="*/ 0 h 65"/>
                <a:gd name="T113" fmla="*/ 128 w 128"/>
                <a:gd name="T114" fmla="*/ 65 h 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8" h="65">
                  <a:moveTo>
                    <a:pt x="128" y="32"/>
                  </a:moveTo>
                  <a:lnTo>
                    <a:pt x="0" y="65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4" y="59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11" y="48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7" y="11"/>
                  </a:lnTo>
                  <a:lnTo>
                    <a:pt x="7" y="9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28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Rectangle 336">
              <a:extLst>
                <a:ext uri="{FF2B5EF4-FFF2-40B4-BE49-F238E27FC236}">
                  <a16:creationId xmlns:a16="http://schemas.microsoft.com/office/drawing/2014/main" id="{00B27710-F1CD-4AA6-BA95-38C50438B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" y="1594"/>
              <a:ext cx="898" cy="1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5" name="Freeform 337">
              <a:extLst>
                <a:ext uri="{FF2B5EF4-FFF2-40B4-BE49-F238E27FC236}">
                  <a16:creationId xmlns:a16="http://schemas.microsoft.com/office/drawing/2014/main" id="{35FCD999-7680-44AC-85B1-A07783A8D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1582"/>
              <a:ext cx="81" cy="43"/>
            </a:xfrm>
            <a:custGeom>
              <a:avLst/>
              <a:gdLst>
                <a:gd name="T0" fmla="*/ 81 w 81"/>
                <a:gd name="T1" fmla="*/ 21 h 43"/>
                <a:gd name="T2" fmla="*/ 0 w 81"/>
                <a:gd name="T3" fmla="*/ 43 h 43"/>
                <a:gd name="T4" fmla="*/ 0 w 81"/>
                <a:gd name="T5" fmla="*/ 43 h 43"/>
                <a:gd name="T6" fmla="*/ 0 w 81"/>
                <a:gd name="T7" fmla="*/ 41 h 43"/>
                <a:gd name="T8" fmla="*/ 2 w 81"/>
                <a:gd name="T9" fmla="*/ 41 h 43"/>
                <a:gd name="T10" fmla="*/ 2 w 81"/>
                <a:gd name="T11" fmla="*/ 39 h 43"/>
                <a:gd name="T12" fmla="*/ 4 w 81"/>
                <a:gd name="T13" fmla="*/ 37 h 43"/>
                <a:gd name="T14" fmla="*/ 4 w 81"/>
                <a:gd name="T15" fmla="*/ 37 h 43"/>
                <a:gd name="T16" fmla="*/ 4 w 81"/>
                <a:gd name="T17" fmla="*/ 35 h 43"/>
                <a:gd name="T18" fmla="*/ 6 w 81"/>
                <a:gd name="T19" fmla="*/ 33 h 43"/>
                <a:gd name="T20" fmla="*/ 6 w 81"/>
                <a:gd name="T21" fmla="*/ 33 h 43"/>
                <a:gd name="T22" fmla="*/ 6 w 81"/>
                <a:gd name="T23" fmla="*/ 31 h 43"/>
                <a:gd name="T24" fmla="*/ 6 w 81"/>
                <a:gd name="T25" fmla="*/ 29 h 43"/>
                <a:gd name="T26" fmla="*/ 8 w 81"/>
                <a:gd name="T27" fmla="*/ 29 h 43"/>
                <a:gd name="T28" fmla="*/ 8 w 81"/>
                <a:gd name="T29" fmla="*/ 27 h 43"/>
                <a:gd name="T30" fmla="*/ 8 w 81"/>
                <a:gd name="T31" fmla="*/ 25 h 43"/>
                <a:gd name="T32" fmla="*/ 8 w 81"/>
                <a:gd name="T33" fmla="*/ 25 h 43"/>
                <a:gd name="T34" fmla="*/ 8 w 81"/>
                <a:gd name="T35" fmla="*/ 23 h 43"/>
                <a:gd name="T36" fmla="*/ 8 w 81"/>
                <a:gd name="T37" fmla="*/ 21 h 43"/>
                <a:gd name="T38" fmla="*/ 8 w 81"/>
                <a:gd name="T39" fmla="*/ 19 h 43"/>
                <a:gd name="T40" fmla="*/ 8 w 81"/>
                <a:gd name="T41" fmla="*/ 19 h 43"/>
                <a:gd name="T42" fmla="*/ 8 w 81"/>
                <a:gd name="T43" fmla="*/ 18 h 43"/>
                <a:gd name="T44" fmla="*/ 8 w 81"/>
                <a:gd name="T45" fmla="*/ 16 h 43"/>
                <a:gd name="T46" fmla="*/ 8 w 81"/>
                <a:gd name="T47" fmla="*/ 16 h 43"/>
                <a:gd name="T48" fmla="*/ 6 w 81"/>
                <a:gd name="T49" fmla="*/ 14 h 43"/>
                <a:gd name="T50" fmla="*/ 6 w 81"/>
                <a:gd name="T51" fmla="*/ 12 h 43"/>
                <a:gd name="T52" fmla="*/ 6 w 81"/>
                <a:gd name="T53" fmla="*/ 12 h 43"/>
                <a:gd name="T54" fmla="*/ 6 w 81"/>
                <a:gd name="T55" fmla="*/ 10 h 43"/>
                <a:gd name="T56" fmla="*/ 4 w 81"/>
                <a:gd name="T57" fmla="*/ 8 h 43"/>
                <a:gd name="T58" fmla="*/ 4 w 81"/>
                <a:gd name="T59" fmla="*/ 8 h 43"/>
                <a:gd name="T60" fmla="*/ 4 w 81"/>
                <a:gd name="T61" fmla="*/ 6 h 43"/>
                <a:gd name="T62" fmla="*/ 2 w 81"/>
                <a:gd name="T63" fmla="*/ 4 h 43"/>
                <a:gd name="T64" fmla="*/ 2 w 81"/>
                <a:gd name="T65" fmla="*/ 4 h 43"/>
                <a:gd name="T66" fmla="*/ 0 w 81"/>
                <a:gd name="T67" fmla="*/ 2 h 43"/>
                <a:gd name="T68" fmla="*/ 0 w 81"/>
                <a:gd name="T69" fmla="*/ 0 h 43"/>
                <a:gd name="T70" fmla="*/ 81 w 81"/>
                <a:gd name="T71" fmla="*/ 21 h 43"/>
                <a:gd name="T72" fmla="*/ 81 w 81"/>
                <a:gd name="T73" fmla="*/ 21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1"/>
                <a:gd name="T112" fmla="*/ 0 h 43"/>
                <a:gd name="T113" fmla="*/ 81 w 81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1" h="43">
                  <a:moveTo>
                    <a:pt x="81" y="21"/>
                  </a:moveTo>
                  <a:lnTo>
                    <a:pt x="0" y="43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1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Rectangle 338">
              <a:extLst>
                <a:ext uri="{FF2B5EF4-FFF2-40B4-BE49-F238E27FC236}">
                  <a16:creationId xmlns:a16="http://schemas.microsoft.com/office/drawing/2014/main" id="{8BA8A33A-736B-4108-B5DF-D548DAD8C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" y="1598"/>
              <a:ext cx="434" cy="1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7" name="Freeform 339">
              <a:extLst>
                <a:ext uri="{FF2B5EF4-FFF2-40B4-BE49-F238E27FC236}">
                  <a16:creationId xmlns:a16="http://schemas.microsoft.com/office/drawing/2014/main" id="{F67C56D4-1D1D-4D84-ADC5-47FF4F043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237"/>
              <a:ext cx="115" cy="113"/>
            </a:xfrm>
            <a:custGeom>
              <a:avLst/>
              <a:gdLst>
                <a:gd name="T0" fmla="*/ 115 w 115"/>
                <a:gd name="T1" fmla="*/ 113 h 113"/>
                <a:gd name="T2" fmla="*/ 0 w 115"/>
                <a:gd name="T3" fmla="*/ 46 h 113"/>
                <a:gd name="T4" fmla="*/ 0 w 115"/>
                <a:gd name="T5" fmla="*/ 46 h 113"/>
                <a:gd name="T6" fmla="*/ 1 w 115"/>
                <a:gd name="T7" fmla="*/ 46 h 113"/>
                <a:gd name="T8" fmla="*/ 3 w 115"/>
                <a:gd name="T9" fmla="*/ 46 h 113"/>
                <a:gd name="T10" fmla="*/ 7 w 115"/>
                <a:gd name="T11" fmla="*/ 46 h 113"/>
                <a:gd name="T12" fmla="*/ 9 w 115"/>
                <a:gd name="T13" fmla="*/ 44 h 113"/>
                <a:gd name="T14" fmla="*/ 11 w 115"/>
                <a:gd name="T15" fmla="*/ 44 h 113"/>
                <a:gd name="T16" fmla="*/ 13 w 115"/>
                <a:gd name="T17" fmla="*/ 44 h 113"/>
                <a:gd name="T18" fmla="*/ 15 w 115"/>
                <a:gd name="T19" fmla="*/ 42 h 113"/>
                <a:gd name="T20" fmla="*/ 17 w 115"/>
                <a:gd name="T21" fmla="*/ 42 h 113"/>
                <a:gd name="T22" fmla="*/ 21 w 115"/>
                <a:gd name="T23" fmla="*/ 40 h 113"/>
                <a:gd name="T24" fmla="*/ 23 w 115"/>
                <a:gd name="T25" fmla="*/ 40 h 113"/>
                <a:gd name="T26" fmla="*/ 25 w 115"/>
                <a:gd name="T27" fmla="*/ 38 h 113"/>
                <a:gd name="T28" fmla="*/ 25 w 115"/>
                <a:gd name="T29" fmla="*/ 38 h 113"/>
                <a:gd name="T30" fmla="*/ 26 w 115"/>
                <a:gd name="T31" fmla="*/ 36 h 113"/>
                <a:gd name="T32" fmla="*/ 28 w 115"/>
                <a:gd name="T33" fmla="*/ 34 h 113"/>
                <a:gd name="T34" fmla="*/ 30 w 115"/>
                <a:gd name="T35" fmla="*/ 34 h 113"/>
                <a:gd name="T36" fmla="*/ 32 w 115"/>
                <a:gd name="T37" fmla="*/ 32 h 113"/>
                <a:gd name="T38" fmla="*/ 32 w 115"/>
                <a:gd name="T39" fmla="*/ 31 h 113"/>
                <a:gd name="T40" fmla="*/ 34 w 115"/>
                <a:gd name="T41" fmla="*/ 29 h 113"/>
                <a:gd name="T42" fmla="*/ 36 w 115"/>
                <a:gd name="T43" fmla="*/ 27 h 113"/>
                <a:gd name="T44" fmla="*/ 36 w 115"/>
                <a:gd name="T45" fmla="*/ 27 h 113"/>
                <a:gd name="T46" fmla="*/ 38 w 115"/>
                <a:gd name="T47" fmla="*/ 25 h 113"/>
                <a:gd name="T48" fmla="*/ 40 w 115"/>
                <a:gd name="T49" fmla="*/ 23 h 113"/>
                <a:gd name="T50" fmla="*/ 40 w 115"/>
                <a:gd name="T51" fmla="*/ 21 h 113"/>
                <a:gd name="T52" fmla="*/ 40 w 115"/>
                <a:gd name="T53" fmla="*/ 19 h 113"/>
                <a:gd name="T54" fmla="*/ 42 w 115"/>
                <a:gd name="T55" fmla="*/ 15 h 113"/>
                <a:gd name="T56" fmla="*/ 42 w 115"/>
                <a:gd name="T57" fmla="*/ 13 h 113"/>
                <a:gd name="T58" fmla="*/ 44 w 115"/>
                <a:gd name="T59" fmla="*/ 11 h 113"/>
                <a:gd name="T60" fmla="*/ 44 w 115"/>
                <a:gd name="T61" fmla="*/ 9 h 113"/>
                <a:gd name="T62" fmla="*/ 44 w 115"/>
                <a:gd name="T63" fmla="*/ 8 h 113"/>
                <a:gd name="T64" fmla="*/ 44 w 115"/>
                <a:gd name="T65" fmla="*/ 4 h 113"/>
                <a:gd name="T66" fmla="*/ 44 w 115"/>
                <a:gd name="T67" fmla="*/ 2 h 113"/>
                <a:gd name="T68" fmla="*/ 46 w 115"/>
                <a:gd name="T69" fmla="*/ 0 h 113"/>
                <a:gd name="T70" fmla="*/ 115 w 115"/>
                <a:gd name="T71" fmla="*/ 113 h 113"/>
                <a:gd name="T72" fmla="*/ 115 w 115"/>
                <a:gd name="T73" fmla="*/ 113 h 1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113"/>
                <a:gd name="T113" fmla="*/ 115 w 115"/>
                <a:gd name="T114" fmla="*/ 113 h 1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113">
                  <a:moveTo>
                    <a:pt x="115" y="113"/>
                  </a:moveTo>
                  <a:lnTo>
                    <a:pt x="0" y="46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5" y="38"/>
                  </a:lnTo>
                  <a:lnTo>
                    <a:pt x="26" y="36"/>
                  </a:lnTo>
                  <a:lnTo>
                    <a:pt x="28" y="34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7"/>
                  </a:lnTo>
                  <a:lnTo>
                    <a:pt x="38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2" y="15"/>
                  </a:lnTo>
                  <a:lnTo>
                    <a:pt x="42" y="13"/>
                  </a:lnTo>
                  <a:lnTo>
                    <a:pt x="44" y="11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115" y="1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Freeform 340">
              <a:extLst>
                <a:ext uri="{FF2B5EF4-FFF2-40B4-BE49-F238E27FC236}">
                  <a16:creationId xmlns:a16="http://schemas.microsoft.com/office/drawing/2014/main" id="{12C4E472-60A5-4704-ADF6-C288E183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745"/>
              <a:ext cx="581" cy="567"/>
            </a:xfrm>
            <a:custGeom>
              <a:avLst/>
              <a:gdLst>
                <a:gd name="T0" fmla="*/ 0 w 581"/>
                <a:gd name="T1" fmla="*/ 14 h 567"/>
                <a:gd name="T2" fmla="*/ 570 w 581"/>
                <a:gd name="T3" fmla="*/ 567 h 567"/>
                <a:gd name="T4" fmla="*/ 581 w 581"/>
                <a:gd name="T5" fmla="*/ 553 h 567"/>
                <a:gd name="T6" fmla="*/ 11 w 581"/>
                <a:gd name="T7" fmla="*/ 0 h 567"/>
                <a:gd name="T8" fmla="*/ 0 w 581"/>
                <a:gd name="T9" fmla="*/ 14 h 5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1"/>
                <a:gd name="T16" fmla="*/ 0 h 567"/>
                <a:gd name="T17" fmla="*/ 581 w 581"/>
                <a:gd name="T18" fmla="*/ 567 h 5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1" h="567">
                  <a:moveTo>
                    <a:pt x="0" y="14"/>
                  </a:moveTo>
                  <a:lnTo>
                    <a:pt x="570" y="567"/>
                  </a:lnTo>
                  <a:lnTo>
                    <a:pt x="581" y="553"/>
                  </a:lnTo>
                  <a:lnTo>
                    <a:pt x="1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Freeform 341">
              <a:extLst>
                <a:ext uri="{FF2B5EF4-FFF2-40B4-BE49-F238E27FC236}">
                  <a16:creationId xmlns:a16="http://schemas.microsoft.com/office/drawing/2014/main" id="{B64C016D-7421-46D2-9F61-2CDE35BDB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815"/>
              <a:ext cx="123" cy="101"/>
            </a:xfrm>
            <a:custGeom>
              <a:avLst/>
              <a:gdLst>
                <a:gd name="T0" fmla="*/ 123 w 123"/>
                <a:gd name="T1" fmla="*/ 101 h 101"/>
                <a:gd name="T2" fmla="*/ 0 w 123"/>
                <a:gd name="T3" fmla="*/ 53 h 101"/>
                <a:gd name="T4" fmla="*/ 0 w 123"/>
                <a:gd name="T5" fmla="*/ 53 h 101"/>
                <a:gd name="T6" fmla="*/ 2 w 123"/>
                <a:gd name="T7" fmla="*/ 51 h 101"/>
                <a:gd name="T8" fmla="*/ 6 w 123"/>
                <a:gd name="T9" fmla="*/ 51 h 101"/>
                <a:gd name="T10" fmla="*/ 8 w 123"/>
                <a:gd name="T11" fmla="*/ 51 h 101"/>
                <a:gd name="T12" fmla="*/ 10 w 123"/>
                <a:gd name="T13" fmla="*/ 50 h 101"/>
                <a:gd name="T14" fmla="*/ 12 w 123"/>
                <a:gd name="T15" fmla="*/ 50 h 101"/>
                <a:gd name="T16" fmla="*/ 14 w 123"/>
                <a:gd name="T17" fmla="*/ 48 h 101"/>
                <a:gd name="T18" fmla="*/ 16 w 123"/>
                <a:gd name="T19" fmla="*/ 48 h 101"/>
                <a:gd name="T20" fmla="*/ 18 w 123"/>
                <a:gd name="T21" fmla="*/ 46 h 101"/>
                <a:gd name="T22" fmla="*/ 20 w 123"/>
                <a:gd name="T23" fmla="*/ 44 h 101"/>
                <a:gd name="T24" fmla="*/ 21 w 123"/>
                <a:gd name="T25" fmla="*/ 44 h 101"/>
                <a:gd name="T26" fmla="*/ 23 w 123"/>
                <a:gd name="T27" fmla="*/ 42 h 101"/>
                <a:gd name="T28" fmla="*/ 25 w 123"/>
                <a:gd name="T29" fmla="*/ 40 h 101"/>
                <a:gd name="T30" fmla="*/ 27 w 123"/>
                <a:gd name="T31" fmla="*/ 40 h 101"/>
                <a:gd name="T32" fmla="*/ 29 w 123"/>
                <a:gd name="T33" fmla="*/ 38 h 101"/>
                <a:gd name="T34" fmla="*/ 29 w 123"/>
                <a:gd name="T35" fmla="*/ 36 h 101"/>
                <a:gd name="T36" fmla="*/ 31 w 123"/>
                <a:gd name="T37" fmla="*/ 34 h 101"/>
                <a:gd name="T38" fmla="*/ 31 w 123"/>
                <a:gd name="T39" fmla="*/ 32 h 101"/>
                <a:gd name="T40" fmla="*/ 33 w 123"/>
                <a:gd name="T41" fmla="*/ 30 h 101"/>
                <a:gd name="T42" fmla="*/ 35 w 123"/>
                <a:gd name="T43" fmla="*/ 28 h 101"/>
                <a:gd name="T44" fmla="*/ 35 w 123"/>
                <a:gd name="T45" fmla="*/ 27 h 101"/>
                <a:gd name="T46" fmla="*/ 35 w 123"/>
                <a:gd name="T47" fmla="*/ 25 h 101"/>
                <a:gd name="T48" fmla="*/ 37 w 123"/>
                <a:gd name="T49" fmla="*/ 23 h 101"/>
                <a:gd name="T50" fmla="*/ 37 w 123"/>
                <a:gd name="T51" fmla="*/ 21 h 101"/>
                <a:gd name="T52" fmla="*/ 39 w 123"/>
                <a:gd name="T53" fmla="*/ 19 h 101"/>
                <a:gd name="T54" fmla="*/ 39 w 123"/>
                <a:gd name="T55" fmla="*/ 17 h 101"/>
                <a:gd name="T56" fmla="*/ 39 w 123"/>
                <a:gd name="T57" fmla="*/ 15 h 101"/>
                <a:gd name="T58" fmla="*/ 39 w 123"/>
                <a:gd name="T59" fmla="*/ 13 h 101"/>
                <a:gd name="T60" fmla="*/ 39 w 123"/>
                <a:gd name="T61" fmla="*/ 9 h 101"/>
                <a:gd name="T62" fmla="*/ 39 w 123"/>
                <a:gd name="T63" fmla="*/ 7 h 101"/>
                <a:gd name="T64" fmla="*/ 39 w 123"/>
                <a:gd name="T65" fmla="*/ 5 h 101"/>
                <a:gd name="T66" fmla="*/ 39 w 123"/>
                <a:gd name="T67" fmla="*/ 2 h 101"/>
                <a:gd name="T68" fmla="*/ 39 w 123"/>
                <a:gd name="T69" fmla="*/ 0 h 101"/>
                <a:gd name="T70" fmla="*/ 123 w 123"/>
                <a:gd name="T71" fmla="*/ 101 h 101"/>
                <a:gd name="T72" fmla="*/ 123 w 123"/>
                <a:gd name="T73" fmla="*/ 101 h 10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3"/>
                <a:gd name="T112" fmla="*/ 0 h 101"/>
                <a:gd name="T113" fmla="*/ 123 w 123"/>
                <a:gd name="T114" fmla="*/ 101 h 10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3" h="101">
                  <a:moveTo>
                    <a:pt x="123" y="101"/>
                  </a:moveTo>
                  <a:lnTo>
                    <a:pt x="0" y="53"/>
                  </a:lnTo>
                  <a:lnTo>
                    <a:pt x="2" y="51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20" y="44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5" y="28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9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123" y="1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Freeform 342">
              <a:extLst>
                <a:ext uri="{FF2B5EF4-FFF2-40B4-BE49-F238E27FC236}">
                  <a16:creationId xmlns:a16="http://schemas.microsoft.com/office/drawing/2014/main" id="{89EC6899-C9BE-4FEB-894E-502F18967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465"/>
              <a:ext cx="564" cy="423"/>
            </a:xfrm>
            <a:custGeom>
              <a:avLst/>
              <a:gdLst>
                <a:gd name="T0" fmla="*/ 0 w 564"/>
                <a:gd name="T1" fmla="*/ 16 h 423"/>
                <a:gd name="T2" fmla="*/ 555 w 564"/>
                <a:gd name="T3" fmla="*/ 423 h 423"/>
                <a:gd name="T4" fmla="*/ 564 w 564"/>
                <a:gd name="T5" fmla="*/ 407 h 423"/>
                <a:gd name="T6" fmla="*/ 11 w 564"/>
                <a:gd name="T7" fmla="*/ 0 h 423"/>
                <a:gd name="T8" fmla="*/ 0 w 564"/>
                <a:gd name="T9" fmla="*/ 16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4"/>
                <a:gd name="T16" fmla="*/ 0 h 423"/>
                <a:gd name="T17" fmla="*/ 564 w 564"/>
                <a:gd name="T18" fmla="*/ 423 h 4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4" h="423">
                  <a:moveTo>
                    <a:pt x="0" y="16"/>
                  </a:moveTo>
                  <a:lnTo>
                    <a:pt x="555" y="423"/>
                  </a:lnTo>
                  <a:lnTo>
                    <a:pt x="564" y="407"/>
                  </a:lnTo>
                  <a:lnTo>
                    <a:pt x="11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343">
              <a:extLst>
                <a:ext uri="{FF2B5EF4-FFF2-40B4-BE49-F238E27FC236}">
                  <a16:creationId xmlns:a16="http://schemas.microsoft.com/office/drawing/2014/main" id="{E3910F84-E474-471E-8C95-14ED2D5F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033"/>
              <a:ext cx="126" cy="96"/>
            </a:xfrm>
            <a:custGeom>
              <a:avLst/>
              <a:gdLst>
                <a:gd name="T0" fmla="*/ 126 w 126"/>
                <a:gd name="T1" fmla="*/ 0 h 96"/>
                <a:gd name="T2" fmla="*/ 34 w 126"/>
                <a:gd name="T3" fmla="*/ 96 h 96"/>
                <a:gd name="T4" fmla="*/ 34 w 126"/>
                <a:gd name="T5" fmla="*/ 96 h 96"/>
                <a:gd name="T6" fmla="*/ 34 w 126"/>
                <a:gd name="T7" fmla="*/ 94 h 96"/>
                <a:gd name="T8" fmla="*/ 36 w 126"/>
                <a:gd name="T9" fmla="*/ 91 h 96"/>
                <a:gd name="T10" fmla="*/ 36 w 126"/>
                <a:gd name="T11" fmla="*/ 89 h 96"/>
                <a:gd name="T12" fmla="*/ 36 w 126"/>
                <a:gd name="T13" fmla="*/ 87 h 96"/>
                <a:gd name="T14" fmla="*/ 36 w 126"/>
                <a:gd name="T15" fmla="*/ 83 h 96"/>
                <a:gd name="T16" fmla="*/ 36 w 126"/>
                <a:gd name="T17" fmla="*/ 81 h 96"/>
                <a:gd name="T18" fmla="*/ 36 w 126"/>
                <a:gd name="T19" fmla="*/ 79 h 96"/>
                <a:gd name="T20" fmla="*/ 34 w 126"/>
                <a:gd name="T21" fmla="*/ 77 h 96"/>
                <a:gd name="T22" fmla="*/ 34 w 126"/>
                <a:gd name="T23" fmla="*/ 75 h 96"/>
                <a:gd name="T24" fmla="*/ 34 w 126"/>
                <a:gd name="T25" fmla="*/ 71 h 96"/>
                <a:gd name="T26" fmla="*/ 34 w 126"/>
                <a:gd name="T27" fmla="*/ 69 h 96"/>
                <a:gd name="T28" fmla="*/ 32 w 126"/>
                <a:gd name="T29" fmla="*/ 68 h 96"/>
                <a:gd name="T30" fmla="*/ 32 w 126"/>
                <a:gd name="T31" fmla="*/ 66 h 96"/>
                <a:gd name="T32" fmla="*/ 30 w 126"/>
                <a:gd name="T33" fmla="*/ 64 h 96"/>
                <a:gd name="T34" fmla="*/ 30 w 126"/>
                <a:gd name="T35" fmla="*/ 62 h 96"/>
                <a:gd name="T36" fmla="*/ 28 w 126"/>
                <a:gd name="T37" fmla="*/ 60 h 96"/>
                <a:gd name="T38" fmla="*/ 28 w 126"/>
                <a:gd name="T39" fmla="*/ 60 h 96"/>
                <a:gd name="T40" fmla="*/ 27 w 126"/>
                <a:gd name="T41" fmla="*/ 58 h 96"/>
                <a:gd name="T42" fmla="*/ 27 w 126"/>
                <a:gd name="T43" fmla="*/ 56 h 96"/>
                <a:gd name="T44" fmla="*/ 25 w 126"/>
                <a:gd name="T45" fmla="*/ 54 h 96"/>
                <a:gd name="T46" fmla="*/ 23 w 126"/>
                <a:gd name="T47" fmla="*/ 52 h 96"/>
                <a:gd name="T48" fmla="*/ 21 w 126"/>
                <a:gd name="T49" fmla="*/ 50 h 96"/>
                <a:gd name="T50" fmla="*/ 19 w 126"/>
                <a:gd name="T51" fmla="*/ 50 h 96"/>
                <a:gd name="T52" fmla="*/ 17 w 126"/>
                <a:gd name="T53" fmla="*/ 48 h 96"/>
                <a:gd name="T54" fmla="*/ 17 w 126"/>
                <a:gd name="T55" fmla="*/ 46 h 96"/>
                <a:gd name="T56" fmla="*/ 15 w 126"/>
                <a:gd name="T57" fmla="*/ 46 h 96"/>
                <a:gd name="T58" fmla="*/ 11 w 126"/>
                <a:gd name="T59" fmla="*/ 45 h 96"/>
                <a:gd name="T60" fmla="*/ 9 w 126"/>
                <a:gd name="T61" fmla="*/ 45 h 96"/>
                <a:gd name="T62" fmla="*/ 7 w 126"/>
                <a:gd name="T63" fmla="*/ 43 h 96"/>
                <a:gd name="T64" fmla="*/ 5 w 126"/>
                <a:gd name="T65" fmla="*/ 41 h 96"/>
                <a:gd name="T66" fmla="*/ 4 w 126"/>
                <a:gd name="T67" fmla="*/ 41 h 96"/>
                <a:gd name="T68" fmla="*/ 0 w 126"/>
                <a:gd name="T69" fmla="*/ 39 h 96"/>
                <a:gd name="T70" fmla="*/ 126 w 126"/>
                <a:gd name="T71" fmla="*/ 0 h 96"/>
                <a:gd name="T72" fmla="*/ 126 w 126"/>
                <a:gd name="T73" fmla="*/ 0 h 9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6"/>
                <a:gd name="T112" fmla="*/ 0 h 96"/>
                <a:gd name="T113" fmla="*/ 126 w 126"/>
                <a:gd name="T114" fmla="*/ 96 h 9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6" h="96">
                  <a:moveTo>
                    <a:pt x="126" y="0"/>
                  </a:moveTo>
                  <a:lnTo>
                    <a:pt x="34" y="96"/>
                  </a:lnTo>
                  <a:lnTo>
                    <a:pt x="34" y="94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6" y="81"/>
                  </a:lnTo>
                  <a:lnTo>
                    <a:pt x="36" y="79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0" y="64"/>
                  </a:lnTo>
                  <a:lnTo>
                    <a:pt x="30" y="62"/>
                  </a:lnTo>
                  <a:lnTo>
                    <a:pt x="28" y="60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4"/>
                  </a:lnTo>
                  <a:lnTo>
                    <a:pt x="23" y="52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0" y="39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2" name="Freeform 344">
              <a:extLst>
                <a:ext uri="{FF2B5EF4-FFF2-40B4-BE49-F238E27FC236}">
                  <a16:creationId xmlns:a16="http://schemas.microsoft.com/office/drawing/2014/main" id="{95E0FD28-81A1-410B-8DDF-B9F378077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060"/>
              <a:ext cx="670" cy="415"/>
            </a:xfrm>
            <a:custGeom>
              <a:avLst/>
              <a:gdLst>
                <a:gd name="T0" fmla="*/ 10 w 670"/>
                <a:gd name="T1" fmla="*/ 415 h 415"/>
                <a:gd name="T2" fmla="*/ 670 w 670"/>
                <a:gd name="T3" fmla="*/ 16 h 415"/>
                <a:gd name="T4" fmla="*/ 661 w 670"/>
                <a:gd name="T5" fmla="*/ 0 h 415"/>
                <a:gd name="T6" fmla="*/ 0 w 670"/>
                <a:gd name="T7" fmla="*/ 400 h 415"/>
                <a:gd name="T8" fmla="*/ 10 w 670"/>
                <a:gd name="T9" fmla="*/ 415 h 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70"/>
                <a:gd name="T16" fmla="*/ 0 h 415"/>
                <a:gd name="T17" fmla="*/ 670 w 670"/>
                <a:gd name="T18" fmla="*/ 415 h 4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70" h="415">
                  <a:moveTo>
                    <a:pt x="10" y="415"/>
                  </a:moveTo>
                  <a:lnTo>
                    <a:pt x="670" y="16"/>
                  </a:lnTo>
                  <a:lnTo>
                    <a:pt x="661" y="0"/>
                  </a:lnTo>
                  <a:lnTo>
                    <a:pt x="0" y="400"/>
                  </a:lnTo>
                  <a:lnTo>
                    <a:pt x="10" y="4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3" name="Freeform 345">
              <a:extLst>
                <a:ext uri="{FF2B5EF4-FFF2-40B4-BE49-F238E27FC236}">
                  <a16:creationId xmlns:a16="http://schemas.microsoft.com/office/drawing/2014/main" id="{F08C85D8-402F-430B-A4E0-5E3F9DECD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450"/>
              <a:ext cx="46" cy="34"/>
            </a:xfrm>
            <a:custGeom>
              <a:avLst/>
              <a:gdLst>
                <a:gd name="T0" fmla="*/ 46 w 46"/>
                <a:gd name="T1" fmla="*/ 17 h 34"/>
                <a:gd name="T2" fmla="*/ 44 w 46"/>
                <a:gd name="T3" fmla="*/ 25 h 34"/>
                <a:gd name="T4" fmla="*/ 40 w 46"/>
                <a:gd name="T5" fmla="*/ 31 h 34"/>
                <a:gd name="T6" fmla="*/ 33 w 46"/>
                <a:gd name="T7" fmla="*/ 34 h 34"/>
                <a:gd name="T8" fmla="*/ 23 w 46"/>
                <a:gd name="T9" fmla="*/ 34 h 34"/>
                <a:gd name="T10" fmla="*/ 13 w 46"/>
                <a:gd name="T11" fmla="*/ 34 h 34"/>
                <a:gd name="T12" fmla="*/ 6 w 46"/>
                <a:gd name="T13" fmla="*/ 31 h 34"/>
                <a:gd name="T14" fmla="*/ 2 w 46"/>
                <a:gd name="T15" fmla="*/ 25 h 34"/>
                <a:gd name="T16" fmla="*/ 0 w 46"/>
                <a:gd name="T17" fmla="*/ 17 h 34"/>
                <a:gd name="T18" fmla="*/ 2 w 46"/>
                <a:gd name="T19" fmla="*/ 11 h 34"/>
                <a:gd name="T20" fmla="*/ 6 w 46"/>
                <a:gd name="T21" fmla="*/ 6 h 34"/>
                <a:gd name="T22" fmla="*/ 13 w 46"/>
                <a:gd name="T23" fmla="*/ 2 h 34"/>
                <a:gd name="T24" fmla="*/ 23 w 46"/>
                <a:gd name="T25" fmla="*/ 0 h 34"/>
                <a:gd name="T26" fmla="*/ 33 w 46"/>
                <a:gd name="T27" fmla="*/ 2 h 34"/>
                <a:gd name="T28" fmla="*/ 40 w 46"/>
                <a:gd name="T29" fmla="*/ 6 h 34"/>
                <a:gd name="T30" fmla="*/ 44 w 46"/>
                <a:gd name="T31" fmla="*/ 11 h 34"/>
                <a:gd name="T32" fmla="*/ 46 w 46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34"/>
                <a:gd name="T53" fmla="*/ 46 w 46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34">
                  <a:moveTo>
                    <a:pt x="46" y="17"/>
                  </a:moveTo>
                  <a:lnTo>
                    <a:pt x="44" y="25"/>
                  </a:lnTo>
                  <a:lnTo>
                    <a:pt x="40" y="31"/>
                  </a:lnTo>
                  <a:lnTo>
                    <a:pt x="33" y="34"/>
                  </a:lnTo>
                  <a:lnTo>
                    <a:pt x="23" y="34"/>
                  </a:lnTo>
                  <a:lnTo>
                    <a:pt x="13" y="34"/>
                  </a:lnTo>
                  <a:lnTo>
                    <a:pt x="6" y="31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3" y="2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40" y="6"/>
                  </a:lnTo>
                  <a:lnTo>
                    <a:pt x="44" y="11"/>
                  </a:lnTo>
                  <a:lnTo>
                    <a:pt x="46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4" name="Freeform 346">
              <a:extLst>
                <a:ext uri="{FF2B5EF4-FFF2-40B4-BE49-F238E27FC236}">
                  <a16:creationId xmlns:a16="http://schemas.microsoft.com/office/drawing/2014/main" id="{0539AEE9-0CDE-4DFA-AFA5-92619DBC9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467"/>
              <a:ext cx="29" cy="23"/>
            </a:xfrm>
            <a:custGeom>
              <a:avLst/>
              <a:gdLst>
                <a:gd name="T0" fmla="*/ 0 w 29"/>
                <a:gd name="T1" fmla="*/ 23 h 23"/>
                <a:gd name="T2" fmla="*/ 0 w 29"/>
                <a:gd name="T3" fmla="*/ 23 h 23"/>
                <a:gd name="T4" fmla="*/ 10 w 29"/>
                <a:gd name="T5" fmla="*/ 21 h 23"/>
                <a:gd name="T6" fmla="*/ 19 w 29"/>
                <a:gd name="T7" fmla="*/ 17 h 23"/>
                <a:gd name="T8" fmla="*/ 25 w 29"/>
                <a:gd name="T9" fmla="*/ 10 h 23"/>
                <a:gd name="T10" fmla="*/ 29 w 29"/>
                <a:gd name="T11" fmla="*/ 0 h 23"/>
                <a:gd name="T12" fmla="*/ 19 w 29"/>
                <a:gd name="T13" fmla="*/ 0 h 23"/>
                <a:gd name="T14" fmla="*/ 17 w 29"/>
                <a:gd name="T15" fmla="*/ 6 h 23"/>
                <a:gd name="T16" fmla="*/ 14 w 29"/>
                <a:gd name="T17" fmla="*/ 10 h 23"/>
                <a:gd name="T18" fmla="*/ 8 w 29"/>
                <a:gd name="T19" fmla="*/ 12 h 23"/>
                <a:gd name="T20" fmla="*/ 0 w 29"/>
                <a:gd name="T21" fmla="*/ 14 h 23"/>
                <a:gd name="T22" fmla="*/ 0 w 29"/>
                <a:gd name="T23" fmla="*/ 14 h 23"/>
                <a:gd name="T24" fmla="*/ 0 w 29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3"/>
                <a:gd name="T41" fmla="*/ 29 w 29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3">
                  <a:moveTo>
                    <a:pt x="0" y="23"/>
                  </a:moveTo>
                  <a:lnTo>
                    <a:pt x="0" y="23"/>
                  </a:lnTo>
                  <a:lnTo>
                    <a:pt x="10" y="21"/>
                  </a:lnTo>
                  <a:lnTo>
                    <a:pt x="19" y="17"/>
                  </a:lnTo>
                  <a:lnTo>
                    <a:pt x="25" y="10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7" y="6"/>
                  </a:lnTo>
                  <a:lnTo>
                    <a:pt x="14" y="10"/>
                  </a:lnTo>
                  <a:lnTo>
                    <a:pt x="8" y="12"/>
                  </a:lnTo>
                  <a:lnTo>
                    <a:pt x="0" y="1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5" name="Freeform 347">
              <a:extLst>
                <a:ext uri="{FF2B5EF4-FFF2-40B4-BE49-F238E27FC236}">
                  <a16:creationId xmlns:a16="http://schemas.microsoft.com/office/drawing/2014/main" id="{DAEDE211-79A6-4153-A383-2C9326072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467"/>
              <a:ext cx="29" cy="23"/>
            </a:xfrm>
            <a:custGeom>
              <a:avLst/>
              <a:gdLst>
                <a:gd name="T0" fmla="*/ 0 w 29"/>
                <a:gd name="T1" fmla="*/ 0 h 23"/>
                <a:gd name="T2" fmla="*/ 0 w 29"/>
                <a:gd name="T3" fmla="*/ 0 h 23"/>
                <a:gd name="T4" fmla="*/ 4 w 29"/>
                <a:gd name="T5" fmla="*/ 10 h 23"/>
                <a:gd name="T6" fmla="*/ 10 w 29"/>
                <a:gd name="T7" fmla="*/ 17 h 23"/>
                <a:gd name="T8" fmla="*/ 19 w 29"/>
                <a:gd name="T9" fmla="*/ 21 h 23"/>
                <a:gd name="T10" fmla="*/ 29 w 29"/>
                <a:gd name="T11" fmla="*/ 23 h 23"/>
                <a:gd name="T12" fmla="*/ 29 w 29"/>
                <a:gd name="T13" fmla="*/ 14 h 23"/>
                <a:gd name="T14" fmla="*/ 21 w 29"/>
                <a:gd name="T15" fmla="*/ 12 h 23"/>
                <a:gd name="T16" fmla="*/ 16 w 29"/>
                <a:gd name="T17" fmla="*/ 10 h 23"/>
                <a:gd name="T18" fmla="*/ 12 w 29"/>
                <a:gd name="T19" fmla="*/ 6 h 23"/>
                <a:gd name="T20" fmla="*/ 10 w 29"/>
                <a:gd name="T21" fmla="*/ 0 h 23"/>
                <a:gd name="T22" fmla="*/ 10 w 29"/>
                <a:gd name="T23" fmla="*/ 0 h 23"/>
                <a:gd name="T24" fmla="*/ 0 w 29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3"/>
                <a:gd name="T41" fmla="*/ 29 w 29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3">
                  <a:moveTo>
                    <a:pt x="0" y="0"/>
                  </a:moveTo>
                  <a:lnTo>
                    <a:pt x="0" y="0"/>
                  </a:lnTo>
                  <a:lnTo>
                    <a:pt x="4" y="10"/>
                  </a:lnTo>
                  <a:lnTo>
                    <a:pt x="10" y="17"/>
                  </a:lnTo>
                  <a:lnTo>
                    <a:pt x="19" y="21"/>
                  </a:lnTo>
                  <a:lnTo>
                    <a:pt x="29" y="23"/>
                  </a:lnTo>
                  <a:lnTo>
                    <a:pt x="29" y="14"/>
                  </a:lnTo>
                  <a:lnTo>
                    <a:pt x="21" y="12"/>
                  </a:lnTo>
                  <a:lnTo>
                    <a:pt x="16" y="10"/>
                  </a:lnTo>
                  <a:lnTo>
                    <a:pt x="12" y="6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6" name="Freeform 348">
              <a:extLst>
                <a:ext uri="{FF2B5EF4-FFF2-40B4-BE49-F238E27FC236}">
                  <a16:creationId xmlns:a16="http://schemas.microsoft.com/office/drawing/2014/main" id="{890F20AD-0BBF-4F5F-BB11-868668F79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446"/>
              <a:ext cx="29" cy="21"/>
            </a:xfrm>
            <a:custGeom>
              <a:avLst/>
              <a:gdLst>
                <a:gd name="T0" fmla="*/ 29 w 29"/>
                <a:gd name="T1" fmla="*/ 0 h 21"/>
                <a:gd name="T2" fmla="*/ 29 w 29"/>
                <a:gd name="T3" fmla="*/ 0 h 21"/>
                <a:gd name="T4" fmla="*/ 19 w 29"/>
                <a:gd name="T5" fmla="*/ 0 h 21"/>
                <a:gd name="T6" fmla="*/ 10 w 29"/>
                <a:gd name="T7" fmla="*/ 6 h 21"/>
                <a:gd name="T8" fmla="*/ 4 w 29"/>
                <a:gd name="T9" fmla="*/ 12 h 21"/>
                <a:gd name="T10" fmla="*/ 0 w 29"/>
                <a:gd name="T11" fmla="*/ 21 h 21"/>
                <a:gd name="T12" fmla="*/ 10 w 29"/>
                <a:gd name="T13" fmla="*/ 21 h 21"/>
                <a:gd name="T14" fmla="*/ 12 w 29"/>
                <a:gd name="T15" fmla="*/ 17 h 21"/>
                <a:gd name="T16" fmla="*/ 16 w 29"/>
                <a:gd name="T17" fmla="*/ 14 h 21"/>
                <a:gd name="T18" fmla="*/ 21 w 29"/>
                <a:gd name="T19" fmla="*/ 10 h 21"/>
                <a:gd name="T20" fmla="*/ 29 w 29"/>
                <a:gd name="T21" fmla="*/ 8 h 21"/>
                <a:gd name="T22" fmla="*/ 29 w 29"/>
                <a:gd name="T23" fmla="*/ 8 h 21"/>
                <a:gd name="T24" fmla="*/ 29 w 29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1"/>
                <a:gd name="T41" fmla="*/ 29 w 29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1">
                  <a:moveTo>
                    <a:pt x="29" y="0"/>
                  </a:moveTo>
                  <a:lnTo>
                    <a:pt x="29" y="0"/>
                  </a:lnTo>
                  <a:lnTo>
                    <a:pt x="19" y="0"/>
                  </a:lnTo>
                  <a:lnTo>
                    <a:pt x="10" y="6"/>
                  </a:lnTo>
                  <a:lnTo>
                    <a:pt x="4" y="12"/>
                  </a:lnTo>
                  <a:lnTo>
                    <a:pt x="0" y="21"/>
                  </a:lnTo>
                  <a:lnTo>
                    <a:pt x="10" y="21"/>
                  </a:lnTo>
                  <a:lnTo>
                    <a:pt x="12" y="17"/>
                  </a:lnTo>
                  <a:lnTo>
                    <a:pt x="16" y="14"/>
                  </a:lnTo>
                  <a:lnTo>
                    <a:pt x="21" y="10"/>
                  </a:lnTo>
                  <a:lnTo>
                    <a:pt x="29" y="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7" name="Freeform 349">
              <a:extLst>
                <a:ext uri="{FF2B5EF4-FFF2-40B4-BE49-F238E27FC236}">
                  <a16:creationId xmlns:a16="http://schemas.microsoft.com/office/drawing/2014/main" id="{1F6D5163-7FF4-42DD-9176-75730873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446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9 w 29"/>
                <a:gd name="T3" fmla="*/ 21 h 21"/>
                <a:gd name="T4" fmla="*/ 25 w 29"/>
                <a:gd name="T5" fmla="*/ 12 h 21"/>
                <a:gd name="T6" fmla="*/ 19 w 29"/>
                <a:gd name="T7" fmla="*/ 6 h 21"/>
                <a:gd name="T8" fmla="*/ 10 w 29"/>
                <a:gd name="T9" fmla="*/ 0 h 21"/>
                <a:gd name="T10" fmla="*/ 0 w 29"/>
                <a:gd name="T11" fmla="*/ 0 h 21"/>
                <a:gd name="T12" fmla="*/ 0 w 29"/>
                <a:gd name="T13" fmla="*/ 8 h 21"/>
                <a:gd name="T14" fmla="*/ 8 w 29"/>
                <a:gd name="T15" fmla="*/ 10 h 21"/>
                <a:gd name="T16" fmla="*/ 14 w 29"/>
                <a:gd name="T17" fmla="*/ 14 h 21"/>
                <a:gd name="T18" fmla="*/ 17 w 29"/>
                <a:gd name="T19" fmla="*/ 17 h 21"/>
                <a:gd name="T20" fmla="*/ 19 w 29"/>
                <a:gd name="T21" fmla="*/ 21 h 21"/>
                <a:gd name="T22" fmla="*/ 19 w 29"/>
                <a:gd name="T23" fmla="*/ 21 h 21"/>
                <a:gd name="T24" fmla="*/ 29 w 29"/>
                <a:gd name="T25" fmla="*/ 21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1"/>
                <a:gd name="T41" fmla="*/ 29 w 29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1">
                  <a:moveTo>
                    <a:pt x="29" y="21"/>
                  </a:moveTo>
                  <a:lnTo>
                    <a:pt x="29" y="21"/>
                  </a:lnTo>
                  <a:lnTo>
                    <a:pt x="25" y="12"/>
                  </a:lnTo>
                  <a:lnTo>
                    <a:pt x="19" y="6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0"/>
                  </a:lnTo>
                  <a:lnTo>
                    <a:pt x="14" y="14"/>
                  </a:lnTo>
                  <a:lnTo>
                    <a:pt x="17" y="17"/>
                  </a:lnTo>
                  <a:lnTo>
                    <a:pt x="19" y="21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8" name="Freeform 350">
              <a:extLst>
                <a:ext uri="{FF2B5EF4-FFF2-40B4-BE49-F238E27FC236}">
                  <a16:creationId xmlns:a16="http://schemas.microsoft.com/office/drawing/2014/main" id="{A3CDB633-7133-4F81-B2F0-6AF03163D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458"/>
              <a:ext cx="47" cy="34"/>
            </a:xfrm>
            <a:custGeom>
              <a:avLst/>
              <a:gdLst>
                <a:gd name="T0" fmla="*/ 47 w 47"/>
                <a:gd name="T1" fmla="*/ 17 h 34"/>
                <a:gd name="T2" fmla="*/ 45 w 47"/>
                <a:gd name="T3" fmla="*/ 25 h 34"/>
                <a:gd name="T4" fmla="*/ 41 w 47"/>
                <a:gd name="T5" fmla="*/ 30 h 34"/>
                <a:gd name="T6" fmla="*/ 33 w 47"/>
                <a:gd name="T7" fmla="*/ 32 h 34"/>
                <a:gd name="T8" fmla="*/ 23 w 47"/>
                <a:gd name="T9" fmla="*/ 34 h 34"/>
                <a:gd name="T10" fmla="*/ 14 w 47"/>
                <a:gd name="T11" fmla="*/ 32 h 34"/>
                <a:gd name="T12" fmla="*/ 8 w 47"/>
                <a:gd name="T13" fmla="*/ 30 h 34"/>
                <a:gd name="T14" fmla="*/ 2 w 47"/>
                <a:gd name="T15" fmla="*/ 25 h 34"/>
                <a:gd name="T16" fmla="*/ 0 w 47"/>
                <a:gd name="T17" fmla="*/ 17 h 34"/>
                <a:gd name="T18" fmla="*/ 2 w 47"/>
                <a:gd name="T19" fmla="*/ 9 h 34"/>
                <a:gd name="T20" fmla="*/ 8 w 47"/>
                <a:gd name="T21" fmla="*/ 5 h 34"/>
                <a:gd name="T22" fmla="*/ 14 w 47"/>
                <a:gd name="T23" fmla="*/ 2 h 34"/>
                <a:gd name="T24" fmla="*/ 23 w 47"/>
                <a:gd name="T25" fmla="*/ 0 h 34"/>
                <a:gd name="T26" fmla="*/ 33 w 47"/>
                <a:gd name="T27" fmla="*/ 2 h 34"/>
                <a:gd name="T28" fmla="*/ 41 w 47"/>
                <a:gd name="T29" fmla="*/ 5 h 34"/>
                <a:gd name="T30" fmla="*/ 45 w 47"/>
                <a:gd name="T31" fmla="*/ 9 h 34"/>
                <a:gd name="T32" fmla="*/ 47 w 47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34"/>
                <a:gd name="T53" fmla="*/ 47 w 47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34">
                  <a:moveTo>
                    <a:pt x="47" y="17"/>
                  </a:moveTo>
                  <a:lnTo>
                    <a:pt x="45" y="25"/>
                  </a:lnTo>
                  <a:lnTo>
                    <a:pt x="41" y="30"/>
                  </a:lnTo>
                  <a:lnTo>
                    <a:pt x="33" y="32"/>
                  </a:lnTo>
                  <a:lnTo>
                    <a:pt x="23" y="34"/>
                  </a:lnTo>
                  <a:lnTo>
                    <a:pt x="14" y="32"/>
                  </a:lnTo>
                  <a:lnTo>
                    <a:pt x="8" y="30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2" y="9"/>
                  </a:lnTo>
                  <a:lnTo>
                    <a:pt x="8" y="5"/>
                  </a:lnTo>
                  <a:lnTo>
                    <a:pt x="14" y="2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41" y="5"/>
                  </a:lnTo>
                  <a:lnTo>
                    <a:pt x="45" y="9"/>
                  </a:lnTo>
                  <a:lnTo>
                    <a:pt x="47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9" name="Freeform 351">
              <a:extLst>
                <a:ext uri="{FF2B5EF4-FFF2-40B4-BE49-F238E27FC236}">
                  <a16:creationId xmlns:a16="http://schemas.microsoft.com/office/drawing/2014/main" id="{004B80AC-8255-43AE-BD30-8BD9E95B2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475"/>
              <a:ext cx="29" cy="23"/>
            </a:xfrm>
            <a:custGeom>
              <a:avLst/>
              <a:gdLst>
                <a:gd name="T0" fmla="*/ 0 w 29"/>
                <a:gd name="T1" fmla="*/ 23 h 23"/>
                <a:gd name="T2" fmla="*/ 0 w 29"/>
                <a:gd name="T3" fmla="*/ 23 h 23"/>
                <a:gd name="T4" fmla="*/ 12 w 29"/>
                <a:gd name="T5" fmla="*/ 21 h 23"/>
                <a:gd name="T6" fmla="*/ 20 w 29"/>
                <a:gd name="T7" fmla="*/ 15 h 23"/>
                <a:gd name="T8" fmla="*/ 25 w 29"/>
                <a:gd name="T9" fmla="*/ 9 h 23"/>
                <a:gd name="T10" fmla="*/ 29 w 29"/>
                <a:gd name="T11" fmla="*/ 0 h 23"/>
                <a:gd name="T12" fmla="*/ 20 w 29"/>
                <a:gd name="T13" fmla="*/ 0 h 23"/>
                <a:gd name="T14" fmla="*/ 18 w 29"/>
                <a:gd name="T15" fmla="*/ 4 h 23"/>
                <a:gd name="T16" fmla="*/ 14 w 29"/>
                <a:gd name="T17" fmla="*/ 9 h 23"/>
                <a:gd name="T18" fmla="*/ 8 w 29"/>
                <a:gd name="T19" fmla="*/ 11 h 23"/>
                <a:gd name="T20" fmla="*/ 0 w 29"/>
                <a:gd name="T21" fmla="*/ 13 h 23"/>
                <a:gd name="T22" fmla="*/ 0 w 29"/>
                <a:gd name="T23" fmla="*/ 13 h 23"/>
                <a:gd name="T24" fmla="*/ 0 w 29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3"/>
                <a:gd name="T41" fmla="*/ 29 w 29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3">
                  <a:moveTo>
                    <a:pt x="0" y="23"/>
                  </a:moveTo>
                  <a:lnTo>
                    <a:pt x="0" y="23"/>
                  </a:lnTo>
                  <a:lnTo>
                    <a:pt x="12" y="21"/>
                  </a:lnTo>
                  <a:lnTo>
                    <a:pt x="20" y="15"/>
                  </a:lnTo>
                  <a:lnTo>
                    <a:pt x="25" y="9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8" y="4"/>
                  </a:lnTo>
                  <a:lnTo>
                    <a:pt x="14" y="9"/>
                  </a:lnTo>
                  <a:lnTo>
                    <a:pt x="8" y="11"/>
                  </a:lnTo>
                  <a:lnTo>
                    <a:pt x="0" y="1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0" name="Freeform 352">
              <a:extLst>
                <a:ext uri="{FF2B5EF4-FFF2-40B4-BE49-F238E27FC236}">
                  <a16:creationId xmlns:a16="http://schemas.microsoft.com/office/drawing/2014/main" id="{05CD7DE4-CE3D-4A72-A953-F1685CB78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475"/>
              <a:ext cx="26" cy="23"/>
            </a:xfrm>
            <a:custGeom>
              <a:avLst/>
              <a:gdLst>
                <a:gd name="T0" fmla="*/ 0 w 26"/>
                <a:gd name="T1" fmla="*/ 0 h 23"/>
                <a:gd name="T2" fmla="*/ 0 w 26"/>
                <a:gd name="T3" fmla="*/ 0 h 23"/>
                <a:gd name="T4" fmla="*/ 2 w 26"/>
                <a:gd name="T5" fmla="*/ 9 h 23"/>
                <a:gd name="T6" fmla="*/ 7 w 26"/>
                <a:gd name="T7" fmla="*/ 15 h 23"/>
                <a:gd name="T8" fmla="*/ 17 w 26"/>
                <a:gd name="T9" fmla="*/ 21 h 23"/>
                <a:gd name="T10" fmla="*/ 26 w 26"/>
                <a:gd name="T11" fmla="*/ 23 h 23"/>
                <a:gd name="T12" fmla="*/ 26 w 26"/>
                <a:gd name="T13" fmla="*/ 13 h 23"/>
                <a:gd name="T14" fmla="*/ 19 w 26"/>
                <a:gd name="T15" fmla="*/ 11 h 23"/>
                <a:gd name="T16" fmla="*/ 13 w 26"/>
                <a:gd name="T17" fmla="*/ 9 h 23"/>
                <a:gd name="T18" fmla="*/ 9 w 26"/>
                <a:gd name="T19" fmla="*/ 4 h 23"/>
                <a:gd name="T20" fmla="*/ 7 w 26"/>
                <a:gd name="T21" fmla="*/ 0 h 23"/>
                <a:gd name="T22" fmla="*/ 7 w 26"/>
                <a:gd name="T23" fmla="*/ 0 h 23"/>
                <a:gd name="T24" fmla="*/ 0 w 26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0" y="0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7" y="15"/>
                  </a:lnTo>
                  <a:lnTo>
                    <a:pt x="17" y="21"/>
                  </a:lnTo>
                  <a:lnTo>
                    <a:pt x="26" y="23"/>
                  </a:lnTo>
                  <a:lnTo>
                    <a:pt x="26" y="13"/>
                  </a:lnTo>
                  <a:lnTo>
                    <a:pt x="19" y="11"/>
                  </a:lnTo>
                  <a:lnTo>
                    <a:pt x="13" y="9"/>
                  </a:lnTo>
                  <a:lnTo>
                    <a:pt x="9" y="4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1" name="Freeform 353">
              <a:extLst>
                <a:ext uri="{FF2B5EF4-FFF2-40B4-BE49-F238E27FC236}">
                  <a16:creationId xmlns:a16="http://schemas.microsoft.com/office/drawing/2014/main" id="{6E4CA68A-8F0F-46AD-A351-C22479953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452"/>
              <a:ext cx="26" cy="23"/>
            </a:xfrm>
            <a:custGeom>
              <a:avLst/>
              <a:gdLst>
                <a:gd name="T0" fmla="*/ 26 w 26"/>
                <a:gd name="T1" fmla="*/ 0 h 23"/>
                <a:gd name="T2" fmla="*/ 26 w 26"/>
                <a:gd name="T3" fmla="*/ 0 h 23"/>
                <a:gd name="T4" fmla="*/ 17 w 26"/>
                <a:gd name="T5" fmla="*/ 2 h 23"/>
                <a:gd name="T6" fmla="*/ 7 w 26"/>
                <a:gd name="T7" fmla="*/ 8 h 23"/>
                <a:gd name="T8" fmla="*/ 2 w 26"/>
                <a:gd name="T9" fmla="*/ 13 h 23"/>
                <a:gd name="T10" fmla="*/ 0 w 26"/>
                <a:gd name="T11" fmla="*/ 23 h 23"/>
                <a:gd name="T12" fmla="*/ 7 w 26"/>
                <a:gd name="T13" fmla="*/ 23 h 23"/>
                <a:gd name="T14" fmla="*/ 9 w 26"/>
                <a:gd name="T15" fmla="*/ 19 h 23"/>
                <a:gd name="T16" fmla="*/ 13 w 26"/>
                <a:gd name="T17" fmla="*/ 13 h 23"/>
                <a:gd name="T18" fmla="*/ 19 w 26"/>
                <a:gd name="T19" fmla="*/ 11 h 23"/>
                <a:gd name="T20" fmla="*/ 26 w 26"/>
                <a:gd name="T21" fmla="*/ 9 h 23"/>
                <a:gd name="T22" fmla="*/ 26 w 26"/>
                <a:gd name="T23" fmla="*/ 9 h 23"/>
                <a:gd name="T24" fmla="*/ 26 w 26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26" y="0"/>
                  </a:moveTo>
                  <a:lnTo>
                    <a:pt x="26" y="0"/>
                  </a:lnTo>
                  <a:lnTo>
                    <a:pt x="17" y="2"/>
                  </a:lnTo>
                  <a:lnTo>
                    <a:pt x="7" y="8"/>
                  </a:lnTo>
                  <a:lnTo>
                    <a:pt x="2" y="13"/>
                  </a:lnTo>
                  <a:lnTo>
                    <a:pt x="0" y="23"/>
                  </a:lnTo>
                  <a:lnTo>
                    <a:pt x="7" y="23"/>
                  </a:lnTo>
                  <a:lnTo>
                    <a:pt x="9" y="19"/>
                  </a:lnTo>
                  <a:lnTo>
                    <a:pt x="13" y="13"/>
                  </a:lnTo>
                  <a:lnTo>
                    <a:pt x="19" y="11"/>
                  </a:lnTo>
                  <a:lnTo>
                    <a:pt x="26" y="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2" name="Freeform 354">
              <a:extLst>
                <a:ext uri="{FF2B5EF4-FFF2-40B4-BE49-F238E27FC236}">
                  <a16:creationId xmlns:a16="http://schemas.microsoft.com/office/drawing/2014/main" id="{A4DF74DA-0691-4F2C-B114-E2C09AE05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452"/>
              <a:ext cx="29" cy="23"/>
            </a:xfrm>
            <a:custGeom>
              <a:avLst/>
              <a:gdLst>
                <a:gd name="T0" fmla="*/ 29 w 29"/>
                <a:gd name="T1" fmla="*/ 23 h 23"/>
                <a:gd name="T2" fmla="*/ 29 w 29"/>
                <a:gd name="T3" fmla="*/ 23 h 23"/>
                <a:gd name="T4" fmla="*/ 25 w 29"/>
                <a:gd name="T5" fmla="*/ 13 h 23"/>
                <a:gd name="T6" fmla="*/ 20 w 29"/>
                <a:gd name="T7" fmla="*/ 8 h 23"/>
                <a:gd name="T8" fmla="*/ 12 w 29"/>
                <a:gd name="T9" fmla="*/ 2 h 23"/>
                <a:gd name="T10" fmla="*/ 0 w 29"/>
                <a:gd name="T11" fmla="*/ 0 h 23"/>
                <a:gd name="T12" fmla="*/ 0 w 29"/>
                <a:gd name="T13" fmla="*/ 9 h 23"/>
                <a:gd name="T14" fmla="*/ 8 w 29"/>
                <a:gd name="T15" fmla="*/ 11 h 23"/>
                <a:gd name="T16" fmla="*/ 14 w 29"/>
                <a:gd name="T17" fmla="*/ 13 h 23"/>
                <a:gd name="T18" fmla="*/ 18 w 29"/>
                <a:gd name="T19" fmla="*/ 19 h 23"/>
                <a:gd name="T20" fmla="*/ 20 w 29"/>
                <a:gd name="T21" fmla="*/ 23 h 23"/>
                <a:gd name="T22" fmla="*/ 20 w 29"/>
                <a:gd name="T23" fmla="*/ 23 h 23"/>
                <a:gd name="T24" fmla="*/ 29 w 29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3"/>
                <a:gd name="T41" fmla="*/ 29 w 29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3">
                  <a:moveTo>
                    <a:pt x="29" y="23"/>
                  </a:moveTo>
                  <a:lnTo>
                    <a:pt x="29" y="23"/>
                  </a:lnTo>
                  <a:lnTo>
                    <a:pt x="25" y="13"/>
                  </a:lnTo>
                  <a:lnTo>
                    <a:pt x="20" y="8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11"/>
                  </a:lnTo>
                  <a:lnTo>
                    <a:pt x="14" y="13"/>
                  </a:lnTo>
                  <a:lnTo>
                    <a:pt x="18" y="19"/>
                  </a:lnTo>
                  <a:lnTo>
                    <a:pt x="20" y="23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3" name="Freeform 355">
              <a:extLst>
                <a:ext uri="{FF2B5EF4-FFF2-40B4-BE49-F238E27FC236}">
                  <a16:creationId xmlns:a16="http://schemas.microsoft.com/office/drawing/2014/main" id="{F65F5F0B-8D2B-4807-A854-A27822864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582"/>
              <a:ext cx="46" cy="37"/>
            </a:xfrm>
            <a:custGeom>
              <a:avLst/>
              <a:gdLst>
                <a:gd name="T0" fmla="*/ 46 w 46"/>
                <a:gd name="T1" fmla="*/ 18 h 37"/>
                <a:gd name="T2" fmla="*/ 45 w 46"/>
                <a:gd name="T3" fmla="*/ 25 h 37"/>
                <a:gd name="T4" fmla="*/ 39 w 46"/>
                <a:gd name="T5" fmla="*/ 31 h 37"/>
                <a:gd name="T6" fmla="*/ 33 w 46"/>
                <a:gd name="T7" fmla="*/ 35 h 37"/>
                <a:gd name="T8" fmla="*/ 23 w 46"/>
                <a:gd name="T9" fmla="*/ 37 h 37"/>
                <a:gd name="T10" fmla="*/ 14 w 46"/>
                <a:gd name="T11" fmla="*/ 35 h 37"/>
                <a:gd name="T12" fmla="*/ 6 w 46"/>
                <a:gd name="T13" fmla="*/ 31 h 37"/>
                <a:gd name="T14" fmla="*/ 2 w 46"/>
                <a:gd name="T15" fmla="*/ 25 h 37"/>
                <a:gd name="T16" fmla="*/ 0 w 46"/>
                <a:gd name="T17" fmla="*/ 18 h 37"/>
                <a:gd name="T18" fmla="*/ 2 w 46"/>
                <a:gd name="T19" fmla="*/ 12 h 37"/>
                <a:gd name="T20" fmla="*/ 6 w 46"/>
                <a:gd name="T21" fmla="*/ 6 h 37"/>
                <a:gd name="T22" fmla="*/ 14 w 46"/>
                <a:gd name="T23" fmla="*/ 2 h 37"/>
                <a:gd name="T24" fmla="*/ 23 w 46"/>
                <a:gd name="T25" fmla="*/ 0 h 37"/>
                <a:gd name="T26" fmla="*/ 33 w 46"/>
                <a:gd name="T27" fmla="*/ 2 h 37"/>
                <a:gd name="T28" fmla="*/ 39 w 46"/>
                <a:gd name="T29" fmla="*/ 6 h 37"/>
                <a:gd name="T30" fmla="*/ 45 w 46"/>
                <a:gd name="T31" fmla="*/ 12 h 37"/>
                <a:gd name="T32" fmla="*/ 46 w 46"/>
                <a:gd name="T33" fmla="*/ 18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37"/>
                <a:gd name="T53" fmla="*/ 46 w 4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37">
                  <a:moveTo>
                    <a:pt x="46" y="18"/>
                  </a:moveTo>
                  <a:lnTo>
                    <a:pt x="45" y="25"/>
                  </a:lnTo>
                  <a:lnTo>
                    <a:pt x="39" y="31"/>
                  </a:lnTo>
                  <a:lnTo>
                    <a:pt x="33" y="35"/>
                  </a:lnTo>
                  <a:lnTo>
                    <a:pt x="23" y="37"/>
                  </a:lnTo>
                  <a:lnTo>
                    <a:pt x="14" y="35"/>
                  </a:lnTo>
                  <a:lnTo>
                    <a:pt x="6" y="31"/>
                  </a:lnTo>
                  <a:lnTo>
                    <a:pt x="2" y="25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5" y="12"/>
                  </a:lnTo>
                  <a:lnTo>
                    <a:pt x="4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4" name="Freeform 356">
              <a:extLst>
                <a:ext uri="{FF2B5EF4-FFF2-40B4-BE49-F238E27FC236}">
                  <a16:creationId xmlns:a16="http://schemas.microsoft.com/office/drawing/2014/main" id="{B7ED133C-6211-4FF5-95DE-45CA644D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600"/>
              <a:ext cx="27" cy="23"/>
            </a:xfrm>
            <a:custGeom>
              <a:avLst/>
              <a:gdLst>
                <a:gd name="T0" fmla="*/ 0 w 27"/>
                <a:gd name="T1" fmla="*/ 23 h 23"/>
                <a:gd name="T2" fmla="*/ 0 w 27"/>
                <a:gd name="T3" fmla="*/ 23 h 23"/>
                <a:gd name="T4" fmla="*/ 10 w 27"/>
                <a:gd name="T5" fmla="*/ 21 h 23"/>
                <a:gd name="T6" fmla="*/ 20 w 27"/>
                <a:gd name="T7" fmla="*/ 17 h 23"/>
                <a:gd name="T8" fmla="*/ 25 w 27"/>
                <a:gd name="T9" fmla="*/ 9 h 23"/>
                <a:gd name="T10" fmla="*/ 27 w 27"/>
                <a:gd name="T11" fmla="*/ 0 h 23"/>
                <a:gd name="T12" fmla="*/ 20 w 27"/>
                <a:gd name="T13" fmla="*/ 0 h 23"/>
                <a:gd name="T14" fmla="*/ 18 w 27"/>
                <a:gd name="T15" fmla="*/ 5 h 23"/>
                <a:gd name="T16" fmla="*/ 14 w 27"/>
                <a:gd name="T17" fmla="*/ 9 h 23"/>
                <a:gd name="T18" fmla="*/ 8 w 27"/>
                <a:gd name="T19" fmla="*/ 13 h 23"/>
                <a:gd name="T20" fmla="*/ 0 w 27"/>
                <a:gd name="T21" fmla="*/ 13 h 23"/>
                <a:gd name="T22" fmla="*/ 0 w 27"/>
                <a:gd name="T23" fmla="*/ 13 h 23"/>
                <a:gd name="T24" fmla="*/ 0 w 27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3"/>
                <a:gd name="T41" fmla="*/ 27 w 27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3">
                  <a:moveTo>
                    <a:pt x="0" y="23"/>
                  </a:moveTo>
                  <a:lnTo>
                    <a:pt x="0" y="23"/>
                  </a:lnTo>
                  <a:lnTo>
                    <a:pt x="10" y="21"/>
                  </a:lnTo>
                  <a:lnTo>
                    <a:pt x="20" y="17"/>
                  </a:lnTo>
                  <a:lnTo>
                    <a:pt x="25" y="9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8" y="13"/>
                  </a:lnTo>
                  <a:lnTo>
                    <a:pt x="0" y="1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5" name="Freeform 357">
              <a:extLst>
                <a:ext uri="{FF2B5EF4-FFF2-40B4-BE49-F238E27FC236}">
                  <a16:creationId xmlns:a16="http://schemas.microsoft.com/office/drawing/2014/main" id="{8F0B6D5C-BDCA-475B-A972-DF6FE2FA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600"/>
              <a:ext cx="28" cy="23"/>
            </a:xfrm>
            <a:custGeom>
              <a:avLst/>
              <a:gdLst>
                <a:gd name="T0" fmla="*/ 0 w 28"/>
                <a:gd name="T1" fmla="*/ 0 h 23"/>
                <a:gd name="T2" fmla="*/ 0 w 28"/>
                <a:gd name="T3" fmla="*/ 0 h 23"/>
                <a:gd name="T4" fmla="*/ 3 w 28"/>
                <a:gd name="T5" fmla="*/ 9 h 23"/>
                <a:gd name="T6" fmla="*/ 9 w 28"/>
                <a:gd name="T7" fmla="*/ 17 h 23"/>
                <a:gd name="T8" fmla="*/ 17 w 28"/>
                <a:gd name="T9" fmla="*/ 21 h 23"/>
                <a:gd name="T10" fmla="*/ 28 w 28"/>
                <a:gd name="T11" fmla="*/ 23 h 23"/>
                <a:gd name="T12" fmla="*/ 28 w 28"/>
                <a:gd name="T13" fmla="*/ 13 h 23"/>
                <a:gd name="T14" fmla="*/ 21 w 28"/>
                <a:gd name="T15" fmla="*/ 13 h 23"/>
                <a:gd name="T16" fmla="*/ 15 w 28"/>
                <a:gd name="T17" fmla="*/ 9 h 23"/>
                <a:gd name="T18" fmla="*/ 11 w 28"/>
                <a:gd name="T19" fmla="*/ 5 h 23"/>
                <a:gd name="T20" fmla="*/ 9 w 28"/>
                <a:gd name="T21" fmla="*/ 0 h 23"/>
                <a:gd name="T22" fmla="*/ 9 w 28"/>
                <a:gd name="T23" fmla="*/ 0 h 23"/>
                <a:gd name="T24" fmla="*/ 0 w 28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23"/>
                <a:gd name="T41" fmla="*/ 28 w 28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23">
                  <a:moveTo>
                    <a:pt x="0" y="0"/>
                  </a:moveTo>
                  <a:lnTo>
                    <a:pt x="0" y="0"/>
                  </a:lnTo>
                  <a:lnTo>
                    <a:pt x="3" y="9"/>
                  </a:lnTo>
                  <a:lnTo>
                    <a:pt x="9" y="17"/>
                  </a:lnTo>
                  <a:lnTo>
                    <a:pt x="17" y="21"/>
                  </a:lnTo>
                  <a:lnTo>
                    <a:pt x="28" y="23"/>
                  </a:lnTo>
                  <a:lnTo>
                    <a:pt x="28" y="13"/>
                  </a:lnTo>
                  <a:lnTo>
                    <a:pt x="21" y="13"/>
                  </a:lnTo>
                  <a:lnTo>
                    <a:pt x="15" y="9"/>
                  </a:lnTo>
                  <a:lnTo>
                    <a:pt x="11" y="5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6" name="Freeform 358">
              <a:extLst>
                <a:ext uri="{FF2B5EF4-FFF2-40B4-BE49-F238E27FC236}">
                  <a16:creationId xmlns:a16="http://schemas.microsoft.com/office/drawing/2014/main" id="{C1C637C0-2E12-42D0-A09E-75B2482AC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578"/>
              <a:ext cx="28" cy="22"/>
            </a:xfrm>
            <a:custGeom>
              <a:avLst/>
              <a:gdLst>
                <a:gd name="T0" fmla="*/ 28 w 28"/>
                <a:gd name="T1" fmla="*/ 0 h 22"/>
                <a:gd name="T2" fmla="*/ 28 w 28"/>
                <a:gd name="T3" fmla="*/ 0 h 22"/>
                <a:gd name="T4" fmla="*/ 17 w 28"/>
                <a:gd name="T5" fmla="*/ 2 h 22"/>
                <a:gd name="T6" fmla="*/ 9 w 28"/>
                <a:gd name="T7" fmla="*/ 6 h 22"/>
                <a:gd name="T8" fmla="*/ 3 w 28"/>
                <a:gd name="T9" fmla="*/ 14 h 22"/>
                <a:gd name="T10" fmla="*/ 0 w 28"/>
                <a:gd name="T11" fmla="*/ 22 h 22"/>
                <a:gd name="T12" fmla="*/ 9 w 28"/>
                <a:gd name="T13" fmla="*/ 22 h 22"/>
                <a:gd name="T14" fmla="*/ 11 w 28"/>
                <a:gd name="T15" fmla="*/ 18 h 22"/>
                <a:gd name="T16" fmla="*/ 15 w 28"/>
                <a:gd name="T17" fmla="*/ 14 h 22"/>
                <a:gd name="T18" fmla="*/ 21 w 28"/>
                <a:gd name="T19" fmla="*/ 10 h 22"/>
                <a:gd name="T20" fmla="*/ 28 w 28"/>
                <a:gd name="T21" fmla="*/ 10 h 22"/>
                <a:gd name="T22" fmla="*/ 28 w 28"/>
                <a:gd name="T23" fmla="*/ 10 h 22"/>
                <a:gd name="T24" fmla="*/ 28 w 28"/>
                <a:gd name="T25" fmla="*/ 0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22"/>
                <a:gd name="T41" fmla="*/ 28 w 28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22">
                  <a:moveTo>
                    <a:pt x="28" y="0"/>
                  </a:moveTo>
                  <a:lnTo>
                    <a:pt x="28" y="0"/>
                  </a:lnTo>
                  <a:lnTo>
                    <a:pt x="17" y="2"/>
                  </a:lnTo>
                  <a:lnTo>
                    <a:pt x="9" y="6"/>
                  </a:lnTo>
                  <a:lnTo>
                    <a:pt x="3" y="14"/>
                  </a:lnTo>
                  <a:lnTo>
                    <a:pt x="0" y="22"/>
                  </a:lnTo>
                  <a:lnTo>
                    <a:pt x="9" y="22"/>
                  </a:lnTo>
                  <a:lnTo>
                    <a:pt x="11" y="18"/>
                  </a:lnTo>
                  <a:lnTo>
                    <a:pt x="15" y="14"/>
                  </a:lnTo>
                  <a:lnTo>
                    <a:pt x="21" y="10"/>
                  </a:lnTo>
                  <a:lnTo>
                    <a:pt x="28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7" name="Freeform 359">
              <a:extLst>
                <a:ext uri="{FF2B5EF4-FFF2-40B4-BE49-F238E27FC236}">
                  <a16:creationId xmlns:a16="http://schemas.microsoft.com/office/drawing/2014/main" id="{5D73A61A-4A5E-46E0-8010-BCC655462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578"/>
              <a:ext cx="27" cy="22"/>
            </a:xfrm>
            <a:custGeom>
              <a:avLst/>
              <a:gdLst>
                <a:gd name="T0" fmla="*/ 27 w 27"/>
                <a:gd name="T1" fmla="*/ 22 h 22"/>
                <a:gd name="T2" fmla="*/ 27 w 27"/>
                <a:gd name="T3" fmla="*/ 22 h 22"/>
                <a:gd name="T4" fmla="*/ 25 w 27"/>
                <a:gd name="T5" fmla="*/ 14 h 22"/>
                <a:gd name="T6" fmla="*/ 20 w 27"/>
                <a:gd name="T7" fmla="*/ 6 h 22"/>
                <a:gd name="T8" fmla="*/ 10 w 27"/>
                <a:gd name="T9" fmla="*/ 2 h 22"/>
                <a:gd name="T10" fmla="*/ 0 w 27"/>
                <a:gd name="T11" fmla="*/ 0 h 22"/>
                <a:gd name="T12" fmla="*/ 0 w 27"/>
                <a:gd name="T13" fmla="*/ 10 h 22"/>
                <a:gd name="T14" fmla="*/ 8 w 27"/>
                <a:gd name="T15" fmla="*/ 10 h 22"/>
                <a:gd name="T16" fmla="*/ 14 w 27"/>
                <a:gd name="T17" fmla="*/ 14 h 22"/>
                <a:gd name="T18" fmla="*/ 18 w 27"/>
                <a:gd name="T19" fmla="*/ 18 h 22"/>
                <a:gd name="T20" fmla="*/ 20 w 27"/>
                <a:gd name="T21" fmla="*/ 22 h 22"/>
                <a:gd name="T22" fmla="*/ 20 w 27"/>
                <a:gd name="T23" fmla="*/ 22 h 22"/>
                <a:gd name="T24" fmla="*/ 27 w 27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2"/>
                <a:gd name="T41" fmla="*/ 27 w 2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2">
                  <a:moveTo>
                    <a:pt x="27" y="22"/>
                  </a:moveTo>
                  <a:lnTo>
                    <a:pt x="27" y="22"/>
                  </a:lnTo>
                  <a:lnTo>
                    <a:pt x="25" y="14"/>
                  </a:lnTo>
                  <a:lnTo>
                    <a:pt x="20" y="6"/>
                  </a:lnTo>
                  <a:lnTo>
                    <a:pt x="10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8" y="10"/>
                  </a:lnTo>
                  <a:lnTo>
                    <a:pt x="14" y="14"/>
                  </a:lnTo>
                  <a:lnTo>
                    <a:pt x="18" y="18"/>
                  </a:lnTo>
                  <a:lnTo>
                    <a:pt x="20" y="22"/>
                  </a:lnTo>
                  <a:lnTo>
                    <a:pt x="27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8" name="Freeform 360">
              <a:extLst>
                <a:ext uri="{FF2B5EF4-FFF2-40B4-BE49-F238E27FC236}">
                  <a16:creationId xmlns:a16="http://schemas.microsoft.com/office/drawing/2014/main" id="{E62E4BFD-71D2-47B4-857A-4DFB7FFD1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1738"/>
              <a:ext cx="46" cy="34"/>
            </a:xfrm>
            <a:custGeom>
              <a:avLst/>
              <a:gdLst>
                <a:gd name="T0" fmla="*/ 46 w 46"/>
                <a:gd name="T1" fmla="*/ 17 h 34"/>
                <a:gd name="T2" fmla="*/ 44 w 46"/>
                <a:gd name="T3" fmla="*/ 25 h 34"/>
                <a:gd name="T4" fmla="*/ 41 w 46"/>
                <a:gd name="T5" fmla="*/ 30 h 34"/>
                <a:gd name="T6" fmla="*/ 33 w 46"/>
                <a:gd name="T7" fmla="*/ 34 h 34"/>
                <a:gd name="T8" fmla="*/ 23 w 46"/>
                <a:gd name="T9" fmla="*/ 34 h 34"/>
                <a:gd name="T10" fmla="*/ 14 w 46"/>
                <a:gd name="T11" fmla="*/ 34 h 34"/>
                <a:gd name="T12" fmla="*/ 6 w 46"/>
                <a:gd name="T13" fmla="*/ 30 h 34"/>
                <a:gd name="T14" fmla="*/ 2 w 46"/>
                <a:gd name="T15" fmla="*/ 25 h 34"/>
                <a:gd name="T16" fmla="*/ 0 w 46"/>
                <a:gd name="T17" fmla="*/ 17 h 34"/>
                <a:gd name="T18" fmla="*/ 2 w 46"/>
                <a:gd name="T19" fmla="*/ 11 h 34"/>
                <a:gd name="T20" fmla="*/ 6 w 46"/>
                <a:gd name="T21" fmla="*/ 6 h 34"/>
                <a:gd name="T22" fmla="*/ 14 w 46"/>
                <a:gd name="T23" fmla="*/ 2 h 34"/>
                <a:gd name="T24" fmla="*/ 23 w 46"/>
                <a:gd name="T25" fmla="*/ 0 h 34"/>
                <a:gd name="T26" fmla="*/ 33 w 46"/>
                <a:gd name="T27" fmla="*/ 2 h 34"/>
                <a:gd name="T28" fmla="*/ 41 w 46"/>
                <a:gd name="T29" fmla="*/ 6 h 34"/>
                <a:gd name="T30" fmla="*/ 44 w 46"/>
                <a:gd name="T31" fmla="*/ 11 h 34"/>
                <a:gd name="T32" fmla="*/ 46 w 46"/>
                <a:gd name="T33" fmla="*/ 1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34"/>
                <a:gd name="T53" fmla="*/ 46 w 46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34">
                  <a:moveTo>
                    <a:pt x="46" y="17"/>
                  </a:moveTo>
                  <a:lnTo>
                    <a:pt x="44" y="25"/>
                  </a:lnTo>
                  <a:lnTo>
                    <a:pt x="41" y="30"/>
                  </a:lnTo>
                  <a:lnTo>
                    <a:pt x="33" y="34"/>
                  </a:lnTo>
                  <a:lnTo>
                    <a:pt x="23" y="34"/>
                  </a:lnTo>
                  <a:lnTo>
                    <a:pt x="14" y="34"/>
                  </a:lnTo>
                  <a:lnTo>
                    <a:pt x="6" y="30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3" y="0"/>
                  </a:lnTo>
                  <a:lnTo>
                    <a:pt x="33" y="2"/>
                  </a:lnTo>
                  <a:lnTo>
                    <a:pt x="41" y="6"/>
                  </a:lnTo>
                  <a:lnTo>
                    <a:pt x="44" y="11"/>
                  </a:lnTo>
                  <a:lnTo>
                    <a:pt x="46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9" name="Freeform 361">
              <a:extLst>
                <a:ext uri="{FF2B5EF4-FFF2-40B4-BE49-F238E27FC236}">
                  <a16:creationId xmlns:a16="http://schemas.microsoft.com/office/drawing/2014/main" id="{69F8F061-C979-4F0D-9248-E2EACFA9B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755"/>
              <a:ext cx="29" cy="23"/>
            </a:xfrm>
            <a:custGeom>
              <a:avLst/>
              <a:gdLst>
                <a:gd name="T0" fmla="*/ 0 w 29"/>
                <a:gd name="T1" fmla="*/ 23 h 23"/>
                <a:gd name="T2" fmla="*/ 0 w 29"/>
                <a:gd name="T3" fmla="*/ 23 h 23"/>
                <a:gd name="T4" fmla="*/ 10 w 29"/>
                <a:gd name="T5" fmla="*/ 21 h 23"/>
                <a:gd name="T6" fmla="*/ 20 w 29"/>
                <a:gd name="T7" fmla="*/ 17 h 23"/>
                <a:gd name="T8" fmla="*/ 25 w 29"/>
                <a:gd name="T9" fmla="*/ 10 h 23"/>
                <a:gd name="T10" fmla="*/ 29 w 29"/>
                <a:gd name="T11" fmla="*/ 0 h 23"/>
                <a:gd name="T12" fmla="*/ 20 w 29"/>
                <a:gd name="T13" fmla="*/ 0 h 23"/>
                <a:gd name="T14" fmla="*/ 18 w 29"/>
                <a:gd name="T15" fmla="*/ 6 h 23"/>
                <a:gd name="T16" fmla="*/ 14 w 29"/>
                <a:gd name="T17" fmla="*/ 10 h 23"/>
                <a:gd name="T18" fmla="*/ 8 w 29"/>
                <a:gd name="T19" fmla="*/ 13 h 23"/>
                <a:gd name="T20" fmla="*/ 0 w 29"/>
                <a:gd name="T21" fmla="*/ 13 h 23"/>
                <a:gd name="T22" fmla="*/ 0 w 29"/>
                <a:gd name="T23" fmla="*/ 13 h 23"/>
                <a:gd name="T24" fmla="*/ 0 w 29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3"/>
                <a:gd name="T41" fmla="*/ 29 w 29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3">
                  <a:moveTo>
                    <a:pt x="0" y="23"/>
                  </a:moveTo>
                  <a:lnTo>
                    <a:pt x="0" y="23"/>
                  </a:lnTo>
                  <a:lnTo>
                    <a:pt x="10" y="21"/>
                  </a:lnTo>
                  <a:lnTo>
                    <a:pt x="20" y="17"/>
                  </a:lnTo>
                  <a:lnTo>
                    <a:pt x="25" y="10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3"/>
                  </a:lnTo>
                  <a:lnTo>
                    <a:pt x="0" y="1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0" name="Freeform 362">
              <a:extLst>
                <a:ext uri="{FF2B5EF4-FFF2-40B4-BE49-F238E27FC236}">
                  <a16:creationId xmlns:a16="http://schemas.microsoft.com/office/drawing/2014/main" id="{17F0A55D-94A7-4E10-9867-22B96BF5F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755"/>
              <a:ext cx="28" cy="23"/>
            </a:xfrm>
            <a:custGeom>
              <a:avLst/>
              <a:gdLst>
                <a:gd name="T0" fmla="*/ 0 w 28"/>
                <a:gd name="T1" fmla="*/ 0 h 23"/>
                <a:gd name="T2" fmla="*/ 0 w 28"/>
                <a:gd name="T3" fmla="*/ 0 h 23"/>
                <a:gd name="T4" fmla="*/ 3 w 28"/>
                <a:gd name="T5" fmla="*/ 10 h 23"/>
                <a:gd name="T6" fmla="*/ 9 w 28"/>
                <a:gd name="T7" fmla="*/ 17 h 23"/>
                <a:gd name="T8" fmla="*/ 19 w 28"/>
                <a:gd name="T9" fmla="*/ 21 h 23"/>
                <a:gd name="T10" fmla="*/ 28 w 28"/>
                <a:gd name="T11" fmla="*/ 23 h 23"/>
                <a:gd name="T12" fmla="*/ 28 w 28"/>
                <a:gd name="T13" fmla="*/ 13 h 23"/>
                <a:gd name="T14" fmla="*/ 21 w 28"/>
                <a:gd name="T15" fmla="*/ 13 h 23"/>
                <a:gd name="T16" fmla="*/ 15 w 28"/>
                <a:gd name="T17" fmla="*/ 10 h 23"/>
                <a:gd name="T18" fmla="*/ 11 w 28"/>
                <a:gd name="T19" fmla="*/ 6 h 23"/>
                <a:gd name="T20" fmla="*/ 9 w 28"/>
                <a:gd name="T21" fmla="*/ 0 h 23"/>
                <a:gd name="T22" fmla="*/ 9 w 28"/>
                <a:gd name="T23" fmla="*/ 0 h 23"/>
                <a:gd name="T24" fmla="*/ 0 w 28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23"/>
                <a:gd name="T41" fmla="*/ 28 w 28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23">
                  <a:moveTo>
                    <a:pt x="0" y="0"/>
                  </a:moveTo>
                  <a:lnTo>
                    <a:pt x="0" y="0"/>
                  </a:lnTo>
                  <a:lnTo>
                    <a:pt x="3" y="10"/>
                  </a:lnTo>
                  <a:lnTo>
                    <a:pt x="9" y="17"/>
                  </a:lnTo>
                  <a:lnTo>
                    <a:pt x="19" y="21"/>
                  </a:lnTo>
                  <a:lnTo>
                    <a:pt x="28" y="23"/>
                  </a:lnTo>
                  <a:lnTo>
                    <a:pt x="28" y="13"/>
                  </a:lnTo>
                  <a:lnTo>
                    <a:pt x="21" y="13"/>
                  </a:lnTo>
                  <a:lnTo>
                    <a:pt x="15" y="10"/>
                  </a:lnTo>
                  <a:lnTo>
                    <a:pt x="11" y="6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1" name="Freeform 363">
              <a:extLst>
                <a:ext uri="{FF2B5EF4-FFF2-40B4-BE49-F238E27FC236}">
                  <a16:creationId xmlns:a16="http://schemas.microsoft.com/office/drawing/2014/main" id="{D8D0A3C8-9461-431D-86E0-B98DE1C43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734"/>
              <a:ext cx="28" cy="21"/>
            </a:xfrm>
            <a:custGeom>
              <a:avLst/>
              <a:gdLst>
                <a:gd name="T0" fmla="*/ 28 w 28"/>
                <a:gd name="T1" fmla="*/ 0 h 21"/>
                <a:gd name="T2" fmla="*/ 28 w 28"/>
                <a:gd name="T3" fmla="*/ 0 h 21"/>
                <a:gd name="T4" fmla="*/ 19 w 28"/>
                <a:gd name="T5" fmla="*/ 2 h 21"/>
                <a:gd name="T6" fmla="*/ 9 w 28"/>
                <a:gd name="T7" fmla="*/ 6 h 21"/>
                <a:gd name="T8" fmla="*/ 3 w 28"/>
                <a:gd name="T9" fmla="*/ 13 h 21"/>
                <a:gd name="T10" fmla="*/ 0 w 28"/>
                <a:gd name="T11" fmla="*/ 21 h 21"/>
                <a:gd name="T12" fmla="*/ 9 w 28"/>
                <a:gd name="T13" fmla="*/ 21 h 21"/>
                <a:gd name="T14" fmla="*/ 11 w 28"/>
                <a:gd name="T15" fmla="*/ 17 h 21"/>
                <a:gd name="T16" fmla="*/ 15 w 28"/>
                <a:gd name="T17" fmla="*/ 13 h 21"/>
                <a:gd name="T18" fmla="*/ 21 w 28"/>
                <a:gd name="T19" fmla="*/ 10 h 21"/>
                <a:gd name="T20" fmla="*/ 28 w 28"/>
                <a:gd name="T21" fmla="*/ 8 h 21"/>
                <a:gd name="T22" fmla="*/ 28 w 28"/>
                <a:gd name="T23" fmla="*/ 8 h 21"/>
                <a:gd name="T24" fmla="*/ 28 w 28"/>
                <a:gd name="T25" fmla="*/ 0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21"/>
                <a:gd name="T41" fmla="*/ 28 w 2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21">
                  <a:moveTo>
                    <a:pt x="28" y="0"/>
                  </a:moveTo>
                  <a:lnTo>
                    <a:pt x="28" y="0"/>
                  </a:lnTo>
                  <a:lnTo>
                    <a:pt x="19" y="2"/>
                  </a:lnTo>
                  <a:lnTo>
                    <a:pt x="9" y="6"/>
                  </a:lnTo>
                  <a:lnTo>
                    <a:pt x="3" y="13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5" y="13"/>
                  </a:lnTo>
                  <a:lnTo>
                    <a:pt x="21" y="10"/>
                  </a:lnTo>
                  <a:lnTo>
                    <a:pt x="28" y="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2" name="Freeform 364">
              <a:extLst>
                <a:ext uri="{FF2B5EF4-FFF2-40B4-BE49-F238E27FC236}">
                  <a16:creationId xmlns:a16="http://schemas.microsoft.com/office/drawing/2014/main" id="{35B7D106-57EC-4D81-8058-527FADEB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734"/>
              <a:ext cx="29" cy="21"/>
            </a:xfrm>
            <a:custGeom>
              <a:avLst/>
              <a:gdLst>
                <a:gd name="T0" fmla="*/ 29 w 29"/>
                <a:gd name="T1" fmla="*/ 21 h 21"/>
                <a:gd name="T2" fmla="*/ 29 w 29"/>
                <a:gd name="T3" fmla="*/ 21 h 21"/>
                <a:gd name="T4" fmla="*/ 25 w 29"/>
                <a:gd name="T5" fmla="*/ 13 h 21"/>
                <a:gd name="T6" fmla="*/ 20 w 29"/>
                <a:gd name="T7" fmla="*/ 6 h 21"/>
                <a:gd name="T8" fmla="*/ 10 w 29"/>
                <a:gd name="T9" fmla="*/ 2 h 21"/>
                <a:gd name="T10" fmla="*/ 0 w 29"/>
                <a:gd name="T11" fmla="*/ 0 h 21"/>
                <a:gd name="T12" fmla="*/ 0 w 29"/>
                <a:gd name="T13" fmla="*/ 8 h 21"/>
                <a:gd name="T14" fmla="*/ 8 w 29"/>
                <a:gd name="T15" fmla="*/ 10 h 21"/>
                <a:gd name="T16" fmla="*/ 14 w 29"/>
                <a:gd name="T17" fmla="*/ 13 h 21"/>
                <a:gd name="T18" fmla="*/ 18 w 29"/>
                <a:gd name="T19" fmla="*/ 17 h 21"/>
                <a:gd name="T20" fmla="*/ 20 w 29"/>
                <a:gd name="T21" fmla="*/ 21 h 21"/>
                <a:gd name="T22" fmla="*/ 20 w 29"/>
                <a:gd name="T23" fmla="*/ 21 h 21"/>
                <a:gd name="T24" fmla="*/ 29 w 29"/>
                <a:gd name="T25" fmla="*/ 21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21"/>
                <a:gd name="T41" fmla="*/ 29 w 29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21">
                  <a:moveTo>
                    <a:pt x="29" y="21"/>
                  </a:moveTo>
                  <a:lnTo>
                    <a:pt x="29" y="21"/>
                  </a:lnTo>
                  <a:lnTo>
                    <a:pt x="25" y="13"/>
                  </a:lnTo>
                  <a:lnTo>
                    <a:pt x="20" y="6"/>
                  </a:lnTo>
                  <a:lnTo>
                    <a:pt x="10" y="2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0"/>
                  </a:lnTo>
                  <a:lnTo>
                    <a:pt x="14" y="13"/>
                  </a:lnTo>
                  <a:lnTo>
                    <a:pt x="18" y="17"/>
                  </a:lnTo>
                  <a:lnTo>
                    <a:pt x="20" y="21"/>
                  </a:lnTo>
                  <a:lnTo>
                    <a:pt x="29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741" name="Text Box 365">
            <a:extLst>
              <a:ext uri="{FF2B5EF4-FFF2-40B4-BE49-F238E27FC236}">
                <a16:creationId xmlns:a16="http://schemas.microsoft.com/office/drawing/2014/main" id="{7381F801-E0ED-4042-8D1A-6F853BB2F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9588" y="2060575"/>
            <a:ext cx="4787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Jednačina strujnice u vektorskom obliku:</a:t>
            </a:r>
            <a:endParaRPr lang="en-US" altLang="en-US" b="1"/>
          </a:p>
        </p:txBody>
      </p:sp>
      <p:grpSp>
        <p:nvGrpSpPr>
          <p:cNvPr id="3" name="Group 369">
            <a:extLst>
              <a:ext uri="{FF2B5EF4-FFF2-40B4-BE49-F238E27FC236}">
                <a16:creationId xmlns:a16="http://schemas.microsoft.com/office/drawing/2014/main" id="{076C3CD0-A190-4E71-9AEA-9A9FCFBE58C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05413" y="2636838"/>
            <a:ext cx="3038475" cy="407987"/>
            <a:chOff x="3198" y="1661"/>
            <a:chExt cx="1914" cy="257"/>
          </a:xfrm>
        </p:grpSpPr>
        <p:sp>
          <p:nvSpPr>
            <p:cNvPr id="15400" name="AutoShape 368">
              <a:extLst>
                <a:ext uri="{FF2B5EF4-FFF2-40B4-BE49-F238E27FC236}">
                  <a16:creationId xmlns:a16="http://schemas.microsoft.com/office/drawing/2014/main" id="{AB72FC8A-626D-484B-A232-E3E3EA60400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198" y="1661"/>
              <a:ext cx="1914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1" name="Freeform 370">
              <a:extLst>
                <a:ext uri="{FF2B5EF4-FFF2-40B4-BE49-F238E27FC236}">
                  <a16:creationId xmlns:a16="http://schemas.microsoft.com/office/drawing/2014/main" id="{CF32516E-3D36-4D16-BA5D-188DFA732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684"/>
              <a:ext cx="81" cy="16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1 w 161"/>
                <a:gd name="T5" fmla="*/ 1 h 32"/>
                <a:gd name="T6" fmla="*/ 1 w 161"/>
                <a:gd name="T7" fmla="*/ 0 h 32"/>
                <a:gd name="T8" fmla="*/ 1 w 161"/>
                <a:gd name="T9" fmla="*/ 1 h 32"/>
                <a:gd name="T10" fmla="*/ 1 w 161"/>
                <a:gd name="T11" fmla="*/ 1 h 32"/>
                <a:gd name="T12" fmla="*/ 1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21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2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371">
              <a:extLst>
                <a:ext uri="{FF2B5EF4-FFF2-40B4-BE49-F238E27FC236}">
                  <a16:creationId xmlns:a16="http://schemas.microsoft.com/office/drawing/2014/main" id="{4B420A91-7984-4640-A296-BBC7B51E7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684"/>
              <a:ext cx="114" cy="16"/>
            </a:xfrm>
            <a:custGeom>
              <a:avLst/>
              <a:gdLst>
                <a:gd name="T0" fmla="*/ 0 w 228"/>
                <a:gd name="T1" fmla="*/ 1 h 32"/>
                <a:gd name="T2" fmla="*/ 0 w 228"/>
                <a:gd name="T3" fmla="*/ 1 h 32"/>
                <a:gd name="T4" fmla="*/ 1 w 228"/>
                <a:gd name="T5" fmla="*/ 1 h 32"/>
                <a:gd name="T6" fmla="*/ 1 w 228"/>
                <a:gd name="T7" fmla="*/ 0 h 32"/>
                <a:gd name="T8" fmla="*/ 1 w 228"/>
                <a:gd name="T9" fmla="*/ 1 h 32"/>
                <a:gd name="T10" fmla="*/ 1 w 228"/>
                <a:gd name="T11" fmla="*/ 1 h 32"/>
                <a:gd name="T12" fmla="*/ 1 w 228"/>
                <a:gd name="T13" fmla="*/ 1 h 32"/>
                <a:gd name="T14" fmla="*/ 0 w 228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8"/>
                <a:gd name="T25" fmla="*/ 0 h 32"/>
                <a:gd name="T26" fmla="*/ 228 w 228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8" h="32">
                  <a:moveTo>
                    <a:pt x="0" y="21"/>
                  </a:moveTo>
                  <a:lnTo>
                    <a:pt x="0" y="11"/>
                  </a:lnTo>
                  <a:lnTo>
                    <a:pt x="200" y="11"/>
                  </a:lnTo>
                  <a:lnTo>
                    <a:pt x="196" y="0"/>
                  </a:lnTo>
                  <a:lnTo>
                    <a:pt x="228" y="17"/>
                  </a:lnTo>
                  <a:lnTo>
                    <a:pt x="196" y="32"/>
                  </a:lnTo>
                  <a:lnTo>
                    <a:pt x="20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372">
              <a:extLst>
                <a:ext uri="{FF2B5EF4-FFF2-40B4-BE49-F238E27FC236}">
                  <a16:creationId xmlns:a16="http://schemas.microsoft.com/office/drawing/2014/main" id="{C9B93CE5-BBC6-48E6-A176-B535D90E7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684"/>
              <a:ext cx="80" cy="16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0 w 161"/>
                <a:gd name="T5" fmla="*/ 1 h 32"/>
                <a:gd name="T6" fmla="*/ 0 w 161"/>
                <a:gd name="T7" fmla="*/ 0 h 32"/>
                <a:gd name="T8" fmla="*/ 0 w 161"/>
                <a:gd name="T9" fmla="*/ 1 h 32"/>
                <a:gd name="T10" fmla="*/ 0 w 161"/>
                <a:gd name="T11" fmla="*/ 1 h 32"/>
                <a:gd name="T12" fmla="*/ 0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21"/>
                  </a:moveTo>
                  <a:lnTo>
                    <a:pt x="0" y="11"/>
                  </a:lnTo>
                  <a:lnTo>
                    <a:pt x="132" y="11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2"/>
                  </a:lnTo>
                  <a:lnTo>
                    <a:pt x="13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Freeform 373">
              <a:extLst>
                <a:ext uri="{FF2B5EF4-FFF2-40B4-BE49-F238E27FC236}">
                  <a16:creationId xmlns:a16="http://schemas.microsoft.com/office/drawing/2014/main" id="{65EFDB96-EA55-4A07-87B8-3C96A1DFB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1684"/>
              <a:ext cx="113" cy="16"/>
            </a:xfrm>
            <a:custGeom>
              <a:avLst/>
              <a:gdLst>
                <a:gd name="T0" fmla="*/ 0 w 226"/>
                <a:gd name="T1" fmla="*/ 1 h 32"/>
                <a:gd name="T2" fmla="*/ 0 w 226"/>
                <a:gd name="T3" fmla="*/ 1 h 32"/>
                <a:gd name="T4" fmla="*/ 1 w 226"/>
                <a:gd name="T5" fmla="*/ 1 h 32"/>
                <a:gd name="T6" fmla="*/ 1 w 226"/>
                <a:gd name="T7" fmla="*/ 0 h 32"/>
                <a:gd name="T8" fmla="*/ 1 w 226"/>
                <a:gd name="T9" fmla="*/ 1 h 32"/>
                <a:gd name="T10" fmla="*/ 1 w 226"/>
                <a:gd name="T11" fmla="*/ 1 h 32"/>
                <a:gd name="T12" fmla="*/ 1 w 226"/>
                <a:gd name="T13" fmla="*/ 1 h 32"/>
                <a:gd name="T14" fmla="*/ 0 w 226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6"/>
                <a:gd name="T25" fmla="*/ 0 h 32"/>
                <a:gd name="T26" fmla="*/ 226 w 226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6" h="32">
                  <a:moveTo>
                    <a:pt x="0" y="21"/>
                  </a:moveTo>
                  <a:lnTo>
                    <a:pt x="0" y="11"/>
                  </a:lnTo>
                  <a:lnTo>
                    <a:pt x="200" y="11"/>
                  </a:lnTo>
                  <a:lnTo>
                    <a:pt x="196" y="0"/>
                  </a:lnTo>
                  <a:lnTo>
                    <a:pt x="226" y="17"/>
                  </a:lnTo>
                  <a:lnTo>
                    <a:pt x="196" y="32"/>
                  </a:lnTo>
                  <a:lnTo>
                    <a:pt x="20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5" name="Rectangle 374">
              <a:extLst>
                <a:ext uri="{FF2B5EF4-FFF2-40B4-BE49-F238E27FC236}">
                  <a16:creationId xmlns:a16="http://schemas.microsoft.com/office/drawing/2014/main" id="{AE03889F-DF57-4D5B-86B1-31CBFDDC6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" y="1687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15406" name="Rectangle 375">
              <a:extLst>
                <a:ext uri="{FF2B5EF4-FFF2-40B4-BE49-F238E27FC236}">
                  <a16:creationId xmlns:a16="http://schemas.microsoft.com/office/drawing/2014/main" id="{8A366053-88C7-429D-8299-3EDD5FB75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9" y="168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15407" name="Rectangle 376">
              <a:extLst>
                <a:ext uri="{FF2B5EF4-FFF2-40B4-BE49-F238E27FC236}">
                  <a16:creationId xmlns:a16="http://schemas.microsoft.com/office/drawing/2014/main" id="{2B0C62CA-B1F8-4728-88B0-C51B9F0BE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" y="168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408" name="Rectangle 377">
              <a:extLst>
                <a:ext uri="{FF2B5EF4-FFF2-40B4-BE49-F238E27FC236}">
                  <a16:creationId xmlns:a16="http://schemas.microsoft.com/office/drawing/2014/main" id="{B7FD2117-585E-4FFF-9E70-2563FC3AB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687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15409" name="Rectangle 378">
              <a:extLst>
                <a:ext uri="{FF2B5EF4-FFF2-40B4-BE49-F238E27FC236}">
                  <a16:creationId xmlns:a16="http://schemas.microsoft.com/office/drawing/2014/main" id="{E217EDBD-7493-40CE-B5C5-4EACC1CA9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" y="168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15410" name="Rectangle 379">
              <a:extLst>
                <a:ext uri="{FF2B5EF4-FFF2-40B4-BE49-F238E27FC236}">
                  <a16:creationId xmlns:a16="http://schemas.microsoft.com/office/drawing/2014/main" id="{C4D2667D-FF2A-49A6-9F48-B35B74978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8" y="168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411" name="Rectangle 380">
              <a:extLst>
                <a:ext uri="{FF2B5EF4-FFF2-40B4-BE49-F238E27FC236}">
                  <a16:creationId xmlns:a16="http://schemas.microsoft.com/office/drawing/2014/main" id="{01DC4ABC-E6B5-4A12-86A5-33652BFBC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1668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15412" name="Rectangle 381">
              <a:extLst>
                <a:ext uri="{FF2B5EF4-FFF2-40B4-BE49-F238E27FC236}">
                  <a16:creationId xmlns:a16="http://schemas.microsoft.com/office/drawing/2014/main" id="{D32EB4B8-03A1-4C89-8B76-45E93F181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166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15413" name="Rectangle 382">
              <a:extLst>
                <a:ext uri="{FF2B5EF4-FFF2-40B4-BE49-F238E27FC236}">
                  <a16:creationId xmlns:a16="http://schemas.microsoft.com/office/drawing/2014/main" id="{4623A6F2-1C93-40E8-9597-0A23305E2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1668"/>
              <a:ext cx="19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Þ</a:t>
              </a:r>
              <a:endParaRPr lang="en-US" altLang="en-US"/>
            </a:p>
          </p:txBody>
        </p:sp>
        <p:sp>
          <p:nvSpPr>
            <p:cNvPr id="15414" name="Rectangle 383">
              <a:extLst>
                <a:ext uri="{FF2B5EF4-FFF2-40B4-BE49-F238E27FC236}">
                  <a16:creationId xmlns:a16="http://schemas.microsoft.com/office/drawing/2014/main" id="{4BFE3C56-88B5-4157-8CB2-93D24BFB2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" y="166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15415" name="Rectangle 384">
              <a:extLst>
                <a:ext uri="{FF2B5EF4-FFF2-40B4-BE49-F238E27FC236}">
                  <a16:creationId xmlns:a16="http://schemas.microsoft.com/office/drawing/2014/main" id="{0A4BF3BC-F3EB-475E-BCE2-6E1E97074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166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´</a:t>
              </a:r>
              <a:endParaRPr lang="en-US" altLang="en-US"/>
            </a:p>
          </p:txBody>
        </p:sp>
        <p:sp>
          <p:nvSpPr>
            <p:cNvPr id="15416" name="Rectangle 385">
              <a:extLst>
                <a:ext uri="{FF2B5EF4-FFF2-40B4-BE49-F238E27FC236}">
                  <a16:creationId xmlns:a16="http://schemas.microsoft.com/office/drawing/2014/main" id="{5B71E41E-162B-4736-97F9-93D84A2E1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166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l</a:t>
              </a:r>
              <a:endParaRPr lang="en-US" altLang="en-US"/>
            </a:p>
          </p:txBody>
        </p:sp>
        <p:sp>
          <p:nvSpPr>
            <p:cNvPr id="15417" name="Rectangle 386">
              <a:extLst>
                <a:ext uri="{FF2B5EF4-FFF2-40B4-BE49-F238E27FC236}">
                  <a16:creationId xmlns:a16="http://schemas.microsoft.com/office/drawing/2014/main" id="{D9D634AB-63C2-4ACA-8969-9202055E5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" y="168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 </a:t>
              </a:r>
              <a:endParaRPr lang="en-US" altLang="en-US"/>
            </a:p>
          </p:txBody>
        </p:sp>
        <p:sp>
          <p:nvSpPr>
            <p:cNvPr id="15418" name="Rectangle 387">
              <a:extLst>
                <a:ext uri="{FF2B5EF4-FFF2-40B4-BE49-F238E27FC236}">
                  <a16:creationId xmlns:a16="http://schemas.microsoft.com/office/drawing/2014/main" id="{6383902F-3020-4392-8C78-AEF70E8AD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168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 </a:t>
              </a:r>
              <a:endParaRPr lang="en-US" altLang="en-US"/>
            </a:p>
          </p:txBody>
        </p:sp>
        <p:sp>
          <p:nvSpPr>
            <p:cNvPr id="15419" name="Rectangle 388">
              <a:extLst>
                <a:ext uri="{FF2B5EF4-FFF2-40B4-BE49-F238E27FC236}">
                  <a16:creationId xmlns:a16="http://schemas.microsoft.com/office/drawing/2014/main" id="{0CF9E2E0-8CDD-423E-B560-2AAF3B3AA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68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</p:grpSp>
      <p:sp>
        <p:nvSpPr>
          <p:cNvPr id="101767" name="Line 391">
            <a:extLst>
              <a:ext uri="{FF2B5EF4-FFF2-40B4-BE49-F238E27FC236}">
                <a16:creationId xmlns:a16="http://schemas.microsoft.com/office/drawing/2014/main" id="{C843CF45-65D0-4C1B-AAE7-3BFD923424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67513" y="3033713"/>
            <a:ext cx="649287" cy="287337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768" name="Text Box 392">
            <a:extLst>
              <a:ext uri="{FF2B5EF4-FFF2-40B4-BE49-F238E27FC236}">
                <a16:creationId xmlns:a16="http://schemas.microsoft.com/office/drawing/2014/main" id="{81AB462A-C9D2-4F0E-AA73-BA30E448BC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3284538"/>
            <a:ext cx="3636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koeficijent proporcionalnosti</a:t>
            </a:r>
            <a:endParaRPr lang="en-US" altLang="en-US" b="1"/>
          </a:p>
        </p:txBody>
      </p:sp>
      <p:sp>
        <p:nvSpPr>
          <p:cNvPr id="101769" name="Text Box 393">
            <a:extLst>
              <a:ext uri="{FF2B5EF4-FFF2-40B4-BE49-F238E27FC236}">
                <a16:creationId xmlns:a16="http://schemas.microsoft.com/office/drawing/2014/main" id="{FD62A1FE-28BE-4615-818E-2DC6DE65B1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00" y="3752850"/>
            <a:ext cx="4537075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Projektovanjem kolinearnih vektora na ose Dekartovog koordinatnog sistema i eliminacijom </a:t>
            </a:r>
            <a:r>
              <a:rPr lang="sr-Latn-CS" altLang="en-US" sz="2000" b="1">
                <a:sym typeface="Symbol" panose="05050102010706020507" pitchFamily="18" charset="2"/>
              </a:rPr>
              <a:t>:</a:t>
            </a:r>
          </a:p>
        </p:txBody>
      </p:sp>
      <p:grpSp>
        <p:nvGrpSpPr>
          <p:cNvPr id="4" name="Group 396">
            <a:extLst>
              <a:ext uri="{FF2B5EF4-FFF2-40B4-BE49-F238E27FC236}">
                <a16:creationId xmlns:a16="http://schemas.microsoft.com/office/drawing/2014/main" id="{C7BEF60D-3A57-4C1C-AD62-D5FF947C90D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40425" y="4713288"/>
            <a:ext cx="1628775" cy="849312"/>
            <a:chOff x="3804" y="3015"/>
            <a:chExt cx="1026" cy="535"/>
          </a:xfrm>
        </p:grpSpPr>
        <p:sp>
          <p:nvSpPr>
            <p:cNvPr id="15385" name="AutoShape 395">
              <a:extLst>
                <a:ext uri="{FF2B5EF4-FFF2-40B4-BE49-F238E27FC236}">
                  <a16:creationId xmlns:a16="http://schemas.microsoft.com/office/drawing/2014/main" id="{729EC90C-3076-453E-8960-835EC757C78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04" y="3022"/>
              <a:ext cx="102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Line 397">
              <a:extLst>
                <a:ext uri="{FF2B5EF4-FFF2-40B4-BE49-F238E27FC236}">
                  <a16:creationId xmlns:a16="http://schemas.microsoft.com/office/drawing/2014/main" id="{4EB8F774-2F08-434B-90D7-473BAA59B3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0" y="3259"/>
              <a:ext cx="20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Line 398">
              <a:extLst>
                <a:ext uri="{FF2B5EF4-FFF2-40B4-BE49-F238E27FC236}">
                  <a16:creationId xmlns:a16="http://schemas.microsoft.com/office/drawing/2014/main" id="{B6BFD080-4965-4578-8BDA-5BA98A65DF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1" y="3259"/>
              <a:ext cx="19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Line 399">
              <a:extLst>
                <a:ext uri="{FF2B5EF4-FFF2-40B4-BE49-F238E27FC236}">
                  <a16:creationId xmlns:a16="http://schemas.microsoft.com/office/drawing/2014/main" id="{63FBA5C2-A2AC-4265-B125-8696A6373D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0" y="3259"/>
              <a:ext cx="18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9" name="Rectangle 400">
              <a:extLst>
                <a:ext uri="{FF2B5EF4-FFF2-40B4-BE49-F238E27FC236}">
                  <a16:creationId xmlns:a16="http://schemas.microsoft.com/office/drawing/2014/main" id="{5D6F2146-643C-49FF-B715-DAE51E530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" y="3401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5390" name="Rectangle 401">
              <a:extLst>
                <a:ext uri="{FF2B5EF4-FFF2-40B4-BE49-F238E27FC236}">
                  <a16:creationId xmlns:a16="http://schemas.microsoft.com/office/drawing/2014/main" id="{1AC8F429-B1B2-400E-A0CB-7FA047814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3401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5391" name="Rectangle 402">
              <a:extLst>
                <a:ext uri="{FF2B5EF4-FFF2-40B4-BE49-F238E27FC236}">
                  <a16:creationId xmlns:a16="http://schemas.microsoft.com/office/drawing/2014/main" id="{9AA4E51D-1362-4B6D-BA68-580CE2B9B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340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5392" name="Rectangle 403">
              <a:extLst>
                <a:ext uri="{FF2B5EF4-FFF2-40B4-BE49-F238E27FC236}">
                  <a16:creationId xmlns:a16="http://schemas.microsoft.com/office/drawing/2014/main" id="{23F54D5E-DDC3-482D-ACE0-E8CD33C15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" y="328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393" name="Rectangle 404">
              <a:extLst>
                <a:ext uri="{FF2B5EF4-FFF2-40B4-BE49-F238E27FC236}">
                  <a16:creationId xmlns:a16="http://schemas.microsoft.com/office/drawing/2014/main" id="{4FFE2D91-2196-4CC4-A7AD-BB19B1CA5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3015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en-US" altLang="en-US"/>
            </a:p>
          </p:txBody>
        </p:sp>
        <p:sp>
          <p:nvSpPr>
            <p:cNvPr id="15394" name="Rectangle 405">
              <a:extLst>
                <a:ext uri="{FF2B5EF4-FFF2-40B4-BE49-F238E27FC236}">
                  <a16:creationId xmlns:a16="http://schemas.microsoft.com/office/drawing/2014/main" id="{2D835AF1-1095-496A-88FA-F32F61BEB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328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395" name="Rectangle 406">
              <a:extLst>
                <a:ext uri="{FF2B5EF4-FFF2-40B4-BE49-F238E27FC236}">
                  <a16:creationId xmlns:a16="http://schemas.microsoft.com/office/drawing/2014/main" id="{15E610C7-14ED-45FF-8F08-9959BB4EC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3015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dy</a:t>
              </a:r>
              <a:endParaRPr lang="en-US" altLang="en-US"/>
            </a:p>
          </p:txBody>
        </p:sp>
        <p:sp>
          <p:nvSpPr>
            <p:cNvPr id="15396" name="Rectangle 407">
              <a:extLst>
                <a:ext uri="{FF2B5EF4-FFF2-40B4-BE49-F238E27FC236}">
                  <a16:creationId xmlns:a16="http://schemas.microsoft.com/office/drawing/2014/main" id="{6490F5C4-2130-4F34-A48F-1FE305A36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328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5397" name="Rectangle 408">
              <a:extLst>
                <a:ext uri="{FF2B5EF4-FFF2-40B4-BE49-F238E27FC236}">
                  <a16:creationId xmlns:a16="http://schemas.microsoft.com/office/drawing/2014/main" id="{191BE6B8-4F9D-4770-80B0-3DCD8283F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3015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en-US" altLang="en-US"/>
            </a:p>
          </p:txBody>
        </p:sp>
        <p:sp>
          <p:nvSpPr>
            <p:cNvPr id="15398" name="Rectangle 409">
              <a:extLst>
                <a:ext uri="{FF2B5EF4-FFF2-40B4-BE49-F238E27FC236}">
                  <a16:creationId xmlns:a16="http://schemas.microsoft.com/office/drawing/2014/main" id="{18102304-B67A-480F-8C4E-4B8F8B45E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11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15399" name="Rectangle 410">
              <a:extLst>
                <a:ext uri="{FF2B5EF4-FFF2-40B4-BE49-F238E27FC236}">
                  <a16:creationId xmlns:a16="http://schemas.microsoft.com/office/drawing/2014/main" id="{F46C3F46-775C-4865-8C28-69881ABB3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2" y="311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101787" name="AutoShape 411">
            <a:extLst>
              <a:ext uri="{FF2B5EF4-FFF2-40B4-BE49-F238E27FC236}">
                <a16:creationId xmlns:a16="http://schemas.microsoft.com/office/drawing/2014/main" id="{A8B50F27-9D60-4038-AA8A-716707881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5638800"/>
            <a:ext cx="3946525" cy="454025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1788" name="Text Box 412">
            <a:extLst>
              <a:ext uri="{FF2B5EF4-FFF2-40B4-BE49-F238E27FC236}">
                <a16:creationId xmlns:a16="http://schemas.microsoft.com/office/drawing/2014/main" id="{F48E584F-C020-4569-A4BB-77BC47AB6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5683250"/>
            <a:ext cx="3995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/>
              <a:t>Diferencijalne jednačine strujnice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296A002-05B5-4E66-84F4-0535C3C16F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13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1013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40"/>
                            </p:stCondLst>
                            <p:childTnLst>
                              <p:par>
                                <p:cTn id="1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1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1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1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14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14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1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4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754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01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804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1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8540"/>
                            </p:stCondLst>
                            <p:childTnLst>
                              <p:par>
                                <p:cTn id="4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01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01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1000"/>
                                        <p:tgtEl>
                                          <p:spTgt spid="101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01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0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17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017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01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01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01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01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383" grpId="0"/>
      <p:bldP spid="101425" grpId="0" animBg="1"/>
      <p:bldP spid="101426" grpId="0"/>
      <p:bldP spid="101741" grpId="0"/>
      <p:bldP spid="101768" grpId="0"/>
      <p:bldP spid="101769" grpId="0"/>
      <p:bldP spid="101787" grpId="0" animBg="1"/>
      <p:bldP spid="10178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Slide Number Placeholder 4">
            <a:extLst>
              <a:ext uri="{FF2B5EF4-FFF2-40B4-BE49-F238E27FC236}">
                <a16:creationId xmlns:a16="http://schemas.microsoft.com/office/drawing/2014/main" id="{945F7F35-C6B5-40E7-8BCF-452434D179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D5BC74E-EF4F-406D-AEEC-255DE21F7E72}" type="slidenum">
              <a:rPr lang="en-US" altLang="en-US"/>
              <a:pPr eaLnBrk="1" hangingPunct="1"/>
              <a:t>12</a:t>
            </a:fld>
            <a:endParaRPr lang="en-US" altLang="en-US"/>
          </a:p>
        </p:txBody>
      </p:sp>
      <p:sp>
        <p:nvSpPr>
          <p:cNvPr id="16388" name="Text Box 2">
            <a:extLst>
              <a:ext uri="{FF2B5EF4-FFF2-40B4-BE49-F238E27FC236}">
                <a16:creationId xmlns:a16="http://schemas.microsoft.com/office/drawing/2014/main" id="{81481C1D-3967-45A4-BA66-59BCE820B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6389" name="Line 3">
            <a:extLst>
              <a:ext uri="{FF2B5EF4-FFF2-40B4-BE49-F238E27FC236}">
                <a16:creationId xmlns:a16="http://schemas.microsoft.com/office/drawing/2014/main" id="{FF5D3C51-ADF4-4541-9FB7-3695B6B37E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91" name="Line 5">
            <a:extLst>
              <a:ext uri="{FF2B5EF4-FFF2-40B4-BE49-F238E27FC236}">
                <a16:creationId xmlns:a16="http://schemas.microsoft.com/office/drawing/2014/main" id="{26F25643-4B0E-46F3-9562-5A102CEEF8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31" name="WordArt 7">
            <a:extLst>
              <a:ext uri="{FF2B5EF4-FFF2-40B4-BE49-F238E27FC236}">
                <a16:creationId xmlns:a16="http://schemas.microsoft.com/office/drawing/2014/main" id="{F39DDE7D-A5B0-4611-B9E3-8BE99AFD250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2263" y="657225"/>
            <a:ext cx="2125662" cy="541338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solidFill>
                  <a:srgbClr val="9900CC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Comic Sans MS" panose="030F0702030302020204" pitchFamily="66" charset="0"/>
              </a:rPr>
              <a:t>Primeri</a:t>
            </a:r>
          </a:p>
        </p:txBody>
      </p:sp>
      <p:sp>
        <p:nvSpPr>
          <p:cNvPr id="103462" name="Text Box 38">
            <a:extLst>
              <a:ext uri="{FF2B5EF4-FFF2-40B4-BE49-F238E27FC236}">
                <a16:creationId xmlns:a16="http://schemas.microsoft.com/office/drawing/2014/main" id="{11723A4E-21CC-4AC1-B00D-73AE9B105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588" y="5283200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sz="2000" i="1">
                <a:latin typeface="Times New Roman" panose="02020603050405020304" pitchFamily="18" charset="0"/>
              </a:rPr>
              <a:t>Konture površinskog pritiska i strujne linije</a:t>
            </a:r>
            <a:endParaRPr lang="sr-Latn-CS" altLang="en-US" sz="2000" b="1">
              <a:sym typeface="Symbol" panose="05050102010706020507" pitchFamily="18" charset="2"/>
            </a:endParaRPr>
          </a:p>
        </p:txBody>
      </p:sp>
      <p:pic>
        <p:nvPicPr>
          <p:cNvPr id="103473" name="Picture 49">
            <a:extLst>
              <a:ext uri="{FF2B5EF4-FFF2-40B4-BE49-F238E27FC236}">
                <a16:creationId xmlns:a16="http://schemas.microsoft.com/office/drawing/2014/main" id="{0458A391-9102-4AAE-BC34-546D5F717D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1449388"/>
            <a:ext cx="4038600" cy="335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74" name="Picture 50">
            <a:extLst>
              <a:ext uri="{FF2B5EF4-FFF2-40B4-BE49-F238E27FC236}">
                <a16:creationId xmlns:a16="http://schemas.microsoft.com/office/drawing/2014/main" id="{7256375A-D950-454E-8D76-93598686FB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2188" y="1349375"/>
            <a:ext cx="4038600" cy="367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75" name="Text Box 51">
            <a:extLst>
              <a:ext uri="{FF2B5EF4-FFF2-40B4-BE49-F238E27FC236}">
                <a16:creationId xmlns:a16="http://schemas.microsoft.com/office/drawing/2014/main" id="{96E691AC-AB1F-468C-9166-7D4357B57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4225" y="5280025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sz="2000" i="1">
                <a:latin typeface="Times New Roman" panose="02020603050405020304" pitchFamily="18" charset="0"/>
              </a:rPr>
              <a:t>Konture površinskog pritiska i zapreminske i površinske strujne linije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965B3990-9490-4D7B-B114-BBA7B658A5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034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03431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3431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34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34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03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34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3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decel="100000" fill="hold"/>
                                        <p:tgtEl>
                                          <p:spTgt spid="103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3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03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03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03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3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decel="100000" fill="hold"/>
                                        <p:tgtEl>
                                          <p:spTgt spid="103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3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62" grpId="0"/>
      <p:bldP spid="10347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Slide Number Placeholder 4">
            <a:extLst>
              <a:ext uri="{FF2B5EF4-FFF2-40B4-BE49-F238E27FC236}">
                <a16:creationId xmlns:a16="http://schemas.microsoft.com/office/drawing/2014/main" id="{9BD3206A-AAD9-49C8-BE45-6175EB9DB6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250DC504-AD41-4598-BC41-7592FB00A68E}" type="slidenum">
              <a:rPr lang="en-US" altLang="en-US"/>
              <a:pPr eaLnBrk="1" hangingPunct="1"/>
              <a:t>13</a:t>
            </a:fld>
            <a:endParaRPr lang="en-US" altLang="en-US"/>
          </a:p>
        </p:txBody>
      </p:sp>
      <p:sp>
        <p:nvSpPr>
          <p:cNvPr id="17412" name="Text Box 2">
            <a:extLst>
              <a:ext uri="{FF2B5EF4-FFF2-40B4-BE49-F238E27FC236}">
                <a16:creationId xmlns:a16="http://schemas.microsoft.com/office/drawing/2014/main" id="{2C199A7B-0A62-45AC-94B8-DF2F8E680F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7413" name="WordArt 3">
            <a:extLst>
              <a:ext uri="{FF2B5EF4-FFF2-40B4-BE49-F238E27FC236}">
                <a16:creationId xmlns:a16="http://schemas.microsoft.com/office/drawing/2014/main" id="{F0A88196-831D-4E21-846C-1397FB55745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362075" y="728663"/>
            <a:ext cx="641826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VIZUELIZACIJA STRUJANJA</a:t>
            </a:r>
          </a:p>
        </p:txBody>
      </p:sp>
      <p:sp>
        <p:nvSpPr>
          <p:cNvPr id="17414" name="Line 4">
            <a:extLst>
              <a:ext uri="{FF2B5EF4-FFF2-40B4-BE49-F238E27FC236}">
                <a16:creationId xmlns:a16="http://schemas.microsoft.com/office/drawing/2014/main" id="{4426B2FF-A4AB-4118-8C11-5452AC5FA7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6" name="Line 6">
            <a:extLst>
              <a:ext uri="{FF2B5EF4-FFF2-40B4-BE49-F238E27FC236}">
                <a16:creationId xmlns:a16="http://schemas.microsoft.com/office/drawing/2014/main" id="{D5834BE3-C206-4CA5-A8C0-C2EAD931885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55" name="Text Box 7">
            <a:extLst>
              <a:ext uri="{FF2B5EF4-FFF2-40B4-BE49-F238E27FC236}">
                <a16:creationId xmlns:a16="http://schemas.microsoft.com/office/drawing/2014/main" id="{DD28C685-356C-48AA-A2A7-56814485F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59213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Strujna cev</a:t>
            </a:r>
            <a:endParaRPr lang="en-US" altLang="en-US" sz="2000" b="1"/>
          </a:p>
        </p:txBody>
      </p:sp>
      <p:pic>
        <p:nvPicPr>
          <p:cNvPr id="104456" name="Picture 8" descr="BD10263_">
            <a:extLst>
              <a:ext uri="{FF2B5EF4-FFF2-40B4-BE49-F238E27FC236}">
                <a16:creationId xmlns:a16="http://schemas.microsoft.com/office/drawing/2014/main" id="{B579AC1B-299D-4305-8004-9747C72492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9" name="Line 11">
            <a:extLst>
              <a:ext uri="{FF2B5EF4-FFF2-40B4-BE49-F238E27FC236}">
                <a16:creationId xmlns:a16="http://schemas.microsoft.com/office/drawing/2014/main" id="{9732E546-B2AD-4221-BB3E-2C9D4731DB44}"/>
              </a:ext>
            </a:extLst>
          </p:cNvPr>
          <p:cNvSpPr>
            <a:spLocks noChangeShapeType="1"/>
          </p:cNvSpPr>
          <p:nvPr/>
        </p:nvSpPr>
        <p:spPr bwMode="auto">
          <a:xfrm>
            <a:off x="1800225" y="2060575"/>
            <a:ext cx="684213" cy="576263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0" name="AutoShape 12">
            <a:extLst>
              <a:ext uri="{FF2B5EF4-FFF2-40B4-BE49-F238E27FC236}">
                <a16:creationId xmlns:a16="http://schemas.microsoft.com/office/drawing/2014/main" id="{F5F6E5D8-98CB-4EFF-B858-410AD264B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8" y="5121275"/>
            <a:ext cx="3629025" cy="1042988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4461" name="Text Box 13">
            <a:extLst>
              <a:ext uri="{FF2B5EF4-FFF2-40B4-BE49-F238E27FC236}">
                <a16:creationId xmlns:a16="http://schemas.microsoft.com/office/drawing/2014/main" id="{BDF39D1C-2A06-4B4D-8A09-4DEE89840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5180013"/>
            <a:ext cx="3671888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/>
              <a:t>Zatvorena linija u strujnom polju kroz čije sve tačke prolaze strujne linije.</a:t>
            </a:r>
          </a:p>
        </p:txBody>
      </p:sp>
      <p:grpSp>
        <p:nvGrpSpPr>
          <p:cNvPr id="2" name="Group 663">
            <a:extLst>
              <a:ext uri="{FF2B5EF4-FFF2-40B4-BE49-F238E27FC236}">
                <a16:creationId xmlns:a16="http://schemas.microsoft.com/office/drawing/2014/main" id="{948865B8-81FB-4885-9B7B-3470FFB43F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2288" y="2060575"/>
            <a:ext cx="3708400" cy="2090738"/>
            <a:chOff x="1712" y="1504"/>
            <a:chExt cx="2336" cy="1317"/>
          </a:xfrm>
        </p:grpSpPr>
        <p:sp>
          <p:nvSpPr>
            <p:cNvPr id="17480" name="AutoShape 662">
              <a:extLst>
                <a:ext uri="{FF2B5EF4-FFF2-40B4-BE49-F238E27FC236}">
                  <a16:creationId xmlns:a16="http://schemas.microsoft.com/office/drawing/2014/main" id="{6870E436-AC12-470B-AC40-940D32BA43E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712" y="1504"/>
              <a:ext cx="2336" cy="1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81" name="Group 864">
              <a:extLst>
                <a:ext uri="{FF2B5EF4-FFF2-40B4-BE49-F238E27FC236}">
                  <a16:creationId xmlns:a16="http://schemas.microsoft.com/office/drawing/2014/main" id="{94BD4FDE-14EB-4B38-AAA9-C646C25E78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64" y="1512"/>
              <a:ext cx="2274" cy="1296"/>
              <a:chOff x="1764" y="1512"/>
              <a:chExt cx="2274" cy="1296"/>
            </a:xfrm>
          </p:grpSpPr>
          <p:sp>
            <p:nvSpPr>
              <p:cNvPr id="17781" name="Freeform 664">
                <a:extLst>
                  <a:ext uri="{FF2B5EF4-FFF2-40B4-BE49-F238E27FC236}">
                    <a16:creationId xmlns:a16="http://schemas.microsoft.com/office/drawing/2014/main" id="{CB4A9BBE-1488-4BC0-800B-7EE54928B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623"/>
                <a:ext cx="42" cy="90"/>
              </a:xfrm>
              <a:custGeom>
                <a:avLst/>
                <a:gdLst>
                  <a:gd name="T0" fmla="*/ 42 w 42"/>
                  <a:gd name="T1" fmla="*/ 90 h 90"/>
                  <a:gd name="T2" fmla="*/ 0 w 42"/>
                  <a:gd name="T3" fmla="*/ 0 h 90"/>
                  <a:gd name="T4" fmla="*/ 11 w 42"/>
                  <a:gd name="T5" fmla="*/ 21 h 90"/>
                  <a:gd name="T6" fmla="*/ 23 w 42"/>
                  <a:gd name="T7" fmla="*/ 42 h 90"/>
                  <a:gd name="T8" fmla="*/ 32 w 42"/>
                  <a:gd name="T9" fmla="*/ 65 h 90"/>
                  <a:gd name="T10" fmla="*/ 42 w 42"/>
                  <a:gd name="T11" fmla="*/ 90 h 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90"/>
                  <a:gd name="T20" fmla="*/ 42 w 42"/>
                  <a:gd name="T21" fmla="*/ 90 h 9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90">
                    <a:moveTo>
                      <a:pt x="42" y="90"/>
                    </a:moveTo>
                    <a:lnTo>
                      <a:pt x="0" y="0"/>
                    </a:lnTo>
                    <a:lnTo>
                      <a:pt x="11" y="21"/>
                    </a:lnTo>
                    <a:lnTo>
                      <a:pt x="23" y="42"/>
                    </a:lnTo>
                    <a:lnTo>
                      <a:pt x="32" y="65"/>
                    </a:lnTo>
                    <a:lnTo>
                      <a:pt x="42" y="90"/>
                    </a:lnTo>
                    <a:close/>
                  </a:path>
                </a:pathLst>
              </a:custGeom>
              <a:solidFill>
                <a:srgbClr val="E26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2" name="Freeform 665">
                <a:extLst>
                  <a:ext uri="{FF2B5EF4-FFF2-40B4-BE49-F238E27FC236}">
                    <a16:creationId xmlns:a16="http://schemas.microsoft.com/office/drawing/2014/main" id="{5B2F320F-3271-4813-A0E6-F17C7DB86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606"/>
                <a:ext cx="60" cy="128"/>
              </a:xfrm>
              <a:custGeom>
                <a:avLst/>
                <a:gdLst>
                  <a:gd name="T0" fmla="*/ 60 w 60"/>
                  <a:gd name="T1" fmla="*/ 128 h 128"/>
                  <a:gd name="T2" fmla="*/ 0 w 60"/>
                  <a:gd name="T3" fmla="*/ 0 h 128"/>
                  <a:gd name="T4" fmla="*/ 17 w 60"/>
                  <a:gd name="T5" fmla="*/ 29 h 128"/>
                  <a:gd name="T6" fmla="*/ 35 w 60"/>
                  <a:gd name="T7" fmla="*/ 59 h 128"/>
                  <a:gd name="T8" fmla="*/ 48 w 60"/>
                  <a:gd name="T9" fmla="*/ 94 h 128"/>
                  <a:gd name="T10" fmla="*/ 60 w 60"/>
                  <a:gd name="T11" fmla="*/ 128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128"/>
                  <a:gd name="T20" fmla="*/ 60 w 60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128">
                    <a:moveTo>
                      <a:pt x="60" y="128"/>
                    </a:moveTo>
                    <a:lnTo>
                      <a:pt x="0" y="0"/>
                    </a:lnTo>
                    <a:lnTo>
                      <a:pt x="17" y="29"/>
                    </a:lnTo>
                    <a:lnTo>
                      <a:pt x="35" y="59"/>
                    </a:lnTo>
                    <a:lnTo>
                      <a:pt x="48" y="94"/>
                    </a:lnTo>
                    <a:lnTo>
                      <a:pt x="60" y="128"/>
                    </a:lnTo>
                    <a:close/>
                  </a:path>
                </a:pathLst>
              </a:custGeom>
              <a:solidFill>
                <a:srgbClr val="E26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3" name="Freeform 666">
                <a:extLst>
                  <a:ext uri="{FF2B5EF4-FFF2-40B4-BE49-F238E27FC236}">
                    <a16:creationId xmlns:a16="http://schemas.microsoft.com/office/drawing/2014/main" id="{970DBF52-7466-480A-9FFD-618E41D44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594"/>
                <a:ext cx="73" cy="158"/>
              </a:xfrm>
              <a:custGeom>
                <a:avLst/>
                <a:gdLst>
                  <a:gd name="T0" fmla="*/ 20 w 73"/>
                  <a:gd name="T1" fmla="*/ 29 h 158"/>
                  <a:gd name="T2" fmla="*/ 62 w 73"/>
                  <a:gd name="T3" fmla="*/ 119 h 158"/>
                  <a:gd name="T4" fmla="*/ 68 w 73"/>
                  <a:gd name="T5" fmla="*/ 138 h 158"/>
                  <a:gd name="T6" fmla="*/ 73 w 73"/>
                  <a:gd name="T7" fmla="*/ 158 h 158"/>
                  <a:gd name="T8" fmla="*/ 0 w 73"/>
                  <a:gd name="T9" fmla="*/ 0 h 158"/>
                  <a:gd name="T10" fmla="*/ 10 w 73"/>
                  <a:gd name="T11" fmla="*/ 14 h 158"/>
                  <a:gd name="T12" fmla="*/ 20 w 73"/>
                  <a:gd name="T13" fmla="*/ 29 h 1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3"/>
                  <a:gd name="T22" fmla="*/ 0 h 158"/>
                  <a:gd name="T23" fmla="*/ 73 w 73"/>
                  <a:gd name="T24" fmla="*/ 158 h 15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3" h="158">
                    <a:moveTo>
                      <a:pt x="20" y="29"/>
                    </a:moveTo>
                    <a:lnTo>
                      <a:pt x="62" y="119"/>
                    </a:lnTo>
                    <a:lnTo>
                      <a:pt x="68" y="138"/>
                    </a:lnTo>
                    <a:lnTo>
                      <a:pt x="73" y="158"/>
                    </a:lnTo>
                    <a:lnTo>
                      <a:pt x="0" y="0"/>
                    </a:lnTo>
                    <a:lnTo>
                      <a:pt x="10" y="14"/>
                    </a:lnTo>
                    <a:lnTo>
                      <a:pt x="20" y="29"/>
                    </a:lnTo>
                    <a:close/>
                  </a:path>
                </a:pathLst>
              </a:custGeom>
              <a:solidFill>
                <a:srgbClr val="E26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4" name="Freeform 667">
                <a:extLst>
                  <a:ext uri="{FF2B5EF4-FFF2-40B4-BE49-F238E27FC236}">
                    <a16:creationId xmlns:a16="http://schemas.microsoft.com/office/drawing/2014/main" id="{2209299D-CD20-40FE-9F15-B5B66B30F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1587"/>
                <a:ext cx="84" cy="180"/>
              </a:xfrm>
              <a:custGeom>
                <a:avLst/>
                <a:gdLst>
                  <a:gd name="T0" fmla="*/ 15 w 84"/>
                  <a:gd name="T1" fmla="*/ 19 h 180"/>
                  <a:gd name="T2" fmla="*/ 75 w 84"/>
                  <a:gd name="T3" fmla="*/ 147 h 180"/>
                  <a:gd name="T4" fmla="*/ 80 w 84"/>
                  <a:gd name="T5" fmla="*/ 165 h 180"/>
                  <a:gd name="T6" fmla="*/ 84 w 84"/>
                  <a:gd name="T7" fmla="*/ 180 h 180"/>
                  <a:gd name="T8" fmla="*/ 0 w 84"/>
                  <a:gd name="T9" fmla="*/ 0 h 180"/>
                  <a:gd name="T10" fmla="*/ 7 w 84"/>
                  <a:gd name="T11" fmla="*/ 9 h 180"/>
                  <a:gd name="T12" fmla="*/ 15 w 84"/>
                  <a:gd name="T13" fmla="*/ 19 h 1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180"/>
                  <a:gd name="T23" fmla="*/ 84 w 84"/>
                  <a:gd name="T24" fmla="*/ 180 h 1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180">
                    <a:moveTo>
                      <a:pt x="15" y="19"/>
                    </a:moveTo>
                    <a:lnTo>
                      <a:pt x="75" y="147"/>
                    </a:lnTo>
                    <a:lnTo>
                      <a:pt x="80" y="165"/>
                    </a:lnTo>
                    <a:lnTo>
                      <a:pt x="84" y="180"/>
                    </a:lnTo>
                    <a:lnTo>
                      <a:pt x="0" y="0"/>
                    </a:lnTo>
                    <a:lnTo>
                      <a:pt x="7" y="9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E262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5" name="Freeform 668">
                <a:extLst>
                  <a:ext uri="{FF2B5EF4-FFF2-40B4-BE49-F238E27FC236}">
                    <a16:creationId xmlns:a16="http://schemas.microsoft.com/office/drawing/2014/main" id="{43AE29F5-D5B7-45A8-B4AB-75504B85B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579"/>
                <a:ext cx="94" cy="201"/>
              </a:xfrm>
              <a:custGeom>
                <a:avLst/>
                <a:gdLst>
                  <a:gd name="T0" fmla="*/ 15 w 94"/>
                  <a:gd name="T1" fmla="*/ 15 h 201"/>
                  <a:gd name="T2" fmla="*/ 88 w 94"/>
                  <a:gd name="T3" fmla="*/ 173 h 201"/>
                  <a:gd name="T4" fmla="*/ 92 w 94"/>
                  <a:gd name="T5" fmla="*/ 186 h 201"/>
                  <a:gd name="T6" fmla="*/ 94 w 94"/>
                  <a:gd name="T7" fmla="*/ 201 h 201"/>
                  <a:gd name="T8" fmla="*/ 0 w 94"/>
                  <a:gd name="T9" fmla="*/ 0 h 201"/>
                  <a:gd name="T10" fmla="*/ 8 w 94"/>
                  <a:gd name="T11" fmla="*/ 8 h 201"/>
                  <a:gd name="T12" fmla="*/ 15 w 94"/>
                  <a:gd name="T13" fmla="*/ 15 h 2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201"/>
                  <a:gd name="T23" fmla="*/ 94 w 94"/>
                  <a:gd name="T24" fmla="*/ 201 h 2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201">
                    <a:moveTo>
                      <a:pt x="15" y="15"/>
                    </a:moveTo>
                    <a:lnTo>
                      <a:pt x="88" y="173"/>
                    </a:lnTo>
                    <a:lnTo>
                      <a:pt x="92" y="186"/>
                    </a:lnTo>
                    <a:lnTo>
                      <a:pt x="94" y="201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E26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6" name="Freeform 669">
                <a:extLst>
                  <a:ext uri="{FF2B5EF4-FFF2-40B4-BE49-F238E27FC236}">
                    <a16:creationId xmlns:a16="http://schemas.microsoft.com/office/drawing/2014/main" id="{B5A43145-0F20-422E-8F0B-D1D3B2BEA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571"/>
                <a:ext cx="102" cy="221"/>
              </a:xfrm>
              <a:custGeom>
                <a:avLst/>
                <a:gdLst>
                  <a:gd name="T0" fmla="*/ 14 w 102"/>
                  <a:gd name="T1" fmla="*/ 16 h 221"/>
                  <a:gd name="T2" fmla="*/ 98 w 102"/>
                  <a:gd name="T3" fmla="*/ 196 h 221"/>
                  <a:gd name="T4" fmla="*/ 100 w 102"/>
                  <a:gd name="T5" fmla="*/ 208 h 221"/>
                  <a:gd name="T6" fmla="*/ 102 w 102"/>
                  <a:gd name="T7" fmla="*/ 221 h 221"/>
                  <a:gd name="T8" fmla="*/ 0 w 102"/>
                  <a:gd name="T9" fmla="*/ 0 h 221"/>
                  <a:gd name="T10" fmla="*/ 6 w 102"/>
                  <a:gd name="T11" fmla="*/ 8 h 221"/>
                  <a:gd name="T12" fmla="*/ 14 w 102"/>
                  <a:gd name="T13" fmla="*/ 16 h 2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2"/>
                  <a:gd name="T22" fmla="*/ 0 h 221"/>
                  <a:gd name="T23" fmla="*/ 102 w 102"/>
                  <a:gd name="T24" fmla="*/ 221 h 2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2" h="221">
                    <a:moveTo>
                      <a:pt x="14" y="16"/>
                    </a:moveTo>
                    <a:lnTo>
                      <a:pt x="98" y="196"/>
                    </a:lnTo>
                    <a:lnTo>
                      <a:pt x="100" y="208"/>
                    </a:lnTo>
                    <a:lnTo>
                      <a:pt x="102" y="221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14" y="16"/>
                    </a:lnTo>
                    <a:close/>
                  </a:path>
                </a:pathLst>
              </a:custGeom>
              <a:solidFill>
                <a:srgbClr val="E26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7" name="Freeform 670">
                <a:extLst>
                  <a:ext uri="{FF2B5EF4-FFF2-40B4-BE49-F238E27FC236}">
                    <a16:creationId xmlns:a16="http://schemas.microsoft.com/office/drawing/2014/main" id="{7DE239D3-635E-407B-9640-2FF22F13F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565"/>
                <a:ext cx="111" cy="238"/>
              </a:xfrm>
              <a:custGeom>
                <a:avLst/>
                <a:gdLst>
                  <a:gd name="T0" fmla="*/ 11 w 111"/>
                  <a:gd name="T1" fmla="*/ 14 h 238"/>
                  <a:gd name="T2" fmla="*/ 105 w 111"/>
                  <a:gd name="T3" fmla="*/ 215 h 238"/>
                  <a:gd name="T4" fmla="*/ 107 w 111"/>
                  <a:gd name="T5" fmla="*/ 227 h 238"/>
                  <a:gd name="T6" fmla="*/ 111 w 111"/>
                  <a:gd name="T7" fmla="*/ 238 h 238"/>
                  <a:gd name="T8" fmla="*/ 0 w 111"/>
                  <a:gd name="T9" fmla="*/ 0 h 238"/>
                  <a:gd name="T10" fmla="*/ 5 w 111"/>
                  <a:gd name="T11" fmla="*/ 6 h 238"/>
                  <a:gd name="T12" fmla="*/ 11 w 111"/>
                  <a:gd name="T13" fmla="*/ 14 h 2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238"/>
                  <a:gd name="T23" fmla="*/ 111 w 111"/>
                  <a:gd name="T24" fmla="*/ 238 h 2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238">
                    <a:moveTo>
                      <a:pt x="11" y="14"/>
                    </a:moveTo>
                    <a:lnTo>
                      <a:pt x="105" y="215"/>
                    </a:lnTo>
                    <a:lnTo>
                      <a:pt x="107" y="227"/>
                    </a:lnTo>
                    <a:lnTo>
                      <a:pt x="111" y="238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E36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8" name="Freeform 671">
                <a:extLst>
                  <a:ext uri="{FF2B5EF4-FFF2-40B4-BE49-F238E27FC236}">
                    <a16:creationId xmlns:a16="http://schemas.microsoft.com/office/drawing/2014/main" id="{2420601F-BD22-41B6-9804-752624102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560"/>
                <a:ext cx="117" cy="253"/>
              </a:xfrm>
              <a:custGeom>
                <a:avLst/>
                <a:gdLst>
                  <a:gd name="T0" fmla="*/ 11 w 117"/>
                  <a:gd name="T1" fmla="*/ 11 h 253"/>
                  <a:gd name="T2" fmla="*/ 113 w 117"/>
                  <a:gd name="T3" fmla="*/ 232 h 253"/>
                  <a:gd name="T4" fmla="*/ 115 w 117"/>
                  <a:gd name="T5" fmla="*/ 243 h 253"/>
                  <a:gd name="T6" fmla="*/ 117 w 117"/>
                  <a:gd name="T7" fmla="*/ 253 h 253"/>
                  <a:gd name="T8" fmla="*/ 0 w 117"/>
                  <a:gd name="T9" fmla="*/ 0 h 253"/>
                  <a:gd name="T10" fmla="*/ 6 w 117"/>
                  <a:gd name="T11" fmla="*/ 5 h 253"/>
                  <a:gd name="T12" fmla="*/ 11 w 117"/>
                  <a:gd name="T13" fmla="*/ 11 h 2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253"/>
                  <a:gd name="T23" fmla="*/ 117 w 117"/>
                  <a:gd name="T24" fmla="*/ 253 h 2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253">
                    <a:moveTo>
                      <a:pt x="11" y="11"/>
                    </a:moveTo>
                    <a:lnTo>
                      <a:pt x="113" y="232"/>
                    </a:lnTo>
                    <a:lnTo>
                      <a:pt x="115" y="243"/>
                    </a:lnTo>
                    <a:lnTo>
                      <a:pt x="117" y="253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E36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9" name="Freeform 672">
                <a:extLst>
                  <a:ext uri="{FF2B5EF4-FFF2-40B4-BE49-F238E27FC236}">
                    <a16:creationId xmlns:a16="http://schemas.microsoft.com/office/drawing/2014/main" id="{A083A25B-E7FA-494A-89B0-6276493B5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1556"/>
                <a:ext cx="125" cy="267"/>
              </a:xfrm>
              <a:custGeom>
                <a:avLst/>
                <a:gdLst>
                  <a:gd name="T0" fmla="*/ 12 w 125"/>
                  <a:gd name="T1" fmla="*/ 9 h 267"/>
                  <a:gd name="T2" fmla="*/ 123 w 125"/>
                  <a:gd name="T3" fmla="*/ 247 h 267"/>
                  <a:gd name="T4" fmla="*/ 123 w 125"/>
                  <a:gd name="T5" fmla="*/ 257 h 267"/>
                  <a:gd name="T6" fmla="*/ 125 w 125"/>
                  <a:gd name="T7" fmla="*/ 267 h 267"/>
                  <a:gd name="T8" fmla="*/ 0 w 125"/>
                  <a:gd name="T9" fmla="*/ 0 h 267"/>
                  <a:gd name="T10" fmla="*/ 6 w 125"/>
                  <a:gd name="T11" fmla="*/ 6 h 267"/>
                  <a:gd name="T12" fmla="*/ 12 w 125"/>
                  <a:gd name="T13" fmla="*/ 9 h 2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"/>
                  <a:gd name="T22" fmla="*/ 0 h 267"/>
                  <a:gd name="T23" fmla="*/ 125 w 125"/>
                  <a:gd name="T24" fmla="*/ 267 h 2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" h="267">
                    <a:moveTo>
                      <a:pt x="12" y="9"/>
                    </a:moveTo>
                    <a:lnTo>
                      <a:pt x="123" y="247"/>
                    </a:lnTo>
                    <a:lnTo>
                      <a:pt x="123" y="257"/>
                    </a:lnTo>
                    <a:lnTo>
                      <a:pt x="125" y="267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E36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0" name="Freeform 673">
                <a:extLst>
                  <a:ext uri="{FF2B5EF4-FFF2-40B4-BE49-F238E27FC236}">
                    <a16:creationId xmlns:a16="http://schemas.microsoft.com/office/drawing/2014/main" id="{1D87C26B-4AF3-4606-ACF4-0B4052F38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552"/>
                <a:ext cx="133" cy="280"/>
              </a:xfrm>
              <a:custGeom>
                <a:avLst/>
                <a:gdLst>
                  <a:gd name="T0" fmla="*/ 12 w 133"/>
                  <a:gd name="T1" fmla="*/ 8 h 280"/>
                  <a:gd name="T2" fmla="*/ 129 w 133"/>
                  <a:gd name="T3" fmla="*/ 261 h 280"/>
                  <a:gd name="T4" fmla="*/ 131 w 133"/>
                  <a:gd name="T5" fmla="*/ 271 h 280"/>
                  <a:gd name="T6" fmla="*/ 133 w 133"/>
                  <a:gd name="T7" fmla="*/ 280 h 280"/>
                  <a:gd name="T8" fmla="*/ 0 w 133"/>
                  <a:gd name="T9" fmla="*/ 0 h 280"/>
                  <a:gd name="T10" fmla="*/ 6 w 133"/>
                  <a:gd name="T11" fmla="*/ 4 h 280"/>
                  <a:gd name="T12" fmla="*/ 12 w 133"/>
                  <a:gd name="T13" fmla="*/ 8 h 2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3"/>
                  <a:gd name="T22" fmla="*/ 0 h 280"/>
                  <a:gd name="T23" fmla="*/ 133 w 133"/>
                  <a:gd name="T24" fmla="*/ 280 h 2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3" h="280">
                    <a:moveTo>
                      <a:pt x="12" y="8"/>
                    </a:moveTo>
                    <a:lnTo>
                      <a:pt x="129" y="261"/>
                    </a:lnTo>
                    <a:lnTo>
                      <a:pt x="131" y="271"/>
                    </a:lnTo>
                    <a:lnTo>
                      <a:pt x="133" y="280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E36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1" name="Freeform 674">
                <a:extLst>
                  <a:ext uri="{FF2B5EF4-FFF2-40B4-BE49-F238E27FC236}">
                    <a16:creationId xmlns:a16="http://schemas.microsoft.com/office/drawing/2014/main" id="{43DECBE8-8B63-4644-BA7A-8F103B61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1548"/>
                <a:ext cx="137" cy="294"/>
              </a:xfrm>
              <a:custGeom>
                <a:avLst/>
                <a:gdLst>
                  <a:gd name="T0" fmla="*/ 10 w 137"/>
                  <a:gd name="T1" fmla="*/ 8 h 294"/>
                  <a:gd name="T2" fmla="*/ 135 w 137"/>
                  <a:gd name="T3" fmla="*/ 275 h 294"/>
                  <a:gd name="T4" fmla="*/ 137 w 137"/>
                  <a:gd name="T5" fmla="*/ 284 h 294"/>
                  <a:gd name="T6" fmla="*/ 137 w 137"/>
                  <a:gd name="T7" fmla="*/ 294 h 294"/>
                  <a:gd name="T8" fmla="*/ 0 w 137"/>
                  <a:gd name="T9" fmla="*/ 0 h 294"/>
                  <a:gd name="T10" fmla="*/ 4 w 137"/>
                  <a:gd name="T11" fmla="*/ 4 h 294"/>
                  <a:gd name="T12" fmla="*/ 10 w 137"/>
                  <a:gd name="T13" fmla="*/ 8 h 2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7"/>
                  <a:gd name="T22" fmla="*/ 0 h 294"/>
                  <a:gd name="T23" fmla="*/ 137 w 137"/>
                  <a:gd name="T24" fmla="*/ 294 h 29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7" h="294">
                    <a:moveTo>
                      <a:pt x="10" y="8"/>
                    </a:moveTo>
                    <a:lnTo>
                      <a:pt x="135" y="275"/>
                    </a:lnTo>
                    <a:lnTo>
                      <a:pt x="137" y="284"/>
                    </a:lnTo>
                    <a:lnTo>
                      <a:pt x="137" y="294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E364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2" name="Freeform 675">
                <a:extLst>
                  <a:ext uri="{FF2B5EF4-FFF2-40B4-BE49-F238E27FC236}">
                    <a16:creationId xmlns:a16="http://schemas.microsoft.com/office/drawing/2014/main" id="{7B1BDBCE-39C4-4DE8-A7D7-E10858E19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1544"/>
                <a:ext cx="144" cy="307"/>
              </a:xfrm>
              <a:custGeom>
                <a:avLst/>
                <a:gdLst>
                  <a:gd name="T0" fmla="*/ 9 w 144"/>
                  <a:gd name="T1" fmla="*/ 8 h 307"/>
                  <a:gd name="T2" fmla="*/ 142 w 144"/>
                  <a:gd name="T3" fmla="*/ 288 h 307"/>
                  <a:gd name="T4" fmla="*/ 142 w 144"/>
                  <a:gd name="T5" fmla="*/ 298 h 307"/>
                  <a:gd name="T6" fmla="*/ 144 w 144"/>
                  <a:gd name="T7" fmla="*/ 307 h 307"/>
                  <a:gd name="T8" fmla="*/ 0 w 144"/>
                  <a:gd name="T9" fmla="*/ 0 h 307"/>
                  <a:gd name="T10" fmla="*/ 5 w 144"/>
                  <a:gd name="T11" fmla="*/ 4 h 307"/>
                  <a:gd name="T12" fmla="*/ 9 w 144"/>
                  <a:gd name="T13" fmla="*/ 8 h 3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4"/>
                  <a:gd name="T22" fmla="*/ 0 h 307"/>
                  <a:gd name="T23" fmla="*/ 144 w 144"/>
                  <a:gd name="T24" fmla="*/ 307 h 30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4" h="307">
                    <a:moveTo>
                      <a:pt x="9" y="8"/>
                    </a:moveTo>
                    <a:lnTo>
                      <a:pt x="142" y="288"/>
                    </a:lnTo>
                    <a:lnTo>
                      <a:pt x="142" y="298"/>
                    </a:lnTo>
                    <a:lnTo>
                      <a:pt x="144" y="307"/>
                    </a:lnTo>
                    <a:lnTo>
                      <a:pt x="0" y="0"/>
                    </a:lnTo>
                    <a:lnTo>
                      <a:pt x="5" y="4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E364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3" name="Freeform 676">
                <a:extLst>
                  <a:ext uri="{FF2B5EF4-FFF2-40B4-BE49-F238E27FC236}">
                    <a16:creationId xmlns:a16="http://schemas.microsoft.com/office/drawing/2014/main" id="{7647F8AE-F6D5-43E6-8850-22D08A68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1542"/>
                <a:ext cx="148" cy="317"/>
              </a:xfrm>
              <a:custGeom>
                <a:avLst/>
                <a:gdLst>
                  <a:gd name="T0" fmla="*/ 9 w 148"/>
                  <a:gd name="T1" fmla="*/ 6 h 317"/>
                  <a:gd name="T2" fmla="*/ 146 w 148"/>
                  <a:gd name="T3" fmla="*/ 300 h 317"/>
                  <a:gd name="T4" fmla="*/ 148 w 148"/>
                  <a:gd name="T5" fmla="*/ 309 h 317"/>
                  <a:gd name="T6" fmla="*/ 148 w 148"/>
                  <a:gd name="T7" fmla="*/ 317 h 317"/>
                  <a:gd name="T8" fmla="*/ 0 w 148"/>
                  <a:gd name="T9" fmla="*/ 0 h 317"/>
                  <a:gd name="T10" fmla="*/ 4 w 148"/>
                  <a:gd name="T11" fmla="*/ 2 h 317"/>
                  <a:gd name="T12" fmla="*/ 9 w 148"/>
                  <a:gd name="T13" fmla="*/ 6 h 3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"/>
                  <a:gd name="T22" fmla="*/ 0 h 317"/>
                  <a:gd name="T23" fmla="*/ 148 w 148"/>
                  <a:gd name="T24" fmla="*/ 317 h 3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" h="317">
                    <a:moveTo>
                      <a:pt x="9" y="6"/>
                    </a:moveTo>
                    <a:lnTo>
                      <a:pt x="146" y="300"/>
                    </a:lnTo>
                    <a:lnTo>
                      <a:pt x="148" y="309"/>
                    </a:lnTo>
                    <a:lnTo>
                      <a:pt x="148" y="317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E36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4" name="Freeform 677">
                <a:extLst>
                  <a:ext uri="{FF2B5EF4-FFF2-40B4-BE49-F238E27FC236}">
                    <a16:creationId xmlns:a16="http://schemas.microsoft.com/office/drawing/2014/main" id="{D9AB51D3-990C-4E62-89DC-8C4EC74F8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539"/>
                <a:ext cx="152" cy="328"/>
              </a:xfrm>
              <a:custGeom>
                <a:avLst/>
                <a:gdLst>
                  <a:gd name="T0" fmla="*/ 8 w 152"/>
                  <a:gd name="T1" fmla="*/ 5 h 328"/>
                  <a:gd name="T2" fmla="*/ 152 w 152"/>
                  <a:gd name="T3" fmla="*/ 312 h 328"/>
                  <a:gd name="T4" fmla="*/ 152 w 152"/>
                  <a:gd name="T5" fmla="*/ 320 h 328"/>
                  <a:gd name="T6" fmla="*/ 152 w 152"/>
                  <a:gd name="T7" fmla="*/ 328 h 328"/>
                  <a:gd name="T8" fmla="*/ 0 w 152"/>
                  <a:gd name="T9" fmla="*/ 0 h 328"/>
                  <a:gd name="T10" fmla="*/ 4 w 152"/>
                  <a:gd name="T11" fmla="*/ 3 h 328"/>
                  <a:gd name="T12" fmla="*/ 8 w 152"/>
                  <a:gd name="T13" fmla="*/ 5 h 3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2"/>
                  <a:gd name="T22" fmla="*/ 0 h 328"/>
                  <a:gd name="T23" fmla="*/ 152 w 152"/>
                  <a:gd name="T24" fmla="*/ 328 h 3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2" h="328">
                    <a:moveTo>
                      <a:pt x="8" y="5"/>
                    </a:moveTo>
                    <a:lnTo>
                      <a:pt x="152" y="312"/>
                    </a:lnTo>
                    <a:lnTo>
                      <a:pt x="152" y="320"/>
                    </a:lnTo>
                    <a:lnTo>
                      <a:pt x="152" y="328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E36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5" name="Freeform 678">
                <a:extLst>
                  <a:ext uri="{FF2B5EF4-FFF2-40B4-BE49-F238E27FC236}">
                    <a16:creationId xmlns:a16="http://schemas.microsoft.com/office/drawing/2014/main" id="{E5FCC8F2-9331-4284-9BF2-28D4FC135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537"/>
                <a:ext cx="160" cy="339"/>
              </a:xfrm>
              <a:custGeom>
                <a:avLst/>
                <a:gdLst>
                  <a:gd name="T0" fmla="*/ 10 w 160"/>
                  <a:gd name="T1" fmla="*/ 5 h 339"/>
                  <a:gd name="T2" fmla="*/ 158 w 160"/>
                  <a:gd name="T3" fmla="*/ 322 h 339"/>
                  <a:gd name="T4" fmla="*/ 158 w 160"/>
                  <a:gd name="T5" fmla="*/ 330 h 339"/>
                  <a:gd name="T6" fmla="*/ 160 w 160"/>
                  <a:gd name="T7" fmla="*/ 339 h 339"/>
                  <a:gd name="T8" fmla="*/ 0 w 160"/>
                  <a:gd name="T9" fmla="*/ 0 h 339"/>
                  <a:gd name="T10" fmla="*/ 6 w 160"/>
                  <a:gd name="T11" fmla="*/ 2 h 339"/>
                  <a:gd name="T12" fmla="*/ 10 w 160"/>
                  <a:gd name="T13" fmla="*/ 5 h 3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0"/>
                  <a:gd name="T22" fmla="*/ 0 h 339"/>
                  <a:gd name="T23" fmla="*/ 160 w 160"/>
                  <a:gd name="T24" fmla="*/ 339 h 3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0" h="339">
                    <a:moveTo>
                      <a:pt x="10" y="5"/>
                    </a:moveTo>
                    <a:lnTo>
                      <a:pt x="158" y="322"/>
                    </a:lnTo>
                    <a:lnTo>
                      <a:pt x="158" y="330"/>
                    </a:lnTo>
                    <a:lnTo>
                      <a:pt x="160" y="339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E36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6" name="Freeform 679">
                <a:extLst>
                  <a:ext uri="{FF2B5EF4-FFF2-40B4-BE49-F238E27FC236}">
                    <a16:creationId xmlns:a16="http://schemas.microsoft.com/office/drawing/2014/main" id="{0F894074-740D-4A6A-A1ED-D27A2D8B2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1535"/>
                <a:ext cx="164" cy="349"/>
              </a:xfrm>
              <a:custGeom>
                <a:avLst/>
                <a:gdLst>
                  <a:gd name="T0" fmla="*/ 10 w 164"/>
                  <a:gd name="T1" fmla="*/ 4 h 349"/>
                  <a:gd name="T2" fmla="*/ 162 w 164"/>
                  <a:gd name="T3" fmla="*/ 332 h 349"/>
                  <a:gd name="T4" fmla="*/ 164 w 164"/>
                  <a:gd name="T5" fmla="*/ 340 h 349"/>
                  <a:gd name="T6" fmla="*/ 164 w 164"/>
                  <a:gd name="T7" fmla="*/ 349 h 349"/>
                  <a:gd name="T8" fmla="*/ 0 w 164"/>
                  <a:gd name="T9" fmla="*/ 0 h 349"/>
                  <a:gd name="T10" fmla="*/ 4 w 164"/>
                  <a:gd name="T11" fmla="*/ 2 h 349"/>
                  <a:gd name="T12" fmla="*/ 10 w 164"/>
                  <a:gd name="T13" fmla="*/ 4 h 3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4"/>
                  <a:gd name="T22" fmla="*/ 0 h 349"/>
                  <a:gd name="T23" fmla="*/ 164 w 164"/>
                  <a:gd name="T24" fmla="*/ 349 h 3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4" h="349">
                    <a:moveTo>
                      <a:pt x="10" y="4"/>
                    </a:moveTo>
                    <a:lnTo>
                      <a:pt x="162" y="332"/>
                    </a:lnTo>
                    <a:lnTo>
                      <a:pt x="164" y="340"/>
                    </a:lnTo>
                    <a:lnTo>
                      <a:pt x="164" y="349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36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7" name="Freeform 680">
                <a:extLst>
                  <a:ext uri="{FF2B5EF4-FFF2-40B4-BE49-F238E27FC236}">
                    <a16:creationId xmlns:a16="http://schemas.microsoft.com/office/drawing/2014/main" id="{00D38EFA-DA39-47DB-9293-37DF12B64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531"/>
                <a:ext cx="167" cy="359"/>
              </a:xfrm>
              <a:custGeom>
                <a:avLst/>
                <a:gdLst>
                  <a:gd name="T0" fmla="*/ 7 w 167"/>
                  <a:gd name="T1" fmla="*/ 6 h 359"/>
                  <a:gd name="T2" fmla="*/ 167 w 167"/>
                  <a:gd name="T3" fmla="*/ 345 h 359"/>
                  <a:gd name="T4" fmla="*/ 167 w 167"/>
                  <a:gd name="T5" fmla="*/ 351 h 359"/>
                  <a:gd name="T6" fmla="*/ 167 w 167"/>
                  <a:gd name="T7" fmla="*/ 359 h 359"/>
                  <a:gd name="T8" fmla="*/ 0 w 167"/>
                  <a:gd name="T9" fmla="*/ 0 h 359"/>
                  <a:gd name="T10" fmla="*/ 3 w 167"/>
                  <a:gd name="T11" fmla="*/ 4 h 359"/>
                  <a:gd name="T12" fmla="*/ 7 w 167"/>
                  <a:gd name="T13" fmla="*/ 6 h 3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7"/>
                  <a:gd name="T22" fmla="*/ 0 h 359"/>
                  <a:gd name="T23" fmla="*/ 167 w 167"/>
                  <a:gd name="T24" fmla="*/ 359 h 35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7" h="359">
                    <a:moveTo>
                      <a:pt x="7" y="6"/>
                    </a:moveTo>
                    <a:lnTo>
                      <a:pt x="167" y="345"/>
                    </a:lnTo>
                    <a:lnTo>
                      <a:pt x="167" y="351"/>
                    </a:lnTo>
                    <a:lnTo>
                      <a:pt x="167" y="359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E36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8" name="Freeform 681">
                <a:extLst>
                  <a:ext uri="{FF2B5EF4-FFF2-40B4-BE49-F238E27FC236}">
                    <a16:creationId xmlns:a16="http://schemas.microsoft.com/office/drawing/2014/main" id="{42ADA97A-3997-4BB5-8AA0-043F734B6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1529"/>
                <a:ext cx="171" cy="369"/>
              </a:xfrm>
              <a:custGeom>
                <a:avLst/>
                <a:gdLst>
                  <a:gd name="T0" fmla="*/ 7 w 171"/>
                  <a:gd name="T1" fmla="*/ 6 h 369"/>
                  <a:gd name="T2" fmla="*/ 171 w 171"/>
                  <a:gd name="T3" fmla="*/ 355 h 369"/>
                  <a:gd name="T4" fmla="*/ 171 w 171"/>
                  <a:gd name="T5" fmla="*/ 361 h 369"/>
                  <a:gd name="T6" fmla="*/ 171 w 171"/>
                  <a:gd name="T7" fmla="*/ 369 h 369"/>
                  <a:gd name="T8" fmla="*/ 0 w 171"/>
                  <a:gd name="T9" fmla="*/ 0 h 369"/>
                  <a:gd name="T10" fmla="*/ 4 w 171"/>
                  <a:gd name="T11" fmla="*/ 4 h 369"/>
                  <a:gd name="T12" fmla="*/ 7 w 171"/>
                  <a:gd name="T13" fmla="*/ 6 h 3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1"/>
                  <a:gd name="T22" fmla="*/ 0 h 369"/>
                  <a:gd name="T23" fmla="*/ 171 w 171"/>
                  <a:gd name="T24" fmla="*/ 369 h 3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1" h="369">
                    <a:moveTo>
                      <a:pt x="7" y="6"/>
                    </a:moveTo>
                    <a:lnTo>
                      <a:pt x="171" y="355"/>
                    </a:lnTo>
                    <a:lnTo>
                      <a:pt x="171" y="361"/>
                    </a:lnTo>
                    <a:lnTo>
                      <a:pt x="171" y="369"/>
                    </a:lnTo>
                    <a:lnTo>
                      <a:pt x="0" y="0"/>
                    </a:lnTo>
                    <a:lnTo>
                      <a:pt x="4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E36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9" name="Freeform 682">
                <a:extLst>
                  <a:ext uri="{FF2B5EF4-FFF2-40B4-BE49-F238E27FC236}">
                    <a16:creationId xmlns:a16="http://schemas.microsoft.com/office/drawing/2014/main" id="{9BF7F3CF-5C4A-4229-ACDE-837300253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1529"/>
                <a:ext cx="175" cy="376"/>
              </a:xfrm>
              <a:custGeom>
                <a:avLst/>
                <a:gdLst>
                  <a:gd name="T0" fmla="*/ 8 w 175"/>
                  <a:gd name="T1" fmla="*/ 2 h 376"/>
                  <a:gd name="T2" fmla="*/ 175 w 175"/>
                  <a:gd name="T3" fmla="*/ 361 h 376"/>
                  <a:gd name="T4" fmla="*/ 175 w 175"/>
                  <a:gd name="T5" fmla="*/ 369 h 376"/>
                  <a:gd name="T6" fmla="*/ 175 w 175"/>
                  <a:gd name="T7" fmla="*/ 376 h 376"/>
                  <a:gd name="T8" fmla="*/ 0 w 175"/>
                  <a:gd name="T9" fmla="*/ 0 h 376"/>
                  <a:gd name="T10" fmla="*/ 4 w 175"/>
                  <a:gd name="T11" fmla="*/ 2 h 376"/>
                  <a:gd name="T12" fmla="*/ 8 w 175"/>
                  <a:gd name="T13" fmla="*/ 2 h 3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5"/>
                  <a:gd name="T22" fmla="*/ 0 h 376"/>
                  <a:gd name="T23" fmla="*/ 175 w 175"/>
                  <a:gd name="T24" fmla="*/ 376 h 37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5" h="376">
                    <a:moveTo>
                      <a:pt x="8" y="2"/>
                    </a:moveTo>
                    <a:lnTo>
                      <a:pt x="175" y="361"/>
                    </a:lnTo>
                    <a:lnTo>
                      <a:pt x="175" y="369"/>
                    </a:lnTo>
                    <a:lnTo>
                      <a:pt x="175" y="376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E3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0" name="Freeform 683">
                <a:extLst>
                  <a:ext uri="{FF2B5EF4-FFF2-40B4-BE49-F238E27FC236}">
                    <a16:creationId xmlns:a16="http://schemas.microsoft.com/office/drawing/2014/main" id="{D62F3F3B-C265-4795-AF2B-883895B3E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527"/>
                <a:ext cx="181" cy="386"/>
              </a:xfrm>
              <a:custGeom>
                <a:avLst/>
                <a:gdLst>
                  <a:gd name="T0" fmla="*/ 10 w 181"/>
                  <a:gd name="T1" fmla="*/ 2 h 386"/>
                  <a:gd name="T2" fmla="*/ 181 w 181"/>
                  <a:gd name="T3" fmla="*/ 371 h 386"/>
                  <a:gd name="T4" fmla="*/ 181 w 181"/>
                  <a:gd name="T5" fmla="*/ 378 h 386"/>
                  <a:gd name="T6" fmla="*/ 181 w 181"/>
                  <a:gd name="T7" fmla="*/ 384 h 386"/>
                  <a:gd name="T8" fmla="*/ 181 w 181"/>
                  <a:gd name="T9" fmla="*/ 386 h 386"/>
                  <a:gd name="T10" fmla="*/ 181 w 181"/>
                  <a:gd name="T11" fmla="*/ 386 h 386"/>
                  <a:gd name="T12" fmla="*/ 0 w 181"/>
                  <a:gd name="T13" fmla="*/ 0 h 386"/>
                  <a:gd name="T14" fmla="*/ 6 w 181"/>
                  <a:gd name="T15" fmla="*/ 2 h 386"/>
                  <a:gd name="T16" fmla="*/ 10 w 181"/>
                  <a:gd name="T17" fmla="*/ 2 h 3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1"/>
                  <a:gd name="T28" fmla="*/ 0 h 386"/>
                  <a:gd name="T29" fmla="*/ 181 w 181"/>
                  <a:gd name="T30" fmla="*/ 386 h 3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1" h="386">
                    <a:moveTo>
                      <a:pt x="10" y="2"/>
                    </a:moveTo>
                    <a:lnTo>
                      <a:pt x="181" y="371"/>
                    </a:lnTo>
                    <a:lnTo>
                      <a:pt x="181" y="378"/>
                    </a:lnTo>
                    <a:lnTo>
                      <a:pt x="181" y="384"/>
                    </a:lnTo>
                    <a:lnTo>
                      <a:pt x="181" y="386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E3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1" name="Freeform 684">
                <a:extLst>
                  <a:ext uri="{FF2B5EF4-FFF2-40B4-BE49-F238E27FC236}">
                    <a16:creationId xmlns:a16="http://schemas.microsoft.com/office/drawing/2014/main" id="{F1036C43-9021-47A0-8395-5B37B595A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525"/>
                <a:ext cx="185" cy="394"/>
              </a:xfrm>
              <a:custGeom>
                <a:avLst/>
                <a:gdLst>
                  <a:gd name="T0" fmla="*/ 10 w 185"/>
                  <a:gd name="T1" fmla="*/ 4 h 394"/>
                  <a:gd name="T2" fmla="*/ 185 w 185"/>
                  <a:gd name="T3" fmla="*/ 380 h 394"/>
                  <a:gd name="T4" fmla="*/ 185 w 185"/>
                  <a:gd name="T5" fmla="*/ 384 h 394"/>
                  <a:gd name="T6" fmla="*/ 185 w 185"/>
                  <a:gd name="T7" fmla="*/ 386 h 394"/>
                  <a:gd name="T8" fmla="*/ 185 w 185"/>
                  <a:gd name="T9" fmla="*/ 390 h 394"/>
                  <a:gd name="T10" fmla="*/ 185 w 185"/>
                  <a:gd name="T11" fmla="*/ 394 h 394"/>
                  <a:gd name="T12" fmla="*/ 0 w 185"/>
                  <a:gd name="T13" fmla="*/ 0 h 394"/>
                  <a:gd name="T14" fmla="*/ 4 w 185"/>
                  <a:gd name="T15" fmla="*/ 2 h 394"/>
                  <a:gd name="T16" fmla="*/ 10 w 185"/>
                  <a:gd name="T17" fmla="*/ 4 h 3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"/>
                  <a:gd name="T28" fmla="*/ 0 h 394"/>
                  <a:gd name="T29" fmla="*/ 185 w 185"/>
                  <a:gd name="T30" fmla="*/ 394 h 3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" h="394">
                    <a:moveTo>
                      <a:pt x="10" y="4"/>
                    </a:moveTo>
                    <a:lnTo>
                      <a:pt x="185" y="380"/>
                    </a:lnTo>
                    <a:lnTo>
                      <a:pt x="185" y="384"/>
                    </a:lnTo>
                    <a:lnTo>
                      <a:pt x="185" y="386"/>
                    </a:lnTo>
                    <a:lnTo>
                      <a:pt x="185" y="390"/>
                    </a:lnTo>
                    <a:lnTo>
                      <a:pt x="185" y="394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3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2" name="Freeform 685">
                <a:extLst>
                  <a:ext uri="{FF2B5EF4-FFF2-40B4-BE49-F238E27FC236}">
                    <a16:creationId xmlns:a16="http://schemas.microsoft.com/office/drawing/2014/main" id="{D014525E-AB8D-490C-87FF-55D2A4011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1523"/>
                <a:ext cx="189" cy="403"/>
              </a:xfrm>
              <a:custGeom>
                <a:avLst/>
                <a:gdLst>
                  <a:gd name="T0" fmla="*/ 8 w 189"/>
                  <a:gd name="T1" fmla="*/ 4 h 403"/>
                  <a:gd name="T2" fmla="*/ 189 w 189"/>
                  <a:gd name="T3" fmla="*/ 390 h 403"/>
                  <a:gd name="T4" fmla="*/ 189 w 189"/>
                  <a:gd name="T5" fmla="*/ 396 h 403"/>
                  <a:gd name="T6" fmla="*/ 189 w 189"/>
                  <a:gd name="T7" fmla="*/ 403 h 403"/>
                  <a:gd name="T8" fmla="*/ 0 w 189"/>
                  <a:gd name="T9" fmla="*/ 0 h 403"/>
                  <a:gd name="T10" fmla="*/ 4 w 189"/>
                  <a:gd name="T11" fmla="*/ 2 h 403"/>
                  <a:gd name="T12" fmla="*/ 8 w 189"/>
                  <a:gd name="T13" fmla="*/ 4 h 4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9"/>
                  <a:gd name="T22" fmla="*/ 0 h 403"/>
                  <a:gd name="T23" fmla="*/ 189 w 189"/>
                  <a:gd name="T24" fmla="*/ 403 h 40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9" h="403">
                    <a:moveTo>
                      <a:pt x="8" y="4"/>
                    </a:moveTo>
                    <a:lnTo>
                      <a:pt x="189" y="390"/>
                    </a:lnTo>
                    <a:lnTo>
                      <a:pt x="189" y="396"/>
                    </a:lnTo>
                    <a:lnTo>
                      <a:pt x="189" y="403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3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3" name="Freeform 686">
                <a:extLst>
                  <a:ext uri="{FF2B5EF4-FFF2-40B4-BE49-F238E27FC236}">
                    <a16:creationId xmlns:a16="http://schemas.microsoft.com/office/drawing/2014/main" id="{EA8E3D7A-165D-4445-80E8-5DDCE622B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523"/>
                <a:ext cx="192" cy="409"/>
              </a:xfrm>
              <a:custGeom>
                <a:avLst/>
                <a:gdLst>
                  <a:gd name="T0" fmla="*/ 7 w 192"/>
                  <a:gd name="T1" fmla="*/ 2 h 409"/>
                  <a:gd name="T2" fmla="*/ 192 w 192"/>
                  <a:gd name="T3" fmla="*/ 396 h 409"/>
                  <a:gd name="T4" fmla="*/ 192 w 192"/>
                  <a:gd name="T5" fmla="*/ 403 h 409"/>
                  <a:gd name="T6" fmla="*/ 192 w 192"/>
                  <a:gd name="T7" fmla="*/ 409 h 409"/>
                  <a:gd name="T8" fmla="*/ 0 w 192"/>
                  <a:gd name="T9" fmla="*/ 0 h 409"/>
                  <a:gd name="T10" fmla="*/ 3 w 192"/>
                  <a:gd name="T11" fmla="*/ 0 h 409"/>
                  <a:gd name="T12" fmla="*/ 7 w 192"/>
                  <a:gd name="T13" fmla="*/ 2 h 4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2"/>
                  <a:gd name="T22" fmla="*/ 0 h 409"/>
                  <a:gd name="T23" fmla="*/ 192 w 192"/>
                  <a:gd name="T24" fmla="*/ 409 h 40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2" h="409">
                    <a:moveTo>
                      <a:pt x="7" y="2"/>
                    </a:moveTo>
                    <a:lnTo>
                      <a:pt x="192" y="396"/>
                    </a:lnTo>
                    <a:lnTo>
                      <a:pt x="192" y="403"/>
                    </a:lnTo>
                    <a:lnTo>
                      <a:pt x="192" y="40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E36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4" name="Freeform 687">
                <a:extLst>
                  <a:ext uri="{FF2B5EF4-FFF2-40B4-BE49-F238E27FC236}">
                    <a16:creationId xmlns:a16="http://schemas.microsoft.com/office/drawing/2014/main" id="{2D1D78C9-F36E-4506-8258-D42BA3056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521"/>
                <a:ext cx="194" cy="417"/>
              </a:xfrm>
              <a:custGeom>
                <a:avLst/>
                <a:gdLst>
                  <a:gd name="T0" fmla="*/ 5 w 194"/>
                  <a:gd name="T1" fmla="*/ 2 h 417"/>
                  <a:gd name="T2" fmla="*/ 194 w 194"/>
                  <a:gd name="T3" fmla="*/ 405 h 417"/>
                  <a:gd name="T4" fmla="*/ 194 w 194"/>
                  <a:gd name="T5" fmla="*/ 411 h 417"/>
                  <a:gd name="T6" fmla="*/ 194 w 194"/>
                  <a:gd name="T7" fmla="*/ 417 h 417"/>
                  <a:gd name="T8" fmla="*/ 0 w 194"/>
                  <a:gd name="T9" fmla="*/ 0 h 417"/>
                  <a:gd name="T10" fmla="*/ 2 w 194"/>
                  <a:gd name="T11" fmla="*/ 2 h 417"/>
                  <a:gd name="T12" fmla="*/ 5 w 194"/>
                  <a:gd name="T13" fmla="*/ 2 h 4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4"/>
                  <a:gd name="T22" fmla="*/ 0 h 417"/>
                  <a:gd name="T23" fmla="*/ 194 w 194"/>
                  <a:gd name="T24" fmla="*/ 417 h 4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4" h="417">
                    <a:moveTo>
                      <a:pt x="5" y="2"/>
                    </a:moveTo>
                    <a:lnTo>
                      <a:pt x="194" y="405"/>
                    </a:lnTo>
                    <a:lnTo>
                      <a:pt x="194" y="411"/>
                    </a:lnTo>
                    <a:lnTo>
                      <a:pt x="194" y="417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E46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5" name="Freeform 688">
                <a:extLst>
                  <a:ext uri="{FF2B5EF4-FFF2-40B4-BE49-F238E27FC236}">
                    <a16:creationId xmlns:a16="http://schemas.microsoft.com/office/drawing/2014/main" id="{4862AD3F-3E3D-4B80-AB70-3D8C32728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521"/>
                <a:ext cx="198" cy="425"/>
              </a:xfrm>
              <a:custGeom>
                <a:avLst/>
                <a:gdLst>
                  <a:gd name="T0" fmla="*/ 6 w 198"/>
                  <a:gd name="T1" fmla="*/ 2 h 425"/>
                  <a:gd name="T2" fmla="*/ 198 w 198"/>
                  <a:gd name="T3" fmla="*/ 411 h 425"/>
                  <a:gd name="T4" fmla="*/ 198 w 198"/>
                  <a:gd name="T5" fmla="*/ 417 h 425"/>
                  <a:gd name="T6" fmla="*/ 198 w 198"/>
                  <a:gd name="T7" fmla="*/ 425 h 425"/>
                  <a:gd name="T8" fmla="*/ 0 w 198"/>
                  <a:gd name="T9" fmla="*/ 0 h 425"/>
                  <a:gd name="T10" fmla="*/ 4 w 198"/>
                  <a:gd name="T11" fmla="*/ 0 h 425"/>
                  <a:gd name="T12" fmla="*/ 6 w 198"/>
                  <a:gd name="T13" fmla="*/ 2 h 4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8"/>
                  <a:gd name="T22" fmla="*/ 0 h 425"/>
                  <a:gd name="T23" fmla="*/ 198 w 198"/>
                  <a:gd name="T24" fmla="*/ 425 h 4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8" h="425">
                    <a:moveTo>
                      <a:pt x="6" y="2"/>
                    </a:moveTo>
                    <a:lnTo>
                      <a:pt x="198" y="411"/>
                    </a:lnTo>
                    <a:lnTo>
                      <a:pt x="198" y="417"/>
                    </a:lnTo>
                    <a:lnTo>
                      <a:pt x="198" y="42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E46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6" name="Freeform 689">
                <a:extLst>
                  <a:ext uri="{FF2B5EF4-FFF2-40B4-BE49-F238E27FC236}">
                    <a16:creationId xmlns:a16="http://schemas.microsoft.com/office/drawing/2014/main" id="{2C488DA7-5E7B-4A9E-AAEB-AF9C515FF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519"/>
                <a:ext cx="202" cy="432"/>
              </a:xfrm>
              <a:custGeom>
                <a:avLst/>
                <a:gdLst>
                  <a:gd name="T0" fmla="*/ 8 w 202"/>
                  <a:gd name="T1" fmla="*/ 2 h 432"/>
                  <a:gd name="T2" fmla="*/ 202 w 202"/>
                  <a:gd name="T3" fmla="*/ 419 h 432"/>
                  <a:gd name="T4" fmla="*/ 202 w 202"/>
                  <a:gd name="T5" fmla="*/ 427 h 432"/>
                  <a:gd name="T6" fmla="*/ 202 w 202"/>
                  <a:gd name="T7" fmla="*/ 432 h 432"/>
                  <a:gd name="T8" fmla="*/ 0 w 202"/>
                  <a:gd name="T9" fmla="*/ 0 h 432"/>
                  <a:gd name="T10" fmla="*/ 4 w 202"/>
                  <a:gd name="T11" fmla="*/ 2 h 432"/>
                  <a:gd name="T12" fmla="*/ 8 w 202"/>
                  <a:gd name="T13" fmla="*/ 2 h 4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2"/>
                  <a:gd name="T22" fmla="*/ 0 h 432"/>
                  <a:gd name="T23" fmla="*/ 202 w 202"/>
                  <a:gd name="T24" fmla="*/ 432 h 4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2" h="432">
                    <a:moveTo>
                      <a:pt x="8" y="2"/>
                    </a:moveTo>
                    <a:lnTo>
                      <a:pt x="202" y="419"/>
                    </a:lnTo>
                    <a:lnTo>
                      <a:pt x="202" y="427"/>
                    </a:lnTo>
                    <a:lnTo>
                      <a:pt x="202" y="432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E46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7" name="Freeform 690">
                <a:extLst>
                  <a:ext uri="{FF2B5EF4-FFF2-40B4-BE49-F238E27FC236}">
                    <a16:creationId xmlns:a16="http://schemas.microsoft.com/office/drawing/2014/main" id="{6E461A3D-D0D5-477C-A891-A2B653C4C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1519"/>
                <a:ext cx="206" cy="438"/>
              </a:xfrm>
              <a:custGeom>
                <a:avLst/>
                <a:gdLst>
                  <a:gd name="T0" fmla="*/ 8 w 206"/>
                  <a:gd name="T1" fmla="*/ 2 h 438"/>
                  <a:gd name="T2" fmla="*/ 206 w 206"/>
                  <a:gd name="T3" fmla="*/ 427 h 438"/>
                  <a:gd name="T4" fmla="*/ 206 w 206"/>
                  <a:gd name="T5" fmla="*/ 432 h 438"/>
                  <a:gd name="T6" fmla="*/ 204 w 206"/>
                  <a:gd name="T7" fmla="*/ 438 h 438"/>
                  <a:gd name="T8" fmla="*/ 0 w 206"/>
                  <a:gd name="T9" fmla="*/ 0 h 438"/>
                  <a:gd name="T10" fmla="*/ 4 w 206"/>
                  <a:gd name="T11" fmla="*/ 0 h 438"/>
                  <a:gd name="T12" fmla="*/ 8 w 206"/>
                  <a:gd name="T13" fmla="*/ 2 h 4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6"/>
                  <a:gd name="T22" fmla="*/ 0 h 438"/>
                  <a:gd name="T23" fmla="*/ 206 w 206"/>
                  <a:gd name="T24" fmla="*/ 438 h 4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6" h="438">
                    <a:moveTo>
                      <a:pt x="8" y="2"/>
                    </a:moveTo>
                    <a:lnTo>
                      <a:pt x="206" y="427"/>
                    </a:lnTo>
                    <a:lnTo>
                      <a:pt x="206" y="432"/>
                    </a:lnTo>
                    <a:lnTo>
                      <a:pt x="204" y="438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E46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8" name="Freeform 691">
                <a:extLst>
                  <a:ext uri="{FF2B5EF4-FFF2-40B4-BE49-F238E27FC236}">
                    <a16:creationId xmlns:a16="http://schemas.microsoft.com/office/drawing/2014/main" id="{0F8B133B-148A-43CE-9372-3BB992D4B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1519"/>
                <a:ext cx="210" cy="444"/>
              </a:xfrm>
              <a:custGeom>
                <a:avLst/>
                <a:gdLst>
                  <a:gd name="T0" fmla="*/ 8 w 210"/>
                  <a:gd name="T1" fmla="*/ 0 h 444"/>
                  <a:gd name="T2" fmla="*/ 210 w 210"/>
                  <a:gd name="T3" fmla="*/ 432 h 444"/>
                  <a:gd name="T4" fmla="*/ 208 w 210"/>
                  <a:gd name="T5" fmla="*/ 438 h 444"/>
                  <a:gd name="T6" fmla="*/ 208 w 210"/>
                  <a:gd name="T7" fmla="*/ 444 h 444"/>
                  <a:gd name="T8" fmla="*/ 0 w 210"/>
                  <a:gd name="T9" fmla="*/ 0 h 444"/>
                  <a:gd name="T10" fmla="*/ 4 w 210"/>
                  <a:gd name="T11" fmla="*/ 0 h 444"/>
                  <a:gd name="T12" fmla="*/ 8 w 210"/>
                  <a:gd name="T13" fmla="*/ 0 h 4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0"/>
                  <a:gd name="T22" fmla="*/ 0 h 444"/>
                  <a:gd name="T23" fmla="*/ 210 w 210"/>
                  <a:gd name="T24" fmla="*/ 444 h 4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0" h="444">
                    <a:moveTo>
                      <a:pt x="8" y="0"/>
                    </a:moveTo>
                    <a:lnTo>
                      <a:pt x="210" y="432"/>
                    </a:lnTo>
                    <a:lnTo>
                      <a:pt x="208" y="438"/>
                    </a:lnTo>
                    <a:lnTo>
                      <a:pt x="208" y="44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46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9" name="Freeform 692">
                <a:extLst>
                  <a:ext uri="{FF2B5EF4-FFF2-40B4-BE49-F238E27FC236}">
                    <a16:creationId xmlns:a16="http://schemas.microsoft.com/office/drawing/2014/main" id="{90FE0BC8-AFE8-467E-952B-A7427A92A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1517"/>
                <a:ext cx="211" cy="452"/>
              </a:xfrm>
              <a:custGeom>
                <a:avLst/>
                <a:gdLst>
                  <a:gd name="T0" fmla="*/ 7 w 211"/>
                  <a:gd name="T1" fmla="*/ 2 h 452"/>
                  <a:gd name="T2" fmla="*/ 211 w 211"/>
                  <a:gd name="T3" fmla="*/ 440 h 452"/>
                  <a:gd name="T4" fmla="*/ 211 w 211"/>
                  <a:gd name="T5" fmla="*/ 446 h 452"/>
                  <a:gd name="T6" fmla="*/ 211 w 211"/>
                  <a:gd name="T7" fmla="*/ 452 h 452"/>
                  <a:gd name="T8" fmla="*/ 0 w 211"/>
                  <a:gd name="T9" fmla="*/ 0 h 452"/>
                  <a:gd name="T10" fmla="*/ 3 w 211"/>
                  <a:gd name="T11" fmla="*/ 2 h 452"/>
                  <a:gd name="T12" fmla="*/ 7 w 211"/>
                  <a:gd name="T13" fmla="*/ 2 h 4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1"/>
                  <a:gd name="T22" fmla="*/ 0 h 452"/>
                  <a:gd name="T23" fmla="*/ 211 w 211"/>
                  <a:gd name="T24" fmla="*/ 452 h 4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1" h="452">
                    <a:moveTo>
                      <a:pt x="7" y="2"/>
                    </a:moveTo>
                    <a:lnTo>
                      <a:pt x="211" y="440"/>
                    </a:lnTo>
                    <a:lnTo>
                      <a:pt x="211" y="446"/>
                    </a:lnTo>
                    <a:lnTo>
                      <a:pt x="211" y="45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E46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0" name="Freeform 693">
                <a:extLst>
                  <a:ext uri="{FF2B5EF4-FFF2-40B4-BE49-F238E27FC236}">
                    <a16:creationId xmlns:a16="http://schemas.microsoft.com/office/drawing/2014/main" id="{9BA7B4EB-AD02-4D60-8AF8-415F6DDBE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517"/>
                <a:ext cx="215" cy="457"/>
              </a:xfrm>
              <a:custGeom>
                <a:avLst/>
                <a:gdLst>
                  <a:gd name="T0" fmla="*/ 7 w 215"/>
                  <a:gd name="T1" fmla="*/ 2 h 457"/>
                  <a:gd name="T2" fmla="*/ 215 w 215"/>
                  <a:gd name="T3" fmla="*/ 446 h 457"/>
                  <a:gd name="T4" fmla="*/ 215 w 215"/>
                  <a:gd name="T5" fmla="*/ 452 h 457"/>
                  <a:gd name="T6" fmla="*/ 215 w 215"/>
                  <a:gd name="T7" fmla="*/ 457 h 457"/>
                  <a:gd name="T8" fmla="*/ 0 w 215"/>
                  <a:gd name="T9" fmla="*/ 0 h 457"/>
                  <a:gd name="T10" fmla="*/ 4 w 215"/>
                  <a:gd name="T11" fmla="*/ 0 h 457"/>
                  <a:gd name="T12" fmla="*/ 7 w 215"/>
                  <a:gd name="T13" fmla="*/ 2 h 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5"/>
                  <a:gd name="T22" fmla="*/ 0 h 457"/>
                  <a:gd name="T23" fmla="*/ 215 w 215"/>
                  <a:gd name="T24" fmla="*/ 457 h 4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5" h="457">
                    <a:moveTo>
                      <a:pt x="7" y="2"/>
                    </a:moveTo>
                    <a:lnTo>
                      <a:pt x="215" y="446"/>
                    </a:lnTo>
                    <a:lnTo>
                      <a:pt x="215" y="452"/>
                    </a:lnTo>
                    <a:lnTo>
                      <a:pt x="215" y="457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E5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1" name="Freeform 694">
                <a:extLst>
                  <a:ext uri="{FF2B5EF4-FFF2-40B4-BE49-F238E27FC236}">
                    <a16:creationId xmlns:a16="http://schemas.microsoft.com/office/drawing/2014/main" id="{67BD1CD0-2381-4E9A-B1A9-009CF4D88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517"/>
                <a:ext cx="217" cy="463"/>
              </a:xfrm>
              <a:custGeom>
                <a:avLst/>
                <a:gdLst>
                  <a:gd name="T0" fmla="*/ 6 w 217"/>
                  <a:gd name="T1" fmla="*/ 0 h 463"/>
                  <a:gd name="T2" fmla="*/ 217 w 217"/>
                  <a:gd name="T3" fmla="*/ 452 h 463"/>
                  <a:gd name="T4" fmla="*/ 217 w 217"/>
                  <a:gd name="T5" fmla="*/ 457 h 463"/>
                  <a:gd name="T6" fmla="*/ 215 w 217"/>
                  <a:gd name="T7" fmla="*/ 463 h 463"/>
                  <a:gd name="T8" fmla="*/ 0 w 217"/>
                  <a:gd name="T9" fmla="*/ 0 h 463"/>
                  <a:gd name="T10" fmla="*/ 2 w 217"/>
                  <a:gd name="T11" fmla="*/ 0 h 463"/>
                  <a:gd name="T12" fmla="*/ 6 w 217"/>
                  <a:gd name="T13" fmla="*/ 0 h 4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7"/>
                  <a:gd name="T22" fmla="*/ 0 h 463"/>
                  <a:gd name="T23" fmla="*/ 217 w 217"/>
                  <a:gd name="T24" fmla="*/ 463 h 46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7" h="463">
                    <a:moveTo>
                      <a:pt x="6" y="0"/>
                    </a:moveTo>
                    <a:lnTo>
                      <a:pt x="217" y="452"/>
                    </a:lnTo>
                    <a:lnTo>
                      <a:pt x="217" y="457"/>
                    </a:lnTo>
                    <a:lnTo>
                      <a:pt x="215" y="46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2" name="Freeform 695">
                <a:extLst>
                  <a:ext uri="{FF2B5EF4-FFF2-40B4-BE49-F238E27FC236}">
                    <a16:creationId xmlns:a16="http://schemas.microsoft.com/office/drawing/2014/main" id="{7419835F-5353-404C-A3BD-155A63D03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517"/>
                <a:ext cx="221" cy="469"/>
              </a:xfrm>
              <a:custGeom>
                <a:avLst/>
                <a:gdLst>
                  <a:gd name="T0" fmla="*/ 6 w 221"/>
                  <a:gd name="T1" fmla="*/ 0 h 469"/>
                  <a:gd name="T2" fmla="*/ 221 w 221"/>
                  <a:gd name="T3" fmla="*/ 457 h 469"/>
                  <a:gd name="T4" fmla="*/ 219 w 221"/>
                  <a:gd name="T5" fmla="*/ 463 h 469"/>
                  <a:gd name="T6" fmla="*/ 219 w 221"/>
                  <a:gd name="T7" fmla="*/ 469 h 469"/>
                  <a:gd name="T8" fmla="*/ 0 w 221"/>
                  <a:gd name="T9" fmla="*/ 0 h 469"/>
                  <a:gd name="T10" fmla="*/ 4 w 221"/>
                  <a:gd name="T11" fmla="*/ 0 h 469"/>
                  <a:gd name="T12" fmla="*/ 6 w 221"/>
                  <a:gd name="T13" fmla="*/ 0 h 4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1"/>
                  <a:gd name="T22" fmla="*/ 0 h 469"/>
                  <a:gd name="T23" fmla="*/ 221 w 221"/>
                  <a:gd name="T24" fmla="*/ 469 h 4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1" h="469">
                    <a:moveTo>
                      <a:pt x="6" y="0"/>
                    </a:moveTo>
                    <a:lnTo>
                      <a:pt x="221" y="457"/>
                    </a:lnTo>
                    <a:lnTo>
                      <a:pt x="219" y="463"/>
                    </a:lnTo>
                    <a:lnTo>
                      <a:pt x="219" y="469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3" name="Freeform 696">
                <a:extLst>
                  <a:ext uri="{FF2B5EF4-FFF2-40B4-BE49-F238E27FC236}">
                    <a16:creationId xmlns:a16="http://schemas.microsoft.com/office/drawing/2014/main" id="{1C176F19-E047-4EBA-9F2B-89B1DFDA5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1517"/>
                <a:ext cx="223" cy="475"/>
              </a:xfrm>
              <a:custGeom>
                <a:avLst/>
                <a:gdLst>
                  <a:gd name="T0" fmla="*/ 8 w 223"/>
                  <a:gd name="T1" fmla="*/ 0 h 475"/>
                  <a:gd name="T2" fmla="*/ 223 w 223"/>
                  <a:gd name="T3" fmla="*/ 463 h 475"/>
                  <a:gd name="T4" fmla="*/ 223 w 223"/>
                  <a:gd name="T5" fmla="*/ 469 h 475"/>
                  <a:gd name="T6" fmla="*/ 223 w 223"/>
                  <a:gd name="T7" fmla="*/ 475 h 475"/>
                  <a:gd name="T8" fmla="*/ 0 w 223"/>
                  <a:gd name="T9" fmla="*/ 0 h 475"/>
                  <a:gd name="T10" fmla="*/ 4 w 223"/>
                  <a:gd name="T11" fmla="*/ 0 h 475"/>
                  <a:gd name="T12" fmla="*/ 8 w 223"/>
                  <a:gd name="T13" fmla="*/ 0 h 4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475"/>
                  <a:gd name="T23" fmla="*/ 223 w 223"/>
                  <a:gd name="T24" fmla="*/ 475 h 47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475">
                    <a:moveTo>
                      <a:pt x="8" y="0"/>
                    </a:moveTo>
                    <a:lnTo>
                      <a:pt x="223" y="463"/>
                    </a:lnTo>
                    <a:lnTo>
                      <a:pt x="223" y="469"/>
                    </a:lnTo>
                    <a:lnTo>
                      <a:pt x="223" y="47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5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4" name="Freeform 697">
                <a:extLst>
                  <a:ext uri="{FF2B5EF4-FFF2-40B4-BE49-F238E27FC236}">
                    <a16:creationId xmlns:a16="http://schemas.microsoft.com/office/drawing/2014/main" id="{1ECBC0F3-AB3F-419C-8B71-AC00E0D83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517"/>
                <a:ext cx="225" cy="480"/>
              </a:xfrm>
              <a:custGeom>
                <a:avLst/>
                <a:gdLst>
                  <a:gd name="T0" fmla="*/ 6 w 225"/>
                  <a:gd name="T1" fmla="*/ 0 h 480"/>
                  <a:gd name="T2" fmla="*/ 225 w 225"/>
                  <a:gd name="T3" fmla="*/ 469 h 480"/>
                  <a:gd name="T4" fmla="*/ 225 w 225"/>
                  <a:gd name="T5" fmla="*/ 475 h 480"/>
                  <a:gd name="T6" fmla="*/ 223 w 225"/>
                  <a:gd name="T7" fmla="*/ 480 h 480"/>
                  <a:gd name="T8" fmla="*/ 0 w 225"/>
                  <a:gd name="T9" fmla="*/ 0 h 480"/>
                  <a:gd name="T10" fmla="*/ 2 w 225"/>
                  <a:gd name="T11" fmla="*/ 0 h 480"/>
                  <a:gd name="T12" fmla="*/ 6 w 225"/>
                  <a:gd name="T13" fmla="*/ 0 h 4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5"/>
                  <a:gd name="T22" fmla="*/ 0 h 480"/>
                  <a:gd name="T23" fmla="*/ 225 w 225"/>
                  <a:gd name="T24" fmla="*/ 480 h 4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5" h="480">
                    <a:moveTo>
                      <a:pt x="6" y="0"/>
                    </a:moveTo>
                    <a:lnTo>
                      <a:pt x="225" y="469"/>
                    </a:lnTo>
                    <a:lnTo>
                      <a:pt x="225" y="475"/>
                    </a:lnTo>
                    <a:lnTo>
                      <a:pt x="223" y="48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D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5" name="Freeform 698">
                <a:extLst>
                  <a:ext uri="{FF2B5EF4-FFF2-40B4-BE49-F238E27FC236}">
                    <a16:creationId xmlns:a16="http://schemas.microsoft.com/office/drawing/2014/main" id="{5319FCA3-26BC-4EE4-873F-F38BC1364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517"/>
                <a:ext cx="229" cy="486"/>
              </a:xfrm>
              <a:custGeom>
                <a:avLst/>
                <a:gdLst>
                  <a:gd name="T0" fmla="*/ 6 w 229"/>
                  <a:gd name="T1" fmla="*/ 0 h 486"/>
                  <a:gd name="T2" fmla="*/ 229 w 229"/>
                  <a:gd name="T3" fmla="*/ 475 h 486"/>
                  <a:gd name="T4" fmla="*/ 227 w 229"/>
                  <a:gd name="T5" fmla="*/ 480 h 486"/>
                  <a:gd name="T6" fmla="*/ 227 w 229"/>
                  <a:gd name="T7" fmla="*/ 486 h 486"/>
                  <a:gd name="T8" fmla="*/ 0 w 229"/>
                  <a:gd name="T9" fmla="*/ 0 h 486"/>
                  <a:gd name="T10" fmla="*/ 2 w 229"/>
                  <a:gd name="T11" fmla="*/ 0 h 486"/>
                  <a:gd name="T12" fmla="*/ 2 w 229"/>
                  <a:gd name="T13" fmla="*/ 0 h 486"/>
                  <a:gd name="T14" fmla="*/ 4 w 229"/>
                  <a:gd name="T15" fmla="*/ 0 h 486"/>
                  <a:gd name="T16" fmla="*/ 6 w 229"/>
                  <a:gd name="T17" fmla="*/ 0 h 4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9"/>
                  <a:gd name="T28" fmla="*/ 0 h 486"/>
                  <a:gd name="T29" fmla="*/ 229 w 229"/>
                  <a:gd name="T30" fmla="*/ 486 h 4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9" h="486">
                    <a:moveTo>
                      <a:pt x="6" y="0"/>
                    </a:moveTo>
                    <a:lnTo>
                      <a:pt x="229" y="475"/>
                    </a:lnTo>
                    <a:lnTo>
                      <a:pt x="227" y="480"/>
                    </a:lnTo>
                    <a:lnTo>
                      <a:pt x="227" y="48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D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6" name="Freeform 699">
                <a:extLst>
                  <a:ext uri="{FF2B5EF4-FFF2-40B4-BE49-F238E27FC236}">
                    <a16:creationId xmlns:a16="http://schemas.microsoft.com/office/drawing/2014/main" id="{F3452FC1-3184-4B69-ABAA-9D6F44EA6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517"/>
                <a:ext cx="231" cy="492"/>
              </a:xfrm>
              <a:custGeom>
                <a:avLst/>
                <a:gdLst>
                  <a:gd name="T0" fmla="*/ 8 w 231"/>
                  <a:gd name="T1" fmla="*/ 0 h 492"/>
                  <a:gd name="T2" fmla="*/ 231 w 231"/>
                  <a:gd name="T3" fmla="*/ 480 h 492"/>
                  <a:gd name="T4" fmla="*/ 231 w 231"/>
                  <a:gd name="T5" fmla="*/ 486 h 492"/>
                  <a:gd name="T6" fmla="*/ 231 w 231"/>
                  <a:gd name="T7" fmla="*/ 492 h 492"/>
                  <a:gd name="T8" fmla="*/ 0 w 231"/>
                  <a:gd name="T9" fmla="*/ 0 h 492"/>
                  <a:gd name="T10" fmla="*/ 4 w 231"/>
                  <a:gd name="T11" fmla="*/ 0 h 492"/>
                  <a:gd name="T12" fmla="*/ 6 w 231"/>
                  <a:gd name="T13" fmla="*/ 0 h 492"/>
                  <a:gd name="T14" fmla="*/ 8 w 231"/>
                  <a:gd name="T15" fmla="*/ 0 h 492"/>
                  <a:gd name="T16" fmla="*/ 8 w 231"/>
                  <a:gd name="T17" fmla="*/ 0 h 4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1"/>
                  <a:gd name="T28" fmla="*/ 0 h 492"/>
                  <a:gd name="T29" fmla="*/ 231 w 231"/>
                  <a:gd name="T30" fmla="*/ 492 h 4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1" h="492">
                    <a:moveTo>
                      <a:pt x="8" y="0"/>
                    </a:moveTo>
                    <a:lnTo>
                      <a:pt x="231" y="480"/>
                    </a:lnTo>
                    <a:lnTo>
                      <a:pt x="231" y="486"/>
                    </a:lnTo>
                    <a:lnTo>
                      <a:pt x="231" y="49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56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7" name="Freeform 700">
                <a:extLst>
                  <a:ext uri="{FF2B5EF4-FFF2-40B4-BE49-F238E27FC236}">
                    <a16:creationId xmlns:a16="http://schemas.microsoft.com/office/drawing/2014/main" id="{1C3B9977-DF30-456E-A6B9-5BBEB4C49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517"/>
                <a:ext cx="232" cy="496"/>
              </a:xfrm>
              <a:custGeom>
                <a:avLst/>
                <a:gdLst>
                  <a:gd name="T0" fmla="*/ 5 w 232"/>
                  <a:gd name="T1" fmla="*/ 0 h 496"/>
                  <a:gd name="T2" fmla="*/ 232 w 232"/>
                  <a:gd name="T3" fmla="*/ 486 h 496"/>
                  <a:gd name="T4" fmla="*/ 232 w 232"/>
                  <a:gd name="T5" fmla="*/ 492 h 496"/>
                  <a:gd name="T6" fmla="*/ 230 w 232"/>
                  <a:gd name="T7" fmla="*/ 496 h 496"/>
                  <a:gd name="T8" fmla="*/ 0 w 232"/>
                  <a:gd name="T9" fmla="*/ 0 h 496"/>
                  <a:gd name="T10" fmla="*/ 1 w 232"/>
                  <a:gd name="T11" fmla="*/ 0 h 496"/>
                  <a:gd name="T12" fmla="*/ 5 w 232"/>
                  <a:gd name="T13" fmla="*/ 0 h 4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2"/>
                  <a:gd name="T22" fmla="*/ 0 h 496"/>
                  <a:gd name="T23" fmla="*/ 232 w 232"/>
                  <a:gd name="T24" fmla="*/ 496 h 4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2" h="496">
                    <a:moveTo>
                      <a:pt x="5" y="0"/>
                    </a:moveTo>
                    <a:lnTo>
                      <a:pt x="232" y="486"/>
                    </a:lnTo>
                    <a:lnTo>
                      <a:pt x="232" y="492"/>
                    </a:lnTo>
                    <a:lnTo>
                      <a:pt x="230" y="496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56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8" name="Freeform 701">
                <a:extLst>
                  <a:ext uri="{FF2B5EF4-FFF2-40B4-BE49-F238E27FC236}">
                    <a16:creationId xmlns:a16="http://schemas.microsoft.com/office/drawing/2014/main" id="{6B97FACF-F8CB-49A7-8AC4-4E347F53C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517"/>
                <a:ext cx="236" cy="502"/>
              </a:xfrm>
              <a:custGeom>
                <a:avLst/>
                <a:gdLst>
                  <a:gd name="T0" fmla="*/ 5 w 236"/>
                  <a:gd name="T1" fmla="*/ 0 h 502"/>
                  <a:gd name="T2" fmla="*/ 236 w 236"/>
                  <a:gd name="T3" fmla="*/ 492 h 502"/>
                  <a:gd name="T4" fmla="*/ 234 w 236"/>
                  <a:gd name="T5" fmla="*/ 496 h 502"/>
                  <a:gd name="T6" fmla="*/ 234 w 236"/>
                  <a:gd name="T7" fmla="*/ 502 h 502"/>
                  <a:gd name="T8" fmla="*/ 0 w 236"/>
                  <a:gd name="T9" fmla="*/ 0 h 502"/>
                  <a:gd name="T10" fmla="*/ 4 w 236"/>
                  <a:gd name="T11" fmla="*/ 0 h 502"/>
                  <a:gd name="T12" fmla="*/ 5 w 236"/>
                  <a:gd name="T13" fmla="*/ 0 h 5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6"/>
                  <a:gd name="T22" fmla="*/ 0 h 502"/>
                  <a:gd name="T23" fmla="*/ 236 w 236"/>
                  <a:gd name="T24" fmla="*/ 502 h 5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6" h="502">
                    <a:moveTo>
                      <a:pt x="5" y="0"/>
                    </a:moveTo>
                    <a:lnTo>
                      <a:pt x="236" y="492"/>
                    </a:lnTo>
                    <a:lnTo>
                      <a:pt x="234" y="496"/>
                    </a:lnTo>
                    <a:lnTo>
                      <a:pt x="234" y="50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56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9" name="Freeform 702">
                <a:extLst>
                  <a:ext uri="{FF2B5EF4-FFF2-40B4-BE49-F238E27FC236}">
                    <a16:creationId xmlns:a16="http://schemas.microsoft.com/office/drawing/2014/main" id="{C6CF2AC2-C524-45BD-B388-C739F13A7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517"/>
                <a:ext cx="238" cy="507"/>
              </a:xfrm>
              <a:custGeom>
                <a:avLst/>
                <a:gdLst>
                  <a:gd name="T0" fmla="*/ 8 w 238"/>
                  <a:gd name="T1" fmla="*/ 0 h 507"/>
                  <a:gd name="T2" fmla="*/ 238 w 238"/>
                  <a:gd name="T3" fmla="*/ 496 h 507"/>
                  <a:gd name="T4" fmla="*/ 238 w 238"/>
                  <a:gd name="T5" fmla="*/ 502 h 507"/>
                  <a:gd name="T6" fmla="*/ 236 w 238"/>
                  <a:gd name="T7" fmla="*/ 507 h 507"/>
                  <a:gd name="T8" fmla="*/ 0 w 238"/>
                  <a:gd name="T9" fmla="*/ 0 h 507"/>
                  <a:gd name="T10" fmla="*/ 4 w 238"/>
                  <a:gd name="T11" fmla="*/ 0 h 507"/>
                  <a:gd name="T12" fmla="*/ 8 w 238"/>
                  <a:gd name="T13" fmla="*/ 0 h 5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8"/>
                  <a:gd name="T22" fmla="*/ 0 h 507"/>
                  <a:gd name="T23" fmla="*/ 238 w 238"/>
                  <a:gd name="T24" fmla="*/ 507 h 50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8" h="507">
                    <a:moveTo>
                      <a:pt x="8" y="0"/>
                    </a:moveTo>
                    <a:lnTo>
                      <a:pt x="238" y="496"/>
                    </a:lnTo>
                    <a:lnTo>
                      <a:pt x="238" y="502"/>
                    </a:lnTo>
                    <a:lnTo>
                      <a:pt x="236" y="507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56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0" name="Freeform 703">
                <a:extLst>
                  <a:ext uri="{FF2B5EF4-FFF2-40B4-BE49-F238E27FC236}">
                    <a16:creationId xmlns:a16="http://schemas.microsoft.com/office/drawing/2014/main" id="{13D26C33-EAE4-4288-AB8A-4165F7B9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1517"/>
                <a:ext cx="240" cy="511"/>
              </a:xfrm>
              <a:custGeom>
                <a:avLst/>
                <a:gdLst>
                  <a:gd name="T0" fmla="*/ 6 w 240"/>
                  <a:gd name="T1" fmla="*/ 0 h 511"/>
                  <a:gd name="T2" fmla="*/ 240 w 240"/>
                  <a:gd name="T3" fmla="*/ 502 h 511"/>
                  <a:gd name="T4" fmla="*/ 238 w 240"/>
                  <a:gd name="T5" fmla="*/ 507 h 511"/>
                  <a:gd name="T6" fmla="*/ 238 w 240"/>
                  <a:gd name="T7" fmla="*/ 511 h 511"/>
                  <a:gd name="T8" fmla="*/ 0 w 240"/>
                  <a:gd name="T9" fmla="*/ 2 h 511"/>
                  <a:gd name="T10" fmla="*/ 2 w 240"/>
                  <a:gd name="T11" fmla="*/ 0 h 511"/>
                  <a:gd name="T12" fmla="*/ 6 w 240"/>
                  <a:gd name="T13" fmla="*/ 0 h 5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0"/>
                  <a:gd name="T22" fmla="*/ 0 h 511"/>
                  <a:gd name="T23" fmla="*/ 240 w 240"/>
                  <a:gd name="T24" fmla="*/ 511 h 5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0" h="511">
                    <a:moveTo>
                      <a:pt x="6" y="0"/>
                    </a:moveTo>
                    <a:lnTo>
                      <a:pt x="240" y="502"/>
                    </a:lnTo>
                    <a:lnTo>
                      <a:pt x="238" y="507"/>
                    </a:lnTo>
                    <a:lnTo>
                      <a:pt x="238" y="5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1" name="Freeform 704">
                <a:extLst>
                  <a:ext uri="{FF2B5EF4-FFF2-40B4-BE49-F238E27FC236}">
                    <a16:creationId xmlns:a16="http://schemas.microsoft.com/office/drawing/2014/main" id="{D2325DF1-BC92-4623-B6DF-26707F0F5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517"/>
                <a:ext cx="242" cy="517"/>
              </a:xfrm>
              <a:custGeom>
                <a:avLst/>
                <a:gdLst>
                  <a:gd name="T0" fmla="*/ 6 w 242"/>
                  <a:gd name="T1" fmla="*/ 0 h 517"/>
                  <a:gd name="T2" fmla="*/ 242 w 242"/>
                  <a:gd name="T3" fmla="*/ 507 h 517"/>
                  <a:gd name="T4" fmla="*/ 242 w 242"/>
                  <a:gd name="T5" fmla="*/ 511 h 517"/>
                  <a:gd name="T6" fmla="*/ 240 w 242"/>
                  <a:gd name="T7" fmla="*/ 517 h 517"/>
                  <a:gd name="T8" fmla="*/ 0 w 242"/>
                  <a:gd name="T9" fmla="*/ 2 h 517"/>
                  <a:gd name="T10" fmla="*/ 4 w 242"/>
                  <a:gd name="T11" fmla="*/ 2 h 517"/>
                  <a:gd name="T12" fmla="*/ 6 w 242"/>
                  <a:gd name="T13" fmla="*/ 0 h 5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2"/>
                  <a:gd name="T22" fmla="*/ 0 h 517"/>
                  <a:gd name="T23" fmla="*/ 242 w 242"/>
                  <a:gd name="T24" fmla="*/ 517 h 5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2" h="517">
                    <a:moveTo>
                      <a:pt x="6" y="0"/>
                    </a:moveTo>
                    <a:lnTo>
                      <a:pt x="242" y="507"/>
                    </a:lnTo>
                    <a:lnTo>
                      <a:pt x="242" y="511"/>
                    </a:lnTo>
                    <a:lnTo>
                      <a:pt x="240" y="517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6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2" name="Freeform 705">
                <a:extLst>
                  <a:ext uri="{FF2B5EF4-FFF2-40B4-BE49-F238E27FC236}">
                    <a16:creationId xmlns:a16="http://schemas.microsoft.com/office/drawing/2014/main" id="{6B0737D5-ACF5-4D3D-AB1E-D8C84E5D4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1519"/>
                <a:ext cx="244" cy="519"/>
              </a:xfrm>
              <a:custGeom>
                <a:avLst/>
                <a:gdLst>
                  <a:gd name="T0" fmla="*/ 6 w 244"/>
                  <a:gd name="T1" fmla="*/ 0 h 519"/>
                  <a:gd name="T2" fmla="*/ 244 w 244"/>
                  <a:gd name="T3" fmla="*/ 509 h 519"/>
                  <a:gd name="T4" fmla="*/ 242 w 244"/>
                  <a:gd name="T5" fmla="*/ 515 h 519"/>
                  <a:gd name="T6" fmla="*/ 242 w 244"/>
                  <a:gd name="T7" fmla="*/ 519 h 519"/>
                  <a:gd name="T8" fmla="*/ 0 w 244"/>
                  <a:gd name="T9" fmla="*/ 0 h 519"/>
                  <a:gd name="T10" fmla="*/ 2 w 244"/>
                  <a:gd name="T11" fmla="*/ 0 h 519"/>
                  <a:gd name="T12" fmla="*/ 6 w 244"/>
                  <a:gd name="T13" fmla="*/ 0 h 5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4"/>
                  <a:gd name="T22" fmla="*/ 0 h 519"/>
                  <a:gd name="T23" fmla="*/ 244 w 244"/>
                  <a:gd name="T24" fmla="*/ 519 h 5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4" h="519">
                    <a:moveTo>
                      <a:pt x="6" y="0"/>
                    </a:moveTo>
                    <a:lnTo>
                      <a:pt x="244" y="509"/>
                    </a:lnTo>
                    <a:lnTo>
                      <a:pt x="242" y="515"/>
                    </a:lnTo>
                    <a:lnTo>
                      <a:pt x="242" y="51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57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3" name="Freeform 706">
                <a:extLst>
                  <a:ext uri="{FF2B5EF4-FFF2-40B4-BE49-F238E27FC236}">
                    <a16:creationId xmlns:a16="http://schemas.microsoft.com/office/drawing/2014/main" id="{1B036010-FDA6-42B4-9CDE-683A8D09D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519"/>
                <a:ext cx="246" cy="524"/>
              </a:xfrm>
              <a:custGeom>
                <a:avLst/>
                <a:gdLst>
                  <a:gd name="T0" fmla="*/ 6 w 246"/>
                  <a:gd name="T1" fmla="*/ 0 h 524"/>
                  <a:gd name="T2" fmla="*/ 246 w 246"/>
                  <a:gd name="T3" fmla="*/ 515 h 524"/>
                  <a:gd name="T4" fmla="*/ 246 w 246"/>
                  <a:gd name="T5" fmla="*/ 519 h 524"/>
                  <a:gd name="T6" fmla="*/ 244 w 246"/>
                  <a:gd name="T7" fmla="*/ 524 h 524"/>
                  <a:gd name="T8" fmla="*/ 0 w 246"/>
                  <a:gd name="T9" fmla="*/ 0 h 524"/>
                  <a:gd name="T10" fmla="*/ 4 w 246"/>
                  <a:gd name="T11" fmla="*/ 0 h 524"/>
                  <a:gd name="T12" fmla="*/ 6 w 246"/>
                  <a:gd name="T13" fmla="*/ 0 h 5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524"/>
                  <a:gd name="T23" fmla="*/ 246 w 246"/>
                  <a:gd name="T24" fmla="*/ 524 h 5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524">
                    <a:moveTo>
                      <a:pt x="6" y="0"/>
                    </a:moveTo>
                    <a:lnTo>
                      <a:pt x="246" y="515"/>
                    </a:lnTo>
                    <a:lnTo>
                      <a:pt x="246" y="519"/>
                    </a:lnTo>
                    <a:lnTo>
                      <a:pt x="244" y="52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4" name="Freeform 707">
                <a:extLst>
                  <a:ext uri="{FF2B5EF4-FFF2-40B4-BE49-F238E27FC236}">
                    <a16:creationId xmlns:a16="http://schemas.microsoft.com/office/drawing/2014/main" id="{EA0AE989-CCD8-4FAC-8D34-4CFEF03D3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519"/>
                <a:ext cx="248" cy="528"/>
              </a:xfrm>
              <a:custGeom>
                <a:avLst/>
                <a:gdLst>
                  <a:gd name="T0" fmla="*/ 6 w 248"/>
                  <a:gd name="T1" fmla="*/ 0 h 528"/>
                  <a:gd name="T2" fmla="*/ 248 w 248"/>
                  <a:gd name="T3" fmla="*/ 519 h 528"/>
                  <a:gd name="T4" fmla="*/ 246 w 248"/>
                  <a:gd name="T5" fmla="*/ 524 h 528"/>
                  <a:gd name="T6" fmla="*/ 246 w 248"/>
                  <a:gd name="T7" fmla="*/ 528 h 528"/>
                  <a:gd name="T8" fmla="*/ 0 w 248"/>
                  <a:gd name="T9" fmla="*/ 2 h 528"/>
                  <a:gd name="T10" fmla="*/ 2 w 248"/>
                  <a:gd name="T11" fmla="*/ 0 h 528"/>
                  <a:gd name="T12" fmla="*/ 6 w 248"/>
                  <a:gd name="T13" fmla="*/ 0 h 5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8"/>
                  <a:gd name="T22" fmla="*/ 0 h 528"/>
                  <a:gd name="T23" fmla="*/ 248 w 248"/>
                  <a:gd name="T24" fmla="*/ 528 h 5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8" h="528">
                    <a:moveTo>
                      <a:pt x="6" y="0"/>
                    </a:moveTo>
                    <a:lnTo>
                      <a:pt x="248" y="519"/>
                    </a:lnTo>
                    <a:lnTo>
                      <a:pt x="246" y="524"/>
                    </a:lnTo>
                    <a:lnTo>
                      <a:pt x="246" y="52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5" name="Freeform 708">
                <a:extLst>
                  <a:ext uri="{FF2B5EF4-FFF2-40B4-BE49-F238E27FC236}">
                    <a16:creationId xmlns:a16="http://schemas.microsoft.com/office/drawing/2014/main" id="{3C6685F4-70AD-4BB1-9C80-6F3B35A81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519"/>
                <a:ext cx="249" cy="534"/>
              </a:xfrm>
              <a:custGeom>
                <a:avLst/>
                <a:gdLst>
                  <a:gd name="T0" fmla="*/ 5 w 249"/>
                  <a:gd name="T1" fmla="*/ 0 h 534"/>
                  <a:gd name="T2" fmla="*/ 249 w 249"/>
                  <a:gd name="T3" fmla="*/ 524 h 534"/>
                  <a:gd name="T4" fmla="*/ 249 w 249"/>
                  <a:gd name="T5" fmla="*/ 528 h 534"/>
                  <a:gd name="T6" fmla="*/ 247 w 249"/>
                  <a:gd name="T7" fmla="*/ 534 h 534"/>
                  <a:gd name="T8" fmla="*/ 0 w 249"/>
                  <a:gd name="T9" fmla="*/ 2 h 534"/>
                  <a:gd name="T10" fmla="*/ 3 w 249"/>
                  <a:gd name="T11" fmla="*/ 2 h 534"/>
                  <a:gd name="T12" fmla="*/ 5 w 249"/>
                  <a:gd name="T13" fmla="*/ 0 h 5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9"/>
                  <a:gd name="T22" fmla="*/ 0 h 534"/>
                  <a:gd name="T23" fmla="*/ 249 w 249"/>
                  <a:gd name="T24" fmla="*/ 534 h 5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9" h="534">
                    <a:moveTo>
                      <a:pt x="5" y="0"/>
                    </a:moveTo>
                    <a:lnTo>
                      <a:pt x="249" y="524"/>
                    </a:lnTo>
                    <a:lnTo>
                      <a:pt x="249" y="528"/>
                    </a:lnTo>
                    <a:lnTo>
                      <a:pt x="247" y="53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67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6" name="Freeform 709">
                <a:extLst>
                  <a:ext uri="{FF2B5EF4-FFF2-40B4-BE49-F238E27FC236}">
                    <a16:creationId xmlns:a16="http://schemas.microsoft.com/office/drawing/2014/main" id="{80ECB02F-ED0A-4767-95E6-57CADD238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521"/>
                <a:ext cx="251" cy="536"/>
              </a:xfrm>
              <a:custGeom>
                <a:avLst/>
                <a:gdLst>
                  <a:gd name="T0" fmla="*/ 5 w 251"/>
                  <a:gd name="T1" fmla="*/ 0 h 536"/>
                  <a:gd name="T2" fmla="*/ 251 w 251"/>
                  <a:gd name="T3" fmla="*/ 526 h 536"/>
                  <a:gd name="T4" fmla="*/ 249 w 251"/>
                  <a:gd name="T5" fmla="*/ 532 h 536"/>
                  <a:gd name="T6" fmla="*/ 249 w 251"/>
                  <a:gd name="T7" fmla="*/ 536 h 536"/>
                  <a:gd name="T8" fmla="*/ 0 w 251"/>
                  <a:gd name="T9" fmla="*/ 0 h 536"/>
                  <a:gd name="T10" fmla="*/ 2 w 251"/>
                  <a:gd name="T11" fmla="*/ 0 h 536"/>
                  <a:gd name="T12" fmla="*/ 5 w 251"/>
                  <a:gd name="T13" fmla="*/ 0 h 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1"/>
                  <a:gd name="T22" fmla="*/ 0 h 536"/>
                  <a:gd name="T23" fmla="*/ 251 w 251"/>
                  <a:gd name="T24" fmla="*/ 536 h 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1" h="536">
                    <a:moveTo>
                      <a:pt x="5" y="0"/>
                    </a:moveTo>
                    <a:lnTo>
                      <a:pt x="251" y="526"/>
                    </a:lnTo>
                    <a:lnTo>
                      <a:pt x="249" y="532"/>
                    </a:lnTo>
                    <a:lnTo>
                      <a:pt x="249" y="53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67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7" name="Freeform 710">
                <a:extLst>
                  <a:ext uri="{FF2B5EF4-FFF2-40B4-BE49-F238E27FC236}">
                    <a16:creationId xmlns:a16="http://schemas.microsoft.com/office/drawing/2014/main" id="{0E243819-3810-4A8E-9AFB-F34DE4F8C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521"/>
                <a:ext cx="253" cy="542"/>
              </a:xfrm>
              <a:custGeom>
                <a:avLst/>
                <a:gdLst>
                  <a:gd name="T0" fmla="*/ 6 w 253"/>
                  <a:gd name="T1" fmla="*/ 0 h 542"/>
                  <a:gd name="T2" fmla="*/ 253 w 253"/>
                  <a:gd name="T3" fmla="*/ 532 h 542"/>
                  <a:gd name="T4" fmla="*/ 253 w 253"/>
                  <a:gd name="T5" fmla="*/ 536 h 542"/>
                  <a:gd name="T6" fmla="*/ 251 w 253"/>
                  <a:gd name="T7" fmla="*/ 542 h 542"/>
                  <a:gd name="T8" fmla="*/ 0 w 253"/>
                  <a:gd name="T9" fmla="*/ 2 h 542"/>
                  <a:gd name="T10" fmla="*/ 4 w 253"/>
                  <a:gd name="T11" fmla="*/ 0 h 542"/>
                  <a:gd name="T12" fmla="*/ 6 w 253"/>
                  <a:gd name="T13" fmla="*/ 0 h 5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3"/>
                  <a:gd name="T22" fmla="*/ 0 h 542"/>
                  <a:gd name="T23" fmla="*/ 253 w 253"/>
                  <a:gd name="T24" fmla="*/ 542 h 5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3" h="542">
                    <a:moveTo>
                      <a:pt x="6" y="0"/>
                    </a:moveTo>
                    <a:lnTo>
                      <a:pt x="253" y="532"/>
                    </a:lnTo>
                    <a:lnTo>
                      <a:pt x="253" y="536"/>
                    </a:lnTo>
                    <a:lnTo>
                      <a:pt x="251" y="54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8" name="Freeform 711">
                <a:extLst>
                  <a:ext uri="{FF2B5EF4-FFF2-40B4-BE49-F238E27FC236}">
                    <a16:creationId xmlns:a16="http://schemas.microsoft.com/office/drawing/2014/main" id="{CE0D5260-7822-4C8F-983A-18B8DB77C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521"/>
                <a:ext cx="255" cy="546"/>
              </a:xfrm>
              <a:custGeom>
                <a:avLst/>
                <a:gdLst>
                  <a:gd name="T0" fmla="*/ 6 w 255"/>
                  <a:gd name="T1" fmla="*/ 0 h 546"/>
                  <a:gd name="T2" fmla="*/ 255 w 255"/>
                  <a:gd name="T3" fmla="*/ 536 h 546"/>
                  <a:gd name="T4" fmla="*/ 253 w 255"/>
                  <a:gd name="T5" fmla="*/ 542 h 546"/>
                  <a:gd name="T6" fmla="*/ 251 w 255"/>
                  <a:gd name="T7" fmla="*/ 546 h 546"/>
                  <a:gd name="T8" fmla="*/ 0 w 255"/>
                  <a:gd name="T9" fmla="*/ 2 h 546"/>
                  <a:gd name="T10" fmla="*/ 2 w 255"/>
                  <a:gd name="T11" fmla="*/ 2 h 546"/>
                  <a:gd name="T12" fmla="*/ 6 w 255"/>
                  <a:gd name="T13" fmla="*/ 0 h 5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5"/>
                  <a:gd name="T22" fmla="*/ 0 h 546"/>
                  <a:gd name="T23" fmla="*/ 255 w 255"/>
                  <a:gd name="T24" fmla="*/ 546 h 5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5" h="546">
                    <a:moveTo>
                      <a:pt x="6" y="0"/>
                    </a:moveTo>
                    <a:lnTo>
                      <a:pt x="255" y="536"/>
                    </a:lnTo>
                    <a:lnTo>
                      <a:pt x="253" y="542"/>
                    </a:lnTo>
                    <a:lnTo>
                      <a:pt x="251" y="54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9" name="Freeform 712">
                <a:extLst>
                  <a:ext uri="{FF2B5EF4-FFF2-40B4-BE49-F238E27FC236}">
                    <a16:creationId xmlns:a16="http://schemas.microsoft.com/office/drawing/2014/main" id="{8372AF85-7714-444E-BB03-3283EDBD7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523"/>
                <a:ext cx="257" cy="547"/>
              </a:xfrm>
              <a:custGeom>
                <a:avLst/>
                <a:gdLst>
                  <a:gd name="T0" fmla="*/ 6 w 257"/>
                  <a:gd name="T1" fmla="*/ 0 h 547"/>
                  <a:gd name="T2" fmla="*/ 257 w 257"/>
                  <a:gd name="T3" fmla="*/ 540 h 547"/>
                  <a:gd name="T4" fmla="*/ 255 w 257"/>
                  <a:gd name="T5" fmla="*/ 544 h 547"/>
                  <a:gd name="T6" fmla="*/ 255 w 257"/>
                  <a:gd name="T7" fmla="*/ 547 h 547"/>
                  <a:gd name="T8" fmla="*/ 0 w 257"/>
                  <a:gd name="T9" fmla="*/ 2 h 547"/>
                  <a:gd name="T10" fmla="*/ 4 w 257"/>
                  <a:gd name="T11" fmla="*/ 0 h 547"/>
                  <a:gd name="T12" fmla="*/ 6 w 257"/>
                  <a:gd name="T13" fmla="*/ 0 h 5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7"/>
                  <a:gd name="T22" fmla="*/ 0 h 547"/>
                  <a:gd name="T23" fmla="*/ 257 w 257"/>
                  <a:gd name="T24" fmla="*/ 547 h 5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7" h="547">
                    <a:moveTo>
                      <a:pt x="6" y="0"/>
                    </a:moveTo>
                    <a:lnTo>
                      <a:pt x="257" y="540"/>
                    </a:lnTo>
                    <a:lnTo>
                      <a:pt x="255" y="544"/>
                    </a:lnTo>
                    <a:lnTo>
                      <a:pt x="255" y="547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0" name="Freeform 713">
                <a:extLst>
                  <a:ext uri="{FF2B5EF4-FFF2-40B4-BE49-F238E27FC236}">
                    <a16:creationId xmlns:a16="http://schemas.microsoft.com/office/drawing/2014/main" id="{6C9E68DB-BF19-40CB-84CF-DD7676F17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523"/>
                <a:ext cx="257" cy="553"/>
              </a:xfrm>
              <a:custGeom>
                <a:avLst/>
                <a:gdLst>
                  <a:gd name="T0" fmla="*/ 6 w 257"/>
                  <a:gd name="T1" fmla="*/ 0 h 553"/>
                  <a:gd name="T2" fmla="*/ 257 w 257"/>
                  <a:gd name="T3" fmla="*/ 544 h 553"/>
                  <a:gd name="T4" fmla="*/ 257 w 257"/>
                  <a:gd name="T5" fmla="*/ 547 h 553"/>
                  <a:gd name="T6" fmla="*/ 255 w 257"/>
                  <a:gd name="T7" fmla="*/ 553 h 553"/>
                  <a:gd name="T8" fmla="*/ 0 w 257"/>
                  <a:gd name="T9" fmla="*/ 2 h 553"/>
                  <a:gd name="T10" fmla="*/ 2 w 257"/>
                  <a:gd name="T11" fmla="*/ 2 h 553"/>
                  <a:gd name="T12" fmla="*/ 6 w 257"/>
                  <a:gd name="T13" fmla="*/ 0 h 5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7"/>
                  <a:gd name="T22" fmla="*/ 0 h 553"/>
                  <a:gd name="T23" fmla="*/ 257 w 257"/>
                  <a:gd name="T24" fmla="*/ 553 h 5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7" h="553">
                    <a:moveTo>
                      <a:pt x="6" y="0"/>
                    </a:moveTo>
                    <a:lnTo>
                      <a:pt x="257" y="544"/>
                    </a:lnTo>
                    <a:lnTo>
                      <a:pt x="257" y="547"/>
                    </a:lnTo>
                    <a:lnTo>
                      <a:pt x="255" y="55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1" name="Freeform 714">
                <a:extLst>
                  <a:ext uri="{FF2B5EF4-FFF2-40B4-BE49-F238E27FC236}">
                    <a16:creationId xmlns:a16="http://schemas.microsoft.com/office/drawing/2014/main" id="{746308F5-0A47-447D-84A9-008F2469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1525"/>
                <a:ext cx="261" cy="555"/>
              </a:xfrm>
              <a:custGeom>
                <a:avLst/>
                <a:gdLst>
                  <a:gd name="T0" fmla="*/ 6 w 261"/>
                  <a:gd name="T1" fmla="*/ 0 h 555"/>
                  <a:gd name="T2" fmla="*/ 261 w 261"/>
                  <a:gd name="T3" fmla="*/ 545 h 555"/>
                  <a:gd name="T4" fmla="*/ 259 w 261"/>
                  <a:gd name="T5" fmla="*/ 551 h 555"/>
                  <a:gd name="T6" fmla="*/ 259 w 261"/>
                  <a:gd name="T7" fmla="*/ 555 h 555"/>
                  <a:gd name="T8" fmla="*/ 0 w 261"/>
                  <a:gd name="T9" fmla="*/ 2 h 555"/>
                  <a:gd name="T10" fmla="*/ 4 w 261"/>
                  <a:gd name="T11" fmla="*/ 0 h 555"/>
                  <a:gd name="T12" fmla="*/ 6 w 261"/>
                  <a:gd name="T13" fmla="*/ 0 h 5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555"/>
                  <a:gd name="T23" fmla="*/ 261 w 261"/>
                  <a:gd name="T24" fmla="*/ 555 h 5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555">
                    <a:moveTo>
                      <a:pt x="6" y="0"/>
                    </a:moveTo>
                    <a:lnTo>
                      <a:pt x="261" y="545"/>
                    </a:lnTo>
                    <a:lnTo>
                      <a:pt x="259" y="551"/>
                    </a:lnTo>
                    <a:lnTo>
                      <a:pt x="259" y="55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2" name="Freeform 715">
                <a:extLst>
                  <a:ext uri="{FF2B5EF4-FFF2-40B4-BE49-F238E27FC236}">
                    <a16:creationId xmlns:a16="http://schemas.microsoft.com/office/drawing/2014/main" id="{E92340C5-270C-4903-9E51-33B197596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1525"/>
                <a:ext cx="261" cy="559"/>
              </a:xfrm>
              <a:custGeom>
                <a:avLst/>
                <a:gdLst>
                  <a:gd name="T0" fmla="*/ 6 w 261"/>
                  <a:gd name="T1" fmla="*/ 0 h 559"/>
                  <a:gd name="T2" fmla="*/ 261 w 261"/>
                  <a:gd name="T3" fmla="*/ 551 h 559"/>
                  <a:gd name="T4" fmla="*/ 261 w 261"/>
                  <a:gd name="T5" fmla="*/ 555 h 559"/>
                  <a:gd name="T6" fmla="*/ 260 w 261"/>
                  <a:gd name="T7" fmla="*/ 559 h 559"/>
                  <a:gd name="T8" fmla="*/ 0 w 261"/>
                  <a:gd name="T9" fmla="*/ 2 h 559"/>
                  <a:gd name="T10" fmla="*/ 2 w 261"/>
                  <a:gd name="T11" fmla="*/ 2 h 559"/>
                  <a:gd name="T12" fmla="*/ 6 w 261"/>
                  <a:gd name="T13" fmla="*/ 0 h 5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559"/>
                  <a:gd name="T23" fmla="*/ 261 w 261"/>
                  <a:gd name="T24" fmla="*/ 559 h 55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559">
                    <a:moveTo>
                      <a:pt x="6" y="0"/>
                    </a:moveTo>
                    <a:lnTo>
                      <a:pt x="261" y="551"/>
                    </a:lnTo>
                    <a:lnTo>
                      <a:pt x="261" y="555"/>
                    </a:lnTo>
                    <a:lnTo>
                      <a:pt x="260" y="55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3" name="Freeform 716">
                <a:extLst>
                  <a:ext uri="{FF2B5EF4-FFF2-40B4-BE49-F238E27FC236}">
                    <a16:creationId xmlns:a16="http://schemas.microsoft.com/office/drawing/2014/main" id="{0A90B2BB-1A1D-473F-953A-709EBE7FC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1527"/>
                <a:ext cx="264" cy="561"/>
              </a:xfrm>
              <a:custGeom>
                <a:avLst/>
                <a:gdLst>
                  <a:gd name="T0" fmla="*/ 5 w 264"/>
                  <a:gd name="T1" fmla="*/ 0 h 561"/>
                  <a:gd name="T2" fmla="*/ 264 w 264"/>
                  <a:gd name="T3" fmla="*/ 553 h 561"/>
                  <a:gd name="T4" fmla="*/ 263 w 264"/>
                  <a:gd name="T5" fmla="*/ 557 h 561"/>
                  <a:gd name="T6" fmla="*/ 261 w 264"/>
                  <a:gd name="T7" fmla="*/ 561 h 561"/>
                  <a:gd name="T8" fmla="*/ 0 w 264"/>
                  <a:gd name="T9" fmla="*/ 2 h 561"/>
                  <a:gd name="T10" fmla="*/ 3 w 264"/>
                  <a:gd name="T11" fmla="*/ 0 h 561"/>
                  <a:gd name="T12" fmla="*/ 5 w 264"/>
                  <a:gd name="T13" fmla="*/ 0 h 5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4"/>
                  <a:gd name="T22" fmla="*/ 0 h 561"/>
                  <a:gd name="T23" fmla="*/ 264 w 264"/>
                  <a:gd name="T24" fmla="*/ 561 h 56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4" h="561">
                    <a:moveTo>
                      <a:pt x="5" y="0"/>
                    </a:moveTo>
                    <a:lnTo>
                      <a:pt x="264" y="553"/>
                    </a:lnTo>
                    <a:lnTo>
                      <a:pt x="263" y="557"/>
                    </a:lnTo>
                    <a:lnTo>
                      <a:pt x="261" y="561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67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4" name="Freeform 717">
                <a:extLst>
                  <a:ext uri="{FF2B5EF4-FFF2-40B4-BE49-F238E27FC236}">
                    <a16:creationId xmlns:a16="http://schemas.microsoft.com/office/drawing/2014/main" id="{833556F4-A39D-4B9C-B01F-2FEBB0704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527"/>
                <a:ext cx="265" cy="566"/>
              </a:xfrm>
              <a:custGeom>
                <a:avLst/>
                <a:gdLst>
                  <a:gd name="T0" fmla="*/ 5 w 265"/>
                  <a:gd name="T1" fmla="*/ 0 h 566"/>
                  <a:gd name="T2" fmla="*/ 265 w 265"/>
                  <a:gd name="T3" fmla="*/ 557 h 566"/>
                  <a:gd name="T4" fmla="*/ 263 w 265"/>
                  <a:gd name="T5" fmla="*/ 561 h 566"/>
                  <a:gd name="T6" fmla="*/ 263 w 265"/>
                  <a:gd name="T7" fmla="*/ 566 h 566"/>
                  <a:gd name="T8" fmla="*/ 0 w 265"/>
                  <a:gd name="T9" fmla="*/ 4 h 566"/>
                  <a:gd name="T10" fmla="*/ 2 w 265"/>
                  <a:gd name="T11" fmla="*/ 2 h 566"/>
                  <a:gd name="T12" fmla="*/ 5 w 265"/>
                  <a:gd name="T13" fmla="*/ 0 h 5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5"/>
                  <a:gd name="T22" fmla="*/ 0 h 566"/>
                  <a:gd name="T23" fmla="*/ 265 w 265"/>
                  <a:gd name="T24" fmla="*/ 566 h 56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5" h="566">
                    <a:moveTo>
                      <a:pt x="5" y="0"/>
                    </a:moveTo>
                    <a:lnTo>
                      <a:pt x="265" y="557"/>
                    </a:lnTo>
                    <a:lnTo>
                      <a:pt x="263" y="561"/>
                    </a:lnTo>
                    <a:lnTo>
                      <a:pt x="263" y="56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67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5" name="Freeform 718">
                <a:extLst>
                  <a:ext uri="{FF2B5EF4-FFF2-40B4-BE49-F238E27FC236}">
                    <a16:creationId xmlns:a16="http://schemas.microsoft.com/office/drawing/2014/main" id="{688DB277-D53D-4FA7-8CD7-2D7B4D690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529"/>
                <a:ext cx="265" cy="568"/>
              </a:xfrm>
              <a:custGeom>
                <a:avLst/>
                <a:gdLst>
                  <a:gd name="T0" fmla="*/ 4 w 265"/>
                  <a:gd name="T1" fmla="*/ 0 h 568"/>
                  <a:gd name="T2" fmla="*/ 265 w 265"/>
                  <a:gd name="T3" fmla="*/ 559 h 568"/>
                  <a:gd name="T4" fmla="*/ 265 w 265"/>
                  <a:gd name="T5" fmla="*/ 564 h 568"/>
                  <a:gd name="T6" fmla="*/ 263 w 265"/>
                  <a:gd name="T7" fmla="*/ 568 h 568"/>
                  <a:gd name="T8" fmla="*/ 0 w 265"/>
                  <a:gd name="T9" fmla="*/ 2 h 568"/>
                  <a:gd name="T10" fmla="*/ 2 w 265"/>
                  <a:gd name="T11" fmla="*/ 2 h 568"/>
                  <a:gd name="T12" fmla="*/ 4 w 265"/>
                  <a:gd name="T13" fmla="*/ 0 h 5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5"/>
                  <a:gd name="T22" fmla="*/ 0 h 568"/>
                  <a:gd name="T23" fmla="*/ 265 w 265"/>
                  <a:gd name="T24" fmla="*/ 568 h 56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5" h="568">
                    <a:moveTo>
                      <a:pt x="4" y="0"/>
                    </a:moveTo>
                    <a:lnTo>
                      <a:pt x="265" y="559"/>
                    </a:lnTo>
                    <a:lnTo>
                      <a:pt x="265" y="564"/>
                    </a:lnTo>
                    <a:lnTo>
                      <a:pt x="263" y="568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67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6" name="Freeform 719">
                <a:extLst>
                  <a:ext uri="{FF2B5EF4-FFF2-40B4-BE49-F238E27FC236}">
                    <a16:creationId xmlns:a16="http://schemas.microsoft.com/office/drawing/2014/main" id="{9FCB0C63-AEEF-43F3-80EE-97841FC57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531"/>
                <a:ext cx="269" cy="570"/>
              </a:xfrm>
              <a:custGeom>
                <a:avLst/>
                <a:gdLst>
                  <a:gd name="T0" fmla="*/ 6 w 269"/>
                  <a:gd name="T1" fmla="*/ 0 h 570"/>
                  <a:gd name="T2" fmla="*/ 269 w 269"/>
                  <a:gd name="T3" fmla="*/ 562 h 570"/>
                  <a:gd name="T4" fmla="*/ 267 w 269"/>
                  <a:gd name="T5" fmla="*/ 566 h 570"/>
                  <a:gd name="T6" fmla="*/ 265 w 269"/>
                  <a:gd name="T7" fmla="*/ 570 h 570"/>
                  <a:gd name="T8" fmla="*/ 0 w 269"/>
                  <a:gd name="T9" fmla="*/ 2 h 570"/>
                  <a:gd name="T10" fmla="*/ 4 w 269"/>
                  <a:gd name="T11" fmla="*/ 0 h 570"/>
                  <a:gd name="T12" fmla="*/ 6 w 269"/>
                  <a:gd name="T13" fmla="*/ 0 h 5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9"/>
                  <a:gd name="T22" fmla="*/ 0 h 570"/>
                  <a:gd name="T23" fmla="*/ 269 w 269"/>
                  <a:gd name="T24" fmla="*/ 570 h 57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9" h="570">
                    <a:moveTo>
                      <a:pt x="6" y="0"/>
                    </a:moveTo>
                    <a:lnTo>
                      <a:pt x="269" y="562"/>
                    </a:lnTo>
                    <a:lnTo>
                      <a:pt x="267" y="566"/>
                    </a:lnTo>
                    <a:lnTo>
                      <a:pt x="265" y="570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7" name="Freeform 720">
                <a:extLst>
                  <a:ext uri="{FF2B5EF4-FFF2-40B4-BE49-F238E27FC236}">
                    <a16:creationId xmlns:a16="http://schemas.microsoft.com/office/drawing/2014/main" id="{F8EE0A74-C970-4A83-8C2A-A91B14C82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531"/>
                <a:ext cx="269" cy="574"/>
              </a:xfrm>
              <a:custGeom>
                <a:avLst/>
                <a:gdLst>
                  <a:gd name="T0" fmla="*/ 6 w 269"/>
                  <a:gd name="T1" fmla="*/ 0 h 574"/>
                  <a:gd name="T2" fmla="*/ 269 w 269"/>
                  <a:gd name="T3" fmla="*/ 566 h 574"/>
                  <a:gd name="T4" fmla="*/ 267 w 269"/>
                  <a:gd name="T5" fmla="*/ 570 h 574"/>
                  <a:gd name="T6" fmla="*/ 267 w 269"/>
                  <a:gd name="T7" fmla="*/ 574 h 574"/>
                  <a:gd name="T8" fmla="*/ 0 w 269"/>
                  <a:gd name="T9" fmla="*/ 4 h 574"/>
                  <a:gd name="T10" fmla="*/ 2 w 269"/>
                  <a:gd name="T11" fmla="*/ 2 h 574"/>
                  <a:gd name="T12" fmla="*/ 6 w 269"/>
                  <a:gd name="T13" fmla="*/ 0 h 5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9"/>
                  <a:gd name="T22" fmla="*/ 0 h 574"/>
                  <a:gd name="T23" fmla="*/ 269 w 269"/>
                  <a:gd name="T24" fmla="*/ 574 h 57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9" h="574">
                    <a:moveTo>
                      <a:pt x="6" y="0"/>
                    </a:moveTo>
                    <a:lnTo>
                      <a:pt x="269" y="566"/>
                    </a:lnTo>
                    <a:lnTo>
                      <a:pt x="267" y="570"/>
                    </a:lnTo>
                    <a:lnTo>
                      <a:pt x="267" y="57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8" name="Freeform 721">
                <a:extLst>
                  <a:ext uri="{FF2B5EF4-FFF2-40B4-BE49-F238E27FC236}">
                    <a16:creationId xmlns:a16="http://schemas.microsoft.com/office/drawing/2014/main" id="{9042A9EE-7118-405A-880F-0F1ED27B0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533"/>
                <a:ext cx="269" cy="576"/>
              </a:xfrm>
              <a:custGeom>
                <a:avLst/>
                <a:gdLst>
                  <a:gd name="T0" fmla="*/ 4 w 269"/>
                  <a:gd name="T1" fmla="*/ 0 h 576"/>
                  <a:gd name="T2" fmla="*/ 269 w 269"/>
                  <a:gd name="T3" fmla="*/ 568 h 576"/>
                  <a:gd name="T4" fmla="*/ 269 w 269"/>
                  <a:gd name="T5" fmla="*/ 572 h 576"/>
                  <a:gd name="T6" fmla="*/ 267 w 269"/>
                  <a:gd name="T7" fmla="*/ 576 h 576"/>
                  <a:gd name="T8" fmla="*/ 0 w 269"/>
                  <a:gd name="T9" fmla="*/ 2 h 576"/>
                  <a:gd name="T10" fmla="*/ 2 w 269"/>
                  <a:gd name="T11" fmla="*/ 2 h 576"/>
                  <a:gd name="T12" fmla="*/ 4 w 269"/>
                  <a:gd name="T13" fmla="*/ 0 h 5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9"/>
                  <a:gd name="T22" fmla="*/ 0 h 576"/>
                  <a:gd name="T23" fmla="*/ 269 w 269"/>
                  <a:gd name="T24" fmla="*/ 576 h 57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9" h="576">
                    <a:moveTo>
                      <a:pt x="4" y="0"/>
                    </a:moveTo>
                    <a:lnTo>
                      <a:pt x="269" y="568"/>
                    </a:lnTo>
                    <a:lnTo>
                      <a:pt x="269" y="572"/>
                    </a:lnTo>
                    <a:lnTo>
                      <a:pt x="267" y="57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67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39" name="Freeform 722">
                <a:extLst>
                  <a:ext uri="{FF2B5EF4-FFF2-40B4-BE49-F238E27FC236}">
                    <a16:creationId xmlns:a16="http://schemas.microsoft.com/office/drawing/2014/main" id="{E3E91BDE-74E3-45DC-A067-5853C9F3C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535"/>
                <a:ext cx="273" cy="578"/>
              </a:xfrm>
              <a:custGeom>
                <a:avLst/>
                <a:gdLst>
                  <a:gd name="T0" fmla="*/ 6 w 273"/>
                  <a:gd name="T1" fmla="*/ 0 h 578"/>
                  <a:gd name="T2" fmla="*/ 273 w 273"/>
                  <a:gd name="T3" fmla="*/ 570 h 578"/>
                  <a:gd name="T4" fmla="*/ 271 w 273"/>
                  <a:gd name="T5" fmla="*/ 574 h 578"/>
                  <a:gd name="T6" fmla="*/ 269 w 273"/>
                  <a:gd name="T7" fmla="*/ 578 h 578"/>
                  <a:gd name="T8" fmla="*/ 0 w 273"/>
                  <a:gd name="T9" fmla="*/ 2 h 578"/>
                  <a:gd name="T10" fmla="*/ 4 w 273"/>
                  <a:gd name="T11" fmla="*/ 0 h 578"/>
                  <a:gd name="T12" fmla="*/ 6 w 273"/>
                  <a:gd name="T13" fmla="*/ 0 h 5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3"/>
                  <a:gd name="T22" fmla="*/ 0 h 578"/>
                  <a:gd name="T23" fmla="*/ 273 w 273"/>
                  <a:gd name="T24" fmla="*/ 578 h 57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3" h="578">
                    <a:moveTo>
                      <a:pt x="6" y="0"/>
                    </a:moveTo>
                    <a:lnTo>
                      <a:pt x="273" y="570"/>
                    </a:lnTo>
                    <a:lnTo>
                      <a:pt x="271" y="574"/>
                    </a:lnTo>
                    <a:lnTo>
                      <a:pt x="269" y="578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0" name="Freeform 723">
                <a:extLst>
                  <a:ext uri="{FF2B5EF4-FFF2-40B4-BE49-F238E27FC236}">
                    <a16:creationId xmlns:a16="http://schemas.microsoft.com/office/drawing/2014/main" id="{90539B16-EF77-4BCD-A28B-0F733F813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535"/>
                <a:ext cx="273" cy="581"/>
              </a:xfrm>
              <a:custGeom>
                <a:avLst/>
                <a:gdLst>
                  <a:gd name="T0" fmla="*/ 6 w 273"/>
                  <a:gd name="T1" fmla="*/ 0 h 581"/>
                  <a:gd name="T2" fmla="*/ 273 w 273"/>
                  <a:gd name="T3" fmla="*/ 574 h 581"/>
                  <a:gd name="T4" fmla="*/ 271 w 273"/>
                  <a:gd name="T5" fmla="*/ 578 h 581"/>
                  <a:gd name="T6" fmla="*/ 271 w 273"/>
                  <a:gd name="T7" fmla="*/ 581 h 581"/>
                  <a:gd name="T8" fmla="*/ 0 w 273"/>
                  <a:gd name="T9" fmla="*/ 4 h 581"/>
                  <a:gd name="T10" fmla="*/ 2 w 273"/>
                  <a:gd name="T11" fmla="*/ 2 h 581"/>
                  <a:gd name="T12" fmla="*/ 6 w 273"/>
                  <a:gd name="T13" fmla="*/ 0 h 5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3"/>
                  <a:gd name="T22" fmla="*/ 0 h 581"/>
                  <a:gd name="T23" fmla="*/ 273 w 273"/>
                  <a:gd name="T24" fmla="*/ 581 h 5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3" h="581">
                    <a:moveTo>
                      <a:pt x="6" y="0"/>
                    </a:moveTo>
                    <a:lnTo>
                      <a:pt x="273" y="574"/>
                    </a:lnTo>
                    <a:lnTo>
                      <a:pt x="271" y="578"/>
                    </a:lnTo>
                    <a:lnTo>
                      <a:pt x="271" y="581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67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1" name="Freeform 724">
                <a:extLst>
                  <a:ext uri="{FF2B5EF4-FFF2-40B4-BE49-F238E27FC236}">
                    <a16:creationId xmlns:a16="http://schemas.microsoft.com/office/drawing/2014/main" id="{15EA5709-96AE-4FD3-B7F1-D49DBAC9E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537"/>
                <a:ext cx="273" cy="583"/>
              </a:xfrm>
              <a:custGeom>
                <a:avLst/>
                <a:gdLst>
                  <a:gd name="T0" fmla="*/ 4 w 273"/>
                  <a:gd name="T1" fmla="*/ 0 h 583"/>
                  <a:gd name="T2" fmla="*/ 273 w 273"/>
                  <a:gd name="T3" fmla="*/ 576 h 583"/>
                  <a:gd name="T4" fmla="*/ 273 w 273"/>
                  <a:gd name="T5" fmla="*/ 579 h 583"/>
                  <a:gd name="T6" fmla="*/ 271 w 273"/>
                  <a:gd name="T7" fmla="*/ 583 h 583"/>
                  <a:gd name="T8" fmla="*/ 0 w 273"/>
                  <a:gd name="T9" fmla="*/ 3 h 583"/>
                  <a:gd name="T10" fmla="*/ 2 w 273"/>
                  <a:gd name="T11" fmla="*/ 2 h 583"/>
                  <a:gd name="T12" fmla="*/ 4 w 273"/>
                  <a:gd name="T13" fmla="*/ 0 h 5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3"/>
                  <a:gd name="T22" fmla="*/ 0 h 583"/>
                  <a:gd name="T23" fmla="*/ 273 w 273"/>
                  <a:gd name="T24" fmla="*/ 583 h 58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3" h="583">
                    <a:moveTo>
                      <a:pt x="4" y="0"/>
                    </a:moveTo>
                    <a:lnTo>
                      <a:pt x="273" y="576"/>
                    </a:lnTo>
                    <a:lnTo>
                      <a:pt x="273" y="579"/>
                    </a:lnTo>
                    <a:lnTo>
                      <a:pt x="271" y="58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77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2" name="Freeform 725">
                <a:extLst>
                  <a:ext uri="{FF2B5EF4-FFF2-40B4-BE49-F238E27FC236}">
                    <a16:creationId xmlns:a16="http://schemas.microsoft.com/office/drawing/2014/main" id="{EEF956F6-C421-4301-BA83-BC7EADE1D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539"/>
                <a:ext cx="276" cy="585"/>
              </a:xfrm>
              <a:custGeom>
                <a:avLst/>
                <a:gdLst>
                  <a:gd name="T0" fmla="*/ 5 w 276"/>
                  <a:gd name="T1" fmla="*/ 0 h 585"/>
                  <a:gd name="T2" fmla="*/ 276 w 276"/>
                  <a:gd name="T3" fmla="*/ 577 h 585"/>
                  <a:gd name="T4" fmla="*/ 274 w 276"/>
                  <a:gd name="T5" fmla="*/ 581 h 585"/>
                  <a:gd name="T6" fmla="*/ 272 w 276"/>
                  <a:gd name="T7" fmla="*/ 585 h 585"/>
                  <a:gd name="T8" fmla="*/ 0 w 276"/>
                  <a:gd name="T9" fmla="*/ 1 h 585"/>
                  <a:gd name="T10" fmla="*/ 3 w 276"/>
                  <a:gd name="T11" fmla="*/ 1 h 585"/>
                  <a:gd name="T12" fmla="*/ 5 w 276"/>
                  <a:gd name="T13" fmla="*/ 0 h 5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6"/>
                  <a:gd name="T22" fmla="*/ 0 h 585"/>
                  <a:gd name="T23" fmla="*/ 276 w 276"/>
                  <a:gd name="T24" fmla="*/ 585 h 5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6" h="585">
                    <a:moveTo>
                      <a:pt x="5" y="0"/>
                    </a:moveTo>
                    <a:lnTo>
                      <a:pt x="276" y="577"/>
                    </a:lnTo>
                    <a:lnTo>
                      <a:pt x="274" y="581"/>
                    </a:lnTo>
                    <a:lnTo>
                      <a:pt x="272" y="585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87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3" name="Freeform 726">
                <a:extLst>
                  <a:ext uri="{FF2B5EF4-FFF2-40B4-BE49-F238E27FC236}">
                    <a16:creationId xmlns:a16="http://schemas.microsoft.com/office/drawing/2014/main" id="{98744C00-041B-48B0-BCAD-745D7F7D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540"/>
                <a:ext cx="276" cy="588"/>
              </a:xfrm>
              <a:custGeom>
                <a:avLst/>
                <a:gdLst>
                  <a:gd name="T0" fmla="*/ 5 w 276"/>
                  <a:gd name="T1" fmla="*/ 0 h 588"/>
                  <a:gd name="T2" fmla="*/ 276 w 276"/>
                  <a:gd name="T3" fmla="*/ 580 h 588"/>
                  <a:gd name="T4" fmla="*/ 274 w 276"/>
                  <a:gd name="T5" fmla="*/ 584 h 588"/>
                  <a:gd name="T6" fmla="*/ 272 w 276"/>
                  <a:gd name="T7" fmla="*/ 588 h 588"/>
                  <a:gd name="T8" fmla="*/ 0 w 276"/>
                  <a:gd name="T9" fmla="*/ 2 h 588"/>
                  <a:gd name="T10" fmla="*/ 2 w 276"/>
                  <a:gd name="T11" fmla="*/ 0 h 588"/>
                  <a:gd name="T12" fmla="*/ 5 w 276"/>
                  <a:gd name="T13" fmla="*/ 0 h 5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6"/>
                  <a:gd name="T22" fmla="*/ 0 h 588"/>
                  <a:gd name="T23" fmla="*/ 276 w 276"/>
                  <a:gd name="T24" fmla="*/ 588 h 5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6" h="588">
                    <a:moveTo>
                      <a:pt x="5" y="0"/>
                    </a:moveTo>
                    <a:lnTo>
                      <a:pt x="276" y="580"/>
                    </a:lnTo>
                    <a:lnTo>
                      <a:pt x="274" y="584"/>
                    </a:lnTo>
                    <a:lnTo>
                      <a:pt x="272" y="58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87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4" name="Freeform 727">
                <a:extLst>
                  <a:ext uri="{FF2B5EF4-FFF2-40B4-BE49-F238E27FC236}">
                    <a16:creationId xmlns:a16="http://schemas.microsoft.com/office/drawing/2014/main" id="{07E667CB-BBAD-4339-9906-A72E1A6B8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1540"/>
                <a:ext cx="276" cy="592"/>
              </a:xfrm>
              <a:custGeom>
                <a:avLst/>
                <a:gdLst>
                  <a:gd name="T0" fmla="*/ 4 w 276"/>
                  <a:gd name="T1" fmla="*/ 0 h 592"/>
                  <a:gd name="T2" fmla="*/ 276 w 276"/>
                  <a:gd name="T3" fmla="*/ 584 h 592"/>
                  <a:gd name="T4" fmla="*/ 274 w 276"/>
                  <a:gd name="T5" fmla="*/ 588 h 592"/>
                  <a:gd name="T6" fmla="*/ 274 w 276"/>
                  <a:gd name="T7" fmla="*/ 592 h 592"/>
                  <a:gd name="T8" fmla="*/ 0 w 276"/>
                  <a:gd name="T9" fmla="*/ 4 h 592"/>
                  <a:gd name="T10" fmla="*/ 2 w 276"/>
                  <a:gd name="T11" fmla="*/ 2 h 592"/>
                  <a:gd name="T12" fmla="*/ 4 w 276"/>
                  <a:gd name="T13" fmla="*/ 0 h 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6"/>
                  <a:gd name="T22" fmla="*/ 0 h 592"/>
                  <a:gd name="T23" fmla="*/ 276 w 276"/>
                  <a:gd name="T24" fmla="*/ 592 h 59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6" h="592">
                    <a:moveTo>
                      <a:pt x="4" y="0"/>
                    </a:moveTo>
                    <a:lnTo>
                      <a:pt x="276" y="584"/>
                    </a:lnTo>
                    <a:lnTo>
                      <a:pt x="274" y="588"/>
                    </a:lnTo>
                    <a:lnTo>
                      <a:pt x="274" y="59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5" name="Freeform 728">
                <a:extLst>
                  <a:ext uri="{FF2B5EF4-FFF2-40B4-BE49-F238E27FC236}">
                    <a16:creationId xmlns:a16="http://schemas.microsoft.com/office/drawing/2014/main" id="{A3C08ABF-9203-4545-ACB7-55A1D7A33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542"/>
                <a:ext cx="278" cy="594"/>
              </a:xfrm>
              <a:custGeom>
                <a:avLst/>
                <a:gdLst>
                  <a:gd name="T0" fmla="*/ 6 w 278"/>
                  <a:gd name="T1" fmla="*/ 0 h 594"/>
                  <a:gd name="T2" fmla="*/ 278 w 278"/>
                  <a:gd name="T3" fmla="*/ 586 h 594"/>
                  <a:gd name="T4" fmla="*/ 278 w 278"/>
                  <a:gd name="T5" fmla="*/ 590 h 594"/>
                  <a:gd name="T6" fmla="*/ 276 w 278"/>
                  <a:gd name="T7" fmla="*/ 594 h 594"/>
                  <a:gd name="T8" fmla="*/ 0 w 278"/>
                  <a:gd name="T9" fmla="*/ 4 h 594"/>
                  <a:gd name="T10" fmla="*/ 4 w 278"/>
                  <a:gd name="T11" fmla="*/ 2 h 594"/>
                  <a:gd name="T12" fmla="*/ 6 w 278"/>
                  <a:gd name="T13" fmla="*/ 0 h 5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8"/>
                  <a:gd name="T22" fmla="*/ 0 h 594"/>
                  <a:gd name="T23" fmla="*/ 278 w 278"/>
                  <a:gd name="T24" fmla="*/ 594 h 59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8" h="594">
                    <a:moveTo>
                      <a:pt x="6" y="0"/>
                    </a:moveTo>
                    <a:lnTo>
                      <a:pt x="278" y="586"/>
                    </a:lnTo>
                    <a:lnTo>
                      <a:pt x="278" y="590"/>
                    </a:lnTo>
                    <a:lnTo>
                      <a:pt x="276" y="59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6" name="Freeform 729">
                <a:extLst>
                  <a:ext uri="{FF2B5EF4-FFF2-40B4-BE49-F238E27FC236}">
                    <a16:creationId xmlns:a16="http://schemas.microsoft.com/office/drawing/2014/main" id="{AE5473D1-EE79-4303-95F5-59FBBA902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1544"/>
                <a:ext cx="280" cy="595"/>
              </a:xfrm>
              <a:custGeom>
                <a:avLst/>
                <a:gdLst>
                  <a:gd name="T0" fmla="*/ 6 w 280"/>
                  <a:gd name="T1" fmla="*/ 0 h 595"/>
                  <a:gd name="T2" fmla="*/ 280 w 280"/>
                  <a:gd name="T3" fmla="*/ 588 h 595"/>
                  <a:gd name="T4" fmla="*/ 278 w 280"/>
                  <a:gd name="T5" fmla="*/ 592 h 595"/>
                  <a:gd name="T6" fmla="*/ 276 w 280"/>
                  <a:gd name="T7" fmla="*/ 595 h 595"/>
                  <a:gd name="T8" fmla="*/ 0 w 280"/>
                  <a:gd name="T9" fmla="*/ 4 h 595"/>
                  <a:gd name="T10" fmla="*/ 2 w 280"/>
                  <a:gd name="T11" fmla="*/ 2 h 595"/>
                  <a:gd name="T12" fmla="*/ 6 w 280"/>
                  <a:gd name="T13" fmla="*/ 0 h 5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5"/>
                  <a:gd name="T23" fmla="*/ 280 w 280"/>
                  <a:gd name="T24" fmla="*/ 595 h 59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5">
                    <a:moveTo>
                      <a:pt x="6" y="0"/>
                    </a:moveTo>
                    <a:lnTo>
                      <a:pt x="280" y="588"/>
                    </a:lnTo>
                    <a:lnTo>
                      <a:pt x="278" y="592"/>
                    </a:lnTo>
                    <a:lnTo>
                      <a:pt x="276" y="59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7" name="Freeform 730">
                <a:extLst>
                  <a:ext uri="{FF2B5EF4-FFF2-40B4-BE49-F238E27FC236}">
                    <a16:creationId xmlns:a16="http://schemas.microsoft.com/office/drawing/2014/main" id="{A5ED8EB4-BE20-420C-9622-38C16F42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546"/>
                <a:ext cx="280" cy="597"/>
              </a:xfrm>
              <a:custGeom>
                <a:avLst/>
                <a:gdLst>
                  <a:gd name="T0" fmla="*/ 4 w 280"/>
                  <a:gd name="T1" fmla="*/ 0 h 597"/>
                  <a:gd name="T2" fmla="*/ 280 w 280"/>
                  <a:gd name="T3" fmla="*/ 590 h 597"/>
                  <a:gd name="T4" fmla="*/ 278 w 280"/>
                  <a:gd name="T5" fmla="*/ 593 h 597"/>
                  <a:gd name="T6" fmla="*/ 276 w 280"/>
                  <a:gd name="T7" fmla="*/ 597 h 597"/>
                  <a:gd name="T8" fmla="*/ 0 w 280"/>
                  <a:gd name="T9" fmla="*/ 4 h 597"/>
                  <a:gd name="T10" fmla="*/ 2 w 280"/>
                  <a:gd name="T11" fmla="*/ 2 h 597"/>
                  <a:gd name="T12" fmla="*/ 4 w 280"/>
                  <a:gd name="T13" fmla="*/ 0 h 5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7"/>
                  <a:gd name="T23" fmla="*/ 280 w 280"/>
                  <a:gd name="T24" fmla="*/ 597 h 59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7">
                    <a:moveTo>
                      <a:pt x="4" y="0"/>
                    </a:moveTo>
                    <a:lnTo>
                      <a:pt x="280" y="590"/>
                    </a:lnTo>
                    <a:lnTo>
                      <a:pt x="278" y="593"/>
                    </a:lnTo>
                    <a:lnTo>
                      <a:pt x="276" y="59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8" name="Freeform 731">
                <a:extLst>
                  <a:ext uri="{FF2B5EF4-FFF2-40B4-BE49-F238E27FC236}">
                    <a16:creationId xmlns:a16="http://schemas.microsoft.com/office/drawing/2014/main" id="{31CCC9A1-0CB9-4A40-80D4-E97C0EDFE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548"/>
                <a:ext cx="280" cy="599"/>
              </a:xfrm>
              <a:custGeom>
                <a:avLst/>
                <a:gdLst>
                  <a:gd name="T0" fmla="*/ 4 w 280"/>
                  <a:gd name="T1" fmla="*/ 0 h 599"/>
                  <a:gd name="T2" fmla="*/ 280 w 280"/>
                  <a:gd name="T3" fmla="*/ 591 h 599"/>
                  <a:gd name="T4" fmla="*/ 278 w 280"/>
                  <a:gd name="T5" fmla="*/ 595 h 599"/>
                  <a:gd name="T6" fmla="*/ 276 w 280"/>
                  <a:gd name="T7" fmla="*/ 599 h 599"/>
                  <a:gd name="T8" fmla="*/ 0 w 280"/>
                  <a:gd name="T9" fmla="*/ 4 h 599"/>
                  <a:gd name="T10" fmla="*/ 2 w 280"/>
                  <a:gd name="T11" fmla="*/ 2 h 599"/>
                  <a:gd name="T12" fmla="*/ 4 w 280"/>
                  <a:gd name="T13" fmla="*/ 0 h 5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9"/>
                  <a:gd name="T23" fmla="*/ 280 w 280"/>
                  <a:gd name="T24" fmla="*/ 599 h 59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9">
                    <a:moveTo>
                      <a:pt x="4" y="0"/>
                    </a:moveTo>
                    <a:lnTo>
                      <a:pt x="280" y="591"/>
                    </a:lnTo>
                    <a:lnTo>
                      <a:pt x="278" y="595"/>
                    </a:lnTo>
                    <a:lnTo>
                      <a:pt x="276" y="59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49" name="Freeform 732">
                <a:extLst>
                  <a:ext uri="{FF2B5EF4-FFF2-40B4-BE49-F238E27FC236}">
                    <a16:creationId xmlns:a16="http://schemas.microsoft.com/office/drawing/2014/main" id="{4FFE319B-EF88-47C0-B9BA-B2BD371FC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550"/>
                <a:ext cx="282" cy="601"/>
              </a:xfrm>
              <a:custGeom>
                <a:avLst/>
                <a:gdLst>
                  <a:gd name="T0" fmla="*/ 6 w 282"/>
                  <a:gd name="T1" fmla="*/ 0 h 601"/>
                  <a:gd name="T2" fmla="*/ 282 w 282"/>
                  <a:gd name="T3" fmla="*/ 593 h 601"/>
                  <a:gd name="T4" fmla="*/ 280 w 282"/>
                  <a:gd name="T5" fmla="*/ 597 h 601"/>
                  <a:gd name="T6" fmla="*/ 280 w 282"/>
                  <a:gd name="T7" fmla="*/ 601 h 601"/>
                  <a:gd name="T8" fmla="*/ 0 w 282"/>
                  <a:gd name="T9" fmla="*/ 4 h 601"/>
                  <a:gd name="T10" fmla="*/ 4 w 282"/>
                  <a:gd name="T11" fmla="*/ 2 h 601"/>
                  <a:gd name="T12" fmla="*/ 6 w 282"/>
                  <a:gd name="T13" fmla="*/ 0 h 6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2"/>
                  <a:gd name="T22" fmla="*/ 0 h 601"/>
                  <a:gd name="T23" fmla="*/ 282 w 282"/>
                  <a:gd name="T24" fmla="*/ 601 h 6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2" h="601">
                    <a:moveTo>
                      <a:pt x="6" y="0"/>
                    </a:moveTo>
                    <a:lnTo>
                      <a:pt x="282" y="593"/>
                    </a:lnTo>
                    <a:lnTo>
                      <a:pt x="280" y="597"/>
                    </a:lnTo>
                    <a:lnTo>
                      <a:pt x="280" y="601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0" name="Freeform 733">
                <a:extLst>
                  <a:ext uri="{FF2B5EF4-FFF2-40B4-BE49-F238E27FC236}">
                    <a16:creationId xmlns:a16="http://schemas.microsoft.com/office/drawing/2014/main" id="{6FE1C9F3-9841-4973-9B9F-4FA49F6D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552"/>
                <a:ext cx="282" cy="603"/>
              </a:xfrm>
              <a:custGeom>
                <a:avLst/>
                <a:gdLst>
                  <a:gd name="T0" fmla="*/ 6 w 282"/>
                  <a:gd name="T1" fmla="*/ 0 h 603"/>
                  <a:gd name="T2" fmla="*/ 282 w 282"/>
                  <a:gd name="T3" fmla="*/ 595 h 603"/>
                  <a:gd name="T4" fmla="*/ 282 w 282"/>
                  <a:gd name="T5" fmla="*/ 599 h 603"/>
                  <a:gd name="T6" fmla="*/ 281 w 282"/>
                  <a:gd name="T7" fmla="*/ 603 h 603"/>
                  <a:gd name="T8" fmla="*/ 0 w 282"/>
                  <a:gd name="T9" fmla="*/ 4 h 603"/>
                  <a:gd name="T10" fmla="*/ 2 w 282"/>
                  <a:gd name="T11" fmla="*/ 2 h 603"/>
                  <a:gd name="T12" fmla="*/ 6 w 282"/>
                  <a:gd name="T13" fmla="*/ 0 h 6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2"/>
                  <a:gd name="T22" fmla="*/ 0 h 603"/>
                  <a:gd name="T23" fmla="*/ 282 w 282"/>
                  <a:gd name="T24" fmla="*/ 603 h 60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2" h="603">
                    <a:moveTo>
                      <a:pt x="6" y="0"/>
                    </a:moveTo>
                    <a:lnTo>
                      <a:pt x="282" y="595"/>
                    </a:lnTo>
                    <a:lnTo>
                      <a:pt x="282" y="599"/>
                    </a:lnTo>
                    <a:lnTo>
                      <a:pt x="281" y="60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1" name="Freeform 734">
                <a:extLst>
                  <a:ext uri="{FF2B5EF4-FFF2-40B4-BE49-F238E27FC236}">
                    <a16:creationId xmlns:a16="http://schemas.microsoft.com/office/drawing/2014/main" id="{DAE4B583-6984-46B5-BDD9-726C1912D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554"/>
                <a:ext cx="284" cy="605"/>
              </a:xfrm>
              <a:custGeom>
                <a:avLst/>
                <a:gdLst>
                  <a:gd name="T0" fmla="*/ 4 w 284"/>
                  <a:gd name="T1" fmla="*/ 0 h 605"/>
                  <a:gd name="T2" fmla="*/ 284 w 284"/>
                  <a:gd name="T3" fmla="*/ 597 h 605"/>
                  <a:gd name="T4" fmla="*/ 283 w 284"/>
                  <a:gd name="T5" fmla="*/ 601 h 605"/>
                  <a:gd name="T6" fmla="*/ 281 w 284"/>
                  <a:gd name="T7" fmla="*/ 605 h 605"/>
                  <a:gd name="T8" fmla="*/ 0 w 284"/>
                  <a:gd name="T9" fmla="*/ 4 h 605"/>
                  <a:gd name="T10" fmla="*/ 2 w 284"/>
                  <a:gd name="T11" fmla="*/ 2 h 605"/>
                  <a:gd name="T12" fmla="*/ 4 w 284"/>
                  <a:gd name="T13" fmla="*/ 0 h 6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5"/>
                  <a:gd name="T23" fmla="*/ 284 w 284"/>
                  <a:gd name="T24" fmla="*/ 605 h 6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5">
                    <a:moveTo>
                      <a:pt x="4" y="0"/>
                    </a:moveTo>
                    <a:lnTo>
                      <a:pt x="284" y="597"/>
                    </a:lnTo>
                    <a:lnTo>
                      <a:pt x="283" y="601"/>
                    </a:lnTo>
                    <a:lnTo>
                      <a:pt x="281" y="60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2" name="Freeform 735">
                <a:extLst>
                  <a:ext uri="{FF2B5EF4-FFF2-40B4-BE49-F238E27FC236}">
                    <a16:creationId xmlns:a16="http://schemas.microsoft.com/office/drawing/2014/main" id="{B81C0AFB-0402-448B-A99A-62A6B3BEB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1556"/>
                <a:ext cx="285" cy="605"/>
              </a:xfrm>
              <a:custGeom>
                <a:avLst/>
                <a:gdLst>
                  <a:gd name="T0" fmla="*/ 4 w 285"/>
                  <a:gd name="T1" fmla="*/ 0 h 605"/>
                  <a:gd name="T2" fmla="*/ 285 w 285"/>
                  <a:gd name="T3" fmla="*/ 599 h 605"/>
                  <a:gd name="T4" fmla="*/ 283 w 285"/>
                  <a:gd name="T5" fmla="*/ 603 h 605"/>
                  <a:gd name="T6" fmla="*/ 281 w 285"/>
                  <a:gd name="T7" fmla="*/ 605 h 605"/>
                  <a:gd name="T8" fmla="*/ 0 w 285"/>
                  <a:gd name="T9" fmla="*/ 4 h 605"/>
                  <a:gd name="T10" fmla="*/ 2 w 285"/>
                  <a:gd name="T11" fmla="*/ 2 h 605"/>
                  <a:gd name="T12" fmla="*/ 4 w 285"/>
                  <a:gd name="T13" fmla="*/ 0 h 6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5"/>
                  <a:gd name="T22" fmla="*/ 0 h 605"/>
                  <a:gd name="T23" fmla="*/ 285 w 285"/>
                  <a:gd name="T24" fmla="*/ 605 h 6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5" h="605">
                    <a:moveTo>
                      <a:pt x="4" y="0"/>
                    </a:moveTo>
                    <a:lnTo>
                      <a:pt x="285" y="599"/>
                    </a:lnTo>
                    <a:lnTo>
                      <a:pt x="283" y="603"/>
                    </a:lnTo>
                    <a:lnTo>
                      <a:pt x="281" y="60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3" name="Freeform 736">
                <a:extLst>
                  <a:ext uri="{FF2B5EF4-FFF2-40B4-BE49-F238E27FC236}">
                    <a16:creationId xmlns:a16="http://schemas.microsoft.com/office/drawing/2014/main" id="{BA41C341-4865-4A74-BD0B-B173B7CEE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558"/>
                <a:ext cx="284" cy="606"/>
              </a:xfrm>
              <a:custGeom>
                <a:avLst/>
                <a:gdLst>
                  <a:gd name="T0" fmla="*/ 3 w 284"/>
                  <a:gd name="T1" fmla="*/ 0 h 606"/>
                  <a:gd name="T2" fmla="*/ 284 w 284"/>
                  <a:gd name="T3" fmla="*/ 601 h 606"/>
                  <a:gd name="T4" fmla="*/ 282 w 284"/>
                  <a:gd name="T5" fmla="*/ 603 h 606"/>
                  <a:gd name="T6" fmla="*/ 280 w 284"/>
                  <a:gd name="T7" fmla="*/ 606 h 606"/>
                  <a:gd name="T8" fmla="*/ 0 w 284"/>
                  <a:gd name="T9" fmla="*/ 4 h 606"/>
                  <a:gd name="T10" fmla="*/ 1 w 284"/>
                  <a:gd name="T11" fmla="*/ 2 h 606"/>
                  <a:gd name="T12" fmla="*/ 3 w 284"/>
                  <a:gd name="T13" fmla="*/ 0 h 6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6"/>
                  <a:gd name="T23" fmla="*/ 284 w 284"/>
                  <a:gd name="T24" fmla="*/ 606 h 60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6">
                    <a:moveTo>
                      <a:pt x="3" y="0"/>
                    </a:moveTo>
                    <a:lnTo>
                      <a:pt x="284" y="601"/>
                    </a:lnTo>
                    <a:lnTo>
                      <a:pt x="282" y="603"/>
                    </a:lnTo>
                    <a:lnTo>
                      <a:pt x="280" y="60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4" name="Freeform 737">
                <a:extLst>
                  <a:ext uri="{FF2B5EF4-FFF2-40B4-BE49-F238E27FC236}">
                    <a16:creationId xmlns:a16="http://schemas.microsoft.com/office/drawing/2014/main" id="{DACB80B5-92ED-4DFF-861B-749795072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560"/>
                <a:ext cx="286" cy="608"/>
              </a:xfrm>
              <a:custGeom>
                <a:avLst/>
                <a:gdLst>
                  <a:gd name="T0" fmla="*/ 5 w 286"/>
                  <a:gd name="T1" fmla="*/ 0 h 608"/>
                  <a:gd name="T2" fmla="*/ 286 w 286"/>
                  <a:gd name="T3" fmla="*/ 601 h 608"/>
                  <a:gd name="T4" fmla="*/ 284 w 286"/>
                  <a:gd name="T5" fmla="*/ 604 h 608"/>
                  <a:gd name="T6" fmla="*/ 282 w 286"/>
                  <a:gd name="T7" fmla="*/ 608 h 608"/>
                  <a:gd name="T8" fmla="*/ 0 w 286"/>
                  <a:gd name="T9" fmla="*/ 4 h 608"/>
                  <a:gd name="T10" fmla="*/ 4 w 286"/>
                  <a:gd name="T11" fmla="*/ 2 h 608"/>
                  <a:gd name="T12" fmla="*/ 5 w 286"/>
                  <a:gd name="T13" fmla="*/ 0 h 6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08"/>
                  <a:gd name="T23" fmla="*/ 286 w 286"/>
                  <a:gd name="T24" fmla="*/ 608 h 6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08">
                    <a:moveTo>
                      <a:pt x="5" y="0"/>
                    </a:moveTo>
                    <a:lnTo>
                      <a:pt x="286" y="601"/>
                    </a:lnTo>
                    <a:lnTo>
                      <a:pt x="284" y="604"/>
                    </a:lnTo>
                    <a:lnTo>
                      <a:pt x="282" y="608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5" name="Freeform 738">
                <a:extLst>
                  <a:ext uri="{FF2B5EF4-FFF2-40B4-BE49-F238E27FC236}">
                    <a16:creationId xmlns:a16="http://schemas.microsoft.com/office/drawing/2014/main" id="{DD8ADC97-D0BA-4D7D-95A5-1D68F9748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562"/>
                <a:ext cx="286" cy="610"/>
              </a:xfrm>
              <a:custGeom>
                <a:avLst/>
                <a:gdLst>
                  <a:gd name="T0" fmla="*/ 6 w 286"/>
                  <a:gd name="T1" fmla="*/ 0 h 610"/>
                  <a:gd name="T2" fmla="*/ 286 w 286"/>
                  <a:gd name="T3" fmla="*/ 602 h 610"/>
                  <a:gd name="T4" fmla="*/ 284 w 286"/>
                  <a:gd name="T5" fmla="*/ 606 h 610"/>
                  <a:gd name="T6" fmla="*/ 282 w 286"/>
                  <a:gd name="T7" fmla="*/ 610 h 610"/>
                  <a:gd name="T8" fmla="*/ 0 w 286"/>
                  <a:gd name="T9" fmla="*/ 3 h 610"/>
                  <a:gd name="T10" fmla="*/ 2 w 286"/>
                  <a:gd name="T11" fmla="*/ 2 h 610"/>
                  <a:gd name="T12" fmla="*/ 6 w 286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10"/>
                  <a:gd name="T23" fmla="*/ 286 w 286"/>
                  <a:gd name="T24" fmla="*/ 610 h 6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10">
                    <a:moveTo>
                      <a:pt x="6" y="0"/>
                    </a:moveTo>
                    <a:lnTo>
                      <a:pt x="286" y="602"/>
                    </a:lnTo>
                    <a:lnTo>
                      <a:pt x="284" y="606"/>
                    </a:lnTo>
                    <a:lnTo>
                      <a:pt x="282" y="61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6" name="Freeform 739">
                <a:extLst>
                  <a:ext uri="{FF2B5EF4-FFF2-40B4-BE49-F238E27FC236}">
                    <a16:creationId xmlns:a16="http://schemas.microsoft.com/office/drawing/2014/main" id="{161F7C4D-7951-4822-B7C2-6C305507F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564"/>
                <a:ext cx="286" cy="610"/>
              </a:xfrm>
              <a:custGeom>
                <a:avLst/>
                <a:gdLst>
                  <a:gd name="T0" fmla="*/ 4 w 286"/>
                  <a:gd name="T1" fmla="*/ 0 h 610"/>
                  <a:gd name="T2" fmla="*/ 286 w 286"/>
                  <a:gd name="T3" fmla="*/ 604 h 610"/>
                  <a:gd name="T4" fmla="*/ 284 w 286"/>
                  <a:gd name="T5" fmla="*/ 608 h 610"/>
                  <a:gd name="T6" fmla="*/ 284 w 286"/>
                  <a:gd name="T7" fmla="*/ 610 h 610"/>
                  <a:gd name="T8" fmla="*/ 0 w 286"/>
                  <a:gd name="T9" fmla="*/ 3 h 610"/>
                  <a:gd name="T10" fmla="*/ 2 w 286"/>
                  <a:gd name="T11" fmla="*/ 1 h 610"/>
                  <a:gd name="T12" fmla="*/ 4 w 286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10"/>
                  <a:gd name="T23" fmla="*/ 286 w 286"/>
                  <a:gd name="T24" fmla="*/ 610 h 6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10">
                    <a:moveTo>
                      <a:pt x="4" y="0"/>
                    </a:moveTo>
                    <a:lnTo>
                      <a:pt x="286" y="604"/>
                    </a:lnTo>
                    <a:lnTo>
                      <a:pt x="284" y="608"/>
                    </a:lnTo>
                    <a:lnTo>
                      <a:pt x="284" y="610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7" name="Freeform 740">
                <a:extLst>
                  <a:ext uri="{FF2B5EF4-FFF2-40B4-BE49-F238E27FC236}">
                    <a16:creationId xmlns:a16="http://schemas.microsoft.com/office/drawing/2014/main" id="{DC9D87B3-6708-44D8-9D91-D338800FC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565"/>
                <a:ext cx="286" cy="613"/>
              </a:xfrm>
              <a:custGeom>
                <a:avLst/>
                <a:gdLst>
                  <a:gd name="T0" fmla="*/ 4 w 286"/>
                  <a:gd name="T1" fmla="*/ 0 h 613"/>
                  <a:gd name="T2" fmla="*/ 286 w 286"/>
                  <a:gd name="T3" fmla="*/ 607 h 613"/>
                  <a:gd name="T4" fmla="*/ 286 w 286"/>
                  <a:gd name="T5" fmla="*/ 609 h 613"/>
                  <a:gd name="T6" fmla="*/ 284 w 286"/>
                  <a:gd name="T7" fmla="*/ 613 h 613"/>
                  <a:gd name="T8" fmla="*/ 0 w 286"/>
                  <a:gd name="T9" fmla="*/ 4 h 613"/>
                  <a:gd name="T10" fmla="*/ 2 w 286"/>
                  <a:gd name="T11" fmla="*/ 2 h 613"/>
                  <a:gd name="T12" fmla="*/ 4 w 286"/>
                  <a:gd name="T13" fmla="*/ 0 h 6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13"/>
                  <a:gd name="T23" fmla="*/ 286 w 286"/>
                  <a:gd name="T24" fmla="*/ 613 h 6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13">
                    <a:moveTo>
                      <a:pt x="4" y="0"/>
                    </a:moveTo>
                    <a:lnTo>
                      <a:pt x="286" y="607"/>
                    </a:lnTo>
                    <a:lnTo>
                      <a:pt x="286" y="609"/>
                    </a:lnTo>
                    <a:lnTo>
                      <a:pt x="284" y="6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8" name="Freeform 741">
                <a:extLst>
                  <a:ext uri="{FF2B5EF4-FFF2-40B4-BE49-F238E27FC236}">
                    <a16:creationId xmlns:a16="http://schemas.microsoft.com/office/drawing/2014/main" id="{E9526E0B-33BA-42A9-99C3-55432886B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567"/>
                <a:ext cx="288" cy="615"/>
              </a:xfrm>
              <a:custGeom>
                <a:avLst/>
                <a:gdLst>
                  <a:gd name="T0" fmla="*/ 4 w 288"/>
                  <a:gd name="T1" fmla="*/ 0 h 615"/>
                  <a:gd name="T2" fmla="*/ 288 w 288"/>
                  <a:gd name="T3" fmla="*/ 607 h 615"/>
                  <a:gd name="T4" fmla="*/ 286 w 288"/>
                  <a:gd name="T5" fmla="*/ 611 h 615"/>
                  <a:gd name="T6" fmla="*/ 284 w 288"/>
                  <a:gd name="T7" fmla="*/ 615 h 615"/>
                  <a:gd name="T8" fmla="*/ 0 w 288"/>
                  <a:gd name="T9" fmla="*/ 4 h 615"/>
                  <a:gd name="T10" fmla="*/ 2 w 288"/>
                  <a:gd name="T11" fmla="*/ 2 h 615"/>
                  <a:gd name="T12" fmla="*/ 4 w 288"/>
                  <a:gd name="T13" fmla="*/ 0 h 6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5"/>
                  <a:gd name="T23" fmla="*/ 288 w 288"/>
                  <a:gd name="T24" fmla="*/ 615 h 6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5">
                    <a:moveTo>
                      <a:pt x="4" y="0"/>
                    </a:moveTo>
                    <a:lnTo>
                      <a:pt x="288" y="607"/>
                    </a:lnTo>
                    <a:lnTo>
                      <a:pt x="286" y="611"/>
                    </a:lnTo>
                    <a:lnTo>
                      <a:pt x="284" y="61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59" name="Freeform 742">
                <a:extLst>
                  <a:ext uri="{FF2B5EF4-FFF2-40B4-BE49-F238E27FC236}">
                    <a16:creationId xmlns:a16="http://schemas.microsoft.com/office/drawing/2014/main" id="{8E026EB6-BAF8-4455-8CBB-FBB9B30B0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569"/>
                <a:ext cx="288" cy="615"/>
              </a:xfrm>
              <a:custGeom>
                <a:avLst/>
                <a:gdLst>
                  <a:gd name="T0" fmla="*/ 4 w 288"/>
                  <a:gd name="T1" fmla="*/ 0 h 615"/>
                  <a:gd name="T2" fmla="*/ 288 w 288"/>
                  <a:gd name="T3" fmla="*/ 609 h 615"/>
                  <a:gd name="T4" fmla="*/ 286 w 288"/>
                  <a:gd name="T5" fmla="*/ 613 h 615"/>
                  <a:gd name="T6" fmla="*/ 284 w 288"/>
                  <a:gd name="T7" fmla="*/ 615 h 615"/>
                  <a:gd name="T8" fmla="*/ 0 w 288"/>
                  <a:gd name="T9" fmla="*/ 6 h 615"/>
                  <a:gd name="T10" fmla="*/ 2 w 288"/>
                  <a:gd name="T11" fmla="*/ 2 h 615"/>
                  <a:gd name="T12" fmla="*/ 4 w 288"/>
                  <a:gd name="T13" fmla="*/ 0 h 6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5"/>
                  <a:gd name="T23" fmla="*/ 288 w 288"/>
                  <a:gd name="T24" fmla="*/ 615 h 6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5">
                    <a:moveTo>
                      <a:pt x="4" y="0"/>
                    </a:moveTo>
                    <a:lnTo>
                      <a:pt x="288" y="609"/>
                    </a:lnTo>
                    <a:lnTo>
                      <a:pt x="286" y="613"/>
                    </a:lnTo>
                    <a:lnTo>
                      <a:pt x="284" y="615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0" name="Freeform 743">
                <a:extLst>
                  <a:ext uri="{FF2B5EF4-FFF2-40B4-BE49-F238E27FC236}">
                    <a16:creationId xmlns:a16="http://schemas.microsoft.com/office/drawing/2014/main" id="{C3EBCAC7-0148-4561-8797-A10783660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571"/>
                <a:ext cx="288" cy="616"/>
              </a:xfrm>
              <a:custGeom>
                <a:avLst/>
                <a:gdLst>
                  <a:gd name="T0" fmla="*/ 4 w 288"/>
                  <a:gd name="T1" fmla="*/ 0 h 616"/>
                  <a:gd name="T2" fmla="*/ 288 w 288"/>
                  <a:gd name="T3" fmla="*/ 611 h 616"/>
                  <a:gd name="T4" fmla="*/ 286 w 288"/>
                  <a:gd name="T5" fmla="*/ 613 h 616"/>
                  <a:gd name="T6" fmla="*/ 284 w 288"/>
                  <a:gd name="T7" fmla="*/ 616 h 616"/>
                  <a:gd name="T8" fmla="*/ 0 w 288"/>
                  <a:gd name="T9" fmla="*/ 6 h 616"/>
                  <a:gd name="T10" fmla="*/ 2 w 288"/>
                  <a:gd name="T11" fmla="*/ 4 h 616"/>
                  <a:gd name="T12" fmla="*/ 4 w 288"/>
                  <a:gd name="T13" fmla="*/ 0 h 6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6"/>
                  <a:gd name="T23" fmla="*/ 288 w 288"/>
                  <a:gd name="T24" fmla="*/ 616 h 6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6">
                    <a:moveTo>
                      <a:pt x="4" y="0"/>
                    </a:moveTo>
                    <a:lnTo>
                      <a:pt x="288" y="611"/>
                    </a:lnTo>
                    <a:lnTo>
                      <a:pt x="286" y="613"/>
                    </a:lnTo>
                    <a:lnTo>
                      <a:pt x="284" y="61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1" name="Freeform 744">
                <a:extLst>
                  <a:ext uri="{FF2B5EF4-FFF2-40B4-BE49-F238E27FC236}">
                    <a16:creationId xmlns:a16="http://schemas.microsoft.com/office/drawing/2014/main" id="{DBAAEBDA-5EE5-4B87-BFC4-80D28E0C5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575"/>
                <a:ext cx="290" cy="616"/>
              </a:xfrm>
              <a:custGeom>
                <a:avLst/>
                <a:gdLst>
                  <a:gd name="T0" fmla="*/ 6 w 290"/>
                  <a:gd name="T1" fmla="*/ 0 h 616"/>
                  <a:gd name="T2" fmla="*/ 290 w 290"/>
                  <a:gd name="T3" fmla="*/ 609 h 616"/>
                  <a:gd name="T4" fmla="*/ 288 w 290"/>
                  <a:gd name="T5" fmla="*/ 612 h 616"/>
                  <a:gd name="T6" fmla="*/ 286 w 290"/>
                  <a:gd name="T7" fmla="*/ 616 h 616"/>
                  <a:gd name="T8" fmla="*/ 0 w 290"/>
                  <a:gd name="T9" fmla="*/ 4 h 616"/>
                  <a:gd name="T10" fmla="*/ 4 w 290"/>
                  <a:gd name="T11" fmla="*/ 2 h 616"/>
                  <a:gd name="T12" fmla="*/ 6 w 290"/>
                  <a:gd name="T13" fmla="*/ 0 h 6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6"/>
                  <a:gd name="T23" fmla="*/ 290 w 290"/>
                  <a:gd name="T24" fmla="*/ 616 h 6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6">
                    <a:moveTo>
                      <a:pt x="6" y="0"/>
                    </a:moveTo>
                    <a:lnTo>
                      <a:pt x="290" y="609"/>
                    </a:lnTo>
                    <a:lnTo>
                      <a:pt x="288" y="612"/>
                    </a:lnTo>
                    <a:lnTo>
                      <a:pt x="286" y="61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2" name="Freeform 745">
                <a:extLst>
                  <a:ext uri="{FF2B5EF4-FFF2-40B4-BE49-F238E27FC236}">
                    <a16:creationId xmlns:a16="http://schemas.microsoft.com/office/drawing/2014/main" id="{D1829DBF-BC50-4EBE-99B9-29B19A5E2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577"/>
                <a:ext cx="290" cy="616"/>
              </a:xfrm>
              <a:custGeom>
                <a:avLst/>
                <a:gdLst>
                  <a:gd name="T0" fmla="*/ 6 w 290"/>
                  <a:gd name="T1" fmla="*/ 0 h 616"/>
                  <a:gd name="T2" fmla="*/ 290 w 290"/>
                  <a:gd name="T3" fmla="*/ 610 h 616"/>
                  <a:gd name="T4" fmla="*/ 288 w 290"/>
                  <a:gd name="T5" fmla="*/ 614 h 616"/>
                  <a:gd name="T6" fmla="*/ 286 w 290"/>
                  <a:gd name="T7" fmla="*/ 616 h 616"/>
                  <a:gd name="T8" fmla="*/ 0 w 290"/>
                  <a:gd name="T9" fmla="*/ 4 h 616"/>
                  <a:gd name="T10" fmla="*/ 2 w 290"/>
                  <a:gd name="T11" fmla="*/ 2 h 616"/>
                  <a:gd name="T12" fmla="*/ 6 w 290"/>
                  <a:gd name="T13" fmla="*/ 0 h 6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6"/>
                  <a:gd name="T23" fmla="*/ 290 w 290"/>
                  <a:gd name="T24" fmla="*/ 616 h 6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6">
                    <a:moveTo>
                      <a:pt x="6" y="0"/>
                    </a:moveTo>
                    <a:lnTo>
                      <a:pt x="290" y="610"/>
                    </a:lnTo>
                    <a:lnTo>
                      <a:pt x="288" y="614"/>
                    </a:lnTo>
                    <a:lnTo>
                      <a:pt x="286" y="61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87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3" name="Freeform 746">
                <a:extLst>
                  <a:ext uri="{FF2B5EF4-FFF2-40B4-BE49-F238E27FC236}">
                    <a16:creationId xmlns:a16="http://schemas.microsoft.com/office/drawing/2014/main" id="{6ACCBD76-1943-4E4A-AD3B-A9B1CCC23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579"/>
                <a:ext cx="289" cy="618"/>
              </a:xfrm>
              <a:custGeom>
                <a:avLst/>
                <a:gdLst>
                  <a:gd name="T0" fmla="*/ 3 w 289"/>
                  <a:gd name="T1" fmla="*/ 0 h 618"/>
                  <a:gd name="T2" fmla="*/ 289 w 289"/>
                  <a:gd name="T3" fmla="*/ 612 h 618"/>
                  <a:gd name="T4" fmla="*/ 287 w 289"/>
                  <a:gd name="T5" fmla="*/ 614 h 618"/>
                  <a:gd name="T6" fmla="*/ 286 w 289"/>
                  <a:gd name="T7" fmla="*/ 618 h 618"/>
                  <a:gd name="T8" fmla="*/ 0 w 289"/>
                  <a:gd name="T9" fmla="*/ 4 h 618"/>
                  <a:gd name="T10" fmla="*/ 1 w 289"/>
                  <a:gd name="T11" fmla="*/ 2 h 618"/>
                  <a:gd name="T12" fmla="*/ 3 w 289"/>
                  <a:gd name="T13" fmla="*/ 0 h 6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9"/>
                  <a:gd name="T22" fmla="*/ 0 h 618"/>
                  <a:gd name="T23" fmla="*/ 289 w 289"/>
                  <a:gd name="T24" fmla="*/ 618 h 6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9" h="618">
                    <a:moveTo>
                      <a:pt x="3" y="0"/>
                    </a:moveTo>
                    <a:lnTo>
                      <a:pt x="289" y="612"/>
                    </a:lnTo>
                    <a:lnTo>
                      <a:pt x="287" y="614"/>
                    </a:lnTo>
                    <a:lnTo>
                      <a:pt x="286" y="61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87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4" name="Freeform 747">
                <a:extLst>
                  <a:ext uri="{FF2B5EF4-FFF2-40B4-BE49-F238E27FC236}">
                    <a16:creationId xmlns:a16="http://schemas.microsoft.com/office/drawing/2014/main" id="{65F8E2B2-9D35-4EA0-8E55-A48A3F653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581"/>
                <a:ext cx="289" cy="618"/>
              </a:xfrm>
              <a:custGeom>
                <a:avLst/>
                <a:gdLst>
                  <a:gd name="T0" fmla="*/ 3 w 289"/>
                  <a:gd name="T1" fmla="*/ 0 h 618"/>
                  <a:gd name="T2" fmla="*/ 289 w 289"/>
                  <a:gd name="T3" fmla="*/ 612 h 618"/>
                  <a:gd name="T4" fmla="*/ 288 w 289"/>
                  <a:gd name="T5" fmla="*/ 616 h 618"/>
                  <a:gd name="T6" fmla="*/ 286 w 289"/>
                  <a:gd name="T7" fmla="*/ 618 h 618"/>
                  <a:gd name="T8" fmla="*/ 0 w 289"/>
                  <a:gd name="T9" fmla="*/ 6 h 618"/>
                  <a:gd name="T10" fmla="*/ 2 w 289"/>
                  <a:gd name="T11" fmla="*/ 2 h 618"/>
                  <a:gd name="T12" fmla="*/ 3 w 289"/>
                  <a:gd name="T13" fmla="*/ 0 h 6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9"/>
                  <a:gd name="T22" fmla="*/ 0 h 618"/>
                  <a:gd name="T23" fmla="*/ 289 w 289"/>
                  <a:gd name="T24" fmla="*/ 618 h 6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9" h="618">
                    <a:moveTo>
                      <a:pt x="3" y="0"/>
                    </a:moveTo>
                    <a:lnTo>
                      <a:pt x="289" y="612"/>
                    </a:lnTo>
                    <a:lnTo>
                      <a:pt x="288" y="616"/>
                    </a:lnTo>
                    <a:lnTo>
                      <a:pt x="286" y="61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87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5" name="Freeform 748">
                <a:extLst>
                  <a:ext uri="{FF2B5EF4-FFF2-40B4-BE49-F238E27FC236}">
                    <a16:creationId xmlns:a16="http://schemas.microsoft.com/office/drawing/2014/main" id="{425BB906-916B-4B48-B065-887A52227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583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4 h 620"/>
                  <a:gd name="T4" fmla="*/ 288 w 290"/>
                  <a:gd name="T5" fmla="*/ 616 h 620"/>
                  <a:gd name="T6" fmla="*/ 286 w 290"/>
                  <a:gd name="T7" fmla="*/ 620 h 620"/>
                  <a:gd name="T8" fmla="*/ 0 w 290"/>
                  <a:gd name="T9" fmla="*/ 5 h 620"/>
                  <a:gd name="T10" fmla="*/ 2 w 290"/>
                  <a:gd name="T11" fmla="*/ 4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6"/>
                    </a:lnTo>
                    <a:lnTo>
                      <a:pt x="286" y="620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6" name="Freeform 749">
                <a:extLst>
                  <a:ext uri="{FF2B5EF4-FFF2-40B4-BE49-F238E27FC236}">
                    <a16:creationId xmlns:a16="http://schemas.microsoft.com/office/drawing/2014/main" id="{A2371D0D-9F17-46A9-BA98-C5A8DFF19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587"/>
                <a:ext cx="290" cy="618"/>
              </a:xfrm>
              <a:custGeom>
                <a:avLst/>
                <a:gdLst>
                  <a:gd name="T0" fmla="*/ 4 w 290"/>
                  <a:gd name="T1" fmla="*/ 0 h 618"/>
                  <a:gd name="T2" fmla="*/ 290 w 290"/>
                  <a:gd name="T3" fmla="*/ 612 h 618"/>
                  <a:gd name="T4" fmla="*/ 288 w 290"/>
                  <a:gd name="T5" fmla="*/ 616 h 618"/>
                  <a:gd name="T6" fmla="*/ 286 w 290"/>
                  <a:gd name="T7" fmla="*/ 618 h 618"/>
                  <a:gd name="T8" fmla="*/ 0 w 290"/>
                  <a:gd name="T9" fmla="*/ 3 h 618"/>
                  <a:gd name="T10" fmla="*/ 2 w 290"/>
                  <a:gd name="T11" fmla="*/ 1 h 618"/>
                  <a:gd name="T12" fmla="*/ 4 w 290"/>
                  <a:gd name="T13" fmla="*/ 0 h 6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8"/>
                  <a:gd name="T23" fmla="*/ 290 w 290"/>
                  <a:gd name="T24" fmla="*/ 618 h 6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8">
                    <a:moveTo>
                      <a:pt x="4" y="0"/>
                    </a:moveTo>
                    <a:lnTo>
                      <a:pt x="290" y="612"/>
                    </a:lnTo>
                    <a:lnTo>
                      <a:pt x="288" y="616"/>
                    </a:lnTo>
                    <a:lnTo>
                      <a:pt x="286" y="61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7" name="Freeform 750">
                <a:extLst>
                  <a:ext uri="{FF2B5EF4-FFF2-40B4-BE49-F238E27FC236}">
                    <a16:creationId xmlns:a16="http://schemas.microsoft.com/office/drawing/2014/main" id="{7A7891C8-5D95-4975-814E-4BA1FD099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588"/>
                <a:ext cx="290" cy="621"/>
              </a:xfrm>
              <a:custGeom>
                <a:avLst/>
                <a:gdLst>
                  <a:gd name="T0" fmla="*/ 4 w 290"/>
                  <a:gd name="T1" fmla="*/ 0 h 621"/>
                  <a:gd name="T2" fmla="*/ 290 w 290"/>
                  <a:gd name="T3" fmla="*/ 615 h 621"/>
                  <a:gd name="T4" fmla="*/ 288 w 290"/>
                  <a:gd name="T5" fmla="*/ 617 h 621"/>
                  <a:gd name="T6" fmla="*/ 286 w 290"/>
                  <a:gd name="T7" fmla="*/ 621 h 621"/>
                  <a:gd name="T8" fmla="*/ 0 w 290"/>
                  <a:gd name="T9" fmla="*/ 6 h 621"/>
                  <a:gd name="T10" fmla="*/ 2 w 290"/>
                  <a:gd name="T11" fmla="*/ 2 h 621"/>
                  <a:gd name="T12" fmla="*/ 4 w 290"/>
                  <a:gd name="T13" fmla="*/ 0 h 6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1"/>
                  <a:gd name="T23" fmla="*/ 290 w 290"/>
                  <a:gd name="T24" fmla="*/ 621 h 6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1">
                    <a:moveTo>
                      <a:pt x="4" y="0"/>
                    </a:moveTo>
                    <a:lnTo>
                      <a:pt x="290" y="615"/>
                    </a:lnTo>
                    <a:lnTo>
                      <a:pt x="288" y="617"/>
                    </a:lnTo>
                    <a:lnTo>
                      <a:pt x="286" y="621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8" name="Freeform 751">
                <a:extLst>
                  <a:ext uri="{FF2B5EF4-FFF2-40B4-BE49-F238E27FC236}">
                    <a16:creationId xmlns:a16="http://schemas.microsoft.com/office/drawing/2014/main" id="{4528AAA5-5069-4B14-9A6B-B645C971B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590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5 h 620"/>
                  <a:gd name="T4" fmla="*/ 288 w 290"/>
                  <a:gd name="T5" fmla="*/ 619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4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5"/>
                    </a:lnTo>
                    <a:lnTo>
                      <a:pt x="288" y="619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69" name="Freeform 752">
                <a:extLst>
                  <a:ext uri="{FF2B5EF4-FFF2-40B4-BE49-F238E27FC236}">
                    <a16:creationId xmlns:a16="http://schemas.microsoft.com/office/drawing/2014/main" id="{DD2447F3-DB39-4C5D-A27F-7A9C8AB95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594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5 h 620"/>
                  <a:gd name="T4" fmla="*/ 288 w 290"/>
                  <a:gd name="T5" fmla="*/ 616 h 620"/>
                  <a:gd name="T6" fmla="*/ 286 w 290"/>
                  <a:gd name="T7" fmla="*/ 620 h 620"/>
                  <a:gd name="T8" fmla="*/ 0 w 290"/>
                  <a:gd name="T9" fmla="*/ 4 h 620"/>
                  <a:gd name="T10" fmla="*/ 2 w 290"/>
                  <a:gd name="T11" fmla="*/ 2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5"/>
                    </a:lnTo>
                    <a:lnTo>
                      <a:pt x="288" y="616"/>
                    </a:lnTo>
                    <a:lnTo>
                      <a:pt x="286" y="62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0" name="Freeform 753">
                <a:extLst>
                  <a:ext uri="{FF2B5EF4-FFF2-40B4-BE49-F238E27FC236}">
                    <a16:creationId xmlns:a16="http://schemas.microsoft.com/office/drawing/2014/main" id="{059CC4DC-7602-429A-A575-D821CB3F6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1596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4 h 620"/>
                  <a:gd name="T4" fmla="*/ 288 w 290"/>
                  <a:gd name="T5" fmla="*/ 618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2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8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1" name="Freeform 754">
                <a:extLst>
                  <a:ext uri="{FF2B5EF4-FFF2-40B4-BE49-F238E27FC236}">
                    <a16:creationId xmlns:a16="http://schemas.microsoft.com/office/drawing/2014/main" id="{E2F5CFFA-3A3E-4D56-8694-8BD2C4749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1598"/>
                <a:ext cx="290" cy="622"/>
              </a:xfrm>
              <a:custGeom>
                <a:avLst/>
                <a:gdLst>
                  <a:gd name="T0" fmla="*/ 4 w 290"/>
                  <a:gd name="T1" fmla="*/ 0 h 622"/>
                  <a:gd name="T2" fmla="*/ 290 w 290"/>
                  <a:gd name="T3" fmla="*/ 616 h 622"/>
                  <a:gd name="T4" fmla="*/ 288 w 290"/>
                  <a:gd name="T5" fmla="*/ 618 h 622"/>
                  <a:gd name="T6" fmla="*/ 286 w 290"/>
                  <a:gd name="T7" fmla="*/ 622 h 622"/>
                  <a:gd name="T8" fmla="*/ 0 w 290"/>
                  <a:gd name="T9" fmla="*/ 6 h 622"/>
                  <a:gd name="T10" fmla="*/ 2 w 290"/>
                  <a:gd name="T11" fmla="*/ 4 h 622"/>
                  <a:gd name="T12" fmla="*/ 4 w 290"/>
                  <a:gd name="T13" fmla="*/ 0 h 6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2"/>
                  <a:gd name="T23" fmla="*/ 290 w 290"/>
                  <a:gd name="T24" fmla="*/ 622 h 6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2">
                    <a:moveTo>
                      <a:pt x="4" y="0"/>
                    </a:moveTo>
                    <a:lnTo>
                      <a:pt x="290" y="616"/>
                    </a:lnTo>
                    <a:lnTo>
                      <a:pt x="288" y="618"/>
                    </a:lnTo>
                    <a:lnTo>
                      <a:pt x="286" y="622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2" name="Freeform 755">
                <a:extLst>
                  <a:ext uri="{FF2B5EF4-FFF2-40B4-BE49-F238E27FC236}">
                    <a16:creationId xmlns:a16="http://schemas.microsoft.com/office/drawing/2014/main" id="{CACB8BEE-9583-484D-A841-F219135C0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602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4 h 620"/>
                  <a:gd name="T4" fmla="*/ 288 w 290"/>
                  <a:gd name="T5" fmla="*/ 618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2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8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3" name="Freeform 756">
                <a:extLst>
                  <a:ext uri="{FF2B5EF4-FFF2-40B4-BE49-F238E27FC236}">
                    <a16:creationId xmlns:a16="http://schemas.microsoft.com/office/drawing/2014/main" id="{3BFCA5BA-CC9C-4598-9B7B-C8CA6E118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604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6 h 620"/>
                  <a:gd name="T4" fmla="*/ 288 w 290"/>
                  <a:gd name="T5" fmla="*/ 618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4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6"/>
                    </a:lnTo>
                    <a:lnTo>
                      <a:pt x="288" y="618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4" name="Freeform 757">
                <a:extLst>
                  <a:ext uri="{FF2B5EF4-FFF2-40B4-BE49-F238E27FC236}">
                    <a16:creationId xmlns:a16="http://schemas.microsoft.com/office/drawing/2014/main" id="{359BCA9D-3928-401A-9B32-74363505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608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4 h 620"/>
                  <a:gd name="T4" fmla="*/ 288 w 290"/>
                  <a:gd name="T5" fmla="*/ 616 h 620"/>
                  <a:gd name="T6" fmla="*/ 286 w 290"/>
                  <a:gd name="T7" fmla="*/ 620 h 620"/>
                  <a:gd name="T8" fmla="*/ 0 w 290"/>
                  <a:gd name="T9" fmla="*/ 4 h 620"/>
                  <a:gd name="T10" fmla="*/ 2 w 290"/>
                  <a:gd name="T11" fmla="*/ 2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6"/>
                    </a:lnTo>
                    <a:lnTo>
                      <a:pt x="286" y="62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87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5" name="Freeform 758">
                <a:extLst>
                  <a:ext uri="{FF2B5EF4-FFF2-40B4-BE49-F238E27FC236}">
                    <a16:creationId xmlns:a16="http://schemas.microsoft.com/office/drawing/2014/main" id="{E262C3F7-795C-40C5-A469-3E48560AF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610"/>
                <a:ext cx="289" cy="620"/>
              </a:xfrm>
              <a:custGeom>
                <a:avLst/>
                <a:gdLst>
                  <a:gd name="T0" fmla="*/ 3 w 289"/>
                  <a:gd name="T1" fmla="*/ 0 h 620"/>
                  <a:gd name="T2" fmla="*/ 289 w 289"/>
                  <a:gd name="T3" fmla="*/ 614 h 620"/>
                  <a:gd name="T4" fmla="*/ 287 w 289"/>
                  <a:gd name="T5" fmla="*/ 618 h 620"/>
                  <a:gd name="T6" fmla="*/ 286 w 289"/>
                  <a:gd name="T7" fmla="*/ 620 h 620"/>
                  <a:gd name="T8" fmla="*/ 0 w 289"/>
                  <a:gd name="T9" fmla="*/ 5 h 620"/>
                  <a:gd name="T10" fmla="*/ 1 w 289"/>
                  <a:gd name="T11" fmla="*/ 2 h 620"/>
                  <a:gd name="T12" fmla="*/ 3 w 289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9"/>
                  <a:gd name="T22" fmla="*/ 0 h 620"/>
                  <a:gd name="T23" fmla="*/ 289 w 289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9" h="620">
                    <a:moveTo>
                      <a:pt x="3" y="0"/>
                    </a:moveTo>
                    <a:lnTo>
                      <a:pt x="289" y="614"/>
                    </a:lnTo>
                    <a:lnTo>
                      <a:pt x="287" y="618"/>
                    </a:lnTo>
                    <a:lnTo>
                      <a:pt x="286" y="62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87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6" name="Freeform 759">
                <a:extLst>
                  <a:ext uri="{FF2B5EF4-FFF2-40B4-BE49-F238E27FC236}">
                    <a16:creationId xmlns:a16="http://schemas.microsoft.com/office/drawing/2014/main" id="{433C8116-058C-4FEF-8910-CC4BAC8F6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612"/>
                <a:ext cx="289" cy="620"/>
              </a:xfrm>
              <a:custGeom>
                <a:avLst/>
                <a:gdLst>
                  <a:gd name="T0" fmla="*/ 3 w 289"/>
                  <a:gd name="T1" fmla="*/ 0 h 620"/>
                  <a:gd name="T2" fmla="*/ 289 w 289"/>
                  <a:gd name="T3" fmla="*/ 616 h 620"/>
                  <a:gd name="T4" fmla="*/ 288 w 289"/>
                  <a:gd name="T5" fmla="*/ 618 h 620"/>
                  <a:gd name="T6" fmla="*/ 286 w 289"/>
                  <a:gd name="T7" fmla="*/ 620 h 620"/>
                  <a:gd name="T8" fmla="*/ 0 w 289"/>
                  <a:gd name="T9" fmla="*/ 5 h 620"/>
                  <a:gd name="T10" fmla="*/ 2 w 289"/>
                  <a:gd name="T11" fmla="*/ 3 h 620"/>
                  <a:gd name="T12" fmla="*/ 3 w 289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9"/>
                  <a:gd name="T22" fmla="*/ 0 h 620"/>
                  <a:gd name="T23" fmla="*/ 289 w 289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9" h="620">
                    <a:moveTo>
                      <a:pt x="3" y="0"/>
                    </a:moveTo>
                    <a:lnTo>
                      <a:pt x="289" y="616"/>
                    </a:lnTo>
                    <a:lnTo>
                      <a:pt x="288" y="618"/>
                    </a:lnTo>
                    <a:lnTo>
                      <a:pt x="286" y="62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87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7" name="Freeform 760">
                <a:extLst>
                  <a:ext uri="{FF2B5EF4-FFF2-40B4-BE49-F238E27FC236}">
                    <a16:creationId xmlns:a16="http://schemas.microsoft.com/office/drawing/2014/main" id="{D3DC53A6-9E2E-42E5-9291-9920474D7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615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5 h 620"/>
                  <a:gd name="T4" fmla="*/ 288 w 290"/>
                  <a:gd name="T5" fmla="*/ 617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2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5"/>
                    </a:lnTo>
                    <a:lnTo>
                      <a:pt x="288" y="617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E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8" name="Freeform 761">
                <a:extLst>
                  <a:ext uri="{FF2B5EF4-FFF2-40B4-BE49-F238E27FC236}">
                    <a16:creationId xmlns:a16="http://schemas.microsoft.com/office/drawing/2014/main" id="{B8692B86-C946-4354-9176-989F629EC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617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5 h 620"/>
                  <a:gd name="T4" fmla="*/ 288 w 290"/>
                  <a:gd name="T5" fmla="*/ 618 h 620"/>
                  <a:gd name="T6" fmla="*/ 286 w 290"/>
                  <a:gd name="T7" fmla="*/ 620 h 620"/>
                  <a:gd name="T8" fmla="*/ 0 w 290"/>
                  <a:gd name="T9" fmla="*/ 6 h 620"/>
                  <a:gd name="T10" fmla="*/ 2 w 290"/>
                  <a:gd name="T11" fmla="*/ 4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5"/>
                    </a:lnTo>
                    <a:lnTo>
                      <a:pt x="288" y="618"/>
                    </a:lnTo>
                    <a:lnTo>
                      <a:pt x="286" y="620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E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79" name="Freeform 762">
                <a:extLst>
                  <a:ext uri="{FF2B5EF4-FFF2-40B4-BE49-F238E27FC236}">
                    <a16:creationId xmlns:a16="http://schemas.microsoft.com/office/drawing/2014/main" id="{2740F49E-0E06-445A-8E18-4C8A9CD81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1621"/>
                <a:ext cx="290" cy="618"/>
              </a:xfrm>
              <a:custGeom>
                <a:avLst/>
                <a:gdLst>
                  <a:gd name="T0" fmla="*/ 4 w 290"/>
                  <a:gd name="T1" fmla="*/ 0 h 618"/>
                  <a:gd name="T2" fmla="*/ 290 w 290"/>
                  <a:gd name="T3" fmla="*/ 614 h 618"/>
                  <a:gd name="T4" fmla="*/ 288 w 290"/>
                  <a:gd name="T5" fmla="*/ 616 h 618"/>
                  <a:gd name="T6" fmla="*/ 286 w 290"/>
                  <a:gd name="T7" fmla="*/ 618 h 618"/>
                  <a:gd name="T8" fmla="*/ 0 w 290"/>
                  <a:gd name="T9" fmla="*/ 6 h 618"/>
                  <a:gd name="T10" fmla="*/ 2 w 290"/>
                  <a:gd name="T11" fmla="*/ 2 h 618"/>
                  <a:gd name="T12" fmla="*/ 4 w 290"/>
                  <a:gd name="T13" fmla="*/ 0 h 6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8"/>
                  <a:gd name="T23" fmla="*/ 290 w 290"/>
                  <a:gd name="T24" fmla="*/ 618 h 6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8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6"/>
                    </a:lnTo>
                    <a:lnTo>
                      <a:pt x="286" y="618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E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0" name="Freeform 763">
                <a:extLst>
                  <a:ext uri="{FF2B5EF4-FFF2-40B4-BE49-F238E27FC236}">
                    <a16:creationId xmlns:a16="http://schemas.microsoft.com/office/drawing/2014/main" id="{13720F29-4C58-4199-8227-36FE80BF6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623"/>
                <a:ext cx="290" cy="620"/>
              </a:xfrm>
              <a:custGeom>
                <a:avLst/>
                <a:gdLst>
                  <a:gd name="T0" fmla="*/ 4 w 290"/>
                  <a:gd name="T1" fmla="*/ 0 h 620"/>
                  <a:gd name="T2" fmla="*/ 290 w 290"/>
                  <a:gd name="T3" fmla="*/ 614 h 620"/>
                  <a:gd name="T4" fmla="*/ 288 w 290"/>
                  <a:gd name="T5" fmla="*/ 616 h 620"/>
                  <a:gd name="T6" fmla="*/ 286 w 290"/>
                  <a:gd name="T7" fmla="*/ 620 h 620"/>
                  <a:gd name="T8" fmla="*/ 0 w 290"/>
                  <a:gd name="T9" fmla="*/ 8 h 620"/>
                  <a:gd name="T10" fmla="*/ 2 w 290"/>
                  <a:gd name="T11" fmla="*/ 4 h 620"/>
                  <a:gd name="T12" fmla="*/ 4 w 290"/>
                  <a:gd name="T13" fmla="*/ 0 h 6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20"/>
                  <a:gd name="T23" fmla="*/ 290 w 290"/>
                  <a:gd name="T24" fmla="*/ 620 h 6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20">
                    <a:moveTo>
                      <a:pt x="4" y="0"/>
                    </a:moveTo>
                    <a:lnTo>
                      <a:pt x="290" y="614"/>
                    </a:lnTo>
                    <a:lnTo>
                      <a:pt x="288" y="616"/>
                    </a:lnTo>
                    <a:lnTo>
                      <a:pt x="286" y="62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1" name="Freeform 764">
                <a:extLst>
                  <a:ext uri="{FF2B5EF4-FFF2-40B4-BE49-F238E27FC236}">
                    <a16:creationId xmlns:a16="http://schemas.microsoft.com/office/drawing/2014/main" id="{4592BC03-2CD6-4C87-89DB-722950A65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627"/>
                <a:ext cx="290" cy="618"/>
              </a:xfrm>
              <a:custGeom>
                <a:avLst/>
                <a:gdLst>
                  <a:gd name="T0" fmla="*/ 4 w 290"/>
                  <a:gd name="T1" fmla="*/ 0 h 618"/>
                  <a:gd name="T2" fmla="*/ 290 w 290"/>
                  <a:gd name="T3" fmla="*/ 612 h 618"/>
                  <a:gd name="T4" fmla="*/ 288 w 290"/>
                  <a:gd name="T5" fmla="*/ 616 h 618"/>
                  <a:gd name="T6" fmla="*/ 286 w 290"/>
                  <a:gd name="T7" fmla="*/ 618 h 618"/>
                  <a:gd name="T8" fmla="*/ 0 w 290"/>
                  <a:gd name="T9" fmla="*/ 6 h 618"/>
                  <a:gd name="T10" fmla="*/ 2 w 290"/>
                  <a:gd name="T11" fmla="*/ 4 h 618"/>
                  <a:gd name="T12" fmla="*/ 4 w 290"/>
                  <a:gd name="T13" fmla="*/ 0 h 6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8"/>
                  <a:gd name="T23" fmla="*/ 290 w 290"/>
                  <a:gd name="T24" fmla="*/ 618 h 6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8">
                    <a:moveTo>
                      <a:pt x="4" y="0"/>
                    </a:moveTo>
                    <a:lnTo>
                      <a:pt x="290" y="612"/>
                    </a:lnTo>
                    <a:lnTo>
                      <a:pt x="288" y="616"/>
                    </a:lnTo>
                    <a:lnTo>
                      <a:pt x="286" y="618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2" name="Freeform 765">
                <a:extLst>
                  <a:ext uri="{FF2B5EF4-FFF2-40B4-BE49-F238E27FC236}">
                    <a16:creationId xmlns:a16="http://schemas.microsoft.com/office/drawing/2014/main" id="{B00EA43E-5264-420C-87A7-A1C35C16A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631"/>
                <a:ext cx="290" cy="616"/>
              </a:xfrm>
              <a:custGeom>
                <a:avLst/>
                <a:gdLst>
                  <a:gd name="T0" fmla="*/ 4 w 290"/>
                  <a:gd name="T1" fmla="*/ 0 h 616"/>
                  <a:gd name="T2" fmla="*/ 290 w 290"/>
                  <a:gd name="T3" fmla="*/ 612 h 616"/>
                  <a:gd name="T4" fmla="*/ 288 w 290"/>
                  <a:gd name="T5" fmla="*/ 614 h 616"/>
                  <a:gd name="T6" fmla="*/ 284 w 290"/>
                  <a:gd name="T7" fmla="*/ 616 h 616"/>
                  <a:gd name="T8" fmla="*/ 0 w 290"/>
                  <a:gd name="T9" fmla="*/ 5 h 616"/>
                  <a:gd name="T10" fmla="*/ 2 w 290"/>
                  <a:gd name="T11" fmla="*/ 2 h 616"/>
                  <a:gd name="T12" fmla="*/ 4 w 290"/>
                  <a:gd name="T13" fmla="*/ 0 h 6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6"/>
                  <a:gd name="T23" fmla="*/ 290 w 290"/>
                  <a:gd name="T24" fmla="*/ 616 h 6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6">
                    <a:moveTo>
                      <a:pt x="4" y="0"/>
                    </a:moveTo>
                    <a:lnTo>
                      <a:pt x="290" y="612"/>
                    </a:lnTo>
                    <a:lnTo>
                      <a:pt x="288" y="614"/>
                    </a:lnTo>
                    <a:lnTo>
                      <a:pt x="284" y="616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3" name="Freeform 766">
                <a:extLst>
                  <a:ext uri="{FF2B5EF4-FFF2-40B4-BE49-F238E27FC236}">
                    <a16:creationId xmlns:a16="http://schemas.microsoft.com/office/drawing/2014/main" id="{C779EC55-B76C-4BB9-9A71-47932EC08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1633"/>
                <a:ext cx="290" cy="616"/>
              </a:xfrm>
              <a:custGeom>
                <a:avLst/>
                <a:gdLst>
                  <a:gd name="T0" fmla="*/ 4 w 290"/>
                  <a:gd name="T1" fmla="*/ 0 h 616"/>
                  <a:gd name="T2" fmla="*/ 290 w 290"/>
                  <a:gd name="T3" fmla="*/ 612 h 616"/>
                  <a:gd name="T4" fmla="*/ 286 w 290"/>
                  <a:gd name="T5" fmla="*/ 614 h 616"/>
                  <a:gd name="T6" fmla="*/ 284 w 290"/>
                  <a:gd name="T7" fmla="*/ 616 h 616"/>
                  <a:gd name="T8" fmla="*/ 0 w 290"/>
                  <a:gd name="T9" fmla="*/ 5 h 616"/>
                  <a:gd name="T10" fmla="*/ 2 w 290"/>
                  <a:gd name="T11" fmla="*/ 3 h 616"/>
                  <a:gd name="T12" fmla="*/ 4 w 290"/>
                  <a:gd name="T13" fmla="*/ 0 h 6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0"/>
                  <a:gd name="T22" fmla="*/ 0 h 616"/>
                  <a:gd name="T23" fmla="*/ 290 w 290"/>
                  <a:gd name="T24" fmla="*/ 616 h 6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0" h="616">
                    <a:moveTo>
                      <a:pt x="4" y="0"/>
                    </a:moveTo>
                    <a:lnTo>
                      <a:pt x="290" y="612"/>
                    </a:lnTo>
                    <a:lnTo>
                      <a:pt x="286" y="614"/>
                    </a:lnTo>
                    <a:lnTo>
                      <a:pt x="284" y="616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4" name="Freeform 767">
                <a:extLst>
                  <a:ext uri="{FF2B5EF4-FFF2-40B4-BE49-F238E27FC236}">
                    <a16:creationId xmlns:a16="http://schemas.microsoft.com/office/drawing/2014/main" id="{A2665139-7C26-4ED1-9199-33AC99F1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636"/>
                <a:ext cx="288" cy="615"/>
              </a:xfrm>
              <a:custGeom>
                <a:avLst/>
                <a:gdLst>
                  <a:gd name="T0" fmla="*/ 4 w 288"/>
                  <a:gd name="T1" fmla="*/ 0 h 615"/>
                  <a:gd name="T2" fmla="*/ 288 w 288"/>
                  <a:gd name="T3" fmla="*/ 611 h 615"/>
                  <a:gd name="T4" fmla="*/ 286 w 288"/>
                  <a:gd name="T5" fmla="*/ 613 h 615"/>
                  <a:gd name="T6" fmla="*/ 284 w 288"/>
                  <a:gd name="T7" fmla="*/ 615 h 615"/>
                  <a:gd name="T8" fmla="*/ 0 w 288"/>
                  <a:gd name="T9" fmla="*/ 6 h 615"/>
                  <a:gd name="T10" fmla="*/ 2 w 288"/>
                  <a:gd name="T11" fmla="*/ 2 h 615"/>
                  <a:gd name="T12" fmla="*/ 4 w 288"/>
                  <a:gd name="T13" fmla="*/ 0 h 6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5"/>
                  <a:gd name="T23" fmla="*/ 288 w 288"/>
                  <a:gd name="T24" fmla="*/ 615 h 6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5">
                    <a:moveTo>
                      <a:pt x="4" y="0"/>
                    </a:moveTo>
                    <a:lnTo>
                      <a:pt x="288" y="611"/>
                    </a:lnTo>
                    <a:lnTo>
                      <a:pt x="286" y="613"/>
                    </a:lnTo>
                    <a:lnTo>
                      <a:pt x="284" y="615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5" name="Freeform 768">
                <a:extLst>
                  <a:ext uri="{FF2B5EF4-FFF2-40B4-BE49-F238E27FC236}">
                    <a16:creationId xmlns:a16="http://schemas.microsoft.com/office/drawing/2014/main" id="{B96B4D1A-4DE9-4CC5-B463-65D75C338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638"/>
                <a:ext cx="288" cy="617"/>
              </a:xfrm>
              <a:custGeom>
                <a:avLst/>
                <a:gdLst>
                  <a:gd name="T0" fmla="*/ 4 w 288"/>
                  <a:gd name="T1" fmla="*/ 0 h 617"/>
                  <a:gd name="T2" fmla="*/ 288 w 288"/>
                  <a:gd name="T3" fmla="*/ 611 h 617"/>
                  <a:gd name="T4" fmla="*/ 286 w 288"/>
                  <a:gd name="T5" fmla="*/ 613 h 617"/>
                  <a:gd name="T6" fmla="*/ 284 w 288"/>
                  <a:gd name="T7" fmla="*/ 617 h 617"/>
                  <a:gd name="T8" fmla="*/ 0 w 288"/>
                  <a:gd name="T9" fmla="*/ 8 h 617"/>
                  <a:gd name="T10" fmla="*/ 2 w 288"/>
                  <a:gd name="T11" fmla="*/ 4 h 617"/>
                  <a:gd name="T12" fmla="*/ 4 w 288"/>
                  <a:gd name="T13" fmla="*/ 0 h 6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7"/>
                  <a:gd name="T23" fmla="*/ 288 w 288"/>
                  <a:gd name="T24" fmla="*/ 617 h 6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7">
                    <a:moveTo>
                      <a:pt x="4" y="0"/>
                    </a:moveTo>
                    <a:lnTo>
                      <a:pt x="288" y="611"/>
                    </a:lnTo>
                    <a:lnTo>
                      <a:pt x="286" y="613"/>
                    </a:lnTo>
                    <a:lnTo>
                      <a:pt x="284" y="617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6" name="Freeform 769">
                <a:extLst>
                  <a:ext uri="{FF2B5EF4-FFF2-40B4-BE49-F238E27FC236}">
                    <a16:creationId xmlns:a16="http://schemas.microsoft.com/office/drawing/2014/main" id="{CF965144-761B-405F-B219-A3983B809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642"/>
                <a:ext cx="288" cy="615"/>
              </a:xfrm>
              <a:custGeom>
                <a:avLst/>
                <a:gdLst>
                  <a:gd name="T0" fmla="*/ 4 w 288"/>
                  <a:gd name="T1" fmla="*/ 0 h 615"/>
                  <a:gd name="T2" fmla="*/ 288 w 288"/>
                  <a:gd name="T3" fmla="*/ 609 h 615"/>
                  <a:gd name="T4" fmla="*/ 286 w 288"/>
                  <a:gd name="T5" fmla="*/ 613 h 615"/>
                  <a:gd name="T6" fmla="*/ 284 w 288"/>
                  <a:gd name="T7" fmla="*/ 615 h 615"/>
                  <a:gd name="T8" fmla="*/ 0 w 288"/>
                  <a:gd name="T9" fmla="*/ 6 h 615"/>
                  <a:gd name="T10" fmla="*/ 2 w 288"/>
                  <a:gd name="T11" fmla="*/ 4 h 615"/>
                  <a:gd name="T12" fmla="*/ 4 w 288"/>
                  <a:gd name="T13" fmla="*/ 0 h 6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5"/>
                  <a:gd name="T23" fmla="*/ 288 w 288"/>
                  <a:gd name="T24" fmla="*/ 615 h 6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5">
                    <a:moveTo>
                      <a:pt x="4" y="0"/>
                    </a:moveTo>
                    <a:lnTo>
                      <a:pt x="288" y="609"/>
                    </a:lnTo>
                    <a:lnTo>
                      <a:pt x="286" y="613"/>
                    </a:lnTo>
                    <a:lnTo>
                      <a:pt x="284" y="615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7" name="Freeform 770">
                <a:extLst>
                  <a:ext uri="{FF2B5EF4-FFF2-40B4-BE49-F238E27FC236}">
                    <a16:creationId xmlns:a16="http://schemas.microsoft.com/office/drawing/2014/main" id="{5542B3F0-D663-4E90-B3B1-F9C902938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646"/>
                <a:ext cx="288" cy="612"/>
              </a:xfrm>
              <a:custGeom>
                <a:avLst/>
                <a:gdLst>
                  <a:gd name="T0" fmla="*/ 4 w 288"/>
                  <a:gd name="T1" fmla="*/ 0 h 612"/>
                  <a:gd name="T2" fmla="*/ 288 w 288"/>
                  <a:gd name="T3" fmla="*/ 609 h 612"/>
                  <a:gd name="T4" fmla="*/ 286 w 288"/>
                  <a:gd name="T5" fmla="*/ 611 h 612"/>
                  <a:gd name="T6" fmla="*/ 285 w 288"/>
                  <a:gd name="T7" fmla="*/ 612 h 612"/>
                  <a:gd name="T8" fmla="*/ 0 w 288"/>
                  <a:gd name="T9" fmla="*/ 6 h 612"/>
                  <a:gd name="T10" fmla="*/ 2 w 288"/>
                  <a:gd name="T11" fmla="*/ 2 h 612"/>
                  <a:gd name="T12" fmla="*/ 4 w 288"/>
                  <a:gd name="T13" fmla="*/ 0 h 6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8"/>
                  <a:gd name="T22" fmla="*/ 0 h 612"/>
                  <a:gd name="T23" fmla="*/ 288 w 288"/>
                  <a:gd name="T24" fmla="*/ 612 h 6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8" h="612">
                    <a:moveTo>
                      <a:pt x="4" y="0"/>
                    </a:moveTo>
                    <a:lnTo>
                      <a:pt x="288" y="609"/>
                    </a:lnTo>
                    <a:lnTo>
                      <a:pt x="286" y="611"/>
                    </a:lnTo>
                    <a:lnTo>
                      <a:pt x="285" y="612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8" name="Freeform 771">
                <a:extLst>
                  <a:ext uri="{FF2B5EF4-FFF2-40B4-BE49-F238E27FC236}">
                    <a16:creationId xmlns:a16="http://schemas.microsoft.com/office/drawing/2014/main" id="{132BC0A0-BD9F-4326-A1B8-A1EC58AD1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648"/>
                <a:ext cx="286" cy="612"/>
              </a:xfrm>
              <a:custGeom>
                <a:avLst/>
                <a:gdLst>
                  <a:gd name="T0" fmla="*/ 2 w 286"/>
                  <a:gd name="T1" fmla="*/ 0 h 612"/>
                  <a:gd name="T2" fmla="*/ 286 w 286"/>
                  <a:gd name="T3" fmla="*/ 609 h 612"/>
                  <a:gd name="T4" fmla="*/ 285 w 286"/>
                  <a:gd name="T5" fmla="*/ 610 h 612"/>
                  <a:gd name="T6" fmla="*/ 281 w 286"/>
                  <a:gd name="T7" fmla="*/ 612 h 612"/>
                  <a:gd name="T8" fmla="*/ 0 w 286"/>
                  <a:gd name="T9" fmla="*/ 8 h 612"/>
                  <a:gd name="T10" fmla="*/ 0 w 286"/>
                  <a:gd name="T11" fmla="*/ 4 h 612"/>
                  <a:gd name="T12" fmla="*/ 2 w 286"/>
                  <a:gd name="T13" fmla="*/ 0 h 6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12"/>
                  <a:gd name="T23" fmla="*/ 286 w 286"/>
                  <a:gd name="T24" fmla="*/ 612 h 6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12">
                    <a:moveTo>
                      <a:pt x="2" y="0"/>
                    </a:moveTo>
                    <a:lnTo>
                      <a:pt x="286" y="609"/>
                    </a:lnTo>
                    <a:lnTo>
                      <a:pt x="285" y="610"/>
                    </a:lnTo>
                    <a:lnTo>
                      <a:pt x="281" y="61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89" name="Freeform 772">
                <a:extLst>
                  <a:ext uri="{FF2B5EF4-FFF2-40B4-BE49-F238E27FC236}">
                    <a16:creationId xmlns:a16="http://schemas.microsoft.com/office/drawing/2014/main" id="{D5887A84-38A8-4A3E-8943-74CAFF958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652"/>
                <a:ext cx="286" cy="610"/>
              </a:xfrm>
              <a:custGeom>
                <a:avLst/>
                <a:gdLst>
                  <a:gd name="T0" fmla="*/ 1 w 286"/>
                  <a:gd name="T1" fmla="*/ 0 h 610"/>
                  <a:gd name="T2" fmla="*/ 286 w 286"/>
                  <a:gd name="T3" fmla="*/ 606 h 610"/>
                  <a:gd name="T4" fmla="*/ 282 w 286"/>
                  <a:gd name="T5" fmla="*/ 608 h 610"/>
                  <a:gd name="T6" fmla="*/ 280 w 286"/>
                  <a:gd name="T7" fmla="*/ 610 h 610"/>
                  <a:gd name="T8" fmla="*/ 0 w 286"/>
                  <a:gd name="T9" fmla="*/ 8 h 610"/>
                  <a:gd name="T10" fmla="*/ 1 w 286"/>
                  <a:gd name="T11" fmla="*/ 4 h 610"/>
                  <a:gd name="T12" fmla="*/ 1 w 286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6"/>
                  <a:gd name="T22" fmla="*/ 0 h 610"/>
                  <a:gd name="T23" fmla="*/ 286 w 286"/>
                  <a:gd name="T24" fmla="*/ 610 h 6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6" h="610">
                    <a:moveTo>
                      <a:pt x="1" y="0"/>
                    </a:moveTo>
                    <a:lnTo>
                      <a:pt x="286" y="606"/>
                    </a:lnTo>
                    <a:lnTo>
                      <a:pt x="282" y="608"/>
                    </a:lnTo>
                    <a:lnTo>
                      <a:pt x="280" y="610"/>
                    </a:lnTo>
                    <a:lnTo>
                      <a:pt x="0" y="8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0" name="Freeform 773">
                <a:extLst>
                  <a:ext uri="{FF2B5EF4-FFF2-40B4-BE49-F238E27FC236}">
                    <a16:creationId xmlns:a16="http://schemas.microsoft.com/office/drawing/2014/main" id="{3EE1A373-9D61-436A-BF05-827158DFC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656"/>
                <a:ext cx="284" cy="608"/>
              </a:xfrm>
              <a:custGeom>
                <a:avLst/>
                <a:gdLst>
                  <a:gd name="T0" fmla="*/ 3 w 284"/>
                  <a:gd name="T1" fmla="*/ 0 h 608"/>
                  <a:gd name="T2" fmla="*/ 284 w 284"/>
                  <a:gd name="T3" fmla="*/ 604 h 608"/>
                  <a:gd name="T4" fmla="*/ 282 w 284"/>
                  <a:gd name="T5" fmla="*/ 606 h 608"/>
                  <a:gd name="T6" fmla="*/ 280 w 284"/>
                  <a:gd name="T7" fmla="*/ 608 h 608"/>
                  <a:gd name="T8" fmla="*/ 0 w 284"/>
                  <a:gd name="T9" fmla="*/ 5 h 608"/>
                  <a:gd name="T10" fmla="*/ 2 w 284"/>
                  <a:gd name="T11" fmla="*/ 4 h 608"/>
                  <a:gd name="T12" fmla="*/ 3 w 284"/>
                  <a:gd name="T13" fmla="*/ 0 h 6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8"/>
                  <a:gd name="T23" fmla="*/ 284 w 284"/>
                  <a:gd name="T24" fmla="*/ 608 h 6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8">
                    <a:moveTo>
                      <a:pt x="3" y="0"/>
                    </a:moveTo>
                    <a:lnTo>
                      <a:pt x="284" y="604"/>
                    </a:lnTo>
                    <a:lnTo>
                      <a:pt x="282" y="606"/>
                    </a:lnTo>
                    <a:lnTo>
                      <a:pt x="280" y="608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9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1" name="Freeform 774">
                <a:extLst>
                  <a:ext uri="{FF2B5EF4-FFF2-40B4-BE49-F238E27FC236}">
                    <a16:creationId xmlns:a16="http://schemas.microsoft.com/office/drawing/2014/main" id="{C58A7C80-AD25-47D6-BFBA-4D8BF9DBF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660"/>
                <a:ext cx="284" cy="606"/>
              </a:xfrm>
              <a:custGeom>
                <a:avLst/>
                <a:gdLst>
                  <a:gd name="T0" fmla="*/ 4 w 284"/>
                  <a:gd name="T1" fmla="*/ 0 h 606"/>
                  <a:gd name="T2" fmla="*/ 284 w 284"/>
                  <a:gd name="T3" fmla="*/ 602 h 606"/>
                  <a:gd name="T4" fmla="*/ 282 w 284"/>
                  <a:gd name="T5" fmla="*/ 604 h 606"/>
                  <a:gd name="T6" fmla="*/ 280 w 284"/>
                  <a:gd name="T7" fmla="*/ 606 h 606"/>
                  <a:gd name="T8" fmla="*/ 0 w 284"/>
                  <a:gd name="T9" fmla="*/ 5 h 606"/>
                  <a:gd name="T10" fmla="*/ 2 w 284"/>
                  <a:gd name="T11" fmla="*/ 1 h 606"/>
                  <a:gd name="T12" fmla="*/ 4 w 284"/>
                  <a:gd name="T13" fmla="*/ 0 h 6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6"/>
                  <a:gd name="T23" fmla="*/ 284 w 284"/>
                  <a:gd name="T24" fmla="*/ 606 h 60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6">
                    <a:moveTo>
                      <a:pt x="4" y="0"/>
                    </a:moveTo>
                    <a:lnTo>
                      <a:pt x="284" y="602"/>
                    </a:lnTo>
                    <a:lnTo>
                      <a:pt x="282" y="604"/>
                    </a:lnTo>
                    <a:lnTo>
                      <a:pt x="280" y="606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2" name="Freeform 775">
                <a:extLst>
                  <a:ext uri="{FF2B5EF4-FFF2-40B4-BE49-F238E27FC236}">
                    <a16:creationId xmlns:a16="http://schemas.microsoft.com/office/drawing/2014/main" id="{9C5FD295-B7D6-4F44-9A52-07C1DA1E8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661"/>
                <a:ext cx="284" cy="607"/>
              </a:xfrm>
              <a:custGeom>
                <a:avLst/>
                <a:gdLst>
                  <a:gd name="T0" fmla="*/ 4 w 284"/>
                  <a:gd name="T1" fmla="*/ 0 h 607"/>
                  <a:gd name="T2" fmla="*/ 284 w 284"/>
                  <a:gd name="T3" fmla="*/ 603 h 607"/>
                  <a:gd name="T4" fmla="*/ 282 w 284"/>
                  <a:gd name="T5" fmla="*/ 605 h 607"/>
                  <a:gd name="T6" fmla="*/ 280 w 284"/>
                  <a:gd name="T7" fmla="*/ 607 h 607"/>
                  <a:gd name="T8" fmla="*/ 0 w 284"/>
                  <a:gd name="T9" fmla="*/ 8 h 607"/>
                  <a:gd name="T10" fmla="*/ 2 w 284"/>
                  <a:gd name="T11" fmla="*/ 4 h 607"/>
                  <a:gd name="T12" fmla="*/ 4 w 284"/>
                  <a:gd name="T13" fmla="*/ 0 h 6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7"/>
                  <a:gd name="T23" fmla="*/ 284 w 284"/>
                  <a:gd name="T24" fmla="*/ 607 h 60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7">
                    <a:moveTo>
                      <a:pt x="4" y="0"/>
                    </a:moveTo>
                    <a:lnTo>
                      <a:pt x="284" y="603"/>
                    </a:lnTo>
                    <a:lnTo>
                      <a:pt x="282" y="605"/>
                    </a:lnTo>
                    <a:lnTo>
                      <a:pt x="280" y="607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3" name="Freeform 776">
                <a:extLst>
                  <a:ext uri="{FF2B5EF4-FFF2-40B4-BE49-F238E27FC236}">
                    <a16:creationId xmlns:a16="http://schemas.microsoft.com/office/drawing/2014/main" id="{C7A61D57-183C-45C3-B5E1-EACAB26B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665"/>
                <a:ext cx="284" cy="605"/>
              </a:xfrm>
              <a:custGeom>
                <a:avLst/>
                <a:gdLst>
                  <a:gd name="T0" fmla="*/ 4 w 284"/>
                  <a:gd name="T1" fmla="*/ 0 h 605"/>
                  <a:gd name="T2" fmla="*/ 284 w 284"/>
                  <a:gd name="T3" fmla="*/ 601 h 605"/>
                  <a:gd name="T4" fmla="*/ 282 w 284"/>
                  <a:gd name="T5" fmla="*/ 603 h 605"/>
                  <a:gd name="T6" fmla="*/ 278 w 284"/>
                  <a:gd name="T7" fmla="*/ 605 h 605"/>
                  <a:gd name="T8" fmla="*/ 0 w 284"/>
                  <a:gd name="T9" fmla="*/ 8 h 605"/>
                  <a:gd name="T10" fmla="*/ 2 w 284"/>
                  <a:gd name="T11" fmla="*/ 4 h 605"/>
                  <a:gd name="T12" fmla="*/ 4 w 284"/>
                  <a:gd name="T13" fmla="*/ 0 h 6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4"/>
                  <a:gd name="T22" fmla="*/ 0 h 605"/>
                  <a:gd name="T23" fmla="*/ 284 w 284"/>
                  <a:gd name="T24" fmla="*/ 605 h 6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4" h="605">
                    <a:moveTo>
                      <a:pt x="4" y="0"/>
                    </a:moveTo>
                    <a:lnTo>
                      <a:pt x="284" y="601"/>
                    </a:lnTo>
                    <a:lnTo>
                      <a:pt x="282" y="603"/>
                    </a:lnTo>
                    <a:lnTo>
                      <a:pt x="278" y="605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4" name="Freeform 777">
                <a:extLst>
                  <a:ext uri="{FF2B5EF4-FFF2-40B4-BE49-F238E27FC236}">
                    <a16:creationId xmlns:a16="http://schemas.microsoft.com/office/drawing/2014/main" id="{330C3E6A-BB4E-4A44-932E-98396B29D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669"/>
                <a:ext cx="282" cy="603"/>
              </a:xfrm>
              <a:custGeom>
                <a:avLst/>
                <a:gdLst>
                  <a:gd name="T0" fmla="*/ 2 w 282"/>
                  <a:gd name="T1" fmla="*/ 0 h 603"/>
                  <a:gd name="T2" fmla="*/ 282 w 282"/>
                  <a:gd name="T3" fmla="*/ 599 h 603"/>
                  <a:gd name="T4" fmla="*/ 278 w 282"/>
                  <a:gd name="T5" fmla="*/ 601 h 603"/>
                  <a:gd name="T6" fmla="*/ 276 w 282"/>
                  <a:gd name="T7" fmla="*/ 603 h 603"/>
                  <a:gd name="T8" fmla="*/ 0 w 282"/>
                  <a:gd name="T9" fmla="*/ 8 h 603"/>
                  <a:gd name="T10" fmla="*/ 0 w 282"/>
                  <a:gd name="T11" fmla="*/ 4 h 603"/>
                  <a:gd name="T12" fmla="*/ 2 w 282"/>
                  <a:gd name="T13" fmla="*/ 0 h 6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2"/>
                  <a:gd name="T22" fmla="*/ 0 h 603"/>
                  <a:gd name="T23" fmla="*/ 282 w 282"/>
                  <a:gd name="T24" fmla="*/ 603 h 60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2" h="603">
                    <a:moveTo>
                      <a:pt x="2" y="0"/>
                    </a:moveTo>
                    <a:lnTo>
                      <a:pt x="282" y="599"/>
                    </a:lnTo>
                    <a:lnTo>
                      <a:pt x="278" y="601"/>
                    </a:lnTo>
                    <a:lnTo>
                      <a:pt x="276" y="603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5" name="Freeform 778">
                <a:extLst>
                  <a:ext uri="{FF2B5EF4-FFF2-40B4-BE49-F238E27FC236}">
                    <a16:creationId xmlns:a16="http://schemas.microsoft.com/office/drawing/2014/main" id="{1D1A4C9F-D630-4B1D-9920-E2D443BFC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673"/>
                <a:ext cx="280" cy="601"/>
              </a:xfrm>
              <a:custGeom>
                <a:avLst/>
                <a:gdLst>
                  <a:gd name="T0" fmla="*/ 2 w 280"/>
                  <a:gd name="T1" fmla="*/ 0 h 601"/>
                  <a:gd name="T2" fmla="*/ 280 w 280"/>
                  <a:gd name="T3" fmla="*/ 597 h 601"/>
                  <a:gd name="T4" fmla="*/ 278 w 280"/>
                  <a:gd name="T5" fmla="*/ 599 h 601"/>
                  <a:gd name="T6" fmla="*/ 276 w 280"/>
                  <a:gd name="T7" fmla="*/ 601 h 601"/>
                  <a:gd name="T8" fmla="*/ 0 w 280"/>
                  <a:gd name="T9" fmla="*/ 8 h 601"/>
                  <a:gd name="T10" fmla="*/ 2 w 280"/>
                  <a:gd name="T11" fmla="*/ 4 h 601"/>
                  <a:gd name="T12" fmla="*/ 2 w 280"/>
                  <a:gd name="T13" fmla="*/ 0 h 6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601"/>
                  <a:gd name="T23" fmla="*/ 280 w 280"/>
                  <a:gd name="T24" fmla="*/ 601 h 6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601">
                    <a:moveTo>
                      <a:pt x="2" y="0"/>
                    </a:moveTo>
                    <a:lnTo>
                      <a:pt x="280" y="597"/>
                    </a:lnTo>
                    <a:lnTo>
                      <a:pt x="278" y="599"/>
                    </a:lnTo>
                    <a:lnTo>
                      <a:pt x="276" y="601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A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6" name="Freeform 779">
                <a:extLst>
                  <a:ext uri="{FF2B5EF4-FFF2-40B4-BE49-F238E27FC236}">
                    <a16:creationId xmlns:a16="http://schemas.microsoft.com/office/drawing/2014/main" id="{622A325F-D9B5-40AD-B87B-3D03B2C81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1677"/>
                <a:ext cx="280" cy="599"/>
              </a:xfrm>
              <a:custGeom>
                <a:avLst/>
                <a:gdLst>
                  <a:gd name="T0" fmla="*/ 4 w 280"/>
                  <a:gd name="T1" fmla="*/ 0 h 599"/>
                  <a:gd name="T2" fmla="*/ 280 w 280"/>
                  <a:gd name="T3" fmla="*/ 595 h 599"/>
                  <a:gd name="T4" fmla="*/ 278 w 280"/>
                  <a:gd name="T5" fmla="*/ 597 h 599"/>
                  <a:gd name="T6" fmla="*/ 276 w 280"/>
                  <a:gd name="T7" fmla="*/ 599 h 599"/>
                  <a:gd name="T8" fmla="*/ 0 w 280"/>
                  <a:gd name="T9" fmla="*/ 7 h 599"/>
                  <a:gd name="T10" fmla="*/ 2 w 280"/>
                  <a:gd name="T11" fmla="*/ 4 h 599"/>
                  <a:gd name="T12" fmla="*/ 4 w 280"/>
                  <a:gd name="T13" fmla="*/ 0 h 5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9"/>
                  <a:gd name="T23" fmla="*/ 280 w 280"/>
                  <a:gd name="T24" fmla="*/ 599 h 59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9">
                    <a:moveTo>
                      <a:pt x="4" y="0"/>
                    </a:moveTo>
                    <a:lnTo>
                      <a:pt x="280" y="595"/>
                    </a:lnTo>
                    <a:lnTo>
                      <a:pt x="278" y="597"/>
                    </a:lnTo>
                    <a:lnTo>
                      <a:pt x="276" y="59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A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7" name="Freeform 780">
                <a:extLst>
                  <a:ext uri="{FF2B5EF4-FFF2-40B4-BE49-F238E27FC236}">
                    <a16:creationId xmlns:a16="http://schemas.microsoft.com/office/drawing/2014/main" id="{B09EDE55-8BD5-4EDA-A550-995694F2D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681"/>
                <a:ext cx="280" cy="597"/>
              </a:xfrm>
              <a:custGeom>
                <a:avLst/>
                <a:gdLst>
                  <a:gd name="T0" fmla="*/ 4 w 280"/>
                  <a:gd name="T1" fmla="*/ 0 h 597"/>
                  <a:gd name="T2" fmla="*/ 280 w 280"/>
                  <a:gd name="T3" fmla="*/ 593 h 597"/>
                  <a:gd name="T4" fmla="*/ 278 w 280"/>
                  <a:gd name="T5" fmla="*/ 595 h 597"/>
                  <a:gd name="T6" fmla="*/ 275 w 280"/>
                  <a:gd name="T7" fmla="*/ 597 h 597"/>
                  <a:gd name="T8" fmla="*/ 0 w 280"/>
                  <a:gd name="T9" fmla="*/ 5 h 597"/>
                  <a:gd name="T10" fmla="*/ 2 w 280"/>
                  <a:gd name="T11" fmla="*/ 3 h 597"/>
                  <a:gd name="T12" fmla="*/ 4 w 280"/>
                  <a:gd name="T13" fmla="*/ 0 h 5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7"/>
                  <a:gd name="T23" fmla="*/ 280 w 280"/>
                  <a:gd name="T24" fmla="*/ 597 h 59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7">
                    <a:moveTo>
                      <a:pt x="4" y="0"/>
                    </a:moveTo>
                    <a:lnTo>
                      <a:pt x="280" y="593"/>
                    </a:lnTo>
                    <a:lnTo>
                      <a:pt x="278" y="595"/>
                    </a:lnTo>
                    <a:lnTo>
                      <a:pt x="275" y="59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A8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8" name="Freeform 781">
                <a:extLst>
                  <a:ext uri="{FF2B5EF4-FFF2-40B4-BE49-F238E27FC236}">
                    <a16:creationId xmlns:a16="http://schemas.microsoft.com/office/drawing/2014/main" id="{FFB37FEB-78C4-47A9-92DD-2403BCDF0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684"/>
                <a:ext cx="280" cy="596"/>
              </a:xfrm>
              <a:custGeom>
                <a:avLst/>
                <a:gdLst>
                  <a:gd name="T0" fmla="*/ 4 w 280"/>
                  <a:gd name="T1" fmla="*/ 0 h 596"/>
                  <a:gd name="T2" fmla="*/ 280 w 280"/>
                  <a:gd name="T3" fmla="*/ 592 h 596"/>
                  <a:gd name="T4" fmla="*/ 277 w 280"/>
                  <a:gd name="T5" fmla="*/ 594 h 596"/>
                  <a:gd name="T6" fmla="*/ 275 w 280"/>
                  <a:gd name="T7" fmla="*/ 596 h 596"/>
                  <a:gd name="T8" fmla="*/ 0 w 280"/>
                  <a:gd name="T9" fmla="*/ 6 h 596"/>
                  <a:gd name="T10" fmla="*/ 2 w 280"/>
                  <a:gd name="T11" fmla="*/ 2 h 596"/>
                  <a:gd name="T12" fmla="*/ 4 w 280"/>
                  <a:gd name="T13" fmla="*/ 0 h 5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0"/>
                  <a:gd name="T22" fmla="*/ 0 h 596"/>
                  <a:gd name="T23" fmla="*/ 280 w 280"/>
                  <a:gd name="T24" fmla="*/ 596 h 5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0" h="596">
                    <a:moveTo>
                      <a:pt x="4" y="0"/>
                    </a:moveTo>
                    <a:lnTo>
                      <a:pt x="280" y="592"/>
                    </a:lnTo>
                    <a:lnTo>
                      <a:pt x="277" y="594"/>
                    </a:lnTo>
                    <a:lnTo>
                      <a:pt x="275" y="59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A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9" name="Freeform 782">
                <a:extLst>
                  <a:ext uri="{FF2B5EF4-FFF2-40B4-BE49-F238E27FC236}">
                    <a16:creationId xmlns:a16="http://schemas.microsoft.com/office/drawing/2014/main" id="{200645F3-B414-4CDF-B276-B8CC360CF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686"/>
                <a:ext cx="277" cy="594"/>
              </a:xfrm>
              <a:custGeom>
                <a:avLst/>
                <a:gdLst>
                  <a:gd name="T0" fmla="*/ 2 w 277"/>
                  <a:gd name="T1" fmla="*/ 0 h 594"/>
                  <a:gd name="T2" fmla="*/ 277 w 277"/>
                  <a:gd name="T3" fmla="*/ 592 h 594"/>
                  <a:gd name="T4" fmla="*/ 275 w 277"/>
                  <a:gd name="T5" fmla="*/ 594 h 594"/>
                  <a:gd name="T6" fmla="*/ 273 w 277"/>
                  <a:gd name="T7" fmla="*/ 594 h 594"/>
                  <a:gd name="T8" fmla="*/ 0 w 277"/>
                  <a:gd name="T9" fmla="*/ 8 h 594"/>
                  <a:gd name="T10" fmla="*/ 0 w 277"/>
                  <a:gd name="T11" fmla="*/ 4 h 594"/>
                  <a:gd name="T12" fmla="*/ 2 w 277"/>
                  <a:gd name="T13" fmla="*/ 0 h 5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594"/>
                  <a:gd name="T23" fmla="*/ 277 w 277"/>
                  <a:gd name="T24" fmla="*/ 594 h 59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594">
                    <a:moveTo>
                      <a:pt x="2" y="0"/>
                    </a:moveTo>
                    <a:lnTo>
                      <a:pt x="277" y="592"/>
                    </a:lnTo>
                    <a:lnTo>
                      <a:pt x="275" y="594"/>
                    </a:lnTo>
                    <a:lnTo>
                      <a:pt x="273" y="59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A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0" name="Freeform 783">
                <a:extLst>
                  <a:ext uri="{FF2B5EF4-FFF2-40B4-BE49-F238E27FC236}">
                    <a16:creationId xmlns:a16="http://schemas.microsoft.com/office/drawing/2014/main" id="{927DF5CC-08FF-4D12-9880-1C7552399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690"/>
                <a:ext cx="277" cy="592"/>
              </a:xfrm>
              <a:custGeom>
                <a:avLst/>
                <a:gdLst>
                  <a:gd name="T0" fmla="*/ 2 w 277"/>
                  <a:gd name="T1" fmla="*/ 0 h 592"/>
                  <a:gd name="T2" fmla="*/ 277 w 277"/>
                  <a:gd name="T3" fmla="*/ 590 h 592"/>
                  <a:gd name="T4" fmla="*/ 275 w 277"/>
                  <a:gd name="T5" fmla="*/ 592 h 592"/>
                  <a:gd name="T6" fmla="*/ 273 w 277"/>
                  <a:gd name="T7" fmla="*/ 592 h 592"/>
                  <a:gd name="T8" fmla="*/ 0 w 277"/>
                  <a:gd name="T9" fmla="*/ 8 h 592"/>
                  <a:gd name="T10" fmla="*/ 2 w 277"/>
                  <a:gd name="T11" fmla="*/ 4 h 592"/>
                  <a:gd name="T12" fmla="*/ 2 w 277"/>
                  <a:gd name="T13" fmla="*/ 0 h 5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592"/>
                  <a:gd name="T23" fmla="*/ 277 w 277"/>
                  <a:gd name="T24" fmla="*/ 592 h 59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592">
                    <a:moveTo>
                      <a:pt x="2" y="0"/>
                    </a:moveTo>
                    <a:lnTo>
                      <a:pt x="277" y="590"/>
                    </a:lnTo>
                    <a:lnTo>
                      <a:pt x="275" y="592"/>
                    </a:lnTo>
                    <a:lnTo>
                      <a:pt x="273" y="592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A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1" name="Freeform 784">
                <a:extLst>
                  <a:ext uri="{FF2B5EF4-FFF2-40B4-BE49-F238E27FC236}">
                    <a16:creationId xmlns:a16="http://schemas.microsoft.com/office/drawing/2014/main" id="{1E01A0FA-A5E5-4D68-BA7D-E8F6D490A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694"/>
                <a:ext cx="277" cy="589"/>
              </a:xfrm>
              <a:custGeom>
                <a:avLst/>
                <a:gdLst>
                  <a:gd name="T0" fmla="*/ 4 w 277"/>
                  <a:gd name="T1" fmla="*/ 0 h 589"/>
                  <a:gd name="T2" fmla="*/ 277 w 277"/>
                  <a:gd name="T3" fmla="*/ 586 h 589"/>
                  <a:gd name="T4" fmla="*/ 275 w 277"/>
                  <a:gd name="T5" fmla="*/ 588 h 589"/>
                  <a:gd name="T6" fmla="*/ 271 w 277"/>
                  <a:gd name="T7" fmla="*/ 589 h 589"/>
                  <a:gd name="T8" fmla="*/ 0 w 277"/>
                  <a:gd name="T9" fmla="*/ 8 h 589"/>
                  <a:gd name="T10" fmla="*/ 2 w 277"/>
                  <a:gd name="T11" fmla="*/ 4 h 589"/>
                  <a:gd name="T12" fmla="*/ 4 w 277"/>
                  <a:gd name="T13" fmla="*/ 0 h 5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589"/>
                  <a:gd name="T23" fmla="*/ 277 w 277"/>
                  <a:gd name="T24" fmla="*/ 589 h 5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589">
                    <a:moveTo>
                      <a:pt x="4" y="0"/>
                    </a:moveTo>
                    <a:lnTo>
                      <a:pt x="277" y="586"/>
                    </a:lnTo>
                    <a:lnTo>
                      <a:pt x="275" y="588"/>
                    </a:lnTo>
                    <a:lnTo>
                      <a:pt x="271" y="589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B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2" name="Freeform 785">
                <a:extLst>
                  <a:ext uri="{FF2B5EF4-FFF2-40B4-BE49-F238E27FC236}">
                    <a16:creationId xmlns:a16="http://schemas.microsoft.com/office/drawing/2014/main" id="{311EF53E-7EC6-429C-844B-14226930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698"/>
                <a:ext cx="277" cy="587"/>
              </a:xfrm>
              <a:custGeom>
                <a:avLst/>
                <a:gdLst>
                  <a:gd name="T0" fmla="*/ 4 w 277"/>
                  <a:gd name="T1" fmla="*/ 0 h 587"/>
                  <a:gd name="T2" fmla="*/ 277 w 277"/>
                  <a:gd name="T3" fmla="*/ 584 h 587"/>
                  <a:gd name="T4" fmla="*/ 273 w 277"/>
                  <a:gd name="T5" fmla="*/ 585 h 587"/>
                  <a:gd name="T6" fmla="*/ 271 w 277"/>
                  <a:gd name="T7" fmla="*/ 587 h 587"/>
                  <a:gd name="T8" fmla="*/ 0 w 277"/>
                  <a:gd name="T9" fmla="*/ 8 h 587"/>
                  <a:gd name="T10" fmla="*/ 2 w 277"/>
                  <a:gd name="T11" fmla="*/ 4 h 587"/>
                  <a:gd name="T12" fmla="*/ 4 w 277"/>
                  <a:gd name="T13" fmla="*/ 0 h 5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587"/>
                  <a:gd name="T23" fmla="*/ 277 w 277"/>
                  <a:gd name="T24" fmla="*/ 587 h 5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587">
                    <a:moveTo>
                      <a:pt x="4" y="0"/>
                    </a:moveTo>
                    <a:lnTo>
                      <a:pt x="277" y="584"/>
                    </a:lnTo>
                    <a:lnTo>
                      <a:pt x="273" y="585"/>
                    </a:lnTo>
                    <a:lnTo>
                      <a:pt x="271" y="587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B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3" name="Freeform 786">
                <a:extLst>
                  <a:ext uri="{FF2B5EF4-FFF2-40B4-BE49-F238E27FC236}">
                    <a16:creationId xmlns:a16="http://schemas.microsoft.com/office/drawing/2014/main" id="{83018FC4-964A-4DB7-95FC-DE26420AD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702"/>
                <a:ext cx="273" cy="585"/>
              </a:xfrm>
              <a:custGeom>
                <a:avLst/>
                <a:gdLst>
                  <a:gd name="T0" fmla="*/ 2 w 273"/>
                  <a:gd name="T1" fmla="*/ 0 h 585"/>
                  <a:gd name="T2" fmla="*/ 273 w 273"/>
                  <a:gd name="T3" fmla="*/ 581 h 585"/>
                  <a:gd name="T4" fmla="*/ 271 w 273"/>
                  <a:gd name="T5" fmla="*/ 583 h 585"/>
                  <a:gd name="T6" fmla="*/ 269 w 273"/>
                  <a:gd name="T7" fmla="*/ 585 h 585"/>
                  <a:gd name="T8" fmla="*/ 0 w 273"/>
                  <a:gd name="T9" fmla="*/ 7 h 585"/>
                  <a:gd name="T10" fmla="*/ 0 w 273"/>
                  <a:gd name="T11" fmla="*/ 4 h 585"/>
                  <a:gd name="T12" fmla="*/ 2 w 273"/>
                  <a:gd name="T13" fmla="*/ 0 h 5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3"/>
                  <a:gd name="T22" fmla="*/ 0 h 585"/>
                  <a:gd name="T23" fmla="*/ 273 w 273"/>
                  <a:gd name="T24" fmla="*/ 585 h 5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3" h="585">
                    <a:moveTo>
                      <a:pt x="2" y="0"/>
                    </a:moveTo>
                    <a:lnTo>
                      <a:pt x="273" y="581"/>
                    </a:lnTo>
                    <a:lnTo>
                      <a:pt x="271" y="583"/>
                    </a:lnTo>
                    <a:lnTo>
                      <a:pt x="269" y="585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4" name="Freeform 787">
                <a:extLst>
                  <a:ext uri="{FF2B5EF4-FFF2-40B4-BE49-F238E27FC236}">
                    <a16:creationId xmlns:a16="http://schemas.microsoft.com/office/drawing/2014/main" id="{0C20F733-8D0C-4063-BD9E-65D26D988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706"/>
                <a:ext cx="272" cy="581"/>
              </a:xfrm>
              <a:custGeom>
                <a:avLst/>
                <a:gdLst>
                  <a:gd name="T0" fmla="*/ 1 w 272"/>
                  <a:gd name="T1" fmla="*/ 0 h 581"/>
                  <a:gd name="T2" fmla="*/ 272 w 272"/>
                  <a:gd name="T3" fmla="*/ 579 h 581"/>
                  <a:gd name="T4" fmla="*/ 270 w 272"/>
                  <a:gd name="T5" fmla="*/ 581 h 581"/>
                  <a:gd name="T6" fmla="*/ 266 w 272"/>
                  <a:gd name="T7" fmla="*/ 581 h 581"/>
                  <a:gd name="T8" fmla="*/ 0 w 272"/>
                  <a:gd name="T9" fmla="*/ 9 h 581"/>
                  <a:gd name="T10" fmla="*/ 1 w 272"/>
                  <a:gd name="T11" fmla="*/ 3 h 581"/>
                  <a:gd name="T12" fmla="*/ 1 w 272"/>
                  <a:gd name="T13" fmla="*/ 0 h 5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581"/>
                  <a:gd name="T23" fmla="*/ 272 w 272"/>
                  <a:gd name="T24" fmla="*/ 581 h 58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581">
                    <a:moveTo>
                      <a:pt x="1" y="0"/>
                    </a:moveTo>
                    <a:lnTo>
                      <a:pt x="272" y="579"/>
                    </a:lnTo>
                    <a:lnTo>
                      <a:pt x="270" y="581"/>
                    </a:lnTo>
                    <a:lnTo>
                      <a:pt x="266" y="581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B8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5" name="Freeform 788">
                <a:extLst>
                  <a:ext uri="{FF2B5EF4-FFF2-40B4-BE49-F238E27FC236}">
                    <a16:creationId xmlns:a16="http://schemas.microsoft.com/office/drawing/2014/main" id="{B7D7EA40-184F-4F64-B22A-F0F3293C1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709"/>
                <a:ext cx="272" cy="580"/>
              </a:xfrm>
              <a:custGeom>
                <a:avLst/>
                <a:gdLst>
                  <a:gd name="T0" fmla="*/ 3 w 272"/>
                  <a:gd name="T1" fmla="*/ 0 h 580"/>
                  <a:gd name="T2" fmla="*/ 272 w 272"/>
                  <a:gd name="T3" fmla="*/ 578 h 580"/>
                  <a:gd name="T4" fmla="*/ 268 w 272"/>
                  <a:gd name="T5" fmla="*/ 578 h 580"/>
                  <a:gd name="T6" fmla="*/ 266 w 272"/>
                  <a:gd name="T7" fmla="*/ 580 h 580"/>
                  <a:gd name="T8" fmla="*/ 0 w 272"/>
                  <a:gd name="T9" fmla="*/ 10 h 580"/>
                  <a:gd name="T10" fmla="*/ 2 w 272"/>
                  <a:gd name="T11" fmla="*/ 6 h 580"/>
                  <a:gd name="T12" fmla="*/ 3 w 272"/>
                  <a:gd name="T13" fmla="*/ 0 h 5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2"/>
                  <a:gd name="T22" fmla="*/ 0 h 580"/>
                  <a:gd name="T23" fmla="*/ 272 w 272"/>
                  <a:gd name="T24" fmla="*/ 580 h 5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2" h="580">
                    <a:moveTo>
                      <a:pt x="3" y="0"/>
                    </a:moveTo>
                    <a:lnTo>
                      <a:pt x="272" y="578"/>
                    </a:lnTo>
                    <a:lnTo>
                      <a:pt x="268" y="578"/>
                    </a:lnTo>
                    <a:lnTo>
                      <a:pt x="266" y="580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B8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6" name="Freeform 789">
                <a:extLst>
                  <a:ext uri="{FF2B5EF4-FFF2-40B4-BE49-F238E27FC236}">
                    <a16:creationId xmlns:a16="http://schemas.microsoft.com/office/drawing/2014/main" id="{4CB4AA98-9E8D-4944-A5BA-943A3AA54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715"/>
                <a:ext cx="268" cy="576"/>
              </a:xfrm>
              <a:custGeom>
                <a:avLst/>
                <a:gdLst>
                  <a:gd name="T0" fmla="*/ 2 w 268"/>
                  <a:gd name="T1" fmla="*/ 0 h 576"/>
                  <a:gd name="T2" fmla="*/ 268 w 268"/>
                  <a:gd name="T3" fmla="*/ 572 h 576"/>
                  <a:gd name="T4" fmla="*/ 266 w 268"/>
                  <a:gd name="T5" fmla="*/ 574 h 576"/>
                  <a:gd name="T6" fmla="*/ 264 w 268"/>
                  <a:gd name="T7" fmla="*/ 576 h 576"/>
                  <a:gd name="T8" fmla="*/ 0 w 268"/>
                  <a:gd name="T9" fmla="*/ 8 h 576"/>
                  <a:gd name="T10" fmla="*/ 0 w 268"/>
                  <a:gd name="T11" fmla="*/ 4 h 576"/>
                  <a:gd name="T12" fmla="*/ 2 w 268"/>
                  <a:gd name="T13" fmla="*/ 0 h 5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8"/>
                  <a:gd name="T22" fmla="*/ 0 h 576"/>
                  <a:gd name="T23" fmla="*/ 268 w 268"/>
                  <a:gd name="T24" fmla="*/ 576 h 57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8" h="576">
                    <a:moveTo>
                      <a:pt x="2" y="0"/>
                    </a:moveTo>
                    <a:lnTo>
                      <a:pt x="268" y="572"/>
                    </a:lnTo>
                    <a:lnTo>
                      <a:pt x="266" y="574"/>
                    </a:lnTo>
                    <a:lnTo>
                      <a:pt x="264" y="576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7" name="Freeform 790">
                <a:extLst>
                  <a:ext uri="{FF2B5EF4-FFF2-40B4-BE49-F238E27FC236}">
                    <a16:creationId xmlns:a16="http://schemas.microsoft.com/office/drawing/2014/main" id="{8322B9E9-5EB5-40B7-9A6F-0405CCAEE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1719"/>
                <a:ext cx="268" cy="574"/>
              </a:xfrm>
              <a:custGeom>
                <a:avLst/>
                <a:gdLst>
                  <a:gd name="T0" fmla="*/ 2 w 268"/>
                  <a:gd name="T1" fmla="*/ 0 h 574"/>
                  <a:gd name="T2" fmla="*/ 268 w 268"/>
                  <a:gd name="T3" fmla="*/ 570 h 574"/>
                  <a:gd name="T4" fmla="*/ 266 w 268"/>
                  <a:gd name="T5" fmla="*/ 572 h 574"/>
                  <a:gd name="T6" fmla="*/ 263 w 268"/>
                  <a:gd name="T7" fmla="*/ 574 h 574"/>
                  <a:gd name="T8" fmla="*/ 0 w 268"/>
                  <a:gd name="T9" fmla="*/ 8 h 574"/>
                  <a:gd name="T10" fmla="*/ 2 w 268"/>
                  <a:gd name="T11" fmla="*/ 4 h 574"/>
                  <a:gd name="T12" fmla="*/ 2 w 268"/>
                  <a:gd name="T13" fmla="*/ 0 h 5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8"/>
                  <a:gd name="T22" fmla="*/ 0 h 574"/>
                  <a:gd name="T23" fmla="*/ 268 w 268"/>
                  <a:gd name="T24" fmla="*/ 574 h 57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8" h="574">
                    <a:moveTo>
                      <a:pt x="2" y="0"/>
                    </a:moveTo>
                    <a:lnTo>
                      <a:pt x="268" y="570"/>
                    </a:lnTo>
                    <a:lnTo>
                      <a:pt x="266" y="572"/>
                    </a:lnTo>
                    <a:lnTo>
                      <a:pt x="263" y="57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8" name="Freeform 791">
                <a:extLst>
                  <a:ext uri="{FF2B5EF4-FFF2-40B4-BE49-F238E27FC236}">
                    <a16:creationId xmlns:a16="http://schemas.microsoft.com/office/drawing/2014/main" id="{B197E30B-8B0F-4B04-9307-1B714F157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723"/>
                <a:ext cx="268" cy="570"/>
              </a:xfrm>
              <a:custGeom>
                <a:avLst/>
                <a:gdLst>
                  <a:gd name="T0" fmla="*/ 4 w 268"/>
                  <a:gd name="T1" fmla="*/ 0 h 570"/>
                  <a:gd name="T2" fmla="*/ 268 w 268"/>
                  <a:gd name="T3" fmla="*/ 568 h 570"/>
                  <a:gd name="T4" fmla="*/ 265 w 268"/>
                  <a:gd name="T5" fmla="*/ 570 h 570"/>
                  <a:gd name="T6" fmla="*/ 263 w 268"/>
                  <a:gd name="T7" fmla="*/ 570 h 570"/>
                  <a:gd name="T8" fmla="*/ 0 w 268"/>
                  <a:gd name="T9" fmla="*/ 8 h 570"/>
                  <a:gd name="T10" fmla="*/ 2 w 268"/>
                  <a:gd name="T11" fmla="*/ 4 h 570"/>
                  <a:gd name="T12" fmla="*/ 4 w 268"/>
                  <a:gd name="T13" fmla="*/ 0 h 5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8"/>
                  <a:gd name="T22" fmla="*/ 0 h 570"/>
                  <a:gd name="T23" fmla="*/ 268 w 268"/>
                  <a:gd name="T24" fmla="*/ 570 h 57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8" h="570">
                    <a:moveTo>
                      <a:pt x="4" y="0"/>
                    </a:moveTo>
                    <a:lnTo>
                      <a:pt x="268" y="568"/>
                    </a:lnTo>
                    <a:lnTo>
                      <a:pt x="265" y="570"/>
                    </a:lnTo>
                    <a:lnTo>
                      <a:pt x="263" y="570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B85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9" name="Freeform 792">
                <a:extLst>
                  <a:ext uri="{FF2B5EF4-FFF2-40B4-BE49-F238E27FC236}">
                    <a16:creationId xmlns:a16="http://schemas.microsoft.com/office/drawing/2014/main" id="{B0507B21-F676-45B2-8BCC-8357BA895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727"/>
                <a:ext cx="265" cy="568"/>
              </a:xfrm>
              <a:custGeom>
                <a:avLst/>
                <a:gdLst>
                  <a:gd name="T0" fmla="*/ 2 w 265"/>
                  <a:gd name="T1" fmla="*/ 0 h 568"/>
                  <a:gd name="T2" fmla="*/ 265 w 265"/>
                  <a:gd name="T3" fmla="*/ 566 h 568"/>
                  <a:gd name="T4" fmla="*/ 263 w 265"/>
                  <a:gd name="T5" fmla="*/ 566 h 568"/>
                  <a:gd name="T6" fmla="*/ 259 w 265"/>
                  <a:gd name="T7" fmla="*/ 568 h 568"/>
                  <a:gd name="T8" fmla="*/ 0 w 265"/>
                  <a:gd name="T9" fmla="*/ 7 h 568"/>
                  <a:gd name="T10" fmla="*/ 0 w 265"/>
                  <a:gd name="T11" fmla="*/ 4 h 568"/>
                  <a:gd name="T12" fmla="*/ 2 w 265"/>
                  <a:gd name="T13" fmla="*/ 0 h 5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5"/>
                  <a:gd name="T22" fmla="*/ 0 h 568"/>
                  <a:gd name="T23" fmla="*/ 265 w 265"/>
                  <a:gd name="T24" fmla="*/ 568 h 56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5" h="568">
                    <a:moveTo>
                      <a:pt x="2" y="0"/>
                    </a:moveTo>
                    <a:lnTo>
                      <a:pt x="265" y="566"/>
                    </a:lnTo>
                    <a:lnTo>
                      <a:pt x="263" y="566"/>
                    </a:lnTo>
                    <a:lnTo>
                      <a:pt x="259" y="56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5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0" name="Freeform 793">
                <a:extLst>
                  <a:ext uri="{FF2B5EF4-FFF2-40B4-BE49-F238E27FC236}">
                    <a16:creationId xmlns:a16="http://schemas.microsoft.com/office/drawing/2014/main" id="{A58B41A4-8945-48D7-A5F3-DD488A0CE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731"/>
                <a:ext cx="265" cy="564"/>
              </a:xfrm>
              <a:custGeom>
                <a:avLst/>
                <a:gdLst>
                  <a:gd name="T0" fmla="*/ 2 w 265"/>
                  <a:gd name="T1" fmla="*/ 0 h 564"/>
                  <a:gd name="T2" fmla="*/ 265 w 265"/>
                  <a:gd name="T3" fmla="*/ 562 h 564"/>
                  <a:gd name="T4" fmla="*/ 261 w 265"/>
                  <a:gd name="T5" fmla="*/ 564 h 564"/>
                  <a:gd name="T6" fmla="*/ 259 w 265"/>
                  <a:gd name="T7" fmla="*/ 564 h 564"/>
                  <a:gd name="T8" fmla="*/ 0 w 265"/>
                  <a:gd name="T9" fmla="*/ 9 h 564"/>
                  <a:gd name="T10" fmla="*/ 2 w 265"/>
                  <a:gd name="T11" fmla="*/ 3 h 564"/>
                  <a:gd name="T12" fmla="*/ 2 w 265"/>
                  <a:gd name="T13" fmla="*/ 0 h 5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5"/>
                  <a:gd name="T22" fmla="*/ 0 h 564"/>
                  <a:gd name="T23" fmla="*/ 265 w 265"/>
                  <a:gd name="T24" fmla="*/ 564 h 5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5" h="564">
                    <a:moveTo>
                      <a:pt x="2" y="0"/>
                    </a:moveTo>
                    <a:lnTo>
                      <a:pt x="265" y="562"/>
                    </a:lnTo>
                    <a:lnTo>
                      <a:pt x="261" y="564"/>
                    </a:lnTo>
                    <a:lnTo>
                      <a:pt x="259" y="564"/>
                    </a:lnTo>
                    <a:lnTo>
                      <a:pt x="0" y="9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5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1" name="Freeform 794">
                <a:extLst>
                  <a:ext uri="{FF2B5EF4-FFF2-40B4-BE49-F238E27FC236}">
                    <a16:creationId xmlns:a16="http://schemas.microsoft.com/office/drawing/2014/main" id="{6B8214F4-4AC1-4AB8-A776-223DB6E86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734"/>
                <a:ext cx="263" cy="563"/>
              </a:xfrm>
              <a:custGeom>
                <a:avLst/>
                <a:gdLst>
                  <a:gd name="T0" fmla="*/ 4 w 263"/>
                  <a:gd name="T1" fmla="*/ 0 h 563"/>
                  <a:gd name="T2" fmla="*/ 263 w 263"/>
                  <a:gd name="T3" fmla="*/ 561 h 563"/>
                  <a:gd name="T4" fmla="*/ 261 w 263"/>
                  <a:gd name="T5" fmla="*/ 561 h 563"/>
                  <a:gd name="T6" fmla="*/ 259 w 263"/>
                  <a:gd name="T7" fmla="*/ 563 h 563"/>
                  <a:gd name="T8" fmla="*/ 0 w 263"/>
                  <a:gd name="T9" fmla="*/ 10 h 563"/>
                  <a:gd name="T10" fmla="*/ 2 w 263"/>
                  <a:gd name="T11" fmla="*/ 6 h 563"/>
                  <a:gd name="T12" fmla="*/ 4 w 263"/>
                  <a:gd name="T13" fmla="*/ 0 h 5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3"/>
                  <a:gd name="T22" fmla="*/ 0 h 563"/>
                  <a:gd name="T23" fmla="*/ 263 w 263"/>
                  <a:gd name="T24" fmla="*/ 563 h 56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3" h="563">
                    <a:moveTo>
                      <a:pt x="4" y="0"/>
                    </a:moveTo>
                    <a:lnTo>
                      <a:pt x="263" y="561"/>
                    </a:lnTo>
                    <a:lnTo>
                      <a:pt x="261" y="561"/>
                    </a:lnTo>
                    <a:lnTo>
                      <a:pt x="259" y="563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B8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2" name="Freeform 795">
                <a:extLst>
                  <a:ext uri="{FF2B5EF4-FFF2-40B4-BE49-F238E27FC236}">
                    <a16:creationId xmlns:a16="http://schemas.microsoft.com/office/drawing/2014/main" id="{629FF83C-537B-450E-BACE-F3BDF138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740"/>
                <a:ext cx="261" cy="557"/>
              </a:xfrm>
              <a:custGeom>
                <a:avLst/>
                <a:gdLst>
                  <a:gd name="T0" fmla="*/ 2 w 261"/>
                  <a:gd name="T1" fmla="*/ 0 h 557"/>
                  <a:gd name="T2" fmla="*/ 261 w 261"/>
                  <a:gd name="T3" fmla="*/ 555 h 557"/>
                  <a:gd name="T4" fmla="*/ 259 w 261"/>
                  <a:gd name="T5" fmla="*/ 557 h 557"/>
                  <a:gd name="T6" fmla="*/ 255 w 261"/>
                  <a:gd name="T7" fmla="*/ 557 h 557"/>
                  <a:gd name="T8" fmla="*/ 0 w 261"/>
                  <a:gd name="T9" fmla="*/ 8 h 557"/>
                  <a:gd name="T10" fmla="*/ 0 w 261"/>
                  <a:gd name="T11" fmla="*/ 4 h 557"/>
                  <a:gd name="T12" fmla="*/ 2 w 261"/>
                  <a:gd name="T13" fmla="*/ 0 h 5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557"/>
                  <a:gd name="T23" fmla="*/ 261 w 261"/>
                  <a:gd name="T24" fmla="*/ 557 h 5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557">
                    <a:moveTo>
                      <a:pt x="2" y="0"/>
                    </a:moveTo>
                    <a:lnTo>
                      <a:pt x="261" y="555"/>
                    </a:lnTo>
                    <a:lnTo>
                      <a:pt x="259" y="557"/>
                    </a:lnTo>
                    <a:lnTo>
                      <a:pt x="255" y="557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3" name="Freeform 796">
                <a:extLst>
                  <a:ext uri="{FF2B5EF4-FFF2-40B4-BE49-F238E27FC236}">
                    <a16:creationId xmlns:a16="http://schemas.microsoft.com/office/drawing/2014/main" id="{DEDC1F42-2DB9-4F36-9502-156DD2225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744"/>
                <a:ext cx="261" cy="555"/>
              </a:xfrm>
              <a:custGeom>
                <a:avLst/>
                <a:gdLst>
                  <a:gd name="T0" fmla="*/ 2 w 261"/>
                  <a:gd name="T1" fmla="*/ 0 h 555"/>
                  <a:gd name="T2" fmla="*/ 261 w 261"/>
                  <a:gd name="T3" fmla="*/ 553 h 555"/>
                  <a:gd name="T4" fmla="*/ 257 w 261"/>
                  <a:gd name="T5" fmla="*/ 553 h 555"/>
                  <a:gd name="T6" fmla="*/ 255 w 261"/>
                  <a:gd name="T7" fmla="*/ 555 h 555"/>
                  <a:gd name="T8" fmla="*/ 0 w 261"/>
                  <a:gd name="T9" fmla="*/ 8 h 555"/>
                  <a:gd name="T10" fmla="*/ 2 w 261"/>
                  <a:gd name="T11" fmla="*/ 4 h 555"/>
                  <a:gd name="T12" fmla="*/ 2 w 261"/>
                  <a:gd name="T13" fmla="*/ 0 h 5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555"/>
                  <a:gd name="T23" fmla="*/ 261 w 261"/>
                  <a:gd name="T24" fmla="*/ 555 h 5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555">
                    <a:moveTo>
                      <a:pt x="2" y="0"/>
                    </a:moveTo>
                    <a:lnTo>
                      <a:pt x="261" y="553"/>
                    </a:lnTo>
                    <a:lnTo>
                      <a:pt x="257" y="553"/>
                    </a:lnTo>
                    <a:lnTo>
                      <a:pt x="255" y="555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4" name="Freeform 797">
                <a:extLst>
                  <a:ext uri="{FF2B5EF4-FFF2-40B4-BE49-F238E27FC236}">
                    <a16:creationId xmlns:a16="http://schemas.microsoft.com/office/drawing/2014/main" id="{42D93494-0E89-4AEC-82E4-2F10CC760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748"/>
                <a:ext cx="259" cy="551"/>
              </a:xfrm>
              <a:custGeom>
                <a:avLst/>
                <a:gdLst>
                  <a:gd name="T0" fmla="*/ 4 w 259"/>
                  <a:gd name="T1" fmla="*/ 0 h 551"/>
                  <a:gd name="T2" fmla="*/ 259 w 259"/>
                  <a:gd name="T3" fmla="*/ 549 h 551"/>
                  <a:gd name="T4" fmla="*/ 257 w 259"/>
                  <a:gd name="T5" fmla="*/ 551 h 551"/>
                  <a:gd name="T6" fmla="*/ 253 w 259"/>
                  <a:gd name="T7" fmla="*/ 551 h 551"/>
                  <a:gd name="T8" fmla="*/ 0 w 259"/>
                  <a:gd name="T9" fmla="*/ 9 h 551"/>
                  <a:gd name="T10" fmla="*/ 2 w 259"/>
                  <a:gd name="T11" fmla="*/ 4 h 551"/>
                  <a:gd name="T12" fmla="*/ 4 w 259"/>
                  <a:gd name="T13" fmla="*/ 0 h 5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9"/>
                  <a:gd name="T22" fmla="*/ 0 h 551"/>
                  <a:gd name="T23" fmla="*/ 259 w 259"/>
                  <a:gd name="T24" fmla="*/ 551 h 55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9" h="551">
                    <a:moveTo>
                      <a:pt x="4" y="0"/>
                    </a:moveTo>
                    <a:lnTo>
                      <a:pt x="259" y="549"/>
                    </a:lnTo>
                    <a:lnTo>
                      <a:pt x="257" y="551"/>
                    </a:lnTo>
                    <a:lnTo>
                      <a:pt x="253" y="551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5" name="Freeform 798">
                <a:extLst>
                  <a:ext uri="{FF2B5EF4-FFF2-40B4-BE49-F238E27FC236}">
                    <a16:creationId xmlns:a16="http://schemas.microsoft.com/office/drawing/2014/main" id="{B32B5C99-A1B2-4581-A4F5-D7D3F2EBA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752"/>
                <a:ext cx="257" cy="549"/>
              </a:xfrm>
              <a:custGeom>
                <a:avLst/>
                <a:gdLst>
                  <a:gd name="T0" fmla="*/ 2 w 257"/>
                  <a:gd name="T1" fmla="*/ 0 h 549"/>
                  <a:gd name="T2" fmla="*/ 257 w 257"/>
                  <a:gd name="T3" fmla="*/ 547 h 549"/>
                  <a:gd name="T4" fmla="*/ 253 w 257"/>
                  <a:gd name="T5" fmla="*/ 547 h 549"/>
                  <a:gd name="T6" fmla="*/ 252 w 257"/>
                  <a:gd name="T7" fmla="*/ 549 h 549"/>
                  <a:gd name="T8" fmla="*/ 0 w 257"/>
                  <a:gd name="T9" fmla="*/ 9 h 549"/>
                  <a:gd name="T10" fmla="*/ 0 w 257"/>
                  <a:gd name="T11" fmla="*/ 5 h 549"/>
                  <a:gd name="T12" fmla="*/ 2 w 257"/>
                  <a:gd name="T13" fmla="*/ 0 h 5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7"/>
                  <a:gd name="T22" fmla="*/ 0 h 549"/>
                  <a:gd name="T23" fmla="*/ 257 w 257"/>
                  <a:gd name="T24" fmla="*/ 549 h 5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7" h="549">
                    <a:moveTo>
                      <a:pt x="2" y="0"/>
                    </a:moveTo>
                    <a:lnTo>
                      <a:pt x="257" y="547"/>
                    </a:lnTo>
                    <a:lnTo>
                      <a:pt x="253" y="547"/>
                    </a:lnTo>
                    <a:lnTo>
                      <a:pt x="252" y="54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6" name="Freeform 799">
                <a:extLst>
                  <a:ext uri="{FF2B5EF4-FFF2-40B4-BE49-F238E27FC236}">
                    <a16:creationId xmlns:a16="http://schemas.microsoft.com/office/drawing/2014/main" id="{D3D57AA0-70BA-4256-A023-9D3E57D89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757"/>
                <a:ext cx="255" cy="544"/>
              </a:xfrm>
              <a:custGeom>
                <a:avLst/>
                <a:gdLst>
                  <a:gd name="T0" fmla="*/ 2 w 255"/>
                  <a:gd name="T1" fmla="*/ 0 h 544"/>
                  <a:gd name="T2" fmla="*/ 255 w 255"/>
                  <a:gd name="T3" fmla="*/ 542 h 544"/>
                  <a:gd name="T4" fmla="*/ 254 w 255"/>
                  <a:gd name="T5" fmla="*/ 544 h 544"/>
                  <a:gd name="T6" fmla="*/ 250 w 255"/>
                  <a:gd name="T7" fmla="*/ 544 h 544"/>
                  <a:gd name="T8" fmla="*/ 0 w 255"/>
                  <a:gd name="T9" fmla="*/ 8 h 544"/>
                  <a:gd name="T10" fmla="*/ 2 w 255"/>
                  <a:gd name="T11" fmla="*/ 4 h 544"/>
                  <a:gd name="T12" fmla="*/ 2 w 255"/>
                  <a:gd name="T13" fmla="*/ 0 h 5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5"/>
                  <a:gd name="T22" fmla="*/ 0 h 544"/>
                  <a:gd name="T23" fmla="*/ 255 w 255"/>
                  <a:gd name="T24" fmla="*/ 544 h 5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5" h="544">
                    <a:moveTo>
                      <a:pt x="2" y="0"/>
                    </a:moveTo>
                    <a:lnTo>
                      <a:pt x="255" y="542"/>
                    </a:lnTo>
                    <a:lnTo>
                      <a:pt x="254" y="544"/>
                    </a:lnTo>
                    <a:lnTo>
                      <a:pt x="250" y="54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7" name="Freeform 800">
                <a:extLst>
                  <a:ext uri="{FF2B5EF4-FFF2-40B4-BE49-F238E27FC236}">
                    <a16:creationId xmlns:a16="http://schemas.microsoft.com/office/drawing/2014/main" id="{B0968D8A-13EA-45BA-8505-BE3AABDE7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1761"/>
                <a:ext cx="254" cy="542"/>
              </a:xfrm>
              <a:custGeom>
                <a:avLst/>
                <a:gdLst>
                  <a:gd name="T0" fmla="*/ 2 w 254"/>
                  <a:gd name="T1" fmla="*/ 0 h 542"/>
                  <a:gd name="T2" fmla="*/ 254 w 254"/>
                  <a:gd name="T3" fmla="*/ 540 h 542"/>
                  <a:gd name="T4" fmla="*/ 250 w 254"/>
                  <a:gd name="T5" fmla="*/ 540 h 542"/>
                  <a:gd name="T6" fmla="*/ 248 w 254"/>
                  <a:gd name="T7" fmla="*/ 542 h 542"/>
                  <a:gd name="T8" fmla="*/ 0 w 254"/>
                  <a:gd name="T9" fmla="*/ 10 h 542"/>
                  <a:gd name="T10" fmla="*/ 0 w 254"/>
                  <a:gd name="T11" fmla="*/ 4 h 542"/>
                  <a:gd name="T12" fmla="*/ 2 w 254"/>
                  <a:gd name="T13" fmla="*/ 0 h 5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4"/>
                  <a:gd name="T22" fmla="*/ 0 h 542"/>
                  <a:gd name="T23" fmla="*/ 254 w 254"/>
                  <a:gd name="T24" fmla="*/ 542 h 5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4" h="542">
                    <a:moveTo>
                      <a:pt x="2" y="0"/>
                    </a:moveTo>
                    <a:lnTo>
                      <a:pt x="254" y="540"/>
                    </a:lnTo>
                    <a:lnTo>
                      <a:pt x="250" y="540"/>
                    </a:lnTo>
                    <a:lnTo>
                      <a:pt x="248" y="542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8" name="Freeform 801">
                <a:extLst>
                  <a:ext uri="{FF2B5EF4-FFF2-40B4-BE49-F238E27FC236}">
                    <a16:creationId xmlns:a16="http://schemas.microsoft.com/office/drawing/2014/main" id="{AFE1E93D-4836-4789-8836-4E75DE56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765"/>
                <a:ext cx="252" cy="538"/>
              </a:xfrm>
              <a:custGeom>
                <a:avLst/>
                <a:gdLst>
                  <a:gd name="T0" fmla="*/ 2 w 252"/>
                  <a:gd name="T1" fmla="*/ 0 h 538"/>
                  <a:gd name="T2" fmla="*/ 252 w 252"/>
                  <a:gd name="T3" fmla="*/ 536 h 538"/>
                  <a:gd name="T4" fmla="*/ 250 w 252"/>
                  <a:gd name="T5" fmla="*/ 538 h 538"/>
                  <a:gd name="T6" fmla="*/ 246 w 252"/>
                  <a:gd name="T7" fmla="*/ 538 h 538"/>
                  <a:gd name="T8" fmla="*/ 0 w 252"/>
                  <a:gd name="T9" fmla="*/ 10 h 538"/>
                  <a:gd name="T10" fmla="*/ 2 w 252"/>
                  <a:gd name="T11" fmla="*/ 6 h 538"/>
                  <a:gd name="T12" fmla="*/ 2 w 252"/>
                  <a:gd name="T13" fmla="*/ 0 h 5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2"/>
                  <a:gd name="T22" fmla="*/ 0 h 538"/>
                  <a:gd name="T23" fmla="*/ 252 w 252"/>
                  <a:gd name="T24" fmla="*/ 538 h 5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2" h="538">
                    <a:moveTo>
                      <a:pt x="2" y="0"/>
                    </a:moveTo>
                    <a:lnTo>
                      <a:pt x="252" y="536"/>
                    </a:lnTo>
                    <a:lnTo>
                      <a:pt x="250" y="538"/>
                    </a:lnTo>
                    <a:lnTo>
                      <a:pt x="246" y="538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9" name="Freeform 802">
                <a:extLst>
                  <a:ext uri="{FF2B5EF4-FFF2-40B4-BE49-F238E27FC236}">
                    <a16:creationId xmlns:a16="http://schemas.microsoft.com/office/drawing/2014/main" id="{661E4D47-08E0-4DD8-8139-E801201B4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771"/>
                <a:ext cx="250" cy="532"/>
              </a:xfrm>
              <a:custGeom>
                <a:avLst/>
                <a:gdLst>
                  <a:gd name="T0" fmla="*/ 2 w 250"/>
                  <a:gd name="T1" fmla="*/ 0 h 532"/>
                  <a:gd name="T2" fmla="*/ 250 w 250"/>
                  <a:gd name="T3" fmla="*/ 532 h 532"/>
                  <a:gd name="T4" fmla="*/ 246 w 250"/>
                  <a:gd name="T5" fmla="*/ 532 h 532"/>
                  <a:gd name="T6" fmla="*/ 244 w 250"/>
                  <a:gd name="T7" fmla="*/ 532 h 532"/>
                  <a:gd name="T8" fmla="*/ 0 w 250"/>
                  <a:gd name="T9" fmla="*/ 9 h 532"/>
                  <a:gd name="T10" fmla="*/ 0 w 250"/>
                  <a:gd name="T11" fmla="*/ 4 h 532"/>
                  <a:gd name="T12" fmla="*/ 2 w 250"/>
                  <a:gd name="T13" fmla="*/ 0 h 5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0"/>
                  <a:gd name="T22" fmla="*/ 0 h 532"/>
                  <a:gd name="T23" fmla="*/ 250 w 250"/>
                  <a:gd name="T24" fmla="*/ 532 h 5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0" h="532">
                    <a:moveTo>
                      <a:pt x="2" y="0"/>
                    </a:moveTo>
                    <a:lnTo>
                      <a:pt x="250" y="532"/>
                    </a:lnTo>
                    <a:lnTo>
                      <a:pt x="246" y="532"/>
                    </a:lnTo>
                    <a:lnTo>
                      <a:pt x="244" y="532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0" name="Freeform 803">
                <a:extLst>
                  <a:ext uri="{FF2B5EF4-FFF2-40B4-BE49-F238E27FC236}">
                    <a16:creationId xmlns:a16="http://schemas.microsoft.com/office/drawing/2014/main" id="{7345B32B-69B4-4910-9BE4-851E8D9FD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1775"/>
                <a:ext cx="248" cy="530"/>
              </a:xfrm>
              <a:custGeom>
                <a:avLst/>
                <a:gdLst>
                  <a:gd name="T0" fmla="*/ 2 w 248"/>
                  <a:gd name="T1" fmla="*/ 0 h 530"/>
                  <a:gd name="T2" fmla="*/ 248 w 248"/>
                  <a:gd name="T3" fmla="*/ 528 h 530"/>
                  <a:gd name="T4" fmla="*/ 246 w 248"/>
                  <a:gd name="T5" fmla="*/ 528 h 530"/>
                  <a:gd name="T6" fmla="*/ 242 w 248"/>
                  <a:gd name="T7" fmla="*/ 530 h 530"/>
                  <a:gd name="T8" fmla="*/ 0 w 248"/>
                  <a:gd name="T9" fmla="*/ 9 h 530"/>
                  <a:gd name="T10" fmla="*/ 2 w 248"/>
                  <a:gd name="T11" fmla="*/ 5 h 530"/>
                  <a:gd name="T12" fmla="*/ 2 w 248"/>
                  <a:gd name="T13" fmla="*/ 0 h 5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8"/>
                  <a:gd name="T22" fmla="*/ 0 h 530"/>
                  <a:gd name="T23" fmla="*/ 248 w 248"/>
                  <a:gd name="T24" fmla="*/ 530 h 5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8" h="530">
                    <a:moveTo>
                      <a:pt x="2" y="0"/>
                    </a:moveTo>
                    <a:lnTo>
                      <a:pt x="248" y="528"/>
                    </a:lnTo>
                    <a:lnTo>
                      <a:pt x="246" y="528"/>
                    </a:lnTo>
                    <a:lnTo>
                      <a:pt x="242" y="530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1" name="Freeform 804">
                <a:extLst>
                  <a:ext uri="{FF2B5EF4-FFF2-40B4-BE49-F238E27FC236}">
                    <a16:creationId xmlns:a16="http://schemas.microsoft.com/office/drawing/2014/main" id="{2ECC3365-E56A-483C-A8A5-0CAD1FEA4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1780"/>
                <a:ext cx="246" cy="525"/>
              </a:xfrm>
              <a:custGeom>
                <a:avLst/>
                <a:gdLst>
                  <a:gd name="T0" fmla="*/ 2 w 246"/>
                  <a:gd name="T1" fmla="*/ 0 h 525"/>
                  <a:gd name="T2" fmla="*/ 246 w 246"/>
                  <a:gd name="T3" fmla="*/ 523 h 525"/>
                  <a:gd name="T4" fmla="*/ 242 w 246"/>
                  <a:gd name="T5" fmla="*/ 525 h 525"/>
                  <a:gd name="T6" fmla="*/ 240 w 246"/>
                  <a:gd name="T7" fmla="*/ 525 h 525"/>
                  <a:gd name="T8" fmla="*/ 0 w 246"/>
                  <a:gd name="T9" fmla="*/ 10 h 525"/>
                  <a:gd name="T10" fmla="*/ 0 w 246"/>
                  <a:gd name="T11" fmla="*/ 4 h 525"/>
                  <a:gd name="T12" fmla="*/ 2 w 246"/>
                  <a:gd name="T13" fmla="*/ 0 h 5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525"/>
                  <a:gd name="T23" fmla="*/ 246 w 246"/>
                  <a:gd name="T24" fmla="*/ 525 h 5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525">
                    <a:moveTo>
                      <a:pt x="2" y="0"/>
                    </a:moveTo>
                    <a:lnTo>
                      <a:pt x="246" y="523"/>
                    </a:lnTo>
                    <a:lnTo>
                      <a:pt x="242" y="525"/>
                    </a:lnTo>
                    <a:lnTo>
                      <a:pt x="240" y="525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2" name="Freeform 805">
                <a:extLst>
                  <a:ext uri="{FF2B5EF4-FFF2-40B4-BE49-F238E27FC236}">
                    <a16:creationId xmlns:a16="http://schemas.microsoft.com/office/drawing/2014/main" id="{7295CC50-E8E0-4B61-9B3F-E8D11207A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1784"/>
                <a:ext cx="244" cy="521"/>
              </a:xfrm>
              <a:custGeom>
                <a:avLst/>
                <a:gdLst>
                  <a:gd name="T0" fmla="*/ 2 w 244"/>
                  <a:gd name="T1" fmla="*/ 0 h 521"/>
                  <a:gd name="T2" fmla="*/ 244 w 244"/>
                  <a:gd name="T3" fmla="*/ 521 h 521"/>
                  <a:gd name="T4" fmla="*/ 242 w 244"/>
                  <a:gd name="T5" fmla="*/ 521 h 521"/>
                  <a:gd name="T6" fmla="*/ 238 w 244"/>
                  <a:gd name="T7" fmla="*/ 521 h 521"/>
                  <a:gd name="T8" fmla="*/ 0 w 244"/>
                  <a:gd name="T9" fmla="*/ 10 h 521"/>
                  <a:gd name="T10" fmla="*/ 2 w 244"/>
                  <a:gd name="T11" fmla="*/ 6 h 521"/>
                  <a:gd name="T12" fmla="*/ 2 w 244"/>
                  <a:gd name="T13" fmla="*/ 0 h 5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4"/>
                  <a:gd name="T22" fmla="*/ 0 h 521"/>
                  <a:gd name="T23" fmla="*/ 244 w 244"/>
                  <a:gd name="T24" fmla="*/ 521 h 5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4" h="521">
                    <a:moveTo>
                      <a:pt x="2" y="0"/>
                    </a:moveTo>
                    <a:lnTo>
                      <a:pt x="244" y="521"/>
                    </a:lnTo>
                    <a:lnTo>
                      <a:pt x="242" y="521"/>
                    </a:lnTo>
                    <a:lnTo>
                      <a:pt x="238" y="521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3" name="Freeform 806">
                <a:extLst>
                  <a:ext uri="{FF2B5EF4-FFF2-40B4-BE49-F238E27FC236}">
                    <a16:creationId xmlns:a16="http://schemas.microsoft.com/office/drawing/2014/main" id="{F111D728-5F1F-45C4-A965-147698425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1790"/>
                <a:ext cx="242" cy="515"/>
              </a:xfrm>
              <a:custGeom>
                <a:avLst/>
                <a:gdLst>
                  <a:gd name="T0" fmla="*/ 2 w 242"/>
                  <a:gd name="T1" fmla="*/ 0 h 515"/>
                  <a:gd name="T2" fmla="*/ 242 w 242"/>
                  <a:gd name="T3" fmla="*/ 515 h 515"/>
                  <a:gd name="T4" fmla="*/ 238 w 242"/>
                  <a:gd name="T5" fmla="*/ 515 h 515"/>
                  <a:gd name="T6" fmla="*/ 237 w 242"/>
                  <a:gd name="T7" fmla="*/ 515 h 515"/>
                  <a:gd name="T8" fmla="*/ 0 w 242"/>
                  <a:gd name="T9" fmla="*/ 10 h 515"/>
                  <a:gd name="T10" fmla="*/ 0 w 242"/>
                  <a:gd name="T11" fmla="*/ 4 h 515"/>
                  <a:gd name="T12" fmla="*/ 2 w 242"/>
                  <a:gd name="T13" fmla="*/ 0 h 5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2"/>
                  <a:gd name="T22" fmla="*/ 0 h 515"/>
                  <a:gd name="T23" fmla="*/ 242 w 242"/>
                  <a:gd name="T24" fmla="*/ 515 h 5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2" h="515">
                    <a:moveTo>
                      <a:pt x="2" y="0"/>
                    </a:moveTo>
                    <a:lnTo>
                      <a:pt x="242" y="515"/>
                    </a:lnTo>
                    <a:lnTo>
                      <a:pt x="238" y="515"/>
                    </a:lnTo>
                    <a:lnTo>
                      <a:pt x="237" y="515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9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4" name="Freeform 807">
                <a:extLst>
                  <a:ext uri="{FF2B5EF4-FFF2-40B4-BE49-F238E27FC236}">
                    <a16:creationId xmlns:a16="http://schemas.microsoft.com/office/drawing/2014/main" id="{C6BDC061-EE74-45AA-9E4A-7DDE2299F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1794"/>
                <a:ext cx="240" cy="512"/>
              </a:xfrm>
              <a:custGeom>
                <a:avLst/>
                <a:gdLst>
                  <a:gd name="T0" fmla="*/ 2 w 240"/>
                  <a:gd name="T1" fmla="*/ 0 h 512"/>
                  <a:gd name="T2" fmla="*/ 240 w 240"/>
                  <a:gd name="T3" fmla="*/ 511 h 512"/>
                  <a:gd name="T4" fmla="*/ 239 w 240"/>
                  <a:gd name="T5" fmla="*/ 511 h 512"/>
                  <a:gd name="T6" fmla="*/ 235 w 240"/>
                  <a:gd name="T7" fmla="*/ 512 h 512"/>
                  <a:gd name="T8" fmla="*/ 0 w 240"/>
                  <a:gd name="T9" fmla="*/ 11 h 512"/>
                  <a:gd name="T10" fmla="*/ 2 w 240"/>
                  <a:gd name="T11" fmla="*/ 6 h 512"/>
                  <a:gd name="T12" fmla="*/ 2 w 240"/>
                  <a:gd name="T13" fmla="*/ 0 h 5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0"/>
                  <a:gd name="T22" fmla="*/ 0 h 512"/>
                  <a:gd name="T23" fmla="*/ 240 w 240"/>
                  <a:gd name="T24" fmla="*/ 512 h 5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0" h="512">
                    <a:moveTo>
                      <a:pt x="2" y="0"/>
                    </a:moveTo>
                    <a:lnTo>
                      <a:pt x="240" y="511"/>
                    </a:lnTo>
                    <a:lnTo>
                      <a:pt x="239" y="511"/>
                    </a:lnTo>
                    <a:lnTo>
                      <a:pt x="235" y="512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9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5" name="Freeform 808">
                <a:extLst>
                  <a:ext uri="{FF2B5EF4-FFF2-40B4-BE49-F238E27FC236}">
                    <a16:creationId xmlns:a16="http://schemas.microsoft.com/office/drawing/2014/main" id="{78F65217-85B7-4C32-BF5E-7558B2C9F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1800"/>
                <a:ext cx="239" cy="506"/>
              </a:xfrm>
              <a:custGeom>
                <a:avLst/>
                <a:gdLst>
                  <a:gd name="T0" fmla="*/ 2 w 239"/>
                  <a:gd name="T1" fmla="*/ 0 h 506"/>
                  <a:gd name="T2" fmla="*/ 239 w 239"/>
                  <a:gd name="T3" fmla="*/ 505 h 506"/>
                  <a:gd name="T4" fmla="*/ 235 w 239"/>
                  <a:gd name="T5" fmla="*/ 506 h 506"/>
                  <a:gd name="T6" fmla="*/ 231 w 239"/>
                  <a:gd name="T7" fmla="*/ 506 h 506"/>
                  <a:gd name="T8" fmla="*/ 0 w 239"/>
                  <a:gd name="T9" fmla="*/ 9 h 506"/>
                  <a:gd name="T10" fmla="*/ 0 w 239"/>
                  <a:gd name="T11" fmla="*/ 5 h 506"/>
                  <a:gd name="T12" fmla="*/ 2 w 239"/>
                  <a:gd name="T13" fmla="*/ 0 h 5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9"/>
                  <a:gd name="T22" fmla="*/ 0 h 506"/>
                  <a:gd name="T23" fmla="*/ 239 w 239"/>
                  <a:gd name="T24" fmla="*/ 506 h 50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9" h="506">
                    <a:moveTo>
                      <a:pt x="2" y="0"/>
                    </a:moveTo>
                    <a:lnTo>
                      <a:pt x="239" y="505"/>
                    </a:lnTo>
                    <a:lnTo>
                      <a:pt x="235" y="506"/>
                    </a:lnTo>
                    <a:lnTo>
                      <a:pt x="231" y="506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B89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6" name="Freeform 809">
                <a:extLst>
                  <a:ext uri="{FF2B5EF4-FFF2-40B4-BE49-F238E27FC236}">
                    <a16:creationId xmlns:a16="http://schemas.microsoft.com/office/drawing/2014/main" id="{9A9F9485-1E63-4026-8F29-4A3FF06F1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805"/>
                <a:ext cx="236" cy="501"/>
              </a:xfrm>
              <a:custGeom>
                <a:avLst/>
                <a:gdLst>
                  <a:gd name="T0" fmla="*/ 1 w 236"/>
                  <a:gd name="T1" fmla="*/ 0 h 501"/>
                  <a:gd name="T2" fmla="*/ 236 w 236"/>
                  <a:gd name="T3" fmla="*/ 501 h 501"/>
                  <a:gd name="T4" fmla="*/ 232 w 236"/>
                  <a:gd name="T5" fmla="*/ 501 h 501"/>
                  <a:gd name="T6" fmla="*/ 230 w 236"/>
                  <a:gd name="T7" fmla="*/ 501 h 501"/>
                  <a:gd name="T8" fmla="*/ 0 w 236"/>
                  <a:gd name="T9" fmla="*/ 10 h 501"/>
                  <a:gd name="T10" fmla="*/ 1 w 236"/>
                  <a:gd name="T11" fmla="*/ 4 h 501"/>
                  <a:gd name="T12" fmla="*/ 1 w 236"/>
                  <a:gd name="T13" fmla="*/ 0 h 5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6"/>
                  <a:gd name="T22" fmla="*/ 0 h 501"/>
                  <a:gd name="T23" fmla="*/ 236 w 236"/>
                  <a:gd name="T24" fmla="*/ 501 h 5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6" h="501">
                    <a:moveTo>
                      <a:pt x="1" y="0"/>
                    </a:moveTo>
                    <a:lnTo>
                      <a:pt x="236" y="501"/>
                    </a:lnTo>
                    <a:lnTo>
                      <a:pt x="232" y="501"/>
                    </a:lnTo>
                    <a:lnTo>
                      <a:pt x="230" y="501"/>
                    </a:lnTo>
                    <a:lnTo>
                      <a:pt x="0" y="10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C8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7" name="Freeform 810">
                <a:extLst>
                  <a:ext uri="{FF2B5EF4-FFF2-40B4-BE49-F238E27FC236}">
                    <a16:creationId xmlns:a16="http://schemas.microsoft.com/office/drawing/2014/main" id="{56D37486-562C-4266-A22F-7471572E5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809"/>
                <a:ext cx="232" cy="497"/>
              </a:xfrm>
              <a:custGeom>
                <a:avLst/>
                <a:gdLst>
                  <a:gd name="T0" fmla="*/ 1 w 232"/>
                  <a:gd name="T1" fmla="*/ 0 h 497"/>
                  <a:gd name="T2" fmla="*/ 232 w 232"/>
                  <a:gd name="T3" fmla="*/ 497 h 497"/>
                  <a:gd name="T4" fmla="*/ 230 w 232"/>
                  <a:gd name="T5" fmla="*/ 497 h 497"/>
                  <a:gd name="T6" fmla="*/ 226 w 232"/>
                  <a:gd name="T7" fmla="*/ 497 h 497"/>
                  <a:gd name="T8" fmla="*/ 0 w 232"/>
                  <a:gd name="T9" fmla="*/ 12 h 497"/>
                  <a:gd name="T10" fmla="*/ 0 w 232"/>
                  <a:gd name="T11" fmla="*/ 6 h 497"/>
                  <a:gd name="T12" fmla="*/ 1 w 232"/>
                  <a:gd name="T13" fmla="*/ 0 h 4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2"/>
                  <a:gd name="T22" fmla="*/ 0 h 497"/>
                  <a:gd name="T23" fmla="*/ 232 w 232"/>
                  <a:gd name="T24" fmla="*/ 497 h 49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2" h="497">
                    <a:moveTo>
                      <a:pt x="1" y="0"/>
                    </a:moveTo>
                    <a:lnTo>
                      <a:pt x="232" y="497"/>
                    </a:lnTo>
                    <a:lnTo>
                      <a:pt x="230" y="497"/>
                    </a:lnTo>
                    <a:lnTo>
                      <a:pt x="226" y="497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C8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8" name="Freeform 811">
                <a:extLst>
                  <a:ext uri="{FF2B5EF4-FFF2-40B4-BE49-F238E27FC236}">
                    <a16:creationId xmlns:a16="http://schemas.microsoft.com/office/drawing/2014/main" id="{846C1F77-A26B-4B9C-BFE6-B4F30173A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815"/>
                <a:ext cx="230" cy="491"/>
              </a:xfrm>
              <a:custGeom>
                <a:avLst/>
                <a:gdLst>
                  <a:gd name="T0" fmla="*/ 0 w 230"/>
                  <a:gd name="T1" fmla="*/ 0 h 491"/>
                  <a:gd name="T2" fmla="*/ 230 w 230"/>
                  <a:gd name="T3" fmla="*/ 491 h 491"/>
                  <a:gd name="T4" fmla="*/ 226 w 230"/>
                  <a:gd name="T5" fmla="*/ 491 h 491"/>
                  <a:gd name="T6" fmla="*/ 222 w 230"/>
                  <a:gd name="T7" fmla="*/ 491 h 491"/>
                  <a:gd name="T8" fmla="*/ 222 w 230"/>
                  <a:gd name="T9" fmla="*/ 491 h 491"/>
                  <a:gd name="T10" fmla="*/ 222 w 230"/>
                  <a:gd name="T11" fmla="*/ 491 h 491"/>
                  <a:gd name="T12" fmla="*/ 0 w 230"/>
                  <a:gd name="T13" fmla="*/ 12 h 491"/>
                  <a:gd name="T14" fmla="*/ 0 w 230"/>
                  <a:gd name="T15" fmla="*/ 6 h 491"/>
                  <a:gd name="T16" fmla="*/ 0 w 230"/>
                  <a:gd name="T17" fmla="*/ 0 h 4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0"/>
                  <a:gd name="T28" fmla="*/ 0 h 491"/>
                  <a:gd name="T29" fmla="*/ 230 w 230"/>
                  <a:gd name="T30" fmla="*/ 491 h 49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0" h="491">
                    <a:moveTo>
                      <a:pt x="0" y="0"/>
                    </a:moveTo>
                    <a:lnTo>
                      <a:pt x="230" y="491"/>
                    </a:lnTo>
                    <a:lnTo>
                      <a:pt x="226" y="491"/>
                    </a:lnTo>
                    <a:lnTo>
                      <a:pt x="222" y="491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9" name="Freeform 812">
                <a:extLst>
                  <a:ext uri="{FF2B5EF4-FFF2-40B4-BE49-F238E27FC236}">
                    <a16:creationId xmlns:a16="http://schemas.microsoft.com/office/drawing/2014/main" id="{FD0C60A5-ED6B-4B02-B610-132D98B5E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821"/>
                <a:ext cx="228" cy="485"/>
              </a:xfrm>
              <a:custGeom>
                <a:avLst/>
                <a:gdLst>
                  <a:gd name="T0" fmla="*/ 2 w 228"/>
                  <a:gd name="T1" fmla="*/ 0 h 485"/>
                  <a:gd name="T2" fmla="*/ 228 w 228"/>
                  <a:gd name="T3" fmla="*/ 485 h 485"/>
                  <a:gd name="T4" fmla="*/ 226 w 228"/>
                  <a:gd name="T5" fmla="*/ 485 h 485"/>
                  <a:gd name="T6" fmla="*/ 224 w 228"/>
                  <a:gd name="T7" fmla="*/ 485 h 485"/>
                  <a:gd name="T8" fmla="*/ 224 w 228"/>
                  <a:gd name="T9" fmla="*/ 485 h 485"/>
                  <a:gd name="T10" fmla="*/ 222 w 228"/>
                  <a:gd name="T11" fmla="*/ 485 h 485"/>
                  <a:gd name="T12" fmla="*/ 0 w 228"/>
                  <a:gd name="T13" fmla="*/ 11 h 485"/>
                  <a:gd name="T14" fmla="*/ 2 w 228"/>
                  <a:gd name="T15" fmla="*/ 6 h 485"/>
                  <a:gd name="T16" fmla="*/ 2 w 228"/>
                  <a:gd name="T17" fmla="*/ 0 h 4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8"/>
                  <a:gd name="T28" fmla="*/ 0 h 485"/>
                  <a:gd name="T29" fmla="*/ 228 w 228"/>
                  <a:gd name="T30" fmla="*/ 485 h 48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8" h="485">
                    <a:moveTo>
                      <a:pt x="2" y="0"/>
                    </a:moveTo>
                    <a:lnTo>
                      <a:pt x="228" y="485"/>
                    </a:lnTo>
                    <a:lnTo>
                      <a:pt x="226" y="485"/>
                    </a:lnTo>
                    <a:lnTo>
                      <a:pt x="224" y="485"/>
                    </a:lnTo>
                    <a:lnTo>
                      <a:pt x="222" y="48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0" name="Freeform 813">
                <a:extLst>
                  <a:ext uri="{FF2B5EF4-FFF2-40B4-BE49-F238E27FC236}">
                    <a16:creationId xmlns:a16="http://schemas.microsoft.com/office/drawing/2014/main" id="{EDEB7347-2C4C-46A4-8596-CF783B8D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827"/>
                <a:ext cx="224" cy="479"/>
              </a:xfrm>
              <a:custGeom>
                <a:avLst/>
                <a:gdLst>
                  <a:gd name="T0" fmla="*/ 2 w 224"/>
                  <a:gd name="T1" fmla="*/ 0 h 479"/>
                  <a:gd name="T2" fmla="*/ 224 w 224"/>
                  <a:gd name="T3" fmla="*/ 479 h 479"/>
                  <a:gd name="T4" fmla="*/ 222 w 224"/>
                  <a:gd name="T5" fmla="*/ 479 h 479"/>
                  <a:gd name="T6" fmla="*/ 218 w 224"/>
                  <a:gd name="T7" fmla="*/ 479 h 479"/>
                  <a:gd name="T8" fmla="*/ 0 w 224"/>
                  <a:gd name="T9" fmla="*/ 9 h 479"/>
                  <a:gd name="T10" fmla="*/ 0 w 224"/>
                  <a:gd name="T11" fmla="*/ 5 h 479"/>
                  <a:gd name="T12" fmla="*/ 2 w 224"/>
                  <a:gd name="T13" fmla="*/ 0 h 4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4"/>
                  <a:gd name="T22" fmla="*/ 0 h 479"/>
                  <a:gd name="T23" fmla="*/ 224 w 224"/>
                  <a:gd name="T24" fmla="*/ 479 h 47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4" h="479">
                    <a:moveTo>
                      <a:pt x="2" y="0"/>
                    </a:moveTo>
                    <a:lnTo>
                      <a:pt x="224" y="479"/>
                    </a:lnTo>
                    <a:lnTo>
                      <a:pt x="222" y="479"/>
                    </a:lnTo>
                    <a:lnTo>
                      <a:pt x="218" y="47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1" name="Freeform 814">
                <a:extLst>
                  <a:ext uri="{FF2B5EF4-FFF2-40B4-BE49-F238E27FC236}">
                    <a16:creationId xmlns:a16="http://schemas.microsoft.com/office/drawing/2014/main" id="{9057ABA9-BBDA-423A-9AA1-A8367BAEC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832"/>
                <a:ext cx="222" cy="474"/>
              </a:xfrm>
              <a:custGeom>
                <a:avLst/>
                <a:gdLst>
                  <a:gd name="T0" fmla="*/ 0 w 222"/>
                  <a:gd name="T1" fmla="*/ 0 h 474"/>
                  <a:gd name="T2" fmla="*/ 222 w 222"/>
                  <a:gd name="T3" fmla="*/ 474 h 474"/>
                  <a:gd name="T4" fmla="*/ 218 w 222"/>
                  <a:gd name="T5" fmla="*/ 474 h 474"/>
                  <a:gd name="T6" fmla="*/ 215 w 222"/>
                  <a:gd name="T7" fmla="*/ 474 h 474"/>
                  <a:gd name="T8" fmla="*/ 0 w 222"/>
                  <a:gd name="T9" fmla="*/ 10 h 474"/>
                  <a:gd name="T10" fmla="*/ 0 w 222"/>
                  <a:gd name="T11" fmla="*/ 4 h 474"/>
                  <a:gd name="T12" fmla="*/ 0 w 222"/>
                  <a:gd name="T13" fmla="*/ 0 h 4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2"/>
                  <a:gd name="T22" fmla="*/ 0 h 474"/>
                  <a:gd name="T23" fmla="*/ 222 w 222"/>
                  <a:gd name="T24" fmla="*/ 474 h 47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2" h="474">
                    <a:moveTo>
                      <a:pt x="0" y="0"/>
                    </a:moveTo>
                    <a:lnTo>
                      <a:pt x="222" y="474"/>
                    </a:lnTo>
                    <a:lnTo>
                      <a:pt x="218" y="474"/>
                    </a:lnTo>
                    <a:lnTo>
                      <a:pt x="215" y="474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2" name="Freeform 815">
                <a:extLst>
                  <a:ext uri="{FF2B5EF4-FFF2-40B4-BE49-F238E27FC236}">
                    <a16:creationId xmlns:a16="http://schemas.microsoft.com/office/drawing/2014/main" id="{3D882B60-16CE-466D-96C2-75247B435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836"/>
                <a:ext cx="220" cy="470"/>
              </a:xfrm>
              <a:custGeom>
                <a:avLst/>
                <a:gdLst>
                  <a:gd name="T0" fmla="*/ 2 w 220"/>
                  <a:gd name="T1" fmla="*/ 0 h 470"/>
                  <a:gd name="T2" fmla="*/ 220 w 220"/>
                  <a:gd name="T3" fmla="*/ 470 h 470"/>
                  <a:gd name="T4" fmla="*/ 217 w 220"/>
                  <a:gd name="T5" fmla="*/ 470 h 470"/>
                  <a:gd name="T6" fmla="*/ 213 w 220"/>
                  <a:gd name="T7" fmla="*/ 470 h 470"/>
                  <a:gd name="T8" fmla="*/ 0 w 220"/>
                  <a:gd name="T9" fmla="*/ 12 h 470"/>
                  <a:gd name="T10" fmla="*/ 2 w 220"/>
                  <a:gd name="T11" fmla="*/ 6 h 470"/>
                  <a:gd name="T12" fmla="*/ 2 w 220"/>
                  <a:gd name="T13" fmla="*/ 0 h 4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0"/>
                  <a:gd name="T22" fmla="*/ 0 h 470"/>
                  <a:gd name="T23" fmla="*/ 220 w 220"/>
                  <a:gd name="T24" fmla="*/ 470 h 47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0" h="470">
                    <a:moveTo>
                      <a:pt x="2" y="0"/>
                    </a:moveTo>
                    <a:lnTo>
                      <a:pt x="220" y="470"/>
                    </a:lnTo>
                    <a:lnTo>
                      <a:pt x="217" y="470"/>
                    </a:lnTo>
                    <a:lnTo>
                      <a:pt x="213" y="470"/>
                    </a:lnTo>
                    <a:lnTo>
                      <a:pt x="0" y="12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3" name="Freeform 816">
                <a:extLst>
                  <a:ext uri="{FF2B5EF4-FFF2-40B4-BE49-F238E27FC236}">
                    <a16:creationId xmlns:a16="http://schemas.microsoft.com/office/drawing/2014/main" id="{9438832A-E226-4B18-B4D7-365D67A78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842"/>
                <a:ext cx="217" cy="464"/>
              </a:xfrm>
              <a:custGeom>
                <a:avLst/>
                <a:gdLst>
                  <a:gd name="T0" fmla="*/ 2 w 217"/>
                  <a:gd name="T1" fmla="*/ 0 h 464"/>
                  <a:gd name="T2" fmla="*/ 217 w 217"/>
                  <a:gd name="T3" fmla="*/ 464 h 464"/>
                  <a:gd name="T4" fmla="*/ 213 w 217"/>
                  <a:gd name="T5" fmla="*/ 464 h 464"/>
                  <a:gd name="T6" fmla="*/ 211 w 217"/>
                  <a:gd name="T7" fmla="*/ 463 h 464"/>
                  <a:gd name="T8" fmla="*/ 0 w 217"/>
                  <a:gd name="T9" fmla="*/ 11 h 464"/>
                  <a:gd name="T10" fmla="*/ 0 w 217"/>
                  <a:gd name="T11" fmla="*/ 6 h 464"/>
                  <a:gd name="T12" fmla="*/ 2 w 217"/>
                  <a:gd name="T13" fmla="*/ 0 h 4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7"/>
                  <a:gd name="T22" fmla="*/ 0 h 464"/>
                  <a:gd name="T23" fmla="*/ 217 w 217"/>
                  <a:gd name="T24" fmla="*/ 464 h 4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7" h="464">
                    <a:moveTo>
                      <a:pt x="2" y="0"/>
                    </a:moveTo>
                    <a:lnTo>
                      <a:pt x="217" y="464"/>
                    </a:lnTo>
                    <a:lnTo>
                      <a:pt x="213" y="464"/>
                    </a:lnTo>
                    <a:lnTo>
                      <a:pt x="211" y="463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4" name="Freeform 817">
                <a:extLst>
                  <a:ext uri="{FF2B5EF4-FFF2-40B4-BE49-F238E27FC236}">
                    <a16:creationId xmlns:a16="http://schemas.microsoft.com/office/drawing/2014/main" id="{D7563DE0-2885-4ADE-AA29-2E1A593E0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848"/>
                <a:ext cx="213" cy="458"/>
              </a:xfrm>
              <a:custGeom>
                <a:avLst/>
                <a:gdLst>
                  <a:gd name="T0" fmla="*/ 0 w 213"/>
                  <a:gd name="T1" fmla="*/ 0 h 458"/>
                  <a:gd name="T2" fmla="*/ 213 w 213"/>
                  <a:gd name="T3" fmla="*/ 458 h 458"/>
                  <a:gd name="T4" fmla="*/ 211 w 213"/>
                  <a:gd name="T5" fmla="*/ 457 h 458"/>
                  <a:gd name="T6" fmla="*/ 207 w 213"/>
                  <a:gd name="T7" fmla="*/ 457 h 458"/>
                  <a:gd name="T8" fmla="*/ 0 w 213"/>
                  <a:gd name="T9" fmla="*/ 11 h 458"/>
                  <a:gd name="T10" fmla="*/ 0 w 213"/>
                  <a:gd name="T11" fmla="*/ 5 h 458"/>
                  <a:gd name="T12" fmla="*/ 0 w 213"/>
                  <a:gd name="T13" fmla="*/ 0 h 4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3"/>
                  <a:gd name="T22" fmla="*/ 0 h 458"/>
                  <a:gd name="T23" fmla="*/ 213 w 213"/>
                  <a:gd name="T24" fmla="*/ 458 h 45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3" h="458">
                    <a:moveTo>
                      <a:pt x="0" y="0"/>
                    </a:moveTo>
                    <a:lnTo>
                      <a:pt x="213" y="458"/>
                    </a:lnTo>
                    <a:lnTo>
                      <a:pt x="211" y="457"/>
                    </a:lnTo>
                    <a:lnTo>
                      <a:pt x="207" y="457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5" name="Freeform 818">
                <a:extLst>
                  <a:ext uri="{FF2B5EF4-FFF2-40B4-BE49-F238E27FC236}">
                    <a16:creationId xmlns:a16="http://schemas.microsoft.com/office/drawing/2014/main" id="{229518CD-913E-4100-9FA0-A5802822D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853"/>
                <a:ext cx="211" cy="452"/>
              </a:xfrm>
              <a:custGeom>
                <a:avLst/>
                <a:gdLst>
                  <a:gd name="T0" fmla="*/ 0 w 211"/>
                  <a:gd name="T1" fmla="*/ 0 h 452"/>
                  <a:gd name="T2" fmla="*/ 211 w 211"/>
                  <a:gd name="T3" fmla="*/ 452 h 452"/>
                  <a:gd name="T4" fmla="*/ 207 w 211"/>
                  <a:gd name="T5" fmla="*/ 452 h 452"/>
                  <a:gd name="T6" fmla="*/ 203 w 211"/>
                  <a:gd name="T7" fmla="*/ 452 h 452"/>
                  <a:gd name="T8" fmla="*/ 0 w 211"/>
                  <a:gd name="T9" fmla="*/ 14 h 452"/>
                  <a:gd name="T10" fmla="*/ 0 w 211"/>
                  <a:gd name="T11" fmla="*/ 6 h 452"/>
                  <a:gd name="T12" fmla="*/ 0 w 211"/>
                  <a:gd name="T13" fmla="*/ 0 h 4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1"/>
                  <a:gd name="T22" fmla="*/ 0 h 452"/>
                  <a:gd name="T23" fmla="*/ 211 w 211"/>
                  <a:gd name="T24" fmla="*/ 452 h 4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1" h="452">
                    <a:moveTo>
                      <a:pt x="0" y="0"/>
                    </a:moveTo>
                    <a:lnTo>
                      <a:pt x="211" y="452"/>
                    </a:lnTo>
                    <a:lnTo>
                      <a:pt x="207" y="452"/>
                    </a:lnTo>
                    <a:lnTo>
                      <a:pt x="203" y="452"/>
                    </a:lnTo>
                    <a:lnTo>
                      <a:pt x="0" y="14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6" name="Freeform 819">
                <a:extLst>
                  <a:ext uri="{FF2B5EF4-FFF2-40B4-BE49-F238E27FC236}">
                    <a16:creationId xmlns:a16="http://schemas.microsoft.com/office/drawing/2014/main" id="{64276228-A567-4386-9C2A-7D79DD96E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59"/>
                <a:ext cx="209" cy="446"/>
              </a:xfrm>
              <a:custGeom>
                <a:avLst/>
                <a:gdLst>
                  <a:gd name="T0" fmla="*/ 2 w 209"/>
                  <a:gd name="T1" fmla="*/ 0 h 446"/>
                  <a:gd name="T2" fmla="*/ 209 w 209"/>
                  <a:gd name="T3" fmla="*/ 446 h 446"/>
                  <a:gd name="T4" fmla="*/ 205 w 209"/>
                  <a:gd name="T5" fmla="*/ 446 h 446"/>
                  <a:gd name="T6" fmla="*/ 201 w 209"/>
                  <a:gd name="T7" fmla="*/ 444 h 446"/>
                  <a:gd name="T8" fmla="*/ 0 w 209"/>
                  <a:gd name="T9" fmla="*/ 14 h 446"/>
                  <a:gd name="T10" fmla="*/ 2 w 209"/>
                  <a:gd name="T11" fmla="*/ 8 h 446"/>
                  <a:gd name="T12" fmla="*/ 2 w 209"/>
                  <a:gd name="T13" fmla="*/ 0 h 4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9"/>
                  <a:gd name="T22" fmla="*/ 0 h 446"/>
                  <a:gd name="T23" fmla="*/ 209 w 209"/>
                  <a:gd name="T24" fmla="*/ 446 h 4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9" h="446">
                    <a:moveTo>
                      <a:pt x="2" y="0"/>
                    </a:moveTo>
                    <a:lnTo>
                      <a:pt x="209" y="446"/>
                    </a:lnTo>
                    <a:lnTo>
                      <a:pt x="205" y="446"/>
                    </a:lnTo>
                    <a:lnTo>
                      <a:pt x="201" y="444"/>
                    </a:lnTo>
                    <a:lnTo>
                      <a:pt x="0" y="14"/>
                    </a:lnTo>
                    <a:lnTo>
                      <a:pt x="2" y="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7" name="Freeform 820">
                <a:extLst>
                  <a:ext uri="{FF2B5EF4-FFF2-40B4-BE49-F238E27FC236}">
                    <a16:creationId xmlns:a16="http://schemas.microsoft.com/office/drawing/2014/main" id="{49EC7A5C-388C-4C35-B3A4-8EA65F54D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67"/>
                <a:ext cx="205" cy="438"/>
              </a:xfrm>
              <a:custGeom>
                <a:avLst/>
                <a:gdLst>
                  <a:gd name="T0" fmla="*/ 2 w 205"/>
                  <a:gd name="T1" fmla="*/ 0 h 438"/>
                  <a:gd name="T2" fmla="*/ 205 w 205"/>
                  <a:gd name="T3" fmla="*/ 438 h 438"/>
                  <a:gd name="T4" fmla="*/ 201 w 205"/>
                  <a:gd name="T5" fmla="*/ 436 h 438"/>
                  <a:gd name="T6" fmla="*/ 198 w 205"/>
                  <a:gd name="T7" fmla="*/ 436 h 438"/>
                  <a:gd name="T8" fmla="*/ 0 w 205"/>
                  <a:gd name="T9" fmla="*/ 11 h 438"/>
                  <a:gd name="T10" fmla="*/ 0 w 205"/>
                  <a:gd name="T11" fmla="*/ 6 h 438"/>
                  <a:gd name="T12" fmla="*/ 2 w 205"/>
                  <a:gd name="T13" fmla="*/ 0 h 4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5"/>
                  <a:gd name="T22" fmla="*/ 0 h 438"/>
                  <a:gd name="T23" fmla="*/ 205 w 205"/>
                  <a:gd name="T24" fmla="*/ 438 h 4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5" h="438">
                    <a:moveTo>
                      <a:pt x="2" y="0"/>
                    </a:moveTo>
                    <a:lnTo>
                      <a:pt x="205" y="438"/>
                    </a:lnTo>
                    <a:lnTo>
                      <a:pt x="201" y="436"/>
                    </a:lnTo>
                    <a:lnTo>
                      <a:pt x="198" y="436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C8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8" name="Freeform 821">
                <a:extLst>
                  <a:ext uri="{FF2B5EF4-FFF2-40B4-BE49-F238E27FC236}">
                    <a16:creationId xmlns:a16="http://schemas.microsoft.com/office/drawing/2014/main" id="{9EC24897-AC06-4744-89F6-61B1C887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73"/>
                <a:ext cx="201" cy="430"/>
              </a:xfrm>
              <a:custGeom>
                <a:avLst/>
                <a:gdLst>
                  <a:gd name="T0" fmla="*/ 0 w 201"/>
                  <a:gd name="T1" fmla="*/ 0 h 430"/>
                  <a:gd name="T2" fmla="*/ 201 w 201"/>
                  <a:gd name="T3" fmla="*/ 430 h 430"/>
                  <a:gd name="T4" fmla="*/ 198 w 201"/>
                  <a:gd name="T5" fmla="*/ 430 h 430"/>
                  <a:gd name="T6" fmla="*/ 194 w 201"/>
                  <a:gd name="T7" fmla="*/ 430 h 430"/>
                  <a:gd name="T8" fmla="*/ 0 w 201"/>
                  <a:gd name="T9" fmla="*/ 11 h 430"/>
                  <a:gd name="T10" fmla="*/ 0 w 201"/>
                  <a:gd name="T11" fmla="*/ 5 h 430"/>
                  <a:gd name="T12" fmla="*/ 0 w 201"/>
                  <a:gd name="T13" fmla="*/ 0 h 4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1"/>
                  <a:gd name="T22" fmla="*/ 0 h 430"/>
                  <a:gd name="T23" fmla="*/ 201 w 201"/>
                  <a:gd name="T24" fmla="*/ 430 h 4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1" h="430">
                    <a:moveTo>
                      <a:pt x="0" y="0"/>
                    </a:moveTo>
                    <a:lnTo>
                      <a:pt x="201" y="430"/>
                    </a:lnTo>
                    <a:lnTo>
                      <a:pt x="198" y="430"/>
                    </a:lnTo>
                    <a:lnTo>
                      <a:pt x="194" y="430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9" name="Freeform 822">
                <a:extLst>
                  <a:ext uri="{FF2B5EF4-FFF2-40B4-BE49-F238E27FC236}">
                    <a16:creationId xmlns:a16="http://schemas.microsoft.com/office/drawing/2014/main" id="{7686DC69-A9A0-4566-9776-0AED12A78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78"/>
                <a:ext cx="198" cy="425"/>
              </a:xfrm>
              <a:custGeom>
                <a:avLst/>
                <a:gdLst>
                  <a:gd name="T0" fmla="*/ 0 w 198"/>
                  <a:gd name="T1" fmla="*/ 0 h 425"/>
                  <a:gd name="T2" fmla="*/ 198 w 198"/>
                  <a:gd name="T3" fmla="*/ 425 h 425"/>
                  <a:gd name="T4" fmla="*/ 194 w 198"/>
                  <a:gd name="T5" fmla="*/ 425 h 425"/>
                  <a:gd name="T6" fmla="*/ 190 w 198"/>
                  <a:gd name="T7" fmla="*/ 423 h 425"/>
                  <a:gd name="T8" fmla="*/ 0 w 198"/>
                  <a:gd name="T9" fmla="*/ 14 h 425"/>
                  <a:gd name="T10" fmla="*/ 0 w 198"/>
                  <a:gd name="T11" fmla="*/ 6 h 425"/>
                  <a:gd name="T12" fmla="*/ 0 w 198"/>
                  <a:gd name="T13" fmla="*/ 0 h 4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8"/>
                  <a:gd name="T22" fmla="*/ 0 h 425"/>
                  <a:gd name="T23" fmla="*/ 198 w 198"/>
                  <a:gd name="T24" fmla="*/ 425 h 4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8" h="425">
                    <a:moveTo>
                      <a:pt x="0" y="0"/>
                    </a:moveTo>
                    <a:lnTo>
                      <a:pt x="198" y="425"/>
                    </a:lnTo>
                    <a:lnTo>
                      <a:pt x="194" y="425"/>
                    </a:lnTo>
                    <a:lnTo>
                      <a:pt x="190" y="423"/>
                    </a:lnTo>
                    <a:lnTo>
                      <a:pt x="0" y="14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C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0" name="Freeform 823">
                <a:extLst>
                  <a:ext uri="{FF2B5EF4-FFF2-40B4-BE49-F238E27FC236}">
                    <a16:creationId xmlns:a16="http://schemas.microsoft.com/office/drawing/2014/main" id="{0D535FA3-4C64-424F-B584-E80FEE1CC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84"/>
                <a:ext cx="194" cy="419"/>
              </a:xfrm>
              <a:custGeom>
                <a:avLst/>
                <a:gdLst>
                  <a:gd name="T0" fmla="*/ 0 w 194"/>
                  <a:gd name="T1" fmla="*/ 0 h 419"/>
                  <a:gd name="T2" fmla="*/ 194 w 194"/>
                  <a:gd name="T3" fmla="*/ 419 h 419"/>
                  <a:gd name="T4" fmla="*/ 190 w 194"/>
                  <a:gd name="T5" fmla="*/ 417 h 419"/>
                  <a:gd name="T6" fmla="*/ 186 w 194"/>
                  <a:gd name="T7" fmla="*/ 415 h 419"/>
                  <a:gd name="T8" fmla="*/ 0 w 194"/>
                  <a:gd name="T9" fmla="*/ 14 h 419"/>
                  <a:gd name="T10" fmla="*/ 0 w 194"/>
                  <a:gd name="T11" fmla="*/ 8 h 419"/>
                  <a:gd name="T12" fmla="*/ 0 w 194"/>
                  <a:gd name="T13" fmla="*/ 0 h 4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4"/>
                  <a:gd name="T22" fmla="*/ 0 h 419"/>
                  <a:gd name="T23" fmla="*/ 194 w 194"/>
                  <a:gd name="T24" fmla="*/ 419 h 4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4" h="419">
                    <a:moveTo>
                      <a:pt x="0" y="0"/>
                    </a:moveTo>
                    <a:lnTo>
                      <a:pt x="194" y="419"/>
                    </a:lnTo>
                    <a:lnTo>
                      <a:pt x="190" y="417"/>
                    </a:lnTo>
                    <a:lnTo>
                      <a:pt x="186" y="415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C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1" name="Freeform 824">
                <a:extLst>
                  <a:ext uri="{FF2B5EF4-FFF2-40B4-BE49-F238E27FC236}">
                    <a16:creationId xmlns:a16="http://schemas.microsoft.com/office/drawing/2014/main" id="{D60C983A-3F13-4716-930C-F3DDCD80E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92"/>
                <a:ext cx="190" cy="409"/>
              </a:xfrm>
              <a:custGeom>
                <a:avLst/>
                <a:gdLst>
                  <a:gd name="T0" fmla="*/ 0 w 190"/>
                  <a:gd name="T1" fmla="*/ 0 h 409"/>
                  <a:gd name="T2" fmla="*/ 190 w 190"/>
                  <a:gd name="T3" fmla="*/ 409 h 409"/>
                  <a:gd name="T4" fmla="*/ 186 w 190"/>
                  <a:gd name="T5" fmla="*/ 407 h 409"/>
                  <a:gd name="T6" fmla="*/ 184 w 190"/>
                  <a:gd name="T7" fmla="*/ 407 h 409"/>
                  <a:gd name="T8" fmla="*/ 0 w 190"/>
                  <a:gd name="T9" fmla="*/ 13 h 409"/>
                  <a:gd name="T10" fmla="*/ 0 w 190"/>
                  <a:gd name="T11" fmla="*/ 6 h 409"/>
                  <a:gd name="T12" fmla="*/ 0 w 190"/>
                  <a:gd name="T13" fmla="*/ 0 h 4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409"/>
                  <a:gd name="T23" fmla="*/ 190 w 190"/>
                  <a:gd name="T24" fmla="*/ 409 h 40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409">
                    <a:moveTo>
                      <a:pt x="0" y="0"/>
                    </a:moveTo>
                    <a:lnTo>
                      <a:pt x="190" y="409"/>
                    </a:lnTo>
                    <a:lnTo>
                      <a:pt x="186" y="407"/>
                    </a:lnTo>
                    <a:lnTo>
                      <a:pt x="184" y="407"/>
                    </a:lnTo>
                    <a:lnTo>
                      <a:pt x="0" y="1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C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2" name="Freeform 825">
                <a:extLst>
                  <a:ext uri="{FF2B5EF4-FFF2-40B4-BE49-F238E27FC236}">
                    <a16:creationId xmlns:a16="http://schemas.microsoft.com/office/drawing/2014/main" id="{56799756-A04F-4A96-888F-FDB01F0A3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898"/>
                <a:ext cx="186" cy="401"/>
              </a:xfrm>
              <a:custGeom>
                <a:avLst/>
                <a:gdLst>
                  <a:gd name="T0" fmla="*/ 0 w 186"/>
                  <a:gd name="T1" fmla="*/ 0 h 401"/>
                  <a:gd name="T2" fmla="*/ 186 w 186"/>
                  <a:gd name="T3" fmla="*/ 401 h 401"/>
                  <a:gd name="T4" fmla="*/ 182 w 186"/>
                  <a:gd name="T5" fmla="*/ 401 h 401"/>
                  <a:gd name="T6" fmla="*/ 178 w 186"/>
                  <a:gd name="T7" fmla="*/ 399 h 401"/>
                  <a:gd name="T8" fmla="*/ 0 w 186"/>
                  <a:gd name="T9" fmla="*/ 13 h 401"/>
                  <a:gd name="T10" fmla="*/ 0 w 186"/>
                  <a:gd name="T11" fmla="*/ 7 h 401"/>
                  <a:gd name="T12" fmla="*/ 0 w 186"/>
                  <a:gd name="T13" fmla="*/ 0 h 4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6"/>
                  <a:gd name="T22" fmla="*/ 0 h 401"/>
                  <a:gd name="T23" fmla="*/ 186 w 186"/>
                  <a:gd name="T24" fmla="*/ 401 h 4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6" h="401">
                    <a:moveTo>
                      <a:pt x="0" y="0"/>
                    </a:moveTo>
                    <a:lnTo>
                      <a:pt x="186" y="401"/>
                    </a:lnTo>
                    <a:lnTo>
                      <a:pt x="182" y="401"/>
                    </a:lnTo>
                    <a:lnTo>
                      <a:pt x="178" y="399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3" name="Freeform 826">
                <a:extLst>
                  <a:ext uri="{FF2B5EF4-FFF2-40B4-BE49-F238E27FC236}">
                    <a16:creationId xmlns:a16="http://schemas.microsoft.com/office/drawing/2014/main" id="{34E38A7D-7E69-4F60-8148-A3A51AF8E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05"/>
                <a:ext cx="184" cy="394"/>
              </a:xfrm>
              <a:custGeom>
                <a:avLst/>
                <a:gdLst>
                  <a:gd name="T0" fmla="*/ 0 w 184"/>
                  <a:gd name="T1" fmla="*/ 0 h 394"/>
                  <a:gd name="T2" fmla="*/ 184 w 184"/>
                  <a:gd name="T3" fmla="*/ 394 h 394"/>
                  <a:gd name="T4" fmla="*/ 178 w 184"/>
                  <a:gd name="T5" fmla="*/ 392 h 394"/>
                  <a:gd name="T6" fmla="*/ 174 w 184"/>
                  <a:gd name="T7" fmla="*/ 390 h 394"/>
                  <a:gd name="T8" fmla="*/ 0 w 184"/>
                  <a:gd name="T9" fmla="*/ 14 h 394"/>
                  <a:gd name="T10" fmla="*/ 0 w 184"/>
                  <a:gd name="T11" fmla="*/ 10 h 394"/>
                  <a:gd name="T12" fmla="*/ 0 w 184"/>
                  <a:gd name="T13" fmla="*/ 6 h 394"/>
                  <a:gd name="T14" fmla="*/ 0 w 184"/>
                  <a:gd name="T15" fmla="*/ 2 h 394"/>
                  <a:gd name="T16" fmla="*/ 0 w 184"/>
                  <a:gd name="T17" fmla="*/ 0 h 3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4"/>
                  <a:gd name="T28" fmla="*/ 0 h 394"/>
                  <a:gd name="T29" fmla="*/ 184 w 184"/>
                  <a:gd name="T30" fmla="*/ 394 h 3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4" h="394">
                    <a:moveTo>
                      <a:pt x="0" y="0"/>
                    </a:moveTo>
                    <a:lnTo>
                      <a:pt x="184" y="394"/>
                    </a:lnTo>
                    <a:lnTo>
                      <a:pt x="178" y="392"/>
                    </a:lnTo>
                    <a:lnTo>
                      <a:pt x="174" y="390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4" name="Freeform 827">
                <a:extLst>
                  <a:ext uri="{FF2B5EF4-FFF2-40B4-BE49-F238E27FC236}">
                    <a16:creationId xmlns:a16="http://schemas.microsoft.com/office/drawing/2014/main" id="{B98D819A-CC77-4067-A6A2-158710ECC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11"/>
                <a:ext cx="178" cy="386"/>
              </a:xfrm>
              <a:custGeom>
                <a:avLst/>
                <a:gdLst>
                  <a:gd name="T0" fmla="*/ 0 w 178"/>
                  <a:gd name="T1" fmla="*/ 0 h 386"/>
                  <a:gd name="T2" fmla="*/ 178 w 178"/>
                  <a:gd name="T3" fmla="*/ 386 h 386"/>
                  <a:gd name="T4" fmla="*/ 174 w 178"/>
                  <a:gd name="T5" fmla="*/ 384 h 386"/>
                  <a:gd name="T6" fmla="*/ 171 w 178"/>
                  <a:gd name="T7" fmla="*/ 382 h 386"/>
                  <a:gd name="T8" fmla="*/ 0 w 178"/>
                  <a:gd name="T9" fmla="*/ 15 h 386"/>
                  <a:gd name="T10" fmla="*/ 0 w 178"/>
                  <a:gd name="T11" fmla="*/ 8 h 386"/>
                  <a:gd name="T12" fmla="*/ 0 w 178"/>
                  <a:gd name="T13" fmla="*/ 0 h 386"/>
                  <a:gd name="T14" fmla="*/ 0 w 178"/>
                  <a:gd name="T15" fmla="*/ 0 h 386"/>
                  <a:gd name="T16" fmla="*/ 0 w 178"/>
                  <a:gd name="T17" fmla="*/ 0 h 3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8"/>
                  <a:gd name="T28" fmla="*/ 0 h 386"/>
                  <a:gd name="T29" fmla="*/ 178 w 178"/>
                  <a:gd name="T30" fmla="*/ 386 h 3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8" h="386">
                    <a:moveTo>
                      <a:pt x="0" y="0"/>
                    </a:moveTo>
                    <a:lnTo>
                      <a:pt x="178" y="386"/>
                    </a:lnTo>
                    <a:lnTo>
                      <a:pt x="174" y="384"/>
                    </a:lnTo>
                    <a:lnTo>
                      <a:pt x="171" y="382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5" name="Freeform 828">
                <a:extLst>
                  <a:ext uri="{FF2B5EF4-FFF2-40B4-BE49-F238E27FC236}">
                    <a16:creationId xmlns:a16="http://schemas.microsoft.com/office/drawing/2014/main" id="{78B0BC41-ABA3-4431-A228-18D8DA4F9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19"/>
                <a:ext cx="174" cy="376"/>
              </a:xfrm>
              <a:custGeom>
                <a:avLst/>
                <a:gdLst>
                  <a:gd name="T0" fmla="*/ 0 w 174"/>
                  <a:gd name="T1" fmla="*/ 0 h 376"/>
                  <a:gd name="T2" fmla="*/ 174 w 174"/>
                  <a:gd name="T3" fmla="*/ 376 h 376"/>
                  <a:gd name="T4" fmla="*/ 171 w 174"/>
                  <a:gd name="T5" fmla="*/ 374 h 376"/>
                  <a:gd name="T6" fmla="*/ 167 w 174"/>
                  <a:gd name="T7" fmla="*/ 372 h 376"/>
                  <a:gd name="T8" fmla="*/ 0 w 174"/>
                  <a:gd name="T9" fmla="*/ 13 h 376"/>
                  <a:gd name="T10" fmla="*/ 0 w 174"/>
                  <a:gd name="T11" fmla="*/ 7 h 376"/>
                  <a:gd name="T12" fmla="*/ 0 w 174"/>
                  <a:gd name="T13" fmla="*/ 0 h 3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"/>
                  <a:gd name="T22" fmla="*/ 0 h 376"/>
                  <a:gd name="T23" fmla="*/ 174 w 174"/>
                  <a:gd name="T24" fmla="*/ 376 h 37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" h="376">
                    <a:moveTo>
                      <a:pt x="0" y="0"/>
                    </a:moveTo>
                    <a:lnTo>
                      <a:pt x="174" y="376"/>
                    </a:lnTo>
                    <a:lnTo>
                      <a:pt x="171" y="374"/>
                    </a:lnTo>
                    <a:lnTo>
                      <a:pt x="167" y="372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6" name="Freeform 829">
                <a:extLst>
                  <a:ext uri="{FF2B5EF4-FFF2-40B4-BE49-F238E27FC236}">
                    <a16:creationId xmlns:a16="http://schemas.microsoft.com/office/drawing/2014/main" id="{826A45D9-C500-420D-B8FA-981F3F7CD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26"/>
                <a:ext cx="171" cy="367"/>
              </a:xfrm>
              <a:custGeom>
                <a:avLst/>
                <a:gdLst>
                  <a:gd name="T0" fmla="*/ 0 w 171"/>
                  <a:gd name="T1" fmla="*/ 0 h 367"/>
                  <a:gd name="T2" fmla="*/ 171 w 171"/>
                  <a:gd name="T3" fmla="*/ 367 h 367"/>
                  <a:gd name="T4" fmla="*/ 167 w 171"/>
                  <a:gd name="T5" fmla="*/ 365 h 367"/>
                  <a:gd name="T6" fmla="*/ 163 w 171"/>
                  <a:gd name="T7" fmla="*/ 363 h 367"/>
                  <a:gd name="T8" fmla="*/ 0 w 171"/>
                  <a:gd name="T9" fmla="*/ 14 h 367"/>
                  <a:gd name="T10" fmla="*/ 0 w 171"/>
                  <a:gd name="T11" fmla="*/ 6 h 367"/>
                  <a:gd name="T12" fmla="*/ 0 w 171"/>
                  <a:gd name="T13" fmla="*/ 0 h 3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1"/>
                  <a:gd name="T22" fmla="*/ 0 h 367"/>
                  <a:gd name="T23" fmla="*/ 171 w 171"/>
                  <a:gd name="T24" fmla="*/ 367 h 3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1" h="367">
                    <a:moveTo>
                      <a:pt x="0" y="0"/>
                    </a:moveTo>
                    <a:lnTo>
                      <a:pt x="171" y="367"/>
                    </a:lnTo>
                    <a:lnTo>
                      <a:pt x="167" y="365"/>
                    </a:lnTo>
                    <a:lnTo>
                      <a:pt x="163" y="363"/>
                    </a:lnTo>
                    <a:lnTo>
                      <a:pt x="0" y="14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7" name="Freeform 830">
                <a:extLst>
                  <a:ext uri="{FF2B5EF4-FFF2-40B4-BE49-F238E27FC236}">
                    <a16:creationId xmlns:a16="http://schemas.microsoft.com/office/drawing/2014/main" id="{87140D62-8F7B-4571-9F7A-A6C9CCBFD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32"/>
                <a:ext cx="167" cy="359"/>
              </a:xfrm>
              <a:custGeom>
                <a:avLst/>
                <a:gdLst>
                  <a:gd name="T0" fmla="*/ 0 w 167"/>
                  <a:gd name="T1" fmla="*/ 0 h 359"/>
                  <a:gd name="T2" fmla="*/ 167 w 167"/>
                  <a:gd name="T3" fmla="*/ 359 h 359"/>
                  <a:gd name="T4" fmla="*/ 163 w 167"/>
                  <a:gd name="T5" fmla="*/ 357 h 359"/>
                  <a:gd name="T6" fmla="*/ 159 w 167"/>
                  <a:gd name="T7" fmla="*/ 355 h 359"/>
                  <a:gd name="T8" fmla="*/ 0 w 167"/>
                  <a:gd name="T9" fmla="*/ 15 h 359"/>
                  <a:gd name="T10" fmla="*/ 0 w 167"/>
                  <a:gd name="T11" fmla="*/ 8 h 359"/>
                  <a:gd name="T12" fmla="*/ 0 w 167"/>
                  <a:gd name="T13" fmla="*/ 0 h 3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7"/>
                  <a:gd name="T22" fmla="*/ 0 h 359"/>
                  <a:gd name="T23" fmla="*/ 167 w 167"/>
                  <a:gd name="T24" fmla="*/ 359 h 35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7" h="359">
                    <a:moveTo>
                      <a:pt x="0" y="0"/>
                    </a:moveTo>
                    <a:lnTo>
                      <a:pt x="167" y="359"/>
                    </a:lnTo>
                    <a:lnTo>
                      <a:pt x="163" y="357"/>
                    </a:lnTo>
                    <a:lnTo>
                      <a:pt x="159" y="35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8" name="Freeform 831">
                <a:extLst>
                  <a:ext uri="{FF2B5EF4-FFF2-40B4-BE49-F238E27FC236}">
                    <a16:creationId xmlns:a16="http://schemas.microsoft.com/office/drawing/2014/main" id="{5D5A11CF-1AA1-44C6-BA98-D3D84478A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40"/>
                <a:ext cx="163" cy="349"/>
              </a:xfrm>
              <a:custGeom>
                <a:avLst/>
                <a:gdLst>
                  <a:gd name="T0" fmla="*/ 0 w 163"/>
                  <a:gd name="T1" fmla="*/ 0 h 349"/>
                  <a:gd name="T2" fmla="*/ 163 w 163"/>
                  <a:gd name="T3" fmla="*/ 349 h 349"/>
                  <a:gd name="T4" fmla="*/ 159 w 163"/>
                  <a:gd name="T5" fmla="*/ 347 h 349"/>
                  <a:gd name="T6" fmla="*/ 153 w 163"/>
                  <a:gd name="T7" fmla="*/ 345 h 349"/>
                  <a:gd name="T8" fmla="*/ 2 w 163"/>
                  <a:gd name="T9" fmla="*/ 15 h 349"/>
                  <a:gd name="T10" fmla="*/ 0 w 163"/>
                  <a:gd name="T11" fmla="*/ 7 h 349"/>
                  <a:gd name="T12" fmla="*/ 0 w 163"/>
                  <a:gd name="T13" fmla="*/ 0 h 3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"/>
                  <a:gd name="T22" fmla="*/ 0 h 349"/>
                  <a:gd name="T23" fmla="*/ 163 w 163"/>
                  <a:gd name="T24" fmla="*/ 349 h 3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" h="349">
                    <a:moveTo>
                      <a:pt x="0" y="0"/>
                    </a:moveTo>
                    <a:lnTo>
                      <a:pt x="163" y="349"/>
                    </a:lnTo>
                    <a:lnTo>
                      <a:pt x="159" y="347"/>
                    </a:lnTo>
                    <a:lnTo>
                      <a:pt x="153" y="345"/>
                    </a:lnTo>
                    <a:lnTo>
                      <a:pt x="2" y="15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9" name="Freeform 832">
                <a:extLst>
                  <a:ext uri="{FF2B5EF4-FFF2-40B4-BE49-F238E27FC236}">
                    <a16:creationId xmlns:a16="http://schemas.microsoft.com/office/drawing/2014/main" id="{4FB21217-94F5-4EE2-A13F-33ED7E9A6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1947"/>
                <a:ext cx="159" cy="340"/>
              </a:xfrm>
              <a:custGeom>
                <a:avLst/>
                <a:gdLst>
                  <a:gd name="T0" fmla="*/ 0 w 159"/>
                  <a:gd name="T1" fmla="*/ 0 h 340"/>
                  <a:gd name="T2" fmla="*/ 159 w 159"/>
                  <a:gd name="T3" fmla="*/ 340 h 340"/>
                  <a:gd name="T4" fmla="*/ 153 w 159"/>
                  <a:gd name="T5" fmla="*/ 338 h 340"/>
                  <a:gd name="T6" fmla="*/ 150 w 159"/>
                  <a:gd name="T7" fmla="*/ 335 h 340"/>
                  <a:gd name="T8" fmla="*/ 2 w 159"/>
                  <a:gd name="T9" fmla="*/ 18 h 340"/>
                  <a:gd name="T10" fmla="*/ 2 w 159"/>
                  <a:gd name="T11" fmla="*/ 8 h 340"/>
                  <a:gd name="T12" fmla="*/ 0 w 159"/>
                  <a:gd name="T13" fmla="*/ 0 h 3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9"/>
                  <a:gd name="T22" fmla="*/ 0 h 340"/>
                  <a:gd name="T23" fmla="*/ 159 w 159"/>
                  <a:gd name="T24" fmla="*/ 340 h 3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9" h="340">
                    <a:moveTo>
                      <a:pt x="0" y="0"/>
                    </a:moveTo>
                    <a:lnTo>
                      <a:pt x="159" y="340"/>
                    </a:lnTo>
                    <a:lnTo>
                      <a:pt x="153" y="338"/>
                    </a:lnTo>
                    <a:lnTo>
                      <a:pt x="150" y="335"/>
                    </a:lnTo>
                    <a:lnTo>
                      <a:pt x="2" y="18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0" name="Freeform 833">
                <a:extLst>
                  <a:ext uri="{FF2B5EF4-FFF2-40B4-BE49-F238E27FC236}">
                    <a16:creationId xmlns:a16="http://schemas.microsoft.com/office/drawing/2014/main" id="{6048E8B0-6049-4BE6-8AAD-616237A28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955"/>
                <a:ext cx="151" cy="330"/>
              </a:xfrm>
              <a:custGeom>
                <a:avLst/>
                <a:gdLst>
                  <a:gd name="T0" fmla="*/ 0 w 151"/>
                  <a:gd name="T1" fmla="*/ 0 h 330"/>
                  <a:gd name="T2" fmla="*/ 151 w 151"/>
                  <a:gd name="T3" fmla="*/ 330 h 330"/>
                  <a:gd name="T4" fmla="*/ 148 w 151"/>
                  <a:gd name="T5" fmla="*/ 327 h 330"/>
                  <a:gd name="T6" fmla="*/ 144 w 151"/>
                  <a:gd name="T7" fmla="*/ 325 h 330"/>
                  <a:gd name="T8" fmla="*/ 0 w 151"/>
                  <a:gd name="T9" fmla="*/ 17 h 330"/>
                  <a:gd name="T10" fmla="*/ 0 w 151"/>
                  <a:gd name="T11" fmla="*/ 10 h 330"/>
                  <a:gd name="T12" fmla="*/ 0 w 151"/>
                  <a:gd name="T13" fmla="*/ 0 h 3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"/>
                  <a:gd name="T22" fmla="*/ 0 h 330"/>
                  <a:gd name="T23" fmla="*/ 151 w 151"/>
                  <a:gd name="T24" fmla="*/ 330 h 3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" h="330">
                    <a:moveTo>
                      <a:pt x="0" y="0"/>
                    </a:moveTo>
                    <a:lnTo>
                      <a:pt x="151" y="330"/>
                    </a:lnTo>
                    <a:lnTo>
                      <a:pt x="148" y="327"/>
                    </a:lnTo>
                    <a:lnTo>
                      <a:pt x="144" y="325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1" name="Freeform 834">
                <a:extLst>
                  <a:ext uri="{FF2B5EF4-FFF2-40B4-BE49-F238E27FC236}">
                    <a16:creationId xmlns:a16="http://schemas.microsoft.com/office/drawing/2014/main" id="{8E90075D-29CA-456F-AAC0-6C6C2DBE7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965"/>
                <a:ext cx="148" cy="317"/>
              </a:xfrm>
              <a:custGeom>
                <a:avLst/>
                <a:gdLst>
                  <a:gd name="T0" fmla="*/ 0 w 148"/>
                  <a:gd name="T1" fmla="*/ 0 h 317"/>
                  <a:gd name="T2" fmla="*/ 148 w 148"/>
                  <a:gd name="T3" fmla="*/ 317 h 317"/>
                  <a:gd name="T4" fmla="*/ 144 w 148"/>
                  <a:gd name="T5" fmla="*/ 315 h 317"/>
                  <a:gd name="T6" fmla="*/ 138 w 148"/>
                  <a:gd name="T7" fmla="*/ 311 h 317"/>
                  <a:gd name="T8" fmla="*/ 2 w 148"/>
                  <a:gd name="T9" fmla="*/ 17 h 317"/>
                  <a:gd name="T10" fmla="*/ 0 w 148"/>
                  <a:gd name="T11" fmla="*/ 7 h 317"/>
                  <a:gd name="T12" fmla="*/ 0 w 148"/>
                  <a:gd name="T13" fmla="*/ 0 h 3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"/>
                  <a:gd name="T22" fmla="*/ 0 h 317"/>
                  <a:gd name="T23" fmla="*/ 148 w 148"/>
                  <a:gd name="T24" fmla="*/ 317 h 3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" h="317">
                    <a:moveTo>
                      <a:pt x="0" y="0"/>
                    </a:moveTo>
                    <a:lnTo>
                      <a:pt x="148" y="317"/>
                    </a:lnTo>
                    <a:lnTo>
                      <a:pt x="144" y="315"/>
                    </a:lnTo>
                    <a:lnTo>
                      <a:pt x="138" y="311"/>
                    </a:lnTo>
                    <a:lnTo>
                      <a:pt x="2" y="17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2" name="Freeform 835">
                <a:extLst>
                  <a:ext uri="{FF2B5EF4-FFF2-40B4-BE49-F238E27FC236}">
                    <a16:creationId xmlns:a16="http://schemas.microsoft.com/office/drawing/2014/main" id="{C77F9A82-3A24-4E97-9889-2757E26F3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972"/>
                <a:ext cx="144" cy="308"/>
              </a:xfrm>
              <a:custGeom>
                <a:avLst/>
                <a:gdLst>
                  <a:gd name="T0" fmla="*/ 0 w 144"/>
                  <a:gd name="T1" fmla="*/ 0 h 308"/>
                  <a:gd name="T2" fmla="*/ 144 w 144"/>
                  <a:gd name="T3" fmla="*/ 308 h 308"/>
                  <a:gd name="T4" fmla="*/ 138 w 144"/>
                  <a:gd name="T5" fmla="*/ 304 h 308"/>
                  <a:gd name="T6" fmla="*/ 134 w 144"/>
                  <a:gd name="T7" fmla="*/ 300 h 308"/>
                  <a:gd name="T8" fmla="*/ 2 w 144"/>
                  <a:gd name="T9" fmla="*/ 18 h 308"/>
                  <a:gd name="T10" fmla="*/ 2 w 144"/>
                  <a:gd name="T11" fmla="*/ 10 h 308"/>
                  <a:gd name="T12" fmla="*/ 0 w 144"/>
                  <a:gd name="T13" fmla="*/ 0 h 3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4"/>
                  <a:gd name="T22" fmla="*/ 0 h 308"/>
                  <a:gd name="T23" fmla="*/ 144 w 144"/>
                  <a:gd name="T24" fmla="*/ 308 h 30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4" h="308">
                    <a:moveTo>
                      <a:pt x="0" y="0"/>
                    </a:moveTo>
                    <a:lnTo>
                      <a:pt x="144" y="308"/>
                    </a:lnTo>
                    <a:lnTo>
                      <a:pt x="138" y="304"/>
                    </a:lnTo>
                    <a:lnTo>
                      <a:pt x="134" y="300"/>
                    </a:lnTo>
                    <a:lnTo>
                      <a:pt x="2" y="18"/>
                    </a:lnTo>
                    <a:lnTo>
                      <a:pt x="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3" name="Freeform 836">
                <a:extLst>
                  <a:ext uri="{FF2B5EF4-FFF2-40B4-BE49-F238E27FC236}">
                    <a16:creationId xmlns:a16="http://schemas.microsoft.com/office/drawing/2014/main" id="{139491D0-E606-4A75-8821-F792767A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982"/>
                <a:ext cx="136" cy="294"/>
              </a:xfrm>
              <a:custGeom>
                <a:avLst/>
                <a:gdLst>
                  <a:gd name="T0" fmla="*/ 0 w 136"/>
                  <a:gd name="T1" fmla="*/ 0 h 294"/>
                  <a:gd name="T2" fmla="*/ 136 w 136"/>
                  <a:gd name="T3" fmla="*/ 294 h 294"/>
                  <a:gd name="T4" fmla="*/ 130 w 136"/>
                  <a:gd name="T5" fmla="*/ 290 h 294"/>
                  <a:gd name="T6" fmla="*/ 126 w 136"/>
                  <a:gd name="T7" fmla="*/ 286 h 294"/>
                  <a:gd name="T8" fmla="*/ 2 w 136"/>
                  <a:gd name="T9" fmla="*/ 17 h 294"/>
                  <a:gd name="T10" fmla="*/ 0 w 136"/>
                  <a:gd name="T11" fmla="*/ 8 h 294"/>
                  <a:gd name="T12" fmla="*/ 0 w 136"/>
                  <a:gd name="T13" fmla="*/ 0 h 2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"/>
                  <a:gd name="T22" fmla="*/ 0 h 294"/>
                  <a:gd name="T23" fmla="*/ 136 w 136"/>
                  <a:gd name="T24" fmla="*/ 294 h 29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" h="294">
                    <a:moveTo>
                      <a:pt x="0" y="0"/>
                    </a:moveTo>
                    <a:lnTo>
                      <a:pt x="136" y="294"/>
                    </a:lnTo>
                    <a:lnTo>
                      <a:pt x="130" y="290"/>
                    </a:lnTo>
                    <a:lnTo>
                      <a:pt x="126" y="286"/>
                    </a:lnTo>
                    <a:lnTo>
                      <a:pt x="2" y="17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8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4" name="Freeform 837">
                <a:extLst>
                  <a:ext uri="{FF2B5EF4-FFF2-40B4-BE49-F238E27FC236}">
                    <a16:creationId xmlns:a16="http://schemas.microsoft.com/office/drawing/2014/main" id="{D41E3EDC-54B2-4E77-A50F-9F38112C1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990"/>
                <a:ext cx="132" cy="282"/>
              </a:xfrm>
              <a:custGeom>
                <a:avLst/>
                <a:gdLst>
                  <a:gd name="T0" fmla="*/ 0 w 132"/>
                  <a:gd name="T1" fmla="*/ 0 h 282"/>
                  <a:gd name="T2" fmla="*/ 132 w 132"/>
                  <a:gd name="T3" fmla="*/ 282 h 282"/>
                  <a:gd name="T4" fmla="*/ 126 w 132"/>
                  <a:gd name="T5" fmla="*/ 278 h 282"/>
                  <a:gd name="T6" fmla="*/ 121 w 132"/>
                  <a:gd name="T7" fmla="*/ 272 h 282"/>
                  <a:gd name="T8" fmla="*/ 3 w 132"/>
                  <a:gd name="T9" fmla="*/ 19 h 282"/>
                  <a:gd name="T10" fmla="*/ 2 w 132"/>
                  <a:gd name="T11" fmla="*/ 9 h 282"/>
                  <a:gd name="T12" fmla="*/ 0 w 132"/>
                  <a:gd name="T13" fmla="*/ 0 h 2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2"/>
                  <a:gd name="T22" fmla="*/ 0 h 282"/>
                  <a:gd name="T23" fmla="*/ 132 w 132"/>
                  <a:gd name="T24" fmla="*/ 282 h 2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2" h="282">
                    <a:moveTo>
                      <a:pt x="0" y="0"/>
                    </a:moveTo>
                    <a:lnTo>
                      <a:pt x="132" y="282"/>
                    </a:lnTo>
                    <a:lnTo>
                      <a:pt x="126" y="278"/>
                    </a:lnTo>
                    <a:lnTo>
                      <a:pt x="121" y="272"/>
                    </a:lnTo>
                    <a:lnTo>
                      <a:pt x="3" y="19"/>
                    </a:lnTo>
                    <a:lnTo>
                      <a:pt x="2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5" name="Freeform 838">
                <a:extLst>
                  <a:ext uri="{FF2B5EF4-FFF2-40B4-BE49-F238E27FC236}">
                    <a16:creationId xmlns:a16="http://schemas.microsoft.com/office/drawing/2014/main" id="{B26C3793-E466-441C-862A-608A955A0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999"/>
                <a:ext cx="124" cy="269"/>
              </a:xfrm>
              <a:custGeom>
                <a:avLst/>
                <a:gdLst>
                  <a:gd name="T0" fmla="*/ 0 w 124"/>
                  <a:gd name="T1" fmla="*/ 0 h 269"/>
                  <a:gd name="T2" fmla="*/ 124 w 124"/>
                  <a:gd name="T3" fmla="*/ 269 h 269"/>
                  <a:gd name="T4" fmla="*/ 119 w 124"/>
                  <a:gd name="T5" fmla="*/ 263 h 269"/>
                  <a:gd name="T6" fmla="*/ 113 w 124"/>
                  <a:gd name="T7" fmla="*/ 259 h 269"/>
                  <a:gd name="T8" fmla="*/ 1 w 124"/>
                  <a:gd name="T9" fmla="*/ 21 h 269"/>
                  <a:gd name="T10" fmla="*/ 1 w 124"/>
                  <a:gd name="T11" fmla="*/ 12 h 269"/>
                  <a:gd name="T12" fmla="*/ 0 w 124"/>
                  <a:gd name="T13" fmla="*/ 0 h 2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4"/>
                  <a:gd name="T22" fmla="*/ 0 h 269"/>
                  <a:gd name="T23" fmla="*/ 124 w 124"/>
                  <a:gd name="T24" fmla="*/ 269 h 2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4" h="269">
                    <a:moveTo>
                      <a:pt x="0" y="0"/>
                    </a:moveTo>
                    <a:lnTo>
                      <a:pt x="124" y="269"/>
                    </a:lnTo>
                    <a:lnTo>
                      <a:pt x="119" y="263"/>
                    </a:lnTo>
                    <a:lnTo>
                      <a:pt x="113" y="259"/>
                    </a:lnTo>
                    <a:lnTo>
                      <a:pt x="1" y="21"/>
                    </a:lnTo>
                    <a:lnTo>
                      <a:pt x="1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6" name="Freeform 839">
                <a:extLst>
                  <a:ext uri="{FF2B5EF4-FFF2-40B4-BE49-F238E27FC236}">
                    <a16:creationId xmlns:a16="http://schemas.microsoft.com/office/drawing/2014/main" id="{FD962459-39DF-44AA-BA40-BEC53109B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009"/>
                <a:ext cx="118" cy="253"/>
              </a:xfrm>
              <a:custGeom>
                <a:avLst/>
                <a:gdLst>
                  <a:gd name="T0" fmla="*/ 0 w 118"/>
                  <a:gd name="T1" fmla="*/ 0 h 253"/>
                  <a:gd name="T2" fmla="*/ 118 w 118"/>
                  <a:gd name="T3" fmla="*/ 253 h 253"/>
                  <a:gd name="T4" fmla="*/ 112 w 118"/>
                  <a:gd name="T5" fmla="*/ 249 h 253"/>
                  <a:gd name="T6" fmla="*/ 106 w 118"/>
                  <a:gd name="T7" fmla="*/ 244 h 253"/>
                  <a:gd name="T8" fmla="*/ 2 w 118"/>
                  <a:gd name="T9" fmla="*/ 23 h 253"/>
                  <a:gd name="T10" fmla="*/ 0 w 118"/>
                  <a:gd name="T11" fmla="*/ 11 h 253"/>
                  <a:gd name="T12" fmla="*/ 0 w 118"/>
                  <a:gd name="T13" fmla="*/ 0 h 2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8"/>
                  <a:gd name="T22" fmla="*/ 0 h 253"/>
                  <a:gd name="T23" fmla="*/ 118 w 118"/>
                  <a:gd name="T24" fmla="*/ 253 h 2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8" h="253">
                    <a:moveTo>
                      <a:pt x="0" y="0"/>
                    </a:moveTo>
                    <a:lnTo>
                      <a:pt x="118" y="253"/>
                    </a:lnTo>
                    <a:lnTo>
                      <a:pt x="112" y="249"/>
                    </a:lnTo>
                    <a:lnTo>
                      <a:pt x="106" y="244"/>
                    </a:lnTo>
                    <a:lnTo>
                      <a:pt x="2" y="23"/>
                    </a:lnTo>
                    <a:lnTo>
                      <a:pt x="0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7" name="Freeform 840">
                <a:extLst>
                  <a:ext uri="{FF2B5EF4-FFF2-40B4-BE49-F238E27FC236}">
                    <a16:creationId xmlns:a16="http://schemas.microsoft.com/office/drawing/2014/main" id="{BDCB496D-3796-4996-9FB7-B2DD60792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020"/>
                <a:ext cx="112" cy="238"/>
              </a:xfrm>
              <a:custGeom>
                <a:avLst/>
                <a:gdLst>
                  <a:gd name="T0" fmla="*/ 0 w 112"/>
                  <a:gd name="T1" fmla="*/ 0 h 238"/>
                  <a:gd name="T2" fmla="*/ 112 w 112"/>
                  <a:gd name="T3" fmla="*/ 238 h 238"/>
                  <a:gd name="T4" fmla="*/ 106 w 112"/>
                  <a:gd name="T5" fmla="*/ 231 h 238"/>
                  <a:gd name="T6" fmla="*/ 100 w 112"/>
                  <a:gd name="T7" fmla="*/ 225 h 238"/>
                  <a:gd name="T8" fmla="*/ 6 w 112"/>
                  <a:gd name="T9" fmla="*/ 23 h 238"/>
                  <a:gd name="T10" fmla="*/ 2 w 112"/>
                  <a:gd name="T11" fmla="*/ 12 h 238"/>
                  <a:gd name="T12" fmla="*/ 0 w 112"/>
                  <a:gd name="T13" fmla="*/ 0 h 2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238"/>
                  <a:gd name="T23" fmla="*/ 112 w 112"/>
                  <a:gd name="T24" fmla="*/ 238 h 2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238">
                    <a:moveTo>
                      <a:pt x="0" y="0"/>
                    </a:moveTo>
                    <a:lnTo>
                      <a:pt x="112" y="238"/>
                    </a:lnTo>
                    <a:lnTo>
                      <a:pt x="106" y="231"/>
                    </a:lnTo>
                    <a:lnTo>
                      <a:pt x="100" y="225"/>
                    </a:lnTo>
                    <a:lnTo>
                      <a:pt x="6" y="23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8" name="Freeform 841">
                <a:extLst>
                  <a:ext uri="{FF2B5EF4-FFF2-40B4-BE49-F238E27FC236}">
                    <a16:creationId xmlns:a16="http://schemas.microsoft.com/office/drawing/2014/main" id="{44BBB1F5-F464-47E8-B622-EC3AAA92F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032"/>
                <a:ext cx="104" cy="221"/>
              </a:xfrm>
              <a:custGeom>
                <a:avLst/>
                <a:gdLst>
                  <a:gd name="T0" fmla="*/ 0 w 104"/>
                  <a:gd name="T1" fmla="*/ 0 h 221"/>
                  <a:gd name="T2" fmla="*/ 104 w 104"/>
                  <a:gd name="T3" fmla="*/ 221 h 221"/>
                  <a:gd name="T4" fmla="*/ 98 w 104"/>
                  <a:gd name="T5" fmla="*/ 213 h 221"/>
                  <a:gd name="T6" fmla="*/ 91 w 104"/>
                  <a:gd name="T7" fmla="*/ 205 h 221"/>
                  <a:gd name="T8" fmla="*/ 6 w 104"/>
                  <a:gd name="T9" fmla="*/ 25 h 221"/>
                  <a:gd name="T10" fmla="*/ 4 w 104"/>
                  <a:gd name="T11" fmla="*/ 11 h 221"/>
                  <a:gd name="T12" fmla="*/ 0 w 104"/>
                  <a:gd name="T13" fmla="*/ 0 h 2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"/>
                  <a:gd name="T22" fmla="*/ 0 h 221"/>
                  <a:gd name="T23" fmla="*/ 104 w 104"/>
                  <a:gd name="T24" fmla="*/ 221 h 2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" h="221">
                    <a:moveTo>
                      <a:pt x="0" y="0"/>
                    </a:moveTo>
                    <a:lnTo>
                      <a:pt x="104" y="221"/>
                    </a:lnTo>
                    <a:lnTo>
                      <a:pt x="98" y="213"/>
                    </a:lnTo>
                    <a:lnTo>
                      <a:pt x="91" y="205"/>
                    </a:lnTo>
                    <a:lnTo>
                      <a:pt x="6" y="25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9" name="Freeform 842">
                <a:extLst>
                  <a:ext uri="{FF2B5EF4-FFF2-40B4-BE49-F238E27FC236}">
                    <a16:creationId xmlns:a16="http://schemas.microsoft.com/office/drawing/2014/main" id="{E760B731-5C00-4DEE-A14B-DC2FE5C1C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043"/>
                <a:ext cx="94" cy="202"/>
              </a:xfrm>
              <a:custGeom>
                <a:avLst/>
                <a:gdLst>
                  <a:gd name="T0" fmla="*/ 0 w 94"/>
                  <a:gd name="T1" fmla="*/ 0 h 202"/>
                  <a:gd name="T2" fmla="*/ 94 w 94"/>
                  <a:gd name="T3" fmla="*/ 202 h 202"/>
                  <a:gd name="T4" fmla="*/ 87 w 94"/>
                  <a:gd name="T5" fmla="*/ 194 h 202"/>
                  <a:gd name="T6" fmla="*/ 79 w 94"/>
                  <a:gd name="T7" fmla="*/ 185 h 202"/>
                  <a:gd name="T8" fmla="*/ 6 w 94"/>
                  <a:gd name="T9" fmla="*/ 27 h 202"/>
                  <a:gd name="T10" fmla="*/ 2 w 94"/>
                  <a:gd name="T11" fmla="*/ 14 h 202"/>
                  <a:gd name="T12" fmla="*/ 0 w 94"/>
                  <a:gd name="T13" fmla="*/ 0 h 2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202"/>
                  <a:gd name="T23" fmla="*/ 94 w 94"/>
                  <a:gd name="T24" fmla="*/ 202 h 2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202">
                    <a:moveTo>
                      <a:pt x="0" y="0"/>
                    </a:moveTo>
                    <a:lnTo>
                      <a:pt x="94" y="202"/>
                    </a:lnTo>
                    <a:lnTo>
                      <a:pt x="87" y="194"/>
                    </a:lnTo>
                    <a:lnTo>
                      <a:pt x="79" y="185"/>
                    </a:lnTo>
                    <a:lnTo>
                      <a:pt x="6" y="27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0" name="Freeform 843">
                <a:extLst>
                  <a:ext uri="{FF2B5EF4-FFF2-40B4-BE49-F238E27FC236}">
                    <a16:creationId xmlns:a16="http://schemas.microsoft.com/office/drawing/2014/main" id="{0817FF83-1E73-4A41-ABAC-097F16287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057"/>
                <a:ext cx="85" cy="180"/>
              </a:xfrm>
              <a:custGeom>
                <a:avLst/>
                <a:gdLst>
                  <a:gd name="T0" fmla="*/ 0 w 85"/>
                  <a:gd name="T1" fmla="*/ 0 h 180"/>
                  <a:gd name="T2" fmla="*/ 85 w 85"/>
                  <a:gd name="T3" fmla="*/ 180 h 180"/>
                  <a:gd name="T4" fmla="*/ 77 w 85"/>
                  <a:gd name="T5" fmla="*/ 171 h 180"/>
                  <a:gd name="T6" fmla="*/ 69 w 85"/>
                  <a:gd name="T7" fmla="*/ 159 h 180"/>
                  <a:gd name="T8" fmla="*/ 8 w 85"/>
                  <a:gd name="T9" fmla="*/ 31 h 180"/>
                  <a:gd name="T10" fmla="*/ 4 w 85"/>
                  <a:gd name="T11" fmla="*/ 15 h 180"/>
                  <a:gd name="T12" fmla="*/ 0 w 85"/>
                  <a:gd name="T13" fmla="*/ 0 h 1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180"/>
                  <a:gd name="T23" fmla="*/ 85 w 85"/>
                  <a:gd name="T24" fmla="*/ 180 h 1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180">
                    <a:moveTo>
                      <a:pt x="0" y="0"/>
                    </a:moveTo>
                    <a:lnTo>
                      <a:pt x="85" y="180"/>
                    </a:lnTo>
                    <a:lnTo>
                      <a:pt x="77" y="171"/>
                    </a:lnTo>
                    <a:lnTo>
                      <a:pt x="69" y="159"/>
                    </a:lnTo>
                    <a:lnTo>
                      <a:pt x="8" y="31"/>
                    </a:lnTo>
                    <a:lnTo>
                      <a:pt x="4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1" name="Freeform 844">
                <a:extLst>
                  <a:ext uri="{FF2B5EF4-FFF2-40B4-BE49-F238E27FC236}">
                    <a16:creationId xmlns:a16="http://schemas.microsoft.com/office/drawing/2014/main" id="{B640CE09-5820-4A9C-B54C-737F4B420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070"/>
                <a:ext cx="73" cy="158"/>
              </a:xfrm>
              <a:custGeom>
                <a:avLst/>
                <a:gdLst>
                  <a:gd name="T0" fmla="*/ 0 w 73"/>
                  <a:gd name="T1" fmla="*/ 0 h 158"/>
                  <a:gd name="T2" fmla="*/ 73 w 73"/>
                  <a:gd name="T3" fmla="*/ 158 h 158"/>
                  <a:gd name="T4" fmla="*/ 63 w 73"/>
                  <a:gd name="T5" fmla="*/ 144 h 158"/>
                  <a:gd name="T6" fmla="*/ 54 w 73"/>
                  <a:gd name="T7" fmla="*/ 131 h 158"/>
                  <a:gd name="T8" fmla="*/ 12 w 73"/>
                  <a:gd name="T9" fmla="*/ 39 h 158"/>
                  <a:gd name="T10" fmla="*/ 6 w 73"/>
                  <a:gd name="T11" fmla="*/ 21 h 158"/>
                  <a:gd name="T12" fmla="*/ 0 w 73"/>
                  <a:gd name="T13" fmla="*/ 0 h 1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3"/>
                  <a:gd name="T22" fmla="*/ 0 h 158"/>
                  <a:gd name="T23" fmla="*/ 73 w 73"/>
                  <a:gd name="T24" fmla="*/ 158 h 15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3" h="158">
                    <a:moveTo>
                      <a:pt x="0" y="0"/>
                    </a:moveTo>
                    <a:lnTo>
                      <a:pt x="73" y="158"/>
                    </a:lnTo>
                    <a:lnTo>
                      <a:pt x="63" y="144"/>
                    </a:lnTo>
                    <a:lnTo>
                      <a:pt x="54" y="131"/>
                    </a:lnTo>
                    <a:lnTo>
                      <a:pt x="12" y="39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2" name="Freeform 845">
                <a:extLst>
                  <a:ext uri="{FF2B5EF4-FFF2-40B4-BE49-F238E27FC236}">
                    <a16:creationId xmlns:a16="http://schemas.microsoft.com/office/drawing/2014/main" id="{19FCF0DB-631B-447E-A8E1-39500627A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088"/>
                <a:ext cx="61" cy="128"/>
              </a:xfrm>
              <a:custGeom>
                <a:avLst/>
                <a:gdLst>
                  <a:gd name="T0" fmla="*/ 0 w 61"/>
                  <a:gd name="T1" fmla="*/ 0 h 128"/>
                  <a:gd name="T2" fmla="*/ 61 w 61"/>
                  <a:gd name="T3" fmla="*/ 128 h 128"/>
                  <a:gd name="T4" fmla="*/ 42 w 61"/>
                  <a:gd name="T5" fmla="*/ 101 h 128"/>
                  <a:gd name="T6" fmla="*/ 27 w 61"/>
                  <a:gd name="T7" fmla="*/ 71 h 128"/>
                  <a:gd name="T8" fmla="*/ 13 w 61"/>
                  <a:gd name="T9" fmla="*/ 36 h 128"/>
                  <a:gd name="T10" fmla="*/ 0 w 61"/>
                  <a:gd name="T11" fmla="*/ 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128"/>
                  <a:gd name="T20" fmla="*/ 61 w 61"/>
                  <a:gd name="T21" fmla="*/ 128 h 1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128">
                    <a:moveTo>
                      <a:pt x="0" y="0"/>
                    </a:moveTo>
                    <a:lnTo>
                      <a:pt x="61" y="128"/>
                    </a:lnTo>
                    <a:lnTo>
                      <a:pt x="42" y="101"/>
                    </a:lnTo>
                    <a:lnTo>
                      <a:pt x="27" y="71"/>
                    </a:lnTo>
                    <a:lnTo>
                      <a:pt x="13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3" name="Freeform 846">
                <a:extLst>
                  <a:ext uri="{FF2B5EF4-FFF2-40B4-BE49-F238E27FC236}">
                    <a16:creationId xmlns:a16="http://schemas.microsoft.com/office/drawing/2014/main" id="{189F8D61-4954-45D8-9D47-7684ED493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109"/>
                <a:ext cx="42" cy="92"/>
              </a:xfrm>
              <a:custGeom>
                <a:avLst/>
                <a:gdLst>
                  <a:gd name="T0" fmla="*/ 0 w 42"/>
                  <a:gd name="T1" fmla="*/ 0 h 92"/>
                  <a:gd name="T2" fmla="*/ 42 w 42"/>
                  <a:gd name="T3" fmla="*/ 92 h 92"/>
                  <a:gd name="T4" fmla="*/ 30 w 42"/>
                  <a:gd name="T5" fmla="*/ 71 h 92"/>
                  <a:gd name="T6" fmla="*/ 19 w 42"/>
                  <a:gd name="T7" fmla="*/ 50 h 92"/>
                  <a:gd name="T8" fmla="*/ 9 w 42"/>
                  <a:gd name="T9" fmla="*/ 25 h 92"/>
                  <a:gd name="T10" fmla="*/ 0 w 42"/>
                  <a:gd name="T11" fmla="*/ 0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92"/>
                  <a:gd name="T20" fmla="*/ 42 w 42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92">
                    <a:moveTo>
                      <a:pt x="0" y="0"/>
                    </a:moveTo>
                    <a:lnTo>
                      <a:pt x="42" y="92"/>
                    </a:lnTo>
                    <a:lnTo>
                      <a:pt x="30" y="71"/>
                    </a:lnTo>
                    <a:lnTo>
                      <a:pt x="19" y="50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4" name="Freeform 847">
                <a:extLst>
                  <a:ext uri="{FF2B5EF4-FFF2-40B4-BE49-F238E27FC236}">
                    <a16:creationId xmlns:a16="http://schemas.microsoft.com/office/drawing/2014/main" id="{E47CF8AB-EBDC-41B5-8492-B0C3104D4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512"/>
                <a:ext cx="234" cy="399"/>
              </a:xfrm>
              <a:custGeom>
                <a:avLst/>
                <a:gdLst>
                  <a:gd name="T0" fmla="*/ 234 w 234"/>
                  <a:gd name="T1" fmla="*/ 399 h 399"/>
                  <a:gd name="T2" fmla="*/ 234 w 234"/>
                  <a:gd name="T3" fmla="*/ 399 h 399"/>
                  <a:gd name="T4" fmla="*/ 234 w 234"/>
                  <a:gd name="T5" fmla="*/ 359 h 399"/>
                  <a:gd name="T6" fmla="*/ 231 w 234"/>
                  <a:gd name="T7" fmla="*/ 320 h 399"/>
                  <a:gd name="T8" fmla="*/ 225 w 234"/>
                  <a:gd name="T9" fmla="*/ 282 h 399"/>
                  <a:gd name="T10" fmla="*/ 217 w 234"/>
                  <a:gd name="T11" fmla="*/ 245 h 399"/>
                  <a:gd name="T12" fmla="*/ 208 w 234"/>
                  <a:gd name="T13" fmla="*/ 211 h 399"/>
                  <a:gd name="T14" fmla="*/ 196 w 234"/>
                  <a:gd name="T15" fmla="*/ 178 h 399"/>
                  <a:gd name="T16" fmla="*/ 183 w 234"/>
                  <a:gd name="T17" fmla="*/ 148 h 399"/>
                  <a:gd name="T18" fmla="*/ 167 w 234"/>
                  <a:gd name="T19" fmla="*/ 119 h 399"/>
                  <a:gd name="T20" fmla="*/ 150 w 234"/>
                  <a:gd name="T21" fmla="*/ 94 h 399"/>
                  <a:gd name="T22" fmla="*/ 133 w 234"/>
                  <a:gd name="T23" fmla="*/ 71 h 399"/>
                  <a:gd name="T24" fmla="*/ 113 w 234"/>
                  <a:gd name="T25" fmla="*/ 50 h 399"/>
                  <a:gd name="T26" fmla="*/ 92 w 234"/>
                  <a:gd name="T27" fmla="*/ 32 h 399"/>
                  <a:gd name="T28" fmla="*/ 71 w 234"/>
                  <a:gd name="T29" fmla="*/ 19 h 399"/>
                  <a:gd name="T30" fmla="*/ 48 w 234"/>
                  <a:gd name="T31" fmla="*/ 9 h 399"/>
                  <a:gd name="T32" fmla="*/ 37 w 234"/>
                  <a:gd name="T33" fmla="*/ 5 h 399"/>
                  <a:gd name="T34" fmla="*/ 25 w 234"/>
                  <a:gd name="T35" fmla="*/ 4 h 399"/>
                  <a:gd name="T36" fmla="*/ 14 w 234"/>
                  <a:gd name="T37" fmla="*/ 2 h 399"/>
                  <a:gd name="T38" fmla="*/ 0 w 234"/>
                  <a:gd name="T39" fmla="*/ 0 h 399"/>
                  <a:gd name="T40" fmla="*/ 0 w 234"/>
                  <a:gd name="T41" fmla="*/ 9 h 399"/>
                  <a:gd name="T42" fmla="*/ 12 w 234"/>
                  <a:gd name="T43" fmla="*/ 9 h 399"/>
                  <a:gd name="T44" fmla="*/ 23 w 234"/>
                  <a:gd name="T45" fmla="*/ 11 h 399"/>
                  <a:gd name="T46" fmla="*/ 35 w 234"/>
                  <a:gd name="T47" fmla="*/ 15 h 399"/>
                  <a:gd name="T48" fmla="*/ 46 w 234"/>
                  <a:gd name="T49" fmla="*/ 17 h 399"/>
                  <a:gd name="T50" fmla="*/ 67 w 234"/>
                  <a:gd name="T51" fmla="*/ 27 h 399"/>
                  <a:gd name="T52" fmla="*/ 89 w 234"/>
                  <a:gd name="T53" fmla="*/ 40 h 399"/>
                  <a:gd name="T54" fmla="*/ 108 w 234"/>
                  <a:gd name="T55" fmla="*/ 55 h 399"/>
                  <a:gd name="T56" fmla="*/ 127 w 234"/>
                  <a:gd name="T57" fmla="*/ 76 h 399"/>
                  <a:gd name="T58" fmla="*/ 144 w 234"/>
                  <a:gd name="T59" fmla="*/ 98 h 399"/>
                  <a:gd name="T60" fmla="*/ 160 w 234"/>
                  <a:gd name="T61" fmla="*/ 123 h 399"/>
                  <a:gd name="T62" fmla="*/ 175 w 234"/>
                  <a:gd name="T63" fmla="*/ 151 h 399"/>
                  <a:gd name="T64" fmla="*/ 186 w 234"/>
                  <a:gd name="T65" fmla="*/ 180 h 399"/>
                  <a:gd name="T66" fmla="*/ 198 w 234"/>
                  <a:gd name="T67" fmla="*/ 213 h 399"/>
                  <a:gd name="T68" fmla="*/ 208 w 234"/>
                  <a:gd name="T69" fmla="*/ 247 h 399"/>
                  <a:gd name="T70" fmla="*/ 215 w 234"/>
                  <a:gd name="T71" fmla="*/ 284 h 399"/>
                  <a:gd name="T72" fmla="*/ 221 w 234"/>
                  <a:gd name="T73" fmla="*/ 320 h 399"/>
                  <a:gd name="T74" fmla="*/ 225 w 234"/>
                  <a:gd name="T75" fmla="*/ 361 h 399"/>
                  <a:gd name="T76" fmla="*/ 227 w 234"/>
                  <a:gd name="T77" fmla="*/ 399 h 399"/>
                  <a:gd name="T78" fmla="*/ 227 w 234"/>
                  <a:gd name="T79" fmla="*/ 399 h 399"/>
                  <a:gd name="T80" fmla="*/ 234 w 234"/>
                  <a:gd name="T81" fmla="*/ 399 h 3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4"/>
                  <a:gd name="T124" fmla="*/ 0 h 399"/>
                  <a:gd name="T125" fmla="*/ 234 w 234"/>
                  <a:gd name="T126" fmla="*/ 399 h 3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4" h="399">
                    <a:moveTo>
                      <a:pt x="234" y="399"/>
                    </a:moveTo>
                    <a:lnTo>
                      <a:pt x="234" y="399"/>
                    </a:lnTo>
                    <a:lnTo>
                      <a:pt x="234" y="359"/>
                    </a:lnTo>
                    <a:lnTo>
                      <a:pt x="231" y="320"/>
                    </a:lnTo>
                    <a:lnTo>
                      <a:pt x="225" y="282"/>
                    </a:lnTo>
                    <a:lnTo>
                      <a:pt x="217" y="245"/>
                    </a:lnTo>
                    <a:lnTo>
                      <a:pt x="208" y="211"/>
                    </a:lnTo>
                    <a:lnTo>
                      <a:pt x="196" y="178"/>
                    </a:lnTo>
                    <a:lnTo>
                      <a:pt x="183" y="148"/>
                    </a:lnTo>
                    <a:lnTo>
                      <a:pt x="167" y="119"/>
                    </a:lnTo>
                    <a:lnTo>
                      <a:pt x="150" y="94"/>
                    </a:lnTo>
                    <a:lnTo>
                      <a:pt x="133" y="71"/>
                    </a:lnTo>
                    <a:lnTo>
                      <a:pt x="113" y="50"/>
                    </a:lnTo>
                    <a:lnTo>
                      <a:pt x="92" y="32"/>
                    </a:lnTo>
                    <a:lnTo>
                      <a:pt x="71" y="19"/>
                    </a:lnTo>
                    <a:lnTo>
                      <a:pt x="48" y="9"/>
                    </a:lnTo>
                    <a:lnTo>
                      <a:pt x="37" y="5"/>
                    </a:lnTo>
                    <a:lnTo>
                      <a:pt x="25" y="4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2" y="9"/>
                    </a:lnTo>
                    <a:lnTo>
                      <a:pt x="23" y="11"/>
                    </a:lnTo>
                    <a:lnTo>
                      <a:pt x="35" y="15"/>
                    </a:lnTo>
                    <a:lnTo>
                      <a:pt x="46" y="17"/>
                    </a:lnTo>
                    <a:lnTo>
                      <a:pt x="67" y="27"/>
                    </a:lnTo>
                    <a:lnTo>
                      <a:pt x="89" y="40"/>
                    </a:lnTo>
                    <a:lnTo>
                      <a:pt x="108" y="55"/>
                    </a:lnTo>
                    <a:lnTo>
                      <a:pt x="127" y="76"/>
                    </a:lnTo>
                    <a:lnTo>
                      <a:pt x="144" y="98"/>
                    </a:lnTo>
                    <a:lnTo>
                      <a:pt x="160" y="123"/>
                    </a:lnTo>
                    <a:lnTo>
                      <a:pt x="175" y="151"/>
                    </a:lnTo>
                    <a:lnTo>
                      <a:pt x="186" y="180"/>
                    </a:lnTo>
                    <a:lnTo>
                      <a:pt x="198" y="213"/>
                    </a:lnTo>
                    <a:lnTo>
                      <a:pt x="208" y="247"/>
                    </a:lnTo>
                    <a:lnTo>
                      <a:pt x="215" y="284"/>
                    </a:lnTo>
                    <a:lnTo>
                      <a:pt x="221" y="320"/>
                    </a:lnTo>
                    <a:lnTo>
                      <a:pt x="225" y="361"/>
                    </a:lnTo>
                    <a:lnTo>
                      <a:pt x="227" y="399"/>
                    </a:lnTo>
                    <a:lnTo>
                      <a:pt x="234" y="39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5" name="Freeform 848">
                <a:extLst>
                  <a:ext uri="{FF2B5EF4-FFF2-40B4-BE49-F238E27FC236}">
                    <a16:creationId xmlns:a16="http://schemas.microsoft.com/office/drawing/2014/main" id="{06E36086-A2BA-426D-BF99-86C74140A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911"/>
                <a:ext cx="234" cy="399"/>
              </a:xfrm>
              <a:custGeom>
                <a:avLst/>
                <a:gdLst>
                  <a:gd name="T0" fmla="*/ 0 w 234"/>
                  <a:gd name="T1" fmla="*/ 399 h 399"/>
                  <a:gd name="T2" fmla="*/ 0 w 234"/>
                  <a:gd name="T3" fmla="*/ 399 h 399"/>
                  <a:gd name="T4" fmla="*/ 14 w 234"/>
                  <a:gd name="T5" fmla="*/ 399 h 399"/>
                  <a:gd name="T6" fmla="*/ 25 w 234"/>
                  <a:gd name="T7" fmla="*/ 397 h 399"/>
                  <a:gd name="T8" fmla="*/ 37 w 234"/>
                  <a:gd name="T9" fmla="*/ 395 h 399"/>
                  <a:gd name="T10" fmla="*/ 48 w 234"/>
                  <a:gd name="T11" fmla="*/ 392 h 399"/>
                  <a:gd name="T12" fmla="*/ 71 w 234"/>
                  <a:gd name="T13" fmla="*/ 382 h 399"/>
                  <a:gd name="T14" fmla="*/ 92 w 234"/>
                  <a:gd name="T15" fmla="*/ 369 h 399"/>
                  <a:gd name="T16" fmla="*/ 113 w 234"/>
                  <a:gd name="T17" fmla="*/ 351 h 399"/>
                  <a:gd name="T18" fmla="*/ 133 w 234"/>
                  <a:gd name="T19" fmla="*/ 330 h 399"/>
                  <a:gd name="T20" fmla="*/ 150 w 234"/>
                  <a:gd name="T21" fmla="*/ 307 h 399"/>
                  <a:gd name="T22" fmla="*/ 167 w 234"/>
                  <a:gd name="T23" fmla="*/ 282 h 399"/>
                  <a:gd name="T24" fmla="*/ 183 w 234"/>
                  <a:gd name="T25" fmla="*/ 253 h 399"/>
                  <a:gd name="T26" fmla="*/ 196 w 234"/>
                  <a:gd name="T27" fmla="*/ 223 h 399"/>
                  <a:gd name="T28" fmla="*/ 208 w 234"/>
                  <a:gd name="T29" fmla="*/ 190 h 399"/>
                  <a:gd name="T30" fmla="*/ 217 w 234"/>
                  <a:gd name="T31" fmla="*/ 156 h 399"/>
                  <a:gd name="T32" fmla="*/ 225 w 234"/>
                  <a:gd name="T33" fmla="*/ 119 h 399"/>
                  <a:gd name="T34" fmla="*/ 231 w 234"/>
                  <a:gd name="T35" fmla="*/ 81 h 399"/>
                  <a:gd name="T36" fmla="*/ 234 w 234"/>
                  <a:gd name="T37" fmla="*/ 40 h 399"/>
                  <a:gd name="T38" fmla="*/ 234 w 234"/>
                  <a:gd name="T39" fmla="*/ 0 h 399"/>
                  <a:gd name="T40" fmla="*/ 227 w 234"/>
                  <a:gd name="T41" fmla="*/ 0 h 399"/>
                  <a:gd name="T42" fmla="*/ 225 w 234"/>
                  <a:gd name="T43" fmla="*/ 40 h 399"/>
                  <a:gd name="T44" fmla="*/ 221 w 234"/>
                  <a:gd name="T45" fmla="*/ 79 h 399"/>
                  <a:gd name="T46" fmla="*/ 215 w 234"/>
                  <a:gd name="T47" fmla="*/ 117 h 399"/>
                  <a:gd name="T48" fmla="*/ 208 w 234"/>
                  <a:gd name="T49" fmla="*/ 154 h 399"/>
                  <a:gd name="T50" fmla="*/ 198 w 234"/>
                  <a:gd name="T51" fmla="*/ 188 h 399"/>
                  <a:gd name="T52" fmla="*/ 186 w 234"/>
                  <a:gd name="T53" fmla="*/ 219 h 399"/>
                  <a:gd name="T54" fmla="*/ 175 w 234"/>
                  <a:gd name="T55" fmla="*/ 250 h 399"/>
                  <a:gd name="T56" fmla="*/ 160 w 234"/>
                  <a:gd name="T57" fmla="*/ 276 h 399"/>
                  <a:gd name="T58" fmla="*/ 144 w 234"/>
                  <a:gd name="T59" fmla="*/ 303 h 399"/>
                  <a:gd name="T60" fmla="*/ 127 w 234"/>
                  <a:gd name="T61" fmla="*/ 324 h 399"/>
                  <a:gd name="T62" fmla="*/ 108 w 234"/>
                  <a:gd name="T63" fmla="*/ 344 h 399"/>
                  <a:gd name="T64" fmla="*/ 89 w 234"/>
                  <a:gd name="T65" fmla="*/ 361 h 399"/>
                  <a:gd name="T66" fmla="*/ 67 w 234"/>
                  <a:gd name="T67" fmla="*/ 374 h 399"/>
                  <a:gd name="T68" fmla="*/ 46 w 234"/>
                  <a:gd name="T69" fmla="*/ 384 h 399"/>
                  <a:gd name="T70" fmla="*/ 35 w 234"/>
                  <a:gd name="T71" fmla="*/ 386 h 399"/>
                  <a:gd name="T72" fmla="*/ 23 w 234"/>
                  <a:gd name="T73" fmla="*/ 390 h 399"/>
                  <a:gd name="T74" fmla="*/ 12 w 234"/>
                  <a:gd name="T75" fmla="*/ 390 h 399"/>
                  <a:gd name="T76" fmla="*/ 0 w 234"/>
                  <a:gd name="T77" fmla="*/ 392 h 399"/>
                  <a:gd name="T78" fmla="*/ 0 w 234"/>
                  <a:gd name="T79" fmla="*/ 392 h 399"/>
                  <a:gd name="T80" fmla="*/ 0 w 234"/>
                  <a:gd name="T81" fmla="*/ 399 h 3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4"/>
                  <a:gd name="T124" fmla="*/ 0 h 399"/>
                  <a:gd name="T125" fmla="*/ 234 w 234"/>
                  <a:gd name="T126" fmla="*/ 399 h 3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4" h="399">
                    <a:moveTo>
                      <a:pt x="0" y="399"/>
                    </a:moveTo>
                    <a:lnTo>
                      <a:pt x="0" y="399"/>
                    </a:lnTo>
                    <a:lnTo>
                      <a:pt x="14" y="399"/>
                    </a:lnTo>
                    <a:lnTo>
                      <a:pt x="25" y="397"/>
                    </a:lnTo>
                    <a:lnTo>
                      <a:pt x="37" y="395"/>
                    </a:lnTo>
                    <a:lnTo>
                      <a:pt x="48" y="392"/>
                    </a:lnTo>
                    <a:lnTo>
                      <a:pt x="71" y="382"/>
                    </a:lnTo>
                    <a:lnTo>
                      <a:pt x="92" y="369"/>
                    </a:lnTo>
                    <a:lnTo>
                      <a:pt x="113" y="351"/>
                    </a:lnTo>
                    <a:lnTo>
                      <a:pt x="133" y="330"/>
                    </a:lnTo>
                    <a:lnTo>
                      <a:pt x="150" y="307"/>
                    </a:lnTo>
                    <a:lnTo>
                      <a:pt x="167" y="282"/>
                    </a:lnTo>
                    <a:lnTo>
                      <a:pt x="183" y="253"/>
                    </a:lnTo>
                    <a:lnTo>
                      <a:pt x="196" y="223"/>
                    </a:lnTo>
                    <a:lnTo>
                      <a:pt x="208" y="190"/>
                    </a:lnTo>
                    <a:lnTo>
                      <a:pt x="217" y="156"/>
                    </a:lnTo>
                    <a:lnTo>
                      <a:pt x="225" y="119"/>
                    </a:lnTo>
                    <a:lnTo>
                      <a:pt x="231" y="81"/>
                    </a:lnTo>
                    <a:lnTo>
                      <a:pt x="234" y="40"/>
                    </a:lnTo>
                    <a:lnTo>
                      <a:pt x="234" y="0"/>
                    </a:lnTo>
                    <a:lnTo>
                      <a:pt x="227" y="0"/>
                    </a:lnTo>
                    <a:lnTo>
                      <a:pt x="225" y="40"/>
                    </a:lnTo>
                    <a:lnTo>
                      <a:pt x="221" y="79"/>
                    </a:lnTo>
                    <a:lnTo>
                      <a:pt x="215" y="117"/>
                    </a:lnTo>
                    <a:lnTo>
                      <a:pt x="208" y="154"/>
                    </a:lnTo>
                    <a:lnTo>
                      <a:pt x="198" y="188"/>
                    </a:lnTo>
                    <a:lnTo>
                      <a:pt x="186" y="219"/>
                    </a:lnTo>
                    <a:lnTo>
                      <a:pt x="175" y="250"/>
                    </a:lnTo>
                    <a:lnTo>
                      <a:pt x="160" y="276"/>
                    </a:lnTo>
                    <a:lnTo>
                      <a:pt x="144" y="303"/>
                    </a:lnTo>
                    <a:lnTo>
                      <a:pt x="127" y="324"/>
                    </a:lnTo>
                    <a:lnTo>
                      <a:pt x="108" y="344"/>
                    </a:lnTo>
                    <a:lnTo>
                      <a:pt x="89" y="361"/>
                    </a:lnTo>
                    <a:lnTo>
                      <a:pt x="67" y="374"/>
                    </a:lnTo>
                    <a:lnTo>
                      <a:pt x="46" y="384"/>
                    </a:lnTo>
                    <a:lnTo>
                      <a:pt x="35" y="386"/>
                    </a:lnTo>
                    <a:lnTo>
                      <a:pt x="23" y="390"/>
                    </a:lnTo>
                    <a:lnTo>
                      <a:pt x="12" y="390"/>
                    </a:lnTo>
                    <a:lnTo>
                      <a:pt x="0" y="392"/>
                    </a:lnTo>
                    <a:lnTo>
                      <a:pt x="0" y="39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6" name="Freeform 849">
                <a:extLst>
                  <a:ext uri="{FF2B5EF4-FFF2-40B4-BE49-F238E27FC236}">
                    <a16:creationId xmlns:a16="http://schemas.microsoft.com/office/drawing/2014/main" id="{EF4C8D26-9715-4F54-80B3-658F474A6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911"/>
                <a:ext cx="234" cy="399"/>
              </a:xfrm>
              <a:custGeom>
                <a:avLst/>
                <a:gdLst>
                  <a:gd name="T0" fmla="*/ 0 w 234"/>
                  <a:gd name="T1" fmla="*/ 0 h 399"/>
                  <a:gd name="T2" fmla="*/ 0 w 234"/>
                  <a:gd name="T3" fmla="*/ 0 h 399"/>
                  <a:gd name="T4" fmla="*/ 2 w 234"/>
                  <a:gd name="T5" fmla="*/ 40 h 399"/>
                  <a:gd name="T6" fmla="*/ 6 w 234"/>
                  <a:gd name="T7" fmla="*/ 81 h 399"/>
                  <a:gd name="T8" fmla="*/ 12 w 234"/>
                  <a:gd name="T9" fmla="*/ 119 h 399"/>
                  <a:gd name="T10" fmla="*/ 19 w 234"/>
                  <a:gd name="T11" fmla="*/ 156 h 399"/>
                  <a:gd name="T12" fmla="*/ 29 w 234"/>
                  <a:gd name="T13" fmla="*/ 190 h 399"/>
                  <a:gd name="T14" fmla="*/ 40 w 234"/>
                  <a:gd name="T15" fmla="*/ 223 h 399"/>
                  <a:gd name="T16" fmla="*/ 54 w 234"/>
                  <a:gd name="T17" fmla="*/ 253 h 399"/>
                  <a:gd name="T18" fmla="*/ 69 w 234"/>
                  <a:gd name="T19" fmla="*/ 282 h 399"/>
                  <a:gd name="T20" fmla="*/ 85 w 234"/>
                  <a:gd name="T21" fmla="*/ 307 h 399"/>
                  <a:gd name="T22" fmla="*/ 104 w 234"/>
                  <a:gd name="T23" fmla="*/ 330 h 399"/>
                  <a:gd name="T24" fmla="*/ 123 w 234"/>
                  <a:gd name="T25" fmla="*/ 351 h 399"/>
                  <a:gd name="T26" fmla="*/ 144 w 234"/>
                  <a:gd name="T27" fmla="*/ 369 h 399"/>
                  <a:gd name="T28" fmla="*/ 165 w 234"/>
                  <a:gd name="T29" fmla="*/ 382 h 399"/>
                  <a:gd name="T30" fmla="*/ 188 w 234"/>
                  <a:gd name="T31" fmla="*/ 392 h 399"/>
                  <a:gd name="T32" fmla="*/ 200 w 234"/>
                  <a:gd name="T33" fmla="*/ 395 h 399"/>
                  <a:gd name="T34" fmla="*/ 211 w 234"/>
                  <a:gd name="T35" fmla="*/ 397 h 399"/>
                  <a:gd name="T36" fmla="*/ 223 w 234"/>
                  <a:gd name="T37" fmla="*/ 399 h 399"/>
                  <a:gd name="T38" fmla="*/ 234 w 234"/>
                  <a:gd name="T39" fmla="*/ 399 h 399"/>
                  <a:gd name="T40" fmla="*/ 234 w 234"/>
                  <a:gd name="T41" fmla="*/ 392 h 399"/>
                  <a:gd name="T42" fmla="*/ 225 w 234"/>
                  <a:gd name="T43" fmla="*/ 390 h 399"/>
                  <a:gd name="T44" fmla="*/ 213 w 234"/>
                  <a:gd name="T45" fmla="*/ 390 h 399"/>
                  <a:gd name="T46" fmla="*/ 202 w 234"/>
                  <a:gd name="T47" fmla="*/ 386 h 399"/>
                  <a:gd name="T48" fmla="*/ 190 w 234"/>
                  <a:gd name="T49" fmla="*/ 384 h 399"/>
                  <a:gd name="T50" fmla="*/ 169 w 234"/>
                  <a:gd name="T51" fmla="*/ 374 h 399"/>
                  <a:gd name="T52" fmla="*/ 148 w 234"/>
                  <a:gd name="T53" fmla="*/ 361 h 399"/>
                  <a:gd name="T54" fmla="*/ 129 w 234"/>
                  <a:gd name="T55" fmla="*/ 344 h 399"/>
                  <a:gd name="T56" fmla="*/ 109 w 234"/>
                  <a:gd name="T57" fmla="*/ 324 h 399"/>
                  <a:gd name="T58" fmla="*/ 92 w 234"/>
                  <a:gd name="T59" fmla="*/ 303 h 399"/>
                  <a:gd name="T60" fmla="*/ 77 w 234"/>
                  <a:gd name="T61" fmla="*/ 276 h 399"/>
                  <a:gd name="T62" fmla="*/ 61 w 234"/>
                  <a:gd name="T63" fmla="*/ 250 h 399"/>
                  <a:gd name="T64" fmla="*/ 48 w 234"/>
                  <a:gd name="T65" fmla="*/ 219 h 399"/>
                  <a:gd name="T66" fmla="*/ 38 w 234"/>
                  <a:gd name="T67" fmla="*/ 188 h 399"/>
                  <a:gd name="T68" fmla="*/ 27 w 234"/>
                  <a:gd name="T69" fmla="*/ 154 h 399"/>
                  <a:gd name="T70" fmla="*/ 19 w 234"/>
                  <a:gd name="T71" fmla="*/ 117 h 399"/>
                  <a:gd name="T72" fmla="*/ 15 w 234"/>
                  <a:gd name="T73" fmla="*/ 79 h 399"/>
                  <a:gd name="T74" fmla="*/ 12 w 234"/>
                  <a:gd name="T75" fmla="*/ 40 h 399"/>
                  <a:gd name="T76" fmla="*/ 10 w 234"/>
                  <a:gd name="T77" fmla="*/ 0 h 399"/>
                  <a:gd name="T78" fmla="*/ 10 w 234"/>
                  <a:gd name="T79" fmla="*/ 0 h 399"/>
                  <a:gd name="T80" fmla="*/ 0 w 234"/>
                  <a:gd name="T81" fmla="*/ 0 h 3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4"/>
                  <a:gd name="T124" fmla="*/ 0 h 399"/>
                  <a:gd name="T125" fmla="*/ 234 w 234"/>
                  <a:gd name="T126" fmla="*/ 399 h 3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4" h="399">
                    <a:moveTo>
                      <a:pt x="0" y="0"/>
                    </a:moveTo>
                    <a:lnTo>
                      <a:pt x="0" y="0"/>
                    </a:lnTo>
                    <a:lnTo>
                      <a:pt x="2" y="40"/>
                    </a:lnTo>
                    <a:lnTo>
                      <a:pt x="6" y="81"/>
                    </a:lnTo>
                    <a:lnTo>
                      <a:pt x="12" y="119"/>
                    </a:lnTo>
                    <a:lnTo>
                      <a:pt x="19" y="156"/>
                    </a:lnTo>
                    <a:lnTo>
                      <a:pt x="29" y="190"/>
                    </a:lnTo>
                    <a:lnTo>
                      <a:pt x="40" y="223"/>
                    </a:lnTo>
                    <a:lnTo>
                      <a:pt x="54" y="253"/>
                    </a:lnTo>
                    <a:lnTo>
                      <a:pt x="69" y="282"/>
                    </a:lnTo>
                    <a:lnTo>
                      <a:pt x="85" y="307"/>
                    </a:lnTo>
                    <a:lnTo>
                      <a:pt x="104" y="330"/>
                    </a:lnTo>
                    <a:lnTo>
                      <a:pt x="123" y="351"/>
                    </a:lnTo>
                    <a:lnTo>
                      <a:pt x="144" y="369"/>
                    </a:lnTo>
                    <a:lnTo>
                      <a:pt x="165" y="382"/>
                    </a:lnTo>
                    <a:lnTo>
                      <a:pt x="188" y="392"/>
                    </a:lnTo>
                    <a:lnTo>
                      <a:pt x="200" y="395"/>
                    </a:lnTo>
                    <a:lnTo>
                      <a:pt x="211" y="397"/>
                    </a:lnTo>
                    <a:lnTo>
                      <a:pt x="223" y="399"/>
                    </a:lnTo>
                    <a:lnTo>
                      <a:pt x="234" y="399"/>
                    </a:lnTo>
                    <a:lnTo>
                      <a:pt x="234" y="392"/>
                    </a:lnTo>
                    <a:lnTo>
                      <a:pt x="225" y="390"/>
                    </a:lnTo>
                    <a:lnTo>
                      <a:pt x="213" y="390"/>
                    </a:lnTo>
                    <a:lnTo>
                      <a:pt x="202" y="386"/>
                    </a:lnTo>
                    <a:lnTo>
                      <a:pt x="190" y="384"/>
                    </a:lnTo>
                    <a:lnTo>
                      <a:pt x="169" y="374"/>
                    </a:lnTo>
                    <a:lnTo>
                      <a:pt x="148" y="361"/>
                    </a:lnTo>
                    <a:lnTo>
                      <a:pt x="129" y="344"/>
                    </a:lnTo>
                    <a:lnTo>
                      <a:pt x="109" y="324"/>
                    </a:lnTo>
                    <a:lnTo>
                      <a:pt x="92" y="303"/>
                    </a:lnTo>
                    <a:lnTo>
                      <a:pt x="77" y="276"/>
                    </a:lnTo>
                    <a:lnTo>
                      <a:pt x="61" y="250"/>
                    </a:lnTo>
                    <a:lnTo>
                      <a:pt x="48" y="219"/>
                    </a:lnTo>
                    <a:lnTo>
                      <a:pt x="38" y="188"/>
                    </a:lnTo>
                    <a:lnTo>
                      <a:pt x="27" y="154"/>
                    </a:lnTo>
                    <a:lnTo>
                      <a:pt x="19" y="117"/>
                    </a:lnTo>
                    <a:lnTo>
                      <a:pt x="15" y="79"/>
                    </a:lnTo>
                    <a:lnTo>
                      <a:pt x="12" y="40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7" name="Freeform 850">
                <a:extLst>
                  <a:ext uri="{FF2B5EF4-FFF2-40B4-BE49-F238E27FC236}">
                    <a16:creationId xmlns:a16="http://schemas.microsoft.com/office/drawing/2014/main" id="{91DA6087-529A-4583-A84D-3F06859BB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512"/>
                <a:ext cx="234" cy="399"/>
              </a:xfrm>
              <a:custGeom>
                <a:avLst/>
                <a:gdLst>
                  <a:gd name="T0" fmla="*/ 234 w 234"/>
                  <a:gd name="T1" fmla="*/ 0 h 399"/>
                  <a:gd name="T2" fmla="*/ 234 w 234"/>
                  <a:gd name="T3" fmla="*/ 0 h 399"/>
                  <a:gd name="T4" fmla="*/ 223 w 234"/>
                  <a:gd name="T5" fmla="*/ 2 h 399"/>
                  <a:gd name="T6" fmla="*/ 211 w 234"/>
                  <a:gd name="T7" fmla="*/ 4 h 399"/>
                  <a:gd name="T8" fmla="*/ 200 w 234"/>
                  <a:gd name="T9" fmla="*/ 5 h 399"/>
                  <a:gd name="T10" fmla="*/ 188 w 234"/>
                  <a:gd name="T11" fmla="*/ 9 h 399"/>
                  <a:gd name="T12" fmla="*/ 165 w 234"/>
                  <a:gd name="T13" fmla="*/ 19 h 399"/>
                  <a:gd name="T14" fmla="*/ 144 w 234"/>
                  <a:gd name="T15" fmla="*/ 32 h 399"/>
                  <a:gd name="T16" fmla="*/ 123 w 234"/>
                  <a:gd name="T17" fmla="*/ 50 h 399"/>
                  <a:gd name="T18" fmla="*/ 104 w 234"/>
                  <a:gd name="T19" fmla="*/ 71 h 399"/>
                  <a:gd name="T20" fmla="*/ 85 w 234"/>
                  <a:gd name="T21" fmla="*/ 94 h 399"/>
                  <a:gd name="T22" fmla="*/ 69 w 234"/>
                  <a:gd name="T23" fmla="*/ 119 h 399"/>
                  <a:gd name="T24" fmla="*/ 54 w 234"/>
                  <a:gd name="T25" fmla="*/ 148 h 399"/>
                  <a:gd name="T26" fmla="*/ 40 w 234"/>
                  <a:gd name="T27" fmla="*/ 178 h 399"/>
                  <a:gd name="T28" fmla="*/ 29 w 234"/>
                  <a:gd name="T29" fmla="*/ 211 h 399"/>
                  <a:gd name="T30" fmla="*/ 19 w 234"/>
                  <a:gd name="T31" fmla="*/ 245 h 399"/>
                  <a:gd name="T32" fmla="*/ 12 w 234"/>
                  <a:gd name="T33" fmla="*/ 282 h 399"/>
                  <a:gd name="T34" fmla="*/ 6 w 234"/>
                  <a:gd name="T35" fmla="*/ 320 h 399"/>
                  <a:gd name="T36" fmla="*/ 2 w 234"/>
                  <a:gd name="T37" fmla="*/ 359 h 399"/>
                  <a:gd name="T38" fmla="*/ 0 w 234"/>
                  <a:gd name="T39" fmla="*/ 399 h 399"/>
                  <a:gd name="T40" fmla="*/ 10 w 234"/>
                  <a:gd name="T41" fmla="*/ 399 h 399"/>
                  <a:gd name="T42" fmla="*/ 12 w 234"/>
                  <a:gd name="T43" fmla="*/ 361 h 399"/>
                  <a:gd name="T44" fmla="*/ 15 w 234"/>
                  <a:gd name="T45" fmla="*/ 320 h 399"/>
                  <a:gd name="T46" fmla="*/ 19 w 234"/>
                  <a:gd name="T47" fmla="*/ 284 h 399"/>
                  <a:gd name="T48" fmla="*/ 27 w 234"/>
                  <a:gd name="T49" fmla="*/ 247 h 399"/>
                  <a:gd name="T50" fmla="*/ 38 w 234"/>
                  <a:gd name="T51" fmla="*/ 213 h 399"/>
                  <a:gd name="T52" fmla="*/ 48 w 234"/>
                  <a:gd name="T53" fmla="*/ 180 h 399"/>
                  <a:gd name="T54" fmla="*/ 61 w 234"/>
                  <a:gd name="T55" fmla="*/ 151 h 399"/>
                  <a:gd name="T56" fmla="*/ 77 w 234"/>
                  <a:gd name="T57" fmla="*/ 123 h 399"/>
                  <a:gd name="T58" fmla="*/ 92 w 234"/>
                  <a:gd name="T59" fmla="*/ 98 h 399"/>
                  <a:gd name="T60" fmla="*/ 109 w 234"/>
                  <a:gd name="T61" fmla="*/ 76 h 399"/>
                  <a:gd name="T62" fmla="*/ 129 w 234"/>
                  <a:gd name="T63" fmla="*/ 55 h 399"/>
                  <a:gd name="T64" fmla="*/ 148 w 234"/>
                  <a:gd name="T65" fmla="*/ 40 h 399"/>
                  <a:gd name="T66" fmla="*/ 169 w 234"/>
                  <a:gd name="T67" fmla="*/ 27 h 399"/>
                  <a:gd name="T68" fmla="*/ 190 w 234"/>
                  <a:gd name="T69" fmla="*/ 17 h 399"/>
                  <a:gd name="T70" fmla="*/ 202 w 234"/>
                  <a:gd name="T71" fmla="*/ 15 h 399"/>
                  <a:gd name="T72" fmla="*/ 213 w 234"/>
                  <a:gd name="T73" fmla="*/ 11 h 399"/>
                  <a:gd name="T74" fmla="*/ 225 w 234"/>
                  <a:gd name="T75" fmla="*/ 9 h 399"/>
                  <a:gd name="T76" fmla="*/ 234 w 234"/>
                  <a:gd name="T77" fmla="*/ 9 h 399"/>
                  <a:gd name="T78" fmla="*/ 234 w 234"/>
                  <a:gd name="T79" fmla="*/ 9 h 399"/>
                  <a:gd name="T80" fmla="*/ 234 w 234"/>
                  <a:gd name="T81" fmla="*/ 0 h 3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4"/>
                  <a:gd name="T124" fmla="*/ 0 h 399"/>
                  <a:gd name="T125" fmla="*/ 234 w 234"/>
                  <a:gd name="T126" fmla="*/ 399 h 3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4" h="399">
                    <a:moveTo>
                      <a:pt x="234" y="0"/>
                    </a:moveTo>
                    <a:lnTo>
                      <a:pt x="234" y="0"/>
                    </a:lnTo>
                    <a:lnTo>
                      <a:pt x="223" y="2"/>
                    </a:lnTo>
                    <a:lnTo>
                      <a:pt x="211" y="4"/>
                    </a:lnTo>
                    <a:lnTo>
                      <a:pt x="200" y="5"/>
                    </a:lnTo>
                    <a:lnTo>
                      <a:pt x="188" y="9"/>
                    </a:lnTo>
                    <a:lnTo>
                      <a:pt x="165" y="19"/>
                    </a:lnTo>
                    <a:lnTo>
                      <a:pt x="144" y="32"/>
                    </a:lnTo>
                    <a:lnTo>
                      <a:pt x="123" y="50"/>
                    </a:lnTo>
                    <a:lnTo>
                      <a:pt x="104" y="71"/>
                    </a:lnTo>
                    <a:lnTo>
                      <a:pt x="85" y="94"/>
                    </a:lnTo>
                    <a:lnTo>
                      <a:pt x="69" y="119"/>
                    </a:lnTo>
                    <a:lnTo>
                      <a:pt x="54" y="148"/>
                    </a:lnTo>
                    <a:lnTo>
                      <a:pt x="40" y="178"/>
                    </a:lnTo>
                    <a:lnTo>
                      <a:pt x="29" y="211"/>
                    </a:lnTo>
                    <a:lnTo>
                      <a:pt x="19" y="245"/>
                    </a:lnTo>
                    <a:lnTo>
                      <a:pt x="12" y="282"/>
                    </a:lnTo>
                    <a:lnTo>
                      <a:pt x="6" y="320"/>
                    </a:lnTo>
                    <a:lnTo>
                      <a:pt x="2" y="359"/>
                    </a:lnTo>
                    <a:lnTo>
                      <a:pt x="0" y="399"/>
                    </a:lnTo>
                    <a:lnTo>
                      <a:pt x="10" y="399"/>
                    </a:lnTo>
                    <a:lnTo>
                      <a:pt x="12" y="361"/>
                    </a:lnTo>
                    <a:lnTo>
                      <a:pt x="15" y="320"/>
                    </a:lnTo>
                    <a:lnTo>
                      <a:pt x="19" y="284"/>
                    </a:lnTo>
                    <a:lnTo>
                      <a:pt x="27" y="247"/>
                    </a:lnTo>
                    <a:lnTo>
                      <a:pt x="38" y="213"/>
                    </a:lnTo>
                    <a:lnTo>
                      <a:pt x="48" y="180"/>
                    </a:lnTo>
                    <a:lnTo>
                      <a:pt x="61" y="151"/>
                    </a:lnTo>
                    <a:lnTo>
                      <a:pt x="77" y="123"/>
                    </a:lnTo>
                    <a:lnTo>
                      <a:pt x="92" y="98"/>
                    </a:lnTo>
                    <a:lnTo>
                      <a:pt x="109" y="76"/>
                    </a:lnTo>
                    <a:lnTo>
                      <a:pt x="129" y="55"/>
                    </a:lnTo>
                    <a:lnTo>
                      <a:pt x="148" y="40"/>
                    </a:lnTo>
                    <a:lnTo>
                      <a:pt x="169" y="27"/>
                    </a:lnTo>
                    <a:lnTo>
                      <a:pt x="190" y="17"/>
                    </a:lnTo>
                    <a:lnTo>
                      <a:pt x="202" y="15"/>
                    </a:lnTo>
                    <a:lnTo>
                      <a:pt x="213" y="11"/>
                    </a:lnTo>
                    <a:lnTo>
                      <a:pt x="225" y="9"/>
                    </a:lnTo>
                    <a:lnTo>
                      <a:pt x="234" y="9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8" name="Freeform 851">
                <a:extLst>
                  <a:ext uri="{FF2B5EF4-FFF2-40B4-BE49-F238E27FC236}">
                    <a16:creationId xmlns:a16="http://schemas.microsoft.com/office/drawing/2014/main" id="{CC8ADD8F-7792-4B72-976C-EECD22802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804"/>
                <a:ext cx="46" cy="4"/>
              </a:xfrm>
              <a:custGeom>
                <a:avLst/>
                <a:gdLst>
                  <a:gd name="T0" fmla="*/ 0 w 46"/>
                  <a:gd name="T1" fmla="*/ 0 h 4"/>
                  <a:gd name="T2" fmla="*/ 46 w 46"/>
                  <a:gd name="T3" fmla="*/ 0 h 4"/>
                  <a:gd name="T4" fmla="*/ 37 w 46"/>
                  <a:gd name="T5" fmla="*/ 2 h 4"/>
                  <a:gd name="T6" fmla="*/ 27 w 46"/>
                  <a:gd name="T7" fmla="*/ 4 h 4"/>
                  <a:gd name="T8" fmla="*/ 14 w 46"/>
                  <a:gd name="T9" fmla="*/ 2 h 4"/>
                  <a:gd name="T10" fmla="*/ 0 w 46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0" y="0"/>
                    </a:moveTo>
                    <a:lnTo>
                      <a:pt x="46" y="0"/>
                    </a:lnTo>
                    <a:lnTo>
                      <a:pt x="37" y="2"/>
                    </a:lnTo>
                    <a:lnTo>
                      <a:pt x="27" y="4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9" name="Freeform 852">
                <a:extLst>
                  <a:ext uri="{FF2B5EF4-FFF2-40B4-BE49-F238E27FC236}">
                    <a16:creationId xmlns:a16="http://schemas.microsoft.com/office/drawing/2014/main" id="{9AF53E9D-9806-4473-AD45-4DB47241C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2798"/>
                <a:ext cx="71" cy="10"/>
              </a:xfrm>
              <a:custGeom>
                <a:avLst/>
                <a:gdLst>
                  <a:gd name="T0" fmla="*/ 0 w 71"/>
                  <a:gd name="T1" fmla="*/ 0 h 10"/>
                  <a:gd name="T2" fmla="*/ 71 w 71"/>
                  <a:gd name="T3" fmla="*/ 0 h 10"/>
                  <a:gd name="T4" fmla="*/ 53 w 71"/>
                  <a:gd name="T5" fmla="*/ 6 h 10"/>
                  <a:gd name="T6" fmla="*/ 38 w 71"/>
                  <a:gd name="T7" fmla="*/ 10 h 10"/>
                  <a:gd name="T8" fmla="*/ 28 w 71"/>
                  <a:gd name="T9" fmla="*/ 10 h 10"/>
                  <a:gd name="T10" fmla="*/ 19 w 71"/>
                  <a:gd name="T11" fmla="*/ 8 h 10"/>
                  <a:gd name="T12" fmla="*/ 7 w 71"/>
                  <a:gd name="T13" fmla="*/ 4 h 10"/>
                  <a:gd name="T14" fmla="*/ 0 w 71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10"/>
                  <a:gd name="T26" fmla="*/ 71 w 71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10">
                    <a:moveTo>
                      <a:pt x="0" y="0"/>
                    </a:moveTo>
                    <a:lnTo>
                      <a:pt x="71" y="0"/>
                    </a:lnTo>
                    <a:lnTo>
                      <a:pt x="53" y="6"/>
                    </a:lnTo>
                    <a:lnTo>
                      <a:pt x="38" y="10"/>
                    </a:lnTo>
                    <a:lnTo>
                      <a:pt x="28" y="10"/>
                    </a:lnTo>
                    <a:lnTo>
                      <a:pt x="19" y="8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0" name="Freeform 853">
                <a:extLst>
                  <a:ext uri="{FF2B5EF4-FFF2-40B4-BE49-F238E27FC236}">
                    <a16:creationId xmlns:a16="http://schemas.microsoft.com/office/drawing/2014/main" id="{79F1C86C-DA7D-4E13-99B9-68ABB065F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92"/>
                <a:ext cx="92" cy="12"/>
              </a:xfrm>
              <a:custGeom>
                <a:avLst/>
                <a:gdLst>
                  <a:gd name="T0" fmla="*/ 67 w 92"/>
                  <a:gd name="T1" fmla="*/ 12 h 12"/>
                  <a:gd name="T2" fmla="*/ 21 w 92"/>
                  <a:gd name="T3" fmla="*/ 12 h 12"/>
                  <a:gd name="T4" fmla="*/ 10 w 92"/>
                  <a:gd name="T5" fmla="*/ 6 h 12"/>
                  <a:gd name="T6" fmla="*/ 0 w 92"/>
                  <a:gd name="T7" fmla="*/ 0 h 12"/>
                  <a:gd name="T8" fmla="*/ 92 w 92"/>
                  <a:gd name="T9" fmla="*/ 0 h 12"/>
                  <a:gd name="T10" fmla="*/ 79 w 92"/>
                  <a:gd name="T11" fmla="*/ 6 h 12"/>
                  <a:gd name="T12" fmla="*/ 67 w 92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2"/>
                  <a:gd name="T22" fmla="*/ 0 h 12"/>
                  <a:gd name="T23" fmla="*/ 92 w 9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2" h="12">
                    <a:moveTo>
                      <a:pt x="67" y="12"/>
                    </a:moveTo>
                    <a:lnTo>
                      <a:pt x="21" y="12"/>
                    </a:lnTo>
                    <a:lnTo>
                      <a:pt x="10" y="6"/>
                    </a:lnTo>
                    <a:lnTo>
                      <a:pt x="0" y="0"/>
                    </a:lnTo>
                    <a:lnTo>
                      <a:pt x="92" y="0"/>
                    </a:lnTo>
                    <a:lnTo>
                      <a:pt x="79" y="6"/>
                    </a:lnTo>
                    <a:lnTo>
                      <a:pt x="67" y="12"/>
                    </a:lnTo>
                    <a:close/>
                  </a:path>
                </a:pathLst>
              </a:custGeom>
              <a:solidFill>
                <a:srgbClr val="E56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1" name="Freeform 854">
                <a:extLst>
                  <a:ext uri="{FF2B5EF4-FFF2-40B4-BE49-F238E27FC236}">
                    <a16:creationId xmlns:a16="http://schemas.microsoft.com/office/drawing/2014/main" id="{58299B87-6EE4-42DE-A31C-AA24CDDDF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2788"/>
                <a:ext cx="112" cy="10"/>
              </a:xfrm>
              <a:custGeom>
                <a:avLst/>
                <a:gdLst>
                  <a:gd name="T0" fmla="*/ 89 w 112"/>
                  <a:gd name="T1" fmla="*/ 10 h 10"/>
                  <a:gd name="T2" fmla="*/ 18 w 112"/>
                  <a:gd name="T3" fmla="*/ 10 h 10"/>
                  <a:gd name="T4" fmla="*/ 8 w 112"/>
                  <a:gd name="T5" fmla="*/ 4 h 10"/>
                  <a:gd name="T6" fmla="*/ 0 w 112"/>
                  <a:gd name="T7" fmla="*/ 0 h 10"/>
                  <a:gd name="T8" fmla="*/ 112 w 112"/>
                  <a:gd name="T9" fmla="*/ 0 h 10"/>
                  <a:gd name="T10" fmla="*/ 100 w 112"/>
                  <a:gd name="T11" fmla="*/ 4 h 10"/>
                  <a:gd name="T12" fmla="*/ 89 w 11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10"/>
                  <a:gd name="T23" fmla="*/ 112 w 11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10">
                    <a:moveTo>
                      <a:pt x="89" y="10"/>
                    </a:moveTo>
                    <a:lnTo>
                      <a:pt x="18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112" y="0"/>
                    </a:lnTo>
                    <a:lnTo>
                      <a:pt x="100" y="4"/>
                    </a:lnTo>
                    <a:lnTo>
                      <a:pt x="89" y="10"/>
                    </a:lnTo>
                    <a:close/>
                  </a:path>
                </a:pathLst>
              </a:custGeom>
              <a:solidFill>
                <a:srgbClr val="E56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2" name="Freeform 855">
                <a:extLst>
                  <a:ext uri="{FF2B5EF4-FFF2-40B4-BE49-F238E27FC236}">
                    <a16:creationId xmlns:a16="http://schemas.microsoft.com/office/drawing/2014/main" id="{9763848B-866A-40D8-B06B-8EB474A3E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2783"/>
                <a:ext cx="126" cy="9"/>
              </a:xfrm>
              <a:custGeom>
                <a:avLst/>
                <a:gdLst>
                  <a:gd name="T0" fmla="*/ 105 w 126"/>
                  <a:gd name="T1" fmla="*/ 9 h 9"/>
                  <a:gd name="T2" fmla="*/ 13 w 126"/>
                  <a:gd name="T3" fmla="*/ 9 h 9"/>
                  <a:gd name="T4" fmla="*/ 5 w 126"/>
                  <a:gd name="T5" fmla="*/ 5 h 9"/>
                  <a:gd name="T6" fmla="*/ 0 w 126"/>
                  <a:gd name="T7" fmla="*/ 0 h 9"/>
                  <a:gd name="T8" fmla="*/ 126 w 126"/>
                  <a:gd name="T9" fmla="*/ 0 h 9"/>
                  <a:gd name="T10" fmla="*/ 115 w 126"/>
                  <a:gd name="T11" fmla="*/ 5 h 9"/>
                  <a:gd name="T12" fmla="*/ 105 w 12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6"/>
                  <a:gd name="T22" fmla="*/ 0 h 9"/>
                  <a:gd name="T23" fmla="*/ 126 w 12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6" h="9">
                    <a:moveTo>
                      <a:pt x="105" y="9"/>
                    </a:moveTo>
                    <a:lnTo>
                      <a:pt x="13" y="9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115" y="5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56B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3" name="Freeform 856">
                <a:extLst>
                  <a:ext uri="{FF2B5EF4-FFF2-40B4-BE49-F238E27FC236}">
                    <a16:creationId xmlns:a16="http://schemas.microsoft.com/office/drawing/2014/main" id="{F4D9047E-60AE-4197-B9A5-DD1313302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777"/>
                <a:ext cx="142" cy="11"/>
              </a:xfrm>
              <a:custGeom>
                <a:avLst/>
                <a:gdLst>
                  <a:gd name="T0" fmla="*/ 123 w 142"/>
                  <a:gd name="T1" fmla="*/ 11 h 11"/>
                  <a:gd name="T2" fmla="*/ 11 w 142"/>
                  <a:gd name="T3" fmla="*/ 11 h 11"/>
                  <a:gd name="T4" fmla="*/ 6 w 142"/>
                  <a:gd name="T5" fmla="*/ 6 h 11"/>
                  <a:gd name="T6" fmla="*/ 0 w 142"/>
                  <a:gd name="T7" fmla="*/ 0 h 11"/>
                  <a:gd name="T8" fmla="*/ 142 w 142"/>
                  <a:gd name="T9" fmla="*/ 0 h 11"/>
                  <a:gd name="T10" fmla="*/ 132 w 142"/>
                  <a:gd name="T11" fmla="*/ 6 h 11"/>
                  <a:gd name="T12" fmla="*/ 123 w 142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2"/>
                  <a:gd name="T22" fmla="*/ 0 h 11"/>
                  <a:gd name="T23" fmla="*/ 142 w 142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2" h="11">
                    <a:moveTo>
                      <a:pt x="123" y="11"/>
                    </a:moveTo>
                    <a:lnTo>
                      <a:pt x="11" y="11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142" y="0"/>
                    </a:lnTo>
                    <a:lnTo>
                      <a:pt x="132" y="6"/>
                    </a:lnTo>
                    <a:lnTo>
                      <a:pt x="123" y="11"/>
                    </a:lnTo>
                    <a:close/>
                  </a:path>
                </a:pathLst>
              </a:custGeom>
              <a:solidFill>
                <a:srgbClr val="E56C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4" name="Freeform 857">
                <a:extLst>
                  <a:ext uri="{FF2B5EF4-FFF2-40B4-BE49-F238E27FC236}">
                    <a16:creationId xmlns:a16="http://schemas.microsoft.com/office/drawing/2014/main" id="{29CB1D1B-C2C7-47EE-9BA6-04871F282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773"/>
                <a:ext cx="155" cy="10"/>
              </a:xfrm>
              <a:custGeom>
                <a:avLst/>
                <a:gdLst>
                  <a:gd name="T0" fmla="*/ 136 w 155"/>
                  <a:gd name="T1" fmla="*/ 10 h 10"/>
                  <a:gd name="T2" fmla="*/ 10 w 155"/>
                  <a:gd name="T3" fmla="*/ 10 h 10"/>
                  <a:gd name="T4" fmla="*/ 4 w 155"/>
                  <a:gd name="T5" fmla="*/ 6 h 10"/>
                  <a:gd name="T6" fmla="*/ 0 w 155"/>
                  <a:gd name="T7" fmla="*/ 0 h 10"/>
                  <a:gd name="T8" fmla="*/ 155 w 155"/>
                  <a:gd name="T9" fmla="*/ 0 h 10"/>
                  <a:gd name="T10" fmla="*/ 146 w 155"/>
                  <a:gd name="T11" fmla="*/ 4 h 10"/>
                  <a:gd name="T12" fmla="*/ 136 w 15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"/>
                  <a:gd name="T22" fmla="*/ 0 h 10"/>
                  <a:gd name="T23" fmla="*/ 155 w 15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" h="10">
                    <a:moveTo>
                      <a:pt x="136" y="10"/>
                    </a:moveTo>
                    <a:lnTo>
                      <a:pt x="10" y="10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146" y="4"/>
                    </a:lnTo>
                    <a:lnTo>
                      <a:pt x="136" y="10"/>
                    </a:lnTo>
                    <a:close/>
                  </a:path>
                </a:pathLst>
              </a:custGeom>
              <a:solidFill>
                <a:srgbClr val="E56C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5" name="Freeform 858">
                <a:extLst>
                  <a:ext uri="{FF2B5EF4-FFF2-40B4-BE49-F238E27FC236}">
                    <a16:creationId xmlns:a16="http://schemas.microsoft.com/office/drawing/2014/main" id="{4A343B2C-E1FD-42DE-AADB-8BC67C16A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2767"/>
                <a:ext cx="171" cy="10"/>
              </a:xfrm>
              <a:custGeom>
                <a:avLst/>
                <a:gdLst>
                  <a:gd name="T0" fmla="*/ 152 w 171"/>
                  <a:gd name="T1" fmla="*/ 10 h 10"/>
                  <a:gd name="T2" fmla="*/ 10 w 171"/>
                  <a:gd name="T3" fmla="*/ 10 h 10"/>
                  <a:gd name="T4" fmla="*/ 6 w 171"/>
                  <a:gd name="T5" fmla="*/ 6 h 10"/>
                  <a:gd name="T6" fmla="*/ 0 w 171"/>
                  <a:gd name="T7" fmla="*/ 0 h 10"/>
                  <a:gd name="T8" fmla="*/ 171 w 171"/>
                  <a:gd name="T9" fmla="*/ 0 h 10"/>
                  <a:gd name="T10" fmla="*/ 161 w 171"/>
                  <a:gd name="T11" fmla="*/ 6 h 10"/>
                  <a:gd name="T12" fmla="*/ 152 w 17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1"/>
                  <a:gd name="T22" fmla="*/ 0 h 10"/>
                  <a:gd name="T23" fmla="*/ 171 w 17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1" h="10">
                    <a:moveTo>
                      <a:pt x="152" y="10"/>
                    </a:moveTo>
                    <a:lnTo>
                      <a:pt x="10" y="10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171" y="0"/>
                    </a:lnTo>
                    <a:lnTo>
                      <a:pt x="161" y="6"/>
                    </a:lnTo>
                    <a:lnTo>
                      <a:pt x="152" y="10"/>
                    </a:lnTo>
                    <a:close/>
                  </a:path>
                </a:pathLst>
              </a:custGeom>
              <a:solidFill>
                <a:srgbClr val="E56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6" name="Freeform 859">
                <a:extLst>
                  <a:ext uri="{FF2B5EF4-FFF2-40B4-BE49-F238E27FC236}">
                    <a16:creationId xmlns:a16="http://schemas.microsoft.com/office/drawing/2014/main" id="{00C93DD2-67B2-4AEB-810B-70E0A74BE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763"/>
                <a:ext cx="183" cy="10"/>
              </a:xfrm>
              <a:custGeom>
                <a:avLst/>
                <a:gdLst>
                  <a:gd name="T0" fmla="*/ 165 w 183"/>
                  <a:gd name="T1" fmla="*/ 10 h 10"/>
                  <a:gd name="T2" fmla="*/ 10 w 183"/>
                  <a:gd name="T3" fmla="*/ 10 h 10"/>
                  <a:gd name="T4" fmla="*/ 4 w 183"/>
                  <a:gd name="T5" fmla="*/ 4 h 10"/>
                  <a:gd name="T6" fmla="*/ 0 w 183"/>
                  <a:gd name="T7" fmla="*/ 0 h 10"/>
                  <a:gd name="T8" fmla="*/ 183 w 183"/>
                  <a:gd name="T9" fmla="*/ 0 h 10"/>
                  <a:gd name="T10" fmla="*/ 175 w 183"/>
                  <a:gd name="T11" fmla="*/ 4 h 10"/>
                  <a:gd name="T12" fmla="*/ 165 w 18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3"/>
                  <a:gd name="T22" fmla="*/ 0 h 10"/>
                  <a:gd name="T23" fmla="*/ 183 w 18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3" h="10">
                    <a:moveTo>
                      <a:pt x="165" y="10"/>
                    </a:moveTo>
                    <a:lnTo>
                      <a:pt x="10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83" y="0"/>
                    </a:lnTo>
                    <a:lnTo>
                      <a:pt x="175" y="4"/>
                    </a:lnTo>
                    <a:lnTo>
                      <a:pt x="165" y="10"/>
                    </a:lnTo>
                    <a:close/>
                  </a:path>
                </a:pathLst>
              </a:custGeom>
              <a:solidFill>
                <a:srgbClr val="E56E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7" name="Freeform 860">
                <a:extLst>
                  <a:ext uri="{FF2B5EF4-FFF2-40B4-BE49-F238E27FC236}">
                    <a16:creationId xmlns:a16="http://schemas.microsoft.com/office/drawing/2014/main" id="{A789B3D2-4119-49C3-A1CA-371FC0660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758"/>
                <a:ext cx="195" cy="9"/>
              </a:xfrm>
              <a:custGeom>
                <a:avLst/>
                <a:gdLst>
                  <a:gd name="T0" fmla="*/ 178 w 195"/>
                  <a:gd name="T1" fmla="*/ 9 h 9"/>
                  <a:gd name="T2" fmla="*/ 7 w 195"/>
                  <a:gd name="T3" fmla="*/ 9 h 9"/>
                  <a:gd name="T4" fmla="*/ 3 w 195"/>
                  <a:gd name="T5" fmla="*/ 5 h 9"/>
                  <a:gd name="T6" fmla="*/ 0 w 195"/>
                  <a:gd name="T7" fmla="*/ 0 h 9"/>
                  <a:gd name="T8" fmla="*/ 195 w 195"/>
                  <a:gd name="T9" fmla="*/ 0 h 9"/>
                  <a:gd name="T10" fmla="*/ 186 w 195"/>
                  <a:gd name="T11" fmla="*/ 5 h 9"/>
                  <a:gd name="T12" fmla="*/ 178 w 19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5"/>
                  <a:gd name="T22" fmla="*/ 0 h 9"/>
                  <a:gd name="T23" fmla="*/ 195 w 19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5" h="9">
                    <a:moveTo>
                      <a:pt x="178" y="9"/>
                    </a:moveTo>
                    <a:lnTo>
                      <a:pt x="7" y="9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195" y="0"/>
                    </a:lnTo>
                    <a:lnTo>
                      <a:pt x="186" y="5"/>
                    </a:lnTo>
                    <a:lnTo>
                      <a:pt x="178" y="9"/>
                    </a:lnTo>
                    <a:close/>
                  </a:path>
                </a:pathLst>
              </a:custGeom>
              <a:solidFill>
                <a:srgbClr val="E56F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8" name="Freeform 861">
                <a:extLst>
                  <a:ext uri="{FF2B5EF4-FFF2-40B4-BE49-F238E27FC236}">
                    <a16:creationId xmlns:a16="http://schemas.microsoft.com/office/drawing/2014/main" id="{78763F4C-50A0-49F5-AA8B-AD54B903B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752"/>
                <a:ext cx="205" cy="11"/>
              </a:xfrm>
              <a:custGeom>
                <a:avLst/>
                <a:gdLst>
                  <a:gd name="T0" fmla="*/ 188 w 205"/>
                  <a:gd name="T1" fmla="*/ 11 h 11"/>
                  <a:gd name="T2" fmla="*/ 5 w 205"/>
                  <a:gd name="T3" fmla="*/ 11 h 11"/>
                  <a:gd name="T4" fmla="*/ 3 w 205"/>
                  <a:gd name="T5" fmla="*/ 6 h 11"/>
                  <a:gd name="T6" fmla="*/ 0 w 205"/>
                  <a:gd name="T7" fmla="*/ 0 h 11"/>
                  <a:gd name="T8" fmla="*/ 205 w 205"/>
                  <a:gd name="T9" fmla="*/ 0 h 11"/>
                  <a:gd name="T10" fmla="*/ 197 w 205"/>
                  <a:gd name="T11" fmla="*/ 6 h 11"/>
                  <a:gd name="T12" fmla="*/ 188 w 205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5"/>
                  <a:gd name="T22" fmla="*/ 0 h 11"/>
                  <a:gd name="T23" fmla="*/ 205 w 205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5" h="11">
                    <a:moveTo>
                      <a:pt x="188" y="11"/>
                    </a:moveTo>
                    <a:lnTo>
                      <a:pt x="5" y="11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205" y="0"/>
                    </a:lnTo>
                    <a:lnTo>
                      <a:pt x="197" y="6"/>
                    </a:lnTo>
                    <a:lnTo>
                      <a:pt x="188" y="11"/>
                    </a:lnTo>
                    <a:close/>
                  </a:path>
                </a:pathLst>
              </a:custGeom>
              <a:solidFill>
                <a:srgbClr val="E56F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9" name="Freeform 862">
                <a:extLst>
                  <a:ext uri="{FF2B5EF4-FFF2-40B4-BE49-F238E27FC236}">
                    <a16:creationId xmlns:a16="http://schemas.microsoft.com/office/drawing/2014/main" id="{59058F4A-E12C-4844-A30F-5ADCCA8BA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2748"/>
                <a:ext cx="219" cy="10"/>
              </a:xfrm>
              <a:custGeom>
                <a:avLst/>
                <a:gdLst>
                  <a:gd name="T0" fmla="*/ 201 w 219"/>
                  <a:gd name="T1" fmla="*/ 10 h 10"/>
                  <a:gd name="T2" fmla="*/ 6 w 219"/>
                  <a:gd name="T3" fmla="*/ 10 h 10"/>
                  <a:gd name="T4" fmla="*/ 4 w 219"/>
                  <a:gd name="T5" fmla="*/ 4 h 10"/>
                  <a:gd name="T6" fmla="*/ 0 w 219"/>
                  <a:gd name="T7" fmla="*/ 0 h 10"/>
                  <a:gd name="T8" fmla="*/ 219 w 219"/>
                  <a:gd name="T9" fmla="*/ 0 h 10"/>
                  <a:gd name="T10" fmla="*/ 209 w 219"/>
                  <a:gd name="T11" fmla="*/ 4 h 10"/>
                  <a:gd name="T12" fmla="*/ 201 w 21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9"/>
                  <a:gd name="T22" fmla="*/ 0 h 10"/>
                  <a:gd name="T23" fmla="*/ 219 w 21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9" h="10">
                    <a:moveTo>
                      <a:pt x="201" y="10"/>
                    </a:moveTo>
                    <a:lnTo>
                      <a:pt x="6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19" y="0"/>
                    </a:lnTo>
                    <a:lnTo>
                      <a:pt x="209" y="4"/>
                    </a:lnTo>
                    <a:lnTo>
                      <a:pt x="201" y="10"/>
                    </a:lnTo>
                    <a:close/>
                  </a:path>
                </a:pathLst>
              </a:custGeom>
              <a:solidFill>
                <a:srgbClr val="E57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0" name="Freeform 863">
                <a:extLst>
                  <a:ext uri="{FF2B5EF4-FFF2-40B4-BE49-F238E27FC236}">
                    <a16:creationId xmlns:a16="http://schemas.microsoft.com/office/drawing/2014/main" id="{CE2B4D3D-342D-4C4B-BE5D-898F4E99F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742"/>
                <a:ext cx="228" cy="10"/>
              </a:xfrm>
              <a:custGeom>
                <a:avLst/>
                <a:gdLst>
                  <a:gd name="T0" fmla="*/ 211 w 228"/>
                  <a:gd name="T1" fmla="*/ 10 h 10"/>
                  <a:gd name="T2" fmla="*/ 6 w 228"/>
                  <a:gd name="T3" fmla="*/ 10 h 10"/>
                  <a:gd name="T4" fmla="*/ 2 w 228"/>
                  <a:gd name="T5" fmla="*/ 6 h 10"/>
                  <a:gd name="T6" fmla="*/ 0 w 228"/>
                  <a:gd name="T7" fmla="*/ 0 h 10"/>
                  <a:gd name="T8" fmla="*/ 228 w 228"/>
                  <a:gd name="T9" fmla="*/ 0 h 10"/>
                  <a:gd name="T10" fmla="*/ 221 w 228"/>
                  <a:gd name="T11" fmla="*/ 6 h 10"/>
                  <a:gd name="T12" fmla="*/ 211 w 22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8"/>
                  <a:gd name="T22" fmla="*/ 0 h 10"/>
                  <a:gd name="T23" fmla="*/ 228 w 22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8" h="10">
                    <a:moveTo>
                      <a:pt x="211" y="10"/>
                    </a:move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28" y="0"/>
                    </a:lnTo>
                    <a:lnTo>
                      <a:pt x="221" y="6"/>
                    </a:lnTo>
                    <a:lnTo>
                      <a:pt x="211" y="10"/>
                    </a:lnTo>
                    <a:close/>
                  </a:path>
                </a:pathLst>
              </a:custGeom>
              <a:solidFill>
                <a:srgbClr val="E67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482" name="Group 1065">
              <a:extLst>
                <a:ext uri="{FF2B5EF4-FFF2-40B4-BE49-F238E27FC236}">
                  <a16:creationId xmlns:a16="http://schemas.microsoft.com/office/drawing/2014/main" id="{2D055EFD-BE5A-4651-B2BF-C74286FC84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5" y="1736"/>
              <a:ext cx="2089" cy="1012"/>
              <a:chOff x="1725" y="1736"/>
              <a:chExt cx="2089" cy="1012"/>
            </a:xfrm>
          </p:grpSpPr>
          <p:sp>
            <p:nvSpPr>
              <p:cNvPr id="17581" name="Freeform 865">
                <a:extLst>
                  <a:ext uri="{FF2B5EF4-FFF2-40B4-BE49-F238E27FC236}">
                    <a16:creationId xmlns:a16="http://schemas.microsoft.com/office/drawing/2014/main" id="{FB2767E4-7916-46E6-B67D-D21F8714A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737"/>
                <a:ext cx="240" cy="11"/>
              </a:xfrm>
              <a:custGeom>
                <a:avLst/>
                <a:gdLst>
                  <a:gd name="T0" fmla="*/ 225 w 240"/>
                  <a:gd name="T1" fmla="*/ 11 h 11"/>
                  <a:gd name="T2" fmla="*/ 6 w 240"/>
                  <a:gd name="T3" fmla="*/ 11 h 11"/>
                  <a:gd name="T4" fmla="*/ 4 w 240"/>
                  <a:gd name="T5" fmla="*/ 5 h 11"/>
                  <a:gd name="T6" fmla="*/ 0 w 240"/>
                  <a:gd name="T7" fmla="*/ 0 h 11"/>
                  <a:gd name="T8" fmla="*/ 240 w 240"/>
                  <a:gd name="T9" fmla="*/ 0 h 11"/>
                  <a:gd name="T10" fmla="*/ 232 w 240"/>
                  <a:gd name="T11" fmla="*/ 5 h 11"/>
                  <a:gd name="T12" fmla="*/ 225 w 240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0"/>
                  <a:gd name="T22" fmla="*/ 0 h 11"/>
                  <a:gd name="T23" fmla="*/ 240 w 240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0" h="11">
                    <a:moveTo>
                      <a:pt x="225" y="11"/>
                    </a:moveTo>
                    <a:lnTo>
                      <a:pt x="6" y="11"/>
                    </a:lnTo>
                    <a:lnTo>
                      <a:pt x="4" y="5"/>
                    </a:lnTo>
                    <a:lnTo>
                      <a:pt x="0" y="0"/>
                    </a:lnTo>
                    <a:lnTo>
                      <a:pt x="240" y="0"/>
                    </a:lnTo>
                    <a:lnTo>
                      <a:pt x="232" y="5"/>
                    </a:lnTo>
                    <a:lnTo>
                      <a:pt x="225" y="11"/>
                    </a:lnTo>
                    <a:close/>
                  </a:path>
                </a:pathLst>
              </a:custGeom>
              <a:solidFill>
                <a:srgbClr val="E67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2" name="Freeform 866">
                <a:extLst>
                  <a:ext uri="{FF2B5EF4-FFF2-40B4-BE49-F238E27FC236}">
                    <a16:creationId xmlns:a16="http://schemas.microsoft.com/office/drawing/2014/main" id="{7784FB9F-69D5-429B-85FE-C3C858D78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733"/>
                <a:ext cx="248" cy="9"/>
              </a:xfrm>
              <a:custGeom>
                <a:avLst/>
                <a:gdLst>
                  <a:gd name="T0" fmla="*/ 234 w 248"/>
                  <a:gd name="T1" fmla="*/ 9 h 9"/>
                  <a:gd name="T2" fmla="*/ 6 w 248"/>
                  <a:gd name="T3" fmla="*/ 9 h 9"/>
                  <a:gd name="T4" fmla="*/ 2 w 248"/>
                  <a:gd name="T5" fmla="*/ 5 h 9"/>
                  <a:gd name="T6" fmla="*/ 0 w 248"/>
                  <a:gd name="T7" fmla="*/ 0 h 9"/>
                  <a:gd name="T8" fmla="*/ 248 w 248"/>
                  <a:gd name="T9" fmla="*/ 0 h 9"/>
                  <a:gd name="T10" fmla="*/ 242 w 248"/>
                  <a:gd name="T11" fmla="*/ 4 h 9"/>
                  <a:gd name="T12" fmla="*/ 234 w 24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8"/>
                  <a:gd name="T22" fmla="*/ 0 h 9"/>
                  <a:gd name="T23" fmla="*/ 248 w 24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8" h="9">
                    <a:moveTo>
                      <a:pt x="234" y="9"/>
                    </a:moveTo>
                    <a:lnTo>
                      <a:pt x="6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48" y="0"/>
                    </a:lnTo>
                    <a:lnTo>
                      <a:pt x="242" y="4"/>
                    </a:lnTo>
                    <a:lnTo>
                      <a:pt x="234" y="9"/>
                    </a:lnTo>
                    <a:close/>
                  </a:path>
                </a:pathLst>
              </a:custGeom>
              <a:solidFill>
                <a:srgbClr val="E672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3" name="Freeform 867">
                <a:extLst>
                  <a:ext uri="{FF2B5EF4-FFF2-40B4-BE49-F238E27FC236}">
                    <a16:creationId xmlns:a16="http://schemas.microsoft.com/office/drawing/2014/main" id="{41004516-2E4B-4BEA-B245-BDD2B4B48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727"/>
                <a:ext cx="257" cy="10"/>
              </a:xfrm>
              <a:custGeom>
                <a:avLst/>
                <a:gdLst>
                  <a:gd name="T0" fmla="*/ 244 w 257"/>
                  <a:gd name="T1" fmla="*/ 10 h 10"/>
                  <a:gd name="T2" fmla="*/ 4 w 257"/>
                  <a:gd name="T3" fmla="*/ 10 h 10"/>
                  <a:gd name="T4" fmla="*/ 2 w 257"/>
                  <a:gd name="T5" fmla="*/ 6 h 10"/>
                  <a:gd name="T6" fmla="*/ 0 w 257"/>
                  <a:gd name="T7" fmla="*/ 0 h 10"/>
                  <a:gd name="T8" fmla="*/ 257 w 257"/>
                  <a:gd name="T9" fmla="*/ 0 h 10"/>
                  <a:gd name="T10" fmla="*/ 250 w 257"/>
                  <a:gd name="T11" fmla="*/ 6 h 10"/>
                  <a:gd name="T12" fmla="*/ 244 w 25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7"/>
                  <a:gd name="T22" fmla="*/ 0 h 10"/>
                  <a:gd name="T23" fmla="*/ 257 w 25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7" h="10">
                    <a:moveTo>
                      <a:pt x="244" y="10"/>
                    </a:moveTo>
                    <a:lnTo>
                      <a:pt x="4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57" y="0"/>
                    </a:lnTo>
                    <a:lnTo>
                      <a:pt x="250" y="6"/>
                    </a:lnTo>
                    <a:lnTo>
                      <a:pt x="244" y="10"/>
                    </a:lnTo>
                    <a:close/>
                  </a:path>
                </a:pathLst>
              </a:custGeom>
              <a:solidFill>
                <a:srgbClr val="E67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4" name="Freeform 868">
                <a:extLst>
                  <a:ext uri="{FF2B5EF4-FFF2-40B4-BE49-F238E27FC236}">
                    <a16:creationId xmlns:a16="http://schemas.microsoft.com/office/drawing/2014/main" id="{6E54CF76-629A-49D1-B7F3-AE0D3B6FF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723"/>
                <a:ext cx="269" cy="10"/>
              </a:xfrm>
              <a:custGeom>
                <a:avLst/>
                <a:gdLst>
                  <a:gd name="T0" fmla="*/ 254 w 269"/>
                  <a:gd name="T1" fmla="*/ 10 h 10"/>
                  <a:gd name="T2" fmla="*/ 6 w 269"/>
                  <a:gd name="T3" fmla="*/ 10 h 10"/>
                  <a:gd name="T4" fmla="*/ 4 w 269"/>
                  <a:gd name="T5" fmla="*/ 4 h 10"/>
                  <a:gd name="T6" fmla="*/ 0 w 269"/>
                  <a:gd name="T7" fmla="*/ 0 h 10"/>
                  <a:gd name="T8" fmla="*/ 269 w 269"/>
                  <a:gd name="T9" fmla="*/ 0 h 10"/>
                  <a:gd name="T10" fmla="*/ 267 w 269"/>
                  <a:gd name="T11" fmla="*/ 0 h 10"/>
                  <a:gd name="T12" fmla="*/ 265 w 269"/>
                  <a:gd name="T13" fmla="*/ 0 h 10"/>
                  <a:gd name="T14" fmla="*/ 261 w 269"/>
                  <a:gd name="T15" fmla="*/ 6 h 10"/>
                  <a:gd name="T16" fmla="*/ 254 w 269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9"/>
                  <a:gd name="T28" fmla="*/ 0 h 10"/>
                  <a:gd name="T29" fmla="*/ 269 w 269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9" h="10">
                    <a:moveTo>
                      <a:pt x="254" y="10"/>
                    </a:moveTo>
                    <a:lnTo>
                      <a:pt x="6" y="10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269" y="0"/>
                    </a:lnTo>
                    <a:lnTo>
                      <a:pt x="267" y="0"/>
                    </a:lnTo>
                    <a:lnTo>
                      <a:pt x="265" y="0"/>
                    </a:lnTo>
                    <a:lnTo>
                      <a:pt x="261" y="6"/>
                    </a:lnTo>
                    <a:lnTo>
                      <a:pt x="254" y="10"/>
                    </a:lnTo>
                    <a:close/>
                  </a:path>
                </a:pathLst>
              </a:custGeom>
              <a:solidFill>
                <a:srgbClr val="E67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5" name="Freeform 869">
                <a:extLst>
                  <a:ext uri="{FF2B5EF4-FFF2-40B4-BE49-F238E27FC236}">
                    <a16:creationId xmlns:a16="http://schemas.microsoft.com/office/drawing/2014/main" id="{685FACB6-2F47-476E-992D-72E82184D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717"/>
                <a:ext cx="284" cy="10"/>
              </a:xfrm>
              <a:custGeom>
                <a:avLst/>
                <a:gdLst>
                  <a:gd name="T0" fmla="*/ 263 w 284"/>
                  <a:gd name="T1" fmla="*/ 10 h 10"/>
                  <a:gd name="T2" fmla="*/ 6 w 284"/>
                  <a:gd name="T3" fmla="*/ 10 h 10"/>
                  <a:gd name="T4" fmla="*/ 2 w 284"/>
                  <a:gd name="T5" fmla="*/ 6 h 10"/>
                  <a:gd name="T6" fmla="*/ 0 w 284"/>
                  <a:gd name="T7" fmla="*/ 0 h 10"/>
                  <a:gd name="T8" fmla="*/ 284 w 284"/>
                  <a:gd name="T9" fmla="*/ 0 h 10"/>
                  <a:gd name="T10" fmla="*/ 277 w 284"/>
                  <a:gd name="T11" fmla="*/ 4 h 10"/>
                  <a:gd name="T12" fmla="*/ 267 w 284"/>
                  <a:gd name="T13" fmla="*/ 6 h 10"/>
                  <a:gd name="T14" fmla="*/ 265 w 284"/>
                  <a:gd name="T15" fmla="*/ 8 h 10"/>
                  <a:gd name="T16" fmla="*/ 263 w 284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4"/>
                  <a:gd name="T28" fmla="*/ 0 h 10"/>
                  <a:gd name="T29" fmla="*/ 284 w 284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4" h="10">
                    <a:moveTo>
                      <a:pt x="263" y="10"/>
                    </a:move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284" y="0"/>
                    </a:lnTo>
                    <a:lnTo>
                      <a:pt x="277" y="4"/>
                    </a:lnTo>
                    <a:lnTo>
                      <a:pt x="267" y="6"/>
                    </a:lnTo>
                    <a:lnTo>
                      <a:pt x="265" y="8"/>
                    </a:lnTo>
                    <a:lnTo>
                      <a:pt x="263" y="10"/>
                    </a:lnTo>
                    <a:close/>
                  </a:path>
                </a:pathLst>
              </a:custGeom>
              <a:solidFill>
                <a:srgbClr val="E674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6" name="Freeform 870">
                <a:extLst>
                  <a:ext uri="{FF2B5EF4-FFF2-40B4-BE49-F238E27FC236}">
                    <a16:creationId xmlns:a16="http://schemas.microsoft.com/office/drawing/2014/main" id="{1986C0E2-F283-4E76-BE6A-C4A9B4AA5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712"/>
                <a:ext cx="298" cy="11"/>
              </a:xfrm>
              <a:custGeom>
                <a:avLst/>
                <a:gdLst>
                  <a:gd name="T0" fmla="*/ 273 w 298"/>
                  <a:gd name="T1" fmla="*/ 11 h 11"/>
                  <a:gd name="T2" fmla="*/ 4 w 298"/>
                  <a:gd name="T3" fmla="*/ 11 h 11"/>
                  <a:gd name="T4" fmla="*/ 2 w 298"/>
                  <a:gd name="T5" fmla="*/ 5 h 11"/>
                  <a:gd name="T6" fmla="*/ 0 w 298"/>
                  <a:gd name="T7" fmla="*/ 0 h 11"/>
                  <a:gd name="T8" fmla="*/ 298 w 298"/>
                  <a:gd name="T9" fmla="*/ 0 h 11"/>
                  <a:gd name="T10" fmla="*/ 286 w 298"/>
                  <a:gd name="T11" fmla="*/ 5 h 11"/>
                  <a:gd name="T12" fmla="*/ 273 w 298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8"/>
                  <a:gd name="T22" fmla="*/ 0 h 11"/>
                  <a:gd name="T23" fmla="*/ 298 w 29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8" h="11">
                    <a:moveTo>
                      <a:pt x="273" y="11"/>
                    </a:moveTo>
                    <a:lnTo>
                      <a:pt x="4" y="11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98" y="0"/>
                    </a:lnTo>
                    <a:lnTo>
                      <a:pt x="286" y="5"/>
                    </a:lnTo>
                    <a:lnTo>
                      <a:pt x="273" y="11"/>
                    </a:lnTo>
                    <a:close/>
                  </a:path>
                </a:pathLst>
              </a:custGeom>
              <a:solidFill>
                <a:srgbClr val="E674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7" name="Freeform 871">
                <a:extLst>
                  <a:ext uri="{FF2B5EF4-FFF2-40B4-BE49-F238E27FC236}">
                    <a16:creationId xmlns:a16="http://schemas.microsoft.com/office/drawing/2014/main" id="{1A41BEDF-1789-4D7E-828C-5635C85FB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708"/>
                <a:ext cx="312" cy="9"/>
              </a:xfrm>
              <a:custGeom>
                <a:avLst/>
                <a:gdLst>
                  <a:gd name="T0" fmla="*/ 287 w 312"/>
                  <a:gd name="T1" fmla="*/ 9 h 9"/>
                  <a:gd name="T2" fmla="*/ 3 w 312"/>
                  <a:gd name="T3" fmla="*/ 9 h 9"/>
                  <a:gd name="T4" fmla="*/ 1 w 312"/>
                  <a:gd name="T5" fmla="*/ 4 h 9"/>
                  <a:gd name="T6" fmla="*/ 0 w 312"/>
                  <a:gd name="T7" fmla="*/ 0 h 9"/>
                  <a:gd name="T8" fmla="*/ 312 w 312"/>
                  <a:gd name="T9" fmla="*/ 0 h 9"/>
                  <a:gd name="T10" fmla="*/ 299 w 312"/>
                  <a:gd name="T11" fmla="*/ 4 h 9"/>
                  <a:gd name="T12" fmla="*/ 287 w 31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2"/>
                  <a:gd name="T22" fmla="*/ 0 h 9"/>
                  <a:gd name="T23" fmla="*/ 312 w 3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2" h="9">
                    <a:moveTo>
                      <a:pt x="287" y="9"/>
                    </a:moveTo>
                    <a:lnTo>
                      <a:pt x="3" y="9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299" y="4"/>
                    </a:lnTo>
                    <a:lnTo>
                      <a:pt x="287" y="9"/>
                    </a:lnTo>
                    <a:close/>
                  </a:path>
                </a:pathLst>
              </a:custGeom>
              <a:solidFill>
                <a:srgbClr val="E675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8" name="Freeform 872">
                <a:extLst>
                  <a:ext uri="{FF2B5EF4-FFF2-40B4-BE49-F238E27FC236}">
                    <a16:creationId xmlns:a16="http://schemas.microsoft.com/office/drawing/2014/main" id="{32DC86A8-B4C3-4EF7-9D8F-3F3F7BC14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702"/>
                <a:ext cx="328" cy="10"/>
              </a:xfrm>
              <a:custGeom>
                <a:avLst/>
                <a:gdLst>
                  <a:gd name="T0" fmla="*/ 301 w 328"/>
                  <a:gd name="T1" fmla="*/ 10 h 10"/>
                  <a:gd name="T2" fmla="*/ 3 w 328"/>
                  <a:gd name="T3" fmla="*/ 10 h 10"/>
                  <a:gd name="T4" fmla="*/ 2 w 328"/>
                  <a:gd name="T5" fmla="*/ 6 h 10"/>
                  <a:gd name="T6" fmla="*/ 0 w 328"/>
                  <a:gd name="T7" fmla="*/ 0 h 10"/>
                  <a:gd name="T8" fmla="*/ 328 w 328"/>
                  <a:gd name="T9" fmla="*/ 0 h 10"/>
                  <a:gd name="T10" fmla="*/ 314 w 328"/>
                  <a:gd name="T11" fmla="*/ 6 h 10"/>
                  <a:gd name="T12" fmla="*/ 301 w 32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8"/>
                  <a:gd name="T22" fmla="*/ 0 h 10"/>
                  <a:gd name="T23" fmla="*/ 328 w 32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8" h="10">
                    <a:moveTo>
                      <a:pt x="301" y="10"/>
                    </a:moveTo>
                    <a:lnTo>
                      <a:pt x="3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328" y="0"/>
                    </a:lnTo>
                    <a:lnTo>
                      <a:pt x="314" y="6"/>
                    </a:lnTo>
                    <a:lnTo>
                      <a:pt x="301" y="10"/>
                    </a:lnTo>
                    <a:close/>
                  </a:path>
                </a:pathLst>
              </a:custGeom>
              <a:solidFill>
                <a:srgbClr val="E67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9" name="Freeform 873">
                <a:extLst>
                  <a:ext uri="{FF2B5EF4-FFF2-40B4-BE49-F238E27FC236}">
                    <a16:creationId xmlns:a16="http://schemas.microsoft.com/office/drawing/2014/main" id="{070B625B-E81E-45E0-95E5-904E6B8B8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698"/>
                <a:ext cx="341" cy="10"/>
              </a:xfrm>
              <a:custGeom>
                <a:avLst/>
                <a:gdLst>
                  <a:gd name="T0" fmla="*/ 314 w 341"/>
                  <a:gd name="T1" fmla="*/ 10 h 10"/>
                  <a:gd name="T2" fmla="*/ 2 w 341"/>
                  <a:gd name="T3" fmla="*/ 10 h 10"/>
                  <a:gd name="T4" fmla="*/ 0 w 341"/>
                  <a:gd name="T5" fmla="*/ 4 h 10"/>
                  <a:gd name="T6" fmla="*/ 0 w 341"/>
                  <a:gd name="T7" fmla="*/ 0 h 10"/>
                  <a:gd name="T8" fmla="*/ 341 w 341"/>
                  <a:gd name="T9" fmla="*/ 0 h 10"/>
                  <a:gd name="T10" fmla="*/ 328 w 341"/>
                  <a:gd name="T11" fmla="*/ 4 h 10"/>
                  <a:gd name="T12" fmla="*/ 314 w 34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1"/>
                  <a:gd name="T22" fmla="*/ 0 h 10"/>
                  <a:gd name="T23" fmla="*/ 341 w 34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1" h="10">
                    <a:moveTo>
                      <a:pt x="314" y="10"/>
                    </a:moveTo>
                    <a:lnTo>
                      <a:pt x="2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41" y="0"/>
                    </a:lnTo>
                    <a:lnTo>
                      <a:pt x="328" y="4"/>
                    </a:lnTo>
                    <a:lnTo>
                      <a:pt x="314" y="10"/>
                    </a:lnTo>
                    <a:close/>
                  </a:path>
                </a:pathLst>
              </a:custGeom>
              <a:solidFill>
                <a:srgbClr val="E77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0" name="Freeform 874">
                <a:extLst>
                  <a:ext uri="{FF2B5EF4-FFF2-40B4-BE49-F238E27FC236}">
                    <a16:creationId xmlns:a16="http://schemas.microsoft.com/office/drawing/2014/main" id="{7AB3C862-4AAA-416C-A1DE-C3749575F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692"/>
                <a:ext cx="357" cy="10"/>
              </a:xfrm>
              <a:custGeom>
                <a:avLst/>
                <a:gdLst>
                  <a:gd name="T0" fmla="*/ 330 w 357"/>
                  <a:gd name="T1" fmla="*/ 10 h 10"/>
                  <a:gd name="T2" fmla="*/ 2 w 357"/>
                  <a:gd name="T3" fmla="*/ 10 h 10"/>
                  <a:gd name="T4" fmla="*/ 2 w 357"/>
                  <a:gd name="T5" fmla="*/ 6 h 10"/>
                  <a:gd name="T6" fmla="*/ 0 w 357"/>
                  <a:gd name="T7" fmla="*/ 0 h 10"/>
                  <a:gd name="T8" fmla="*/ 357 w 357"/>
                  <a:gd name="T9" fmla="*/ 0 h 10"/>
                  <a:gd name="T10" fmla="*/ 343 w 357"/>
                  <a:gd name="T11" fmla="*/ 4 h 10"/>
                  <a:gd name="T12" fmla="*/ 330 w 35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7"/>
                  <a:gd name="T22" fmla="*/ 0 h 10"/>
                  <a:gd name="T23" fmla="*/ 357 w 35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7" h="10">
                    <a:moveTo>
                      <a:pt x="330" y="10"/>
                    </a:moveTo>
                    <a:lnTo>
                      <a:pt x="2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357" y="0"/>
                    </a:lnTo>
                    <a:lnTo>
                      <a:pt x="343" y="4"/>
                    </a:lnTo>
                    <a:lnTo>
                      <a:pt x="330" y="10"/>
                    </a:lnTo>
                    <a:close/>
                  </a:path>
                </a:pathLst>
              </a:custGeom>
              <a:solidFill>
                <a:srgbClr val="E77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1" name="Freeform 875">
                <a:extLst>
                  <a:ext uri="{FF2B5EF4-FFF2-40B4-BE49-F238E27FC236}">
                    <a16:creationId xmlns:a16="http://schemas.microsoft.com/office/drawing/2014/main" id="{2F37FA8E-47B6-4AE8-86E6-48810C51F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687"/>
                <a:ext cx="374" cy="11"/>
              </a:xfrm>
              <a:custGeom>
                <a:avLst/>
                <a:gdLst>
                  <a:gd name="T0" fmla="*/ 345 w 374"/>
                  <a:gd name="T1" fmla="*/ 11 h 11"/>
                  <a:gd name="T2" fmla="*/ 4 w 374"/>
                  <a:gd name="T3" fmla="*/ 11 h 11"/>
                  <a:gd name="T4" fmla="*/ 2 w 374"/>
                  <a:gd name="T5" fmla="*/ 5 h 11"/>
                  <a:gd name="T6" fmla="*/ 0 w 374"/>
                  <a:gd name="T7" fmla="*/ 0 h 11"/>
                  <a:gd name="T8" fmla="*/ 374 w 374"/>
                  <a:gd name="T9" fmla="*/ 0 h 11"/>
                  <a:gd name="T10" fmla="*/ 359 w 374"/>
                  <a:gd name="T11" fmla="*/ 5 h 11"/>
                  <a:gd name="T12" fmla="*/ 345 w 37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4"/>
                  <a:gd name="T22" fmla="*/ 0 h 11"/>
                  <a:gd name="T23" fmla="*/ 374 w 374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4" h="11">
                    <a:moveTo>
                      <a:pt x="345" y="11"/>
                    </a:moveTo>
                    <a:lnTo>
                      <a:pt x="4" y="11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374" y="0"/>
                    </a:lnTo>
                    <a:lnTo>
                      <a:pt x="359" y="5"/>
                    </a:lnTo>
                    <a:lnTo>
                      <a:pt x="345" y="11"/>
                    </a:lnTo>
                    <a:close/>
                  </a:path>
                </a:pathLst>
              </a:custGeom>
              <a:solidFill>
                <a:srgbClr val="E77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2" name="Freeform 876">
                <a:extLst>
                  <a:ext uri="{FF2B5EF4-FFF2-40B4-BE49-F238E27FC236}">
                    <a16:creationId xmlns:a16="http://schemas.microsoft.com/office/drawing/2014/main" id="{2DA859FF-C7D9-486E-87C4-554F97E77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683"/>
                <a:ext cx="391" cy="9"/>
              </a:xfrm>
              <a:custGeom>
                <a:avLst/>
                <a:gdLst>
                  <a:gd name="T0" fmla="*/ 361 w 391"/>
                  <a:gd name="T1" fmla="*/ 9 h 9"/>
                  <a:gd name="T2" fmla="*/ 4 w 391"/>
                  <a:gd name="T3" fmla="*/ 9 h 9"/>
                  <a:gd name="T4" fmla="*/ 2 w 391"/>
                  <a:gd name="T5" fmla="*/ 4 h 9"/>
                  <a:gd name="T6" fmla="*/ 0 w 391"/>
                  <a:gd name="T7" fmla="*/ 0 h 9"/>
                  <a:gd name="T8" fmla="*/ 391 w 391"/>
                  <a:gd name="T9" fmla="*/ 0 h 9"/>
                  <a:gd name="T10" fmla="*/ 376 w 391"/>
                  <a:gd name="T11" fmla="*/ 4 h 9"/>
                  <a:gd name="T12" fmla="*/ 361 w 39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1"/>
                  <a:gd name="T22" fmla="*/ 0 h 9"/>
                  <a:gd name="T23" fmla="*/ 391 w 39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1" h="9">
                    <a:moveTo>
                      <a:pt x="361" y="9"/>
                    </a:moveTo>
                    <a:lnTo>
                      <a:pt x="4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91" y="0"/>
                    </a:lnTo>
                    <a:lnTo>
                      <a:pt x="376" y="4"/>
                    </a:lnTo>
                    <a:lnTo>
                      <a:pt x="361" y="9"/>
                    </a:lnTo>
                    <a:close/>
                  </a:path>
                </a:pathLst>
              </a:custGeom>
              <a:solidFill>
                <a:srgbClr val="E77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3" name="Freeform 877">
                <a:extLst>
                  <a:ext uri="{FF2B5EF4-FFF2-40B4-BE49-F238E27FC236}">
                    <a16:creationId xmlns:a16="http://schemas.microsoft.com/office/drawing/2014/main" id="{49DF99AA-8628-4549-8498-33B3E2737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677"/>
                <a:ext cx="407" cy="10"/>
              </a:xfrm>
              <a:custGeom>
                <a:avLst/>
                <a:gdLst>
                  <a:gd name="T0" fmla="*/ 376 w 407"/>
                  <a:gd name="T1" fmla="*/ 10 h 10"/>
                  <a:gd name="T2" fmla="*/ 2 w 407"/>
                  <a:gd name="T3" fmla="*/ 10 h 10"/>
                  <a:gd name="T4" fmla="*/ 0 w 407"/>
                  <a:gd name="T5" fmla="*/ 6 h 10"/>
                  <a:gd name="T6" fmla="*/ 0 w 407"/>
                  <a:gd name="T7" fmla="*/ 0 h 10"/>
                  <a:gd name="T8" fmla="*/ 407 w 407"/>
                  <a:gd name="T9" fmla="*/ 0 h 10"/>
                  <a:gd name="T10" fmla="*/ 391 w 407"/>
                  <a:gd name="T11" fmla="*/ 6 h 10"/>
                  <a:gd name="T12" fmla="*/ 376 w 40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7"/>
                  <a:gd name="T22" fmla="*/ 0 h 10"/>
                  <a:gd name="T23" fmla="*/ 407 w 40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7" h="10">
                    <a:moveTo>
                      <a:pt x="376" y="10"/>
                    </a:moveTo>
                    <a:lnTo>
                      <a:pt x="2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07" y="0"/>
                    </a:lnTo>
                    <a:lnTo>
                      <a:pt x="391" y="6"/>
                    </a:lnTo>
                    <a:lnTo>
                      <a:pt x="376" y="10"/>
                    </a:lnTo>
                    <a:close/>
                  </a:path>
                </a:pathLst>
              </a:custGeom>
              <a:solidFill>
                <a:srgbClr val="E77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4" name="Freeform 878">
                <a:extLst>
                  <a:ext uri="{FF2B5EF4-FFF2-40B4-BE49-F238E27FC236}">
                    <a16:creationId xmlns:a16="http://schemas.microsoft.com/office/drawing/2014/main" id="{D98FF5D0-2144-4EA4-B20E-448750649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671"/>
                <a:ext cx="428" cy="12"/>
              </a:xfrm>
              <a:custGeom>
                <a:avLst/>
                <a:gdLst>
                  <a:gd name="T0" fmla="*/ 393 w 428"/>
                  <a:gd name="T1" fmla="*/ 12 h 12"/>
                  <a:gd name="T2" fmla="*/ 2 w 428"/>
                  <a:gd name="T3" fmla="*/ 12 h 12"/>
                  <a:gd name="T4" fmla="*/ 2 w 428"/>
                  <a:gd name="T5" fmla="*/ 6 h 12"/>
                  <a:gd name="T6" fmla="*/ 0 w 428"/>
                  <a:gd name="T7" fmla="*/ 0 h 12"/>
                  <a:gd name="T8" fmla="*/ 428 w 428"/>
                  <a:gd name="T9" fmla="*/ 0 h 12"/>
                  <a:gd name="T10" fmla="*/ 411 w 428"/>
                  <a:gd name="T11" fmla="*/ 6 h 12"/>
                  <a:gd name="T12" fmla="*/ 393 w 428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8"/>
                  <a:gd name="T22" fmla="*/ 0 h 12"/>
                  <a:gd name="T23" fmla="*/ 428 w 42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8" h="12">
                    <a:moveTo>
                      <a:pt x="393" y="12"/>
                    </a:moveTo>
                    <a:lnTo>
                      <a:pt x="2" y="12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428" y="0"/>
                    </a:lnTo>
                    <a:lnTo>
                      <a:pt x="411" y="6"/>
                    </a:lnTo>
                    <a:lnTo>
                      <a:pt x="393" y="12"/>
                    </a:lnTo>
                    <a:close/>
                  </a:path>
                </a:pathLst>
              </a:custGeom>
              <a:solidFill>
                <a:srgbClr val="E77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5" name="Freeform 879">
                <a:extLst>
                  <a:ext uri="{FF2B5EF4-FFF2-40B4-BE49-F238E27FC236}">
                    <a16:creationId xmlns:a16="http://schemas.microsoft.com/office/drawing/2014/main" id="{57CCF95F-FA6B-4BAC-BE40-9F17299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667"/>
                <a:ext cx="449" cy="10"/>
              </a:xfrm>
              <a:custGeom>
                <a:avLst/>
                <a:gdLst>
                  <a:gd name="T0" fmla="*/ 411 w 449"/>
                  <a:gd name="T1" fmla="*/ 10 h 10"/>
                  <a:gd name="T2" fmla="*/ 4 w 449"/>
                  <a:gd name="T3" fmla="*/ 10 h 10"/>
                  <a:gd name="T4" fmla="*/ 2 w 449"/>
                  <a:gd name="T5" fmla="*/ 4 h 10"/>
                  <a:gd name="T6" fmla="*/ 0 w 449"/>
                  <a:gd name="T7" fmla="*/ 0 h 10"/>
                  <a:gd name="T8" fmla="*/ 449 w 449"/>
                  <a:gd name="T9" fmla="*/ 0 h 10"/>
                  <a:gd name="T10" fmla="*/ 430 w 449"/>
                  <a:gd name="T11" fmla="*/ 4 h 10"/>
                  <a:gd name="T12" fmla="*/ 411 w 44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9"/>
                  <a:gd name="T22" fmla="*/ 0 h 10"/>
                  <a:gd name="T23" fmla="*/ 449 w 44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9" h="10">
                    <a:moveTo>
                      <a:pt x="411" y="10"/>
                    </a:moveTo>
                    <a:lnTo>
                      <a:pt x="4" y="1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49" y="0"/>
                    </a:lnTo>
                    <a:lnTo>
                      <a:pt x="430" y="4"/>
                    </a:lnTo>
                    <a:lnTo>
                      <a:pt x="411" y="10"/>
                    </a:lnTo>
                    <a:close/>
                  </a:path>
                </a:pathLst>
              </a:custGeom>
              <a:solidFill>
                <a:srgbClr val="E77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6" name="Freeform 880">
                <a:extLst>
                  <a:ext uri="{FF2B5EF4-FFF2-40B4-BE49-F238E27FC236}">
                    <a16:creationId xmlns:a16="http://schemas.microsoft.com/office/drawing/2014/main" id="{98B202FB-890D-49C8-9055-180A1E3D9D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5" y="2662"/>
                <a:ext cx="1156" cy="9"/>
              </a:xfrm>
              <a:custGeom>
                <a:avLst/>
                <a:gdLst>
                  <a:gd name="T0" fmla="*/ 430 w 1156"/>
                  <a:gd name="T1" fmla="*/ 9 h 9"/>
                  <a:gd name="T2" fmla="*/ 2 w 1156"/>
                  <a:gd name="T3" fmla="*/ 9 h 9"/>
                  <a:gd name="T4" fmla="*/ 0 w 1156"/>
                  <a:gd name="T5" fmla="*/ 5 h 9"/>
                  <a:gd name="T6" fmla="*/ 0 w 1156"/>
                  <a:gd name="T7" fmla="*/ 0 h 9"/>
                  <a:gd name="T8" fmla="*/ 474 w 1156"/>
                  <a:gd name="T9" fmla="*/ 0 h 9"/>
                  <a:gd name="T10" fmla="*/ 451 w 1156"/>
                  <a:gd name="T11" fmla="*/ 5 h 9"/>
                  <a:gd name="T12" fmla="*/ 430 w 1156"/>
                  <a:gd name="T13" fmla="*/ 9 h 9"/>
                  <a:gd name="T14" fmla="*/ 762 w 1156"/>
                  <a:gd name="T15" fmla="*/ 0 h 9"/>
                  <a:gd name="T16" fmla="*/ 1156 w 1156"/>
                  <a:gd name="T17" fmla="*/ 0 h 9"/>
                  <a:gd name="T18" fmla="*/ 1150 w 1156"/>
                  <a:gd name="T19" fmla="*/ 0 h 9"/>
                  <a:gd name="T20" fmla="*/ 1144 w 1156"/>
                  <a:gd name="T21" fmla="*/ 2 h 9"/>
                  <a:gd name="T22" fmla="*/ 1085 w 1156"/>
                  <a:gd name="T23" fmla="*/ 3 h 9"/>
                  <a:gd name="T24" fmla="*/ 1031 w 1156"/>
                  <a:gd name="T25" fmla="*/ 3 h 9"/>
                  <a:gd name="T26" fmla="*/ 981 w 1156"/>
                  <a:gd name="T27" fmla="*/ 3 h 9"/>
                  <a:gd name="T28" fmla="*/ 937 w 1156"/>
                  <a:gd name="T29" fmla="*/ 3 h 9"/>
                  <a:gd name="T30" fmla="*/ 893 w 1156"/>
                  <a:gd name="T31" fmla="*/ 3 h 9"/>
                  <a:gd name="T32" fmla="*/ 850 w 1156"/>
                  <a:gd name="T33" fmla="*/ 3 h 9"/>
                  <a:gd name="T34" fmla="*/ 806 w 1156"/>
                  <a:gd name="T35" fmla="*/ 2 h 9"/>
                  <a:gd name="T36" fmla="*/ 762 w 1156"/>
                  <a:gd name="T37" fmla="*/ 0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56"/>
                  <a:gd name="T58" fmla="*/ 0 h 9"/>
                  <a:gd name="T59" fmla="*/ 1156 w 1156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56" h="9">
                    <a:moveTo>
                      <a:pt x="430" y="9"/>
                    </a:move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74" y="0"/>
                    </a:lnTo>
                    <a:lnTo>
                      <a:pt x="451" y="5"/>
                    </a:lnTo>
                    <a:lnTo>
                      <a:pt x="430" y="9"/>
                    </a:lnTo>
                    <a:close/>
                    <a:moveTo>
                      <a:pt x="762" y="0"/>
                    </a:moveTo>
                    <a:lnTo>
                      <a:pt x="1156" y="0"/>
                    </a:lnTo>
                    <a:lnTo>
                      <a:pt x="1150" y="0"/>
                    </a:lnTo>
                    <a:lnTo>
                      <a:pt x="1144" y="2"/>
                    </a:lnTo>
                    <a:lnTo>
                      <a:pt x="1085" y="3"/>
                    </a:lnTo>
                    <a:lnTo>
                      <a:pt x="1031" y="3"/>
                    </a:lnTo>
                    <a:lnTo>
                      <a:pt x="981" y="3"/>
                    </a:lnTo>
                    <a:lnTo>
                      <a:pt x="937" y="3"/>
                    </a:lnTo>
                    <a:lnTo>
                      <a:pt x="893" y="3"/>
                    </a:lnTo>
                    <a:lnTo>
                      <a:pt x="850" y="3"/>
                    </a:lnTo>
                    <a:lnTo>
                      <a:pt x="806" y="2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E77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7" name="Freeform 881">
                <a:extLst>
                  <a:ext uri="{FF2B5EF4-FFF2-40B4-BE49-F238E27FC236}">
                    <a16:creationId xmlns:a16="http://schemas.microsoft.com/office/drawing/2014/main" id="{94AB6697-F1CA-47D1-93D7-9E165DCA3F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3" y="2658"/>
                <a:ext cx="1188" cy="9"/>
              </a:xfrm>
              <a:custGeom>
                <a:avLst/>
                <a:gdLst>
                  <a:gd name="T0" fmla="*/ 451 w 1188"/>
                  <a:gd name="T1" fmla="*/ 9 h 9"/>
                  <a:gd name="T2" fmla="*/ 2 w 1188"/>
                  <a:gd name="T3" fmla="*/ 9 h 9"/>
                  <a:gd name="T4" fmla="*/ 2 w 1188"/>
                  <a:gd name="T5" fmla="*/ 4 h 9"/>
                  <a:gd name="T6" fmla="*/ 0 w 1188"/>
                  <a:gd name="T7" fmla="*/ 0 h 9"/>
                  <a:gd name="T8" fmla="*/ 516 w 1188"/>
                  <a:gd name="T9" fmla="*/ 0 h 9"/>
                  <a:gd name="T10" fmla="*/ 499 w 1188"/>
                  <a:gd name="T11" fmla="*/ 0 h 9"/>
                  <a:gd name="T12" fmla="*/ 484 w 1188"/>
                  <a:gd name="T13" fmla="*/ 4 h 9"/>
                  <a:gd name="T14" fmla="*/ 468 w 1188"/>
                  <a:gd name="T15" fmla="*/ 6 h 9"/>
                  <a:gd name="T16" fmla="*/ 451 w 1188"/>
                  <a:gd name="T17" fmla="*/ 9 h 9"/>
                  <a:gd name="T18" fmla="*/ 605 w 1188"/>
                  <a:gd name="T19" fmla="*/ 0 h 9"/>
                  <a:gd name="T20" fmla="*/ 1188 w 1188"/>
                  <a:gd name="T21" fmla="*/ 0 h 9"/>
                  <a:gd name="T22" fmla="*/ 1169 w 1188"/>
                  <a:gd name="T23" fmla="*/ 4 h 9"/>
                  <a:gd name="T24" fmla="*/ 1146 w 1188"/>
                  <a:gd name="T25" fmla="*/ 6 h 9"/>
                  <a:gd name="T26" fmla="*/ 1065 w 1188"/>
                  <a:gd name="T27" fmla="*/ 7 h 9"/>
                  <a:gd name="T28" fmla="*/ 996 w 1188"/>
                  <a:gd name="T29" fmla="*/ 7 h 9"/>
                  <a:gd name="T30" fmla="*/ 935 w 1188"/>
                  <a:gd name="T31" fmla="*/ 7 h 9"/>
                  <a:gd name="T32" fmla="*/ 877 w 1188"/>
                  <a:gd name="T33" fmla="*/ 7 h 9"/>
                  <a:gd name="T34" fmla="*/ 818 w 1188"/>
                  <a:gd name="T35" fmla="*/ 6 h 9"/>
                  <a:gd name="T36" fmla="*/ 756 w 1188"/>
                  <a:gd name="T37" fmla="*/ 4 h 9"/>
                  <a:gd name="T38" fmla="*/ 685 w 1188"/>
                  <a:gd name="T39" fmla="*/ 2 h 9"/>
                  <a:gd name="T40" fmla="*/ 605 w 1188"/>
                  <a:gd name="T41" fmla="*/ 0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88"/>
                  <a:gd name="T64" fmla="*/ 0 h 9"/>
                  <a:gd name="T65" fmla="*/ 1188 w 1188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88" h="9">
                    <a:moveTo>
                      <a:pt x="451" y="9"/>
                    </a:moveTo>
                    <a:lnTo>
                      <a:pt x="2" y="9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16" y="0"/>
                    </a:lnTo>
                    <a:lnTo>
                      <a:pt x="499" y="0"/>
                    </a:lnTo>
                    <a:lnTo>
                      <a:pt x="484" y="4"/>
                    </a:lnTo>
                    <a:lnTo>
                      <a:pt x="468" y="6"/>
                    </a:lnTo>
                    <a:lnTo>
                      <a:pt x="451" y="9"/>
                    </a:lnTo>
                    <a:close/>
                    <a:moveTo>
                      <a:pt x="605" y="0"/>
                    </a:moveTo>
                    <a:lnTo>
                      <a:pt x="1188" y="0"/>
                    </a:lnTo>
                    <a:lnTo>
                      <a:pt x="1169" y="4"/>
                    </a:lnTo>
                    <a:lnTo>
                      <a:pt x="1146" y="6"/>
                    </a:lnTo>
                    <a:lnTo>
                      <a:pt x="1065" y="7"/>
                    </a:lnTo>
                    <a:lnTo>
                      <a:pt x="996" y="7"/>
                    </a:lnTo>
                    <a:lnTo>
                      <a:pt x="935" y="7"/>
                    </a:lnTo>
                    <a:lnTo>
                      <a:pt x="877" y="7"/>
                    </a:lnTo>
                    <a:lnTo>
                      <a:pt x="818" y="6"/>
                    </a:lnTo>
                    <a:lnTo>
                      <a:pt x="756" y="4"/>
                    </a:lnTo>
                    <a:lnTo>
                      <a:pt x="685" y="2"/>
                    </a:lnTo>
                    <a:lnTo>
                      <a:pt x="605" y="0"/>
                    </a:lnTo>
                    <a:close/>
                  </a:path>
                </a:pathLst>
              </a:custGeom>
              <a:solidFill>
                <a:srgbClr val="E77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8" name="Freeform 882">
                <a:extLst>
                  <a:ext uri="{FF2B5EF4-FFF2-40B4-BE49-F238E27FC236}">
                    <a16:creationId xmlns:a16="http://schemas.microsoft.com/office/drawing/2014/main" id="{397B1528-7DD6-4026-8E67-8DCA3F879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652"/>
                <a:ext cx="1207" cy="10"/>
              </a:xfrm>
              <a:custGeom>
                <a:avLst/>
                <a:gdLst>
                  <a:gd name="T0" fmla="*/ 1158 w 1207"/>
                  <a:gd name="T1" fmla="*/ 10 h 10"/>
                  <a:gd name="T2" fmla="*/ 764 w 1207"/>
                  <a:gd name="T3" fmla="*/ 10 h 10"/>
                  <a:gd name="T4" fmla="*/ 720 w 1207"/>
                  <a:gd name="T5" fmla="*/ 8 h 10"/>
                  <a:gd name="T6" fmla="*/ 670 w 1207"/>
                  <a:gd name="T7" fmla="*/ 8 h 10"/>
                  <a:gd name="T8" fmla="*/ 618 w 1207"/>
                  <a:gd name="T9" fmla="*/ 6 h 10"/>
                  <a:gd name="T10" fmla="*/ 557 w 1207"/>
                  <a:gd name="T11" fmla="*/ 4 h 10"/>
                  <a:gd name="T12" fmla="*/ 538 w 1207"/>
                  <a:gd name="T13" fmla="*/ 4 h 10"/>
                  <a:gd name="T14" fmla="*/ 516 w 1207"/>
                  <a:gd name="T15" fmla="*/ 6 h 10"/>
                  <a:gd name="T16" fmla="*/ 497 w 1207"/>
                  <a:gd name="T17" fmla="*/ 8 h 10"/>
                  <a:gd name="T18" fmla="*/ 476 w 1207"/>
                  <a:gd name="T19" fmla="*/ 10 h 10"/>
                  <a:gd name="T20" fmla="*/ 2 w 1207"/>
                  <a:gd name="T21" fmla="*/ 10 h 10"/>
                  <a:gd name="T22" fmla="*/ 0 w 1207"/>
                  <a:gd name="T23" fmla="*/ 6 h 10"/>
                  <a:gd name="T24" fmla="*/ 0 w 1207"/>
                  <a:gd name="T25" fmla="*/ 0 h 10"/>
                  <a:gd name="T26" fmla="*/ 1207 w 1207"/>
                  <a:gd name="T27" fmla="*/ 0 h 10"/>
                  <a:gd name="T28" fmla="*/ 1183 w 1207"/>
                  <a:gd name="T29" fmla="*/ 6 h 10"/>
                  <a:gd name="T30" fmla="*/ 1158 w 1207"/>
                  <a:gd name="T31" fmla="*/ 10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07"/>
                  <a:gd name="T49" fmla="*/ 0 h 10"/>
                  <a:gd name="T50" fmla="*/ 1207 w 1207"/>
                  <a:gd name="T51" fmla="*/ 10 h 1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07" h="10">
                    <a:moveTo>
                      <a:pt x="1158" y="10"/>
                    </a:moveTo>
                    <a:lnTo>
                      <a:pt x="764" y="10"/>
                    </a:lnTo>
                    <a:lnTo>
                      <a:pt x="720" y="8"/>
                    </a:lnTo>
                    <a:lnTo>
                      <a:pt x="670" y="8"/>
                    </a:lnTo>
                    <a:lnTo>
                      <a:pt x="618" y="6"/>
                    </a:lnTo>
                    <a:lnTo>
                      <a:pt x="557" y="4"/>
                    </a:lnTo>
                    <a:lnTo>
                      <a:pt x="538" y="4"/>
                    </a:lnTo>
                    <a:lnTo>
                      <a:pt x="516" y="6"/>
                    </a:lnTo>
                    <a:lnTo>
                      <a:pt x="497" y="8"/>
                    </a:lnTo>
                    <a:lnTo>
                      <a:pt x="476" y="10"/>
                    </a:lnTo>
                    <a:lnTo>
                      <a:pt x="2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207" y="0"/>
                    </a:lnTo>
                    <a:lnTo>
                      <a:pt x="1183" y="6"/>
                    </a:lnTo>
                    <a:lnTo>
                      <a:pt x="1158" y="10"/>
                    </a:lnTo>
                    <a:close/>
                  </a:path>
                </a:pathLst>
              </a:custGeom>
              <a:solidFill>
                <a:srgbClr val="E77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9" name="Freeform 883">
                <a:extLst>
                  <a:ext uri="{FF2B5EF4-FFF2-40B4-BE49-F238E27FC236}">
                    <a16:creationId xmlns:a16="http://schemas.microsoft.com/office/drawing/2014/main" id="{88AD6E12-B965-4471-BE62-13CA3B3EB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646"/>
                <a:ext cx="1223" cy="12"/>
              </a:xfrm>
              <a:custGeom>
                <a:avLst/>
                <a:gdLst>
                  <a:gd name="T0" fmla="*/ 1190 w 1223"/>
                  <a:gd name="T1" fmla="*/ 12 h 12"/>
                  <a:gd name="T2" fmla="*/ 607 w 1223"/>
                  <a:gd name="T3" fmla="*/ 12 h 12"/>
                  <a:gd name="T4" fmla="*/ 584 w 1223"/>
                  <a:gd name="T5" fmla="*/ 10 h 12"/>
                  <a:gd name="T6" fmla="*/ 559 w 1223"/>
                  <a:gd name="T7" fmla="*/ 10 h 12"/>
                  <a:gd name="T8" fmla="*/ 538 w 1223"/>
                  <a:gd name="T9" fmla="*/ 10 h 12"/>
                  <a:gd name="T10" fmla="*/ 518 w 1223"/>
                  <a:gd name="T11" fmla="*/ 12 h 12"/>
                  <a:gd name="T12" fmla="*/ 2 w 1223"/>
                  <a:gd name="T13" fmla="*/ 12 h 12"/>
                  <a:gd name="T14" fmla="*/ 2 w 1223"/>
                  <a:gd name="T15" fmla="*/ 6 h 12"/>
                  <a:gd name="T16" fmla="*/ 0 w 1223"/>
                  <a:gd name="T17" fmla="*/ 0 h 12"/>
                  <a:gd name="T18" fmla="*/ 1223 w 1223"/>
                  <a:gd name="T19" fmla="*/ 0 h 12"/>
                  <a:gd name="T20" fmla="*/ 1208 w 1223"/>
                  <a:gd name="T21" fmla="*/ 6 h 12"/>
                  <a:gd name="T22" fmla="*/ 1190 w 1223"/>
                  <a:gd name="T23" fmla="*/ 12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23"/>
                  <a:gd name="T37" fmla="*/ 0 h 12"/>
                  <a:gd name="T38" fmla="*/ 1223 w 1223"/>
                  <a:gd name="T39" fmla="*/ 12 h 1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23" h="12">
                    <a:moveTo>
                      <a:pt x="1190" y="12"/>
                    </a:moveTo>
                    <a:lnTo>
                      <a:pt x="607" y="12"/>
                    </a:lnTo>
                    <a:lnTo>
                      <a:pt x="584" y="10"/>
                    </a:lnTo>
                    <a:lnTo>
                      <a:pt x="559" y="10"/>
                    </a:lnTo>
                    <a:lnTo>
                      <a:pt x="538" y="10"/>
                    </a:lnTo>
                    <a:lnTo>
                      <a:pt x="518" y="12"/>
                    </a:lnTo>
                    <a:lnTo>
                      <a:pt x="2" y="12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1223" y="0"/>
                    </a:lnTo>
                    <a:lnTo>
                      <a:pt x="1208" y="6"/>
                    </a:lnTo>
                    <a:lnTo>
                      <a:pt x="1190" y="12"/>
                    </a:lnTo>
                    <a:close/>
                  </a:path>
                </a:pathLst>
              </a:custGeom>
              <a:solidFill>
                <a:srgbClr val="E77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0" name="Freeform 884">
                <a:extLst>
                  <a:ext uri="{FF2B5EF4-FFF2-40B4-BE49-F238E27FC236}">
                    <a16:creationId xmlns:a16="http://schemas.microsoft.com/office/drawing/2014/main" id="{7C3AD4A4-C4B0-465A-B56B-83736F155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642"/>
                <a:ext cx="1236" cy="10"/>
              </a:xfrm>
              <a:custGeom>
                <a:avLst/>
                <a:gdLst>
                  <a:gd name="T0" fmla="*/ 1209 w 1236"/>
                  <a:gd name="T1" fmla="*/ 10 h 10"/>
                  <a:gd name="T2" fmla="*/ 2 w 1236"/>
                  <a:gd name="T3" fmla="*/ 10 h 10"/>
                  <a:gd name="T4" fmla="*/ 0 w 1236"/>
                  <a:gd name="T5" fmla="*/ 4 h 10"/>
                  <a:gd name="T6" fmla="*/ 0 w 1236"/>
                  <a:gd name="T7" fmla="*/ 0 h 10"/>
                  <a:gd name="T8" fmla="*/ 1236 w 1236"/>
                  <a:gd name="T9" fmla="*/ 0 h 10"/>
                  <a:gd name="T10" fmla="*/ 1223 w 1236"/>
                  <a:gd name="T11" fmla="*/ 6 h 10"/>
                  <a:gd name="T12" fmla="*/ 1209 w 123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36"/>
                  <a:gd name="T22" fmla="*/ 0 h 10"/>
                  <a:gd name="T23" fmla="*/ 1236 w 123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36" h="10">
                    <a:moveTo>
                      <a:pt x="1209" y="10"/>
                    </a:moveTo>
                    <a:lnTo>
                      <a:pt x="2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236" y="0"/>
                    </a:lnTo>
                    <a:lnTo>
                      <a:pt x="1223" y="6"/>
                    </a:lnTo>
                    <a:lnTo>
                      <a:pt x="1209" y="10"/>
                    </a:lnTo>
                    <a:close/>
                  </a:path>
                </a:pathLst>
              </a:custGeom>
              <a:solidFill>
                <a:srgbClr val="E87E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1" name="Freeform 885">
                <a:extLst>
                  <a:ext uri="{FF2B5EF4-FFF2-40B4-BE49-F238E27FC236}">
                    <a16:creationId xmlns:a16="http://schemas.microsoft.com/office/drawing/2014/main" id="{FBDF16E8-DFD1-41DC-BF92-C51153B9C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637"/>
                <a:ext cx="1248" cy="9"/>
              </a:xfrm>
              <a:custGeom>
                <a:avLst/>
                <a:gdLst>
                  <a:gd name="T0" fmla="*/ 1225 w 1248"/>
                  <a:gd name="T1" fmla="*/ 9 h 9"/>
                  <a:gd name="T2" fmla="*/ 2 w 1248"/>
                  <a:gd name="T3" fmla="*/ 9 h 9"/>
                  <a:gd name="T4" fmla="*/ 2 w 1248"/>
                  <a:gd name="T5" fmla="*/ 5 h 9"/>
                  <a:gd name="T6" fmla="*/ 0 w 1248"/>
                  <a:gd name="T7" fmla="*/ 0 h 9"/>
                  <a:gd name="T8" fmla="*/ 1248 w 1248"/>
                  <a:gd name="T9" fmla="*/ 0 h 9"/>
                  <a:gd name="T10" fmla="*/ 1236 w 1248"/>
                  <a:gd name="T11" fmla="*/ 5 h 9"/>
                  <a:gd name="T12" fmla="*/ 1225 w 124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48"/>
                  <a:gd name="T22" fmla="*/ 0 h 9"/>
                  <a:gd name="T23" fmla="*/ 1248 w 124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48" h="9">
                    <a:moveTo>
                      <a:pt x="1225" y="9"/>
                    </a:moveTo>
                    <a:lnTo>
                      <a:pt x="2" y="9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1248" y="0"/>
                    </a:lnTo>
                    <a:lnTo>
                      <a:pt x="1236" y="5"/>
                    </a:lnTo>
                    <a:lnTo>
                      <a:pt x="1225" y="9"/>
                    </a:lnTo>
                    <a:close/>
                  </a:path>
                </a:pathLst>
              </a:custGeom>
              <a:solidFill>
                <a:srgbClr val="E87E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2" name="Freeform 886">
                <a:extLst>
                  <a:ext uri="{FF2B5EF4-FFF2-40B4-BE49-F238E27FC236}">
                    <a16:creationId xmlns:a16="http://schemas.microsoft.com/office/drawing/2014/main" id="{AA05215D-3FEF-41DB-96A1-BFEF4D5CF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631"/>
                <a:ext cx="1258" cy="11"/>
              </a:xfrm>
              <a:custGeom>
                <a:avLst/>
                <a:gdLst>
                  <a:gd name="T0" fmla="*/ 1238 w 1258"/>
                  <a:gd name="T1" fmla="*/ 11 h 11"/>
                  <a:gd name="T2" fmla="*/ 2 w 1258"/>
                  <a:gd name="T3" fmla="*/ 11 h 11"/>
                  <a:gd name="T4" fmla="*/ 0 w 1258"/>
                  <a:gd name="T5" fmla="*/ 6 h 11"/>
                  <a:gd name="T6" fmla="*/ 0 w 1258"/>
                  <a:gd name="T7" fmla="*/ 0 h 11"/>
                  <a:gd name="T8" fmla="*/ 1258 w 1258"/>
                  <a:gd name="T9" fmla="*/ 0 h 11"/>
                  <a:gd name="T10" fmla="*/ 1248 w 1258"/>
                  <a:gd name="T11" fmla="*/ 6 h 11"/>
                  <a:gd name="T12" fmla="*/ 1238 w 1258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8"/>
                  <a:gd name="T22" fmla="*/ 0 h 11"/>
                  <a:gd name="T23" fmla="*/ 1258 w 125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8" h="11">
                    <a:moveTo>
                      <a:pt x="1238" y="11"/>
                    </a:moveTo>
                    <a:lnTo>
                      <a:pt x="2" y="11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258" y="0"/>
                    </a:lnTo>
                    <a:lnTo>
                      <a:pt x="1248" y="6"/>
                    </a:lnTo>
                    <a:lnTo>
                      <a:pt x="1238" y="11"/>
                    </a:lnTo>
                    <a:close/>
                  </a:path>
                </a:pathLst>
              </a:custGeom>
              <a:solidFill>
                <a:srgbClr val="E87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3" name="Freeform 887">
                <a:extLst>
                  <a:ext uri="{FF2B5EF4-FFF2-40B4-BE49-F238E27FC236}">
                    <a16:creationId xmlns:a16="http://schemas.microsoft.com/office/drawing/2014/main" id="{D5A1ABF2-4844-441D-9DCD-E9334836E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627"/>
                <a:ext cx="1267" cy="10"/>
              </a:xfrm>
              <a:custGeom>
                <a:avLst/>
                <a:gdLst>
                  <a:gd name="T0" fmla="*/ 1248 w 1267"/>
                  <a:gd name="T1" fmla="*/ 10 h 10"/>
                  <a:gd name="T2" fmla="*/ 0 w 1267"/>
                  <a:gd name="T3" fmla="*/ 10 h 10"/>
                  <a:gd name="T4" fmla="*/ 0 w 1267"/>
                  <a:gd name="T5" fmla="*/ 4 h 10"/>
                  <a:gd name="T6" fmla="*/ 0 w 1267"/>
                  <a:gd name="T7" fmla="*/ 0 h 10"/>
                  <a:gd name="T8" fmla="*/ 1267 w 1267"/>
                  <a:gd name="T9" fmla="*/ 0 h 10"/>
                  <a:gd name="T10" fmla="*/ 1258 w 1267"/>
                  <a:gd name="T11" fmla="*/ 6 h 10"/>
                  <a:gd name="T12" fmla="*/ 1248 w 126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67"/>
                  <a:gd name="T22" fmla="*/ 0 h 10"/>
                  <a:gd name="T23" fmla="*/ 1267 w 126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67" h="10">
                    <a:moveTo>
                      <a:pt x="1248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267" y="0"/>
                    </a:lnTo>
                    <a:lnTo>
                      <a:pt x="1258" y="6"/>
                    </a:lnTo>
                    <a:lnTo>
                      <a:pt x="1248" y="10"/>
                    </a:lnTo>
                    <a:close/>
                  </a:path>
                </a:pathLst>
              </a:custGeom>
              <a:solidFill>
                <a:srgbClr val="E88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4" name="Freeform 888">
                <a:extLst>
                  <a:ext uri="{FF2B5EF4-FFF2-40B4-BE49-F238E27FC236}">
                    <a16:creationId xmlns:a16="http://schemas.microsoft.com/office/drawing/2014/main" id="{4B3DA05B-32C8-4EED-B279-F1F650030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621"/>
                <a:ext cx="1277" cy="10"/>
              </a:xfrm>
              <a:custGeom>
                <a:avLst/>
                <a:gdLst>
                  <a:gd name="T0" fmla="*/ 1260 w 1277"/>
                  <a:gd name="T1" fmla="*/ 10 h 10"/>
                  <a:gd name="T2" fmla="*/ 2 w 1277"/>
                  <a:gd name="T3" fmla="*/ 10 h 10"/>
                  <a:gd name="T4" fmla="*/ 2 w 1277"/>
                  <a:gd name="T5" fmla="*/ 6 h 10"/>
                  <a:gd name="T6" fmla="*/ 0 w 1277"/>
                  <a:gd name="T7" fmla="*/ 0 h 10"/>
                  <a:gd name="T8" fmla="*/ 1277 w 1277"/>
                  <a:gd name="T9" fmla="*/ 0 h 10"/>
                  <a:gd name="T10" fmla="*/ 1269 w 1277"/>
                  <a:gd name="T11" fmla="*/ 6 h 10"/>
                  <a:gd name="T12" fmla="*/ 1260 w 127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77"/>
                  <a:gd name="T22" fmla="*/ 0 h 10"/>
                  <a:gd name="T23" fmla="*/ 1277 w 127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77" h="10">
                    <a:moveTo>
                      <a:pt x="1260" y="10"/>
                    </a:moveTo>
                    <a:lnTo>
                      <a:pt x="2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1277" y="0"/>
                    </a:lnTo>
                    <a:lnTo>
                      <a:pt x="1269" y="6"/>
                    </a:lnTo>
                    <a:lnTo>
                      <a:pt x="1260" y="10"/>
                    </a:lnTo>
                    <a:close/>
                  </a:path>
                </a:pathLst>
              </a:custGeom>
              <a:solidFill>
                <a:srgbClr val="E88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5" name="Freeform 889">
                <a:extLst>
                  <a:ext uri="{FF2B5EF4-FFF2-40B4-BE49-F238E27FC236}">
                    <a16:creationId xmlns:a16="http://schemas.microsoft.com/office/drawing/2014/main" id="{648528A8-D45F-4230-8997-5213C6A8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617"/>
                <a:ext cx="1286" cy="10"/>
              </a:xfrm>
              <a:custGeom>
                <a:avLst/>
                <a:gdLst>
                  <a:gd name="T0" fmla="*/ 1269 w 1286"/>
                  <a:gd name="T1" fmla="*/ 10 h 10"/>
                  <a:gd name="T2" fmla="*/ 2 w 1286"/>
                  <a:gd name="T3" fmla="*/ 10 h 10"/>
                  <a:gd name="T4" fmla="*/ 0 w 1286"/>
                  <a:gd name="T5" fmla="*/ 4 h 10"/>
                  <a:gd name="T6" fmla="*/ 0 w 1286"/>
                  <a:gd name="T7" fmla="*/ 0 h 10"/>
                  <a:gd name="T8" fmla="*/ 1286 w 1286"/>
                  <a:gd name="T9" fmla="*/ 0 h 10"/>
                  <a:gd name="T10" fmla="*/ 1277 w 1286"/>
                  <a:gd name="T11" fmla="*/ 4 h 10"/>
                  <a:gd name="T12" fmla="*/ 1269 w 128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86"/>
                  <a:gd name="T22" fmla="*/ 0 h 10"/>
                  <a:gd name="T23" fmla="*/ 1286 w 128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86" h="10">
                    <a:moveTo>
                      <a:pt x="1269" y="10"/>
                    </a:moveTo>
                    <a:lnTo>
                      <a:pt x="2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286" y="0"/>
                    </a:lnTo>
                    <a:lnTo>
                      <a:pt x="1277" y="4"/>
                    </a:lnTo>
                    <a:lnTo>
                      <a:pt x="1269" y="10"/>
                    </a:lnTo>
                    <a:close/>
                  </a:path>
                </a:pathLst>
              </a:custGeom>
              <a:solidFill>
                <a:srgbClr val="E88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6" name="Freeform 890">
                <a:extLst>
                  <a:ext uri="{FF2B5EF4-FFF2-40B4-BE49-F238E27FC236}">
                    <a16:creationId xmlns:a16="http://schemas.microsoft.com/office/drawing/2014/main" id="{05BA3F09-ADEF-4AEF-B383-6E4C4BAB4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612"/>
                <a:ext cx="1294" cy="9"/>
              </a:xfrm>
              <a:custGeom>
                <a:avLst/>
                <a:gdLst>
                  <a:gd name="T0" fmla="*/ 1277 w 1294"/>
                  <a:gd name="T1" fmla="*/ 9 h 9"/>
                  <a:gd name="T2" fmla="*/ 0 w 1294"/>
                  <a:gd name="T3" fmla="*/ 9 h 9"/>
                  <a:gd name="T4" fmla="*/ 0 w 1294"/>
                  <a:gd name="T5" fmla="*/ 5 h 9"/>
                  <a:gd name="T6" fmla="*/ 0 w 1294"/>
                  <a:gd name="T7" fmla="*/ 0 h 9"/>
                  <a:gd name="T8" fmla="*/ 1294 w 1294"/>
                  <a:gd name="T9" fmla="*/ 0 h 9"/>
                  <a:gd name="T10" fmla="*/ 1286 w 1294"/>
                  <a:gd name="T11" fmla="*/ 5 h 9"/>
                  <a:gd name="T12" fmla="*/ 1277 w 1294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94"/>
                  <a:gd name="T22" fmla="*/ 0 h 9"/>
                  <a:gd name="T23" fmla="*/ 1294 w 129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94" h="9">
                    <a:moveTo>
                      <a:pt x="1277" y="9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294" y="0"/>
                    </a:lnTo>
                    <a:lnTo>
                      <a:pt x="1286" y="5"/>
                    </a:lnTo>
                    <a:lnTo>
                      <a:pt x="1277" y="9"/>
                    </a:lnTo>
                    <a:close/>
                  </a:path>
                </a:pathLst>
              </a:custGeom>
              <a:solidFill>
                <a:srgbClr val="E88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7" name="Freeform 891">
                <a:extLst>
                  <a:ext uri="{FF2B5EF4-FFF2-40B4-BE49-F238E27FC236}">
                    <a16:creationId xmlns:a16="http://schemas.microsoft.com/office/drawing/2014/main" id="{C5D1BF20-6454-4391-B1B3-5C9952E26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606"/>
                <a:ext cx="1300" cy="11"/>
              </a:xfrm>
              <a:custGeom>
                <a:avLst/>
                <a:gdLst>
                  <a:gd name="T0" fmla="*/ 1286 w 1300"/>
                  <a:gd name="T1" fmla="*/ 11 h 11"/>
                  <a:gd name="T2" fmla="*/ 0 w 1300"/>
                  <a:gd name="T3" fmla="*/ 11 h 11"/>
                  <a:gd name="T4" fmla="*/ 0 w 1300"/>
                  <a:gd name="T5" fmla="*/ 6 h 11"/>
                  <a:gd name="T6" fmla="*/ 0 w 1300"/>
                  <a:gd name="T7" fmla="*/ 0 h 11"/>
                  <a:gd name="T8" fmla="*/ 1300 w 1300"/>
                  <a:gd name="T9" fmla="*/ 0 h 11"/>
                  <a:gd name="T10" fmla="*/ 1294 w 1300"/>
                  <a:gd name="T11" fmla="*/ 6 h 11"/>
                  <a:gd name="T12" fmla="*/ 1286 w 1300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00"/>
                  <a:gd name="T22" fmla="*/ 0 h 11"/>
                  <a:gd name="T23" fmla="*/ 1300 w 1300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00" h="11">
                    <a:moveTo>
                      <a:pt x="1286" y="11"/>
                    </a:moveTo>
                    <a:lnTo>
                      <a:pt x="0" y="11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00" y="0"/>
                    </a:lnTo>
                    <a:lnTo>
                      <a:pt x="1294" y="6"/>
                    </a:lnTo>
                    <a:lnTo>
                      <a:pt x="1286" y="11"/>
                    </a:lnTo>
                    <a:close/>
                  </a:path>
                </a:pathLst>
              </a:custGeom>
              <a:solidFill>
                <a:srgbClr val="E88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8" name="Freeform 892">
                <a:extLst>
                  <a:ext uri="{FF2B5EF4-FFF2-40B4-BE49-F238E27FC236}">
                    <a16:creationId xmlns:a16="http://schemas.microsoft.com/office/drawing/2014/main" id="{954DBCAC-7063-4226-A7B1-E97B1BDD5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602"/>
                <a:ext cx="1310" cy="10"/>
              </a:xfrm>
              <a:custGeom>
                <a:avLst/>
                <a:gdLst>
                  <a:gd name="T0" fmla="*/ 1296 w 1310"/>
                  <a:gd name="T1" fmla="*/ 10 h 10"/>
                  <a:gd name="T2" fmla="*/ 2 w 1310"/>
                  <a:gd name="T3" fmla="*/ 10 h 10"/>
                  <a:gd name="T4" fmla="*/ 2 w 1310"/>
                  <a:gd name="T5" fmla="*/ 4 h 10"/>
                  <a:gd name="T6" fmla="*/ 0 w 1310"/>
                  <a:gd name="T7" fmla="*/ 0 h 10"/>
                  <a:gd name="T8" fmla="*/ 1310 w 1310"/>
                  <a:gd name="T9" fmla="*/ 0 h 10"/>
                  <a:gd name="T10" fmla="*/ 1302 w 1310"/>
                  <a:gd name="T11" fmla="*/ 4 h 10"/>
                  <a:gd name="T12" fmla="*/ 1296 w 131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0"/>
                  <a:gd name="T22" fmla="*/ 0 h 10"/>
                  <a:gd name="T23" fmla="*/ 1310 w 131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0" h="10">
                    <a:moveTo>
                      <a:pt x="1296" y="10"/>
                    </a:moveTo>
                    <a:lnTo>
                      <a:pt x="2" y="10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310" y="0"/>
                    </a:lnTo>
                    <a:lnTo>
                      <a:pt x="1302" y="4"/>
                    </a:lnTo>
                    <a:lnTo>
                      <a:pt x="1296" y="10"/>
                    </a:lnTo>
                    <a:close/>
                  </a:path>
                </a:pathLst>
              </a:custGeom>
              <a:solidFill>
                <a:srgbClr val="E98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9" name="Freeform 893">
                <a:extLst>
                  <a:ext uri="{FF2B5EF4-FFF2-40B4-BE49-F238E27FC236}">
                    <a16:creationId xmlns:a16="http://schemas.microsoft.com/office/drawing/2014/main" id="{9B1E6243-02DD-4703-8B23-D28069D8C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96"/>
                <a:ext cx="1317" cy="10"/>
              </a:xfrm>
              <a:custGeom>
                <a:avLst/>
                <a:gdLst>
                  <a:gd name="T0" fmla="*/ 1302 w 1317"/>
                  <a:gd name="T1" fmla="*/ 10 h 10"/>
                  <a:gd name="T2" fmla="*/ 2 w 1317"/>
                  <a:gd name="T3" fmla="*/ 10 h 10"/>
                  <a:gd name="T4" fmla="*/ 0 w 1317"/>
                  <a:gd name="T5" fmla="*/ 6 h 10"/>
                  <a:gd name="T6" fmla="*/ 0 w 1317"/>
                  <a:gd name="T7" fmla="*/ 0 h 10"/>
                  <a:gd name="T8" fmla="*/ 1317 w 1317"/>
                  <a:gd name="T9" fmla="*/ 0 h 10"/>
                  <a:gd name="T10" fmla="*/ 1310 w 1317"/>
                  <a:gd name="T11" fmla="*/ 6 h 10"/>
                  <a:gd name="T12" fmla="*/ 1302 w 131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7"/>
                  <a:gd name="T22" fmla="*/ 0 h 10"/>
                  <a:gd name="T23" fmla="*/ 1317 w 131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7" h="10">
                    <a:moveTo>
                      <a:pt x="1302" y="10"/>
                    </a:moveTo>
                    <a:lnTo>
                      <a:pt x="2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17" y="0"/>
                    </a:lnTo>
                    <a:lnTo>
                      <a:pt x="1310" y="6"/>
                    </a:lnTo>
                    <a:lnTo>
                      <a:pt x="1302" y="10"/>
                    </a:lnTo>
                    <a:close/>
                  </a:path>
                </a:pathLst>
              </a:custGeom>
              <a:solidFill>
                <a:srgbClr val="E98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0" name="Freeform 894">
                <a:extLst>
                  <a:ext uri="{FF2B5EF4-FFF2-40B4-BE49-F238E27FC236}">
                    <a16:creationId xmlns:a16="http://schemas.microsoft.com/office/drawing/2014/main" id="{98CA1911-3905-40AF-A22E-BC0CE28DF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93"/>
                <a:ext cx="1323" cy="9"/>
              </a:xfrm>
              <a:custGeom>
                <a:avLst/>
                <a:gdLst>
                  <a:gd name="T0" fmla="*/ 1310 w 1323"/>
                  <a:gd name="T1" fmla="*/ 9 h 9"/>
                  <a:gd name="T2" fmla="*/ 0 w 1323"/>
                  <a:gd name="T3" fmla="*/ 9 h 9"/>
                  <a:gd name="T4" fmla="*/ 0 w 1323"/>
                  <a:gd name="T5" fmla="*/ 3 h 9"/>
                  <a:gd name="T6" fmla="*/ 0 w 1323"/>
                  <a:gd name="T7" fmla="*/ 0 h 9"/>
                  <a:gd name="T8" fmla="*/ 1323 w 1323"/>
                  <a:gd name="T9" fmla="*/ 0 h 9"/>
                  <a:gd name="T10" fmla="*/ 1317 w 1323"/>
                  <a:gd name="T11" fmla="*/ 3 h 9"/>
                  <a:gd name="T12" fmla="*/ 1310 w 132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23"/>
                  <a:gd name="T22" fmla="*/ 0 h 9"/>
                  <a:gd name="T23" fmla="*/ 1323 w 132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23" h="9">
                    <a:moveTo>
                      <a:pt x="1310" y="9"/>
                    </a:move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323" y="0"/>
                    </a:lnTo>
                    <a:lnTo>
                      <a:pt x="1317" y="3"/>
                    </a:lnTo>
                    <a:lnTo>
                      <a:pt x="1310" y="9"/>
                    </a:lnTo>
                    <a:close/>
                  </a:path>
                </a:pathLst>
              </a:custGeom>
              <a:solidFill>
                <a:srgbClr val="E98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1" name="Freeform 895">
                <a:extLst>
                  <a:ext uri="{FF2B5EF4-FFF2-40B4-BE49-F238E27FC236}">
                    <a16:creationId xmlns:a16="http://schemas.microsoft.com/office/drawing/2014/main" id="{79E0CDB2-870F-4136-9049-46CEB74C6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87"/>
                <a:ext cx="1331" cy="9"/>
              </a:xfrm>
              <a:custGeom>
                <a:avLst/>
                <a:gdLst>
                  <a:gd name="T0" fmla="*/ 1317 w 1331"/>
                  <a:gd name="T1" fmla="*/ 9 h 9"/>
                  <a:gd name="T2" fmla="*/ 0 w 1331"/>
                  <a:gd name="T3" fmla="*/ 9 h 9"/>
                  <a:gd name="T4" fmla="*/ 0 w 1331"/>
                  <a:gd name="T5" fmla="*/ 6 h 9"/>
                  <a:gd name="T6" fmla="*/ 0 w 1331"/>
                  <a:gd name="T7" fmla="*/ 0 h 9"/>
                  <a:gd name="T8" fmla="*/ 1331 w 1331"/>
                  <a:gd name="T9" fmla="*/ 0 h 9"/>
                  <a:gd name="T10" fmla="*/ 1323 w 1331"/>
                  <a:gd name="T11" fmla="*/ 6 h 9"/>
                  <a:gd name="T12" fmla="*/ 1317 w 133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31"/>
                  <a:gd name="T22" fmla="*/ 0 h 9"/>
                  <a:gd name="T23" fmla="*/ 1331 w 133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31" h="9">
                    <a:moveTo>
                      <a:pt x="1317" y="9"/>
                    </a:moveTo>
                    <a:lnTo>
                      <a:pt x="0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31" y="0"/>
                    </a:lnTo>
                    <a:lnTo>
                      <a:pt x="1323" y="6"/>
                    </a:lnTo>
                    <a:lnTo>
                      <a:pt x="1317" y="9"/>
                    </a:lnTo>
                    <a:close/>
                  </a:path>
                </a:pathLst>
              </a:custGeom>
              <a:solidFill>
                <a:srgbClr val="E98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2" name="Freeform 896">
                <a:extLst>
                  <a:ext uri="{FF2B5EF4-FFF2-40B4-BE49-F238E27FC236}">
                    <a16:creationId xmlns:a16="http://schemas.microsoft.com/office/drawing/2014/main" id="{AF06A2A3-676F-45DB-B916-5FCA590B5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81"/>
                <a:ext cx="1336" cy="12"/>
              </a:xfrm>
              <a:custGeom>
                <a:avLst/>
                <a:gdLst>
                  <a:gd name="T0" fmla="*/ 1323 w 1336"/>
                  <a:gd name="T1" fmla="*/ 12 h 12"/>
                  <a:gd name="T2" fmla="*/ 0 w 1336"/>
                  <a:gd name="T3" fmla="*/ 12 h 12"/>
                  <a:gd name="T4" fmla="*/ 0 w 1336"/>
                  <a:gd name="T5" fmla="*/ 6 h 12"/>
                  <a:gd name="T6" fmla="*/ 0 w 1336"/>
                  <a:gd name="T7" fmla="*/ 0 h 12"/>
                  <a:gd name="T8" fmla="*/ 1336 w 1336"/>
                  <a:gd name="T9" fmla="*/ 0 h 12"/>
                  <a:gd name="T10" fmla="*/ 1331 w 1336"/>
                  <a:gd name="T11" fmla="*/ 6 h 12"/>
                  <a:gd name="T12" fmla="*/ 1323 w 1336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36"/>
                  <a:gd name="T22" fmla="*/ 0 h 12"/>
                  <a:gd name="T23" fmla="*/ 1336 w 1336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36" h="12">
                    <a:moveTo>
                      <a:pt x="1323" y="12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36" y="0"/>
                    </a:lnTo>
                    <a:lnTo>
                      <a:pt x="1331" y="6"/>
                    </a:lnTo>
                    <a:lnTo>
                      <a:pt x="1323" y="12"/>
                    </a:lnTo>
                    <a:close/>
                  </a:path>
                </a:pathLst>
              </a:custGeom>
              <a:solidFill>
                <a:srgbClr val="E98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3" name="Freeform 897">
                <a:extLst>
                  <a:ext uri="{FF2B5EF4-FFF2-40B4-BE49-F238E27FC236}">
                    <a16:creationId xmlns:a16="http://schemas.microsoft.com/office/drawing/2014/main" id="{5E0732F7-070D-4FC2-9FBE-5A83B1ECC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77"/>
                <a:ext cx="1344" cy="10"/>
              </a:xfrm>
              <a:custGeom>
                <a:avLst/>
                <a:gdLst>
                  <a:gd name="T0" fmla="*/ 1331 w 1344"/>
                  <a:gd name="T1" fmla="*/ 10 h 10"/>
                  <a:gd name="T2" fmla="*/ 0 w 1344"/>
                  <a:gd name="T3" fmla="*/ 10 h 10"/>
                  <a:gd name="T4" fmla="*/ 0 w 1344"/>
                  <a:gd name="T5" fmla="*/ 4 h 10"/>
                  <a:gd name="T6" fmla="*/ 0 w 1344"/>
                  <a:gd name="T7" fmla="*/ 0 h 10"/>
                  <a:gd name="T8" fmla="*/ 1344 w 1344"/>
                  <a:gd name="T9" fmla="*/ 0 h 10"/>
                  <a:gd name="T10" fmla="*/ 1336 w 1344"/>
                  <a:gd name="T11" fmla="*/ 4 h 10"/>
                  <a:gd name="T12" fmla="*/ 1331 w 134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44"/>
                  <a:gd name="T22" fmla="*/ 0 h 10"/>
                  <a:gd name="T23" fmla="*/ 1344 w 134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44" h="10">
                    <a:moveTo>
                      <a:pt x="1331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44" y="0"/>
                    </a:lnTo>
                    <a:lnTo>
                      <a:pt x="1336" y="4"/>
                    </a:lnTo>
                    <a:lnTo>
                      <a:pt x="1331" y="10"/>
                    </a:lnTo>
                    <a:close/>
                  </a:path>
                </a:pathLst>
              </a:custGeom>
              <a:solidFill>
                <a:srgbClr val="E98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4" name="Freeform 898">
                <a:extLst>
                  <a:ext uri="{FF2B5EF4-FFF2-40B4-BE49-F238E27FC236}">
                    <a16:creationId xmlns:a16="http://schemas.microsoft.com/office/drawing/2014/main" id="{9DD41C37-D956-4D0E-B88D-B636C8A0C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71"/>
                <a:ext cx="1350" cy="10"/>
              </a:xfrm>
              <a:custGeom>
                <a:avLst/>
                <a:gdLst>
                  <a:gd name="T0" fmla="*/ 1336 w 1350"/>
                  <a:gd name="T1" fmla="*/ 10 h 10"/>
                  <a:gd name="T2" fmla="*/ 0 w 1350"/>
                  <a:gd name="T3" fmla="*/ 10 h 10"/>
                  <a:gd name="T4" fmla="*/ 0 w 1350"/>
                  <a:gd name="T5" fmla="*/ 6 h 10"/>
                  <a:gd name="T6" fmla="*/ 0 w 1350"/>
                  <a:gd name="T7" fmla="*/ 0 h 10"/>
                  <a:gd name="T8" fmla="*/ 1350 w 1350"/>
                  <a:gd name="T9" fmla="*/ 0 h 10"/>
                  <a:gd name="T10" fmla="*/ 1344 w 1350"/>
                  <a:gd name="T11" fmla="*/ 6 h 10"/>
                  <a:gd name="T12" fmla="*/ 1336 w 135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0"/>
                  <a:gd name="T22" fmla="*/ 0 h 10"/>
                  <a:gd name="T23" fmla="*/ 1350 w 135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0" h="10">
                    <a:moveTo>
                      <a:pt x="1336" y="10"/>
                    </a:move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50" y="0"/>
                    </a:lnTo>
                    <a:lnTo>
                      <a:pt x="1344" y="6"/>
                    </a:lnTo>
                    <a:lnTo>
                      <a:pt x="1336" y="10"/>
                    </a:lnTo>
                    <a:close/>
                  </a:path>
                </a:pathLst>
              </a:custGeom>
              <a:solidFill>
                <a:srgbClr val="E98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5" name="Freeform 899">
                <a:extLst>
                  <a:ext uri="{FF2B5EF4-FFF2-40B4-BE49-F238E27FC236}">
                    <a16:creationId xmlns:a16="http://schemas.microsoft.com/office/drawing/2014/main" id="{1DF730B2-7A01-4ACA-9B7F-C59C6DB7D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66"/>
                <a:ext cx="1356" cy="11"/>
              </a:xfrm>
              <a:custGeom>
                <a:avLst/>
                <a:gdLst>
                  <a:gd name="T0" fmla="*/ 1344 w 1356"/>
                  <a:gd name="T1" fmla="*/ 11 h 11"/>
                  <a:gd name="T2" fmla="*/ 0 w 1356"/>
                  <a:gd name="T3" fmla="*/ 11 h 11"/>
                  <a:gd name="T4" fmla="*/ 0 w 1356"/>
                  <a:gd name="T5" fmla="*/ 5 h 11"/>
                  <a:gd name="T6" fmla="*/ 0 w 1356"/>
                  <a:gd name="T7" fmla="*/ 0 h 11"/>
                  <a:gd name="T8" fmla="*/ 1356 w 1356"/>
                  <a:gd name="T9" fmla="*/ 0 h 11"/>
                  <a:gd name="T10" fmla="*/ 1350 w 1356"/>
                  <a:gd name="T11" fmla="*/ 5 h 11"/>
                  <a:gd name="T12" fmla="*/ 1344 w 135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6"/>
                  <a:gd name="T22" fmla="*/ 0 h 11"/>
                  <a:gd name="T23" fmla="*/ 1356 w 135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6" h="11">
                    <a:moveTo>
                      <a:pt x="1344" y="11"/>
                    </a:move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356" y="0"/>
                    </a:lnTo>
                    <a:lnTo>
                      <a:pt x="1350" y="5"/>
                    </a:lnTo>
                    <a:lnTo>
                      <a:pt x="1344" y="11"/>
                    </a:lnTo>
                    <a:close/>
                  </a:path>
                </a:pathLst>
              </a:custGeom>
              <a:solidFill>
                <a:srgbClr val="E98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" name="Freeform 900">
                <a:extLst>
                  <a:ext uri="{FF2B5EF4-FFF2-40B4-BE49-F238E27FC236}">
                    <a16:creationId xmlns:a16="http://schemas.microsoft.com/office/drawing/2014/main" id="{7DA8A1E1-934E-448D-AA38-2E2ABBC37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62"/>
                <a:ext cx="1363" cy="9"/>
              </a:xfrm>
              <a:custGeom>
                <a:avLst/>
                <a:gdLst>
                  <a:gd name="T0" fmla="*/ 1350 w 1363"/>
                  <a:gd name="T1" fmla="*/ 9 h 9"/>
                  <a:gd name="T2" fmla="*/ 0 w 1363"/>
                  <a:gd name="T3" fmla="*/ 9 h 9"/>
                  <a:gd name="T4" fmla="*/ 0 w 1363"/>
                  <a:gd name="T5" fmla="*/ 4 h 9"/>
                  <a:gd name="T6" fmla="*/ 0 w 1363"/>
                  <a:gd name="T7" fmla="*/ 0 h 9"/>
                  <a:gd name="T8" fmla="*/ 1363 w 1363"/>
                  <a:gd name="T9" fmla="*/ 0 h 9"/>
                  <a:gd name="T10" fmla="*/ 1356 w 1363"/>
                  <a:gd name="T11" fmla="*/ 4 h 9"/>
                  <a:gd name="T12" fmla="*/ 1350 w 136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3"/>
                  <a:gd name="T22" fmla="*/ 0 h 9"/>
                  <a:gd name="T23" fmla="*/ 1363 w 136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3" h="9">
                    <a:moveTo>
                      <a:pt x="1350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63" y="0"/>
                    </a:lnTo>
                    <a:lnTo>
                      <a:pt x="1356" y="4"/>
                    </a:lnTo>
                    <a:lnTo>
                      <a:pt x="1350" y="9"/>
                    </a:lnTo>
                    <a:close/>
                  </a:path>
                </a:pathLst>
              </a:custGeom>
              <a:solidFill>
                <a:srgbClr val="EA8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7" name="Freeform 901">
                <a:extLst>
                  <a:ext uri="{FF2B5EF4-FFF2-40B4-BE49-F238E27FC236}">
                    <a16:creationId xmlns:a16="http://schemas.microsoft.com/office/drawing/2014/main" id="{0188A550-AE6E-4F89-BFC0-15257FEF1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56"/>
                <a:ext cx="1369" cy="10"/>
              </a:xfrm>
              <a:custGeom>
                <a:avLst/>
                <a:gdLst>
                  <a:gd name="T0" fmla="*/ 1356 w 1369"/>
                  <a:gd name="T1" fmla="*/ 10 h 10"/>
                  <a:gd name="T2" fmla="*/ 0 w 1369"/>
                  <a:gd name="T3" fmla="*/ 10 h 10"/>
                  <a:gd name="T4" fmla="*/ 0 w 1369"/>
                  <a:gd name="T5" fmla="*/ 6 h 10"/>
                  <a:gd name="T6" fmla="*/ 0 w 1369"/>
                  <a:gd name="T7" fmla="*/ 0 h 10"/>
                  <a:gd name="T8" fmla="*/ 1369 w 1369"/>
                  <a:gd name="T9" fmla="*/ 0 h 10"/>
                  <a:gd name="T10" fmla="*/ 1363 w 1369"/>
                  <a:gd name="T11" fmla="*/ 6 h 10"/>
                  <a:gd name="T12" fmla="*/ 1356 w 136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9"/>
                  <a:gd name="T22" fmla="*/ 0 h 10"/>
                  <a:gd name="T23" fmla="*/ 1369 w 136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9" h="10">
                    <a:moveTo>
                      <a:pt x="1356" y="10"/>
                    </a:move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69" y="0"/>
                    </a:lnTo>
                    <a:lnTo>
                      <a:pt x="1363" y="6"/>
                    </a:lnTo>
                    <a:lnTo>
                      <a:pt x="1356" y="10"/>
                    </a:lnTo>
                    <a:close/>
                  </a:path>
                </a:pathLst>
              </a:custGeom>
              <a:solidFill>
                <a:srgbClr val="EA8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8" name="Freeform 902">
                <a:extLst>
                  <a:ext uri="{FF2B5EF4-FFF2-40B4-BE49-F238E27FC236}">
                    <a16:creationId xmlns:a16="http://schemas.microsoft.com/office/drawing/2014/main" id="{F8A5D0BD-523B-4713-9F70-FFCFA8757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52"/>
                <a:ext cx="1375" cy="10"/>
              </a:xfrm>
              <a:custGeom>
                <a:avLst/>
                <a:gdLst>
                  <a:gd name="T0" fmla="*/ 1363 w 1375"/>
                  <a:gd name="T1" fmla="*/ 10 h 10"/>
                  <a:gd name="T2" fmla="*/ 0 w 1375"/>
                  <a:gd name="T3" fmla="*/ 10 h 10"/>
                  <a:gd name="T4" fmla="*/ 0 w 1375"/>
                  <a:gd name="T5" fmla="*/ 4 h 10"/>
                  <a:gd name="T6" fmla="*/ 0 w 1375"/>
                  <a:gd name="T7" fmla="*/ 0 h 10"/>
                  <a:gd name="T8" fmla="*/ 1375 w 1375"/>
                  <a:gd name="T9" fmla="*/ 0 h 10"/>
                  <a:gd name="T10" fmla="*/ 1369 w 1375"/>
                  <a:gd name="T11" fmla="*/ 4 h 10"/>
                  <a:gd name="T12" fmla="*/ 1363 w 137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75"/>
                  <a:gd name="T22" fmla="*/ 0 h 10"/>
                  <a:gd name="T23" fmla="*/ 1375 w 137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75" h="10">
                    <a:moveTo>
                      <a:pt x="1363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75" y="0"/>
                    </a:lnTo>
                    <a:lnTo>
                      <a:pt x="1369" y="4"/>
                    </a:lnTo>
                    <a:lnTo>
                      <a:pt x="1363" y="10"/>
                    </a:lnTo>
                    <a:close/>
                  </a:path>
                </a:pathLst>
              </a:custGeom>
              <a:solidFill>
                <a:srgbClr val="EA8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" name="Freeform 903">
                <a:extLst>
                  <a:ext uri="{FF2B5EF4-FFF2-40B4-BE49-F238E27FC236}">
                    <a16:creationId xmlns:a16="http://schemas.microsoft.com/office/drawing/2014/main" id="{F14D6AF0-8CB0-4A8C-860C-97806ADC5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46"/>
                <a:ext cx="1381" cy="10"/>
              </a:xfrm>
              <a:custGeom>
                <a:avLst/>
                <a:gdLst>
                  <a:gd name="T0" fmla="*/ 1369 w 1381"/>
                  <a:gd name="T1" fmla="*/ 10 h 10"/>
                  <a:gd name="T2" fmla="*/ 0 w 1381"/>
                  <a:gd name="T3" fmla="*/ 10 h 10"/>
                  <a:gd name="T4" fmla="*/ 0 w 1381"/>
                  <a:gd name="T5" fmla="*/ 6 h 10"/>
                  <a:gd name="T6" fmla="*/ 0 w 1381"/>
                  <a:gd name="T7" fmla="*/ 0 h 10"/>
                  <a:gd name="T8" fmla="*/ 1381 w 1381"/>
                  <a:gd name="T9" fmla="*/ 0 h 10"/>
                  <a:gd name="T10" fmla="*/ 1375 w 1381"/>
                  <a:gd name="T11" fmla="*/ 6 h 10"/>
                  <a:gd name="T12" fmla="*/ 1369 w 138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81"/>
                  <a:gd name="T22" fmla="*/ 0 h 10"/>
                  <a:gd name="T23" fmla="*/ 1381 w 138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81" h="10">
                    <a:moveTo>
                      <a:pt x="1369" y="10"/>
                    </a:move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381" y="0"/>
                    </a:lnTo>
                    <a:lnTo>
                      <a:pt x="1375" y="6"/>
                    </a:lnTo>
                    <a:lnTo>
                      <a:pt x="1369" y="10"/>
                    </a:lnTo>
                    <a:close/>
                  </a:path>
                </a:pathLst>
              </a:custGeom>
              <a:solidFill>
                <a:srgbClr val="EA8B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" name="Freeform 904">
                <a:extLst>
                  <a:ext uri="{FF2B5EF4-FFF2-40B4-BE49-F238E27FC236}">
                    <a16:creationId xmlns:a16="http://schemas.microsoft.com/office/drawing/2014/main" id="{B244EFE5-AFD6-4698-8014-5FA550C0A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41"/>
                <a:ext cx="1388" cy="11"/>
              </a:xfrm>
              <a:custGeom>
                <a:avLst/>
                <a:gdLst>
                  <a:gd name="T0" fmla="*/ 1375 w 1388"/>
                  <a:gd name="T1" fmla="*/ 11 h 11"/>
                  <a:gd name="T2" fmla="*/ 0 w 1388"/>
                  <a:gd name="T3" fmla="*/ 11 h 11"/>
                  <a:gd name="T4" fmla="*/ 0 w 1388"/>
                  <a:gd name="T5" fmla="*/ 5 h 11"/>
                  <a:gd name="T6" fmla="*/ 0 w 1388"/>
                  <a:gd name="T7" fmla="*/ 0 h 11"/>
                  <a:gd name="T8" fmla="*/ 1388 w 1388"/>
                  <a:gd name="T9" fmla="*/ 0 h 11"/>
                  <a:gd name="T10" fmla="*/ 1381 w 1388"/>
                  <a:gd name="T11" fmla="*/ 5 h 11"/>
                  <a:gd name="T12" fmla="*/ 1375 w 1388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88"/>
                  <a:gd name="T22" fmla="*/ 0 h 11"/>
                  <a:gd name="T23" fmla="*/ 1388 w 138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88" h="11">
                    <a:moveTo>
                      <a:pt x="1375" y="11"/>
                    </a:moveTo>
                    <a:lnTo>
                      <a:pt x="0" y="11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388" y="0"/>
                    </a:lnTo>
                    <a:lnTo>
                      <a:pt x="1381" y="5"/>
                    </a:lnTo>
                    <a:lnTo>
                      <a:pt x="1375" y="11"/>
                    </a:lnTo>
                    <a:close/>
                  </a:path>
                </a:pathLst>
              </a:custGeom>
              <a:solidFill>
                <a:srgbClr val="EA8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1" name="Freeform 905">
                <a:extLst>
                  <a:ext uri="{FF2B5EF4-FFF2-40B4-BE49-F238E27FC236}">
                    <a16:creationId xmlns:a16="http://schemas.microsoft.com/office/drawing/2014/main" id="{97CD8B70-DB3C-4850-84EB-1E6F3CDD6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37"/>
                <a:ext cx="1394" cy="9"/>
              </a:xfrm>
              <a:custGeom>
                <a:avLst/>
                <a:gdLst>
                  <a:gd name="T0" fmla="*/ 1381 w 1394"/>
                  <a:gd name="T1" fmla="*/ 9 h 9"/>
                  <a:gd name="T2" fmla="*/ 0 w 1394"/>
                  <a:gd name="T3" fmla="*/ 9 h 9"/>
                  <a:gd name="T4" fmla="*/ 0 w 1394"/>
                  <a:gd name="T5" fmla="*/ 4 h 9"/>
                  <a:gd name="T6" fmla="*/ 0 w 1394"/>
                  <a:gd name="T7" fmla="*/ 0 h 9"/>
                  <a:gd name="T8" fmla="*/ 1394 w 1394"/>
                  <a:gd name="T9" fmla="*/ 0 h 9"/>
                  <a:gd name="T10" fmla="*/ 1386 w 1394"/>
                  <a:gd name="T11" fmla="*/ 4 h 9"/>
                  <a:gd name="T12" fmla="*/ 1381 w 1394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94"/>
                  <a:gd name="T22" fmla="*/ 0 h 9"/>
                  <a:gd name="T23" fmla="*/ 1394 w 139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94" h="9">
                    <a:moveTo>
                      <a:pt x="1381" y="9"/>
                    </a:moveTo>
                    <a:lnTo>
                      <a:pt x="0" y="9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94" y="0"/>
                    </a:lnTo>
                    <a:lnTo>
                      <a:pt x="1386" y="4"/>
                    </a:lnTo>
                    <a:lnTo>
                      <a:pt x="1381" y="9"/>
                    </a:lnTo>
                    <a:close/>
                  </a:path>
                </a:pathLst>
              </a:custGeom>
              <a:solidFill>
                <a:srgbClr val="EA8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2" name="Freeform 906">
                <a:extLst>
                  <a:ext uri="{FF2B5EF4-FFF2-40B4-BE49-F238E27FC236}">
                    <a16:creationId xmlns:a16="http://schemas.microsoft.com/office/drawing/2014/main" id="{2D598C90-4D47-42B8-84D9-D5E355E5F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31"/>
                <a:ext cx="1400" cy="10"/>
              </a:xfrm>
              <a:custGeom>
                <a:avLst/>
                <a:gdLst>
                  <a:gd name="T0" fmla="*/ 1388 w 1400"/>
                  <a:gd name="T1" fmla="*/ 10 h 10"/>
                  <a:gd name="T2" fmla="*/ 0 w 1400"/>
                  <a:gd name="T3" fmla="*/ 10 h 10"/>
                  <a:gd name="T4" fmla="*/ 0 w 1400"/>
                  <a:gd name="T5" fmla="*/ 6 h 10"/>
                  <a:gd name="T6" fmla="*/ 0 w 1400"/>
                  <a:gd name="T7" fmla="*/ 0 h 10"/>
                  <a:gd name="T8" fmla="*/ 1400 w 1400"/>
                  <a:gd name="T9" fmla="*/ 0 h 10"/>
                  <a:gd name="T10" fmla="*/ 1394 w 1400"/>
                  <a:gd name="T11" fmla="*/ 6 h 10"/>
                  <a:gd name="T12" fmla="*/ 1388 w 140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00"/>
                  <a:gd name="T22" fmla="*/ 0 h 10"/>
                  <a:gd name="T23" fmla="*/ 1400 w 140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00" h="10">
                    <a:moveTo>
                      <a:pt x="1388" y="10"/>
                    </a:move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400" y="0"/>
                    </a:lnTo>
                    <a:lnTo>
                      <a:pt x="1394" y="6"/>
                    </a:lnTo>
                    <a:lnTo>
                      <a:pt x="1388" y="10"/>
                    </a:lnTo>
                    <a:close/>
                  </a:path>
                </a:pathLst>
              </a:custGeom>
              <a:solidFill>
                <a:srgbClr val="EA8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3" name="Freeform 907">
                <a:extLst>
                  <a:ext uri="{FF2B5EF4-FFF2-40B4-BE49-F238E27FC236}">
                    <a16:creationId xmlns:a16="http://schemas.microsoft.com/office/drawing/2014/main" id="{AFA3DFE1-D443-4412-8EEE-BAC6DEAF0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25"/>
                <a:ext cx="1405" cy="12"/>
              </a:xfrm>
              <a:custGeom>
                <a:avLst/>
                <a:gdLst>
                  <a:gd name="T0" fmla="*/ 1394 w 1405"/>
                  <a:gd name="T1" fmla="*/ 12 h 12"/>
                  <a:gd name="T2" fmla="*/ 0 w 1405"/>
                  <a:gd name="T3" fmla="*/ 12 h 12"/>
                  <a:gd name="T4" fmla="*/ 0 w 1405"/>
                  <a:gd name="T5" fmla="*/ 6 h 12"/>
                  <a:gd name="T6" fmla="*/ 2 w 1405"/>
                  <a:gd name="T7" fmla="*/ 0 h 12"/>
                  <a:gd name="T8" fmla="*/ 1405 w 1405"/>
                  <a:gd name="T9" fmla="*/ 0 h 12"/>
                  <a:gd name="T10" fmla="*/ 1400 w 1405"/>
                  <a:gd name="T11" fmla="*/ 6 h 12"/>
                  <a:gd name="T12" fmla="*/ 1394 w 1405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05"/>
                  <a:gd name="T22" fmla="*/ 0 h 12"/>
                  <a:gd name="T23" fmla="*/ 1405 w 140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05" h="12">
                    <a:moveTo>
                      <a:pt x="1394" y="12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405" y="0"/>
                    </a:lnTo>
                    <a:lnTo>
                      <a:pt x="1400" y="6"/>
                    </a:lnTo>
                    <a:lnTo>
                      <a:pt x="1394" y="12"/>
                    </a:lnTo>
                    <a:close/>
                  </a:path>
                </a:pathLst>
              </a:custGeom>
              <a:solidFill>
                <a:srgbClr val="EA8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4" name="Freeform 908">
                <a:extLst>
                  <a:ext uri="{FF2B5EF4-FFF2-40B4-BE49-F238E27FC236}">
                    <a16:creationId xmlns:a16="http://schemas.microsoft.com/office/drawing/2014/main" id="{8FCA327C-9DF8-466A-965D-A806B3F9B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2522"/>
                <a:ext cx="1411" cy="9"/>
              </a:xfrm>
              <a:custGeom>
                <a:avLst/>
                <a:gdLst>
                  <a:gd name="T0" fmla="*/ 1400 w 1411"/>
                  <a:gd name="T1" fmla="*/ 9 h 9"/>
                  <a:gd name="T2" fmla="*/ 0 w 1411"/>
                  <a:gd name="T3" fmla="*/ 9 h 9"/>
                  <a:gd name="T4" fmla="*/ 2 w 1411"/>
                  <a:gd name="T5" fmla="*/ 3 h 9"/>
                  <a:gd name="T6" fmla="*/ 2 w 1411"/>
                  <a:gd name="T7" fmla="*/ 0 h 9"/>
                  <a:gd name="T8" fmla="*/ 1411 w 1411"/>
                  <a:gd name="T9" fmla="*/ 0 h 9"/>
                  <a:gd name="T10" fmla="*/ 1405 w 1411"/>
                  <a:gd name="T11" fmla="*/ 3 h 9"/>
                  <a:gd name="T12" fmla="*/ 1400 w 141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11"/>
                  <a:gd name="T22" fmla="*/ 0 h 9"/>
                  <a:gd name="T23" fmla="*/ 1411 w 141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11" h="9">
                    <a:moveTo>
                      <a:pt x="1400" y="9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411" y="0"/>
                    </a:lnTo>
                    <a:lnTo>
                      <a:pt x="1405" y="3"/>
                    </a:lnTo>
                    <a:lnTo>
                      <a:pt x="1400" y="9"/>
                    </a:lnTo>
                    <a:close/>
                  </a:path>
                </a:pathLst>
              </a:custGeom>
              <a:solidFill>
                <a:srgbClr val="EB8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5" name="Freeform 909">
                <a:extLst>
                  <a:ext uri="{FF2B5EF4-FFF2-40B4-BE49-F238E27FC236}">
                    <a16:creationId xmlns:a16="http://schemas.microsoft.com/office/drawing/2014/main" id="{96452B5B-00CE-423E-9992-D58ED4824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516"/>
                <a:ext cx="1417" cy="9"/>
              </a:xfrm>
              <a:custGeom>
                <a:avLst/>
                <a:gdLst>
                  <a:gd name="T0" fmla="*/ 1403 w 1417"/>
                  <a:gd name="T1" fmla="*/ 9 h 9"/>
                  <a:gd name="T2" fmla="*/ 0 w 1417"/>
                  <a:gd name="T3" fmla="*/ 9 h 9"/>
                  <a:gd name="T4" fmla="*/ 0 w 1417"/>
                  <a:gd name="T5" fmla="*/ 6 h 9"/>
                  <a:gd name="T6" fmla="*/ 0 w 1417"/>
                  <a:gd name="T7" fmla="*/ 0 h 9"/>
                  <a:gd name="T8" fmla="*/ 1417 w 1417"/>
                  <a:gd name="T9" fmla="*/ 0 h 9"/>
                  <a:gd name="T10" fmla="*/ 1409 w 1417"/>
                  <a:gd name="T11" fmla="*/ 6 h 9"/>
                  <a:gd name="T12" fmla="*/ 1403 w 1417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17"/>
                  <a:gd name="T22" fmla="*/ 0 h 9"/>
                  <a:gd name="T23" fmla="*/ 1417 w 141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17" h="9">
                    <a:moveTo>
                      <a:pt x="1403" y="9"/>
                    </a:moveTo>
                    <a:lnTo>
                      <a:pt x="0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417" y="0"/>
                    </a:lnTo>
                    <a:lnTo>
                      <a:pt x="1409" y="6"/>
                    </a:lnTo>
                    <a:lnTo>
                      <a:pt x="1403" y="9"/>
                    </a:lnTo>
                    <a:close/>
                  </a:path>
                </a:pathLst>
              </a:custGeom>
              <a:solidFill>
                <a:srgbClr val="EB8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" name="Freeform 910">
                <a:extLst>
                  <a:ext uri="{FF2B5EF4-FFF2-40B4-BE49-F238E27FC236}">
                    <a16:creationId xmlns:a16="http://schemas.microsoft.com/office/drawing/2014/main" id="{E8B1DAF8-0A6A-4E88-8FA7-0BF1489B0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512"/>
                <a:ext cx="1423" cy="10"/>
              </a:xfrm>
              <a:custGeom>
                <a:avLst/>
                <a:gdLst>
                  <a:gd name="T0" fmla="*/ 1409 w 1423"/>
                  <a:gd name="T1" fmla="*/ 10 h 10"/>
                  <a:gd name="T2" fmla="*/ 0 w 1423"/>
                  <a:gd name="T3" fmla="*/ 10 h 10"/>
                  <a:gd name="T4" fmla="*/ 0 w 1423"/>
                  <a:gd name="T5" fmla="*/ 4 h 10"/>
                  <a:gd name="T6" fmla="*/ 0 w 1423"/>
                  <a:gd name="T7" fmla="*/ 0 h 10"/>
                  <a:gd name="T8" fmla="*/ 1423 w 1423"/>
                  <a:gd name="T9" fmla="*/ 0 h 10"/>
                  <a:gd name="T10" fmla="*/ 1417 w 1423"/>
                  <a:gd name="T11" fmla="*/ 4 h 10"/>
                  <a:gd name="T12" fmla="*/ 1409 w 142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23"/>
                  <a:gd name="T22" fmla="*/ 0 h 10"/>
                  <a:gd name="T23" fmla="*/ 1423 w 142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23" h="10">
                    <a:moveTo>
                      <a:pt x="1409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423" y="0"/>
                    </a:lnTo>
                    <a:lnTo>
                      <a:pt x="1417" y="4"/>
                    </a:lnTo>
                    <a:lnTo>
                      <a:pt x="1409" y="10"/>
                    </a:lnTo>
                    <a:close/>
                  </a:path>
                </a:pathLst>
              </a:custGeom>
              <a:solidFill>
                <a:srgbClr val="EB9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7" name="Freeform 911">
                <a:extLst>
                  <a:ext uri="{FF2B5EF4-FFF2-40B4-BE49-F238E27FC236}">
                    <a16:creationId xmlns:a16="http://schemas.microsoft.com/office/drawing/2014/main" id="{C80F7857-F126-4C3C-B8BC-59AEDF773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506"/>
                <a:ext cx="1428" cy="10"/>
              </a:xfrm>
              <a:custGeom>
                <a:avLst/>
                <a:gdLst>
                  <a:gd name="T0" fmla="*/ 1417 w 1428"/>
                  <a:gd name="T1" fmla="*/ 10 h 10"/>
                  <a:gd name="T2" fmla="*/ 0 w 1428"/>
                  <a:gd name="T3" fmla="*/ 10 h 10"/>
                  <a:gd name="T4" fmla="*/ 0 w 1428"/>
                  <a:gd name="T5" fmla="*/ 6 h 10"/>
                  <a:gd name="T6" fmla="*/ 0 w 1428"/>
                  <a:gd name="T7" fmla="*/ 0 h 10"/>
                  <a:gd name="T8" fmla="*/ 1428 w 1428"/>
                  <a:gd name="T9" fmla="*/ 0 h 10"/>
                  <a:gd name="T10" fmla="*/ 1423 w 1428"/>
                  <a:gd name="T11" fmla="*/ 6 h 10"/>
                  <a:gd name="T12" fmla="*/ 1417 w 142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28"/>
                  <a:gd name="T22" fmla="*/ 0 h 10"/>
                  <a:gd name="T23" fmla="*/ 1428 w 142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28" h="10">
                    <a:moveTo>
                      <a:pt x="1417" y="10"/>
                    </a:moveTo>
                    <a:lnTo>
                      <a:pt x="0" y="10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428" y="0"/>
                    </a:lnTo>
                    <a:lnTo>
                      <a:pt x="1423" y="6"/>
                    </a:lnTo>
                    <a:lnTo>
                      <a:pt x="1417" y="10"/>
                    </a:lnTo>
                    <a:close/>
                  </a:path>
                </a:pathLst>
              </a:custGeom>
              <a:solidFill>
                <a:srgbClr val="EB9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8" name="Freeform 912">
                <a:extLst>
                  <a:ext uri="{FF2B5EF4-FFF2-40B4-BE49-F238E27FC236}">
                    <a16:creationId xmlns:a16="http://schemas.microsoft.com/office/drawing/2014/main" id="{6B475207-1827-4A53-91C3-60AA8C976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500"/>
                <a:ext cx="1436" cy="12"/>
              </a:xfrm>
              <a:custGeom>
                <a:avLst/>
                <a:gdLst>
                  <a:gd name="T0" fmla="*/ 1423 w 1436"/>
                  <a:gd name="T1" fmla="*/ 12 h 12"/>
                  <a:gd name="T2" fmla="*/ 0 w 1436"/>
                  <a:gd name="T3" fmla="*/ 12 h 12"/>
                  <a:gd name="T4" fmla="*/ 0 w 1436"/>
                  <a:gd name="T5" fmla="*/ 6 h 12"/>
                  <a:gd name="T6" fmla="*/ 2 w 1436"/>
                  <a:gd name="T7" fmla="*/ 0 h 12"/>
                  <a:gd name="T8" fmla="*/ 1436 w 1436"/>
                  <a:gd name="T9" fmla="*/ 0 h 12"/>
                  <a:gd name="T10" fmla="*/ 1428 w 1436"/>
                  <a:gd name="T11" fmla="*/ 6 h 12"/>
                  <a:gd name="T12" fmla="*/ 1423 w 1436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36"/>
                  <a:gd name="T22" fmla="*/ 0 h 12"/>
                  <a:gd name="T23" fmla="*/ 1436 w 1436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36" h="12">
                    <a:moveTo>
                      <a:pt x="1423" y="12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436" y="0"/>
                    </a:lnTo>
                    <a:lnTo>
                      <a:pt x="1428" y="6"/>
                    </a:lnTo>
                    <a:lnTo>
                      <a:pt x="1423" y="12"/>
                    </a:lnTo>
                    <a:close/>
                  </a:path>
                </a:pathLst>
              </a:custGeom>
              <a:solidFill>
                <a:srgbClr val="EB9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9" name="Freeform 913">
                <a:extLst>
                  <a:ext uri="{FF2B5EF4-FFF2-40B4-BE49-F238E27FC236}">
                    <a16:creationId xmlns:a16="http://schemas.microsoft.com/office/drawing/2014/main" id="{5C0BF2E3-49FE-4DA9-B9CD-7E454D132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497"/>
                <a:ext cx="1442" cy="9"/>
              </a:xfrm>
              <a:custGeom>
                <a:avLst/>
                <a:gdLst>
                  <a:gd name="T0" fmla="*/ 1428 w 1442"/>
                  <a:gd name="T1" fmla="*/ 9 h 9"/>
                  <a:gd name="T2" fmla="*/ 0 w 1442"/>
                  <a:gd name="T3" fmla="*/ 9 h 9"/>
                  <a:gd name="T4" fmla="*/ 2 w 1442"/>
                  <a:gd name="T5" fmla="*/ 3 h 9"/>
                  <a:gd name="T6" fmla="*/ 2 w 1442"/>
                  <a:gd name="T7" fmla="*/ 0 h 9"/>
                  <a:gd name="T8" fmla="*/ 1442 w 1442"/>
                  <a:gd name="T9" fmla="*/ 0 h 9"/>
                  <a:gd name="T10" fmla="*/ 1436 w 1442"/>
                  <a:gd name="T11" fmla="*/ 3 h 9"/>
                  <a:gd name="T12" fmla="*/ 1428 w 144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42"/>
                  <a:gd name="T22" fmla="*/ 0 h 9"/>
                  <a:gd name="T23" fmla="*/ 1442 w 144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42" h="9">
                    <a:moveTo>
                      <a:pt x="1428" y="9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442" y="0"/>
                    </a:lnTo>
                    <a:lnTo>
                      <a:pt x="1436" y="3"/>
                    </a:lnTo>
                    <a:lnTo>
                      <a:pt x="1428" y="9"/>
                    </a:lnTo>
                    <a:close/>
                  </a:path>
                </a:pathLst>
              </a:custGeom>
              <a:solidFill>
                <a:srgbClr val="EB92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0" name="Freeform 914">
                <a:extLst>
                  <a:ext uri="{FF2B5EF4-FFF2-40B4-BE49-F238E27FC236}">
                    <a16:creationId xmlns:a16="http://schemas.microsoft.com/office/drawing/2014/main" id="{EAC28FD8-B440-4F21-A000-E1644B88D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491"/>
                <a:ext cx="1448" cy="9"/>
              </a:xfrm>
              <a:custGeom>
                <a:avLst/>
                <a:gdLst>
                  <a:gd name="T0" fmla="*/ 1434 w 1448"/>
                  <a:gd name="T1" fmla="*/ 9 h 9"/>
                  <a:gd name="T2" fmla="*/ 0 w 1448"/>
                  <a:gd name="T3" fmla="*/ 9 h 9"/>
                  <a:gd name="T4" fmla="*/ 0 w 1448"/>
                  <a:gd name="T5" fmla="*/ 6 h 9"/>
                  <a:gd name="T6" fmla="*/ 0 w 1448"/>
                  <a:gd name="T7" fmla="*/ 0 h 9"/>
                  <a:gd name="T8" fmla="*/ 1448 w 1448"/>
                  <a:gd name="T9" fmla="*/ 0 h 9"/>
                  <a:gd name="T10" fmla="*/ 1440 w 1448"/>
                  <a:gd name="T11" fmla="*/ 6 h 9"/>
                  <a:gd name="T12" fmla="*/ 1434 w 144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48"/>
                  <a:gd name="T22" fmla="*/ 0 h 9"/>
                  <a:gd name="T23" fmla="*/ 1448 w 144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48" h="9">
                    <a:moveTo>
                      <a:pt x="1434" y="9"/>
                    </a:moveTo>
                    <a:lnTo>
                      <a:pt x="0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448" y="0"/>
                    </a:lnTo>
                    <a:lnTo>
                      <a:pt x="1440" y="6"/>
                    </a:lnTo>
                    <a:lnTo>
                      <a:pt x="1434" y="9"/>
                    </a:lnTo>
                    <a:close/>
                  </a:path>
                </a:pathLst>
              </a:custGeom>
              <a:solidFill>
                <a:srgbClr val="EB9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1" name="Freeform 915">
                <a:extLst>
                  <a:ext uri="{FF2B5EF4-FFF2-40B4-BE49-F238E27FC236}">
                    <a16:creationId xmlns:a16="http://schemas.microsoft.com/office/drawing/2014/main" id="{52E31319-FF13-4808-BD20-D5D48D13A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487"/>
                <a:ext cx="1453" cy="10"/>
              </a:xfrm>
              <a:custGeom>
                <a:avLst/>
                <a:gdLst>
                  <a:gd name="T0" fmla="*/ 1440 w 1453"/>
                  <a:gd name="T1" fmla="*/ 10 h 10"/>
                  <a:gd name="T2" fmla="*/ 0 w 1453"/>
                  <a:gd name="T3" fmla="*/ 10 h 10"/>
                  <a:gd name="T4" fmla="*/ 0 w 1453"/>
                  <a:gd name="T5" fmla="*/ 4 h 10"/>
                  <a:gd name="T6" fmla="*/ 2 w 1453"/>
                  <a:gd name="T7" fmla="*/ 0 h 10"/>
                  <a:gd name="T8" fmla="*/ 1453 w 1453"/>
                  <a:gd name="T9" fmla="*/ 0 h 10"/>
                  <a:gd name="T10" fmla="*/ 1448 w 1453"/>
                  <a:gd name="T11" fmla="*/ 4 h 10"/>
                  <a:gd name="T12" fmla="*/ 1440 w 145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53"/>
                  <a:gd name="T22" fmla="*/ 0 h 10"/>
                  <a:gd name="T23" fmla="*/ 1453 w 145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53" h="10">
                    <a:moveTo>
                      <a:pt x="1440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453" y="0"/>
                    </a:lnTo>
                    <a:lnTo>
                      <a:pt x="1448" y="4"/>
                    </a:lnTo>
                    <a:lnTo>
                      <a:pt x="1440" y="10"/>
                    </a:lnTo>
                    <a:close/>
                  </a:path>
                </a:pathLst>
              </a:custGeom>
              <a:solidFill>
                <a:srgbClr val="EB9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" name="Freeform 916">
                <a:extLst>
                  <a:ext uri="{FF2B5EF4-FFF2-40B4-BE49-F238E27FC236}">
                    <a16:creationId xmlns:a16="http://schemas.microsoft.com/office/drawing/2014/main" id="{7C5948A8-D615-442D-9DB4-21B03F075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481"/>
                <a:ext cx="1461" cy="10"/>
              </a:xfrm>
              <a:custGeom>
                <a:avLst/>
                <a:gdLst>
                  <a:gd name="T0" fmla="*/ 1448 w 1461"/>
                  <a:gd name="T1" fmla="*/ 10 h 10"/>
                  <a:gd name="T2" fmla="*/ 0 w 1461"/>
                  <a:gd name="T3" fmla="*/ 10 h 10"/>
                  <a:gd name="T4" fmla="*/ 2 w 1461"/>
                  <a:gd name="T5" fmla="*/ 6 h 10"/>
                  <a:gd name="T6" fmla="*/ 2 w 1461"/>
                  <a:gd name="T7" fmla="*/ 0 h 10"/>
                  <a:gd name="T8" fmla="*/ 1461 w 1461"/>
                  <a:gd name="T9" fmla="*/ 0 h 10"/>
                  <a:gd name="T10" fmla="*/ 1453 w 1461"/>
                  <a:gd name="T11" fmla="*/ 6 h 10"/>
                  <a:gd name="T12" fmla="*/ 1448 w 146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61"/>
                  <a:gd name="T22" fmla="*/ 0 h 10"/>
                  <a:gd name="T23" fmla="*/ 1461 w 146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61" h="10">
                    <a:moveTo>
                      <a:pt x="1448" y="1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461" y="0"/>
                    </a:lnTo>
                    <a:lnTo>
                      <a:pt x="1453" y="6"/>
                    </a:lnTo>
                    <a:lnTo>
                      <a:pt x="1448" y="10"/>
                    </a:lnTo>
                    <a:close/>
                  </a:path>
                </a:pathLst>
              </a:custGeom>
              <a:solidFill>
                <a:srgbClr val="EB9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3" name="Freeform 917">
                <a:extLst>
                  <a:ext uri="{FF2B5EF4-FFF2-40B4-BE49-F238E27FC236}">
                    <a16:creationId xmlns:a16="http://schemas.microsoft.com/office/drawing/2014/main" id="{2CE51CDE-4FBC-45E8-9E48-70A808EE7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475"/>
                <a:ext cx="1465" cy="12"/>
              </a:xfrm>
              <a:custGeom>
                <a:avLst/>
                <a:gdLst>
                  <a:gd name="T0" fmla="*/ 1451 w 1465"/>
                  <a:gd name="T1" fmla="*/ 12 h 12"/>
                  <a:gd name="T2" fmla="*/ 0 w 1465"/>
                  <a:gd name="T3" fmla="*/ 12 h 12"/>
                  <a:gd name="T4" fmla="*/ 0 w 1465"/>
                  <a:gd name="T5" fmla="*/ 6 h 12"/>
                  <a:gd name="T6" fmla="*/ 2 w 1465"/>
                  <a:gd name="T7" fmla="*/ 0 h 12"/>
                  <a:gd name="T8" fmla="*/ 1465 w 1465"/>
                  <a:gd name="T9" fmla="*/ 0 h 12"/>
                  <a:gd name="T10" fmla="*/ 1463 w 1465"/>
                  <a:gd name="T11" fmla="*/ 2 h 12"/>
                  <a:gd name="T12" fmla="*/ 1459 w 1465"/>
                  <a:gd name="T13" fmla="*/ 4 h 12"/>
                  <a:gd name="T14" fmla="*/ 1455 w 1465"/>
                  <a:gd name="T15" fmla="*/ 8 h 12"/>
                  <a:gd name="T16" fmla="*/ 1451 w 1465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65"/>
                  <a:gd name="T28" fmla="*/ 0 h 12"/>
                  <a:gd name="T29" fmla="*/ 1465 w 1465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65" h="12">
                    <a:moveTo>
                      <a:pt x="1451" y="12"/>
                    </a:moveTo>
                    <a:lnTo>
                      <a:pt x="0" y="12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465" y="0"/>
                    </a:lnTo>
                    <a:lnTo>
                      <a:pt x="1463" y="2"/>
                    </a:lnTo>
                    <a:lnTo>
                      <a:pt x="1459" y="4"/>
                    </a:lnTo>
                    <a:lnTo>
                      <a:pt x="1455" y="8"/>
                    </a:lnTo>
                    <a:lnTo>
                      <a:pt x="1451" y="12"/>
                    </a:lnTo>
                    <a:close/>
                  </a:path>
                </a:pathLst>
              </a:custGeom>
              <a:solidFill>
                <a:srgbClr val="EC9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4" name="Freeform 918">
                <a:extLst>
                  <a:ext uri="{FF2B5EF4-FFF2-40B4-BE49-F238E27FC236}">
                    <a16:creationId xmlns:a16="http://schemas.microsoft.com/office/drawing/2014/main" id="{9A179645-BC56-4613-B614-E3836B50E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472"/>
                <a:ext cx="1472" cy="9"/>
              </a:xfrm>
              <a:custGeom>
                <a:avLst/>
                <a:gdLst>
                  <a:gd name="T0" fmla="*/ 1459 w 1472"/>
                  <a:gd name="T1" fmla="*/ 9 h 9"/>
                  <a:gd name="T2" fmla="*/ 0 w 1472"/>
                  <a:gd name="T3" fmla="*/ 9 h 9"/>
                  <a:gd name="T4" fmla="*/ 2 w 1472"/>
                  <a:gd name="T5" fmla="*/ 3 h 9"/>
                  <a:gd name="T6" fmla="*/ 2 w 1472"/>
                  <a:gd name="T7" fmla="*/ 0 h 9"/>
                  <a:gd name="T8" fmla="*/ 1472 w 1472"/>
                  <a:gd name="T9" fmla="*/ 0 h 9"/>
                  <a:gd name="T10" fmla="*/ 1467 w 1472"/>
                  <a:gd name="T11" fmla="*/ 3 h 9"/>
                  <a:gd name="T12" fmla="*/ 1459 w 1472"/>
                  <a:gd name="T13" fmla="*/ 7 h 9"/>
                  <a:gd name="T14" fmla="*/ 1459 w 1472"/>
                  <a:gd name="T15" fmla="*/ 9 h 9"/>
                  <a:gd name="T16" fmla="*/ 1459 w 1472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72"/>
                  <a:gd name="T28" fmla="*/ 0 h 9"/>
                  <a:gd name="T29" fmla="*/ 1472 w 1472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72" h="9">
                    <a:moveTo>
                      <a:pt x="1459" y="9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1472" y="0"/>
                    </a:lnTo>
                    <a:lnTo>
                      <a:pt x="1467" y="3"/>
                    </a:lnTo>
                    <a:lnTo>
                      <a:pt x="1459" y="7"/>
                    </a:lnTo>
                    <a:lnTo>
                      <a:pt x="1459" y="9"/>
                    </a:lnTo>
                    <a:close/>
                  </a:path>
                </a:pathLst>
              </a:custGeom>
              <a:solidFill>
                <a:srgbClr val="EC9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" name="Freeform 919">
                <a:extLst>
                  <a:ext uri="{FF2B5EF4-FFF2-40B4-BE49-F238E27FC236}">
                    <a16:creationId xmlns:a16="http://schemas.microsoft.com/office/drawing/2014/main" id="{F08BC1B0-526B-4DB6-8C5E-924408409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466"/>
                <a:ext cx="1478" cy="9"/>
              </a:xfrm>
              <a:custGeom>
                <a:avLst/>
                <a:gdLst>
                  <a:gd name="T0" fmla="*/ 1463 w 1478"/>
                  <a:gd name="T1" fmla="*/ 9 h 9"/>
                  <a:gd name="T2" fmla="*/ 0 w 1478"/>
                  <a:gd name="T3" fmla="*/ 9 h 9"/>
                  <a:gd name="T4" fmla="*/ 0 w 1478"/>
                  <a:gd name="T5" fmla="*/ 6 h 9"/>
                  <a:gd name="T6" fmla="*/ 2 w 1478"/>
                  <a:gd name="T7" fmla="*/ 0 h 9"/>
                  <a:gd name="T8" fmla="*/ 1478 w 1478"/>
                  <a:gd name="T9" fmla="*/ 0 h 9"/>
                  <a:gd name="T10" fmla="*/ 1470 w 1478"/>
                  <a:gd name="T11" fmla="*/ 6 h 9"/>
                  <a:gd name="T12" fmla="*/ 1463 w 147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78"/>
                  <a:gd name="T22" fmla="*/ 0 h 9"/>
                  <a:gd name="T23" fmla="*/ 1478 w 147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78" h="9">
                    <a:moveTo>
                      <a:pt x="1463" y="9"/>
                    </a:moveTo>
                    <a:lnTo>
                      <a:pt x="0" y="9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1478" y="0"/>
                    </a:lnTo>
                    <a:lnTo>
                      <a:pt x="1470" y="6"/>
                    </a:lnTo>
                    <a:lnTo>
                      <a:pt x="1463" y="9"/>
                    </a:lnTo>
                    <a:close/>
                  </a:path>
                </a:pathLst>
              </a:custGeom>
              <a:solidFill>
                <a:srgbClr val="EC9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" name="Freeform 920">
                <a:extLst>
                  <a:ext uri="{FF2B5EF4-FFF2-40B4-BE49-F238E27FC236}">
                    <a16:creationId xmlns:a16="http://schemas.microsoft.com/office/drawing/2014/main" id="{C8A4DE96-BA6E-40AE-AB4A-5EB3CB8E8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460"/>
                <a:ext cx="1486" cy="12"/>
              </a:xfrm>
              <a:custGeom>
                <a:avLst/>
                <a:gdLst>
                  <a:gd name="T0" fmla="*/ 1470 w 1486"/>
                  <a:gd name="T1" fmla="*/ 12 h 12"/>
                  <a:gd name="T2" fmla="*/ 0 w 1486"/>
                  <a:gd name="T3" fmla="*/ 12 h 12"/>
                  <a:gd name="T4" fmla="*/ 2 w 1486"/>
                  <a:gd name="T5" fmla="*/ 6 h 12"/>
                  <a:gd name="T6" fmla="*/ 2 w 1486"/>
                  <a:gd name="T7" fmla="*/ 0 h 12"/>
                  <a:gd name="T8" fmla="*/ 1486 w 1486"/>
                  <a:gd name="T9" fmla="*/ 0 h 12"/>
                  <a:gd name="T10" fmla="*/ 1478 w 1486"/>
                  <a:gd name="T11" fmla="*/ 6 h 12"/>
                  <a:gd name="T12" fmla="*/ 1470 w 1486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6"/>
                  <a:gd name="T22" fmla="*/ 0 h 12"/>
                  <a:gd name="T23" fmla="*/ 1486 w 1486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6" h="12">
                    <a:moveTo>
                      <a:pt x="1470" y="12"/>
                    </a:moveTo>
                    <a:lnTo>
                      <a:pt x="0" y="12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486" y="0"/>
                    </a:lnTo>
                    <a:lnTo>
                      <a:pt x="1478" y="6"/>
                    </a:lnTo>
                    <a:lnTo>
                      <a:pt x="1470" y="12"/>
                    </a:lnTo>
                    <a:close/>
                  </a:path>
                </a:pathLst>
              </a:custGeom>
              <a:solidFill>
                <a:srgbClr val="EC9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" name="Freeform 921">
                <a:extLst>
                  <a:ext uri="{FF2B5EF4-FFF2-40B4-BE49-F238E27FC236}">
                    <a16:creationId xmlns:a16="http://schemas.microsoft.com/office/drawing/2014/main" id="{46F37B9E-EF84-4332-A0ED-5408D8A4C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456"/>
                <a:ext cx="1491" cy="10"/>
              </a:xfrm>
              <a:custGeom>
                <a:avLst/>
                <a:gdLst>
                  <a:gd name="T0" fmla="*/ 1476 w 1491"/>
                  <a:gd name="T1" fmla="*/ 10 h 10"/>
                  <a:gd name="T2" fmla="*/ 0 w 1491"/>
                  <a:gd name="T3" fmla="*/ 10 h 10"/>
                  <a:gd name="T4" fmla="*/ 0 w 1491"/>
                  <a:gd name="T5" fmla="*/ 4 h 10"/>
                  <a:gd name="T6" fmla="*/ 2 w 1491"/>
                  <a:gd name="T7" fmla="*/ 0 h 10"/>
                  <a:gd name="T8" fmla="*/ 1491 w 1491"/>
                  <a:gd name="T9" fmla="*/ 0 h 10"/>
                  <a:gd name="T10" fmla="*/ 1484 w 1491"/>
                  <a:gd name="T11" fmla="*/ 4 h 10"/>
                  <a:gd name="T12" fmla="*/ 1476 w 149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91"/>
                  <a:gd name="T22" fmla="*/ 0 h 10"/>
                  <a:gd name="T23" fmla="*/ 1491 w 149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91" h="10">
                    <a:moveTo>
                      <a:pt x="1476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491" y="0"/>
                    </a:lnTo>
                    <a:lnTo>
                      <a:pt x="1484" y="4"/>
                    </a:lnTo>
                    <a:lnTo>
                      <a:pt x="1476" y="10"/>
                    </a:lnTo>
                    <a:close/>
                  </a:path>
                </a:pathLst>
              </a:custGeom>
              <a:solidFill>
                <a:srgbClr val="EC9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" name="Freeform 922">
                <a:extLst>
                  <a:ext uri="{FF2B5EF4-FFF2-40B4-BE49-F238E27FC236}">
                    <a16:creationId xmlns:a16="http://schemas.microsoft.com/office/drawing/2014/main" id="{01F4F2BD-5507-4B71-B871-6BFE62479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450"/>
                <a:ext cx="1499" cy="10"/>
              </a:xfrm>
              <a:custGeom>
                <a:avLst/>
                <a:gdLst>
                  <a:gd name="T0" fmla="*/ 1484 w 1499"/>
                  <a:gd name="T1" fmla="*/ 10 h 10"/>
                  <a:gd name="T2" fmla="*/ 0 w 1499"/>
                  <a:gd name="T3" fmla="*/ 10 h 10"/>
                  <a:gd name="T4" fmla="*/ 2 w 1499"/>
                  <a:gd name="T5" fmla="*/ 6 h 10"/>
                  <a:gd name="T6" fmla="*/ 2 w 1499"/>
                  <a:gd name="T7" fmla="*/ 0 h 10"/>
                  <a:gd name="T8" fmla="*/ 1499 w 1499"/>
                  <a:gd name="T9" fmla="*/ 0 h 10"/>
                  <a:gd name="T10" fmla="*/ 1491 w 1499"/>
                  <a:gd name="T11" fmla="*/ 6 h 10"/>
                  <a:gd name="T12" fmla="*/ 1484 w 149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99"/>
                  <a:gd name="T22" fmla="*/ 0 h 10"/>
                  <a:gd name="T23" fmla="*/ 1499 w 149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99" h="10">
                    <a:moveTo>
                      <a:pt x="1484" y="1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499" y="0"/>
                    </a:lnTo>
                    <a:lnTo>
                      <a:pt x="1491" y="6"/>
                    </a:lnTo>
                    <a:lnTo>
                      <a:pt x="1484" y="10"/>
                    </a:lnTo>
                    <a:close/>
                  </a:path>
                </a:pathLst>
              </a:custGeom>
              <a:solidFill>
                <a:srgbClr val="EC99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" name="Freeform 923">
                <a:extLst>
                  <a:ext uri="{FF2B5EF4-FFF2-40B4-BE49-F238E27FC236}">
                    <a16:creationId xmlns:a16="http://schemas.microsoft.com/office/drawing/2014/main" id="{17FA5A47-45BF-44FA-BA88-CEE678F1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447"/>
                <a:ext cx="1505" cy="9"/>
              </a:xfrm>
              <a:custGeom>
                <a:avLst/>
                <a:gdLst>
                  <a:gd name="T0" fmla="*/ 1489 w 1505"/>
                  <a:gd name="T1" fmla="*/ 9 h 9"/>
                  <a:gd name="T2" fmla="*/ 0 w 1505"/>
                  <a:gd name="T3" fmla="*/ 9 h 9"/>
                  <a:gd name="T4" fmla="*/ 0 w 1505"/>
                  <a:gd name="T5" fmla="*/ 3 h 9"/>
                  <a:gd name="T6" fmla="*/ 2 w 1505"/>
                  <a:gd name="T7" fmla="*/ 0 h 9"/>
                  <a:gd name="T8" fmla="*/ 1505 w 1505"/>
                  <a:gd name="T9" fmla="*/ 0 h 9"/>
                  <a:gd name="T10" fmla="*/ 1497 w 1505"/>
                  <a:gd name="T11" fmla="*/ 3 h 9"/>
                  <a:gd name="T12" fmla="*/ 1489 w 150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05"/>
                  <a:gd name="T22" fmla="*/ 0 h 9"/>
                  <a:gd name="T23" fmla="*/ 1505 w 150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05" h="9">
                    <a:moveTo>
                      <a:pt x="1489" y="9"/>
                    </a:moveTo>
                    <a:lnTo>
                      <a:pt x="0" y="9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1505" y="0"/>
                    </a:lnTo>
                    <a:lnTo>
                      <a:pt x="1497" y="3"/>
                    </a:lnTo>
                    <a:lnTo>
                      <a:pt x="1489" y="9"/>
                    </a:lnTo>
                    <a:close/>
                  </a:path>
                </a:pathLst>
              </a:custGeom>
              <a:solidFill>
                <a:srgbClr val="EC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" name="Freeform 924">
                <a:extLst>
                  <a:ext uri="{FF2B5EF4-FFF2-40B4-BE49-F238E27FC236}">
                    <a16:creationId xmlns:a16="http://schemas.microsoft.com/office/drawing/2014/main" id="{41F2D83E-A56A-4FB0-A005-F083FBA9B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441"/>
                <a:ext cx="1512" cy="9"/>
              </a:xfrm>
              <a:custGeom>
                <a:avLst/>
                <a:gdLst>
                  <a:gd name="T0" fmla="*/ 1497 w 1512"/>
                  <a:gd name="T1" fmla="*/ 9 h 9"/>
                  <a:gd name="T2" fmla="*/ 0 w 1512"/>
                  <a:gd name="T3" fmla="*/ 9 h 9"/>
                  <a:gd name="T4" fmla="*/ 2 w 1512"/>
                  <a:gd name="T5" fmla="*/ 6 h 9"/>
                  <a:gd name="T6" fmla="*/ 4 w 1512"/>
                  <a:gd name="T7" fmla="*/ 0 h 9"/>
                  <a:gd name="T8" fmla="*/ 1512 w 1512"/>
                  <a:gd name="T9" fmla="*/ 0 h 9"/>
                  <a:gd name="T10" fmla="*/ 1505 w 1512"/>
                  <a:gd name="T11" fmla="*/ 6 h 9"/>
                  <a:gd name="T12" fmla="*/ 1497 w 151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2"/>
                  <a:gd name="T22" fmla="*/ 0 h 9"/>
                  <a:gd name="T23" fmla="*/ 1512 w 15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2" h="9">
                    <a:moveTo>
                      <a:pt x="1497" y="9"/>
                    </a:moveTo>
                    <a:lnTo>
                      <a:pt x="0" y="9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512" y="0"/>
                    </a:lnTo>
                    <a:lnTo>
                      <a:pt x="1505" y="6"/>
                    </a:lnTo>
                    <a:lnTo>
                      <a:pt x="1497" y="9"/>
                    </a:lnTo>
                    <a:close/>
                  </a:path>
                </a:pathLst>
              </a:custGeom>
              <a:solidFill>
                <a:srgbClr val="ED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1" name="Freeform 925">
                <a:extLst>
                  <a:ext uri="{FF2B5EF4-FFF2-40B4-BE49-F238E27FC236}">
                    <a16:creationId xmlns:a16="http://schemas.microsoft.com/office/drawing/2014/main" id="{3CD96D80-D1F0-452D-980E-5DF08DCC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435"/>
                <a:ext cx="1518" cy="12"/>
              </a:xfrm>
              <a:custGeom>
                <a:avLst/>
                <a:gdLst>
                  <a:gd name="T0" fmla="*/ 1503 w 1518"/>
                  <a:gd name="T1" fmla="*/ 12 h 12"/>
                  <a:gd name="T2" fmla="*/ 0 w 1518"/>
                  <a:gd name="T3" fmla="*/ 12 h 12"/>
                  <a:gd name="T4" fmla="*/ 2 w 1518"/>
                  <a:gd name="T5" fmla="*/ 6 h 12"/>
                  <a:gd name="T6" fmla="*/ 2 w 1518"/>
                  <a:gd name="T7" fmla="*/ 0 h 12"/>
                  <a:gd name="T8" fmla="*/ 1518 w 1518"/>
                  <a:gd name="T9" fmla="*/ 0 h 12"/>
                  <a:gd name="T10" fmla="*/ 1510 w 1518"/>
                  <a:gd name="T11" fmla="*/ 6 h 12"/>
                  <a:gd name="T12" fmla="*/ 1503 w 1518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8"/>
                  <a:gd name="T22" fmla="*/ 0 h 12"/>
                  <a:gd name="T23" fmla="*/ 1518 w 151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8" h="12">
                    <a:moveTo>
                      <a:pt x="1503" y="12"/>
                    </a:moveTo>
                    <a:lnTo>
                      <a:pt x="0" y="12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518" y="0"/>
                    </a:lnTo>
                    <a:lnTo>
                      <a:pt x="1510" y="6"/>
                    </a:lnTo>
                    <a:lnTo>
                      <a:pt x="1503" y="12"/>
                    </a:lnTo>
                    <a:close/>
                  </a:path>
                </a:pathLst>
              </a:custGeom>
              <a:solidFill>
                <a:srgbClr val="ED9B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2" name="Freeform 926">
                <a:extLst>
                  <a:ext uri="{FF2B5EF4-FFF2-40B4-BE49-F238E27FC236}">
                    <a16:creationId xmlns:a16="http://schemas.microsoft.com/office/drawing/2014/main" id="{63097B0C-5644-4547-85AE-053FEC45C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431"/>
                <a:ext cx="1524" cy="10"/>
              </a:xfrm>
              <a:custGeom>
                <a:avLst/>
                <a:gdLst>
                  <a:gd name="T0" fmla="*/ 1508 w 1524"/>
                  <a:gd name="T1" fmla="*/ 10 h 10"/>
                  <a:gd name="T2" fmla="*/ 0 w 1524"/>
                  <a:gd name="T3" fmla="*/ 10 h 10"/>
                  <a:gd name="T4" fmla="*/ 0 w 1524"/>
                  <a:gd name="T5" fmla="*/ 4 h 10"/>
                  <a:gd name="T6" fmla="*/ 2 w 1524"/>
                  <a:gd name="T7" fmla="*/ 0 h 10"/>
                  <a:gd name="T8" fmla="*/ 1524 w 1524"/>
                  <a:gd name="T9" fmla="*/ 0 h 10"/>
                  <a:gd name="T10" fmla="*/ 1516 w 1524"/>
                  <a:gd name="T11" fmla="*/ 4 h 10"/>
                  <a:gd name="T12" fmla="*/ 1508 w 152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24"/>
                  <a:gd name="T22" fmla="*/ 0 h 10"/>
                  <a:gd name="T23" fmla="*/ 1524 w 152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24" h="10">
                    <a:moveTo>
                      <a:pt x="1508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24" y="0"/>
                    </a:lnTo>
                    <a:lnTo>
                      <a:pt x="1516" y="4"/>
                    </a:lnTo>
                    <a:lnTo>
                      <a:pt x="1508" y="10"/>
                    </a:lnTo>
                    <a:close/>
                  </a:path>
                </a:pathLst>
              </a:custGeom>
              <a:solidFill>
                <a:srgbClr val="ED9C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3" name="Freeform 927">
                <a:extLst>
                  <a:ext uri="{FF2B5EF4-FFF2-40B4-BE49-F238E27FC236}">
                    <a16:creationId xmlns:a16="http://schemas.microsoft.com/office/drawing/2014/main" id="{808D00CF-7561-4231-8705-304410A55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426"/>
                <a:ext cx="1533" cy="9"/>
              </a:xfrm>
              <a:custGeom>
                <a:avLst/>
                <a:gdLst>
                  <a:gd name="T0" fmla="*/ 1516 w 1533"/>
                  <a:gd name="T1" fmla="*/ 9 h 9"/>
                  <a:gd name="T2" fmla="*/ 0 w 1533"/>
                  <a:gd name="T3" fmla="*/ 9 h 9"/>
                  <a:gd name="T4" fmla="*/ 2 w 1533"/>
                  <a:gd name="T5" fmla="*/ 5 h 9"/>
                  <a:gd name="T6" fmla="*/ 4 w 1533"/>
                  <a:gd name="T7" fmla="*/ 0 h 9"/>
                  <a:gd name="T8" fmla="*/ 1533 w 1533"/>
                  <a:gd name="T9" fmla="*/ 0 h 9"/>
                  <a:gd name="T10" fmla="*/ 1524 w 1533"/>
                  <a:gd name="T11" fmla="*/ 5 h 9"/>
                  <a:gd name="T12" fmla="*/ 1516 w 153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33"/>
                  <a:gd name="T22" fmla="*/ 0 h 9"/>
                  <a:gd name="T23" fmla="*/ 1533 w 153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33" h="9">
                    <a:moveTo>
                      <a:pt x="1516" y="9"/>
                    </a:moveTo>
                    <a:lnTo>
                      <a:pt x="0" y="9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1533" y="0"/>
                    </a:lnTo>
                    <a:lnTo>
                      <a:pt x="1524" y="5"/>
                    </a:lnTo>
                    <a:lnTo>
                      <a:pt x="1516" y="9"/>
                    </a:lnTo>
                    <a:close/>
                  </a:path>
                </a:pathLst>
              </a:custGeom>
              <a:solidFill>
                <a:srgbClr val="ED9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4" name="Freeform 928">
                <a:extLst>
                  <a:ext uri="{FF2B5EF4-FFF2-40B4-BE49-F238E27FC236}">
                    <a16:creationId xmlns:a16="http://schemas.microsoft.com/office/drawing/2014/main" id="{724712C5-5F81-4DDE-B149-AF971D4D0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420"/>
                <a:ext cx="1539" cy="11"/>
              </a:xfrm>
              <a:custGeom>
                <a:avLst/>
                <a:gdLst>
                  <a:gd name="T0" fmla="*/ 1522 w 1539"/>
                  <a:gd name="T1" fmla="*/ 11 h 11"/>
                  <a:gd name="T2" fmla="*/ 0 w 1539"/>
                  <a:gd name="T3" fmla="*/ 11 h 11"/>
                  <a:gd name="T4" fmla="*/ 2 w 1539"/>
                  <a:gd name="T5" fmla="*/ 6 h 11"/>
                  <a:gd name="T6" fmla="*/ 2 w 1539"/>
                  <a:gd name="T7" fmla="*/ 0 h 11"/>
                  <a:gd name="T8" fmla="*/ 1539 w 1539"/>
                  <a:gd name="T9" fmla="*/ 0 h 11"/>
                  <a:gd name="T10" fmla="*/ 1531 w 1539"/>
                  <a:gd name="T11" fmla="*/ 6 h 11"/>
                  <a:gd name="T12" fmla="*/ 1522 w 1539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39"/>
                  <a:gd name="T22" fmla="*/ 0 h 11"/>
                  <a:gd name="T23" fmla="*/ 1539 w 153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39" h="11">
                    <a:moveTo>
                      <a:pt x="1522" y="11"/>
                    </a:moveTo>
                    <a:lnTo>
                      <a:pt x="0" y="11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539" y="0"/>
                    </a:lnTo>
                    <a:lnTo>
                      <a:pt x="1531" y="6"/>
                    </a:lnTo>
                    <a:lnTo>
                      <a:pt x="1522" y="11"/>
                    </a:lnTo>
                    <a:close/>
                  </a:path>
                </a:pathLst>
              </a:custGeom>
              <a:solidFill>
                <a:srgbClr val="ED9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5" name="Freeform 929">
                <a:extLst>
                  <a:ext uri="{FF2B5EF4-FFF2-40B4-BE49-F238E27FC236}">
                    <a16:creationId xmlns:a16="http://schemas.microsoft.com/office/drawing/2014/main" id="{6A0283B1-03F3-4060-B9B5-CA3E28DAE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416"/>
                <a:ext cx="1547" cy="10"/>
              </a:xfrm>
              <a:custGeom>
                <a:avLst/>
                <a:gdLst>
                  <a:gd name="T0" fmla="*/ 1529 w 1547"/>
                  <a:gd name="T1" fmla="*/ 10 h 10"/>
                  <a:gd name="T2" fmla="*/ 0 w 1547"/>
                  <a:gd name="T3" fmla="*/ 10 h 10"/>
                  <a:gd name="T4" fmla="*/ 0 w 1547"/>
                  <a:gd name="T5" fmla="*/ 4 h 10"/>
                  <a:gd name="T6" fmla="*/ 2 w 1547"/>
                  <a:gd name="T7" fmla="*/ 0 h 10"/>
                  <a:gd name="T8" fmla="*/ 1547 w 1547"/>
                  <a:gd name="T9" fmla="*/ 0 h 10"/>
                  <a:gd name="T10" fmla="*/ 1537 w 1547"/>
                  <a:gd name="T11" fmla="*/ 4 h 10"/>
                  <a:gd name="T12" fmla="*/ 1529 w 154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47"/>
                  <a:gd name="T22" fmla="*/ 0 h 10"/>
                  <a:gd name="T23" fmla="*/ 1547 w 154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47" h="10">
                    <a:moveTo>
                      <a:pt x="1529" y="10"/>
                    </a:moveTo>
                    <a:lnTo>
                      <a:pt x="0" y="10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47" y="0"/>
                    </a:lnTo>
                    <a:lnTo>
                      <a:pt x="1537" y="4"/>
                    </a:lnTo>
                    <a:lnTo>
                      <a:pt x="1529" y="10"/>
                    </a:lnTo>
                    <a:close/>
                  </a:path>
                </a:pathLst>
              </a:custGeom>
              <a:solidFill>
                <a:srgbClr val="ED9F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6" name="Freeform 930">
                <a:extLst>
                  <a:ext uri="{FF2B5EF4-FFF2-40B4-BE49-F238E27FC236}">
                    <a16:creationId xmlns:a16="http://schemas.microsoft.com/office/drawing/2014/main" id="{8258F1B6-4609-4A4E-ADF9-8EBC8469D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410"/>
                <a:ext cx="1556" cy="10"/>
              </a:xfrm>
              <a:custGeom>
                <a:avLst/>
                <a:gdLst>
                  <a:gd name="T0" fmla="*/ 1537 w 1556"/>
                  <a:gd name="T1" fmla="*/ 10 h 10"/>
                  <a:gd name="T2" fmla="*/ 0 w 1556"/>
                  <a:gd name="T3" fmla="*/ 10 h 10"/>
                  <a:gd name="T4" fmla="*/ 2 w 1556"/>
                  <a:gd name="T5" fmla="*/ 6 h 10"/>
                  <a:gd name="T6" fmla="*/ 3 w 1556"/>
                  <a:gd name="T7" fmla="*/ 0 h 10"/>
                  <a:gd name="T8" fmla="*/ 1556 w 1556"/>
                  <a:gd name="T9" fmla="*/ 0 h 10"/>
                  <a:gd name="T10" fmla="*/ 1547 w 1556"/>
                  <a:gd name="T11" fmla="*/ 6 h 10"/>
                  <a:gd name="T12" fmla="*/ 1537 w 155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6"/>
                  <a:gd name="T22" fmla="*/ 0 h 10"/>
                  <a:gd name="T23" fmla="*/ 1556 w 155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6" h="10">
                    <a:moveTo>
                      <a:pt x="1537" y="1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3" y="0"/>
                    </a:lnTo>
                    <a:lnTo>
                      <a:pt x="1556" y="0"/>
                    </a:lnTo>
                    <a:lnTo>
                      <a:pt x="1547" y="6"/>
                    </a:lnTo>
                    <a:lnTo>
                      <a:pt x="1537" y="10"/>
                    </a:lnTo>
                    <a:close/>
                  </a:path>
                </a:pathLst>
              </a:custGeom>
              <a:solidFill>
                <a:srgbClr val="EC9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7" name="Freeform 931">
                <a:extLst>
                  <a:ext uri="{FF2B5EF4-FFF2-40B4-BE49-F238E27FC236}">
                    <a16:creationId xmlns:a16="http://schemas.microsoft.com/office/drawing/2014/main" id="{D218ECC5-02F9-4F48-9164-DC0D2FB75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406"/>
                <a:ext cx="1564" cy="10"/>
              </a:xfrm>
              <a:custGeom>
                <a:avLst/>
                <a:gdLst>
                  <a:gd name="T0" fmla="*/ 1545 w 1564"/>
                  <a:gd name="T1" fmla="*/ 10 h 10"/>
                  <a:gd name="T2" fmla="*/ 0 w 1564"/>
                  <a:gd name="T3" fmla="*/ 10 h 10"/>
                  <a:gd name="T4" fmla="*/ 1 w 1564"/>
                  <a:gd name="T5" fmla="*/ 4 h 10"/>
                  <a:gd name="T6" fmla="*/ 3 w 1564"/>
                  <a:gd name="T7" fmla="*/ 0 h 10"/>
                  <a:gd name="T8" fmla="*/ 1564 w 1564"/>
                  <a:gd name="T9" fmla="*/ 0 h 10"/>
                  <a:gd name="T10" fmla="*/ 1554 w 1564"/>
                  <a:gd name="T11" fmla="*/ 4 h 10"/>
                  <a:gd name="T12" fmla="*/ 1545 w 156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64"/>
                  <a:gd name="T22" fmla="*/ 0 h 10"/>
                  <a:gd name="T23" fmla="*/ 1564 w 156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64" h="10">
                    <a:moveTo>
                      <a:pt x="1545" y="10"/>
                    </a:moveTo>
                    <a:lnTo>
                      <a:pt x="0" y="10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1564" y="0"/>
                    </a:lnTo>
                    <a:lnTo>
                      <a:pt x="1554" y="4"/>
                    </a:lnTo>
                    <a:lnTo>
                      <a:pt x="1545" y="10"/>
                    </a:lnTo>
                    <a:close/>
                  </a:path>
                </a:pathLst>
              </a:custGeom>
              <a:solidFill>
                <a:srgbClr val="EC9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8" name="Freeform 932">
                <a:extLst>
                  <a:ext uri="{FF2B5EF4-FFF2-40B4-BE49-F238E27FC236}">
                    <a16:creationId xmlns:a16="http://schemas.microsoft.com/office/drawing/2014/main" id="{A97F7C6E-34CB-43A1-B021-CA8A4D1B9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401"/>
                <a:ext cx="1573" cy="9"/>
              </a:xfrm>
              <a:custGeom>
                <a:avLst/>
                <a:gdLst>
                  <a:gd name="T0" fmla="*/ 1553 w 1573"/>
                  <a:gd name="T1" fmla="*/ 9 h 9"/>
                  <a:gd name="T2" fmla="*/ 0 w 1573"/>
                  <a:gd name="T3" fmla="*/ 9 h 9"/>
                  <a:gd name="T4" fmla="*/ 2 w 1573"/>
                  <a:gd name="T5" fmla="*/ 5 h 9"/>
                  <a:gd name="T6" fmla="*/ 4 w 1573"/>
                  <a:gd name="T7" fmla="*/ 0 h 9"/>
                  <a:gd name="T8" fmla="*/ 1573 w 1573"/>
                  <a:gd name="T9" fmla="*/ 0 h 9"/>
                  <a:gd name="T10" fmla="*/ 1563 w 1573"/>
                  <a:gd name="T11" fmla="*/ 5 h 9"/>
                  <a:gd name="T12" fmla="*/ 1553 w 157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73"/>
                  <a:gd name="T22" fmla="*/ 0 h 9"/>
                  <a:gd name="T23" fmla="*/ 1573 w 157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73" h="9">
                    <a:moveTo>
                      <a:pt x="1553" y="9"/>
                    </a:moveTo>
                    <a:lnTo>
                      <a:pt x="0" y="9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1573" y="0"/>
                    </a:lnTo>
                    <a:lnTo>
                      <a:pt x="1563" y="5"/>
                    </a:lnTo>
                    <a:lnTo>
                      <a:pt x="1553" y="9"/>
                    </a:lnTo>
                    <a:close/>
                  </a:path>
                </a:pathLst>
              </a:custGeom>
              <a:solidFill>
                <a:srgbClr val="EDA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9" name="Freeform 933">
                <a:extLst>
                  <a:ext uri="{FF2B5EF4-FFF2-40B4-BE49-F238E27FC236}">
                    <a16:creationId xmlns:a16="http://schemas.microsoft.com/office/drawing/2014/main" id="{218E979E-A69E-4FC2-B9DB-E594F23CD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395"/>
                <a:ext cx="1582" cy="11"/>
              </a:xfrm>
              <a:custGeom>
                <a:avLst/>
                <a:gdLst>
                  <a:gd name="T0" fmla="*/ 1561 w 1582"/>
                  <a:gd name="T1" fmla="*/ 11 h 11"/>
                  <a:gd name="T2" fmla="*/ 0 w 1582"/>
                  <a:gd name="T3" fmla="*/ 11 h 11"/>
                  <a:gd name="T4" fmla="*/ 2 w 1582"/>
                  <a:gd name="T5" fmla="*/ 6 h 11"/>
                  <a:gd name="T6" fmla="*/ 4 w 1582"/>
                  <a:gd name="T7" fmla="*/ 0 h 11"/>
                  <a:gd name="T8" fmla="*/ 1582 w 1582"/>
                  <a:gd name="T9" fmla="*/ 0 h 11"/>
                  <a:gd name="T10" fmla="*/ 1571 w 1582"/>
                  <a:gd name="T11" fmla="*/ 6 h 11"/>
                  <a:gd name="T12" fmla="*/ 1561 w 1582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82"/>
                  <a:gd name="T22" fmla="*/ 0 h 11"/>
                  <a:gd name="T23" fmla="*/ 1582 w 1582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82" h="11">
                    <a:moveTo>
                      <a:pt x="1561" y="11"/>
                    </a:moveTo>
                    <a:lnTo>
                      <a:pt x="0" y="11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582" y="0"/>
                    </a:lnTo>
                    <a:lnTo>
                      <a:pt x="1571" y="6"/>
                    </a:lnTo>
                    <a:lnTo>
                      <a:pt x="1561" y="11"/>
                    </a:lnTo>
                    <a:close/>
                  </a:path>
                </a:pathLst>
              </a:custGeom>
              <a:solidFill>
                <a:srgbClr val="EDA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0" name="Freeform 934">
                <a:extLst>
                  <a:ext uri="{FF2B5EF4-FFF2-40B4-BE49-F238E27FC236}">
                    <a16:creationId xmlns:a16="http://schemas.microsoft.com/office/drawing/2014/main" id="{0026EFEF-249E-49B3-99B7-BEEADB9CD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391"/>
                <a:ext cx="1590" cy="10"/>
              </a:xfrm>
              <a:custGeom>
                <a:avLst/>
                <a:gdLst>
                  <a:gd name="T0" fmla="*/ 1569 w 1590"/>
                  <a:gd name="T1" fmla="*/ 10 h 10"/>
                  <a:gd name="T2" fmla="*/ 0 w 1590"/>
                  <a:gd name="T3" fmla="*/ 10 h 10"/>
                  <a:gd name="T4" fmla="*/ 2 w 1590"/>
                  <a:gd name="T5" fmla="*/ 4 h 10"/>
                  <a:gd name="T6" fmla="*/ 4 w 1590"/>
                  <a:gd name="T7" fmla="*/ 0 h 10"/>
                  <a:gd name="T8" fmla="*/ 1590 w 1590"/>
                  <a:gd name="T9" fmla="*/ 0 h 10"/>
                  <a:gd name="T10" fmla="*/ 1580 w 1590"/>
                  <a:gd name="T11" fmla="*/ 4 h 10"/>
                  <a:gd name="T12" fmla="*/ 1569 w 159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90"/>
                  <a:gd name="T22" fmla="*/ 0 h 10"/>
                  <a:gd name="T23" fmla="*/ 1590 w 159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90" h="10">
                    <a:moveTo>
                      <a:pt x="1569" y="10"/>
                    </a:move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590" y="0"/>
                    </a:lnTo>
                    <a:lnTo>
                      <a:pt x="1580" y="4"/>
                    </a:lnTo>
                    <a:lnTo>
                      <a:pt x="1569" y="10"/>
                    </a:lnTo>
                    <a:close/>
                  </a:path>
                </a:pathLst>
              </a:custGeom>
              <a:solidFill>
                <a:srgbClr val="EDA1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1" name="Freeform 935">
                <a:extLst>
                  <a:ext uri="{FF2B5EF4-FFF2-40B4-BE49-F238E27FC236}">
                    <a16:creationId xmlns:a16="http://schemas.microsoft.com/office/drawing/2014/main" id="{6EAE8B4C-43EF-4983-A5DA-6943555F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385"/>
                <a:ext cx="1599" cy="10"/>
              </a:xfrm>
              <a:custGeom>
                <a:avLst/>
                <a:gdLst>
                  <a:gd name="T0" fmla="*/ 1578 w 1599"/>
                  <a:gd name="T1" fmla="*/ 10 h 10"/>
                  <a:gd name="T2" fmla="*/ 0 w 1599"/>
                  <a:gd name="T3" fmla="*/ 10 h 10"/>
                  <a:gd name="T4" fmla="*/ 2 w 1599"/>
                  <a:gd name="T5" fmla="*/ 6 h 10"/>
                  <a:gd name="T6" fmla="*/ 4 w 1599"/>
                  <a:gd name="T7" fmla="*/ 0 h 10"/>
                  <a:gd name="T8" fmla="*/ 1599 w 1599"/>
                  <a:gd name="T9" fmla="*/ 0 h 10"/>
                  <a:gd name="T10" fmla="*/ 1588 w 1599"/>
                  <a:gd name="T11" fmla="*/ 6 h 10"/>
                  <a:gd name="T12" fmla="*/ 1578 w 159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99"/>
                  <a:gd name="T22" fmla="*/ 0 h 10"/>
                  <a:gd name="T23" fmla="*/ 1599 w 159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99" h="10">
                    <a:moveTo>
                      <a:pt x="1578" y="1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1599" y="0"/>
                    </a:lnTo>
                    <a:lnTo>
                      <a:pt x="1588" y="6"/>
                    </a:lnTo>
                    <a:lnTo>
                      <a:pt x="1578" y="10"/>
                    </a:lnTo>
                    <a:close/>
                  </a:path>
                </a:pathLst>
              </a:custGeom>
              <a:solidFill>
                <a:srgbClr val="EDA1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2" name="Freeform 936">
                <a:extLst>
                  <a:ext uri="{FF2B5EF4-FFF2-40B4-BE49-F238E27FC236}">
                    <a16:creationId xmlns:a16="http://schemas.microsoft.com/office/drawing/2014/main" id="{82A7323A-689B-4A7C-A25E-90B583F70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381"/>
                <a:ext cx="1609" cy="10"/>
              </a:xfrm>
              <a:custGeom>
                <a:avLst/>
                <a:gdLst>
                  <a:gd name="T0" fmla="*/ 1586 w 1609"/>
                  <a:gd name="T1" fmla="*/ 10 h 10"/>
                  <a:gd name="T2" fmla="*/ 0 w 1609"/>
                  <a:gd name="T3" fmla="*/ 10 h 10"/>
                  <a:gd name="T4" fmla="*/ 2 w 1609"/>
                  <a:gd name="T5" fmla="*/ 4 h 10"/>
                  <a:gd name="T6" fmla="*/ 4 w 1609"/>
                  <a:gd name="T7" fmla="*/ 0 h 10"/>
                  <a:gd name="T8" fmla="*/ 1609 w 1609"/>
                  <a:gd name="T9" fmla="*/ 0 h 10"/>
                  <a:gd name="T10" fmla="*/ 1597 w 1609"/>
                  <a:gd name="T11" fmla="*/ 4 h 10"/>
                  <a:gd name="T12" fmla="*/ 1586 w 160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09"/>
                  <a:gd name="T22" fmla="*/ 0 h 10"/>
                  <a:gd name="T23" fmla="*/ 1609 w 160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09" h="10">
                    <a:moveTo>
                      <a:pt x="1586" y="10"/>
                    </a:move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609" y="0"/>
                    </a:lnTo>
                    <a:lnTo>
                      <a:pt x="1597" y="4"/>
                    </a:lnTo>
                    <a:lnTo>
                      <a:pt x="1586" y="10"/>
                    </a:lnTo>
                    <a:close/>
                  </a:path>
                </a:pathLst>
              </a:custGeom>
              <a:solidFill>
                <a:srgbClr val="EDA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3" name="Freeform 937">
                <a:extLst>
                  <a:ext uri="{FF2B5EF4-FFF2-40B4-BE49-F238E27FC236}">
                    <a16:creationId xmlns:a16="http://schemas.microsoft.com/office/drawing/2014/main" id="{DABF31B4-2239-460F-8DA9-E9429D30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376"/>
                <a:ext cx="1618" cy="9"/>
              </a:xfrm>
              <a:custGeom>
                <a:avLst/>
                <a:gdLst>
                  <a:gd name="T0" fmla="*/ 1595 w 1618"/>
                  <a:gd name="T1" fmla="*/ 9 h 9"/>
                  <a:gd name="T2" fmla="*/ 0 w 1618"/>
                  <a:gd name="T3" fmla="*/ 9 h 9"/>
                  <a:gd name="T4" fmla="*/ 2 w 1618"/>
                  <a:gd name="T5" fmla="*/ 5 h 9"/>
                  <a:gd name="T6" fmla="*/ 6 w 1618"/>
                  <a:gd name="T7" fmla="*/ 0 h 9"/>
                  <a:gd name="T8" fmla="*/ 1618 w 1618"/>
                  <a:gd name="T9" fmla="*/ 0 h 9"/>
                  <a:gd name="T10" fmla="*/ 1607 w 1618"/>
                  <a:gd name="T11" fmla="*/ 5 h 9"/>
                  <a:gd name="T12" fmla="*/ 1595 w 161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18"/>
                  <a:gd name="T22" fmla="*/ 0 h 9"/>
                  <a:gd name="T23" fmla="*/ 1618 w 161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18" h="9">
                    <a:moveTo>
                      <a:pt x="1595" y="9"/>
                    </a:moveTo>
                    <a:lnTo>
                      <a:pt x="0" y="9"/>
                    </a:lnTo>
                    <a:lnTo>
                      <a:pt x="2" y="5"/>
                    </a:lnTo>
                    <a:lnTo>
                      <a:pt x="6" y="0"/>
                    </a:lnTo>
                    <a:lnTo>
                      <a:pt x="1618" y="0"/>
                    </a:lnTo>
                    <a:lnTo>
                      <a:pt x="1607" y="5"/>
                    </a:lnTo>
                    <a:lnTo>
                      <a:pt x="1595" y="9"/>
                    </a:lnTo>
                    <a:close/>
                  </a:path>
                </a:pathLst>
              </a:custGeom>
              <a:solidFill>
                <a:srgbClr val="EDA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4" name="Freeform 938">
                <a:extLst>
                  <a:ext uri="{FF2B5EF4-FFF2-40B4-BE49-F238E27FC236}">
                    <a16:creationId xmlns:a16="http://schemas.microsoft.com/office/drawing/2014/main" id="{E69F4EEA-1F52-478C-B2D4-2461CF04B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370"/>
                <a:ext cx="1630" cy="11"/>
              </a:xfrm>
              <a:custGeom>
                <a:avLst/>
                <a:gdLst>
                  <a:gd name="T0" fmla="*/ 1605 w 1630"/>
                  <a:gd name="T1" fmla="*/ 11 h 11"/>
                  <a:gd name="T2" fmla="*/ 0 w 1630"/>
                  <a:gd name="T3" fmla="*/ 11 h 11"/>
                  <a:gd name="T4" fmla="*/ 4 w 1630"/>
                  <a:gd name="T5" fmla="*/ 6 h 11"/>
                  <a:gd name="T6" fmla="*/ 6 w 1630"/>
                  <a:gd name="T7" fmla="*/ 0 h 11"/>
                  <a:gd name="T8" fmla="*/ 1630 w 1630"/>
                  <a:gd name="T9" fmla="*/ 0 h 11"/>
                  <a:gd name="T10" fmla="*/ 1618 w 1630"/>
                  <a:gd name="T11" fmla="*/ 6 h 11"/>
                  <a:gd name="T12" fmla="*/ 1605 w 1630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0"/>
                  <a:gd name="T22" fmla="*/ 0 h 11"/>
                  <a:gd name="T23" fmla="*/ 1630 w 1630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0" h="11">
                    <a:moveTo>
                      <a:pt x="1605" y="11"/>
                    </a:moveTo>
                    <a:lnTo>
                      <a:pt x="0" y="11"/>
                    </a:lnTo>
                    <a:lnTo>
                      <a:pt x="4" y="6"/>
                    </a:lnTo>
                    <a:lnTo>
                      <a:pt x="6" y="0"/>
                    </a:lnTo>
                    <a:lnTo>
                      <a:pt x="1630" y="0"/>
                    </a:lnTo>
                    <a:lnTo>
                      <a:pt x="1618" y="6"/>
                    </a:lnTo>
                    <a:lnTo>
                      <a:pt x="1605" y="11"/>
                    </a:lnTo>
                    <a:close/>
                  </a:path>
                </a:pathLst>
              </a:custGeom>
              <a:solidFill>
                <a:srgbClr val="EDA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5" name="Freeform 939">
                <a:extLst>
                  <a:ext uri="{FF2B5EF4-FFF2-40B4-BE49-F238E27FC236}">
                    <a16:creationId xmlns:a16="http://schemas.microsoft.com/office/drawing/2014/main" id="{668AF57C-DFE9-47AF-A0FA-B8B7ADC04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366"/>
                <a:ext cx="1639" cy="10"/>
              </a:xfrm>
              <a:custGeom>
                <a:avLst/>
                <a:gdLst>
                  <a:gd name="T0" fmla="*/ 1612 w 1639"/>
                  <a:gd name="T1" fmla="*/ 10 h 10"/>
                  <a:gd name="T2" fmla="*/ 0 w 1639"/>
                  <a:gd name="T3" fmla="*/ 10 h 10"/>
                  <a:gd name="T4" fmla="*/ 2 w 1639"/>
                  <a:gd name="T5" fmla="*/ 4 h 10"/>
                  <a:gd name="T6" fmla="*/ 4 w 1639"/>
                  <a:gd name="T7" fmla="*/ 0 h 10"/>
                  <a:gd name="T8" fmla="*/ 1639 w 1639"/>
                  <a:gd name="T9" fmla="*/ 0 h 10"/>
                  <a:gd name="T10" fmla="*/ 1626 w 1639"/>
                  <a:gd name="T11" fmla="*/ 4 h 10"/>
                  <a:gd name="T12" fmla="*/ 1612 w 163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9"/>
                  <a:gd name="T22" fmla="*/ 0 h 10"/>
                  <a:gd name="T23" fmla="*/ 1639 w 163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9" h="10">
                    <a:moveTo>
                      <a:pt x="1612" y="10"/>
                    </a:move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639" y="0"/>
                    </a:lnTo>
                    <a:lnTo>
                      <a:pt x="1626" y="4"/>
                    </a:lnTo>
                    <a:lnTo>
                      <a:pt x="1612" y="10"/>
                    </a:lnTo>
                    <a:close/>
                  </a:path>
                </a:pathLst>
              </a:custGeom>
              <a:solidFill>
                <a:srgbClr val="EDA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6" name="Freeform 940">
                <a:extLst>
                  <a:ext uri="{FF2B5EF4-FFF2-40B4-BE49-F238E27FC236}">
                    <a16:creationId xmlns:a16="http://schemas.microsoft.com/office/drawing/2014/main" id="{E0181C4C-FD7C-4A4A-9D9F-8D8737E3C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2360"/>
                <a:ext cx="1652" cy="10"/>
              </a:xfrm>
              <a:custGeom>
                <a:avLst/>
                <a:gdLst>
                  <a:gd name="T0" fmla="*/ 1624 w 1652"/>
                  <a:gd name="T1" fmla="*/ 10 h 10"/>
                  <a:gd name="T2" fmla="*/ 0 w 1652"/>
                  <a:gd name="T3" fmla="*/ 10 h 10"/>
                  <a:gd name="T4" fmla="*/ 2 w 1652"/>
                  <a:gd name="T5" fmla="*/ 6 h 10"/>
                  <a:gd name="T6" fmla="*/ 6 w 1652"/>
                  <a:gd name="T7" fmla="*/ 0 h 10"/>
                  <a:gd name="T8" fmla="*/ 1652 w 1652"/>
                  <a:gd name="T9" fmla="*/ 0 h 10"/>
                  <a:gd name="T10" fmla="*/ 1637 w 1652"/>
                  <a:gd name="T11" fmla="*/ 6 h 10"/>
                  <a:gd name="T12" fmla="*/ 1624 w 165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52"/>
                  <a:gd name="T22" fmla="*/ 0 h 10"/>
                  <a:gd name="T23" fmla="*/ 1652 w 165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52" h="10">
                    <a:moveTo>
                      <a:pt x="1624" y="10"/>
                    </a:moveTo>
                    <a:lnTo>
                      <a:pt x="0" y="10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1652" y="0"/>
                    </a:lnTo>
                    <a:lnTo>
                      <a:pt x="1637" y="6"/>
                    </a:lnTo>
                    <a:lnTo>
                      <a:pt x="1624" y="10"/>
                    </a:lnTo>
                    <a:close/>
                  </a:path>
                </a:pathLst>
              </a:custGeom>
              <a:solidFill>
                <a:srgbClr val="EDA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7" name="Freeform 941">
                <a:extLst>
                  <a:ext uri="{FF2B5EF4-FFF2-40B4-BE49-F238E27FC236}">
                    <a16:creationId xmlns:a16="http://schemas.microsoft.com/office/drawing/2014/main" id="{AE7F6BBC-F3C6-4274-AA56-B36E90363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354"/>
                <a:ext cx="1664" cy="12"/>
              </a:xfrm>
              <a:custGeom>
                <a:avLst/>
                <a:gdLst>
                  <a:gd name="T0" fmla="*/ 1635 w 1664"/>
                  <a:gd name="T1" fmla="*/ 12 h 12"/>
                  <a:gd name="T2" fmla="*/ 0 w 1664"/>
                  <a:gd name="T3" fmla="*/ 12 h 12"/>
                  <a:gd name="T4" fmla="*/ 4 w 1664"/>
                  <a:gd name="T5" fmla="*/ 6 h 12"/>
                  <a:gd name="T6" fmla="*/ 7 w 1664"/>
                  <a:gd name="T7" fmla="*/ 0 h 12"/>
                  <a:gd name="T8" fmla="*/ 1664 w 1664"/>
                  <a:gd name="T9" fmla="*/ 0 h 12"/>
                  <a:gd name="T10" fmla="*/ 1650 w 1664"/>
                  <a:gd name="T11" fmla="*/ 6 h 12"/>
                  <a:gd name="T12" fmla="*/ 1635 w 1664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64"/>
                  <a:gd name="T22" fmla="*/ 0 h 12"/>
                  <a:gd name="T23" fmla="*/ 1664 w 1664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64" h="12">
                    <a:moveTo>
                      <a:pt x="1635" y="12"/>
                    </a:moveTo>
                    <a:lnTo>
                      <a:pt x="0" y="12"/>
                    </a:lnTo>
                    <a:lnTo>
                      <a:pt x="4" y="6"/>
                    </a:lnTo>
                    <a:lnTo>
                      <a:pt x="7" y="0"/>
                    </a:lnTo>
                    <a:lnTo>
                      <a:pt x="1664" y="0"/>
                    </a:lnTo>
                    <a:lnTo>
                      <a:pt x="1650" y="6"/>
                    </a:lnTo>
                    <a:lnTo>
                      <a:pt x="1635" y="12"/>
                    </a:lnTo>
                    <a:close/>
                  </a:path>
                </a:pathLst>
              </a:custGeom>
              <a:solidFill>
                <a:srgbClr val="EDA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8" name="Freeform 942">
                <a:extLst>
                  <a:ext uri="{FF2B5EF4-FFF2-40B4-BE49-F238E27FC236}">
                    <a16:creationId xmlns:a16="http://schemas.microsoft.com/office/drawing/2014/main" id="{9E95BF11-42EC-4A62-B3D9-DBB40A04F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351"/>
                <a:ext cx="1677" cy="9"/>
              </a:xfrm>
              <a:custGeom>
                <a:avLst/>
                <a:gdLst>
                  <a:gd name="T0" fmla="*/ 1646 w 1677"/>
                  <a:gd name="T1" fmla="*/ 9 h 9"/>
                  <a:gd name="T2" fmla="*/ 0 w 1677"/>
                  <a:gd name="T3" fmla="*/ 9 h 9"/>
                  <a:gd name="T4" fmla="*/ 3 w 1677"/>
                  <a:gd name="T5" fmla="*/ 3 h 9"/>
                  <a:gd name="T6" fmla="*/ 5 w 1677"/>
                  <a:gd name="T7" fmla="*/ 0 h 9"/>
                  <a:gd name="T8" fmla="*/ 1677 w 1677"/>
                  <a:gd name="T9" fmla="*/ 0 h 9"/>
                  <a:gd name="T10" fmla="*/ 1662 w 1677"/>
                  <a:gd name="T11" fmla="*/ 3 h 9"/>
                  <a:gd name="T12" fmla="*/ 1646 w 1677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77"/>
                  <a:gd name="T22" fmla="*/ 0 h 9"/>
                  <a:gd name="T23" fmla="*/ 1677 w 167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77" h="9">
                    <a:moveTo>
                      <a:pt x="1646" y="9"/>
                    </a:moveTo>
                    <a:lnTo>
                      <a:pt x="0" y="9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1677" y="0"/>
                    </a:lnTo>
                    <a:lnTo>
                      <a:pt x="1662" y="3"/>
                    </a:lnTo>
                    <a:lnTo>
                      <a:pt x="1646" y="9"/>
                    </a:lnTo>
                    <a:close/>
                  </a:path>
                </a:pathLst>
              </a:custGeom>
              <a:solidFill>
                <a:srgbClr val="EDA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9" name="Freeform 943">
                <a:extLst>
                  <a:ext uri="{FF2B5EF4-FFF2-40B4-BE49-F238E27FC236}">
                    <a16:creationId xmlns:a16="http://schemas.microsoft.com/office/drawing/2014/main" id="{52EC0FB4-C1C0-4308-8657-189ACC141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345"/>
                <a:ext cx="1691" cy="9"/>
              </a:xfrm>
              <a:custGeom>
                <a:avLst/>
                <a:gdLst>
                  <a:gd name="T0" fmla="*/ 1657 w 1691"/>
                  <a:gd name="T1" fmla="*/ 9 h 9"/>
                  <a:gd name="T2" fmla="*/ 0 w 1691"/>
                  <a:gd name="T3" fmla="*/ 9 h 9"/>
                  <a:gd name="T4" fmla="*/ 2 w 1691"/>
                  <a:gd name="T5" fmla="*/ 6 h 9"/>
                  <a:gd name="T6" fmla="*/ 6 w 1691"/>
                  <a:gd name="T7" fmla="*/ 0 h 9"/>
                  <a:gd name="T8" fmla="*/ 1691 w 1691"/>
                  <a:gd name="T9" fmla="*/ 0 h 9"/>
                  <a:gd name="T10" fmla="*/ 1674 w 1691"/>
                  <a:gd name="T11" fmla="*/ 6 h 9"/>
                  <a:gd name="T12" fmla="*/ 1657 w 169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91"/>
                  <a:gd name="T22" fmla="*/ 0 h 9"/>
                  <a:gd name="T23" fmla="*/ 1691 w 169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91" h="9">
                    <a:moveTo>
                      <a:pt x="1657" y="9"/>
                    </a:moveTo>
                    <a:lnTo>
                      <a:pt x="0" y="9"/>
                    </a:lnTo>
                    <a:lnTo>
                      <a:pt x="2" y="6"/>
                    </a:lnTo>
                    <a:lnTo>
                      <a:pt x="6" y="0"/>
                    </a:lnTo>
                    <a:lnTo>
                      <a:pt x="1691" y="0"/>
                    </a:lnTo>
                    <a:lnTo>
                      <a:pt x="1674" y="6"/>
                    </a:lnTo>
                    <a:lnTo>
                      <a:pt x="1657" y="9"/>
                    </a:lnTo>
                    <a:close/>
                  </a:path>
                </a:pathLst>
              </a:custGeom>
              <a:solidFill>
                <a:srgbClr val="EDA4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0" name="Freeform 944">
                <a:extLst>
                  <a:ext uri="{FF2B5EF4-FFF2-40B4-BE49-F238E27FC236}">
                    <a16:creationId xmlns:a16="http://schemas.microsoft.com/office/drawing/2014/main" id="{A523E8C7-47DA-42ED-B1D0-667E47D24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2341"/>
                <a:ext cx="1709" cy="10"/>
              </a:xfrm>
              <a:custGeom>
                <a:avLst/>
                <a:gdLst>
                  <a:gd name="T0" fmla="*/ 1672 w 1709"/>
                  <a:gd name="T1" fmla="*/ 10 h 10"/>
                  <a:gd name="T2" fmla="*/ 0 w 1709"/>
                  <a:gd name="T3" fmla="*/ 10 h 10"/>
                  <a:gd name="T4" fmla="*/ 4 w 1709"/>
                  <a:gd name="T5" fmla="*/ 4 h 10"/>
                  <a:gd name="T6" fmla="*/ 8 w 1709"/>
                  <a:gd name="T7" fmla="*/ 0 h 10"/>
                  <a:gd name="T8" fmla="*/ 1709 w 1709"/>
                  <a:gd name="T9" fmla="*/ 0 h 10"/>
                  <a:gd name="T10" fmla="*/ 1689 w 1709"/>
                  <a:gd name="T11" fmla="*/ 4 h 10"/>
                  <a:gd name="T12" fmla="*/ 1672 w 170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09"/>
                  <a:gd name="T22" fmla="*/ 0 h 10"/>
                  <a:gd name="T23" fmla="*/ 1709 w 170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09" h="10">
                    <a:moveTo>
                      <a:pt x="1672" y="10"/>
                    </a:moveTo>
                    <a:lnTo>
                      <a:pt x="0" y="10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1709" y="0"/>
                    </a:lnTo>
                    <a:lnTo>
                      <a:pt x="1689" y="4"/>
                    </a:lnTo>
                    <a:lnTo>
                      <a:pt x="1672" y="10"/>
                    </a:lnTo>
                    <a:close/>
                  </a:path>
                </a:pathLst>
              </a:custGeom>
              <a:solidFill>
                <a:srgbClr val="EDA4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1" name="Freeform 945">
                <a:extLst>
                  <a:ext uri="{FF2B5EF4-FFF2-40B4-BE49-F238E27FC236}">
                    <a16:creationId xmlns:a16="http://schemas.microsoft.com/office/drawing/2014/main" id="{6732BABF-980C-4ED0-852A-1A56DB66C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335"/>
                <a:ext cx="1724" cy="10"/>
              </a:xfrm>
              <a:custGeom>
                <a:avLst/>
                <a:gdLst>
                  <a:gd name="T0" fmla="*/ 1685 w 1724"/>
                  <a:gd name="T1" fmla="*/ 10 h 10"/>
                  <a:gd name="T2" fmla="*/ 0 w 1724"/>
                  <a:gd name="T3" fmla="*/ 10 h 10"/>
                  <a:gd name="T4" fmla="*/ 4 w 1724"/>
                  <a:gd name="T5" fmla="*/ 6 h 10"/>
                  <a:gd name="T6" fmla="*/ 8 w 1724"/>
                  <a:gd name="T7" fmla="*/ 0 h 10"/>
                  <a:gd name="T8" fmla="*/ 1724 w 1724"/>
                  <a:gd name="T9" fmla="*/ 0 h 10"/>
                  <a:gd name="T10" fmla="*/ 1705 w 1724"/>
                  <a:gd name="T11" fmla="*/ 6 h 10"/>
                  <a:gd name="T12" fmla="*/ 1685 w 172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24"/>
                  <a:gd name="T22" fmla="*/ 0 h 10"/>
                  <a:gd name="T23" fmla="*/ 1724 w 172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24" h="10">
                    <a:moveTo>
                      <a:pt x="1685" y="10"/>
                    </a:moveTo>
                    <a:lnTo>
                      <a:pt x="0" y="10"/>
                    </a:lnTo>
                    <a:lnTo>
                      <a:pt x="4" y="6"/>
                    </a:lnTo>
                    <a:lnTo>
                      <a:pt x="8" y="0"/>
                    </a:lnTo>
                    <a:lnTo>
                      <a:pt x="1724" y="0"/>
                    </a:lnTo>
                    <a:lnTo>
                      <a:pt x="1705" y="6"/>
                    </a:lnTo>
                    <a:lnTo>
                      <a:pt x="1685" y="10"/>
                    </a:lnTo>
                    <a:close/>
                  </a:path>
                </a:pathLst>
              </a:custGeom>
              <a:solidFill>
                <a:srgbClr val="EDA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2" name="Freeform 946">
                <a:extLst>
                  <a:ext uri="{FF2B5EF4-FFF2-40B4-BE49-F238E27FC236}">
                    <a16:creationId xmlns:a16="http://schemas.microsoft.com/office/drawing/2014/main" id="{4834DA14-458A-4629-BA4F-8D10E9AD7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330"/>
                <a:ext cx="1743" cy="11"/>
              </a:xfrm>
              <a:custGeom>
                <a:avLst/>
                <a:gdLst>
                  <a:gd name="T0" fmla="*/ 1701 w 1743"/>
                  <a:gd name="T1" fmla="*/ 11 h 11"/>
                  <a:gd name="T2" fmla="*/ 0 w 1743"/>
                  <a:gd name="T3" fmla="*/ 11 h 11"/>
                  <a:gd name="T4" fmla="*/ 4 w 1743"/>
                  <a:gd name="T5" fmla="*/ 5 h 11"/>
                  <a:gd name="T6" fmla="*/ 10 w 1743"/>
                  <a:gd name="T7" fmla="*/ 0 h 11"/>
                  <a:gd name="T8" fmla="*/ 1743 w 1743"/>
                  <a:gd name="T9" fmla="*/ 0 h 11"/>
                  <a:gd name="T10" fmla="*/ 1722 w 1743"/>
                  <a:gd name="T11" fmla="*/ 5 h 11"/>
                  <a:gd name="T12" fmla="*/ 1701 w 1743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"/>
                  <a:gd name="T22" fmla="*/ 0 h 11"/>
                  <a:gd name="T23" fmla="*/ 1743 w 1743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" h="11">
                    <a:moveTo>
                      <a:pt x="1701" y="11"/>
                    </a:moveTo>
                    <a:lnTo>
                      <a:pt x="0" y="11"/>
                    </a:lnTo>
                    <a:lnTo>
                      <a:pt x="4" y="5"/>
                    </a:lnTo>
                    <a:lnTo>
                      <a:pt x="10" y="0"/>
                    </a:lnTo>
                    <a:lnTo>
                      <a:pt x="1743" y="0"/>
                    </a:lnTo>
                    <a:lnTo>
                      <a:pt x="1722" y="5"/>
                    </a:lnTo>
                    <a:lnTo>
                      <a:pt x="1701" y="11"/>
                    </a:lnTo>
                    <a:close/>
                  </a:path>
                </a:pathLst>
              </a:custGeom>
              <a:solidFill>
                <a:srgbClr val="EDA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3" name="Freeform 947">
                <a:extLst>
                  <a:ext uri="{FF2B5EF4-FFF2-40B4-BE49-F238E27FC236}">
                    <a16:creationId xmlns:a16="http://schemas.microsoft.com/office/drawing/2014/main" id="{7A1EE94C-6C1D-4BBA-A663-685727C1F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326"/>
                <a:ext cx="1766" cy="9"/>
              </a:xfrm>
              <a:custGeom>
                <a:avLst/>
                <a:gdLst>
                  <a:gd name="T0" fmla="*/ 1716 w 1766"/>
                  <a:gd name="T1" fmla="*/ 9 h 9"/>
                  <a:gd name="T2" fmla="*/ 0 w 1766"/>
                  <a:gd name="T3" fmla="*/ 9 h 9"/>
                  <a:gd name="T4" fmla="*/ 6 w 1766"/>
                  <a:gd name="T5" fmla="*/ 4 h 9"/>
                  <a:gd name="T6" fmla="*/ 11 w 1766"/>
                  <a:gd name="T7" fmla="*/ 0 h 9"/>
                  <a:gd name="T8" fmla="*/ 1766 w 1766"/>
                  <a:gd name="T9" fmla="*/ 0 h 9"/>
                  <a:gd name="T10" fmla="*/ 1741 w 1766"/>
                  <a:gd name="T11" fmla="*/ 4 h 9"/>
                  <a:gd name="T12" fmla="*/ 1716 w 176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66"/>
                  <a:gd name="T22" fmla="*/ 0 h 9"/>
                  <a:gd name="T23" fmla="*/ 1766 w 176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66" h="9">
                    <a:moveTo>
                      <a:pt x="1716" y="9"/>
                    </a:moveTo>
                    <a:lnTo>
                      <a:pt x="0" y="9"/>
                    </a:lnTo>
                    <a:lnTo>
                      <a:pt x="6" y="4"/>
                    </a:lnTo>
                    <a:lnTo>
                      <a:pt x="11" y="0"/>
                    </a:lnTo>
                    <a:lnTo>
                      <a:pt x="1766" y="0"/>
                    </a:lnTo>
                    <a:lnTo>
                      <a:pt x="1741" y="4"/>
                    </a:lnTo>
                    <a:lnTo>
                      <a:pt x="1716" y="9"/>
                    </a:lnTo>
                    <a:close/>
                  </a:path>
                </a:pathLst>
              </a:custGeom>
              <a:solidFill>
                <a:srgbClr val="EEA6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4" name="Freeform 948">
                <a:extLst>
                  <a:ext uri="{FF2B5EF4-FFF2-40B4-BE49-F238E27FC236}">
                    <a16:creationId xmlns:a16="http://schemas.microsoft.com/office/drawing/2014/main" id="{1EEBBFC0-1D70-46BB-BECF-066D40AD3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2320"/>
                <a:ext cx="1790" cy="10"/>
              </a:xfrm>
              <a:custGeom>
                <a:avLst/>
                <a:gdLst>
                  <a:gd name="T0" fmla="*/ 1733 w 1790"/>
                  <a:gd name="T1" fmla="*/ 10 h 10"/>
                  <a:gd name="T2" fmla="*/ 0 w 1790"/>
                  <a:gd name="T3" fmla="*/ 10 h 10"/>
                  <a:gd name="T4" fmla="*/ 5 w 1790"/>
                  <a:gd name="T5" fmla="*/ 6 h 10"/>
                  <a:gd name="T6" fmla="*/ 11 w 1790"/>
                  <a:gd name="T7" fmla="*/ 0 h 10"/>
                  <a:gd name="T8" fmla="*/ 1790 w 1790"/>
                  <a:gd name="T9" fmla="*/ 0 h 10"/>
                  <a:gd name="T10" fmla="*/ 1762 w 1790"/>
                  <a:gd name="T11" fmla="*/ 6 h 10"/>
                  <a:gd name="T12" fmla="*/ 1733 w 179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90"/>
                  <a:gd name="T22" fmla="*/ 0 h 10"/>
                  <a:gd name="T23" fmla="*/ 1790 w 179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90" h="10">
                    <a:moveTo>
                      <a:pt x="1733" y="10"/>
                    </a:moveTo>
                    <a:lnTo>
                      <a:pt x="0" y="10"/>
                    </a:lnTo>
                    <a:lnTo>
                      <a:pt x="5" y="6"/>
                    </a:lnTo>
                    <a:lnTo>
                      <a:pt x="11" y="0"/>
                    </a:lnTo>
                    <a:lnTo>
                      <a:pt x="1790" y="0"/>
                    </a:lnTo>
                    <a:lnTo>
                      <a:pt x="1762" y="6"/>
                    </a:lnTo>
                    <a:lnTo>
                      <a:pt x="1733" y="10"/>
                    </a:lnTo>
                    <a:close/>
                  </a:path>
                </a:pathLst>
              </a:custGeom>
              <a:solidFill>
                <a:srgbClr val="EEA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5" name="Freeform 949">
                <a:extLst>
                  <a:ext uri="{FF2B5EF4-FFF2-40B4-BE49-F238E27FC236}">
                    <a16:creationId xmlns:a16="http://schemas.microsoft.com/office/drawing/2014/main" id="{8A360F12-AB13-4553-965B-18EA1A2FE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2314"/>
                <a:ext cx="1822" cy="12"/>
              </a:xfrm>
              <a:custGeom>
                <a:avLst/>
                <a:gdLst>
                  <a:gd name="T0" fmla="*/ 1755 w 1822"/>
                  <a:gd name="T1" fmla="*/ 12 h 12"/>
                  <a:gd name="T2" fmla="*/ 0 w 1822"/>
                  <a:gd name="T3" fmla="*/ 12 h 12"/>
                  <a:gd name="T4" fmla="*/ 6 w 1822"/>
                  <a:gd name="T5" fmla="*/ 6 h 12"/>
                  <a:gd name="T6" fmla="*/ 12 w 1822"/>
                  <a:gd name="T7" fmla="*/ 0 h 12"/>
                  <a:gd name="T8" fmla="*/ 1822 w 1822"/>
                  <a:gd name="T9" fmla="*/ 0 h 12"/>
                  <a:gd name="T10" fmla="*/ 1805 w 1822"/>
                  <a:gd name="T11" fmla="*/ 4 h 12"/>
                  <a:gd name="T12" fmla="*/ 1787 w 1822"/>
                  <a:gd name="T13" fmla="*/ 6 h 12"/>
                  <a:gd name="T14" fmla="*/ 1770 w 1822"/>
                  <a:gd name="T15" fmla="*/ 8 h 12"/>
                  <a:gd name="T16" fmla="*/ 1755 w 1822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2"/>
                  <a:gd name="T28" fmla="*/ 0 h 12"/>
                  <a:gd name="T29" fmla="*/ 1822 w 18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2" h="12">
                    <a:moveTo>
                      <a:pt x="1755" y="12"/>
                    </a:moveTo>
                    <a:lnTo>
                      <a:pt x="0" y="12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822" y="0"/>
                    </a:lnTo>
                    <a:lnTo>
                      <a:pt x="1805" y="4"/>
                    </a:lnTo>
                    <a:lnTo>
                      <a:pt x="1787" y="6"/>
                    </a:lnTo>
                    <a:lnTo>
                      <a:pt x="1770" y="8"/>
                    </a:lnTo>
                    <a:lnTo>
                      <a:pt x="1755" y="12"/>
                    </a:lnTo>
                    <a:close/>
                  </a:path>
                </a:pathLst>
              </a:custGeom>
              <a:solidFill>
                <a:srgbClr val="EEA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6" name="Freeform 950">
                <a:extLst>
                  <a:ext uri="{FF2B5EF4-FFF2-40B4-BE49-F238E27FC236}">
                    <a16:creationId xmlns:a16="http://schemas.microsoft.com/office/drawing/2014/main" id="{5E2130BF-8BA9-4509-84F1-1855FAC1B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310"/>
                <a:ext cx="1868" cy="10"/>
              </a:xfrm>
              <a:custGeom>
                <a:avLst/>
                <a:gdLst>
                  <a:gd name="T0" fmla="*/ 1779 w 1868"/>
                  <a:gd name="T1" fmla="*/ 10 h 10"/>
                  <a:gd name="T2" fmla="*/ 0 w 1868"/>
                  <a:gd name="T3" fmla="*/ 10 h 10"/>
                  <a:gd name="T4" fmla="*/ 8 w 1868"/>
                  <a:gd name="T5" fmla="*/ 4 h 10"/>
                  <a:gd name="T6" fmla="*/ 15 w 1868"/>
                  <a:gd name="T7" fmla="*/ 0 h 10"/>
                  <a:gd name="T8" fmla="*/ 1868 w 1868"/>
                  <a:gd name="T9" fmla="*/ 0 h 10"/>
                  <a:gd name="T10" fmla="*/ 1845 w 1868"/>
                  <a:gd name="T11" fmla="*/ 2 h 10"/>
                  <a:gd name="T12" fmla="*/ 1822 w 1868"/>
                  <a:gd name="T13" fmla="*/ 4 h 10"/>
                  <a:gd name="T14" fmla="*/ 1801 w 1868"/>
                  <a:gd name="T15" fmla="*/ 8 h 10"/>
                  <a:gd name="T16" fmla="*/ 1779 w 1868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68"/>
                  <a:gd name="T28" fmla="*/ 0 h 10"/>
                  <a:gd name="T29" fmla="*/ 1868 w 186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68" h="10">
                    <a:moveTo>
                      <a:pt x="1779" y="10"/>
                    </a:moveTo>
                    <a:lnTo>
                      <a:pt x="0" y="10"/>
                    </a:lnTo>
                    <a:lnTo>
                      <a:pt x="8" y="4"/>
                    </a:lnTo>
                    <a:lnTo>
                      <a:pt x="15" y="0"/>
                    </a:lnTo>
                    <a:lnTo>
                      <a:pt x="1868" y="0"/>
                    </a:lnTo>
                    <a:lnTo>
                      <a:pt x="1845" y="2"/>
                    </a:lnTo>
                    <a:lnTo>
                      <a:pt x="1822" y="4"/>
                    </a:lnTo>
                    <a:lnTo>
                      <a:pt x="1801" y="8"/>
                    </a:lnTo>
                    <a:lnTo>
                      <a:pt x="1779" y="10"/>
                    </a:lnTo>
                    <a:close/>
                  </a:path>
                </a:pathLst>
              </a:custGeom>
              <a:solidFill>
                <a:srgbClr val="EEA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7" name="Freeform 951">
                <a:extLst>
                  <a:ext uri="{FF2B5EF4-FFF2-40B4-BE49-F238E27FC236}">
                    <a16:creationId xmlns:a16="http://schemas.microsoft.com/office/drawing/2014/main" id="{1AB160C9-751D-4A19-BF14-42391E75D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2305"/>
                <a:ext cx="2002" cy="9"/>
              </a:xfrm>
              <a:custGeom>
                <a:avLst/>
                <a:gdLst>
                  <a:gd name="T0" fmla="*/ 1810 w 2002"/>
                  <a:gd name="T1" fmla="*/ 9 h 9"/>
                  <a:gd name="T2" fmla="*/ 0 w 2002"/>
                  <a:gd name="T3" fmla="*/ 9 h 9"/>
                  <a:gd name="T4" fmla="*/ 11 w 2002"/>
                  <a:gd name="T5" fmla="*/ 3 h 9"/>
                  <a:gd name="T6" fmla="*/ 23 w 2002"/>
                  <a:gd name="T7" fmla="*/ 0 h 9"/>
                  <a:gd name="T8" fmla="*/ 1962 w 2002"/>
                  <a:gd name="T9" fmla="*/ 0 h 9"/>
                  <a:gd name="T10" fmla="*/ 1981 w 2002"/>
                  <a:gd name="T11" fmla="*/ 1 h 9"/>
                  <a:gd name="T12" fmla="*/ 2002 w 2002"/>
                  <a:gd name="T13" fmla="*/ 1 h 9"/>
                  <a:gd name="T14" fmla="*/ 1950 w 2002"/>
                  <a:gd name="T15" fmla="*/ 1 h 9"/>
                  <a:gd name="T16" fmla="*/ 1900 w 2002"/>
                  <a:gd name="T17" fmla="*/ 3 h 9"/>
                  <a:gd name="T18" fmla="*/ 1854 w 2002"/>
                  <a:gd name="T19" fmla="*/ 5 h 9"/>
                  <a:gd name="T20" fmla="*/ 1810 w 2002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002"/>
                  <a:gd name="T34" fmla="*/ 0 h 9"/>
                  <a:gd name="T35" fmla="*/ 2002 w 2002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002" h="9">
                    <a:moveTo>
                      <a:pt x="1810" y="9"/>
                    </a:moveTo>
                    <a:lnTo>
                      <a:pt x="0" y="9"/>
                    </a:lnTo>
                    <a:lnTo>
                      <a:pt x="11" y="3"/>
                    </a:lnTo>
                    <a:lnTo>
                      <a:pt x="23" y="0"/>
                    </a:lnTo>
                    <a:lnTo>
                      <a:pt x="1962" y="0"/>
                    </a:lnTo>
                    <a:lnTo>
                      <a:pt x="1981" y="1"/>
                    </a:lnTo>
                    <a:lnTo>
                      <a:pt x="2002" y="1"/>
                    </a:lnTo>
                    <a:lnTo>
                      <a:pt x="1950" y="1"/>
                    </a:lnTo>
                    <a:lnTo>
                      <a:pt x="1900" y="3"/>
                    </a:lnTo>
                    <a:lnTo>
                      <a:pt x="1854" y="5"/>
                    </a:lnTo>
                    <a:lnTo>
                      <a:pt x="1810" y="9"/>
                    </a:lnTo>
                    <a:close/>
                  </a:path>
                </a:pathLst>
              </a:custGeom>
              <a:solidFill>
                <a:srgbClr val="EEA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8" name="Freeform 952">
                <a:extLst>
                  <a:ext uri="{FF2B5EF4-FFF2-40B4-BE49-F238E27FC236}">
                    <a16:creationId xmlns:a16="http://schemas.microsoft.com/office/drawing/2014/main" id="{0476C352-3155-4F86-9281-68B913475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2301"/>
                <a:ext cx="1993" cy="9"/>
              </a:xfrm>
              <a:custGeom>
                <a:avLst/>
                <a:gdLst>
                  <a:gd name="T0" fmla="*/ 1853 w 1993"/>
                  <a:gd name="T1" fmla="*/ 9 h 9"/>
                  <a:gd name="T2" fmla="*/ 0 w 1993"/>
                  <a:gd name="T3" fmla="*/ 9 h 9"/>
                  <a:gd name="T4" fmla="*/ 8 w 1993"/>
                  <a:gd name="T5" fmla="*/ 5 h 9"/>
                  <a:gd name="T6" fmla="*/ 18 w 1993"/>
                  <a:gd name="T7" fmla="*/ 4 h 9"/>
                  <a:gd name="T8" fmla="*/ 27 w 1993"/>
                  <a:gd name="T9" fmla="*/ 2 h 9"/>
                  <a:gd name="T10" fmla="*/ 35 w 1993"/>
                  <a:gd name="T11" fmla="*/ 2 h 9"/>
                  <a:gd name="T12" fmla="*/ 70 w 1993"/>
                  <a:gd name="T13" fmla="*/ 0 h 9"/>
                  <a:gd name="T14" fmla="*/ 1935 w 1993"/>
                  <a:gd name="T15" fmla="*/ 0 h 9"/>
                  <a:gd name="T16" fmla="*/ 1949 w 1993"/>
                  <a:gd name="T17" fmla="*/ 4 h 9"/>
                  <a:gd name="T18" fmla="*/ 1964 w 1993"/>
                  <a:gd name="T19" fmla="*/ 5 h 9"/>
                  <a:gd name="T20" fmla="*/ 1977 w 1993"/>
                  <a:gd name="T21" fmla="*/ 7 h 9"/>
                  <a:gd name="T22" fmla="*/ 1993 w 1993"/>
                  <a:gd name="T23" fmla="*/ 5 h 9"/>
                  <a:gd name="T24" fmla="*/ 1956 w 1993"/>
                  <a:gd name="T25" fmla="*/ 5 h 9"/>
                  <a:gd name="T26" fmla="*/ 1920 w 1993"/>
                  <a:gd name="T27" fmla="*/ 5 h 9"/>
                  <a:gd name="T28" fmla="*/ 1885 w 1993"/>
                  <a:gd name="T29" fmla="*/ 7 h 9"/>
                  <a:gd name="T30" fmla="*/ 1853 w 1993"/>
                  <a:gd name="T31" fmla="*/ 9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993"/>
                  <a:gd name="T49" fmla="*/ 0 h 9"/>
                  <a:gd name="T50" fmla="*/ 1993 w 1993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993" h="9">
                    <a:moveTo>
                      <a:pt x="1853" y="9"/>
                    </a:moveTo>
                    <a:lnTo>
                      <a:pt x="0" y="9"/>
                    </a:lnTo>
                    <a:lnTo>
                      <a:pt x="8" y="5"/>
                    </a:lnTo>
                    <a:lnTo>
                      <a:pt x="18" y="4"/>
                    </a:lnTo>
                    <a:lnTo>
                      <a:pt x="27" y="2"/>
                    </a:lnTo>
                    <a:lnTo>
                      <a:pt x="35" y="2"/>
                    </a:lnTo>
                    <a:lnTo>
                      <a:pt x="70" y="0"/>
                    </a:lnTo>
                    <a:lnTo>
                      <a:pt x="1935" y="0"/>
                    </a:lnTo>
                    <a:lnTo>
                      <a:pt x="1949" y="4"/>
                    </a:lnTo>
                    <a:lnTo>
                      <a:pt x="1964" y="5"/>
                    </a:lnTo>
                    <a:lnTo>
                      <a:pt x="1977" y="7"/>
                    </a:lnTo>
                    <a:lnTo>
                      <a:pt x="1993" y="5"/>
                    </a:lnTo>
                    <a:lnTo>
                      <a:pt x="1956" y="5"/>
                    </a:lnTo>
                    <a:lnTo>
                      <a:pt x="1920" y="5"/>
                    </a:lnTo>
                    <a:lnTo>
                      <a:pt x="1885" y="7"/>
                    </a:lnTo>
                    <a:lnTo>
                      <a:pt x="1853" y="9"/>
                    </a:lnTo>
                    <a:close/>
                  </a:path>
                </a:pathLst>
              </a:custGeom>
              <a:solidFill>
                <a:srgbClr val="EEA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9" name="Freeform 953">
                <a:extLst>
                  <a:ext uri="{FF2B5EF4-FFF2-40B4-BE49-F238E27FC236}">
                    <a16:creationId xmlns:a16="http://schemas.microsoft.com/office/drawing/2014/main" id="{815E5755-8207-4267-B573-96F00FB12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295"/>
                <a:ext cx="1939" cy="10"/>
              </a:xfrm>
              <a:custGeom>
                <a:avLst/>
                <a:gdLst>
                  <a:gd name="T0" fmla="*/ 1939 w 1939"/>
                  <a:gd name="T1" fmla="*/ 10 h 10"/>
                  <a:gd name="T2" fmla="*/ 0 w 1939"/>
                  <a:gd name="T3" fmla="*/ 10 h 10"/>
                  <a:gd name="T4" fmla="*/ 11 w 1939"/>
                  <a:gd name="T5" fmla="*/ 8 h 10"/>
                  <a:gd name="T6" fmla="*/ 21 w 1939"/>
                  <a:gd name="T7" fmla="*/ 8 h 10"/>
                  <a:gd name="T8" fmla="*/ 117 w 1939"/>
                  <a:gd name="T9" fmla="*/ 0 h 10"/>
                  <a:gd name="T10" fmla="*/ 1910 w 1939"/>
                  <a:gd name="T11" fmla="*/ 0 h 10"/>
                  <a:gd name="T12" fmla="*/ 1923 w 1939"/>
                  <a:gd name="T13" fmla="*/ 6 h 10"/>
                  <a:gd name="T14" fmla="*/ 1939 w 1939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39"/>
                  <a:gd name="T25" fmla="*/ 0 h 10"/>
                  <a:gd name="T26" fmla="*/ 1939 w 1939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39" h="10">
                    <a:moveTo>
                      <a:pt x="1939" y="10"/>
                    </a:moveTo>
                    <a:lnTo>
                      <a:pt x="0" y="10"/>
                    </a:lnTo>
                    <a:lnTo>
                      <a:pt x="11" y="8"/>
                    </a:lnTo>
                    <a:lnTo>
                      <a:pt x="21" y="8"/>
                    </a:lnTo>
                    <a:lnTo>
                      <a:pt x="117" y="0"/>
                    </a:lnTo>
                    <a:lnTo>
                      <a:pt x="1910" y="0"/>
                    </a:lnTo>
                    <a:lnTo>
                      <a:pt x="1923" y="6"/>
                    </a:lnTo>
                    <a:lnTo>
                      <a:pt x="1939" y="10"/>
                    </a:lnTo>
                    <a:close/>
                  </a:path>
                </a:pathLst>
              </a:custGeom>
              <a:solidFill>
                <a:srgbClr val="EEA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0" name="Freeform 954">
                <a:extLst>
                  <a:ext uri="{FF2B5EF4-FFF2-40B4-BE49-F238E27FC236}">
                    <a16:creationId xmlns:a16="http://schemas.microsoft.com/office/drawing/2014/main" id="{445F2E8B-9AF0-4587-A0FB-18324AB31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289"/>
                <a:ext cx="1865" cy="12"/>
              </a:xfrm>
              <a:custGeom>
                <a:avLst/>
                <a:gdLst>
                  <a:gd name="T0" fmla="*/ 1865 w 1865"/>
                  <a:gd name="T1" fmla="*/ 12 h 12"/>
                  <a:gd name="T2" fmla="*/ 0 w 1865"/>
                  <a:gd name="T3" fmla="*/ 12 h 12"/>
                  <a:gd name="T4" fmla="*/ 117 w 1865"/>
                  <a:gd name="T5" fmla="*/ 2 h 12"/>
                  <a:gd name="T6" fmla="*/ 119 w 1865"/>
                  <a:gd name="T7" fmla="*/ 2 h 12"/>
                  <a:gd name="T8" fmla="*/ 120 w 1865"/>
                  <a:gd name="T9" fmla="*/ 0 h 12"/>
                  <a:gd name="T10" fmla="*/ 1844 w 1865"/>
                  <a:gd name="T11" fmla="*/ 0 h 12"/>
                  <a:gd name="T12" fmla="*/ 1854 w 1865"/>
                  <a:gd name="T13" fmla="*/ 6 h 12"/>
                  <a:gd name="T14" fmla="*/ 1865 w 1865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65"/>
                  <a:gd name="T25" fmla="*/ 0 h 12"/>
                  <a:gd name="T26" fmla="*/ 1865 w 1865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65" h="12">
                    <a:moveTo>
                      <a:pt x="1865" y="12"/>
                    </a:moveTo>
                    <a:lnTo>
                      <a:pt x="0" y="1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0" y="0"/>
                    </a:lnTo>
                    <a:lnTo>
                      <a:pt x="1844" y="0"/>
                    </a:lnTo>
                    <a:lnTo>
                      <a:pt x="1854" y="6"/>
                    </a:lnTo>
                    <a:lnTo>
                      <a:pt x="1865" y="12"/>
                    </a:lnTo>
                    <a:close/>
                  </a:path>
                </a:pathLst>
              </a:custGeom>
              <a:solidFill>
                <a:srgbClr val="EEA8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1" name="Freeform 955">
                <a:extLst>
                  <a:ext uri="{FF2B5EF4-FFF2-40B4-BE49-F238E27FC236}">
                    <a16:creationId xmlns:a16="http://schemas.microsoft.com/office/drawing/2014/main" id="{89B4E4A0-9CEF-4A21-B206-CA1F5724B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285"/>
                <a:ext cx="1793" cy="10"/>
              </a:xfrm>
              <a:custGeom>
                <a:avLst/>
                <a:gdLst>
                  <a:gd name="T0" fmla="*/ 1793 w 1793"/>
                  <a:gd name="T1" fmla="*/ 10 h 10"/>
                  <a:gd name="T2" fmla="*/ 0 w 1793"/>
                  <a:gd name="T3" fmla="*/ 10 h 10"/>
                  <a:gd name="T4" fmla="*/ 56 w 1793"/>
                  <a:gd name="T5" fmla="*/ 6 h 10"/>
                  <a:gd name="T6" fmla="*/ 71 w 1793"/>
                  <a:gd name="T7" fmla="*/ 2 h 10"/>
                  <a:gd name="T8" fmla="*/ 88 w 1793"/>
                  <a:gd name="T9" fmla="*/ 0 h 10"/>
                  <a:gd name="T10" fmla="*/ 1775 w 1793"/>
                  <a:gd name="T11" fmla="*/ 0 h 10"/>
                  <a:gd name="T12" fmla="*/ 1783 w 1793"/>
                  <a:gd name="T13" fmla="*/ 6 h 10"/>
                  <a:gd name="T14" fmla="*/ 1793 w 1793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93"/>
                  <a:gd name="T25" fmla="*/ 0 h 10"/>
                  <a:gd name="T26" fmla="*/ 1793 w 1793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93" h="10">
                    <a:moveTo>
                      <a:pt x="1793" y="10"/>
                    </a:moveTo>
                    <a:lnTo>
                      <a:pt x="0" y="10"/>
                    </a:lnTo>
                    <a:lnTo>
                      <a:pt x="56" y="6"/>
                    </a:lnTo>
                    <a:lnTo>
                      <a:pt x="71" y="2"/>
                    </a:lnTo>
                    <a:lnTo>
                      <a:pt x="88" y="0"/>
                    </a:lnTo>
                    <a:lnTo>
                      <a:pt x="1775" y="0"/>
                    </a:lnTo>
                    <a:lnTo>
                      <a:pt x="1783" y="6"/>
                    </a:lnTo>
                    <a:lnTo>
                      <a:pt x="1793" y="10"/>
                    </a:lnTo>
                    <a:close/>
                  </a:path>
                </a:pathLst>
              </a:custGeom>
              <a:solidFill>
                <a:srgbClr val="EEA8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2" name="Freeform 956">
                <a:extLst>
                  <a:ext uri="{FF2B5EF4-FFF2-40B4-BE49-F238E27FC236}">
                    <a16:creationId xmlns:a16="http://schemas.microsoft.com/office/drawing/2014/main" id="{AA3505D2-73D7-4599-B29E-39D7F8E22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280"/>
                <a:ext cx="1724" cy="9"/>
              </a:xfrm>
              <a:custGeom>
                <a:avLst/>
                <a:gdLst>
                  <a:gd name="T0" fmla="*/ 1724 w 1724"/>
                  <a:gd name="T1" fmla="*/ 9 h 9"/>
                  <a:gd name="T2" fmla="*/ 0 w 1724"/>
                  <a:gd name="T3" fmla="*/ 9 h 9"/>
                  <a:gd name="T4" fmla="*/ 25 w 1724"/>
                  <a:gd name="T5" fmla="*/ 5 h 9"/>
                  <a:gd name="T6" fmla="*/ 52 w 1724"/>
                  <a:gd name="T7" fmla="*/ 0 h 9"/>
                  <a:gd name="T8" fmla="*/ 1709 w 1724"/>
                  <a:gd name="T9" fmla="*/ 0 h 9"/>
                  <a:gd name="T10" fmla="*/ 1716 w 1724"/>
                  <a:gd name="T11" fmla="*/ 5 h 9"/>
                  <a:gd name="T12" fmla="*/ 1724 w 1724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24"/>
                  <a:gd name="T22" fmla="*/ 0 h 9"/>
                  <a:gd name="T23" fmla="*/ 1724 w 172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24" h="9">
                    <a:moveTo>
                      <a:pt x="1724" y="9"/>
                    </a:moveTo>
                    <a:lnTo>
                      <a:pt x="0" y="9"/>
                    </a:lnTo>
                    <a:lnTo>
                      <a:pt x="25" y="5"/>
                    </a:lnTo>
                    <a:lnTo>
                      <a:pt x="52" y="0"/>
                    </a:lnTo>
                    <a:lnTo>
                      <a:pt x="1709" y="0"/>
                    </a:lnTo>
                    <a:lnTo>
                      <a:pt x="1716" y="5"/>
                    </a:lnTo>
                    <a:lnTo>
                      <a:pt x="1724" y="9"/>
                    </a:lnTo>
                    <a:close/>
                  </a:path>
                </a:pathLst>
              </a:custGeom>
              <a:solidFill>
                <a:srgbClr val="EEA9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3" name="Freeform 957">
                <a:extLst>
                  <a:ext uri="{FF2B5EF4-FFF2-40B4-BE49-F238E27FC236}">
                    <a16:creationId xmlns:a16="http://schemas.microsoft.com/office/drawing/2014/main" id="{64937F78-8AB5-4B52-A801-CC49BF0A9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276"/>
                <a:ext cx="1687" cy="9"/>
              </a:xfrm>
              <a:custGeom>
                <a:avLst/>
                <a:gdLst>
                  <a:gd name="T0" fmla="*/ 1687 w 1687"/>
                  <a:gd name="T1" fmla="*/ 9 h 9"/>
                  <a:gd name="T2" fmla="*/ 0 w 1687"/>
                  <a:gd name="T3" fmla="*/ 9 h 9"/>
                  <a:gd name="T4" fmla="*/ 21 w 1687"/>
                  <a:gd name="T5" fmla="*/ 4 h 9"/>
                  <a:gd name="T6" fmla="*/ 42 w 1687"/>
                  <a:gd name="T7" fmla="*/ 0 h 9"/>
                  <a:gd name="T8" fmla="*/ 1674 w 1687"/>
                  <a:gd name="T9" fmla="*/ 0 h 9"/>
                  <a:gd name="T10" fmla="*/ 1680 w 1687"/>
                  <a:gd name="T11" fmla="*/ 4 h 9"/>
                  <a:gd name="T12" fmla="*/ 1687 w 1687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87"/>
                  <a:gd name="T22" fmla="*/ 0 h 9"/>
                  <a:gd name="T23" fmla="*/ 1687 w 168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87" h="9">
                    <a:moveTo>
                      <a:pt x="1687" y="9"/>
                    </a:moveTo>
                    <a:lnTo>
                      <a:pt x="0" y="9"/>
                    </a:lnTo>
                    <a:lnTo>
                      <a:pt x="21" y="4"/>
                    </a:lnTo>
                    <a:lnTo>
                      <a:pt x="42" y="0"/>
                    </a:lnTo>
                    <a:lnTo>
                      <a:pt x="1674" y="0"/>
                    </a:lnTo>
                    <a:lnTo>
                      <a:pt x="1680" y="4"/>
                    </a:lnTo>
                    <a:lnTo>
                      <a:pt x="1687" y="9"/>
                    </a:lnTo>
                    <a:close/>
                  </a:path>
                </a:pathLst>
              </a:custGeom>
              <a:solidFill>
                <a:srgbClr val="EEA9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4" name="Freeform 958">
                <a:extLst>
                  <a:ext uri="{FF2B5EF4-FFF2-40B4-BE49-F238E27FC236}">
                    <a16:creationId xmlns:a16="http://schemas.microsoft.com/office/drawing/2014/main" id="{AC397DA6-F342-4AC2-8DEC-5B2699F67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270"/>
                <a:ext cx="1657" cy="10"/>
              </a:xfrm>
              <a:custGeom>
                <a:avLst/>
                <a:gdLst>
                  <a:gd name="T0" fmla="*/ 1657 w 1657"/>
                  <a:gd name="T1" fmla="*/ 10 h 10"/>
                  <a:gd name="T2" fmla="*/ 0 w 1657"/>
                  <a:gd name="T3" fmla="*/ 10 h 10"/>
                  <a:gd name="T4" fmla="*/ 18 w 1657"/>
                  <a:gd name="T5" fmla="*/ 6 h 10"/>
                  <a:gd name="T6" fmla="*/ 37 w 1657"/>
                  <a:gd name="T7" fmla="*/ 0 h 10"/>
                  <a:gd name="T8" fmla="*/ 1645 w 1657"/>
                  <a:gd name="T9" fmla="*/ 0 h 10"/>
                  <a:gd name="T10" fmla="*/ 1651 w 1657"/>
                  <a:gd name="T11" fmla="*/ 6 h 10"/>
                  <a:gd name="T12" fmla="*/ 1657 w 165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57"/>
                  <a:gd name="T22" fmla="*/ 0 h 10"/>
                  <a:gd name="T23" fmla="*/ 1657 w 165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57" h="10">
                    <a:moveTo>
                      <a:pt x="1657" y="10"/>
                    </a:moveTo>
                    <a:lnTo>
                      <a:pt x="0" y="10"/>
                    </a:lnTo>
                    <a:lnTo>
                      <a:pt x="18" y="6"/>
                    </a:lnTo>
                    <a:lnTo>
                      <a:pt x="37" y="0"/>
                    </a:lnTo>
                    <a:lnTo>
                      <a:pt x="1645" y="0"/>
                    </a:lnTo>
                    <a:lnTo>
                      <a:pt x="1651" y="6"/>
                    </a:lnTo>
                    <a:lnTo>
                      <a:pt x="1657" y="10"/>
                    </a:lnTo>
                    <a:close/>
                  </a:path>
                </a:pathLst>
              </a:custGeom>
              <a:solidFill>
                <a:srgbClr val="EEA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5" name="Freeform 959">
                <a:extLst>
                  <a:ext uri="{FF2B5EF4-FFF2-40B4-BE49-F238E27FC236}">
                    <a16:creationId xmlns:a16="http://schemas.microsoft.com/office/drawing/2014/main" id="{C75064C8-C90F-4971-8912-042E2441D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264"/>
                <a:ext cx="1632" cy="12"/>
              </a:xfrm>
              <a:custGeom>
                <a:avLst/>
                <a:gdLst>
                  <a:gd name="T0" fmla="*/ 1632 w 1632"/>
                  <a:gd name="T1" fmla="*/ 12 h 12"/>
                  <a:gd name="T2" fmla="*/ 0 w 1632"/>
                  <a:gd name="T3" fmla="*/ 12 h 12"/>
                  <a:gd name="T4" fmla="*/ 16 w 1632"/>
                  <a:gd name="T5" fmla="*/ 6 h 12"/>
                  <a:gd name="T6" fmla="*/ 33 w 1632"/>
                  <a:gd name="T7" fmla="*/ 0 h 12"/>
                  <a:gd name="T8" fmla="*/ 1620 w 1632"/>
                  <a:gd name="T9" fmla="*/ 0 h 12"/>
                  <a:gd name="T10" fmla="*/ 1626 w 1632"/>
                  <a:gd name="T11" fmla="*/ 6 h 12"/>
                  <a:gd name="T12" fmla="*/ 1632 w 1632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32"/>
                  <a:gd name="T22" fmla="*/ 0 h 12"/>
                  <a:gd name="T23" fmla="*/ 1632 w 163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32" h="12">
                    <a:moveTo>
                      <a:pt x="1632" y="12"/>
                    </a:moveTo>
                    <a:lnTo>
                      <a:pt x="0" y="12"/>
                    </a:lnTo>
                    <a:lnTo>
                      <a:pt x="16" y="6"/>
                    </a:lnTo>
                    <a:lnTo>
                      <a:pt x="33" y="0"/>
                    </a:lnTo>
                    <a:lnTo>
                      <a:pt x="1620" y="0"/>
                    </a:lnTo>
                    <a:lnTo>
                      <a:pt x="1626" y="6"/>
                    </a:lnTo>
                    <a:lnTo>
                      <a:pt x="1632" y="12"/>
                    </a:lnTo>
                    <a:close/>
                  </a:path>
                </a:pathLst>
              </a:custGeom>
              <a:solidFill>
                <a:srgbClr val="EEA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6" name="Freeform 960">
                <a:extLst>
                  <a:ext uri="{FF2B5EF4-FFF2-40B4-BE49-F238E27FC236}">
                    <a16:creationId xmlns:a16="http://schemas.microsoft.com/office/drawing/2014/main" id="{0E6789BF-509C-4744-BC01-9106F1BD0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260"/>
                <a:ext cx="1608" cy="10"/>
              </a:xfrm>
              <a:custGeom>
                <a:avLst/>
                <a:gdLst>
                  <a:gd name="T0" fmla="*/ 1608 w 1608"/>
                  <a:gd name="T1" fmla="*/ 10 h 10"/>
                  <a:gd name="T2" fmla="*/ 0 w 1608"/>
                  <a:gd name="T3" fmla="*/ 10 h 10"/>
                  <a:gd name="T4" fmla="*/ 15 w 1608"/>
                  <a:gd name="T5" fmla="*/ 4 h 10"/>
                  <a:gd name="T6" fmla="*/ 29 w 1608"/>
                  <a:gd name="T7" fmla="*/ 0 h 10"/>
                  <a:gd name="T8" fmla="*/ 1597 w 1608"/>
                  <a:gd name="T9" fmla="*/ 0 h 10"/>
                  <a:gd name="T10" fmla="*/ 1602 w 1608"/>
                  <a:gd name="T11" fmla="*/ 4 h 10"/>
                  <a:gd name="T12" fmla="*/ 1608 w 160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08"/>
                  <a:gd name="T22" fmla="*/ 0 h 10"/>
                  <a:gd name="T23" fmla="*/ 1608 w 160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08" h="10">
                    <a:moveTo>
                      <a:pt x="1608" y="10"/>
                    </a:moveTo>
                    <a:lnTo>
                      <a:pt x="0" y="10"/>
                    </a:lnTo>
                    <a:lnTo>
                      <a:pt x="15" y="4"/>
                    </a:lnTo>
                    <a:lnTo>
                      <a:pt x="29" y="0"/>
                    </a:lnTo>
                    <a:lnTo>
                      <a:pt x="1597" y="0"/>
                    </a:lnTo>
                    <a:lnTo>
                      <a:pt x="1602" y="4"/>
                    </a:lnTo>
                    <a:lnTo>
                      <a:pt x="1608" y="10"/>
                    </a:lnTo>
                    <a:close/>
                  </a:path>
                </a:pathLst>
              </a:custGeom>
              <a:solidFill>
                <a:srgbClr val="EEA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7" name="Freeform 961">
                <a:extLst>
                  <a:ext uri="{FF2B5EF4-FFF2-40B4-BE49-F238E27FC236}">
                    <a16:creationId xmlns:a16="http://schemas.microsoft.com/office/drawing/2014/main" id="{5122D487-0BE1-4BE2-9441-01F9C41D5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255"/>
                <a:ext cx="1587" cy="9"/>
              </a:xfrm>
              <a:custGeom>
                <a:avLst/>
                <a:gdLst>
                  <a:gd name="T0" fmla="*/ 1587 w 1587"/>
                  <a:gd name="T1" fmla="*/ 9 h 9"/>
                  <a:gd name="T2" fmla="*/ 0 w 1587"/>
                  <a:gd name="T3" fmla="*/ 9 h 9"/>
                  <a:gd name="T4" fmla="*/ 14 w 1587"/>
                  <a:gd name="T5" fmla="*/ 5 h 9"/>
                  <a:gd name="T6" fmla="*/ 27 w 1587"/>
                  <a:gd name="T7" fmla="*/ 0 h 9"/>
                  <a:gd name="T8" fmla="*/ 1578 w 1587"/>
                  <a:gd name="T9" fmla="*/ 0 h 9"/>
                  <a:gd name="T10" fmla="*/ 1582 w 1587"/>
                  <a:gd name="T11" fmla="*/ 5 h 9"/>
                  <a:gd name="T12" fmla="*/ 1587 w 1587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87"/>
                  <a:gd name="T22" fmla="*/ 0 h 9"/>
                  <a:gd name="T23" fmla="*/ 1587 w 158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87" h="9">
                    <a:moveTo>
                      <a:pt x="1587" y="9"/>
                    </a:moveTo>
                    <a:lnTo>
                      <a:pt x="0" y="9"/>
                    </a:lnTo>
                    <a:lnTo>
                      <a:pt x="14" y="5"/>
                    </a:lnTo>
                    <a:lnTo>
                      <a:pt x="27" y="0"/>
                    </a:lnTo>
                    <a:lnTo>
                      <a:pt x="1578" y="0"/>
                    </a:lnTo>
                    <a:lnTo>
                      <a:pt x="1582" y="5"/>
                    </a:lnTo>
                    <a:lnTo>
                      <a:pt x="1587" y="9"/>
                    </a:lnTo>
                    <a:close/>
                  </a:path>
                </a:pathLst>
              </a:custGeom>
              <a:solidFill>
                <a:srgbClr val="EEA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8" name="Freeform 962">
                <a:extLst>
                  <a:ext uri="{FF2B5EF4-FFF2-40B4-BE49-F238E27FC236}">
                    <a16:creationId xmlns:a16="http://schemas.microsoft.com/office/drawing/2014/main" id="{D884AEA4-D3FD-4756-8899-C3D5C572F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249"/>
                <a:ext cx="1568" cy="11"/>
              </a:xfrm>
              <a:custGeom>
                <a:avLst/>
                <a:gdLst>
                  <a:gd name="T0" fmla="*/ 1568 w 1568"/>
                  <a:gd name="T1" fmla="*/ 11 h 11"/>
                  <a:gd name="T2" fmla="*/ 0 w 1568"/>
                  <a:gd name="T3" fmla="*/ 11 h 11"/>
                  <a:gd name="T4" fmla="*/ 13 w 1568"/>
                  <a:gd name="T5" fmla="*/ 6 h 11"/>
                  <a:gd name="T6" fmla="*/ 26 w 1568"/>
                  <a:gd name="T7" fmla="*/ 0 h 11"/>
                  <a:gd name="T8" fmla="*/ 1558 w 1568"/>
                  <a:gd name="T9" fmla="*/ 0 h 11"/>
                  <a:gd name="T10" fmla="*/ 1564 w 1568"/>
                  <a:gd name="T11" fmla="*/ 6 h 11"/>
                  <a:gd name="T12" fmla="*/ 1568 w 1568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68"/>
                  <a:gd name="T22" fmla="*/ 0 h 11"/>
                  <a:gd name="T23" fmla="*/ 1568 w 1568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68" h="11">
                    <a:moveTo>
                      <a:pt x="1568" y="11"/>
                    </a:moveTo>
                    <a:lnTo>
                      <a:pt x="0" y="11"/>
                    </a:lnTo>
                    <a:lnTo>
                      <a:pt x="13" y="6"/>
                    </a:lnTo>
                    <a:lnTo>
                      <a:pt x="26" y="0"/>
                    </a:lnTo>
                    <a:lnTo>
                      <a:pt x="1558" y="0"/>
                    </a:lnTo>
                    <a:lnTo>
                      <a:pt x="1564" y="6"/>
                    </a:lnTo>
                    <a:lnTo>
                      <a:pt x="1568" y="11"/>
                    </a:lnTo>
                    <a:close/>
                  </a:path>
                </a:pathLst>
              </a:custGeom>
              <a:solidFill>
                <a:srgbClr val="EEA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9" name="Freeform 963">
                <a:extLst>
                  <a:ext uri="{FF2B5EF4-FFF2-40B4-BE49-F238E27FC236}">
                    <a16:creationId xmlns:a16="http://schemas.microsoft.com/office/drawing/2014/main" id="{E001F031-A4C2-45ED-B205-5A445CB63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245"/>
                <a:ext cx="1551" cy="10"/>
              </a:xfrm>
              <a:custGeom>
                <a:avLst/>
                <a:gdLst>
                  <a:gd name="T0" fmla="*/ 1551 w 1551"/>
                  <a:gd name="T1" fmla="*/ 10 h 10"/>
                  <a:gd name="T2" fmla="*/ 0 w 1551"/>
                  <a:gd name="T3" fmla="*/ 10 h 10"/>
                  <a:gd name="T4" fmla="*/ 13 w 1551"/>
                  <a:gd name="T5" fmla="*/ 4 h 10"/>
                  <a:gd name="T6" fmla="*/ 25 w 1551"/>
                  <a:gd name="T7" fmla="*/ 0 h 10"/>
                  <a:gd name="T8" fmla="*/ 1541 w 1551"/>
                  <a:gd name="T9" fmla="*/ 0 h 10"/>
                  <a:gd name="T10" fmla="*/ 1547 w 1551"/>
                  <a:gd name="T11" fmla="*/ 4 h 10"/>
                  <a:gd name="T12" fmla="*/ 1551 w 155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51"/>
                  <a:gd name="T22" fmla="*/ 0 h 10"/>
                  <a:gd name="T23" fmla="*/ 1551 w 155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51" h="10">
                    <a:moveTo>
                      <a:pt x="1551" y="10"/>
                    </a:moveTo>
                    <a:lnTo>
                      <a:pt x="0" y="10"/>
                    </a:lnTo>
                    <a:lnTo>
                      <a:pt x="13" y="4"/>
                    </a:lnTo>
                    <a:lnTo>
                      <a:pt x="25" y="0"/>
                    </a:lnTo>
                    <a:lnTo>
                      <a:pt x="1541" y="0"/>
                    </a:lnTo>
                    <a:lnTo>
                      <a:pt x="1547" y="4"/>
                    </a:lnTo>
                    <a:lnTo>
                      <a:pt x="1551" y="10"/>
                    </a:lnTo>
                    <a:close/>
                  </a:path>
                </a:pathLst>
              </a:custGeom>
              <a:solidFill>
                <a:srgbClr val="EFA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0" name="Freeform 964">
                <a:extLst>
                  <a:ext uri="{FF2B5EF4-FFF2-40B4-BE49-F238E27FC236}">
                    <a16:creationId xmlns:a16="http://schemas.microsoft.com/office/drawing/2014/main" id="{F07F7BFF-F2BF-4672-8F29-063B45CA4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239"/>
                <a:ext cx="1532" cy="10"/>
              </a:xfrm>
              <a:custGeom>
                <a:avLst/>
                <a:gdLst>
                  <a:gd name="T0" fmla="*/ 1532 w 1532"/>
                  <a:gd name="T1" fmla="*/ 10 h 10"/>
                  <a:gd name="T2" fmla="*/ 0 w 1532"/>
                  <a:gd name="T3" fmla="*/ 10 h 10"/>
                  <a:gd name="T4" fmla="*/ 12 w 1532"/>
                  <a:gd name="T5" fmla="*/ 6 h 10"/>
                  <a:gd name="T6" fmla="*/ 23 w 1532"/>
                  <a:gd name="T7" fmla="*/ 0 h 10"/>
                  <a:gd name="T8" fmla="*/ 1524 w 1532"/>
                  <a:gd name="T9" fmla="*/ 0 h 10"/>
                  <a:gd name="T10" fmla="*/ 1528 w 1532"/>
                  <a:gd name="T11" fmla="*/ 6 h 10"/>
                  <a:gd name="T12" fmla="*/ 1532 w 153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32"/>
                  <a:gd name="T22" fmla="*/ 0 h 10"/>
                  <a:gd name="T23" fmla="*/ 1532 w 153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32" h="10">
                    <a:moveTo>
                      <a:pt x="1532" y="10"/>
                    </a:moveTo>
                    <a:lnTo>
                      <a:pt x="0" y="10"/>
                    </a:lnTo>
                    <a:lnTo>
                      <a:pt x="12" y="6"/>
                    </a:lnTo>
                    <a:lnTo>
                      <a:pt x="23" y="0"/>
                    </a:lnTo>
                    <a:lnTo>
                      <a:pt x="1524" y="0"/>
                    </a:lnTo>
                    <a:lnTo>
                      <a:pt x="1528" y="6"/>
                    </a:lnTo>
                    <a:lnTo>
                      <a:pt x="1532" y="10"/>
                    </a:lnTo>
                    <a:close/>
                  </a:path>
                </a:pathLst>
              </a:custGeom>
              <a:solidFill>
                <a:srgbClr val="EFA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1" name="Freeform 965">
                <a:extLst>
                  <a:ext uri="{FF2B5EF4-FFF2-40B4-BE49-F238E27FC236}">
                    <a16:creationId xmlns:a16="http://schemas.microsoft.com/office/drawing/2014/main" id="{E411B896-9D6C-4ECE-B18F-580E1C5F7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235"/>
                <a:ext cx="1516" cy="10"/>
              </a:xfrm>
              <a:custGeom>
                <a:avLst/>
                <a:gdLst>
                  <a:gd name="T0" fmla="*/ 1516 w 1516"/>
                  <a:gd name="T1" fmla="*/ 10 h 10"/>
                  <a:gd name="T2" fmla="*/ 0 w 1516"/>
                  <a:gd name="T3" fmla="*/ 10 h 10"/>
                  <a:gd name="T4" fmla="*/ 11 w 1516"/>
                  <a:gd name="T5" fmla="*/ 4 h 10"/>
                  <a:gd name="T6" fmla="*/ 23 w 1516"/>
                  <a:gd name="T7" fmla="*/ 0 h 10"/>
                  <a:gd name="T8" fmla="*/ 1509 w 1516"/>
                  <a:gd name="T9" fmla="*/ 0 h 10"/>
                  <a:gd name="T10" fmla="*/ 1512 w 1516"/>
                  <a:gd name="T11" fmla="*/ 4 h 10"/>
                  <a:gd name="T12" fmla="*/ 1516 w 151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16"/>
                  <a:gd name="T22" fmla="*/ 0 h 10"/>
                  <a:gd name="T23" fmla="*/ 1516 w 151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16" h="10">
                    <a:moveTo>
                      <a:pt x="1516" y="10"/>
                    </a:moveTo>
                    <a:lnTo>
                      <a:pt x="0" y="10"/>
                    </a:lnTo>
                    <a:lnTo>
                      <a:pt x="11" y="4"/>
                    </a:lnTo>
                    <a:lnTo>
                      <a:pt x="23" y="0"/>
                    </a:lnTo>
                    <a:lnTo>
                      <a:pt x="1509" y="0"/>
                    </a:lnTo>
                    <a:lnTo>
                      <a:pt x="1512" y="4"/>
                    </a:lnTo>
                    <a:lnTo>
                      <a:pt x="1516" y="10"/>
                    </a:lnTo>
                    <a:close/>
                  </a:path>
                </a:pathLst>
              </a:custGeom>
              <a:solidFill>
                <a:srgbClr val="EFAB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2" name="Freeform 966">
                <a:extLst>
                  <a:ext uri="{FF2B5EF4-FFF2-40B4-BE49-F238E27FC236}">
                    <a16:creationId xmlns:a16="http://schemas.microsoft.com/office/drawing/2014/main" id="{9293DEB3-54AF-4A44-AA87-6A8B2151E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2230"/>
                <a:ext cx="1501" cy="9"/>
              </a:xfrm>
              <a:custGeom>
                <a:avLst/>
                <a:gdLst>
                  <a:gd name="T0" fmla="*/ 1501 w 1501"/>
                  <a:gd name="T1" fmla="*/ 9 h 9"/>
                  <a:gd name="T2" fmla="*/ 0 w 1501"/>
                  <a:gd name="T3" fmla="*/ 9 h 9"/>
                  <a:gd name="T4" fmla="*/ 12 w 1501"/>
                  <a:gd name="T5" fmla="*/ 5 h 9"/>
                  <a:gd name="T6" fmla="*/ 22 w 1501"/>
                  <a:gd name="T7" fmla="*/ 0 h 9"/>
                  <a:gd name="T8" fmla="*/ 1494 w 1501"/>
                  <a:gd name="T9" fmla="*/ 0 h 9"/>
                  <a:gd name="T10" fmla="*/ 1498 w 1501"/>
                  <a:gd name="T11" fmla="*/ 5 h 9"/>
                  <a:gd name="T12" fmla="*/ 1501 w 150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01"/>
                  <a:gd name="T22" fmla="*/ 0 h 9"/>
                  <a:gd name="T23" fmla="*/ 1501 w 150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01" h="9">
                    <a:moveTo>
                      <a:pt x="1501" y="9"/>
                    </a:moveTo>
                    <a:lnTo>
                      <a:pt x="0" y="9"/>
                    </a:lnTo>
                    <a:lnTo>
                      <a:pt x="12" y="5"/>
                    </a:lnTo>
                    <a:lnTo>
                      <a:pt x="22" y="0"/>
                    </a:lnTo>
                    <a:lnTo>
                      <a:pt x="1494" y="0"/>
                    </a:lnTo>
                    <a:lnTo>
                      <a:pt x="1498" y="5"/>
                    </a:lnTo>
                    <a:lnTo>
                      <a:pt x="1501" y="9"/>
                    </a:lnTo>
                    <a:close/>
                  </a:path>
                </a:pathLst>
              </a:custGeom>
              <a:solidFill>
                <a:srgbClr val="EFAB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3" name="Freeform 967">
                <a:extLst>
                  <a:ext uri="{FF2B5EF4-FFF2-40B4-BE49-F238E27FC236}">
                    <a16:creationId xmlns:a16="http://schemas.microsoft.com/office/drawing/2014/main" id="{C484751F-26B0-455D-AC25-3ED3BC4F1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224"/>
                <a:ext cx="1486" cy="11"/>
              </a:xfrm>
              <a:custGeom>
                <a:avLst/>
                <a:gdLst>
                  <a:gd name="T0" fmla="*/ 1486 w 1486"/>
                  <a:gd name="T1" fmla="*/ 11 h 11"/>
                  <a:gd name="T2" fmla="*/ 0 w 1486"/>
                  <a:gd name="T3" fmla="*/ 11 h 11"/>
                  <a:gd name="T4" fmla="*/ 10 w 1486"/>
                  <a:gd name="T5" fmla="*/ 6 h 11"/>
                  <a:gd name="T6" fmla="*/ 21 w 1486"/>
                  <a:gd name="T7" fmla="*/ 0 h 11"/>
                  <a:gd name="T8" fmla="*/ 1480 w 1486"/>
                  <a:gd name="T9" fmla="*/ 0 h 11"/>
                  <a:gd name="T10" fmla="*/ 1482 w 1486"/>
                  <a:gd name="T11" fmla="*/ 6 h 11"/>
                  <a:gd name="T12" fmla="*/ 1486 w 148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6"/>
                  <a:gd name="T22" fmla="*/ 0 h 11"/>
                  <a:gd name="T23" fmla="*/ 1486 w 148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6" h="11">
                    <a:moveTo>
                      <a:pt x="1486" y="11"/>
                    </a:moveTo>
                    <a:lnTo>
                      <a:pt x="0" y="11"/>
                    </a:lnTo>
                    <a:lnTo>
                      <a:pt x="10" y="6"/>
                    </a:lnTo>
                    <a:lnTo>
                      <a:pt x="21" y="0"/>
                    </a:lnTo>
                    <a:lnTo>
                      <a:pt x="1480" y="0"/>
                    </a:lnTo>
                    <a:lnTo>
                      <a:pt x="1482" y="6"/>
                    </a:lnTo>
                    <a:lnTo>
                      <a:pt x="1486" y="11"/>
                    </a:lnTo>
                    <a:close/>
                  </a:path>
                </a:pathLst>
              </a:custGeom>
              <a:solidFill>
                <a:srgbClr val="EFA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4" name="Freeform 968">
                <a:extLst>
                  <a:ext uri="{FF2B5EF4-FFF2-40B4-BE49-F238E27FC236}">
                    <a16:creationId xmlns:a16="http://schemas.microsoft.com/office/drawing/2014/main" id="{C88A2F26-9CC2-4262-9954-1AFA4AC5B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220"/>
                <a:ext cx="1472" cy="10"/>
              </a:xfrm>
              <a:custGeom>
                <a:avLst/>
                <a:gdLst>
                  <a:gd name="T0" fmla="*/ 1472 w 1472"/>
                  <a:gd name="T1" fmla="*/ 10 h 10"/>
                  <a:gd name="T2" fmla="*/ 0 w 1472"/>
                  <a:gd name="T3" fmla="*/ 10 h 10"/>
                  <a:gd name="T4" fmla="*/ 9 w 1472"/>
                  <a:gd name="T5" fmla="*/ 4 h 10"/>
                  <a:gd name="T6" fmla="*/ 21 w 1472"/>
                  <a:gd name="T7" fmla="*/ 0 h 10"/>
                  <a:gd name="T8" fmla="*/ 1466 w 1472"/>
                  <a:gd name="T9" fmla="*/ 0 h 10"/>
                  <a:gd name="T10" fmla="*/ 1470 w 1472"/>
                  <a:gd name="T11" fmla="*/ 4 h 10"/>
                  <a:gd name="T12" fmla="*/ 1472 w 147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72"/>
                  <a:gd name="T22" fmla="*/ 0 h 10"/>
                  <a:gd name="T23" fmla="*/ 1472 w 147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72" h="10">
                    <a:moveTo>
                      <a:pt x="1472" y="10"/>
                    </a:moveTo>
                    <a:lnTo>
                      <a:pt x="0" y="10"/>
                    </a:lnTo>
                    <a:lnTo>
                      <a:pt x="9" y="4"/>
                    </a:lnTo>
                    <a:lnTo>
                      <a:pt x="21" y="0"/>
                    </a:lnTo>
                    <a:lnTo>
                      <a:pt x="1466" y="0"/>
                    </a:lnTo>
                    <a:lnTo>
                      <a:pt x="1470" y="4"/>
                    </a:lnTo>
                    <a:lnTo>
                      <a:pt x="1472" y="10"/>
                    </a:lnTo>
                    <a:close/>
                  </a:path>
                </a:pathLst>
              </a:custGeom>
              <a:solidFill>
                <a:srgbClr val="EFA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5" name="Freeform 969">
                <a:extLst>
                  <a:ext uri="{FF2B5EF4-FFF2-40B4-BE49-F238E27FC236}">
                    <a16:creationId xmlns:a16="http://schemas.microsoft.com/office/drawing/2014/main" id="{AFA22C3B-969D-49E2-AE31-15C0D4EEB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214"/>
                <a:ext cx="1459" cy="10"/>
              </a:xfrm>
              <a:custGeom>
                <a:avLst/>
                <a:gdLst>
                  <a:gd name="T0" fmla="*/ 1459 w 1459"/>
                  <a:gd name="T1" fmla="*/ 10 h 10"/>
                  <a:gd name="T2" fmla="*/ 0 w 1459"/>
                  <a:gd name="T3" fmla="*/ 10 h 10"/>
                  <a:gd name="T4" fmla="*/ 10 w 1459"/>
                  <a:gd name="T5" fmla="*/ 6 h 10"/>
                  <a:gd name="T6" fmla="*/ 19 w 1459"/>
                  <a:gd name="T7" fmla="*/ 0 h 10"/>
                  <a:gd name="T8" fmla="*/ 1451 w 1459"/>
                  <a:gd name="T9" fmla="*/ 0 h 10"/>
                  <a:gd name="T10" fmla="*/ 1455 w 1459"/>
                  <a:gd name="T11" fmla="*/ 6 h 10"/>
                  <a:gd name="T12" fmla="*/ 1459 w 145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59"/>
                  <a:gd name="T22" fmla="*/ 0 h 10"/>
                  <a:gd name="T23" fmla="*/ 1459 w 145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59" h="10">
                    <a:moveTo>
                      <a:pt x="1459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9" y="0"/>
                    </a:lnTo>
                    <a:lnTo>
                      <a:pt x="1451" y="0"/>
                    </a:lnTo>
                    <a:lnTo>
                      <a:pt x="1455" y="6"/>
                    </a:lnTo>
                    <a:lnTo>
                      <a:pt x="1459" y="10"/>
                    </a:lnTo>
                    <a:close/>
                  </a:path>
                </a:pathLst>
              </a:custGeom>
              <a:solidFill>
                <a:srgbClr val="EFA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6" name="Freeform 970">
                <a:extLst>
                  <a:ext uri="{FF2B5EF4-FFF2-40B4-BE49-F238E27FC236}">
                    <a16:creationId xmlns:a16="http://schemas.microsoft.com/office/drawing/2014/main" id="{C0E52503-D23E-46DB-B4DF-DBAA90283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209"/>
                <a:ext cx="1445" cy="11"/>
              </a:xfrm>
              <a:custGeom>
                <a:avLst/>
                <a:gdLst>
                  <a:gd name="T0" fmla="*/ 1445 w 1445"/>
                  <a:gd name="T1" fmla="*/ 11 h 11"/>
                  <a:gd name="T2" fmla="*/ 0 w 1445"/>
                  <a:gd name="T3" fmla="*/ 11 h 11"/>
                  <a:gd name="T4" fmla="*/ 7 w 1445"/>
                  <a:gd name="T5" fmla="*/ 5 h 11"/>
                  <a:gd name="T6" fmla="*/ 17 w 1445"/>
                  <a:gd name="T7" fmla="*/ 0 h 11"/>
                  <a:gd name="T8" fmla="*/ 1439 w 1445"/>
                  <a:gd name="T9" fmla="*/ 0 h 11"/>
                  <a:gd name="T10" fmla="*/ 1441 w 1445"/>
                  <a:gd name="T11" fmla="*/ 5 h 11"/>
                  <a:gd name="T12" fmla="*/ 1445 w 1445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45"/>
                  <a:gd name="T22" fmla="*/ 0 h 11"/>
                  <a:gd name="T23" fmla="*/ 1445 w 1445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45" h="11">
                    <a:moveTo>
                      <a:pt x="1445" y="11"/>
                    </a:moveTo>
                    <a:lnTo>
                      <a:pt x="0" y="11"/>
                    </a:lnTo>
                    <a:lnTo>
                      <a:pt x="7" y="5"/>
                    </a:lnTo>
                    <a:lnTo>
                      <a:pt x="17" y="0"/>
                    </a:lnTo>
                    <a:lnTo>
                      <a:pt x="1439" y="0"/>
                    </a:lnTo>
                    <a:lnTo>
                      <a:pt x="1441" y="5"/>
                    </a:lnTo>
                    <a:lnTo>
                      <a:pt x="1445" y="11"/>
                    </a:lnTo>
                    <a:close/>
                  </a:path>
                </a:pathLst>
              </a:custGeom>
              <a:solidFill>
                <a:srgbClr val="EFA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7" name="Freeform 971">
                <a:extLst>
                  <a:ext uri="{FF2B5EF4-FFF2-40B4-BE49-F238E27FC236}">
                    <a16:creationId xmlns:a16="http://schemas.microsoft.com/office/drawing/2014/main" id="{482139F6-3CE4-486C-9C5F-DA1513FE7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05"/>
                <a:ext cx="1432" cy="9"/>
              </a:xfrm>
              <a:custGeom>
                <a:avLst/>
                <a:gdLst>
                  <a:gd name="T0" fmla="*/ 1432 w 1432"/>
                  <a:gd name="T1" fmla="*/ 9 h 9"/>
                  <a:gd name="T2" fmla="*/ 0 w 1432"/>
                  <a:gd name="T3" fmla="*/ 9 h 9"/>
                  <a:gd name="T4" fmla="*/ 8 w 1432"/>
                  <a:gd name="T5" fmla="*/ 5 h 9"/>
                  <a:gd name="T6" fmla="*/ 18 w 1432"/>
                  <a:gd name="T7" fmla="*/ 0 h 9"/>
                  <a:gd name="T8" fmla="*/ 1426 w 1432"/>
                  <a:gd name="T9" fmla="*/ 0 h 9"/>
                  <a:gd name="T10" fmla="*/ 1430 w 1432"/>
                  <a:gd name="T11" fmla="*/ 5 h 9"/>
                  <a:gd name="T12" fmla="*/ 1432 w 143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32"/>
                  <a:gd name="T22" fmla="*/ 0 h 9"/>
                  <a:gd name="T23" fmla="*/ 1432 w 143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32" h="9">
                    <a:moveTo>
                      <a:pt x="1432" y="9"/>
                    </a:moveTo>
                    <a:lnTo>
                      <a:pt x="0" y="9"/>
                    </a:lnTo>
                    <a:lnTo>
                      <a:pt x="8" y="5"/>
                    </a:lnTo>
                    <a:lnTo>
                      <a:pt x="18" y="0"/>
                    </a:lnTo>
                    <a:lnTo>
                      <a:pt x="1426" y="0"/>
                    </a:lnTo>
                    <a:lnTo>
                      <a:pt x="1430" y="5"/>
                    </a:lnTo>
                    <a:lnTo>
                      <a:pt x="1432" y="9"/>
                    </a:lnTo>
                    <a:close/>
                  </a:path>
                </a:pathLst>
              </a:custGeom>
              <a:solidFill>
                <a:srgbClr val="EFA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8" name="Freeform 972">
                <a:extLst>
                  <a:ext uri="{FF2B5EF4-FFF2-40B4-BE49-F238E27FC236}">
                    <a16:creationId xmlns:a16="http://schemas.microsoft.com/office/drawing/2014/main" id="{62B13236-40D7-49CE-8771-CC114F08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2199"/>
                <a:ext cx="1422" cy="10"/>
              </a:xfrm>
              <a:custGeom>
                <a:avLst/>
                <a:gdLst>
                  <a:gd name="T0" fmla="*/ 1422 w 1422"/>
                  <a:gd name="T1" fmla="*/ 10 h 10"/>
                  <a:gd name="T2" fmla="*/ 0 w 1422"/>
                  <a:gd name="T3" fmla="*/ 10 h 10"/>
                  <a:gd name="T4" fmla="*/ 10 w 1422"/>
                  <a:gd name="T5" fmla="*/ 6 h 10"/>
                  <a:gd name="T6" fmla="*/ 17 w 1422"/>
                  <a:gd name="T7" fmla="*/ 0 h 10"/>
                  <a:gd name="T8" fmla="*/ 1417 w 1422"/>
                  <a:gd name="T9" fmla="*/ 0 h 10"/>
                  <a:gd name="T10" fmla="*/ 1418 w 1422"/>
                  <a:gd name="T11" fmla="*/ 6 h 10"/>
                  <a:gd name="T12" fmla="*/ 1422 w 142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22"/>
                  <a:gd name="T22" fmla="*/ 0 h 10"/>
                  <a:gd name="T23" fmla="*/ 1422 w 142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22" h="10">
                    <a:moveTo>
                      <a:pt x="1422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1417" y="0"/>
                    </a:lnTo>
                    <a:lnTo>
                      <a:pt x="1418" y="6"/>
                    </a:lnTo>
                    <a:lnTo>
                      <a:pt x="1422" y="10"/>
                    </a:lnTo>
                    <a:close/>
                  </a:path>
                </a:pathLst>
              </a:custGeom>
              <a:solidFill>
                <a:srgbClr val="EFA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9" name="Freeform 973">
                <a:extLst>
                  <a:ext uri="{FF2B5EF4-FFF2-40B4-BE49-F238E27FC236}">
                    <a16:creationId xmlns:a16="http://schemas.microsoft.com/office/drawing/2014/main" id="{BAB791CD-2A74-4593-9305-6C079B61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195"/>
                <a:ext cx="1408" cy="10"/>
              </a:xfrm>
              <a:custGeom>
                <a:avLst/>
                <a:gdLst>
                  <a:gd name="T0" fmla="*/ 1408 w 1408"/>
                  <a:gd name="T1" fmla="*/ 10 h 10"/>
                  <a:gd name="T2" fmla="*/ 0 w 1408"/>
                  <a:gd name="T3" fmla="*/ 10 h 10"/>
                  <a:gd name="T4" fmla="*/ 7 w 1408"/>
                  <a:gd name="T5" fmla="*/ 4 h 10"/>
                  <a:gd name="T6" fmla="*/ 17 w 1408"/>
                  <a:gd name="T7" fmla="*/ 0 h 10"/>
                  <a:gd name="T8" fmla="*/ 1403 w 1408"/>
                  <a:gd name="T9" fmla="*/ 0 h 10"/>
                  <a:gd name="T10" fmla="*/ 1407 w 1408"/>
                  <a:gd name="T11" fmla="*/ 4 h 10"/>
                  <a:gd name="T12" fmla="*/ 1408 w 140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08"/>
                  <a:gd name="T22" fmla="*/ 0 h 10"/>
                  <a:gd name="T23" fmla="*/ 1408 w 140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08" h="10">
                    <a:moveTo>
                      <a:pt x="1408" y="10"/>
                    </a:moveTo>
                    <a:lnTo>
                      <a:pt x="0" y="10"/>
                    </a:lnTo>
                    <a:lnTo>
                      <a:pt x="7" y="4"/>
                    </a:lnTo>
                    <a:lnTo>
                      <a:pt x="17" y="0"/>
                    </a:lnTo>
                    <a:lnTo>
                      <a:pt x="1403" y="0"/>
                    </a:lnTo>
                    <a:lnTo>
                      <a:pt x="1407" y="4"/>
                    </a:lnTo>
                    <a:lnTo>
                      <a:pt x="1408" y="10"/>
                    </a:lnTo>
                    <a:close/>
                  </a:path>
                </a:pathLst>
              </a:custGeom>
              <a:solidFill>
                <a:srgbClr val="EFA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0" name="Freeform 974">
                <a:extLst>
                  <a:ext uri="{FF2B5EF4-FFF2-40B4-BE49-F238E27FC236}">
                    <a16:creationId xmlns:a16="http://schemas.microsoft.com/office/drawing/2014/main" id="{61F92A5E-B4D3-48CB-AC73-99E84A9ED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189"/>
                <a:ext cx="1400" cy="10"/>
              </a:xfrm>
              <a:custGeom>
                <a:avLst/>
                <a:gdLst>
                  <a:gd name="T0" fmla="*/ 1400 w 1400"/>
                  <a:gd name="T1" fmla="*/ 10 h 10"/>
                  <a:gd name="T2" fmla="*/ 0 w 1400"/>
                  <a:gd name="T3" fmla="*/ 10 h 10"/>
                  <a:gd name="T4" fmla="*/ 10 w 1400"/>
                  <a:gd name="T5" fmla="*/ 6 h 10"/>
                  <a:gd name="T6" fmla="*/ 17 w 1400"/>
                  <a:gd name="T7" fmla="*/ 0 h 10"/>
                  <a:gd name="T8" fmla="*/ 1394 w 1400"/>
                  <a:gd name="T9" fmla="*/ 0 h 10"/>
                  <a:gd name="T10" fmla="*/ 1396 w 1400"/>
                  <a:gd name="T11" fmla="*/ 6 h 10"/>
                  <a:gd name="T12" fmla="*/ 1400 w 140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00"/>
                  <a:gd name="T22" fmla="*/ 0 h 10"/>
                  <a:gd name="T23" fmla="*/ 1400 w 140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00" h="10">
                    <a:moveTo>
                      <a:pt x="1400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1394" y="0"/>
                    </a:lnTo>
                    <a:lnTo>
                      <a:pt x="1396" y="6"/>
                    </a:lnTo>
                    <a:lnTo>
                      <a:pt x="1400" y="10"/>
                    </a:lnTo>
                    <a:close/>
                  </a:path>
                </a:pathLst>
              </a:custGeom>
              <a:solidFill>
                <a:srgbClr val="EFAE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1" name="Freeform 975">
                <a:extLst>
                  <a:ext uri="{FF2B5EF4-FFF2-40B4-BE49-F238E27FC236}">
                    <a16:creationId xmlns:a16="http://schemas.microsoft.com/office/drawing/2014/main" id="{F814C7EE-0429-4E87-A3AB-C30F01EF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2184"/>
                <a:ext cx="1386" cy="11"/>
              </a:xfrm>
              <a:custGeom>
                <a:avLst/>
                <a:gdLst>
                  <a:gd name="T0" fmla="*/ 1386 w 1386"/>
                  <a:gd name="T1" fmla="*/ 11 h 11"/>
                  <a:gd name="T2" fmla="*/ 0 w 1386"/>
                  <a:gd name="T3" fmla="*/ 11 h 11"/>
                  <a:gd name="T4" fmla="*/ 7 w 1386"/>
                  <a:gd name="T5" fmla="*/ 5 h 11"/>
                  <a:gd name="T6" fmla="*/ 15 w 1386"/>
                  <a:gd name="T7" fmla="*/ 0 h 11"/>
                  <a:gd name="T8" fmla="*/ 1380 w 1386"/>
                  <a:gd name="T9" fmla="*/ 0 h 11"/>
                  <a:gd name="T10" fmla="*/ 1384 w 1386"/>
                  <a:gd name="T11" fmla="*/ 5 h 11"/>
                  <a:gd name="T12" fmla="*/ 1386 w 138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86"/>
                  <a:gd name="T22" fmla="*/ 0 h 11"/>
                  <a:gd name="T23" fmla="*/ 1386 w 138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86" h="11">
                    <a:moveTo>
                      <a:pt x="1386" y="11"/>
                    </a:moveTo>
                    <a:lnTo>
                      <a:pt x="0" y="11"/>
                    </a:lnTo>
                    <a:lnTo>
                      <a:pt x="7" y="5"/>
                    </a:lnTo>
                    <a:lnTo>
                      <a:pt x="15" y="0"/>
                    </a:lnTo>
                    <a:lnTo>
                      <a:pt x="1380" y="0"/>
                    </a:lnTo>
                    <a:lnTo>
                      <a:pt x="1384" y="5"/>
                    </a:lnTo>
                    <a:lnTo>
                      <a:pt x="1386" y="11"/>
                    </a:lnTo>
                    <a:close/>
                  </a:path>
                </a:pathLst>
              </a:custGeom>
              <a:solidFill>
                <a:srgbClr val="EFAE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2" name="Freeform 976">
                <a:extLst>
                  <a:ext uri="{FF2B5EF4-FFF2-40B4-BE49-F238E27FC236}">
                    <a16:creationId xmlns:a16="http://schemas.microsoft.com/office/drawing/2014/main" id="{ECE3A59A-4295-483B-A306-3F21FF7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180"/>
                <a:ext cx="1377" cy="9"/>
              </a:xfrm>
              <a:custGeom>
                <a:avLst/>
                <a:gdLst>
                  <a:gd name="T0" fmla="*/ 1377 w 1377"/>
                  <a:gd name="T1" fmla="*/ 9 h 9"/>
                  <a:gd name="T2" fmla="*/ 0 w 1377"/>
                  <a:gd name="T3" fmla="*/ 9 h 9"/>
                  <a:gd name="T4" fmla="*/ 8 w 1377"/>
                  <a:gd name="T5" fmla="*/ 4 h 9"/>
                  <a:gd name="T6" fmla="*/ 16 w 1377"/>
                  <a:gd name="T7" fmla="*/ 0 h 9"/>
                  <a:gd name="T8" fmla="*/ 1371 w 1377"/>
                  <a:gd name="T9" fmla="*/ 0 h 9"/>
                  <a:gd name="T10" fmla="*/ 1373 w 1377"/>
                  <a:gd name="T11" fmla="*/ 4 h 9"/>
                  <a:gd name="T12" fmla="*/ 1377 w 1377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77"/>
                  <a:gd name="T22" fmla="*/ 0 h 9"/>
                  <a:gd name="T23" fmla="*/ 1377 w 1377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77" h="9">
                    <a:moveTo>
                      <a:pt x="1377" y="9"/>
                    </a:moveTo>
                    <a:lnTo>
                      <a:pt x="0" y="9"/>
                    </a:lnTo>
                    <a:lnTo>
                      <a:pt x="8" y="4"/>
                    </a:lnTo>
                    <a:lnTo>
                      <a:pt x="16" y="0"/>
                    </a:lnTo>
                    <a:lnTo>
                      <a:pt x="1371" y="0"/>
                    </a:lnTo>
                    <a:lnTo>
                      <a:pt x="1373" y="4"/>
                    </a:lnTo>
                    <a:lnTo>
                      <a:pt x="1377" y="9"/>
                    </a:lnTo>
                    <a:close/>
                  </a:path>
                </a:pathLst>
              </a:custGeom>
              <a:solidFill>
                <a:srgbClr val="EFA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3" name="Freeform 977">
                <a:extLst>
                  <a:ext uri="{FF2B5EF4-FFF2-40B4-BE49-F238E27FC236}">
                    <a16:creationId xmlns:a16="http://schemas.microsoft.com/office/drawing/2014/main" id="{5630673A-885A-46E6-8B75-C57B8A5B7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174"/>
                <a:ext cx="1365" cy="10"/>
              </a:xfrm>
              <a:custGeom>
                <a:avLst/>
                <a:gdLst>
                  <a:gd name="T0" fmla="*/ 1365 w 1365"/>
                  <a:gd name="T1" fmla="*/ 10 h 10"/>
                  <a:gd name="T2" fmla="*/ 0 w 1365"/>
                  <a:gd name="T3" fmla="*/ 10 h 10"/>
                  <a:gd name="T4" fmla="*/ 8 w 1365"/>
                  <a:gd name="T5" fmla="*/ 6 h 10"/>
                  <a:gd name="T6" fmla="*/ 16 w 1365"/>
                  <a:gd name="T7" fmla="*/ 0 h 10"/>
                  <a:gd name="T8" fmla="*/ 1361 w 1365"/>
                  <a:gd name="T9" fmla="*/ 0 h 10"/>
                  <a:gd name="T10" fmla="*/ 1363 w 1365"/>
                  <a:gd name="T11" fmla="*/ 6 h 10"/>
                  <a:gd name="T12" fmla="*/ 1365 w 136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65"/>
                  <a:gd name="T22" fmla="*/ 0 h 10"/>
                  <a:gd name="T23" fmla="*/ 1365 w 136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65" h="10">
                    <a:moveTo>
                      <a:pt x="1365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6" y="0"/>
                    </a:lnTo>
                    <a:lnTo>
                      <a:pt x="1361" y="0"/>
                    </a:lnTo>
                    <a:lnTo>
                      <a:pt x="1363" y="6"/>
                    </a:lnTo>
                    <a:lnTo>
                      <a:pt x="1365" y="10"/>
                    </a:lnTo>
                    <a:close/>
                  </a:path>
                </a:pathLst>
              </a:custGeom>
              <a:solidFill>
                <a:srgbClr val="EFA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4" name="Freeform 978">
                <a:extLst>
                  <a:ext uri="{FF2B5EF4-FFF2-40B4-BE49-F238E27FC236}">
                    <a16:creationId xmlns:a16="http://schemas.microsoft.com/office/drawing/2014/main" id="{938224DD-3BA4-4F7B-9FD1-6B43C3E0F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170"/>
                <a:ext cx="1355" cy="10"/>
              </a:xfrm>
              <a:custGeom>
                <a:avLst/>
                <a:gdLst>
                  <a:gd name="T0" fmla="*/ 1355 w 1355"/>
                  <a:gd name="T1" fmla="*/ 10 h 10"/>
                  <a:gd name="T2" fmla="*/ 0 w 1355"/>
                  <a:gd name="T3" fmla="*/ 10 h 10"/>
                  <a:gd name="T4" fmla="*/ 8 w 1355"/>
                  <a:gd name="T5" fmla="*/ 4 h 10"/>
                  <a:gd name="T6" fmla="*/ 15 w 1355"/>
                  <a:gd name="T7" fmla="*/ 0 h 10"/>
                  <a:gd name="T8" fmla="*/ 1351 w 1355"/>
                  <a:gd name="T9" fmla="*/ 0 h 10"/>
                  <a:gd name="T10" fmla="*/ 1353 w 1355"/>
                  <a:gd name="T11" fmla="*/ 4 h 10"/>
                  <a:gd name="T12" fmla="*/ 1355 w 135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5"/>
                  <a:gd name="T22" fmla="*/ 0 h 10"/>
                  <a:gd name="T23" fmla="*/ 1355 w 135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5" h="10">
                    <a:moveTo>
                      <a:pt x="1355" y="10"/>
                    </a:moveTo>
                    <a:lnTo>
                      <a:pt x="0" y="10"/>
                    </a:lnTo>
                    <a:lnTo>
                      <a:pt x="8" y="4"/>
                    </a:lnTo>
                    <a:lnTo>
                      <a:pt x="15" y="0"/>
                    </a:lnTo>
                    <a:lnTo>
                      <a:pt x="1351" y="0"/>
                    </a:lnTo>
                    <a:lnTo>
                      <a:pt x="1353" y="4"/>
                    </a:lnTo>
                    <a:lnTo>
                      <a:pt x="1355" y="10"/>
                    </a:lnTo>
                    <a:close/>
                  </a:path>
                </a:pathLst>
              </a:custGeom>
              <a:solidFill>
                <a:srgbClr val="EFA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5" name="Freeform 979">
                <a:extLst>
                  <a:ext uri="{FF2B5EF4-FFF2-40B4-BE49-F238E27FC236}">
                    <a16:creationId xmlns:a16="http://schemas.microsoft.com/office/drawing/2014/main" id="{CD13097E-DC94-4567-A0BB-0E2F532C6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164"/>
                <a:ext cx="1345" cy="10"/>
              </a:xfrm>
              <a:custGeom>
                <a:avLst/>
                <a:gdLst>
                  <a:gd name="T0" fmla="*/ 1345 w 1345"/>
                  <a:gd name="T1" fmla="*/ 10 h 10"/>
                  <a:gd name="T2" fmla="*/ 0 w 1345"/>
                  <a:gd name="T3" fmla="*/ 10 h 10"/>
                  <a:gd name="T4" fmla="*/ 7 w 1345"/>
                  <a:gd name="T5" fmla="*/ 6 h 10"/>
                  <a:gd name="T6" fmla="*/ 15 w 1345"/>
                  <a:gd name="T7" fmla="*/ 0 h 10"/>
                  <a:gd name="T8" fmla="*/ 1341 w 1345"/>
                  <a:gd name="T9" fmla="*/ 0 h 10"/>
                  <a:gd name="T10" fmla="*/ 1343 w 1345"/>
                  <a:gd name="T11" fmla="*/ 6 h 10"/>
                  <a:gd name="T12" fmla="*/ 1345 w 134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45"/>
                  <a:gd name="T22" fmla="*/ 0 h 10"/>
                  <a:gd name="T23" fmla="*/ 1345 w 134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45" h="10">
                    <a:moveTo>
                      <a:pt x="1345" y="10"/>
                    </a:moveTo>
                    <a:lnTo>
                      <a:pt x="0" y="10"/>
                    </a:lnTo>
                    <a:lnTo>
                      <a:pt x="7" y="6"/>
                    </a:lnTo>
                    <a:lnTo>
                      <a:pt x="15" y="0"/>
                    </a:lnTo>
                    <a:lnTo>
                      <a:pt x="1341" y="0"/>
                    </a:lnTo>
                    <a:lnTo>
                      <a:pt x="1343" y="6"/>
                    </a:lnTo>
                    <a:lnTo>
                      <a:pt x="1345" y="10"/>
                    </a:lnTo>
                    <a:close/>
                  </a:path>
                </a:pathLst>
              </a:custGeom>
              <a:solidFill>
                <a:srgbClr val="EFA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6" name="Freeform 980">
                <a:extLst>
                  <a:ext uri="{FF2B5EF4-FFF2-40B4-BE49-F238E27FC236}">
                    <a16:creationId xmlns:a16="http://schemas.microsoft.com/office/drawing/2014/main" id="{B9EDA6C4-606D-4869-A35E-C66B4D1B2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159"/>
                <a:ext cx="1336" cy="11"/>
              </a:xfrm>
              <a:custGeom>
                <a:avLst/>
                <a:gdLst>
                  <a:gd name="T0" fmla="*/ 1336 w 1336"/>
                  <a:gd name="T1" fmla="*/ 11 h 11"/>
                  <a:gd name="T2" fmla="*/ 0 w 1336"/>
                  <a:gd name="T3" fmla="*/ 11 h 11"/>
                  <a:gd name="T4" fmla="*/ 8 w 1336"/>
                  <a:gd name="T5" fmla="*/ 5 h 11"/>
                  <a:gd name="T6" fmla="*/ 16 w 1336"/>
                  <a:gd name="T7" fmla="*/ 0 h 11"/>
                  <a:gd name="T8" fmla="*/ 1330 w 1336"/>
                  <a:gd name="T9" fmla="*/ 0 h 11"/>
                  <a:gd name="T10" fmla="*/ 1334 w 1336"/>
                  <a:gd name="T11" fmla="*/ 5 h 11"/>
                  <a:gd name="T12" fmla="*/ 1336 w 133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36"/>
                  <a:gd name="T22" fmla="*/ 0 h 11"/>
                  <a:gd name="T23" fmla="*/ 1336 w 133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36" h="11">
                    <a:moveTo>
                      <a:pt x="1336" y="11"/>
                    </a:moveTo>
                    <a:lnTo>
                      <a:pt x="0" y="11"/>
                    </a:lnTo>
                    <a:lnTo>
                      <a:pt x="8" y="5"/>
                    </a:lnTo>
                    <a:lnTo>
                      <a:pt x="16" y="0"/>
                    </a:lnTo>
                    <a:lnTo>
                      <a:pt x="1330" y="0"/>
                    </a:lnTo>
                    <a:lnTo>
                      <a:pt x="1334" y="5"/>
                    </a:lnTo>
                    <a:lnTo>
                      <a:pt x="1336" y="11"/>
                    </a:lnTo>
                    <a:close/>
                  </a:path>
                </a:pathLst>
              </a:custGeom>
              <a:solidFill>
                <a:srgbClr val="EFA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7" name="Freeform 981">
                <a:extLst>
                  <a:ext uri="{FF2B5EF4-FFF2-40B4-BE49-F238E27FC236}">
                    <a16:creationId xmlns:a16="http://schemas.microsoft.com/office/drawing/2014/main" id="{F4D71923-FA63-4D9F-9F42-D3490E827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155"/>
                <a:ext cx="1326" cy="9"/>
              </a:xfrm>
              <a:custGeom>
                <a:avLst/>
                <a:gdLst>
                  <a:gd name="T0" fmla="*/ 1326 w 1326"/>
                  <a:gd name="T1" fmla="*/ 9 h 9"/>
                  <a:gd name="T2" fmla="*/ 0 w 1326"/>
                  <a:gd name="T3" fmla="*/ 9 h 9"/>
                  <a:gd name="T4" fmla="*/ 8 w 1326"/>
                  <a:gd name="T5" fmla="*/ 4 h 9"/>
                  <a:gd name="T6" fmla="*/ 15 w 1326"/>
                  <a:gd name="T7" fmla="*/ 0 h 9"/>
                  <a:gd name="T8" fmla="*/ 1320 w 1326"/>
                  <a:gd name="T9" fmla="*/ 0 h 9"/>
                  <a:gd name="T10" fmla="*/ 1322 w 1326"/>
                  <a:gd name="T11" fmla="*/ 4 h 9"/>
                  <a:gd name="T12" fmla="*/ 1326 w 132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26"/>
                  <a:gd name="T22" fmla="*/ 0 h 9"/>
                  <a:gd name="T23" fmla="*/ 1326 w 132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26" h="9">
                    <a:moveTo>
                      <a:pt x="1326" y="9"/>
                    </a:moveTo>
                    <a:lnTo>
                      <a:pt x="0" y="9"/>
                    </a:lnTo>
                    <a:lnTo>
                      <a:pt x="8" y="4"/>
                    </a:lnTo>
                    <a:lnTo>
                      <a:pt x="15" y="0"/>
                    </a:lnTo>
                    <a:lnTo>
                      <a:pt x="1320" y="0"/>
                    </a:lnTo>
                    <a:lnTo>
                      <a:pt x="1322" y="4"/>
                    </a:lnTo>
                    <a:lnTo>
                      <a:pt x="1326" y="9"/>
                    </a:lnTo>
                    <a:close/>
                  </a:path>
                </a:pathLst>
              </a:custGeom>
              <a:solidFill>
                <a:srgbClr val="EFB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8" name="Freeform 982">
                <a:extLst>
                  <a:ext uri="{FF2B5EF4-FFF2-40B4-BE49-F238E27FC236}">
                    <a16:creationId xmlns:a16="http://schemas.microsoft.com/office/drawing/2014/main" id="{E9D549A8-C3B9-4095-B8DC-6E7A68A14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2149"/>
                <a:ext cx="1314" cy="10"/>
              </a:xfrm>
              <a:custGeom>
                <a:avLst/>
                <a:gdLst>
                  <a:gd name="T0" fmla="*/ 1314 w 1314"/>
                  <a:gd name="T1" fmla="*/ 10 h 10"/>
                  <a:gd name="T2" fmla="*/ 0 w 1314"/>
                  <a:gd name="T3" fmla="*/ 10 h 10"/>
                  <a:gd name="T4" fmla="*/ 7 w 1314"/>
                  <a:gd name="T5" fmla="*/ 6 h 10"/>
                  <a:gd name="T6" fmla="*/ 15 w 1314"/>
                  <a:gd name="T7" fmla="*/ 0 h 10"/>
                  <a:gd name="T8" fmla="*/ 1311 w 1314"/>
                  <a:gd name="T9" fmla="*/ 0 h 10"/>
                  <a:gd name="T10" fmla="*/ 1312 w 1314"/>
                  <a:gd name="T11" fmla="*/ 6 h 10"/>
                  <a:gd name="T12" fmla="*/ 1314 w 131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4"/>
                  <a:gd name="T22" fmla="*/ 0 h 10"/>
                  <a:gd name="T23" fmla="*/ 1314 w 131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4" h="10">
                    <a:moveTo>
                      <a:pt x="1314" y="10"/>
                    </a:moveTo>
                    <a:lnTo>
                      <a:pt x="0" y="10"/>
                    </a:lnTo>
                    <a:lnTo>
                      <a:pt x="7" y="6"/>
                    </a:lnTo>
                    <a:lnTo>
                      <a:pt x="15" y="0"/>
                    </a:lnTo>
                    <a:lnTo>
                      <a:pt x="1311" y="0"/>
                    </a:lnTo>
                    <a:lnTo>
                      <a:pt x="1312" y="6"/>
                    </a:lnTo>
                    <a:lnTo>
                      <a:pt x="1314" y="10"/>
                    </a:lnTo>
                    <a:close/>
                  </a:path>
                </a:pathLst>
              </a:custGeom>
              <a:solidFill>
                <a:srgbClr val="EFB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9" name="Freeform 983">
                <a:extLst>
                  <a:ext uri="{FF2B5EF4-FFF2-40B4-BE49-F238E27FC236}">
                    <a16:creationId xmlns:a16="http://schemas.microsoft.com/office/drawing/2014/main" id="{3BE1ED53-F37C-425D-A095-2FF11BBE0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2143"/>
                <a:ext cx="1305" cy="12"/>
              </a:xfrm>
              <a:custGeom>
                <a:avLst/>
                <a:gdLst>
                  <a:gd name="T0" fmla="*/ 1305 w 1305"/>
                  <a:gd name="T1" fmla="*/ 12 h 12"/>
                  <a:gd name="T2" fmla="*/ 0 w 1305"/>
                  <a:gd name="T3" fmla="*/ 12 h 12"/>
                  <a:gd name="T4" fmla="*/ 8 w 1305"/>
                  <a:gd name="T5" fmla="*/ 6 h 12"/>
                  <a:gd name="T6" fmla="*/ 14 w 1305"/>
                  <a:gd name="T7" fmla="*/ 0 h 12"/>
                  <a:gd name="T8" fmla="*/ 1302 w 1305"/>
                  <a:gd name="T9" fmla="*/ 0 h 12"/>
                  <a:gd name="T10" fmla="*/ 1304 w 1305"/>
                  <a:gd name="T11" fmla="*/ 6 h 12"/>
                  <a:gd name="T12" fmla="*/ 1305 w 1305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05"/>
                  <a:gd name="T22" fmla="*/ 0 h 12"/>
                  <a:gd name="T23" fmla="*/ 1305 w 130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05" h="12">
                    <a:moveTo>
                      <a:pt x="1305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4" y="0"/>
                    </a:lnTo>
                    <a:lnTo>
                      <a:pt x="1302" y="0"/>
                    </a:lnTo>
                    <a:lnTo>
                      <a:pt x="1304" y="6"/>
                    </a:lnTo>
                    <a:lnTo>
                      <a:pt x="1305" y="12"/>
                    </a:lnTo>
                    <a:close/>
                  </a:path>
                </a:pathLst>
              </a:custGeom>
              <a:solidFill>
                <a:srgbClr val="EFB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0" name="Freeform 984">
                <a:extLst>
                  <a:ext uri="{FF2B5EF4-FFF2-40B4-BE49-F238E27FC236}">
                    <a16:creationId xmlns:a16="http://schemas.microsoft.com/office/drawing/2014/main" id="{276C3EF7-C4C7-4ED0-AFB5-41E34E96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139"/>
                <a:ext cx="1296" cy="10"/>
              </a:xfrm>
              <a:custGeom>
                <a:avLst/>
                <a:gdLst>
                  <a:gd name="T0" fmla="*/ 1296 w 1296"/>
                  <a:gd name="T1" fmla="*/ 10 h 10"/>
                  <a:gd name="T2" fmla="*/ 0 w 1296"/>
                  <a:gd name="T3" fmla="*/ 10 h 10"/>
                  <a:gd name="T4" fmla="*/ 6 w 1296"/>
                  <a:gd name="T5" fmla="*/ 4 h 10"/>
                  <a:gd name="T6" fmla="*/ 13 w 1296"/>
                  <a:gd name="T7" fmla="*/ 0 h 10"/>
                  <a:gd name="T8" fmla="*/ 1292 w 1296"/>
                  <a:gd name="T9" fmla="*/ 0 h 10"/>
                  <a:gd name="T10" fmla="*/ 1294 w 1296"/>
                  <a:gd name="T11" fmla="*/ 4 h 10"/>
                  <a:gd name="T12" fmla="*/ 1296 w 129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96"/>
                  <a:gd name="T22" fmla="*/ 0 h 10"/>
                  <a:gd name="T23" fmla="*/ 1296 w 129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96" h="10">
                    <a:moveTo>
                      <a:pt x="1296" y="10"/>
                    </a:moveTo>
                    <a:lnTo>
                      <a:pt x="0" y="10"/>
                    </a:lnTo>
                    <a:lnTo>
                      <a:pt x="6" y="4"/>
                    </a:lnTo>
                    <a:lnTo>
                      <a:pt x="13" y="0"/>
                    </a:lnTo>
                    <a:lnTo>
                      <a:pt x="1292" y="0"/>
                    </a:lnTo>
                    <a:lnTo>
                      <a:pt x="1294" y="4"/>
                    </a:lnTo>
                    <a:lnTo>
                      <a:pt x="1296" y="10"/>
                    </a:lnTo>
                    <a:close/>
                  </a:path>
                </a:pathLst>
              </a:custGeom>
              <a:solidFill>
                <a:srgbClr val="EFB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1" name="Freeform 985">
                <a:extLst>
                  <a:ext uri="{FF2B5EF4-FFF2-40B4-BE49-F238E27FC236}">
                    <a16:creationId xmlns:a16="http://schemas.microsoft.com/office/drawing/2014/main" id="{13A7A8A2-741C-4836-BA8F-008C16D1F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134"/>
                <a:ext cx="1288" cy="9"/>
              </a:xfrm>
              <a:custGeom>
                <a:avLst/>
                <a:gdLst>
                  <a:gd name="T0" fmla="*/ 1288 w 1288"/>
                  <a:gd name="T1" fmla="*/ 9 h 9"/>
                  <a:gd name="T2" fmla="*/ 0 w 1288"/>
                  <a:gd name="T3" fmla="*/ 9 h 9"/>
                  <a:gd name="T4" fmla="*/ 7 w 1288"/>
                  <a:gd name="T5" fmla="*/ 5 h 9"/>
                  <a:gd name="T6" fmla="*/ 15 w 1288"/>
                  <a:gd name="T7" fmla="*/ 0 h 9"/>
                  <a:gd name="T8" fmla="*/ 1284 w 1288"/>
                  <a:gd name="T9" fmla="*/ 0 h 9"/>
                  <a:gd name="T10" fmla="*/ 1286 w 1288"/>
                  <a:gd name="T11" fmla="*/ 5 h 9"/>
                  <a:gd name="T12" fmla="*/ 1288 w 128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88"/>
                  <a:gd name="T22" fmla="*/ 0 h 9"/>
                  <a:gd name="T23" fmla="*/ 1288 w 128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88" h="9">
                    <a:moveTo>
                      <a:pt x="1288" y="9"/>
                    </a:moveTo>
                    <a:lnTo>
                      <a:pt x="0" y="9"/>
                    </a:lnTo>
                    <a:lnTo>
                      <a:pt x="7" y="5"/>
                    </a:lnTo>
                    <a:lnTo>
                      <a:pt x="15" y="0"/>
                    </a:lnTo>
                    <a:lnTo>
                      <a:pt x="1284" y="0"/>
                    </a:lnTo>
                    <a:lnTo>
                      <a:pt x="1286" y="5"/>
                    </a:lnTo>
                    <a:lnTo>
                      <a:pt x="1288" y="9"/>
                    </a:lnTo>
                    <a:close/>
                  </a:path>
                </a:pathLst>
              </a:custGeom>
              <a:solidFill>
                <a:srgbClr val="F0B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2" name="Freeform 986">
                <a:extLst>
                  <a:ext uri="{FF2B5EF4-FFF2-40B4-BE49-F238E27FC236}">
                    <a16:creationId xmlns:a16="http://schemas.microsoft.com/office/drawing/2014/main" id="{498D2CBD-FFF5-4488-8DD5-16632D21E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130"/>
                <a:ext cx="1279" cy="9"/>
              </a:xfrm>
              <a:custGeom>
                <a:avLst/>
                <a:gdLst>
                  <a:gd name="T0" fmla="*/ 1279 w 1279"/>
                  <a:gd name="T1" fmla="*/ 9 h 9"/>
                  <a:gd name="T2" fmla="*/ 0 w 1279"/>
                  <a:gd name="T3" fmla="*/ 9 h 9"/>
                  <a:gd name="T4" fmla="*/ 6 w 1279"/>
                  <a:gd name="T5" fmla="*/ 4 h 9"/>
                  <a:gd name="T6" fmla="*/ 14 w 1279"/>
                  <a:gd name="T7" fmla="*/ 0 h 9"/>
                  <a:gd name="T8" fmla="*/ 1275 w 1279"/>
                  <a:gd name="T9" fmla="*/ 0 h 9"/>
                  <a:gd name="T10" fmla="*/ 1277 w 1279"/>
                  <a:gd name="T11" fmla="*/ 4 h 9"/>
                  <a:gd name="T12" fmla="*/ 1279 w 1279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79"/>
                  <a:gd name="T22" fmla="*/ 0 h 9"/>
                  <a:gd name="T23" fmla="*/ 1279 w 1279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79" h="9">
                    <a:moveTo>
                      <a:pt x="1279" y="9"/>
                    </a:moveTo>
                    <a:lnTo>
                      <a:pt x="0" y="9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1275" y="0"/>
                    </a:lnTo>
                    <a:lnTo>
                      <a:pt x="1277" y="4"/>
                    </a:lnTo>
                    <a:lnTo>
                      <a:pt x="1279" y="9"/>
                    </a:lnTo>
                    <a:close/>
                  </a:path>
                </a:pathLst>
              </a:custGeom>
              <a:solidFill>
                <a:srgbClr val="F0B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3" name="Freeform 987">
                <a:extLst>
                  <a:ext uri="{FF2B5EF4-FFF2-40B4-BE49-F238E27FC236}">
                    <a16:creationId xmlns:a16="http://schemas.microsoft.com/office/drawing/2014/main" id="{7DF9FA6E-6EF6-49CD-8BC9-4FEF56F2E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124"/>
                <a:ext cx="1269" cy="10"/>
              </a:xfrm>
              <a:custGeom>
                <a:avLst/>
                <a:gdLst>
                  <a:gd name="T0" fmla="*/ 1269 w 1269"/>
                  <a:gd name="T1" fmla="*/ 10 h 10"/>
                  <a:gd name="T2" fmla="*/ 0 w 1269"/>
                  <a:gd name="T3" fmla="*/ 10 h 10"/>
                  <a:gd name="T4" fmla="*/ 6 w 1269"/>
                  <a:gd name="T5" fmla="*/ 6 h 10"/>
                  <a:gd name="T6" fmla="*/ 13 w 1269"/>
                  <a:gd name="T7" fmla="*/ 0 h 10"/>
                  <a:gd name="T8" fmla="*/ 1265 w 1269"/>
                  <a:gd name="T9" fmla="*/ 0 h 10"/>
                  <a:gd name="T10" fmla="*/ 1267 w 1269"/>
                  <a:gd name="T11" fmla="*/ 6 h 10"/>
                  <a:gd name="T12" fmla="*/ 1269 w 126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69"/>
                  <a:gd name="T22" fmla="*/ 0 h 10"/>
                  <a:gd name="T23" fmla="*/ 1269 w 126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69" h="10">
                    <a:moveTo>
                      <a:pt x="1269" y="10"/>
                    </a:moveTo>
                    <a:lnTo>
                      <a:pt x="0" y="10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265" y="0"/>
                    </a:lnTo>
                    <a:lnTo>
                      <a:pt x="1267" y="6"/>
                    </a:lnTo>
                    <a:lnTo>
                      <a:pt x="1269" y="10"/>
                    </a:lnTo>
                    <a:close/>
                  </a:path>
                </a:pathLst>
              </a:custGeom>
              <a:solidFill>
                <a:srgbClr val="F0B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4" name="Freeform 988">
                <a:extLst>
                  <a:ext uri="{FF2B5EF4-FFF2-40B4-BE49-F238E27FC236}">
                    <a16:creationId xmlns:a16="http://schemas.microsoft.com/office/drawing/2014/main" id="{378BB5F9-92E3-4EE6-8EB2-F82D6B84E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118"/>
                <a:ext cx="1261" cy="12"/>
              </a:xfrm>
              <a:custGeom>
                <a:avLst/>
                <a:gdLst>
                  <a:gd name="T0" fmla="*/ 1261 w 1261"/>
                  <a:gd name="T1" fmla="*/ 12 h 12"/>
                  <a:gd name="T2" fmla="*/ 0 w 1261"/>
                  <a:gd name="T3" fmla="*/ 12 h 12"/>
                  <a:gd name="T4" fmla="*/ 7 w 1261"/>
                  <a:gd name="T5" fmla="*/ 6 h 12"/>
                  <a:gd name="T6" fmla="*/ 13 w 1261"/>
                  <a:gd name="T7" fmla="*/ 0 h 12"/>
                  <a:gd name="T8" fmla="*/ 1259 w 1261"/>
                  <a:gd name="T9" fmla="*/ 0 h 12"/>
                  <a:gd name="T10" fmla="*/ 1259 w 1261"/>
                  <a:gd name="T11" fmla="*/ 6 h 12"/>
                  <a:gd name="T12" fmla="*/ 1261 w 1261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61"/>
                  <a:gd name="T22" fmla="*/ 0 h 12"/>
                  <a:gd name="T23" fmla="*/ 1261 w 1261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61" h="12">
                    <a:moveTo>
                      <a:pt x="1261" y="12"/>
                    </a:moveTo>
                    <a:lnTo>
                      <a:pt x="0" y="12"/>
                    </a:lnTo>
                    <a:lnTo>
                      <a:pt x="7" y="6"/>
                    </a:lnTo>
                    <a:lnTo>
                      <a:pt x="13" y="0"/>
                    </a:lnTo>
                    <a:lnTo>
                      <a:pt x="1259" y="0"/>
                    </a:lnTo>
                    <a:lnTo>
                      <a:pt x="1259" y="6"/>
                    </a:lnTo>
                    <a:lnTo>
                      <a:pt x="1261" y="12"/>
                    </a:lnTo>
                    <a:close/>
                  </a:path>
                </a:pathLst>
              </a:custGeom>
              <a:solidFill>
                <a:srgbClr val="F0B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5" name="Freeform 989">
                <a:extLst>
                  <a:ext uri="{FF2B5EF4-FFF2-40B4-BE49-F238E27FC236}">
                    <a16:creationId xmlns:a16="http://schemas.microsoft.com/office/drawing/2014/main" id="{16C607FC-3866-4F49-ACA2-9E20AA638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115"/>
                <a:ext cx="1252" cy="9"/>
              </a:xfrm>
              <a:custGeom>
                <a:avLst/>
                <a:gdLst>
                  <a:gd name="T0" fmla="*/ 1252 w 1252"/>
                  <a:gd name="T1" fmla="*/ 9 h 9"/>
                  <a:gd name="T2" fmla="*/ 0 w 1252"/>
                  <a:gd name="T3" fmla="*/ 9 h 9"/>
                  <a:gd name="T4" fmla="*/ 6 w 1252"/>
                  <a:gd name="T5" fmla="*/ 3 h 9"/>
                  <a:gd name="T6" fmla="*/ 12 w 1252"/>
                  <a:gd name="T7" fmla="*/ 0 h 9"/>
                  <a:gd name="T8" fmla="*/ 1250 w 1252"/>
                  <a:gd name="T9" fmla="*/ 0 h 9"/>
                  <a:gd name="T10" fmla="*/ 1252 w 1252"/>
                  <a:gd name="T11" fmla="*/ 3 h 9"/>
                  <a:gd name="T12" fmla="*/ 1252 w 125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2"/>
                  <a:gd name="T22" fmla="*/ 0 h 9"/>
                  <a:gd name="T23" fmla="*/ 1252 w 125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2" h="9">
                    <a:moveTo>
                      <a:pt x="1252" y="9"/>
                    </a:moveTo>
                    <a:lnTo>
                      <a:pt x="0" y="9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250" y="0"/>
                    </a:lnTo>
                    <a:lnTo>
                      <a:pt x="1252" y="3"/>
                    </a:lnTo>
                    <a:lnTo>
                      <a:pt x="1252" y="9"/>
                    </a:lnTo>
                    <a:close/>
                  </a:path>
                </a:pathLst>
              </a:custGeom>
              <a:solidFill>
                <a:srgbClr val="F0B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6" name="Freeform 990">
                <a:extLst>
                  <a:ext uri="{FF2B5EF4-FFF2-40B4-BE49-F238E27FC236}">
                    <a16:creationId xmlns:a16="http://schemas.microsoft.com/office/drawing/2014/main" id="{8855A814-7C2B-47B2-B1B1-F2BCA2EC7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109"/>
                <a:ext cx="1246" cy="9"/>
              </a:xfrm>
              <a:custGeom>
                <a:avLst/>
                <a:gdLst>
                  <a:gd name="T0" fmla="*/ 1246 w 1246"/>
                  <a:gd name="T1" fmla="*/ 9 h 9"/>
                  <a:gd name="T2" fmla="*/ 0 w 1246"/>
                  <a:gd name="T3" fmla="*/ 9 h 9"/>
                  <a:gd name="T4" fmla="*/ 6 w 1246"/>
                  <a:gd name="T5" fmla="*/ 6 h 9"/>
                  <a:gd name="T6" fmla="*/ 14 w 1246"/>
                  <a:gd name="T7" fmla="*/ 0 h 9"/>
                  <a:gd name="T8" fmla="*/ 1242 w 1246"/>
                  <a:gd name="T9" fmla="*/ 0 h 9"/>
                  <a:gd name="T10" fmla="*/ 1244 w 1246"/>
                  <a:gd name="T11" fmla="*/ 6 h 9"/>
                  <a:gd name="T12" fmla="*/ 1246 w 124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46"/>
                  <a:gd name="T22" fmla="*/ 0 h 9"/>
                  <a:gd name="T23" fmla="*/ 1246 w 124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46" h="9">
                    <a:moveTo>
                      <a:pt x="1246" y="9"/>
                    </a:moveTo>
                    <a:lnTo>
                      <a:pt x="0" y="9"/>
                    </a:lnTo>
                    <a:lnTo>
                      <a:pt x="6" y="6"/>
                    </a:lnTo>
                    <a:lnTo>
                      <a:pt x="14" y="0"/>
                    </a:lnTo>
                    <a:lnTo>
                      <a:pt x="1242" y="0"/>
                    </a:lnTo>
                    <a:lnTo>
                      <a:pt x="1244" y="6"/>
                    </a:lnTo>
                    <a:lnTo>
                      <a:pt x="1246" y="9"/>
                    </a:lnTo>
                    <a:close/>
                  </a:path>
                </a:pathLst>
              </a:custGeom>
              <a:solidFill>
                <a:srgbClr val="F0B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7" name="Freeform 991">
                <a:extLst>
                  <a:ext uri="{FF2B5EF4-FFF2-40B4-BE49-F238E27FC236}">
                    <a16:creationId xmlns:a16="http://schemas.microsoft.com/office/drawing/2014/main" id="{283985E5-6841-4206-89EF-B1AAFA54A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103"/>
                <a:ext cx="1238" cy="12"/>
              </a:xfrm>
              <a:custGeom>
                <a:avLst/>
                <a:gdLst>
                  <a:gd name="T0" fmla="*/ 1238 w 1238"/>
                  <a:gd name="T1" fmla="*/ 12 h 12"/>
                  <a:gd name="T2" fmla="*/ 0 w 1238"/>
                  <a:gd name="T3" fmla="*/ 12 h 12"/>
                  <a:gd name="T4" fmla="*/ 8 w 1238"/>
                  <a:gd name="T5" fmla="*/ 6 h 12"/>
                  <a:gd name="T6" fmla="*/ 13 w 1238"/>
                  <a:gd name="T7" fmla="*/ 0 h 12"/>
                  <a:gd name="T8" fmla="*/ 1234 w 1238"/>
                  <a:gd name="T9" fmla="*/ 0 h 12"/>
                  <a:gd name="T10" fmla="*/ 1236 w 1238"/>
                  <a:gd name="T11" fmla="*/ 6 h 12"/>
                  <a:gd name="T12" fmla="*/ 1238 w 1238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38"/>
                  <a:gd name="T22" fmla="*/ 0 h 12"/>
                  <a:gd name="T23" fmla="*/ 1238 w 123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38" h="12">
                    <a:moveTo>
                      <a:pt x="1238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3" y="0"/>
                    </a:lnTo>
                    <a:lnTo>
                      <a:pt x="1234" y="0"/>
                    </a:lnTo>
                    <a:lnTo>
                      <a:pt x="1236" y="6"/>
                    </a:lnTo>
                    <a:lnTo>
                      <a:pt x="1238" y="12"/>
                    </a:lnTo>
                    <a:close/>
                  </a:path>
                </a:pathLst>
              </a:custGeom>
              <a:solidFill>
                <a:srgbClr val="F0B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8" name="Freeform 992">
                <a:extLst>
                  <a:ext uri="{FF2B5EF4-FFF2-40B4-BE49-F238E27FC236}">
                    <a16:creationId xmlns:a16="http://schemas.microsoft.com/office/drawing/2014/main" id="{4977CC30-6095-4F00-9BD8-B2FC6FFB2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099"/>
                <a:ext cx="1228" cy="10"/>
              </a:xfrm>
              <a:custGeom>
                <a:avLst/>
                <a:gdLst>
                  <a:gd name="T0" fmla="*/ 1228 w 1228"/>
                  <a:gd name="T1" fmla="*/ 10 h 10"/>
                  <a:gd name="T2" fmla="*/ 0 w 1228"/>
                  <a:gd name="T3" fmla="*/ 10 h 10"/>
                  <a:gd name="T4" fmla="*/ 5 w 1228"/>
                  <a:gd name="T5" fmla="*/ 4 h 10"/>
                  <a:gd name="T6" fmla="*/ 13 w 1228"/>
                  <a:gd name="T7" fmla="*/ 0 h 10"/>
                  <a:gd name="T8" fmla="*/ 1224 w 1228"/>
                  <a:gd name="T9" fmla="*/ 0 h 10"/>
                  <a:gd name="T10" fmla="*/ 1226 w 1228"/>
                  <a:gd name="T11" fmla="*/ 4 h 10"/>
                  <a:gd name="T12" fmla="*/ 1228 w 122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28"/>
                  <a:gd name="T22" fmla="*/ 0 h 10"/>
                  <a:gd name="T23" fmla="*/ 1228 w 122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28" h="10">
                    <a:moveTo>
                      <a:pt x="1228" y="10"/>
                    </a:moveTo>
                    <a:lnTo>
                      <a:pt x="0" y="10"/>
                    </a:lnTo>
                    <a:lnTo>
                      <a:pt x="5" y="4"/>
                    </a:lnTo>
                    <a:lnTo>
                      <a:pt x="13" y="0"/>
                    </a:lnTo>
                    <a:lnTo>
                      <a:pt x="1224" y="0"/>
                    </a:lnTo>
                    <a:lnTo>
                      <a:pt x="1226" y="4"/>
                    </a:lnTo>
                    <a:lnTo>
                      <a:pt x="1228" y="10"/>
                    </a:lnTo>
                    <a:close/>
                  </a:path>
                </a:pathLst>
              </a:custGeom>
              <a:solidFill>
                <a:srgbClr val="F0B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9" name="Freeform 993">
                <a:extLst>
                  <a:ext uri="{FF2B5EF4-FFF2-40B4-BE49-F238E27FC236}">
                    <a16:creationId xmlns:a16="http://schemas.microsoft.com/office/drawing/2014/main" id="{FAF631AB-579D-4E00-8393-9959D9D8D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093"/>
                <a:ext cx="1221" cy="10"/>
              </a:xfrm>
              <a:custGeom>
                <a:avLst/>
                <a:gdLst>
                  <a:gd name="T0" fmla="*/ 1221 w 1221"/>
                  <a:gd name="T1" fmla="*/ 10 h 10"/>
                  <a:gd name="T2" fmla="*/ 0 w 1221"/>
                  <a:gd name="T3" fmla="*/ 10 h 10"/>
                  <a:gd name="T4" fmla="*/ 8 w 1221"/>
                  <a:gd name="T5" fmla="*/ 6 h 10"/>
                  <a:gd name="T6" fmla="*/ 14 w 1221"/>
                  <a:gd name="T7" fmla="*/ 0 h 10"/>
                  <a:gd name="T8" fmla="*/ 1219 w 1221"/>
                  <a:gd name="T9" fmla="*/ 0 h 10"/>
                  <a:gd name="T10" fmla="*/ 1219 w 1221"/>
                  <a:gd name="T11" fmla="*/ 6 h 10"/>
                  <a:gd name="T12" fmla="*/ 1221 w 122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21"/>
                  <a:gd name="T22" fmla="*/ 0 h 10"/>
                  <a:gd name="T23" fmla="*/ 1221 w 122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21" h="10">
                    <a:moveTo>
                      <a:pt x="1221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4" y="0"/>
                    </a:lnTo>
                    <a:lnTo>
                      <a:pt x="1219" y="0"/>
                    </a:lnTo>
                    <a:lnTo>
                      <a:pt x="1219" y="6"/>
                    </a:lnTo>
                    <a:lnTo>
                      <a:pt x="1221" y="10"/>
                    </a:lnTo>
                    <a:close/>
                  </a:path>
                </a:pathLst>
              </a:custGeom>
              <a:solidFill>
                <a:srgbClr val="F0B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0" name="Freeform 994">
                <a:extLst>
                  <a:ext uri="{FF2B5EF4-FFF2-40B4-BE49-F238E27FC236}">
                    <a16:creationId xmlns:a16="http://schemas.microsoft.com/office/drawing/2014/main" id="{64E56A31-3EB0-4F80-8E75-9BE2B5932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090"/>
                <a:ext cx="1211" cy="9"/>
              </a:xfrm>
              <a:custGeom>
                <a:avLst/>
                <a:gdLst>
                  <a:gd name="T0" fmla="*/ 1211 w 1211"/>
                  <a:gd name="T1" fmla="*/ 9 h 9"/>
                  <a:gd name="T2" fmla="*/ 0 w 1211"/>
                  <a:gd name="T3" fmla="*/ 9 h 9"/>
                  <a:gd name="T4" fmla="*/ 6 w 1211"/>
                  <a:gd name="T5" fmla="*/ 3 h 9"/>
                  <a:gd name="T6" fmla="*/ 12 w 1211"/>
                  <a:gd name="T7" fmla="*/ 0 h 9"/>
                  <a:gd name="T8" fmla="*/ 1209 w 1211"/>
                  <a:gd name="T9" fmla="*/ 0 h 9"/>
                  <a:gd name="T10" fmla="*/ 1211 w 1211"/>
                  <a:gd name="T11" fmla="*/ 3 h 9"/>
                  <a:gd name="T12" fmla="*/ 1211 w 121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11"/>
                  <a:gd name="T22" fmla="*/ 0 h 9"/>
                  <a:gd name="T23" fmla="*/ 1211 w 121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11" h="9">
                    <a:moveTo>
                      <a:pt x="1211" y="9"/>
                    </a:moveTo>
                    <a:lnTo>
                      <a:pt x="0" y="9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209" y="0"/>
                    </a:lnTo>
                    <a:lnTo>
                      <a:pt x="1211" y="3"/>
                    </a:lnTo>
                    <a:lnTo>
                      <a:pt x="1211" y="9"/>
                    </a:lnTo>
                    <a:close/>
                  </a:path>
                </a:pathLst>
              </a:custGeom>
              <a:solidFill>
                <a:srgbClr val="F0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1" name="Freeform 995">
                <a:extLst>
                  <a:ext uri="{FF2B5EF4-FFF2-40B4-BE49-F238E27FC236}">
                    <a16:creationId xmlns:a16="http://schemas.microsoft.com/office/drawing/2014/main" id="{73B45051-A148-48A3-9FDC-CDAE0779A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084"/>
                <a:ext cx="1205" cy="9"/>
              </a:xfrm>
              <a:custGeom>
                <a:avLst/>
                <a:gdLst>
                  <a:gd name="T0" fmla="*/ 1205 w 1205"/>
                  <a:gd name="T1" fmla="*/ 9 h 9"/>
                  <a:gd name="T2" fmla="*/ 0 w 1205"/>
                  <a:gd name="T3" fmla="*/ 9 h 9"/>
                  <a:gd name="T4" fmla="*/ 6 w 1205"/>
                  <a:gd name="T5" fmla="*/ 6 h 9"/>
                  <a:gd name="T6" fmla="*/ 13 w 1205"/>
                  <a:gd name="T7" fmla="*/ 0 h 9"/>
                  <a:gd name="T8" fmla="*/ 1201 w 1205"/>
                  <a:gd name="T9" fmla="*/ 0 h 9"/>
                  <a:gd name="T10" fmla="*/ 1203 w 1205"/>
                  <a:gd name="T11" fmla="*/ 6 h 9"/>
                  <a:gd name="T12" fmla="*/ 1205 w 120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05"/>
                  <a:gd name="T22" fmla="*/ 0 h 9"/>
                  <a:gd name="T23" fmla="*/ 1205 w 120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05" h="9">
                    <a:moveTo>
                      <a:pt x="1205" y="9"/>
                    </a:moveTo>
                    <a:lnTo>
                      <a:pt x="0" y="9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201" y="0"/>
                    </a:lnTo>
                    <a:lnTo>
                      <a:pt x="1203" y="6"/>
                    </a:lnTo>
                    <a:lnTo>
                      <a:pt x="1205" y="9"/>
                    </a:lnTo>
                    <a:close/>
                  </a:path>
                </a:pathLst>
              </a:custGeom>
              <a:solidFill>
                <a:srgbClr val="F0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2" name="Freeform 996">
                <a:extLst>
                  <a:ext uri="{FF2B5EF4-FFF2-40B4-BE49-F238E27FC236}">
                    <a16:creationId xmlns:a16="http://schemas.microsoft.com/office/drawing/2014/main" id="{C57EB14B-C0C2-411C-B494-5367572B2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078"/>
                <a:ext cx="1197" cy="12"/>
              </a:xfrm>
              <a:custGeom>
                <a:avLst/>
                <a:gdLst>
                  <a:gd name="T0" fmla="*/ 1197 w 1197"/>
                  <a:gd name="T1" fmla="*/ 12 h 12"/>
                  <a:gd name="T2" fmla="*/ 0 w 1197"/>
                  <a:gd name="T3" fmla="*/ 12 h 12"/>
                  <a:gd name="T4" fmla="*/ 7 w 1197"/>
                  <a:gd name="T5" fmla="*/ 6 h 12"/>
                  <a:gd name="T6" fmla="*/ 13 w 1197"/>
                  <a:gd name="T7" fmla="*/ 0 h 12"/>
                  <a:gd name="T8" fmla="*/ 1194 w 1197"/>
                  <a:gd name="T9" fmla="*/ 0 h 12"/>
                  <a:gd name="T10" fmla="*/ 1195 w 1197"/>
                  <a:gd name="T11" fmla="*/ 6 h 12"/>
                  <a:gd name="T12" fmla="*/ 1197 w 119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7"/>
                  <a:gd name="T22" fmla="*/ 0 h 12"/>
                  <a:gd name="T23" fmla="*/ 1197 w 1197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7" h="12">
                    <a:moveTo>
                      <a:pt x="1197" y="12"/>
                    </a:moveTo>
                    <a:lnTo>
                      <a:pt x="0" y="12"/>
                    </a:lnTo>
                    <a:lnTo>
                      <a:pt x="7" y="6"/>
                    </a:lnTo>
                    <a:lnTo>
                      <a:pt x="13" y="0"/>
                    </a:lnTo>
                    <a:lnTo>
                      <a:pt x="1194" y="0"/>
                    </a:lnTo>
                    <a:lnTo>
                      <a:pt x="1195" y="6"/>
                    </a:lnTo>
                    <a:lnTo>
                      <a:pt x="1197" y="12"/>
                    </a:lnTo>
                    <a:close/>
                  </a:path>
                </a:pathLst>
              </a:custGeom>
              <a:solidFill>
                <a:srgbClr val="F0B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3" name="Freeform 997">
                <a:extLst>
                  <a:ext uri="{FF2B5EF4-FFF2-40B4-BE49-F238E27FC236}">
                    <a16:creationId xmlns:a16="http://schemas.microsoft.com/office/drawing/2014/main" id="{E38F66A8-F596-430E-BA96-B423FD306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074"/>
                <a:ext cx="1188" cy="10"/>
              </a:xfrm>
              <a:custGeom>
                <a:avLst/>
                <a:gdLst>
                  <a:gd name="T0" fmla="*/ 1188 w 1188"/>
                  <a:gd name="T1" fmla="*/ 10 h 10"/>
                  <a:gd name="T2" fmla="*/ 0 w 1188"/>
                  <a:gd name="T3" fmla="*/ 10 h 10"/>
                  <a:gd name="T4" fmla="*/ 6 w 1188"/>
                  <a:gd name="T5" fmla="*/ 4 h 10"/>
                  <a:gd name="T6" fmla="*/ 12 w 1188"/>
                  <a:gd name="T7" fmla="*/ 0 h 10"/>
                  <a:gd name="T8" fmla="*/ 1187 w 1188"/>
                  <a:gd name="T9" fmla="*/ 0 h 10"/>
                  <a:gd name="T10" fmla="*/ 1187 w 1188"/>
                  <a:gd name="T11" fmla="*/ 4 h 10"/>
                  <a:gd name="T12" fmla="*/ 1188 w 118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88"/>
                  <a:gd name="T22" fmla="*/ 0 h 10"/>
                  <a:gd name="T23" fmla="*/ 1188 w 118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88" h="10">
                    <a:moveTo>
                      <a:pt x="1188" y="10"/>
                    </a:moveTo>
                    <a:lnTo>
                      <a:pt x="0" y="10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1187" y="0"/>
                    </a:lnTo>
                    <a:lnTo>
                      <a:pt x="1187" y="4"/>
                    </a:lnTo>
                    <a:lnTo>
                      <a:pt x="1188" y="10"/>
                    </a:lnTo>
                    <a:close/>
                  </a:path>
                </a:pathLst>
              </a:custGeom>
              <a:solidFill>
                <a:srgbClr val="F0B7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4" name="Freeform 998">
                <a:extLst>
                  <a:ext uri="{FF2B5EF4-FFF2-40B4-BE49-F238E27FC236}">
                    <a16:creationId xmlns:a16="http://schemas.microsoft.com/office/drawing/2014/main" id="{752038ED-E185-4100-A79A-F9BA3B6E8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2068"/>
                <a:ext cx="1181" cy="10"/>
              </a:xfrm>
              <a:custGeom>
                <a:avLst/>
                <a:gdLst>
                  <a:gd name="T0" fmla="*/ 1181 w 1181"/>
                  <a:gd name="T1" fmla="*/ 10 h 10"/>
                  <a:gd name="T2" fmla="*/ 0 w 1181"/>
                  <a:gd name="T3" fmla="*/ 10 h 10"/>
                  <a:gd name="T4" fmla="*/ 6 w 1181"/>
                  <a:gd name="T5" fmla="*/ 6 h 10"/>
                  <a:gd name="T6" fmla="*/ 13 w 1181"/>
                  <a:gd name="T7" fmla="*/ 0 h 10"/>
                  <a:gd name="T8" fmla="*/ 1179 w 1181"/>
                  <a:gd name="T9" fmla="*/ 0 h 10"/>
                  <a:gd name="T10" fmla="*/ 1181 w 1181"/>
                  <a:gd name="T11" fmla="*/ 6 h 10"/>
                  <a:gd name="T12" fmla="*/ 1181 w 118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81"/>
                  <a:gd name="T22" fmla="*/ 0 h 10"/>
                  <a:gd name="T23" fmla="*/ 1181 w 118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81" h="10">
                    <a:moveTo>
                      <a:pt x="1181" y="10"/>
                    </a:moveTo>
                    <a:lnTo>
                      <a:pt x="0" y="10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179" y="0"/>
                    </a:lnTo>
                    <a:lnTo>
                      <a:pt x="1181" y="6"/>
                    </a:lnTo>
                    <a:lnTo>
                      <a:pt x="1181" y="10"/>
                    </a:lnTo>
                    <a:close/>
                  </a:path>
                </a:pathLst>
              </a:custGeom>
              <a:solidFill>
                <a:srgbClr val="F0B7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5" name="Freeform 999">
                <a:extLst>
                  <a:ext uri="{FF2B5EF4-FFF2-40B4-BE49-F238E27FC236}">
                    <a16:creationId xmlns:a16="http://schemas.microsoft.com/office/drawing/2014/main" id="{8517942D-8DCE-44D3-91EA-F22D6EA3B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2065"/>
                <a:ext cx="1175" cy="9"/>
              </a:xfrm>
              <a:custGeom>
                <a:avLst/>
                <a:gdLst>
                  <a:gd name="T0" fmla="*/ 1175 w 1175"/>
                  <a:gd name="T1" fmla="*/ 9 h 9"/>
                  <a:gd name="T2" fmla="*/ 0 w 1175"/>
                  <a:gd name="T3" fmla="*/ 9 h 9"/>
                  <a:gd name="T4" fmla="*/ 7 w 1175"/>
                  <a:gd name="T5" fmla="*/ 3 h 9"/>
                  <a:gd name="T6" fmla="*/ 13 w 1175"/>
                  <a:gd name="T7" fmla="*/ 0 h 9"/>
                  <a:gd name="T8" fmla="*/ 1173 w 1175"/>
                  <a:gd name="T9" fmla="*/ 0 h 9"/>
                  <a:gd name="T10" fmla="*/ 1173 w 1175"/>
                  <a:gd name="T11" fmla="*/ 3 h 9"/>
                  <a:gd name="T12" fmla="*/ 1175 w 1175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5"/>
                  <a:gd name="T22" fmla="*/ 0 h 9"/>
                  <a:gd name="T23" fmla="*/ 1175 w 117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5" h="9">
                    <a:moveTo>
                      <a:pt x="1175" y="9"/>
                    </a:moveTo>
                    <a:lnTo>
                      <a:pt x="0" y="9"/>
                    </a:lnTo>
                    <a:lnTo>
                      <a:pt x="7" y="3"/>
                    </a:lnTo>
                    <a:lnTo>
                      <a:pt x="13" y="0"/>
                    </a:lnTo>
                    <a:lnTo>
                      <a:pt x="1173" y="0"/>
                    </a:lnTo>
                    <a:lnTo>
                      <a:pt x="1173" y="3"/>
                    </a:lnTo>
                    <a:lnTo>
                      <a:pt x="1175" y="9"/>
                    </a:lnTo>
                    <a:close/>
                  </a:path>
                </a:pathLst>
              </a:custGeom>
              <a:solidFill>
                <a:srgbClr val="F1B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6" name="Freeform 1000">
                <a:extLst>
                  <a:ext uri="{FF2B5EF4-FFF2-40B4-BE49-F238E27FC236}">
                    <a16:creationId xmlns:a16="http://schemas.microsoft.com/office/drawing/2014/main" id="{91134D5B-5D3B-4D6F-911F-3A7AB6C0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059"/>
                <a:ext cx="1166" cy="9"/>
              </a:xfrm>
              <a:custGeom>
                <a:avLst/>
                <a:gdLst>
                  <a:gd name="T0" fmla="*/ 1166 w 1166"/>
                  <a:gd name="T1" fmla="*/ 9 h 9"/>
                  <a:gd name="T2" fmla="*/ 0 w 1166"/>
                  <a:gd name="T3" fmla="*/ 9 h 9"/>
                  <a:gd name="T4" fmla="*/ 6 w 1166"/>
                  <a:gd name="T5" fmla="*/ 6 h 9"/>
                  <a:gd name="T6" fmla="*/ 12 w 1166"/>
                  <a:gd name="T7" fmla="*/ 0 h 9"/>
                  <a:gd name="T8" fmla="*/ 1164 w 1166"/>
                  <a:gd name="T9" fmla="*/ 0 h 9"/>
                  <a:gd name="T10" fmla="*/ 1166 w 1166"/>
                  <a:gd name="T11" fmla="*/ 6 h 9"/>
                  <a:gd name="T12" fmla="*/ 1166 w 116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6"/>
                  <a:gd name="T22" fmla="*/ 0 h 9"/>
                  <a:gd name="T23" fmla="*/ 1166 w 116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6" h="9">
                    <a:moveTo>
                      <a:pt x="1166" y="9"/>
                    </a:moveTo>
                    <a:lnTo>
                      <a:pt x="0" y="9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164" y="0"/>
                    </a:lnTo>
                    <a:lnTo>
                      <a:pt x="1166" y="6"/>
                    </a:lnTo>
                    <a:lnTo>
                      <a:pt x="1166" y="9"/>
                    </a:lnTo>
                    <a:close/>
                  </a:path>
                </a:pathLst>
              </a:custGeom>
              <a:solidFill>
                <a:srgbClr val="F1B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7" name="Freeform 1001">
                <a:extLst>
                  <a:ext uri="{FF2B5EF4-FFF2-40B4-BE49-F238E27FC236}">
                    <a16:creationId xmlns:a16="http://schemas.microsoft.com/office/drawing/2014/main" id="{B00C1E7B-3EF5-4E08-BB4B-89C9C5356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053"/>
                <a:ext cx="1160" cy="12"/>
              </a:xfrm>
              <a:custGeom>
                <a:avLst/>
                <a:gdLst>
                  <a:gd name="T0" fmla="*/ 1160 w 1160"/>
                  <a:gd name="T1" fmla="*/ 12 h 12"/>
                  <a:gd name="T2" fmla="*/ 0 w 1160"/>
                  <a:gd name="T3" fmla="*/ 12 h 12"/>
                  <a:gd name="T4" fmla="*/ 6 w 1160"/>
                  <a:gd name="T5" fmla="*/ 6 h 12"/>
                  <a:gd name="T6" fmla="*/ 12 w 1160"/>
                  <a:gd name="T7" fmla="*/ 0 h 12"/>
                  <a:gd name="T8" fmla="*/ 1156 w 1160"/>
                  <a:gd name="T9" fmla="*/ 0 h 12"/>
                  <a:gd name="T10" fmla="*/ 1158 w 1160"/>
                  <a:gd name="T11" fmla="*/ 6 h 12"/>
                  <a:gd name="T12" fmla="*/ 1160 w 1160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0"/>
                  <a:gd name="T22" fmla="*/ 0 h 12"/>
                  <a:gd name="T23" fmla="*/ 1160 w 1160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0" h="12">
                    <a:moveTo>
                      <a:pt x="1160" y="12"/>
                    </a:moveTo>
                    <a:lnTo>
                      <a:pt x="0" y="12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156" y="0"/>
                    </a:lnTo>
                    <a:lnTo>
                      <a:pt x="1158" y="6"/>
                    </a:lnTo>
                    <a:lnTo>
                      <a:pt x="1160" y="12"/>
                    </a:lnTo>
                    <a:close/>
                  </a:path>
                </a:pathLst>
              </a:custGeom>
              <a:solidFill>
                <a:srgbClr val="F1B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8" name="Freeform 1002">
                <a:extLst>
                  <a:ext uri="{FF2B5EF4-FFF2-40B4-BE49-F238E27FC236}">
                    <a16:creationId xmlns:a16="http://schemas.microsoft.com/office/drawing/2014/main" id="{6D250C6C-3F31-45BF-9BF4-184ED1C37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049"/>
                <a:ext cx="1152" cy="10"/>
              </a:xfrm>
              <a:custGeom>
                <a:avLst/>
                <a:gdLst>
                  <a:gd name="T0" fmla="*/ 1152 w 1152"/>
                  <a:gd name="T1" fmla="*/ 10 h 10"/>
                  <a:gd name="T2" fmla="*/ 0 w 1152"/>
                  <a:gd name="T3" fmla="*/ 10 h 10"/>
                  <a:gd name="T4" fmla="*/ 6 w 1152"/>
                  <a:gd name="T5" fmla="*/ 4 h 10"/>
                  <a:gd name="T6" fmla="*/ 13 w 1152"/>
                  <a:gd name="T7" fmla="*/ 0 h 10"/>
                  <a:gd name="T8" fmla="*/ 1150 w 1152"/>
                  <a:gd name="T9" fmla="*/ 0 h 10"/>
                  <a:gd name="T10" fmla="*/ 1150 w 1152"/>
                  <a:gd name="T11" fmla="*/ 4 h 10"/>
                  <a:gd name="T12" fmla="*/ 1152 w 115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2"/>
                  <a:gd name="T22" fmla="*/ 0 h 10"/>
                  <a:gd name="T23" fmla="*/ 1152 w 115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2" h="10">
                    <a:moveTo>
                      <a:pt x="1152" y="10"/>
                    </a:moveTo>
                    <a:lnTo>
                      <a:pt x="0" y="10"/>
                    </a:lnTo>
                    <a:lnTo>
                      <a:pt x="6" y="4"/>
                    </a:lnTo>
                    <a:lnTo>
                      <a:pt x="13" y="0"/>
                    </a:lnTo>
                    <a:lnTo>
                      <a:pt x="1150" y="0"/>
                    </a:lnTo>
                    <a:lnTo>
                      <a:pt x="1150" y="4"/>
                    </a:lnTo>
                    <a:lnTo>
                      <a:pt x="1152" y="10"/>
                    </a:lnTo>
                    <a:close/>
                  </a:path>
                </a:pathLst>
              </a:custGeom>
              <a:solidFill>
                <a:srgbClr val="F1B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9" name="Freeform 1003">
                <a:extLst>
                  <a:ext uri="{FF2B5EF4-FFF2-40B4-BE49-F238E27FC236}">
                    <a16:creationId xmlns:a16="http://schemas.microsoft.com/office/drawing/2014/main" id="{378F08D8-7185-405F-8BDE-43FC1AD5C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2043"/>
                <a:ext cx="1144" cy="10"/>
              </a:xfrm>
              <a:custGeom>
                <a:avLst/>
                <a:gdLst>
                  <a:gd name="T0" fmla="*/ 1144 w 1144"/>
                  <a:gd name="T1" fmla="*/ 10 h 10"/>
                  <a:gd name="T2" fmla="*/ 0 w 1144"/>
                  <a:gd name="T3" fmla="*/ 10 h 10"/>
                  <a:gd name="T4" fmla="*/ 7 w 1144"/>
                  <a:gd name="T5" fmla="*/ 6 h 10"/>
                  <a:gd name="T6" fmla="*/ 13 w 1144"/>
                  <a:gd name="T7" fmla="*/ 0 h 10"/>
                  <a:gd name="T8" fmla="*/ 1142 w 1144"/>
                  <a:gd name="T9" fmla="*/ 0 h 10"/>
                  <a:gd name="T10" fmla="*/ 1144 w 1144"/>
                  <a:gd name="T11" fmla="*/ 6 h 10"/>
                  <a:gd name="T12" fmla="*/ 1144 w 114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4"/>
                  <a:gd name="T22" fmla="*/ 0 h 10"/>
                  <a:gd name="T23" fmla="*/ 1144 w 114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4" h="10">
                    <a:moveTo>
                      <a:pt x="1144" y="10"/>
                    </a:moveTo>
                    <a:lnTo>
                      <a:pt x="0" y="10"/>
                    </a:lnTo>
                    <a:lnTo>
                      <a:pt x="7" y="6"/>
                    </a:lnTo>
                    <a:lnTo>
                      <a:pt x="13" y="0"/>
                    </a:lnTo>
                    <a:lnTo>
                      <a:pt x="1142" y="0"/>
                    </a:lnTo>
                    <a:lnTo>
                      <a:pt x="1144" y="6"/>
                    </a:lnTo>
                    <a:lnTo>
                      <a:pt x="1144" y="10"/>
                    </a:lnTo>
                    <a:close/>
                  </a:path>
                </a:pathLst>
              </a:custGeom>
              <a:solidFill>
                <a:srgbClr val="F1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0" name="Freeform 1004">
                <a:extLst>
                  <a:ext uri="{FF2B5EF4-FFF2-40B4-BE49-F238E27FC236}">
                    <a16:creationId xmlns:a16="http://schemas.microsoft.com/office/drawing/2014/main" id="{63EE9B53-7D70-40A0-88F3-DF86AB832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038"/>
                <a:ext cx="1137" cy="11"/>
              </a:xfrm>
              <a:custGeom>
                <a:avLst/>
                <a:gdLst>
                  <a:gd name="T0" fmla="*/ 1137 w 1137"/>
                  <a:gd name="T1" fmla="*/ 11 h 11"/>
                  <a:gd name="T2" fmla="*/ 0 w 1137"/>
                  <a:gd name="T3" fmla="*/ 11 h 11"/>
                  <a:gd name="T4" fmla="*/ 6 w 1137"/>
                  <a:gd name="T5" fmla="*/ 5 h 11"/>
                  <a:gd name="T6" fmla="*/ 12 w 1137"/>
                  <a:gd name="T7" fmla="*/ 0 h 11"/>
                  <a:gd name="T8" fmla="*/ 1135 w 1137"/>
                  <a:gd name="T9" fmla="*/ 0 h 11"/>
                  <a:gd name="T10" fmla="*/ 1135 w 1137"/>
                  <a:gd name="T11" fmla="*/ 5 h 11"/>
                  <a:gd name="T12" fmla="*/ 1137 w 1137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37"/>
                  <a:gd name="T22" fmla="*/ 0 h 11"/>
                  <a:gd name="T23" fmla="*/ 1137 w 1137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37" h="11">
                    <a:moveTo>
                      <a:pt x="1137" y="11"/>
                    </a:moveTo>
                    <a:lnTo>
                      <a:pt x="0" y="11"/>
                    </a:lnTo>
                    <a:lnTo>
                      <a:pt x="6" y="5"/>
                    </a:lnTo>
                    <a:lnTo>
                      <a:pt x="12" y="0"/>
                    </a:lnTo>
                    <a:lnTo>
                      <a:pt x="1135" y="0"/>
                    </a:lnTo>
                    <a:lnTo>
                      <a:pt x="1135" y="5"/>
                    </a:lnTo>
                    <a:lnTo>
                      <a:pt x="1137" y="11"/>
                    </a:lnTo>
                    <a:close/>
                  </a:path>
                </a:pathLst>
              </a:custGeom>
              <a:solidFill>
                <a:srgbClr val="F1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" name="Freeform 1005">
                <a:extLst>
                  <a:ext uri="{FF2B5EF4-FFF2-40B4-BE49-F238E27FC236}">
                    <a16:creationId xmlns:a16="http://schemas.microsoft.com/office/drawing/2014/main" id="{7778C86F-A1D1-4E3B-B22C-2AA4A97B3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034"/>
                <a:ext cx="1129" cy="9"/>
              </a:xfrm>
              <a:custGeom>
                <a:avLst/>
                <a:gdLst>
                  <a:gd name="T0" fmla="*/ 1129 w 1129"/>
                  <a:gd name="T1" fmla="*/ 9 h 9"/>
                  <a:gd name="T2" fmla="*/ 0 w 1129"/>
                  <a:gd name="T3" fmla="*/ 9 h 9"/>
                  <a:gd name="T4" fmla="*/ 6 w 1129"/>
                  <a:gd name="T5" fmla="*/ 4 h 9"/>
                  <a:gd name="T6" fmla="*/ 14 w 1129"/>
                  <a:gd name="T7" fmla="*/ 0 h 9"/>
                  <a:gd name="T8" fmla="*/ 1127 w 1129"/>
                  <a:gd name="T9" fmla="*/ 0 h 9"/>
                  <a:gd name="T10" fmla="*/ 1129 w 1129"/>
                  <a:gd name="T11" fmla="*/ 4 h 9"/>
                  <a:gd name="T12" fmla="*/ 1129 w 1129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9"/>
                  <a:gd name="T22" fmla="*/ 0 h 9"/>
                  <a:gd name="T23" fmla="*/ 1129 w 1129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9" h="9">
                    <a:moveTo>
                      <a:pt x="1129" y="9"/>
                    </a:moveTo>
                    <a:lnTo>
                      <a:pt x="0" y="9"/>
                    </a:lnTo>
                    <a:lnTo>
                      <a:pt x="6" y="4"/>
                    </a:lnTo>
                    <a:lnTo>
                      <a:pt x="14" y="0"/>
                    </a:lnTo>
                    <a:lnTo>
                      <a:pt x="1127" y="0"/>
                    </a:lnTo>
                    <a:lnTo>
                      <a:pt x="1129" y="4"/>
                    </a:lnTo>
                    <a:lnTo>
                      <a:pt x="1129" y="9"/>
                    </a:lnTo>
                    <a:close/>
                  </a:path>
                </a:pathLst>
              </a:custGeom>
              <a:solidFill>
                <a:srgbClr val="F1BA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2" name="Freeform 1006">
                <a:extLst>
                  <a:ext uri="{FF2B5EF4-FFF2-40B4-BE49-F238E27FC236}">
                    <a16:creationId xmlns:a16="http://schemas.microsoft.com/office/drawing/2014/main" id="{149A9F0E-688A-4A45-AE4D-21CF68E2C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028"/>
                <a:ext cx="1123" cy="10"/>
              </a:xfrm>
              <a:custGeom>
                <a:avLst/>
                <a:gdLst>
                  <a:gd name="T0" fmla="*/ 1123 w 1123"/>
                  <a:gd name="T1" fmla="*/ 10 h 10"/>
                  <a:gd name="T2" fmla="*/ 0 w 1123"/>
                  <a:gd name="T3" fmla="*/ 10 h 10"/>
                  <a:gd name="T4" fmla="*/ 8 w 1123"/>
                  <a:gd name="T5" fmla="*/ 6 h 10"/>
                  <a:gd name="T6" fmla="*/ 13 w 1123"/>
                  <a:gd name="T7" fmla="*/ 0 h 10"/>
                  <a:gd name="T8" fmla="*/ 1121 w 1123"/>
                  <a:gd name="T9" fmla="*/ 0 h 10"/>
                  <a:gd name="T10" fmla="*/ 1121 w 1123"/>
                  <a:gd name="T11" fmla="*/ 6 h 10"/>
                  <a:gd name="T12" fmla="*/ 1123 w 112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3"/>
                  <a:gd name="T22" fmla="*/ 0 h 10"/>
                  <a:gd name="T23" fmla="*/ 1123 w 112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3" h="10">
                    <a:moveTo>
                      <a:pt x="1123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3" y="0"/>
                    </a:lnTo>
                    <a:lnTo>
                      <a:pt x="1121" y="0"/>
                    </a:lnTo>
                    <a:lnTo>
                      <a:pt x="1121" y="6"/>
                    </a:lnTo>
                    <a:lnTo>
                      <a:pt x="1123" y="10"/>
                    </a:lnTo>
                    <a:close/>
                  </a:path>
                </a:pathLst>
              </a:custGeom>
              <a:solidFill>
                <a:srgbClr val="F1B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3" name="Freeform 1007">
                <a:extLst>
                  <a:ext uri="{FF2B5EF4-FFF2-40B4-BE49-F238E27FC236}">
                    <a16:creationId xmlns:a16="http://schemas.microsoft.com/office/drawing/2014/main" id="{B031DCE4-FDB1-4E1F-83FE-64E35B7C0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024"/>
                <a:ext cx="1113" cy="10"/>
              </a:xfrm>
              <a:custGeom>
                <a:avLst/>
                <a:gdLst>
                  <a:gd name="T0" fmla="*/ 1113 w 1113"/>
                  <a:gd name="T1" fmla="*/ 10 h 10"/>
                  <a:gd name="T2" fmla="*/ 0 w 1113"/>
                  <a:gd name="T3" fmla="*/ 10 h 10"/>
                  <a:gd name="T4" fmla="*/ 5 w 1113"/>
                  <a:gd name="T5" fmla="*/ 4 h 10"/>
                  <a:gd name="T6" fmla="*/ 11 w 1113"/>
                  <a:gd name="T7" fmla="*/ 0 h 10"/>
                  <a:gd name="T8" fmla="*/ 1111 w 1113"/>
                  <a:gd name="T9" fmla="*/ 0 h 10"/>
                  <a:gd name="T10" fmla="*/ 1113 w 1113"/>
                  <a:gd name="T11" fmla="*/ 4 h 10"/>
                  <a:gd name="T12" fmla="*/ 1113 w 111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3"/>
                  <a:gd name="T22" fmla="*/ 0 h 10"/>
                  <a:gd name="T23" fmla="*/ 1113 w 111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3" h="10">
                    <a:moveTo>
                      <a:pt x="1113" y="10"/>
                    </a:moveTo>
                    <a:lnTo>
                      <a:pt x="0" y="10"/>
                    </a:lnTo>
                    <a:lnTo>
                      <a:pt x="5" y="4"/>
                    </a:lnTo>
                    <a:lnTo>
                      <a:pt x="11" y="0"/>
                    </a:lnTo>
                    <a:lnTo>
                      <a:pt x="1111" y="0"/>
                    </a:lnTo>
                    <a:lnTo>
                      <a:pt x="1113" y="4"/>
                    </a:lnTo>
                    <a:lnTo>
                      <a:pt x="1113" y="10"/>
                    </a:lnTo>
                    <a:close/>
                  </a:path>
                </a:pathLst>
              </a:custGeom>
              <a:solidFill>
                <a:srgbClr val="F1B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4" name="Freeform 1008">
                <a:extLst>
                  <a:ext uri="{FF2B5EF4-FFF2-40B4-BE49-F238E27FC236}">
                    <a16:creationId xmlns:a16="http://schemas.microsoft.com/office/drawing/2014/main" id="{A9F1E104-A0A2-4A0E-AC0B-72ACD13AE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019"/>
                <a:ext cx="1108" cy="9"/>
              </a:xfrm>
              <a:custGeom>
                <a:avLst/>
                <a:gdLst>
                  <a:gd name="T0" fmla="*/ 1108 w 1108"/>
                  <a:gd name="T1" fmla="*/ 9 h 9"/>
                  <a:gd name="T2" fmla="*/ 0 w 1108"/>
                  <a:gd name="T3" fmla="*/ 9 h 9"/>
                  <a:gd name="T4" fmla="*/ 6 w 1108"/>
                  <a:gd name="T5" fmla="*/ 5 h 9"/>
                  <a:gd name="T6" fmla="*/ 14 w 1108"/>
                  <a:gd name="T7" fmla="*/ 0 h 9"/>
                  <a:gd name="T8" fmla="*/ 1106 w 1108"/>
                  <a:gd name="T9" fmla="*/ 0 h 9"/>
                  <a:gd name="T10" fmla="*/ 1106 w 1108"/>
                  <a:gd name="T11" fmla="*/ 5 h 9"/>
                  <a:gd name="T12" fmla="*/ 1108 w 110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8"/>
                  <a:gd name="T22" fmla="*/ 0 h 9"/>
                  <a:gd name="T23" fmla="*/ 1108 w 110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8" h="9">
                    <a:moveTo>
                      <a:pt x="1108" y="9"/>
                    </a:moveTo>
                    <a:lnTo>
                      <a:pt x="0" y="9"/>
                    </a:lnTo>
                    <a:lnTo>
                      <a:pt x="6" y="5"/>
                    </a:lnTo>
                    <a:lnTo>
                      <a:pt x="14" y="0"/>
                    </a:lnTo>
                    <a:lnTo>
                      <a:pt x="1106" y="0"/>
                    </a:lnTo>
                    <a:lnTo>
                      <a:pt x="1106" y="5"/>
                    </a:lnTo>
                    <a:lnTo>
                      <a:pt x="1108" y="9"/>
                    </a:lnTo>
                    <a:close/>
                  </a:path>
                </a:pathLst>
              </a:custGeom>
              <a:solidFill>
                <a:srgbClr val="F1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5" name="Freeform 1009">
                <a:extLst>
                  <a:ext uri="{FF2B5EF4-FFF2-40B4-BE49-F238E27FC236}">
                    <a16:creationId xmlns:a16="http://schemas.microsoft.com/office/drawing/2014/main" id="{1A8ED387-6E6F-4D67-B3EC-182585E5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013"/>
                <a:ext cx="1100" cy="11"/>
              </a:xfrm>
              <a:custGeom>
                <a:avLst/>
                <a:gdLst>
                  <a:gd name="T0" fmla="*/ 1100 w 1100"/>
                  <a:gd name="T1" fmla="*/ 11 h 11"/>
                  <a:gd name="T2" fmla="*/ 0 w 1100"/>
                  <a:gd name="T3" fmla="*/ 11 h 11"/>
                  <a:gd name="T4" fmla="*/ 8 w 1100"/>
                  <a:gd name="T5" fmla="*/ 6 h 11"/>
                  <a:gd name="T6" fmla="*/ 14 w 1100"/>
                  <a:gd name="T7" fmla="*/ 0 h 11"/>
                  <a:gd name="T8" fmla="*/ 1100 w 1100"/>
                  <a:gd name="T9" fmla="*/ 0 h 11"/>
                  <a:gd name="T10" fmla="*/ 1100 w 1100"/>
                  <a:gd name="T11" fmla="*/ 6 h 11"/>
                  <a:gd name="T12" fmla="*/ 1100 w 1100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0"/>
                  <a:gd name="T22" fmla="*/ 0 h 11"/>
                  <a:gd name="T23" fmla="*/ 1100 w 1100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0" h="11">
                    <a:moveTo>
                      <a:pt x="1100" y="11"/>
                    </a:moveTo>
                    <a:lnTo>
                      <a:pt x="0" y="11"/>
                    </a:lnTo>
                    <a:lnTo>
                      <a:pt x="8" y="6"/>
                    </a:lnTo>
                    <a:lnTo>
                      <a:pt x="14" y="0"/>
                    </a:lnTo>
                    <a:lnTo>
                      <a:pt x="1100" y="0"/>
                    </a:lnTo>
                    <a:lnTo>
                      <a:pt x="1100" y="6"/>
                    </a:lnTo>
                    <a:lnTo>
                      <a:pt x="1100" y="11"/>
                    </a:lnTo>
                    <a:close/>
                  </a:path>
                </a:pathLst>
              </a:custGeom>
              <a:solidFill>
                <a:srgbClr val="F1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6" name="Freeform 1010">
                <a:extLst>
                  <a:ext uri="{FF2B5EF4-FFF2-40B4-BE49-F238E27FC236}">
                    <a16:creationId xmlns:a16="http://schemas.microsoft.com/office/drawing/2014/main" id="{1D72D981-C44C-4E70-A128-1AFC970AB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009"/>
                <a:ext cx="1092" cy="10"/>
              </a:xfrm>
              <a:custGeom>
                <a:avLst/>
                <a:gdLst>
                  <a:gd name="T0" fmla="*/ 1092 w 1092"/>
                  <a:gd name="T1" fmla="*/ 10 h 10"/>
                  <a:gd name="T2" fmla="*/ 0 w 1092"/>
                  <a:gd name="T3" fmla="*/ 10 h 10"/>
                  <a:gd name="T4" fmla="*/ 6 w 1092"/>
                  <a:gd name="T5" fmla="*/ 4 h 10"/>
                  <a:gd name="T6" fmla="*/ 13 w 1092"/>
                  <a:gd name="T7" fmla="*/ 0 h 10"/>
                  <a:gd name="T8" fmla="*/ 1090 w 1092"/>
                  <a:gd name="T9" fmla="*/ 0 h 10"/>
                  <a:gd name="T10" fmla="*/ 1092 w 1092"/>
                  <a:gd name="T11" fmla="*/ 4 h 10"/>
                  <a:gd name="T12" fmla="*/ 1092 w 109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92"/>
                  <a:gd name="T22" fmla="*/ 0 h 10"/>
                  <a:gd name="T23" fmla="*/ 1092 w 109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92" h="10">
                    <a:moveTo>
                      <a:pt x="1092" y="10"/>
                    </a:moveTo>
                    <a:lnTo>
                      <a:pt x="0" y="10"/>
                    </a:lnTo>
                    <a:lnTo>
                      <a:pt x="6" y="4"/>
                    </a:lnTo>
                    <a:lnTo>
                      <a:pt x="13" y="0"/>
                    </a:lnTo>
                    <a:lnTo>
                      <a:pt x="1090" y="0"/>
                    </a:lnTo>
                    <a:lnTo>
                      <a:pt x="1092" y="4"/>
                    </a:lnTo>
                    <a:lnTo>
                      <a:pt x="1092" y="10"/>
                    </a:lnTo>
                    <a:close/>
                  </a:path>
                </a:pathLst>
              </a:custGeom>
              <a:solidFill>
                <a:srgbClr val="F2BD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7" name="Freeform 1011">
                <a:extLst>
                  <a:ext uri="{FF2B5EF4-FFF2-40B4-BE49-F238E27FC236}">
                    <a16:creationId xmlns:a16="http://schemas.microsoft.com/office/drawing/2014/main" id="{ACF17C47-17DB-4CEA-8A62-5D75957A4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2003"/>
                <a:ext cx="1086" cy="10"/>
              </a:xfrm>
              <a:custGeom>
                <a:avLst/>
                <a:gdLst>
                  <a:gd name="T0" fmla="*/ 1086 w 1086"/>
                  <a:gd name="T1" fmla="*/ 10 h 10"/>
                  <a:gd name="T2" fmla="*/ 0 w 1086"/>
                  <a:gd name="T3" fmla="*/ 10 h 10"/>
                  <a:gd name="T4" fmla="*/ 7 w 1086"/>
                  <a:gd name="T5" fmla="*/ 6 h 10"/>
                  <a:gd name="T6" fmla="*/ 13 w 1086"/>
                  <a:gd name="T7" fmla="*/ 0 h 10"/>
                  <a:gd name="T8" fmla="*/ 1084 w 1086"/>
                  <a:gd name="T9" fmla="*/ 0 h 10"/>
                  <a:gd name="T10" fmla="*/ 1084 w 1086"/>
                  <a:gd name="T11" fmla="*/ 6 h 10"/>
                  <a:gd name="T12" fmla="*/ 1086 w 108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6"/>
                  <a:gd name="T22" fmla="*/ 0 h 10"/>
                  <a:gd name="T23" fmla="*/ 1086 w 108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6" h="10">
                    <a:moveTo>
                      <a:pt x="1086" y="10"/>
                    </a:moveTo>
                    <a:lnTo>
                      <a:pt x="0" y="10"/>
                    </a:lnTo>
                    <a:lnTo>
                      <a:pt x="7" y="6"/>
                    </a:lnTo>
                    <a:lnTo>
                      <a:pt x="13" y="0"/>
                    </a:lnTo>
                    <a:lnTo>
                      <a:pt x="1084" y="0"/>
                    </a:lnTo>
                    <a:lnTo>
                      <a:pt x="1084" y="6"/>
                    </a:lnTo>
                    <a:lnTo>
                      <a:pt x="1086" y="10"/>
                    </a:lnTo>
                    <a:close/>
                  </a:path>
                </a:pathLst>
              </a:custGeom>
              <a:solidFill>
                <a:srgbClr val="F2BD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8" name="Freeform 1012">
                <a:extLst>
                  <a:ext uri="{FF2B5EF4-FFF2-40B4-BE49-F238E27FC236}">
                    <a16:creationId xmlns:a16="http://schemas.microsoft.com/office/drawing/2014/main" id="{CDDA9B72-9C3D-4CBB-A25B-FC4815CDD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997"/>
                <a:ext cx="1077" cy="12"/>
              </a:xfrm>
              <a:custGeom>
                <a:avLst/>
                <a:gdLst>
                  <a:gd name="T0" fmla="*/ 1077 w 1077"/>
                  <a:gd name="T1" fmla="*/ 12 h 12"/>
                  <a:gd name="T2" fmla="*/ 0 w 1077"/>
                  <a:gd name="T3" fmla="*/ 12 h 12"/>
                  <a:gd name="T4" fmla="*/ 6 w 1077"/>
                  <a:gd name="T5" fmla="*/ 6 h 12"/>
                  <a:gd name="T6" fmla="*/ 14 w 1077"/>
                  <a:gd name="T7" fmla="*/ 0 h 12"/>
                  <a:gd name="T8" fmla="*/ 1077 w 1077"/>
                  <a:gd name="T9" fmla="*/ 0 h 12"/>
                  <a:gd name="T10" fmla="*/ 1077 w 1077"/>
                  <a:gd name="T11" fmla="*/ 6 h 12"/>
                  <a:gd name="T12" fmla="*/ 1077 w 107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7"/>
                  <a:gd name="T22" fmla="*/ 0 h 12"/>
                  <a:gd name="T23" fmla="*/ 1077 w 1077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7" h="12">
                    <a:moveTo>
                      <a:pt x="1077" y="12"/>
                    </a:moveTo>
                    <a:lnTo>
                      <a:pt x="0" y="12"/>
                    </a:lnTo>
                    <a:lnTo>
                      <a:pt x="6" y="6"/>
                    </a:lnTo>
                    <a:lnTo>
                      <a:pt x="14" y="0"/>
                    </a:lnTo>
                    <a:lnTo>
                      <a:pt x="1077" y="0"/>
                    </a:lnTo>
                    <a:lnTo>
                      <a:pt x="1077" y="6"/>
                    </a:lnTo>
                    <a:lnTo>
                      <a:pt x="1077" y="12"/>
                    </a:lnTo>
                    <a:close/>
                  </a:path>
                </a:pathLst>
              </a:custGeom>
              <a:solidFill>
                <a:srgbClr val="F2B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9" name="Freeform 1013">
                <a:extLst>
                  <a:ext uri="{FF2B5EF4-FFF2-40B4-BE49-F238E27FC236}">
                    <a16:creationId xmlns:a16="http://schemas.microsoft.com/office/drawing/2014/main" id="{4EEB9BB4-F6D2-4BBF-B3C9-78326E3FC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1994"/>
                <a:ext cx="1071" cy="9"/>
              </a:xfrm>
              <a:custGeom>
                <a:avLst/>
                <a:gdLst>
                  <a:gd name="T0" fmla="*/ 1071 w 1071"/>
                  <a:gd name="T1" fmla="*/ 9 h 9"/>
                  <a:gd name="T2" fmla="*/ 0 w 1071"/>
                  <a:gd name="T3" fmla="*/ 9 h 9"/>
                  <a:gd name="T4" fmla="*/ 8 w 1071"/>
                  <a:gd name="T5" fmla="*/ 3 h 9"/>
                  <a:gd name="T6" fmla="*/ 13 w 1071"/>
                  <a:gd name="T7" fmla="*/ 0 h 9"/>
                  <a:gd name="T8" fmla="*/ 1069 w 1071"/>
                  <a:gd name="T9" fmla="*/ 0 h 9"/>
                  <a:gd name="T10" fmla="*/ 1071 w 1071"/>
                  <a:gd name="T11" fmla="*/ 3 h 9"/>
                  <a:gd name="T12" fmla="*/ 1071 w 107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1"/>
                  <a:gd name="T22" fmla="*/ 0 h 9"/>
                  <a:gd name="T23" fmla="*/ 1071 w 107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1" h="9">
                    <a:moveTo>
                      <a:pt x="1071" y="9"/>
                    </a:moveTo>
                    <a:lnTo>
                      <a:pt x="0" y="9"/>
                    </a:lnTo>
                    <a:lnTo>
                      <a:pt x="8" y="3"/>
                    </a:lnTo>
                    <a:lnTo>
                      <a:pt x="13" y="0"/>
                    </a:lnTo>
                    <a:lnTo>
                      <a:pt x="1069" y="0"/>
                    </a:lnTo>
                    <a:lnTo>
                      <a:pt x="1071" y="3"/>
                    </a:lnTo>
                    <a:lnTo>
                      <a:pt x="1071" y="9"/>
                    </a:lnTo>
                    <a:close/>
                  </a:path>
                </a:pathLst>
              </a:custGeom>
              <a:solidFill>
                <a:srgbClr val="F2BE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0" name="Freeform 1014">
                <a:extLst>
                  <a:ext uri="{FF2B5EF4-FFF2-40B4-BE49-F238E27FC236}">
                    <a16:creationId xmlns:a16="http://schemas.microsoft.com/office/drawing/2014/main" id="{89353AFC-8AC3-4601-B66E-A1A9B0351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988"/>
                <a:ext cx="1063" cy="9"/>
              </a:xfrm>
              <a:custGeom>
                <a:avLst/>
                <a:gdLst>
                  <a:gd name="T0" fmla="*/ 1063 w 1063"/>
                  <a:gd name="T1" fmla="*/ 9 h 9"/>
                  <a:gd name="T2" fmla="*/ 0 w 1063"/>
                  <a:gd name="T3" fmla="*/ 9 h 9"/>
                  <a:gd name="T4" fmla="*/ 5 w 1063"/>
                  <a:gd name="T5" fmla="*/ 6 h 9"/>
                  <a:gd name="T6" fmla="*/ 13 w 1063"/>
                  <a:gd name="T7" fmla="*/ 0 h 9"/>
                  <a:gd name="T8" fmla="*/ 1061 w 1063"/>
                  <a:gd name="T9" fmla="*/ 0 h 9"/>
                  <a:gd name="T10" fmla="*/ 1061 w 1063"/>
                  <a:gd name="T11" fmla="*/ 6 h 9"/>
                  <a:gd name="T12" fmla="*/ 1063 w 106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3"/>
                  <a:gd name="T22" fmla="*/ 0 h 9"/>
                  <a:gd name="T23" fmla="*/ 1063 w 106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3" h="9">
                    <a:moveTo>
                      <a:pt x="1063" y="9"/>
                    </a:moveTo>
                    <a:lnTo>
                      <a:pt x="0" y="9"/>
                    </a:lnTo>
                    <a:lnTo>
                      <a:pt x="5" y="6"/>
                    </a:lnTo>
                    <a:lnTo>
                      <a:pt x="13" y="0"/>
                    </a:lnTo>
                    <a:lnTo>
                      <a:pt x="1061" y="0"/>
                    </a:lnTo>
                    <a:lnTo>
                      <a:pt x="1061" y="6"/>
                    </a:lnTo>
                    <a:lnTo>
                      <a:pt x="1063" y="9"/>
                    </a:lnTo>
                    <a:close/>
                  </a:path>
                </a:pathLst>
              </a:custGeom>
              <a:solidFill>
                <a:srgbClr val="F2B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1" name="Freeform 1015">
                <a:extLst>
                  <a:ext uri="{FF2B5EF4-FFF2-40B4-BE49-F238E27FC236}">
                    <a16:creationId xmlns:a16="http://schemas.microsoft.com/office/drawing/2014/main" id="{36BA41FA-15B3-46F0-A840-7FFC5DD13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984"/>
                <a:ext cx="1056" cy="10"/>
              </a:xfrm>
              <a:custGeom>
                <a:avLst/>
                <a:gdLst>
                  <a:gd name="T0" fmla="*/ 1056 w 1056"/>
                  <a:gd name="T1" fmla="*/ 10 h 10"/>
                  <a:gd name="T2" fmla="*/ 0 w 1056"/>
                  <a:gd name="T3" fmla="*/ 10 h 10"/>
                  <a:gd name="T4" fmla="*/ 8 w 1056"/>
                  <a:gd name="T5" fmla="*/ 4 h 10"/>
                  <a:gd name="T6" fmla="*/ 16 w 1056"/>
                  <a:gd name="T7" fmla="*/ 0 h 10"/>
                  <a:gd name="T8" fmla="*/ 1056 w 1056"/>
                  <a:gd name="T9" fmla="*/ 0 h 10"/>
                  <a:gd name="T10" fmla="*/ 1056 w 1056"/>
                  <a:gd name="T11" fmla="*/ 4 h 10"/>
                  <a:gd name="T12" fmla="*/ 1056 w 1056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6"/>
                  <a:gd name="T22" fmla="*/ 0 h 10"/>
                  <a:gd name="T23" fmla="*/ 1056 w 105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6" h="10">
                    <a:moveTo>
                      <a:pt x="1056" y="10"/>
                    </a:moveTo>
                    <a:lnTo>
                      <a:pt x="0" y="10"/>
                    </a:lnTo>
                    <a:lnTo>
                      <a:pt x="8" y="4"/>
                    </a:lnTo>
                    <a:lnTo>
                      <a:pt x="16" y="0"/>
                    </a:lnTo>
                    <a:lnTo>
                      <a:pt x="1056" y="0"/>
                    </a:lnTo>
                    <a:lnTo>
                      <a:pt x="1056" y="4"/>
                    </a:lnTo>
                    <a:lnTo>
                      <a:pt x="1056" y="10"/>
                    </a:lnTo>
                    <a:close/>
                  </a:path>
                </a:pathLst>
              </a:custGeom>
              <a:solidFill>
                <a:srgbClr val="F2B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2" name="Freeform 1016">
                <a:extLst>
                  <a:ext uri="{FF2B5EF4-FFF2-40B4-BE49-F238E27FC236}">
                    <a16:creationId xmlns:a16="http://schemas.microsoft.com/office/drawing/2014/main" id="{11AE9DF9-B9C9-4B82-B25A-7EB7F2CFA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1978"/>
                <a:ext cx="1048" cy="10"/>
              </a:xfrm>
              <a:custGeom>
                <a:avLst/>
                <a:gdLst>
                  <a:gd name="T0" fmla="*/ 1048 w 1048"/>
                  <a:gd name="T1" fmla="*/ 10 h 10"/>
                  <a:gd name="T2" fmla="*/ 0 w 1048"/>
                  <a:gd name="T3" fmla="*/ 10 h 10"/>
                  <a:gd name="T4" fmla="*/ 8 w 1048"/>
                  <a:gd name="T5" fmla="*/ 6 h 10"/>
                  <a:gd name="T6" fmla="*/ 15 w 1048"/>
                  <a:gd name="T7" fmla="*/ 0 h 10"/>
                  <a:gd name="T8" fmla="*/ 1046 w 1048"/>
                  <a:gd name="T9" fmla="*/ 0 h 10"/>
                  <a:gd name="T10" fmla="*/ 1048 w 1048"/>
                  <a:gd name="T11" fmla="*/ 6 h 10"/>
                  <a:gd name="T12" fmla="*/ 1048 w 104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8"/>
                  <a:gd name="T22" fmla="*/ 0 h 10"/>
                  <a:gd name="T23" fmla="*/ 1048 w 104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8" h="10">
                    <a:moveTo>
                      <a:pt x="1048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5" y="0"/>
                    </a:lnTo>
                    <a:lnTo>
                      <a:pt x="1046" y="0"/>
                    </a:lnTo>
                    <a:lnTo>
                      <a:pt x="1048" y="6"/>
                    </a:lnTo>
                    <a:lnTo>
                      <a:pt x="1048" y="10"/>
                    </a:lnTo>
                    <a:close/>
                  </a:path>
                </a:pathLst>
              </a:custGeom>
              <a:solidFill>
                <a:srgbClr val="F2B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3" name="Freeform 1017">
                <a:extLst>
                  <a:ext uri="{FF2B5EF4-FFF2-40B4-BE49-F238E27FC236}">
                    <a16:creationId xmlns:a16="http://schemas.microsoft.com/office/drawing/2014/main" id="{E777BD7B-9637-4202-8188-ECBE864DD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1972"/>
                <a:ext cx="1040" cy="12"/>
              </a:xfrm>
              <a:custGeom>
                <a:avLst/>
                <a:gdLst>
                  <a:gd name="T0" fmla="*/ 1040 w 1040"/>
                  <a:gd name="T1" fmla="*/ 12 h 12"/>
                  <a:gd name="T2" fmla="*/ 0 w 1040"/>
                  <a:gd name="T3" fmla="*/ 12 h 12"/>
                  <a:gd name="T4" fmla="*/ 7 w 1040"/>
                  <a:gd name="T5" fmla="*/ 6 h 12"/>
                  <a:gd name="T6" fmla="*/ 15 w 1040"/>
                  <a:gd name="T7" fmla="*/ 0 h 12"/>
                  <a:gd name="T8" fmla="*/ 1038 w 1040"/>
                  <a:gd name="T9" fmla="*/ 0 h 12"/>
                  <a:gd name="T10" fmla="*/ 1038 w 1040"/>
                  <a:gd name="T11" fmla="*/ 6 h 12"/>
                  <a:gd name="T12" fmla="*/ 1040 w 1040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40"/>
                  <a:gd name="T22" fmla="*/ 0 h 12"/>
                  <a:gd name="T23" fmla="*/ 1040 w 1040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40" h="12">
                    <a:moveTo>
                      <a:pt x="1040" y="12"/>
                    </a:moveTo>
                    <a:lnTo>
                      <a:pt x="0" y="12"/>
                    </a:lnTo>
                    <a:lnTo>
                      <a:pt x="7" y="6"/>
                    </a:lnTo>
                    <a:lnTo>
                      <a:pt x="15" y="0"/>
                    </a:lnTo>
                    <a:lnTo>
                      <a:pt x="1038" y="0"/>
                    </a:lnTo>
                    <a:lnTo>
                      <a:pt x="1038" y="6"/>
                    </a:lnTo>
                    <a:lnTo>
                      <a:pt x="1040" y="12"/>
                    </a:lnTo>
                    <a:close/>
                  </a:path>
                </a:pathLst>
              </a:custGeom>
              <a:solidFill>
                <a:srgbClr val="F2C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4" name="Freeform 1018">
                <a:extLst>
                  <a:ext uri="{FF2B5EF4-FFF2-40B4-BE49-F238E27FC236}">
                    <a16:creationId xmlns:a16="http://schemas.microsoft.com/office/drawing/2014/main" id="{B1E4A129-B6EC-4DF9-AD4E-62F58B79C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969"/>
                <a:ext cx="1031" cy="9"/>
              </a:xfrm>
              <a:custGeom>
                <a:avLst/>
                <a:gdLst>
                  <a:gd name="T0" fmla="*/ 1031 w 1031"/>
                  <a:gd name="T1" fmla="*/ 9 h 9"/>
                  <a:gd name="T2" fmla="*/ 0 w 1031"/>
                  <a:gd name="T3" fmla="*/ 9 h 9"/>
                  <a:gd name="T4" fmla="*/ 8 w 1031"/>
                  <a:gd name="T5" fmla="*/ 3 h 9"/>
                  <a:gd name="T6" fmla="*/ 16 w 1031"/>
                  <a:gd name="T7" fmla="*/ 0 h 9"/>
                  <a:gd name="T8" fmla="*/ 1031 w 1031"/>
                  <a:gd name="T9" fmla="*/ 0 h 9"/>
                  <a:gd name="T10" fmla="*/ 1031 w 1031"/>
                  <a:gd name="T11" fmla="*/ 3 h 9"/>
                  <a:gd name="T12" fmla="*/ 1031 w 103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1"/>
                  <a:gd name="T22" fmla="*/ 0 h 9"/>
                  <a:gd name="T23" fmla="*/ 1031 w 103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1" h="9">
                    <a:moveTo>
                      <a:pt x="1031" y="9"/>
                    </a:moveTo>
                    <a:lnTo>
                      <a:pt x="0" y="9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1031" y="0"/>
                    </a:lnTo>
                    <a:lnTo>
                      <a:pt x="1031" y="3"/>
                    </a:lnTo>
                    <a:lnTo>
                      <a:pt x="1031" y="9"/>
                    </a:lnTo>
                    <a:close/>
                  </a:path>
                </a:pathLst>
              </a:custGeom>
              <a:solidFill>
                <a:srgbClr val="F2C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5" name="Freeform 1019">
                <a:extLst>
                  <a:ext uri="{FF2B5EF4-FFF2-40B4-BE49-F238E27FC236}">
                    <a16:creationId xmlns:a16="http://schemas.microsoft.com/office/drawing/2014/main" id="{B9DED202-F822-4503-9B29-52BFF4FA6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963"/>
                <a:ext cx="1023" cy="9"/>
              </a:xfrm>
              <a:custGeom>
                <a:avLst/>
                <a:gdLst>
                  <a:gd name="T0" fmla="*/ 1023 w 1023"/>
                  <a:gd name="T1" fmla="*/ 9 h 9"/>
                  <a:gd name="T2" fmla="*/ 0 w 1023"/>
                  <a:gd name="T3" fmla="*/ 9 h 9"/>
                  <a:gd name="T4" fmla="*/ 8 w 1023"/>
                  <a:gd name="T5" fmla="*/ 6 h 9"/>
                  <a:gd name="T6" fmla="*/ 16 w 1023"/>
                  <a:gd name="T7" fmla="*/ 0 h 9"/>
                  <a:gd name="T8" fmla="*/ 1023 w 1023"/>
                  <a:gd name="T9" fmla="*/ 0 h 9"/>
                  <a:gd name="T10" fmla="*/ 1023 w 1023"/>
                  <a:gd name="T11" fmla="*/ 6 h 9"/>
                  <a:gd name="T12" fmla="*/ 1023 w 102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23"/>
                  <a:gd name="T22" fmla="*/ 0 h 9"/>
                  <a:gd name="T23" fmla="*/ 1023 w 102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23" h="9">
                    <a:moveTo>
                      <a:pt x="1023" y="9"/>
                    </a:moveTo>
                    <a:lnTo>
                      <a:pt x="0" y="9"/>
                    </a:lnTo>
                    <a:lnTo>
                      <a:pt x="8" y="6"/>
                    </a:lnTo>
                    <a:lnTo>
                      <a:pt x="16" y="0"/>
                    </a:lnTo>
                    <a:lnTo>
                      <a:pt x="1023" y="0"/>
                    </a:lnTo>
                    <a:lnTo>
                      <a:pt x="1023" y="6"/>
                    </a:lnTo>
                    <a:lnTo>
                      <a:pt x="1023" y="9"/>
                    </a:lnTo>
                    <a:close/>
                  </a:path>
                </a:pathLst>
              </a:custGeom>
              <a:solidFill>
                <a:srgbClr val="F2C1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6" name="Freeform 1020">
                <a:extLst>
                  <a:ext uri="{FF2B5EF4-FFF2-40B4-BE49-F238E27FC236}">
                    <a16:creationId xmlns:a16="http://schemas.microsoft.com/office/drawing/2014/main" id="{57D9215B-5640-4E53-B9D9-10508A6A0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959"/>
                <a:ext cx="1015" cy="10"/>
              </a:xfrm>
              <a:custGeom>
                <a:avLst/>
                <a:gdLst>
                  <a:gd name="T0" fmla="*/ 1015 w 1015"/>
                  <a:gd name="T1" fmla="*/ 10 h 10"/>
                  <a:gd name="T2" fmla="*/ 0 w 1015"/>
                  <a:gd name="T3" fmla="*/ 10 h 10"/>
                  <a:gd name="T4" fmla="*/ 8 w 1015"/>
                  <a:gd name="T5" fmla="*/ 4 h 10"/>
                  <a:gd name="T6" fmla="*/ 15 w 1015"/>
                  <a:gd name="T7" fmla="*/ 0 h 10"/>
                  <a:gd name="T8" fmla="*/ 1013 w 1015"/>
                  <a:gd name="T9" fmla="*/ 0 h 10"/>
                  <a:gd name="T10" fmla="*/ 1015 w 1015"/>
                  <a:gd name="T11" fmla="*/ 4 h 10"/>
                  <a:gd name="T12" fmla="*/ 1015 w 1015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15"/>
                  <a:gd name="T22" fmla="*/ 0 h 10"/>
                  <a:gd name="T23" fmla="*/ 1015 w 1015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15" h="10">
                    <a:moveTo>
                      <a:pt x="1015" y="10"/>
                    </a:moveTo>
                    <a:lnTo>
                      <a:pt x="0" y="10"/>
                    </a:lnTo>
                    <a:lnTo>
                      <a:pt x="8" y="4"/>
                    </a:lnTo>
                    <a:lnTo>
                      <a:pt x="15" y="0"/>
                    </a:lnTo>
                    <a:lnTo>
                      <a:pt x="1013" y="0"/>
                    </a:lnTo>
                    <a:lnTo>
                      <a:pt x="1015" y="4"/>
                    </a:lnTo>
                    <a:lnTo>
                      <a:pt x="1015" y="10"/>
                    </a:lnTo>
                    <a:close/>
                  </a:path>
                </a:pathLst>
              </a:custGeom>
              <a:solidFill>
                <a:srgbClr val="F2C1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7" name="Freeform 1021">
                <a:extLst>
                  <a:ext uri="{FF2B5EF4-FFF2-40B4-BE49-F238E27FC236}">
                    <a16:creationId xmlns:a16="http://schemas.microsoft.com/office/drawing/2014/main" id="{9B77E1A8-AC69-4266-9C42-E712682E3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53"/>
                <a:ext cx="1007" cy="10"/>
              </a:xfrm>
              <a:custGeom>
                <a:avLst/>
                <a:gdLst>
                  <a:gd name="T0" fmla="*/ 1007 w 1007"/>
                  <a:gd name="T1" fmla="*/ 10 h 10"/>
                  <a:gd name="T2" fmla="*/ 0 w 1007"/>
                  <a:gd name="T3" fmla="*/ 10 h 10"/>
                  <a:gd name="T4" fmla="*/ 7 w 1007"/>
                  <a:gd name="T5" fmla="*/ 4 h 10"/>
                  <a:gd name="T6" fmla="*/ 17 w 1007"/>
                  <a:gd name="T7" fmla="*/ 0 h 10"/>
                  <a:gd name="T8" fmla="*/ 1005 w 1007"/>
                  <a:gd name="T9" fmla="*/ 0 h 10"/>
                  <a:gd name="T10" fmla="*/ 1005 w 1007"/>
                  <a:gd name="T11" fmla="*/ 6 h 10"/>
                  <a:gd name="T12" fmla="*/ 1007 w 100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7"/>
                  <a:gd name="T22" fmla="*/ 0 h 10"/>
                  <a:gd name="T23" fmla="*/ 1007 w 100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7" h="10">
                    <a:moveTo>
                      <a:pt x="1007" y="10"/>
                    </a:moveTo>
                    <a:lnTo>
                      <a:pt x="0" y="10"/>
                    </a:lnTo>
                    <a:lnTo>
                      <a:pt x="7" y="4"/>
                    </a:lnTo>
                    <a:lnTo>
                      <a:pt x="17" y="0"/>
                    </a:lnTo>
                    <a:lnTo>
                      <a:pt x="1005" y="0"/>
                    </a:lnTo>
                    <a:lnTo>
                      <a:pt x="1005" y="6"/>
                    </a:lnTo>
                    <a:lnTo>
                      <a:pt x="1007" y="10"/>
                    </a:lnTo>
                    <a:close/>
                  </a:path>
                </a:pathLst>
              </a:custGeom>
              <a:solidFill>
                <a:srgbClr val="F2C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8" name="Freeform 1022">
                <a:extLst>
                  <a:ext uri="{FF2B5EF4-FFF2-40B4-BE49-F238E27FC236}">
                    <a16:creationId xmlns:a16="http://schemas.microsoft.com/office/drawing/2014/main" id="{D48CE4FE-796B-489E-9931-4E4DA2C7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947"/>
                <a:ext cx="998" cy="12"/>
              </a:xfrm>
              <a:custGeom>
                <a:avLst/>
                <a:gdLst>
                  <a:gd name="T0" fmla="*/ 998 w 998"/>
                  <a:gd name="T1" fmla="*/ 12 h 12"/>
                  <a:gd name="T2" fmla="*/ 0 w 998"/>
                  <a:gd name="T3" fmla="*/ 12 h 12"/>
                  <a:gd name="T4" fmla="*/ 10 w 998"/>
                  <a:gd name="T5" fmla="*/ 6 h 12"/>
                  <a:gd name="T6" fmla="*/ 19 w 998"/>
                  <a:gd name="T7" fmla="*/ 0 h 12"/>
                  <a:gd name="T8" fmla="*/ 998 w 998"/>
                  <a:gd name="T9" fmla="*/ 0 h 12"/>
                  <a:gd name="T10" fmla="*/ 998 w 998"/>
                  <a:gd name="T11" fmla="*/ 6 h 12"/>
                  <a:gd name="T12" fmla="*/ 998 w 998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98"/>
                  <a:gd name="T22" fmla="*/ 0 h 12"/>
                  <a:gd name="T23" fmla="*/ 998 w 998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98" h="12">
                    <a:moveTo>
                      <a:pt x="998" y="12"/>
                    </a:moveTo>
                    <a:lnTo>
                      <a:pt x="0" y="12"/>
                    </a:lnTo>
                    <a:lnTo>
                      <a:pt x="10" y="6"/>
                    </a:lnTo>
                    <a:lnTo>
                      <a:pt x="19" y="0"/>
                    </a:lnTo>
                    <a:lnTo>
                      <a:pt x="998" y="0"/>
                    </a:lnTo>
                    <a:lnTo>
                      <a:pt x="998" y="6"/>
                    </a:lnTo>
                    <a:lnTo>
                      <a:pt x="998" y="12"/>
                    </a:lnTo>
                    <a:close/>
                  </a:path>
                </a:pathLst>
              </a:custGeom>
              <a:solidFill>
                <a:srgbClr val="F2C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9" name="Freeform 1023">
                <a:extLst>
                  <a:ext uri="{FF2B5EF4-FFF2-40B4-BE49-F238E27FC236}">
                    <a16:creationId xmlns:a16="http://schemas.microsoft.com/office/drawing/2014/main" id="{124C21A0-72BE-4D7D-830E-F08334468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1944"/>
                <a:ext cx="988" cy="9"/>
              </a:xfrm>
              <a:custGeom>
                <a:avLst/>
                <a:gdLst>
                  <a:gd name="T0" fmla="*/ 988 w 988"/>
                  <a:gd name="T1" fmla="*/ 9 h 9"/>
                  <a:gd name="T2" fmla="*/ 0 w 988"/>
                  <a:gd name="T3" fmla="*/ 9 h 9"/>
                  <a:gd name="T4" fmla="*/ 9 w 988"/>
                  <a:gd name="T5" fmla="*/ 3 h 9"/>
                  <a:gd name="T6" fmla="*/ 19 w 988"/>
                  <a:gd name="T7" fmla="*/ 0 h 9"/>
                  <a:gd name="T8" fmla="*/ 988 w 988"/>
                  <a:gd name="T9" fmla="*/ 0 h 9"/>
                  <a:gd name="T10" fmla="*/ 988 w 988"/>
                  <a:gd name="T11" fmla="*/ 3 h 9"/>
                  <a:gd name="T12" fmla="*/ 988 w 98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8"/>
                  <a:gd name="T22" fmla="*/ 0 h 9"/>
                  <a:gd name="T23" fmla="*/ 988 w 98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8" h="9">
                    <a:moveTo>
                      <a:pt x="988" y="9"/>
                    </a:moveTo>
                    <a:lnTo>
                      <a:pt x="0" y="9"/>
                    </a:lnTo>
                    <a:lnTo>
                      <a:pt x="9" y="3"/>
                    </a:lnTo>
                    <a:lnTo>
                      <a:pt x="19" y="0"/>
                    </a:lnTo>
                    <a:lnTo>
                      <a:pt x="988" y="0"/>
                    </a:lnTo>
                    <a:lnTo>
                      <a:pt x="988" y="3"/>
                    </a:lnTo>
                    <a:lnTo>
                      <a:pt x="988" y="9"/>
                    </a:lnTo>
                    <a:close/>
                  </a:path>
                </a:pathLst>
              </a:custGeom>
              <a:solidFill>
                <a:srgbClr val="F3C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0" name="Freeform 1024">
                <a:extLst>
                  <a:ext uri="{FF2B5EF4-FFF2-40B4-BE49-F238E27FC236}">
                    <a16:creationId xmlns:a16="http://schemas.microsoft.com/office/drawing/2014/main" id="{E3367E6E-1836-44B7-AA75-58A4FE862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938"/>
                <a:ext cx="979" cy="9"/>
              </a:xfrm>
              <a:custGeom>
                <a:avLst/>
                <a:gdLst>
                  <a:gd name="T0" fmla="*/ 979 w 979"/>
                  <a:gd name="T1" fmla="*/ 9 h 9"/>
                  <a:gd name="T2" fmla="*/ 0 w 979"/>
                  <a:gd name="T3" fmla="*/ 9 h 9"/>
                  <a:gd name="T4" fmla="*/ 10 w 979"/>
                  <a:gd name="T5" fmla="*/ 6 h 9"/>
                  <a:gd name="T6" fmla="*/ 22 w 979"/>
                  <a:gd name="T7" fmla="*/ 0 h 9"/>
                  <a:gd name="T8" fmla="*/ 979 w 979"/>
                  <a:gd name="T9" fmla="*/ 0 h 9"/>
                  <a:gd name="T10" fmla="*/ 979 w 979"/>
                  <a:gd name="T11" fmla="*/ 6 h 9"/>
                  <a:gd name="T12" fmla="*/ 979 w 979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9"/>
                  <a:gd name="T22" fmla="*/ 0 h 9"/>
                  <a:gd name="T23" fmla="*/ 979 w 979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9" h="9">
                    <a:moveTo>
                      <a:pt x="979" y="9"/>
                    </a:moveTo>
                    <a:lnTo>
                      <a:pt x="0" y="9"/>
                    </a:lnTo>
                    <a:lnTo>
                      <a:pt x="10" y="6"/>
                    </a:lnTo>
                    <a:lnTo>
                      <a:pt x="22" y="0"/>
                    </a:lnTo>
                    <a:lnTo>
                      <a:pt x="979" y="0"/>
                    </a:lnTo>
                    <a:lnTo>
                      <a:pt x="979" y="6"/>
                    </a:lnTo>
                    <a:lnTo>
                      <a:pt x="979" y="9"/>
                    </a:lnTo>
                    <a:close/>
                  </a:path>
                </a:pathLst>
              </a:custGeom>
              <a:solidFill>
                <a:srgbClr val="F3C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1" name="Freeform 1025">
                <a:extLst>
                  <a:ext uri="{FF2B5EF4-FFF2-40B4-BE49-F238E27FC236}">
                    <a16:creationId xmlns:a16="http://schemas.microsoft.com/office/drawing/2014/main" id="{AF37C7FF-A698-47A5-844F-722FEC508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1932"/>
                <a:ext cx="969" cy="12"/>
              </a:xfrm>
              <a:custGeom>
                <a:avLst/>
                <a:gdLst>
                  <a:gd name="T0" fmla="*/ 969 w 969"/>
                  <a:gd name="T1" fmla="*/ 12 h 12"/>
                  <a:gd name="T2" fmla="*/ 0 w 969"/>
                  <a:gd name="T3" fmla="*/ 12 h 12"/>
                  <a:gd name="T4" fmla="*/ 10 w 969"/>
                  <a:gd name="T5" fmla="*/ 6 h 12"/>
                  <a:gd name="T6" fmla="*/ 21 w 969"/>
                  <a:gd name="T7" fmla="*/ 2 h 12"/>
                  <a:gd name="T8" fmla="*/ 21 w 969"/>
                  <a:gd name="T9" fmla="*/ 2 h 12"/>
                  <a:gd name="T10" fmla="*/ 23 w 969"/>
                  <a:gd name="T11" fmla="*/ 0 h 12"/>
                  <a:gd name="T12" fmla="*/ 969 w 969"/>
                  <a:gd name="T13" fmla="*/ 0 h 12"/>
                  <a:gd name="T14" fmla="*/ 969 w 969"/>
                  <a:gd name="T15" fmla="*/ 6 h 12"/>
                  <a:gd name="T16" fmla="*/ 969 w 969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69"/>
                  <a:gd name="T28" fmla="*/ 0 h 12"/>
                  <a:gd name="T29" fmla="*/ 969 w 969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69" h="12">
                    <a:moveTo>
                      <a:pt x="969" y="12"/>
                    </a:moveTo>
                    <a:lnTo>
                      <a:pt x="0" y="12"/>
                    </a:lnTo>
                    <a:lnTo>
                      <a:pt x="10" y="6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969" y="0"/>
                    </a:lnTo>
                    <a:lnTo>
                      <a:pt x="969" y="6"/>
                    </a:lnTo>
                    <a:lnTo>
                      <a:pt x="969" y="12"/>
                    </a:lnTo>
                    <a:close/>
                  </a:path>
                </a:pathLst>
              </a:custGeom>
              <a:solidFill>
                <a:srgbClr val="F3C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2" name="Freeform 1026">
                <a:extLst>
                  <a:ext uri="{FF2B5EF4-FFF2-40B4-BE49-F238E27FC236}">
                    <a16:creationId xmlns:a16="http://schemas.microsoft.com/office/drawing/2014/main" id="{FCA360B3-D6FA-44E4-A0B9-E63414EDC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928"/>
                <a:ext cx="957" cy="10"/>
              </a:xfrm>
              <a:custGeom>
                <a:avLst/>
                <a:gdLst>
                  <a:gd name="T0" fmla="*/ 957 w 957"/>
                  <a:gd name="T1" fmla="*/ 10 h 10"/>
                  <a:gd name="T2" fmla="*/ 0 w 957"/>
                  <a:gd name="T3" fmla="*/ 10 h 10"/>
                  <a:gd name="T4" fmla="*/ 3 w 957"/>
                  <a:gd name="T5" fmla="*/ 8 h 10"/>
                  <a:gd name="T6" fmla="*/ 9 w 957"/>
                  <a:gd name="T7" fmla="*/ 6 h 10"/>
                  <a:gd name="T8" fmla="*/ 17 w 957"/>
                  <a:gd name="T9" fmla="*/ 2 h 10"/>
                  <a:gd name="T10" fmla="*/ 26 w 957"/>
                  <a:gd name="T11" fmla="*/ 0 h 10"/>
                  <a:gd name="T12" fmla="*/ 284 w 957"/>
                  <a:gd name="T13" fmla="*/ 0 h 10"/>
                  <a:gd name="T14" fmla="*/ 312 w 957"/>
                  <a:gd name="T15" fmla="*/ 2 h 10"/>
                  <a:gd name="T16" fmla="*/ 341 w 957"/>
                  <a:gd name="T17" fmla="*/ 4 h 10"/>
                  <a:gd name="T18" fmla="*/ 370 w 957"/>
                  <a:gd name="T19" fmla="*/ 4 h 10"/>
                  <a:gd name="T20" fmla="*/ 397 w 957"/>
                  <a:gd name="T21" fmla="*/ 0 h 10"/>
                  <a:gd name="T22" fmla="*/ 957 w 957"/>
                  <a:gd name="T23" fmla="*/ 0 h 10"/>
                  <a:gd name="T24" fmla="*/ 957 w 957"/>
                  <a:gd name="T25" fmla="*/ 4 h 10"/>
                  <a:gd name="T26" fmla="*/ 957 w 957"/>
                  <a:gd name="T27" fmla="*/ 10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57"/>
                  <a:gd name="T43" fmla="*/ 0 h 10"/>
                  <a:gd name="T44" fmla="*/ 957 w 957"/>
                  <a:gd name="T45" fmla="*/ 10 h 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57" h="10">
                    <a:moveTo>
                      <a:pt x="957" y="10"/>
                    </a:moveTo>
                    <a:lnTo>
                      <a:pt x="0" y="10"/>
                    </a:lnTo>
                    <a:lnTo>
                      <a:pt x="3" y="8"/>
                    </a:lnTo>
                    <a:lnTo>
                      <a:pt x="9" y="6"/>
                    </a:lnTo>
                    <a:lnTo>
                      <a:pt x="17" y="2"/>
                    </a:lnTo>
                    <a:lnTo>
                      <a:pt x="26" y="0"/>
                    </a:lnTo>
                    <a:lnTo>
                      <a:pt x="284" y="0"/>
                    </a:lnTo>
                    <a:lnTo>
                      <a:pt x="312" y="2"/>
                    </a:lnTo>
                    <a:lnTo>
                      <a:pt x="341" y="4"/>
                    </a:lnTo>
                    <a:lnTo>
                      <a:pt x="370" y="4"/>
                    </a:lnTo>
                    <a:lnTo>
                      <a:pt x="397" y="0"/>
                    </a:lnTo>
                    <a:lnTo>
                      <a:pt x="957" y="0"/>
                    </a:lnTo>
                    <a:lnTo>
                      <a:pt x="957" y="4"/>
                    </a:lnTo>
                    <a:lnTo>
                      <a:pt x="957" y="10"/>
                    </a:lnTo>
                    <a:close/>
                  </a:path>
                </a:pathLst>
              </a:custGeom>
              <a:solidFill>
                <a:srgbClr val="F3C4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3" name="Freeform 1027">
                <a:extLst>
                  <a:ext uri="{FF2B5EF4-FFF2-40B4-BE49-F238E27FC236}">
                    <a16:creationId xmlns:a16="http://schemas.microsoft.com/office/drawing/2014/main" id="{619156DE-2ED6-4E50-83CD-C757E1353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923"/>
                <a:ext cx="946" cy="9"/>
              </a:xfrm>
              <a:custGeom>
                <a:avLst/>
                <a:gdLst>
                  <a:gd name="T0" fmla="*/ 946 w 946"/>
                  <a:gd name="T1" fmla="*/ 9 h 9"/>
                  <a:gd name="T2" fmla="*/ 0 w 946"/>
                  <a:gd name="T3" fmla="*/ 9 h 9"/>
                  <a:gd name="T4" fmla="*/ 17 w 946"/>
                  <a:gd name="T5" fmla="*/ 5 h 9"/>
                  <a:gd name="T6" fmla="*/ 33 w 946"/>
                  <a:gd name="T7" fmla="*/ 0 h 9"/>
                  <a:gd name="T8" fmla="*/ 232 w 946"/>
                  <a:gd name="T9" fmla="*/ 0 h 9"/>
                  <a:gd name="T10" fmla="*/ 278 w 946"/>
                  <a:gd name="T11" fmla="*/ 5 h 9"/>
                  <a:gd name="T12" fmla="*/ 322 w 946"/>
                  <a:gd name="T13" fmla="*/ 9 h 9"/>
                  <a:gd name="T14" fmla="*/ 344 w 946"/>
                  <a:gd name="T15" fmla="*/ 9 h 9"/>
                  <a:gd name="T16" fmla="*/ 367 w 946"/>
                  <a:gd name="T17" fmla="*/ 7 h 9"/>
                  <a:gd name="T18" fmla="*/ 388 w 946"/>
                  <a:gd name="T19" fmla="*/ 5 h 9"/>
                  <a:gd name="T20" fmla="*/ 409 w 946"/>
                  <a:gd name="T21" fmla="*/ 0 h 9"/>
                  <a:gd name="T22" fmla="*/ 946 w 946"/>
                  <a:gd name="T23" fmla="*/ 0 h 9"/>
                  <a:gd name="T24" fmla="*/ 946 w 946"/>
                  <a:gd name="T25" fmla="*/ 5 h 9"/>
                  <a:gd name="T26" fmla="*/ 946 w 946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46"/>
                  <a:gd name="T43" fmla="*/ 0 h 9"/>
                  <a:gd name="T44" fmla="*/ 946 w 946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46" h="9">
                    <a:moveTo>
                      <a:pt x="946" y="9"/>
                    </a:moveTo>
                    <a:lnTo>
                      <a:pt x="0" y="9"/>
                    </a:lnTo>
                    <a:lnTo>
                      <a:pt x="17" y="5"/>
                    </a:lnTo>
                    <a:lnTo>
                      <a:pt x="33" y="0"/>
                    </a:lnTo>
                    <a:lnTo>
                      <a:pt x="232" y="0"/>
                    </a:lnTo>
                    <a:lnTo>
                      <a:pt x="278" y="5"/>
                    </a:lnTo>
                    <a:lnTo>
                      <a:pt x="322" y="9"/>
                    </a:lnTo>
                    <a:lnTo>
                      <a:pt x="344" y="9"/>
                    </a:lnTo>
                    <a:lnTo>
                      <a:pt x="367" y="7"/>
                    </a:lnTo>
                    <a:lnTo>
                      <a:pt x="388" y="5"/>
                    </a:lnTo>
                    <a:lnTo>
                      <a:pt x="409" y="0"/>
                    </a:lnTo>
                    <a:lnTo>
                      <a:pt x="946" y="0"/>
                    </a:lnTo>
                    <a:lnTo>
                      <a:pt x="946" y="5"/>
                    </a:lnTo>
                    <a:lnTo>
                      <a:pt x="946" y="9"/>
                    </a:lnTo>
                    <a:close/>
                  </a:path>
                </a:pathLst>
              </a:custGeom>
              <a:solidFill>
                <a:srgbClr val="F3C4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4" name="Freeform 1028">
                <a:extLst>
                  <a:ext uri="{FF2B5EF4-FFF2-40B4-BE49-F238E27FC236}">
                    <a16:creationId xmlns:a16="http://schemas.microsoft.com/office/drawing/2014/main" id="{1B45AF91-9B9D-432C-B223-ABB0C47FAE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6" y="1919"/>
                <a:ext cx="931" cy="9"/>
              </a:xfrm>
              <a:custGeom>
                <a:avLst/>
                <a:gdLst>
                  <a:gd name="T0" fmla="*/ 931 w 931"/>
                  <a:gd name="T1" fmla="*/ 9 h 9"/>
                  <a:gd name="T2" fmla="*/ 371 w 931"/>
                  <a:gd name="T3" fmla="*/ 9 h 9"/>
                  <a:gd name="T4" fmla="*/ 390 w 931"/>
                  <a:gd name="T5" fmla="*/ 5 h 9"/>
                  <a:gd name="T6" fmla="*/ 409 w 931"/>
                  <a:gd name="T7" fmla="*/ 0 h 9"/>
                  <a:gd name="T8" fmla="*/ 931 w 931"/>
                  <a:gd name="T9" fmla="*/ 0 h 9"/>
                  <a:gd name="T10" fmla="*/ 931 w 931"/>
                  <a:gd name="T11" fmla="*/ 4 h 9"/>
                  <a:gd name="T12" fmla="*/ 931 w 931"/>
                  <a:gd name="T13" fmla="*/ 9 h 9"/>
                  <a:gd name="T14" fmla="*/ 258 w 931"/>
                  <a:gd name="T15" fmla="*/ 9 h 9"/>
                  <a:gd name="T16" fmla="*/ 0 w 931"/>
                  <a:gd name="T17" fmla="*/ 9 h 9"/>
                  <a:gd name="T18" fmla="*/ 21 w 931"/>
                  <a:gd name="T19" fmla="*/ 4 h 9"/>
                  <a:gd name="T20" fmla="*/ 41 w 931"/>
                  <a:gd name="T21" fmla="*/ 0 h 9"/>
                  <a:gd name="T22" fmla="*/ 177 w 931"/>
                  <a:gd name="T23" fmla="*/ 0 h 9"/>
                  <a:gd name="T24" fmla="*/ 198 w 931"/>
                  <a:gd name="T25" fmla="*/ 2 h 9"/>
                  <a:gd name="T26" fmla="*/ 217 w 931"/>
                  <a:gd name="T27" fmla="*/ 4 h 9"/>
                  <a:gd name="T28" fmla="*/ 238 w 931"/>
                  <a:gd name="T29" fmla="*/ 7 h 9"/>
                  <a:gd name="T30" fmla="*/ 258 w 931"/>
                  <a:gd name="T31" fmla="*/ 9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31"/>
                  <a:gd name="T49" fmla="*/ 0 h 9"/>
                  <a:gd name="T50" fmla="*/ 931 w 931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31" h="9">
                    <a:moveTo>
                      <a:pt x="931" y="9"/>
                    </a:moveTo>
                    <a:lnTo>
                      <a:pt x="371" y="9"/>
                    </a:lnTo>
                    <a:lnTo>
                      <a:pt x="390" y="5"/>
                    </a:lnTo>
                    <a:lnTo>
                      <a:pt x="409" y="0"/>
                    </a:lnTo>
                    <a:lnTo>
                      <a:pt x="931" y="0"/>
                    </a:lnTo>
                    <a:lnTo>
                      <a:pt x="931" y="4"/>
                    </a:lnTo>
                    <a:lnTo>
                      <a:pt x="931" y="9"/>
                    </a:lnTo>
                    <a:close/>
                    <a:moveTo>
                      <a:pt x="258" y="9"/>
                    </a:moveTo>
                    <a:lnTo>
                      <a:pt x="0" y="9"/>
                    </a:lnTo>
                    <a:lnTo>
                      <a:pt x="21" y="4"/>
                    </a:lnTo>
                    <a:lnTo>
                      <a:pt x="41" y="0"/>
                    </a:lnTo>
                    <a:lnTo>
                      <a:pt x="177" y="0"/>
                    </a:lnTo>
                    <a:lnTo>
                      <a:pt x="198" y="2"/>
                    </a:lnTo>
                    <a:lnTo>
                      <a:pt x="217" y="4"/>
                    </a:lnTo>
                    <a:lnTo>
                      <a:pt x="238" y="7"/>
                    </a:lnTo>
                    <a:lnTo>
                      <a:pt x="258" y="9"/>
                    </a:lnTo>
                    <a:close/>
                  </a:path>
                </a:pathLst>
              </a:custGeom>
              <a:solidFill>
                <a:srgbClr val="F3C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5" name="Freeform 1029">
                <a:extLst>
                  <a:ext uri="{FF2B5EF4-FFF2-40B4-BE49-F238E27FC236}">
                    <a16:creationId xmlns:a16="http://schemas.microsoft.com/office/drawing/2014/main" id="{ACE09867-6CF2-4D5B-8345-79E4892D13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4" y="1913"/>
                <a:ext cx="913" cy="10"/>
              </a:xfrm>
              <a:custGeom>
                <a:avLst/>
                <a:gdLst>
                  <a:gd name="T0" fmla="*/ 913 w 913"/>
                  <a:gd name="T1" fmla="*/ 10 h 10"/>
                  <a:gd name="T2" fmla="*/ 376 w 913"/>
                  <a:gd name="T3" fmla="*/ 10 h 10"/>
                  <a:gd name="T4" fmla="*/ 389 w 913"/>
                  <a:gd name="T5" fmla="*/ 6 h 10"/>
                  <a:gd name="T6" fmla="*/ 403 w 913"/>
                  <a:gd name="T7" fmla="*/ 0 h 10"/>
                  <a:gd name="T8" fmla="*/ 911 w 913"/>
                  <a:gd name="T9" fmla="*/ 0 h 10"/>
                  <a:gd name="T10" fmla="*/ 913 w 913"/>
                  <a:gd name="T11" fmla="*/ 6 h 10"/>
                  <a:gd name="T12" fmla="*/ 913 w 913"/>
                  <a:gd name="T13" fmla="*/ 10 h 10"/>
                  <a:gd name="T14" fmla="*/ 199 w 913"/>
                  <a:gd name="T15" fmla="*/ 10 h 10"/>
                  <a:gd name="T16" fmla="*/ 0 w 913"/>
                  <a:gd name="T17" fmla="*/ 10 h 10"/>
                  <a:gd name="T18" fmla="*/ 25 w 913"/>
                  <a:gd name="T19" fmla="*/ 4 h 10"/>
                  <a:gd name="T20" fmla="*/ 51 w 913"/>
                  <a:gd name="T21" fmla="*/ 2 h 10"/>
                  <a:gd name="T22" fmla="*/ 76 w 913"/>
                  <a:gd name="T23" fmla="*/ 0 h 10"/>
                  <a:gd name="T24" fmla="*/ 101 w 913"/>
                  <a:gd name="T25" fmla="*/ 0 h 10"/>
                  <a:gd name="T26" fmla="*/ 151 w 913"/>
                  <a:gd name="T27" fmla="*/ 4 h 10"/>
                  <a:gd name="T28" fmla="*/ 199 w 913"/>
                  <a:gd name="T29" fmla="*/ 1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13"/>
                  <a:gd name="T46" fmla="*/ 0 h 10"/>
                  <a:gd name="T47" fmla="*/ 913 w 91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13" h="10">
                    <a:moveTo>
                      <a:pt x="913" y="10"/>
                    </a:moveTo>
                    <a:lnTo>
                      <a:pt x="376" y="10"/>
                    </a:lnTo>
                    <a:lnTo>
                      <a:pt x="389" y="6"/>
                    </a:lnTo>
                    <a:lnTo>
                      <a:pt x="403" y="0"/>
                    </a:lnTo>
                    <a:lnTo>
                      <a:pt x="911" y="0"/>
                    </a:lnTo>
                    <a:lnTo>
                      <a:pt x="913" y="6"/>
                    </a:lnTo>
                    <a:lnTo>
                      <a:pt x="913" y="10"/>
                    </a:lnTo>
                    <a:close/>
                    <a:moveTo>
                      <a:pt x="199" y="10"/>
                    </a:moveTo>
                    <a:lnTo>
                      <a:pt x="0" y="10"/>
                    </a:lnTo>
                    <a:lnTo>
                      <a:pt x="25" y="4"/>
                    </a:lnTo>
                    <a:lnTo>
                      <a:pt x="51" y="2"/>
                    </a:lnTo>
                    <a:lnTo>
                      <a:pt x="76" y="0"/>
                    </a:lnTo>
                    <a:lnTo>
                      <a:pt x="101" y="0"/>
                    </a:lnTo>
                    <a:lnTo>
                      <a:pt x="151" y="4"/>
                    </a:lnTo>
                    <a:lnTo>
                      <a:pt x="199" y="10"/>
                    </a:lnTo>
                    <a:close/>
                  </a:path>
                </a:pathLst>
              </a:custGeom>
              <a:solidFill>
                <a:srgbClr val="F3C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6" name="Freeform 1030">
                <a:extLst>
                  <a:ext uri="{FF2B5EF4-FFF2-40B4-BE49-F238E27FC236}">
                    <a16:creationId xmlns:a16="http://schemas.microsoft.com/office/drawing/2014/main" id="{499974E8-FF5B-48BE-BD27-408C50E397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7" y="1907"/>
                <a:ext cx="890" cy="12"/>
              </a:xfrm>
              <a:custGeom>
                <a:avLst/>
                <a:gdLst>
                  <a:gd name="T0" fmla="*/ 890 w 890"/>
                  <a:gd name="T1" fmla="*/ 12 h 12"/>
                  <a:gd name="T2" fmla="*/ 368 w 890"/>
                  <a:gd name="T3" fmla="*/ 12 h 12"/>
                  <a:gd name="T4" fmla="*/ 380 w 890"/>
                  <a:gd name="T5" fmla="*/ 6 h 12"/>
                  <a:gd name="T6" fmla="*/ 391 w 890"/>
                  <a:gd name="T7" fmla="*/ 0 h 12"/>
                  <a:gd name="T8" fmla="*/ 888 w 890"/>
                  <a:gd name="T9" fmla="*/ 0 h 12"/>
                  <a:gd name="T10" fmla="*/ 888 w 890"/>
                  <a:gd name="T11" fmla="*/ 6 h 12"/>
                  <a:gd name="T12" fmla="*/ 890 w 890"/>
                  <a:gd name="T13" fmla="*/ 12 h 12"/>
                  <a:gd name="T14" fmla="*/ 136 w 890"/>
                  <a:gd name="T15" fmla="*/ 12 h 12"/>
                  <a:gd name="T16" fmla="*/ 0 w 890"/>
                  <a:gd name="T17" fmla="*/ 12 h 12"/>
                  <a:gd name="T18" fmla="*/ 34 w 890"/>
                  <a:gd name="T19" fmla="*/ 6 h 12"/>
                  <a:gd name="T20" fmla="*/ 69 w 890"/>
                  <a:gd name="T21" fmla="*/ 6 h 12"/>
                  <a:gd name="T22" fmla="*/ 103 w 890"/>
                  <a:gd name="T23" fmla="*/ 8 h 12"/>
                  <a:gd name="T24" fmla="*/ 136 w 890"/>
                  <a:gd name="T25" fmla="*/ 12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90"/>
                  <a:gd name="T40" fmla="*/ 0 h 12"/>
                  <a:gd name="T41" fmla="*/ 890 w 890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90" h="12">
                    <a:moveTo>
                      <a:pt x="890" y="12"/>
                    </a:moveTo>
                    <a:lnTo>
                      <a:pt x="368" y="12"/>
                    </a:lnTo>
                    <a:lnTo>
                      <a:pt x="380" y="6"/>
                    </a:lnTo>
                    <a:lnTo>
                      <a:pt x="391" y="0"/>
                    </a:lnTo>
                    <a:lnTo>
                      <a:pt x="888" y="0"/>
                    </a:lnTo>
                    <a:lnTo>
                      <a:pt x="888" y="6"/>
                    </a:lnTo>
                    <a:lnTo>
                      <a:pt x="890" y="12"/>
                    </a:lnTo>
                    <a:close/>
                    <a:moveTo>
                      <a:pt x="136" y="12"/>
                    </a:moveTo>
                    <a:lnTo>
                      <a:pt x="0" y="12"/>
                    </a:lnTo>
                    <a:lnTo>
                      <a:pt x="34" y="6"/>
                    </a:lnTo>
                    <a:lnTo>
                      <a:pt x="69" y="6"/>
                    </a:lnTo>
                    <a:lnTo>
                      <a:pt x="103" y="8"/>
                    </a:lnTo>
                    <a:lnTo>
                      <a:pt x="136" y="12"/>
                    </a:lnTo>
                    <a:close/>
                  </a:path>
                </a:pathLst>
              </a:custGeom>
              <a:solidFill>
                <a:srgbClr val="F3C6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7" name="Freeform 1031">
                <a:extLst>
                  <a:ext uri="{FF2B5EF4-FFF2-40B4-BE49-F238E27FC236}">
                    <a16:creationId xmlns:a16="http://schemas.microsoft.com/office/drawing/2014/main" id="{16B9C929-2ED4-406B-A4E3-784AEABA4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903"/>
                <a:ext cx="508" cy="10"/>
              </a:xfrm>
              <a:custGeom>
                <a:avLst/>
                <a:gdLst>
                  <a:gd name="T0" fmla="*/ 508 w 508"/>
                  <a:gd name="T1" fmla="*/ 10 h 10"/>
                  <a:gd name="T2" fmla="*/ 0 w 508"/>
                  <a:gd name="T3" fmla="*/ 10 h 10"/>
                  <a:gd name="T4" fmla="*/ 7 w 508"/>
                  <a:gd name="T5" fmla="*/ 8 h 10"/>
                  <a:gd name="T6" fmla="*/ 13 w 508"/>
                  <a:gd name="T7" fmla="*/ 4 h 10"/>
                  <a:gd name="T8" fmla="*/ 17 w 508"/>
                  <a:gd name="T9" fmla="*/ 2 h 10"/>
                  <a:gd name="T10" fmla="*/ 21 w 508"/>
                  <a:gd name="T11" fmla="*/ 0 h 10"/>
                  <a:gd name="T12" fmla="*/ 508 w 508"/>
                  <a:gd name="T13" fmla="*/ 0 h 10"/>
                  <a:gd name="T14" fmla="*/ 508 w 508"/>
                  <a:gd name="T15" fmla="*/ 4 h 10"/>
                  <a:gd name="T16" fmla="*/ 508 w 508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8"/>
                  <a:gd name="T28" fmla="*/ 0 h 10"/>
                  <a:gd name="T29" fmla="*/ 508 w 50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8" h="10">
                    <a:moveTo>
                      <a:pt x="508" y="10"/>
                    </a:moveTo>
                    <a:lnTo>
                      <a:pt x="0" y="10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17" y="2"/>
                    </a:lnTo>
                    <a:lnTo>
                      <a:pt x="21" y="0"/>
                    </a:lnTo>
                    <a:lnTo>
                      <a:pt x="508" y="0"/>
                    </a:lnTo>
                    <a:lnTo>
                      <a:pt x="508" y="4"/>
                    </a:lnTo>
                    <a:lnTo>
                      <a:pt x="508" y="10"/>
                    </a:lnTo>
                    <a:close/>
                  </a:path>
                </a:pathLst>
              </a:custGeom>
              <a:solidFill>
                <a:srgbClr val="F3C6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8" name="Freeform 1032">
                <a:extLst>
                  <a:ext uri="{FF2B5EF4-FFF2-40B4-BE49-F238E27FC236}">
                    <a16:creationId xmlns:a16="http://schemas.microsoft.com/office/drawing/2014/main" id="{36737B0A-DA77-4860-8597-089A902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1898"/>
                <a:ext cx="499" cy="9"/>
              </a:xfrm>
              <a:custGeom>
                <a:avLst/>
                <a:gdLst>
                  <a:gd name="T0" fmla="*/ 497 w 499"/>
                  <a:gd name="T1" fmla="*/ 9 h 9"/>
                  <a:gd name="T2" fmla="*/ 0 w 499"/>
                  <a:gd name="T3" fmla="*/ 9 h 9"/>
                  <a:gd name="T4" fmla="*/ 0 w 499"/>
                  <a:gd name="T5" fmla="*/ 9 h 9"/>
                  <a:gd name="T6" fmla="*/ 2 w 499"/>
                  <a:gd name="T7" fmla="*/ 9 h 9"/>
                  <a:gd name="T8" fmla="*/ 10 w 499"/>
                  <a:gd name="T9" fmla="*/ 5 h 9"/>
                  <a:gd name="T10" fmla="*/ 19 w 499"/>
                  <a:gd name="T11" fmla="*/ 0 h 9"/>
                  <a:gd name="T12" fmla="*/ 499 w 499"/>
                  <a:gd name="T13" fmla="*/ 0 h 9"/>
                  <a:gd name="T14" fmla="*/ 497 w 499"/>
                  <a:gd name="T15" fmla="*/ 5 h 9"/>
                  <a:gd name="T16" fmla="*/ 497 w 499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9"/>
                  <a:gd name="T28" fmla="*/ 0 h 9"/>
                  <a:gd name="T29" fmla="*/ 499 w 49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9" h="9">
                    <a:moveTo>
                      <a:pt x="497" y="9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10" y="5"/>
                    </a:lnTo>
                    <a:lnTo>
                      <a:pt x="19" y="0"/>
                    </a:lnTo>
                    <a:lnTo>
                      <a:pt x="499" y="0"/>
                    </a:lnTo>
                    <a:lnTo>
                      <a:pt x="497" y="5"/>
                    </a:lnTo>
                    <a:lnTo>
                      <a:pt x="497" y="9"/>
                    </a:lnTo>
                    <a:close/>
                  </a:path>
                </a:pathLst>
              </a:custGeom>
              <a:solidFill>
                <a:srgbClr val="F3C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9" name="Freeform 1033">
                <a:extLst>
                  <a:ext uri="{FF2B5EF4-FFF2-40B4-BE49-F238E27FC236}">
                    <a16:creationId xmlns:a16="http://schemas.microsoft.com/office/drawing/2014/main" id="{A85FDA52-7792-422D-B74E-E3669EEF1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892"/>
                <a:ext cx="489" cy="11"/>
              </a:xfrm>
              <a:custGeom>
                <a:avLst/>
                <a:gdLst>
                  <a:gd name="T0" fmla="*/ 487 w 489"/>
                  <a:gd name="T1" fmla="*/ 11 h 11"/>
                  <a:gd name="T2" fmla="*/ 0 w 489"/>
                  <a:gd name="T3" fmla="*/ 11 h 11"/>
                  <a:gd name="T4" fmla="*/ 9 w 489"/>
                  <a:gd name="T5" fmla="*/ 6 h 11"/>
                  <a:gd name="T6" fmla="*/ 19 w 489"/>
                  <a:gd name="T7" fmla="*/ 0 h 11"/>
                  <a:gd name="T8" fmla="*/ 489 w 489"/>
                  <a:gd name="T9" fmla="*/ 0 h 11"/>
                  <a:gd name="T10" fmla="*/ 489 w 489"/>
                  <a:gd name="T11" fmla="*/ 6 h 11"/>
                  <a:gd name="T12" fmla="*/ 487 w 489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9"/>
                  <a:gd name="T22" fmla="*/ 0 h 11"/>
                  <a:gd name="T23" fmla="*/ 489 w 48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9" h="11">
                    <a:moveTo>
                      <a:pt x="487" y="11"/>
                    </a:moveTo>
                    <a:lnTo>
                      <a:pt x="0" y="11"/>
                    </a:lnTo>
                    <a:lnTo>
                      <a:pt x="9" y="6"/>
                    </a:lnTo>
                    <a:lnTo>
                      <a:pt x="19" y="0"/>
                    </a:lnTo>
                    <a:lnTo>
                      <a:pt x="489" y="0"/>
                    </a:lnTo>
                    <a:lnTo>
                      <a:pt x="489" y="6"/>
                    </a:lnTo>
                    <a:lnTo>
                      <a:pt x="487" y="11"/>
                    </a:lnTo>
                    <a:close/>
                  </a:path>
                </a:pathLst>
              </a:custGeom>
              <a:solidFill>
                <a:srgbClr val="F3C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0" name="Freeform 1034">
                <a:extLst>
                  <a:ext uri="{FF2B5EF4-FFF2-40B4-BE49-F238E27FC236}">
                    <a16:creationId xmlns:a16="http://schemas.microsoft.com/office/drawing/2014/main" id="{B22EF204-8663-4DCE-BA9D-6ECBF0104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888"/>
                <a:ext cx="480" cy="10"/>
              </a:xfrm>
              <a:custGeom>
                <a:avLst/>
                <a:gdLst>
                  <a:gd name="T0" fmla="*/ 480 w 480"/>
                  <a:gd name="T1" fmla="*/ 10 h 10"/>
                  <a:gd name="T2" fmla="*/ 0 w 480"/>
                  <a:gd name="T3" fmla="*/ 10 h 10"/>
                  <a:gd name="T4" fmla="*/ 10 w 480"/>
                  <a:gd name="T5" fmla="*/ 6 h 10"/>
                  <a:gd name="T6" fmla="*/ 20 w 480"/>
                  <a:gd name="T7" fmla="*/ 0 h 10"/>
                  <a:gd name="T8" fmla="*/ 480 w 480"/>
                  <a:gd name="T9" fmla="*/ 0 h 10"/>
                  <a:gd name="T10" fmla="*/ 480 w 480"/>
                  <a:gd name="T11" fmla="*/ 4 h 10"/>
                  <a:gd name="T12" fmla="*/ 480 w 48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0"/>
                  <a:gd name="T22" fmla="*/ 0 h 10"/>
                  <a:gd name="T23" fmla="*/ 480 w 48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0" h="10">
                    <a:moveTo>
                      <a:pt x="480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20" y="0"/>
                    </a:lnTo>
                    <a:lnTo>
                      <a:pt x="480" y="0"/>
                    </a:lnTo>
                    <a:lnTo>
                      <a:pt x="480" y="4"/>
                    </a:lnTo>
                    <a:lnTo>
                      <a:pt x="480" y="10"/>
                    </a:lnTo>
                    <a:close/>
                  </a:path>
                </a:pathLst>
              </a:custGeom>
              <a:solidFill>
                <a:srgbClr val="F3C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1" name="Freeform 1035">
                <a:extLst>
                  <a:ext uri="{FF2B5EF4-FFF2-40B4-BE49-F238E27FC236}">
                    <a16:creationId xmlns:a16="http://schemas.microsoft.com/office/drawing/2014/main" id="{6E52AD5B-5FCF-4EB0-89BF-14591C411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882"/>
                <a:ext cx="470" cy="10"/>
              </a:xfrm>
              <a:custGeom>
                <a:avLst/>
                <a:gdLst>
                  <a:gd name="T0" fmla="*/ 470 w 470"/>
                  <a:gd name="T1" fmla="*/ 10 h 10"/>
                  <a:gd name="T2" fmla="*/ 0 w 470"/>
                  <a:gd name="T3" fmla="*/ 10 h 10"/>
                  <a:gd name="T4" fmla="*/ 10 w 470"/>
                  <a:gd name="T5" fmla="*/ 6 h 10"/>
                  <a:gd name="T6" fmla="*/ 17 w 470"/>
                  <a:gd name="T7" fmla="*/ 0 h 10"/>
                  <a:gd name="T8" fmla="*/ 470 w 470"/>
                  <a:gd name="T9" fmla="*/ 0 h 10"/>
                  <a:gd name="T10" fmla="*/ 470 w 470"/>
                  <a:gd name="T11" fmla="*/ 6 h 10"/>
                  <a:gd name="T12" fmla="*/ 470 w 47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0"/>
                  <a:gd name="T22" fmla="*/ 0 h 10"/>
                  <a:gd name="T23" fmla="*/ 470 w 47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0" h="10">
                    <a:moveTo>
                      <a:pt x="470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470" y="0"/>
                    </a:lnTo>
                    <a:lnTo>
                      <a:pt x="470" y="6"/>
                    </a:lnTo>
                    <a:lnTo>
                      <a:pt x="470" y="10"/>
                    </a:lnTo>
                    <a:close/>
                  </a:path>
                </a:pathLst>
              </a:custGeom>
              <a:solidFill>
                <a:srgbClr val="F4C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2" name="Freeform 1036">
                <a:extLst>
                  <a:ext uri="{FF2B5EF4-FFF2-40B4-BE49-F238E27FC236}">
                    <a16:creationId xmlns:a16="http://schemas.microsoft.com/office/drawing/2014/main" id="{9D01BACA-040F-4DE8-8098-0D1A9F493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878"/>
                <a:ext cx="460" cy="10"/>
              </a:xfrm>
              <a:custGeom>
                <a:avLst/>
                <a:gdLst>
                  <a:gd name="T0" fmla="*/ 460 w 460"/>
                  <a:gd name="T1" fmla="*/ 10 h 10"/>
                  <a:gd name="T2" fmla="*/ 0 w 460"/>
                  <a:gd name="T3" fmla="*/ 10 h 10"/>
                  <a:gd name="T4" fmla="*/ 7 w 460"/>
                  <a:gd name="T5" fmla="*/ 4 h 10"/>
                  <a:gd name="T6" fmla="*/ 17 w 460"/>
                  <a:gd name="T7" fmla="*/ 0 h 10"/>
                  <a:gd name="T8" fmla="*/ 460 w 460"/>
                  <a:gd name="T9" fmla="*/ 0 h 10"/>
                  <a:gd name="T10" fmla="*/ 460 w 460"/>
                  <a:gd name="T11" fmla="*/ 4 h 10"/>
                  <a:gd name="T12" fmla="*/ 460 w 460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60"/>
                  <a:gd name="T22" fmla="*/ 0 h 10"/>
                  <a:gd name="T23" fmla="*/ 460 w 46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60" h="10">
                    <a:moveTo>
                      <a:pt x="460" y="10"/>
                    </a:moveTo>
                    <a:lnTo>
                      <a:pt x="0" y="10"/>
                    </a:lnTo>
                    <a:lnTo>
                      <a:pt x="7" y="4"/>
                    </a:lnTo>
                    <a:lnTo>
                      <a:pt x="17" y="0"/>
                    </a:lnTo>
                    <a:lnTo>
                      <a:pt x="460" y="0"/>
                    </a:lnTo>
                    <a:lnTo>
                      <a:pt x="460" y="4"/>
                    </a:lnTo>
                    <a:lnTo>
                      <a:pt x="460" y="10"/>
                    </a:lnTo>
                    <a:close/>
                  </a:path>
                </a:pathLst>
              </a:custGeom>
              <a:solidFill>
                <a:srgbClr val="F4C7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3" name="Freeform 1037">
                <a:extLst>
                  <a:ext uri="{FF2B5EF4-FFF2-40B4-BE49-F238E27FC236}">
                    <a16:creationId xmlns:a16="http://schemas.microsoft.com/office/drawing/2014/main" id="{51B2DA67-24A0-4952-BD8F-1E2E9C300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873"/>
                <a:ext cx="453" cy="9"/>
              </a:xfrm>
              <a:custGeom>
                <a:avLst/>
                <a:gdLst>
                  <a:gd name="T0" fmla="*/ 453 w 453"/>
                  <a:gd name="T1" fmla="*/ 9 h 9"/>
                  <a:gd name="T2" fmla="*/ 0 w 453"/>
                  <a:gd name="T3" fmla="*/ 9 h 9"/>
                  <a:gd name="T4" fmla="*/ 10 w 453"/>
                  <a:gd name="T5" fmla="*/ 5 h 9"/>
                  <a:gd name="T6" fmla="*/ 20 w 453"/>
                  <a:gd name="T7" fmla="*/ 0 h 9"/>
                  <a:gd name="T8" fmla="*/ 453 w 453"/>
                  <a:gd name="T9" fmla="*/ 0 h 9"/>
                  <a:gd name="T10" fmla="*/ 453 w 453"/>
                  <a:gd name="T11" fmla="*/ 5 h 9"/>
                  <a:gd name="T12" fmla="*/ 453 w 453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53"/>
                  <a:gd name="T22" fmla="*/ 0 h 9"/>
                  <a:gd name="T23" fmla="*/ 453 w 45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53" h="9">
                    <a:moveTo>
                      <a:pt x="453" y="9"/>
                    </a:moveTo>
                    <a:lnTo>
                      <a:pt x="0" y="9"/>
                    </a:lnTo>
                    <a:lnTo>
                      <a:pt x="10" y="5"/>
                    </a:lnTo>
                    <a:lnTo>
                      <a:pt x="20" y="0"/>
                    </a:lnTo>
                    <a:lnTo>
                      <a:pt x="453" y="0"/>
                    </a:lnTo>
                    <a:lnTo>
                      <a:pt x="453" y="5"/>
                    </a:lnTo>
                    <a:lnTo>
                      <a:pt x="453" y="9"/>
                    </a:lnTo>
                    <a:close/>
                  </a:path>
                </a:pathLst>
              </a:custGeom>
              <a:solidFill>
                <a:srgbClr val="F4C8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4" name="Freeform 1038">
                <a:extLst>
                  <a:ext uri="{FF2B5EF4-FFF2-40B4-BE49-F238E27FC236}">
                    <a16:creationId xmlns:a16="http://schemas.microsoft.com/office/drawing/2014/main" id="{1ACA5048-F1F7-4B6B-BA5B-C13601FE7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867"/>
                <a:ext cx="443" cy="11"/>
              </a:xfrm>
              <a:custGeom>
                <a:avLst/>
                <a:gdLst>
                  <a:gd name="T0" fmla="*/ 443 w 443"/>
                  <a:gd name="T1" fmla="*/ 11 h 11"/>
                  <a:gd name="T2" fmla="*/ 0 w 443"/>
                  <a:gd name="T3" fmla="*/ 11 h 11"/>
                  <a:gd name="T4" fmla="*/ 10 w 443"/>
                  <a:gd name="T5" fmla="*/ 6 h 11"/>
                  <a:gd name="T6" fmla="*/ 19 w 443"/>
                  <a:gd name="T7" fmla="*/ 0 h 11"/>
                  <a:gd name="T8" fmla="*/ 443 w 443"/>
                  <a:gd name="T9" fmla="*/ 0 h 11"/>
                  <a:gd name="T10" fmla="*/ 443 w 443"/>
                  <a:gd name="T11" fmla="*/ 6 h 11"/>
                  <a:gd name="T12" fmla="*/ 443 w 443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3"/>
                  <a:gd name="T22" fmla="*/ 0 h 11"/>
                  <a:gd name="T23" fmla="*/ 443 w 443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3" h="11">
                    <a:moveTo>
                      <a:pt x="443" y="11"/>
                    </a:moveTo>
                    <a:lnTo>
                      <a:pt x="0" y="11"/>
                    </a:lnTo>
                    <a:lnTo>
                      <a:pt x="10" y="6"/>
                    </a:lnTo>
                    <a:lnTo>
                      <a:pt x="19" y="0"/>
                    </a:lnTo>
                    <a:lnTo>
                      <a:pt x="443" y="0"/>
                    </a:lnTo>
                    <a:lnTo>
                      <a:pt x="443" y="6"/>
                    </a:lnTo>
                    <a:lnTo>
                      <a:pt x="443" y="11"/>
                    </a:lnTo>
                    <a:close/>
                  </a:path>
                </a:pathLst>
              </a:custGeom>
              <a:solidFill>
                <a:srgbClr val="F4C8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5" name="Freeform 1039">
                <a:extLst>
                  <a:ext uri="{FF2B5EF4-FFF2-40B4-BE49-F238E27FC236}">
                    <a16:creationId xmlns:a16="http://schemas.microsoft.com/office/drawing/2014/main" id="{3C65CD21-FE3E-4363-A3BB-5B4D0C3D0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863"/>
                <a:ext cx="433" cy="10"/>
              </a:xfrm>
              <a:custGeom>
                <a:avLst/>
                <a:gdLst>
                  <a:gd name="T0" fmla="*/ 433 w 433"/>
                  <a:gd name="T1" fmla="*/ 10 h 10"/>
                  <a:gd name="T2" fmla="*/ 0 w 433"/>
                  <a:gd name="T3" fmla="*/ 10 h 10"/>
                  <a:gd name="T4" fmla="*/ 9 w 433"/>
                  <a:gd name="T5" fmla="*/ 4 h 10"/>
                  <a:gd name="T6" fmla="*/ 17 w 433"/>
                  <a:gd name="T7" fmla="*/ 0 h 10"/>
                  <a:gd name="T8" fmla="*/ 433 w 433"/>
                  <a:gd name="T9" fmla="*/ 0 h 10"/>
                  <a:gd name="T10" fmla="*/ 433 w 433"/>
                  <a:gd name="T11" fmla="*/ 4 h 10"/>
                  <a:gd name="T12" fmla="*/ 433 w 433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3"/>
                  <a:gd name="T22" fmla="*/ 0 h 10"/>
                  <a:gd name="T23" fmla="*/ 433 w 433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3" h="10">
                    <a:moveTo>
                      <a:pt x="433" y="10"/>
                    </a:moveTo>
                    <a:lnTo>
                      <a:pt x="0" y="10"/>
                    </a:lnTo>
                    <a:lnTo>
                      <a:pt x="9" y="4"/>
                    </a:lnTo>
                    <a:lnTo>
                      <a:pt x="17" y="0"/>
                    </a:lnTo>
                    <a:lnTo>
                      <a:pt x="433" y="0"/>
                    </a:lnTo>
                    <a:lnTo>
                      <a:pt x="433" y="4"/>
                    </a:lnTo>
                    <a:lnTo>
                      <a:pt x="433" y="10"/>
                    </a:lnTo>
                    <a:close/>
                  </a:path>
                </a:pathLst>
              </a:custGeom>
              <a:solidFill>
                <a:srgbClr val="F4C9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6" name="Freeform 1040">
                <a:extLst>
                  <a:ext uri="{FF2B5EF4-FFF2-40B4-BE49-F238E27FC236}">
                    <a16:creationId xmlns:a16="http://schemas.microsoft.com/office/drawing/2014/main" id="{10D22BA9-361E-41F0-AC66-73DC507A5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857"/>
                <a:ext cx="424" cy="10"/>
              </a:xfrm>
              <a:custGeom>
                <a:avLst/>
                <a:gdLst>
                  <a:gd name="T0" fmla="*/ 424 w 424"/>
                  <a:gd name="T1" fmla="*/ 10 h 10"/>
                  <a:gd name="T2" fmla="*/ 0 w 424"/>
                  <a:gd name="T3" fmla="*/ 10 h 10"/>
                  <a:gd name="T4" fmla="*/ 8 w 424"/>
                  <a:gd name="T5" fmla="*/ 6 h 10"/>
                  <a:gd name="T6" fmla="*/ 17 w 424"/>
                  <a:gd name="T7" fmla="*/ 0 h 10"/>
                  <a:gd name="T8" fmla="*/ 424 w 424"/>
                  <a:gd name="T9" fmla="*/ 0 h 10"/>
                  <a:gd name="T10" fmla="*/ 424 w 424"/>
                  <a:gd name="T11" fmla="*/ 6 h 10"/>
                  <a:gd name="T12" fmla="*/ 424 w 42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4"/>
                  <a:gd name="T22" fmla="*/ 0 h 10"/>
                  <a:gd name="T23" fmla="*/ 424 w 42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4" h="10">
                    <a:moveTo>
                      <a:pt x="424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7" y="0"/>
                    </a:lnTo>
                    <a:lnTo>
                      <a:pt x="424" y="0"/>
                    </a:lnTo>
                    <a:lnTo>
                      <a:pt x="424" y="6"/>
                    </a:lnTo>
                    <a:lnTo>
                      <a:pt x="424" y="10"/>
                    </a:lnTo>
                    <a:close/>
                  </a:path>
                </a:pathLst>
              </a:custGeom>
              <a:solidFill>
                <a:srgbClr val="F4C9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7" name="Freeform 1041">
                <a:extLst>
                  <a:ext uri="{FF2B5EF4-FFF2-40B4-BE49-F238E27FC236}">
                    <a16:creationId xmlns:a16="http://schemas.microsoft.com/office/drawing/2014/main" id="{B6A3CFD2-D6D2-4425-AB76-05BDACADF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853"/>
                <a:ext cx="418" cy="10"/>
              </a:xfrm>
              <a:custGeom>
                <a:avLst/>
                <a:gdLst>
                  <a:gd name="T0" fmla="*/ 416 w 418"/>
                  <a:gd name="T1" fmla="*/ 10 h 10"/>
                  <a:gd name="T2" fmla="*/ 0 w 418"/>
                  <a:gd name="T3" fmla="*/ 10 h 10"/>
                  <a:gd name="T4" fmla="*/ 9 w 418"/>
                  <a:gd name="T5" fmla="*/ 4 h 10"/>
                  <a:gd name="T6" fmla="*/ 19 w 418"/>
                  <a:gd name="T7" fmla="*/ 0 h 10"/>
                  <a:gd name="T8" fmla="*/ 418 w 418"/>
                  <a:gd name="T9" fmla="*/ 0 h 10"/>
                  <a:gd name="T10" fmla="*/ 416 w 418"/>
                  <a:gd name="T11" fmla="*/ 4 h 10"/>
                  <a:gd name="T12" fmla="*/ 416 w 41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18"/>
                  <a:gd name="T22" fmla="*/ 0 h 10"/>
                  <a:gd name="T23" fmla="*/ 418 w 41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18" h="10">
                    <a:moveTo>
                      <a:pt x="416" y="10"/>
                    </a:moveTo>
                    <a:lnTo>
                      <a:pt x="0" y="10"/>
                    </a:lnTo>
                    <a:lnTo>
                      <a:pt x="9" y="4"/>
                    </a:lnTo>
                    <a:lnTo>
                      <a:pt x="19" y="0"/>
                    </a:lnTo>
                    <a:lnTo>
                      <a:pt x="418" y="0"/>
                    </a:lnTo>
                    <a:lnTo>
                      <a:pt x="416" y="4"/>
                    </a:lnTo>
                    <a:lnTo>
                      <a:pt x="416" y="10"/>
                    </a:lnTo>
                    <a:close/>
                  </a:path>
                </a:pathLst>
              </a:custGeom>
              <a:solidFill>
                <a:srgbClr val="F4C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8" name="Freeform 1042">
                <a:extLst>
                  <a:ext uri="{FF2B5EF4-FFF2-40B4-BE49-F238E27FC236}">
                    <a16:creationId xmlns:a16="http://schemas.microsoft.com/office/drawing/2014/main" id="{12662D6D-02DD-4BBA-BCBB-6AF1B1946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1848"/>
                <a:ext cx="409" cy="9"/>
              </a:xfrm>
              <a:custGeom>
                <a:avLst/>
                <a:gdLst>
                  <a:gd name="T0" fmla="*/ 407 w 409"/>
                  <a:gd name="T1" fmla="*/ 9 h 9"/>
                  <a:gd name="T2" fmla="*/ 0 w 409"/>
                  <a:gd name="T3" fmla="*/ 9 h 9"/>
                  <a:gd name="T4" fmla="*/ 10 w 409"/>
                  <a:gd name="T5" fmla="*/ 5 h 9"/>
                  <a:gd name="T6" fmla="*/ 18 w 409"/>
                  <a:gd name="T7" fmla="*/ 0 h 9"/>
                  <a:gd name="T8" fmla="*/ 409 w 409"/>
                  <a:gd name="T9" fmla="*/ 0 h 9"/>
                  <a:gd name="T10" fmla="*/ 409 w 409"/>
                  <a:gd name="T11" fmla="*/ 5 h 9"/>
                  <a:gd name="T12" fmla="*/ 407 w 409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9"/>
                  <a:gd name="T22" fmla="*/ 0 h 9"/>
                  <a:gd name="T23" fmla="*/ 409 w 409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9" h="9">
                    <a:moveTo>
                      <a:pt x="407" y="9"/>
                    </a:moveTo>
                    <a:lnTo>
                      <a:pt x="0" y="9"/>
                    </a:lnTo>
                    <a:lnTo>
                      <a:pt x="10" y="5"/>
                    </a:lnTo>
                    <a:lnTo>
                      <a:pt x="18" y="0"/>
                    </a:lnTo>
                    <a:lnTo>
                      <a:pt x="409" y="0"/>
                    </a:lnTo>
                    <a:lnTo>
                      <a:pt x="409" y="5"/>
                    </a:lnTo>
                    <a:lnTo>
                      <a:pt x="407" y="9"/>
                    </a:lnTo>
                    <a:close/>
                  </a:path>
                </a:pathLst>
              </a:custGeom>
              <a:solidFill>
                <a:srgbClr val="F4C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9" name="Freeform 1043">
                <a:extLst>
                  <a:ext uri="{FF2B5EF4-FFF2-40B4-BE49-F238E27FC236}">
                    <a16:creationId xmlns:a16="http://schemas.microsoft.com/office/drawing/2014/main" id="{FE54B58A-A016-4562-8A4D-26D2AD1FD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1842"/>
                <a:ext cx="399" cy="11"/>
              </a:xfrm>
              <a:custGeom>
                <a:avLst/>
                <a:gdLst>
                  <a:gd name="T0" fmla="*/ 399 w 399"/>
                  <a:gd name="T1" fmla="*/ 11 h 11"/>
                  <a:gd name="T2" fmla="*/ 0 w 399"/>
                  <a:gd name="T3" fmla="*/ 11 h 11"/>
                  <a:gd name="T4" fmla="*/ 8 w 399"/>
                  <a:gd name="T5" fmla="*/ 6 h 11"/>
                  <a:gd name="T6" fmla="*/ 17 w 399"/>
                  <a:gd name="T7" fmla="*/ 0 h 11"/>
                  <a:gd name="T8" fmla="*/ 399 w 399"/>
                  <a:gd name="T9" fmla="*/ 0 h 11"/>
                  <a:gd name="T10" fmla="*/ 399 w 399"/>
                  <a:gd name="T11" fmla="*/ 6 h 11"/>
                  <a:gd name="T12" fmla="*/ 399 w 399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9"/>
                  <a:gd name="T22" fmla="*/ 0 h 11"/>
                  <a:gd name="T23" fmla="*/ 399 w 399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9" h="11">
                    <a:moveTo>
                      <a:pt x="399" y="11"/>
                    </a:moveTo>
                    <a:lnTo>
                      <a:pt x="0" y="11"/>
                    </a:lnTo>
                    <a:lnTo>
                      <a:pt x="8" y="6"/>
                    </a:lnTo>
                    <a:lnTo>
                      <a:pt x="17" y="0"/>
                    </a:lnTo>
                    <a:lnTo>
                      <a:pt x="399" y="0"/>
                    </a:lnTo>
                    <a:lnTo>
                      <a:pt x="399" y="6"/>
                    </a:lnTo>
                    <a:lnTo>
                      <a:pt x="399" y="11"/>
                    </a:lnTo>
                    <a:close/>
                  </a:path>
                </a:pathLst>
              </a:custGeom>
              <a:solidFill>
                <a:srgbClr val="F4C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0" name="Freeform 1044">
                <a:extLst>
                  <a:ext uri="{FF2B5EF4-FFF2-40B4-BE49-F238E27FC236}">
                    <a16:creationId xmlns:a16="http://schemas.microsoft.com/office/drawing/2014/main" id="{EF3E7541-7422-4F7A-A104-E6B71C8FD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838"/>
                <a:ext cx="391" cy="10"/>
              </a:xfrm>
              <a:custGeom>
                <a:avLst/>
                <a:gdLst>
                  <a:gd name="T0" fmla="*/ 391 w 391"/>
                  <a:gd name="T1" fmla="*/ 10 h 10"/>
                  <a:gd name="T2" fmla="*/ 0 w 391"/>
                  <a:gd name="T3" fmla="*/ 10 h 10"/>
                  <a:gd name="T4" fmla="*/ 9 w 391"/>
                  <a:gd name="T5" fmla="*/ 4 h 10"/>
                  <a:gd name="T6" fmla="*/ 17 w 391"/>
                  <a:gd name="T7" fmla="*/ 0 h 10"/>
                  <a:gd name="T8" fmla="*/ 391 w 391"/>
                  <a:gd name="T9" fmla="*/ 0 h 10"/>
                  <a:gd name="T10" fmla="*/ 391 w 391"/>
                  <a:gd name="T11" fmla="*/ 4 h 10"/>
                  <a:gd name="T12" fmla="*/ 391 w 39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1"/>
                  <a:gd name="T22" fmla="*/ 0 h 10"/>
                  <a:gd name="T23" fmla="*/ 391 w 39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1" h="10">
                    <a:moveTo>
                      <a:pt x="391" y="10"/>
                    </a:moveTo>
                    <a:lnTo>
                      <a:pt x="0" y="10"/>
                    </a:lnTo>
                    <a:lnTo>
                      <a:pt x="9" y="4"/>
                    </a:lnTo>
                    <a:lnTo>
                      <a:pt x="17" y="0"/>
                    </a:lnTo>
                    <a:lnTo>
                      <a:pt x="391" y="0"/>
                    </a:lnTo>
                    <a:lnTo>
                      <a:pt x="391" y="4"/>
                    </a:lnTo>
                    <a:lnTo>
                      <a:pt x="391" y="10"/>
                    </a:lnTo>
                    <a:close/>
                  </a:path>
                </a:pathLst>
              </a:custGeom>
              <a:solidFill>
                <a:srgbClr val="F4CB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1" name="Freeform 1045">
                <a:extLst>
                  <a:ext uri="{FF2B5EF4-FFF2-40B4-BE49-F238E27FC236}">
                    <a16:creationId xmlns:a16="http://schemas.microsoft.com/office/drawing/2014/main" id="{C0630DA4-F719-4D21-AA2C-CC79C323D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832"/>
                <a:ext cx="384" cy="10"/>
              </a:xfrm>
              <a:custGeom>
                <a:avLst/>
                <a:gdLst>
                  <a:gd name="T0" fmla="*/ 382 w 384"/>
                  <a:gd name="T1" fmla="*/ 10 h 10"/>
                  <a:gd name="T2" fmla="*/ 0 w 384"/>
                  <a:gd name="T3" fmla="*/ 10 h 10"/>
                  <a:gd name="T4" fmla="*/ 8 w 384"/>
                  <a:gd name="T5" fmla="*/ 6 h 10"/>
                  <a:gd name="T6" fmla="*/ 18 w 384"/>
                  <a:gd name="T7" fmla="*/ 0 h 10"/>
                  <a:gd name="T8" fmla="*/ 384 w 384"/>
                  <a:gd name="T9" fmla="*/ 0 h 10"/>
                  <a:gd name="T10" fmla="*/ 382 w 384"/>
                  <a:gd name="T11" fmla="*/ 6 h 10"/>
                  <a:gd name="T12" fmla="*/ 382 w 38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84"/>
                  <a:gd name="T22" fmla="*/ 0 h 10"/>
                  <a:gd name="T23" fmla="*/ 384 w 38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84" h="10">
                    <a:moveTo>
                      <a:pt x="382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8" y="0"/>
                    </a:lnTo>
                    <a:lnTo>
                      <a:pt x="384" y="0"/>
                    </a:lnTo>
                    <a:lnTo>
                      <a:pt x="382" y="6"/>
                    </a:lnTo>
                    <a:lnTo>
                      <a:pt x="382" y="10"/>
                    </a:lnTo>
                    <a:close/>
                  </a:path>
                </a:pathLst>
              </a:custGeom>
              <a:solidFill>
                <a:srgbClr val="F4CB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2" name="Freeform 1046">
                <a:extLst>
                  <a:ext uri="{FF2B5EF4-FFF2-40B4-BE49-F238E27FC236}">
                    <a16:creationId xmlns:a16="http://schemas.microsoft.com/office/drawing/2014/main" id="{A6DC0AAE-75EA-4070-8DD7-393E10B0E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1827"/>
                <a:ext cx="376" cy="11"/>
              </a:xfrm>
              <a:custGeom>
                <a:avLst/>
                <a:gdLst>
                  <a:gd name="T0" fmla="*/ 374 w 376"/>
                  <a:gd name="T1" fmla="*/ 11 h 11"/>
                  <a:gd name="T2" fmla="*/ 0 w 376"/>
                  <a:gd name="T3" fmla="*/ 11 h 11"/>
                  <a:gd name="T4" fmla="*/ 10 w 376"/>
                  <a:gd name="T5" fmla="*/ 5 h 11"/>
                  <a:gd name="T6" fmla="*/ 17 w 376"/>
                  <a:gd name="T7" fmla="*/ 0 h 11"/>
                  <a:gd name="T8" fmla="*/ 376 w 376"/>
                  <a:gd name="T9" fmla="*/ 0 h 11"/>
                  <a:gd name="T10" fmla="*/ 376 w 376"/>
                  <a:gd name="T11" fmla="*/ 5 h 11"/>
                  <a:gd name="T12" fmla="*/ 374 w 37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6"/>
                  <a:gd name="T22" fmla="*/ 0 h 11"/>
                  <a:gd name="T23" fmla="*/ 376 w 37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6" h="11">
                    <a:moveTo>
                      <a:pt x="374" y="11"/>
                    </a:moveTo>
                    <a:lnTo>
                      <a:pt x="0" y="11"/>
                    </a:lnTo>
                    <a:lnTo>
                      <a:pt x="10" y="5"/>
                    </a:lnTo>
                    <a:lnTo>
                      <a:pt x="17" y="0"/>
                    </a:lnTo>
                    <a:lnTo>
                      <a:pt x="376" y="0"/>
                    </a:lnTo>
                    <a:lnTo>
                      <a:pt x="376" y="5"/>
                    </a:lnTo>
                    <a:lnTo>
                      <a:pt x="374" y="11"/>
                    </a:lnTo>
                    <a:close/>
                  </a:path>
                </a:pathLst>
              </a:custGeom>
              <a:solidFill>
                <a:srgbClr val="F5CC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3" name="Freeform 1047">
                <a:extLst>
                  <a:ext uri="{FF2B5EF4-FFF2-40B4-BE49-F238E27FC236}">
                    <a16:creationId xmlns:a16="http://schemas.microsoft.com/office/drawing/2014/main" id="{C5655266-F37A-4F1E-BC0F-043F83308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1823"/>
                <a:ext cx="366" cy="9"/>
              </a:xfrm>
              <a:custGeom>
                <a:avLst/>
                <a:gdLst>
                  <a:gd name="T0" fmla="*/ 366 w 366"/>
                  <a:gd name="T1" fmla="*/ 9 h 9"/>
                  <a:gd name="T2" fmla="*/ 0 w 366"/>
                  <a:gd name="T3" fmla="*/ 9 h 9"/>
                  <a:gd name="T4" fmla="*/ 7 w 366"/>
                  <a:gd name="T5" fmla="*/ 4 h 9"/>
                  <a:gd name="T6" fmla="*/ 17 w 366"/>
                  <a:gd name="T7" fmla="*/ 0 h 9"/>
                  <a:gd name="T8" fmla="*/ 366 w 366"/>
                  <a:gd name="T9" fmla="*/ 0 h 9"/>
                  <a:gd name="T10" fmla="*/ 366 w 366"/>
                  <a:gd name="T11" fmla="*/ 4 h 9"/>
                  <a:gd name="T12" fmla="*/ 366 w 36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6"/>
                  <a:gd name="T22" fmla="*/ 0 h 9"/>
                  <a:gd name="T23" fmla="*/ 366 w 36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6" h="9">
                    <a:moveTo>
                      <a:pt x="366" y="9"/>
                    </a:moveTo>
                    <a:lnTo>
                      <a:pt x="0" y="9"/>
                    </a:lnTo>
                    <a:lnTo>
                      <a:pt x="7" y="4"/>
                    </a:lnTo>
                    <a:lnTo>
                      <a:pt x="17" y="0"/>
                    </a:lnTo>
                    <a:lnTo>
                      <a:pt x="366" y="0"/>
                    </a:lnTo>
                    <a:lnTo>
                      <a:pt x="366" y="4"/>
                    </a:lnTo>
                    <a:lnTo>
                      <a:pt x="366" y="9"/>
                    </a:lnTo>
                    <a:close/>
                  </a:path>
                </a:pathLst>
              </a:custGeom>
              <a:solidFill>
                <a:srgbClr val="F5CC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4" name="Freeform 1048">
                <a:extLst>
                  <a:ext uri="{FF2B5EF4-FFF2-40B4-BE49-F238E27FC236}">
                    <a16:creationId xmlns:a16="http://schemas.microsoft.com/office/drawing/2014/main" id="{CB8D3ACA-EFB2-4E0B-8D29-40EEFC3FE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817"/>
                <a:ext cx="361" cy="10"/>
              </a:xfrm>
              <a:custGeom>
                <a:avLst/>
                <a:gdLst>
                  <a:gd name="T0" fmla="*/ 359 w 361"/>
                  <a:gd name="T1" fmla="*/ 10 h 10"/>
                  <a:gd name="T2" fmla="*/ 0 w 361"/>
                  <a:gd name="T3" fmla="*/ 10 h 10"/>
                  <a:gd name="T4" fmla="*/ 10 w 361"/>
                  <a:gd name="T5" fmla="*/ 6 h 10"/>
                  <a:gd name="T6" fmla="*/ 17 w 361"/>
                  <a:gd name="T7" fmla="*/ 0 h 10"/>
                  <a:gd name="T8" fmla="*/ 361 w 361"/>
                  <a:gd name="T9" fmla="*/ 0 h 10"/>
                  <a:gd name="T10" fmla="*/ 359 w 361"/>
                  <a:gd name="T11" fmla="*/ 6 h 10"/>
                  <a:gd name="T12" fmla="*/ 359 w 36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1"/>
                  <a:gd name="T22" fmla="*/ 0 h 10"/>
                  <a:gd name="T23" fmla="*/ 361 w 36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1" h="10">
                    <a:moveTo>
                      <a:pt x="359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361" y="0"/>
                    </a:lnTo>
                    <a:lnTo>
                      <a:pt x="359" y="6"/>
                    </a:lnTo>
                    <a:lnTo>
                      <a:pt x="359" y="10"/>
                    </a:lnTo>
                    <a:close/>
                  </a:path>
                </a:pathLst>
              </a:custGeom>
              <a:solidFill>
                <a:srgbClr val="F5CD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5" name="Freeform 1049">
                <a:extLst>
                  <a:ext uri="{FF2B5EF4-FFF2-40B4-BE49-F238E27FC236}">
                    <a16:creationId xmlns:a16="http://schemas.microsoft.com/office/drawing/2014/main" id="{7D88155C-B9F6-47DE-B53C-8459CF17F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813"/>
                <a:ext cx="351" cy="10"/>
              </a:xfrm>
              <a:custGeom>
                <a:avLst/>
                <a:gdLst>
                  <a:gd name="T0" fmla="*/ 349 w 351"/>
                  <a:gd name="T1" fmla="*/ 10 h 10"/>
                  <a:gd name="T2" fmla="*/ 0 w 351"/>
                  <a:gd name="T3" fmla="*/ 10 h 10"/>
                  <a:gd name="T4" fmla="*/ 7 w 351"/>
                  <a:gd name="T5" fmla="*/ 4 h 10"/>
                  <a:gd name="T6" fmla="*/ 17 w 351"/>
                  <a:gd name="T7" fmla="*/ 0 h 10"/>
                  <a:gd name="T8" fmla="*/ 351 w 351"/>
                  <a:gd name="T9" fmla="*/ 0 h 10"/>
                  <a:gd name="T10" fmla="*/ 351 w 351"/>
                  <a:gd name="T11" fmla="*/ 4 h 10"/>
                  <a:gd name="T12" fmla="*/ 349 w 35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1"/>
                  <a:gd name="T22" fmla="*/ 0 h 10"/>
                  <a:gd name="T23" fmla="*/ 351 w 35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1" h="10">
                    <a:moveTo>
                      <a:pt x="349" y="10"/>
                    </a:moveTo>
                    <a:lnTo>
                      <a:pt x="0" y="10"/>
                    </a:lnTo>
                    <a:lnTo>
                      <a:pt x="7" y="4"/>
                    </a:lnTo>
                    <a:lnTo>
                      <a:pt x="17" y="0"/>
                    </a:lnTo>
                    <a:lnTo>
                      <a:pt x="351" y="0"/>
                    </a:lnTo>
                    <a:lnTo>
                      <a:pt x="351" y="4"/>
                    </a:lnTo>
                    <a:lnTo>
                      <a:pt x="349" y="10"/>
                    </a:lnTo>
                    <a:close/>
                  </a:path>
                </a:pathLst>
              </a:custGeom>
              <a:solidFill>
                <a:srgbClr val="F5CD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6" name="Freeform 1050">
                <a:extLst>
                  <a:ext uri="{FF2B5EF4-FFF2-40B4-BE49-F238E27FC236}">
                    <a16:creationId xmlns:a16="http://schemas.microsoft.com/office/drawing/2014/main" id="{97C24ED4-EAFB-4276-ACBD-92AFDBDF1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1807"/>
                <a:ext cx="344" cy="10"/>
              </a:xfrm>
              <a:custGeom>
                <a:avLst/>
                <a:gdLst>
                  <a:gd name="T0" fmla="*/ 344 w 344"/>
                  <a:gd name="T1" fmla="*/ 10 h 10"/>
                  <a:gd name="T2" fmla="*/ 0 w 344"/>
                  <a:gd name="T3" fmla="*/ 10 h 10"/>
                  <a:gd name="T4" fmla="*/ 10 w 344"/>
                  <a:gd name="T5" fmla="*/ 6 h 10"/>
                  <a:gd name="T6" fmla="*/ 18 w 344"/>
                  <a:gd name="T7" fmla="*/ 0 h 10"/>
                  <a:gd name="T8" fmla="*/ 344 w 344"/>
                  <a:gd name="T9" fmla="*/ 0 h 10"/>
                  <a:gd name="T10" fmla="*/ 344 w 344"/>
                  <a:gd name="T11" fmla="*/ 6 h 10"/>
                  <a:gd name="T12" fmla="*/ 344 w 34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4"/>
                  <a:gd name="T22" fmla="*/ 0 h 10"/>
                  <a:gd name="T23" fmla="*/ 344 w 344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4" h="10">
                    <a:moveTo>
                      <a:pt x="344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344" y="0"/>
                    </a:lnTo>
                    <a:lnTo>
                      <a:pt x="344" y="6"/>
                    </a:lnTo>
                    <a:lnTo>
                      <a:pt x="344" y="10"/>
                    </a:lnTo>
                    <a:close/>
                  </a:path>
                </a:pathLst>
              </a:custGeom>
              <a:solidFill>
                <a:srgbClr val="F5CE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7" name="Freeform 1051">
                <a:extLst>
                  <a:ext uri="{FF2B5EF4-FFF2-40B4-BE49-F238E27FC236}">
                    <a16:creationId xmlns:a16="http://schemas.microsoft.com/office/drawing/2014/main" id="{DEC7209E-9585-4EC6-A472-F0AB36C83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802"/>
                <a:ext cx="336" cy="11"/>
              </a:xfrm>
              <a:custGeom>
                <a:avLst/>
                <a:gdLst>
                  <a:gd name="T0" fmla="*/ 334 w 336"/>
                  <a:gd name="T1" fmla="*/ 11 h 11"/>
                  <a:gd name="T2" fmla="*/ 0 w 336"/>
                  <a:gd name="T3" fmla="*/ 11 h 11"/>
                  <a:gd name="T4" fmla="*/ 8 w 336"/>
                  <a:gd name="T5" fmla="*/ 5 h 11"/>
                  <a:gd name="T6" fmla="*/ 17 w 336"/>
                  <a:gd name="T7" fmla="*/ 0 h 11"/>
                  <a:gd name="T8" fmla="*/ 336 w 336"/>
                  <a:gd name="T9" fmla="*/ 0 h 11"/>
                  <a:gd name="T10" fmla="*/ 334 w 336"/>
                  <a:gd name="T11" fmla="*/ 5 h 11"/>
                  <a:gd name="T12" fmla="*/ 334 w 336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6"/>
                  <a:gd name="T22" fmla="*/ 0 h 11"/>
                  <a:gd name="T23" fmla="*/ 336 w 336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6" h="11">
                    <a:moveTo>
                      <a:pt x="334" y="11"/>
                    </a:moveTo>
                    <a:lnTo>
                      <a:pt x="0" y="11"/>
                    </a:lnTo>
                    <a:lnTo>
                      <a:pt x="8" y="5"/>
                    </a:lnTo>
                    <a:lnTo>
                      <a:pt x="17" y="0"/>
                    </a:lnTo>
                    <a:lnTo>
                      <a:pt x="336" y="0"/>
                    </a:lnTo>
                    <a:lnTo>
                      <a:pt x="334" y="5"/>
                    </a:lnTo>
                    <a:lnTo>
                      <a:pt x="334" y="11"/>
                    </a:lnTo>
                    <a:close/>
                  </a:path>
                </a:pathLst>
              </a:custGeom>
              <a:solidFill>
                <a:srgbClr val="F5CE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8" name="Freeform 1052">
                <a:extLst>
                  <a:ext uri="{FF2B5EF4-FFF2-40B4-BE49-F238E27FC236}">
                    <a16:creationId xmlns:a16="http://schemas.microsoft.com/office/drawing/2014/main" id="{B7CD5A89-B334-45F4-84AC-8914156E5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798"/>
                <a:ext cx="328" cy="9"/>
              </a:xfrm>
              <a:custGeom>
                <a:avLst/>
                <a:gdLst>
                  <a:gd name="T0" fmla="*/ 326 w 328"/>
                  <a:gd name="T1" fmla="*/ 9 h 9"/>
                  <a:gd name="T2" fmla="*/ 0 w 328"/>
                  <a:gd name="T3" fmla="*/ 9 h 9"/>
                  <a:gd name="T4" fmla="*/ 9 w 328"/>
                  <a:gd name="T5" fmla="*/ 4 h 9"/>
                  <a:gd name="T6" fmla="*/ 17 w 328"/>
                  <a:gd name="T7" fmla="*/ 0 h 9"/>
                  <a:gd name="T8" fmla="*/ 328 w 328"/>
                  <a:gd name="T9" fmla="*/ 0 h 9"/>
                  <a:gd name="T10" fmla="*/ 328 w 328"/>
                  <a:gd name="T11" fmla="*/ 4 h 9"/>
                  <a:gd name="T12" fmla="*/ 326 w 32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8"/>
                  <a:gd name="T22" fmla="*/ 0 h 9"/>
                  <a:gd name="T23" fmla="*/ 328 w 32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8" h="9">
                    <a:moveTo>
                      <a:pt x="326" y="9"/>
                    </a:moveTo>
                    <a:lnTo>
                      <a:pt x="0" y="9"/>
                    </a:lnTo>
                    <a:lnTo>
                      <a:pt x="9" y="4"/>
                    </a:lnTo>
                    <a:lnTo>
                      <a:pt x="17" y="0"/>
                    </a:lnTo>
                    <a:lnTo>
                      <a:pt x="328" y="0"/>
                    </a:lnTo>
                    <a:lnTo>
                      <a:pt x="328" y="4"/>
                    </a:lnTo>
                    <a:lnTo>
                      <a:pt x="326" y="9"/>
                    </a:lnTo>
                    <a:close/>
                  </a:path>
                </a:pathLst>
              </a:custGeom>
              <a:solidFill>
                <a:srgbClr val="F5CE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9" name="Freeform 1053">
                <a:extLst>
                  <a:ext uri="{FF2B5EF4-FFF2-40B4-BE49-F238E27FC236}">
                    <a16:creationId xmlns:a16="http://schemas.microsoft.com/office/drawing/2014/main" id="{E6657882-F2E3-411F-9AD6-4EBC367AE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792"/>
                <a:ext cx="321" cy="10"/>
              </a:xfrm>
              <a:custGeom>
                <a:avLst/>
                <a:gdLst>
                  <a:gd name="T0" fmla="*/ 319 w 321"/>
                  <a:gd name="T1" fmla="*/ 10 h 10"/>
                  <a:gd name="T2" fmla="*/ 0 w 321"/>
                  <a:gd name="T3" fmla="*/ 10 h 10"/>
                  <a:gd name="T4" fmla="*/ 8 w 321"/>
                  <a:gd name="T5" fmla="*/ 6 h 10"/>
                  <a:gd name="T6" fmla="*/ 16 w 321"/>
                  <a:gd name="T7" fmla="*/ 0 h 10"/>
                  <a:gd name="T8" fmla="*/ 321 w 321"/>
                  <a:gd name="T9" fmla="*/ 0 h 10"/>
                  <a:gd name="T10" fmla="*/ 319 w 321"/>
                  <a:gd name="T11" fmla="*/ 6 h 10"/>
                  <a:gd name="T12" fmla="*/ 319 w 321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1"/>
                  <a:gd name="T22" fmla="*/ 0 h 10"/>
                  <a:gd name="T23" fmla="*/ 321 w 321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1" h="10">
                    <a:moveTo>
                      <a:pt x="319" y="10"/>
                    </a:moveTo>
                    <a:lnTo>
                      <a:pt x="0" y="10"/>
                    </a:lnTo>
                    <a:lnTo>
                      <a:pt x="8" y="6"/>
                    </a:lnTo>
                    <a:lnTo>
                      <a:pt x="16" y="0"/>
                    </a:lnTo>
                    <a:lnTo>
                      <a:pt x="321" y="0"/>
                    </a:lnTo>
                    <a:lnTo>
                      <a:pt x="319" y="6"/>
                    </a:lnTo>
                    <a:lnTo>
                      <a:pt x="319" y="10"/>
                    </a:lnTo>
                    <a:close/>
                  </a:path>
                </a:pathLst>
              </a:custGeom>
              <a:solidFill>
                <a:srgbClr val="F5C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0" name="Freeform 1054">
                <a:extLst>
                  <a:ext uri="{FF2B5EF4-FFF2-40B4-BE49-F238E27FC236}">
                    <a16:creationId xmlns:a16="http://schemas.microsoft.com/office/drawing/2014/main" id="{FC42E7C5-2B59-4971-936E-FC6BD4451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786"/>
                <a:ext cx="313" cy="12"/>
              </a:xfrm>
              <a:custGeom>
                <a:avLst/>
                <a:gdLst>
                  <a:gd name="T0" fmla="*/ 311 w 313"/>
                  <a:gd name="T1" fmla="*/ 12 h 12"/>
                  <a:gd name="T2" fmla="*/ 0 w 313"/>
                  <a:gd name="T3" fmla="*/ 12 h 12"/>
                  <a:gd name="T4" fmla="*/ 8 w 313"/>
                  <a:gd name="T5" fmla="*/ 6 h 12"/>
                  <a:gd name="T6" fmla="*/ 17 w 313"/>
                  <a:gd name="T7" fmla="*/ 0 h 12"/>
                  <a:gd name="T8" fmla="*/ 313 w 313"/>
                  <a:gd name="T9" fmla="*/ 0 h 12"/>
                  <a:gd name="T10" fmla="*/ 313 w 313"/>
                  <a:gd name="T11" fmla="*/ 6 h 12"/>
                  <a:gd name="T12" fmla="*/ 311 w 313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3"/>
                  <a:gd name="T22" fmla="*/ 0 h 12"/>
                  <a:gd name="T23" fmla="*/ 313 w 313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3" h="12">
                    <a:moveTo>
                      <a:pt x="311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7" y="0"/>
                    </a:lnTo>
                    <a:lnTo>
                      <a:pt x="313" y="0"/>
                    </a:lnTo>
                    <a:lnTo>
                      <a:pt x="313" y="6"/>
                    </a:lnTo>
                    <a:lnTo>
                      <a:pt x="311" y="12"/>
                    </a:lnTo>
                    <a:close/>
                  </a:path>
                </a:pathLst>
              </a:custGeom>
              <a:solidFill>
                <a:srgbClr val="F5C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1" name="Freeform 1055">
                <a:extLst>
                  <a:ext uri="{FF2B5EF4-FFF2-40B4-BE49-F238E27FC236}">
                    <a16:creationId xmlns:a16="http://schemas.microsoft.com/office/drawing/2014/main" id="{B669F672-DA18-4943-BF1A-445C068A6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782"/>
                <a:ext cx="307" cy="10"/>
              </a:xfrm>
              <a:custGeom>
                <a:avLst/>
                <a:gdLst>
                  <a:gd name="T0" fmla="*/ 305 w 307"/>
                  <a:gd name="T1" fmla="*/ 10 h 10"/>
                  <a:gd name="T2" fmla="*/ 0 w 307"/>
                  <a:gd name="T3" fmla="*/ 10 h 10"/>
                  <a:gd name="T4" fmla="*/ 9 w 307"/>
                  <a:gd name="T5" fmla="*/ 4 h 10"/>
                  <a:gd name="T6" fmla="*/ 17 w 307"/>
                  <a:gd name="T7" fmla="*/ 0 h 10"/>
                  <a:gd name="T8" fmla="*/ 307 w 307"/>
                  <a:gd name="T9" fmla="*/ 0 h 10"/>
                  <a:gd name="T10" fmla="*/ 305 w 307"/>
                  <a:gd name="T11" fmla="*/ 4 h 10"/>
                  <a:gd name="T12" fmla="*/ 305 w 307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7"/>
                  <a:gd name="T22" fmla="*/ 0 h 10"/>
                  <a:gd name="T23" fmla="*/ 307 w 307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7" h="10">
                    <a:moveTo>
                      <a:pt x="305" y="10"/>
                    </a:moveTo>
                    <a:lnTo>
                      <a:pt x="0" y="10"/>
                    </a:lnTo>
                    <a:lnTo>
                      <a:pt x="9" y="4"/>
                    </a:lnTo>
                    <a:lnTo>
                      <a:pt x="17" y="0"/>
                    </a:lnTo>
                    <a:lnTo>
                      <a:pt x="307" y="0"/>
                    </a:lnTo>
                    <a:lnTo>
                      <a:pt x="305" y="4"/>
                    </a:lnTo>
                    <a:lnTo>
                      <a:pt x="305" y="10"/>
                    </a:lnTo>
                    <a:close/>
                  </a:path>
                </a:pathLst>
              </a:custGeom>
              <a:solidFill>
                <a:srgbClr val="F5C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2" name="Freeform 1056">
                <a:extLst>
                  <a:ext uri="{FF2B5EF4-FFF2-40B4-BE49-F238E27FC236}">
                    <a16:creationId xmlns:a16="http://schemas.microsoft.com/office/drawing/2014/main" id="{21DA671C-3CC5-42F8-A41E-F80C025F2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1777"/>
                <a:ext cx="298" cy="9"/>
              </a:xfrm>
              <a:custGeom>
                <a:avLst/>
                <a:gdLst>
                  <a:gd name="T0" fmla="*/ 296 w 298"/>
                  <a:gd name="T1" fmla="*/ 9 h 9"/>
                  <a:gd name="T2" fmla="*/ 0 w 298"/>
                  <a:gd name="T3" fmla="*/ 9 h 9"/>
                  <a:gd name="T4" fmla="*/ 8 w 298"/>
                  <a:gd name="T5" fmla="*/ 5 h 9"/>
                  <a:gd name="T6" fmla="*/ 18 w 298"/>
                  <a:gd name="T7" fmla="*/ 0 h 9"/>
                  <a:gd name="T8" fmla="*/ 298 w 298"/>
                  <a:gd name="T9" fmla="*/ 0 h 9"/>
                  <a:gd name="T10" fmla="*/ 298 w 298"/>
                  <a:gd name="T11" fmla="*/ 5 h 9"/>
                  <a:gd name="T12" fmla="*/ 296 w 298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8"/>
                  <a:gd name="T22" fmla="*/ 0 h 9"/>
                  <a:gd name="T23" fmla="*/ 298 w 29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8" h="9">
                    <a:moveTo>
                      <a:pt x="296" y="9"/>
                    </a:moveTo>
                    <a:lnTo>
                      <a:pt x="0" y="9"/>
                    </a:lnTo>
                    <a:lnTo>
                      <a:pt x="8" y="5"/>
                    </a:lnTo>
                    <a:lnTo>
                      <a:pt x="18" y="0"/>
                    </a:lnTo>
                    <a:lnTo>
                      <a:pt x="298" y="0"/>
                    </a:lnTo>
                    <a:lnTo>
                      <a:pt x="298" y="5"/>
                    </a:lnTo>
                    <a:lnTo>
                      <a:pt x="296" y="9"/>
                    </a:lnTo>
                    <a:close/>
                  </a:path>
                </a:pathLst>
              </a:custGeom>
              <a:solidFill>
                <a:srgbClr val="F5C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3" name="Freeform 1057">
                <a:extLst>
                  <a:ext uri="{FF2B5EF4-FFF2-40B4-BE49-F238E27FC236}">
                    <a16:creationId xmlns:a16="http://schemas.microsoft.com/office/drawing/2014/main" id="{16A7ABA7-B2A0-469F-8D9C-F5DCE133B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773"/>
                <a:ext cx="292" cy="9"/>
              </a:xfrm>
              <a:custGeom>
                <a:avLst/>
                <a:gdLst>
                  <a:gd name="T0" fmla="*/ 290 w 292"/>
                  <a:gd name="T1" fmla="*/ 9 h 9"/>
                  <a:gd name="T2" fmla="*/ 0 w 292"/>
                  <a:gd name="T3" fmla="*/ 9 h 9"/>
                  <a:gd name="T4" fmla="*/ 10 w 292"/>
                  <a:gd name="T5" fmla="*/ 4 h 9"/>
                  <a:gd name="T6" fmla="*/ 17 w 292"/>
                  <a:gd name="T7" fmla="*/ 0 h 9"/>
                  <a:gd name="T8" fmla="*/ 292 w 292"/>
                  <a:gd name="T9" fmla="*/ 0 h 9"/>
                  <a:gd name="T10" fmla="*/ 290 w 292"/>
                  <a:gd name="T11" fmla="*/ 4 h 9"/>
                  <a:gd name="T12" fmla="*/ 290 w 29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2"/>
                  <a:gd name="T22" fmla="*/ 0 h 9"/>
                  <a:gd name="T23" fmla="*/ 292 w 29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2" h="9">
                    <a:moveTo>
                      <a:pt x="290" y="9"/>
                    </a:moveTo>
                    <a:lnTo>
                      <a:pt x="0" y="9"/>
                    </a:lnTo>
                    <a:lnTo>
                      <a:pt x="10" y="4"/>
                    </a:lnTo>
                    <a:lnTo>
                      <a:pt x="17" y="0"/>
                    </a:lnTo>
                    <a:lnTo>
                      <a:pt x="292" y="0"/>
                    </a:lnTo>
                    <a:lnTo>
                      <a:pt x="290" y="4"/>
                    </a:lnTo>
                    <a:lnTo>
                      <a:pt x="290" y="9"/>
                    </a:lnTo>
                    <a:close/>
                  </a:path>
                </a:pathLst>
              </a:custGeom>
              <a:solidFill>
                <a:srgbClr val="F5D0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4" name="Freeform 1058">
                <a:extLst>
                  <a:ext uri="{FF2B5EF4-FFF2-40B4-BE49-F238E27FC236}">
                    <a16:creationId xmlns:a16="http://schemas.microsoft.com/office/drawing/2014/main" id="{155AC582-93EF-4938-A108-35C4A1BB9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767"/>
                <a:ext cx="282" cy="10"/>
              </a:xfrm>
              <a:custGeom>
                <a:avLst/>
                <a:gdLst>
                  <a:gd name="T0" fmla="*/ 280 w 282"/>
                  <a:gd name="T1" fmla="*/ 10 h 10"/>
                  <a:gd name="T2" fmla="*/ 0 w 282"/>
                  <a:gd name="T3" fmla="*/ 10 h 10"/>
                  <a:gd name="T4" fmla="*/ 7 w 282"/>
                  <a:gd name="T5" fmla="*/ 6 h 10"/>
                  <a:gd name="T6" fmla="*/ 15 w 282"/>
                  <a:gd name="T7" fmla="*/ 0 h 10"/>
                  <a:gd name="T8" fmla="*/ 282 w 282"/>
                  <a:gd name="T9" fmla="*/ 0 h 10"/>
                  <a:gd name="T10" fmla="*/ 282 w 282"/>
                  <a:gd name="T11" fmla="*/ 6 h 10"/>
                  <a:gd name="T12" fmla="*/ 280 w 282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2"/>
                  <a:gd name="T22" fmla="*/ 0 h 10"/>
                  <a:gd name="T23" fmla="*/ 282 w 28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2" h="10">
                    <a:moveTo>
                      <a:pt x="280" y="10"/>
                    </a:moveTo>
                    <a:lnTo>
                      <a:pt x="0" y="10"/>
                    </a:lnTo>
                    <a:lnTo>
                      <a:pt x="7" y="6"/>
                    </a:lnTo>
                    <a:lnTo>
                      <a:pt x="15" y="0"/>
                    </a:lnTo>
                    <a:lnTo>
                      <a:pt x="282" y="0"/>
                    </a:lnTo>
                    <a:lnTo>
                      <a:pt x="282" y="6"/>
                    </a:lnTo>
                    <a:lnTo>
                      <a:pt x="280" y="10"/>
                    </a:lnTo>
                    <a:close/>
                  </a:path>
                </a:pathLst>
              </a:custGeom>
              <a:solidFill>
                <a:srgbClr val="F5D0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5" name="Freeform 1059">
                <a:extLst>
                  <a:ext uri="{FF2B5EF4-FFF2-40B4-BE49-F238E27FC236}">
                    <a16:creationId xmlns:a16="http://schemas.microsoft.com/office/drawing/2014/main" id="{823254CC-2A0E-4A65-8464-AAC9F9663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761"/>
                <a:ext cx="277" cy="12"/>
              </a:xfrm>
              <a:custGeom>
                <a:avLst/>
                <a:gdLst>
                  <a:gd name="T0" fmla="*/ 275 w 277"/>
                  <a:gd name="T1" fmla="*/ 12 h 12"/>
                  <a:gd name="T2" fmla="*/ 0 w 277"/>
                  <a:gd name="T3" fmla="*/ 12 h 12"/>
                  <a:gd name="T4" fmla="*/ 8 w 277"/>
                  <a:gd name="T5" fmla="*/ 6 h 12"/>
                  <a:gd name="T6" fmla="*/ 18 w 277"/>
                  <a:gd name="T7" fmla="*/ 0 h 12"/>
                  <a:gd name="T8" fmla="*/ 277 w 277"/>
                  <a:gd name="T9" fmla="*/ 0 h 12"/>
                  <a:gd name="T10" fmla="*/ 275 w 277"/>
                  <a:gd name="T11" fmla="*/ 6 h 12"/>
                  <a:gd name="T12" fmla="*/ 275 w 277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7"/>
                  <a:gd name="T22" fmla="*/ 0 h 12"/>
                  <a:gd name="T23" fmla="*/ 277 w 277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7" h="12">
                    <a:moveTo>
                      <a:pt x="275" y="12"/>
                    </a:moveTo>
                    <a:lnTo>
                      <a:pt x="0" y="12"/>
                    </a:lnTo>
                    <a:lnTo>
                      <a:pt x="8" y="6"/>
                    </a:lnTo>
                    <a:lnTo>
                      <a:pt x="18" y="0"/>
                    </a:lnTo>
                    <a:lnTo>
                      <a:pt x="277" y="0"/>
                    </a:lnTo>
                    <a:lnTo>
                      <a:pt x="275" y="6"/>
                    </a:lnTo>
                    <a:lnTo>
                      <a:pt x="275" y="12"/>
                    </a:lnTo>
                    <a:close/>
                  </a:path>
                </a:pathLst>
              </a:custGeom>
              <a:solidFill>
                <a:srgbClr val="F5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6" name="Freeform 1060">
                <a:extLst>
                  <a:ext uri="{FF2B5EF4-FFF2-40B4-BE49-F238E27FC236}">
                    <a16:creationId xmlns:a16="http://schemas.microsoft.com/office/drawing/2014/main" id="{B87F6214-CC3B-4FC7-A8E3-6C5054973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1757"/>
                <a:ext cx="269" cy="10"/>
              </a:xfrm>
              <a:custGeom>
                <a:avLst/>
                <a:gdLst>
                  <a:gd name="T0" fmla="*/ 267 w 269"/>
                  <a:gd name="T1" fmla="*/ 10 h 10"/>
                  <a:gd name="T2" fmla="*/ 0 w 269"/>
                  <a:gd name="T3" fmla="*/ 10 h 10"/>
                  <a:gd name="T4" fmla="*/ 10 w 269"/>
                  <a:gd name="T5" fmla="*/ 4 h 10"/>
                  <a:gd name="T6" fmla="*/ 17 w 269"/>
                  <a:gd name="T7" fmla="*/ 0 h 10"/>
                  <a:gd name="T8" fmla="*/ 269 w 269"/>
                  <a:gd name="T9" fmla="*/ 0 h 10"/>
                  <a:gd name="T10" fmla="*/ 269 w 269"/>
                  <a:gd name="T11" fmla="*/ 4 h 10"/>
                  <a:gd name="T12" fmla="*/ 267 w 269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9"/>
                  <a:gd name="T22" fmla="*/ 0 h 10"/>
                  <a:gd name="T23" fmla="*/ 269 w 269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9" h="10">
                    <a:moveTo>
                      <a:pt x="267" y="10"/>
                    </a:moveTo>
                    <a:lnTo>
                      <a:pt x="0" y="10"/>
                    </a:lnTo>
                    <a:lnTo>
                      <a:pt x="10" y="4"/>
                    </a:lnTo>
                    <a:lnTo>
                      <a:pt x="17" y="0"/>
                    </a:lnTo>
                    <a:lnTo>
                      <a:pt x="269" y="0"/>
                    </a:lnTo>
                    <a:lnTo>
                      <a:pt x="269" y="4"/>
                    </a:lnTo>
                    <a:lnTo>
                      <a:pt x="267" y="10"/>
                    </a:lnTo>
                    <a:close/>
                  </a:path>
                </a:pathLst>
              </a:custGeom>
              <a:solidFill>
                <a:srgbClr val="F5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7" name="Freeform 1061">
                <a:extLst>
                  <a:ext uri="{FF2B5EF4-FFF2-40B4-BE49-F238E27FC236}">
                    <a16:creationId xmlns:a16="http://schemas.microsoft.com/office/drawing/2014/main" id="{905001B5-71A8-4795-8969-7EC24A259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752"/>
                <a:ext cx="261" cy="9"/>
              </a:xfrm>
              <a:custGeom>
                <a:avLst/>
                <a:gdLst>
                  <a:gd name="T0" fmla="*/ 259 w 261"/>
                  <a:gd name="T1" fmla="*/ 9 h 9"/>
                  <a:gd name="T2" fmla="*/ 0 w 261"/>
                  <a:gd name="T3" fmla="*/ 9 h 9"/>
                  <a:gd name="T4" fmla="*/ 7 w 261"/>
                  <a:gd name="T5" fmla="*/ 5 h 9"/>
                  <a:gd name="T6" fmla="*/ 15 w 261"/>
                  <a:gd name="T7" fmla="*/ 0 h 9"/>
                  <a:gd name="T8" fmla="*/ 261 w 261"/>
                  <a:gd name="T9" fmla="*/ 0 h 9"/>
                  <a:gd name="T10" fmla="*/ 259 w 261"/>
                  <a:gd name="T11" fmla="*/ 5 h 9"/>
                  <a:gd name="T12" fmla="*/ 259 w 261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1"/>
                  <a:gd name="T22" fmla="*/ 0 h 9"/>
                  <a:gd name="T23" fmla="*/ 261 w 261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1" h="9">
                    <a:moveTo>
                      <a:pt x="259" y="9"/>
                    </a:moveTo>
                    <a:lnTo>
                      <a:pt x="0" y="9"/>
                    </a:lnTo>
                    <a:lnTo>
                      <a:pt x="7" y="5"/>
                    </a:lnTo>
                    <a:lnTo>
                      <a:pt x="15" y="0"/>
                    </a:lnTo>
                    <a:lnTo>
                      <a:pt x="261" y="0"/>
                    </a:lnTo>
                    <a:lnTo>
                      <a:pt x="259" y="5"/>
                    </a:lnTo>
                    <a:lnTo>
                      <a:pt x="259" y="9"/>
                    </a:lnTo>
                    <a:close/>
                  </a:path>
                </a:pathLst>
              </a:custGeom>
              <a:solidFill>
                <a:srgbClr val="F5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8" name="Freeform 1062">
                <a:extLst>
                  <a:ext uri="{FF2B5EF4-FFF2-40B4-BE49-F238E27FC236}">
                    <a16:creationId xmlns:a16="http://schemas.microsoft.com/office/drawing/2014/main" id="{B5832970-1C3D-4B85-A031-6CB116D19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1748"/>
                <a:ext cx="256" cy="9"/>
              </a:xfrm>
              <a:custGeom>
                <a:avLst/>
                <a:gdLst>
                  <a:gd name="T0" fmla="*/ 252 w 256"/>
                  <a:gd name="T1" fmla="*/ 9 h 9"/>
                  <a:gd name="T2" fmla="*/ 0 w 256"/>
                  <a:gd name="T3" fmla="*/ 9 h 9"/>
                  <a:gd name="T4" fmla="*/ 8 w 256"/>
                  <a:gd name="T5" fmla="*/ 4 h 9"/>
                  <a:gd name="T6" fmla="*/ 18 w 256"/>
                  <a:gd name="T7" fmla="*/ 0 h 9"/>
                  <a:gd name="T8" fmla="*/ 256 w 256"/>
                  <a:gd name="T9" fmla="*/ 0 h 9"/>
                  <a:gd name="T10" fmla="*/ 254 w 256"/>
                  <a:gd name="T11" fmla="*/ 4 h 9"/>
                  <a:gd name="T12" fmla="*/ 252 w 256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6"/>
                  <a:gd name="T22" fmla="*/ 0 h 9"/>
                  <a:gd name="T23" fmla="*/ 256 w 25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6" h="9">
                    <a:moveTo>
                      <a:pt x="252" y="9"/>
                    </a:moveTo>
                    <a:lnTo>
                      <a:pt x="0" y="9"/>
                    </a:lnTo>
                    <a:lnTo>
                      <a:pt x="8" y="4"/>
                    </a:lnTo>
                    <a:lnTo>
                      <a:pt x="18" y="0"/>
                    </a:lnTo>
                    <a:lnTo>
                      <a:pt x="256" y="0"/>
                    </a:lnTo>
                    <a:lnTo>
                      <a:pt x="254" y="4"/>
                    </a:lnTo>
                    <a:lnTo>
                      <a:pt x="252" y="9"/>
                    </a:lnTo>
                    <a:close/>
                  </a:path>
                </a:pathLst>
              </a:custGeom>
              <a:solidFill>
                <a:srgbClr val="F5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9" name="Freeform 1063">
                <a:extLst>
                  <a:ext uri="{FF2B5EF4-FFF2-40B4-BE49-F238E27FC236}">
                    <a16:creationId xmlns:a16="http://schemas.microsoft.com/office/drawing/2014/main" id="{335E56DC-48C5-462C-8A1B-22CA4DA06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742"/>
                <a:ext cx="248" cy="10"/>
              </a:xfrm>
              <a:custGeom>
                <a:avLst/>
                <a:gdLst>
                  <a:gd name="T0" fmla="*/ 246 w 248"/>
                  <a:gd name="T1" fmla="*/ 10 h 10"/>
                  <a:gd name="T2" fmla="*/ 0 w 248"/>
                  <a:gd name="T3" fmla="*/ 10 h 10"/>
                  <a:gd name="T4" fmla="*/ 10 w 248"/>
                  <a:gd name="T5" fmla="*/ 6 h 10"/>
                  <a:gd name="T6" fmla="*/ 17 w 248"/>
                  <a:gd name="T7" fmla="*/ 0 h 10"/>
                  <a:gd name="T8" fmla="*/ 248 w 248"/>
                  <a:gd name="T9" fmla="*/ 0 h 10"/>
                  <a:gd name="T10" fmla="*/ 248 w 248"/>
                  <a:gd name="T11" fmla="*/ 6 h 10"/>
                  <a:gd name="T12" fmla="*/ 246 w 248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8"/>
                  <a:gd name="T22" fmla="*/ 0 h 10"/>
                  <a:gd name="T23" fmla="*/ 248 w 248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8" h="10">
                    <a:moveTo>
                      <a:pt x="246" y="10"/>
                    </a:moveTo>
                    <a:lnTo>
                      <a:pt x="0" y="10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248" y="0"/>
                    </a:lnTo>
                    <a:lnTo>
                      <a:pt x="248" y="6"/>
                    </a:lnTo>
                    <a:lnTo>
                      <a:pt x="246" y="10"/>
                    </a:lnTo>
                    <a:close/>
                  </a:path>
                </a:pathLst>
              </a:custGeom>
              <a:solidFill>
                <a:srgbClr val="F5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0" name="Freeform 1064">
                <a:extLst>
                  <a:ext uri="{FF2B5EF4-FFF2-40B4-BE49-F238E27FC236}">
                    <a16:creationId xmlns:a16="http://schemas.microsoft.com/office/drawing/2014/main" id="{82C87020-3AA2-4466-8A7F-ECB2EC66B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1736"/>
                <a:ext cx="239" cy="12"/>
              </a:xfrm>
              <a:custGeom>
                <a:avLst/>
                <a:gdLst>
                  <a:gd name="T0" fmla="*/ 238 w 239"/>
                  <a:gd name="T1" fmla="*/ 12 h 12"/>
                  <a:gd name="T2" fmla="*/ 0 w 239"/>
                  <a:gd name="T3" fmla="*/ 12 h 12"/>
                  <a:gd name="T4" fmla="*/ 7 w 239"/>
                  <a:gd name="T5" fmla="*/ 6 h 12"/>
                  <a:gd name="T6" fmla="*/ 17 w 239"/>
                  <a:gd name="T7" fmla="*/ 0 h 12"/>
                  <a:gd name="T8" fmla="*/ 239 w 239"/>
                  <a:gd name="T9" fmla="*/ 0 h 12"/>
                  <a:gd name="T10" fmla="*/ 238 w 239"/>
                  <a:gd name="T11" fmla="*/ 6 h 12"/>
                  <a:gd name="T12" fmla="*/ 238 w 239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9"/>
                  <a:gd name="T22" fmla="*/ 0 h 12"/>
                  <a:gd name="T23" fmla="*/ 239 w 239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9" h="12">
                    <a:moveTo>
                      <a:pt x="238" y="12"/>
                    </a:moveTo>
                    <a:lnTo>
                      <a:pt x="0" y="12"/>
                    </a:lnTo>
                    <a:lnTo>
                      <a:pt x="7" y="6"/>
                    </a:lnTo>
                    <a:lnTo>
                      <a:pt x="17" y="0"/>
                    </a:lnTo>
                    <a:lnTo>
                      <a:pt x="239" y="0"/>
                    </a:lnTo>
                    <a:lnTo>
                      <a:pt x="238" y="6"/>
                    </a:lnTo>
                    <a:lnTo>
                      <a:pt x="238" y="12"/>
                    </a:lnTo>
                    <a:close/>
                  </a:path>
                </a:pathLst>
              </a:custGeom>
              <a:solidFill>
                <a:srgbClr val="F5D2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83" name="Freeform 1066">
              <a:extLst>
                <a:ext uri="{FF2B5EF4-FFF2-40B4-BE49-F238E27FC236}">
                  <a16:creationId xmlns:a16="http://schemas.microsoft.com/office/drawing/2014/main" id="{BA06BDB1-3EC2-4785-B3A2-893D0806B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732"/>
              <a:ext cx="234" cy="10"/>
            </a:xfrm>
            <a:custGeom>
              <a:avLst/>
              <a:gdLst>
                <a:gd name="T0" fmla="*/ 231 w 234"/>
                <a:gd name="T1" fmla="*/ 10 h 10"/>
                <a:gd name="T2" fmla="*/ 0 w 234"/>
                <a:gd name="T3" fmla="*/ 10 h 10"/>
                <a:gd name="T4" fmla="*/ 10 w 234"/>
                <a:gd name="T5" fmla="*/ 4 h 10"/>
                <a:gd name="T6" fmla="*/ 17 w 234"/>
                <a:gd name="T7" fmla="*/ 0 h 10"/>
                <a:gd name="T8" fmla="*/ 234 w 234"/>
                <a:gd name="T9" fmla="*/ 0 h 10"/>
                <a:gd name="T10" fmla="*/ 232 w 234"/>
                <a:gd name="T11" fmla="*/ 4 h 10"/>
                <a:gd name="T12" fmla="*/ 231 w 234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4"/>
                <a:gd name="T22" fmla="*/ 0 h 10"/>
                <a:gd name="T23" fmla="*/ 234 w 234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4" h="10">
                  <a:moveTo>
                    <a:pt x="231" y="10"/>
                  </a:moveTo>
                  <a:lnTo>
                    <a:pt x="0" y="10"/>
                  </a:lnTo>
                  <a:lnTo>
                    <a:pt x="10" y="4"/>
                  </a:lnTo>
                  <a:lnTo>
                    <a:pt x="17" y="0"/>
                  </a:lnTo>
                  <a:lnTo>
                    <a:pt x="234" y="0"/>
                  </a:lnTo>
                  <a:lnTo>
                    <a:pt x="232" y="4"/>
                  </a:lnTo>
                  <a:lnTo>
                    <a:pt x="231" y="10"/>
                  </a:lnTo>
                  <a:close/>
                </a:path>
              </a:pathLst>
            </a:custGeom>
            <a:solidFill>
              <a:srgbClr val="F5D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1067">
              <a:extLst>
                <a:ext uri="{FF2B5EF4-FFF2-40B4-BE49-F238E27FC236}">
                  <a16:creationId xmlns:a16="http://schemas.microsoft.com/office/drawing/2014/main" id="{D24C1C8C-FF6E-4B0E-B0D3-9C83397B7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727"/>
              <a:ext cx="226" cy="9"/>
            </a:xfrm>
            <a:custGeom>
              <a:avLst/>
              <a:gdLst>
                <a:gd name="T0" fmla="*/ 222 w 226"/>
                <a:gd name="T1" fmla="*/ 9 h 9"/>
                <a:gd name="T2" fmla="*/ 0 w 226"/>
                <a:gd name="T3" fmla="*/ 9 h 9"/>
                <a:gd name="T4" fmla="*/ 7 w 226"/>
                <a:gd name="T5" fmla="*/ 5 h 9"/>
                <a:gd name="T6" fmla="*/ 15 w 226"/>
                <a:gd name="T7" fmla="*/ 0 h 9"/>
                <a:gd name="T8" fmla="*/ 226 w 226"/>
                <a:gd name="T9" fmla="*/ 0 h 9"/>
                <a:gd name="T10" fmla="*/ 224 w 226"/>
                <a:gd name="T11" fmla="*/ 5 h 9"/>
                <a:gd name="T12" fmla="*/ 222 w 226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6"/>
                <a:gd name="T22" fmla="*/ 0 h 9"/>
                <a:gd name="T23" fmla="*/ 226 w 226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6" h="9">
                  <a:moveTo>
                    <a:pt x="222" y="9"/>
                  </a:moveTo>
                  <a:lnTo>
                    <a:pt x="0" y="9"/>
                  </a:lnTo>
                  <a:lnTo>
                    <a:pt x="7" y="5"/>
                  </a:lnTo>
                  <a:lnTo>
                    <a:pt x="15" y="0"/>
                  </a:lnTo>
                  <a:lnTo>
                    <a:pt x="226" y="0"/>
                  </a:lnTo>
                  <a:lnTo>
                    <a:pt x="224" y="5"/>
                  </a:lnTo>
                  <a:lnTo>
                    <a:pt x="222" y="9"/>
                  </a:lnTo>
                  <a:close/>
                </a:path>
              </a:pathLst>
            </a:custGeom>
            <a:solidFill>
              <a:srgbClr val="F5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1068">
              <a:extLst>
                <a:ext uri="{FF2B5EF4-FFF2-40B4-BE49-F238E27FC236}">
                  <a16:creationId xmlns:a16="http://schemas.microsoft.com/office/drawing/2014/main" id="{86FDF7B3-EA94-4B1D-9368-AB96AE90E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1721"/>
              <a:ext cx="221" cy="11"/>
            </a:xfrm>
            <a:custGeom>
              <a:avLst/>
              <a:gdLst>
                <a:gd name="T0" fmla="*/ 217 w 221"/>
                <a:gd name="T1" fmla="*/ 11 h 11"/>
                <a:gd name="T2" fmla="*/ 0 w 221"/>
                <a:gd name="T3" fmla="*/ 11 h 11"/>
                <a:gd name="T4" fmla="*/ 8 w 221"/>
                <a:gd name="T5" fmla="*/ 6 h 11"/>
                <a:gd name="T6" fmla="*/ 18 w 221"/>
                <a:gd name="T7" fmla="*/ 0 h 11"/>
                <a:gd name="T8" fmla="*/ 221 w 221"/>
                <a:gd name="T9" fmla="*/ 0 h 11"/>
                <a:gd name="T10" fmla="*/ 219 w 221"/>
                <a:gd name="T11" fmla="*/ 6 h 11"/>
                <a:gd name="T12" fmla="*/ 217 w 221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1"/>
                <a:gd name="T22" fmla="*/ 0 h 11"/>
                <a:gd name="T23" fmla="*/ 221 w 221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1" h="11">
                  <a:moveTo>
                    <a:pt x="217" y="11"/>
                  </a:moveTo>
                  <a:lnTo>
                    <a:pt x="0" y="11"/>
                  </a:lnTo>
                  <a:lnTo>
                    <a:pt x="8" y="6"/>
                  </a:lnTo>
                  <a:lnTo>
                    <a:pt x="18" y="0"/>
                  </a:lnTo>
                  <a:lnTo>
                    <a:pt x="221" y="0"/>
                  </a:lnTo>
                  <a:lnTo>
                    <a:pt x="219" y="6"/>
                  </a:lnTo>
                  <a:lnTo>
                    <a:pt x="217" y="11"/>
                  </a:lnTo>
                  <a:close/>
                </a:path>
              </a:pathLst>
            </a:custGeom>
            <a:solidFill>
              <a:srgbClr val="F5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1069">
              <a:extLst>
                <a:ext uri="{FF2B5EF4-FFF2-40B4-BE49-F238E27FC236}">
                  <a16:creationId xmlns:a16="http://schemas.microsoft.com/office/drawing/2014/main" id="{FA518B32-DB01-4D88-9DC2-0C7AACF11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717"/>
              <a:ext cx="215" cy="10"/>
            </a:xfrm>
            <a:custGeom>
              <a:avLst/>
              <a:gdLst>
                <a:gd name="T0" fmla="*/ 211 w 215"/>
                <a:gd name="T1" fmla="*/ 10 h 10"/>
                <a:gd name="T2" fmla="*/ 0 w 215"/>
                <a:gd name="T3" fmla="*/ 10 h 10"/>
                <a:gd name="T4" fmla="*/ 10 w 215"/>
                <a:gd name="T5" fmla="*/ 4 h 10"/>
                <a:gd name="T6" fmla="*/ 17 w 215"/>
                <a:gd name="T7" fmla="*/ 0 h 10"/>
                <a:gd name="T8" fmla="*/ 215 w 215"/>
                <a:gd name="T9" fmla="*/ 0 h 10"/>
                <a:gd name="T10" fmla="*/ 213 w 215"/>
                <a:gd name="T11" fmla="*/ 4 h 10"/>
                <a:gd name="T12" fmla="*/ 211 w 215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5"/>
                <a:gd name="T22" fmla="*/ 0 h 10"/>
                <a:gd name="T23" fmla="*/ 215 w 21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5" h="10">
                  <a:moveTo>
                    <a:pt x="211" y="10"/>
                  </a:moveTo>
                  <a:lnTo>
                    <a:pt x="0" y="10"/>
                  </a:lnTo>
                  <a:lnTo>
                    <a:pt x="10" y="4"/>
                  </a:lnTo>
                  <a:lnTo>
                    <a:pt x="17" y="0"/>
                  </a:lnTo>
                  <a:lnTo>
                    <a:pt x="215" y="0"/>
                  </a:lnTo>
                  <a:lnTo>
                    <a:pt x="213" y="4"/>
                  </a:lnTo>
                  <a:lnTo>
                    <a:pt x="211" y="10"/>
                  </a:lnTo>
                  <a:close/>
                </a:path>
              </a:pathLst>
            </a:custGeom>
            <a:solidFill>
              <a:srgbClr val="F6D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1070">
              <a:extLst>
                <a:ext uri="{FF2B5EF4-FFF2-40B4-BE49-F238E27FC236}">
                  <a16:creationId xmlns:a16="http://schemas.microsoft.com/office/drawing/2014/main" id="{D7D61E9F-9E15-479E-90AF-C529C6242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711"/>
              <a:ext cx="205" cy="10"/>
            </a:xfrm>
            <a:custGeom>
              <a:avLst/>
              <a:gdLst>
                <a:gd name="T0" fmla="*/ 203 w 205"/>
                <a:gd name="T1" fmla="*/ 10 h 10"/>
                <a:gd name="T2" fmla="*/ 0 w 205"/>
                <a:gd name="T3" fmla="*/ 10 h 10"/>
                <a:gd name="T4" fmla="*/ 7 w 205"/>
                <a:gd name="T5" fmla="*/ 6 h 10"/>
                <a:gd name="T6" fmla="*/ 15 w 205"/>
                <a:gd name="T7" fmla="*/ 0 h 10"/>
                <a:gd name="T8" fmla="*/ 205 w 205"/>
                <a:gd name="T9" fmla="*/ 0 h 10"/>
                <a:gd name="T10" fmla="*/ 203 w 205"/>
                <a:gd name="T11" fmla="*/ 6 h 10"/>
                <a:gd name="T12" fmla="*/ 203 w 205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5"/>
                <a:gd name="T22" fmla="*/ 0 h 10"/>
                <a:gd name="T23" fmla="*/ 205 w 20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5" h="10">
                  <a:moveTo>
                    <a:pt x="203" y="10"/>
                  </a:moveTo>
                  <a:lnTo>
                    <a:pt x="0" y="10"/>
                  </a:lnTo>
                  <a:lnTo>
                    <a:pt x="7" y="6"/>
                  </a:lnTo>
                  <a:lnTo>
                    <a:pt x="15" y="0"/>
                  </a:lnTo>
                  <a:lnTo>
                    <a:pt x="205" y="0"/>
                  </a:lnTo>
                  <a:lnTo>
                    <a:pt x="203" y="6"/>
                  </a:lnTo>
                  <a:lnTo>
                    <a:pt x="203" y="10"/>
                  </a:lnTo>
                  <a:close/>
                </a:path>
              </a:pathLst>
            </a:custGeom>
            <a:solidFill>
              <a:srgbClr val="F6D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1071">
              <a:extLst>
                <a:ext uri="{FF2B5EF4-FFF2-40B4-BE49-F238E27FC236}">
                  <a16:creationId xmlns:a16="http://schemas.microsoft.com/office/drawing/2014/main" id="{30642AC9-A3D5-4F2F-8255-D652F96E7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708"/>
              <a:ext cx="200" cy="9"/>
            </a:xfrm>
            <a:custGeom>
              <a:avLst/>
              <a:gdLst>
                <a:gd name="T0" fmla="*/ 198 w 200"/>
                <a:gd name="T1" fmla="*/ 9 h 9"/>
                <a:gd name="T2" fmla="*/ 0 w 200"/>
                <a:gd name="T3" fmla="*/ 9 h 9"/>
                <a:gd name="T4" fmla="*/ 8 w 200"/>
                <a:gd name="T5" fmla="*/ 3 h 9"/>
                <a:gd name="T6" fmla="*/ 18 w 200"/>
                <a:gd name="T7" fmla="*/ 0 h 9"/>
                <a:gd name="T8" fmla="*/ 200 w 200"/>
                <a:gd name="T9" fmla="*/ 0 h 9"/>
                <a:gd name="T10" fmla="*/ 198 w 200"/>
                <a:gd name="T11" fmla="*/ 3 h 9"/>
                <a:gd name="T12" fmla="*/ 198 w 200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0"/>
                <a:gd name="T22" fmla="*/ 0 h 9"/>
                <a:gd name="T23" fmla="*/ 200 w 200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0" h="9">
                  <a:moveTo>
                    <a:pt x="198" y="9"/>
                  </a:moveTo>
                  <a:lnTo>
                    <a:pt x="0" y="9"/>
                  </a:lnTo>
                  <a:lnTo>
                    <a:pt x="8" y="3"/>
                  </a:lnTo>
                  <a:lnTo>
                    <a:pt x="18" y="0"/>
                  </a:lnTo>
                  <a:lnTo>
                    <a:pt x="200" y="0"/>
                  </a:lnTo>
                  <a:lnTo>
                    <a:pt x="198" y="3"/>
                  </a:lnTo>
                  <a:lnTo>
                    <a:pt x="198" y="9"/>
                  </a:lnTo>
                  <a:close/>
                </a:path>
              </a:pathLst>
            </a:custGeom>
            <a:solidFill>
              <a:srgbClr val="F6D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1072">
              <a:extLst>
                <a:ext uri="{FF2B5EF4-FFF2-40B4-BE49-F238E27FC236}">
                  <a16:creationId xmlns:a16="http://schemas.microsoft.com/office/drawing/2014/main" id="{547BA659-6300-47AF-B0F1-16D3A690C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702"/>
              <a:ext cx="194" cy="9"/>
            </a:xfrm>
            <a:custGeom>
              <a:avLst/>
              <a:gdLst>
                <a:gd name="T0" fmla="*/ 190 w 194"/>
                <a:gd name="T1" fmla="*/ 9 h 9"/>
                <a:gd name="T2" fmla="*/ 0 w 194"/>
                <a:gd name="T3" fmla="*/ 9 h 9"/>
                <a:gd name="T4" fmla="*/ 10 w 194"/>
                <a:gd name="T5" fmla="*/ 6 h 9"/>
                <a:gd name="T6" fmla="*/ 17 w 194"/>
                <a:gd name="T7" fmla="*/ 0 h 9"/>
                <a:gd name="T8" fmla="*/ 194 w 194"/>
                <a:gd name="T9" fmla="*/ 0 h 9"/>
                <a:gd name="T10" fmla="*/ 192 w 194"/>
                <a:gd name="T11" fmla="*/ 6 h 9"/>
                <a:gd name="T12" fmla="*/ 190 w 194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4"/>
                <a:gd name="T22" fmla="*/ 0 h 9"/>
                <a:gd name="T23" fmla="*/ 194 w 19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4" h="9">
                  <a:moveTo>
                    <a:pt x="190" y="9"/>
                  </a:moveTo>
                  <a:lnTo>
                    <a:pt x="0" y="9"/>
                  </a:lnTo>
                  <a:lnTo>
                    <a:pt x="10" y="6"/>
                  </a:lnTo>
                  <a:lnTo>
                    <a:pt x="17" y="0"/>
                  </a:lnTo>
                  <a:lnTo>
                    <a:pt x="194" y="0"/>
                  </a:lnTo>
                  <a:lnTo>
                    <a:pt x="192" y="6"/>
                  </a:lnTo>
                  <a:lnTo>
                    <a:pt x="190" y="9"/>
                  </a:lnTo>
                  <a:close/>
                </a:path>
              </a:pathLst>
            </a:custGeom>
            <a:solidFill>
              <a:srgbClr val="F6D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1073">
              <a:extLst>
                <a:ext uri="{FF2B5EF4-FFF2-40B4-BE49-F238E27FC236}">
                  <a16:creationId xmlns:a16="http://schemas.microsoft.com/office/drawing/2014/main" id="{D08DC24D-38C9-4549-8573-EA65610A9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696"/>
              <a:ext cx="186" cy="12"/>
            </a:xfrm>
            <a:custGeom>
              <a:avLst/>
              <a:gdLst>
                <a:gd name="T0" fmla="*/ 182 w 186"/>
                <a:gd name="T1" fmla="*/ 12 h 12"/>
                <a:gd name="T2" fmla="*/ 0 w 186"/>
                <a:gd name="T3" fmla="*/ 12 h 12"/>
                <a:gd name="T4" fmla="*/ 7 w 186"/>
                <a:gd name="T5" fmla="*/ 6 h 12"/>
                <a:gd name="T6" fmla="*/ 17 w 186"/>
                <a:gd name="T7" fmla="*/ 0 h 12"/>
                <a:gd name="T8" fmla="*/ 186 w 186"/>
                <a:gd name="T9" fmla="*/ 0 h 12"/>
                <a:gd name="T10" fmla="*/ 184 w 186"/>
                <a:gd name="T11" fmla="*/ 6 h 12"/>
                <a:gd name="T12" fmla="*/ 182 w 186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12"/>
                <a:gd name="T23" fmla="*/ 186 w 186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12">
                  <a:moveTo>
                    <a:pt x="182" y="12"/>
                  </a:moveTo>
                  <a:lnTo>
                    <a:pt x="0" y="12"/>
                  </a:lnTo>
                  <a:lnTo>
                    <a:pt x="7" y="6"/>
                  </a:lnTo>
                  <a:lnTo>
                    <a:pt x="17" y="0"/>
                  </a:lnTo>
                  <a:lnTo>
                    <a:pt x="186" y="0"/>
                  </a:lnTo>
                  <a:lnTo>
                    <a:pt x="184" y="6"/>
                  </a:lnTo>
                  <a:lnTo>
                    <a:pt x="182" y="12"/>
                  </a:lnTo>
                  <a:close/>
                </a:path>
              </a:pathLst>
            </a:custGeom>
            <a:solidFill>
              <a:srgbClr val="F6D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1074">
              <a:extLst>
                <a:ext uri="{FF2B5EF4-FFF2-40B4-BE49-F238E27FC236}">
                  <a16:creationId xmlns:a16="http://schemas.microsoft.com/office/drawing/2014/main" id="{22E3E7E8-8499-4303-A2FC-AA604820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1692"/>
              <a:ext cx="181" cy="10"/>
            </a:xfrm>
            <a:custGeom>
              <a:avLst/>
              <a:gdLst>
                <a:gd name="T0" fmla="*/ 177 w 181"/>
                <a:gd name="T1" fmla="*/ 10 h 10"/>
                <a:gd name="T2" fmla="*/ 0 w 181"/>
                <a:gd name="T3" fmla="*/ 10 h 10"/>
                <a:gd name="T4" fmla="*/ 10 w 181"/>
                <a:gd name="T5" fmla="*/ 4 h 10"/>
                <a:gd name="T6" fmla="*/ 18 w 181"/>
                <a:gd name="T7" fmla="*/ 0 h 10"/>
                <a:gd name="T8" fmla="*/ 181 w 181"/>
                <a:gd name="T9" fmla="*/ 0 h 10"/>
                <a:gd name="T10" fmla="*/ 179 w 181"/>
                <a:gd name="T11" fmla="*/ 4 h 10"/>
                <a:gd name="T12" fmla="*/ 177 w 181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1"/>
                <a:gd name="T22" fmla="*/ 0 h 10"/>
                <a:gd name="T23" fmla="*/ 181 w 181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1" h="10">
                  <a:moveTo>
                    <a:pt x="177" y="10"/>
                  </a:moveTo>
                  <a:lnTo>
                    <a:pt x="0" y="10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181" y="0"/>
                  </a:lnTo>
                  <a:lnTo>
                    <a:pt x="179" y="4"/>
                  </a:lnTo>
                  <a:lnTo>
                    <a:pt x="177" y="10"/>
                  </a:lnTo>
                  <a:close/>
                </a:path>
              </a:pathLst>
            </a:custGeom>
            <a:solidFill>
              <a:srgbClr val="F6D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1075">
              <a:extLst>
                <a:ext uri="{FF2B5EF4-FFF2-40B4-BE49-F238E27FC236}">
                  <a16:creationId xmlns:a16="http://schemas.microsoft.com/office/drawing/2014/main" id="{EB62FCA3-BB8E-44FB-9596-E4452BDF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686"/>
              <a:ext cx="173" cy="10"/>
            </a:xfrm>
            <a:custGeom>
              <a:avLst/>
              <a:gdLst>
                <a:gd name="T0" fmla="*/ 169 w 173"/>
                <a:gd name="T1" fmla="*/ 10 h 10"/>
                <a:gd name="T2" fmla="*/ 0 w 173"/>
                <a:gd name="T3" fmla="*/ 10 h 10"/>
                <a:gd name="T4" fmla="*/ 8 w 173"/>
                <a:gd name="T5" fmla="*/ 6 h 10"/>
                <a:gd name="T6" fmla="*/ 17 w 173"/>
                <a:gd name="T7" fmla="*/ 0 h 10"/>
                <a:gd name="T8" fmla="*/ 173 w 173"/>
                <a:gd name="T9" fmla="*/ 0 h 10"/>
                <a:gd name="T10" fmla="*/ 171 w 173"/>
                <a:gd name="T11" fmla="*/ 6 h 10"/>
                <a:gd name="T12" fmla="*/ 169 w 173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3"/>
                <a:gd name="T22" fmla="*/ 0 h 10"/>
                <a:gd name="T23" fmla="*/ 173 w 173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3" h="10">
                  <a:moveTo>
                    <a:pt x="169" y="10"/>
                  </a:moveTo>
                  <a:lnTo>
                    <a:pt x="0" y="10"/>
                  </a:lnTo>
                  <a:lnTo>
                    <a:pt x="8" y="6"/>
                  </a:lnTo>
                  <a:lnTo>
                    <a:pt x="17" y="0"/>
                  </a:lnTo>
                  <a:lnTo>
                    <a:pt x="173" y="0"/>
                  </a:lnTo>
                  <a:lnTo>
                    <a:pt x="171" y="6"/>
                  </a:lnTo>
                  <a:lnTo>
                    <a:pt x="169" y="10"/>
                  </a:lnTo>
                  <a:close/>
                </a:path>
              </a:pathLst>
            </a:custGeom>
            <a:solidFill>
              <a:srgbClr val="F6D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1076">
              <a:extLst>
                <a:ext uri="{FF2B5EF4-FFF2-40B4-BE49-F238E27FC236}">
                  <a16:creationId xmlns:a16="http://schemas.microsoft.com/office/drawing/2014/main" id="{A103A1E5-1B6D-4872-9631-A01FA3047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681"/>
              <a:ext cx="169" cy="11"/>
            </a:xfrm>
            <a:custGeom>
              <a:avLst/>
              <a:gdLst>
                <a:gd name="T0" fmla="*/ 163 w 169"/>
                <a:gd name="T1" fmla="*/ 11 h 11"/>
                <a:gd name="T2" fmla="*/ 0 w 169"/>
                <a:gd name="T3" fmla="*/ 11 h 11"/>
                <a:gd name="T4" fmla="*/ 9 w 169"/>
                <a:gd name="T5" fmla="*/ 5 h 11"/>
                <a:gd name="T6" fmla="*/ 17 w 169"/>
                <a:gd name="T7" fmla="*/ 0 h 11"/>
                <a:gd name="T8" fmla="*/ 169 w 169"/>
                <a:gd name="T9" fmla="*/ 0 h 11"/>
                <a:gd name="T10" fmla="*/ 165 w 169"/>
                <a:gd name="T11" fmla="*/ 5 h 11"/>
                <a:gd name="T12" fmla="*/ 163 w 169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9"/>
                <a:gd name="T22" fmla="*/ 0 h 11"/>
                <a:gd name="T23" fmla="*/ 169 w 169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9" h="11">
                  <a:moveTo>
                    <a:pt x="163" y="11"/>
                  </a:moveTo>
                  <a:lnTo>
                    <a:pt x="0" y="11"/>
                  </a:lnTo>
                  <a:lnTo>
                    <a:pt x="9" y="5"/>
                  </a:lnTo>
                  <a:lnTo>
                    <a:pt x="17" y="0"/>
                  </a:lnTo>
                  <a:lnTo>
                    <a:pt x="169" y="0"/>
                  </a:lnTo>
                  <a:lnTo>
                    <a:pt x="165" y="5"/>
                  </a:lnTo>
                  <a:lnTo>
                    <a:pt x="163" y="11"/>
                  </a:lnTo>
                  <a:close/>
                </a:path>
              </a:pathLst>
            </a:custGeom>
            <a:solidFill>
              <a:srgbClr val="F6D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Freeform 1077">
              <a:extLst>
                <a:ext uri="{FF2B5EF4-FFF2-40B4-BE49-F238E27FC236}">
                  <a16:creationId xmlns:a16="http://schemas.microsoft.com/office/drawing/2014/main" id="{ACB76892-4D7F-4A8E-9E46-B91CC2DED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677"/>
              <a:ext cx="161" cy="9"/>
            </a:xfrm>
            <a:custGeom>
              <a:avLst/>
              <a:gdLst>
                <a:gd name="T0" fmla="*/ 156 w 161"/>
                <a:gd name="T1" fmla="*/ 9 h 9"/>
                <a:gd name="T2" fmla="*/ 0 w 161"/>
                <a:gd name="T3" fmla="*/ 9 h 9"/>
                <a:gd name="T4" fmla="*/ 8 w 161"/>
                <a:gd name="T5" fmla="*/ 4 h 9"/>
                <a:gd name="T6" fmla="*/ 18 w 161"/>
                <a:gd name="T7" fmla="*/ 0 h 9"/>
                <a:gd name="T8" fmla="*/ 161 w 161"/>
                <a:gd name="T9" fmla="*/ 0 h 9"/>
                <a:gd name="T10" fmla="*/ 158 w 161"/>
                <a:gd name="T11" fmla="*/ 4 h 9"/>
                <a:gd name="T12" fmla="*/ 156 w 161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1"/>
                <a:gd name="T22" fmla="*/ 0 h 9"/>
                <a:gd name="T23" fmla="*/ 161 w 161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1" h="9">
                  <a:moveTo>
                    <a:pt x="156" y="9"/>
                  </a:moveTo>
                  <a:lnTo>
                    <a:pt x="0" y="9"/>
                  </a:lnTo>
                  <a:lnTo>
                    <a:pt x="8" y="4"/>
                  </a:lnTo>
                  <a:lnTo>
                    <a:pt x="18" y="0"/>
                  </a:lnTo>
                  <a:lnTo>
                    <a:pt x="161" y="0"/>
                  </a:lnTo>
                  <a:lnTo>
                    <a:pt x="158" y="4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F6D9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Freeform 1078">
              <a:extLst>
                <a:ext uri="{FF2B5EF4-FFF2-40B4-BE49-F238E27FC236}">
                  <a16:creationId xmlns:a16="http://schemas.microsoft.com/office/drawing/2014/main" id="{71D91C70-EE44-4842-9749-D056CDD2B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671"/>
              <a:ext cx="155" cy="10"/>
            </a:xfrm>
            <a:custGeom>
              <a:avLst/>
              <a:gdLst>
                <a:gd name="T0" fmla="*/ 152 w 155"/>
                <a:gd name="T1" fmla="*/ 10 h 10"/>
                <a:gd name="T2" fmla="*/ 0 w 155"/>
                <a:gd name="T3" fmla="*/ 10 h 10"/>
                <a:gd name="T4" fmla="*/ 10 w 155"/>
                <a:gd name="T5" fmla="*/ 6 h 10"/>
                <a:gd name="T6" fmla="*/ 17 w 155"/>
                <a:gd name="T7" fmla="*/ 0 h 10"/>
                <a:gd name="T8" fmla="*/ 155 w 155"/>
                <a:gd name="T9" fmla="*/ 0 h 10"/>
                <a:gd name="T10" fmla="*/ 153 w 155"/>
                <a:gd name="T11" fmla="*/ 6 h 10"/>
                <a:gd name="T12" fmla="*/ 152 w 155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5"/>
                <a:gd name="T22" fmla="*/ 0 h 10"/>
                <a:gd name="T23" fmla="*/ 155 w 15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5" h="10">
                  <a:moveTo>
                    <a:pt x="152" y="10"/>
                  </a:moveTo>
                  <a:lnTo>
                    <a:pt x="0" y="10"/>
                  </a:lnTo>
                  <a:lnTo>
                    <a:pt x="10" y="6"/>
                  </a:lnTo>
                  <a:lnTo>
                    <a:pt x="17" y="0"/>
                  </a:lnTo>
                  <a:lnTo>
                    <a:pt x="155" y="0"/>
                  </a:lnTo>
                  <a:lnTo>
                    <a:pt x="153" y="6"/>
                  </a:lnTo>
                  <a:lnTo>
                    <a:pt x="152" y="10"/>
                  </a:lnTo>
                  <a:close/>
                </a:path>
              </a:pathLst>
            </a:custGeom>
            <a:solidFill>
              <a:srgbClr val="F6D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6" name="Freeform 1079">
              <a:extLst>
                <a:ext uri="{FF2B5EF4-FFF2-40B4-BE49-F238E27FC236}">
                  <a16:creationId xmlns:a16="http://schemas.microsoft.com/office/drawing/2014/main" id="{1A64EB7D-E811-4298-BED6-9922E6810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667"/>
              <a:ext cx="147" cy="10"/>
            </a:xfrm>
            <a:custGeom>
              <a:avLst/>
              <a:gdLst>
                <a:gd name="T0" fmla="*/ 143 w 147"/>
                <a:gd name="T1" fmla="*/ 10 h 10"/>
                <a:gd name="T2" fmla="*/ 0 w 147"/>
                <a:gd name="T3" fmla="*/ 10 h 10"/>
                <a:gd name="T4" fmla="*/ 7 w 147"/>
                <a:gd name="T5" fmla="*/ 4 h 10"/>
                <a:gd name="T6" fmla="*/ 17 w 147"/>
                <a:gd name="T7" fmla="*/ 0 h 10"/>
                <a:gd name="T8" fmla="*/ 147 w 147"/>
                <a:gd name="T9" fmla="*/ 0 h 10"/>
                <a:gd name="T10" fmla="*/ 145 w 147"/>
                <a:gd name="T11" fmla="*/ 4 h 10"/>
                <a:gd name="T12" fmla="*/ 143 w 147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7"/>
                <a:gd name="T22" fmla="*/ 0 h 10"/>
                <a:gd name="T23" fmla="*/ 147 w 14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7" h="10">
                  <a:moveTo>
                    <a:pt x="143" y="10"/>
                  </a:moveTo>
                  <a:lnTo>
                    <a:pt x="0" y="10"/>
                  </a:lnTo>
                  <a:lnTo>
                    <a:pt x="7" y="4"/>
                  </a:lnTo>
                  <a:lnTo>
                    <a:pt x="17" y="0"/>
                  </a:lnTo>
                  <a:lnTo>
                    <a:pt x="147" y="0"/>
                  </a:lnTo>
                  <a:lnTo>
                    <a:pt x="145" y="4"/>
                  </a:lnTo>
                  <a:lnTo>
                    <a:pt x="143" y="10"/>
                  </a:lnTo>
                  <a:close/>
                </a:path>
              </a:pathLst>
            </a:custGeom>
            <a:solidFill>
              <a:srgbClr val="F6D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7" name="Freeform 1080">
              <a:extLst>
                <a:ext uri="{FF2B5EF4-FFF2-40B4-BE49-F238E27FC236}">
                  <a16:creationId xmlns:a16="http://schemas.microsoft.com/office/drawing/2014/main" id="{8F6784D6-D1E1-4C6C-B651-10463CE5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661"/>
              <a:ext cx="142" cy="10"/>
            </a:xfrm>
            <a:custGeom>
              <a:avLst/>
              <a:gdLst>
                <a:gd name="T0" fmla="*/ 138 w 142"/>
                <a:gd name="T1" fmla="*/ 10 h 10"/>
                <a:gd name="T2" fmla="*/ 0 w 142"/>
                <a:gd name="T3" fmla="*/ 10 h 10"/>
                <a:gd name="T4" fmla="*/ 10 w 142"/>
                <a:gd name="T5" fmla="*/ 6 h 10"/>
                <a:gd name="T6" fmla="*/ 17 w 142"/>
                <a:gd name="T7" fmla="*/ 0 h 10"/>
                <a:gd name="T8" fmla="*/ 142 w 142"/>
                <a:gd name="T9" fmla="*/ 0 h 10"/>
                <a:gd name="T10" fmla="*/ 140 w 142"/>
                <a:gd name="T11" fmla="*/ 6 h 10"/>
                <a:gd name="T12" fmla="*/ 138 w 142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2"/>
                <a:gd name="T22" fmla="*/ 0 h 10"/>
                <a:gd name="T23" fmla="*/ 142 w 142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2" h="10">
                  <a:moveTo>
                    <a:pt x="138" y="10"/>
                  </a:moveTo>
                  <a:lnTo>
                    <a:pt x="0" y="10"/>
                  </a:lnTo>
                  <a:lnTo>
                    <a:pt x="10" y="6"/>
                  </a:lnTo>
                  <a:lnTo>
                    <a:pt x="17" y="0"/>
                  </a:lnTo>
                  <a:lnTo>
                    <a:pt x="142" y="0"/>
                  </a:lnTo>
                  <a:lnTo>
                    <a:pt x="140" y="6"/>
                  </a:lnTo>
                  <a:lnTo>
                    <a:pt x="138" y="10"/>
                  </a:lnTo>
                  <a:close/>
                </a:path>
              </a:pathLst>
            </a:custGeom>
            <a:solidFill>
              <a:srgbClr val="F6D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8" name="Freeform 1081">
              <a:extLst>
                <a:ext uri="{FF2B5EF4-FFF2-40B4-BE49-F238E27FC236}">
                  <a16:creationId xmlns:a16="http://schemas.microsoft.com/office/drawing/2014/main" id="{626A0B08-10DD-447D-874A-BDFCF9851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656"/>
              <a:ext cx="136" cy="11"/>
            </a:xfrm>
            <a:custGeom>
              <a:avLst/>
              <a:gdLst>
                <a:gd name="T0" fmla="*/ 130 w 136"/>
                <a:gd name="T1" fmla="*/ 11 h 11"/>
                <a:gd name="T2" fmla="*/ 0 w 136"/>
                <a:gd name="T3" fmla="*/ 11 h 11"/>
                <a:gd name="T4" fmla="*/ 7 w 136"/>
                <a:gd name="T5" fmla="*/ 5 h 11"/>
                <a:gd name="T6" fmla="*/ 17 w 136"/>
                <a:gd name="T7" fmla="*/ 0 h 11"/>
                <a:gd name="T8" fmla="*/ 136 w 136"/>
                <a:gd name="T9" fmla="*/ 0 h 11"/>
                <a:gd name="T10" fmla="*/ 132 w 136"/>
                <a:gd name="T11" fmla="*/ 5 h 11"/>
                <a:gd name="T12" fmla="*/ 130 w 136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6"/>
                <a:gd name="T22" fmla="*/ 0 h 11"/>
                <a:gd name="T23" fmla="*/ 136 w 136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6" h="11">
                  <a:moveTo>
                    <a:pt x="130" y="11"/>
                  </a:moveTo>
                  <a:lnTo>
                    <a:pt x="0" y="11"/>
                  </a:lnTo>
                  <a:lnTo>
                    <a:pt x="7" y="5"/>
                  </a:lnTo>
                  <a:lnTo>
                    <a:pt x="17" y="0"/>
                  </a:lnTo>
                  <a:lnTo>
                    <a:pt x="136" y="0"/>
                  </a:lnTo>
                  <a:lnTo>
                    <a:pt x="132" y="5"/>
                  </a:lnTo>
                  <a:lnTo>
                    <a:pt x="130" y="11"/>
                  </a:lnTo>
                  <a:close/>
                </a:path>
              </a:pathLst>
            </a:custGeom>
            <a:solidFill>
              <a:srgbClr val="F6D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9" name="Freeform 1082">
              <a:extLst>
                <a:ext uri="{FF2B5EF4-FFF2-40B4-BE49-F238E27FC236}">
                  <a16:creationId xmlns:a16="http://schemas.microsoft.com/office/drawing/2014/main" id="{6B2CADE3-06B3-4726-970D-B191EA89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652"/>
              <a:ext cx="131" cy="9"/>
            </a:xfrm>
            <a:custGeom>
              <a:avLst/>
              <a:gdLst>
                <a:gd name="T0" fmla="*/ 125 w 131"/>
                <a:gd name="T1" fmla="*/ 9 h 9"/>
                <a:gd name="T2" fmla="*/ 0 w 131"/>
                <a:gd name="T3" fmla="*/ 9 h 9"/>
                <a:gd name="T4" fmla="*/ 10 w 131"/>
                <a:gd name="T5" fmla="*/ 4 h 9"/>
                <a:gd name="T6" fmla="*/ 18 w 131"/>
                <a:gd name="T7" fmla="*/ 0 h 9"/>
                <a:gd name="T8" fmla="*/ 131 w 131"/>
                <a:gd name="T9" fmla="*/ 0 h 9"/>
                <a:gd name="T10" fmla="*/ 129 w 131"/>
                <a:gd name="T11" fmla="*/ 4 h 9"/>
                <a:gd name="T12" fmla="*/ 125 w 131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"/>
                <a:gd name="T22" fmla="*/ 0 h 9"/>
                <a:gd name="T23" fmla="*/ 131 w 131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" h="9">
                  <a:moveTo>
                    <a:pt x="125" y="9"/>
                  </a:moveTo>
                  <a:lnTo>
                    <a:pt x="0" y="9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131" y="0"/>
                  </a:lnTo>
                  <a:lnTo>
                    <a:pt x="129" y="4"/>
                  </a:lnTo>
                  <a:lnTo>
                    <a:pt x="125" y="9"/>
                  </a:lnTo>
                  <a:close/>
                </a:path>
              </a:pathLst>
            </a:custGeom>
            <a:solidFill>
              <a:srgbClr val="F6D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Freeform 1083">
              <a:extLst>
                <a:ext uri="{FF2B5EF4-FFF2-40B4-BE49-F238E27FC236}">
                  <a16:creationId xmlns:a16="http://schemas.microsoft.com/office/drawing/2014/main" id="{F7E07DB4-73B0-49E0-B2C8-081281853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646"/>
              <a:ext cx="125" cy="10"/>
            </a:xfrm>
            <a:custGeom>
              <a:avLst/>
              <a:gdLst>
                <a:gd name="T0" fmla="*/ 119 w 125"/>
                <a:gd name="T1" fmla="*/ 10 h 10"/>
                <a:gd name="T2" fmla="*/ 0 w 125"/>
                <a:gd name="T3" fmla="*/ 10 h 10"/>
                <a:gd name="T4" fmla="*/ 8 w 125"/>
                <a:gd name="T5" fmla="*/ 6 h 10"/>
                <a:gd name="T6" fmla="*/ 17 w 125"/>
                <a:gd name="T7" fmla="*/ 0 h 10"/>
                <a:gd name="T8" fmla="*/ 125 w 125"/>
                <a:gd name="T9" fmla="*/ 0 h 10"/>
                <a:gd name="T10" fmla="*/ 121 w 125"/>
                <a:gd name="T11" fmla="*/ 6 h 10"/>
                <a:gd name="T12" fmla="*/ 119 w 125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10"/>
                <a:gd name="T23" fmla="*/ 125 w 12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10">
                  <a:moveTo>
                    <a:pt x="119" y="10"/>
                  </a:moveTo>
                  <a:lnTo>
                    <a:pt x="0" y="10"/>
                  </a:lnTo>
                  <a:lnTo>
                    <a:pt x="8" y="6"/>
                  </a:lnTo>
                  <a:lnTo>
                    <a:pt x="17" y="0"/>
                  </a:lnTo>
                  <a:lnTo>
                    <a:pt x="125" y="0"/>
                  </a:lnTo>
                  <a:lnTo>
                    <a:pt x="121" y="6"/>
                  </a:lnTo>
                  <a:lnTo>
                    <a:pt x="119" y="10"/>
                  </a:lnTo>
                  <a:close/>
                </a:path>
              </a:pathLst>
            </a:custGeom>
            <a:solidFill>
              <a:srgbClr val="F6D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Freeform 1084">
              <a:extLst>
                <a:ext uri="{FF2B5EF4-FFF2-40B4-BE49-F238E27FC236}">
                  <a16:creationId xmlns:a16="http://schemas.microsoft.com/office/drawing/2014/main" id="{D2552A2C-2FE4-4417-8085-5EAFC307E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1642"/>
              <a:ext cx="119" cy="10"/>
            </a:xfrm>
            <a:custGeom>
              <a:avLst/>
              <a:gdLst>
                <a:gd name="T0" fmla="*/ 113 w 119"/>
                <a:gd name="T1" fmla="*/ 10 h 10"/>
                <a:gd name="T2" fmla="*/ 0 w 119"/>
                <a:gd name="T3" fmla="*/ 10 h 10"/>
                <a:gd name="T4" fmla="*/ 9 w 119"/>
                <a:gd name="T5" fmla="*/ 4 h 10"/>
                <a:gd name="T6" fmla="*/ 17 w 119"/>
                <a:gd name="T7" fmla="*/ 0 h 10"/>
                <a:gd name="T8" fmla="*/ 119 w 119"/>
                <a:gd name="T9" fmla="*/ 0 h 10"/>
                <a:gd name="T10" fmla="*/ 117 w 119"/>
                <a:gd name="T11" fmla="*/ 4 h 10"/>
                <a:gd name="T12" fmla="*/ 113 w 119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9"/>
                <a:gd name="T22" fmla="*/ 0 h 10"/>
                <a:gd name="T23" fmla="*/ 119 w 11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9" h="10">
                  <a:moveTo>
                    <a:pt x="113" y="10"/>
                  </a:moveTo>
                  <a:lnTo>
                    <a:pt x="0" y="10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19" y="0"/>
                  </a:lnTo>
                  <a:lnTo>
                    <a:pt x="117" y="4"/>
                  </a:lnTo>
                  <a:lnTo>
                    <a:pt x="113" y="10"/>
                  </a:lnTo>
                  <a:close/>
                </a:path>
              </a:pathLst>
            </a:custGeom>
            <a:solidFill>
              <a:srgbClr val="F6D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2" name="Freeform 1085">
              <a:extLst>
                <a:ext uri="{FF2B5EF4-FFF2-40B4-BE49-F238E27FC236}">
                  <a16:creationId xmlns:a16="http://schemas.microsoft.com/office/drawing/2014/main" id="{87042E4C-2982-4E5E-8FB7-85148D148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636"/>
              <a:ext cx="114" cy="10"/>
            </a:xfrm>
            <a:custGeom>
              <a:avLst/>
              <a:gdLst>
                <a:gd name="T0" fmla="*/ 108 w 114"/>
                <a:gd name="T1" fmla="*/ 10 h 10"/>
                <a:gd name="T2" fmla="*/ 0 w 114"/>
                <a:gd name="T3" fmla="*/ 10 h 10"/>
                <a:gd name="T4" fmla="*/ 8 w 114"/>
                <a:gd name="T5" fmla="*/ 6 h 10"/>
                <a:gd name="T6" fmla="*/ 18 w 114"/>
                <a:gd name="T7" fmla="*/ 0 h 10"/>
                <a:gd name="T8" fmla="*/ 114 w 114"/>
                <a:gd name="T9" fmla="*/ 0 h 10"/>
                <a:gd name="T10" fmla="*/ 110 w 114"/>
                <a:gd name="T11" fmla="*/ 6 h 10"/>
                <a:gd name="T12" fmla="*/ 108 w 114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4"/>
                <a:gd name="T22" fmla="*/ 0 h 10"/>
                <a:gd name="T23" fmla="*/ 114 w 114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4" h="10">
                  <a:moveTo>
                    <a:pt x="108" y="10"/>
                  </a:moveTo>
                  <a:lnTo>
                    <a:pt x="0" y="10"/>
                  </a:lnTo>
                  <a:lnTo>
                    <a:pt x="8" y="6"/>
                  </a:lnTo>
                  <a:lnTo>
                    <a:pt x="18" y="0"/>
                  </a:lnTo>
                  <a:lnTo>
                    <a:pt x="114" y="0"/>
                  </a:lnTo>
                  <a:lnTo>
                    <a:pt x="110" y="6"/>
                  </a:lnTo>
                  <a:lnTo>
                    <a:pt x="108" y="10"/>
                  </a:lnTo>
                  <a:close/>
                </a:path>
              </a:pathLst>
            </a:custGeom>
            <a:solidFill>
              <a:srgbClr val="F6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3" name="Freeform 1086">
              <a:extLst>
                <a:ext uri="{FF2B5EF4-FFF2-40B4-BE49-F238E27FC236}">
                  <a16:creationId xmlns:a16="http://schemas.microsoft.com/office/drawing/2014/main" id="{1446E29D-7BBE-48BB-8B8B-7B5BBD70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631"/>
              <a:ext cx="108" cy="11"/>
            </a:xfrm>
            <a:custGeom>
              <a:avLst/>
              <a:gdLst>
                <a:gd name="T0" fmla="*/ 102 w 108"/>
                <a:gd name="T1" fmla="*/ 11 h 11"/>
                <a:gd name="T2" fmla="*/ 0 w 108"/>
                <a:gd name="T3" fmla="*/ 11 h 11"/>
                <a:gd name="T4" fmla="*/ 10 w 108"/>
                <a:gd name="T5" fmla="*/ 5 h 11"/>
                <a:gd name="T6" fmla="*/ 19 w 108"/>
                <a:gd name="T7" fmla="*/ 0 h 11"/>
                <a:gd name="T8" fmla="*/ 108 w 108"/>
                <a:gd name="T9" fmla="*/ 0 h 11"/>
                <a:gd name="T10" fmla="*/ 106 w 108"/>
                <a:gd name="T11" fmla="*/ 5 h 11"/>
                <a:gd name="T12" fmla="*/ 102 w 108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8"/>
                <a:gd name="T22" fmla="*/ 0 h 11"/>
                <a:gd name="T23" fmla="*/ 108 w 108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8" h="11">
                  <a:moveTo>
                    <a:pt x="102" y="11"/>
                  </a:moveTo>
                  <a:lnTo>
                    <a:pt x="0" y="11"/>
                  </a:lnTo>
                  <a:lnTo>
                    <a:pt x="10" y="5"/>
                  </a:lnTo>
                  <a:lnTo>
                    <a:pt x="19" y="0"/>
                  </a:lnTo>
                  <a:lnTo>
                    <a:pt x="108" y="0"/>
                  </a:lnTo>
                  <a:lnTo>
                    <a:pt x="106" y="5"/>
                  </a:lnTo>
                  <a:lnTo>
                    <a:pt x="102" y="11"/>
                  </a:lnTo>
                  <a:close/>
                </a:path>
              </a:pathLst>
            </a:custGeom>
            <a:solidFill>
              <a:srgbClr val="F6D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4" name="Freeform 1087">
              <a:extLst>
                <a:ext uri="{FF2B5EF4-FFF2-40B4-BE49-F238E27FC236}">
                  <a16:creationId xmlns:a16="http://schemas.microsoft.com/office/drawing/2014/main" id="{52F861DC-72DE-4F02-945A-E4E0D230A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627"/>
              <a:ext cx="101" cy="9"/>
            </a:xfrm>
            <a:custGeom>
              <a:avLst/>
              <a:gdLst>
                <a:gd name="T0" fmla="*/ 96 w 101"/>
                <a:gd name="T1" fmla="*/ 9 h 9"/>
                <a:gd name="T2" fmla="*/ 0 w 101"/>
                <a:gd name="T3" fmla="*/ 9 h 9"/>
                <a:gd name="T4" fmla="*/ 9 w 101"/>
                <a:gd name="T5" fmla="*/ 4 h 9"/>
                <a:gd name="T6" fmla="*/ 17 w 101"/>
                <a:gd name="T7" fmla="*/ 0 h 9"/>
                <a:gd name="T8" fmla="*/ 101 w 101"/>
                <a:gd name="T9" fmla="*/ 0 h 9"/>
                <a:gd name="T10" fmla="*/ 98 w 101"/>
                <a:gd name="T11" fmla="*/ 4 h 9"/>
                <a:gd name="T12" fmla="*/ 96 w 101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9"/>
                <a:gd name="T23" fmla="*/ 101 w 101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9">
                  <a:moveTo>
                    <a:pt x="96" y="9"/>
                  </a:moveTo>
                  <a:lnTo>
                    <a:pt x="0" y="9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01" y="0"/>
                  </a:lnTo>
                  <a:lnTo>
                    <a:pt x="98" y="4"/>
                  </a:lnTo>
                  <a:lnTo>
                    <a:pt x="96" y="9"/>
                  </a:lnTo>
                  <a:close/>
                </a:path>
              </a:pathLst>
            </a:custGeom>
            <a:solidFill>
              <a:srgbClr val="F7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5" name="Freeform 1088">
              <a:extLst>
                <a:ext uri="{FF2B5EF4-FFF2-40B4-BE49-F238E27FC236}">
                  <a16:creationId xmlns:a16="http://schemas.microsoft.com/office/drawing/2014/main" id="{DD8156A3-123E-4702-A8DB-AE582F991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621"/>
              <a:ext cx="96" cy="10"/>
            </a:xfrm>
            <a:custGeom>
              <a:avLst/>
              <a:gdLst>
                <a:gd name="T0" fmla="*/ 89 w 96"/>
                <a:gd name="T1" fmla="*/ 10 h 10"/>
                <a:gd name="T2" fmla="*/ 0 w 96"/>
                <a:gd name="T3" fmla="*/ 10 h 10"/>
                <a:gd name="T4" fmla="*/ 8 w 96"/>
                <a:gd name="T5" fmla="*/ 6 h 10"/>
                <a:gd name="T6" fmla="*/ 17 w 96"/>
                <a:gd name="T7" fmla="*/ 0 h 10"/>
                <a:gd name="T8" fmla="*/ 96 w 96"/>
                <a:gd name="T9" fmla="*/ 0 h 10"/>
                <a:gd name="T10" fmla="*/ 92 w 96"/>
                <a:gd name="T11" fmla="*/ 6 h 10"/>
                <a:gd name="T12" fmla="*/ 89 w 96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0"/>
                <a:gd name="T23" fmla="*/ 96 w 9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0">
                  <a:moveTo>
                    <a:pt x="89" y="10"/>
                  </a:moveTo>
                  <a:lnTo>
                    <a:pt x="0" y="10"/>
                  </a:lnTo>
                  <a:lnTo>
                    <a:pt x="8" y="6"/>
                  </a:lnTo>
                  <a:lnTo>
                    <a:pt x="17" y="0"/>
                  </a:lnTo>
                  <a:lnTo>
                    <a:pt x="96" y="0"/>
                  </a:lnTo>
                  <a:lnTo>
                    <a:pt x="92" y="6"/>
                  </a:lnTo>
                  <a:lnTo>
                    <a:pt x="89" y="10"/>
                  </a:lnTo>
                  <a:close/>
                </a:path>
              </a:pathLst>
            </a:custGeom>
            <a:solidFill>
              <a:srgbClr val="F7D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6" name="Freeform 1089">
              <a:extLst>
                <a:ext uri="{FF2B5EF4-FFF2-40B4-BE49-F238E27FC236}">
                  <a16:creationId xmlns:a16="http://schemas.microsoft.com/office/drawing/2014/main" id="{1F850F49-43B6-455E-94C0-797B78660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615"/>
              <a:ext cx="90" cy="12"/>
            </a:xfrm>
            <a:custGeom>
              <a:avLst/>
              <a:gdLst>
                <a:gd name="T0" fmla="*/ 84 w 90"/>
                <a:gd name="T1" fmla="*/ 12 h 12"/>
                <a:gd name="T2" fmla="*/ 0 w 90"/>
                <a:gd name="T3" fmla="*/ 12 h 12"/>
                <a:gd name="T4" fmla="*/ 9 w 90"/>
                <a:gd name="T5" fmla="*/ 6 h 12"/>
                <a:gd name="T6" fmla="*/ 19 w 90"/>
                <a:gd name="T7" fmla="*/ 0 h 12"/>
                <a:gd name="T8" fmla="*/ 90 w 90"/>
                <a:gd name="T9" fmla="*/ 0 h 12"/>
                <a:gd name="T10" fmla="*/ 88 w 90"/>
                <a:gd name="T11" fmla="*/ 6 h 12"/>
                <a:gd name="T12" fmla="*/ 84 w 90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0"/>
                <a:gd name="T22" fmla="*/ 0 h 12"/>
                <a:gd name="T23" fmla="*/ 90 w 90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0" h="12">
                  <a:moveTo>
                    <a:pt x="84" y="12"/>
                  </a:moveTo>
                  <a:lnTo>
                    <a:pt x="0" y="12"/>
                  </a:lnTo>
                  <a:lnTo>
                    <a:pt x="9" y="6"/>
                  </a:lnTo>
                  <a:lnTo>
                    <a:pt x="19" y="0"/>
                  </a:lnTo>
                  <a:lnTo>
                    <a:pt x="90" y="0"/>
                  </a:lnTo>
                  <a:lnTo>
                    <a:pt x="88" y="6"/>
                  </a:lnTo>
                  <a:lnTo>
                    <a:pt x="84" y="12"/>
                  </a:lnTo>
                  <a:close/>
                </a:path>
              </a:pathLst>
            </a:custGeom>
            <a:solidFill>
              <a:srgbClr val="F7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7" name="Freeform 1090">
              <a:extLst>
                <a:ext uri="{FF2B5EF4-FFF2-40B4-BE49-F238E27FC236}">
                  <a16:creationId xmlns:a16="http://schemas.microsoft.com/office/drawing/2014/main" id="{D8816719-DF52-4E95-BDD2-84D6CECC1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612"/>
              <a:ext cx="85" cy="9"/>
            </a:xfrm>
            <a:custGeom>
              <a:avLst/>
              <a:gdLst>
                <a:gd name="T0" fmla="*/ 79 w 85"/>
                <a:gd name="T1" fmla="*/ 9 h 9"/>
                <a:gd name="T2" fmla="*/ 0 w 85"/>
                <a:gd name="T3" fmla="*/ 9 h 9"/>
                <a:gd name="T4" fmla="*/ 10 w 85"/>
                <a:gd name="T5" fmla="*/ 3 h 9"/>
                <a:gd name="T6" fmla="*/ 20 w 85"/>
                <a:gd name="T7" fmla="*/ 0 h 9"/>
                <a:gd name="T8" fmla="*/ 85 w 85"/>
                <a:gd name="T9" fmla="*/ 0 h 9"/>
                <a:gd name="T10" fmla="*/ 81 w 85"/>
                <a:gd name="T11" fmla="*/ 3 h 9"/>
                <a:gd name="T12" fmla="*/ 79 w 85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5"/>
                <a:gd name="T22" fmla="*/ 0 h 9"/>
                <a:gd name="T23" fmla="*/ 85 w 85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5" h="9">
                  <a:moveTo>
                    <a:pt x="79" y="9"/>
                  </a:moveTo>
                  <a:lnTo>
                    <a:pt x="0" y="9"/>
                  </a:lnTo>
                  <a:lnTo>
                    <a:pt x="10" y="3"/>
                  </a:lnTo>
                  <a:lnTo>
                    <a:pt x="20" y="0"/>
                  </a:lnTo>
                  <a:lnTo>
                    <a:pt x="85" y="0"/>
                  </a:lnTo>
                  <a:lnTo>
                    <a:pt x="81" y="3"/>
                  </a:lnTo>
                  <a:lnTo>
                    <a:pt x="79" y="9"/>
                  </a:lnTo>
                  <a:close/>
                </a:path>
              </a:pathLst>
            </a:custGeom>
            <a:solidFill>
              <a:srgbClr val="F7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8" name="Freeform 1091">
              <a:extLst>
                <a:ext uri="{FF2B5EF4-FFF2-40B4-BE49-F238E27FC236}">
                  <a16:creationId xmlns:a16="http://schemas.microsoft.com/office/drawing/2014/main" id="{8EDE056A-C887-414F-BC11-A438B38F4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1606"/>
              <a:ext cx="79" cy="9"/>
            </a:xfrm>
            <a:custGeom>
              <a:avLst/>
              <a:gdLst>
                <a:gd name="T0" fmla="*/ 71 w 79"/>
                <a:gd name="T1" fmla="*/ 9 h 9"/>
                <a:gd name="T2" fmla="*/ 0 w 79"/>
                <a:gd name="T3" fmla="*/ 9 h 9"/>
                <a:gd name="T4" fmla="*/ 10 w 79"/>
                <a:gd name="T5" fmla="*/ 6 h 9"/>
                <a:gd name="T6" fmla="*/ 19 w 79"/>
                <a:gd name="T7" fmla="*/ 0 h 9"/>
                <a:gd name="T8" fmla="*/ 79 w 79"/>
                <a:gd name="T9" fmla="*/ 0 h 9"/>
                <a:gd name="T10" fmla="*/ 75 w 79"/>
                <a:gd name="T11" fmla="*/ 6 h 9"/>
                <a:gd name="T12" fmla="*/ 71 w 79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9"/>
                <a:gd name="T22" fmla="*/ 0 h 9"/>
                <a:gd name="T23" fmla="*/ 79 w 7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9" h="9">
                  <a:moveTo>
                    <a:pt x="71" y="9"/>
                  </a:moveTo>
                  <a:lnTo>
                    <a:pt x="0" y="9"/>
                  </a:lnTo>
                  <a:lnTo>
                    <a:pt x="10" y="6"/>
                  </a:lnTo>
                  <a:lnTo>
                    <a:pt x="19" y="0"/>
                  </a:lnTo>
                  <a:lnTo>
                    <a:pt x="79" y="0"/>
                  </a:lnTo>
                  <a:lnTo>
                    <a:pt x="75" y="6"/>
                  </a:lnTo>
                  <a:lnTo>
                    <a:pt x="71" y="9"/>
                  </a:lnTo>
                  <a:close/>
                </a:path>
              </a:pathLst>
            </a:custGeom>
            <a:solidFill>
              <a:srgbClr val="F7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9" name="Freeform 1092">
              <a:extLst>
                <a:ext uri="{FF2B5EF4-FFF2-40B4-BE49-F238E27FC236}">
                  <a16:creationId xmlns:a16="http://schemas.microsoft.com/office/drawing/2014/main" id="{D8808B81-2B30-4C4F-BB4E-E1B42CF2B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602"/>
              <a:ext cx="73" cy="10"/>
            </a:xfrm>
            <a:custGeom>
              <a:avLst/>
              <a:gdLst>
                <a:gd name="T0" fmla="*/ 65 w 73"/>
                <a:gd name="T1" fmla="*/ 10 h 10"/>
                <a:gd name="T2" fmla="*/ 0 w 73"/>
                <a:gd name="T3" fmla="*/ 10 h 10"/>
                <a:gd name="T4" fmla="*/ 9 w 73"/>
                <a:gd name="T5" fmla="*/ 4 h 10"/>
                <a:gd name="T6" fmla="*/ 17 w 73"/>
                <a:gd name="T7" fmla="*/ 0 h 10"/>
                <a:gd name="T8" fmla="*/ 73 w 73"/>
                <a:gd name="T9" fmla="*/ 0 h 10"/>
                <a:gd name="T10" fmla="*/ 69 w 73"/>
                <a:gd name="T11" fmla="*/ 4 h 10"/>
                <a:gd name="T12" fmla="*/ 65 w 73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3"/>
                <a:gd name="T22" fmla="*/ 0 h 10"/>
                <a:gd name="T23" fmla="*/ 73 w 73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3" h="10">
                  <a:moveTo>
                    <a:pt x="65" y="10"/>
                  </a:moveTo>
                  <a:lnTo>
                    <a:pt x="0" y="10"/>
                  </a:lnTo>
                  <a:lnTo>
                    <a:pt x="9" y="4"/>
                  </a:lnTo>
                  <a:lnTo>
                    <a:pt x="17" y="0"/>
                  </a:lnTo>
                  <a:lnTo>
                    <a:pt x="73" y="0"/>
                  </a:lnTo>
                  <a:lnTo>
                    <a:pt x="69" y="4"/>
                  </a:lnTo>
                  <a:lnTo>
                    <a:pt x="65" y="10"/>
                  </a:lnTo>
                  <a:close/>
                </a:path>
              </a:pathLst>
            </a:custGeom>
            <a:solidFill>
              <a:srgbClr val="F7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0" name="Freeform 1093">
              <a:extLst>
                <a:ext uri="{FF2B5EF4-FFF2-40B4-BE49-F238E27FC236}">
                  <a16:creationId xmlns:a16="http://schemas.microsoft.com/office/drawing/2014/main" id="{59ED7D75-2C59-4556-8E77-0BA63B222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596"/>
              <a:ext cx="67" cy="10"/>
            </a:xfrm>
            <a:custGeom>
              <a:avLst/>
              <a:gdLst>
                <a:gd name="T0" fmla="*/ 60 w 67"/>
                <a:gd name="T1" fmla="*/ 10 h 10"/>
                <a:gd name="T2" fmla="*/ 0 w 67"/>
                <a:gd name="T3" fmla="*/ 10 h 10"/>
                <a:gd name="T4" fmla="*/ 8 w 67"/>
                <a:gd name="T5" fmla="*/ 6 h 10"/>
                <a:gd name="T6" fmla="*/ 18 w 67"/>
                <a:gd name="T7" fmla="*/ 0 h 10"/>
                <a:gd name="T8" fmla="*/ 67 w 67"/>
                <a:gd name="T9" fmla="*/ 0 h 10"/>
                <a:gd name="T10" fmla="*/ 64 w 67"/>
                <a:gd name="T11" fmla="*/ 6 h 10"/>
                <a:gd name="T12" fmla="*/ 60 w 67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7"/>
                <a:gd name="T22" fmla="*/ 0 h 10"/>
                <a:gd name="T23" fmla="*/ 67 w 6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7" h="10">
                  <a:moveTo>
                    <a:pt x="60" y="10"/>
                  </a:moveTo>
                  <a:lnTo>
                    <a:pt x="0" y="10"/>
                  </a:lnTo>
                  <a:lnTo>
                    <a:pt x="8" y="6"/>
                  </a:lnTo>
                  <a:lnTo>
                    <a:pt x="18" y="0"/>
                  </a:lnTo>
                  <a:lnTo>
                    <a:pt x="67" y="0"/>
                  </a:lnTo>
                  <a:lnTo>
                    <a:pt x="64" y="6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F7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" name="Freeform 1094">
              <a:extLst>
                <a:ext uri="{FF2B5EF4-FFF2-40B4-BE49-F238E27FC236}">
                  <a16:creationId xmlns:a16="http://schemas.microsoft.com/office/drawing/2014/main" id="{2E28873B-4021-4749-9B6D-F4FA61CA2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590"/>
              <a:ext cx="65" cy="12"/>
            </a:xfrm>
            <a:custGeom>
              <a:avLst/>
              <a:gdLst>
                <a:gd name="T0" fmla="*/ 56 w 65"/>
                <a:gd name="T1" fmla="*/ 12 h 12"/>
                <a:gd name="T2" fmla="*/ 0 w 65"/>
                <a:gd name="T3" fmla="*/ 12 h 12"/>
                <a:gd name="T4" fmla="*/ 10 w 65"/>
                <a:gd name="T5" fmla="*/ 6 h 12"/>
                <a:gd name="T6" fmla="*/ 19 w 65"/>
                <a:gd name="T7" fmla="*/ 0 h 12"/>
                <a:gd name="T8" fmla="*/ 65 w 65"/>
                <a:gd name="T9" fmla="*/ 0 h 12"/>
                <a:gd name="T10" fmla="*/ 59 w 65"/>
                <a:gd name="T11" fmla="*/ 6 h 12"/>
                <a:gd name="T12" fmla="*/ 56 w 65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5"/>
                <a:gd name="T22" fmla="*/ 0 h 12"/>
                <a:gd name="T23" fmla="*/ 65 w 65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5" h="12">
                  <a:moveTo>
                    <a:pt x="56" y="12"/>
                  </a:moveTo>
                  <a:lnTo>
                    <a:pt x="0" y="12"/>
                  </a:lnTo>
                  <a:lnTo>
                    <a:pt x="10" y="6"/>
                  </a:lnTo>
                  <a:lnTo>
                    <a:pt x="19" y="0"/>
                  </a:lnTo>
                  <a:lnTo>
                    <a:pt x="65" y="0"/>
                  </a:lnTo>
                  <a:lnTo>
                    <a:pt x="59" y="6"/>
                  </a:lnTo>
                  <a:lnTo>
                    <a:pt x="56" y="12"/>
                  </a:lnTo>
                  <a:close/>
                </a:path>
              </a:pathLst>
            </a:custGeom>
            <a:solidFill>
              <a:srgbClr val="F7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" name="Freeform 1095">
              <a:extLst>
                <a:ext uri="{FF2B5EF4-FFF2-40B4-BE49-F238E27FC236}">
                  <a16:creationId xmlns:a16="http://schemas.microsoft.com/office/drawing/2014/main" id="{1704855B-BDA5-4B0B-BE18-029BE34D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587"/>
              <a:ext cx="59" cy="9"/>
            </a:xfrm>
            <a:custGeom>
              <a:avLst/>
              <a:gdLst>
                <a:gd name="T0" fmla="*/ 49 w 59"/>
                <a:gd name="T1" fmla="*/ 9 h 9"/>
                <a:gd name="T2" fmla="*/ 0 w 59"/>
                <a:gd name="T3" fmla="*/ 9 h 9"/>
                <a:gd name="T4" fmla="*/ 9 w 59"/>
                <a:gd name="T5" fmla="*/ 3 h 9"/>
                <a:gd name="T6" fmla="*/ 19 w 59"/>
                <a:gd name="T7" fmla="*/ 0 h 9"/>
                <a:gd name="T8" fmla="*/ 59 w 59"/>
                <a:gd name="T9" fmla="*/ 0 h 9"/>
                <a:gd name="T10" fmla="*/ 55 w 59"/>
                <a:gd name="T11" fmla="*/ 3 h 9"/>
                <a:gd name="T12" fmla="*/ 49 w 59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9"/>
                <a:gd name="T23" fmla="*/ 59 w 5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9">
                  <a:moveTo>
                    <a:pt x="49" y="9"/>
                  </a:moveTo>
                  <a:lnTo>
                    <a:pt x="0" y="9"/>
                  </a:lnTo>
                  <a:lnTo>
                    <a:pt x="9" y="3"/>
                  </a:lnTo>
                  <a:lnTo>
                    <a:pt x="19" y="0"/>
                  </a:lnTo>
                  <a:lnTo>
                    <a:pt x="59" y="0"/>
                  </a:lnTo>
                  <a:lnTo>
                    <a:pt x="55" y="3"/>
                  </a:lnTo>
                  <a:lnTo>
                    <a:pt x="49" y="9"/>
                  </a:lnTo>
                  <a:close/>
                </a:path>
              </a:pathLst>
            </a:custGeom>
            <a:solidFill>
              <a:srgbClr val="F7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" name="Freeform 1096">
              <a:extLst>
                <a:ext uri="{FF2B5EF4-FFF2-40B4-BE49-F238E27FC236}">
                  <a16:creationId xmlns:a16="http://schemas.microsoft.com/office/drawing/2014/main" id="{D91211AA-32C8-4BF1-9184-FD13D512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1581"/>
              <a:ext cx="54" cy="9"/>
            </a:xfrm>
            <a:custGeom>
              <a:avLst/>
              <a:gdLst>
                <a:gd name="T0" fmla="*/ 46 w 54"/>
                <a:gd name="T1" fmla="*/ 9 h 9"/>
                <a:gd name="T2" fmla="*/ 0 w 54"/>
                <a:gd name="T3" fmla="*/ 9 h 9"/>
                <a:gd name="T4" fmla="*/ 10 w 54"/>
                <a:gd name="T5" fmla="*/ 6 h 9"/>
                <a:gd name="T6" fmla="*/ 19 w 54"/>
                <a:gd name="T7" fmla="*/ 0 h 9"/>
                <a:gd name="T8" fmla="*/ 54 w 54"/>
                <a:gd name="T9" fmla="*/ 0 h 9"/>
                <a:gd name="T10" fmla="*/ 50 w 54"/>
                <a:gd name="T11" fmla="*/ 6 h 9"/>
                <a:gd name="T12" fmla="*/ 46 w 54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"/>
                <a:gd name="T22" fmla="*/ 0 h 9"/>
                <a:gd name="T23" fmla="*/ 54 w 5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" h="9">
                  <a:moveTo>
                    <a:pt x="46" y="9"/>
                  </a:moveTo>
                  <a:lnTo>
                    <a:pt x="0" y="9"/>
                  </a:lnTo>
                  <a:lnTo>
                    <a:pt x="10" y="6"/>
                  </a:lnTo>
                  <a:lnTo>
                    <a:pt x="19" y="0"/>
                  </a:lnTo>
                  <a:lnTo>
                    <a:pt x="54" y="0"/>
                  </a:lnTo>
                  <a:lnTo>
                    <a:pt x="50" y="6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Freeform 1097">
              <a:extLst>
                <a:ext uri="{FF2B5EF4-FFF2-40B4-BE49-F238E27FC236}">
                  <a16:creationId xmlns:a16="http://schemas.microsoft.com/office/drawing/2014/main" id="{FABB9872-B0F1-4194-AFF0-AFBB88308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575"/>
              <a:ext cx="50" cy="12"/>
            </a:xfrm>
            <a:custGeom>
              <a:avLst/>
              <a:gdLst>
                <a:gd name="T0" fmla="*/ 40 w 50"/>
                <a:gd name="T1" fmla="*/ 12 h 12"/>
                <a:gd name="T2" fmla="*/ 0 w 50"/>
                <a:gd name="T3" fmla="*/ 12 h 12"/>
                <a:gd name="T4" fmla="*/ 9 w 50"/>
                <a:gd name="T5" fmla="*/ 6 h 12"/>
                <a:gd name="T6" fmla="*/ 19 w 50"/>
                <a:gd name="T7" fmla="*/ 0 h 12"/>
                <a:gd name="T8" fmla="*/ 50 w 50"/>
                <a:gd name="T9" fmla="*/ 0 h 12"/>
                <a:gd name="T10" fmla="*/ 44 w 50"/>
                <a:gd name="T11" fmla="*/ 6 h 12"/>
                <a:gd name="T12" fmla="*/ 40 w 50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12"/>
                <a:gd name="T23" fmla="*/ 50 w 50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12">
                  <a:moveTo>
                    <a:pt x="40" y="12"/>
                  </a:moveTo>
                  <a:lnTo>
                    <a:pt x="0" y="12"/>
                  </a:lnTo>
                  <a:lnTo>
                    <a:pt x="9" y="6"/>
                  </a:lnTo>
                  <a:lnTo>
                    <a:pt x="19" y="0"/>
                  </a:lnTo>
                  <a:lnTo>
                    <a:pt x="50" y="0"/>
                  </a:lnTo>
                  <a:lnTo>
                    <a:pt x="44" y="6"/>
                  </a:lnTo>
                  <a:lnTo>
                    <a:pt x="40" y="12"/>
                  </a:lnTo>
                  <a:close/>
                </a:path>
              </a:pathLst>
            </a:custGeom>
            <a:solidFill>
              <a:srgbClr val="F7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Freeform 1098">
              <a:extLst>
                <a:ext uri="{FF2B5EF4-FFF2-40B4-BE49-F238E27FC236}">
                  <a16:creationId xmlns:a16="http://schemas.microsoft.com/office/drawing/2014/main" id="{3F05C57C-BD22-4235-A4BF-9FF1357E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571"/>
              <a:ext cx="46" cy="10"/>
            </a:xfrm>
            <a:custGeom>
              <a:avLst/>
              <a:gdLst>
                <a:gd name="T0" fmla="*/ 35 w 46"/>
                <a:gd name="T1" fmla="*/ 10 h 10"/>
                <a:gd name="T2" fmla="*/ 0 w 46"/>
                <a:gd name="T3" fmla="*/ 10 h 10"/>
                <a:gd name="T4" fmla="*/ 10 w 46"/>
                <a:gd name="T5" fmla="*/ 4 h 10"/>
                <a:gd name="T6" fmla="*/ 20 w 46"/>
                <a:gd name="T7" fmla="*/ 0 h 10"/>
                <a:gd name="T8" fmla="*/ 46 w 46"/>
                <a:gd name="T9" fmla="*/ 0 h 10"/>
                <a:gd name="T10" fmla="*/ 41 w 46"/>
                <a:gd name="T11" fmla="*/ 4 h 10"/>
                <a:gd name="T12" fmla="*/ 35 w 46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10"/>
                <a:gd name="T23" fmla="*/ 46 w 4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10">
                  <a:moveTo>
                    <a:pt x="35" y="10"/>
                  </a:moveTo>
                  <a:lnTo>
                    <a:pt x="0" y="10"/>
                  </a:lnTo>
                  <a:lnTo>
                    <a:pt x="10" y="4"/>
                  </a:lnTo>
                  <a:lnTo>
                    <a:pt x="20" y="0"/>
                  </a:lnTo>
                  <a:lnTo>
                    <a:pt x="46" y="0"/>
                  </a:lnTo>
                  <a:lnTo>
                    <a:pt x="41" y="4"/>
                  </a:lnTo>
                  <a:lnTo>
                    <a:pt x="35" y="10"/>
                  </a:lnTo>
                  <a:close/>
                </a:path>
              </a:pathLst>
            </a:custGeom>
            <a:solidFill>
              <a:srgbClr val="F7E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Freeform 1099">
              <a:extLst>
                <a:ext uri="{FF2B5EF4-FFF2-40B4-BE49-F238E27FC236}">
                  <a16:creationId xmlns:a16="http://schemas.microsoft.com/office/drawing/2014/main" id="{ADA317A1-D4DE-483A-9760-06A186A2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565"/>
              <a:ext cx="40" cy="10"/>
            </a:xfrm>
            <a:custGeom>
              <a:avLst/>
              <a:gdLst>
                <a:gd name="T0" fmla="*/ 31 w 40"/>
                <a:gd name="T1" fmla="*/ 10 h 10"/>
                <a:gd name="T2" fmla="*/ 0 w 40"/>
                <a:gd name="T3" fmla="*/ 10 h 10"/>
                <a:gd name="T4" fmla="*/ 10 w 40"/>
                <a:gd name="T5" fmla="*/ 6 h 10"/>
                <a:gd name="T6" fmla="*/ 19 w 40"/>
                <a:gd name="T7" fmla="*/ 0 h 10"/>
                <a:gd name="T8" fmla="*/ 40 w 40"/>
                <a:gd name="T9" fmla="*/ 0 h 10"/>
                <a:gd name="T10" fmla="*/ 36 w 40"/>
                <a:gd name="T11" fmla="*/ 6 h 10"/>
                <a:gd name="T12" fmla="*/ 31 w 40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10"/>
                <a:gd name="T23" fmla="*/ 40 w 4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10">
                  <a:moveTo>
                    <a:pt x="31" y="10"/>
                  </a:moveTo>
                  <a:lnTo>
                    <a:pt x="0" y="10"/>
                  </a:lnTo>
                  <a:lnTo>
                    <a:pt x="10" y="6"/>
                  </a:lnTo>
                  <a:lnTo>
                    <a:pt x="19" y="0"/>
                  </a:lnTo>
                  <a:lnTo>
                    <a:pt x="40" y="0"/>
                  </a:lnTo>
                  <a:lnTo>
                    <a:pt x="36" y="6"/>
                  </a:lnTo>
                  <a:lnTo>
                    <a:pt x="31" y="10"/>
                  </a:lnTo>
                  <a:close/>
                </a:path>
              </a:pathLst>
            </a:custGeom>
            <a:solidFill>
              <a:srgbClr val="F7E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7" name="Freeform 1100">
              <a:extLst>
                <a:ext uri="{FF2B5EF4-FFF2-40B4-BE49-F238E27FC236}">
                  <a16:creationId xmlns:a16="http://schemas.microsoft.com/office/drawing/2014/main" id="{F32621F7-189F-4151-A0AA-10CB42530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562"/>
              <a:ext cx="36" cy="9"/>
            </a:xfrm>
            <a:custGeom>
              <a:avLst/>
              <a:gdLst>
                <a:gd name="T0" fmla="*/ 26 w 36"/>
                <a:gd name="T1" fmla="*/ 9 h 9"/>
                <a:gd name="T2" fmla="*/ 0 w 36"/>
                <a:gd name="T3" fmla="*/ 9 h 9"/>
                <a:gd name="T4" fmla="*/ 9 w 36"/>
                <a:gd name="T5" fmla="*/ 3 h 9"/>
                <a:gd name="T6" fmla="*/ 19 w 36"/>
                <a:gd name="T7" fmla="*/ 0 h 9"/>
                <a:gd name="T8" fmla="*/ 36 w 36"/>
                <a:gd name="T9" fmla="*/ 0 h 9"/>
                <a:gd name="T10" fmla="*/ 30 w 36"/>
                <a:gd name="T11" fmla="*/ 3 h 9"/>
                <a:gd name="T12" fmla="*/ 26 w 36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9"/>
                <a:gd name="T23" fmla="*/ 36 w 36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9">
                  <a:moveTo>
                    <a:pt x="26" y="9"/>
                  </a:moveTo>
                  <a:lnTo>
                    <a:pt x="0" y="9"/>
                  </a:lnTo>
                  <a:lnTo>
                    <a:pt x="9" y="3"/>
                  </a:lnTo>
                  <a:lnTo>
                    <a:pt x="19" y="0"/>
                  </a:lnTo>
                  <a:lnTo>
                    <a:pt x="36" y="0"/>
                  </a:lnTo>
                  <a:lnTo>
                    <a:pt x="30" y="3"/>
                  </a:lnTo>
                  <a:lnTo>
                    <a:pt x="26" y="9"/>
                  </a:lnTo>
                  <a:close/>
                </a:path>
              </a:pathLst>
            </a:custGeom>
            <a:solidFill>
              <a:srgbClr val="F7E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8" name="Freeform 1101">
              <a:extLst>
                <a:ext uri="{FF2B5EF4-FFF2-40B4-BE49-F238E27FC236}">
                  <a16:creationId xmlns:a16="http://schemas.microsoft.com/office/drawing/2014/main" id="{2AF3BB23-B438-4661-93D7-5AA6FF733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556"/>
              <a:ext cx="35" cy="9"/>
            </a:xfrm>
            <a:custGeom>
              <a:avLst/>
              <a:gdLst>
                <a:gd name="T0" fmla="*/ 21 w 35"/>
                <a:gd name="T1" fmla="*/ 9 h 9"/>
                <a:gd name="T2" fmla="*/ 0 w 35"/>
                <a:gd name="T3" fmla="*/ 9 h 9"/>
                <a:gd name="T4" fmla="*/ 10 w 35"/>
                <a:gd name="T5" fmla="*/ 6 h 9"/>
                <a:gd name="T6" fmla="*/ 19 w 35"/>
                <a:gd name="T7" fmla="*/ 0 h 9"/>
                <a:gd name="T8" fmla="*/ 35 w 35"/>
                <a:gd name="T9" fmla="*/ 0 h 9"/>
                <a:gd name="T10" fmla="*/ 27 w 35"/>
                <a:gd name="T11" fmla="*/ 6 h 9"/>
                <a:gd name="T12" fmla="*/ 21 w 35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9"/>
                <a:gd name="T23" fmla="*/ 35 w 35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9">
                  <a:moveTo>
                    <a:pt x="21" y="9"/>
                  </a:moveTo>
                  <a:lnTo>
                    <a:pt x="0" y="9"/>
                  </a:lnTo>
                  <a:lnTo>
                    <a:pt x="10" y="6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27" y="6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Freeform 1102">
              <a:extLst>
                <a:ext uri="{FF2B5EF4-FFF2-40B4-BE49-F238E27FC236}">
                  <a16:creationId xmlns:a16="http://schemas.microsoft.com/office/drawing/2014/main" id="{B3B3472A-817F-4F0D-9F2E-77C1052D2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550"/>
              <a:ext cx="30" cy="12"/>
            </a:xfrm>
            <a:custGeom>
              <a:avLst/>
              <a:gdLst>
                <a:gd name="T0" fmla="*/ 17 w 30"/>
                <a:gd name="T1" fmla="*/ 12 h 12"/>
                <a:gd name="T2" fmla="*/ 0 w 30"/>
                <a:gd name="T3" fmla="*/ 12 h 12"/>
                <a:gd name="T4" fmla="*/ 9 w 30"/>
                <a:gd name="T5" fmla="*/ 6 h 12"/>
                <a:gd name="T6" fmla="*/ 21 w 30"/>
                <a:gd name="T7" fmla="*/ 0 h 12"/>
                <a:gd name="T8" fmla="*/ 30 w 30"/>
                <a:gd name="T9" fmla="*/ 0 h 12"/>
                <a:gd name="T10" fmla="*/ 25 w 30"/>
                <a:gd name="T11" fmla="*/ 6 h 12"/>
                <a:gd name="T12" fmla="*/ 17 w 30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"/>
                <a:gd name="T22" fmla="*/ 0 h 12"/>
                <a:gd name="T23" fmla="*/ 30 w 30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" h="12">
                  <a:moveTo>
                    <a:pt x="17" y="12"/>
                  </a:moveTo>
                  <a:lnTo>
                    <a:pt x="0" y="12"/>
                  </a:lnTo>
                  <a:lnTo>
                    <a:pt x="9" y="6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25" y="6"/>
                  </a:lnTo>
                  <a:lnTo>
                    <a:pt x="17" y="12"/>
                  </a:lnTo>
                  <a:close/>
                </a:path>
              </a:pathLst>
            </a:custGeom>
            <a:solidFill>
              <a:srgbClr val="F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0" name="Freeform 1103">
              <a:extLst>
                <a:ext uri="{FF2B5EF4-FFF2-40B4-BE49-F238E27FC236}">
                  <a16:creationId xmlns:a16="http://schemas.microsoft.com/office/drawing/2014/main" id="{BB8478B1-80C9-44C3-9A28-84148161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1546"/>
              <a:ext cx="29" cy="10"/>
            </a:xfrm>
            <a:custGeom>
              <a:avLst/>
              <a:gdLst>
                <a:gd name="T0" fmla="*/ 16 w 29"/>
                <a:gd name="T1" fmla="*/ 10 h 10"/>
                <a:gd name="T2" fmla="*/ 0 w 29"/>
                <a:gd name="T3" fmla="*/ 10 h 10"/>
                <a:gd name="T4" fmla="*/ 12 w 29"/>
                <a:gd name="T5" fmla="*/ 4 h 10"/>
                <a:gd name="T6" fmla="*/ 21 w 29"/>
                <a:gd name="T7" fmla="*/ 0 h 10"/>
                <a:gd name="T8" fmla="*/ 29 w 29"/>
                <a:gd name="T9" fmla="*/ 0 h 10"/>
                <a:gd name="T10" fmla="*/ 21 w 29"/>
                <a:gd name="T11" fmla="*/ 4 h 10"/>
                <a:gd name="T12" fmla="*/ 16 w 29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10"/>
                <a:gd name="T23" fmla="*/ 29 w 2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10">
                  <a:moveTo>
                    <a:pt x="16" y="10"/>
                  </a:moveTo>
                  <a:lnTo>
                    <a:pt x="0" y="10"/>
                  </a:lnTo>
                  <a:lnTo>
                    <a:pt x="12" y="4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21" y="4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F8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1" name="Freeform 1104">
              <a:extLst>
                <a:ext uri="{FF2B5EF4-FFF2-40B4-BE49-F238E27FC236}">
                  <a16:creationId xmlns:a16="http://schemas.microsoft.com/office/drawing/2014/main" id="{B98CFB1D-8E7F-4326-A369-C450AC6F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540"/>
              <a:ext cx="23" cy="10"/>
            </a:xfrm>
            <a:custGeom>
              <a:avLst/>
              <a:gdLst>
                <a:gd name="T0" fmla="*/ 9 w 23"/>
                <a:gd name="T1" fmla="*/ 10 h 10"/>
                <a:gd name="T2" fmla="*/ 0 w 23"/>
                <a:gd name="T3" fmla="*/ 10 h 10"/>
                <a:gd name="T4" fmla="*/ 9 w 23"/>
                <a:gd name="T5" fmla="*/ 6 h 10"/>
                <a:gd name="T6" fmla="*/ 19 w 23"/>
                <a:gd name="T7" fmla="*/ 0 h 10"/>
                <a:gd name="T8" fmla="*/ 23 w 23"/>
                <a:gd name="T9" fmla="*/ 0 h 10"/>
                <a:gd name="T10" fmla="*/ 17 w 23"/>
                <a:gd name="T11" fmla="*/ 6 h 10"/>
                <a:gd name="T12" fmla="*/ 9 w 23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0"/>
                <a:gd name="T23" fmla="*/ 23 w 23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0">
                  <a:moveTo>
                    <a:pt x="9" y="10"/>
                  </a:moveTo>
                  <a:lnTo>
                    <a:pt x="0" y="10"/>
                  </a:lnTo>
                  <a:lnTo>
                    <a:pt x="9" y="6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17" y="6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F8E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2" name="Freeform 1105">
              <a:extLst>
                <a:ext uri="{FF2B5EF4-FFF2-40B4-BE49-F238E27FC236}">
                  <a16:creationId xmlns:a16="http://schemas.microsoft.com/office/drawing/2014/main" id="{67585FF3-DCD2-4B3F-8E28-DB86BB79B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537"/>
              <a:ext cx="23" cy="9"/>
            </a:xfrm>
            <a:custGeom>
              <a:avLst/>
              <a:gdLst>
                <a:gd name="T0" fmla="*/ 8 w 23"/>
                <a:gd name="T1" fmla="*/ 9 h 9"/>
                <a:gd name="T2" fmla="*/ 0 w 23"/>
                <a:gd name="T3" fmla="*/ 9 h 9"/>
                <a:gd name="T4" fmla="*/ 10 w 23"/>
                <a:gd name="T5" fmla="*/ 3 h 9"/>
                <a:gd name="T6" fmla="*/ 20 w 23"/>
                <a:gd name="T7" fmla="*/ 0 h 9"/>
                <a:gd name="T8" fmla="*/ 23 w 23"/>
                <a:gd name="T9" fmla="*/ 0 h 9"/>
                <a:gd name="T10" fmla="*/ 16 w 23"/>
                <a:gd name="T11" fmla="*/ 3 h 9"/>
                <a:gd name="T12" fmla="*/ 8 w 23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9"/>
                <a:gd name="T23" fmla="*/ 23 w 23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9">
                  <a:moveTo>
                    <a:pt x="8" y="9"/>
                  </a:moveTo>
                  <a:lnTo>
                    <a:pt x="0" y="9"/>
                  </a:lnTo>
                  <a:lnTo>
                    <a:pt x="10" y="3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16" y="3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F8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1106">
              <a:extLst>
                <a:ext uri="{FF2B5EF4-FFF2-40B4-BE49-F238E27FC236}">
                  <a16:creationId xmlns:a16="http://schemas.microsoft.com/office/drawing/2014/main" id="{9C73F1D9-2055-4217-9194-33307234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531"/>
              <a:ext cx="21" cy="9"/>
            </a:xfrm>
            <a:custGeom>
              <a:avLst/>
              <a:gdLst>
                <a:gd name="T0" fmla="*/ 4 w 21"/>
                <a:gd name="T1" fmla="*/ 9 h 9"/>
                <a:gd name="T2" fmla="*/ 0 w 21"/>
                <a:gd name="T3" fmla="*/ 9 h 9"/>
                <a:gd name="T4" fmla="*/ 10 w 21"/>
                <a:gd name="T5" fmla="*/ 6 h 9"/>
                <a:gd name="T6" fmla="*/ 21 w 21"/>
                <a:gd name="T7" fmla="*/ 0 h 9"/>
                <a:gd name="T8" fmla="*/ 21 w 21"/>
                <a:gd name="T9" fmla="*/ 0 h 9"/>
                <a:gd name="T10" fmla="*/ 13 w 21"/>
                <a:gd name="T11" fmla="*/ 4 h 9"/>
                <a:gd name="T12" fmla="*/ 4 w 21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9"/>
                <a:gd name="T23" fmla="*/ 21 w 21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9">
                  <a:moveTo>
                    <a:pt x="4" y="9"/>
                  </a:moveTo>
                  <a:lnTo>
                    <a:pt x="0" y="9"/>
                  </a:lnTo>
                  <a:lnTo>
                    <a:pt x="10" y="6"/>
                  </a:lnTo>
                  <a:lnTo>
                    <a:pt x="21" y="0"/>
                  </a:lnTo>
                  <a:lnTo>
                    <a:pt x="13" y="4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F8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Freeform 1107">
              <a:extLst>
                <a:ext uri="{FF2B5EF4-FFF2-40B4-BE49-F238E27FC236}">
                  <a16:creationId xmlns:a16="http://schemas.microsoft.com/office/drawing/2014/main" id="{70FAD0E5-2804-4E9A-B378-CACF3F39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525"/>
              <a:ext cx="21" cy="12"/>
            </a:xfrm>
            <a:custGeom>
              <a:avLst/>
              <a:gdLst>
                <a:gd name="T0" fmla="*/ 3 w 21"/>
                <a:gd name="T1" fmla="*/ 12 h 12"/>
                <a:gd name="T2" fmla="*/ 0 w 21"/>
                <a:gd name="T3" fmla="*/ 12 h 12"/>
                <a:gd name="T4" fmla="*/ 11 w 21"/>
                <a:gd name="T5" fmla="*/ 6 h 12"/>
                <a:gd name="T6" fmla="*/ 21 w 21"/>
                <a:gd name="T7" fmla="*/ 0 h 12"/>
                <a:gd name="T8" fmla="*/ 21 w 21"/>
                <a:gd name="T9" fmla="*/ 0 h 12"/>
                <a:gd name="T10" fmla="*/ 11 w 21"/>
                <a:gd name="T11" fmla="*/ 6 h 12"/>
                <a:gd name="T12" fmla="*/ 3 w 21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12"/>
                <a:gd name="T23" fmla="*/ 21 w 21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12">
                  <a:moveTo>
                    <a:pt x="3" y="12"/>
                  </a:moveTo>
                  <a:lnTo>
                    <a:pt x="0" y="12"/>
                  </a:lnTo>
                  <a:lnTo>
                    <a:pt x="11" y="6"/>
                  </a:lnTo>
                  <a:lnTo>
                    <a:pt x="21" y="0"/>
                  </a:lnTo>
                  <a:lnTo>
                    <a:pt x="11" y="6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8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5" name="Freeform 1108">
              <a:extLst>
                <a:ext uri="{FF2B5EF4-FFF2-40B4-BE49-F238E27FC236}">
                  <a16:creationId xmlns:a16="http://schemas.microsoft.com/office/drawing/2014/main" id="{2CBAC778-3203-4D90-86FE-73848B1F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521"/>
              <a:ext cx="21" cy="10"/>
            </a:xfrm>
            <a:custGeom>
              <a:avLst/>
              <a:gdLst>
                <a:gd name="T0" fmla="*/ 0 w 21"/>
                <a:gd name="T1" fmla="*/ 10 h 10"/>
                <a:gd name="T2" fmla="*/ 0 w 21"/>
                <a:gd name="T3" fmla="*/ 10 h 10"/>
                <a:gd name="T4" fmla="*/ 10 w 21"/>
                <a:gd name="T5" fmla="*/ 4 h 10"/>
                <a:gd name="T6" fmla="*/ 21 w 21"/>
                <a:gd name="T7" fmla="*/ 0 h 10"/>
                <a:gd name="T8" fmla="*/ 10 w 21"/>
                <a:gd name="T9" fmla="*/ 4 h 10"/>
                <a:gd name="T10" fmla="*/ 0 w 21"/>
                <a:gd name="T11" fmla="*/ 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10"/>
                <a:gd name="T20" fmla="*/ 21 w 21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10">
                  <a:moveTo>
                    <a:pt x="0" y="10"/>
                  </a:moveTo>
                  <a:lnTo>
                    <a:pt x="0" y="10"/>
                  </a:lnTo>
                  <a:lnTo>
                    <a:pt x="10" y="4"/>
                  </a:lnTo>
                  <a:lnTo>
                    <a:pt x="21" y="0"/>
                  </a:lnTo>
                  <a:lnTo>
                    <a:pt x="10" y="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8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6" name="Freeform 1109">
              <a:extLst>
                <a:ext uri="{FF2B5EF4-FFF2-40B4-BE49-F238E27FC236}">
                  <a16:creationId xmlns:a16="http://schemas.microsoft.com/office/drawing/2014/main" id="{690177D8-87E9-42F1-A6ED-BBAFC90DE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521"/>
              <a:ext cx="11" cy="4"/>
            </a:xfrm>
            <a:custGeom>
              <a:avLst/>
              <a:gdLst>
                <a:gd name="T0" fmla="*/ 0 w 11"/>
                <a:gd name="T1" fmla="*/ 4 h 4"/>
                <a:gd name="T2" fmla="*/ 0 w 11"/>
                <a:gd name="T3" fmla="*/ 4 h 4"/>
                <a:gd name="T4" fmla="*/ 6 w 11"/>
                <a:gd name="T5" fmla="*/ 2 h 4"/>
                <a:gd name="T6" fmla="*/ 11 w 11"/>
                <a:gd name="T7" fmla="*/ 0 h 4"/>
                <a:gd name="T8" fmla="*/ 6 w 11"/>
                <a:gd name="T9" fmla="*/ 2 h 4"/>
                <a:gd name="T10" fmla="*/ 0 w 11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4"/>
                <a:gd name="T20" fmla="*/ 11 w 11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4">
                  <a:moveTo>
                    <a:pt x="0" y="4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1" y="0"/>
                  </a:lnTo>
                  <a:lnTo>
                    <a:pt x="6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7" name="Freeform 1110">
              <a:extLst>
                <a:ext uri="{FF2B5EF4-FFF2-40B4-BE49-F238E27FC236}">
                  <a16:creationId xmlns:a16="http://schemas.microsoft.com/office/drawing/2014/main" id="{F30BEBD2-47FC-4C6D-8046-0AD523F57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285"/>
              <a:ext cx="152" cy="21"/>
            </a:xfrm>
            <a:custGeom>
              <a:avLst/>
              <a:gdLst>
                <a:gd name="T0" fmla="*/ 152 w 152"/>
                <a:gd name="T1" fmla="*/ 10 h 21"/>
                <a:gd name="T2" fmla="*/ 152 w 152"/>
                <a:gd name="T3" fmla="*/ 0 h 21"/>
                <a:gd name="T4" fmla="*/ 0 w 152"/>
                <a:gd name="T5" fmla="*/ 14 h 21"/>
                <a:gd name="T6" fmla="*/ 2 w 152"/>
                <a:gd name="T7" fmla="*/ 21 h 21"/>
                <a:gd name="T8" fmla="*/ 152 w 152"/>
                <a:gd name="T9" fmla="*/ 10 h 21"/>
                <a:gd name="T10" fmla="*/ 152 w 152"/>
                <a:gd name="T11" fmla="*/ 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21"/>
                <a:gd name="T20" fmla="*/ 152 w 152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21">
                  <a:moveTo>
                    <a:pt x="152" y="10"/>
                  </a:moveTo>
                  <a:lnTo>
                    <a:pt x="152" y="0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152" y="1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8" name="Freeform 1111">
              <a:extLst>
                <a:ext uri="{FF2B5EF4-FFF2-40B4-BE49-F238E27FC236}">
                  <a16:creationId xmlns:a16="http://schemas.microsoft.com/office/drawing/2014/main" id="{717DA829-331A-4928-BC4B-01657BEC3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1930"/>
              <a:ext cx="631" cy="365"/>
            </a:xfrm>
            <a:custGeom>
              <a:avLst/>
              <a:gdLst>
                <a:gd name="T0" fmla="*/ 629 w 631"/>
                <a:gd name="T1" fmla="*/ 0 h 365"/>
                <a:gd name="T2" fmla="*/ 629 w 631"/>
                <a:gd name="T3" fmla="*/ 0 h 365"/>
                <a:gd name="T4" fmla="*/ 598 w 631"/>
                <a:gd name="T5" fmla="*/ 14 h 365"/>
                <a:gd name="T6" fmla="*/ 566 w 631"/>
                <a:gd name="T7" fmla="*/ 33 h 365"/>
                <a:gd name="T8" fmla="*/ 535 w 631"/>
                <a:gd name="T9" fmla="*/ 54 h 365"/>
                <a:gd name="T10" fmla="*/ 503 w 631"/>
                <a:gd name="T11" fmla="*/ 77 h 365"/>
                <a:gd name="T12" fmla="*/ 433 w 631"/>
                <a:gd name="T13" fmla="*/ 131 h 365"/>
                <a:gd name="T14" fmla="*/ 362 w 631"/>
                <a:gd name="T15" fmla="*/ 186 h 365"/>
                <a:gd name="T16" fmla="*/ 324 w 631"/>
                <a:gd name="T17" fmla="*/ 215 h 365"/>
                <a:gd name="T18" fmla="*/ 284 w 631"/>
                <a:gd name="T19" fmla="*/ 242 h 365"/>
                <a:gd name="T20" fmla="*/ 241 w 631"/>
                <a:gd name="T21" fmla="*/ 267 h 365"/>
                <a:gd name="T22" fmla="*/ 197 w 631"/>
                <a:gd name="T23" fmla="*/ 292 h 365"/>
                <a:gd name="T24" fmla="*/ 151 w 631"/>
                <a:gd name="T25" fmla="*/ 313 h 365"/>
                <a:gd name="T26" fmla="*/ 103 w 631"/>
                <a:gd name="T27" fmla="*/ 330 h 365"/>
                <a:gd name="T28" fmla="*/ 78 w 631"/>
                <a:gd name="T29" fmla="*/ 338 h 365"/>
                <a:gd name="T30" fmla="*/ 51 w 631"/>
                <a:gd name="T31" fmla="*/ 346 h 365"/>
                <a:gd name="T32" fmla="*/ 26 w 631"/>
                <a:gd name="T33" fmla="*/ 352 h 365"/>
                <a:gd name="T34" fmla="*/ 0 w 631"/>
                <a:gd name="T35" fmla="*/ 355 h 365"/>
                <a:gd name="T36" fmla="*/ 0 w 631"/>
                <a:gd name="T37" fmla="*/ 365 h 365"/>
                <a:gd name="T38" fmla="*/ 28 w 631"/>
                <a:gd name="T39" fmla="*/ 361 h 365"/>
                <a:gd name="T40" fmla="*/ 55 w 631"/>
                <a:gd name="T41" fmla="*/ 355 h 365"/>
                <a:gd name="T42" fmla="*/ 80 w 631"/>
                <a:gd name="T43" fmla="*/ 348 h 365"/>
                <a:gd name="T44" fmla="*/ 107 w 631"/>
                <a:gd name="T45" fmla="*/ 340 h 365"/>
                <a:gd name="T46" fmla="*/ 155 w 631"/>
                <a:gd name="T47" fmla="*/ 321 h 365"/>
                <a:gd name="T48" fmla="*/ 201 w 631"/>
                <a:gd name="T49" fmla="*/ 300 h 365"/>
                <a:gd name="T50" fmla="*/ 245 w 631"/>
                <a:gd name="T51" fmla="*/ 277 h 365"/>
                <a:gd name="T52" fmla="*/ 288 w 631"/>
                <a:gd name="T53" fmla="*/ 250 h 365"/>
                <a:gd name="T54" fmla="*/ 328 w 631"/>
                <a:gd name="T55" fmla="*/ 223 h 365"/>
                <a:gd name="T56" fmla="*/ 368 w 631"/>
                <a:gd name="T57" fmla="*/ 194 h 365"/>
                <a:gd name="T58" fmla="*/ 439 w 631"/>
                <a:gd name="T59" fmla="*/ 137 h 365"/>
                <a:gd name="T60" fmla="*/ 508 w 631"/>
                <a:gd name="T61" fmla="*/ 85 h 365"/>
                <a:gd name="T62" fmla="*/ 539 w 631"/>
                <a:gd name="T63" fmla="*/ 62 h 365"/>
                <a:gd name="T64" fmla="*/ 572 w 631"/>
                <a:gd name="T65" fmla="*/ 41 h 365"/>
                <a:gd name="T66" fmla="*/ 602 w 631"/>
                <a:gd name="T67" fmla="*/ 21 h 365"/>
                <a:gd name="T68" fmla="*/ 631 w 631"/>
                <a:gd name="T69" fmla="*/ 8 h 365"/>
                <a:gd name="T70" fmla="*/ 631 w 631"/>
                <a:gd name="T71" fmla="*/ 8 h 365"/>
                <a:gd name="T72" fmla="*/ 629 w 631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31"/>
                <a:gd name="T112" fmla="*/ 0 h 365"/>
                <a:gd name="T113" fmla="*/ 631 w 631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31" h="365">
                  <a:moveTo>
                    <a:pt x="629" y="0"/>
                  </a:moveTo>
                  <a:lnTo>
                    <a:pt x="629" y="0"/>
                  </a:lnTo>
                  <a:lnTo>
                    <a:pt x="598" y="14"/>
                  </a:lnTo>
                  <a:lnTo>
                    <a:pt x="566" y="33"/>
                  </a:lnTo>
                  <a:lnTo>
                    <a:pt x="535" y="54"/>
                  </a:lnTo>
                  <a:lnTo>
                    <a:pt x="503" y="77"/>
                  </a:lnTo>
                  <a:lnTo>
                    <a:pt x="433" y="131"/>
                  </a:lnTo>
                  <a:lnTo>
                    <a:pt x="362" y="186"/>
                  </a:lnTo>
                  <a:lnTo>
                    <a:pt x="324" y="215"/>
                  </a:lnTo>
                  <a:lnTo>
                    <a:pt x="284" y="242"/>
                  </a:lnTo>
                  <a:lnTo>
                    <a:pt x="241" y="267"/>
                  </a:lnTo>
                  <a:lnTo>
                    <a:pt x="197" y="292"/>
                  </a:lnTo>
                  <a:lnTo>
                    <a:pt x="151" y="313"/>
                  </a:lnTo>
                  <a:lnTo>
                    <a:pt x="103" y="330"/>
                  </a:lnTo>
                  <a:lnTo>
                    <a:pt x="78" y="338"/>
                  </a:lnTo>
                  <a:lnTo>
                    <a:pt x="51" y="346"/>
                  </a:lnTo>
                  <a:lnTo>
                    <a:pt x="26" y="352"/>
                  </a:lnTo>
                  <a:lnTo>
                    <a:pt x="0" y="355"/>
                  </a:lnTo>
                  <a:lnTo>
                    <a:pt x="0" y="365"/>
                  </a:lnTo>
                  <a:lnTo>
                    <a:pt x="28" y="361"/>
                  </a:lnTo>
                  <a:lnTo>
                    <a:pt x="55" y="355"/>
                  </a:lnTo>
                  <a:lnTo>
                    <a:pt x="80" y="348"/>
                  </a:lnTo>
                  <a:lnTo>
                    <a:pt x="107" y="340"/>
                  </a:lnTo>
                  <a:lnTo>
                    <a:pt x="155" y="321"/>
                  </a:lnTo>
                  <a:lnTo>
                    <a:pt x="201" y="300"/>
                  </a:lnTo>
                  <a:lnTo>
                    <a:pt x="245" y="277"/>
                  </a:lnTo>
                  <a:lnTo>
                    <a:pt x="288" y="250"/>
                  </a:lnTo>
                  <a:lnTo>
                    <a:pt x="328" y="223"/>
                  </a:lnTo>
                  <a:lnTo>
                    <a:pt x="368" y="194"/>
                  </a:lnTo>
                  <a:lnTo>
                    <a:pt x="439" y="137"/>
                  </a:lnTo>
                  <a:lnTo>
                    <a:pt x="508" y="85"/>
                  </a:lnTo>
                  <a:lnTo>
                    <a:pt x="539" y="62"/>
                  </a:lnTo>
                  <a:lnTo>
                    <a:pt x="572" y="41"/>
                  </a:lnTo>
                  <a:lnTo>
                    <a:pt x="602" y="21"/>
                  </a:lnTo>
                  <a:lnTo>
                    <a:pt x="631" y="8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9" name="Freeform 1112">
              <a:extLst>
                <a:ext uri="{FF2B5EF4-FFF2-40B4-BE49-F238E27FC236}">
                  <a16:creationId xmlns:a16="http://schemas.microsoft.com/office/drawing/2014/main" id="{AE1DA7CB-F09A-44D2-BE1C-229550F40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1903"/>
              <a:ext cx="455" cy="35"/>
            </a:xfrm>
            <a:custGeom>
              <a:avLst/>
              <a:gdLst>
                <a:gd name="T0" fmla="*/ 451 w 455"/>
                <a:gd name="T1" fmla="*/ 0 h 35"/>
                <a:gd name="T2" fmla="*/ 451 w 455"/>
                <a:gd name="T3" fmla="*/ 0 h 35"/>
                <a:gd name="T4" fmla="*/ 426 w 455"/>
                <a:gd name="T5" fmla="*/ 12 h 35"/>
                <a:gd name="T6" fmla="*/ 399 w 455"/>
                <a:gd name="T7" fmla="*/ 18 h 35"/>
                <a:gd name="T8" fmla="*/ 374 w 455"/>
                <a:gd name="T9" fmla="*/ 23 h 35"/>
                <a:gd name="T10" fmla="*/ 348 w 455"/>
                <a:gd name="T11" fmla="*/ 25 h 35"/>
                <a:gd name="T12" fmla="*/ 321 w 455"/>
                <a:gd name="T13" fmla="*/ 23 h 35"/>
                <a:gd name="T14" fmla="*/ 294 w 455"/>
                <a:gd name="T15" fmla="*/ 21 h 35"/>
                <a:gd name="T16" fmla="*/ 267 w 455"/>
                <a:gd name="T17" fmla="*/ 20 h 35"/>
                <a:gd name="T18" fmla="*/ 238 w 455"/>
                <a:gd name="T19" fmla="*/ 16 h 35"/>
                <a:gd name="T20" fmla="*/ 209 w 455"/>
                <a:gd name="T21" fmla="*/ 12 h 35"/>
                <a:gd name="T22" fmla="*/ 181 w 455"/>
                <a:gd name="T23" fmla="*/ 8 h 35"/>
                <a:gd name="T24" fmla="*/ 152 w 455"/>
                <a:gd name="T25" fmla="*/ 6 h 35"/>
                <a:gd name="T26" fmla="*/ 121 w 455"/>
                <a:gd name="T27" fmla="*/ 6 h 35"/>
                <a:gd name="T28" fmla="*/ 92 w 455"/>
                <a:gd name="T29" fmla="*/ 6 h 35"/>
                <a:gd name="T30" fmla="*/ 62 w 455"/>
                <a:gd name="T31" fmla="*/ 10 h 35"/>
                <a:gd name="T32" fmla="*/ 31 w 455"/>
                <a:gd name="T33" fmla="*/ 18 h 35"/>
                <a:gd name="T34" fmla="*/ 0 w 455"/>
                <a:gd name="T35" fmla="*/ 27 h 35"/>
                <a:gd name="T36" fmla="*/ 2 w 455"/>
                <a:gd name="T37" fmla="*/ 35 h 35"/>
                <a:gd name="T38" fmla="*/ 33 w 455"/>
                <a:gd name="T39" fmla="*/ 25 h 35"/>
                <a:gd name="T40" fmla="*/ 64 w 455"/>
                <a:gd name="T41" fmla="*/ 20 h 35"/>
                <a:gd name="T42" fmla="*/ 92 w 455"/>
                <a:gd name="T43" fmla="*/ 16 h 35"/>
                <a:gd name="T44" fmla="*/ 121 w 455"/>
                <a:gd name="T45" fmla="*/ 14 h 35"/>
                <a:gd name="T46" fmla="*/ 150 w 455"/>
                <a:gd name="T47" fmla="*/ 16 h 35"/>
                <a:gd name="T48" fmla="*/ 181 w 455"/>
                <a:gd name="T49" fmla="*/ 18 h 35"/>
                <a:gd name="T50" fmla="*/ 209 w 455"/>
                <a:gd name="T51" fmla="*/ 21 h 35"/>
                <a:gd name="T52" fmla="*/ 236 w 455"/>
                <a:gd name="T53" fmla="*/ 25 h 35"/>
                <a:gd name="T54" fmla="*/ 265 w 455"/>
                <a:gd name="T55" fmla="*/ 29 h 35"/>
                <a:gd name="T56" fmla="*/ 294 w 455"/>
                <a:gd name="T57" fmla="*/ 31 h 35"/>
                <a:gd name="T58" fmla="*/ 321 w 455"/>
                <a:gd name="T59" fmla="*/ 33 h 35"/>
                <a:gd name="T60" fmla="*/ 348 w 455"/>
                <a:gd name="T61" fmla="*/ 33 h 35"/>
                <a:gd name="T62" fmla="*/ 376 w 455"/>
                <a:gd name="T63" fmla="*/ 31 h 35"/>
                <a:gd name="T64" fmla="*/ 401 w 455"/>
                <a:gd name="T65" fmla="*/ 27 h 35"/>
                <a:gd name="T66" fmla="*/ 428 w 455"/>
                <a:gd name="T67" fmla="*/ 20 h 35"/>
                <a:gd name="T68" fmla="*/ 455 w 455"/>
                <a:gd name="T69" fmla="*/ 8 h 35"/>
                <a:gd name="T70" fmla="*/ 455 w 455"/>
                <a:gd name="T71" fmla="*/ 8 h 35"/>
                <a:gd name="T72" fmla="*/ 451 w 455"/>
                <a:gd name="T73" fmla="*/ 0 h 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5"/>
                <a:gd name="T112" fmla="*/ 0 h 35"/>
                <a:gd name="T113" fmla="*/ 455 w 455"/>
                <a:gd name="T114" fmla="*/ 35 h 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5" h="35">
                  <a:moveTo>
                    <a:pt x="451" y="0"/>
                  </a:moveTo>
                  <a:lnTo>
                    <a:pt x="451" y="0"/>
                  </a:lnTo>
                  <a:lnTo>
                    <a:pt x="426" y="12"/>
                  </a:lnTo>
                  <a:lnTo>
                    <a:pt x="399" y="18"/>
                  </a:lnTo>
                  <a:lnTo>
                    <a:pt x="374" y="23"/>
                  </a:lnTo>
                  <a:lnTo>
                    <a:pt x="348" y="25"/>
                  </a:lnTo>
                  <a:lnTo>
                    <a:pt x="321" y="23"/>
                  </a:lnTo>
                  <a:lnTo>
                    <a:pt x="294" y="21"/>
                  </a:lnTo>
                  <a:lnTo>
                    <a:pt x="267" y="20"/>
                  </a:lnTo>
                  <a:lnTo>
                    <a:pt x="238" y="16"/>
                  </a:lnTo>
                  <a:lnTo>
                    <a:pt x="209" y="12"/>
                  </a:lnTo>
                  <a:lnTo>
                    <a:pt x="181" y="8"/>
                  </a:lnTo>
                  <a:lnTo>
                    <a:pt x="152" y="6"/>
                  </a:lnTo>
                  <a:lnTo>
                    <a:pt x="121" y="6"/>
                  </a:lnTo>
                  <a:lnTo>
                    <a:pt x="92" y="6"/>
                  </a:lnTo>
                  <a:lnTo>
                    <a:pt x="62" y="10"/>
                  </a:lnTo>
                  <a:lnTo>
                    <a:pt x="31" y="18"/>
                  </a:lnTo>
                  <a:lnTo>
                    <a:pt x="0" y="27"/>
                  </a:lnTo>
                  <a:lnTo>
                    <a:pt x="2" y="35"/>
                  </a:lnTo>
                  <a:lnTo>
                    <a:pt x="33" y="25"/>
                  </a:lnTo>
                  <a:lnTo>
                    <a:pt x="64" y="20"/>
                  </a:lnTo>
                  <a:lnTo>
                    <a:pt x="92" y="16"/>
                  </a:lnTo>
                  <a:lnTo>
                    <a:pt x="121" y="14"/>
                  </a:lnTo>
                  <a:lnTo>
                    <a:pt x="150" y="16"/>
                  </a:lnTo>
                  <a:lnTo>
                    <a:pt x="181" y="18"/>
                  </a:lnTo>
                  <a:lnTo>
                    <a:pt x="209" y="21"/>
                  </a:lnTo>
                  <a:lnTo>
                    <a:pt x="236" y="25"/>
                  </a:lnTo>
                  <a:lnTo>
                    <a:pt x="265" y="29"/>
                  </a:lnTo>
                  <a:lnTo>
                    <a:pt x="294" y="31"/>
                  </a:lnTo>
                  <a:lnTo>
                    <a:pt x="321" y="33"/>
                  </a:lnTo>
                  <a:lnTo>
                    <a:pt x="348" y="33"/>
                  </a:lnTo>
                  <a:lnTo>
                    <a:pt x="376" y="31"/>
                  </a:lnTo>
                  <a:lnTo>
                    <a:pt x="401" y="27"/>
                  </a:lnTo>
                  <a:lnTo>
                    <a:pt x="428" y="20"/>
                  </a:lnTo>
                  <a:lnTo>
                    <a:pt x="455" y="8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0" name="Freeform 1113">
              <a:extLst>
                <a:ext uri="{FF2B5EF4-FFF2-40B4-BE49-F238E27FC236}">
                  <a16:creationId xmlns:a16="http://schemas.microsoft.com/office/drawing/2014/main" id="{FD2390CE-F45C-4B0E-BA69-AFA4F8FDA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517"/>
              <a:ext cx="693" cy="394"/>
            </a:xfrm>
            <a:custGeom>
              <a:avLst/>
              <a:gdLst>
                <a:gd name="T0" fmla="*/ 693 w 693"/>
                <a:gd name="T1" fmla="*/ 8 h 394"/>
                <a:gd name="T2" fmla="*/ 689 w 693"/>
                <a:gd name="T3" fmla="*/ 0 h 394"/>
                <a:gd name="T4" fmla="*/ 588 w 693"/>
                <a:gd name="T5" fmla="*/ 50 h 394"/>
                <a:gd name="T6" fmla="*/ 494 w 693"/>
                <a:gd name="T7" fmla="*/ 100 h 394"/>
                <a:gd name="T8" fmla="*/ 405 w 693"/>
                <a:gd name="T9" fmla="*/ 150 h 394"/>
                <a:gd name="T10" fmla="*/ 321 w 693"/>
                <a:gd name="T11" fmla="*/ 200 h 394"/>
                <a:gd name="T12" fmla="*/ 238 w 693"/>
                <a:gd name="T13" fmla="*/ 250 h 394"/>
                <a:gd name="T14" fmla="*/ 160 w 693"/>
                <a:gd name="T15" fmla="*/ 296 h 394"/>
                <a:gd name="T16" fmla="*/ 79 w 693"/>
                <a:gd name="T17" fmla="*/ 342 h 394"/>
                <a:gd name="T18" fmla="*/ 0 w 693"/>
                <a:gd name="T19" fmla="*/ 386 h 394"/>
                <a:gd name="T20" fmla="*/ 4 w 693"/>
                <a:gd name="T21" fmla="*/ 394 h 394"/>
                <a:gd name="T22" fmla="*/ 85 w 693"/>
                <a:gd name="T23" fmla="*/ 350 h 394"/>
                <a:gd name="T24" fmla="*/ 163 w 693"/>
                <a:gd name="T25" fmla="*/ 304 h 394"/>
                <a:gd name="T26" fmla="*/ 244 w 693"/>
                <a:gd name="T27" fmla="*/ 258 h 394"/>
                <a:gd name="T28" fmla="*/ 325 w 693"/>
                <a:gd name="T29" fmla="*/ 208 h 394"/>
                <a:gd name="T30" fmla="*/ 409 w 693"/>
                <a:gd name="T31" fmla="*/ 158 h 394"/>
                <a:gd name="T32" fmla="*/ 497 w 693"/>
                <a:gd name="T33" fmla="*/ 108 h 394"/>
                <a:gd name="T34" fmla="*/ 591 w 693"/>
                <a:gd name="T35" fmla="*/ 58 h 394"/>
                <a:gd name="T36" fmla="*/ 693 w 693"/>
                <a:gd name="T37" fmla="*/ 8 h 394"/>
                <a:gd name="T38" fmla="*/ 689 w 693"/>
                <a:gd name="T39" fmla="*/ 0 h 394"/>
                <a:gd name="T40" fmla="*/ 693 w 693"/>
                <a:gd name="T41" fmla="*/ 8 h 3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93"/>
                <a:gd name="T64" fmla="*/ 0 h 394"/>
                <a:gd name="T65" fmla="*/ 693 w 693"/>
                <a:gd name="T66" fmla="*/ 394 h 3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93" h="394">
                  <a:moveTo>
                    <a:pt x="693" y="8"/>
                  </a:moveTo>
                  <a:lnTo>
                    <a:pt x="689" y="0"/>
                  </a:lnTo>
                  <a:lnTo>
                    <a:pt x="588" y="50"/>
                  </a:lnTo>
                  <a:lnTo>
                    <a:pt x="494" y="100"/>
                  </a:lnTo>
                  <a:lnTo>
                    <a:pt x="405" y="150"/>
                  </a:lnTo>
                  <a:lnTo>
                    <a:pt x="321" y="200"/>
                  </a:lnTo>
                  <a:lnTo>
                    <a:pt x="238" y="250"/>
                  </a:lnTo>
                  <a:lnTo>
                    <a:pt x="160" y="296"/>
                  </a:lnTo>
                  <a:lnTo>
                    <a:pt x="79" y="342"/>
                  </a:lnTo>
                  <a:lnTo>
                    <a:pt x="0" y="386"/>
                  </a:lnTo>
                  <a:lnTo>
                    <a:pt x="4" y="394"/>
                  </a:lnTo>
                  <a:lnTo>
                    <a:pt x="85" y="350"/>
                  </a:lnTo>
                  <a:lnTo>
                    <a:pt x="163" y="304"/>
                  </a:lnTo>
                  <a:lnTo>
                    <a:pt x="244" y="258"/>
                  </a:lnTo>
                  <a:lnTo>
                    <a:pt x="325" y="208"/>
                  </a:lnTo>
                  <a:lnTo>
                    <a:pt x="409" y="158"/>
                  </a:lnTo>
                  <a:lnTo>
                    <a:pt x="497" y="108"/>
                  </a:lnTo>
                  <a:lnTo>
                    <a:pt x="591" y="58"/>
                  </a:lnTo>
                  <a:lnTo>
                    <a:pt x="693" y="8"/>
                  </a:lnTo>
                  <a:lnTo>
                    <a:pt x="689" y="0"/>
                  </a:lnTo>
                  <a:lnTo>
                    <a:pt x="693" y="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1" name="Freeform 1114">
              <a:extLst>
                <a:ext uri="{FF2B5EF4-FFF2-40B4-BE49-F238E27FC236}">
                  <a16:creationId xmlns:a16="http://schemas.microsoft.com/office/drawing/2014/main" id="{7B6D7B6C-5963-47DC-933D-14ACE04E0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1517"/>
              <a:ext cx="232" cy="795"/>
            </a:xfrm>
            <a:custGeom>
              <a:avLst/>
              <a:gdLst>
                <a:gd name="T0" fmla="*/ 232 w 232"/>
                <a:gd name="T1" fmla="*/ 786 h 795"/>
                <a:gd name="T2" fmla="*/ 211 w 232"/>
                <a:gd name="T3" fmla="*/ 786 h 795"/>
                <a:gd name="T4" fmla="*/ 190 w 232"/>
                <a:gd name="T5" fmla="*/ 784 h 795"/>
                <a:gd name="T6" fmla="*/ 151 w 232"/>
                <a:gd name="T7" fmla="*/ 766 h 795"/>
                <a:gd name="T8" fmla="*/ 117 w 232"/>
                <a:gd name="T9" fmla="*/ 738 h 795"/>
                <a:gd name="T10" fmla="*/ 86 w 232"/>
                <a:gd name="T11" fmla="*/ 697 h 795"/>
                <a:gd name="T12" fmla="*/ 59 w 232"/>
                <a:gd name="T13" fmla="*/ 647 h 795"/>
                <a:gd name="T14" fmla="*/ 38 w 232"/>
                <a:gd name="T15" fmla="*/ 590 h 795"/>
                <a:gd name="T16" fmla="*/ 23 w 232"/>
                <a:gd name="T17" fmla="*/ 528 h 795"/>
                <a:gd name="T18" fmla="*/ 13 w 232"/>
                <a:gd name="T19" fmla="*/ 461 h 795"/>
                <a:gd name="T20" fmla="*/ 9 w 232"/>
                <a:gd name="T21" fmla="*/ 392 h 795"/>
                <a:gd name="T22" fmla="*/ 13 w 232"/>
                <a:gd name="T23" fmla="*/ 323 h 795"/>
                <a:gd name="T24" fmla="*/ 23 w 232"/>
                <a:gd name="T25" fmla="*/ 254 h 795"/>
                <a:gd name="T26" fmla="*/ 42 w 232"/>
                <a:gd name="T27" fmla="*/ 191 h 795"/>
                <a:gd name="T28" fmla="*/ 67 w 232"/>
                <a:gd name="T29" fmla="*/ 133 h 795"/>
                <a:gd name="T30" fmla="*/ 101 w 232"/>
                <a:gd name="T31" fmla="*/ 81 h 795"/>
                <a:gd name="T32" fmla="*/ 145 w 232"/>
                <a:gd name="T33" fmla="*/ 39 h 795"/>
                <a:gd name="T34" fmla="*/ 199 w 232"/>
                <a:gd name="T35" fmla="*/ 8 h 795"/>
                <a:gd name="T36" fmla="*/ 167 w 232"/>
                <a:gd name="T37" fmla="*/ 14 h 795"/>
                <a:gd name="T38" fmla="*/ 117 w 232"/>
                <a:gd name="T39" fmla="*/ 52 h 795"/>
                <a:gd name="T40" fmla="*/ 76 w 232"/>
                <a:gd name="T41" fmla="*/ 100 h 795"/>
                <a:gd name="T42" fmla="*/ 46 w 232"/>
                <a:gd name="T43" fmla="*/ 158 h 795"/>
                <a:gd name="T44" fmla="*/ 23 w 232"/>
                <a:gd name="T45" fmla="*/ 219 h 795"/>
                <a:gd name="T46" fmla="*/ 7 w 232"/>
                <a:gd name="T47" fmla="*/ 286 h 795"/>
                <a:gd name="T48" fmla="*/ 1 w 232"/>
                <a:gd name="T49" fmla="*/ 356 h 795"/>
                <a:gd name="T50" fmla="*/ 1 w 232"/>
                <a:gd name="T51" fmla="*/ 427 h 795"/>
                <a:gd name="T52" fmla="*/ 7 w 232"/>
                <a:gd name="T53" fmla="*/ 496 h 795"/>
                <a:gd name="T54" fmla="*/ 21 w 232"/>
                <a:gd name="T55" fmla="*/ 561 h 795"/>
                <a:gd name="T56" fmla="*/ 40 w 232"/>
                <a:gd name="T57" fmla="*/ 622 h 795"/>
                <a:gd name="T58" fmla="*/ 65 w 232"/>
                <a:gd name="T59" fmla="*/ 678 h 795"/>
                <a:gd name="T60" fmla="*/ 94 w 232"/>
                <a:gd name="T61" fmla="*/ 724 h 795"/>
                <a:gd name="T62" fmla="*/ 128 w 232"/>
                <a:gd name="T63" fmla="*/ 761 h 795"/>
                <a:gd name="T64" fmla="*/ 167 w 232"/>
                <a:gd name="T65" fmla="*/ 786 h 795"/>
                <a:gd name="T66" fmla="*/ 199 w 232"/>
                <a:gd name="T67" fmla="*/ 793 h 795"/>
                <a:gd name="T68" fmla="*/ 220 w 232"/>
                <a:gd name="T69" fmla="*/ 795 h 795"/>
                <a:gd name="T70" fmla="*/ 232 w 232"/>
                <a:gd name="T71" fmla="*/ 786 h 79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2"/>
                <a:gd name="T109" fmla="*/ 0 h 795"/>
                <a:gd name="T110" fmla="*/ 232 w 232"/>
                <a:gd name="T111" fmla="*/ 795 h 79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2" h="795">
                  <a:moveTo>
                    <a:pt x="232" y="793"/>
                  </a:moveTo>
                  <a:lnTo>
                    <a:pt x="232" y="786"/>
                  </a:lnTo>
                  <a:lnTo>
                    <a:pt x="220" y="786"/>
                  </a:lnTo>
                  <a:lnTo>
                    <a:pt x="211" y="786"/>
                  </a:lnTo>
                  <a:lnTo>
                    <a:pt x="199" y="786"/>
                  </a:lnTo>
                  <a:lnTo>
                    <a:pt x="190" y="784"/>
                  </a:lnTo>
                  <a:lnTo>
                    <a:pt x="170" y="776"/>
                  </a:lnTo>
                  <a:lnTo>
                    <a:pt x="151" y="766"/>
                  </a:lnTo>
                  <a:lnTo>
                    <a:pt x="134" y="755"/>
                  </a:lnTo>
                  <a:lnTo>
                    <a:pt x="117" y="738"/>
                  </a:lnTo>
                  <a:lnTo>
                    <a:pt x="101" y="718"/>
                  </a:lnTo>
                  <a:lnTo>
                    <a:pt x="86" y="697"/>
                  </a:lnTo>
                  <a:lnTo>
                    <a:pt x="73" y="674"/>
                  </a:lnTo>
                  <a:lnTo>
                    <a:pt x="59" y="647"/>
                  </a:lnTo>
                  <a:lnTo>
                    <a:pt x="48" y="621"/>
                  </a:lnTo>
                  <a:lnTo>
                    <a:pt x="38" y="590"/>
                  </a:lnTo>
                  <a:lnTo>
                    <a:pt x="30" y="559"/>
                  </a:lnTo>
                  <a:lnTo>
                    <a:pt x="23" y="528"/>
                  </a:lnTo>
                  <a:lnTo>
                    <a:pt x="17" y="494"/>
                  </a:lnTo>
                  <a:lnTo>
                    <a:pt x="13" y="461"/>
                  </a:lnTo>
                  <a:lnTo>
                    <a:pt x="9" y="427"/>
                  </a:lnTo>
                  <a:lnTo>
                    <a:pt x="9" y="392"/>
                  </a:lnTo>
                  <a:lnTo>
                    <a:pt x="9" y="358"/>
                  </a:lnTo>
                  <a:lnTo>
                    <a:pt x="13" y="323"/>
                  </a:lnTo>
                  <a:lnTo>
                    <a:pt x="17" y="288"/>
                  </a:lnTo>
                  <a:lnTo>
                    <a:pt x="23" y="254"/>
                  </a:lnTo>
                  <a:lnTo>
                    <a:pt x="30" y="223"/>
                  </a:lnTo>
                  <a:lnTo>
                    <a:pt x="42" y="191"/>
                  </a:lnTo>
                  <a:lnTo>
                    <a:pt x="53" y="162"/>
                  </a:lnTo>
                  <a:lnTo>
                    <a:pt x="67" y="133"/>
                  </a:lnTo>
                  <a:lnTo>
                    <a:pt x="84" y="106"/>
                  </a:lnTo>
                  <a:lnTo>
                    <a:pt x="101" y="81"/>
                  </a:lnTo>
                  <a:lnTo>
                    <a:pt x="122" y="60"/>
                  </a:lnTo>
                  <a:lnTo>
                    <a:pt x="145" y="39"/>
                  </a:lnTo>
                  <a:lnTo>
                    <a:pt x="170" y="22"/>
                  </a:lnTo>
                  <a:lnTo>
                    <a:pt x="199" y="8"/>
                  </a:lnTo>
                  <a:lnTo>
                    <a:pt x="195" y="0"/>
                  </a:lnTo>
                  <a:lnTo>
                    <a:pt x="167" y="14"/>
                  </a:lnTo>
                  <a:lnTo>
                    <a:pt x="140" y="31"/>
                  </a:lnTo>
                  <a:lnTo>
                    <a:pt x="117" y="52"/>
                  </a:lnTo>
                  <a:lnTo>
                    <a:pt x="96" y="75"/>
                  </a:lnTo>
                  <a:lnTo>
                    <a:pt x="76" y="100"/>
                  </a:lnTo>
                  <a:lnTo>
                    <a:pt x="59" y="129"/>
                  </a:lnTo>
                  <a:lnTo>
                    <a:pt x="46" y="158"/>
                  </a:lnTo>
                  <a:lnTo>
                    <a:pt x="32" y="189"/>
                  </a:lnTo>
                  <a:lnTo>
                    <a:pt x="23" y="219"/>
                  </a:lnTo>
                  <a:lnTo>
                    <a:pt x="13" y="252"/>
                  </a:lnTo>
                  <a:lnTo>
                    <a:pt x="7" y="286"/>
                  </a:lnTo>
                  <a:lnTo>
                    <a:pt x="3" y="321"/>
                  </a:lnTo>
                  <a:lnTo>
                    <a:pt x="1" y="356"/>
                  </a:lnTo>
                  <a:lnTo>
                    <a:pt x="0" y="392"/>
                  </a:lnTo>
                  <a:lnTo>
                    <a:pt x="1" y="427"/>
                  </a:lnTo>
                  <a:lnTo>
                    <a:pt x="3" y="461"/>
                  </a:lnTo>
                  <a:lnTo>
                    <a:pt x="7" y="496"/>
                  </a:lnTo>
                  <a:lnTo>
                    <a:pt x="13" y="528"/>
                  </a:lnTo>
                  <a:lnTo>
                    <a:pt x="21" y="561"/>
                  </a:lnTo>
                  <a:lnTo>
                    <a:pt x="30" y="594"/>
                  </a:lnTo>
                  <a:lnTo>
                    <a:pt x="40" y="622"/>
                  </a:lnTo>
                  <a:lnTo>
                    <a:pt x="51" y="651"/>
                  </a:lnTo>
                  <a:lnTo>
                    <a:pt x="65" y="678"/>
                  </a:lnTo>
                  <a:lnTo>
                    <a:pt x="78" y="703"/>
                  </a:lnTo>
                  <a:lnTo>
                    <a:pt x="94" y="724"/>
                  </a:lnTo>
                  <a:lnTo>
                    <a:pt x="111" y="743"/>
                  </a:lnTo>
                  <a:lnTo>
                    <a:pt x="128" y="761"/>
                  </a:lnTo>
                  <a:lnTo>
                    <a:pt x="147" y="774"/>
                  </a:lnTo>
                  <a:lnTo>
                    <a:pt x="167" y="786"/>
                  </a:lnTo>
                  <a:lnTo>
                    <a:pt x="188" y="791"/>
                  </a:lnTo>
                  <a:lnTo>
                    <a:pt x="199" y="793"/>
                  </a:lnTo>
                  <a:lnTo>
                    <a:pt x="211" y="795"/>
                  </a:lnTo>
                  <a:lnTo>
                    <a:pt x="220" y="795"/>
                  </a:lnTo>
                  <a:lnTo>
                    <a:pt x="232" y="793"/>
                  </a:lnTo>
                  <a:lnTo>
                    <a:pt x="232" y="786"/>
                  </a:lnTo>
                  <a:lnTo>
                    <a:pt x="232" y="793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2" name="Freeform 1115">
              <a:extLst>
                <a:ext uri="{FF2B5EF4-FFF2-40B4-BE49-F238E27FC236}">
                  <a16:creationId xmlns:a16="http://schemas.microsoft.com/office/drawing/2014/main" id="{A8F4DA8E-EDB8-4330-B4D4-18F9A302C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303"/>
              <a:ext cx="626" cy="180"/>
            </a:xfrm>
            <a:custGeom>
              <a:avLst/>
              <a:gdLst>
                <a:gd name="T0" fmla="*/ 6 w 626"/>
                <a:gd name="T1" fmla="*/ 180 h 180"/>
                <a:gd name="T2" fmla="*/ 6 w 626"/>
                <a:gd name="T3" fmla="*/ 180 h 180"/>
                <a:gd name="T4" fmla="*/ 52 w 626"/>
                <a:gd name="T5" fmla="*/ 149 h 180"/>
                <a:gd name="T6" fmla="*/ 106 w 626"/>
                <a:gd name="T7" fmla="*/ 117 h 180"/>
                <a:gd name="T8" fmla="*/ 134 w 626"/>
                <a:gd name="T9" fmla="*/ 101 h 180"/>
                <a:gd name="T10" fmla="*/ 167 w 626"/>
                <a:gd name="T11" fmla="*/ 86 h 180"/>
                <a:gd name="T12" fmla="*/ 200 w 626"/>
                <a:gd name="T13" fmla="*/ 73 h 180"/>
                <a:gd name="T14" fmla="*/ 236 w 626"/>
                <a:gd name="T15" fmla="*/ 59 h 180"/>
                <a:gd name="T16" fmla="*/ 275 w 626"/>
                <a:gd name="T17" fmla="*/ 48 h 180"/>
                <a:gd name="T18" fmla="*/ 315 w 626"/>
                <a:gd name="T19" fmla="*/ 38 h 180"/>
                <a:gd name="T20" fmla="*/ 359 w 626"/>
                <a:gd name="T21" fmla="*/ 28 h 180"/>
                <a:gd name="T22" fmla="*/ 405 w 626"/>
                <a:gd name="T23" fmla="*/ 21 h 180"/>
                <a:gd name="T24" fmla="*/ 455 w 626"/>
                <a:gd name="T25" fmla="*/ 15 h 180"/>
                <a:gd name="T26" fmla="*/ 509 w 626"/>
                <a:gd name="T27" fmla="*/ 9 h 180"/>
                <a:gd name="T28" fmla="*/ 566 w 626"/>
                <a:gd name="T29" fmla="*/ 7 h 180"/>
                <a:gd name="T30" fmla="*/ 626 w 626"/>
                <a:gd name="T31" fmla="*/ 7 h 180"/>
                <a:gd name="T32" fmla="*/ 626 w 626"/>
                <a:gd name="T33" fmla="*/ 0 h 180"/>
                <a:gd name="T34" fmla="*/ 564 w 626"/>
                <a:gd name="T35" fmla="*/ 0 h 180"/>
                <a:gd name="T36" fmla="*/ 509 w 626"/>
                <a:gd name="T37" fmla="*/ 2 h 180"/>
                <a:gd name="T38" fmla="*/ 455 w 626"/>
                <a:gd name="T39" fmla="*/ 5 h 180"/>
                <a:gd name="T40" fmla="*/ 405 w 626"/>
                <a:gd name="T41" fmla="*/ 11 h 180"/>
                <a:gd name="T42" fmla="*/ 357 w 626"/>
                <a:gd name="T43" fmla="*/ 19 h 180"/>
                <a:gd name="T44" fmla="*/ 313 w 626"/>
                <a:gd name="T45" fmla="*/ 28 h 180"/>
                <a:gd name="T46" fmla="*/ 271 w 626"/>
                <a:gd name="T47" fmla="*/ 40 h 180"/>
                <a:gd name="T48" fmla="*/ 232 w 626"/>
                <a:gd name="T49" fmla="*/ 51 h 180"/>
                <a:gd name="T50" fmla="*/ 196 w 626"/>
                <a:gd name="T51" fmla="*/ 65 h 180"/>
                <a:gd name="T52" fmla="*/ 163 w 626"/>
                <a:gd name="T53" fmla="*/ 78 h 180"/>
                <a:gd name="T54" fmla="*/ 131 w 626"/>
                <a:gd name="T55" fmla="*/ 94 h 180"/>
                <a:gd name="T56" fmla="*/ 102 w 626"/>
                <a:gd name="T57" fmla="*/ 109 h 180"/>
                <a:gd name="T58" fmla="*/ 48 w 626"/>
                <a:gd name="T59" fmla="*/ 142 h 180"/>
                <a:gd name="T60" fmla="*/ 0 w 626"/>
                <a:gd name="T61" fmla="*/ 174 h 180"/>
                <a:gd name="T62" fmla="*/ 0 w 626"/>
                <a:gd name="T63" fmla="*/ 174 h 180"/>
                <a:gd name="T64" fmla="*/ 6 w 626"/>
                <a:gd name="T65" fmla="*/ 180 h 1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6"/>
                <a:gd name="T100" fmla="*/ 0 h 180"/>
                <a:gd name="T101" fmla="*/ 626 w 626"/>
                <a:gd name="T102" fmla="*/ 180 h 18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6" h="180">
                  <a:moveTo>
                    <a:pt x="6" y="180"/>
                  </a:moveTo>
                  <a:lnTo>
                    <a:pt x="6" y="180"/>
                  </a:lnTo>
                  <a:lnTo>
                    <a:pt x="52" y="149"/>
                  </a:lnTo>
                  <a:lnTo>
                    <a:pt x="106" y="117"/>
                  </a:lnTo>
                  <a:lnTo>
                    <a:pt x="134" y="101"/>
                  </a:lnTo>
                  <a:lnTo>
                    <a:pt x="167" y="86"/>
                  </a:lnTo>
                  <a:lnTo>
                    <a:pt x="200" y="73"/>
                  </a:lnTo>
                  <a:lnTo>
                    <a:pt x="236" y="59"/>
                  </a:lnTo>
                  <a:lnTo>
                    <a:pt x="275" y="48"/>
                  </a:lnTo>
                  <a:lnTo>
                    <a:pt x="315" y="38"/>
                  </a:lnTo>
                  <a:lnTo>
                    <a:pt x="359" y="28"/>
                  </a:lnTo>
                  <a:lnTo>
                    <a:pt x="405" y="21"/>
                  </a:lnTo>
                  <a:lnTo>
                    <a:pt x="455" y="15"/>
                  </a:lnTo>
                  <a:lnTo>
                    <a:pt x="509" y="9"/>
                  </a:lnTo>
                  <a:lnTo>
                    <a:pt x="566" y="7"/>
                  </a:lnTo>
                  <a:lnTo>
                    <a:pt x="626" y="7"/>
                  </a:lnTo>
                  <a:lnTo>
                    <a:pt x="626" y="0"/>
                  </a:lnTo>
                  <a:lnTo>
                    <a:pt x="564" y="0"/>
                  </a:lnTo>
                  <a:lnTo>
                    <a:pt x="509" y="2"/>
                  </a:lnTo>
                  <a:lnTo>
                    <a:pt x="455" y="5"/>
                  </a:lnTo>
                  <a:lnTo>
                    <a:pt x="405" y="11"/>
                  </a:lnTo>
                  <a:lnTo>
                    <a:pt x="357" y="19"/>
                  </a:lnTo>
                  <a:lnTo>
                    <a:pt x="313" y="28"/>
                  </a:lnTo>
                  <a:lnTo>
                    <a:pt x="271" y="40"/>
                  </a:lnTo>
                  <a:lnTo>
                    <a:pt x="232" y="51"/>
                  </a:lnTo>
                  <a:lnTo>
                    <a:pt x="196" y="65"/>
                  </a:lnTo>
                  <a:lnTo>
                    <a:pt x="163" y="78"/>
                  </a:lnTo>
                  <a:lnTo>
                    <a:pt x="131" y="94"/>
                  </a:lnTo>
                  <a:lnTo>
                    <a:pt x="102" y="109"/>
                  </a:lnTo>
                  <a:lnTo>
                    <a:pt x="48" y="142"/>
                  </a:lnTo>
                  <a:lnTo>
                    <a:pt x="0" y="174"/>
                  </a:lnTo>
                  <a:lnTo>
                    <a:pt x="6" y="18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3" name="Freeform 1116">
              <a:extLst>
                <a:ext uri="{FF2B5EF4-FFF2-40B4-BE49-F238E27FC236}">
                  <a16:creationId xmlns:a16="http://schemas.microsoft.com/office/drawing/2014/main" id="{71E30EE4-3A4A-4CFB-AD12-AEBF34BF9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477"/>
              <a:ext cx="315" cy="190"/>
            </a:xfrm>
            <a:custGeom>
              <a:avLst/>
              <a:gdLst>
                <a:gd name="T0" fmla="*/ 0 w 315"/>
                <a:gd name="T1" fmla="*/ 190 h 190"/>
                <a:gd name="T2" fmla="*/ 0 w 315"/>
                <a:gd name="T3" fmla="*/ 190 h 190"/>
                <a:gd name="T4" fmla="*/ 23 w 315"/>
                <a:gd name="T5" fmla="*/ 188 h 190"/>
                <a:gd name="T6" fmla="*/ 44 w 315"/>
                <a:gd name="T7" fmla="*/ 185 h 190"/>
                <a:gd name="T8" fmla="*/ 63 w 315"/>
                <a:gd name="T9" fmla="*/ 179 h 190"/>
                <a:gd name="T10" fmla="*/ 83 w 315"/>
                <a:gd name="T11" fmla="*/ 171 h 190"/>
                <a:gd name="T12" fmla="*/ 102 w 315"/>
                <a:gd name="T13" fmla="*/ 164 h 190"/>
                <a:gd name="T14" fmla="*/ 121 w 315"/>
                <a:gd name="T15" fmla="*/ 152 h 190"/>
                <a:gd name="T16" fmla="*/ 140 w 315"/>
                <a:gd name="T17" fmla="*/ 140 h 190"/>
                <a:gd name="T18" fmla="*/ 157 w 315"/>
                <a:gd name="T19" fmla="*/ 129 h 190"/>
                <a:gd name="T20" fmla="*/ 196 w 315"/>
                <a:gd name="T21" fmla="*/ 100 h 190"/>
                <a:gd name="T22" fmla="*/ 232 w 315"/>
                <a:gd name="T23" fmla="*/ 71 h 190"/>
                <a:gd name="T24" fmla="*/ 273 w 315"/>
                <a:gd name="T25" fmla="*/ 39 h 190"/>
                <a:gd name="T26" fmla="*/ 315 w 315"/>
                <a:gd name="T27" fmla="*/ 6 h 190"/>
                <a:gd name="T28" fmla="*/ 309 w 315"/>
                <a:gd name="T29" fmla="*/ 0 h 190"/>
                <a:gd name="T30" fmla="*/ 267 w 315"/>
                <a:gd name="T31" fmla="*/ 31 h 190"/>
                <a:gd name="T32" fmla="*/ 227 w 315"/>
                <a:gd name="T33" fmla="*/ 64 h 190"/>
                <a:gd name="T34" fmla="*/ 190 w 315"/>
                <a:gd name="T35" fmla="*/ 94 h 190"/>
                <a:gd name="T36" fmla="*/ 154 w 315"/>
                <a:gd name="T37" fmla="*/ 121 h 190"/>
                <a:gd name="T38" fmla="*/ 134 w 315"/>
                <a:gd name="T39" fmla="*/ 133 h 190"/>
                <a:gd name="T40" fmla="*/ 117 w 315"/>
                <a:gd name="T41" fmla="*/ 144 h 190"/>
                <a:gd name="T42" fmla="*/ 98 w 315"/>
                <a:gd name="T43" fmla="*/ 154 h 190"/>
                <a:gd name="T44" fmla="*/ 81 w 315"/>
                <a:gd name="T45" fmla="*/ 164 h 190"/>
                <a:gd name="T46" fmla="*/ 61 w 315"/>
                <a:gd name="T47" fmla="*/ 171 h 190"/>
                <a:gd name="T48" fmla="*/ 42 w 315"/>
                <a:gd name="T49" fmla="*/ 175 h 190"/>
                <a:gd name="T50" fmla="*/ 21 w 315"/>
                <a:gd name="T51" fmla="*/ 179 h 190"/>
                <a:gd name="T52" fmla="*/ 0 w 315"/>
                <a:gd name="T53" fmla="*/ 181 h 190"/>
                <a:gd name="T54" fmla="*/ 0 w 315"/>
                <a:gd name="T55" fmla="*/ 181 h 190"/>
                <a:gd name="T56" fmla="*/ 0 w 315"/>
                <a:gd name="T57" fmla="*/ 190 h 1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15"/>
                <a:gd name="T88" fmla="*/ 0 h 190"/>
                <a:gd name="T89" fmla="*/ 315 w 315"/>
                <a:gd name="T90" fmla="*/ 190 h 19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15" h="190">
                  <a:moveTo>
                    <a:pt x="0" y="190"/>
                  </a:moveTo>
                  <a:lnTo>
                    <a:pt x="0" y="190"/>
                  </a:lnTo>
                  <a:lnTo>
                    <a:pt x="23" y="188"/>
                  </a:lnTo>
                  <a:lnTo>
                    <a:pt x="44" y="185"/>
                  </a:lnTo>
                  <a:lnTo>
                    <a:pt x="63" y="179"/>
                  </a:lnTo>
                  <a:lnTo>
                    <a:pt x="83" y="171"/>
                  </a:lnTo>
                  <a:lnTo>
                    <a:pt x="102" y="164"/>
                  </a:lnTo>
                  <a:lnTo>
                    <a:pt x="121" y="152"/>
                  </a:lnTo>
                  <a:lnTo>
                    <a:pt x="140" y="140"/>
                  </a:lnTo>
                  <a:lnTo>
                    <a:pt x="157" y="129"/>
                  </a:lnTo>
                  <a:lnTo>
                    <a:pt x="196" y="100"/>
                  </a:lnTo>
                  <a:lnTo>
                    <a:pt x="232" y="71"/>
                  </a:lnTo>
                  <a:lnTo>
                    <a:pt x="273" y="39"/>
                  </a:lnTo>
                  <a:lnTo>
                    <a:pt x="315" y="6"/>
                  </a:lnTo>
                  <a:lnTo>
                    <a:pt x="309" y="0"/>
                  </a:lnTo>
                  <a:lnTo>
                    <a:pt x="267" y="31"/>
                  </a:lnTo>
                  <a:lnTo>
                    <a:pt x="227" y="64"/>
                  </a:lnTo>
                  <a:lnTo>
                    <a:pt x="190" y="94"/>
                  </a:lnTo>
                  <a:lnTo>
                    <a:pt x="154" y="121"/>
                  </a:lnTo>
                  <a:lnTo>
                    <a:pt x="134" y="133"/>
                  </a:lnTo>
                  <a:lnTo>
                    <a:pt x="117" y="144"/>
                  </a:lnTo>
                  <a:lnTo>
                    <a:pt x="98" y="154"/>
                  </a:lnTo>
                  <a:lnTo>
                    <a:pt x="81" y="164"/>
                  </a:lnTo>
                  <a:lnTo>
                    <a:pt x="61" y="171"/>
                  </a:lnTo>
                  <a:lnTo>
                    <a:pt x="42" y="175"/>
                  </a:lnTo>
                  <a:lnTo>
                    <a:pt x="21" y="179"/>
                  </a:lnTo>
                  <a:lnTo>
                    <a:pt x="0" y="181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4" name="Freeform 1117">
              <a:extLst>
                <a:ext uri="{FF2B5EF4-FFF2-40B4-BE49-F238E27FC236}">
                  <a16:creationId xmlns:a16="http://schemas.microsoft.com/office/drawing/2014/main" id="{7EED80E0-88A5-4DC1-8BA5-2D46861B9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652"/>
              <a:ext cx="589" cy="19"/>
            </a:xfrm>
            <a:custGeom>
              <a:avLst/>
              <a:gdLst>
                <a:gd name="T0" fmla="*/ 0 w 589"/>
                <a:gd name="T1" fmla="*/ 8 h 19"/>
                <a:gd name="T2" fmla="*/ 0 w 589"/>
                <a:gd name="T3" fmla="*/ 8 h 19"/>
                <a:gd name="T4" fmla="*/ 94 w 589"/>
                <a:gd name="T5" fmla="*/ 12 h 19"/>
                <a:gd name="T6" fmla="*/ 173 w 589"/>
                <a:gd name="T7" fmla="*/ 13 h 19"/>
                <a:gd name="T8" fmla="*/ 242 w 589"/>
                <a:gd name="T9" fmla="*/ 15 h 19"/>
                <a:gd name="T10" fmla="*/ 305 w 589"/>
                <a:gd name="T11" fmla="*/ 17 h 19"/>
                <a:gd name="T12" fmla="*/ 366 w 589"/>
                <a:gd name="T13" fmla="*/ 19 h 19"/>
                <a:gd name="T14" fmla="*/ 432 w 589"/>
                <a:gd name="T15" fmla="*/ 19 h 19"/>
                <a:gd name="T16" fmla="*/ 505 w 589"/>
                <a:gd name="T17" fmla="*/ 17 h 19"/>
                <a:gd name="T18" fmla="*/ 589 w 589"/>
                <a:gd name="T19" fmla="*/ 15 h 19"/>
                <a:gd name="T20" fmla="*/ 589 w 589"/>
                <a:gd name="T21" fmla="*/ 6 h 19"/>
                <a:gd name="T22" fmla="*/ 505 w 589"/>
                <a:gd name="T23" fmla="*/ 10 h 19"/>
                <a:gd name="T24" fmla="*/ 432 w 589"/>
                <a:gd name="T25" fmla="*/ 10 h 19"/>
                <a:gd name="T26" fmla="*/ 366 w 589"/>
                <a:gd name="T27" fmla="*/ 10 h 19"/>
                <a:gd name="T28" fmla="*/ 305 w 589"/>
                <a:gd name="T29" fmla="*/ 8 h 19"/>
                <a:gd name="T30" fmla="*/ 242 w 589"/>
                <a:gd name="T31" fmla="*/ 6 h 19"/>
                <a:gd name="T32" fmla="*/ 173 w 589"/>
                <a:gd name="T33" fmla="*/ 4 h 19"/>
                <a:gd name="T34" fmla="*/ 94 w 589"/>
                <a:gd name="T35" fmla="*/ 2 h 19"/>
                <a:gd name="T36" fmla="*/ 0 w 589"/>
                <a:gd name="T37" fmla="*/ 0 h 19"/>
                <a:gd name="T38" fmla="*/ 0 w 589"/>
                <a:gd name="T39" fmla="*/ 0 h 19"/>
                <a:gd name="T40" fmla="*/ 0 w 589"/>
                <a:gd name="T41" fmla="*/ 8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9"/>
                <a:gd name="T64" fmla="*/ 0 h 19"/>
                <a:gd name="T65" fmla="*/ 589 w 589"/>
                <a:gd name="T66" fmla="*/ 19 h 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9" h="19">
                  <a:moveTo>
                    <a:pt x="0" y="8"/>
                  </a:moveTo>
                  <a:lnTo>
                    <a:pt x="0" y="8"/>
                  </a:lnTo>
                  <a:lnTo>
                    <a:pt x="94" y="12"/>
                  </a:lnTo>
                  <a:lnTo>
                    <a:pt x="173" y="13"/>
                  </a:lnTo>
                  <a:lnTo>
                    <a:pt x="242" y="15"/>
                  </a:lnTo>
                  <a:lnTo>
                    <a:pt x="305" y="17"/>
                  </a:lnTo>
                  <a:lnTo>
                    <a:pt x="366" y="19"/>
                  </a:lnTo>
                  <a:lnTo>
                    <a:pt x="432" y="19"/>
                  </a:lnTo>
                  <a:lnTo>
                    <a:pt x="505" y="17"/>
                  </a:lnTo>
                  <a:lnTo>
                    <a:pt x="589" y="15"/>
                  </a:lnTo>
                  <a:lnTo>
                    <a:pt x="589" y="6"/>
                  </a:lnTo>
                  <a:lnTo>
                    <a:pt x="505" y="10"/>
                  </a:lnTo>
                  <a:lnTo>
                    <a:pt x="432" y="10"/>
                  </a:lnTo>
                  <a:lnTo>
                    <a:pt x="366" y="10"/>
                  </a:lnTo>
                  <a:lnTo>
                    <a:pt x="305" y="8"/>
                  </a:lnTo>
                  <a:lnTo>
                    <a:pt x="242" y="6"/>
                  </a:lnTo>
                  <a:lnTo>
                    <a:pt x="173" y="4"/>
                  </a:lnTo>
                  <a:lnTo>
                    <a:pt x="94" y="2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5" name="Freeform 1118">
              <a:extLst>
                <a:ext uri="{FF2B5EF4-FFF2-40B4-BE49-F238E27FC236}">
                  <a16:creationId xmlns:a16="http://schemas.microsoft.com/office/drawing/2014/main" id="{ADBEFCAC-43B5-41C5-BD13-1420947DC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652"/>
              <a:ext cx="275" cy="75"/>
            </a:xfrm>
            <a:custGeom>
              <a:avLst/>
              <a:gdLst>
                <a:gd name="T0" fmla="*/ 6 w 275"/>
                <a:gd name="T1" fmla="*/ 75 h 75"/>
                <a:gd name="T2" fmla="*/ 4 w 275"/>
                <a:gd name="T3" fmla="*/ 75 h 75"/>
                <a:gd name="T4" fmla="*/ 41 w 275"/>
                <a:gd name="T5" fmla="*/ 61 h 75"/>
                <a:gd name="T6" fmla="*/ 75 w 275"/>
                <a:gd name="T7" fmla="*/ 48 h 75"/>
                <a:gd name="T8" fmla="*/ 108 w 275"/>
                <a:gd name="T9" fmla="*/ 37 h 75"/>
                <a:gd name="T10" fmla="*/ 140 w 275"/>
                <a:gd name="T11" fmla="*/ 27 h 75"/>
                <a:gd name="T12" fmla="*/ 175 w 275"/>
                <a:gd name="T13" fmla="*/ 19 h 75"/>
                <a:gd name="T14" fmla="*/ 208 w 275"/>
                <a:gd name="T15" fmla="*/ 13 h 75"/>
                <a:gd name="T16" fmla="*/ 240 w 275"/>
                <a:gd name="T17" fmla="*/ 10 h 75"/>
                <a:gd name="T18" fmla="*/ 275 w 275"/>
                <a:gd name="T19" fmla="*/ 8 h 75"/>
                <a:gd name="T20" fmla="*/ 275 w 275"/>
                <a:gd name="T21" fmla="*/ 0 h 75"/>
                <a:gd name="T22" fmla="*/ 240 w 275"/>
                <a:gd name="T23" fmla="*/ 0 h 75"/>
                <a:gd name="T24" fmla="*/ 206 w 275"/>
                <a:gd name="T25" fmla="*/ 4 h 75"/>
                <a:gd name="T26" fmla="*/ 173 w 275"/>
                <a:gd name="T27" fmla="*/ 10 h 75"/>
                <a:gd name="T28" fmla="*/ 138 w 275"/>
                <a:gd name="T29" fmla="*/ 17 h 75"/>
                <a:gd name="T30" fmla="*/ 106 w 275"/>
                <a:gd name="T31" fmla="*/ 29 h 75"/>
                <a:gd name="T32" fmla="*/ 71 w 275"/>
                <a:gd name="T33" fmla="*/ 40 h 75"/>
                <a:gd name="T34" fmla="*/ 37 w 275"/>
                <a:gd name="T35" fmla="*/ 54 h 75"/>
                <a:gd name="T36" fmla="*/ 2 w 275"/>
                <a:gd name="T37" fmla="*/ 67 h 75"/>
                <a:gd name="T38" fmla="*/ 0 w 275"/>
                <a:gd name="T39" fmla="*/ 67 h 75"/>
                <a:gd name="T40" fmla="*/ 6 w 275"/>
                <a:gd name="T41" fmla="*/ 75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75"/>
                <a:gd name="T64" fmla="*/ 0 h 75"/>
                <a:gd name="T65" fmla="*/ 275 w 275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75" h="75">
                  <a:moveTo>
                    <a:pt x="6" y="75"/>
                  </a:moveTo>
                  <a:lnTo>
                    <a:pt x="4" y="75"/>
                  </a:lnTo>
                  <a:lnTo>
                    <a:pt x="41" y="61"/>
                  </a:lnTo>
                  <a:lnTo>
                    <a:pt x="75" y="48"/>
                  </a:lnTo>
                  <a:lnTo>
                    <a:pt x="108" y="37"/>
                  </a:lnTo>
                  <a:lnTo>
                    <a:pt x="140" y="27"/>
                  </a:lnTo>
                  <a:lnTo>
                    <a:pt x="175" y="19"/>
                  </a:lnTo>
                  <a:lnTo>
                    <a:pt x="208" y="13"/>
                  </a:lnTo>
                  <a:lnTo>
                    <a:pt x="240" y="10"/>
                  </a:lnTo>
                  <a:lnTo>
                    <a:pt x="275" y="8"/>
                  </a:lnTo>
                  <a:lnTo>
                    <a:pt x="275" y="0"/>
                  </a:lnTo>
                  <a:lnTo>
                    <a:pt x="240" y="0"/>
                  </a:lnTo>
                  <a:lnTo>
                    <a:pt x="206" y="4"/>
                  </a:lnTo>
                  <a:lnTo>
                    <a:pt x="173" y="10"/>
                  </a:lnTo>
                  <a:lnTo>
                    <a:pt x="138" y="17"/>
                  </a:lnTo>
                  <a:lnTo>
                    <a:pt x="106" y="29"/>
                  </a:lnTo>
                  <a:lnTo>
                    <a:pt x="71" y="40"/>
                  </a:lnTo>
                  <a:lnTo>
                    <a:pt x="37" y="54"/>
                  </a:lnTo>
                  <a:lnTo>
                    <a:pt x="2" y="67"/>
                  </a:lnTo>
                  <a:lnTo>
                    <a:pt x="0" y="67"/>
                  </a:lnTo>
                  <a:lnTo>
                    <a:pt x="6" y="7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6" name="Freeform 1119">
              <a:extLst>
                <a:ext uri="{FF2B5EF4-FFF2-40B4-BE49-F238E27FC236}">
                  <a16:creationId xmlns:a16="http://schemas.microsoft.com/office/drawing/2014/main" id="{47E713CE-32EF-4651-9F66-DDF36084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719"/>
              <a:ext cx="165" cy="94"/>
            </a:xfrm>
            <a:custGeom>
              <a:avLst/>
              <a:gdLst>
                <a:gd name="T0" fmla="*/ 0 w 165"/>
                <a:gd name="T1" fmla="*/ 94 h 94"/>
                <a:gd name="T2" fmla="*/ 2 w 165"/>
                <a:gd name="T3" fmla="*/ 92 h 94"/>
                <a:gd name="T4" fmla="*/ 15 w 165"/>
                <a:gd name="T5" fmla="*/ 90 h 94"/>
                <a:gd name="T6" fmla="*/ 35 w 165"/>
                <a:gd name="T7" fmla="*/ 83 h 94"/>
                <a:gd name="T8" fmla="*/ 56 w 165"/>
                <a:gd name="T9" fmla="*/ 73 h 94"/>
                <a:gd name="T10" fmla="*/ 81 w 165"/>
                <a:gd name="T11" fmla="*/ 62 h 94"/>
                <a:gd name="T12" fmla="*/ 104 w 165"/>
                <a:gd name="T13" fmla="*/ 48 h 94"/>
                <a:gd name="T14" fmla="*/ 127 w 165"/>
                <a:gd name="T15" fmla="*/ 35 h 94"/>
                <a:gd name="T16" fmla="*/ 148 w 165"/>
                <a:gd name="T17" fmla="*/ 21 h 94"/>
                <a:gd name="T18" fmla="*/ 165 w 165"/>
                <a:gd name="T19" fmla="*/ 8 h 94"/>
                <a:gd name="T20" fmla="*/ 159 w 165"/>
                <a:gd name="T21" fmla="*/ 0 h 94"/>
                <a:gd name="T22" fmla="*/ 142 w 165"/>
                <a:gd name="T23" fmla="*/ 14 h 94"/>
                <a:gd name="T24" fmla="*/ 123 w 165"/>
                <a:gd name="T25" fmla="*/ 27 h 94"/>
                <a:gd name="T26" fmla="*/ 100 w 165"/>
                <a:gd name="T27" fmla="*/ 41 h 94"/>
                <a:gd name="T28" fmla="*/ 75 w 165"/>
                <a:gd name="T29" fmla="*/ 54 h 94"/>
                <a:gd name="T30" fmla="*/ 52 w 165"/>
                <a:gd name="T31" fmla="*/ 66 h 94"/>
                <a:gd name="T32" fmla="*/ 31 w 165"/>
                <a:gd name="T33" fmla="*/ 75 h 94"/>
                <a:gd name="T34" fmla="*/ 13 w 165"/>
                <a:gd name="T35" fmla="*/ 81 h 94"/>
                <a:gd name="T36" fmla="*/ 0 w 165"/>
                <a:gd name="T37" fmla="*/ 85 h 94"/>
                <a:gd name="T38" fmla="*/ 2 w 165"/>
                <a:gd name="T39" fmla="*/ 85 h 94"/>
                <a:gd name="T40" fmla="*/ 0 w 165"/>
                <a:gd name="T41" fmla="*/ 94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94"/>
                <a:gd name="T65" fmla="*/ 165 w 165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94">
                  <a:moveTo>
                    <a:pt x="0" y="94"/>
                  </a:moveTo>
                  <a:lnTo>
                    <a:pt x="2" y="92"/>
                  </a:lnTo>
                  <a:lnTo>
                    <a:pt x="15" y="90"/>
                  </a:lnTo>
                  <a:lnTo>
                    <a:pt x="35" y="83"/>
                  </a:lnTo>
                  <a:lnTo>
                    <a:pt x="56" y="73"/>
                  </a:lnTo>
                  <a:lnTo>
                    <a:pt x="81" y="62"/>
                  </a:lnTo>
                  <a:lnTo>
                    <a:pt x="104" y="48"/>
                  </a:lnTo>
                  <a:lnTo>
                    <a:pt x="127" y="35"/>
                  </a:lnTo>
                  <a:lnTo>
                    <a:pt x="148" y="21"/>
                  </a:lnTo>
                  <a:lnTo>
                    <a:pt x="165" y="8"/>
                  </a:lnTo>
                  <a:lnTo>
                    <a:pt x="159" y="0"/>
                  </a:lnTo>
                  <a:lnTo>
                    <a:pt x="142" y="14"/>
                  </a:lnTo>
                  <a:lnTo>
                    <a:pt x="123" y="27"/>
                  </a:lnTo>
                  <a:lnTo>
                    <a:pt x="100" y="41"/>
                  </a:lnTo>
                  <a:lnTo>
                    <a:pt x="75" y="54"/>
                  </a:lnTo>
                  <a:lnTo>
                    <a:pt x="52" y="66"/>
                  </a:lnTo>
                  <a:lnTo>
                    <a:pt x="31" y="75"/>
                  </a:lnTo>
                  <a:lnTo>
                    <a:pt x="13" y="81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1120">
              <a:extLst>
                <a:ext uri="{FF2B5EF4-FFF2-40B4-BE49-F238E27FC236}">
                  <a16:creationId xmlns:a16="http://schemas.microsoft.com/office/drawing/2014/main" id="{223DBF29-9D26-4B84-BFB2-07467A979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299"/>
              <a:ext cx="138" cy="514"/>
            </a:xfrm>
            <a:custGeom>
              <a:avLst/>
              <a:gdLst>
                <a:gd name="T0" fmla="*/ 138 w 138"/>
                <a:gd name="T1" fmla="*/ 0 h 514"/>
                <a:gd name="T2" fmla="*/ 107 w 138"/>
                <a:gd name="T3" fmla="*/ 4 h 514"/>
                <a:gd name="T4" fmla="*/ 80 w 138"/>
                <a:gd name="T5" fmla="*/ 19 h 514"/>
                <a:gd name="T6" fmla="*/ 57 w 138"/>
                <a:gd name="T7" fmla="*/ 44 h 514"/>
                <a:gd name="T8" fmla="*/ 38 w 138"/>
                <a:gd name="T9" fmla="*/ 77 h 514"/>
                <a:gd name="T10" fmla="*/ 23 w 138"/>
                <a:gd name="T11" fmla="*/ 115 h 514"/>
                <a:gd name="T12" fmla="*/ 11 w 138"/>
                <a:gd name="T13" fmla="*/ 157 h 514"/>
                <a:gd name="T14" fmla="*/ 4 w 138"/>
                <a:gd name="T15" fmla="*/ 203 h 514"/>
                <a:gd name="T16" fmla="*/ 2 w 138"/>
                <a:gd name="T17" fmla="*/ 251 h 514"/>
                <a:gd name="T18" fmla="*/ 2 w 138"/>
                <a:gd name="T19" fmla="*/ 299 h 514"/>
                <a:gd name="T20" fmla="*/ 7 w 138"/>
                <a:gd name="T21" fmla="*/ 345 h 514"/>
                <a:gd name="T22" fmla="*/ 17 w 138"/>
                <a:gd name="T23" fmla="*/ 388 h 514"/>
                <a:gd name="T24" fmla="*/ 30 w 138"/>
                <a:gd name="T25" fmla="*/ 428 h 514"/>
                <a:gd name="T26" fmla="*/ 50 w 138"/>
                <a:gd name="T27" fmla="*/ 462 h 514"/>
                <a:gd name="T28" fmla="*/ 73 w 138"/>
                <a:gd name="T29" fmla="*/ 487 h 514"/>
                <a:gd name="T30" fmla="*/ 101 w 138"/>
                <a:gd name="T31" fmla="*/ 507 h 514"/>
                <a:gd name="T32" fmla="*/ 136 w 138"/>
                <a:gd name="T33" fmla="*/ 514 h 514"/>
                <a:gd name="T34" fmla="*/ 121 w 138"/>
                <a:gd name="T35" fmla="*/ 503 h 514"/>
                <a:gd name="T36" fmla="*/ 92 w 138"/>
                <a:gd name="T37" fmla="*/ 491 h 514"/>
                <a:gd name="T38" fmla="*/ 67 w 138"/>
                <a:gd name="T39" fmla="*/ 470 h 514"/>
                <a:gd name="T40" fmla="*/ 48 w 138"/>
                <a:gd name="T41" fmla="*/ 441 h 514"/>
                <a:gd name="T42" fmla="*/ 30 w 138"/>
                <a:gd name="T43" fmla="*/ 405 h 514"/>
                <a:gd name="T44" fmla="*/ 19 w 138"/>
                <a:gd name="T45" fmla="*/ 365 h 514"/>
                <a:gd name="T46" fmla="*/ 13 w 138"/>
                <a:gd name="T47" fmla="*/ 320 h 514"/>
                <a:gd name="T48" fmla="*/ 9 w 138"/>
                <a:gd name="T49" fmla="*/ 274 h 514"/>
                <a:gd name="T50" fmla="*/ 11 w 138"/>
                <a:gd name="T51" fmla="*/ 228 h 514"/>
                <a:gd name="T52" fmla="*/ 17 w 138"/>
                <a:gd name="T53" fmla="*/ 182 h 514"/>
                <a:gd name="T54" fmla="*/ 25 w 138"/>
                <a:gd name="T55" fmla="*/ 138 h 514"/>
                <a:gd name="T56" fmla="*/ 38 w 138"/>
                <a:gd name="T57" fmla="*/ 98 h 514"/>
                <a:gd name="T58" fmla="*/ 55 w 138"/>
                <a:gd name="T59" fmla="*/ 65 h 514"/>
                <a:gd name="T60" fmla="*/ 75 w 138"/>
                <a:gd name="T61" fmla="*/ 36 h 514"/>
                <a:gd name="T62" fmla="*/ 98 w 138"/>
                <a:gd name="T63" fmla="*/ 19 h 514"/>
                <a:gd name="T64" fmla="*/ 123 w 138"/>
                <a:gd name="T65" fmla="*/ 9 h 514"/>
                <a:gd name="T66" fmla="*/ 138 w 138"/>
                <a:gd name="T67" fmla="*/ 7 h 51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8"/>
                <a:gd name="T103" fmla="*/ 0 h 514"/>
                <a:gd name="T104" fmla="*/ 138 w 138"/>
                <a:gd name="T105" fmla="*/ 514 h 51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8" h="514">
                  <a:moveTo>
                    <a:pt x="136" y="0"/>
                  </a:moveTo>
                  <a:lnTo>
                    <a:pt x="138" y="0"/>
                  </a:lnTo>
                  <a:lnTo>
                    <a:pt x="121" y="0"/>
                  </a:lnTo>
                  <a:lnTo>
                    <a:pt x="107" y="4"/>
                  </a:lnTo>
                  <a:lnTo>
                    <a:pt x="92" y="11"/>
                  </a:lnTo>
                  <a:lnTo>
                    <a:pt x="80" y="19"/>
                  </a:lnTo>
                  <a:lnTo>
                    <a:pt x="69" y="31"/>
                  </a:lnTo>
                  <a:lnTo>
                    <a:pt x="57" y="44"/>
                  </a:lnTo>
                  <a:lnTo>
                    <a:pt x="48" y="59"/>
                  </a:lnTo>
                  <a:lnTo>
                    <a:pt x="38" y="77"/>
                  </a:lnTo>
                  <a:lnTo>
                    <a:pt x="30" y="96"/>
                  </a:lnTo>
                  <a:lnTo>
                    <a:pt x="23" y="115"/>
                  </a:lnTo>
                  <a:lnTo>
                    <a:pt x="17" y="136"/>
                  </a:lnTo>
                  <a:lnTo>
                    <a:pt x="11" y="157"/>
                  </a:lnTo>
                  <a:lnTo>
                    <a:pt x="7" y="180"/>
                  </a:lnTo>
                  <a:lnTo>
                    <a:pt x="4" y="203"/>
                  </a:lnTo>
                  <a:lnTo>
                    <a:pt x="2" y="226"/>
                  </a:lnTo>
                  <a:lnTo>
                    <a:pt x="2" y="251"/>
                  </a:lnTo>
                  <a:lnTo>
                    <a:pt x="0" y="274"/>
                  </a:lnTo>
                  <a:lnTo>
                    <a:pt x="2" y="299"/>
                  </a:lnTo>
                  <a:lnTo>
                    <a:pt x="4" y="322"/>
                  </a:lnTo>
                  <a:lnTo>
                    <a:pt x="7" y="345"/>
                  </a:lnTo>
                  <a:lnTo>
                    <a:pt x="11" y="366"/>
                  </a:lnTo>
                  <a:lnTo>
                    <a:pt x="17" y="388"/>
                  </a:lnTo>
                  <a:lnTo>
                    <a:pt x="23" y="409"/>
                  </a:lnTo>
                  <a:lnTo>
                    <a:pt x="30" y="428"/>
                  </a:lnTo>
                  <a:lnTo>
                    <a:pt x="38" y="445"/>
                  </a:lnTo>
                  <a:lnTo>
                    <a:pt x="50" y="462"/>
                  </a:lnTo>
                  <a:lnTo>
                    <a:pt x="61" y="476"/>
                  </a:lnTo>
                  <a:lnTo>
                    <a:pt x="73" y="487"/>
                  </a:lnTo>
                  <a:lnTo>
                    <a:pt x="86" y="499"/>
                  </a:lnTo>
                  <a:lnTo>
                    <a:pt x="101" y="507"/>
                  </a:lnTo>
                  <a:lnTo>
                    <a:pt x="119" y="510"/>
                  </a:lnTo>
                  <a:lnTo>
                    <a:pt x="136" y="514"/>
                  </a:lnTo>
                  <a:lnTo>
                    <a:pt x="138" y="505"/>
                  </a:lnTo>
                  <a:lnTo>
                    <a:pt x="121" y="503"/>
                  </a:lnTo>
                  <a:lnTo>
                    <a:pt x="105" y="497"/>
                  </a:lnTo>
                  <a:lnTo>
                    <a:pt x="92" y="491"/>
                  </a:lnTo>
                  <a:lnTo>
                    <a:pt x="78" y="482"/>
                  </a:lnTo>
                  <a:lnTo>
                    <a:pt x="67" y="470"/>
                  </a:lnTo>
                  <a:lnTo>
                    <a:pt x="57" y="457"/>
                  </a:lnTo>
                  <a:lnTo>
                    <a:pt x="48" y="441"/>
                  </a:lnTo>
                  <a:lnTo>
                    <a:pt x="38" y="424"/>
                  </a:lnTo>
                  <a:lnTo>
                    <a:pt x="30" y="405"/>
                  </a:lnTo>
                  <a:lnTo>
                    <a:pt x="25" y="386"/>
                  </a:lnTo>
                  <a:lnTo>
                    <a:pt x="19" y="365"/>
                  </a:lnTo>
                  <a:lnTo>
                    <a:pt x="15" y="343"/>
                  </a:lnTo>
                  <a:lnTo>
                    <a:pt x="13" y="320"/>
                  </a:lnTo>
                  <a:lnTo>
                    <a:pt x="11" y="297"/>
                  </a:lnTo>
                  <a:lnTo>
                    <a:pt x="9" y="274"/>
                  </a:lnTo>
                  <a:lnTo>
                    <a:pt x="9" y="251"/>
                  </a:lnTo>
                  <a:lnTo>
                    <a:pt x="11" y="228"/>
                  </a:lnTo>
                  <a:lnTo>
                    <a:pt x="13" y="205"/>
                  </a:lnTo>
                  <a:lnTo>
                    <a:pt x="17" y="182"/>
                  </a:lnTo>
                  <a:lnTo>
                    <a:pt x="21" y="159"/>
                  </a:lnTo>
                  <a:lnTo>
                    <a:pt x="25" y="138"/>
                  </a:lnTo>
                  <a:lnTo>
                    <a:pt x="32" y="117"/>
                  </a:lnTo>
                  <a:lnTo>
                    <a:pt x="38" y="98"/>
                  </a:lnTo>
                  <a:lnTo>
                    <a:pt x="46" y="80"/>
                  </a:lnTo>
                  <a:lnTo>
                    <a:pt x="55" y="65"/>
                  </a:lnTo>
                  <a:lnTo>
                    <a:pt x="65" y="50"/>
                  </a:lnTo>
                  <a:lnTo>
                    <a:pt x="75" y="36"/>
                  </a:lnTo>
                  <a:lnTo>
                    <a:pt x="86" y="27"/>
                  </a:lnTo>
                  <a:lnTo>
                    <a:pt x="98" y="19"/>
                  </a:lnTo>
                  <a:lnTo>
                    <a:pt x="109" y="13"/>
                  </a:lnTo>
                  <a:lnTo>
                    <a:pt x="123" y="9"/>
                  </a:lnTo>
                  <a:lnTo>
                    <a:pt x="136" y="7"/>
                  </a:lnTo>
                  <a:lnTo>
                    <a:pt x="138" y="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1121">
              <a:extLst>
                <a:ext uri="{FF2B5EF4-FFF2-40B4-BE49-F238E27FC236}">
                  <a16:creationId xmlns:a16="http://schemas.microsoft.com/office/drawing/2014/main" id="{FB9EE0AA-32A5-4C45-B56B-3337D5F21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303"/>
              <a:ext cx="46" cy="19"/>
            </a:xfrm>
            <a:custGeom>
              <a:avLst/>
              <a:gdLst>
                <a:gd name="T0" fmla="*/ 46 w 46"/>
                <a:gd name="T1" fmla="*/ 9 h 19"/>
                <a:gd name="T2" fmla="*/ 32 w 46"/>
                <a:gd name="T3" fmla="*/ 3 h 19"/>
                <a:gd name="T4" fmla="*/ 17 w 46"/>
                <a:gd name="T5" fmla="*/ 0 h 19"/>
                <a:gd name="T6" fmla="*/ 0 w 46"/>
                <a:gd name="T7" fmla="*/ 0 h 19"/>
                <a:gd name="T8" fmla="*/ 0 w 46"/>
                <a:gd name="T9" fmla="*/ 7 h 19"/>
                <a:gd name="T10" fmla="*/ 15 w 46"/>
                <a:gd name="T11" fmla="*/ 9 h 19"/>
                <a:gd name="T12" fmla="*/ 28 w 46"/>
                <a:gd name="T13" fmla="*/ 13 h 19"/>
                <a:gd name="T14" fmla="*/ 42 w 46"/>
                <a:gd name="T15" fmla="*/ 19 h 19"/>
                <a:gd name="T16" fmla="*/ 46 w 46"/>
                <a:gd name="T17" fmla="*/ 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9"/>
                <a:gd name="T29" fmla="*/ 46 w 46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9">
                  <a:moveTo>
                    <a:pt x="46" y="9"/>
                  </a:moveTo>
                  <a:lnTo>
                    <a:pt x="32" y="3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5" y="9"/>
                  </a:lnTo>
                  <a:lnTo>
                    <a:pt x="28" y="13"/>
                  </a:lnTo>
                  <a:lnTo>
                    <a:pt x="42" y="1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1122">
              <a:extLst>
                <a:ext uri="{FF2B5EF4-FFF2-40B4-BE49-F238E27FC236}">
                  <a16:creationId xmlns:a16="http://schemas.microsoft.com/office/drawing/2014/main" id="{AA1BFBC4-14F7-4318-B2DE-79B49DA42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328"/>
              <a:ext cx="36" cy="40"/>
            </a:xfrm>
            <a:custGeom>
              <a:avLst/>
              <a:gdLst>
                <a:gd name="T0" fmla="*/ 36 w 36"/>
                <a:gd name="T1" fmla="*/ 36 h 40"/>
                <a:gd name="T2" fmla="*/ 35 w 36"/>
                <a:gd name="T3" fmla="*/ 32 h 40"/>
                <a:gd name="T4" fmla="*/ 23 w 36"/>
                <a:gd name="T5" fmla="*/ 19 h 40"/>
                <a:gd name="T6" fmla="*/ 11 w 36"/>
                <a:gd name="T7" fmla="*/ 5 h 40"/>
                <a:gd name="T8" fmla="*/ 6 w 36"/>
                <a:gd name="T9" fmla="*/ 0 h 40"/>
                <a:gd name="T10" fmla="*/ 0 w 36"/>
                <a:gd name="T11" fmla="*/ 7 h 40"/>
                <a:gd name="T12" fmla="*/ 6 w 36"/>
                <a:gd name="T13" fmla="*/ 11 h 40"/>
                <a:gd name="T14" fmla="*/ 17 w 36"/>
                <a:gd name="T15" fmla="*/ 25 h 40"/>
                <a:gd name="T16" fmla="*/ 27 w 36"/>
                <a:gd name="T17" fmla="*/ 38 h 40"/>
                <a:gd name="T18" fmla="*/ 29 w 36"/>
                <a:gd name="T19" fmla="*/ 40 h 40"/>
                <a:gd name="T20" fmla="*/ 36 w 36"/>
                <a:gd name="T21" fmla="*/ 36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40"/>
                <a:gd name="T35" fmla="*/ 36 w 36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40">
                  <a:moveTo>
                    <a:pt x="36" y="36"/>
                  </a:moveTo>
                  <a:lnTo>
                    <a:pt x="35" y="32"/>
                  </a:lnTo>
                  <a:lnTo>
                    <a:pt x="23" y="19"/>
                  </a:lnTo>
                  <a:lnTo>
                    <a:pt x="11" y="5"/>
                  </a:lnTo>
                  <a:lnTo>
                    <a:pt x="6" y="0"/>
                  </a:lnTo>
                  <a:lnTo>
                    <a:pt x="0" y="7"/>
                  </a:lnTo>
                  <a:lnTo>
                    <a:pt x="6" y="11"/>
                  </a:lnTo>
                  <a:lnTo>
                    <a:pt x="17" y="25"/>
                  </a:lnTo>
                  <a:lnTo>
                    <a:pt x="27" y="38"/>
                  </a:lnTo>
                  <a:lnTo>
                    <a:pt x="29" y="4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1123">
              <a:extLst>
                <a:ext uri="{FF2B5EF4-FFF2-40B4-BE49-F238E27FC236}">
                  <a16:creationId xmlns:a16="http://schemas.microsoft.com/office/drawing/2014/main" id="{ECB24FF9-BA0D-4745-A748-972A4AD3A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387"/>
              <a:ext cx="25" cy="46"/>
            </a:xfrm>
            <a:custGeom>
              <a:avLst/>
              <a:gdLst>
                <a:gd name="T0" fmla="*/ 25 w 25"/>
                <a:gd name="T1" fmla="*/ 44 h 46"/>
                <a:gd name="T2" fmla="*/ 19 w 25"/>
                <a:gd name="T3" fmla="*/ 29 h 46"/>
                <a:gd name="T4" fmla="*/ 12 w 25"/>
                <a:gd name="T5" fmla="*/ 8 h 46"/>
                <a:gd name="T6" fmla="*/ 8 w 25"/>
                <a:gd name="T7" fmla="*/ 0 h 46"/>
                <a:gd name="T8" fmla="*/ 0 w 25"/>
                <a:gd name="T9" fmla="*/ 6 h 46"/>
                <a:gd name="T10" fmla="*/ 4 w 25"/>
                <a:gd name="T11" fmla="*/ 12 h 46"/>
                <a:gd name="T12" fmla="*/ 12 w 25"/>
                <a:gd name="T13" fmla="*/ 31 h 46"/>
                <a:gd name="T14" fmla="*/ 16 w 25"/>
                <a:gd name="T15" fmla="*/ 46 h 46"/>
                <a:gd name="T16" fmla="*/ 25 w 25"/>
                <a:gd name="T17" fmla="*/ 4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46"/>
                <a:gd name="T29" fmla="*/ 25 w 25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46">
                  <a:moveTo>
                    <a:pt x="25" y="44"/>
                  </a:moveTo>
                  <a:lnTo>
                    <a:pt x="19" y="29"/>
                  </a:lnTo>
                  <a:lnTo>
                    <a:pt x="12" y="8"/>
                  </a:lnTo>
                  <a:lnTo>
                    <a:pt x="8" y="0"/>
                  </a:lnTo>
                  <a:lnTo>
                    <a:pt x="0" y="6"/>
                  </a:lnTo>
                  <a:lnTo>
                    <a:pt x="4" y="12"/>
                  </a:lnTo>
                  <a:lnTo>
                    <a:pt x="12" y="31"/>
                  </a:lnTo>
                  <a:lnTo>
                    <a:pt x="16" y="46"/>
                  </a:lnTo>
                  <a:lnTo>
                    <a:pt x="25" y="44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1124">
              <a:extLst>
                <a:ext uri="{FF2B5EF4-FFF2-40B4-BE49-F238E27FC236}">
                  <a16:creationId xmlns:a16="http://schemas.microsoft.com/office/drawing/2014/main" id="{071F24AA-BC87-4587-8E0C-5F8C89D9E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456"/>
              <a:ext cx="18" cy="48"/>
            </a:xfrm>
            <a:custGeom>
              <a:avLst/>
              <a:gdLst>
                <a:gd name="T0" fmla="*/ 18 w 18"/>
                <a:gd name="T1" fmla="*/ 46 h 48"/>
                <a:gd name="T2" fmla="*/ 14 w 18"/>
                <a:gd name="T3" fmla="*/ 27 h 48"/>
                <a:gd name="T4" fmla="*/ 10 w 18"/>
                <a:gd name="T5" fmla="*/ 2 h 48"/>
                <a:gd name="T6" fmla="*/ 10 w 18"/>
                <a:gd name="T7" fmla="*/ 0 h 48"/>
                <a:gd name="T8" fmla="*/ 0 w 18"/>
                <a:gd name="T9" fmla="*/ 4 h 48"/>
                <a:gd name="T10" fmla="*/ 0 w 18"/>
                <a:gd name="T11" fmla="*/ 4 h 48"/>
                <a:gd name="T12" fmla="*/ 6 w 18"/>
                <a:gd name="T13" fmla="*/ 27 h 48"/>
                <a:gd name="T14" fmla="*/ 8 w 18"/>
                <a:gd name="T15" fmla="*/ 48 h 48"/>
                <a:gd name="T16" fmla="*/ 18 w 18"/>
                <a:gd name="T17" fmla="*/ 46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8"/>
                <a:gd name="T29" fmla="*/ 18 w 18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8">
                  <a:moveTo>
                    <a:pt x="18" y="46"/>
                  </a:moveTo>
                  <a:lnTo>
                    <a:pt x="14" y="27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0" y="4"/>
                  </a:lnTo>
                  <a:lnTo>
                    <a:pt x="6" y="27"/>
                  </a:lnTo>
                  <a:lnTo>
                    <a:pt x="8" y="48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1125">
              <a:extLst>
                <a:ext uri="{FF2B5EF4-FFF2-40B4-BE49-F238E27FC236}">
                  <a16:creationId xmlns:a16="http://schemas.microsoft.com/office/drawing/2014/main" id="{C49E8C47-5443-4051-8B13-069124048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29"/>
              <a:ext cx="9" cy="29"/>
            </a:xfrm>
            <a:custGeom>
              <a:avLst/>
              <a:gdLst>
                <a:gd name="T0" fmla="*/ 9 w 9"/>
                <a:gd name="T1" fmla="*/ 29 h 29"/>
                <a:gd name="T2" fmla="*/ 9 w 9"/>
                <a:gd name="T3" fmla="*/ 29 h 29"/>
                <a:gd name="T4" fmla="*/ 9 w 9"/>
                <a:gd name="T5" fmla="*/ 4 h 29"/>
                <a:gd name="T6" fmla="*/ 9 w 9"/>
                <a:gd name="T7" fmla="*/ 0 h 29"/>
                <a:gd name="T8" fmla="*/ 0 w 9"/>
                <a:gd name="T9" fmla="*/ 2 h 29"/>
                <a:gd name="T10" fmla="*/ 0 w 9"/>
                <a:gd name="T11" fmla="*/ 4 h 29"/>
                <a:gd name="T12" fmla="*/ 2 w 9"/>
                <a:gd name="T13" fmla="*/ 29 h 29"/>
                <a:gd name="T14" fmla="*/ 2 w 9"/>
                <a:gd name="T15" fmla="*/ 29 h 29"/>
                <a:gd name="T16" fmla="*/ 9 w 9"/>
                <a:gd name="T17" fmla="*/ 29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9"/>
                <a:gd name="T29" fmla="*/ 9 w 9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9">
                  <a:moveTo>
                    <a:pt x="9" y="29"/>
                  </a:moveTo>
                  <a:lnTo>
                    <a:pt x="9" y="29"/>
                  </a:lnTo>
                  <a:lnTo>
                    <a:pt x="9" y="4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9"/>
                  </a:lnTo>
                  <a:lnTo>
                    <a:pt x="9" y="29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1126">
              <a:extLst>
                <a:ext uri="{FF2B5EF4-FFF2-40B4-BE49-F238E27FC236}">
                  <a16:creationId xmlns:a16="http://schemas.microsoft.com/office/drawing/2014/main" id="{6E958ED0-6621-46CB-A308-2C1CC8BDC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58"/>
              <a:ext cx="9" cy="17"/>
            </a:xfrm>
            <a:custGeom>
              <a:avLst/>
              <a:gdLst>
                <a:gd name="T0" fmla="*/ 9 w 9"/>
                <a:gd name="T1" fmla="*/ 17 h 17"/>
                <a:gd name="T2" fmla="*/ 0 w 9"/>
                <a:gd name="T3" fmla="*/ 17 h 17"/>
                <a:gd name="T4" fmla="*/ 2 w 9"/>
                <a:gd name="T5" fmla="*/ 0 h 17"/>
                <a:gd name="T6" fmla="*/ 9 w 9"/>
                <a:gd name="T7" fmla="*/ 0 h 17"/>
                <a:gd name="T8" fmla="*/ 9 w 9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7"/>
                <a:gd name="T17" fmla="*/ 9 w 9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7">
                  <a:moveTo>
                    <a:pt x="9" y="17"/>
                  </a:moveTo>
                  <a:lnTo>
                    <a:pt x="0" y="17"/>
                  </a:lnTo>
                  <a:lnTo>
                    <a:pt x="2" y="0"/>
                  </a:lnTo>
                  <a:lnTo>
                    <a:pt x="9" y="0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1127">
              <a:extLst>
                <a:ext uri="{FF2B5EF4-FFF2-40B4-BE49-F238E27FC236}">
                  <a16:creationId xmlns:a16="http://schemas.microsoft.com/office/drawing/2014/main" id="{672FFD0E-4B9E-4380-8B3E-86F517068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602"/>
              <a:ext cx="16" cy="46"/>
            </a:xfrm>
            <a:custGeom>
              <a:avLst/>
              <a:gdLst>
                <a:gd name="T0" fmla="*/ 10 w 16"/>
                <a:gd name="T1" fmla="*/ 46 h 46"/>
                <a:gd name="T2" fmla="*/ 12 w 16"/>
                <a:gd name="T3" fmla="*/ 33 h 46"/>
                <a:gd name="T4" fmla="*/ 16 w 16"/>
                <a:gd name="T5" fmla="*/ 8 h 46"/>
                <a:gd name="T6" fmla="*/ 16 w 16"/>
                <a:gd name="T7" fmla="*/ 0 h 46"/>
                <a:gd name="T8" fmla="*/ 8 w 16"/>
                <a:gd name="T9" fmla="*/ 0 h 46"/>
                <a:gd name="T10" fmla="*/ 6 w 16"/>
                <a:gd name="T11" fmla="*/ 8 h 46"/>
                <a:gd name="T12" fmla="*/ 2 w 16"/>
                <a:gd name="T13" fmla="*/ 31 h 46"/>
                <a:gd name="T14" fmla="*/ 0 w 16"/>
                <a:gd name="T15" fmla="*/ 44 h 46"/>
                <a:gd name="T16" fmla="*/ 10 w 16"/>
                <a:gd name="T17" fmla="*/ 4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46"/>
                <a:gd name="T29" fmla="*/ 16 w 16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46">
                  <a:moveTo>
                    <a:pt x="10" y="46"/>
                  </a:moveTo>
                  <a:lnTo>
                    <a:pt x="12" y="33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8" y="0"/>
                  </a:lnTo>
                  <a:lnTo>
                    <a:pt x="6" y="8"/>
                  </a:lnTo>
                  <a:lnTo>
                    <a:pt x="2" y="31"/>
                  </a:lnTo>
                  <a:lnTo>
                    <a:pt x="0" y="44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1128">
              <a:extLst>
                <a:ext uri="{FF2B5EF4-FFF2-40B4-BE49-F238E27FC236}">
                  <a16:creationId xmlns:a16="http://schemas.microsoft.com/office/drawing/2014/main" id="{0B751EFE-5712-4474-80D2-7F140A3E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673"/>
              <a:ext cx="25" cy="44"/>
            </a:xfrm>
            <a:custGeom>
              <a:avLst/>
              <a:gdLst>
                <a:gd name="T0" fmla="*/ 8 w 25"/>
                <a:gd name="T1" fmla="*/ 44 h 44"/>
                <a:gd name="T2" fmla="*/ 8 w 25"/>
                <a:gd name="T3" fmla="*/ 44 h 44"/>
                <a:gd name="T4" fmla="*/ 17 w 25"/>
                <a:gd name="T5" fmla="*/ 25 h 44"/>
                <a:gd name="T6" fmla="*/ 23 w 25"/>
                <a:gd name="T7" fmla="*/ 6 h 44"/>
                <a:gd name="T8" fmla="*/ 25 w 25"/>
                <a:gd name="T9" fmla="*/ 2 h 44"/>
                <a:gd name="T10" fmla="*/ 15 w 25"/>
                <a:gd name="T11" fmla="*/ 0 h 44"/>
                <a:gd name="T12" fmla="*/ 15 w 25"/>
                <a:gd name="T13" fmla="*/ 4 h 44"/>
                <a:gd name="T14" fmla="*/ 8 w 25"/>
                <a:gd name="T15" fmla="*/ 23 h 44"/>
                <a:gd name="T16" fmla="*/ 0 w 25"/>
                <a:gd name="T17" fmla="*/ 40 h 44"/>
                <a:gd name="T18" fmla="*/ 0 w 25"/>
                <a:gd name="T19" fmla="*/ 40 h 44"/>
                <a:gd name="T20" fmla="*/ 8 w 25"/>
                <a:gd name="T21" fmla="*/ 4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44"/>
                <a:gd name="T35" fmla="*/ 25 w 25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44">
                  <a:moveTo>
                    <a:pt x="8" y="44"/>
                  </a:moveTo>
                  <a:lnTo>
                    <a:pt x="8" y="44"/>
                  </a:lnTo>
                  <a:lnTo>
                    <a:pt x="17" y="25"/>
                  </a:lnTo>
                  <a:lnTo>
                    <a:pt x="23" y="6"/>
                  </a:lnTo>
                  <a:lnTo>
                    <a:pt x="25" y="2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8" y="23"/>
                  </a:lnTo>
                  <a:lnTo>
                    <a:pt x="0" y="40"/>
                  </a:lnTo>
                  <a:lnTo>
                    <a:pt x="8" y="44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1129">
              <a:extLst>
                <a:ext uri="{FF2B5EF4-FFF2-40B4-BE49-F238E27FC236}">
                  <a16:creationId xmlns:a16="http://schemas.microsoft.com/office/drawing/2014/main" id="{57D9E906-FD0A-46FF-B812-1554171B8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737"/>
              <a:ext cx="36" cy="40"/>
            </a:xfrm>
            <a:custGeom>
              <a:avLst/>
              <a:gdLst>
                <a:gd name="T0" fmla="*/ 6 w 36"/>
                <a:gd name="T1" fmla="*/ 40 h 40"/>
                <a:gd name="T2" fmla="*/ 6 w 36"/>
                <a:gd name="T3" fmla="*/ 40 h 40"/>
                <a:gd name="T4" fmla="*/ 19 w 36"/>
                <a:gd name="T5" fmla="*/ 28 h 40"/>
                <a:gd name="T6" fmla="*/ 31 w 36"/>
                <a:gd name="T7" fmla="*/ 13 h 40"/>
                <a:gd name="T8" fmla="*/ 36 w 36"/>
                <a:gd name="T9" fmla="*/ 5 h 40"/>
                <a:gd name="T10" fmla="*/ 29 w 36"/>
                <a:gd name="T11" fmla="*/ 0 h 40"/>
                <a:gd name="T12" fmla="*/ 23 w 36"/>
                <a:gd name="T13" fmla="*/ 9 h 40"/>
                <a:gd name="T14" fmla="*/ 11 w 36"/>
                <a:gd name="T15" fmla="*/ 21 h 40"/>
                <a:gd name="T16" fmla="*/ 0 w 36"/>
                <a:gd name="T17" fmla="*/ 32 h 40"/>
                <a:gd name="T18" fmla="*/ 0 w 36"/>
                <a:gd name="T19" fmla="*/ 32 h 40"/>
                <a:gd name="T20" fmla="*/ 6 w 36"/>
                <a:gd name="T21" fmla="*/ 4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40"/>
                <a:gd name="T35" fmla="*/ 36 w 36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40">
                  <a:moveTo>
                    <a:pt x="6" y="40"/>
                  </a:moveTo>
                  <a:lnTo>
                    <a:pt x="6" y="40"/>
                  </a:lnTo>
                  <a:lnTo>
                    <a:pt x="19" y="28"/>
                  </a:lnTo>
                  <a:lnTo>
                    <a:pt x="31" y="13"/>
                  </a:lnTo>
                  <a:lnTo>
                    <a:pt x="36" y="5"/>
                  </a:lnTo>
                  <a:lnTo>
                    <a:pt x="29" y="0"/>
                  </a:lnTo>
                  <a:lnTo>
                    <a:pt x="23" y="9"/>
                  </a:lnTo>
                  <a:lnTo>
                    <a:pt x="11" y="21"/>
                  </a:lnTo>
                  <a:lnTo>
                    <a:pt x="0" y="32"/>
                  </a:lnTo>
                  <a:lnTo>
                    <a:pt x="6" y="40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1130">
              <a:extLst>
                <a:ext uri="{FF2B5EF4-FFF2-40B4-BE49-F238E27FC236}">
                  <a16:creationId xmlns:a16="http://schemas.microsoft.com/office/drawing/2014/main" id="{409DED85-D9B7-47D6-A1B1-F345206F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785"/>
              <a:ext cx="46" cy="21"/>
            </a:xfrm>
            <a:custGeom>
              <a:avLst/>
              <a:gdLst>
                <a:gd name="T0" fmla="*/ 1 w 46"/>
                <a:gd name="T1" fmla="*/ 21 h 21"/>
                <a:gd name="T2" fmla="*/ 11 w 46"/>
                <a:gd name="T3" fmla="*/ 19 h 21"/>
                <a:gd name="T4" fmla="*/ 26 w 46"/>
                <a:gd name="T5" fmla="*/ 15 h 21"/>
                <a:gd name="T6" fmla="*/ 42 w 46"/>
                <a:gd name="T7" fmla="*/ 9 h 21"/>
                <a:gd name="T8" fmla="*/ 46 w 46"/>
                <a:gd name="T9" fmla="*/ 7 h 21"/>
                <a:gd name="T10" fmla="*/ 42 w 46"/>
                <a:gd name="T11" fmla="*/ 0 h 21"/>
                <a:gd name="T12" fmla="*/ 38 w 46"/>
                <a:gd name="T13" fmla="*/ 1 h 21"/>
                <a:gd name="T14" fmla="*/ 25 w 46"/>
                <a:gd name="T15" fmla="*/ 7 h 21"/>
                <a:gd name="T16" fmla="*/ 9 w 46"/>
                <a:gd name="T17" fmla="*/ 11 h 21"/>
                <a:gd name="T18" fmla="*/ 0 w 46"/>
                <a:gd name="T19" fmla="*/ 11 h 21"/>
                <a:gd name="T20" fmla="*/ 1 w 46"/>
                <a:gd name="T21" fmla="*/ 21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21"/>
                <a:gd name="T35" fmla="*/ 46 w 46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21">
                  <a:moveTo>
                    <a:pt x="1" y="21"/>
                  </a:moveTo>
                  <a:lnTo>
                    <a:pt x="11" y="19"/>
                  </a:lnTo>
                  <a:lnTo>
                    <a:pt x="26" y="15"/>
                  </a:lnTo>
                  <a:lnTo>
                    <a:pt x="42" y="9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25" y="7"/>
                  </a:lnTo>
                  <a:lnTo>
                    <a:pt x="9" y="11"/>
                  </a:lnTo>
                  <a:lnTo>
                    <a:pt x="0" y="11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DF4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1131">
              <a:extLst>
                <a:ext uri="{FF2B5EF4-FFF2-40B4-BE49-F238E27FC236}">
                  <a16:creationId xmlns:a16="http://schemas.microsoft.com/office/drawing/2014/main" id="{22591FCD-3B34-42C7-898F-07D1D0A0C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113"/>
              <a:ext cx="925" cy="289"/>
            </a:xfrm>
            <a:custGeom>
              <a:avLst/>
              <a:gdLst>
                <a:gd name="T0" fmla="*/ 921 w 925"/>
                <a:gd name="T1" fmla="*/ 0 h 289"/>
                <a:gd name="T2" fmla="*/ 921 w 925"/>
                <a:gd name="T3" fmla="*/ 0 h 289"/>
                <a:gd name="T4" fmla="*/ 896 w 925"/>
                <a:gd name="T5" fmla="*/ 11 h 289"/>
                <a:gd name="T6" fmla="*/ 870 w 925"/>
                <a:gd name="T7" fmla="*/ 26 h 289"/>
                <a:gd name="T8" fmla="*/ 839 w 925"/>
                <a:gd name="T9" fmla="*/ 46 h 289"/>
                <a:gd name="T10" fmla="*/ 802 w 925"/>
                <a:gd name="T11" fmla="*/ 71 h 289"/>
                <a:gd name="T12" fmla="*/ 764 w 925"/>
                <a:gd name="T13" fmla="*/ 96 h 289"/>
                <a:gd name="T14" fmla="*/ 720 w 925"/>
                <a:gd name="T15" fmla="*/ 122 h 289"/>
                <a:gd name="T16" fmla="*/ 672 w 925"/>
                <a:gd name="T17" fmla="*/ 151 h 289"/>
                <a:gd name="T18" fmla="*/ 618 w 925"/>
                <a:gd name="T19" fmla="*/ 178 h 289"/>
                <a:gd name="T20" fmla="*/ 589 w 925"/>
                <a:gd name="T21" fmla="*/ 192 h 289"/>
                <a:gd name="T22" fmla="*/ 561 w 925"/>
                <a:gd name="T23" fmla="*/ 203 h 289"/>
                <a:gd name="T24" fmla="*/ 530 w 925"/>
                <a:gd name="T25" fmla="*/ 217 h 289"/>
                <a:gd name="T26" fmla="*/ 497 w 925"/>
                <a:gd name="T27" fmla="*/ 228 h 289"/>
                <a:gd name="T28" fmla="*/ 465 w 925"/>
                <a:gd name="T29" fmla="*/ 238 h 289"/>
                <a:gd name="T30" fmla="*/ 430 w 925"/>
                <a:gd name="T31" fmla="*/ 247 h 289"/>
                <a:gd name="T32" fmla="*/ 394 w 925"/>
                <a:gd name="T33" fmla="*/ 257 h 289"/>
                <a:gd name="T34" fmla="*/ 355 w 925"/>
                <a:gd name="T35" fmla="*/ 265 h 289"/>
                <a:gd name="T36" fmla="*/ 317 w 925"/>
                <a:gd name="T37" fmla="*/ 270 h 289"/>
                <a:gd name="T38" fmla="*/ 276 w 925"/>
                <a:gd name="T39" fmla="*/ 276 h 289"/>
                <a:gd name="T40" fmla="*/ 234 w 925"/>
                <a:gd name="T41" fmla="*/ 280 h 289"/>
                <a:gd name="T42" fmla="*/ 190 w 925"/>
                <a:gd name="T43" fmla="*/ 280 h 289"/>
                <a:gd name="T44" fmla="*/ 146 w 925"/>
                <a:gd name="T45" fmla="*/ 280 h 289"/>
                <a:gd name="T46" fmla="*/ 100 w 925"/>
                <a:gd name="T47" fmla="*/ 280 h 289"/>
                <a:gd name="T48" fmla="*/ 52 w 925"/>
                <a:gd name="T49" fmla="*/ 276 h 289"/>
                <a:gd name="T50" fmla="*/ 2 w 925"/>
                <a:gd name="T51" fmla="*/ 270 h 289"/>
                <a:gd name="T52" fmla="*/ 0 w 925"/>
                <a:gd name="T53" fmla="*/ 278 h 289"/>
                <a:gd name="T54" fmla="*/ 50 w 925"/>
                <a:gd name="T55" fmla="*/ 284 h 289"/>
                <a:gd name="T56" fmla="*/ 98 w 925"/>
                <a:gd name="T57" fmla="*/ 288 h 289"/>
                <a:gd name="T58" fmla="*/ 146 w 925"/>
                <a:gd name="T59" fmla="*/ 289 h 289"/>
                <a:gd name="T60" fmla="*/ 190 w 925"/>
                <a:gd name="T61" fmla="*/ 289 h 289"/>
                <a:gd name="T62" fmla="*/ 234 w 925"/>
                <a:gd name="T63" fmla="*/ 288 h 289"/>
                <a:gd name="T64" fmla="*/ 276 w 925"/>
                <a:gd name="T65" fmla="*/ 284 h 289"/>
                <a:gd name="T66" fmla="*/ 317 w 925"/>
                <a:gd name="T67" fmla="*/ 280 h 289"/>
                <a:gd name="T68" fmla="*/ 357 w 925"/>
                <a:gd name="T69" fmla="*/ 274 h 289"/>
                <a:gd name="T70" fmla="*/ 395 w 925"/>
                <a:gd name="T71" fmla="*/ 266 h 289"/>
                <a:gd name="T72" fmla="*/ 432 w 925"/>
                <a:gd name="T73" fmla="*/ 257 h 289"/>
                <a:gd name="T74" fmla="*/ 466 w 925"/>
                <a:gd name="T75" fmla="*/ 247 h 289"/>
                <a:gd name="T76" fmla="*/ 501 w 925"/>
                <a:gd name="T77" fmla="*/ 236 h 289"/>
                <a:gd name="T78" fmla="*/ 534 w 925"/>
                <a:gd name="T79" fmla="*/ 224 h 289"/>
                <a:gd name="T80" fmla="*/ 564 w 925"/>
                <a:gd name="T81" fmla="*/ 213 h 289"/>
                <a:gd name="T82" fmla="*/ 593 w 925"/>
                <a:gd name="T83" fmla="*/ 199 h 289"/>
                <a:gd name="T84" fmla="*/ 622 w 925"/>
                <a:gd name="T85" fmla="*/ 186 h 289"/>
                <a:gd name="T86" fmla="*/ 676 w 925"/>
                <a:gd name="T87" fmla="*/ 159 h 289"/>
                <a:gd name="T88" fmla="*/ 724 w 925"/>
                <a:gd name="T89" fmla="*/ 130 h 289"/>
                <a:gd name="T90" fmla="*/ 768 w 925"/>
                <a:gd name="T91" fmla="*/ 103 h 289"/>
                <a:gd name="T92" fmla="*/ 808 w 925"/>
                <a:gd name="T93" fmla="*/ 76 h 289"/>
                <a:gd name="T94" fmla="*/ 843 w 925"/>
                <a:gd name="T95" fmla="*/ 53 h 289"/>
                <a:gd name="T96" fmla="*/ 873 w 925"/>
                <a:gd name="T97" fmla="*/ 34 h 289"/>
                <a:gd name="T98" fmla="*/ 902 w 925"/>
                <a:gd name="T99" fmla="*/ 19 h 289"/>
                <a:gd name="T100" fmla="*/ 925 w 925"/>
                <a:gd name="T101" fmla="*/ 9 h 289"/>
                <a:gd name="T102" fmla="*/ 925 w 925"/>
                <a:gd name="T103" fmla="*/ 9 h 289"/>
                <a:gd name="T104" fmla="*/ 921 w 925"/>
                <a:gd name="T105" fmla="*/ 0 h 28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25"/>
                <a:gd name="T160" fmla="*/ 0 h 289"/>
                <a:gd name="T161" fmla="*/ 925 w 925"/>
                <a:gd name="T162" fmla="*/ 289 h 28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25" h="289">
                  <a:moveTo>
                    <a:pt x="921" y="0"/>
                  </a:moveTo>
                  <a:lnTo>
                    <a:pt x="921" y="0"/>
                  </a:lnTo>
                  <a:lnTo>
                    <a:pt x="896" y="11"/>
                  </a:lnTo>
                  <a:lnTo>
                    <a:pt x="870" y="26"/>
                  </a:lnTo>
                  <a:lnTo>
                    <a:pt x="839" y="46"/>
                  </a:lnTo>
                  <a:lnTo>
                    <a:pt x="802" y="71"/>
                  </a:lnTo>
                  <a:lnTo>
                    <a:pt x="764" y="96"/>
                  </a:lnTo>
                  <a:lnTo>
                    <a:pt x="720" y="122"/>
                  </a:lnTo>
                  <a:lnTo>
                    <a:pt x="672" y="151"/>
                  </a:lnTo>
                  <a:lnTo>
                    <a:pt x="618" y="178"/>
                  </a:lnTo>
                  <a:lnTo>
                    <a:pt x="589" y="192"/>
                  </a:lnTo>
                  <a:lnTo>
                    <a:pt x="561" y="203"/>
                  </a:lnTo>
                  <a:lnTo>
                    <a:pt x="530" y="217"/>
                  </a:lnTo>
                  <a:lnTo>
                    <a:pt x="497" y="228"/>
                  </a:lnTo>
                  <a:lnTo>
                    <a:pt x="465" y="238"/>
                  </a:lnTo>
                  <a:lnTo>
                    <a:pt x="430" y="247"/>
                  </a:lnTo>
                  <a:lnTo>
                    <a:pt x="394" y="257"/>
                  </a:lnTo>
                  <a:lnTo>
                    <a:pt x="355" y="265"/>
                  </a:lnTo>
                  <a:lnTo>
                    <a:pt x="317" y="270"/>
                  </a:lnTo>
                  <a:lnTo>
                    <a:pt x="276" y="276"/>
                  </a:lnTo>
                  <a:lnTo>
                    <a:pt x="234" y="280"/>
                  </a:lnTo>
                  <a:lnTo>
                    <a:pt x="190" y="280"/>
                  </a:lnTo>
                  <a:lnTo>
                    <a:pt x="146" y="280"/>
                  </a:lnTo>
                  <a:lnTo>
                    <a:pt x="100" y="280"/>
                  </a:lnTo>
                  <a:lnTo>
                    <a:pt x="52" y="276"/>
                  </a:lnTo>
                  <a:lnTo>
                    <a:pt x="2" y="270"/>
                  </a:lnTo>
                  <a:lnTo>
                    <a:pt x="0" y="278"/>
                  </a:lnTo>
                  <a:lnTo>
                    <a:pt x="50" y="284"/>
                  </a:lnTo>
                  <a:lnTo>
                    <a:pt x="98" y="288"/>
                  </a:lnTo>
                  <a:lnTo>
                    <a:pt x="146" y="289"/>
                  </a:lnTo>
                  <a:lnTo>
                    <a:pt x="190" y="289"/>
                  </a:lnTo>
                  <a:lnTo>
                    <a:pt x="234" y="288"/>
                  </a:lnTo>
                  <a:lnTo>
                    <a:pt x="276" y="284"/>
                  </a:lnTo>
                  <a:lnTo>
                    <a:pt x="317" y="280"/>
                  </a:lnTo>
                  <a:lnTo>
                    <a:pt x="357" y="274"/>
                  </a:lnTo>
                  <a:lnTo>
                    <a:pt x="395" y="266"/>
                  </a:lnTo>
                  <a:lnTo>
                    <a:pt x="432" y="257"/>
                  </a:lnTo>
                  <a:lnTo>
                    <a:pt x="466" y="247"/>
                  </a:lnTo>
                  <a:lnTo>
                    <a:pt x="501" y="236"/>
                  </a:lnTo>
                  <a:lnTo>
                    <a:pt x="534" y="224"/>
                  </a:lnTo>
                  <a:lnTo>
                    <a:pt x="564" y="213"/>
                  </a:lnTo>
                  <a:lnTo>
                    <a:pt x="593" y="199"/>
                  </a:lnTo>
                  <a:lnTo>
                    <a:pt x="622" y="186"/>
                  </a:lnTo>
                  <a:lnTo>
                    <a:pt x="676" y="159"/>
                  </a:lnTo>
                  <a:lnTo>
                    <a:pt x="724" y="130"/>
                  </a:lnTo>
                  <a:lnTo>
                    <a:pt x="768" y="103"/>
                  </a:lnTo>
                  <a:lnTo>
                    <a:pt x="808" y="76"/>
                  </a:lnTo>
                  <a:lnTo>
                    <a:pt x="843" y="53"/>
                  </a:lnTo>
                  <a:lnTo>
                    <a:pt x="873" y="34"/>
                  </a:lnTo>
                  <a:lnTo>
                    <a:pt x="902" y="19"/>
                  </a:lnTo>
                  <a:lnTo>
                    <a:pt x="925" y="9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1132">
              <a:extLst>
                <a:ext uri="{FF2B5EF4-FFF2-40B4-BE49-F238E27FC236}">
                  <a16:creationId xmlns:a16="http://schemas.microsoft.com/office/drawing/2014/main" id="{6847B235-730E-4ACD-ADC6-FD5139E9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067"/>
              <a:ext cx="467" cy="55"/>
            </a:xfrm>
            <a:custGeom>
              <a:avLst/>
              <a:gdLst>
                <a:gd name="T0" fmla="*/ 465 w 467"/>
                <a:gd name="T1" fmla="*/ 0 h 55"/>
                <a:gd name="T2" fmla="*/ 465 w 467"/>
                <a:gd name="T3" fmla="*/ 0 h 55"/>
                <a:gd name="T4" fmla="*/ 427 w 467"/>
                <a:gd name="T5" fmla="*/ 7 h 55"/>
                <a:gd name="T6" fmla="*/ 388 w 467"/>
                <a:gd name="T7" fmla="*/ 13 h 55"/>
                <a:gd name="T8" fmla="*/ 354 w 467"/>
                <a:gd name="T9" fmla="*/ 19 h 55"/>
                <a:gd name="T10" fmla="*/ 319 w 467"/>
                <a:gd name="T11" fmla="*/ 21 h 55"/>
                <a:gd name="T12" fmla="*/ 256 w 467"/>
                <a:gd name="T13" fmla="*/ 24 h 55"/>
                <a:gd name="T14" fmla="*/ 198 w 467"/>
                <a:gd name="T15" fmla="*/ 26 h 55"/>
                <a:gd name="T16" fmla="*/ 144 w 467"/>
                <a:gd name="T17" fmla="*/ 26 h 55"/>
                <a:gd name="T18" fmla="*/ 94 w 467"/>
                <a:gd name="T19" fmla="*/ 28 h 55"/>
                <a:gd name="T20" fmla="*/ 70 w 467"/>
                <a:gd name="T21" fmla="*/ 30 h 55"/>
                <a:gd name="T22" fmla="*/ 46 w 467"/>
                <a:gd name="T23" fmla="*/ 34 h 55"/>
                <a:gd name="T24" fmla="*/ 23 w 467"/>
                <a:gd name="T25" fmla="*/ 40 h 55"/>
                <a:gd name="T26" fmla="*/ 0 w 467"/>
                <a:gd name="T27" fmla="*/ 46 h 55"/>
                <a:gd name="T28" fmla="*/ 4 w 467"/>
                <a:gd name="T29" fmla="*/ 55 h 55"/>
                <a:gd name="T30" fmla="*/ 25 w 467"/>
                <a:gd name="T31" fmla="*/ 48 h 55"/>
                <a:gd name="T32" fmla="*/ 48 w 467"/>
                <a:gd name="T33" fmla="*/ 44 h 55"/>
                <a:gd name="T34" fmla="*/ 71 w 467"/>
                <a:gd name="T35" fmla="*/ 40 h 55"/>
                <a:gd name="T36" fmla="*/ 94 w 467"/>
                <a:gd name="T37" fmla="*/ 38 h 55"/>
                <a:gd name="T38" fmla="*/ 144 w 467"/>
                <a:gd name="T39" fmla="*/ 36 h 55"/>
                <a:gd name="T40" fmla="*/ 198 w 467"/>
                <a:gd name="T41" fmla="*/ 34 h 55"/>
                <a:gd name="T42" fmla="*/ 256 w 467"/>
                <a:gd name="T43" fmla="*/ 34 h 55"/>
                <a:gd name="T44" fmla="*/ 321 w 467"/>
                <a:gd name="T45" fmla="*/ 30 h 55"/>
                <a:gd name="T46" fmla="*/ 354 w 467"/>
                <a:gd name="T47" fmla="*/ 26 h 55"/>
                <a:gd name="T48" fmla="*/ 390 w 467"/>
                <a:gd name="T49" fmla="*/ 23 h 55"/>
                <a:gd name="T50" fmla="*/ 428 w 467"/>
                <a:gd name="T51" fmla="*/ 15 h 55"/>
                <a:gd name="T52" fmla="*/ 467 w 467"/>
                <a:gd name="T53" fmla="*/ 7 h 55"/>
                <a:gd name="T54" fmla="*/ 467 w 467"/>
                <a:gd name="T55" fmla="*/ 7 h 55"/>
                <a:gd name="T56" fmla="*/ 465 w 467"/>
                <a:gd name="T57" fmla="*/ 0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67"/>
                <a:gd name="T88" fmla="*/ 0 h 55"/>
                <a:gd name="T89" fmla="*/ 467 w 467"/>
                <a:gd name="T90" fmla="*/ 55 h 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67" h="55">
                  <a:moveTo>
                    <a:pt x="465" y="0"/>
                  </a:moveTo>
                  <a:lnTo>
                    <a:pt x="465" y="0"/>
                  </a:lnTo>
                  <a:lnTo>
                    <a:pt x="427" y="7"/>
                  </a:lnTo>
                  <a:lnTo>
                    <a:pt x="388" y="13"/>
                  </a:lnTo>
                  <a:lnTo>
                    <a:pt x="354" y="19"/>
                  </a:lnTo>
                  <a:lnTo>
                    <a:pt x="319" y="21"/>
                  </a:lnTo>
                  <a:lnTo>
                    <a:pt x="256" y="24"/>
                  </a:lnTo>
                  <a:lnTo>
                    <a:pt x="198" y="26"/>
                  </a:lnTo>
                  <a:lnTo>
                    <a:pt x="144" y="26"/>
                  </a:lnTo>
                  <a:lnTo>
                    <a:pt x="94" y="28"/>
                  </a:lnTo>
                  <a:lnTo>
                    <a:pt x="70" y="30"/>
                  </a:lnTo>
                  <a:lnTo>
                    <a:pt x="46" y="34"/>
                  </a:lnTo>
                  <a:lnTo>
                    <a:pt x="23" y="40"/>
                  </a:lnTo>
                  <a:lnTo>
                    <a:pt x="0" y="46"/>
                  </a:lnTo>
                  <a:lnTo>
                    <a:pt x="4" y="55"/>
                  </a:lnTo>
                  <a:lnTo>
                    <a:pt x="25" y="48"/>
                  </a:lnTo>
                  <a:lnTo>
                    <a:pt x="48" y="44"/>
                  </a:lnTo>
                  <a:lnTo>
                    <a:pt x="71" y="40"/>
                  </a:lnTo>
                  <a:lnTo>
                    <a:pt x="94" y="38"/>
                  </a:lnTo>
                  <a:lnTo>
                    <a:pt x="144" y="36"/>
                  </a:lnTo>
                  <a:lnTo>
                    <a:pt x="198" y="34"/>
                  </a:lnTo>
                  <a:lnTo>
                    <a:pt x="256" y="34"/>
                  </a:lnTo>
                  <a:lnTo>
                    <a:pt x="321" y="30"/>
                  </a:lnTo>
                  <a:lnTo>
                    <a:pt x="354" y="26"/>
                  </a:lnTo>
                  <a:lnTo>
                    <a:pt x="390" y="23"/>
                  </a:lnTo>
                  <a:lnTo>
                    <a:pt x="428" y="15"/>
                  </a:lnTo>
                  <a:lnTo>
                    <a:pt x="467" y="7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1133">
              <a:extLst>
                <a:ext uri="{FF2B5EF4-FFF2-40B4-BE49-F238E27FC236}">
                  <a16:creationId xmlns:a16="http://schemas.microsoft.com/office/drawing/2014/main" id="{F6D34EF8-0A6B-483F-A170-6B692CDF8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844"/>
              <a:ext cx="416" cy="230"/>
            </a:xfrm>
            <a:custGeom>
              <a:avLst/>
              <a:gdLst>
                <a:gd name="T0" fmla="*/ 411 w 416"/>
                <a:gd name="T1" fmla="*/ 0 h 230"/>
                <a:gd name="T2" fmla="*/ 359 w 416"/>
                <a:gd name="T3" fmla="*/ 32 h 230"/>
                <a:gd name="T4" fmla="*/ 307 w 416"/>
                <a:gd name="T5" fmla="*/ 67 h 230"/>
                <a:gd name="T6" fmla="*/ 257 w 416"/>
                <a:gd name="T7" fmla="*/ 100 h 230"/>
                <a:gd name="T8" fmla="*/ 205 w 416"/>
                <a:gd name="T9" fmla="*/ 130 h 230"/>
                <a:gd name="T10" fmla="*/ 155 w 416"/>
                <a:gd name="T11" fmla="*/ 159 h 230"/>
                <a:gd name="T12" fmla="*/ 104 w 416"/>
                <a:gd name="T13" fmla="*/ 186 h 230"/>
                <a:gd name="T14" fmla="*/ 77 w 416"/>
                <a:gd name="T15" fmla="*/ 196 h 230"/>
                <a:gd name="T16" fmla="*/ 52 w 416"/>
                <a:gd name="T17" fmla="*/ 207 h 230"/>
                <a:gd name="T18" fmla="*/ 25 w 416"/>
                <a:gd name="T19" fmla="*/ 215 h 230"/>
                <a:gd name="T20" fmla="*/ 0 w 416"/>
                <a:gd name="T21" fmla="*/ 223 h 230"/>
                <a:gd name="T22" fmla="*/ 2 w 416"/>
                <a:gd name="T23" fmla="*/ 230 h 230"/>
                <a:gd name="T24" fmla="*/ 29 w 416"/>
                <a:gd name="T25" fmla="*/ 223 h 230"/>
                <a:gd name="T26" fmla="*/ 56 w 416"/>
                <a:gd name="T27" fmla="*/ 215 h 230"/>
                <a:gd name="T28" fmla="*/ 81 w 416"/>
                <a:gd name="T29" fmla="*/ 205 h 230"/>
                <a:gd name="T30" fmla="*/ 107 w 416"/>
                <a:gd name="T31" fmla="*/ 194 h 230"/>
                <a:gd name="T32" fmla="*/ 159 w 416"/>
                <a:gd name="T33" fmla="*/ 169 h 230"/>
                <a:gd name="T34" fmla="*/ 211 w 416"/>
                <a:gd name="T35" fmla="*/ 138 h 230"/>
                <a:gd name="T36" fmla="*/ 261 w 416"/>
                <a:gd name="T37" fmla="*/ 107 h 230"/>
                <a:gd name="T38" fmla="*/ 313 w 416"/>
                <a:gd name="T39" fmla="*/ 75 h 230"/>
                <a:gd name="T40" fmla="*/ 365 w 416"/>
                <a:gd name="T41" fmla="*/ 40 h 230"/>
                <a:gd name="T42" fmla="*/ 416 w 416"/>
                <a:gd name="T43" fmla="*/ 7 h 230"/>
                <a:gd name="T44" fmla="*/ 411 w 416"/>
                <a:gd name="T45" fmla="*/ 0 h 2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16"/>
                <a:gd name="T70" fmla="*/ 0 h 230"/>
                <a:gd name="T71" fmla="*/ 416 w 416"/>
                <a:gd name="T72" fmla="*/ 230 h 2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16" h="230">
                  <a:moveTo>
                    <a:pt x="411" y="0"/>
                  </a:moveTo>
                  <a:lnTo>
                    <a:pt x="359" y="32"/>
                  </a:lnTo>
                  <a:lnTo>
                    <a:pt x="307" y="67"/>
                  </a:lnTo>
                  <a:lnTo>
                    <a:pt x="257" y="100"/>
                  </a:lnTo>
                  <a:lnTo>
                    <a:pt x="205" y="130"/>
                  </a:lnTo>
                  <a:lnTo>
                    <a:pt x="155" y="159"/>
                  </a:lnTo>
                  <a:lnTo>
                    <a:pt x="104" y="186"/>
                  </a:lnTo>
                  <a:lnTo>
                    <a:pt x="77" y="196"/>
                  </a:lnTo>
                  <a:lnTo>
                    <a:pt x="52" y="207"/>
                  </a:lnTo>
                  <a:lnTo>
                    <a:pt x="25" y="215"/>
                  </a:lnTo>
                  <a:lnTo>
                    <a:pt x="0" y="223"/>
                  </a:lnTo>
                  <a:lnTo>
                    <a:pt x="2" y="230"/>
                  </a:lnTo>
                  <a:lnTo>
                    <a:pt x="29" y="223"/>
                  </a:lnTo>
                  <a:lnTo>
                    <a:pt x="56" y="215"/>
                  </a:lnTo>
                  <a:lnTo>
                    <a:pt x="81" y="205"/>
                  </a:lnTo>
                  <a:lnTo>
                    <a:pt x="107" y="194"/>
                  </a:lnTo>
                  <a:lnTo>
                    <a:pt x="159" y="169"/>
                  </a:lnTo>
                  <a:lnTo>
                    <a:pt x="211" y="138"/>
                  </a:lnTo>
                  <a:lnTo>
                    <a:pt x="261" y="107"/>
                  </a:lnTo>
                  <a:lnTo>
                    <a:pt x="313" y="75"/>
                  </a:lnTo>
                  <a:lnTo>
                    <a:pt x="365" y="40"/>
                  </a:lnTo>
                  <a:lnTo>
                    <a:pt x="41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Freeform 1134">
              <a:extLst>
                <a:ext uri="{FF2B5EF4-FFF2-40B4-BE49-F238E27FC236}">
                  <a16:creationId xmlns:a16="http://schemas.microsoft.com/office/drawing/2014/main" id="{054774D1-0E20-4612-A1B1-F3CA00BBD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823"/>
              <a:ext cx="88" cy="71"/>
            </a:xfrm>
            <a:custGeom>
              <a:avLst/>
              <a:gdLst>
                <a:gd name="T0" fmla="*/ 88 w 88"/>
                <a:gd name="T1" fmla="*/ 0 h 71"/>
                <a:gd name="T2" fmla="*/ 0 w 88"/>
                <a:gd name="T3" fmla="*/ 21 h 71"/>
                <a:gd name="T4" fmla="*/ 0 w 88"/>
                <a:gd name="T5" fmla="*/ 21 h 71"/>
                <a:gd name="T6" fmla="*/ 2 w 88"/>
                <a:gd name="T7" fmla="*/ 23 h 71"/>
                <a:gd name="T8" fmla="*/ 3 w 88"/>
                <a:gd name="T9" fmla="*/ 23 h 71"/>
                <a:gd name="T10" fmla="*/ 5 w 88"/>
                <a:gd name="T11" fmla="*/ 25 h 71"/>
                <a:gd name="T12" fmla="*/ 5 w 88"/>
                <a:gd name="T13" fmla="*/ 25 h 71"/>
                <a:gd name="T14" fmla="*/ 7 w 88"/>
                <a:gd name="T15" fmla="*/ 27 h 71"/>
                <a:gd name="T16" fmla="*/ 9 w 88"/>
                <a:gd name="T17" fmla="*/ 28 h 71"/>
                <a:gd name="T18" fmla="*/ 11 w 88"/>
                <a:gd name="T19" fmla="*/ 28 h 71"/>
                <a:gd name="T20" fmla="*/ 13 w 88"/>
                <a:gd name="T21" fmla="*/ 30 h 71"/>
                <a:gd name="T22" fmla="*/ 13 w 88"/>
                <a:gd name="T23" fmla="*/ 30 h 71"/>
                <a:gd name="T24" fmla="*/ 15 w 88"/>
                <a:gd name="T25" fmla="*/ 32 h 71"/>
                <a:gd name="T26" fmla="*/ 17 w 88"/>
                <a:gd name="T27" fmla="*/ 34 h 71"/>
                <a:gd name="T28" fmla="*/ 17 w 88"/>
                <a:gd name="T29" fmla="*/ 34 h 71"/>
                <a:gd name="T30" fmla="*/ 19 w 88"/>
                <a:gd name="T31" fmla="*/ 36 h 71"/>
                <a:gd name="T32" fmla="*/ 21 w 88"/>
                <a:gd name="T33" fmla="*/ 38 h 71"/>
                <a:gd name="T34" fmla="*/ 21 w 88"/>
                <a:gd name="T35" fmla="*/ 40 h 71"/>
                <a:gd name="T36" fmla="*/ 23 w 88"/>
                <a:gd name="T37" fmla="*/ 42 h 71"/>
                <a:gd name="T38" fmla="*/ 23 w 88"/>
                <a:gd name="T39" fmla="*/ 42 h 71"/>
                <a:gd name="T40" fmla="*/ 25 w 88"/>
                <a:gd name="T41" fmla="*/ 44 h 71"/>
                <a:gd name="T42" fmla="*/ 25 w 88"/>
                <a:gd name="T43" fmla="*/ 46 h 71"/>
                <a:gd name="T44" fmla="*/ 25 w 88"/>
                <a:gd name="T45" fmla="*/ 48 h 71"/>
                <a:gd name="T46" fmla="*/ 27 w 88"/>
                <a:gd name="T47" fmla="*/ 50 h 71"/>
                <a:gd name="T48" fmla="*/ 27 w 88"/>
                <a:gd name="T49" fmla="*/ 52 h 71"/>
                <a:gd name="T50" fmla="*/ 27 w 88"/>
                <a:gd name="T51" fmla="*/ 53 h 71"/>
                <a:gd name="T52" fmla="*/ 28 w 88"/>
                <a:gd name="T53" fmla="*/ 55 h 71"/>
                <a:gd name="T54" fmla="*/ 28 w 88"/>
                <a:gd name="T55" fmla="*/ 57 h 71"/>
                <a:gd name="T56" fmla="*/ 28 w 88"/>
                <a:gd name="T57" fmla="*/ 59 h 71"/>
                <a:gd name="T58" fmla="*/ 28 w 88"/>
                <a:gd name="T59" fmla="*/ 61 h 71"/>
                <a:gd name="T60" fmla="*/ 28 w 88"/>
                <a:gd name="T61" fmla="*/ 63 h 71"/>
                <a:gd name="T62" fmla="*/ 28 w 88"/>
                <a:gd name="T63" fmla="*/ 65 h 71"/>
                <a:gd name="T64" fmla="*/ 28 w 88"/>
                <a:gd name="T65" fmla="*/ 67 h 71"/>
                <a:gd name="T66" fmla="*/ 30 w 88"/>
                <a:gd name="T67" fmla="*/ 69 h 71"/>
                <a:gd name="T68" fmla="*/ 30 w 88"/>
                <a:gd name="T69" fmla="*/ 71 h 71"/>
                <a:gd name="T70" fmla="*/ 88 w 88"/>
                <a:gd name="T71" fmla="*/ 0 h 71"/>
                <a:gd name="T72" fmla="*/ 76 w 88"/>
                <a:gd name="T73" fmla="*/ 7 h 71"/>
                <a:gd name="T74" fmla="*/ 88 w 88"/>
                <a:gd name="T75" fmla="*/ 0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8"/>
                <a:gd name="T115" fmla="*/ 0 h 71"/>
                <a:gd name="T116" fmla="*/ 88 w 88"/>
                <a:gd name="T117" fmla="*/ 71 h 7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8" h="71">
                  <a:moveTo>
                    <a:pt x="88" y="0"/>
                  </a:moveTo>
                  <a:lnTo>
                    <a:pt x="0" y="21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3" y="30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9" y="36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5" y="48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7" y="53"/>
                  </a:lnTo>
                  <a:lnTo>
                    <a:pt x="28" y="55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61"/>
                  </a:lnTo>
                  <a:lnTo>
                    <a:pt x="28" y="63"/>
                  </a:lnTo>
                  <a:lnTo>
                    <a:pt x="28" y="65"/>
                  </a:lnTo>
                  <a:lnTo>
                    <a:pt x="28" y="67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88" y="0"/>
                  </a:lnTo>
                  <a:lnTo>
                    <a:pt x="76" y="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Freeform 1135">
              <a:extLst>
                <a:ext uri="{FF2B5EF4-FFF2-40B4-BE49-F238E27FC236}">
                  <a16:creationId xmlns:a16="http://schemas.microsoft.com/office/drawing/2014/main" id="{5C25F3B5-3C23-440D-B588-83ADC387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615"/>
              <a:ext cx="284" cy="71"/>
            </a:xfrm>
            <a:custGeom>
              <a:avLst/>
              <a:gdLst>
                <a:gd name="T0" fmla="*/ 282 w 284"/>
                <a:gd name="T1" fmla="*/ 0 h 71"/>
                <a:gd name="T2" fmla="*/ 217 w 284"/>
                <a:gd name="T3" fmla="*/ 14 h 71"/>
                <a:gd name="T4" fmla="*/ 157 w 284"/>
                <a:gd name="T5" fmla="*/ 25 h 71"/>
                <a:gd name="T6" fmla="*/ 92 w 284"/>
                <a:gd name="T7" fmla="*/ 43 h 71"/>
                <a:gd name="T8" fmla="*/ 0 w 284"/>
                <a:gd name="T9" fmla="*/ 64 h 71"/>
                <a:gd name="T10" fmla="*/ 2 w 284"/>
                <a:gd name="T11" fmla="*/ 71 h 71"/>
                <a:gd name="T12" fmla="*/ 94 w 284"/>
                <a:gd name="T13" fmla="*/ 50 h 71"/>
                <a:gd name="T14" fmla="*/ 161 w 284"/>
                <a:gd name="T15" fmla="*/ 35 h 71"/>
                <a:gd name="T16" fmla="*/ 218 w 284"/>
                <a:gd name="T17" fmla="*/ 21 h 71"/>
                <a:gd name="T18" fmla="*/ 284 w 284"/>
                <a:gd name="T19" fmla="*/ 10 h 71"/>
                <a:gd name="T20" fmla="*/ 282 w 284"/>
                <a:gd name="T21" fmla="*/ 0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4"/>
                <a:gd name="T34" fmla="*/ 0 h 71"/>
                <a:gd name="T35" fmla="*/ 284 w 284"/>
                <a:gd name="T36" fmla="*/ 71 h 7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4" h="71">
                  <a:moveTo>
                    <a:pt x="282" y="0"/>
                  </a:moveTo>
                  <a:lnTo>
                    <a:pt x="217" y="14"/>
                  </a:lnTo>
                  <a:lnTo>
                    <a:pt x="157" y="25"/>
                  </a:lnTo>
                  <a:lnTo>
                    <a:pt x="92" y="43"/>
                  </a:lnTo>
                  <a:lnTo>
                    <a:pt x="0" y="64"/>
                  </a:lnTo>
                  <a:lnTo>
                    <a:pt x="2" y="71"/>
                  </a:lnTo>
                  <a:lnTo>
                    <a:pt x="94" y="50"/>
                  </a:lnTo>
                  <a:lnTo>
                    <a:pt x="161" y="35"/>
                  </a:lnTo>
                  <a:lnTo>
                    <a:pt x="218" y="21"/>
                  </a:lnTo>
                  <a:lnTo>
                    <a:pt x="284" y="1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Freeform 1136">
              <a:extLst>
                <a:ext uri="{FF2B5EF4-FFF2-40B4-BE49-F238E27FC236}">
                  <a16:creationId xmlns:a16="http://schemas.microsoft.com/office/drawing/2014/main" id="{8CF527D5-CB64-4FB6-9A39-CC218CEC8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598"/>
              <a:ext cx="90" cy="58"/>
            </a:xfrm>
            <a:custGeom>
              <a:avLst/>
              <a:gdLst>
                <a:gd name="T0" fmla="*/ 90 w 90"/>
                <a:gd name="T1" fmla="*/ 15 h 58"/>
                <a:gd name="T2" fmla="*/ 0 w 90"/>
                <a:gd name="T3" fmla="*/ 0 h 58"/>
                <a:gd name="T4" fmla="*/ 0 w 90"/>
                <a:gd name="T5" fmla="*/ 0 h 58"/>
                <a:gd name="T6" fmla="*/ 2 w 90"/>
                <a:gd name="T7" fmla="*/ 2 h 58"/>
                <a:gd name="T8" fmla="*/ 3 w 90"/>
                <a:gd name="T9" fmla="*/ 4 h 58"/>
                <a:gd name="T10" fmla="*/ 3 w 90"/>
                <a:gd name="T11" fmla="*/ 6 h 58"/>
                <a:gd name="T12" fmla="*/ 5 w 90"/>
                <a:gd name="T13" fmla="*/ 8 h 58"/>
                <a:gd name="T14" fmla="*/ 5 w 90"/>
                <a:gd name="T15" fmla="*/ 10 h 58"/>
                <a:gd name="T16" fmla="*/ 7 w 90"/>
                <a:gd name="T17" fmla="*/ 10 h 58"/>
                <a:gd name="T18" fmla="*/ 7 w 90"/>
                <a:gd name="T19" fmla="*/ 12 h 58"/>
                <a:gd name="T20" fmla="*/ 9 w 90"/>
                <a:gd name="T21" fmla="*/ 14 h 58"/>
                <a:gd name="T22" fmla="*/ 9 w 90"/>
                <a:gd name="T23" fmla="*/ 15 h 58"/>
                <a:gd name="T24" fmla="*/ 11 w 90"/>
                <a:gd name="T25" fmla="*/ 17 h 58"/>
                <a:gd name="T26" fmla="*/ 11 w 90"/>
                <a:gd name="T27" fmla="*/ 19 h 58"/>
                <a:gd name="T28" fmla="*/ 11 w 90"/>
                <a:gd name="T29" fmla="*/ 21 h 58"/>
                <a:gd name="T30" fmla="*/ 13 w 90"/>
                <a:gd name="T31" fmla="*/ 23 h 58"/>
                <a:gd name="T32" fmla="*/ 13 w 90"/>
                <a:gd name="T33" fmla="*/ 25 h 58"/>
                <a:gd name="T34" fmla="*/ 13 w 90"/>
                <a:gd name="T35" fmla="*/ 27 h 58"/>
                <a:gd name="T36" fmla="*/ 13 w 90"/>
                <a:gd name="T37" fmla="*/ 27 h 58"/>
                <a:gd name="T38" fmla="*/ 13 w 90"/>
                <a:gd name="T39" fmla="*/ 29 h 58"/>
                <a:gd name="T40" fmla="*/ 15 w 90"/>
                <a:gd name="T41" fmla="*/ 31 h 58"/>
                <a:gd name="T42" fmla="*/ 15 w 90"/>
                <a:gd name="T43" fmla="*/ 33 h 58"/>
                <a:gd name="T44" fmla="*/ 15 w 90"/>
                <a:gd name="T45" fmla="*/ 35 h 58"/>
                <a:gd name="T46" fmla="*/ 15 w 90"/>
                <a:gd name="T47" fmla="*/ 37 h 58"/>
                <a:gd name="T48" fmla="*/ 15 w 90"/>
                <a:gd name="T49" fmla="*/ 38 h 58"/>
                <a:gd name="T50" fmla="*/ 13 w 90"/>
                <a:gd name="T51" fmla="*/ 40 h 58"/>
                <a:gd name="T52" fmla="*/ 13 w 90"/>
                <a:gd name="T53" fmla="*/ 42 h 58"/>
                <a:gd name="T54" fmla="*/ 13 w 90"/>
                <a:gd name="T55" fmla="*/ 44 h 58"/>
                <a:gd name="T56" fmla="*/ 13 w 90"/>
                <a:gd name="T57" fmla="*/ 46 h 58"/>
                <a:gd name="T58" fmla="*/ 13 w 90"/>
                <a:gd name="T59" fmla="*/ 48 h 58"/>
                <a:gd name="T60" fmla="*/ 11 w 90"/>
                <a:gd name="T61" fmla="*/ 50 h 58"/>
                <a:gd name="T62" fmla="*/ 11 w 90"/>
                <a:gd name="T63" fmla="*/ 52 h 58"/>
                <a:gd name="T64" fmla="*/ 11 w 90"/>
                <a:gd name="T65" fmla="*/ 54 h 58"/>
                <a:gd name="T66" fmla="*/ 9 w 90"/>
                <a:gd name="T67" fmla="*/ 56 h 58"/>
                <a:gd name="T68" fmla="*/ 9 w 90"/>
                <a:gd name="T69" fmla="*/ 58 h 58"/>
                <a:gd name="T70" fmla="*/ 90 w 90"/>
                <a:gd name="T71" fmla="*/ 15 h 58"/>
                <a:gd name="T72" fmla="*/ 76 w 90"/>
                <a:gd name="T73" fmla="*/ 17 h 58"/>
                <a:gd name="T74" fmla="*/ 90 w 90"/>
                <a:gd name="T75" fmla="*/ 15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58"/>
                <a:gd name="T116" fmla="*/ 90 w 90"/>
                <a:gd name="T117" fmla="*/ 58 h 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58">
                  <a:moveTo>
                    <a:pt x="90" y="15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8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4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0" y="15"/>
                  </a:lnTo>
                  <a:lnTo>
                    <a:pt x="76" y="17"/>
                  </a:lnTo>
                  <a:lnTo>
                    <a:pt x="90" y="15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Freeform 1137">
              <a:extLst>
                <a:ext uri="{FF2B5EF4-FFF2-40B4-BE49-F238E27FC236}">
                  <a16:creationId xmlns:a16="http://schemas.microsoft.com/office/drawing/2014/main" id="{7083D308-FC88-4608-B3C2-BC8D1278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765"/>
              <a:ext cx="384" cy="54"/>
            </a:xfrm>
            <a:custGeom>
              <a:avLst/>
              <a:gdLst>
                <a:gd name="T0" fmla="*/ 384 w 384"/>
                <a:gd name="T1" fmla="*/ 0 h 54"/>
                <a:gd name="T2" fmla="*/ 344 w 384"/>
                <a:gd name="T3" fmla="*/ 4 h 54"/>
                <a:gd name="T4" fmla="*/ 304 w 384"/>
                <a:gd name="T5" fmla="*/ 10 h 54"/>
                <a:gd name="T6" fmla="*/ 257 w 384"/>
                <a:gd name="T7" fmla="*/ 12 h 54"/>
                <a:gd name="T8" fmla="*/ 209 w 384"/>
                <a:gd name="T9" fmla="*/ 15 h 54"/>
                <a:gd name="T10" fmla="*/ 160 w 384"/>
                <a:gd name="T11" fmla="*/ 21 h 54"/>
                <a:gd name="T12" fmla="*/ 108 w 384"/>
                <a:gd name="T13" fmla="*/ 27 h 54"/>
                <a:gd name="T14" fmla="*/ 56 w 384"/>
                <a:gd name="T15" fmla="*/ 35 h 54"/>
                <a:gd name="T16" fmla="*/ 0 w 384"/>
                <a:gd name="T17" fmla="*/ 46 h 54"/>
                <a:gd name="T18" fmla="*/ 2 w 384"/>
                <a:gd name="T19" fmla="*/ 54 h 54"/>
                <a:gd name="T20" fmla="*/ 56 w 384"/>
                <a:gd name="T21" fmla="*/ 44 h 54"/>
                <a:gd name="T22" fmla="*/ 110 w 384"/>
                <a:gd name="T23" fmla="*/ 37 h 54"/>
                <a:gd name="T24" fmla="*/ 161 w 384"/>
                <a:gd name="T25" fmla="*/ 29 h 54"/>
                <a:gd name="T26" fmla="*/ 211 w 384"/>
                <a:gd name="T27" fmla="*/ 25 h 54"/>
                <a:gd name="T28" fmla="*/ 257 w 384"/>
                <a:gd name="T29" fmla="*/ 21 h 54"/>
                <a:gd name="T30" fmla="*/ 304 w 384"/>
                <a:gd name="T31" fmla="*/ 17 h 54"/>
                <a:gd name="T32" fmla="*/ 346 w 384"/>
                <a:gd name="T33" fmla="*/ 14 h 54"/>
                <a:gd name="T34" fmla="*/ 384 w 384"/>
                <a:gd name="T35" fmla="*/ 8 h 54"/>
                <a:gd name="T36" fmla="*/ 384 w 384"/>
                <a:gd name="T37" fmla="*/ 0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4"/>
                <a:gd name="T58" fmla="*/ 0 h 54"/>
                <a:gd name="T59" fmla="*/ 384 w 384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4" h="54">
                  <a:moveTo>
                    <a:pt x="384" y="0"/>
                  </a:moveTo>
                  <a:lnTo>
                    <a:pt x="344" y="4"/>
                  </a:lnTo>
                  <a:lnTo>
                    <a:pt x="304" y="10"/>
                  </a:lnTo>
                  <a:lnTo>
                    <a:pt x="257" y="12"/>
                  </a:lnTo>
                  <a:lnTo>
                    <a:pt x="209" y="15"/>
                  </a:lnTo>
                  <a:lnTo>
                    <a:pt x="160" y="21"/>
                  </a:lnTo>
                  <a:lnTo>
                    <a:pt x="108" y="27"/>
                  </a:lnTo>
                  <a:lnTo>
                    <a:pt x="56" y="35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56" y="44"/>
                  </a:lnTo>
                  <a:lnTo>
                    <a:pt x="110" y="37"/>
                  </a:lnTo>
                  <a:lnTo>
                    <a:pt x="161" y="29"/>
                  </a:lnTo>
                  <a:lnTo>
                    <a:pt x="211" y="25"/>
                  </a:lnTo>
                  <a:lnTo>
                    <a:pt x="257" y="21"/>
                  </a:lnTo>
                  <a:lnTo>
                    <a:pt x="304" y="17"/>
                  </a:lnTo>
                  <a:lnTo>
                    <a:pt x="346" y="14"/>
                  </a:lnTo>
                  <a:lnTo>
                    <a:pt x="384" y="8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Freeform 1138">
              <a:extLst>
                <a:ext uri="{FF2B5EF4-FFF2-40B4-BE49-F238E27FC236}">
                  <a16:creationId xmlns:a16="http://schemas.microsoft.com/office/drawing/2014/main" id="{60058D38-FCF8-4BF7-881D-0631389CF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748"/>
              <a:ext cx="90" cy="55"/>
            </a:xfrm>
            <a:custGeom>
              <a:avLst/>
              <a:gdLst>
                <a:gd name="T0" fmla="*/ 90 w 90"/>
                <a:gd name="T1" fmla="*/ 13 h 55"/>
                <a:gd name="T2" fmla="*/ 0 w 90"/>
                <a:gd name="T3" fmla="*/ 0 h 55"/>
                <a:gd name="T4" fmla="*/ 0 w 90"/>
                <a:gd name="T5" fmla="*/ 0 h 55"/>
                <a:gd name="T6" fmla="*/ 0 w 90"/>
                <a:gd name="T7" fmla="*/ 0 h 55"/>
                <a:gd name="T8" fmla="*/ 2 w 90"/>
                <a:gd name="T9" fmla="*/ 2 h 55"/>
                <a:gd name="T10" fmla="*/ 4 w 90"/>
                <a:gd name="T11" fmla="*/ 4 h 55"/>
                <a:gd name="T12" fmla="*/ 4 w 90"/>
                <a:gd name="T13" fmla="*/ 6 h 55"/>
                <a:gd name="T14" fmla="*/ 6 w 90"/>
                <a:gd name="T15" fmla="*/ 7 h 55"/>
                <a:gd name="T16" fmla="*/ 6 w 90"/>
                <a:gd name="T17" fmla="*/ 9 h 55"/>
                <a:gd name="T18" fmla="*/ 8 w 90"/>
                <a:gd name="T19" fmla="*/ 11 h 55"/>
                <a:gd name="T20" fmla="*/ 8 w 90"/>
                <a:gd name="T21" fmla="*/ 11 h 55"/>
                <a:gd name="T22" fmla="*/ 10 w 90"/>
                <a:gd name="T23" fmla="*/ 13 h 55"/>
                <a:gd name="T24" fmla="*/ 10 w 90"/>
                <a:gd name="T25" fmla="*/ 15 h 55"/>
                <a:gd name="T26" fmla="*/ 12 w 90"/>
                <a:gd name="T27" fmla="*/ 17 h 55"/>
                <a:gd name="T28" fmla="*/ 12 w 90"/>
                <a:gd name="T29" fmla="*/ 19 h 55"/>
                <a:gd name="T30" fmla="*/ 12 w 90"/>
                <a:gd name="T31" fmla="*/ 21 h 55"/>
                <a:gd name="T32" fmla="*/ 12 w 90"/>
                <a:gd name="T33" fmla="*/ 23 h 55"/>
                <a:gd name="T34" fmla="*/ 13 w 90"/>
                <a:gd name="T35" fmla="*/ 25 h 55"/>
                <a:gd name="T36" fmla="*/ 13 w 90"/>
                <a:gd name="T37" fmla="*/ 27 h 55"/>
                <a:gd name="T38" fmla="*/ 13 w 90"/>
                <a:gd name="T39" fmla="*/ 29 h 55"/>
                <a:gd name="T40" fmla="*/ 13 w 90"/>
                <a:gd name="T41" fmla="*/ 31 h 55"/>
                <a:gd name="T42" fmla="*/ 13 w 90"/>
                <a:gd name="T43" fmla="*/ 31 h 55"/>
                <a:gd name="T44" fmla="*/ 13 w 90"/>
                <a:gd name="T45" fmla="*/ 32 h 55"/>
                <a:gd name="T46" fmla="*/ 13 w 90"/>
                <a:gd name="T47" fmla="*/ 34 h 55"/>
                <a:gd name="T48" fmla="*/ 13 w 90"/>
                <a:gd name="T49" fmla="*/ 36 h 55"/>
                <a:gd name="T50" fmla="*/ 13 w 90"/>
                <a:gd name="T51" fmla="*/ 38 h 55"/>
                <a:gd name="T52" fmla="*/ 13 w 90"/>
                <a:gd name="T53" fmla="*/ 40 h 55"/>
                <a:gd name="T54" fmla="*/ 13 w 90"/>
                <a:gd name="T55" fmla="*/ 42 h 55"/>
                <a:gd name="T56" fmla="*/ 12 w 90"/>
                <a:gd name="T57" fmla="*/ 44 h 55"/>
                <a:gd name="T58" fmla="*/ 12 w 90"/>
                <a:gd name="T59" fmla="*/ 46 h 55"/>
                <a:gd name="T60" fmla="*/ 12 w 90"/>
                <a:gd name="T61" fmla="*/ 48 h 55"/>
                <a:gd name="T62" fmla="*/ 12 w 90"/>
                <a:gd name="T63" fmla="*/ 50 h 55"/>
                <a:gd name="T64" fmla="*/ 10 w 90"/>
                <a:gd name="T65" fmla="*/ 52 h 55"/>
                <a:gd name="T66" fmla="*/ 10 w 90"/>
                <a:gd name="T67" fmla="*/ 54 h 55"/>
                <a:gd name="T68" fmla="*/ 8 w 90"/>
                <a:gd name="T69" fmla="*/ 55 h 55"/>
                <a:gd name="T70" fmla="*/ 90 w 90"/>
                <a:gd name="T71" fmla="*/ 13 h 55"/>
                <a:gd name="T72" fmla="*/ 75 w 90"/>
                <a:gd name="T73" fmla="*/ 15 h 55"/>
                <a:gd name="T74" fmla="*/ 90 w 90"/>
                <a:gd name="T75" fmla="*/ 13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55"/>
                <a:gd name="T116" fmla="*/ 90 w 90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55">
                  <a:moveTo>
                    <a:pt x="90" y="13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8" y="11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4"/>
                  </a:lnTo>
                  <a:lnTo>
                    <a:pt x="8" y="55"/>
                  </a:lnTo>
                  <a:lnTo>
                    <a:pt x="90" y="13"/>
                  </a:lnTo>
                  <a:lnTo>
                    <a:pt x="75" y="15"/>
                  </a:lnTo>
                  <a:lnTo>
                    <a:pt x="90" y="13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Freeform 1139">
              <a:extLst>
                <a:ext uri="{FF2B5EF4-FFF2-40B4-BE49-F238E27FC236}">
                  <a16:creationId xmlns:a16="http://schemas.microsoft.com/office/drawing/2014/main" id="{06917ABE-E386-4A8C-B691-53D115C1F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936"/>
              <a:ext cx="401" cy="63"/>
            </a:xfrm>
            <a:custGeom>
              <a:avLst/>
              <a:gdLst>
                <a:gd name="T0" fmla="*/ 399 w 401"/>
                <a:gd name="T1" fmla="*/ 0 h 63"/>
                <a:gd name="T2" fmla="*/ 361 w 401"/>
                <a:gd name="T3" fmla="*/ 6 h 63"/>
                <a:gd name="T4" fmla="*/ 317 w 401"/>
                <a:gd name="T5" fmla="*/ 11 h 63"/>
                <a:gd name="T6" fmla="*/ 269 w 401"/>
                <a:gd name="T7" fmla="*/ 17 h 63"/>
                <a:gd name="T8" fmla="*/ 219 w 401"/>
                <a:gd name="T9" fmla="*/ 21 h 63"/>
                <a:gd name="T10" fmla="*/ 165 w 401"/>
                <a:gd name="T11" fmla="*/ 27 h 63"/>
                <a:gd name="T12" fmla="*/ 112 w 401"/>
                <a:gd name="T13" fmla="*/ 35 h 63"/>
                <a:gd name="T14" fmla="*/ 56 w 401"/>
                <a:gd name="T15" fmla="*/ 44 h 63"/>
                <a:gd name="T16" fmla="*/ 0 w 401"/>
                <a:gd name="T17" fmla="*/ 56 h 63"/>
                <a:gd name="T18" fmla="*/ 2 w 401"/>
                <a:gd name="T19" fmla="*/ 63 h 63"/>
                <a:gd name="T20" fmla="*/ 58 w 401"/>
                <a:gd name="T21" fmla="*/ 52 h 63"/>
                <a:gd name="T22" fmla="*/ 112 w 401"/>
                <a:gd name="T23" fmla="*/ 44 h 63"/>
                <a:gd name="T24" fmla="*/ 167 w 401"/>
                <a:gd name="T25" fmla="*/ 36 h 63"/>
                <a:gd name="T26" fmla="*/ 219 w 401"/>
                <a:gd name="T27" fmla="*/ 31 h 63"/>
                <a:gd name="T28" fmla="*/ 269 w 401"/>
                <a:gd name="T29" fmla="*/ 25 h 63"/>
                <a:gd name="T30" fmla="*/ 317 w 401"/>
                <a:gd name="T31" fmla="*/ 21 h 63"/>
                <a:gd name="T32" fmla="*/ 361 w 401"/>
                <a:gd name="T33" fmla="*/ 15 h 63"/>
                <a:gd name="T34" fmla="*/ 401 w 401"/>
                <a:gd name="T35" fmla="*/ 10 h 63"/>
                <a:gd name="T36" fmla="*/ 399 w 401"/>
                <a:gd name="T37" fmla="*/ 0 h 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1"/>
                <a:gd name="T58" fmla="*/ 0 h 63"/>
                <a:gd name="T59" fmla="*/ 401 w 401"/>
                <a:gd name="T60" fmla="*/ 63 h 6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1" h="63">
                  <a:moveTo>
                    <a:pt x="399" y="0"/>
                  </a:moveTo>
                  <a:lnTo>
                    <a:pt x="361" y="6"/>
                  </a:lnTo>
                  <a:lnTo>
                    <a:pt x="317" y="11"/>
                  </a:lnTo>
                  <a:lnTo>
                    <a:pt x="269" y="17"/>
                  </a:lnTo>
                  <a:lnTo>
                    <a:pt x="219" y="21"/>
                  </a:lnTo>
                  <a:lnTo>
                    <a:pt x="165" y="27"/>
                  </a:lnTo>
                  <a:lnTo>
                    <a:pt x="112" y="35"/>
                  </a:lnTo>
                  <a:lnTo>
                    <a:pt x="56" y="44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58" y="52"/>
                  </a:lnTo>
                  <a:lnTo>
                    <a:pt x="112" y="44"/>
                  </a:lnTo>
                  <a:lnTo>
                    <a:pt x="167" y="36"/>
                  </a:lnTo>
                  <a:lnTo>
                    <a:pt x="219" y="31"/>
                  </a:lnTo>
                  <a:lnTo>
                    <a:pt x="269" y="25"/>
                  </a:lnTo>
                  <a:lnTo>
                    <a:pt x="317" y="21"/>
                  </a:lnTo>
                  <a:lnTo>
                    <a:pt x="361" y="15"/>
                  </a:lnTo>
                  <a:lnTo>
                    <a:pt x="401" y="1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Freeform 1140">
              <a:extLst>
                <a:ext uri="{FF2B5EF4-FFF2-40B4-BE49-F238E27FC236}">
                  <a16:creationId xmlns:a16="http://schemas.microsoft.com/office/drawing/2014/main" id="{633B45EC-6A27-457F-8184-224C716BB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919"/>
              <a:ext cx="91" cy="57"/>
            </a:xfrm>
            <a:custGeom>
              <a:avLst/>
              <a:gdLst>
                <a:gd name="T0" fmla="*/ 91 w 91"/>
                <a:gd name="T1" fmla="*/ 15 h 57"/>
                <a:gd name="T2" fmla="*/ 0 w 91"/>
                <a:gd name="T3" fmla="*/ 0 h 57"/>
                <a:gd name="T4" fmla="*/ 0 w 91"/>
                <a:gd name="T5" fmla="*/ 0 h 57"/>
                <a:gd name="T6" fmla="*/ 2 w 91"/>
                <a:gd name="T7" fmla="*/ 2 h 57"/>
                <a:gd name="T8" fmla="*/ 4 w 91"/>
                <a:gd name="T9" fmla="*/ 4 h 57"/>
                <a:gd name="T10" fmla="*/ 4 w 91"/>
                <a:gd name="T11" fmla="*/ 5 h 57"/>
                <a:gd name="T12" fmla="*/ 6 w 91"/>
                <a:gd name="T13" fmla="*/ 7 h 57"/>
                <a:gd name="T14" fmla="*/ 8 w 91"/>
                <a:gd name="T15" fmla="*/ 9 h 57"/>
                <a:gd name="T16" fmla="*/ 8 w 91"/>
                <a:gd name="T17" fmla="*/ 9 h 57"/>
                <a:gd name="T18" fmla="*/ 10 w 91"/>
                <a:gd name="T19" fmla="*/ 11 h 57"/>
                <a:gd name="T20" fmla="*/ 10 w 91"/>
                <a:gd name="T21" fmla="*/ 13 h 57"/>
                <a:gd name="T22" fmla="*/ 12 w 91"/>
                <a:gd name="T23" fmla="*/ 15 h 57"/>
                <a:gd name="T24" fmla="*/ 12 w 91"/>
                <a:gd name="T25" fmla="*/ 17 h 57"/>
                <a:gd name="T26" fmla="*/ 12 w 91"/>
                <a:gd name="T27" fmla="*/ 19 h 57"/>
                <a:gd name="T28" fmla="*/ 14 w 91"/>
                <a:gd name="T29" fmla="*/ 21 h 57"/>
                <a:gd name="T30" fmla="*/ 14 w 91"/>
                <a:gd name="T31" fmla="*/ 23 h 57"/>
                <a:gd name="T32" fmla="*/ 14 w 91"/>
                <a:gd name="T33" fmla="*/ 25 h 57"/>
                <a:gd name="T34" fmla="*/ 14 w 91"/>
                <a:gd name="T35" fmla="*/ 25 h 57"/>
                <a:gd name="T36" fmla="*/ 14 w 91"/>
                <a:gd name="T37" fmla="*/ 27 h 57"/>
                <a:gd name="T38" fmla="*/ 16 w 91"/>
                <a:gd name="T39" fmla="*/ 28 h 57"/>
                <a:gd name="T40" fmla="*/ 16 w 91"/>
                <a:gd name="T41" fmla="*/ 30 h 57"/>
                <a:gd name="T42" fmla="*/ 16 w 91"/>
                <a:gd name="T43" fmla="*/ 32 h 57"/>
                <a:gd name="T44" fmla="*/ 16 w 91"/>
                <a:gd name="T45" fmla="*/ 34 h 57"/>
                <a:gd name="T46" fmla="*/ 16 w 91"/>
                <a:gd name="T47" fmla="*/ 36 h 57"/>
                <a:gd name="T48" fmla="*/ 16 w 91"/>
                <a:gd name="T49" fmla="*/ 38 h 57"/>
                <a:gd name="T50" fmla="*/ 16 w 91"/>
                <a:gd name="T51" fmla="*/ 40 h 57"/>
                <a:gd name="T52" fmla="*/ 16 w 91"/>
                <a:gd name="T53" fmla="*/ 42 h 57"/>
                <a:gd name="T54" fmla="*/ 14 w 91"/>
                <a:gd name="T55" fmla="*/ 44 h 57"/>
                <a:gd name="T56" fmla="*/ 14 w 91"/>
                <a:gd name="T57" fmla="*/ 46 h 57"/>
                <a:gd name="T58" fmla="*/ 14 w 91"/>
                <a:gd name="T59" fmla="*/ 48 h 57"/>
                <a:gd name="T60" fmla="*/ 14 w 91"/>
                <a:gd name="T61" fmla="*/ 50 h 57"/>
                <a:gd name="T62" fmla="*/ 12 w 91"/>
                <a:gd name="T63" fmla="*/ 52 h 57"/>
                <a:gd name="T64" fmla="*/ 12 w 91"/>
                <a:gd name="T65" fmla="*/ 53 h 57"/>
                <a:gd name="T66" fmla="*/ 12 w 91"/>
                <a:gd name="T67" fmla="*/ 55 h 57"/>
                <a:gd name="T68" fmla="*/ 10 w 91"/>
                <a:gd name="T69" fmla="*/ 57 h 57"/>
                <a:gd name="T70" fmla="*/ 91 w 91"/>
                <a:gd name="T71" fmla="*/ 15 h 57"/>
                <a:gd name="T72" fmla="*/ 77 w 91"/>
                <a:gd name="T73" fmla="*/ 17 h 57"/>
                <a:gd name="T74" fmla="*/ 91 w 91"/>
                <a:gd name="T75" fmla="*/ 15 h 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1"/>
                <a:gd name="T115" fmla="*/ 0 h 57"/>
                <a:gd name="T116" fmla="*/ 91 w 91"/>
                <a:gd name="T117" fmla="*/ 57 h 5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1" h="57">
                  <a:moveTo>
                    <a:pt x="91" y="15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6" y="7"/>
                  </a:lnTo>
                  <a:lnTo>
                    <a:pt x="8" y="9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2" y="55"/>
                  </a:lnTo>
                  <a:lnTo>
                    <a:pt x="10" y="57"/>
                  </a:lnTo>
                  <a:lnTo>
                    <a:pt x="91" y="15"/>
                  </a:lnTo>
                  <a:lnTo>
                    <a:pt x="77" y="17"/>
                  </a:lnTo>
                  <a:lnTo>
                    <a:pt x="91" y="15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1141">
              <a:extLst>
                <a:ext uri="{FF2B5EF4-FFF2-40B4-BE49-F238E27FC236}">
                  <a16:creationId xmlns:a16="http://schemas.microsoft.com/office/drawing/2014/main" id="{8438E3FD-FA80-4A35-B732-CAD9B8A19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113"/>
              <a:ext cx="326" cy="28"/>
            </a:xfrm>
            <a:custGeom>
              <a:avLst/>
              <a:gdLst>
                <a:gd name="T0" fmla="*/ 324 w 326"/>
                <a:gd name="T1" fmla="*/ 0 h 28"/>
                <a:gd name="T2" fmla="*/ 288 w 326"/>
                <a:gd name="T3" fmla="*/ 2 h 28"/>
                <a:gd name="T4" fmla="*/ 251 w 326"/>
                <a:gd name="T5" fmla="*/ 3 h 28"/>
                <a:gd name="T6" fmla="*/ 215 w 326"/>
                <a:gd name="T7" fmla="*/ 5 h 28"/>
                <a:gd name="T8" fmla="*/ 176 w 326"/>
                <a:gd name="T9" fmla="*/ 5 h 28"/>
                <a:gd name="T10" fmla="*/ 138 w 326"/>
                <a:gd name="T11" fmla="*/ 7 h 28"/>
                <a:gd name="T12" fmla="*/ 96 w 326"/>
                <a:gd name="T13" fmla="*/ 11 h 28"/>
                <a:gd name="T14" fmla="*/ 50 w 326"/>
                <a:gd name="T15" fmla="*/ 13 h 28"/>
                <a:gd name="T16" fmla="*/ 0 w 326"/>
                <a:gd name="T17" fmla="*/ 19 h 28"/>
                <a:gd name="T18" fmla="*/ 0 w 326"/>
                <a:gd name="T19" fmla="*/ 28 h 28"/>
                <a:gd name="T20" fmla="*/ 52 w 326"/>
                <a:gd name="T21" fmla="*/ 23 h 28"/>
                <a:gd name="T22" fmla="*/ 96 w 326"/>
                <a:gd name="T23" fmla="*/ 19 h 28"/>
                <a:gd name="T24" fmla="*/ 138 w 326"/>
                <a:gd name="T25" fmla="*/ 17 h 28"/>
                <a:gd name="T26" fmla="*/ 178 w 326"/>
                <a:gd name="T27" fmla="*/ 15 h 28"/>
                <a:gd name="T28" fmla="*/ 215 w 326"/>
                <a:gd name="T29" fmla="*/ 13 h 28"/>
                <a:gd name="T30" fmla="*/ 251 w 326"/>
                <a:gd name="T31" fmla="*/ 13 h 28"/>
                <a:gd name="T32" fmla="*/ 288 w 326"/>
                <a:gd name="T33" fmla="*/ 11 h 28"/>
                <a:gd name="T34" fmla="*/ 326 w 326"/>
                <a:gd name="T35" fmla="*/ 9 h 28"/>
                <a:gd name="T36" fmla="*/ 324 w 326"/>
                <a:gd name="T37" fmla="*/ 0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6"/>
                <a:gd name="T58" fmla="*/ 0 h 28"/>
                <a:gd name="T59" fmla="*/ 326 w 326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6" h="28">
                  <a:moveTo>
                    <a:pt x="324" y="0"/>
                  </a:moveTo>
                  <a:lnTo>
                    <a:pt x="288" y="2"/>
                  </a:lnTo>
                  <a:lnTo>
                    <a:pt x="251" y="3"/>
                  </a:lnTo>
                  <a:lnTo>
                    <a:pt x="215" y="5"/>
                  </a:lnTo>
                  <a:lnTo>
                    <a:pt x="176" y="5"/>
                  </a:lnTo>
                  <a:lnTo>
                    <a:pt x="138" y="7"/>
                  </a:lnTo>
                  <a:lnTo>
                    <a:pt x="96" y="11"/>
                  </a:lnTo>
                  <a:lnTo>
                    <a:pt x="50" y="13"/>
                  </a:lnTo>
                  <a:lnTo>
                    <a:pt x="0" y="19"/>
                  </a:lnTo>
                  <a:lnTo>
                    <a:pt x="0" y="28"/>
                  </a:lnTo>
                  <a:lnTo>
                    <a:pt x="52" y="23"/>
                  </a:lnTo>
                  <a:lnTo>
                    <a:pt x="96" y="19"/>
                  </a:lnTo>
                  <a:lnTo>
                    <a:pt x="138" y="17"/>
                  </a:lnTo>
                  <a:lnTo>
                    <a:pt x="178" y="15"/>
                  </a:lnTo>
                  <a:lnTo>
                    <a:pt x="215" y="13"/>
                  </a:lnTo>
                  <a:lnTo>
                    <a:pt x="251" y="13"/>
                  </a:lnTo>
                  <a:lnTo>
                    <a:pt x="288" y="11"/>
                  </a:lnTo>
                  <a:lnTo>
                    <a:pt x="326" y="9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1142">
              <a:extLst>
                <a:ext uri="{FF2B5EF4-FFF2-40B4-BE49-F238E27FC236}">
                  <a16:creationId xmlns:a16="http://schemas.microsoft.com/office/drawing/2014/main" id="{3904CC52-D177-4ACE-859D-423D0D91B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091"/>
              <a:ext cx="86" cy="58"/>
            </a:xfrm>
            <a:custGeom>
              <a:avLst/>
              <a:gdLst>
                <a:gd name="T0" fmla="*/ 86 w 86"/>
                <a:gd name="T1" fmla="*/ 24 h 58"/>
                <a:gd name="T2" fmla="*/ 0 w 86"/>
                <a:gd name="T3" fmla="*/ 0 h 58"/>
                <a:gd name="T4" fmla="*/ 0 w 86"/>
                <a:gd name="T5" fmla="*/ 0 h 58"/>
                <a:gd name="T6" fmla="*/ 0 w 86"/>
                <a:gd name="T7" fmla="*/ 2 h 58"/>
                <a:gd name="T8" fmla="*/ 2 w 86"/>
                <a:gd name="T9" fmla="*/ 4 h 58"/>
                <a:gd name="T10" fmla="*/ 2 w 86"/>
                <a:gd name="T11" fmla="*/ 6 h 58"/>
                <a:gd name="T12" fmla="*/ 4 w 86"/>
                <a:gd name="T13" fmla="*/ 6 h 58"/>
                <a:gd name="T14" fmla="*/ 4 w 86"/>
                <a:gd name="T15" fmla="*/ 8 h 58"/>
                <a:gd name="T16" fmla="*/ 6 w 86"/>
                <a:gd name="T17" fmla="*/ 10 h 58"/>
                <a:gd name="T18" fmla="*/ 6 w 86"/>
                <a:gd name="T19" fmla="*/ 12 h 58"/>
                <a:gd name="T20" fmla="*/ 7 w 86"/>
                <a:gd name="T21" fmla="*/ 14 h 58"/>
                <a:gd name="T22" fmla="*/ 7 w 86"/>
                <a:gd name="T23" fmla="*/ 16 h 58"/>
                <a:gd name="T24" fmla="*/ 7 w 86"/>
                <a:gd name="T25" fmla="*/ 18 h 58"/>
                <a:gd name="T26" fmla="*/ 9 w 86"/>
                <a:gd name="T27" fmla="*/ 20 h 58"/>
                <a:gd name="T28" fmla="*/ 9 w 86"/>
                <a:gd name="T29" fmla="*/ 22 h 58"/>
                <a:gd name="T30" fmla="*/ 9 w 86"/>
                <a:gd name="T31" fmla="*/ 24 h 58"/>
                <a:gd name="T32" fmla="*/ 9 w 86"/>
                <a:gd name="T33" fmla="*/ 25 h 58"/>
                <a:gd name="T34" fmla="*/ 9 w 86"/>
                <a:gd name="T35" fmla="*/ 27 h 58"/>
                <a:gd name="T36" fmla="*/ 9 w 86"/>
                <a:gd name="T37" fmla="*/ 29 h 58"/>
                <a:gd name="T38" fmla="*/ 9 w 86"/>
                <a:gd name="T39" fmla="*/ 29 h 58"/>
                <a:gd name="T40" fmla="*/ 9 w 86"/>
                <a:gd name="T41" fmla="*/ 31 h 58"/>
                <a:gd name="T42" fmla="*/ 9 w 86"/>
                <a:gd name="T43" fmla="*/ 33 h 58"/>
                <a:gd name="T44" fmla="*/ 9 w 86"/>
                <a:gd name="T45" fmla="*/ 35 h 58"/>
                <a:gd name="T46" fmla="*/ 9 w 86"/>
                <a:gd name="T47" fmla="*/ 37 h 58"/>
                <a:gd name="T48" fmla="*/ 9 w 86"/>
                <a:gd name="T49" fmla="*/ 39 h 58"/>
                <a:gd name="T50" fmla="*/ 9 w 86"/>
                <a:gd name="T51" fmla="*/ 41 h 58"/>
                <a:gd name="T52" fmla="*/ 9 w 86"/>
                <a:gd name="T53" fmla="*/ 43 h 58"/>
                <a:gd name="T54" fmla="*/ 7 w 86"/>
                <a:gd name="T55" fmla="*/ 45 h 58"/>
                <a:gd name="T56" fmla="*/ 7 w 86"/>
                <a:gd name="T57" fmla="*/ 47 h 58"/>
                <a:gd name="T58" fmla="*/ 7 w 86"/>
                <a:gd name="T59" fmla="*/ 48 h 58"/>
                <a:gd name="T60" fmla="*/ 6 w 86"/>
                <a:gd name="T61" fmla="*/ 50 h 58"/>
                <a:gd name="T62" fmla="*/ 6 w 86"/>
                <a:gd name="T63" fmla="*/ 52 h 58"/>
                <a:gd name="T64" fmla="*/ 4 w 86"/>
                <a:gd name="T65" fmla="*/ 54 h 58"/>
                <a:gd name="T66" fmla="*/ 4 w 86"/>
                <a:gd name="T67" fmla="*/ 56 h 58"/>
                <a:gd name="T68" fmla="*/ 2 w 86"/>
                <a:gd name="T69" fmla="*/ 58 h 58"/>
                <a:gd name="T70" fmla="*/ 86 w 86"/>
                <a:gd name="T71" fmla="*/ 24 h 58"/>
                <a:gd name="T72" fmla="*/ 73 w 86"/>
                <a:gd name="T73" fmla="*/ 25 h 58"/>
                <a:gd name="T74" fmla="*/ 86 w 86"/>
                <a:gd name="T75" fmla="*/ 24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6"/>
                <a:gd name="T115" fmla="*/ 0 h 58"/>
                <a:gd name="T116" fmla="*/ 86 w 86"/>
                <a:gd name="T117" fmla="*/ 58 h 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6" h="58">
                  <a:moveTo>
                    <a:pt x="86" y="24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8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2" y="58"/>
                  </a:lnTo>
                  <a:lnTo>
                    <a:pt x="86" y="24"/>
                  </a:lnTo>
                  <a:lnTo>
                    <a:pt x="73" y="25"/>
                  </a:lnTo>
                  <a:lnTo>
                    <a:pt x="86" y="24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1143">
              <a:extLst>
                <a:ext uri="{FF2B5EF4-FFF2-40B4-BE49-F238E27FC236}">
                  <a16:creationId xmlns:a16="http://schemas.microsoft.com/office/drawing/2014/main" id="{7221BDAD-0CC4-4778-AA11-D191E1AD6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216"/>
              <a:ext cx="209" cy="27"/>
            </a:xfrm>
            <a:custGeom>
              <a:avLst/>
              <a:gdLst>
                <a:gd name="T0" fmla="*/ 209 w 209"/>
                <a:gd name="T1" fmla="*/ 0 h 27"/>
                <a:gd name="T2" fmla="*/ 173 w 209"/>
                <a:gd name="T3" fmla="*/ 4 h 27"/>
                <a:gd name="T4" fmla="*/ 148 w 209"/>
                <a:gd name="T5" fmla="*/ 6 h 27"/>
                <a:gd name="T6" fmla="*/ 131 w 209"/>
                <a:gd name="T7" fmla="*/ 8 h 27"/>
                <a:gd name="T8" fmla="*/ 115 w 209"/>
                <a:gd name="T9" fmla="*/ 8 h 27"/>
                <a:gd name="T10" fmla="*/ 100 w 209"/>
                <a:gd name="T11" fmla="*/ 10 h 27"/>
                <a:gd name="T12" fmla="*/ 77 w 209"/>
                <a:gd name="T13" fmla="*/ 12 h 27"/>
                <a:gd name="T14" fmla="*/ 46 w 209"/>
                <a:gd name="T15" fmla="*/ 14 h 27"/>
                <a:gd name="T16" fmla="*/ 0 w 209"/>
                <a:gd name="T17" fmla="*/ 18 h 27"/>
                <a:gd name="T18" fmla="*/ 2 w 209"/>
                <a:gd name="T19" fmla="*/ 27 h 27"/>
                <a:gd name="T20" fmla="*/ 46 w 209"/>
                <a:gd name="T21" fmla="*/ 23 h 27"/>
                <a:gd name="T22" fmla="*/ 79 w 209"/>
                <a:gd name="T23" fmla="*/ 19 h 27"/>
                <a:gd name="T24" fmla="*/ 100 w 209"/>
                <a:gd name="T25" fmla="*/ 18 h 27"/>
                <a:gd name="T26" fmla="*/ 117 w 209"/>
                <a:gd name="T27" fmla="*/ 18 h 27"/>
                <a:gd name="T28" fmla="*/ 131 w 209"/>
                <a:gd name="T29" fmla="*/ 16 h 27"/>
                <a:gd name="T30" fmla="*/ 150 w 209"/>
                <a:gd name="T31" fmla="*/ 16 h 27"/>
                <a:gd name="T32" fmla="*/ 175 w 209"/>
                <a:gd name="T33" fmla="*/ 14 h 27"/>
                <a:gd name="T34" fmla="*/ 209 w 209"/>
                <a:gd name="T35" fmla="*/ 10 h 27"/>
                <a:gd name="T36" fmla="*/ 209 w 209"/>
                <a:gd name="T37" fmla="*/ 0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9"/>
                <a:gd name="T58" fmla="*/ 0 h 27"/>
                <a:gd name="T59" fmla="*/ 209 w 209"/>
                <a:gd name="T60" fmla="*/ 27 h 2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9" h="27">
                  <a:moveTo>
                    <a:pt x="209" y="0"/>
                  </a:moveTo>
                  <a:lnTo>
                    <a:pt x="173" y="4"/>
                  </a:lnTo>
                  <a:lnTo>
                    <a:pt x="148" y="6"/>
                  </a:lnTo>
                  <a:lnTo>
                    <a:pt x="131" y="8"/>
                  </a:lnTo>
                  <a:lnTo>
                    <a:pt x="115" y="8"/>
                  </a:lnTo>
                  <a:lnTo>
                    <a:pt x="100" y="10"/>
                  </a:lnTo>
                  <a:lnTo>
                    <a:pt x="77" y="12"/>
                  </a:lnTo>
                  <a:lnTo>
                    <a:pt x="46" y="14"/>
                  </a:lnTo>
                  <a:lnTo>
                    <a:pt x="0" y="18"/>
                  </a:lnTo>
                  <a:lnTo>
                    <a:pt x="2" y="27"/>
                  </a:lnTo>
                  <a:lnTo>
                    <a:pt x="46" y="23"/>
                  </a:lnTo>
                  <a:lnTo>
                    <a:pt x="79" y="19"/>
                  </a:lnTo>
                  <a:lnTo>
                    <a:pt x="100" y="18"/>
                  </a:lnTo>
                  <a:lnTo>
                    <a:pt x="117" y="18"/>
                  </a:lnTo>
                  <a:lnTo>
                    <a:pt x="131" y="16"/>
                  </a:lnTo>
                  <a:lnTo>
                    <a:pt x="150" y="16"/>
                  </a:lnTo>
                  <a:lnTo>
                    <a:pt x="175" y="14"/>
                  </a:lnTo>
                  <a:lnTo>
                    <a:pt x="209" y="1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1144">
              <a:extLst>
                <a:ext uri="{FF2B5EF4-FFF2-40B4-BE49-F238E27FC236}">
                  <a16:creationId xmlns:a16="http://schemas.microsoft.com/office/drawing/2014/main" id="{EC10E871-72DF-43A0-A675-E373DE7FA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197"/>
              <a:ext cx="88" cy="58"/>
            </a:xfrm>
            <a:custGeom>
              <a:avLst/>
              <a:gdLst>
                <a:gd name="T0" fmla="*/ 88 w 88"/>
                <a:gd name="T1" fmla="*/ 21 h 58"/>
                <a:gd name="T2" fmla="*/ 0 w 88"/>
                <a:gd name="T3" fmla="*/ 0 h 58"/>
                <a:gd name="T4" fmla="*/ 0 w 88"/>
                <a:gd name="T5" fmla="*/ 0 h 58"/>
                <a:gd name="T6" fmla="*/ 0 w 88"/>
                <a:gd name="T7" fmla="*/ 2 h 58"/>
                <a:gd name="T8" fmla="*/ 2 w 88"/>
                <a:gd name="T9" fmla="*/ 2 h 58"/>
                <a:gd name="T10" fmla="*/ 4 w 88"/>
                <a:gd name="T11" fmla="*/ 4 h 58"/>
                <a:gd name="T12" fmla="*/ 4 w 88"/>
                <a:gd name="T13" fmla="*/ 6 h 58"/>
                <a:gd name="T14" fmla="*/ 6 w 88"/>
                <a:gd name="T15" fmla="*/ 8 h 58"/>
                <a:gd name="T16" fmla="*/ 6 w 88"/>
                <a:gd name="T17" fmla="*/ 10 h 58"/>
                <a:gd name="T18" fmla="*/ 8 w 88"/>
                <a:gd name="T19" fmla="*/ 12 h 58"/>
                <a:gd name="T20" fmla="*/ 8 w 88"/>
                <a:gd name="T21" fmla="*/ 13 h 58"/>
                <a:gd name="T22" fmla="*/ 8 w 88"/>
                <a:gd name="T23" fmla="*/ 15 h 58"/>
                <a:gd name="T24" fmla="*/ 10 w 88"/>
                <a:gd name="T25" fmla="*/ 17 h 58"/>
                <a:gd name="T26" fmla="*/ 10 w 88"/>
                <a:gd name="T27" fmla="*/ 19 h 58"/>
                <a:gd name="T28" fmla="*/ 10 w 88"/>
                <a:gd name="T29" fmla="*/ 21 h 58"/>
                <a:gd name="T30" fmla="*/ 10 w 88"/>
                <a:gd name="T31" fmla="*/ 21 h 58"/>
                <a:gd name="T32" fmla="*/ 12 w 88"/>
                <a:gd name="T33" fmla="*/ 23 h 58"/>
                <a:gd name="T34" fmla="*/ 12 w 88"/>
                <a:gd name="T35" fmla="*/ 25 h 58"/>
                <a:gd name="T36" fmla="*/ 12 w 88"/>
                <a:gd name="T37" fmla="*/ 27 h 58"/>
                <a:gd name="T38" fmla="*/ 12 w 88"/>
                <a:gd name="T39" fmla="*/ 29 h 58"/>
                <a:gd name="T40" fmla="*/ 12 w 88"/>
                <a:gd name="T41" fmla="*/ 31 h 58"/>
                <a:gd name="T42" fmla="*/ 12 w 88"/>
                <a:gd name="T43" fmla="*/ 33 h 58"/>
                <a:gd name="T44" fmla="*/ 12 w 88"/>
                <a:gd name="T45" fmla="*/ 35 h 58"/>
                <a:gd name="T46" fmla="*/ 12 w 88"/>
                <a:gd name="T47" fmla="*/ 37 h 58"/>
                <a:gd name="T48" fmla="*/ 12 w 88"/>
                <a:gd name="T49" fmla="*/ 38 h 58"/>
                <a:gd name="T50" fmla="*/ 12 w 88"/>
                <a:gd name="T51" fmla="*/ 40 h 58"/>
                <a:gd name="T52" fmla="*/ 10 w 88"/>
                <a:gd name="T53" fmla="*/ 42 h 58"/>
                <a:gd name="T54" fmla="*/ 10 w 88"/>
                <a:gd name="T55" fmla="*/ 44 h 58"/>
                <a:gd name="T56" fmla="*/ 10 w 88"/>
                <a:gd name="T57" fmla="*/ 46 h 58"/>
                <a:gd name="T58" fmla="*/ 10 w 88"/>
                <a:gd name="T59" fmla="*/ 48 h 58"/>
                <a:gd name="T60" fmla="*/ 8 w 88"/>
                <a:gd name="T61" fmla="*/ 50 h 58"/>
                <a:gd name="T62" fmla="*/ 8 w 88"/>
                <a:gd name="T63" fmla="*/ 52 h 58"/>
                <a:gd name="T64" fmla="*/ 6 w 88"/>
                <a:gd name="T65" fmla="*/ 54 h 58"/>
                <a:gd name="T66" fmla="*/ 6 w 88"/>
                <a:gd name="T67" fmla="*/ 56 h 58"/>
                <a:gd name="T68" fmla="*/ 4 w 88"/>
                <a:gd name="T69" fmla="*/ 58 h 58"/>
                <a:gd name="T70" fmla="*/ 88 w 88"/>
                <a:gd name="T71" fmla="*/ 21 h 58"/>
                <a:gd name="T72" fmla="*/ 75 w 88"/>
                <a:gd name="T73" fmla="*/ 21 h 58"/>
                <a:gd name="T74" fmla="*/ 88 w 88"/>
                <a:gd name="T75" fmla="*/ 21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8"/>
                <a:gd name="T115" fmla="*/ 0 h 58"/>
                <a:gd name="T116" fmla="*/ 88 w 88"/>
                <a:gd name="T117" fmla="*/ 58 h 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8" h="58">
                  <a:moveTo>
                    <a:pt x="88" y="2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4" y="58"/>
                  </a:lnTo>
                  <a:lnTo>
                    <a:pt x="88" y="21"/>
                  </a:lnTo>
                  <a:lnTo>
                    <a:pt x="75" y="21"/>
                  </a:lnTo>
                  <a:lnTo>
                    <a:pt x="88" y="21"/>
                  </a:lnTo>
                  <a:close/>
                </a:path>
              </a:pathLst>
            </a:custGeom>
            <a:solidFill>
              <a:srgbClr val="C72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1145">
              <a:extLst>
                <a:ext uri="{FF2B5EF4-FFF2-40B4-BE49-F238E27FC236}">
                  <a16:creationId xmlns:a16="http://schemas.microsoft.com/office/drawing/2014/main" id="{85514C1F-4C07-40CC-A126-BC06B36F3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913"/>
              <a:ext cx="829" cy="393"/>
            </a:xfrm>
            <a:custGeom>
              <a:avLst/>
              <a:gdLst>
                <a:gd name="T0" fmla="*/ 827 w 829"/>
                <a:gd name="T1" fmla="*/ 0 h 393"/>
                <a:gd name="T2" fmla="*/ 827 w 829"/>
                <a:gd name="T3" fmla="*/ 0 h 393"/>
                <a:gd name="T4" fmla="*/ 811 w 829"/>
                <a:gd name="T5" fmla="*/ 4 h 393"/>
                <a:gd name="T6" fmla="*/ 794 w 829"/>
                <a:gd name="T7" fmla="*/ 11 h 393"/>
                <a:gd name="T8" fmla="*/ 777 w 829"/>
                <a:gd name="T9" fmla="*/ 19 h 393"/>
                <a:gd name="T10" fmla="*/ 760 w 829"/>
                <a:gd name="T11" fmla="*/ 31 h 393"/>
                <a:gd name="T12" fmla="*/ 723 w 829"/>
                <a:gd name="T13" fmla="*/ 54 h 393"/>
                <a:gd name="T14" fmla="*/ 685 w 829"/>
                <a:gd name="T15" fmla="*/ 82 h 393"/>
                <a:gd name="T16" fmla="*/ 600 w 829"/>
                <a:gd name="T17" fmla="*/ 148 h 393"/>
                <a:gd name="T18" fmla="*/ 504 w 829"/>
                <a:gd name="T19" fmla="*/ 221 h 393"/>
                <a:gd name="T20" fmla="*/ 453 w 829"/>
                <a:gd name="T21" fmla="*/ 255 h 393"/>
                <a:gd name="T22" fmla="*/ 399 w 829"/>
                <a:gd name="T23" fmla="*/ 288 h 393"/>
                <a:gd name="T24" fmla="*/ 370 w 829"/>
                <a:gd name="T25" fmla="*/ 303 h 393"/>
                <a:gd name="T26" fmla="*/ 341 w 829"/>
                <a:gd name="T27" fmla="*/ 317 h 393"/>
                <a:gd name="T28" fmla="*/ 310 w 829"/>
                <a:gd name="T29" fmla="*/ 330 h 393"/>
                <a:gd name="T30" fmla="*/ 280 w 829"/>
                <a:gd name="T31" fmla="*/ 344 h 393"/>
                <a:gd name="T32" fmla="*/ 247 w 829"/>
                <a:gd name="T33" fmla="*/ 353 h 393"/>
                <a:gd name="T34" fmla="*/ 215 w 829"/>
                <a:gd name="T35" fmla="*/ 363 h 393"/>
                <a:gd name="T36" fmla="*/ 182 w 829"/>
                <a:gd name="T37" fmla="*/ 370 h 393"/>
                <a:gd name="T38" fmla="*/ 147 w 829"/>
                <a:gd name="T39" fmla="*/ 378 h 393"/>
                <a:gd name="T40" fmla="*/ 111 w 829"/>
                <a:gd name="T41" fmla="*/ 382 h 393"/>
                <a:gd name="T42" fmla="*/ 76 w 829"/>
                <a:gd name="T43" fmla="*/ 384 h 393"/>
                <a:gd name="T44" fmla="*/ 38 w 829"/>
                <a:gd name="T45" fmla="*/ 384 h 393"/>
                <a:gd name="T46" fmla="*/ 0 w 829"/>
                <a:gd name="T47" fmla="*/ 382 h 393"/>
                <a:gd name="T48" fmla="*/ 0 w 829"/>
                <a:gd name="T49" fmla="*/ 392 h 393"/>
                <a:gd name="T50" fmla="*/ 38 w 829"/>
                <a:gd name="T51" fmla="*/ 393 h 393"/>
                <a:gd name="T52" fmla="*/ 76 w 829"/>
                <a:gd name="T53" fmla="*/ 393 h 393"/>
                <a:gd name="T54" fmla="*/ 113 w 829"/>
                <a:gd name="T55" fmla="*/ 390 h 393"/>
                <a:gd name="T56" fmla="*/ 149 w 829"/>
                <a:gd name="T57" fmla="*/ 386 h 393"/>
                <a:gd name="T58" fmla="*/ 184 w 829"/>
                <a:gd name="T59" fmla="*/ 380 h 393"/>
                <a:gd name="T60" fmla="*/ 216 w 829"/>
                <a:gd name="T61" fmla="*/ 372 h 393"/>
                <a:gd name="T62" fmla="*/ 251 w 829"/>
                <a:gd name="T63" fmla="*/ 363 h 393"/>
                <a:gd name="T64" fmla="*/ 282 w 829"/>
                <a:gd name="T65" fmla="*/ 351 h 393"/>
                <a:gd name="T66" fmla="*/ 314 w 829"/>
                <a:gd name="T67" fmla="*/ 340 h 393"/>
                <a:gd name="T68" fmla="*/ 345 w 829"/>
                <a:gd name="T69" fmla="*/ 326 h 393"/>
                <a:gd name="T70" fmla="*/ 374 w 829"/>
                <a:gd name="T71" fmla="*/ 311 h 393"/>
                <a:gd name="T72" fmla="*/ 403 w 829"/>
                <a:gd name="T73" fmla="*/ 296 h 393"/>
                <a:gd name="T74" fmla="*/ 458 w 829"/>
                <a:gd name="T75" fmla="*/ 263 h 393"/>
                <a:gd name="T76" fmla="*/ 510 w 829"/>
                <a:gd name="T77" fmla="*/ 226 h 393"/>
                <a:gd name="T78" fmla="*/ 606 w 829"/>
                <a:gd name="T79" fmla="*/ 155 h 393"/>
                <a:gd name="T80" fmla="*/ 691 w 829"/>
                <a:gd name="T81" fmla="*/ 90 h 393"/>
                <a:gd name="T82" fmla="*/ 729 w 829"/>
                <a:gd name="T83" fmla="*/ 61 h 393"/>
                <a:gd name="T84" fmla="*/ 765 w 829"/>
                <a:gd name="T85" fmla="*/ 38 h 393"/>
                <a:gd name="T86" fmla="*/ 781 w 829"/>
                <a:gd name="T87" fmla="*/ 27 h 393"/>
                <a:gd name="T88" fmla="*/ 798 w 829"/>
                <a:gd name="T89" fmla="*/ 19 h 393"/>
                <a:gd name="T90" fmla="*/ 813 w 829"/>
                <a:gd name="T91" fmla="*/ 13 h 393"/>
                <a:gd name="T92" fmla="*/ 829 w 829"/>
                <a:gd name="T93" fmla="*/ 10 h 393"/>
                <a:gd name="T94" fmla="*/ 829 w 829"/>
                <a:gd name="T95" fmla="*/ 10 h 393"/>
                <a:gd name="T96" fmla="*/ 827 w 829"/>
                <a:gd name="T97" fmla="*/ 0 h 3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29"/>
                <a:gd name="T148" fmla="*/ 0 h 393"/>
                <a:gd name="T149" fmla="*/ 829 w 829"/>
                <a:gd name="T150" fmla="*/ 393 h 3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29" h="393">
                  <a:moveTo>
                    <a:pt x="827" y="0"/>
                  </a:moveTo>
                  <a:lnTo>
                    <a:pt x="827" y="0"/>
                  </a:lnTo>
                  <a:lnTo>
                    <a:pt x="811" y="4"/>
                  </a:lnTo>
                  <a:lnTo>
                    <a:pt x="794" y="11"/>
                  </a:lnTo>
                  <a:lnTo>
                    <a:pt x="777" y="19"/>
                  </a:lnTo>
                  <a:lnTo>
                    <a:pt x="760" y="31"/>
                  </a:lnTo>
                  <a:lnTo>
                    <a:pt x="723" y="54"/>
                  </a:lnTo>
                  <a:lnTo>
                    <a:pt x="685" y="82"/>
                  </a:lnTo>
                  <a:lnTo>
                    <a:pt x="600" y="148"/>
                  </a:lnTo>
                  <a:lnTo>
                    <a:pt x="504" y="221"/>
                  </a:lnTo>
                  <a:lnTo>
                    <a:pt x="453" y="255"/>
                  </a:lnTo>
                  <a:lnTo>
                    <a:pt x="399" y="288"/>
                  </a:lnTo>
                  <a:lnTo>
                    <a:pt x="370" y="303"/>
                  </a:lnTo>
                  <a:lnTo>
                    <a:pt x="341" y="317"/>
                  </a:lnTo>
                  <a:lnTo>
                    <a:pt x="310" y="330"/>
                  </a:lnTo>
                  <a:lnTo>
                    <a:pt x="280" y="344"/>
                  </a:lnTo>
                  <a:lnTo>
                    <a:pt x="247" y="353"/>
                  </a:lnTo>
                  <a:lnTo>
                    <a:pt x="215" y="363"/>
                  </a:lnTo>
                  <a:lnTo>
                    <a:pt x="182" y="370"/>
                  </a:lnTo>
                  <a:lnTo>
                    <a:pt x="147" y="378"/>
                  </a:lnTo>
                  <a:lnTo>
                    <a:pt x="111" y="382"/>
                  </a:lnTo>
                  <a:lnTo>
                    <a:pt x="76" y="384"/>
                  </a:lnTo>
                  <a:lnTo>
                    <a:pt x="38" y="384"/>
                  </a:lnTo>
                  <a:lnTo>
                    <a:pt x="0" y="382"/>
                  </a:lnTo>
                  <a:lnTo>
                    <a:pt x="0" y="392"/>
                  </a:lnTo>
                  <a:lnTo>
                    <a:pt x="38" y="393"/>
                  </a:lnTo>
                  <a:lnTo>
                    <a:pt x="76" y="393"/>
                  </a:lnTo>
                  <a:lnTo>
                    <a:pt x="113" y="390"/>
                  </a:lnTo>
                  <a:lnTo>
                    <a:pt x="149" y="386"/>
                  </a:lnTo>
                  <a:lnTo>
                    <a:pt x="184" y="380"/>
                  </a:lnTo>
                  <a:lnTo>
                    <a:pt x="216" y="372"/>
                  </a:lnTo>
                  <a:lnTo>
                    <a:pt x="251" y="363"/>
                  </a:lnTo>
                  <a:lnTo>
                    <a:pt x="282" y="351"/>
                  </a:lnTo>
                  <a:lnTo>
                    <a:pt x="314" y="340"/>
                  </a:lnTo>
                  <a:lnTo>
                    <a:pt x="345" y="326"/>
                  </a:lnTo>
                  <a:lnTo>
                    <a:pt x="374" y="311"/>
                  </a:lnTo>
                  <a:lnTo>
                    <a:pt x="403" y="296"/>
                  </a:lnTo>
                  <a:lnTo>
                    <a:pt x="458" y="263"/>
                  </a:lnTo>
                  <a:lnTo>
                    <a:pt x="510" y="226"/>
                  </a:lnTo>
                  <a:lnTo>
                    <a:pt x="606" y="155"/>
                  </a:lnTo>
                  <a:lnTo>
                    <a:pt x="691" y="90"/>
                  </a:lnTo>
                  <a:lnTo>
                    <a:pt x="729" y="61"/>
                  </a:lnTo>
                  <a:lnTo>
                    <a:pt x="765" y="38"/>
                  </a:lnTo>
                  <a:lnTo>
                    <a:pt x="781" y="27"/>
                  </a:lnTo>
                  <a:lnTo>
                    <a:pt x="798" y="19"/>
                  </a:lnTo>
                  <a:lnTo>
                    <a:pt x="813" y="13"/>
                  </a:lnTo>
                  <a:lnTo>
                    <a:pt x="829" y="10"/>
                  </a:lnTo>
                  <a:lnTo>
                    <a:pt x="827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Freeform 1146">
              <a:extLst>
                <a:ext uri="{FF2B5EF4-FFF2-40B4-BE49-F238E27FC236}">
                  <a16:creationId xmlns:a16="http://schemas.microsoft.com/office/drawing/2014/main" id="{6F1A87CD-7363-40AB-B75D-4B0A64B2D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907"/>
              <a:ext cx="411" cy="31"/>
            </a:xfrm>
            <a:custGeom>
              <a:avLst/>
              <a:gdLst>
                <a:gd name="T0" fmla="*/ 407 w 411"/>
                <a:gd name="T1" fmla="*/ 0 h 31"/>
                <a:gd name="T2" fmla="*/ 407 w 411"/>
                <a:gd name="T3" fmla="*/ 0 h 31"/>
                <a:gd name="T4" fmla="*/ 382 w 411"/>
                <a:gd name="T5" fmla="*/ 10 h 31"/>
                <a:gd name="T6" fmla="*/ 357 w 411"/>
                <a:gd name="T7" fmla="*/ 16 h 31"/>
                <a:gd name="T8" fmla="*/ 332 w 411"/>
                <a:gd name="T9" fmla="*/ 19 h 31"/>
                <a:gd name="T10" fmla="*/ 307 w 411"/>
                <a:gd name="T11" fmla="*/ 21 h 31"/>
                <a:gd name="T12" fmla="*/ 282 w 411"/>
                <a:gd name="T13" fmla="*/ 21 h 31"/>
                <a:gd name="T14" fmla="*/ 255 w 411"/>
                <a:gd name="T15" fmla="*/ 19 h 31"/>
                <a:gd name="T16" fmla="*/ 228 w 411"/>
                <a:gd name="T17" fmla="*/ 17 h 31"/>
                <a:gd name="T18" fmla="*/ 201 w 411"/>
                <a:gd name="T19" fmla="*/ 14 h 31"/>
                <a:gd name="T20" fmla="*/ 150 w 411"/>
                <a:gd name="T21" fmla="*/ 6 h 31"/>
                <a:gd name="T22" fmla="*/ 98 w 411"/>
                <a:gd name="T23" fmla="*/ 0 h 31"/>
                <a:gd name="T24" fmla="*/ 73 w 411"/>
                <a:gd name="T25" fmla="*/ 0 h 31"/>
                <a:gd name="T26" fmla="*/ 48 w 411"/>
                <a:gd name="T27" fmla="*/ 0 h 31"/>
                <a:gd name="T28" fmla="*/ 23 w 411"/>
                <a:gd name="T29" fmla="*/ 2 h 31"/>
                <a:gd name="T30" fmla="*/ 0 w 411"/>
                <a:gd name="T31" fmla="*/ 6 h 31"/>
                <a:gd name="T32" fmla="*/ 2 w 411"/>
                <a:gd name="T33" fmla="*/ 16 h 31"/>
                <a:gd name="T34" fmla="*/ 25 w 411"/>
                <a:gd name="T35" fmla="*/ 10 h 31"/>
                <a:gd name="T36" fmla="*/ 48 w 411"/>
                <a:gd name="T37" fmla="*/ 8 h 31"/>
                <a:gd name="T38" fmla="*/ 71 w 411"/>
                <a:gd name="T39" fmla="*/ 8 h 31"/>
                <a:gd name="T40" fmla="*/ 96 w 411"/>
                <a:gd name="T41" fmla="*/ 10 h 31"/>
                <a:gd name="T42" fmla="*/ 148 w 411"/>
                <a:gd name="T43" fmla="*/ 16 h 31"/>
                <a:gd name="T44" fmla="*/ 201 w 411"/>
                <a:gd name="T45" fmla="*/ 23 h 31"/>
                <a:gd name="T46" fmla="*/ 228 w 411"/>
                <a:gd name="T47" fmla="*/ 27 h 31"/>
                <a:gd name="T48" fmla="*/ 253 w 411"/>
                <a:gd name="T49" fmla="*/ 29 h 31"/>
                <a:gd name="T50" fmla="*/ 280 w 411"/>
                <a:gd name="T51" fmla="*/ 31 h 31"/>
                <a:gd name="T52" fmla="*/ 307 w 411"/>
                <a:gd name="T53" fmla="*/ 31 h 31"/>
                <a:gd name="T54" fmla="*/ 334 w 411"/>
                <a:gd name="T55" fmla="*/ 29 h 31"/>
                <a:gd name="T56" fmla="*/ 359 w 411"/>
                <a:gd name="T57" fmla="*/ 25 h 31"/>
                <a:gd name="T58" fmla="*/ 386 w 411"/>
                <a:gd name="T59" fmla="*/ 19 h 31"/>
                <a:gd name="T60" fmla="*/ 411 w 411"/>
                <a:gd name="T61" fmla="*/ 10 h 31"/>
                <a:gd name="T62" fmla="*/ 411 w 411"/>
                <a:gd name="T63" fmla="*/ 10 h 31"/>
                <a:gd name="T64" fmla="*/ 407 w 411"/>
                <a:gd name="T65" fmla="*/ 0 h 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1"/>
                <a:gd name="T100" fmla="*/ 0 h 31"/>
                <a:gd name="T101" fmla="*/ 411 w 411"/>
                <a:gd name="T102" fmla="*/ 31 h 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1" h="31">
                  <a:moveTo>
                    <a:pt x="407" y="0"/>
                  </a:moveTo>
                  <a:lnTo>
                    <a:pt x="407" y="0"/>
                  </a:lnTo>
                  <a:lnTo>
                    <a:pt x="382" y="10"/>
                  </a:lnTo>
                  <a:lnTo>
                    <a:pt x="357" y="16"/>
                  </a:lnTo>
                  <a:lnTo>
                    <a:pt x="332" y="19"/>
                  </a:lnTo>
                  <a:lnTo>
                    <a:pt x="307" y="21"/>
                  </a:lnTo>
                  <a:lnTo>
                    <a:pt x="282" y="21"/>
                  </a:lnTo>
                  <a:lnTo>
                    <a:pt x="255" y="19"/>
                  </a:lnTo>
                  <a:lnTo>
                    <a:pt x="228" y="17"/>
                  </a:lnTo>
                  <a:lnTo>
                    <a:pt x="201" y="14"/>
                  </a:lnTo>
                  <a:lnTo>
                    <a:pt x="150" y="6"/>
                  </a:lnTo>
                  <a:lnTo>
                    <a:pt x="98" y="0"/>
                  </a:lnTo>
                  <a:lnTo>
                    <a:pt x="73" y="0"/>
                  </a:lnTo>
                  <a:lnTo>
                    <a:pt x="48" y="0"/>
                  </a:lnTo>
                  <a:lnTo>
                    <a:pt x="23" y="2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5" y="10"/>
                  </a:lnTo>
                  <a:lnTo>
                    <a:pt x="48" y="8"/>
                  </a:lnTo>
                  <a:lnTo>
                    <a:pt x="71" y="8"/>
                  </a:lnTo>
                  <a:lnTo>
                    <a:pt x="96" y="10"/>
                  </a:lnTo>
                  <a:lnTo>
                    <a:pt x="148" y="16"/>
                  </a:lnTo>
                  <a:lnTo>
                    <a:pt x="201" y="23"/>
                  </a:lnTo>
                  <a:lnTo>
                    <a:pt x="228" y="27"/>
                  </a:lnTo>
                  <a:lnTo>
                    <a:pt x="253" y="29"/>
                  </a:lnTo>
                  <a:lnTo>
                    <a:pt x="280" y="31"/>
                  </a:lnTo>
                  <a:lnTo>
                    <a:pt x="307" y="31"/>
                  </a:lnTo>
                  <a:lnTo>
                    <a:pt x="334" y="29"/>
                  </a:lnTo>
                  <a:lnTo>
                    <a:pt x="359" y="25"/>
                  </a:lnTo>
                  <a:lnTo>
                    <a:pt x="386" y="19"/>
                  </a:lnTo>
                  <a:lnTo>
                    <a:pt x="411" y="1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4" name="Freeform 1147">
              <a:extLst>
                <a:ext uri="{FF2B5EF4-FFF2-40B4-BE49-F238E27FC236}">
                  <a16:creationId xmlns:a16="http://schemas.microsoft.com/office/drawing/2014/main" id="{CA2E43F2-99C5-4648-B8C0-BD5B83D67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542"/>
              <a:ext cx="633" cy="375"/>
            </a:xfrm>
            <a:custGeom>
              <a:avLst/>
              <a:gdLst>
                <a:gd name="T0" fmla="*/ 629 w 633"/>
                <a:gd name="T1" fmla="*/ 0 h 375"/>
                <a:gd name="T2" fmla="*/ 564 w 633"/>
                <a:gd name="T3" fmla="*/ 39 h 375"/>
                <a:gd name="T4" fmla="*/ 485 w 633"/>
                <a:gd name="T5" fmla="*/ 87 h 375"/>
                <a:gd name="T6" fmla="*/ 395 w 633"/>
                <a:gd name="T7" fmla="*/ 141 h 375"/>
                <a:gd name="T8" fmla="*/ 301 w 633"/>
                <a:gd name="T9" fmla="*/ 196 h 375"/>
                <a:gd name="T10" fmla="*/ 209 w 633"/>
                <a:gd name="T11" fmla="*/ 252 h 375"/>
                <a:gd name="T12" fmla="*/ 125 w 633"/>
                <a:gd name="T13" fmla="*/ 300 h 375"/>
                <a:gd name="T14" fmla="*/ 52 w 633"/>
                <a:gd name="T15" fmla="*/ 340 h 375"/>
                <a:gd name="T16" fmla="*/ 0 w 633"/>
                <a:gd name="T17" fmla="*/ 365 h 375"/>
                <a:gd name="T18" fmla="*/ 4 w 633"/>
                <a:gd name="T19" fmla="*/ 375 h 375"/>
                <a:gd name="T20" fmla="*/ 55 w 633"/>
                <a:gd name="T21" fmla="*/ 348 h 375"/>
                <a:gd name="T22" fmla="*/ 128 w 633"/>
                <a:gd name="T23" fmla="*/ 308 h 375"/>
                <a:gd name="T24" fmla="*/ 213 w 633"/>
                <a:gd name="T25" fmla="*/ 260 h 375"/>
                <a:gd name="T26" fmla="*/ 305 w 633"/>
                <a:gd name="T27" fmla="*/ 204 h 375"/>
                <a:gd name="T28" fmla="*/ 399 w 633"/>
                <a:gd name="T29" fmla="*/ 148 h 375"/>
                <a:gd name="T30" fmla="*/ 489 w 633"/>
                <a:gd name="T31" fmla="*/ 94 h 375"/>
                <a:gd name="T32" fmla="*/ 570 w 633"/>
                <a:gd name="T33" fmla="*/ 46 h 375"/>
                <a:gd name="T34" fmla="*/ 633 w 633"/>
                <a:gd name="T35" fmla="*/ 8 h 375"/>
                <a:gd name="T36" fmla="*/ 629 w 633"/>
                <a:gd name="T37" fmla="*/ 0 h 3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3"/>
                <a:gd name="T58" fmla="*/ 0 h 375"/>
                <a:gd name="T59" fmla="*/ 633 w 633"/>
                <a:gd name="T60" fmla="*/ 375 h 3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3" h="375">
                  <a:moveTo>
                    <a:pt x="629" y="0"/>
                  </a:moveTo>
                  <a:lnTo>
                    <a:pt x="564" y="39"/>
                  </a:lnTo>
                  <a:lnTo>
                    <a:pt x="485" y="87"/>
                  </a:lnTo>
                  <a:lnTo>
                    <a:pt x="395" y="141"/>
                  </a:lnTo>
                  <a:lnTo>
                    <a:pt x="301" y="196"/>
                  </a:lnTo>
                  <a:lnTo>
                    <a:pt x="209" y="252"/>
                  </a:lnTo>
                  <a:lnTo>
                    <a:pt x="125" y="300"/>
                  </a:lnTo>
                  <a:lnTo>
                    <a:pt x="52" y="340"/>
                  </a:lnTo>
                  <a:lnTo>
                    <a:pt x="0" y="365"/>
                  </a:lnTo>
                  <a:lnTo>
                    <a:pt x="4" y="375"/>
                  </a:lnTo>
                  <a:lnTo>
                    <a:pt x="55" y="348"/>
                  </a:lnTo>
                  <a:lnTo>
                    <a:pt x="128" y="308"/>
                  </a:lnTo>
                  <a:lnTo>
                    <a:pt x="213" y="260"/>
                  </a:lnTo>
                  <a:lnTo>
                    <a:pt x="305" y="204"/>
                  </a:lnTo>
                  <a:lnTo>
                    <a:pt x="399" y="148"/>
                  </a:lnTo>
                  <a:lnTo>
                    <a:pt x="489" y="94"/>
                  </a:lnTo>
                  <a:lnTo>
                    <a:pt x="570" y="46"/>
                  </a:lnTo>
                  <a:lnTo>
                    <a:pt x="633" y="8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5" name="Freeform 1148">
              <a:extLst>
                <a:ext uri="{FF2B5EF4-FFF2-40B4-BE49-F238E27FC236}">
                  <a16:creationId xmlns:a16="http://schemas.microsoft.com/office/drawing/2014/main" id="{EC074F51-FAEE-4D6E-ADFA-8090D816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523"/>
              <a:ext cx="91" cy="69"/>
            </a:xfrm>
            <a:custGeom>
              <a:avLst/>
              <a:gdLst>
                <a:gd name="T0" fmla="*/ 91 w 91"/>
                <a:gd name="T1" fmla="*/ 0 h 69"/>
                <a:gd name="T2" fmla="*/ 0 w 91"/>
                <a:gd name="T3" fmla="*/ 19 h 69"/>
                <a:gd name="T4" fmla="*/ 0 w 91"/>
                <a:gd name="T5" fmla="*/ 19 h 69"/>
                <a:gd name="T6" fmla="*/ 2 w 91"/>
                <a:gd name="T7" fmla="*/ 19 h 69"/>
                <a:gd name="T8" fmla="*/ 4 w 91"/>
                <a:gd name="T9" fmla="*/ 21 h 69"/>
                <a:gd name="T10" fmla="*/ 6 w 91"/>
                <a:gd name="T11" fmla="*/ 21 h 69"/>
                <a:gd name="T12" fmla="*/ 8 w 91"/>
                <a:gd name="T13" fmla="*/ 23 h 69"/>
                <a:gd name="T14" fmla="*/ 10 w 91"/>
                <a:gd name="T15" fmla="*/ 23 h 69"/>
                <a:gd name="T16" fmla="*/ 12 w 91"/>
                <a:gd name="T17" fmla="*/ 25 h 69"/>
                <a:gd name="T18" fmla="*/ 14 w 91"/>
                <a:gd name="T19" fmla="*/ 27 h 69"/>
                <a:gd name="T20" fmla="*/ 14 w 91"/>
                <a:gd name="T21" fmla="*/ 27 h 69"/>
                <a:gd name="T22" fmla="*/ 16 w 91"/>
                <a:gd name="T23" fmla="*/ 29 h 69"/>
                <a:gd name="T24" fmla="*/ 18 w 91"/>
                <a:gd name="T25" fmla="*/ 31 h 69"/>
                <a:gd name="T26" fmla="*/ 18 w 91"/>
                <a:gd name="T27" fmla="*/ 31 h 69"/>
                <a:gd name="T28" fmla="*/ 20 w 91"/>
                <a:gd name="T29" fmla="*/ 33 h 69"/>
                <a:gd name="T30" fmla="*/ 21 w 91"/>
                <a:gd name="T31" fmla="*/ 35 h 69"/>
                <a:gd name="T32" fmla="*/ 21 w 91"/>
                <a:gd name="T33" fmla="*/ 37 h 69"/>
                <a:gd name="T34" fmla="*/ 23 w 91"/>
                <a:gd name="T35" fmla="*/ 37 h 69"/>
                <a:gd name="T36" fmla="*/ 23 w 91"/>
                <a:gd name="T37" fmla="*/ 39 h 69"/>
                <a:gd name="T38" fmla="*/ 25 w 91"/>
                <a:gd name="T39" fmla="*/ 41 h 69"/>
                <a:gd name="T40" fmla="*/ 25 w 91"/>
                <a:gd name="T41" fmla="*/ 42 h 69"/>
                <a:gd name="T42" fmla="*/ 25 w 91"/>
                <a:gd name="T43" fmla="*/ 44 h 69"/>
                <a:gd name="T44" fmla="*/ 27 w 91"/>
                <a:gd name="T45" fmla="*/ 46 h 69"/>
                <a:gd name="T46" fmla="*/ 27 w 91"/>
                <a:gd name="T47" fmla="*/ 46 h 69"/>
                <a:gd name="T48" fmla="*/ 27 w 91"/>
                <a:gd name="T49" fmla="*/ 48 h 69"/>
                <a:gd name="T50" fmla="*/ 29 w 91"/>
                <a:gd name="T51" fmla="*/ 50 h 69"/>
                <a:gd name="T52" fmla="*/ 29 w 91"/>
                <a:gd name="T53" fmla="*/ 52 h 69"/>
                <a:gd name="T54" fmla="*/ 29 w 91"/>
                <a:gd name="T55" fmla="*/ 54 h 69"/>
                <a:gd name="T56" fmla="*/ 29 w 91"/>
                <a:gd name="T57" fmla="*/ 56 h 69"/>
                <a:gd name="T58" fmla="*/ 29 w 91"/>
                <a:gd name="T59" fmla="*/ 58 h 69"/>
                <a:gd name="T60" fmla="*/ 31 w 91"/>
                <a:gd name="T61" fmla="*/ 60 h 69"/>
                <a:gd name="T62" fmla="*/ 31 w 91"/>
                <a:gd name="T63" fmla="*/ 62 h 69"/>
                <a:gd name="T64" fmla="*/ 31 w 91"/>
                <a:gd name="T65" fmla="*/ 64 h 69"/>
                <a:gd name="T66" fmla="*/ 31 w 91"/>
                <a:gd name="T67" fmla="*/ 65 h 69"/>
                <a:gd name="T68" fmla="*/ 31 w 91"/>
                <a:gd name="T69" fmla="*/ 69 h 69"/>
                <a:gd name="T70" fmla="*/ 91 w 91"/>
                <a:gd name="T71" fmla="*/ 0 h 69"/>
                <a:gd name="T72" fmla="*/ 77 w 91"/>
                <a:gd name="T73" fmla="*/ 8 h 69"/>
                <a:gd name="T74" fmla="*/ 91 w 91"/>
                <a:gd name="T75" fmla="*/ 0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1"/>
                <a:gd name="T115" fmla="*/ 0 h 69"/>
                <a:gd name="T116" fmla="*/ 91 w 91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1" h="69">
                  <a:moveTo>
                    <a:pt x="91" y="0"/>
                  </a:moveTo>
                  <a:lnTo>
                    <a:pt x="0" y="19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7"/>
                  </a:lnTo>
                  <a:lnTo>
                    <a:pt x="16" y="29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5" y="41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7" y="46"/>
                  </a:lnTo>
                  <a:lnTo>
                    <a:pt x="27" y="48"/>
                  </a:lnTo>
                  <a:lnTo>
                    <a:pt x="29" y="50"/>
                  </a:lnTo>
                  <a:lnTo>
                    <a:pt x="29" y="52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31" y="65"/>
                  </a:lnTo>
                  <a:lnTo>
                    <a:pt x="31" y="69"/>
                  </a:lnTo>
                  <a:lnTo>
                    <a:pt x="91" y="0"/>
                  </a:lnTo>
                  <a:lnTo>
                    <a:pt x="77" y="8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Freeform 1149">
              <a:extLst>
                <a:ext uri="{FF2B5EF4-FFF2-40B4-BE49-F238E27FC236}">
                  <a16:creationId xmlns:a16="http://schemas.microsoft.com/office/drawing/2014/main" id="{ADE809AA-DFA7-4BBF-9A43-436A6B823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414"/>
              <a:ext cx="555" cy="109"/>
            </a:xfrm>
            <a:custGeom>
              <a:avLst/>
              <a:gdLst>
                <a:gd name="T0" fmla="*/ 553 w 555"/>
                <a:gd name="T1" fmla="*/ 0 h 109"/>
                <a:gd name="T2" fmla="*/ 553 w 555"/>
                <a:gd name="T3" fmla="*/ 0 h 109"/>
                <a:gd name="T4" fmla="*/ 495 w 555"/>
                <a:gd name="T5" fmla="*/ 15 h 109"/>
                <a:gd name="T6" fmla="*/ 432 w 555"/>
                <a:gd name="T7" fmla="*/ 33 h 109"/>
                <a:gd name="T8" fmla="*/ 367 w 555"/>
                <a:gd name="T9" fmla="*/ 52 h 109"/>
                <a:gd name="T10" fmla="*/ 300 w 555"/>
                <a:gd name="T11" fmla="*/ 69 h 109"/>
                <a:gd name="T12" fmla="*/ 263 w 555"/>
                <a:gd name="T13" fmla="*/ 79 h 109"/>
                <a:gd name="T14" fmla="*/ 229 w 555"/>
                <a:gd name="T15" fmla="*/ 84 h 109"/>
                <a:gd name="T16" fmla="*/ 192 w 555"/>
                <a:gd name="T17" fmla="*/ 92 h 109"/>
                <a:gd name="T18" fmla="*/ 154 w 555"/>
                <a:gd name="T19" fmla="*/ 96 h 109"/>
                <a:gd name="T20" fmla="*/ 117 w 555"/>
                <a:gd name="T21" fmla="*/ 100 h 109"/>
                <a:gd name="T22" fmla="*/ 79 w 555"/>
                <a:gd name="T23" fmla="*/ 102 h 109"/>
                <a:gd name="T24" fmla="*/ 41 w 555"/>
                <a:gd name="T25" fmla="*/ 100 h 109"/>
                <a:gd name="T26" fmla="*/ 2 w 555"/>
                <a:gd name="T27" fmla="*/ 98 h 109"/>
                <a:gd name="T28" fmla="*/ 0 w 555"/>
                <a:gd name="T29" fmla="*/ 108 h 109"/>
                <a:gd name="T30" fmla="*/ 41 w 555"/>
                <a:gd name="T31" fmla="*/ 109 h 109"/>
                <a:gd name="T32" fmla="*/ 79 w 555"/>
                <a:gd name="T33" fmla="*/ 109 h 109"/>
                <a:gd name="T34" fmla="*/ 117 w 555"/>
                <a:gd name="T35" fmla="*/ 109 h 109"/>
                <a:gd name="T36" fmla="*/ 156 w 555"/>
                <a:gd name="T37" fmla="*/ 106 h 109"/>
                <a:gd name="T38" fmla="*/ 192 w 555"/>
                <a:gd name="T39" fmla="*/ 100 h 109"/>
                <a:gd name="T40" fmla="*/ 231 w 555"/>
                <a:gd name="T41" fmla="*/ 94 h 109"/>
                <a:gd name="T42" fmla="*/ 265 w 555"/>
                <a:gd name="T43" fmla="*/ 86 h 109"/>
                <a:gd name="T44" fmla="*/ 302 w 555"/>
                <a:gd name="T45" fmla="*/ 79 h 109"/>
                <a:gd name="T46" fmla="*/ 371 w 555"/>
                <a:gd name="T47" fmla="*/ 60 h 109"/>
                <a:gd name="T48" fmla="*/ 436 w 555"/>
                <a:gd name="T49" fmla="*/ 42 h 109"/>
                <a:gd name="T50" fmla="*/ 497 w 555"/>
                <a:gd name="T51" fmla="*/ 23 h 109"/>
                <a:gd name="T52" fmla="*/ 555 w 555"/>
                <a:gd name="T53" fmla="*/ 10 h 109"/>
                <a:gd name="T54" fmla="*/ 555 w 555"/>
                <a:gd name="T55" fmla="*/ 10 h 109"/>
                <a:gd name="T56" fmla="*/ 553 w 555"/>
                <a:gd name="T57" fmla="*/ 0 h 10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55"/>
                <a:gd name="T88" fmla="*/ 0 h 109"/>
                <a:gd name="T89" fmla="*/ 555 w 555"/>
                <a:gd name="T90" fmla="*/ 109 h 10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55" h="109">
                  <a:moveTo>
                    <a:pt x="553" y="0"/>
                  </a:moveTo>
                  <a:lnTo>
                    <a:pt x="553" y="0"/>
                  </a:lnTo>
                  <a:lnTo>
                    <a:pt x="495" y="15"/>
                  </a:lnTo>
                  <a:lnTo>
                    <a:pt x="432" y="33"/>
                  </a:lnTo>
                  <a:lnTo>
                    <a:pt x="367" y="52"/>
                  </a:lnTo>
                  <a:lnTo>
                    <a:pt x="300" y="69"/>
                  </a:lnTo>
                  <a:lnTo>
                    <a:pt x="263" y="79"/>
                  </a:lnTo>
                  <a:lnTo>
                    <a:pt x="229" y="84"/>
                  </a:lnTo>
                  <a:lnTo>
                    <a:pt x="192" y="92"/>
                  </a:lnTo>
                  <a:lnTo>
                    <a:pt x="154" y="96"/>
                  </a:lnTo>
                  <a:lnTo>
                    <a:pt x="117" y="100"/>
                  </a:lnTo>
                  <a:lnTo>
                    <a:pt x="79" y="102"/>
                  </a:lnTo>
                  <a:lnTo>
                    <a:pt x="41" y="100"/>
                  </a:lnTo>
                  <a:lnTo>
                    <a:pt x="2" y="98"/>
                  </a:lnTo>
                  <a:lnTo>
                    <a:pt x="0" y="108"/>
                  </a:lnTo>
                  <a:lnTo>
                    <a:pt x="41" y="109"/>
                  </a:lnTo>
                  <a:lnTo>
                    <a:pt x="79" y="109"/>
                  </a:lnTo>
                  <a:lnTo>
                    <a:pt x="117" y="109"/>
                  </a:lnTo>
                  <a:lnTo>
                    <a:pt x="156" y="106"/>
                  </a:lnTo>
                  <a:lnTo>
                    <a:pt x="192" y="100"/>
                  </a:lnTo>
                  <a:lnTo>
                    <a:pt x="231" y="94"/>
                  </a:lnTo>
                  <a:lnTo>
                    <a:pt x="265" y="86"/>
                  </a:lnTo>
                  <a:lnTo>
                    <a:pt x="302" y="79"/>
                  </a:lnTo>
                  <a:lnTo>
                    <a:pt x="371" y="60"/>
                  </a:lnTo>
                  <a:lnTo>
                    <a:pt x="436" y="42"/>
                  </a:lnTo>
                  <a:lnTo>
                    <a:pt x="497" y="23"/>
                  </a:lnTo>
                  <a:lnTo>
                    <a:pt x="555" y="10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7" name="Freeform 1150">
              <a:extLst>
                <a:ext uri="{FF2B5EF4-FFF2-40B4-BE49-F238E27FC236}">
                  <a16:creationId xmlns:a16="http://schemas.microsoft.com/office/drawing/2014/main" id="{8E5FFC07-471D-401F-A8CA-4BA22855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368"/>
              <a:ext cx="438" cy="56"/>
            </a:xfrm>
            <a:custGeom>
              <a:avLst/>
              <a:gdLst>
                <a:gd name="T0" fmla="*/ 438 w 438"/>
                <a:gd name="T1" fmla="*/ 0 h 56"/>
                <a:gd name="T2" fmla="*/ 438 w 438"/>
                <a:gd name="T3" fmla="*/ 0 h 56"/>
                <a:gd name="T4" fmla="*/ 399 w 438"/>
                <a:gd name="T5" fmla="*/ 6 h 56"/>
                <a:gd name="T6" fmla="*/ 359 w 438"/>
                <a:gd name="T7" fmla="*/ 8 h 56"/>
                <a:gd name="T8" fmla="*/ 313 w 438"/>
                <a:gd name="T9" fmla="*/ 10 h 56"/>
                <a:gd name="T10" fmla="*/ 263 w 438"/>
                <a:gd name="T11" fmla="*/ 11 h 56"/>
                <a:gd name="T12" fmla="*/ 205 w 438"/>
                <a:gd name="T13" fmla="*/ 15 h 56"/>
                <a:gd name="T14" fmla="*/ 144 w 438"/>
                <a:gd name="T15" fmla="*/ 21 h 56"/>
                <a:gd name="T16" fmla="*/ 75 w 438"/>
                <a:gd name="T17" fmla="*/ 31 h 56"/>
                <a:gd name="T18" fmla="*/ 0 w 438"/>
                <a:gd name="T19" fmla="*/ 46 h 56"/>
                <a:gd name="T20" fmla="*/ 2 w 438"/>
                <a:gd name="T21" fmla="*/ 56 h 56"/>
                <a:gd name="T22" fmla="*/ 77 w 438"/>
                <a:gd name="T23" fmla="*/ 40 h 56"/>
                <a:gd name="T24" fmla="*/ 146 w 438"/>
                <a:gd name="T25" fmla="*/ 31 h 56"/>
                <a:gd name="T26" fmla="*/ 207 w 438"/>
                <a:gd name="T27" fmla="*/ 25 h 56"/>
                <a:gd name="T28" fmla="*/ 263 w 438"/>
                <a:gd name="T29" fmla="*/ 21 h 56"/>
                <a:gd name="T30" fmla="*/ 313 w 438"/>
                <a:gd name="T31" fmla="*/ 19 h 56"/>
                <a:gd name="T32" fmla="*/ 359 w 438"/>
                <a:gd name="T33" fmla="*/ 17 h 56"/>
                <a:gd name="T34" fmla="*/ 401 w 438"/>
                <a:gd name="T35" fmla="*/ 15 h 56"/>
                <a:gd name="T36" fmla="*/ 438 w 438"/>
                <a:gd name="T37" fmla="*/ 10 h 56"/>
                <a:gd name="T38" fmla="*/ 438 w 438"/>
                <a:gd name="T39" fmla="*/ 10 h 56"/>
                <a:gd name="T40" fmla="*/ 438 w 438"/>
                <a:gd name="T41" fmla="*/ 0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8"/>
                <a:gd name="T64" fmla="*/ 0 h 56"/>
                <a:gd name="T65" fmla="*/ 438 w 438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8" h="56">
                  <a:moveTo>
                    <a:pt x="438" y="0"/>
                  </a:moveTo>
                  <a:lnTo>
                    <a:pt x="438" y="0"/>
                  </a:lnTo>
                  <a:lnTo>
                    <a:pt x="399" y="6"/>
                  </a:lnTo>
                  <a:lnTo>
                    <a:pt x="359" y="8"/>
                  </a:lnTo>
                  <a:lnTo>
                    <a:pt x="313" y="10"/>
                  </a:lnTo>
                  <a:lnTo>
                    <a:pt x="263" y="11"/>
                  </a:lnTo>
                  <a:lnTo>
                    <a:pt x="205" y="15"/>
                  </a:lnTo>
                  <a:lnTo>
                    <a:pt x="144" y="21"/>
                  </a:lnTo>
                  <a:lnTo>
                    <a:pt x="75" y="31"/>
                  </a:lnTo>
                  <a:lnTo>
                    <a:pt x="0" y="46"/>
                  </a:lnTo>
                  <a:lnTo>
                    <a:pt x="2" y="56"/>
                  </a:lnTo>
                  <a:lnTo>
                    <a:pt x="77" y="40"/>
                  </a:lnTo>
                  <a:lnTo>
                    <a:pt x="146" y="31"/>
                  </a:lnTo>
                  <a:lnTo>
                    <a:pt x="207" y="25"/>
                  </a:lnTo>
                  <a:lnTo>
                    <a:pt x="263" y="21"/>
                  </a:lnTo>
                  <a:lnTo>
                    <a:pt x="313" y="19"/>
                  </a:lnTo>
                  <a:lnTo>
                    <a:pt x="359" y="17"/>
                  </a:lnTo>
                  <a:lnTo>
                    <a:pt x="401" y="15"/>
                  </a:lnTo>
                  <a:lnTo>
                    <a:pt x="438" y="1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1151">
              <a:extLst>
                <a:ext uri="{FF2B5EF4-FFF2-40B4-BE49-F238E27FC236}">
                  <a16:creationId xmlns:a16="http://schemas.microsoft.com/office/drawing/2014/main" id="{5514E273-E0EB-495F-9F4E-FD5C022E0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216"/>
              <a:ext cx="439" cy="162"/>
            </a:xfrm>
            <a:custGeom>
              <a:avLst/>
              <a:gdLst>
                <a:gd name="T0" fmla="*/ 437 w 439"/>
                <a:gd name="T1" fmla="*/ 0 h 162"/>
                <a:gd name="T2" fmla="*/ 437 w 439"/>
                <a:gd name="T3" fmla="*/ 0 h 162"/>
                <a:gd name="T4" fmla="*/ 364 w 439"/>
                <a:gd name="T5" fmla="*/ 27 h 162"/>
                <a:gd name="T6" fmla="*/ 299 w 439"/>
                <a:gd name="T7" fmla="*/ 50 h 162"/>
                <a:gd name="T8" fmla="*/ 240 w 439"/>
                <a:gd name="T9" fmla="*/ 73 h 162"/>
                <a:gd name="T10" fmla="*/ 186 w 439"/>
                <a:gd name="T11" fmla="*/ 94 h 162"/>
                <a:gd name="T12" fmla="*/ 136 w 439"/>
                <a:gd name="T13" fmla="*/ 114 h 162"/>
                <a:gd name="T14" fmla="*/ 90 w 439"/>
                <a:gd name="T15" fmla="*/ 129 h 162"/>
                <a:gd name="T16" fmla="*/ 44 w 439"/>
                <a:gd name="T17" fmla="*/ 142 h 162"/>
                <a:gd name="T18" fmla="*/ 0 w 439"/>
                <a:gd name="T19" fmla="*/ 152 h 162"/>
                <a:gd name="T20" fmla="*/ 0 w 439"/>
                <a:gd name="T21" fmla="*/ 162 h 162"/>
                <a:gd name="T22" fmla="*/ 46 w 439"/>
                <a:gd name="T23" fmla="*/ 152 h 162"/>
                <a:gd name="T24" fmla="*/ 92 w 439"/>
                <a:gd name="T25" fmla="*/ 138 h 162"/>
                <a:gd name="T26" fmla="*/ 140 w 439"/>
                <a:gd name="T27" fmla="*/ 121 h 162"/>
                <a:gd name="T28" fmla="*/ 190 w 439"/>
                <a:gd name="T29" fmla="*/ 104 h 162"/>
                <a:gd name="T30" fmla="*/ 243 w 439"/>
                <a:gd name="T31" fmla="*/ 83 h 162"/>
                <a:gd name="T32" fmla="*/ 301 w 439"/>
                <a:gd name="T33" fmla="*/ 60 h 162"/>
                <a:gd name="T34" fmla="*/ 366 w 439"/>
                <a:gd name="T35" fmla="*/ 35 h 162"/>
                <a:gd name="T36" fmla="*/ 439 w 439"/>
                <a:gd name="T37" fmla="*/ 10 h 162"/>
                <a:gd name="T38" fmla="*/ 439 w 439"/>
                <a:gd name="T39" fmla="*/ 10 h 162"/>
                <a:gd name="T40" fmla="*/ 437 w 439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9"/>
                <a:gd name="T64" fmla="*/ 0 h 162"/>
                <a:gd name="T65" fmla="*/ 439 w 439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9" h="162">
                  <a:moveTo>
                    <a:pt x="437" y="0"/>
                  </a:moveTo>
                  <a:lnTo>
                    <a:pt x="437" y="0"/>
                  </a:lnTo>
                  <a:lnTo>
                    <a:pt x="364" y="27"/>
                  </a:lnTo>
                  <a:lnTo>
                    <a:pt x="299" y="50"/>
                  </a:lnTo>
                  <a:lnTo>
                    <a:pt x="240" y="73"/>
                  </a:lnTo>
                  <a:lnTo>
                    <a:pt x="186" y="94"/>
                  </a:lnTo>
                  <a:lnTo>
                    <a:pt x="136" y="114"/>
                  </a:lnTo>
                  <a:lnTo>
                    <a:pt x="90" y="129"/>
                  </a:lnTo>
                  <a:lnTo>
                    <a:pt x="44" y="142"/>
                  </a:lnTo>
                  <a:lnTo>
                    <a:pt x="0" y="152"/>
                  </a:lnTo>
                  <a:lnTo>
                    <a:pt x="0" y="162"/>
                  </a:lnTo>
                  <a:lnTo>
                    <a:pt x="46" y="152"/>
                  </a:lnTo>
                  <a:lnTo>
                    <a:pt x="92" y="138"/>
                  </a:lnTo>
                  <a:lnTo>
                    <a:pt x="140" y="121"/>
                  </a:lnTo>
                  <a:lnTo>
                    <a:pt x="190" y="104"/>
                  </a:lnTo>
                  <a:lnTo>
                    <a:pt x="243" y="83"/>
                  </a:lnTo>
                  <a:lnTo>
                    <a:pt x="301" y="60"/>
                  </a:lnTo>
                  <a:lnTo>
                    <a:pt x="366" y="35"/>
                  </a:lnTo>
                  <a:lnTo>
                    <a:pt x="439" y="10"/>
                  </a:lnTo>
                  <a:lnTo>
                    <a:pt x="437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1152">
              <a:extLst>
                <a:ext uri="{FF2B5EF4-FFF2-40B4-BE49-F238E27FC236}">
                  <a16:creationId xmlns:a16="http://schemas.microsoft.com/office/drawing/2014/main" id="{F5E2B0C4-14C3-4F1B-9B01-2D1B27DDE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2078"/>
              <a:ext cx="405" cy="148"/>
            </a:xfrm>
            <a:custGeom>
              <a:avLst/>
              <a:gdLst>
                <a:gd name="T0" fmla="*/ 403 w 405"/>
                <a:gd name="T1" fmla="*/ 0 h 148"/>
                <a:gd name="T2" fmla="*/ 348 w 405"/>
                <a:gd name="T3" fmla="*/ 17 h 148"/>
                <a:gd name="T4" fmla="*/ 298 w 405"/>
                <a:gd name="T5" fmla="*/ 35 h 148"/>
                <a:gd name="T6" fmla="*/ 248 w 405"/>
                <a:gd name="T7" fmla="*/ 52 h 148"/>
                <a:gd name="T8" fmla="*/ 200 w 405"/>
                <a:gd name="T9" fmla="*/ 69 h 148"/>
                <a:gd name="T10" fmla="*/ 154 w 405"/>
                <a:gd name="T11" fmla="*/ 85 h 148"/>
                <a:gd name="T12" fmla="*/ 104 w 405"/>
                <a:gd name="T13" fmla="*/ 102 h 148"/>
                <a:gd name="T14" fmla="*/ 54 w 405"/>
                <a:gd name="T15" fmla="*/ 121 h 148"/>
                <a:gd name="T16" fmla="*/ 0 w 405"/>
                <a:gd name="T17" fmla="*/ 138 h 148"/>
                <a:gd name="T18" fmla="*/ 2 w 405"/>
                <a:gd name="T19" fmla="*/ 148 h 148"/>
                <a:gd name="T20" fmla="*/ 56 w 405"/>
                <a:gd name="T21" fmla="*/ 129 h 148"/>
                <a:gd name="T22" fmla="*/ 108 w 405"/>
                <a:gd name="T23" fmla="*/ 111 h 148"/>
                <a:gd name="T24" fmla="*/ 156 w 405"/>
                <a:gd name="T25" fmla="*/ 94 h 148"/>
                <a:gd name="T26" fmla="*/ 204 w 405"/>
                <a:gd name="T27" fmla="*/ 77 h 148"/>
                <a:gd name="T28" fmla="*/ 252 w 405"/>
                <a:gd name="T29" fmla="*/ 60 h 148"/>
                <a:gd name="T30" fmla="*/ 300 w 405"/>
                <a:gd name="T31" fmla="*/ 44 h 148"/>
                <a:gd name="T32" fmla="*/ 352 w 405"/>
                <a:gd name="T33" fmla="*/ 27 h 148"/>
                <a:gd name="T34" fmla="*/ 405 w 405"/>
                <a:gd name="T35" fmla="*/ 10 h 148"/>
                <a:gd name="T36" fmla="*/ 403 w 405"/>
                <a:gd name="T37" fmla="*/ 0 h 1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5"/>
                <a:gd name="T58" fmla="*/ 0 h 148"/>
                <a:gd name="T59" fmla="*/ 405 w 405"/>
                <a:gd name="T60" fmla="*/ 148 h 14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5" h="148">
                  <a:moveTo>
                    <a:pt x="403" y="0"/>
                  </a:moveTo>
                  <a:lnTo>
                    <a:pt x="348" y="17"/>
                  </a:lnTo>
                  <a:lnTo>
                    <a:pt x="298" y="35"/>
                  </a:lnTo>
                  <a:lnTo>
                    <a:pt x="248" y="52"/>
                  </a:lnTo>
                  <a:lnTo>
                    <a:pt x="200" y="69"/>
                  </a:lnTo>
                  <a:lnTo>
                    <a:pt x="154" y="85"/>
                  </a:lnTo>
                  <a:lnTo>
                    <a:pt x="104" y="102"/>
                  </a:lnTo>
                  <a:lnTo>
                    <a:pt x="54" y="121"/>
                  </a:lnTo>
                  <a:lnTo>
                    <a:pt x="0" y="138"/>
                  </a:lnTo>
                  <a:lnTo>
                    <a:pt x="2" y="148"/>
                  </a:lnTo>
                  <a:lnTo>
                    <a:pt x="56" y="129"/>
                  </a:lnTo>
                  <a:lnTo>
                    <a:pt x="108" y="111"/>
                  </a:lnTo>
                  <a:lnTo>
                    <a:pt x="156" y="94"/>
                  </a:lnTo>
                  <a:lnTo>
                    <a:pt x="204" y="77"/>
                  </a:lnTo>
                  <a:lnTo>
                    <a:pt x="252" y="60"/>
                  </a:lnTo>
                  <a:lnTo>
                    <a:pt x="300" y="44"/>
                  </a:lnTo>
                  <a:lnTo>
                    <a:pt x="352" y="27"/>
                  </a:lnTo>
                  <a:lnTo>
                    <a:pt x="405" y="10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1153">
              <a:extLst>
                <a:ext uri="{FF2B5EF4-FFF2-40B4-BE49-F238E27FC236}">
                  <a16:creationId xmlns:a16="http://schemas.microsoft.com/office/drawing/2014/main" id="{EE30BFBE-F256-4B49-8D03-8AA25202F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067"/>
              <a:ext cx="91" cy="55"/>
            </a:xfrm>
            <a:custGeom>
              <a:avLst/>
              <a:gdLst>
                <a:gd name="T0" fmla="*/ 91 w 91"/>
                <a:gd name="T1" fmla="*/ 1 h 55"/>
                <a:gd name="T2" fmla="*/ 0 w 91"/>
                <a:gd name="T3" fmla="*/ 0 h 55"/>
                <a:gd name="T4" fmla="*/ 0 w 91"/>
                <a:gd name="T5" fmla="*/ 0 h 55"/>
                <a:gd name="T6" fmla="*/ 2 w 91"/>
                <a:gd name="T7" fmla="*/ 1 h 55"/>
                <a:gd name="T8" fmla="*/ 2 w 91"/>
                <a:gd name="T9" fmla="*/ 3 h 55"/>
                <a:gd name="T10" fmla="*/ 4 w 91"/>
                <a:gd name="T11" fmla="*/ 5 h 55"/>
                <a:gd name="T12" fmla="*/ 6 w 91"/>
                <a:gd name="T13" fmla="*/ 5 h 55"/>
                <a:gd name="T14" fmla="*/ 8 w 91"/>
                <a:gd name="T15" fmla="*/ 7 h 55"/>
                <a:gd name="T16" fmla="*/ 8 w 91"/>
                <a:gd name="T17" fmla="*/ 9 h 55"/>
                <a:gd name="T18" fmla="*/ 10 w 91"/>
                <a:gd name="T19" fmla="*/ 11 h 55"/>
                <a:gd name="T20" fmla="*/ 10 w 91"/>
                <a:gd name="T21" fmla="*/ 11 h 55"/>
                <a:gd name="T22" fmla="*/ 12 w 91"/>
                <a:gd name="T23" fmla="*/ 13 h 55"/>
                <a:gd name="T24" fmla="*/ 14 w 91"/>
                <a:gd name="T25" fmla="*/ 15 h 55"/>
                <a:gd name="T26" fmla="*/ 14 w 91"/>
                <a:gd name="T27" fmla="*/ 17 h 55"/>
                <a:gd name="T28" fmla="*/ 14 w 91"/>
                <a:gd name="T29" fmla="*/ 19 h 55"/>
                <a:gd name="T30" fmla="*/ 16 w 91"/>
                <a:gd name="T31" fmla="*/ 21 h 55"/>
                <a:gd name="T32" fmla="*/ 16 w 91"/>
                <a:gd name="T33" fmla="*/ 23 h 55"/>
                <a:gd name="T34" fmla="*/ 18 w 91"/>
                <a:gd name="T35" fmla="*/ 23 h 55"/>
                <a:gd name="T36" fmla="*/ 18 w 91"/>
                <a:gd name="T37" fmla="*/ 24 h 55"/>
                <a:gd name="T38" fmla="*/ 18 w 91"/>
                <a:gd name="T39" fmla="*/ 26 h 55"/>
                <a:gd name="T40" fmla="*/ 18 w 91"/>
                <a:gd name="T41" fmla="*/ 28 h 55"/>
                <a:gd name="T42" fmla="*/ 20 w 91"/>
                <a:gd name="T43" fmla="*/ 30 h 55"/>
                <a:gd name="T44" fmla="*/ 20 w 91"/>
                <a:gd name="T45" fmla="*/ 32 h 55"/>
                <a:gd name="T46" fmla="*/ 20 w 91"/>
                <a:gd name="T47" fmla="*/ 34 h 55"/>
                <a:gd name="T48" fmla="*/ 20 w 91"/>
                <a:gd name="T49" fmla="*/ 36 h 55"/>
                <a:gd name="T50" fmla="*/ 20 w 91"/>
                <a:gd name="T51" fmla="*/ 38 h 55"/>
                <a:gd name="T52" fmla="*/ 20 w 91"/>
                <a:gd name="T53" fmla="*/ 40 h 55"/>
                <a:gd name="T54" fmla="*/ 20 w 91"/>
                <a:gd name="T55" fmla="*/ 42 h 55"/>
                <a:gd name="T56" fmla="*/ 20 w 91"/>
                <a:gd name="T57" fmla="*/ 44 h 55"/>
                <a:gd name="T58" fmla="*/ 20 w 91"/>
                <a:gd name="T59" fmla="*/ 46 h 55"/>
                <a:gd name="T60" fmla="*/ 20 w 91"/>
                <a:gd name="T61" fmla="*/ 48 h 55"/>
                <a:gd name="T62" fmla="*/ 20 w 91"/>
                <a:gd name="T63" fmla="*/ 49 h 55"/>
                <a:gd name="T64" fmla="*/ 18 w 91"/>
                <a:gd name="T65" fmla="*/ 51 h 55"/>
                <a:gd name="T66" fmla="*/ 18 w 91"/>
                <a:gd name="T67" fmla="*/ 53 h 55"/>
                <a:gd name="T68" fmla="*/ 18 w 91"/>
                <a:gd name="T69" fmla="*/ 55 h 55"/>
                <a:gd name="T70" fmla="*/ 91 w 91"/>
                <a:gd name="T71" fmla="*/ 1 h 55"/>
                <a:gd name="T72" fmla="*/ 77 w 91"/>
                <a:gd name="T73" fmla="*/ 5 h 55"/>
                <a:gd name="T74" fmla="*/ 91 w 91"/>
                <a:gd name="T75" fmla="*/ 1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1"/>
                <a:gd name="T115" fmla="*/ 0 h 55"/>
                <a:gd name="T116" fmla="*/ 91 w 91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1" h="55">
                  <a:moveTo>
                    <a:pt x="91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7"/>
                  </a:lnTo>
                  <a:lnTo>
                    <a:pt x="8" y="9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18" y="24"/>
                  </a:lnTo>
                  <a:lnTo>
                    <a:pt x="18" y="26"/>
                  </a:lnTo>
                  <a:lnTo>
                    <a:pt x="18" y="28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20" y="49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18" y="55"/>
                  </a:lnTo>
                  <a:lnTo>
                    <a:pt x="91" y="1"/>
                  </a:lnTo>
                  <a:lnTo>
                    <a:pt x="77" y="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1" name="Freeform 1154">
              <a:extLst>
                <a:ext uri="{FF2B5EF4-FFF2-40B4-BE49-F238E27FC236}">
                  <a16:creationId xmlns:a16="http://schemas.microsoft.com/office/drawing/2014/main" id="{D5905AD9-AC83-4250-8DEA-B9779AA6E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554"/>
              <a:ext cx="507" cy="127"/>
            </a:xfrm>
            <a:custGeom>
              <a:avLst/>
              <a:gdLst>
                <a:gd name="T0" fmla="*/ 505 w 507"/>
                <a:gd name="T1" fmla="*/ 0 h 127"/>
                <a:gd name="T2" fmla="*/ 505 w 507"/>
                <a:gd name="T3" fmla="*/ 0 h 127"/>
                <a:gd name="T4" fmla="*/ 450 w 507"/>
                <a:gd name="T5" fmla="*/ 16 h 127"/>
                <a:gd name="T6" fmla="*/ 392 w 507"/>
                <a:gd name="T7" fmla="*/ 37 h 127"/>
                <a:gd name="T8" fmla="*/ 334 w 507"/>
                <a:gd name="T9" fmla="*/ 58 h 127"/>
                <a:gd name="T10" fmla="*/ 275 w 507"/>
                <a:gd name="T11" fmla="*/ 79 h 127"/>
                <a:gd name="T12" fmla="*/ 244 w 507"/>
                <a:gd name="T13" fmla="*/ 88 h 127"/>
                <a:gd name="T14" fmla="*/ 212 w 507"/>
                <a:gd name="T15" fmla="*/ 98 h 127"/>
                <a:gd name="T16" fmla="*/ 179 w 507"/>
                <a:gd name="T17" fmla="*/ 106 h 127"/>
                <a:gd name="T18" fmla="*/ 146 w 507"/>
                <a:gd name="T19" fmla="*/ 111 h 127"/>
                <a:gd name="T20" fmla="*/ 112 w 507"/>
                <a:gd name="T21" fmla="*/ 115 h 127"/>
                <a:gd name="T22" fmla="*/ 75 w 507"/>
                <a:gd name="T23" fmla="*/ 119 h 127"/>
                <a:gd name="T24" fmla="*/ 39 w 507"/>
                <a:gd name="T25" fmla="*/ 119 h 127"/>
                <a:gd name="T26" fmla="*/ 0 w 507"/>
                <a:gd name="T27" fmla="*/ 115 h 127"/>
                <a:gd name="T28" fmla="*/ 0 w 507"/>
                <a:gd name="T29" fmla="*/ 125 h 127"/>
                <a:gd name="T30" fmla="*/ 39 w 507"/>
                <a:gd name="T31" fmla="*/ 127 h 127"/>
                <a:gd name="T32" fmla="*/ 75 w 507"/>
                <a:gd name="T33" fmla="*/ 127 h 127"/>
                <a:gd name="T34" fmla="*/ 112 w 507"/>
                <a:gd name="T35" fmla="*/ 125 h 127"/>
                <a:gd name="T36" fmla="*/ 148 w 507"/>
                <a:gd name="T37" fmla="*/ 121 h 127"/>
                <a:gd name="T38" fmla="*/ 181 w 507"/>
                <a:gd name="T39" fmla="*/ 113 h 127"/>
                <a:gd name="T40" fmla="*/ 214 w 507"/>
                <a:gd name="T41" fmla="*/ 106 h 127"/>
                <a:gd name="T42" fmla="*/ 246 w 507"/>
                <a:gd name="T43" fmla="*/ 98 h 127"/>
                <a:gd name="T44" fmla="*/ 277 w 507"/>
                <a:gd name="T45" fmla="*/ 87 h 127"/>
                <a:gd name="T46" fmla="*/ 338 w 507"/>
                <a:gd name="T47" fmla="*/ 65 h 127"/>
                <a:gd name="T48" fmla="*/ 396 w 507"/>
                <a:gd name="T49" fmla="*/ 44 h 127"/>
                <a:gd name="T50" fmla="*/ 452 w 507"/>
                <a:gd name="T51" fmla="*/ 25 h 127"/>
                <a:gd name="T52" fmla="*/ 507 w 507"/>
                <a:gd name="T53" fmla="*/ 10 h 127"/>
                <a:gd name="T54" fmla="*/ 507 w 507"/>
                <a:gd name="T55" fmla="*/ 10 h 127"/>
                <a:gd name="T56" fmla="*/ 505 w 507"/>
                <a:gd name="T57" fmla="*/ 0 h 1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07"/>
                <a:gd name="T88" fmla="*/ 0 h 127"/>
                <a:gd name="T89" fmla="*/ 507 w 507"/>
                <a:gd name="T90" fmla="*/ 127 h 1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07" h="127">
                  <a:moveTo>
                    <a:pt x="505" y="0"/>
                  </a:moveTo>
                  <a:lnTo>
                    <a:pt x="505" y="0"/>
                  </a:lnTo>
                  <a:lnTo>
                    <a:pt x="450" y="16"/>
                  </a:lnTo>
                  <a:lnTo>
                    <a:pt x="392" y="37"/>
                  </a:lnTo>
                  <a:lnTo>
                    <a:pt x="334" y="58"/>
                  </a:lnTo>
                  <a:lnTo>
                    <a:pt x="275" y="79"/>
                  </a:lnTo>
                  <a:lnTo>
                    <a:pt x="244" y="88"/>
                  </a:lnTo>
                  <a:lnTo>
                    <a:pt x="212" y="98"/>
                  </a:lnTo>
                  <a:lnTo>
                    <a:pt x="179" y="106"/>
                  </a:lnTo>
                  <a:lnTo>
                    <a:pt x="146" y="111"/>
                  </a:lnTo>
                  <a:lnTo>
                    <a:pt x="112" y="115"/>
                  </a:lnTo>
                  <a:lnTo>
                    <a:pt x="75" y="119"/>
                  </a:lnTo>
                  <a:lnTo>
                    <a:pt x="39" y="119"/>
                  </a:lnTo>
                  <a:lnTo>
                    <a:pt x="0" y="115"/>
                  </a:lnTo>
                  <a:lnTo>
                    <a:pt x="0" y="125"/>
                  </a:lnTo>
                  <a:lnTo>
                    <a:pt x="39" y="127"/>
                  </a:lnTo>
                  <a:lnTo>
                    <a:pt x="75" y="127"/>
                  </a:lnTo>
                  <a:lnTo>
                    <a:pt x="112" y="125"/>
                  </a:lnTo>
                  <a:lnTo>
                    <a:pt x="148" y="121"/>
                  </a:lnTo>
                  <a:lnTo>
                    <a:pt x="181" y="113"/>
                  </a:lnTo>
                  <a:lnTo>
                    <a:pt x="214" y="106"/>
                  </a:lnTo>
                  <a:lnTo>
                    <a:pt x="246" y="98"/>
                  </a:lnTo>
                  <a:lnTo>
                    <a:pt x="277" y="87"/>
                  </a:lnTo>
                  <a:lnTo>
                    <a:pt x="338" y="65"/>
                  </a:lnTo>
                  <a:lnTo>
                    <a:pt x="396" y="44"/>
                  </a:lnTo>
                  <a:lnTo>
                    <a:pt x="452" y="25"/>
                  </a:lnTo>
                  <a:lnTo>
                    <a:pt x="507" y="10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2" name="Freeform 1155">
              <a:extLst>
                <a:ext uri="{FF2B5EF4-FFF2-40B4-BE49-F238E27FC236}">
                  <a16:creationId xmlns:a16="http://schemas.microsoft.com/office/drawing/2014/main" id="{78BA4FBD-7E1D-4EB4-8FCB-470DBF579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535"/>
              <a:ext cx="542" cy="29"/>
            </a:xfrm>
            <a:custGeom>
              <a:avLst/>
              <a:gdLst>
                <a:gd name="T0" fmla="*/ 540 w 542"/>
                <a:gd name="T1" fmla="*/ 10 h 29"/>
                <a:gd name="T2" fmla="*/ 540 w 542"/>
                <a:gd name="T3" fmla="*/ 10 h 29"/>
                <a:gd name="T4" fmla="*/ 520 w 542"/>
                <a:gd name="T5" fmla="*/ 11 h 29"/>
                <a:gd name="T6" fmla="*/ 499 w 542"/>
                <a:gd name="T7" fmla="*/ 13 h 29"/>
                <a:gd name="T8" fmla="*/ 474 w 542"/>
                <a:gd name="T9" fmla="*/ 13 h 29"/>
                <a:gd name="T10" fmla="*/ 446 w 542"/>
                <a:gd name="T11" fmla="*/ 11 h 29"/>
                <a:gd name="T12" fmla="*/ 384 w 542"/>
                <a:gd name="T13" fmla="*/ 8 h 29"/>
                <a:gd name="T14" fmla="*/ 315 w 542"/>
                <a:gd name="T15" fmla="*/ 4 h 29"/>
                <a:gd name="T16" fmla="*/ 240 w 542"/>
                <a:gd name="T17" fmla="*/ 0 h 29"/>
                <a:gd name="T18" fmla="*/ 162 w 542"/>
                <a:gd name="T19" fmla="*/ 0 h 29"/>
                <a:gd name="T20" fmla="*/ 121 w 542"/>
                <a:gd name="T21" fmla="*/ 2 h 29"/>
                <a:gd name="T22" fmla="*/ 81 w 542"/>
                <a:gd name="T23" fmla="*/ 6 h 29"/>
                <a:gd name="T24" fmla="*/ 41 w 542"/>
                <a:gd name="T25" fmla="*/ 11 h 29"/>
                <a:gd name="T26" fmla="*/ 0 w 542"/>
                <a:gd name="T27" fmla="*/ 19 h 29"/>
                <a:gd name="T28" fmla="*/ 2 w 542"/>
                <a:gd name="T29" fmla="*/ 29 h 29"/>
                <a:gd name="T30" fmla="*/ 43 w 542"/>
                <a:gd name="T31" fmla="*/ 21 h 29"/>
                <a:gd name="T32" fmla="*/ 83 w 542"/>
                <a:gd name="T33" fmla="*/ 15 h 29"/>
                <a:gd name="T34" fmla="*/ 121 w 542"/>
                <a:gd name="T35" fmla="*/ 11 h 29"/>
                <a:gd name="T36" fmla="*/ 162 w 542"/>
                <a:gd name="T37" fmla="*/ 10 h 29"/>
                <a:gd name="T38" fmla="*/ 240 w 542"/>
                <a:gd name="T39" fmla="*/ 10 h 29"/>
                <a:gd name="T40" fmla="*/ 315 w 542"/>
                <a:gd name="T41" fmla="*/ 11 h 29"/>
                <a:gd name="T42" fmla="*/ 384 w 542"/>
                <a:gd name="T43" fmla="*/ 17 h 29"/>
                <a:gd name="T44" fmla="*/ 446 w 542"/>
                <a:gd name="T45" fmla="*/ 21 h 29"/>
                <a:gd name="T46" fmla="*/ 472 w 542"/>
                <a:gd name="T47" fmla="*/ 21 h 29"/>
                <a:gd name="T48" fmla="*/ 499 w 542"/>
                <a:gd name="T49" fmla="*/ 21 h 29"/>
                <a:gd name="T50" fmla="*/ 520 w 542"/>
                <a:gd name="T51" fmla="*/ 21 h 29"/>
                <a:gd name="T52" fmla="*/ 542 w 542"/>
                <a:gd name="T53" fmla="*/ 17 h 29"/>
                <a:gd name="T54" fmla="*/ 542 w 542"/>
                <a:gd name="T55" fmla="*/ 17 h 29"/>
                <a:gd name="T56" fmla="*/ 540 w 542"/>
                <a:gd name="T57" fmla="*/ 1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42"/>
                <a:gd name="T88" fmla="*/ 0 h 29"/>
                <a:gd name="T89" fmla="*/ 542 w 542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42" h="29">
                  <a:moveTo>
                    <a:pt x="540" y="10"/>
                  </a:moveTo>
                  <a:lnTo>
                    <a:pt x="540" y="10"/>
                  </a:lnTo>
                  <a:lnTo>
                    <a:pt x="520" y="11"/>
                  </a:lnTo>
                  <a:lnTo>
                    <a:pt x="499" y="13"/>
                  </a:lnTo>
                  <a:lnTo>
                    <a:pt x="474" y="13"/>
                  </a:lnTo>
                  <a:lnTo>
                    <a:pt x="446" y="11"/>
                  </a:lnTo>
                  <a:lnTo>
                    <a:pt x="384" y="8"/>
                  </a:lnTo>
                  <a:lnTo>
                    <a:pt x="315" y="4"/>
                  </a:lnTo>
                  <a:lnTo>
                    <a:pt x="240" y="0"/>
                  </a:lnTo>
                  <a:lnTo>
                    <a:pt x="162" y="0"/>
                  </a:lnTo>
                  <a:lnTo>
                    <a:pt x="121" y="2"/>
                  </a:lnTo>
                  <a:lnTo>
                    <a:pt x="81" y="6"/>
                  </a:lnTo>
                  <a:lnTo>
                    <a:pt x="41" y="11"/>
                  </a:lnTo>
                  <a:lnTo>
                    <a:pt x="0" y="19"/>
                  </a:lnTo>
                  <a:lnTo>
                    <a:pt x="2" y="29"/>
                  </a:lnTo>
                  <a:lnTo>
                    <a:pt x="43" y="21"/>
                  </a:lnTo>
                  <a:lnTo>
                    <a:pt x="83" y="15"/>
                  </a:lnTo>
                  <a:lnTo>
                    <a:pt x="121" y="11"/>
                  </a:lnTo>
                  <a:lnTo>
                    <a:pt x="162" y="10"/>
                  </a:lnTo>
                  <a:lnTo>
                    <a:pt x="240" y="10"/>
                  </a:lnTo>
                  <a:lnTo>
                    <a:pt x="315" y="11"/>
                  </a:lnTo>
                  <a:lnTo>
                    <a:pt x="384" y="17"/>
                  </a:lnTo>
                  <a:lnTo>
                    <a:pt x="446" y="21"/>
                  </a:lnTo>
                  <a:lnTo>
                    <a:pt x="472" y="21"/>
                  </a:lnTo>
                  <a:lnTo>
                    <a:pt x="499" y="21"/>
                  </a:lnTo>
                  <a:lnTo>
                    <a:pt x="520" y="21"/>
                  </a:lnTo>
                  <a:lnTo>
                    <a:pt x="542" y="17"/>
                  </a:lnTo>
                  <a:lnTo>
                    <a:pt x="540" y="1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3" name="Freeform 1156">
              <a:extLst>
                <a:ext uri="{FF2B5EF4-FFF2-40B4-BE49-F238E27FC236}">
                  <a16:creationId xmlns:a16="http://schemas.microsoft.com/office/drawing/2014/main" id="{9F7E31D3-CECD-410C-BFDF-C23614BC5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339"/>
              <a:ext cx="385" cy="213"/>
            </a:xfrm>
            <a:custGeom>
              <a:avLst/>
              <a:gdLst>
                <a:gd name="T0" fmla="*/ 382 w 385"/>
                <a:gd name="T1" fmla="*/ 0 h 213"/>
                <a:gd name="T2" fmla="*/ 382 w 385"/>
                <a:gd name="T3" fmla="*/ 0 h 213"/>
                <a:gd name="T4" fmla="*/ 324 w 385"/>
                <a:gd name="T5" fmla="*/ 31 h 213"/>
                <a:gd name="T6" fmla="*/ 272 w 385"/>
                <a:gd name="T7" fmla="*/ 62 h 213"/>
                <a:gd name="T8" fmla="*/ 222 w 385"/>
                <a:gd name="T9" fmla="*/ 94 h 213"/>
                <a:gd name="T10" fmla="*/ 176 w 385"/>
                <a:gd name="T11" fmla="*/ 123 h 213"/>
                <a:gd name="T12" fmla="*/ 132 w 385"/>
                <a:gd name="T13" fmla="*/ 152 h 213"/>
                <a:gd name="T14" fmla="*/ 88 w 385"/>
                <a:gd name="T15" fmla="*/ 175 h 213"/>
                <a:gd name="T16" fmla="*/ 65 w 385"/>
                <a:gd name="T17" fmla="*/ 184 h 213"/>
                <a:gd name="T18" fmla="*/ 44 w 385"/>
                <a:gd name="T19" fmla="*/ 194 h 213"/>
                <a:gd name="T20" fmla="*/ 23 w 385"/>
                <a:gd name="T21" fmla="*/ 200 h 213"/>
                <a:gd name="T22" fmla="*/ 0 w 385"/>
                <a:gd name="T23" fmla="*/ 206 h 213"/>
                <a:gd name="T24" fmla="*/ 2 w 385"/>
                <a:gd name="T25" fmla="*/ 213 h 213"/>
                <a:gd name="T26" fmla="*/ 25 w 385"/>
                <a:gd name="T27" fmla="*/ 209 h 213"/>
                <a:gd name="T28" fmla="*/ 48 w 385"/>
                <a:gd name="T29" fmla="*/ 202 h 213"/>
                <a:gd name="T30" fmla="*/ 69 w 385"/>
                <a:gd name="T31" fmla="*/ 192 h 213"/>
                <a:gd name="T32" fmla="*/ 92 w 385"/>
                <a:gd name="T33" fmla="*/ 183 h 213"/>
                <a:gd name="T34" fmla="*/ 136 w 385"/>
                <a:gd name="T35" fmla="*/ 159 h 213"/>
                <a:gd name="T36" fmla="*/ 180 w 385"/>
                <a:gd name="T37" fmla="*/ 131 h 213"/>
                <a:gd name="T38" fmla="*/ 228 w 385"/>
                <a:gd name="T39" fmla="*/ 102 h 213"/>
                <a:gd name="T40" fmla="*/ 276 w 385"/>
                <a:gd name="T41" fmla="*/ 69 h 213"/>
                <a:gd name="T42" fmla="*/ 330 w 385"/>
                <a:gd name="T43" fmla="*/ 39 h 213"/>
                <a:gd name="T44" fmla="*/ 385 w 385"/>
                <a:gd name="T45" fmla="*/ 8 h 213"/>
                <a:gd name="T46" fmla="*/ 385 w 385"/>
                <a:gd name="T47" fmla="*/ 8 h 213"/>
                <a:gd name="T48" fmla="*/ 382 w 385"/>
                <a:gd name="T49" fmla="*/ 0 h 2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5"/>
                <a:gd name="T76" fmla="*/ 0 h 213"/>
                <a:gd name="T77" fmla="*/ 385 w 385"/>
                <a:gd name="T78" fmla="*/ 213 h 2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5" h="213">
                  <a:moveTo>
                    <a:pt x="382" y="0"/>
                  </a:moveTo>
                  <a:lnTo>
                    <a:pt x="382" y="0"/>
                  </a:lnTo>
                  <a:lnTo>
                    <a:pt x="324" y="31"/>
                  </a:lnTo>
                  <a:lnTo>
                    <a:pt x="272" y="62"/>
                  </a:lnTo>
                  <a:lnTo>
                    <a:pt x="222" y="94"/>
                  </a:lnTo>
                  <a:lnTo>
                    <a:pt x="176" y="123"/>
                  </a:lnTo>
                  <a:lnTo>
                    <a:pt x="132" y="152"/>
                  </a:lnTo>
                  <a:lnTo>
                    <a:pt x="88" y="175"/>
                  </a:lnTo>
                  <a:lnTo>
                    <a:pt x="65" y="184"/>
                  </a:lnTo>
                  <a:lnTo>
                    <a:pt x="44" y="194"/>
                  </a:lnTo>
                  <a:lnTo>
                    <a:pt x="23" y="200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25" y="209"/>
                  </a:lnTo>
                  <a:lnTo>
                    <a:pt x="48" y="202"/>
                  </a:lnTo>
                  <a:lnTo>
                    <a:pt x="69" y="192"/>
                  </a:lnTo>
                  <a:lnTo>
                    <a:pt x="92" y="183"/>
                  </a:lnTo>
                  <a:lnTo>
                    <a:pt x="136" y="159"/>
                  </a:lnTo>
                  <a:lnTo>
                    <a:pt x="180" y="131"/>
                  </a:lnTo>
                  <a:lnTo>
                    <a:pt x="228" y="102"/>
                  </a:lnTo>
                  <a:lnTo>
                    <a:pt x="276" y="69"/>
                  </a:lnTo>
                  <a:lnTo>
                    <a:pt x="330" y="39"/>
                  </a:lnTo>
                  <a:lnTo>
                    <a:pt x="385" y="8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4" name="Freeform 1157">
              <a:extLst>
                <a:ext uri="{FF2B5EF4-FFF2-40B4-BE49-F238E27FC236}">
                  <a16:creationId xmlns:a16="http://schemas.microsoft.com/office/drawing/2014/main" id="{FF7E2A90-4FA0-441A-9E8B-7A709AF3D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210"/>
              <a:ext cx="443" cy="137"/>
            </a:xfrm>
            <a:custGeom>
              <a:avLst/>
              <a:gdLst>
                <a:gd name="T0" fmla="*/ 443 w 443"/>
                <a:gd name="T1" fmla="*/ 0 h 137"/>
                <a:gd name="T2" fmla="*/ 410 w 443"/>
                <a:gd name="T3" fmla="*/ 2 h 137"/>
                <a:gd name="T4" fmla="*/ 382 w 443"/>
                <a:gd name="T5" fmla="*/ 4 h 137"/>
                <a:gd name="T6" fmla="*/ 351 w 443"/>
                <a:gd name="T7" fmla="*/ 6 h 137"/>
                <a:gd name="T8" fmla="*/ 322 w 443"/>
                <a:gd name="T9" fmla="*/ 10 h 137"/>
                <a:gd name="T10" fmla="*/ 293 w 443"/>
                <a:gd name="T11" fmla="*/ 16 h 137"/>
                <a:gd name="T12" fmla="*/ 265 w 443"/>
                <a:gd name="T13" fmla="*/ 24 h 137"/>
                <a:gd name="T14" fmla="*/ 238 w 443"/>
                <a:gd name="T15" fmla="*/ 31 h 137"/>
                <a:gd name="T16" fmla="*/ 211 w 443"/>
                <a:gd name="T17" fmla="*/ 39 h 137"/>
                <a:gd name="T18" fmla="*/ 157 w 443"/>
                <a:gd name="T19" fmla="*/ 58 h 137"/>
                <a:gd name="T20" fmla="*/ 103 w 443"/>
                <a:gd name="T21" fmla="*/ 81 h 137"/>
                <a:gd name="T22" fmla="*/ 51 w 443"/>
                <a:gd name="T23" fmla="*/ 104 h 137"/>
                <a:gd name="T24" fmla="*/ 0 w 443"/>
                <a:gd name="T25" fmla="*/ 129 h 137"/>
                <a:gd name="T26" fmla="*/ 3 w 443"/>
                <a:gd name="T27" fmla="*/ 137 h 137"/>
                <a:gd name="T28" fmla="*/ 55 w 443"/>
                <a:gd name="T29" fmla="*/ 112 h 137"/>
                <a:gd name="T30" fmla="*/ 107 w 443"/>
                <a:gd name="T31" fmla="*/ 89 h 137"/>
                <a:gd name="T32" fmla="*/ 159 w 443"/>
                <a:gd name="T33" fmla="*/ 68 h 137"/>
                <a:gd name="T34" fmla="*/ 213 w 443"/>
                <a:gd name="T35" fmla="*/ 48 h 137"/>
                <a:gd name="T36" fmla="*/ 240 w 443"/>
                <a:gd name="T37" fmla="*/ 39 h 137"/>
                <a:gd name="T38" fmla="*/ 266 w 443"/>
                <a:gd name="T39" fmla="*/ 31 h 137"/>
                <a:gd name="T40" fmla="*/ 295 w 443"/>
                <a:gd name="T41" fmla="*/ 25 h 137"/>
                <a:gd name="T42" fmla="*/ 324 w 443"/>
                <a:gd name="T43" fmla="*/ 20 h 137"/>
                <a:gd name="T44" fmla="*/ 353 w 443"/>
                <a:gd name="T45" fmla="*/ 16 h 137"/>
                <a:gd name="T46" fmla="*/ 382 w 443"/>
                <a:gd name="T47" fmla="*/ 12 h 137"/>
                <a:gd name="T48" fmla="*/ 412 w 443"/>
                <a:gd name="T49" fmla="*/ 10 h 137"/>
                <a:gd name="T50" fmla="*/ 443 w 443"/>
                <a:gd name="T51" fmla="*/ 10 h 137"/>
                <a:gd name="T52" fmla="*/ 443 w 443"/>
                <a:gd name="T53" fmla="*/ 0 h 13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3"/>
                <a:gd name="T82" fmla="*/ 0 h 137"/>
                <a:gd name="T83" fmla="*/ 443 w 443"/>
                <a:gd name="T84" fmla="*/ 137 h 13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3" h="137">
                  <a:moveTo>
                    <a:pt x="443" y="0"/>
                  </a:moveTo>
                  <a:lnTo>
                    <a:pt x="410" y="2"/>
                  </a:lnTo>
                  <a:lnTo>
                    <a:pt x="382" y="4"/>
                  </a:lnTo>
                  <a:lnTo>
                    <a:pt x="351" y="6"/>
                  </a:lnTo>
                  <a:lnTo>
                    <a:pt x="322" y="10"/>
                  </a:lnTo>
                  <a:lnTo>
                    <a:pt x="293" y="16"/>
                  </a:lnTo>
                  <a:lnTo>
                    <a:pt x="265" y="24"/>
                  </a:lnTo>
                  <a:lnTo>
                    <a:pt x="238" y="31"/>
                  </a:lnTo>
                  <a:lnTo>
                    <a:pt x="211" y="39"/>
                  </a:lnTo>
                  <a:lnTo>
                    <a:pt x="157" y="58"/>
                  </a:lnTo>
                  <a:lnTo>
                    <a:pt x="103" y="81"/>
                  </a:lnTo>
                  <a:lnTo>
                    <a:pt x="51" y="104"/>
                  </a:lnTo>
                  <a:lnTo>
                    <a:pt x="0" y="129"/>
                  </a:lnTo>
                  <a:lnTo>
                    <a:pt x="3" y="137"/>
                  </a:lnTo>
                  <a:lnTo>
                    <a:pt x="55" y="112"/>
                  </a:lnTo>
                  <a:lnTo>
                    <a:pt x="107" y="89"/>
                  </a:lnTo>
                  <a:lnTo>
                    <a:pt x="159" y="68"/>
                  </a:lnTo>
                  <a:lnTo>
                    <a:pt x="213" y="48"/>
                  </a:lnTo>
                  <a:lnTo>
                    <a:pt x="240" y="39"/>
                  </a:lnTo>
                  <a:lnTo>
                    <a:pt x="266" y="31"/>
                  </a:lnTo>
                  <a:lnTo>
                    <a:pt x="295" y="25"/>
                  </a:lnTo>
                  <a:lnTo>
                    <a:pt x="324" y="20"/>
                  </a:lnTo>
                  <a:lnTo>
                    <a:pt x="353" y="16"/>
                  </a:lnTo>
                  <a:lnTo>
                    <a:pt x="382" y="12"/>
                  </a:lnTo>
                  <a:lnTo>
                    <a:pt x="412" y="10"/>
                  </a:lnTo>
                  <a:lnTo>
                    <a:pt x="443" y="10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1158">
              <a:extLst>
                <a:ext uri="{FF2B5EF4-FFF2-40B4-BE49-F238E27FC236}">
                  <a16:creationId xmlns:a16="http://schemas.microsoft.com/office/drawing/2014/main" id="{5AE360A3-FD21-43F8-97F5-1FF3842A5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187"/>
              <a:ext cx="88" cy="58"/>
            </a:xfrm>
            <a:custGeom>
              <a:avLst/>
              <a:gdLst>
                <a:gd name="T0" fmla="*/ 88 w 88"/>
                <a:gd name="T1" fmla="*/ 29 h 58"/>
                <a:gd name="T2" fmla="*/ 2 w 88"/>
                <a:gd name="T3" fmla="*/ 0 h 58"/>
                <a:gd name="T4" fmla="*/ 2 w 88"/>
                <a:gd name="T5" fmla="*/ 0 h 58"/>
                <a:gd name="T6" fmla="*/ 2 w 88"/>
                <a:gd name="T7" fmla="*/ 0 h 58"/>
                <a:gd name="T8" fmla="*/ 4 w 88"/>
                <a:gd name="T9" fmla="*/ 2 h 58"/>
                <a:gd name="T10" fmla="*/ 4 w 88"/>
                <a:gd name="T11" fmla="*/ 4 h 58"/>
                <a:gd name="T12" fmla="*/ 6 w 88"/>
                <a:gd name="T13" fmla="*/ 6 h 58"/>
                <a:gd name="T14" fmla="*/ 6 w 88"/>
                <a:gd name="T15" fmla="*/ 8 h 58"/>
                <a:gd name="T16" fmla="*/ 7 w 88"/>
                <a:gd name="T17" fmla="*/ 10 h 58"/>
                <a:gd name="T18" fmla="*/ 7 w 88"/>
                <a:gd name="T19" fmla="*/ 12 h 58"/>
                <a:gd name="T20" fmla="*/ 7 w 88"/>
                <a:gd name="T21" fmla="*/ 14 h 58"/>
                <a:gd name="T22" fmla="*/ 9 w 88"/>
                <a:gd name="T23" fmla="*/ 16 h 58"/>
                <a:gd name="T24" fmla="*/ 9 w 88"/>
                <a:gd name="T25" fmla="*/ 18 h 58"/>
                <a:gd name="T26" fmla="*/ 9 w 88"/>
                <a:gd name="T27" fmla="*/ 20 h 58"/>
                <a:gd name="T28" fmla="*/ 9 w 88"/>
                <a:gd name="T29" fmla="*/ 22 h 58"/>
                <a:gd name="T30" fmla="*/ 9 w 88"/>
                <a:gd name="T31" fmla="*/ 23 h 58"/>
                <a:gd name="T32" fmla="*/ 9 w 88"/>
                <a:gd name="T33" fmla="*/ 25 h 58"/>
                <a:gd name="T34" fmla="*/ 9 w 88"/>
                <a:gd name="T35" fmla="*/ 27 h 58"/>
                <a:gd name="T36" fmla="*/ 9 w 88"/>
                <a:gd name="T37" fmla="*/ 29 h 58"/>
                <a:gd name="T38" fmla="*/ 9 w 88"/>
                <a:gd name="T39" fmla="*/ 31 h 58"/>
                <a:gd name="T40" fmla="*/ 9 w 88"/>
                <a:gd name="T41" fmla="*/ 33 h 58"/>
                <a:gd name="T42" fmla="*/ 9 w 88"/>
                <a:gd name="T43" fmla="*/ 33 h 58"/>
                <a:gd name="T44" fmla="*/ 9 w 88"/>
                <a:gd name="T45" fmla="*/ 35 h 58"/>
                <a:gd name="T46" fmla="*/ 9 w 88"/>
                <a:gd name="T47" fmla="*/ 37 h 58"/>
                <a:gd name="T48" fmla="*/ 9 w 88"/>
                <a:gd name="T49" fmla="*/ 39 h 58"/>
                <a:gd name="T50" fmla="*/ 7 w 88"/>
                <a:gd name="T51" fmla="*/ 41 h 58"/>
                <a:gd name="T52" fmla="*/ 7 w 88"/>
                <a:gd name="T53" fmla="*/ 43 h 58"/>
                <a:gd name="T54" fmla="*/ 7 w 88"/>
                <a:gd name="T55" fmla="*/ 45 h 58"/>
                <a:gd name="T56" fmla="*/ 6 w 88"/>
                <a:gd name="T57" fmla="*/ 47 h 58"/>
                <a:gd name="T58" fmla="*/ 6 w 88"/>
                <a:gd name="T59" fmla="*/ 48 h 58"/>
                <a:gd name="T60" fmla="*/ 6 w 88"/>
                <a:gd name="T61" fmla="*/ 50 h 58"/>
                <a:gd name="T62" fmla="*/ 4 w 88"/>
                <a:gd name="T63" fmla="*/ 52 h 58"/>
                <a:gd name="T64" fmla="*/ 4 w 88"/>
                <a:gd name="T65" fmla="*/ 54 h 58"/>
                <a:gd name="T66" fmla="*/ 2 w 88"/>
                <a:gd name="T67" fmla="*/ 56 h 58"/>
                <a:gd name="T68" fmla="*/ 0 w 88"/>
                <a:gd name="T69" fmla="*/ 58 h 58"/>
                <a:gd name="T70" fmla="*/ 88 w 88"/>
                <a:gd name="T71" fmla="*/ 29 h 58"/>
                <a:gd name="T72" fmla="*/ 73 w 88"/>
                <a:gd name="T73" fmla="*/ 29 h 58"/>
                <a:gd name="T74" fmla="*/ 88 w 88"/>
                <a:gd name="T75" fmla="*/ 29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8"/>
                <a:gd name="T115" fmla="*/ 0 h 58"/>
                <a:gd name="T116" fmla="*/ 88 w 88"/>
                <a:gd name="T117" fmla="*/ 58 h 5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8" h="58">
                  <a:moveTo>
                    <a:pt x="88" y="29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6" y="47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88" y="29"/>
                  </a:lnTo>
                  <a:lnTo>
                    <a:pt x="73" y="29"/>
                  </a:lnTo>
                  <a:lnTo>
                    <a:pt x="88" y="29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1159">
              <a:extLst>
                <a:ext uri="{FF2B5EF4-FFF2-40B4-BE49-F238E27FC236}">
                  <a16:creationId xmlns:a16="http://schemas.microsoft.com/office/drawing/2014/main" id="{A734742B-2852-40FF-BE57-068911D6D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656"/>
              <a:ext cx="461" cy="155"/>
            </a:xfrm>
            <a:custGeom>
              <a:avLst/>
              <a:gdLst>
                <a:gd name="T0" fmla="*/ 461 w 461"/>
                <a:gd name="T1" fmla="*/ 0 h 155"/>
                <a:gd name="T2" fmla="*/ 461 w 461"/>
                <a:gd name="T3" fmla="*/ 0 h 155"/>
                <a:gd name="T4" fmla="*/ 409 w 461"/>
                <a:gd name="T5" fmla="*/ 2 h 155"/>
                <a:gd name="T6" fmla="*/ 363 w 461"/>
                <a:gd name="T7" fmla="*/ 6 h 155"/>
                <a:gd name="T8" fmla="*/ 340 w 461"/>
                <a:gd name="T9" fmla="*/ 8 h 155"/>
                <a:gd name="T10" fmla="*/ 319 w 461"/>
                <a:gd name="T11" fmla="*/ 13 h 155"/>
                <a:gd name="T12" fmla="*/ 295 w 461"/>
                <a:gd name="T13" fmla="*/ 19 h 155"/>
                <a:gd name="T14" fmla="*/ 272 w 461"/>
                <a:gd name="T15" fmla="*/ 27 h 155"/>
                <a:gd name="T16" fmla="*/ 223 w 461"/>
                <a:gd name="T17" fmla="*/ 44 h 155"/>
                <a:gd name="T18" fmla="*/ 163 w 461"/>
                <a:gd name="T19" fmla="*/ 71 h 155"/>
                <a:gd name="T20" fmla="*/ 90 w 461"/>
                <a:gd name="T21" fmla="*/ 105 h 155"/>
                <a:gd name="T22" fmla="*/ 0 w 461"/>
                <a:gd name="T23" fmla="*/ 148 h 155"/>
                <a:gd name="T24" fmla="*/ 4 w 461"/>
                <a:gd name="T25" fmla="*/ 155 h 155"/>
                <a:gd name="T26" fmla="*/ 94 w 461"/>
                <a:gd name="T27" fmla="*/ 113 h 155"/>
                <a:gd name="T28" fmla="*/ 167 w 461"/>
                <a:gd name="T29" fmla="*/ 79 h 155"/>
                <a:gd name="T30" fmla="*/ 226 w 461"/>
                <a:gd name="T31" fmla="*/ 54 h 155"/>
                <a:gd name="T32" fmla="*/ 276 w 461"/>
                <a:gd name="T33" fmla="*/ 34 h 155"/>
                <a:gd name="T34" fmla="*/ 299 w 461"/>
                <a:gd name="T35" fmla="*/ 27 h 155"/>
                <a:gd name="T36" fmla="*/ 320 w 461"/>
                <a:gd name="T37" fmla="*/ 21 h 155"/>
                <a:gd name="T38" fmla="*/ 342 w 461"/>
                <a:gd name="T39" fmla="*/ 17 h 155"/>
                <a:gd name="T40" fmla="*/ 363 w 461"/>
                <a:gd name="T41" fmla="*/ 13 h 155"/>
                <a:gd name="T42" fmla="*/ 409 w 461"/>
                <a:gd name="T43" fmla="*/ 9 h 155"/>
                <a:gd name="T44" fmla="*/ 461 w 461"/>
                <a:gd name="T45" fmla="*/ 9 h 155"/>
                <a:gd name="T46" fmla="*/ 461 w 461"/>
                <a:gd name="T47" fmla="*/ 9 h 155"/>
                <a:gd name="T48" fmla="*/ 461 w 461"/>
                <a:gd name="T49" fmla="*/ 0 h 1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1"/>
                <a:gd name="T76" fmla="*/ 0 h 155"/>
                <a:gd name="T77" fmla="*/ 461 w 461"/>
                <a:gd name="T78" fmla="*/ 155 h 15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1" h="155">
                  <a:moveTo>
                    <a:pt x="461" y="0"/>
                  </a:moveTo>
                  <a:lnTo>
                    <a:pt x="461" y="0"/>
                  </a:lnTo>
                  <a:lnTo>
                    <a:pt x="409" y="2"/>
                  </a:lnTo>
                  <a:lnTo>
                    <a:pt x="363" y="6"/>
                  </a:lnTo>
                  <a:lnTo>
                    <a:pt x="340" y="8"/>
                  </a:lnTo>
                  <a:lnTo>
                    <a:pt x="319" y="13"/>
                  </a:lnTo>
                  <a:lnTo>
                    <a:pt x="295" y="19"/>
                  </a:lnTo>
                  <a:lnTo>
                    <a:pt x="272" y="27"/>
                  </a:lnTo>
                  <a:lnTo>
                    <a:pt x="223" y="44"/>
                  </a:lnTo>
                  <a:lnTo>
                    <a:pt x="163" y="71"/>
                  </a:lnTo>
                  <a:lnTo>
                    <a:pt x="90" y="105"/>
                  </a:lnTo>
                  <a:lnTo>
                    <a:pt x="0" y="148"/>
                  </a:lnTo>
                  <a:lnTo>
                    <a:pt x="4" y="155"/>
                  </a:lnTo>
                  <a:lnTo>
                    <a:pt x="94" y="113"/>
                  </a:lnTo>
                  <a:lnTo>
                    <a:pt x="167" y="79"/>
                  </a:lnTo>
                  <a:lnTo>
                    <a:pt x="226" y="54"/>
                  </a:lnTo>
                  <a:lnTo>
                    <a:pt x="276" y="34"/>
                  </a:lnTo>
                  <a:lnTo>
                    <a:pt x="299" y="27"/>
                  </a:lnTo>
                  <a:lnTo>
                    <a:pt x="320" y="21"/>
                  </a:lnTo>
                  <a:lnTo>
                    <a:pt x="342" y="17"/>
                  </a:lnTo>
                  <a:lnTo>
                    <a:pt x="363" y="13"/>
                  </a:lnTo>
                  <a:lnTo>
                    <a:pt x="409" y="9"/>
                  </a:lnTo>
                  <a:lnTo>
                    <a:pt x="461" y="9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Freeform 1160">
              <a:extLst>
                <a:ext uri="{FF2B5EF4-FFF2-40B4-BE49-F238E27FC236}">
                  <a16:creationId xmlns:a16="http://schemas.microsoft.com/office/drawing/2014/main" id="{B3C21472-0028-4DB1-A012-C3BB91660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656"/>
              <a:ext cx="587" cy="17"/>
            </a:xfrm>
            <a:custGeom>
              <a:avLst/>
              <a:gdLst>
                <a:gd name="T0" fmla="*/ 585 w 587"/>
                <a:gd name="T1" fmla="*/ 0 h 17"/>
                <a:gd name="T2" fmla="*/ 585 w 587"/>
                <a:gd name="T3" fmla="*/ 0 h 17"/>
                <a:gd name="T4" fmla="*/ 543 w 587"/>
                <a:gd name="T5" fmla="*/ 6 h 17"/>
                <a:gd name="T6" fmla="*/ 485 w 587"/>
                <a:gd name="T7" fmla="*/ 8 h 17"/>
                <a:gd name="T8" fmla="*/ 416 w 587"/>
                <a:gd name="T9" fmla="*/ 9 h 17"/>
                <a:gd name="T10" fmla="*/ 339 w 587"/>
                <a:gd name="T11" fmla="*/ 8 h 17"/>
                <a:gd name="T12" fmla="*/ 255 w 587"/>
                <a:gd name="T13" fmla="*/ 6 h 17"/>
                <a:gd name="T14" fmla="*/ 168 w 587"/>
                <a:gd name="T15" fmla="*/ 4 h 17"/>
                <a:gd name="T16" fmla="*/ 82 w 587"/>
                <a:gd name="T17" fmla="*/ 2 h 17"/>
                <a:gd name="T18" fmla="*/ 0 w 587"/>
                <a:gd name="T19" fmla="*/ 0 h 17"/>
                <a:gd name="T20" fmla="*/ 0 w 587"/>
                <a:gd name="T21" fmla="*/ 9 h 17"/>
                <a:gd name="T22" fmla="*/ 82 w 587"/>
                <a:gd name="T23" fmla="*/ 11 h 17"/>
                <a:gd name="T24" fmla="*/ 168 w 587"/>
                <a:gd name="T25" fmla="*/ 13 h 17"/>
                <a:gd name="T26" fmla="*/ 255 w 587"/>
                <a:gd name="T27" fmla="*/ 15 h 17"/>
                <a:gd name="T28" fmla="*/ 339 w 587"/>
                <a:gd name="T29" fmla="*/ 17 h 17"/>
                <a:gd name="T30" fmla="*/ 416 w 587"/>
                <a:gd name="T31" fmla="*/ 17 h 17"/>
                <a:gd name="T32" fmla="*/ 485 w 587"/>
                <a:gd name="T33" fmla="*/ 17 h 17"/>
                <a:gd name="T34" fmla="*/ 543 w 587"/>
                <a:gd name="T35" fmla="*/ 15 h 17"/>
                <a:gd name="T36" fmla="*/ 587 w 587"/>
                <a:gd name="T37" fmla="*/ 9 h 17"/>
                <a:gd name="T38" fmla="*/ 587 w 587"/>
                <a:gd name="T39" fmla="*/ 9 h 17"/>
                <a:gd name="T40" fmla="*/ 585 w 587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7"/>
                <a:gd name="T64" fmla="*/ 0 h 17"/>
                <a:gd name="T65" fmla="*/ 587 w 587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7" h="17">
                  <a:moveTo>
                    <a:pt x="585" y="0"/>
                  </a:moveTo>
                  <a:lnTo>
                    <a:pt x="585" y="0"/>
                  </a:lnTo>
                  <a:lnTo>
                    <a:pt x="543" y="6"/>
                  </a:lnTo>
                  <a:lnTo>
                    <a:pt x="485" y="8"/>
                  </a:lnTo>
                  <a:lnTo>
                    <a:pt x="416" y="9"/>
                  </a:lnTo>
                  <a:lnTo>
                    <a:pt x="339" y="8"/>
                  </a:lnTo>
                  <a:lnTo>
                    <a:pt x="255" y="6"/>
                  </a:lnTo>
                  <a:lnTo>
                    <a:pt x="168" y="4"/>
                  </a:lnTo>
                  <a:lnTo>
                    <a:pt x="82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82" y="11"/>
                  </a:lnTo>
                  <a:lnTo>
                    <a:pt x="168" y="13"/>
                  </a:lnTo>
                  <a:lnTo>
                    <a:pt x="255" y="15"/>
                  </a:lnTo>
                  <a:lnTo>
                    <a:pt x="339" y="17"/>
                  </a:lnTo>
                  <a:lnTo>
                    <a:pt x="416" y="17"/>
                  </a:lnTo>
                  <a:lnTo>
                    <a:pt x="485" y="17"/>
                  </a:lnTo>
                  <a:lnTo>
                    <a:pt x="543" y="15"/>
                  </a:lnTo>
                  <a:lnTo>
                    <a:pt x="587" y="9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8" name="Freeform 1161">
              <a:extLst>
                <a:ext uri="{FF2B5EF4-FFF2-40B4-BE49-F238E27FC236}">
                  <a16:creationId xmlns:a16="http://schemas.microsoft.com/office/drawing/2014/main" id="{1FBE53B5-478C-4FBA-AE94-0A262D19C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416"/>
              <a:ext cx="386" cy="249"/>
            </a:xfrm>
            <a:custGeom>
              <a:avLst/>
              <a:gdLst>
                <a:gd name="T0" fmla="*/ 382 w 386"/>
                <a:gd name="T1" fmla="*/ 0 h 249"/>
                <a:gd name="T2" fmla="*/ 382 w 386"/>
                <a:gd name="T3" fmla="*/ 0 h 249"/>
                <a:gd name="T4" fmla="*/ 353 w 386"/>
                <a:gd name="T5" fmla="*/ 15 h 249"/>
                <a:gd name="T6" fmla="*/ 326 w 386"/>
                <a:gd name="T7" fmla="*/ 33 h 249"/>
                <a:gd name="T8" fmla="*/ 299 w 386"/>
                <a:gd name="T9" fmla="*/ 50 h 249"/>
                <a:gd name="T10" fmla="*/ 273 w 386"/>
                <a:gd name="T11" fmla="*/ 67 h 249"/>
                <a:gd name="T12" fmla="*/ 225 w 386"/>
                <a:gd name="T13" fmla="*/ 106 h 249"/>
                <a:gd name="T14" fmla="*/ 177 w 386"/>
                <a:gd name="T15" fmla="*/ 142 h 249"/>
                <a:gd name="T16" fmla="*/ 132 w 386"/>
                <a:gd name="T17" fmla="*/ 175 h 249"/>
                <a:gd name="T18" fmla="*/ 88 w 386"/>
                <a:gd name="T19" fmla="*/ 205 h 249"/>
                <a:gd name="T20" fmla="*/ 67 w 386"/>
                <a:gd name="T21" fmla="*/ 217 h 249"/>
                <a:gd name="T22" fmla="*/ 44 w 386"/>
                <a:gd name="T23" fmla="*/ 226 h 249"/>
                <a:gd name="T24" fmla="*/ 23 w 386"/>
                <a:gd name="T25" fmla="*/ 234 h 249"/>
                <a:gd name="T26" fmla="*/ 0 w 386"/>
                <a:gd name="T27" fmla="*/ 240 h 249"/>
                <a:gd name="T28" fmla="*/ 2 w 386"/>
                <a:gd name="T29" fmla="*/ 249 h 249"/>
                <a:gd name="T30" fmla="*/ 25 w 386"/>
                <a:gd name="T31" fmla="*/ 244 h 249"/>
                <a:gd name="T32" fmla="*/ 48 w 386"/>
                <a:gd name="T33" fmla="*/ 236 h 249"/>
                <a:gd name="T34" fmla="*/ 71 w 386"/>
                <a:gd name="T35" fmla="*/ 225 h 249"/>
                <a:gd name="T36" fmla="*/ 94 w 386"/>
                <a:gd name="T37" fmla="*/ 213 h 249"/>
                <a:gd name="T38" fmla="*/ 138 w 386"/>
                <a:gd name="T39" fmla="*/ 182 h 249"/>
                <a:gd name="T40" fmla="*/ 182 w 386"/>
                <a:gd name="T41" fmla="*/ 150 h 249"/>
                <a:gd name="T42" fmla="*/ 228 w 386"/>
                <a:gd name="T43" fmla="*/ 111 h 249"/>
                <a:gd name="T44" fmla="*/ 278 w 386"/>
                <a:gd name="T45" fmla="*/ 75 h 249"/>
                <a:gd name="T46" fmla="*/ 303 w 386"/>
                <a:gd name="T47" fmla="*/ 58 h 249"/>
                <a:gd name="T48" fmla="*/ 330 w 386"/>
                <a:gd name="T49" fmla="*/ 40 h 249"/>
                <a:gd name="T50" fmla="*/ 357 w 386"/>
                <a:gd name="T51" fmla="*/ 23 h 249"/>
                <a:gd name="T52" fmla="*/ 386 w 386"/>
                <a:gd name="T53" fmla="*/ 10 h 249"/>
                <a:gd name="T54" fmla="*/ 386 w 386"/>
                <a:gd name="T55" fmla="*/ 10 h 249"/>
                <a:gd name="T56" fmla="*/ 382 w 386"/>
                <a:gd name="T57" fmla="*/ 0 h 2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6"/>
                <a:gd name="T88" fmla="*/ 0 h 249"/>
                <a:gd name="T89" fmla="*/ 386 w 386"/>
                <a:gd name="T90" fmla="*/ 249 h 24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6" h="249">
                  <a:moveTo>
                    <a:pt x="382" y="0"/>
                  </a:moveTo>
                  <a:lnTo>
                    <a:pt x="382" y="0"/>
                  </a:lnTo>
                  <a:lnTo>
                    <a:pt x="353" y="15"/>
                  </a:lnTo>
                  <a:lnTo>
                    <a:pt x="326" y="33"/>
                  </a:lnTo>
                  <a:lnTo>
                    <a:pt x="299" y="50"/>
                  </a:lnTo>
                  <a:lnTo>
                    <a:pt x="273" y="67"/>
                  </a:lnTo>
                  <a:lnTo>
                    <a:pt x="225" y="106"/>
                  </a:lnTo>
                  <a:lnTo>
                    <a:pt x="177" y="142"/>
                  </a:lnTo>
                  <a:lnTo>
                    <a:pt x="132" y="175"/>
                  </a:lnTo>
                  <a:lnTo>
                    <a:pt x="88" y="205"/>
                  </a:lnTo>
                  <a:lnTo>
                    <a:pt x="67" y="217"/>
                  </a:lnTo>
                  <a:lnTo>
                    <a:pt x="44" y="226"/>
                  </a:lnTo>
                  <a:lnTo>
                    <a:pt x="23" y="234"/>
                  </a:lnTo>
                  <a:lnTo>
                    <a:pt x="0" y="240"/>
                  </a:lnTo>
                  <a:lnTo>
                    <a:pt x="2" y="249"/>
                  </a:lnTo>
                  <a:lnTo>
                    <a:pt x="25" y="244"/>
                  </a:lnTo>
                  <a:lnTo>
                    <a:pt x="48" y="236"/>
                  </a:lnTo>
                  <a:lnTo>
                    <a:pt x="71" y="225"/>
                  </a:lnTo>
                  <a:lnTo>
                    <a:pt x="94" y="213"/>
                  </a:lnTo>
                  <a:lnTo>
                    <a:pt x="138" y="182"/>
                  </a:lnTo>
                  <a:lnTo>
                    <a:pt x="182" y="150"/>
                  </a:lnTo>
                  <a:lnTo>
                    <a:pt x="228" y="111"/>
                  </a:lnTo>
                  <a:lnTo>
                    <a:pt x="278" y="75"/>
                  </a:lnTo>
                  <a:lnTo>
                    <a:pt x="303" y="58"/>
                  </a:lnTo>
                  <a:lnTo>
                    <a:pt x="330" y="40"/>
                  </a:lnTo>
                  <a:lnTo>
                    <a:pt x="357" y="23"/>
                  </a:lnTo>
                  <a:lnTo>
                    <a:pt x="386" y="10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9" name="Freeform 1162">
              <a:extLst>
                <a:ext uri="{FF2B5EF4-FFF2-40B4-BE49-F238E27FC236}">
                  <a16:creationId xmlns:a16="http://schemas.microsoft.com/office/drawing/2014/main" id="{E4EA7B60-E64A-453D-BD3A-E044438A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306"/>
              <a:ext cx="455" cy="120"/>
            </a:xfrm>
            <a:custGeom>
              <a:avLst/>
              <a:gdLst>
                <a:gd name="T0" fmla="*/ 455 w 455"/>
                <a:gd name="T1" fmla="*/ 0 h 120"/>
                <a:gd name="T2" fmla="*/ 422 w 455"/>
                <a:gd name="T3" fmla="*/ 0 h 120"/>
                <a:gd name="T4" fmla="*/ 392 w 455"/>
                <a:gd name="T5" fmla="*/ 2 h 120"/>
                <a:gd name="T6" fmla="*/ 363 w 455"/>
                <a:gd name="T7" fmla="*/ 4 h 120"/>
                <a:gd name="T8" fmla="*/ 332 w 455"/>
                <a:gd name="T9" fmla="*/ 6 h 120"/>
                <a:gd name="T10" fmla="*/ 274 w 455"/>
                <a:gd name="T11" fmla="*/ 16 h 120"/>
                <a:gd name="T12" fmla="*/ 217 w 455"/>
                <a:gd name="T13" fmla="*/ 29 h 120"/>
                <a:gd name="T14" fmla="*/ 161 w 455"/>
                <a:gd name="T15" fmla="*/ 45 h 120"/>
                <a:gd name="T16" fmla="*/ 107 w 455"/>
                <a:gd name="T17" fmla="*/ 64 h 120"/>
                <a:gd name="T18" fmla="*/ 54 w 455"/>
                <a:gd name="T19" fmla="*/ 87 h 120"/>
                <a:gd name="T20" fmla="*/ 0 w 455"/>
                <a:gd name="T21" fmla="*/ 110 h 120"/>
                <a:gd name="T22" fmla="*/ 4 w 455"/>
                <a:gd name="T23" fmla="*/ 120 h 120"/>
                <a:gd name="T24" fmla="*/ 58 w 455"/>
                <a:gd name="T25" fmla="*/ 95 h 120"/>
                <a:gd name="T26" fmla="*/ 109 w 455"/>
                <a:gd name="T27" fmla="*/ 73 h 120"/>
                <a:gd name="T28" fmla="*/ 163 w 455"/>
                <a:gd name="T29" fmla="*/ 54 h 120"/>
                <a:gd name="T30" fmla="*/ 219 w 455"/>
                <a:gd name="T31" fmla="*/ 37 h 120"/>
                <a:gd name="T32" fmla="*/ 274 w 455"/>
                <a:gd name="T33" fmla="*/ 25 h 120"/>
                <a:gd name="T34" fmla="*/ 334 w 455"/>
                <a:gd name="T35" fmla="*/ 16 h 120"/>
                <a:gd name="T36" fmla="*/ 363 w 455"/>
                <a:gd name="T37" fmla="*/ 12 h 120"/>
                <a:gd name="T38" fmla="*/ 393 w 455"/>
                <a:gd name="T39" fmla="*/ 10 h 120"/>
                <a:gd name="T40" fmla="*/ 422 w 455"/>
                <a:gd name="T41" fmla="*/ 10 h 120"/>
                <a:gd name="T42" fmla="*/ 455 w 455"/>
                <a:gd name="T43" fmla="*/ 8 h 120"/>
                <a:gd name="T44" fmla="*/ 455 w 455"/>
                <a:gd name="T45" fmla="*/ 0 h 1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5"/>
                <a:gd name="T70" fmla="*/ 0 h 120"/>
                <a:gd name="T71" fmla="*/ 455 w 455"/>
                <a:gd name="T72" fmla="*/ 120 h 12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5" h="120">
                  <a:moveTo>
                    <a:pt x="455" y="0"/>
                  </a:moveTo>
                  <a:lnTo>
                    <a:pt x="422" y="0"/>
                  </a:lnTo>
                  <a:lnTo>
                    <a:pt x="392" y="2"/>
                  </a:lnTo>
                  <a:lnTo>
                    <a:pt x="363" y="4"/>
                  </a:lnTo>
                  <a:lnTo>
                    <a:pt x="332" y="6"/>
                  </a:lnTo>
                  <a:lnTo>
                    <a:pt x="274" y="16"/>
                  </a:lnTo>
                  <a:lnTo>
                    <a:pt x="217" y="29"/>
                  </a:lnTo>
                  <a:lnTo>
                    <a:pt x="161" y="45"/>
                  </a:lnTo>
                  <a:lnTo>
                    <a:pt x="107" y="64"/>
                  </a:lnTo>
                  <a:lnTo>
                    <a:pt x="54" y="87"/>
                  </a:lnTo>
                  <a:lnTo>
                    <a:pt x="0" y="110"/>
                  </a:lnTo>
                  <a:lnTo>
                    <a:pt x="4" y="120"/>
                  </a:lnTo>
                  <a:lnTo>
                    <a:pt x="58" y="95"/>
                  </a:lnTo>
                  <a:lnTo>
                    <a:pt x="109" y="73"/>
                  </a:lnTo>
                  <a:lnTo>
                    <a:pt x="163" y="54"/>
                  </a:lnTo>
                  <a:lnTo>
                    <a:pt x="219" y="37"/>
                  </a:lnTo>
                  <a:lnTo>
                    <a:pt x="274" y="25"/>
                  </a:lnTo>
                  <a:lnTo>
                    <a:pt x="334" y="16"/>
                  </a:lnTo>
                  <a:lnTo>
                    <a:pt x="363" y="12"/>
                  </a:lnTo>
                  <a:lnTo>
                    <a:pt x="393" y="10"/>
                  </a:lnTo>
                  <a:lnTo>
                    <a:pt x="422" y="10"/>
                  </a:lnTo>
                  <a:lnTo>
                    <a:pt x="455" y="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0" name="Freeform 1163">
              <a:extLst>
                <a:ext uri="{FF2B5EF4-FFF2-40B4-BE49-F238E27FC236}">
                  <a16:creationId xmlns:a16="http://schemas.microsoft.com/office/drawing/2014/main" id="{F52EA3BE-8D99-48A7-B66B-C5CB236B1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282"/>
              <a:ext cx="88" cy="57"/>
            </a:xfrm>
            <a:custGeom>
              <a:avLst/>
              <a:gdLst>
                <a:gd name="T0" fmla="*/ 88 w 88"/>
                <a:gd name="T1" fmla="*/ 28 h 57"/>
                <a:gd name="T2" fmla="*/ 2 w 88"/>
                <a:gd name="T3" fmla="*/ 0 h 57"/>
                <a:gd name="T4" fmla="*/ 2 w 88"/>
                <a:gd name="T5" fmla="*/ 0 h 57"/>
                <a:gd name="T6" fmla="*/ 2 w 88"/>
                <a:gd name="T7" fmla="*/ 1 h 57"/>
                <a:gd name="T8" fmla="*/ 3 w 88"/>
                <a:gd name="T9" fmla="*/ 3 h 57"/>
                <a:gd name="T10" fmla="*/ 3 w 88"/>
                <a:gd name="T11" fmla="*/ 5 h 57"/>
                <a:gd name="T12" fmla="*/ 5 w 88"/>
                <a:gd name="T13" fmla="*/ 7 h 57"/>
                <a:gd name="T14" fmla="*/ 5 w 88"/>
                <a:gd name="T15" fmla="*/ 9 h 57"/>
                <a:gd name="T16" fmla="*/ 7 w 88"/>
                <a:gd name="T17" fmla="*/ 11 h 57"/>
                <a:gd name="T18" fmla="*/ 7 w 88"/>
                <a:gd name="T19" fmla="*/ 11 h 57"/>
                <a:gd name="T20" fmla="*/ 7 w 88"/>
                <a:gd name="T21" fmla="*/ 13 h 57"/>
                <a:gd name="T22" fmla="*/ 9 w 88"/>
                <a:gd name="T23" fmla="*/ 15 h 57"/>
                <a:gd name="T24" fmla="*/ 9 w 88"/>
                <a:gd name="T25" fmla="*/ 17 h 57"/>
                <a:gd name="T26" fmla="*/ 9 w 88"/>
                <a:gd name="T27" fmla="*/ 19 h 57"/>
                <a:gd name="T28" fmla="*/ 9 w 88"/>
                <a:gd name="T29" fmla="*/ 21 h 57"/>
                <a:gd name="T30" fmla="*/ 9 w 88"/>
                <a:gd name="T31" fmla="*/ 23 h 57"/>
                <a:gd name="T32" fmla="*/ 9 w 88"/>
                <a:gd name="T33" fmla="*/ 24 h 57"/>
                <a:gd name="T34" fmla="*/ 9 w 88"/>
                <a:gd name="T35" fmla="*/ 26 h 57"/>
                <a:gd name="T36" fmla="*/ 9 w 88"/>
                <a:gd name="T37" fmla="*/ 28 h 57"/>
                <a:gd name="T38" fmla="*/ 9 w 88"/>
                <a:gd name="T39" fmla="*/ 30 h 57"/>
                <a:gd name="T40" fmla="*/ 9 w 88"/>
                <a:gd name="T41" fmla="*/ 32 h 57"/>
                <a:gd name="T42" fmla="*/ 9 w 88"/>
                <a:gd name="T43" fmla="*/ 34 h 57"/>
                <a:gd name="T44" fmla="*/ 9 w 88"/>
                <a:gd name="T45" fmla="*/ 36 h 57"/>
                <a:gd name="T46" fmla="*/ 9 w 88"/>
                <a:gd name="T47" fmla="*/ 38 h 57"/>
                <a:gd name="T48" fmla="*/ 9 w 88"/>
                <a:gd name="T49" fmla="*/ 40 h 57"/>
                <a:gd name="T50" fmla="*/ 7 w 88"/>
                <a:gd name="T51" fmla="*/ 42 h 57"/>
                <a:gd name="T52" fmla="*/ 7 w 88"/>
                <a:gd name="T53" fmla="*/ 42 h 57"/>
                <a:gd name="T54" fmla="*/ 7 w 88"/>
                <a:gd name="T55" fmla="*/ 44 h 57"/>
                <a:gd name="T56" fmla="*/ 5 w 88"/>
                <a:gd name="T57" fmla="*/ 46 h 57"/>
                <a:gd name="T58" fmla="*/ 5 w 88"/>
                <a:gd name="T59" fmla="*/ 48 h 57"/>
                <a:gd name="T60" fmla="*/ 5 w 88"/>
                <a:gd name="T61" fmla="*/ 49 h 57"/>
                <a:gd name="T62" fmla="*/ 3 w 88"/>
                <a:gd name="T63" fmla="*/ 51 h 57"/>
                <a:gd name="T64" fmla="*/ 3 w 88"/>
                <a:gd name="T65" fmla="*/ 53 h 57"/>
                <a:gd name="T66" fmla="*/ 2 w 88"/>
                <a:gd name="T67" fmla="*/ 55 h 57"/>
                <a:gd name="T68" fmla="*/ 0 w 88"/>
                <a:gd name="T69" fmla="*/ 57 h 57"/>
                <a:gd name="T70" fmla="*/ 88 w 88"/>
                <a:gd name="T71" fmla="*/ 28 h 57"/>
                <a:gd name="T72" fmla="*/ 73 w 88"/>
                <a:gd name="T73" fmla="*/ 28 h 57"/>
                <a:gd name="T74" fmla="*/ 88 w 88"/>
                <a:gd name="T75" fmla="*/ 28 h 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8"/>
                <a:gd name="T115" fmla="*/ 0 h 57"/>
                <a:gd name="T116" fmla="*/ 88 w 88"/>
                <a:gd name="T117" fmla="*/ 57 h 5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8" h="57">
                  <a:moveTo>
                    <a:pt x="88" y="28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9" y="28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42"/>
                  </a:lnTo>
                  <a:lnTo>
                    <a:pt x="7" y="44"/>
                  </a:lnTo>
                  <a:lnTo>
                    <a:pt x="5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3" y="51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88" y="28"/>
                  </a:lnTo>
                  <a:lnTo>
                    <a:pt x="73" y="28"/>
                  </a:lnTo>
                  <a:lnTo>
                    <a:pt x="88" y="2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4458" name="Line 10">
            <a:extLst>
              <a:ext uri="{FF2B5EF4-FFF2-40B4-BE49-F238E27FC236}">
                <a16:creationId xmlns:a16="http://schemas.microsoft.com/office/drawing/2014/main" id="{B242FA00-5F93-4810-9F53-AE5BDE2B06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92275" y="3176588"/>
            <a:ext cx="142875" cy="1800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7" name="Line 9">
            <a:extLst>
              <a:ext uri="{FF2B5EF4-FFF2-40B4-BE49-F238E27FC236}">
                <a16:creationId xmlns:a16="http://schemas.microsoft.com/office/drawing/2014/main" id="{EBD39CE5-8AAE-4C47-8877-B09E3980D3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0225" y="3716338"/>
            <a:ext cx="539750" cy="126047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612" name="AutoShape 1164">
            <a:extLst>
              <a:ext uri="{FF2B5EF4-FFF2-40B4-BE49-F238E27FC236}">
                <a16:creationId xmlns:a16="http://schemas.microsoft.com/office/drawing/2014/main" id="{FBB1C281-945E-4E9D-AA3D-C90EA04F0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1736725"/>
            <a:ext cx="3557587" cy="971550"/>
          </a:xfrm>
          <a:prstGeom prst="roundRect">
            <a:avLst>
              <a:gd name="adj" fmla="val 16667"/>
            </a:avLst>
          </a:prstGeom>
          <a:solidFill>
            <a:srgbClr val="99CC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5613" name="Text Box 1165">
            <a:extLst>
              <a:ext uri="{FF2B5EF4-FFF2-40B4-BE49-F238E27FC236}">
                <a16:creationId xmlns:a16="http://schemas.microsoft.com/office/drawing/2014/main" id="{4B39C5C2-124C-453E-B162-9D05A7215F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1751013"/>
            <a:ext cx="36004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Strujna cev čiji je poprečni presek beskonačno mali je strujno vlakno.</a:t>
            </a:r>
          </a:p>
        </p:txBody>
      </p:sp>
      <p:sp>
        <p:nvSpPr>
          <p:cNvPr id="105670" name="AutoShape 1222">
            <a:extLst>
              <a:ext uri="{FF2B5EF4-FFF2-40B4-BE49-F238E27FC236}">
                <a16:creationId xmlns:a16="http://schemas.microsoft.com/office/drawing/2014/main" id="{75FC79A4-8BC6-43E9-AD94-588024CC3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5121275"/>
            <a:ext cx="3557587" cy="1008063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 w="28575">
            <a:solidFill>
              <a:srgbClr val="D60093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5671" name="Text Box 1223">
            <a:extLst>
              <a:ext uri="{FF2B5EF4-FFF2-40B4-BE49-F238E27FC236}">
                <a16:creationId xmlns:a16="http://schemas.microsoft.com/office/drawing/2014/main" id="{148AE719-1C3E-42B2-9454-3DE13AD2DA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5157788"/>
            <a:ext cx="36004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U slučaju stacionarnog strujanja strujnice se poklapaju sa putanjama fluidnih delića.</a:t>
            </a:r>
          </a:p>
        </p:txBody>
      </p:sp>
      <p:sp>
        <p:nvSpPr>
          <p:cNvPr id="105672" name="AutoShape 1224">
            <a:extLst>
              <a:ext uri="{FF2B5EF4-FFF2-40B4-BE49-F238E27FC236}">
                <a16:creationId xmlns:a16="http://schemas.microsoft.com/office/drawing/2014/main" id="{84980091-C238-46D7-AF02-580BFA5CD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4184650"/>
            <a:ext cx="3557587" cy="647700"/>
          </a:xfrm>
          <a:prstGeom prst="roundRect">
            <a:avLst>
              <a:gd name="adj" fmla="val 16667"/>
            </a:avLst>
          </a:prstGeom>
          <a:solidFill>
            <a:srgbClr val="99CC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5673" name="Text Box 1225">
            <a:extLst>
              <a:ext uri="{FF2B5EF4-FFF2-40B4-BE49-F238E27FC236}">
                <a16:creationId xmlns:a16="http://schemas.microsoft.com/office/drawing/2014/main" id="{27FBB5B5-29AE-41EF-9CE2-4B3F54647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4184650"/>
            <a:ext cx="3600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Skup svih strujnih vlakana u fluidu naziva se fluidni tok.</a:t>
            </a:r>
          </a:p>
        </p:txBody>
      </p:sp>
      <p:grpSp>
        <p:nvGrpSpPr>
          <p:cNvPr id="5" name="Group 1226">
            <a:extLst>
              <a:ext uri="{FF2B5EF4-FFF2-40B4-BE49-F238E27FC236}">
                <a16:creationId xmlns:a16="http://schemas.microsoft.com/office/drawing/2014/main" id="{0BDA61FD-CF3F-4BF7-8F55-D0F67F9898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72113" y="2924175"/>
            <a:ext cx="2605087" cy="958850"/>
            <a:chOff x="2059" y="1851"/>
            <a:chExt cx="1641" cy="604"/>
          </a:xfrm>
        </p:grpSpPr>
        <p:sp>
          <p:nvSpPr>
            <p:cNvPr id="17432" name="AutoShape 1227">
              <a:extLst>
                <a:ext uri="{FF2B5EF4-FFF2-40B4-BE49-F238E27FC236}">
                  <a16:creationId xmlns:a16="http://schemas.microsoft.com/office/drawing/2014/main" id="{DB8AE0F5-221D-44E5-BB3B-CDBAA784F64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059" y="1869"/>
              <a:ext cx="1641" cy="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1228">
              <a:extLst>
                <a:ext uri="{FF2B5EF4-FFF2-40B4-BE49-F238E27FC236}">
                  <a16:creationId xmlns:a16="http://schemas.microsoft.com/office/drawing/2014/main" id="{C0FF8DDC-7AB2-46F9-8731-E4620AD3B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927"/>
              <a:ext cx="1551" cy="457"/>
            </a:xfrm>
            <a:custGeom>
              <a:avLst/>
              <a:gdLst>
                <a:gd name="T0" fmla="*/ 1551 w 1551"/>
                <a:gd name="T1" fmla="*/ 0 h 457"/>
                <a:gd name="T2" fmla="*/ 1513 w 1551"/>
                <a:gd name="T3" fmla="*/ 27 h 457"/>
                <a:gd name="T4" fmla="*/ 1468 w 1551"/>
                <a:gd name="T5" fmla="*/ 53 h 457"/>
                <a:gd name="T6" fmla="*/ 1420 w 1551"/>
                <a:gd name="T7" fmla="*/ 78 h 457"/>
                <a:gd name="T8" fmla="*/ 1367 w 1551"/>
                <a:gd name="T9" fmla="*/ 105 h 457"/>
                <a:gd name="T10" fmla="*/ 1334 w 1551"/>
                <a:gd name="T11" fmla="*/ 119 h 457"/>
                <a:gd name="T12" fmla="*/ 1299 w 1551"/>
                <a:gd name="T13" fmla="*/ 130 h 457"/>
                <a:gd name="T14" fmla="*/ 1267 w 1551"/>
                <a:gd name="T15" fmla="*/ 142 h 457"/>
                <a:gd name="T16" fmla="*/ 1234 w 1551"/>
                <a:gd name="T17" fmla="*/ 150 h 457"/>
                <a:gd name="T18" fmla="*/ 1202 w 1551"/>
                <a:gd name="T19" fmla="*/ 157 h 457"/>
                <a:gd name="T20" fmla="*/ 1169 w 1551"/>
                <a:gd name="T21" fmla="*/ 163 h 457"/>
                <a:gd name="T22" fmla="*/ 1136 w 1551"/>
                <a:gd name="T23" fmla="*/ 167 h 457"/>
                <a:gd name="T24" fmla="*/ 1106 w 1551"/>
                <a:gd name="T25" fmla="*/ 171 h 457"/>
                <a:gd name="T26" fmla="*/ 1042 w 1551"/>
                <a:gd name="T27" fmla="*/ 176 h 457"/>
                <a:gd name="T28" fmla="*/ 977 w 1551"/>
                <a:gd name="T29" fmla="*/ 178 h 457"/>
                <a:gd name="T30" fmla="*/ 914 w 1551"/>
                <a:gd name="T31" fmla="*/ 178 h 457"/>
                <a:gd name="T32" fmla="*/ 850 w 1551"/>
                <a:gd name="T33" fmla="*/ 176 h 457"/>
                <a:gd name="T34" fmla="*/ 785 w 1551"/>
                <a:gd name="T35" fmla="*/ 176 h 457"/>
                <a:gd name="T36" fmla="*/ 720 w 1551"/>
                <a:gd name="T37" fmla="*/ 176 h 457"/>
                <a:gd name="T38" fmla="*/ 655 w 1551"/>
                <a:gd name="T39" fmla="*/ 180 h 457"/>
                <a:gd name="T40" fmla="*/ 587 w 1551"/>
                <a:gd name="T41" fmla="*/ 188 h 457"/>
                <a:gd name="T42" fmla="*/ 553 w 1551"/>
                <a:gd name="T43" fmla="*/ 192 h 457"/>
                <a:gd name="T44" fmla="*/ 518 w 1551"/>
                <a:gd name="T45" fmla="*/ 198 h 457"/>
                <a:gd name="T46" fmla="*/ 482 w 1551"/>
                <a:gd name="T47" fmla="*/ 205 h 457"/>
                <a:gd name="T48" fmla="*/ 447 w 1551"/>
                <a:gd name="T49" fmla="*/ 215 h 457"/>
                <a:gd name="T50" fmla="*/ 411 w 1551"/>
                <a:gd name="T51" fmla="*/ 224 h 457"/>
                <a:gd name="T52" fmla="*/ 374 w 1551"/>
                <a:gd name="T53" fmla="*/ 238 h 457"/>
                <a:gd name="T54" fmla="*/ 338 w 1551"/>
                <a:gd name="T55" fmla="*/ 251 h 457"/>
                <a:gd name="T56" fmla="*/ 300 w 1551"/>
                <a:gd name="T57" fmla="*/ 269 h 457"/>
                <a:gd name="T58" fmla="*/ 250 w 1551"/>
                <a:gd name="T59" fmla="*/ 292 h 457"/>
                <a:gd name="T60" fmla="*/ 204 w 1551"/>
                <a:gd name="T61" fmla="*/ 315 h 457"/>
                <a:gd name="T62" fmla="*/ 161 w 1551"/>
                <a:gd name="T63" fmla="*/ 338 h 457"/>
                <a:gd name="T64" fmla="*/ 123 w 1551"/>
                <a:gd name="T65" fmla="*/ 361 h 457"/>
                <a:gd name="T66" fmla="*/ 86 w 1551"/>
                <a:gd name="T67" fmla="*/ 386 h 457"/>
                <a:gd name="T68" fmla="*/ 56 w 1551"/>
                <a:gd name="T69" fmla="*/ 409 h 457"/>
                <a:gd name="T70" fmla="*/ 25 w 1551"/>
                <a:gd name="T71" fmla="*/ 432 h 457"/>
                <a:gd name="T72" fmla="*/ 0 w 1551"/>
                <a:gd name="T73" fmla="*/ 457 h 4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51"/>
                <a:gd name="T112" fmla="*/ 0 h 457"/>
                <a:gd name="T113" fmla="*/ 1551 w 1551"/>
                <a:gd name="T114" fmla="*/ 457 h 4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51" h="457">
                  <a:moveTo>
                    <a:pt x="1551" y="0"/>
                  </a:moveTo>
                  <a:lnTo>
                    <a:pt x="1513" y="27"/>
                  </a:lnTo>
                  <a:lnTo>
                    <a:pt x="1468" y="53"/>
                  </a:lnTo>
                  <a:lnTo>
                    <a:pt x="1420" y="78"/>
                  </a:lnTo>
                  <a:lnTo>
                    <a:pt x="1367" y="105"/>
                  </a:lnTo>
                  <a:lnTo>
                    <a:pt x="1334" y="119"/>
                  </a:lnTo>
                  <a:lnTo>
                    <a:pt x="1299" y="130"/>
                  </a:lnTo>
                  <a:lnTo>
                    <a:pt x="1267" y="142"/>
                  </a:lnTo>
                  <a:lnTo>
                    <a:pt x="1234" y="150"/>
                  </a:lnTo>
                  <a:lnTo>
                    <a:pt x="1202" y="157"/>
                  </a:lnTo>
                  <a:lnTo>
                    <a:pt x="1169" y="163"/>
                  </a:lnTo>
                  <a:lnTo>
                    <a:pt x="1136" y="167"/>
                  </a:lnTo>
                  <a:lnTo>
                    <a:pt x="1106" y="171"/>
                  </a:lnTo>
                  <a:lnTo>
                    <a:pt x="1042" y="176"/>
                  </a:lnTo>
                  <a:lnTo>
                    <a:pt x="977" y="178"/>
                  </a:lnTo>
                  <a:lnTo>
                    <a:pt x="914" y="178"/>
                  </a:lnTo>
                  <a:lnTo>
                    <a:pt x="850" y="176"/>
                  </a:lnTo>
                  <a:lnTo>
                    <a:pt x="785" y="176"/>
                  </a:lnTo>
                  <a:lnTo>
                    <a:pt x="720" y="176"/>
                  </a:lnTo>
                  <a:lnTo>
                    <a:pt x="655" y="180"/>
                  </a:lnTo>
                  <a:lnTo>
                    <a:pt x="587" y="188"/>
                  </a:lnTo>
                  <a:lnTo>
                    <a:pt x="553" y="192"/>
                  </a:lnTo>
                  <a:lnTo>
                    <a:pt x="518" y="198"/>
                  </a:lnTo>
                  <a:lnTo>
                    <a:pt x="482" y="205"/>
                  </a:lnTo>
                  <a:lnTo>
                    <a:pt x="447" y="215"/>
                  </a:lnTo>
                  <a:lnTo>
                    <a:pt x="411" y="224"/>
                  </a:lnTo>
                  <a:lnTo>
                    <a:pt x="374" y="238"/>
                  </a:lnTo>
                  <a:lnTo>
                    <a:pt x="338" y="251"/>
                  </a:lnTo>
                  <a:lnTo>
                    <a:pt x="300" y="269"/>
                  </a:lnTo>
                  <a:lnTo>
                    <a:pt x="250" y="292"/>
                  </a:lnTo>
                  <a:lnTo>
                    <a:pt x="204" y="315"/>
                  </a:lnTo>
                  <a:lnTo>
                    <a:pt x="161" y="338"/>
                  </a:lnTo>
                  <a:lnTo>
                    <a:pt x="123" y="361"/>
                  </a:lnTo>
                  <a:lnTo>
                    <a:pt x="86" y="386"/>
                  </a:lnTo>
                  <a:lnTo>
                    <a:pt x="56" y="409"/>
                  </a:lnTo>
                  <a:lnTo>
                    <a:pt x="25" y="432"/>
                  </a:lnTo>
                  <a:lnTo>
                    <a:pt x="0" y="457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1229">
              <a:extLst>
                <a:ext uri="{FF2B5EF4-FFF2-40B4-BE49-F238E27FC236}">
                  <a16:creationId xmlns:a16="http://schemas.microsoft.com/office/drawing/2014/main" id="{209BF1CA-4F36-4E09-85BF-D024E9390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930"/>
              <a:ext cx="75" cy="62"/>
            </a:xfrm>
            <a:custGeom>
              <a:avLst/>
              <a:gdLst>
                <a:gd name="T0" fmla="*/ 4 w 75"/>
                <a:gd name="T1" fmla="*/ 62 h 62"/>
                <a:gd name="T2" fmla="*/ 4 w 75"/>
                <a:gd name="T3" fmla="*/ 60 h 62"/>
                <a:gd name="T4" fmla="*/ 31 w 75"/>
                <a:gd name="T5" fmla="*/ 43 h 62"/>
                <a:gd name="T6" fmla="*/ 54 w 75"/>
                <a:gd name="T7" fmla="*/ 24 h 62"/>
                <a:gd name="T8" fmla="*/ 75 w 75"/>
                <a:gd name="T9" fmla="*/ 6 h 62"/>
                <a:gd name="T10" fmla="*/ 69 w 75"/>
                <a:gd name="T11" fmla="*/ 0 h 62"/>
                <a:gd name="T12" fmla="*/ 48 w 75"/>
                <a:gd name="T13" fmla="*/ 20 h 62"/>
                <a:gd name="T14" fmla="*/ 27 w 75"/>
                <a:gd name="T15" fmla="*/ 37 h 62"/>
                <a:gd name="T16" fmla="*/ 2 w 75"/>
                <a:gd name="T17" fmla="*/ 56 h 62"/>
                <a:gd name="T18" fmla="*/ 0 w 75"/>
                <a:gd name="T19" fmla="*/ 56 h 62"/>
                <a:gd name="T20" fmla="*/ 4 w 75"/>
                <a:gd name="T21" fmla="*/ 62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5"/>
                <a:gd name="T34" fmla="*/ 0 h 62"/>
                <a:gd name="T35" fmla="*/ 75 w 75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5" h="62">
                  <a:moveTo>
                    <a:pt x="4" y="62"/>
                  </a:moveTo>
                  <a:lnTo>
                    <a:pt x="4" y="60"/>
                  </a:lnTo>
                  <a:lnTo>
                    <a:pt x="31" y="43"/>
                  </a:lnTo>
                  <a:lnTo>
                    <a:pt x="54" y="24"/>
                  </a:lnTo>
                  <a:lnTo>
                    <a:pt x="75" y="6"/>
                  </a:lnTo>
                  <a:lnTo>
                    <a:pt x="69" y="0"/>
                  </a:lnTo>
                  <a:lnTo>
                    <a:pt x="48" y="20"/>
                  </a:lnTo>
                  <a:lnTo>
                    <a:pt x="27" y="37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Freeform 1230">
              <a:extLst>
                <a:ext uri="{FF2B5EF4-FFF2-40B4-BE49-F238E27FC236}">
                  <a16:creationId xmlns:a16="http://schemas.microsoft.com/office/drawing/2014/main" id="{BCD48F52-5C01-4702-BE92-7EEDBF853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000"/>
              <a:ext cx="10" cy="9"/>
            </a:xfrm>
            <a:custGeom>
              <a:avLst/>
              <a:gdLst>
                <a:gd name="T0" fmla="*/ 4 w 10"/>
                <a:gd name="T1" fmla="*/ 9 h 9"/>
                <a:gd name="T2" fmla="*/ 0 w 10"/>
                <a:gd name="T3" fmla="*/ 3 h 9"/>
                <a:gd name="T4" fmla="*/ 6 w 10"/>
                <a:gd name="T5" fmla="*/ 0 h 9"/>
                <a:gd name="T6" fmla="*/ 10 w 10"/>
                <a:gd name="T7" fmla="*/ 5 h 9"/>
                <a:gd name="T8" fmla="*/ 4 w 10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4" y="9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10" y="5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1231">
              <a:extLst>
                <a:ext uri="{FF2B5EF4-FFF2-40B4-BE49-F238E27FC236}">
                  <a16:creationId xmlns:a16="http://schemas.microsoft.com/office/drawing/2014/main" id="{976E1000-C04B-4453-83CD-BB9387F6F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017"/>
              <a:ext cx="83" cy="46"/>
            </a:xfrm>
            <a:custGeom>
              <a:avLst/>
              <a:gdLst>
                <a:gd name="T0" fmla="*/ 4 w 83"/>
                <a:gd name="T1" fmla="*/ 46 h 46"/>
                <a:gd name="T2" fmla="*/ 6 w 83"/>
                <a:gd name="T3" fmla="*/ 46 h 46"/>
                <a:gd name="T4" fmla="*/ 43 w 83"/>
                <a:gd name="T5" fmla="*/ 27 h 46"/>
                <a:gd name="T6" fmla="*/ 73 w 83"/>
                <a:gd name="T7" fmla="*/ 10 h 46"/>
                <a:gd name="T8" fmla="*/ 83 w 83"/>
                <a:gd name="T9" fmla="*/ 4 h 46"/>
                <a:gd name="T10" fmla="*/ 79 w 83"/>
                <a:gd name="T11" fmla="*/ 0 h 46"/>
                <a:gd name="T12" fmla="*/ 71 w 83"/>
                <a:gd name="T13" fmla="*/ 4 h 46"/>
                <a:gd name="T14" fmla="*/ 39 w 83"/>
                <a:gd name="T15" fmla="*/ 21 h 46"/>
                <a:gd name="T16" fmla="*/ 4 w 83"/>
                <a:gd name="T17" fmla="*/ 40 h 46"/>
                <a:gd name="T18" fmla="*/ 0 w 83"/>
                <a:gd name="T19" fmla="*/ 40 h 46"/>
                <a:gd name="T20" fmla="*/ 4 w 83"/>
                <a:gd name="T21" fmla="*/ 46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3"/>
                <a:gd name="T34" fmla="*/ 0 h 46"/>
                <a:gd name="T35" fmla="*/ 83 w 83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3" h="46">
                  <a:moveTo>
                    <a:pt x="4" y="46"/>
                  </a:moveTo>
                  <a:lnTo>
                    <a:pt x="6" y="46"/>
                  </a:lnTo>
                  <a:lnTo>
                    <a:pt x="43" y="27"/>
                  </a:lnTo>
                  <a:lnTo>
                    <a:pt x="73" y="10"/>
                  </a:lnTo>
                  <a:lnTo>
                    <a:pt x="83" y="4"/>
                  </a:lnTo>
                  <a:lnTo>
                    <a:pt x="79" y="0"/>
                  </a:lnTo>
                  <a:lnTo>
                    <a:pt x="71" y="4"/>
                  </a:lnTo>
                  <a:lnTo>
                    <a:pt x="39" y="2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Freeform 1232">
              <a:extLst>
                <a:ext uri="{FF2B5EF4-FFF2-40B4-BE49-F238E27FC236}">
                  <a16:creationId xmlns:a16="http://schemas.microsoft.com/office/drawing/2014/main" id="{191501E6-6FE2-46E2-B30D-D0BFB1223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069"/>
              <a:ext cx="10" cy="8"/>
            </a:xfrm>
            <a:custGeom>
              <a:avLst/>
              <a:gdLst>
                <a:gd name="T0" fmla="*/ 4 w 10"/>
                <a:gd name="T1" fmla="*/ 8 h 8"/>
                <a:gd name="T2" fmla="*/ 0 w 10"/>
                <a:gd name="T3" fmla="*/ 2 h 8"/>
                <a:gd name="T4" fmla="*/ 6 w 10"/>
                <a:gd name="T5" fmla="*/ 0 h 8"/>
                <a:gd name="T6" fmla="*/ 10 w 10"/>
                <a:gd name="T7" fmla="*/ 6 h 8"/>
                <a:gd name="T8" fmla="*/ 4 w 1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8"/>
                <a:gd name="T17" fmla="*/ 10 w 10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8">
                  <a:moveTo>
                    <a:pt x="4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10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1233">
              <a:extLst>
                <a:ext uri="{FF2B5EF4-FFF2-40B4-BE49-F238E27FC236}">
                  <a16:creationId xmlns:a16="http://schemas.microsoft.com/office/drawing/2014/main" id="{A50E7A7F-0064-49D7-BBC5-E78412103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80"/>
              <a:ext cx="86" cy="37"/>
            </a:xfrm>
            <a:custGeom>
              <a:avLst/>
              <a:gdLst>
                <a:gd name="T0" fmla="*/ 2 w 86"/>
                <a:gd name="T1" fmla="*/ 37 h 37"/>
                <a:gd name="T2" fmla="*/ 2 w 86"/>
                <a:gd name="T3" fmla="*/ 37 h 37"/>
                <a:gd name="T4" fmla="*/ 34 w 86"/>
                <a:gd name="T5" fmla="*/ 25 h 37"/>
                <a:gd name="T6" fmla="*/ 69 w 86"/>
                <a:gd name="T7" fmla="*/ 14 h 37"/>
                <a:gd name="T8" fmla="*/ 86 w 86"/>
                <a:gd name="T9" fmla="*/ 6 h 37"/>
                <a:gd name="T10" fmla="*/ 82 w 86"/>
                <a:gd name="T11" fmla="*/ 0 h 37"/>
                <a:gd name="T12" fmla="*/ 65 w 86"/>
                <a:gd name="T13" fmla="*/ 8 h 37"/>
                <a:gd name="T14" fmla="*/ 33 w 86"/>
                <a:gd name="T15" fmla="*/ 20 h 37"/>
                <a:gd name="T16" fmla="*/ 0 w 86"/>
                <a:gd name="T17" fmla="*/ 31 h 37"/>
                <a:gd name="T18" fmla="*/ 0 w 86"/>
                <a:gd name="T19" fmla="*/ 31 h 37"/>
                <a:gd name="T20" fmla="*/ 2 w 86"/>
                <a:gd name="T21" fmla="*/ 37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37"/>
                <a:gd name="T35" fmla="*/ 86 w 86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37">
                  <a:moveTo>
                    <a:pt x="2" y="37"/>
                  </a:moveTo>
                  <a:lnTo>
                    <a:pt x="2" y="37"/>
                  </a:lnTo>
                  <a:lnTo>
                    <a:pt x="34" y="25"/>
                  </a:lnTo>
                  <a:lnTo>
                    <a:pt x="69" y="14"/>
                  </a:lnTo>
                  <a:lnTo>
                    <a:pt x="86" y="6"/>
                  </a:lnTo>
                  <a:lnTo>
                    <a:pt x="82" y="0"/>
                  </a:lnTo>
                  <a:lnTo>
                    <a:pt x="65" y="8"/>
                  </a:lnTo>
                  <a:lnTo>
                    <a:pt x="33" y="20"/>
                  </a:lnTo>
                  <a:lnTo>
                    <a:pt x="0" y="31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Freeform 1234">
              <a:extLst>
                <a:ext uri="{FF2B5EF4-FFF2-40B4-BE49-F238E27FC236}">
                  <a16:creationId xmlns:a16="http://schemas.microsoft.com/office/drawing/2014/main" id="{B145B21C-833A-4DC0-A72F-22D2986C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117"/>
              <a:ext cx="8" cy="8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Freeform 1235">
              <a:extLst>
                <a:ext uri="{FF2B5EF4-FFF2-40B4-BE49-F238E27FC236}">
                  <a16:creationId xmlns:a16="http://schemas.microsoft.com/office/drawing/2014/main" id="{90C5CE99-6AD8-429C-B37B-801940B23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125"/>
              <a:ext cx="90" cy="21"/>
            </a:xfrm>
            <a:custGeom>
              <a:avLst/>
              <a:gdLst>
                <a:gd name="T0" fmla="*/ 2 w 90"/>
                <a:gd name="T1" fmla="*/ 21 h 21"/>
                <a:gd name="T2" fmla="*/ 15 w 90"/>
                <a:gd name="T3" fmla="*/ 19 h 21"/>
                <a:gd name="T4" fmla="*/ 48 w 90"/>
                <a:gd name="T5" fmla="*/ 13 h 21"/>
                <a:gd name="T6" fmla="*/ 81 w 90"/>
                <a:gd name="T7" fmla="*/ 7 h 21"/>
                <a:gd name="T8" fmla="*/ 90 w 90"/>
                <a:gd name="T9" fmla="*/ 5 h 21"/>
                <a:gd name="T10" fmla="*/ 88 w 90"/>
                <a:gd name="T11" fmla="*/ 0 h 21"/>
                <a:gd name="T12" fmla="*/ 79 w 90"/>
                <a:gd name="T13" fmla="*/ 1 h 21"/>
                <a:gd name="T14" fmla="*/ 46 w 90"/>
                <a:gd name="T15" fmla="*/ 7 h 21"/>
                <a:gd name="T16" fmla="*/ 13 w 90"/>
                <a:gd name="T17" fmla="*/ 13 h 21"/>
                <a:gd name="T18" fmla="*/ 0 w 90"/>
                <a:gd name="T19" fmla="*/ 13 h 21"/>
                <a:gd name="T20" fmla="*/ 2 w 90"/>
                <a:gd name="T21" fmla="*/ 21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0"/>
                <a:gd name="T34" fmla="*/ 0 h 21"/>
                <a:gd name="T35" fmla="*/ 90 w 90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0" h="21">
                  <a:moveTo>
                    <a:pt x="2" y="21"/>
                  </a:moveTo>
                  <a:lnTo>
                    <a:pt x="15" y="19"/>
                  </a:lnTo>
                  <a:lnTo>
                    <a:pt x="48" y="13"/>
                  </a:lnTo>
                  <a:lnTo>
                    <a:pt x="81" y="7"/>
                  </a:lnTo>
                  <a:lnTo>
                    <a:pt x="90" y="5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46" y="7"/>
                  </a:lnTo>
                  <a:lnTo>
                    <a:pt x="13" y="13"/>
                  </a:lnTo>
                  <a:lnTo>
                    <a:pt x="0" y="13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Freeform 1236">
              <a:extLst>
                <a:ext uri="{FF2B5EF4-FFF2-40B4-BE49-F238E27FC236}">
                  <a16:creationId xmlns:a16="http://schemas.microsoft.com/office/drawing/2014/main" id="{1234A49F-ACBC-4A9F-BA48-CDBCBACBC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142"/>
              <a:ext cx="8" cy="6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0 h 6"/>
                <a:gd name="T4" fmla="*/ 6 w 8"/>
                <a:gd name="T5" fmla="*/ 0 h 6"/>
                <a:gd name="T6" fmla="*/ 8 w 8"/>
                <a:gd name="T7" fmla="*/ 6 h 6"/>
                <a:gd name="T8" fmla="*/ 0 w 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"/>
                <a:gd name="T17" fmla="*/ 8 w 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8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Freeform 1237">
              <a:extLst>
                <a:ext uri="{FF2B5EF4-FFF2-40B4-BE49-F238E27FC236}">
                  <a16:creationId xmlns:a16="http://schemas.microsoft.com/office/drawing/2014/main" id="{BC547A9D-BEAB-4D9A-8846-2F698F06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144"/>
              <a:ext cx="88" cy="9"/>
            </a:xfrm>
            <a:custGeom>
              <a:avLst/>
              <a:gdLst>
                <a:gd name="T0" fmla="*/ 0 w 88"/>
                <a:gd name="T1" fmla="*/ 9 h 9"/>
                <a:gd name="T2" fmla="*/ 63 w 88"/>
                <a:gd name="T3" fmla="*/ 7 h 9"/>
                <a:gd name="T4" fmla="*/ 88 w 88"/>
                <a:gd name="T5" fmla="*/ 6 h 9"/>
                <a:gd name="T6" fmla="*/ 88 w 88"/>
                <a:gd name="T7" fmla="*/ 0 h 9"/>
                <a:gd name="T8" fmla="*/ 63 w 88"/>
                <a:gd name="T9" fmla="*/ 2 h 9"/>
                <a:gd name="T10" fmla="*/ 0 w 88"/>
                <a:gd name="T11" fmla="*/ 4 h 9"/>
                <a:gd name="T12" fmla="*/ 0 w 88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8"/>
                <a:gd name="T22" fmla="*/ 0 h 9"/>
                <a:gd name="T23" fmla="*/ 88 w 88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8" h="9">
                  <a:moveTo>
                    <a:pt x="0" y="9"/>
                  </a:moveTo>
                  <a:lnTo>
                    <a:pt x="63" y="7"/>
                  </a:lnTo>
                  <a:lnTo>
                    <a:pt x="88" y="6"/>
                  </a:lnTo>
                  <a:lnTo>
                    <a:pt x="88" y="0"/>
                  </a:lnTo>
                  <a:lnTo>
                    <a:pt x="63" y="2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Rectangle 1238">
              <a:extLst>
                <a:ext uri="{FF2B5EF4-FFF2-40B4-BE49-F238E27FC236}">
                  <a16:creationId xmlns:a16="http://schemas.microsoft.com/office/drawing/2014/main" id="{070797D5-EDC6-4F8F-92ED-1B0DA1114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2148"/>
              <a:ext cx="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44" name="Freeform 1239">
              <a:extLst>
                <a:ext uri="{FF2B5EF4-FFF2-40B4-BE49-F238E27FC236}">
                  <a16:creationId xmlns:a16="http://schemas.microsoft.com/office/drawing/2014/main" id="{27439CF3-EA09-4DE2-B0EF-3CF7F5307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146"/>
              <a:ext cx="88" cy="7"/>
            </a:xfrm>
            <a:custGeom>
              <a:avLst/>
              <a:gdLst>
                <a:gd name="T0" fmla="*/ 0 w 88"/>
                <a:gd name="T1" fmla="*/ 7 h 7"/>
                <a:gd name="T2" fmla="*/ 17 w 88"/>
                <a:gd name="T3" fmla="*/ 7 h 7"/>
                <a:gd name="T4" fmla="*/ 81 w 88"/>
                <a:gd name="T5" fmla="*/ 7 h 7"/>
                <a:gd name="T6" fmla="*/ 88 w 88"/>
                <a:gd name="T7" fmla="*/ 7 h 7"/>
                <a:gd name="T8" fmla="*/ 88 w 88"/>
                <a:gd name="T9" fmla="*/ 2 h 7"/>
                <a:gd name="T10" fmla="*/ 81 w 88"/>
                <a:gd name="T11" fmla="*/ 2 h 7"/>
                <a:gd name="T12" fmla="*/ 17 w 88"/>
                <a:gd name="T13" fmla="*/ 0 h 7"/>
                <a:gd name="T14" fmla="*/ 0 w 88"/>
                <a:gd name="T15" fmla="*/ 0 h 7"/>
                <a:gd name="T16" fmla="*/ 0 w 88"/>
                <a:gd name="T17" fmla="*/ 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8"/>
                <a:gd name="T28" fmla="*/ 0 h 7"/>
                <a:gd name="T29" fmla="*/ 88 w 8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8" h="7">
                  <a:moveTo>
                    <a:pt x="0" y="7"/>
                  </a:moveTo>
                  <a:lnTo>
                    <a:pt x="17" y="7"/>
                  </a:lnTo>
                  <a:lnTo>
                    <a:pt x="81" y="7"/>
                  </a:lnTo>
                  <a:lnTo>
                    <a:pt x="88" y="7"/>
                  </a:lnTo>
                  <a:lnTo>
                    <a:pt x="88" y="2"/>
                  </a:lnTo>
                  <a:lnTo>
                    <a:pt x="81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Rectangle 1240">
              <a:extLst>
                <a:ext uri="{FF2B5EF4-FFF2-40B4-BE49-F238E27FC236}">
                  <a16:creationId xmlns:a16="http://schemas.microsoft.com/office/drawing/2014/main" id="{146ACD8D-FE97-47BD-BBD2-CD5393197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2146"/>
              <a:ext cx="5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46" name="Freeform 1241">
              <a:extLst>
                <a:ext uri="{FF2B5EF4-FFF2-40B4-BE49-F238E27FC236}">
                  <a16:creationId xmlns:a16="http://schemas.microsoft.com/office/drawing/2014/main" id="{94AD80F1-46E4-4D99-AE77-971F7B7FB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146"/>
              <a:ext cx="89" cy="9"/>
            </a:xfrm>
            <a:custGeom>
              <a:avLst/>
              <a:gdLst>
                <a:gd name="T0" fmla="*/ 0 w 89"/>
                <a:gd name="T1" fmla="*/ 9 h 9"/>
                <a:gd name="T2" fmla="*/ 33 w 89"/>
                <a:gd name="T3" fmla="*/ 7 h 9"/>
                <a:gd name="T4" fmla="*/ 89 w 89"/>
                <a:gd name="T5" fmla="*/ 5 h 9"/>
                <a:gd name="T6" fmla="*/ 89 w 89"/>
                <a:gd name="T7" fmla="*/ 0 h 9"/>
                <a:gd name="T8" fmla="*/ 33 w 89"/>
                <a:gd name="T9" fmla="*/ 2 h 9"/>
                <a:gd name="T10" fmla="*/ 0 w 89"/>
                <a:gd name="T11" fmla="*/ 2 h 9"/>
                <a:gd name="T12" fmla="*/ 0 w 89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9"/>
                <a:gd name="T22" fmla="*/ 0 h 9"/>
                <a:gd name="T23" fmla="*/ 89 w 8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9" h="9">
                  <a:moveTo>
                    <a:pt x="0" y="9"/>
                  </a:moveTo>
                  <a:lnTo>
                    <a:pt x="33" y="7"/>
                  </a:lnTo>
                  <a:lnTo>
                    <a:pt x="89" y="5"/>
                  </a:lnTo>
                  <a:lnTo>
                    <a:pt x="89" y="0"/>
                  </a:lnTo>
                  <a:lnTo>
                    <a:pt x="33" y="2"/>
                  </a:lnTo>
                  <a:lnTo>
                    <a:pt x="0" y="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Rectangle 1242">
              <a:extLst>
                <a:ext uri="{FF2B5EF4-FFF2-40B4-BE49-F238E27FC236}">
                  <a16:creationId xmlns:a16="http://schemas.microsoft.com/office/drawing/2014/main" id="{26D7D2A4-36F3-49A1-B818-8BD179D42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2150"/>
              <a:ext cx="5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48" name="Freeform 1243">
              <a:extLst>
                <a:ext uri="{FF2B5EF4-FFF2-40B4-BE49-F238E27FC236}">
                  <a16:creationId xmlns:a16="http://schemas.microsoft.com/office/drawing/2014/main" id="{74293DB7-BDDA-48C9-8590-C85EBA0F9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151"/>
              <a:ext cx="89" cy="18"/>
            </a:xfrm>
            <a:custGeom>
              <a:avLst/>
              <a:gdLst>
                <a:gd name="T0" fmla="*/ 0 w 89"/>
                <a:gd name="T1" fmla="*/ 18 h 18"/>
                <a:gd name="T2" fmla="*/ 10 w 89"/>
                <a:gd name="T3" fmla="*/ 16 h 18"/>
                <a:gd name="T4" fmla="*/ 45 w 89"/>
                <a:gd name="T5" fmla="*/ 12 h 18"/>
                <a:gd name="T6" fmla="*/ 89 w 89"/>
                <a:gd name="T7" fmla="*/ 8 h 18"/>
                <a:gd name="T8" fmla="*/ 89 w 89"/>
                <a:gd name="T9" fmla="*/ 0 h 18"/>
                <a:gd name="T10" fmla="*/ 45 w 89"/>
                <a:gd name="T11" fmla="*/ 6 h 18"/>
                <a:gd name="T12" fmla="*/ 10 w 89"/>
                <a:gd name="T13" fmla="*/ 10 h 18"/>
                <a:gd name="T14" fmla="*/ 0 w 89"/>
                <a:gd name="T15" fmla="*/ 12 h 18"/>
                <a:gd name="T16" fmla="*/ 0 w 89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9"/>
                <a:gd name="T28" fmla="*/ 0 h 18"/>
                <a:gd name="T29" fmla="*/ 89 w 8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9" h="18">
                  <a:moveTo>
                    <a:pt x="0" y="18"/>
                  </a:moveTo>
                  <a:lnTo>
                    <a:pt x="10" y="16"/>
                  </a:lnTo>
                  <a:lnTo>
                    <a:pt x="45" y="12"/>
                  </a:lnTo>
                  <a:lnTo>
                    <a:pt x="89" y="8"/>
                  </a:lnTo>
                  <a:lnTo>
                    <a:pt x="89" y="0"/>
                  </a:lnTo>
                  <a:lnTo>
                    <a:pt x="45" y="6"/>
                  </a:lnTo>
                  <a:lnTo>
                    <a:pt x="10" y="10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Freeform 1244">
              <a:extLst>
                <a:ext uri="{FF2B5EF4-FFF2-40B4-BE49-F238E27FC236}">
                  <a16:creationId xmlns:a16="http://schemas.microsoft.com/office/drawing/2014/main" id="{D9815AD4-F213-464D-B35F-62E7B1467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167"/>
              <a:ext cx="7" cy="7"/>
            </a:xfrm>
            <a:custGeom>
              <a:avLst/>
              <a:gdLst>
                <a:gd name="T0" fmla="*/ 2 w 7"/>
                <a:gd name="T1" fmla="*/ 7 h 7"/>
                <a:gd name="T2" fmla="*/ 7 w 7"/>
                <a:gd name="T3" fmla="*/ 7 h 7"/>
                <a:gd name="T4" fmla="*/ 7 w 7"/>
                <a:gd name="T5" fmla="*/ 7 h 7"/>
                <a:gd name="T6" fmla="*/ 7 w 7"/>
                <a:gd name="T7" fmla="*/ 0 h 7"/>
                <a:gd name="T8" fmla="*/ 6 w 7"/>
                <a:gd name="T9" fmla="*/ 0 h 7"/>
                <a:gd name="T10" fmla="*/ 0 w 7"/>
                <a:gd name="T11" fmla="*/ 2 h 7"/>
                <a:gd name="T12" fmla="*/ 2 w 7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7"/>
                <a:gd name="T23" fmla="*/ 7 w 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7">
                  <a:moveTo>
                    <a:pt x="2" y="7"/>
                  </a:moveTo>
                  <a:lnTo>
                    <a:pt x="7" y="7"/>
                  </a:lnTo>
                  <a:lnTo>
                    <a:pt x="7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Freeform 1245">
              <a:extLst>
                <a:ext uri="{FF2B5EF4-FFF2-40B4-BE49-F238E27FC236}">
                  <a16:creationId xmlns:a16="http://schemas.microsoft.com/office/drawing/2014/main" id="{2E4D4E0B-B407-4584-ACBD-5603E6838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174"/>
              <a:ext cx="87" cy="29"/>
            </a:xfrm>
            <a:custGeom>
              <a:avLst/>
              <a:gdLst>
                <a:gd name="T0" fmla="*/ 2 w 87"/>
                <a:gd name="T1" fmla="*/ 29 h 29"/>
                <a:gd name="T2" fmla="*/ 10 w 87"/>
                <a:gd name="T3" fmla="*/ 27 h 29"/>
                <a:gd name="T4" fmla="*/ 46 w 87"/>
                <a:gd name="T5" fmla="*/ 16 h 29"/>
                <a:gd name="T6" fmla="*/ 83 w 87"/>
                <a:gd name="T7" fmla="*/ 8 h 29"/>
                <a:gd name="T8" fmla="*/ 87 w 87"/>
                <a:gd name="T9" fmla="*/ 6 h 29"/>
                <a:gd name="T10" fmla="*/ 85 w 87"/>
                <a:gd name="T11" fmla="*/ 0 h 29"/>
                <a:gd name="T12" fmla="*/ 81 w 87"/>
                <a:gd name="T13" fmla="*/ 0 h 29"/>
                <a:gd name="T14" fmla="*/ 45 w 87"/>
                <a:gd name="T15" fmla="*/ 10 h 29"/>
                <a:gd name="T16" fmla="*/ 10 w 87"/>
                <a:gd name="T17" fmla="*/ 22 h 29"/>
                <a:gd name="T18" fmla="*/ 0 w 87"/>
                <a:gd name="T19" fmla="*/ 24 h 29"/>
                <a:gd name="T20" fmla="*/ 2 w 87"/>
                <a:gd name="T21" fmla="*/ 29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7"/>
                <a:gd name="T34" fmla="*/ 0 h 29"/>
                <a:gd name="T35" fmla="*/ 87 w 87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7" h="29">
                  <a:moveTo>
                    <a:pt x="2" y="29"/>
                  </a:moveTo>
                  <a:lnTo>
                    <a:pt x="10" y="27"/>
                  </a:lnTo>
                  <a:lnTo>
                    <a:pt x="46" y="16"/>
                  </a:lnTo>
                  <a:lnTo>
                    <a:pt x="83" y="8"/>
                  </a:lnTo>
                  <a:lnTo>
                    <a:pt x="87" y="6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45" y="10"/>
                  </a:lnTo>
                  <a:lnTo>
                    <a:pt x="10" y="22"/>
                  </a:lnTo>
                  <a:lnTo>
                    <a:pt x="0" y="24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1246">
              <a:extLst>
                <a:ext uri="{FF2B5EF4-FFF2-40B4-BE49-F238E27FC236}">
                  <a16:creationId xmlns:a16="http://schemas.microsoft.com/office/drawing/2014/main" id="{3A5B59C8-C888-40AF-A320-9131DA327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205"/>
              <a:ext cx="7" cy="10"/>
            </a:xfrm>
            <a:custGeom>
              <a:avLst/>
              <a:gdLst>
                <a:gd name="T0" fmla="*/ 2 w 7"/>
                <a:gd name="T1" fmla="*/ 10 h 10"/>
                <a:gd name="T2" fmla="*/ 4 w 7"/>
                <a:gd name="T3" fmla="*/ 8 h 10"/>
                <a:gd name="T4" fmla="*/ 7 w 7"/>
                <a:gd name="T5" fmla="*/ 8 h 10"/>
                <a:gd name="T6" fmla="*/ 5 w 7"/>
                <a:gd name="T7" fmla="*/ 0 h 10"/>
                <a:gd name="T8" fmla="*/ 2 w 7"/>
                <a:gd name="T9" fmla="*/ 2 h 10"/>
                <a:gd name="T10" fmla="*/ 0 w 7"/>
                <a:gd name="T11" fmla="*/ 4 h 10"/>
                <a:gd name="T12" fmla="*/ 2 w 7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0"/>
                <a:gd name="T23" fmla="*/ 7 w 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0">
                  <a:moveTo>
                    <a:pt x="2" y="10"/>
                  </a:moveTo>
                  <a:lnTo>
                    <a:pt x="4" y="8"/>
                  </a:lnTo>
                  <a:lnTo>
                    <a:pt x="7" y="8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Freeform 1247">
              <a:extLst>
                <a:ext uri="{FF2B5EF4-FFF2-40B4-BE49-F238E27FC236}">
                  <a16:creationId xmlns:a16="http://schemas.microsoft.com/office/drawing/2014/main" id="{485F97B1-EA31-48BE-B952-499433BEE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217"/>
              <a:ext cx="52" cy="27"/>
            </a:xfrm>
            <a:custGeom>
              <a:avLst/>
              <a:gdLst>
                <a:gd name="T0" fmla="*/ 4 w 52"/>
                <a:gd name="T1" fmla="*/ 27 h 27"/>
                <a:gd name="T2" fmla="*/ 4 w 52"/>
                <a:gd name="T3" fmla="*/ 27 h 27"/>
                <a:gd name="T4" fmla="*/ 40 w 52"/>
                <a:gd name="T5" fmla="*/ 9 h 27"/>
                <a:gd name="T6" fmla="*/ 52 w 52"/>
                <a:gd name="T7" fmla="*/ 6 h 27"/>
                <a:gd name="T8" fmla="*/ 50 w 52"/>
                <a:gd name="T9" fmla="*/ 0 h 27"/>
                <a:gd name="T10" fmla="*/ 38 w 52"/>
                <a:gd name="T11" fmla="*/ 4 h 27"/>
                <a:gd name="T12" fmla="*/ 0 w 52"/>
                <a:gd name="T13" fmla="*/ 21 h 27"/>
                <a:gd name="T14" fmla="*/ 0 w 52"/>
                <a:gd name="T15" fmla="*/ 21 h 27"/>
                <a:gd name="T16" fmla="*/ 4 w 52"/>
                <a:gd name="T17" fmla="*/ 2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2"/>
                <a:gd name="T28" fmla="*/ 0 h 27"/>
                <a:gd name="T29" fmla="*/ 52 w 52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2" h="27">
                  <a:moveTo>
                    <a:pt x="4" y="27"/>
                  </a:moveTo>
                  <a:lnTo>
                    <a:pt x="4" y="27"/>
                  </a:lnTo>
                  <a:lnTo>
                    <a:pt x="40" y="9"/>
                  </a:lnTo>
                  <a:lnTo>
                    <a:pt x="52" y="6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0" y="21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Freeform 1248">
              <a:extLst>
                <a:ext uri="{FF2B5EF4-FFF2-40B4-BE49-F238E27FC236}">
                  <a16:creationId xmlns:a16="http://schemas.microsoft.com/office/drawing/2014/main" id="{5E5A8455-2B1C-45DB-8378-85537AC17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238"/>
              <a:ext cx="37" cy="21"/>
            </a:xfrm>
            <a:custGeom>
              <a:avLst/>
              <a:gdLst>
                <a:gd name="T0" fmla="*/ 2 w 37"/>
                <a:gd name="T1" fmla="*/ 21 h 21"/>
                <a:gd name="T2" fmla="*/ 0 w 37"/>
                <a:gd name="T3" fmla="*/ 15 h 21"/>
                <a:gd name="T4" fmla="*/ 33 w 37"/>
                <a:gd name="T5" fmla="*/ 0 h 21"/>
                <a:gd name="T6" fmla="*/ 37 w 37"/>
                <a:gd name="T7" fmla="*/ 6 h 21"/>
                <a:gd name="T8" fmla="*/ 2 w 37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21"/>
                <a:gd name="T17" fmla="*/ 37 w 37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21">
                  <a:moveTo>
                    <a:pt x="2" y="21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37" y="6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Freeform 1249">
              <a:extLst>
                <a:ext uri="{FF2B5EF4-FFF2-40B4-BE49-F238E27FC236}">
                  <a16:creationId xmlns:a16="http://schemas.microsoft.com/office/drawing/2014/main" id="{B0C224CE-2221-45A3-A0EF-6493A0797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265"/>
              <a:ext cx="10" cy="7"/>
            </a:xfrm>
            <a:custGeom>
              <a:avLst/>
              <a:gdLst>
                <a:gd name="T0" fmla="*/ 4 w 10"/>
                <a:gd name="T1" fmla="*/ 7 h 7"/>
                <a:gd name="T2" fmla="*/ 0 w 10"/>
                <a:gd name="T3" fmla="*/ 2 h 7"/>
                <a:gd name="T4" fmla="*/ 6 w 10"/>
                <a:gd name="T5" fmla="*/ 0 h 7"/>
                <a:gd name="T6" fmla="*/ 10 w 10"/>
                <a:gd name="T7" fmla="*/ 6 h 7"/>
                <a:gd name="T8" fmla="*/ 4 w 10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7"/>
                <a:gd name="T17" fmla="*/ 10 w 1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7">
                  <a:moveTo>
                    <a:pt x="4" y="7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10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1250">
              <a:extLst>
                <a:ext uri="{FF2B5EF4-FFF2-40B4-BE49-F238E27FC236}">
                  <a16:creationId xmlns:a16="http://schemas.microsoft.com/office/drawing/2014/main" id="{C9983585-66F6-411C-B211-AF180E664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278"/>
              <a:ext cx="80" cy="50"/>
            </a:xfrm>
            <a:custGeom>
              <a:avLst/>
              <a:gdLst>
                <a:gd name="T0" fmla="*/ 3 w 80"/>
                <a:gd name="T1" fmla="*/ 50 h 50"/>
                <a:gd name="T2" fmla="*/ 24 w 80"/>
                <a:gd name="T3" fmla="*/ 37 h 50"/>
                <a:gd name="T4" fmla="*/ 67 w 80"/>
                <a:gd name="T5" fmla="*/ 14 h 50"/>
                <a:gd name="T6" fmla="*/ 80 w 80"/>
                <a:gd name="T7" fmla="*/ 6 h 50"/>
                <a:gd name="T8" fmla="*/ 76 w 80"/>
                <a:gd name="T9" fmla="*/ 0 h 50"/>
                <a:gd name="T10" fmla="*/ 65 w 80"/>
                <a:gd name="T11" fmla="*/ 8 h 50"/>
                <a:gd name="T12" fmla="*/ 23 w 80"/>
                <a:gd name="T13" fmla="*/ 31 h 50"/>
                <a:gd name="T14" fmla="*/ 0 w 80"/>
                <a:gd name="T15" fmla="*/ 44 h 50"/>
                <a:gd name="T16" fmla="*/ 3 w 80"/>
                <a:gd name="T17" fmla="*/ 5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0"/>
                <a:gd name="T28" fmla="*/ 0 h 50"/>
                <a:gd name="T29" fmla="*/ 80 w 80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0" h="50">
                  <a:moveTo>
                    <a:pt x="3" y="50"/>
                  </a:moveTo>
                  <a:lnTo>
                    <a:pt x="24" y="37"/>
                  </a:lnTo>
                  <a:lnTo>
                    <a:pt x="67" y="14"/>
                  </a:lnTo>
                  <a:lnTo>
                    <a:pt x="80" y="6"/>
                  </a:lnTo>
                  <a:lnTo>
                    <a:pt x="76" y="0"/>
                  </a:lnTo>
                  <a:lnTo>
                    <a:pt x="65" y="8"/>
                  </a:lnTo>
                  <a:lnTo>
                    <a:pt x="23" y="31"/>
                  </a:lnTo>
                  <a:lnTo>
                    <a:pt x="0" y="44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1251">
              <a:extLst>
                <a:ext uri="{FF2B5EF4-FFF2-40B4-BE49-F238E27FC236}">
                  <a16:creationId xmlns:a16="http://schemas.microsoft.com/office/drawing/2014/main" id="{CF823A79-57DC-4620-82FA-25820F839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336"/>
              <a:ext cx="9" cy="9"/>
            </a:xfrm>
            <a:custGeom>
              <a:avLst/>
              <a:gdLst>
                <a:gd name="T0" fmla="*/ 4 w 9"/>
                <a:gd name="T1" fmla="*/ 9 h 9"/>
                <a:gd name="T2" fmla="*/ 0 w 9"/>
                <a:gd name="T3" fmla="*/ 4 h 9"/>
                <a:gd name="T4" fmla="*/ 5 w 9"/>
                <a:gd name="T5" fmla="*/ 0 h 9"/>
                <a:gd name="T6" fmla="*/ 9 w 9"/>
                <a:gd name="T7" fmla="*/ 6 h 9"/>
                <a:gd name="T8" fmla="*/ 4 w 9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9"/>
                  </a:moveTo>
                  <a:lnTo>
                    <a:pt x="0" y="4"/>
                  </a:lnTo>
                  <a:lnTo>
                    <a:pt x="5" y="0"/>
                  </a:lnTo>
                  <a:lnTo>
                    <a:pt x="9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1252">
              <a:extLst>
                <a:ext uri="{FF2B5EF4-FFF2-40B4-BE49-F238E27FC236}">
                  <a16:creationId xmlns:a16="http://schemas.microsoft.com/office/drawing/2014/main" id="{CE920FCB-0D3A-40C1-A2DD-C7E3147E2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355"/>
              <a:ext cx="73" cy="60"/>
            </a:xfrm>
            <a:custGeom>
              <a:avLst/>
              <a:gdLst>
                <a:gd name="T0" fmla="*/ 4 w 73"/>
                <a:gd name="T1" fmla="*/ 60 h 60"/>
                <a:gd name="T2" fmla="*/ 8 w 73"/>
                <a:gd name="T3" fmla="*/ 56 h 60"/>
                <a:gd name="T4" fmla="*/ 37 w 73"/>
                <a:gd name="T5" fmla="*/ 31 h 60"/>
                <a:gd name="T6" fmla="*/ 70 w 73"/>
                <a:gd name="T7" fmla="*/ 8 h 60"/>
                <a:gd name="T8" fmla="*/ 73 w 73"/>
                <a:gd name="T9" fmla="*/ 4 h 60"/>
                <a:gd name="T10" fmla="*/ 70 w 73"/>
                <a:gd name="T11" fmla="*/ 0 h 60"/>
                <a:gd name="T12" fmla="*/ 66 w 73"/>
                <a:gd name="T13" fmla="*/ 2 h 60"/>
                <a:gd name="T14" fmla="*/ 33 w 73"/>
                <a:gd name="T15" fmla="*/ 27 h 60"/>
                <a:gd name="T16" fmla="*/ 4 w 73"/>
                <a:gd name="T17" fmla="*/ 50 h 60"/>
                <a:gd name="T18" fmla="*/ 0 w 73"/>
                <a:gd name="T19" fmla="*/ 56 h 60"/>
                <a:gd name="T20" fmla="*/ 4 w 73"/>
                <a:gd name="T21" fmla="*/ 6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3"/>
                <a:gd name="T34" fmla="*/ 0 h 60"/>
                <a:gd name="T35" fmla="*/ 73 w 73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3" h="60">
                  <a:moveTo>
                    <a:pt x="4" y="60"/>
                  </a:moveTo>
                  <a:lnTo>
                    <a:pt x="8" y="56"/>
                  </a:lnTo>
                  <a:lnTo>
                    <a:pt x="37" y="31"/>
                  </a:lnTo>
                  <a:lnTo>
                    <a:pt x="70" y="8"/>
                  </a:lnTo>
                  <a:lnTo>
                    <a:pt x="73" y="4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33" y="27"/>
                  </a:lnTo>
                  <a:lnTo>
                    <a:pt x="4" y="50"/>
                  </a:lnTo>
                  <a:lnTo>
                    <a:pt x="0" y="56"/>
                  </a:lnTo>
                  <a:lnTo>
                    <a:pt x="4" y="6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1253">
              <a:extLst>
                <a:ext uri="{FF2B5EF4-FFF2-40B4-BE49-F238E27FC236}">
                  <a16:creationId xmlns:a16="http://schemas.microsoft.com/office/drawing/2014/main" id="{C60A69B7-F662-416C-989D-C5BE32B50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428"/>
              <a:ext cx="8" cy="8"/>
            </a:xfrm>
            <a:custGeom>
              <a:avLst/>
              <a:gdLst>
                <a:gd name="T0" fmla="*/ 6 w 8"/>
                <a:gd name="T1" fmla="*/ 8 h 8"/>
                <a:gd name="T2" fmla="*/ 8 w 8"/>
                <a:gd name="T3" fmla="*/ 4 h 8"/>
                <a:gd name="T4" fmla="*/ 4 w 8"/>
                <a:gd name="T5" fmla="*/ 0 h 8"/>
                <a:gd name="T6" fmla="*/ 0 w 8"/>
                <a:gd name="T7" fmla="*/ 2 h 8"/>
                <a:gd name="T8" fmla="*/ 6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6" y="8"/>
                  </a:move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1254">
              <a:extLst>
                <a:ext uri="{FF2B5EF4-FFF2-40B4-BE49-F238E27FC236}">
                  <a16:creationId xmlns:a16="http://schemas.microsoft.com/office/drawing/2014/main" id="{CBE2D814-1C3F-4386-9D8F-2FB36A302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1979"/>
              <a:ext cx="1545" cy="453"/>
            </a:xfrm>
            <a:custGeom>
              <a:avLst/>
              <a:gdLst>
                <a:gd name="T0" fmla="*/ 1545 w 1545"/>
                <a:gd name="T1" fmla="*/ 0 h 453"/>
                <a:gd name="T2" fmla="*/ 1526 w 1545"/>
                <a:gd name="T3" fmla="*/ 17 h 453"/>
                <a:gd name="T4" fmla="*/ 1503 w 1545"/>
                <a:gd name="T5" fmla="*/ 36 h 453"/>
                <a:gd name="T6" fmla="*/ 1478 w 1545"/>
                <a:gd name="T7" fmla="*/ 53 h 453"/>
                <a:gd name="T8" fmla="*/ 1449 w 1545"/>
                <a:gd name="T9" fmla="*/ 71 h 453"/>
                <a:gd name="T10" fmla="*/ 1420 w 1545"/>
                <a:gd name="T11" fmla="*/ 90 h 453"/>
                <a:gd name="T12" fmla="*/ 1388 w 1545"/>
                <a:gd name="T13" fmla="*/ 107 h 453"/>
                <a:gd name="T14" fmla="*/ 1353 w 1545"/>
                <a:gd name="T15" fmla="*/ 124 h 453"/>
                <a:gd name="T16" fmla="*/ 1315 w 1545"/>
                <a:gd name="T17" fmla="*/ 142 h 453"/>
                <a:gd name="T18" fmla="*/ 1282 w 1545"/>
                <a:gd name="T19" fmla="*/ 157 h 453"/>
                <a:gd name="T20" fmla="*/ 1247 w 1545"/>
                <a:gd name="T21" fmla="*/ 169 h 453"/>
                <a:gd name="T22" fmla="*/ 1215 w 1545"/>
                <a:gd name="T23" fmla="*/ 178 h 453"/>
                <a:gd name="T24" fmla="*/ 1182 w 1545"/>
                <a:gd name="T25" fmla="*/ 188 h 453"/>
                <a:gd name="T26" fmla="*/ 1150 w 1545"/>
                <a:gd name="T27" fmla="*/ 195 h 453"/>
                <a:gd name="T28" fmla="*/ 1117 w 1545"/>
                <a:gd name="T29" fmla="*/ 201 h 453"/>
                <a:gd name="T30" fmla="*/ 1084 w 1545"/>
                <a:gd name="T31" fmla="*/ 205 h 453"/>
                <a:gd name="T32" fmla="*/ 1054 w 1545"/>
                <a:gd name="T33" fmla="*/ 209 h 453"/>
                <a:gd name="T34" fmla="*/ 990 w 1545"/>
                <a:gd name="T35" fmla="*/ 213 h 453"/>
                <a:gd name="T36" fmla="*/ 925 w 1545"/>
                <a:gd name="T37" fmla="*/ 215 h 453"/>
                <a:gd name="T38" fmla="*/ 862 w 1545"/>
                <a:gd name="T39" fmla="*/ 215 h 453"/>
                <a:gd name="T40" fmla="*/ 798 w 1545"/>
                <a:gd name="T41" fmla="*/ 215 h 453"/>
                <a:gd name="T42" fmla="*/ 733 w 1545"/>
                <a:gd name="T43" fmla="*/ 215 h 453"/>
                <a:gd name="T44" fmla="*/ 668 w 1545"/>
                <a:gd name="T45" fmla="*/ 215 h 453"/>
                <a:gd name="T46" fmla="*/ 603 w 1545"/>
                <a:gd name="T47" fmla="*/ 219 h 453"/>
                <a:gd name="T48" fmla="*/ 535 w 1545"/>
                <a:gd name="T49" fmla="*/ 224 h 453"/>
                <a:gd name="T50" fmla="*/ 501 w 1545"/>
                <a:gd name="T51" fmla="*/ 230 h 453"/>
                <a:gd name="T52" fmla="*/ 466 w 1545"/>
                <a:gd name="T53" fmla="*/ 236 h 453"/>
                <a:gd name="T54" fmla="*/ 430 w 1545"/>
                <a:gd name="T55" fmla="*/ 244 h 453"/>
                <a:gd name="T56" fmla="*/ 395 w 1545"/>
                <a:gd name="T57" fmla="*/ 251 h 453"/>
                <a:gd name="T58" fmla="*/ 359 w 1545"/>
                <a:gd name="T59" fmla="*/ 263 h 453"/>
                <a:gd name="T60" fmla="*/ 322 w 1545"/>
                <a:gd name="T61" fmla="*/ 274 h 453"/>
                <a:gd name="T62" fmla="*/ 286 w 1545"/>
                <a:gd name="T63" fmla="*/ 290 h 453"/>
                <a:gd name="T64" fmla="*/ 248 w 1545"/>
                <a:gd name="T65" fmla="*/ 305 h 453"/>
                <a:gd name="T66" fmla="*/ 209 w 1545"/>
                <a:gd name="T67" fmla="*/ 322 h 453"/>
                <a:gd name="T68" fmla="*/ 175 w 1545"/>
                <a:gd name="T69" fmla="*/ 342 h 453"/>
                <a:gd name="T70" fmla="*/ 140 w 1545"/>
                <a:gd name="T71" fmla="*/ 361 h 453"/>
                <a:gd name="T72" fmla="*/ 107 w 1545"/>
                <a:gd name="T73" fmla="*/ 378 h 453"/>
                <a:gd name="T74" fmla="*/ 79 w 1545"/>
                <a:gd name="T75" fmla="*/ 397 h 453"/>
                <a:gd name="T76" fmla="*/ 50 w 1545"/>
                <a:gd name="T77" fmla="*/ 416 h 453"/>
                <a:gd name="T78" fmla="*/ 23 w 1545"/>
                <a:gd name="T79" fmla="*/ 436 h 453"/>
                <a:gd name="T80" fmla="*/ 0 w 1545"/>
                <a:gd name="T81" fmla="*/ 453 h 4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545"/>
                <a:gd name="T124" fmla="*/ 0 h 453"/>
                <a:gd name="T125" fmla="*/ 1545 w 1545"/>
                <a:gd name="T126" fmla="*/ 453 h 4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545" h="453">
                  <a:moveTo>
                    <a:pt x="1545" y="0"/>
                  </a:moveTo>
                  <a:lnTo>
                    <a:pt x="1526" y="17"/>
                  </a:lnTo>
                  <a:lnTo>
                    <a:pt x="1503" y="36"/>
                  </a:lnTo>
                  <a:lnTo>
                    <a:pt x="1478" y="53"/>
                  </a:lnTo>
                  <a:lnTo>
                    <a:pt x="1449" y="71"/>
                  </a:lnTo>
                  <a:lnTo>
                    <a:pt x="1420" y="90"/>
                  </a:lnTo>
                  <a:lnTo>
                    <a:pt x="1388" y="107"/>
                  </a:lnTo>
                  <a:lnTo>
                    <a:pt x="1353" y="124"/>
                  </a:lnTo>
                  <a:lnTo>
                    <a:pt x="1315" y="142"/>
                  </a:lnTo>
                  <a:lnTo>
                    <a:pt x="1282" y="157"/>
                  </a:lnTo>
                  <a:lnTo>
                    <a:pt x="1247" y="169"/>
                  </a:lnTo>
                  <a:lnTo>
                    <a:pt x="1215" y="178"/>
                  </a:lnTo>
                  <a:lnTo>
                    <a:pt x="1182" y="188"/>
                  </a:lnTo>
                  <a:lnTo>
                    <a:pt x="1150" y="195"/>
                  </a:lnTo>
                  <a:lnTo>
                    <a:pt x="1117" y="201"/>
                  </a:lnTo>
                  <a:lnTo>
                    <a:pt x="1084" y="205"/>
                  </a:lnTo>
                  <a:lnTo>
                    <a:pt x="1054" y="209"/>
                  </a:lnTo>
                  <a:lnTo>
                    <a:pt x="990" y="213"/>
                  </a:lnTo>
                  <a:lnTo>
                    <a:pt x="925" y="215"/>
                  </a:lnTo>
                  <a:lnTo>
                    <a:pt x="862" y="215"/>
                  </a:lnTo>
                  <a:lnTo>
                    <a:pt x="798" y="215"/>
                  </a:lnTo>
                  <a:lnTo>
                    <a:pt x="733" y="215"/>
                  </a:lnTo>
                  <a:lnTo>
                    <a:pt x="668" y="215"/>
                  </a:lnTo>
                  <a:lnTo>
                    <a:pt x="603" y="219"/>
                  </a:lnTo>
                  <a:lnTo>
                    <a:pt x="535" y="224"/>
                  </a:lnTo>
                  <a:lnTo>
                    <a:pt x="501" y="230"/>
                  </a:lnTo>
                  <a:lnTo>
                    <a:pt x="466" y="236"/>
                  </a:lnTo>
                  <a:lnTo>
                    <a:pt x="430" y="244"/>
                  </a:lnTo>
                  <a:lnTo>
                    <a:pt x="395" y="251"/>
                  </a:lnTo>
                  <a:lnTo>
                    <a:pt x="359" y="263"/>
                  </a:lnTo>
                  <a:lnTo>
                    <a:pt x="322" y="274"/>
                  </a:lnTo>
                  <a:lnTo>
                    <a:pt x="286" y="290"/>
                  </a:lnTo>
                  <a:lnTo>
                    <a:pt x="248" y="305"/>
                  </a:lnTo>
                  <a:lnTo>
                    <a:pt x="209" y="322"/>
                  </a:lnTo>
                  <a:lnTo>
                    <a:pt x="175" y="342"/>
                  </a:lnTo>
                  <a:lnTo>
                    <a:pt x="140" y="361"/>
                  </a:lnTo>
                  <a:lnTo>
                    <a:pt x="107" y="378"/>
                  </a:lnTo>
                  <a:lnTo>
                    <a:pt x="79" y="397"/>
                  </a:lnTo>
                  <a:lnTo>
                    <a:pt x="50" y="416"/>
                  </a:lnTo>
                  <a:lnTo>
                    <a:pt x="23" y="436"/>
                  </a:lnTo>
                  <a:lnTo>
                    <a:pt x="0" y="453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Freeform 1255">
              <a:extLst>
                <a:ext uri="{FF2B5EF4-FFF2-40B4-BE49-F238E27FC236}">
                  <a16:creationId xmlns:a16="http://schemas.microsoft.com/office/drawing/2014/main" id="{50665F4E-7CC4-4667-B04A-AEBC4BD4D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370"/>
              <a:ext cx="38" cy="39"/>
            </a:xfrm>
            <a:custGeom>
              <a:avLst/>
              <a:gdLst>
                <a:gd name="T0" fmla="*/ 38 w 38"/>
                <a:gd name="T1" fmla="*/ 39 h 39"/>
                <a:gd name="T2" fmla="*/ 38 w 38"/>
                <a:gd name="T3" fmla="*/ 39 h 39"/>
                <a:gd name="T4" fmla="*/ 38 w 38"/>
                <a:gd name="T5" fmla="*/ 31 h 39"/>
                <a:gd name="T6" fmla="*/ 37 w 38"/>
                <a:gd name="T7" fmla="*/ 24 h 39"/>
                <a:gd name="T8" fmla="*/ 33 w 38"/>
                <a:gd name="T9" fmla="*/ 16 h 39"/>
                <a:gd name="T10" fmla="*/ 29 w 38"/>
                <a:gd name="T11" fmla="*/ 10 h 39"/>
                <a:gd name="T12" fmla="*/ 23 w 38"/>
                <a:gd name="T13" fmla="*/ 6 h 39"/>
                <a:gd name="T14" fmla="*/ 15 w 38"/>
                <a:gd name="T15" fmla="*/ 2 h 39"/>
                <a:gd name="T16" fmla="*/ 8 w 38"/>
                <a:gd name="T17" fmla="*/ 0 h 39"/>
                <a:gd name="T18" fmla="*/ 0 w 38"/>
                <a:gd name="T19" fmla="*/ 0 h 39"/>
                <a:gd name="T20" fmla="*/ 0 w 38"/>
                <a:gd name="T21" fmla="*/ 6 h 39"/>
                <a:gd name="T22" fmla="*/ 8 w 38"/>
                <a:gd name="T23" fmla="*/ 6 h 39"/>
                <a:gd name="T24" fmla="*/ 13 w 38"/>
                <a:gd name="T25" fmla="*/ 8 h 39"/>
                <a:gd name="T26" fmla="*/ 19 w 38"/>
                <a:gd name="T27" fmla="*/ 10 h 39"/>
                <a:gd name="T28" fmla="*/ 23 w 38"/>
                <a:gd name="T29" fmla="*/ 16 h 39"/>
                <a:gd name="T30" fmla="*/ 29 w 38"/>
                <a:gd name="T31" fmla="*/ 20 h 39"/>
                <a:gd name="T32" fmla="*/ 31 w 38"/>
                <a:gd name="T33" fmla="*/ 25 h 39"/>
                <a:gd name="T34" fmla="*/ 33 w 38"/>
                <a:gd name="T35" fmla="*/ 31 h 39"/>
                <a:gd name="T36" fmla="*/ 33 w 38"/>
                <a:gd name="T37" fmla="*/ 39 h 39"/>
                <a:gd name="T38" fmla="*/ 33 w 38"/>
                <a:gd name="T39" fmla="*/ 39 h 39"/>
                <a:gd name="T40" fmla="*/ 38 w 38"/>
                <a:gd name="T41" fmla="*/ 3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9"/>
                <a:gd name="T65" fmla="*/ 38 w 38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9">
                  <a:moveTo>
                    <a:pt x="38" y="39"/>
                  </a:moveTo>
                  <a:lnTo>
                    <a:pt x="38" y="39"/>
                  </a:lnTo>
                  <a:lnTo>
                    <a:pt x="38" y="31"/>
                  </a:lnTo>
                  <a:lnTo>
                    <a:pt x="37" y="24"/>
                  </a:lnTo>
                  <a:lnTo>
                    <a:pt x="33" y="16"/>
                  </a:lnTo>
                  <a:lnTo>
                    <a:pt x="29" y="10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6"/>
                  </a:lnTo>
                  <a:lnTo>
                    <a:pt x="13" y="8"/>
                  </a:lnTo>
                  <a:lnTo>
                    <a:pt x="19" y="10"/>
                  </a:lnTo>
                  <a:lnTo>
                    <a:pt x="23" y="16"/>
                  </a:lnTo>
                  <a:lnTo>
                    <a:pt x="29" y="20"/>
                  </a:lnTo>
                  <a:lnTo>
                    <a:pt x="31" y="25"/>
                  </a:lnTo>
                  <a:lnTo>
                    <a:pt x="33" y="31"/>
                  </a:lnTo>
                  <a:lnTo>
                    <a:pt x="33" y="39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Freeform 1256">
              <a:extLst>
                <a:ext uri="{FF2B5EF4-FFF2-40B4-BE49-F238E27FC236}">
                  <a16:creationId xmlns:a16="http://schemas.microsoft.com/office/drawing/2014/main" id="{737D8F91-C16B-4784-A695-9C9CC7FE4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409"/>
              <a:ext cx="38" cy="38"/>
            </a:xfrm>
            <a:custGeom>
              <a:avLst/>
              <a:gdLst>
                <a:gd name="T0" fmla="*/ 0 w 38"/>
                <a:gd name="T1" fmla="*/ 38 h 38"/>
                <a:gd name="T2" fmla="*/ 0 w 38"/>
                <a:gd name="T3" fmla="*/ 38 h 38"/>
                <a:gd name="T4" fmla="*/ 8 w 38"/>
                <a:gd name="T5" fmla="*/ 36 h 38"/>
                <a:gd name="T6" fmla="*/ 15 w 38"/>
                <a:gd name="T7" fmla="*/ 34 h 38"/>
                <a:gd name="T8" fmla="*/ 23 w 38"/>
                <a:gd name="T9" fmla="*/ 31 h 38"/>
                <a:gd name="T10" fmla="*/ 29 w 38"/>
                <a:gd name="T11" fmla="*/ 27 h 38"/>
                <a:gd name="T12" fmla="*/ 33 w 38"/>
                <a:gd name="T13" fmla="*/ 21 h 38"/>
                <a:gd name="T14" fmla="*/ 37 w 38"/>
                <a:gd name="T15" fmla="*/ 13 h 38"/>
                <a:gd name="T16" fmla="*/ 38 w 38"/>
                <a:gd name="T17" fmla="*/ 8 h 38"/>
                <a:gd name="T18" fmla="*/ 38 w 38"/>
                <a:gd name="T19" fmla="*/ 0 h 38"/>
                <a:gd name="T20" fmla="*/ 33 w 38"/>
                <a:gd name="T21" fmla="*/ 0 h 38"/>
                <a:gd name="T22" fmla="*/ 33 w 38"/>
                <a:gd name="T23" fmla="*/ 6 h 38"/>
                <a:gd name="T24" fmla="*/ 31 w 38"/>
                <a:gd name="T25" fmla="*/ 11 h 38"/>
                <a:gd name="T26" fmla="*/ 29 w 38"/>
                <a:gd name="T27" fmla="*/ 17 h 38"/>
                <a:gd name="T28" fmla="*/ 23 w 38"/>
                <a:gd name="T29" fmla="*/ 23 h 38"/>
                <a:gd name="T30" fmla="*/ 19 w 38"/>
                <a:gd name="T31" fmla="*/ 27 h 38"/>
                <a:gd name="T32" fmla="*/ 13 w 38"/>
                <a:gd name="T33" fmla="*/ 29 h 38"/>
                <a:gd name="T34" fmla="*/ 8 w 38"/>
                <a:gd name="T35" fmla="*/ 31 h 38"/>
                <a:gd name="T36" fmla="*/ 0 w 38"/>
                <a:gd name="T37" fmla="*/ 33 h 38"/>
                <a:gd name="T38" fmla="*/ 0 w 38"/>
                <a:gd name="T39" fmla="*/ 33 h 38"/>
                <a:gd name="T40" fmla="*/ 0 w 38"/>
                <a:gd name="T41" fmla="*/ 38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8"/>
                <a:gd name="T65" fmla="*/ 38 w 38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8">
                  <a:moveTo>
                    <a:pt x="0" y="38"/>
                  </a:moveTo>
                  <a:lnTo>
                    <a:pt x="0" y="38"/>
                  </a:lnTo>
                  <a:lnTo>
                    <a:pt x="8" y="36"/>
                  </a:lnTo>
                  <a:lnTo>
                    <a:pt x="15" y="34"/>
                  </a:lnTo>
                  <a:lnTo>
                    <a:pt x="23" y="31"/>
                  </a:lnTo>
                  <a:lnTo>
                    <a:pt x="29" y="27"/>
                  </a:lnTo>
                  <a:lnTo>
                    <a:pt x="33" y="21"/>
                  </a:lnTo>
                  <a:lnTo>
                    <a:pt x="37" y="13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31" y="11"/>
                  </a:lnTo>
                  <a:lnTo>
                    <a:pt x="29" y="17"/>
                  </a:lnTo>
                  <a:lnTo>
                    <a:pt x="23" y="23"/>
                  </a:lnTo>
                  <a:lnTo>
                    <a:pt x="19" y="27"/>
                  </a:lnTo>
                  <a:lnTo>
                    <a:pt x="13" y="29"/>
                  </a:lnTo>
                  <a:lnTo>
                    <a:pt x="8" y="31"/>
                  </a:lnTo>
                  <a:lnTo>
                    <a:pt x="0" y="33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Freeform 1257">
              <a:extLst>
                <a:ext uri="{FF2B5EF4-FFF2-40B4-BE49-F238E27FC236}">
                  <a16:creationId xmlns:a16="http://schemas.microsoft.com/office/drawing/2014/main" id="{299AF44C-8620-4E18-97A9-34C059DF0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409"/>
              <a:ext cx="36" cy="38"/>
            </a:xfrm>
            <a:custGeom>
              <a:avLst/>
              <a:gdLst>
                <a:gd name="T0" fmla="*/ 0 w 36"/>
                <a:gd name="T1" fmla="*/ 0 h 38"/>
                <a:gd name="T2" fmla="*/ 0 w 36"/>
                <a:gd name="T3" fmla="*/ 0 h 38"/>
                <a:gd name="T4" fmla="*/ 0 w 36"/>
                <a:gd name="T5" fmla="*/ 8 h 38"/>
                <a:gd name="T6" fmla="*/ 2 w 36"/>
                <a:gd name="T7" fmla="*/ 13 h 38"/>
                <a:gd name="T8" fmla="*/ 5 w 36"/>
                <a:gd name="T9" fmla="*/ 21 h 38"/>
                <a:gd name="T10" fmla="*/ 9 w 36"/>
                <a:gd name="T11" fmla="*/ 27 h 38"/>
                <a:gd name="T12" fmla="*/ 15 w 36"/>
                <a:gd name="T13" fmla="*/ 31 h 38"/>
                <a:gd name="T14" fmla="*/ 23 w 36"/>
                <a:gd name="T15" fmla="*/ 34 h 38"/>
                <a:gd name="T16" fmla="*/ 28 w 36"/>
                <a:gd name="T17" fmla="*/ 36 h 38"/>
                <a:gd name="T18" fmla="*/ 36 w 36"/>
                <a:gd name="T19" fmla="*/ 38 h 38"/>
                <a:gd name="T20" fmla="*/ 36 w 36"/>
                <a:gd name="T21" fmla="*/ 33 h 38"/>
                <a:gd name="T22" fmla="*/ 30 w 36"/>
                <a:gd name="T23" fmla="*/ 31 h 38"/>
                <a:gd name="T24" fmla="*/ 25 w 36"/>
                <a:gd name="T25" fmla="*/ 29 h 38"/>
                <a:gd name="T26" fmla="*/ 19 w 36"/>
                <a:gd name="T27" fmla="*/ 27 h 38"/>
                <a:gd name="T28" fmla="*/ 13 w 36"/>
                <a:gd name="T29" fmla="*/ 23 h 38"/>
                <a:gd name="T30" fmla="*/ 9 w 36"/>
                <a:gd name="T31" fmla="*/ 17 h 38"/>
                <a:gd name="T32" fmla="*/ 7 w 36"/>
                <a:gd name="T33" fmla="*/ 11 h 38"/>
                <a:gd name="T34" fmla="*/ 5 w 36"/>
                <a:gd name="T35" fmla="*/ 6 h 38"/>
                <a:gd name="T36" fmla="*/ 3 w 36"/>
                <a:gd name="T37" fmla="*/ 0 h 38"/>
                <a:gd name="T38" fmla="*/ 3 w 36"/>
                <a:gd name="T39" fmla="*/ 0 h 38"/>
                <a:gd name="T40" fmla="*/ 0 w 36"/>
                <a:gd name="T41" fmla="*/ 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38"/>
                <a:gd name="T65" fmla="*/ 36 w 36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38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3"/>
                  </a:lnTo>
                  <a:lnTo>
                    <a:pt x="5" y="21"/>
                  </a:lnTo>
                  <a:lnTo>
                    <a:pt x="9" y="27"/>
                  </a:lnTo>
                  <a:lnTo>
                    <a:pt x="15" y="31"/>
                  </a:lnTo>
                  <a:lnTo>
                    <a:pt x="23" y="34"/>
                  </a:lnTo>
                  <a:lnTo>
                    <a:pt x="28" y="36"/>
                  </a:lnTo>
                  <a:lnTo>
                    <a:pt x="36" y="38"/>
                  </a:lnTo>
                  <a:lnTo>
                    <a:pt x="36" y="33"/>
                  </a:lnTo>
                  <a:lnTo>
                    <a:pt x="30" y="31"/>
                  </a:lnTo>
                  <a:lnTo>
                    <a:pt x="25" y="29"/>
                  </a:lnTo>
                  <a:lnTo>
                    <a:pt x="19" y="27"/>
                  </a:lnTo>
                  <a:lnTo>
                    <a:pt x="13" y="23"/>
                  </a:lnTo>
                  <a:lnTo>
                    <a:pt x="9" y="17"/>
                  </a:lnTo>
                  <a:lnTo>
                    <a:pt x="7" y="11"/>
                  </a:lnTo>
                  <a:lnTo>
                    <a:pt x="5" y="6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Freeform 1258">
              <a:extLst>
                <a:ext uri="{FF2B5EF4-FFF2-40B4-BE49-F238E27FC236}">
                  <a16:creationId xmlns:a16="http://schemas.microsoft.com/office/drawing/2014/main" id="{F846F75A-94E4-45F3-BA84-1DB6838F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370"/>
              <a:ext cx="36" cy="39"/>
            </a:xfrm>
            <a:custGeom>
              <a:avLst/>
              <a:gdLst>
                <a:gd name="T0" fmla="*/ 36 w 36"/>
                <a:gd name="T1" fmla="*/ 0 h 39"/>
                <a:gd name="T2" fmla="*/ 36 w 36"/>
                <a:gd name="T3" fmla="*/ 0 h 39"/>
                <a:gd name="T4" fmla="*/ 28 w 36"/>
                <a:gd name="T5" fmla="*/ 0 h 39"/>
                <a:gd name="T6" fmla="*/ 23 w 36"/>
                <a:gd name="T7" fmla="*/ 2 h 39"/>
                <a:gd name="T8" fmla="*/ 15 w 36"/>
                <a:gd name="T9" fmla="*/ 6 h 39"/>
                <a:gd name="T10" fmla="*/ 9 w 36"/>
                <a:gd name="T11" fmla="*/ 10 h 39"/>
                <a:gd name="T12" fmla="*/ 5 w 36"/>
                <a:gd name="T13" fmla="*/ 16 h 39"/>
                <a:gd name="T14" fmla="*/ 2 w 36"/>
                <a:gd name="T15" fmla="*/ 24 h 39"/>
                <a:gd name="T16" fmla="*/ 0 w 36"/>
                <a:gd name="T17" fmla="*/ 31 h 39"/>
                <a:gd name="T18" fmla="*/ 0 w 36"/>
                <a:gd name="T19" fmla="*/ 39 h 39"/>
                <a:gd name="T20" fmla="*/ 3 w 36"/>
                <a:gd name="T21" fmla="*/ 39 h 39"/>
                <a:gd name="T22" fmla="*/ 5 w 36"/>
                <a:gd name="T23" fmla="*/ 31 h 39"/>
                <a:gd name="T24" fmla="*/ 7 w 36"/>
                <a:gd name="T25" fmla="*/ 25 h 39"/>
                <a:gd name="T26" fmla="*/ 9 w 36"/>
                <a:gd name="T27" fmla="*/ 20 h 39"/>
                <a:gd name="T28" fmla="*/ 13 w 36"/>
                <a:gd name="T29" fmla="*/ 16 h 39"/>
                <a:gd name="T30" fmla="*/ 19 w 36"/>
                <a:gd name="T31" fmla="*/ 10 h 39"/>
                <a:gd name="T32" fmla="*/ 25 w 36"/>
                <a:gd name="T33" fmla="*/ 8 h 39"/>
                <a:gd name="T34" fmla="*/ 30 w 36"/>
                <a:gd name="T35" fmla="*/ 6 h 39"/>
                <a:gd name="T36" fmla="*/ 36 w 36"/>
                <a:gd name="T37" fmla="*/ 6 h 39"/>
                <a:gd name="T38" fmla="*/ 36 w 36"/>
                <a:gd name="T39" fmla="*/ 6 h 39"/>
                <a:gd name="T40" fmla="*/ 36 w 36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39"/>
                <a:gd name="T65" fmla="*/ 36 w 36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39">
                  <a:moveTo>
                    <a:pt x="36" y="0"/>
                  </a:moveTo>
                  <a:lnTo>
                    <a:pt x="36" y="0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5" y="6"/>
                  </a:lnTo>
                  <a:lnTo>
                    <a:pt x="9" y="10"/>
                  </a:lnTo>
                  <a:lnTo>
                    <a:pt x="5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5" y="31"/>
                  </a:lnTo>
                  <a:lnTo>
                    <a:pt x="7" y="25"/>
                  </a:lnTo>
                  <a:lnTo>
                    <a:pt x="9" y="20"/>
                  </a:lnTo>
                  <a:lnTo>
                    <a:pt x="13" y="16"/>
                  </a:lnTo>
                  <a:lnTo>
                    <a:pt x="19" y="10"/>
                  </a:lnTo>
                  <a:lnTo>
                    <a:pt x="25" y="8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Freeform 1259">
              <a:extLst>
                <a:ext uri="{FF2B5EF4-FFF2-40B4-BE49-F238E27FC236}">
                  <a16:creationId xmlns:a16="http://schemas.microsoft.com/office/drawing/2014/main" id="{FF18AD35-BB49-4F42-845B-9C1AB2E93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996"/>
              <a:ext cx="42" cy="44"/>
            </a:xfrm>
            <a:custGeom>
              <a:avLst/>
              <a:gdLst>
                <a:gd name="T0" fmla="*/ 7 w 42"/>
                <a:gd name="T1" fmla="*/ 44 h 44"/>
                <a:gd name="T2" fmla="*/ 42 w 42"/>
                <a:gd name="T3" fmla="*/ 7 h 44"/>
                <a:gd name="T4" fmla="*/ 42 w 42"/>
                <a:gd name="T5" fmla="*/ 7 h 44"/>
                <a:gd name="T6" fmla="*/ 42 w 42"/>
                <a:gd name="T7" fmla="*/ 7 h 44"/>
                <a:gd name="T8" fmla="*/ 42 w 42"/>
                <a:gd name="T9" fmla="*/ 4 h 44"/>
                <a:gd name="T10" fmla="*/ 42 w 42"/>
                <a:gd name="T11" fmla="*/ 0 h 44"/>
                <a:gd name="T12" fmla="*/ 0 w 42"/>
                <a:gd name="T13" fmla="*/ 42 h 44"/>
                <a:gd name="T14" fmla="*/ 4 w 42"/>
                <a:gd name="T15" fmla="*/ 44 h 44"/>
                <a:gd name="T16" fmla="*/ 7 w 42"/>
                <a:gd name="T17" fmla="*/ 44 h 44"/>
                <a:gd name="T18" fmla="*/ 7 w 42"/>
                <a:gd name="T19" fmla="*/ 44 h 44"/>
                <a:gd name="T20" fmla="*/ 7 w 42"/>
                <a:gd name="T21" fmla="*/ 4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44"/>
                <a:gd name="T35" fmla="*/ 42 w 42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44">
                  <a:moveTo>
                    <a:pt x="7" y="44"/>
                  </a:moveTo>
                  <a:lnTo>
                    <a:pt x="42" y="7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4" y="4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Freeform 1260">
              <a:extLst>
                <a:ext uri="{FF2B5EF4-FFF2-40B4-BE49-F238E27FC236}">
                  <a16:creationId xmlns:a16="http://schemas.microsoft.com/office/drawing/2014/main" id="{13C2EC44-8D4A-4F46-92BD-E6ECACF3B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979"/>
              <a:ext cx="55" cy="53"/>
            </a:xfrm>
            <a:custGeom>
              <a:avLst/>
              <a:gdLst>
                <a:gd name="T0" fmla="*/ 5 w 55"/>
                <a:gd name="T1" fmla="*/ 53 h 53"/>
                <a:gd name="T2" fmla="*/ 55 w 55"/>
                <a:gd name="T3" fmla="*/ 3 h 53"/>
                <a:gd name="T4" fmla="*/ 53 w 55"/>
                <a:gd name="T5" fmla="*/ 1 h 53"/>
                <a:gd name="T6" fmla="*/ 51 w 55"/>
                <a:gd name="T7" fmla="*/ 0 h 53"/>
                <a:gd name="T8" fmla="*/ 0 w 55"/>
                <a:gd name="T9" fmla="*/ 49 h 53"/>
                <a:gd name="T10" fmla="*/ 3 w 55"/>
                <a:gd name="T11" fmla="*/ 51 h 53"/>
                <a:gd name="T12" fmla="*/ 5 w 55"/>
                <a:gd name="T13" fmla="*/ 5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5"/>
                <a:gd name="T22" fmla="*/ 0 h 53"/>
                <a:gd name="T23" fmla="*/ 55 w 55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5" h="53">
                  <a:moveTo>
                    <a:pt x="5" y="53"/>
                  </a:move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0" y="49"/>
                  </a:lnTo>
                  <a:lnTo>
                    <a:pt x="3" y="51"/>
                  </a:lnTo>
                  <a:lnTo>
                    <a:pt x="5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1261">
              <a:extLst>
                <a:ext uri="{FF2B5EF4-FFF2-40B4-BE49-F238E27FC236}">
                  <a16:creationId xmlns:a16="http://schemas.microsoft.com/office/drawing/2014/main" id="{A495E32D-D016-4E4E-A6C6-0C9FE3F4A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969"/>
              <a:ext cx="48" cy="46"/>
            </a:xfrm>
            <a:custGeom>
              <a:avLst/>
              <a:gdLst>
                <a:gd name="T0" fmla="*/ 2 w 48"/>
                <a:gd name="T1" fmla="*/ 46 h 46"/>
                <a:gd name="T2" fmla="*/ 48 w 48"/>
                <a:gd name="T3" fmla="*/ 2 h 46"/>
                <a:gd name="T4" fmla="*/ 44 w 48"/>
                <a:gd name="T5" fmla="*/ 0 h 46"/>
                <a:gd name="T6" fmla="*/ 42 w 48"/>
                <a:gd name="T7" fmla="*/ 0 h 46"/>
                <a:gd name="T8" fmla="*/ 0 w 48"/>
                <a:gd name="T9" fmla="*/ 40 h 46"/>
                <a:gd name="T10" fmla="*/ 2 w 48"/>
                <a:gd name="T11" fmla="*/ 44 h 46"/>
                <a:gd name="T12" fmla="*/ 2 w 48"/>
                <a:gd name="T13" fmla="*/ 46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8"/>
                <a:gd name="T22" fmla="*/ 0 h 46"/>
                <a:gd name="T23" fmla="*/ 48 w 48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8" h="46">
                  <a:moveTo>
                    <a:pt x="2" y="46"/>
                  </a:moveTo>
                  <a:lnTo>
                    <a:pt x="48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2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Freeform 1262">
              <a:extLst>
                <a:ext uri="{FF2B5EF4-FFF2-40B4-BE49-F238E27FC236}">
                  <a16:creationId xmlns:a16="http://schemas.microsoft.com/office/drawing/2014/main" id="{5C30EF05-AD2D-46CD-BF85-2C98B304B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977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2 w 3"/>
                <a:gd name="T5" fmla="*/ 2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1263">
              <a:extLst>
                <a:ext uri="{FF2B5EF4-FFF2-40B4-BE49-F238E27FC236}">
                  <a16:creationId xmlns:a16="http://schemas.microsoft.com/office/drawing/2014/main" id="{EB30B08D-5FC6-44F3-9743-42CD8AC30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965"/>
              <a:ext cx="39" cy="38"/>
            </a:xfrm>
            <a:custGeom>
              <a:avLst/>
              <a:gdLst>
                <a:gd name="T0" fmla="*/ 39 w 39"/>
                <a:gd name="T1" fmla="*/ 38 h 38"/>
                <a:gd name="T2" fmla="*/ 39 w 39"/>
                <a:gd name="T3" fmla="*/ 38 h 38"/>
                <a:gd name="T4" fmla="*/ 37 w 39"/>
                <a:gd name="T5" fmla="*/ 31 h 38"/>
                <a:gd name="T6" fmla="*/ 35 w 39"/>
                <a:gd name="T7" fmla="*/ 23 h 38"/>
                <a:gd name="T8" fmla="*/ 31 w 39"/>
                <a:gd name="T9" fmla="*/ 17 h 38"/>
                <a:gd name="T10" fmla="*/ 27 w 39"/>
                <a:gd name="T11" fmla="*/ 12 h 38"/>
                <a:gd name="T12" fmla="*/ 22 w 39"/>
                <a:gd name="T13" fmla="*/ 8 h 38"/>
                <a:gd name="T14" fmla="*/ 14 w 39"/>
                <a:gd name="T15" fmla="*/ 4 h 38"/>
                <a:gd name="T16" fmla="*/ 8 w 39"/>
                <a:gd name="T17" fmla="*/ 2 h 38"/>
                <a:gd name="T18" fmla="*/ 0 w 39"/>
                <a:gd name="T19" fmla="*/ 0 h 38"/>
                <a:gd name="T20" fmla="*/ 0 w 39"/>
                <a:gd name="T21" fmla="*/ 6 h 38"/>
                <a:gd name="T22" fmla="*/ 6 w 39"/>
                <a:gd name="T23" fmla="*/ 8 h 38"/>
                <a:gd name="T24" fmla="*/ 12 w 39"/>
                <a:gd name="T25" fmla="*/ 10 h 38"/>
                <a:gd name="T26" fmla="*/ 18 w 39"/>
                <a:gd name="T27" fmla="*/ 12 h 38"/>
                <a:gd name="T28" fmla="*/ 24 w 39"/>
                <a:gd name="T29" fmla="*/ 15 h 38"/>
                <a:gd name="T30" fmla="*/ 27 w 39"/>
                <a:gd name="T31" fmla="*/ 21 h 38"/>
                <a:gd name="T32" fmla="*/ 29 w 39"/>
                <a:gd name="T33" fmla="*/ 27 h 38"/>
                <a:gd name="T34" fmla="*/ 31 w 39"/>
                <a:gd name="T35" fmla="*/ 33 h 38"/>
                <a:gd name="T36" fmla="*/ 33 w 39"/>
                <a:gd name="T37" fmla="*/ 38 h 38"/>
                <a:gd name="T38" fmla="*/ 33 w 39"/>
                <a:gd name="T39" fmla="*/ 38 h 38"/>
                <a:gd name="T40" fmla="*/ 39 w 39"/>
                <a:gd name="T41" fmla="*/ 38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38"/>
                <a:gd name="T65" fmla="*/ 39 w 39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38">
                  <a:moveTo>
                    <a:pt x="39" y="38"/>
                  </a:moveTo>
                  <a:lnTo>
                    <a:pt x="39" y="38"/>
                  </a:lnTo>
                  <a:lnTo>
                    <a:pt x="37" y="31"/>
                  </a:lnTo>
                  <a:lnTo>
                    <a:pt x="35" y="23"/>
                  </a:lnTo>
                  <a:lnTo>
                    <a:pt x="31" y="17"/>
                  </a:lnTo>
                  <a:lnTo>
                    <a:pt x="27" y="12"/>
                  </a:lnTo>
                  <a:lnTo>
                    <a:pt x="22" y="8"/>
                  </a:lnTo>
                  <a:lnTo>
                    <a:pt x="14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2"/>
                  </a:lnTo>
                  <a:lnTo>
                    <a:pt x="24" y="15"/>
                  </a:lnTo>
                  <a:lnTo>
                    <a:pt x="27" y="21"/>
                  </a:lnTo>
                  <a:lnTo>
                    <a:pt x="29" y="27"/>
                  </a:lnTo>
                  <a:lnTo>
                    <a:pt x="31" y="33"/>
                  </a:lnTo>
                  <a:lnTo>
                    <a:pt x="33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1264">
              <a:extLst>
                <a:ext uri="{FF2B5EF4-FFF2-40B4-BE49-F238E27FC236}">
                  <a16:creationId xmlns:a16="http://schemas.microsoft.com/office/drawing/2014/main" id="{B6380B93-F560-4A3B-8876-901A9B609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003"/>
              <a:ext cx="39" cy="39"/>
            </a:xfrm>
            <a:custGeom>
              <a:avLst/>
              <a:gdLst>
                <a:gd name="T0" fmla="*/ 0 w 39"/>
                <a:gd name="T1" fmla="*/ 39 h 39"/>
                <a:gd name="T2" fmla="*/ 0 w 39"/>
                <a:gd name="T3" fmla="*/ 39 h 39"/>
                <a:gd name="T4" fmla="*/ 8 w 39"/>
                <a:gd name="T5" fmla="*/ 39 h 39"/>
                <a:gd name="T6" fmla="*/ 14 w 39"/>
                <a:gd name="T7" fmla="*/ 37 h 39"/>
                <a:gd name="T8" fmla="*/ 22 w 39"/>
                <a:gd name="T9" fmla="*/ 33 h 39"/>
                <a:gd name="T10" fmla="*/ 27 w 39"/>
                <a:gd name="T11" fmla="*/ 27 h 39"/>
                <a:gd name="T12" fmla="*/ 31 w 39"/>
                <a:gd name="T13" fmla="*/ 22 h 39"/>
                <a:gd name="T14" fmla="*/ 35 w 39"/>
                <a:gd name="T15" fmla="*/ 16 h 39"/>
                <a:gd name="T16" fmla="*/ 37 w 39"/>
                <a:gd name="T17" fmla="*/ 8 h 39"/>
                <a:gd name="T18" fmla="*/ 39 w 39"/>
                <a:gd name="T19" fmla="*/ 0 h 39"/>
                <a:gd name="T20" fmla="*/ 33 w 39"/>
                <a:gd name="T21" fmla="*/ 0 h 39"/>
                <a:gd name="T22" fmla="*/ 31 w 39"/>
                <a:gd name="T23" fmla="*/ 8 h 39"/>
                <a:gd name="T24" fmla="*/ 29 w 39"/>
                <a:gd name="T25" fmla="*/ 14 h 39"/>
                <a:gd name="T26" fmla="*/ 27 w 39"/>
                <a:gd name="T27" fmla="*/ 20 h 39"/>
                <a:gd name="T28" fmla="*/ 24 w 39"/>
                <a:gd name="T29" fmla="*/ 24 h 39"/>
                <a:gd name="T30" fmla="*/ 18 w 39"/>
                <a:gd name="T31" fmla="*/ 27 h 39"/>
                <a:gd name="T32" fmla="*/ 12 w 39"/>
                <a:gd name="T33" fmla="*/ 31 h 39"/>
                <a:gd name="T34" fmla="*/ 6 w 39"/>
                <a:gd name="T35" fmla="*/ 33 h 39"/>
                <a:gd name="T36" fmla="*/ 0 w 39"/>
                <a:gd name="T37" fmla="*/ 33 h 39"/>
                <a:gd name="T38" fmla="*/ 0 w 39"/>
                <a:gd name="T39" fmla="*/ 33 h 39"/>
                <a:gd name="T40" fmla="*/ 0 w 39"/>
                <a:gd name="T41" fmla="*/ 3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39"/>
                <a:gd name="T65" fmla="*/ 39 w 39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39">
                  <a:moveTo>
                    <a:pt x="0" y="39"/>
                  </a:moveTo>
                  <a:lnTo>
                    <a:pt x="0" y="39"/>
                  </a:lnTo>
                  <a:lnTo>
                    <a:pt x="8" y="39"/>
                  </a:lnTo>
                  <a:lnTo>
                    <a:pt x="14" y="37"/>
                  </a:lnTo>
                  <a:lnTo>
                    <a:pt x="22" y="33"/>
                  </a:lnTo>
                  <a:lnTo>
                    <a:pt x="27" y="27"/>
                  </a:lnTo>
                  <a:lnTo>
                    <a:pt x="31" y="22"/>
                  </a:lnTo>
                  <a:lnTo>
                    <a:pt x="35" y="16"/>
                  </a:lnTo>
                  <a:lnTo>
                    <a:pt x="37" y="8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7" y="20"/>
                  </a:lnTo>
                  <a:lnTo>
                    <a:pt x="24" y="24"/>
                  </a:lnTo>
                  <a:lnTo>
                    <a:pt x="18" y="27"/>
                  </a:lnTo>
                  <a:lnTo>
                    <a:pt x="12" y="31"/>
                  </a:lnTo>
                  <a:lnTo>
                    <a:pt x="6" y="33"/>
                  </a:lnTo>
                  <a:lnTo>
                    <a:pt x="0" y="33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Freeform 1265">
              <a:extLst>
                <a:ext uri="{FF2B5EF4-FFF2-40B4-BE49-F238E27FC236}">
                  <a16:creationId xmlns:a16="http://schemas.microsoft.com/office/drawing/2014/main" id="{8CFBCA01-C0F2-48CE-8E40-DC7C31698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03"/>
              <a:ext cx="38" cy="39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8 h 39"/>
                <a:gd name="T6" fmla="*/ 2 w 38"/>
                <a:gd name="T7" fmla="*/ 16 h 39"/>
                <a:gd name="T8" fmla="*/ 6 w 38"/>
                <a:gd name="T9" fmla="*/ 22 h 39"/>
                <a:gd name="T10" fmla="*/ 12 w 38"/>
                <a:gd name="T11" fmla="*/ 27 h 39"/>
                <a:gd name="T12" fmla="*/ 17 w 38"/>
                <a:gd name="T13" fmla="*/ 33 h 39"/>
                <a:gd name="T14" fmla="*/ 23 w 38"/>
                <a:gd name="T15" fmla="*/ 37 h 39"/>
                <a:gd name="T16" fmla="*/ 31 w 38"/>
                <a:gd name="T17" fmla="*/ 39 h 39"/>
                <a:gd name="T18" fmla="*/ 38 w 38"/>
                <a:gd name="T19" fmla="*/ 39 h 39"/>
                <a:gd name="T20" fmla="*/ 38 w 38"/>
                <a:gd name="T21" fmla="*/ 33 h 39"/>
                <a:gd name="T22" fmla="*/ 31 w 38"/>
                <a:gd name="T23" fmla="*/ 33 h 39"/>
                <a:gd name="T24" fmla="*/ 25 w 38"/>
                <a:gd name="T25" fmla="*/ 31 h 39"/>
                <a:gd name="T26" fmla="*/ 19 w 38"/>
                <a:gd name="T27" fmla="*/ 27 h 39"/>
                <a:gd name="T28" fmla="*/ 15 w 38"/>
                <a:gd name="T29" fmla="*/ 24 h 39"/>
                <a:gd name="T30" fmla="*/ 12 w 38"/>
                <a:gd name="T31" fmla="*/ 20 h 39"/>
                <a:gd name="T32" fmla="*/ 8 w 38"/>
                <a:gd name="T33" fmla="*/ 14 h 39"/>
                <a:gd name="T34" fmla="*/ 6 w 38"/>
                <a:gd name="T35" fmla="*/ 8 h 39"/>
                <a:gd name="T36" fmla="*/ 6 w 38"/>
                <a:gd name="T37" fmla="*/ 0 h 39"/>
                <a:gd name="T38" fmla="*/ 6 w 38"/>
                <a:gd name="T39" fmla="*/ 0 h 39"/>
                <a:gd name="T40" fmla="*/ 0 w 38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9"/>
                <a:gd name="T65" fmla="*/ 38 w 38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9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2" y="27"/>
                  </a:lnTo>
                  <a:lnTo>
                    <a:pt x="17" y="33"/>
                  </a:lnTo>
                  <a:lnTo>
                    <a:pt x="23" y="37"/>
                  </a:lnTo>
                  <a:lnTo>
                    <a:pt x="31" y="39"/>
                  </a:lnTo>
                  <a:lnTo>
                    <a:pt x="38" y="39"/>
                  </a:lnTo>
                  <a:lnTo>
                    <a:pt x="38" y="33"/>
                  </a:lnTo>
                  <a:lnTo>
                    <a:pt x="31" y="33"/>
                  </a:lnTo>
                  <a:lnTo>
                    <a:pt x="25" y="31"/>
                  </a:lnTo>
                  <a:lnTo>
                    <a:pt x="19" y="27"/>
                  </a:lnTo>
                  <a:lnTo>
                    <a:pt x="15" y="24"/>
                  </a:lnTo>
                  <a:lnTo>
                    <a:pt x="12" y="20"/>
                  </a:lnTo>
                  <a:lnTo>
                    <a:pt x="8" y="14"/>
                  </a:lnTo>
                  <a:lnTo>
                    <a:pt x="6" y="8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1" name="Freeform 1266">
              <a:extLst>
                <a:ext uri="{FF2B5EF4-FFF2-40B4-BE49-F238E27FC236}">
                  <a16:creationId xmlns:a16="http://schemas.microsoft.com/office/drawing/2014/main" id="{6EA0BFE5-D840-4274-ADBF-1EDB019C8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965"/>
              <a:ext cx="38" cy="38"/>
            </a:xfrm>
            <a:custGeom>
              <a:avLst/>
              <a:gdLst>
                <a:gd name="T0" fmla="*/ 38 w 38"/>
                <a:gd name="T1" fmla="*/ 0 h 38"/>
                <a:gd name="T2" fmla="*/ 38 w 38"/>
                <a:gd name="T3" fmla="*/ 0 h 38"/>
                <a:gd name="T4" fmla="*/ 31 w 38"/>
                <a:gd name="T5" fmla="*/ 2 h 38"/>
                <a:gd name="T6" fmla="*/ 23 w 38"/>
                <a:gd name="T7" fmla="*/ 4 h 38"/>
                <a:gd name="T8" fmla="*/ 17 w 38"/>
                <a:gd name="T9" fmla="*/ 8 h 38"/>
                <a:gd name="T10" fmla="*/ 12 w 38"/>
                <a:gd name="T11" fmla="*/ 12 h 38"/>
                <a:gd name="T12" fmla="*/ 6 w 38"/>
                <a:gd name="T13" fmla="*/ 17 h 38"/>
                <a:gd name="T14" fmla="*/ 2 w 38"/>
                <a:gd name="T15" fmla="*/ 23 h 38"/>
                <a:gd name="T16" fmla="*/ 0 w 38"/>
                <a:gd name="T17" fmla="*/ 31 h 38"/>
                <a:gd name="T18" fmla="*/ 0 w 38"/>
                <a:gd name="T19" fmla="*/ 38 h 38"/>
                <a:gd name="T20" fmla="*/ 6 w 38"/>
                <a:gd name="T21" fmla="*/ 38 h 38"/>
                <a:gd name="T22" fmla="*/ 6 w 38"/>
                <a:gd name="T23" fmla="*/ 33 h 38"/>
                <a:gd name="T24" fmla="*/ 8 w 38"/>
                <a:gd name="T25" fmla="*/ 27 h 38"/>
                <a:gd name="T26" fmla="*/ 12 w 38"/>
                <a:gd name="T27" fmla="*/ 21 h 38"/>
                <a:gd name="T28" fmla="*/ 15 w 38"/>
                <a:gd name="T29" fmla="*/ 15 h 38"/>
                <a:gd name="T30" fmla="*/ 19 w 38"/>
                <a:gd name="T31" fmla="*/ 12 h 38"/>
                <a:gd name="T32" fmla="*/ 25 w 38"/>
                <a:gd name="T33" fmla="*/ 10 h 38"/>
                <a:gd name="T34" fmla="*/ 31 w 38"/>
                <a:gd name="T35" fmla="*/ 8 h 38"/>
                <a:gd name="T36" fmla="*/ 38 w 38"/>
                <a:gd name="T37" fmla="*/ 6 h 38"/>
                <a:gd name="T38" fmla="*/ 38 w 38"/>
                <a:gd name="T39" fmla="*/ 6 h 38"/>
                <a:gd name="T40" fmla="*/ 38 w 38"/>
                <a:gd name="T41" fmla="*/ 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8"/>
                <a:gd name="T65" fmla="*/ 38 w 38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8">
                  <a:moveTo>
                    <a:pt x="38" y="0"/>
                  </a:moveTo>
                  <a:lnTo>
                    <a:pt x="38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7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6" y="33"/>
                  </a:lnTo>
                  <a:lnTo>
                    <a:pt x="8" y="27"/>
                  </a:lnTo>
                  <a:lnTo>
                    <a:pt x="12" y="21"/>
                  </a:lnTo>
                  <a:lnTo>
                    <a:pt x="15" y="15"/>
                  </a:lnTo>
                  <a:lnTo>
                    <a:pt x="19" y="12"/>
                  </a:lnTo>
                  <a:lnTo>
                    <a:pt x="25" y="10"/>
                  </a:lnTo>
                  <a:lnTo>
                    <a:pt x="31" y="8"/>
                  </a:lnTo>
                  <a:lnTo>
                    <a:pt x="38" y="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2" name="Freeform 1267">
              <a:extLst>
                <a:ext uri="{FF2B5EF4-FFF2-40B4-BE49-F238E27FC236}">
                  <a16:creationId xmlns:a16="http://schemas.microsoft.com/office/drawing/2014/main" id="{DC76B274-56B8-4265-904F-AB6786FD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977"/>
              <a:ext cx="19" cy="13"/>
            </a:xfrm>
            <a:custGeom>
              <a:avLst/>
              <a:gdLst>
                <a:gd name="T0" fmla="*/ 3 w 19"/>
                <a:gd name="T1" fmla="*/ 13 h 13"/>
                <a:gd name="T2" fmla="*/ 5 w 19"/>
                <a:gd name="T3" fmla="*/ 11 h 13"/>
                <a:gd name="T4" fmla="*/ 13 w 19"/>
                <a:gd name="T5" fmla="*/ 9 h 13"/>
                <a:gd name="T6" fmla="*/ 19 w 19"/>
                <a:gd name="T7" fmla="*/ 3 h 13"/>
                <a:gd name="T8" fmla="*/ 15 w 19"/>
                <a:gd name="T9" fmla="*/ 0 h 13"/>
                <a:gd name="T10" fmla="*/ 9 w 19"/>
                <a:gd name="T11" fmla="*/ 3 h 13"/>
                <a:gd name="T12" fmla="*/ 3 w 19"/>
                <a:gd name="T13" fmla="*/ 7 h 13"/>
                <a:gd name="T14" fmla="*/ 0 w 19"/>
                <a:gd name="T15" fmla="*/ 7 h 13"/>
                <a:gd name="T16" fmla="*/ 3 w 19"/>
                <a:gd name="T17" fmla="*/ 1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3"/>
                <a:gd name="T29" fmla="*/ 19 w 1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3">
                  <a:moveTo>
                    <a:pt x="3" y="13"/>
                  </a:moveTo>
                  <a:lnTo>
                    <a:pt x="5" y="11"/>
                  </a:lnTo>
                  <a:lnTo>
                    <a:pt x="13" y="9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3" name="Freeform 1268">
              <a:extLst>
                <a:ext uri="{FF2B5EF4-FFF2-40B4-BE49-F238E27FC236}">
                  <a16:creationId xmlns:a16="http://schemas.microsoft.com/office/drawing/2014/main" id="{D65DB529-7DBB-4FB1-A228-847C8D378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82"/>
              <a:ext cx="17" cy="10"/>
            </a:xfrm>
            <a:custGeom>
              <a:avLst/>
              <a:gdLst>
                <a:gd name="T0" fmla="*/ 0 w 17"/>
                <a:gd name="T1" fmla="*/ 6 h 10"/>
                <a:gd name="T2" fmla="*/ 4 w 17"/>
                <a:gd name="T3" fmla="*/ 6 h 10"/>
                <a:gd name="T4" fmla="*/ 11 w 17"/>
                <a:gd name="T5" fmla="*/ 10 h 10"/>
                <a:gd name="T6" fmla="*/ 17 w 17"/>
                <a:gd name="T7" fmla="*/ 10 h 10"/>
                <a:gd name="T8" fmla="*/ 17 w 17"/>
                <a:gd name="T9" fmla="*/ 4 h 10"/>
                <a:gd name="T10" fmla="*/ 11 w 17"/>
                <a:gd name="T11" fmla="*/ 4 h 10"/>
                <a:gd name="T12" fmla="*/ 6 w 17"/>
                <a:gd name="T13" fmla="*/ 2 h 10"/>
                <a:gd name="T14" fmla="*/ 2 w 17"/>
                <a:gd name="T15" fmla="*/ 0 h 10"/>
                <a:gd name="T16" fmla="*/ 0 w 17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10"/>
                <a:gd name="T29" fmla="*/ 17 w 1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10">
                  <a:moveTo>
                    <a:pt x="0" y="6"/>
                  </a:moveTo>
                  <a:lnTo>
                    <a:pt x="4" y="6"/>
                  </a:lnTo>
                  <a:lnTo>
                    <a:pt x="11" y="10"/>
                  </a:lnTo>
                  <a:lnTo>
                    <a:pt x="17" y="10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4" name="Freeform 1269">
              <a:extLst>
                <a:ext uri="{FF2B5EF4-FFF2-40B4-BE49-F238E27FC236}">
                  <a16:creationId xmlns:a16="http://schemas.microsoft.com/office/drawing/2014/main" id="{A74E8A87-90B4-4B6F-8558-216FB81EE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61"/>
              <a:ext cx="13" cy="19"/>
            </a:xfrm>
            <a:custGeom>
              <a:avLst/>
              <a:gdLst>
                <a:gd name="T0" fmla="*/ 0 w 13"/>
                <a:gd name="T1" fmla="*/ 4 h 19"/>
                <a:gd name="T2" fmla="*/ 1 w 13"/>
                <a:gd name="T3" fmla="*/ 8 h 19"/>
                <a:gd name="T4" fmla="*/ 5 w 13"/>
                <a:gd name="T5" fmla="*/ 14 h 19"/>
                <a:gd name="T6" fmla="*/ 9 w 13"/>
                <a:gd name="T7" fmla="*/ 19 h 19"/>
                <a:gd name="T8" fmla="*/ 13 w 13"/>
                <a:gd name="T9" fmla="*/ 16 h 19"/>
                <a:gd name="T10" fmla="*/ 9 w 13"/>
                <a:gd name="T11" fmla="*/ 10 h 19"/>
                <a:gd name="T12" fmla="*/ 7 w 13"/>
                <a:gd name="T13" fmla="*/ 6 h 19"/>
                <a:gd name="T14" fmla="*/ 5 w 13"/>
                <a:gd name="T15" fmla="*/ 0 h 19"/>
                <a:gd name="T16" fmla="*/ 0 w 13"/>
                <a:gd name="T17" fmla="*/ 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9"/>
                <a:gd name="T29" fmla="*/ 13 w 13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9">
                  <a:moveTo>
                    <a:pt x="0" y="4"/>
                  </a:moveTo>
                  <a:lnTo>
                    <a:pt x="1" y="8"/>
                  </a:lnTo>
                  <a:lnTo>
                    <a:pt x="5" y="14"/>
                  </a:lnTo>
                  <a:lnTo>
                    <a:pt x="9" y="19"/>
                  </a:lnTo>
                  <a:lnTo>
                    <a:pt x="13" y="16"/>
                  </a:lnTo>
                  <a:lnTo>
                    <a:pt x="9" y="10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Freeform 1270">
              <a:extLst>
                <a:ext uri="{FF2B5EF4-FFF2-40B4-BE49-F238E27FC236}">
                  <a16:creationId xmlns:a16="http://schemas.microsoft.com/office/drawing/2014/main" id="{DCB35C40-D540-4F3D-86DA-99329552F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34"/>
              <a:ext cx="9" cy="18"/>
            </a:xfrm>
            <a:custGeom>
              <a:avLst/>
              <a:gdLst>
                <a:gd name="T0" fmla="*/ 3 w 9"/>
                <a:gd name="T1" fmla="*/ 0 h 18"/>
                <a:gd name="T2" fmla="*/ 3 w 9"/>
                <a:gd name="T3" fmla="*/ 2 h 18"/>
                <a:gd name="T4" fmla="*/ 0 w 9"/>
                <a:gd name="T5" fmla="*/ 12 h 18"/>
                <a:gd name="T6" fmla="*/ 0 w 9"/>
                <a:gd name="T7" fmla="*/ 18 h 18"/>
                <a:gd name="T8" fmla="*/ 5 w 9"/>
                <a:gd name="T9" fmla="*/ 18 h 18"/>
                <a:gd name="T10" fmla="*/ 5 w 9"/>
                <a:gd name="T11" fmla="*/ 12 h 18"/>
                <a:gd name="T12" fmla="*/ 7 w 9"/>
                <a:gd name="T13" fmla="*/ 6 h 18"/>
                <a:gd name="T14" fmla="*/ 9 w 9"/>
                <a:gd name="T15" fmla="*/ 2 h 18"/>
                <a:gd name="T16" fmla="*/ 3 w 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8"/>
                <a:gd name="T29" fmla="*/ 9 w 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8">
                  <a:moveTo>
                    <a:pt x="3" y="0"/>
                  </a:moveTo>
                  <a:lnTo>
                    <a:pt x="3" y="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5" y="12"/>
                  </a:lnTo>
                  <a:lnTo>
                    <a:pt x="7" y="6"/>
                  </a:lnTo>
                  <a:lnTo>
                    <a:pt x="9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6" name="Freeform 1271">
              <a:extLst>
                <a:ext uri="{FF2B5EF4-FFF2-40B4-BE49-F238E27FC236}">
                  <a16:creationId xmlns:a16="http://schemas.microsoft.com/office/drawing/2014/main" id="{D0491319-F349-4610-94B3-1E0BE93A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925"/>
              <a:ext cx="6" cy="4"/>
            </a:xfrm>
            <a:custGeom>
              <a:avLst/>
              <a:gdLst>
                <a:gd name="T0" fmla="*/ 2 w 6"/>
                <a:gd name="T1" fmla="*/ 0 h 4"/>
                <a:gd name="T2" fmla="*/ 0 w 6"/>
                <a:gd name="T3" fmla="*/ 0 h 4"/>
                <a:gd name="T4" fmla="*/ 6 w 6"/>
                <a:gd name="T5" fmla="*/ 4 h 4"/>
                <a:gd name="T6" fmla="*/ 6 w 6"/>
                <a:gd name="T7" fmla="*/ 4 h 4"/>
                <a:gd name="T8" fmla="*/ 2 w 6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2" y="0"/>
                  </a:moveTo>
                  <a:lnTo>
                    <a:pt x="0" y="0"/>
                  </a:lnTo>
                  <a:lnTo>
                    <a:pt x="6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1272">
              <a:extLst>
                <a:ext uri="{FF2B5EF4-FFF2-40B4-BE49-F238E27FC236}">
                  <a16:creationId xmlns:a16="http://schemas.microsoft.com/office/drawing/2014/main" id="{AB325621-790A-4605-9F33-A9BF80786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919"/>
              <a:ext cx="57" cy="60"/>
            </a:xfrm>
            <a:custGeom>
              <a:avLst/>
              <a:gdLst>
                <a:gd name="T0" fmla="*/ 0 w 57"/>
                <a:gd name="T1" fmla="*/ 8 h 60"/>
                <a:gd name="T2" fmla="*/ 4 w 57"/>
                <a:gd name="T3" fmla="*/ 4 h 60"/>
                <a:gd name="T4" fmla="*/ 10 w 57"/>
                <a:gd name="T5" fmla="*/ 2 h 60"/>
                <a:gd name="T6" fmla="*/ 15 w 57"/>
                <a:gd name="T7" fmla="*/ 0 h 60"/>
                <a:gd name="T8" fmla="*/ 23 w 57"/>
                <a:gd name="T9" fmla="*/ 0 h 60"/>
                <a:gd name="T10" fmla="*/ 29 w 57"/>
                <a:gd name="T11" fmla="*/ 0 h 60"/>
                <a:gd name="T12" fmla="*/ 36 w 57"/>
                <a:gd name="T13" fmla="*/ 2 h 60"/>
                <a:gd name="T14" fmla="*/ 42 w 57"/>
                <a:gd name="T15" fmla="*/ 6 h 60"/>
                <a:gd name="T16" fmla="*/ 48 w 57"/>
                <a:gd name="T17" fmla="*/ 10 h 60"/>
                <a:gd name="T18" fmla="*/ 52 w 57"/>
                <a:gd name="T19" fmla="*/ 15 h 60"/>
                <a:gd name="T20" fmla="*/ 56 w 57"/>
                <a:gd name="T21" fmla="*/ 21 h 60"/>
                <a:gd name="T22" fmla="*/ 57 w 57"/>
                <a:gd name="T23" fmla="*/ 27 h 60"/>
                <a:gd name="T24" fmla="*/ 57 w 57"/>
                <a:gd name="T25" fmla="*/ 35 h 60"/>
                <a:gd name="T26" fmla="*/ 57 w 57"/>
                <a:gd name="T27" fmla="*/ 42 h 60"/>
                <a:gd name="T28" fmla="*/ 56 w 57"/>
                <a:gd name="T29" fmla="*/ 48 h 60"/>
                <a:gd name="T30" fmla="*/ 52 w 57"/>
                <a:gd name="T31" fmla="*/ 54 h 60"/>
                <a:gd name="T32" fmla="*/ 48 w 57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60"/>
                <a:gd name="T53" fmla="*/ 57 w 57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60">
                  <a:moveTo>
                    <a:pt x="0" y="8"/>
                  </a:moveTo>
                  <a:lnTo>
                    <a:pt x="4" y="4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6" y="2"/>
                  </a:lnTo>
                  <a:lnTo>
                    <a:pt x="42" y="6"/>
                  </a:lnTo>
                  <a:lnTo>
                    <a:pt x="48" y="10"/>
                  </a:lnTo>
                  <a:lnTo>
                    <a:pt x="52" y="15"/>
                  </a:lnTo>
                  <a:lnTo>
                    <a:pt x="56" y="21"/>
                  </a:lnTo>
                  <a:lnTo>
                    <a:pt x="57" y="27"/>
                  </a:lnTo>
                  <a:lnTo>
                    <a:pt x="57" y="35"/>
                  </a:lnTo>
                  <a:lnTo>
                    <a:pt x="57" y="42"/>
                  </a:lnTo>
                  <a:lnTo>
                    <a:pt x="56" y="48"/>
                  </a:lnTo>
                  <a:lnTo>
                    <a:pt x="52" y="54"/>
                  </a:lnTo>
                  <a:lnTo>
                    <a:pt x="48" y="6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Line 1273">
              <a:extLst>
                <a:ext uri="{FF2B5EF4-FFF2-40B4-BE49-F238E27FC236}">
                  <a16:creationId xmlns:a16="http://schemas.microsoft.com/office/drawing/2014/main" id="{B14346A4-F9AE-4581-BA9F-164BD51EE5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6" y="20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Rectangle 1274">
              <a:extLst>
                <a:ext uri="{FF2B5EF4-FFF2-40B4-BE49-F238E27FC236}">
                  <a16:creationId xmlns:a16="http://schemas.microsoft.com/office/drawing/2014/main" id="{90256B78-D74F-4C40-BE7E-CA5EC9CB7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1851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dA</a:t>
              </a:r>
              <a:endParaRPr lang="sr-Latn-CS" altLang="en-US"/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D3F4A6C-91F7-4984-A955-17C40A0529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44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4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1044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1044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1044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940"/>
                            </p:stCondLst>
                            <p:childTnLst>
                              <p:par>
                                <p:cTn id="1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4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4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4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4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4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94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694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04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744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4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7940"/>
                            </p:stCondLst>
                            <p:childTnLst>
                              <p:par>
                                <p:cTn id="4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04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5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5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05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5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5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5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5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5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05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56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56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05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056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056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5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056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056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05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55" grpId="0"/>
      <p:bldP spid="104460" grpId="0" animBg="1"/>
      <p:bldP spid="104461" grpId="0"/>
      <p:bldP spid="105612" grpId="0" animBg="1"/>
      <p:bldP spid="105613" grpId="0"/>
      <p:bldP spid="105670" grpId="0" animBg="1"/>
      <p:bldP spid="105671" grpId="0"/>
      <p:bldP spid="105672" grpId="0" animBg="1"/>
      <p:bldP spid="10567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Slide Number Placeholder 4">
            <a:extLst>
              <a:ext uri="{FF2B5EF4-FFF2-40B4-BE49-F238E27FC236}">
                <a16:creationId xmlns:a16="http://schemas.microsoft.com/office/drawing/2014/main" id="{F6B2CE2E-F5E3-4820-A89C-CFF53297AE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E1E4E78-D862-4736-B015-E93E0BCD3F84}" type="slidenum">
              <a:rPr lang="en-US" altLang="en-US"/>
              <a:pPr eaLnBrk="1" hangingPunct="1"/>
              <a:t>14</a:t>
            </a:fld>
            <a:endParaRPr lang="en-US" altLang="en-US"/>
          </a:p>
        </p:txBody>
      </p:sp>
      <p:sp>
        <p:nvSpPr>
          <p:cNvPr id="18436" name="Text Box 2">
            <a:extLst>
              <a:ext uri="{FF2B5EF4-FFF2-40B4-BE49-F238E27FC236}">
                <a16:creationId xmlns:a16="http://schemas.microsoft.com/office/drawing/2014/main" id="{B2FE25BA-79C1-4E7E-BE21-E52DBE16D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8437" name="WordArt 3">
            <a:extLst>
              <a:ext uri="{FF2B5EF4-FFF2-40B4-BE49-F238E27FC236}">
                <a16:creationId xmlns:a16="http://schemas.microsoft.com/office/drawing/2014/main" id="{BCF8EC82-AE3D-4DF5-B270-846709B2BE9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454150" y="728663"/>
            <a:ext cx="623411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PROTOK I SREDNJA BRZINA</a:t>
            </a:r>
          </a:p>
        </p:txBody>
      </p:sp>
      <p:sp>
        <p:nvSpPr>
          <p:cNvPr id="18438" name="Line 4">
            <a:extLst>
              <a:ext uri="{FF2B5EF4-FFF2-40B4-BE49-F238E27FC236}">
                <a16:creationId xmlns:a16="http://schemas.microsoft.com/office/drawing/2014/main" id="{AB72B523-782F-4F54-AA93-2EB2AD239C8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0" name="Line 6">
            <a:extLst>
              <a:ext uri="{FF2B5EF4-FFF2-40B4-BE49-F238E27FC236}">
                <a16:creationId xmlns:a16="http://schemas.microsoft.com/office/drawing/2014/main" id="{BCE82833-7462-41FE-AF12-C3FA5CA81ADE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03" name="Text Box 7">
            <a:extLst>
              <a:ext uri="{FF2B5EF4-FFF2-40B4-BE49-F238E27FC236}">
                <a16:creationId xmlns:a16="http://schemas.microsoft.com/office/drawing/2014/main" id="{20D7DCB5-8ED0-4F1E-8024-62DBF123BF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Protok fluida je zapremina fluida koja prođe kroz dati poprečni presek u jedinici vremena.</a:t>
            </a:r>
            <a:endParaRPr lang="en-US" altLang="en-US" sz="2000" b="1"/>
          </a:p>
        </p:txBody>
      </p:sp>
      <p:pic>
        <p:nvPicPr>
          <p:cNvPr id="106504" name="Picture 8" descr="BD10263_">
            <a:extLst>
              <a:ext uri="{FF2B5EF4-FFF2-40B4-BE49-F238E27FC236}">
                <a16:creationId xmlns:a16="http://schemas.microsoft.com/office/drawing/2014/main" id="{328C647B-29BA-434F-8550-E183C68582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126" name="Text Box 630">
            <a:extLst>
              <a:ext uri="{FF2B5EF4-FFF2-40B4-BE49-F238E27FC236}">
                <a16:creationId xmlns:a16="http://schemas.microsoft.com/office/drawing/2014/main" id="{7CDF7BAA-837E-451D-8F63-5150208716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2511425"/>
            <a:ext cx="43370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Protok kroz jedno strujno vlakno</a:t>
            </a:r>
            <a:r>
              <a:rPr lang="sr-Latn-CS" altLang="zh-TW" sz="2000" b="1"/>
              <a:t>:</a:t>
            </a:r>
            <a:endParaRPr lang="en-US" altLang="en-US" sz="2000" b="1"/>
          </a:p>
        </p:txBody>
      </p:sp>
      <p:pic>
        <p:nvPicPr>
          <p:cNvPr id="107127" name="Picture 631" descr="BD10263_">
            <a:extLst>
              <a:ext uri="{FF2B5EF4-FFF2-40B4-BE49-F238E27FC236}">
                <a16:creationId xmlns:a16="http://schemas.microsoft.com/office/drawing/2014/main" id="{3608D32E-D6A0-4705-BD9F-61290ABE08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6082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634">
            <a:extLst>
              <a:ext uri="{FF2B5EF4-FFF2-40B4-BE49-F238E27FC236}">
                <a16:creationId xmlns:a16="http://schemas.microsoft.com/office/drawing/2014/main" id="{1FD00BC0-B020-43D8-A9A5-5D7EEA3F6CD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1800" y="3105150"/>
            <a:ext cx="2605088" cy="958850"/>
            <a:chOff x="2059" y="1851"/>
            <a:chExt cx="1641" cy="604"/>
          </a:xfrm>
        </p:grpSpPr>
        <p:sp>
          <p:nvSpPr>
            <p:cNvPr id="18517" name="AutoShape 633">
              <a:extLst>
                <a:ext uri="{FF2B5EF4-FFF2-40B4-BE49-F238E27FC236}">
                  <a16:creationId xmlns:a16="http://schemas.microsoft.com/office/drawing/2014/main" id="{AE2F7671-D481-4046-8318-FCC9C9A4C81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059" y="1869"/>
              <a:ext cx="1641" cy="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Freeform 635">
              <a:extLst>
                <a:ext uri="{FF2B5EF4-FFF2-40B4-BE49-F238E27FC236}">
                  <a16:creationId xmlns:a16="http://schemas.microsoft.com/office/drawing/2014/main" id="{82156417-E483-4D63-8439-233DEEB2C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927"/>
              <a:ext cx="1551" cy="457"/>
            </a:xfrm>
            <a:custGeom>
              <a:avLst/>
              <a:gdLst>
                <a:gd name="T0" fmla="*/ 1551 w 1551"/>
                <a:gd name="T1" fmla="*/ 0 h 457"/>
                <a:gd name="T2" fmla="*/ 1513 w 1551"/>
                <a:gd name="T3" fmla="*/ 27 h 457"/>
                <a:gd name="T4" fmla="*/ 1468 w 1551"/>
                <a:gd name="T5" fmla="*/ 53 h 457"/>
                <a:gd name="T6" fmla="*/ 1420 w 1551"/>
                <a:gd name="T7" fmla="*/ 78 h 457"/>
                <a:gd name="T8" fmla="*/ 1367 w 1551"/>
                <a:gd name="T9" fmla="*/ 105 h 457"/>
                <a:gd name="T10" fmla="*/ 1334 w 1551"/>
                <a:gd name="T11" fmla="*/ 119 h 457"/>
                <a:gd name="T12" fmla="*/ 1299 w 1551"/>
                <a:gd name="T13" fmla="*/ 130 h 457"/>
                <a:gd name="T14" fmla="*/ 1267 w 1551"/>
                <a:gd name="T15" fmla="*/ 142 h 457"/>
                <a:gd name="T16" fmla="*/ 1234 w 1551"/>
                <a:gd name="T17" fmla="*/ 150 h 457"/>
                <a:gd name="T18" fmla="*/ 1202 w 1551"/>
                <a:gd name="T19" fmla="*/ 157 h 457"/>
                <a:gd name="T20" fmla="*/ 1169 w 1551"/>
                <a:gd name="T21" fmla="*/ 163 h 457"/>
                <a:gd name="T22" fmla="*/ 1136 w 1551"/>
                <a:gd name="T23" fmla="*/ 167 h 457"/>
                <a:gd name="T24" fmla="*/ 1106 w 1551"/>
                <a:gd name="T25" fmla="*/ 171 h 457"/>
                <a:gd name="T26" fmla="*/ 1042 w 1551"/>
                <a:gd name="T27" fmla="*/ 176 h 457"/>
                <a:gd name="T28" fmla="*/ 977 w 1551"/>
                <a:gd name="T29" fmla="*/ 178 h 457"/>
                <a:gd name="T30" fmla="*/ 914 w 1551"/>
                <a:gd name="T31" fmla="*/ 178 h 457"/>
                <a:gd name="T32" fmla="*/ 850 w 1551"/>
                <a:gd name="T33" fmla="*/ 176 h 457"/>
                <a:gd name="T34" fmla="*/ 785 w 1551"/>
                <a:gd name="T35" fmla="*/ 176 h 457"/>
                <a:gd name="T36" fmla="*/ 720 w 1551"/>
                <a:gd name="T37" fmla="*/ 176 h 457"/>
                <a:gd name="T38" fmla="*/ 655 w 1551"/>
                <a:gd name="T39" fmla="*/ 180 h 457"/>
                <a:gd name="T40" fmla="*/ 587 w 1551"/>
                <a:gd name="T41" fmla="*/ 188 h 457"/>
                <a:gd name="T42" fmla="*/ 553 w 1551"/>
                <a:gd name="T43" fmla="*/ 192 h 457"/>
                <a:gd name="T44" fmla="*/ 518 w 1551"/>
                <a:gd name="T45" fmla="*/ 198 h 457"/>
                <a:gd name="T46" fmla="*/ 482 w 1551"/>
                <a:gd name="T47" fmla="*/ 205 h 457"/>
                <a:gd name="T48" fmla="*/ 447 w 1551"/>
                <a:gd name="T49" fmla="*/ 215 h 457"/>
                <a:gd name="T50" fmla="*/ 411 w 1551"/>
                <a:gd name="T51" fmla="*/ 224 h 457"/>
                <a:gd name="T52" fmla="*/ 374 w 1551"/>
                <a:gd name="T53" fmla="*/ 238 h 457"/>
                <a:gd name="T54" fmla="*/ 338 w 1551"/>
                <a:gd name="T55" fmla="*/ 251 h 457"/>
                <a:gd name="T56" fmla="*/ 300 w 1551"/>
                <a:gd name="T57" fmla="*/ 269 h 457"/>
                <a:gd name="T58" fmla="*/ 250 w 1551"/>
                <a:gd name="T59" fmla="*/ 292 h 457"/>
                <a:gd name="T60" fmla="*/ 204 w 1551"/>
                <a:gd name="T61" fmla="*/ 315 h 457"/>
                <a:gd name="T62" fmla="*/ 161 w 1551"/>
                <a:gd name="T63" fmla="*/ 338 h 457"/>
                <a:gd name="T64" fmla="*/ 123 w 1551"/>
                <a:gd name="T65" fmla="*/ 361 h 457"/>
                <a:gd name="T66" fmla="*/ 86 w 1551"/>
                <a:gd name="T67" fmla="*/ 386 h 457"/>
                <a:gd name="T68" fmla="*/ 56 w 1551"/>
                <a:gd name="T69" fmla="*/ 409 h 457"/>
                <a:gd name="T70" fmla="*/ 25 w 1551"/>
                <a:gd name="T71" fmla="*/ 432 h 457"/>
                <a:gd name="T72" fmla="*/ 0 w 1551"/>
                <a:gd name="T73" fmla="*/ 457 h 4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51"/>
                <a:gd name="T112" fmla="*/ 0 h 457"/>
                <a:gd name="T113" fmla="*/ 1551 w 1551"/>
                <a:gd name="T114" fmla="*/ 457 h 4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51" h="457">
                  <a:moveTo>
                    <a:pt x="1551" y="0"/>
                  </a:moveTo>
                  <a:lnTo>
                    <a:pt x="1513" y="27"/>
                  </a:lnTo>
                  <a:lnTo>
                    <a:pt x="1468" y="53"/>
                  </a:lnTo>
                  <a:lnTo>
                    <a:pt x="1420" y="78"/>
                  </a:lnTo>
                  <a:lnTo>
                    <a:pt x="1367" y="105"/>
                  </a:lnTo>
                  <a:lnTo>
                    <a:pt x="1334" y="119"/>
                  </a:lnTo>
                  <a:lnTo>
                    <a:pt x="1299" y="130"/>
                  </a:lnTo>
                  <a:lnTo>
                    <a:pt x="1267" y="142"/>
                  </a:lnTo>
                  <a:lnTo>
                    <a:pt x="1234" y="150"/>
                  </a:lnTo>
                  <a:lnTo>
                    <a:pt x="1202" y="157"/>
                  </a:lnTo>
                  <a:lnTo>
                    <a:pt x="1169" y="163"/>
                  </a:lnTo>
                  <a:lnTo>
                    <a:pt x="1136" y="167"/>
                  </a:lnTo>
                  <a:lnTo>
                    <a:pt x="1106" y="171"/>
                  </a:lnTo>
                  <a:lnTo>
                    <a:pt x="1042" y="176"/>
                  </a:lnTo>
                  <a:lnTo>
                    <a:pt x="977" y="178"/>
                  </a:lnTo>
                  <a:lnTo>
                    <a:pt x="914" y="178"/>
                  </a:lnTo>
                  <a:lnTo>
                    <a:pt x="850" y="176"/>
                  </a:lnTo>
                  <a:lnTo>
                    <a:pt x="785" y="176"/>
                  </a:lnTo>
                  <a:lnTo>
                    <a:pt x="720" y="176"/>
                  </a:lnTo>
                  <a:lnTo>
                    <a:pt x="655" y="180"/>
                  </a:lnTo>
                  <a:lnTo>
                    <a:pt x="587" y="188"/>
                  </a:lnTo>
                  <a:lnTo>
                    <a:pt x="553" y="192"/>
                  </a:lnTo>
                  <a:lnTo>
                    <a:pt x="518" y="198"/>
                  </a:lnTo>
                  <a:lnTo>
                    <a:pt x="482" y="205"/>
                  </a:lnTo>
                  <a:lnTo>
                    <a:pt x="447" y="215"/>
                  </a:lnTo>
                  <a:lnTo>
                    <a:pt x="411" y="224"/>
                  </a:lnTo>
                  <a:lnTo>
                    <a:pt x="374" y="238"/>
                  </a:lnTo>
                  <a:lnTo>
                    <a:pt x="338" y="251"/>
                  </a:lnTo>
                  <a:lnTo>
                    <a:pt x="300" y="269"/>
                  </a:lnTo>
                  <a:lnTo>
                    <a:pt x="250" y="292"/>
                  </a:lnTo>
                  <a:lnTo>
                    <a:pt x="204" y="315"/>
                  </a:lnTo>
                  <a:lnTo>
                    <a:pt x="161" y="338"/>
                  </a:lnTo>
                  <a:lnTo>
                    <a:pt x="123" y="361"/>
                  </a:lnTo>
                  <a:lnTo>
                    <a:pt x="86" y="386"/>
                  </a:lnTo>
                  <a:lnTo>
                    <a:pt x="56" y="409"/>
                  </a:lnTo>
                  <a:lnTo>
                    <a:pt x="25" y="432"/>
                  </a:lnTo>
                  <a:lnTo>
                    <a:pt x="0" y="457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Freeform 636">
              <a:extLst>
                <a:ext uri="{FF2B5EF4-FFF2-40B4-BE49-F238E27FC236}">
                  <a16:creationId xmlns:a16="http://schemas.microsoft.com/office/drawing/2014/main" id="{D5EB3E0C-7B9A-488F-9462-0B9AC94E4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930"/>
              <a:ext cx="75" cy="62"/>
            </a:xfrm>
            <a:custGeom>
              <a:avLst/>
              <a:gdLst>
                <a:gd name="T0" fmla="*/ 4 w 75"/>
                <a:gd name="T1" fmla="*/ 62 h 62"/>
                <a:gd name="T2" fmla="*/ 4 w 75"/>
                <a:gd name="T3" fmla="*/ 60 h 62"/>
                <a:gd name="T4" fmla="*/ 31 w 75"/>
                <a:gd name="T5" fmla="*/ 43 h 62"/>
                <a:gd name="T6" fmla="*/ 54 w 75"/>
                <a:gd name="T7" fmla="*/ 24 h 62"/>
                <a:gd name="T8" fmla="*/ 75 w 75"/>
                <a:gd name="T9" fmla="*/ 6 h 62"/>
                <a:gd name="T10" fmla="*/ 69 w 75"/>
                <a:gd name="T11" fmla="*/ 0 h 62"/>
                <a:gd name="T12" fmla="*/ 48 w 75"/>
                <a:gd name="T13" fmla="*/ 20 h 62"/>
                <a:gd name="T14" fmla="*/ 27 w 75"/>
                <a:gd name="T15" fmla="*/ 37 h 62"/>
                <a:gd name="T16" fmla="*/ 2 w 75"/>
                <a:gd name="T17" fmla="*/ 56 h 62"/>
                <a:gd name="T18" fmla="*/ 0 w 75"/>
                <a:gd name="T19" fmla="*/ 56 h 62"/>
                <a:gd name="T20" fmla="*/ 4 w 75"/>
                <a:gd name="T21" fmla="*/ 62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5"/>
                <a:gd name="T34" fmla="*/ 0 h 62"/>
                <a:gd name="T35" fmla="*/ 75 w 75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5" h="62">
                  <a:moveTo>
                    <a:pt x="4" y="62"/>
                  </a:moveTo>
                  <a:lnTo>
                    <a:pt x="4" y="60"/>
                  </a:lnTo>
                  <a:lnTo>
                    <a:pt x="31" y="43"/>
                  </a:lnTo>
                  <a:lnTo>
                    <a:pt x="54" y="24"/>
                  </a:lnTo>
                  <a:lnTo>
                    <a:pt x="75" y="6"/>
                  </a:lnTo>
                  <a:lnTo>
                    <a:pt x="69" y="0"/>
                  </a:lnTo>
                  <a:lnTo>
                    <a:pt x="48" y="20"/>
                  </a:lnTo>
                  <a:lnTo>
                    <a:pt x="27" y="37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Freeform 637">
              <a:extLst>
                <a:ext uri="{FF2B5EF4-FFF2-40B4-BE49-F238E27FC236}">
                  <a16:creationId xmlns:a16="http://schemas.microsoft.com/office/drawing/2014/main" id="{AB53504E-8E46-4DC0-B5F4-FC8198941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000"/>
              <a:ext cx="10" cy="9"/>
            </a:xfrm>
            <a:custGeom>
              <a:avLst/>
              <a:gdLst>
                <a:gd name="T0" fmla="*/ 4 w 10"/>
                <a:gd name="T1" fmla="*/ 9 h 9"/>
                <a:gd name="T2" fmla="*/ 0 w 10"/>
                <a:gd name="T3" fmla="*/ 3 h 9"/>
                <a:gd name="T4" fmla="*/ 6 w 10"/>
                <a:gd name="T5" fmla="*/ 0 h 9"/>
                <a:gd name="T6" fmla="*/ 10 w 10"/>
                <a:gd name="T7" fmla="*/ 5 h 9"/>
                <a:gd name="T8" fmla="*/ 4 w 10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4" y="9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10" y="5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Freeform 638">
              <a:extLst>
                <a:ext uri="{FF2B5EF4-FFF2-40B4-BE49-F238E27FC236}">
                  <a16:creationId xmlns:a16="http://schemas.microsoft.com/office/drawing/2014/main" id="{CC2496E5-283F-4472-974F-BED9E97AA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017"/>
              <a:ext cx="83" cy="46"/>
            </a:xfrm>
            <a:custGeom>
              <a:avLst/>
              <a:gdLst>
                <a:gd name="T0" fmla="*/ 4 w 83"/>
                <a:gd name="T1" fmla="*/ 46 h 46"/>
                <a:gd name="T2" fmla="*/ 6 w 83"/>
                <a:gd name="T3" fmla="*/ 46 h 46"/>
                <a:gd name="T4" fmla="*/ 43 w 83"/>
                <a:gd name="T5" fmla="*/ 27 h 46"/>
                <a:gd name="T6" fmla="*/ 73 w 83"/>
                <a:gd name="T7" fmla="*/ 10 h 46"/>
                <a:gd name="T8" fmla="*/ 83 w 83"/>
                <a:gd name="T9" fmla="*/ 4 h 46"/>
                <a:gd name="T10" fmla="*/ 79 w 83"/>
                <a:gd name="T11" fmla="*/ 0 h 46"/>
                <a:gd name="T12" fmla="*/ 71 w 83"/>
                <a:gd name="T13" fmla="*/ 4 h 46"/>
                <a:gd name="T14" fmla="*/ 39 w 83"/>
                <a:gd name="T15" fmla="*/ 21 h 46"/>
                <a:gd name="T16" fmla="*/ 4 w 83"/>
                <a:gd name="T17" fmla="*/ 40 h 46"/>
                <a:gd name="T18" fmla="*/ 0 w 83"/>
                <a:gd name="T19" fmla="*/ 40 h 46"/>
                <a:gd name="T20" fmla="*/ 4 w 83"/>
                <a:gd name="T21" fmla="*/ 46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3"/>
                <a:gd name="T34" fmla="*/ 0 h 46"/>
                <a:gd name="T35" fmla="*/ 83 w 83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3" h="46">
                  <a:moveTo>
                    <a:pt x="4" y="46"/>
                  </a:moveTo>
                  <a:lnTo>
                    <a:pt x="6" y="46"/>
                  </a:lnTo>
                  <a:lnTo>
                    <a:pt x="43" y="27"/>
                  </a:lnTo>
                  <a:lnTo>
                    <a:pt x="73" y="10"/>
                  </a:lnTo>
                  <a:lnTo>
                    <a:pt x="83" y="4"/>
                  </a:lnTo>
                  <a:lnTo>
                    <a:pt x="79" y="0"/>
                  </a:lnTo>
                  <a:lnTo>
                    <a:pt x="71" y="4"/>
                  </a:lnTo>
                  <a:lnTo>
                    <a:pt x="39" y="21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2" name="Freeform 639">
              <a:extLst>
                <a:ext uri="{FF2B5EF4-FFF2-40B4-BE49-F238E27FC236}">
                  <a16:creationId xmlns:a16="http://schemas.microsoft.com/office/drawing/2014/main" id="{A60C8881-F3C2-479B-9C62-60E72F8E4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069"/>
              <a:ext cx="10" cy="8"/>
            </a:xfrm>
            <a:custGeom>
              <a:avLst/>
              <a:gdLst>
                <a:gd name="T0" fmla="*/ 4 w 10"/>
                <a:gd name="T1" fmla="*/ 8 h 8"/>
                <a:gd name="T2" fmla="*/ 0 w 10"/>
                <a:gd name="T3" fmla="*/ 2 h 8"/>
                <a:gd name="T4" fmla="*/ 6 w 10"/>
                <a:gd name="T5" fmla="*/ 0 h 8"/>
                <a:gd name="T6" fmla="*/ 10 w 10"/>
                <a:gd name="T7" fmla="*/ 6 h 8"/>
                <a:gd name="T8" fmla="*/ 4 w 1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8"/>
                <a:gd name="T17" fmla="*/ 10 w 10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8">
                  <a:moveTo>
                    <a:pt x="4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10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Freeform 640">
              <a:extLst>
                <a:ext uri="{FF2B5EF4-FFF2-40B4-BE49-F238E27FC236}">
                  <a16:creationId xmlns:a16="http://schemas.microsoft.com/office/drawing/2014/main" id="{3972AA2A-72C3-4A3D-82C3-79EB4C8F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080"/>
              <a:ext cx="86" cy="37"/>
            </a:xfrm>
            <a:custGeom>
              <a:avLst/>
              <a:gdLst>
                <a:gd name="T0" fmla="*/ 2 w 86"/>
                <a:gd name="T1" fmla="*/ 37 h 37"/>
                <a:gd name="T2" fmla="*/ 2 w 86"/>
                <a:gd name="T3" fmla="*/ 37 h 37"/>
                <a:gd name="T4" fmla="*/ 34 w 86"/>
                <a:gd name="T5" fmla="*/ 25 h 37"/>
                <a:gd name="T6" fmla="*/ 69 w 86"/>
                <a:gd name="T7" fmla="*/ 14 h 37"/>
                <a:gd name="T8" fmla="*/ 86 w 86"/>
                <a:gd name="T9" fmla="*/ 6 h 37"/>
                <a:gd name="T10" fmla="*/ 82 w 86"/>
                <a:gd name="T11" fmla="*/ 0 h 37"/>
                <a:gd name="T12" fmla="*/ 65 w 86"/>
                <a:gd name="T13" fmla="*/ 8 h 37"/>
                <a:gd name="T14" fmla="*/ 33 w 86"/>
                <a:gd name="T15" fmla="*/ 20 h 37"/>
                <a:gd name="T16" fmla="*/ 0 w 86"/>
                <a:gd name="T17" fmla="*/ 31 h 37"/>
                <a:gd name="T18" fmla="*/ 0 w 86"/>
                <a:gd name="T19" fmla="*/ 31 h 37"/>
                <a:gd name="T20" fmla="*/ 2 w 86"/>
                <a:gd name="T21" fmla="*/ 37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37"/>
                <a:gd name="T35" fmla="*/ 86 w 86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37">
                  <a:moveTo>
                    <a:pt x="2" y="37"/>
                  </a:moveTo>
                  <a:lnTo>
                    <a:pt x="2" y="37"/>
                  </a:lnTo>
                  <a:lnTo>
                    <a:pt x="34" y="25"/>
                  </a:lnTo>
                  <a:lnTo>
                    <a:pt x="69" y="14"/>
                  </a:lnTo>
                  <a:lnTo>
                    <a:pt x="86" y="6"/>
                  </a:lnTo>
                  <a:lnTo>
                    <a:pt x="82" y="0"/>
                  </a:lnTo>
                  <a:lnTo>
                    <a:pt x="65" y="8"/>
                  </a:lnTo>
                  <a:lnTo>
                    <a:pt x="33" y="20"/>
                  </a:lnTo>
                  <a:lnTo>
                    <a:pt x="0" y="31"/>
                  </a:lnTo>
                  <a:lnTo>
                    <a:pt x="2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Freeform 641">
              <a:extLst>
                <a:ext uri="{FF2B5EF4-FFF2-40B4-BE49-F238E27FC236}">
                  <a16:creationId xmlns:a16="http://schemas.microsoft.com/office/drawing/2014/main" id="{76D1F8C0-A2D3-4D61-BDC9-2BFDE8FB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117"/>
              <a:ext cx="8" cy="8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2 h 8"/>
                <a:gd name="T4" fmla="*/ 6 w 8"/>
                <a:gd name="T5" fmla="*/ 0 h 8"/>
                <a:gd name="T6" fmla="*/ 8 w 8"/>
                <a:gd name="T7" fmla="*/ 6 h 8"/>
                <a:gd name="T8" fmla="*/ 2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8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8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5" name="Freeform 642">
              <a:extLst>
                <a:ext uri="{FF2B5EF4-FFF2-40B4-BE49-F238E27FC236}">
                  <a16:creationId xmlns:a16="http://schemas.microsoft.com/office/drawing/2014/main" id="{6118C5E4-7273-4F0E-9BD3-EA05A4C1F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125"/>
              <a:ext cx="90" cy="21"/>
            </a:xfrm>
            <a:custGeom>
              <a:avLst/>
              <a:gdLst>
                <a:gd name="T0" fmla="*/ 2 w 90"/>
                <a:gd name="T1" fmla="*/ 21 h 21"/>
                <a:gd name="T2" fmla="*/ 15 w 90"/>
                <a:gd name="T3" fmla="*/ 19 h 21"/>
                <a:gd name="T4" fmla="*/ 48 w 90"/>
                <a:gd name="T5" fmla="*/ 13 h 21"/>
                <a:gd name="T6" fmla="*/ 81 w 90"/>
                <a:gd name="T7" fmla="*/ 7 h 21"/>
                <a:gd name="T8" fmla="*/ 90 w 90"/>
                <a:gd name="T9" fmla="*/ 5 h 21"/>
                <a:gd name="T10" fmla="*/ 88 w 90"/>
                <a:gd name="T11" fmla="*/ 0 h 21"/>
                <a:gd name="T12" fmla="*/ 79 w 90"/>
                <a:gd name="T13" fmla="*/ 1 h 21"/>
                <a:gd name="T14" fmla="*/ 46 w 90"/>
                <a:gd name="T15" fmla="*/ 7 h 21"/>
                <a:gd name="T16" fmla="*/ 13 w 90"/>
                <a:gd name="T17" fmla="*/ 13 h 21"/>
                <a:gd name="T18" fmla="*/ 0 w 90"/>
                <a:gd name="T19" fmla="*/ 13 h 21"/>
                <a:gd name="T20" fmla="*/ 2 w 90"/>
                <a:gd name="T21" fmla="*/ 21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0"/>
                <a:gd name="T34" fmla="*/ 0 h 21"/>
                <a:gd name="T35" fmla="*/ 90 w 90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0" h="21">
                  <a:moveTo>
                    <a:pt x="2" y="21"/>
                  </a:moveTo>
                  <a:lnTo>
                    <a:pt x="15" y="19"/>
                  </a:lnTo>
                  <a:lnTo>
                    <a:pt x="48" y="13"/>
                  </a:lnTo>
                  <a:lnTo>
                    <a:pt x="81" y="7"/>
                  </a:lnTo>
                  <a:lnTo>
                    <a:pt x="90" y="5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46" y="7"/>
                  </a:lnTo>
                  <a:lnTo>
                    <a:pt x="13" y="13"/>
                  </a:lnTo>
                  <a:lnTo>
                    <a:pt x="0" y="13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6" name="Freeform 643">
              <a:extLst>
                <a:ext uri="{FF2B5EF4-FFF2-40B4-BE49-F238E27FC236}">
                  <a16:creationId xmlns:a16="http://schemas.microsoft.com/office/drawing/2014/main" id="{B18C8C3A-00A5-4846-9FD8-A22C45057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142"/>
              <a:ext cx="8" cy="6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0 h 6"/>
                <a:gd name="T4" fmla="*/ 6 w 8"/>
                <a:gd name="T5" fmla="*/ 0 h 6"/>
                <a:gd name="T6" fmla="*/ 8 w 8"/>
                <a:gd name="T7" fmla="*/ 6 h 6"/>
                <a:gd name="T8" fmla="*/ 0 w 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"/>
                <a:gd name="T17" fmla="*/ 8 w 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8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Freeform 644">
              <a:extLst>
                <a:ext uri="{FF2B5EF4-FFF2-40B4-BE49-F238E27FC236}">
                  <a16:creationId xmlns:a16="http://schemas.microsoft.com/office/drawing/2014/main" id="{AA464653-67DB-4B88-A554-5A6961538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144"/>
              <a:ext cx="88" cy="9"/>
            </a:xfrm>
            <a:custGeom>
              <a:avLst/>
              <a:gdLst>
                <a:gd name="T0" fmla="*/ 0 w 88"/>
                <a:gd name="T1" fmla="*/ 9 h 9"/>
                <a:gd name="T2" fmla="*/ 63 w 88"/>
                <a:gd name="T3" fmla="*/ 7 h 9"/>
                <a:gd name="T4" fmla="*/ 88 w 88"/>
                <a:gd name="T5" fmla="*/ 6 h 9"/>
                <a:gd name="T6" fmla="*/ 88 w 88"/>
                <a:gd name="T7" fmla="*/ 0 h 9"/>
                <a:gd name="T8" fmla="*/ 63 w 88"/>
                <a:gd name="T9" fmla="*/ 2 h 9"/>
                <a:gd name="T10" fmla="*/ 0 w 88"/>
                <a:gd name="T11" fmla="*/ 4 h 9"/>
                <a:gd name="T12" fmla="*/ 0 w 88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8"/>
                <a:gd name="T22" fmla="*/ 0 h 9"/>
                <a:gd name="T23" fmla="*/ 88 w 88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8" h="9">
                  <a:moveTo>
                    <a:pt x="0" y="9"/>
                  </a:moveTo>
                  <a:lnTo>
                    <a:pt x="63" y="7"/>
                  </a:lnTo>
                  <a:lnTo>
                    <a:pt x="88" y="6"/>
                  </a:lnTo>
                  <a:lnTo>
                    <a:pt x="88" y="0"/>
                  </a:lnTo>
                  <a:lnTo>
                    <a:pt x="63" y="2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8" name="Rectangle 645">
              <a:extLst>
                <a:ext uri="{FF2B5EF4-FFF2-40B4-BE49-F238E27FC236}">
                  <a16:creationId xmlns:a16="http://schemas.microsoft.com/office/drawing/2014/main" id="{E7C75C58-E0E7-4E48-B692-4C546DDD3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2148"/>
              <a:ext cx="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29" name="Freeform 646">
              <a:extLst>
                <a:ext uri="{FF2B5EF4-FFF2-40B4-BE49-F238E27FC236}">
                  <a16:creationId xmlns:a16="http://schemas.microsoft.com/office/drawing/2014/main" id="{9912E0C9-8566-41AB-8B2F-D0675638C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146"/>
              <a:ext cx="88" cy="7"/>
            </a:xfrm>
            <a:custGeom>
              <a:avLst/>
              <a:gdLst>
                <a:gd name="T0" fmla="*/ 0 w 88"/>
                <a:gd name="T1" fmla="*/ 7 h 7"/>
                <a:gd name="T2" fmla="*/ 17 w 88"/>
                <a:gd name="T3" fmla="*/ 7 h 7"/>
                <a:gd name="T4" fmla="*/ 81 w 88"/>
                <a:gd name="T5" fmla="*/ 7 h 7"/>
                <a:gd name="T6" fmla="*/ 88 w 88"/>
                <a:gd name="T7" fmla="*/ 7 h 7"/>
                <a:gd name="T8" fmla="*/ 88 w 88"/>
                <a:gd name="T9" fmla="*/ 2 h 7"/>
                <a:gd name="T10" fmla="*/ 81 w 88"/>
                <a:gd name="T11" fmla="*/ 2 h 7"/>
                <a:gd name="T12" fmla="*/ 17 w 88"/>
                <a:gd name="T13" fmla="*/ 0 h 7"/>
                <a:gd name="T14" fmla="*/ 0 w 88"/>
                <a:gd name="T15" fmla="*/ 0 h 7"/>
                <a:gd name="T16" fmla="*/ 0 w 88"/>
                <a:gd name="T17" fmla="*/ 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8"/>
                <a:gd name="T28" fmla="*/ 0 h 7"/>
                <a:gd name="T29" fmla="*/ 88 w 8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8" h="7">
                  <a:moveTo>
                    <a:pt x="0" y="7"/>
                  </a:moveTo>
                  <a:lnTo>
                    <a:pt x="17" y="7"/>
                  </a:lnTo>
                  <a:lnTo>
                    <a:pt x="81" y="7"/>
                  </a:lnTo>
                  <a:lnTo>
                    <a:pt x="88" y="7"/>
                  </a:lnTo>
                  <a:lnTo>
                    <a:pt x="88" y="2"/>
                  </a:lnTo>
                  <a:lnTo>
                    <a:pt x="81" y="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0" name="Rectangle 647">
              <a:extLst>
                <a:ext uri="{FF2B5EF4-FFF2-40B4-BE49-F238E27FC236}">
                  <a16:creationId xmlns:a16="http://schemas.microsoft.com/office/drawing/2014/main" id="{CBDB9BED-0775-415A-ACFA-FB17A2B43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2146"/>
              <a:ext cx="5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1" name="Freeform 648">
              <a:extLst>
                <a:ext uri="{FF2B5EF4-FFF2-40B4-BE49-F238E27FC236}">
                  <a16:creationId xmlns:a16="http://schemas.microsoft.com/office/drawing/2014/main" id="{69FCAF46-304C-41F9-AEAD-FA9260F4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146"/>
              <a:ext cx="89" cy="9"/>
            </a:xfrm>
            <a:custGeom>
              <a:avLst/>
              <a:gdLst>
                <a:gd name="T0" fmla="*/ 0 w 89"/>
                <a:gd name="T1" fmla="*/ 9 h 9"/>
                <a:gd name="T2" fmla="*/ 33 w 89"/>
                <a:gd name="T3" fmla="*/ 7 h 9"/>
                <a:gd name="T4" fmla="*/ 89 w 89"/>
                <a:gd name="T5" fmla="*/ 5 h 9"/>
                <a:gd name="T6" fmla="*/ 89 w 89"/>
                <a:gd name="T7" fmla="*/ 0 h 9"/>
                <a:gd name="T8" fmla="*/ 33 w 89"/>
                <a:gd name="T9" fmla="*/ 2 h 9"/>
                <a:gd name="T10" fmla="*/ 0 w 89"/>
                <a:gd name="T11" fmla="*/ 2 h 9"/>
                <a:gd name="T12" fmla="*/ 0 w 89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9"/>
                <a:gd name="T22" fmla="*/ 0 h 9"/>
                <a:gd name="T23" fmla="*/ 89 w 8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9" h="9">
                  <a:moveTo>
                    <a:pt x="0" y="9"/>
                  </a:moveTo>
                  <a:lnTo>
                    <a:pt x="33" y="7"/>
                  </a:lnTo>
                  <a:lnTo>
                    <a:pt x="89" y="5"/>
                  </a:lnTo>
                  <a:lnTo>
                    <a:pt x="89" y="0"/>
                  </a:lnTo>
                  <a:lnTo>
                    <a:pt x="33" y="2"/>
                  </a:lnTo>
                  <a:lnTo>
                    <a:pt x="0" y="2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Rectangle 649">
              <a:extLst>
                <a:ext uri="{FF2B5EF4-FFF2-40B4-BE49-F238E27FC236}">
                  <a16:creationId xmlns:a16="http://schemas.microsoft.com/office/drawing/2014/main" id="{38DED861-2B7F-4EDE-BDAD-966ADD062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3" y="2150"/>
              <a:ext cx="5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3" name="Freeform 650">
              <a:extLst>
                <a:ext uri="{FF2B5EF4-FFF2-40B4-BE49-F238E27FC236}">
                  <a16:creationId xmlns:a16="http://schemas.microsoft.com/office/drawing/2014/main" id="{53065F89-2A88-4768-8095-6385D5CD0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151"/>
              <a:ext cx="89" cy="18"/>
            </a:xfrm>
            <a:custGeom>
              <a:avLst/>
              <a:gdLst>
                <a:gd name="T0" fmla="*/ 0 w 89"/>
                <a:gd name="T1" fmla="*/ 18 h 18"/>
                <a:gd name="T2" fmla="*/ 10 w 89"/>
                <a:gd name="T3" fmla="*/ 16 h 18"/>
                <a:gd name="T4" fmla="*/ 45 w 89"/>
                <a:gd name="T5" fmla="*/ 12 h 18"/>
                <a:gd name="T6" fmla="*/ 89 w 89"/>
                <a:gd name="T7" fmla="*/ 8 h 18"/>
                <a:gd name="T8" fmla="*/ 89 w 89"/>
                <a:gd name="T9" fmla="*/ 0 h 18"/>
                <a:gd name="T10" fmla="*/ 45 w 89"/>
                <a:gd name="T11" fmla="*/ 6 h 18"/>
                <a:gd name="T12" fmla="*/ 10 w 89"/>
                <a:gd name="T13" fmla="*/ 10 h 18"/>
                <a:gd name="T14" fmla="*/ 0 w 89"/>
                <a:gd name="T15" fmla="*/ 12 h 18"/>
                <a:gd name="T16" fmla="*/ 0 w 89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9"/>
                <a:gd name="T28" fmla="*/ 0 h 18"/>
                <a:gd name="T29" fmla="*/ 89 w 8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9" h="18">
                  <a:moveTo>
                    <a:pt x="0" y="18"/>
                  </a:moveTo>
                  <a:lnTo>
                    <a:pt x="10" y="16"/>
                  </a:lnTo>
                  <a:lnTo>
                    <a:pt x="45" y="12"/>
                  </a:lnTo>
                  <a:lnTo>
                    <a:pt x="89" y="8"/>
                  </a:lnTo>
                  <a:lnTo>
                    <a:pt x="89" y="0"/>
                  </a:lnTo>
                  <a:lnTo>
                    <a:pt x="45" y="6"/>
                  </a:lnTo>
                  <a:lnTo>
                    <a:pt x="10" y="10"/>
                  </a:lnTo>
                  <a:lnTo>
                    <a:pt x="0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651">
              <a:extLst>
                <a:ext uri="{FF2B5EF4-FFF2-40B4-BE49-F238E27FC236}">
                  <a16:creationId xmlns:a16="http://schemas.microsoft.com/office/drawing/2014/main" id="{2ED092E0-CEB5-438B-B911-76C575991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167"/>
              <a:ext cx="7" cy="7"/>
            </a:xfrm>
            <a:custGeom>
              <a:avLst/>
              <a:gdLst>
                <a:gd name="T0" fmla="*/ 2 w 7"/>
                <a:gd name="T1" fmla="*/ 7 h 7"/>
                <a:gd name="T2" fmla="*/ 7 w 7"/>
                <a:gd name="T3" fmla="*/ 7 h 7"/>
                <a:gd name="T4" fmla="*/ 7 w 7"/>
                <a:gd name="T5" fmla="*/ 7 h 7"/>
                <a:gd name="T6" fmla="*/ 7 w 7"/>
                <a:gd name="T7" fmla="*/ 0 h 7"/>
                <a:gd name="T8" fmla="*/ 6 w 7"/>
                <a:gd name="T9" fmla="*/ 0 h 7"/>
                <a:gd name="T10" fmla="*/ 0 w 7"/>
                <a:gd name="T11" fmla="*/ 2 h 7"/>
                <a:gd name="T12" fmla="*/ 2 w 7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7"/>
                <a:gd name="T23" fmla="*/ 7 w 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7">
                  <a:moveTo>
                    <a:pt x="2" y="7"/>
                  </a:moveTo>
                  <a:lnTo>
                    <a:pt x="7" y="7"/>
                  </a:lnTo>
                  <a:lnTo>
                    <a:pt x="7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652">
              <a:extLst>
                <a:ext uri="{FF2B5EF4-FFF2-40B4-BE49-F238E27FC236}">
                  <a16:creationId xmlns:a16="http://schemas.microsoft.com/office/drawing/2014/main" id="{36FB9446-7E30-409D-AA46-20C306E77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174"/>
              <a:ext cx="87" cy="29"/>
            </a:xfrm>
            <a:custGeom>
              <a:avLst/>
              <a:gdLst>
                <a:gd name="T0" fmla="*/ 2 w 87"/>
                <a:gd name="T1" fmla="*/ 29 h 29"/>
                <a:gd name="T2" fmla="*/ 10 w 87"/>
                <a:gd name="T3" fmla="*/ 27 h 29"/>
                <a:gd name="T4" fmla="*/ 46 w 87"/>
                <a:gd name="T5" fmla="*/ 16 h 29"/>
                <a:gd name="T6" fmla="*/ 83 w 87"/>
                <a:gd name="T7" fmla="*/ 8 h 29"/>
                <a:gd name="T8" fmla="*/ 87 w 87"/>
                <a:gd name="T9" fmla="*/ 6 h 29"/>
                <a:gd name="T10" fmla="*/ 85 w 87"/>
                <a:gd name="T11" fmla="*/ 0 h 29"/>
                <a:gd name="T12" fmla="*/ 81 w 87"/>
                <a:gd name="T13" fmla="*/ 0 h 29"/>
                <a:gd name="T14" fmla="*/ 45 w 87"/>
                <a:gd name="T15" fmla="*/ 10 h 29"/>
                <a:gd name="T16" fmla="*/ 10 w 87"/>
                <a:gd name="T17" fmla="*/ 22 h 29"/>
                <a:gd name="T18" fmla="*/ 0 w 87"/>
                <a:gd name="T19" fmla="*/ 24 h 29"/>
                <a:gd name="T20" fmla="*/ 2 w 87"/>
                <a:gd name="T21" fmla="*/ 29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7"/>
                <a:gd name="T34" fmla="*/ 0 h 29"/>
                <a:gd name="T35" fmla="*/ 87 w 87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7" h="29">
                  <a:moveTo>
                    <a:pt x="2" y="29"/>
                  </a:moveTo>
                  <a:lnTo>
                    <a:pt x="10" y="27"/>
                  </a:lnTo>
                  <a:lnTo>
                    <a:pt x="46" y="16"/>
                  </a:lnTo>
                  <a:lnTo>
                    <a:pt x="83" y="8"/>
                  </a:lnTo>
                  <a:lnTo>
                    <a:pt x="87" y="6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45" y="10"/>
                  </a:lnTo>
                  <a:lnTo>
                    <a:pt x="10" y="22"/>
                  </a:lnTo>
                  <a:lnTo>
                    <a:pt x="0" y="24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653">
              <a:extLst>
                <a:ext uri="{FF2B5EF4-FFF2-40B4-BE49-F238E27FC236}">
                  <a16:creationId xmlns:a16="http://schemas.microsoft.com/office/drawing/2014/main" id="{FF147052-9B9D-41E4-BB24-0A97D8530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205"/>
              <a:ext cx="7" cy="10"/>
            </a:xfrm>
            <a:custGeom>
              <a:avLst/>
              <a:gdLst>
                <a:gd name="T0" fmla="*/ 2 w 7"/>
                <a:gd name="T1" fmla="*/ 10 h 10"/>
                <a:gd name="T2" fmla="*/ 4 w 7"/>
                <a:gd name="T3" fmla="*/ 8 h 10"/>
                <a:gd name="T4" fmla="*/ 7 w 7"/>
                <a:gd name="T5" fmla="*/ 8 h 10"/>
                <a:gd name="T6" fmla="*/ 5 w 7"/>
                <a:gd name="T7" fmla="*/ 0 h 10"/>
                <a:gd name="T8" fmla="*/ 2 w 7"/>
                <a:gd name="T9" fmla="*/ 2 h 10"/>
                <a:gd name="T10" fmla="*/ 0 w 7"/>
                <a:gd name="T11" fmla="*/ 4 h 10"/>
                <a:gd name="T12" fmla="*/ 2 w 7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0"/>
                <a:gd name="T23" fmla="*/ 7 w 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0">
                  <a:moveTo>
                    <a:pt x="2" y="10"/>
                  </a:moveTo>
                  <a:lnTo>
                    <a:pt x="4" y="8"/>
                  </a:lnTo>
                  <a:lnTo>
                    <a:pt x="7" y="8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Freeform 654">
              <a:extLst>
                <a:ext uri="{FF2B5EF4-FFF2-40B4-BE49-F238E27FC236}">
                  <a16:creationId xmlns:a16="http://schemas.microsoft.com/office/drawing/2014/main" id="{26EDAC4D-A120-4CBB-A3A6-04071150E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217"/>
              <a:ext cx="52" cy="27"/>
            </a:xfrm>
            <a:custGeom>
              <a:avLst/>
              <a:gdLst>
                <a:gd name="T0" fmla="*/ 4 w 52"/>
                <a:gd name="T1" fmla="*/ 27 h 27"/>
                <a:gd name="T2" fmla="*/ 4 w 52"/>
                <a:gd name="T3" fmla="*/ 27 h 27"/>
                <a:gd name="T4" fmla="*/ 40 w 52"/>
                <a:gd name="T5" fmla="*/ 9 h 27"/>
                <a:gd name="T6" fmla="*/ 52 w 52"/>
                <a:gd name="T7" fmla="*/ 6 h 27"/>
                <a:gd name="T8" fmla="*/ 50 w 52"/>
                <a:gd name="T9" fmla="*/ 0 h 27"/>
                <a:gd name="T10" fmla="*/ 38 w 52"/>
                <a:gd name="T11" fmla="*/ 4 h 27"/>
                <a:gd name="T12" fmla="*/ 0 w 52"/>
                <a:gd name="T13" fmla="*/ 21 h 27"/>
                <a:gd name="T14" fmla="*/ 0 w 52"/>
                <a:gd name="T15" fmla="*/ 21 h 27"/>
                <a:gd name="T16" fmla="*/ 4 w 52"/>
                <a:gd name="T17" fmla="*/ 2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2"/>
                <a:gd name="T28" fmla="*/ 0 h 27"/>
                <a:gd name="T29" fmla="*/ 52 w 52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2" h="27">
                  <a:moveTo>
                    <a:pt x="4" y="27"/>
                  </a:moveTo>
                  <a:lnTo>
                    <a:pt x="4" y="27"/>
                  </a:lnTo>
                  <a:lnTo>
                    <a:pt x="40" y="9"/>
                  </a:lnTo>
                  <a:lnTo>
                    <a:pt x="52" y="6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0" y="21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" name="Freeform 655">
              <a:extLst>
                <a:ext uri="{FF2B5EF4-FFF2-40B4-BE49-F238E27FC236}">
                  <a16:creationId xmlns:a16="http://schemas.microsoft.com/office/drawing/2014/main" id="{2A6421EF-4501-4DFB-981A-8B6E11336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238"/>
              <a:ext cx="37" cy="21"/>
            </a:xfrm>
            <a:custGeom>
              <a:avLst/>
              <a:gdLst>
                <a:gd name="T0" fmla="*/ 2 w 37"/>
                <a:gd name="T1" fmla="*/ 21 h 21"/>
                <a:gd name="T2" fmla="*/ 0 w 37"/>
                <a:gd name="T3" fmla="*/ 15 h 21"/>
                <a:gd name="T4" fmla="*/ 33 w 37"/>
                <a:gd name="T5" fmla="*/ 0 h 21"/>
                <a:gd name="T6" fmla="*/ 37 w 37"/>
                <a:gd name="T7" fmla="*/ 6 h 21"/>
                <a:gd name="T8" fmla="*/ 2 w 37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21"/>
                <a:gd name="T17" fmla="*/ 37 w 37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21">
                  <a:moveTo>
                    <a:pt x="2" y="21"/>
                  </a:moveTo>
                  <a:lnTo>
                    <a:pt x="0" y="15"/>
                  </a:lnTo>
                  <a:lnTo>
                    <a:pt x="33" y="0"/>
                  </a:lnTo>
                  <a:lnTo>
                    <a:pt x="37" y="6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Freeform 656">
              <a:extLst>
                <a:ext uri="{FF2B5EF4-FFF2-40B4-BE49-F238E27FC236}">
                  <a16:creationId xmlns:a16="http://schemas.microsoft.com/office/drawing/2014/main" id="{FD9D4029-D0BA-43AE-BE0E-3723BBD9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265"/>
              <a:ext cx="10" cy="7"/>
            </a:xfrm>
            <a:custGeom>
              <a:avLst/>
              <a:gdLst>
                <a:gd name="T0" fmla="*/ 4 w 10"/>
                <a:gd name="T1" fmla="*/ 7 h 7"/>
                <a:gd name="T2" fmla="*/ 0 w 10"/>
                <a:gd name="T3" fmla="*/ 2 h 7"/>
                <a:gd name="T4" fmla="*/ 6 w 10"/>
                <a:gd name="T5" fmla="*/ 0 h 7"/>
                <a:gd name="T6" fmla="*/ 10 w 10"/>
                <a:gd name="T7" fmla="*/ 6 h 7"/>
                <a:gd name="T8" fmla="*/ 4 w 10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7"/>
                <a:gd name="T17" fmla="*/ 10 w 1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7">
                  <a:moveTo>
                    <a:pt x="4" y="7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10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" name="Freeform 657">
              <a:extLst>
                <a:ext uri="{FF2B5EF4-FFF2-40B4-BE49-F238E27FC236}">
                  <a16:creationId xmlns:a16="http://schemas.microsoft.com/office/drawing/2014/main" id="{8C963A8E-2756-4FC8-A5B2-2C33C513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278"/>
              <a:ext cx="80" cy="50"/>
            </a:xfrm>
            <a:custGeom>
              <a:avLst/>
              <a:gdLst>
                <a:gd name="T0" fmla="*/ 3 w 80"/>
                <a:gd name="T1" fmla="*/ 50 h 50"/>
                <a:gd name="T2" fmla="*/ 24 w 80"/>
                <a:gd name="T3" fmla="*/ 37 h 50"/>
                <a:gd name="T4" fmla="*/ 67 w 80"/>
                <a:gd name="T5" fmla="*/ 14 h 50"/>
                <a:gd name="T6" fmla="*/ 80 w 80"/>
                <a:gd name="T7" fmla="*/ 6 h 50"/>
                <a:gd name="T8" fmla="*/ 76 w 80"/>
                <a:gd name="T9" fmla="*/ 0 h 50"/>
                <a:gd name="T10" fmla="*/ 65 w 80"/>
                <a:gd name="T11" fmla="*/ 8 h 50"/>
                <a:gd name="T12" fmla="*/ 23 w 80"/>
                <a:gd name="T13" fmla="*/ 31 h 50"/>
                <a:gd name="T14" fmla="*/ 0 w 80"/>
                <a:gd name="T15" fmla="*/ 44 h 50"/>
                <a:gd name="T16" fmla="*/ 3 w 80"/>
                <a:gd name="T17" fmla="*/ 5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0"/>
                <a:gd name="T28" fmla="*/ 0 h 50"/>
                <a:gd name="T29" fmla="*/ 80 w 80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0" h="50">
                  <a:moveTo>
                    <a:pt x="3" y="50"/>
                  </a:moveTo>
                  <a:lnTo>
                    <a:pt x="24" y="37"/>
                  </a:lnTo>
                  <a:lnTo>
                    <a:pt x="67" y="14"/>
                  </a:lnTo>
                  <a:lnTo>
                    <a:pt x="80" y="6"/>
                  </a:lnTo>
                  <a:lnTo>
                    <a:pt x="76" y="0"/>
                  </a:lnTo>
                  <a:lnTo>
                    <a:pt x="65" y="8"/>
                  </a:lnTo>
                  <a:lnTo>
                    <a:pt x="23" y="31"/>
                  </a:lnTo>
                  <a:lnTo>
                    <a:pt x="0" y="44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658">
              <a:extLst>
                <a:ext uri="{FF2B5EF4-FFF2-40B4-BE49-F238E27FC236}">
                  <a16:creationId xmlns:a16="http://schemas.microsoft.com/office/drawing/2014/main" id="{D0268F7B-7C91-4D13-8D3D-D6DC76ABA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336"/>
              <a:ext cx="9" cy="9"/>
            </a:xfrm>
            <a:custGeom>
              <a:avLst/>
              <a:gdLst>
                <a:gd name="T0" fmla="*/ 4 w 9"/>
                <a:gd name="T1" fmla="*/ 9 h 9"/>
                <a:gd name="T2" fmla="*/ 0 w 9"/>
                <a:gd name="T3" fmla="*/ 4 h 9"/>
                <a:gd name="T4" fmla="*/ 5 w 9"/>
                <a:gd name="T5" fmla="*/ 0 h 9"/>
                <a:gd name="T6" fmla="*/ 9 w 9"/>
                <a:gd name="T7" fmla="*/ 6 h 9"/>
                <a:gd name="T8" fmla="*/ 4 w 9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9"/>
                  </a:moveTo>
                  <a:lnTo>
                    <a:pt x="0" y="4"/>
                  </a:lnTo>
                  <a:lnTo>
                    <a:pt x="5" y="0"/>
                  </a:lnTo>
                  <a:lnTo>
                    <a:pt x="9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659">
              <a:extLst>
                <a:ext uri="{FF2B5EF4-FFF2-40B4-BE49-F238E27FC236}">
                  <a16:creationId xmlns:a16="http://schemas.microsoft.com/office/drawing/2014/main" id="{40574079-5D6D-4C6D-90F1-FE6D33389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355"/>
              <a:ext cx="73" cy="60"/>
            </a:xfrm>
            <a:custGeom>
              <a:avLst/>
              <a:gdLst>
                <a:gd name="T0" fmla="*/ 4 w 73"/>
                <a:gd name="T1" fmla="*/ 60 h 60"/>
                <a:gd name="T2" fmla="*/ 8 w 73"/>
                <a:gd name="T3" fmla="*/ 56 h 60"/>
                <a:gd name="T4" fmla="*/ 37 w 73"/>
                <a:gd name="T5" fmla="*/ 31 h 60"/>
                <a:gd name="T6" fmla="*/ 70 w 73"/>
                <a:gd name="T7" fmla="*/ 8 h 60"/>
                <a:gd name="T8" fmla="*/ 73 w 73"/>
                <a:gd name="T9" fmla="*/ 4 h 60"/>
                <a:gd name="T10" fmla="*/ 70 w 73"/>
                <a:gd name="T11" fmla="*/ 0 h 60"/>
                <a:gd name="T12" fmla="*/ 66 w 73"/>
                <a:gd name="T13" fmla="*/ 2 h 60"/>
                <a:gd name="T14" fmla="*/ 33 w 73"/>
                <a:gd name="T15" fmla="*/ 27 h 60"/>
                <a:gd name="T16" fmla="*/ 4 w 73"/>
                <a:gd name="T17" fmla="*/ 50 h 60"/>
                <a:gd name="T18" fmla="*/ 0 w 73"/>
                <a:gd name="T19" fmla="*/ 56 h 60"/>
                <a:gd name="T20" fmla="*/ 4 w 73"/>
                <a:gd name="T21" fmla="*/ 6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3"/>
                <a:gd name="T34" fmla="*/ 0 h 60"/>
                <a:gd name="T35" fmla="*/ 73 w 73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3" h="60">
                  <a:moveTo>
                    <a:pt x="4" y="60"/>
                  </a:moveTo>
                  <a:lnTo>
                    <a:pt x="8" y="56"/>
                  </a:lnTo>
                  <a:lnTo>
                    <a:pt x="37" y="31"/>
                  </a:lnTo>
                  <a:lnTo>
                    <a:pt x="70" y="8"/>
                  </a:lnTo>
                  <a:lnTo>
                    <a:pt x="73" y="4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33" y="27"/>
                  </a:lnTo>
                  <a:lnTo>
                    <a:pt x="4" y="50"/>
                  </a:lnTo>
                  <a:lnTo>
                    <a:pt x="0" y="56"/>
                  </a:lnTo>
                  <a:lnTo>
                    <a:pt x="4" y="6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660">
              <a:extLst>
                <a:ext uri="{FF2B5EF4-FFF2-40B4-BE49-F238E27FC236}">
                  <a16:creationId xmlns:a16="http://schemas.microsoft.com/office/drawing/2014/main" id="{1E5F1CE9-E260-4EDE-B8BF-6B82F8809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428"/>
              <a:ext cx="8" cy="8"/>
            </a:xfrm>
            <a:custGeom>
              <a:avLst/>
              <a:gdLst>
                <a:gd name="T0" fmla="*/ 6 w 8"/>
                <a:gd name="T1" fmla="*/ 8 h 8"/>
                <a:gd name="T2" fmla="*/ 8 w 8"/>
                <a:gd name="T3" fmla="*/ 4 h 8"/>
                <a:gd name="T4" fmla="*/ 4 w 8"/>
                <a:gd name="T5" fmla="*/ 0 h 8"/>
                <a:gd name="T6" fmla="*/ 0 w 8"/>
                <a:gd name="T7" fmla="*/ 2 h 8"/>
                <a:gd name="T8" fmla="*/ 6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6" y="8"/>
                  </a:move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661">
              <a:extLst>
                <a:ext uri="{FF2B5EF4-FFF2-40B4-BE49-F238E27FC236}">
                  <a16:creationId xmlns:a16="http://schemas.microsoft.com/office/drawing/2014/main" id="{1CF14D3A-9802-4419-B00C-3E15B1FB8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1979"/>
              <a:ext cx="1545" cy="453"/>
            </a:xfrm>
            <a:custGeom>
              <a:avLst/>
              <a:gdLst>
                <a:gd name="T0" fmla="*/ 1545 w 1545"/>
                <a:gd name="T1" fmla="*/ 0 h 453"/>
                <a:gd name="T2" fmla="*/ 1526 w 1545"/>
                <a:gd name="T3" fmla="*/ 17 h 453"/>
                <a:gd name="T4" fmla="*/ 1503 w 1545"/>
                <a:gd name="T5" fmla="*/ 36 h 453"/>
                <a:gd name="T6" fmla="*/ 1478 w 1545"/>
                <a:gd name="T7" fmla="*/ 53 h 453"/>
                <a:gd name="T8" fmla="*/ 1449 w 1545"/>
                <a:gd name="T9" fmla="*/ 71 h 453"/>
                <a:gd name="T10" fmla="*/ 1420 w 1545"/>
                <a:gd name="T11" fmla="*/ 90 h 453"/>
                <a:gd name="T12" fmla="*/ 1388 w 1545"/>
                <a:gd name="T13" fmla="*/ 107 h 453"/>
                <a:gd name="T14" fmla="*/ 1353 w 1545"/>
                <a:gd name="T15" fmla="*/ 124 h 453"/>
                <a:gd name="T16" fmla="*/ 1315 w 1545"/>
                <a:gd name="T17" fmla="*/ 142 h 453"/>
                <a:gd name="T18" fmla="*/ 1282 w 1545"/>
                <a:gd name="T19" fmla="*/ 157 h 453"/>
                <a:gd name="T20" fmla="*/ 1247 w 1545"/>
                <a:gd name="T21" fmla="*/ 169 h 453"/>
                <a:gd name="T22" fmla="*/ 1215 w 1545"/>
                <a:gd name="T23" fmla="*/ 178 h 453"/>
                <a:gd name="T24" fmla="*/ 1182 w 1545"/>
                <a:gd name="T25" fmla="*/ 188 h 453"/>
                <a:gd name="T26" fmla="*/ 1150 w 1545"/>
                <a:gd name="T27" fmla="*/ 195 h 453"/>
                <a:gd name="T28" fmla="*/ 1117 w 1545"/>
                <a:gd name="T29" fmla="*/ 201 h 453"/>
                <a:gd name="T30" fmla="*/ 1084 w 1545"/>
                <a:gd name="T31" fmla="*/ 205 h 453"/>
                <a:gd name="T32" fmla="*/ 1054 w 1545"/>
                <a:gd name="T33" fmla="*/ 209 h 453"/>
                <a:gd name="T34" fmla="*/ 990 w 1545"/>
                <a:gd name="T35" fmla="*/ 213 h 453"/>
                <a:gd name="T36" fmla="*/ 925 w 1545"/>
                <a:gd name="T37" fmla="*/ 215 h 453"/>
                <a:gd name="T38" fmla="*/ 862 w 1545"/>
                <a:gd name="T39" fmla="*/ 215 h 453"/>
                <a:gd name="T40" fmla="*/ 798 w 1545"/>
                <a:gd name="T41" fmla="*/ 215 h 453"/>
                <a:gd name="T42" fmla="*/ 733 w 1545"/>
                <a:gd name="T43" fmla="*/ 215 h 453"/>
                <a:gd name="T44" fmla="*/ 668 w 1545"/>
                <a:gd name="T45" fmla="*/ 215 h 453"/>
                <a:gd name="T46" fmla="*/ 603 w 1545"/>
                <a:gd name="T47" fmla="*/ 219 h 453"/>
                <a:gd name="T48" fmla="*/ 535 w 1545"/>
                <a:gd name="T49" fmla="*/ 224 h 453"/>
                <a:gd name="T50" fmla="*/ 501 w 1545"/>
                <a:gd name="T51" fmla="*/ 230 h 453"/>
                <a:gd name="T52" fmla="*/ 466 w 1545"/>
                <a:gd name="T53" fmla="*/ 236 h 453"/>
                <a:gd name="T54" fmla="*/ 430 w 1545"/>
                <a:gd name="T55" fmla="*/ 244 h 453"/>
                <a:gd name="T56" fmla="*/ 395 w 1545"/>
                <a:gd name="T57" fmla="*/ 251 h 453"/>
                <a:gd name="T58" fmla="*/ 359 w 1545"/>
                <a:gd name="T59" fmla="*/ 263 h 453"/>
                <a:gd name="T60" fmla="*/ 322 w 1545"/>
                <a:gd name="T61" fmla="*/ 274 h 453"/>
                <a:gd name="T62" fmla="*/ 286 w 1545"/>
                <a:gd name="T63" fmla="*/ 290 h 453"/>
                <a:gd name="T64" fmla="*/ 248 w 1545"/>
                <a:gd name="T65" fmla="*/ 305 h 453"/>
                <a:gd name="T66" fmla="*/ 209 w 1545"/>
                <a:gd name="T67" fmla="*/ 322 h 453"/>
                <a:gd name="T68" fmla="*/ 175 w 1545"/>
                <a:gd name="T69" fmla="*/ 342 h 453"/>
                <a:gd name="T70" fmla="*/ 140 w 1545"/>
                <a:gd name="T71" fmla="*/ 361 h 453"/>
                <a:gd name="T72" fmla="*/ 107 w 1545"/>
                <a:gd name="T73" fmla="*/ 378 h 453"/>
                <a:gd name="T74" fmla="*/ 79 w 1545"/>
                <a:gd name="T75" fmla="*/ 397 h 453"/>
                <a:gd name="T76" fmla="*/ 50 w 1545"/>
                <a:gd name="T77" fmla="*/ 416 h 453"/>
                <a:gd name="T78" fmla="*/ 23 w 1545"/>
                <a:gd name="T79" fmla="*/ 436 h 453"/>
                <a:gd name="T80" fmla="*/ 0 w 1545"/>
                <a:gd name="T81" fmla="*/ 453 h 4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545"/>
                <a:gd name="T124" fmla="*/ 0 h 453"/>
                <a:gd name="T125" fmla="*/ 1545 w 1545"/>
                <a:gd name="T126" fmla="*/ 453 h 4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545" h="453">
                  <a:moveTo>
                    <a:pt x="1545" y="0"/>
                  </a:moveTo>
                  <a:lnTo>
                    <a:pt x="1526" y="17"/>
                  </a:lnTo>
                  <a:lnTo>
                    <a:pt x="1503" y="36"/>
                  </a:lnTo>
                  <a:lnTo>
                    <a:pt x="1478" y="53"/>
                  </a:lnTo>
                  <a:lnTo>
                    <a:pt x="1449" y="71"/>
                  </a:lnTo>
                  <a:lnTo>
                    <a:pt x="1420" y="90"/>
                  </a:lnTo>
                  <a:lnTo>
                    <a:pt x="1388" y="107"/>
                  </a:lnTo>
                  <a:lnTo>
                    <a:pt x="1353" y="124"/>
                  </a:lnTo>
                  <a:lnTo>
                    <a:pt x="1315" y="142"/>
                  </a:lnTo>
                  <a:lnTo>
                    <a:pt x="1282" y="157"/>
                  </a:lnTo>
                  <a:lnTo>
                    <a:pt x="1247" y="169"/>
                  </a:lnTo>
                  <a:lnTo>
                    <a:pt x="1215" y="178"/>
                  </a:lnTo>
                  <a:lnTo>
                    <a:pt x="1182" y="188"/>
                  </a:lnTo>
                  <a:lnTo>
                    <a:pt x="1150" y="195"/>
                  </a:lnTo>
                  <a:lnTo>
                    <a:pt x="1117" y="201"/>
                  </a:lnTo>
                  <a:lnTo>
                    <a:pt x="1084" y="205"/>
                  </a:lnTo>
                  <a:lnTo>
                    <a:pt x="1054" y="209"/>
                  </a:lnTo>
                  <a:lnTo>
                    <a:pt x="990" y="213"/>
                  </a:lnTo>
                  <a:lnTo>
                    <a:pt x="925" y="215"/>
                  </a:lnTo>
                  <a:lnTo>
                    <a:pt x="862" y="215"/>
                  </a:lnTo>
                  <a:lnTo>
                    <a:pt x="798" y="215"/>
                  </a:lnTo>
                  <a:lnTo>
                    <a:pt x="733" y="215"/>
                  </a:lnTo>
                  <a:lnTo>
                    <a:pt x="668" y="215"/>
                  </a:lnTo>
                  <a:lnTo>
                    <a:pt x="603" y="219"/>
                  </a:lnTo>
                  <a:lnTo>
                    <a:pt x="535" y="224"/>
                  </a:lnTo>
                  <a:lnTo>
                    <a:pt x="501" y="230"/>
                  </a:lnTo>
                  <a:lnTo>
                    <a:pt x="466" y="236"/>
                  </a:lnTo>
                  <a:lnTo>
                    <a:pt x="430" y="244"/>
                  </a:lnTo>
                  <a:lnTo>
                    <a:pt x="395" y="251"/>
                  </a:lnTo>
                  <a:lnTo>
                    <a:pt x="359" y="263"/>
                  </a:lnTo>
                  <a:lnTo>
                    <a:pt x="322" y="274"/>
                  </a:lnTo>
                  <a:lnTo>
                    <a:pt x="286" y="290"/>
                  </a:lnTo>
                  <a:lnTo>
                    <a:pt x="248" y="305"/>
                  </a:lnTo>
                  <a:lnTo>
                    <a:pt x="209" y="322"/>
                  </a:lnTo>
                  <a:lnTo>
                    <a:pt x="175" y="342"/>
                  </a:lnTo>
                  <a:lnTo>
                    <a:pt x="140" y="361"/>
                  </a:lnTo>
                  <a:lnTo>
                    <a:pt x="107" y="378"/>
                  </a:lnTo>
                  <a:lnTo>
                    <a:pt x="79" y="397"/>
                  </a:lnTo>
                  <a:lnTo>
                    <a:pt x="50" y="416"/>
                  </a:lnTo>
                  <a:lnTo>
                    <a:pt x="23" y="436"/>
                  </a:lnTo>
                  <a:lnTo>
                    <a:pt x="0" y="453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662">
              <a:extLst>
                <a:ext uri="{FF2B5EF4-FFF2-40B4-BE49-F238E27FC236}">
                  <a16:creationId xmlns:a16="http://schemas.microsoft.com/office/drawing/2014/main" id="{48DD4041-3076-4E70-AB2D-DAA89924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370"/>
              <a:ext cx="38" cy="39"/>
            </a:xfrm>
            <a:custGeom>
              <a:avLst/>
              <a:gdLst>
                <a:gd name="T0" fmla="*/ 38 w 38"/>
                <a:gd name="T1" fmla="*/ 39 h 39"/>
                <a:gd name="T2" fmla="*/ 38 w 38"/>
                <a:gd name="T3" fmla="*/ 39 h 39"/>
                <a:gd name="T4" fmla="*/ 38 w 38"/>
                <a:gd name="T5" fmla="*/ 31 h 39"/>
                <a:gd name="T6" fmla="*/ 37 w 38"/>
                <a:gd name="T7" fmla="*/ 24 h 39"/>
                <a:gd name="T8" fmla="*/ 33 w 38"/>
                <a:gd name="T9" fmla="*/ 16 h 39"/>
                <a:gd name="T10" fmla="*/ 29 w 38"/>
                <a:gd name="T11" fmla="*/ 10 h 39"/>
                <a:gd name="T12" fmla="*/ 23 w 38"/>
                <a:gd name="T13" fmla="*/ 6 h 39"/>
                <a:gd name="T14" fmla="*/ 15 w 38"/>
                <a:gd name="T15" fmla="*/ 2 h 39"/>
                <a:gd name="T16" fmla="*/ 8 w 38"/>
                <a:gd name="T17" fmla="*/ 0 h 39"/>
                <a:gd name="T18" fmla="*/ 0 w 38"/>
                <a:gd name="T19" fmla="*/ 0 h 39"/>
                <a:gd name="T20" fmla="*/ 0 w 38"/>
                <a:gd name="T21" fmla="*/ 6 h 39"/>
                <a:gd name="T22" fmla="*/ 8 w 38"/>
                <a:gd name="T23" fmla="*/ 6 h 39"/>
                <a:gd name="T24" fmla="*/ 13 w 38"/>
                <a:gd name="T25" fmla="*/ 8 h 39"/>
                <a:gd name="T26" fmla="*/ 19 w 38"/>
                <a:gd name="T27" fmla="*/ 10 h 39"/>
                <a:gd name="T28" fmla="*/ 23 w 38"/>
                <a:gd name="T29" fmla="*/ 16 h 39"/>
                <a:gd name="T30" fmla="*/ 29 w 38"/>
                <a:gd name="T31" fmla="*/ 20 h 39"/>
                <a:gd name="T32" fmla="*/ 31 w 38"/>
                <a:gd name="T33" fmla="*/ 25 h 39"/>
                <a:gd name="T34" fmla="*/ 33 w 38"/>
                <a:gd name="T35" fmla="*/ 31 h 39"/>
                <a:gd name="T36" fmla="*/ 33 w 38"/>
                <a:gd name="T37" fmla="*/ 39 h 39"/>
                <a:gd name="T38" fmla="*/ 33 w 38"/>
                <a:gd name="T39" fmla="*/ 39 h 39"/>
                <a:gd name="T40" fmla="*/ 38 w 38"/>
                <a:gd name="T41" fmla="*/ 3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9"/>
                <a:gd name="T65" fmla="*/ 38 w 38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9">
                  <a:moveTo>
                    <a:pt x="38" y="39"/>
                  </a:moveTo>
                  <a:lnTo>
                    <a:pt x="38" y="39"/>
                  </a:lnTo>
                  <a:lnTo>
                    <a:pt x="38" y="31"/>
                  </a:lnTo>
                  <a:lnTo>
                    <a:pt x="37" y="24"/>
                  </a:lnTo>
                  <a:lnTo>
                    <a:pt x="33" y="16"/>
                  </a:lnTo>
                  <a:lnTo>
                    <a:pt x="29" y="10"/>
                  </a:lnTo>
                  <a:lnTo>
                    <a:pt x="23" y="6"/>
                  </a:lnTo>
                  <a:lnTo>
                    <a:pt x="15" y="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8" y="6"/>
                  </a:lnTo>
                  <a:lnTo>
                    <a:pt x="13" y="8"/>
                  </a:lnTo>
                  <a:lnTo>
                    <a:pt x="19" y="10"/>
                  </a:lnTo>
                  <a:lnTo>
                    <a:pt x="23" y="16"/>
                  </a:lnTo>
                  <a:lnTo>
                    <a:pt x="29" y="20"/>
                  </a:lnTo>
                  <a:lnTo>
                    <a:pt x="31" y="25"/>
                  </a:lnTo>
                  <a:lnTo>
                    <a:pt x="33" y="31"/>
                  </a:lnTo>
                  <a:lnTo>
                    <a:pt x="33" y="39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Freeform 663">
              <a:extLst>
                <a:ext uri="{FF2B5EF4-FFF2-40B4-BE49-F238E27FC236}">
                  <a16:creationId xmlns:a16="http://schemas.microsoft.com/office/drawing/2014/main" id="{825B1FA1-8122-43DA-BCDF-482F9E1C4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409"/>
              <a:ext cx="38" cy="38"/>
            </a:xfrm>
            <a:custGeom>
              <a:avLst/>
              <a:gdLst>
                <a:gd name="T0" fmla="*/ 0 w 38"/>
                <a:gd name="T1" fmla="*/ 38 h 38"/>
                <a:gd name="T2" fmla="*/ 0 w 38"/>
                <a:gd name="T3" fmla="*/ 38 h 38"/>
                <a:gd name="T4" fmla="*/ 8 w 38"/>
                <a:gd name="T5" fmla="*/ 36 h 38"/>
                <a:gd name="T6" fmla="*/ 15 w 38"/>
                <a:gd name="T7" fmla="*/ 34 h 38"/>
                <a:gd name="T8" fmla="*/ 23 w 38"/>
                <a:gd name="T9" fmla="*/ 31 h 38"/>
                <a:gd name="T10" fmla="*/ 29 w 38"/>
                <a:gd name="T11" fmla="*/ 27 h 38"/>
                <a:gd name="T12" fmla="*/ 33 w 38"/>
                <a:gd name="T13" fmla="*/ 21 h 38"/>
                <a:gd name="T14" fmla="*/ 37 w 38"/>
                <a:gd name="T15" fmla="*/ 13 h 38"/>
                <a:gd name="T16" fmla="*/ 38 w 38"/>
                <a:gd name="T17" fmla="*/ 8 h 38"/>
                <a:gd name="T18" fmla="*/ 38 w 38"/>
                <a:gd name="T19" fmla="*/ 0 h 38"/>
                <a:gd name="T20" fmla="*/ 33 w 38"/>
                <a:gd name="T21" fmla="*/ 0 h 38"/>
                <a:gd name="T22" fmla="*/ 33 w 38"/>
                <a:gd name="T23" fmla="*/ 6 h 38"/>
                <a:gd name="T24" fmla="*/ 31 w 38"/>
                <a:gd name="T25" fmla="*/ 11 h 38"/>
                <a:gd name="T26" fmla="*/ 29 w 38"/>
                <a:gd name="T27" fmla="*/ 17 h 38"/>
                <a:gd name="T28" fmla="*/ 23 w 38"/>
                <a:gd name="T29" fmla="*/ 23 h 38"/>
                <a:gd name="T30" fmla="*/ 19 w 38"/>
                <a:gd name="T31" fmla="*/ 27 h 38"/>
                <a:gd name="T32" fmla="*/ 13 w 38"/>
                <a:gd name="T33" fmla="*/ 29 h 38"/>
                <a:gd name="T34" fmla="*/ 8 w 38"/>
                <a:gd name="T35" fmla="*/ 31 h 38"/>
                <a:gd name="T36" fmla="*/ 0 w 38"/>
                <a:gd name="T37" fmla="*/ 33 h 38"/>
                <a:gd name="T38" fmla="*/ 0 w 38"/>
                <a:gd name="T39" fmla="*/ 33 h 38"/>
                <a:gd name="T40" fmla="*/ 0 w 38"/>
                <a:gd name="T41" fmla="*/ 38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8"/>
                <a:gd name="T65" fmla="*/ 38 w 38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8">
                  <a:moveTo>
                    <a:pt x="0" y="38"/>
                  </a:moveTo>
                  <a:lnTo>
                    <a:pt x="0" y="38"/>
                  </a:lnTo>
                  <a:lnTo>
                    <a:pt x="8" y="36"/>
                  </a:lnTo>
                  <a:lnTo>
                    <a:pt x="15" y="34"/>
                  </a:lnTo>
                  <a:lnTo>
                    <a:pt x="23" y="31"/>
                  </a:lnTo>
                  <a:lnTo>
                    <a:pt x="29" y="27"/>
                  </a:lnTo>
                  <a:lnTo>
                    <a:pt x="33" y="21"/>
                  </a:lnTo>
                  <a:lnTo>
                    <a:pt x="37" y="13"/>
                  </a:lnTo>
                  <a:lnTo>
                    <a:pt x="38" y="8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3" y="6"/>
                  </a:lnTo>
                  <a:lnTo>
                    <a:pt x="31" y="11"/>
                  </a:lnTo>
                  <a:lnTo>
                    <a:pt x="29" y="17"/>
                  </a:lnTo>
                  <a:lnTo>
                    <a:pt x="23" y="23"/>
                  </a:lnTo>
                  <a:lnTo>
                    <a:pt x="19" y="27"/>
                  </a:lnTo>
                  <a:lnTo>
                    <a:pt x="13" y="29"/>
                  </a:lnTo>
                  <a:lnTo>
                    <a:pt x="8" y="31"/>
                  </a:lnTo>
                  <a:lnTo>
                    <a:pt x="0" y="33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7" name="Freeform 664">
              <a:extLst>
                <a:ext uri="{FF2B5EF4-FFF2-40B4-BE49-F238E27FC236}">
                  <a16:creationId xmlns:a16="http://schemas.microsoft.com/office/drawing/2014/main" id="{BD0C0F6D-A516-4455-8ADF-79CB210E5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409"/>
              <a:ext cx="36" cy="38"/>
            </a:xfrm>
            <a:custGeom>
              <a:avLst/>
              <a:gdLst>
                <a:gd name="T0" fmla="*/ 0 w 36"/>
                <a:gd name="T1" fmla="*/ 0 h 38"/>
                <a:gd name="T2" fmla="*/ 0 w 36"/>
                <a:gd name="T3" fmla="*/ 0 h 38"/>
                <a:gd name="T4" fmla="*/ 0 w 36"/>
                <a:gd name="T5" fmla="*/ 8 h 38"/>
                <a:gd name="T6" fmla="*/ 2 w 36"/>
                <a:gd name="T7" fmla="*/ 13 h 38"/>
                <a:gd name="T8" fmla="*/ 5 w 36"/>
                <a:gd name="T9" fmla="*/ 21 h 38"/>
                <a:gd name="T10" fmla="*/ 9 w 36"/>
                <a:gd name="T11" fmla="*/ 27 h 38"/>
                <a:gd name="T12" fmla="*/ 15 w 36"/>
                <a:gd name="T13" fmla="*/ 31 h 38"/>
                <a:gd name="T14" fmla="*/ 23 w 36"/>
                <a:gd name="T15" fmla="*/ 34 h 38"/>
                <a:gd name="T16" fmla="*/ 28 w 36"/>
                <a:gd name="T17" fmla="*/ 36 h 38"/>
                <a:gd name="T18" fmla="*/ 36 w 36"/>
                <a:gd name="T19" fmla="*/ 38 h 38"/>
                <a:gd name="T20" fmla="*/ 36 w 36"/>
                <a:gd name="T21" fmla="*/ 33 h 38"/>
                <a:gd name="T22" fmla="*/ 30 w 36"/>
                <a:gd name="T23" fmla="*/ 31 h 38"/>
                <a:gd name="T24" fmla="*/ 25 w 36"/>
                <a:gd name="T25" fmla="*/ 29 h 38"/>
                <a:gd name="T26" fmla="*/ 19 w 36"/>
                <a:gd name="T27" fmla="*/ 27 h 38"/>
                <a:gd name="T28" fmla="*/ 13 w 36"/>
                <a:gd name="T29" fmla="*/ 23 h 38"/>
                <a:gd name="T30" fmla="*/ 9 w 36"/>
                <a:gd name="T31" fmla="*/ 17 h 38"/>
                <a:gd name="T32" fmla="*/ 7 w 36"/>
                <a:gd name="T33" fmla="*/ 11 h 38"/>
                <a:gd name="T34" fmla="*/ 5 w 36"/>
                <a:gd name="T35" fmla="*/ 6 h 38"/>
                <a:gd name="T36" fmla="*/ 3 w 36"/>
                <a:gd name="T37" fmla="*/ 0 h 38"/>
                <a:gd name="T38" fmla="*/ 3 w 36"/>
                <a:gd name="T39" fmla="*/ 0 h 38"/>
                <a:gd name="T40" fmla="*/ 0 w 36"/>
                <a:gd name="T41" fmla="*/ 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38"/>
                <a:gd name="T65" fmla="*/ 36 w 36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38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3"/>
                  </a:lnTo>
                  <a:lnTo>
                    <a:pt x="5" y="21"/>
                  </a:lnTo>
                  <a:lnTo>
                    <a:pt x="9" y="27"/>
                  </a:lnTo>
                  <a:lnTo>
                    <a:pt x="15" y="31"/>
                  </a:lnTo>
                  <a:lnTo>
                    <a:pt x="23" y="34"/>
                  </a:lnTo>
                  <a:lnTo>
                    <a:pt x="28" y="36"/>
                  </a:lnTo>
                  <a:lnTo>
                    <a:pt x="36" y="38"/>
                  </a:lnTo>
                  <a:lnTo>
                    <a:pt x="36" y="33"/>
                  </a:lnTo>
                  <a:lnTo>
                    <a:pt x="30" y="31"/>
                  </a:lnTo>
                  <a:lnTo>
                    <a:pt x="25" y="29"/>
                  </a:lnTo>
                  <a:lnTo>
                    <a:pt x="19" y="27"/>
                  </a:lnTo>
                  <a:lnTo>
                    <a:pt x="13" y="23"/>
                  </a:lnTo>
                  <a:lnTo>
                    <a:pt x="9" y="17"/>
                  </a:lnTo>
                  <a:lnTo>
                    <a:pt x="7" y="11"/>
                  </a:lnTo>
                  <a:lnTo>
                    <a:pt x="5" y="6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Freeform 665">
              <a:extLst>
                <a:ext uri="{FF2B5EF4-FFF2-40B4-BE49-F238E27FC236}">
                  <a16:creationId xmlns:a16="http://schemas.microsoft.com/office/drawing/2014/main" id="{A9538A88-D095-43CA-AF1E-896DC878C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370"/>
              <a:ext cx="36" cy="39"/>
            </a:xfrm>
            <a:custGeom>
              <a:avLst/>
              <a:gdLst>
                <a:gd name="T0" fmla="*/ 36 w 36"/>
                <a:gd name="T1" fmla="*/ 0 h 39"/>
                <a:gd name="T2" fmla="*/ 36 w 36"/>
                <a:gd name="T3" fmla="*/ 0 h 39"/>
                <a:gd name="T4" fmla="*/ 28 w 36"/>
                <a:gd name="T5" fmla="*/ 0 h 39"/>
                <a:gd name="T6" fmla="*/ 23 w 36"/>
                <a:gd name="T7" fmla="*/ 2 h 39"/>
                <a:gd name="T8" fmla="*/ 15 w 36"/>
                <a:gd name="T9" fmla="*/ 6 h 39"/>
                <a:gd name="T10" fmla="*/ 9 w 36"/>
                <a:gd name="T11" fmla="*/ 10 h 39"/>
                <a:gd name="T12" fmla="*/ 5 w 36"/>
                <a:gd name="T13" fmla="*/ 16 h 39"/>
                <a:gd name="T14" fmla="*/ 2 w 36"/>
                <a:gd name="T15" fmla="*/ 24 h 39"/>
                <a:gd name="T16" fmla="*/ 0 w 36"/>
                <a:gd name="T17" fmla="*/ 31 h 39"/>
                <a:gd name="T18" fmla="*/ 0 w 36"/>
                <a:gd name="T19" fmla="*/ 39 h 39"/>
                <a:gd name="T20" fmla="*/ 3 w 36"/>
                <a:gd name="T21" fmla="*/ 39 h 39"/>
                <a:gd name="T22" fmla="*/ 5 w 36"/>
                <a:gd name="T23" fmla="*/ 31 h 39"/>
                <a:gd name="T24" fmla="*/ 7 w 36"/>
                <a:gd name="T25" fmla="*/ 25 h 39"/>
                <a:gd name="T26" fmla="*/ 9 w 36"/>
                <a:gd name="T27" fmla="*/ 20 h 39"/>
                <a:gd name="T28" fmla="*/ 13 w 36"/>
                <a:gd name="T29" fmla="*/ 16 h 39"/>
                <a:gd name="T30" fmla="*/ 19 w 36"/>
                <a:gd name="T31" fmla="*/ 10 h 39"/>
                <a:gd name="T32" fmla="*/ 25 w 36"/>
                <a:gd name="T33" fmla="*/ 8 h 39"/>
                <a:gd name="T34" fmla="*/ 30 w 36"/>
                <a:gd name="T35" fmla="*/ 6 h 39"/>
                <a:gd name="T36" fmla="*/ 36 w 36"/>
                <a:gd name="T37" fmla="*/ 6 h 39"/>
                <a:gd name="T38" fmla="*/ 36 w 36"/>
                <a:gd name="T39" fmla="*/ 6 h 39"/>
                <a:gd name="T40" fmla="*/ 36 w 36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"/>
                <a:gd name="T64" fmla="*/ 0 h 39"/>
                <a:gd name="T65" fmla="*/ 36 w 36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" h="39">
                  <a:moveTo>
                    <a:pt x="36" y="0"/>
                  </a:moveTo>
                  <a:lnTo>
                    <a:pt x="36" y="0"/>
                  </a:lnTo>
                  <a:lnTo>
                    <a:pt x="28" y="0"/>
                  </a:lnTo>
                  <a:lnTo>
                    <a:pt x="23" y="2"/>
                  </a:lnTo>
                  <a:lnTo>
                    <a:pt x="15" y="6"/>
                  </a:lnTo>
                  <a:lnTo>
                    <a:pt x="9" y="10"/>
                  </a:lnTo>
                  <a:lnTo>
                    <a:pt x="5" y="16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5" y="31"/>
                  </a:lnTo>
                  <a:lnTo>
                    <a:pt x="7" y="25"/>
                  </a:lnTo>
                  <a:lnTo>
                    <a:pt x="9" y="20"/>
                  </a:lnTo>
                  <a:lnTo>
                    <a:pt x="13" y="16"/>
                  </a:lnTo>
                  <a:lnTo>
                    <a:pt x="19" y="10"/>
                  </a:lnTo>
                  <a:lnTo>
                    <a:pt x="25" y="8"/>
                  </a:lnTo>
                  <a:lnTo>
                    <a:pt x="30" y="6"/>
                  </a:lnTo>
                  <a:lnTo>
                    <a:pt x="36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666">
              <a:extLst>
                <a:ext uri="{FF2B5EF4-FFF2-40B4-BE49-F238E27FC236}">
                  <a16:creationId xmlns:a16="http://schemas.microsoft.com/office/drawing/2014/main" id="{0E92D74D-FD07-4053-9F3F-34B364117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996"/>
              <a:ext cx="42" cy="44"/>
            </a:xfrm>
            <a:custGeom>
              <a:avLst/>
              <a:gdLst>
                <a:gd name="T0" fmla="*/ 7 w 42"/>
                <a:gd name="T1" fmla="*/ 44 h 44"/>
                <a:gd name="T2" fmla="*/ 42 w 42"/>
                <a:gd name="T3" fmla="*/ 7 h 44"/>
                <a:gd name="T4" fmla="*/ 42 w 42"/>
                <a:gd name="T5" fmla="*/ 7 h 44"/>
                <a:gd name="T6" fmla="*/ 42 w 42"/>
                <a:gd name="T7" fmla="*/ 7 h 44"/>
                <a:gd name="T8" fmla="*/ 42 w 42"/>
                <a:gd name="T9" fmla="*/ 4 h 44"/>
                <a:gd name="T10" fmla="*/ 42 w 42"/>
                <a:gd name="T11" fmla="*/ 0 h 44"/>
                <a:gd name="T12" fmla="*/ 0 w 42"/>
                <a:gd name="T13" fmla="*/ 42 h 44"/>
                <a:gd name="T14" fmla="*/ 4 w 42"/>
                <a:gd name="T15" fmla="*/ 44 h 44"/>
                <a:gd name="T16" fmla="*/ 7 w 42"/>
                <a:gd name="T17" fmla="*/ 44 h 44"/>
                <a:gd name="T18" fmla="*/ 7 w 42"/>
                <a:gd name="T19" fmla="*/ 44 h 44"/>
                <a:gd name="T20" fmla="*/ 7 w 42"/>
                <a:gd name="T21" fmla="*/ 4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44"/>
                <a:gd name="T35" fmla="*/ 42 w 42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44">
                  <a:moveTo>
                    <a:pt x="7" y="44"/>
                  </a:moveTo>
                  <a:lnTo>
                    <a:pt x="42" y="7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0" y="42"/>
                  </a:lnTo>
                  <a:lnTo>
                    <a:pt x="4" y="4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667">
              <a:extLst>
                <a:ext uri="{FF2B5EF4-FFF2-40B4-BE49-F238E27FC236}">
                  <a16:creationId xmlns:a16="http://schemas.microsoft.com/office/drawing/2014/main" id="{5AB8F065-A077-4CE0-8AE3-77015BFCE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979"/>
              <a:ext cx="55" cy="53"/>
            </a:xfrm>
            <a:custGeom>
              <a:avLst/>
              <a:gdLst>
                <a:gd name="T0" fmla="*/ 5 w 55"/>
                <a:gd name="T1" fmla="*/ 53 h 53"/>
                <a:gd name="T2" fmla="*/ 55 w 55"/>
                <a:gd name="T3" fmla="*/ 3 h 53"/>
                <a:gd name="T4" fmla="*/ 53 w 55"/>
                <a:gd name="T5" fmla="*/ 1 h 53"/>
                <a:gd name="T6" fmla="*/ 51 w 55"/>
                <a:gd name="T7" fmla="*/ 0 h 53"/>
                <a:gd name="T8" fmla="*/ 0 w 55"/>
                <a:gd name="T9" fmla="*/ 49 h 53"/>
                <a:gd name="T10" fmla="*/ 3 w 55"/>
                <a:gd name="T11" fmla="*/ 51 h 53"/>
                <a:gd name="T12" fmla="*/ 5 w 55"/>
                <a:gd name="T13" fmla="*/ 5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5"/>
                <a:gd name="T22" fmla="*/ 0 h 53"/>
                <a:gd name="T23" fmla="*/ 55 w 55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5" h="53">
                  <a:moveTo>
                    <a:pt x="5" y="53"/>
                  </a:moveTo>
                  <a:lnTo>
                    <a:pt x="55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0" y="49"/>
                  </a:lnTo>
                  <a:lnTo>
                    <a:pt x="3" y="51"/>
                  </a:lnTo>
                  <a:lnTo>
                    <a:pt x="5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668">
              <a:extLst>
                <a:ext uri="{FF2B5EF4-FFF2-40B4-BE49-F238E27FC236}">
                  <a16:creationId xmlns:a16="http://schemas.microsoft.com/office/drawing/2014/main" id="{37EAD5F6-067A-4873-BE72-55BF0A432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969"/>
              <a:ext cx="48" cy="46"/>
            </a:xfrm>
            <a:custGeom>
              <a:avLst/>
              <a:gdLst>
                <a:gd name="T0" fmla="*/ 2 w 48"/>
                <a:gd name="T1" fmla="*/ 46 h 46"/>
                <a:gd name="T2" fmla="*/ 48 w 48"/>
                <a:gd name="T3" fmla="*/ 2 h 46"/>
                <a:gd name="T4" fmla="*/ 44 w 48"/>
                <a:gd name="T5" fmla="*/ 0 h 46"/>
                <a:gd name="T6" fmla="*/ 42 w 48"/>
                <a:gd name="T7" fmla="*/ 0 h 46"/>
                <a:gd name="T8" fmla="*/ 0 w 48"/>
                <a:gd name="T9" fmla="*/ 40 h 46"/>
                <a:gd name="T10" fmla="*/ 2 w 48"/>
                <a:gd name="T11" fmla="*/ 44 h 46"/>
                <a:gd name="T12" fmla="*/ 2 w 48"/>
                <a:gd name="T13" fmla="*/ 46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8"/>
                <a:gd name="T22" fmla="*/ 0 h 46"/>
                <a:gd name="T23" fmla="*/ 48 w 48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8" h="46">
                  <a:moveTo>
                    <a:pt x="2" y="46"/>
                  </a:moveTo>
                  <a:lnTo>
                    <a:pt x="48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2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669">
              <a:extLst>
                <a:ext uri="{FF2B5EF4-FFF2-40B4-BE49-F238E27FC236}">
                  <a16:creationId xmlns:a16="http://schemas.microsoft.com/office/drawing/2014/main" id="{9E6C530B-7A3E-4775-9F44-F476B541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977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2 w 3"/>
                <a:gd name="T5" fmla="*/ 2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670">
              <a:extLst>
                <a:ext uri="{FF2B5EF4-FFF2-40B4-BE49-F238E27FC236}">
                  <a16:creationId xmlns:a16="http://schemas.microsoft.com/office/drawing/2014/main" id="{0A0DAB87-4A67-48BC-9FDD-AC5D1F1B0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965"/>
              <a:ext cx="39" cy="38"/>
            </a:xfrm>
            <a:custGeom>
              <a:avLst/>
              <a:gdLst>
                <a:gd name="T0" fmla="*/ 39 w 39"/>
                <a:gd name="T1" fmla="*/ 38 h 38"/>
                <a:gd name="T2" fmla="*/ 39 w 39"/>
                <a:gd name="T3" fmla="*/ 38 h 38"/>
                <a:gd name="T4" fmla="*/ 37 w 39"/>
                <a:gd name="T5" fmla="*/ 31 h 38"/>
                <a:gd name="T6" fmla="*/ 35 w 39"/>
                <a:gd name="T7" fmla="*/ 23 h 38"/>
                <a:gd name="T8" fmla="*/ 31 w 39"/>
                <a:gd name="T9" fmla="*/ 17 h 38"/>
                <a:gd name="T10" fmla="*/ 27 w 39"/>
                <a:gd name="T11" fmla="*/ 12 h 38"/>
                <a:gd name="T12" fmla="*/ 22 w 39"/>
                <a:gd name="T13" fmla="*/ 8 h 38"/>
                <a:gd name="T14" fmla="*/ 14 w 39"/>
                <a:gd name="T15" fmla="*/ 4 h 38"/>
                <a:gd name="T16" fmla="*/ 8 w 39"/>
                <a:gd name="T17" fmla="*/ 2 h 38"/>
                <a:gd name="T18" fmla="*/ 0 w 39"/>
                <a:gd name="T19" fmla="*/ 0 h 38"/>
                <a:gd name="T20" fmla="*/ 0 w 39"/>
                <a:gd name="T21" fmla="*/ 6 h 38"/>
                <a:gd name="T22" fmla="*/ 6 w 39"/>
                <a:gd name="T23" fmla="*/ 8 h 38"/>
                <a:gd name="T24" fmla="*/ 12 w 39"/>
                <a:gd name="T25" fmla="*/ 10 h 38"/>
                <a:gd name="T26" fmla="*/ 18 w 39"/>
                <a:gd name="T27" fmla="*/ 12 h 38"/>
                <a:gd name="T28" fmla="*/ 24 w 39"/>
                <a:gd name="T29" fmla="*/ 15 h 38"/>
                <a:gd name="T30" fmla="*/ 27 w 39"/>
                <a:gd name="T31" fmla="*/ 21 h 38"/>
                <a:gd name="T32" fmla="*/ 29 w 39"/>
                <a:gd name="T33" fmla="*/ 27 h 38"/>
                <a:gd name="T34" fmla="*/ 31 w 39"/>
                <a:gd name="T35" fmla="*/ 33 h 38"/>
                <a:gd name="T36" fmla="*/ 33 w 39"/>
                <a:gd name="T37" fmla="*/ 38 h 38"/>
                <a:gd name="T38" fmla="*/ 33 w 39"/>
                <a:gd name="T39" fmla="*/ 38 h 38"/>
                <a:gd name="T40" fmla="*/ 39 w 39"/>
                <a:gd name="T41" fmla="*/ 38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38"/>
                <a:gd name="T65" fmla="*/ 39 w 39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38">
                  <a:moveTo>
                    <a:pt x="39" y="38"/>
                  </a:moveTo>
                  <a:lnTo>
                    <a:pt x="39" y="38"/>
                  </a:lnTo>
                  <a:lnTo>
                    <a:pt x="37" y="31"/>
                  </a:lnTo>
                  <a:lnTo>
                    <a:pt x="35" y="23"/>
                  </a:lnTo>
                  <a:lnTo>
                    <a:pt x="31" y="17"/>
                  </a:lnTo>
                  <a:lnTo>
                    <a:pt x="27" y="12"/>
                  </a:lnTo>
                  <a:lnTo>
                    <a:pt x="22" y="8"/>
                  </a:lnTo>
                  <a:lnTo>
                    <a:pt x="14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2"/>
                  </a:lnTo>
                  <a:lnTo>
                    <a:pt x="24" y="15"/>
                  </a:lnTo>
                  <a:lnTo>
                    <a:pt x="27" y="21"/>
                  </a:lnTo>
                  <a:lnTo>
                    <a:pt x="29" y="27"/>
                  </a:lnTo>
                  <a:lnTo>
                    <a:pt x="31" y="33"/>
                  </a:lnTo>
                  <a:lnTo>
                    <a:pt x="33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Freeform 671">
              <a:extLst>
                <a:ext uri="{FF2B5EF4-FFF2-40B4-BE49-F238E27FC236}">
                  <a16:creationId xmlns:a16="http://schemas.microsoft.com/office/drawing/2014/main" id="{6E2F453E-73D5-443C-B01C-1231A1C13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003"/>
              <a:ext cx="39" cy="39"/>
            </a:xfrm>
            <a:custGeom>
              <a:avLst/>
              <a:gdLst>
                <a:gd name="T0" fmla="*/ 0 w 39"/>
                <a:gd name="T1" fmla="*/ 39 h 39"/>
                <a:gd name="T2" fmla="*/ 0 w 39"/>
                <a:gd name="T3" fmla="*/ 39 h 39"/>
                <a:gd name="T4" fmla="*/ 8 w 39"/>
                <a:gd name="T5" fmla="*/ 39 h 39"/>
                <a:gd name="T6" fmla="*/ 14 w 39"/>
                <a:gd name="T7" fmla="*/ 37 h 39"/>
                <a:gd name="T8" fmla="*/ 22 w 39"/>
                <a:gd name="T9" fmla="*/ 33 h 39"/>
                <a:gd name="T10" fmla="*/ 27 w 39"/>
                <a:gd name="T11" fmla="*/ 27 h 39"/>
                <a:gd name="T12" fmla="*/ 31 w 39"/>
                <a:gd name="T13" fmla="*/ 22 h 39"/>
                <a:gd name="T14" fmla="*/ 35 w 39"/>
                <a:gd name="T15" fmla="*/ 16 h 39"/>
                <a:gd name="T16" fmla="*/ 37 w 39"/>
                <a:gd name="T17" fmla="*/ 8 h 39"/>
                <a:gd name="T18" fmla="*/ 39 w 39"/>
                <a:gd name="T19" fmla="*/ 0 h 39"/>
                <a:gd name="T20" fmla="*/ 33 w 39"/>
                <a:gd name="T21" fmla="*/ 0 h 39"/>
                <a:gd name="T22" fmla="*/ 31 w 39"/>
                <a:gd name="T23" fmla="*/ 8 h 39"/>
                <a:gd name="T24" fmla="*/ 29 w 39"/>
                <a:gd name="T25" fmla="*/ 14 h 39"/>
                <a:gd name="T26" fmla="*/ 27 w 39"/>
                <a:gd name="T27" fmla="*/ 20 h 39"/>
                <a:gd name="T28" fmla="*/ 24 w 39"/>
                <a:gd name="T29" fmla="*/ 24 h 39"/>
                <a:gd name="T30" fmla="*/ 18 w 39"/>
                <a:gd name="T31" fmla="*/ 27 h 39"/>
                <a:gd name="T32" fmla="*/ 12 w 39"/>
                <a:gd name="T33" fmla="*/ 31 h 39"/>
                <a:gd name="T34" fmla="*/ 6 w 39"/>
                <a:gd name="T35" fmla="*/ 33 h 39"/>
                <a:gd name="T36" fmla="*/ 0 w 39"/>
                <a:gd name="T37" fmla="*/ 33 h 39"/>
                <a:gd name="T38" fmla="*/ 0 w 39"/>
                <a:gd name="T39" fmla="*/ 33 h 39"/>
                <a:gd name="T40" fmla="*/ 0 w 39"/>
                <a:gd name="T41" fmla="*/ 3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9"/>
                <a:gd name="T64" fmla="*/ 0 h 39"/>
                <a:gd name="T65" fmla="*/ 39 w 39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9" h="39">
                  <a:moveTo>
                    <a:pt x="0" y="39"/>
                  </a:moveTo>
                  <a:lnTo>
                    <a:pt x="0" y="39"/>
                  </a:lnTo>
                  <a:lnTo>
                    <a:pt x="8" y="39"/>
                  </a:lnTo>
                  <a:lnTo>
                    <a:pt x="14" y="37"/>
                  </a:lnTo>
                  <a:lnTo>
                    <a:pt x="22" y="33"/>
                  </a:lnTo>
                  <a:lnTo>
                    <a:pt x="27" y="27"/>
                  </a:lnTo>
                  <a:lnTo>
                    <a:pt x="31" y="22"/>
                  </a:lnTo>
                  <a:lnTo>
                    <a:pt x="35" y="16"/>
                  </a:lnTo>
                  <a:lnTo>
                    <a:pt x="37" y="8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7" y="20"/>
                  </a:lnTo>
                  <a:lnTo>
                    <a:pt x="24" y="24"/>
                  </a:lnTo>
                  <a:lnTo>
                    <a:pt x="18" y="27"/>
                  </a:lnTo>
                  <a:lnTo>
                    <a:pt x="12" y="31"/>
                  </a:lnTo>
                  <a:lnTo>
                    <a:pt x="6" y="33"/>
                  </a:lnTo>
                  <a:lnTo>
                    <a:pt x="0" y="33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" name="Freeform 672">
              <a:extLst>
                <a:ext uri="{FF2B5EF4-FFF2-40B4-BE49-F238E27FC236}">
                  <a16:creationId xmlns:a16="http://schemas.microsoft.com/office/drawing/2014/main" id="{A3D9B455-B89E-43D6-BA40-EC4B8AF1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03"/>
              <a:ext cx="38" cy="39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8 h 39"/>
                <a:gd name="T6" fmla="*/ 2 w 38"/>
                <a:gd name="T7" fmla="*/ 16 h 39"/>
                <a:gd name="T8" fmla="*/ 6 w 38"/>
                <a:gd name="T9" fmla="*/ 22 h 39"/>
                <a:gd name="T10" fmla="*/ 12 w 38"/>
                <a:gd name="T11" fmla="*/ 27 h 39"/>
                <a:gd name="T12" fmla="*/ 17 w 38"/>
                <a:gd name="T13" fmla="*/ 33 h 39"/>
                <a:gd name="T14" fmla="*/ 23 w 38"/>
                <a:gd name="T15" fmla="*/ 37 h 39"/>
                <a:gd name="T16" fmla="*/ 31 w 38"/>
                <a:gd name="T17" fmla="*/ 39 h 39"/>
                <a:gd name="T18" fmla="*/ 38 w 38"/>
                <a:gd name="T19" fmla="*/ 39 h 39"/>
                <a:gd name="T20" fmla="*/ 38 w 38"/>
                <a:gd name="T21" fmla="*/ 33 h 39"/>
                <a:gd name="T22" fmla="*/ 31 w 38"/>
                <a:gd name="T23" fmla="*/ 33 h 39"/>
                <a:gd name="T24" fmla="*/ 25 w 38"/>
                <a:gd name="T25" fmla="*/ 31 h 39"/>
                <a:gd name="T26" fmla="*/ 19 w 38"/>
                <a:gd name="T27" fmla="*/ 27 h 39"/>
                <a:gd name="T28" fmla="*/ 15 w 38"/>
                <a:gd name="T29" fmla="*/ 24 h 39"/>
                <a:gd name="T30" fmla="*/ 12 w 38"/>
                <a:gd name="T31" fmla="*/ 20 h 39"/>
                <a:gd name="T32" fmla="*/ 8 w 38"/>
                <a:gd name="T33" fmla="*/ 14 h 39"/>
                <a:gd name="T34" fmla="*/ 6 w 38"/>
                <a:gd name="T35" fmla="*/ 8 h 39"/>
                <a:gd name="T36" fmla="*/ 6 w 38"/>
                <a:gd name="T37" fmla="*/ 0 h 39"/>
                <a:gd name="T38" fmla="*/ 6 w 38"/>
                <a:gd name="T39" fmla="*/ 0 h 39"/>
                <a:gd name="T40" fmla="*/ 0 w 38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9"/>
                <a:gd name="T65" fmla="*/ 38 w 38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9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2" y="27"/>
                  </a:lnTo>
                  <a:lnTo>
                    <a:pt x="17" y="33"/>
                  </a:lnTo>
                  <a:lnTo>
                    <a:pt x="23" y="37"/>
                  </a:lnTo>
                  <a:lnTo>
                    <a:pt x="31" y="39"/>
                  </a:lnTo>
                  <a:lnTo>
                    <a:pt x="38" y="39"/>
                  </a:lnTo>
                  <a:lnTo>
                    <a:pt x="38" y="33"/>
                  </a:lnTo>
                  <a:lnTo>
                    <a:pt x="31" y="33"/>
                  </a:lnTo>
                  <a:lnTo>
                    <a:pt x="25" y="31"/>
                  </a:lnTo>
                  <a:lnTo>
                    <a:pt x="19" y="27"/>
                  </a:lnTo>
                  <a:lnTo>
                    <a:pt x="15" y="24"/>
                  </a:lnTo>
                  <a:lnTo>
                    <a:pt x="12" y="20"/>
                  </a:lnTo>
                  <a:lnTo>
                    <a:pt x="8" y="14"/>
                  </a:lnTo>
                  <a:lnTo>
                    <a:pt x="6" y="8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Freeform 673">
              <a:extLst>
                <a:ext uri="{FF2B5EF4-FFF2-40B4-BE49-F238E27FC236}">
                  <a16:creationId xmlns:a16="http://schemas.microsoft.com/office/drawing/2014/main" id="{EF0BC468-BC02-4BC1-886B-B472F7B76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965"/>
              <a:ext cx="38" cy="38"/>
            </a:xfrm>
            <a:custGeom>
              <a:avLst/>
              <a:gdLst>
                <a:gd name="T0" fmla="*/ 38 w 38"/>
                <a:gd name="T1" fmla="*/ 0 h 38"/>
                <a:gd name="T2" fmla="*/ 38 w 38"/>
                <a:gd name="T3" fmla="*/ 0 h 38"/>
                <a:gd name="T4" fmla="*/ 31 w 38"/>
                <a:gd name="T5" fmla="*/ 2 h 38"/>
                <a:gd name="T6" fmla="*/ 23 w 38"/>
                <a:gd name="T7" fmla="*/ 4 h 38"/>
                <a:gd name="T8" fmla="*/ 17 w 38"/>
                <a:gd name="T9" fmla="*/ 8 h 38"/>
                <a:gd name="T10" fmla="*/ 12 w 38"/>
                <a:gd name="T11" fmla="*/ 12 h 38"/>
                <a:gd name="T12" fmla="*/ 6 w 38"/>
                <a:gd name="T13" fmla="*/ 17 h 38"/>
                <a:gd name="T14" fmla="*/ 2 w 38"/>
                <a:gd name="T15" fmla="*/ 23 h 38"/>
                <a:gd name="T16" fmla="*/ 0 w 38"/>
                <a:gd name="T17" fmla="*/ 31 h 38"/>
                <a:gd name="T18" fmla="*/ 0 w 38"/>
                <a:gd name="T19" fmla="*/ 38 h 38"/>
                <a:gd name="T20" fmla="*/ 6 w 38"/>
                <a:gd name="T21" fmla="*/ 38 h 38"/>
                <a:gd name="T22" fmla="*/ 6 w 38"/>
                <a:gd name="T23" fmla="*/ 33 h 38"/>
                <a:gd name="T24" fmla="*/ 8 w 38"/>
                <a:gd name="T25" fmla="*/ 27 h 38"/>
                <a:gd name="T26" fmla="*/ 12 w 38"/>
                <a:gd name="T27" fmla="*/ 21 h 38"/>
                <a:gd name="T28" fmla="*/ 15 w 38"/>
                <a:gd name="T29" fmla="*/ 15 h 38"/>
                <a:gd name="T30" fmla="*/ 19 w 38"/>
                <a:gd name="T31" fmla="*/ 12 h 38"/>
                <a:gd name="T32" fmla="*/ 25 w 38"/>
                <a:gd name="T33" fmla="*/ 10 h 38"/>
                <a:gd name="T34" fmla="*/ 31 w 38"/>
                <a:gd name="T35" fmla="*/ 8 h 38"/>
                <a:gd name="T36" fmla="*/ 38 w 38"/>
                <a:gd name="T37" fmla="*/ 6 h 38"/>
                <a:gd name="T38" fmla="*/ 38 w 38"/>
                <a:gd name="T39" fmla="*/ 6 h 38"/>
                <a:gd name="T40" fmla="*/ 38 w 38"/>
                <a:gd name="T41" fmla="*/ 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8"/>
                <a:gd name="T64" fmla="*/ 0 h 38"/>
                <a:gd name="T65" fmla="*/ 38 w 38"/>
                <a:gd name="T66" fmla="*/ 38 h 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8" h="38">
                  <a:moveTo>
                    <a:pt x="38" y="0"/>
                  </a:moveTo>
                  <a:lnTo>
                    <a:pt x="38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7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6" y="38"/>
                  </a:lnTo>
                  <a:lnTo>
                    <a:pt x="6" y="33"/>
                  </a:lnTo>
                  <a:lnTo>
                    <a:pt x="8" y="27"/>
                  </a:lnTo>
                  <a:lnTo>
                    <a:pt x="12" y="21"/>
                  </a:lnTo>
                  <a:lnTo>
                    <a:pt x="15" y="15"/>
                  </a:lnTo>
                  <a:lnTo>
                    <a:pt x="19" y="12"/>
                  </a:lnTo>
                  <a:lnTo>
                    <a:pt x="25" y="10"/>
                  </a:lnTo>
                  <a:lnTo>
                    <a:pt x="31" y="8"/>
                  </a:lnTo>
                  <a:lnTo>
                    <a:pt x="38" y="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Freeform 674">
              <a:extLst>
                <a:ext uri="{FF2B5EF4-FFF2-40B4-BE49-F238E27FC236}">
                  <a16:creationId xmlns:a16="http://schemas.microsoft.com/office/drawing/2014/main" id="{11C165C0-6F10-4F4B-A354-D020BB1E8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977"/>
              <a:ext cx="19" cy="13"/>
            </a:xfrm>
            <a:custGeom>
              <a:avLst/>
              <a:gdLst>
                <a:gd name="T0" fmla="*/ 3 w 19"/>
                <a:gd name="T1" fmla="*/ 13 h 13"/>
                <a:gd name="T2" fmla="*/ 5 w 19"/>
                <a:gd name="T3" fmla="*/ 11 h 13"/>
                <a:gd name="T4" fmla="*/ 13 w 19"/>
                <a:gd name="T5" fmla="*/ 9 h 13"/>
                <a:gd name="T6" fmla="*/ 19 w 19"/>
                <a:gd name="T7" fmla="*/ 3 h 13"/>
                <a:gd name="T8" fmla="*/ 15 w 19"/>
                <a:gd name="T9" fmla="*/ 0 h 13"/>
                <a:gd name="T10" fmla="*/ 9 w 19"/>
                <a:gd name="T11" fmla="*/ 3 h 13"/>
                <a:gd name="T12" fmla="*/ 3 w 19"/>
                <a:gd name="T13" fmla="*/ 7 h 13"/>
                <a:gd name="T14" fmla="*/ 0 w 19"/>
                <a:gd name="T15" fmla="*/ 7 h 13"/>
                <a:gd name="T16" fmla="*/ 3 w 19"/>
                <a:gd name="T17" fmla="*/ 1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3"/>
                <a:gd name="T29" fmla="*/ 19 w 1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3">
                  <a:moveTo>
                    <a:pt x="3" y="13"/>
                  </a:moveTo>
                  <a:lnTo>
                    <a:pt x="5" y="11"/>
                  </a:lnTo>
                  <a:lnTo>
                    <a:pt x="13" y="9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675">
              <a:extLst>
                <a:ext uri="{FF2B5EF4-FFF2-40B4-BE49-F238E27FC236}">
                  <a16:creationId xmlns:a16="http://schemas.microsoft.com/office/drawing/2014/main" id="{705B2EA4-1AE3-425F-BB44-D428EADD2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982"/>
              <a:ext cx="17" cy="10"/>
            </a:xfrm>
            <a:custGeom>
              <a:avLst/>
              <a:gdLst>
                <a:gd name="T0" fmla="*/ 0 w 17"/>
                <a:gd name="T1" fmla="*/ 6 h 10"/>
                <a:gd name="T2" fmla="*/ 4 w 17"/>
                <a:gd name="T3" fmla="*/ 6 h 10"/>
                <a:gd name="T4" fmla="*/ 11 w 17"/>
                <a:gd name="T5" fmla="*/ 10 h 10"/>
                <a:gd name="T6" fmla="*/ 17 w 17"/>
                <a:gd name="T7" fmla="*/ 10 h 10"/>
                <a:gd name="T8" fmla="*/ 17 w 17"/>
                <a:gd name="T9" fmla="*/ 4 h 10"/>
                <a:gd name="T10" fmla="*/ 11 w 17"/>
                <a:gd name="T11" fmla="*/ 4 h 10"/>
                <a:gd name="T12" fmla="*/ 6 w 17"/>
                <a:gd name="T13" fmla="*/ 2 h 10"/>
                <a:gd name="T14" fmla="*/ 2 w 17"/>
                <a:gd name="T15" fmla="*/ 0 h 10"/>
                <a:gd name="T16" fmla="*/ 0 w 17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10"/>
                <a:gd name="T29" fmla="*/ 17 w 1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10">
                  <a:moveTo>
                    <a:pt x="0" y="6"/>
                  </a:moveTo>
                  <a:lnTo>
                    <a:pt x="4" y="6"/>
                  </a:lnTo>
                  <a:lnTo>
                    <a:pt x="11" y="10"/>
                  </a:lnTo>
                  <a:lnTo>
                    <a:pt x="17" y="10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Freeform 676">
              <a:extLst>
                <a:ext uri="{FF2B5EF4-FFF2-40B4-BE49-F238E27FC236}">
                  <a16:creationId xmlns:a16="http://schemas.microsoft.com/office/drawing/2014/main" id="{2BCC8EA1-2C83-404A-B6FF-C517C9B1F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61"/>
              <a:ext cx="13" cy="19"/>
            </a:xfrm>
            <a:custGeom>
              <a:avLst/>
              <a:gdLst>
                <a:gd name="T0" fmla="*/ 0 w 13"/>
                <a:gd name="T1" fmla="*/ 4 h 19"/>
                <a:gd name="T2" fmla="*/ 1 w 13"/>
                <a:gd name="T3" fmla="*/ 8 h 19"/>
                <a:gd name="T4" fmla="*/ 5 w 13"/>
                <a:gd name="T5" fmla="*/ 14 h 19"/>
                <a:gd name="T6" fmla="*/ 9 w 13"/>
                <a:gd name="T7" fmla="*/ 19 h 19"/>
                <a:gd name="T8" fmla="*/ 13 w 13"/>
                <a:gd name="T9" fmla="*/ 16 h 19"/>
                <a:gd name="T10" fmla="*/ 9 w 13"/>
                <a:gd name="T11" fmla="*/ 10 h 19"/>
                <a:gd name="T12" fmla="*/ 7 w 13"/>
                <a:gd name="T13" fmla="*/ 6 h 19"/>
                <a:gd name="T14" fmla="*/ 5 w 13"/>
                <a:gd name="T15" fmla="*/ 0 h 19"/>
                <a:gd name="T16" fmla="*/ 0 w 13"/>
                <a:gd name="T17" fmla="*/ 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9"/>
                <a:gd name="T29" fmla="*/ 13 w 13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9">
                  <a:moveTo>
                    <a:pt x="0" y="4"/>
                  </a:moveTo>
                  <a:lnTo>
                    <a:pt x="1" y="8"/>
                  </a:lnTo>
                  <a:lnTo>
                    <a:pt x="5" y="14"/>
                  </a:lnTo>
                  <a:lnTo>
                    <a:pt x="9" y="19"/>
                  </a:lnTo>
                  <a:lnTo>
                    <a:pt x="13" y="16"/>
                  </a:lnTo>
                  <a:lnTo>
                    <a:pt x="9" y="10"/>
                  </a:lnTo>
                  <a:lnTo>
                    <a:pt x="7" y="6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677">
              <a:extLst>
                <a:ext uri="{FF2B5EF4-FFF2-40B4-BE49-F238E27FC236}">
                  <a16:creationId xmlns:a16="http://schemas.microsoft.com/office/drawing/2014/main" id="{177237CF-6A36-4772-A6A4-F1338846C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34"/>
              <a:ext cx="9" cy="18"/>
            </a:xfrm>
            <a:custGeom>
              <a:avLst/>
              <a:gdLst>
                <a:gd name="T0" fmla="*/ 3 w 9"/>
                <a:gd name="T1" fmla="*/ 0 h 18"/>
                <a:gd name="T2" fmla="*/ 3 w 9"/>
                <a:gd name="T3" fmla="*/ 2 h 18"/>
                <a:gd name="T4" fmla="*/ 0 w 9"/>
                <a:gd name="T5" fmla="*/ 12 h 18"/>
                <a:gd name="T6" fmla="*/ 0 w 9"/>
                <a:gd name="T7" fmla="*/ 18 h 18"/>
                <a:gd name="T8" fmla="*/ 5 w 9"/>
                <a:gd name="T9" fmla="*/ 18 h 18"/>
                <a:gd name="T10" fmla="*/ 5 w 9"/>
                <a:gd name="T11" fmla="*/ 12 h 18"/>
                <a:gd name="T12" fmla="*/ 7 w 9"/>
                <a:gd name="T13" fmla="*/ 6 h 18"/>
                <a:gd name="T14" fmla="*/ 9 w 9"/>
                <a:gd name="T15" fmla="*/ 2 h 18"/>
                <a:gd name="T16" fmla="*/ 3 w 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8"/>
                <a:gd name="T29" fmla="*/ 9 w 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8">
                  <a:moveTo>
                    <a:pt x="3" y="0"/>
                  </a:moveTo>
                  <a:lnTo>
                    <a:pt x="3" y="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5" y="12"/>
                  </a:lnTo>
                  <a:lnTo>
                    <a:pt x="7" y="6"/>
                  </a:lnTo>
                  <a:lnTo>
                    <a:pt x="9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678">
              <a:extLst>
                <a:ext uri="{FF2B5EF4-FFF2-40B4-BE49-F238E27FC236}">
                  <a16:creationId xmlns:a16="http://schemas.microsoft.com/office/drawing/2014/main" id="{06419B6F-1DAC-4323-A12C-13953D100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925"/>
              <a:ext cx="6" cy="4"/>
            </a:xfrm>
            <a:custGeom>
              <a:avLst/>
              <a:gdLst>
                <a:gd name="T0" fmla="*/ 2 w 6"/>
                <a:gd name="T1" fmla="*/ 0 h 4"/>
                <a:gd name="T2" fmla="*/ 0 w 6"/>
                <a:gd name="T3" fmla="*/ 0 h 4"/>
                <a:gd name="T4" fmla="*/ 6 w 6"/>
                <a:gd name="T5" fmla="*/ 4 h 4"/>
                <a:gd name="T6" fmla="*/ 6 w 6"/>
                <a:gd name="T7" fmla="*/ 4 h 4"/>
                <a:gd name="T8" fmla="*/ 2 w 6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2" y="0"/>
                  </a:moveTo>
                  <a:lnTo>
                    <a:pt x="0" y="0"/>
                  </a:lnTo>
                  <a:lnTo>
                    <a:pt x="6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Freeform 679">
              <a:extLst>
                <a:ext uri="{FF2B5EF4-FFF2-40B4-BE49-F238E27FC236}">
                  <a16:creationId xmlns:a16="http://schemas.microsoft.com/office/drawing/2014/main" id="{A86F7CB0-9BEA-40B3-B26D-AB53FB489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919"/>
              <a:ext cx="57" cy="60"/>
            </a:xfrm>
            <a:custGeom>
              <a:avLst/>
              <a:gdLst>
                <a:gd name="T0" fmla="*/ 0 w 57"/>
                <a:gd name="T1" fmla="*/ 8 h 60"/>
                <a:gd name="T2" fmla="*/ 4 w 57"/>
                <a:gd name="T3" fmla="*/ 4 h 60"/>
                <a:gd name="T4" fmla="*/ 10 w 57"/>
                <a:gd name="T5" fmla="*/ 2 h 60"/>
                <a:gd name="T6" fmla="*/ 15 w 57"/>
                <a:gd name="T7" fmla="*/ 0 h 60"/>
                <a:gd name="T8" fmla="*/ 23 w 57"/>
                <a:gd name="T9" fmla="*/ 0 h 60"/>
                <a:gd name="T10" fmla="*/ 29 w 57"/>
                <a:gd name="T11" fmla="*/ 0 h 60"/>
                <a:gd name="T12" fmla="*/ 36 w 57"/>
                <a:gd name="T13" fmla="*/ 2 h 60"/>
                <a:gd name="T14" fmla="*/ 42 w 57"/>
                <a:gd name="T15" fmla="*/ 6 h 60"/>
                <a:gd name="T16" fmla="*/ 48 w 57"/>
                <a:gd name="T17" fmla="*/ 10 h 60"/>
                <a:gd name="T18" fmla="*/ 52 w 57"/>
                <a:gd name="T19" fmla="*/ 15 h 60"/>
                <a:gd name="T20" fmla="*/ 56 w 57"/>
                <a:gd name="T21" fmla="*/ 21 h 60"/>
                <a:gd name="T22" fmla="*/ 57 w 57"/>
                <a:gd name="T23" fmla="*/ 27 h 60"/>
                <a:gd name="T24" fmla="*/ 57 w 57"/>
                <a:gd name="T25" fmla="*/ 35 h 60"/>
                <a:gd name="T26" fmla="*/ 57 w 57"/>
                <a:gd name="T27" fmla="*/ 42 h 60"/>
                <a:gd name="T28" fmla="*/ 56 w 57"/>
                <a:gd name="T29" fmla="*/ 48 h 60"/>
                <a:gd name="T30" fmla="*/ 52 w 57"/>
                <a:gd name="T31" fmla="*/ 54 h 60"/>
                <a:gd name="T32" fmla="*/ 48 w 57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60"/>
                <a:gd name="T53" fmla="*/ 57 w 57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60">
                  <a:moveTo>
                    <a:pt x="0" y="8"/>
                  </a:moveTo>
                  <a:lnTo>
                    <a:pt x="4" y="4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6" y="2"/>
                  </a:lnTo>
                  <a:lnTo>
                    <a:pt x="42" y="6"/>
                  </a:lnTo>
                  <a:lnTo>
                    <a:pt x="48" y="10"/>
                  </a:lnTo>
                  <a:lnTo>
                    <a:pt x="52" y="15"/>
                  </a:lnTo>
                  <a:lnTo>
                    <a:pt x="56" y="21"/>
                  </a:lnTo>
                  <a:lnTo>
                    <a:pt x="57" y="27"/>
                  </a:lnTo>
                  <a:lnTo>
                    <a:pt x="57" y="35"/>
                  </a:lnTo>
                  <a:lnTo>
                    <a:pt x="57" y="42"/>
                  </a:lnTo>
                  <a:lnTo>
                    <a:pt x="56" y="48"/>
                  </a:lnTo>
                  <a:lnTo>
                    <a:pt x="52" y="54"/>
                  </a:lnTo>
                  <a:lnTo>
                    <a:pt x="48" y="6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Line 680">
              <a:extLst>
                <a:ext uri="{FF2B5EF4-FFF2-40B4-BE49-F238E27FC236}">
                  <a16:creationId xmlns:a16="http://schemas.microsoft.com/office/drawing/2014/main" id="{A428961B-8957-47E3-A881-D4F17B9697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6" y="20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Rectangle 681">
              <a:extLst>
                <a:ext uri="{FF2B5EF4-FFF2-40B4-BE49-F238E27FC236}">
                  <a16:creationId xmlns:a16="http://schemas.microsoft.com/office/drawing/2014/main" id="{E1045BF8-6CBC-421E-8B44-EAC2E8794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1851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dA</a:t>
              </a:r>
              <a:endParaRPr lang="sr-Latn-CS" altLang="en-US"/>
            </a:p>
          </p:txBody>
        </p:sp>
      </p:grpSp>
      <p:sp>
        <p:nvSpPr>
          <p:cNvPr id="107178" name="Text Box 682">
            <a:extLst>
              <a:ext uri="{FF2B5EF4-FFF2-40B4-BE49-F238E27FC236}">
                <a16:creationId xmlns:a16="http://schemas.microsoft.com/office/drawing/2014/main" id="{ABC3565B-EBA4-46ED-BF7B-B26D04805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88" y="3587750"/>
            <a:ext cx="323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sr-Latn-CS" altLang="en-US" sz="2400" b="1" i="1">
                <a:latin typeface="Times New Roman" panose="02020603050405020304" pitchFamily="18" charset="0"/>
              </a:rPr>
              <a:t>v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grpSp>
        <p:nvGrpSpPr>
          <p:cNvPr id="3" name="Group 685">
            <a:extLst>
              <a:ext uri="{FF2B5EF4-FFF2-40B4-BE49-F238E27FC236}">
                <a16:creationId xmlns:a16="http://schemas.microsoft.com/office/drawing/2014/main" id="{E679DE93-9C95-444C-9417-14C708B33E3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03575" y="3500438"/>
            <a:ext cx="1371600" cy="396875"/>
            <a:chOff x="2448" y="2017"/>
            <a:chExt cx="864" cy="250"/>
          </a:xfrm>
        </p:grpSpPr>
        <p:sp>
          <p:nvSpPr>
            <p:cNvPr id="18511" name="AutoShape 684">
              <a:extLst>
                <a:ext uri="{FF2B5EF4-FFF2-40B4-BE49-F238E27FC236}">
                  <a16:creationId xmlns:a16="http://schemas.microsoft.com/office/drawing/2014/main" id="{008506FC-97F0-40F1-9740-9D9495BB44F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48" y="2058"/>
              <a:ext cx="864" cy="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2" name="Rectangle 686">
              <a:extLst>
                <a:ext uri="{FF2B5EF4-FFF2-40B4-BE49-F238E27FC236}">
                  <a16:creationId xmlns:a16="http://schemas.microsoft.com/office/drawing/2014/main" id="{310C1152-984B-47A2-B662-D4EC52AAA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" y="2037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sr-Latn-CS" altLang="en-US"/>
            </a:p>
          </p:txBody>
        </p:sp>
        <p:sp>
          <p:nvSpPr>
            <p:cNvPr id="18513" name="Rectangle 687">
              <a:extLst>
                <a:ext uri="{FF2B5EF4-FFF2-40B4-BE49-F238E27FC236}">
                  <a16:creationId xmlns:a16="http://schemas.microsoft.com/office/drawing/2014/main" id="{B1DBB7FB-CB4F-49AF-8D6C-B3BE91304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03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8514" name="Rectangle 688">
              <a:extLst>
                <a:ext uri="{FF2B5EF4-FFF2-40B4-BE49-F238E27FC236}">
                  <a16:creationId xmlns:a16="http://schemas.microsoft.com/office/drawing/2014/main" id="{DF7EE21A-4B65-4A6D-9223-7D075B63F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2037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  <p:sp>
          <p:nvSpPr>
            <p:cNvPr id="18515" name="Rectangle 689">
              <a:extLst>
                <a:ext uri="{FF2B5EF4-FFF2-40B4-BE49-F238E27FC236}">
                  <a16:creationId xmlns:a16="http://schemas.microsoft.com/office/drawing/2014/main" id="{8913D93A-9B9B-48FE-8BB5-EFA03CC14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201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8516" name="Rectangle 690">
              <a:extLst>
                <a:ext uri="{FF2B5EF4-FFF2-40B4-BE49-F238E27FC236}">
                  <a16:creationId xmlns:a16="http://schemas.microsoft.com/office/drawing/2014/main" id="{7BAC3034-191E-477F-BDF4-50FEB758F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201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107187" name="Line 691">
            <a:extLst>
              <a:ext uri="{FF2B5EF4-FFF2-40B4-BE49-F238E27FC236}">
                <a16:creationId xmlns:a16="http://schemas.microsoft.com/office/drawing/2014/main" id="{93A72285-D44C-44E0-9644-FB9CA75B9B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98750" y="3933825"/>
            <a:ext cx="649288" cy="287338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188" name="Text Box 692">
            <a:extLst>
              <a:ext uri="{FF2B5EF4-FFF2-40B4-BE49-F238E27FC236}">
                <a16:creationId xmlns:a16="http://schemas.microsoft.com/office/drawing/2014/main" id="{3845EC90-1D65-4E0D-8FF6-E33E5DC68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184650"/>
            <a:ext cx="3636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elementarni zapreminski protok</a:t>
            </a:r>
            <a:endParaRPr lang="en-US" altLang="en-US" b="1"/>
          </a:p>
        </p:txBody>
      </p:sp>
      <p:sp>
        <p:nvSpPr>
          <p:cNvPr id="107189" name="Text Box 693">
            <a:extLst>
              <a:ext uri="{FF2B5EF4-FFF2-40B4-BE49-F238E27FC236}">
                <a16:creationId xmlns:a16="http://schemas.microsoft.com/office/drawing/2014/main" id="{DD465B2E-88F5-4A6F-8099-0D1DAC9D5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4652963"/>
            <a:ext cx="4337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Protok kroz poprečni presek konačnih dimenzija:</a:t>
            </a:r>
            <a:endParaRPr lang="en-US" altLang="en-US" sz="2000" b="1"/>
          </a:p>
        </p:txBody>
      </p:sp>
      <p:pic>
        <p:nvPicPr>
          <p:cNvPr id="107190" name="Picture 694" descr="BD10263_">
            <a:extLst>
              <a:ext uri="{FF2B5EF4-FFF2-40B4-BE49-F238E27FC236}">
                <a16:creationId xmlns:a16="http://schemas.microsoft.com/office/drawing/2014/main" id="{E8AC8B2D-D2EF-4560-AD08-3345875A50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749800"/>
            <a:ext cx="1793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697">
            <a:extLst>
              <a:ext uri="{FF2B5EF4-FFF2-40B4-BE49-F238E27FC236}">
                <a16:creationId xmlns:a16="http://schemas.microsoft.com/office/drawing/2014/main" id="{7C691C98-53BE-446A-B1DC-1BDD746CD11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47813" y="5408613"/>
            <a:ext cx="2247900" cy="620712"/>
            <a:chOff x="1179" y="3300"/>
            <a:chExt cx="1416" cy="391"/>
          </a:xfrm>
        </p:grpSpPr>
        <p:sp>
          <p:nvSpPr>
            <p:cNvPr id="18499" name="AutoShape 696">
              <a:extLst>
                <a:ext uri="{FF2B5EF4-FFF2-40B4-BE49-F238E27FC236}">
                  <a16:creationId xmlns:a16="http://schemas.microsoft.com/office/drawing/2014/main" id="{4B44B2C8-0D13-432A-8B04-A479DA3A627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79" y="3317"/>
              <a:ext cx="1416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Rectangle 698">
              <a:extLst>
                <a:ext uri="{FF2B5EF4-FFF2-40B4-BE49-F238E27FC236}">
                  <a16:creationId xmlns:a16="http://schemas.microsoft.com/office/drawing/2014/main" id="{FE668935-026F-4055-B623-6C33751E5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1" y="3317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sr-Latn-CS" altLang="en-US"/>
            </a:p>
          </p:txBody>
        </p:sp>
        <p:sp>
          <p:nvSpPr>
            <p:cNvPr id="18501" name="Rectangle 699">
              <a:extLst>
                <a:ext uri="{FF2B5EF4-FFF2-40B4-BE49-F238E27FC236}">
                  <a16:creationId xmlns:a16="http://schemas.microsoft.com/office/drawing/2014/main" id="{1DB60F17-398C-4003-B812-9A32574B0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3317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sr-Latn-CS" altLang="en-US"/>
            </a:p>
          </p:txBody>
        </p:sp>
        <p:sp>
          <p:nvSpPr>
            <p:cNvPr id="18502" name="Rectangle 700">
              <a:extLst>
                <a:ext uri="{FF2B5EF4-FFF2-40B4-BE49-F238E27FC236}">
                  <a16:creationId xmlns:a16="http://schemas.microsoft.com/office/drawing/2014/main" id="{1F9EDF0D-DAC9-4016-A23A-72B2842B4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330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8503" name="Rectangle 701">
              <a:extLst>
                <a:ext uri="{FF2B5EF4-FFF2-40B4-BE49-F238E27FC236}">
                  <a16:creationId xmlns:a16="http://schemas.microsoft.com/office/drawing/2014/main" id="{E88B9EB2-E62F-4B25-BB49-2E8AC2892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" y="330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8504" name="Rectangle 702">
              <a:extLst>
                <a:ext uri="{FF2B5EF4-FFF2-40B4-BE49-F238E27FC236}">
                  <a16:creationId xmlns:a16="http://schemas.microsoft.com/office/drawing/2014/main" id="{5E7587E0-AD67-4DE6-9211-046EEFCE5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330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8505" name="Rectangle 703">
              <a:extLst>
                <a:ext uri="{FF2B5EF4-FFF2-40B4-BE49-F238E27FC236}">
                  <a16:creationId xmlns:a16="http://schemas.microsoft.com/office/drawing/2014/main" id="{C6986194-C505-48C4-9498-928C4C9D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1" y="3557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506" name="Rectangle 704">
              <a:extLst>
                <a:ext uri="{FF2B5EF4-FFF2-40B4-BE49-F238E27FC236}">
                  <a16:creationId xmlns:a16="http://schemas.microsoft.com/office/drawing/2014/main" id="{2B2A9080-DBBD-4AD5-82FA-DFE3CA7FC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3557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507" name="Rectangle 705">
              <a:extLst>
                <a:ext uri="{FF2B5EF4-FFF2-40B4-BE49-F238E27FC236}">
                  <a16:creationId xmlns:a16="http://schemas.microsoft.com/office/drawing/2014/main" id="{66A0ED78-3697-44F3-8860-B6EE815EC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3319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sr-Latn-CS" altLang="en-US"/>
            </a:p>
          </p:txBody>
        </p:sp>
        <p:sp>
          <p:nvSpPr>
            <p:cNvPr id="18508" name="Rectangle 706">
              <a:extLst>
                <a:ext uri="{FF2B5EF4-FFF2-40B4-BE49-F238E27FC236}">
                  <a16:creationId xmlns:a16="http://schemas.microsoft.com/office/drawing/2014/main" id="{3F4001EB-A036-411F-B6A8-46586107B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331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8509" name="Rectangle 707">
              <a:extLst>
                <a:ext uri="{FF2B5EF4-FFF2-40B4-BE49-F238E27FC236}">
                  <a16:creationId xmlns:a16="http://schemas.microsoft.com/office/drawing/2014/main" id="{AA6B8925-DEDB-428D-8C22-90014E02D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" y="3319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  <p:sp>
          <p:nvSpPr>
            <p:cNvPr id="18510" name="Rectangle 708">
              <a:extLst>
                <a:ext uri="{FF2B5EF4-FFF2-40B4-BE49-F238E27FC236}">
                  <a16:creationId xmlns:a16="http://schemas.microsoft.com/office/drawing/2014/main" id="{363FDA23-40CB-46B8-8E3A-0057805BF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331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Q</a:t>
              </a:r>
              <a:endParaRPr lang="sr-Latn-CS" altLang="en-US"/>
            </a:p>
          </p:txBody>
        </p:sp>
      </p:grpSp>
      <p:sp>
        <p:nvSpPr>
          <p:cNvPr id="107205" name="Text Box 709">
            <a:extLst>
              <a:ext uri="{FF2B5EF4-FFF2-40B4-BE49-F238E27FC236}">
                <a16:creationId xmlns:a16="http://schemas.microsoft.com/office/drawing/2014/main" id="{1AD09F70-B244-4874-89B0-F7ABC0571C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2575" y="2767013"/>
            <a:ext cx="7572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Kako</a:t>
            </a:r>
            <a:endParaRPr lang="en-US" altLang="en-US" sz="2000" b="1"/>
          </a:p>
        </p:txBody>
      </p:sp>
      <p:pic>
        <p:nvPicPr>
          <p:cNvPr id="107206" name="Picture 710" descr="BD10263_">
            <a:extLst>
              <a:ext uri="{FF2B5EF4-FFF2-40B4-BE49-F238E27FC236}">
                <a16:creationId xmlns:a16="http://schemas.microsoft.com/office/drawing/2014/main" id="{8A1264CA-08B5-4F4F-9E1B-AD9189B9C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0" y="2863850"/>
            <a:ext cx="1793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711">
            <a:extLst>
              <a:ext uri="{FF2B5EF4-FFF2-40B4-BE49-F238E27FC236}">
                <a16:creationId xmlns:a16="http://schemas.microsoft.com/office/drawing/2014/main" id="{2C2A4489-17A5-46B0-9C55-E47EC3A75D2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19813" y="2636838"/>
            <a:ext cx="1857375" cy="490537"/>
            <a:chOff x="1542" y="2698"/>
            <a:chExt cx="1170" cy="309"/>
          </a:xfrm>
        </p:grpSpPr>
        <p:sp>
          <p:nvSpPr>
            <p:cNvPr id="18484" name="AutoShape 712">
              <a:extLst>
                <a:ext uri="{FF2B5EF4-FFF2-40B4-BE49-F238E27FC236}">
                  <a16:creationId xmlns:a16="http://schemas.microsoft.com/office/drawing/2014/main" id="{368F9C30-D78B-4D5F-AC84-EFAC73B79AE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42" y="2743"/>
              <a:ext cx="115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Freeform 713">
              <a:extLst>
                <a:ext uri="{FF2B5EF4-FFF2-40B4-BE49-F238E27FC236}">
                  <a16:creationId xmlns:a16="http://schemas.microsoft.com/office/drawing/2014/main" id="{A08D82BB-6E4C-4984-B8A6-56099E0AC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766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Freeform 714">
              <a:extLst>
                <a:ext uri="{FF2B5EF4-FFF2-40B4-BE49-F238E27FC236}">
                  <a16:creationId xmlns:a16="http://schemas.microsoft.com/office/drawing/2014/main" id="{45DFCC5C-76DD-4612-905D-2FDE77033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766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5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Rectangle 715">
              <a:extLst>
                <a:ext uri="{FF2B5EF4-FFF2-40B4-BE49-F238E27FC236}">
                  <a16:creationId xmlns:a16="http://schemas.microsoft.com/office/drawing/2014/main" id="{4045A128-1AF6-4045-A641-009BBD919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18488" name="Rectangle 716">
              <a:extLst>
                <a:ext uri="{FF2B5EF4-FFF2-40B4-BE49-F238E27FC236}">
                  <a16:creationId xmlns:a16="http://schemas.microsoft.com/office/drawing/2014/main" id="{1E6DEB47-2CCA-401F-B780-DDCD4DDF5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18489" name="Rectangle 717">
              <a:extLst>
                <a:ext uri="{FF2B5EF4-FFF2-40B4-BE49-F238E27FC236}">
                  <a16:creationId xmlns:a16="http://schemas.microsoft.com/office/drawing/2014/main" id="{FED58B30-BC2C-4AA0-89B2-D42734142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7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8490" name="Rectangle 718">
              <a:extLst>
                <a:ext uri="{FF2B5EF4-FFF2-40B4-BE49-F238E27FC236}">
                  <a16:creationId xmlns:a16="http://schemas.microsoft.com/office/drawing/2014/main" id="{9ED9F447-28D9-450C-B5EE-A446DB94A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8491" name="Rectangle 719">
              <a:extLst>
                <a:ext uri="{FF2B5EF4-FFF2-40B4-BE49-F238E27FC236}">
                  <a16:creationId xmlns:a16="http://schemas.microsoft.com/office/drawing/2014/main" id="{0D77218C-466D-438D-9E96-98B5BEFCE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69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8492" name="Rectangle 720">
              <a:extLst>
                <a:ext uri="{FF2B5EF4-FFF2-40B4-BE49-F238E27FC236}">
                  <a16:creationId xmlns:a16="http://schemas.microsoft.com/office/drawing/2014/main" id="{93D4FA57-18A1-4CCF-9082-4B45952D8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9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8493" name="Rectangle 721">
              <a:extLst>
                <a:ext uri="{FF2B5EF4-FFF2-40B4-BE49-F238E27FC236}">
                  <a16:creationId xmlns:a16="http://schemas.microsoft.com/office/drawing/2014/main" id="{297CC557-C111-4053-BF08-F8AA5E02F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8494" name="Rectangle 722">
              <a:extLst>
                <a:ext uri="{FF2B5EF4-FFF2-40B4-BE49-F238E27FC236}">
                  <a16:creationId xmlns:a16="http://schemas.microsoft.com/office/drawing/2014/main" id="{C1CF37C5-E635-4E6F-99C5-2A218051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8495" name="Rectangle 723">
              <a:extLst>
                <a:ext uri="{FF2B5EF4-FFF2-40B4-BE49-F238E27FC236}">
                  <a16:creationId xmlns:a16="http://schemas.microsoft.com/office/drawing/2014/main" id="{A851C7F4-18EA-4A19-9C5E-94ABE365D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76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8496" name="Rectangle 724">
              <a:extLst>
                <a:ext uri="{FF2B5EF4-FFF2-40B4-BE49-F238E27FC236}">
                  <a16:creationId xmlns:a16="http://schemas.microsoft.com/office/drawing/2014/main" id="{F0F819E1-A11F-4378-9585-0D3A71897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8497" name="Rectangle 725">
              <a:extLst>
                <a:ext uri="{FF2B5EF4-FFF2-40B4-BE49-F238E27FC236}">
                  <a16:creationId xmlns:a16="http://schemas.microsoft.com/office/drawing/2014/main" id="{8C27947E-F367-41E1-B3A1-9DAC56F3E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8498" name="Rectangle 726">
              <a:extLst>
                <a:ext uri="{FF2B5EF4-FFF2-40B4-BE49-F238E27FC236}">
                  <a16:creationId xmlns:a16="http://schemas.microsoft.com/office/drawing/2014/main" id="{15538AE5-FE8A-4116-AB60-17904D982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" y="27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107223" name="Text Box 727">
            <a:extLst>
              <a:ext uri="{FF2B5EF4-FFF2-40B4-BE49-F238E27FC236}">
                <a16:creationId xmlns:a16="http://schemas.microsoft.com/office/drawing/2014/main" id="{4B58C5BA-0483-441B-8FA1-935DB2DAE8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3062288"/>
            <a:ext cx="34940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nije uvek poznato, uvodi se pojam </a:t>
            </a:r>
            <a:r>
              <a:rPr lang="sr-Latn-CS" altLang="zh-TW" b="1" i="1" u="sng">
                <a:solidFill>
                  <a:srgbClr val="0000FF"/>
                </a:solidFill>
              </a:rPr>
              <a:t>srednje brzine</a:t>
            </a:r>
            <a:r>
              <a:rPr lang="sr-Latn-CS" altLang="zh-TW" b="1"/>
              <a:t>:</a:t>
            </a:r>
            <a:endParaRPr lang="en-US" altLang="en-US" sz="2000" b="1"/>
          </a:p>
        </p:txBody>
      </p:sp>
      <p:grpSp>
        <p:nvGrpSpPr>
          <p:cNvPr id="6" name="Group 731">
            <a:extLst>
              <a:ext uri="{FF2B5EF4-FFF2-40B4-BE49-F238E27FC236}">
                <a16:creationId xmlns:a16="http://schemas.microsoft.com/office/drawing/2014/main" id="{A5AEDB81-2562-425D-AD57-6C7778B5E00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97550" y="3778250"/>
            <a:ext cx="2352675" cy="785813"/>
            <a:chOff x="3719" y="2493"/>
            <a:chExt cx="1482" cy="495"/>
          </a:xfrm>
        </p:grpSpPr>
        <p:sp>
          <p:nvSpPr>
            <p:cNvPr id="18468" name="AutoShape 730">
              <a:extLst>
                <a:ext uri="{FF2B5EF4-FFF2-40B4-BE49-F238E27FC236}">
                  <a16:creationId xmlns:a16="http://schemas.microsoft.com/office/drawing/2014/main" id="{FEB1D594-4FD5-4D18-A9B2-0891BB6B2AE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19" y="2500"/>
              <a:ext cx="1482" cy="4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Line 732">
              <a:extLst>
                <a:ext uri="{FF2B5EF4-FFF2-40B4-BE49-F238E27FC236}">
                  <a16:creationId xmlns:a16="http://schemas.microsoft.com/office/drawing/2014/main" id="{C3C5F006-1151-4E98-8A49-B1985E457D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4" y="2737"/>
              <a:ext cx="14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Line 733">
              <a:extLst>
                <a:ext uri="{FF2B5EF4-FFF2-40B4-BE49-F238E27FC236}">
                  <a16:creationId xmlns:a16="http://schemas.microsoft.com/office/drawing/2014/main" id="{315169BD-8B95-4162-A28A-2B6B06450D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8" y="2737"/>
              <a:ext cx="1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Rectangle 734">
              <a:extLst>
                <a:ext uri="{FF2B5EF4-FFF2-40B4-BE49-F238E27FC236}">
                  <a16:creationId xmlns:a16="http://schemas.microsoft.com/office/drawing/2014/main" id="{BB88D845-A17D-48AE-832A-4AA985333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" y="2612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sr-Latn-CS" altLang="en-US"/>
            </a:p>
          </p:txBody>
        </p:sp>
        <p:sp>
          <p:nvSpPr>
            <p:cNvPr id="18472" name="Rectangle 735">
              <a:extLst>
                <a:ext uri="{FF2B5EF4-FFF2-40B4-BE49-F238E27FC236}">
                  <a16:creationId xmlns:a16="http://schemas.microsoft.com/office/drawing/2014/main" id="{E388BDCB-7004-4E13-AD79-4A5BC7A89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4" y="259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8473" name="Rectangle 736">
              <a:extLst>
                <a:ext uri="{FF2B5EF4-FFF2-40B4-BE49-F238E27FC236}">
                  <a16:creationId xmlns:a16="http://schemas.microsoft.com/office/drawing/2014/main" id="{55EDE3DF-0784-4A01-B9FA-50C53DB8B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9" y="259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8474" name="Rectangle 737">
              <a:extLst>
                <a:ext uri="{FF2B5EF4-FFF2-40B4-BE49-F238E27FC236}">
                  <a16:creationId xmlns:a16="http://schemas.microsoft.com/office/drawing/2014/main" id="{3D5940E7-B175-464B-8D6A-1EC9A425D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259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8475" name="Rectangle 738">
              <a:extLst>
                <a:ext uri="{FF2B5EF4-FFF2-40B4-BE49-F238E27FC236}">
                  <a16:creationId xmlns:a16="http://schemas.microsoft.com/office/drawing/2014/main" id="{B9ACA039-A7FC-4E4F-82A2-162A92C14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" y="2852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476" name="Rectangle 739">
              <a:extLst>
                <a:ext uri="{FF2B5EF4-FFF2-40B4-BE49-F238E27FC236}">
                  <a16:creationId xmlns:a16="http://schemas.microsoft.com/office/drawing/2014/main" id="{83BF6EC3-DD5C-43BA-8074-952269962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735"/>
              <a:ext cx="8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sr</a:t>
              </a:r>
              <a:endParaRPr lang="sr-Latn-CS" altLang="en-US"/>
            </a:p>
          </p:txBody>
        </p:sp>
        <p:sp>
          <p:nvSpPr>
            <p:cNvPr id="18477" name="Rectangle 740">
              <a:extLst>
                <a:ext uri="{FF2B5EF4-FFF2-40B4-BE49-F238E27FC236}">
                  <a16:creationId xmlns:a16="http://schemas.microsoft.com/office/drawing/2014/main" id="{00BCBC2B-D556-4E18-BFC8-FAB661448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2614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sr-Latn-CS" altLang="en-US"/>
            </a:p>
          </p:txBody>
        </p:sp>
        <p:sp>
          <p:nvSpPr>
            <p:cNvPr id="18478" name="Rectangle 741">
              <a:extLst>
                <a:ext uri="{FF2B5EF4-FFF2-40B4-BE49-F238E27FC236}">
                  <a16:creationId xmlns:a16="http://schemas.microsoft.com/office/drawing/2014/main" id="{0968C854-3D54-47AD-BA03-467706E79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7" y="261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8479" name="Rectangle 742">
              <a:extLst>
                <a:ext uri="{FF2B5EF4-FFF2-40B4-BE49-F238E27FC236}">
                  <a16:creationId xmlns:a16="http://schemas.microsoft.com/office/drawing/2014/main" id="{106BF1F6-EE79-426D-91DB-7C61B0FDA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8" y="275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480" name="Rectangle 743">
              <a:extLst>
                <a:ext uri="{FF2B5EF4-FFF2-40B4-BE49-F238E27FC236}">
                  <a16:creationId xmlns:a16="http://schemas.microsoft.com/office/drawing/2014/main" id="{78BBC086-26FF-4EBE-B08E-2DE201388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" y="275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481" name="Rectangle 744">
              <a:extLst>
                <a:ext uri="{FF2B5EF4-FFF2-40B4-BE49-F238E27FC236}">
                  <a16:creationId xmlns:a16="http://schemas.microsoft.com/office/drawing/2014/main" id="{03955154-0830-4C3F-8A7D-A2CD9F8F8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2493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Q</a:t>
              </a:r>
              <a:endParaRPr lang="sr-Latn-CS" altLang="en-US"/>
            </a:p>
          </p:txBody>
        </p:sp>
        <p:sp>
          <p:nvSpPr>
            <p:cNvPr id="18482" name="Rectangle 745">
              <a:extLst>
                <a:ext uri="{FF2B5EF4-FFF2-40B4-BE49-F238E27FC236}">
                  <a16:creationId xmlns:a16="http://schemas.microsoft.com/office/drawing/2014/main" id="{5B1BB8FB-497A-4D10-8B5B-DA106C7CD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" y="261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8483" name="Rectangle 746">
              <a:extLst>
                <a:ext uri="{FF2B5EF4-FFF2-40B4-BE49-F238E27FC236}">
                  <a16:creationId xmlns:a16="http://schemas.microsoft.com/office/drawing/2014/main" id="{002581A9-0E0D-4A86-B984-E8AD02B8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49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sr-Latn-CS" altLang="en-US"/>
            </a:p>
          </p:txBody>
        </p:sp>
      </p:grpSp>
      <p:sp>
        <p:nvSpPr>
          <p:cNvPr id="107243" name="AutoShape 747">
            <a:extLst>
              <a:ext uri="{FF2B5EF4-FFF2-40B4-BE49-F238E27FC236}">
                <a16:creationId xmlns:a16="http://schemas.microsoft.com/office/drawing/2014/main" id="{210CE89F-5D44-4650-89CC-4741634E0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0538" y="4760913"/>
            <a:ext cx="323850" cy="360362"/>
          </a:xfrm>
          <a:prstGeom prst="downArrow">
            <a:avLst>
              <a:gd name="adj1" fmla="val 50000"/>
              <a:gd name="adj2" fmla="val 27819"/>
            </a:avLst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7244" name="AutoShape 748">
            <a:extLst>
              <a:ext uri="{FF2B5EF4-FFF2-40B4-BE49-F238E27FC236}">
                <a16:creationId xmlns:a16="http://schemas.microsoft.com/office/drawing/2014/main" id="{6920CED2-69DB-461C-8E4D-0E16774CF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157788"/>
            <a:ext cx="2232025" cy="1008062"/>
          </a:xfrm>
          <a:prstGeom prst="horizontalScroll">
            <a:avLst>
              <a:gd name="adj" fmla="val 12500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7" name="Group 751">
            <a:extLst>
              <a:ext uri="{FF2B5EF4-FFF2-40B4-BE49-F238E27FC236}">
                <a16:creationId xmlns:a16="http://schemas.microsoft.com/office/drawing/2014/main" id="{BBEB6C29-84BE-4A28-AD53-42FC823E4B2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08738" y="5441950"/>
            <a:ext cx="1285875" cy="434975"/>
            <a:chOff x="4037" y="3360"/>
            <a:chExt cx="810" cy="274"/>
          </a:xfrm>
        </p:grpSpPr>
        <p:sp>
          <p:nvSpPr>
            <p:cNvPr id="18461" name="AutoShape 750">
              <a:extLst>
                <a:ext uri="{FF2B5EF4-FFF2-40B4-BE49-F238E27FC236}">
                  <a16:creationId xmlns:a16="http://schemas.microsoft.com/office/drawing/2014/main" id="{82C2BF99-8884-4231-B2FF-80F660A0DE1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37" y="3385"/>
              <a:ext cx="810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Rectangle 752">
              <a:extLst>
                <a:ext uri="{FF2B5EF4-FFF2-40B4-BE49-F238E27FC236}">
                  <a16:creationId xmlns:a16="http://schemas.microsoft.com/office/drawing/2014/main" id="{B901E074-75ED-40F4-BFF6-65C2ED1A9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3" y="3379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8463" name="Rectangle 753">
              <a:extLst>
                <a:ext uri="{FF2B5EF4-FFF2-40B4-BE49-F238E27FC236}">
                  <a16:creationId xmlns:a16="http://schemas.microsoft.com/office/drawing/2014/main" id="{F57046C6-3E59-43B8-B610-922705F99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337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8464" name="Rectangle 754">
              <a:extLst>
                <a:ext uri="{FF2B5EF4-FFF2-40B4-BE49-F238E27FC236}">
                  <a16:creationId xmlns:a16="http://schemas.microsoft.com/office/drawing/2014/main" id="{AA189721-32F1-4B6E-A7E0-3196B440A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337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Q</a:t>
              </a:r>
              <a:endParaRPr lang="sr-Latn-CS" altLang="en-US"/>
            </a:p>
          </p:txBody>
        </p:sp>
        <p:sp>
          <p:nvSpPr>
            <p:cNvPr id="18465" name="Rectangle 755">
              <a:extLst>
                <a:ext uri="{FF2B5EF4-FFF2-40B4-BE49-F238E27FC236}">
                  <a16:creationId xmlns:a16="http://schemas.microsoft.com/office/drawing/2014/main" id="{054F7971-DC29-49A2-97CF-62A2272B5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3500"/>
              <a:ext cx="8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sr</a:t>
              </a:r>
              <a:endParaRPr lang="sr-Latn-CS" altLang="en-US"/>
            </a:p>
          </p:txBody>
        </p:sp>
        <p:sp>
          <p:nvSpPr>
            <p:cNvPr id="18466" name="Rectangle 756">
              <a:extLst>
                <a:ext uri="{FF2B5EF4-FFF2-40B4-BE49-F238E27FC236}">
                  <a16:creationId xmlns:a16="http://schemas.microsoft.com/office/drawing/2014/main" id="{5201C1BA-8B14-4083-B2BA-842476F56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" y="336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8467" name="Rectangle 757">
              <a:extLst>
                <a:ext uri="{FF2B5EF4-FFF2-40B4-BE49-F238E27FC236}">
                  <a16:creationId xmlns:a16="http://schemas.microsoft.com/office/drawing/2014/main" id="{15F1FEEC-5983-4B37-9793-41A23B9AD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" y="336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CE445E3-DD62-42C0-B16A-2AAC5123C7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5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5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65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6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06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7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7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7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7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1071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1071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1071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700"/>
                            </p:stCondLst>
                            <p:childTnLst>
                              <p:par>
                                <p:cTn id="3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4200"/>
                            </p:stCondLst>
                            <p:childTnLst>
                              <p:par>
                                <p:cTn id="38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200"/>
                            </p:stCondLst>
                            <p:childTnLst>
                              <p:par>
                                <p:cTn id="4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1000"/>
                                        <p:tgtEl>
                                          <p:spTgt spid="107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62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07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6700"/>
                            </p:stCondLst>
                            <p:childTnLst>
                              <p:par>
                                <p:cTn id="5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7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07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07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7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7200"/>
                            </p:stCondLst>
                            <p:childTnLst>
                              <p:par>
                                <p:cTn id="59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1" dur="80"/>
                                        <p:tgtEl>
                                          <p:spTgt spid="1071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2" dur="80"/>
                                        <p:tgtEl>
                                          <p:spTgt spid="1071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80"/>
                                        <p:tgtEl>
                                          <p:spTgt spid="1071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8920"/>
                            </p:stCondLst>
                            <p:childTnLst>
                              <p:par>
                                <p:cTn id="6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9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7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07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07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07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2" dur="80"/>
                                        <p:tgtEl>
                                          <p:spTgt spid="107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3" dur="80"/>
                                        <p:tgtEl>
                                          <p:spTgt spid="107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80"/>
                                        <p:tgtEl>
                                          <p:spTgt spid="107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700"/>
                            </p:stCondLst>
                            <p:childTnLst>
                              <p:par>
                                <p:cTn id="8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1200"/>
                            </p:stCondLst>
                            <p:childTnLst>
                              <p:par>
                                <p:cTn id="9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2" dur="80"/>
                                        <p:tgtEl>
                                          <p:spTgt spid="1072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3" dur="80"/>
                                        <p:tgtEl>
                                          <p:spTgt spid="1072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80"/>
                                        <p:tgtEl>
                                          <p:spTgt spid="1072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2920"/>
                            </p:stCondLst>
                            <p:childTnLst>
                              <p:par>
                                <p:cTn id="96" presetID="2" presetClass="entr" presetSubtype="4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920"/>
                            </p:stCondLst>
                            <p:childTnLst>
                              <p:par>
                                <p:cTn id="101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107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6" dur="1000"/>
                                        <p:tgtEl>
                                          <p:spTgt spid="107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503" grpId="0"/>
      <p:bldP spid="107126" grpId="0"/>
      <p:bldP spid="107178" grpId="0"/>
      <p:bldP spid="107188" grpId="0"/>
      <p:bldP spid="107189" grpId="0"/>
      <p:bldP spid="107205" grpId="0"/>
      <p:bldP spid="107223" grpId="0"/>
      <p:bldP spid="107243" grpId="0" animBg="1"/>
      <p:bldP spid="10724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Slide Number Placeholder 4">
            <a:extLst>
              <a:ext uri="{FF2B5EF4-FFF2-40B4-BE49-F238E27FC236}">
                <a16:creationId xmlns:a16="http://schemas.microsoft.com/office/drawing/2014/main" id="{FD4687BB-2DD0-43A9-B49A-BE901C92FD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E2FE55F-DEE0-48CE-93FC-1F5D8DAE7587}" type="slidenum">
              <a:rPr lang="en-US" altLang="en-US"/>
              <a:pPr eaLnBrk="1" hangingPunct="1"/>
              <a:t>15</a:t>
            </a:fld>
            <a:endParaRPr lang="en-US" altLang="en-US"/>
          </a:p>
        </p:txBody>
      </p:sp>
      <p:sp>
        <p:nvSpPr>
          <p:cNvPr id="19460" name="Text Box 2">
            <a:extLst>
              <a:ext uri="{FF2B5EF4-FFF2-40B4-BE49-F238E27FC236}">
                <a16:creationId xmlns:a16="http://schemas.microsoft.com/office/drawing/2014/main" id="{2A8D2906-FA95-4D48-BA3E-7413E9F137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9461" name="WordArt 3">
            <a:extLst>
              <a:ext uri="{FF2B5EF4-FFF2-40B4-BE49-F238E27FC236}">
                <a16:creationId xmlns:a16="http://schemas.microsoft.com/office/drawing/2014/main" id="{052D17EA-9E38-4394-BCA6-7BD87C0418C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454150" y="728663"/>
            <a:ext cx="623411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PROTOK I SREDNJA BRZINA</a:t>
            </a:r>
          </a:p>
        </p:txBody>
      </p:sp>
      <p:sp>
        <p:nvSpPr>
          <p:cNvPr id="19462" name="Line 4">
            <a:extLst>
              <a:ext uri="{FF2B5EF4-FFF2-40B4-BE49-F238E27FC236}">
                <a16:creationId xmlns:a16="http://schemas.microsoft.com/office/drawing/2014/main" id="{AB5B2A49-DF08-463E-B9B7-A046A7C198D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4" name="Line 6">
            <a:extLst>
              <a:ext uri="{FF2B5EF4-FFF2-40B4-BE49-F238E27FC236}">
                <a16:creationId xmlns:a16="http://schemas.microsoft.com/office/drawing/2014/main" id="{CF47506C-801F-4AA7-A2BE-3D836865E3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599" name="Text Box 7">
            <a:extLst>
              <a:ext uri="{FF2B5EF4-FFF2-40B4-BE49-F238E27FC236}">
                <a16:creationId xmlns:a16="http://schemas.microsoft.com/office/drawing/2014/main" id="{ABB79CFB-508A-49AB-BC46-4EFBBE2D33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Protok kroz površinu </a:t>
            </a:r>
            <a:r>
              <a:rPr lang="sr-Latn-CS" altLang="zh-TW" sz="2000" b="1" i="1">
                <a:latin typeface="Times New Roman" panose="02020603050405020304" pitchFamily="18" charset="0"/>
              </a:rPr>
              <a:t>a</a:t>
            </a:r>
            <a:r>
              <a:rPr lang="sr-Latn-CS" altLang="zh-TW" sz="2000" b="1"/>
              <a:t> koja obuhvata elementarnu zapreminu dV:</a:t>
            </a:r>
            <a:endParaRPr lang="en-US" altLang="en-US" sz="2000" b="1"/>
          </a:p>
        </p:txBody>
      </p:sp>
      <p:pic>
        <p:nvPicPr>
          <p:cNvPr id="110600" name="Picture 8" descr="BD10263_">
            <a:extLst>
              <a:ext uri="{FF2B5EF4-FFF2-40B4-BE49-F238E27FC236}">
                <a16:creationId xmlns:a16="http://schemas.microsoft.com/office/drawing/2014/main" id="{CCBED51B-B2CF-40FA-A28B-5E7B7F9C8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9">
            <a:extLst>
              <a:ext uri="{FF2B5EF4-FFF2-40B4-BE49-F238E27FC236}">
                <a16:creationId xmlns:a16="http://schemas.microsoft.com/office/drawing/2014/main" id="{1698EBD6-7C16-4CB6-B7E8-0655DF1CA6E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9750" y="2898775"/>
            <a:ext cx="2697163" cy="2078038"/>
            <a:chOff x="340" y="1525"/>
            <a:chExt cx="1699" cy="1309"/>
          </a:xfrm>
        </p:grpSpPr>
        <p:sp>
          <p:nvSpPr>
            <p:cNvPr id="19542" name="AutoShape 10">
              <a:extLst>
                <a:ext uri="{FF2B5EF4-FFF2-40B4-BE49-F238E27FC236}">
                  <a16:creationId xmlns:a16="http://schemas.microsoft.com/office/drawing/2014/main" id="{FB4FAA2A-E881-4088-85C4-F5D16C1B2CC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0" y="1525"/>
              <a:ext cx="1699" cy="1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43" name="Group 11">
              <a:extLst>
                <a:ext uri="{FF2B5EF4-FFF2-40B4-BE49-F238E27FC236}">
                  <a16:creationId xmlns:a16="http://schemas.microsoft.com/office/drawing/2014/main" id="{0E325FF0-28DB-401F-AC0B-27A40EB5B2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" y="1538"/>
              <a:ext cx="1673" cy="1283"/>
              <a:chOff x="353" y="1538"/>
              <a:chExt cx="1673" cy="1283"/>
            </a:xfrm>
          </p:grpSpPr>
          <p:sp>
            <p:nvSpPr>
              <p:cNvPr id="19698" name="Rectangle 12">
                <a:extLst>
                  <a:ext uri="{FF2B5EF4-FFF2-40B4-BE49-F238E27FC236}">
                    <a16:creationId xmlns:a16="http://schemas.microsoft.com/office/drawing/2014/main" id="{25D5D57A-0882-4F38-8B59-FBB4FCC66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" y="2609"/>
                <a:ext cx="80" cy="1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000" b="1" i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a</a:t>
                </a:r>
                <a:endParaRPr lang="en-US" altLang="en-US"/>
              </a:p>
            </p:txBody>
          </p:sp>
          <p:sp>
            <p:nvSpPr>
              <p:cNvPr id="19699" name="Freeform 13">
                <a:extLst>
                  <a:ext uri="{FF2B5EF4-FFF2-40B4-BE49-F238E27FC236}">
                    <a16:creationId xmlns:a16="http://schemas.microsoft.com/office/drawing/2014/main" id="{E30CC576-E779-4BDD-9F2B-8C8A025A5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" y="2118"/>
                <a:ext cx="66" cy="384"/>
              </a:xfrm>
              <a:custGeom>
                <a:avLst/>
                <a:gdLst>
                  <a:gd name="T0" fmla="*/ 66 w 66"/>
                  <a:gd name="T1" fmla="*/ 384 h 384"/>
                  <a:gd name="T2" fmla="*/ 54 w 66"/>
                  <a:gd name="T3" fmla="*/ 361 h 384"/>
                  <a:gd name="T4" fmla="*/ 45 w 66"/>
                  <a:gd name="T5" fmla="*/ 334 h 384"/>
                  <a:gd name="T6" fmla="*/ 35 w 66"/>
                  <a:gd name="T7" fmla="*/ 305 h 384"/>
                  <a:gd name="T8" fmla="*/ 27 w 66"/>
                  <a:gd name="T9" fmla="*/ 275 h 384"/>
                  <a:gd name="T10" fmla="*/ 20 w 66"/>
                  <a:gd name="T11" fmla="*/ 240 h 384"/>
                  <a:gd name="T12" fmla="*/ 12 w 66"/>
                  <a:gd name="T13" fmla="*/ 204 h 384"/>
                  <a:gd name="T14" fmla="*/ 6 w 66"/>
                  <a:gd name="T15" fmla="*/ 161 h 384"/>
                  <a:gd name="T16" fmla="*/ 2 w 66"/>
                  <a:gd name="T17" fmla="*/ 117 h 384"/>
                  <a:gd name="T18" fmla="*/ 0 w 66"/>
                  <a:gd name="T19" fmla="*/ 86 h 384"/>
                  <a:gd name="T20" fmla="*/ 0 w 66"/>
                  <a:gd name="T21" fmla="*/ 56 h 384"/>
                  <a:gd name="T22" fmla="*/ 0 w 66"/>
                  <a:gd name="T23" fmla="*/ 27 h 384"/>
                  <a:gd name="T24" fmla="*/ 4 w 66"/>
                  <a:gd name="T25" fmla="*/ 0 h 384"/>
                  <a:gd name="T26" fmla="*/ 4 w 66"/>
                  <a:gd name="T27" fmla="*/ 15 h 384"/>
                  <a:gd name="T28" fmla="*/ 2 w 66"/>
                  <a:gd name="T29" fmla="*/ 31 h 384"/>
                  <a:gd name="T30" fmla="*/ 2 w 66"/>
                  <a:gd name="T31" fmla="*/ 46 h 384"/>
                  <a:gd name="T32" fmla="*/ 2 w 66"/>
                  <a:gd name="T33" fmla="*/ 62 h 384"/>
                  <a:gd name="T34" fmla="*/ 2 w 66"/>
                  <a:gd name="T35" fmla="*/ 104 h 384"/>
                  <a:gd name="T36" fmla="*/ 6 w 66"/>
                  <a:gd name="T37" fmla="*/ 146 h 384"/>
                  <a:gd name="T38" fmla="*/ 12 w 66"/>
                  <a:gd name="T39" fmla="*/ 188 h 384"/>
                  <a:gd name="T40" fmla="*/ 18 w 66"/>
                  <a:gd name="T41" fmla="*/ 228 h 384"/>
                  <a:gd name="T42" fmla="*/ 27 w 66"/>
                  <a:gd name="T43" fmla="*/ 269 h 384"/>
                  <a:gd name="T44" fmla="*/ 39 w 66"/>
                  <a:gd name="T45" fmla="*/ 309 h 384"/>
                  <a:gd name="T46" fmla="*/ 52 w 66"/>
                  <a:gd name="T47" fmla="*/ 347 h 384"/>
                  <a:gd name="T48" fmla="*/ 66 w 66"/>
                  <a:gd name="T49" fmla="*/ 384 h 38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"/>
                  <a:gd name="T76" fmla="*/ 0 h 384"/>
                  <a:gd name="T77" fmla="*/ 66 w 66"/>
                  <a:gd name="T78" fmla="*/ 384 h 38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" h="384">
                    <a:moveTo>
                      <a:pt x="66" y="384"/>
                    </a:moveTo>
                    <a:lnTo>
                      <a:pt x="54" y="361"/>
                    </a:lnTo>
                    <a:lnTo>
                      <a:pt x="45" y="334"/>
                    </a:lnTo>
                    <a:lnTo>
                      <a:pt x="35" y="305"/>
                    </a:lnTo>
                    <a:lnTo>
                      <a:pt x="27" y="275"/>
                    </a:lnTo>
                    <a:lnTo>
                      <a:pt x="20" y="240"/>
                    </a:lnTo>
                    <a:lnTo>
                      <a:pt x="12" y="204"/>
                    </a:lnTo>
                    <a:lnTo>
                      <a:pt x="6" y="161"/>
                    </a:lnTo>
                    <a:lnTo>
                      <a:pt x="2" y="117"/>
                    </a:lnTo>
                    <a:lnTo>
                      <a:pt x="0" y="86"/>
                    </a:lnTo>
                    <a:lnTo>
                      <a:pt x="0" y="56"/>
                    </a:lnTo>
                    <a:lnTo>
                      <a:pt x="0" y="27"/>
                    </a:lnTo>
                    <a:lnTo>
                      <a:pt x="4" y="0"/>
                    </a:lnTo>
                    <a:lnTo>
                      <a:pt x="4" y="15"/>
                    </a:lnTo>
                    <a:lnTo>
                      <a:pt x="2" y="31"/>
                    </a:lnTo>
                    <a:lnTo>
                      <a:pt x="2" y="46"/>
                    </a:lnTo>
                    <a:lnTo>
                      <a:pt x="2" y="62"/>
                    </a:lnTo>
                    <a:lnTo>
                      <a:pt x="2" y="104"/>
                    </a:lnTo>
                    <a:lnTo>
                      <a:pt x="6" y="146"/>
                    </a:lnTo>
                    <a:lnTo>
                      <a:pt x="12" y="188"/>
                    </a:lnTo>
                    <a:lnTo>
                      <a:pt x="18" y="228"/>
                    </a:lnTo>
                    <a:lnTo>
                      <a:pt x="27" y="269"/>
                    </a:lnTo>
                    <a:lnTo>
                      <a:pt x="39" y="309"/>
                    </a:lnTo>
                    <a:lnTo>
                      <a:pt x="52" y="347"/>
                    </a:lnTo>
                    <a:lnTo>
                      <a:pt x="66" y="384"/>
                    </a:lnTo>
                    <a:close/>
                  </a:path>
                </a:pathLst>
              </a:custGeom>
              <a:solidFill>
                <a:srgbClr val="BAB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0" name="Freeform 14">
                <a:extLst>
                  <a:ext uri="{FF2B5EF4-FFF2-40B4-BE49-F238E27FC236}">
                    <a16:creationId xmlns:a16="http://schemas.microsoft.com/office/drawing/2014/main" id="{203B4EDF-DEFC-4574-B9B1-BA67FC0AA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" y="2078"/>
                <a:ext cx="91" cy="464"/>
              </a:xfrm>
              <a:custGeom>
                <a:avLst/>
                <a:gdLst>
                  <a:gd name="T0" fmla="*/ 91 w 91"/>
                  <a:gd name="T1" fmla="*/ 464 h 464"/>
                  <a:gd name="T2" fmla="*/ 75 w 91"/>
                  <a:gd name="T3" fmla="*/ 439 h 464"/>
                  <a:gd name="T4" fmla="*/ 62 w 91"/>
                  <a:gd name="T5" fmla="*/ 411 h 464"/>
                  <a:gd name="T6" fmla="*/ 48 w 91"/>
                  <a:gd name="T7" fmla="*/ 380 h 464"/>
                  <a:gd name="T8" fmla="*/ 37 w 91"/>
                  <a:gd name="T9" fmla="*/ 345 h 464"/>
                  <a:gd name="T10" fmla="*/ 27 w 91"/>
                  <a:gd name="T11" fmla="*/ 305 h 464"/>
                  <a:gd name="T12" fmla="*/ 18 w 91"/>
                  <a:gd name="T13" fmla="*/ 261 h 464"/>
                  <a:gd name="T14" fmla="*/ 10 w 91"/>
                  <a:gd name="T15" fmla="*/ 211 h 464"/>
                  <a:gd name="T16" fmla="*/ 4 w 91"/>
                  <a:gd name="T17" fmla="*/ 157 h 464"/>
                  <a:gd name="T18" fmla="*/ 0 w 91"/>
                  <a:gd name="T19" fmla="*/ 113 h 464"/>
                  <a:gd name="T20" fmla="*/ 2 w 91"/>
                  <a:gd name="T21" fmla="*/ 73 h 464"/>
                  <a:gd name="T22" fmla="*/ 8 w 91"/>
                  <a:gd name="T23" fmla="*/ 34 h 464"/>
                  <a:gd name="T24" fmla="*/ 14 w 91"/>
                  <a:gd name="T25" fmla="*/ 0 h 464"/>
                  <a:gd name="T26" fmla="*/ 12 w 91"/>
                  <a:gd name="T27" fmla="*/ 25 h 464"/>
                  <a:gd name="T28" fmla="*/ 10 w 91"/>
                  <a:gd name="T29" fmla="*/ 50 h 464"/>
                  <a:gd name="T30" fmla="*/ 8 w 91"/>
                  <a:gd name="T31" fmla="*/ 77 h 464"/>
                  <a:gd name="T32" fmla="*/ 8 w 91"/>
                  <a:gd name="T33" fmla="*/ 102 h 464"/>
                  <a:gd name="T34" fmla="*/ 10 w 91"/>
                  <a:gd name="T35" fmla="*/ 149 h 464"/>
                  <a:gd name="T36" fmla="*/ 14 w 91"/>
                  <a:gd name="T37" fmla="*/ 197 h 464"/>
                  <a:gd name="T38" fmla="*/ 20 w 91"/>
                  <a:gd name="T39" fmla="*/ 245 h 464"/>
                  <a:gd name="T40" fmla="*/ 29 w 91"/>
                  <a:gd name="T41" fmla="*/ 290 h 464"/>
                  <a:gd name="T42" fmla="*/ 41 w 91"/>
                  <a:gd name="T43" fmla="*/ 336 h 464"/>
                  <a:gd name="T44" fmla="*/ 56 w 91"/>
                  <a:gd name="T45" fmla="*/ 380 h 464"/>
                  <a:gd name="T46" fmla="*/ 71 w 91"/>
                  <a:gd name="T47" fmla="*/ 422 h 464"/>
                  <a:gd name="T48" fmla="*/ 91 w 91"/>
                  <a:gd name="T49" fmla="*/ 464 h 46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1"/>
                  <a:gd name="T76" fmla="*/ 0 h 464"/>
                  <a:gd name="T77" fmla="*/ 91 w 91"/>
                  <a:gd name="T78" fmla="*/ 464 h 46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1" h="464">
                    <a:moveTo>
                      <a:pt x="91" y="464"/>
                    </a:moveTo>
                    <a:lnTo>
                      <a:pt x="75" y="439"/>
                    </a:lnTo>
                    <a:lnTo>
                      <a:pt x="62" y="411"/>
                    </a:lnTo>
                    <a:lnTo>
                      <a:pt x="48" y="380"/>
                    </a:lnTo>
                    <a:lnTo>
                      <a:pt x="37" y="345"/>
                    </a:lnTo>
                    <a:lnTo>
                      <a:pt x="27" y="305"/>
                    </a:lnTo>
                    <a:lnTo>
                      <a:pt x="18" y="261"/>
                    </a:lnTo>
                    <a:lnTo>
                      <a:pt x="10" y="211"/>
                    </a:lnTo>
                    <a:lnTo>
                      <a:pt x="4" y="157"/>
                    </a:lnTo>
                    <a:lnTo>
                      <a:pt x="0" y="113"/>
                    </a:lnTo>
                    <a:lnTo>
                      <a:pt x="2" y="73"/>
                    </a:lnTo>
                    <a:lnTo>
                      <a:pt x="8" y="34"/>
                    </a:lnTo>
                    <a:lnTo>
                      <a:pt x="14" y="0"/>
                    </a:lnTo>
                    <a:lnTo>
                      <a:pt x="12" y="25"/>
                    </a:lnTo>
                    <a:lnTo>
                      <a:pt x="10" y="50"/>
                    </a:lnTo>
                    <a:lnTo>
                      <a:pt x="8" y="77"/>
                    </a:lnTo>
                    <a:lnTo>
                      <a:pt x="8" y="102"/>
                    </a:lnTo>
                    <a:lnTo>
                      <a:pt x="10" y="149"/>
                    </a:lnTo>
                    <a:lnTo>
                      <a:pt x="14" y="197"/>
                    </a:lnTo>
                    <a:lnTo>
                      <a:pt x="20" y="245"/>
                    </a:lnTo>
                    <a:lnTo>
                      <a:pt x="29" y="290"/>
                    </a:lnTo>
                    <a:lnTo>
                      <a:pt x="41" y="336"/>
                    </a:lnTo>
                    <a:lnTo>
                      <a:pt x="56" y="380"/>
                    </a:lnTo>
                    <a:lnTo>
                      <a:pt x="71" y="422"/>
                    </a:lnTo>
                    <a:lnTo>
                      <a:pt x="91" y="464"/>
                    </a:lnTo>
                    <a:close/>
                  </a:path>
                </a:pathLst>
              </a:custGeom>
              <a:solidFill>
                <a:srgbClr val="BABA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1" name="Freeform 15">
                <a:extLst>
                  <a:ext uri="{FF2B5EF4-FFF2-40B4-BE49-F238E27FC236}">
                    <a16:creationId xmlns:a16="http://schemas.microsoft.com/office/drawing/2014/main" id="{86736D93-634B-45B9-B55C-0C0C09B9C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" y="2049"/>
                <a:ext cx="96" cy="505"/>
              </a:xfrm>
              <a:custGeom>
                <a:avLst/>
                <a:gdLst>
                  <a:gd name="T0" fmla="*/ 2 w 96"/>
                  <a:gd name="T1" fmla="*/ 69 h 505"/>
                  <a:gd name="T2" fmla="*/ 2 w 96"/>
                  <a:gd name="T3" fmla="*/ 84 h 505"/>
                  <a:gd name="T4" fmla="*/ 0 w 96"/>
                  <a:gd name="T5" fmla="*/ 100 h 505"/>
                  <a:gd name="T6" fmla="*/ 0 w 96"/>
                  <a:gd name="T7" fmla="*/ 115 h 505"/>
                  <a:gd name="T8" fmla="*/ 0 w 96"/>
                  <a:gd name="T9" fmla="*/ 131 h 505"/>
                  <a:gd name="T10" fmla="*/ 0 w 96"/>
                  <a:gd name="T11" fmla="*/ 173 h 505"/>
                  <a:gd name="T12" fmla="*/ 4 w 96"/>
                  <a:gd name="T13" fmla="*/ 215 h 505"/>
                  <a:gd name="T14" fmla="*/ 10 w 96"/>
                  <a:gd name="T15" fmla="*/ 257 h 505"/>
                  <a:gd name="T16" fmla="*/ 16 w 96"/>
                  <a:gd name="T17" fmla="*/ 297 h 505"/>
                  <a:gd name="T18" fmla="*/ 25 w 96"/>
                  <a:gd name="T19" fmla="*/ 338 h 505"/>
                  <a:gd name="T20" fmla="*/ 37 w 96"/>
                  <a:gd name="T21" fmla="*/ 378 h 505"/>
                  <a:gd name="T22" fmla="*/ 50 w 96"/>
                  <a:gd name="T23" fmla="*/ 416 h 505"/>
                  <a:gd name="T24" fmla="*/ 64 w 96"/>
                  <a:gd name="T25" fmla="*/ 453 h 505"/>
                  <a:gd name="T26" fmla="*/ 79 w 96"/>
                  <a:gd name="T27" fmla="*/ 480 h 505"/>
                  <a:gd name="T28" fmla="*/ 94 w 96"/>
                  <a:gd name="T29" fmla="*/ 505 h 505"/>
                  <a:gd name="T30" fmla="*/ 94 w 96"/>
                  <a:gd name="T31" fmla="*/ 505 h 505"/>
                  <a:gd name="T32" fmla="*/ 96 w 96"/>
                  <a:gd name="T33" fmla="*/ 505 h 505"/>
                  <a:gd name="T34" fmla="*/ 77 w 96"/>
                  <a:gd name="T35" fmla="*/ 463 h 505"/>
                  <a:gd name="T36" fmla="*/ 60 w 96"/>
                  <a:gd name="T37" fmla="*/ 418 h 505"/>
                  <a:gd name="T38" fmla="*/ 44 w 96"/>
                  <a:gd name="T39" fmla="*/ 372 h 505"/>
                  <a:gd name="T40" fmla="*/ 31 w 96"/>
                  <a:gd name="T41" fmla="*/ 326 h 505"/>
                  <a:gd name="T42" fmla="*/ 21 w 96"/>
                  <a:gd name="T43" fmla="*/ 278 h 505"/>
                  <a:gd name="T44" fmla="*/ 14 w 96"/>
                  <a:gd name="T45" fmla="*/ 230 h 505"/>
                  <a:gd name="T46" fmla="*/ 10 w 96"/>
                  <a:gd name="T47" fmla="*/ 180 h 505"/>
                  <a:gd name="T48" fmla="*/ 8 w 96"/>
                  <a:gd name="T49" fmla="*/ 131 h 505"/>
                  <a:gd name="T50" fmla="*/ 10 w 96"/>
                  <a:gd name="T51" fmla="*/ 98 h 505"/>
                  <a:gd name="T52" fmla="*/ 12 w 96"/>
                  <a:gd name="T53" fmla="*/ 65 h 505"/>
                  <a:gd name="T54" fmla="*/ 14 w 96"/>
                  <a:gd name="T55" fmla="*/ 33 h 505"/>
                  <a:gd name="T56" fmla="*/ 19 w 96"/>
                  <a:gd name="T57" fmla="*/ 0 h 505"/>
                  <a:gd name="T58" fmla="*/ 14 w 96"/>
                  <a:gd name="T59" fmla="*/ 15 h 505"/>
                  <a:gd name="T60" fmla="*/ 10 w 96"/>
                  <a:gd name="T61" fmla="*/ 33 h 505"/>
                  <a:gd name="T62" fmla="*/ 6 w 96"/>
                  <a:gd name="T63" fmla="*/ 52 h 505"/>
                  <a:gd name="T64" fmla="*/ 2 w 96"/>
                  <a:gd name="T65" fmla="*/ 69 h 5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6"/>
                  <a:gd name="T100" fmla="*/ 0 h 505"/>
                  <a:gd name="T101" fmla="*/ 96 w 96"/>
                  <a:gd name="T102" fmla="*/ 505 h 5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6" h="505">
                    <a:moveTo>
                      <a:pt x="2" y="69"/>
                    </a:moveTo>
                    <a:lnTo>
                      <a:pt x="2" y="84"/>
                    </a:lnTo>
                    <a:lnTo>
                      <a:pt x="0" y="100"/>
                    </a:lnTo>
                    <a:lnTo>
                      <a:pt x="0" y="115"/>
                    </a:lnTo>
                    <a:lnTo>
                      <a:pt x="0" y="131"/>
                    </a:lnTo>
                    <a:lnTo>
                      <a:pt x="0" y="173"/>
                    </a:lnTo>
                    <a:lnTo>
                      <a:pt x="4" y="215"/>
                    </a:lnTo>
                    <a:lnTo>
                      <a:pt x="10" y="257"/>
                    </a:lnTo>
                    <a:lnTo>
                      <a:pt x="16" y="297"/>
                    </a:lnTo>
                    <a:lnTo>
                      <a:pt x="25" y="338"/>
                    </a:lnTo>
                    <a:lnTo>
                      <a:pt x="37" y="378"/>
                    </a:lnTo>
                    <a:lnTo>
                      <a:pt x="50" y="416"/>
                    </a:lnTo>
                    <a:lnTo>
                      <a:pt x="64" y="453"/>
                    </a:lnTo>
                    <a:lnTo>
                      <a:pt x="79" y="480"/>
                    </a:lnTo>
                    <a:lnTo>
                      <a:pt x="94" y="505"/>
                    </a:lnTo>
                    <a:lnTo>
                      <a:pt x="96" y="505"/>
                    </a:lnTo>
                    <a:lnTo>
                      <a:pt x="77" y="463"/>
                    </a:lnTo>
                    <a:lnTo>
                      <a:pt x="60" y="418"/>
                    </a:lnTo>
                    <a:lnTo>
                      <a:pt x="44" y="372"/>
                    </a:lnTo>
                    <a:lnTo>
                      <a:pt x="31" y="326"/>
                    </a:lnTo>
                    <a:lnTo>
                      <a:pt x="21" y="278"/>
                    </a:lnTo>
                    <a:lnTo>
                      <a:pt x="14" y="230"/>
                    </a:lnTo>
                    <a:lnTo>
                      <a:pt x="10" y="180"/>
                    </a:lnTo>
                    <a:lnTo>
                      <a:pt x="8" y="131"/>
                    </a:lnTo>
                    <a:lnTo>
                      <a:pt x="10" y="98"/>
                    </a:lnTo>
                    <a:lnTo>
                      <a:pt x="12" y="65"/>
                    </a:lnTo>
                    <a:lnTo>
                      <a:pt x="14" y="33"/>
                    </a:lnTo>
                    <a:lnTo>
                      <a:pt x="19" y="0"/>
                    </a:lnTo>
                    <a:lnTo>
                      <a:pt x="14" y="15"/>
                    </a:lnTo>
                    <a:lnTo>
                      <a:pt x="10" y="33"/>
                    </a:lnTo>
                    <a:lnTo>
                      <a:pt x="6" y="52"/>
                    </a:lnTo>
                    <a:lnTo>
                      <a:pt x="2" y="69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2" name="Freeform 16">
                <a:extLst>
                  <a:ext uri="{FF2B5EF4-FFF2-40B4-BE49-F238E27FC236}">
                    <a16:creationId xmlns:a16="http://schemas.microsoft.com/office/drawing/2014/main" id="{CE8AF794-2A29-4337-854F-A730A9CB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" y="2026"/>
                <a:ext cx="98" cy="530"/>
              </a:xfrm>
              <a:custGeom>
                <a:avLst/>
                <a:gdLst>
                  <a:gd name="T0" fmla="*/ 6 w 98"/>
                  <a:gd name="T1" fmla="*/ 52 h 530"/>
                  <a:gd name="T2" fmla="*/ 4 w 98"/>
                  <a:gd name="T3" fmla="*/ 77 h 530"/>
                  <a:gd name="T4" fmla="*/ 2 w 98"/>
                  <a:gd name="T5" fmla="*/ 102 h 530"/>
                  <a:gd name="T6" fmla="*/ 0 w 98"/>
                  <a:gd name="T7" fmla="*/ 129 h 530"/>
                  <a:gd name="T8" fmla="*/ 0 w 98"/>
                  <a:gd name="T9" fmla="*/ 154 h 530"/>
                  <a:gd name="T10" fmla="*/ 2 w 98"/>
                  <a:gd name="T11" fmla="*/ 201 h 530"/>
                  <a:gd name="T12" fmla="*/ 6 w 98"/>
                  <a:gd name="T13" fmla="*/ 249 h 530"/>
                  <a:gd name="T14" fmla="*/ 12 w 98"/>
                  <a:gd name="T15" fmla="*/ 297 h 530"/>
                  <a:gd name="T16" fmla="*/ 21 w 98"/>
                  <a:gd name="T17" fmla="*/ 342 h 530"/>
                  <a:gd name="T18" fmla="*/ 33 w 98"/>
                  <a:gd name="T19" fmla="*/ 388 h 530"/>
                  <a:gd name="T20" fmla="*/ 48 w 98"/>
                  <a:gd name="T21" fmla="*/ 432 h 530"/>
                  <a:gd name="T22" fmla="*/ 63 w 98"/>
                  <a:gd name="T23" fmla="*/ 474 h 530"/>
                  <a:gd name="T24" fmla="*/ 83 w 98"/>
                  <a:gd name="T25" fmla="*/ 516 h 530"/>
                  <a:gd name="T26" fmla="*/ 87 w 98"/>
                  <a:gd name="T27" fmla="*/ 522 h 530"/>
                  <a:gd name="T28" fmla="*/ 90 w 98"/>
                  <a:gd name="T29" fmla="*/ 528 h 530"/>
                  <a:gd name="T30" fmla="*/ 94 w 98"/>
                  <a:gd name="T31" fmla="*/ 528 h 530"/>
                  <a:gd name="T32" fmla="*/ 98 w 98"/>
                  <a:gd name="T33" fmla="*/ 530 h 530"/>
                  <a:gd name="T34" fmla="*/ 79 w 98"/>
                  <a:gd name="T35" fmla="*/ 487 h 530"/>
                  <a:gd name="T36" fmla="*/ 60 w 98"/>
                  <a:gd name="T37" fmla="*/ 443 h 530"/>
                  <a:gd name="T38" fmla="*/ 44 w 98"/>
                  <a:gd name="T39" fmla="*/ 397 h 530"/>
                  <a:gd name="T40" fmla="*/ 33 w 98"/>
                  <a:gd name="T41" fmla="*/ 351 h 530"/>
                  <a:gd name="T42" fmla="*/ 21 w 98"/>
                  <a:gd name="T43" fmla="*/ 303 h 530"/>
                  <a:gd name="T44" fmla="*/ 15 w 98"/>
                  <a:gd name="T45" fmla="*/ 253 h 530"/>
                  <a:gd name="T46" fmla="*/ 10 w 98"/>
                  <a:gd name="T47" fmla="*/ 203 h 530"/>
                  <a:gd name="T48" fmla="*/ 8 w 98"/>
                  <a:gd name="T49" fmla="*/ 154 h 530"/>
                  <a:gd name="T50" fmla="*/ 10 w 98"/>
                  <a:gd name="T51" fmla="*/ 113 h 530"/>
                  <a:gd name="T52" fmla="*/ 12 w 98"/>
                  <a:gd name="T53" fmla="*/ 75 h 530"/>
                  <a:gd name="T54" fmla="*/ 17 w 98"/>
                  <a:gd name="T55" fmla="*/ 36 h 530"/>
                  <a:gd name="T56" fmla="*/ 23 w 98"/>
                  <a:gd name="T57" fmla="*/ 0 h 530"/>
                  <a:gd name="T58" fmla="*/ 14 w 98"/>
                  <a:gd name="T59" fmla="*/ 25 h 530"/>
                  <a:gd name="T60" fmla="*/ 6 w 98"/>
                  <a:gd name="T61" fmla="*/ 52 h 53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98"/>
                  <a:gd name="T94" fmla="*/ 0 h 530"/>
                  <a:gd name="T95" fmla="*/ 98 w 98"/>
                  <a:gd name="T96" fmla="*/ 530 h 53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98" h="530">
                    <a:moveTo>
                      <a:pt x="6" y="52"/>
                    </a:moveTo>
                    <a:lnTo>
                      <a:pt x="4" y="77"/>
                    </a:lnTo>
                    <a:lnTo>
                      <a:pt x="2" y="102"/>
                    </a:lnTo>
                    <a:lnTo>
                      <a:pt x="0" y="129"/>
                    </a:lnTo>
                    <a:lnTo>
                      <a:pt x="0" y="154"/>
                    </a:lnTo>
                    <a:lnTo>
                      <a:pt x="2" y="201"/>
                    </a:lnTo>
                    <a:lnTo>
                      <a:pt x="6" y="249"/>
                    </a:lnTo>
                    <a:lnTo>
                      <a:pt x="12" y="297"/>
                    </a:lnTo>
                    <a:lnTo>
                      <a:pt x="21" y="342"/>
                    </a:lnTo>
                    <a:lnTo>
                      <a:pt x="33" y="388"/>
                    </a:lnTo>
                    <a:lnTo>
                      <a:pt x="48" y="432"/>
                    </a:lnTo>
                    <a:lnTo>
                      <a:pt x="63" y="474"/>
                    </a:lnTo>
                    <a:lnTo>
                      <a:pt x="83" y="516"/>
                    </a:lnTo>
                    <a:lnTo>
                      <a:pt x="87" y="522"/>
                    </a:lnTo>
                    <a:lnTo>
                      <a:pt x="90" y="528"/>
                    </a:lnTo>
                    <a:lnTo>
                      <a:pt x="94" y="528"/>
                    </a:lnTo>
                    <a:lnTo>
                      <a:pt x="98" y="530"/>
                    </a:lnTo>
                    <a:lnTo>
                      <a:pt x="79" y="487"/>
                    </a:lnTo>
                    <a:lnTo>
                      <a:pt x="60" y="443"/>
                    </a:lnTo>
                    <a:lnTo>
                      <a:pt x="44" y="397"/>
                    </a:lnTo>
                    <a:lnTo>
                      <a:pt x="33" y="351"/>
                    </a:lnTo>
                    <a:lnTo>
                      <a:pt x="21" y="303"/>
                    </a:lnTo>
                    <a:lnTo>
                      <a:pt x="15" y="253"/>
                    </a:lnTo>
                    <a:lnTo>
                      <a:pt x="10" y="203"/>
                    </a:lnTo>
                    <a:lnTo>
                      <a:pt x="8" y="154"/>
                    </a:lnTo>
                    <a:lnTo>
                      <a:pt x="10" y="113"/>
                    </a:lnTo>
                    <a:lnTo>
                      <a:pt x="12" y="75"/>
                    </a:lnTo>
                    <a:lnTo>
                      <a:pt x="17" y="36"/>
                    </a:lnTo>
                    <a:lnTo>
                      <a:pt x="23" y="0"/>
                    </a:lnTo>
                    <a:lnTo>
                      <a:pt x="14" y="25"/>
                    </a:lnTo>
                    <a:lnTo>
                      <a:pt x="6" y="52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3" name="Freeform 17">
                <a:extLst>
                  <a:ext uri="{FF2B5EF4-FFF2-40B4-BE49-F238E27FC236}">
                    <a16:creationId xmlns:a16="http://schemas.microsoft.com/office/drawing/2014/main" id="{BC5A29F4-F7D3-423F-8801-2267F42511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" y="2005"/>
                <a:ext cx="1651" cy="556"/>
              </a:xfrm>
              <a:custGeom>
                <a:avLst/>
                <a:gdLst>
                  <a:gd name="T0" fmla="*/ 11 w 1651"/>
                  <a:gd name="T1" fmla="*/ 44 h 556"/>
                  <a:gd name="T2" fmla="*/ 6 w 1651"/>
                  <a:gd name="T3" fmla="*/ 77 h 556"/>
                  <a:gd name="T4" fmla="*/ 4 w 1651"/>
                  <a:gd name="T5" fmla="*/ 109 h 556"/>
                  <a:gd name="T6" fmla="*/ 2 w 1651"/>
                  <a:gd name="T7" fmla="*/ 142 h 556"/>
                  <a:gd name="T8" fmla="*/ 0 w 1651"/>
                  <a:gd name="T9" fmla="*/ 175 h 556"/>
                  <a:gd name="T10" fmla="*/ 2 w 1651"/>
                  <a:gd name="T11" fmla="*/ 224 h 556"/>
                  <a:gd name="T12" fmla="*/ 6 w 1651"/>
                  <a:gd name="T13" fmla="*/ 274 h 556"/>
                  <a:gd name="T14" fmla="*/ 13 w 1651"/>
                  <a:gd name="T15" fmla="*/ 322 h 556"/>
                  <a:gd name="T16" fmla="*/ 23 w 1651"/>
                  <a:gd name="T17" fmla="*/ 370 h 556"/>
                  <a:gd name="T18" fmla="*/ 36 w 1651"/>
                  <a:gd name="T19" fmla="*/ 416 h 556"/>
                  <a:gd name="T20" fmla="*/ 52 w 1651"/>
                  <a:gd name="T21" fmla="*/ 462 h 556"/>
                  <a:gd name="T22" fmla="*/ 69 w 1651"/>
                  <a:gd name="T23" fmla="*/ 507 h 556"/>
                  <a:gd name="T24" fmla="*/ 88 w 1651"/>
                  <a:gd name="T25" fmla="*/ 549 h 556"/>
                  <a:gd name="T26" fmla="*/ 94 w 1651"/>
                  <a:gd name="T27" fmla="*/ 551 h 556"/>
                  <a:gd name="T28" fmla="*/ 102 w 1651"/>
                  <a:gd name="T29" fmla="*/ 556 h 556"/>
                  <a:gd name="T30" fmla="*/ 81 w 1651"/>
                  <a:gd name="T31" fmla="*/ 512 h 556"/>
                  <a:gd name="T32" fmla="*/ 61 w 1651"/>
                  <a:gd name="T33" fmla="*/ 468 h 556"/>
                  <a:gd name="T34" fmla="*/ 46 w 1651"/>
                  <a:gd name="T35" fmla="*/ 422 h 556"/>
                  <a:gd name="T36" fmla="*/ 33 w 1651"/>
                  <a:gd name="T37" fmla="*/ 374 h 556"/>
                  <a:gd name="T38" fmla="*/ 23 w 1651"/>
                  <a:gd name="T39" fmla="*/ 326 h 556"/>
                  <a:gd name="T40" fmla="*/ 15 w 1651"/>
                  <a:gd name="T41" fmla="*/ 276 h 556"/>
                  <a:gd name="T42" fmla="*/ 10 w 1651"/>
                  <a:gd name="T43" fmla="*/ 226 h 556"/>
                  <a:gd name="T44" fmla="*/ 10 w 1651"/>
                  <a:gd name="T45" fmla="*/ 175 h 556"/>
                  <a:gd name="T46" fmla="*/ 10 w 1651"/>
                  <a:gd name="T47" fmla="*/ 130 h 556"/>
                  <a:gd name="T48" fmla="*/ 13 w 1651"/>
                  <a:gd name="T49" fmla="*/ 86 h 556"/>
                  <a:gd name="T50" fmla="*/ 19 w 1651"/>
                  <a:gd name="T51" fmla="*/ 42 h 556"/>
                  <a:gd name="T52" fmla="*/ 27 w 1651"/>
                  <a:gd name="T53" fmla="*/ 0 h 556"/>
                  <a:gd name="T54" fmla="*/ 19 w 1651"/>
                  <a:gd name="T55" fmla="*/ 21 h 556"/>
                  <a:gd name="T56" fmla="*/ 11 w 1651"/>
                  <a:gd name="T57" fmla="*/ 44 h 556"/>
                  <a:gd name="T58" fmla="*/ 1651 w 1651"/>
                  <a:gd name="T59" fmla="*/ 366 h 556"/>
                  <a:gd name="T60" fmla="*/ 1647 w 1651"/>
                  <a:gd name="T61" fmla="*/ 384 h 556"/>
                  <a:gd name="T62" fmla="*/ 1643 w 1651"/>
                  <a:gd name="T63" fmla="*/ 401 h 556"/>
                  <a:gd name="T64" fmla="*/ 1638 w 1651"/>
                  <a:gd name="T65" fmla="*/ 418 h 556"/>
                  <a:gd name="T66" fmla="*/ 1634 w 1651"/>
                  <a:gd name="T67" fmla="*/ 432 h 556"/>
                  <a:gd name="T68" fmla="*/ 1638 w 1651"/>
                  <a:gd name="T69" fmla="*/ 416 h 556"/>
                  <a:gd name="T70" fmla="*/ 1643 w 1651"/>
                  <a:gd name="T71" fmla="*/ 399 h 556"/>
                  <a:gd name="T72" fmla="*/ 1647 w 1651"/>
                  <a:gd name="T73" fmla="*/ 384 h 556"/>
                  <a:gd name="T74" fmla="*/ 1651 w 1651"/>
                  <a:gd name="T75" fmla="*/ 366 h 55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51"/>
                  <a:gd name="T115" fmla="*/ 0 h 556"/>
                  <a:gd name="T116" fmla="*/ 1651 w 1651"/>
                  <a:gd name="T117" fmla="*/ 556 h 55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51" h="556">
                    <a:moveTo>
                      <a:pt x="11" y="44"/>
                    </a:moveTo>
                    <a:lnTo>
                      <a:pt x="6" y="77"/>
                    </a:lnTo>
                    <a:lnTo>
                      <a:pt x="4" y="109"/>
                    </a:lnTo>
                    <a:lnTo>
                      <a:pt x="2" y="142"/>
                    </a:lnTo>
                    <a:lnTo>
                      <a:pt x="0" y="175"/>
                    </a:lnTo>
                    <a:lnTo>
                      <a:pt x="2" y="224"/>
                    </a:lnTo>
                    <a:lnTo>
                      <a:pt x="6" y="274"/>
                    </a:lnTo>
                    <a:lnTo>
                      <a:pt x="13" y="322"/>
                    </a:lnTo>
                    <a:lnTo>
                      <a:pt x="23" y="370"/>
                    </a:lnTo>
                    <a:lnTo>
                      <a:pt x="36" y="416"/>
                    </a:lnTo>
                    <a:lnTo>
                      <a:pt x="52" y="462"/>
                    </a:lnTo>
                    <a:lnTo>
                      <a:pt x="69" y="507"/>
                    </a:lnTo>
                    <a:lnTo>
                      <a:pt x="88" y="549"/>
                    </a:lnTo>
                    <a:lnTo>
                      <a:pt x="94" y="551"/>
                    </a:lnTo>
                    <a:lnTo>
                      <a:pt x="102" y="556"/>
                    </a:lnTo>
                    <a:lnTo>
                      <a:pt x="81" y="512"/>
                    </a:lnTo>
                    <a:lnTo>
                      <a:pt x="61" y="468"/>
                    </a:lnTo>
                    <a:lnTo>
                      <a:pt x="46" y="422"/>
                    </a:lnTo>
                    <a:lnTo>
                      <a:pt x="33" y="374"/>
                    </a:lnTo>
                    <a:lnTo>
                      <a:pt x="23" y="326"/>
                    </a:lnTo>
                    <a:lnTo>
                      <a:pt x="15" y="276"/>
                    </a:lnTo>
                    <a:lnTo>
                      <a:pt x="10" y="226"/>
                    </a:lnTo>
                    <a:lnTo>
                      <a:pt x="10" y="175"/>
                    </a:lnTo>
                    <a:lnTo>
                      <a:pt x="10" y="130"/>
                    </a:lnTo>
                    <a:lnTo>
                      <a:pt x="13" y="86"/>
                    </a:lnTo>
                    <a:lnTo>
                      <a:pt x="19" y="42"/>
                    </a:lnTo>
                    <a:lnTo>
                      <a:pt x="27" y="0"/>
                    </a:lnTo>
                    <a:lnTo>
                      <a:pt x="19" y="21"/>
                    </a:lnTo>
                    <a:lnTo>
                      <a:pt x="11" y="44"/>
                    </a:lnTo>
                    <a:close/>
                    <a:moveTo>
                      <a:pt x="1651" y="366"/>
                    </a:moveTo>
                    <a:lnTo>
                      <a:pt x="1647" y="384"/>
                    </a:lnTo>
                    <a:lnTo>
                      <a:pt x="1643" y="401"/>
                    </a:lnTo>
                    <a:lnTo>
                      <a:pt x="1638" y="418"/>
                    </a:lnTo>
                    <a:lnTo>
                      <a:pt x="1634" y="432"/>
                    </a:lnTo>
                    <a:lnTo>
                      <a:pt x="1638" y="416"/>
                    </a:lnTo>
                    <a:lnTo>
                      <a:pt x="1643" y="399"/>
                    </a:lnTo>
                    <a:lnTo>
                      <a:pt x="1647" y="384"/>
                    </a:lnTo>
                    <a:lnTo>
                      <a:pt x="1651" y="366"/>
                    </a:lnTo>
                    <a:close/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4" name="Freeform 18">
                <a:extLst>
                  <a:ext uri="{FF2B5EF4-FFF2-40B4-BE49-F238E27FC236}">
                    <a16:creationId xmlns:a16="http://schemas.microsoft.com/office/drawing/2014/main" id="{A2764A4F-8E6A-4055-8142-E665E3564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" y="1988"/>
                <a:ext cx="1655" cy="579"/>
              </a:xfrm>
              <a:custGeom>
                <a:avLst/>
                <a:gdLst>
                  <a:gd name="T0" fmla="*/ 15 w 1655"/>
                  <a:gd name="T1" fmla="*/ 38 h 579"/>
                  <a:gd name="T2" fmla="*/ 9 w 1655"/>
                  <a:gd name="T3" fmla="*/ 74 h 579"/>
                  <a:gd name="T4" fmla="*/ 4 w 1655"/>
                  <a:gd name="T5" fmla="*/ 113 h 579"/>
                  <a:gd name="T6" fmla="*/ 2 w 1655"/>
                  <a:gd name="T7" fmla="*/ 151 h 579"/>
                  <a:gd name="T8" fmla="*/ 0 w 1655"/>
                  <a:gd name="T9" fmla="*/ 192 h 579"/>
                  <a:gd name="T10" fmla="*/ 2 w 1655"/>
                  <a:gd name="T11" fmla="*/ 241 h 579"/>
                  <a:gd name="T12" fmla="*/ 7 w 1655"/>
                  <a:gd name="T13" fmla="*/ 291 h 579"/>
                  <a:gd name="T14" fmla="*/ 13 w 1655"/>
                  <a:gd name="T15" fmla="*/ 341 h 579"/>
                  <a:gd name="T16" fmla="*/ 25 w 1655"/>
                  <a:gd name="T17" fmla="*/ 389 h 579"/>
                  <a:gd name="T18" fmla="*/ 36 w 1655"/>
                  <a:gd name="T19" fmla="*/ 435 h 579"/>
                  <a:gd name="T20" fmla="*/ 52 w 1655"/>
                  <a:gd name="T21" fmla="*/ 481 h 579"/>
                  <a:gd name="T22" fmla="*/ 71 w 1655"/>
                  <a:gd name="T23" fmla="*/ 525 h 579"/>
                  <a:gd name="T24" fmla="*/ 90 w 1655"/>
                  <a:gd name="T25" fmla="*/ 568 h 579"/>
                  <a:gd name="T26" fmla="*/ 98 w 1655"/>
                  <a:gd name="T27" fmla="*/ 573 h 579"/>
                  <a:gd name="T28" fmla="*/ 105 w 1655"/>
                  <a:gd name="T29" fmla="*/ 579 h 579"/>
                  <a:gd name="T30" fmla="*/ 82 w 1655"/>
                  <a:gd name="T31" fmla="*/ 535 h 579"/>
                  <a:gd name="T32" fmla="*/ 63 w 1655"/>
                  <a:gd name="T33" fmla="*/ 489 h 579"/>
                  <a:gd name="T34" fmla="*/ 48 w 1655"/>
                  <a:gd name="T35" fmla="*/ 443 h 579"/>
                  <a:gd name="T36" fmla="*/ 34 w 1655"/>
                  <a:gd name="T37" fmla="*/ 395 h 579"/>
                  <a:gd name="T38" fmla="*/ 23 w 1655"/>
                  <a:gd name="T39" fmla="*/ 345 h 579"/>
                  <a:gd name="T40" fmla="*/ 15 w 1655"/>
                  <a:gd name="T41" fmla="*/ 295 h 579"/>
                  <a:gd name="T42" fmla="*/ 11 w 1655"/>
                  <a:gd name="T43" fmla="*/ 243 h 579"/>
                  <a:gd name="T44" fmla="*/ 9 w 1655"/>
                  <a:gd name="T45" fmla="*/ 192 h 579"/>
                  <a:gd name="T46" fmla="*/ 9 w 1655"/>
                  <a:gd name="T47" fmla="*/ 142 h 579"/>
                  <a:gd name="T48" fmla="*/ 15 w 1655"/>
                  <a:gd name="T49" fmla="*/ 94 h 579"/>
                  <a:gd name="T50" fmla="*/ 21 w 1655"/>
                  <a:gd name="T51" fmla="*/ 46 h 579"/>
                  <a:gd name="T52" fmla="*/ 31 w 1655"/>
                  <a:gd name="T53" fmla="*/ 0 h 579"/>
                  <a:gd name="T54" fmla="*/ 23 w 1655"/>
                  <a:gd name="T55" fmla="*/ 17 h 579"/>
                  <a:gd name="T56" fmla="*/ 15 w 1655"/>
                  <a:gd name="T57" fmla="*/ 38 h 579"/>
                  <a:gd name="T58" fmla="*/ 1655 w 1655"/>
                  <a:gd name="T59" fmla="*/ 328 h 579"/>
                  <a:gd name="T60" fmla="*/ 1653 w 1655"/>
                  <a:gd name="T61" fmla="*/ 353 h 579"/>
                  <a:gd name="T62" fmla="*/ 1649 w 1655"/>
                  <a:gd name="T63" fmla="*/ 376 h 579"/>
                  <a:gd name="T64" fmla="*/ 1645 w 1655"/>
                  <a:gd name="T65" fmla="*/ 397 h 579"/>
                  <a:gd name="T66" fmla="*/ 1639 w 1655"/>
                  <a:gd name="T67" fmla="*/ 418 h 579"/>
                  <a:gd name="T68" fmla="*/ 1634 w 1655"/>
                  <a:gd name="T69" fmla="*/ 435 h 579"/>
                  <a:gd name="T70" fmla="*/ 1628 w 1655"/>
                  <a:gd name="T71" fmla="*/ 453 h 579"/>
                  <a:gd name="T72" fmla="*/ 1620 w 1655"/>
                  <a:gd name="T73" fmla="*/ 470 h 579"/>
                  <a:gd name="T74" fmla="*/ 1612 w 1655"/>
                  <a:gd name="T75" fmla="*/ 485 h 579"/>
                  <a:gd name="T76" fmla="*/ 1626 w 1655"/>
                  <a:gd name="T77" fmla="*/ 447 h 579"/>
                  <a:gd name="T78" fmla="*/ 1637 w 1655"/>
                  <a:gd name="T79" fmla="*/ 408 h 579"/>
                  <a:gd name="T80" fmla="*/ 1647 w 1655"/>
                  <a:gd name="T81" fmla="*/ 368 h 579"/>
                  <a:gd name="T82" fmla="*/ 1655 w 1655"/>
                  <a:gd name="T83" fmla="*/ 328 h 57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655"/>
                  <a:gd name="T127" fmla="*/ 0 h 579"/>
                  <a:gd name="T128" fmla="*/ 1655 w 1655"/>
                  <a:gd name="T129" fmla="*/ 579 h 57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655" h="579">
                    <a:moveTo>
                      <a:pt x="15" y="38"/>
                    </a:moveTo>
                    <a:lnTo>
                      <a:pt x="9" y="74"/>
                    </a:lnTo>
                    <a:lnTo>
                      <a:pt x="4" y="113"/>
                    </a:lnTo>
                    <a:lnTo>
                      <a:pt x="2" y="151"/>
                    </a:lnTo>
                    <a:lnTo>
                      <a:pt x="0" y="192"/>
                    </a:lnTo>
                    <a:lnTo>
                      <a:pt x="2" y="241"/>
                    </a:lnTo>
                    <a:lnTo>
                      <a:pt x="7" y="291"/>
                    </a:lnTo>
                    <a:lnTo>
                      <a:pt x="13" y="341"/>
                    </a:lnTo>
                    <a:lnTo>
                      <a:pt x="25" y="389"/>
                    </a:lnTo>
                    <a:lnTo>
                      <a:pt x="36" y="435"/>
                    </a:lnTo>
                    <a:lnTo>
                      <a:pt x="52" y="481"/>
                    </a:lnTo>
                    <a:lnTo>
                      <a:pt x="71" y="525"/>
                    </a:lnTo>
                    <a:lnTo>
                      <a:pt x="90" y="568"/>
                    </a:lnTo>
                    <a:lnTo>
                      <a:pt x="98" y="573"/>
                    </a:lnTo>
                    <a:lnTo>
                      <a:pt x="105" y="579"/>
                    </a:lnTo>
                    <a:lnTo>
                      <a:pt x="82" y="535"/>
                    </a:lnTo>
                    <a:lnTo>
                      <a:pt x="63" y="489"/>
                    </a:lnTo>
                    <a:lnTo>
                      <a:pt x="48" y="443"/>
                    </a:lnTo>
                    <a:lnTo>
                      <a:pt x="34" y="395"/>
                    </a:lnTo>
                    <a:lnTo>
                      <a:pt x="23" y="345"/>
                    </a:lnTo>
                    <a:lnTo>
                      <a:pt x="15" y="295"/>
                    </a:lnTo>
                    <a:lnTo>
                      <a:pt x="11" y="243"/>
                    </a:lnTo>
                    <a:lnTo>
                      <a:pt x="9" y="192"/>
                    </a:lnTo>
                    <a:lnTo>
                      <a:pt x="9" y="142"/>
                    </a:lnTo>
                    <a:lnTo>
                      <a:pt x="15" y="94"/>
                    </a:lnTo>
                    <a:lnTo>
                      <a:pt x="21" y="46"/>
                    </a:lnTo>
                    <a:lnTo>
                      <a:pt x="31" y="0"/>
                    </a:lnTo>
                    <a:lnTo>
                      <a:pt x="23" y="17"/>
                    </a:lnTo>
                    <a:lnTo>
                      <a:pt x="15" y="38"/>
                    </a:lnTo>
                    <a:close/>
                    <a:moveTo>
                      <a:pt x="1655" y="328"/>
                    </a:moveTo>
                    <a:lnTo>
                      <a:pt x="1653" y="353"/>
                    </a:lnTo>
                    <a:lnTo>
                      <a:pt x="1649" y="376"/>
                    </a:lnTo>
                    <a:lnTo>
                      <a:pt x="1645" y="397"/>
                    </a:lnTo>
                    <a:lnTo>
                      <a:pt x="1639" y="418"/>
                    </a:lnTo>
                    <a:lnTo>
                      <a:pt x="1634" y="435"/>
                    </a:lnTo>
                    <a:lnTo>
                      <a:pt x="1628" y="453"/>
                    </a:lnTo>
                    <a:lnTo>
                      <a:pt x="1620" y="470"/>
                    </a:lnTo>
                    <a:lnTo>
                      <a:pt x="1612" y="485"/>
                    </a:lnTo>
                    <a:lnTo>
                      <a:pt x="1626" y="447"/>
                    </a:lnTo>
                    <a:lnTo>
                      <a:pt x="1637" y="408"/>
                    </a:lnTo>
                    <a:lnTo>
                      <a:pt x="1647" y="368"/>
                    </a:lnTo>
                    <a:lnTo>
                      <a:pt x="1655" y="328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5" name="Freeform 19">
                <a:extLst>
                  <a:ext uri="{FF2B5EF4-FFF2-40B4-BE49-F238E27FC236}">
                    <a16:creationId xmlns:a16="http://schemas.microsoft.com/office/drawing/2014/main" id="{FC7D265F-7722-4A78-8B73-64D5524496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" y="1972"/>
                <a:ext cx="1651" cy="603"/>
              </a:xfrm>
              <a:custGeom>
                <a:avLst/>
                <a:gdLst>
                  <a:gd name="T0" fmla="*/ 17 w 1651"/>
                  <a:gd name="T1" fmla="*/ 33 h 603"/>
                  <a:gd name="T2" fmla="*/ 9 w 1651"/>
                  <a:gd name="T3" fmla="*/ 75 h 603"/>
                  <a:gd name="T4" fmla="*/ 3 w 1651"/>
                  <a:gd name="T5" fmla="*/ 119 h 603"/>
                  <a:gd name="T6" fmla="*/ 0 w 1651"/>
                  <a:gd name="T7" fmla="*/ 163 h 603"/>
                  <a:gd name="T8" fmla="*/ 0 w 1651"/>
                  <a:gd name="T9" fmla="*/ 208 h 603"/>
                  <a:gd name="T10" fmla="*/ 0 w 1651"/>
                  <a:gd name="T11" fmla="*/ 259 h 603"/>
                  <a:gd name="T12" fmla="*/ 5 w 1651"/>
                  <a:gd name="T13" fmla="*/ 309 h 603"/>
                  <a:gd name="T14" fmla="*/ 13 w 1651"/>
                  <a:gd name="T15" fmla="*/ 359 h 603"/>
                  <a:gd name="T16" fmla="*/ 23 w 1651"/>
                  <a:gd name="T17" fmla="*/ 407 h 603"/>
                  <a:gd name="T18" fmla="*/ 36 w 1651"/>
                  <a:gd name="T19" fmla="*/ 455 h 603"/>
                  <a:gd name="T20" fmla="*/ 51 w 1651"/>
                  <a:gd name="T21" fmla="*/ 501 h 603"/>
                  <a:gd name="T22" fmla="*/ 71 w 1651"/>
                  <a:gd name="T23" fmla="*/ 545 h 603"/>
                  <a:gd name="T24" fmla="*/ 92 w 1651"/>
                  <a:gd name="T25" fmla="*/ 589 h 603"/>
                  <a:gd name="T26" fmla="*/ 99 w 1651"/>
                  <a:gd name="T27" fmla="*/ 595 h 603"/>
                  <a:gd name="T28" fmla="*/ 107 w 1651"/>
                  <a:gd name="T29" fmla="*/ 603 h 603"/>
                  <a:gd name="T30" fmla="*/ 84 w 1651"/>
                  <a:gd name="T31" fmla="*/ 557 h 603"/>
                  <a:gd name="T32" fmla="*/ 65 w 1651"/>
                  <a:gd name="T33" fmla="*/ 511 h 603"/>
                  <a:gd name="T34" fmla="*/ 48 w 1651"/>
                  <a:gd name="T35" fmla="*/ 463 h 603"/>
                  <a:gd name="T36" fmla="*/ 34 w 1651"/>
                  <a:gd name="T37" fmla="*/ 415 h 603"/>
                  <a:gd name="T38" fmla="*/ 23 w 1651"/>
                  <a:gd name="T39" fmla="*/ 365 h 603"/>
                  <a:gd name="T40" fmla="*/ 13 w 1651"/>
                  <a:gd name="T41" fmla="*/ 313 h 603"/>
                  <a:gd name="T42" fmla="*/ 9 w 1651"/>
                  <a:gd name="T43" fmla="*/ 261 h 603"/>
                  <a:gd name="T44" fmla="*/ 7 w 1651"/>
                  <a:gd name="T45" fmla="*/ 208 h 603"/>
                  <a:gd name="T46" fmla="*/ 9 w 1651"/>
                  <a:gd name="T47" fmla="*/ 154 h 603"/>
                  <a:gd name="T48" fmla="*/ 13 w 1651"/>
                  <a:gd name="T49" fmla="*/ 102 h 603"/>
                  <a:gd name="T50" fmla="*/ 23 w 1651"/>
                  <a:gd name="T51" fmla="*/ 50 h 603"/>
                  <a:gd name="T52" fmla="*/ 34 w 1651"/>
                  <a:gd name="T53" fmla="*/ 0 h 603"/>
                  <a:gd name="T54" fmla="*/ 25 w 1651"/>
                  <a:gd name="T55" fmla="*/ 16 h 603"/>
                  <a:gd name="T56" fmla="*/ 17 w 1651"/>
                  <a:gd name="T57" fmla="*/ 33 h 603"/>
                  <a:gd name="T58" fmla="*/ 1624 w 1651"/>
                  <a:gd name="T59" fmla="*/ 465 h 603"/>
                  <a:gd name="T60" fmla="*/ 1628 w 1651"/>
                  <a:gd name="T61" fmla="*/ 449 h 603"/>
                  <a:gd name="T62" fmla="*/ 1633 w 1651"/>
                  <a:gd name="T63" fmla="*/ 432 h 603"/>
                  <a:gd name="T64" fmla="*/ 1637 w 1651"/>
                  <a:gd name="T65" fmla="*/ 417 h 603"/>
                  <a:gd name="T66" fmla="*/ 1641 w 1651"/>
                  <a:gd name="T67" fmla="*/ 399 h 603"/>
                  <a:gd name="T68" fmla="*/ 1645 w 1651"/>
                  <a:gd name="T69" fmla="*/ 378 h 603"/>
                  <a:gd name="T70" fmla="*/ 1647 w 1651"/>
                  <a:gd name="T71" fmla="*/ 355 h 603"/>
                  <a:gd name="T72" fmla="*/ 1649 w 1651"/>
                  <a:gd name="T73" fmla="*/ 330 h 603"/>
                  <a:gd name="T74" fmla="*/ 1651 w 1651"/>
                  <a:gd name="T75" fmla="*/ 303 h 603"/>
                  <a:gd name="T76" fmla="*/ 1641 w 1651"/>
                  <a:gd name="T77" fmla="*/ 359 h 603"/>
                  <a:gd name="T78" fmla="*/ 1629 w 1651"/>
                  <a:gd name="T79" fmla="*/ 415 h 603"/>
                  <a:gd name="T80" fmla="*/ 1614 w 1651"/>
                  <a:gd name="T81" fmla="*/ 467 h 603"/>
                  <a:gd name="T82" fmla="*/ 1595 w 1651"/>
                  <a:gd name="T83" fmla="*/ 518 h 603"/>
                  <a:gd name="T84" fmla="*/ 1610 w 1651"/>
                  <a:gd name="T85" fmla="*/ 493 h 603"/>
                  <a:gd name="T86" fmla="*/ 1624 w 1651"/>
                  <a:gd name="T87" fmla="*/ 465 h 6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1"/>
                  <a:gd name="T133" fmla="*/ 0 h 603"/>
                  <a:gd name="T134" fmla="*/ 1651 w 1651"/>
                  <a:gd name="T135" fmla="*/ 603 h 60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1" h="603">
                    <a:moveTo>
                      <a:pt x="17" y="33"/>
                    </a:moveTo>
                    <a:lnTo>
                      <a:pt x="9" y="75"/>
                    </a:lnTo>
                    <a:lnTo>
                      <a:pt x="3" y="119"/>
                    </a:lnTo>
                    <a:lnTo>
                      <a:pt x="0" y="163"/>
                    </a:lnTo>
                    <a:lnTo>
                      <a:pt x="0" y="208"/>
                    </a:lnTo>
                    <a:lnTo>
                      <a:pt x="0" y="259"/>
                    </a:lnTo>
                    <a:lnTo>
                      <a:pt x="5" y="309"/>
                    </a:lnTo>
                    <a:lnTo>
                      <a:pt x="13" y="359"/>
                    </a:lnTo>
                    <a:lnTo>
                      <a:pt x="23" y="407"/>
                    </a:lnTo>
                    <a:lnTo>
                      <a:pt x="36" y="455"/>
                    </a:lnTo>
                    <a:lnTo>
                      <a:pt x="51" y="501"/>
                    </a:lnTo>
                    <a:lnTo>
                      <a:pt x="71" y="545"/>
                    </a:lnTo>
                    <a:lnTo>
                      <a:pt x="92" y="589"/>
                    </a:lnTo>
                    <a:lnTo>
                      <a:pt x="99" y="595"/>
                    </a:lnTo>
                    <a:lnTo>
                      <a:pt x="107" y="603"/>
                    </a:lnTo>
                    <a:lnTo>
                      <a:pt x="84" y="557"/>
                    </a:lnTo>
                    <a:lnTo>
                      <a:pt x="65" y="511"/>
                    </a:lnTo>
                    <a:lnTo>
                      <a:pt x="48" y="463"/>
                    </a:lnTo>
                    <a:lnTo>
                      <a:pt x="34" y="415"/>
                    </a:lnTo>
                    <a:lnTo>
                      <a:pt x="23" y="365"/>
                    </a:lnTo>
                    <a:lnTo>
                      <a:pt x="13" y="313"/>
                    </a:lnTo>
                    <a:lnTo>
                      <a:pt x="9" y="261"/>
                    </a:lnTo>
                    <a:lnTo>
                      <a:pt x="7" y="208"/>
                    </a:lnTo>
                    <a:lnTo>
                      <a:pt x="9" y="154"/>
                    </a:lnTo>
                    <a:lnTo>
                      <a:pt x="13" y="102"/>
                    </a:lnTo>
                    <a:lnTo>
                      <a:pt x="23" y="50"/>
                    </a:lnTo>
                    <a:lnTo>
                      <a:pt x="34" y="0"/>
                    </a:lnTo>
                    <a:lnTo>
                      <a:pt x="25" y="16"/>
                    </a:lnTo>
                    <a:lnTo>
                      <a:pt x="17" y="33"/>
                    </a:lnTo>
                    <a:close/>
                    <a:moveTo>
                      <a:pt x="1624" y="465"/>
                    </a:moveTo>
                    <a:lnTo>
                      <a:pt x="1628" y="449"/>
                    </a:lnTo>
                    <a:lnTo>
                      <a:pt x="1633" y="432"/>
                    </a:lnTo>
                    <a:lnTo>
                      <a:pt x="1637" y="417"/>
                    </a:lnTo>
                    <a:lnTo>
                      <a:pt x="1641" y="399"/>
                    </a:lnTo>
                    <a:lnTo>
                      <a:pt x="1645" y="378"/>
                    </a:lnTo>
                    <a:lnTo>
                      <a:pt x="1647" y="355"/>
                    </a:lnTo>
                    <a:lnTo>
                      <a:pt x="1649" y="330"/>
                    </a:lnTo>
                    <a:lnTo>
                      <a:pt x="1651" y="303"/>
                    </a:lnTo>
                    <a:lnTo>
                      <a:pt x="1641" y="359"/>
                    </a:lnTo>
                    <a:lnTo>
                      <a:pt x="1629" y="415"/>
                    </a:lnTo>
                    <a:lnTo>
                      <a:pt x="1614" y="467"/>
                    </a:lnTo>
                    <a:lnTo>
                      <a:pt x="1595" y="518"/>
                    </a:lnTo>
                    <a:lnTo>
                      <a:pt x="1610" y="493"/>
                    </a:lnTo>
                    <a:lnTo>
                      <a:pt x="1624" y="465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6" name="Freeform 20">
                <a:extLst>
                  <a:ext uri="{FF2B5EF4-FFF2-40B4-BE49-F238E27FC236}">
                    <a16:creationId xmlns:a16="http://schemas.microsoft.com/office/drawing/2014/main" id="{B1CC41DF-7495-47E3-A1DA-987BDAC6B6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" y="1957"/>
                <a:ext cx="1648" cy="626"/>
              </a:xfrm>
              <a:custGeom>
                <a:avLst/>
                <a:gdLst>
                  <a:gd name="T0" fmla="*/ 22 w 1648"/>
                  <a:gd name="T1" fmla="*/ 31 h 626"/>
                  <a:gd name="T2" fmla="*/ 12 w 1648"/>
                  <a:gd name="T3" fmla="*/ 77 h 626"/>
                  <a:gd name="T4" fmla="*/ 6 w 1648"/>
                  <a:gd name="T5" fmla="*/ 125 h 626"/>
                  <a:gd name="T6" fmla="*/ 0 w 1648"/>
                  <a:gd name="T7" fmla="*/ 173 h 626"/>
                  <a:gd name="T8" fmla="*/ 0 w 1648"/>
                  <a:gd name="T9" fmla="*/ 223 h 626"/>
                  <a:gd name="T10" fmla="*/ 2 w 1648"/>
                  <a:gd name="T11" fmla="*/ 274 h 626"/>
                  <a:gd name="T12" fmla="*/ 6 w 1648"/>
                  <a:gd name="T13" fmla="*/ 326 h 626"/>
                  <a:gd name="T14" fmla="*/ 14 w 1648"/>
                  <a:gd name="T15" fmla="*/ 376 h 626"/>
                  <a:gd name="T16" fmla="*/ 25 w 1648"/>
                  <a:gd name="T17" fmla="*/ 426 h 626"/>
                  <a:gd name="T18" fmla="*/ 39 w 1648"/>
                  <a:gd name="T19" fmla="*/ 474 h 626"/>
                  <a:gd name="T20" fmla="*/ 54 w 1648"/>
                  <a:gd name="T21" fmla="*/ 520 h 626"/>
                  <a:gd name="T22" fmla="*/ 73 w 1648"/>
                  <a:gd name="T23" fmla="*/ 566 h 626"/>
                  <a:gd name="T24" fmla="*/ 96 w 1648"/>
                  <a:gd name="T25" fmla="*/ 610 h 626"/>
                  <a:gd name="T26" fmla="*/ 104 w 1648"/>
                  <a:gd name="T27" fmla="*/ 618 h 626"/>
                  <a:gd name="T28" fmla="*/ 114 w 1648"/>
                  <a:gd name="T29" fmla="*/ 626 h 626"/>
                  <a:gd name="T30" fmla="*/ 91 w 1648"/>
                  <a:gd name="T31" fmla="*/ 581 h 626"/>
                  <a:gd name="T32" fmla="*/ 70 w 1648"/>
                  <a:gd name="T33" fmla="*/ 533 h 626"/>
                  <a:gd name="T34" fmla="*/ 50 w 1648"/>
                  <a:gd name="T35" fmla="*/ 485 h 626"/>
                  <a:gd name="T36" fmla="*/ 37 w 1648"/>
                  <a:gd name="T37" fmla="*/ 436 h 626"/>
                  <a:gd name="T38" fmla="*/ 23 w 1648"/>
                  <a:gd name="T39" fmla="*/ 384 h 626"/>
                  <a:gd name="T40" fmla="*/ 16 w 1648"/>
                  <a:gd name="T41" fmla="*/ 330 h 626"/>
                  <a:gd name="T42" fmla="*/ 10 w 1648"/>
                  <a:gd name="T43" fmla="*/ 276 h 626"/>
                  <a:gd name="T44" fmla="*/ 8 w 1648"/>
                  <a:gd name="T45" fmla="*/ 223 h 626"/>
                  <a:gd name="T46" fmla="*/ 8 w 1648"/>
                  <a:gd name="T47" fmla="*/ 194 h 626"/>
                  <a:gd name="T48" fmla="*/ 10 w 1648"/>
                  <a:gd name="T49" fmla="*/ 165 h 626"/>
                  <a:gd name="T50" fmla="*/ 12 w 1648"/>
                  <a:gd name="T51" fmla="*/ 136 h 626"/>
                  <a:gd name="T52" fmla="*/ 16 w 1648"/>
                  <a:gd name="T53" fmla="*/ 109 h 626"/>
                  <a:gd name="T54" fmla="*/ 25 w 1648"/>
                  <a:gd name="T55" fmla="*/ 54 h 626"/>
                  <a:gd name="T56" fmla="*/ 39 w 1648"/>
                  <a:gd name="T57" fmla="*/ 0 h 626"/>
                  <a:gd name="T58" fmla="*/ 31 w 1648"/>
                  <a:gd name="T59" fmla="*/ 15 h 626"/>
                  <a:gd name="T60" fmla="*/ 22 w 1648"/>
                  <a:gd name="T61" fmla="*/ 31 h 626"/>
                  <a:gd name="T62" fmla="*/ 1603 w 1648"/>
                  <a:gd name="T63" fmla="*/ 516 h 626"/>
                  <a:gd name="T64" fmla="*/ 1617 w 1648"/>
                  <a:gd name="T65" fmla="*/ 478 h 626"/>
                  <a:gd name="T66" fmla="*/ 1628 w 1648"/>
                  <a:gd name="T67" fmla="*/ 439 h 626"/>
                  <a:gd name="T68" fmla="*/ 1638 w 1648"/>
                  <a:gd name="T69" fmla="*/ 399 h 626"/>
                  <a:gd name="T70" fmla="*/ 1646 w 1648"/>
                  <a:gd name="T71" fmla="*/ 359 h 626"/>
                  <a:gd name="T72" fmla="*/ 1646 w 1648"/>
                  <a:gd name="T73" fmla="*/ 342 h 626"/>
                  <a:gd name="T74" fmla="*/ 1648 w 1648"/>
                  <a:gd name="T75" fmla="*/ 322 h 626"/>
                  <a:gd name="T76" fmla="*/ 1646 w 1648"/>
                  <a:gd name="T77" fmla="*/ 303 h 626"/>
                  <a:gd name="T78" fmla="*/ 1646 w 1648"/>
                  <a:gd name="T79" fmla="*/ 282 h 626"/>
                  <a:gd name="T80" fmla="*/ 1642 w 1648"/>
                  <a:gd name="T81" fmla="*/ 317 h 626"/>
                  <a:gd name="T82" fmla="*/ 1638 w 1648"/>
                  <a:gd name="T83" fmla="*/ 351 h 626"/>
                  <a:gd name="T84" fmla="*/ 1632 w 1648"/>
                  <a:gd name="T85" fmla="*/ 386 h 626"/>
                  <a:gd name="T86" fmla="*/ 1625 w 1648"/>
                  <a:gd name="T87" fmla="*/ 420 h 626"/>
                  <a:gd name="T88" fmla="*/ 1615 w 1648"/>
                  <a:gd name="T89" fmla="*/ 453 h 626"/>
                  <a:gd name="T90" fmla="*/ 1605 w 1648"/>
                  <a:gd name="T91" fmla="*/ 485 h 626"/>
                  <a:gd name="T92" fmla="*/ 1594 w 1648"/>
                  <a:gd name="T93" fmla="*/ 516 h 626"/>
                  <a:gd name="T94" fmla="*/ 1580 w 1648"/>
                  <a:gd name="T95" fmla="*/ 547 h 626"/>
                  <a:gd name="T96" fmla="*/ 1592 w 1648"/>
                  <a:gd name="T97" fmla="*/ 532 h 626"/>
                  <a:gd name="T98" fmla="*/ 1603 w 1648"/>
                  <a:gd name="T99" fmla="*/ 516 h 6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648"/>
                  <a:gd name="T151" fmla="*/ 0 h 626"/>
                  <a:gd name="T152" fmla="*/ 1648 w 1648"/>
                  <a:gd name="T153" fmla="*/ 626 h 62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648" h="626">
                    <a:moveTo>
                      <a:pt x="22" y="31"/>
                    </a:moveTo>
                    <a:lnTo>
                      <a:pt x="12" y="77"/>
                    </a:lnTo>
                    <a:lnTo>
                      <a:pt x="6" y="125"/>
                    </a:lnTo>
                    <a:lnTo>
                      <a:pt x="0" y="173"/>
                    </a:lnTo>
                    <a:lnTo>
                      <a:pt x="0" y="223"/>
                    </a:lnTo>
                    <a:lnTo>
                      <a:pt x="2" y="274"/>
                    </a:lnTo>
                    <a:lnTo>
                      <a:pt x="6" y="326"/>
                    </a:lnTo>
                    <a:lnTo>
                      <a:pt x="14" y="376"/>
                    </a:lnTo>
                    <a:lnTo>
                      <a:pt x="25" y="426"/>
                    </a:lnTo>
                    <a:lnTo>
                      <a:pt x="39" y="474"/>
                    </a:lnTo>
                    <a:lnTo>
                      <a:pt x="54" y="520"/>
                    </a:lnTo>
                    <a:lnTo>
                      <a:pt x="73" y="566"/>
                    </a:lnTo>
                    <a:lnTo>
                      <a:pt x="96" y="610"/>
                    </a:lnTo>
                    <a:lnTo>
                      <a:pt x="104" y="618"/>
                    </a:lnTo>
                    <a:lnTo>
                      <a:pt x="114" y="626"/>
                    </a:lnTo>
                    <a:lnTo>
                      <a:pt x="91" y="581"/>
                    </a:lnTo>
                    <a:lnTo>
                      <a:pt x="70" y="533"/>
                    </a:lnTo>
                    <a:lnTo>
                      <a:pt x="50" y="485"/>
                    </a:lnTo>
                    <a:lnTo>
                      <a:pt x="37" y="436"/>
                    </a:lnTo>
                    <a:lnTo>
                      <a:pt x="23" y="384"/>
                    </a:lnTo>
                    <a:lnTo>
                      <a:pt x="16" y="330"/>
                    </a:lnTo>
                    <a:lnTo>
                      <a:pt x="10" y="276"/>
                    </a:lnTo>
                    <a:lnTo>
                      <a:pt x="8" y="223"/>
                    </a:lnTo>
                    <a:lnTo>
                      <a:pt x="8" y="194"/>
                    </a:lnTo>
                    <a:lnTo>
                      <a:pt x="10" y="165"/>
                    </a:lnTo>
                    <a:lnTo>
                      <a:pt x="12" y="136"/>
                    </a:lnTo>
                    <a:lnTo>
                      <a:pt x="16" y="109"/>
                    </a:lnTo>
                    <a:lnTo>
                      <a:pt x="25" y="54"/>
                    </a:lnTo>
                    <a:lnTo>
                      <a:pt x="39" y="0"/>
                    </a:lnTo>
                    <a:lnTo>
                      <a:pt x="31" y="15"/>
                    </a:lnTo>
                    <a:lnTo>
                      <a:pt x="22" y="31"/>
                    </a:lnTo>
                    <a:close/>
                    <a:moveTo>
                      <a:pt x="1603" y="516"/>
                    </a:moveTo>
                    <a:lnTo>
                      <a:pt x="1617" y="478"/>
                    </a:lnTo>
                    <a:lnTo>
                      <a:pt x="1628" y="439"/>
                    </a:lnTo>
                    <a:lnTo>
                      <a:pt x="1638" y="399"/>
                    </a:lnTo>
                    <a:lnTo>
                      <a:pt x="1646" y="359"/>
                    </a:lnTo>
                    <a:lnTo>
                      <a:pt x="1646" y="342"/>
                    </a:lnTo>
                    <a:lnTo>
                      <a:pt x="1648" y="322"/>
                    </a:lnTo>
                    <a:lnTo>
                      <a:pt x="1646" y="303"/>
                    </a:lnTo>
                    <a:lnTo>
                      <a:pt x="1646" y="282"/>
                    </a:lnTo>
                    <a:lnTo>
                      <a:pt x="1642" y="317"/>
                    </a:lnTo>
                    <a:lnTo>
                      <a:pt x="1638" y="351"/>
                    </a:lnTo>
                    <a:lnTo>
                      <a:pt x="1632" y="386"/>
                    </a:lnTo>
                    <a:lnTo>
                      <a:pt x="1625" y="420"/>
                    </a:lnTo>
                    <a:lnTo>
                      <a:pt x="1615" y="453"/>
                    </a:lnTo>
                    <a:lnTo>
                      <a:pt x="1605" y="485"/>
                    </a:lnTo>
                    <a:lnTo>
                      <a:pt x="1594" y="516"/>
                    </a:lnTo>
                    <a:lnTo>
                      <a:pt x="1580" y="547"/>
                    </a:lnTo>
                    <a:lnTo>
                      <a:pt x="1592" y="532"/>
                    </a:lnTo>
                    <a:lnTo>
                      <a:pt x="1603" y="516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7" name="Freeform 21">
                <a:extLst>
                  <a:ext uri="{FF2B5EF4-FFF2-40B4-BE49-F238E27FC236}">
                    <a16:creationId xmlns:a16="http://schemas.microsoft.com/office/drawing/2014/main" id="{1066626E-700B-4F15-A8D4-4B5BBC1487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" y="1943"/>
                <a:ext cx="1644" cy="649"/>
              </a:xfrm>
              <a:custGeom>
                <a:avLst/>
                <a:gdLst>
                  <a:gd name="T0" fmla="*/ 27 w 1644"/>
                  <a:gd name="T1" fmla="*/ 29 h 649"/>
                  <a:gd name="T2" fmla="*/ 16 w 1644"/>
                  <a:gd name="T3" fmla="*/ 79 h 649"/>
                  <a:gd name="T4" fmla="*/ 6 w 1644"/>
                  <a:gd name="T5" fmla="*/ 131 h 649"/>
                  <a:gd name="T6" fmla="*/ 2 w 1644"/>
                  <a:gd name="T7" fmla="*/ 183 h 649"/>
                  <a:gd name="T8" fmla="*/ 0 w 1644"/>
                  <a:gd name="T9" fmla="*/ 237 h 649"/>
                  <a:gd name="T10" fmla="*/ 2 w 1644"/>
                  <a:gd name="T11" fmla="*/ 290 h 649"/>
                  <a:gd name="T12" fmla="*/ 6 w 1644"/>
                  <a:gd name="T13" fmla="*/ 342 h 649"/>
                  <a:gd name="T14" fmla="*/ 16 w 1644"/>
                  <a:gd name="T15" fmla="*/ 394 h 649"/>
                  <a:gd name="T16" fmla="*/ 27 w 1644"/>
                  <a:gd name="T17" fmla="*/ 444 h 649"/>
                  <a:gd name="T18" fmla="*/ 41 w 1644"/>
                  <a:gd name="T19" fmla="*/ 492 h 649"/>
                  <a:gd name="T20" fmla="*/ 58 w 1644"/>
                  <a:gd name="T21" fmla="*/ 540 h 649"/>
                  <a:gd name="T22" fmla="*/ 77 w 1644"/>
                  <a:gd name="T23" fmla="*/ 586 h 649"/>
                  <a:gd name="T24" fmla="*/ 100 w 1644"/>
                  <a:gd name="T25" fmla="*/ 632 h 649"/>
                  <a:gd name="T26" fmla="*/ 110 w 1644"/>
                  <a:gd name="T27" fmla="*/ 640 h 649"/>
                  <a:gd name="T28" fmla="*/ 121 w 1644"/>
                  <a:gd name="T29" fmla="*/ 649 h 649"/>
                  <a:gd name="T30" fmla="*/ 96 w 1644"/>
                  <a:gd name="T31" fmla="*/ 603 h 649"/>
                  <a:gd name="T32" fmla="*/ 73 w 1644"/>
                  <a:gd name="T33" fmla="*/ 555 h 649"/>
                  <a:gd name="T34" fmla="*/ 54 w 1644"/>
                  <a:gd name="T35" fmla="*/ 505 h 649"/>
                  <a:gd name="T36" fmla="*/ 39 w 1644"/>
                  <a:gd name="T37" fmla="*/ 455 h 649"/>
                  <a:gd name="T38" fmla="*/ 25 w 1644"/>
                  <a:gd name="T39" fmla="*/ 402 h 649"/>
                  <a:gd name="T40" fmla="*/ 16 w 1644"/>
                  <a:gd name="T41" fmla="*/ 348 h 649"/>
                  <a:gd name="T42" fmla="*/ 10 w 1644"/>
                  <a:gd name="T43" fmla="*/ 292 h 649"/>
                  <a:gd name="T44" fmla="*/ 8 w 1644"/>
                  <a:gd name="T45" fmla="*/ 237 h 649"/>
                  <a:gd name="T46" fmla="*/ 10 w 1644"/>
                  <a:gd name="T47" fmla="*/ 206 h 649"/>
                  <a:gd name="T48" fmla="*/ 10 w 1644"/>
                  <a:gd name="T49" fmla="*/ 175 h 649"/>
                  <a:gd name="T50" fmla="*/ 14 w 1644"/>
                  <a:gd name="T51" fmla="*/ 146 h 649"/>
                  <a:gd name="T52" fmla="*/ 18 w 1644"/>
                  <a:gd name="T53" fmla="*/ 116 h 649"/>
                  <a:gd name="T54" fmla="*/ 21 w 1644"/>
                  <a:gd name="T55" fmla="*/ 87 h 649"/>
                  <a:gd name="T56" fmla="*/ 29 w 1644"/>
                  <a:gd name="T57" fmla="*/ 58 h 649"/>
                  <a:gd name="T58" fmla="*/ 35 w 1644"/>
                  <a:gd name="T59" fmla="*/ 29 h 649"/>
                  <a:gd name="T60" fmla="*/ 42 w 1644"/>
                  <a:gd name="T61" fmla="*/ 0 h 649"/>
                  <a:gd name="T62" fmla="*/ 35 w 1644"/>
                  <a:gd name="T63" fmla="*/ 14 h 649"/>
                  <a:gd name="T64" fmla="*/ 27 w 1644"/>
                  <a:gd name="T65" fmla="*/ 29 h 649"/>
                  <a:gd name="T66" fmla="*/ 1588 w 1644"/>
                  <a:gd name="T67" fmla="*/ 547 h 649"/>
                  <a:gd name="T68" fmla="*/ 1607 w 1644"/>
                  <a:gd name="T69" fmla="*/ 496 h 649"/>
                  <a:gd name="T70" fmla="*/ 1622 w 1644"/>
                  <a:gd name="T71" fmla="*/ 444 h 649"/>
                  <a:gd name="T72" fmla="*/ 1634 w 1644"/>
                  <a:gd name="T73" fmla="*/ 388 h 649"/>
                  <a:gd name="T74" fmla="*/ 1644 w 1644"/>
                  <a:gd name="T75" fmla="*/ 332 h 649"/>
                  <a:gd name="T76" fmla="*/ 1642 w 1644"/>
                  <a:gd name="T77" fmla="*/ 315 h 649"/>
                  <a:gd name="T78" fmla="*/ 1642 w 1644"/>
                  <a:gd name="T79" fmla="*/ 298 h 649"/>
                  <a:gd name="T80" fmla="*/ 1642 w 1644"/>
                  <a:gd name="T81" fmla="*/ 279 h 649"/>
                  <a:gd name="T82" fmla="*/ 1640 w 1644"/>
                  <a:gd name="T83" fmla="*/ 260 h 649"/>
                  <a:gd name="T84" fmla="*/ 1638 w 1644"/>
                  <a:gd name="T85" fmla="*/ 302 h 649"/>
                  <a:gd name="T86" fmla="*/ 1634 w 1644"/>
                  <a:gd name="T87" fmla="*/ 342 h 649"/>
                  <a:gd name="T88" fmla="*/ 1626 w 1644"/>
                  <a:gd name="T89" fmla="*/ 382 h 649"/>
                  <a:gd name="T90" fmla="*/ 1619 w 1644"/>
                  <a:gd name="T91" fmla="*/ 423 h 649"/>
                  <a:gd name="T92" fmla="*/ 1609 w 1644"/>
                  <a:gd name="T93" fmla="*/ 461 h 649"/>
                  <a:gd name="T94" fmla="*/ 1597 w 1644"/>
                  <a:gd name="T95" fmla="*/ 499 h 649"/>
                  <a:gd name="T96" fmla="*/ 1584 w 1644"/>
                  <a:gd name="T97" fmla="*/ 536 h 649"/>
                  <a:gd name="T98" fmla="*/ 1569 w 1644"/>
                  <a:gd name="T99" fmla="*/ 572 h 649"/>
                  <a:gd name="T100" fmla="*/ 1578 w 1644"/>
                  <a:gd name="T101" fmla="*/ 561 h 649"/>
                  <a:gd name="T102" fmla="*/ 1588 w 1644"/>
                  <a:gd name="T103" fmla="*/ 547 h 64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644"/>
                  <a:gd name="T157" fmla="*/ 0 h 649"/>
                  <a:gd name="T158" fmla="*/ 1644 w 1644"/>
                  <a:gd name="T159" fmla="*/ 649 h 64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644" h="649">
                    <a:moveTo>
                      <a:pt x="27" y="29"/>
                    </a:moveTo>
                    <a:lnTo>
                      <a:pt x="16" y="79"/>
                    </a:lnTo>
                    <a:lnTo>
                      <a:pt x="6" y="131"/>
                    </a:lnTo>
                    <a:lnTo>
                      <a:pt x="2" y="183"/>
                    </a:lnTo>
                    <a:lnTo>
                      <a:pt x="0" y="237"/>
                    </a:lnTo>
                    <a:lnTo>
                      <a:pt x="2" y="290"/>
                    </a:lnTo>
                    <a:lnTo>
                      <a:pt x="6" y="342"/>
                    </a:lnTo>
                    <a:lnTo>
                      <a:pt x="16" y="394"/>
                    </a:lnTo>
                    <a:lnTo>
                      <a:pt x="27" y="444"/>
                    </a:lnTo>
                    <a:lnTo>
                      <a:pt x="41" y="492"/>
                    </a:lnTo>
                    <a:lnTo>
                      <a:pt x="58" y="540"/>
                    </a:lnTo>
                    <a:lnTo>
                      <a:pt x="77" y="586"/>
                    </a:lnTo>
                    <a:lnTo>
                      <a:pt x="100" y="632"/>
                    </a:lnTo>
                    <a:lnTo>
                      <a:pt x="110" y="640"/>
                    </a:lnTo>
                    <a:lnTo>
                      <a:pt x="121" y="649"/>
                    </a:lnTo>
                    <a:lnTo>
                      <a:pt x="96" y="603"/>
                    </a:lnTo>
                    <a:lnTo>
                      <a:pt x="73" y="555"/>
                    </a:lnTo>
                    <a:lnTo>
                      <a:pt x="54" y="505"/>
                    </a:lnTo>
                    <a:lnTo>
                      <a:pt x="39" y="455"/>
                    </a:lnTo>
                    <a:lnTo>
                      <a:pt x="25" y="402"/>
                    </a:lnTo>
                    <a:lnTo>
                      <a:pt x="16" y="348"/>
                    </a:lnTo>
                    <a:lnTo>
                      <a:pt x="10" y="292"/>
                    </a:lnTo>
                    <a:lnTo>
                      <a:pt x="8" y="237"/>
                    </a:lnTo>
                    <a:lnTo>
                      <a:pt x="10" y="206"/>
                    </a:lnTo>
                    <a:lnTo>
                      <a:pt x="10" y="175"/>
                    </a:lnTo>
                    <a:lnTo>
                      <a:pt x="14" y="146"/>
                    </a:lnTo>
                    <a:lnTo>
                      <a:pt x="18" y="116"/>
                    </a:lnTo>
                    <a:lnTo>
                      <a:pt x="21" y="87"/>
                    </a:lnTo>
                    <a:lnTo>
                      <a:pt x="29" y="58"/>
                    </a:lnTo>
                    <a:lnTo>
                      <a:pt x="35" y="29"/>
                    </a:lnTo>
                    <a:lnTo>
                      <a:pt x="42" y="0"/>
                    </a:lnTo>
                    <a:lnTo>
                      <a:pt x="35" y="14"/>
                    </a:lnTo>
                    <a:lnTo>
                      <a:pt x="27" y="29"/>
                    </a:lnTo>
                    <a:close/>
                    <a:moveTo>
                      <a:pt x="1588" y="547"/>
                    </a:moveTo>
                    <a:lnTo>
                      <a:pt x="1607" y="496"/>
                    </a:lnTo>
                    <a:lnTo>
                      <a:pt x="1622" y="444"/>
                    </a:lnTo>
                    <a:lnTo>
                      <a:pt x="1634" y="388"/>
                    </a:lnTo>
                    <a:lnTo>
                      <a:pt x="1644" y="332"/>
                    </a:lnTo>
                    <a:lnTo>
                      <a:pt x="1642" y="315"/>
                    </a:lnTo>
                    <a:lnTo>
                      <a:pt x="1642" y="298"/>
                    </a:lnTo>
                    <a:lnTo>
                      <a:pt x="1642" y="279"/>
                    </a:lnTo>
                    <a:lnTo>
                      <a:pt x="1640" y="260"/>
                    </a:lnTo>
                    <a:lnTo>
                      <a:pt x="1638" y="302"/>
                    </a:lnTo>
                    <a:lnTo>
                      <a:pt x="1634" y="342"/>
                    </a:lnTo>
                    <a:lnTo>
                      <a:pt x="1626" y="382"/>
                    </a:lnTo>
                    <a:lnTo>
                      <a:pt x="1619" y="423"/>
                    </a:lnTo>
                    <a:lnTo>
                      <a:pt x="1609" y="461"/>
                    </a:lnTo>
                    <a:lnTo>
                      <a:pt x="1597" y="499"/>
                    </a:lnTo>
                    <a:lnTo>
                      <a:pt x="1584" y="536"/>
                    </a:lnTo>
                    <a:lnTo>
                      <a:pt x="1569" y="572"/>
                    </a:lnTo>
                    <a:lnTo>
                      <a:pt x="1578" y="561"/>
                    </a:lnTo>
                    <a:lnTo>
                      <a:pt x="1588" y="547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8" name="Freeform 22">
                <a:extLst>
                  <a:ext uri="{FF2B5EF4-FFF2-40B4-BE49-F238E27FC236}">
                    <a16:creationId xmlns:a16="http://schemas.microsoft.com/office/drawing/2014/main" id="{FD315BCE-E6F4-45D9-B8A9-3F161D497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" y="1932"/>
                <a:ext cx="1638" cy="672"/>
              </a:xfrm>
              <a:custGeom>
                <a:avLst/>
                <a:gdLst>
                  <a:gd name="T0" fmla="*/ 17 w 1638"/>
                  <a:gd name="T1" fmla="*/ 79 h 672"/>
                  <a:gd name="T2" fmla="*/ 4 w 1638"/>
                  <a:gd name="T3" fmla="*/ 161 h 672"/>
                  <a:gd name="T4" fmla="*/ 0 w 1638"/>
                  <a:gd name="T5" fmla="*/ 219 h 672"/>
                  <a:gd name="T6" fmla="*/ 2 w 1638"/>
                  <a:gd name="T7" fmla="*/ 301 h 672"/>
                  <a:gd name="T8" fmla="*/ 15 w 1638"/>
                  <a:gd name="T9" fmla="*/ 409 h 672"/>
                  <a:gd name="T10" fmla="*/ 42 w 1638"/>
                  <a:gd name="T11" fmla="*/ 510 h 672"/>
                  <a:gd name="T12" fmla="*/ 83 w 1638"/>
                  <a:gd name="T13" fmla="*/ 606 h 672"/>
                  <a:gd name="T14" fmla="*/ 117 w 1638"/>
                  <a:gd name="T15" fmla="*/ 660 h 672"/>
                  <a:gd name="T16" fmla="*/ 102 w 1638"/>
                  <a:gd name="T17" fmla="*/ 626 h 672"/>
                  <a:gd name="T18" fmla="*/ 58 w 1638"/>
                  <a:gd name="T19" fmla="*/ 524 h 672"/>
                  <a:gd name="T20" fmla="*/ 33 w 1638"/>
                  <a:gd name="T21" fmla="*/ 445 h 672"/>
                  <a:gd name="T22" fmla="*/ 21 w 1638"/>
                  <a:gd name="T23" fmla="*/ 390 h 672"/>
                  <a:gd name="T24" fmla="*/ 14 w 1638"/>
                  <a:gd name="T25" fmla="*/ 334 h 672"/>
                  <a:gd name="T26" fmla="*/ 10 w 1638"/>
                  <a:gd name="T27" fmla="*/ 276 h 672"/>
                  <a:gd name="T28" fmla="*/ 10 w 1638"/>
                  <a:gd name="T29" fmla="*/ 215 h 672"/>
                  <a:gd name="T30" fmla="*/ 14 w 1638"/>
                  <a:gd name="T31" fmla="*/ 152 h 672"/>
                  <a:gd name="T32" fmla="*/ 23 w 1638"/>
                  <a:gd name="T33" fmla="*/ 90 h 672"/>
                  <a:gd name="T34" fmla="*/ 38 w 1638"/>
                  <a:gd name="T35" fmla="*/ 29 h 672"/>
                  <a:gd name="T36" fmla="*/ 38 w 1638"/>
                  <a:gd name="T37" fmla="*/ 11 h 672"/>
                  <a:gd name="T38" fmla="*/ 1572 w 1638"/>
                  <a:gd name="T39" fmla="*/ 572 h 672"/>
                  <a:gd name="T40" fmla="*/ 1597 w 1638"/>
                  <a:gd name="T41" fmla="*/ 510 h 672"/>
                  <a:gd name="T42" fmla="*/ 1617 w 1638"/>
                  <a:gd name="T43" fmla="*/ 445 h 672"/>
                  <a:gd name="T44" fmla="*/ 1630 w 1638"/>
                  <a:gd name="T45" fmla="*/ 376 h 672"/>
                  <a:gd name="T46" fmla="*/ 1638 w 1638"/>
                  <a:gd name="T47" fmla="*/ 307 h 672"/>
                  <a:gd name="T48" fmla="*/ 1636 w 1638"/>
                  <a:gd name="T49" fmla="*/ 271 h 672"/>
                  <a:gd name="T50" fmla="*/ 1632 w 1638"/>
                  <a:gd name="T51" fmla="*/ 230 h 672"/>
                  <a:gd name="T52" fmla="*/ 1632 w 1638"/>
                  <a:gd name="T53" fmla="*/ 248 h 672"/>
                  <a:gd name="T54" fmla="*/ 1626 w 1638"/>
                  <a:gd name="T55" fmla="*/ 340 h 672"/>
                  <a:gd name="T56" fmla="*/ 1613 w 1638"/>
                  <a:gd name="T57" fmla="*/ 428 h 672"/>
                  <a:gd name="T58" fmla="*/ 1588 w 1638"/>
                  <a:gd name="T59" fmla="*/ 512 h 672"/>
                  <a:gd name="T60" fmla="*/ 1555 w 1638"/>
                  <a:gd name="T61" fmla="*/ 593 h 672"/>
                  <a:gd name="T62" fmla="*/ 1572 w 1638"/>
                  <a:gd name="T63" fmla="*/ 572 h 6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38"/>
                  <a:gd name="T97" fmla="*/ 0 h 672"/>
                  <a:gd name="T98" fmla="*/ 1638 w 1638"/>
                  <a:gd name="T99" fmla="*/ 672 h 6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38" h="672">
                    <a:moveTo>
                      <a:pt x="31" y="25"/>
                    </a:moveTo>
                    <a:lnTo>
                      <a:pt x="17" y="79"/>
                    </a:lnTo>
                    <a:lnTo>
                      <a:pt x="8" y="134"/>
                    </a:lnTo>
                    <a:lnTo>
                      <a:pt x="4" y="161"/>
                    </a:lnTo>
                    <a:lnTo>
                      <a:pt x="2" y="190"/>
                    </a:lnTo>
                    <a:lnTo>
                      <a:pt x="0" y="219"/>
                    </a:lnTo>
                    <a:lnTo>
                      <a:pt x="0" y="248"/>
                    </a:lnTo>
                    <a:lnTo>
                      <a:pt x="2" y="301"/>
                    </a:lnTo>
                    <a:lnTo>
                      <a:pt x="8" y="355"/>
                    </a:lnTo>
                    <a:lnTo>
                      <a:pt x="15" y="409"/>
                    </a:lnTo>
                    <a:lnTo>
                      <a:pt x="29" y="461"/>
                    </a:lnTo>
                    <a:lnTo>
                      <a:pt x="42" y="510"/>
                    </a:lnTo>
                    <a:lnTo>
                      <a:pt x="62" y="558"/>
                    </a:lnTo>
                    <a:lnTo>
                      <a:pt x="83" y="606"/>
                    </a:lnTo>
                    <a:lnTo>
                      <a:pt x="106" y="651"/>
                    </a:lnTo>
                    <a:lnTo>
                      <a:pt x="117" y="660"/>
                    </a:lnTo>
                    <a:lnTo>
                      <a:pt x="129" y="672"/>
                    </a:lnTo>
                    <a:lnTo>
                      <a:pt x="102" y="626"/>
                    </a:lnTo>
                    <a:lnTo>
                      <a:pt x="77" y="576"/>
                    </a:lnTo>
                    <a:lnTo>
                      <a:pt x="58" y="524"/>
                    </a:lnTo>
                    <a:lnTo>
                      <a:pt x="40" y="472"/>
                    </a:lnTo>
                    <a:lnTo>
                      <a:pt x="33" y="445"/>
                    </a:lnTo>
                    <a:lnTo>
                      <a:pt x="27" y="418"/>
                    </a:lnTo>
                    <a:lnTo>
                      <a:pt x="21" y="390"/>
                    </a:lnTo>
                    <a:lnTo>
                      <a:pt x="17" y="363"/>
                    </a:lnTo>
                    <a:lnTo>
                      <a:pt x="14" y="334"/>
                    </a:lnTo>
                    <a:lnTo>
                      <a:pt x="10" y="305"/>
                    </a:lnTo>
                    <a:lnTo>
                      <a:pt x="10" y="276"/>
                    </a:lnTo>
                    <a:lnTo>
                      <a:pt x="8" y="248"/>
                    </a:lnTo>
                    <a:lnTo>
                      <a:pt x="10" y="215"/>
                    </a:lnTo>
                    <a:lnTo>
                      <a:pt x="12" y="184"/>
                    </a:lnTo>
                    <a:lnTo>
                      <a:pt x="14" y="152"/>
                    </a:lnTo>
                    <a:lnTo>
                      <a:pt x="19" y="121"/>
                    </a:lnTo>
                    <a:lnTo>
                      <a:pt x="23" y="90"/>
                    </a:lnTo>
                    <a:lnTo>
                      <a:pt x="31" y="59"/>
                    </a:lnTo>
                    <a:lnTo>
                      <a:pt x="38" y="29"/>
                    </a:lnTo>
                    <a:lnTo>
                      <a:pt x="48" y="0"/>
                    </a:lnTo>
                    <a:lnTo>
                      <a:pt x="38" y="11"/>
                    </a:lnTo>
                    <a:lnTo>
                      <a:pt x="31" y="25"/>
                    </a:lnTo>
                    <a:close/>
                    <a:moveTo>
                      <a:pt x="1572" y="572"/>
                    </a:moveTo>
                    <a:lnTo>
                      <a:pt x="1586" y="541"/>
                    </a:lnTo>
                    <a:lnTo>
                      <a:pt x="1597" y="510"/>
                    </a:lnTo>
                    <a:lnTo>
                      <a:pt x="1607" y="478"/>
                    </a:lnTo>
                    <a:lnTo>
                      <a:pt x="1617" y="445"/>
                    </a:lnTo>
                    <a:lnTo>
                      <a:pt x="1624" y="411"/>
                    </a:lnTo>
                    <a:lnTo>
                      <a:pt x="1630" y="376"/>
                    </a:lnTo>
                    <a:lnTo>
                      <a:pt x="1634" y="342"/>
                    </a:lnTo>
                    <a:lnTo>
                      <a:pt x="1638" y="307"/>
                    </a:lnTo>
                    <a:lnTo>
                      <a:pt x="1638" y="290"/>
                    </a:lnTo>
                    <a:lnTo>
                      <a:pt x="1636" y="271"/>
                    </a:lnTo>
                    <a:lnTo>
                      <a:pt x="1634" y="251"/>
                    </a:lnTo>
                    <a:lnTo>
                      <a:pt x="1632" y="230"/>
                    </a:lnTo>
                    <a:lnTo>
                      <a:pt x="1632" y="240"/>
                    </a:lnTo>
                    <a:lnTo>
                      <a:pt x="1632" y="248"/>
                    </a:lnTo>
                    <a:lnTo>
                      <a:pt x="1630" y="294"/>
                    </a:lnTo>
                    <a:lnTo>
                      <a:pt x="1626" y="340"/>
                    </a:lnTo>
                    <a:lnTo>
                      <a:pt x="1620" y="384"/>
                    </a:lnTo>
                    <a:lnTo>
                      <a:pt x="1613" y="428"/>
                    </a:lnTo>
                    <a:lnTo>
                      <a:pt x="1601" y="470"/>
                    </a:lnTo>
                    <a:lnTo>
                      <a:pt x="1588" y="512"/>
                    </a:lnTo>
                    <a:lnTo>
                      <a:pt x="1572" y="553"/>
                    </a:lnTo>
                    <a:lnTo>
                      <a:pt x="1555" y="593"/>
                    </a:lnTo>
                    <a:lnTo>
                      <a:pt x="1565" y="583"/>
                    </a:lnTo>
                    <a:lnTo>
                      <a:pt x="1572" y="572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9" name="Freeform 23">
                <a:extLst>
                  <a:ext uri="{FF2B5EF4-FFF2-40B4-BE49-F238E27FC236}">
                    <a16:creationId xmlns:a16="http://schemas.microsoft.com/office/drawing/2014/main" id="{6B1661A1-87EB-464C-A7A4-6C0A4449D3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" y="1920"/>
                <a:ext cx="1632" cy="695"/>
              </a:xfrm>
              <a:custGeom>
                <a:avLst/>
                <a:gdLst>
                  <a:gd name="T0" fmla="*/ 27 w 1632"/>
                  <a:gd name="T1" fmla="*/ 52 h 695"/>
                  <a:gd name="T2" fmla="*/ 13 w 1632"/>
                  <a:gd name="T3" fmla="*/ 110 h 695"/>
                  <a:gd name="T4" fmla="*/ 6 w 1632"/>
                  <a:gd name="T5" fmla="*/ 169 h 695"/>
                  <a:gd name="T6" fmla="*/ 2 w 1632"/>
                  <a:gd name="T7" fmla="*/ 229 h 695"/>
                  <a:gd name="T8" fmla="*/ 2 w 1632"/>
                  <a:gd name="T9" fmla="*/ 315 h 695"/>
                  <a:gd name="T10" fmla="*/ 17 w 1632"/>
                  <a:gd name="T11" fmla="*/ 425 h 695"/>
                  <a:gd name="T12" fmla="*/ 46 w 1632"/>
                  <a:gd name="T13" fmla="*/ 528 h 695"/>
                  <a:gd name="T14" fmla="*/ 88 w 1632"/>
                  <a:gd name="T15" fmla="*/ 626 h 695"/>
                  <a:gd name="T16" fmla="*/ 125 w 1632"/>
                  <a:gd name="T17" fmla="*/ 684 h 695"/>
                  <a:gd name="T18" fmla="*/ 123 w 1632"/>
                  <a:gd name="T19" fmla="*/ 672 h 695"/>
                  <a:gd name="T20" fmla="*/ 94 w 1632"/>
                  <a:gd name="T21" fmla="*/ 622 h 695"/>
                  <a:gd name="T22" fmla="*/ 71 w 1632"/>
                  <a:gd name="T23" fmla="*/ 570 h 695"/>
                  <a:gd name="T24" fmla="*/ 52 w 1632"/>
                  <a:gd name="T25" fmla="*/ 519 h 695"/>
                  <a:gd name="T26" fmla="*/ 34 w 1632"/>
                  <a:gd name="T27" fmla="*/ 463 h 695"/>
                  <a:gd name="T28" fmla="*/ 23 w 1632"/>
                  <a:gd name="T29" fmla="*/ 407 h 695"/>
                  <a:gd name="T30" fmla="*/ 13 w 1632"/>
                  <a:gd name="T31" fmla="*/ 348 h 695"/>
                  <a:gd name="T32" fmla="*/ 10 w 1632"/>
                  <a:gd name="T33" fmla="*/ 290 h 695"/>
                  <a:gd name="T34" fmla="*/ 10 w 1632"/>
                  <a:gd name="T35" fmla="*/ 225 h 695"/>
                  <a:gd name="T36" fmla="*/ 15 w 1632"/>
                  <a:gd name="T37" fmla="*/ 160 h 695"/>
                  <a:gd name="T38" fmla="*/ 25 w 1632"/>
                  <a:gd name="T39" fmla="*/ 94 h 695"/>
                  <a:gd name="T40" fmla="*/ 42 w 1632"/>
                  <a:gd name="T41" fmla="*/ 31 h 695"/>
                  <a:gd name="T42" fmla="*/ 44 w 1632"/>
                  <a:gd name="T43" fmla="*/ 12 h 695"/>
                  <a:gd name="T44" fmla="*/ 1561 w 1632"/>
                  <a:gd name="T45" fmla="*/ 595 h 695"/>
                  <a:gd name="T46" fmla="*/ 1589 w 1632"/>
                  <a:gd name="T47" fmla="*/ 522 h 695"/>
                  <a:gd name="T48" fmla="*/ 1611 w 1632"/>
                  <a:gd name="T49" fmla="*/ 446 h 695"/>
                  <a:gd name="T50" fmla="*/ 1626 w 1632"/>
                  <a:gd name="T51" fmla="*/ 365 h 695"/>
                  <a:gd name="T52" fmla="*/ 1632 w 1632"/>
                  <a:gd name="T53" fmla="*/ 283 h 695"/>
                  <a:gd name="T54" fmla="*/ 1628 w 1632"/>
                  <a:gd name="T55" fmla="*/ 246 h 695"/>
                  <a:gd name="T56" fmla="*/ 1622 w 1632"/>
                  <a:gd name="T57" fmla="*/ 206 h 695"/>
                  <a:gd name="T58" fmla="*/ 1622 w 1632"/>
                  <a:gd name="T59" fmla="*/ 198 h 695"/>
                  <a:gd name="T60" fmla="*/ 1624 w 1632"/>
                  <a:gd name="T61" fmla="*/ 229 h 695"/>
                  <a:gd name="T62" fmla="*/ 1624 w 1632"/>
                  <a:gd name="T63" fmla="*/ 260 h 695"/>
                  <a:gd name="T64" fmla="*/ 1618 w 1632"/>
                  <a:gd name="T65" fmla="*/ 354 h 695"/>
                  <a:gd name="T66" fmla="*/ 1603 w 1632"/>
                  <a:gd name="T67" fmla="*/ 444 h 695"/>
                  <a:gd name="T68" fmla="*/ 1578 w 1632"/>
                  <a:gd name="T69" fmla="*/ 530 h 695"/>
                  <a:gd name="T70" fmla="*/ 1541 w 1632"/>
                  <a:gd name="T71" fmla="*/ 613 h 695"/>
                  <a:gd name="T72" fmla="*/ 1561 w 1632"/>
                  <a:gd name="T73" fmla="*/ 595 h 6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32"/>
                  <a:gd name="T112" fmla="*/ 0 h 695"/>
                  <a:gd name="T113" fmla="*/ 1632 w 1632"/>
                  <a:gd name="T114" fmla="*/ 695 h 69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32" h="695">
                    <a:moveTo>
                      <a:pt x="34" y="23"/>
                    </a:moveTo>
                    <a:lnTo>
                      <a:pt x="27" y="52"/>
                    </a:lnTo>
                    <a:lnTo>
                      <a:pt x="21" y="81"/>
                    </a:lnTo>
                    <a:lnTo>
                      <a:pt x="13" y="110"/>
                    </a:lnTo>
                    <a:lnTo>
                      <a:pt x="10" y="139"/>
                    </a:lnTo>
                    <a:lnTo>
                      <a:pt x="6" y="169"/>
                    </a:lnTo>
                    <a:lnTo>
                      <a:pt x="2" y="198"/>
                    </a:lnTo>
                    <a:lnTo>
                      <a:pt x="2" y="229"/>
                    </a:lnTo>
                    <a:lnTo>
                      <a:pt x="0" y="260"/>
                    </a:lnTo>
                    <a:lnTo>
                      <a:pt x="2" y="315"/>
                    </a:lnTo>
                    <a:lnTo>
                      <a:pt x="8" y="371"/>
                    </a:lnTo>
                    <a:lnTo>
                      <a:pt x="17" y="425"/>
                    </a:lnTo>
                    <a:lnTo>
                      <a:pt x="31" y="478"/>
                    </a:lnTo>
                    <a:lnTo>
                      <a:pt x="46" y="528"/>
                    </a:lnTo>
                    <a:lnTo>
                      <a:pt x="65" y="578"/>
                    </a:lnTo>
                    <a:lnTo>
                      <a:pt x="88" y="626"/>
                    </a:lnTo>
                    <a:lnTo>
                      <a:pt x="113" y="672"/>
                    </a:lnTo>
                    <a:lnTo>
                      <a:pt x="125" y="684"/>
                    </a:lnTo>
                    <a:lnTo>
                      <a:pt x="136" y="695"/>
                    </a:lnTo>
                    <a:lnTo>
                      <a:pt x="123" y="672"/>
                    </a:lnTo>
                    <a:lnTo>
                      <a:pt x="107" y="647"/>
                    </a:lnTo>
                    <a:lnTo>
                      <a:pt x="94" y="622"/>
                    </a:lnTo>
                    <a:lnTo>
                      <a:pt x="82" y="597"/>
                    </a:lnTo>
                    <a:lnTo>
                      <a:pt x="71" y="570"/>
                    </a:lnTo>
                    <a:lnTo>
                      <a:pt x="61" y="545"/>
                    </a:lnTo>
                    <a:lnTo>
                      <a:pt x="52" y="519"/>
                    </a:lnTo>
                    <a:lnTo>
                      <a:pt x="42" y="490"/>
                    </a:lnTo>
                    <a:lnTo>
                      <a:pt x="34" y="463"/>
                    </a:lnTo>
                    <a:lnTo>
                      <a:pt x="29" y="434"/>
                    </a:lnTo>
                    <a:lnTo>
                      <a:pt x="23" y="407"/>
                    </a:lnTo>
                    <a:lnTo>
                      <a:pt x="17" y="379"/>
                    </a:lnTo>
                    <a:lnTo>
                      <a:pt x="13" y="348"/>
                    </a:lnTo>
                    <a:lnTo>
                      <a:pt x="11" y="319"/>
                    </a:lnTo>
                    <a:lnTo>
                      <a:pt x="10" y="290"/>
                    </a:lnTo>
                    <a:lnTo>
                      <a:pt x="10" y="260"/>
                    </a:lnTo>
                    <a:lnTo>
                      <a:pt x="10" y="225"/>
                    </a:lnTo>
                    <a:lnTo>
                      <a:pt x="11" y="192"/>
                    </a:lnTo>
                    <a:lnTo>
                      <a:pt x="15" y="160"/>
                    </a:lnTo>
                    <a:lnTo>
                      <a:pt x="19" y="127"/>
                    </a:lnTo>
                    <a:lnTo>
                      <a:pt x="25" y="94"/>
                    </a:lnTo>
                    <a:lnTo>
                      <a:pt x="33" y="62"/>
                    </a:lnTo>
                    <a:lnTo>
                      <a:pt x="42" y="31"/>
                    </a:lnTo>
                    <a:lnTo>
                      <a:pt x="52" y="0"/>
                    </a:lnTo>
                    <a:lnTo>
                      <a:pt x="44" y="12"/>
                    </a:lnTo>
                    <a:lnTo>
                      <a:pt x="34" y="23"/>
                    </a:lnTo>
                    <a:close/>
                    <a:moveTo>
                      <a:pt x="1561" y="595"/>
                    </a:moveTo>
                    <a:lnTo>
                      <a:pt x="1576" y="559"/>
                    </a:lnTo>
                    <a:lnTo>
                      <a:pt x="1589" y="522"/>
                    </a:lnTo>
                    <a:lnTo>
                      <a:pt x="1601" y="484"/>
                    </a:lnTo>
                    <a:lnTo>
                      <a:pt x="1611" y="446"/>
                    </a:lnTo>
                    <a:lnTo>
                      <a:pt x="1618" y="405"/>
                    </a:lnTo>
                    <a:lnTo>
                      <a:pt x="1626" y="365"/>
                    </a:lnTo>
                    <a:lnTo>
                      <a:pt x="1630" y="325"/>
                    </a:lnTo>
                    <a:lnTo>
                      <a:pt x="1632" y="283"/>
                    </a:lnTo>
                    <a:lnTo>
                      <a:pt x="1630" y="263"/>
                    </a:lnTo>
                    <a:lnTo>
                      <a:pt x="1628" y="246"/>
                    </a:lnTo>
                    <a:lnTo>
                      <a:pt x="1626" y="225"/>
                    </a:lnTo>
                    <a:lnTo>
                      <a:pt x="1622" y="206"/>
                    </a:lnTo>
                    <a:lnTo>
                      <a:pt x="1622" y="202"/>
                    </a:lnTo>
                    <a:lnTo>
                      <a:pt x="1622" y="198"/>
                    </a:lnTo>
                    <a:lnTo>
                      <a:pt x="1622" y="213"/>
                    </a:lnTo>
                    <a:lnTo>
                      <a:pt x="1624" y="229"/>
                    </a:lnTo>
                    <a:lnTo>
                      <a:pt x="1624" y="244"/>
                    </a:lnTo>
                    <a:lnTo>
                      <a:pt x="1624" y="260"/>
                    </a:lnTo>
                    <a:lnTo>
                      <a:pt x="1622" y="307"/>
                    </a:lnTo>
                    <a:lnTo>
                      <a:pt x="1618" y="354"/>
                    </a:lnTo>
                    <a:lnTo>
                      <a:pt x="1613" y="400"/>
                    </a:lnTo>
                    <a:lnTo>
                      <a:pt x="1603" y="444"/>
                    </a:lnTo>
                    <a:lnTo>
                      <a:pt x="1591" y="488"/>
                    </a:lnTo>
                    <a:lnTo>
                      <a:pt x="1578" y="530"/>
                    </a:lnTo>
                    <a:lnTo>
                      <a:pt x="1561" y="572"/>
                    </a:lnTo>
                    <a:lnTo>
                      <a:pt x="1541" y="613"/>
                    </a:lnTo>
                    <a:lnTo>
                      <a:pt x="1551" y="605"/>
                    </a:lnTo>
                    <a:lnTo>
                      <a:pt x="1561" y="595"/>
                    </a:lnTo>
                    <a:close/>
                  </a:path>
                </a:pathLst>
              </a:custGeom>
              <a:solidFill>
                <a:srgbClr val="BEB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0" name="Freeform 24">
                <a:extLst>
                  <a:ext uri="{FF2B5EF4-FFF2-40B4-BE49-F238E27FC236}">
                    <a16:creationId xmlns:a16="http://schemas.microsoft.com/office/drawing/2014/main" id="{A4DA1716-3A93-48F8-B2C3-EF375A0376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" y="1909"/>
                <a:ext cx="1624" cy="720"/>
              </a:xfrm>
              <a:custGeom>
                <a:avLst/>
                <a:gdLst>
                  <a:gd name="T0" fmla="*/ 1624 w 1624"/>
                  <a:gd name="T1" fmla="*/ 263 h 720"/>
                  <a:gd name="T2" fmla="*/ 1622 w 1624"/>
                  <a:gd name="T3" fmla="*/ 236 h 720"/>
                  <a:gd name="T4" fmla="*/ 1614 w 1624"/>
                  <a:gd name="T5" fmla="*/ 194 h 720"/>
                  <a:gd name="T6" fmla="*/ 1612 w 1624"/>
                  <a:gd name="T7" fmla="*/ 196 h 720"/>
                  <a:gd name="T8" fmla="*/ 1614 w 1624"/>
                  <a:gd name="T9" fmla="*/ 246 h 720"/>
                  <a:gd name="T10" fmla="*/ 1614 w 1624"/>
                  <a:gd name="T11" fmla="*/ 318 h 720"/>
                  <a:gd name="T12" fmla="*/ 1603 w 1624"/>
                  <a:gd name="T13" fmla="*/ 413 h 720"/>
                  <a:gd name="T14" fmla="*/ 1582 w 1624"/>
                  <a:gd name="T15" fmla="*/ 503 h 720"/>
                  <a:gd name="T16" fmla="*/ 1549 w 1624"/>
                  <a:gd name="T17" fmla="*/ 589 h 720"/>
                  <a:gd name="T18" fmla="*/ 1539 w 1624"/>
                  <a:gd name="T19" fmla="*/ 624 h 720"/>
                  <a:gd name="T20" fmla="*/ 1564 w 1624"/>
                  <a:gd name="T21" fmla="*/ 576 h 720"/>
                  <a:gd name="T22" fmla="*/ 1593 w 1624"/>
                  <a:gd name="T23" fmla="*/ 493 h 720"/>
                  <a:gd name="T24" fmla="*/ 1612 w 1624"/>
                  <a:gd name="T25" fmla="*/ 407 h 720"/>
                  <a:gd name="T26" fmla="*/ 1622 w 1624"/>
                  <a:gd name="T27" fmla="*/ 317 h 720"/>
                  <a:gd name="T28" fmla="*/ 40 w 1624"/>
                  <a:gd name="T29" fmla="*/ 23 h 720"/>
                  <a:gd name="T30" fmla="*/ 23 w 1624"/>
                  <a:gd name="T31" fmla="*/ 82 h 720"/>
                  <a:gd name="T32" fmla="*/ 11 w 1624"/>
                  <a:gd name="T33" fmla="*/ 144 h 720"/>
                  <a:gd name="T34" fmla="*/ 4 w 1624"/>
                  <a:gd name="T35" fmla="*/ 207 h 720"/>
                  <a:gd name="T36" fmla="*/ 0 w 1624"/>
                  <a:gd name="T37" fmla="*/ 271 h 720"/>
                  <a:gd name="T38" fmla="*/ 2 w 1624"/>
                  <a:gd name="T39" fmla="*/ 328 h 720"/>
                  <a:gd name="T40" fmla="*/ 9 w 1624"/>
                  <a:gd name="T41" fmla="*/ 386 h 720"/>
                  <a:gd name="T42" fmla="*/ 19 w 1624"/>
                  <a:gd name="T43" fmla="*/ 441 h 720"/>
                  <a:gd name="T44" fmla="*/ 32 w 1624"/>
                  <a:gd name="T45" fmla="*/ 495 h 720"/>
                  <a:gd name="T46" fmla="*/ 69 w 1624"/>
                  <a:gd name="T47" fmla="*/ 599 h 720"/>
                  <a:gd name="T48" fmla="*/ 121 w 1624"/>
                  <a:gd name="T49" fmla="*/ 695 h 720"/>
                  <a:gd name="T50" fmla="*/ 146 w 1624"/>
                  <a:gd name="T51" fmla="*/ 720 h 720"/>
                  <a:gd name="T52" fmla="*/ 115 w 1624"/>
                  <a:gd name="T53" fmla="*/ 670 h 720"/>
                  <a:gd name="T54" fmla="*/ 88 w 1624"/>
                  <a:gd name="T55" fmla="*/ 618 h 720"/>
                  <a:gd name="T56" fmla="*/ 65 w 1624"/>
                  <a:gd name="T57" fmla="*/ 564 h 720"/>
                  <a:gd name="T58" fmla="*/ 46 w 1624"/>
                  <a:gd name="T59" fmla="*/ 509 h 720"/>
                  <a:gd name="T60" fmla="*/ 29 w 1624"/>
                  <a:gd name="T61" fmla="*/ 453 h 720"/>
                  <a:gd name="T62" fmla="*/ 19 w 1624"/>
                  <a:gd name="T63" fmla="*/ 393 h 720"/>
                  <a:gd name="T64" fmla="*/ 11 w 1624"/>
                  <a:gd name="T65" fmla="*/ 332 h 720"/>
                  <a:gd name="T66" fmla="*/ 9 w 1624"/>
                  <a:gd name="T67" fmla="*/ 271 h 720"/>
                  <a:gd name="T68" fmla="*/ 11 w 1624"/>
                  <a:gd name="T69" fmla="*/ 199 h 720"/>
                  <a:gd name="T70" fmla="*/ 21 w 1624"/>
                  <a:gd name="T71" fmla="*/ 130 h 720"/>
                  <a:gd name="T72" fmla="*/ 36 w 1624"/>
                  <a:gd name="T73" fmla="*/ 65 h 720"/>
                  <a:gd name="T74" fmla="*/ 55 w 1624"/>
                  <a:gd name="T75" fmla="*/ 0 h 720"/>
                  <a:gd name="T76" fmla="*/ 40 w 1624"/>
                  <a:gd name="T77" fmla="*/ 23 h 72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624"/>
                  <a:gd name="T118" fmla="*/ 0 h 720"/>
                  <a:gd name="T119" fmla="*/ 1624 w 1624"/>
                  <a:gd name="T120" fmla="*/ 720 h 72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624" h="720">
                    <a:moveTo>
                      <a:pt x="1624" y="271"/>
                    </a:moveTo>
                    <a:lnTo>
                      <a:pt x="1624" y="263"/>
                    </a:lnTo>
                    <a:lnTo>
                      <a:pt x="1624" y="253"/>
                    </a:lnTo>
                    <a:lnTo>
                      <a:pt x="1622" y="236"/>
                    </a:lnTo>
                    <a:lnTo>
                      <a:pt x="1618" y="217"/>
                    </a:lnTo>
                    <a:lnTo>
                      <a:pt x="1614" y="194"/>
                    </a:lnTo>
                    <a:lnTo>
                      <a:pt x="1610" y="173"/>
                    </a:lnTo>
                    <a:lnTo>
                      <a:pt x="1612" y="196"/>
                    </a:lnTo>
                    <a:lnTo>
                      <a:pt x="1614" y="221"/>
                    </a:lnTo>
                    <a:lnTo>
                      <a:pt x="1614" y="246"/>
                    </a:lnTo>
                    <a:lnTo>
                      <a:pt x="1616" y="271"/>
                    </a:lnTo>
                    <a:lnTo>
                      <a:pt x="1614" y="318"/>
                    </a:lnTo>
                    <a:lnTo>
                      <a:pt x="1610" y="366"/>
                    </a:lnTo>
                    <a:lnTo>
                      <a:pt x="1603" y="413"/>
                    </a:lnTo>
                    <a:lnTo>
                      <a:pt x="1593" y="459"/>
                    </a:lnTo>
                    <a:lnTo>
                      <a:pt x="1582" y="503"/>
                    </a:lnTo>
                    <a:lnTo>
                      <a:pt x="1566" y="547"/>
                    </a:lnTo>
                    <a:lnTo>
                      <a:pt x="1549" y="589"/>
                    </a:lnTo>
                    <a:lnTo>
                      <a:pt x="1530" y="631"/>
                    </a:lnTo>
                    <a:lnTo>
                      <a:pt x="1539" y="624"/>
                    </a:lnTo>
                    <a:lnTo>
                      <a:pt x="1547" y="616"/>
                    </a:lnTo>
                    <a:lnTo>
                      <a:pt x="1564" y="576"/>
                    </a:lnTo>
                    <a:lnTo>
                      <a:pt x="1580" y="535"/>
                    </a:lnTo>
                    <a:lnTo>
                      <a:pt x="1593" y="493"/>
                    </a:lnTo>
                    <a:lnTo>
                      <a:pt x="1605" y="451"/>
                    </a:lnTo>
                    <a:lnTo>
                      <a:pt x="1612" y="407"/>
                    </a:lnTo>
                    <a:lnTo>
                      <a:pt x="1618" y="363"/>
                    </a:lnTo>
                    <a:lnTo>
                      <a:pt x="1622" y="317"/>
                    </a:lnTo>
                    <a:lnTo>
                      <a:pt x="1624" y="271"/>
                    </a:lnTo>
                    <a:close/>
                    <a:moveTo>
                      <a:pt x="40" y="23"/>
                    </a:moveTo>
                    <a:lnTo>
                      <a:pt x="30" y="52"/>
                    </a:lnTo>
                    <a:lnTo>
                      <a:pt x="23" y="82"/>
                    </a:lnTo>
                    <a:lnTo>
                      <a:pt x="15" y="113"/>
                    </a:lnTo>
                    <a:lnTo>
                      <a:pt x="11" y="144"/>
                    </a:lnTo>
                    <a:lnTo>
                      <a:pt x="6" y="175"/>
                    </a:lnTo>
                    <a:lnTo>
                      <a:pt x="4" y="207"/>
                    </a:lnTo>
                    <a:lnTo>
                      <a:pt x="2" y="238"/>
                    </a:lnTo>
                    <a:lnTo>
                      <a:pt x="0" y="271"/>
                    </a:lnTo>
                    <a:lnTo>
                      <a:pt x="2" y="299"/>
                    </a:lnTo>
                    <a:lnTo>
                      <a:pt x="2" y="328"/>
                    </a:lnTo>
                    <a:lnTo>
                      <a:pt x="6" y="357"/>
                    </a:lnTo>
                    <a:lnTo>
                      <a:pt x="9" y="386"/>
                    </a:lnTo>
                    <a:lnTo>
                      <a:pt x="13" y="413"/>
                    </a:lnTo>
                    <a:lnTo>
                      <a:pt x="19" y="441"/>
                    </a:lnTo>
                    <a:lnTo>
                      <a:pt x="25" y="468"/>
                    </a:lnTo>
                    <a:lnTo>
                      <a:pt x="32" y="495"/>
                    </a:lnTo>
                    <a:lnTo>
                      <a:pt x="50" y="547"/>
                    </a:lnTo>
                    <a:lnTo>
                      <a:pt x="69" y="599"/>
                    </a:lnTo>
                    <a:lnTo>
                      <a:pt x="94" y="649"/>
                    </a:lnTo>
                    <a:lnTo>
                      <a:pt x="121" y="695"/>
                    </a:lnTo>
                    <a:lnTo>
                      <a:pt x="132" y="706"/>
                    </a:lnTo>
                    <a:lnTo>
                      <a:pt x="146" y="720"/>
                    </a:lnTo>
                    <a:lnTo>
                      <a:pt x="130" y="695"/>
                    </a:lnTo>
                    <a:lnTo>
                      <a:pt x="115" y="670"/>
                    </a:lnTo>
                    <a:lnTo>
                      <a:pt x="102" y="645"/>
                    </a:lnTo>
                    <a:lnTo>
                      <a:pt x="88" y="618"/>
                    </a:lnTo>
                    <a:lnTo>
                      <a:pt x="77" y="593"/>
                    </a:lnTo>
                    <a:lnTo>
                      <a:pt x="65" y="564"/>
                    </a:lnTo>
                    <a:lnTo>
                      <a:pt x="54" y="537"/>
                    </a:lnTo>
                    <a:lnTo>
                      <a:pt x="46" y="509"/>
                    </a:lnTo>
                    <a:lnTo>
                      <a:pt x="36" y="482"/>
                    </a:lnTo>
                    <a:lnTo>
                      <a:pt x="29" y="453"/>
                    </a:lnTo>
                    <a:lnTo>
                      <a:pt x="23" y="422"/>
                    </a:lnTo>
                    <a:lnTo>
                      <a:pt x="19" y="393"/>
                    </a:lnTo>
                    <a:lnTo>
                      <a:pt x="13" y="363"/>
                    </a:lnTo>
                    <a:lnTo>
                      <a:pt x="11" y="332"/>
                    </a:lnTo>
                    <a:lnTo>
                      <a:pt x="9" y="301"/>
                    </a:lnTo>
                    <a:lnTo>
                      <a:pt x="9" y="271"/>
                    </a:lnTo>
                    <a:lnTo>
                      <a:pt x="9" y="236"/>
                    </a:lnTo>
                    <a:lnTo>
                      <a:pt x="11" y="199"/>
                    </a:lnTo>
                    <a:lnTo>
                      <a:pt x="15" y="165"/>
                    </a:lnTo>
                    <a:lnTo>
                      <a:pt x="21" y="130"/>
                    </a:lnTo>
                    <a:lnTo>
                      <a:pt x="27" y="98"/>
                    </a:lnTo>
                    <a:lnTo>
                      <a:pt x="36" y="65"/>
                    </a:lnTo>
                    <a:lnTo>
                      <a:pt x="46" y="33"/>
                    </a:lnTo>
                    <a:lnTo>
                      <a:pt x="55" y="0"/>
                    </a:lnTo>
                    <a:lnTo>
                      <a:pt x="48" y="11"/>
                    </a:ln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BEB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1" name="Freeform 25">
                <a:extLst>
                  <a:ext uri="{FF2B5EF4-FFF2-40B4-BE49-F238E27FC236}">
                    <a16:creationId xmlns:a16="http://schemas.microsoft.com/office/drawing/2014/main" id="{51BD8603-B665-4A39-901A-22A8CAF55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" y="1897"/>
                <a:ext cx="1614" cy="745"/>
              </a:xfrm>
              <a:custGeom>
                <a:avLst/>
                <a:gdLst>
                  <a:gd name="T0" fmla="*/ 1614 w 1614"/>
                  <a:gd name="T1" fmla="*/ 267 h 745"/>
                  <a:gd name="T2" fmla="*/ 1612 w 1614"/>
                  <a:gd name="T3" fmla="*/ 236 h 745"/>
                  <a:gd name="T4" fmla="*/ 1608 w 1614"/>
                  <a:gd name="T5" fmla="*/ 204 h 745"/>
                  <a:gd name="T6" fmla="*/ 1601 w 1614"/>
                  <a:gd name="T7" fmla="*/ 173 h 745"/>
                  <a:gd name="T8" fmla="*/ 1601 w 1614"/>
                  <a:gd name="T9" fmla="*/ 188 h 745"/>
                  <a:gd name="T10" fmla="*/ 1604 w 1614"/>
                  <a:gd name="T11" fmla="*/ 250 h 745"/>
                  <a:gd name="T12" fmla="*/ 1604 w 1614"/>
                  <a:gd name="T13" fmla="*/ 332 h 745"/>
                  <a:gd name="T14" fmla="*/ 1593 w 1614"/>
                  <a:gd name="T15" fmla="*/ 428 h 745"/>
                  <a:gd name="T16" fmla="*/ 1570 w 1614"/>
                  <a:gd name="T17" fmla="*/ 521 h 745"/>
                  <a:gd name="T18" fmla="*/ 1537 w 1614"/>
                  <a:gd name="T19" fmla="*/ 607 h 745"/>
                  <a:gd name="T20" fmla="*/ 1524 w 1614"/>
                  <a:gd name="T21" fmla="*/ 643 h 745"/>
                  <a:gd name="T22" fmla="*/ 1551 w 1614"/>
                  <a:gd name="T23" fmla="*/ 595 h 745"/>
                  <a:gd name="T24" fmla="*/ 1581 w 1614"/>
                  <a:gd name="T25" fmla="*/ 511 h 745"/>
                  <a:gd name="T26" fmla="*/ 1603 w 1614"/>
                  <a:gd name="T27" fmla="*/ 423 h 745"/>
                  <a:gd name="T28" fmla="*/ 1612 w 1614"/>
                  <a:gd name="T29" fmla="*/ 330 h 745"/>
                  <a:gd name="T30" fmla="*/ 42 w 1614"/>
                  <a:gd name="T31" fmla="*/ 23 h 745"/>
                  <a:gd name="T32" fmla="*/ 23 w 1614"/>
                  <a:gd name="T33" fmla="*/ 85 h 745"/>
                  <a:gd name="T34" fmla="*/ 9 w 1614"/>
                  <a:gd name="T35" fmla="*/ 150 h 745"/>
                  <a:gd name="T36" fmla="*/ 1 w 1614"/>
                  <a:gd name="T37" fmla="*/ 215 h 745"/>
                  <a:gd name="T38" fmla="*/ 0 w 1614"/>
                  <a:gd name="T39" fmla="*/ 283 h 745"/>
                  <a:gd name="T40" fmla="*/ 1 w 1614"/>
                  <a:gd name="T41" fmla="*/ 342 h 745"/>
                  <a:gd name="T42" fmla="*/ 7 w 1614"/>
                  <a:gd name="T43" fmla="*/ 402 h 745"/>
                  <a:gd name="T44" fmla="*/ 19 w 1614"/>
                  <a:gd name="T45" fmla="*/ 457 h 745"/>
                  <a:gd name="T46" fmla="*/ 32 w 1614"/>
                  <a:gd name="T47" fmla="*/ 513 h 745"/>
                  <a:gd name="T48" fmla="*/ 51 w 1614"/>
                  <a:gd name="T49" fmla="*/ 568 h 745"/>
                  <a:gd name="T50" fmla="*/ 72 w 1614"/>
                  <a:gd name="T51" fmla="*/ 620 h 745"/>
                  <a:gd name="T52" fmla="*/ 97 w 1614"/>
                  <a:gd name="T53" fmla="*/ 670 h 745"/>
                  <a:gd name="T54" fmla="*/ 126 w 1614"/>
                  <a:gd name="T55" fmla="*/ 718 h 745"/>
                  <a:gd name="T56" fmla="*/ 155 w 1614"/>
                  <a:gd name="T57" fmla="*/ 745 h 745"/>
                  <a:gd name="T58" fmla="*/ 122 w 1614"/>
                  <a:gd name="T59" fmla="*/ 695 h 745"/>
                  <a:gd name="T60" fmla="*/ 92 w 1614"/>
                  <a:gd name="T61" fmla="*/ 641 h 745"/>
                  <a:gd name="T62" fmla="*/ 67 w 1614"/>
                  <a:gd name="T63" fmla="*/ 588 h 745"/>
                  <a:gd name="T64" fmla="*/ 46 w 1614"/>
                  <a:gd name="T65" fmla="*/ 530 h 745"/>
                  <a:gd name="T66" fmla="*/ 28 w 1614"/>
                  <a:gd name="T67" fmla="*/ 471 h 745"/>
                  <a:gd name="T68" fmla="*/ 17 w 1614"/>
                  <a:gd name="T69" fmla="*/ 409 h 745"/>
                  <a:gd name="T70" fmla="*/ 9 w 1614"/>
                  <a:gd name="T71" fmla="*/ 346 h 745"/>
                  <a:gd name="T72" fmla="*/ 7 w 1614"/>
                  <a:gd name="T73" fmla="*/ 283 h 745"/>
                  <a:gd name="T74" fmla="*/ 11 w 1614"/>
                  <a:gd name="T75" fmla="*/ 210 h 745"/>
                  <a:gd name="T76" fmla="*/ 21 w 1614"/>
                  <a:gd name="T77" fmla="*/ 137 h 745"/>
                  <a:gd name="T78" fmla="*/ 36 w 1614"/>
                  <a:gd name="T79" fmla="*/ 68 h 745"/>
                  <a:gd name="T80" fmla="*/ 57 w 1614"/>
                  <a:gd name="T81" fmla="*/ 0 h 745"/>
                  <a:gd name="T82" fmla="*/ 42 w 1614"/>
                  <a:gd name="T83" fmla="*/ 23 h 7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614"/>
                  <a:gd name="T127" fmla="*/ 0 h 745"/>
                  <a:gd name="T128" fmla="*/ 1614 w 1614"/>
                  <a:gd name="T129" fmla="*/ 745 h 7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614" h="745">
                    <a:moveTo>
                      <a:pt x="1614" y="283"/>
                    </a:moveTo>
                    <a:lnTo>
                      <a:pt x="1614" y="267"/>
                    </a:lnTo>
                    <a:lnTo>
                      <a:pt x="1614" y="252"/>
                    </a:lnTo>
                    <a:lnTo>
                      <a:pt x="1612" y="236"/>
                    </a:lnTo>
                    <a:lnTo>
                      <a:pt x="1612" y="221"/>
                    </a:lnTo>
                    <a:lnTo>
                      <a:pt x="1608" y="204"/>
                    </a:lnTo>
                    <a:lnTo>
                      <a:pt x="1604" y="188"/>
                    </a:lnTo>
                    <a:lnTo>
                      <a:pt x="1601" y="173"/>
                    </a:lnTo>
                    <a:lnTo>
                      <a:pt x="1595" y="156"/>
                    </a:lnTo>
                    <a:lnTo>
                      <a:pt x="1601" y="188"/>
                    </a:lnTo>
                    <a:lnTo>
                      <a:pt x="1603" y="219"/>
                    </a:lnTo>
                    <a:lnTo>
                      <a:pt x="1604" y="250"/>
                    </a:lnTo>
                    <a:lnTo>
                      <a:pt x="1604" y="283"/>
                    </a:lnTo>
                    <a:lnTo>
                      <a:pt x="1604" y="332"/>
                    </a:lnTo>
                    <a:lnTo>
                      <a:pt x="1599" y="380"/>
                    </a:lnTo>
                    <a:lnTo>
                      <a:pt x="1593" y="428"/>
                    </a:lnTo>
                    <a:lnTo>
                      <a:pt x="1581" y="474"/>
                    </a:lnTo>
                    <a:lnTo>
                      <a:pt x="1570" y="521"/>
                    </a:lnTo>
                    <a:lnTo>
                      <a:pt x="1555" y="565"/>
                    </a:lnTo>
                    <a:lnTo>
                      <a:pt x="1537" y="607"/>
                    </a:lnTo>
                    <a:lnTo>
                      <a:pt x="1516" y="649"/>
                    </a:lnTo>
                    <a:lnTo>
                      <a:pt x="1524" y="643"/>
                    </a:lnTo>
                    <a:lnTo>
                      <a:pt x="1531" y="636"/>
                    </a:lnTo>
                    <a:lnTo>
                      <a:pt x="1551" y="595"/>
                    </a:lnTo>
                    <a:lnTo>
                      <a:pt x="1568" y="553"/>
                    </a:lnTo>
                    <a:lnTo>
                      <a:pt x="1581" y="511"/>
                    </a:lnTo>
                    <a:lnTo>
                      <a:pt x="1593" y="467"/>
                    </a:lnTo>
                    <a:lnTo>
                      <a:pt x="1603" y="423"/>
                    </a:lnTo>
                    <a:lnTo>
                      <a:pt x="1608" y="377"/>
                    </a:lnTo>
                    <a:lnTo>
                      <a:pt x="1612" y="330"/>
                    </a:lnTo>
                    <a:lnTo>
                      <a:pt x="1614" y="283"/>
                    </a:lnTo>
                    <a:close/>
                    <a:moveTo>
                      <a:pt x="42" y="23"/>
                    </a:moveTo>
                    <a:lnTo>
                      <a:pt x="32" y="54"/>
                    </a:lnTo>
                    <a:lnTo>
                      <a:pt x="23" y="85"/>
                    </a:lnTo>
                    <a:lnTo>
                      <a:pt x="15" y="117"/>
                    </a:lnTo>
                    <a:lnTo>
                      <a:pt x="9" y="150"/>
                    </a:lnTo>
                    <a:lnTo>
                      <a:pt x="5" y="183"/>
                    </a:lnTo>
                    <a:lnTo>
                      <a:pt x="1" y="215"/>
                    </a:lnTo>
                    <a:lnTo>
                      <a:pt x="0" y="248"/>
                    </a:lnTo>
                    <a:lnTo>
                      <a:pt x="0" y="283"/>
                    </a:lnTo>
                    <a:lnTo>
                      <a:pt x="0" y="313"/>
                    </a:lnTo>
                    <a:lnTo>
                      <a:pt x="1" y="342"/>
                    </a:lnTo>
                    <a:lnTo>
                      <a:pt x="3" y="371"/>
                    </a:lnTo>
                    <a:lnTo>
                      <a:pt x="7" y="402"/>
                    </a:lnTo>
                    <a:lnTo>
                      <a:pt x="13" y="430"/>
                    </a:lnTo>
                    <a:lnTo>
                      <a:pt x="19" y="457"/>
                    </a:lnTo>
                    <a:lnTo>
                      <a:pt x="24" y="486"/>
                    </a:lnTo>
                    <a:lnTo>
                      <a:pt x="32" y="513"/>
                    </a:lnTo>
                    <a:lnTo>
                      <a:pt x="42" y="542"/>
                    </a:lnTo>
                    <a:lnTo>
                      <a:pt x="51" y="568"/>
                    </a:lnTo>
                    <a:lnTo>
                      <a:pt x="61" y="593"/>
                    </a:lnTo>
                    <a:lnTo>
                      <a:pt x="72" y="620"/>
                    </a:lnTo>
                    <a:lnTo>
                      <a:pt x="84" y="645"/>
                    </a:lnTo>
                    <a:lnTo>
                      <a:pt x="97" y="670"/>
                    </a:lnTo>
                    <a:lnTo>
                      <a:pt x="113" y="695"/>
                    </a:lnTo>
                    <a:lnTo>
                      <a:pt x="126" y="718"/>
                    </a:lnTo>
                    <a:lnTo>
                      <a:pt x="140" y="732"/>
                    </a:lnTo>
                    <a:lnTo>
                      <a:pt x="155" y="745"/>
                    </a:lnTo>
                    <a:lnTo>
                      <a:pt x="138" y="720"/>
                    </a:lnTo>
                    <a:lnTo>
                      <a:pt x="122" y="695"/>
                    </a:lnTo>
                    <a:lnTo>
                      <a:pt x="107" y="668"/>
                    </a:lnTo>
                    <a:lnTo>
                      <a:pt x="92" y="641"/>
                    </a:lnTo>
                    <a:lnTo>
                      <a:pt x="78" y="615"/>
                    </a:lnTo>
                    <a:lnTo>
                      <a:pt x="67" y="588"/>
                    </a:lnTo>
                    <a:lnTo>
                      <a:pt x="55" y="559"/>
                    </a:lnTo>
                    <a:lnTo>
                      <a:pt x="46" y="530"/>
                    </a:lnTo>
                    <a:lnTo>
                      <a:pt x="38" y="499"/>
                    </a:lnTo>
                    <a:lnTo>
                      <a:pt x="28" y="471"/>
                    </a:lnTo>
                    <a:lnTo>
                      <a:pt x="23" y="440"/>
                    </a:lnTo>
                    <a:lnTo>
                      <a:pt x="17" y="409"/>
                    </a:lnTo>
                    <a:lnTo>
                      <a:pt x="13" y="378"/>
                    </a:lnTo>
                    <a:lnTo>
                      <a:pt x="9" y="346"/>
                    </a:lnTo>
                    <a:lnTo>
                      <a:pt x="7" y="315"/>
                    </a:lnTo>
                    <a:lnTo>
                      <a:pt x="7" y="283"/>
                    </a:lnTo>
                    <a:lnTo>
                      <a:pt x="7" y="246"/>
                    </a:lnTo>
                    <a:lnTo>
                      <a:pt x="11" y="210"/>
                    </a:lnTo>
                    <a:lnTo>
                      <a:pt x="15" y="173"/>
                    </a:lnTo>
                    <a:lnTo>
                      <a:pt x="21" y="137"/>
                    </a:lnTo>
                    <a:lnTo>
                      <a:pt x="28" y="102"/>
                    </a:lnTo>
                    <a:lnTo>
                      <a:pt x="36" y="68"/>
                    </a:lnTo>
                    <a:lnTo>
                      <a:pt x="46" y="35"/>
                    </a:lnTo>
                    <a:lnTo>
                      <a:pt x="57" y="0"/>
                    </a:lnTo>
                    <a:lnTo>
                      <a:pt x="49" y="12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BEB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2" name="Freeform 26">
                <a:extLst>
                  <a:ext uri="{FF2B5EF4-FFF2-40B4-BE49-F238E27FC236}">
                    <a16:creationId xmlns:a16="http://schemas.microsoft.com/office/drawing/2014/main" id="{4DE822DB-0EA3-4EE9-8FF2-F866E8C0B1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3" y="1888"/>
                <a:ext cx="1607" cy="768"/>
              </a:xfrm>
              <a:custGeom>
                <a:avLst/>
                <a:gdLst>
                  <a:gd name="T0" fmla="*/ 1605 w 1607"/>
                  <a:gd name="T1" fmla="*/ 267 h 768"/>
                  <a:gd name="T2" fmla="*/ 1603 w 1607"/>
                  <a:gd name="T3" fmla="*/ 217 h 768"/>
                  <a:gd name="T4" fmla="*/ 1594 w 1607"/>
                  <a:gd name="T5" fmla="*/ 167 h 768"/>
                  <a:gd name="T6" fmla="*/ 1590 w 1607"/>
                  <a:gd name="T7" fmla="*/ 178 h 768"/>
                  <a:gd name="T8" fmla="*/ 1598 w 1607"/>
                  <a:gd name="T9" fmla="*/ 253 h 768"/>
                  <a:gd name="T10" fmla="*/ 1596 w 1607"/>
                  <a:gd name="T11" fmla="*/ 341 h 768"/>
                  <a:gd name="T12" fmla="*/ 1584 w 1607"/>
                  <a:gd name="T13" fmla="*/ 439 h 768"/>
                  <a:gd name="T14" fmla="*/ 1561 w 1607"/>
                  <a:gd name="T15" fmla="*/ 533 h 768"/>
                  <a:gd name="T16" fmla="*/ 1527 w 1607"/>
                  <a:gd name="T17" fmla="*/ 622 h 768"/>
                  <a:gd name="T18" fmla="*/ 1513 w 1607"/>
                  <a:gd name="T19" fmla="*/ 658 h 768"/>
                  <a:gd name="T20" fmla="*/ 1540 w 1607"/>
                  <a:gd name="T21" fmla="*/ 610 h 768"/>
                  <a:gd name="T22" fmla="*/ 1573 w 1607"/>
                  <a:gd name="T23" fmla="*/ 524 h 768"/>
                  <a:gd name="T24" fmla="*/ 1594 w 1607"/>
                  <a:gd name="T25" fmla="*/ 434 h 768"/>
                  <a:gd name="T26" fmla="*/ 1605 w 1607"/>
                  <a:gd name="T27" fmla="*/ 339 h 768"/>
                  <a:gd name="T28" fmla="*/ 46 w 1607"/>
                  <a:gd name="T29" fmla="*/ 21 h 768"/>
                  <a:gd name="T30" fmla="*/ 27 w 1607"/>
                  <a:gd name="T31" fmla="*/ 86 h 768"/>
                  <a:gd name="T32" fmla="*/ 12 w 1607"/>
                  <a:gd name="T33" fmla="*/ 151 h 768"/>
                  <a:gd name="T34" fmla="*/ 2 w 1607"/>
                  <a:gd name="T35" fmla="*/ 220 h 768"/>
                  <a:gd name="T36" fmla="*/ 0 w 1607"/>
                  <a:gd name="T37" fmla="*/ 292 h 768"/>
                  <a:gd name="T38" fmla="*/ 2 w 1607"/>
                  <a:gd name="T39" fmla="*/ 353 h 768"/>
                  <a:gd name="T40" fmla="*/ 10 w 1607"/>
                  <a:gd name="T41" fmla="*/ 414 h 768"/>
                  <a:gd name="T42" fmla="*/ 20 w 1607"/>
                  <a:gd name="T43" fmla="*/ 474 h 768"/>
                  <a:gd name="T44" fmla="*/ 37 w 1607"/>
                  <a:gd name="T45" fmla="*/ 530 h 768"/>
                  <a:gd name="T46" fmla="*/ 56 w 1607"/>
                  <a:gd name="T47" fmla="*/ 585 h 768"/>
                  <a:gd name="T48" fmla="*/ 79 w 1607"/>
                  <a:gd name="T49" fmla="*/ 639 h 768"/>
                  <a:gd name="T50" fmla="*/ 106 w 1607"/>
                  <a:gd name="T51" fmla="*/ 691 h 768"/>
                  <a:gd name="T52" fmla="*/ 137 w 1607"/>
                  <a:gd name="T53" fmla="*/ 741 h 768"/>
                  <a:gd name="T54" fmla="*/ 167 w 1607"/>
                  <a:gd name="T55" fmla="*/ 768 h 768"/>
                  <a:gd name="T56" fmla="*/ 131 w 1607"/>
                  <a:gd name="T57" fmla="*/ 718 h 768"/>
                  <a:gd name="T58" fmla="*/ 100 w 1607"/>
                  <a:gd name="T59" fmla="*/ 662 h 768"/>
                  <a:gd name="T60" fmla="*/ 73 w 1607"/>
                  <a:gd name="T61" fmla="*/ 606 h 768"/>
                  <a:gd name="T62" fmla="*/ 50 w 1607"/>
                  <a:gd name="T63" fmla="*/ 547 h 768"/>
                  <a:gd name="T64" fmla="*/ 33 w 1607"/>
                  <a:gd name="T65" fmla="*/ 485 h 768"/>
                  <a:gd name="T66" fmla="*/ 20 w 1607"/>
                  <a:gd name="T67" fmla="*/ 422 h 768"/>
                  <a:gd name="T68" fmla="*/ 12 w 1607"/>
                  <a:gd name="T69" fmla="*/ 359 h 768"/>
                  <a:gd name="T70" fmla="*/ 8 w 1607"/>
                  <a:gd name="T71" fmla="*/ 292 h 768"/>
                  <a:gd name="T72" fmla="*/ 12 w 1607"/>
                  <a:gd name="T73" fmla="*/ 215 h 768"/>
                  <a:gd name="T74" fmla="*/ 21 w 1607"/>
                  <a:gd name="T75" fmla="*/ 142 h 768"/>
                  <a:gd name="T76" fmla="*/ 39 w 1607"/>
                  <a:gd name="T77" fmla="*/ 69 h 768"/>
                  <a:gd name="T78" fmla="*/ 64 w 1607"/>
                  <a:gd name="T79" fmla="*/ 0 h 768"/>
                  <a:gd name="T80" fmla="*/ 46 w 1607"/>
                  <a:gd name="T81" fmla="*/ 21 h 7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07"/>
                  <a:gd name="T124" fmla="*/ 0 h 768"/>
                  <a:gd name="T125" fmla="*/ 1607 w 1607"/>
                  <a:gd name="T126" fmla="*/ 768 h 7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07" h="768">
                    <a:moveTo>
                      <a:pt x="1607" y="292"/>
                    </a:moveTo>
                    <a:lnTo>
                      <a:pt x="1605" y="267"/>
                    </a:lnTo>
                    <a:lnTo>
                      <a:pt x="1605" y="242"/>
                    </a:lnTo>
                    <a:lnTo>
                      <a:pt x="1603" y="217"/>
                    </a:lnTo>
                    <a:lnTo>
                      <a:pt x="1601" y="194"/>
                    </a:lnTo>
                    <a:lnTo>
                      <a:pt x="1594" y="167"/>
                    </a:lnTo>
                    <a:lnTo>
                      <a:pt x="1584" y="142"/>
                    </a:lnTo>
                    <a:lnTo>
                      <a:pt x="1590" y="178"/>
                    </a:lnTo>
                    <a:lnTo>
                      <a:pt x="1594" y="215"/>
                    </a:lnTo>
                    <a:lnTo>
                      <a:pt x="1598" y="253"/>
                    </a:lnTo>
                    <a:lnTo>
                      <a:pt x="1598" y="292"/>
                    </a:lnTo>
                    <a:lnTo>
                      <a:pt x="1596" y="341"/>
                    </a:lnTo>
                    <a:lnTo>
                      <a:pt x="1592" y="391"/>
                    </a:lnTo>
                    <a:lnTo>
                      <a:pt x="1584" y="439"/>
                    </a:lnTo>
                    <a:lnTo>
                      <a:pt x="1575" y="487"/>
                    </a:lnTo>
                    <a:lnTo>
                      <a:pt x="1561" y="533"/>
                    </a:lnTo>
                    <a:lnTo>
                      <a:pt x="1546" y="577"/>
                    </a:lnTo>
                    <a:lnTo>
                      <a:pt x="1527" y="622"/>
                    </a:lnTo>
                    <a:lnTo>
                      <a:pt x="1505" y="664"/>
                    </a:lnTo>
                    <a:lnTo>
                      <a:pt x="1513" y="658"/>
                    </a:lnTo>
                    <a:lnTo>
                      <a:pt x="1521" y="652"/>
                    </a:lnTo>
                    <a:lnTo>
                      <a:pt x="1540" y="610"/>
                    </a:lnTo>
                    <a:lnTo>
                      <a:pt x="1557" y="568"/>
                    </a:lnTo>
                    <a:lnTo>
                      <a:pt x="1573" y="524"/>
                    </a:lnTo>
                    <a:lnTo>
                      <a:pt x="1584" y="480"/>
                    </a:lnTo>
                    <a:lnTo>
                      <a:pt x="1594" y="434"/>
                    </a:lnTo>
                    <a:lnTo>
                      <a:pt x="1601" y="387"/>
                    </a:lnTo>
                    <a:lnTo>
                      <a:pt x="1605" y="339"/>
                    </a:lnTo>
                    <a:lnTo>
                      <a:pt x="1607" y="292"/>
                    </a:lnTo>
                    <a:close/>
                    <a:moveTo>
                      <a:pt x="46" y="21"/>
                    </a:moveTo>
                    <a:lnTo>
                      <a:pt x="37" y="54"/>
                    </a:lnTo>
                    <a:lnTo>
                      <a:pt x="27" y="86"/>
                    </a:lnTo>
                    <a:lnTo>
                      <a:pt x="18" y="119"/>
                    </a:lnTo>
                    <a:lnTo>
                      <a:pt x="12" y="151"/>
                    </a:lnTo>
                    <a:lnTo>
                      <a:pt x="6" y="186"/>
                    </a:lnTo>
                    <a:lnTo>
                      <a:pt x="2" y="220"/>
                    </a:lnTo>
                    <a:lnTo>
                      <a:pt x="0" y="257"/>
                    </a:lnTo>
                    <a:lnTo>
                      <a:pt x="0" y="292"/>
                    </a:lnTo>
                    <a:lnTo>
                      <a:pt x="0" y="322"/>
                    </a:lnTo>
                    <a:lnTo>
                      <a:pt x="2" y="353"/>
                    </a:lnTo>
                    <a:lnTo>
                      <a:pt x="4" y="384"/>
                    </a:lnTo>
                    <a:lnTo>
                      <a:pt x="10" y="414"/>
                    </a:lnTo>
                    <a:lnTo>
                      <a:pt x="14" y="443"/>
                    </a:lnTo>
                    <a:lnTo>
                      <a:pt x="20" y="474"/>
                    </a:lnTo>
                    <a:lnTo>
                      <a:pt x="27" y="503"/>
                    </a:lnTo>
                    <a:lnTo>
                      <a:pt x="37" y="530"/>
                    </a:lnTo>
                    <a:lnTo>
                      <a:pt x="45" y="558"/>
                    </a:lnTo>
                    <a:lnTo>
                      <a:pt x="56" y="585"/>
                    </a:lnTo>
                    <a:lnTo>
                      <a:pt x="68" y="614"/>
                    </a:lnTo>
                    <a:lnTo>
                      <a:pt x="79" y="639"/>
                    </a:lnTo>
                    <a:lnTo>
                      <a:pt x="93" y="666"/>
                    </a:lnTo>
                    <a:lnTo>
                      <a:pt x="106" y="691"/>
                    </a:lnTo>
                    <a:lnTo>
                      <a:pt x="121" y="716"/>
                    </a:lnTo>
                    <a:lnTo>
                      <a:pt x="137" y="741"/>
                    </a:lnTo>
                    <a:lnTo>
                      <a:pt x="152" y="754"/>
                    </a:lnTo>
                    <a:lnTo>
                      <a:pt x="167" y="768"/>
                    </a:lnTo>
                    <a:lnTo>
                      <a:pt x="148" y="743"/>
                    </a:lnTo>
                    <a:lnTo>
                      <a:pt x="131" y="718"/>
                    </a:lnTo>
                    <a:lnTo>
                      <a:pt x="116" y="691"/>
                    </a:lnTo>
                    <a:lnTo>
                      <a:pt x="100" y="662"/>
                    </a:lnTo>
                    <a:lnTo>
                      <a:pt x="87" y="635"/>
                    </a:lnTo>
                    <a:lnTo>
                      <a:pt x="73" y="606"/>
                    </a:lnTo>
                    <a:lnTo>
                      <a:pt x="62" y="577"/>
                    </a:lnTo>
                    <a:lnTo>
                      <a:pt x="50" y="547"/>
                    </a:lnTo>
                    <a:lnTo>
                      <a:pt x="41" y="516"/>
                    </a:lnTo>
                    <a:lnTo>
                      <a:pt x="33" y="485"/>
                    </a:lnTo>
                    <a:lnTo>
                      <a:pt x="25" y="455"/>
                    </a:lnTo>
                    <a:lnTo>
                      <a:pt x="20" y="422"/>
                    </a:lnTo>
                    <a:lnTo>
                      <a:pt x="14" y="391"/>
                    </a:lnTo>
                    <a:lnTo>
                      <a:pt x="12" y="359"/>
                    </a:lnTo>
                    <a:lnTo>
                      <a:pt x="8" y="324"/>
                    </a:lnTo>
                    <a:lnTo>
                      <a:pt x="8" y="292"/>
                    </a:lnTo>
                    <a:lnTo>
                      <a:pt x="10" y="253"/>
                    </a:lnTo>
                    <a:lnTo>
                      <a:pt x="12" y="215"/>
                    </a:lnTo>
                    <a:lnTo>
                      <a:pt x="16" y="178"/>
                    </a:lnTo>
                    <a:lnTo>
                      <a:pt x="21" y="142"/>
                    </a:lnTo>
                    <a:lnTo>
                      <a:pt x="31" y="105"/>
                    </a:lnTo>
                    <a:lnTo>
                      <a:pt x="39" y="69"/>
                    </a:lnTo>
                    <a:lnTo>
                      <a:pt x="50" y="34"/>
                    </a:lnTo>
                    <a:lnTo>
                      <a:pt x="64" y="0"/>
                    </a:lnTo>
                    <a:lnTo>
                      <a:pt x="54" y="9"/>
                    </a:lnTo>
                    <a:lnTo>
                      <a:pt x="46" y="21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3" name="Freeform 27">
                <a:extLst>
                  <a:ext uri="{FF2B5EF4-FFF2-40B4-BE49-F238E27FC236}">
                    <a16:creationId xmlns:a16="http://schemas.microsoft.com/office/drawing/2014/main" id="{3891401C-3966-4D6C-99F6-36CA2B2A7B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7" y="1878"/>
                <a:ext cx="1597" cy="793"/>
              </a:xfrm>
              <a:custGeom>
                <a:avLst/>
                <a:gdLst>
                  <a:gd name="T0" fmla="*/ 1597 w 1597"/>
                  <a:gd name="T1" fmla="*/ 269 h 793"/>
                  <a:gd name="T2" fmla="*/ 1594 w 1597"/>
                  <a:gd name="T3" fmla="*/ 207 h 793"/>
                  <a:gd name="T4" fmla="*/ 1580 w 1597"/>
                  <a:gd name="T5" fmla="*/ 152 h 793"/>
                  <a:gd name="T6" fmla="*/ 1580 w 1597"/>
                  <a:gd name="T7" fmla="*/ 171 h 793"/>
                  <a:gd name="T8" fmla="*/ 1590 w 1597"/>
                  <a:gd name="T9" fmla="*/ 257 h 793"/>
                  <a:gd name="T10" fmla="*/ 1588 w 1597"/>
                  <a:gd name="T11" fmla="*/ 353 h 793"/>
                  <a:gd name="T12" fmla="*/ 1576 w 1597"/>
                  <a:gd name="T13" fmla="*/ 451 h 793"/>
                  <a:gd name="T14" fmla="*/ 1551 w 1597"/>
                  <a:gd name="T15" fmla="*/ 547 h 793"/>
                  <a:gd name="T16" fmla="*/ 1515 w 1597"/>
                  <a:gd name="T17" fmla="*/ 637 h 793"/>
                  <a:gd name="T18" fmla="*/ 1501 w 1597"/>
                  <a:gd name="T19" fmla="*/ 674 h 793"/>
                  <a:gd name="T20" fmla="*/ 1530 w 1597"/>
                  <a:gd name="T21" fmla="*/ 626 h 793"/>
                  <a:gd name="T22" fmla="*/ 1563 w 1597"/>
                  <a:gd name="T23" fmla="*/ 540 h 793"/>
                  <a:gd name="T24" fmla="*/ 1586 w 1597"/>
                  <a:gd name="T25" fmla="*/ 447 h 793"/>
                  <a:gd name="T26" fmla="*/ 1597 w 1597"/>
                  <a:gd name="T27" fmla="*/ 351 h 793"/>
                  <a:gd name="T28" fmla="*/ 50 w 1597"/>
                  <a:gd name="T29" fmla="*/ 19 h 793"/>
                  <a:gd name="T30" fmla="*/ 29 w 1597"/>
                  <a:gd name="T31" fmla="*/ 87 h 793"/>
                  <a:gd name="T32" fmla="*/ 14 w 1597"/>
                  <a:gd name="T33" fmla="*/ 156 h 793"/>
                  <a:gd name="T34" fmla="*/ 4 w 1597"/>
                  <a:gd name="T35" fmla="*/ 229 h 793"/>
                  <a:gd name="T36" fmla="*/ 0 w 1597"/>
                  <a:gd name="T37" fmla="*/ 302 h 793"/>
                  <a:gd name="T38" fmla="*/ 2 w 1597"/>
                  <a:gd name="T39" fmla="*/ 365 h 793"/>
                  <a:gd name="T40" fmla="*/ 10 w 1597"/>
                  <a:gd name="T41" fmla="*/ 428 h 793"/>
                  <a:gd name="T42" fmla="*/ 21 w 1597"/>
                  <a:gd name="T43" fmla="*/ 490 h 793"/>
                  <a:gd name="T44" fmla="*/ 39 w 1597"/>
                  <a:gd name="T45" fmla="*/ 549 h 793"/>
                  <a:gd name="T46" fmla="*/ 60 w 1597"/>
                  <a:gd name="T47" fmla="*/ 607 h 793"/>
                  <a:gd name="T48" fmla="*/ 85 w 1597"/>
                  <a:gd name="T49" fmla="*/ 660 h 793"/>
                  <a:gd name="T50" fmla="*/ 115 w 1597"/>
                  <a:gd name="T51" fmla="*/ 714 h 793"/>
                  <a:gd name="T52" fmla="*/ 148 w 1597"/>
                  <a:gd name="T53" fmla="*/ 764 h 793"/>
                  <a:gd name="T54" fmla="*/ 179 w 1597"/>
                  <a:gd name="T55" fmla="*/ 793 h 793"/>
                  <a:gd name="T56" fmla="*/ 140 w 1597"/>
                  <a:gd name="T57" fmla="*/ 741 h 793"/>
                  <a:gd name="T58" fmla="*/ 108 w 1597"/>
                  <a:gd name="T59" fmla="*/ 685 h 793"/>
                  <a:gd name="T60" fmla="*/ 79 w 1597"/>
                  <a:gd name="T61" fmla="*/ 626 h 793"/>
                  <a:gd name="T62" fmla="*/ 54 w 1597"/>
                  <a:gd name="T63" fmla="*/ 566 h 793"/>
                  <a:gd name="T64" fmla="*/ 35 w 1597"/>
                  <a:gd name="T65" fmla="*/ 503 h 793"/>
                  <a:gd name="T66" fmla="*/ 19 w 1597"/>
                  <a:gd name="T67" fmla="*/ 438 h 793"/>
                  <a:gd name="T68" fmla="*/ 12 w 1597"/>
                  <a:gd name="T69" fmla="*/ 371 h 793"/>
                  <a:gd name="T70" fmla="*/ 8 w 1597"/>
                  <a:gd name="T71" fmla="*/ 302 h 793"/>
                  <a:gd name="T72" fmla="*/ 12 w 1597"/>
                  <a:gd name="T73" fmla="*/ 223 h 793"/>
                  <a:gd name="T74" fmla="*/ 23 w 1597"/>
                  <a:gd name="T75" fmla="*/ 146 h 793"/>
                  <a:gd name="T76" fmla="*/ 42 w 1597"/>
                  <a:gd name="T77" fmla="*/ 71 h 793"/>
                  <a:gd name="T78" fmla="*/ 67 w 1597"/>
                  <a:gd name="T79" fmla="*/ 0 h 793"/>
                  <a:gd name="T80" fmla="*/ 50 w 1597"/>
                  <a:gd name="T81" fmla="*/ 19 h 7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97"/>
                  <a:gd name="T124" fmla="*/ 0 h 793"/>
                  <a:gd name="T125" fmla="*/ 1597 w 1597"/>
                  <a:gd name="T126" fmla="*/ 793 h 7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97" h="793">
                    <a:moveTo>
                      <a:pt x="1597" y="302"/>
                    </a:moveTo>
                    <a:lnTo>
                      <a:pt x="1597" y="269"/>
                    </a:lnTo>
                    <a:lnTo>
                      <a:pt x="1596" y="238"/>
                    </a:lnTo>
                    <a:lnTo>
                      <a:pt x="1594" y="207"/>
                    </a:lnTo>
                    <a:lnTo>
                      <a:pt x="1588" y="175"/>
                    </a:lnTo>
                    <a:lnTo>
                      <a:pt x="1580" y="152"/>
                    </a:lnTo>
                    <a:lnTo>
                      <a:pt x="1571" y="131"/>
                    </a:lnTo>
                    <a:lnTo>
                      <a:pt x="1580" y="171"/>
                    </a:lnTo>
                    <a:lnTo>
                      <a:pt x="1586" y="215"/>
                    </a:lnTo>
                    <a:lnTo>
                      <a:pt x="1590" y="257"/>
                    </a:lnTo>
                    <a:lnTo>
                      <a:pt x="1590" y="302"/>
                    </a:lnTo>
                    <a:lnTo>
                      <a:pt x="1588" y="353"/>
                    </a:lnTo>
                    <a:lnTo>
                      <a:pt x="1584" y="403"/>
                    </a:lnTo>
                    <a:lnTo>
                      <a:pt x="1576" y="451"/>
                    </a:lnTo>
                    <a:lnTo>
                      <a:pt x="1565" y="499"/>
                    </a:lnTo>
                    <a:lnTo>
                      <a:pt x="1551" y="547"/>
                    </a:lnTo>
                    <a:lnTo>
                      <a:pt x="1534" y="591"/>
                    </a:lnTo>
                    <a:lnTo>
                      <a:pt x="1515" y="637"/>
                    </a:lnTo>
                    <a:lnTo>
                      <a:pt x="1494" y="680"/>
                    </a:lnTo>
                    <a:lnTo>
                      <a:pt x="1501" y="674"/>
                    </a:lnTo>
                    <a:lnTo>
                      <a:pt x="1509" y="668"/>
                    </a:lnTo>
                    <a:lnTo>
                      <a:pt x="1530" y="626"/>
                    </a:lnTo>
                    <a:lnTo>
                      <a:pt x="1548" y="584"/>
                    </a:lnTo>
                    <a:lnTo>
                      <a:pt x="1563" y="540"/>
                    </a:lnTo>
                    <a:lnTo>
                      <a:pt x="1574" y="493"/>
                    </a:lnTo>
                    <a:lnTo>
                      <a:pt x="1586" y="447"/>
                    </a:lnTo>
                    <a:lnTo>
                      <a:pt x="1592" y="399"/>
                    </a:lnTo>
                    <a:lnTo>
                      <a:pt x="1597" y="351"/>
                    </a:lnTo>
                    <a:lnTo>
                      <a:pt x="1597" y="302"/>
                    </a:lnTo>
                    <a:close/>
                    <a:moveTo>
                      <a:pt x="50" y="19"/>
                    </a:moveTo>
                    <a:lnTo>
                      <a:pt x="39" y="54"/>
                    </a:lnTo>
                    <a:lnTo>
                      <a:pt x="29" y="87"/>
                    </a:lnTo>
                    <a:lnTo>
                      <a:pt x="21" y="121"/>
                    </a:lnTo>
                    <a:lnTo>
                      <a:pt x="14" y="156"/>
                    </a:lnTo>
                    <a:lnTo>
                      <a:pt x="8" y="192"/>
                    </a:lnTo>
                    <a:lnTo>
                      <a:pt x="4" y="229"/>
                    </a:lnTo>
                    <a:lnTo>
                      <a:pt x="0" y="265"/>
                    </a:lnTo>
                    <a:lnTo>
                      <a:pt x="0" y="302"/>
                    </a:lnTo>
                    <a:lnTo>
                      <a:pt x="0" y="334"/>
                    </a:lnTo>
                    <a:lnTo>
                      <a:pt x="2" y="365"/>
                    </a:lnTo>
                    <a:lnTo>
                      <a:pt x="6" y="397"/>
                    </a:lnTo>
                    <a:lnTo>
                      <a:pt x="10" y="428"/>
                    </a:lnTo>
                    <a:lnTo>
                      <a:pt x="16" y="459"/>
                    </a:lnTo>
                    <a:lnTo>
                      <a:pt x="21" y="490"/>
                    </a:lnTo>
                    <a:lnTo>
                      <a:pt x="31" y="518"/>
                    </a:lnTo>
                    <a:lnTo>
                      <a:pt x="39" y="549"/>
                    </a:lnTo>
                    <a:lnTo>
                      <a:pt x="48" y="578"/>
                    </a:lnTo>
                    <a:lnTo>
                      <a:pt x="60" y="607"/>
                    </a:lnTo>
                    <a:lnTo>
                      <a:pt x="71" y="634"/>
                    </a:lnTo>
                    <a:lnTo>
                      <a:pt x="85" y="660"/>
                    </a:lnTo>
                    <a:lnTo>
                      <a:pt x="100" y="687"/>
                    </a:lnTo>
                    <a:lnTo>
                      <a:pt x="115" y="714"/>
                    </a:lnTo>
                    <a:lnTo>
                      <a:pt x="131" y="739"/>
                    </a:lnTo>
                    <a:lnTo>
                      <a:pt x="148" y="764"/>
                    </a:lnTo>
                    <a:lnTo>
                      <a:pt x="163" y="778"/>
                    </a:lnTo>
                    <a:lnTo>
                      <a:pt x="179" y="793"/>
                    </a:lnTo>
                    <a:lnTo>
                      <a:pt x="160" y="766"/>
                    </a:lnTo>
                    <a:lnTo>
                      <a:pt x="140" y="741"/>
                    </a:lnTo>
                    <a:lnTo>
                      <a:pt x="123" y="712"/>
                    </a:lnTo>
                    <a:lnTo>
                      <a:pt x="108" y="685"/>
                    </a:lnTo>
                    <a:lnTo>
                      <a:pt x="92" y="657"/>
                    </a:lnTo>
                    <a:lnTo>
                      <a:pt x="79" y="626"/>
                    </a:lnTo>
                    <a:lnTo>
                      <a:pt x="65" y="597"/>
                    </a:lnTo>
                    <a:lnTo>
                      <a:pt x="54" y="566"/>
                    </a:lnTo>
                    <a:lnTo>
                      <a:pt x="42" y="534"/>
                    </a:lnTo>
                    <a:lnTo>
                      <a:pt x="35" y="503"/>
                    </a:lnTo>
                    <a:lnTo>
                      <a:pt x="27" y="470"/>
                    </a:lnTo>
                    <a:lnTo>
                      <a:pt x="19" y="438"/>
                    </a:lnTo>
                    <a:lnTo>
                      <a:pt x="16" y="403"/>
                    </a:lnTo>
                    <a:lnTo>
                      <a:pt x="12" y="371"/>
                    </a:lnTo>
                    <a:lnTo>
                      <a:pt x="10" y="336"/>
                    </a:lnTo>
                    <a:lnTo>
                      <a:pt x="8" y="302"/>
                    </a:lnTo>
                    <a:lnTo>
                      <a:pt x="10" y="261"/>
                    </a:lnTo>
                    <a:lnTo>
                      <a:pt x="12" y="223"/>
                    </a:lnTo>
                    <a:lnTo>
                      <a:pt x="17" y="184"/>
                    </a:lnTo>
                    <a:lnTo>
                      <a:pt x="23" y="146"/>
                    </a:lnTo>
                    <a:lnTo>
                      <a:pt x="33" y="108"/>
                    </a:lnTo>
                    <a:lnTo>
                      <a:pt x="42" y="71"/>
                    </a:lnTo>
                    <a:lnTo>
                      <a:pt x="54" y="37"/>
                    </a:lnTo>
                    <a:lnTo>
                      <a:pt x="67" y="0"/>
                    </a:lnTo>
                    <a:lnTo>
                      <a:pt x="60" y="10"/>
                    </a:lnTo>
                    <a:lnTo>
                      <a:pt x="50" y="19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4" name="Freeform 28">
                <a:extLst>
                  <a:ext uri="{FF2B5EF4-FFF2-40B4-BE49-F238E27FC236}">
                    <a16:creationId xmlns:a16="http://schemas.microsoft.com/office/drawing/2014/main" id="{F01D6CF0-CB19-498F-9F6D-E5196B157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1" y="1870"/>
                <a:ext cx="1590" cy="814"/>
              </a:xfrm>
              <a:custGeom>
                <a:avLst/>
                <a:gdLst>
                  <a:gd name="T0" fmla="*/ 1590 w 1590"/>
                  <a:gd name="T1" fmla="*/ 271 h 814"/>
                  <a:gd name="T2" fmla="*/ 1582 w 1590"/>
                  <a:gd name="T3" fmla="*/ 196 h 814"/>
                  <a:gd name="T4" fmla="*/ 1568 w 1590"/>
                  <a:gd name="T5" fmla="*/ 139 h 814"/>
                  <a:gd name="T6" fmla="*/ 1568 w 1590"/>
                  <a:gd name="T7" fmla="*/ 164 h 814"/>
                  <a:gd name="T8" fmla="*/ 1580 w 1590"/>
                  <a:gd name="T9" fmla="*/ 260 h 814"/>
                  <a:gd name="T10" fmla="*/ 1580 w 1590"/>
                  <a:gd name="T11" fmla="*/ 361 h 814"/>
                  <a:gd name="T12" fmla="*/ 1567 w 1590"/>
                  <a:gd name="T13" fmla="*/ 461 h 814"/>
                  <a:gd name="T14" fmla="*/ 1542 w 1590"/>
                  <a:gd name="T15" fmla="*/ 559 h 814"/>
                  <a:gd name="T16" fmla="*/ 1505 w 1590"/>
                  <a:gd name="T17" fmla="*/ 649 h 814"/>
                  <a:gd name="T18" fmla="*/ 1490 w 1590"/>
                  <a:gd name="T19" fmla="*/ 688 h 814"/>
                  <a:gd name="T20" fmla="*/ 1519 w 1590"/>
                  <a:gd name="T21" fmla="*/ 640 h 814"/>
                  <a:gd name="T22" fmla="*/ 1553 w 1590"/>
                  <a:gd name="T23" fmla="*/ 551 h 814"/>
                  <a:gd name="T24" fmla="*/ 1576 w 1590"/>
                  <a:gd name="T25" fmla="*/ 457 h 814"/>
                  <a:gd name="T26" fmla="*/ 1588 w 1590"/>
                  <a:gd name="T27" fmla="*/ 359 h 814"/>
                  <a:gd name="T28" fmla="*/ 56 w 1590"/>
                  <a:gd name="T29" fmla="*/ 18 h 814"/>
                  <a:gd name="T30" fmla="*/ 31 w 1590"/>
                  <a:gd name="T31" fmla="*/ 87 h 814"/>
                  <a:gd name="T32" fmla="*/ 13 w 1590"/>
                  <a:gd name="T33" fmla="*/ 160 h 814"/>
                  <a:gd name="T34" fmla="*/ 4 w 1590"/>
                  <a:gd name="T35" fmla="*/ 233 h 814"/>
                  <a:gd name="T36" fmla="*/ 0 w 1590"/>
                  <a:gd name="T37" fmla="*/ 310 h 814"/>
                  <a:gd name="T38" fmla="*/ 4 w 1590"/>
                  <a:gd name="T39" fmla="*/ 377 h 814"/>
                  <a:gd name="T40" fmla="*/ 12 w 1590"/>
                  <a:gd name="T41" fmla="*/ 440 h 814"/>
                  <a:gd name="T42" fmla="*/ 25 w 1590"/>
                  <a:gd name="T43" fmla="*/ 503 h 814"/>
                  <a:gd name="T44" fmla="*/ 42 w 1590"/>
                  <a:gd name="T45" fmla="*/ 565 h 814"/>
                  <a:gd name="T46" fmla="*/ 65 w 1590"/>
                  <a:gd name="T47" fmla="*/ 624 h 814"/>
                  <a:gd name="T48" fmla="*/ 92 w 1590"/>
                  <a:gd name="T49" fmla="*/ 680 h 814"/>
                  <a:gd name="T50" fmla="*/ 123 w 1590"/>
                  <a:gd name="T51" fmla="*/ 736 h 814"/>
                  <a:gd name="T52" fmla="*/ 159 w 1590"/>
                  <a:gd name="T53" fmla="*/ 786 h 814"/>
                  <a:gd name="T54" fmla="*/ 192 w 1590"/>
                  <a:gd name="T55" fmla="*/ 814 h 814"/>
                  <a:gd name="T56" fmla="*/ 152 w 1590"/>
                  <a:gd name="T57" fmla="*/ 761 h 814"/>
                  <a:gd name="T58" fmla="*/ 115 w 1590"/>
                  <a:gd name="T59" fmla="*/ 705 h 814"/>
                  <a:gd name="T60" fmla="*/ 85 w 1590"/>
                  <a:gd name="T61" fmla="*/ 645 h 814"/>
                  <a:gd name="T62" fmla="*/ 58 w 1590"/>
                  <a:gd name="T63" fmla="*/ 582 h 814"/>
                  <a:gd name="T64" fmla="*/ 37 w 1590"/>
                  <a:gd name="T65" fmla="*/ 517 h 814"/>
                  <a:gd name="T66" fmla="*/ 21 w 1590"/>
                  <a:gd name="T67" fmla="*/ 450 h 814"/>
                  <a:gd name="T68" fmla="*/ 12 w 1590"/>
                  <a:gd name="T69" fmla="*/ 381 h 814"/>
                  <a:gd name="T70" fmla="*/ 8 w 1590"/>
                  <a:gd name="T71" fmla="*/ 310 h 814"/>
                  <a:gd name="T72" fmla="*/ 13 w 1590"/>
                  <a:gd name="T73" fmla="*/ 229 h 814"/>
                  <a:gd name="T74" fmla="*/ 25 w 1590"/>
                  <a:gd name="T75" fmla="*/ 148 h 814"/>
                  <a:gd name="T76" fmla="*/ 44 w 1590"/>
                  <a:gd name="T77" fmla="*/ 73 h 814"/>
                  <a:gd name="T78" fmla="*/ 71 w 1590"/>
                  <a:gd name="T79" fmla="*/ 0 h 814"/>
                  <a:gd name="T80" fmla="*/ 56 w 1590"/>
                  <a:gd name="T81" fmla="*/ 18 h 81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90"/>
                  <a:gd name="T124" fmla="*/ 0 h 814"/>
                  <a:gd name="T125" fmla="*/ 1590 w 1590"/>
                  <a:gd name="T126" fmla="*/ 814 h 81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90" h="814">
                    <a:moveTo>
                      <a:pt x="1590" y="310"/>
                    </a:moveTo>
                    <a:lnTo>
                      <a:pt x="1590" y="271"/>
                    </a:lnTo>
                    <a:lnTo>
                      <a:pt x="1586" y="233"/>
                    </a:lnTo>
                    <a:lnTo>
                      <a:pt x="1582" y="196"/>
                    </a:lnTo>
                    <a:lnTo>
                      <a:pt x="1576" y="160"/>
                    </a:lnTo>
                    <a:lnTo>
                      <a:pt x="1568" y="139"/>
                    </a:lnTo>
                    <a:lnTo>
                      <a:pt x="1559" y="118"/>
                    </a:lnTo>
                    <a:lnTo>
                      <a:pt x="1568" y="164"/>
                    </a:lnTo>
                    <a:lnTo>
                      <a:pt x="1576" y="212"/>
                    </a:lnTo>
                    <a:lnTo>
                      <a:pt x="1580" y="260"/>
                    </a:lnTo>
                    <a:lnTo>
                      <a:pt x="1582" y="310"/>
                    </a:lnTo>
                    <a:lnTo>
                      <a:pt x="1580" y="361"/>
                    </a:lnTo>
                    <a:lnTo>
                      <a:pt x="1576" y="411"/>
                    </a:lnTo>
                    <a:lnTo>
                      <a:pt x="1567" y="461"/>
                    </a:lnTo>
                    <a:lnTo>
                      <a:pt x="1555" y="511"/>
                    </a:lnTo>
                    <a:lnTo>
                      <a:pt x="1542" y="559"/>
                    </a:lnTo>
                    <a:lnTo>
                      <a:pt x="1524" y="605"/>
                    </a:lnTo>
                    <a:lnTo>
                      <a:pt x="1505" y="649"/>
                    </a:lnTo>
                    <a:lnTo>
                      <a:pt x="1482" y="691"/>
                    </a:lnTo>
                    <a:lnTo>
                      <a:pt x="1490" y="688"/>
                    </a:lnTo>
                    <a:lnTo>
                      <a:pt x="1497" y="682"/>
                    </a:lnTo>
                    <a:lnTo>
                      <a:pt x="1519" y="640"/>
                    </a:lnTo>
                    <a:lnTo>
                      <a:pt x="1538" y="595"/>
                    </a:lnTo>
                    <a:lnTo>
                      <a:pt x="1553" y="551"/>
                    </a:lnTo>
                    <a:lnTo>
                      <a:pt x="1567" y="505"/>
                    </a:lnTo>
                    <a:lnTo>
                      <a:pt x="1576" y="457"/>
                    </a:lnTo>
                    <a:lnTo>
                      <a:pt x="1584" y="409"/>
                    </a:lnTo>
                    <a:lnTo>
                      <a:pt x="1588" y="359"/>
                    </a:lnTo>
                    <a:lnTo>
                      <a:pt x="1590" y="310"/>
                    </a:lnTo>
                    <a:close/>
                    <a:moveTo>
                      <a:pt x="56" y="18"/>
                    </a:moveTo>
                    <a:lnTo>
                      <a:pt x="42" y="52"/>
                    </a:lnTo>
                    <a:lnTo>
                      <a:pt x="31" y="87"/>
                    </a:lnTo>
                    <a:lnTo>
                      <a:pt x="23" y="123"/>
                    </a:lnTo>
                    <a:lnTo>
                      <a:pt x="13" y="160"/>
                    </a:lnTo>
                    <a:lnTo>
                      <a:pt x="8" y="196"/>
                    </a:lnTo>
                    <a:lnTo>
                      <a:pt x="4" y="233"/>
                    </a:lnTo>
                    <a:lnTo>
                      <a:pt x="2" y="271"/>
                    </a:lnTo>
                    <a:lnTo>
                      <a:pt x="0" y="310"/>
                    </a:lnTo>
                    <a:lnTo>
                      <a:pt x="0" y="342"/>
                    </a:lnTo>
                    <a:lnTo>
                      <a:pt x="4" y="377"/>
                    </a:lnTo>
                    <a:lnTo>
                      <a:pt x="6" y="409"/>
                    </a:lnTo>
                    <a:lnTo>
                      <a:pt x="12" y="440"/>
                    </a:lnTo>
                    <a:lnTo>
                      <a:pt x="17" y="473"/>
                    </a:lnTo>
                    <a:lnTo>
                      <a:pt x="25" y="503"/>
                    </a:lnTo>
                    <a:lnTo>
                      <a:pt x="33" y="534"/>
                    </a:lnTo>
                    <a:lnTo>
                      <a:pt x="42" y="565"/>
                    </a:lnTo>
                    <a:lnTo>
                      <a:pt x="54" y="595"/>
                    </a:lnTo>
                    <a:lnTo>
                      <a:pt x="65" y="624"/>
                    </a:lnTo>
                    <a:lnTo>
                      <a:pt x="79" y="653"/>
                    </a:lnTo>
                    <a:lnTo>
                      <a:pt x="92" y="680"/>
                    </a:lnTo>
                    <a:lnTo>
                      <a:pt x="108" y="709"/>
                    </a:lnTo>
                    <a:lnTo>
                      <a:pt x="123" y="736"/>
                    </a:lnTo>
                    <a:lnTo>
                      <a:pt x="140" y="761"/>
                    </a:lnTo>
                    <a:lnTo>
                      <a:pt x="159" y="786"/>
                    </a:lnTo>
                    <a:lnTo>
                      <a:pt x="175" y="801"/>
                    </a:lnTo>
                    <a:lnTo>
                      <a:pt x="192" y="814"/>
                    </a:lnTo>
                    <a:lnTo>
                      <a:pt x="171" y="787"/>
                    </a:lnTo>
                    <a:lnTo>
                      <a:pt x="152" y="761"/>
                    </a:lnTo>
                    <a:lnTo>
                      <a:pt x="132" y="734"/>
                    </a:lnTo>
                    <a:lnTo>
                      <a:pt x="115" y="705"/>
                    </a:lnTo>
                    <a:lnTo>
                      <a:pt x="98" y="676"/>
                    </a:lnTo>
                    <a:lnTo>
                      <a:pt x="85" y="645"/>
                    </a:lnTo>
                    <a:lnTo>
                      <a:pt x="69" y="615"/>
                    </a:lnTo>
                    <a:lnTo>
                      <a:pt x="58" y="582"/>
                    </a:lnTo>
                    <a:lnTo>
                      <a:pt x="46" y="551"/>
                    </a:lnTo>
                    <a:lnTo>
                      <a:pt x="37" y="517"/>
                    </a:lnTo>
                    <a:lnTo>
                      <a:pt x="29" y="484"/>
                    </a:lnTo>
                    <a:lnTo>
                      <a:pt x="21" y="450"/>
                    </a:lnTo>
                    <a:lnTo>
                      <a:pt x="15" y="415"/>
                    </a:lnTo>
                    <a:lnTo>
                      <a:pt x="12" y="381"/>
                    </a:lnTo>
                    <a:lnTo>
                      <a:pt x="10" y="346"/>
                    </a:lnTo>
                    <a:lnTo>
                      <a:pt x="8" y="310"/>
                    </a:lnTo>
                    <a:lnTo>
                      <a:pt x="10" y="269"/>
                    </a:lnTo>
                    <a:lnTo>
                      <a:pt x="13" y="229"/>
                    </a:lnTo>
                    <a:lnTo>
                      <a:pt x="17" y="189"/>
                    </a:lnTo>
                    <a:lnTo>
                      <a:pt x="25" y="148"/>
                    </a:lnTo>
                    <a:lnTo>
                      <a:pt x="35" y="110"/>
                    </a:lnTo>
                    <a:lnTo>
                      <a:pt x="44" y="73"/>
                    </a:lnTo>
                    <a:lnTo>
                      <a:pt x="58" y="35"/>
                    </a:lnTo>
                    <a:lnTo>
                      <a:pt x="71" y="0"/>
                    </a:lnTo>
                    <a:lnTo>
                      <a:pt x="63" y="8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5" name="Freeform 29">
                <a:extLst>
                  <a:ext uri="{FF2B5EF4-FFF2-40B4-BE49-F238E27FC236}">
                    <a16:creationId xmlns:a16="http://schemas.microsoft.com/office/drawing/2014/main" id="{CA6333FB-EBD5-438F-9B05-B35A2F8DA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5" y="1859"/>
                <a:ext cx="1582" cy="839"/>
              </a:xfrm>
              <a:custGeom>
                <a:avLst/>
                <a:gdLst>
                  <a:gd name="T0" fmla="*/ 1582 w 1582"/>
                  <a:gd name="T1" fmla="*/ 276 h 839"/>
                  <a:gd name="T2" fmla="*/ 1572 w 1582"/>
                  <a:gd name="T3" fmla="*/ 190 h 839"/>
                  <a:gd name="T4" fmla="*/ 1555 w 1582"/>
                  <a:gd name="T5" fmla="*/ 129 h 839"/>
                  <a:gd name="T6" fmla="*/ 1557 w 1582"/>
                  <a:gd name="T7" fmla="*/ 161 h 839"/>
                  <a:gd name="T8" fmla="*/ 1572 w 1582"/>
                  <a:gd name="T9" fmla="*/ 267 h 839"/>
                  <a:gd name="T10" fmla="*/ 1572 w 1582"/>
                  <a:gd name="T11" fmla="*/ 372 h 839"/>
                  <a:gd name="T12" fmla="*/ 1559 w 1582"/>
                  <a:gd name="T13" fmla="*/ 474 h 839"/>
                  <a:gd name="T14" fmla="*/ 1532 w 1582"/>
                  <a:gd name="T15" fmla="*/ 572 h 839"/>
                  <a:gd name="T16" fmla="*/ 1493 w 1582"/>
                  <a:gd name="T17" fmla="*/ 664 h 839"/>
                  <a:gd name="T18" fmla="*/ 1478 w 1582"/>
                  <a:gd name="T19" fmla="*/ 702 h 839"/>
                  <a:gd name="T20" fmla="*/ 1507 w 1582"/>
                  <a:gd name="T21" fmla="*/ 656 h 839"/>
                  <a:gd name="T22" fmla="*/ 1543 w 1582"/>
                  <a:gd name="T23" fmla="*/ 566 h 839"/>
                  <a:gd name="T24" fmla="*/ 1568 w 1582"/>
                  <a:gd name="T25" fmla="*/ 470 h 839"/>
                  <a:gd name="T26" fmla="*/ 1580 w 1582"/>
                  <a:gd name="T27" fmla="*/ 372 h 839"/>
                  <a:gd name="T28" fmla="*/ 59 w 1582"/>
                  <a:gd name="T29" fmla="*/ 19 h 839"/>
                  <a:gd name="T30" fmla="*/ 34 w 1582"/>
                  <a:gd name="T31" fmla="*/ 90 h 839"/>
                  <a:gd name="T32" fmla="*/ 15 w 1582"/>
                  <a:gd name="T33" fmla="*/ 165 h 839"/>
                  <a:gd name="T34" fmla="*/ 4 w 1582"/>
                  <a:gd name="T35" fmla="*/ 242 h 839"/>
                  <a:gd name="T36" fmla="*/ 0 w 1582"/>
                  <a:gd name="T37" fmla="*/ 321 h 839"/>
                  <a:gd name="T38" fmla="*/ 4 w 1582"/>
                  <a:gd name="T39" fmla="*/ 390 h 839"/>
                  <a:gd name="T40" fmla="*/ 11 w 1582"/>
                  <a:gd name="T41" fmla="*/ 457 h 839"/>
                  <a:gd name="T42" fmla="*/ 27 w 1582"/>
                  <a:gd name="T43" fmla="*/ 522 h 839"/>
                  <a:gd name="T44" fmla="*/ 46 w 1582"/>
                  <a:gd name="T45" fmla="*/ 585 h 839"/>
                  <a:gd name="T46" fmla="*/ 71 w 1582"/>
                  <a:gd name="T47" fmla="*/ 645 h 839"/>
                  <a:gd name="T48" fmla="*/ 100 w 1582"/>
                  <a:gd name="T49" fmla="*/ 704 h 839"/>
                  <a:gd name="T50" fmla="*/ 132 w 1582"/>
                  <a:gd name="T51" fmla="*/ 760 h 839"/>
                  <a:gd name="T52" fmla="*/ 171 w 1582"/>
                  <a:gd name="T53" fmla="*/ 812 h 839"/>
                  <a:gd name="T54" fmla="*/ 205 w 1582"/>
                  <a:gd name="T55" fmla="*/ 839 h 839"/>
                  <a:gd name="T56" fmla="*/ 161 w 1582"/>
                  <a:gd name="T57" fmla="*/ 785 h 839"/>
                  <a:gd name="T58" fmla="*/ 123 w 1582"/>
                  <a:gd name="T59" fmla="*/ 727 h 839"/>
                  <a:gd name="T60" fmla="*/ 90 w 1582"/>
                  <a:gd name="T61" fmla="*/ 666 h 839"/>
                  <a:gd name="T62" fmla="*/ 61 w 1582"/>
                  <a:gd name="T63" fmla="*/ 603 h 839"/>
                  <a:gd name="T64" fmla="*/ 38 w 1582"/>
                  <a:gd name="T65" fmla="*/ 535 h 839"/>
                  <a:gd name="T66" fmla="*/ 23 w 1582"/>
                  <a:gd name="T67" fmla="*/ 466 h 839"/>
                  <a:gd name="T68" fmla="*/ 11 w 1582"/>
                  <a:gd name="T69" fmla="*/ 393 h 839"/>
                  <a:gd name="T70" fmla="*/ 9 w 1582"/>
                  <a:gd name="T71" fmla="*/ 321 h 839"/>
                  <a:gd name="T72" fmla="*/ 13 w 1582"/>
                  <a:gd name="T73" fmla="*/ 236 h 839"/>
                  <a:gd name="T74" fmla="*/ 27 w 1582"/>
                  <a:gd name="T75" fmla="*/ 154 h 839"/>
                  <a:gd name="T76" fmla="*/ 48 w 1582"/>
                  <a:gd name="T77" fmla="*/ 75 h 839"/>
                  <a:gd name="T78" fmla="*/ 77 w 1582"/>
                  <a:gd name="T79" fmla="*/ 0 h 839"/>
                  <a:gd name="T80" fmla="*/ 65 w 1582"/>
                  <a:gd name="T81" fmla="*/ 15 h 83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82"/>
                  <a:gd name="T124" fmla="*/ 0 h 839"/>
                  <a:gd name="T125" fmla="*/ 1582 w 1582"/>
                  <a:gd name="T126" fmla="*/ 839 h 83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82" h="839">
                    <a:moveTo>
                      <a:pt x="1582" y="321"/>
                    </a:moveTo>
                    <a:lnTo>
                      <a:pt x="1582" y="276"/>
                    </a:lnTo>
                    <a:lnTo>
                      <a:pt x="1578" y="234"/>
                    </a:lnTo>
                    <a:lnTo>
                      <a:pt x="1572" y="190"/>
                    </a:lnTo>
                    <a:lnTo>
                      <a:pt x="1563" y="150"/>
                    </a:lnTo>
                    <a:lnTo>
                      <a:pt x="1555" y="129"/>
                    </a:lnTo>
                    <a:lnTo>
                      <a:pt x="1545" y="109"/>
                    </a:lnTo>
                    <a:lnTo>
                      <a:pt x="1557" y="161"/>
                    </a:lnTo>
                    <a:lnTo>
                      <a:pt x="1566" y="213"/>
                    </a:lnTo>
                    <a:lnTo>
                      <a:pt x="1572" y="267"/>
                    </a:lnTo>
                    <a:lnTo>
                      <a:pt x="1574" y="321"/>
                    </a:lnTo>
                    <a:lnTo>
                      <a:pt x="1572" y="372"/>
                    </a:lnTo>
                    <a:lnTo>
                      <a:pt x="1566" y="424"/>
                    </a:lnTo>
                    <a:lnTo>
                      <a:pt x="1559" y="474"/>
                    </a:lnTo>
                    <a:lnTo>
                      <a:pt x="1547" y="524"/>
                    </a:lnTo>
                    <a:lnTo>
                      <a:pt x="1532" y="572"/>
                    </a:lnTo>
                    <a:lnTo>
                      <a:pt x="1515" y="620"/>
                    </a:lnTo>
                    <a:lnTo>
                      <a:pt x="1493" y="664"/>
                    </a:lnTo>
                    <a:lnTo>
                      <a:pt x="1470" y="708"/>
                    </a:lnTo>
                    <a:lnTo>
                      <a:pt x="1478" y="702"/>
                    </a:lnTo>
                    <a:lnTo>
                      <a:pt x="1486" y="699"/>
                    </a:lnTo>
                    <a:lnTo>
                      <a:pt x="1507" y="656"/>
                    </a:lnTo>
                    <a:lnTo>
                      <a:pt x="1526" y="610"/>
                    </a:lnTo>
                    <a:lnTo>
                      <a:pt x="1543" y="566"/>
                    </a:lnTo>
                    <a:lnTo>
                      <a:pt x="1557" y="518"/>
                    </a:lnTo>
                    <a:lnTo>
                      <a:pt x="1568" y="470"/>
                    </a:lnTo>
                    <a:lnTo>
                      <a:pt x="1576" y="422"/>
                    </a:lnTo>
                    <a:lnTo>
                      <a:pt x="1580" y="372"/>
                    </a:lnTo>
                    <a:lnTo>
                      <a:pt x="1582" y="321"/>
                    </a:lnTo>
                    <a:close/>
                    <a:moveTo>
                      <a:pt x="59" y="19"/>
                    </a:moveTo>
                    <a:lnTo>
                      <a:pt x="46" y="56"/>
                    </a:lnTo>
                    <a:lnTo>
                      <a:pt x="34" y="90"/>
                    </a:lnTo>
                    <a:lnTo>
                      <a:pt x="25" y="127"/>
                    </a:lnTo>
                    <a:lnTo>
                      <a:pt x="15" y="165"/>
                    </a:lnTo>
                    <a:lnTo>
                      <a:pt x="9" y="203"/>
                    </a:lnTo>
                    <a:lnTo>
                      <a:pt x="4" y="242"/>
                    </a:lnTo>
                    <a:lnTo>
                      <a:pt x="2" y="280"/>
                    </a:lnTo>
                    <a:lnTo>
                      <a:pt x="0" y="321"/>
                    </a:lnTo>
                    <a:lnTo>
                      <a:pt x="2" y="355"/>
                    </a:lnTo>
                    <a:lnTo>
                      <a:pt x="4" y="390"/>
                    </a:lnTo>
                    <a:lnTo>
                      <a:pt x="8" y="422"/>
                    </a:lnTo>
                    <a:lnTo>
                      <a:pt x="11" y="457"/>
                    </a:lnTo>
                    <a:lnTo>
                      <a:pt x="19" y="489"/>
                    </a:lnTo>
                    <a:lnTo>
                      <a:pt x="27" y="522"/>
                    </a:lnTo>
                    <a:lnTo>
                      <a:pt x="34" y="553"/>
                    </a:lnTo>
                    <a:lnTo>
                      <a:pt x="46" y="585"/>
                    </a:lnTo>
                    <a:lnTo>
                      <a:pt x="57" y="616"/>
                    </a:lnTo>
                    <a:lnTo>
                      <a:pt x="71" y="645"/>
                    </a:lnTo>
                    <a:lnTo>
                      <a:pt x="84" y="676"/>
                    </a:lnTo>
                    <a:lnTo>
                      <a:pt x="100" y="704"/>
                    </a:lnTo>
                    <a:lnTo>
                      <a:pt x="115" y="731"/>
                    </a:lnTo>
                    <a:lnTo>
                      <a:pt x="132" y="760"/>
                    </a:lnTo>
                    <a:lnTo>
                      <a:pt x="152" y="785"/>
                    </a:lnTo>
                    <a:lnTo>
                      <a:pt x="171" y="812"/>
                    </a:lnTo>
                    <a:lnTo>
                      <a:pt x="188" y="825"/>
                    </a:lnTo>
                    <a:lnTo>
                      <a:pt x="205" y="839"/>
                    </a:lnTo>
                    <a:lnTo>
                      <a:pt x="182" y="812"/>
                    </a:lnTo>
                    <a:lnTo>
                      <a:pt x="161" y="785"/>
                    </a:lnTo>
                    <a:lnTo>
                      <a:pt x="142" y="756"/>
                    </a:lnTo>
                    <a:lnTo>
                      <a:pt x="123" y="727"/>
                    </a:lnTo>
                    <a:lnTo>
                      <a:pt x="105" y="697"/>
                    </a:lnTo>
                    <a:lnTo>
                      <a:pt x="90" y="666"/>
                    </a:lnTo>
                    <a:lnTo>
                      <a:pt x="75" y="635"/>
                    </a:lnTo>
                    <a:lnTo>
                      <a:pt x="61" y="603"/>
                    </a:lnTo>
                    <a:lnTo>
                      <a:pt x="50" y="570"/>
                    </a:lnTo>
                    <a:lnTo>
                      <a:pt x="38" y="535"/>
                    </a:lnTo>
                    <a:lnTo>
                      <a:pt x="29" y="501"/>
                    </a:lnTo>
                    <a:lnTo>
                      <a:pt x="23" y="466"/>
                    </a:lnTo>
                    <a:lnTo>
                      <a:pt x="17" y="430"/>
                    </a:lnTo>
                    <a:lnTo>
                      <a:pt x="11" y="393"/>
                    </a:lnTo>
                    <a:lnTo>
                      <a:pt x="9" y="357"/>
                    </a:lnTo>
                    <a:lnTo>
                      <a:pt x="9" y="321"/>
                    </a:lnTo>
                    <a:lnTo>
                      <a:pt x="9" y="278"/>
                    </a:lnTo>
                    <a:lnTo>
                      <a:pt x="13" y="236"/>
                    </a:lnTo>
                    <a:lnTo>
                      <a:pt x="19" y="196"/>
                    </a:lnTo>
                    <a:lnTo>
                      <a:pt x="27" y="154"/>
                    </a:lnTo>
                    <a:lnTo>
                      <a:pt x="36" y="115"/>
                    </a:lnTo>
                    <a:lnTo>
                      <a:pt x="48" y="75"/>
                    </a:lnTo>
                    <a:lnTo>
                      <a:pt x="61" y="38"/>
                    </a:lnTo>
                    <a:lnTo>
                      <a:pt x="77" y="0"/>
                    </a:lnTo>
                    <a:lnTo>
                      <a:pt x="69" y="10"/>
                    </a:lnTo>
                    <a:lnTo>
                      <a:pt x="65" y="15"/>
                    </a:lnTo>
                    <a:lnTo>
                      <a:pt x="59" y="19"/>
                    </a:ln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6" name="Freeform 30">
                <a:extLst>
                  <a:ext uri="{FF2B5EF4-FFF2-40B4-BE49-F238E27FC236}">
                    <a16:creationId xmlns:a16="http://schemas.microsoft.com/office/drawing/2014/main" id="{01A2394C-109C-4075-A972-FEE7BD62FC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9" y="1849"/>
                <a:ext cx="1574" cy="860"/>
              </a:xfrm>
              <a:custGeom>
                <a:avLst/>
                <a:gdLst>
                  <a:gd name="T0" fmla="*/ 1572 w 1574"/>
                  <a:gd name="T1" fmla="*/ 281 h 860"/>
                  <a:gd name="T2" fmla="*/ 1560 w 1574"/>
                  <a:gd name="T3" fmla="*/ 185 h 860"/>
                  <a:gd name="T4" fmla="*/ 1541 w 1574"/>
                  <a:gd name="T5" fmla="*/ 119 h 860"/>
                  <a:gd name="T6" fmla="*/ 1539 w 1574"/>
                  <a:gd name="T7" fmla="*/ 129 h 860"/>
                  <a:gd name="T8" fmla="*/ 1551 w 1574"/>
                  <a:gd name="T9" fmla="*/ 185 h 860"/>
                  <a:gd name="T10" fmla="*/ 1560 w 1574"/>
                  <a:gd name="T11" fmla="*/ 242 h 860"/>
                  <a:gd name="T12" fmla="*/ 1564 w 1574"/>
                  <a:gd name="T13" fmla="*/ 300 h 860"/>
                  <a:gd name="T14" fmla="*/ 1564 w 1574"/>
                  <a:gd name="T15" fmla="*/ 384 h 860"/>
                  <a:gd name="T16" fmla="*/ 1549 w 1574"/>
                  <a:gd name="T17" fmla="*/ 486 h 860"/>
                  <a:gd name="T18" fmla="*/ 1522 w 1574"/>
                  <a:gd name="T19" fmla="*/ 586 h 860"/>
                  <a:gd name="T20" fmla="*/ 1484 w 1574"/>
                  <a:gd name="T21" fmla="*/ 678 h 860"/>
                  <a:gd name="T22" fmla="*/ 1466 w 1574"/>
                  <a:gd name="T23" fmla="*/ 718 h 860"/>
                  <a:gd name="T24" fmla="*/ 1497 w 1574"/>
                  <a:gd name="T25" fmla="*/ 670 h 860"/>
                  <a:gd name="T26" fmla="*/ 1534 w 1574"/>
                  <a:gd name="T27" fmla="*/ 580 h 860"/>
                  <a:gd name="T28" fmla="*/ 1559 w 1574"/>
                  <a:gd name="T29" fmla="*/ 482 h 860"/>
                  <a:gd name="T30" fmla="*/ 1572 w 1574"/>
                  <a:gd name="T31" fmla="*/ 382 h 860"/>
                  <a:gd name="T32" fmla="*/ 63 w 1574"/>
                  <a:gd name="T33" fmla="*/ 21 h 860"/>
                  <a:gd name="T34" fmla="*/ 36 w 1574"/>
                  <a:gd name="T35" fmla="*/ 94 h 860"/>
                  <a:gd name="T36" fmla="*/ 17 w 1574"/>
                  <a:gd name="T37" fmla="*/ 169 h 860"/>
                  <a:gd name="T38" fmla="*/ 5 w 1574"/>
                  <a:gd name="T39" fmla="*/ 250 h 860"/>
                  <a:gd name="T40" fmla="*/ 0 w 1574"/>
                  <a:gd name="T41" fmla="*/ 331 h 860"/>
                  <a:gd name="T42" fmla="*/ 4 w 1574"/>
                  <a:gd name="T43" fmla="*/ 402 h 860"/>
                  <a:gd name="T44" fmla="*/ 13 w 1574"/>
                  <a:gd name="T45" fmla="*/ 471 h 860"/>
                  <a:gd name="T46" fmla="*/ 29 w 1574"/>
                  <a:gd name="T47" fmla="*/ 538 h 860"/>
                  <a:gd name="T48" fmla="*/ 50 w 1574"/>
                  <a:gd name="T49" fmla="*/ 603 h 860"/>
                  <a:gd name="T50" fmla="*/ 77 w 1574"/>
                  <a:gd name="T51" fmla="*/ 666 h 860"/>
                  <a:gd name="T52" fmla="*/ 107 w 1574"/>
                  <a:gd name="T53" fmla="*/ 726 h 860"/>
                  <a:gd name="T54" fmla="*/ 144 w 1574"/>
                  <a:gd name="T55" fmla="*/ 782 h 860"/>
                  <a:gd name="T56" fmla="*/ 184 w 1574"/>
                  <a:gd name="T57" fmla="*/ 835 h 860"/>
                  <a:gd name="T58" fmla="*/ 219 w 1574"/>
                  <a:gd name="T59" fmla="*/ 860 h 860"/>
                  <a:gd name="T60" fmla="*/ 171 w 1574"/>
                  <a:gd name="T61" fmla="*/ 807 h 860"/>
                  <a:gd name="T62" fmla="*/ 130 w 1574"/>
                  <a:gd name="T63" fmla="*/ 749 h 860"/>
                  <a:gd name="T64" fmla="*/ 94 w 1574"/>
                  <a:gd name="T65" fmla="*/ 686 h 860"/>
                  <a:gd name="T66" fmla="*/ 65 w 1574"/>
                  <a:gd name="T67" fmla="*/ 620 h 860"/>
                  <a:gd name="T68" fmla="*/ 40 w 1574"/>
                  <a:gd name="T69" fmla="*/ 551 h 860"/>
                  <a:gd name="T70" fmla="*/ 23 w 1574"/>
                  <a:gd name="T71" fmla="*/ 480 h 860"/>
                  <a:gd name="T72" fmla="*/ 13 w 1574"/>
                  <a:gd name="T73" fmla="*/ 407 h 860"/>
                  <a:gd name="T74" fmla="*/ 9 w 1574"/>
                  <a:gd name="T75" fmla="*/ 331 h 860"/>
                  <a:gd name="T76" fmla="*/ 13 w 1574"/>
                  <a:gd name="T77" fmla="*/ 242 h 860"/>
                  <a:gd name="T78" fmla="*/ 29 w 1574"/>
                  <a:gd name="T79" fmla="*/ 158 h 860"/>
                  <a:gd name="T80" fmla="*/ 52 w 1574"/>
                  <a:gd name="T81" fmla="*/ 77 h 860"/>
                  <a:gd name="T82" fmla="*/ 82 w 1574"/>
                  <a:gd name="T83" fmla="*/ 0 h 860"/>
                  <a:gd name="T84" fmla="*/ 65 w 1574"/>
                  <a:gd name="T85" fmla="*/ 20 h 8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74"/>
                  <a:gd name="T130" fmla="*/ 0 h 860"/>
                  <a:gd name="T131" fmla="*/ 1574 w 1574"/>
                  <a:gd name="T132" fmla="*/ 860 h 8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74" h="860">
                    <a:moveTo>
                      <a:pt x="1574" y="331"/>
                    </a:moveTo>
                    <a:lnTo>
                      <a:pt x="1572" y="281"/>
                    </a:lnTo>
                    <a:lnTo>
                      <a:pt x="1568" y="233"/>
                    </a:lnTo>
                    <a:lnTo>
                      <a:pt x="1560" y="185"/>
                    </a:lnTo>
                    <a:lnTo>
                      <a:pt x="1551" y="139"/>
                    </a:lnTo>
                    <a:lnTo>
                      <a:pt x="1541" y="119"/>
                    </a:lnTo>
                    <a:lnTo>
                      <a:pt x="1532" y="100"/>
                    </a:lnTo>
                    <a:lnTo>
                      <a:pt x="1539" y="129"/>
                    </a:lnTo>
                    <a:lnTo>
                      <a:pt x="1545" y="156"/>
                    </a:lnTo>
                    <a:lnTo>
                      <a:pt x="1551" y="185"/>
                    </a:lnTo>
                    <a:lnTo>
                      <a:pt x="1557" y="213"/>
                    </a:lnTo>
                    <a:lnTo>
                      <a:pt x="1560" y="242"/>
                    </a:lnTo>
                    <a:lnTo>
                      <a:pt x="1562" y="271"/>
                    </a:lnTo>
                    <a:lnTo>
                      <a:pt x="1564" y="300"/>
                    </a:lnTo>
                    <a:lnTo>
                      <a:pt x="1566" y="331"/>
                    </a:lnTo>
                    <a:lnTo>
                      <a:pt x="1564" y="384"/>
                    </a:lnTo>
                    <a:lnTo>
                      <a:pt x="1559" y="436"/>
                    </a:lnTo>
                    <a:lnTo>
                      <a:pt x="1549" y="486"/>
                    </a:lnTo>
                    <a:lnTo>
                      <a:pt x="1537" y="536"/>
                    </a:lnTo>
                    <a:lnTo>
                      <a:pt x="1522" y="586"/>
                    </a:lnTo>
                    <a:lnTo>
                      <a:pt x="1505" y="632"/>
                    </a:lnTo>
                    <a:lnTo>
                      <a:pt x="1484" y="678"/>
                    </a:lnTo>
                    <a:lnTo>
                      <a:pt x="1461" y="722"/>
                    </a:lnTo>
                    <a:lnTo>
                      <a:pt x="1466" y="718"/>
                    </a:lnTo>
                    <a:lnTo>
                      <a:pt x="1474" y="712"/>
                    </a:lnTo>
                    <a:lnTo>
                      <a:pt x="1497" y="670"/>
                    </a:lnTo>
                    <a:lnTo>
                      <a:pt x="1516" y="626"/>
                    </a:lnTo>
                    <a:lnTo>
                      <a:pt x="1534" y="580"/>
                    </a:lnTo>
                    <a:lnTo>
                      <a:pt x="1547" y="532"/>
                    </a:lnTo>
                    <a:lnTo>
                      <a:pt x="1559" y="482"/>
                    </a:lnTo>
                    <a:lnTo>
                      <a:pt x="1568" y="432"/>
                    </a:lnTo>
                    <a:lnTo>
                      <a:pt x="1572" y="382"/>
                    </a:lnTo>
                    <a:lnTo>
                      <a:pt x="1574" y="331"/>
                    </a:lnTo>
                    <a:close/>
                    <a:moveTo>
                      <a:pt x="63" y="21"/>
                    </a:moveTo>
                    <a:lnTo>
                      <a:pt x="50" y="56"/>
                    </a:lnTo>
                    <a:lnTo>
                      <a:pt x="36" y="94"/>
                    </a:lnTo>
                    <a:lnTo>
                      <a:pt x="27" y="131"/>
                    </a:lnTo>
                    <a:lnTo>
                      <a:pt x="17" y="169"/>
                    </a:lnTo>
                    <a:lnTo>
                      <a:pt x="9" y="210"/>
                    </a:lnTo>
                    <a:lnTo>
                      <a:pt x="5" y="250"/>
                    </a:lnTo>
                    <a:lnTo>
                      <a:pt x="2" y="290"/>
                    </a:lnTo>
                    <a:lnTo>
                      <a:pt x="0" y="331"/>
                    </a:lnTo>
                    <a:lnTo>
                      <a:pt x="2" y="367"/>
                    </a:lnTo>
                    <a:lnTo>
                      <a:pt x="4" y="402"/>
                    </a:lnTo>
                    <a:lnTo>
                      <a:pt x="7" y="436"/>
                    </a:lnTo>
                    <a:lnTo>
                      <a:pt x="13" y="471"/>
                    </a:lnTo>
                    <a:lnTo>
                      <a:pt x="21" y="505"/>
                    </a:lnTo>
                    <a:lnTo>
                      <a:pt x="29" y="538"/>
                    </a:lnTo>
                    <a:lnTo>
                      <a:pt x="38" y="572"/>
                    </a:lnTo>
                    <a:lnTo>
                      <a:pt x="50" y="603"/>
                    </a:lnTo>
                    <a:lnTo>
                      <a:pt x="61" y="636"/>
                    </a:lnTo>
                    <a:lnTo>
                      <a:pt x="77" y="666"/>
                    </a:lnTo>
                    <a:lnTo>
                      <a:pt x="90" y="697"/>
                    </a:lnTo>
                    <a:lnTo>
                      <a:pt x="107" y="726"/>
                    </a:lnTo>
                    <a:lnTo>
                      <a:pt x="124" y="755"/>
                    </a:lnTo>
                    <a:lnTo>
                      <a:pt x="144" y="782"/>
                    </a:lnTo>
                    <a:lnTo>
                      <a:pt x="163" y="808"/>
                    </a:lnTo>
                    <a:lnTo>
                      <a:pt x="184" y="835"/>
                    </a:lnTo>
                    <a:lnTo>
                      <a:pt x="201" y="849"/>
                    </a:lnTo>
                    <a:lnTo>
                      <a:pt x="219" y="860"/>
                    </a:lnTo>
                    <a:lnTo>
                      <a:pt x="194" y="835"/>
                    </a:lnTo>
                    <a:lnTo>
                      <a:pt x="171" y="807"/>
                    </a:lnTo>
                    <a:lnTo>
                      <a:pt x="149" y="778"/>
                    </a:lnTo>
                    <a:lnTo>
                      <a:pt x="130" y="749"/>
                    </a:lnTo>
                    <a:lnTo>
                      <a:pt x="111" y="718"/>
                    </a:lnTo>
                    <a:lnTo>
                      <a:pt x="94" y="686"/>
                    </a:lnTo>
                    <a:lnTo>
                      <a:pt x="78" y="653"/>
                    </a:lnTo>
                    <a:lnTo>
                      <a:pt x="65" y="620"/>
                    </a:lnTo>
                    <a:lnTo>
                      <a:pt x="52" y="586"/>
                    </a:lnTo>
                    <a:lnTo>
                      <a:pt x="40" y="551"/>
                    </a:lnTo>
                    <a:lnTo>
                      <a:pt x="30" y="517"/>
                    </a:lnTo>
                    <a:lnTo>
                      <a:pt x="23" y="480"/>
                    </a:lnTo>
                    <a:lnTo>
                      <a:pt x="17" y="444"/>
                    </a:lnTo>
                    <a:lnTo>
                      <a:pt x="13" y="407"/>
                    </a:lnTo>
                    <a:lnTo>
                      <a:pt x="9" y="369"/>
                    </a:lnTo>
                    <a:lnTo>
                      <a:pt x="9" y="331"/>
                    </a:lnTo>
                    <a:lnTo>
                      <a:pt x="9" y="286"/>
                    </a:lnTo>
                    <a:lnTo>
                      <a:pt x="13" y="242"/>
                    </a:lnTo>
                    <a:lnTo>
                      <a:pt x="19" y="200"/>
                    </a:lnTo>
                    <a:lnTo>
                      <a:pt x="29" y="158"/>
                    </a:lnTo>
                    <a:lnTo>
                      <a:pt x="38" y="117"/>
                    </a:lnTo>
                    <a:lnTo>
                      <a:pt x="52" y="77"/>
                    </a:lnTo>
                    <a:lnTo>
                      <a:pt x="65" y="37"/>
                    </a:lnTo>
                    <a:lnTo>
                      <a:pt x="82" y="0"/>
                    </a:lnTo>
                    <a:lnTo>
                      <a:pt x="65" y="20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7" name="Freeform 31">
                <a:extLst>
                  <a:ext uri="{FF2B5EF4-FFF2-40B4-BE49-F238E27FC236}">
                    <a16:creationId xmlns:a16="http://schemas.microsoft.com/office/drawing/2014/main" id="{9AB3027C-C35F-4BDC-99A6-461F9FF74D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" y="1836"/>
                <a:ext cx="1565" cy="885"/>
              </a:xfrm>
              <a:custGeom>
                <a:avLst/>
                <a:gdLst>
                  <a:gd name="T0" fmla="*/ 1563 w 1565"/>
                  <a:gd name="T1" fmla="*/ 290 h 885"/>
                  <a:gd name="T2" fmla="*/ 1548 w 1565"/>
                  <a:gd name="T3" fmla="*/ 184 h 885"/>
                  <a:gd name="T4" fmla="*/ 1527 w 1565"/>
                  <a:gd name="T5" fmla="*/ 113 h 885"/>
                  <a:gd name="T6" fmla="*/ 1525 w 1565"/>
                  <a:gd name="T7" fmla="*/ 125 h 885"/>
                  <a:gd name="T8" fmla="*/ 1540 w 1565"/>
                  <a:gd name="T9" fmla="*/ 186 h 885"/>
                  <a:gd name="T10" fmla="*/ 1550 w 1565"/>
                  <a:gd name="T11" fmla="*/ 248 h 885"/>
                  <a:gd name="T12" fmla="*/ 1555 w 1565"/>
                  <a:gd name="T13" fmla="*/ 311 h 885"/>
                  <a:gd name="T14" fmla="*/ 1555 w 1565"/>
                  <a:gd name="T15" fmla="*/ 397 h 885"/>
                  <a:gd name="T16" fmla="*/ 1540 w 1565"/>
                  <a:gd name="T17" fmla="*/ 501 h 885"/>
                  <a:gd name="T18" fmla="*/ 1513 w 1565"/>
                  <a:gd name="T19" fmla="*/ 601 h 885"/>
                  <a:gd name="T20" fmla="*/ 1473 w 1565"/>
                  <a:gd name="T21" fmla="*/ 695 h 885"/>
                  <a:gd name="T22" fmla="*/ 1456 w 1565"/>
                  <a:gd name="T23" fmla="*/ 735 h 885"/>
                  <a:gd name="T24" fmla="*/ 1484 w 1565"/>
                  <a:gd name="T25" fmla="*/ 687 h 885"/>
                  <a:gd name="T26" fmla="*/ 1523 w 1565"/>
                  <a:gd name="T27" fmla="*/ 595 h 885"/>
                  <a:gd name="T28" fmla="*/ 1550 w 1565"/>
                  <a:gd name="T29" fmla="*/ 497 h 885"/>
                  <a:gd name="T30" fmla="*/ 1563 w 1565"/>
                  <a:gd name="T31" fmla="*/ 395 h 885"/>
                  <a:gd name="T32" fmla="*/ 68 w 1565"/>
                  <a:gd name="T33" fmla="*/ 23 h 885"/>
                  <a:gd name="T34" fmla="*/ 39 w 1565"/>
                  <a:gd name="T35" fmla="*/ 98 h 885"/>
                  <a:gd name="T36" fmla="*/ 18 w 1565"/>
                  <a:gd name="T37" fmla="*/ 177 h 885"/>
                  <a:gd name="T38" fmla="*/ 4 w 1565"/>
                  <a:gd name="T39" fmla="*/ 259 h 885"/>
                  <a:gd name="T40" fmla="*/ 0 w 1565"/>
                  <a:gd name="T41" fmla="*/ 344 h 885"/>
                  <a:gd name="T42" fmla="*/ 2 w 1565"/>
                  <a:gd name="T43" fmla="*/ 416 h 885"/>
                  <a:gd name="T44" fmla="*/ 14 w 1565"/>
                  <a:gd name="T45" fmla="*/ 489 h 885"/>
                  <a:gd name="T46" fmla="*/ 29 w 1565"/>
                  <a:gd name="T47" fmla="*/ 558 h 885"/>
                  <a:gd name="T48" fmla="*/ 52 w 1565"/>
                  <a:gd name="T49" fmla="*/ 626 h 885"/>
                  <a:gd name="T50" fmla="*/ 81 w 1565"/>
                  <a:gd name="T51" fmla="*/ 689 h 885"/>
                  <a:gd name="T52" fmla="*/ 114 w 1565"/>
                  <a:gd name="T53" fmla="*/ 750 h 885"/>
                  <a:gd name="T54" fmla="*/ 152 w 1565"/>
                  <a:gd name="T55" fmla="*/ 808 h 885"/>
                  <a:gd name="T56" fmla="*/ 196 w 1565"/>
                  <a:gd name="T57" fmla="*/ 862 h 885"/>
                  <a:gd name="T58" fmla="*/ 229 w 1565"/>
                  <a:gd name="T59" fmla="*/ 885 h 885"/>
                  <a:gd name="T60" fmla="*/ 181 w 1565"/>
                  <a:gd name="T61" fmla="*/ 831 h 885"/>
                  <a:gd name="T62" fmla="*/ 137 w 1565"/>
                  <a:gd name="T63" fmla="*/ 772 h 885"/>
                  <a:gd name="T64" fmla="*/ 98 w 1565"/>
                  <a:gd name="T65" fmla="*/ 708 h 885"/>
                  <a:gd name="T66" fmla="*/ 68 w 1565"/>
                  <a:gd name="T67" fmla="*/ 641 h 885"/>
                  <a:gd name="T68" fmla="*/ 43 w 1565"/>
                  <a:gd name="T69" fmla="*/ 570 h 885"/>
                  <a:gd name="T70" fmla="*/ 24 w 1565"/>
                  <a:gd name="T71" fmla="*/ 497 h 885"/>
                  <a:gd name="T72" fmla="*/ 12 w 1565"/>
                  <a:gd name="T73" fmla="*/ 422 h 885"/>
                  <a:gd name="T74" fmla="*/ 8 w 1565"/>
                  <a:gd name="T75" fmla="*/ 344 h 885"/>
                  <a:gd name="T76" fmla="*/ 14 w 1565"/>
                  <a:gd name="T77" fmla="*/ 253 h 885"/>
                  <a:gd name="T78" fmla="*/ 29 w 1565"/>
                  <a:gd name="T79" fmla="*/ 165 h 885"/>
                  <a:gd name="T80" fmla="*/ 54 w 1565"/>
                  <a:gd name="T81" fmla="*/ 81 h 885"/>
                  <a:gd name="T82" fmla="*/ 89 w 1565"/>
                  <a:gd name="T83" fmla="*/ 0 h 88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65"/>
                  <a:gd name="T127" fmla="*/ 0 h 885"/>
                  <a:gd name="T128" fmla="*/ 1565 w 1565"/>
                  <a:gd name="T129" fmla="*/ 885 h 88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65" h="885">
                    <a:moveTo>
                      <a:pt x="1565" y="344"/>
                    </a:moveTo>
                    <a:lnTo>
                      <a:pt x="1563" y="290"/>
                    </a:lnTo>
                    <a:lnTo>
                      <a:pt x="1557" y="236"/>
                    </a:lnTo>
                    <a:lnTo>
                      <a:pt x="1548" y="184"/>
                    </a:lnTo>
                    <a:lnTo>
                      <a:pt x="1536" y="132"/>
                    </a:lnTo>
                    <a:lnTo>
                      <a:pt x="1527" y="113"/>
                    </a:lnTo>
                    <a:lnTo>
                      <a:pt x="1515" y="96"/>
                    </a:lnTo>
                    <a:lnTo>
                      <a:pt x="1525" y="125"/>
                    </a:lnTo>
                    <a:lnTo>
                      <a:pt x="1532" y="155"/>
                    </a:lnTo>
                    <a:lnTo>
                      <a:pt x="1540" y="186"/>
                    </a:lnTo>
                    <a:lnTo>
                      <a:pt x="1546" y="217"/>
                    </a:lnTo>
                    <a:lnTo>
                      <a:pt x="1550" y="248"/>
                    </a:lnTo>
                    <a:lnTo>
                      <a:pt x="1554" y="280"/>
                    </a:lnTo>
                    <a:lnTo>
                      <a:pt x="1555" y="311"/>
                    </a:lnTo>
                    <a:lnTo>
                      <a:pt x="1555" y="344"/>
                    </a:lnTo>
                    <a:lnTo>
                      <a:pt x="1555" y="397"/>
                    </a:lnTo>
                    <a:lnTo>
                      <a:pt x="1550" y="451"/>
                    </a:lnTo>
                    <a:lnTo>
                      <a:pt x="1540" y="501"/>
                    </a:lnTo>
                    <a:lnTo>
                      <a:pt x="1529" y="553"/>
                    </a:lnTo>
                    <a:lnTo>
                      <a:pt x="1513" y="601"/>
                    </a:lnTo>
                    <a:lnTo>
                      <a:pt x="1494" y="649"/>
                    </a:lnTo>
                    <a:lnTo>
                      <a:pt x="1473" y="695"/>
                    </a:lnTo>
                    <a:lnTo>
                      <a:pt x="1448" y="739"/>
                    </a:lnTo>
                    <a:lnTo>
                      <a:pt x="1456" y="735"/>
                    </a:lnTo>
                    <a:lnTo>
                      <a:pt x="1461" y="731"/>
                    </a:lnTo>
                    <a:lnTo>
                      <a:pt x="1484" y="687"/>
                    </a:lnTo>
                    <a:lnTo>
                      <a:pt x="1506" y="643"/>
                    </a:lnTo>
                    <a:lnTo>
                      <a:pt x="1523" y="595"/>
                    </a:lnTo>
                    <a:lnTo>
                      <a:pt x="1538" y="547"/>
                    </a:lnTo>
                    <a:lnTo>
                      <a:pt x="1550" y="497"/>
                    </a:lnTo>
                    <a:lnTo>
                      <a:pt x="1557" y="447"/>
                    </a:lnTo>
                    <a:lnTo>
                      <a:pt x="1563" y="395"/>
                    </a:lnTo>
                    <a:lnTo>
                      <a:pt x="1565" y="344"/>
                    </a:lnTo>
                    <a:close/>
                    <a:moveTo>
                      <a:pt x="68" y="23"/>
                    </a:moveTo>
                    <a:lnTo>
                      <a:pt x="52" y="61"/>
                    </a:lnTo>
                    <a:lnTo>
                      <a:pt x="39" y="98"/>
                    </a:lnTo>
                    <a:lnTo>
                      <a:pt x="27" y="138"/>
                    </a:lnTo>
                    <a:lnTo>
                      <a:pt x="18" y="177"/>
                    </a:lnTo>
                    <a:lnTo>
                      <a:pt x="10" y="219"/>
                    </a:lnTo>
                    <a:lnTo>
                      <a:pt x="4" y="259"/>
                    </a:lnTo>
                    <a:lnTo>
                      <a:pt x="0" y="301"/>
                    </a:lnTo>
                    <a:lnTo>
                      <a:pt x="0" y="344"/>
                    </a:lnTo>
                    <a:lnTo>
                      <a:pt x="0" y="380"/>
                    </a:lnTo>
                    <a:lnTo>
                      <a:pt x="2" y="416"/>
                    </a:lnTo>
                    <a:lnTo>
                      <a:pt x="8" y="453"/>
                    </a:lnTo>
                    <a:lnTo>
                      <a:pt x="14" y="489"/>
                    </a:lnTo>
                    <a:lnTo>
                      <a:pt x="20" y="524"/>
                    </a:lnTo>
                    <a:lnTo>
                      <a:pt x="29" y="558"/>
                    </a:lnTo>
                    <a:lnTo>
                      <a:pt x="41" y="593"/>
                    </a:lnTo>
                    <a:lnTo>
                      <a:pt x="52" y="626"/>
                    </a:lnTo>
                    <a:lnTo>
                      <a:pt x="66" y="658"/>
                    </a:lnTo>
                    <a:lnTo>
                      <a:pt x="81" y="689"/>
                    </a:lnTo>
                    <a:lnTo>
                      <a:pt x="96" y="720"/>
                    </a:lnTo>
                    <a:lnTo>
                      <a:pt x="114" y="750"/>
                    </a:lnTo>
                    <a:lnTo>
                      <a:pt x="133" y="779"/>
                    </a:lnTo>
                    <a:lnTo>
                      <a:pt x="152" y="808"/>
                    </a:lnTo>
                    <a:lnTo>
                      <a:pt x="173" y="835"/>
                    </a:lnTo>
                    <a:lnTo>
                      <a:pt x="196" y="862"/>
                    </a:lnTo>
                    <a:lnTo>
                      <a:pt x="212" y="873"/>
                    </a:lnTo>
                    <a:lnTo>
                      <a:pt x="229" y="885"/>
                    </a:lnTo>
                    <a:lnTo>
                      <a:pt x="204" y="858"/>
                    </a:lnTo>
                    <a:lnTo>
                      <a:pt x="181" y="831"/>
                    </a:lnTo>
                    <a:lnTo>
                      <a:pt x="158" y="800"/>
                    </a:lnTo>
                    <a:lnTo>
                      <a:pt x="137" y="772"/>
                    </a:lnTo>
                    <a:lnTo>
                      <a:pt x="118" y="741"/>
                    </a:lnTo>
                    <a:lnTo>
                      <a:pt x="98" y="708"/>
                    </a:lnTo>
                    <a:lnTo>
                      <a:pt x="83" y="676"/>
                    </a:lnTo>
                    <a:lnTo>
                      <a:pt x="68" y="641"/>
                    </a:lnTo>
                    <a:lnTo>
                      <a:pt x="54" y="606"/>
                    </a:lnTo>
                    <a:lnTo>
                      <a:pt x="43" y="570"/>
                    </a:lnTo>
                    <a:lnTo>
                      <a:pt x="31" y="534"/>
                    </a:lnTo>
                    <a:lnTo>
                      <a:pt x="24" y="497"/>
                    </a:lnTo>
                    <a:lnTo>
                      <a:pt x="16" y="461"/>
                    </a:lnTo>
                    <a:lnTo>
                      <a:pt x="12" y="422"/>
                    </a:lnTo>
                    <a:lnTo>
                      <a:pt x="8" y="382"/>
                    </a:lnTo>
                    <a:lnTo>
                      <a:pt x="8" y="344"/>
                    </a:lnTo>
                    <a:lnTo>
                      <a:pt x="10" y="297"/>
                    </a:lnTo>
                    <a:lnTo>
                      <a:pt x="14" y="253"/>
                    </a:lnTo>
                    <a:lnTo>
                      <a:pt x="20" y="209"/>
                    </a:lnTo>
                    <a:lnTo>
                      <a:pt x="29" y="165"/>
                    </a:lnTo>
                    <a:lnTo>
                      <a:pt x="41" y="123"/>
                    </a:lnTo>
                    <a:lnTo>
                      <a:pt x="54" y="81"/>
                    </a:lnTo>
                    <a:lnTo>
                      <a:pt x="70" y="40"/>
                    </a:lnTo>
                    <a:lnTo>
                      <a:pt x="89" y="0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8" name="Freeform 32">
                <a:extLst>
                  <a:ext uri="{FF2B5EF4-FFF2-40B4-BE49-F238E27FC236}">
                    <a16:creationId xmlns:a16="http://schemas.microsoft.com/office/drawing/2014/main" id="{D92B0D9D-B57D-46EA-AA5C-689FF0F4A2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" y="1824"/>
                <a:ext cx="1557" cy="906"/>
              </a:xfrm>
              <a:custGeom>
                <a:avLst/>
                <a:gdLst>
                  <a:gd name="T0" fmla="*/ 1555 w 1557"/>
                  <a:gd name="T1" fmla="*/ 325 h 906"/>
                  <a:gd name="T2" fmla="*/ 1551 w 1557"/>
                  <a:gd name="T3" fmla="*/ 267 h 906"/>
                  <a:gd name="T4" fmla="*/ 1542 w 1557"/>
                  <a:gd name="T5" fmla="*/ 210 h 906"/>
                  <a:gd name="T6" fmla="*/ 1530 w 1557"/>
                  <a:gd name="T7" fmla="*/ 154 h 906"/>
                  <a:gd name="T8" fmla="*/ 1511 w 1557"/>
                  <a:gd name="T9" fmla="*/ 108 h 906"/>
                  <a:gd name="T10" fmla="*/ 1511 w 1557"/>
                  <a:gd name="T11" fmla="*/ 121 h 906"/>
                  <a:gd name="T12" fmla="*/ 1530 w 1557"/>
                  <a:gd name="T13" fmla="*/ 187 h 906"/>
                  <a:gd name="T14" fmla="*/ 1542 w 1557"/>
                  <a:gd name="T15" fmla="*/ 252 h 906"/>
                  <a:gd name="T16" fmla="*/ 1548 w 1557"/>
                  <a:gd name="T17" fmla="*/ 321 h 906"/>
                  <a:gd name="T18" fmla="*/ 1546 w 1557"/>
                  <a:gd name="T19" fmla="*/ 409 h 906"/>
                  <a:gd name="T20" fmla="*/ 1532 w 1557"/>
                  <a:gd name="T21" fmla="*/ 515 h 906"/>
                  <a:gd name="T22" fmla="*/ 1503 w 1557"/>
                  <a:gd name="T23" fmla="*/ 617 h 906"/>
                  <a:gd name="T24" fmla="*/ 1461 w 1557"/>
                  <a:gd name="T25" fmla="*/ 711 h 906"/>
                  <a:gd name="T26" fmla="*/ 1444 w 1557"/>
                  <a:gd name="T27" fmla="*/ 751 h 906"/>
                  <a:gd name="T28" fmla="*/ 1475 w 1557"/>
                  <a:gd name="T29" fmla="*/ 703 h 906"/>
                  <a:gd name="T30" fmla="*/ 1513 w 1557"/>
                  <a:gd name="T31" fmla="*/ 611 h 906"/>
                  <a:gd name="T32" fmla="*/ 1540 w 1557"/>
                  <a:gd name="T33" fmla="*/ 511 h 906"/>
                  <a:gd name="T34" fmla="*/ 1555 w 1557"/>
                  <a:gd name="T35" fmla="*/ 409 h 906"/>
                  <a:gd name="T36" fmla="*/ 73 w 1557"/>
                  <a:gd name="T37" fmla="*/ 25 h 906"/>
                  <a:gd name="T38" fmla="*/ 43 w 1557"/>
                  <a:gd name="T39" fmla="*/ 102 h 906"/>
                  <a:gd name="T40" fmla="*/ 20 w 1557"/>
                  <a:gd name="T41" fmla="*/ 183 h 906"/>
                  <a:gd name="T42" fmla="*/ 4 w 1557"/>
                  <a:gd name="T43" fmla="*/ 267 h 906"/>
                  <a:gd name="T44" fmla="*/ 0 w 1557"/>
                  <a:gd name="T45" fmla="*/ 356 h 906"/>
                  <a:gd name="T46" fmla="*/ 4 w 1557"/>
                  <a:gd name="T47" fmla="*/ 432 h 906"/>
                  <a:gd name="T48" fmla="*/ 14 w 1557"/>
                  <a:gd name="T49" fmla="*/ 505 h 906"/>
                  <a:gd name="T50" fmla="*/ 31 w 1557"/>
                  <a:gd name="T51" fmla="*/ 576 h 906"/>
                  <a:gd name="T52" fmla="*/ 56 w 1557"/>
                  <a:gd name="T53" fmla="*/ 645 h 906"/>
                  <a:gd name="T54" fmla="*/ 85 w 1557"/>
                  <a:gd name="T55" fmla="*/ 711 h 906"/>
                  <a:gd name="T56" fmla="*/ 121 w 1557"/>
                  <a:gd name="T57" fmla="*/ 774 h 906"/>
                  <a:gd name="T58" fmla="*/ 162 w 1557"/>
                  <a:gd name="T59" fmla="*/ 832 h 906"/>
                  <a:gd name="T60" fmla="*/ 210 w 1557"/>
                  <a:gd name="T61" fmla="*/ 885 h 906"/>
                  <a:gd name="T62" fmla="*/ 240 w 1557"/>
                  <a:gd name="T63" fmla="*/ 906 h 906"/>
                  <a:gd name="T64" fmla="*/ 188 w 1557"/>
                  <a:gd name="T65" fmla="*/ 851 h 906"/>
                  <a:gd name="T66" fmla="*/ 144 w 1557"/>
                  <a:gd name="T67" fmla="*/ 791 h 906"/>
                  <a:gd name="T68" fmla="*/ 104 w 1557"/>
                  <a:gd name="T69" fmla="*/ 728 h 906"/>
                  <a:gd name="T70" fmla="*/ 71 w 1557"/>
                  <a:gd name="T71" fmla="*/ 659 h 906"/>
                  <a:gd name="T72" fmla="*/ 44 w 1557"/>
                  <a:gd name="T73" fmla="*/ 588 h 906"/>
                  <a:gd name="T74" fmla="*/ 23 w 1557"/>
                  <a:gd name="T75" fmla="*/ 513 h 906"/>
                  <a:gd name="T76" fmla="*/ 12 w 1557"/>
                  <a:gd name="T77" fmla="*/ 436 h 906"/>
                  <a:gd name="T78" fmla="*/ 8 w 1557"/>
                  <a:gd name="T79" fmla="*/ 356 h 906"/>
                  <a:gd name="T80" fmla="*/ 14 w 1557"/>
                  <a:gd name="T81" fmla="*/ 261 h 906"/>
                  <a:gd name="T82" fmla="*/ 31 w 1557"/>
                  <a:gd name="T83" fmla="*/ 169 h 906"/>
                  <a:gd name="T84" fmla="*/ 58 w 1557"/>
                  <a:gd name="T85" fmla="*/ 83 h 906"/>
                  <a:gd name="T86" fmla="*/ 94 w 1557"/>
                  <a:gd name="T87" fmla="*/ 0 h 9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7"/>
                  <a:gd name="T133" fmla="*/ 0 h 906"/>
                  <a:gd name="T134" fmla="*/ 1557 w 1557"/>
                  <a:gd name="T135" fmla="*/ 906 h 9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7" h="906">
                    <a:moveTo>
                      <a:pt x="1557" y="356"/>
                    </a:moveTo>
                    <a:lnTo>
                      <a:pt x="1555" y="325"/>
                    </a:lnTo>
                    <a:lnTo>
                      <a:pt x="1553" y="296"/>
                    </a:lnTo>
                    <a:lnTo>
                      <a:pt x="1551" y="267"/>
                    </a:lnTo>
                    <a:lnTo>
                      <a:pt x="1548" y="238"/>
                    </a:lnTo>
                    <a:lnTo>
                      <a:pt x="1542" y="210"/>
                    </a:lnTo>
                    <a:lnTo>
                      <a:pt x="1536" y="181"/>
                    </a:lnTo>
                    <a:lnTo>
                      <a:pt x="1530" y="154"/>
                    </a:lnTo>
                    <a:lnTo>
                      <a:pt x="1523" y="125"/>
                    </a:lnTo>
                    <a:lnTo>
                      <a:pt x="1511" y="108"/>
                    </a:lnTo>
                    <a:lnTo>
                      <a:pt x="1502" y="91"/>
                    </a:lnTo>
                    <a:lnTo>
                      <a:pt x="1511" y="121"/>
                    </a:lnTo>
                    <a:lnTo>
                      <a:pt x="1521" y="154"/>
                    </a:lnTo>
                    <a:lnTo>
                      <a:pt x="1530" y="187"/>
                    </a:lnTo>
                    <a:lnTo>
                      <a:pt x="1536" y="219"/>
                    </a:lnTo>
                    <a:lnTo>
                      <a:pt x="1542" y="252"/>
                    </a:lnTo>
                    <a:lnTo>
                      <a:pt x="1546" y="286"/>
                    </a:lnTo>
                    <a:lnTo>
                      <a:pt x="1548" y="321"/>
                    </a:lnTo>
                    <a:lnTo>
                      <a:pt x="1548" y="356"/>
                    </a:lnTo>
                    <a:lnTo>
                      <a:pt x="1546" y="409"/>
                    </a:lnTo>
                    <a:lnTo>
                      <a:pt x="1540" y="463"/>
                    </a:lnTo>
                    <a:lnTo>
                      <a:pt x="1532" y="515"/>
                    </a:lnTo>
                    <a:lnTo>
                      <a:pt x="1519" y="567"/>
                    </a:lnTo>
                    <a:lnTo>
                      <a:pt x="1503" y="617"/>
                    </a:lnTo>
                    <a:lnTo>
                      <a:pt x="1484" y="665"/>
                    </a:lnTo>
                    <a:lnTo>
                      <a:pt x="1461" y="711"/>
                    </a:lnTo>
                    <a:lnTo>
                      <a:pt x="1436" y="755"/>
                    </a:lnTo>
                    <a:lnTo>
                      <a:pt x="1444" y="751"/>
                    </a:lnTo>
                    <a:lnTo>
                      <a:pt x="1452" y="747"/>
                    </a:lnTo>
                    <a:lnTo>
                      <a:pt x="1475" y="703"/>
                    </a:lnTo>
                    <a:lnTo>
                      <a:pt x="1496" y="657"/>
                    </a:lnTo>
                    <a:lnTo>
                      <a:pt x="1513" y="611"/>
                    </a:lnTo>
                    <a:lnTo>
                      <a:pt x="1528" y="561"/>
                    </a:lnTo>
                    <a:lnTo>
                      <a:pt x="1540" y="511"/>
                    </a:lnTo>
                    <a:lnTo>
                      <a:pt x="1550" y="461"/>
                    </a:lnTo>
                    <a:lnTo>
                      <a:pt x="1555" y="409"/>
                    </a:lnTo>
                    <a:lnTo>
                      <a:pt x="1557" y="356"/>
                    </a:lnTo>
                    <a:close/>
                    <a:moveTo>
                      <a:pt x="73" y="25"/>
                    </a:moveTo>
                    <a:lnTo>
                      <a:pt x="56" y="62"/>
                    </a:lnTo>
                    <a:lnTo>
                      <a:pt x="43" y="102"/>
                    </a:lnTo>
                    <a:lnTo>
                      <a:pt x="29" y="142"/>
                    </a:lnTo>
                    <a:lnTo>
                      <a:pt x="20" y="183"/>
                    </a:lnTo>
                    <a:lnTo>
                      <a:pt x="10" y="225"/>
                    </a:lnTo>
                    <a:lnTo>
                      <a:pt x="4" y="267"/>
                    </a:lnTo>
                    <a:lnTo>
                      <a:pt x="0" y="311"/>
                    </a:lnTo>
                    <a:lnTo>
                      <a:pt x="0" y="356"/>
                    </a:lnTo>
                    <a:lnTo>
                      <a:pt x="0" y="394"/>
                    </a:lnTo>
                    <a:lnTo>
                      <a:pt x="4" y="432"/>
                    </a:lnTo>
                    <a:lnTo>
                      <a:pt x="8" y="469"/>
                    </a:lnTo>
                    <a:lnTo>
                      <a:pt x="14" y="505"/>
                    </a:lnTo>
                    <a:lnTo>
                      <a:pt x="21" y="542"/>
                    </a:lnTo>
                    <a:lnTo>
                      <a:pt x="31" y="576"/>
                    </a:lnTo>
                    <a:lnTo>
                      <a:pt x="43" y="611"/>
                    </a:lnTo>
                    <a:lnTo>
                      <a:pt x="56" y="645"/>
                    </a:lnTo>
                    <a:lnTo>
                      <a:pt x="69" y="678"/>
                    </a:lnTo>
                    <a:lnTo>
                      <a:pt x="85" y="711"/>
                    </a:lnTo>
                    <a:lnTo>
                      <a:pt x="102" y="743"/>
                    </a:lnTo>
                    <a:lnTo>
                      <a:pt x="121" y="774"/>
                    </a:lnTo>
                    <a:lnTo>
                      <a:pt x="140" y="803"/>
                    </a:lnTo>
                    <a:lnTo>
                      <a:pt x="162" y="832"/>
                    </a:lnTo>
                    <a:lnTo>
                      <a:pt x="185" y="860"/>
                    </a:lnTo>
                    <a:lnTo>
                      <a:pt x="210" y="885"/>
                    </a:lnTo>
                    <a:lnTo>
                      <a:pt x="225" y="897"/>
                    </a:lnTo>
                    <a:lnTo>
                      <a:pt x="240" y="906"/>
                    </a:lnTo>
                    <a:lnTo>
                      <a:pt x="213" y="879"/>
                    </a:lnTo>
                    <a:lnTo>
                      <a:pt x="188" y="851"/>
                    </a:lnTo>
                    <a:lnTo>
                      <a:pt x="165" y="822"/>
                    </a:lnTo>
                    <a:lnTo>
                      <a:pt x="144" y="791"/>
                    </a:lnTo>
                    <a:lnTo>
                      <a:pt x="123" y="760"/>
                    </a:lnTo>
                    <a:lnTo>
                      <a:pt x="104" y="728"/>
                    </a:lnTo>
                    <a:lnTo>
                      <a:pt x="87" y="693"/>
                    </a:lnTo>
                    <a:lnTo>
                      <a:pt x="71" y="659"/>
                    </a:lnTo>
                    <a:lnTo>
                      <a:pt x="56" y="624"/>
                    </a:lnTo>
                    <a:lnTo>
                      <a:pt x="44" y="588"/>
                    </a:lnTo>
                    <a:lnTo>
                      <a:pt x="33" y="551"/>
                    </a:lnTo>
                    <a:lnTo>
                      <a:pt x="23" y="513"/>
                    </a:lnTo>
                    <a:lnTo>
                      <a:pt x="18" y="475"/>
                    </a:lnTo>
                    <a:lnTo>
                      <a:pt x="12" y="436"/>
                    </a:lnTo>
                    <a:lnTo>
                      <a:pt x="10" y="396"/>
                    </a:lnTo>
                    <a:lnTo>
                      <a:pt x="8" y="356"/>
                    </a:lnTo>
                    <a:lnTo>
                      <a:pt x="10" y="308"/>
                    </a:lnTo>
                    <a:lnTo>
                      <a:pt x="14" y="261"/>
                    </a:lnTo>
                    <a:lnTo>
                      <a:pt x="21" y="215"/>
                    </a:lnTo>
                    <a:lnTo>
                      <a:pt x="31" y="169"/>
                    </a:lnTo>
                    <a:lnTo>
                      <a:pt x="43" y="125"/>
                    </a:lnTo>
                    <a:lnTo>
                      <a:pt x="58" y="83"/>
                    </a:lnTo>
                    <a:lnTo>
                      <a:pt x="75" y="41"/>
                    </a:lnTo>
                    <a:lnTo>
                      <a:pt x="94" y="0"/>
                    </a:lnTo>
                    <a:lnTo>
                      <a:pt x="73" y="25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9" name="Freeform 33">
                <a:extLst>
                  <a:ext uri="{FF2B5EF4-FFF2-40B4-BE49-F238E27FC236}">
                    <a16:creationId xmlns:a16="http://schemas.microsoft.com/office/drawing/2014/main" id="{F73CF08E-39D4-4CB1-814B-EDB7F15C8B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2" y="1811"/>
                <a:ext cx="1547" cy="927"/>
              </a:xfrm>
              <a:custGeom>
                <a:avLst/>
                <a:gdLst>
                  <a:gd name="T0" fmla="*/ 1547 w 1547"/>
                  <a:gd name="T1" fmla="*/ 336 h 927"/>
                  <a:gd name="T2" fmla="*/ 1542 w 1547"/>
                  <a:gd name="T3" fmla="*/ 273 h 927"/>
                  <a:gd name="T4" fmla="*/ 1532 w 1547"/>
                  <a:gd name="T5" fmla="*/ 211 h 927"/>
                  <a:gd name="T6" fmla="*/ 1517 w 1547"/>
                  <a:gd name="T7" fmla="*/ 150 h 927"/>
                  <a:gd name="T8" fmla="*/ 1498 w 1547"/>
                  <a:gd name="T9" fmla="*/ 104 h 927"/>
                  <a:gd name="T10" fmla="*/ 1499 w 1547"/>
                  <a:gd name="T11" fmla="*/ 119 h 927"/>
                  <a:gd name="T12" fmla="*/ 1519 w 1547"/>
                  <a:gd name="T13" fmla="*/ 188 h 927"/>
                  <a:gd name="T14" fmla="*/ 1532 w 1547"/>
                  <a:gd name="T15" fmla="*/ 259 h 927"/>
                  <a:gd name="T16" fmla="*/ 1540 w 1547"/>
                  <a:gd name="T17" fmla="*/ 332 h 927"/>
                  <a:gd name="T18" fmla="*/ 1540 w 1547"/>
                  <a:gd name="T19" fmla="*/ 395 h 927"/>
                  <a:gd name="T20" fmla="*/ 1536 w 1547"/>
                  <a:gd name="T21" fmla="*/ 451 h 927"/>
                  <a:gd name="T22" fmla="*/ 1523 w 1547"/>
                  <a:gd name="T23" fmla="*/ 530 h 927"/>
                  <a:gd name="T24" fmla="*/ 1494 w 1547"/>
                  <a:gd name="T25" fmla="*/ 631 h 927"/>
                  <a:gd name="T26" fmla="*/ 1451 w 1547"/>
                  <a:gd name="T27" fmla="*/ 727 h 927"/>
                  <a:gd name="T28" fmla="*/ 1432 w 1547"/>
                  <a:gd name="T29" fmla="*/ 768 h 927"/>
                  <a:gd name="T30" fmla="*/ 1465 w 1547"/>
                  <a:gd name="T31" fmla="*/ 720 h 927"/>
                  <a:gd name="T32" fmla="*/ 1505 w 1547"/>
                  <a:gd name="T33" fmla="*/ 626 h 927"/>
                  <a:gd name="T34" fmla="*/ 1532 w 1547"/>
                  <a:gd name="T35" fmla="*/ 526 h 927"/>
                  <a:gd name="T36" fmla="*/ 1547 w 1547"/>
                  <a:gd name="T37" fmla="*/ 422 h 927"/>
                  <a:gd name="T38" fmla="*/ 81 w 1547"/>
                  <a:gd name="T39" fmla="*/ 25 h 927"/>
                  <a:gd name="T40" fmla="*/ 46 w 1547"/>
                  <a:gd name="T41" fmla="*/ 106 h 927"/>
                  <a:gd name="T42" fmla="*/ 21 w 1547"/>
                  <a:gd name="T43" fmla="*/ 190 h 927"/>
                  <a:gd name="T44" fmla="*/ 6 w 1547"/>
                  <a:gd name="T45" fmla="*/ 278 h 927"/>
                  <a:gd name="T46" fmla="*/ 0 w 1547"/>
                  <a:gd name="T47" fmla="*/ 369 h 927"/>
                  <a:gd name="T48" fmla="*/ 4 w 1547"/>
                  <a:gd name="T49" fmla="*/ 447 h 927"/>
                  <a:gd name="T50" fmla="*/ 16 w 1547"/>
                  <a:gd name="T51" fmla="*/ 522 h 927"/>
                  <a:gd name="T52" fmla="*/ 35 w 1547"/>
                  <a:gd name="T53" fmla="*/ 595 h 927"/>
                  <a:gd name="T54" fmla="*/ 60 w 1547"/>
                  <a:gd name="T55" fmla="*/ 666 h 927"/>
                  <a:gd name="T56" fmla="*/ 90 w 1547"/>
                  <a:gd name="T57" fmla="*/ 733 h 927"/>
                  <a:gd name="T58" fmla="*/ 129 w 1547"/>
                  <a:gd name="T59" fmla="*/ 797 h 927"/>
                  <a:gd name="T60" fmla="*/ 173 w 1547"/>
                  <a:gd name="T61" fmla="*/ 856 h 927"/>
                  <a:gd name="T62" fmla="*/ 221 w 1547"/>
                  <a:gd name="T63" fmla="*/ 910 h 927"/>
                  <a:gd name="T64" fmla="*/ 250 w 1547"/>
                  <a:gd name="T65" fmla="*/ 927 h 927"/>
                  <a:gd name="T66" fmla="*/ 198 w 1547"/>
                  <a:gd name="T67" fmla="*/ 871 h 927"/>
                  <a:gd name="T68" fmla="*/ 150 w 1547"/>
                  <a:gd name="T69" fmla="*/ 812 h 927"/>
                  <a:gd name="T70" fmla="*/ 108 w 1547"/>
                  <a:gd name="T71" fmla="*/ 747 h 927"/>
                  <a:gd name="T72" fmla="*/ 73 w 1547"/>
                  <a:gd name="T73" fmla="*/ 678 h 927"/>
                  <a:gd name="T74" fmla="*/ 46 w 1547"/>
                  <a:gd name="T75" fmla="*/ 605 h 927"/>
                  <a:gd name="T76" fmla="*/ 25 w 1547"/>
                  <a:gd name="T77" fmla="*/ 530 h 927"/>
                  <a:gd name="T78" fmla="*/ 12 w 1547"/>
                  <a:gd name="T79" fmla="*/ 449 h 927"/>
                  <a:gd name="T80" fmla="*/ 8 w 1547"/>
                  <a:gd name="T81" fmla="*/ 369 h 927"/>
                  <a:gd name="T82" fmla="*/ 16 w 1547"/>
                  <a:gd name="T83" fmla="*/ 271 h 927"/>
                  <a:gd name="T84" fmla="*/ 33 w 1547"/>
                  <a:gd name="T85" fmla="*/ 175 h 927"/>
                  <a:gd name="T86" fmla="*/ 64 w 1547"/>
                  <a:gd name="T87" fmla="*/ 84 h 927"/>
                  <a:gd name="T88" fmla="*/ 104 w 1547"/>
                  <a:gd name="T89" fmla="*/ 0 h 92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47"/>
                  <a:gd name="T136" fmla="*/ 0 h 927"/>
                  <a:gd name="T137" fmla="*/ 1547 w 1547"/>
                  <a:gd name="T138" fmla="*/ 927 h 92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47" h="927">
                    <a:moveTo>
                      <a:pt x="1547" y="369"/>
                    </a:moveTo>
                    <a:lnTo>
                      <a:pt x="1547" y="336"/>
                    </a:lnTo>
                    <a:lnTo>
                      <a:pt x="1546" y="305"/>
                    </a:lnTo>
                    <a:lnTo>
                      <a:pt x="1542" y="273"/>
                    </a:lnTo>
                    <a:lnTo>
                      <a:pt x="1538" y="242"/>
                    </a:lnTo>
                    <a:lnTo>
                      <a:pt x="1532" y="211"/>
                    </a:lnTo>
                    <a:lnTo>
                      <a:pt x="1524" y="180"/>
                    </a:lnTo>
                    <a:lnTo>
                      <a:pt x="1517" y="150"/>
                    </a:lnTo>
                    <a:lnTo>
                      <a:pt x="1507" y="121"/>
                    </a:lnTo>
                    <a:lnTo>
                      <a:pt x="1498" y="104"/>
                    </a:lnTo>
                    <a:lnTo>
                      <a:pt x="1486" y="86"/>
                    </a:lnTo>
                    <a:lnTo>
                      <a:pt x="1499" y="119"/>
                    </a:lnTo>
                    <a:lnTo>
                      <a:pt x="1509" y="154"/>
                    </a:lnTo>
                    <a:lnTo>
                      <a:pt x="1519" y="188"/>
                    </a:lnTo>
                    <a:lnTo>
                      <a:pt x="1526" y="223"/>
                    </a:lnTo>
                    <a:lnTo>
                      <a:pt x="1532" y="259"/>
                    </a:lnTo>
                    <a:lnTo>
                      <a:pt x="1536" y="296"/>
                    </a:lnTo>
                    <a:lnTo>
                      <a:pt x="1540" y="332"/>
                    </a:lnTo>
                    <a:lnTo>
                      <a:pt x="1540" y="369"/>
                    </a:lnTo>
                    <a:lnTo>
                      <a:pt x="1540" y="395"/>
                    </a:lnTo>
                    <a:lnTo>
                      <a:pt x="1538" y="424"/>
                    </a:lnTo>
                    <a:lnTo>
                      <a:pt x="1536" y="451"/>
                    </a:lnTo>
                    <a:lnTo>
                      <a:pt x="1532" y="478"/>
                    </a:lnTo>
                    <a:lnTo>
                      <a:pt x="1523" y="530"/>
                    </a:lnTo>
                    <a:lnTo>
                      <a:pt x="1509" y="582"/>
                    </a:lnTo>
                    <a:lnTo>
                      <a:pt x="1494" y="631"/>
                    </a:lnTo>
                    <a:lnTo>
                      <a:pt x="1475" y="679"/>
                    </a:lnTo>
                    <a:lnTo>
                      <a:pt x="1451" y="727"/>
                    </a:lnTo>
                    <a:lnTo>
                      <a:pt x="1425" y="772"/>
                    </a:lnTo>
                    <a:lnTo>
                      <a:pt x="1432" y="768"/>
                    </a:lnTo>
                    <a:lnTo>
                      <a:pt x="1440" y="764"/>
                    </a:lnTo>
                    <a:lnTo>
                      <a:pt x="1465" y="720"/>
                    </a:lnTo>
                    <a:lnTo>
                      <a:pt x="1486" y="674"/>
                    </a:lnTo>
                    <a:lnTo>
                      <a:pt x="1505" y="626"/>
                    </a:lnTo>
                    <a:lnTo>
                      <a:pt x="1521" y="578"/>
                    </a:lnTo>
                    <a:lnTo>
                      <a:pt x="1532" y="526"/>
                    </a:lnTo>
                    <a:lnTo>
                      <a:pt x="1542" y="476"/>
                    </a:lnTo>
                    <a:lnTo>
                      <a:pt x="1547" y="422"/>
                    </a:lnTo>
                    <a:lnTo>
                      <a:pt x="1547" y="369"/>
                    </a:lnTo>
                    <a:close/>
                    <a:moveTo>
                      <a:pt x="81" y="25"/>
                    </a:moveTo>
                    <a:lnTo>
                      <a:pt x="62" y="65"/>
                    </a:lnTo>
                    <a:lnTo>
                      <a:pt x="46" y="106"/>
                    </a:lnTo>
                    <a:lnTo>
                      <a:pt x="33" y="148"/>
                    </a:lnTo>
                    <a:lnTo>
                      <a:pt x="21" y="190"/>
                    </a:lnTo>
                    <a:lnTo>
                      <a:pt x="12" y="234"/>
                    </a:lnTo>
                    <a:lnTo>
                      <a:pt x="6" y="278"/>
                    </a:lnTo>
                    <a:lnTo>
                      <a:pt x="2" y="322"/>
                    </a:lnTo>
                    <a:lnTo>
                      <a:pt x="0" y="369"/>
                    </a:lnTo>
                    <a:lnTo>
                      <a:pt x="0" y="407"/>
                    </a:lnTo>
                    <a:lnTo>
                      <a:pt x="4" y="447"/>
                    </a:lnTo>
                    <a:lnTo>
                      <a:pt x="8" y="486"/>
                    </a:lnTo>
                    <a:lnTo>
                      <a:pt x="16" y="522"/>
                    </a:lnTo>
                    <a:lnTo>
                      <a:pt x="23" y="559"/>
                    </a:lnTo>
                    <a:lnTo>
                      <a:pt x="35" y="595"/>
                    </a:lnTo>
                    <a:lnTo>
                      <a:pt x="46" y="631"/>
                    </a:lnTo>
                    <a:lnTo>
                      <a:pt x="60" y="666"/>
                    </a:lnTo>
                    <a:lnTo>
                      <a:pt x="75" y="701"/>
                    </a:lnTo>
                    <a:lnTo>
                      <a:pt x="90" y="733"/>
                    </a:lnTo>
                    <a:lnTo>
                      <a:pt x="110" y="766"/>
                    </a:lnTo>
                    <a:lnTo>
                      <a:pt x="129" y="797"/>
                    </a:lnTo>
                    <a:lnTo>
                      <a:pt x="150" y="825"/>
                    </a:lnTo>
                    <a:lnTo>
                      <a:pt x="173" y="856"/>
                    </a:lnTo>
                    <a:lnTo>
                      <a:pt x="196" y="883"/>
                    </a:lnTo>
                    <a:lnTo>
                      <a:pt x="221" y="910"/>
                    </a:lnTo>
                    <a:lnTo>
                      <a:pt x="236" y="919"/>
                    </a:lnTo>
                    <a:lnTo>
                      <a:pt x="250" y="927"/>
                    </a:lnTo>
                    <a:lnTo>
                      <a:pt x="223" y="900"/>
                    </a:lnTo>
                    <a:lnTo>
                      <a:pt x="198" y="871"/>
                    </a:lnTo>
                    <a:lnTo>
                      <a:pt x="173" y="843"/>
                    </a:lnTo>
                    <a:lnTo>
                      <a:pt x="150" y="812"/>
                    </a:lnTo>
                    <a:lnTo>
                      <a:pt x="129" y="779"/>
                    </a:lnTo>
                    <a:lnTo>
                      <a:pt x="108" y="747"/>
                    </a:lnTo>
                    <a:lnTo>
                      <a:pt x="90" y="714"/>
                    </a:lnTo>
                    <a:lnTo>
                      <a:pt x="73" y="678"/>
                    </a:lnTo>
                    <a:lnTo>
                      <a:pt x="58" y="643"/>
                    </a:lnTo>
                    <a:lnTo>
                      <a:pt x="46" y="605"/>
                    </a:lnTo>
                    <a:lnTo>
                      <a:pt x="35" y="568"/>
                    </a:lnTo>
                    <a:lnTo>
                      <a:pt x="25" y="530"/>
                    </a:lnTo>
                    <a:lnTo>
                      <a:pt x="17" y="489"/>
                    </a:lnTo>
                    <a:lnTo>
                      <a:pt x="12" y="449"/>
                    </a:lnTo>
                    <a:lnTo>
                      <a:pt x="10" y="409"/>
                    </a:lnTo>
                    <a:lnTo>
                      <a:pt x="8" y="369"/>
                    </a:lnTo>
                    <a:lnTo>
                      <a:pt x="10" y="319"/>
                    </a:lnTo>
                    <a:lnTo>
                      <a:pt x="16" y="271"/>
                    </a:lnTo>
                    <a:lnTo>
                      <a:pt x="23" y="223"/>
                    </a:lnTo>
                    <a:lnTo>
                      <a:pt x="33" y="175"/>
                    </a:lnTo>
                    <a:lnTo>
                      <a:pt x="46" y="129"/>
                    </a:lnTo>
                    <a:lnTo>
                      <a:pt x="64" y="84"/>
                    </a:lnTo>
                    <a:lnTo>
                      <a:pt x="81" y="42"/>
                    </a:lnTo>
                    <a:lnTo>
                      <a:pt x="104" y="0"/>
                    </a:lnTo>
                    <a:lnTo>
                      <a:pt x="81" y="25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0" name="Freeform 34">
                <a:extLst>
                  <a:ext uri="{FF2B5EF4-FFF2-40B4-BE49-F238E27FC236}">
                    <a16:creationId xmlns:a16="http://schemas.microsoft.com/office/drawing/2014/main" id="{91857677-693F-440C-AF3B-524AF251F5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6" y="1796"/>
                <a:ext cx="1540" cy="948"/>
              </a:xfrm>
              <a:custGeom>
                <a:avLst/>
                <a:gdLst>
                  <a:gd name="T0" fmla="*/ 1540 w 1540"/>
                  <a:gd name="T1" fmla="*/ 349 h 948"/>
                  <a:gd name="T2" fmla="*/ 1534 w 1540"/>
                  <a:gd name="T3" fmla="*/ 280 h 948"/>
                  <a:gd name="T4" fmla="*/ 1522 w 1540"/>
                  <a:gd name="T5" fmla="*/ 215 h 948"/>
                  <a:gd name="T6" fmla="*/ 1505 w 1540"/>
                  <a:gd name="T7" fmla="*/ 149 h 948"/>
                  <a:gd name="T8" fmla="*/ 1482 w 1540"/>
                  <a:gd name="T9" fmla="*/ 101 h 948"/>
                  <a:gd name="T10" fmla="*/ 1484 w 1540"/>
                  <a:gd name="T11" fmla="*/ 119 h 948"/>
                  <a:gd name="T12" fmla="*/ 1507 w 1540"/>
                  <a:gd name="T13" fmla="*/ 192 h 948"/>
                  <a:gd name="T14" fmla="*/ 1522 w 1540"/>
                  <a:gd name="T15" fmla="*/ 266 h 948"/>
                  <a:gd name="T16" fmla="*/ 1530 w 1540"/>
                  <a:gd name="T17" fmla="*/ 343 h 948"/>
                  <a:gd name="T18" fmla="*/ 1532 w 1540"/>
                  <a:gd name="T19" fmla="*/ 412 h 948"/>
                  <a:gd name="T20" fmla="*/ 1528 w 1540"/>
                  <a:gd name="T21" fmla="*/ 466 h 948"/>
                  <a:gd name="T22" fmla="*/ 1515 w 1540"/>
                  <a:gd name="T23" fmla="*/ 547 h 948"/>
                  <a:gd name="T24" fmla="*/ 1484 w 1540"/>
                  <a:gd name="T25" fmla="*/ 650 h 948"/>
                  <a:gd name="T26" fmla="*/ 1440 w 1540"/>
                  <a:gd name="T27" fmla="*/ 744 h 948"/>
                  <a:gd name="T28" fmla="*/ 1421 w 1540"/>
                  <a:gd name="T29" fmla="*/ 787 h 948"/>
                  <a:gd name="T30" fmla="*/ 1453 w 1540"/>
                  <a:gd name="T31" fmla="*/ 739 h 948"/>
                  <a:gd name="T32" fmla="*/ 1495 w 1540"/>
                  <a:gd name="T33" fmla="*/ 645 h 948"/>
                  <a:gd name="T34" fmla="*/ 1524 w 1540"/>
                  <a:gd name="T35" fmla="*/ 543 h 948"/>
                  <a:gd name="T36" fmla="*/ 1538 w 1540"/>
                  <a:gd name="T37" fmla="*/ 437 h 948"/>
                  <a:gd name="T38" fmla="*/ 86 w 1540"/>
                  <a:gd name="T39" fmla="*/ 28 h 948"/>
                  <a:gd name="T40" fmla="*/ 50 w 1540"/>
                  <a:gd name="T41" fmla="*/ 111 h 948"/>
                  <a:gd name="T42" fmla="*/ 23 w 1540"/>
                  <a:gd name="T43" fmla="*/ 197 h 948"/>
                  <a:gd name="T44" fmla="*/ 6 w 1540"/>
                  <a:gd name="T45" fmla="*/ 289 h 948"/>
                  <a:gd name="T46" fmla="*/ 0 w 1540"/>
                  <a:gd name="T47" fmla="*/ 384 h 948"/>
                  <a:gd name="T48" fmla="*/ 4 w 1540"/>
                  <a:gd name="T49" fmla="*/ 464 h 948"/>
                  <a:gd name="T50" fmla="*/ 15 w 1540"/>
                  <a:gd name="T51" fmla="*/ 541 h 948"/>
                  <a:gd name="T52" fmla="*/ 36 w 1540"/>
                  <a:gd name="T53" fmla="*/ 616 h 948"/>
                  <a:gd name="T54" fmla="*/ 63 w 1540"/>
                  <a:gd name="T55" fmla="*/ 687 h 948"/>
                  <a:gd name="T56" fmla="*/ 96 w 1540"/>
                  <a:gd name="T57" fmla="*/ 756 h 948"/>
                  <a:gd name="T58" fmla="*/ 136 w 1540"/>
                  <a:gd name="T59" fmla="*/ 819 h 948"/>
                  <a:gd name="T60" fmla="*/ 180 w 1540"/>
                  <a:gd name="T61" fmla="*/ 879 h 948"/>
                  <a:gd name="T62" fmla="*/ 232 w 1540"/>
                  <a:gd name="T63" fmla="*/ 934 h 948"/>
                  <a:gd name="T64" fmla="*/ 259 w 1540"/>
                  <a:gd name="T65" fmla="*/ 948 h 948"/>
                  <a:gd name="T66" fmla="*/ 203 w 1540"/>
                  <a:gd name="T67" fmla="*/ 894 h 948"/>
                  <a:gd name="T68" fmla="*/ 155 w 1540"/>
                  <a:gd name="T69" fmla="*/ 833 h 948"/>
                  <a:gd name="T70" fmla="*/ 113 w 1540"/>
                  <a:gd name="T71" fmla="*/ 767 h 948"/>
                  <a:gd name="T72" fmla="*/ 77 w 1540"/>
                  <a:gd name="T73" fmla="*/ 698 h 948"/>
                  <a:gd name="T74" fmla="*/ 48 w 1540"/>
                  <a:gd name="T75" fmla="*/ 623 h 948"/>
                  <a:gd name="T76" fmla="*/ 27 w 1540"/>
                  <a:gd name="T77" fmla="*/ 547 h 948"/>
                  <a:gd name="T78" fmla="*/ 13 w 1540"/>
                  <a:gd name="T79" fmla="*/ 466 h 948"/>
                  <a:gd name="T80" fmla="*/ 8 w 1540"/>
                  <a:gd name="T81" fmla="*/ 384 h 948"/>
                  <a:gd name="T82" fmla="*/ 15 w 1540"/>
                  <a:gd name="T83" fmla="*/ 280 h 948"/>
                  <a:gd name="T84" fmla="*/ 36 w 1540"/>
                  <a:gd name="T85" fmla="*/ 182 h 948"/>
                  <a:gd name="T86" fmla="*/ 69 w 1540"/>
                  <a:gd name="T87" fmla="*/ 88 h 948"/>
                  <a:gd name="T88" fmla="*/ 113 w 1540"/>
                  <a:gd name="T89" fmla="*/ 0 h 9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40"/>
                  <a:gd name="T136" fmla="*/ 0 h 948"/>
                  <a:gd name="T137" fmla="*/ 1540 w 1540"/>
                  <a:gd name="T138" fmla="*/ 948 h 94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40" h="948">
                    <a:moveTo>
                      <a:pt x="1540" y="384"/>
                    </a:moveTo>
                    <a:lnTo>
                      <a:pt x="1540" y="349"/>
                    </a:lnTo>
                    <a:lnTo>
                      <a:pt x="1538" y="314"/>
                    </a:lnTo>
                    <a:lnTo>
                      <a:pt x="1534" y="280"/>
                    </a:lnTo>
                    <a:lnTo>
                      <a:pt x="1528" y="247"/>
                    </a:lnTo>
                    <a:lnTo>
                      <a:pt x="1522" y="215"/>
                    </a:lnTo>
                    <a:lnTo>
                      <a:pt x="1513" y="182"/>
                    </a:lnTo>
                    <a:lnTo>
                      <a:pt x="1505" y="149"/>
                    </a:lnTo>
                    <a:lnTo>
                      <a:pt x="1494" y="119"/>
                    </a:lnTo>
                    <a:lnTo>
                      <a:pt x="1482" y="101"/>
                    </a:lnTo>
                    <a:lnTo>
                      <a:pt x="1471" y="84"/>
                    </a:lnTo>
                    <a:lnTo>
                      <a:pt x="1484" y="119"/>
                    </a:lnTo>
                    <a:lnTo>
                      <a:pt x="1497" y="155"/>
                    </a:lnTo>
                    <a:lnTo>
                      <a:pt x="1507" y="192"/>
                    </a:lnTo>
                    <a:lnTo>
                      <a:pt x="1517" y="228"/>
                    </a:lnTo>
                    <a:lnTo>
                      <a:pt x="1522" y="266"/>
                    </a:lnTo>
                    <a:lnTo>
                      <a:pt x="1528" y="305"/>
                    </a:lnTo>
                    <a:lnTo>
                      <a:pt x="1530" y="343"/>
                    </a:lnTo>
                    <a:lnTo>
                      <a:pt x="1532" y="384"/>
                    </a:lnTo>
                    <a:lnTo>
                      <a:pt x="1532" y="412"/>
                    </a:lnTo>
                    <a:lnTo>
                      <a:pt x="1530" y="439"/>
                    </a:lnTo>
                    <a:lnTo>
                      <a:pt x="1528" y="466"/>
                    </a:lnTo>
                    <a:lnTo>
                      <a:pt x="1524" y="493"/>
                    </a:lnTo>
                    <a:lnTo>
                      <a:pt x="1515" y="547"/>
                    </a:lnTo>
                    <a:lnTo>
                      <a:pt x="1501" y="598"/>
                    </a:lnTo>
                    <a:lnTo>
                      <a:pt x="1484" y="650"/>
                    </a:lnTo>
                    <a:lnTo>
                      <a:pt x="1465" y="698"/>
                    </a:lnTo>
                    <a:lnTo>
                      <a:pt x="1440" y="744"/>
                    </a:lnTo>
                    <a:lnTo>
                      <a:pt x="1415" y="790"/>
                    </a:lnTo>
                    <a:lnTo>
                      <a:pt x="1421" y="787"/>
                    </a:lnTo>
                    <a:lnTo>
                      <a:pt x="1428" y="783"/>
                    </a:lnTo>
                    <a:lnTo>
                      <a:pt x="1453" y="739"/>
                    </a:lnTo>
                    <a:lnTo>
                      <a:pt x="1476" y="693"/>
                    </a:lnTo>
                    <a:lnTo>
                      <a:pt x="1495" y="645"/>
                    </a:lnTo>
                    <a:lnTo>
                      <a:pt x="1511" y="595"/>
                    </a:lnTo>
                    <a:lnTo>
                      <a:pt x="1524" y="543"/>
                    </a:lnTo>
                    <a:lnTo>
                      <a:pt x="1532" y="491"/>
                    </a:lnTo>
                    <a:lnTo>
                      <a:pt x="1538" y="437"/>
                    </a:lnTo>
                    <a:lnTo>
                      <a:pt x="1540" y="384"/>
                    </a:lnTo>
                    <a:close/>
                    <a:moveTo>
                      <a:pt x="86" y="28"/>
                    </a:moveTo>
                    <a:lnTo>
                      <a:pt x="67" y="69"/>
                    </a:lnTo>
                    <a:lnTo>
                      <a:pt x="50" y="111"/>
                    </a:lnTo>
                    <a:lnTo>
                      <a:pt x="35" y="153"/>
                    </a:lnTo>
                    <a:lnTo>
                      <a:pt x="23" y="197"/>
                    </a:lnTo>
                    <a:lnTo>
                      <a:pt x="13" y="243"/>
                    </a:lnTo>
                    <a:lnTo>
                      <a:pt x="6" y="289"/>
                    </a:lnTo>
                    <a:lnTo>
                      <a:pt x="2" y="336"/>
                    </a:lnTo>
                    <a:lnTo>
                      <a:pt x="0" y="384"/>
                    </a:lnTo>
                    <a:lnTo>
                      <a:pt x="2" y="424"/>
                    </a:lnTo>
                    <a:lnTo>
                      <a:pt x="4" y="464"/>
                    </a:lnTo>
                    <a:lnTo>
                      <a:pt x="10" y="503"/>
                    </a:lnTo>
                    <a:lnTo>
                      <a:pt x="15" y="541"/>
                    </a:lnTo>
                    <a:lnTo>
                      <a:pt x="25" y="579"/>
                    </a:lnTo>
                    <a:lnTo>
                      <a:pt x="36" y="616"/>
                    </a:lnTo>
                    <a:lnTo>
                      <a:pt x="48" y="652"/>
                    </a:lnTo>
                    <a:lnTo>
                      <a:pt x="63" y="687"/>
                    </a:lnTo>
                    <a:lnTo>
                      <a:pt x="79" y="721"/>
                    </a:lnTo>
                    <a:lnTo>
                      <a:pt x="96" y="756"/>
                    </a:lnTo>
                    <a:lnTo>
                      <a:pt x="115" y="788"/>
                    </a:lnTo>
                    <a:lnTo>
                      <a:pt x="136" y="819"/>
                    </a:lnTo>
                    <a:lnTo>
                      <a:pt x="157" y="850"/>
                    </a:lnTo>
                    <a:lnTo>
                      <a:pt x="180" y="879"/>
                    </a:lnTo>
                    <a:lnTo>
                      <a:pt x="205" y="907"/>
                    </a:lnTo>
                    <a:lnTo>
                      <a:pt x="232" y="934"/>
                    </a:lnTo>
                    <a:lnTo>
                      <a:pt x="246" y="942"/>
                    </a:lnTo>
                    <a:lnTo>
                      <a:pt x="259" y="948"/>
                    </a:lnTo>
                    <a:lnTo>
                      <a:pt x="230" y="921"/>
                    </a:lnTo>
                    <a:lnTo>
                      <a:pt x="203" y="894"/>
                    </a:lnTo>
                    <a:lnTo>
                      <a:pt x="179" y="863"/>
                    </a:lnTo>
                    <a:lnTo>
                      <a:pt x="155" y="833"/>
                    </a:lnTo>
                    <a:lnTo>
                      <a:pt x="132" y="800"/>
                    </a:lnTo>
                    <a:lnTo>
                      <a:pt x="113" y="767"/>
                    </a:lnTo>
                    <a:lnTo>
                      <a:pt x="94" y="733"/>
                    </a:lnTo>
                    <a:lnTo>
                      <a:pt x="77" y="698"/>
                    </a:lnTo>
                    <a:lnTo>
                      <a:pt x="61" y="662"/>
                    </a:lnTo>
                    <a:lnTo>
                      <a:pt x="48" y="623"/>
                    </a:lnTo>
                    <a:lnTo>
                      <a:pt x="36" y="585"/>
                    </a:lnTo>
                    <a:lnTo>
                      <a:pt x="27" y="547"/>
                    </a:lnTo>
                    <a:lnTo>
                      <a:pt x="19" y="506"/>
                    </a:lnTo>
                    <a:lnTo>
                      <a:pt x="13" y="466"/>
                    </a:lnTo>
                    <a:lnTo>
                      <a:pt x="10" y="426"/>
                    </a:lnTo>
                    <a:lnTo>
                      <a:pt x="8" y="384"/>
                    </a:lnTo>
                    <a:lnTo>
                      <a:pt x="10" y="332"/>
                    </a:lnTo>
                    <a:lnTo>
                      <a:pt x="15" y="280"/>
                    </a:lnTo>
                    <a:lnTo>
                      <a:pt x="23" y="230"/>
                    </a:lnTo>
                    <a:lnTo>
                      <a:pt x="36" y="182"/>
                    </a:lnTo>
                    <a:lnTo>
                      <a:pt x="50" y="134"/>
                    </a:lnTo>
                    <a:lnTo>
                      <a:pt x="69" y="88"/>
                    </a:lnTo>
                    <a:lnTo>
                      <a:pt x="88" y="42"/>
                    </a:lnTo>
                    <a:lnTo>
                      <a:pt x="113" y="0"/>
                    </a:ln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1" name="Freeform 35">
                <a:extLst>
                  <a:ext uri="{FF2B5EF4-FFF2-40B4-BE49-F238E27FC236}">
                    <a16:creationId xmlns:a16="http://schemas.microsoft.com/office/drawing/2014/main" id="{2C768BEE-B22F-408E-A1F9-3917B1DD06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" y="1776"/>
                <a:ext cx="1532" cy="974"/>
              </a:xfrm>
              <a:custGeom>
                <a:avLst/>
                <a:gdLst>
                  <a:gd name="T0" fmla="*/ 1532 w 1532"/>
                  <a:gd name="T1" fmla="*/ 367 h 974"/>
                  <a:gd name="T2" fmla="*/ 1524 w 1532"/>
                  <a:gd name="T3" fmla="*/ 294 h 974"/>
                  <a:gd name="T4" fmla="*/ 1511 w 1532"/>
                  <a:gd name="T5" fmla="*/ 223 h 974"/>
                  <a:gd name="T6" fmla="*/ 1491 w 1532"/>
                  <a:gd name="T7" fmla="*/ 154 h 974"/>
                  <a:gd name="T8" fmla="*/ 1467 w 1532"/>
                  <a:gd name="T9" fmla="*/ 104 h 974"/>
                  <a:gd name="T10" fmla="*/ 1470 w 1532"/>
                  <a:gd name="T11" fmla="*/ 125 h 974"/>
                  <a:gd name="T12" fmla="*/ 1495 w 1532"/>
                  <a:gd name="T13" fmla="*/ 200 h 974"/>
                  <a:gd name="T14" fmla="*/ 1515 w 1532"/>
                  <a:gd name="T15" fmla="*/ 279 h 974"/>
                  <a:gd name="T16" fmla="*/ 1522 w 1532"/>
                  <a:gd name="T17" fmla="*/ 361 h 974"/>
                  <a:gd name="T18" fmla="*/ 1524 w 1532"/>
                  <a:gd name="T19" fmla="*/ 432 h 974"/>
                  <a:gd name="T20" fmla="*/ 1518 w 1532"/>
                  <a:gd name="T21" fmla="*/ 488 h 974"/>
                  <a:gd name="T22" fmla="*/ 1511 w 1532"/>
                  <a:gd name="T23" fmla="*/ 542 h 974"/>
                  <a:gd name="T24" fmla="*/ 1499 w 1532"/>
                  <a:gd name="T25" fmla="*/ 595 h 974"/>
                  <a:gd name="T26" fmla="*/ 1474 w 1532"/>
                  <a:gd name="T27" fmla="*/ 672 h 974"/>
                  <a:gd name="T28" fmla="*/ 1430 w 1532"/>
                  <a:gd name="T29" fmla="*/ 768 h 974"/>
                  <a:gd name="T30" fmla="*/ 1411 w 1532"/>
                  <a:gd name="T31" fmla="*/ 810 h 974"/>
                  <a:gd name="T32" fmla="*/ 1443 w 1532"/>
                  <a:gd name="T33" fmla="*/ 762 h 974"/>
                  <a:gd name="T34" fmla="*/ 1486 w 1532"/>
                  <a:gd name="T35" fmla="*/ 666 h 974"/>
                  <a:gd name="T36" fmla="*/ 1515 w 1532"/>
                  <a:gd name="T37" fmla="*/ 565 h 974"/>
                  <a:gd name="T38" fmla="*/ 1528 w 1532"/>
                  <a:gd name="T39" fmla="*/ 486 h 974"/>
                  <a:gd name="T40" fmla="*/ 1532 w 1532"/>
                  <a:gd name="T41" fmla="*/ 430 h 974"/>
                  <a:gd name="T42" fmla="*/ 96 w 1532"/>
                  <a:gd name="T43" fmla="*/ 35 h 974"/>
                  <a:gd name="T44" fmla="*/ 56 w 1532"/>
                  <a:gd name="T45" fmla="*/ 119 h 974"/>
                  <a:gd name="T46" fmla="*/ 25 w 1532"/>
                  <a:gd name="T47" fmla="*/ 210 h 974"/>
                  <a:gd name="T48" fmla="*/ 8 w 1532"/>
                  <a:gd name="T49" fmla="*/ 306 h 974"/>
                  <a:gd name="T50" fmla="*/ 0 w 1532"/>
                  <a:gd name="T51" fmla="*/ 404 h 974"/>
                  <a:gd name="T52" fmla="*/ 6 w 1532"/>
                  <a:gd name="T53" fmla="*/ 484 h 974"/>
                  <a:gd name="T54" fmla="*/ 17 w 1532"/>
                  <a:gd name="T55" fmla="*/ 565 h 974"/>
                  <a:gd name="T56" fmla="*/ 38 w 1532"/>
                  <a:gd name="T57" fmla="*/ 640 h 974"/>
                  <a:gd name="T58" fmla="*/ 65 w 1532"/>
                  <a:gd name="T59" fmla="*/ 713 h 974"/>
                  <a:gd name="T60" fmla="*/ 100 w 1532"/>
                  <a:gd name="T61" fmla="*/ 782 h 974"/>
                  <a:gd name="T62" fmla="*/ 142 w 1532"/>
                  <a:gd name="T63" fmla="*/ 847 h 974"/>
                  <a:gd name="T64" fmla="*/ 190 w 1532"/>
                  <a:gd name="T65" fmla="*/ 906 h 974"/>
                  <a:gd name="T66" fmla="*/ 242 w 1532"/>
                  <a:gd name="T67" fmla="*/ 962 h 974"/>
                  <a:gd name="T68" fmla="*/ 269 w 1532"/>
                  <a:gd name="T69" fmla="*/ 974 h 974"/>
                  <a:gd name="T70" fmla="*/ 211 w 1532"/>
                  <a:gd name="T71" fmla="*/ 920 h 974"/>
                  <a:gd name="T72" fmla="*/ 161 w 1532"/>
                  <a:gd name="T73" fmla="*/ 858 h 974"/>
                  <a:gd name="T74" fmla="*/ 115 w 1532"/>
                  <a:gd name="T75" fmla="*/ 793 h 974"/>
                  <a:gd name="T76" fmla="*/ 79 w 1532"/>
                  <a:gd name="T77" fmla="*/ 722 h 974"/>
                  <a:gd name="T78" fmla="*/ 48 w 1532"/>
                  <a:gd name="T79" fmla="*/ 647 h 974"/>
                  <a:gd name="T80" fmla="*/ 27 w 1532"/>
                  <a:gd name="T81" fmla="*/ 569 h 974"/>
                  <a:gd name="T82" fmla="*/ 13 w 1532"/>
                  <a:gd name="T83" fmla="*/ 488 h 974"/>
                  <a:gd name="T84" fmla="*/ 9 w 1532"/>
                  <a:gd name="T85" fmla="*/ 404 h 974"/>
                  <a:gd name="T86" fmla="*/ 11 w 1532"/>
                  <a:gd name="T87" fmla="*/ 348 h 974"/>
                  <a:gd name="T88" fmla="*/ 17 w 1532"/>
                  <a:gd name="T89" fmla="*/ 294 h 974"/>
                  <a:gd name="T90" fmla="*/ 38 w 1532"/>
                  <a:gd name="T91" fmla="*/ 190 h 974"/>
                  <a:gd name="T92" fmla="*/ 75 w 1532"/>
                  <a:gd name="T93" fmla="*/ 93 h 974"/>
                  <a:gd name="T94" fmla="*/ 125 w 1532"/>
                  <a:gd name="T95" fmla="*/ 0 h 9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532"/>
                  <a:gd name="T145" fmla="*/ 0 h 974"/>
                  <a:gd name="T146" fmla="*/ 1532 w 1532"/>
                  <a:gd name="T147" fmla="*/ 974 h 9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532" h="974">
                    <a:moveTo>
                      <a:pt x="1532" y="404"/>
                    </a:moveTo>
                    <a:lnTo>
                      <a:pt x="1532" y="367"/>
                    </a:lnTo>
                    <a:lnTo>
                      <a:pt x="1528" y="331"/>
                    </a:lnTo>
                    <a:lnTo>
                      <a:pt x="1524" y="294"/>
                    </a:lnTo>
                    <a:lnTo>
                      <a:pt x="1518" y="258"/>
                    </a:lnTo>
                    <a:lnTo>
                      <a:pt x="1511" y="223"/>
                    </a:lnTo>
                    <a:lnTo>
                      <a:pt x="1501" y="189"/>
                    </a:lnTo>
                    <a:lnTo>
                      <a:pt x="1491" y="154"/>
                    </a:lnTo>
                    <a:lnTo>
                      <a:pt x="1478" y="121"/>
                    </a:lnTo>
                    <a:lnTo>
                      <a:pt x="1467" y="104"/>
                    </a:lnTo>
                    <a:lnTo>
                      <a:pt x="1455" y="89"/>
                    </a:lnTo>
                    <a:lnTo>
                      <a:pt x="1470" y="125"/>
                    </a:lnTo>
                    <a:lnTo>
                      <a:pt x="1484" y="162"/>
                    </a:lnTo>
                    <a:lnTo>
                      <a:pt x="1495" y="200"/>
                    </a:lnTo>
                    <a:lnTo>
                      <a:pt x="1507" y="240"/>
                    </a:lnTo>
                    <a:lnTo>
                      <a:pt x="1515" y="279"/>
                    </a:lnTo>
                    <a:lnTo>
                      <a:pt x="1518" y="321"/>
                    </a:lnTo>
                    <a:lnTo>
                      <a:pt x="1522" y="361"/>
                    </a:lnTo>
                    <a:lnTo>
                      <a:pt x="1524" y="404"/>
                    </a:lnTo>
                    <a:lnTo>
                      <a:pt x="1524" y="432"/>
                    </a:lnTo>
                    <a:lnTo>
                      <a:pt x="1522" y="459"/>
                    </a:lnTo>
                    <a:lnTo>
                      <a:pt x="1518" y="488"/>
                    </a:lnTo>
                    <a:lnTo>
                      <a:pt x="1516" y="515"/>
                    </a:lnTo>
                    <a:lnTo>
                      <a:pt x="1511" y="542"/>
                    </a:lnTo>
                    <a:lnTo>
                      <a:pt x="1505" y="569"/>
                    </a:lnTo>
                    <a:lnTo>
                      <a:pt x="1499" y="595"/>
                    </a:lnTo>
                    <a:lnTo>
                      <a:pt x="1491" y="620"/>
                    </a:lnTo>
                    <a:lnTo>
                      <a:pt x="1474" y="672"/>
                    </a:lnTo>
                    <a:lnTo>
                      <a:pt x="1455" y="720"/>
                    </a:lnTo>
                    <a:lnTo>
                      <a:pt x="1430" y="768"/>
                    </a:lnTo>
                    <a:lnTo>
                      <a:pt x="1403" y="814"/>
                    </a:lnTo>
                    <a:lnTo>
                      <a:pt x="1411" y="810"/>
                    </a:lnTo>
                    <a:lnTo>
                      <a:pt x="1417" y="807"/>
                    </a:lnTo>
                    <a:lnTo>
                      <a:pt x="1443" y="762"/>
                    </a:lnTo>
                    <a:lnTo>
                      <a:pt x="1467" y="714"/>
                    </a:lnTo>
                    <a:lnTo>
                      <a:pt x="1486" y="666"/>
                    </a:lnTo>
                    <a:lnTo>
                      <a:pt x="1501" y="617"/>
                    </a:lnTo>
                    <a:lnTo>
                      <a:pt x="1515" y="565"/>
                    </a:lnTo>
                    <a:lnTo>
                      <a:pt x="1524" y="513"/>
                    </a:lnTo>
                    <a:lnTo>
                      <a:pt x="1528" y="486"/>
                    </a:lnTo>
                    <a:lnTo>
                      <a:pt x="1530" y="459"/>
                    </a:lnTo>
                    <a:lnTo>
                      <a:pt x="1532" y="430"/>
                    </a:lnTo>
                    <a:lnTo>
                      <a:pt x="1532" y="404"/>
                    </a:lnTo>
                    <a:close/>
                    <a:moveTo>
                      <a:pt x="96" y="35"/>
                    </a:moveTo>
                    <a:lnTo>
                      <a:pt x="73" y="77"/>
                    </a:lnTo>
                    <a:lnTo>
                      <a:pt x="56" y="119"/>
                    </a:lnTo>
                    <a:lnTo>
                      <a:pt x="38" y="164"/>
                    </a:lnTo>
                    <a:lnTo>
                      <a:pt x="25" y="210"/>
                    </a:lnTo>
                    <a:lnTo>
                      <a:pt x="15" y="258"/>
                    </a:lnTo>
                    <a:lnTo>
                      <a:pt x="8" y="306"/>
                    </a:lnTo>
                    <a:lnTo>
                      <a:pt x="2" y="354"/>
                    </a:lnTo>
                    <a:lnTo>
                      <a:pt x="0" y="404"/>
                    </a:lnTo>
                    <a:lnTo>
                      <a:pt x="2" y="444"/>
                    </a:lnTo>
                    <a:lnTo>
                      <a:pt x="6" y="484"/>
                    </a:lnTo>
                    <a:lnTo>
                      <a:pt x="9" y="524"/>
                    </a:lnTo>
                    <a:lnTo>
                      <a:pt x="17" y="565"/>
                    </a:lnTo>
                    <a:lnTo>
                      <a:pt x="27" y="603"/>
                    </a:lnTo>
                    <a:lnTo>
                      <a:pt x="38" y="640"/>
                    </a:lnTo>
                    <a:lnTo>
                      <a:pt x="50" y="678"/>
                    </a:lnTo>
                    <a:lnTo>
                      <a:pt x="65" y="713"/>
                    </a:lnTo>
                    <a:lnTo>
                      <a:pt x="82" y="749"/>
                    </a:lnTo>
                    <a:lnTo>
                      <a:pt x="100" y="782"/>
                    </a:lnTo>
                    <a:lnTo>
                      <a:pt x="121" y="814"/>
                    </a:lnTo>
                    <a:lnTo>
                      <a:pt x="142" y="847"/>
                    </a:lnTo>
                    <a:lnTo>
                      <a:pt x="165" y="878"/>
                    </a:lnTo>
                    <a:lnTo>
                      <a:pt x="190" y="906"/>
                    </a:lnTo>
                    <a:lnTo>
                      <a:pt x="215" y="935"/>
                    </a:lnTo>
                    <a:lnTo>
                      <a:pt x="242" y="962"/>
                    </a:lnTo>
                    <a:lnTo>
                      <a:pt x="255" y="968"/>
                    </a:lnTo>
                    <a:lnTo>
                      <a:pt x="269" y="974"/>
                    </a:lnTo>
                    <a:lnTo>
                      <a:pt x="238" y="947"/>
                    </a:lnTo>
                    <a:lnTo>
                      <a:pt x="211" y="920"/>
                    </a:lnTo>
                    <a:lnTo>
                      <a:pt x="184" y="889"/>
                    </a:lnTo>
                    <a:lnTo>
                      <a:pt x="161" y="858"/>
                    </a:lnTo>
                    <a:lnTo>
                      <a:pt x="138" y="826"/>
                    </a:lnTo>
                    <a:lnTo>
                      <a:pt x="115" y="793"/>
                    </a:lnTo>
                    <a:lnTo>
                      <a:pt x="96" y="759"/>
                    </a:lnTo>
                    <a:lnTo>
                      <a:pt x="79" y="722"/>
                    </a:lnTo>
                    <a:lnTo>
                      <a:pt x="63" y="686"/>
                    </a:lnTo>
                    <a:lnTo>
                      <a:pt x="48" y="647"/>
                    </a:lnTo>
                    <a:lnTo>
                      <a:pt x="36" y="609"/>
                    </a:lnTo>
                    <a:lnTo>
                      <a:pt x="27" y="569"/>
                    </a:lnTo>
                    <a:lnTo>
                      <a:pt x="19" y="528"/>
                    </a:lnTo>
                    <a:lnTo>
                      <a:pt x="13" y="488"/>
                    </a:lnTo>
                    <a:lnTo>
                      <a:pt x="9" y="446"/>
                    </a:lnTo>
                    <a:lnTo>
                      <a:pt x="9" y="404"/>
                    </a:lnTo>
                    <a:lnTo>
                      <a:pt x="9" y="377"/>
                    </a:lnTo>
                    <a:lnTo>
                      <a:pt x="11" y="348"/>
                    </a:lnTo>
                    <a:lnTo>
                      <a:pt x="13" y="321"/>
                    </a:lnTo>
                    <a:lnTo>
                      <a:pt x="17" y="294"/>
                    </a:lnTo>
                    <a:lnTo>
                      <a:pt x="27" y="242"/>
                    </a:lnTo>
                    <a:lnTo>
                      <a:pt x="38" y="190"/>
                    </a:lnTo>
                    <a:lnTo>
                      <a:pt x="56" y="141"/>
                    </a:lnTo>
                    <a:lnTo>
                      <a:pt x="75" y="93"/>
                    </a:lnTo>
                    <a:lnTo>
                      <a:pt x="98" y="47"/>
                    </a:lnTo>
                    <a:lnTo>
                      <a:pt x="125" y="0"/>
                    </a:lnTo>
                    <a:lnTo>
                      <a:pt x="96" y="35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2" name="Freeform 36">
                <a:extLst>
                  <a:ext uri="{FF2B5EF4-FFF2-40B4-BE49-F238E27FC236}">
                    <a16:creationId xmlns:a16="http://schemas.microsoft.com/office/drawing/2014/main" id="{1DC27C85-A7DB-4169-A128-0A819649DD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4" y="1761"/>
                <a:ext cx="1524" cy="992"/>
              </a:xfrm>
              <a:custGeom>
                <a:avLst/>
                <a:gdLst>
                  <a:gd name="T0" fmla="*/ 1522 w 1524"/>
                  <a:gd name="T1" fmla="*/ 378 h 992"/>
                  <a:gd name="T2" fmla="*/ 1514 w 1524"/>
                  <a:gd name="T3" fmla="*/ 301 h 992"/>
                  <a:gd name="T4" fmla="*/ 1499 w 1524"/>
                  <a:gd name="T5" fmla="*/ 227 h 992"/>
                  <a:gd name="T6" fmla="*/ 1476 w 1524"/>
                  <a:gd name="T7" fmla="*/ 154 h 992"/>
                  <a:gd name="T8" fmla="*/ 1451 w 1524"/>
                  <a:gd name="T9" fmla="*/ 104 h 992"/>
                  <a:gd name="T10" fmla="*/ 1457 w 1524"/>
                  <a:gd name="T11" fmla="*/ 125 h 992"/>
                  <a:gd name="T12" fmla="*/ 1484 w 1524"/>
                  <a:gd name="T13" fmla="*/ 204 h 992"/>
                  <a:gd name="T14" fmla="*/ 1505 w 1524"/>
                  <a:gd name="T15" fmla="*/ 288 h 992"/>
                  <a:gd name="T16" fmla="*/ 1514 w 1524"/>
                  <a:gd name="T17" fmla="*/ 374 h 992"/>
                  <a:gd name="T18" fmla="*/ 1514 w 1524"/>
                  <a:gd name="T19" fmla="*/ 447 h 992"/>
                  <a:gd name="T20" fmla="*/ 1511 w 1524"/>
                  <a:gd name="T21" fmla="*/ 503 h 992"/>
                  <a:gd name="T22" fmla="*/ 1503 w 1524"/>
                  <a:gd name="T23" fmla="*/ 559 h 992"/>
                  <a:gd name="T24" fmla="*/ 1491 w 1524"/>
                  <a:gd name="T25" fmla="*/ 612 h 992"/>
                  <a:gd name="T26" fmla="*/ 1474 w 1524"/>
                  <a:gd name="T27" fmla="*/ 664 h 992"/>
                  <a:gd name="T28" fmla="*/ 1455 w 1524"/>
                  <a:gd name="T29" fmla="*/ 714 h 992"/>
                  <a:gd name="T30" fmla="*/ 1420 w 1524"/>
                  <a:gd name="T31" fmla="*/ 787 h 992"/>
                  <a:gd name="T32" fmla="*/ 1399 w 1524"/>
                  <a:gd name="T33" fmla="*/ 829 h 992"/>
                  <a:gd name="T34" fmla="*/ 1432 w 1524"/>
                  <a:gd name="T35" fmla="*/ 779 h 992"/>
                  <a:gd name="T36" fmla="*/ 1476 w 1524"/>
                  <a:gd name="T37" fmla="*/ 685 h 992"/>
                  <a:gd name="T38" fmla="*/ 1507 w 1524"/>
                  <a:gd name="T39" fmla="*/ 582 h 992"/>
                  <a:gd name="T40" fmla="*/ 1520 w 1524"/>
                  <a:gd name="T41" fmla="*/ 501 h 992"/>
                  <a:gd name="T42" fmla="*/ 1524 w 1524"/>
                  <a:gd name="T43" fmla="*/ 447 h 992"/>
                  <a:gd name="T44" fmla="*/ 105 w 1524"/>
                  <a:gd name="T45" fmla="*/ 35 h 992"/>
                  <a:gd name="T46" fmla="*/ 61 w 1524"/>
                  <a:gd name="T47" fmla="*/ 123 h 992"/>
                  <a:gd name="T48" fmla="*/ 28 w 1524"/>
                  <a:gd name="T49" fmla="*/ 217 h 992"/>
                  <a:gd name="T50" fmla="*/ 7 w 1524"/>
                  <a:gd name="T51" fmla="*/ 315 h 992"/>
                  <a:gd name="T52" fmla="*/ 0 w 1524"/>
                  <a:gd name="T53" fmla="*/ 419 h 992"/>
                  <a:gd name="T54" fmla="*/ 5 w 1524"/>
                  <a:gd name="T55" fmla="*/ 501 h 992"/>
                  <a:gd name="T56" fmla="*/ 19 w 1524"/>
                  <a:gd name="T57" fmla="*/ 582 h 992"/>
                  <a:gd name="T58" fmla="*/ 40 w 1524"/>
                  <a:gd name="T59" fmla="*/ 658 h 992"/>
                  <a:gd name="T60" fmla="*/ 69 w 1524"/>
                  <a:gd name="T61" fmla="*/ 733 h 992"/>
                  <a:gd name="T62" fmla="*/ 105 w 1524"/>
                  <a:gd name="T63" fmla="*/ 802 h 992"/>
                  <a:gd name="T64" fmla="*/ 147 w 1524"/>
                  <a:gd name="T65" fmla="*/ 868 h 992"/>
                  <a:gd name="T66" fmla="*/ 195 w 1524"/>
                  <a:gd name="T67" fmla="*/ 929 h 992"/>
                  <a:gd name="T68" fmla="*/ 251 w 1524"/>
                  <a:gd name="T69" fmla="*/ 983 h 992"/>
                  <a:gd name="T70" fmla="*/ 274 w 1524"/>
                  <a:gd name="T71" fmla="*/ 992 h 992"/>
                  <a:gd name="T72" fmla="*/ 217 w 1524"/>
                  <a:gd name="T73" fmla="*/ 939 h 992"/>
                  <a:gd name="T74" fmla="*/ 165 w 1524"/>
                  <a:gd name="T75" fmla="*/ 877 h 992"/>
                  <a:gd name="T76" fmla="*/ 119 w 1524"/>
                  <a:gd name="T77" fmla="*/ 812 h 992"/>
                  <a:gd name="T78" fmla="*/ 80 w 1524"/>
                  <a:gd name="T79" fmla="*/ 741 h 992"/>
                  <a:gd name="T80" fmla="*/ 50 w 1524"/>
                  <a:gd name="T81" fmla="*/ 664 h 992"/>
                  <a:gd name="T82" fmla="*/ 28 w 1524"/>
                  <a:gd name="T83" fmla="*/ 585 h 992"/>
                  <a:gd name="T84" fmla="*/ 13 w 1524"/>
                  <a:gd name="T85" fmla="*/ 503 h 992"/>
                  <a:gd name="T86" fmla="*/ 9 w 1524"/>
                  <a:gd name="T87" fmla="*/ 419 h 992"/>
                  <a:gd name="T88" fmla="*/ 11 w 1524"/>
                  <a:gd name="T89" fmla="*/ 361 h 992"/>
                  <a:gd name="T90" fmla="*/ 17 w 1524"/>
                  <a:gd name="T91" fmla="*/ 305 h 992"/>
                  <a:gd name="T92" fmla="*/ 28 w 1524"/>
                  <a:gd name="T93" fmla="*/ 250 h 992"/>
                  <a:gd name="T94" fmla="*/ 42 w 1524"/>
                  <a:gd name="T95" fmla="*/ 196 h 992"/>
                  <a:gd name="T96" fmla="*/ 61 w 1524"/>
                  <a:gd name="T97" fmla="*/ 144 h 992"/>
                  <a:gd name="T98" fmla="*/ 82 w 1524"/>
                  <a:gd name="T99" fmla="*/ 94 h 992"/>
                  <a:gd name="T100" fmla="*/ 107 w 1524"/>
                  <a:gd name="T101" fmla="*/ 46 h 992"/>
                  <a:gd name="T102" fmla="*/ 136 w 1524"/>
                  <a:gd name="T103" fmla="*/ 0 h 992"/>
                  <a:gd name="T104" fmla="*/ 132 w 1524"/>
                  <a:gd name="T105" fmla="*/ 2 h 99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24"/>
                  <a:gd name="T160" fmla="*/ 0 h 992"/>
                  <a:gd name="T161" fmla="*/ 1524 w 1524"/>
                  <a:gd name="T162" fmla="*/ 992 h 99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24" h="992">
                    <a:moveTo>
                      <a:pt x="1524" y="419"/>
                    </a:moveTo>
                    <a:lnTo>
                      <a:pt x="1522" y="378"/>
                    </a:lnTo>
                    <a:lnTo>
                      <a:pt x="1520" y="340"/>
                    </a:lnTo>
                    <a:lnTo>
                      <a:pt x="1514" y="301"/>
                    </a:lnTo>
                    <a:lnTo>
                      <a:pt x="1509" y="263"/>
                    </a:lnTo>
                    <a:lnTo>
                      <a:pt x="1499" y="227"/>
                    </a:lnTo>
                    <a:lnTo>
                      <a:pt x="1489" y="190"/>
                    </a:lnTo>
                    <a:lnTo>
                      <a:pt x="1476" y="154"/>
                    </a:lnTo>
                    <a:lnTo>
                      <a:pt x="1463" y="119"/>
                    </a:lnTo>
                    <a:lnTo>
                      <a:pt x="1451" y="104"/>
                    </a:lnTo>
                    <a:lnTo>
                      <a:pt x="1439" y="86"/>
                    </a:lnTo>
                    <a:lnTo>
                      <a:pt x="1457" y="125"/>
                    </a:lnTo>
                    <a:lnTo>
                      <a:pt x="1472" y="163"/>
                    </a:lnTo>
                    <a:lnTo>
                      <a:pt x="1484" y="204"/>
                    </a:lnTo>
                    <a:lnTo>
                      <a:pt x="1495" y="246"/>
                    </a:lnTo>
                    <a:lnTo>
                      <a:pt x="1505" y="288"/>
                    </a:lnTo>
                    <a:lnTo>
                      <a:pt x="1511" y="330"/>
                    </a:lnTo>
                    <a:lnTo>
                      <a:pt x="1514" y="374"/>
                    </a:lnTo>
                    <a:lnTo>
                      <a:pt x="1516" y="419"/>
                    </a:lnTo>
                    <a:lnTo>
                      <a:pt x="1514" y="447"/>
                    </a:lnTo>
                    <a:lnTo>
                      <a:pt x="1514" y="476"/>
                    </a:lnTo>
                    <a:lnTo>
                      <a:pt x="1511" y="503"/>
                    </a:lnTo>
                    <a:lnTo>
                      <a:pt x="1507" y="532"/>
                    </a:lnTo>
                    <a:lnTo>
                      <a:pt x="1503" y="559"/>
                    </a:lnTo>
                    <a:lnTo>
                      <a:pt x="1497" y="585"/>
                    </a:lnTo>
                    <a:lnTo>
                      <a:pt x="1491" y="612"/>
                    </a:lnTo>
                    <a:lnTo>
                      <a:pt x="1484" y="637"/>
                    </a:lnTo>
                    <a:lnTo>
                      <a:pt x="1474" y="664"/>
                    </a:lnTo>
                    <a:lnTo>
                      <a:pt x="1464" y="689"/>
                    </a:lnTo>
                    <a:lnTo>
                      <a:pt x="1455" y="714"/>
                    </a:lnTo>
                    <a:lnTo>
                      <a:pt x="1443" y="739"/>
                    </a:lnTo>
                    <a:lnTo>
                      <a:pt x="1420" y="787"/>
                    </a:lnTo>
                    <a:lnTo>
                      <a:pt x="1392" y="833"/>
                    </a:lnTo>
                    <a:lnTo>
                      <a:pt x="1399" y="829"/>
                    </a:lnTo>
                    <a:lnTo>
                      <a:pt x="1407" y="825"/>
                    </a:lnTo>
                    <a:lnTo>
                      <a:pt x="1432" y="779"/>
                    </a:lnTo>
                    <a:lnTo>
                      <a:pt x="1457" y="733"/>
                    </a:lnTo>
                    <a:lnTo>
                      <a:pt x="1476" y="685"/>
                    </a:lnTo>
                    <a:lnTo>
                      <a:pt x="1493" y="633"/>
                    </a:lnTo>
                    <a:lnTo>
                      <a:pt x="1507" y="582"/>
                    </a:lnTo>
                    <a:lnTo>
                      <a:pt x="1516" y="528"/>
                    </a:lnTo>
                    <a:lnTo>
                      <a:pt x="1520" y="501"/>
                    </a:lnTo>
                    <a:lnTo>
                      <a:pt x="1522" y="474"/>
                    </a:lnTo>
                    <a:lnTo>
                      <a:pt x="1524" y="447"/>
                    </a:lnTo>
                    <a:lnTo>
                      <a:pt x="1524" y="419"/>
                    </a:lnTo>
                    <a:close/>
                    <a:moveTo>
                      <a:pt x="105" y="35"/>
                    </a:moveTo>
                    <a:lnTo>
                      <a:pt x="80" y="77"/>
                    </a:lnTo>
                    <a:lnTo>
                      <a:pt x="61" y="123"/>
                    </a:lnTo>
                    <a:lnTo>
                      <a:pt x="42" y="169"/>
                    </a:lnTo>
                    <a:lnTo>
                      <a:pt x="28" y="217"/>
                    </a:lnTo>
                    <a:lnTo>
                      <a:pt x="15" y="265"/>
                    </a:lnTo>
                    <a:lnTo>
                      <a:pt x="7" y="315"/>
                    </a:lnTo>
                    <a:lnTo>
                      <a:pt x="2" y="367"/>
                    </a:lnTo>
                    <a:lnTo>
                      <a:pt x="0" y="419"/>
                    </a:lnTo>
                    <a:lnTo>
                      <a:pt x="2" y="461"/>
                    </a:lnTo>
                    <a:lnTo>
                      <a:pt x="5" y="501"/>
                    </a:lnTo>
                    <a:lnTo>
                      <a:pt x="11" y="541"/>
                    </a:lnTo>
                    <a:lnTo>
                      <a:pt x="19" y="582"/>
                    </a:lnTo>
                    <a:lnTo>
                      <a:pt x="28" y="620"/>
                    </a:lnTo>
                    <a:lnTo>
                      <a:pt x="40" y="658"/>
                    </a:lnTo>
                    <a:lnTo>
                      <a:pt x="53" y="697"/>
                    </a:lnTo>
                    <a:lnTo>
                      <a:pt x="69" y="733"/>
                    </a:lnTo>
                    <a:lnTo>
                      <a:pt x="86" y="768"/>
                    </a:lnTo>
                    <a:lnTo>
                      <a:pt x="105" y="802"/>
                    </a:lnTo>
                    <a:lnTo>
                      <a:pt x="124" y="835"/>
                    </a:lnTo>
                    <a:lnTo>
                      <a:pt x="147" y="868"/>
                    </a:lnTo>
                    <a:lnTo>
                      <a:pt x="171" y="898"/>
                    </a:lnTo>
                    <a:lnTo>
                      <a:pt x="195" y="929"/>
                    </a:lnTo>
                    <a:lnTo>
                      <a:pt x="222" y="956"/>
                    </a:lnTo>
                    <a:lnTo>
                      <a:pt x="251" y="983"/>
                    </a:lnTo>
                    <a:lnTo>
                      <a:pt x="263" y="989"/>
                    </a:lnTo>
                    <a:lnTo>
                      <a:pt x="274" y="992"/>
                    </a:lnTo>
                    <a:lnTo>
                      <a:pt x="245" y="966"/>
                    </a:lnTo>
                    <a:lnTo>
                      <a:pt x="217" y="939"/>
                    </a:lnTo>
                    <a:lnTo>
                      <a:pt x="190" y="908"/>
                    </a:lnTo>
                    <a:lnTo>
                      <a:pt x="165" y="877"/>
                    </a:lnTo>
                    <a:lnTo>
                      <a:pt x="142" y="845"/>
                    </a:lnTo>
                    <a:lnTo>
                      <a:pt x="119" y="812"/>
                    </a:lnTo>
                    <a:lnTo>
                      <a:pt x="99" y="776"/>
                    </a:lnTo>
                    <a:lnTo>
                      <a:pt x="80" y="741"/>
                    </a:lnTo>
                    <a:lnTo>
                      <a:pt x="65" y="703"/>
                    </a:lnTo>
                    <a:lnTo>
                      <a:pt x="50" y="664"/>
                    </a:lnTo>
                    <a:lnTo>
                      <a:pt x="38" y="626"/>
                    </a:lnTo>
                    <a:lnTo>
                      <a:pt x="28" y="585"/>
                    </a:lnTo>
                    <a:lnTo>
                      <a:pt x="19" y="545"/>
                    </a:lnTo>
                    <a:lnTo>
                      <a:pt x="13" y="503"/>
                    </a:lnTo>
                    <a:lnTo>
                      <a:pt x="9" y="461"/>
                    </a:lnTo>
                    <a:lnTo>
                      <a:pt x="9" y="419"/>
                    </a:lnTo>
                    <a:lnTo>
                      <a:pt x="9" y="390"/>
                    </a:lnTo>
                    <a:lnTo>
                      <a:pt x="11" y="361"/>
                    </a:lnTo>
                    <a:lnTo>
                      <a:pt x="13" y="332"/>
                    </a:lnTo>
                    <a:lnTo>
                      <a:pt x="17" y="305"/>
                    </a:lnTo>
                    <a:lnTo>
                      <a:pt x="23" y="276"/>
                    </a:lnTo>
                    <a:lnTo>
                      <a:pt x="28" y="250"/>
                    </a:lnTo>
                    <a:lnTo>
                      <a:pt x="34" y="223"/>
                    </a:lnTo>
                    <a:lnTo>
                      <a:pt x="42" y="196"/>
                    </a:lnTo>
                    <a:lnTo>
                      <a:pt x="52" y="171"/>
                    </a:lnTo>
                    <a:lnTo>
                      <a:pt x="61" y="144"/>
                    </a:lnTo>
                    <a:lnTo>
                      <a:pt x="71" y="119"/>
                    </a:lnTo>
                    <a:lnTo>
                      <a:pt x="82" y="94"/>
                    </a:lnTo>
                    <a:lnTo>
                      <a:pt x="94" y="69"/>
                    </a:lnTo>
                    <a:lnTo>
                      <a:pt x="107" y="46"/>
                    </a:lnTo>
                    <a:lnTo>
                      <a:pt x="121" y="23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2" y="2"/>
                    </a:lnTo>
                    <a:lnTo>
                      <a:pt x="105" y="35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3" name="Freeform 37">
                <a:extLst>
                  <a:ext uri="{FF2B5EF4-FFF2-40B4-BE49-F238E27FC236}">
                    <a16:creationId xmlns:a16="http://schemas.microsoft.com/office/drawing/2014/main" id="{5CAD6D39-2618-4017-B3EF-FA1F4DCB33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" y="1755"/>
                <a:ext cx="1515" cy="1002"/>
              </a:xfrm>
              <a:custGeom>
                <a:avLst/>
                <a:gdLst>
                  <a:gd name="T0" fmla="*/ 1513 w 1515"/>
                  <a:gd name="T1" fmla="*/ 382 h 1002"/>
                  <a:gd name="T2" fmla="*/ 1506 w 1515"/>
                  <a:gd name="T3" fmla="*/ 300 h 1002"/>
                  <a:gd name="T4" fmla="*/ 1486 w 1515"/>
                  <a:gd name="T5" fmla="*/ 221 h 1002"/>
                  <a:gd name="T6" fmla="*/ 1461 w 1515"/>
                  <a:gd name="T7" fmla="*/ 146 h 1002"/>
                  <a:gd name="T8" fmla="*/ 1434 w 1515"/>
                  <a:gd name="T9" fmla="*/ 92 h 1002"/>
                  <a:gd name="T10" fmla="*/ 1440 w 1515"/>
                  <a:gd name="T11" fmla="*/ 115 h 1002"/>
                  <a:gd name="T12" fmla="*/ 1471 w 1515"/>
                  <a:gd name="T13" fmla="*/ 200 h 1002"/>
                  <a:gd name="T14" fmla="*/ 1494 w 1515"/>
                  <a:gd name="T15" fmla="*/ 286 h 1002"/>
                  <a:gd name="T16" fmla="*/ 1506 w 1515"/>
                  <a:gd name="T17" fmla="*/ 378 h 1002"/>
                  <a:gd name="T18" fmla="*/ 1506 w 1515"/>
                  <a:gd name="T19" fmla="*/ 453 h 1002"/>
                  <a:gd name="T20" fmla="*/ 1502 w 1515"/>
                  <a:gd name="T21" fmla="*/ 511 h 1002"/>
                  <a:gd name="T22" fmla="*/ 1494 w 1515"/>
                  <a:gd name="T23" fmla="*/ 567 h 1002"/>
                  <a:gd name="T24" fmla="*/ 1481 w 1515"/>
                  <a:gd name="T25" fmla="*/ 620 h 1002"/>
                  <a:gd name="T26" fmla="*/ 1465 w 1515"/>
                  <a:gd name="T27" fmla="*/ 672 h 1002"/>
                  <a:gd name="T28" fmla="*/ 1444 w 1515"/>
                  <a:gd name="T29" fmla="*/ 724 h 1002"/>
                  <a:gd name="T30" fmla="*/ 1421 w 1515"/>
                  <a:gd name="T31" fmla="*/ 772 h 1002"/>
                  <a:gd name="T32" fmla="*/ 1394 w 1515"/>
                  <a:gd name="T33" fmla="*/ 818 h 1002"/>
                  <a:gd name="T34" fmla="*/ 1387 w 1515"/>
                  <a:gd name="T35" fmla="*/ 839 h 1002"/>
                  <a:gd name="T36" fmla="*/ 1421 w 1515"/>
                  <a:gd name="T37" fmla="*/ 789 h 1002"/>
                  <a:gd name="T38" fmla="*/ 1465 w 1515"/>
                  <a:gd name="T39" fmla="*/ 693 h 1002"/>
                  <a:gd name="T40" fmla="*/ 1490 w 1515"/>
                  <a:gd name="T41" fmla="*/ 616 h 1002"/>
                  <a:gd name="T42" fmla="*/ 1502 w 1515"/>
                  <a:gd name="T43" fmla="*/ 563 h 1002"/>
                  <a:gd name="T44" fmla="*/ 1509 w 1515"/>
                  <a:gd name="T45" fmla="*/ 509 h 1002"/>
                  <a:gd name="T46" fmla="*/ 1515 w 1515"/>
                  <a:gd name="T47" fmla="*/ 453 h 1002"/>
                  <a:gd name="T48" fmla="*/ 116 w 1515"/>
                  <a:gd name="T49" fmla="*/ 21 h 1002"/>
                  <a:gd name="T50" fmla="*/ 66 w 1515"/>
                  <a:gd name="T51" fmla="*/ 114 h 1002"/>
                  <a:gd name="T52" fmla="*/ 29 w 1515"/>
                  <a:gd name="T53" fmla="*/ 211 h 1002"/>
                  <a:gd name="T54" fmla="*/ 8 w 1515"/>
                  <a:gd name="T55" fmla="*/ 315 h 1002"/>
                  <a:gd name="T56" fmla="*/ 2 w 1515"/>
                  <a:gd name="T57" fmla="*/ 369 h 1002"/>
                  <a:gd name="T58" fmla="*/ 0 w 1515"/>
                  <a:gd name="T59" fmla="*/ 425 h 1002"/>
                  <a:gd name="T60" fmla="*/ 4 w 1515"/>
                  <a:gd name="T61" fmla="*/ 509 h 1002"/>
                  <a:gd name="T62" fmla="*/ 18 w 1515"/>
                  <a:gd name="T63" fmla="*/ 590 h 1002"/>
                  <a:gd name="T64" fmla="*/ 39 w 1515"/>
                  <a:gd name="T65" fmla="*/ 668 h 1002"/>
                  <a:gd name="T66" fmla="*/ 70 w 1515"/>
                  <a:gd name="T67" fmla="*/ 743 h 1002"/>
                  <a:gd name="T68" fmla="*/ 106 w 1515"/>
                  <a:gd name="T69" fmla="*/ 814 h 1002"/>
                  <a:gd name="T70" fmla="*/ 152 w 1515"/>
                  <a:gd name="T71" fmla="*/ 879 h 1002"/>
                  <a:gd name="T72" fmla="*/ 202 w 1515"/>
                  <a:gd name="T73" fmla="*/ 941 h 1002"/>
                  <a:gd name="T74" fmla="*/ 260 w 1515"/>
                  <a:gd name="T75" fmla="*/ 995 h 1002"/>
                  <a:gd name="T76" fmla="*/ 281 w 1515"/>
                  <a:gd name="T77" fmla="*/ 1002 h 1002"/>
                  <a:gd name="T78" fmla="*/ 221 w 1515"/>
                  <a:gd name="T79" fmla="*/ 948 h 1002"/>
                  <a:gd name="T80" fmla="*/ 167 w 1515"/>
                  <a:gd name="T81" fmla="*/ 887 h 1002"/>
                  <a:gd name="T82" fmla="*/ 121 w 1515"/>
                  <a:gd name="T83" fmla="*/ 820 h 1002"/>
                  <a:gd name="T84" fmla="*/ 81 w 1515"/>
                  <a:gd name="T85" fmla="*/ 749 h 1002"/>
                  <a:gd name="T86" fmla="*/ 50 w 1515"/>
                  <a:gd name="T87" fmla="*/ 674 h 1002"/>
                  <a:gd name="T88" fmla="*/ 27 w 1515"/>
                  <a:gd name="T89" fmla="*/ 593 h 1002"/>
                  <a:gd name="T90" fmla="*/ 12 w 1515"/>
                  <a:gd name="T91" fmla="*/ 511 h 1002"/>
                  <a:gd name="T92" fmla="*/ 8 w 1515"/>
                  <a:gd name="T93" fmla="*/ 425 h 1002"/>
                  <a:gd name="T94" fmla="*/ 10 w 1515"/>
                  <a:gd name="T95" fmla="*/ 367 h 1002"/>
                  <a:gd name="T96" fmla="*/ 18 w 1515"/>
                  <a:gd name="T97" fmla="*/ 309 h 1002"/>
                  <a:gd name="T98" fmla="*/ 27 w 1515"/>
                  <a:gd name="T99" fmla="*/ 254 h 1002"/>
                  <a:gd name="T100" fmla="*/ 43 w 1515"/>
                  <a:gd name="T101" fmla="*/ 200 h 1002"/>
                  <a:gd name="T102" fmla="*/ 62 w 1515"/>
                  <a:gd name="T103" fmla="*/ 146 h 1002"/>
                  <a:gd name="T104" fmla="*/ 83 w 1515"/>
                  <a:gd name="T105" fmla="*/ 96 h 1002"/>
                  <a:gd name="T106" fmla="*/ 110 w 1515"/>
                  <a:gd name="T107" fmla="*/ 48 h 1002"/>
                  <a:gd name="T108" fmla="*/ 139 w 1515"/>
                  <a:gd name="T109" fmla="*/ 0 h 1002"/>
                  <a:gd name="T110" fmla="*/ 127 w 1515"/>
                  <a:gd name="T111" fmla="*/ 8 h 100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515"/>
                  <a:gd name="T169" fmla="*/ 0 h 1002"/>
                  <a:gd name="T170" fmla="*/ 1515 w 1515"/>
                  <a:gd name="T171" fmla="*/ 1002 h 100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515" h="1002">
                    <a:moveTo>
                      <a:pt x="1515" y="425"/>
                    </a:moveTo>
                    <a:lnTo>
                      <a:pt x="1513" y="382"/>
                    </a:lnTo>
                    <a:lnTo>
                      <a:pt x="1509" y="342"/>
                    </a:lnTo>
                    <a:lnTo>
                      <a:pt x="1506" y="300"/>
                    </a:lnTo>
                    <a:lnTo>
                      <a:pt x="1498" y="261"/>
                    </a:lnTo>
                    <a:lnTo>
                      <a:pt x="1486" y="221"/>
                    </a:lnTo>
                    <a:lnTo>
                      <a:pt x="1475" y="183"/>
                    </a:lnTo>
                    <a:lnTo>
                      <a:pt x="1461" y="146"/>
                    </a:lnTo>
                    <a:lnTo>
                      <a:pt x="1446" y="110"/>
                    </a:lnTo>
                    <a:lnTo>
                      <a:pt x="1434" y="92"/>
                    </a:lnTo>
                    <a:lnTo>
                      <a:pt x="1421" y="77"/>
                    </a:lnTo>
                    <a:lnTo>
                      <a:pt x="1440" y="115"/>
                    </a:lnTo>
                    <a:lnTo>
                      <a:pt x="1458" y="158"/>
                    </a:lnTo>
                    <a:lnTo>
                      <a:pt x="1471" y="200"/>
                    </a:lnTo>
                    <a:lnTo>
                      <a:pt x="1484" y="242"/>
                    </a:lnTo>
                    <a:lnTo>
                      <a:pt x="1494" y="286"/>
                    </a:lnTo>
                    <a:lnTo>
                      <a:pt x="1500" y="332"/>
                    </a:lnTo>
                    <a:lnTo>
                      <a:pt x="1506" y="378"/>
                    </a:lnTo>
                    <a:lnTo>
                      <a:pt x="1506" y="425"/>
                    </a:lnTo>
                    <a:lnTo>
                      <a:pt x="1506" y="453"/>
                    </a:lnTo>
                    <a:lnTo>
                      <a:pt x="1504" y="482"/>
                    </a:lnTo>
                    <a:lnTo>
                      <a:pt x="1502" y="511"/>
                    </a:lnTo>
                    <a:lnTo>
                      <a:pt x="1498" y="538"/>
                    </a:lnTo>
                    <a:lnTo>
                      <a:pt x="1494" y="567"/>
                    </a:lnTo>
                    <a:lnTo>
                      <a:pt x="1488" y="593"/>
                    </a:lnTo>
                    <a:lnTo>
                      <a:pt x="1481" y="620"/>
                    </a:lnTo>
                    <a:lnTo>
                      <a:pt x="1473" y="645"/>
                    </a:lnTo>
                    <a:lnTo>
                      <a:pt x="1465" y="672"/>
                    </a:lnTo>
                    <a:lnTo>
                      <a:pt x="1456" y="697"/>
                    </a:lnTo>
                    <a:lnTo>
                      <a:pt x="1444" y="724"/>
                    </a:lnTo>
                    <a:lnTo>
                      <a:pt x="1433" y="747"/>
                    </a:lnTo>
                    <a:lnTo>
                      <a:pt x="1421" y="772"/>
                    </a:lnTo>
                    <a:lnTo>
                      <a:pt x="1408" y="795"/>
                    </a:lnTo>
                    <a:lnTo>
                      <a:pt x="1394" y="818"/>
                    </a:lnTo>
                    <a:lnTo>
                      <a:pt x="1379" y="841"/>
                    </a:lnTo>
                    <a:lnTo>
                      <a:pt x="1387" y="839"/>
                    </a:lnTo>
                    <a:lnTo>
                      <a:pt x="1394" y="835"/>
                    </a:lnTo>
                    <a:lnTo>
                      <a:pt x="1421" y="789"/>
                    </a:lnTo>
                    <a:lnTo>
                      <a:pt x="1446" y="741"/>
                    </a:lnTo>
                    <a:lnTo>
                      <a:pt x="1465" y="693"/>
                    </a:lnTo>
                    <a:lnTo>
                      <a:pt x="1482" y="641"/>
                    </a:lnTo>
                    <a:lnTo>
                      <a:pt x="1490" y="616"/>
                    </a:lnTo>
                    <a:lnTo>
                      <a:pt x="1496" y="590"/>
                    </a:lnTo>
                    <a:lnTo>
                      <a:pt x="1502" y="563"/>
                    </a:lnTo>
                    <a:lnTo>
                      <a:pt x="1507" y="536"/>
                    </a:lnTo>
                    <a:lnTo>
                      <a:pt x="1509" y="509"/>
                    </a:lnTo>
                    <a:lnTo>
                      <a:pt x="1513" y="480"/>
                    </a:lnTo>
                    <a:lnTo>
                      <a:pt x="1515" y="453"/>
                    </a:lnTo>
                    <a:lnTo>
                      <a:pt x="1515" y="425"/>
                    </a:lnTo>
                    <a:close/>
                    <a:moveTo>
                      <a:pt x="116" y="21"/>
                    </a:moveTo>
                    <a:lnTo>
                      <a:pt x="89" y="68"/>
                    </a:lnTo>
                    <a:lnTo>
                      <a:pt x="66" y="114"/>
                    </a:lnTo>
                    <a:lnTo>
                      <a:pt x="47" y="162"/>
                    </a:lnTo>
                    <a:lnTo>
                      <a:pt x="29" y="211"/>
                    </a:lnTo>
                    <a:lnTo>
                      <a:pt x="18" y="263"/>
                    </a:lnTo>
                    <a:lnTo>
                      <a:pt x="8" y="315"/>
                    </a:lnTo>
                    <a:lnTo>
                      <a:pt x="4" y="342"/>
                    </a:lnTo>
                    <a:lnTo>
                      <a:pt x="2" y="369"/>
                    </a:lnTo>
                    <a:lnTo>
                      <a:pt x="0" y="398"/>
                    </a:lnTo>
                    <a:lnTo>
                      <a:pt x="0" y="425"/>
                    </a:lnTo>
                    <a:lnTo>
                      <a:pt x="0" y="467"/>
                    </a:lnTo>
                    <a:lnTo>
                      <a:pt x="4" y="509"/>
                    </a:lnTo>
                    <a:lnTo>
                      <a:pt x="10" y="549"/>
                    </a:lnTo>
                    <a:lnTo>
                      <a:pt x="18" y="590"/>
                    </a:lnTo>
                    <a:lnTo>
                      <a:pt x="27" y="630"/>
                    </a:lnTo>
                    <a:lnTo>
                      <a:pt x="39" y="668"/>
                    </a:lnTo>
                    <a:lnTo>
                      <a:pt x="54" y="707"/>
                    </a:lnTo>
                    <a:lnTo>
                      <a:pt x="70" y="743"/>
                    </a:lnTo>
                    <a:lnTo>
                      <a:pt x="87" y="780"/>
                    </a:lnTo>
                    <a:lnTo>
                      <a:pt x="106" y="814"/>
                    </a:lnTo>
                    <a:lnTo>
                      <a:pt x="129" y="847"/>
                    </a:lnTo>
                    <a:lnTo>
                      <a:pt x="152" y="879"/>
                    </a:lnTo>
                    <a:lnTo>
                      <a:pt x="175" y="910"/>
                    </a:lnTo>
                    <a:lnTo>
                      <a:pt x="202" y="941"/>
                    </a:lnTo>
                    <a:lnTo>
                      <a:pt x="229" y="968"/>
                    </a:lnTo>
                    <a:lnTo>
                      <a:pt x="260" y="995"/>
                    </a:lnTo>
                    <a:lnTo>
                      <a:pt x="269" y="998"/>
                    </a:lnTo>
                    <a:lnTo>
                      <a:pt x="281" y="1002"/>
                    </a:lnTo>
                    <a:lnTo>
                      <a:pt x="250" y="975"/>
                    </a:lnTo>
                    <a:lnTo>
                      <a:pt x="221" y="948"/>
                    </a:lnTo>
                    <a:lnTo>
                      <a:pt x="192" y="918"/>
                    </a:lnTo>
                    <a:lnTo>
                      <a:pt x="167" y="887"/>
                    </a:lnTo>
                    <a:lnTo>
                      <a:pt x="142" y="854"/>
                    </a:lnTo>
                    <a:lnTo>
                      <a:pt x="121" y="820"/>
                    </a:lnTo>
                    <a:lnTo>
                      <a:pt x="100" y="785"/>
                    </a:lnTo>
                    <a:lnTo>
                      <a:pt x="81" y="749"/>
                    </a:lnTo>
                    <a:lnTo>
                      <a:pt x="66" y="712"/>
                    </a:lnTo>
                    <a:lnTo>
                      <a:pt x="50" y="674"/>
                    </a:lnTo>
                    <a:lnTo>
                      <a:pt x="37" y="634"/>
                    </a:lnTo>
                    <a:lnTo>
                      <a:pt x="27" y="593"/>
                    </a:lnTo>
                    <a:lnTo>
                      <a:pt x="20" y="553"/>
                    </a:lnTo>
                    <a:lnTo>
                      <a:pt x="12" y="511"/>
                    </a:lnTo>
                    <a:lnTo>
                      <a:pt x="10" y="469"/>
                    </a:lnTo>
                    <a:lnTo>
                      <a:pt x="8" y="425"/>
                    </a:lnTo>
                    <a:lnTo>
                      <a:pt x="8" y="396"/>
                    </a:lnTo>
                    <a:lnTo>
                      <a:pt x="10" y="367"/>
                    </a:lnTo>
                    <a:lnTo>
                      <a:pt x="14" y="338"/>
                    </a:lnTo>
                    <a:lnTo>
                      <a:pt x="18" y="309"/>
                    </a:lnTo>
                    <a:lnTo>
                      <a:pt x="22" y="281"/>
                    </a:lnTo>
                    <a:lnTo>
                      <a:pt x="27" y="254"/>
                    </a:lnTo>
                    <a:lnTo>
                      <a:pt x="35" y="227"/>
                    </a:lnTo>
                    <a:lnTo>
                      <a:pt x="43" y="200"/>
                    </a:lnTo>
                    <a:lnTo>
                      <a:pt x="52" y="173"/>
                    </a:lnTo>
                    <a:lnTo>
                      <a:pt x="62" y="146"/>
                    </a:lnTo>
                    <a:lnTo>
                      <a:pt x="71" y="121"/>
                    </a:lnTo>
                    <a:lnTo>
                      <a:pt x="83" y="96"/>
                    </a:lnTo>
                    <a:lnTo>
                      <a:pt x="96" y="71"/>
                    </a:lnTo>
                    <a:lnTo>
                      <a:pt x="110" y="48"/>
                    </a:lnTo>
                    <a:lnTo>
                      <a:pt x="123" y="23"/>
                    </a:lnTo>
                    <a:lnTo>
                      <a:pt x="139" y="0"/>
                    </a:lnTo>
                    <a:lnTo>
                      <a:pt x="133" y="4"/>
                    </a:lnTo>
                    <a:lnTo>
                      <a:pt x="127" y="8"/>
                    </a:lnTo>
                    <a:lnTo>
                      <a:pt x="116" y="21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4" name="Freeform 38">
                <a:extLst>
                  <a:ext uri="{FF2B5EF4-FFF2-40B4-BE49-F238E27FC236}">
                    <a16:creationId xmlns:a16="http://schemas.microsoft.com/office/drawing/2014/main" id="{98FE9F10-F143-4C23-958F-52C2768138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" y="1751"/>
                <a:ext cx="1507" cy="1008"/>
              </a:xfrm>
              <a:custGeom>
                <a:avLst/>
                <a:gdLst>
                  <a:gd name="T0" fmla="*/ 1505 w 1507"/>
                  <a:gd name="T1" fmla="*/ 384 h 1008"/>
                  <a:gd name="T2" fmla="*/ 1496 w 1507"/>
                  <a:gd name="T3" fmla="*/ 298 h 1008"/>
                  <a:gd name="T4" fmla="*/ 1475 w 1507"/>
                  <a:gd name="T5" fmla="*/ 214 h 1008"/>
                  <a:gd name="T6" fmla="*/ 1448 w 1507"/>
                  <a:gd name="T7" fmla="*/ 135 h 1008"/>
                  <a:gd name="T8" fmla="*/ 1417 w 1507"/>
                  <a:gd name="T9" fmla="*/ 81 h 1008"/>
                  <a:gd name="T10" fmla="*/ 1425 w 1507"/>
                  <a:gd name="T11" fmla="*/ 106 h 1008"/>
                  <a:gd name="T12" fmla="*/ 1459 w 1507"/>
                  <a:gd name="T13" fmla="*/ 192 h 1008"/>
                  <a:gd name="T14" fmla="*/ 1484 w 1507"/>
                  <a:gd name="T15" fmla="*/ 283 h 1008"/>
                  <a:gd name="T16" fmla="*/ 1496 w 1507"/>
                  <a:gd name="T17" fmla="*/ 379 h 1008"/>
                  <a:gd name="T18" fmla="*/ 1498 w 1507"/>
                  <a:gd name="T19" fmla="*/ 457 h 1008"/>
                  <a:gd name="T20" fmla="*/ 1494 w 1507"/>
                  <a:gd name="T21" fmla="*/ 515 h 1008"/>
                  <a:gd name="T22" fmla="*/ 1484 w 1507"/>
                  <a:gd name="T23" fmla="*/ 571 h 1008"/>
                  <a:gd name="T24" fmla="*/ 1473 w 1507"/>
                  <a:gd name="T25" fmla="*/ 626 h 1008"/>
                  <a:gd name="T26" fmla="*/ 1455 w 1507"/>
                  <a:gd name="T27" fmla="*/ 678 h 1008"/>
                  <a:gd name="T28" fmla="*/ 1434 w 1507"/>
                  <a:gd name="T29" fmla="*/ 730 h 1008"/>
                  <a:gd name="T30" fmla="*/ 1411 w 1507"/>
                  <a:gd name="T31" fmla="*/ 780 h 1008"/>
                  <a:gd name="T32" fmla="*/ 1383 w 1507"/>
                  <a:gd name="T33" fmla="*/ 826 h 1008"/>
                  <a:gd name="T34" fmla="*/ 1375 w 1507"/>
                  <a:gd name="T35" fmla="*/ 845 h 1008"/>
                  <a:gd name="T36" fmla="*/ 1411 w 1507"/>
                  <a:gd name="T37" fmla="*/ 797 h 1008"/>
                  <a:gd name="T38" fmla="*/ 1446 w 1507"/>
                  <a:gd name="T39" fmla="*/ 724 h 1008"/>
                  <a:gd name="T40" fmla="*/ 1465 w 1507"/>
                  <a:gd name="T41" fmla="*/ 674 h 1008"/>
                  <a:gd name="T42" fmla="*/ 1482 w 1507"/>
                  <a:gd name="T43" fmla="*/ 622 h 1008"/>
                  <a:gd name="T44" fmla="*/ 1494 w 1507"/>
                  <a:gd name="T45" fmla="*/ 569 h 1008"/>
                  <a:gd name="T46" fmla="*/ 1502 w 1507"/>
                  <a:gd name="T47" fmla="*/ 513 h 1008"/>
                  <a:gd name="T48" fmla="*/ 1505 w 1507"/>
                  <a:gd name="T49" fmla="*/ 457 h 1008"/>
                  <a:gd name="T50" fmla="*/ 127 w 1507"/>
                  <a:gd name="T51" fmla="*/ 10 h 1008"/>
                  <a:gd name="T52" fmla="*/ 98 w 1507"/>
                  <a:gd name="T53" fmla="*/ 56 h 1008"/>
                  <a:gd name="T54" fmla="*/ 73 w 1507"/>
                  <a:gd name="T55" fmla="*/ 104 h 1008"/>
                  <a:gd name="T56" fmla="*/ 52 w 1507"/>
                  <a:gd name="T57" fmla="*/ 154 h 1008"/>
                  <a:gd name="T58" fmla="*/ 33 w 1507"/>
                  <a:gd name="T59" fmla="*/ 206 h 1008"/>
                  <a:gd name="T60" fmla="*/ 19 w 1507"/>
                  <a:gd name="T61" fmla="*/ 260 h 1008"/>
                  <a:gd name="T62" fmla="*/ 8 w 1507"/>
                  <a:gd name="T63" fmla="*/ 315 h 1008"/>
                  <a:gd name="T64" fmla="*/ 2 w 1507"/>
                  <a:gd name="T65" fmla="*/ 371 h 1008"/>
                  <a:gd name="T66" fmla="*/ 0 w 1507"/>
                  <a:gd name="T67" fmla="*/ 429 h 1008"/>
                  <a:gd name="T68" fmla="*/ 4 w 1507"/>
                  <a:gd name="T69" fmla="*/ 513 h 1008"/>
                  <a:gd name="T70" fmla="*/ 19 w 1507"/>
                  <a:gd name="T71" fmla="*/ 595 h 1008"/>
                  <a:gd name="T72" fmla="*/ 41 w 1507"/>
                  <a:gd name="T73" fmla="*/ 674 h 1008"/>
                  <a:gd name="T74" fmla="*/ 71 w 1507"/>
                  <a:gd name="T75" fmla="*/ 751 h 1008"/>
                  <a:gd name="T76" fmla="*/ 110 w 1507"/>
                  <a:gd name="T77" fmla="*/ 822 h 1008"/>
                  <a:gd name="T78" fmla="*/ 156 w 1507"/>
                  <a:gd name="T79" fmla="*/ 887 h 1008"/>
                  <a:gd name="T80" fmla="*/ 208 w 1507"/>
                  <a:gd name="T81" fmla="*/ 949 h 1008"/>
                  <a:gd name="T82" fmla="*/ 265 w 1507"/>
                  <a:gd name="T83" fmla="*/ 1002 h 1008"/>
                  <a:gd name="T84" fmla="*/ 286 w 1507"/>
                  <a:gd name="T85" fmla="*/ 1008 h 1008"/>
                  <a:gd name="T86" fmla="*/ 225 w 1507"/>
                  <a:gd name="T87" fmla="*/ 954 h 1008"/>
                  <a:gd name="T88" fmla="*/ 171 w 1507"/>
                  <a:gd name="T89" fmla="*/ 893 h 1008"/>
                  <a:gd name="T90" fmla="*/ 123 w 1507"/>
                  <a:gd name="T91" fmla="*/ 828 h 1008"/>
                  <a:gd name="T92" fmla="*/ 83 w 1507"/>
                  <a:gd name="T93" fmla="*/ 755 h 1008"/>
                  <a:gd name="T94" fmla="*/ 52 w 1507"/>
                  <a:gd name="T95" fmla="*/ 680 h 1008"/>
                  <a:gd name="T96" fmla="*/ 27 w 1507"/>
                  <a:gd name="T97" fmla="*/ 599 h 1008"/>
                  <a:gd name="T98" fmla="*/ 14 w 1507"/>
                  <a:gd name="T99" fmla="*/ 515 h 1008"/>
                  <a:gd name="T100" fmla="*/ 8 w 1507"/>
                  <a:gd name="T101" fmla="*/ 429 h 1008"/>
                  <a:gd name="T102" fmla="*/ 10 w 1507"/>
                  <a:gd name="T103" fmla="*/ 369 h 1008"/>
                  <a:gd name="T104" fmla="*/ 18 w 1507"/>
                  <a:gd name="T105" fmla="*/ 311 h 1008"/>
                  <a:gd name="T106" fmla="*/ 29 w 1507"/>
                  <a:gd name="T107" fmla="*/ 256 h 1008"/>
                  <a:gd name="T108" fmla="*/ 44 w 1507"/>
                  <a:gd name="T109" fmla="*/ 200 h 1008"/>
                  <a:gd name="T110" fmla="*/ 64 w 1507"/>
                  <a:gd name="T111" fmla="*/ 146 h 1008"/>
                  <a:gd name="T112" fmla="*/ 87 w 1507"/>
                  <a:gd name="T113" fmla="*/ 96 h 1008"/>
                  <a:gd name="T114" fmla="*/ 114 w 1507"/>
                  <a:gd name="T115" fmla="*/ 47 h 1008"/>
                  <a:gd name="T116" fmla="*/ 144 w 1507"/>
                  <a:gd name="T117" fmla="*/ 0 h 1008"/>
                  <a:gd name="T118" fmla="*/ 127 w 1507"/>
                  <a:gd name="T119" fmla="*/ 10 h 10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07"/>
                  <a:gd name="T181" fmla="*/ 0 h 1008"/>
                  <a:gd name="T182" fmla="*/ 1507 w 1507"/>
                  <a:gd name="T183" fmla="*/ 1008 h 10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07" h="1008">
                    <a:moveTo>
                      <a:pt x="1507" y="429"/>
                    </a:moveTo>
                    <a:lnTo>
                      <a:pt x="1505" y="384"/>
                    </a:lnTo>
                    <a:lnTo>
                      <a:pt x="1502" y="340"/>
                    </a:lnTo>
                    <a:lnTo>
                      <a:pt x="1496" y="298"/>
                    </a:lnTo>
                    <a:lnTo>
                      <a:pt x="1486" y="256"/>
                    </a:lnTo>
                    <a:lnTo>
                      <a:pt x="1475" y="214"/>
                    </a:lnTo>
                    <a:lnTo>
                      <a:pt x="1463" y="173"/>
                    </a:lnTo>
                    <a:lnTo>
                      <a:pt x="1448" y="135"/>
                    </a:lnTo>
                    <a:lnTo>
                      <a:pt x="1430" y="96"/>
                    </a:lnTo>
                    <a:lnTo>
                      <a:pt x="1417" y="81"/>
                    </a:lnTo>
                    <a:lnTo>
                      <a:pt x="1404" y="64"/>
                    </a:lnTo>
                    <a:lnTo>
                      <a:pt x="1425" y="106"/>
                    </a:lnTo>
                    <a:lnTo>
                      <a:pt x="1444" y="148"/>
                    </a:lnTo>
                    <a:lnTo>
                      <a:pt x="1459" y="192"/>
                    </a:lnTo>
                    <a:lnTo>
                      <a:pt x="1473" y="237"/>
                    </a:lnTo>
                    <a:lnTo>
                      <a:pt x="1484" y="283"/>
                    </a:lnTo>
                    <a:lnTo>
                      <a:pt x="1492" y="331"/>
                    </a:lnTo>
                    <a:lnTo>
                      <a:pt x="1496" y="379"/>
                    </a:lnTo>
                    <a:lnTo>
                      <a:pt x="1498" y="429"/>
                    </a:lnTo>
                    <a:lnTo>
                      <a:pt x="1498" y="457"/>
                    </a:lnTo>
                    <a:lnTo>
                      <a:pt x="1496" y="486"/>
                    </a:lnTo>
                    <a:lnTo>
                      <a:pt x="1494" y="515"/>
                    </a:lnTo>
                    <a:lnTo>
                      <a:pt x="1490" y="544"/>
                    </a:lnTo>
                    <a:lnTo>
                      <a:pt x="1484" y="571"/>
                    </a:lnTo>
                    <a:lnTo>
                      <a:pt x="1478" y="599"/>
                    </a:lnTo>
                    <a:lnTo>
                      <a:pt x="1473" y="626"/>
                    </a:lnTo>
                    <a:lnTo>
                      <a:pt x="1463" y="653"/>
                    </a:lnTo>
                    <a:lnTo>
                      <a:pt x="1455" y="678"/>
                    </a:lnTo>
                    <a:lnTo>
                      <a:pt x="1446" y="705"/>
                    </a:lnTo>
                    <a:lnTo>
                      <a:pt x="1434" y="730"/>
                    </a:lnTo>
                    <a:lnTo>
                      <a:pt x="1423" y="755"/>
                    </a:lnTo>
                    <a:lnTo>
                      <a:pt x="1411" y="780"/>
                    </a:lnTo>
                    <a:lnTo>
                      <a:pt x="1398" y="803"/>
                    </a:lnTo>
                    <a:lnTo>
                      <a:pt x="1383" y="826"/>
                    </a:lnTo>
                    <a:lnTo>
                      <a:pt x="1369" y="849"/>
                    </a:lnTo>
                    <a:lnTo>
                      <a:pt x="1375" y="845"/>
                    </a:lnTo>
                    <a:lnTo>
                      <a:pt x="1383" y="843"/>
                    </a:lnTo>
                    <a:lnTo>
                      <a:pt x="1411" y="797"/>
                    </a:lnTo>
                    <a:lnTo>
                      <a:pt x="1434" y="749"/>
                    </a:lnTo>
                    <a:lnTo>
                      <a:pt x="1446" y="724"/>
                    </a:lnTo>
                    <a:lnTo>
                      <a:pt x="1455" y="699"/>
                    </a:lnTo>
                    <a:lnTo>
                      <a:pt x="1465" y="674"/>
                    </a:lnTo>
                    <a:lnTo>
                      <a:pt x="1475" y="647"/>
                    </a:lnTo>
                    <a:lnTo>
                      <a:pt x="1482" y="622"/>
                    </a:lnTo>
                    <a:lnTo>
                      <a:pt x="1488" y="595"/>
                    </a:lnTo>
                    <a:lnTo>
                      <a:pt x="1494" y="569"/>
                    </a:lnTo>
                    <a:lnTo>
                      <a:pt x="1498" y="542"/>
                    </a:lnTo>
                    <a:lnTo>
                      <a:pt x="1502" y="513"/>
                    </a:lnTo>
                    <a:lnTo>
                      <a:pt x="1505" y="486"/>
                    </a:lnTo>
                    <a:lnTo>
                      <a:pt x="1505" y="457"/>
                    </a:lnTo>
                    <a:lnTo>
                      <a:pt x="1507" y="429"/>
                    </a:lnTo>
                    <a:close/>
                    <a:moveTo>
                      <a:pt x="127" y="10"/>
                    </a:moveTo>
                    <a:lnTo>
                      <a:pt x="112" y="33"/>
                    </a:lnTo>
                    <a:lnTo>
                      <a:pt x="98" y="56"/>
                    </a:lnTo>
                    <a:lnTo>
                      <a:pt x="85" y="79"/>
                    </a:lnTo>
                    <a:lnTo>
                      <a:pt x="73" y="104"/>
                    </a:lnTo>
                    <a:lnTo>
                      <a:pt x="62" y="129"/>
                    </a:lnTo>
                    <a:lnTo>
                      <a:pt x="52" y="154"/>
                    </a:lnTo>
                    <a:lnTo>
                      <a:pt x="43" y="181"/>
                    </a:lnTo>
                    <a:lnTo>
                      <a:pt x="33" y="206"/>
                    </a:lnTo>
                    <a:lnTo>
                      <a:pt x="25" y="233"/>
                    </a:lnTo>
                    <a:lnTo>
                      <a:pt x="19" y="260"/>
                    </a:lnTo>
                    <a:lnTo>
                      <a:pt x="14" y="286"/>
                    </a:lnTo>
                    <a:lnTo>
                      <a:pt x="8" y="315"/>
                    </a:lnTo>
                    <a:lnTo>
                      <a:pt x="4" y="342"/>
                    </a:lnTo>
                    <a:lnTo>
                      <a:pt x="2" y="371"/>
                    </a:lnTo>
                    <a:lnTo>
                      <a:pt x="0" y="400"/>
                    </a:lnTo>
                    <a:lnTo>
                      <a:pt x="0" y="429"/>
                    </a:lnTo>
                    <a:lnTo>
                      <a:pt x="0" y="471"/>
                    </a:lnTo>
                    <a:lnTo>
                      <a:pt x="4" y="513"/>
                    </a:lnTo>
                    <a:lnTo>
                      <a:pt x="10" y="555"/>
                    </a:lnTo>
                    <a:lnTo>
                      <a:pt x="19" y="595"/>
                    </a:lnTo>
                    <a:lnTo>
                      <a:pt x="29" y="636"/>
                    </a:lnTo>
                    <a:lnTo>
                      <a:pt x="41" y="674"/>
                    </a:lnTo>
                    <a:lnTo>
                      <a:pt x="56" y="713"/>
                    </a:lnTo>
                    <a:lnTo>
                      <a:pt x="71" y="751"/>
                    </a:lnTo>
                    <a:lnTo>
                      <a:pt x="90" y="786"/>
                    </a:lnTo>
                    <a:lnTo>
                      <a:pt x="110" y="822"/>
                    </a:lnTo>
                    <a:lnTo>
                      <a:pt x="133" y="855"/>
                    </a:lnTo>
                    <a:lnTo>
                      <a:pt x="156" y="887"/>
                    </a:lnTo>
                    <a:lnTo>
                      <a:pt x="181" y="918"/>
                    </a:lnTo>
                    <a:lnTo>
                      <a:pt x="208" y="949"/>
                    </a:lnTo>
                    <a:lnTo>
                      <a:pt x="236" y="976"/>
                    </a:lnTo>
                    <a:lnTo>
                      <a:pt x="265" y="1002"/>
                    </a:lnTo>
                    <a:lnTo>
                      <a:pt x="277" y="1006"/>
                    </a:lnTo>
                    <a:lnTo>
                      <a:pt x="286" y="1008"/>
                    </a:lnTo>
                    <a:lnTo>
                      <a:pt x="256" y="983"/>
                    </a:lnTo>
                    <a:lnTo>
                      <a:pt x="225" y="954"/>
                    </a:lnTo>
                    <a:lnTo>
                      <a:pt x="198" y="926"/>
                    </a:lnTo>
                    <a:lnTo>
                      <a:pt x="171" y="893"/>
                    </a:lnTo>
                    <a:lnTo>
                      <a:pt x="146" y="860"/>
                    </a:lnTo>
                    <a:lnTo>
                      <a:pt x="123" y="828"/>
                    </a:lnTo>
                    <a:lnTo>
                      <a:pt x="102" y="791"/>
                    </a:lnTo>
                    <a:lnTo>
                      <a:pt x="83" y="755"/>
                    </a:lnTo>
                    <a:lnTo>
                      <a:pt x="66" y="718"/>
                    </a:lnTo>
                    <a:lnTo>
                      <a:pt x="52" y="680"/>
                    </a:lnTo>
                    <a:lnTo>
                      <a:pt x="39" y="640"/>
                    </a:lnTo>
                    <a:lnTo>
                      <a:pt x="27" y="599"/>
                    </a:lnTo>
                    <a:lnTo>
                      <a:pt x="19" y="557"/>
                    </a:lnTo>
                    <a:lnTo>
                      <a:pt x="14" y="515"/>
                    </a:lnTo>
                    <a:lnTo>
                      <a:pt x="10" y="473"/>
                    </a:lnTo>
                    <a:lnTo>
                      <a:pt x="8" y="429"/>
                    </a:lnTo>
                    <a:lnTo>
                      <a:pt x="8" y="400"/>
                    </a:lnTo>
                    <a:lnTo>
                      <a:pt x="10" y="369"/>
                    </a:lnTo>
                    <a:lnTo>
                      <a:pt x="14" y="340"/>
                    </a:lnTo>
                    <a:lnTo>
                      <a:pt x="18" y="311"/>
                    </a:lnTo>
                    <a:lnTo>
                      <a:pt x="23" y="283"/>
                    </a:lnTo>
                    <a:lnTo>
                      <a:pt x="29" y="256"/>
                    </a:lnTo>
                    <a:lnTo>
                      <a:pt x="35" y="227"/>
                    </a:lnTo>
                    <a:lnTo>
                      <a:pt x="44" y="200"/>
                    </a:lnTo>
                    <a:lnTo>
                      <a:pt x="52" y="173"/>
                    </a:lnTo>
                    <a:lnTo>
                      <a:pt x="64" y="146"/>
                    </a:lnTo>
                    <a:lnTo>
                      <a:pt x="75" y="121"/>
                    </a:lnTo>
                    <a:lnTo>
                      <a:pt x="87" y="96"/>
                    </a:lnTo>
                    <a:lnTo>
                      <a:pt x="100" y="72"/>
                    </a:lnTo>
                    <a:lnTo>
                      <a:pt x="114" y="47"/>
                    </a:lnTo>
                    <a:lnTo>
                      <a:pt x="127" y="24"/>
                    </a:lnTo>
                    <a:lnTo>
                      <a:pt x="144" y="0"/>
                    </a:lnTo>
                    <a:lnTo>
                      <a:pt x="135" y="4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" name="Freeform 39">
                <a:extLst>
                  <a:ext uri="{FF2B5EF4-FFF2-40B4-BE49-F238E27FC236}">
                    <a16:creationId xmlns:a16="http://schemas.microsoft.com/office/drawing/2014/main" id="{2BD3B8CB-D40A-44E5-8A73-043B45DD56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7" y="1746"/>
                <a:ext cx="1498" cy="1015"/>
              </a:xfrm>
              <a:custGeom>
                <a:avLst/>
                <a:gdLst>
                  <a:gd name="T0" fmla="*/ 1498 w 1498"/>
                  <a:gd name="T1" fmla="*/ 387 h 1015"/>
                  <a:gd name="T2" fmla="*/ 1486 w 1498"/>
                  <a:gd name="T3" fmla="*/ 295 h 1015"/>
                  <a:gd name="T4" fmla="*/ 1463 w 1498"/>
                  <a:gd name="T5" fmla="*/ 209 h 1015"/>
                  <a:gd name="T6" fmla="*/ 1432 w 1498"/>
                  <a:gd name="T7" fmla="*/ 124 h 1015"/>
                  <a:gd name="T8" fmla="*/ 1400 w 1498"/>
                  <a:gd name="T9" fmla="*/ 69 h 1015"/>
                  <a:gd name="T10" fmla="*/ 1409 w 1498"/>
                  <a:gd name="T11" fmla="*/ 96 h 1015"/>
                  <a:gd name="T12" fmla="*/ 1448 w 1498"/>
                  <a:gd name="T13" fmla="*/ 186 h 1015"/>
                  <a:gd name="T14" fmla="*/ 1474 w 1498"/>
                  <a:gd name="T15" fmla="*/ 282 h 1015"/>
                  <a:gd name="T16" fmla="*/ 1488 w 1498"/>
                  <a:gd name="T17" fmla="*/ 382 h 1015"/>
                  <a:gd name="T18" fmla="*/ 1490 w 1498"/>
                  <a:gd name="T19" fmla="*/ 462 h 1015"/>
                  <a:gd name="T20" fmla="*/ 1484 w 1498"/>
                  <a:gd name="T21" fmla="*/ 520 h 1015"/>
                  <a:gd name="T22" fmla="*/ 1476 w 1498"/>
                  <a:gd name="T23" fmla="*/ 577 h 1015"/>
                  <a:gd name="T24" fmla="*/ 1463 w 1498"/>
                  <a:gd name="T25" fmla="*/ 633 h 1015"/>
                  <a:gd name="T26" fmla="*/ 1446 w 1498"/>
                  <a:gd name="T27" fmla="*/ 685 h 1015"/>
                  <a:gd name="T28" fmla="*/ 1425 w 1498"/>
                  <a:gd name="T29" fmla="*/ 737 h 1015"/>
                  <a:gd name="T30" fmla="*/ 1400 w 1498"/>
                  <a:gd name="T31" fmla="*/ 787 h 1015"/>
                  <a:gd name="T32" fmla="*/ 1373 w 1498"/>
                  <a:gd name="T33" fmla="*/ 835 h 1015"/>
                  <a:gd name="T34" fmla="*/ 1365 w 1498"/>
                  <a:gd name="T35" fmla="*/ 854 h 1015"/>
                  <a:gd name="T36" fmla="*/ 1386 w 1498"/>
                  <a:gd name="T37" fmla="*/ 827 h 1015"/>
                  <a:gd name="T38" fmla="*/ 1413 w 1498"/>
                  <a:gd name="T39" fmla="*/ 781 h 1015"/>
                  <a:gd name="T40" fmla="*/ 1436 w 1498"/>
                  <a:gd name="T41" fmla="*/ 733 h 1015"/>
                  <a:gd name="T42" fmla="*/ 1457 w 1498"/>
                  <a:gd name="T43" fmla="*/ 681 h 1015"/>
                  <a:gd name="T44" fmla="*/ 1473 w 1498"/>
                  <a:gd name="T45" fmla="*/ 629 h 1015"/>
                  <a:gd name="T46" fmla="*/ 1486 w 1498"/>
                  <a:gd name="T47" fmla="*/ 576 h 1015"/>
                  <a:gd name="T48" fmla="*/ 1494 w 1498"/>
                  <a:gd name="T49" fmla="*/ 520 h 1015"/>
                  <a:gd name="T50" fmla="*/ 1498 w 1498"/>
                  <a:gd name="T51" fmla="*/ 462 h 1015"/>
                  <a:gd name="T52" fmla="*/ 131 w 1498"/>
                  <a:gd name="T53" fmla="*/ 9 h 1015"/>
                  <a:gd name="T54" fmla="*/ 102 w 1498"/>
                  <a:gd name="T55" fmla="*/ 57 h 1015"/>
                  <a:gd name="T56" fmla="*/ 75 w 1498"/>
                  <a:gd name="T57" fmla="*/ 105 h 1015"/>
                  <a:gd name="T58" fmla="*/ 54 w 1498"/>
                  <a:gd name="T59" fmla="*/ 155 h 1015"/>
                  <a:gd name="T60" fmla="*/ 35 w 1498"/>
                  <a:gd name="T61" fmla="*/ 209 h 1015"/>
                  <a:gd name="T62" fmla="*/ 19 w 1498"/>
                  <a:gd name="T63" fmla="*/ 263 h 1015"/>
                  <a:gd name="T64" fmla="*/ 10 w 1498"/>
                  <a:gd name="T65" fmla="*/ 318 h 1015"/>
                  <a:gd name="T66" fmla="*/ 2 w 1498"/>
                  <a:gd name="T67" fmla="*/ 376 h 1015"/>
                  <a:gd name="T68" fmla="*/ 0 w 1498"/>
                  <a:gd name="T69" fmla="*/ 434 h 1015"/>
                  <a:gd name="T70" fmla="*/ 4 w 1498"/>
                  <a:gd name="T71" fmla="*/ 520 h 1015"/>
                  <a:gd name="T72" fmla="*/ 19 w 1498"/>
                  <a:gd name="T73" fmla="*/ 602 h 1015"/>
                  <a:gd name="T74" fmla="*/ 42 w 1498"/>
                  <a:gd name="T75" fmla="*/ 683 h 1015"/>
                  <a:gd name="T76" fmla="*/ 73 w 1498"/>
                  <a:gd name="T77" fmla="*/ 758 h 1015"/>
                  <a:gd name="T78" fmla="*/ 113 w 1498"/>
                  <a:gd name="T79" fmla="*/ 829 h 1015"/>
                  <a:gd name="T80" fmla="*/ 159 w 1498"/>
                  <a:gd name="T81" fmla="*/ 896 h 1015"/>
                  <a:gd name="T82" fmla="*/ 213 w 1498"/>
                  <a:gd name="T83" fmla="*/ 957 h 1015"/>
                  <a:gd name="T84" fmla="*/ 273 w 1498"/>
                  <a:gd name="T85" fmla="*/ 1011 h 1015"/>
                  <a:gd name="T86" fmla="*/ 288 w 1498"/>
                  <a:gd name="T87" fmla="*/ 1015 h 1015"/>
                  <a:gd name="T88" fmla="*/ 292 w 1498"/>
                  <a:gd name="T89" fmla="*/ 1015 h 1015"/>
                  <a:gd name="T90" fmla="*/ 229 w 1498"/>
                  <a:gd name="T91" fmla="*/ 961 h 1015"/>
                  <a:gd name="T92" fmla="*/ 175 w 1498"/>
                  <a:gd name="T93" fmla="*/ 900 h 1015"/>
                  <a:gd name="T94" fmla="*/ 127 w 1498"/>
                  <a:gd name="T95" fmla="*/ 835 h 1015"/>
                  <a:gd name="T96" fmla="*/ 85 w 1498"/>
                  <a:gd name="T97" fmla="*/ 762 h 1015"/>
                  <a:gd name="T98" fmla="*/ 52 w 1498"/>
                  <a:gd name="T99" fmla="*/ 685 h 1015"/>
                  <a:gd name="T100" fmla="*/ 29 w 1498"/>
                  <a:gd name="T101" fmla="*/ 604 h 1015"/>
                  <a:gd name="T102" fmla="*/ 14 w 1498"/>
                  <a:gd name="T103" fmla="*/ 520 h 1015"/>
                  <a:gd name="T104" fmla="*/ 8 w 1498"/>
                  <a:gd name="T105" fmla="*/ 434 h 1015"/>
                  <a:gd name="T106" fmla="*/ 12 w 1498"/>
                  <a:gd name="T107" fmla="*/ 374 h 1015"/>
                  <a:gd name="T108" fmla="*/ 17 w 1498"/>
                  <a:gd name="T109" fmla="*/ 315 h 1015"/>
                  <a:gd name="T110" fmla="*/ 29 w 1498"/>
                  <a:gd name="T111" fmla="*/ 257 h 1015"/>
                  <a:gd name="T112" fmla="*/ 46 w 1498"/>
                  <a:gd name="T113" fmla="*/ 201 h 1015"/>
                  <a:gd name="T114" fmla="*/ 65 w 1498"/>
                  <a:gd name="T115" fmla="*/ 148 h 1015"/>
                  <a:gd name="T116" fmla="*/ 88 w 1498"/>
                  <a:gd name="T117" fmla="*/ 96 h 1015"/>
                  <a:gd name="T118" fmla="*/ 117 w 1498"/>
                  <a:gd name="T119" fmla="*/ 48 h 1015"/>
                  <a:gd name="T120" fmla="*/ 148 w 1498"/>
                  <a:gd name="T121" fmla="*/ 0 h 1015"/>
                  <a:gd name="T122" fmla="*/ 131 w 1498"/>
                  <a:gd name="T123" fmla="*/ 9 h 101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98"/>
                  <a:gd name="T187" fmla="*/ 0 h 1015"/>
                  <a:gd name="T188" fmla="*/ 1498 w 1498"/>
                  <a:gd name="T189" fmla="*/ 1015 h 101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98" h="1015">
                    <a:moveTo>
                      <a:pt x="1498" y="434"/>
                    </a:moveTo>
                    <a:lnTo>
                      <a:pt x="1498" y="387"/>
                    </a:lnTo>
                    <a:lnTo>
                      <a:pt x="1492" y="341"/>
                    </a:lnTo>
                    <a:lnTo>
                      <a:pt x="1486" y="295"/>
                    </a:lnTo>
                    <a:lnTo>
                      <a:pt x="1476" y="251"/>
                    </a:lnTo>
                    <a:lnTo>
                      <a:pt x="1463" y="209"/>
                    </a:lnTo>
                    <a:lnTo>
                      <a:pt x="1450" y="167"/>
                    </a:lnTo>
                    <a:lnTo>
                      <a:pt x="1432" y="124"/>
                    </a:lnTo>
                    <a:lnTo>
                      <a:pt x="1413" y="86"/>
                    </a:lnTo>
                    <a:lnTo>
                      <a:pt x="1400" y="69"/>
                    </a:lnTo>
                    <a:lnTo>
                      <a:pt x="1386" y="53"/>
                    </a:lnTo>
                    <a:lnTo>
                      <a:pt x="1409" y="96"/>
                    </a:lnTo>
                    <a:lnTo>
                      <a:pt x="1430" y="140"/>
                    </a:lnTo>
                    <a:lnTo>
                      <a:pt x="1448" y="186"/>
                    </a:lnTo>
                    <a:lnTo>
                      <a:pt x="1463" y="234"/>
                    </a:lnTo>
                    <a:lnTo>
                      <a:pt x="1474" y="282"/>
                    </a:lnTo>
                    <a:lnTo>
                      <a:pt x="1482" y="332"/>
                    </a:lnTo>
                    <a:lnTo>
                      <a:pt x="1488" y="382"/>
                    </a:lnTo>
                    <a:lnTo>
                      <a:pt x="1490" y="434"/>
                    </a:lnTo>
                    <a:lnTo>
                      <a:pt x="1490" y="462"/>
                    </a:lnTo>
                    <a:lnTo>
                      <a:pt x="1488" y="491"/>
                    </a:lnTo>
                    <a:lnTo>
                      <a:pt x="1484" y="520"/>
                    </a:lnTo>
                    <a:lnTo>
                      <a:pt x="1480" y="549"/>
                    </a:lnTo>
                    <a:lnTo>
                      <a:pt x="1476" y="577"/>
                    </a:lnTo>
                    <a:lnTo>
                      <a:pt x="1471" y="604"/>
                    </a:lnTo>
                    <a:lnTo>
                      <a:pt x="1463" y="633"/>
                    </a:lnTo>
                    <a:lnTo>
                      <a:pt x="1455" y="660"/>
                    </a:lnTo>
                    <a:lnTo>
                      <a:pt x="1446" y="685"/>
                    </a:lnTo>
                    <a:lnTo>
                      <a:pt x="1436" y="712"/>
                    </a:lnTo>
                    <a:lnTo>
                      <a:pt x="1425" y="737"/>
                    </a:lnTo>
                    <a:lnTo>
                      <a:pt x="1413" y="762"/>
                    </a:lnTo>
                    <a:lnTo>
                      <a:pt x="1400" y="787"/>
                    </a:lnTo>
                    <a:lnTo>
                      <a:pt x="1386" y="812"/>
                    </a:lnTo>
                    <a:lnTo>
                      <a:pt x="1373" y="835"/>
                    </a:lnTo>
                    <a:lnTo>
                      <a:pt x="1357" y="858"/>
                    </a:lnTo>
                    <a:lnTo>
                      <a:pt x="1365" y="854"/>
                    </a:lnTo>
                    <a:lnTo>
                      <a:pt x="1371" y="850"/>
                    </a:lnTo>
                    <a:lnTo>
                      <a:pt x="1386" y="827"/>
                    </a:lnTo>
                    <a:lnTo>
                      <a:pt x="1400" y="804"/>
                    </a:lnTo>
                    <a:lnTo>
                      <a:pt x="1413" y="781"/>
                    </a:lnTo>
                    <a:lnTo>
                      <a:pt x="1425" y="756"/>
                    </a:lnTo>
                    <a:lnTo>
                      <a:pt x="1436" y="733"/>
                    </a:lnTo>
                    <a:lnTo>
                      <a:pt x="1448" y="706"/>
                    </a:lnTo>
                    <a:lnTo>
                      <a:pt x="1457" y="681"/>
                    </a:lnTo>
                    <a:lnTo>
                      <a:pt x="1465" y="654"/>
                    </a:lnTo>
                    <a:lnTo>
                      <a:pt x="1473" y="629"/>
                    </a:lnTo>
                    <a:lnTo>
                      <a:pt x="1480" y="602"/>
                    </a:lnTo>
                    <a:lnTo>
                      <a:pt x="1486" y="576"/>
                    </a:lnTo>
                    <a:lnTo>
                      <a:pt x="1490" y="547"/>
                    </a:lnTo>
                    <a:lnTo>
                      <a:pt x="1494" y="520"/>
                    </a:lnTo>
                    <a:lnTo>
                      <a:pt x="1496" y="491"/>
                    </a:lnTo>
                    <a:lnTo>
                      <a:pt x="1498" y="462"/>
                    </a:lnTo>
                    <a:lnTo>
                      <a:pt x="1498" y="434"/>
                    </a:lnTo>
                    <a:close/>
                    <a:moveTo>
                      <a:pt x="131" y="9"/>
                    </a:moveTo>
                    <a:lnTo>
                      <a:pt x="115" y="32"/>
                    </a:lnTo>
                    <a:lnTo>
                      <a:pt x="102" y="57"/>
                    </a:lnTo>
                    <a:lnTo>
                      <a:pt x="88" y="80"/>
                    </a:lnTo>
                    <a:lnTo>
                      <a:pt x="75" y="105"/>
                    </a:lnTo>
                    <a:lnTo>
                      <a:pt x="63" y="130"/>
                    </a:lnTo>
                    <a:lnTo>
                      <a:pt x="54" y="155"/>
                    </a:lnTo>
                    <a:lnTo>
                      <a:pt x="44" y="182"/>
                    </a:lnTo>
                    <a:lnTo>
                      <a:pt x="35" y="209"/>
                    </a:lnTo>
                    <a:lnTo>
                      <a:pt x="27" y="236"/>
                    </a:lnTo>
                    <a:lnTo>
                      <a:pt x="19" y="263"/>
                    </a:lnTo>
                    <a:lnTo>
                      <a:pt x="14" y="290"/>
                    </a:lnTo>
                    <a:lnTo>
                      <a:pt x="10" y="318"/>
                    </a:lnTo>
                    <a:lnTo>
                      <a:pt x="6" y="347"/>
                    </a:lnTo>
                    <a:lnTo>
                      <a:pt x="2" y="376"/>
                    </a:lnTo>
                    <a:lnTo>
                      <a:pt x="0" y="405"/>
                    </a:lnTo>
                    <a:lnTo>
                      <a:pt x="0" y="434"/>
                    </a:lnTo>
                    <a:lnTo>
                      <a:pt x="2" y="478"/>
                    </a:lnTo>
                    <a:lnTo>
                      <a:pt x="4" y="520"/>
                    </a:lnTo>
                    <a:lnTo>
                      <a:pt x="12" y="562"/>
                    </a:lnTo>
                    <a:lnTo>
                      <a:pt x="19" y="602"/>
                    </a:lnTo>
                    <a:lnTo>
                      <a:pt x="29" y="643"/>
                    </a:lnTo>
                    <a:lnTo>
                      <a:pt x="42" y="683"/>
                    </a:lnTo>
                    <a:lnTo>
                      <a:pt x="58" y="721"/>
                    </a:lnTo>
                    <a:lnTo>
                      <a:pt x="73" y="758"/>
                    </a:lnTo>
                    <a:lnTo>
                      <a:pt x="92" y="794"/>
                    </a:lnTo>
                    <a:lnTo>
                      <a:pt x="113" y="829"/>
                    </a:lnTo>
                    <a:lnTo>
                      <a:pt x="134" y="863"/>
                    </a:lnTo>
                    <a:lnTo>
                      <a:pt x="159" y="896"/>
                    </a:lnTo>
                    <a:lnTo>
                      <a:pt x="184" y="927"/>
                    </a:lnTo>
                    <a:lnTo>
                      <a:pt x="213" y="957"/>
                    </a:lnTo>
                    <a:lnTo>
                      <a:pt x="242" y="984"/>
                    </a:lnTo>
                    <a:lnTo>
                      <a:pt x="273" y="1011"/>
                    </a:lnTo>
                    <a:lnTo>
                      <a:pt x="280" y="1013"/>
                    </a:lnTo>
                    <a:lnTo>
                      <a:pt x="288" y="1015"/>
                    </a:lnTo>
                    <a:lnTo>
                      <a:pt x="290" y="1015"/>
                    </a:lnTo>
                    <a:lnTo>
                      <a:pt x="292" y="1015"/>
                    </a:lnTo>
                    <a:lnTo>
                      <a:pt x="259" y="990"/>
                    </a:lnTo>
                    <a:lnTo>
                      <a:pt x="229" y="961"/>
                    </a:lnTo>
                    <a:lnTo>
                      <a:pt x="202" y="933"/>
                    </a:lnTo>
                    <a:lnTo>
                      <a:pt x="175" y="900"/>
                    </a:lnTo>
                    <a:lnTo>
                      <a:pt x="150" y="869"/>
                    </a:lnTo>
                    <a:lnTo>
                      <a:pt x="127" y="835"/>
                    </a:lnTo>
                    <a:lnTo>
                      <a:pt x="104" y="798"/>
                    </a:lnTo>
                    <a:lnTo>
                      <a:pt x="85" y="762"/>
                    </a:lnTo>
                    <a:lnTo>
                      <a:pt x="67" y="725"/>
                    </a:lnTo>
                    <a:lnTo>
                      <a:pt x="52" y="685"/>
                    </a:lnTo>
                    <a:lnTo>
                      <a:pt x="39" y="647"/>
                    </a:lnTo>
                    <a:lnTo>
                      <a:pt x="29" y="604"/>
                    </a:lnTo>
                    <a:lnTo>
                      <a:pt x="19" y="564"/>
                    </a:lnTo>
                    <a:lnTo>
                      <a:pt x="14" y="520"/>
                    </a:lnTo>
                    <a:lnTo>
                      <a:pt x="10" y="478"/>
                    </a:lnTo>
                    <a:lnTo>
                      <a:pt x="8" y="434"/>
                    </a:lnTo>
                    <a:lnTo>
                      <a:pt x="10" y="403"/>
                    </a:lnTo>
                    <a:lnTo>
                      <a:pt x="12" y="374"/>
                    </a:lnTo>
                    <a:lnTo>
                      <a:pt x="14" y="343"/>
                    </a:lnTo>
                    <a:lnTo>
                      <a:pt x="17" y="315"/>
                    </a:lnTo>
                    <a:lnTo>
                      <a:pt x="23" y="286"/>
                    </a:lnTo>
                    <a:lnTo>
                      <a:pt x="29" y="257"/>
                    </a:lnTo>
                    <a:lnTo>
                      <a:pt x="37" y="230"/>
                    </a:lnTo>
                    <a:lnTo>
                      <a:pt x="46" y="201"/>
                    </a:lnTo>
                    <a:lnTo>
                      <a:pt x="54" y="174"/>
                    </a:lnTo>
                    <a:lnTo>
                      <a:pt x="65" y="148"/>
                    </a:lnTo>
                    <a:lnTo>
                      <a:pt x="77" y="123"/>
                    </a:lnTo>
                    <a:lnTo>
                      <a:pt x="88" y="96"/>
                    </a:lnTo>
                    <a:lnTo>
                      <a:pt x="102" y="71"/>
                    </a:lnTo>
                    <a:lnTo>
                      <a:pt x="117" y="48"/>
                    </a:lnTo>
                    <a:lnTo>
                      <a:pt x="133" y="23"/>
                    </a:lnTo>
                    <a:lnTo>
                      <a:pt x="148" y="0"/>
                    </a:lnTo>
                    <a:lnTo>
                      <a:pt x="140" y="5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" name="Freeform 40">
                <a:extLst>
                  <a:ext uri="{FF2B5EF4-FFF2-40B4-BE49-F238E27FC236}">
                    <a16:creationId xmlns:a16="http://schemas.microsoft.com/office/drawing/2014/main" id="{432160B9-0584-4995-A39E-88805E6566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" y="1740"/>
                <a:ext cx="1490" cy="1023"/>
              </a:xfrm>
              <a:custGeom>
                <a:avLst/>
                <a:gdLst>
                  <a:gd name="T0" fmla="*/ 1488 w 1490"/>
                  <a:gd name="T1" fmla="*/ 390 h 1023"/>
                  <a:gd name="T2" fmla="*/ 1476 w 1490"/>
                  <a:gd name="T3" fmla="*/ 294 h 1023"/>
                  <a:gd name="T4" fmla="*/ 1451 w 1490"/>
                  <a:gd name="T5" fmla="*/ 203 h 1023"/>
                  <a:gd name="T6" fmla="*/ 1417 w 1490"/>
                  <a:gd name="T7" fmla="*/ 117 h 1023"/>
                  <a:gd name="T8" fmla="*/ 1380 w 1490"/>
                  <a:gd name="T9" fmla="*/ 59 h 1023"/>
                  <a:gd name="T10" fmla="*/ 1392 w 1490"/>
                  <a:gd name="T11" fmla="*/ 88 h 1023"/>
                  <a:gd name="T12" fmla="*/ 1436 w 1490"/>
                  <a:gd name="T13" fmla="*/ 180 h 1023"/>
                  <a:gd name="T14" fmla="*/ 1465 w 1490"/>
                  <a:gd name="T15" fmla="*/ 280 h 1023"/>
                  <a:gd name="T16" fmla="*/ 1478 w 1490"/>
                  <a:gd name="T17" fmla="*/ 359 h 1023"/>
                  <a:gd name="T18" fmla="*/ 1482 w 1490"/>
                  <a:gd name="T19" fmla="*/ 413 h 1023"/>
                  <a:gd name="T20" fmla="*/ 1482 w 1490"/>
                  <a:gd name="T21" fmla="*/ 468 h 1023"/>
                  <a:gd name="T22" fmla="*/ 1476 w 1490"/>
                  <a:gd name="T23" fmla="*/ 528 h 1023"/>
                  <a:gd name="T24" fmla="*/ 1469 w 1490"/>
                  <a:gd name="T25" fmla="*/ 585 h 1023"/>
                  <a:gd name="T26" fmla="*/ 1455 w 1490"/>
                  <a:gd name="T27" fmla="*/ 641 h 1023"/>
                  <a:gd name="T28" fmla="*/ 1436 w 1490"/>
                  <a:gd name="T29" fmla="*/ 695 h 1023"/>
                  <a:gd name="T30" fmla="*/ 1415 w 1490"/>
                  <a:gd name="T31" fmla="*/ 747 h 1023"/>
                  <a:gd name="T32" fmla="*/ 1390 w 1490"/>
                  <a:gd name="T33" fmla="*/ 797 h 1023"/>
                  <a:gd name="T34" fmla="*/ 1361 w 1490"/>
                  <a:gd name="T35" fmla="*/ 843 h 1023"/>
                  <a:gd name="T36" fmla="*/ 1353 w 1490"/>
                  <a:gd name="T37" fmla="*/ 864 h 1023"/>
                  <a:gd name="T38" fmla="*/ 1375 w 1490"/>
                  <a:gd name="T39" fmla="*/ 837 h 1023"/>
                  <a:gd name="T40" fmla="*/ 1403 w 1490"/>
                  <a:gd name="T41" fmla="*/ 791 h 1023"/>
                  <a:gd name="T42" fmla="*/ 1426 w 1490"/>
                  <a:gd name="T43" fmla="*/ 741 h 1023"/>
                  <a:gd name="T44" fmla="*/ 1447 w 1490"/>
                  <a:gd name="T45" fmla="*/ 689 h 1023"/>
                  <a:gd name="T46" fmla="*/ 1465 w 1490"/>
                  <a:gd name="T47" fmla="*/ 637 h 1023"/>
                  <a:gd name="T48" fmla="*/ 1476 w 1490"/>
                  <a:gd name="T49" fmla="*/ 582 h 1023"/>
                  <a:gd name="T50" fmla="*/ 1486 w 1490"/>
                  <a:gd name="T51" fmla="*/ 526 h 1023"/>
                  <a:gd name="T52" fmla="*/ 1490 w 1490"/>
                  <a:gd name="T53" fmla="*/ 468 h 1023"/>
                  <a:gd name="T54" fmla="*/ 136 w 1490"/>
                  <a:gd name="T55" fmla="*/ 11 h 1023"/>
                  <a:gd name="T56" fmla="*/ 106 w 1490"/>
                  <a:gd name="T57" fmla="*/ 58 h 1023"/>
                  <a:gd name="T58" fmla="*/ 79 w 1490"/>
                  <a:gd name="T59" fmla="*/ 107 h 1023"/>
                  <a:gd name="T60" fmla="*/ 56 w 1490"/>
                  <a:gd name="T61" fmla="*/ 157 h 1023"/>
                  <a:gd name="T62" fmla="*/ 36 w 1490"/>
                  <a:gd name="T63" fmla="*/ 211 h 1023"/>
                  <a:gd name="T64" fmla="*/ 21 w 1490"/>
                  <a:gd name="T65" fmla="*/ 267 h 1023"/>
                  <a:gd name="T66" fmla="*/ 10 w 1490"/>
                  <a:gd name="T67" fmla="*/ 322 h 1023"/>
                  <a:gd name="T68" fmla="*/ 2 w 1490"/>
                  <a:gd name="T69" fmla="*/ 380 h 1023"/>
                  <a:gd name="T70" fmla="*/ 0 w 1490"/>
                  <a:gd name="T71" fmla="*/ 440 h 1023"/>
                  <a:gd name="T72" fmla="*/ 6 w 1490"/>
                  <a:gd name="T73" fmla="*/ 526 h 1023"/>
                  <a:gd name="T74" fmla="*/ 19 w 1490"/>
                  <a:gd name="T75" fmla="*/ 610 h 1023"/>
                  <a:gd name="T76" fmla="*/ 44 w 1490"/>
                  <a:gd name="T77" fmla="*/ 691 h 1023"/>
                  <a:gd name="T78" fmla="*/ 75 w 1490"/>
                  <a:gd name="T79" fmla="*/ 766 h 1023"/>
                  <a:gd name="T80" fmla="*/ 115 w 1490"/>
                  <a:gd name="T81" fmla="*/ 839 h 1023"/>
                  <a:gd name="T82" fmla="*/ 163 w 1490"/>
                  <a:gd name="T83" fmla="*/ 904 h 1023"/>
                  <a:gd name="T84" fmla="*/ 217 w 1490"/>
                  <a:gd name="T85" fmla="*/ 965 h 1023"/>
                  <a:gd name="T86" fmla="*/ 278 w 1490"/>
                  <a:gd name="T87" fmla="*/ 1019 h 1023"/>
                  <a:gd name="T88" fmla="*/ 284 w 1490"/>
                  <a:gd name="T89" fmla="*/ 1021 h 1023"/>
                  <a:gd name="T90" fmla="*/ 296 w 1490"/>
                  <a:gd name="T91" fmla="*/ 1023 h 1023"/>
                  <a:gd name="T92" fmla="*/ 234 w 1490"/>
                  <a:gd name="T93" fmla="*/ 969 h 1023"/>
                  <a:gd name="T94" fmla="*/ 177 w 1490"/>
                  <a:gd name="T95" fmla="*/ 910 h 1023"/>
                  <a:gd name="T96" fmla="*/ 129 w 1490"/>
                  <a:gd name="T97" fmla="*/ 843 h 1023"/>
                  <a:gd name="T98" fmla="*/ 86 w 1490"/>
                  <a:gd name="T99" fmla="*/ 770 h 1023"/>
                  <a:gd name="T100" fmla="*/ 54 w 1490"/>
                  <a:gd name="T101" fmla="*/ 693 h 1023"/>
                  <a:gd name="T102" fmla="*/ 29 w 1490"/>
                  <a:gd name="T103" fmla="*/ 612 h 1023"/>
                  <a:gd name="T104" fmla="*/ 13 w 1490"/>
                  <a:gd name="T105" fmla="*/ 528 h 1023"/>
                  <a:gd name="T106" fmla="*/ 8 w 1490"/>
                  <a:gd name="T107" fmla="*/ 440 h 1023"/>
                  <a:gd name="T108" fmla="*/ 11 w 1490"/>
                  <a:gd name="T109" fmla="*/ 378 h 1023"/>
                  <a:gd name="T110" fmla="*/ 19 w 1490"/>
                  <a:gd name="T111" fmla="*/ 319 h 1023"/>
                  <a:gd name="T112" fmla="*/ 31 w 1490"/>
                  <a:gd name="T113" fmla="*/ 261 h 1023"/>
                  <a:gd name="T114" fmla="*/ 46 w 1490"/>
                  <a:gd name="T115" fmla="*/ 205 h 1023"/>
                  <a:gd name="T116" fmla="*/ 67 w 1490"/>
                  <a:gd name="T117" fmla="*/ 150 h 1023"/>
                  <a:gd name="T118" fmla="*/ 92 w 1490"/>
                  <a:gd name="T119" fmla="*/ 98 h 1023"/>
                  <a:gd name="T120" fmla="*/ 121 w 1490"/>
                  <a:gd name="T121" fmla="*/ 48 h 1023"/>
                  <a:gd name="T122" fmla="*/ 154 w 1490"/>
                  <a:gd name="T123" fmla="*/ 0 h 1023"/>
                  <a:gd name="T124" fmla="*/ 136 w 1490"/>
                  <a:gd name="T125" fmla="*/ 11 h 102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490"/>
                  <a:gd name="T190" fmla="*/ 0 h 1023"/>
                  <a:gd name="T191" fmla="*/ 1490 w 1490"/>
                  <a:gd name="T192" fmla="*/ 1023 h 102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490" h="1023">
                    <a:moveTo>
                      <a:pt x="1490" y="440"/>
                    </a:moveTo>
                    <a:lnTo>
                      <a:pt x="1488" y="390"/>
                    </a:lnTo>
                    <a:lnTo>
                      <a:pt x="1484" y="342"/>
                    </a:lnTo>
                    <a:lnTo>
                      <a:pt x="1476" y="294"/>
                    </a:lnTo>
                    <a:lnTo>
                      <a:pt x="1465" y="248"/>
                    </a:lnTo>
                    <a:lnTo>
                      <a:pt x="1451" y="203"/>
                    </a:lnTo>
                    <a:lnTo>
                      <a:pt x="1436" y="159"/>
                    </a:lnTo>
                    <a:lnTo>
                      <a:pt x="1417" y="117"/>
                    </a:lnTo>
                    <a:lnTo>
                      <a:pt x="1396" y="75"/>
                    </a:lnTo>
                    <a:lnTo>
                      <a:pt x="1380" y="59"/>
                    </a:lnTo>
                    <a:lnTo>
                      <a:pt x="1367" y="44"/>
                    </a:lnTo>
                    <a:lnTo>
                      <a:pt x="1392" y="88"/>
                    </a:lnTo>
                    <a:lnTo>
                      <a:pt x="1415" y="134"/>
                    </a:lnTo>
                    <a:lnTo>
                      <a:pt x="1436" y="180"/>
                    </a:lnTo>
                    <a:lnTo>
                      <a:pt x="1451" y="230"/>
                    </a:lnTo>
                    <a:lnTo>
                      <a:pt x="1465" y="280"/>
                    </a:lnTo>
                    <a:lnTo>
                      <a:pt x="1474" y="332"/>
                    </a:lnTo>
                    <a:lnTo>
                      <a:pt x="1478" y="359"/>
                    </a:lnTo>
                    <a:lnTo>
                      <a:pt x="1480" y="386"/>
                    </a:lnTo>
                    <a:lnTo>
                      <a:pt x="1482" y="413"/>
                    </a:lnTo>
                    <a:lnTo>
                      <a:pt x="1482" y="440"/>
                    </a:lnTo>
                    <a:lnTo>
                      <a:pt x="1482" y="468"/>
                    </a:lnTo>
                    <a:lnTo>
                      <a:pt x="1480" y="499"/>
                    </a:lnTo>
                    <a:lnTo>
                      <a:pt x="1476" y="528"/>
                    </a:lnTo>
                    <a:lnTo>
                      <a:pt x="1472" y="557"/>
                    </a:lnTo>
                    <a:lnTo>
                      <a:pt x="1469" y="585"/>
                    </a:lnTo>
                    <a:lnTo>
                      <a:pt x="1461" y="612"/>
                    </a:lnTo>
                    <a:lnTo>
                      <a:pt x="1455" y="641"/>
                    </a:lnTo>
                    <a:lnTo>
                      <a:pt x="1446" y="668"/>
                    </a:lnTo>
                    <a:lnTo>
                      <a:pt x="1436" y="695"/>
                    </a:lnTo>
                    <a:lnTo>
                      <a:pt x="1426" y="720"/>
                    </a:lnTo>
                    <a:lnTo>
                      <a:pt x="1415" y="747"/>
                    </a:lnTo>
                    <a:lnTo>
                      <a:pt x="1403" y="772"/>
                    </a:lnTo>
                    <a:lnTo>
                      <a:pt x="1390" y="797"/>
                    </a:lnTo>
                    <a:lnTo>
                      <a:pt x="1376" y="820"/>
                    </a:lnTo>
                    <a:lnTo>
                      <a:pt x="1361" y="843"/>
                    </a:lnTo>
                    <a:lnTo>
                      <a:pt x="1346" y="866"/>
                    </a:lnTo>
                    <a:lnTo>
                      <a:pt x="1353" y="864"/>
                    </a:lnTo>
                    <a:lnTo>
                      <a:pt x="1361" y="860"/>
                    </a:lnTo>
                    <a:lnTo>
                      <a:pt x="1375" y="837"/>
                    </a:lnTo>
                    <a:lnTo>
                      <a:pt x="1390" y="814"/>
                    </a:lnTo>
                    <a:lnTo>
                      <a:pt x="1403" y="791"/>
                    </a:lnTo>
                    <a:lnTo>
                      <a:pt x="1415" y="766"/>
                    </a:lnTo>
                    <a:lnTo>
                      <a:pt x="1426" y="741"/>
                    </a:lnTo>
                    <a:lnTo>
                      <a:pt x="1438" y="716"/>
                    </a:lnTo>
                    <a:lnTo>
                      <a:pt x="1447" y="689"/>
                    </a:lnTo>
                    <a:lnTo>
                      <a:pt x="1455" y="664"/>
                    </a:lnTo>
                    <a:lnTo>
                      <a:pt x="1465" y="637"/>
                    </a:lnTo>
                    <a:lnTo>
                      <a:pt x="1470" y="610"/>
                    </a:lnTo>
                    <a:lnTo>
                      <a:pt x="1476" y="582"/>
                    </a:lnTo>
                    <a:lnTo>
                      <a:pt x="1482" y="555"/>
                    </a:lnTo>
                    <a:lnTo>
                      <a:pt x="1486" y="526"/>
                    </a:lnTo>
                    <a:lnTo>
                      <a:pt x="1488" y="497"/>
                    </a:lnTo>
                    <a:lnTo>
                      <a:pt x="1490" y="468"/>
                    </a:lnTo>
                    <a:lnTo>
                      <a:pt x="1490" y="440"/>
                    </a:lnTo>
                    <a:close/>
                    <a:moveTo>
                      <a:pt x="136" y="11"/>
                    </a:moveTo>
                    <a:lnTo>
                      <a:pt x="121" y="35"/>
                    </a:lnTo>
                    <a:lnTo>
                      <a:pt x="106" y="58"/>
                    </a:lnTo>
                    <a:lnTo>
                      <a:pt x="92" y="83"/>
                    </a:lnTo>
                    <a:lnTo>
                      <a:pt x="79" y="107"/>
                    </a:lnTo>
                    <a:lnTo>
                      <a:pt x="67" y="132"/>
                    </a:lnTo>
                    <a:lnTo>
                      <a:pt x="56" y="157"/>
                    </a:lnTo>
                    <a:lnTo>
                      <a:pt x="44" y="184"/>
                    </a:lnTo>
                    <a:lnTo>
                      <a:pt x="36" y="211"/>
                    </a:lnTo>
                    <a:lnTo>
                      <a:pt x="27" y="238"/>
                    </a:lnTo>
                    <a:lnTo>
                      <a:pt x="21" y="267"/>
                    </a:lnTo>
                    <a:lnTo>
                      <a:pt x="15" y="294"/>
                    </a:lnTo>
                    <a:lnTo>
                      <a:pt x="10" y="322"/>
                    </a:lnTo>
                    <a:lnTo>
                      <a:pt x="6" y="351"/>
                    </a:lnTo>
                    <a:lnTo>
                      <a:pt x="2" y="380"/>
                    </a:lnTo>
                    <a:lnTo>
                      <a:pt x="0" y="411"/>
                    </a:lnTo>
                    <a:lnTo>
                      <a:pt x="0" y="440"/>
                    </a:lnTo>
                    <a:lnTo>
                      <a:pt x="2" y="484"/>
                    </a:lnTo>
                    <a:lnTo>
                      <a:pt x="6" y="526"/>
                    </a:lnTo>
                    <a:lnTo>
                      <a:pt x="11" y="568"/>
                    </a:lnTo>
                    <a:lnTo>
                      <a:pt x="19" y="610"/>
                    </a:lnTo>
                    <a:lnTo>
                      <a:pt x="31" y="651"/>
                    </a:lnTo>
                    <a:lnTo>
                      <a:pt x="44" y="691"/>
                    </a:lnTo>
                    <a:lnTo>
                      <a:pt x="58" y="729"/>
                    </a:lnTo>
                    <a:lnTo>
                      <a:pt x="75" y="766"/>
                    </a:lnTo>
                    <a:lnTo>
                      <a:pt x="94" y="802"/>
                    </a:lnTo>
                    <a:lnTo>
                      <a:pt x="115" y="839"/>
                    </a:lnTo>
                    <a:lnTo>
                      <a:pt x="138" y="871"/>
                    </a:lnTo>
                    <a:lnTo>
                      <a:pt x="163" y="904"/>
                    </a:lnTo>
                    <a:lnTo>
                      <a:pt x="190" y="937"/>
                    </a:lnTo>
                    <a:lnTo>
                      <a:pt x="217" y="965"/>
                    </a:lnTo>
                    <a:lnTo>
                      <a:pt x="248" y="994"/>
                    </a:lnTo>
                    <a:lnTo>
                      <a:pt x="278" y="1019"/>
                    </a:lnTo>
                    <a:lnTo>
                      <a:pt x="280" y="1021"/>
                    </a:lnTo>
                    <a:lnTo>
                      <a:pt x="284" y="1021"/>
                    </a:lnTo>
                    <a:lnTo>
                      <a:pt x="290" y="1023"/>
                    </a:lnTo>
                    <a:lnTo>
                      <a:pt x="296" y="1023"/>
                    </a:lnTo>
                    <a:lnTo>
                      <a:pt x="265" y="998"/>
                    </a:lnTo>
                    <a:lnTo>
                      <a:pt x="234" y="969"/>
                    </a:lnTo>
                    <a:lnTo>
                      <a:pt x="205" y="940"/>
                    </a:lnTo>
                    <a:lnTo>
                      <a:pt x="177" y="910"/>
                    </a:lnTo>
                    <a:lnTo>
                      <a:pt x="152" y="877"/>
                    </a:lnTo>
                    <a:lnTo>
                      <a:pt x="129" y="843"/>
                    </a:lnTo>
                    <a:lnTo>
                      <a:pt x="107" y="806"/>
                    </a:lnTo>
                    <a:lnTo>
                      <a:pt x="86" y="770"/>
                    </a:lnTo>
                    <a:lnTo>
                      <a:pt x="69" y="733"/>
                    </a:lnTo>
                    <a:lnTo>
                      <a:pt x="54" y="693"/>
                    </a:lnTo>
                    <a:lnTo>
                      <a:pt x="40" y="653"/>
                    </a:lnTo>
                    <a:lnTo>
                      <a:pt x="29" y="612"/>
                    </a:lnTo>
                    <a:lnTo>
                      <a:pt x="19" y="570"/>
                    </a:lnTo>
                    <a:lnTo>
                      <a:pt x="13" y="528"/>
                    </a:lnTo>
                    <a:lnTo>
                      <a:pt x="10" y="484"/>
                    </a:lnTo>
                    <a:lnTo>
                      <a:pt x="8" y="440"/>
                    </a:lnTo>
                    <a:lnTo>
                      <a:pt x="10" y="409"/>
                    </a:lnTo>
                    <a:lnTo>
                      <a:pt x="11" y="378"/>
                    </a:lnTo>
                    <a:lnTo>
                      <a:pt x="13" y="349"/>
                    </a:lnTo>
                    <a:lnTo>
                      <a:pt x="19" y="319"/>
                    </a:lnTo>
                    <a:lnTo>
                      <a:pt x="23" y="290"/>
                    </a:lnTo>
                    <a:lnTo>
                      <a:pt x="31" y="261"/>
                    </a:lnTo>
                    <a:lnTo>
                      <a:pt x="38" y="232"/>
                    </a:lnTo>
                    <a:lnTo>
                      <a:pt x="46" y="205"/>
                    </a:lnTo>
                    <a:lnTo>
                      <a:pt x="58" y="177"/>
                    </a:lnTo>
                    <a:lnTo>
                      <a:pt x="67" y="150"/>
                    </a:lnTo>
                    <a:lnTo>
                      <a:pt x="79" y="123"/>
                    </a:lnTo>
                    <a:lnTo>
                      <a:pt x="92" y="98"/>
                    </a:lnTo>
                    <a:lnTo>
                      <a:pt x="106" y="73"/>
                    </a:lnTo>
                    <a:lnTo>
                      <a:pt x="121" y="48"/>
                    </a:lnTo>
                    <a:lnTo>
                      <a:pt x="136" y="25"/>
                    </a:lnTo>
                    <a:lnTo>
                      <a:pt x="154" y="0"/>
                    </a:lnTo>
                    <a:lnTo>
                      <a:pt x="144" y="6"/>
                    </a:lnTo>
                    <a:lnTo>
                      <a:pt x="136" y="11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7" name="Freeform 41">
                <a:extLst>
                  <a:ext uri="{FF2B5EF4-FFF2-40B4-BE49-F238E27FC236}">
                    <a16:creationId xmlns:a16="http://schemas.microsoft.com/office/drawing/2014/main" id="{043BFC1B-6A6C-4D5D-8E0C-7580732BC7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" y="1736"/>
                <a:ext cx="1482" cy="1029"/>
              </a:xfrm>
              <a:custGeom>
                <a:avLst/>
                <a:gdLst>
                  <a:gd name="T0" fmla="*/ 1474 w 1482"/>
                  <a:gd name="T1" fmla="*/ 342 h 1029"/>
                  <a:gd name="T2" fmla="*/ 1440 w 1482"/>
                  <a:gd name="T3" fmla="*/ 196 h 1029"/>
                  <a:gd name="T4" fmla="*/ 1378 w 1482"/>
                  <a:gd name="T5" fmla="*/ 63 h 1029"/>
                  <a:gd name="T6" fmla="*/ 1363 w 1482"/>
                  <a:gd name="T7" fmla="*/ 54 h 1029"/>
                  <a:gd name="T8" fmla="*/ 1401 w 1482"/>
                  <a:gd name="T9" fmla="*/ 125 h 1029"/>
                  <a:gd name="T10" fmla="*/ 1432 w 1482"/>
                  <a:gd name="T11" fmla="*/ 200 h 1029"/>
                  <a:gd name="T12" fmla="*/ 1455 w 1482"/>
                  <a:gd name="T13" fmla="*/ 277 h 1029"/>
                  <a:gd name="T14" fmla="*/ 1468 w 1482"/>
                  <a:gd name="T15" fmla="*/ 359 h 1029"/>
                  <a:gd name="T16" fmla="*/ 1474 w 1482"/>
                  <a:gd name="T17" fmla="*/ 444 h 1029"/>
                  <a:gd name="T18" fmla="*/ 1468 w 1482"/>
                  <a:gd name="T19" fmla="*/ 532 h 1029"/>
                  <a:gd name="T20" fmla="*/ 1453 w 1482"/>
                  <a:gd name="T21" fmla="*/ 618 h 1029"/>
                  <a:gd name="T22" fmla="*/ 1428 w 1482"/>
                  <a:gd name="T23" fmla="*/ 701 h 1029"/>
                  <a:gd name="T24" fmla="*/ 1394 w 1482"/>
                  <a:gd name="T25" fmla="*/ 777 h 1029"/>
                  <a:gd name="T26" fmla="*/ 1349 w 1482"/>
                  <a:gd name="T27" fmla="*/ 850 h 1029"/>
                  <a:gd name="T28" fmla="*/ 1349 w 1482"/>
                  <a:gd name="T29" fmla="*/ 868 h 1029"/>
                  <a:gd name="T30" fmla="*/ 1392 w 1482"/>
                  <a:gd name="T31" fmla="*/ 797 h 1029"/>
                  <a:gd name="T32" fmla="*/ 1428 w 1482"/>
                  <a:gd name="T33" fmla="*/ 722 h 1029"/>
                  <a:gd name="T34" fmla="*/ 1455 w 1482"/>
                  <a:gd name="T35" fmla="*/ 643 h 1029"/>
                  <a:gd name="T36" fmla="*/ 1472 w 1482"/>
                  <a:gd name="T37" fmla="*/ 559 h 1029"/>
                  <a:gd name="T38" fmla="*/ 1482 w 1482"/>
                  <a:gd name="T39" fmla="*/ 472 h 1029"/>
                  <a:gd name="T40" fmla="*/ 125 w 1482"/>
                  <a:gd name="T41" fmla="*/ 33 h 1029"/>
                  <a:gd name="T42" fmla="*/ 80 w 1482"/>
                  <a:gd name="T43" fmla="*/ 106 h 1029"/>
                  <a:gd name="T44" fmla="*/ 46 w 1482"/>
                  <a:gd name="T45" fmla="*/ 184 h 1029"/>
                  <a:gd name="T46" fmla="*/ 21 w 1482"/>
                  <a:gd name="T47" fmla="*/ 267 h 1029"/>
                  <a:gd name="T48" fmla="*/ 6 w 1482"/>
                  <a:gd name="T49" fmla="*/ 353 h 1029"/>
                  <a:gd name="T50" fmla="*/ 0 w 1482"/>
                  <a:gd name="T51" fmla="*/ 444 h 1029"/>
                  <a:gd name="T52" fmla="*/ 11 w 1482"/>
                  <a:gd name="T53" fmla="*/ 574 h 1029"/>
                  <a:gd name="T54" fmla="*/ 44 w 1482"/>
                  <a:gd name="T55" fmla="*/ 695 h 1029"/>
                  <a:gd name="T56" fmla="*/ 96 w 1482"/>
                  <a:gd name="T57" fmla="*/ 808 h 1029"/>
                  <a:gd name="T58" fmla="*/ 167 w 1482"/>
                  <a:gd name="T59" fmla="*/ 910 h 1029"/>
                  <a:gd name="T60" fmla="*/ 251 w 1482"/>
                  <a:gd name="T61" fmla="*/ 1000 h 1029"/>
                  <a:gd name="T62" fmla="*/ 301 w 1482"/>
                  <a:gd name="T63" fmla="*/ 1029 h 1029"/>
                  <a:gd name="T64" fmla="*/ 209 w 1482"/>
                  <a:gd name="T65" fmla="*/ 946 h 1029"/>
                  <a:gd name="T66" fmla="*/ 130 w 1482"/>
                  <a:gd name="T67" fmla="*/ 848 h 1029"/>
                  <a:gd name="T68" fmla="*/ 71 w 1482"/>
                  <a:gd name="T69" fmla="*/ 739 h 1029"/>
                  <a:gd name="T70" fmla="*/ 29 w 1482"/>
                  <a:gd name="T71" fmla="*/ 618 h 1029"/>
                  <a:gd name="T72" fmla="*/ 9 w 1482"/>
                  <a:gd name="T73" fmla="*/ 488 h 1029"/>
                  <a:gd name="T74" fmla="*/ 11 w 1482"/>
                  <a:gd name="T75" fmla="*/ 382 h 1029"/>
                  <a:gd name="T76" fmla="*/ 25 w 1482"/>
                  <a:gd name="T77" fmla="*/ 292 h 1029"/>
                  <a:gd name="T78" fmla="*/ 48 w 1482"/>
                  <a:gd name="T79" fmla="*/ 206 h 1029"/>
                  <a:gd name="T80" fmla="*/ 82 w 1482"/>
                  <a:gd name="T81" fmla="*/ 123 h 1029"/>
                  <a:gd name="T82" fmla="*/ 125 w 1482"/>
                  <a:gd name="T83" fmla="*/ 46 h 1029"/>
                  <a:gd name="T84" fmla="*/ 150 w 1482"/>
                  <a:gd name="T85" fmla="*/ 4 h 10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82"/>
                  <a:gd name="T130" fmla="*/ 0 h 1029"/>
                  <a:gd name="T131" fmla="*/ 1482 w 1482"/>
                  <a:gd name="T132" fmla="*/ 1029 h 10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82" h="1029">
                    <a:moveTo>
                      <a:pt x="1482" y="444"/>
                    </a:moveTo>
                    <a:lnTo>
                      <a:pt x="1480" y="392"/>
                    </a:lnTo>
                    <a:lnTo>
                      <a:pt x="1474" y="342"/>
                    </a:lnTo>
                    <a:lnTo>
                      <a:pt x="1466" y="292"/>
                    </a:lnTo>
                    <a:lnTo>
                      <a:pt x="1455" y="244"/>
                    </a:lnTo>
                    <a:lnTo>
                      <a:pt x="1440" y="196"/>
                    </a:lnTo>
                    <a:lnTo>
                      <a:pt x="1422" y="150"/>
                    </a:lnTo>
                    <a:lnTo>
                      <a:pt x="1401" y="106"/>
                    </a:lnTo>
                    <a:lnTo>
                      <a:pt x="1378" y="63"/>
                    </a:lnTo>
                    <a:lnTo>
                      <a:pt x="1363" y="48"/>
                    </a:lnTo>
                    <a:lnTo>
                      <a:pt x="1347" y="33"/>
                    </a:lnTo>
                    <a:lnTo>
                      <a:pt x="1363" y="54"/>
                    </a:lnTo>
                    <a:lnTo>
                      <a:pt x="1376" y="77"/>
                    </a:lnTo>
                    <a:lnTo>
                      <a:pt x="1390" y="100"/>
                    </a:lnTo>
                    <a:lnTo>
                      <a:pt x="1401" y="125"/>
                    </a:lnTo>
                    <a:lnTo>
                      <a:pt x="1413" y="150"/>
                    </a:lnTo>
                    <a:lnTo>
                      <a:pt x="1422" y="175"/>
                    </a:lnTo>
                    <a:lnTo>
                      <a:pt x="1432" y="200"/>
                    </a:lnTo>
                    <a:lnTo>
                      <a:pt x="1440" y="225"/>
                    </a:lnTo>
                    <a:lnTo>
                      <a:pt x="1447" y="252"/>
                    </a:lnTo>
                    <a:lnTo>
                      <a:pt x="1455" y="277"/>
                    </a:lnTo>
                    <a:lnTo>
                      <a:pt x="1461" y="303"/>
                    </a:lnTo>
                    <a:lnTo>
                      <a:pt x="1465" y="332"/>
                    </a:lnTo>
                    <a:lnTo>
                      <a:pt x="1468" y="359"/>
                    </a:lnTo>
                    <a:lnTo>
                      <a:pt x="1472" y="388"/>
                    </a:lnTo>
                    <a:lnTo>
                      <a:pt x="1474" y="415"/>
                    </a:lnTo>
                    <a:lnTo>
                      <a:pt x="1474" y="444"/>
                    </a:lnTo>
                    <a:lnTo>
                      <a:pt x="1472" y="474"/>
                    </a:lnTo>
                    <a:lnTo>
                      <a:pt x="1472" y="503"/>
                    </a:lnTo>
                    <a:lnTo>
                      <a:pt x="1468" y="532"/>
                    </a:lnTo>
                    <a:lnTo>
                      <a:pt x="1465" y="561"/>
                    </a:lnTo>
                    <a:lnTo>
                      <a:pt x="1459" y="589"/>
                    </a:lnTo>
                    <a:lnTo>
                      <a:pt x="1453" y="618"/>
                    </a:lnTo>
                    <a:lnTo>
                      <a:pt x="1445" y="647"/>
                    </a:lnTo>
                    <a:lnTo>
                      <a:pt x="1438" y="674"/>
                    </a:lnTo>
                    <a:lnTo>
                      <a:pt x="1428" y="701"/>
                    </a:lnTo>
                    <a:lnTo>
                      <a:pt x="1417" y="728"/>
                    </a:lnTo>
                    <a:lnTo>
                      <a:pt x="1405" y="753"/>
                    </a:lnTo>
                    <a:lnTo>
                      <a:pt x="1394" y="777"/>
                    </a:lnTo>
                    <a:lnTo>
                      <a:pt x="1380" y="802"/>
                    </a:lnTo>
                    <a:lnTo>
                      <a:pt x="1365" y="827"/>
                    </a:lnTo>
                    <a:lnTo>
                      <a:pt x="1349" y="850"/>
                    </a:lnTo>
                    <a:lnTo>
                      <a:pt x="1334" y="873"/>
                    </a:lnTo>
                    <a:lnTo>
                      <a:pt x="1342" y="870"/>
                    </a:lnTo>
                    <a:lnTo>
                      <a:pt x="1349" y="868"/>
                    </a:lnTo>
                    <a:lnTo>
                      <a:pt x="1365" y="845"/>
                    </a:lnTo>
                    <a:lnTo>
                      <a:pt x="1378" y="822"/>
                    </a:lnTo>
                    <a:lnTo>
                      <a:pt x="1392" y="797"/>
                    </a:lnTo>
                    <a:lnTo>
                      <a:pt x="1405" y="772"/>
                    </a:lnTo>
                    <a:lnTo>
                      <a:pt x="1417" y="747"/>
                    </a:lnTo>
                    <a:lnTo>
                      <a:pt x="1428" y="722"/>
                    </a:lnTo>
                    <a:lnTo>
                      <a:pt x="1438" y="695"/>
                    </a:lnTo>
                    <a:lnTo>
                      <a:pt x="1447" y="670"/>
                    </a:lnTo>
                    <a:lnTo>
                      <a:pt x="1455" y="643"/>
                    </a:lnTo>
                    <a:lnTo>
                      <a:pt x="1463" y="614"/>
                    </a:lnTo>
                    <a:lnTo>
                      <a:pt x="1468" y="587"/>
                    </a:lnTo>
                    <a:lnTo>
                      <a:pt x="1472" y="559"/>
                    </a:lnTo>
                    <a:lnTo>
                      <a:pt x="1476" y="530"/>
                    </a:lnTo>
                    <a:lnTo>
                      <a:pt x="1480" y="501"/>
                    </a:lnTo>
                    <a:lnTo>
                      <a:pt x="1482" y="472"/>
                    </a:lnTo>
                    <a:lnTo>
                      <a:pt x="1482" y="444"/>
                    </a:lnTo>
                    <a:close/>
                    <a:moveTo>
                      <a:pt x="140" y="10"/>
                    </a:moveTo>
                    <a:lnTo>
                      <a:pt x="125" y="33"/>
                    </a:lnTo>
                    <a:lnTo>
                      <a:pt x="109" y="58"/>
                    </a:lnTo>
                    <a:lnTo>
                      <a:pt x="94" y="81"/>
                    </a:lnTo>
                    <a:lnTo>
                      <a:pt x="80" y="106"/>
                    </a:lnTo>
                    <a:lnTo>
                      <a:pt x="69" y="133"/>
                    </a:lnTo>
                    <a:lnTo>
                      <a:pt x="57" y="158"/>
                    </a:lnTo>
                    <a:lnTo>
                      <a:pt x="46" y="184"/>
                    </a:lnTo>
                    <a:lnTo>
                      <a:pt x="38" y="211"/>
                    </a:lnTo>
                    <a:lnTo>
                      <a:pt x="29" y="240"/>
                    </a:lnTo>
                    <a:lnTo>
                      <a:pt x="21" y="267"/>
                    </a:lnTo>
                    <a:lnTo>
                      <a:pt x="15" y="296"/>
                    </a:lnTo>
                    <a:lnTo>
                      <a:pt x="9" y="325"/>
                    </a:lnTo>
                    <a:lnTo>
                      <a:pt x="6" y="353"/>
                    </a:lnTo>
                    <a:lnTo>
                      <a:pt x="4" y="384"/>
                    </a:lnTo>
                    <a:lnTo>
                      <a:pt x="2" y="413"/>
                    </a:lnTo>
                    <a:lnTo>
                      <a:pt x="0" y="444"/>
                    </a:lnTo>
                    <a:lnTo>
                      <a:pt x="2" y="488"/>
                    </a:lnTo>
                    <a:lnTo>
                      <a:pt x="6" y="530"/>
                    </a:lnTo>
                    <a:lnTo>
                      <a:pt x="11" y="574"/>
                    </a:lnTo>
                    <a:lnTo>
                      <a:pt x="21" y="614"/>
                    </a:lnTo>
                    <a:lnTo>
                      <a:pt x="31" y="657"/>
                    </a:lnTo>
                    <a:lnTo>
                      <a:pt x="44" y="695"/>
                    </a:lnTo>
                    <a:lnTo>
                      <a:pt x="59" y="735"/>
                    </a:lnTo>
                    <a:lnTo>
                      <a:pt x="77" y="772"/>
                    </a:lnTo>
                    <a:lnTo>
                      <a:pt x="96" y="808"/>
                    </a:lnTo>
                    <a:lnTo>
                      <a:pt x="119" y="845"/>
                    </a:lnTo>
                    <a:lnTo>
                      <a:pt x="142" y="879"/>
                    </a:lnTo>
                    <a:lnTo>
                      <a:pt x="167" y="910"/>
                    </a:lnTo>
                    <a:lnTo>
                      <a:pt x="194" y="943"/>
                    </a:lnTo>
                    <a:lnTo>
                      <a:pt x="221" y="971"/>
                    </a:lnTo>
                    <a:lnTo>
                      <a:pt x="251" y="1000"/>
                    </a:lnTo>
                    <a:lnTo>
                      <a:pt x="284" y="1025"/>
                    </a:lnTo>
                    <a:lnTo>
                      <a:pt x="292" y="1027"/>
                    </a:lnTo>
                    <a:lnTo>
                      <a:pt x="301" y="1029"/>
                    </a:lnTo>
                    <a:lnTo>
                      <a:pt x="269" y="1004"/>
                    </a:lnTo>
                    <a:lnTo>
                      <a:pt x="238" y="975"/>
                    </a:lnTo>
                    <a:lnTo>
                      <a:pt x="209" y="946"/>
                    </a:lnTo>
                    <a:lnTo>
                      <a:pt x="180" y="916"/>
                    </a:lnTo>
                    <a:lnTo>
                      <a:pt x="155" y="883"/>
                    </a:lnTo>
                    <a:lnTo>
                      <a:pt x="130" y="848"/>
                    </a:lnTo>
                    <a:lnTo>
                      <a:pt x="109" y="814"/>
                    </a:lnTo>
                    <a:lnTo>
                      <a:pt x="88" y="776"/>
                    </a:lnTo>
                    <a:lnTo>
                      <a:pt x="71" y="739"/>
                    </a:lnTo>
                    <a:lnTo>
                      <a:pt x="54" y="699"/>
                    </a:lnTo>
                    <a:lnTo>
                      <a:pt x="40" y="658"/>
                    </a:lnTo>
                    <a:lnTo>
                      <a:pt x="29" y="618"/>
                    </a:lnTo>
                    <a:lnTo>
                      <a:pt x="21" y="576"/>
                    </a:lnTo>
                    <a:lnTo>
                      <a:pt x="13" y="532"/>
                    </a:lnTo>
                    <a:lnTo>
                      <a:pt x="9" y="488"/>
                    </a:lnTo>
                    <a:lnTo>
                      <a:pt x="9" y="444"/>
                    </a:lnTo>
                    <a:lnTo>
                      <a:pt x="9" y="413"/>
                    </a:lnTo>
                    <a:lnTo>
                      <a:pt x="11" y="382"/>
                    </a:lnTo>
                    <a:lnTo>
                      <a:pt x="15" y="351"/>
                    </a:lnTo>
                    <a:lnTo>
                      <a:pt x="19" y="321"/>
                    </a:lnTo>
                    <a:lnTo>
                      <a:pt x="25" y="292"/>
                    </a:lnTo>
                    <a:lnTo>
                      <a:pt x="31" y="261"/>
                    </a:lnTo>
                    <a:lnTo>
                      <a:pt x="40" y="232"/>
                    </a:lnTo>
                    <a:lnTo>
                      <a:pt x="48" y="206"/>
                    </a:lnTo>
                    <a:lnTo>
                      <a:pt x="59" y="177"/>
                    </a:lnTo>
                    <a:lnTo>
                      <a:pt x="71" y="150"/>
                    </a:lnTo>
                    <a:lnTo>
                      <a:pt x="82" y="123"/>
                    </a:lnTo>
                    <a:lnTo>
                      <a:pt x="96" y="98"/>
                    </a:lnTo>
                    <a:lnTo>
                      <a:pt x="109" y="71"/>
                    </a:lnTo>
                    <a:lnTo>
                      <a:pt x="125" y="46"/>
                    </a:lnTo>
                    <a:lnTo>
                      <a:pt x="142" y="23"/>
                    </a:lnTo>
                    <a:lnTo>
                      <a:pt x="159" y="0"/>
                    </a:lnTo>
                    <a:lnTo>
                      <a:pt x="150" y="4"/>
                    </a:lnTo>
                    <a:lnTo>
                      <a:pt x="140" y="1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8" name="Freeform 42">
                <a:extLst>
                  <a:ext uri="{FF2B5EF4-FFF2-40B4-BE49-F238E27FC236}">
                    <a16:creationId xmlns:a16="http://schemas.microsoft.com/office/drawing/2014/main" id="{3E6DC4BA-F54B-4781-B88D-E1082C217E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" y="1730"/>
                <a:ext cx="1474" cy="1037"/>
              </a:xfrm>
              <a:custGeom>
                <a:avLst/>
                <a:gdLst>
                  <a:gd name="T0" fmla="*/ 1472 w 1474"/>
                  <a:gd name="T1" fmla="*/ 396 h 1037"/>
                  <a:gd name="T2" fmla="*/ 1457 w 1474"/>
                  <a:gd name="T3" fmla="*/ 290 h 1037"/>
                  <a:gd name="T4" fmla="*/ 1407 w 1474"/>
                  <a:gd name="T5" fmla="*/ 144 h 1037"/>
                  <a:gd name="T6" fmla="*/ 1343 w 1474"/>
                  <a:gd name="T7" fmla="*/ 39 h 1037"/>
                  <a:gd name="T8" fmla="*/ 1359 w 1474"/>
                  <a:gd name="T9" fmla="*/ 69 h 1037"/>
                  <a:gd name="T10" fmla="*/ 1399 w 1474"/>
                  <a:gd name="T11" fmla="*/ 142 h 1037"/>
                  <a:gd name="T12" fmla="*/ 1430 w 1474"/>
                  <a:gd name="T13" fmla="*/ 221 h 1037"/>
                  <a:gd name="T14" fmla="*/ 1451 w 1474"/>
                  <a:gd name="T15" fmla="*/ 304 h 1037"/>
                  <a:gd name="T16" fmla="*/ 1462 w 1474"/>
                  <a:gd name="T17" fmla="*/ 390 h 1037"/>
                  <a:gd name="T18" fmla="*/ 1464 w 1474"/>
                  <a:gd name="T19" fmla="*/ 480 h 1037"/>
                  <a:gd name="T20" fmla="*/ 1457 w 1474"/>
                  <a:gd name="T21" fmla="*/ 569 h 1037"/>
                  <a:gd name="T22" fmla="*/ 1436 w 1474"/>
                  <a:gd name="T23" fmla="*/ 655 h 1037"/>
                  <a:gd name="T24" fmla="*/ 1407 w 1474"/>
                  <a:gd name="T25" fmla="*/ 735 h 1037"/>
                  <a:gd name="T26" fmla="*/ 1368 w 1474"/>
                  <a:gd name="T27" fmla="*/ 812 h 1037"/>
                  <a:gd name="T28" fmla="*/ 1322 w 1474"/>
                  <a:gd name="T29" fmla="*/ 883 h 1037"/>
                  <a:gd name="T30" fmla="*/ 1353 w 1474"/>
                  <a:gd name="T31" fmla="*/ 853 h 1037"/>
                  <a:gd name="T32" fmla="*/ 1395 w 1474"/>
                  <a:gd name="T33" fmla="*/ 782 h 1037"/>
                  <a:gd name="T34" fmla="*/ 1428 w 1474"/>
                  <a:gd name="T35" fmla="*/ 705 h 1037"/>
                  <a:gd name="T36" fmla="*/ 1453 w 1474"/>
                  <a:gd name="T37" fmla="*/ 622 h 1037"/>
                  <a:gd name="T38" fmla="*/ 1468 w 1474"/>
                  <a:gd name="T39" fmla="*/ 538 h 1037"/>
                  <a:gd name="T40" fmla="*/ 1474 w 1474"/>
                  <a:gd name="T41" fmla="*/ 450 h 1037"/>
                  <a:gd name="T42" fmla="*/ 113 w 1474"/>
                  <a:gd name="T43" fmla="*/ 58 h 1037"/>
                  <a:gd name="T44" fmla="*/ 71 w 1474"/>
                  <a:gd name="T45" fmla="*/ 133 h 1037"/>
                  <a:gd name="T46" fmla="*/ 38 w 1474"/>
                  <a:gd name="T47" fmla="*/ 215 h 1037"/>
                  <a:gd name="T48" fmla="*/ 15 w 1474"/>
                  <a:gd name="T49" fmla="*/ 300 h 1037"/>
                  <a:gd name="T50" fmla="*/ 3 w 1474"/>
                  <a:gd name="T51" fmla="*/ 388 h 1037"/>
                  <a:gd name="T52" fmla="*/ 2 w 1474"/>
                  <a:gd name="T53" fmla="*/ 494 h 1037"/>
                  <a:gd name="T54" fmla="*/ 21 w 1474"/>
                  <a:gd name="T55" fmla="*/ 622 h 1037"/>
                  <a:gd name="T56" fmla="*/ 61 w 1474"/>
                  <a:gd name="T57" fmla="*/ 743 h 1037"/>
                  <a:gd name="T58" fmla="*/ 121 w 1474"/>
                  <a:gd name="T59" fmla="*/ 853 h 1037"/>
                  <a:gd name="T60" fmla="*/ 197 w 1474"/>
                  <a:gd name="T61" fmla="*/ 950 h 1037"/>
                  <a:gd name="T62" fmla="*/ 288 w 1474"/>
                  <a:gd name="T63" fmla="*/ 1033 h 1037"/>
                  <a:gd name="T64" fmla="*/ 274 w 1474"/>
                  <a:gd name="T65" fmla="*/ 1012 h 1037"/>
                  <a:gd name="T66" fmla="*/ 184 w 1474"/>
                  <a:gd name="T67" fmla="*/ 924 h 1037"/>
                  <a:gd name="T68" fmla="*/ 111 w 1474"/>
                  <a:gd name="T69" fmla="*/ 822 h 1037"/>
                  <a:gd name="T70" fmla="*/ 55 w 1474"/>
                  <a:gd name="T71" fmla="*/ 707 h 1037"/>
                  <a:gd name="T72" fmla="*/ 21 w 1474"/>
                  <a:gd name="T73" fmla="*/ 582 h 1037"/>
                  <a:gd name="T74" fmla="*/ 9 w 1474"/>
                  <a:gd name="T75" fmla="*/ 450 h 1037"/>
                  <a:gd name="T76" fmla="*/ 15 w 1474"/>
                  <a:gd name="T77" fmla="*/ 355 h 1037"/>
                  <a:gd name="T78" fmla="*/ 32 w 1474"/>
                  <a:gd name="T79" fmla="*/ 265 h 1037"/>
                  <a:gd name="T80" fmla="*/ 61 w 1474"/>
                  <a:gd name="T81" fmla="*/ 179 h 1037"/>
                  <a:gd name="T82" fmla="*/ 99 w 1474"/>
                  <a:gd name="T83" fmla="*/ 98 h 1037"/>
                  <a:gd name="T84" fmla="*/ 146 w 1474"/>
                  <a:gd name="T85" fmla="*/ 23 h 1037"/>
                  <a:gd name="T86" fmla="*/ 146 w 1474"/>
                  <a:gd name="T87" fmla="*/ 10 h 10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74"/>
                  <a:gd name="T133" fmla="*/ 0 h 1037"/>
                  <a:gd name="T134" fmla="*/ 1474 w 1474"/>
                  <a:gd name="T135" fmla="*/ 1037 h 10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74" h="1037">
                    <a:moveTo>
                      <a:pt x="1474" y="450"/>
                    </a:moveTo>
                    <a:lnTo>
                      <a:pt x="1474" y="423"/>
                    </a:lnTo>
                    <a:lnTo>
                      <a:pt x="1472" y="396"/>
                    </a:lnTo>
                    <a:lnTo>
                      <a:pt x="1470" y="369"/>
                    </a:lnTo>
                    <a:lnTo>
                      <a:pt x="1466" y="342"/>
                    </a:lnTo>
                    <a:lnTo>
                      <a:pt x="1457" y="290"/>
                    </a:lnTo>
                    <a:lnTo>
                      <a:pt x="1443" y="240"/>
                    </a:lnTo>
                    <a:lnTo>
                      <a:pt x="1428" y="190"/>
                    </a:lnTo>
                    <a:lnTo>
                      <a:pt x="1407" y="144"/>
                    </a:lnTo>
                    <a:lnTo>
                      <a:pt x="1384" y="98"/>
                    </a:lnTo>
                    <a:lnTo>
                      <a:pt x="1359" y="54"/>
                    </a:lnTo>
                    <a:lnTo>
                      <a:pt x="1343" y="39"/>
                    </a:lnTo>
                    <a:lnTo>
                      <a:pt x="1328" y="23"/>
                    </a:lnTo>
                    <a:lnTo>
                      <a:pt x="1343" y="46"/>
                    </a:lnTo>
                    <a:lnTo>
                      <a:pt x="1359" y="69"/>
                    </a:lnTo>
                    <a:lnTo>
                      <a:pt x="1372" y="93"/>
                    </a:lnTo>
                    <a:lnTo>
                      <a:pt x="1386" y="117"/>
                    </a:lnTo>
                    <a:lnTo>
                      <a:pt x="1399" y="142"/>
                    </a:lnTo>
                    <a:lnTo>
                      <a:pt x="1409" y="169"/>
                    </a:lnTo>
                    <a:lnTo>
                      <a:pt x="1420" y="194"/>
                    </a:lnTo>
                    <a:lnTo>
                      <a:pt x="1430" y="221"/>
                    </a:lnTo>
                    <a:lnTo>
                      <a:pt x="1438" y="248"/>
                    </a:lnTo>
                    <a:lnTo>
                      <a:pt x="1445" y="277"/>
                    </a:lnTo>
                    <a:lnTo>
                      <a:pt x="1451" y="304"/>
                    </a:lnTo>
                    <a:lnTo>
                      <a:pt x="1457" y="332"/>
                    </a:lnTo>
                    <a:lnTo>
                      <a:pt x="1461" y="361"/>
                    </a:lnTo>
                    <a:lnTo>
                      <a:pt x="1462" y="390"/>
                    </a:lnTo>
                    <a:lnTo>
                      <a:pt x="1464" y="421"/>
                    </a:lnTo>
                    <a:lnTo>
                      <a:pt x="1466" y="450"/>
                    </a:lnTo>
                    <a:lnTo>
                      <a:pt x="1464" y="480"/>
                    </a:lnTo>
                    <a:lnTo>
                      <a:pt x="1462" y="509"/>
                    </a:lnTo>
                    <a:lnTo>
                      <a:pt x="1461" y="540"/>
                    </a:lnTo>
                    <a:lnTo>
                      <a:pt x="1457" y="569"/>
                    </a:lnTo>
                    <a:lnTo>
                      <a:pt x="1451" y="597"/>
                    </a:lnTo>
                    <a:lnTo>
                      <a:pt x="1443" y="626"/>
                    </a:lnTo>
                    <a:lnTo>
                      <a:pt x="1436" y="655"/>
                    </a:lnTo>
                    <a:lnTo>
                      <a:pt x="1428" y="682"/>
                    </a:lnTo>
                    <a:lnTo>
                      <a:pt x="1418" y="709"/>
                    </a:lnTo>
                    <a:lnTo>
                      <a:pt x="1407" y="735"/>
                    </a:lnTo>
                    <a:lnTo>
                      <a:pt x="1395" y="762"/>
                    </a:lnTo>
                    <a:lnTo>
                      <a:pt x="1384" y="787"/>
                    </a:lnTo>
                    <a:lnTo>
                      <a:pt x="1368" y="812"/>
                    </a:lnTo>
                    <a:lnTo>
                      <a:pt x="1355" y="835"/>
                    </a:lnTo>
                    <a:lnTo>
                      <a:pt x="1340" y="860"/>
                    </a:lnTo>
                    <a:lnTo>
                      <a:pt x="1322" y="883"/>
                    </a:lnTo>
                    <a:lnTo>
                      <a:pt x="1330" y="879"/>
                    </a:lnTo>
                    <a:lnTo>
                      <a:pt x="1338" y="876"/>
                    </a:lnTo>
                    <a:lnTo>
                      <a:pt x="1353" y="853"/>
                    </a:lnTo>
                    <a:lnTo>
                      <a:pt x="1368" y="830"/>
                    </a:lnTo>
                    <a:lnTo>
                      <a:pt x="1382" y="807"/>
                    </a:lnTo>
                    <a:lnTo>
                      <a:pt x="1395" y="782"/>
                    </a:lnTo>
                    <a:lnTo>
                      <a:pt x="1407" y="757"/>
                    </a:lnTo>
                    <a:lnTo>
                      <a:pt x="1418" y="730"/>
                    </a:lnTo>
                    <a:lnTo>
                      <a:pt x="1428" y="705"/>
                    </a:lnTo>
                    <a:lnTo>
                      <a:pt x="1438" y="678"/>
                    </a:lnTo>
                    <a:lnTo>
                      <a:pt x="1447" y="651"/>
                    </a:lnTo>
                    <a:lnTo>
                      <a:pt x="1453" y="622"/>
                    </a:lnTo>
                    <a:lnTo>
                      <a:pt x="1461" y="595"/>
                    </a:lnTo>
                    <a:lnTo>
                      <a:pt x="1464" y="567"/>
                    </a:lnTo>
                    <a:lnTo>
                      <a:pt x="1468" y="538"/>
                    </a:lnTo>
                    <a:lnTo>
                      <a:pt x="1472" y="509"/>
                    </a:lnTo>
                    <a:lnTo>
                      <a:pt x="1474" y="478"/>
                    </a:lnTo>
                    <a:lnTo>
                      <a:pt x="1474" y="450"/>
                    </a:lnTo>
                    <a:close/>
                    <a:moveTo>
                      <a:pt x="146" y="10"/>
                    </a:moveTo>
                    <a:lnTo>
                      <a:pt x="128" y="35"/>
                    </a:lnTo>
                    <a:lnTo>
                      <a:pt x="113" y="58"/>
                    </a:lnTo>
                    <a:lnTo>
                      <a:pt x="98" y="83"/>
                    </a:lnTo>
                    <a:lnTo>
                      <a:pt x="84" y="108"/>
                    </a:lnTo>
                    <a:lnTo>
                      <a:pt x="71" y="133"/>
                    </a:lnTo>
                    <a:lnTo>
                      <a:pt x="59" y="160"/>
                    </a:lnTo>
                    <a:lnTo>
                      <a:pt x="50" y="187"/>
                    </a:lnTo>
                    <a:lnTo>
                      <a:pt x="38" y="215"/>
                    </a:lnTo>
                    <a:lnTo>
                      <a:pt x="30" y="242"/>
                    </a:lnTo>
                    <a:lnTo>
                      <a:pt x="23" y="271"/>
                    </a:lnTo>
                    <a:lnTo>
                      <a:pt x="15" y="300"/>
                    </a:lnTo>
                    <a:lnTo>
                      <a:pt x="11" y="329"/>
                    </a:lnTo>
                    <a:lnTo>
                      <a:pt x="5" y="359"/>
                    </a:lnTo>
                    <a:lnTo>
                      <a:pt x="3" y="388"/>
                    </a:lnTo>
                    <a:lnTo>
                      <a:pt x="2" y="419"/>
                    </a:lnTo>
                    <a:lnTo>
                      <a:pt x="0" y="450"/>
                    </a:lnTo>
                    <a:lnTo>
                      <a:pt x="2" y="494"/>
                    </a:lnTo>
                    <a:lnTo>
                      <a:pt x="5" y="538"/>
                    </a:lnTo>
                    <a:lnTo>
                      <a:pt x="11" y="580"/>
                    </a:lnTo>
                    <a:lnTo>
                      <a:pt x="21" y="622"/>
                    </a:lnTo>
                    <a:lnTo>
                      <a:pt x="32" y="663"/>
                    </a:lnTo>
                    <a:lnTo>
                      <a:pt x="46" y="703"/>
                    </a:lnTo>
                    <a:lnTo>
                      <a:pt x="61" y="743"/>
                    </a:lnTo>
                    <a:lnTo>
                      <a:pt x="78" y="780"/>
                    </a:lnTo>
                    <a:lnTo>
                      <a:pt x="99" y="816"/>
                    </a:lnTo>
                    <a:lnTo>
                      <a:pt x="121" y="853"/>
                    </a:lnTo>
                    <a:lnTo>
                      <a:pt x="144" y="887"/>
                    </a:lnTo>
                    <a:lnTo>
                      <a:pt x="169" y="920"/>
                    </a:lnTo>
                    <a:lnTo>
                      <a:pt x="197" y="950"/>
                    </a:lnTo>
                    <a:lnTo>
                      <a:pt x="226" y="979"/>
                    </a:lnTo>
                    <a:lnTo>
                      <a:pt x="257" y="1008"/>
                    </a:lnTo>
                    <a:lnTo>
                      <a:pt x="288" y="1033"/>
                    </a:lnTo>
                    <a:lnTo>
                      <a:pt x="297" y="1035"/>
                    </a:lnTo>
                    <a:lnTo>
                      <a:pt x="307" y="1037"/>
                    </a:lnTo>
                    <a:lnTo>
                      <a:pt x="274" y="1012"/>
                    </a:lnTo>
                    <a:lnTo>
                      <a:pt x="242" y="985"/>
                    </a:lnTo>
                    <a:lnTo>
                      <a:pt x="213" y="954"/>
                    </a:lnTo>
                    <a:lnTo>
                      <a:pt x="184" y="924"/>
                    </a:lnTo>
                    <a:lnTo>
                      <a:pt x="157" y="891"/>
                    </a:lnTo>
                    <a:lnTo>
                      <a:pt x="134" y="856"/>
                    </a:lnTo>
                    <a:lnTo>
                      <a:pt x="111" y="822"/>
                    </a:lnTo>
                    <a:lnTo>
                      <a:pt x="90" y="783"/>
                    </a:lnTo>
                    <a:lnTo>
                      <a:pt x="73" y="747"/>
                    </a:lnTo>
                    <a:lnTo>
                      <a:pt x="55" y="707"/>
                    </a:lnTo>
                    <a:lnTo>
                      <a:pt x="42" y="666"/>
                    </a:lnTo>
                    <a:lnTo>
                      <a:pt x="30" y="624"/>
                    </a:lnTo>
                    <a:lnTo>
                      <a:pt x="21" y="582"/>
                    </a:lnTo>
                    <a:lnTo>
                      <a:pt x="15" y="538"/>
                    </a:lnTo>
                    <a:lnTo>
                      <a:pt x="9" y="494"/>
                    </a:lnTo>
                    <a:lnTo>
                      <a:pt x="9" y="450"/>
                    </a:lnTo>
                    <a:lnTo>
                      <a:pt x="9" y="419"/>
                    </a:lnTo>
                    <a:lnTo>
                      <a:pt x="11" y="386"/>
                    </a:lnTo>
                    <a:lnTo>
                      <a:pt x="15" y="355"/>
                    </a:lnTo>
                    <a:lnTo>
                      <a:pt x="19" y="325"/>
                    </a:lnTo>
                    <a:lnTo>
                      <a:pt x="25" y="294"/>
                    </a:lnTo>
                    <a:lnTo>
                      <a:pt x="32" y="265"/>
                    </a:lnTo>
                    <a:lnTo>
                      <a:pt x="40" y="236"/>
                    </a:lnTo>
                    <a:lnTo>
                      <a:pt x="50" y="208"/>
                    </a:lnTo>
                    <a:lnTo>
                      <a:pt x="61" y="179"/>
                    </a:lnTo>
                    <a:lnTo>
                      <a:pt x="73" y="152"/>
                    </a:lnTo>
                    <a:lnTo>
                      <a:pt x="84" y="125"/>
                    </a:lnTo>
                    <a:lnTo>
                      <a:pt x="99" y="98"/>
                    </a:lnTo>
                    <a:lnTo>
                      <a:pt x="113" y="73"/>
                    </a:lnTo>
                    <a:lnTo>
                      <a:pt x="130" y="48"/>
                    </a:lnTo>
                    <a:lnTo>
                      <a:pt x="146" y="23"/>
                    </a:lnTo>
                    <a:lnTo>
                      <a:pt x="165" y="0"/>
                    </a:lnTo>
                    <a:lnTo>
                      <a:pt x="155" y="4"/>
                    </a:lnTo>
                    <a:lnTo>
                      <a:pt x="146" y="1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9" name="Freeform 43">
                <a:extLst>
                  <a:ext uri="{FF2B5EF4-FFF2-40B4-BE49-F238E27FC236}">
                    <a16:creationId xmlns:a16="http://schemas.microsoft.com/office/drawing/2014/main" id="{9A2D67AC-2EF9-4FE9-AD13-DF2291028B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" y="1725"/>
                <a:ext cx="1465" cy="1044"/>
              </a:xfrm>
              <a:custGeom>
                <a:avLst/>
                <a:gdLst>
                  <a:gd name="T0" fmla="*/ 1463 w 1465"/>
                  <a:gd name="T1" fmla="*/ 399 h 1044"/>
                  <a:gd name="T2" fmla="*/ 1452 w 1465"/>
                  <a:gd name="T3" fmla="*/ 314 h 1044"/>
                  <a:gd name="T4" fmla="*/ 1431 w 1465"/>
                  <a:gd name="T5" fmla="*/ 236 h 1044"/>
                  <a:gd name="T6" fmla="*/ 1404 w 1465"/>
                  <a:gd name="T7" fmla="*/ 161 h 1044"/>
                  <a:gd name="T8" fmla="*/ 1367 w 1465"/>
                  <a:gd name="T9" fmla="*/ 88 h 1044"/>
                  <a:gd name="T10" fmla="*/ 1323 w 1465"/>
                  <a:gd name="T11" fmla="*/ 28 h 1044"/>
                  <a:gd name="T12" fmla="*/ 1340 w 1465"/>
                  <a:gd name="T13" fmla="*/ 61 h 1044"/>
                  <a:gd name="T14" fmla="*/ 1383 w 1465"/>
                  <a:gd name="T15" fmla="*/ 136 h 1044"/>
                  <a:gd name="T16" fmla="*/ 1417 w 1465"/>
                  <a:gd name="T17" fmla="*/ 218 h 1044"/>
                  <a:gd name="T18" fmla="*/ 1440 w 1465"/>
                  <a:gd name="T19" fmla="*/ 303 h 1044"/>
                  <a:gd name="T20" fmla="*/ 1454 w 1465"/>
                  <a:gd name="T21" fmla="*/ 393 h 1044"/>
                  <a:gd name="T22" fmla="*/ 1456 w 1465"/>
                  <a:gd name="T23" fmla="*/ 485 h 1044"/>
                  <a:gd name="T24" fmla="*/ 1446 w 1465"/>
                  <a:gd name="T25" fmla="*/ 575 h 1044"/>
                  <a:gd name="T26" fmla="*/ 1427 w 1465"/>
                  <a:gd name="T27" fmla="*/ 662 h 1044"/>
                  <a:gd name="T28" fmla="*/ 1396 w 1465"/>
                  <a:gd name="T29" fmla="*/ 742 h 1044"/>
                  <a:gd name="T30" fmla="*/ 1358 w 1465"/>
                  <a:gd name="T31" fmla="*/ 819 h 1044"/>
                  <a:gd name="T32" fmla="*/ 1310 w 1465"/>
                  <a:gd name="T33" fmla="*/ 892 h 1044"/>
                  <a:gd name="T34" fmla="*/ 1340 w 1465"/>
                  <a:gd name="T35" fmla="*/ 861 h 1044"/>
                  <a:gd name="T36" fmla="*/ 1385 w 1465"/>
                  <a:gd name="T37" fmla="*/ 788 h 1044"/>
                  <a:gd name="T38" fmla="*/ 1419 w 1465"/>
                  <a:gd name="T39" fmla="*/ 712 h 1044"/>
                  <a:gd name="T40" fmla="*/ 1444 w 1465"/>
                  <a:gd name="T41" fmla="*/ 629 h 1044"/>
                  <a:gd name="T42" fmla="*/ 1459 w 1465"/>
                  <a:gd name="T43" fmla="*/ 543 h 1044"/>
                  <a:gd name="T44" fmla="*/ 1465 w 1465"/>
                  <a:gd name="T45" fmla="*/ 455 h 1044"/>
                  <a:gd name="T46" fmla="*/ 116 w 1465"/>
                  <a:gd name="T47" fmla="*/ 57 h 1044"/>
                  <a:gd name="T48" fmla="*/ 73 w 1465"/>
                  <a:gd name="T49" fmla="*/ 134 h 1044"/>
                  <a:gd name="T50" fmla="*/ 39 w 1465"/>
                  <a:gd name="T51" fmla="*/ 217 h 1044"/>
                  <a:gd name="T52" fmla="*/ 16 w 1465"/>
                  <a:gd name="T53" fmla="*/ 303 h 1044"/>
                  <a:gd name="T54" fmla="*/ 2 w 1465"/>
                  <a:gd name="T55" fmla="*/ 393 h 1044"/>
                  <a:gd name="T56" fmla="*/ 0 w 1465"/>
                  <a:gd name="T57" fmla="*/ 499 h 1044"/>
                  <a:gd name="T58" fmla="*/ 20 w 1465"/>
                  <a:gd name="T59" fmla="*/ 629 h 1044"/>
                  <a:gd name="T60" fmla="*/ 62 w 1465"/>
                  <a:gd name="T61" fmla="*/ 750 h 1044"/>
                  <a:gd name="T62" fmla="*/ 121 w 1465"/>
                  <a:gd name="T63" fmla="*/ 859 h 1044"/>
                  <a:gd name="T64" fmla="*/ 200 w 1465"/>
                  <a:gd name="T65" fmla="*/ 957 h 1044"/>
                  <a:gd name="T66" fmla="*/ 292 w 1465"/>
                  <a:gd name="T67" fmla="*/ 1040 h 1044"/>
                  <a:gd name="T68" fmla="*/ 279 w 1465"/>
                  <a:gd name="T69" fmla="*/ 1019 h 1044"/>
                  <a:gd name="T70" fmla="*/ 187 w 1465"/>
                  <a:gd name="T71" fmla="*/ 931 h 1044"/>
                  <a:gd name="T72" fmla="*/ 112 w 1465"/>
                  <a:gd name="T73" fmla="*/ 829 h 1044"/>
                  <a:gd name="T74" fmla="*/ 56 w 1465"/>
                  <a:gd name="T75" fmla="*/ 714 h 1044"/>
                  <a:gd name="T76" fmla="*/ 20 w 1465"/>
                  <a:gd name="T77" fmla="*/ 589 h 1044"/>
                  <a:gd name="T78" fmla="*/ 8 w 1465"/>
                  <a:gd name="T79" fmla="*/ 455 h 1044"/>
                  <a:gd name="T80" fmla="*/ 14 w 1465"/>
                  <a:gd name="T81" fmla="*/ 359 h 1044"/>
                  <a:gd name="T82" fmla="*/ 33 w 1465"/>
                  <a:gd name="T83" fmla="*/ 266 h 1044"/>
                  <a:gd name="T84" fmla="*/ 62 w 1465"/>
                  <a:gd name="T85" fmla="*/ 180 h 1044"/>
                  <a:gd name="T86" fmla="*/ 102 w 1465"/>
                  <a:gd name="T87" fmla="*/ 98 h 1044"/>
                  <a:gd name="T88" fmla="*/ 150 w 1465"/>
                  <a:gd name="T89" fmla="*/ 23 h 1044"/>
                  <a:gd name="T90" fmla="*/ 150 w 1465"/>
                  <a:gd name="T91" fmla="*/ 11 h 10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65"/>
                  <a:gd name="T139" fmla="*/ 0 h 1044"/>
                  <a:gd name="T140" fmla="*/ 1465 w 1465"/>
                  <a:gd name="T141" fmla="*/ 1044 h 10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65" h="1044">
                    <a:moveTo>
                      <a:pt x="1465" y="455"/>
                    </a:moveTo>
                    <a:lnTo>
                      <a:pt x="1465" y="426"/>
                    </a:lnTo>
                    <a:lnTo>
                      <a:pt x="1463" y="399"/>
                    </a:lnTo>
                    <a:lnTo>
                      <a:pt x="1459" y="370"/>
                    </a:lnTo>
                    <a:lnTo>
                      <a:pt x="1456" y="343"/>
                    </a:lnTo>
                    <a:lnTo>
                      <a:pt x="1452" y="314"/>
                    </a:lnTo>
                    <a:lnTo>
                      <a:pt x="1446" y="288"/>
                    </a:lnTo>
                    <a:lnTo>
                      <a:pt x="1438" y="263"/>
                    </a:lnTo>
                    <a:lnTo>
                      <a:pt x="1431" y="236"/>
                    </a:lnTo>
                    <a:lnTo>
                      <a:pt x="1423" y="211"/>
                    </a:lnTo>
                    <a:lnTo>
                      <a:pt x="1413" y="186"/>
                    </a:lnTo>
                    <a:lnTo>
                      <a:pt x="1404" y="161"/>
                    </a:lnTo>
                    <a:lnTo>
                      <a:pt x="1392" y="136"/>
                    </a:lnTo>
                    <a:lnTo>
                      <a:pt x="1381" y="111"/>
                    </a:lnTo>
                    <a:lnTo>
                      <a:pt x="1367" y="88"/>
                    </a:lnTo>
                    <a:lnTo>
                      <a:pt x="1354" y="65"/>
                    </a:lnTo>
                    <a:lnTo>
                      <a:pt x="1338" y="44"/>
                    </a:lnTo>
                    <a:lnTo>
                      <a:pt x="1323" y="28"/>
                    </a:lnTo>
                    <a:lnTo>
                      <a:pt x="1306" y="13"/>
                    </a:lnTo>
                    <a:lnTo>
                      <a:pt x="1323" y="36"/>
                    </a:lnTo>
                    <a:lnTo>
                      <a:pt x="1340" y="61"/>
                    </a:lnTo>
                    <a:lnTo>
                      <a:pt x="1356" y="86"/>
                    </a:lnTo>
                    <a:lnTo>
                      <a:pt x="1369" y="111"/>
                    </a:lnTo>
                    <a:lnTo>
                      <a:pt x="1383" y="136"/>
                    </a:lnTo>
                    <a:lnTo>
                      <a:pt x="1396" y="163"/>
                    </a:lnTo>
                    <a:lnTo>
                      <a:pt x="1406" y="190"/>
                    </a:lnTo>
                    <a:lnTo>
                      <a:pt x="1417" y="218"/>
                    </a:lnTo>
                    <a:lnTo>
                      <a:pt x="1427" y="245"/>
                    </a:lnTo>
                    <a:lnTo>
                      <a:pt x="1434" y="274"/>
                    </a:lnTo>
                    <a:lnTo>
                      <a:pt x="1440" y="303"/>
                    </a:lnTo>
                    <a:lnTo>
                      <a:pt x="1446" y="334"/>
                    </a:lnTo>
                    <a:lnTo>
                      <a:pt x="1450" y="362"/>
                    </a:lnTo>
                    <a:lnTo>
                      <a:pt x="1454" y="393"/>
                    </a:lnTo>
                    <a:lnTo>
                      <a:pt x="1456" y="424"/>
                    </a:lnTo>
                    <a:lnTo>
                      <a:pt x="1456" y="455"/>
                    </a:lnTo>
                    <a:lnTo>
                      <a:pt x="1456" y="485"/>
                    </a:lnTo>
                    <a:lnTo>
                      <a:pt x="1454" y="516"/>
                    </a:lnTo>
                    <a:lnTo>
                      <a:pt x="1452" y="545"/>
                    </a:lnTo>
                    <a:lnTo>
                      <a:pt x="1446" y="575"/>
                    </a:lnTo>
                    <a:lnTo>
                      <a:pt x="1440" y="604"/>
                    </a:lnTo>
                    <a:lnTo>
                      <a:pt x="1434" y="633"/>
                    </a:lnTo>
                    <a:lnTo>
                      <a:pt x="1427" y="662"/>
                    </a:lnTo>
                    <a:lnTo>
                      <a:pt x="1417" y="689"/>
                    </a:lnTo>
                    <a:lnTo>
                      <a:pt x="1408" y="716"/>
                    </a:lnTo>
                    <a:lnTo>
                      <a:pt x="1396" y="742"/>
                    </a:lnTo>
                    <a:lnTo>
                      <a:pt x="1385" y="769"/>
                    </a:lnTo>
                    <a:lnTo>
                      <a:pt x="1371" y="794"/>
                    </a:lnTo>
                    <a:lnTo>
                      <a:pt x="1358" y="819"/>
                    </a:lnTo>
                    <a:lnTo>
                      <a:pt x="1342" y="844"/>
                    </a:lnTo>
                    <a:lnTo>
                      <a:pt x="1327" y="869"/>
                    </a:lnTo>
                    <a:lnTo>
                      <a:pt x="1310" y="892"/>
                    </a:lnTo>
                    <a:lnTo>
                      <a:pt x="1317" y="888"/>
                    </a:lnTo>
                    <a:lnTo>
                      <a:pt x="1325" y="884"/>
                    </a:lnTo>
                    <a:lnTo>
                      <a:pt x="1340" y="861"/>
                    </a:lnTo>
                    <a:lnTo>
                      <a:pt x="1356" y="838"/>
                    </a:lnTo>
                    <a:lnTo>
                      <a:pt x="1371" y="813"/>
                    </a:lnTo>
                    <a:lnTo>
                      <a:pt x="1385" y="788"/>
                    </a:lnTo>
                    <a:lnTo>
                      <a:pt x="1396" y="764"/>
                    </a:lnTo>
                    <a:lnTo>
                      <a:pt x="1408" y="739"/>
                    </a:lnTo>
                    <a:lnTo>
                      <a:pt x="1419" y="712"/>
                    </a:lnTo>
                    <a:lnTo>
                      <a:pt x="1429" y="685"/>
                    </a:lnTo>
                    <a:lnTo>
                      <a:pt x="1436" y="658"/>
                    </a:lnTo>
                    <a:lnTo>
                      <a:pt x="1444" y="629"/>
                    </a:lnTo>
                    <a:lnTo>
                      <a:pt x="1450" y="600"/>
                    </a:lnTo>
                    <a:lnTo>
                      <a:pt x="1456" y="572"/>
                    </a:lnTo>
                    <a:lnTo>
                      <a:pt x="1459" y="543"/>
                    </a:lnTo>
                    <a:lnTo>
                      <a:pt x="1463" y="514"/>
                    </a:lnTo>
                    <a:lnTo>
                      <a:pt x="1463" y="485"/>
                    </a:lnTo>
                    <a:lnTo>
                      <a:pt x="1465" y="455"/>
                    </a:lnTo>
                    <a:close/>
                    <a:moveTo>
                      <a:pt x="150" y="11"/>
                    </a:moveTo>
                    <a:lnTo>
                      <a:pt x="133" y="34"/>
                    </a:lnTo>
                    <a:lnTo>
                      <a:pt x="116" y="57"/>
                    </a:lnTo>
                    <a:lnTo>
                      <a:pt x="100" y="82"/>
                    </a:lnTo>
                    <a:lnTo>
                      <a:pt x="87" y="109"/>
                    </a:lnTo>
                    <a:lnTo>
                      <a:pt x="73" y="134"/>
                    </a:lnTo>
                    <a:lnTo>
                      <a:pt x="62" y="161"/>
                    </a:lnTo>
                    <a:lnTo>
                      <a:pt x="50" y="188"/>
                    </a:lnTo>
                    <a:lnTo>
                      <a:pt x="39" y="217"/>
                    </a:lnTo>
                    <a:lnTo>
                      <a:pt x="31" y="243"/>
                    </a:lnTo>
                    <a:lnTo>
                      <a:pt x="22" y="272"/>
                    </a:lnTo>
                    <a:lnTo>
                      <a:pt x="16" y="303"/>
                    </a:lnTo>
                    <a:lnTo>
                      <a:pt x="10" y="332"/>
                    </a:lnTo>
                    <a:lnTo>
                      <a:pt x="6" y="362"/>
                    </a:lnTo>
                    <a:lnTo>
                      <a:pt x="2" y="393"/>
                    </a:lnTo>
                    <a:lnTo>
                      <a:pt x="0" y="424"/>
                    </a:lnTo>
                    <a:lnTo>
                      <a:pt x="0" y="455"/>
                    </a:lnTo>
                    <a:lnTo>
                      <a:pt x="0" y="499"/>
                    </a:lnTo>
                    <a:lnTo>
                      <a:pt x="4" y="543"/>
                    </a:lnTo>
                    <a:lnTo>
                      <a:pt x="12" y="587"/>
                    </a:lnTo>
                    <a:lnTo>
                      <a:pt x="20" y="629"/>
                    </a:lnTo>
                    <a:lnTo>
                      <a:pt x="31" y="669"/>
                    </a:lnTo>
                    <a:lnTo>
                      <a:pt x="45" y="710"/>
                    </a:lnTo>
                    <a:lnTo>
                      <a:pt x="62" y="750"/>
                    </a:lnTo>
                    <a:lnTo>
                      <a:pt x="79" y="787"/>
                    </a:lnTo>
                    <a:lnTo>
                      <a:pt x="100" y="825"/>
                    </a:lnTo>
                    <a:lnTo>
                      <a:pt x="121" y="859"/>
                    </a:lnTo>
                    <a:lnTo>
                      <a:pt x="146" y="894"/>
                    </a:lnTo>
                    <a:lnTo>
                      <a:pt x="171" y="927"/>
                    </a:lnTo>
                    <a:lnTo>
                      <a:pt x="200" y="957"/>
                    </a:lnTo>
                    <a:lnTo>
                      <a:pt x="229" y="986"/>
                    </a:lnTo>
                    <a:lnTo>
                      <a:pt x="260" y="1015"/>
                    </a:lnTo>
                    <a:lnTo>
                      <a:pt x="292" y="1040"/>
                    </a:lnTo>
                    <a:lnTo>
                      <a:pt x="302" y="1042"/>
                    </a:lnTo>
                    <a:lnTo>
                      <a:pt x="311" y="1044"/>
                    </a:lnTo>
                    <a:lnTo>
                      <a:pt x="279" y="1019"/>
                    </a:lnTo>
                    <a:lnTo>
                      <a:pt x="246" y="992"/>
                    </a:lnTo>
                    <a:lnTo>
                      <a:pt x="215" y="961"/>
                    </a:lnTo>
                    <a:lnTo>
                      <a:pt x="187" y="931"/>
                    </a:lnTo>
                    <a:lnTo>
                      <a:pt x="160" y="898"/>
                    </a:lnTo>
                    <a:lnTo>
                      <a:pt x="135" y="863"/>
                    </a:lnTo>
                    <a:lnTo>
                      <a:pt x="112" y="829"/>
                    </a:lnTo>
                    <a:lnTo>
                      <a:pt x="91" y="792"/>
                    </a:lnTo>
                    <a:lnTo>
                      <a:pt x="71" y="754"/>
                    </a:lnTo>
                    <a:lnTo>
                      <a:pt x="56" y="714"/>
                    </a:lnTo>
                    <a:lnTo>
                      <a:pt x="41" y="673"/>
                    </a:lnTo>
                    <a:lnTo>
                      <a:pt x="29" y="631"/>
                    </a:lnTo>
                    <a:lnTo>
                      <a:pt x="20" y="589"/>
                    </a:lnTo>
                    <a:lnTo>
                      <a:pt x="14" y="545"/>
                    </a:lnTo>
                    <a:lnTo>
                      <a:pt x="10" y="501"/>
                    </a:lnTo>
                    <a:lnTo>
                      <a:pt x="8" y="455"/>
                    </a:lnTo>
                    <a:lnTo>
                      <a:pt x="8" y="422"/>
                    </a:lnTo>
                    <a:lnTo>
                      <a:pt x="10" y="391"/>
                    </a:lnTo>
                    <a:lnTo>
                      <a:pt x="14" y="359"/>
                    </a:lnTo>
                    <a:lnTo>
                      <a:pt x="20" y="328"/>
                    </a:lnTo>
                    <a:lnTo>
                      <a:pt x="25" y="297"/>
                    </a:lnTo>
                    <a:lnTo>
                      <a:pt x="33" y="266"/>
                    </a:lnTo>
                    <a:lnTo>
                      <a:pt x="41" y="238"/>
                    </a:lnTo>
                    <a:lnTo>
                      <a:pt x="50" y="209"/>
                    </a:lnTo>
                    <a:lnTo>
                      <a:pt x="62" y="180"/>
                    </a:lnTo>
                    <a:lnTo>
                      <a:pt x="73" y="153"/>
                    </a:lnTo>
                    <a:lnTo>
                      <a:pt x="87" y="124"/>
                    </a:lnTo>
                    <a:lnTo>
                      <a:pt x="102" y="98"/>
                    </a:lnTo>
                    <a:lnTo>
                      <a:pt x="117" y="73"/>
                    </a:lnTo>
                    <a:lnTo>
                      <a:pt x="133" y="48"/>
                    </a:lnTo>
                    <a:lnTo>
                      <a:pt x="150" y="23"/>
                    </a:lnTo>
                    <a:lnTo>
                      <a:pt x="169" y="0"/>
                    </a:lnTo>
                    <a:lnTo>
                      <a:pt x="160" y="5"/>
                    </a:lnTo>
                    <a:lnTo>
                      <a:pt x="150" y="11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0" name="Freeform 44">
                <a:extLst>
                  <a:ext uri="{FF2B5EF4-FFF2-40B4-BE49-F238E27FC236}">
                    <a16:creationId xmlns:a16="http://schemas.microsoft.com/office/drawing/2014/main" id="{5C0A54B9-830A-4935-B93D-4365D6B8D6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" y="1719"/>
                <a:ext cx="1457" cy="1052"/>
              </a:xfrm>
              <a:custGeom>
                <a:avLst/>
                <a:gdLst>
                  <a:gd name="T0" fmla="*/ 1453 w 1457"/>
                  <a:gd name="T1" fmla="*/ 401 h 1052"/>
                  <a:gd name="T2" fmla="*/ 1442 w 1457"/>
                  <a:gd name="T3" fmla="*/ 315 h 1052"/>
                  <a:gd name="T4" fmla="*/ 1421 w 1457"/>
                  <a:gd name="T5" fmla="*/ 232 h 1052"/>
                  <a:gd name="T6" fmla="*/ 1390 w 1457"/>
                  <a:gd name="T7" fmla="*/ 153 h 1052"/>
                  <a:gd name="T8" fmla="*/ 1350 w 1457"/>
                  <a:gd name="T9" fmla="*/ 80 h 1052"/>
                  <a:gd name="T10" fmla="*/ 1302 w 1457"/>
                  <a:gd name="T11" fmla="*/ 19 h 1052"/>
                  <a:gd name="T12" fmla="*/ 1323 w 1457"/>
                  <a:gd name="T13" fmla="*/ 54 h 1052"/>
                  <a:gd name="T14" fmla="*/ 1369 w 1457"/>
                  <a:gd name="T15" fmla="*/ 130 h 1052"/>
                  <a:gd name="T16" fmla="*/ 1405 w 1457"/>
                  <a:gd name="T17" fmla="*/ 215 h 1052"/>
                  <a:gd name="T18" fmla="*/ 1430 w 1457"/>
                  <a:gd name="T19" fmla="*/ 303 h 1052"/>
                  <a:gd name="T20" fmla="*/ 1446 w 1457"/>
                  <a:gd name="T21" fmla="*/ 397 h 1052"/>
                  <a:gd name="T22" fmla="*/ 1448 w 1457"/>
                  <a:gd name="T23" fmla="*/ 491 h 1052"/>
                  <a:gd name="T24" fmla="*/ 1438 w 1457"/>
                  <a:gd name="T25" fmla="*/ 581 h 1052"/>
                  <a:gd name="T26" fmla="*/ 1417 w 1457"/>
                  <a:gd name="T27" fmla="*/ 670 h 1052"/>
                  <a:gd name="T28" fmla="*/ 1386 w 1457"/>
                  <a:gd name="T29" fmla="*/ 752 h 1052"/>
                  <a:gd name="T30" fmla="*/ 1346 w 1457"/>
                  <a:gd name="T31" fmla="*/ 829 h 1052"/>
                  <a:gd name="T32" fmla="*/ 1298 w 1457"/>
                  <a:gd name="T33" fmla="*/ 902 h 1052"/>
                  <a:gd name="T34" fmla="*/ 1331 w 1457"/>
                  <a:gd name="T35" fmla="*/ 871 h 1052"/>
                  <a:gd name="T36" fmla="*/ 1375 w 1457"/>
                  <a:gd name="T37" fmla="*/ 798 h 1052"/>
                  <a:gd name="T38" fmla="*/ 1409 w 1457"/>
                  <a:gd name="T39" fmla="*/ 720 h 1052"/>
                  <a:gd name="T40" fmla="*/ 1434 w 1457"/>
                  <a:gd name="T41" fmla="*/ 637 h 1052"/>
                  <a:gd name="T42" fmla="*/ 1452 w 1457"/>
                  <a:gd name="T43" fmla="*/ 551 h 1052"/>
                  <a:gd name="T44" fmla="*/ 1457 w 1457"/>
                  <a:gd name="T45" fmla="*/ 461 h 1052"/>
                  <a:gd name="T46" fmla="*/ 121 w 1457"/>
                  <a:gd name="T47" fmla="*/ 59 h 1052"/>
                  <a:gd name="T48" fmla="*/ 75 w 1457"/>
                  <a:gd name="T49" fmla="*/ 136 h 1052"/>
                  <a:gd name="T50" fmla="*/ 41 w 1457"/>
                  <a:gd name="T51" fmla="*/ 219 h 1052"/>
                  <a:gd name="T52" fmla="*/ 16 w 1457"/>
                  <a:gd name="T53" fmla="*/ 305 h 1052"/>
                  <a:gd name="T54" fmla="*/ 2 w 1457"/>
                  <a:gd name="T55" fmla="*/ 397 h 1052"/>
                  <a:gd name="T56" fmla="*/ 0 w 1457"/>
                  <a:gd name="T57" fmla="*/ 505 h 1052"/>
                  <a:gd name="T58" fmla="*/ 21 w 1457"/>
                  <a:gd name="T59" fmla="*/ 635 h 1052"/>
                  <a:gd name="T60" fmla="*/ 64 w 1457"/>
                  <a:gd name="T61" fmla="*/ 758 h 1052"/>
                  <a:gd name="T62" fmla="*/ 125 w 1457"/>
                  <a:gd name="T63" fmla="*/ 867 h 1052"/>
                  <a:gd name="T64" fmla="*/ 204 w 1457"/>
                  <a:gd name="T65" fmla="*/ 965 h 1052"/>
                  <a:gd name="T66" fmla="*/ 298 w 1457"/>
                  <a:gd name="T67" fmla="*/ 1048 h 1052"/>
                  <a:gd name="T68" fmla="*/ 284 w 1457"/>
                  <a:gd name="T69" fmla="*/ 1027 h 1052"/>
                  <a:gd name="T70" fmla="*/ 190 w 1457"/>
                  <a:gd name="T71" fmla="*/ 940 h 1052"/>
                  <a:gd name="T72" fmla="*/ 113 w 1457"/>
                  <a:gd name="T73" fmla="*/ 837 h 1052"/>
                  <a:gd name="T74" fmla="*/ 56 w 1457"/>
                  <a:gd name="T75" fmla="*/ 722 h 1052"/>
                  <a:gd name="T76" fmla="*/ 21 w 1457"/>
                  <a:gd name="T77" fmla="*/ 595 h 1052"/>
                  <a:gd name="T78" fmla="*/ 8 w 1457"/>
                  <a:gd name="T79" fmla="*/ 461 h 1052"/>
                  <a:gd name="T80" fmla="*/ 14 w 1457"/>
                  <a:gd name="T81" fmla="*/ 363 h 1052"/>
                  <a:gd name="T82" fmla="*/ 33 w 1457"/>
                  <a:gd name="T83" fmla="*/ 270 h 1052"/>
                  <a:gd name="T84" fmla="*/ 64 w 1457"/>
                  <a:gd name="T85" fmla="*/ 182 h 1052"/>
                  <a:gd name="T86" fmla="*/ 106 w 1457"/>
                  <a:gd name="T87" fmla="*/ 100 h 1052"/>
                  <a:gd name="T88" fmla="*/ 156 w 1457"/>
                  <a:gd name="T89" fmla="*/ 23 h 1052"/>
                  <a:gd name="T90" fmla="*/ 156 w 1457"/>
                  <a:gd name="T91" fmla="*/ 11 h 105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57"/>
                  <a:gd name="T139" fmla="*/ 0 h 1052"/>
                  <a:gd name="T140" fmla="*/ 1457 w 1457"/>
                  <a:gd name="T141" fmla="*/ 1052 h 105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57" h="1052">
                    <a:moveTo>
                      <a:pt x="1457" y="461"/>
                    </a:moveTo>
                    <a:lnTo>
                      <a:pt x="1455" y="432"/>
                    </a:lnTo>
                    <a:lnTo>
                      <a:pt x="1453" y="401"/>
                    </a:lnTo>
                    <a:lnTo>
                      <a:pt x="1452" y="372"/>
                    </a:lnTo>
                    <a:lnTo>
                      <a:pt x="1448" y="343"/>
                    </a:lnTo>
                    <a:lnTo>
                      <a:pt x="1442" y="315"/>
                    </a:lnTo>
                    <a:lnTo>
                      <a:pt x="1436" y="288"/>
                    </a:lnTo>
                    <a:lnTo>
                      <a:pt x="1429" y="259"/>
                    </a:lnTo>
                    <a:lnTo>
                      <a:pt x="1421" y="232"/>
                    </a:lnTo>
                    <a:lnTo>
                      <a:pt x="1411" y="205"/>
                    </a:lnTo>
                    <a:lnTo>
                      <a:pt x="1400" y="180"/>
                    </a:lnTo>
                    <a:lnTo>
                      <a:pt x="1390" y="153"/>
                    </a:lnTo>
                    <a:lnTo>
                      <a:pt x="1377" y="128"/>
                    </a:lnTo>
                    <a:lnTo>
                      <a:pt x="1363" y="104"/>
                    </a:lnTo>
                    <a:lnTo>
                      <a:pt x="1350" y="80"/>
                    </a:lnTo>
                    <a:lnTo>
                      <a:pt x="1334" y="57"/>
                    </a:lnTo>
                    <a:lnTo>
                      <a:pt x="1319" y="34"/>
                    </a:lnTo>
                    <a:lnTo>
                      <a:pt x="1302" y="19"/>
                    </a:lnTo>
                    <a:lnTo>
                      <a:pt x="1286" y="6"/>
                    </a:lnTo>
                    <a:lnTo>
                      <a:pt x="1304" y="29"/>
                    </a:lnTo>
                    <a:lnTo>
                      <a:pt x="1323" y="54"/>
                    </a:lnTo>
                    <a:lnTo>
                      <a:pt x="1338" y="79"/>
                    </a:lnTo>
                    <a:lnTo>
                      <a:pt x="1354" y="104"/>
                    </a:lnTo>
                    <a:lnTo>
                      <a:pt x="1369" y="130"/>
                    </a:lnTo>
                    <a:lnTo>
                      <a:pt x="1382" y="159"/>
                    </a:lnTo>
                    <a:lnTo>
                      <a:pt x="1394" y="186"/>
                    </a:lnTo>
                    <a:lnTo>
                      <a:pt x="1405" y="215"/>
                    </a:lnTo>
                    <a:lnTo>
                      <a:pt x="1415" y="244"/>
                    </a:lnTo>
                    <a:lnTo>
                      <a:pt x="1423" y="272"/>
                    </a:lnTo>
                    <a:lnTo>
                      <a:pt x="1430" y="303"/>
                    </a:lnTo>
                    <a:lnTo>
                      <a:pt x="1438" y="334"/>
                    </a:lnTo>
                    <a:lnTo>
                      <a:pt x="1442" y="365"/>
                    </a:lnTo>
                    <a:lnTo>
                      <a:pt x="1446" y="397"/>
                    </a:lnTo>
                    <a:lnTo>
                      <a:pt x="1448" y="428"/>
                    </a:lnTo>
                    <a:lnTo>
                      <a:pt x="1448" y="461"/>
                    </a:lnTo>
                    <a:lnTo>
                      <a:pt x="1448" y="491"/>
                    </a:lnTo>
                    <a:lnTo>
                      <a:pt x="1446" y="522"/>
                    </a:lnTo>
                    <a:lnTo>
                      <a:pt x="1442" y="553"/>
                    </a:lnTo>
                    <a:lnTo>
                      <a:pt x="1438" y="581"/>
                    </a:lnTo>
                    <a:lnTo>
                      <a:pt x="1432" y="612"/>
                    </a:lnTo>
                    <a:lnTo>
                      <a:pt x="1425" y="641"/>
                    </a:lnTo>
                    <a:lnTo>
                      <a:pt x="1417" y="670"/>
                    </a:lnTo>
                    <a:lnTo>
                      <a:pt x="1409" y="697"/>
                    </a:lnTo>
                    <a:lnTo>
                      <a:pt x="1398" y="725"/>
                    </a:lnTo>
                    <a:lnTo>
                      <a:pt x="1386" y="752"/>
                    </a:lnTo>
                    <a:lnTo>
                      <a:pt x="1375" y="779"/>
                    </a:lnTo>
                    <a:lnTo>
                      <a:pt x="1361" y="804"/>
                    </a:lnTo>
                    <a:lnTo>
                      <a:pt x="1346" y="829"/>
                    </a:lnTo>
                    <a:lnTo>
                      <a:pt x="1331" y="854"/>
                    </a:lnTo>
                    <a:lnTo>
                      <a:pt x="1315" y="877"/>
                    </a:lnTo>
                    <a:lnTo>
                      <a:pt x="1298" y="902"/>
                    </a:lnTo>
                    <a:lnTo>
                      <a:pt x="1306" y="898"/>
                    </a:lnTo>
                    <a:lnTo>
                      <a:pt x="1313" y="894"/>
                    </a:lnTo>
                    <a:lnTo>
                      <a:pt x="1331" y="871"/>
                    </a:lnTo>
                    <a:lnTo>
                      <a:pt x="1346" y="846"/>
                    </a:lnTo>
                    <a:lnTo>
                      <a:pt x="1359" y="823"/>
                    </a:lnTo>
                    <a:lnTo>
                      <a:pt x="1375" y="798"/>
                    </a:lnTo>
                    <a:lnTo>
                      <a:pt x="1386" y="773"/>
                    </a:lnTo>
                    <a:lnTo>
                      <a:pt x="1398" y="746"/>
                    </a:lnTo>
                    <a:lnTo>
                      <a:pt x="1409" y="720"/>
                    </a:lnTo>
                    <a:lnTo>
                      <a:pt x="1419" y="693"/>
                    </a:lnTo>
                    <a:lnTo>
                      <a:pt x="1427" y="666"/>
                    </a:lnTo>
                    <a:lnTo>
                      <a:pt x="1434" y="637"/>
                    </a:lnTo>
                    <a:lnTo>
                      <a:pt x="1442" y="608"/>
                    </a:lnTo>
                    <a:lnTo>
                      <a:pt x="1448" y="580"/>
                    </a:lnTo>
                    <a:lnTo>
                      <a:pt x="1452" y="551"/>
                    </a:lnTo>
                    <a:lnTo>
                      <a:pt x="1453" y="520"/>
                    </a:lnTo>
                    <a:lnTo>
                      <a:pt x="1455" y="491"/>
                    </a:lnTo>
                    <a:lnTo>
                      <a:pt x="1457" y="461"/>
                    </a:lnTo>
                    <a:close/>
                    <a:moveTo>
                      <a:pt x="156" y="11"/>
                    </a:moveTo>
                    <a:lnTo>
                      <a:pt x="137" y="34"/>
                    </a:lnTo>
                    <a:lnTo>
                      <a:pt x="121" y="59"/>
                    </a:lnTo>
                    <a:lnTo>
                      <a:pt x="104" y="84"/>
                    </a:lnTo>
                    <a:lnTo>
                      <a:pt x="90" y="109"/>
                    </a:lnTo>
                    <a:lnTo>
                      <a:pt x="75" y="136"/>
                    </a:lnTo>
                    <a:lnTo>
                      <a:pt x="64" y="163"/>
                    </a:lnTo>
                    <a:lnTo>
                      <a:pt x="52" y="190"/>
                    </a:lnTo>
                    <a:lnTo>
                      <a:pt x="41" y="219"/>
                    </a:lnTo>
                    <a:lnTo>
                      <a:pt x="31" y="247"/>
                    </a:lnTo>
                    <a:lnTo>
                      <a:pt x="23" y="276"/>
                    </a:lnTo>
                    <a:lnTo>
                      <a:pt x="16" y="305"/>
                    </a:lnTo>
                    <a:lnTo>
                      <a:pt x="10" y="336"/>
                    </a:lnTo>
                    <a:lnTo>
                      <a:pt x="6" y="366"/>
                    </a:lnTo>
                    <a:lnTo>
                      <a:pt x="2" y="397"/>
                    </a:lnTo>
                    <a:lnTo>
                      <a:pt x="0" y="430"/>
                    </a:lnTo>
                    <a:lnTo>
                      <a:pt x="0" y="461"/>
                    </a:lnTo>
                    <a:lnTo>
                      <a:pt x="0" y="505"/>
                    </a:lnTo>
                    <a:lnTo>
                      <a:pt x="6" y="549"/>
                    </a:lnTo>
                    <a:lnTo>
                      <a:pt x="12" y="593"/>
                    </a:lnTo>
                    <a:lnTo>
                      <a:pt x="21" y="635"/>
                    </a:lnTo>
                    <a:lnTo>
                      <a:pt x="33" y="677"/>
                    </a:lnTo>
                    <a:lnTo>
                      <a:pt x="46" y="718"/>
                    </a:lnTo>
                    <a:lnTo>
                      <a:pt x="64" y="758"/>
                    </a:lnTo>
                    <a:lnTo>
                      <a:pt x="81" y="794"/>
                    </a:lnTo>
                    <a:lnTo>
                      <a:pt x="102" y="833"/>
                    </a:lnTo>
                    <a:lnTo>
                      <a:pt x="125" y="867"/>
                    </a:lnTo>
                    <a:lnTo>
                      <a:pt x="148" y="902"/>
                    </a:lnTo>
                    <a:lnTo>
                      <a:pt x="175" y="935"/>
                    </a:lnTo>
                    <a:lnTo>
                      <a:pt x="204" y="965"/>
                    </a:lnTo>
                    <a:lnTo>
                      <a:pt x="233" y="996"/>
                    </a:lnTo>
                    <a:lnTo>
                      <a:pt x="265" y="1023"/>
                    </a:lnTo>
                    <a:lnTo>
                      <a:pt x="298" y="1048"/>
                    </a:lnTo>
                    <a:lnTo>
                      <a:pt x="307" y="1050"/>
                    </a:lnTo>
                    <a:lnTo>
                      <a:pt x="319" y="1052"/>
                    </a:lnTo>
                    <a:lnTo>
                      <a:pt x="284" y="1027"/>
                    </a:lnTo>
                    <a:lnTo>
                      <a:pt x="252" y="1000"/>
                    </a:lnTo>
                    <a:lnTo>
                      <a:pt x="219" y="971"/>
                    </a:lnTo>
                    <a:lnTo>
                      <a:pt x="190" y="940"/>
                    </a:lnTo>
                    <a:lnTo>
                      <a:pt x="163" y="908"/>
                    </a:lnTo>
                    <a:lnTo>
                      <a:pt x="138" y="873"/>
                    </a:lnTo>
                    <a:lnTo>
                      <a:pt x="113" y="837"/>
                    </a:lnTo>
                    <a:lnTo>
                      <a:pt x="92" y="800"/>
                    </a:lnTo>
                    <a:lnTo>
                      <a:pt x="73" y="762"/>
                    </a:lnTo>
                    <a:lnTo>
                      <a:pt x="56" y="722"/>
                    </a:lnTo>
                    <a:lnTo>
                      <a:pt x="42" y="681"/>
                    </a:lnTo>
                    <a:lnTo>
                      <a:pt x="31" y="639"/>
                    </a:lnTo>
                    <a:lnTo>
                      <a:pt x="21" y="595"/>
                    </a:lnTo>
                    <a:lnTo>
                      <a:pt x="14" y="551"/>
                    </a:lnTo>
                    <a:lnTo>
                      <a:pt x="10" y="507"/>
                    </a:lnTo>
                    <a:lnTo>
                      <a:pt x="8" y="461"/>
                    </a:lnTo>
                    <a:lnTo>
                      <a:pt x="8" y="428"/>
                    </a:lnTo>
                    <a:lnTo>
                      <a:pt x="12" y="395"/>
                    </a:lnTo>
                    <a:lnTo>
                      <a:pt x="14" y="363"/>
                    </a:lnTo>
                    <a:lnTo>
                      <a:pt x="19" y="332"/>
                    </a:lnTo>
                    <a:lnTo>
                      <a:pt x="25" y="301"/>
                    </a:lnTo>
                    <a:lnTo>
                      <a:pt x="33" y="270"/>
                    </a:lnTo>
                    <a:lnTo>
                      <a:pt x="42" y="240"/>
                    </a:lnTo>
                    <a:lnTo>
                      <a:pt x="52" y="211"/>
                    </a:lnTo>
                    <a:lnTo>
                      <a:pt x="64" y="182"/>
                    </a:lnTo>
                    <a:lnTo>
                      <a:pt x="77" y="153"/>
                    </a:lnTo>
                    <a:lnTo>
                      <a:pt x="90" y="127"/>
                    </a:lnTo>
                    <a:lnTo>
                      <a:pt x="106" y="100"/>
                    </a:lnTo>
                    <a:lnTo>
                      <a:pt x="121" y="73"/>
                    </a:lnTo>
                    <a:lnTo>
                      <a:pt x="138" y="48"/>
                    </a:lnTo>
                    <a:lnTo>
                      <a:pt x="156" y="23"/>
                    </a:lnTo>
                    <a:lnTo>
                      <a:pt x="175" y="0"/>
                    </a:lnTo>
                    <a:lnTo>
                      <a:pt x="165" y="6"/>
                    </a:lnTo>
                    <a:lnTo>
                      <a:pt x="156" y="11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1" name="Freeform 45">
                <a:extLst>
                  <a:ext uri="{FF2B5EF4-FFF2-40B4-BE49-F238E27FC236}">
                    <a16:creationId xmlns:a16="http://schemas.microsoft.com/office/drawing/2014/main" id="{5A162C9B-CDE9-4EB9-A01F-E515A855F6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" y="1711"/>
                <a:ext cx="1448" cy="1062"/>
              </a:xfrm>
              <a:custGeom>
                <a:avLst/>
                <a:gdLst>
                  <a:gd name="T0" fmla="*/ 1446 w 1448"/>
                  <a:gd name="T1" fmla="*/ 407 h 1062"/>
                  <a:gd name="T2" fmla="*/ 1432 w 1448"/>
                  <a:gd name="T3" fmla="*/ 317 h 1062"/>
                  <a:gd name="T4" fmla="*/ 1409 w 1448"/>
                  <a:gd name="T5" fmla="*/ 232 h 1062"/>
                  <a:gd name="T6" fmla="*/ 1375 w 1448"/>
                  <a:gd name="T7" fmla="*/ 150 h 1062"/>
                  <a:gd name="T8" fmla="*/ 1332 w 1448"/>
                  <a:gd name="T9" fmla="*/ 75 h 1062"/>
                  <a:gd name="T10" fmla="*/ 1282 w 1448"/>
                  <a:gd name="T11" fmla="*/ 14 h 1062"/>
                  <a:gd name="T12" fmla="*/ 1304 w 1448"/>
                  <a:gd name="T13" fmla="*/ 48 h 1062"/>
                  <a:gd name="T14" fmla="*/ 1354 w 1448"/>
                  <a:gd name="T15" fmla="*/ 129 h 1062"/>
                  <a:gd name="T16" fmla="*/ 1394 w 1448"/>
                  <a:gd name="T17" fmla="*/ 213 h 1062"/>
                  <a:gd name="T18" fmla="*/ 1421 w 1448"/>
                  <a:gd name="T19" fmla="*/ 305 h 1062"/>
                  <a:gd name="T20" fmla="*/ 1438 w 1448"/>
                  <a:gd name="T21" fmla="*/ 401 h 1062"/>
                  <a:gd name="T22" fmla="*/ 1440 w 1448"/>
                  <a:gd name="T23" fmla="*/ 499 h 1062"/>
                  <a:gd name="T24" fmla="*/ 1430 w 1448"/>
                  <a:gd name="T25" fmla="*/ 591 h 1062"/>
                  <a:gd name="T26" fmla="*/ 1409 w 1448"/>
                  <a:gd name="T27" fmla="*/ 680 h 1062"/>
                  <a:gd name="T28" fmla="*/ 1377 w 1448"/>
                  <a:gd name="T29" fmla="*/ 762 h 1062"/>
                  <a:gd name="T30" fmla="*/ 1336 w 1448"/>
                  <a:gd name="T31" fmla="*/ 841 h 1062"/>
                  <a:gd name="T32" fmla="*/ 1286 w 1448"/>
                  <a:gd name="T33" fmla="*/ 914 h 1062"/>
                  <a:gd name="T34" fmla="*/ 1319 w 1448"/>
                  <a:gd name="T35" fmla="*/ 883 h 1062"/>
                  <a:gd name="T36" fmla="*/ 1363 w 1448"/>
                  <a:gd name="T37" fmla="*/ 808 h 1062"/>
                  <a:gd name="T38" fmla="*/ 1400 w 1448"/>
                  <a:gd name="T39" fmla="*/ 730 h 1062"/>
                  <a:gd name="T40" fmla="*/ 1426 w 1448"/>
                  <a:gd name="T41" fmla="*/ 647 h 1062"/>
                  <a:gd name="T42" fmla="*/ 1444 w 1448"/>
                  <a:gd name="T43" fmla="*/ 559 h 1062"/>
                  <a:gd name="T44" fmla="*/ 1448 w 1448"/>
                  <a:gd name="T45" fmla="*/ 469 h 1062"/>
                  <a:gd name="T46" fmla="*/ 125 w 1448"/>
                  <a:gd name="T47" fmla="*/ 62 h 1062"/>
                  <a:gd name="T48" fmla="*/ 79 w 1448"/>
                  <a:gd name="T49" fmla="*/ 138 h 1062"/>
                  <a:gd name="T50" fmla="*/ 42 w 1448"/>
                  <a:gd name="T51" fmla="*/ 223 h 1062"/>
                  <a:gd name="T52" fmla="*/ 17 w 1448"/>
                  <a:gd name="T53" fmla="*/ 311 h 1062"/>
                  <a:gd name="T54" fmla="*/ 2 w 1448"/>
                  <a:gd name="T55" fmla="*/ 405 h 1062"/>
                  <a:gd name="T56" fmla="*/ 2 w 1448"/>
                  <a:gd name="T57" fmla="*/ 515 h 1062"/>
                  <a:gd name="T58" fmla="*/ 21 w 1448"/>
                  <a:gd name="T59" fmla="*/ 645 h 1062"/>
                  <a:gd name="T60" fmla="*/ 63 w 1448"/>
                  <a:gd name="T61" fmla="*/ 768 h 1062"/>
                  <a:gd name="T62" fmla="*/ 127 w 1448"/>
                  <a:gd name="T63" fmla="*/ 877 h 1062"/>
                  <a:gd name="T64" fmla="*/ 207 w 1448"/>
                  <a:gd name="T65" fmla="*/ 975 h 1062"/>
                  <a:gd name="T66" fmla="*/ 303 w 1448"/>
                  <a:gd name="T67" fmla="*/ 1058 h 1062"/>
                  <a:gd name="T68" fmla="*/ 290 w 1448"/>
                  <a:gd name="T69" fmla="*/ 1037 h 1062"/>
                  <a:gd name="T70" fmla="*/ 194 w 1448"/>
                  <a:gd name="T71" fmla="*/ 950 h 1062"/>
                  <a:gd name="T72" fmla="*/ 117 w 1448"/>
                  <a:gd name="T73" fmla="*/ 847 h 1062"/>
                  <a:gd name="T74" fmla="*/ 58 w 1448"/>
                  <a:gd name="T75" fmla="*/ 731 h 1062"/>
                  <a:gd name="T76" fmla="*/ 21 w 1448"/>
                  <a:gd name="T77" fmla="*/ 605 h 1062"/>
                  <a:gd name="T78" fmla="*/ 8 w 1448"/>
                  <a:gd name="T79" fmla="*/ 469 h 1062"/>
                  <a:gd name="T80" fmla="*/ 15 w 1448"/>
                  <a:gd name="T81" fmla="*/ 371 h 1062"/>
                  <a:gd name="T82" fmla="*/ 35 w 1448"/>
                  <a:gd name="T83" fmla="*/ 275 h 1062"/>
                  <a:gd name="T84" fmla="*/ 67 w 1448"/>
                  <a:gd name="T85" fmla="*/ 186 h 1062"/>
                  <a:gd name="T86" fmla="*/ 109 w 1448"/>
                  <a:gd name="T87" fmla="*/ 102 h 1062"/>
                  <a:gd name="T88" fmla="*/ 161 w 1448"/>
                  <a:gd name="T89" fmla="*/ 25 h 1062"/>
                  <a:gd name="T90" fmla="*/ 161 w 1448"/>
                  <a:gd name="T91" fmla="*/ 14 h 10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48"/>
                  <a:gd name="T139" fmla="*/ 0 h 1062"/>
                  <a:gd name="T140" fmla="*/ 1448 w 1448"/>
                  <a:gd name="T141" fmla="*/ 1062 h 10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48" h="1062">
                    <a:moveTo>
                      <a:pt x="1448" y="469"/>
                    </a:moveTo>
                    <a:lnTo>
                      <a:pt x="1448" y="438"/>
                    </a:lnTo>
                    <a:lnTo>
                      <a:pt x="1446" y="407"/>
                    </a:lnTo>
                    <a:lnTo>
                      <a:pt x="1442" y="376"/>
                    </a:lnTo>
                    <a:lnTo>
                      <a:pt x="1438" y="348"/>
                    </a:lnTo>
                    <a:lnTo>
                      <a:pt x="1432" y="317"/>
                    </a:lnTo>
                    <a:lnTo>
                      <a:pt x="1426" y="288"/>
                    </a:lnTo>
                    <a:lnTo>
                      <a:pt x="1419" y="259"/>
                    </a:lnTo>
                    <a:lnTo>
                      <a:pt x="1409" y="232"/>
                    </a:lnTo>
                    <a:lnTo>
                      <a:pt x="1398" y="204"/>
                    </a:lnTo>
                    <a:lnTo>
                      <a:pt x="1388" y="177"/>
                    </a:lnTo>
                    <a:lnTo>
                      <a:pt x="1375" y="150"/>
                    </a:lnTo>
                    <a:lnTo>
                      <a:pt x="1361" y="125"/>
                    </a:lnTo>
                    <a:lnTo>
                      <a:pt x="1348" y="100"/>
                    </a:lnTo>
                    <a:lnTo>
                      <a:pt x="1332" y="75"/>
                    </a:lnTo>
                    <a:lnTo>
                      <a:pt x="1315" y="50"/>
                    </a:lnTo>
                    <a:lnTo>
                      <a:pt x="1298" y="27"/>
                    </a:lnTo>
                    <a:lnTo>
                      <a:pt x="1282" y="14"/>
                    </a:lnTo>
                    <a:lnTo>
                      <a:pt x="1265" y="0"/>
                    </a:lnTo>
                    <a:lnTo>
                      <a:pt x="1284" y="23"/>
                    </a:lnTo>
                    <a:lnTo>
                      <a:pt x="1304" y="48"/>
                    </a:lnTo>
                    <a:lnTo>
                      <a:pt x="1323" y="75"/>
                    </a:lnTo>
                    <a:lnTo>
                      <a:pt x="1338" y="100"/>
                    </a:lnTo>
                    <a:lnTo>
                      <a:pt x="1354" y="129"/>
                    </a:lnTo>
                    <a:lnTo>
                      <a:pt x="1369" y="156"/>
                    </a:lnTo>
                    <a:lnTo>
                      <a:pt x="1382" y="184"/>
                    </a:lnTo>
                    <a:lnTo>
                      <a:pt x="1394" y="213"/>
                    </a:lnTo>
                    <a:lnTo>
                      <a:pt x="1403" y="244"/>
                    </a:lnTo>
                    <a:lnTo>
                      <a:pt x="1413" y="275"/>
                    </a:lnTo>
                    <a:lnTo>
                      <a:pt x="1421" y="305"/>
                    </a:lnTo>
                    <a:lnTo>
                      <a:pt x="1428" y="338"/>
                    </a:lnTo>
                    <a:lnTo>
                      <a:pt x="1434" y="369"/>
                    </a:lnTo>
                    <a:lnTo>
                      <a:pt x="1438" y="401"/>
                    </a:lnTo>
                    <a:lnTo>
                      <a:pt x="1440" y="436"/>
                    </a:lnTo>
                    <a:lnTo>
                      <a:pt x="1440" y="469"/>
                    </a:lnTo>
                    <a:lnTo>
                      <a:pt x="1440" y="499"/>
                    </a:lnTo>
                    <a:lnTo>
                      <a:pt x="1438" y="530"/>
                    </a:lnTo>
                    <a:lnTo>
                      <a:pt x="1434" y="561"/>
                    </a:lnTo>
                    <a:lnTo>
                      <a:pt x="1430" y="591"/>
                    </a:lnTo>
                    <a:lnTo>
                      <a:pt x="1425" y="622"/>
                    </a:lnTo>
                    <a:lnTo>
                      <a:pt x="1417" y="651"/>
                    </a:lnTo>
                    <a:lnTo>
                      <a:pt x="1409" y="680"/>
                    </a:lnTo>
                    <a:lnTo>
                      <a:pt x="1400" y="708"/>
                    </a:lnTo>
                    <a:lnTo>
                      <a:pt x="1388" y="735"/>
                    </a:lnTo>
                    <a:lnTo>
                      <a:pt x="1377" y="762"/>
                    </a:lnTo>
                    <a:lnTo>
                      <a:pt x="1365" y="789"/>
                    </a:lnTo>
                    <a:lnTo>
                      <a:pt x="1350" y="816"/>
                    </a:lnTo>
                    <a:lnTo>
                      <a:pt x="1336" y="841"/>
                    </a:lnTo>
                    <a:lnTo>
                      <a:pt x="1319" y="866"/>
                    </a:lnTo>
                    <a:lnTo>
                      <a:pt x="1304" y="889"/>
                    </a:lnTo>
                    <a:lnTo>
                      <a:pt x="1286" y="914"/>
                    </a:lnTo>
                    <a:lnTo>
                      <a:pt x="1294" y="910"/>
                    </a:lnTo>
                    <a:lnTo>
                      <a:pt x="1302" y="906"/>
                    </a:lnTo>
                    <a:lnTo>
                      <a:pt x="1319" y="883"/>
                    </a:lnTo>
                    <a:lnTo>
                      <a:pt x="1334" y="858"/>
                    </a:lnTo>
                    <a:lnTo>
                      <a:pt x="1350" y="833"/>
                    </a:lnTo>
                    <a:lnTo>
                      <a:pt x="1363" y="808"/>
                    </a:lnTo>
                    <a:lnTo>
                      <a:pt x="1377" y="783"/>
                    </a:lnTo>
                    <a:lnTo>
                      <a:pt x="1388" y="756"/>
                    </a:lnTo>
                    <a:lnTo>
                      <a:pt x="1400" y="730"/>
                    </a:lnTo>
                    <a:lnTo>
                      <a:pt x="1409" y="703"/>
                    </a:lnTo>
                    <a:lnTo>
                      <a:pt x="1419" y="676"/>
                    </a:lnTo>
                    <a:lnTo>
                      <a:pt x="1426" y="647"/>
                    </a:lnTo>
                    <a:lnTo>
                      <a:pt x="1432" y="618"/>
                    </a:lnTo>
                    <a:lnTo>
                      <a:pt x="1438" y="589"/>
                    </a:lnTo>
                    <a:lnTo>
                      <a:pt x="1444" y="559"/>
                    </a:lnTo>
                    <a:lnTo>
                      <a:pt x="1446" y="530"/>
                    </a:lnTo>
                    <a:lnTo>
                      <a:pt x="1448" y="499"/>
                    </a:lnTo>
                    <a:lnTo>
                      <a:pt x="1448" y="469"/>
                    </a:lnTo>
                    <a:close/>
                    <a:moveTo>
                      <a:pt x="161" y="14"/>
                    </a:moveTo>
                    <a:lnTo>
                      <a:pt x="142" y="37"/>
                    </a:lnTo>
                    <a:lnTo>
                      <a:pt x="125" y="62"/>
                    </a:lnTo>
                    <a:lnTo>
                      <a:pt x="109" y="87"/>
                    </a:lnTo>
                    <a:lnTo>
                      <a:pt x="94" y="112"/>
                    </a:lnTo>
                    <a:lnTo>
                      <a:pt x="79" y="138"/>
                    </a:lnTo>
                    <a:lnTo>
                      <a:pt x="65" y="167"/>
                    </a:lnTo>
                    <a:lnTo>
                      <a:pt x="54" y="194"/>
                    </a:lnTo>
                    <a:lnTo>
                      <a:pt x="42" y="223"/>
                    </a:lnTo>
                    <a:lnTo>
                      <a:pt x="33" y="252"/>
                    </a:lnTo>
                    <a:lnTo>
                      <a:pt x="25" y="280"/>
                    </a:lnTo>
                    <a:lnTo>
                      <a:pt x="17" y="311"/>
                    </a:lnTo>
                    <a:lnTo>
                      <a:pt x="12" y="342"/>
                    </a:lnTo>
                    <a:lnTo>
                      <a:pt x="6" y="373"/>
                    </a:lnTo>
                    <a:lnTo>
                      <a:pt x="2" y="405"/>
                    </a:lnTo>
                    <a:lnTo>
                      <a:pt x="0" y="436"/>
                    </a:lnTo>
                    <a:lnTo>
                      <a:pt x="0" y="469"/>
                    </a:lnTo>
                    <a:lnTo>
                      <a:pt x="2" y="515"/>
                    </a:lnTo>
                    <a:lnTo>
                      <a:pt x="6" y="559"/>
                    </a:lnTo>
                    <a:lnTo>
                      <a:pt x="12" y="603"/>
                    </a:lnTo>
                    <a:lnTo>
                      <a:pt x="21" y="645"/>
                    </a:lnTo>
                    <a:lnTo>
                      <a:pt x="33" y="687"/>
                    </a:lnTo>
                    <a:lnTo>
                      <a:pt x="48" y="728"/>
                    </a:lnTo>
                    <a:lnTo>
                      <a:pt x="63" y="768"/>
                    </a:lnTo>
                    <a:lnTo>
                      <a:pt x="83" y="806"/>
                    </a:lnTo>
                    <a:lnTo>
                      <a:pt x="104" y="843"/>
                    </a:lnTo>
                    <a:lnTo>
                      <a:pt x="127" y="877"/>
                    </a:lnTo>
                    <a:lnTo>
                      <a:pt x="152" y="912"/>
                    </a:lnTo>
                    <a:lnTo>
                      <a:pt x="179" y="945"/>
                    </a:lnTo>
                    <a:lnTo>
                      <a:pt x="207" y="975"/>
                    </a:lnTo>
                    <a:lnTo>
                      <a:pt x="238" y="1006"/>
                    </a:lnTo>
                    <a:lnTo>
                      <a:pt x="271" y="1033"/>
                    </a:lnTo>
                    <a:lnTo>
                      <a:pt x="303" y="1058"/>
                    </a:lnTo>
                    <a:lnTo>
                      <a:pt x="315" y="1060"/>
                    </a:lnTo>
                    <a:lnTo>
                      <a:pt x="325" y="1062"/>
                    </a:lnTo>
                    <a:lnTo>
                      <a:pt x="290" y="1037"/>
                    </a:lnTo>
                    <a:lnTo>
                      <a:pt x="255" y="1010"/>
                    </a:lnTo>
                    <a:lnTo>
                      <a:pt x="225" y="981"/>
                    </a:lnTo>
                    <a:lnTo>
                      <a:pt x="194" y="950"/>
                    </a:lnTo>
                    <a:lnTo>
                      <a:pt x="167" y="918"/>
                    </a:lnTo>
                    <a:lnTo>
                      <a:pt x="140" y="883"/>
                    </a:lnTo>
                    <a:lnTo>
                      <a:pt x="117" y="847"/>
                    </a:lnTo>
                    <a:lnTo>
                      <a:pt x="94" y="810"/>
                    </a:lnTo>
                    <a:lnTo>
                      <a:pt x="75" y="772"/>
                    </a:lnTo>
                    <a:lnTo>
                      <a:pt x="58" y="731"/>
                    </a:lnTo>
                    <a:lnTo>
                      <a:pt x="42" y="689"/>
                    </a:lnTo>
                    <a:lnTo>
                      <a:pt x="31" y="647"/>
                    </a:lnTo>
                    <a:lnTo>
                      <a:pt x="21" y="605"/>
                    </a:lnTo>
                    <a:lnTo>
                      <a:pt x="14" y="561"/>
                    </a:lnTo>
                    <a:lnTo>
                      <a:pt x="10" y="515"/>
                    </a:lnTo>
                    <a:lnTo>
                      <a:pt x="8" y="469"/>
                    </a:lnTo>
                    <a:lnTo>
                      <a:pt x="10" y="436"/>
                    </a:lnTo>
                    <a:lnTo>
                      <a:pt x="12" y="403"/>
                    </a:lnTo>
                    <a:lnTo>
                      <a:pt x="15" y="371"/>
                    </a:lnTo>
                    <a:lnTo>
                      <a:pt x="19" y="338"/>
                    </a:lnTo>
                    <a:lnTo>
                      <a:pt x="27" y="305"/>
                    </a:lnTo>
                    <a:lnTo>
                      <a:pt x="35" y="275"/>
                    </a:lnTo>
                    <a:lnTo>
                      <a:pt x="44" y="244"/>
                    </a:lnTo>
                    <a:lnTo>
                      <a:pt x="54" y="215"/>
                    </a:lnTo>
                    <a:lnTo>
                      <a:pt x="67" y="186"/>
                    </a:lnTo>
                    <a:lnTo>
                      <a:pt x="79" y="158"/>
                    </a:lnTo>
                    <a:lnTo>
                      <a:pt x="94" y="129"/>
                    </a:lnTo>
                    <a:lnTo>
                      <a:pt x="109" y="102"/>
                    </a:lnTo>
                    <a:lnTo>
                      <a:pt x="125" y="75"/>
                    </a:lnTo>
                    <a:lnTo>
                      <a:pt x="144" y="50"/>
                    </a:lnTo>
                    <a:lnTo>
                      <a:pt x="161" y="25"/>
                    </a:lnTo>
                    <a:lnTo>
                      <a:pt x="182" y="0"/>
                    </a:lnTo>
                    <a:lnTo>
                      <a:pt x="171" y="8"/>
                    </a:lnTo>
                    <a:lnTo>
                      <a:pt x="161" y="14"/>
                    </a:ln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2" name="Freeform 46">
                <a:extLst>
                  <a:ext uri="{FF2B5EF4-FFF2-40B4-BE49-F238E27FC236}">
                    <a16:creationId xmlns:a16="http://schemas.microsoft.com/office/drawing/2014/main" id="{F025C8DC-C2A9-42D9-A645-814393D65A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" y="1698"/>
                <a:ext cx="1440" cy="1078"/>
              </a:xfrm>
              <a:custGeom>
                <a:avLst/>
                <a:gdLst>
                  <a:gd name="T0" fmla="*/ 1438 w 1440"/>
                  <a:gd name="T1" fmla="*/ 418 h 1078"/>
                  <a:gd name="T2" fmla="*/ 1422 w 1440"/>
                  <a:gd name="T3" fmla="*/ 324 h 1078"/>
                  <a:gd name="T4" fmla="*/ 1397 w 1440"/>
                  <a:gd name="T5" fmla="*/ 236 h 1078"/>
                  <a:gd name="T6" fmla="*/ 1361 w 1440"/>
                  <a:gd name="T7" fmla="*/ 151 h 1078"/>
                  <a:gd name="T8" fmla="*/ 1315 w 1440"/>
                  <a:gd name="T9" fmla="*/ 75 h 1078"/>
                  <a:gd name="T10" fmla="*/ 1261 w 1440"/>
                  <a:gd name="T11" fmla="*/ 13 h 1078"/>
                  <a:gd name="T12" fmla="*/ 1286 w 1440"/>
                  <a:gd name="T13" fmla="*/ 50 h 1078"/>
                  <a:gd name="T14" fmla="*/ 1340 w 1440"/>
                  <a:gd name="T15" fmla="*/ 130 h 1078"/>
                  <a:gd name="T16" fmla="*/ 1382 w 1440"/>
                  <a:gd name="T17" fmla="*/ 219 h 1078"/>
                  <a:gd name="T18" fmla="*/ 1411 w 1440"/>
                  <a:gd name="T19" fmla="*/ 313 h 1078"/>
                  <a:gd name="T20" fmla="*/ 1428 w 1440"/>
                  <a:gd name="T21" fmla="*/ 412 h 1078"/>
                  <a:gd name="T22" fmla="*/ 1432 w 1440"/>
                  <a:gd name="T23" fmla="*/ 514 h 1078"/>
                  <a:gd name="T24" fmla="*/ 1421 w 1440"/>
                  <a:gd name="T25" fmla="*/ 606 h 1078"/>
                  <a:gd name="T26" fmla="*/ 1399 w 1440"/>
                  <a:gd name="T27" fmla="*/ 695 h 1078"/>
                  <a:gd name="T28" fmla="*/ 1367 w 1440"/>
                  <a:gd name="T29" fmla="*/ 779 h 1078"/>
                  <a:gd name="T30" fmla="*/ 1325 w 1440"/>
                  <a:gd name="T31" fmla="*/ 858 h 1078"/>
                  <a:gd name="T32" fmla="*/ 1273 w 1440"/>
                  <a:gd name="T33" fmla="*/ 931 h 1078"/>
                  <a:gd name="T34" fmla="*/ 1307 w 1440"/>
                  <a:gd name="T35" fmla="*/ 898 h 1078"/>
                  <a:gd name="T36" fmla="*/ 1353 w 1440"/>
                  <a:gd name="T37" fmla="*/ 825 h 1078"/>
                  <a:gd name="T38" fmla="*/ 1390 w 1440"/>
                  <a:gd name="T39" fmla="*/ 746 h 1078"/>
                  <a:gd name="T40" fmla="*/ 1417 w 1440"/>
                  <a:gd name="T41" fmla="*/ 662 h 1078"/>
                  <a:gd name="T42" fmla="*/ 1434 w 1440"/>
                  <a:gd name="T43" fmla="*/ 574 h 1078"/>
                  <a:gd name="T44" fmla="*/ 1440 w 1440"/>
                  <a:gd name="T45" fmla="*/ 482 h 1078"/>
                  <a:gd name="T46" fmla="*/ 130 w 1440"/>
                  <a:gd name="T47" fmla="*/ 69 h 1078"/>
                  <a:gd name="T48" fmla="*/ 82 w 1440"/>
                  <a:gd name="T49" fmla="*/ 148 h 1078"/>
                  <a:gd name="T50" fmla="*/ 44 w 1440"/>
                  <a:gd name="T51" fmla="*/ 232 h 1078"/>
                  <a:gd name="T52" fmla="*/ 17 w 1440"/>
                  <a:gd name="T53" fmla="*/ 322 h 1078"/>
                  <a:gd name="T54" fmla="*/ 4 w 1440"/>
                  <a:gd name="T55" fmla="*/ 416 h 1078"/>
                  <a:gd name="T56" fmla="*/ 2 w 1440"/>
                  <a:gd name="T57" fmla="*/ 528 h 1078"/>
                  <a:gd name="T58" fmla="*/ 23 w 1440"/>
                  <a:gd name="T59" fmla="*/ 660 h 1078"/>
                  <a:gd name="T60" fmla="*/ 65 w 1440"/>
                  <a:gd name="T61" fmla="*/ 783 h 1078"/>
                  <a:gd name="T62" fmla="*/ 130 w 1440"/>
                  <a:gd name="T63" fmla="*/ 894 h 1078"/>
                  <a:gd name="T64" fmla="*/ 211 w 1440"/>
                  <a:gd name="T65" fmla="*/ 992 h 1078"/>
                  <a:gd name="T66" fmla="*/ 311 w 1440"/>
                  <a:gd name="T67" fmla="*/ 1073 h 1078"/>
                  <a:gd name="T68" fmla="*/ 296 w 1440"/>
                  <a:gd name="T69" fmla="*/ 1053 h 1078"/>
                  <a:gd name="T70" fmla="*/ 200 w 1440"/>
                  <a:gd name="T71" fmla="*/ 965 h 1078"/>
                  <a:gd name="T72" fmla="*/ 119 w 1440"/>
                  <a:gd name="T73" fmla="*/ 863 h 1078"/>
                  <a:gd name="T74" fmla="*/ 59 w 1440"/>
                  <a:gd name="T75" fmla="*/ 746 h 1078"/>
                  <a:gd name="T76" fmla="*/ 21 w 1440"/>
                  <a:gd name="T77" fmla="*/ 618 h 1078"/>
                  <a:gd name="T78" fmla="*/ 8 w 1440"/>
                  <a:gd name="T79" fmla="*/ 482 h 1078"/>
                  <a:gd name="T80" fmla="*/ 15 w 1440"/>
                  <a:gd name="T81" fmla="*/ 382 h 1078"/>
                  <a:gd name="T82" fmla="*/ 36 w 1440"/>
                  <a:gd name="T83" fmla="*/ 286 h 1078"/>
                  <a:gd name="T84" fmla="*/ 69 w 1440"/>
                  <a:gd name="T85" fmla="*/ 194 h 1078"/>
                  <a:gd name="T86" fmla="*/ 113 w 1440"/>
                  <a:gd name="T87" fmla="*/ 109 h 1078"/>
                  <a:gd name="T88" fmla="*/ 169 w 1440"/>
                  <a:gd name="T89" fmla="*/ 32 h 1078"/>
                  <a:gd name="T90" fmla="*/ 167 w 1440"/>
                  <a:gd name="T91" fmla="*/ 21 h 10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40"/>
                  <a:gd name="T139" fmla="*/ 0 h 1078"/>
                  <a:gd name="T140" fmla="*/ 1440 w 1440"/>
                  <a:gd name="T141" fmla="*/ 1078 h 10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40" h="1078">
                    <a:moveTo>
                      <a:pt x="1440" y="482"/>
                    </a:moveTo>
                    <a:lnTo>
                      <a:pt x="1440" y="449"/>
                    </a:lnTo>
                    <a:lnTo>
                      <a:pt x="1438" y="418"/>
                    </a:lnTo>
                    <a:lnTo>
                      <a:pt x="1434" y="386"/>
                    </a:lnTo>
                    <a:lnTo>
                      <a:pt x="1430" y="355"/>
                    </a:lnTo>
                    <a:lnTo>
                      <a:pt x="1422" y="324"/>
                    </a:lnTo>
                    <a:lnTo>
                      <a:pt x="1415" y="293"/>
                    </a:lnTo>
                    <a:lnTo>
                      <a:pt x="1407" y="265"/>
                    </a:lnTo>
                    <a:lnTo>
                      <a:pt x="1397" y="236"/>
                    </a:lnTo>
                    <a:lnTo>
                      <a:pt x="1386" y="207"/>
                    </a:lnTo>
                    <a:lnTo>
                      <a:pt x="1374" y="180"/>
                    </a:lnTo>
                    <a:lnTo>
                      <a:pt x="1361" y="151"/>
                    </a:lnTo>
                    <a:lnTo>
                      <a:pt x="1346" y="125"/>
                    </a:lnTo>
                    <a:lnTo>
                      <a:pt x="1330" y="100"/>
                    </a:lnTo>
                    <a:lnTo>
                      <a:pt x="1315" y="75"/>
                    </a:lnTo>
                    <a:lnTo>
                      <a:pt x="1296" y="50"/>
                    </a:lnTo>
                    <a:lnTo>
                      <a:pt x="1278" y="27"/>
                    </a:lnTo>
                    <a:lnTo>
                      <a:pt x="1261" y="13"/>
                    </a:lnTo>
                    <a:lnTo>
                      <a:pt x="1244" y="0"/>
                    </a:lnTo>
                    <a:lnTo>
                      <a:pt x="1265" y="25"/>
                    </a:lnTo>
                    <a:lnTo>
                      <a:pt x="1286" y="50"/>
                    </a:lnTo>
                    <a:lnTo>
                      <a:pt x="1305" y="75"/>
                    </a:lnTo>
                    <a:lnTo>
                      <a:pt x="1323" y="101"/>
                    </a:lnTo>
                    <a:lnTo>
                      <a:pt x="1340" y="130"/>
                    </a:lnTo>
                    <a:lnTo>
                      <a:pt x="1355" y="159"/>
                    </a:lnTo>
                    <a:lnTo>
                      <a:pt x="1369" y="188"/>
                    </a:lnTo>
                    <a:lnTo>
                      <a:pt x="1382" y="219"/>
                    </a:lnTo>
                    <a:lnTo>
                      <a:pt x="1394" y="249"/>
                    </a:lnTo>
                    <a:lnTo>
                      <a:pt x="1403" y="280"/>
                    </a:lnTo>
                    <a:lnTo>
                      <a:pt x="1411" y="313"/>
                    </a:lnTo>
                    <a:lnTo>
                      <a:pt x="1419" y="345"/>
                    </a:lnTo>
                    <a:lnTo>
                      <a:pt x="1424" y="380"/>
                    </a:lnTo>
                    <a:lnTo>
                      <a:pt x="1428" y="412"/>
                    </a:lnTo>
                    <a:lnTo>
                      <a:pt x="1432" y="447"/>
                    </a:lnTo>
                    <a:lnTo>
                      <a:pt x="1432" y="482"/>
                    </a:lnTo>
                    <a:lnTo>
                      <a:pt x="1432" y="514"/>
                    </a:lnTo>
                    <a:lnTo>
                      <a:pt x="1430" y="545"/>
                    </a:lnTo>
                    <a:lnTo>
                      <a:pt x="1426" y="576"/>
                    </a:lnTo>
                    <a:lnTo>
                      <a:pt x="1421" y="606"/>
                    </a:lnTo>
                    <a:lnTo>
                      <a:pt x="1415" y="637"/>
                    </a:lnTo>
                    <a:lnTo>
                      <a:pt x="1407" y="666"/>
                    </a:lnTo>
                    <a:lnTo>
                      <a:pt x="1399" y="695"/>
                    </a:lnTo>
                    <a:lnTo>
                      <a:pt x="1390" y="723"/>
                    </a:lnTo>
                    <a:lnTo>
                      <a:pt x="1378" y="752"/>
                    </a:lnTo>
                    <a:lnTo>
                      <a:pt x="1367" y="779"/>
                    </a:lnTo>
                    <a:lnTo>
                      <a:pt x="1353" y="806"/>
                    </a:lnTo>
                    <a:lnTo>
                      <a:pt x="1340" y="833"/>
                    </a:lnTo>
                    <a:lnTo>
                      <a:pt x="1325" y="858"/>
                    </a:lnTo>
                    <a:lnTo>
                      <a:pt x="1307" y="883"/>
                    </a:lnTo>
                    <a:lnTo>
                      <a:pt x="1290" y="908"/>
                    </a:lnTo>
                    <a:lnTo>
                      <a:pt x="1273" y="931"/>
                    </a:lnTo>
                    <a:lnTo>
                      <a:pt x="1280" y="927"/>
                    </a:lnTo>
                    <a:lnTo>
                      <a:pt x="1290" y="923"/>
                    </a:lnTo>
                    <a:lnTo>
                      <a:pt x="1307" y="898"/>
                    </a:lnTo>
                    <a:lnTo>
                      <a:pt x="1323" y="875"/>
                    </a:lnTo>
                    <a:lnTo>
                      <a:pt x="1338" y="850"/>
                    </a:lnTo>
                    <a:lnTo>
                      <a:pt x="1353" y="825"/>
                    </a:lnTo>
                    <a:lnTo>
                      <a:pt x="1367" y="800"/>
                    </a:lnTo>
                    <a:lnTo>
                      <a:pt x="1378" y="773"/>
                    </a:lnTo>
                    <a:lnTo>
                      <a:pt x="1390" y="746"/>
                    </a:lnTo>
                    <a:lnTo>
                      <a:pt x="1401" y="718"/>
                    </a:lnTo>
                    <a:lnTo>
                      <a:pt x="1409" y="691"/>
                    </a:lnTo>
                    <a:lnTo>
                      <a:pt x="1417" y="662"/>
                    </a:lnTo>
                    <a:lnTo>
                      <a:pt x="1424" y="633"/>
                    </a:lnTo>
                    <a:lnTo>
                      <a:pt x="1430" y="602"/>
                    </a:lnTo>
                    <a:lnTo>
                      <a:pt x="1434" y="574"/>
                    </a:lnTo>
                    <a:lnTo>
                      <a:pt x="1438" y="543"/>
                    </a:lnTo>
                    <a:lnTo>
                      <a:pt x="1440" y="512"/>
                    </a:lnTo>
                    <a:lnTo>
                      <a:pt x="1440" y="482"/>
                    </a:lnTo>
                    <a:close/>
                    <a:moveTo>
                      <a:pt x="167" y="21"/>
                    </a:moveTo>
                    <a:lnTo>
                      <a:pt x="148" y="44"/>
                    </a:lnTo>
                    <a:lnTo>
                      <a:pt x="130" y="69"/>
                    </a:lnTo>
                    <a:lnTo>
                      <a:pt x="113" y="94"/>
                    </a:lnTo>
                    <a:lnTo>
                      <a:pt x="98" y="121"/>
                    </a:lnTo>
                    <a:lnTo>
                      <a:pt x="82" y="148"/>
                    </a:lnTo>
                    <a:lnTo>
                      <a:pt x="69" y="174"/>
                    </a:lnTo>
                    <a:lnTo>
                      <a:pt x="56" y="203"/>
                    </a:lnTo>
                    <a:lnTo>
                      <a:pt x="44" y="232"/>
                    </a:lnTo>
                    <a:lnTo>
                      <a:pt x="34" y="261"/>
                    </a:lnTo>
                    <a:lnTo>
                      <a:pt x="25" y="291"/>
                    </a:lnTo>
                    <a:lnTo>
                      <a:pt x="17" y="322"/>
                    </a:lnTo>
                    <a:lnTo>
                      <a:pt x="11" y="353"/>
                    </a:lnTo>
                    <a:lnTo>
                      <a:pt x="6" y="384"/>
                    </a:lnTo>
                    <a:lnTo>
                      <a:pt x="4" y="416"/>
                    </a:lnTo>
                    <a:lnTo>
                      <a:pt x="0" y="449"/>
                    </a:lnTo>
                    <a:lnTo>
                      <a:pt x="0" y="482"/>
                    </a:lnTo>
                    <a:lnTo>
                      <a:pt x="2" y="528"/>
                    </a:lnTo>
                    <a:lnTo>
                      <a:pt x="6" y="572"/>
                    </a:lnTo>
                    <a:lnTo>
                      <a:pt x="13" y="616"/>
                    </a:lnTo>
                    <a:lnTo>
                      <a:pt x="23" y="660"/>
                    </a:lnTo>
                    <a:lnTo>
                      <a:pt x="34" y="702"/>
                    </a:lnTo>
                    <a:lnTo>
                      <a:pt x="48" y="743"/>
                    </a:lnTo>
                    <a:lnTo>
                      <a:pt x="65" y="783"/>
                    </a:lnTo>
                    <a:lnTo>
                      <a:pt x="84" y="821"/>
                    </a:lnTo>
                    <a:lnTo>
                      <a:pt x="105" y="858"/>
                    </a:lnTo>
                    <a:lnTo>
                      <a:pt x="130" y="894"/>
                    </a:lnTo>
                    <a:lnTo>
                      <a:pt x="155" y="929"/>
                    </a:lnTo>
                    <a:lnTo>
                      <a:pt x="182" y="961"/>
                    </a:lnTo>
                    <a:lnTo>
                      <a:pt x="211" y="992"/>
                    </a:lnTo>
                    <a:lnTo>
                      <a:pt x="244" y="1021"/>
                    </a:lnTo>
                    <a:lnTo>
                      <a:pt x="276" y="1048"/>
                    </a:lnTo>
                    <a:lnTo>
                      <a:pt x="311" y="1073"/>
                    </a:lnTo>
                    <a:lnTo>
                      <a:pt x="321" y="1075"/>
                    </a:lnTo>
                    <a:lnTo>
                      <a:pt x="330" y="1078"/>
                    </a:lnTo>
                    <a:lnTo>
                      <a:pt x="296" y="1053"/>
                    </a:lnTo>
                    <a:lnTo>
                      <a:pt x="261" y="1027"/>
                    </a:lnTo>
                    <a:lnTo>
                      <a:pt x="228" y="996"/>
                    </a:lnTo>
                    <a:lnTo>
                      <a:pt x="200" y="965"/>
                    </a:lnTo>
                    <a:lnTo>
                      <a:pt x="171" y="933"/>
                    </a:lnTo>
                    <a:lnTo>
                      <a:pt x="144" y="898"/>
                    </a:lnTo>
                    <a:lnTo>
                      <a:pt x="119" y="863"/>
                    </a:lnTo>
                    <a:lnTo>
                      <a:pt x="98" y="825"/>
                    </a:lnTo>
                    <a:lnTo>
                      <a:pt x="77" y="787"/>
                    </a:lnTo>
                    <a:lnTo>
                      <a:pt x="59" y="746"/>
                    </a:lnTo>
                    <a:lnTo>
                      <a:pt x="44" y="704"/>
                    </a:lnTo>
                    <a:lnTo>
                      <a:pt x="31" y="662"/>
                    </a:lnTo>
                    <a:lnTo>
                      <a:pt x="21" y="618"/>
                    </a:lnTo>
                    <a:lnTo>
                      <a:pt x="15" y="574"/>
                    </a:lnTo>
                    <a:lnTo>
                      <a:pt x="10" y="528"/>
                    </a:lnTo>
                    <a:lnTo>
                      <a:pt x="8" y="482"/>
                    </a:lnTo>
                    <a:lnTo>
                      <a:pt x="10" y="447"/>
                    </a:lnTo>
                    <a:lnTo>
                      <a:pt x="11" y="414"/>
                    </a:lnTo>
                    <a:lnTo>
                      <a:pt x="15" y="382"/>
                    </a:lnTo>
                    <a:lnTo>
                      <a:pt x="21" y="349"/>
                    </a:lnTo>
                    <a:lnTo>
                      <a:pt x="27" y="316"/>
                    </a:lnTo>
                    <a:lnTo>
                      <a:pt x="36" y="286"/>
                    </a:lnTo>
                    <a:lnTo>
                      <a:pt x="46" y="253"/>
                    </a:lnTo>
                    <a:lnTo>
                      <a:pt x="57" y="224"/>
                    </a:lnTo>
                    <a:lnTo>
                      <a:pt x="69" y="194"/>
                    </a:lnTo>
                    <a:lnTo>
                      <a:pt x="82" y="165"/>
                    </a:lnTo>
                    <a:lnTo>
                      <a:pt x="98" y="136"/>
                    </a:lnTo>
                    <a:lnTo>
                      <a:pt x="113" y="109"/>
                    </a:lnTo>
                    <a:lnTo>
                      <a:pt x="130" y="82"/>
                    </a:lnTo>
                    <a:lnTo>
                      <a:pt x="150" y="57"/>
                    </a:lnTo>
                    <a:lnTo>
                      <a:pt x="169" y="32"/>
                    </a:lnTo>
                    <a:lnTo>
                      <a:pt x="188" y="7"/>
                    </a:lnTo>
                    <a:lnTo>
                      <a:pt x="178" y="13"/>
                    </a:lnTo>
                    <a:lnTo>
                      <a:pt x="167" y="21"/>
                    </a:ln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3" name="Freeform 47">
                <a:extLst>
                  <a:ext uri="{FF2B5EF4-FFF2-40B4-BE49-F238E27FC236}">
                    <a16:creationId xmlns:a16="http://schemas.microsoft.com/office/drawing/2014/main" id="{D08674F7-9FF2-4897-9528-6AC97D1EA2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" y="1686"/>
                <a:ext cx="1432" cy="1092"/>
              </a:xfrm>
              <a:custGeom>
                <a:avLst/>
                <a:gdLst>
                  <a:gd name="T0" fmla="*/ 1430 w 1432"/>
                  <a:gd name="T1" fmla="*/ 426 h 1092"/>
                  <a:gd name="T2" fmla="*/ 1413 w 1432"/>
                  <a:gd name="T3" fmla="*/ 330 h 1092"/>
                  <a:gd name="T4" fmla="*/ 1386 w 1432"/>
                  <a:gd name="T5" fmla="*/ 238 h 1092"/>
                  <a:gd name="T6" fmla="*/ 1346 w 1432"/>
                  <a:gd name="T7" fmla="*/ 154 h 1092"/>
                  <a:gd name="T8" fmla="*/ 1296 w 1432"/>
                  <a:gd name="T9" fmla="*/ 73 h 1092"/>
                  <a:gd name="T10" fmla="*/ 1244 w 1432"/>
                  <a:gd name="T11" fmla="*/ 14 h 1092"/>
                  <a:gd name="T12" fmla="*/ 1223 w 1432"/>
                  <a:gd name="T13" fmla="*/ 0 h 1092"/>
                  <a:gd name="T14" fmla="*/ 1288 w 1432"/>
                  <a:gd name="T15" fmla="*/ 75 h 1092"/>
                  <a:gd name="T16" fmla="*/ 1342 w 1432"/>
                  <a:gd name="T17" fmla="*/ 161 h 1092"/>
                  <a:gd name="T18" fmla="*/ 1382 w 1432"/>
                  <a:gd name="T19" fmla="*/ 254 h 1092"/>
                  <a:gd name="T20" fmla="*/ 1411 w 1432"/>
                  <a:gd name="T21" fmla="*/ 353 h 1092"/>
                  <a:gd name="T22" fmla="*/ 1422 w 1432"/>
                  <a:gd name="T23" fmla="*/ 457 h 1092"/>
                  <a:gd name="T24" fmla="*/ 1420 w 1432"/>
                  <a:gd name="T25" fmla="*/ 557 h 1092"/>
                  <a:gd name="T26" fmla="*/ 1407 w 1432"/>
                  <a:gd name="T27" fmla="*/ 651 h 1092"/>
                  <a:gd name="T28" fmla="*/ 1380 w 1432"/>
                  <a:gd name="T29" fmla="*/ 739 h 1092"/>
                  <a:gd name="T30" fmla="*/ 1344 w 1432"/>
                  <a:gd name="T31" fmla="*/ 822 h 1092"/>
                  <a:gd name="T32" fmla="*/ 1296 w 1432"/>
                  <a:gd name="T33" fmla="*/ 900 h 1092"/>
                  <a:gd name="T34" fmla="*/ 1269 w 1432"/>
                  <a:gd name="T35" fmla="*/ 943 h 1092"/>
                  <a:gd name="T36" fmla="*/ 1311 w 1432"/>
                  <a:gd name="T37" fmla="*/ 891 h 1092"/>
                  <a:gd name="T38" fmla="*/ 1357 w 1432"/>
                  <a:gd name="T39" fmla="*/ 814 h 1092"/>
                  <a:gd name="T40" fmla="*/ 1392 w 1432"/>
                  <a:gd name="T41" fmla="*/ 733 h 1092"/>
                  <a:gd name="T42" fmla="*/ 1417 w 1432"/>
                  <a:gd name="T43" fmla="*/ 647 h 1092"/>
                  <a:gd name="T44" fmla="*/ 1430 w 1432"/>
                  <a:gd name="T45" fmla="*/ 555 h 1092"/>
                  <a:gd name="T46" fmla="*/ 174 w 1432"/>
                  <a:gd name="T47" fmla="*/ 25 h 1092"/>
                  <a:gd name="T48" fmla="*/ 117 w 1432"/>
                  <a:gd name="T49" fmla="*/ 100 h 1092"/>
                  <a:gd name="T50" fmla="*/ 71 w 1432"/>
                  <a:gd name="T51" fmla="*/ 183 h 1092"/>
                  <a:gd name="T52" fmla="*/ 36 w 1432"/>
                  <a:gd name="T53" fmla="*/ 269 h 1092"/>
                  <a:gd name="T54" fmla="*/ 11 w 1432"/>
                  <a:gd name="T55" fmla="*/ 363 h 1092"/>
                  <a:gd name="T56" fmla="*/ 2 w 1432"/>
                  <a:gd name="T57" fmla="*/ 461 h 1092"/>
                  <a:gd name="T58" fmla="*/ 6 w 1432"/>
                  <a:gd name="T59" fmla="*/ 586 h 1092"/>
                  <a:gd name="T60" fmla="*/ 34 w 1432"/>
                  <a:gd name="T61" fmla="*/ 714 h 1092"/>
                  <a:gd name="T62" fmla="*/ 86 w 1432"/>
                  <a:gd name="T63" fmla="*/ 835 h 1092"/>
                  <a:gd name="T64" fmla="*/ 159 w 1432"/>
                  <a:gd name="T65" fmla="*/ 943 h 1092"/>
                  <a:gd name="T66" fmla="*/ 247 w 1432"/>
                  <a:gd name="T67" fmla="*/ 1035 h 1092"/>
                  <a:gd name="T68" fmla="*/ 328 w 1432"/>
                  <a:gd name="T69" fmla="*/ 1090 h 1092"/>
                  <a:gd name="T70" fmla="*/ 267 w 1432"/>
                  <a:gd name="T71" fmla="*/ 1041 h 1092"/>
                  <a:gd name="T72" fmla="*/ 174 w 1432"/>
                  <a:gd name="T73" fmla="*/ 948 h 1092"/>
                  <a:gd name="T74" fmla="*/ 100 w 1432"/>
                  <a:gd name="T75" fmla="*/ 839 h 1092"/>
                  <a:gd name="T76" fmla="*/ 46 w 1432"/>
                  <a:gd name="T77" fmla="*/ 718 h 1092"/>
                  <a:gd name="T78" fmla="*/ 15 w 1432"/>
                  <a:gd name="T79" fmla="*/ 586 h 1092"/>
                  <a:gd name="T80" fmla="*/ 9 w 1432"/>
                  <a:gd name="T81" fmla="*/ 459 h 1092"/>
                  <a:gd name="T82" fmla="*/ 21 w 1432"/>
                  <a:gd name="T83" fmla="*/ 357 h 1092"/>
                  <a:gd name="T84" fmla="*/ 48 w 1432"/>
                  <a:gd name="T85" fmla="*/ 261 h 1092"/>
                  <a:gd name="T86" fmla="*/ 86 w 1432"/>
                  <a:gd name="T87" fmla="*/ 171 h 1092"/>
                  <a:gd name="T88" fmla="*/ 136 w 1432"/>
                  <a:gd name="T89" fmla="*/ 89 h 1092"/>
                  <a:gd name="T90" fmla="*/ 196 w 1432"/>
                  <a:gd name="T91" fmla="*/ 14 h 10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32"/>
                  <a:gd name="T139" fmla="*/ 0 h 1092"/>
                  <a:gd name="T140" fmla="*/ 1432 w 1432"/>
                  <a:gd name="T141" fmla="*/ 1092 h 10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32" h="1092">
                    <a:moveTo>
                      <a:pt x="1432" y="494"/>
                    </a:moveTo>
                    <a:lnTo>
                      <a:pt x="1432" y="461"/>
                    </a:lnTo>
                    <a:lnTo>
                      <a:pt x="1430" y="426"/>
                    </a:lnTo>
                    <a:lnTo>
                      <a:pt x="1426" y="394"/>
                    </a:lnTo>
                    <a:lnTo>
                      <a:pt x="1420" y="363"/>
                    </a:lnTo>
                    <a:lnTo>
                      <a:pt x="1413" y="330"/>
                    </a:lnTo>
                    <a:lnTo>
                      <a:pt x="1405" y="300"/>
                    </a:lnTo>
                    <a:lnTo>
                      <a:pt x="1395" y="269"/>
                    </a:lnTo>
                    <a:lnTo>
                      <a:pt x="1386" y="238"/>
                    </a:lnTo>
                    <a:lnTo>
                      <a:pt x="1374" y="209"/>
                    </a:lnTo>
                    <a:lnTo>
                      <a:pt x="1361" y="181"/>
                    </a:lnTo>
                    <a:lnTo>
                      <a:pt x="1346" y="154"/>
                    </a:lnTo>
                    <a:lnTo>
                      <a:pt x="1330" y="125"/>
                    </a:lnTo>
                    <a:lnTo>
                      <a:pt x="1315" y="100"/>
                    </a:lnTo>
                    <a:lnTo>
                      <a:pt x="1296" y="73"/>
                    </a:lnTo>
                    <a:lnTo>
                      <a:pt x="1276" y="48"/>
                    </a:lnTo>
                    <a:lnTo>
                      <a:pt x="1257" y="25"/>
                    </a:lnTo>
                    <a:lnTo>
                      <a:pt x="1244" y="14"/>
                    </a:lnTo>
                    <a:lnTo>
                      <a:pt x="1228" y="4"/>
                    </a:lnTo>
                    <a:lnTo>
                      <a:pt x="1226" y="2"/>
                    </a:lnTo>
                    <a:lnTo>
                      <a:pt x="1223" y="0"/>
                    </a:lnTo>
                    <a:lnTo>
                      <a:pt x="1246" y="23"/>
                    </a:lnTo>
                    <a:lnTo>
                      <a:pt x="1267" y="50"/>
                    </a:lnTo>
                    <a:lnTo>
                      <a:pt x="1288" y="75"/>
                    </a:lnTo>
                    <a:lnTo>
                      <a:pt x="1307" y="104"/>
                    </a:lnTo>
                    <a:lnTo>
                      <a:pt x="1324" y="133"/>
                    </a:lnTo>
                    <a:lnTo>
                      <a:pt x="1342" y="161"/>
                    </a:lnTo>
                    <a:lnTo>
                      <a:pt x="1357" y="192"/>
                    </a:lnTo>
                    <a:lnTo>
                      <a:pt x="1370" y="223"/>
                    </a:lnTo>
                    <a:lnTo>
                      <a:pt x="1382" y="254"/>
                    </a:lnTo>
                    <a:lnTo>
                      <a:pt x="1393" y="286"/>
                    </a:lnTo>
                    <a:lnTo>
                      <a:pt x="1403" y="319"/>
                    </a:lnTo>
                    <a:lnTo>
                      <a:pt x="1411" y="353"/>
                    </a:lnTo>
                    <a:lnTo>
                      <a:pt x="1417" y="388"/>
                    </a:lnTo>
                    <a:lnTo>
                      <a:pt x="1420" y="422"/>
                    </a:lnTo>
                    <a:lnTo>
                      <a:pt x="1422" y="457"/>
                    </a:lnTo>
                    <a:lnTo>
                      <a:pt x="1424" y="494"/>
                    </a:lnTo>
                    <a:lnTo>
                      <a:pt x="1422" y="526"/>
                    </a:lnTo>
                    <a:lnTo>
                      <a:pt x="1420" y="557"/>
                    </a:lnTo>
                    <a:lnTo>
                      <a:pt x="1417" y="589"/>
                    </a:lnTo>
                    <a:lnTo>
                      <a:pt x="1413" y="620"/>
                    </a:lnTo>
                    <a:lnTo>
                      <a:pt x="1407" y="651"/>
                    </a:lnTo>
                    <a:lnTo>
                      <a:pt x="1399" y="680"/>
                    </a:lnTo>
                    <a:lnTo>
                      <a:pt x="1390" y="710"/>
                    </a:lnTo>
                    <a:lnTo>
                      <a:pt x="1380" y="739"/>
                    </a:lnTo>
                    <a:lnTo>
                      <a:pt x="1369" y="768"/>
                    </a:lnTo>
                    <a:lnTo>
                      <a:pt x="1357" y="795"/>
                    </a:lnTo>
                    <a:lnTo>
                      <a:pt x="1344" y="822"/>
                    </a:lnTo>
                    <a:lnTo>
                      <a:pt x="1328" y="849"/>
                    </a:lnTo>
                    <a:lnTo>
                      <a:pt x="1313" y="874"/>
                    </a:lnTo>
                    <a:lnTo>
                      <a:pt x="1296" y="900"/>
                    </a:lnTo>
                    <a:lnTo>
                      <a:pt x="1278" y="923"/>
                    </a:lnTo>
                    <a:lnTo>
                      <a:pt x="1259" y="946"/>
                    </a:lnTo>
                    <a:lnTo>
                      <a:pt x="1269" y="943"/>
                    </a:lnTo>
                    <a:lnTo>
                      <a:pt x="1278" y="939"/>
                    </a:lnTo>
                    <a:lnTo>
                      <a:pt x="1296" y="914"/>
                    </a:lnTo>
                    <a:lnTo>
                      <a:pt x="1311" y="891"/>
                    </a:lnTo>
                    <a:lnTo>
                      <a:pt x="1328" y="866"/>
                    </a:lnTo>
                    <a:lnTo>
                      <a:pt x="1342" y="841"/>
                    </a:lnTo>
                    <a:lnTo>
                      <a:pt x="1357" y="814"/>
                    </a:lnTo>
                    <a:lnTo>
                      <a:pt x="1369" y="787"/>
                    </a:lnTo>
                    <a:lnTo>
                      <a:pt x="1380" y="760"/>
                    </a:lnTo>
                    <a:lnTo>
                      <a:pt x="1392" y="733"/>
                    </a:lnTo>
                    <a:lnTo>
                      <a:pt x="1401" y="705"/>
                    </a:lnTo>
                    <a:lnTo>
                      <a:pt x="1409" y="676"/>
                    </a:lnTo>
                    <a:lnTo>
                      <a:pt x="1417" y="647"/>
                    </a:lnTo>
                    <a:lnTo>
                      <a:pt x="1422" y="616"/>
                    </a:lnTo>
                    <a:lnTo>
                      <a:pt x="1426" y="586"/>
                    </a:lnTo>
                    <a:lnTo>
                      <a:pt x="1430" y="555"/>
                    </a:lnTo>
                    <a:lnTo>
                      <a:pt x="1432" y="524"/>
                    </a:lnTo>
                    <a:lnTo>
                      <a:pt x="1432" y="494"/>
                    </a:lnTo>
                    <a:close/>
                    <a:moveTo>
                      <a:pt x="174" y="25"/>
                    </a:moveTo>
                    <a:lnTo>
                      <a:pt x="153" y="50"/>
                    </a:lnTo>
                    <a:lnTo>
                      <a:pt x="136" y="75"/>
                    </a:lnTo>
                    <a:lnTo>
                      <a:pt x="117" y="100"/>
                    </a:lnTo>
                    <a:lnTo>
                      <a:pt x="101" y="127"/>
                    </a:lnTo>
                    <a:lnTo>
                      <a:pt x="86" y="154"/>
                    </a:lnTo>
                    <a:lnTo>
                      <a:pt x="71" y="183"/>
                    </a:lnTo>
                    <a:lnTo>
                      <a:pt x="59" y="211"/>
                    </a:lnTo>
                    <a:lnTo>
                      <a:pt x="46" y="240"/>
                    </a:lnTo>
                    <a:lnTo>
                      <a:pt x="36" y="269"/>
                    </a:lnTo>
                    <a:lnTo>
                      <a:pt x="27" y="300"/>
                    </a:lnTo>
                    <a:lnTo>
                      <a:pt x="19" y="330"/>
                    </a:lnTo>
                    <a:lnTo>
                      <a:pt x="11" y="363"/>
                    </a:lnTo>
                    <a:lnTo>
                      <a:pt x="7" y="396"/>
                    </a:lnTo>
                    <a:lnTo>
                      <a:pt x="4" y="428"/>
                    </a:lnTo>
                    <a:lnTo>
                      <a:pt x="2" y="461"/>
                    </a:lnTo>
                    <a:lnTo>
                      <a:pt x="0" y="494"/>
                    </a:lnTo>
                    <a:lnTo>
                      <a:pt x="2" y="540"/>
                    </a:lnTo>
                    <a:lnTo>
                      <a:pt x="6" y="586"/>
                    </a:lnTo>
                    <a:lnTo>
                      <a:pt x="13" y="630"/>
                    </a:lnTo>
                    <a:lnTo>
                      <a:pt x="23" y="672"/>
                    </a:lnTo>
                    <a:lnTo>
                      <a:pt x="34" y="714"/>
                    </a:lnTo>
                    <a:lnTo>
                      <a:pt x="50" y="756"/>
                    </a:lnTo>
                    <a:lnTo>
                      <a:pt x="67" y="797"/>
                    </a:lnTo>
                    <a:lnTo>
                      <a:pt x="86" y="835"/>
                    </a:lnTo>
                    <a:lnTo>
                      <a:pt x="109" y="872"/>
                    </a:lnTo>
                    <a:lnTo>
                      <a:pt x="132" y="908"/>
                    </a:lnTo>
                    <a:lnTo>
                      <a:pt x="159" y="943"/>
                    </a:lnTo>
                    <a:lnTo>
                      <a:pt x="186" y="975"/>
                    </a:lnTo>
                    <a:lnTo>
                      <a:pt x="217" y="1006"/>
                    </a:lnTo>
                    <a:lnTo>
                      <a:pt x="247" y="1035"/>
                    </a:lnTo>
                    <a:lnTo>
                      <a:pt x="282" y="1062"/>
                    </a:lnTo>
                    <a:lnTo>
                      <a:pt x="317" y="1087"/>
                    </a:lnTo>
                    <a:lnTo>
                      <a:pt x="328" y="1090"/>
                    </a:lnTo>
                    <a:lnTo>
                      <a:pt x="338" y="1092"/>
                    </a:lnTo>
                    <a:lnTo>
                      <a:pt x="301" y="1067"/>
                    </a:lnTo>
                    <a:lnTo>
                      <a:pt x="267" y="1041"/>
                    </a:lnTo>
                    <a:lnTo>
                      <a:pt x="234" y="1012"/>
                    </a:lnTo>
                    <a:lnTo>
                      <a:pt x="203" y="981"/>
                    </a:lnTo>
                    <a:lnTo>
                      <a:pt x="174" y="948"/>
                    </a:lnTo>
                    <a:lnTo>
                      <a:pt x="148" y="914"/>
                    </a:lnTo>
                    <a:lnTo>
                      <a:pt x="123" y="877"/>
                    </a:lnTo>
                    <a:lnTo>
                      <a:pt x="100" y="839"/>
                    </a:lnTo>
                    <a:lnTo>
                      <a:pt x="78" y="801"/>
                    </a:lnTo>
                    <a:lnTo>
                      <a:pt x="61" y="760"/>
                    </a:lnTo>
                    <a:lnTo>
                      <a:pt x="46" y="718"/>
                    </a:lnTo>
                    <a:lnTo>
                      <a:pt x="32" y="676"/>
                    </a:lnTo>
                    <a:lnTo>
                      <a:pt x="23" y="632"/>
                    </a:lnTo>
                    <a:lnTo>
                      <a:pt x="15" y="586"/>
                    </a:lnTo>
                    <a:lnTo>
                      <a:pt x="9" y="540"/>
                    </a:lnTo>
                    <a:lnTo>
                      <a:pt x="9" y="494"/>
                    </a:lnTo>
                    <a:lnTo>
                      <a:pt x="9" y="459"/>
                    </a:lnTo>
                    <a:lnTo>
                      <a:pt x="11" y="424"/>
                    </a:lnTo>
                    <a:lnTo>
                      <a:pt x="15" y="392"/>
                    </a:lnTo>
                    <a:lnTo>
                      <a:pt x="21" y="357"/>
                    </a:lnTo>
                    <a:lnTo>
                      <a:pt x="29" y="325"/>
                    </a:lnTo>
                    <a:lnTo>
                      <a:pt x="38" y="294"/>
                    </a:lnTo>
                    <a:lnTo>
                      <a:pt x="48" y="261"/>
                    </a:lnTo>
                    <a:lnTo>
                      <a:pt x="59" y="231"/>
                    </a:lnTo>
                    <a:lnTo>
                      <a:pt x="71" y="202"/>
                    </a:lnTo>
                    <a:lnTo>
                      <a:pt x="86" y="171"/>
                    </a:lnTo>
                    <a:lnTo>
                      <a:pt x="101" y="144"/>
                    </a:lnTo>
                    <a:lnTo>
                      <a:pt x="119" y="115"/>
                    </a:lnTo>
                    <a:lnTo>
                      <a:pt x="136" y="89"/>
                    </a:lnTo>
                    <a:lnTo>
                      <a:pt x="155" y="64"/>
                    </a:lnTo>
                    <a:lnTo>
                      <a:pt x="174" y="37"/>
                    </a:lnTo>
                    <a:lnTo>
                      <a:pt x="196" y="14"/>
                    </a:lnTo>
                    <a:lnTo>
                      <a:pt x="186" y="19"/>
                    </a:lnTo>
                    <a:lnTo>
                      <a:pt x="174" y="25"/>
                    </a:ln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4" name="Freeform 48">
                <a:extLst>
                  <a:ext uri="{FF2B5EF4-FFF2-40B4-BE49-F238E27FC236}">
                    <a16:creationId xmlns:a16="http://schemas.microsoft.com/office/drawing/2014/main" id="{89C78122-3448-47EE-8ED9-9EBBD483F7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" y="1675"/>
                <a:ext cx="1424" cy="1105"/>
              </a:xfrm>
              <a:custGeom>
                <a:avLst/>
                <a:gdLst>
                  <a:gd name="T0" fmla="*/ 1420 w 1424"/>
                  <a:gd name="T1" fmla="*/ 435 h 1105"/>
                  <a:gd name="T2" fmla="*/ 1403 w 1424"/>
                  <a:gd name="T3" fmla="*/ 336 h 1105"/>
                  <a:gd name="T4" fmla="*/ 1374 w 1424"/>
                  <a:gd name="T5" fmla="*/ 242 h 1105"/>
                  <a:gd name="T6" fmla="*/ 1332 w 1424"/>
                  <a:gd name="T7" fmla="*/ 153 h 1105"/>
                  <a:gd name="T8" fmla="*/ 1278 w 1424"/>
                  <a:gd name="T9" fmla="*/ 73 h 1105"/>
                  <a:gd name="T10" fmla="*/ 1230 w 1424"/>
                  <a:gd name="T11" fmla="*/ 19 h 1105"/>
                  <a:gd name="T12" fmla="*/ 1201 w 1424"/>
                  <a:gd name="T13" fmla="*/ 0 h 1105"/>
                  <a:gd name="T14" fmla="*/ 1270 w 1424"/>
                  <a:gd name="T15" fmla="*/ 76 h 1105"/>
                  <a:gd name="T16" fmla="*/ 1328 w 1424"/>
                  <a:gd name="T17" fmla="*/ 163 h 1105"/>
                  <a:gd name="T18" fmla="*/ 1370 w 1424"/>
                  <a:gd name="T19" fmla="*/ 259 h 1105"/>
                  <a:gd name="T20" fmla="*/ 1401 w 1424"/>
                  <a:gd name="T21" fmla="*/ 361 h 1105"/>
                  <a:gd name="T22" fmla="*/ 1414 w 1424"/>
                  <a:gd name="T23" fmla="*/ 468 h 1105"/>
                  <a:gd name="T24" fmla="*/ 1413 w 1424"/>
                  <a:gd name="T25" fmla="*/ 570 h 1105"/>
                  <a:gd name="T26" fmla="*/ 1397 w 1424"/>
                  <a:gd name="T27" fmla="*/ 664 h 1105"/>
                  <a:gd name="T28" fmla="*/ 1370 w 1424"/>
                  <a:gd name="T29" fmla="*/ 754 h 1105"/>
                  <a:gd name="T30" fmla="*/ 1332 w 1424"/>
                  <a:gd name="T31" fmla="*/ 838 h 1105"/>
                  <a:gd name="T32" fmla="*/ 1282 w 1424"/>
                  <a:gd name="T33" fmla="*/ 915 h 1105"/>
                  <a:gd name="T34" fmla="*/ 1255 w 1424"/>
                  <a:gd name="T35" fmla="*/ 959 h 1105"/>
                  <a:gd name="T36" fmla="*/ 1299 w 1424"/>
                  <a:gd name="T37" fmla="*/ 906 h 1105"/>
                  <a:gd name="T38" fmla="*/ 1345 w 1424"/>
                  <a:gd name="T39" fmla="*/ 829 h 1105"/>
                  <a:gd name="T40" fmla="*/ 1382 w 1424"/>
                  <a:gd name="T41" fmla="*/ 746 h 1105"/>
                  <a:gd name="T42" fmla="*/ 1407 w 1424"/>
                  <a:gd name="T43" fmla="*/ 660 h 1105"/>
                  <a:gd name="T44" fmla="*/ 1422 w 1424"/>
                  <a:gd name="T45" fmla="*/ 568 h 1105"/>
                  <a:gd name="T46" fmla="*/ 180 w 1424"/>
                  <a:gd name="T47" fmla="*/ 30 h 1105"/>
                  <a:gd name="T48" fmla="*/ 122 w 1424"/>
                  <a:gd name="T49" fmla="*/ 105 h 1105"/>
                  <a:gd name="T50" fmla="*/ 74 w 1424"/>
                  <a:gd name="T51" fmla="*/ 188 h 1105"/>
                  <a:gd name="T52" fmla="*/ 38 w 1424"/>
                  <a:gd name="T53" fmla="*/ 276 h 1105"/>
                  <a:gd name="T54" fmla="*/ 13 w 1424"/>
                  <a:gd name="T55" fmla="*/ 372 h 1105"/>
                  <a:gd name="T56" fmla="*/ 2 w 1424"/>
                  <a:gd name="T57" fmla="*/ 470 h 1105"/>
                  <a:gd name="T58" fmla="*/ 7 w 1424"/>
                  <a:gd name="T59" fmla="*/ 597 h 1105"/>
                  <a:gd name="T60" fmla="*/ 36 w 1424"/>
                  <a:gd name="T61" fmla="*/ 727 h 1105"/>
                  <a:gd name="T62" fmla="*/ 90 w 1424"/>
                  <a:gd name="T63" fmla="*/ 848 h 1105"/>
                  <a:gd name="T64" fmla="*/ 163 w 1424"/>
                  <a:gd name="T65" fmla="*/ 956 h 1105"/>
                  <a:gd name="T66" fmla="*/ 253 w 1424"/>
                  <a:gd name="T67" fmla="*/ 1050 h 1105"/>
                  <a:gd name="T68" fmla="*/ 334 w 1424"/>
                  <a:gd name="T69" fmla="*/ 1103 h 1105"/>
                  <a:gd name="T70" fmla="*/ 272 w 1424"/>
                  <a:gd name="T71" fmla="*/ 1053 h 1105"/>
                  <a:gd name="T72" fmla="*/ 178 w 1424"/>
                  <a:gd name="T73" fmla="*/ 961 h 1105"/>
                  <a:gd name="T74" fmla="*/ 101 w 1424"/>
                  <a:gd name="T75" fmla="*/ 854 h 1105"/>
                  <a:gd name="T76" fmla="*/ 46 w 1424"/>
                  <a:gd name="T77" fmla="*/ 731 h 1105"/>
                  <a:gd name="T78" fmla="*/ 15 w 1424"/>
                  <a:gd name="T79" fmla="*/ 599 h 1105"/>
                  <a:gd name="T80" fmla="*/ 9 w 1424"/>
                  <a:gd name="T81" fmla="*/ 470 h 1105"/>
                  <a:gd name="T82" fmla="*/ 23 w 1424"/>
                  <a:gd name="T83" fmla="*/ 366 h 1105"/>
                  <a:gd name="T84" fmla="*/ 49 w 1424"/>
                  <a:gd name="T85" fmla="*/ 268 h 1105"/>
                  <a:gd name="T86" fmla="*/ 90 w 1424"/>
                  <a:gd name="T87" fmla="*/ 178 h 1105"/>
                  <a:gd name="T88" fmla="*/ 142 w 1424"/>
                  <a:gd name="T89" fmla="*/ 94 h 1105"/>
                  <a:gd name="T90" fmla="*/ 205 w 1424"/>
                  <a:gd name="T91" fmla="*/ 19 h 110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24"/>
                  <a:gd name="T139" fmla="*/ 0 h 1105"/>
                  <a:gd name="T140" fmla="*/ 1424 w 1424"/>
                  <a:gd name="T141" fmla="*/ 1105 h 110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24" h="1105">
                    <a:moveTo>
                      <a:pt x="1424" y="505"/>
                    </a:moveTo>
                    <a:lnTo>
                      <a:pt x="1424" y="470"/>
                    </a:lnTo>
                    <a:lnTo>
                      <a:pt x="1420" y="435"/>
                    </a:lnTo>
                    <a:lnTo>
                      <a:pt x="1416" y="403"/>
                    </a:lnTo>
                    <a:lnTo>
                      <a:pt x="1411" y="368"/>
                    </a:lnTo>
                    <a:lnTo>
                      <a:pt x="1403" y="336"/>
                    </a:lnTo>
                    <a:lnTo>
                      <a:pt x="1395" y="303"/>
                    </a:lnTo>
                    <a:lnTo>
                      <a:pt x="1386" y="272"/>
                    </a:lnTo>
                    <a:lnTo>
                      <a:pt x="1374" y="242"/>
                    </a:lnTo>
                    <a:lnTo>
                      <a:pt x="1361" y="211"/>
                    </a:lnTo>
                    <a:lnTo>
                      <a:pt x="1347" y="182"/>
                    </a:lnTo>
                    <a:lnTo>
                      <a:pt x="1332" y="153"/>
                    </a:lnTo>
                    <a:lnTo>
                      <a:pt x="1315" y="124"/>
                    </a:lnTo>
                    <a:lnTo>
                      <a:pt x="1297" y="98"/>
                    </a:lnTo>
                    <a:lnTo>
                      <a:pt x="1278" y="73"/>
                    </a:lnTo>
                    <a:lnTo>
                      <a:pt x="1257" y="48"/>
                    </a:lnTo>
                    <a:lnTo>
                      <a:pt x="1236" y="23"/>
                    </a:lnTo>
                    <a:lnTo>
                      <a:pt x="1230" y="19"/>
                    </a:lnTo>
                    <a:lnTo>
                      <a:pt x="1224" y="15"/>
                    </a:lnTo>
                    <a:lnTo>
                      <a:pt x="1213" y="7"/>
                    </a:lnTo>
                    <a:lnTo>
                      <a:pt x="1201" y="0"/>
                    </a:lnTo>
                    <a:lnTo>
                      <a:pt x="1226" y="25"/>
                    </a:lnTo>
                    <a:lnTo>
                      <a:pt x="1249" y="50"/>
                    </a:lnTo>
                    <a:lnTo>
                      <a:pt x="1270" y="76"/>
                    </a:lnTo>
                    <a:lnTo>
                      <a:pt x="1292" y="103"/>
                    </a:lnTo>
                    <a:lnTo>
                      <a:pt x="1309" y="134"/>
                    </a:lnTo>
                    <a:lnTo>
                      <a:pt x="1328" y="163"/>
                    </a:lnTo>
                    <a:lnTo>
                      <a:pt x="1343" y="194"/>
                    </a:lnTo>
                    <a:lnTo>
                      <a:pt x="1359" y="226"/>
                    </a:lnTo>
                    <a:lnTo>
                      <a:pt x="1370" y="259"/>
                    </a:lnTo>
                    <a:lnTo>
                      <a:pt x="1382" y="291"/>
                    </a:lnTo>
                    <a:lnTo>
                      <a:pt x="1393" y="326"/>
                    </a:lnTo>
                    <a:lnTo>
                      <a:pt x="1401" y="361"/>
                    </a:lnTo>
                    <a:lnTo>
                      <a:pt x="1407" y="395"/>
                    </a:lnTo>
                    <a:lnTo>
                      <a:pt x="1413" y="432"/>
                    </a:lnTo>
                    <a:lnTo>
                      <a:pt x="1414" y="468"/>
                    </a:lnTo>
                    <a:lnTo>
                      <a:pt x="1416" y="505"/>
                    </a:lnTo>
                    <a:lnTo>
                      <a:pt x="1414" y="537"/>
                    </a:lnTo>
                    <a:lnTo>
                      <a:pt x="1413" y="570"/>
                    </a:lnTo>
                    <a:lnTo>
                      <a:pt x="1409" y="602"/>
                    </a:lnTo>
                    <a:lnTo>
                      <a:pt x="1405" y="633"/>
                    </a:lnTo>
                    <a:lnTo>
                      <a:pt x="1397" y="664"/>
                    </a:lnTo>
                    <a:lnTo>
                      <a:pt x="1389" y="695"/>
                    </a:lnTo>
                    <a:lnTo>
                      <a:pt x="1380" y="725"/>
                    </a:lnTo>
                    <a:lnTo>
                      <a:pt x="1370" y="754"/>
                    </a:lnTo>
                    <a:lnTo>
                      <a:pt x="1359" y="783"/>
                    </a:lnTo>
                    <a:lnTo>
                      <a:pt x="1345" y="810"/>
                    </a:lnTo>
                    <a:lnTo>
                      <a:pt x="1332" y="838"/>
                    </a:lnTo>
                    <a:lnTo>
                      <a:pt x="1317" y="865"/>
                    </a:lnTo>
                    <a:lnTo>
                      <a:pt x="1299" y="890"/>
                    </a:lnTo>
                    <a:lnTo>
                      <a:pt x="1282" y="915"/>
                    </a:lnTo>
                    <a:lnTo>
                      <a:pt x="1265" y="940"/>
                    </a:lnTo>
                    <a:lnTo>
                      <a:pt x="1246" y="963"/>
                    </a:lnTo>
                    <a:lnTo>
                      <a:pt x="1255" y="959"/>
                    </a:lnTo>
                    <a:lnTo>
                      <a:pt x="1265" y="954"/>
                    </a:lnTo>
                    <a:lnTo>
                      <a:pt x="1282" y="931"/>
                    </a:lnTo>
                    <a:lnTo>
                      <a:pt x="1299" y="906"/>
                    </a:lnTo>
                    <a:lnTo>
                      <a:pt x="1317" y="881"/>
                    </a:lnTo>
                    <a:lnTo>
                      <a:pt x="1332" y="856"/>
                    </a:lnTo>
                    <a:lnTo>
                      <a:pt x="1345" y="829"/>
                    </a:lnTo>
                    <a:lnTo>
                      <a:pt x="1359" y="802"/>
                    </a:lnTo>
                    <a:lnTo>
                      <a:pt x="1370" y="775"/>
                    </a:lnTo>
                    <a:lnTo>
                      <a:pt x="1382" y="746"/>
                    </a:lnTo>
                    <a:lnTo>
                      <a:pt x="1391" y="718"/>
                    </a:lnTo>
                    <a:lnTo>
                      <a:pt x="1399" y="689"/>
                    </a:lnTo>
                    <a:lnTo>
                      <a:pt x="1407" y="660"/>
                    </a:lnTo>
                    <a:lnTo>
                      <a:pt x="1413" y="629"/>
                    </a:lnTo>
                    <a:lnTo>
                      <a:pt x="1418" y="599"/>
                    </a:lnTo>
                    <a:lnTo>
                      <a:pt x="1422" y="568"/>
                    </a:lnTo>
                    <a:lnTo>
                      <a:pt x="1424" y="537"/>
                    </a:lnTo>
                    <a:lnTo>
                      <a:pt x="1424" y="505"/>
                    </a:lnTo>
                    <a:close/>
                    <a:moveTo>
                      <a:pt x="180" y="30"/>
                    </a:moveTo>
                    <a:lnTo>
                      <a:pt x="161" y="55"/>
                    </a:lnTo>
                    <a:lnTo>
                      <a:pt x="142" y="80"/>
                    </a:lnTo>
                    <a:lnTo>
                      <a:pt x="122" y="105"/>
                    </a:lnTo>
                    <a:lnTo>
                      <a:pt x="105" y="132"/>
                    </a:lnTo>
                    <a:lnTo>
                      <a:pt x="90" y="159"/>
                    </a:lnTo>
                    <a:lnTo>
                      <a:pt x="74" y="188"/>
                    </a:lnTo>
                    <a:lnTo>
                      <a:pt x="61" y="217"/>
                    </a:lnTo>
                    <a:lnTo>
                      <a:pt x="49" y="247"/>
                    </a:lnTo>
                    <a:lnTo>
                      <a:pt x="38" y="276"/>
                    </a:lnTo>
                    <a:lnTo>
                      <a:pt x="28" y="309"/>
                    </a:lnTo>
                    <a:lnTo>
                      <a:pt x="19" y="339"/>
                    </a:lnTo>
                    <a:lnTo>
                      <a:pt x="13" y="372"/>
                    </a:lnTo>
                    <a:lnTo>
                      <a:pt x="7" y="405"/>
                    </a:lnTo>
                    <a:lnTo>
                      <a:pt x="3" y="437"/>
                    </a:lnTo>
                    <a:lnTo>
                      <a:pt x="2" y="470"/>
                    </a:lnTo>
                    <a:lnTo>
                      <a:pt x="0" y="505"/>
                    </a:lnTo>
                    <a:lnTo>
                      <a:pt x="2" y="551"/>
                    </a:lnTo>
                    <a:lnTo>
                      <a:pt x="7" y="597"/>
                    </a:lnTo>
                    <a:lnTo>
                      <a:pt x="13" y="641"/>
                    </a:lnTo>
                    <a:lnTo>
                      <a:pt x="23" y="685"/>
                    </a:lnTo>
                    <a:lnTo>
                      <a:pt x="36" y="727"/>
                    </a:lnTo>
                    <a:lnTo>
                      <a:pt x="51" y="769"/>
                    </a:lnTo>
                    <a:lnTo>
                      <a:pt x="69" y="810"/>
                    </a:lnTo>
                    <a:lnTo>
                      <a:pt x="90" y="848"/>
                    </a:lnTo>
                    <a:lnTo>
                      <a:pt x="111" y="886"/>
                    </a:lnTo>
                    <a:lnTo>
                      <a:pt x="136" y="921"/>
                    </a:lnTo>
                    <a:lnTo>
                      <a:pt x="163" y="956"/>
                    </a:lnTo>
                    <a:lnTo>
                      <a:pt x="192" y="988"/>
                    </a:lnTo>
                    <a:lnTo>
                      <a:pt x="220" y="1019"/>
                    </a:lnTo>
                    <a:lnTo>
                      <a:pt x="253" y="1050"/>
                    </a:lnTo>
                    <a:lnTo>
                      <a:pt x="288" y="1076"/>
                    </a:lnTo>
                    <a:lnTo>
                      <a:pt x="322" y="1101"/>
                    </a:lnTo>
                    <a:lnTo>
                      <a:pt x="334" y="1103"/>
                    </a:lnTo>
                    <a:lnTo>
                      <a:pt x="345" y="1105"/>
                    </a:lnTo>
                    <a:lnTo>
                      <a:pt x="309" y="1080"/>
                    </a:lnTo>
                    <a:lnTo>
                      <a:pt x="272" y="1053"/>
                    </a:lnTo>
                    <a:lnTo>
                      <a:pt x="240" y="1025"/>
                    </a:lnTo>
                    <a:lnTo>
                      <a:pt x="207" y="994"/>
                    </a:lnTo>
                    <a:lnTo>
                      <a:pt x="178" y="961"/>
                    </a:lnTo>
                    <a:lnTo>
                      <a:pt x="149" y="927"/>
                    </a:lnTo>
                    <a:lnTo>
                      <a:pt x="124" y="892"/>
                    </a:lnTo>
                    <a:lnTo>
                      <a:pt x="101" y="854"/>
                    </a:lnTo>
                    <a:lnTo>
                      <a:pt x="80" y="814"/>
                    </a:lnTo>
                    <a:lnTo>
                      <a:pt x="63" y="773"/>
                    </a:lnTo>
                    <a:lnTo>
                      <a:pt x="46" y="731"/>
                    </a:lnTo>
                    <a:lnTo>
                      <a:pt x="32" y="689"/>
                    </a:lnTo>
                    <a:lnTo>
                      <a:pt x="23" y="645"/>
                    </a:lnTo>
                    <a:lnTo>
                      <a:pt x="15" y="599"/>
                    </a:lnTo>
                    <a:lnTo>
                      <a:pt x="11" y="552"/>
                    </a:lnTo>
                    <a:lnTo>
                      <a:pt x="9" y="505"/>
                    </a:lnTo>
                    <a:lnTo>
                      <a:pt x="9" y="470"/>
                    </a:lnTo>
                    <a:lnTo>
                      <a:pt x="13" y="435"/>
                    </a:lnTo>
                    <a:lnTo>
                      <a:pt x="17" y="401"/>
                    </a:lnTo>
                    <a:lnTo>
                      <a:pt x="23" y="366"/>
                    </a:lnTo>
                    <a:lnTo>
                      <a:pt x="30" y="334"/>
                    </a:lnTo>
                    <a:lnTo>
                      <a:pt x="38" y="301"/>
                    </a:lnTo>
                    <a:lnTo>
                      <a:pt x="49" y="268"/>
                    </a:lnTo>
                    <a:lnTo>
                      <a:pt x="61" y="238"/>
                    </a:lnTo>
                    <a:lnTo>
                      <a:pt x="74" y="207"/>
                    </a:lnTo>
                    <a:lnTo>
                      <a:pt x="90" y="178"/>
                    </a:lnTo>
                    <a:lnTo>
                      <a:pt x="105" y="149"/>
                    </a:lnTo>
                    <a:lnTo>
                      <a:pt x="122" y="121"/>
                    </a:lnTo>
                    <a:lnTo>
                      <a:pt x="142" y="94"/>
                    </a:lnTo>
                    <a:lnTo>
                      <a:pt x="161" y="67"/>
                    </a:lnTo>
                    <a:lnTo>
                      <a:pt x="182" y="42"/>
                    </a:lnTo>
                    <a:lnTo>
                      <a:pt x="205" y="19"/>
                    </a:lnTo>
                    <a:lnTo>
                      <a:pt x="193" y="25"/>
                    </a:lnTo>
                    <a:lnTo>
                      <a:pt x="180" y="30"/>
                    </a:ln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5" name="Freeform 49">
                <a:extLst>
                  <a:ext uri="{FF2B5EF4-FFF2-40B4-BE49-F238E27FC236}">
                    <a16:creationId xmlns:a16="http://schemas.microsoft.com/office/drawing/2014/main" id="{5312DFB8-5FEA-44C2-ADA1-7B0004923B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" y="1663"/>
                <a:ext cx="1415" cy="1119"/>
              </a:xfrm>
              <a:custGeom>
                <a:avLst/>
                <a:gdLst>
                  <a:gd name="T0" fmla="*/ 1411 w 1415"/>
                  <a:gd name="T1" fmla="*/ 445 h 1119"/>
                  <a:gd name="T2" fmla="*/ 1394 w 1415"/>
                  <a:gd name="T3" fmla="*/ 342 h 1119"/>
                  <a:gd name="T4" fmla="*/ 1361 w 1415"/>
                  <a:gd name="T5" fmla="*/ 246 h 1119"/>
                  <a:gd name="T6" fmla="*/ 1315 w 1415"/>
                  <a:gd name="T7" fmla="*/ 156 h 1119"/>
                  <a:gd name="T8" fmla="*/ 1258 w 1415"/>
                  <a:gd name="T9" fmla="*/ 73 h 1119"/>
                  <a:gd name="T10" fmla="*/ 1196 w 1415"/>
                  <a:gd name="T11" fmla="*/ 12 h 1119"/>
                  <a:gd name="T12" fmla="*/ 1229 w 1415"/>
                  <a:gd name="T13" fmla="*/ 52 h 1119"/>
                  <a:gd name="T14" fmla="*/ 1294 w 1415"/>
                  <a:gd name="T15" fmla="*/ 136 h 1119"/>
                  <a:gd name="T16" fmla="*/ 1346 w 1415"/>
                  <a:gd name="T17" fmla="*/ 231 h 1119"/>
                  <a:gd name="T18" fmla="*/ 1383 w 1415"/>
                  <a:gd name="T19" fmla="*/ 332 h 1119"/>
                  <a:gd name="T20" fmla="*/ 1402 w 1415"/>
                  <a:gd name="T21" fmla="*/ 442 h 1119"/>
                  <a:gd name="T22" fmla="*/ 1406 w 1415"/>
                  <a:gd name="T23" fmla="*/ 549 h 1119"/>
                  <a:gd name="T24" fmla="*/ 1394 w 1415"/>
                  <a:gd name="T25" fmla="*/ 647 h 1119"/>
                  <a:gd name="T26" fmla="*/ 1369 w 1415"/>
                  <a:gd name="T27" fmla="*/ 741 h 1119"/>
                  <a:gd name="T28" fmla="*/ 1333 w 1415"/>
                  <a:gd name="T29" fmla="*/ 829 h 1119"/>
                  <a:gd name="T30" fmla="*/ 1285 w 1415"/>
                  <a:gd name="T31" fmla="*/ 910 h 1119"/>
                  <a:gd name="T32" fmla="*/ 1227 w 1415"/>
                  <a:gd name="T33" fmla="*/ 983 h 1119"/>
                  <a:gd name="T34" fmla="*/ 1269 w 1415"/>
                  <a:gd name="T35" fmla="*/ 946 h 1119"/>
                  <a:gd name="T36" fmla="*/ 1319 w 1415"/>
                  <a:gd name="T37" fmla="*/ 872 h 1119"/>
                  <a:gd name="T38" fmla="*/ 1360 w 1415"/>
                  <a:gd name="T39" fmla="*/ 791 h 1119"/>
                  <a:gd name="T40" fmla="*/ 1390 w 1415"/>
                  <a:gd name="T41" fmla="*/ 703 h 1119"/>
                  <a:gd name="T42" fmla="*/ 1408 w 1415"/>
                  <a:gd name="T43" fmla="*/ 612 h 1119"/>
                  <a:gd name="T44" fmla="*/ 1415 w 1415"/>
                  <a:gd name="T45" fmla="*/ 517 h 1119"/>
                  <a:gd name="T46" fmla="*/ 146 w 1415"/>
                  <a:gd name="T47" fmla="*/ 87 h 1119"/>
                  <a:gd name="T48" fmla="*/ 92 w 1415"/>
                  <a:gd name="T49" fmla="*/ 167 h 1119"/>
                  <a:gd name="T50" fmla="*/ 50 w 1415"/>
                  <a:gd name="T51" fmla="*/ 254 h 1119"/>
                  <a:gd name="T52" fmla="*/ 20 w 1415"/>
                  <a:gd name="T53" fmla="*/ 348 h 1119"/>
                  <a:gd name="T54" fmla="*/ 2 w 1415"/>
                  <a:gd name="T55" fmla="*/ 447 h 1119"/>
                  <a:gd name="T56" fmla="*/ 0 w 1415"/>
                  <a:gd name="T57" fmla="*/ 563 h 1119"/>
                  <a:gd name="T58" fmla="*/ 23 w 1415"/>
                  <a:gd name="T59" fmla="*/ 699 h 1119"/>
                  <a:gd name="T60" fmla="*/ 69 w 1415"/>
                  <a:gd name="T61" fmla="*/ 824 h 1119"/>
                  <a:gd name="T62" fmla="*/ 139 w 1415"/>
                  <a:gd name="T63" fmla="*/ 937 h 1119"/>
                  <a:gd name="T64" fmla="*/ 225 w 1415"/>
                  <a:gd name="T65" fmla="*/ 1035 h 1119"/>
                  <a:gd name="T66" fmla="*/ 329 w 1415"/>
                  <a:gd name="T67" fmla="*/ 1115 h 1119"/>
                  <a:gd name="T68" fmla="*/ 315 w 1415"/>
                  <a:gd name="T69" fmla="*/ 1094 h 1119"/>
                  <a:gd name="T70" fmla="*/ 212 w 1415"/>
                  <a:gd name="T71" fmla="*/ 1010 h 1119"/>
                  <a:gd name="T72" fmla="*/ 127 w 1415"/>
                  <a:gd name="T73" fmla="*/ 906 h 1119"/>
                  <a:gd name="T74" fmla="*/ 62 w 1415"/>
                  <a:gd name="T75" fmla="*/ 787 h 1119"/>
                  <a:gd name="T76" fmla="*/ 21 w 1415"/>
                  <a:gd name="T77" fmla="*/ 657 h 1119"/>
                  <a:gd name="T78" fmla="*/ 8 w 1415"/>
                  <a:gd name="T79" fmla="*/ 517 h 1119"/>
                  <a:gd name="T80" fmla="*/ 16 w 1415"/>
                  <a:gd name="T81" fmla="*/ 411 h 1119"/>
                  <a:gd name="T82" fmla="*/ 39 w 1415"/>
                  <a:gd name="T83" fmla="*/ 309 h 1119"/>
                  <a:gd name="T84" fmla="*/ 77 w 1415"/>
                  <a:gd name="T85" fmla="*/ 213 h 1119"/>
                  <a:gd name="T86" fmla="*/ 127 w 1415"/>
                  <a:gd name="T87" fmla="*/ 127 h 1119"/>
                  <a:gd name="T88" fmla="*/ 188 w 1415"/>
                  <a:gd name="T89" fmla="*/ 48 h 1119"/>
                  <a:gd name="T90" fmla="*/ 187 w 1415"/>
                  <a:gd name="T91" fmla="*/ 37 h 11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15"/>
                  <a:gd name="T139" fmla="*/ 0 h 1119"/>
                  <a:gd name="T140" fmla="*/ 1415 w 1415"/>
                  <a:gd name="T141" fmla="*/ 1119 h 111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15" h="1119">
                    <a:moveTo>
                      <a:pt x="1415" y="517"/>
                    </a:moveTo>
                    <a:lnTo>
                      <a:pt x="1413" y="480"/>
                    </a:lnTo>
                    <a:lnTo>
                      <a:pt x="1411" y="445"/>
                    </a:lnTo>
                    <a:lnTo>
                      <a:pt x="1408" y="411"/>
                    </a:lnTo>
                    <a:lnTo>
                      <a:pt x="1402" y="376"/>
                    </a:lnTo>
                    <a:lnTo>
                      <a:pt x="1394" y="342"/>
                    </a:lnTo>
                    <a:lnTo>
                      <a:pt x="1384" y="309"/>
                    </a:lnTo>
                    <a:lnTo>
                      <a:pt x="1373" y="277"/>
                    </a:lnTo>
                    <a:lnTo>
                      <a:pt x="1361" y="246"/>
                    </a:lnTo>
                    <a:lnTo>
                      <a:pt x="1348" y="215"/>
                    </a:lnTo>
                    <a:lnTo>
                      <a:pt x="1333" y="184"/>
                    </a:lnTo>
                    <a:lnTo>
                      <a:pt x="1315" y="156"/>
                    </a:lnTo>
                    <a:lnTo>
                      <a:pt x="1298" y="127"/>
                    </a:lnTo>
                    <a:lnTo>
                      <a:pt x="1279" y="98"/>
                    </a:lnTo>
                    <a:lnTo>
                      <a:pt x="1258" y="73"/>
                    </a:lnTo>
                    <a:lnTo>
                      <a:pt x="1237" y="46"/>
                    </a:lnTo>
                    <a:lnTo>
                      <a:pt x="1214" y="23"/>
                    </a:lnTo>
                    <a:lnTo>
                      <a:pt x="1196" y="12"/>
                    </a:lnTo>
                    <a:lnTo>
                      <a:pt x="1179" y="0"/>
                    </a:lnTo>
                    <a:lnTo>
                      <a:pt x="1204" y="25"/>
                    </a:lnTo>
                    <a:lnTo>
                      <a:pt x="1229" y="52"/>
                    </a:lnTo>
                    <a:lnTo>
                      <a:pt x="1252" y="79"/>
                    </a:lnTo>
                    <a:lnTo>
                      <a:pt x="1273" y="106"/>
                    </a:lnTo>
                    <a:lnTo>
                      <a:pt x="1294" y="136"/>
                    </a:lnTo>
                    <a:lnTo>
                      <a:pt x="1312" y="165"/>
                    </a:lnTo>
                    <a:lnTo>
                      <a:pt x="1329" y="198"/>
                    </a:lnTo>
                    <a:lnTo>
                      <a:pt x="1346" y="231"/>
                    </a:lnTo>
                    <a:lnTo>
                      <a:pt x="1360" y="263"/>
                    </a:lnTo>
                    <a:lnTo>
                      <a:pt x="1371" y="298"/>
                    </a:lnTo>
                    <a:lnTo>
                      <a:pt x="1383" y="332"/>
                    </a:lnTo>
                    <a:lnTo>
                      <a:pt x="1390" y="367"/>
                    </a:lnTo>
                    <a:lnTo>
                      <a:pt x="1398" y="403"/>
                    </a:lnTo>
                    <a:lnTo>
                      <a:pt x="1402" y="442"/>
                    </a:lnTo>
                    <a:lnTo>
                      <a:pt x="1406" y="478"/>
                    </a:lnTo>
                    <a:lnTo>
                      <a:pt x="1406" y="517"/>
                    </a:lnTo>
                    <a:lnTo>
                      <a:pt x="1406" y="549"/>
                    </a:lnTo>
                    <a:lnTo>
                      <a:pt x="1404" y="584"/>
                    </a:lnTo>
                    <a:lnTo>
                      <a:pt x="1400" y="616"/>
                    </a:lnTo>
                    <a:lnTo>
                      <a:pt x="1394" y="647"/>
                    </a:lnTo>
                    <a:lnTo>
                      <a:pt x="1388" y="680"/>
                    </a:lnTo>
                    <a:lnTo>
                      <a:pt x="1379" y="710"/>
                    </a:lnTo>
                    <a:lnTo>
                      <a:pt x="1369" y="741"/>
                    </a:lnTo>
                    <a:lnTo>
                      <a:pt x="1360" y="770"/>
                    </a:lnTo>
                    <a:lnTo>
                      <a:pt x="1346" y="801"/>
                    </a:lnTo>
                    <a:lnTo>
                      <a:pt x="1333" y="829"/>
                    </a:lnTo>
                    <a:lnTo>
                      <a:pt x="1319" y="856"/>
                    </a:lnTo>
                    <a:lnTo>
                      <a:pt x="1302" y="883"/>
                    </a:lnTo>
                    <a:lnTo>
                      <a:pt x="1285" y="910"/>
                    </a:lnTo>
                    <a:lnTo>
                      <a:pt x="1267" y="935"/>
                    </a:lnTo>
                    <a:lnTo>
                      <a:pt x="1248" y="960"/>
                    </a:lnTo>
                    <a:lnTo>
                      <a:pt x="1227" y="983"/>
                    </a:lnTo>
                    <a:lnTo>
                      <a:pt x="1239" y="977"/>
                    </a:lnTo>
                    <a:lnTo>
                      <a:pt x="1250" y="969"/>
                    </a:lnTo>
                    <a:lnTo>
                      <a:pt x="1269" y="946"/>
                    </a:lnTo>
                    <a:lnTo>
                      <a:pt x="1287" y="923"/>
                    </a:lnTo>
                    <a:lnTo>
                      <a:pt x="1304" y="897"/>
                    </a:lnTo>
                    <a:lnTo>
                      <a:pt x="1319" y="872"/>
                    </a:lnTo>
                    <a:lnTo>
                      <a:pt x="1335" y="845"/>
                    </a:lnTo>
                    <a:lnTo>
                      <a:pt x="1348" y="818"/>
                    </a:lnTo>
                    <a:lnTo>
                      <a:pt x="1360" y="791"/>
                    </a:lnTo>
                    <a:lnTo>
                      <a:pt x="1371" y="762"/>
                    </a:lnTo>
                    <a:lnTo>
                      <a:pt x="1381" y="733"/>
                    </a:lnTo>
                    <a:lnTo>
                      <a:pt x="1390" y="703"/>
                    </a:lnTo>
                    <a:lnTo>
                      <a:pt x="1398" y="674"/>
                    </a:lnTo>
                    <a:lnTo>
                      <a:pt x="1404" y="643"/>
                    </a:lnTo>
                    <a:lnTo>
                      <a:pt x="1408" y="612"/>
                    </a:lnTo>
                    <a:lnTo>
                      <a:pt x="1411" y="580"/>
                    </a:lnTo>
                    <a:lnTo>
                      <a:pt x="1413" y="549"/>
                    </a:lnTo>
                    <a:lnTo>
                      <a:pt x="1415" y="517"/>
                    </a:lnTo>
                    <a:close/>
                    <a:moveTo>
                      <a:pt x="187" y="37"/>
                    </a:moveTo>
                    <a:lnTo>
                      <a:pt x="165" y="60"/>
                    </a:lnTo>
                    <a:lnTo>
                      <a:pt x="146" y="87"/>
                    </a:lnTo>
                    <a:lnTo>
                      <a:pt x="127" y="112"/>
                    </a:lnTo>
                    <a:lnTo>
                      <a:pt x="110" y="138"/>
                    </a:lnTo>
                    <a:lnTo>
                      <a:pt x="92" y="167"/>
                    </a:lnTo>
                    <a:lnTo>
                      <a:pt x="77" y="194"/>
                    </a:lnTo>
                    <a:lnTo>
                      <a:pt x="62" y="225"/>
                    </a:lnTo>
                    <a:lnTo>
                      <a:pt x="50" y="254"/>
                    </a:lnTo>
                    <a:lnTo>
                      <a:pt x="39" y="284"/>
                    </a:lnTo>
                    <a:lnTo>
                      <a:pt x="29" y="317"/>
                    </a:lnTo>
                    <a:lnTo>
                      <a:pt x="20" y="348"/>
                    </a:lnTo>
                    <a:lnTo>
                      <a:pt x="12" y="380"/>
                    </a:lnTo>
                    <a:lnTo>
                      <a:pt x="6" y="415"/>
                    </a:lnTo>
                    <a:lnTo>
                      <a:pt x="2" y="447"/>
                    </a:lnTo>
                    <a:lnTo>
                      <a:pt x="0" y="482"/>
                    </a:lnTo>
                    <a:lnTo>
                      <a:pt x="0" y="517"/>
                    </a:lnTo>
                    <a:lnTo>
                      <a:pt x="0" y="563"/>
                    </a:lnTo>
                    <a:lnTo>
                      <a:pt x="6" y="609"/>
                    </a:lnTo>
                    <a:lnTo>
                      <a:pt x="14" y="655"/>
                    </a:lnTo>
                    <a:lnTo>
                      <a:pt x="23" y="699"/>
                    </a:lnTo>
                    <a:lnTo>
                      <a:pt x="37" y="741"/>
                    </a:lnTo>
                    <a:lnTo>
                      <a:pt x="52" y="783"/>
                    </a:lnTo>
                    <a:lnTo>
                      <a:pt x="69" y="824"/>
                    </a:lnTo>
                    <a:lnTo>
                      <a:pt x="91" y="862"/>
                    </a:lnTo>
                    <a:lnTo>
                      <a:pt x="114" y="900"/>
                    </a:lnTo>
                    <a:lnTo>
                      <a:pt x="139" y="937"/>
                    </a:lnTo>
                    <a:lnTo>
                      <a:pt x="165" y="971"/>
                    </a:lnTo>
                    <a:lnTo>
                      <a:pt x="194" y="1004"/>
                    </a:lnTo>
                    <a:lnTo>
                      <a:pt x="225" y="1035"/>
                    </a:lnTo>
                    <a:lnTo>
                      <a:pt x="258" y="1064"/>
                    </a:lnTo>
                    <a:lnTo>
                      <a:pt x="292" y="1090"/>
                    </a:lnTo>
                    <a:lnTo>
                      <a:pt x="329" y="1115"/>
                    </a:lnTo>
                    <a:lnTo>
                      <a:pt x="340" y="1117"/>
                    </a:lnTo>
                    <a:lnTo>
                      <a:pt x="352" y="1119"/>
                    </a:lnTo>
                    <a:lnTo>
                      <a:pt x="315" y="1094"/>
                    </a:lnTo>
                    <a:lnTo>
                      <a:pt x="279" y="1069"/>
                    </a:lnTo>
                    <a:lnTo>
                      <a:pt x="244" y="1040"/>
                    </a:lnTo>
                    <a:lnTo>
                      <a:pt x="212" y="1010"/>
                    </a:lnTo>
                    <a:lnTo>
                      <a:pt x="181" y="977"/>
                    </a:lnTo>
                    <a:lnTo>
                      <a:pt x="152" y="943"/>
                    </a:lnTo>
                    <a:lnTo>
                      <a:pt x="127" y="906"/>
                    </a:lnTo>
                    <a:lnTo>
                      <a:pt x="102" y="868"/>
                    </a:lnTo>
                    <a:lnTo>
                      <a:pt x="81" y="829"/>
                    </a:lnTo>
                    <a:lnTo>
                      <a:pt x="62" y="787"/>
                    </a:lnTo>
                    <a:lnTo>
                      <a:pt x="46" y="745"/>
                    </a:lnTo>
                    <a:lnTo>
                      <a:pt x="33" y="703"/>
                    </a:lnTo>
                    <a:lnTo>
                      <a:pt x="21" y="657"/>
                    </a:lnTo>
                    <a:lnTo>
                      <a:pt x="14" y="611"/>
                    </a:lnTo>
                    <a:lnTo>
                      <a:pt x="10" y="564"/>
                    </a:lnTo>
                    <a:lnTo>
                      <a:pt x="8" y="517"/>
                    </a:lnTo>
                    <a:lnTo>
                      <a:pt x="8" y="480"/>
                    </a:lnTo>
                    <a:lnTo>
                      <a:pt x="12" y="445"/>
                    </a:lnTo>
                    <a:lnTo>
                      <a:pt x="16" y="411"/>
                    </a:lnTo>
                    <a:lnTo>
                      <a:pt x="21" y="376"/>
                    </a:lnTo>
                    <a:lnTo>
                      <a:pt x="29" y="342"/>
                    </a:lnTo>
                    <a:lnTo>
                      <a:pt x="39" y="309"/>
                    </a:lnTo>
                    <a:lnTo>
                      <a:pt x="50" y="277"/>
                    </a:lnTo>
                    <a:lnTo>
                      <a:pt x="62" y="246"/>
                    </a:lnTo>
                    <a:lnTo>
                      <a:pt x="77" y="213"/>
                    </a:lnTo>
                    <a:lnTo>
                      <a:pt x="92" y="184"/>
                    </a:lnTo>
                    <a:lnTo>
                      <a:pt x="108" y="156"/>
                    </a:lnTo>
                    <a:lnTo>
                      <a:pt x="127" y="127"/>
                    </a:lnTo>
                    <a:lnTo>
                      <a:pt x="146" y="100"/>
                    </a:lnTo>
                    <a:lnTo>
                      <a:pt x="167" y="73"/>
                    </a:lnTo>
                    <a:lnTo>
                      <a:pt x="188" y="48"/>
                    </a:lnTo>
                    <a:lnTo>
                      <a:pt x="212" y="23"/>
                    </a:lnTo>
                    <a:lnTo>
                      <a:pt x="200" y="29"/>
                    </a:lnTo>
                    <a:lnTo>
                      <a:pt x="187" y="37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6" name="Freeform 50">
                <a:extLst>
                  <a:ext uri="{FF2B5EF4-FFF2-40B4-BE49-F238E27FC236}">
                    <a16:creationId xmlns:a16="http://schemas.microsoft.com/office/drawing/2014/main" id="{EC586D50-A73E-49F8-94C0-3860D1B1C9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" y="1654"/>
                <a:ext cx="1407" cy="1130"/>
              </a:xfrm>
              <a:custGeom>
                <a:avLst/>
                <a:gdLst>
                  <a:gd name="T0" fmla="*/ 1404 w 1407"/>
                  <a:gd name="T1" fmla="*/ 453 h 1130"/>
                  <a:gd name="T2" fmla="*/ 1384 w 1407"/>
                  <a:gd name="T3" fmla="*/ 347 h 1130"/>
                  <a:gd name="T4" fmla="*/ 1350 w 1407"/>
                  <a:gd name="T5" fmla="*/ 247 h 1130"/>
                  <a:gd name="T6" fmla="*/ 1300 w 1407"/>
                  <a:gd name="T7" fmla="*/ 155 h 1130"/>
                  <a:gd name="T8" fmla="*/ 1240 w 1407"/>
                  <a:gd name="T9" fmla="*/ 71 h 1130"/>
                  <a:gd name="T10" fmla="*/ 1175 w 1407"/>
                  <a:gd name="T11" fmla="*/ 9 h 1130"/>
                  <a:gd name="T12" fmla="*/ 1210 w 1407"/>
                  <a:gd name="T13" fmla="*/ 50 h 1130"/>
                  <a:gd name="T14" fmla="*/ 1279 w 1407"/>
                  <a:gd name="T15" fmla="*/ 136 h 1130"/>
                  <a:gd name="T16" fmla="*/ 1333 w 1407"/>
                  <a:gd name="T17" fmla="*/ 232 h 1130"/>
                  <a:gd name="T18" fmla="*/ 1373 w 1407"/>
                  <a:gd name="T19" fmla="*/ 335 h 1130"/>
                  <a:gd name="T20" fmla="*/ 1394 w 1407"/>
                  <a:gd name="T21" fmla="*/ 449 h 1130"/>
                  <a:gd name="T22" fmla="*/ 1398 w 1407"/>
                  <a:gd name="T23" fmla="*/ 560 h 1130"/>
                  <a:gd name="T24" fmla="*/ 1384 w 1407"/>
                  <a:gd name="T25" fmla="*/ 660 h 1130"/>
                  <a:gd name="T26" fmla="*/ 1359 w 1407"/>
                  <a:gd name="T27" fmla="*/ 756 h 1130"/>
                  <a:gd name="T28" fmla="*/ 1321 w 1407"/>
                  <a:gd name="T29" fmla="*/ 846 h 1130"/>
                  <a:gd name="T30" fmla="*/ 1269 w 1407"/>
                  <a:gd name="T31" fmla="*/ 929 h 1130"/>
                  <a:gd name="T32" fmla="*/ 1208 w 1407"/>
                  <a:gd name="T33" fmla="*/ 1003 h 1130"/>
                  <a:gd name="T34" fmla="*/ 1225 w 1407"/>
                  <a:gd name="T35" fmla="*/ 992 h 1130"/>
                  <a:gd name="T36" fmla="*/ 1273 w 1407"/>
                  <a:gd name="T37" fmla="*/ 936 h 1130"/>
                  <a:gd name="T38" fmla="*/ 1323 w 1407"/>
                  <a:gd name="T39" fmla="*/ 859 h 1130"/>
                  <a:gd name="T40" fmla="*/ 1361 w 1407"/>
                  <a:gd name="T41" fmla="*/ 775 h 1130"/>
                  <a:gd name="T42" fmla="*/ 1388 w 1407"/>
                  <a:gd name="T43" fmla="*/ 685 h 1130"/>
                  <a:gd name="T44" fmla="*/ 1404 w 1407"/>
                  <a:gd name="T45" fmla="*/ 591 h 1130"/>
                  <a:gd name="T46" fmla="*/ 196 w 1407"/>
                  <a:gd name="T47" fmla="*/ 40 h 1130"/>
                  <a:gd name="T48" fmla="*/ 133 w 1407"/>
                  <a:gd name="T49" fmla="*/ 115 h 1130"/>
                  <a:gd name="T50" fmla="*/ 81 w 1407"/>
                  <a:gd name="T51" fmla="*/ 199 h 1130"/>
                  <a:gd name="T52" fmla="*/ 40 w 1407"/>
                  <a:gd name="T53" fmla="*/ 289 h 1130"/>
                  <a:gd name="T54" fmla="*/ 14 w 1407"/>
                  <a:gd name="T55" fmla="*/ 387 h 1130"/>
                  <a:gd name="T56" fmla="*/ 0 w 1407"/>
                  <a:gd name="T57" fmla="*/ 491 h 1130"/>
                  <a:gd name="T58" fmla="*/ 6 w 1407"/>
                  <a:gd name="T59" fmla="*/ 620 h 1130"/>
                  <a:gd name="T60" fmla="*/ 37 w 1407"/>
                  <a:gd name="T61" fmla="*/ 752 h 1130"/>
                  <a:gd name="T62" fmla="*/ 92 w 1407"/>
                  <a:gd name="T63" fmla="*/ 875 h 1130"/>
                  <a:gd name="T64" fmla="*/ 169 w 1407"/>
                  <a:gd name="T65" fmla="*/ 982 h 1130"/>
                  <a:gd name="T66" fmla="*/ 263 w 1407"/>
                  <a:gd name="T67" fmla="*/ 1074 h 1130"/>
                  <a:gd name="T68" fmla="*/ 348 w 1407"/>
                  <a:gd name="T69" fmla="*/ 1128 h 1130"/>
                  <a:gd name="T70" fmla="*/ 284 w 1407"/>
                  <a:gd name="T71" fmla="*/ 1080 h 1130"/>
                  <a:gd name="T72" fmla="*/ 186 w 1407"/>
                  <a:gd name="T73" fmla="*/ 990 h 1130"/>
                  <a:gd name="T74" fmla="*/ 106 w 1407"/>
                  <a:gd name="T75" fmla="*/ 881 h 1130"/>
                  <a:gd name="T76" fmla="*/ 48 w 1407"/>
                  <a:gd name="T77" fmla="*/ 756 h 1130"/>
                  <a:gd name="T78" fmla="*/ 16 w 1407"/>
                  <a:gd name="T79" fmla="*/ 621 h 1130"/>
                  <a:gd name="T80" fmla="*/ 10 w 1407"/>
                  <a:gd name="T81" fmla="*/ 489 h 1130"/>
                  <a:gd name="T82" fmla="*/ 23 w 1407"/>
                  <a:gd name="T83" fmla="*/ 382 h 1130"/>
                  <a:gd name="T84" fmla="*/ 52 w 1407"/>
                  <a:gd name="T85" fmla="*/ 282 h 1130"/>
                  <a:gd name="T86" fmla="*/ 96 w 1407"/>
                  <a:gd name="T87" fmla="*/ 188 h 1130"/>
                  <a:gd name="T88" fmla="*/ 152 w 1407"/>
                  <a:gd name="T89" fmla="*/ 101 h 1130"/>
                  <a:gd name="T90" fmla="*/ 221 w 1407"/>
                  <a:gd name="T91" fmla="*/ 25 h 113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07"/>
                  <a:gd name="T139" fmla="*/ 0 h 1130"/>
                  <a:gd name="T140" fmla="*/ 1407 w 1407"/>
                  <a:gd name="T141" fmla="*/ 1130 h 113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07" h="1130">
                    <a:moveTo>
                      <a:pt x="1407" y="526"/>
                    </a:moveTo>
                    <a:lnTo>
                      <a:pt x="1405" y="489"/>
                    </a:lnTo>
                    <a:lnTo>
                      <a:pt x="1404" y="453"/>
                    </a:lnTo>
                    <a:lnTo>
                      <a:pt x="1398" y="416"/>
                    </a:lnTo>
                    <a:lnTo>
                      <a:pt x="1392" y="382"/>
                    </a:lnTo>
                    <a:lnTo>
                      <a:pt x="1384" y="347"/>
                    </a:lnTo>
                    <a:lnTo>
                      <a:pt x="1373" y="312"/>
                    </a:lnTo>
                    <a:lnTo>
                      <a:pt x="1361" y="280"/>
                    </a:lnTo>
                    <a:lnTo>
                      <a:pt x="1350" y="247"/>
                    </a:lnTo>
                    <a:lnTo>
                      <a:pt x="1334" y="215"/>
                    </a:lnTo>
                    <a:lnTo>
                      <a:pt x="1319" y="184"/>
                    </a:lnTo>
                    <a:lnTo>
                      <a:pt x="1300" y="155"/>
                    </a:lnTo>
                    <a:lnTo>
                      <a:pt x="1283" y="124"/>
                    </a:lnTo>
                    <a:lnTo>
                      <a:pt x="1261" y="97"/>
                    </a:lnTo>
                    <a:lnTo>
                      <a:pt x="1240" y="71"/>
                    </a:lnTo>
                    <a:lnTo>
                      <a:pt x="1217" y="46"/>
                    </a:lnTo>
                    <a:lnTo>
                      <a:pt x="1192" y="21"/>
                    </a:lnTo>
                    <a:lnTo>
                      <a:pt x="1175" y="9"/>
                    </a:lnTo>
                    <a:lnTo>
                      <a:pt x="1158" y="0"/>
                    </a:lnTo>
                    <a:lnTo>
                      <a:pt x="1185" y="25"/>
                    </a:lnTo>
                    <a:lnTo>
                      <a:pt x="1210" y="50"/>
                    </a:lnTo>
                    <a:lnTo>
                      <a:pt x="1235" y="76"/>
                    </a:lnTo>
                    <a:lnTo>
                      <a:pt x="1258" y="105"/>
                    </a:lnTo>
                    <a:lnTo>
                      <a:pt x="1279" y="136"/>
                    </a:lnTo>
                    <a:lnTo>
                      <a:pt x="1298" y="167"/>
                    </a:lnTo>
                    <a:lnTo>
                      <a:pt x="1317" y="199"/>
                    </a:lnTo>
                    <a:lnTo>
                      <a:pt x="1333" y="232"/>
                    </a:lnTo>
                    <a:lnTo>
                      <a:pt x="1348" y="264"/>
                    </a:lnTo>
                    <a:lnTo>
                      <a:pt x="1361" y="301"/>
                    </a:lnTo>
                    <a:lnTo>
                      <a:pt x="1373" y="335"/>
                    </a:lnTo>
                    <a:lnTo>
                      <a:pt x="1380" y="372"/>
                    </a:lnTo>
                    <a:lnTo>
                      <a:pt x="1388" y="410"/>
                    </a:lnTo>
                    <a:lnTo>
                      <a:pt x="1394" y="449"/>
                    </a:lnTo>
                    <a:lnTo>
                      <a:pt x="1398" y="487"/>
                    </a:lnTo>
                    <a:lnTo>
                      <a:pt x="1398" y="526"/>
                    </a:lnTo>
                    <a:lnTo>
                      <a:pt x="1398" y="560"/>
                    </a:lnTo>
                    <a:lnTo>
                      <a:pt x="1396" y="595"/>
                    </a:lnTo>
                    <a:lnTo>
                      <a:pt x="1390" y="627"/>
                    </a:lnTo>
                    <a:lnTo>
                      <a:pt x="1384" y="660"/>
                    </a:lnTo>
                    <a:lnTo>
                      <a:pt x="1379" y="692"/>
                    </a:lnTo>
                    <a:lnTo>
                      <a:pt x="1369" y="725"/>
                    </a:lnTo>
                    <a:lnTo>
                      <a:pt x="1359" y="756"/>
                    </a:lnTo>
                    <a:lnTo>
                      <a:pt x="1348" y="787"/>
                    </a:lnTo>
                    <a:lnTo>
                      <a:pt x="1334" y="817"/>
                    </a:lnTo>
                    <a:lnTo>
                      <a:pt x="1321" y="846"/>
                    </a:lnTo>
                    <a:lnTo>
                      <a:pt x="1304" y="875"/>
                    </a:lnTo>
                    <a:lnTo>
                      <a:pt x="1288" y="902"/>
                    </a:lnTo>
                    <a:lnTo>
                      <a:pt x="1269" y="929"/>
                    </a:lnTo>
                    <a:lnTo>
                      <a:pt x="1250" y="955"/>
                    </a:lnTo>
                    <a:lnTo>
                      <a:pt x="1229" y="980"/>
                    </a:lnTo>
                    <a:lnTo>
                      <a:pt x="1208" y="1003"/>
                    </a:lnTo>
                    <a:lnTo>
                      <a:pt x="1212" y="1002"/>
                    </a:lnTo>
                    <a:lnTo>
                      <a:pt x="1215" y="998"/>
                    </a:lnTo>
                    <a:lnTo>
                      <a:pt x="1225" y="992"/>
                    </a:lnTo>
                    <a:lnTo>
                      <a:pt x="1237" y="984"/>
                    </a:lnTo>
                    <a:lnTo>
                      <a:pt x="1256" y="961"/>
                    </a:lnTo>
                    <a:lnTo>
                      <a:pt x="1273" y="936"/>
                    </a:lnTo>
                    <a:lnTo>
                      <a:pt x="1290" y="911"/>
                    </a:lnTo>
                    <a:lnTo>
                      <a:pt x="1308" y="886"/>
                    </a:lnTo>
                    <a:lnTo>
                      <a:pt x="1323" y="859"/>
                    </a:lnTo>
                    <a:lnTo>
                      <a:pt x="1336" y="831"/>
                    </a:lnTo>
                    <a:lnTo>
                      <a:pt x="1350" y="804"/>
                    </a:lnTo>
                    <a:lnTo>
                      <a:pt x="1361" y="775"/>
                    </a:lnTo>
                    <a:lnTo>
                      <a:pt x="1371" y="746"/>
                    </a:lnTo>
                    <a:lnTo>
                      <a:pt x="1380" y="716"/>
                    </a:lnTo>
                    <a:lnTo>
                      <a:pt x="1388" y="685"/>
                    </a:lnTo>
                    <a:lnTo>
                      <a:pt x="1396" y="654"/>
                    </a:lnTo>
                    <a:lnTo>
                      <a:pt x="1400" y="623"/>
                    </a:lnTo>
                    <a:lnTo>
                      <a:pt x="1404" y="591"/>
                    </a:lnTo>
                    <a:lnTo>
                      <a:pt x="1405" y="558"/>
                    </a:lnTo>
                    <a:lnTo>
                      <a:pt x="1407" y="526"/>
                    </a:lnTo>
                    <a:close/>
                    <a:moveTo>
                      <a:pt x="196" y="40"/>
                    </a:moveTo>
                    <a:lnTo>
                      <a:pt x="173" y="63"/>
                    </a:lnTo>
                    <a:lnTo>
                      <a:pt x="152" y="88"/>
                    </a:lnTo>
                    <a:lnTo>
                      <a:pt x="133" y="115"/>
                    </a:lnTo>
                    <a:lnTo>
                      <a:pt x="113" y="142"/>
                    </a:lnTo>
                    <a:lnTo>
                      <a:pt x="96" y="170"/>
                    </a:lnTo>
                    <a:lnTo>
                      <a:pt x="81" y="199"/>
                    </a:lnTo>
                    <a:lnTo>
                      <a:pt x="65" y="228"/>
                    </a:lnTo>
                    <a:lnTo>
                      <a:pt x="52" y="259"/>
                    </a:lnTo>
                    <a:lnTo>
                      <a:pt x="40" y="289"/>
                    </a:lnTo>
                    <a:lnTo>
                      <a:pt x="29" y="322"/>
                    </a:lnTo>
                    <a:lnTo>
                      <a:pt x="21" y="355"/>
                    </a:lnTo>
                    <a:lnTo>
                      <a:pt x="14" y="387"/>
                    </a:lnTo>
                    <a:lnTo>
                      <a:pt x="8" y="422"/>
                    </a:lnTo>
                    <a:lnTo>
                      <a:pt x="4" y="456"/>
                    </a:lnTo>
                    <a:lnTo>
                      <a:pt x="0" y="491"/>
                    </a:lnTo>
                    <a:lnTo>
                      <a:pt x="0" y="526"/>
                    </a:lnTo>
                    <a:lnTo>
                      <a:pt x="2" y="573"/>
                    </a:lnTo>
                    <a:lnTo>
                      <a:pt x="6" y="620"/>
                    </a:lnTo>
                    <a:lnTo>
                      <a:pt x="14" y="666"/>
                    </a:lnTo>
                    <a:lnTo>
                      <a:pt x="23" y="710"/>
                    </a:lnTo>
                    <a:lnTo>
                      <a:pt x="37" y="752"/>
                    </a:lnTo>
                    <a:lnTo>
                      <a:pt x="54" y="794"/>
                    </a:lnTo>
                    <a:lnTo>
                      <a:pt x="71" y="835"/>
                    </a:lnTo>
                    <a:lnTo>
                      <a:pt x="92" y="875"/>
                    </a:lnTo>
                    <a:lnTo>
                      <a:pt x="115" y="913"/>
                    </a:lnTo>
                    <a:lnTo>
                      <a:pt x="140" y="948"/>
                    </a:lnTo>
                    <a:lnTo>
                      <a:pt x="169" y="982"/>
                    </a:lnTo>
                    <a:lnTo>
                      <a:pt x="198" y="1015"/>
                    </a:lnTo>
                    <a:lnTo>
                      <a:pt x="231" y="1046"/>
                    </a:lnTo>
                    <a:lnTo>
                      <a:pt x="263" y="1074"/>
                    </a:lnTo>
                    <a:lnTo>
                      <a:pt x="300" y="1101"/>
                    </a:lnTo>
                    <a:lnTo>
                      <a:pt x="336" y="1126"/>
                    </a:lnTo>
                    <a:lnTo>
                      <a:pt x="348" y="1128"/>
                    </a:lnTo>
                    <a:lnTo>
                      <a:pt x="361" y="1130"/>
                    </a:lnTo>
                    <a:lnTo>
                      <a:pt x="323" y="1107"/>
                    </a:lnTo>
                    <a:lnTo>
                      <a:pt x="284" y="1080"/>
                    </a:lnTo>
                    <a:lnTo>
                      <a:pt x="250" y="1053"/>
                    </a:lnTo>
                    <a:lnTo>
                      <a:pt x="217" y="1023"/>
                    </a:lnTo>
                    <a:lnTo>
                      <a:pt x="186" y="990"/>
                    </a:lnTo>
                    <a:lnTo>
                      <a:pt x="156" y="955"/>
                    </a:lnTo>
                    <a:lnTo>
                      <a:pt x="131" y="919"/>
                    </a:lnTo>
                    <a:lnTo>
                      <a:pt x="106" y="881"/>
                    </a:lnTo>
                    <a:lnTo>
                      <a:pt x="83" y="840"/>
                    </a:lnTo>
                    <a:lnTo>
                      <a:pt x="64" y="800"/>
                    </a:lnTo>
                    <a:lnTo>
                      <a:pt x="48" y="756"/>
                    </a:lnTo>
                    <a:lnTo>
                      <a:pt x="33" y="712"/>
                    </a:lnTo>
                    <a:lnTo>
                      <a:pt x="23" y="668"/>
                    </a:lnTo>
                    <a:lnTo>
                      <a:pt x="16" y="621"/>
                    </a:lnTo>
                    <a:lnTo>
                      <a:pt x="10" y="573"/>
                    </a:lnTo>
                    <a:lnTo>
                      <a:pt x="8" y="526"/>
                    </a:lnTo>
                    <a:lnTo>
                      <a:pt x="10" y="489"/>
                    </a:lnTo>
                    <a:lnTo>
                      <a:pt x="12" y="453"/>
                    </a:lnTo>
                    <a:lnTo>
                      <a:pt x="16" y="418"/>
                    </a:lnTo>
                    <a:lnTo>
                      <a:pt x="23" y="382"/>
                    </a:lnTo>
                    <a:lnTo>
                      <a:pt x="31" y="347"/>
                    </a:lnTo>
                    <a:lnTo>
                      <a:pt x="40" y="314"/>
                    </a:lnTo>
                    <a:lnTo>
                      <a:pt x="52" y="282"/>
                    </a:lnTo>
                    <a:lnTo>
                      <a:pt x="65" y="249"/>
                    </a:lnTo>
                    <a:lnTo>
                      <a:pt x="79" y="218"/>
                    </a:lnTo>
                    <a:lnTo>
                      <a:pt x="96" y="188"/>
                    </a:lnTo>
                    <a:lnTo>
                      <a:pt x="113" y="157"/>
                    </a:lnTo>
                    <a:lnTo>
                      <a:pt x="133" y="128"/>
                    </a:lnTo>
                    <a:lnTo>
                      <a:pt x="152" y="101"/>
                    </a:lnTo>
                    <a:lnTo>
                      <a:pt x="175" y="74"/>
                    </a:lnTo>
                    <a:lnTo>
                      <a:pt x="196" y="50"/>
                    </a:lnTo>
                    <a:lnTo>
                      <a:pt x="221" y="25"/>
                    </a:lnTo>
                    <a:lnTo>
                      <a:pt x="208" y="32"/>
                    </a:lnTo>
                    <a:lnTo>
                      <a:pt x="196" y="4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7" name="Freeform 51">
                <a:extLst>
                  <a:ext uri="{FF2B5EF4-FFF2-40B4-BE49-F238E27FC236}">
                    <a16:creationId xmlns:a16="http://schemas.microsoft.com/office/drawing/2014/main" id="{6F90EB18-28D8-4B60-B682-55B10A4D2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" y="1644"/>
                <a:ext cx="1398" cy="1142"/>
              </a:xfrm>
              <a:custGeom>
                <a:avLst/>
                <a:gdLst>
                  <a:gd name="T0" fmla="*/ 1394 w 1398"/>
                  <a:gd name="T1" fmla="*/ 461 h 1142"/>
                  <a:gd name="T2" fmla="*/ 1375 w 1398"/>
                  <a:gd name="T3" fmla="*/ 351 h 1142"/>
                  <a:gd name="T4" fmla="*/ 1338 w 1398"/>
                  <a:gd name="T5" fmla="*/ 250 h 1142"/>
                  <a:gd name="T6" fmla="*/ 1286 w 1398"/>
                  <a:gd name="T7" fmla="*/ 155 h 1142"/>
                  <a:gd name="T8" fmla="*/ 1221 w 1398"/>
                  <a:gd name="T9" fmla="*/ 69 h 1142"/>
                  <a:gd name="T10" fmla="*/ 1154 w 1398"/>
                  <a:gd name="T11" fmla="*/ 10 h 1142"/>
                  <a:gd name="T12" fmla="*/ 1190 w 1398"/>
                  <a:gd name="T13" fmla="*/ 50 h 1142"/>
                  <a:gd name="T14" fmla="*/ 1263 w 1398"/>
                  <a:gd name="T15" fmla="*/ 136 h 1142"/>
                  <a:gd name="T16" fmla="*/ 1321 w 1398"/>
                  <a:gd name="T17" fmla="*/ 234 h 1142"/>
                  <a:gd name="T18" fmla="*/ 1363 w 1398"/>
                  <a:gd name="T19" fmla="*/ 342 h 1142"/>
                  <a:gd name="T20" fmla="*/ 1386 w 1398"/>
                  <a:gd name="T21" fmla="*/ 455 h 1142"/>
                  <a:gd name="T22" fmla="*/ 1390 w 1398"/>
                  <a:gd name="T23" fmla="*/ 572 h 1142"/>
                  <a:gd name="T24" fmla="*/ 1376 w 1398"/>
                  <a:gd name="T25" fmla="*/ 676 h 1142"/>
                  <a:gd name="T26" fmla="*/ 1348 w 1398"/>
                  <a:gd name="T27" fmla="*/ 775 h 1142"/>
                  <a:gd name="T28" fmla="*/ 1305 w 1398"/>
                  <a:gd name="T29" fmla="*/ 868 h 1142"/>
                  <a:gd name="T30" fmla="*/ 1252 w 1398"/>
                  <a:gd name="T31" fmla="*/ 952 h 1142"/>
                  <a:gd name="T32" fmla="*/ 1185 w 1398"/>
                  <a:gd name="T33" fmla="*/ 1027 h 1142"/>
                  <a:gd name="T34" fmla="*/ 1215 w 1398"/>
                  <a:gd name="T35" fmla="*/ 1006 h 1142"/>
                  <a:gd name="T36" fmla="*/ 1259 w 1398"/>
                  <a:gd name="T37" fmla="*/ 954 h 1142"/>
                  <a:gd name="T38" fmla="*/ 1311 w 1398"/>
                  <a:gd name="T39" fmla="*/ 875 h 1142"/>
                  <a:gd name="T40" fmla="*/ 1352 w 1398"/>
                  <a:gd name="T41" fmla="*/ 789 h 1142"/>
                  <a:gd name="T42" fmla="*/ 1380 w 1398"/>
                  <a:gd name="T43" fmla="*/ 699 h 1142"/>
                  <a:gd name="T44" fmla="*/ 1396 w 1398"/>
                  <a:gd name="T45" fmla="*/ 603 h 1142"/>
                  <a:gd name="T46" fmla="*/ 204 w 1398"/>
                  <a:gd name="T47" fmla="*/ 42 h 1142"/>
                  <a:gd name="T48" fmla="*/ 138 w 1398"/>
                  <a:gd name="T49" fmla="*/ 119 h 1142"/>
                  <a:gd name="T50" fmla="*/ 84 w 1398"/>
                  <a:gd name="T51" fmla="*/ 203 h 1142"/>
                  <a:gd name="T52" fmla="*/ 42 w 1398"/>
                  <a:gd name="T53" fmla="*/ 296 h 1142"/>
                  <a:gd name="T54" fmla="*/ 13 w 1398"/>
                  <a:gd name="T55" fmla="*/ 395 h 1142"/>
                  <a:gd name="T56" fmla="*/ 0 w 1398"/>
                  <a:gd name="T57" fmla="*/ 499 h 1142"/>
                  <a:gd name="T58" fmla="*/ 6 w 1398"/>
                  <a:gd name="T59" fmla="*/ 630 h 1142"/>
                  <a:gd name="T60" fmla="*/ 38 w 1398"/>
                  <a:gd name="T61" fmla="*/ 764 h 1142"/>
                  <a:gd name="T62" fmla="*/ 94 w 1398"/>
                  <a:gd name="T63" fmla="*/ 887 h 1142"/>
                  <a:gd name="T64" fmla="*/ 173 w 1398"/>
                  <a:gd name="T65" fmla="*/ 996 h 1142"/>
                  <a:gd name="T66" fmla="*/ 271 w 1398"/>
                  <a:gd name="T67" fmla="*/ 1088 h 1142"/>
                  <a:gd name="T68" fmla="*/ 357 w 1398"/>
                  <a:gd name="T69" fmla="*/ 1140 h 1142"/>
                  <a:gd name="T70" fmla="*/ 292 w 1398"/>
                  <a:gd name="T71" fmla="*/ 1094 h 1142"/>
                  <a:gd name="T72" fmla="*/ 190 w 1398"/>
                  <a:gd name="T73" fmla="*/ 1004 h 1142"/>
                  <a:gd name="T74" fmla="*/ 108 w 1398"/>
                  <a:gd name="T75" fmla="*/ 894 h 1142"/>
                  <a:gd name="T76" fmla="*/ 48 w 1398"/>
                  <a:gd name="T77" fmla="*/ 770 h 1142"/>
                  <a:gd name="T78" fmla="*/ 15 w 1398"/>
                  <a:gd name="T79" fmla="*/ 631 h 1142"/>
                  <a:gd name="T80" fmla="*/ 10 w 1398"/>
                  <a:gd name="T81" fmla="*/ 499 h 1142"/>
                  <a:gd name="T82" fmla="*/ 23 w 1398"/>
                  <a:gd name="T83" fmla="*/ 390 h 1142"/>
                  <a:gd name="T84" fmla="*/ 54 w 1398"/>
                  <a:gd name="T85" fmla="*/ 286 h 1142"/>
                  <a:gd name="T86" fmla="*/ 100 w 1398"/>
                  <a:gd name="T87" fmla="*/ 192 h 1142"/>
                  <a:gd name="T88" fmla="*/ 159 w 1398"/>
                  <a:gd name="T89" fmla="*/ 104 h 1142"/>
                  <a:gd name="T90" fmla="*/ 230 w 1398"/>
                  <a:gd name="T91" fmla="*/ 29 h 114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98"/>
                  <a:gd name="T139" fmla="*/ 0 h 1142"/>
                  <a:gd name="T140" fmla="*/ 1398 w 1398"/>
                  <a:gd name="T141" fmla="*/ 1142 h 114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98" h="1142">
                    <a:moveTo>
                      <a:pt x="1398" y="536"/>
                    </a:moveTo>
                    <a:lnTo>
                      <a:pt x="1398" y="497"/>
                    </a:lnTo>
                    <a:lnTo>
                      <a:pt x="1394" y="461"/>
                    </a:lnTo>
                    <a:lnTo>
                      <a:pt x="1390" y="422"/>
                    </a:lnTo>
                    <a:lnTo>
                      <a:pt x="1382" y="386"/>
                    </a:lnTo>
                    <a:lnTo>
                      <a:pt x="1375" y="351"/>
                    </a:lnTo>
                    <a:lnTo>
                      <a:pt x="1363" y="317"/>
                    </a:lnTo>
                    <a:lnTo>
                      <a:pt x="1352" y="282"/>
                    </a:lnTo>
                    <a:lnTo>
                      <a:pt x="1338" y="250"/>
                    </a:lnTo>
                    <a:lnTo>
                      <a:pt x="1321" y="217"/>
                    </a:lnTo>
                    <a:lnTo>
                      <a:pt x="1304" y="184"/>
                    </a:lnTo>
                    <a:lnTo>
                      <a:pt x="1286" y="155"/>
                    </a:lnTo>
                    <a:lnTo>
                      <a:pt x="1265" y="125"/>
                    </a:lnTo>
                    <a:lnTo>
                      <a:pt x="1244" y="98"/>
                    </a:lnTo>
                    <a:lnTo>
                      <a:pt x="1221" y="69"/>
                    </a:lnTo>
                    <a:lnTo>
                      <a:pt x="1196" y="44"/>
                    </a:lnTo>
                    <a:lnTo>
                      <a:pt x="1171" y="19"/>
                    </a:lnTo>
                    <a:lnTo>
                      <a:pt x="1154" y="10"/>
                    </a:lnTo>
                    <a:lnTo>
                      <a:pt x="1137" y="0"/>
                    </a:lnTo>
                    <a:lnTo>
                      <a:pt x="1163" y="25"/>
                    </a:lnTo>
                    <a:lnTo>
                      <a:pt x="1190" y="50"/>
                    </a:lnTo>
                    <a:lnTo>
                      <a:pt x="1217" y="79"/>
                    </a:lnTo>
                    <a:lnTo>
                      <a:pt x="1240" y="107"/>
                    </a:lnTo>
                    <a:lnTo>
                      <a:pt x="1263" y="136"/>
                    </a:lnTo>
                    <a:lnTo>
                      <a:pt x="1284" y="169"/>
                    </a:lnTo>
                    <a:lnTo>
                      <a:pt x="1304" y="200"/>
                    </a:lnTo>
                    <a:lnTo>
                      <a:pt x="1321" y="234"/>
                    </a:lnTo>
                    <a:lnTo>
                      <a:pt x="1336" y="269"/>
                    </a:lnTo>
                    <a:lnTo>
                      <a:pt x="1350" y="305"/>
                    </a:lnTo>
                    <a:lnTo>
                      <a:pt x="1363" y="342"/>
                    </a:lnTo>
                    <a:lnTo>
                      <a:pt x="1373" y="378"/>
                    </a:lnTo>
                    <a:lnTo>
                      <a:pt x="1380" y="417"/>
                    </a:lnTo>
                    <a:lnTo>
                      <a:pt x="1386" y="455"/>
                    </a:lnTo>
                    <a:lnTo>
                      <a:pt x="1390" y="495"/>
                    </a:lnTo>
                    <a:lnTo>
                      <a:pt x="1390" y="536"/>
                    </a:lnTo>
                    <a:lnTo>
                      <a:pt x="1390" y="572"/>
                    </a:lnTo>
                    <a:lnTo>
                      <a:pt x="1386" y="607"/>
                    </a:lnTo>
                    <a:lnTo>
                      <a:pt x="1382" y="641"/>
                    </a:lnTo>
                    <a:lnTo>
                      <a:pt x="1376" y="676"/>
                    </a:lnTo>
                    <a:lnTo>
                      <a:pt x="1369" y="710"/>
                    </a:lnTo>
                    <a:lnTo>
                      <a:pt x="1359" y="743"/>
                    </a:lnTo>
                    <a:lnTo>
                      <a:pt x="1348" y="775"/>
                    </a:lnTo>
                    <a:lnTo>
                      <a:pt x="1334" y="806"/>
                    </a:lnTo>
                    <a:lnTo>
                      <a:pt x="1321" y="837"/>
                    </a:lnTo>
                    <a:lnTo>
                      <a:pt x="1305" y="868"/>
                    </a:lnTo>
                    <a:lnTo>
                      <a:pt x="1288" y="896"/>
                    </a:lnTo>
                    <a:lnTo>
                      <a:pt x="1271" y="923"/>
                    </a:lnTo>
                    <a:lnTo>
                      <a:pt x="1252" y="952"/>
                    </a:lnTo>
                    <a:lnTo>
                      <a:pt x="1231" y="977"/>
                    </a:lnTo>
                    <a:lnTo>
                      <a:pt x="1209" y="1002"/>
                    </a:lnTo>
                    <a:lnTo>
                      <a:pt x="1185" y="1027"/>
                    </a:lnTo>
                    <a:lnTo>
                      <a:pt x="1198" y="1017"/>
                    </a:lnTo>
                    <a:lnTo>
                      <a:pt x="1211" y="1008"/>
                    </a:lnTo>
                    <a:lnTo>
                      <a:pt x="1215" y="1006"/>
                    </a:lnTo>
                    <a:lnTo>
                      <a:pt x="1219" y="1002"/>
                    </a:lnTo>
                    <a:lnTo>
                      <a:pt x="1240" y="979"/>
                    </a:lnTo>
                    <a:lnTo>
                      <a:pt x="1259" y="954"/>
                    </a:lnTo>
                    <a:lnTo>
                      <a:pt x="1277" y="929"/>
                    </a:lnTo>
                    <a:lnTo>
                      <a:pt x="1294" y="902"/>
                    </a:lnTo>
                    <a:lnTo>
                      <a:pt x="1311" y="875"/>
                    </a:lnTo>
                    <a:lnTo>
                      <a:pt x="1325" y="848"/>
                    </a:lnTo>
                    <a:lnTo>
                      <a:pt x="1338" y="820"/>
                    </a:lnTo>
                    <a:lnTo>
                      <a:pt x="1352" y="789"/>
                    </a:lnTo>
                    <a:lnTo>
                      <a:pt x="1361" y="760"/>
                    </a:lnTo>
                    <a:lnTo>
                      <a:pt x="1371" y="729"/>
                    </a:lnTo>
                    <a:lnTo>
                      <a:pt x="1380" y="699"/>
                    </a:lnTo>
                    <a:lnTo>
                      <a:pt x="1386" y="666"/>
                    </a:lnTo>
                    <a:lnTo>
                      <a:pt x="1392" y="635"/>
                    </a:lnTo>
                    <a:lnTo>
                      <a:pt x="1396" y="603"/>
                    </a:lnTo>
                    <a:lnTo>
                      <a:pt x="1398" y="568"/>
                    </a:lnTo>
                    <a:lnTo>
                      <a:pt x="1398" y="536"/>
                    </a:lnTo>
                    <a:close/>
                    <a:moveTo>
                      <a:pt x="204" y="42"/>
                    </a:moveTo>
                    <a:lnTo>
                      <a:pt x="180" y="67"/>
                    </a:lnTo>
                    <a:lnTo>
                      <a:pt x="159" y="92"/>
                    </a:lnTo>
                    <a:lnTo>
                      <a:pt x="138" y="119"/>
                    </a:lnTo>
                    <a:lnTo>
                      <a:pt x="119" y="146"/>
                    </a:lnTo>
                    <a:lnTo>
                      <a:pt x="100" y="175"/>
                    </a:lnTo>
                    <a:lnTo>
                      <a:pt x="84" y="203"/>
                    </a:lnTo>
                    <a:lnTo>
                      <a:pt x="69" y="232"/>
                    </a:lnTo>
                    <a:lnTo>
                      <a:pt x="54" y="265"/>
                    </a:lnTo>
                    <a:lnTo>
                      <a:pt x="42" y="296"/>
                    </a:lnTo>
                    <a:lnTo>
                      <a:pt x="31" y="328"/>
                    </a:lnTo>
                    <a:lnTo>
                      <a:pt x="21" y="361"/>
                    </a:lnTo>
                    <a:lnTo>
                      <a:pt x="13" y="395"/>
                    </a:lnTo>
                    <a:lnTo>
                      <a:pt x="8" y="430"/>
                    </a:lnTo>
                    <a:lnTo>
                      <a:pt x="4" y="464"/>
                    </a:lnTo>
                    <a:lnTo>
                      <a:pt x="0" y="499"/>
                    </a:lnTo>
                    <a:lnTo>
                      <a:pt x="0" y="536"/>
                    </a:lnTo>
                    <a:lnTo>
                      <a:pt x="2" y="583"/>
                    </a:lnTo>
                    <a:lnTo>
                      <a:pt x="6" y="630"/>
                    </a:lnTo>
                    <a:lnTo>
                      <a:pt x="13" y="676"/>
                    </a:lnTo>
                    <a:lnTo>
                      <a:pt x="25" y="722"/>
                    </a:lnTo>
                    <a:lnTo>
                      <a:pt x="38" y="764"/>
                    </a:lnTo>
                    <a:lnTo>
                      <a:pt x="54" y="806"/>
                    </a:lnTo>
                    <a:lnTo>
                      <a:pt x="73" y="848"/>
                    </a:lnTo>
                    <a:lnTo>
                      <a:pt x="94" y="887"/>
                    </a:lnTo>
                    <a:lnTo>
                      <a:pt x="119" y="925"/>
                    </a:lnTo>
                    <a:lnTo>
                      <a:pt x="144" y="962"/>
                    </a:lnTo>
                    <a:lnTo>
                      <a:pt x="173" y="996"/>
                    </a:lnTo>
                    <a:lnTo>
                      <a:pt x="204" y="1029"/>
                    </a:lnTo>
                    <a:lnTo>
                      <a:pt x="236" y="1059"/>
                    </a:lnTo>
                    <a:lnTo>
                      <a:pt x="271" y="1088"/>
                    </a:lnTo>
                    <a:lnTo>
                      <a:pt x="307" y="1113"/>
                    </a:lnTo>
                    <a:lnTo>
                      <a:pt x="344" y="1138"/>
                    </a:lnTo>
                    <a:lnTo>
                      <a:pt x="357" y="1140"/>
                    </a:lnTo>
                    <a:lnTo>
                      <a:pt x="369" y="1142"/>
                    </a:lnTo>
                    <a:lnTo>
                      <a:pt x="330" y="1119"/>
                    </a:lnTo>
                    <a:lnTo>
                      <a:pt x="292" y="1094"/>
                    </a:lnTo>
                    <a:lnTo>
                      <a:pt x="255" y="1065"/>
                    </a:lnTo>
                    <a:lnTo>
                      <a:pt x="223" y="1035"/>
                    </a:lnTo>
                    <a:lnTo>
                      <a:pt x="190" y="1004"/>
                    </a:lnTo>
                    <a:lnTo>
                      <a:pt x="161" y="969"/>
                    </a:lnTo>
                    <a:lnTo>
                      <a:pt x="132" y="933"/>
                    </a:lnTo>
                    <a:lnTo>
                      <a:pt x="108" y="894"/>
                    </a:lnTo>
                    <a:lnTo>
                      <a:pt x="86" y="854"/>
                    </a:lnTo>
                    <a:lnTo>
                      <a:pt x="65" y="812"/>
                    </a:lnTo>
                    <a:lnTo>
                      <a:pt x="48" y="770"/>
                    </a:lnTo>
                    <a:lnTo>
                      <a:pt x="35" y="724"/>
                    </a:lnTo>
                    <a:lnTo>
                      <a:pt x="23" y="679"/>
                    </a:lnTo>
                    <a:lnTo>
                      <a:pt x="15" y="631"/>
                    </a:lnTo>
                    <a:lnTo>
                      <a:pt x="10" y="583"/>
                    </a:lnTo>
                    <a:lnTo>
                      <a:pt x="8" y="536"/>
                    </a:lnTo>
                    <a:lnTo>
                      <a:pt x="10" y="499"/>
                    </a:lnTo>
                    <a:lnTo>
                      <a:pt x="12" y="461"/>
                    </a:lnTo>
                    <a:lnTo>
                      <a:pt x="17" y="424"/>
                    </a:lnTo>
                    <a:lnTo>
                      <a:pt x="23" y="390"/>
                    </a:lnTo>
                    <a:lnTo>
                      <a:pt x="33" y="355"/>
                    </a:lnTo>
                    <a:lnTo>
                      <a:pt x="42" y="321"/>
                    </a:lnTo>
                    <a:lnTo>
                      <a:pt x="54" y="286"/>
                    </a:lnTo>
                    <a:lnTo>
                      <a:pt x="67" y="253"/>
                    </a:lnTo>
                    <a:lnTo>
                      <a:pt x="83" y="223"/>
                    </a:lnTo>
                    <a:lnTo>
                      <a:pt x="100" y="192"/>
                    </a:lnTo>
                    <a:lnTo>
                      <a:pt x="119" y="161"/>
                    </a:lnTo>
                    <a:lnTo>
                      <a:pt x="138" y="132"/>
                    </a:lnTo>
                    <a:lnTo>
                      <a:pt x="159" y="104"/>
                    </a:lnTo>
                    <a:lnTo>
                      <a:pt x="182" y="77"/>
                    </a:lnTo>
                    <a:lnTo>
                      <a:pt x="205" y="52"/>
                    </a:lnTo>
                    <a:lnTo>
                      <a:pt x="230" y="29"/>
                    </a:lnTo>
                    <a:lnTo>
                      <a:pt x="217" y="35"/>
                    </a:lnTo>
                    <a:lnTo>
                      <a:pt x="204" y="42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8" name="Freeform 52">
                <a:extLst>
                  <a:ext uri="{FF2B5EF4-FFF2-40B4-BE49-F238E27FC236}">
                    <a16:creationId xmlns:a16="http://schemas.microsoft.com/office/drawing/2014/main" id="{58F518C0-7A79-44F2-8757-095EE330F6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" y="1634"/>
                <a:ext cx="1390" cy="1156"/>
              </a:xfrm>
              <a:custGeom>
                <a:avLst/>
                <a:gdLst>
                  <a:gd name="T0" fmla="*/ 1386 w 1390"/>
                  <a:gd name="T1" fmla="*/ 469 h 1156"/>
                  <a:gd name="T2" fmla="*/ 1365 w 1390"/>
                  <a:gd name="T3" fmla="*/ 355 h 1156"/>
                  <a:gd name="T4" fmla="*/ 1325 w 1390"/>
                  <a:gd name="T5" fmla="*/ 252 h 1156"/>
                  <a:gd name="T6" fmla="*/ 1271 w 1390"/>
                  <a:gd name="T7" fmla="*/ 156 h 1156"/>
                  <a:gd name="T8" fmla="*/ 1202 w 1390"/>
                  <a:gd name="T9" fmla="*/ 70 h 1156"/>
                  <a:gd name="T10" fmla="*/ 1131 w 1390"/>
                  <a:gd name="T11" fmla="*/ 10 h 1156"/>
                  <a:gd name="T12" fmla="*/ 1171 w 1390"/>
                  <a:gd name="T13" fmla="*/ 50 h 1156"/>
                  <a:gd name="T14" fmla="*/ 1248 w 1390"/>
                  <a:gd name="T15" fmla="*/ 139 h 1156"/>
                  <a:gd name="T16" fmla="*/ 1309 w 1390"/>
                  <a:gd name="T17" fmla="*/ 236 h 1156"/>
                  <a:gd name="T18" fmla="*/ 1353 w 1390"/>
                  <a:gd name="T19" fmla="*/ 346 h 1156"/>
                  <a:gd name="T20" fmla="*/ 1376 w 1390"/>
                  <a:gd name="T21" fmla="*/ 463 h 1156"/>
                  <a:gd name="T22" fmla="*/ 1380 w 1390"/>
                  <a:gd name="T23" fmla="*/ 582 h 1156"/>
                  <a:gd name="T24" fmla="*/ 1367 w 1390"/>
                  <a:gd name="T25" fmla="*/ 691 h 1156"/>
                  <a:gd name="T26" fmla="*/ 1336 w 1390"/>
                  <a:gd name="T27" fmla="*/ 793 h 1156"/>
                  <a:gd name="T28" fmla="*/ 1290 w 1390"/>
                  <a:gd name="T29" fmla="*/ 889 h 1156"/>
                  <a:gd name="T30" fmla="*/ 1232 w 1390"/>
                  <a:gd name="T31" fmla="*/ 974 h 1156"/>
                  <a:gd name="T32" fmla="*/ 1161 w 1390"/>
                  <a:gd name="T33" fmla="*/ 1050 h 1156"/>
                  <a:gd name="T34" fmla="*/ 1221 w 1390"/>
                  <a:gd name="T35" fmla="*/ 1000 h 1156"/>
                  <a:gd name="T36" fmla="*/ 1280 w 1390"/>
                  <a:gd name="T37" fmla="*/ 922 h 1156"/>
                  <a:gd name="T38" fmla="*/ 1326 w 1390"/>
                  <a:gd name="T39" fmla="*/ 837 h 1156"/>
                  <a:gd name="T40" fmla="*/ 1361 w 1390"/>
                  <a:gd name="T41" fmla="*/ 745 h 1156"/>
                  <a:gd name="T42" fmla="*/ 1382 w 1390"/>
                  <a:gd name="T43" fmla="*/ 647 h 1156"/>
                  <a:gd name="T44" fmla="*/ 1390 w 1390"/>
                  <a:gd name="T45" fmla="*/ 546 h 1156"/>
                  <a:gd name="T46" fmla="*/ 165 w 1390"/>
                  <a:gd name="T47" fmla="*/ 94 h 1156"/>
                  <a:gd name="T48" fmla="*/ 105 w 1390"/>
                  <a:gd name="T49" fmla="*/ 177 h 1156"/>
                  <a:gd name="T50" fmla="*/ 57 w 1390"/>
                  <a:gd name="T51" fmla="*/ 269 h 1156"/>
                  <a:gd name="T52" fmla="*/ 23 w 1390"/>
                  <a:gd name="T53" fmla="*/ 367 h 1156"/>
                  <a:gd name="T54" fmla="*/ 4 w 1390"/>
                  <a:gd name="T55" fmla="*/ 473 h 1156"/>
                  <a:gd name="T56" fmla="*/ 2 w 1390"/>
                  <a:gd name="T57" fmla="*/ 593 h 1156"/>
                  <a:gd name="T58" fmla="*/ 25 w 1390"/>
                  <a:gd name="T59" fmla="*/ 732 h 1156"/>
                  <a:gd name="T60" fmla="*/ 75 w 1390"/>
                  <a:gd name="T61" fmla="*/ 860 h 1156"/>
                  <a:gd name="T62" fmla="*/ 148 w 1390"/>
                  <a:gd name="T63" fmla="*/ 975 h 1156"/>
                  <a:gd name="T64" fmla="*/ 242 w 1390"/>
                  <a:gd name="T65" fmla="*/ 1073 h 1156"/>
                  <a:gd name="T66" fmla="*/ 353 w 1390"/>
                  <a:gd name="T67" fmla="*/ 1150 h 1156"/>
                  <a:gd name="T68" fmla="*/ 338 w 1390"/>
                  <a:gd name="T69" fmla="*/ 1133 h 1156"/>
                  <a:gd name="T70" fmla="*/ 228 w 1390"/>
                  <a:gd name="T71" fmla="*/ 1048 h 1156"/>
                  <a:gd name="T72" fmla="*/ 136 w 1390"/>
                  <a:gd name="T73" fmla="*/ 945 h 1156"/>
                  <a:gd name="T74" fmla="*/ 67 w 1390"/>
                  <a:gd name="T75" fmla="*/ 826 h 1156"/>
                  <a:gd name="T76" fmla="*/ 23 w 1390"/>
                  <a:gd name="T77" fmla="*/ 691 h 1156"/>
                  <a:gd name="T78" fmla="*/ 8 w 1390"/>
                  <a:gd name="T79" fmla="*/ 546 h 1156"/>
                  <a:gd name="T80" fmla="*/ 17 w 1390"/>
                  <a:gd name="T81" fmla="*/ 432 h 1156"/>
                  <a:gd name="T82" fmla="*/ 44 w 1390"/>
                  <a:gd name="T83" fmla="*/ 325 h 1156"/>
                  <a:gd name="T84" fmla="*/ 86 w 1390"/>
                  <a:gd name="T85" fmla="*/ 227 h 1156"/>
                  <a:gd name="T86" fmla="*/ 144 w 1390"/>
                  <a:gd name="T87" fmla="*/ 135 h 1156"/>
                  <a:gd name="T88" fmla="*/ 215 w 1390"/>
                  <a:gd name="T89" fmla="*/ 54 h 1156"/>
                  <a:gd name="T90" fmla="*/ 213 w 1390"/>
                  <a:gd name="T91" fmla="*/ 45 h 115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90"/>
                  <a:gd name="T139" fmla="*/ 0 h 1156"/>
                  <a:gd name="T140" fmla="*/ 1390 w 1390"/>
                  <a:gd name="T141" fmla="*/ 1156 h 115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90" h="1156">
                    <a:moveTo>
                      <a:pt x="1390" y="546"/>
                    </a:moveTo>
                    <a:lnTo>
                      <a:pt x="1390" y="507"/>
                    </a:lnTo>
                    <a:lnTo>
                      <a:pt x="1386" y="469"/>
                    </a:lnTo>
                    <a:lnTo>
                      <a:pt x="1380" y="430"/>
                    </a:lnTo>
                    <a:lnTo>
                      <a:pt x="1372" y="392"/>
                    </a:lnTo>
                    <a:lnTo>
                      <a:pt x="1365" y="355"/>
                    </a:lnTo>
                    <a:lnTo>
                      <a:pt x="1353" y="321"/>
                    </a:lnTo>
                    <a:lnTo>
                      <a:pt x="1340" y="284"/>
                    </a:lnTo>
                    <a:lnTo>
                      <a:pt x="1325" y="252"/>
                    </a:lnTo>
                    <a:lnTo>
                      <a:pt x="1309" y="219"/>
                    </a:lnTo>
                    <a:lnTo>
                      <a:pt x="1290" y="187"/>
                    </a:lnTo>
                    <a:lnTo>
                      <a:pt x="1271" y="156"/>
                    </a:lnTo>
                    <a:lnTo>
                      <a:pt x="1250" y="125"/>
                    </a:lnTo>
                    <a:lnTo>
                      <a:pt x="1227" y="96"/>
                    </a:lnTo>
                    <a:lnTo>
                      <a:pt x="1202" y="70"/>
                    </a:lnTo>
                    <a:lnTo>
                      <a:pt x="1177" y="45"/>
                    </a:lnTo>
                    <a:lnTo>
                      <a:pt x="1150" y="20"/>
                    </a:lnTo>
                    <a:lnTo>
                      <a:pt x="1131" y="10"/>
                    </a:lnTo>
                    <a:lnTo>
                      <a:pt x="1113" y="0"/>
                    </a:lnTo>
                    <a:lnTo>
                      <a:pt x="1144" y="25"/>
                    </a:lnTo>
                    <a:lnTo>
                      <a:pt x="1171" y="50"/>
                    </a:lnTo>
                    <a:lnTo>
                      <a:pt x="1200" y="79"/>
                    </a:lnTo>
                    <a:lnTo>
                      <a:pt x="1225" y="108"/>
                    </a:lnTo>
                    <a:lnTo>
                      <a:pt x="1248" y="139"/>
                    </a:lnTo>
                    <a:lnTo>
                      <a:pt x="1271" y="169"/>
                    </a:lnTo>
                    <a:lnTo>
                      <a:pt x="1290" y="202"/>
                    </a:lnTo>
                    <a:lnTo>
                      <a:pt x="1309" y="236"/>
                    </a:lnTo>
                    <a:lnTo>
                      <a:pt x="1326" y="273"/>
                    </a:lnTo>
                    <a:lnTo>
                      <a:pt x="1340" y="309"/>
                    </a:lnTo>
                    <a:lnTo>
                      <a:pt x="1353" y="346"/>
                    </a:lnTo>
                    <a:lnTo>
                      <a:pt x="1363" y="384"/>
                    </a:lnTo>
                    <a:lnTo>
                      <a:pt x="1371" y="423"/>
                    </a:lnTo>
                    <a:lnTo>
                      <a:pt x="1376" y="463"/>
                    </a:lnTo>
                    <a:lnTo>
                      <a:pt x="1380" y="503"/>
                    </a:lnTo>
                    <a:lnTo>
                      <a:pt x="1382" y="546"/>
                    </a:lnTo>
                    <a:lnTo>
                      <a:pt x="1380" y="582"/>
                    </a:lnTo>
                    <a:lnTo>
                      <a:pt x="1378" y="618"/>
                    </a:lnTo>
                    <a:lnTo>
                      <a:pt x="1372" y="655"/>
                    </a:lnTo>
                    <a:lnTo>
                      <a:pt x="1367" y="691"/>
                    </a:lnTo>
                    <a:lnTo>
                      <a:pt x="1357" y="726"/>
                    </a:lnTo>
                    <a:lnTo>
                      <a:pt x="1348" y="760"/>
                    </a:lnTo>
                    <a:lnTo>
                      <a:pt x="1336" y="793"/>
                    </a:lnTo>
                    <a:lnTo>
                      <a:pt x="1323" y="826"/>
                    </a:lnTo>
                    <a:lnTo>
                      <a:pt x="1307" y="858"/>
                    </a:lnTo>
                    <a:lnTo>
                      <a:pt x="1290" y="889"/>
                    </a:lnTo>
                    <a:lnTo>
                      <a:pt x="1273" y="918"/>
                    </a:lnTo>
                    <a:lnTo>
                      <a:pt x="1253" y="947"/>
                    </a:lnTo>
                    <a:lnTo>
                      <a:pt x="1232" y="974"/>
                    </a:lnTo>
                    <a:lnTo>
                      <a:pt x="1209" y="1000"/>
                    </a:lnTo>
                    <a:lnTo>
                      <a:pt x="1186" y="1025"/>
                    </a:lnTo>
                    <a:lnTo>
                      <a:pt x="1161" y="1050"/>
                    </a:lnTo>
                    <a:lnTo>
                      <a:pt x="1181" y="1037"/>
                    </a:lnTo>
                    <a:lnTo>
                      <a:pt x="1200" y="1023"/>
                    </a:lnTo>
                    <a:lnTo>
                      <a:pt x="1221" y="1000"/>
                    </a:lnTo>
                    <a:lnTo>
                      <a:pt x="1242" y="975"/>
                    </a:lnTo>
                    <a:lnTo>
                      <a:pt x="1261" y="949"/>
                    </a:lnTo>
                    <a:lnTo>
                      <a:pt x="1280" y="922"/>
                    </a:lnTo>
                    <a:lnTo>
                      <a:pt x="1296" y="895"/>
                    </a:lnTo>
                    <a:lnTo>
                      <a:pt x="1313" y="866"/>
                    </a:lnTo>
                    <a:lnTo>
                      <a:pt x="1326" y="837"/>
                    </a:lnTo>
                    <a:lnTo>
                      <a:pt x="1340" y="807"/>
                    </a:lnTo>
                    <a:lnTo>
                      <a:pt x="1351" y="776"/>
                    </a:lnTo>
                    <a:lnTo>
                      <a:pt x="1361" y="745"/>
                    </a:lnTo>
                    <a:lnTo>
                      <a:pt x="1371" y="712"/>
                    </a:lnTo>
                    <a:lnTo>
                      <a:pt x="1376" y="680"/>
                    </a:lnTo>
                    <a:lnTo>
                      <a:pt x="1382" y="647"/>
                    </a:lnTo>
                    <a:lnTo>
                      <a:pt x="1388" y="615"/>
                    </a:lnTo>
                    <a:lnTo>
                      <a:pt x="1390" y="580"/>
                    </a:lnTo>
                    <a:lnTo>
                      <a:pt x="1390" y="546"/>
                    </a:lnTo>
                    <a:close/>
                    <a:moveTo>
                      <a:pt x="213" y="45"/>
                    </a:moveTo>
                    <a:lnTo>
                      <a:pt x="188" y="70"/>
                    </a:lnTo>
                    <a:lnTo>
                      <a:pt x="165" y="94"/>
                    </a:lnTo>
                    <a:lnTo>
                      <a:pt x="144" y="121"/>
                    </a:lnTo>
                    <a:lnTo>
                      <a:pt x="125" y="148"/>
                    </a:lnTo>
                    <a:lnTo>
                      <a:pt x="105" y="177"/>
                    </a:lnTo>
                    <a:lnTo>
                      <a:pt x="88" y="208"/>
                    </a:lnTo>
                    <a:lnTo>
                      <a:pt x="71" y="238"/>
                    </a:lnTo>
                    <a:lnTo>
                      <a:pt x="57" y="269"/>
                    </a:lnTo>
                    <a:lnTo>
                      <a:pt x="44" y="302"/>
                    </a:lnTo>
                    <a:lnTo>
                      <a:pt x="32" y="334"/>
                    </a:lnTo>
                    <a:lnTo>
                      <a:pt x="23" y="367"/>
                    </a:lnTo>
                    <a:lnTo>
                      <a:pt x="15" y="402"/>
                    </a:lnTo>
                    <a:lnTo>
                      <a:pt x="8" y="438"/>
                    </a:lnTo>
                    <a:lnTo>
                      <a:pt x="4" y="473"/>
                    </a:lnTo>
                    <a:lnTo>
                      <a:pt x="2" y="509"/>
                    </a:lnTo>
                    <a:lnTo>
                      <a:pt x="0" y="546"/>
                    </a:lnTo>
                    <a:lnTo>
                      <a:pt x="2" y="593"/>
                    </a:lnTo>
                    <a:lnTo>
                      <a:pt x="8" y="641"/>
                    </a:lnTo>
                    <a:lnTo>
                      <a:pt x="15" y="688"/>
                    </a:lnTo>
                    <a:lnTo>
                      <a:pt x="25" y="732"/>
                    </a:lnTo>
                    <a:lnTo>
                      <a:pt x="40" y="776"/>
                    </a:lnTo>
                    <a:lnTo>
                      <a:pt x="56" y="820"/>
                    </a:lnTo>
                    <a:lnTo>
                      <a:pt x="75" y="860"/>
                    </a:lnTo>
                    <a:lnTo>
                      <a:pt x="98" y="901"/>
                    </a:lnTo>
                    <a:lnTo>
                      <a:pt x="123" y="939"/>
                    </a:lnTo>
                    <a:lnTo>
                      <a:pt x="148" y="975"/>
                    </a:lnTo>
                    <a:lnTo>
                      <a:pt x="178" y="1010"/>
                    </a:lnTo>
                    <a:lnTo>
                      <a:pt x="209" y="1043"/>
                    </a:lnTo>
                    <a:lnTo>
                      <a:pt x="242" y="1073"/>
                    </a:lnTo>
                    <a:lnTo>
                      <a:pt x="276" y="1100"/>
                    </a:lnTo>
                    <a:lnTo>
                      <a:pt x="315" y="1127"/>
                    </a:lnTo>
                    <a:lnTo>
                      <a:pt x="353" y="1150"/>
                    </a:lnTo>
                    <a:lnTo>
                      <a:pt x="367" y="1152"/>
                    </a:lnTo>
                    <a:lnTo>
                      <a:pt x="378" y="1156"/>
                    </a:lnTo>
                    <a:lnTo>
                      <a:pt x="338" y="1133"/>
                    </a:lnTo>
                    <a:lnTo>
                      <a:pt x="299" y="1108"/>
                    </a:lnTo>
                    <a:lnTo>
                      <a:pt x="263" y="1079"/>
                    </a:lnTo>
                    <a:lnTo>
                      <a:pt x="228" y="1048"/>
                    </a:lnTo>
                    <a:lnTo>
                      <a:pt x="196" y="1016"/>
                    </a:lnTo>
                    <a:lnTo>
                      <a:pt x="165" y="981"/>
                    </a:lnTo>
                    <a:lnTo>
                      <a:pt x="136" y="945"/>
                    </a:lnTo>
                    <a:lnTo>
                      <a:pt x="111" y="906"/>
                    </a:lnTo>
                    <a:lnTo>
                      <a:pt x="88" y="866"/>
                    </a:lnTo>
                    <a:lnTo>
                      <a:pt x="67" y="826"/>
                    </a:lnTo>
                    <a:lnTo>
                      <a:pt x="50" y="782"/>
                    </a:lnTo>
                    <a:lnTo>
                      <a:pt x="34" y="737"/>
                    </a:lnTo>
                    <a:lnTo>
                      <a:pt x="23" y="691"/>
                    </a:lnTo>
                    <a:lnTo>
                      <a:pt x="15" y="643"/>
                    </a:lnTo>
                    <a:lnTo>
                      <a:pt x="9" y="595"/>
                    </a:lnTo>
                    <a:lnTo>
                      <a:pt x="8" y="546"/>
                    </a:lnTo>
                    <a:lnTo>
                      <a:pt x="9" y="507"/>
                    </a:lnTo>
                    <a:lnTo>
                      <a:pt x="13" y="469"/>
                    </a:lnTo>
                    <a:lnTo>
                      <a:pt x="17" y="432"/>
                    </a:lnTo>
                    <a:lnTo>
                      <a:pt x="25" y="396"/>
                    </a:lnTo>
                    <a:lnTo>
                      <a:pt x="34" y="361"/>
                    </a:lnTo>
                    <a:lnTo>
                      <a:pt x="44" y="325"/>
                    </a:lnTo>
                    <a:lnTo>
                      <a:pt x="57" y="292"/>
                    </a:lnTo>
                    <a:lnTo>
                      <a:pt x="71" y="258"/>
                    </a:lnTo>
                    <a:lnTo>
                      <a:pt x="86" y="227"/>
                    </a:lnTo>
                    <a:lnTo>
                      <a:pt x="105" y="194"/>
                    </a:lnTo>
                    <a:lnTo>
                      <a:pt x="125" y="164"/>
                    </a:lnTo>
                    <a:lnTo>
                      <a:pt x="144" y="135"/>
                    </a:lnTo>
                    <a:lnTo>
                      <a:pt x="167" y="108"/>
                    </a:lnTo>
                    <a:lnTo>
                      <a:pt x="190" y="81"/>
                    </a:lnTo>
                    <a:lnTo>
                      <a:pt x="215" y="54"/>
                    </a:lnTo>
                    <a:lnTo>
                      <a:pt x="242" y="31"/>
                    </a:lnTo>
                    <a:lnTo>
                      <a:pt x="226" y="37"/>
                    </a:lnTo>
                    <a:lnTo>
                      <a:pt x="213" y="45"/>
                    </a:lnTo>
                    <a:close/>
                  </a:path>
                </a:pathLst>
              </a:cu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9" name="Freeform 53">
                <a:extLst>
                  <a:ext uri="{FF2B5EF4-FFF2-40B4-BE49-F238E27FC236}">
                    <a16:creationId xmlns:a16="http://schemas.microsoft.com/office/drawing/2014/main" id="{430C85AD-CAC5-4538-9287-F6C41B5625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" y="1627"/>
                <a:ext cx="1382" cy="1165"/>
              </a:xfrm>
              <a:custGeom>
                <a:avLst/>
                <a:gdLst>
                  <a:gd name="T0" fmla="*/ 1378 w 1382"/>
                  <a:gd name="T1" fmla="*/ 472 h 1165"/>
                  <a:gd name="T2" fmla="*/ 1355 w 1382"/>
                  <a:gd name="T3" fmla="*/ 359 h 1165"/>
                  <a:gd name="T4" fmla="*/ 1313 w 1382"/>
                  <a:gd name="T5" fmla="*/ 251 h 1165"/>
                  <a:gd name="T6" fmla="*/ 1255 w 1382"/>
                  <a:gd name="T7" fmla="*/ 153 h 1165"/>
                  <a:gd name="T8" fmla="*/ 1182 w 1382"/>
                  <a:gd name="T9" fmla="*/ 67 h 1165"/>
                  <a:gd name="T10" fmla="*/ 1109 w 1382"/>
                  <a:gd name="T11" fmla="*/ 7 h 1165"/>
                  <a:gd name="T12" fmla="*/ 1152 w 1382"/>
                  <a:gd name="T13" fmla="*/ 50 h 1165"/>
                  <a:gd name="T14" fmla="*/ 1232 w 1382"/>
                  <a:gd name="T15" fmla="*/ 136 h 1165"/>
                  <a:gd name="T16" fmla="*/ 1297 w 1382"/>
                  <a:gd name="T17" fmla="*/ 238 h 1165"/>
                  <a:gd name="T18" fmla="*/ 1344 w 1382"/>
                  <a:gd name="T19" fmla="*/ 349 h 1165"/>
                  <a:gd name="T20" fmla="*/ 1368 w 1382"/>
                  <a:gd name="T21" fmla="*/ 468 h 1165"/>
                  <a:gd name="T22" fmla="*/ 1372 w 1382"/>
                  <a:gd name="T23" fmla="*/ 591 h 1165"/>
                  <a:gd name="T24" fmla="*/ 1357 w 1382"/>
                  <a:gd name="T25" fmla="*/ 704 h 1165"/>
                  <a:gd name="T26" fmla="*/ 1324 w 1382"/>
                  <a:gd name="T27" fmla="*/ 810 h 1165"/>
                  <a:gd name="T28" fmla="*/ 1274 w 1382"/>
                  <a:gd name="T29" fmla="*/ 908 h 1165"/>
                  <a:gd name="T30" fmla="*/ 1211 w 1382"/>
                  <a:gd name="T31" fmla="*/ 996 h 1165"/>
                  <a:gd name="T32" fmla="*/ 1134 w 1382"/>
                  <a:gd name="T33" fmla="*/ 1073 h 1165"/>
                  <a:gd name="T34" fmla="*/ 1200 w 1382"/>
                  <a:gd name="T35" fmla="*/ 1019 h 1165"/>
                  <a:gd name="T36" fmla="*/ 1263 w 1382"/>
                  <a:gd name="T37" fmla="*/ 940 h 1165"/>
                  <a:gd name="T38" fmla="*/ 1313 w 1382"/>
                  <a:gd name="T39" fmla="*/ 854 h 1165"/>
                  <a:gd name="T40" fmla="*/ 1351 w 1382"/>
                  <a:gd name="T41" fmla="*/ 760 h 1165"/>
                  <a:gd name="T42" fmla="*/ 1374 w 1382"/>
                  <a:gd name="T43" fmla="*/ 658 h 1165"/>
                  <a:gd name="T44" fmla="*/ 1382 w 1382"/>
                  <a:gd name="T45" fmla="*/ 553 h 1165"/>
                  <a:gd name="T46" fmla="*/ 174 w 1382"/>
                  <a:gd name="T47" fmla="*/ 94 h 1165"/>
                  <a:gd name="T48" fmla="*/ 111 w 1382"/>
                  <a:gd name="T49" fmla="*/ 178 h 1165"/>
                  <a:gd name="T50" fmla="*/ 59 w 1382"/>
                  <a:gd name="T51" fmla="*/ 270 h 1165"/>
                  <a:gd name="T52" fmla="*/ 25 w 1382"/>
                  <a:gd name="T53" fmla="*/ 372 h 1165"/>
                  <a:gd name="T54" fmla="*/ 4 w 1382"/>
                  <a:gd name="T55" fmla="*/ 478 h 1165"/>
                  <a:gd name="T56" fmla="*/ 2 w 1382"/>
                  <a:gd name="T57" fmla="*/ 600 h 1165"/>
                  <a:gd name="T58" fmla="*/ 27 w 1382"/>
                  <a:gd name="T59" fmla="*/ 741 h 1165"/>
                  <a:gd name="T60" fmla="*/ 78 w 1382"/>
                  <a:gd name="T61" fmla="*/ 871 h 1165"/>
                  <a:gd name="T62" fmla="*/ 153 w 1382"/>
                  <a:gd name="T63" fmla="*/ 986 h 1165"/>
                  <a:gd name="T64" fmla="*/ 247 w 1382"/>
                  <a:gd name="T65" fmla="*/ 1082 h 1165"/>
                  <a:gd name="T66" fmla="*/ 361 w 1382"/>
                  <a:gd name="T67" fmla="*/ 1159 h 1165"/>
                  <a:gd name="T68" fmla="*/ 347 w 1382"/>
                  <a:gd name="T69" fmla="*/ 1142 h 1165"/>
                  <a:gd name="T70" fmla="*/ 234 w 1382"/>
                  <a:gd name="T71" fmla="*/ 1059 h 1165"/>
                  <a:gd name="T72" fmla="*/ 140 w 1382"/>
                  <a:gd name="T73" fmla="*/ 956 h 1165"/>
                  <a:gd name="T74" fmla="*/ 69 w 1382"/>
                  <a:gd name="T75" fmla="*/ 835 h 1165"/>
                  <a:gd name="T76" fmla="*/ 25 w 1382"/>
                  <a:gd name="T77" fmla="*/ 698 h 1165"/>
                  <a:gd name="T78" fmla="*/ 9 w 1382"/>
                  <a:gd name="T79" fmla="*/ 553 h 1165"/>
                  <a:gd name="T80" fmla="*/ 19 w 1382"/>
                  <a:gd name="T81" fmla="*/ 437 h 1165"/>
                  <a:gd name="T82" fmla="*/ 46 w 1382"/>
                  <a:gd name="T83" fmla="*/ 328 h 1165"/>
                  <a:gd name="T84" fmla="*/ 92 w 1382"/>
                  <a:gd name="T85" fmla="*/ 226 h 1165"/>
                  <a:gd name="T86" fmla="*/ 151 w 1382"/>
                  <a:gd name="T87" fmla="*/ 134 h 1165"/>
                  <a:gd name="T88" fmla="*/ 224 w 1382"/>
                  <a:gd name="T89" fmla="*/ 53 h 1165"/>
                  <a:gd name="T90" fmla="*/ 222 w 1382"/>
                  <a:gd name="T91" fmla="*/ 46 h 116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82"/>
                  <a:gd name="T139" fmla="*/ 0 h 1165"/>
                  <a:gd name="T140" fmla="*/ 1382 w 1382"/>
                  <a:gd name="T141" fmla="*/ 1165 h 116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82" h="1165">
                    <a:moveTo>
                      <a:pt x="1382" y="553"/>
                    </a:moveTo>
                    <a:lnTo>
                      <a:pt x="1382" y="512"/>
                    </a:lnTo>
                    <a:lnTo>
                      <a:pt x="1378" y="472"/>
                    </a:lnTo>
                    <a:lnTo>
                      <a:pt x="1372" y="434"/>
                    </a:lnTo>
                    <a:lnTo>
                      <a:pt x="1365" y="395"/>
                    </a:lnTo>
                    <a:lnTo>
                      <a:pt x="1355" y="359"/>
                    </a:lnTo>
                    <a:lnTo>
                      <a:pt x="1342" y="322"/>
                    </a:lnTo>
                    <a:lnTo>
                      <a:pt x="1328" y="286"/>
                    </a:lnTo>
                    <a:lnTo>
                      <a:pt x="1313" y="251"/>
                    </a:lnTo>
                    <a:lnTo>
                      <a:pt x="1296" y="217"/>
                    </a:lnTo>
                    <a:lnTo>
                      <a:pt x="1276" y="186"/>
                    </a:lnTo>
                    <a:lnTo>
                      <a:pt x="1255" y="153"/>
                    </a:lnTo>
                    <a:lnTo>
                      <a:pt x="1232" y="124"/>
                    </a:lnTo>
                    <a:lnTo>
                      <a:pt x="1209" y="96"/>
                    </a:lnTo>
                    <a:lnTo>
                      <a:pt x="1182" y="67"/>
                    </a:lnTo>
                    <a:lnTo>
                      <a:pt x="1155" y="42"/>
                    </a:lnTo>
                    <a:lnTo>
                      <a:pt x="1129" y="17"/>
                    </a:lnTo>
                    <a:lnTo>
                      <a:pt x="1109" y="7"/>
                    </a:lnTo>
                    <a:lnTo>
                      <a:pt x="1090" y="0"/>
                    </a:lnTo>
                    <a:lnTo>
                      <a:pt x="1123" y="23"/>
                    </a:lnTo>
                    <a:lnTo>
                      <a:pt x="1152" y="50"/>
                    </a:lnTo>
                    <a:lnTo>
                      <a:pt x="1180" y="77"/>
                    </a:lnTo>
                    <a:lnTo>
                      <a:pt x="1207" y="105"/>
                    </a:lnTo>
                    <a:lnTo>
                      <a:pt x="1232" y="136"/>
                    </a:lnTo>
                    <a:lnTo>
                      <a:pt x="1255" y="169"/>
                    </a:lnTo>
                    <a:lnTo>
                      <a:pt x="1276" y="201"/>
                    </a:lnTo>
                    <a:lnTo>
                      <a:pt x="1297" y="238"/>
                    </a:lnTo>
                    <a:lnTo>
                      <a:pt x="1315" y="272"/>
                    </a:lnTo>
                    <a:lnTo>
                      <a:pt x="1330" y="311"/>
                    </a:lnTo>
                    <a:lnTo>
                      <a:pt x="1344" y="349"/>
                    </a:lnTo>
                    <a:lnTo>
                      <a:pt x="1353" y="387"/>
                    </a:lnTo>
                    <a:lnTo>
                      <a:pt x="1363" y="428"/>
                    </a:lnTo>
                    <a:lnTo>
                      <a:pt x="1368" y="468"/>
                    </a:lnTo>
                    <a:lnTo>
                      <a:pt x="1372" y="510"/>
                    </a:lnTo>
                    <a:lnTo>
                      <a:pt x="1374" y="553"/>
                    </a:lnTo>
                    <a:lnTo>
                      <a:pt x="1372" y="591"/>
                    </a:lnTo>
                    <a:lnTo>
                      <a:pt x="1370" y="629"/>
                    </a:lnTo>
                    <a:lnTo>
                      <a:pt x="1365" y="668"/>
                    </a:lnTo>
                    <a:lnTo>
                      <a:pt x="1357" y="704"/>
                    </a:lnTo>
                    <a:lnTo>
                      <a:pt x="1347" y="741"/>
                    </a:lnTo>
                    <a:lnTo>
                      <a:pt x="1336" y="775"/>
                    </a:lnTo>
                    <a:lnTo>
                      <a:pt x="1324" y="810"/>
                    </a:lnTo>
                    <a:lnTo>
                      <a:pt x="1309" y="844"/>
                    </a:lnTo>
                    <a:lnTo>
                      <a:pt x="1292" y="877"/>
                    </a:lnTo>
                    <a:lnTo>
                      <a:pt x="1274" y="908"/>
                    </a:lnTo>
                    <a:lnTo>
                      <a:pt x="1255" y="938"/>
                    </a:lnTo>
                    <a:lnTo>
                      <a:pt x="1234" y="967"/>
                    </a:lnTo>
                    <a:lnTo>
                      <a:pt x="1211" y="996"/>
                    </a:lnTo>
                    <a:lnTo>
                      <a:pt x="1186" y="1023"/>
                    </a:lnTo>
                    <a:lnTo>
                      <a:pt x="1161" y="1048"/>
                    </a:lnTo>
                    <a:lnTo>
                      <a:pt x="1134" y="1073"/>
                    </a:lnTo>
                    <a:lnTo>
                      <a:pt x="1155" y="1057"/>
                    </a:lnTo>
                    <a:lnTo>
                      <a:pt x="1177" y="1044"/>
                    </a:lnTo>
                    <a:lnTo>
                      <a:pt x="1200" y="1019"/>
                    </a:lnTo>
                    <a:lnTo>
                      <a:pt x="1223" y="994"/>
                    </a:lnTo>
                    <a:lnTo>
                      <a:pt x="1244" y="969"/>
                    </a:lnTo>
                    <a:lnTo>
                      <a:pt x="1263" y="940"/>
                    </a:lnTo>
                    <a:lnTo>
                      <a:pt x="1280" y="913"/>
                    </a:lnTo>
                    <a:lnTo>
                      <a:pt x="1297" y="885"/>
                    </a:lnTo>
                    <a:lnTo>
                      <a:pt x="1313" y="854"/>
                    </a:lnTo>
                    <a:lnTo>
                      <a:pt x="1326" y="823"/>
                    </a:lnTo>
                    <a:lnTo>
                      <a:pt x="1340" y="792"/>
                    </a:lnTo>
                    <a:lnTo>
                      <a:pt x="1351" y="760"/>
                    </a:lnTo>
                    <a:lnTo>
                      <a:pt x="1361" y="727"/>
                    </a:lnTo>
                    <a:lnTo>
                      <a:pt x="1368" y="693"/>
                    </a:lnTo>
                    <a:lnTo>
                      <a:pt x="1374" y="658"/>
                    </a:lnTo>
                    <a:lnTo>
                      <a:pt x="1378" y="624"/>
                    </a:lnTo>
                    <a:lnTo>
                      <a:pt x="1382" y="589"/>
                    </a:lnTo>
                    <a:lnTo>
                      <a:pt x="1382" y="553"/>
                    </a:lnTo>
                    <a:close/>
                    <a:moveTo>
                      <a:pt x="222" y="46"/>
                    </a:moveTo>
                    <a:lnTo>
                      <a:pt x="197" y="69"/>
                    </a:lnTo>
                    <a:lnTo>
                      <a:pt x="174" y="94"/>
                    </a:lnTo>
                    <a:lnTo>
                      <a:pt x="151" y="121"/>
                    </a:lnTo>
                    <a:lnTo>
                      <a:pt x="130" y="149"/>
                    </a:lnTo>
                    <a:lnTo>
                      <a:pt x="111" y="178"/>
                    </a:lnTo>
                    <a:lnTo>
                      <a:pt x="92" y="209"/>
                    </a:lnTo>
                    <a:lnTo>
                      <a:pt x="75" y="240"/>
                    </a:lnTo>
                    <a:lnTo>
                      <a:pt x="59" y="270"/>
                    </a:lnTo>
                    <a:lnTo>
                      <a:pt x="46" y="303"/>
                    </a:lnTo>
                    <a:lnTo>
                      <a:pt x="34" y="338"/>
                    </a:lnTo>
                    <a:lnTo>
                      <a:pt x="25" y="372"/>
                    </a:lnTo>
                    <a:lnTo>
                      <a:pt x="15" y="407"/>
                    </a:lnTo>
                    <a:lnTo>
                      <a:pt x="9" y="441"/>
                    </a:lnTo>
                    <a:lnTo>
                      <a:pt x="4" y="478"/>
                    </a:lnTo>
                    <a:lnTo>
                      <a:pt x="2" y="516"/>
                    </a:lnTo>
                    <a:lnTo>
                      <a:pt x="0" y="553"/>
                    </a:lnTo>
                    <a:lnTo>
                      <a:pt x="2" y="600"/>
                    </a:lnTo>
                    <a:lnTo>
                      <a:pt x="7" y="648"/>
                    </a:lnTo>
                    <a:lnTo>
                      <a:pt x="15" y="696"/>
                    </a:lnTo>
                    <a:lnTo>
                      <a:pt x="27" y="741"/>
                    </a:lnTo>
                    <a:lnTo>
                      <a:pt x="40" y="787"/>
                    </a:lnTo>
                    <a:lnTo>
                      <a:pt x="57" y="829"/>
                    </a:lnTo>
                    <a:lnTo>
                      <a:pt x="78" y="871"/>
                    </a:lnTo>
                    <a:lnTo>
                      <a:pt x="100" y="911"/>
                    </a:lnTo>
                    <a:lnTo>
                      <a:pt x="124" y="950"/>
                    </a:lnTo>
                    <a:lnTo>
                      <a:pt x="153" y="986"/>
                    </a:lnTo>
                    <a:lnTo>
                      <a:pt x="182" y="1021"/>
                    </a:lnTo>
                    <a:lnTo>
                      <a:pt x="215" y="1052"/>
                    </a:lnTo>
                    <a:lnTo>
                      <a:pt x="247" y="1082"/>
                    </a:lnTo>
                    <a:lnTo>
                      <a:pt x="284" y="1111"/>
                    </a:lnTo>
                    <a:lnTo>
                      <a:pt x="322" y="1136"/>
                    </a:lnTo>
                    <a:lnTo>
                      <a:pt x="361" y="1159"/>
                    </a:lnTo>
                    <a:lnTo>
                      <a:pt x="376" y="1163"/>
                    </a:lnTo>
                    <a:lnTo>
                      <a:pt x="389" y="1165"/>
                    </a:lnTo>
                    <a:lnTo>
                      <a:pt x="347" y="1142"/>
                    </a:lnTo>
                    <a:lnTo>
                      <a:pt x="309" y="1117"/>
                    </a:lnTo>
                    <a:lnTo>
                      <a:pt x="270" y="1090"/>
                    </a:lnTo>
                    <a:lnTo>
                      <a:pt x="234" y="1059"/>
                    </a:lnTo>
                    <a:lnTo>
                      <a:pt x="201" y="1029"/>
                    </a:lnTo>
                    <a:lnTo>
                      <a:pt x="171" y="992"/>
                    </a:lnTo>
                    <a:lnTo>
                      <a:pt x="140" y="956"/>
                    </a:lnTo>
                    <a:lnTo>
                      <a:pt x="115" y="917"/>
                    </a:lnTo>
                    <a:lnTo>
                      <a:pt x="90" y="877"/>
                    </a:lnTo>
                    <a:lnTo>
                      <a:pt x="69" y="835"/>
                    </a:lnTo>
                    <a:lnTo>
                      <a:pt x="52" y="791"/>
                    </a:lnTo>
                    <a:lnTo>
                      <a:pt x="36" y="746"/>
                    </a:lnTo>
                    <a:lnTo>
                      <a:pt x="25" y="698"/>
                    </a:lnTo>
                    <a:lnTo>
                      <a:pt x="15" y="652"/>
                    </a:lnTo>
                    <a:lnTo>
                      <a:pt x="11" y="602"/>
                    </a:lnTo>
                    <a:lnTo>
                      <a:pt x="9" y="553"/>
                    </a:lnTo>
                    <a:lnTo>
                      <a:pt x="9" y="514"/>
                    </a:lnTo>
                    <a:lnTo>
                      <a:pt x="13" y="476"/>
                    </a:lnTo>
                    <a:lnTo>
                      <a:pt x="19" y="437"/>
                    </a:lnTo>
                    <a:lnTo>
                      <a:pt x="27" y="399"/>
                    </a:lnTo>
                    <a:lnTo>
                      <a:pt x="34" y="364"/>
                    </a:lnTo>
                    <a:lnTo>
                      <a:pt x="46" y="328"/>
                    </a:lnTo>
                    <a:lnTo>
                      <a:pt x="59" y="293"/>
                    </a:lnTo>
                    <a:lnTo>
                      <a:pt x="75" y="259"/>
                    </a:lnTo>
                    <a:lnTo>
                      <a:pt x="92" y="226"/>
                    </a:lnTo>
                    <a:lnTo>
                      <a:pt x="109" y="196"/>
                    </a:lnTo>
                    <a:lnTo>
                      <a:pt x="130" y="165"/>
                    </a:lnTo>
                    <a:lnTo>
                      <a:pt x="151" y="134"/>
                    </a:lnTo>
                    <a:lnTo>
                      <a:pt x="174" y="107"/>
                    </a:lnTo>
                    <a:lnTo>
                      <a:pt x="199" y="80"/>
                    </a:lnTo>
                    <a:lnTo>
                      <a:pt x="224" y="53"/>
                    </a:lnTo>
                    <a:lnTo>
                      <a:pt x="253" y="30"/>
                    </a:lnTo>
                    <a:lnTo>
                      <a:pt x="238" y="36"/>
                    </a:lnTo>
                    <a:lnTo>
                      <a:pt x="222" y="46"/>
                    </a:lnTo>
                    <a:close/>
                  </a:path>
                </a:pathLst>
              </a:cu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0" name="Freeform 54">
                <a:extLst>
                  <a:ext uri="{FF2B5EF4-FFF2-40B4-BE49-F238E27FC236}">
                    <a16:creationId xmlns:a16="http://schemas.microsoft.com/office/drawing/2014/main" id="{18BEF544-E894-4D28-B86E-E5C2897F66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" y="1619"/>
                <a:ext cx="1374" cy="1175"/>
              </a:xfrm>
              <a:custGeom>
                <a:avLst/>
                <a:gdLst>
                  <a:gd name="T0" fmla="*/ 1368 w 1374"/>
                  <a:gd name="T1" fmla="*/ 478 h 1175"/>
                  <a:gd name="T2" fmla="*/ 1345 w 1374"/>
                  <a:gd name="T3" fmla="*/ 361 h 1175"/>
                  <a:gd name="T4" fmla="*/ 1301 w 1374"/>
                  <a:gd name="T5" fmla="*/ 251 h 1175"/>
                  <a:gd name="T6" fmla="*/ 1240 w 1374"/>
                  <a:gd name="T7" fmla="*/ 154 h 1175"/>
                  <a:gd name="T8" fmla="*/ 1163 w 1374"/>
                  <a:gd name="T9" fmla="*/ 65 h 1175"/>
                  <a:gd name="T10" fmla="*/ 1086 w 1374"/>
                  <a:gd name="T11" fmla="*/ 8 h 1175"/>
                  <a:gd name="T12" fmla="*/ 1132 w 1374"/>
                  <a:gd name="T13" fmla="*/ 48 h 1175"/>
                  <a:gd name="T14" fmla="*/ 1217 w 1374"/>
                  <a:gd name="T15" fmla="*/ 136 h 1175"/>
                  <a:gd name="T16" fmla="*/ 1284 w 1374"/>
                  <a:gd name="T17" fmla="*/ 238 h 1175"/>
                  <a:gd name="T18" fmla="*/ 1334 w 1374"/>
                  <a:gd name="T19" fmla="*/ 351 h 1175"/>
                  <a:gd name="T20" fmla="*/ 1361 w 1374"/>
                  <a:gd name="T21" fmla="*/ 474 h 1175"/>
                  <a:gd name="T22" fmla="*/ 1364 w 1374"/>
                  <a:gd name="T23" fmla="*/ 601 h 1175"/>
                  <a:gd name="T24" fmla="*/ 1347 w 1374"/>
                  <a:gd name="T25" fmla="*/ 718 h 1175"/>
                  <a:gd name="T26" fmla="*/ 1311 w 1374"/>
                  <a:gd name="T27" fmla="*/ 829 h 1175"/>
                  <a:gd name="T28" fmla="*/ 1257 w 1374"/>
                  <a:gd name="T29" fmla="*/ 929 h 1175"/>
                  <a:gd name="T30" fmla="*/ 1186 w 1374"/>
                  <a:gd name="T31" fmla="*/ 1019 h 1175"/>
                  <a:gd name="T32" fmla="*/ 1103 w 1374"/>
                  <a:gd name="T33" fmla="*/ 1096 h 1175"/>
                  <a:gd name="T34" fmla="*/ 1178 w 1374"/>
                  <a:gd name="T35" fmla="*/ 1040 h 1175"/>
                  <a:gd name="T36" fmla="*/ 1245 w 1374"/>
                  <a:gd name="T37" fmla="*/ 962 h 1175"/>
                  <a:gd name="T38" fmla="*/ 1299 w 1374"/>
                  <a:gd name="T39" fmla="*/ 873 h 1175"/>
                  <a:gd name="T40" fmla="*/ 1340 w 1374"/>
                  <a:gd name="T41" fmla="*/ 775 h 1175"/>
                  <a:gd name="T42" fmla="*/ 1364 w 1374"/>
                  <a:gd name="T43" fmla="*/ 670 h 1175"/>
                  <a:gd name="T44" fmla="*/ 1374 w 1374"/>
                  <a:gd name="T45" fmla="*/ 561 h 1175"/>
                  <a:gd name="T46" fmla="*/ 182 w 1374"/>
                  <a:gd name="T47" fmla="*/ 96 h 1175"/>
                  <a:gd name="T48" fmla="*/ 117 w 1374"/>
                  <a:gd name="T49" fmla="*/ 179 h 1175"/>
                  <a:gd name="T50" fmla="*/ 63 w 1374"/>
                  <a:gd name="T51" fmla="*/ 273 h 1175"/>
                  <a:gd name="T52" fmla="*/ 26 w 1374"/>
                  <a:gd name="T53" fmla="*/ 376 h 1175"/>
                  <a:gd name="T54" fmla="*/ 5 w 1374"/>
                  <a:gd name="T55" fmla="*/ 484 h 1175"/>
                  <a:gd name="T56" fmla="*/ 1 w 1374"/>
                  <a:gd name="T57" fmla="*/ 610 h 1175"/>
                  <a:gd name="T58" fmla="*/ 26 w 1374"/>
                  <a:gd name="T59" fmla="*/ 752 h 1175"/>
                  <a:gd name="T60" fmla="*/ 80 w 1374"/>
                  <a:gd name="T61" fmla="*/ 881 h 1175"/>
                  <a:gd name="T62" fmla="*/ 157 w 1374"/>
                  <a:gd name="T63" fmla="*/ 996 h 1175"/>
                  <a:gd name="T64" fmla="*/ 255 w 1374"/>
                  <a:gd name="T65" fmla="*/ 1094 h 1175"/>
                  <a:gd name="T66" fmla="*/ 370 w 1374"/>
                  <a:gd name="T67" fmla="*/ 1171 h 1175"/>
                  <a:gd name="T68" fmla="*/ 359 w 1374"/>
                  <a:gd name="T69" fmla="*/ 1154 h 1175"/>
                  <a:gd name="T70" fmla="*/ 241 w 1374"/>
                  <a:gd name="T71" fmla="*/ 1073 h 1175"/>
                  <a:gd name="T72" fmla="*/ 145 w 1374"/>
                  <a:gd name="T73" fmla="*/ 969 h 1175"/>
                  <a:gd name="T74" fmla="*/ 72 w 1374"/>
                  <a:gd name="T75" fmla="*/ 846 h 1175"/>
                  <a:gd name="T76" fmla="*/ 24 w 1374"/>
                  <a:gd name="T77" fmla="*/ 708 h 1175"/>
                  <a:gd name="T78" fmla="*/ 9 w 1374"/>
                  <a:gd name="T79" fmla="*/ 561 h 1175"/>
                  <a:gd name="T80" fmla="*/ 19 w 1374"/>
                  <a:gd name="T81" fmla="*/ 442 h 1175"/>
                  <a:gd name="T82" fmla="*/ 49 w 1374"/>
                  <a:gd name="T83" fmla="*/ 330 h 1175"/>
                  <a:gd name="T84" fmla="*/ 96 w 1374"/>
                  <a:gd name="T85" fmla="*/ 228 h 1175"/>
                  <a:gd name="T86" fmla="*/ 159 w 1374"/>
                  <a:gd name="T87" fmla="*/ 134 h 1175"/>
                  <a:gd name="T88" fmla="*/ 236 w 1374"/>
                  <a:gd name="T89" fmla="*/ 54 h 1175"/>
                  <a:gd name="T90" fmla="*/ 234 w 1374"/>
                  <a:gd name="T91" fmla="*/ 46 h 117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74"/>
                  <a:gd name="T139" fmla="*/ 0 h 1175"/>
                  <a:gd name="T140" fmla="*/ 1374 w 1374"/>
                  <a:gd name="T141" fmla="*/ 1175 h 117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74" h="1175">
                    <a:moveTo>
                      <a:pt x="1374" y="561"/>
                    </a:moveTo>
                    <a:lnTo>
                      <a:pt x="1372" y="518"/>
                    </a:lnTo>
                    <a:lnTo>
                      <a:pt x="1368" y="478"/>
                    </a:lnTo>
                    <a:lnTo>
                      <a:pt x="1363" y="438"/>
                    </a:lnTo>
                    <a:lnTo>
                      <a:pt x="1355" y="399"/>
                    </a:lnTo>
                    <a:lnTo>
                      <a:pt x="1345" y="361"/>
                    </a:lnTo>
                    <a:lnTo>
                      <a:pt x="1332" y="324"/>
                    </a:lnTo>
                    <a:lnTo>
                      <a:pt x="1318" y="288"/>
                    </a:lnTo>
                    <a:lnTo>
                      <a:pt x="1301" y="251"/>
                    </a:lnTo>
                    <a:lnTo>
                      <a:pt x="1282" y="217"/>
                    </a:lnTo>
                    <a:lnTo>
                      <a:pt x="1263" y="184"/>
                    </a:lnTo>
                    <a:lnTo>
                      <a:pt x="1240" y="154"/>
                    </a:lnTo>
                    <a:lnTo>
                      <a:pt x="1217" y="123"/>
                    </a:lnTo>
                    <a:lnTo>
                      <a:pt x="1192" y="94"/>
                    </a:lnTo>
                    <a:lnTo>
                      <a:pt x="1163" y="65"/>
                    </a:lnTo>
                    <a:lnTo>
                      <a:pt x="1136" y="40"/>
                    </a:lnTo>
                    <a:lnTo>
                      <a:pt x="1105" y="15"/>
                    </a:lnTo>
                    <a:lnTo>
                      <a:pt x="1086" y="8"/>
                    </a:lnTo>
                    <a:lnTo>
                      <a:pt x="1069" y="0"/>
                    </a:lnTo>
                    <a:lnTo>
                      <a:pt x="1101" y="23"/>
                    </a:lnTo>
                    <a:lnTo>
                      <a:pt x="1132" y="48"/>
                    </a:lnTo>
                    <a:lnTo>
                      <a:pt x="1163" y="77"/>
                    </a:lnTo>
                    <a:lnTo>
                      <a:pt x="1190" y="106"/>
                    </a:lnTo>
                    <a:lnTo>
                      <a:pt x="1217" y="136"/>
                    </a:lnTo>
                    <a:lnTo>
                      <a:pt x="1242" y="169"/>
                    </a:lnTo>
                    <a:lnTo>
                      <a:pt x="1265" y="204"/>
                    </a:lnTo>
                    <a:lnTo>
                      <a:pt x="1284" y="238"/>
                    </a:lnTo>
                    <a:lnTo>
                      <a:pt x="1303" y="275"/>
                    </a:lnTo>
                    <a:lnTo>
                      <a:pt x="1318" y="313"/>
                    </a:lnTo>
                    <a:lnTo>
                      <a:pt x="1334" y="351"/>
                    </a:lnTo>
                    <a:lnTo>
                      <a:pt x="1345" y="392"/>
                    </a:lnTo>
                    <a:lnTo>
                      <a:pt x="1353" y="432"/>
                    </a:lnTo>
                    <a:lnTo>
                      <a:pt x="1361" y="474"/>
                    </a:lnTo>
                    <a:lnTo>
                      <a:pt x="1364" y="516"/>
                    </a:lnTo>
                    <a:lnTo>
                      <a:pt x="1366" y="561"/>
                    </a:lnTo>
                    <a:lnTo>
                      <a:pt x="1364" y="601"/>
                    </a:lnTo>
                    <a:lnTo>
                      <a:pt x="1361" y="641"/>
                    </a:lnTo>
                    <a:lnTo>
                      <a:pt x="1355" y="680"/>
                    </a:lnTo>
                    <a:lnTo>
                      <a:pt x="1347" y="718"/>
                    </a:lnTo>
                    <a:lnTo>
                      <a:pt x="1338" y="756"/>
                    </a:lnTo>
                    <a:lnTo>
                      <a:pt x="1324" y="793"/>
                    </a:lnTo>
                    <a:lnTo>
                      <a:pt x="1311" y="829"/>
                    </a:lnTo>
                    <a:lnTo>
                      <a:pt x="1293" y="864"/>
                    </a:lnTo>
                    <a:lnTo>
                      <a:pt x="1276" y="898"/>
                    </a:lnTo>
                    <a:lnTo>
                      <a:pt x="1257" y="929"/>
                    </a:lnTo>
                    <a:lnTo>
                      <a:pt x="1234" y="962"/>
                    </a:lnTo>
                    <a:lnTo>
                      <a:pt x="1211" y="990"/>
                    </a:lnTo>
                    <a:lnTo>
                      <a:pt x="1186" y="1019"/>
                    </a:lnTo>
                    <a:lnTo>
                      <a:pt x="1161" y="1046"/>
                    </a:lnTo>
                    <a:lnTo>
                      <a:pt x="1132" y="1073"/>
                    </a:lnTo>
                    <a:lnTo>
                      <a:pt x="1103" y="1096"/>
                    </a:lnTo>
                    <a:lnTo>
                      <a:pt x="1128" y="1081"/>
                    </a:lnTo>
                    <a:lnTo>
                      <a:pt x="1153" y="1065"/>
                    </a:lnTo>
                    <a:lnTo>
                      <a:pt x="1178" y="1040"/>
                    </a:lnTo>
                    <a:lnTo>
                      <a:pt x="1201" y="1015"/>
                    </a:lnTo>
                    <a:lnTo>
                      <a:pt x="1224" y="989"/>
                    </a:lnTo>
                    <a:lnTo>
                      <a:pt x="1245" y="962"/>
                    </a:lnTo>
                    <a:lnTo>
                      <a:pt x="1265" y="933"/>
                    </a:lnTo>
                    <a:lnTo>
                      <a:pt x="1282" y="904"/>
                    </a:lnTo>
                    <a:lnTo>
                      <a:pt x="1299" y="873"/>
                    </a:lnTo>
                    <a:lnTo>
                      <a:pt x="1315" y="841"/>
                    </a:lnTo>
                    <a:lnTo>
                      <a:pt x="1328" y="808"/>
                    </a:lnTo>
                    <a:lnTo>
                      <a:pt x="1340" y="775"/>
                    </a:lnTo>
                    <a:lnTo>
                      <a:pt x="1349" y="741"/>
                    </a:lnTo>
                    <a:lnTo>
                      <a:pt x="1359" y="706"/>
                    </a:lnTo>
                    <a:lnTo>
                      <a:pt x="1364" y="670"/>
                    </a:lnTo>
                    <a:lnTo>
                      <a:pt x="1370" y="633"/>
                    </a:lnTo>
                    <a:lnTo>
                      <a:pt x="1372" y="597"/>
                    </a:lnTo>
                    <a:lnTo>
                      <a:pt x="1374" y="561"/>
                    </a:lnTo>
                    <a:close/>
                    <a:moveTo>
                      <a:pt x="234" y="46"/>
                    </a:moveTo>
                    <a:lnTo>
                      <a:pt x="207" y="69"/>
                    </a:lnTo>
                    <a:lnTo>
                      <a:pt x="182" y="96"/>
                    </a:lnTo>
                    <a:lnTo>
                      <a:pt x="159" y="123"/>
                    </a:lnTo>
                    <a:lnTo>
                      <a:pt x="136" y="150"/>
                    </a:lnTo>
                    <a:lnTo>
                      <a:pt x="117" y="179"/>
                    </a:lnTo>
                    <a:lnTo>
                      <a:pt x="97" y="209"/>
                    </a:lnTo>
                    <a:lnTo>
                      <a:pt x="78" y="242"/>
                    </a:lnTo>
                    <a:lnTo>
                      <a:pt x="63" y="273"/>
                    </a:lnTo>
                    <a:lnTo>
                      <a:pt x="49" y="307"/>
                    </a:lnTo>
                    <a:lnTo>
                      <a:pt x="36" y="340"/>
                    </a:lnTo>
                    <a:lnTo>
                      <a:pt x="26" y="376"/>
                    </a:lnTo>
                    <a:lnTo>
                      <a:pt x="17" y="411"/>
                    </a:lnTo>
                    <a:lnTo>
                      <a:pt x="9" y="447"/>
                    </a:lnTo>
                    <a:lnTo>
                      <a:pt x="5" y="484"/>
                    </a:lnTo>
                    <a:lnTo>
                      <a:pt x="1" y="522"/>
                    </a:lnTo>
                    <a:lnTo>
                      <a:pt x="0" y="561"/>
                    </a:lnTo>
                    <a:lnTo>
                      <a:pt x="1" y="610"/>
                    </a:lnTo>
                    <a:lnTo>
                      <a:pt x="7" y="658"/>
                    </a:lnTo>
                    <a:lnTo>
                      <a:pt x="15" y="706"/>
                    </a:lnTo>
                    <a:lnTo>
                      <a:pt x="26" y="752"/>
                    </a:lnTo>
                    <a:lnTo>
                      <a:pt x="42" y="797"/>
                    </a:lnTo>
                    <a:lnTo>
                      <a:pt x="59" y="841"/>
                    </a:lnTo>
                    <a:lnTo>
                      <a:pt x="80" y="881"/>
                    </a:lnTo>
                    <a:lnTo>
                      <a:pt x="103" y="921"/>
                    </a:lnTo>
                    <a:lnTo>
                      <a:pt x="128" y="960"/>
                    </a:lnTo>
                    <a:lnTo>
                      <a:pt x="157" y="996"/>
                    </a:lnTo>
                    <a:lnTo>
                      <a:pt x="188" y="1031"/>
                    </a:lnTo>
                    <a:lnTo>
                      <a:pt x="220" y="1063"/>
                    </a:lnTo>
                    <a:lnTo>
                      <a:pt x="255" y="1094"/>
                    </a:lnTo>
                    <a:lnTo>
                      <a:pt x="291" y="1123"/>
                    </a:lnTo>
                    <a:lnTo>
                      <a:pt x="330" y="1148"/>
                    </a:lnTo>
                    <a:lnTo>
                      <a:pt x="370" y="1171"/>
                    </a:lnTo>
                    <a:lnTo>
                      <a:pt x="385" y="1173"/>
                    </a:lnTo>
                    <a:lnTo>
                      <a:pt x="401" y="1175"/>
                    </a:lnTo>
                    <a:lnTo>
                      <a:pt x="359" y="1154"/>
                    </a:lnTo>
                    <a:lnTo>
                      <a:pt x="316" y="1129"/>
                    </a:lnTo>
                    <a:lnTo>
                      <a:pt x="278" y="1102"/>
                    </a:lnTo>
                    <a:lnTo>
                      <a:pt x="241" y="1073"/>
                    </a:lnTo>
                    <a:lnTo>
                      <a:pt x="207" y="1040"/>
                    </a:lnTo>
                    <a:lnTo>
                      <a:pt x="174" y="1006"/>
                    </a:lnTo>
                    <a:lnTo>
                      <a:pt x="145" y="969"/>
                    </a:lnTo>
                    <a:lnTo>
                      <a:pt x="119" y="929"/>
                    </a:lnTo>
                    <a:lnTo>
                      <a:pt x="94" y="889"/>
                    </a:lnTo>
                    <a:lnTo>
                      <a:pt x="72" y="846"/>
                    </a:lnTo>
                    <a:lnTo>
                      <a:pt x="53" y="802"/>
                    </a:lnTo>
                    <a:lnTo>
                      <a:pt x="38" y="756"/>
                    </a:lnTo>
                    <a:lnTo>
                      <a:pt x="24" y="708"/>
                    </a:lnTo>
                    <a:lnTo>
                      <a:pt x="17" y="660"/>
                    </a:lnTo>
                    <a:lnTo>
                      <a:pt x="11" y="610"/>
                    </a:lnTo>
                    <a:lnTo>
                      <a:pt x="9" y="561"/>
                    </a:lnTo>
                    <a:lnTo>
                      <a:pt x="9" y="520"/>
                    </a:lnTo>
                    <a:lnTo>
                      <a:pt x="13" y="482"/>
                    </a:lnTo>
                    <a:lnTo>
                      <a:pt x="19" y="442"/>
                    </a:lnTo>
                    <a:lnTo>
                      <a:pt x="26" y="405"/>
                    </a:lnTo>
                    <a:lnTo>
                      <a:pt x="36" y="367"/>
                    </a:lnTo>
                    <a:lnTo>
                      <a:pt x="49" y="330"/>
                    </a:lnTo>
                    <a:lnTo>
                      <a:pt x="63" y="296"/>
                    </a:lnTo>
                    <a:lnTo>
                      <a:pt x="78" y="261"/>
                    </a:lnTo>
                    <a:lnTo>
                      <a:pt x="96" y="228"/>
                    </a:lnTo>
                    <a:lnTo>
                      <a:pt x="115" y="196"/>
                    </a:lnTo>
                    <a:lnTo>
                      <a:pt x="136" y="165"/>
                    </a:lnTo>
                    <a:lnTo>
                      <a:pt x="159" y="134"/>
                    </a:lnTo>
                    <a:lnTo>
                      <a:pt x="184" y="108"/>
                    </a:lnTo>
                    <a:lnTo>
                      <a:pt x="209" y="79"/>
                    </a:lnTo>
                    <a:lnTo>
                      <a:pt x="236" y="54"/>
                    </a:lnTo>
                    <a:lnTo>
                      <a:pt x="264" y="31"/>
                    </a:lnTo>
                    <a:lnTo>
                      <a:pt x="249" y="37"/>
                    </a:lnTo>
                    <a:lnTo>
                      <a:pt x="234" y="46"/>
                    </a:lnTo>
                    <a:close/>
                  </a:path>
                </a:pathLst>
              </a:custGeom>
              <a:solidFill>
                <a:srgbClr val="C8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1" name="Freeform 55">
                <a:extLst>
                  <a:ext uri="{FF2B5EF4-FFF2-40B4-BE49-F238E27FC236}">
                    <a16:creationId xmlns:a16="http://schemas.microsoft.com/office/drawing/2014/main" id="{3190895B-86E9-41D3-834D-C9F88CBFA0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" y="1611"/>
                <a:ext cx="1365" cy="1187"/>
              </a:xfrm>
              <a:custGeom>
                <a:avLst/>
                <a:gdLst>
                  <a:gd name="T0" fmla="*/ 1359 w 1365"/>
                  <a:gd name="T1" fmla="*/ 484 h 1187"/>
                  <a:gd name="T2" fmla="*/ 1335 w 1365"/>
                  <a:gd name="T3" fmla="*/ 365 h 1187"/>
                  <a:gd name="T4" fmla="*/ 1288 w 1365"/>
                  <a:gd name="T5" fmla="*/ 254 h 1187"/>
                  <a:gd name="T6" fmla="*/ 1223 w 1365"/>
                  <a:gd name="T7" fmla="*/ 152 h 1187"/>
                  <a:gd name="T8" fmla="*/ 1143 w 1365"/>
                  <a:gd name="T9" fmla="*/ 66 h 1187"/>
                  <a:gd name="T10" fmla="*/ 1064 w 1365"/>
                  <a:gd name="T11" fmla="*/ 6 h 1187"/>
                  <a:gd name="T12" fmla="*/ 1112 w 1365"/>
                  <a:gd name="T13" fmla="*/ 48 h 1187"/>
                  <a:gd name="T14" fmla="*/ 1200 w 1365"/>
                  <a:gd name="T15" fmla="*/ 137 h 1187"/>
                  <a:gd name="T16" fmla="*/ 1271 w 1365"/>
                  <a:gd name="T17" fmla="*/ 240 h 1187"/>
                  <a:gd name="T18" fmla="*/ 1321 w 1365"/>
                  <a:gd name="T19" fmla="*/ 355 h 1187"/>
                  <a:gd name="T20" fmla="*/ 1350 w 1365"/>
                  <a:gd name="T21" fmla="*/ 480 h 1187"/>
                  <a:gd name="T22" fmla="*/ 1356 w 1365"/>
                  <a:gd name="T23" fmla="*/ 611 h 1187"/>
                  <a:gd name="T24" fmla="*/ 1336 w 1365"/>
                  <a:gd name="T25" fmla="*/ 735 h 1187"/>
                  <a:gd name="T26" fmla="*/ 1294 w 1365"/>
                  <a:gd name="T27" fmla="*/ 851 h 1187"/>
                  <a:gd name="T28" fmla="*/ 1235 w 1365"/>
                  <a:gd name="T29" fmla="*/ 954 h 1187"/>
                  <a:gd name="T30" fmla="*/ 1158 w 1365"/>
                  <a:gd name="T31" fmla="*/ 1046 h 1187"/>
                  <a:gd name="T32" fmla="*/ 1066 w 1365"/>
                  <a:gd name="T33" fmla="*/ 1123 h 1187"/>
                  <a:gd name="T34" fmla="*/ 1110 w 1365"/>
                  <a:gd name="T35" fmla="*/ 1096 h 1187"/>
                  <a:gd name="T36" fmla="*/ 1177 w 1365"/>
                  <a:gd name="T37" fmla="*/ 1039 h 1187"/>
                  <a:gd name="T38" fmla="*/ 1246 w 1365"/>
                  <a:gd name="T39" fmla="*/ 954 h 1187"/>
                  <a:gd name="T40" fmla="*/ 1300 w 1365"/>
                  <a:gd name="T41" fmla="*/ 860 h 1187"/>
                  <a:gd name="T42" fmla="*/ 1338 w 1365"/>
                  <a:gd name="T43" fmla="*/ 757 h 1187"/>
                  <a:gd name="T44" fmla="*/ 1361 w 1365"/>
                  <a:gd name="T45" fmla="*/ 645 h 1187"/>
                  <a:gd name="T46" fmla="*/ 244 w 1365"/>
                  <a:gd name="T47" fmla="*/ 46 h 1187"/>
                  <a:gd name="T48" fmla="*/ 165 w 1365"/>
                  <a:gd name="T49" fmla="*/ 123 h 1187"/>
                  <a:gd name="T50" fmla="*/ 100 w 1365"/>
                  <a:gd name="T51" fmla="*/ 212 h 1187"/>
                  <a:gd name="T52" fmla="*/ 50 w 1365"/>
                  <a:gd name="T53" fmla="*/ 309 h 1187"/>
                  <a:gd name="T54" fmla="*/ 18 w 1365"/>
                  <a:gd name="T55" fmla="*/ 415 h 1187"/>
                  <a:gd name="T56" fmla="*/ 0 w 1365"/>
                  <a:gd name="T57" fmla="*/ 530 h 1187"/>
                  <a:gd name="T58" fmla="*/ 6 w 1365"/>
                  <a:gd name="T59" fmla="*/ 668 h 1187"/>
                  <a:gd name="T60" fmla="*/ 43 w 1365"/>
                  <a:gd name="T61" fmla="*/ 807 h 1187"/>
                  <a:gd name="T62" fmla="*/ 106 w 1365"/>
                  <a:gd name="T63" fmla="*/ 933 h 1187"/>
                  <a:gd name="T64" fmla="*/ 192 w 1365"/>
                  <a:gd name="T65" fmla="*/ 1045 h 1187"/>
                  <a:gd name="T66" fmla="*/ 300 w 1365"/>
                  <a:gd name="T67" fmla="*/ 1133 h 1187"/>
                  <a:gd name="T68" fmla="*/ 396 w 1365"/>
                  <a:gd name="T69" fmla="*/ 1185 h 1187"/>
                  <a:gd name="T70" fmla="*/ 327 w 1365"/>
                  <a:gd name="T71" fmla="*/ 1140 h 1187"/>
                  <a:gd name="T72" fmla="*/ 213 w 1365"/>
                  <a:gd name="T73" fmla="*/ 1052 h 1187"/>
                  <a:gd name="T74" fmla="*/ 121 w 1365"/>
                  <a:gd name="T75" fmla="*/ 943 h 1187"/>
                  <a:gd name="T76" fmla="*/ 54 w 1365"/>
                  <a:gd name="T77" fmla="*/ 812 h 1187"/>
                  <a:gd name="T78" fmla="*/ 16 w 1365"/>
                  <a:gd name="T79" fmla="*/ 670 h 1187"/>
                  <a:gd name="T80" fmla="*/ 10 w 1365"/>
                  <a:gd name="T81" fmla="*/ 528 h 1187"/>
                  <a:gd name="T82" fmla="*/ 27 w 1365"/>
                  <a:gd name="T83" fmla="*/ 409 h 1187"/>
                  <a:gd name="T84" fmla="*/ 64 w 1365"/>
                  <a:gd name="T85" fmla="*/ 298 h 1187"/>
                  <a:gd name="T86" fmla="*/ 119 w 1365"/>
                  <a:gd name="T87" fmla="*/ 196 h 1187"/>
                  <a:gd name="T88" fmla="*/ 190 w 1365"/>
                  <a:gd name="T89" fmla="*/ 106 h 1187"/>
                  <a:gd name="T90" fmla="*/ 277 w 1365"/>
                  <a:gd name="T91" fmla="*/ 29 h 118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65"/>
                  <a:gd name="T139" fmla="*/ 0 h 1187"/>
                  <a:gd name="T140" fmla="*/ 1365 w 1365"/>
                  <a:gd name="T141" fmla="*/ 1187 h 118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65" h="1187">
                    <a:moveTo>
                      <a:pt x="1365" y="569"/>
                    </a:moveTo>
                    <a:lnTo>
                      <a:pt x="1363" y="526"/>
                    </a:lnTo>
                    <a:lnTo>
                      <a:pt x="1359" y="484"/>
                    </a:lnTo>
                    <a:lnTo>
                      <a:pt x="1354" y="444"/>
                    </a:lnTo>
                    <a:lnTo>
                      <a:pt x="1344" y="403"/>
                    </a:lnTo>
                    <a:lnTo>
                      <a:pt x="1335" y="365"/>
                    </a:lnTo>
                    <a:lnTo>
                      <a:pt x="1321" y="327"/>
                    </a:lnTo>
                    <a:lnTo>
                      <a:pt x="1306" y="288"/>
                    </a:lnTo>
                    <a:lnTo>
                      <a:pt x="1288" y="254"/>
                    </a:lnTo>
                    <a:lnTo>
                      <a:pt x="1267" y="217"/>
                    </a:lnTo>
                    <a:lnTo>
                      <a:pt x="1246" y="185"/>
                    </a:lnTo>
                    <a:lnTo>
                      <a:pt x="1223" y="152"/>
                    </a:lnTo>
                    <a:lnTo>
                      <a:pt x="1198" y="121"/>
                    </a:lnTo>
                    <a:lnTo>
                      <a:pt x="1171" y="93"/>
                    </a:lnTo>
                    <a:lnTo>
                      <a:pt x="1143" y="66"/>
                    </a:lnTo>
                    <a:lnTo>
                      <a:pt x="1114" y="39"/>
                    </a:lnTo>
                    <a:lnTo>
                      <a:pt x="1081" y="16"/>
                    </a:lnTo>
                    <a:lnTo>
                      <a:pt x="1064" y="6"/>
                    </a:lnTo>
                    <a:lnTo>
                      <a:pt x="1045" y="0"/>
                    </a:lnTo>
                    <a:lnTo>
                      <a:pt x="1079" y="23"/>
                    </a:lnTo>
                    <a:lnTo>
                      <a:pt x="1112" y="48"/>
                    </a:lnTo>
                    <a:lnTo>
                      <a:pt x="1143" y="75"/>
                    </a:lnTo>
                    <a:lnTo>
                      <a:pt x="1173" y="106"/>
                    </a:lnTo>
                    <a:lnTo>
                      <a:pt x="1200" y="137"/>
                    </a:lnTo>
                    <a:lnTo>
                      <a:pt x="1225" y="169"/>
                    </a:lnTo>
                    <a:lnTo>
                      <a:pt x="1250" y="204"/>
                    </a:lnTo>
                    <a:lnTo>
                      <a:pt x="1271" y="240"/>
                    </a:lnTo>
                    <a:lnTo>
                      <a:pt x="1290" y="277"/>
                    </a:lnTo>
                    <a:lnTo>
                      <a:pt x="1308" y="315"/>
                    </a:lnTo>
                    <a:lnTo>
                      <a:pt x="1321" y="355"/>
                    </a:lnTo>
                    <a:lnTo>
                      <a:pt x="1335" y="396"/>
                    </a:lnTo>
                    <a:lnTo>
                      <a:pt x="1344" y="438"/>
                    </a:lnTo>
                    <a:lnTo>
                      <a:pt x="1350" y="480"/>
                    </a:lnTo>
                    <a:lnTo>
                      <a:pt x="1356" y="524"/>
                    </a:lnTo>
                    <a:lnTo>
                      <a:pt x="1356" y="569"/>
                    </a:lnTo>
                    <a:lnTo>
                      <a:pt x="1356" y="611"/>
                    </a:lnTo>
                    <a:lnTo>
                      <a:pt x="1352" y="653"/>
                    </a:lnTo>
                    <a:lnTo>
                      <a:pt x="1344" y="695"/>
                    </a:lnTo>
                    <a:lnTo>
                      <a:pt x="1336" y="735"/>
                    </a:lnTo>
                    <a:lnTo>
                      <a:pt x="1325" y="774"/>
                    </a:lnTo>
                    <a:lnTo>
                      <a:pt x="1312" y="812"/>
                    </a:lnTo>
                    <a:lnTo>
                      <a:pt x="1294" y="851"/>
                    </a:lnTo>
                    <a:lnTo>
                      <a:pt x="1277" y="885"/>
                    </a:lnTo>
                    <a:lnTo>
                      <a:pt x="1258" y="922"/>
                    </a:lnTo>
                    <a:lnTo>
                      <a:pt x="1235" y="954"/>
                    </a:lnTo>
                    <a:lnTo>
                      <a:pt x="1212" y="987"/>
                    </a:lnTo>
                    <a:lnTo>
                      <a:pt x="1185" y="1018"/>
                    </a:lnTo>
                    <a:lnTo>
                      <a:pt x="1158" y="1046"/>
                    </a:lnTo>
                    <a:lnTo>
                      <a:pt x="1129" y="1073"/>
                    </a:lnTo>
                    <a:lnTo>
                      <a:pt x="1098" y="1098"/>
                    </a:lnTo>
                    <a:lnTo>
                      <a:pt x="1066" y="1123"/>
                    </a:lnTo>
                    <a:lnTo>
                      <a:pt x="1081" y="1114"/>
                    </a:lnTo>
                    <a:lnTo>
                      <a:pt x="1096" y="1106"/>
                    </a:lnTo>
                    <a:lnTo>
                      <a:pt x="1110" y="1096"/>
                    </a:lnTo>
                    <a:lnTo>
                      <a:pt x="1125" y="1089"/>
                    </a:lnTo>
                    <a:lnTo>
                      <a:pt x="1152" y="1064"/>
                    </a:lnTo>
                    <a:lnTo>
                      <a:pt x="1177" y="1039"/>
                    </a:lnTo>
                    <a:lnTo>
                      <a:pt x="1202" y="1012"/>
                    </a:lnTo>
                    <a:lnTo>
                      <a:pt x="1225" y="983"/>
                    </a:lnTo>
                    <a:lnTo>
                      <a:pt x="1246" y="954"/>
                    </a:lnTo>
                    <a:lnTo>
                      <a:pt x="1265" y="924"/>
                    </a:lnTo>
                    <a:lnTo>
                      <a:pt x="1283" y="893"/>
                    </a:lnTo>
                    <a:lnTo>
                      <a:pt x="1300" y="860"/>
                    </a:lnTo>
                    <a:lnTo>
                      <a:pt x="1315" y="826"/>
                    </a:lnTo>
                    <a:lnTo>
                      <a:pt x="1327" y="791"/>
                    </a:lnTo>
                    <a:lnTo>
                      <a:pt x="1338" y="757"/>
                    </a:lnTo>
                    <a:lnTo>
                      <a:pt x="1348" y="720"/>
                    </a:lnTo>
                    <a:lnTo>
                      <a:pt x="1356" y="684"/>
                    </a:lnTo>
                    <a:lnTo>
                      <a:pt x="1361" y="645"/>
                    </a:lnTo>
                    <a:lnTo>
                      <a:pt x="1363" y="607"/>
                    </a:lnTo>
                    <a:lnTo>
                      <a:pt x="1365" y="569"/>
                    </a:lnTo>
                    <a:close/>
                    <a:moveTo>
                      <a:pt x="244" y="46"/>
                    </a:moveTo>
                    <a:lnTo>
                      <a:pt x="215" y="69"/>
                    </a:lnTo>
                    <a:lnTo>
                      <a:pt x="190" y="96"/>
                    </a:lnTo>
                    <a:lnTo>
                      <a:pt x="165" y="123"/>
                    </a:lnTo>
                    <a:lnTo>
                      <a:pt x="142" y="150"/>
                    </a:lnTo>
                    <a:lnTo>
                      <a:pt x="121" y="181"/>
                    </a:lnTo>
                    <a:lnTo>
                      <a:pt x="100" y="212"/>
                    </a:lnTo>
                    <a:lnTo>
                      <a:pt x="83" y="242"/>
                    </a:lnTo>
                    <a:lnTo>
                      <a:pt x="66" y="275"/>
                    </a:lnTo>
                    <a:lnTo>
                      <a:pt x="50" y="309"/>
                    </a:lnTo>
                    <a:lnTo>
                      <a:pt x="37" y="344"/>
                    </a:lnTo>
                    <a:lnTo>
                      <a:pt x="25" y="380"/>
                    </a:lnTo>
                    <a:lnTo>
                      <a:pt x="18" y="415"/>
                    </a:lnTo>
                    <a:lnTo>
                      <a:pt x="10" y="453"/>
                    </a:lnTo>
                    <a:lnTo>
                      <a:pt x="4" y="492"/>
                    </a:lnTo>
                    <a:lnTo>
                      <a:pt x="0" y="530"/>
                    </a:lnTo>
                    <a:lnTo>
                      <a:pt x="0" y="569"/>
                    </a:lnTo>
                    <a:lnTo>
                      <a:pt x="2" y="618"/>
                    </a:lnTo>
                    <a:lnTo>
                      <a:pt x="6" y="668"/>
                    </a:lnTo>
                    <a:lnTo>
                      <a:pt x="16" y="714"/>
                    </a:lnTo>
                    <a:lnTo>
                      <a:pt x="27" y="762"/>
                    </a:lnTo>
                    <a:lnTo>
                      <a:pt x="43" y="807"/>
                    </a:lnTo>
                    <a:lnTo>
                      <a:pt x="60" y="851"/>
                    </a:lnTo>
                    <a:lnTo>
                      <a:pt x="81" y="893"/>
                    </a:lnTo>
                    <a:lnTo>
                      <a:pt x="106" y="933"/>
                    </a:lnTo>
                    <a:lnTo>
                      <a:pt x="131" y="972"/>
                    </a:lnTo>
                    <a:lnTo>
                      <a:pt x="162" y="1008"/>
                    </a:lnTo>
                    <a:lnTo>
                      <a:pt x="192" y="1045"/>
                    </a:lnTo>
                    <a:lnTo>
                      <a:pt x="225" y="1075"/>
                    </a:lnTo>
                    <a:lnTo>
                      <a:pt x="261" y="1106"/>
                    </a:lnTo>
                    <a:lnTo>
                      <a:pt x="300" y="1133"/>
                    </a:lnTo>
                    <a:lnTo>
                      <a:pt x="338" y="1158"/>
                    </a:lnTo>
                    <a:lnTo>
                      <a:pt x="380" y="1181"/>
                    </a:lnTo>
                    <a:lnTo>
                      <a:pt x="396" y="1185"/>
                    </a:lnTo>
                    <a:lnTo>
                      <a:pt x="411" y="1187"/>
                    </a:lnTo>
                    <a:lnTo>
                      <a:pt x="367" y="1165"/>
                    </a:lnTo>
                    <a:lnTo>
                      <a:pt x="327" y="1140"/>
                    </a:lnTo>
                    <a:lnTo>
                      <a:pt x="286" y="1114"/>
                    </a:lnTo>
                    <a:lnTo>
                      <a:pt x="248" y="1085"/>
                    </a:lnTo>
                    <a:lnTo>
                      <a:pt x="213" y="1052"/>
                    </a:lnTo>
                    <a:lnTo>
                      <a:pt x="179" y="1018"/>
                    </a:lnTo>
                    <a:lnTo>
                      <a:pt x="148" y="981"/>
                    </a:lnTo>
                    <a:lnTo>
                      <a:pt x="121" y="943"/>
                    </a:lnTo>
                    <a:lnTo>
                      <a:pt x="94" y="901"/>
                    </a:lnTo>
                    <a:lnTo>
                      <a:pt x="73" y="858"/>
                    </a:lnTo>
                    <a:lnTo>
                      <a:pt x="54" y="812"/>
                    </a:lnTo>
                    <a:lnTo>
                      <a:pt x="37" y="766"/>
                    </a:lnTo>
                    <a:lnTo>
                      <a:pt x="25" y="718"/>
                    </a:lnTo>
                    <a:lnTo>
                      <a:pt x="16" y="670"/>
                    </a:lnTo>
                    <a:lnTo>
                      <a:pt x="10" y="620"/>
                    </a:lnTo>
                    <a:lnTo>
                      <a:pt x="8" y="569"/>
                    </a:lnTo>
                    <a:lnTo>
                      <a:pt x="10" y="528"/>
                    </a:lnTo>
                    <a:lnTo>
                      <a:pt x="12" y="488"/>
                    </a:lnTo>
                    <a:lnTo>
                      <a:pt x="19" y="448"/>
                    </a:lnTo>
                    <a:lnTo>
                      <a:pt x="27" y="409"/>
                    </a:lnTo>
                    <a:lnTo>
                      <a:pt x="37" y="371"/>
                    </a:lnTo>
                    <a:lnTo>
                      <a:pt x="50" y="334"/>
                    </a:lnTo>
                    <a:lnTo>
                      <a:pt x="64" y="298"/>
                    </a:lnTo>
                    <a:lnTo>
                      <a:pt x="81" y="263"/>
                    </a:lnTo>
                    <a:lnTo>
                      <a:pt x="100" y="229"/>
                    </a:lnTo>
                    <a:lnTo>
                      <a:pt x="119" y="196"/>
                    </a:lnTo>
                    <a:lnTo>
                      <a:pt x="142" y="165"/>
                    </a:lnTo>
                    <a:lnTo>
                      <a:pt x="165" y="135"/>
                    </a:lnTo>
                    <a:lnTo>
                      <a:pt x="190" y="106"/>
                    </a:lnTo>
                    <a:lnTo>
                      <a:pt x="217" y="79"/>
                    </a:lnTo>
                    <a:lnTo>
                      <a:pt x="246" y="54"/>
                    </a:lnTo>
                    <a:lnTo>
                      <a:pt x="277" y="29"/>
                    </a:lnTo>
                    <a:lnTo>
                      <a:pt x="259" y="37"/>
                    </a:lnTo>
                    <a:lnTo>
                      <a:pt x="244" y="46"/>
                    </a:ln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2" name="Freeform 56">
                <a:extLst>
                  <a:ext uri="{FF2B5EF4-FFF2-40B4-BE49-F238E27FC236}">
                    <a16:creationId xmlns:a16="http://schemas.microsoft.com/office/drawing/2014/main" id="{0DA78E2C-F864-4993-BE0E-4208E7F020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" y="1604"/>
                <a:ext cx="1357" cy="1195"/>
              </a:xfrm>
              <a:custGeom>
                <a:avLst/>
                <a:gdLst>
                  <a:gd name="T0" fmla="*/ 1352 w 1357"/>
                  <a:gd name="T1" fmla="*/ 489 h 1195"/>
                  <a:gd name="T2" fmla="*/ 1325 w 1357"/>
                  <a:gd name="T3" fmla="*/ 366 h 1195"/>
                  <a:gd name="T4" fmla="*/ 1275 w 1357"/>
                  <a:gd name="T5" fmla="*/ 253 h 1195"/>
                  <a:gd name="T6" fmla="*/ 1208 w 1357"/>
                  <a:gd name="T7" fmla="*/ 151 h 1195"/>
                  <a:gd name="T8" fmla="*/ 1123 w 1357"/>
                  <a:gd name="T9" fmla="*/ 63 h 1195"/>
                  <a:gd name="T10" fmla="*/ 1041 w 1357"/>
                  <a:gd name="T11" fmla="*/ 7 h 1195"/>
                  <a:gd name="T12" fmla="*/ 1091 w 1357"/>
                  <a:gd name="T13" fmla="*/ 48 h 1195"/>
                  <a:gd name="T14" fmla="*/ 1185 w 1357"/>
                  <a:gd name="T15" fmla="*/ 136 h 1195"/>
                  <a:gd name="T16" fmla="*/ 1258 w 1357"/>
                  <a:gd name="T17" fmla="*/ 240 h 1195"/>
                  <a:gd name="T18" fmla="*/ 1311 w 1357"/>
                  <a:gd name="T19" fmla="*/ 357 h 1195"/>
                  <a:gd name="T20" fmla="*/ 1342 w 1357"/>
                  <a:gd name="T21" fmla="*/ 485 h 1195"/>
                  <a:gd name="T22" fmla="*/ 1346 w 1357"/>
                  <a:gd name="T23" fmla="*/ 622 h 1195"/>
                  <a:gd name="T24" fmla="*/ 1325 w 1357"/>
                  <a:gd name="T25" fmla="*/ 752 h 1195"/>
                  <a:gd name="T26" fmla="*/ 1279 w 1357"/>
                  <a:gd name="T27" fmla="*/ 873 h 1195"/>
                  <a:gd name="T28" fmla="*/ 1212 w 1357"/>
                  <a:gd name="T29" fmla="*/ 980 h 1195"/>
                  <a:gd name="T30" fmla="*/ 1125 w 1357"/>
                  <a:gd name="T31" fmla="*/ 1075 h 1195"/>
                  <a:gd name="T32" fmla="*/ 1023 w 1357"/>
                  <a:gd name="T33" fmla="*/ 1149 h 1195"/>
                  <a:gd name="T34" fmla="*/ 1077 w 1357"/>
                  <a:gd name="T35" fmla="*/ 1123 h 1195"/>
                  <a:gd name="T36" fmla="*/ 1152 w 1357"/>
                  <a:gd name="T37" fmla="*/ 1061 h 1195"/>
                  <a:gd name="T38" fmla="*/ 1225 w 1357"/>
                  <a:gd name="T39" fmla="*/ 977 h 1195"/>
                  <a:gd name="T40" fmla="*/ 1284 w 1357"/>
                  <a:gd name="T41" fmla="*/ 879 h 1195"/>
                  <a:gd name="T42" fmla="*/ 1329 w 1357"/>
                  <a:gd name="T43" fmla="*/ 771 h 1195"/>
                  <a:gd name="T44" fmla="*/ 1352 w 1357"/>
                  <a:gd name="T45" fmla="*/ 656 h 1195"/>
                  <a:gd name="T46" fmla="*/ 255 w 1357"/>
                  <a:gd name="T47" fmla="*/ 46 h 1195"/>
                  <a:gd name="T48" fmla="*/ 175 w 1357"/>
                  <a:gd name="T49" fmla="*/ 123 h 1195"/>
                  <a:gd name="T50" fmla="*/ 106 w 1357"/>
                  <a:gd name="T51" fmla="*/ 211 h 1195"/>
                  <a:gd name="T52" fmla="*/ 54 w 1357"/>
                  <a:gd name="T53" fmla="*/ 311 h 1195"/>
                  <a:gd name="T54" fmla="*/ 17 w 1357"/>
                  <a:gd name="T55" fmla="*/ 420 h 1195"/>
                  <a:gd name="T56" fmla="*/ 0 w 1357"/>
                  <a:gd name="T57" fmla="*/ 535 h 1195"/>
                  <a:gd name="T58" fmla="*/ 8 w 1357"/>
                  <a:gd name="T59" fmla="*/ 675 h 1195"/>
                  <a:gd name="T60" fmla="*/ 44 w 1357"/>
                  <a:gd name="T61" fmla="*/ 817 h 1195"/>
                  <a:gd name="T62" fmla="*/ 110 w 1357"/>
                  <a:gd name="T63" fmla="*/ 944 h 1195"/>
                  <a:gd name="T64" fmla="*/ 198 w 1357"/>
                  <a:gd name="T65" fmla="*/ 1055 h 1195"/>
                  <a:gd name="T66" fmla="*/ 307 w 1357"/>
                  <a:gd name="T67" fmla="*/ 1144 h 1195"/>
                  <a:gd name="T68" fmla="*/ 409 w 1357"/>
                  <a:gd name="T69" fmla="*/ 1194 h 1195"/>
                  <a:gd name="T70" fmla="*/ 336 w 1357"/>
                  <a:gd name="T71" fmla="*/ 1151 h 1195"/>
                  <a:gd name="T72" fmla="*/ 219 w 1357"/>
                  <a:gd name="T73" fmla="*/ 1065 h 1195"/>
                  <a:gd name="T74" fmla="*/ 125 w 1357"/>
                  <a:gd name="T75" fmla="*/ 954 h 1195"/>
                  <a:gd name="T76" fmla="*/ 56 w 1357"/>
                  <a:gd name="T77" fmla="*/ 823 h 1195"/>
                  <a:gd name="T78" fmla="*/ 15 w 1357"/>
                  <a:gd name="T79" fmla="*/ 679 h 1195"/>
                  <a:gd name="T80" fmla="*/ 8 w 1357"/>
                  <a:gd name="T81" fmla="*/ 602 h 1195"/>
                  <a:gd name="T82" fmla="*/ 14 w 1357"/>
                  <a:gd name="T83" fmla="*/ 493 h 1195"/>
                  <a:gd name="T84" fmla="*/ 39 w 1357"/>
                  <a:gd name="T85" fmla="*/ 374 h 1195"/>
                  <a:gd name="T86" fmla="*/ 85 w 1357"/>
                  <a:gd name="T87" fmla="*/ 263 h 1195"/>
                  <a:gd name="T88" fmla="*/ 150 w 1357"/>
                  <a:gd name="T89" fmla="*/ 165 h 1195"/>
                  <a:gd name="T90" fmla="*/ 229 w 1357"/>
                  <a:gd name="T91" fmla="*/ 78 h 1195"/>
                  <a:gd name="T92" fmla="*/ 273 w 1357"/>
                  <a:gd name="T93" fmla="*/ 36 h 119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57"/>
                  <a:gd name="T142" fmla="*/ 0 h 1195"/>
                  <a:gd name="T143" fmla="*/ 1357 w 1357"/>
                  <a:gd name="T144" fmla="*/ 1195 h 119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57" h="1195">
                    <a:moveTo>
                      <a:pt x="1357" y="576"/>
                    </a:moveTo>
                    <a:lnTo>
                      <a:pt x="1355" y="531"/>
                    </a:lnTo>
                    <a:lnTo>
                      <a:pt x="1352" y="489"/>
                    </a:lnTo>
                    <a:lnTo>
                      <a:pt x="1344" y="447"/>
                    </a:lnTo>
                    <a:lnTo>
                      <a:pt x="1336" y="407"/>
                    </a:lnTo>
                    <a:lnTo>
                      <a:pt x="1325" y="366"/>
                    </a:lnTo>
                    <a:lnTo>
                      <a:pt x="1309" y="328"/>
                    </a:lnTo>
                    <a:lnTo>
                      <a:pt x="1294" y="290"/>
                    </a:lnTo>
                    <a:lnTo>
                      <a:pt x="1275" y="253"/>
                    </a:lnTo>
                    <a:lnTo>
                      <a:pt x="1256" y="219"/>
                    </a:lnTo>
                    <a:lnTo>
                      <a:pt x="1233" y="184"/>
                    </a:lnTo>
                    <a:lnTo>
                      <a:pt x="1208" y="151"/>
                    </a:lnTo>
                    <a:lnTo>
                      <a:pt x="1181" y="121"/>
                    </a:lnTo>
                    <a:lnTo>
                      <a:pt x="1154" y="92"/>
                    </a:lnTo>
                    <a:lnTo>
                      <a:pt x="1123" y="63"/>
                    </a:lnTo>
                    <a:lnTo>
                      <a:pt x="1092" y="38"/>
                    </a:lnTo>
                    <a:lnTo>
                      <a:pt x="1060" y="15"/>
                    </a:lnTo>
                    <a:lnTo>
                      <a:pt x="1041" y="7"/>
                    </a:lnTo>
                    <a:lnTo>
                      <a:pt x="1021" y="0"/>
                    </a:lnTo>
                    <a:lnTo>
                      <a:pt x="1058" y="23"/>
                    </a:lnTo>
                    <a:lnTo>
                      <a:pt x="1091" y="48"/>
                    </a:lnTo>
                    <a:lnTo>
                      <a:pt x="1123" y="75"/>
                    </a:lnTo>
                    <a:lnTo>
                      <a:pt x="1156" y="105"/>
                    </a:lnTo>
                    <a:lnTo>
                      <a:pt x="1185" y="136"/>
                    </a:lnTo>
                    <a:lnTo>
                      <a:pt x="1212" y="169"/>
                    </a:lnTo>
                    <a:lnTo>
                      <a:pt x="1236" y="203"/>
                    </a:lnTo>
                    <a:lnTo>
                      <a:pt x="1258" y="240"/>
                    </a:lnTo>
                    <a:lnTo>
                      <a:pt x="1279" y="278"/>
                    </a:lnTo>
                    <a:lnTo>
                      <a:pt x="1296" y="316"/>
                    </a:lnTo>
                    <a:lnTo>
                      <a:pt x="1311" y="357"/>
                    </a:lnTo>
                    <a:lnTo>
                      <a:pt x="1325" y="399"/>
                    </a:lnTo>
                    <a:lnTo>
                      <a:pt x="1334" y="441"/>
                    </a:lnTo>
                    <a:lnTo>
                      <a:pt x="1342" y="485"/>
                    </a:lnTo>
                    <a:lnTo>
                      <a:pt x="1346" y="529"/>
                    </a:lnTo>
                    <a:lnTo>
                      <a:pt x="1348" y="576"/>
                    </a:lnTo>
                    <a:lnTo>
                      <a:pt x="1346" y="622"/>
                    </a:lnTo>
                    <a:lnTo>
                      <a:pt x="1342" y="666"/>
                    </a:lnTo>
                    <a:lnTo>
                      <a:pt x="1334" y="710"/>
                    </a:lnTo>
                    <a:lnTo>
                      <a:pt x="1325" y="752"/>
                    </a:lnTo>
                    <a:lnTo>
                      <a:pt x="1311" y="792"/>
                    </a:lnTo>
                    <a:lnTo>
                      <a:pt x="1296" y="835"/>
                    </a:lnTo>
                    <a:lnTo>
                      <a:pt x="1279" y="873"/>
                    </a:lnTo>
                    <a:lnTo>
                      <a:pt x="1260" y="909"/>
                    </a:lnTo>
                    <a:lnTo>
                      <a:pt x="1236" y="946"/>
                    </a:lnTo>
                    <a:lnTo>
                      <a:pt x="1212" y="980"/>
                    </a:lnTo>
                    <a:lnTo>
                      <a:pt x="1185" y="1015"/>
                    </a:lnTo>
                    <a:lnTo>
                      <a:pt x="1156" y="1046"/>
                    </a:lnTo>
                    <a:lnTo>
                      <a:pt x="1125" y="1075"/>
                    </a:lnTo>
                    <a:lnTo>
                      <a:pt x="1092" y="1101"/>
                    </a:lnTo>
                    <a:lnTo>
                      <a:pt x="1058" y="1126"/>
                    </a:lnTo>
                    <a:lnTo>
                      <a:pt x="1023" y="1149"/>
                    </a:lnTo>
                    <a:lnTo>
                      <a:pt x="1041" y="1142"/>
                    </a:lnTo>
                    <a:lnTo>
                      <a:pt x="1058" y="1132"/>
                    </a:lnTo>
                    <a:lnTo>
                      <a:pt x="1077" y="1123"/>
                    </a:lnTo>
                    <a:lnTo>
                      <a:pt x="1094" y="1111"/>
                    </a:lnTo>
                    <a:lnTo>
                      <a:pt x="1123" y="1088"/>
                    </a:lnTo>
                    <a:lnTo>
                      <a:pt x="1152" y="1061"/>
                    </a:lnTo>
                    <a:lnTo>
                      <a:pt x="1177" y="1034"/>
                    </a:lnTo>
                    <a:lnTo>
                      <a:pt x="1202" y="1005"/>
                    </a:lnTo>
                    <a:lnTo>
                      <a:pt x="1225" y="977"/>
                    </a:lnTo>
                    <a:lnTo>
                      <a:pt x="1248" y="944"/>
                    </a:lnTo>
                    <a:lnTo>
                      <a:pt x="1267" y="911"/>
                    </a:lnTo>
                    <a:lnTo>
                      <a:pt x="1284" y="879"/>
                    </a:lnTo>
                    <a:lnTo>
                      <a:pt x="1302" y="844"/>
                    </a:lnTo>
                    <a:lnTo>
                      <a:pt x="1315" y="808"/>
                    </a:lnTo>
                    <a:lnTo>
                      <a:pt x="1329" y="771"/>
                    </a:lnTo>
                    <a:lnTo>
                      <a:pt x="1338" y="733"/>
                    </a:lnTo>
                    <a:lnTo>
                      <a:pt x="1346" y="695"/>
                    </a:lnTo>
                    <a:lnTo>
                      <a:pt x="1352" y="656"/>
                    </a:lnTo>
                    <a:lnTo>
                      <a:pt x="1355" y="616"/>
                    </a:lnTo>
                    <a:lnTo>
                      <a:pt x="1357" y="576"/>
                    </a:lnTo>
                    <a:close/>
                    <a:moveTo>
                      <a:pt x="255" y="46"/>
                    </a:moveTo>
                    <a:lnTo>
                      <a:pt x="227" y="69"/>
                    </a:lnTo>
                    <a:lnTo>
                      <a:pt x="200" y="94"/>
                    </a:lnTo>
                    <a:lnTo>
                      <a:pt x="175" y="123"/>
                    </a:lnTo>
                    <a:lnTo>
                      <a:pt x="150" y="149"/>
                    </a:lnTo>
                    <a:lnTo>
                      <a:pt x="127" y="180"/>
                    </a:lnTo>
                    <a:lnTo>
                      <a:pt x="106" y="211"/>
                    </a:lnTo>
                    <a:lnTo>
                      <a:pt x="87" y="243"/>
                    </a:lnTo>
                    <a:lnTo>
                      <a:pt x="69" y="276"/>
                    </a:lnTo>
                    <a:lnTo>
                      <a:pt x="54" y="311"/>
                    </a:lnTo>
                    <a:lnTo>
                      <a:pt x="40" y="345"/>
                    </a:lnTo>
                    <a:lnTo>
                      <a:pt x="27" y="382"/>
                    </a:lnTo>
                    <a:lnTo>
                      <a:pt x="17" y="420"/>
                    </a:lnTo>
                    <a:lnTo>
                      <a:pt x="10" y="457"/>
                    </a:lnTo>
                    <a:lnTo>
                      <a:pt x="4" y="497"/>
                    </a:lnTo>
                    <a:lnTo>
                      <a:pt x="0" y="535"/>
                    </a:lnTo>
                    <a:lnTo>
                      <a:pt x="0" y="576"/>
                    </a:lnTo>
                    <a:lnTo>
                      <a:pt x="2" y="625"/>
                    </a:lnTo>
                    <a:lnTo>
                      <a:pt x="8" y="675"/>
                    </a:lnTo>
                    <a:lnTo>
                      <a:pt x="15" y="723"/>
                    </a:lnTo>
                    <a:lnTo>
                      <a:pt x="29" y="771"/>
                    </a:lnTo>
                    <a:lnTo>
                      <a:pt x="44" y="817"/>
                    </a:lnTo>
                    <a:lnTo>
                      <a:pt x="63" y="861"/>
                    </a:lnTo>
                    <a:lnTo>
                      <a:pt x="85" y="904"/>
                    </a:lnTo>
                    <a:lnTo>
                      <a:pt x="110" y="944"/>
                    </a:lnTo>
                    <a:lnTo>
                      <a:pt x="136" y="984"/>
                    </a:lnTo>
                    <a:lnTo>
                      <a:pt x="165" y="1021"/>
                    </a:lnTo>
                    <a:lnTo>
                      <a:pt x="198" y="1055"/>
                    </a:lnTo>
                    <a:lnTo>
                      <a:pt x="232" y="1088"/>
                    </a:lnTo>
                    <a:lnTo>
                      <a:pt x="269" y="1117"/>
                    </a:lnTo>
                    <a:lnTo>
                      <a:pt x="307" y="1144"/>
                    </a:lnTo>
                    <a:lnTo>
                      <a:pt x="350" y="1169"/>
                    </a:lnTo>
                    <a:lnTo>
                      <a:pt x="392" y="1190"/>
                    </a:lnTo>
                    <a:lnTo>
                      <a:pt x="409" y="1194"/>
                    </a:lnTo>
                    <a:lnTo>
                      <a:pt x="424" y="1195"/>
                    </a:lnTo>
                    <a:lnTo>
                      <a:pt x="380" y="1176"/>
                    </a:lnTo>
                    <a:lnTo>
                      <a:pt x="336" y="1151"/>
                    </a:lnTo>
                    <a:lnTo>
                      <a:pt x="296" y="1126"/>
                    </a:lnTo>
                    <a:lnTo>
                      <a:pt x="257" y="1096"/>
                    </a:lnTo>
                    <a:lnTo>
                      <a:pt x="219" y="1065"/>
                    </a:lnTo>
                    <a:lnTo>
                      <a:pt x="186" y="1030"/>
                    </a:lnTo>
                    <a:lnTo>
                      <a:pt x="154" y="992"/>
                    </a:lnTo>
                    <a:lnTo>
                      <a:pt x="125" y="954"/>
                    </a:lnTo>
                    <a:lnTo>
                      <a:pt x="98" y="911"/>
                    </a:lnTo>
                    <a:lnTo>
                      <a:pt x="75" y="869"/>
                    </a:lnTo>
                    <a:lnTo>
                      <a:pt x="56" y="823"/>
                    </a:lnTo>
                    <a:lnTo>
                      <a:pt x="39" y="777"/>
                    </a:lnTo>
                    <a:lnTo>
                      <a:pt x="25" y="729"/>
                    </a:lnTo>
                    <a:lnTo>
                      <a:pt x="15" y="679"/>
                    </a:lnTo>
                    <a:lnTo>
                      <a:pt x="12" y="652"/>
                    </a:lnTo>
                    <a:lnTo>
                      <a:pt x="10" y="627"/>
                    </a:lnTo>
                    <a:lnTo>
                      <a:pt x="8" y="602"/>
                    </a:lnTo>
                    <a:lnTo>
                      <a:pt x="8" y="576"/>
                    </a:lnTo>
                    <a:lnTo>
                      <a:pt x="10" y="533"/>
                    </a:lnTo>
                    <a:lnTo>
                      <a:pt x="14" y="493"/>
                    </a:lnTo>
                    <a:lnTo>
                      <a:pt x="19" y="453"/>
                    </a:lnTo>
                    <a:lnTo>
                      <a:pt x="29" y="412"/>
                    </a:lnTo>
                    <a:lnTo>
                      <a:pt x="39" y="374"/>
                    </a:lnTo>
                    <a:lnTo>
                      <a:pt x="52" y="336"/>
                    </a:lnTo>
                    <a:lnTo>
                      <a:pt x="67" y="299"/>
                    </a:lnTo>
                    <a:lnTo>
                      <a:pt x="85" y="263"/>
                    </a:lnTo>
                    <a:lnTo>
                      <a:pt x="104" y="228"/>
                    </a:lnTo>
                    <a:lnTo>
                      <a:pt x="127" y="195"/>
                    </a:lnTo>
                    <a:lnTo>
                      <a:pt x="150" y="165"/>
                    </a:lnTo>
                    <a:lnTo>
                      <a:pt x="175" y="134"/>
                    </a:lnTo>
                    <a:lnTo>
                      <a:pt x="200" y="105"/>
                    </a:lnTo>
                    <a:lnTo>
                      <a:pt x="229" y="78"/>
                    </a:lnTo>
                    <a:lnTo>
                      <a:pt x="259" y="53"/>
                    </a:lnTo>
                    <a:lnTo>
                      <a:pt x="290" y="28"/>
                    </a:lnTo>
                    <a:lnTo>
                      <a:pt x="273" y="36"/>
                    </a:lnTo>
                    <a:lnTo>
                      <a:pt x="255" y="46"/>
                    </a:ln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3" name="Freeform 57">
                <a:extLst>
                  <a:ext uri="{FF2B5EF4-FFF2-40B4-BE49-F238E27FC236}">
                    <a16:creationId xmlns:a16="http://schemas.microsoft.com/office/drawing/2014/main" id="{20046D73-0867-44CC-A106-F4864933A3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2" y="1598"/>
                <a:ext cx="1348" cy="1205"/>
              </a:xfrm>
              <a:custGeom>
                <a:avLst/>
                <a:gdLst>
                  <a:gd name="T0" fmla="*/ 1342 w 1348"/>
                  <a:gd name="T1" fmla="*/ 493 h 1205"/>
                  <a:gd name="T2" fmla="*/ 1313 w 1348"/>
                  <a:gd name="T3" fmla="*/ 368 h 1205"/>
                  <a:gd name="T4" fmla="*/ 1263 w 1348"/>
                  <a:gd name="T5" fmla="*/ 253 h 1205"/>
                  <a:gd name="T6" fmla="*/ 1192 w 1348"/>
                  <a:gd name="T7" fmla="*/ 150 h 1205"/>
                  <a:gd name="T8" fmla="*/ 1104 w 1348"/>
                  <a:gd name="T9" fmla="*/ 61 h 1205"/>
                  <a:gd name="T10" fmla="*/ 1017 w 1348"/>
                  <a:gd name="T11" fmla="*/ 6 h 1205"/>
                  <a:gd name="T12" fmla="*/ 1071 w 1348"/>
                  <a:gd name="T13" fmla="*/ 46 h 1205"/>
                  <a:gd name="T14" fmla="*/ 1167 w 1348"/>
                  <a:gd name="T15" fmla="*/ 134 h 1205"/>
                  <a:gd name="T16" fmla="*/ 1246 w 1348"/>
                  <a:gd name="T17" fmla="*/ 240 h 1205"/>
                  <a:gd name="T18" fmla="*/ 1302 w 1348"/>
                  <a:gd name="T19" fmla="*/ 359 h 1205"/>
                  <a:gd name="T20" fmla="*/ 1334 w 1348"/>
                  <a:gd name="T21" fmla="*/ 489 h 1205"/>
                  <a:gd name="T22" fmla="*/ 1338 w 1348"/>
                  <a:gd name="T23" fmla="*/ 629 h 1205"/>
                  <a:gd name="T24" fmla="*/ 1313 w 1348"/>
                  <a:gd name="T25" fmla="*/ 770 h 1205"/>
                  <a:gd name="T26" fmla="*/ 1259 w 1348"/>
                  <a:gd name="T27" fmla="*/ 898 h 1205"/>
                  <a:gd name="T28" fmla="*/ 1183 w 1348"/>
                  <a:gd name="T29" fmla="*/ 1011 h 1205"/>
                  <a:gd name="T30" fmla="*/ 1085 w 1348"/>
                  <a:gd name="T31" fmla="*/ 1105 h 1205"/>
                  <a:gd name="T32" fmla="*/ 968 w 1348"/>
                  <a:gd name="T33" fmla="*/ 1178 h 1205"/>
                  <a:gd name="T34" fmla="*/ 1037 w 1348"/>
                  <a:gd name="T35" fmla="*/ 1148 h 1205"/>
                  <a:gd name="T36" fmla="*/ 1121 w 1348"/>
                  <a:gd name="T37" fmla="*/ 1086 h 1205"/>
                  <a:gd name="T38" fmla="*/ 1204 w 1348"/>
                  <a:gd name="T39" fmla="*/ 1000 h 1205"/>
                  <a:gd name="T40" fmla="*/ 1269 w 1348"/>
                  <a:gd name="T41" fmla="*/ 898 h 1205"/>
                  <a:gd name="T42" fmla="*/ 1317 w 1348"/>
                  <a:gd name="T43" fmla="*/ 787 h 1205"/>
                  <a:gd name="T44" fmla="*/ 1344 w 1348"/>
                  <a:gd name="T45" fmla="*/ 666 h 1205"/>
                  <a:gd name="T46" fmla="*/ 269 w 1348"/>
                  <a:gd name="T47" fmla="*/ 42 h 1205"/>
                  <a:gd name="T48" fmla="*/ 182 w 1348"/>
                  <a:gd name="T49" fmla="*/ 119 h 1205"/>
                  <a:gd name="T50" fmla="*/ 111 w 1348"/>
                  <a:gd name="T51" fmla="*/ 209 h 1205"/>
                  <a:gd name="T52" fmla="*/ 56 w 1348"/>
                  <a:gd name="T53" fmla="*/ 311 h 1205"/>
                  <a:gd name="T54" fmla="*/ 19 w 1348"/>
                  <a:gd name="T55" fmla="*/ 422 h 1205"/>
                  <a:gd name="T56" fmla="*/ 2 w 1348"/>
                  <a:gd name="T57" fmla="*/ 541 h 1205"/>
                  <a:gd name="T58" fmla="*/ 8 w 1348"/>
                  <a:gd name="T59" fmla="*/ 683 h 1205"/>
                  <a:gd name="T60" fmla="*/ 46 w 1348"/>
                  <a:gd name="T61" fmla="*/ 825 h 1205"/>
                  <a:gd name="T62" fmla="*/ 113 w 1348"/>
                  <a:gd name="T63" fmla="*/ 956 h 1205"/>
                  <a:gd name="T64" fmla="*/ 205 w 1348"/>
                  <a:gd name="T65" fmla="*/ 1065 h 1205"/>
                  <a:gd name="T66" fmla="*/ 319 w 1348"/>
                  <a:gd name="T67" fmla="*/ 1153 h 1205"/>
                  <a:gd name="T68" fmla="*/ 422 w 1348"/>
                  <a:gd name="T69" fmla="*/ 1201 h 1205"/>
                  <a:gd name="T70" fmla="*/ 349 w 1348"/>
                  <a:gd name="T71" fmla="*/ 1163 h 1205"/>
                  <a:gd name="T72" fmla="*/ 228 w 1348"/>
                  <a:gd name="T73" fmla="*/ 1077 h 1205"/>
                  <a:gd name="T74" fmla="*/ 129 w 1348"/>
                  <a:gd name="T75" fmla="*/ 965 h 1205"/>
                  <a:gd name="T76" fmla="*/ 58 w 1348"/>
                  <a:gd name="T77" fmla="*/ 833 h 1205"/>
                  <a:gd name="T78" fmla="*/ 27 w 1348"/>
                  <a:gd name="T79" fmla="*/ 737 h 1205"/>
                  <a:gd name="T80" fmla="*/ 13 w 1348"/>
                  <a:gd name="T81" fmla="*/ 660 h 1205"/>
                  <a:gd name="T82" fmla="*/ 8 w 1348"/>
                  <a:gd name="T83" fmla="*/ 582 h 1205"/>
                  <a:gd name="T84" fmla="*/ 21 w 1348"/>
                  <a:gd name="T85" fmla="*/ 455 h 1205"/>
                  <a:gd name="T86" fmla="*/ 56 w 1348"/>
                  <a:gd name="T87" fmla="*/ 336 h 1205"/>
                  <a:gd name="T88" fmla="*/ 109 w 1348"/>
                  <a:gd name="T89" fmla="*/ 228 h 1205"/>
                  <a:gd name="T90" fmla="*/ 182 w 1348"/>
                  <a:gd name="T91" fmla="*/ 132 h 1205"/>
                  <a:gd name="T92" fmla="*/ 273 w 1348"/>
                  <a:gd name="T93" fmla="*/ 50 h 1205"/>
                  <a:gd name="T94" fmla="*/ 269 w 1348"/>
                  <a:gd name="T95" fmla="*/ 42 h 120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48"/>
                  <a:gd name="T145" fmla="*/ 0 h 1205"/>
                  <a:gd name="T146" fmla="*/ 1348 w 1348"/>
                  <a:gd name="T147" fmla="*/ 1205 h 120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48" h="1205">
                    <a:moveTo>
                      <a:pt x="1348" y="582"/>
                    </a:moveTo>
                    <a:lnTo>
                      <a:pt x="1348" y="537"/>
                    </a:lnTo>
                    <a:lnTo>
                      <a:pt x="1342" y="493"/>
                    </a:lnTo>
                    <a:lnTo>
                      <a:pt x="1336" y="451"/>
                    </a:lnTo>
                    <a:lnTo>
                      <a:pt x="1327" y="409"/>
                    </a:lnTo>
                    <a:lnTo>
                      <a:pt x="1313" y="368"/>
                    </a:lnTo>
                    <a:lnTo>
                      <a:pt x="1300" y="328"/>
                    </a:lnTo>
                    <a:lnTo>
                      <a:pt x="1282" y="290"/>
                    </a:lnTo>
                    <a:lnTo>
                      <a:pt x="1263" y="253"/>
                    </a:lnTo>
                    <a:lnTo>
                      <a:pt x="1242" y="217"/>
                    </a:lnTo>
                    <a:lnTo>
                      <a:pt x="1217" y="182"/>
                    </a:lnTo>
                    <a:lnTo>
                      <a:pt x="1192" y="150"/>
                    </a:lnTo>
                    <a:lnTo>
                      <a:pt x="1165" y="119"/>
                    </a:lnTo>
                    <a:lnTo>
                      <a:pt x="1135" y="88"/>
                    </a:lnTo>
                    <a:lnTo>
                      <a:pt x="1104" y="61"/>
                    </a:lnTo>
                    <a:lnTo>
                      <a:pt x="1071" y="36"/>
                    </a:lnTo>
                    <a:lnTo>
                      <a:pt x="1037" y="13"/>
                    </a:lnTo>
                    <a:lnTo>
                      <a:pt x="1017" y="6"/>
                    </a:lnTo>
                    <a:lnTo>
                      <a:pt x="998" y="0"/>
                    </a:lnTo>
                    <a:lnTo>
                      <a:pt x="1035" y="21"/>
                    </a:lnTo>
                    <a:lnTo>
                      <a:pt x="1071" y="46"/>
                    </a:lnTo>
                    <a:lnTo>
                      <a:pt x="1106" y="73"/>
                    </a:lnTo>
                    <a:lnTo>
                      <a:pt x="1136" y="104"/>
                    </a:lnTo>
                    <a:lnTo>
                      <a:pt x="1167" y="134"/>
                    </a:lnTo>
                    <a:lnTo>
                      <a:pt x="1196" y="167"/>
                    </a:lnTo>
                    <a:lnTo>
                      <a:pt x="1221" y="201"/>
                    </a:lnTo>
                    <a:lnTo>
                      <a:pt x="1246" y="240"/>
                    </a:lnTo>
                    <a:lnTo>
                      <a:pt x="1267" y="278"/>
                    </a:lnTo>
                    <a:lnTo>
                      <a:pt x="1286" y="317"/>
                    </a:lnTo>
                    <a:lnTo>
                      <a:pt x="1302" y="359"/>
                    </a:lnTo>
                    <a:lnTo>
                      <a:pt x="1315" y="401"/>
                    </a:lnTo>
                    <a:lnTo>
                      <a:pt x="1327" y="445"/>
                    </a:lnTo>
                    <a:lnTo>
                      <a:pt x="1334" y="489"/>
                    </a:lnTo>
                    <a:lnTo>
                      <a:pt x="1338" y="535"/>
                    </a:lnTo>
                    <a:lnTo>
                      <a:pt x="1340" y="582"/>
                    </a:lnTo>
                    <a:lnTo>
                      <a:pt x="1338" y="629"/>
                    </a:lnTo>
                    <a:lnTo>
                      <a:pt x="1332" y="677"/>
                    </a:lnTo>
                    <a:lnTo>
                      <a:pt x="1325" y="725"/>
                    </a:lnTo>
                    <a:lnTo>
                      <a:pt x="1313" y="770"/>
                    </a:lnTo>
                    <a:lnTo>
                      <a:pt x="1298" y="814"/>
                    </a:lnTo>
                    <a:lnTo>
                      <a:pt x="1280" y="858"/>
                    </a:lnTo>
                    <a:lnTo>
                      <a:pt x="1259" y="898"/>
                    </a:lnTo>
                    <a:lnTo>
                      <a:pt x="1236" y="939"/>
                    </a:lnTo>
                    <a:lnTo>
                      <a:pt x="1211" y="975"/>
                    </a:lnTo>
                    <a:lnTo>
                      <a:pt x="1183" y="1011"/>
                    </a:lnTo>
                    <a:lnTo>
                      <a:pt x="1152" y="1046"/>
                    </a:lnTo>
                    <a:lnTo>
                      <a:pt x="1119" y="1077"/>
                    </a:lnTo>
                    <a:lnTo>
                      <a:pt x="1085" y="1105"/>
                    </a:lnTo>
                    <a:lnTo>
                      <a:pt x="1048" y="1132"/>
                    </a:lnTo>
                    <a:lnTo>
                      <a:pt x="1008" y="1157"/>
                    </a:lnTo>
                    <a:lnTo>
                      <a:pt x="968" y="1178"/>
                    </a:lnTo>
                    <a:lnTo>
                      <a:pt x="991" y="1169"/>
                    </a:lnTo>
                    <a:lnTo>
                      <a:pt x="1014" y="1159"/>
                    </a:lnTo>
                    <a:lnTo>
                      <a:pt x="1037" y="1148"/>
                    </a:lnTo>
                    <a:lnTo>
                      <a:pt x="1058" y="1136"/>
                    </a:lnTo>
                    <a:lnTo>
                      <a:pt x="1090" y="1111"/>
                    </a:lnTo>
                    <a:lnTo>
                      <a:pt x="1121" y="1086"/>
                    </a:lnTo>
                    <a:lnTo>
                      <a:pt x="1150" y="1059"/>
                    </a:lnTo>
                    <a:lnTo>
                      <a:pt x="1177" y="1031"/>
                    </a:lnTo>
                    <a:lnTo>
                      <a:pt x="1204" y="1000"/>
                    </a:lnTo>
                    <a:lnTo>
                      <a:pt x="1227" y="967"/>
                    </a:lnTo>
                    <a:lnTo>
                      <a:pt x="1250" y="935"/>
                    </a:lnTo>
                    <a:lnTo>
                      <a:pt x="1269" y="898"/>
                    </a:lnTo>
                    <a:lnTo>
                      <a:pt x="1286" y="864"/>
                    </a:lnTo>
                    <a:lnTo>
                      <a:pt x="1304" y="825"/>
                    </a:lnTo>
                    <a:lnTo>
                      <a:pt x="1317" y="787"/>
                    </a:lnTo>
                    <a:lnTo>
                      <a:pt x="1328" y="748"/>
                    </a:lnTo>
                    <a:lnTo>
                      <a:pt x="1336" y="708"/>
                    </a:lnTo>
                    <a:lnTo>
                      <a:pt x="1344" y="666"/>
                    </a:lnTo>
                    <a:lnTo>
                      <a:pt x="1348" y="624"/>
                    </a:lnTo>
                    <a:lnTo>
                      <a:pt x="1348" y="582"/>
                    </a:lnTo>
                    <a:close/>
                    <a:moveTo>
                      <a:pt x="269" y="42"/>
                    </a:moveTo>
                    <a:lnTo>
                      <a:pt x="238" y="67"/>
                    </a:lnTo>
                    <a:lnTo>
                      <a:pt x="209" y="92"/>
                    </a:lnTo>
                    <a:lnTo>
                      <a:pt x="182" y="119"/>
                    </a:lnTo>
                    <a:lnTo>
                      <a:pt x="157" y="148"/>
                    </a:lnTo>
                    <a:lnTo>
                      <a:pt x="134" y="178"/>
                    </a:lnTo>
                    <a:lnTo>
                      <a:pt x="111" y="209"/>
                    </a:lnTo>
                    <a:lnTo>
                      <a:pt x="92" y="242"/>
                    </a:lnTo>
                    <a:lnTo>
                      <a:pt x="73" y="276"/>
                    </a:lnTo>
                    <a:lnTo>
                      <a:pt x="56" y="311"/>
                    </a:lnTo>
                    <a:lnTo>
                      <a:pt x="42" y="347"/>
                    </a:lnTo>
                    <a:lnTo>
                      <a:pt x="29" y="384"/>
                    </a:lnTo>
                    <a:lnTo>
                      <a:pt x="19" y="422"/>
                    </a:lnTo>
                    <a:lnTo>
                      <a:pt x="11" y="461"/>
                    </a:lnTo>
                    <a:lnTo>
                      <a:pt x="4" y="501"/>
                    </a:lnTo>
                    <a:lnTo>
                      <a:pt x="2" y="541"/>
                    </a:lnTo>
                    <a:lnTo>
                      <a:pt x="0" y="582"/>
                    </a:lnTo>
                    <a:lnTo>
                      <a:pt x="2" y="633"/>
                    </a:lnTo>
                    <a:lnTo>
                      <a:pt x="8" y="683"/>
                    </a:lnTo>
                    <a:lnTo>
                      <a:pt x="17" y="731"/>
                    </a:lnTo>
                    <a:lnTo>
                      <a:pt x="29" y="779"/>
                    </a:lnTo>
                    <a:lnTo>
                      <a:pt x="46" y="825"/>
                    </a:lnTo>
                    <a:lnTo>
                      <a:pt x="65" y="871"/>
                    </a:lnTo>
                    <a:lnTo>
                      <a:pt x="86" y="914"/>
                    </a:lnTo>
                    <a:lnTo>
                      <a:pt x="113" y="956"/>
                    </a:lnTo>
                    <a:lnTo>
                      <a:pt x="140" y="994"/>
                    </a:lnTo>
                    <a:lnTo>
                      <a:pt x="171" y="1031"/>
                    </a:lnTo>
                    <a:lnTo>
                      <a:pt x="205" y="1065"/>
                    </a:lnTo>
                    <a:lnTo>
                      <a:pt x="240" y="1098"/>
                    </a:lnTo>
                    <a:lnTo>
                      <a:pt x="278" y="1127"/>
                    </a:lnTo>
                    <a:lnTo>
                      <a:pt x="319" y="1153"/>
                    </a:lnTo>
                    <a:lnTo>
                      <a:pt x="359" y="1178"/>
                    </a:lnTo>
                    <a:lnTo>
                      <a:pt x="403" y="1200"/>
                    </a:lnTo>
                    <a:lnTo>
                      <a:pt x="422" y="1201"/>
                    </a:lnTo>
                    <a:lnTo>
                      <a:pt x="440" y="1205"/>
                    </a:lnTo>
                    <a:lnTo>
                      <a:pt x="394" y="1186"/>
                    </a:lnTo>
                    <a:lnTo>
                      <a:pt x="349" y="1163"/>
                    </a:lnTo>
                    <a:lnTo>
                      <a:pt x="305" y="1136"/>
                    </a:lnTo>
                    <a:lnTo>
                      <a:pt x="265" y="1107"/>
                    </a:lnTo>
                    <a:lnTo>
                      <a:pt x="228" y="1077"/>
                    </a:lnTo>
                    <a:lnTo>
                      <a:pt x="192" y="1040"/>
                    </a:lnTo>
                    <a:lnTo>
                      <a:pt x="159" y="1004"/>
                    </a:lnTo>
                    <a:lnTo>
                      <a:pt x="129" y="965"/>
                    </a:lnTo>
                    <a:lnTo>
                      <a:pt x="102" y="923"/>
                    </a:lnTo>
                    <a:lnTo>
                      <a:pt x="79" y="879"/>
                    </a:lnTo>
                    <a:lnTo>
                      <a:pt x="58" y="833"/>
                    </a:lnTo>
                    <a:lnTo>
                      <a:pt x="40" y="785"/>
                    </a:lnTo>
                    <a:lnTo>
                      <a:pt x="33" y="762"/>
                    </a:lnTo>
                    <a:lnTo>
                      <a:pt x="27" y="737"/>
                    </a:lnTo>
                    <a:lnTo>
                      <a:pt x="21" y="712"/>
                    </a:lnTo>
                    <a:lnTo>
                      <a:pt x="17" y="687"/>
                    </a:lnTo>
                    <a:lnTo>
                      <a:pt x="13" y="660"/>
                    </a:lnTo>
                    <a:lnTo>
                      <a:pt x="10" y="635"/>
                    </a:lnTo>
                    <a:lnTo>
                      <a:pt x="10" y="608"/>
                    </a:lnTo>
                    <a:lnTo>
                      <a:pt x="8" y="582"/>
                    </a:lnTo>
                    <a:lnTo>
                      <a:pt x="10" y="539"/>
                    </a:lnTo>
                    <a:lnTo>
                      <a:pt x="13" y="497"/>
                    </a:lnTo>
                    <a:lnTo>
                      <a:pt x="21" y="455"/>
                    </a:lnTo>
                    <a:lnTo>
                      <a:pt x="29" y="415"/>
                    </a:lnTo>
                    <a:lnTo>
                      <a:pt x="40" y="374"/>
                    </a:lnTo>
                    <a:lnTo>
                      <a:pt x="56" y="336"/>
                    </a:lnTo>
                    <a:lnTo>
                      <a:pt x="71" y="299"/>
                    </a:lnTo>
                    <a:lnTo>
                      <a:pt x="90" y="263"/>
                    </a:lnTo>
                    <a:lnTo>
                      <a:pt x="109" y="228"/>
                    </a:lnTo>
                    <a:lnTo>
                      <a:pt x="132" y="194"/>
                    </a:lnTo>
                    <a:lnTo>
                      <a:pt x="157" y="161"/>
                    </a:lnTo>
                    <a:lnTo>
                      <a:pt x="182" y="132"/>
                    </a:lnTo>
                    <a:lnTo>
                      <a:pt x="211" y="104"/>
                    </a:lnTo>
                    <a:lnTo>
                      <a:pt x="242" y="75"/>
                    </a:lnTo>
                    <a:lnTo>
                      <a:pt x="273" y="50"/>
                    </a:lnTo>
                    <a:lnTo>
                      <a:pt x="305" y="27"/>
                    </a:lnTo>
                    <a:lnTo>
                      <a:pt x="288" y="34"/>
                    </a:lnTo>
                    <a:lnTo>
                      <a:pt x="269" y="42"/>
                    </a:ln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4" name="Freeform 58">
                <a:extLst>
                  <a:ext uri="{FF2B5EF4-FFF2-40B4-BE49-F238E27FC236}">
                    <a16:creationId xmlns:a16="http://schemas.microsoft.com/office/drawing/2014/main" id="{29965559-8E63-4C4B-83DB-C74CB584F4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6" y="1592"/>
                <a:ext cx="1340" cy="1213"/>
              </a:xfrm>
              <a:custGeom>
                <a:avLst/>
                <a:gdLst>
                  <a:gd name="T0" fmla="*/ 1334 w 1340"/>
                  <a:gd name="T1" fmla="*/ 497 h 1213"/>
                  <a:gd name="T2" fmla="*/ 1303 w 1340"/>
                  <a:gd name="T3" fmla="*/ 369 h 1213"/>
                  <a:gd name="T4" fmla="*/ 1250 w 1340"/>
                  <a:gd name="T5" fmla="*/ 252 h 1213"/>
                  <a:gd name="T6" fmla="*/ 1177 w 1340"/>
                  <a:gd name="T7" fmla="*/ 148 h 1213"/>
                  <a:gd name="T8" fmla="*/ 1083 w 1340"/>
                  <a:gd name="T9" fmla="*/ 60 h 1213"/>
                  <a:gd name="T10" fmla="*/ 992 w 1340"/>
                  <a:gd name="T11" fmla="*/ 6 h 1213"/>
                  <a:gd name="T12" fmla="*/ 1050 w 1340"/>
                  <a:gd name="T13" fmla="*/ 46 h 1213"/>
                  <a:gd name="T14" fmla="*/ 1152 w 1340"/>
                  <a:gd name="T15" fmla="*/ 133 h 1213"/>
                  <a:gd name="T16" fmla="*/ 1232 w 1340"/>
                  <a:gd name="T17" fmla="*/ 238 h 1213"/>
                  <a:gd name="T18" fmla="*/ 1292 w 1340"/>
                  <a:gd name="T19" fmla="*/ 359 h 1213"/>
                  <a:gd name="T20" fmla="*/ 1324 w 1340"/>
                  <a:gd name="T21" fmla="*/ 493 h 1213"/>
                  <a:gd name="T22" fmla="*/ 1332 w 1340"/>
                  <a:gd name="T23" fmla="*/ 614 h 1213"/>
                  <a:gd name="T24" fmla="*/ 1324 w 1340"/>
                  <a:gd name="T25" fmla="*/ 691 h 1213"/>
                  <a:gd name="T26" fmla="*/ 1307 w 1340"/>
                  <a:gd name="T27" fmla="*/ 766 h 1213"/>
                  <a:gd name="T28" fmla="*/ 1263 w 1340"/>
                  <a:gd name="T29" fmla="*/ 883 h 1213"/>
                  <a:gd name="T30" fmla="*/ 1182 w 1340"/>
                  <a:gd name="T31" fmla="*/ 1006 h 1213"/>
                  <a:gd name="T32" fmla="*/ 1077 w 1340"/>
                  <a:gd name="T33" fmla="*/ 1110 h 1213"/>
                  <a:gd name="T34" fmla="*/ 952 w 1340"/>
                  <a:gd name="T35" fmla="*/ 1186 h 1213"/>
                  <a:gd name="T36" fmla="*/ 960 w 1340"/>
                  <a:gd name="T37" fmla="*/ 1186 h 1213"/>
                  <a:gd name="T38" fmla="*/ 1050 w 1340"/>
                  <a:gd name="T39" fmla="*/ 1138 h 1213"/>
                  <a:gd name="T40" fmla="*/ 1148 w 1340"/>
                  <a:gd name="T41" fmla="*/ 1058 h 1213"/>
                  <a:gd name="T42" fmla="*/ 1228 w 1340"/>
                  <a:gd name="T43" fmla="*/ 958 h 1213"/>
                  <a:gd name="T44" fmla="*/ 1288 w 1340"/>
                  <a:gd name="T45" fmla="*/ 845 h 1213"/>
                  <a:gd name="T46" fmla="*/ 1326 w 1340"/>
                  <a:gd name="T47" fmla="*/ 722 h 1213"/>
                  <a:gd name="T48" fmla="*/ 1340 w 1340"/>
                  <a:gd name="T49" fmla="*/ 588 h 1213"/>
                  <a:gd name="T50" fmla="*/ 221 w 1340"/>
                  <a:gd name="T51" fmla="*/ 90 h 1213"/>
                  <a:gd name="T52" fmla="*/ 142 w 1340"/>
                  <a:gd name="T53" fmla="*/ 177 h 1213"/>
                  <a:gd name="T54" fmla="*/ 77 w 1340"/>
                  <a:gd name="T55" fmla="*/ 275 h 1213"/>
                  <a:gd name="T56" fmla="*/ 31 w 1340"/>
                  <a:gd name="T57" fmla="*/ 386 h 1213"/>
                  <a:gd name="T58" fmla="*/ 6 w 1340"/>
                  <a:gd name="T59" fmla="*/ 505 h 1213"/>
                  <a:gd name="T60" fmla="*/ 0 w 1340"/>
                  <a:gd name="T61" fmla="*/ 614 h 1213"/>
                  <a:gd name="T62" fmla="*/ 7 w 1340"/>
                  <a:gd name="T63" fmla="*/ 691 h 1213"/>
                  <a:gd name="T64" fmla="*/ 48 w 1340"/>
                  <a:gd name="T65" fmla="*/ 835 h 1213"/>
                  <a:gd name="T66" fmla="*/ 117 w 1340"/>
                  <a:gd name="T67" fmla="*/ 966 h 1213"/>
                  <a:gd name="T68" fmla="*/ 211 w 1340"/>
                  <a:gd name="T69" fmla="*/ 1077 h 1213"/>
                  <a:gd name="T70" fmla="*/ 328 w 1340"/>
                  <a:gd name="T71" fmla="*/ 1163 h 1213"/>
                  <a:gd name="T72" fmla="*/ 436 w 1340"/>
                  <a:gd name="T73" fmla="*/ 1211 h 1213"/>
                  <a:gd name="T74" fmla="*/ 409 w 1340"/>
                  <a:gd name="T75" fmla="*/ 1196 h 1213"/>
                  <a:gd name="T76" fmla="*/ 340 w 1340"/>
                  <a:gd name="T77" fmla="*/ 1161 h 1213"/>
                  <a:gd name="T78" fmla="*/ 276 w 1340"/>
                  <a:gd name="T79" fmla="*/ 1119 h 1213"/>
                  <a:gd name="T80" fmla="*/ 165 w 1340"/>
                  <a:gd name="T81" fmla="*/ 1016 h 1213"/>
                  <a:gd name="T82" fmla="*/ 105 w 1340"/>
                  <a:gd name="T83" fmla="*/ 935 h 1213"/>
                  <a:gd name="T84" fmla="*/ 71 w 1340"/>
                  <a:gd name="T85" fmla="*/ 868 h 1213"/>
                  <a:gd name="T86" fmla="*/ 42 w 1340"/>
                  <a:gd name="T87" fmla="*/ 795 h 1213"/>
                  <a:gd name="T88" fmla="*/ 21 w 1340"/>
                  <a:gd name="T89" fmla="*/ 720 h 1213"/>
                  <a:gd name="T90" fmla="*/ 11 w 1340"/>
                  <a:gd name="T91" fmla="*/ 641 h 1213"/>
                  <a:gd name="T92" fmla="*/ 9 w 1340"/>
                  <a:gd name="T93" fmla="*/ 543 h 1213"/>
                  <a:gd name="T94" fmla="*/ 31 w 1340"/>
                  <a:gd name="T95" fmla="*/ 417 h 1213"/>
                  <a:gd name="T96" fmla="*/ 75 w 1340"/>
                  <a:gd name="T97" fmla="*/ 298 h 1213"/>
                  <a:gd name="T98" fmla="*/ 140 w 1340"/>
                  <a:gd name="T99" fmla="*/ 192 h 1213"/>
                  <a:gd name="T100" fmla="*/ 223 w 1340"/>
                  <a:gd name="T101" fmla="*/ 100 h 1213"/>
                  <a:gd name="T102" fmla="*/ 320 w 1340"/>
                  <a:gd name="T103" fmla="*/ 25 h 121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40"/>
                  <a:gd name="T157" fmla="*/ 0 h 1213"/>
                  <a:gd name="T158" fmla="*/ 1340 w 1340"/>
                  <a:gd name="T159" fmla="*/ 1213 h 121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40" h="1213">
                    <a:moveTo>
                      <a:pt x="1340" y="588"/>
                    </a:moveTo>
                    <a:lnTo>
                      <a:pt x="1338" y="541"/>
                    </a:lnTo>
                    <a:lnTo>
                      <a:pt x="1334" y="497"/>
                    </a:lnTo>
                    <a:lnTo>
                      <a:pt x="1326" y="453"/>
                    </a:lnTo>
                    <a:lnTo>
                      <a:pt x="1317" y="411"/>
                    </a:lnTo>
                    <a:lnTo>
                      <a:pt x="1303" y="369"/>
                    </a:lnTo>
                    <a:lnTo>
                      <a:pt x="1288" y="328"/>
                    </a:lnTo>
                    <a:lnTo>
                      <a:pt x="1271" y="290"/>
                    </a:lnTo>
                    <a:lnTo>
                      <a:pt x="1250" y="252"/>
                    </a:lnTo>
                    <a:lnTo>
                      <a:pt x="1228" y="215"/>
                    </a:lnTo>
                    <a:lnTo>
                      <a:pt x="1204" y="181"/>
                    </a:lnTo>
                    <a:lnTo>
                      <a:pt x="1177" y="148"/>
                    </a:lnTo>
                    <a:lnTo>
                      <a:pt x="1148" y="117"/>
                    </a:lnTo>
                    <a:lnTo>
                      <a:pt x="1115" y="87"/>
                    </a:lnTo>
                    <a:lnTo>
                      <a:pt x="1083" y="60"/>
                    </a:lnTo>
                    <a:lnTo>
                      <a:pt x="1050" y="35"/>
                    </a:lnTo>
                    <a:lnTo>
                      <a:pt x="1013" y="12"/>
                    </a:lnTo>
                    <a:lnTo>
                      <a:pt x="992" y="6"/>
                    </a:lnTo>
                    <a:lnTo>
                      <a:pt x="973" y="0"/>
                    </a:lnTo>
                    <a:lnTo>
                      <a:pt x="1013" y="21"/>
                    </a:lnTo>
                    <a:lnTo>
                      <a:pt x="1050" y="46"/>
                    </a:lnTo>
                    <a:lnTo>
                      <a:pt x="1086" y="73"/>
                    </a:lnTo>
                    <a:lnTo>
                      <a:pt x="1119" y="102"/>
                    </a:lnTo>
                    <a:lnTo>
                      <a:pt x="1152" y="133"/>
                    </a:lnTo>
                    <a:lnTo>
                      <a:pt x="1180" y="167"/>
                    </a:lnTo>
                    <a:lnTo>
                      <a:pt x="1207" y="202"/>
                    </a:lnTo>
                    <a:lnTo>
                      <a:pt x="1232" y="238"/>
                    </a:lnTo>
                    <a:lnTo>
                      <a:pt x="1255" y="278"/>
                    </a:lnTo>
                    <a:lnTo>
                      <a:pt x="1275" y="319"/>
                    </a:lnTo>
                    <a:lnTo>
                      <a:pt x="1292" y="359"/>
                    </a:lnTo>
                    <a:lnTo>
                      <a:pt x="1305" y="403"/>
                    </a:lnTo>
                    <a:lnTo>
                      <a:pt x="1317" y="447"/>
                    </a:lnTo>
                    <a:lnTo>
                      <a:pt x="1324" y="493"/>
                    </a:lnTo>
                    <a:lnTo>
                      <a:pt x="1330" y="540"/>
                    </a:lnTo>
                    <a:lnTo>
                      <a:pt x="1332" y="588"/>
                    </a:lnTo>
                    <a:lnTo>
                      <a:pt x="1332" y="614"/>
                    </a:lnTo>
                    <a:lnTo>
                      <a:pt x="1330" y="639"/>
                    </a:lnTo>
                    <a:lnTo>
                      <a:pt x="1328" y="666"/>
                    </a:lnTo>
                    <a:lnTo>
                      <a:pt x="1324" y="691"/>
                    </a:lnTo>
                    <a:lnTo>
                      <a:pt x="1319" y="716"/>
                    </a:lnTo>
                    <a:lnTo>
                      <a:pt x="1315" y="741"/>
                    </a:lnTo>
                    <a:lnTo>
                      <a:pt x="1307" y="766"/>
                    </a:lnTo>
                    <a:lnTo>
                      <a:pt x="1300" y="791"/>
                    </a:lnTo>
                    <a:lnTo>
                      <a:pt x="1284" y="837"/>
                    </a:lnTo>
                    <a:lnTo>
                      <a:pt x="1263" y="883"/>
                    </a:lnTo>
                    <a:lnTo>
                      <a:pt x="1240" y="925"/>
                    </a:lnTo>
                    <a:lnTo>
                      <a:pt x="1213" y="968"/>
                    </a:lnTo>
                    <a:lnTo>
                      <a:pt x="1182" y="1006"/>
                    </a:lnTo>
                    <a:lnTo>
                      <a:pt x="1150" y="1044"/>
                    </a:lnTo>
                    <a:lnTo>
                      <a:pt x="1115" y="1077"/>
                    </a:lnTo>
                    <a:lnTo>
                      <a:pt x="1077" y="1110"/>
                    </a:lnTo>
                    <a:lnTo>
                      <a:pt x="1036" y="1138"/>
                    </a:lnTo>
                    <a:lnTo>
                      <a:pt x="996" y="1163"/>
                    </a:lnTo>
                    <a:lnTo>
                      <a:pt x="952" y="1186"/>
                    </a:lnTo>
                    <a:lnTo>
                      <a:pt x="906" y="1206"/>
                    </a:lnTo>
                    <a:lnTo>
                      <a:pt x="933" y="1198"/>
                    </a:lnTo>
                    <a:lnTo>
                      <a:pt x="960" y="1186"/>
                    </a:lnTo>
                    <a:lnTo>
                      <a:pt x="987" y="1175"/>
                    </a:lnTo>
                    <a:lnTo>
                      <a:pt x="1015" y="1161"/>
                    </a:lnTo>
                    <a:lnTo>
                      <a:pt x="1050" y="1138"/>
                    </a:lnTo>
                    <a:lnTo>
                      <a:pt x="1084" y="1113"/>
                    </a:lnTo>
                    <a:lnTo>
                      <a:pt x="1117" y="1087"/>
                    </a:lnTo>
                    <a:lnTo>
                      <a:pt x="1148" y="1058"/>
                    </a:lnTo>
                    <a:lnTo>
                      <a:pt x="1177" y="1027"/>
                    </a:lnTo>
                    <a:lnTo>
                      <a:pt x="1204" y="992"/>
                    </a:lnTo>
                    <a:lnTo>
                      <a:pt x="1228" y="958"/>
                    </a:lnTo>
                    <a:lnTo>
                      <a:pt x="1252" y="921"/>
                    </a:lnTo>
                    <a:lnTo>
                      <a:pt x="1271" y="885"/>
                    </a:lnTo>
                    <a:lnTo>
                      <a:pt x="1288" y="845"/>
                    </a:lnTo>
                    <a:lnTo>
                      <a:pt x="1303" y="804"/>
                    </a:lnTo>
                    <a:lnTo>
                      <a:pt x="1317" y="764"/>
                    </a:lnTo>
                    <a:lnTo>
                      <a:pt x="1326" y="722"/>
                    </a:lnTo>
                    <a:lnTo>
                      <a:pt x="1334" y="678"/>
                    </a:lnTo>
                    <a:lnTo>
                      <a:pt x="1338" y="634"/>
                    </a:lnTo>
                    <a:lnTo>
                      <a:pt x="1340" y="588"/>
                    </a:lnTo>
                    <a:close/>
                    <a:moveTo>
                      <a:pt x="282" y="40"/>
                    </a:moveTo>
                    <a:lnTo>
                      <a:pt x="251" y="65"/>
                    </a:lnTo>
                    <a:lnTo>
                      <a:pt x="221" y="90"/>
                    </a:lnTo>
                    <a:lnTo>
                      <a:pt x="192" y="117"/>
                    </a:lnTo>
                    <a:lnTo>
                      <a:pt x="167" y="146"/>
                    </a:lnTo>
                    <a:lnTo>
                      <a:pt x="142" y="177"/>
                    </a:lnTo>
                    <a:lnTo>
                      <a:pt x="117" y="207"/>
                    </a:lnTo>
                    <a:lnTo>
                      <a:pt x="96" y="240"/>
                    </a:lnTo>
                    <a:lnTo>
                      <a:pt x="77" y="275"/>
                    </a:lnTo>
                    <a:lnTo>
                      <a:pt x="59" y="311"/>
                    </a:lnTo>
                    <a:lnTo>
                      <a:pt x="44" y="348"/>
                    </a:lnTo>
                    <a:lnTo>
                      <a:pt x="31" y="386"/>
                    </a:lnTo>
                    <a:lnTo>
                      <a:pt x="21" y="424"/>
                    </a:lnTo>
                    <a:lnTo>
                      <a:pt x="11" y="465"/>
                    </a:lnTo>
                    <a:lnTo>
                      <a:pt x="6" y="505"/>
                    </a:lnTo>
                    <a:lnTo>
                      <a:pt x="2" y="545"/>
                    </a:lnTo>
                    <a:lnTo>
                      <a:pt x="0" y="588"/>
                    </a:lnTo>
                    <a:lnTo>
                      <a:pt x="0" y="614"/>
                    </a:lnTo>
                    <a:lnTo>
                      <a:pt x="2" y="639"/>
                    </a:lnTo>
                    <a:lnTo>
                      <a:pt x="4" y="664"/>
                    </a:lnTo>
                    <a:lnTo>
                      <a:pt x="7" y="691"/>
                    </a:lnTo>
                    <a:lnTo>
                      <a:pt x="17" y="741"/>
                    </a:lnTo>
                    <a:lnTo>
                      <a:pt x="31" y="789"/>
                    </a:lnTo>
                    <a:lnTo>
                      <a:pt x="48" y="835"/>
                    </a:lnTo>
                    <a:lnTo>
                      <a:pt x="67" y="881"/>
                    </a:lnTo>
                    <a:lnTo>
                      <a:pt x="90" y="923"/>
                    </a:lnTo>
                    <a:lnTo>
                      <a:pt x="117" y="966"/>
                    </a:lnTo>
                    <a:lnTo>
                      <a:pt x="146" y="1004"/>
                    </a:lnTo>
                    <a:lnTo>
                      <a:pt x="178" y="1042"/>
                    </a:lnTo>
                    <a:lnTo>
                      <a:pt x="211" y="1077"/>
                    </a:lnTo>
                    <a:lnTo>
                      <a:pt x="249" y="1108"/>
                    </a:lnTo>
                    <a:lnTo>
                      <a:pt x="288" y="1138"/>
                    </a:lnTo>
                    <a:lnTo>
                      <a:pt x="328" y="1163"/>
                    </a:lnTo>
                    <a:lnTo>
                      <a:pt x="372" y="1188"/>
                    </a:lnTo>
                    <a:lnTo>
                      <a:pt x="416" y="1207"/>
                    </a:lnTo>
                    <a:lnTo>
                      <a:pt x="436" y="1211"/>
                    </a:lnTo>
                    <a:lnTo>
                      <a:pt x="457" y="1213"/>
                    </a:lnTo>
                    <a:lnTo>
                      <a:pt x="432" y="1206"/>
                    </a:lnTo>
                    <a:lnTo>
                      <a:pt x="409" y="1196"/>
                    </a:lnTo>
                    <a:lnTo>
                      <a:pt x="384" y="1184"/>
                    </a:lnTo>
                    <a:lnTo>
                      <a:pt x="363" y="1173"/>
                    </a:lnTo>
                    <a:lnTo>
                      <a:pt x="340" y="1161"/>
                    </a:lnTo>
                    <a:lnTo>
                      <a:pt x="318" y="1148"/>
                    </a:lnTo>
                    <a:lnTo>
                      <a:pt x="297" y="1135"/>
                    </a:lnTo>
                    <a:lnTo>
                      <a:pt x="276" y="1119"/>
                    </a:lnTo>
                    <a:lnTo>
                      <a:pt x="236" y="1088"/>
                    </a:lnTo>
                    <a:lnTo>
                      <a:pt x="199" y="1054"/>
                    </a:lnTo>
                    <a:lnTo>
                      <a:pt x="165" y="1016"/>
                    </a:lnTo>
                    <a:lnTo>
                      <a:pt x="134" y="977"/>
                    </a:lnTo>
                    <a:lnTo>
                      <a:pt x="121" y="956"/>
                    </a:lnTo>
                    <a:lnTo>
                      <a:pt x="105" y="935"/>
                    </a:lnTo>
                    <a:lnTo>
                      <a:pt x="94" y="912"/>
                    </a:lnTo>
                    <a:lnTo>
                      <a:pt x="80" y="891"/>
                    </a:lnTo>
                    <a:lnTo>
                      <a:pt x="71" y="868"/>
                    </a:lnTo>
                    <a:lnTo>
                      <a:pt x="59" y="843"/>
                    </a:lnTo>
                    <a:lnTo>
                      <a:pt x="50" y="820"/>
                    </a:lnTo>
                    <a:lnTo>
                      <a:pt x="42" y="795"/>
                    </a:lnTo>
                    <a:lnTo>
                      <a:pt x="34" y="770"/>
                    </a:lnTo>
                    <a:lnTo>
                      <a:pt x="27" y="745"/>
                    </a:lnTo>
                    <a:lnTo>
                      <a:pt x="21" y="720"/>
                    </a:lnTo>
                    <a:lnTo>
                      <a:pt x="17" y="695"/>
                    </a:lnTo>
                    <a:lnTo>
                      <a:pt x="13" y="668"/>
                    </a:lnTo>
                    <a:lnTo>
                      <a:pt x="11" y="641"/>
                    </a:lnTo>
                    <a:lnTo>
                      <a:pt x="9" y="614"/>
                    </a:lnTo>
                    <a:lnTo>
                      <a:pt x="7" y="588"/>
                    </a:lnTo>
                    <a:lnTo>
                      <a:pt x="9" y="543"/>
                    </a:lnTo>
                    <a:lnTo>
                      <a:pt x="13" y="499"/>
                    </a:lnTo>
                    <a:lnTo>
                      <a:pt x="21" y="457"/>
                    </a:lnTo>
                    <a:lnTo>
                      <a:pt x="31" y="417"/>
                    </a:lnTo>
                    <a:lnTo>
                      <a:pt x="44" y="374"/>
                    </a:lnTo>
                    <a:lnTo>
                      <a:pt x="57" y="336"/>
                    </a:lnTo>
                    <a:lnTo>
                      <a:pt x="75" y="298"/>
                    </a:lnTo>
                    <a:lnTo>
                      <a:pt x="94" y="261"/>
                    </a:lnTo>
                    <a:lnTo>
                      <a:pt x="115" y="225"/>
                    </a:lnTo>
                    <a:lnTo>
                      <a:pt x="140" y="192"/>
                    </a:lnTo>
                    <a:lnTo>
                      <a:pt x="165" y="159"/>
                    </a:lnTo>
                    <a:lnTo>
                      <a:pt x="194" y="129"/>
                    </a:lnTo>
                    <a:lnTo>
                      <a:pt x="223" y="100"/>
                    </a:lnTo>
                    <a:lnTo>
                      <a:pt x="253" y="73"/>
                    </a:lnTo>
                    <a:lnTo>
                      <a:pt x="286" y="48"/>
                    </a:lnTo>
                    <a:lnTo>
                      <a:pt x="320" y="25"/>
                    </a:lnTo>
                    <a:lnTo>
                      <a:pt x="301" y="33"/>
                    </a:lnTo>
                    <a:lnTo>
                      <a:pt x="282" y="40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5" name="Freeform 59">
                <a:extLst>
                  <a:ext uri="{FF2B5EF4-FFF2-40B4-BE49-F238E27FC236}">
                    <a16:creationId xmlns:a16="http://schemas.microsoft.com/office/drawing/2014/main" id="{0680F0FC-4E51-4400-9621-AFE8B8E870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0" y="1586"/>
                <a:ext cx="1332" cy="1225"/>
              </a:xfrm>
              <a:custGeom>
                <a:avLst/>
                <a:gdLst>
                  <a:gd name="T0" fmla="*/ 1326 w 1332"/>
                  <a:gd name="T1" fmla="*/ 501 h 1225"/>
                  <a:gd name="T2" fmla="*/ 1294 w 1332"/>
                  <a:gd name="T3" fmla="*/ 371 h 1225"/>
                  <a:gd name="T4" fmla="*/ 1238 w 1332"/>
                  <a:gd name="T5" fmla="*/ 252 h 1225"/>
                  <a:gd name="T6" fmla="*/ 1159 w 1332"/>
                  <a:gd name="T7" fmla="*/ 146 h 1225"/>
                  <a:gd name="T8" fmla="*/ 1063 w 1332"/>
                  <a:gd name="T9" fmla="*/ 58 h 1225"/>
                  <a:gd name="T10" fmla="*/ 969 w 1332"/>
                  <a:gd name="T11" fmla="*/ 4 h 1225"/>
                  <a:gd name="T12" fmla="*/ 1031 w 1332"/>
                  <a:gd name="T13" fmla="*/ 45 h 1225"/>
                  <a:gd name="T14" fmla="*/ 1134 w 1332"/>
                  <a:gd name="T15" fmla="*/ 133 h 1225"/>
                  <a:gd name="T16" fmla="*/ 1221 w 1332"/>
                  <a:gd name="T17" fmla="*/ 238 h 1225"/>
                  <a:gd name="T18" fmla="*/ 1282 w 1332"/>
                  <a:gd name="T19" fmla="*/ 361 h 1225"/>
                  <a:gd name="T20" fmla="*/ 1317 w 1332"/>
                  <a:gd name="T21" fmla="*/ 498 h 1225"/>
                  <a:gd name="T22" fmla="*/ 1322 w 1332"/>
                  <a:gd name="T23" fmla="*/ 622 h 1225"/>
                  <a:gd name="T24" fmla="*/ 1315 w 1332"/>
                  <a:gd name="T25" fmla="*/ 703 h 1225"/>
                  <a:gd name="T26" fmla="*/ 1297 w 1332"/>
                  <a:gd name="T27" fmla="*/ 782 h 1225"/>
                  <a:gd name="T28" fmla="*/ 1269 w 1332"/>
                  <a:gd name="T29" fmla="*/ 856 h 1225"/>
                  <a:gd name="T30" fmla="*/ 1234 w 1332"/>
                  <a:gd name="T31" fmla="*/ 926 h 1225"/>
                  <a:gd name="T32" fmla="*/ 1190 w 1332"/>
                  <a:gd name="T33" fmla="*/ 991 h 1225"/>
                  <a:gd name="T34" fmla="*/ 1140 w 1332"/>
                  <a:gd name="T35" fmla="*/ 1050 h 1225"/>
                  <a:gd name="T36" fmla="*/ 1082 w 1332"/>
                  <a:gd name="T37" fmla="*/ 1102 h 1225"/>
                  <a:gd name="T38" fmla="*/ 1019 w 1332"/>
                  <a:gd name="T39" fmla="*/ 1148 h 1225"/>
                  <a:gd name="T40" fmla="*/ 950 w 1332"/>
                  <a:gd name="T41" fmla="*/ 1187 h 1225"/>
                  <a:gd name="T42" fmla="*/ 877 w 1332"/>
                  <a:gd name="T43" fmla="*/ 1217 h 1225"/>
                  <a:gd name="T44" fmla="*/ 906 w 1332"/>
                  <a:gd name="T45" fmla="*/ 1212 h 1225"/>
                  <a:gd name="T46" fmla="*/ 1000 w 1332"/>
                  <a:gd name="T47" fmla="*/ 1169 h 1225"/>
                  <a:gd name="T48" fmla="*/ 1111 w 1332"/>
                  <a:gd name="T49" fmla="*/ 1089 h 1225"/>
                  <a:gd name="T50" fmla="*/ 1203 w 1332"/>
                  <a:gd name="T51" fmla="*/ 987 h 1225"/>
                  <a:gd name="T52" fmla="*/ 1272 w 1332"/>
                  <a:gd name="T53" fmla="*/ 870 h 1225"/>
                  <a:gd name="T54" fmla="*/ 1317 w 1332"/>
                  <a:gd name="T55" fmla="*/ 737 h 1225"/>
                  <a:gd name="T56" fmla="*/ 1332 w 1332"/>
                  <a:gd name="T57" fmla="*/ 594 h 1225"/>
                  <a:gd name="T58" fmla="*/ 234 w 1332"/>
                  <a:gd name="T59" fmla="*/ 87 h 1225"/>
                  <a:gd name="T60" fmla="*/ 149 w 1332"/>
                  <a:gd name="T61" fmla="*/ 173 h 1225"/>
                  <a:gd name="T62" fmla="*/ 82 w 1332"/>
                  <a:gd name="T63" fmla="*/ 275 h 1225"/>
                  <a:gd name="T64" fmla="*/ 32 w 1332"/>
                  <a:gd name="T65" fmla="*/ 386 h 1225"/>
                  <a:gd name="T66" fmla="*/ 5 w 1332"/>
                  <a:gd name="T67" fmla="*/ 509 h 1225"/>
                  <a:gd name="T68" fmla="*/ 2 w 1332"/>
                  <a:gd name="T69" fmla="*/ 620 h 1225"/>
                  <a:gd name="T70" fmla="*/ 9 w 1332"/>
                  <a:gd name="T71" fmla="*/ 699 h 1225"/>
                  <a:gd name="T72" fmla="*/ 25 w 1332"/>
                  <a:gd name="T73" fmla="*/ 774 h 1225"/>
                  <a:gd name="T74" fmla="*/ 71 w 1332"/>
                  <a:gd name="T75" fmla="*/ 891 h 1225"/>
                  <a:gd name="T76" fmla="*/ 151 w 1332"/>
                  <a:gd name="T77" fmla="*/ 1016 h 1225"/>
                  <a:gd name="T78" fmla="*/ 257 w 1332"/>
                  <a:gd name="T79" fmla="*/ 1119 h 1225"/>
                  <a:gd name="T80" fmla="*/ 386 w 1332"/>
                  <a:gd name="T81" fmla="*/ 1198 h 1225"/>
                  <a:gd name="T82" fmla="*/ 474 w 1332"/>
                  <a:gd name="T83" fmla="*/ 1223 h 1225"/>
                  <a:gd name="T84" fmla="*/ 401 w 1332"/>
                  <a:gd name="T85" fmla="*/ 1196 h 1225"/>
                  <a:gd name="T86" fmla="*/ 332 w 1332"/>
                  <a:gd name="T87" fmla="*/ 1160 h 1225"/>
                  <a:gd name="T88" fmla="*/ 267 w 1332"/>
                  <a:gd name="T89" fmla="*/ 1116 h 1225"/>
                  <a:gd name="T90" fmla="*/ 209 w 1332"/>
                  <a:gd name="T91" fmla="*/ 1066 h 1225"/>
                  <a:gd name="T92" fmla="*/ 157 w 1332"/>
                  <a:gd name="T93" fmla="*/ 1008 h 1225"/>
                  <a:gd name="T94" fmla="*/ 111 w 1332"/>
                  <a:gd name="T95" fmla="*/ 947 h 1225"/>
                  <a:gd name="T96" fmla="*/ 73 w 1332"/>
                  <a:gd name="T97" fmla="*/ 878 h 1225"/>
                  <a:gd name="T98" fmla="*/ 44 w 1332"/>
                  <a:gd name="T99" fmla="*/ 805 h 1225"/>
                  <a:gd name="T100" fmla="*/ 23 w 1332"/>
                  <a:gd name="T101" fmla="*/ 728 h 1225"/>
                  <a:gd name="T102" fmla="*/ 11 w 1332"/>
                  <a:gd name="T103" fmla="*/ 649 h 1225"/>
                  <a:gd name="T104" fmla="*/ 9 w 1332"/>
                  <a:gd name="T105" fmla="*/ 547 h 1225"/>
                  <a:gd name="T106" fmla="*/ 32 w 1332"/>
                  <a:gd name="T107" fmla="*/ 417 h 1225"/>
                  <a:gd name="T108" fmla="*/ 78 w 1332"/>
                  <a:gd name="T109" fmla="*/ 298 h 1225"/>
                  <a:gd name="T110" fmla="*/ 147 w 1332"/>
                  <a:gd name="T111" fmla="*/ 189 h 1225"/>
                  <a:gd name="T112" fmla="*/ 234 w 1332"/>
                  <a:gd name="T113" fmla="*/ 96 h 1225"/>
                  <a:gd name="T114" fmla="*/ 338 w 1332"/>
                  <a:gd name="T115" fmla="*/ 23 h 12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32"/>
                  <a:gd name="T175" fmla="*/ 0 h 1225"/>
                  <a:gd name="T176" fmla="*/ 1332 w 1332"/>
                  <a:gd name="T177" fmla="*/ 1225 h 122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32" h="1225">
                    <a:moveTo>
                      <a:pt x="1332" y="594"/>
                    </a:moveTo>
                    <a:lnTo>
                      <a:pt x="1330" y="547"/>
                    </a:lnTo>
                    <a:lnTo>
                      <a:pt x="1326" y="501"/>
                    </a:lnTo>
                    <a:lnTo>
                      <a:pt x="1319" y="457"/>
                    </a:lnTo>
                    <a:lnTo>
                      <a:pt x="1307" y="413"/>
                    </a:lnTo>
                    <a:lnTo>
                      <a:pt x="1294" y="371"/>
                    </a:lnTo>
                    <a:lnTo>
                      <a:pt x="1278" y="329"/>
                    </a:lnTo>
                    <a:lnTo>
                      <a:pt x="1259" y="290"/>
                    </a:lnTo>
                    <a:lnTo>
                      <a:pt x="1238" y="252"/>
                    </a:lnTo>
                    <a:lnTo>
                      <a:pt x="1213" y="213"/>
                    </a:lnTo>
                    <a:lnTo>
                      <a:pt x="1188" y="179"/>
                    </a:lnTo>
                    <a:lnTo>
                      <a:pt x="1159" y="146"/>
                    </a:lnTo>
                    <a:lnTo>
                      <a:pt x="1128" y="116"/>
                    </a:lnTo>
                    <a:lnTo>
                      <a:pt x="1098" y="85"/>
                    </a:lnTo>
                    <a:lnTo>
                      <a:pt x="1063" y="58"/>
                    </a:lnTo>
                    <a:lnTo>
                      <a:pt x="1027" y="33"/>
                    </a:lnTo>
                    <a:lnTo>
                      <a:pt x="990" y="12"/>
                    </a:lnTo>
                    <a:lnTo>
                      <a:pt x="969" y="4"/>
                    </a:lnTo>
                    <a:lnTo>
                      <a:pt x="950" y="0"/>
                    </a:lnTo>
                    <a:lnTo>
                      <a:pt x="990" y="22"/>
                    </a:lnTo>
                    <a:lnTo>
                      <a:pt x="1031" y="45"/>
                    </a:lnTo>
                    <a:lnTo>
                      <a:pt x="1067" y="71"/>
                    </a:lnTo>
                    <a:lnTo>
                      <a:pt x="1102" y="100"/>
                    </a:lnTo>
                    <a:lnTo>
                      <a:pt x="1134" y="133"/>
                    </a:lnTo>
                    <a:lnTo>
                      <a:pt x="1165" y="165"/>
                    </a:lnTo>
                    <a:lnTo>
                      <a:pt x="1194" y="202"/>
                    </a:lnTo>
                    <a:lnTo>
                      <a:pt x="1221" y="238"/>
                    </a:lnTo>
                    <a:lnTo>
                      <a:pt x="1244" y="279"/>
                    </a:lnTo>
                    <a:lnTo>
                      <a:pt x="1265" y="319"/>
                    </a:lnTo>
                    <a:lnTo>
                      <a:pt x="1282" y="361"/>
                    </a:lnTo>
                    <a:lnTo>
                      <a:pt x="1297" y="405"/>
                    </a:lnTo>
                    <a:lnTo>
                      <a:pt x="1309" y="451"/>
                    </a:lnTo>
                    <a:lnTo>
                      <a:pt x="1317" y="498"/>
                    </a:lnTo>
                    <a:lnTo>
                      <a:pt x="1322" y="546"/>
                    </a:lnTo>
                    <a:lnTo>
                      <a:pt x="1324" y="594"/>
                    </a:lnTo>
                    <a:lnTo>
                      <a:pt x="1322" y="622"/>
                    </a:lnTo>
                    <a:lnTo>
                      <a:pt x="1322" y="649"/>
                    </a:lnTo>
                    <a:lnTo>
                      <a:pt x="1319" y="676"/>
                    </a:lnTo>
                    <a:lnTo>
                      <a:pt x="1315" y="703"/>
                    </a:lnTo>
                    <a:lnTo>
                      <a:pt x="1309" y="730"/>
                    </a:lnTo>
                    <a:lnTo>
                      <a:pt x="1303" y="757"/>
                    </a:lnTo>
                    <a:lnTo>
                      <a:pt x="1297" y="782"/>
                    </a:lnTo>
                    <a:lnTo>
                      <a:pt x="1288" y="807"/>
                    </a:lnTo>
                    <a:lnTo>
                      <a:pt x="1280" y="832"/>
                    </a:lnTo>
                    <a:lnTo>
                      <a:pt x="1269" y="856"/>
                    </a:lnTo>
                    <a:lnTo>
                      <a:pt x="1259" y="879"/>
                    </a:lnTo>
                    <a:lnTo>
                      <a:pt x="1246" y="903"/>
                    </a:lnTo>
                    <a:lnTo>
                      <a:pt x="1234" y="926"/>
                    </a:lnTo>
                    <a:lnTo>
                      <a:pt x="1221" y="949"/>
                    </a:lnTo>
                    <a:lnTo>
                      <a:pt x="1205" y="970"/>
                    </a:lnTo>
                    <a:lnTo>
                      <a:pt x="1190" y="991"/>
                    </a:lnTo>
                    <a:lnTo>
                      <a:pt x="1175" y="1012"/>
                    </a:lnTo>
                    <a:lnTo>
                      <a:pt x="1157" y="1031"/>
                    </a:lnTo>
                    <a:lnTo>
                      <a:pt x="1140" y="1050"/>
                    </a:lnTo>
                    <a:lnTo>
                      <a:pt x="1121" y="1068"/>
                    </a:lnTo>
                    <a:lnTo>
                      <a:pt x="1102" y="1087"/>
                    </a:lnTo>
                    <a:lnTo>
                      <a:pt x="1082" y="1102"/>
                    </a:lnTo>
                    <a:lnTo>
                      <a:pt x="1061" y="1119"/>
                    </a:lnTo>
                    <a:lnTo>
                      <a:pt x="1040" y="1135"/>
                    </a:lnTo>
                    <a:lnTo>
                      <a:pt x="1019" y="1148"/>
                    </a:lnTo>
                    <a:lnTo>
                      <a:pt x="996" y="1162"/>
                    </a:lnTo>
                    <a:lnTo>
                      <a:pt x="975" y="1175"/>
                    </a:lnTo>
                    <a:lnTo>
                      <a:pt x="950" y="1187"/>
                    </a:lnTo>
                    <a:lnTo>
                      <a:pt x="927" y="1198"/>
                    </a:lnTo>
                    <a:lnTo>
                      <a:pt x="902" y="1208"/>
                    </a:lnTo>
                    <a:lnTo>
                      <a:pt x="877" y="1217"/>
                    </a:lnTo>
                    <a:lnTo>
                      <a:pt x="852" y="1225"/>
                    </a:lnTo>
                    <a:lnTo>
                      <a:pt x="879" y="1219"/>
                    </a:lnTo>
                    <a:lnTo>
                      <a:pt x="906" y="1212"/>
                    </a:lnTo>
                    <a:lnTo>
                      <a:pt x="933" y="1202"/>
                    </a:lnTo>
                    <a:lnTo>
                      <a:pt x="960" y="1190"/>
                    </a:lnTo>
                    <a:lnTo>
                      <a:pt x="1000" y="1169"/>
                    </a:lnTo>
                    <a:lnTo>
                      <a:pt x="1040" y="1144"/>
                    </a:lnTo>
                    <a:lnTo>
                      <a:pt x="1077" y="1117"/>
                    </a:lnTo>
                    <a:lnTo>
                      <a:pt x="1111" y="1089"/>
                    </a:lnTo>
                    <a:lnTo>
                      <a:pt x="1144" y="1058"/>
                    </a:lnTo>
                    <a:lnTo>
                      <a:pt x="1175" y="1023"/>
                    </a:lnTo>
                    <a:lnTo>
                      <a:pt x="1203" y="987"/>
                    </a:lnTo>
                    <a:lnTo>
                      <a:pt x="1228" y="951"/>
                    </a:lnTo>
                    <a:lnTo>
                      <a:pt x="1251" y="910"/>
                    </a:lnTo>
                    <a:lnTo>
                      <a:pt x="1272" y="870"/>
                    </a:lnTo>
                    <a:lnTo>
                      <a:pt x="1290" y="826"/>
                    </a:lnTo>
                    <a:lnTo>
                      <a:pt x="1305" y="782"/>
                    </a:lnTo>
                    <a:lnTo>
                      <a:pt x="1317" y="737"/>
                    </a:lnTo>
                    <a:lnTo>
                      <a:pt x="1324" y="689"/>
                    </a:lnTo>
                    <a:lnTo>
                      <a:pt x="1330" y="641"/>
                    </a:lnTo>
                    <a:lnTo>
                      <a:pt x="1332" y="594"/>
                    </a:lnTo>
                    <a:close/>
                    <a:moveTo>
                      <a:pt x="297" y="39"/>
                    </a:moveTo>
                    <a:lnTo>
                      <a:pt x="265" y="62"/>
                    </a:lnTo>
                    <a:lnTo>
                      <a:pt x="234" y="87"/>
                    </a:lnTo>
                    <a:lnTo>
                      <a:pt x="203" y="116"/>
                    </a:lnTo>
                    <a:lnTo>
                      <a:pt x="174" y="144"/>
                    </a:lnTo>
                    <a:lnTo>
                      <a:pt x="149" y="173"/>
                    </a:lnTo>
                    <a:lnTo>
                      <a:pt x="124" y="206"/>
                    </a:lnTo>
                    <a:lnTo>
                      <a:pt x="101" y="240"/>
                    </a:lnTo>
                    <a:lnTo>
                      <a:pt x="82" y="275"/>
                    </a:lnTo>
                    <a:lnTo>
                      <a:pt x="63" y="311"/>
                    </a:lnTo>
                    <a:lnTo>
                      <a:pt x="48" y="348"/>
                    </a:lnTo>
                    <a:lnTo>
                      <a:pt x="32" y="386"/>
                    </a:lnTo>
                    <a:lnTo>
                      <a:pt x="21" y="427"/>
                    </a:lnTo>
                    <a:lnTo>
                      <a:pt x="13" y="467"/>
                    </a:lnTo>
                    <a:lnTo>
                      <a:pt x="5" y="509"/>
                    </a:lnTo>
                    <a:lnTo>
                      <a:pt x="2" y="551"/>
                    </a:lnTo>
                    <a:lnTo>
                      <a:pt x="0" y="594"/>
                    </a:lnTo>
                    <a:lnTo>
                      <a:pt x="2" y="620"/>
                    </a:lnTo>
                    <a:lnTo>
                      <a:pt x="2" y="647"/>
                    </a:lnTo>
                    <a:lnTo>
                      <a:pt x="5" y="672"/>
                    </a:lnTo>
                    <a:lnTo>
                      <a:pt x="9" y="699"/>
                    </a:lnTo>
                    <a:lnTo>
                      <a:pt x="13" y="724"/>
                    </a:lnTo>
                    <a:lnTo>
                      <a:pt x="19" y="749"/>
                    </a:lnTo>
                    <a:lnTo>
                      <a:pt x="25" y="774"/>
                    </a:lnTo>
                    <a:lnTo>
                      <a:pt x="32" y="797"/>
                    </a:lnTo>
                    <a:lnTo>
                      <a:pt x="50" y="845"/>
                    </a:lnTo>
                    <a:lnTo>
                      <a:pt x="71" y="891"/>
                    </a:lnTo>
                    <a:lnTo>
                      <a:pt x="94" y="935"/>
                    </a:lnTo>
                    <a:lnTo>
                      <a:pt x="121" y="977"/>
                    </a:lnTo>
                    <a:lnTo>
                      <a:pt x="151" y="1016"/>
                    </a:lnTo>
                    <a:lnTo>
                      <a:pt x="184" y="1054"/>
                    </a:lnTo>
                    <a:lnTo>
                      <a:pt x="220" y="1089"/>
                    </a:lnTo>
                    <a:lnTo>
                      <a:pt x="257" y="1119"/>
                    </a:lnTo>
                    <a:lnTo>
                      <a:pt x="297" y="1148"/>
                    </a:lnTo>
                    <a:lnTo>
                      <a:pt x="341" y="1175"/>
                    </a:lnTo>
                    <a:lnTo>
                      <a:pt x="386" y="1198"/>
                    </a:lnTo>
                    <a:lnTo>
                      <a:pt x="432" y="1217"/>
                    </a:lnTo>
                    <a:lnTo>
                      <a:pt x="453" y="1219"/>
                    </a:lnTo>
                    <a:lnTo>
                      <a:pt x="474" y="1223"/>
                    </a:lnTo>
                    <a:lnTo>
                      <a:pt x="449" y="1215"/>
                    </a:lnTo>
                    <a:lnTo>
                      <a:pt x="426" y="1206"/>
                    </a:lnTo>
                    <a:lnTo>
                      <a:pt x="401" y="1196"/>
                    </a:lnTo>
                    <a:lnTo>
                      <a:pt x="378" y="1185"/>
                    </a:lnTo>
                    <a:lnTo>
                      <a:pt x="355" y="1173"/>
                    </a:lnTo>
                    <a:lnTo>
                      <a:pt x="332" y="1160"/>
                    </a:lnTo>
                    <a:lnTo>
                      <a:pt x="309" y="1146"/>
                    </a:lnTo>
                    <a:lnTo>
                      <a:pt x="288" y="1131"/>
                    </a:lnTo>
                    <a:lnTo>
                      <a:pt x="267" y="1116"/>
                    </a:lnTo>
                    <a:lnTo>
                      <a:pt x="247" y="1100"/>
                    </a:lnTo>
                    <a:lnTo>
                      <a:pt x="228" y="1083"/>
                    </a:lnTo>
                    <a:lnTo>
                      <a:pt x="209" y="1066"/>
                    </a:lnTo>
                    <a:lnTo>
                      <a:pt x="190" y="1048"/>
                    </a:lnTo>
                    <a:lnTo>
                      <a:pt x="172" y="1029"/>
                    </a:lnTo>
                    <a:lnTo>
                      <a:pt x="157" y="1008"/>
                    </a:lnTo>
                    <a:lnTo>
                      <a:pt x="140" y="989"/>
                    </a:lnTo>
                    <a:lnTo>
                      <a:pt x="124" y="968"/>
                    </a:lnTo>
                    <a:lnTo>
                      <a:pt x="111" y="947"/>
                    </a:lnTo>
                    <a:lnTo>
                      <a:pt x="98" y="924"/>
                    </a:lnTo>
                    <a:lnTo>
                      <a:pt x="84" y="901"/>
                    </a:lnTo>
                    <a:lnTo>
                      <a:pt x="73" y="878"/>
                    </a:lnTo>
                    <a:lnTo>
                      <a:pt x="63" y="855"/>
                    </a:lnTo>
                    <a:lnTo>
                      <a:pt x="51" y="830"/>
                    </a:lnTo>
                    <a:lnTo>
                      <a:pt x="44" y="805"/>
                    </a:lnTo>
                    <a:lnTo>
                      <a:pt x="36" y="780"/>
                    </a:lnTo>
                    <a:lnTo>
                      <a:pt x="28" y="755"/>
                    </a:lnTo>
                    <a:lnTo>
                      <a:pt x="23" y="728"/>
                    </a:lnTo>
                    <a:lnTo>
                      <a:pt x="17" y="703"/>
                    </a:lnTo>
                    <a:lnTo>
                      <a:pt x="13" y="676"/>
                    </a:lnTo>
                    <a:lnTo>
                      <a:pt x="11" y="649"/>
                    </a:lnTo>
                    <a:lnTo>
                      <a:pt x="9" y="620"/>
                    </a:lnTo>
                    <a:lnTo>
                      <a:pt x="9" y="594"/>
                    </a:lnTo>
                    <a:lnTo>
                      <a:pt x="9" y="547"/>
                    </a:lnTo>
                    <a:lnTo>
                      <a:pt x="15" y="503"/>
                    </a:lnTo>
                    <a:lnTo>
                      <a:pt x="23" y="459"/>
                    </a:lnTo>
                    <a:lnTo>
                      <a:pt x="32" y="417"/>
                    </a:lnTo>
                    <a:lnTo>
                      <a:pt x="46" y="377"/>
                    </a:lnTo>
                    <a:lnTo>
                      <a:pt x="61" y="336"/>
                    </a:lnTo>
                    <a:lnTo>
                      <a:pt x="78" y="298"/>
                    </a:lnTo>
                    <a:lnTo>
                      <a:pt x="99" y="260"/>
                    </a:lnTo>
                    <a:lnTo>
                      <a:pt x="123" y="223"/>
                    </a:lnTo>
                    <a:lnTo>
                      <a:pt x="147" y="189"/>
                    </a:lnTo>
                    <a:lnTo>
                      <a:pt x="174" y="156"/>
                    </a:lnTo>
                    <a:lnTo>
                      <a:pt x="203" y="125"/>
                    </a:lnTo>
                    <a:lnTo>
                      <a:pt x="234" y="96"/>
                    </a:lnTo>
                    <a:lnTo>
                      <a:pt x="268" y="70"/>
                    </a:lnTo>
                    <a:lnTo>
                      <a:pt x="303" y="46"/>
                    </a:lnTo>
                    <a:lnTo>
                      <a:pt x="338" y="23"/>
                    </a:lnTo>
                    <a:lnTo>
                      <a:pt x="318" y="31"/>
                    </a:lnTo>
                    <a:lnTo>
                      <a:pt x="297" y="39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6" name="Freeform 60">
                <a:extLst>
                  <a:ext uri="{FF2B5EF4-FFF2-40B4-BE49-F238E27FC236}">
                    <a16:creationId xmlns:a16="http://schemas.microsoft.com/office/drawing/2014/main" id="{2C42ABB6-CC2B-46BD-BC7F-71691DBD50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" y="1581"/>
                <a:ext cx="1325" cy="1234"/>
              </a:xfrm>
              <a:custGeom>
                <a:avLst/>
                <a:gdLst>
                  <a:gd name="T0" fmla="*/ 1317 w 1325"/>
                  <a:gd name="T1" fmla="*/ 504 h 1234"/>
                  <a:gd name="T2" fmla="*/ 1285 w 1325"/>
                  <a:gd name="T3" fmla="*/ 370 h 1234"/>
                  <a:gd name="T4" fmla="*/ 1225 w 1325"/>
                  <a:gd name="T5" fmla="*/ 249 h 1234"/>
                  <a:gd name="T6" fmla="*/ 1145 w 1325"/>
                  <a:gd name="T7" fmla="*/ 144 h 1234"/>
                  <a:gd name="T8" fmla="*/ 1043 w 1325"/>
                  <a:gd name="T9" fmla="*/ 57 h 1234"/>
                  <a:gd name="T10" fmla="*/ 947 w 1325"/>
                  <a:gd name="T11" fmla="*/ 5 h 1234"/>
                  <a:gd name="T12" fmla="*/ 1010 w 1325"/>
                  <a:gd name="T13" fmla="*/ 44 h 1234"/>
                  <a:gd name="T14" fmla="*/ 1120 w 1325"/>
                  <a:gd name="T15" fmla="*/ 130 h 1234"/>
                  <a:gd name="T16" fmla="*/ 1208 w 1325"/>
                  <a:gd name="T17" fmla="*/ 238 h 1234"/>
                  <a:gd name="T18" fmla="*/ 1273 w 1325"/>
                  <a:gd name="T19" fmla="*/ 362 h 1234"/>
                  <a:gd name="T20" fmla="*/ 1310 w 1325"/>
                  <a:gd name="T21" fmla="*/ 501 h 1234"/>
                  <a:gd name="T22" fmla="*/ 1316 w 1325"/>
                  <a:gd name="T23" fmla="*/ 627 h 1234"/>
                  <a:gd name="T24" fmla="*/ 1308 w 1325"/>
                  <a:gd name="T25" fmla="*/ 712 h 1234"/>
                  <a:gd name="T26" fmla="*/ 1287 w 1325"/>
                  <a:gd name="T27" fmla="*/ 792 h 1234"/>
                  <a:gd name="T28" fmla="*/ 1258 w 1325"/>
                  <a:gd name="T29" fmla="*/ 869 h 1234"/>
                  <a:gd name="T30" fmla="*/ 1220 w 1325"/>
                  <a:gd name="T31" fmla="*/ 940 h 1234"/>
                  <a:gd name="T32" fmla="*/ 1173 w 1325"/>
                  <a:gd name="T33" fmla="*/ 1007 h 1234"/>
                  <a:gd name="T34" fmla="*/ 1120 w 1325"/>
                  <a:gd name="T35" fmla="*/ 1067 h 1234"/>
                  <a:gd name="T36" fmla="*/ 1058 w 1325"/>
                  <a:gd name="T37" fmla="*/ 1119 h 1234"/>
                  <a:gd name="T38" fmla="*/ 991 w 1325"/>
                  <a:gd name="T39" fmla="*/ 1165 h 1234"/>
                  <a:gd name="T40" fmla="*/ 918 w 1325"/>
                  <a:gd name="T41" fmla="*/ 1201 h 1234"/>
                  <a:gd name="T42" fmla="*/ 841 w 1325"/>
                  <a:gd name="T43" fmla="*/ 1228 h 1234"/>
                  <a:gd name="T44" fmla="*/ 855 w 1325"/>
                  <a:gd name="T45" fmla="*/ 1228 h 1234"/>
                  <a:gd name="T46" fmla="*/ 945 w 1325"/>
                  <a:gd name="T47" fmla="*/ 1197 h 1234"/>
                  <a:gd name="T48" fmla="*/ 1070 w 1325"/>
                  <a:gd name="T49" fmla="*/ 1121 h 1234"/>
                  <a:gd name="T50" fmla="*/ 1175 w 1325"/>
                  <a:gd name="T51" fmla="*/ 1017 h 1234"/>
                  <a:gd name="T52" fmla="*/ 1256 w 1325"/>
                  <a:gd name="T53" fmla="*/ 894 h 1234"/>
                  <a:gd name="T54" fmla="*/ 1300 w 1325"/>
                  <a:gd name="T55" fmla="*/ 777 h 1234"/>
                  <a:gd name="T56" fmla="*/ 1317 w 1325"/>
                  <a:gd name="T57" fmla="*/ 702 h 1234"/>
                  <a:gd name="T58" fmla="*/ 1325 w 1325"/>
                  <a:gd name="T59" fmla="*/ 625 h 1234"/>
                  <a:gd name="T60" fmla="*/ 279 w 1325"/>
                  <a:gd name="T61" fmla="*/ 59 h 1234"/>
                  <a:gd name="T62" fmla="*/ 187 w 1325"/>
                  <a:gd name="T63" fmla="*/ 140 h 1234"/>
                  <a:gd name="T64" fmla="*/ 108 w 1325"/>
                  <a:gd name="T65" fmla="*/ 236 h 1234"/>
                  <a:gd name="T66" fmla="*/ 50 w 1325"/>
                  <a:gd name="T67" fmla="*/ 347 h 1234"/>
                  <a:gd name="T68" fmla="*/ 14 w 1325"/>
                  <a:gd name="T69" fmla="*/ 468 h 1234"/>
                  <a:gd name="T70" fmla="*/ 0 w 1325"/>
                  <a:gd name="T71" fmla="*/ 599 h 1234"/>
                  <a:gd name="T72" fmla="*/ 6 w 1325"/>
                  <a:gd name="T73" fmla="*/ 679 h 1234"/>
                  <a:gd name="T74" fmla="*/ 20 w 1325"/>
                  <a:gd name="T75" fmla="*/ 756 h 1234"/>
                  <a:gd name="T76" fmla="*/ 43 w 1325"/>
                  <a:gd name="T77" fmla="*/ 831 h 1234"/>
                  <a:gd name="T78" fmla="*/ 73 w 1325"/>
                  <a:gd name="T79" fmla="*/ 902 h 1234"/>
                  <a:gd name="T80" fmla="*/ 114 w 1325"/>
                  <a:gd name="T81" fmla="*/ 967 h 1234"/>
                  <a:gd name="T82" fmla="*/ 192 w 1325"/>
                  <a:gd name="T83" fmla="*/ 1065 h 1234"/>
                  <a:gd name="T84" fmla="*/ 290 w 1325"/>
                  <a:gd name="T85" fmla="*/ 1146 h 1234"/>
                  <a:gd name="T86" fmla="*/ 356 w 1325"/>
                  <a:gd name="T87" fmla="*/ 1184 h 1234"/>
                  <a:gd name="T88" fmla="*/ 425 w 1325"/>
                  <a:gd name="T89" fmla="*/ 1217 h 1234"/>
                  <a:gd name="T90" fmla="*/ 498 w 1325"/>
                  <a:gd name="T91" fmla="*/ 1230 h 1234"/>
                  <a:gd name="T92" fmla="*/ 421 w 1325"/>
                  <a:gd name="T93" fmla="*/ 1205 h 1234"/>
                  <a:gd name="T94" fmla="*/ 348 w 1325"/>
                  <a:gd name="T95" fmla="*/ 1170 h 1234"/>
                  <a:gd name="T96" fmla="*/ 281 w 1325"/>
                  <a:gd name="T97" fmla="*/ 1128 h 1234"/>
                  <a:gd name="T98" fmla="*/ 219 w 1325"/>
                  <a:gd name="T99" fmla="*/ 1078 h 1234"/>
                  <a:gd name="T100" fmla="*/ 166 w 1325"/>
                  <a:gd name="T101" fmla="*/ 1021 h 1234"/>
                  <a:gd name="T102" fmla="*/ 118 w 1325"/>
                  <a:gd name="T103" fmla="*/ 957 h 1234"/>
                  <a:gd name="T104" fmla="*/ 77 w 1325"/>
                  <a:gd name="T105" fmla="*/ 888 h 1234"/>
                  <a:gd name="T106" fmla="*/ 47 w 1325"/>
                  <a:gd name="T107" fmla="*/ 815 h 1234"/>
                  <a:gd name="T108" fmla="*/ 24 w 1325"/>
                  <a:gd name="T109" fmla="*/ 737 h 1234"/>
                  <a:gd name="T110" fmla="*/ 12 w 1325"/>
                  <a:gd name="T111" fmla="*/ 654 h 1234"/>
                  <a:gd name="T112" fmla="*/ 12 w 1325"/>
                  <a:gd name="T113" fmla="*/ 552 h 1234"/>
                  <a:gd name="T114" fmla="*/ 35 w 1325"/>
                  <a:gd name="T115" fmla="*/ 418 h 1234"/>
                  <a:gd name="T116" fmla="*/ 85 w 1325"/>
                  <a:gd name="T117" fmla="*/ 293 h 1234"/>
                  <a:gd name="T118" fmla="*/ 158 w 1325"/>
                  <a:gd name="T119" fmla="*/ 184 h 1234"/>
                  <a:gd name="T120" fmla="*/ 250 w 1325"/>
                  <a:gd name="T121" fmla="*/ 92 h 1234"/>
                  <a:gd name="T122" fmla="*/ 359 w 1325"/>
                  <a:gd name="T123" fmla="*/ 19 h 12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25"/>
                  <a:gd name="T187" fmla="*/ 0 h 1234"/>
                  <a:gd name="T188" fmla="*/ 1325 w 1325"/>
                  <a:gd name="T189" fmla="*/ 1234 h 123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25" h="1234">
                    <a:moveTo>
                      <a:pt x="1325" y="599"/>
                    </a:moveTo>
                    <a:lnTo>
                      <a:pt x="1323" y="551"/>
                    </a:lnTo>
                    <a:lnTo>
                      <a:pt x="1317" y="504"/>
                    </a:lnTo>
                    <a:lnTo>
                      <a:pt x="1310" y="458"/>
                    </a:lnTo>
                    <a:lnTo>
                      <a:pt x="1298" y="414"/>
                    </a:lnTo>
                    <a:lnTo>
                      <a:pt x="1285" y="370"/>
                    </a:lnTo>
                    <a:lnTo>
                      <a:pt x="1268" y="330"/>
                    </a:lnTo>
                    <a:lnTo>
                      <a:pt x="1248" y="289"/>
                    </a:lnTo>
                    <a:lnTo>
                      <a:pt x="1225" y="249"/>
                    </a:lnTo>
                    <a:lnTo>
                      <a:pt x="1200" y="213"/>
                    </a:lnTo>
                    <a:lnTo>
                      <a:pt x="1173" y="178"/>
                    </a:lnTo>
                    <a:lnTo>
                      <a:pt x="1145" y="144"/>
                    </a:lnTo>
                    <a:lnTo>
                      <a:pt x="1112" y="113"/>
                    </a:lnTo>
                    <a:lnTo>
                      <a:pt x="1079" y="84"/>
                    </a:lnTo>
                    <a:lnTo>
                      <a:pt x="1043" y="57"/>
                    </a:lnTo>
                    <a:lnTo>
                      <a:pt x="1006" y="32"/>
                    </a:lnTo>
                    <a:lnTo>
                      <a:pt x="966" y="11"/>
                    </a:lnTo>
                    <a:lnTo>
                      <a:pt x="947" y="5"/>
                    </a:lnTo>
                    <a:lnTo>
                      <a:pt x="928" y="0"/>
                    </a:lnTo>
                    <a:lnTo>
                      <a:pt x="970" y="21"/>
                    </a:lnTo>
                    <a:lnTo>
                      <a:pt x="1010" y="44"/>
                    </a:lnTo>
                    <a:lnTo>
                      <a:pt x="1049" y="71"/>
                    </a:lnTo>
                    <a:lnTo>
                      <a:pt x="1085" y="99"/>
                    </a:lnTo>
                    <a:lnTo>
                      <a:pt x="1120" y="130"/>
                    </a:lnTo>
                    <a:lnTo>
                      <a:pt x="1150" y="165"/>
                    </a:lnTo>
                    <a:lnTo>
                      <a:pt x="1181" y="199"/>
                    </a:lnTo>
                    <a:lnTo>
                      <a:pt x="1208" y="238"/>
                    </a:lnTo>
                    <a:lnTo>
                      <a:pt x="1233" y="278"/>
                    </a:lnTo>
                    <a:lnTo>
                      <a:pt x="1254" y="318"/>
                    </a:lnTo>
                    <a:lnTo>
                      <a:pt x="1273" y="362"/>
                    </a:lnTo>
                    <a:lnTo>
                      <a:pt x="1289" y="407"/>
                    </a:lnTo>
                    <a:lnTo>
                      <a:pt x="1300" y="453"/>
                    </a:lnTo>
                    <a:lnTo>
                      <a:pt x="1310" y="501"/>
                    </a:lnTo>
                    <a:lnTo>
                      <a:pt x="1316" y="549"/>
                    </a:lnTo>
                    <a:lnTo>
                      <a:pt x="1317" y="599"/>
                    </a:lnTo>
                    <a:lnTo>
                      <a:pt x="1316" y="627"/>
                    </a:lnTo>
                    <a:lnTo>
                      <a:pt x="1314" y="656"/>
                    </a:lnTo>
                    <a:lnTo>
                      <a:pt x="1312" y="685"/>
                    </a:lnTo>
                    <a:lnTo>
                      <a:pt x="1308" y="712"/>
                    </a:lnTo>
                    <a:lnTo>
                      <a:pt x="1302" y="739"/>
                    </a:lnTo>
                    <a:lnTo>
                      <a:pt x="1294" y="765"/>
                    </a:lnTo>
                    <a:lnTo>
                      <a:pt x="1287" y="792"/>
                    </a:lnTo>
                    <a:lnTo>
                      <a:pt x="1279" y="819"/>
                    </a:lnTo>
                    <a:lnTo>
                      <a:pt x="1269" y="844"/>
                    </a:lnTo>
                    <a:lnTo>
                      <a:pt x="1258" y="869"/>
                    </a:lnTo>
                    <a:lnTo>
                      <a:pt x="1246" y="894"/>
                    </a:lnTo>
                    <a:lnTo>
                      <a:pt x="1233" y="917"/>
                    </a:lnTo>
                    <a:lnTo>
                      <a:pt x="1220" y="940"/>
                    </a:lnTo>
                    <a:lnTo>
                      <a:pt x="1206" y="963"/>
                    </a:lnTo>
                    <a:lnTo>
                      <a:pt x="1191" y="986"/>
                    </a:lnTo>
                    <a:lnTo>
                      <a:pt x="1173" y="1007"/>
                    </a:lnTo>
                    <a:lnTo>
                      <a:pt x="1156" y="1027"/>
                    </a:lnTo>
                    <a:lnTo>
                      <a:pt x="1139" y="1048"/>
                    </a:lnTo>
                    <a:lnTo>
                      <a:pt x="1120" y="1067"/>
                    </a:lnTo>
                    <a:lnTo>
                      <a:pt x="1101" y="1084"/>
                    </a:lnTo>
                    <a:lnTo>
                      <a:pt x="1079" y="1101"/>
                    </a:lnTo>
                    <a:lnTo>
                      <a:pt x="1058" y="1119"/>
                    </a:lnTo>
                    <a:lnTo>
                      <a:pt x="1037" y="1134"/>
                    </a:lnTo>
                    <a:lnTo>
                      <a:pt x="1014" y="1149"/>
                    </a:lnTo>
                    <a:lnTo>
                      <a:pt x="991" y="1165"/>
                    </a:lnTo>
                    <a:lnTo>
                      <a:pt x="968" y="1176"/>
                    </a:lnTo>
                    <a:lnTo>
                      <a:pt x="943" y="1190"/>
                    </a:lnTo>
                    <a:lnTo>
                      <a:pt x="918" y="1201"/>
                    </a:lnTo>
                    <a:lnTo>
                      <a:pt x="893" y="1211"/>
                    </a:lnTo>
                    <a:lnTo>
                      <a:pt x="868" y="1220"/>
                    </a:lnTo>
                    <a:lnTo>
                      <a:pt x="841" y="1228"/>
                    </a:lnTo>
                    <a:lnTo>
                      <a:pt x="814" y="1234"/>
                    </a:lnTo>
                    <a:lnTo>
                      <a:pt x="836" y="1232"/>
                    </a:lnTo>
                    <a:lnTo>
                      <a:pt x="855" y="1228"/>
                    </a:lnTo>
                    <a:lnTo>
                      <a:pt x="878" y="1224"/>
                    </a:lnTo>
                    <a:lnTo>
                      <a:pt x="899" y="1217"/>
                    </a:lnTo>
                    <a:lnTo>
                      <a:pt x="945" y="1197"/>
                    </a:lnTo>
                    <a:lnTo>
                      <a:pt x="989" y="1174"/>
                    </a:lnTo>
                    <a:lnTo>
                      <a:pt x="1029" y="1149"/>
                    </a:lnTo>
                    <a:lnTo>
                      <a:pt x="1070" y="1121"/>
                    </a:lnTo>
                    <a:lnTo>
                      <a:pt x="1108" y="1088"/>
                    </a:lnTo>
                    <a:lnTo>
                      <a:pt x="1143" y="1055"/>
                    </a:lnTo>
                    <a:lnTo>
                      <a:pt x="1175" y="1017"/>
                    </a:lnTo>
                    <a:lnTo>
                      <a:pt x="1206" y="979"/>
                    </a:lnTo>
                    <a:lnTo>
                      <a:pt x="1233" y="936"/>
                    </a:lnTo>
                    <a:lnTo>
                      <a:pt x="1256" y="894"/>
                    </a:lnTo>
                    <a:lnTo>
                      <a:pt x="1277" y="848"/>
                    </a:lnTo>
                    <a:lnTo>
                      <a:pt x="1293" y="802"/>
                    </a:lnTo>
                    <a:lnTo>
                      <a:pt x="1300" y="777"/>
                    </a:lnTo>
                    <a:lnTo>
                      <a:pt x="1308" y="752"/>
                    </a:lnTo>
                    <a:lnTo>
                      <a:pt x="1312" y="727"/>
                    </a:lnTo>
                    <a:lnTo>
                      <a:pt x="1317" y="702"/>
                    </a:lnTo>
                    <a:lnTo>
                      <a:pt x="1321" y="677"/>
                    </a:lnTo>
                    <a:lnTo>
                      <a:pt x="1323" y="650"/>
                    </a:lnTo>
                    <a:lnTo>
                      <a:pt x="1325" y="625"/>
                    </a:lnTo>
                    <a:lnTo>
                      <a:pt x="1325" y="599"/>
                    </a:lnTo>
                    <a:close/>
                    <a:moveTo>
                      <a:pt x="313" y="36"/>
                    </a:moveTo>
                    <a:lnTo>
                      <a:pt x="279" y="59"/>
                    </a:lnTo>
                    <a:lnTo>
                      <a:pt x="246" y="84"/>
                    </a:lnTo>
                    <a:lnTo>
                      <a:pt x="216" y="111"/>
                    </a:lnTo>
                    <a:lnTo>
                      <a:pt x="187" y="140"/>
                    </a:lnTo>
                    <a:lnTo>
                      <a:pt x="158" y="170"/>
                    </a:lnTo>
                    <a:lnTo>
                      <a:pt x="133" y="203"/>
                    </a:lnTo>
                    <a:lnTo>
                      <a:pt x="108" y="236"/>
                    </a:lnTo>
                    <a:lnTo>
                      <a:pt x="87" y="272"/>
                    </a:lnTo>
                    <a:lnTo>
                      <a:pt x="68" y="309"/>
                    </a:lnTo>
                    <a:lnTo>
                      <a:pt x="50" y="347"/>
                    </a:lnTo>
                    <a:lnTo>
                      <a:pt x="37" y="385"/>
                    </a:lnTo>
                    <a:lnTo>
                      <a:pt x="24" y="428"/>
                    </a:lnTo>
                    <a:lnTo>
                      <a:pt x="14" y="468"/>
                    </a:lnTo>
                    <a:lnTo>
                      <a:pt x="6" y="510"/>
                    </a:lnTo>
                    <a:lnTo>
                      <a:pt x="2" y="554"/>
                    </a:lnTo>
                    <a:lnTo>
                      <a:pt x="0" y="599"/>
                    </a:lnTo>
                    <a:lnTo>
                      <a:pt x="2" y="625"/>
                    </a:lnTo>
                    <a:lnTo>
                      <a:pt x="4" y="652"/>
                    </a:lnTo>
                    <a:lnTo>
                      <a:pt x="6" y="679"/>
                    </a:lnTo>
                    <a:lnTo>
                      <a:pt x="10" y="706"/>
                    </a:lnTo>
                    <a:lnTo>
                      <a:pt x="14" y="731"/>
                    </a:lnTo>
                    <a:lnTo>
                      <a:pt x="20" y="756"/>
                    </a:lnTo>
                    <a:lnTo>
                      <a:pt x="27" y="781"/>
                    </a:lnTo>
                    <a:lnTo>
                      <a:pt x="35" y="806"/>
                    </a:lnTo>
                    <a:lnTo>
                      <a:pt x="43" y="831"/>
                    </a:lnTo>
                    <a:lnTo>
                      <a:pt x="52" y="854"/>
                    </a:lnTo>
                    <a:lnTo>
                      <a:pt x="64" y="879"/>
                    </a:lnTo>
                    <a:lnTo>
                      <a:pt x="73" y="902"/>
                    </a:lnTo>
                    <a:lnTo>
                      <a:pt x="87" y="923"/>
                    </a:lnTo>
                    <a:lnTo>
                      <a:pt x="98" y="946"/>
                    </a:lnTo>
                    <a:lnTo>
                      <a:pt x="114" y="967"/>
                    </a:lnTo>
                    <a:lnTo>
                      <a:pt x="127" y="988"/>
                    </a:lnTo>
                    <a:lnTo>
                      <a:pt x="158" y="1027"/>
                    </a:lnTo>
                    <a:lnTo>
                      <a:pt x="192" y="1065"/>
                    </a:lnTo>
                    <a:lnTo>
                      <a:pt x="229" y="1099"/>
                    </a:lnTo>
                    <a:lnTo>
                      <a:pt x="269" y="1130"/>
                    </a:lnTo>
                    <a:lnTo>
                      <a:pt x="290" y="1146"/>
                    </a:lnTo>
                    <a:lnTo>
                      <a:pt x="311" y="1159"/>
                    </a:lnTo>
                    <a:lnTo>
                      <a:pt x="333" y="1172"/>
                    </a:lnTo>
                    <a:lnTo>
                      <a:pt x="356" y="1184"/>
                    </a:lnTo>
                    <a:lnTo>
                      <a:pt x="377" y="1195"/>
                    </a:lnTo>
                    <a:lnTo>
                      <a:pt x="402" y="1207"/>
                    </a:lnTo>
                    <a:lnTo>
                      <a:pt x="425" y="1217"/>
                    </a:lnTo>
                    <a:lnTo>
                      <a:pt x="450" y="1224"/>
                    </a:lnTo>
                    <a:lnTo>
                      <a:pt x="473" y="1228"/>
                    </a:lnTo>
                    <a:lnTo>
                      <a:pt x="498" y="1230"/>
                    </a:lnTo>
                    <a:lnTo>
                      <a:pt x="471" y="1224"/>
                    </a:lnTo>
                    <a:lnTo>
                      <a:pt x="446" y="1215"/>
                    </a:lnTo>
                    <a:lnTo>
                      <a:pt x="421" y="1205"/>
                    </a:lnTo>
                    <a:lnTo>
                      <a:pt x="396" y="1195"/>
                    </a:lnTo>
                    <a:lnTo>
                      <a:pt x="371" y="1184"/>
                    </a:lnTo>
                    <a:lnTo>
                      <a:pt x="348" y="1170"/>
                    </a:lnTo>
                    <a:lnTo>
                      <a:pt x="325" y="1157"/>
                    </a:lnTo>
                    <a:lnTo>
                      <a:pt x="302" y="1144"/>
                    </a:lnTo>
                    <a:lnTo>
                      <a:pt x="281" y="1128"/>
                    </a:lnTo>
                    <a:lnTo>
                      <a:pt x="260" y="1113"/>
                    </a:lnTo>
                    <a:lnTo>
                      <a:pt x="239" y="1096"/>
                    </a:lnTo>
                    <a:lnTo>
                      <a:pt x="219" y="1078"/>
                    </a:lnTo>
                    <a:lnTo>
                      <a:pt x="200" y="1061"/>
                    </a:lnTo>
                    <a:lnTo>
                      <a:pt x="183" y="1042"/>
                    </a:lnTo>
                    <a:lnTo>
                      <a:pt x="166" y="1021"/>
                    </a:lnTo>
                    <a:lnTo>
                      <a:pt x="148" y="1002"/>
                    </a:lnTo>
                    <a:lnTo>
                      <a:pt x="133" y="980"/>
                    </a:lnTo>
                    <a:lnTo>
                      <a:pt x="118" y="957"/>
                    </a:lnTo>
                    <a:lnTo>
                      <a:pt x="104" y="936"/>
                    </a:lnTo>
                    <a:lnTo>
                      <a:pt x="91" y="913"/>
                    </a:lnTo>
                    <a:lnTo>
                      <a:pt x="77" y="888"/>
                    </a:lnTo>
                    <a:lnTo>
                      <a:pt x="66" y="865"/>
                    </a:lnTo>
                    <a:lnTo>
                      <a:pt x="56" y="840"/>
                    </a:lnTo>
                    <a:lnTo>
                      <a:pt x="47" y="815"/>
                    </a:lnTo>
                    <a:lnTo>
                      <a:pt x="39" y="789"/>
                    </a:lnTo>
                    <a:lnTo>
                      <a:pt x="31" y="764"/>
                    </a:lnTo>
                    <a:lnTo>
                      <a:pt x="24" y="737"/>
                    </a:lnTo>
                    <a:lnTo>
                      <a:pt x="20" y="710"/>
                    </a:lnTo>
                    <a:lnTo>
                      <a:pt x="16" y="683"/>
                    </a:lnTo>
                    <a:lnTo>
                      <a:pt x="12" y="654"/>
                    </a:lnTo>
                    <a:lnTo>
                      <a:pt x="10" y="627"/>
                    </a:lnTo>
                    <a:lnTo>
                      <a:pt x="10" y="599"/>
                    </a:lnTo>
                    <a:lnTo>
                      <a:pt x="12" y="552"/>
                    </a:lnTo>
                    <a:lnTo>
                      <a:pt x="16" y="506"/>
                    </a:lnTo>
                    <a:lnTo>
                      <a:pt x="24" y="460"/>
                    </a:lnTo>
                    <a:lnTo>
                      <a:pt x="35" y="418"/>
                    </a:lnTo>
                    <a:lnTo>
                      <a:pt x="48" y="376"/>
                    </a:lnTo>
                    <a:lnTo>
                      <a:pt x="66" y="334"/>
                    </a:lnTo>
                    <a:lnTo>
                      <a:pt x="85" y="293"/>
                    </a:lnTo>
                    <a:lnTo>
                      <a:pt x="106" y="257"/>
                    </a:lnTo>
                    <a:lnTo>
                      <a:pt x="131" y="220"/>
                    </a:lnTo>
                    <a:lnTo>
                      <a:pt x="158" y="184"/>
                    </a:lnTo>
                    <a:lnTo>
                      <a:pt x="187" y="151"/>
                    </a:lnTo>
                    <a:lnTo>
                      <a:pt x="217" y="121"/>
                    </a:lnTo>
                    <a:lnTo>
                      <a:pt x="250" y="92"/>
                    </a:lnTo>
                    <a:lnTo>
                      <a:pt x="285" y="65"/>
                    </a:lnTo>
                    <a:lnTo>
                      <a:pt x="321" y="42"/>
                    </a:lnTo>
                    <a:lnTo>
                      <a:pt x="359" y="19"/>
                    </a:lnTo>
                    <a:lnTo>
                      <a:pt x="336" y="28"/>
                    </a:lnTo>
                    <a:lnTo>
                      <a:pt x="313" y="36"/>
                    </a:lnTo>
                    <a:close/>
                  </a:path>
                </a:pathLst>
              </a:custGeom>
              <a:solidFill>
                <a:srgbClr val="CA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7" name="Freeform 61">
                <a:extLst>
                  <a:ext uri="{FF2B5EF4-FFF2-40B4-BE49-F238E27FC236}">
                    <a16:creationId xmlns:a16="http://schemas.microsoft.com/office/drawing/2014/main" id="{9A5293EA-AA6B-4A48-A069-126302C6CA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9" y="1542"/>
                <a:ext cx="1315" cy="1275"/>
              </a:xfrm>
              <a:custGeom>
                <a:avLst/>
                <a:gdLst>
                  <a:gd name="T0" fmla="*/ 1300 w 1315"/>
                  <a:gd name="T1" fmla="*/ 495 h 1275"/>
                  <a:gd name="T2" fmla="*/ 1235 w 1315"/>
                  <a:gd name="T3" fmla="*/ 323 h 1275"/>
                  <a:gd name="T4" fmla="*/ 1125 w 1315"/>
                  <a:gd name="T5" fmla="*/ 177 h 1275"/>
                  <a:gd name="T6" fmla="*/ 981 w 1315"/>
                  <a:gd name="T7" fmla="*/ 66 h 1275"/>
                  <a:gd name="T8" fmla="*/ 945 w 1315"/>
                  <a:gd name="T9" fmla="*/ 56 h 1275"/>
                  <a:gd name="T10" fmla="*/ 1100 w 1315"/>
                  <a:gd name="T11" fmla="*/ 163 h 1275"/>
                  <a:gd name="T12" fmla="*/ 1219 w 1315"/>
                  <a:gd name="T13" fmla="*/ 311 h 1275"/>
                  <a:gd name="T14" fmla="*/ 1290 w 1315"/>
                  <a:gd name="T15" fmla="*/ 490 h 1275"/>
                  <a:gd name="T16" fmla="*/ 1306 w 1315"/>
                  <a:gd name="T17" fmla="*/ 613 h 1275"/>
                  <a:gd name="T18" fmla="*/ 1300 w 1315"/>
                  <a:gd name="T19" fmla="*/ 726 h 1275"/>
                  <a:gd name="T20" fmla="*/ 1275 w 1315"/>
                  <a:gd name="T21" fmla="*/ 835 h 1275"/>
                  <a:gd name="T22" fmla="*/ 1233 w 1315"/>
                  <a:gd name="T23" fmla="*/ 939 h 1275"/>
                  <a:gd name="T24" fmla="*/ 1173 w 1315"/>
                  <a:gd name="T25" fmla="*/ 1031 h 1275"/>
                  <a:gd name="T26" fmla="*/ 1100 w 1315"/>
                  <a:gd name="T27" fmla="*/ 1114 h 1275"/>
                  <a:gd name="T28" fmla="*/ 1014 w 1315"/>
                  <a:gd name="T29" fmla="*/ 1181 h 1275"/>
                  <a:gd name="T30" fmla="*/ 916 w 1315"/>
                  <a:gd name="T31" fmla="*/ 1233 h 1275"/>
                  <a:gd name="T32" fmla="*/ 808 w 1315"/>
                  <a:gd name="T33" fmla="*/ 1269 h 1275"/>
                  <a:gd name="T34" fmla="*/ 816 w 1315"/>
                  <a:gd name="T35" fmla="*/ 1273 h 1275"/>
                  <a:gd name="T36" fmla="*/ 918 w 1315"/>
                  <a:gd name="T37" fmla="*/ 1242 h 1275"/>
                  <a:gd name="T38" fmla="*/ 1010 w 1315"/>
                  <a:gd name="T39" fmla="*/ 1192 h 1275"/>
                  <a:gd name="T40" fmla="*/ 1093 w 1315"/>
                  <a:gd name="T41" fmla="*/ 1131 h 1275"/>
                  <a:gd name="T42" fmla="*/ 1166 w 1315"/>
                  <a:gd name="T43" fmla="*/ 1056 h 1275"/>
                  <a:gd name="T44" fmla="*/ 1225 w 1315"/>
                  <a:gd name="T45" fmla="*/ 970 h 1275"/>
                  <a:gd name="T46" fmla="*/ 1271 w 1315"/>
                  <a:gd name="T47" fmla="*/ 876 h 1275"/>
                  <a:gd name="T48" fmla="*/ 1300 w 1315"/>
                  <a:gd name="T49" fmla="*/ 774 h 1275"/>
                  <a:gd name="T50" fmla="*/ 1313 w 1315"/>
                  <a:gd name="T51" fmla="*/ 666 h 1275"/>
                  <a:gd name="T52" fmla="*/ 259 w 1315"/>
                  <a:gd name="T53" fmla="*/ 114 h 1275"/>
                  <a:gd name="T54" fmla="*/ 138 w 1315"/>
                  <a:gd name="T55" fmla="*/ 233 h 1275"/>
                  <a:gd name="T56" fmla="*/ 52 w 1315"/>
                  <a:gd name="T57" fmla="*/ 380 h 1275"/>
                  <a:gd name="T58" fmla="*/ 6 w 1315"/>
                  <a:gd name="T59" fmla="*/ 547 h 1275"/>
                  <a:gd name="T60" fmla="*/ 2 w 1315"/>
                  <a:gd name="T61" fmla="*/ 693 h 1275"/>
                  <a:gd name="T62" fmla="*/ 19 w 1315"/>
                  <a:gd name="T63" fmla="*/ 799 h 1275"/>
                  <a:gd name="T64" fmla="*/ 54 w 1315"/>
                  <a:gd name="T65" fmla="*/ 899 h 1275"/>
                  <a:gd name="T66" fmla="*/ 102 w 1315"/>
                  <a:gd name="T67" fmla="*/ 991 h 1275"/>
                  <a:gd name="T68" fmla="*/ 163 w 1315"/>
                  <a:gd name="T69" fmla="*/ 1073 h 1275"/>
                  <a:gd name="T70" fmla="*/ 238 w 1315"/>
                  <a:gd name="T71" fmla="*/ 1144 h 1275"/>
                  <a:gd name="T72" fmla="*/ 323 w 1315"/>
                  <a:gd name="T73" fmla="*/ 1204 h 1275"/>
                  <a:gd name="T74" fmla="*/ 417 w 1315"/>
                  <a:gd name="T75" fmla="*/ 1250 h 1275"/>
                  <a:gd name="T76" fmla="*/ 522 w 1315"/>
                  <a:gd name="T77" fmla="*/ 1273 h 1275"/>
                  <a:gd name="T78" fmla="*/ 415 w 1315"/>
                  <a:gd name="T79" fmla="*/ 1240 h 1275"/>
                  <a:gd name="T80" fmla="*/ 317 w 1315"/>
                  <a:gd name="T81" fmla="*/ 1190 h 1275"/>
                  <a:gd name="T82" fmla="*/ 231 w 1315"/>
                  <a:gd name="T83" fmla="*/ 1127 h 1275"/>
                  <a:gd name="T84" fmla="*/ 154 w 1315"/>
                  <a:gd name="T85" fmla="*/ 1048 h 1275"/>
                  <a:gd name="T86" fmla="*/ 92 w 1315"/>
                  <a:gd name="T87" fmla="*/ 960 h 1275"/>
                  <a:gd name="T88" fmla="*/ 46 w 1315"/>
                  <a:gd name="T89" fmla="*/ 860 h 1275"/>
                  <a:gd name="T90" fmla="*/ 18 w 1315"/>
                  <a:gd name="T91" fmla="*/ 753 h 1275"/>
                  <a:gd name="T92" fmla="*/ 8 w 1315"/>
                  <a:gd name="T93" fmla="*/ 638 h 1275"/>
                  <a:gd name="T94" fmla="*/ 35 w 1315"/>
                  <a:gd name="T95" fmla="*/ 449 h 1275"/>
                  <a:gd name="T96" fmla="*/ 114 w 1315"/>
                  <a:gd name="T97" fmla="*/ 284 h 1275"/>
                  <a:gd name="T98" fmla="*/ 233 w 1315"/>
                  <a:gd name="T99" fmla="*/ 146 h 1275"/>
                  <a:gd name="T100" fmla="*/ 384 w 1315"/>
                  <a:gd name="T101" fmla="*/ 48 h 1275"/>
                  <a:gd name="T102" fmla="*/ 511 w 1315"/>
                  <a:gd name="T103" fmla="*/ 4 h 127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15"/>
                  <a:gd name="T157" fmla="*/ 0 h 1275"/>
                  <a:gd name="T158" fmla="*/ 1315 w 1315"/>
                  <a:gd name="T159" fmla="*/ 1275 h 127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15" h="1275">
                    <a:moveTo>
                      <a:pt x="1315" y="638"/>
                    </a:moveTo>
                    <a:lnTo>
                      <a:pt x="1313" y="590"/>
                    </a:lnTo>
                    <a:lnTo>
                      <a:pt x="1308" y="542"/>
                    </a:lnTo>
                    <a:lnTo>
                      <a:pt x="1300" y="495"/>
                    </a:lnTo>
                    <a:lnTo>
                      <a:pt x="1288" y="449"/>
                    </a:lnTo>
                    <a:lnTo>
                      <a:pt x="1273" y="405"/>
                    </a:lnTo>
                    <a:lnTo>
                      <a:pt x="1256" y="363"/>
                    </a:lnTo>
                    <a:lnTo>
                      <a:pt x="1235" y="323"/>
                    </a:lnTo>
                    <a:lnTo>
                      <a:pt x="1212" y="282"/>
                    </a:lnTo>
                    <a:lnTo>
                      <a:pt x="1185" y="246"/>
                    </a:lnTo>
                    <a:lnTo>
                      <a:pt x="1156" y="209"/>
                    </a:lnTo>
                    <a:lnTo>
                      <a:pt x="1125" y="177"/>
                    </a:lnTo>
                    <a:lnTo>
                      <a:pt x="1093" y="144"/>
                    </a:lnTo>
                    <a:lnTo>
                      <a:pt x="1058" y="115"/>
                    </a:lnTo>
                    <a:lnTo>
                      <a:pt x="1022" y="89"/>
                    </a:lnTo>
                    <a:lnTo>
                      <a:pt x="981" y="66"/>
                    </a:lnTo>
                    <a:lnTo>
                      <a:pt x="941" y="44"/>
                    </a:lnTo>
                    <a:lnTo>
                      <a:pt x="920" y="39"/>
                    </a:lnTo>
                    <a:lnTo>
                      <a:pt x="903" y="37"/>
                    </a:lnTo>
                    <a:lnTo>
                      <a:pt x="945" y="56"/>
                    </a:lnTo>
                    <a:lnTo>
                      <a:pt x="987" y="79"/>
                    </a:lnTo>
                    <a:lnTo>
                      <a:pt x="1027" y="104"/>
                    </a:lnTo>
                    <a:lnTo>
                      <a:pt x="1066" y="133"/>
                    </a:lnTo>
                    <a:lnTo>
                      <a:pt x="1100" y="163"/>
                    </a:lnTo>
                    <a:lnTo>
                      <a:pt x="1135" y="196"/>
                    </a:lnTo>
                    <a:lnTo>
                      <a:pt x="1166" y="233"/>
                    </a:lnTo>
                    <a:lnTo>
                      <a:pt x="1192" y="271"/>
                    </a:lnTo>
                    <a:lnTo>
                      <a:pt x="1219" y="311"/>
                    </a:lnTo>
                    <a:lnTo>
                      <a:pt x="1240" y="353"/>
                    </a:lnTo>
                    <a:lnTo>
                      <a:pt x="1260" y="398"/>
                    </a:lnTo>
                    <a:lnTo>
                      <a:pt x="1277" y="442"/>
                    </a:lnTo>
                    <a:lnTo>
                      <a:pt x="1290" y="490"/>
                    </a:lnTo>
                    <a:lnTo>
                      <a:pt x="1298" y="538"/>
                    </a:lnTo>
                    <a:lnTo>
                      <a:pt x="1302" y="563"/>
                    </a:lnTo>
                    <a:lnTo>
                      <a:pt x="1304" y="588"/>
                    </a:lnTo>
                    <a:lnTo>
                      <a:pt x="1306" y="613"/>
                    </a:lnTo>
                    <a:lnTo>
                      <a:pt x="1306" y="638"/>
                    </a:lnTo>
                    <a:lnTo>
                      <a:pt x="1306" y="666"/>
                    </a:lnTo>
                    <a:lnTo>
                      <a:pt x="1304" y="697"/>
                    </a:lnTo>
                    <a:lnTo>
                      <a:pt x="1300" y="726"/>
                    </a:lnTo>
                    <a:lnTo>
                      <a:pt x="1296" y="753"/>
                    </a:lnTo>
                    <a:lnTo>
                      <a:pt x="1290" y="781"/>
                    </a:lnTo>
                    <a:lnTo>
                      <a:pt x="1285" y="808"/>
                    </a:lnTo>
                    <a:lnTo>
                      <a:pt x="1275" y="835"/>
                    </a:lnTo>
                    <a:lnTo>
                      <a:pt x="1267" y="862"/>
                    </a:lnTo>
                    <a:lnTo>
                      <a:pt x="1256" y="889"/>
                    </a:lnTo>
                    <a:lnTo>
                      <a:pt x="1244" y="914"/>
                    </a:lnTo>
                    <a:lnTo>
                      <a:pt x="1233" y="939"/>
                    </a:lnTo>
                    <a:lnTo>
                      <a:pt x="1219" y="962"/>
                    </a:lnTo>
                    <a:lnTo>
                      <a:pt x="1206" y="987"/>
                    </a:lnTo>
                    <a:lnTo>
                      <a:pt x="1191" y="1010"/>
                    </a:lnTo>
                    <a:lnTo>
                      <a:pt x="1173" y="1031"/>
                    </a:lnTo>
                    <a:lnTo>
                      <a:pt x="1156" y="1052"/>
                    </a:lnTo>
                    <a:lnTo>
                      <a:pt x="1139" y="1073"/>
                    </a:lnTo>
                    <a:lnTo>
                      <a:pt x="1119" y="1094"/>
                    </a:lnTo>
                    <a:lnTo>
                      <a:pt x="1100" y="1114"/>
                    </a:lnTo>
                    <a:lnTo>
                      <a:pt x="1079" y="1131"/>
                    </a:lnTo>
                    <a:lnTo>
                      <a:pt x="1058" y="1148"/>
                    </a:lnTo>
                    <a:lnTo>
                      <a:pt x="1035" y="1165"/>
                    </a:lnTo>
                    <a:lnTo>
                      <a:pt x="1014" y="1181"/>
                    </a:lnTo>
                    <a:lnTo>
                      <a:pt x="989" y="1196"/>
                    </a:lnTo>
                    <a:lnTo>
                      <a:pt x="966" y="1209"/>
                    </a:lnTo>
                    <a:lnTo>
                      <a:pt x="941" y="1221"/>
                    </a:lnTo>
                    <a:lnTo>
                      <a:pt x="916" y="1233"/>
                    </a:lnTo>
                    <a:lnTo>
                      <a:pt x="889" y="1244"/>
                    </a:lnTo>
                    <a:lnTo>
                      <a:pt x="864" y="1254"/>
                    </a:lnTo>
                    <a:lnTo>
                      <a:pt x="837" y="1261"/>
                    </a:lnTo>
                    <a:lnTo>
                      <a:pt x="808" y="1269"/>
                    </a:lnTo>
                    <a:lnTo>
                      <a:pt x="782" y="1275"/>
                    </a:lnTo>
                    <a:lnTo>
                      <a:pt x="785" y="1275"/>
                    </a:lnTo>
                    <a:lnTo>
                      <a:pt x="791" y="1275"/>
                    </a:lnTo>
                    <a:lnTo>
                      <a:pt x="816" y="1273"/>
                    </a:lnTo>
                    <a:lnTo>
                      <a:pt x="843" y="1269"/>
                    </a:lnTo>
                    <a:lnTo>
                      <a:pt x="868" y="1261"/>
                    </a:lnTo>
                    <a:lnTo>
                      <a:pt x="893" y="1252"/>
                    </a:lnTo>
                    <a:lnTo>
                      <a:pt x="918" y="1242"/>
                    </a:lnTo>
                    <a:lnTo>
                      <a:pt x="941" y="1231"/>
                    </a:lnTo>
                    <a:lnTo>
                      <a:pt x="966" y="1219"/>
                    </a:lnTo>
                    <a:lnTo>
                      <a:pt x="989" y="1206"/>
                    </a:lnTo>
                    <a:lnTo>
                      <a:pt x="1010" y="1192"/>
                    </a:lnTo>
                    <a:lnTo>
                      <a:pt x="1031" y="1179"/>
                    </a:lnTo>
                    <a:lnTo>
                      <a:pt x="1052" y="1163"/>
                    </a:lnTo>
                    <a:lnTo>
                      <a:pt x="1073" y="1146"/>
                    </a:lnTo>
                    <a:lnTo>
                      <a:pt x="1093" y="1131"/>
                    </a:lnTo>
                    <a:lnTo>
                      <a:pt x="1112" y="1112"/>
                    </a:lnTo>
                    <a:lnTo>
                      <a:pt x="1131" y="1094"/>
                    </a:lnTo>
                    <a:lnTo>
                      <a:pt x="1148" y="1075"/>
                    </a:lnTo>
                    <a:lnTo>
                      <a:pt x="1166" y="1056"/>
                    </a:lnTo>
                    <a:lnTo>
                      <a:pt x="1181" y="1035"/>
                    </a:lnTo>
                    <a:lnTo>
                      <a:pt x="1196" y="1014"/>
                    </a:lnTo>
                    <a:lnTo>
                      <a:pt x="1212" y="993"/>
                    </a:lnTo>
                    <a:lnTo>
                      <a:pt x="1225" y="970"/>
                    </a:lnTo>
                    <a:lnTo>
                      <a:pt x="1237" y="947"/>
                    </a:lnTo>
                    <a:lnTo>
                      <a:pt x="1250" y="923"/>
                    </a:lnTo>
                    <a:lnTo>
                      <a:pt x="1260" y="900"/>
                    </a:lnTo>
                    <a:lnTo>
                      <a:pt x="1271" y="876"/>
                    </a:lnTo>
                    <a:lnTo>
                      <a:pt x="1279" y="851"/>
                    </a:lnTo>
                    <a:lnTo>
                      <a:pt x="1288" y="826"/>
                    </a:lnTo>
                    <a:lnTo>
                      <a:pt x="1294" y="801"/>
                    </a:lnTo>
                    <a:lnTo>
                      <a:pt x="1300" y="774"/>
                    </a:lnTo>
                    <a:lnTo>
                      <a:pt x="1306" y="747"/>
                    </a:lnTo>
                    <a:lnTo>
                      <a:pt x="1310" y="720"/>
                    </a:lnTo>
                    <a:lnTo>
                      <a:pt x="1313" y="693"/>
                    </a:lnTo>
                    <a:lnTo>
                      <a:pt x="1313" y="666"/>
                    </a:lnTo>
                    <a:lnTo>
                      <a:pt x="1315" y="638"/>
                    </a:lnTo>
                    <a:close/>
                    <a:moveTo>
                      <a:pt x="329" y="67"/>
                    </a:moveTo>
                    <a:lnTo>
                      <a:pt x="294" y="90"/>
                    </a:lnTo>
                    <a:lnTo>
                      <a:pt x="259" y="114"/>
                    </a:lnTo>
                    <a:lnTo>
                      <a:pt x="225" y="140"/>
                    </a:lnTo>
                    <a:lnTo>
                      <a:pt x="194" y="169"/>
                    </a:lnTo>
                    <a:lnTo>
                      <a:pt x="165" y="200"/>
                    </a:lnTo>
                    <a:lnTo>
                      <a:pt x="138" y="233"/>
                    </a:lnTo>
                    <a:lnTo>
                      <a:pt x="114" y="267"/>
                    </a:lnTo>
                    <a:lnTo>
                      <a:pt x="90" y="304"/>
                    </a:lnTo>
                    <a:lnTo>
                      <a:pt x="69" y="342"/>
                    </a:lnTo>
                    <a:lnTo>
                      <a:pt x="52" y="380"/>
                    </a:lnTo>
                    <a:lnTo>
                      <a:pt x="37" y="421"/>
                    </a:lnTo>
                    <a:lnTo>
                      <a:pt x="23" y="461"/>
                    </a:lnTo>
                    <a:lnTo>
                      <a:pt x="14" y="503"/>
                    </a:lnTo>
                    <a:lnTo>
                      <a:pt x="6" y="547"/>
                    </a:lnTo>
                    <a:lnTo>
                      <a:pt x="0" y="591"/>
                    </a:lnTo>
                    <a:lnTo>
                      <a:pt x="0" y="638"/>
                    </a:lnTo>
                    <a:lnTo>
                      <a:pt x="0" y="664"/>
                    </a:lnTo>
                    <a:lnTo>
                      <a:pt x="2" y="693"/>
                    </a:lnTo>
                    <a:lnTo>
                      <a:pt x="4" y="720"/>
                    </a:lnTo>
                    <a:lnTo>
                      <a:pt x="8" y="747"/>
                    </a:lnTo>
                    <a:lnTo>
                      <a:pt x="14" y="772"/>
                    </a:lnTo>
                    <a:lnTo>
                      <a:pt x="19" y="799"/>
                    </a:lnTo>
                    <a:lnTo>
                      <a:pt x="27" y="824"/>
                    </a:lnTo>
                    <a:lnTo>
                      <a:pt x="35" y="849"/>
                    </a:lnTo>
                    <a:lnTo>
                      <a:pt x="42" y="874"/>
                    </a:lnTo>
                    <a:lnTo>
                      <a:pt x="54" y="899"/>
                    </a:lnTo>
                    <a:lnTo>
                      <a:pt x="64" y="922"/>
                    </a:lnTo>
                    <a:lnTo>
                      <a:pt x="75" y="945"/>
                    </a:lnTo>
                    <a:lnTo>
                      <a:pt x="89" y="968"/>
                    </a:lnTo>
                    <a:lnTo>
                      <a:pt x="102" y="991"/>
                    </a:lnTo>
                    <a:lnTo>
                      <a:pt x="115" y="1012"/>
                    </a:lnTo>
                    <a:lnTo>
                      <a:pt x="131" y="1033"/>
                    </a:lnTo>
                    <a:lnTo>
                      <a:pt x="148" y="1052"/>
                    </a:lnTo>
                    <a:lnTo>
                      <a:pt x="163" y="1073"/>
                    </a:lnTo>
                    <a:lnTo>
                      <a:pt x="181" y="1092"/>
                    </a:lnTo>
                    <a:lnTo>
                      <a:pt x="200" y="1110"/>
                    </a:lnTo>
                    <a:lnTo>
                      <a:pt x="219" y="1127"/>
                    </a:lnTo>
                    <a:lnTo>
                      <a:pt x="238" y="1144"/>
                    </a:lnTo>
                    <a:lnTo>
                      <a:pt x="258" y="1160"/>
                    </a:lnTo>
                    <a:lnTo>
                      <a:pt x="279" y="1175"/>
                    </a:lnTo>
                    <a:lnTo>
                      <a:pt x="300" y="1190"/>
                    </a:lnTo>
                    <a:lnTo>
                      <a:pt x="323" y="1204"/>
                    </a:lnTo>
                    <a:lnTo>
                      <a:pt x="346" y="1217"/>
                    </a:lnTo>
                    <a:lnTo>
                      <a:pt x="369" y="1229"/>
                    </a:lnTo>
                    <a:lnTo>
                      <a:pt x="392" y="1240"/>
                    </a:lnTo>
                    <a:lnTo>
                      <a:pt x="417" y="1250"/>
                    </a:lnTo>
                    <a:lnTo>
                      <a:pt x="440" y="1259"/>
                    </a:lnTo>
                    <a:lnTo>
                      <a:pt x="465" y="1267"/>
                    </a:lnTo>
                    <a:lnTo>
                      <a:pt x="494" y="1271"/>
                    </a:lnTo>
                    <a:lnTo>
                      <a:pt x="522" y="1273"/>
                    </a:lnTo>
                    <a:lnTo>
                      <a:pt x="494" y="1267"/>
                    </a:lnTo>
                    <a:lnTo>
                      <a:pt x="467" y="1259"/>
                    </a:lnTo>
                    <a:lnTo>
                      <a:pt x="442" y="1250"/>
                    </a:lnTo>
                    <a:lnTo>
                      <a:pt x="415" y="1240"/>
                    </a:lnTo>
                    <a:lnTo>
                      <a:pt x="390" y="1229"/>
                    </a:lnTo>
                    <a:lnTo>
                      <a:pt x="365" y="1217"/>
                    </a:lnTo>
                    <a:lnTo>
                      <a:pt x="340" y="1206"/>
                    </a:lnTo>
                    <a:lnTo>
                      <a:pt x="317" y="1190"/>
                    </a:lnTo>
                    <a:lnTo>
                      <a:pt x="294" y="1177"/>
                    </a:lnTo>
                    <a:lnTo>
                      <a:pt x="273" y="1161"/>
                    </a:lnTo>
                    <a:lnTo>
                      <a:pt x="252" y="1144"/>
                    </a:lnTo>
                    <a:lnTo>
                      <a:pt x="231" y="1127"/>
                    </a:lnTo>
                    <a:lnTo>
                      <a:pt x="210" y="1108"/>
                    </a:lnTo>
                    <a:lnTo>
                      <a:pt x="190" y="1089"/>
                    </a:lnTo>
                    <a:lnTo>
                      <a:pt x="173" y="1069"/>
                    </a:lnTo>
                    <a:lnTo>
                      <a:pt x="154" y="1048"/>
                    </a:lnTo>
                    <a:lnTo>
                      <a:pt x="138" y="1027"/>
                    </a:lnTo>
                    <a:lnTo>
                      <a:pt x="121" y="1006"/>
                    </a:lnTo>
                    <a:lnTo>
                      <a:pt x="108" y="983"/>
                    </a:lnTo>
                    <a:lnTo>
                      <a:pt x="92" y="960"/>
                    </a:lnTo>
                    <a:lnTo>
                      <a:pt x="81" y="935"/>
                    </a:lnTo>
                    <a:lnTo>
                      <a:pt x="67" y="910"/>
                    </a:lnTo>
                    <a:lnTo>
                      <a:pt x="56" y="885"/>
                    </a:lnTo>
                    <a:lnTo>
                      <a:pt x="46" y="860"/>
                    </a:lnTo>
                    <a:lnTo>
                      <a:pt x="39" y="833"/>
                    </a:lnTo>
                    <a:lnTo>
                      <a:pt x="31" y="806"/>
                    </a:lnTo>
                    <a:lnTo>
                      <a:pt x="23" y="780"/>
                    </a:lnTo>
                    <a:lnTo>
                      <a:pt x="18" y="753"/>
                    </a:lnTo>
                    <a:lnTo>
                      <a:pt x="14" y="724"/>
                    </a:lnTo>
                    <a:lnTo>
                      <a:pt x="10" y="695"/>
                    </a:lnTo>
                    <a:lnTo>
                      <a:pt x="8" y="666"/>
                    </a:lnTo>
                    <a:lnTo>
                      <a:pt x="8" y="638"/>
                    </a:lnTo>
                    <a:lnTo>
                      <a:pt x="10" y="590"/>
                    </a:lnTo>
                    <a:lnTo>
                      <a:pt x="16" y="542"/>
                    </a:lnTo>
                    <a:lnTo>
                      <a:pt x="23" y="495"/>
                    </a:lnTo>
                    <a:lnTo>
                      <a:pt x="35" y="449"/>
                    </a:lnTo>
                    <a:lnTo>
                      <a:pt x="50" y="405"/>
                    </a:lnTo>
                    <a:lnTo>
                      <a:pt x="69" y="363"/>
                    </a:lnTo>
                    <a:lnTo>
                      <a:pt x="89" y="323"/>
                    </a:lnTo>
                    <a:lnTo>
                      <a:pt x="114" y="284"/>
                    </a:lnTo>
                    <a:lnTo>
                      <a:pt x="138" y="246"/>
                    </a:lnTo>
                    <a:lnTo>
                      <a:pt x="167" y="211"/>
                    </a:lnTo>
                    <a:lnTo>
                      <a:pt x="198" y="177"/>
                    </a:lnTo>
                    <a:lnTo>
                      <a:pt x="233" y="146"/>
                    </a:lnTo>
                    <a:lnTo>
                      <a:pt x="267" y="117"/>
                    </a:lnTo>
                    <a:lnTo>
                      <a:pt x="304" y="92"/>
                    </a:lnTo>
                    <a:lnTo>
                      <a:pt x="344" y="69"/>
                    </a:lnTo>
                    <a:lnTo>
                      <a:pt x="384" y="48"/>
                    </a:lnTo>
                    <a:lnTo>
                      <a:pt x="355" y="58"/>
                    </a:lnTo>
                    <a:lnTo>
                      <a:pt x="329" y="67"/>
                    </a:lnTo>
                    <a:close/>
                    <a:moveTo>
                      <a:pt x="486" y="12"/>
                    </a:moveTo>
                    <a:lnTo>
                      <a:pt x="511" y="4"/>
                    </a:lnTo>
                    <a:lnTo>
                      <a:pt x="534" y="0"/>
                    </a:lnTo>
                    <a:lnTo>
                      <a:pt x="509" y="4"/>
                    </a:lnTo>
                    <a:lnTo>
                      <a:pt x="486" y="12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8" name="Freeform 62">
                <a:extLst>
                  <a:ext uri="{FF2B5EF4-FFF2-40B4-BE49-F238E27FC236}">
                    <a16:creationId xmlns:a16="http://schemas.microsoft.com/office/drawing/2014/main" id="{706A49E1-BC23-4F37-ADF7-A0E1BF046B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" y="1538"/>
                <a:ext cx="1307" cy="1281"/>
              </a:xfrm>
              <a:custGeom>
                <a:avLst/>
                <a:gdLst>
                  <a:gd name="T0" fmla="*/ 1290 w 1307"/>
                  <a:gd name="T1" fmla="*/ 496 h 1281"/>
                  <a:gd name="T2" fmla="*/ 1223 w 1307"/>
                  <a:gd name="T3" fmla="*/ 321 h 1281"/>
                  <a:gd name="T4" fmla="*/ 1110 w 1307"/>
                  <a:gd name="T5" fmla="*/ 173 h 1281"/>
                  <a:gd name="T6" fmla="*/ 960 w 1307"/>
                  <a:gd name="T7" fmla="*/ 64 h 1281"/>
                  <a:gd name="T8" fmla="*/ 924 w 1307"/>
                  <a:gd name="T9" fmla="*/ 56 h 1281"/>
                  <a:gd name="T10" fmla="*/ 1085 w 1307"/>
                  <a:gd name="T11" fmla="*/ 162 h 1281"/>
                  <a:gd name="T12" fmla="*/ 1208 w 1307"/>
                  <a:gd name="T13" fmla="*/ 309 h 1281"/>
                  <a:gd name="T14" fmla="*/ 1275 w 1307"/>
                  <a:gd name="T15" fmla="*/ 467 h 1281"/>
                  <a:gd name="T16" fmla="*/ 1294 w 1307"/>
                  <a:gd name="T17" fmla="*/ 565 h 1281"/>
                  <a:gd name="T18" fmla="*/ 1298 w 1307"/>
                  <a:gd name="T19" fmla="*/ 672 h 1281"/>
                  <a:gd name="T20" fmla="*/ 1281 w 1307"/>
                  <a:gd name="T21" fmla="*/ 789 h 1281"/>
                  <a:gd name="T22" fmla="*/ 1246 w 1307"/>
                  <a:gd name="T23" fmla="*/ 899 h 1281"/>
                  <a:gd name="T24" fmla="*/ 1190 w 1307"/>
                  <a:gd name="T25" fmla="*/ 999 h 1281"/>
                  <a:gd name="T26" fmla="*/ 1121 w 1307"/>
                  <a:gd name="T27" fmla="*/ 1087 h 1281"/>
                  <a:gd name="T28" fmla="*/ 1037 w 1307"/>
                  <a:gd name="T29" fmla="*/ 1162 h 1281"/>
                  <a:gd name="T30" fmla="*/ 939 w 1307"/>
                  <a:gd name="T31" fmla="*/ 1219 h 1281"/>
                  <a:gd name="T32" fmla="*/ 833 w 1307"/>
                  <a:gd name="T33" fmla="*/ 1261 h 1281"/>
                  <a:gd name="T34" fmla="*/ 766 w 1307"/>
                  <a:gd name="T35" fmla="*/ 1279 h 1281"/>
                  <a:gd name="T36" fmla="*/ 831 w 1307"/>
                  <a:gd name="T37" fmla="*/ 1271 h 1281"/>
                  <a:gd name="T38" fmla="*/ 933 w 1307"/>
                  <a:gd name="T39" fmla="*/ 1233 h 1281"/>
                  <a:gd name="T40" fmla="*/ 1027 w 1307"/>
                  <a:gd name="T41" fmla="*/ 1177 h 1281"/>
                  <a:gd name="T42" fmla="*/ 1110 w 1307"/>
                  <a:gd name="T43" fmla="*/ 1110 h 1281"/>
                  <a:gd name="T44" fmla="*/ 1181 w 1307"/>
                  <a:gd name="T45" fmla="*/ 1029 h 1281"/>
                  <a:gd name="T46" fmla="*/ 1236 w 1307"/>
                  <a:gd name="T47" fmla="*/ 937 h 1281"/>
                  <a:gd name="T48" fmla="*/ 1277 w 1307"/>
                  <a:gd name="T49" fmla="*/ 835 h 1281"/>
                  <a:gd name="T50" fmla="*/ 1302 w 1307"/>
                  <a:gd name="T51" fmla="*/ 728 h 1281"/>
                  <a:gd name="T52" fmla="*/ 349 w 1307"/>
                  <a:gd name="T53" fmla="*/ 62 h 1281"/>
                  <a:gd name="T54" fmla="*/ 207 w 1307"/>
                  <a:gd name="T55" fmla="*/ 164 h 1281"/>
                  <a:gd name="T56" fmla="*/ 96 w 1307"/>
                  <a:gd name="T57" fmla="*/ 300 h 1281"/>
                  <a:gd name="T58" fmla="*/ 25 w 1307"/>
                  <a:gd name="T59" fmla="*/ 461 h 1281"/>
                  <a:gd name="T60" fmla="*/ 0 w 1307"/>
                  <a:gd name="T61" fmla="*/ 642 h 1281"/>
                  <a:gd name="T62" fmla="*/ 10 w 1307"/>
                  <a:gd name="T63" fmla="*/ 753 h 1281"/>
                  <a:gd name="T64" fmla="*/ 37 w 1307"/>
                  <a:gd name="T65" fmla="*/ 858 h 1281"/>
                  <a:gd name="T66" fmla="*/ 81 w 1307"/>
                  <a:gd name="T67" fmla="*/ 956 h 1281"/>
                  <a:gd name="T68" fmla="*/ 138 w 1307"/>
                  <a:gd name="T69" fmla="*/ 1045 h 1281"/>
                  <a:gd name="T70" fmla="*/ 209 w 1307"/>
                  <a:gd name="T71" fmla="*/ 1121 h 1281"/>
                  <a:gd name="T72" fmla="*/ 292 w 1307"/>
                  <a:gd name="T73" fmla="*/ 1187 h 1281"/>
                  <a:gd name="T74" fmla="*/ 386 w 1307"/>
                  <a:gd name="T75" fmla="*/ 1238 h 1281"/>
                  <a:gd name="T76" fmla="*/ 488 w 1307"/>
                  <a:gd name="T77" fmla="*/ 1273 h 1281"/>
                  <a:gd name="T78" fmla="*/ 555 w 1307"/>
                  <a:gd name="T79" fmla="*/ 1279 h 1281"/>
                  <a:gd name="T80" fmla="*/ 442 w 1307"/>
                  <a:gd name="T81" fmla="*/ 1252 h 1281"/>
                  <a:gd name="T82" fmla="*/ 338 w 1307"/>
                  <a:gd name="T83" fmla="*/ 1206 h 1281"/>
                  <a:gd name="T84" fmla="*/ 246 w 1307"/>
                  <a:gd name="T85" fmla="*/ 1142 h 1281"/>
                  <a:gd name="T86" fmla="*/ 165 w 1307"/>
                  <a:gd name="T87" fmla="*/ 1064 h 1281"/>
                  <a:gd name="T88" fmla="*/ 100 w 1307"/>
                  <a:gd name="T89" fmla="*/ 974 h 1281"/>
                  <a:gd name="T90" fmla="*/ 50 w 1307"/>
                  <a:gd name="T91" fmla="*/ 870 h 1281"/>
                  <a:gd name="T92" fmla="*/ 19 w 1307"/>
                  <a:gd name="T93" fmla="*/ 761 h 1281"/>
                  <a:gd name="T94" fmla="*/ 8 w 1307"/>
                  <a:gd name="T95" fmla="*/ 642 h 1281"/>
                  <a:gd name="T96" fmla="*/ 19 w 1307"/>
                  <a:gd name="T97" fmla="*/ 521 h 1281"/>
                  <a:gd name="T98" fmla="*/ 52 w 1307"/>
                  <a:gd name="T99" fmla="*/ 409 h 1281"/>
                  <a:gd name="T100" fmla="*/ 102 w 1307"/>
                  <a:gd name="T101" fmla="*/ 306 h 1281"/>
                  <a:gd name="T102" fmla="*/ 171 w 1307"/>
                  <a:gd name="T103" fmla="*/ 213 h 1281"/>
                  <a:gd name="T104" fmla="*/ 254 w 1307"/>
                  <a:gd name="T105" fmla="*/ 135 h 1281"/>
                  <a:gd name="T106" fmla="*/ 349 w 1307"/>
                  <a:gd name="T107" fmla="*/ 71 h 1281"/>
                  <a:gd name="T108" fmla="*/ 455 w 1307"/>
                  <a:gd name="T109" fmla="*/ 27 h 1281"/>
                  <a:gd name="T110" fmla="*/ 570 w 1307"/>
                  <a:gd name="T111" fmla="*/ 0 h 1281"/>
                  <a:gd name="T112" fmla="*/ 467 w 1307"/>
                  <a:gd name="T113" fmla="*/ 20 h 1281"/>
                  <a:gd name="T114" fmla="*/ 349 w 1307"/>
                  <a:gd name="T115" fmla="*/ 62 h 128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307"/>
                  <a:gd name="T175" fmla="*/ 0 h 1281"/>
                  <a:gd name="T176" fmla="*/ 1307 w 1307"/>
                  <a:gd name="T177" fmla="*/ 1281 h 128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307" h="1281">
                    <a:moveTo>
                      <a:pt x="1307" y="642"/>
                    </a:moveTo>
                    <a:lnTo>
                      <a:pt x="1306" y="592"/>
                    </a:lnTo>
                    <a:lnTo>
                      <a:pt x="1300" y="544"/>
                    </a:lnTo>
                    <a:lnTo>
                      <a:pt x="1290" y="496"/>
                    </a:lnTo>
                    <a:lnTo>
                      <a:pt x="1279" y="450"/>
                    </a:lnTo>
                    <a:lnTo>
                      <a:pt x="1263" y="405"/>
                    </a:lnTo>
                    <a:lnTo>
                      <a:pt x="1244" y="361"/>
                    </a:lnTo>
                    <a:lnTo>
                      <a:pt x="1223" y="321"/>
                    </a:lnTo>
                    <a:lnTo>
                      <a:pt x="1198" y="281"/>
                    </a:lnTo>
                    <a:lnTo>
                      <a:pt x="1171" y="242"/>
                    </a:lnTo>
                    <a:lnTo>
                      <a:pt x="1140" y="208"/>
                    </a:lnTo>
                    <a:lnTo>
                      <a:pt x="1110" y="173"/>
                    </a:lnTo>
                    <a:lnTo>
                      <a:pt x="1075" y="142"/>
                    </a:lnTo>
                    <a:lnTo>
                      <a:pt x="1039" y="114"/>
                    </a:lnTo>
                    <a:lnTo>
                      <a:pt x="1000" y="87"/>
                    </a:lnTo>
                    <a:lnTo>
                      <a:pt x="960" y="64"/>
                    </a:lnTo>
                    <a:lnTo>
                      <a:pt x="918" y="43"/>
                    </a:lnTo>
                    <a:lnTo>
                      <a:pt x="897" y="39"/>
                    </a:lnTo>
                    <a:lnTo>
                      <a:pt x="879" y="37"/>
                    </a:lnTo>
                    <a:lnTo>
                      <a:pt x="924" y="56"/>
                    </a:lnTo>
                    <a:lnTo>
                      <a:pt x="968" y="77"/>
                    </a:lnTo>
                    <a:lnTo>
                      <a:pt x="1008" y="102"/>
                    </a:lnTo>
                    <a:lnTo>
                      <a:pt x="1048" y="131"/>
                    </a:lnTo>
                    <a:lnTo>
                      <a:pt x="1085" y="162"/>
                    </a:lnTo>
                    <a:lnTo>
                      <a:pt x="1119" y="196"/>
                    </a:lnTo>
                    <a:lnTo>
                      <a:pt x="1152" y="231"/>
                    </a:lnTo>
                    <a:lnTo>
                      <a:pt x="1181" y="269"/>
                    </a:lnTo>
                    <a:lnTo>
                      <a:pt x="1208" y="309"/>
                    </a:lnTo>
                    <a:lnTo>
                      <a:pt x="1231" y="354"/>
                    </a:lnTo>
                    <a:lnTo>
                      <a:pt x="1250" y="398"/>
                    </a:lnTo>
                    <a:lnTo>
                      <a:pt x="1267" y="444"/>
                    </a:lnTo>
                    <a:lnTo>
                      <a:pt x="1275" y="467"/>
                    </a:lnTo>
                    <a:lnTo>
                      <a:pt x="1281" y="490"/>
                    </a:lnTo>
                    <a:lnTo>
                      <a:pt x="1286" y="515"/>
                    </a:lnTo>
                    <a:lnTo>
                      <a:pt x="1290" y="540"/>
                    </a:lnTo>
                    <a:lnTo>
                      <a:pt x="1294" y="565"/>
                    </a:lnTo>
                    <a:lnTo>
                      <a:pt x="1296" y="590"/>
                    </a:lnTo>
                    <a:lnTo>
                      <a:pt x="1298" y="617"/>
                    </a:lnTo>
                    <a:lnTo>
                      <a:pt x="1298" y="642"/>
                    </a:lnTo>
                    <a:lnTo>
                      <a:pt x="1298" y="672"/>
                    </a:lnTo>
                    <a:lnTo>
                      <a:pt x="1296" y="701"/>
                    </a:lnTo>
                    <a:lnTo>
                      <a:pt x="1292" y="732"/>
                    </a:lnTo>
                    <a:lnTo>
                      <a:pt x="1288" y="761"/>
                    </a:lnTo>
                    <a:lnTo>
                      <a:pt x="1281" y="789"/>
                    </a:lnTo>
                    <a:lnTo>
                      <a:pt x="1275" y="816"/>
                    </a:lnTo>
                    <a:lnTo>
                      <a:pt x="1265" y="845"/>
                    </a:lnTo>
                    <a:lnTo>
                      <a:pt x="1256" y="872"/>
                    </a:lnTo>
                    <a:lnTo>
                      <a:pt x="1246" y="899"/>
                    </a:lnTo>
                    <a:lnTo>
                      <a:pt x="1233" y="924"/>
                    </a:lnTo>
                    <a:lnTo>
                      <a:pt x="1221" y="951"/>
                    </a:lnTo>
                    <a:lnTo>
                      <a:pt x="1206" y="974"/>
                    </a:lnTo>
                    <a:lnTo>
                      <a:pt x="1190" y="999"/>
                    </a:lnTo>
                    <a:lnTo>
                      <a:pt x="1175" y="1022"/>
                    </a:lnTo>
                    <a:lnTo>
                      <a:pt x="1158" y="1045"/>
                    </a:lnTo>
                    <a:lnTo>
                      <a:pt x="1140" y="1066"/>
                    </a:lnTo>
                    <a:lnTo>
                      <a:pt x="1121" y="1087"/>
                    </a:lnTo>
                    <a:lnTo>
                      <a:pt x="1100" y="1106"/>
                    </a:lnTo>
                    <a:lnTo>
                      <a:pt x="1079" y="1125"/>
                    </a:lnTo>
                    <a:lnTo>
                      <a:pt x="1058" y="1144"/>
                    </a:lnTo>
                    <a:lnTo>
                      <a:pt x="1037" y="1162"/>
                    </a:lnTo>
                    <a:lnTo>
                      <a:pt x="1014" y="1177"/>
                    </a:lnTo>
                    <a:lnTo>
                      <a:pt x="989" y="1192"/>
                    </a:lnTo>
                    <a:lnTo>
                      <a:pt x="964" y="1206"/>
                    </a:lnTo>
                    <a:lnTo>
                      <a:pt x="939" y="1219"/>
                    </a:lnTo>
                    <a:lnTo>
                      <a:pt x="914" y="1233"/>
                    </a:lnTo>
                    <a:lnTo>
                      <a:pt x="887" y="1242"/>
                    </a:lnTo>
                    <a:lnTo>
                      <a:pt x="860" y="1254"/>
                    </a:lnTo>
                    <a:lnTo>
                      <a:pt x="833" y="1261"/>
                    </a:lnTo>
                    <a:lnTo>
                      <a:pt x="804" y="1269"/>
                    </a:lnTo>
                    <a:lnTo>
                      <a:pt x="776" y="1275"/>
                    </a:lnTo>
                    <a:lnTo>
                      <a:pt x="747" y="1281"/>
                    </a:lnTo>
                    <a:lnTo>
                      <a:pt x="766" y="1279"/>
                    </a:lnTo>
                    <a:lnTo>
                      <a:pt x="787" y="1279"/>
                    </a:lnTo>
                    <a:lnTo>
                      <a:pt x="795" y="1279"/>
                    </a:lnTo>
                    <a:lnTo>
                      <a:pt x="804" y="1277"/>
                    </a:lnTo>
                    <a:lnTo>
                      <a:pt x="831" y="1271"/>
                    </a:lnTo>
                    <a:lnTo>
                      <a:pt x="858" y="1263"/>
                    </a:lnTo>
                    <a:lnTo>
                      <a:pt x="883" y="1254"/>
                    </a:lnTo>
                    <a:lnTo>
                      <a:pt x="908" y="1244"/>
                    </a:lnTo>
                    <a:lnTo>
                      <a:pt x="933" y="1233"/>
                    </a:lnTo>
                    <a:lnTo>
                      <a:pt x="958" y="1219"/>
                    </a:lnTo>
                    <a:lnTo>
                      <a:pt x="981" y="1208"/>
                    </a:lnTo>
                    <a:lnTo>
                      <a:pt x="1004" y="1192"/>
                    </a:lnTo>
                    <a:lnTo>
                      <a:pt x="1027" y="1177"/>
                    </a:lnTo>
                    <a:lnTo>
                      <a:pt x="1048" y="1162"/>
                    </a:lnTo>
                    <a:lnTo>
                      <a:pt x="1069" y="1144"/>
                    </a:lnTo>
                    <a:lnTo>
                      <a:pt x="1091" y="1127"/>
                    </a:lnTo>
                    <a:lnTo>
                      <a:pt x="1110" y="1110"/>
                    </a:lnTo>
                    <a:lnTo>
                      <a:pt x="1129" y="1091"/>
                    </a:lnTo>
                    <a:lnTo>
                      <a:pt x="1146" y="1070"/>
                    </a:lnTo>
                    <a:lnTo>
                      <a:pt x="1163" y="1050"/>
                    </a:lnTo>
                    <a:lnTo>
                      <a:pt x="1181" y="1029"/>
                    </a:lnTo>
                    <a:lnTo>
                      <a:pt x="1196" y="1006"/>
                    </a:lnTo>
                    <a:lnTo>
                      <a:pt x="1210" y="983"/>
                    </a:lnTo>
                    <a:lnTo>
                      <a:pt x="1223" y="960"/>
                    </a:lnTo>
                    <a:lnTo>
                      <a:pt x="1236" y="937"/>
                    </a:lnTo>
                    <a:lnTo>
                      <a:pt x="1248" y="912"/>
                    </a:lnTo>
                    <a:lnTo>
                      <a:pt x="1259" y="887"/>
                    </a:lnTo>
                    <a:lnTo>
                      <a:pt x="1269" y="862"/>
                    </a:lnTo>
                    <a:lnTo>
                      <a:pt x="1277" y="835"/>
                    </a:lnTo>
                    <a:lnTo>
                      <a:pt x="1284" y="808"/>
                    </a:lnTo>
                    <a:lnTo>
                      <a:pt x="1292" y="782"/>
                    </a:lnTo>
                    <a:lnTo>
                      <a:pt x="1298" y="755"/>
                    </a:lnTo>
                    <a:lnTo>
                      <a:pt x="1302" y="728"/>
                    </a:lnTo>
                    <a:lnTo>
                      <a:pt x="1304" y="699"/>
                    </a:lnTo>
                    <a:lnTo>
                      <a:pt x="1306" y="670"/>
                    </a:lnTo>
                    <a:lnTo>
                      <a:pt x="1307" y="642"/>
                    </a:lnTo>
                    <a:close/>
                    <a:moveTo>
                      <a:pt x="349" y="62"/>
                    </a:moveTo>
                    <a:lnTo>
                      <a:pt x="311" y="85"/>
                    </a:lnTo>
                    <a:lnTo>
                      <a:pt x="275" y="108"/>
                    </a:lnTo>
                    <a:lnTo>
                      <a:pt x="240" y="135"/>
                    </a:lnTo>
                    <a:lnTo>
                      <a:pt x="207" y="164"/>
                    </a:lnTo>
                    <a:lnTo>
                      <a:pt x="177" y="194"/>
                    </a:lnTo>
                    <a:lnTo>
                      <a:pt x="148" y="227"/>
                    </a:lnTo>
                    <a:lnTo>
                      <a:pt x="121" y="263"/>
                    </a:lnTo>
                    <a:lnTo>
                      <a:pt x="96" y="300"/>
                    </a:lnTo>
                    <a:lnTo>
                      <a:pt x="75" y="336"/>
                    </a:lnTo>
                    <a:lnTo>
                      <a:pt x="56" y="377"/>
                    </a:lnTo>
                    <a:lnTo>
                      <a:pt x="38" y="419"/>
                    </a:lnTo>
                    <a:lnTo>
                      <a:pt x="25" y="461"/>
                    </a:lnTo>
                    <a:lnTo>
                      <a:pt x="14" y="503"/>
                    </a:lnTo>
                    <a:lnTo>
                      <a:pt x="6" y="549"/>
                    </a:lnTo>
                    <a:lnTo>
                      <a:pt x="2" y="595"/>
                    </a:lnTo>
                    <a:lnTo>
                      <a:pt x="0" y="642"/>
                    </a:lnTo>
                    <a:lnTo>
                      <a:pt x="0" y="670"/>
                    </a:lnTo>
                    <a:lnTo>
                      <a:pt x="2" y="697"/>
                    </a:lnTo>
                    <a:lnTo>
                      <a:pt x="6" y="726"/>
                    </a:lnTo>
                    <a:lnTo>
                      <a:pt x="10" y="753"/>
                    </a:lnTo>
                    <a:lnTo>
                      <a:pt x="14" y="780"/>
                    </a:lnTo>
                    <a:lnTo>
                      <a:pt x="21" y="807"/>
                    </a:lnTo>
                    <a:lnTo>
                      <a:pt x="29" y="832"/>
                    </a:lnTo>
                    <a:lnTo>
                      <a:pt x="37" y="858"/>
                    </a:lnTo>
                    <a:lnTo>
                      <a:pt x="46" y="883"/>
                    </a:lnTo>
                    <a:lnTo>
                      <a:pt x="56" y="908"/>
                    </a:lnTo>
                    <a:lnTo>
                      <a:pt x="67" y="931"/>
                    </a:lnTo>
                    <a:lnTo>
                      <a:pt x="81" y="956"/>
                    </a:lnTo>
                    <a:lnTo>
                      <a:pt x="94" y="979"/>
                    </a:lnTo>
                    <a:lnTo>
                      <a:pt x="108" y="1000"/>
                    </a:lnTo>
                    <a:lnTo>
                      <a:pt x="123" y="1023"/>
                    </a:lnTo>
                    <a:lnTo>
                      <a:pt x="138" y="1045"/>
                    </a:lnTo>
                    <a:lnTo>
                      <a:pt x="156" y="1064"/>
                    </a:lnTo>
                    <a:lnTo>
                      <a:pt x="173" y="1085"/>
                    </a:lnTo>
                    <a:lnTo>
                      <a:pt x="190" y="1104"/>
                    </a:lnTo>
                    <a:lnTo>
                      <a:pt x="209" y="1121"/>
                    </a:lnTo>
                    <a:lnTo>
                      <a:pt x="229" y="1139"/>
                    </a:lnTo>
                    <a:lnTo>
                      <a:pt x="250" y="1156"/>
                    </a:lnTo>
                    <a:lnTo>
                      <a:pt x="271" y="1171"/>
                    </a:lnTo>
                    <a:lnTo>
                      <a:pt x="292" y="1187"/>
                    </a:lnTo>
                    <a:lnTo>
                      <a:pt x="315" y="1200"/>
                    </a:lnTo>
                    <a:lnTo>
                      <a:pt x="338" y="1213"/>
                    </a:lnTo>
                    <a:lnTo>
                      <a:pt x="361" y="1227"/>
                    </a:lnTo>
                    <a:lnTo>
                      <a:pt x="386" y="1238"/>
                    </a:lnTo>
                    <a:lnTo>
                      <a:pt x="411" y="1248"/>
                    </a:lnTo>
                    <a:lnTo>
                      <a:pt x="436" y="1258"/>
                    </a:lnTo>
                    <a:lnTo>
                      <a:pt x="461" y="1267"/>
                    </a:lnTo>
                    <a:lnTo>
                      <a:pt x="488" y="1273"/>
                    </a:lnTo>
                    <a:lnTo>
                      <a:pt x="505" y="1275"/>
                    </a:lnTo>
                    <a:lnTo>
                      <a:pt x="520" y="1277"/>
                    </a:lnTo>
                    <a:lnTo>
                      <a:pt x="538" y="1279"/>
                    </a:lnTo>
                    <a:lnTo>
                      <a:pt x="555" y="1279"/>
                    </a:lnTo>
                    <a:lnTo>
                      <a:pt x="526" y="1275"/>
                    </a:lnTo>
                    <a:lnTo>
                      <a:pt x="497" y="1267"/>
                    </a:lnTo>
                    <a:lnTo>
                      <a:pt x="469" y="1260"/>
                    </a:lnTo>
                    <a:lnTo>
                      <a:pt x="442" y="1252"/>
                    </a:lnTo>
                    <a:lnTo>
                      <a:pt x="415" y="1242"/>
                    </a:lnTo>
                    <a:lnTo>
                      <a:pt x="390" y="1231"/>
                    </a:lnTo>
                    <a:lnTo>
                      <a:pt x="363" y="1217"/>
                    </a:lnTo>
                    <a:lnTo>
                      <a:pt x="338" y="1206"/>
                    </a:lnTo>
                    <a:lnTo>
                      <a:pt x="315" y="1190"/>
                    </a:lnTo>
                    <a:lnTo>
                      <a:pt x="290" y="1175"/>
                    </a:lnTo>
                    <a:lnTo>
                      <a:pt x="267" y="1160"/>
                    </a:lnTo>
                    <a:lnTo>
                      <a:pt x="246" y="1142"/>
                    </a:lnTo>
                    <a:lnTo>
                      <a:pt x="225" y="1123"/>
                    </a:lnTo>
                    <a:lnTo>
                      <a:pt x="204" y="1104"/>
                    </a:lnTo>
                    <a:lnTo>
                      <a:pt x="184" y="1085"/>
                    </a:lnTo>
                    <a:lnTo>
                      <a:pt x="165" y="1064"/>
                    </a:lnTo>
                    <a:lnTo>
                      <a:pt x="148" y="1043"/>
                    </a:lnTo>
                    <a:lnTo>
                      <a:pt x="131" y="1020"/>
                    </a:lnTo>
                    <a:lnTo>
                      <a:pt x="115" y="997"/>
                    </a:lnTo>
                    <a:lnTo>
                      <a:pt x="100" y="974"/>
                    </a:lnTo>
                    <a:lnTo>
                      <a:pt x="85" y="949"/>
                    </a:lnTo>
                    <a:lnTo>
                      <a:pt x="73" y="924"/>
                    </a:lnTo>
                    <a:lnTo>
                      <a:pt x="62" y="897"/>
                    </a:lnTo>
                    <a:lnTo>
                      <a:pt x="50" y="870"/>
                    </a:lnTo>
                    <a:lnTo>
                      <a:pt x="40" y="843"/>
                    </a:lnTo>
                    <a:lnTo>
                      <a:pt x="33" y="816"/>
                    </a:lnTo>
                    <a:lnTo>
                      <a:pt x="25" y="787"/>
                    </a:lnTo>
                    <a:lnTo>
                      <a:pt x="19" y="761"/>
                    </a:lnTo>
                    <a:lnTo>
                      <a:pt x="14" y="730"/>
                    </a:lnTo>
                    <a:lnTo>
                      <a:pt x="12" y="701"/>
                    </a:lnTo>
                    <a:lnTo>
                      <a:pt x="8" y="672"/>
                    </a:lnTo>
                    <a:lnTo>
                      <a:pt x="8" y="642"/>
                    </a:lnTo>
                    <a:lnTo>
                      <a:pt x="10" y="611"/>
                    </a:lnTo>
                    <a:lnTo>
                      <a:pt x="12" y="580"/>
                    </a:lnTo>
                    <a:lnTo>
                      <a:pt x="14" y="551"/>
                    </a:lnTo>
                    <a:lnTo>
                      <a:pt x="19" y="521"/>
                    </a:lnTo>
                    <a:lnTo>
                      <a:pt x="25" y="492"/>
                    </a:lnTo>
                    <a:lnTo>
                      <a:pt x="33" y="463"/>
                    </a:lnTo>
                    <a:lnTo>
                      <a:pt x="42" y="436"/>
                    </a:lnTo>
                    <a:lnTo>
                      <a:pt x="52" y="409"/>
                    </a:lnTo>
                    <a:lnTo>
                      <a:pt x="62" y="382"/>
                    </a:lnTo>
                    <a:lnTo>
                      <a:pt x="75" y="356"/>
                    </a:lnTo>
                    <a:lnTo>
                      <a:pt x="88" y="331"/>
                    </a:lnTo>
                    <a:lnTo>
                      <a:pt x="102" y="306"/>
                    </a:lnTo>
                    <a:lnTo>
                      <a:pt x="117" y="281"/>
                    </a:lnTo>
                    <a:lnTo>
                      <a:pt x="134" y="258"/>
                    </a:lnTo>
                    <a:lnTo>
                      <a:pt x="152" y="235"/>
                    </a:lnTo>
                    <a:lnTo>
                      <a:pt x="171" y="213"/>
                    </a:lnTo>
                    <a:lnTo>
                      <a:pt x="190" y="192"/>
                    </a:lnTo>
                    <a:lnTo>
                      <a:pt x="209" y="173"/>
                    </a:lnTo>
                    <a:lnTo>
                      <a:pt x="232" y="154"/>
                    </a:lnTo>
                    <a:lnTo>
                      <a:pt x="254" y="135"/>
                    </a:lnTo>
                    <a:lnTo>
                      <a:pt x="277" y="118"/>
                    </a:lnTo>
                    <a:lnTo>
                      <a:pt x="300" y="102"/>
                    </a:lnTo>
                    <a:lnTo>
                      <a:pt x="325" y="87"/>
                    </a:lnTo>
                    <a:lnTo>
                      <a:pt x="349" y="71"/>
                    </a:lnTo>
                    <a:lnTo>
                      <a:pt x="374" y="60"/>
                    </a:lnTo>
                    <a:lnTo>
                      <a:pt x="401" y="47"/>
                    </a:lnTo>
                    <a:lnTo>
                      <a:pt x="428" y="37"/>
                    </a:lnTo>
                    <a:lnTo>
                      <a:pt x="455" y="27"/>
                    </a:lnTo>
                    <a:lnTo>
                      <a:pt x="484" y="18"/>
                    </a:lnTo>
                    <a:lnTo>
                      <a:pt x="513" y="12"/>
                    </a:lnTo>
                    <a:lnTo>
                      <a:pt x="541" y="6"/>
                    </a:lnTo>
                    <a:lnTo>
                      <a:pt x="570" y="0"/>
                    </a:lnTo>
                    <a:lnTo>
                      <a:pt x="547" y="2"/>
                    </a:lnTo>
                    <a:lnTo>
                      <a:pt x="520" y="4"/>
                    </a:lnTo>
                    <a:lnTo>
                      <a:pt x="493" y="12"/>
                    </a:lnTo>
                    <a:lnTo>
                      <a:pt x="467" y="20"/>
                    </a:lnTo>
                    <a:lnTo>
                      <a:pt x="432" y="33"/>
                    </a:lnTo>
                    <a:lnTo>
                      <a:pt x="401" y="45"/>
                    </a:lnTo>
                    <a:lnTo>
                      <a:pt x="374" y="54"/>
                    </a:lnTo>
                    <a:lnTo>
                      <a:pt x="349" y="62"/>
                    </a:ln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9" name="Freeform 63">
                <a:extLst>
                  <a:ext uri="{FF2B5EF4-FFF2-40B4-BE49-F238E27FC236}">
                    <a16:creationId xmlns:a16="http://schemas.microsoft.com/office/drawing/2014/main" id="{D1563A2B-8983-4AC8-82F5-7CDC016D7B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7" y="1538"/>
                <a:ext cx="1298" cy="1281"/>
              </a:xfrm>
              <a:custGeom>
                <a:avLst/>
                <a:gdLst>
                  <a:gd name="T0" fmla="*/ 1294 w 1298"/>
                  <a:gd name="T1" fmla="*/ 567 h 1281"/>
                  <a:gd name="T2" fmla="*/ 1252 w 1298"/>
                  <a:gd name="T3" fmla="*/ 402 h 1281"/>
                  <a:gd name="T4" fmla="*/ 1158 w 1298"/>
                  <a:gd name="T5" fmla="*/ 237 h 1281"/>
                  <a:gd name="T6" fmla="*/ 1019 w 1298"/>
                  <a:gd name="T7" fmla="*/ 108 h 1281"/>
                  <a:gd name="T8" fmla="*/ 873 w 1298"/>
                  <a:gd name="T9" fmla="*/ 37 h 1281"/>
                  <a:gd name="T10" fmla="*/ 927 w 1298"/>
                  <a:gd name="T11" fmla="*/ 64 h 1281"/>
                  <a:gd name="T12" fmla="*/ 1069 w 1298"/>
                  <a:gd name="T13" fmla="*/ 158 h 1281"/>
                  <a:gd name="T14" fmla="*/ 1196 w 1298"/>
                  <a:gd name="T15" fmla="*/ 306 h 1281"/>
                  <a:gd name="T16" fmla="*/ 1250 w 1298"/>
                  <a:gd name="T17" fmla="*/ 417 h 1281"/>
                  <a:gd name="T18" fmla="*/ 1277 w 1298"/>
                  <a:gd name="T19" fmla="*/ 513 h 1281"/>
                  <a:gd name="T20" fmla="*/ 1290 w 1298"/>
                  <a:gd name="T21" fmla="*/ 615 h 1281"/>
                  <a:gd name="T22" fmla="*/ 1284 w 1298"/>
                  <a:gd name="T23" fmla="*/ 736 h 1281"/>
                  <a:gd name="T24" fmla="*/ 1254 w 1298"/>
                  <a:gd name="T25" fmla="*/ 855 h 1281"/>
                  <a:gd name="T26" fmla="*/ 1204 w 1298"/>
                  <a:gd name="T27" fmla="*/ 962 h 1281"/>
                  <a:gd name="T28" fmla="*/ 1136 w 1298"/>
                  <a:gd name="T29" fmla="*/ 1060 h 1281"/>
                  <a:gd name="T30" fmla="*/ 1050 w 1298"/>
                  <a:gd name="T31" fmla="*/ 1141 h 1281"/>
                  <a:gd name="T32" fmla="*/ 952 w 1298"/>
                  <a:gd name="T33" fmla="*/ 1206 h 1281"/>
                  <a:gd name="T34" fmla="*/ 841 w 1298"/>
                  <a:gd name="T35" fmla="*/ 1254 h 1281"/>
                  <a:gd name="T36" fmla="*/ 722 w 1298"/>
                  <a:gd name="T37" fmla="*/ 1279 h 1281"/>
                  <a:gd name="T38" fmla="*/ 751 w 1298"/>
                  <a:gd name="T39" fmla="*/ 1281 h 1281"/>
                  <a:gd name="T40" fmla="*/ 856 w 1298"/>
                  <a:gd name="T41" fmla="*/ 1258 h 1281"/>
                  <a:gd name="T42" fmla="*/ 958 w 1298"/>
                  <a:gd name="T43" fmla="*/ 1213 h 1281"/>
                  <a:gd name="T44" fmla="*/ 1050 w 1298"/>
                  <a:gd name="T45" fmla="*/ 1152 h 1281"/>
                  <a:gd name="T46" fmla="*/ 1131 w 1298"/>
                  <a:gd name="T47" fmla="*/ 1077 h 1281"/>
                  <a:gd name="T48" fmla="*/ 1198 w 1298"/>
                  <a:gd name="T49" fmla="*/ 991 h 1281"/>
                  <a:gd name="T50" fmla="*/ 1248 w 1298"/>
                  <a:gd name="T51" fmla="*/ 893 h 1281"/>
                  <a:gd name="T52" fmla="*/ 1282 w 1298"/>
                  <a:gd name="T53" fmla="*/ 785 h 1281"/>
                  <a:gd name="T54" fmla="*/ 1298 w 1298"/>
                  <a:gd name="T55" fmla="*/ 670 h 1281"/>
                  <a:gd name="T56" fmla="*/ 478 w 1298"/>
                  <a:gd name="T57" fmla="*/ 16 h 1281"/>
                  <a:gd name="T58" fmla="*/ 417 w 1298"/>
                  <a:gd name="T59" fmla="*/ 39 h 1281"/>
                  <a:gd name="T60" fmla="*/ 296 w 1298"/>
                  <a:gd name="T61" fmla="*/ 96 h 1281"/>
                  <a:gd name="T62" fmla="*/ 159 w 1298"/>
                  <a:gd name="T63" fmla="*/ 215 h 1281"/>
                  <a:gd name="T64" fmla="*/ 61 w 1298"/>
                  <a:gd name="T65" fmla="*/ 367 h 1281"/>
                  <a:gd name="T66" fmla="*/ 8 w 1298"/>
                  <a:gd name="T67" fmla="*/ 546 h 1281"/>
                  <a:gd name="T68" fmla="*/ 2 w 1298"/>
                  <a:gd name="T69" fmla="*/ 699 h 1281"/>
                  <a:gd name="T70" fmla="*/ 23 w 1298"/>
                  <a:gd name="T71" fmla="*/ 810 h 1281"/>
                  <a:gd name="T72" fmla="*/ 59 w 1298"/>
                  <a:gd name="T73" fmla="*/ 914 h 1281"/>
                  <a:gd name="T74" fmla="*/ 113 w 1298"/>
                  <a:gd name="T75" fmla="*/ 1010 h 1281"/>
                  <a:gd name="T76" fmla="*/ 182 w 1298"/>
                  <a:gd name="T77" fmla="*/ 1093 h 1281"/>
                  <a:gd name="T78" fmla="*/ 265 w 1298"/>
                  <a:gd name="T79" fmla="*/ 1165 h 1281"/>
                  <a:gd name="T80" fmla="*/ 357 w 1298"/>
                  <a:gd name="T81" fmla="*/ 1221 h 1281"/>
                  <a:gd name="T82" fmla="*/ 459 w 1298"/>
                  <a:gd name="T83" fmla="*/ 1263 h 1281"/>
                  <a:gd name="T84" fmla="*/ 561 w 1298"/>
                  <a:gd name="T85" fmla="*/ 1281 h 1281"/>
                  <a:gd name="T86" fmla="*/ 547 w 1298"/>
                  <a:gd name="T87" fmla="*/ 1275 h 1281"/>
                  <a:gd name="T88" fmla="*/ 430 w 1298"/>
                  <a:gd name="T89" fmla="*/ 1244 h 1281"/>
                  <a:gd name="T90" fmla="*/ 322 w 1298"/>
                  <a:gd name="T91" fmla="*/ 1192 h 1281"/>
                  <a:gd name="T92" fmla="*/ 226 w 1298"/>
                  <a:gd name="T93" fmla="*/ 1123 h 1281"/>
                  <a:gd name="T94" fmla="*/ 144 w 1298"/>
                  <a:gd name="T95" fmla="*/ 1037 h 1281"/>
                  <a:gd name="T96" fmla="*/ 81 w 1298"/>
                  <a:gd name="T97" fmla="*/ 937 h 1281"/>
                  <a:gd name="T98" fmla="*/ 34 w 1298"/>
                  <a:gd name="T99" fmla="*/ 826 h 1281"/>
                  <a:gd name="T100" fmla="*/ 11 w 1298"/>
                  <a:gd name="T101" fmla="*/ 705 h 1281"/>
                  <a:gd name="T102" fmla="*/ 11 w 1298"/>
                  <a:gd name="T103" fmla="*/ 580 h 1281"/>
                  <a:gd name="T104" fmla="*/ 34 w 1298"/>
                  <a:gd name="T105" fmla="*/ 461 h 1281"/>
                  <a:gd name="T106" fmla="*/ 79 w 1298"/>
                  <a:gd name="T107" fmla="*/ 352 h 1281"/>
                  <a:gd name="T108" fmla="*/ 140 w 1298"/>
                  <a:gd name="T109" fmla="*/ 252 h 1281"/>
                  <a:gd name="T110" fmla="*/ 219 w 1298"/>
                  <a:gd name="T111" fmla="*/ 167 h 1281"/>
                  <a:gd name="T112" fmla="*/ 311 w 1298"/>
                  <a:gd name="T113" fmla="*/ 96 h 1281"/>
                  <a:gd name="T114" fmla="*/ 417 w 1298"/>
                  <a:gd name="T115" fmla="*/ 45 h 1281"/>
                  <a:gd name="T116" fmla="*/ 532 w 1298"/>
                  <a:gd name="T117" fmla="*/ 12 h 1281"/>
                  <a:gd name="T118" fmla="*/ 561 w 1298"/>
                  <a:gd name="T119" fmla="*/ 0 h 128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98"/>
                  <a:gd name="T181" fmla="*/ 0 h 1281"/>
                  <a:gd name="T182" fmla="*/ 1298 w 1298"/>
                  <a:gd name="T183" fmla="*/ 1281 h 128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98" h="1281">
                    <a:moveTo>
                      <a:pt x="1298" y="642"/>
                    </a:moveTo>
                    <a:lnTo>
                      <a:pt x="1298" y="617"/>
                    </a:lnTo>
                    <a:lnTo>
                      <a:pt x="1296" y="592"/>
                    </a:lnTo>
                    <a:lnTo>
                      <a:pt x="1294" y="567"/>
                    </a:lnTo>
                    <a:lnTo>
                      <a:pt x="1290" y="542"/>
                    </a:lnTo>
                    <a:lnTo>
                      <a:pt x="1282" y="494"/>
                    </a:lnTo>
                    <a:lnTo>
                      <a:pt x="1269" y="446"/>
                    </a:lnTo>
                    <a:lnTo>
                      <a:pt x="1252" y="402"/>
                    </a:lnTo>
                    <a:lnTo>
                      <a:pt x="1232" y="357"/>
                    </a:lnTo>
                    <a:lnTo>
                      <a:pt x="1211" y="315"/>
                    </a:lnTo>
                    <a:lnTo>
                      <a:pt x="1184" y="275"/>
                    </a:lnTo>
                    <a:lnTo>
                      <a:pt x="1158" y="237"/>
                    </a:lnTo>
                    <a:lnTo>
                      <a:pt x="1127" y="200"/>
                    </a:lnTo>
                    <a:lnTo>
                      <a:pt x="1092" y="167"/>
                    </a:lnTo>
                    <a:lnTo>
                      <a:pt x="1058" y="137"/>
                    </a:lnTo>
                    <a:lnTo>
                      <a:pt x="1019" y="108"/>
                    </a:lnTo>
                    <a:lnTo>
                      <a:pt x="979" y="83"/>
                    </a:lnTo>
                    <a:lnTo>
                      <a:pt x="937" y="60"/>
                    </a:lnTo>
                    <a:lnTo>
                      <a:pt x="895" y="41"/>
                    </a:lnTo>
                    <a:lnTo>
                      <a:pt x="873" y="37"/>
                    </a:lnTo>
                    <a:lnTo>
                      <a:pt x="858" y="35"/>
                    </a:lnTo>
                    <a:lnTo>
                      <a:pt x="881" y="45"/>
                    </a:lnTo>
                    <a:lnTo>
                      <a:pt x="904" y="52"/>
                    </a:lnTo>
                    <a:lnTo>
                      <a:pt x="927" y="64"/>
                    </a:lnTo>
                    <a:lnTo>
                      <a:pt x="948" y="75"/>
                    </a:lnTo>
                    <a:lnTo>
                      <a:pt x="991" y="98"/>
                    </a:lnTo>
                    <a:lnTo>
                      <a:pt x="1031" y="127"/>
                    </a:lnTo>
                    <a:lnTo>
                      <a:pt x="1069" y="158"/>
                    </a:lnTo>
                    <a:lnTo>
                      <a:pt x="1106" y="190"/>
                    </a:lnTo>
                    <a:lnTo>
                      <a:pt x="1138" y="227"/>
                    </a:lnTo>
                    <a:lnTo>
                      <a:pt x="1169" y="265"/>
                    </a:lnTo>
                    <a:lnTo>
                      <a:pt x="1196" y="306"/>
                    </a:lnTo>
                    <a:lnTo>
                      <a:pt x="1219" y="350"/>
                    </a:lnTo>
                    <a:lnTo>
                      <a:pt x="1231" y="371"/>
                    </a:lnTo>
                    <a:lnTo>
                      <a:pt x="1240" y="394"/>
                    </a:lnTo>
                    <a:lnTo>
                      <a:pt x="1250" y="417"/>
                    </a:lnTo>
                    <a:lnTo>
                      <a:pt x="1257" y="440"/>
                    </a:lnTo>
                    <a:lnTo>
                      <a:pt x="1265" y="465"/>
                    </a:lnTo>
                    <a:lnTo>
                      <a:pt x="1273" y="488"/>
                    </a:lnTo>
                    <a:lnTo>
                      <a:pt x="1277" y="513"/>
                    </a:lnTo>
                    <a:lnTo>
                      <a:pt x="1282" y="538"/>
                    </a:lnTo>
                    <a:lnTo>
                      <a:pt x="1286" y="563"/>
                    </a:lnTo>
                    <a:lnTo>
                      <a:pt x="1288" y="590"/>
                    </a:lnTo>
                    <a:lnTo>
                      <a:pt x="1290" y="615"/>
                    </a:lnTo>
                    <a:lnTo>
                      <a:pt x="1290" y="642"/>
                    </a:lnTo>
                    <a:lnTo>
                      <a:pt x="1290" y="674"/>
                    </a:lnTo>
                    <a:lnTo>
                      <a:pt x="1286" y="705"/>
                    </a:lnTo>
                    <a:lnTo>
                      <a:pt x="1284" y="736"/>
                    </a:lnTo>
                    <a:lnTo>
                      <a:pt x="1279" y="766"/>
                    </a:lnTo>
                    <a:lnTo>
                      <a:pt x="1271" y="795"/>
                    </a:lnTo>
                    <a:lnTo>
                      <a:pt x="1263" y="826"/>
                    </a:lnTo>
                    <a:lnTo>
                      <a:pt x="1254" y="855"/>
                    </a:lnTo>
                    <a:lnTo>
                      <a:pt x="1244" y="881"/>
                    </a:lnTo>
                    <a:lnTo>
                      <a:pt x="1232" y="910"/>
                    </a:lnTo>
                    <a:lnTo>
                      <a:pt x="1219" y="937"/>
                    </a:lnTo>
                    <a:lnTo>
                      <a:pt x="1204" y="962"/>
                    </a:lnTo>
                    <a:lnTo>
                      <a:pt x="1188" y="987"/>
                    </a:lnTo>
                    <a:lnTo>
                      <a:pt x="1173" y="1012"/>
                    </a:lnTo>
                    <a:lnTo>
                      <a:pt x="1154" y="1037"/>
                    </a:lnTo>
                    <a:lnTo>
                      <a:pt x="1136" y="1060"/>
                    </a:lnTo>
                    <a:lnTo>
                      <a:pt x="1115" y="1081"/>
                    </a:lnTo>
                    <a:lnTo>
                      <a:pt x="1094" y="1102"/>
                    </a:lnTo>
                    <a:lnTo>
                      <a:pt x="1073" y="1121"/>
                    </a:lnTo>
                    <a:lnTo>
                      <a:pt x="1050" y="1141"/>
                    </a:lnTo>
                    <a:lnTo>
                      <a:pt x="1027" y="1160"/>
                    </a:lnTo>
                    <a:lnTo>
                      <a:pt x="1002" y="1177"/>
                    </a:lnTo>
                    <a:lnTo>
                      <a:pt x="977" y="1192"/>
                    </a:lnTo>
                    <a:lnTo>
                      <a:pt x="952" y="1206"/>
                    </a:lnTo>
                    <a:lnTo>
                      <a:pt x="925" y="1221"/>
                    </a:lnTo>
                    <a:lnTo>
                      <a:pt x="898" y="1233"/>
                    </a:lnTo>
                    <a:lnTo>
                      <a:pt x="870" y="1244"/>
                    </a:lnTo>
                    <a:lnTo>
                      <a:pt x="841" y="1254"/>
                    </a:lnTo>
                    <a:lnTo>
                      <a:pt x="812" y="1261"/>
                    </a:lnTo>
                    <a:lnTo>
                      <a:pt x="783" y="1269"/>
                    </a:lnTo>
                    <a:lnTo>
                      <a:pt x="752" y="1275"/>
                    </a:lnTo>
                    <a:lnTo>
                      <a:pt x="722" y="1279"/>
                    </a:lnTo>
                    <a:lnTo>
                      <a:pt x="691" y="1281"/>
                    </a:lnTo>
                    <a:lnTo>
                      <a:pt x="710" y="1281"/>
                    </a:lnTo>
                    <a:lnTo>
                      <a:pt x="729" y="1281"/>
                    </a:lnTo>
                    <a:lnTo>
                      <a:pt x="751" y="1281"/>
                    </a:lnTo>
                    <a:lnTo>
                      <a:pt x="774" y="1279"/>
                    </a:lnTo>
                    <a:lnTo>
                      <a:pt x="800" y="1273"/>
                    </a:lnTo>
                    <a:lnTo>
                      <a:pt x="829" y="1265"/>
                    </a:lnTo>
                    <a:lnTo>
                      <a:pt x="856" y="1258"/>
                    </a:lnTo>
                    <a:lnTo>
                      <a:pt x="881" y="1248"/>
                    </a:lnTo>
                    <a:lnTo>
                      <a:pt x="908" y="1237"/>
                    </a:lnTo>
                    <a:lnTo>
                      <a:pt x="933" y="1225"/>
                    </a:lnTo>
                    <a:lnTo>
                      <a:pt x="958" y="1213"/>
                    </a:lnTo>
                    <a:lnTo>
                      <a:pt x="981" y="1200"/>
                    </a:lnTo>
                    <a:lnTo>
                      <a:pt x="1006" y="1185"/>
                    </a:lnTo>
                    <a:lnTo>
                      <a:pt x="1027" y="1169"/>
                    </a:lnTo>
                    <a:lnTo>
                      <a:pt x="1050" y="1152"/>
                    </a:lnTo>
                    <a:lnTo>
                      <a:pt x="1071" y="1135"/>
                    </a:lnTo>
                    <a:lnTo>
                      <a:pt x="1092" y="1118"/>
                    </a:lnTo>
                    <a:lnTo>
                      <a:pt x="1111" y="1098"/>
                    </a:lnTo>
                    <a:lnTo>
                      <a:pt x="1131" y="1077"/>
                    </a:lnTo>
                    <a:lnTo>
                      <a:pt x="1148" y="1056"/>
                    </a:lnTo>
                    <a:lnTo>
                      <a:pt x="1165" y="1035"/>
                    </a:lnTo>
                    <a:lnTo>
                      <a:pt x="1183" y="1014"/>
                    </a:lnTo>
                    <a:lnTo>
                      <a:pt x="1198" y="991"/>
                    </a:lnTo>
                    <a:lnTo>
                      <a:pt x="1211" y="966"/>
                    </a:lnTo>
                    <a:lnTo>
                      <a:pt x="1225" y="943"/>
                    </a:lnTo>
                    <a:lnTo>
                      <a:pt x="1236" y="918"/>
                    </a:lnTo>
                    <a:lnTo>
                      <a:pt x="1248" y="893"/>
                    </a:lnTo>
                    <a:lnTo>
                      <a:pt x="1259" y="866"/>
                    </a:lnTo>
                    <a:lnTo>
                      <a:pt x="1267" y="839"/>
                    </a:lnTo>
                    <a:lnTo>
                      <a:pt x="1277" y="812"/>
                    </a:lnTo>
                    <a:lnTo>
                      <a:pt x="1282" y="785"/>
                    </a:lnTo>
                    <a:lnTo>
                      <a:pt x="1288" y="757"/>
                    </a:lnTo>
                    <a:lnTo>
                      <a:pt x="1292" y="730"/>
                    </a:lnTo>
                    <a:lnTo>
                      <a:pt x="1296" y="701"/>
                    </a:lnTo>
                    <a:lnTo>
                      <a:pt x="1298" y="670"/>
                    </a:lnTo>
                    <a:lnTo>
                      <a:pt x="1298" y="642"/>
                    </a:lnTo>
                    <a:close/>
                    <a:moveTo>
                      <a:pt x="526" y="4"/>
                    </a:moveTo>
                    <a:lnTo>
                      <a:pt x="501" y="8"/>
                    </a:lnTo>
                    <a:lnTo>
                      <a:pt x="478" y="16"/>
                    </a:lnTo>
                    <a:lnTo>
                      <a:pt x="470" y="18"/>
                    </a:lnTo>
                    <a:lnTo>
                      <a:pt x="463" y="20"/>
                    </a:lnTo>
                    <a:lnTo>
                      <a:pt x="438" y="29"/>
                    </a:lnTo>
                    <a:lnTo>
                      <a:pt x="417" y="39"/>
                    </a:lnTo>
                    <a:lnTo>
                      <a:pt x="395" y="45"/>
                    </a:lnTo>
                    <a:lnTo>
                      <a:pt x="376" y="52"/>
                    </a:lnTo>
                    <a:lnTo>
                      <a:pt x="336" y="73"/>
                    </a:lnTo>
                    <a:lnTo>
                      <a:pt x="296" y="96"/>
                    </a:lnTo>
                    <a:lnTo>
                      <a:pt x="259" y="121"/>
                    </a:lnTo>
                    <a:lnTo>
                      <a:pt x="225" y="150"/>
                    </a:lnTo>
                    <a:lnTo>
                      <a:pt x="190" y="181"/>
                    </a:lnTo>
                    <a:lnTo>
                      <a:pt x="159" y="215"/>
                    </a:lnTo>
                    <a:lnTo>
                      <a:pt x="130" y="250"/>
                    </a:lnTo>
                    <a:lnTo>
                      <a:pt x="106" y="288"/>
                    </a:lnTo>
                    <a:lnTo>
                      <a:pt x="81" y="327"/>
                    </a:lnTo>
                    <a:lnTo>
                      <a:pt x="61" y="367"/>
                    </a:lnTo>
                    <a:lnTo>
                      <a:pt x="42" y="409"/>
                    </a:lnTo>
                    <a:lnTo>
                      <a:pt x="27" y="453"/>
                    </a:lnTo>
                    <a:lnTo>
                      <a:pt x="15" y="499"/>
                    </a:lnTo>
                    <a:lnTo>
                      <a:pt x="8" y="546"/>
                    </a:lnTo>
                    <a:lnTo>
                      <a:pt x="2" y="594"/>
                    </a:lnTo>
                    <a:lnTo>
                      <a:pt x="0" y="642"/>
                    </a:lnTo>
                    <a:lnTo>
                      <a:pt x="0" y="670"/>
                    </a:lnTo>
                    <a:lnTo>
                      <a:pt x="2" y="699"/>
                    </a:lnTo>
                    <a:lnTo>
                      <a:pt x="6" y="728"/>
                    </a:lnTo>
                    <a:lnTo>
                      <a:pt x="10" y="757"/>
                    </a:lnTo>
                    <a:lnTo>
                      <a:pt x="15" y="784"/>
                    </a:lnTo>
                    <a:lnTo>
                      <a:pt x="23" y="810"/>
                    </a:lnTo>
                    <a:lnTo>
                      <a:pt x="31" y="837"/>
                    </a:lnTo>
                    <a:lnTo>
                      <a:pt x="38" y="864"/>
                    </a:lnTo>
                    <a:lnTo>
                      <a:pt x="48" y="889"/>
                    </a:lnTo>
                    <a:lnTo>
                      <a:pt x="59" y="914"/>
                    </a:lnTo>
                    <a:lnTo>
                      <a:pt x="73" y="939"/>
                    </a:lnTo>
                    <a:lnTo>
                      <a:pt x="84" y="964"/>
                    </a:lnTo>
                    <a:lnTo>
                      <a:pt x="100" y="987"/>
                    </a:lnTo>
                    <a:lnTo>
                      <a:pt x="113" y="1010"/>
                    </a:lnTo>
                    <a:lnTo>
                      <a:pt x="130" y="1031"/>
                    </a:lnTo>
                    <a:lnTo>
                      <a:pt x="146" y="1052"/>
                    </a:lnTo>
                    <a:lnTo>
                      <a:pt x="165" y="1073"/>
                    </a:lnTo>
                    <a:lnTo>
                      <a:pt x="182" y="1093"/>
                    </a:lnTo>
                    <a:lnTo>
                      <a:pt x="202" y="1112"/>
                    </a:lnTo>
                    <a:lnTo>
                      <a:pt x="223" y="1131"/>
                    </a:lnTo>
                    <a:lnTo>
                      <a:pt x="244" y="1148"/>
                    </a:lnTo>
                    <a:lnTo>
                      <a:pt x="265" y="1165"/>
                    </a:lnTo>
                    <a:lnTo>
                      <a:pt x="286" y="1181"/>
                    </a:lnTo>
                    <a:lnTo>
                      <a:pt x="309" y="1194"/>
                    </a:lnTo>
                    <a:lnTo>
                      <a:pt x="332" y="1210"/>
                    </a:lnTo>
                    <a:lnTo>
                      <a:pt x="357" y="1221"/>
                    </a:lnTo>
                    <a:lnTo>
                      <a:pt x="382" y="1233"/>
                    </a:lnTo>
                    <a:lnTo>
                      <a:pt x="407" y="1244"/>
                    </a:lnTo>
                    <a:lnTo>
                      <a:pt x="434" y="1254"/>
                    </a:lnTo>
                    <a:lnTo>
                      <a:pt x="459" y="1263"/>
                    </a:lnTo>
                    <a:lnTo>
                      <a:pt x="486" y="1271"/>
                    </a:lnTo>
                    <a:lnTo>
                      <a:pt x="514" y="1277"/>
                    </a:lnTo>
                    <a:lnTo>
                      <a:pt x="537" y="1279"/>
                    </a:lnTo>
                    <a:lnTo>
                      <a:pt x="561" y="1281"/>
                    </a:lnTo>
                    <a:lnTo>
                      <a:pt x="585" y="1281"/>
                    </a:lnTo>
                    <a:lnTo>
                      <a:pt x="610" y="1281"/>
                    </a:lnTo>
                    <a:lnTo>
                      <a:pt x="580" y="1279"/>
                    </a:lnTo>
                    <a:lnTo>
                      <a:pt x="547" y="1275"/>
                    </a:lnTo>
                    <a:lnTo>
                      <a:pt x="518" y="1269"/>
                    </a:lnTo>
                    <a:lnTo>
                      <a:pt x="488" y="1261"/>
                    </a:lnTo>
                    <a:lnTo>
                      <a:pt x="459" y="1254"/>
                    </a:lnTo>
                    <a:lnTo>
                      <a:pt x="430" y="1244"/>
                    </a:lnTo>
                    <a:lnTo>
                      <a:pt x="401" y="1233"/>
                    </a:lnTo>
                    <a:lnTo>
                      <a:pt x="374" y="1221"/>
                    </a:lnTo>
                    <a:lnTo>
                      <a:pt x="347" y="1208"/>
                    </a:lnTo>
                    <a:lnTo>
                      <a:pt x="322" y="1192"/>
                    </a:lnTo>
                    <a:lnTo>
                      <a:pt x="296" y="1177"/>
                    </a:lnTo>
                    <a:lnTo>
                      <a:pt x="273" y="1160"/>
                    </a:lnTo>
                    <a:lnTo>
                      <a:pt x="248" y="1142"/>
                    </a:lnTo>
                    <a:lnTo>
                      <a:pt x="226" y="1123"/>
                    </a:lnTo>
                    <a:lnTo>
                      <a:pt x="203" y="1102"/>
                    </a:lnTo>
                    <a:lnTo>
                      <a:pt x="182" y="1081"/>
                    </a:lnTo>
                    <a:lnTo>
                      <a:pt x="163" y="1060"/>
                    </a:lnTo>
                    <a:lnTo>
                      <a:pt x="144" y="1037"/>
                    </a:lnTo>
                    <a:lnTo>
                      <a:pt x="127" y="1014"/>
                    </a:lnTo>
                    <a:lnTo>
                      <a:pt x="109" y="989"/>
                    </a:lnTo>
                    <a:lnTo>
                      <a:pt x="94" y="964"/>
                    </a:lnTo>
                    <a:lnTo>
                      <a:pt x="81" y="937"/>
                    </a:lnTo>
                    <a:lnTo>
                      <a:pt x="67" y="910"/>
                    </a:lnTo>
                    <a:lnTo>
                      <a:pt x="56" y="883"/>
                    </a:lnTo>
                    <a:lnTo>
                      <a:pt x="44" y="855"/>
                    </a:lnTo>
                    <a:lnTo>
                      <a:pt x="34" y="826"/>
                    </a:lnTo>
                    <a:lnTo>
                      <a:pt x="27" y="795"/>
                    </a:lnTo>
                    <a:lnTo>
                      <a:pt x="21" y="766"/>
                    </a:lnTo>
                    <a:lnTo>
                      <a:pt x="15" y="736"/>
                    </a:lnTo>
                    <a:lnTo>
                      <a:pt x="11" y="705"/>
                    </a:lnTo>
                    <a:lnTo>
                      <a:pt x="10" y="674"/>
                    </a:lnTo>
                    <a:lnTo>
                      <a:pt x="8" y="642"/>
                    </a:lnTo>
                    <a:lnTo>
                      <a:pt x="10" y="611"/>
                    </a:lnTo>
                    <a:lnTo>
                      <a:pt x="11" y="580"/>
                    </a:lnTo>
                    <a:lnTo>
                      <a:pt x="15" y="549"/>
                    </a:lnTo>
                    <a:lnTo>
                      <a:pt x="19" y="519"/>
                    </a:lnTo>
                    <a:lnTo>
                      <a:pt x="27" y="490"/>
                    </a:lnTo>
                    <a:lnTo>
                      <a:pt x="34" y="461"/>
                    </a:lnTo>
                    <a:lnTo>
                      <a:pt x="42" y="432"/>
                    </a:lnTo>
                    <a:lnTo>
                      <a:pt x="54" y="405"/>
                    </a:lnTo>
                    <a:lnTo>
                      <a:pt x="65" y="377"/>
                    </a:lnTo>
                    <a:lnTo>
                      <a:pt x="79" y="352"/>
                    </a:lnTo>
                    <a:lnTo>
                      <a:pt x="92" y="325"/>
                    </a:lnTo>
                    <a:lnTo>
                      <a:pt x="107" y="300"/>
                    </a:lnTo>
                    <a:lnTo>
                      <a:pt x="123" y="275"/>
                    </a:lnTo>
                    <a:lnTo>
                      <a:pt x="140" y="252"/>
                    </a:lnTo>
                    <a:lnTo>
                      <a:pt x="157" y="229"/>
                    </a:lnTo>
                    <a:lnTo>
                      <a:pt x="177" y="208"/>
                    </a:lnTo>
                    <a:lnTo>
                      <a:pt x="198" y="187"/>
                    </a:lnTo>
                    <a:lnTo>
                      <a:pt x="219" y="167"/>
                    </a:lnTo>
                    <a:lnTo>
                      <a:pt x="240" y="148"/>
                    </a:lnTo>
                    <a:lnTo>
                      <a:pt x="263" y="129"/>
                    </a:lnTo>
                    <a:lnTo>
                      <a:pt x="288" y="112"/>
                    </a:lnTo>
                    <a:lnTo>
                      <a:pt x="311" y="96"/>
                    </a:lnTo>
                    <a:lnTo>
                      <a:pt x="336" y="81"/>
                    </a:lnTo>
                    <a:lnTo>
                      <a:pt x="363" y="68"/>
                    </a:lnTo>
                    <a:lnTo>
                      <a:pt x="390" y="56"/>
                    </a:lnTo>
                    <a:lnTo>
                      <a:pt x="417" y="45"/>
                    </a:lnTo>
                    <a:lnTo>
                      <a:pt x="445" y="33"/>
                    </a:lnTo>
                    <a:lnTo>
                      <a:pt x="472" y="25"/>
                    </a:lnTo>
                    <a:lnTo>
                      <a:pt x="503" y="18"/>
                    </a:lnTo>
                    <a:lnTo>
                      <a:pt x="532" y="12"/>
                    </a:lnTo>
                    <a:lnTo>
                      <a:pt x="562" y="6"/>
                    </a:lnTo>
                    <a:lnTo>
                      <a:pt x="591" y="2"/>
                    </a:lnTo>
                    <a:lnTo>
                      <a:pt x="576" y="2"/>
                    </a:lnTo>
                    <a:lnTo>
                      <a:pt x="561" y="0"/>
                    </a:lnTo>
                    <a:lnTo>
                      <a:pt x="543" y="2"/>
                    </a:lnTo>
                    <a:lnTo>
                      <a:pt x="526" y="4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0" name="Freeform 64">
                <a:extLst>
                  <a:ext uri="{FF2B5EF4-FFF2-40B4-BE49-F238E27FC236}">
                    <a16:creationId xmlns:a16="http://schemas.microsoft.com/office/drawing/2014/main" id="{D43968D2-7BAC-4E5A-BC92-7748F0CB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538"/>
                <a:ext cx="1290" cy="1283"/>
              </a:xfrm>
              <a:custGeom>
                <a:avLst/>
                <a:gdLst>
                  <a:gd name="T0" fmla="*/ 1286 w 1290"/>
                  <a:gd name="T1" fmla="*/ 565 h 1283"/>
                  <a:gd name="T2" fmla="*/ 1267 w 1290"/>
                  <a:gd name="T3" fmla="*/ 467 h 1283"/>
                  <a:gd name="T4" fmla="*/ 1200 w 1290"/>
                  <a:gd name="T5" fmla="*/ 309 h 1283"/>
                  <a:gd name="T6" fmla="*/ 1077 w 1290"/>
                  <a:gd name="T7" fmla="*/ 162 h 1283"/>
                  <a:gd name="T8" fmla="*/ 916 w 1290"/>
                  <a:gd name="T9" fmla="*/ 56 h 1283"/>
                  <a:gd name="T10" fmla="*/ 862 w 1290"/>
                  <a:gd name="T11" fmla="*/ 43 h 1283"/>
                  <a:gd name="T12" fmla="*/ 954 w 1290"/>
                  <a:gd name="T13" fmla="*/ 85 h 1283"/>
                  <a:gd name="T14" fmla="*/ 1056 w 1290"/>
                  <a:gd name="T15" fmla="*/ 154 h 1283"/>
                  <a:gd name="T16" fmla="*/ 1171 w 1290"/>
                  <a:gd name="T17" fmla="*/ 283 h 1283"/>
                  <a:gd name="T18" fmla="*/ 1221 w 1290"/>
                  <a:gd name="T19" fmla="*/ 369 h 1283"/>
                  <a:gd name="T20" fmla="*/ 1257 w 1290"/>
                  <a:gd name="T21" fmla="*/ 463 h 1283"/>
                  <a:gd name="T22" fmla="*/ 1276 w 1290"/>
                  <a:gd name="T23" fmla="*/ 563 h 1283"/>
                  <a:gd name="T24" fmla="*/ 1280 w 1290"/>
                  <a:gd name="T25" fmla="*/ 674 h 1283"/>
                  <a:gd name="T26" fmla="*/ 1261 w 1290"/>
                  <a:gd name="T27" fmla="*/ 801 h 1283"/>
                  <a:gd name="T28" fmla="*/ 1219 w 1290"/>
                  <a:gd name="T29" fmla="*/ 918 h 1283"/>
                  <a:gd name="T30" fmla="*/ 1155 w 1290"/>
                  <a:gd name="T31" fmla="*/ 1023 h 1283"/>
                  <a:gd name="T32" fmla="*/ 1073 w 1290"/>
                  <a:gd name="T33" fmla="*/ 1114 h 1283"/>
                  <a:gd name="T34" fmla="*/ 975 w 1290"/>
                  <a:gd name="T35" fmla="*/ 1187 h 1283"/>
                  <a:gd name="T36" fmla="*/ 864 w 1290"/>
                  <a:gd name="T37" fmla="*/ 1240 h 1283"/>
                  <a:gd name="T38" fmla="*/ 743 w 1290"/>
                  <a:gd name="T39" fmla="*/ 1271 h 1283"/>
                  <a:gd name="T40" fmla="*/ 612 w 1290"/>
                  <a:gd name="T41" fmla="*/ 1277 h 1283"/>
                  <a:gd name="T42" fmla="*/ 485 w 1290"/>
                  <a:gd name="T43" fmla="*/ 1258 h 1283"/>
                  <a:gd name="T44" fmla="*/ 368 w 1290"/>
                  <a:gd name="T45" fmla="*/ 1215 h 1283"/>
                  <a:gd name="T46" fmla="*/ 265 w 1290"/>
                  <a:gd name="T47" fmla="*/ 1152 h 1283"/>
                  <a:gd name="T48" fmla="*/ 174 w 1290"/>
                  <a:gd name="T49" fmla="*/ 1070 h 1283"/>
                  <a:gd name="T50" fmla="*/ 102 w 1290"/>
                  <a:gd name="T51" fmla="*/ 972 h 1283"/>
                  <a:gd name="T52" fmla="*/ 48 w 1290"/>
                  <a:gd name="T53" fmla="*/ 860 h 1283"/>
                  <a:gd name="T54" fmla="*/ 15 w 1290"/>
                  <a:gd name="T55" fmla="*/ 739 h 1283"/>
                  <a:gd name="T56" fmla="*/ 9 w 1290"/>
                  <a:gd name="T57" fmla="*/ 611 h 1283"/>
                  <a:gd name="T58" fmla="*/ 27 w 1290"/>
                  <a:gd name="T59" fmla="*/ 488 h 1283"/>
                  <a:gd name="T60" fmla="*/ 67 w 1290"/>
                  <a:gd name="T61" fmla="*/ 375 h 1283"/>
                  <a:gd name="T62" fmla="*/ 126 w 1290"/>
                  <a:gd name="T63" fmla="*/ 271 h 1283"/>
                  <a:gd name="T64" fmla="*/ 203 w 1290"/>
                  <a:gd name="T65" fmla="*/ 183 h 1283"/>
                  <a:gd name="T66" fmla="*/ 295 w 1290"/>
                  <a:gd name="T67" fmla="*/ 110 h 1283"/>
                  <a:gd name="T68" fmla="*/ 401 w 1290"/>
                  <a:gd name="T69" fmla="*/ 54 h 1283"/>
                  <a:gd name="T70" fmla="*/ 516 w 1290"/>
                  <a:gd name="T71" fmla="*/ 18 h 1283"/>
                  <a:gd name="T72" fmla="*/ 585 w 1290"/>
                  <a:gd name="T73" fmla="*/ 2 h 1283"/>
                  <a:gd name="T74" fmla="*/ 476 w 1290"/>
                  <a:gd name="T75" fmla="*/ 18 h 1283"/>
                  <a:gd name="T76" fmla="*/ 366 w 1290"/>
                  <a:gd name="T77" fmla="*/ 60 h 1283"/>
                  <a:gd name="T78" fmla="*/ 269 w 1290"/>
                  <a:gd name="T79" fmla="*/ 118 h 1283"/>
                  <a:gd name="T80" fmla="*/ 182 w 1290"/>
                  <a:gd name="T81" fmla="*/ 192 h 1283"/>
                  <a:gd name="T82" fmla="*/ 109 w 1290"/>
                  <a:gd name="T83" fmla="*/ 281 h 1283"/>
                  <a:gd name="T84" fmla="*/ 54 w 1290"/>
                  <a:gd name="T85" fmla="*/ 382 h 1283"/>
                  <a:gd name="T86" fmla="*/ 17 w 1290"/>
                  <a:gd name="T87" fmla="*/ 492 h 1283"/>
                  <a:gd name="T88" fmla="*/ 2 w 1290"/>
                  <a:gd name="T89" fmla="*/ 611 h 1283"/>
                  <a:gd name="T90" fmla="*/ 6 w 1290"/>
                  <a:gd name="T91" fmla="*/ 730 h 1283"/>
                  <a:gd name="T92" fmla="*/ 32 w 1290"/>
                  <a:gd name="T93" fmla="*/ 843 h 1283"/>
                  <a:gd name="T94" fmla="*/ 77 w 1290"/>
                  <a:gd name="T95" fmla="*/ 949 h 1283"/>
                  <a:gd name="T96" fmla="*/ 140 w 1290"/>
                  <a:gd name="T97" fmla="*/ 1043 h 1283"/>
                  <a:gd name="T98" fmla="*/ 217 w 1290"/>
                  <a:gd name="T99" fmla="*/ 1123 h 1283"/>
                  <a:gd name="T100" fmla="*/ 307 w 1290"/>
                  <a:gd name="T101" fmla="*/ 1190 h 1283"/>
                  <a:gd name="T102" fmla="*/ 407 w 1290"/>
                  <a:gd name="T103" fmla="*/ 1242 h 1283"/>
                  <a:gd name="T104" fmla="*/ 518 w 1290"/>
                  <a:gd name="T105" fmla="*/ 1275 h 1283"/>
                  <a:gd name="T106" fmla="*/ 685 w 1290"/>
                  <a:gd name="T107" fmla="*/ 1281 h 1283"/>
                  <a:gd name="T108" fmla="*/ 825 w 1290"/>
                  <a:gd name="T109" fmla="*/ 1261 h 1283"/>
                  <a:gd name="T110" fmla="*/ 931 w 1290"/>
                  <a:gd name="T111" fmla="*/ 1219 h 1283"/>
                  <a:gd name="T112" fmla="*/ 1029 w 1290"/>
                  <a:gd name="T113" fmla="*/ 1162 h 1283"/>
                  <a:gd name="T114" fmla="*/ 1113 w 1290"/>
                  <a:gd name="T115" fmla="*/ 1087 h 1283"/>
                  <a:gd name="T116" fmla="*/ 1182 w 1290"/>
                  <a:gd name="T117" fmla="*/ 999 h 1283"/>
                  <a:gd name="T118" fmla="*/ 1238 w 1290"/>
                  <a:gd name="T119" fmla="*/ 899 h 1283"/>
                  <a:gd name="T120" fmla="*/ 1273 w 1290"/>
                  <a:gd name="T121" fmla="*/ 789 h 1283"/>
                  <a:gd name="T122" fmla="*/ 1290 w 1290"/>
                  <a:gd name="T123" fmla="*/ 672 h 12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90"/>
                  <a:gd name="T187" fmla="*/ 0 h 1283"/>
                  <a:gd name="T188" fmla="*/ 1290 w 1290"/>
                  <a:gd name="T189" fmla="*/ 1283 h 128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90" h="1283">
                    <a:moveTo>
                      <a:pt x="1290" y="642"/>
                    </a:moveTo>
                    <a:lnTo>
                      <a:pt x="1290" y="617"/>
                    </a:lnTo>
                    <a:lnTo>
                      <a:pt x="1288" y="590"/>
                    </a:lnTo>
                    <a:lnTo>
                      <a:pt x="1286" y="565"/>
                    </a:lnTo>
                    <a:lnTo>
                      <a:pt x="1282" y="540"/>
                    </a:lnTo>
                    <a:lnTo>
                      <a:pt x="1278" y="515"/>
                    </a:lnTo>
                    <a:lnTo>
                      <a:pt x="1273" y="490"/>
                    </a:lnTo>
                    <a:lnTo>
                      <a:pt x="1267" y="467"/>
                    </a:lnTo>
                    <a:lnTo>
                      <a:pt x="1259" y="444"/>
                    </a:lnTo>
                    <a:lnTo>
                      <a:pt x="1242" y="398"/>
                    </a:lnTo>
                    <a:lnTo>
                      <a:pt x="1223" y="354"/>
                    </a:lnTo>
                    <a:lnTo>
                      <a:pt x="1200" y="309"/>
                    </a:lnTo>
                    <a:lnTo>
                      <a:pt x="1173" y="269"/>
                    </a:lnTo>
                    <a:lnTo>
                      <a:pt x="1144" y="231"/>
                    </a:lnTo>
                    <a:lnTo>
                      <a:pt x="1111" y="196"/>
                    </a:lnTo>
                    <a:lnTo>
                      <a:pt x="1077" y="162"/>
                    </a:lnTo>
                    <a:lnTo>
                      <a:pt x="1040" y="131"/>
                    </a:lnTo>
                    <a:lnTo>
                      <a:pt x="1000" y="102"/>
                    </a:lnTo>
                    <a:lnTo>
                      <a:pt x="960" y="77"/>
                    </a:lnTo>
                    <a:lnTo>
                      <a:pt x="916" y="56"/>
                    </a:lnTo>
                    <a:lnTo>
                      <a:pt x="871" y="37"/>
                    </a:lnTo>
                    <a:lnTo>
                      <a:pt x="852" y="35"/>
                    </a:lnTo>
                    <a:lnTo>
                      <a:pt x="839" y="35"/>
                    </a:lnTo>
                    <a:lnTo>
                      <a:pt x="862" y="43"/>
                    </a:lnTo>
                    <a:lnTo>
                      <a:pt x="887" y="52"/>
                    </a:lnTo>
                    <a:lnTo>
                      <a:pt x="910" y="62"/>
                    </a:lnTo>
                    <a:lnTo>
                      <a:pt x="931" y="71"/>
                    </a:lnTo>
                    <a:lnTo>
                      <a:pt x="954" y="85"/>
                    </a:lnTo>
                    <a:lnTo>
                      <a:pt x="975" y="96"/>
                    </a:lnTo>
                    <a:lnTo>
                      <a:pt x="996" y="110"/>
                    </a:lnTo>
                    <a:lnTo>
                      <a:pt x="1015" y="123"/>
                    </a:lnTo>
                    <a:lnTo>
                      <a:pt x="1056" y="154"/>
                    </a:lnTo>
                    <a:lnTo>
                      <a:pt x="1092" y="187"/>
                    </a:lnTo>
                    <a:lnTo>
                      <a:pt x="1125" y="223"/>
                    </a:lnTo>
                    <a:lnTo>
                      <a:pt x="1157" y="261"/>
                    </a:lnTo>
                    <a:lnTo>
                      <a:pt x="1171" y="283"/>
                    </a:lnTo>
                    <a:lnTo>
                      <a:pt x="1184" y="304"/>
                    </a:lnTo>
                    <a:lnTo>
                      <a:pt x="1198" y="325"/>
                    </a:lnTo>
                    <a:lnTo>
                      <a:pt x="1209" y="346"/>
                    </a:lnTo>
                    <a:lnTo>
                      <a:pt x="1221" y="369"/>
                    </a:lnTo>
                    <a:lnTo>
                      <a:pt x="1230" y="392"/>
                    </a:lnTo>
                    <a:lnTo>
                      <a:pt x="1240" y="415"/>
                    </a:lnTo>
                    <a:lnTo>
                      <a:pt x="1250" y="438"/>
                    </a:lnTo>
                    <a:lnTo>
                      <a:pt x="1257" y="463"/>
                    </a:lnTo>
                    <a:lnTo>
                      <a:pt x="1263" y="486"/>
                    </a:lnTo>
                    <a:lnTo>
                      <a:pt x="1269" y="511"/>
                    </a:lnTo>
                    <a:lnTo>
                      <a:pt x="1273" y="538"/>
                    </a:lnTo>
                    <a:lnTo>
                      <a:pt x="1276" y="563"/>
                    </a:lnTo>
                    <a:lnTo>
                      <a:pt x="1280" y="590"/>
                    </a:lnTo>
                    <a:lnTo>
                      <a:pt x="1282" y="615"/>
                    </a:lnTo>
                    <a:lnTo>
                      <a:pt x="1282" y="642"/>
                    </a:lnTo>
                    <a:lnTo>
                      <a:pt x="1280" y="674"/>
                    </a:lnTo>
                    <a:lnTo>
                      <a:pt x="1278" y="707"/>
                    </a:lnTo>
                    <a:lnTo>
                      <a:pt x="1275" y="739"/>
                    </a:lnTo>
                    <a:lnTo>
                      <a:pt x="1269" y="770"/>
                    </a:lnTo>
                    <a:lnTo>
                      <a:pt x="1261" y="801"/>
                    </a:lnTo>
                    <a:lnTo>
                      <a:pt x="1253" y="832"/>
                    </a:lnTo>
                    <a:lnTo>
                      <a:pt x="1244" y="860"/>
                    </a:lnTo>
                    <a:lnTo>
                      <a:pt x="1232" y="889"/>
                    </a:lnTo>
                    <a:lnTo>
                      <a:pt x="1219" y="918"/>
                    </a:lnTo>
                    <a:lnTo>
                      <a:pt x="1205" y="945"/>
                    </a:lnTo>
                    <a:lnTo>
                      <a:pt x="1190" y="972"/>
                    </a:lnTo>
                    <a:lnTo>
                      <a:pt x="1173" y="999"/>
                    </a:lnTo>
                    <a:lnTo>
                      <a:pt x="1155" y="1023"/>
                    </a:lnTo>
                    <a:lnTo>
                      <a:pt x="1136" y="1046"/>
                    </a:lnTo>
                    <a:lnTo>
                      <a:pt x="1117" y="1070"/>
                    </a:lnTo>
                    <a:lnTo>
                      <a:pt x="1096" y="1093"/>
                    </a:lnTo>
                    <a:lnTo>
                      <a:pt x="1073" y="1114"/>
                    </a:lnTo>
                    <a:lnTo>
                      <a:pt x="1050" y="1133"/>
                    </a:lnTo>
                    <a:lnTo>
                      <a:pt x="1027" y="1152"/>
                    </a:lnTo>
                    <a:lnTo>
                      <a:pt x="1002" y="1169"/>
                    </a:lnTo>
                    <a:lnTo>
                      <a:pt x="975" y="1187"/>
                    </a:lnTo>
                    <a:lnTo>
                      <a:pt x="948" y="1202"/>
                    </a:lnTo>
                    <a:lnTo>
                      <a:pt x="921" y="1215"/>
                    </a:lnTo>
                    <a:lnTo>
                      <a:pt x="892" y="1229"/>
                    </a:lnTo>
                    <a:lnTo>
                      <a:pt x="864" y="1240"/>
                    </a:lnTo>
                    <a:lnTo>
                      <a:pt x="835" y="1250"/>
                    </a:lnTo>
                    <a:lnTo>
                      <a:pt x="804" y="1258"/>
                    </a:lnTo>
                    <a:lnTo>
                      <a:pt x="773" y="1265"/>
                    </a:lnTo>
                    <a:lnTo>
                      <a:pt x="743" y="1271"/>
                    </a:lnTo>
                    <a:lnTo>
                      <a:pt x="710" y="1275"/>
                    </a:lnTo>
                    <a:lnTo>
                      <a:pt x="677" y="1277"/>
                    </a:lnTo>
                    <a:lnTo>
                      <a:pt x="645" y="1279"/>
                    </a:lnTo>
                    <a:lnTo>
                      <a:pt x="612" y="1277"/>
                    </a:lnTo>
                    <a:lnTo>
                      <a:pt x="580" y="1275"/>
                    </a:lnTo>
                    <a:lnTo>
                      <a:pt x="549" y="1271"/>
                    </a:lnTo>
                    <a:lnTo>
                      <a:pt x="516" y="1265"/>
                    </a:lnTo>
                    <a:lnTo>
                      <a:pt x="485" y="1258"/>
                    </a:lnTo>
                    <a:lnTo>
                      <a:pt x="457" y="1250"/>
                    </a:lnTo>
                    <a:lnTo>
                      <a:pt x="426" y="1240"/>
                    </a:lnTo>
                    <a:lnTo>
                      <a:pt x="397" y="1229"/>
                    </a:lnTo>
                    <a:lnTo>
                      <a:pt x="368" y="1215"/>
                    </a:lnTo>
                    <a:lnTo>
                      <a:pt x="341" y="1202"/>
                    </a:lnTo>
                    <a:lnTo>
                      <a:pt x="315" y="1187"/>
                    </a:lnTo>
                    <a:lnTo>
                      <a:pt x="290" y="1169"/>
                    </a:lnTo>
                    <a:lnTo>
                      <a:pt x="265" y="1152"/>
                    </a:lnTo>
                    <a:lnTo>
                      <a:pt x="240" y="1133"/>
                    </a:lnTo>
                    <a:lnTo>
                      <a:pt x="217" y="1114"/>
                    </a:lnTo>
                    <a:lnTo>
                      <a:pt x="196" y="1093"/>
                    </a:lnTo>
                    <a:lnTo>
                      <a:pt x="174" y="1070"/>
                    </a:lnTo>
                    <a:lnTo>
                      <a:pt x="153" y="1046"/>
                    </a:lnTo>
                    <a:lnTo>
                      <a:pt x="134" y="1023"/>
                    </a:lnTo>
                    <a:lnTo>
                      <a:pt x="117" y="999"/>
                    </a:lnTo>
                    <a:lnTo>
                      <a:pt x="102" y="972"/>
                    </a:lnTo>
                    <a:lnTo>
                      <a:pt x="86" y="945"/>
                    </a:lnTo>
                    <a:lnTo>
                      <a:pt x="71" y="918"/>
                    </a:lnTo>
                    <a:lnTo>
                      <a:pt x="59" y="889"/>
                    </a:lnTo>
                    <a:lnTo>
                      <a:pt x="48" y="860"/>
                    </a:lnTo>
                    <a:lnTo>
                      <a:pt x="36" y="832"/>
                    </a:lnTo>
                    <a:lnTo>
                      <a:pt x="29" y="801"/>
                    </a:lnTo>
                    <a:lnTo>
                      <a:pt x="21" y="770"/>
                    </a:lnTo>
                    <a:lnTo>
                      <a:pt x="15" y="739"/>
                    </a:lnTo>
                    <a:lnTo>
                      <a:pt x="11" y="707"/>
                    </a:lnTo>
                    <a:lnTo>
                      <a:pt x="9" y="674"/>
                    </a:lnTo>
                    <a:lnTo>
                      <a:pt x="7" y="642"/>
                    </a:lnTo>
                    <a:lnTo>
                      <a:pt x="9" y="611"/>
                    </a:lnTo>
                    <a:lnTo>
                      <a:pt x="11" y="578"/>
                    </a:lnTo>
                    <a:lnTo>
                      <a:pt x="15" y="547"/>
                    </a:lnTo>
                    <a:lnTo>
                      <a:pt x="21" y="517"/>
                    </a:lnTo>
                    <a:lnTo>
                      <a:pt x="27" y="488"/>
                    </a:lnTo>
                    <a:lnTo>
                      <a:pt x="34" y="459"/>
                    </a:lnTo>
                    <a:lnTo>
                      <a:pt x="44" y="430"/>
                    </a:lnTo>
                    <a:lnTo>
                      <a:pt x="55" y="402"/>
                    </a:lnTo>
                    <a:lnTo>
                      <a:pt x="67" y="375"/>
                    </a:lnTo>
                    <a:lnTo>
                      <a:pt x="80" y="348"/>
                    </a:lnTo>
                    <a:lnTo>
                      <a:pt x="94" y="321"/>
                    </a:lnTo>
                    <a:lnTo>
                      <a:pt x="109" y="296"/>
                    </a:lnTo>
                    <a:lnTo>
                      <a:pt x="126" y="271"/>
                    </a:lnTo>
                    <a:lnTo>
                      <a:pt x="144" y="248"/>
                    </a:lnTo>
                    <a:lnTo>
                      <a:pt x="163" y="225"/>
                    </a:lnTo>
                    <a:lnTo>
                      <a:pt x="182" y="204"/>
                    </a:lnTo>
                    <a:lnTo>
                      <a:pt x="203" y="183"/>
                    </a:lnTo>
                    <a:lnTo>
                      <a:pt x="224" y="164"/>
                    </a:lnTo>
                    <a:lnTo>
                      <a:pt x="247" y="144"/>
                    </a:lnTo>
                    <a:lnTo>
                      <a:pt x="270" y="125"/>
                    </a:lnTo>
                    <a:lnTo>
                      <a:pt x="295" y="110"/>
                    </a:lnTo>
                    <a:lnTo>
                      <a:pt x="320" y="93"/>
                    </a:lnTo>
                    <a:lnTo>
                      <a:pt x="347" y="79"/>
                    </a:lnTo>
                    <a:lnTo>
                      <a:pt x="374" y="66"/>
                    </a:lnTo>
                    <a:lnTo>
                      <a:pt x="401" y="54"/>
                    </a:lnTo>
                    <a:lnTo>
                      <a:pt x="428" y="43"/>
                    </a:lnTo>
                    <a:lnTo>
                      <a:pt x="457" y="33"/>
                    </a:lnTo>
                    <a:lnTo>
                      <a:pt x="485" y="25"/>
                    </a:lnTo>
                    <a:lnTo>
                      <a:pt x="516" y="18"/>
                    </a:lnTo>
                    <a:lnTo>
                      <a:pt x="547" y="12"/>
                    </a:lnTo>
                    <a:lnTo>
                      <a:pt x="578" y="8"/>
                    </a:lnTo>
                    <a:lnTo>
                      <a:pt x="608" y="6"/>
                    </a:lnTo>
                    <a:lnTo>
                      <a:pt x="585" y="2"/>
                    </a:lnTo>
                    <a:lnTo>
                      <a:pt x="564" y="0"/>
                    </a:lnTo>
                    <a:lnTo>
                      <a:pt x="533" y="6"/>
                    </a:lnTo>
                    <a:lnTo>
                      <a:pt x="505" y="12"/>
                    </a:lnTo>
                    <a:lnTo>
                      <a:pt x="476" y="18"/>
                    </a:lnTo>
                    <a:lnTo>
                      <a:pt x="447" y="27"/>
                    </a:lnTo>
                    <a:lnTo>
                      <a:pt x="420" y="37"/>
                    </a:lnTo>
                    <a:lnTo>
                      <a:pt x="393" y="47"/>
                    </a:lnTo>
                    <a:lnTo>
                      <a:pt x="366" y="60"/>
                    </a:lnTo>
                    <a:lnTo>
                      <a:pt x="341" y="71"/>
                    </a:lnTo>
                    <a:lnTo>
                      <a:pt x="317" y="87"/>
                    </a:lnTo>
                    <a:lnTo>
                      <a:pt x="292" y="102"/>
                    </a:lnTo>
                    <a:lnTo>
                      <a:pt x="269" y="118"/>
                    </a:lnTo>
                    <a:lnTo>
                      <a:pt x="246" y="135"/>
                    </a:lnTo>
                    <a:lnTo>
                      <a:pt x="224" y="154"/>
                    </a:lnTo>
                    <a:lnTo>
                      <a:pt x="201" y="173"/>
                    </a:lnTo>
                    <a:lnTo>
                      <a:pt x="182" y="192"/>
                    </a:lnTo>
                    <a:lnTo>
                      <a:pt x="163" y="213"/>
                    </a:lnTo>
                    <a:lnTo>
                      <a:pt x="144" y="235"/>
                    </a:lnTo>
                    <a:lnTo>
                      <a:pt x="126" y="258"/>
                    </a:lnTo>
                    <a:lnTo>
                      <a:pt x="109" y="281"/>
                    </a:lnTo>
                    <a:lnTo>
                      <a:pt x="94" y="306"/>
                    </a:lnTo>
                    <a:lnTo>
                      <a:pt x="80" y="331"/>
                    </a:lnTo>
                    <a:lnTo>
                      <a:pt x="67" y="356"/>
                    </a:lnTo>
                    <a:lnTo>
                      <a:pt x="54" y="382"/>
                    </a:lnTo>
                    <a:lnTo>
                      <a:pt x="44" y="409"/>
                    </a:lnTo>
                    <a:lnTo>
                      <a:pt x="34" y="436"/>
                    </a:lnTo>
                    <a:lnTo>
                      <a:pt x="25" y="463"/>
                    </a:lnTo>
                    <a:lnTo>
                      <a:pt x="17" y="492"/>
                    </a:lnTo>
                    <a:lnTo>
                      <a:pt x="11" y="521"/>
                    </a:lnTo>
                    <a:lnTo>
                      <a:pt x="6" y="551"/>
                    </a:lnTo>
                    <a:lnTo>
                      <a:pt x="4" y="580"/>
                    </a:lnTo>
                    <a:lnTo>
                      <a:pt x="2" y="611"/>
                    </a:lnTo>
                    <a:lnTo>
                      <a:pt x="0" y="642"/>
                    </a:lnTo>
                    <a:lnTo>
                      <a:pt x="2" y="672"/>
                    </a:lnTo>
                    <a:lnTo>
                      <a:pt x="4" y="701"/>
                    </a:lnTo>
                    <a:lnTo>
                      <a:pt x="6" y="730"/>
                    </a:lnTo>
                    <a:lnTo>
                      <a:pt x="11" y="761"/>
                    </a:lnTo>
                    <a:lnTo>
                      <a:pt x="17" y="787"/>
                    </a:lnTo>
                    <a:lnTo>
                      <a:pt x="25" y="816"/>
                    </a:lnTo>
                    <a:lnTo>
                      <a:pt x="32" y="843"/>
                    </a:lnTo>
                    <a:lnTo>
                      <a:pt x="42" y="870"/>
                    </a:lnTo>
                    <a:lnTo>
                      <a:pt x="54" y="897"/>
                    </a:lnTo>
                    <a:lnTo>
                      <a:pt x="65" y="924"/>
                    </a:lnTo>
                    <a:lnTo>
                      <a:pt x="77" y="949"/>
                    </a:lnTo>
                    <a:lnTo>
                      <a:pt x="92" y="974"/>
                    </a:lnTo>
                    <a:lnTo>
                      <a:pt x="107" y="997"/>
                    </a:lnTo>
                    <a:lnTo>
                      <a:pt x="123" y="1020"/>
                    </a:lnTo>
                    <a:lnTo>
                      <a:pt x="140" y="1043"/>
                    </a:lnTo>
                    <a:lnTo>
                      <a:pt x="157" y="1064"/>
                    </a:lnTo>
                    <a:lnTo>
                      <a:pt x="176" y="1085"/>
                    </a:lnTo>
                    <a:lnTo>
                      <a:pt x="196" y="1104"/>
                    </a:lnTo>
                    <a:lnTo>
                      <a:pt x="217" y="1123"/>
                    </a:lnTo>
                    <a:lnTo>
                      <a:pt x="238" y="1142"/>
                    </a:lnTo>
                    <a:lnTo>
                      <a:pt x="259" y="1160"/>
                    </a:lnTo>
                    <a:lnTo>
                      <a:pt x="282" y="1175"/>
                    </a:lnTo>
                    <a:lnTo>
                      <a:pt x="307" y="1190"/>
                    </a:lnTo>
                    <a:lnTo>
                      <a:pt x="330" y="1206"/>
                    </a:lnTo>
                    <a:lnTo>
                      <a:pt x="355" y="1217"/>
                    </a:lnTo>
                    <a:lnTo>
                      <a:pt x="382" y="1231"/>
                    </a:lnTo>
                    <a:lnTo>
                      <a:pt x="407" y="1242"/>
                    </a:lnTo>
                    <a:lnTo>
                      <a:pt x="434" y="1252"/>
                    </a:lnTo>
                    <a:lnTo>
                      <a:pt x="462" y="1260"/>
                    </a:lnTo>
                    <a:lnTo>
                      <a:pt x="489" y="1267"/>
                    </a:lnTo>
                    <a:lnTo>
                      <a:pt x="518" y="1275"/>
                    </a:lnTo>
                    <a:lnTo>
                      <a:pt x="547" y="1279"/>
                    </a:lnTo>
                    <a:lnTo>
                      <a:pt x="589" y="1281"/>
                    </a:lnTo>
                    <a:lnTo>
                      <a:pt x="635" y="1283"/>
                    </a:lnTo>
                    <a:lnTo>
                      <a:pt x="685" y="1281"/>
                    </a:lnTo>
                    <a:lnTo>
                      <a:pt x="739" y="1281"/>
                    </a:lnTo>
                    <a:lnTo>
                      <a:pt x="768" y="1275"/>
                    </a:lnTo>
                    <a:lnTo>
                      <a:pt x="796" y="1269"/>
                    </a:lnTo>
                    <a:lnTo>
                      <a:pt x="825" y="1261"/>
                    </a:lnTo>
                    <a:lnTo>
                      <a:pt x="852" y="1254"/>
                    </a:lnTo>
                    <a:lnTo>
                      <a:pt x="879" y="1242"/>
                    </a:lnTo>
                    <a:lnTo>
                      <a:pt x="906" y="1233"/>
                    </a:lnTo>
                    <a:lnTo>
                      <a:pt x="931" y="1219"/>
                    </a:lnTo>
                    <a:lnTo>
                      <a:pt x="956" y="1206"/>
                    </a:lnTo>
                    <a:lnTo>
                      <a:pt x="981" y="1192"/>
                    </a:lnTo>
                    <a:lnTo>
                      <a:pt x="1006" y="1177"/>
                    </a:lnTo>
                    <a:lnTo>
                      <a:pt x="1029" y="1162"/>
                    </a:lnTo>
                    <a:lnTo>
                      <a:pt x="1050" y="1144"/>
                    </a:lnTo>
                    <a:lnTo>
                      <a:pt x="1071" y="1125"/>
                    </a:lnTo>
                    <a:lnTo>
                      <a:pt x="1092" y="1106"/>
                    </a:lnTo>
                    <a:lnTo>
                      <a:pt x="1113" y="1087"/>
                    </a:lnTo>
                    <a:lnTo>
                      <a:pt x="1132" y="1066"/>
                    </a:lnTo>
                    <a:lnTo>
                      <a:pt x="1150" y="1045"/>
                    </a:lnTo>
                    <a:lnTo>
                      <a:pt x="1167" y="1022"/>
                    </a:lnTo>
                    <a:lnTo>
                      <a:pt x="1182" y="999"/>
                    </a:lnTo>
                    <a:lnTo>
                      <a:pt x="1198" y="974"/>
                    </a:lnTo>
                    <a:lnTo>
                      <a:pt x="1213" y="951"/>
                    </a:lnTo>
                    <a:lnTo>
                      <a:pt x="1225" y="924"/>
                    </a:lnTo>
                    <a:lnTo>
                      <a:pt x="1238" y="899"/>
                    </a:lnTo>
                    <a:lnTo>
                      <a:pt x="1248" y="872"/>
                    </a:lnTo>
                    <a:lnTo>
                      <a:pt x="1257" y="845"/>
                    </a:lnTo>
                    <a:lnTo>
                      <a:pt x="1267" y="816"/>
                    </a:lnTo>
                    <a:lnTo>
                      <a:pt x="1273" y="789"/>
                    </a:lnTo>
                    <a:lnTo>
                      <a:pt x="1280" y="761"/>
                    </a:lnTo>
                    <a:lnTo>
                      <a:pt x="1284" y="732"/>
                    </a:lnTo>
                    <a:lnTo>
                      <a:pt x="1288" y="701"/>
                    </a:lnTo>
                    <a:lnTo>
                      <a:pt x="1290" y="672"/>
                    </a:lnTo>
                    <a:lnTo>
                      <a:pt x="1290" y="642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1" name="Freeform 65">
                <a:extLst>
                  <a:ext uri="{FF2B5EF4-FFF2-40B4-BE49-F238E27FC236}">
                    <a16:creationId xmlns:a16="http://schemas.microsoft.com/office/drawing/2014/main" id="{2863A9FC-A6F4-4A60-86D7-169F39373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1540"/>
                <a:ext cx="1282" cy="1281"/>
              </a:xfrm>
              <a:custGeom>
                <a:avLst/>
                <a:gdLst>
                  <a:gd name="T0" fmla="*/ 1274 w 1282"/>
                  <a:gd name="T1" fmla="*/ 536 h 1281"/>
                  <a:gd name="T2" fmla="*/ 1242 w 1282"/>
                  <a:gd name="T3" fmla="*/ 415 h 1281"/>
                  <a:gd name="T4" fmla="*/ 1161 w 1282"/>
                  <a:gd name="T5" fmla="*/ 263 h 1281"/>
                  <a:gd name="T6" fmla="*/ 983 w 1282"/>
                  <a:gd name="T7" fmla="*/ 96 h 1281"/>
                  <a:gd name="T8" fmla="*/ 850 w 1282"/>
                  <a:gd name="T9" fmla="*/ 33 h 1281"/>
                  <a:gd name="T10" fmla="*/ 894 w 1282"/>
                  <a:gd name="T11" fmla="*/ 60 h 1281"/>
                  <a:gd name="T12" fmla="*/ 1004 w 1282"/>
                  <a:gd name="T13" fmla="*/ 121 h 1281"/>
                  <a:gd name="T14" fmla="*/ 1098 w 1282"/>
                  <a:gd name="T15" fmla="*/ 202 h 1281"/>
                  <a:gd name="T16" fmla="*/ 1175 w 1282"/>
                  <a:gd name="T17" fmla="*/ 300 h 1281"/>
                  <a:gd name="T18" fmla="*/ 1232 w 1282"/>
                  <a:gd name="T19" fmla="*/ 411 h 1281"/>
                  <a:gd name="T20" fmla="*/ 1265 w 1282"/>
                  <a:gd name="T21" fmla="*/ 534 h 1281"/>
                  <a:gd name="T22" fmla="*/ 1272 w 1282"/>
                  <a:gd name="T23" fmla="*/ 672 h 1281"/>
                  <a:gd name="T24" fmla="*/ 1246 w 1282"/>
                  <a:gd name="T25" fmla="*/ 828 h 1281"/>
                  <a:gd name="T26" fmla="*/ 1182 w 1282"/>
                  <a:gd name="T27" fmla="*/ 968 h 1281"/>
                  <a:gd name="T28" fmla="*/ 1088 w 1282"/>
                  <a:gd name="T29" fmla="*/ 1087 h 1281"/>
                  <a:gd name="T30" fmla="*/ 969 w 1282"/>
                  <a:gd name="T31" fmla="*/ 1181 h 1281"/>
                  <a:gd name="T32" fmla="*/ 829 w 1282"/>
                  <a:gd name="T33" fmla="*/ 1244 h 1281"/>
                  <a:gd name="T34" fmla="*/ 673 w 1282"/>
                  <a:gd name="T35" fmla="*/ 1271 h 1281"/>
                  <a:gd name="T36" fmla="*/ 514 w 1282"/>
                  <a:gd name="T37" fmla="*/ 1259 h 1281"/>
                  <a:gd name="T38" fmla="*/ 366 w 1282"/>
                  <a:gd name="T39" fmla="*/ 1210 h 1281"/>
                  <a:gd name="T40" fmla="*/ 240 w 1282"/>
                  <a:gd name="T41" fmla="*/ 1127 h 1281"/>
                  <a:gd name="T42" fmla="*/ 134 w 1282"/>
                  <a:gd name="T43" fmla="*/ 1018 h 1281"/>
                  <a:gd name="T44" fmla="*/ 59 w 1282"/>
                  <a:gd name="T45" fmla="*/ 885 h 1281"/>
                  <a:gd name="T46" fmla="*/ 15 w 1282"/>
                  <a:gd name="T47" fmla="*/ 735 h 1281"/>
                  <a:gd name="T48" fmla="*/ 11 w 1282"/>
                  <a:gd name="T49" fmla="*/ 576 h 1281"/>
                  <a:gd name="T50" fmla="*/ 46 w 1282"/>
                  <a:gd name="T51" fmla="*/ 426 h 1281"/>
                  <a:gd name="T52" fmla="*/ 113 w 1282"/>
                  <a:gd name="T53" fmla="*/ 292 h 1281"/>
                  <a:gd name="T54" fmla="*/ 209 w 1282"/>
                  <a:gd name="T55" fmla="*/ 177 h 1281"/>
                  <a:gd name="T56" fmla="*/ 328 w 1282"/>
                  <a:gd name="T57" fmla="*/ 89 h 1281"/>
                  <a:gd name="T58" fmla="*/ 468 w 1282"/>
                  <a:gd name="T59" fmla="*/ 31 h 1281"/>
                  <a:gd name="T60" fmla="*/ 622 w 1282"/>
                  <a:gd name="T61" fmla="*/ 6 h 1281"/>
                  <a:gd name="T62" fmla="*/ 495 w 1282"/>
                  <a:gd name="T63" fmla="*/ 16 h 1281"/>
                  <a:gd name="T64" fmla="*/ 355 w 1282"/>
                  <a:gd name="T65" fmla="*/ 66 h 1281"/>
                  <a:gd name="T66" fmla="*/ 232 w 1282"/>
                  <a:gd name="T67" fmla="*/ 146 h 1281"/>
                  <a:gd name="T68" fmla="*/ 132 w 1282"/>
                  <a:gd name="T69" fmla="*/ 250 h 1281"/>
                  <a:gd name="T70" fmla="*/ 57 w 1282"/>
                  <a:gd name="T71" fmla="*/ 375 h 1281"/>
                  <a:gd name="T72" fmla="*/ 11 w 1282"/>
                  <a:gd name="T73" fmla="*/ 517 h 1281"/>
                  <a:gd name="T74" fmla="*/ 2 w 1282"/>
                  <a:gd name="T75" fmla="*/ 672 h 1281"/>
                  <a:gd name="T76" fmla="*/ 26 w 1282"/>
                  <a:gd name="T77" fmla="*/ 824 h 1281"/>
                  <a:gd name="T78" fmla="*/ 86 w 1282"/>
                  <a:gd name="T79" fmla="*/ 962 h 1281"/>
                  <a:gd name="T80" fmla="*/ 174 w 1282"/>
                  <a:gd name="T81" fmla="*/ 1079 h 1281"/>
                  <a:gd name="T82" fmla="*/ 288 w 1282"/>
                  <a:gd name="T83" fmla="*/ 1175 h 1281"/>
                  <a:gd name="T84" fmla="*/ 422 w 1282"/>
                  <a:gd name="T85" fmla="*/ 1242 h 1281"/>
                  <a:gd name="T86" fmla="*/ 572 w 1282"/>
                  <a:gd name="T87" fmla="*/ 1277 h 1281"/>
                  <a:gd name="T88" fmla="*/ 683 w 1282"/>
                  <a:gd name="T89" fmla="*/ 1279 h 1281"/>
                  <a:gd name="T90" fmla="*/ 833 w 1282"/>
                  <a:gd name="T91" fmla="*/ 1252 h 1281"/>
                  <a:gd name="T92" fmla="*/ 969 w 1282"/>
                  <a:gd name="T93" fmla="*/ 1190 h 1281"/>
                  <a:gd name="T94" fmla="*/ 1086 w 1282"/>
                  <a:gd name="T95" fmla="*/ 1100 h 1281"/>
                  <a:gd name="T96" fmla="*/ 1180 w 1282"/>
                  <a:gd name="T97" fmla="*/ 985 h 1281"/>
                  <a:gd name="T98" fmla="*/ 1246 w 1282"/>
                  <a:gd name="T99" fmla="*/ 853 h 1281"/>
                  <a:gd name="T100" fmla="*/ 1278 w 1282"/>
                  <a:gd name="T101" fmla="*/ 703 h 12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82"/>
                  <a:gd name="T154" fmla="*/ 0 h 1281"/>
                  <a:gd name="T155" fmla="*/ 1282 w 1282"/>
                  <a:gd name="T156" fmla="*/ 1281 h 12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82" h="1281">
                    <a:moveTo>
                      <a:pt x="1282" y="640"/>
                    </a:moveTo>
                    <a:lnTo>
                      <a:pt x="1282" y="613"/>
                    </a:lnTo>
                    <a:lnTo>
                      <a:pt x="1280" y="588"/>
                    </a:lnTo>
                    <a:lnTo>
                      <a:pt x="1278" y="561"/>
                    </a:lnTo>
                    <a:lnTo>
                      <a:pt x="1274" y="536"/>
                    </a:lnTo>
                    <a:lnTo>
                      <a:pt x="1269" y="511"/>
                    </a:lnTo>
                    <a:lnTo>
                      <a:pt x="1265" y="486"/>
                    </a:lnTo>
                    <a:lnTo>
                      <a:pt x="1257" y="463"/>
                    </a:lnTo>
                    <a:lnTo>
                      <a:pt x="1249" y="438"/>
                    </a:lnTo>
                    <a:lnTo>
                      <a:pt x="1242" y="415"/>
                    </a:lnTo>
                    <a:lnTo>
                      <a:pt x="1232" y="392"/>
                    </a:lnTo>
                    <a:lnTo>
                      <a:pt x="1223" y="369"/>
                    </a:lnTo>
                    <a:lnTo>
                      <a:pt x="1211" y="348"/>
                    </a:lnTo>
                    <a:lnTo>
                      <a:pt x="1188" y="304"/>
                    </a:lnTo>
                    <a:lnTo>
                      <a:pt x="1161" y="263"/>
                    </a:lnTo>
                    <a:lnTo>
                      <a:pt x="1130" y="225"/>
                    </a:lnTo>
                    <a:lnTo>
                      <a:pt x="1098" y="188"/>
                    </a:lnTo>
                    <a:lnTo>
                      <a:pt x="1061" y="156"/>
                    </a:lnTo>
                    <a:lnTo>
                      <a:pt x="1023" y="125"/>
                    </a:lnTo>
                    <a:lnTo>
                      <a:pt x="983" y="96"/>
                    </a:lnTo>
                    <a:lnTo>
                      <a:pt x="940" y="73"/>
                    </a:lnTo>
                    <a:lnTo>
                      <a:pt x="919" y="62"/>
                    </a:lnTo>
                    <a:lnTo>
                      <a:pt x="896" y="50"/>
                    </a:lnTo>
                    <a:lnTo>
                      <a:pt x="873" y="43"/>
                    </a:lnTo>
                    <a:lnTo>
                      <a:pt x="850" y="33"/>
                    </a:lnTo>
                    <a:lnTo>
                      <a:pt x="833" y="33"/>
                    </a:lnTo>
                    <a:lnTo>
                      <a:pt x="823" y="33"/>
                    </a:lnTo>
                    <a:lnTo>
                      <a:pt x="848" y="41"/>
                    </a:lnTo>
                    <a:lnTo>
                      <a:pt x="871" y="50"/>
                    </a:lnTo>
                    <a:lnTo>
                      <a:pt x="894" y="60"/>
                    </a:lnTo>
                    <a:lnTo>
                      <a:pt x="917" y="69"/>
                    </a:lnTo>
                    <a:lnTo>
                      <a:pt x="940" y="81"/>
                    </a:lnTo>
                    <a:lnTo>
                      <a:pt x="961" y="94"/>
                    </a:lnTo>
                    <a:lnTo>
                      <a:pt x="983" y="106"/>
                    </a:lnTo>
                    <a:lnTo>
                      <a:pt x="1004" y="121"/>
                    </a:lnTo>
                    <a:lnTo>
                      <a:pt x="1023" y="135"/>
                    </a:lnTo>
                    <a:lnTo>
                      <a:pt x="1044" y="150"/>
                    </a:lnTo>
                    <a:lnTo>
                      <a:pt x="1061" y="167"/>
                    </a:lnTo>
                    <a:lnTo>
                      <a:pt x="1080" y="185"/>
                    </a:lnTo>
                    <a:lnTo>
                      <a:pt x="1098" y="202"/>
                    </a:lnTo>
                    <a:lnTo>
                      <a:pt x="1115" y="219"/>
                    </a:lnTo>
                    <a:lnTo>
                      <a:pt x="1130" y="238"/>
                    </a:lnTo>
                    <a:lnTo>
                      <a:pt x="1146" y="258"/>
                    </a:lnTo>
                    <a:lnTo>
                      <a:pt x="1161" y="279"/>
                    </a:lnTo>
                    <a:lnTo>
                      <a:pt x="1175" y="300"/>
                    </a:lnTo>
                    <a:lnTo>
                      <a:pt x="1188" y="321"/>
                    </a:lnTo>
                    <a:lnTo>
                      <a:pt x="1199" y="342"/>
                    </a:lnTo>
                    <a:lnTo>
                      <a:pt x="1211" y="365"/>
                    </a:lnTo>
                    <a:lnTo>
                      <a:pt x="1223" y="388"/>
                    </a:lnTo>
                    <a:lnTo>
                      <a:pt x="1232" y="411"/>
                    </a:lnTo>
                    <a:lnTo>
                      <a:pt x="1240" y="434"/>
                    </a:lnTo>
                    <a:lnTo>
                      <a:pt x="1247" y="459"/>
                    </a:lnTo>
                    <a:lnTo>
                      <a:pt x="1255" y="484"/>
                    </a:lnTo>
                    <a:lnTo>
                      <a:pt x="1261" y="509"/>
                    </a:lnTo>
                    <a:lnTo>
                      <a:pt x="1265" y="534"/>
                    </a:lnTo>
                    <a:lnTo>
                      <a:pt x="1269" y="561"/>
                    </a:lnTo>
                    <a:lnTo>
                      <a:pt x="1272" y="586"/>
                    </a:lnTo>
                    <a:lnTo>
                      <a:pt x="1272" y="613"/>
                    </a:lnTo>
                    <a:lnTo>
                      <a:pt x="1274" y="640"/>
                    </a:lnTo>
                    <a:lnTo>
                      <a:pt x="1272" y="672"/>
                    </a:lnTo>
                    <a:lnTo>
                      <a:pt x="1271" y="705"/>
                    </a:lnTo>
                    <a:lnTo>
                      <a:pt x="1267" y="735"/>
                    </a:lnTo>
                    <a:lnTo>
                      <a:pt x="1261" y="766"/>
                    </a:lnTo>
                    <a:lnTo>
                      <a:pt x="1253" y="797"/>
                    </a:lnTo>
                    <a:lnTo>
                      <a:pt x="1246" y="828"/>
                    </a:lnTo>
                    <a:lnTo>
                      <a:pt x="1236" y="856"/>
                    </a:lnTo>
                    <a:lnTo>
                      <a:pt x="1224" y="885"/>
                    </a:lnTo>
                    <a:lnTo>
                      <a:pt x="1211" y="914"/>
                    </a:lnTo>
                    <a:lnTo>
                      <a:pt x="1198" y="941"/>
                    </a:lnTo>
                    <a:lnTo>
                      <a:pt x="1182" y="968"/>
                    </a:lnTo>
                    <a:lnTo>
                      <a:pt x="1165" y="993"/>
                    </a:lnTo>
                    <a:lnTo>
                      <a:pt x="1148" y="1018"/>
                    </a:lnTo>
                    <a:lnTo>
                      <a:pt x="1128" y="1043"/>
                    </a:lnTo>
                    <a:lnTo>
                      <a:pt x="1109" y="1066"/>
                    </a:lnTo>
                    <a:lnTo>
                      <a:pt x="1088" y="1087"/>
                    </a:lnTo>
                    <a:lnTo>
                      <a:pt x="1067" y="1108"/>
                    </a:lnTo>
                    <a:lnTo>
                      <a:pt x="1044" y="1127"/>
                    </a:lnTo>
                    <a:lnTo>
                      <a:pt x="1019" y="1146"/>
                    </a:lnTo>
                    <a:lnTo>
                      <a:pt x="994" y="1163"/>
                    </a:lnTo>
                    <a:lnTo>
                      <a:pt x="969" y="1181"/>
                    </a:lnTo>
                    <a:lnTo>
                      <a:pt x="942" y="1196"/>
                    </a:lnTo>
                    <a:lnTo>
                      <a:pt x="915" y="1210"/>
                    </a:lnTo>
                    <a:lnTo>
                      <a:pt x="887" y="1223"/>
                    </a:lnTo>
                    <a:lnTo>
                      <a:pt x="860" y="1235"/>
                    </a:lnTo>
                    <a:lnTo>
                      <a:pt x="829" y="1244"/>
                    </a:lnTo>
                    <a:lnTo>
                      <a:pt x="800" y="1252"/>
                    </a:lnTo>
                    <a:lnTo>
                      <a:pt x="769" y="1259"/>
                    </a:lnTo>
                    <a:lnTo>
                      <a:pt x="737" y="1265"/>
                    </a:lnTo>
                    <a:lnTo>
                      <a:pt x="706" y="1269"/>
                    </a:lnTo>
                    <a:lnTo>
                      <a:pt x="673" y="1271"/>
                    </a:lnTo>
                    <a:lnTo>
                      <a:pt x="641" y="1273"/>
                    </a:lnTo>
                    <a:lnTo>
                      <a:pt x="608" y="1271"/>
                    </a:lnTo>
                    <a:lnTo>
                      <a:pt x="577" y="1269"/>
                    </a:lnTo>
                    <a:lnTo>
                      <a:pt x="545" y="1265"/>
                    </a:lnTo>
                    <a:lnTo>
                      <a:pt x="514" y="1259"/>
                    </a:lnTo>
                    <a:lnTo>
                      <a:pt x="483" y="1252"/>
                    </a:lnTo>
                    <a:lnTo>
                      <a:pt x="453" y="1244"/>
                    </a:lnTo>
                    <a:lnTo>
                      <a:pt x="424" y="1235"/>
                    </a:lnTo>
                    <a:lnTo>
                      <a:pt x="395" y="1223"/>
                    </a:lnTo>
                    <a:lnTo>
                      <a:pt x="366" y="1210"/>
                    </a:lnTo>
                    <a:lnTo>
                      <a:pt x="339" y="1196"/>
                    </a:lnTo>
                    <a:lnTo>
                      <a:pt x="313" y="1181"/>
                    </a:lnTo>
                    <a:lnTo>
                      <a:pt x="288" y="1163"/>
                    </a:lnTo>
                    <a:lnTo>
                      <a:pt x="263" y="1146"/>
                    </a:lnTo>
                    <a:lnTo>
                      <a:pt x="240" y="1127"/>
                    </a:lnTo>
                    <a:lnTo>
                      <a:pt x="217" y="1108"/>
                    </a:lnTo>
                    <a:lnTo>
                      <a:pt x="194" y="1087"/>
                    </a:lnTo>
                    <a:lnTo>
                      <a:pt x="172" y="1066"/>
                    </a:lnTo>
                    <a:lnTo>
                      <a:pt x="153" y="1043"/>
                    </a:lnTo>
                    <a:lnTo>
                      <a:pt x="134" y="1018"/>
                    </a:lnTo>
                    <a:lnTo>
                      <a:pt x="117" y="993"/>
                    </a:lnTo>
                    <a:lnTo>
                      <a:pt x="99" y="968"/>
                    </a:lnTo>
                    <a:lnTo>
                      <a:pt x="84" y="941"/>
                    </a:lnTo>
                    <a:lnTo>
                      <a:pt x="71" y="914"/>
                    </a:lnTo>
                    <a:lnTo>
                      <a:pt x="59" y="885"/>
                    </a:lnTo>
                    <a:lnTo>
                      <a:pt x="48" y="856"/>
                    </a:lnTo>
                    <a:lnTo>
                      <a:pt x="36" y="828"/>
                    </a:lnTo>
                    <a:lnTo>
                      <a:pt x="28" y="797"/>
                    </a:lnTo>
                    <a:lnTo>
                      <a:pt x="21" y="766"/>
                    </a:lnTo>
                    <a:lnTo>
                      <a:pt x="15" y="735"/>
                    </a:lnTo>
                    <a:lnTo>
                      <a:pt x="11" y="705"/>
                    </a:lnTo>
                    <a:lnTo>
                      <a:pt x="9" y="672"/>
                    </a:lnTo>
                    <a:lnTo>
                      <a:pt x="9" y="640"/>
                    </a:lnTo>
                    <a:lnTo>
                      <a:pt x="9" y="607"/>
                    </a:lnTo>
                    <a:lnTo>
                      <a:pt x="11" y="576"/>
                    </a:lnTo>
                    <a:lnTo>
                      <a:pt x="15" y="545"/>
                    </a:lnTo>
                    <a:lnTo>
                      <a:pt x="21" y="515"/>
                    </a:lnTo>
                    <a:lnTo>
                      <a:pt x="28" y="484"/>
                    </a:lnTo>
                    <a:lnTo>
                      <a:pt x="36" y="455"/>
                    </a:lnTo>
                    <a:lnTo>
                      <a:pt x="46" y="426"/>
                    </a:lnTo>
                    <a:lnTo>
                      <a:pt x="57" y="398"/>
                    </a:lnTo>
                    <a:lnTo>
                      <a:pt x="69" y="371"/>
                    </a:lnTo>
                    <a:lnTo>
                      <a:pt x="82" y="342"/>
                    </a:lnTo>
                    <a:lnTo>
                      <a:pt x="98" y="317"/>
                    </a:lnTo>
                    <a:lnTo>
                      <a:pt x="113" y="292"/>
                    </a:lnTo>
                    <a:lnTo>
                      <a:pt x="130" y="267"/>
                    </a:lnTo>
                    <a:lnTo>
                      <a:pt x="147" y="244"/>
                    </a:lnTo>
                    <a:lnTo>
                      <a:pt x="167" y="221"/>
                    </a:lnTo>
                    <a:lnTo>
                      <a:pt x="188" y="198"/>
                    </a:lnTo>
                    <a:lnTo>
                      <a:pt x="209" y="177"/>
                    </a:lnTo>
                    <a:lnTo>
                      <a:pt x="230" y="158"/>
                    </a:lnTo>
                    <a:lnTo>
                      <a:pt x="255" y="139"/>
                    </a:lnTo>
                    <a:lnTo>
                      <a:pt x="278" y="121"/>
                    </a:lnTo>
                    <a:lnTo>
                      <a:pt x="303" y="104"/>
                    </a:lnTo>
                    <a:lnTo>
                      <a:pt x="328" y="89"/>
                    </a:lnTo>
                    <a:lnTo>
                      <a:pt x="355" y="75"/>
                    </a:lnTo>
                    <a:lnTo>
                      <a:pt x="382" y="62"/>
                    </a:lnTo>
                    <a:lnTo>
                      <a:pt x="410" y="50"/>
                    </a:lnTo>
                    <a:lnTo>
                      <a:pt x="439" y="41"/>
                    </a:lnTo>
                    <a:lnTo>
                      <a:pt x="468" y="31"/>
                    </a:lnTo>
                    <a:lnTo>
                      <a:pt x="497" y="23"/>
                    </a:lnTo>
                    <a:lnTo>
                      <a:pt x="528" y="18"/>
                    </a:lnTo>
                    <a:lnTo>
                      <a:pt x="558" y="12"/>
                    </a:lnTo>
                    <a:lnTo>
                      <a:pt x="589" y="8"/>
                    </a:lnTo>
                    <a:lnTo>
                      <a:pt x="622" y="6"/>
                    </a:lnTo>
                    <a:lnTo>
                      <a:pt x="602" y="4"/>
                    </a:lnTo>
                    <a:lnTo>
                      <a:pt x="583" y="0"/>
                    </a:lnTo>
                    <a:lnTo>
                      <a:pt x="554" y="4"/>
                    </a:lnTo>
                    <a:lnTo>
                      <a:pt x="524" y="10"/>
                    </a:lnTo>
                    <a:lnTo>
                      <a:pt x="495" y="16"/>
                    </a:lnTo>
                    <a:lnTo>
                      <a:pt x="464" y="23"/>
                    </a:lnTo>
                    <a:lnTo>
                      <a:pt x="437" y="31"/>
                    </a:lnTo>
                    <a:lnTo>
                      <a:pt x="409" y="43"/>
                    </a:lnTo>
                    <a:lnTo>
                      <a:pt x="382" y="54"/>
                    </a:lnTo>
                    <a:lnTo>
                      <a:pt x="355" y="66"/>
                    </a:lnTo>
                    <a:lnTo>
                      <a:pt x="328" y="79"/>
                    </a:lnTo>
                    <a:lnTo>
                      <a:pt x="303" y="94"/>
                    </a:lnTo>
                    <a:lnTo>
                      <a:pt x="280" y="110"/>
                    </a:lnTo>
                    <a:lnTo>
                      <a:pt x="255" y="127"/>
                    </a:lnTo>
                    <a:lnTo>
                      <a:pt x="232" y="146"/>
                    </a:lnTo>
                    <a:lnTo>
                      <a:pt x="211" y="165"/>
                    </a:lnTo>
                    <a:lnTo>
                      <a:pt x="190" y="185"/>
                    </a:lnTo>
                    <a:lnTo>
                      <a:pt x="169" y="206"/>
                    </a:lnTo>
                    <a:lnTo>
                      <a:pt x="149" y="227"/>
                    </a:lnTo>
                    <a:lnTo>
                      <a:pt x="132" y="250"/>
                    </a:lnTo>
                    <a:lnTo>
                      <a:pt x="115" y="273"/>
                    </a:lnTo>
                    <a:lnTo>
                      <a:pt x="99" y="298"/>
                    </a:lnTo>
                    <a:lnTo>
                      <a:pt x="84" y="323"/>
                    </a:lnTo>
                    <a:lnTo>
                      <a:pt x="71" y="350"/>
                    </a:lnTo>
                    <a:lnTo>
                      <a:pt x="57" y="375"/>
                    </a:lnTo>
                    <a:lnTo>
                      <a:pt x="46" y="403"/>
                    </a:lnTo>
                    <a:lnTo>
                      <a:pt x="34" y="430"/>
                    </a:lnTo>
                    <a:lnTo>
                      <a:pt x="26" y="459"/>
                    </a:lnTo>
                    <a:lnTo>
                      <a:pt x="19" y="488"/>
                    </a:lnTo>
                    <a:lnTo>
                      <a:pt x="11" y="517"/>
                    </a:lnTo>
                    <a:lnTo>
                      <a:pt x="7" y="547"/>
                    </a:lnTo>
                    <a:lnTo>
                      <a:pt x="3" y="578"/>
                    </a:lnTo>
                    <a:lnTo>
                      <a:pt x="2" y="609"/>
                    </a:lnTo>
                    <a:lnTo>
                      <a:pt x="0" y="640"/>
                    </a:lnTo>
                    <a:lnTo>
                      <a:pt x="2" y="672"/>
                    </a:lnTo>
                    <a:lnTo>
                      <a:pt x="3" y="703"/>
                    </a:lnTo>
                    <a:lnTo>
                      <a:pt x="7" y="734"/>
                    </a:lnTo>
                    <a:lnTo>
                      <a:pt x="13" y="764"/>
                    </a:lnTo>
                    <a:lnTo>
                      <a:pt x="19" y="793"/>
                    </a:lnTo>
                    <a:lnTo>
                      <a:pt x="26" y="824"/>
                    </a:lnTo>
                    <a:lnTo>
                      <a:pt x="36" y="853"/>
                    </a:lnTo>
                    <a:lnTo>
                      <a:pt x="48" y="881"/>
                    </a:lnTo>
                    <a:lnTo>
                      <a:pt x="59" y="908"/>
                    </a:lnTo>
                    <a:lnTo>
                      <a:pt x="73" y="935"/>
                    </a:lnTo>
                    <a:lnTo>
                      <a:pt x="86" y="962"/>
                    </a:lnTo>
                    <a:lnTo>
                      <a:pt x="101" y="987"/>
                    </a:lnTo>
                    <a:lnTo>
                      <a:pt x="119" y="1012"/>
                    </a:lnTo>
                    <a:lnTo>
                      <a:pt x="136" y="1035"/>
                    </a:lnTo>
                    <a:lnTo>
                      <a:pt x="155" y="1058"/>
                    </a:lnTo>
                    <a:lnTo>
                      <a:pt x="174" y="1079"/>
                    </a:lnTo>
                    <a:lnTo>
                      <a:pt x="195" y="1100"/>
                    </a:lnTo>
                    <a:lnTo>
                      <a:pt x="218" y="1121"/>
                    </a:lnTo>
                    <a:lnTo>
                      <a:pt x="240" y="1140"/>
                    </a:lnTo>
                    <a:lnTo>
                      <a:pt x="265" y="1158"/>
                    </a:lnTo>
                    <a:lnTo>
                      <a:pt x="288" y="1175"/>
                    </a:lnTo>
                    <a:lnTo>
                      <a:pt x="314" y="1190"/>
                    </a:lnTo>
                    <a:lnTo>
                      <a:pt x="339" y="1206"/>
                    </a:lnTo>
                    <a:lnTo>
                      <a:pt x="366" y="1219"/>
                    </a:lnTo>
                    <a:lnTo>
                      <a:pt x="393" y="1231"/>
                    </a:lnTo>
                    <a:lnTo>
                      <a:pt x="422" y="1242"/>
                    </a:lnTo>
                    <a:lnTo>
                      <a:pt x="451" y="1252"/>
                    </a:lnTo>
                    <a:lnTo>
                      <a:pt x="480" y="1259"/>
                    </a:lnTo>
                    <a:lnTo>
                      <a:pt x="510" y="1267"/>
                    </a:lnTo>
                    <a:lnTo>
                      <a:pt x="539" y="1273"/>
                    </a:lnTo>
                    <a:lnTo>
                      <a:pt x="572" y="1277"/>
                    </a:lnTo>
                    <a:lnTo>
                      <a:pt x="602" y="1279"/>
                    </a:lnTo>
                    <a:lnTo>
                      <a:pt x="622" y="1281"/>
                    </a:lnTo>
                    <a:lnTo>
                      <a:pt x="641" y="1281"/>
                    </a:lnTo>
                    <a:lnTo>
                      <a:pt x="662" y="1279"/>
                    </a:lnTo>
                    <a:lnTo>
                      <a:pt x="683" y="1279"/>
                    </a:lnTo>
                    <a:lnTo>
                      <a:pt x="714" y="1277"/>
                    </a:lnTo>
                    <a:lnTo>
                      <a:pt x="744" y="1273"/>
                    </a:lnTo>
                    <a:lnTo>
                      <a:pt x="775" y="1267"/>
                    </a:lnTo>
                    <a:lnTo>
                      <a:pt x="804" y="1259"/>
                    </a:lnTo>
                    <a:lnTo>
                      <a:pt x="833" y="1252"/>
                    </a:lnTo>
                    <a:lnTo>
                      <a:pt x="862" y="1242"/>
                    </a:lnTo>
                    <a:lnTo>
                      <a:pt x="890" y="1231"/>
                    </a:lnTo>
                    <a:lnTo>
                      <a:pt x="917" y="1217"/>
                    </a:lnTo>
                    <a:lnTo>
                      <a:pt x="944" y="1204"/>
                    </a:lnTo>
                    <a:lnTo>
                      <a:pt x="969" y="1190"/>
                    </a:lnTo>
                    <a:lnTo>
                      <a:pt x="994" y="1175"/>
                    </a:lnTo>
                    <a:lnTo>
                      <a:pt x="1019" y="1158"/>
                    </a:lnTo>
                    <a:lnTo>
                      <a:pt x="1042" y="1139"/>
                    </a:lnTo>
                    <a:lnTo>
                      <a:pt x="1065" y="1119"/>
                    </a:lnTo>
                    <a:lnTo>
                      <a:pt x="1086" y="1100"/>
                    </a:lnTo>
                    <a:lnTo>
                      <a:pt x="1107" y="1079"/>
                    </a:lnTo>
                    <a:lnTo>
                      <a:pt x="1128" y="1058"/>
                    </a:lnTo>
                    <a:lnTo>
                      <a:pt x="1146" y="1035"/>
                    </a:lnTo>
                    <a:lnTo>
                      <a:pt x="1165" y="1010"/>
                    </a:lnTo>
                    <a:lnTo>
                      <a:pt x="1180" y="985"/>
                    </a:lnTo>
                    <a:lnTo>
                      <a:pt x="1196" y="960"/>
                    </a:lnTo>
                    <a:lnTo>
                      <a:pt x="1211" y="935"/>
                    </a:lnTo>
                    <a:lnTo>
                      <a:pt x="1224" y="908"/>
                    </a:lnTo>
                    <a:lnTo>
                      <a:pt x="1236" y="879"/>
                    </a:lnTo>
                    <a:lnTo>
                      <a:pt x="1246" y="853"/>
                    </a:lnTo>
                    <a:lnTo>
                      <a:pt x="1255" y="824"/>
                    </a:lnTo>
                    <a:lnTo>
                      <a:pt x="1263" y="793"/>
                    </a:lnTo>
                    <a:lnTo>
                      <a:pt x="1271" y="764"/>
                    </a:lnTo>
                    <a:lnTo>
                      <a:pt x="1276" y="734"/>
                    </a:lnTo>
                    <a:lnTo>
                      <a:pt x="1278" y="703"/>
                    </a:lnTo>
                    <a:lnTo>
                      <a:pt x="1282" y="672"/>
                    </a:lnTo>
                    <a:lnTo>
                      <a:pt x="1282" y="64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2" name="Freeform 66">
                <a:extLst>
                  <a:ext uri="{FF2B5EF4-FFF2-40B4-BE49-F238E27FC236}">
                    <a16:creationId xmlns:a16="http://schemas.microsoft.com/office/drawing/2014/main" id="{C591189A-ACC8-4A10-9755-14F06F597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" y="1544"/>
                <a:ext cx="1275" cy="1273"/>
              </a:xfrm>
              <a:custGeom>
                <a:avLst/>
                <a:gdLst>
                  <a:gd name="T0" fmla="*/ 1266 w 1275"/>
                  <a:gd name="T1" fmla="*/ 532 h 1273"/>
                  <a:gd name="T2" fmla="*/ 1233 w 1275"/>
                  <a:gd name="T3" fmla="*/ 409 h 1273"/>
                  <a:gd name="T4" fmla="*/ 1177 w 1275"/>
                  <a:gd name="T5" fmla="*/ 298 h 1273"/>
                  <a:gd name="T6" fmla="*/ 1049 w 1275"/>
                  <a:gd name="T7" fmla="*/ 148 h 1273"/>
                  <a:gd name="T8" fmla="*/ 924 w 1275"/>
                  <a:gd name="T9" fmla="*/ 65 h 1273"/>
                  <a:gd name="T10" fmla="*/ 822 w 1275"/>
                  <a:gd name="T11" fmla="*/ 29 h 1273"/>
                  <a:gd name="T12" fmla="*/ 861 w 1275"/>
                  <a:gd name="T13" fmla="*/ 48 h 1273"/>
                  <a:gd name="T14" fmla="*/ 974 w 1275"/>
                  <a:gd name="T15" fmla="*/ 104 h 1273"/>
                  <a:gd name="T16" fmla="*/ 1072 w 1275"/>
                  <a:gd name="T17" fmla="*/ 181 h 1273"/>
                  <a:gd name="T18" fmla="*/ 1152 w 1275"/>
                  <a:gd name="T19" fmla="*/ 275 h 1273"/>
                  <a:gd name="T20" fmla="*/ 1214 w 1275"/>
                  <a:gd name="T21" fmla="*/ 384 h 1273"/>
                  <a:gd name="T22" fmla="*/ 1254 w 1275"/>
                  <a:gd name="T23" fmla="*/ 505 h 1273"/>
                  <a:gd name="T24" fmla="*/ 1268 w 1275"/>
                  <a:gd name="T25" fmla="*/ 636 h 1273"/>
                  <a:gd name="T26" fmla="*/ 1246 w 1275"/>
                  <a:gd name="T27" fmla="*/ 793 h 1273"/>
                  <a:gd name="T28" fmla="*/ 1191 w 1275"/>
                  <a:gd name="T29" fmla="*/ 935 h 1273"/>
                  <a:gd name="T30" fmla="*/ 1104 w 1275"/>
                  <a:gd name="T31" fmla="*/ 1058 h 1273"/>
                  <a:gd name="T32" fmla="*/ 989 w 1275"/>
                  <a:gd name="T33" fmla="*/ 1158 h 1273"/>
                  <a:gd name="T34" fmla="*/ 855 w 1275"/>
                  <a:gd name="T35" fmla="*/ 1227 h 1273"/>
                  <a:gd name="T36" fmla="*/ 703 w 1275"/>
                  <a:gd name="T37" fmla="*/ 1261 h 1273"/>
                  <a:gd name="T38" fmla="*/ 542 w 1275"/>
                  <a:gd name="T39" fmla="*/ 1257 h 1273"/>
                  <a:gd name="T40" fmla="*/ 394 w 1275"/>
                  <a:gd name="T41" fmla="*/ 1215 h 1273"/>
                  <a:gd name="T42" fmla="*/ 262 w 1275"/>
                  <a:gd name="T43" fmla="*/ 1138 h 1273"/>
                  <a:gd name="T44" fmla="*/ 154 w 1275"/>
                  <a:gd name="T45" fmla="*/ 1035 h 1273"/>
                  <a:gd name="T46" fmla="*/ 71 w 1275"/>
                  <a:gd name="T47" fmla="*/ 908 h 1273"/>
                  <a:gd name="T48" fmla="*/ 22 w 1275"/>
                  <a:gd name="T49" fmla="*/ 762 h 1273"/>
                  <a:gd name="T50" fmla="*/ 10 w 1275"/>
                  <a:gd name="T51" fmla="*/ 603 h 1273"/>
                  <a:gd name="T52" fmla="*/ 37 w 1275"/>
                  <a:gd name="T53" fmla="*/ 449 h 1273"/>
                  <a:gd name="T54" fmla="*/ 100 w 1275"/>
                  <a:gd name="T55" fmla="*/ 311 h 1273"/>
                  <a:gd name="T56" fmla="*/ 192 w 1275"/>
                  <a:gd name="T57" fmla="*/ 192 h 1273"/>
                  <a:gd name="T58" fmla="*/ 311 w 1275"/>
                  <a:gd name="T59" fmla="*/ 98 h 1273"/>
                  <a:gd name="T60" fmla="*/ 450 w 1275"/>
                  <a:gd name="T61" fmla="*/ 37 h 1273"/>
                  <a:gd name="T62" fmla="*/ 603 w 1275"/>
                  <a:gd name="T63" fmla="*/ 8 h 1273"/>
                  <a:gd name="T64" fmla="*/ 540 w 1275"/>
                  <a:gd name="T65" fmla="*/ 6 h 1273"/>
                  <a:gd name="T66" fmla="*/ 394 w 1275"/>
                  <a:gd name="T67" fmla="*/ 48 h 1273"/>
                  <a:gd name="T68" fmla="*/ 263 w 1275"/>
                  <a:gd name="T69" fmla="*/ 119 h 1273"/>
                  <a:gd name="T70" fmla="*/ 156 w 1275"/>
                  <a:gd name="T71" fmla="*/ 219 h 1273"/>
                  <a:gd name="T72" fmla="*/ 73 w 1275"/>
                  <a:gd name="T73" fmla="*/ 342 h 1273"/>
                  <a:gd name="T74" fmla="*/ 20 w 1275"/>
                  <a:gd name="T75" fmla="*/ 482 h 1273"/>
                  <a:gd name="T76" fmla="*/ 0 w 1275"/>
                  <a:gd name="T77" fmla="*/ 636 h 1273"/>
                  <a:gd name="T78" fmla="*/ 22 w 1275"/>
                  <a:gd name="T79" fmla="*/ 795 h 1273"/>
                  <a:gd name="T80" fmla="*/ 79 w 1275"/>
                  <a:gd name="T81" fmla="*/ 939 h 1273"/>
                  <a:gd name="T82" fmla="*/ 167 w 1275"/>
                  <a:gd name="T83" fmla="*/ 1064 h 1273"/>
                  <a:gd name="T84" fmla="*/ 283 w 1275"/>
                  <a:gd name="T85" fmla="*/ 1163 h 1273"/>
                  <a:gd name="T86" fmla="*/ 419 w 1275"/>
                  <a:gd name="T87" fmla="*/ 1234 h 1273"/>
                  <a:gd name="T88" fmla="*/ 573 w 1275"/>
                  <a:gd name="T89" fmla="*/ 1269 h 1273"/>
                  <a:gd name="T90" fmla="*/ 736 w 1275"/>
                  <a:gd name="T91" fmla="*/ 1265 h 1273"/>
                  <a:gd name="T92" fmla="*/ 885 w 1275"/>
                  <a:gd name="T93" fmla="*/ 1223 h 1273"/>
                  <a:gd name="T94" fmla="*/ 1020 w 1275"/>
                  <a:gd name="T95" fmla="*/ 1146 h 1273"/>
                  <a:gd name="T96" fmla="*/ 1129 w 1275"/>
                  <a:gd name="T97" fmla="*/ 1040 h 1273"/>
                  <a:gd name="T98" fmla="*/ 1212 w 1275"/>
                  <a:gd name="T99" fmla="*/ 912 h 1273"/>
                  <a:gd name="T100" fmla="*/ 1262 w 1275"/>
                  <a:gd name="T101" fmla="*/ 764 h 12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75"/>
                  <a:gd name="T154" fmla="*/ 0 h 1273"/>
                  <a:gd name="T155" fmla="*/ 1275 w 1275"/>
                  <a:gd name="T156" fmla="*/ 1273 h 12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75" h="1273">
                    <a:moveTo>
                      <a:pt x="1275" y="636"/>
                    </a:moveTo>
                    <a:lnTo>
                      <a:pt x="1275" y="609"/>
                    </a:lnTo>
                    <a:lnTo>
                      <a:pt x="1273" y="584"/>
                    </a:lnTo>
                    <a:lnTo>
                      <a:pt x="1269" y="557"/>
                    </a:lnTo>
                    <a:lnTo>
                      <a:pt x="1266" y="532"/>
                    </a:lnTo>
                    <a:lnTo>
                      <a:pt x="1262" y="505"/>
                    </a:lnTo>
                    <a:lnTo>
                      <a:pt x="1256" y="480"/>
                    </a:lnTo>
                    <a:lnTo>
                      <a:pt x="1250" y="457"/>
                    </a:lnTo>
                    <a:lnTo>
                      <a:pt x="1243" y="432"/>
                    </a:lnTo>
                    <a:lnTo>
                      <a:pt x="1233" y="409"/>
                    </a:lnTo>
                    <a:lnTo>
                      <a:pt x="1223" y="386"/>
                    </a:lnTo>
                    <a:lnTo>
                      <a:pt x="1214" y="363"/>
                    </a:lnTo>
                    <a:lnTo>
                      <a:pt x="1202" y="340"/>
                    </a:lnTo>
                    <a:lnTo>
                      <a:pt x="1191" y="319"/>
                    </a:lnTo>
                    <a:lnTo>
                      <a:pt x="1177" y="298"/>
                    </a:lnTo>
                    <a:lnTo>
                      <a:pt x="1164" y="277"/>
                    </a:lnTo>
                    <a:lnTo>
                      <a:pt x="1150" y="255"/>
                    </a:lnTo>
                    <a:lnTo>
                      <a:pt x="1118" y="217"/>
                    </a:lnTo>
                    <a:lnTo>
                      <a:pt x="1085" y="181"/>
                    </a:lnTo>
                    <a:lnTo>
                      <a:pt x="1049" y="148"/>
                    </a:lnTo>
                    <a:lnTo>
                      <a:pt x="1008" y="117"/>
                    </a:lnTo>
                    <a:lnTo>
                      <a:pt x="989" y="104"/>
                    </a:lnTo>
                    <a:lnTo>
                      <a:pt x="968" y="90"/>
                    </a:lnTo>
                    <a:lnTo>
                      <a:pt x="947" y="79"/>
                    </a:lnTo>
                    <a:lnTo>
                      <a:pt x="924" y="65"/>
                    </a:lnTo>
                    <a:lnTo>
                      <a:pt x="903" y="56"/>
                    </a:lnTo>
                    <a:lnTo>
                      <a:pt x="880" y="46"/>
                    </a:lnTo>
                    <a:lnTo>
                      <a:pt x="855" y="37"/>
                    </a:lnTo>
                    <a:lnTo>
                      <a:pt x="832" y="29"/>
                    </a:lnTo>
                    <a:lnTo>
                      <a:pt x="822" y="29"/>
                    </a:lnTo>
                    <a:lnTo>
                      <a:pt x="818" y="29"/>
                    </a:lnTo>
                    <a:lnTo>
                      <a:pt x="816" y="31"/>
                    </a:lnTo>
                    <a:lnTo>
                      <a:pt x="813" y="31"/>
                    </a:lnTo>
                    <a:lnTo>
                      <a:pt x="837" y="39"/>
                    </a:lnTo>
                    <a:lnTo>
                      <a:pt x="861" y="48"/>
                    </a:lnTo>
                    <a:lnTo>
                      <a:pt x="885" y="58"/>
                    </a:lnTo>
                    <a:lnTo>
                      <a:pt x="909" y="67"/>
                    </a:lnTo>
                    <a:lnTo>
                      <a:pt x="930" y="79"/>
                    </a:lnTo>
                    <a:lnTo>
                      <a:pt x="953" y="90"/>
                    </a:lnTo>
                    <a:lnTo>
                      <a:pt x="974" y="104"/>
                    </a:lnTo>
                    <a:lnTo>
                      <a:pt x="995" y="117"/>
                    </a:lnTo>
                    <a:lnTo>
                      <a:pt x="1014" y="133"/>
                    </a:lnTo>
                    <a:lnTo>
                      <a:pt x="1035" y="148"/>
                    </a:lnTo>
                    <a:lnTo>
                      <a:pt x="1054" y="163"/>
                    </a:lnTo>
                    <a:lnTo>
                      <a:pt x="1072" y="181"/>
                    </a:lnTo>
                    <a:lnTo>
                      <a:pt x="1089" y="198"/>
                    </a:lnTo>
                    <a:lnTo>
                      <a:pt x="1106" y="217"/>
                    </a:lnTo>
                    <a:lnTo>
                      <a:pt x="1124" y="234"/>
                    </a:lnTo>
                    <a:lnTo>
                      <a:pt x="1139" y="255"/>
                    </a:lnTo>
                    <a:lnTo>
                      <a:pt x="1152" y="275"/>
                    </a:lnTo>
                    <a:lnTo>
                      <a:pt x="1168" y="296"/>
                    </a:lnTo>
                    <a:lnTo>
                      <a:pt x="1179" y="317"/>
                    </a:lnTo>
                    <a:lnTo>
                      <a:pt x="1193" y="338"/>
                    </a:lnTo>
                    <a:lnTo>
                      <a:pt x="1204" y="361"/>
                    </a:lnTo>
                    <a:lnTo>
                      <a:pt x="1214" y="384"/>
                    </a:lnTo>
                    <a:lnTo>
                      <a:pt x="1223" y="407"/>
                    </a:lnTo>
                    <a:lnTo>
                      <a:pt x="1233" y="430"/>
                    </a:lnTo>
                    <a:lnTo>
                      <a:pt x="1241" y="455"/>
                    </a:lnTo>
                    <a:lnTo>
                      <a:pt x="1246" y="480"/>
                    </a:lnTo>
                    <a:lnTo>
                      <a:pt x="1254" y="505"/>
                    </a:lnTo>
                    <a:lnTo>
                      <a:pt x="1258" y="530"/>
                    </a:lnTo>
                    <a:lnTo>
                      <a:pt x="1262" y="557"/>
                    </a:lnTo>
                    <a:lnTo>
                      <a:pt x="1264" y="582"/>
                    </a:lnTo>
                    <a:lnTo>
                      <a:pt x="1266" y="609"/>
                    </a:lnTo>
                    <a:lnTo>
                      <a:pt x="1268" y="636"/>
                    </a:lnTo>
                    <a:lnTo>
                      <a:pt x="1266" y="668"/>
                    </a:lnTo>
                    <a:lnTo>
                      <a:pt x="1264" y="699"/>
                    </a:lnTo>
                    <a:lnTo>
                      <a:pt x="1260" y="731"/>
                    </a:lnTo>
                    <a:lnTo>
                      <a:pt x="1254" y="762"/>
                    </a:lnTo>
                    <a:lnTo>
                      <a:pt x="1246" y="793"/>
                    </a:lnTo>
                    <a:lnTo>
                      <a:pt x="1239" y="822"/>
                    </a:lnTo>
                    <a:lnTo>
                      <a:pt x="1229" y="852"/>
                    </a:lnTo>
                    <a:lnTo>
                      <a:pt x="1218" y="879"/>
                    </a:lnTo>
                    <a:lnTo>
                      <a:pt x="1204" y="908"/>
                    </a:lnTo>
                    <a:lnTo>
                      <a:pt x="1191" y="935"/>
                    </a:lnTo>
                    <a:lnTo>
                      <a:pt x="1175" y="962"/>
                    </a:lnTo>
                    <a:lnTo>
                      <a:pt x="1160" y="987"/>
                    </a:lnTo>
                    <a:lnTo>
                      <a:pt x="1143" y="1012"/>
                    </a:lnTo>
                    <a:lnTo>
                      <a:pt x="1124" y="1035"/>
                    </a:lnTo>
                    <a:lnTo>
                      <a:pt x="1104" y="1058"/>
                    </a:lnTo>
                    <a:lnTo>
                      <a:pt x="1083" y="1081"/>
                    </a:lnTo>
                    <a:lnTo>
                      <a:pt x="1060" y="1100"/>
                    </a:lnTo>
                    <a:lnTo>
                      <a:pt x="1037" y="1121"/>
                    </a:lnTo>
                    <a:lnTo>
                      <a:pt x="1014" y="1138"/>
                    </a:lnTo>
                    <a:lnTo>
                      <a:pt x="989" y="1158"/>
                    </a:lnTo>
                    <a:lnTo>
                      <a:pt x="964" y="1173"/>
                    </a:lnTo>
                    <a:lnTo>
                      <a:pt x="937" y="1188"/>
                    </a:lnTo>
                    <a:lnTo>
                      <a:pt x="910" y="1202"/>
                    </a:lnTo>
                    <a:lnTo>
                      <a:pt x="884" y="1215"/>
                    </a:lnTo>
                    <a:lnTo>
                      <a:pt x="855" y="1227"/>
                    </a:lnTo>
                    <a:lnTo>
                      <a:pt x="826" y="1236"/>
                    </a:lnTo>
                    <a:lnTo>
                      <a:pt x="795" y="1244"/>
                    </a:lnTo>
                    <a:lnTo>
                      <a:pt x="765" y="1252"/>
                    </a:lnTo>
                    <a:lnTo>
                      <a:pt x="734" y="1257"/>
                    </a:lnTo>
                    <a:lnTo>
                      <a:pt x="703" y="1261"/>
                    </a:lnTo>
                    <a:lnTo>
                      <a:pt x="670" y="1263"/>
                    </a:lnTo>
                    <a:lnTo>
                      <a:pt x="638" y="1265"/>
                    </a:lnTo>
                    <a:lnTo>
                      <a:pt x="605" y="1263"/>
                    </a:lnTo>
                    <a:lnTo>
                      <a:pt x="574" y="1261"/>
                    </a:lnTo>
                    <a:lnTo>
                      <a:pt x="542" y="1257"/>
                    </a:lnTo>
                    <a:lnTo>
                      <a:pt x="511" y="1252"/>
                    </a:lnTo>
                    <a:lnTo>
                      <a:pt x="480" y="1244"/>
                    </a:lnTo>
                    <a:lnTo>
                      <a:pt x="452" y="1236"/>
                    </a:lnTo>
                    <a:lnTo>
                      <a:pt x="423" y="1227"/>
                    </a:lnTo>
                    <a:lnTo>
                      <a:pt x="394" y="1215"/>
                    </a:lnTo>
                    <a:lnTo>
                      <a:pt x="365" y="1202"/>
                    </a:lnTo>
                    <a:lnTo>
                      <a:pt x="338" y="1188"/>
                    </a:lnTo>
                    <a:lnTo>
                      <a:pt x="311" y="1173"/>
                    </a:lnTo>
                    <a:lnTo>
                      <a:pt x="286" y="1158"/>
                    </a:lnTo>
                    <a:lnTo>
                      <a:pt x="262" y="1138"/>
                    </a:lnTo>
                    <a:lnTo>
                      <a:pt x="239" y="1121"/>
                    </a:lnTo>
                    <a:lnTo>
                      <a:pt x="215" y="1100"/>
                    </a:lnTo>
                    <a:lnTo>
                      <a:pt x="194" y="1081"/>
                    </a:lnTo>
                    <a:lnTo>
                      <a:pt x="173" y="1058"/>
                    </a:lnTo>
                    <a:lnTo>
                      <a:pt x="154" y="1035"/>
                    </a:lnTo>
                    <a:lnTo>
                      <a:pt x="135" y="1012"/>
                    </a:lnTo>
                    <a:lnTo>
                      <a:pt x="118" y="987"/>
                    </a:lnTo>
                    <a:lnTo>
                      <a:pt x="100" y="962"/>
                    </a:lnTo>
                    <a:lnTo>
                      <a:pt x="85" y="935"/>
                    </a:lnTo>
                    <a:lnTo>
                      <a:pt x="71" y="908"/>
                    </a:lnTo>
                    <a:lnTo>
                      <a:pt x="60" y="879"/>
                    </a:lnTo>
                    <a:lnTo>
                      <a:pt x="48" y="852"/>
                    </a:lnTo>
                    <a:lnTo>
                      <a:pt x="39" y="822"/>
                    </a:lnTo>
                    <a:lnTo>
                      <a:pt x="29" y="793"/>
                    </a:lnTo>
                    <a:lnTo>
                      <a:pt x="22" y="762"/>
                    </a:lnTo>
                    <a:lnTo>
                      <a:pt x="18" y="731"/>
                    </a:lnTo>
                    <a:lnTo>
                      <a:pt x="14" y="699"/>
                    </a:lnTo>
                    <a:lnTo>
                      <a:pt x="10" y="668"/>
                    </a:lnTo>
                    <a:lnTo>
                      <a:pt x="10" y="636"/>
                    </a:lnTo>
                    <a:lnTo>
                      <a:pt x="10" y="603"/>
                    </a:lnTo>
                    <a:lnTo>
                      <a:pt x="12" y="572"/>
                    </a:lnTo>
                    <a:lnTo>
                      <a:pt x="18" y="540"/>
                    </a:lnTo>
                    <a:lnTo>
                      <a:pt x="22" y="509"/>
                    </a:lnTo>
                    <a:lnTo>
                      <a:pt x="29" y="478"/>
                    </a:lnTo>
                    <a:lnTo>
                      <a:pt x="37" y="449"/>
                    </a:lnTo>
                    <a:lnTo>
                      <a:pt x="48" y="421"/>
                    </a:lnTo>
                    <a:lnTo>
                      <a:pt x="58" y="392"/>
                    </a:lnTo>
                    <a:lnTo>
                      <a:pt x="71" y="363"/>
                    </a:lnTo>
                    <a:lnTo>
                      <a:pt x="85" y="336"/>
                    </a:lnTo>
                    <a:lnTo>
                      <a:pt x="100" y="311"/>
                    </a:lnTo>
                    <a:lnTo>
                      <a:pt x="116" y="284"/>
                    </a:lnTo>
                    <a:lnTo>
                      <a:pt x="135" y="261"/>
                    </a:lnTo>
                    <a:lnTo>
                      <a:pt x="152" y="236"/>
                    </a:lnTo>
                    <a:lnTo>
                      <a:pt x="171" y="213"/>
                    </a:lnTo>
                    <a:lnTo>
                      <a:pt x="192" y="192"/>
                    </a:lnTo>
                    <a:lnTo>
                      <a:pt x="215" y="171"/>
                    </a:lnTo>
                    <a:lnTo>
                      <a:pt x="237" y="152"/>
                    </a:lnTo>
                    <a:lnTo>
                      <a:pt x="262" y="133"/>
                    </a:lnTo>
                    <a:lnTo>
                      <a:pt x="285" y="115"/>
                    </a:lnTo>
                    <a:lnTo>
                      <a:pt x="311" y="98"/>
                    </a:lnTo>
                    <a:lnTo>
                      <a:pt x="336" y="83"/>
                    </a:lnTo>
                    <a:lnTo>
                      <a:pt x="363" y="69"/>
                    </a:lnTo>
                    <a:lnTo>
                      <a:pt x="392" y="58"/>
                    </a:lnTo>
                    <a:lnTo>
                      <a:pt x="421" y="46"/>
                    </a:lnTo>
                    <a:lnTo>
                      <a:pt x="450" y="37"/>
                    </a:lnTo>
                    <a:lnTo>
                      <a:pt x="478" y="27"/>
                    </a:lnTo>
                    <a:lnTo>
                      <a:pt x="509" y="19"/>
                    </a:lnTo>
                    <a:lnTo>
                      <a:pt x="540" y="14"/>
                    </a:lnTo>
                    <a:lnTo>
                      <a:pt x="571" y="10"/>
                    </a:lnTo>
                    <a:lnTo>
                      <a:pt x="603" y="8"/>
                    </a:lnTo>
                    <a:lnTo>
                      <a:pt x="636" y="6"/>
                    </a:lnTo>
                    <a:lnTo>
                      <a:pt x="619" y="2"/>
                    </a:lnTo>
                    <a:lnTo>
                      <a:pt x="601" y="0"/>
                    </a:lnTo>
                    <a:lnTo>
                      <a:pt x="571" y="2"/>
                    </a:lnTo>
                    <a:lnTo>
                      <a:pt x="540" y="6"/>
                    </a:lnTo>
                    <a:lnTo>
                      <a:pt x="509" y="12"/>
                    </a:lnTo>
                    <a:lnTo>
                      <a:pt x="478" y="19"/>
                    </a:lnTo>
                    <a:lnTo>
                      <a:pt x="450" y="27"/>
                    </a:lnTo>
                    <a:lnTo>
                      <a:pt x="421" y="37"/>
                    </a:lnTo>
                    <a:lnTo>
                      <a:pt x="394" y="48"/>
                    </a:lnTo>
                    <a:lnTo>
                      <a:pt x="367" y="60"/>
                    </a:lnTo>
                    <a:lnTo>
                      <a:pt x="340" y="73"/>
                    </a:lnTo>
                    <a:lnTo>
                      <a:pt x="313" y="87"/>
                    </a:lnTo>
                    <a:lnTo>
                      <a:pt x="288" y="104"/>
                    </a:lnTo>
                    <a:lnTo>
                      <a:pt x="263" y="119"/>
                    </a:lnTo>
                    <a:lnTo>
                      <a:pt x="240" y="138"/>
                    </a:lnTo>
                    <a:lnTo>
                      <a:pt x="217" y="158"/>
                    </a:lnTo>
                    <a:lnTo>
                      <a:pt x="196" y="177"/>
                    </a:lnTo>
                    <a:lnTo>
                      <a:pt x="175" y="198"/>
                    </a:lnTo>
                    <a:lnTo>
                      <a:pt x="156" y="219"/>
                    </a:lnTo>
                    <a:lnTo>
                      <a:pt x="137" y="242"/>
                    </a:lnTo>
                    <a:lnTo>
                      <a:pt x="119" y="265"/>
                    </a:lnTo>
                    <a:lnTo>
                      <a:pt x="102" y="290"/>
                    </a:lnTo>
                    <a:lnTo>
                      <a:pt x="87" y="315"/>
                    </a:lnTo>
                    <a:lnTo>
                      <a:pt x="73" y="342"/>
                    </a:lnTo>
                    <a:lnTo>
                      <a:pt x="60" y="369"/>
                    </a:lnTo>
                    <a:lnTo>
                      <a:pt x="48" y="396"/>
                    </a:lnTo>
                    <a:lnTo>
                      <a:pt x="37" y="424"/>
                    </a:lnTo>
                    <a:lnTo>
                      <a:pt x="27" y="453"/>
                    </a:lnTo>
                    <a:lnTo>
                      <a:pt x="20" y="482"/>
                    </a:lnTo>
                    <a:lnTo>
                      <a:pt x="14" y="511"/>
                    </a:lnTo>
                    <a:lnTo>
                      <a:pt x="8" y="541"/>
                    </a:lnTo>
                    <a:lnTo>
                      <a:pt x="4" y="572"/>
                    </a:lnTo>
                    <a:lnTo>
                      <a:pt x="2" y="605"/>
                    </a:lnTo>
                    <a:lnTo>
                      <a:pt x="0" y="636"/>
                    </a:lnTo>
                    <a:lnTo>
                      <a:pt x="2" y="668"/>
                    </a:lnTo>
                    <a:lnTo>
                      <a:pt x="4" y="701"/>
                    </a:lnTo>
                    <a:lnTo>
                      <a:pt x="8" y="733"/>
                    </a:lnTo>
                    <a:lnTo>
                      <a:pt x="14" y="764"/>
                    </a:lnTo>
                    <a:lnTo>
                      <a:pt x="22" y="795"/>
                    </a:lnTo>
                    <a:lnTo>
                      <a:pt x="29" y="826"/>
                    </a:lnTo>
                    <a:lnTo>
                      <a:pt x="41" y="854"/>
                    </a:lnTo>
                    <a:lnTo>
                      <a:pt x="52" y="883"/>
                    </a:lnTo>
                    <a:lnTo>
                      <a:pt x="64" y="912"/>
                    </a:lnTo>
                    <a:lnTo>
                      <a:pt x="79" y="939"/>
                    </a:lnTo>
                    <a:lnTo>
                      <a:pt x="95" y="966"/>
                    </a:lnTo>
                    <a:lnTo>
                      <a:pt x="110" y="993"/>
                    </a:lnTo>
                    <a:lnTo>
                      <a:pt x="127" y="1017"/>
                    </a:lnTo>
                    <a:lnTo>
                      <a:pt x="146" y="1040"/>
                    </a:lnTo>
                    <a:lnTo>
                      <a:pt x="167" y="1064"/>
                    </a:lnTo>
                    <a:lnTo>
                      <a:pt x="189" y="1087"/>
                    </a:lnTo>
                    <a:lnTo>
                      <a:pt x="210" y="1108"/>
                    </a:lnTo>
                    <a:lnTo>
                      <a:pt x="233" y="1127"/>
                    </a:lnTo>
                    <a:lnTo>
                      <a:pt x="258" y="1146"/>
                    </a:lnTo>
                    <a:lnTo>
                      <a:pt x="283" y="1163"/>
                    </a:lnTo>
                    <a:lnTo>
                      <a:pt x="308" y="1181"/>
                    </a:lnTo>
                    <a:lnTo>
                      <a:pt x="334" y="1196"/>
                    </a:lnTo>
                    <a:lnTo>
                      <a:pt x="361" y="1209"/>
                    </a:lnTo>
                    <a:lnTo>
                      <a:pt x="390" y="1223"/>
                    </a:lnTo>
                    <a:lnTo>
                      <a:pt x="419" y="1234"/>
                    </a:lnTo>
                    <a:lnTo>
                      <a:pt x="450" y="1244"/>
                    </a:lnTo>
                    <a:lnTo>
                      <a:pt x="478" y="1252"/>
                    </a:lnTo>
                    <a:lnTo>
                      <a:pt x="509" y="1259"/>
                    </a:lnTo>
                    <a:lnTo>
                      <a:pt x="542" y="1265"/>
                    </a:lnTo>
                    <a:lnTo>
                      <a:pt x="573" y="1269"/>
                    </a:lnTo>
                    <a:lnTo>
                      <a:pt x="605" y="1271"/>
                    </a:lnTo>
                    <a:lnTo>
                      <a:pt x="638" y="1273"/>
                    </a:lnTo>
                    <a:lnTo>
                      <a:pt x="670" y="1271"/>
                    </a:lnTo>
                    <a:lnTo>
                      <a:pt x="703" y="1269"/>
                    </a:lnTo>
                    <a:lnTo>
                      <a:pt x="736" y="1265"/>
                    </a:lnTo>
                    <a:lnTo>
                      <a:pt x="766" y="1259"/>
                    </a:lnTo>
                    <a:lnTo>
                      <a:pt x="797" y="1252"/>
                    </a:lnTo>
                    <a:lnTo>
                      <a:pt x="828" y="1244"/>
                    </a:lnTo>
                    <a:lnTo>
                      <a:pt x="857" y="1234"/>
                    </a:lnTo>
                    <a:lnTo>
                      <a:pt x="885" y="1223"/>
                    </a:lnTo>
                    <a:lnTo>
                      <a:pt x="914" y="1209"/>
                    </a:lnTo>
                    <a:lnTo>
                      <a:pt x="941" y="1196"/>
                    </a:lnTo>
                    <a:lnTo>
                      <a:pt x="968" y="1181"/>
                    </a:lnTo>
                    <a:lnTo>
                      <a:pt x="995" y="1163"/>
                    </a:lnTo>
                    <a:lnTo>
                      <a:pt x="1020" y="1146"/>
                    </a:lnTo>
                    <a:lnTo>
                      <a:pt x="1043" y="1127"/>
                    </a:lnTo>
                    <a:lnTo>
                      <a:pt x="1066" y="1108"/>
                    </a:lnTo>
                    <a:lnTo>
                      <a:pt x="1089" y="1087"/>
                    </a:lnTo>
                    <a:lnTo>
                      <a:pt x="1110" y="1064"/>
                    </a:lnTo>
                    <a:lnTo>
                      <a:pt x="1129" y="1040"/>
                    </a:lnTo>
                    <a:lnTo>
                      <a:pt x="1148" y="1017"/>
                    </a:lnTo>
                    <a:lnTo>
                      <a:pt x="1166" y="993"/>
                    </a:lnTo>
                    <a:lnTo>
                      <a:pt x="1183" y="966"/>
                    </a:lnTo>
                    <a:lnTo>
                      <a:pt x="1198" y="939"/>
                    </a:lnTo>
                    <a:lnTo>
                      <a:pt x="1212" y="912"/>
                    </a:lnTo>
                    <a:lnTo>
                      <a:pt x="1225" y="883"/>
                    </a:lnTo>
                    <a:lnTo>
                      <a:pt x="1237" y="854"/>
                    </a:lnTo>
                    <a:lnTo>
                      <a:pt x="1246" y="826"/>
                    </a:lnTo>
                    <a:lnTo>
                      <a:pt x="1254" y="795"/>
                    </a:lnTo>
                    <a:lnTo>
                      <a:pt x="1262" y="764"/>
                    </a:lnTo>
                    <a:lnTo>
                      <a:pt x="1268" y="733"/>
                    </a:lnTo>
                    <a:lnTo>
                      <a:pt x="1271" y="701"/>
                    </a:lnTo>
                    <a:lnTo>
                      <a:pt x="1273" y="668"/>
                    </a:lnTo>
                    <a:lnTo>
                      <a:pt x="1275" y="636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3" name="Freeform 67">
                <a:extLst>
                  <a:ext uri="{FF2B5EF4-FFF2-40B4-BE49-F238E27FC236}">
                    <a16:creationId xmlns:a16="http://schemas.microsoft.com/office/drawing/2014/main" id="{7C39FF8B-5ACC-47E3-9F6C-BAD644915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" y="1546"/>
                <a:ext cx="1265" cy="1267"/>
              </a:xfrm>
              <a:custGeom>
                <a:avLst/>
                <a:gdLst>
                  <a:gd name="T0" fmla="*/ 1256 w 1265"/>
                  <a:gd name="T1" fmla="*/ 528 h 1267"/>
                  <a:gd name="T2" fmla="*/ 1223 w 1265"/>
                  <a:gd name="T3" fmla="*/ 405 h 1267"/>
                  <a:gd name="T4" fmla="*/ 1166 w 1265"/>
                  <a:gd name="T5" fmla="*/ 294 h 1267"/>
                  <a:gd name="T6" fmla="*/ 1089 w 1265"/>
                  <a:gd name="T7" fmla="*/ 196 h 1267"/>
                  <a:gd name="T8" fmla="*/ 995 w 1265"/>
                  <a:gd name="T9" fmla="*/ 115 h 1267"/>
                  <a:gd name="T10" fmla="*/ 885 w 1265"/>
                  <a:gd name="T11" fmla="*/ 54 h 1267"/>
                  <a:gd name="T12" fmla="*/ 812 w 1265"/>
                  <a:gd name="T13" fmla="*/ 27 h 1267"/>
                  <a:gd name="T14" fmla="*/ 872 w 1265"/>
                  <a:gd name="T15" fmla="*/ 58 h 1267"/>
                  <a:gd name="T16" fmla="*/ 983 w 1265"/>
                  <a:gd name="T17" fmla="*/ 117 h 1267"/>
                  <a:gd name="T18" fmla="*/ 1077 w 1265"/>
                  <a:gd name="T19" fmla="*/ 196 h 1267"/>
                  <a:gd name="T20" fmla="*/ 1156 w 1265"/>
                  <a:gd name="T21" fmla="*/ 294 h 1267"/>
                  <a:gd name="T22" fmla="*/ 1214 w 1265"/>
                  <a:gd name="T23" fmla="*/ 405 h 1267"/>
                  <a:gd name="T24" fmla="*/ 1248 w 1265"/>
                  <a:gd name="T25" fmla="*/ 528 h 1267"/>
                  <a:gd name="T26" fmla="*/ 1256 w 1265"/>
                  <a:gd name="T27" fmla="*/ 666 h 1267"/>
                  <a:gd name="T28" fmla="*/ 1229 w 1265"/>
                  <a:gd name="T29" fmla="*/ 820 h 1267"/>
                  <a:gd name="T30" fmla="*/ 1166 w 1265"/>
                  <a:gd name="T31" fmla="*/ 958 h 1267"/>
                  <a:gd name="T32" fmla="*/ 1073 w 1265"/>
                  <a:gd name="T33" fmla="*/ 1075 h 1267"/>
                  <a:gd name="T34" fmla="*/ 956 w 1265"/>
                  <a:gd name="T35" fmla="*/ 1167 h 1267"/>
                  <a:gd name="T36" fmla="*/ 818 w 1265"/>
                  <a:gd name="T37" fmla="*/ 1230 h 1267"/>
                  <a:gd name="T38" fmla="*/ 664 w 1265"/>
                  <a:gd name="T39" fmla="*/ 1257 h 1267"/>
                  <a:gd name="T40" fmla="*/ 507 w 1265"/>
                  <a:gd name="T41" fmla="*/ 1246 h 1267"/>
                  <a:gd name="T42" fmla="*/ 361 w 1265"/>
                  <a:gd name="T43" fmla="*/ 1196 h 1267"/>
                  <a:gd name="T44" fmla="*/ 234 w 1265"/>
                  <a:gd name="T45" fmla="*/ 1115 h 1267"/>
                  <a:gd name="T46" fmla="*/ 133 w 1265"/>
                  <a:gd name="T47" fmla="*/ 1008 h 1267"/>
                  <a:gd name="T48" fmla="*/ 58 w 1265"/>
                  <a:gd name="T49" fmla="*/ 877 h 1267"/>
                  <a:gd name="T50" fmla="*/ 16 w 1265"/>
                  <a:gd name="T51" fmla="*/ 729 h 1267"/>
                  <a:gd name="T52" fmla="*/ 12 w 1265"/>
                  <a:gd name="T53" fmla="*/ 570 h 1267"/>
                  <a:gd name="T54" fmla="*/ 46 w 1265"/>
                  <a:gd name="T55" fmla="*/ 419 h 1267"/>
                  <a:gd name="T56" fmla="*/ 115 w 1265"/>
                  <a:gd name="T57" fmla="*/ 284 h 1267"/>
                  <a:gd name="T58" fmla="*/ 213 w 1265"/>
                  <a:gd name="T59" fmla="*/ 171 h 1267"/>
                  <a:gd name="T60" fmla="*/ 334 w 1265"/>
                  <a:gd name="T61" fmla="*/ 85 h 1267"/>
                  <a:gd name="T62" fmla="*/ 476 w 1265"/>
                  <a:gd name="T63" fmla="*/ 29 h 1267"/>
                  <a:gd name="T64" fmla="*/ 632 w 1265"/>
                  <a:gd name="T65" fmla="*/ 10 h 1267"/>
                  <a:gd name="T66" fmla="*/ 580 w 1265"/>
                  <a:gd name="T67" fmla="*/ 2 h 1267"/>
                  <a:gd name="T68" fmla="*/ 430 w 1265"/>
                  <a:gd name="T69" fmla="*/ 35 h 1267"/>
                  <a:gd name="T70" fmla="*/ 294 w 1265"/>
                  <a:gd name="T71" fmla="*/ 98 h 1267"/>
                  <a:gd name="T72" fmla="*/ 179 w 1265"/>
                  <a:gd name="T73" fmla="*/ 192 h 1267"/>
                  <a:gd name="T74" fmla="*/ 89 w 1265"/>
                  <a:gd name="T75" fmla="*/ 311 h 1267"/>
                  <a:gd name="T76" fmla="*/ 27 w 1265"/>
                  <a:gd name="T77" fmla="*/ 449 h 1267"/>
                  <a:gd name="T78" fmla="*/ 0 w 1265"/>
                  <a:gd name="T79" fmla="*/ 601 h 1267"/>
                  <a:gd name="T80" fmla="*/ 12 w 1265"/>
                  <a:gd name="T81" fmla="*/ 760 h 1267"/>
                  <a:gd name="T82" fmla="*/ 62 w 1265"/>
                  <a:gd name="T83" fmla="*/ 908 h 1267"/>
                  <a:gd name="T84" fmla="*/ 144 w 1265"/>
                  <a:gd name="T85" fmla="*/ 1037 h 1267"/>
                  <a:gd name="T86" fmla="*/ 254 w 1265"/>
                  <a:gd name="T87" fmla="*/ 1140 h 1267"/>
                  <a:gd name="T88" fmla="*/ 386 w 1265"/>
                  <a:gd name="T89" fmla="*/ 1217 h 1267"/>
                  <a:gd name="T90" fmla="*/ 536 w 1265"/>
                  <a:gd name="T91" fmla="*/ 1259 h 1267"/>
                  <a:gd name="T92" fmla="*/ 697 w 1265"/>
                  <a:gd name="T93" fmla="*/ 1263 h 1267"/>
                  <a:gd name="T94" fmla="*/ 851 w 1265"/>
                  <a:gd name="T95" fmla="*/ 1229 h 1267"/>
                  <a:gd name="T96" fmla="*/ 985 w 1265"/>
                  <a:gd name="T97" fmla="*/ 1157 h 1267"/>
                  <a:gd name="T98" fmla="*/ 1100 w 1265"/>
                  <a:gd name="T99" fmla="*/ 1060 h 1267"/>
                  <a:gd name="T100" fmla="*/ 1189 w 1265"/>
                  <a:gd name="T101" fmla="*/ 935 h 1267"/>
                  <a:gd name="T102" fmla="*/ 1244 w 1265"/>
                  <a:gd name="T103" fmla="*/ 791 h 1267"/>
                  <a:gd name="T104" fmla="*/ 1265 w 1265"/>
                  <a:gd name="T105" fmla="*/ 634 h 12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65"/>
                  <a:gd name="T160" fmla="*/ 0 h 1267"/>
                  <a:gd name="T161" fmla="*/ 1265 w 1265"/>
                  <a:gd name="T162" fmla="*/ 1267 h 126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65" h="1267">
                    <a:moveTo>
                      <a:pt x="1265" y="634"/>
                    </a:moveTo>
                    <a:lnTo>
                      <a:pt x="1263" y="607"/>
                    </a:lnTo>
                    <a:lnTo>
                      <a:pt x="1263" y="580"/>
                    </a:lnTo>
                    <a:lnTo>
                      <a:pt x="1260" y="555"/>
                    </a:lnTo>
                    <a:lnTo>
                      <a:pt x="1256" y="528"/>
                    </a:lnTo>
                    <a:lnTo>
                      <a:pt x="1252" y="503"/>
                    </a:lnTo>
                    <a:lnTo>
                      <a:pt x="1246" y="478"/>
                    </a:lnTo>
                    <a:lnTo>
                      <a:pt x="1238" y="453"/>
                    </a:lnTo>
                    <a:lnTo>
                      <a:pt x="1231" y="428"/>
                    </a:lnTo>
                    <a:lnTo>
                      <a:pt x="1223" y="405"/>
                    </a:lnTo>
                    <a:lnTo>
                      <a:pt x="1214" y="382"/>
                    </a:lnTo>
                    <a:lnTo>
                      <a:pt x="1202" y="359"/>
                    </a:lnTo>
                    <a:lnTo>
                      <a:pt x="1190" y="336"/>
                    </a:lnTo>
                    <a:lnTo>
                      <a:pt x="1179" y="315"/>
                    </a:lnTo>
                    <a:lnTo>
                      <a:pt x="1166" y="294"/>
                    </a:lnTo>
                    <a:lnTo>
                      <a:pt x="1152" y="273"/>
                    </a:lnTo>
                    <a:lnTo>
                      <a:pt x="1137" y="252"/>
                    </a:lnTo>
                    <a:lnTo>
                      <a:pt x="1121" y="232"/>
                    </a:lnTo>
                    <a:lnTo>
                      <a:pt x="1106" y="213"/>
                    </a:lnTo>
                    <a:lnTo>
                      <a:pt x="1089" y="196"/>
                    </a:lnTo>
                    <a:lnTo>
                      <a:pt x="1071" y="179"/>
                    </a:lnTo>
                    <a:lnTo>
                      <a:pt x="1052" y="161"/>
                    </a:lnTo>
                    <a:lnTo>
                      <a:pt x="1035" y="144"/>
                    </a:lnTo>
                    <a:lnTo>
                      <a:pt x="1014" y="129"/>
                    </a:lnTo>
                    <a:lnTo>
                      <a:pt x="995" y="115"/>
                    </a:lnTo>
                    <a:lnTo>
                      <a:pt x="974" y="100"/>
                    </a:lnTo>
                    <a:lnTo>
                      <a:pt x="952" y="88"/>
                    </a:lnTo>
                    <a:lnTo>
                      <a:pt x="931" y="75"/>
                    </a:lnTo>
                    <a:lnTo>
                      <a:pt x="908" y="63"/>
                    </a:lnTo>
                    <a:lnTo>
                      <a:pt x="885" y="54"/>
                    </a:lnTo>
                    <a:lnTo>
                      <a:pt x="862" y="44"/>
                    </a:lnTo>
                    <a:lnTo>
                      <a:pt x="839" y="35"/>
                    </a:lnTo>
                    <a:lnTo>
                      <a:pt x="814" y="27"/>
                    </a:lnTo>
                    <a:lnTo>
                      <a:pt x="812" y="27"/>
                    </a:lnTo>
                    <a:lnTo>
                      <a:pt x="807" y="31"/>
                    </a:lnTo>
                    <a:lnTo>
                      <a:pt x="801" y="33"/>
                    </a:lnTo>
                    <a:lnTo>
                      <a:pt x="824" y="39"/>
                    </a:lnTo>
                    <a:lnTo>
                      <a:pt x="849" y="48"/>
                    </a:lnTo>
                    <a:lnTo>
                      <a:pt x="872" y="58"/>
                    </a:lnTo>
                    <a:lnTo>
                      <a:pt x="895" y="67"/>
                    </a:lnTo>
                    <a:lnTo>
                      <a:pt x="918" y="79"/>
                    </a:lnTo>
                    <a:lnTo>
                      <a:pt x="939" y="90"/>
                    </a:lnTo>
                    <a:lnTo>
                      <a:pt x="962" y="104"/>
                    </a:lnTo>
                    <a:lnTo>
                      <a:pt x="983" y="117"/>
                    </a:lnTo>
                    <a:lnTo>
                      <a:pt x="1002" y="131"/>
                    </a:lnTo>
                    <a:lnTo>
                      <a:pt x="1023" y="146"/>
                    </a:lnTo>
                    <a:lnTo>
                      <a:pt x="1041" y="161"/>
                    </a:lnTo>
                    <a:lnTo>
                      <a:pt x="1060" y="179"/>
                    </a:lnTo>
                    <a:lnTo>
                      <a:pt x="1077" y="196"/>
                    </a:lnTo>
                    <a:lnTo>
                      <a:pt x="1094" y="215"/>
                    </a:lnTo>
                    <a:lnTo>
                      <a:pt x="1112" y="232"/>
                    </a:lnTo>
                    <a:lnTo>
                      <a:pt x="1127" y="253"/>
                    </a:lnTo>
                    <a:lnTo>
                      <a:pt x="1142" y="273"/>
                    </a:lnTo>
                    <a:lnTo>
                      <a:pt x="1156" y="294"/>
                    </a:lnTo>
                    <a:lnTo>
                      <a:pt x="1169" y="315"/>
                    </a:lnTo>
                    <a:lnTo>
                      <a:pt x="1181" y="336"/>
                    </a:lnTo>
                    <a:lnTo>
                      <a:pt x="1192" y="359"/>
                    </a:lnTo>
                    <a:lnTo>
                      <a:pt x="1204" y="382"/>
                    </a:lnTo>
                    <a:lnTo>
                      <a:pt x="1214" y="405"/>
                    </a:lnTo>
                    <a:lnTo>
                      <a:pt x="1223" y="428"/>
                    </a:lnTo>
                    <a:lnTo>
                      <a:pt x="1231" y="453"/>
                    </a:lnTo>
                    <a:lnTo>
                      <a:pt x="1237" y="478"/>
                    </a:lnTo>
                    <a:lnTo>
                      <a:pt x="1242" y="503"/>
                    </a:lnTo>
                    <a:lnTo>
                      <a:pt x="1248" y="528"/>
                    </a:lnTo>
                    <a:lnTo>
                      <a:pt x="1252" y="555"/>
                    </a:lnTo>
                    <a:lnTo>
                      <a:pt x="1254" y="580"/>
                    </a:lnTo>
                    <a:lnTo>
                      <a:pt x="1256" y="607"/>
                    </a:lnTo>
                    <a:lnTo>
                      <a:pt x="1256" y="634"/>
                    </a:lnTo>
                    <a:lnTo>
                      <a:pt x="1256" y="666"/>
                    </a:lnTo>
                    <a:lnTo>
                      <a:pt x="1254" y="697"/>
                    </a:lnTo>
                    <a:lnTo>
                      <a:pt x="1250" y="729"/>
                    </a:lnTo>
                    <a:lnTo>
                      <a:pt x="1244" y="760"/>
                    </a:lnTo>
                    <a:lnTo>
                      <a:pt x="1237" y="789"/>
                    </a:lnTo>
                    <a:lnTo>
                      <a:pt x="1229" y="820"/>
                    </a:lnTo>
                    <a:lnTo>
                      <a:pt x="1219" y="848"/>
                    </a:lnTo>
                    <a:lnTo>
                      <a:pt x="1208" y="877"/>
                    </a:lnTo>
                    <a:lnTo>
                      <a:pt x="1194" y="904"/>
                    </a:lnTo>
                    <a:lnTo>
                      <a:pt x="1181" y="931"/>
                    </a:lnTo>
                    <a:lnTo>
                      <a:pt x="1166" y="958"/>
                    </a:lnTo>
                    <a:lnTo>
                      <a:pt x="1150" y="983"/>
                    </a:lnTo>
                    <a:lnTo>
                      <a:pt x="1133" y="1008"/>
                    </a:lnTo>
                    <a:lnTo>
                      <a:pt x="1114" y="1031"/>
                    </a:lnTo>
                    <a:lnTo>
                      <a:pt x="1094" y="1054"/>
                    </a:lnTo>
                    <a:lnTo>
                      <a:pt x="1073" y="1075"/>
                    </a:lnTo>
                    <a:lnTo>
                      <a:pt x="1052" y="1096"/>
                    </a:lnTo>
                    <a:lnTo>
                      <a:pt x="1029" y="1115"/>
                    </a:lnTo>
                    <a:lnTo>
                      <a:pt x="1006" y="1134"/>
                    </a:lnTo>
                    <a:lnTo>
                      <a:pt x="981" y="1152"/>
                    </a:lnTo>
                    <a:lnTo>
                      <a:pt x="956" y="1167"/>
                    </a:lnTo>
                    <a:lnTo>
                      <a:pt x="929" y="1182"/>
                    </a:lnTo>
                    <a:lnTo>
                      <a:pt x="903" y="1196"/>
                    </a:lnTo>
                    <a:lnTo>
                      <a:pt x="876" y="1209"/>
                    </a:lnTo>
                    <a:lnTo>
                      <a:pt x="847" y="1221"/>
                    </a:lnTo>
                    <a:lnTo>
                      <a:pt x="818" y="1230"/>
                    </a:lnTo>
                    <a:lnTo>
                      <a:pt x="787" y="1238"/>
                    </a:lnTo>
                    <a:lnTo>
                      <a:pt x="759" y="1246"/>
                    </a:lnTo>
                    <a:lnTo>
                      <a:pt x="728" y="1252"/>
                    </a:lnTo>
                    <a:lnTo>
                      <a:pt x="695" y="1255"/>
                    </a:lnTo>
                    <a:lnTo>
                      <a:pt x="664" y="1257"/>
                    </a:lnTo>
                    <a:lnTo>
                      <a:pt x="632" y="1257"/>
                    </a:lnTo>
                    <a:lnTo>
                      <a:pt x="599" y="1257"/>
                    </a:lnTo>
                    <a:lnTo>
                      <a:pt x="568" y="1255"/>
                    </a:lnTo>
                    <a:lnTo>
                      <a:pt x="538" y="1252"/>
                    </a:lnTo>
                    <a:lnTo>
                      <a:pt x="507" y="1246"/>
                    </a:lnTo>
                    <a:lnTo>
                      <a:pt x="476" y="1238"/>
                    </a:lnTo>
                    <a:lnTo>
                      <a:pt x="446" y="1230"/>
                    </a:lnTo>
                    <a:lnTo>
                      <a:pt x="417" y="1221"/>
                    </a:lnTo>
                    <a:lnTo>
                      <a:pt x="390" y="1209"/>
                    </a:lnTo>
                    <a:lnTo>
                      <a:pt x="361" y="1196"/>
                    </a:lnTo>
                    <a:lnTo>
                      <a:pt x="334" y="1182"/>
                    </a:lnTo>
                    <a:lnTo>
                      <a:pt x="309" y="1167"/>
                    </a:lnTo>
                    <a:lnTo>
                      <a:pt x="282" y="1152"/>
                    </a:lnTo>
                    <a:lnTo>
                      <a:pt x="259" y="1134"/>
                    </a:lnTo>
                    <a:lnTo>
                      <a:pt x="234" y="1115"/>
                    </a:lnTo>
                    <a:lnTo>
                      <a:pt x="213" y="1096"/>
                    </a:lnTo>
                    <a:lnTo>
                      <a:pt x="190" y="1075"/>
                    </a:lnTo>
                    <a:lnTo>
                      <a:pt x="169" y="1054"/>
                    </a:lnTo>
                    <a:lnTo>
                      <a:pt x="150" y="1031"/>
                    </a:lnTo>
                    <a:lnTo>
                      <a:pt x="133" y="1008"/>
                    </a:lnTo>
                    <a:lnTo>
                      <a:pt x="115" y="983"/>
                    </a:lnTo>
                    <a:lnTo>
                      <a:pt x="98" y="958"/>
                    </a:lnTo>
                    <a:lnTo>
                      <a:pt x="83" y="931"/>
                    </a:lnTo>
                    <a:lnTo>
                      <a:pt x="69" y="904"/>
                    </a:lnTo>
                    <a:lnTo>
                      <a:pt x="58" y="877"/>
                    </a:lnTo>
                    <a:lnTo>
                      <a:pt x="46" y="848"/>
                    </a:lnTo>
                    <a:lnTo>
                      <a:pt x="37" y="820"/>
                    </a:lnTo>
                    <a:lnTo>
                      <a:pt x="27" y="789"/>
                    </a:lnTo>
                    <a:lnTo>
                      <a:pt x="21" y="760"/>
                    </a:lnTo>
                    <a:lnTo>
                      <a:pt x="16" y="729"/>
                    </a:lnTo>
                    <a:lnTo>
                      <a:pt x="12" y="697"/>
                    </a:lnTo>
                    <a:lnTo>
                      <a:pt x="8" y="666"/>
                    </a:lnTo>
                    <a:lnTo>
                      <a:pt x="8" y="634"/>
                    </a:lnTo>
                    <a:lnTo>
                      <a:pt x="8" y="601"/>
                    </a:lnTo>
                    <a:lnTo>
                      <a:pt x="12" y="570"/>
                    </a:lnTo>
                    <a:lnTo>
                      <a:pt x="16" y="538"/>
                    </a:lnTo>
                    <a:lnTo>
                      <a:pt x="21" y="507"/>
                    </a:lnTo>
                    <a:lnTo>
                      <a:pt x="27" y="478"/>
                    </a:lnTo>
                    <a:lnTo>
                      <a:pt x="37" y="447"/>
                    </a:lnTo>
                    <a:lnTo>
                      <a:pt x="46" y="419"/>
                    </a:lnTo>
                    <a:lnTo>
                      <a:pt x="58" y="390"/>
                    </a:lnTo>
                    <a:lnTo>
                      <a:pt x="69" y="363"/>
                    </a:lnTo>
                    <a:lnTo>
                      <a:pt x="83" y="336"/>
                    </a:lnTo>
                    <a:lnTo>
                      <a:pt x="98" y="309"/>
                    </a:lnTo>
                    <a:lnTo>
                      <a:pt x="115" y="284"/>
                    </a:lnTo>
                    <a:lnTo>
                      <a:pt x="133" y="259"/>
                    </a:lnTo>
                    <a:lnTo>
                      <a:pt x="150" y="236"/>
                    </a:lnTo>
                    <a:lnTo>
                      <a:pt x="169" y="213"/>
                    </a:lnTo>
                    <a:lnTo>
                      <a:pt x="190" y="192"/>
                    </a:lnTo>
                    <a:lnTo>
                      <a:pt x="213" y="171"/>
                    </a:lnTo>
                    <a:lnTo>
                      <a:pt x="234" y="152"/>
                    </a:lnTo>
                    <a:lnTo>
                      <a:pt x="259" y="133"/>
                    </a:lnTo>
                    <a:lnTo>
                      <a:pt x="282" y="115"/>
                    </a:lnTo>
                    <a:lnTo>
                      <a:pt x="309" y="100"/>
                    </a:lnTo>
                    <a:lnTo>
                      <a:pt x="334" y="85"/>
                    </a:lnTo>
                    <a:lnTo>
                      <a:pt x="361" y="71"/>
                    </a:lnTo>
                    <a:lnTo>
                      <a:pt x="390" y="58"/>
                    </a:lnTo>
                    <a:lnTo>
                      <a:pt x="417" y="46"/>
                    </a:lnTo>
                    <a:lnTo>
                      <a:pt x="446" y="37"/>
                    </a:lnTo>
                    <a:lnTo>
                      <a:pt x="476" y="29"/>
                    </a:lnTo>
                    <a:lnTo>
                      <a:pt x="507" y="21"/>
                    </a:lnTo>
                    <a:lnTo>
                      <a:pt x="538" y="15"/>
                    </a:lnTo>
                    <a:lnTo>
                      <a:pt x="568" y="12"/>
                    </a:lnTo>
                    <a:lnTo>
                      <a:pt x="599" y="10"/>
                    </a:lnTo>
                    <a:lnTo>
                      <a:pt x="632" y="10"/>
                    </a:lnTo>
                    <a:lnTo>
                      <a:pt x="639" y="10"/>
                    </a:lnTo>
                    <a:lnTo>
                      <a:pt x="645" y="10"/>
                    </a:lnTo>
                    <a:lnTo>
                      <a:pt x="630" y="6"/>
                    </a:lnTo>
                    <a:lnTo>
                      <a:pt x="613" y="0"/>
                    </a:lnTo>
                    <a:lnTo>
                      <a:pt x="580" y="2"/>
                    </a:lnTo>
                    <a:lnTo>
                      <a:pt x="549" y="6"/>
                    </a:lnTo>
                    <a:lnTo>
                      <a:pt x="519" y="12"/>
                    </a:lnTo>
                    <a:lnTo>
                      <a:pt x="488" y="17"/>
                    </a:lnTo>
                    <a:lnTo>
                      <a:pt x="459" y="25"/>
                    </a:lnTo>
                    <a:lnTo>
                      <a:pt x="430" y="35"/>
                    </a:lnTo>
                    <a:lnTo>
                      <a:pt x="401" y="44"/>
                    </a:lnTo>
                    <a:lnTo>
                      <a:pt x="373" y="56"/>
                    </a:lnTo>
                    <a:lnTo>
                      <a:pt x="346" y="69"/>
                    </a:lnTo>
                    <a:lnTo>
                      <a:pt x="319" y="83"/>
                    </a:lnTo>
                    <a:lnTo>
                      <a:pt x="294" y="98"/>
                    </a:lnTo>
                    <a:lnTo>
                      <a:pt x="269" y="115"/>
                    </a:lnTo>
                    <a:lnTo>
                      <a:pt x="246" y="133"/>
                    </a:lnTo>
                    <a:lnTo>
                      <a:pt x="221" y="152"/>
                    </a:lnTo>
                    <a:lnTo>
                      <a:pt x="200" y="171"/>
                    </a:lnTo>
                    <a:lnTo>
                      <a:pt x="179" y="192"/>
                    </a:lnTo>
                    <a:lnTo>
                      <a:pt x="158" y="215"/>
                    </a:lnTo>
                    <a:lnTo>
                      <a:pt x="138" y="238"/>
                    </a:lnTo>
                    <a:lnTo>
                      <a:pt x="121" y="261"/>
                    </a:lnTo>
                    <a:lnTo>
                      <a:pt x="104" y="286"/>
                    </a:lnTo>
                    <a:lnTo>
                      <a:pt x="89" y="311"/>
                    </a:lnTo>
                    <a:lnTo>
                      <a:pt x="73" y="336"/>
                    </a:lnTo>
                    <a:lnTo>
                      <a:pt x="60" y="365"/>
                    </a:lnTo>
                    <a:lnTo>
                      <a:pt x="48" y="392"/>
                    </a:lnTo>
                    <a:lnTo>
                      <a:pt x="37" y="420"/>
                    </a:lnTo>
                    <a:lnTo>
                      <a:pt x="27" y="449"/>
                    </a:lnTo>
                    <a:lnTo>
                      <a:pt x="19" y="478"/>
                    </a:lnTo>
                    <a:lnTo>
                      <a:pt x="12" y="509"/>
                    </a:lnTo>
                    <a:lnTo>
                      <a:pt x="6" y="539"/>
                    </a:lnTo>
                    <a:lnTo>
                      <a:pt x="2" y="570"/>
                    </a:lnTo>
                    <a:lnTo>
                      <a:pt x="0" y="601"/>
                    </a:lnTo>
                    <a:lnTo>
                      <a:pt x="0" y="634"/>
                    </a:lnTo>
                    <a:lnTo>
                      <a:pt x="0" y="666"/>
                    </a:lnTo>
                    <a:lnTo>
                      <a:pt x="2" y="699"/>
                    </a:lnTo>
                    <a:lnTo>
                      <a:pt x="6" y="729"/>
                    </a:lnTo>
                    <a:lnTo>
                      <a:pt x="12" y="760"/>
                    </a:lnTo>
                    <a:lnTo>
                      <a:pt x="19" y="791"/>
                    </a:lnTo>
                    <a:lnTo>
                      <a:pt x="27" y="822"/>
                    </a:lnTo>
                    <a:lnTo>
                      <a:pt x="39" y="850"/>
                    </a:lnTo>
                    <a:lnTo>
                      <a:pt x="50" y="879"/>
                    </a:lnTo>
                    <a:lnTo>
                      <a:pt x="62" y="908"/>
                    </a:lnTo>
                    <a:lnTo>
                      <a:pt x="75" y="935"/>
                    </a:lnTo>
                    <a:lnTo>
                      <a:pt x="90" y="962"/>
                    </a:lnTo>
                    <a:lnTo>
                      <a:pt x="108" y="987"/>
                    </a:lnTo>
                    <a:lnTo>
                      <a:pt x="125" y="1012"/>
                    </a:lnTo>
                    <a:lnTo>
                      <a:pt x="144" y="1037"/>
                    </a:lnTo>
                    <a:lnTo>
                      <a:pt x="163" y="1060"/>
                    </a:lnTo>
                    <a:lnTo>
                      <a:pt x="185" y="1081"/>
                    </a:lnTo>
                    <a:lnTo>
                      <a:pt x="208" y="1102"/>
                    </a:lnTo>
                    <a:lnTo>
                      <a:pt x="231" y="1121"/>
                    </a:lnTo>
                    <a:lnTo>
                      <a:pt x="254" y="1140"/>
                    </a:lnTo>
                    <a:lnTo>
                      <a:pt x="279" y="1157"/>
                    </a:lnTo>
                    <a:lnTo>
                      <a:pt x="304" y="1175"/>
                    </a:lnTo>
                    <a:lnTo>
                      <a:pt x="330" y="1190"/>
                    </a:lnTo>
                    <a:lnTo>
                      <a:pt x="357" y="1204"/>
                    </a:lnTo>
                    <a:lnTo>
                      <a:pt x="386" y="1217"/>
                    </a:lnTo>
                    <a:lnTo>
                      <a:pt x="415" y="1229"/>
                    </a:lnTo>
                    <a:lnTo>
                      <a:pt x="444" y="1238"/>
                    </a:lnTo>
                    <a:lnTo>
                      <a:pt x="474" y="1246"/>
                    </a:lnTo>
                    <a:lnTo>
                      <a:pt x="505" y="1253"/>
                    </a:lnTo>
                    <a:lnTo>
                      <a:pt x="536" y="1259"/>
                    </a:lnTo>
                    <a:lnTo>
                      <a:pt x="568" y="1263"/>
                    </a:lnTo>
                    <a:lnTo>
                      <a:pt x="599" y="1265"/>
                    </a:lnTo>
                    <a:lnTo>
                      <a:pt x="632" y="1267"/>
                    </a:lnTo>
                    <a:lnTo>
                      <a:pt x="664" y="1265"/>
                    </a:lnTo>
                    <a:lnTo>
                      <a:pt x="697" y="1263"/>
                    </a:lnTo>
                    <a:lnTo>
                      <a:pt x="728" y="1259"/>
                    </a:lnTo>
                    <a:lnTo>
                      <a:pt x="760" y="1253"/>
                    </a:lnTo>
                    <a:lnTo>
                      <a:pt x="791" y="1246"/>
                    </a:lnTo>
                    <a:lnTo>
                      <a:pt x="820" y="1238"/>
                    </a:lnTo>
                    <a:lnTo>
                      <a:pt x="851" y="1229"/>
                    </a:lnTo>
                    <a:lnTo>
                      <a:pt x="878" y="1217"/>
                    </a:lnTo>
                    <a:lnTo>
                      <a:pt x="906" y="1204"/>
                    </a:lnTo>
                    <a:lnTo>
                      <a:pt x="933" y="1190"/>
                    </a:lnTo>
                    <a:lnTo>
                      <a:pt x="960" y="1175"/>
                    </a:lnTo>
                    <a:lnTo>
                      <a:pt x="985" y="1157"/>
                    </a:lnTo>
                    <a:lnTo>
                      <a:pt x="1010" y="1140"/>
                    </a:lnTo>
                    <a:lnTo>
                      <a:pt x="1035" y="1121"/>
                    </a:lnTo>
                    <a:lnTo>
                      <a:pt x="1058" y="1102"/>
                    </a:lnTo>
                    <a:lnTo>
                      <a:pt x="1079" y="1081"/>
                    </a:lnTo>
                    <a:lnTo>
                      <a:pt x="1100" y="1060"/>
                    </a:lnTo>
                    <a:lnTo>
                      <a:pt x="1119" y="1037"/>
                    </a:lnTo>
                    <a:lnTo>
                      <a:pt x="1139" y="1012"/>
                    </a:lnTo>
                    <a:lnTo>
                      <a:pt x="1156" y="987"/>
                    </a:lnTo>
                    <a:lnTo>
                      <a:pt x="1173" y="962"/>
                    </a:lnTo>
                    <a:lnTo>
                      <a:pt x="1189" y="935"/>
                    </a:lnTo>
                    <a:lnTo>
                      <a:pt x="1202" y="908"/>
                    </a:lnTo>
                    <a:lnTo>
                      <a:pt x="1215" y="879"/>
                    </a:lnTo>
                    <a:lnTo>
                      <a:pt x="1227" y="850"/>
                    </a:lnTo>
                    <a:lnTo>
                      <a:pt x="1237" y="822"/>
                    </a:lnTo>
                    <a:lnTo>
                      <a:pt x="1244" y="791"/>
                    </a:lnTo>
                    <a:lnTo>
                      <a:pt x="1252" y="760"/>
                    </a:lnTo>
                    <a:lnTo>
                      <a:pt x="1258" y="729"/>
                    </a:lnTo>
                    <a:lnTo>
                      <a:pt x="1262" y="699"/>
                    </a:lnTo>
                    <a:lnTo>
                      <a:pt x="1263" y="666"/>
                    </a:lnTo>
                    <a:lnTo>
                      <a:pt x="1265" y="634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4" name="Freeform 68">
                <a:extLst>
                  <a:ext uri="{FF2B5EF4-FFF2-40B4-BE49-F238E27FC236}">
                    <a16:creationId xmlns:a16="http://schemas.microsoft.com/office/drawing/2014/main" id="{D905ED89-E033-42FF-B0F9-A954082C2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1550"/>
                <a:ext cx="1258" cy="1259"/>
              </a:xfrm>
              <a:custGeom>
                <a:avLst/>
                <a:gdLst>
                  <a:gd name="T0" fmla="*/ 1248 w 1258"/>
                  <a:gd name="T1" fmla="*/ 524 h 1259"/>
                  <a:gd name="T2" fmla="*/ 1213 w 1258"/>
                  <a:gd name="T3" fmla="*/ 401 h 1259"/>
                  <a:gd name="T4" fmla="*/ 1158 w 1258"/>
                  <a:gd name="T5" fmla="*/ 290 h 1259"/>
                  <a:gd name="T6" fmla="*/ 1079 w 1258"/>
                  <a:gd name="T7" fmla="*/ 192 h 1259"/>
                  <a:gd name="T8" fmla="*/ 985 w 1258"/>
                  <a:gd name="T9" fmla="*/ 111 h 1259"/>
                  <a:gd name="T10" fmla="*/ 875 w 1258"/>
                  <a:gd name="T11" fmla="*/ 52 h 1259"/>
                  <a:gd name="T12" fmla="*/ 787 w 1258"/>
                  <a:gd name="T13" fmla="*/ 31 h 1259"/>
                  <a:gd name="T14" fmla="*/ 906 w 1258"/>
                  <a:gd name="T15" fmla="*/ 75 h 1259"/>
                  <a:gd name="T16" fmla="*/ 1012 w 1258"/>
                  <a:gd name="T17" fmla="*/ 142 h 1259"/>
                  <a:gd name="T18" fmla="*/ 1102 w 1258"/>
                  <a:gd name="T19" fmla="*/ 228 h 1259"/>
                  <a:gd name="T20" fmla="*/ 1173 w 1258"/>
                  <a:gd name="T21" fmla="*/ 332 h 1259"/>
                  <a:gd name="T22" fmla="*/ 1221 w 1258"/>
                  <a:gd name="T23" fmla="*/ 449 h 1259"/>
                  <a:gd name="T24" fmla="*/ 1246 w 1258"/>
                  <a:gd name="T25" fmla="*/ 576 h 1259"/>
                  <a:gd name="T26" fmla="*/ 1242 w 1258"/>
                  <a:gd name="T27" fmla="*/ 724 h 1259"/>
                  <a:gd name="T28" fmla="*/ 1200 w 1258"/>
                  <a:gd name="T29" fmla="*/ 871 h 1259"/>
                  <a:gd name="T30" fmla="*/ 1125 w 1258"/>
                  <a:gd name="T31" fmla="*/ 1000 h 1259"/>
                  <a:gd name="T32" fmla="*/ 1023 w 1258"/>
                  <a:gd name="T33" fmla="*/ 1107 h 1259"/>
                  <a:gd name="T34" fmla="*/ 897 w 1258"/>
                  <a:gd name="T35" fmla="*/ 1188 h 1259"/>
                  <a:gd name="T36" fmla="*/ 753 w 1258"/>
                  <a:gd name="T37" fmla="*/ 1238 h 1259"/>
                  <a:gd name="T38" fmla="*/ 597 w 1258"/>
                  <a:gd name="T39" fmla="*/ 1249 h 1259"/>
                  <a:gd name="T40" fmla="*/ 444 w 1258"/>
                  <a:gd name="T41" fmla="*/ 1223 h 1259"/>
                  <a:gd name="T42" fmla="*/ 307 w 1258"/>
                  <a:gd name="T43" fmla="*/ 1159 h 1259"/>
                  <a:gd name="T44" fmla="*/ 190 w 1258"/>
                  <a:gd name="T45" fmla="*/ 1069 h 1259"/>
                  <a:gd name="T46" fmla="*/ 98 w 1258"/>
                  <a:gd name="T47" fmla="*/ 952 h 1259"/>
                  <a:gd name="T48" fmla="*/ 37 w 1258"/>
                  <a:gd name="T49" fmla="*/ 814 h 1259"/>
                  <a:gd name="T50" fmla="*/ 10 w 1258"/>
                  <a:gd name="T51" fmla="*/ 662 h 1259"/>
                  <a:gd name="T52" fmla="*/ 21 w 1258"/>
                  <a:gd name="T53" fmla="*/ 505 h 1259"/>
                  <a:gd name="T54" fmla="*/ 69 w 1258"/>
                  <a:gd name="T55" fmla="*/ 361 h 1259"/>
                  <a:gd name="T56" fmla="*/ 150 w 1258"/>
                  <a:gd name="T57" fmla="*/ 234 h 1259"/>
                  <a:gd name="T58" fmla="*/ 257 w 1258"/>
                  <a:gd name="T59" fmla="*/ 132 h 1259"/>
                  <a:gd name="T60" fmla="*/ 386 w 1258"/>
                  <a:gd name="T61" fmla="*/ 58 h 1259"/>
                  <a:gd name="T62" fmla="*/ 534 w 1258"/>
                  <a:gd name="T63" fmla="*/ 17 h 1259"/>
                  <a:gd name="T64" fmla="*/ 659 w 1258"/>
                  <a:gd name="T65" fmla="*/ 10 h 1259"/>
                  <a:gd name="T66" fmla="*/ 530 w 1258"/>
                  <a:gd name="T67" fmla="*/ 8 h 1259"/>
                  <a:gd name="T68" fmla="*/ 382 w 1258"/>
                  <a:gd name="T69" fmla="*/ 52 h 1259"/>
                  <a:gd name="T70" fmla="*/ 252 w 1258"/>
                  <a:gd name="T71" fmla="*/ 127 h 1259"/>
                  <a:gd name="T72" fmla="*/ 142 w 1258"/>
                  <a:gd name="T73" fmla="*/ 230 h 1259"/>
                  <a:gd name="T74" fmla="*/ 61 w 1258"/>
                  <a:gd name="T75" fmla="*/ 357 h 1259"/>
                  <a:gd name="T76" fmla="*/ 12 w 1258"/>
                  <a:gd name="T77" fmla="*/ 503 h 1259"/>
                  <a:gd name="T78" fmla="*/ 0 w 1258"/>
                  <a:gd name="T79" fmla="*/ 662 h 1259"/>
                  <a:gd name="T80" fmla="*/ 29 w 1258"/>
                  <a:gd name="T81" fmla="*/ 816 h 1259"/>
                  <a:gd name="T82" fmla="*/ 90 w 1258"/>
                  <a:gd name="T83" fmla="*/ 956 h 1259"/>
                  <a:gd name="T84" fmla="*/ 184 w 1258"/>
                  <a:gd name="T85" fmla="*/ 1075 h 1259"/>
                  <a:gd name="T86" fmla="*/ 301 w 1258"/>
                  <a:gd name="T87" fmla="*/ 1167 h 1259"/>
                  <a:gd name="T88" fmla="*/ 442 w 1258"/>
                  <a:gd name="T89" fmla="*/ 1230 h 1259"/>
                  <a:gd name="T90" fmla="*/ 595 w 1258"/>
                  <a:gd name="T91" fmla="*/ 1257 h 1259"/>
                  <a:gd name="T92" fmla="*/ 755 w 1258"/>
                  <a:gd name="T93" fmla="*/ 1246 h 1259"/>
                  <a:gd name="T94" fmla="*/ 900 w 1258"/>
                  <a:gd name="T95" fmla="*/ 1196 h 1259"/>
                  <a:gd name="T96" fmla="*/ 1027 w 1258"/>
                  <a:gd name="T97" fmla="*/ 1115 h 1259"/>
                  <a:gd name="T98" fmla="*/ 1133 w 1258"/>
                  <a:gd name="T99" fmla="*/ 1006 h 1259"/>
                  <a:gd name="T100" fmla="*/ 1208 w 1258"/>
                  <a:gd name="T101" fmla="*/ 873 h 1259"/>
                  <a:gd name="T102" fmla="*/ 1250 w 1258"/>
                  <a:gd name="T103" fmla="*/ 725 h 125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58"/>
                  <a:gd name="T157" fmla="*/ 0 h 1259"/>
                  <a:gd name="T158" fmla="*/ 1258 w 1258"/>
                  <a:gd name="T159" fmla="*/ 1259 h 125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58" h="1259">
                    <a:moveTo>
                      <a:pt x="1258" y="630"/>
                    </a:moveTo>
                    <a:lnTo>
                      <a:pt x="1256" y="603"/>
                    </a:lnTo>
                    <a:lnTo>
                      <a:pt x="1254" y="576"/>
                    </a:lnTo>
                    <a:lnTo>
                      <a:pt x="1252" y="551"/>
                    </a:lnTo>
                    <a:lnTo>
                      <a:pt x="1248" y="524"/>
                    </a:lnTo>
                    <a:lnTo>
                      <a:pt x="1244" y="499"/>
                    </a:lnTo>
                    <a:lnTo>
                      <a:pt x="1236" y="474"/>
                    </a:lnTo>
                    <a:lnTo>
                      <a:pt x="1231" y="449"/>
                    </a:lnTo>
                    <a:lnTo>
                      <a:pt x="1223" y="424"/>
                    </a:lnTo>
                    <a:lnTo>
                      <a:pt x="1213" y="401"/>
                    </a:lnTo>
                    <a:lnTo>
                      <a:pt x="1204" y="378"/>
                    </a:lnTo>
                    <a:lnTo>
                      <a:pt x="1194" y="355"/>
                    </a:lnTo>
                    <a:lnTo>
                      <a:pt x="1183" y="332"/>
                    </a:lnTo>
                    <a:lnTo>
                      <a:pt x="1169" y="311"/>
                    </a:lnTo>
                    <a:lnTo>
                      <a:pt x="1158" y="290"/>
                    </a:lnTo>
                    <a:lnTo>
                      <a:pt x="1142" y="269"/>
                    </a:lnTo>
                    <a:lnTo>
                      <a:pt x="1129" y="249"/>
                    </a:lnTo>
                    <a:lnTo>
                      <a:pt x="1114" y="228"/>
                    </a:lnTo>
                    <a:lnTo>
                      <a:pt x="1096" y="211"/>
                    </a:lnTo>
                    <a:lnTo>
                      <a:pt x="1079" y="192"/>
                    </a:lnTo>
                    <a:lnTo>
                      <a:pt x="1062" y="175"/>
                    </a:lnTo>
                    <a:lnTo>
                      <a:pt x="1044" y="157"/>
                    </a:lnTo>
                    <a:lnTo>
                      <a:pt x="1025" y="142"/>
                    </a:lnTo>
                    <a:lnTo>
                      <a:pt x="1004" y="127"/>
                    </a:lnTo>
                    <a:lnTo>
                      <a:pt x="985" y="111"/>
                    </a:lnTo>
                    <a:lnTo>
                      <a:pt x="964" y="98"/>
                    </a:lnTo>
                    <a:lnTo>
                      <a:pt x="943" y="84"/>
                    </a:lnTo>
                    <a:lnTo>
                      <a:pt x="920" y="73"/>
                    </a:lnTo>
                    <a:lnTo>
                      <a:pt x="899" y="61"/>
                    </a:lnTo>
                    <a:lnTo>
                      <a:pt x="875" y="52"/>
                    </a:lnTo>
                    <a:lnTo>
                      <a:pt x="851" y="42"/>
                    </a:lnTo>
                    <a:lnTo>
                      <a:pt x="827" y="33"/>
                    </a:lnTo>
                    <a:lnTo>
                      <a:pt x="803" y="25"/>
                    </a:lnTo>
                    <a:lnTo>
                      <a:pt x="795" y="29"/>
                    </a:lnTo>
                    <a:lnTo>
                      <a:pt x="787" y="31"/>
                    </a:lnTo>
                    <a:lnTo>
                      <a:pt x="812" y="36"/>
                    </a:lnTo>
                    <a:lnTo>
                      <a:pt x="837" y="46"/>
                    </a:lnTo>
                    <a:lnTo>
                      <a:pt x="860" y="54"/>
                    </a:lnTo>
                    <a:lnTo>
                      <a:pt x="883" y="63"/>
                    </a:lnTo>
                    <a:lnTo>
                      <a:pt x="906" y="75"/>
                    </a:lnTo>
                    <a:lnTo>
                      <a:pt x="929" y="86"/>
                    </a:lnTo>
                    <a:lnTo>
                      <a:pt x="950" y="100"/>
                    </a:lnTo>
                    <a:lnTo>
                      <a:pt x="971" y="113"/>
                    </a:lnTo>
                    <a:lnTo>
                      <a:pt x="993" y="127"/>
                    </a:lnTo>
                    <a:lnTo>
                      <a:pt x="1012" y="142"/>
                    </a:lnTo>
                    <a:lnTo>
                      <a:pt x="1031" y="157"/>
                    </a:lnTo>
                    <a:lnTo>
                      <a:pt x="1050" y="175"/>
                    </a:lnTo>
                    <a:lnTo>
                      <a:pt x="1067" y="192"/>
                    </a:lnTo>
                    <a:lnTo>
                      <a:pt x="1085" y="211"/>
                    </a:lnTo>
                    <a:lnTo>
                      <a:pt x="1102" y="228"/>
                    </a:lnTo>
                    <a:lnTo>
                      <a:pt x="1117" y="248"/>
                    </a:lnTo>
                    <a:lnTo>
                      <a:pt x="1133" y="269"/>
                    </a:lnTo>
                    <a:lnTo>
                      <a:pt x="1146" y="290"/>
                    </a:lnTo>
                    <a:lnTo>
                      <a:pt x="1160" y="311"/>
                    </a:lnTo>
                    <a:lnTo>
                      <a:pt x="1173" y="332"/>
                    </a:lnTo>
                    <a:lnTo>
                      <a:pt x="1185" y="355"/>
                    </a:lnTo>
                    <a:lnTo>
                      <a:pt x="1194" y="378"/>
                    </a:lnTo>
                    <a:lnTo>
                      <a:pt x="1206" y="401"/>
                    </a:lnTo>
                    <a:lnTo>
                      <a:pt x="1213" y="424"/>
                    </a:lnTo>
                    <a:lnTo>
                      <a:pt x="1221" y="449"/>
                    </a:lnTo>
                    <a:lnTo>
                      <a:pt x="1229" y="474"/>
                    </a:lnTo>
                    <a:lnTo>
                      <a:pt x="1234" y="499"/>
                    </a:lnTo>
                    <a:lnTo>
                      <a:pt x="1240" y="524"/>
                    </a:lnTo>
                    <a:lnTo>
                      <a:pt x="1244" y="551"/>
                    </a:lnTo>
                    <a:lnTo>
                      <a:pt x="1246" y="576"/>
                    </a:lnTo>
                    <a:lnTo>
                      <a:pt x="1248" y="603"/>
                    </a:lnTo>
                    <a:lnTo>
                      <a:pt x="1248" y="630"/>
                    </a:lnTo>
                    <a:lnTo>
                      <a:pt x="1248" y="662"/>
                    </a:lnTo>
                    <a:lnTo>
                      <a:pt x="1246" y="693"/>
                    </a:lnTo>
                    <a:lnTo>
                      <a:pt x="1242" y="724"/>
                    </a:lnTo>
                    <a:lnTo>
                      <a:pt x="1236" y="754"/>
                    </a:lnTo>
                    <a:lnTo>
                      <a:pt x="1229" y="785"/>
                    </a:lnTo>
                    <a:lnTo>
                      <a:pt x="1221" y="814"/>
                    </a:lnTo>
                    <a:lnTo>
                      <a:pt x="1211" y="843"/>
                    </a:lnTo>
                    <a:lnTo>
                      <a:pt x="1200" y="871"/>
                    </a:lnTo>
                    <a:lnTo>
                      <a:pt x="1186" y="898"/>
                    </a:lnTo>
                    <a:lnTo>
                      <a:pt x="1173" y="925"/>
                    </a:lnTo>
                    <a:lnTo>
                      <a:pt x="1158" y="952"/>
                    </a:lnTo>
                    <a:lnTo>
                      <a:pt x="1142" y="977"/>
                    </a:lnTo>
                    <a:lnTo>
                      <a:pt x="1125" y="1000"/>
                    </a:lnTo>
                    <a:lnTo>
                      <a:pt x="1106" y="1025"/>
                    </a:lnTo>
                    <a:lnTo>
                      <a:pt x="1087" y="1046"/>
                    </a:lnTo>
                    <a:lnTo>
                      <a:pt x="1067" y="1069"/>
                    </a:lnTo>
                    <a:lnTo>
                      <a:pt x="1044" y="1088"/>
                    </a:lnTo>
                    <a:lnTo>
                      <a:pt x="1023" y="1107"/>
                    </a:lnTo>
                    <a:lnTo>
                      <a:pt x="998" y="1127"/>
                    </a:lnTo>
                    <a:lnTo>
                      <a:pt x="975" y="1144"/>
                    </a:lnTo>
                    <a:lnTo>
                      <a:pt x="950" y="1159"/>
                    </a:lnTo>
                    <a:lnTo>
                      <a:pt x="923" y="1175"/>
                    </a:lnTo>
                    <a:lnTo>
                      <a:pt x="897" y="1188"/>
                    </a:lnTo>
                    <a:lnTo>
                      <a:pt x="870" y="1201"/>
                    </a:lnTo>
                    <a:lnTo>
                      <a:pt x="841" y="1213"/>
                    </a:lnTo>
                    <a:lnTo>
                      <a:pt x="812" y="1223"/>
                    </a:lnTo>
                    <a:lnTo>
                      <a:pt x="783" y="1230"/>
                    </a:lnTo>
                    <a:lnTo>
                      <a:pt x="753" y="1238"/>
                    </a:lnTo>
                    <a:lnTo>
                      <a:pt x="722" y="1242"/>
                    </a:lnTo>
                    <a:lnTo>
                      <a:pt x="691" y="1248"/>
                    </a:lnTo>
                    <a:lnTo>
                      <a:pt x="660" y="1249"/>
                    </a:lnTo>
                    <a:lnTo>
                      <a:pt x="628" y="1249"/>
                    </a:lnTo>
                    <a:lnTo>
                      <a:pt x="597" y="1249"/>
                    </a:lnTo>
                    <a:lnTo>
                      <a:pt x="564" y="1248"/>
                    </a:lnTo>
                    <a:lnTo>
                      <a:pt x="534" y="1242"/>
                    </a:lnTo>
                    <a:lnTo>
                      <a:pt x="503" y="1238"/>
                    </a:lnTo>
                    <a:lnTo>
                      <a:pt x="472" y="1230"/>
                    </a:lnTo>
                    <a:lnTo>
                      <a:pt x="444" y="1223"/>
                    </a:lnTo>
                    <a:lnTo>
                      <a:pt x="415" y="1213"/>
                    </a:lnTo>
                    <a:lnTo>
                      <a:pt x="386" y="1201"/>
                    </a:lnTo>
                    <a:lnTo>
                      <a:pt x="359" y="1188"/>
                    </a:lnTo>
                    <a:lnTo>
                      <a:pt x="332" y="1175"/>
                    </a:lnTo>
                    <a:lnTo>
                      <a:pt x="307" y="1159"/>
                    </a:lnTo>
                    <a:lnTo>
                      <a:pt x="282" y="1144"/>
                    </a:lnTo>
                    <a:lnTo>
                      <a:pt x="257" y="1127"/>
                    </a:lnTo>
                    <a:lnTo>
                      <a:pt x="234" y="1107"/>
                    </a:lnTo>
                    <a:lnTo>
                      <a:pt x="211" y="1088"/>
                    </a:lnTo>
                    <a:lnTo>
                      <a:pt x="190" y="1069"/>
                    </a:lnTo>
                    <a:lnTo>
                      <a:pt x="169" y="1046"/>
                    </a:lnTo>
                    <a:lnTo>
                      <a:pt x="150" y="1025"/>
                    </a:lnTo>
                    <a:lnTo>
                      <a:pt x="131" y="1000"/>
                    </a:lnTo>
                    <a:lnTo>
                      <a:pt x="113" y="977"/>
                    </a:lnTo>
                    <a:lnTo>
                      <a:pt x="98" y="952"/>
                    </a:lnTo>
                    <a:lnTo>
                      <a:pt x="83" y="925"/>
                    </a:lnTo>
                    <a:lnTo>
                      <a:pt x="69" y="898"/>
                    </a:lnTo>
                    <a:lnTo>
                      <a:pt x="58" y="871"/>
                    </a:lnTo>
                    <a:lnTo>
                      <a:pt x="46" y="843"/>
                    </a:lnTo>
                    <a:lnTo>
                      <a:pt x="37" y="814"/>
                    </a:lnTo>
                    <a:lnTo>
                      <a:pt x="27" y="785"/>
                    </a:lnTo>
                    <a:lnTo>
                      <a:pt x="21" y="754"/>
                    </a:lnTo>
                    <a:lnTo>
                      <a:pt x="15" y="724"/>
                    </a:lnTo>
                    <a:lnTo>
                      <a:pt x="12" y="693"/>
                    </a:lnTo>
                    <a:lnTo>
                      <a:pt x="10" y="662"/>
                    </a:lnTo>
                    <a:lnTo>
                      <a:pt x="8" y="630"/>
                    </a:lnTo>
                    <a:lnTo>
                      <a:pt x="10" y="597"/>
                    </a:lnTo>
                    <a:lnTo>
                      <a:pt x="12" y="566"/>
                    </a:lnTo>
                    <a:lnTo>
                      <a:pt x="15" y="535"/>
                    </a:lnTo>
                    <a:lnTo>
                      <a:pt x="21" y="505"/>
                    </a:lnTo>
                    <a:lnTo>
                      <a:pt x="27" y="474"/>
                    </a:lnTo>
                    <a:lnTo>
                      <a:pt x="37" y="445"/>
                    </a:lnTo>
                    <a:lnTo>
                      <a:pt x="46" y="416"/>
                    </a:lnTo>
                    <a:lnTo>
                      <a:pt x="58" y="388"/>
                    </a:lnTo>
                    <a:lnTo>
                      <a:pt x="69" y="361"/>
                    </a:lnTo>
                    <a:lnTo>
                      <a:pt x="83" y="334"/>
                    </a:lnTo>
                    <a:lnTo>
                      <a:pt x="98" y="307"/>
                    </a:lnTo>
                    <a:lnTo>
                      <a:pt x="113" y="282"/>
                    </a:lnTo>
                    <a:lnTo>
                      <a:pt x="131" y="259"/>
                    </a:lnTo>
                    <a:lnTo>
                      <a:pt x="150" y="234"/>
                    </a:lnTo>
                    <a:lnTo>
                      <a:pt x="169" y="213"/>
                    </a:lnTo>
                    <a:lnTo>
                      <a:pt x="190" y="190"/>
                    </a:lnTo>
                    <a:lnTo>
                      <a:pt x="211" y="171"/>
                    </a:lnTo>
                    <a:lnTo>
                      <a:pt x="234" y="152"/>
                    </a:lnTo>
                    <a:lnTo>
                      <a:pt x="257" y="132"/>
                    </a:lnTo>
                    <a:lnTo>
                      <a:pt x="282" y="115"/>
                    </a:lnTo>
                    <a:lnTo>
                      <a:pt x="307" y="100"/>
                    </a:lnTo>
                    <a:lnTo>
                      <a:pt x="332" y="84"/>
                    </a:lnTo>
                    <a:lnTo>
                      <a:pt x="359" y="71"/>
                    </a:lnTo>
                    <a:lnTo>
                      <a:pt x="386" y="58"/>
                    </a:lnTo>
                    <a:lnTo>
                      <a:pt x="415" y="46"/>
                    </a:lnTo>
                    <a:lnTo>
                      <a:pt x="444" y="36"/>
                    </a:lnTo>
                    <a:lnTo>
                      <a:pt x="472" y="29"/>
                    </a:lnTo>
                    <a:lnTo>
                      <a:pt x="503" y="21"/>
                    </a:lnTo>
                    <a:lnTo>
                      <a:pt x="534" y="17"/>
                    </a:lnTo>
                    <a:lnTo>
                      <a:pt x="564" y="11"/>
                    </a:lnTo>
                    <a:lnTo>
                      <a:pt x="597" y="10"/>
                    </a:lnTo>
                    <a:lnTo>
                      <a:pt x="628" y="10"/>
                    </a:lnTo>
                    <a:lnTo>
                      <a:pt x="643" y="10"/>
                    </a:lnTo>
                    <a:lnTo>
                      <a:pt x="659" y="10"/>
                    </a:lnTo>
                    <a:lnTo>
                      <a:pt x="641" y="6"/>
                    </a:lnTo>
                    <a:lnTo>
                      <a:pt x="626" y="0"/>
                    </a:lnTo>
                    <a:lnTo>
                      <a:pt x="593" y="2"/>
                    </a:lnTo>
                    <a:lnTo>
                      <a:pt x="561" y="4"/>
                    </a:lnTo>
                    <a:lnTo>
                      <a:pt x="530" y="8"/>
                    </a:lnTo>
                    <a:lnTo>
                      <a:pt x="499" y="13"/>
                    </a:lnTo>
                    <a:lnTo>
                      <a:pt x="468" y="21"/>
                    </a:lnTo>
                    <a:lnTo>
                      <a:pt x="440" y="31"/>
                    </a:lnTo>
                    <a:lnTo>
                      <a:pt x="411" y="40"/>
                    </a:lnTo>
                    <a:lnTo>
                      <a:pt x="382" y="52"/>
                    </a:lnTo>
                    <a:lnTo>
                      <a:pt x="353" y="63"/>
                    </a:lnTo>
                    <a:lnTo>
                      <a:pt x="326" y="77"/>
                    </a:lnTo>
                    <a:lnTo>
                      <a:pt x="301" y="92"/>
                    </a:lnTo>
                    <a:lnTo>
                      <a:pt x="275" y="109"/>
                    </a:lnTo>
                    <a:lnTo>
                      <a:pt x="252" y="127"/>
                    </a:lnTo>
                    <a:lnTo>
                      <a:pt x="227" y="146"/>
                    </a:lnTo>
                    <a:lnTo>
                      <a:pt x="205" y="165"/>
                    </a:lnTo>
                    <a:lnTo>
                      <a:pt x="182" y="186"/>
                    </a:lnTo>
                    <a:lnTo>
                      <a:pt x="161" y="207"/>
                    </a:lnTo>
                    <a:lnTo>
                      <a:pt x="142" y="230"/>
                    </a:lnTo>
                    <a:lnTo>
                      <a:pt x="125" y="255"/>
                    </a:lnTo>
                    <a:lnTo>
                      <a:pt x="106" y="278"/>
                    </a:lnTo>
                    <a:lnTo>
                      <a:pt x="90" y="305"/>
                    </a:lnTo>
                    <a:lnTo>
                      <a:pt x="75" y="330"/>
                    </a:lnTo>
                    <a:lnTo>
                      <a:pt x="61" y="357"/>
                    </a:lnTo>
                    <a:lnTo>
                      <a:pt x="48" y="386"/>
                    </a:lnTo>
                    <a:lnTo>
                      <a:pt x="38" y="415"/>
                    </a:lnTo>
                    <a:lnTo>
                      <a:pt x="27" y="443"/>
                    </a:lnTo>
                    <a:lnTo>
                      <a:pt x="19" y="472"/>
                    </a:lnTo>
                    <a:lnTo>
                      <a:pt x="12" y="503"/>
                    </a:lnTo>
                    <a:lnTo>
                      <a:pt x="8" y="534"/>
                    </a:lnTo>
                    <a:lnTo>
                      <a:pt x="2" y="566"/>
                    </a:lnTo>
                    <a:lnTo>
                      <a:pt x="0" y="597"/>
                    </a:lnTo>
                    <a:lnTo>
                      <a:pt x="0" y="630"/>
                    </a:lnTo>
                    <a:lnTo>
                      <a:pt x="0" y="662"/>
                    </a:lnTo>
                    <a:lnTo>
                      <a:pt x="4" y="693"/>
                    </a:lnTo>
                    <a:lnTo>
                      <a:pt x="8" y="725"/>
                    </a:lnTo>
                    <a:lnTo>
                      <a:pt x="12" y="756"/>
                    </a:lnTo>
                    <a:lnTo>
                      <a:pt x="19" y="787"/>
                    </a:lnTo>
                    <a:lnTo>
                      <a:pt x="29" y="816"/>
                    </a:lnTo>
                    <a:lnTo>
                      <a:pt x="38" y="846"/>
                    </a:lnTo>
                    <a:lnTo>
                      <a:pt x="50" y="873"/>
                    </a:lnTo>
                    <a:lnTo>
                      <a:pt x="61" y="902"/>
                    </a:lnTo>
                    <a:lnTo>
                      <a:pt x="75" y="929"/>
                    </a:lnTo>
                    <a:lnTo>
                      <a:pt x="90" y="956"/>
                    </a:lnTo>
                    <a:lnTo>
                      <a:pt x="108" y="981"/>
                    </a:lnTo>
                    <a:lnTo>
                      <a:pt x="125" y="1006"/>
                    </a:lnTo>
                    <a:lnTo>
                      <a:pt x="144" y="1029"/>
                    </a:lnTo>
                    <a:lnTo>
                      <a:pt x="163" y="1052"/>
                    </a:lnTo>
                    <a:lnTo>
                      <a:pt x="184" y="1075"/>
                    </a:lnTo>
                    <a:lnTo>
                      <a:pt x="205" y="1094"/>
                    </a:lnTo>
                    <a:lnTo>
                      <a:pt x="229" y="1115"/>
                    </a:lnTo>
                    <a:lnTo>
                      <a:pt x="252" y="1132"/>
                    </a:lnTo>
                    <a:lnTo>
                      <a:pt x="276" y="1152"/>
                    </a:lnTo>
                    <a:lnTo>
                      <a:pt x="301" y="1167"/>
                    </a:lnTo>
                    <a:lnTo>
                      <a:pt x="328" y="1182"/>
                    </a:lnTo>
                    <a:lnTo>
                      <a:pt x="355" y="1196"/>
                    </a:lnTo>
                    <a:lnTo>
                      <a:pt x="384" y="1209"/>
                    </a:lnTo>
                    <a:lnTo>
                      <a:pt x="413" y="1221"/>
                    </a:lnTo>
                    <a:lnTo>
                      <a:pt x="442" y="1230"/>
                    </a:lnTo>
                    <a:lnTo>
                      <a:pt x="470" y="1238"/>
                    </a:lnTo>
                    <a:lnTo>
                      <a:pt x="501" y="1246"/>
                    </a:lnTo>
                    <a:lnTo>
                      <a:pt x="532" y="1251"/>
                    </a:lnTo>
                    <a:lnTo>
                      <a:pt x="564" y="1255"/>
                    </a:lnTo>
                    <a:lnTo>
                      <a:pt x="595" y="1257"/>
                    </a:lnTo>
                    <a:lnTo>
                      <a:pt x="628" y="1259"/>
                    </a:lnTo>
                    <a:lnTo>
                      <a:pt x="660" y="1257"/>
                    </a:lnTo>
                    <a:lnTo>
                      <a:pt x="693" y="1255"/>
                    </a:lnTo>
                    <a:lnTo>
                      <a:pt x="724" y="1251"/>
                    </a:lnTo>
                    <a:lnTo>
                      <a:pt x="755" y="1246"/>
                    </a:lnTo>
                    <a:lnTo>
                      <a:pt x="785" y="1238"/>
                    </a:lnTo>
                    <a:lnTo>
                      <a:pt x="816" y="1230"/>
                    </a:lnTo>
                    <a:lnTo>
                      <a:pt x="845" y="1221"/>
                    </a:lnTo>
                    <a:lnTo>
                      <a:pt x="874" y="1209"/>
                    </a:lnTo>
                    <a:lnTo>
                      <a:pt x="900" y="1196"/>
                    </a:lnTo>
                    <a:lnTo>
                      <a:pt x="927" y="1182"/>
                    </a:lnTo>
                    <a:lnTo>
                      <a:pt x="954" y="1167"/>
                    </a:lnTo>
                    <a:lnTo>
                      <a:pt x="979" y="1152"/>
                    </a:lnTo>
                    <a:lnTo>
                      <a:pt x="1004" y="1132"/>
                    </a:lnTo>
                    <a:lnTo>
                      <a:pt x="1027" y="1115"/>
                    </a:lnTo>
                    <a:lnTo>
                      <a:pt x="1050" y="1094"/>
                    </a:lnTo>
                    <a:lnTo>
                      <a:pt x="1073" y="1075"/>
                    </a:lnTo>
                    <a:lnTo>
                      <a:pt x="1094" y="1052"/>
                    </a:lnTo>
                    <a:lnTo>
                      <a:pt x="1114" y="1029"/>
                    </a:lnTo>
                    <a:lnTo>
                      <a:pt x="1133" y="1006"/>
                    </a:lnTo>
                    <a:lnTo>
                      <a:pt x="1150" y="981"/>
                    </a:lnTo>
                    <a:lnTo>
                      <a:pt x="1165" y="956"/>
                    </a:lnTo>
                    <a:lnTo>
                      <a:pt x="1181" y="929"/>
                    </a:lnTo>
                    <a:lnTo>
                      <a:pt x="1194" y="902"/>
                    </a:lnTo>
                    <a:lnTo>
                      <a:pt x="1208" y="873"/>
                    </a:lnTo>
                    <a:lnTo>
                      <a:pt x="1219" y="846"/>
                    </a:lnTo>
                    <a:lnTo>
                      <a:pt x="1229" y="816"/>
                    </a:lnTo>
                    <a:lnTo>
                      <a:pt x="1236" y="787"/>
                    </a:lnTo>
                    <a:lnTo>
                      <a:pt x="1244" y="756"/>
                    </a:lnTo>
                    <a:lnTo>
                      <a:pt x="1250" y="725"/>
                    </a:lnTo>
                    <a:lnTo>
                      <a:pt x="1254" y="693"/>
                    </a:lnTo>
                    <a:lnTo>
                      <a:pt x="1256" y="662"/>
                    </a:lnTo>
                    <a:lnTo>
                      <a:pt x="1258" y="63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5" name="Freeform 69">
                <a:extLst>
                  <a:ext uri="{FF2B5EF4-FFF2-40B4-BE49-F238E27FC236}">
                    <a16:creationId xmlns:a16="http://schemas.microsoft.com/office/drawing/2014/main" id="{7DC4B632-7552-4A2E-97E6-CD04AC72B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1556"/>
                <a:ext cx="1248" cy="1247"/>
              </a:xfrm>
              <a:custGeom>
                <a:avLst/>
                <a:gdLst>
                  <a:gd name="T0" fmla="*/ 1240 w 1248"/>
                  <a:gd name="T1" fmla="*/ 518 h 1247"/>
                  <a:gd name="T2" fmla="*/ 1206 w 1248"/>
                  <a:gd name="T3" fmla="*/ 395 h 1247"/>
                  <a:gd name="T4" fmla="*/ 1148 w 1248"/>
                  <a:gd name="T5" fmla="*/ 284 h 1247"/>
                  <a:gd name="T6" fmla="*/ 1069 w 1248"/>
                  <a:gd name="T7" fmla="*/ 186 h 1247"/>
                  <a:gd name="T8" fmla="*/ 975 w 1248"/>
                  <a:gd name="T9" fmla="*/ 107 h 1247"/>
                  <a:gd name="T10" fmla="*/ 864 w 1248"/>
                  <a:gd name="T11" fmla="*/ 48 h 1247"/>
                  <a:gd name="T12" fmla="*/ 774 w 1248"/>
                  <a:gd name="T13" fmla="*/ 25 h 1247"/>
                  <a:gd name="T14" fmla="*/ 893 w 1248"/>
                  <a:gd name="T15" fmla="*/ 69 h 1247"/>
                  <a:gd name="T16" fmla="*/ 1000 w 1248"/>
                  <a:gd name="T17" fmla="*/ 136 h 1247"/>
                  <a:gd name="T18" fmla="*/ 1090 w 1248"/>
                  <a:gd name="T19" fmla="*/ 222 h 1247"/>
                  <a:gd name="T20" fmla="*/ 1163 w 1248"/>
                  <a:gd name="T21" fmla="*/ 324 h 1247"/>
                  <a:gd name="T22" fmla="*/ 1213 w 1248"/>
                  <a:gd name="T23" fmla="*/ 441 h 1247"/>
                  <a:gd name="T24" fmla="*/ 1238 w 1248"/>
                  <a:gd name="T25" fmla="*/ 570 h 1247"/>
                  <a:gd name="T26" fmla="*/ 1232 w 1248"/>
                  <a:gd name="T27" fmla="*/ 718 h 1247"/>
                  <a:gd name="T28" fmla="*/ 1192 w 1248"/>
                  <a:gd name="T29" fmla="*/ 863 h 1247"/>
                  <a:gd name="T30" fmla="*/ 1117 w 1248"/>
                  <a:gd name="T31" fmla="*/ 992 h 1247"/>
                  <a:gd name="T32" fmla="*/ 1015 w 1248"/>
                  <a:gd name="T33" fmla="*/ 1100 h 1247"/>
                  <a:gd name="T34" fmla="*/ 891 w 1248"/>
                  <a:gd name="T35" fmla="*/ 1178 h 1247"/>
                  <a:gd name="T36" fmla="*/ 749 w 1248"/>
                  <a:gd name="T37" fmla="*/ 1226 h 1247"/>
                  <a:gd name="T38" fmla="*/ 593 w 1248"/>
                  <a:gd name="T39" fmla="*/ 1240 h 1247"/>
                  <a:gd name="T40" fmla="*/ 441 w 1248"/>
                  <a:gd name="T41" fmla="*/ 1213 h 1247"/>
                  <a:gd name="T42" fmla="*/ 305 w 1248"/>
                  <a:gd name="T43" fmla="*/ 1151 h 1247"/>
                  <a:gd name="T44" fmla="*/ 188 w 1248"/>
                  <a:gd name="T45" fmla="*/ 1059 h 1247"/>
                  <a:gd name="T46" fmla="*/ 98 w 1248"/>
                  <a:gd name="T47" fmla="*/ 942 h 1247"/>
                  <a:gd name="T48" fmla="*/ 36 w 1248"/>
                  <a:gd name="T49" fmla="*/ 806 h 1247"/>
                  <a:gd name="T50" fmla="*/ 9 w 1248"/>
                  <a:gd name="T51" fmla="*/ 656 h 1247"/>
                  <a:gd name="T52" fmla="*/ 21 w 1248"/>
                  <a:gd name="T53" fmla="*/ 499 h 1247"/>
                  <a:gd name="T54" fmla="*/ 69 w 1248"/>
                  <a:gd name="T55" fmla="*/ 357 h 1247"/>
                  <a:gd name="T56" fmla="*/ 150 w 1248"/>
                  <a:gd name="T57" fmla="*/ 232 h 1247"/>
                  <a:gd name="T58" fmla="*/ 255 w 1248"/>
                  <a:gd name="T59" fmla="*/ 130 h 1247"/>
                  <a:gd name="T60" fmla="*/ 384 w 1248"/>
                  <a:gd name="T61" fmla="*/ 55 h 1247"/>
                  <a:gd name="T62" fmla="*/ 530 w 1248"/>
                  <a:gd name="T63" fmla="*/ 15 h 1247"/>
                  <a:gd name="T64" fmla="*/ 672 w 1248"/>
                  <a:gd name="T65" fmla="*/ 9 h 1247"/>
                  <a:gd name="T66" fmla="*/ 591 w 1248"/>
                  <a:gd name="T67" fmla="*/ 0 h 1247"/>
                  <a:gd name="T68" fmla="*/ 438 w 1248"/>
                  <a:gd name="T69" fmla="*/ 27 h 1247"/>
                  <a:gd name="T70" fmla="*/ 301 w 1248"/>
                  <a:gd name="T71" fmla="*/ 90 h 1247"/>
                  <a:gd name="T72" fmla="*/ 182 w 1248"/>
                  <a:gd name="T73" fmla="*/ 182 h 1247"/>
                  <a:gd name="T74" fmla="*/ 90 w 1248"/>
                  <a:gd name="T75" fmla="*/ 299 h 1247"/>
                  <a:gd name="T76" fmla="*/ 29 w 1248"/>
                  <a:gd name="T77" fmla="*/ 437 h 1247"/>
                  <a:gd name="T78" fmla="*/ 0 w 1248"/>
                  <a:gd name="T79" fmla="*/ 591 h 1247"/>
                  <a:gd name="T80" fmla="*/ 13 w 1248"/>
                  <a:gd name="T81" fmla="*/ 750 h 1247"/>
                  <a:gd name="T82" fmla="*/ 61 w 1248"/>
                  <a:gd name="T83" fmla="*/ 894 h 1247"/>
                  <a:gd name="T84" fmla="*/ 142 w 1248"/>
                  <a:gd name="T85" fmla="*/ 1021 h 1247"/>
                  <a:gd name="T86" fmla="*/ 251 w 1248"/>
                  <a:gd name="T87" fmla="*/ 1124 h 1247"/>
                  <a:gd name="T88" fmla="*/ 382 w 1248"/>
                  <a:gd name="T89" fmla="*/ 1199 h 1247"/>
                  <a:gd name="T90" fmla="*/ 530 w 1248"/>
                  <a:gd name="T91" fmla="*/ 1242 h 1247"/>
                  <a:gd name="T92" fmla="*/ 687 w 1248"/>
                  <a:gd name="T93" fmla="*/ 1245 h 1247"/>
                  <a:gd name="T94" fmla="*/ 839 w 1248"/>
                  <a:gd name="T95" fmla="*/ 1211 h 1247"/>
                  <a:gd name="T96" fmla="*/ 973 w 1248"/>
                  <a:gd name="T97" fmla="*/ 1142 h 1247"/>
                  <a:gd name="T98" fmla="*/ 1086 w 1248"/>
                  <a:gd name="T99" fmla="*/ 1044 h 1247"/>
                  <a:gd name="T100" fmla="*/ 1173 w 1248"/>
                  <a:gd name="T101" fmla="*/ 921 h 1247"/>
                  <a:gd name="T102" fmla="*/ 1229 w 1248"/>
                  <a:gd name="T103" fmla="*/ 779 h 1247"/>
                  <a:gd name="T104" fmla="*/ 1248 w 1248"/>
                  <a:gd name="T105" fmla="*/ 624 h 124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48"/>
                  <a:gd name="T160" fmla="*/ 0 h 1247"/>
                  <a:gd name="T161" fmla="*/ 1248 w 1248"/>
                  <a:gd name="T162" fmla="*/ 1247 h 124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48" h="1247">
                    <a:moveTo>
                      <a:pt x="1248" y="624"/>
                    </a:moveTo>
                    <a:lnTo>
                      <a:pt x="1248" y="597"/>
                    </a:lnTo>
                    <a:lnTo>
                      <a:pt x="1246" y="570"/>
                    </a:lnTo>
                    <a:lnTo>
                      <a:pt x="1244" y="545"/>
                    </a:lnTo>
                    <a:lnTo>
                      <a:pt x="1240" y="518"/>
                    </a:lnTo>
                    <a:lnTo>
                      <a:pt x="1234" y="493"/>
                    </a:lnTo>
                    <a:lnTo>
                      <a:pt x="1229" y="468"/>
                    </a:lnTo>
                    <a:lnTo>
                      <a:pt x="1223" y="443"/>
                    </a:lnTo>
                    <a:lnTo>
                      <a:pt x="1215" y="418"/>
                    </a:lnTo>
                    <a:lnTo>
                      <a:pt x="1206" y="395"/>
                    </a:lnTo>
                    <a:lnTo>
                      <a:pt x="1196" y="372"/>
                    </a:lnTo>
                    <a:lnTo>
                      <a:pt x="1184" y="349"/>
                    </a:lnTo>
                    <a:lnTo>
                      <a:pt x="1173" y="326"/>
                    </a:lnTo>
                    <a:lnTo>
                      <a:pt x="1161" y="305"/>
                    </a:lnTo>
                    <a:lnTo>
                      <a:pt x="1148" y="284"/>
                    </a:lnTo>
                    <a:lnTo>
                      <a:pt x="1134" y="263"/>
                    </a:lnTo>
                    <a:lnTo>
                      <a:pt x="1119" y="243"/>
                    </a:lnTo>
                    <a:lnTo>
                      <a:pt x="1104" y="222"/>
                    </a:lnTo>
                    <a:lnTo>
                      <a:pt x="1086" y="205"/>
                    </a:lnTo>
                    <a:lnTo>
                      <a:pt x="1069" y="186"/>
                    </a:lnTo>
                    <a:lnTo>
                      <a:pt x="1052" y="169"/>
                    </a:lnTo>
                    <a:lnTo>
                      <a:pt x="1033" y="151"/>
                    </a:lnTo>
                    <a:lnTo>
                      <a:pt x="1015" y="136"/>
                    </a:lnTo>
                    <a:lnTo>
                      <a:pt x="994" y="121"/>
                    </a:lnTo>
                    <a:lnTo>
                      <a:pt x="975" y="107"/>
                    </a:lnTo>
                    <a:lnTo>
                      <a:pt x="954" y="94"/>
                    </a:lnTo>
                    <a:lnTo>
                      <a:pt x="931" y="80"/>
                    </a:lnTo>
                    <a:lnTo>
                      <a:pt x="910" y="69"/>
                    </a:lnTo>
                    <a:lnTo>
                      <a:pt x="887" y="57"/>
                    </a:lnTo>
                    <a:lnTo>
                      <a:pt x="864" y="48"/>
                    </a:lnTo>
                    <a:lnTo>
                      <a:pt x="841" y="38"/>
                    </a:lnTo>
                    <a:lnTo>
                      <a:pt x="816" y="29"/>
                    </a:lnTo>
                    <a:lnTo>
                      <a:pt x="793" y="23"/>
                    </a:lnTo>
                    <a:lnTo>
                      <a:pt x="783" y="25"/>
                    </a:lnTo>
                    <a:lnTo>
                      <a:pt x="774" y="25"/>
                    </a:lnTo>
                    <a:lnTo>
                      <a:pt x="799" y="32"/>
                    </a:lnTo>
                    <a:lnTo>
                      <a:pt x="822" y="40"/>
                    </a:lnTo>
                    <a:lnTo>
                      <a:pt x="847" y="50"/>
                    </a:lnTo>
                    <a:lnTo>
                      <a:pt x="870" y="59"/>
                    </a:lnTo>
                    <a:lnTo>
                      <a:pt x="893" y="69"/>
                    </a:lnTo>
                    <a:lnTo>
                      <a:pt x="916" y="80"/>
                    </a:lnTo>
                    <a:lnTo>
                      <a:pt x="939" y="94"/>
                    </a:lnTo>
                    <a:lnTo>
                      <a:pt x="960" y="107"/>
                    </a:lnTo>
                    <a:lnTo>
                      <a:pt x="981" y="121"/>
                    </a:lnTo>
                    <a:lnTo>
                      <a:pt x="1000" y="136"/>
                    </a:lnTo>
                    <a:lnTo>
                      <a:pt x="1019" y="151"/>
                    </a:lnTo>
                    <a:lnTo>
                      <a:pt x="1038" y="169"/>
                    </a:lnTo>
                    <a:lnTo>
                      <a:pt x="1058" y="186"/>
                    </a:lnTo>
                    <a:lnTo>
                      <a:pt x="1075" y="203"/>
                    </a:lnTo>
                    <a:lnTo>
                      <a:pt x="1090" y="222"/>
                    </a:lnTo>
                    <a:lnTo>
                      <a:pt x="1108" y="242"/>
                    </a:lnTo>
                    <a:lnTo>
                      <a:pt x="1123" y="261"/>
                    </a:lnTo>
                    <a:lnTo>
                      <a:pt x="1136" y="282"/>
                    </a:lnTo>
                    <a:lnTo>
                      <a:pt x="1150" y="303"/>
                    </a:lnTo>
                    <a:lnTo>
                      <a:pt x="1163" y="324"/>
                    </a:lnTo>
                    <a:lnTo>
                      <a:pt x="1175" y="347"/>
                    </a:lnTo>
                    <a:lnTo>
                      <a:pt x="1186" y="370"/>
                    </a:lnTo>
                    <a:lnTo>
                      <a:pt x="1196" y="393"/>
                    </a:lnTo>
                    <a:lnTo>
                      <a:pt x="1206" y="418"/>
                    </a:lnTo>
                    <a:lnTo>
                      <a:pt x="1213" y="441"/>
                    </a:lnTo>
                    <a:lnTo>
                      <a:pt x="1221" y="466"/>
                    </a:lnTo>
                    <a:lnTo>
                      <a:pt x="1227" y="491"/>
                    </a:lnTo>
                    <a:lnTo>
                      <a:pt x="1230" y="518"/>
                    </a:lnTo>
                    <a:lnTo>
                      <a:pt x="1234" y="543"/>
                    </a:lnTo>
                    <a:lnTo>
                      <a:pt x="1238" y="570"/>
                    </a:lnTo>
                    <a:lnTo>
                      <a:pt x="1240" y="597"/>
                    </a:lnTo>
                    <a:lnTo>
                      <a:pt x="1240" y="624"/>
                    </a:lnTo>
                    <a:lnTo>
                      <a:pt x="1240" y="656"/>
                    </a:lnTo>
                    <a:lnTo>
                      <a:pt x="1236" y="687"/>
                    </a:lnTo>
                    <a:lnTo>
                      <a:pt x="1232" y="718"/>
                    </a:lnTo>
                    <a:lnTo>
                      <a:pt x="1229" y="748"/>
                    </a:lnTo>
                    <a:lnTo>
                      <a:pt x="1221" y="777"/>
                    </a:lnTo>
                    <a:lnTo>
                      <a:pt x="1213" y="806"/>
                    </a:lnTo>
                    <a:lnTo>
                      <a:pt x="1204" y="835"/>
                    </a:lnTo>
                    <a:lnTo>
                      <a:pt x="1192" y="863"/>
                    </a:lnTo>
                    <a:lnTo>
                      <a:pt x="1179" y="890"/>
                    </a:lnTo>
                    <a:lnTo>
                      <a:pt x="1165" y="917"/>
                    </a:lnTo>
                    <a:lnTo>
                      <a:pt x="1152" y="942"/>
                    </a:lnTo>
                    <a:lnTo>
                      <a:pt x="1134" y="967"/>
                    </a:lnTo>
                    <a:lnTo>
                      <a:pt x="1117" y="992"/>
                    </a:lnTo>
                    <a:lnTo>
                      <a:pt x="1100" y="1015"/>
                    </a:lnTo>
                    <a:lnTo>
                      <a:pt x="1081" y="1038"/>
                    </a:lnTo>
                    <a:lnTo>
                      <a:pt x="1060" y="1059"/>
                    </a:lnTo>
                    <a:lnTo>
                      <a:pt x="1038" y="1080"/>
                    </a:lnTo>
                    <a:lnTo>
                      <a:pt x="1015" y="1100"/>
                    </a:lnTo>
                    <a:lnTo>
                      <a:pt x="992" y="1117"/>
                    </a:lnTo>
                    <a:lnTo>
                      <a:pt x="969" y="1134"/>
                    </a:lnTo>
                    <a:lnTo>
                      <a:pt x="944" y="1151"/>
                    </a:lnTo>
                    <a:lnTo>
                      <a:pt x="918" y="1165"/>
                    </a:lnTo>
                    <a:lnTo>
                      <a:pt x="891" y="1178"/>
                    </a:lnTo>
                    <a:lnTo>
                      <a:pt x="864" y="1192"/>
                    </a:lnTo>
                    <a:lnTo>
                      <a:pt x="837" y="1203"/>
                    </a:lnTo>
                    <a:lnTo>
                      <a:pt x="808" y="1213"/>
                    </a:lnTo>
                    <a:lnTo>
                      <a:pt x="777" y="1220"/>
                    </a:lnTo>
                    <a:lnTo>
                      <a:pt x="749" y="1226"/>
                    </a:lnTo>
                    <a:lnTo>
                      <a:pt x="718" y="1232"/>
                    </a:lnTo>
                    <a:lnTo>
                      <a:pt x="687" y="1236"/>
                    </a:lnTo>
                    <a:lnTo>
                      <a:pt x="656" y="1240"/>
                    </a:lnTo>
                    <a:lnTo>
                      <a:pt x="624" y="1240"/>
                    </a:lnTo>
                    <a:lnTo>
                      <a:pt x="593" y="1240"/>
                    </a:lnTo>
                    <a:lnTo>
                      <a:pt x="560" y="1236"/>
                    </a:lnTo>
                    <a:lnTo>
                      <a:pt x="530" y="1232"/>
                    </a:lnTo>
                    <a:lnTo>
                      <a:pt x="501" y="1226"/>
                    </a:lnTo>
                    <a:lnTo>
                      <a:pt x="470" y="1220"/>
                    </a:lnTo>
                    <a:lnTo>
                      <a:pt x="441" y="1213"/>
                    </a:lnTo>
                    <a:lnTo>
                      <a:pt x="413" y="1203"/>
                    </a:lnTo>
                    <a:lnTo>
                      <a:pt x="384" y="1192"/>
                    </a:lnTo>
                    <a:lnTo>
                      <a:pt x="357" y="1178"/>
                    </a:lnTo>
                    <a:lnTo>
                      <a:pt x="330" y="1165"/>
                    </a:lnTo>
                    <a:lnTo>
                      <a:pt x="305" y="1151"/>
                    </a:lnTo>
                    <a:lnTo>
                      <a:pt x="280" y="1134"/>
                    </a:lnTo>
                    <a:lnTo>
                      <a:pt x="255" y="1117"/>
                    </a:lnTo>
                    <a:lnTo>
                      <a:pt x="232" y="1100"/>
                    </a:lnTo>
                    <a:lnTo>
                      <a:pt x="209" y="1080"/>
                    </a:lnTo>
                    <a:lnTo>
                      <a:pt x="188" y="1059"/>
                    </a:lnTo>
                    <a:lnTo>
                      <a:pt x="169" y="1038"/>
                    </a:lnTo>
                    <a:lnTo>
                      <a:pt x="150" y="1015"/>
                    </a:lnTo>
                    <a:lnTo>
                      <a:pt x="130" y="992"/>
                    </a:lnTo>
                    <a:lnTo>
                      <a:pt x="113" y="967"/>
                    </a:lnTo>
                    <a:lnTo>
                      <a:pt x="98" y="942"/>
                    </a:lnTo>
                    <a:lnTo>
                      <a:pt x="82" y="917"/>
                    </a:lnTo>
                    <a:lnTo>
                      <a:pt x="69" y="890"/>
                    </a:lnTo>
                    <a:lnTo>
                      <a:pt x="57" y="863"/>
                    </a:lnTo>
                    <a:lnTo>
                      <a:pt x="46" y="835"/>
                    </a:lnTo>
                    <a:lnTo>
                      <a:pt x="36" y="806"/>
                    </a:lnTo>
                    <a:lnTo>
                      <a:pt x="27" y="777"/>
                    </a:lnTo>
                    <a:lnTo>
                      <a:pt x="21" y="748"/>
                    </a:lnTo>
                    <a:lnTo>
                      <a:pt x="15" y="718"/>
                    </a:lnTo>
                    <a:lnTo>
                      <a:pt x="11" y="687"/>
                    </a:lnTo>
                    <a:lnTo>
                      <a:pt x="9" y="656"/>
                    </a:lnTo>
                    <a:lnTo>
                      <a:pt x="8" y="624"/>
                    </a:lnTo>
                    <a:lnTo>
                      <a:pt x="9" y="591"/>
                    </a:lnTo>
                    <a:lnTo>
                      <a:pt x="11" y="560"/>
                    </a:lnTo>
                    <a:lnTo>
                      <a:pt x="15" y="529"/>
                    </a:lnTo>
                    <a:lnTo>
                      <a:pt x="21" y="499"/>
                    </a:lnTo>
                    <a:lnTo>
                      <a:pt x="27" y="470"/>
                    </a:lnTo>
                    <a:lnTo>
                      <a:pt x="36" y="441"/>
                    </a:lnTo>
                    <a:lnTo>
                      <a:pt x="46" y="412"/>
                    </a:lnTo>
                    <a:lnTo>
                      <a:pt x="57" y="384"/>
                    </a:lnTo>
                    <a:lnTo>
                      <a:pt x="69" y="357"/>
                    </a:lnTo>
                    <a:lnTo>
                      <a:pt x="82" y="330"/>
                    </a:lnTo>
                    <a:lnTo>
                      <a:pt x="98" y="305"/>
                    </a:lnTo>
                    <a:lnTo>
                      <a:pt x="113" y="280"/>
                    </a:lnTo>
                    <a:lnTo>
                      <a:pt x="130" y="255"/>
                    </a:lnTo>
                    <a:lnTo>
                      <a:pt x="150" y="232"/>
                    </a:lnTo>
                    <a:lnTo>
                      <a:pt x="169" y="209"/>
                    </a:lnTo>
                    <a:lnTo>
                      <a:pt x="188" y="188"/>
                    </a:lnTo>
                    <a:lnTo>
                      <a:pt x="209" y="167"/>
                    </a:lnTo>
                    <a:lnTo>
                      <a:pt x="232" y="148"/>
                    </a:lnTo>
                    <a:lnTo>
                      <a:pt x="255" y="130"/>
                    </a:lnTo>
                    <a:lnTo>
                      <a:pt x="280" y="113"/>
                    </a:lnTo>
                    <a:lnTo>
                      <a:pt x="305" y="96"/>
                    </a:lnTo>
                    <a:lnTo>
                      <a:pt x="330" y="82"/>
                    </a:lnTo>
                    <a:lnTo>
                      <a:pt x="357" y="69"/>
                    </a:lnTo>
                    <a:lnTo>
                      <a:pt x="384" y="55"/>
                    </a:lnTo>
                    <a:lnTo>
                      <a:pt x="413" y="44"/>
                    </a:lnTo>
                    <a:lnTo>
                      <a:pt x="441" y="34"/>
                    </a:lnTo>
                    <a:lnTo>
                      <a:pt x="470" y="27"/>
                    </a:lnTo>
                    <a:lnTo>
                      <a:pt x="501" y="21"/>
                    </a:lnTo>
                    <a:lnTo>
                      <a:pt x="530" y="15"/>
                    </a:lnTo>
                    <a:lnTo>
                      <a:pt x="560" y="11"/>
                    </a:lnTo>
                    <a:lnTo>
                      <a:pt x="593" y="7"/>
                    </a:lnTo>
                    <a:lnTo>
                      <a:pt x="624" y="7"/>
                    </a:lnTo>
                    <a:lnTo>
                      <a:pt x="649" y="7"/>
                    </a:lnTo>
                    <a:lnTo>
                      <a:pt x="672" y="9"/>
                    </a:lnTo>
                    <a:lnTo>
                      <a:pt x="655" y="4"/>
                    </a:lnTo>
                    <a:lnTo>
                      <a:pt x="637" y="0"/>
                    </a:lnTo>
                    <a:lnTo>
                      <a:pt x="631" y="0"/>
                    </a:lnTo>
                    <a:lnTo>
                      <a:pt x="624" y="0"/>
                    </a:lnTo>
                    <a:lnTo>
                      <a:pt x="591" y="0"/>
                    </a:lnTo>
                    <a:lnTo>
                      <a:pt x="560" y="2"/>
                    </a:lnTo>
                    <a:lnTo>
                      <a:pt x="530" y="5"/>
                    </a:lnTo>
                    <a:lnTo>
                      <a:pt x="499" y="11"/>
                    </a:lnTo>
                    <a:lnTo>
                      <a:pt x="468" y="19"/>
                    </a:lnTo>
                    <a:lnTo>
                      <a:pt x="438" y="27"/>
                    </a:lnTo>
                    <a:lnTo>
                      <a:pt x="409" y="36"/>
                    </a:lnTo>
                    <a:lnTo>
                      <a:pt x="382" y="48"/>
                    </a:lnTo>
                    <a:lnTo>
                      <a:pt x="353" y="61"/>
                    </a:lnTo>
                    <a:lnTo>
                      <a:pt x="326" y="75"/>
                    </a:lnTo>
                    <a:lnTo>
                      <a:pt x="301" y="90"/>
                    </a:lnTo>
                    <a:lnTo>
                      <a:pt x="274" y="105"/>
                    </a:lnTo>
                    <a:lnTo>
                      <a:pt x="251" y="123"/>
                    </a:lnTo>
                    <a:lnTo>
                      <a:pt x="226" y="142"/>
                    </a:lnTo>
                    <a:lnTo>
                      <a:pt x="205" y="161"/>
                    </a:lnTo>
                    <a:lnTo>
                      <a:pt x="182" y="182"/>
                    </a:lnTo>
                    <a:lnTo>
                      <a:pt x="161" y="203"/>
                    </a:lnTo>
                    <a:lnTo>
                      <a:pt x="142" y="226"/>
                    </a:lnTo>
                    <a:lnTo>
                      <a:pt x="125" y="249"/>
                    </a:lnTo>
                    <a:lnTo>
                      <a:pt x="107" y="274"/>
                    </a:lnTo>
                    <a:lnTo>
                      <a:pt x="90" y="299"/>
                    </a:lnTo>
                    <a:lnTo>
                      <a:pt x="75" y="326"/>
                    </a:lnTo>
                    <a:lnTo>
                      <a:pt x="61" y="353"/>
                    </a:lnTo>
                    <a:lnTo>
                      <a:pt x="50" y="380"/>
                    </a:lnTo>
                    <a:lnTo>
                      <a:pt x="38" y="409"/>
                    </a:lnTo>
                    <a:lnTo>
                      <a:pt x="29" y="437"/>
                    </a:lnTo>
                    <a:lnTo>
                      <a:pt x="19" y="468"/>
                    </a:lnTo>
                    <a:lnTo>
                      <a:pt x="13" y="497"/>
                    </a:lnTo>
                    <a:lnTo>
                      <a:pt x="8" y="528"/>
                    </a:lnTo>
                    <a:lnTo>
                      <a:pt x="4" y="560"/>
                    </a:lnTo>
                    <a:lnTo>
                      <a:pt x="0" y="591"/>
                    </a:lnTo>
                    <a:lnTo>
                      <a:pt x="0" y="624"/>
                    </a:lnTo>
                    <a:lnTo>
                      <a:pt x="0" y="656"/>
                    </a:lnTo>
                    <a:lnTo>
                      <a:pt x="4" y="687"/>
                    </a:lnTo>
                    <a:lnTo>
                      <a:pt x="8" y="719"/>
                    </a:lnTo>
                    <a:lnTo>
                      <a:pt x="13" y="750"/>
                    </a:lnTo>
                    <a:lnTo>
                      <a:pt x="19" y="779"/>
                    </a:lnTo>
                    <a:lnTo>
                      <a:pt x="29" y="810"/>
                    </a:lnTo>
                    <a:lnTo>
                      <a:pt x="38" y="838"/>
                    </a:lnTo>
                    <a:lnTo>
                      <a:pt x="50" y="867"/>
                    </a:lnTo>
                    <a:lnTo>
                      <a:pt x="61" y="894"/>
                    </a:lnTo>
                    <a:lnTo>
                      <a:pt x="75" y="921"/>
                    </a:lnTo>
                    <a:lnTo>
                      <a:pt x="90" y="948"/>
                    </a:lnTo>
                    <a:lnTo>
                      <a:pt x="107" y="973"/>
                    </a:lnTo>
                    <a:lnTo>
                      <a:pt x="125" y="998"/>
                    </a:lnTo>
                    <a:lnTo>
                      <a:pt x="142" y="1021"/>
                    </a:lnTo>
                    <a:lnTo>
                      <a:pt x="161" y="1044"/>
                    </a:lnTo>
                    <a:lnTo>
                      <a:pt x="182" y="1065"/>
                    </a:lnTo>
                    <a:lnTo>
                      <a:pt x="205" y="1086"/>
                    </a:lnTo>
                    <a:lnTo>
                      <a:pt x="226" y="1105"/>
                    </a:lnTo>
                    <a:lnTo>
                      <a:pt x="251" y="1124"/>
                    </a:lnTo>
                    <a:lnTo>
                      <a:pt x="274" y="1142"/>
                    </a:lnTo>
                    <a:lnTo>
                      <a:pt x="301" y="1157"/>
                    </a:lnTo>
                    <a:lnTo>
                      <a:pt x="326" y="1172"/>
                    </a:lnTo>
                    <a:lnTo>
                      <a:pt x="353" y="1186"/>
                    </a:lnTo>
                    <a:lnTo>
                      <a:pt x="382" y="1199"/>
                    </a:lnTo>
                    <a:lnTo>
                      <a:pt x="409" y="1211"/>
                    </a:lnTo>
                    <a:lnTo>
                      <a:pt x="438" y="1220"/>
                    </a:lnTo>
                    <a:lnTo>
                      <a:pt x="468" y="1228"/>
                    </a:lnTo>
                    <a:lnTo>
                      <a:pt x="499" y="1236"/>
                    </a:lnTo>
                    <a:lnTo>
                      <a:pt x="530" y="1242"/>
                    </a:lnTo>
                    <a:lnTo>
                      <a:pt x="560" y="1245"/>
                    </a:lnTo>
                    <a:lnTo>
                      <a:pt x="591" y="1247"/>
                    </a:lnTo>
                    <a:lnTo>
                      <a:pt x="624" y="1247"/>
                    </a:lnTo>
                    <a:lnTo>
                      <a:pt x="656" y="1247"/>
                    </a:lnTo>
                    <a:lnTo>
                      <a:pt x="687" y="1245"/>
                    </a:lnTo>
                    <a:lnTo>
                      <a:pt x="720" y="1242"/>
                    </a:lnTo>
                    <a:lnTo>
                      <a:pt x="751" y="1236"/>
                    </a:lnTo>
                    <a:lnTo>
                      <a:pt x="779" y="1228"/>
                    </a:lnTo>
                    <a:lnTo>
                      <a:pt x="810" y="1220"/>
                    </a:lnTo>
                    <a:lnTo>
                      <a:pt x="839" y="1211"/>
                    </a:lnTo>
                    <a:lnTo>
                      <a:pt x="868" y="1199"/>
                    </a:lnTo>
                    <a:lnTo>
                      <a:pt x="895" y="1186"/>
                    </a:lnTo>
                    <a:lnTo>
                      <a:pt x="921" y="1172"/>
                    </a:lnTo>
                    <a:lnTo>
                      <a:pt x="948" y="1157"/>
                    </a:lnTo>
                    <a:lnTo>
                      <a:pt x="973" y="1142"/>
                    </a:lnTo>
                    <a:lnTo>
                      <a:pt x="998" y="1124"/>
                    </a:lnTo>
                    <a:lnTo>
                      <a:pt x="1021" y="1105"/>
                    </a:lnTo>
                    <a:lnTo>
                      <a:pt x="1044" y="1086"/>
                    </a:lnTo>
                    <a:lnTo>
                      <a:pt x="1065" y="1065"/>
                    </a:lnTo>
                    <a:lnTo>
                      <a:pt x="1086" y="1044"/>
                    </a:lnTo>
                    <a:lnTo>
                      <a:pt x="1106" y="1021"/>
                    </a:lnTo>
                    <a:lnTo>
                      <a:pt x="1125" y="998"/>
                    </a:lnTo>
                    <a:lnTo>
                      <a:pt x="1142" y="973"/>
                    </a:lnTo>
                    <a:lnTo>
                      <a:pt x="1158" y="948"/>
                    </a:lnTo>
                    <a:lnTo>
                      <a:pt x="1173" y="921"/>
                    </a:lnTo>
                    <a:lnTo>
                      <a:pt x="1186" y="894"/>
                    </a:lnTo>
                    <a:lnTo>
                      <a:pt x="1200" y="867"/>
                    </a:lnTo>
                    <a:lnTo>
                      <a:pt x="1211" y="838"/>
                    </a:lnTo>
                    <a:lnTo>
                      <a:pt x="1221" y="810"/>
                    </a:lnTo>
                    <a:lnTo>
                      <a:pt x="1229" y="779"/>
                    </a:lnTo>
                    <a:lnTo>
                      <a:pt x="1236" y="750"/>
                    </a:lnTo>
                    <a:lnTo>
                      <a:pt x="1242" y="719"/>
                    </a:lnTo>
                    <a:lnTo>
                      <a:pt x="1246" y="687"/>
                    </a:lnTo>
                    <a:lnTo>
                      <a:pt x="1248" y="656"/>
                    </a:lnTo>
                    <a:lnTo>
                      <a:pt x="1248" y="624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6" name="Freeform 70">
                <a:extLst>
                  <a:ext uri="{FF2B5EF4-FFF2-40B4-BE49-F238E27FC236}">
                    <a16:creationId xmlns:a16="http://schemas.microsoft.com/office/drawing/2014/main" id="{861FC549-3A6B-4AF3-A75F-CCE3BEA71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1560"/>
                <a:ext cx="1240" cy="1239"/>
              </a:xfrm>
              <a:custGeom>
                <a:avLst/>
                <a:gdLst>
                  <a:gd name="T0" fmla="*/ 1232 w 1240"/>
                  <a:gd name="T1" fmla="*/ 514 h 1239"/>
                  <a:gd name="T2" fmla="*/ 1198 w 1240"/>
                  <a:gd name="T3" fmla="*/ 391 h 1239"/>
                  <a:gd name="T4" fmla="*/ 1138 w 1240"/>
                  <a:gd name="T5" fmla="*/ 280 h 1239"/>
                  <a:gd name="T6" fmla="*/ 1059 w 1240"/>
                  <a:gd name="T7" fmla="*/ 182 h 1239"/>
                  <a:gd name="T8" fmla="*/ 963 w 1240"/>
                  <a:gd name="T9" fmla="*/ 103 h 1239"/>
                  <a:gd name="T10" fmla="*/ 852 w 1240"/>
                  <a:gd name="T11" fmla="*/ 44 h 1239"/>
                  <a:gd name="T12" fmla="*/ 754 w 1240"/>
                  <a:gd name="T13" fmla="*/ 23 h 1239"/>
                  <a:gd name="T14" fmla="*/ 877 w 1240"/>
                  <a:gd name="T15" fmla="*/ 63 h 1239"/>
                  <a:gd name="T16" fmla="*/ 986 w 1240"/>
                  <a:gd name="T17" fmla="*/ 128 h 1239"/>
                  <a:gd name="T18" fmla="*/ 1079 w 1240"/>
                  <a:gd name="T19" fmla="*/ 215 h 1239"/>
                  <a:gd name="T20" fmla="*/ 1154 w 1240"/>
                  <a:gd name="T21" fmla="*/ 318 h 1239"/>
                  <a:gd name="T22" fmla="*/ 1203 w 1240"/>
                  <a:gd name="T23" fmla="*/ 435 h 1239"/>
                  <a:gd name="T24" fmla="*/ 1230 w 1240"/>
                  <a:gd name="T25" fmla="*/ 566 h 1239"/>
                  <a:gd name="T26" fmla="*/ 1225 w 1240"/>
                  <a:gd name="T27" fmla="*/ 714 h 1239"/>
                  <a:gd name="T28" fmla="*/ 1184 w 1240"/>
                  <a:gd name="T29" fmla="*/ 858 h 1239"/>
                  <a:gd name="T30" fmla="*/ 1111 w 1240"/>
                  <a:gd name="T31" fmla="*/ 986 h 1239"/>
                  <a:gd name="T32" fmla="*/ 1010 w 1240"/>
                  <a:gd name="T33" fmla="*/ 1092 h 1239"/>
                  <a:gd name="T34" fmla="*/ 885 w 1240"/>
                  <a:gd name="T35" fmla="*/ 1170 h 1239"/>
                  <a:gd name="T36" fmla="*/ 743 w 1240"/>
                  <a:gd name="T37" fmla="*/ 1218 h 1239"/>
                  <a:gd name="T38" fmla="*/ 589 w 1240"/>
                  <a:gd name="T39" fmla="*/ 1230 h 1239"/>
                  <a:gd name="T40" fmla="*/ 437 w 1240"/>
                  <a:gd name="T41" fmla="*/ 1205 h 1239"/>
                  <a:gd name="T42" fmla="*/ 303 w 1240"/>
                  <a:gd name="T43" fmla="*/ 1143 h 1239"/>
                  <a:gd name="T44" fmla="*/ 188 w 1240"/>
                  <a:gd name="T45" fmla="*/ 1051 h 1239"/>
                  <a:gd name="T46" fmla="*/ 98 w 1240"/>
                  <a:gd name="T47" fmla="*/ 936 h 1239"/>
                  <a:gd name="T48" fmla="*/ 36 w 1240"/>
                  <a:gd name="T49" fmla="*/ 802 h 1239"/>
                  <a:gd name="T50" fmla="*/ 9 w 1240"/>
                  <a:gd name="T51" fmla="*/ 650 h 1239"/>
                  <a:gd name="T52" fmla="*/ 21 w 1240"/>
                  <a:gd name="T53" fmla="*/ 497 h 1239"/>
                  <a:gd name="T54" fmla="*/ 69 w 1240"/>
                  <a:gd name="T55" fmla="*/ 355 h 1239"/>
                  <a:gd name="T56" fmla="*/ 148 w 1240"/>
                  <a:gd name="T57" fmla="*/ 230 h 1239"/>
                  <a:gd name="T58" fmla="*/ 255 w 1240"/>
                  <a:gd name="T59" fmla="*/ 130 h 1239"/>
                  <a:gd name="T60" fmla="*/ 382 w 1240"/>
                  <a:gd name="T61" fmla="*/ 55 h 1239"/>
                  <a:gd name="T62" fmla="*/ 528 w 1240"/>
                  <a:gd name="T63" fmla="*/ 15 h 1239"/>
                  <a:gd name="T64" fmla="*/ 656 w 1240"/>
                  <a:gd name="T65" fmla="*/ 9 h 1239"/>
                  <a:gd name="T66" fmla="*/ 635 w 1240"/>
                  <a:gd name="T67" fmla="*/ 0 h 1239"/>
                  <a:gd name="T68" fmla="*/ 495 w 1240"/>
                  <a:gd name="T69" fmla="*/ 11 h 1239"/>
                  <a:gd name="T70" fmla="*/ 351 w 1240"/>
                  <a:gd name="T71" fmla="*/ 61 h 1239"/>
                  <a:gd name="T72" fmla="*/ 226 w 1240"/>
                  <a:gd name="T73" fmla="*/ 142 h 1239"/>
                  <a:gd name="T74" fmla="*/ 123 w 1240"/>
                  <a:gd name="T75" fmla="*/ 249 h 1239"/>
                  <a:gd name="T76" fmla="*/ 50 w 1240"/>
                  <a:gd name="T77" fmla="*/ 378 h 1239"/>
                  <a:gd name="T78" fmla="*/ 7 w 1240"/>
                  <a:gd name="T79" fmla="*/ 525 h 1239"/>
                  <a:gd name="T80" fmla="*/ 4 w 1240"/>
                  <a:gd name="T81" fmla="*/ 683 h 1239"/>
                  <a:gd name="T82" fmla="*/ 38 w 1240"/>
                  <a:gd name="T83" fmla="*/ 833 h 1239"/>
                  <a:gd name="T84" fmla="*/ 105 w 1240"/>
                  <a:gd name="T85" fmla="*/ 967 h 1239"/>
                  <a:gd name="T86" fmla="*/ 203 w 1240"/>
                  <a:gd name="T87" fmla="*/ 1078 h 1239"/>
                  <a:gd name="T88" fmla="*/ 324 w 1240"/>
                  <a:gd name="T89" fmla="*/ 1165 h 1239"/>
                  <a:gd name="T90" fmla="*/ 464 w 1240"/>
                  <a:gd name="T91" fmla="*/ 1220 h 1239"/>
                  <a:gd name="T92" fmla="*/ 620 w 1240"/>
                  <a:gd name="T93" fmla="*/ 1239 h 1239"/>
                  <a:gd name="T94" fmla="*/ 775 w 1240"/>
                  <a:gd name="T95" fmla="*/ 1220 h 1239"/>
                  <a:gd name="T96" fmla="*/ 915 w 1240"/>
                  <a:gd name="T97" fmla="*/ 1165 h 1239"/>
                  <a:gd name="T98" fmla="*/ 1036 w 1240"/>
                  <a:gd name="T99" fmla="*/ 1078 h 1239"/>
                  <a:gd name="T100" fmla="*/ 1134 w 1240"/>
                  <a:gd name="T101" fmla="*/ 967 h 1239"/>
                  <a:gd name="T102" fmla="*/ 1203 w 1240"/>
                  <a:gd name="T103" fmla="*/ 833 h 1239"/>
                  <a:gd name="T104" fmla="*/ 1238 w 1240"/>
                  <a:gd name="T105" fmla="*/ 683 h 12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40"/>
                  <a:gd name="T160" fmla="*/ 0 h 1239"/>
                  <a:gd name="T161" fmla="*/ 1240 w 1240"/>
                  <a:gd name="T162" fmla="*/ 1239 h 123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40" h="1239">
                    <a:moveTo>
                      <a:pt x="1240" y="620"/>
                    </a:moveTo>
                    <a:lnTo>
                      <a:pt x="1240" y="593"/>
                    </a:lnTo>
                    <a:lnTo>
                      <a:pt x="1238" y="566"/>
                    </a:lnTo>
                    <a:lnTo>
                      <a:pt x="1236" y="541"/>
                    </a:lnTo>
                    <a:lnTo>
                      <a:pt x="1232" y="514"/>
                    </a:lnTo>
                    <a:lnTo>
                      <a:pt x="1226" y="489"/>
                    </a:lnTo>
                    <a:lnTo>
                      <a:pt x="1221" y="464"/>
                    </a:lnTo>
                    <a:lnTo>
                      <a:pt x="1213" y="439"/>
                    </a:lnTo>
                    <a:lnTo>
                      <a:pt x="1205" y="414"/>
                    </a:lnTo>
                    <a:lnTo>
                      <a:pt x="1198" y="391"/>
                    </a:lnTo>
                    <a:lnTo>
                      <a:pt x="1186" y="368"/>
                    </a:lnTo>
                    <a:lnTo>
                      <a:pt x="1177" y="345"/>
                    </a:lnTo>
                    <a:lnTo>
                      <a:pt x="1165" y="322"/>
                    </a:lnTo>
                    <a:lnTo>
                      <a:pt x="1152" y="301"/>
                    </a:lnTo>
                    <a:lnTo>
                      <a:pt x="1138" y="280"/>
                    </a:lnTo>
                    <a:lnTo>
                      <a:pt x="1125" y="259"/>
                    </a:lnTo>
                    <a:lnTo>
                      <a:pt x="1109" y="238"/>
                    </a:lnTo>
                    <a:lnTo>
                      <a:pt x="1094" y="218"/>
                    </a:lnTo>
                    <a:lnTo>
                      <a:pt x="1077" y="201"/>
                    </a:lnTo>
                    <a:lnTo>
                      <a:pt x="1059" y="182"/>
                    </a:lnTo>
                    <a:lnTo>
                      <a:pt x="1042" y="165"/>
                    </a:lnTo>
                    <a:lnTo>
                      <a:pt x="1023" y="147"/>
                    </a:lnTo>
                    <a:lnTo>
                      <a:pt x="1004" y="132"/>
                    </a:lnTo>
                    <a:lnTo>
                      <a:pt x="985" y="117"/>
                    </a:lnTo>
                    <a:lnTo>
                      <a:pt x="963" y="103"/>
                    </a:lnTo>
                    <a:lnTo>
                      <a:pt x="942" y="90"/>
                    </a:lnTo>
                    <a:lnTo>
                      <a:pt x="921" y="76"/>
                    </a:lnTo>
                    <a:lnTo>
                      <a:pt x="898" y="65"/>
                    </a:lnTo>
                    <a:lnTo>
                      <a:pt x="875" y="53"/>
                    </a:lnTo>
                    <a:lnTo>
                      <a:pt x="852" y="44"/>
                    </a:lnTo>
                    <a:lnTo>
                      <a:pt x="829" y="36"/>
                    </a:lnTo>
                    <a:lnTo>
                      <a:pt x="804" y="26"/>
                    </a:lnTo>
                    <a:lnTo>
                      <a:pt x="779" y="21"/>
                    </a:lnTo>
                    <a:lnTo>
                      <a:pt x="768" y="23"/>
                    </a:lnTo>
                    <a:lnTo>
                      <a:pt x="754" y="23"/>
                    </a:lnTo>
                    <a:lnTo>
                      <a:pt x="779" y="28"/>
                    </a:lnTo>
                    <a:lnTo>
                      <a:pt x="804" y="36"/>
                    </a:lnTo>
                    <a:lnTo>
                      <a:pt x="829" y="44"/>
                    </a:lnTo>
                    <a:lnTo>
                      <a:pt x="852" y="53"/>
                    </a:lnTo>
                    <a:lnTo>
                      <a:pt x="877" y="63"/>
                    </a:lnTo>
                    <a:lnTo>
                      <a:pt x="900" y="74"/>
                    </a:lnTo>
                    <a:lnTo>
                      <a:pt x="921" y="88"/>
                    </a:lnTo>
                    <a:lnTo>
                      <a:pt x="944" y="99"/>
                    </a:lnTo>
                    <a:lnTo>
                      <a:pt x="965" y="115"/>
                    </a:lnTo>
                    <a:lnTo>
                      <a:pt x="986" y="128"/>
                    </a:lnTo>
                    <a:lnTo>
                      <a:pt x="1006" y="145"/>
                    </a:lnTo>
                    <a:lnTo>
                      <a:pt x="1025" y="161"/>
                    </a:lnTo>
                    <a:lnTo>
                      <a:pt x="1044" y="178"/>
                    </a:lnTo>
                    <a:lnTo>
                      <a:pt x="1061" y="195"/>
                    </a:lnTo>
                    <a:lnTo>
                      <a:pt x="1079" y="215"/>
                    </a:lnTo>
                    <a:lnTo>
                      <a:pt x="1096" y="234"/>
                    </a:lnTo>
                    <a:lnTo>
                      <a:pt x="1111" y="255"/>
                    </a:lnTo>
                    <a:lnTo>
                      <a:pt x="1127" y="276"/>
                    </a:lnTo>
                    <a:lnTo>
                      <a:pt x="1140" y="297"/>
                    </a:lnTo>
                    <a:lnTo>
                      <a:pt x="1154" y="318"/>
                    </a:lnTo>
                    <a:lnTo>
                      <a:pt x="1165" y="341"/>
                    </a:lnTo>
                    <a:lnTo>
                      <a:pt x="1177" y="364"/>
                    </a:lnTo>
                    <a:lnTo>
                      <a:pt x="1186" y="387"/>
                    </a:lnTo>
                    <a:lnTo>
                      <a:pt x="1196" y="412"/>
                    </a:lnTo>
                    <a:lnTo>
                      <a:pt x="1203" y="435"/>
                    </a:lnTo>
                    <a:lnTo>
                      <a:pt x="1211" y="462"/>
                    </a:lnTo>
                    <a:lnTo>
                      <a:pt x="1217" y="487"/>
                    </a:lnTo>
                    <a:lnTo>
                      <a:pt x="1223" y="512"/>
                    </a:lnTo>
                    <a:lnTo>
                      <a:pt x="1226" y="539"/>
                    </a:lnTo>
                    <a:lnTo>
                      <a:pt x="1230" y="566"/>
                    </a:lnTo>
                    <a:lnTo>
                      <a:pt x="1232" y="593"/>
                    </a:lnTo>
                    <a:lnTo>
                      <a:pt x="1232" y="620"/>
                    </a:lnTo>
                    <a:lnTo>
                      <a:pt x="1230" y="650"/>
                    </a:lnTo>
                    <a:lnTo>
                      <a:pt x="1228" y="683"/>
                    </a:lnTo>
                    <a:lnTo>
                      <a:pt x="1225" y="714"/>
                    </a:lnTo>
                    <a:lnTo>
                      <a:pt x="1219" y="742"/>
                    </a:lnTo>
                    <a:lnTo>
                      <a:pt x="1213" y="773"/>
                    </a:lnTo>
                    <a:lnTo>
                      <a:pt x="1205" y="802"/>
                    </a:lnTo>
                    <a:lnTo>
                      <a:pt x="1196" y="831"/>
                    </a:lnTo>
                    <a:lnTo>
                      <a:pt x="1184" y="858"/>
                    </a:lnTo>
                    <a:lnTo>
                      <a:pt x="1171" y="884"/>
                    </a:lnTo>
                    <a:lnTo>
                      <a:pt x="1157" y="911"/>
                    </a:lnTo>
                    <a:lnTo>
                      <a:pt x="1144" y="936"/>
                    </a:lnTo>
                    <a:lnTo>
                      <a:pt x="1127" y="961"/>
                    </a:lnTo>
                    <a:lnTo>
                      <a:pt x="1111" y="986"/>
                    </a:lnTo>
                    <a:lnTo>
                      <a:pt x="1092" y="1009"/>
                    </a:lnTo>
                    <a:lnTo>
                      <a:pt x="1073" y="1030"/>
                    </a:lnTo>
                    <a:lnTo>
                      <a:pt x="1054" y="1051"/>
                    </a:lnTo>
                    <a:lnTo>
                      <a:pt x="1031" y="1072"/>
                    </a:lnTo>
                    <a:lnTo>
                      <a:pt x="1010" y="1092"/>
                    </a:lnTo>
                    <a:lnTo>
                      <a:pt x="986" y="1111"/>
                    </a:lnTo>
                    <a:lnTo>
                      <a:pt x="962" y="1126"/>
                    </a:lnTo>
                    <a:lnTo>
                      <a:pt x="937" y="1143"/>
                    </a:lnTo>
                    <a:lnTo>
                      <a:pt x="912" y="1157"/>
                    </a:lnTo>
                    <a:lnTo>
                      <a:pt x="885" y="1170"/>
                    </a:lnTo>
                    <a:lnTo>
                      <a:pt x="858" y="1184"/>
                    </a:lnTo>
                    <a:lnTo>
                      <a:pt x="831" y="1195"/>
                    </a:lnTo>
                    <a:lnTo>
                      <a:pt x="802" y="1205"/>
                    </a:lnTo>
                    <a:lnTo>
                      <a:pt x="773" y="1213"/>
                    </a:lnTo>
                    <a:lnTo>
                      <a:pt x="743" y="1218"/>
                    </a:lnTo>
                    <a:lnTo>
                      <a:pt x="714" y="1224"/>
                    </a:lnTo>
                    <a:lnTo>
                      <a:pt x="683" y="1228"/>
                    </a:lnTo>
                    <a:lnTo>
                      <a:pt x="652" y="1230"/>
                    </a:lnTo>
                    <a:lnTo>
                      <a:pt x="620" y="1232"/>
                    </a:lnTo>
                    <a:lnTo>
                      <a:pt x="589" y="1230"/>
                    </a:lnTo>
                    <a:lnTo>
                      <a:pt x="558" y="1228"/>
                    </a:lnTo>
                    <a:lnTo>
                      <a:pt x="528" y="1224"/>
                    </a:lnTo>
                    <a:lnTo>
                      <a:pt x="497" y="1218"/>
                    </a:lnTo>
                    <a:lnTo>
                      <a:pt x="468" y="1213"/>
                    </a:lnTo>
                    <a:lnTo>
                      <a:pt x="437" y="1205"/>
                    </a:lnTo>
                    <a:lnTo>
                      <a:pt x="411" y="1195"/>
                    </a:lnTo>
                    <a:lnTo>
                      <a:pt x="382" y="1184"/>
                    </a:lnTo>
                    <a:lnTo>
                      <a:pt x="355" y="1170"/>
                    </a:lnTo>
                    <a:lnTo>
                      <a:pt x="328" y="1157"/>
                    </a:lnTo>
                    <a:lnTo>
                      <a:pt x="303" y="1143"/>
                    </a:lnTo>
                    <a:lnTo>
                      <a:pt x="278" y="1126"/>
                    </a:lnTo>
                    <a:lnTo>
                      <a:pt x="255" y="1111"/>
                    </a:lnTo>
                    <a:lnTo>
                      <a:pt x="230" y="1092"/>
                    </a:lnTo>
                    <a:lnTo>
                      <a:pt x="209" y="1072"/>
                    </a:lnTo>
                    <a:lnTo>
                      <a:pt x="188" y="1051"/>
                    </a:lnTo>
                    <a:lnTo>
                      <a:pt x="167" y="1030"/>
                    </a:lnTo>
                    <a:lnTo>
                      <a:pt x="148" y="1009"/>
                    </a:lnTo>
                    <a:lnTo>
                      <a:pt x="130" y="986"/>
                    </a:lnTo>
                    <a:lnTo>
                      <a:pt x="113" y="961"/>
                    </a:lnTo>
                    <a:lnTo>
                      <a:pt x="98" y="936"/>
                    </a:lnTo>
                    <a:lnTo>
                      <a:pt x="82" y="911"/>
                    </a:lnTo>
                    <a:lnTo>
                      <a:pt x="69" y="884"/>
                    </a:lnTo>
                    <a:lnTo>
                      <a:pt x="57" y="858"/>
                    </a:lnTo>
                    <a:lnTo>
                      <a:pt x="46" y="831"/>
                    </a:lnTo>
                    <a:lnTo>
                      <a:pt x="36" y="802"/>
                    </a:lnTo>
                    <a:lnTo>
                      <a:pt x="29" y="773"/>
                    </a:lnTo>
                    <a:lnTo>
                      <a:pt x="21" y="742"/>
                    </a:lnTo>
                    <a:lnTo>
                      <a:pt x="15" y="714"/>
                    </a:lnTo>
                    <a:lnTo>
                      <a:pt x="11" y="683"/>
                    </a:lnTo>
                    <a:lnTo>
                      <a:pt x="9" y="650"/>
                    </a:lnTo>
                    <a:lnTo>
                      <a:pt x="7" y="620"/>
                    </a:lnTo>
                    <a:lnTo>
                      <a:pt x="9" y="589"/>
                    </a:lnTo>
                    <a:lnTo>
                      <a:pt x="11" y="556"/>
                    </a:lnTo>
                    <a:lnTo>
                      <a:pt x="15" y="525"/>
                    </a:lnTo>
                    <a:lnTo>
                      <a:pt x="21" y="497"/>
                    </a:lnTo>
                    <a:lnTo>
                      <a:pt x="29" y="466"/>
                    </a:lnTo>
                    <a:lnTo>
                      <a:pt x="36" y="437"/>
                    </a:lnTo>
                    <a:lnTo>
                      <a:pt x="46" y="408"/>
                    </a:lnTo>
                    <a:lnTo>
                      <a:pt x="57" y="382"/>
                    </a:lnTo>
                    <a:lnTo>
                      <a:pt x="69" y="355"/>
                    </a:lnTo>
                    <a:lnTo>
                      <a:pt x="82" y="328"/>
                    </a:lnTo>
                    <a:lnTo>
                      <a:pt x="98" y="303"/>
                    </a:lnTo>
                    <a:lnTo>
                      <a:pt x="113" y="278"/>
                    </a:lnTo>
                    <a:lnTo>
                      <a:pt x="130" y="253"/>
                    </a:lnTo>
                    <a:lnTo>
                      <a:pt x="148" y="230"/>
                    </a:lnTo>
                    <a:lnTo>
                      <a:pt x="167" y="209"/>
                    </a:lnTo>
                    <a:lnTo>
                      <a:pt x="188" y="188"/>
                    </a:lnTo>
                    <a:lnTo>
                      <a:pt x="209" y="167"/>
                    </a:lnTo>
                    <a:lnTo>
                      <a:pt x="230" y="147"/>
                    </a:lnTo>
                    <a:lnTo>
                      <a:pt x="255" y="130"/>
                    </a:lnTo>
                    <a:lnTo>
                      <a:pt x="278" y="113"/>
                    </a:lnTo>
                    <a:lnTo>
                      <a:pt x="303" y="96"/>
                    </a:lnTo>
                    <a:lnTo>
                      <a:pt x="328" y="82"/>
                    </a:lnTo>
                    <a:lnTo>
                      <a:pt x="355" y="69"/>
                    </a:lnTo>
                    <a:lnTo>
                      <a:pt x="382" y="55"/>
                    </a:lnTo>
                    <a:lnTo>
                      <a:pt x="411" y="46"/>
                    </a:lnTo>
                    <a:lnTo>
                      <a:pt x="437" y="34"/>
                    </a:lnTo>
                    <a:lnTo>
                      <a:pt x="468" y="26"/>
                    </a:lnTo>
                    <a:lnTo>
                      <a:pt x="497" y="21"/>
                    </a:lnTo>
                    <a:lnTo>
                      <a:pt x="528" y="15"/>
                    </a:lnTo>
                    <a:lnTo>
                      <a:pt x="558" y="11"/>
                    </a:lnTo>
                    <a:lnTo>
                      <a:pt x="589" y="9"/>
                    </a:lnTo>
                    <a:lnTo>
                      <a:pt x="620" y="7"/>
                    </a:lnTo>
                    <a:lnTo>
                      <a:pt x="637" y="7"/>
                    </a:lnTo>
                    <a:lnTo>
                      <a:pt x="656" y="9"/>
                    </a:lnTo>
                    <a:lnTo>
                      <a:pt x="674" y="9"/>
                    </a:lnTo>
                    <a:lnTo>
                      <a:pt x="691" y="11"/>
                    </a:lnTo>
                    <a:lnTo>
                      <a:pt x="670" y="5"/>
                    </a:lnTo>
                    <a:lnTo>
                      <a:pt x="651" y="0"/>
                    </a:lnTo>
                    <a:lnTo>
                      <a:pt x="635" y="0"/>
                    </a:lnTo>
                    <a:lnTo>
                      <a:pt x="620" y="0"/>
                    </a:lnTo>
                    <a:lnTo>
                      <a:pt x="589" y="0"/>
                    </a:lnTo>
                    <a:lnTo>
                      <a:pt x="556" y="1"/>
                    </a:lnTo>
                    <a:lnTo>
                      <a:pt x="526" y="7"/>
                    </a:lnTo>
                    <a:lnTo>
                      <a:pt x="495" y="11"/>
                    </a:lnTo>
                    <a:lnTo>
                      <a:pt x="464" y="19"/>
                    </a:lnTo>
                    <a:lnTo>
                      <a:pt x="436" y="26"/>
                    </a:lnTo>
                    <a:lnTo>
                      <a:pt x="407" y="36"/>
                    </a:lnTo>
                    <a:lnTo>
                      <a:pt x="378" y="48"/>
                    </a:lnTo>
                    <a:lnTo>
                      <a:pt x="351" y="61"/>
                    </a:lnTo>
                    <a:lnTo>
                      <a:pt x="324" y="74"/>
                    </a:lnTo>
                    <a:lnTo>
                      <a:pt x="299" y="90"/>
                    </a:lnTo>
                    <a:lnTo>
                      <a:pt x="274" y="105"/>
                    </a:lnTo>
                    <a:lnTo>
                      <a:pt x="249" y="122"/>
                    </a:lnTo>
                    <a:lnTo>
                      <a:pt x="226" y="142"/>
                    </a:lnTo>
                    <a:lnTo>
                      <a:pt x="203" y="161"/>
                    </a:lnTo>
                    <a:lnTo>
                      <a:pt x="182" y="180"/>
                    </a:lnTo>
                    <a:lnTo>
                      <a:pt x="161" y="203"/>
                    </a:lnTo>
                    <a:lnTo>
                      <a:pt x="142" y="224"/>
                    </a:lnTo>
                    <a:lnTo>
                      <a:pt x="123" y="249"/>
                    </a:lnTo>
                    <a:lnTo>
                      <a:pt x="105" y="272"/>
                    </a:lnTo>
                    <a:lnTo>
                      <a:pt x="90" y="297"/>
                    </a:lnTo>
                    <a:lnTo>
                      <a:pt x="75" y="324"/>
                    </a:lnTo>
                    <a:lnTo>
                      <a:pt x="61" y="351"/>
                    </a:lnTo>
                    <a:lnTo>
                      <a:pt x="50" y="378"/>
                    </a:lnTo>
                    <a:lnTo>
                      <a:pt x="38" y="406"/>
                    </a:lnTo>
                    <a:lnTo>
                      <a:pt x="29" y="435"/>
                    </a:lnTo>
                    <a:lnTo>
                      <a:pt x="19" y="464"/>
                    </a:lnTo>
                    <a:lnTo>
                      <a:pt x="13" y="495"/>
                    </a:lnTo>
                    <a:lnTo>
                      <a:pt x="7" y="525"/>
                    </a:lnTo>
                    <a:lnTo>
                      <a:pt x="4" y="556"/>
                    </a:lnTo>
                    <a:lnTo>
                      <a:pt x="2" y="587"/>
                    </a:lnTo>
                    <a:lnTo>
                      <a:pt x="0" y="620"/>
                    </a:lnTo>
                    <a:lnTo>
                      <a:pt x="2" y="652"/>
                    </a:lnTo>
                    <a:lnTo>
                      <a:pt x="4" y="683"/>
                    </a:lnTo>
                    <a:lnTo>
                      <a:pt x="7" y="714"/>
                    </a:lnTo>
                    <a:lnTo>
                      <a:pt x="13" y="744"/>
                    </a:lnTo>
                    <a:lnTo>
                      <a:pt x="19" y="775"/>
                    </a:lnTo>
                    <a:lnTo>
                      <a:pt x="29" y="804"/>
                    </a:lnTo>
                    <a:lnTo>
                      <a:pt x="38" y="833"/>
                    </a:lnTo>
                    <a:lnTo>
                      <a:pt x="50" y="861"/>
                    </a:lnTo>
                    <a:lnTo>
                      <a:pt x="61" y="888"/>
                    </a:lnTo>
                    <a:lnTo>
                      <a:pt x="75" y="915"/>
                    </a:lnTo>
                    <a:lnTo>
                      <a:pt x="90" y="942"/>
                    </a:lnTo>
                    <a:lnTo>
                      <a:pt x="105" y="967"/>
                    </a:lnTo>
                    <a:lnTo>
                      <a:pt x="123" y="990"/>
                    </a:lnTo>
                    <a:lnTo>
                      <a:pt x="142" y="1015"/>
                    </a:lnTo>
                    <a:lnTo>
                      <a:pt x="161" y="1036"/>
                    </a:lnTo>
                    <a:lnTo>
                      <a:pt x="182" y="1059"/>
                    </a:lnTo>
                    <a:lnTo>
                      <a:pt x="203" y="1078"/>
                    </a:lnTo>
                    <a:lnTo>
                      <a:pt x="226" y="1097"/>
                    </a:lnTo>
                    <a:lnTo>
                      <a:pt x="249" y="1117"/>
                    </a:lnTo>
                    <a:lnTo>
                      <a:pt x="274" y="1134"/>
                    </a:lnTo>
                    <a:lnTo>
                      <a:pt x="299" y="1149"/>
                    </a:lnTo>
                    <a:lnTo>
                      <a:pt x="324" y="1165"/>
                    </a:lnTo>
                    <a:lnTo>
                      <a:pt x="351" y="1178"/>
                    </a:lnTo>
                    <a:lnTo>
                      <a:pt x="378" y="1191"/>
                    </a:lnTo>
                    <a:lnTo>
                      <a:pt x="407" y="1203"/>
                    </a:lnTo>
                    <a:lnTo>
                      <a:pt x="436" y="1213"/>
                    </a:lnTo>
                    <a:lnTo>
                      <a:pt x="464" y="1220"/>
                    </a:lnTo>
                    <a:lnTo>
                      <a:pt x="495" y="1228"/>
                    </a:lnTo>
                    <a:lnTo>
                      <a:pt x="526" y="1232"/>
                    </a:lnTo>
                    <a:lnTo>
                      <a:pt x="556" y="1238"/>
                    </a:lnTo>
                    <a:lnTo>
                      <a:pt x="589" y="1239"/>
                    </a:lnTo>
                    <a:lnTo>
                      <a:pt x="620" y="1239"/>
                    </a:lnTo>
                    <a:lnTo>
                      <a:pt x="652" y="1239"/>
                    </a:lnTo>
                    <a:lnTo>
                      <a:pt x="683" y="1238"/>
                    </a:lnTo>
                    <a:lnTo>
                      <a:pt x="714" y="1232"/>
                    </a:lnTo>
                    <a:lnTo>
                      <a:pt x="745" y="1228"/>
                    </a:lnTo>
                    <a:lnTo>
                      <a:pt x="775" y="1220"/>
                    </a:lnTo>
                    <a:lnTo>
                      <a:pt x="804" y="1213"/>
                    </a:lnTo>
                    <a:lnTo>
                      <a:pt x="833" y="1203"/>
                    </a:lnTo>
                    <a:lnTo>
                      <a:pt x="862" y="1191"/>
                    </a:lnTo>
                    <a:lnTo>
                      <a:pt x="889" y="1178"/>
                    </a:lnTo>
                    <a:lnTo>
                      <a:pt x="915" y="1165"/>
                    </a:lnTo>
                    <a:lnTo>
                      <a:pt x="942" y="1149"/>
                    </a:lnTo>
                    <a:lnTo>
                      <a:pt x="967" y="1134"/>
                    </a:lnTo>
                    <a:lnTo>
                      <a:pt x="990" y="1117"/>
                    </a:lnTo>
                    <a:lnTo>
                      <a:pt x="1015" y="1097"/>
                    </a:lnTo>
                    <a:lnTo>
                      <a:pt x="1036" y="1078"/>
                    </a:lnTo>
                    <a:lnTo>
                      <a:pt x="1059" y="1059"/>
                    </a:lnTo>
                    <a:lnTo>
                      <a:pt x="1079" y="1036"/>
                    </a:lnTo>
                    <a:lnTo>
                      <a:pt x="1098" y="1015"/>
                    </a:lnTo>
                    <a:lnTo>
                      <a:pt x="1117" y="990"/>
                    </a:lnTo>
                    <a:lnTo>
                      <a:pt x="1134" y="967"/>
                    </a:lnTo>
                    <a:lnTo>
                      <a:pt x="1150" y="942"/>
                    </a:lnTo>
                    <a:lnTo>
                      <a:pt x="1165" y="915"/>
                    </a:lnTo>
                    <a:lnTo>
                      <a:pt x="1178" y="888"/>
                    </a:lnTo>
                    <a:lnTo>
                      <a:pt x="1192" y="861"/>
                    </a:lnTo>
                    <a:lnTo>
                      <a:pt x="1203" y="833"/>
                    </a:lnTo>
                    <a:lnTo>
                      <a:pt x="1213" y="804"/>
                    </a:lnTo>
                    <a:lnTo>
                      <a:pt x="1221" y="775"/>
                    </a:lnTo>
                    <a:lnTo>
                      <a:pt x="1228" y="744"/>
                    </a:lnTo>
                    <a:lnTo>
                      <a:pt x="1234" y="714"/>
                    </a:lnTo>
                    <a:lnTo>
                      <a:pt x="1238" y="683"/>
                    </a:lnTo>
                    <a:lnTo>
                      <a:pt x="1240" y="652"/>
                    </a:lnTo>
                    <a:lnTo>
                      <a:pt x="1240" y="62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7" name="Freeform 71">
                <a:extLst>
                  <a:ext uri="{FF2B5EF4-FFF2-40B4-BE49-F238E27FC236}">
                    <a16:creationId xmlns:a16="http://schemas.microsoft.com/office/drawing/2014/main" id="{5312198B-3921-4C7D-AE62-56A7506518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0" y="1563"/>
                <a:ext cx="1232" cy="1233"/>
              </a:xfrm>
              <a:custGeom>
                <a:avLst/>
                <a:gdLst>
                  <a:gd name="T0" fmla="*/ 1222 w 1232"/>
                  <a:gd name="T1" fmla="*/ 511 h 1233"/>
                  <a:gd name="T2" fmla="*/ 1188 w 1232"/>
                  <a:gd name="T3" fmla="*/ 386 h 1233"/>
                  <a:gd name="T4" fmla="*/ 1128 w 1232"/>
                  <a:gd name="T5" fmla="*/ 275 h 1233"/>
                  <a:gd name="T6" fmla="*/ 1050 w 1232"/>
                  <a:gd name="T7" fmla="*/ 179 h 1233"/>
                  <a:gd name="T8" fmla="*/ 952 w 1232"/>
                  <a:gd name="T9" fmla="*/ 100 h 1233"/>
                  <a:gd name="T10" fmla="*/ 839 w 1232"/>
                  <a:gd name="T11" fmla="*/ 43 h 1233"/>
                  <a:gd name="T12" fmla="*/ 716 w 1232"/>
                  <a:gd name="T13" fmla="*/ 16 h 1233"/>
                  <a:gd name="T14" fmla="*/ 585 w 1232"/>
                  <a:gd name="T15" fmla="*/ 0 h 1233"/>
                  <a:gd name="T16" fmla="*/ 433 w 1232"/>
                  <a:gd name="T17" fmla="*/ 27 h 1233"/>
                  <a:gd name="T18" fmla="*/ 297 w 1232"/>
                  <a:gd name="T19" fmla="*/ 89 h 1233"/>
                  <a:gd name="T20" fmla="*/ 180 w 1232"/>
                  <a:gd name="T21" fmla="*/ 181 h 1233"/>
                  <a:gd name="T22" fmla="*/ 90 w 1232"/>
                  <a:gd name="T23" fmla="*/ 298 h 1233"/>
                  <a:gd name="T24" fmla="*/ 28 w 1232"/>
                  <a:gd name="T25" fmla="*/ 434 h 1233"/>
                  <a:gd name="T26" fmla="*/ 1 w 1232"/>
                  <a:gd name="T27" fmla="*/ 584 h 1233"/>
                  <a:gd name="T28" fmla="*/ 13 w 1232"/>
                  <a:gd name="T29" fmla="*/ 741 h 1233"/>
                  <a:gd name="T30" fmla="*/ 61 w 1232"/>
                  <a:gd name="T31" fmla="*/ 883 h 1233"/>
                  <a:gd name="T32" fmla="*/ 142 w 1232"/>
                  <a:gd name="T33" fmla="*/ 1008 h 1233"/>
                  <a:gd name="T34" fmla="*/ 247 w 1232"/>
                  <a:gd name="T35" fmla="*/ 1110 h 1233"/>
                  <a:gd name="T36" fmla="*/ 376 w 1232"/>
                  <a:gd name="T37" fmla="*/ 1185 h 1233"/>
                  <a:gd name="T38" fmla="*/ 522 w 1232"/>
                  <a:gd name="T39" fmla="*/ 1225 h 1233"/>
                  <a:gd name="T40" fmla="*/ 679 w 1232"/>
                  <a:gd name="T41" fmla="*/ 1229 h 1233"/>
                  <a:gd name="T42" fmla="*/ 829 w 1232"/>
                  <a:gd name="T43" fmla="*/ 1196 h 1233"/>
                  <a:gd name="T44" fmla="*/ 961 w 1232"/>
                  <a:gd name="T45" fmla="*/ 1127 h 1233"/>
                  <a:gd name="T46" fmla="*/ 1073 w 1232"/>
                  <a:gd name="T47" fmla="*/ 1031 h 1233"/>
                  <a:gd name="T48" fmla="*/ 1157 w 1232"/>
                  <a:gd name="T49" fmla="*/ 910 h 1233"/>
                  <a:gd name="T50" fmla="*/ 1213 w 1232"/>
                  <a:gd name="T51" fmla="*/ 770 h 1233"/>
                  <a:gd name="T52" fmla="*/ 1232 w 1232"/>
                  <a:gd name="T53" fmla="*/ 617 h 1233"/>
                  <a:gd name="T54" fmla="*/ 1211 w 1232"/>
                  <a:gd name="T55" fmla="*/ 739 h 1233"/>
                  <a:gd name="T56" fmla="*/ 1165 w 1232"/>
                  <a:gd name="T57" fmla="*/ 879 h 1233"/>
                  <a:gd name="T58" fmla="*/ 1084 w 1232"/>
                  <a:gd name="T59" fmla="*/ 1002 h 1233"/>
                  <a:gd name="T60" fmla="*/ 981 w 1232"/>
                  <a:gd name="T61" fmla="*/ 1104 h 1233"/>
                  <a:gd name="T62" fmla="*/ 852 w 1232"/>
                  <a:gd name="T63" fmla="*/ 1177 h 1233"/>
                  <a:gd name="T64" fmla="*/ 708 w 1232"/>
                  <a:gd name="T65" fmla="*/ 1217 h 1233"/>
                  <a:gd name="T66" fmla="*/ 554 w 1232"/>
                  <a:gd name="T67" fmla="*/ 1221 h 1233"/>
                  <a:gd name="T68" fmla="*/ 407 w 1232"/>
                  <a:gd name="T69" fmla="*/ 1187 h 1233"/>
                  <a:gd name="T70" fmla="*/ 276 w 1232"/>
                  <a:gd name="T71" fmla="*/ 1121 h 1233"/>
                  <a:gd name="T72" fmla="*/ 167 w 1232"/>
                  <a:gd name="T73" fmla="*/ 1025 h 1233"/>
                  <a:gd name="T74" fmla="*/ 82 w 1232"/>
                  <a:gd name="T75" fmla="*/ 906 h 1233"/>
                  <a:gd name="T76" fmla="*/ 28 w 1232"/>
                  <a:gd name="T77" fmla="*/ 768 h 1233"/>
                  <a:gd name="T78" fmla="*/ 9 w 1232"/>
                  <a:gd name="T79" fmla="*/ 617 h 1233"/>
                  <a:gd name="T80" fmla="*/ 28 w 1232"/>
                  <a:gd name="T81" fmla="*/ 465 h 1233"/>
                  <a:gd name="T82" fmla="*/ 82 w 1232"/>
                  <a:gd name="T83" fmla="*/ 327 h 1233"/>
                  <a:gd name="T84" fmla="*/ 167 w 1232"/>
                  <a:gd name="T85" fmla="*/ 208 h 1233"/>
                  <a:gd name="T86" fmla="*/ 276 w 1232"/>
                  <a:gd name="T87" fmla="*/ 112 h 1233"/>
                  <a:gd name="T88" fmla="*/ 407 w 1232"/>
                  <a:gd name="T89" fmla="*/ 46 h 1233"/>
                  <a:gd name="T90" fmla="*/ 554 w 1232"/>
                  <a:gd name="T91" fmla="*/ 12 h 1233"/>
                  <a:gd name="T92" fmla="*/ 708 w 1232"/>
                  <a:gd name="T93" fmla="*/ 16 h 1233"/>
                  <a:gd name="T94" fmla="*/ 852 w 1232"/>
                  <a:gd name="T95" fmla="*/ 56 h 1233"/>
                  <a:gd name="T96" fmla="*/ 981 w 1232"/>
                  <a:gd name="T97" fmla="*/ 129 h 1233"/>
                  <a:gd name="T98" fmla="*/ 1084 w 1232"/>
                  <a:gd name="T99" fmla="*/ 231 h 1233"/>
                  <a:gd name="T100" fmla="*/ 1165 w 1232"/>
                  <a:gd name="T101" fmla="*/ 354 h 1233"/>
                  <a:gd name="T102" fmla="*/ 1211 w 1232"/>
                  <a:gd name="T103" fmla="*/ 494 h 1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32"/>
                  <a:gd name="T157" fmla="*/ 0 h 1233"/>
                  <a:gd name="T158" fmla="*/ 1232 w 1232"/>
                  <a:gd name="T159" fmla="*/ 1233 h 1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32" h="1233">
                    <a:moveTo>
                      <a:pt x="1232" y="617"/>
                    </a:moveTo>
                    <a:lnTo>
                      <a:pt x="1232" y="590"/>
                    </a:lnTo>
                    <a:lnTo>
                      <a:pt x="1230" y="563"/>
                    </a:lnTo>
                    <a:lnTo>
                      <a:pt x="1226" y="536"/>
                    </a:lnTo>
                    <a:lnTo>
                      <a:pt x="1222" y="511"/>
                    </a:lnTo>
                    <a:lnTo>
                      <a:pt x="1219" y="484"/>
                    </a:lnTo>
                    <a:lnTo>
                      <a:pt x="1213" y="459"/>
                    </a:lnTo>
                    <a:lnTo>
                      <a:pt x="1205" y="434"/>
                    </a:lnTo>
                    <a:lnTo>
                      <a:pt x="1198" y="411"/>
                    </a:lnTo>
                    <a:lnTo>
                      <a:pt x="1188" y="386"/>
                    </a:lnTo>
                    <a:lnTo>
                      <a:pt x="1178" y="363"/>
                    </a:lnTo>
                    <a:lnTo>
                      <a:pt x="1167" y="340"/>
                    </a:lnTo>
                    <a:lnTo>
                      <a:pt x="1155" y="317"/>
                    </a:lnTo>
                    <a:lnTo>
                      <a:pt x="1142" y="296"/>
                    </a:lnTo>
                    <a:lnTo>
                      <a:pt x="1128" y="275"/>
                    </a:lnTo>
                    <a:lnTo>
                      <a:pt x="1115" y="254"/>
                    </a:lnTo>
                    <a:lnTo>
                      <a:pt x="1100" y="235"/>
                    </a:lnTo>
                    <a:lnTo>
                      <a:pt x="1082" y="215"/>
                    </a:lnTo>
                    <a:lnTo>
                      <a:pt x="1067" y="196"/>
                    </a:lnTo>
                    <a:lnTo>
                      <a:pt x="1050" y="179"/>
                    </a:lnTo>
                    <a:lnTo>
                      <a:pt x="1030" y="162"/>
                    </a:lnTo>
                    <a:lnTo>
                      <a:pt x="1011" y="144"/>
                    </a:lnTo>
                    <a:lnTo>
                      <a:pt x="992" y="129"/>
                    </a:lnTo>
                    <a:lnTo>
                      <a:pt x="973" y="114"/>
                    </a:lnTo>
                    <a:lnTo>
                      <a:pt x="952" y="100"/>
                    </a:lnTo>
                    <a:lnTo>
                      <a:pt x="931" y="87"/>
                    </a:lnTo>
                    <a:lnTo>
                      <a:pt x="908" y="73"/>
                    </a:lnTo>
                    <a:lnTo>
                      <a:pt x="885" y="62"/>
                    </a:lnTo>
                    <a:lnTo>
                      <a:pt x="862" y="52"/>
                    </a:lnTo>
                    <a:lnTo>
                      <a:pt x="839" y="43"/>
                    </a:lnTo>
                    <a:lnTo>
                      <a:pt x="814" y="33"/>
                    </a:lnTo>
                    <a:lnTo>
                      <a:pt x="791" y="25"/>
                    </a:lnTo>
                    <a:lnTo>
                      <a:pt x="766" y="18"/>
                    </a:lnTo>
                    <a:lnTo>
                      <a:pt x="741" y="20"/>
                    </a:lnTo>
                    <a:lnTo>
                      <a:pt x="716" y="16"/>
                    </a:lnTo>
                    <a:lnTo>
                      <a:pt x="691" y="10"/>
                    </a:lnTo>
                    <a:lnTo>
                      <a:pt x="664" y="2"/>
                    </a:lnTo>
                    <a:lnTo>
                      <a:pt x="641" y="0"/>
                    </a:lnTo>
                    <a:lnTo>
                      <a:pt x="616" y="0"/>
                    </a:lnTo>
                    <a:lnTo>
                      <a:pt x="585" y="0"/>
                    </a:lnTo>
                    <a:lnTo>
                      <a:pt x="552" y="4"/>
                    </a:lnTo>
                    <a:lnTo>
                      <a:pt x="522" y="8"/>
                    </a:lnTo>
                    <a:lnTo>
                      <a:pt x="493" y="14"/>
                    </a:lnTo>
                    <a:lnTo>
                      <a:pt x="462" y="20"/>
                    </a:lnTo>
                    <a:lnTo>
                      <a:pt x="433" y="27"/>
                    </a:lnTo>
                    <a:lnTo>
                      <a:pt x="405" y="37"/>
                    </a:lnTo>
                    <a:lnTo>
                      <a:pt x="376" y="48"/>
                    </a:lnTo>
                    <a:lnTo>
                      <a:pt x="349" y="62"/>
                    </a:lnTo>
                    <a:lnTo>
                      <a:pt x="322" y="75"/>
                    </a:lnTo>
                    <a:lnTo>
                      <a:pt x="297" y="89"/>
                    </a:lnTo>
                    <a:lnTo>
                      <a:pt x="272" y="106"/>
                    </a:lnTo>
                    <a:lnTo>
                      <a:pt x="247" y="123"/>
                    </a:lnTo>
                    <a:lnTo>
                      <a:pt x="224" y="141"/>
                    </a:lnTo>
                    <a:lnTo>
                      <a:pt x="201" y="160"/>
                    </a:lnTo>
                    <a:lnTo>
                      <a:pt x="180" y="181"/>
                    </a:lnTo>
                    <a:lnTo>
                      <a:pt x="161" y="202"/>
                    </a:lnTo>
                    <a:lnTo>
                      <a:pt x="142" y="225"/>
                    </a:lnTo>
                    <a:lnTo>
                      <a:pt x="122" y="248"/>
                    </a:lnTo>
                    <a:lnTo>
                      <a:pt x="105" y="273"/>
                    </a:lnTo>
                    <a:lnTo>
                      <a:pt x="90" y="298"/>
                    </a:lnTo>
                    <a:lnTo>
                      <a:pt x="74" y="323"/>
                    </a:lnTo>
                    <a:lnTo>
                      <a:pt x="61" y="350"/>
                    </a:lnTo>
                    <a:lnTo>
                      <a:pt x="49" y="377"/>
                    </a:lnTo>
                    <a:lnTo>
                      <a:pt x="38" y="405"/>
                    </a:lnTo>
                    <a:lnTo>
                      <a:pt x="28" y="434"/>
                    </a:lnTo>
                    <a:lnTo>
                      <a:pt x="19" y="463"/>
                    </a:lnTo>
                    <a:lnTo>
                      <a:pt x="13" y="492"/>
                    </a:lnTo>
                    <a:lnTo>
                      <a:pt x="7" y="522"/>
                    </a:lnTo>
                    <a:lnTo>
                      <a:pt x="3" y="553"/>
                    </a:lnTo>
                    <a:lnTo>
                      <a:pt x="1" y="584"/>
                    </a:lnTo>
                    <a:lnTo>
                      <a:pt x="0" y="617"/>
                    </a:lnTo>
                    <a:lnTo>
                      <a:pt x="1" y="649"/>
                    </a:lnTo>
                    <a:lnTo>
                      <a:pt x="3" y="680"/>
                    </a:lnTo>
                    <a:lnTo>
                      <a:pt x="7" y="711"/>
                    </a:lnTo>
                    <a:lnTo>
                      <a:pt x="13" y="741"/>
                    </a:lnTo>
                    <a:lnTo>
                      <a:pt x="19" y="770"/>
                    </a:lnTo>
                    <a:lnTo>
                      <a:pt x="28" y="799"/>
                    </a:lnTo>
                    <a:lnTo>
                      <a:pt x="38" y="828"/>
                    </a:lnTo>
                    <a:lnTo>
                      <a:pt x="49" y="856"/>
                    </a:lnTo>
                    <a:lnTo>
                      <a:pt x="61" y="883"/>
                    </a:lnTo>
                    <a:lnTo>
                      <a:pt x="74" y="910"/>
                    </a:lnTo>
                    <a:lnTo>
                      <a:pt x="90" y="935"/>
                    </a:lnTo>
                    <a:lnTo>
                      <a:pt x="105" y="960"/>
                    </a:lnTo>
                    <a:lnTo>
                      <a:pt x="122" y="985"/>
                    </a:lnTo>
                    <a:lnTo>
                      <a:pt x="142" y="1008"/>
                    </a:lnTo>
                    <a:lnTo>
                      <a:pt x="161" y="1031"/>
                    </a:lnTo>
                    <a:lnTo>
                      <a:pt x="180" y="1052"/>
                    </a:lnTo>
                    <a:lnTo>
                      <a:pt x="201" y="1073"/>
                    </a:lnTo>
                    <a:lnTo>
                      <a:pt x="224" y="1093"/>
                    </a:lnTo>
                    <a:lnTo>
                      <a:pt x="247" y="1110"/>
                    </a:lnTo>
                    <a:lnTo>
                      <a:pt x="272" y="1127"/>
                    </a:lnTo>
                    <a:lnTo>
                      <a:pt x="297" y="1144"/>
                    </a:lnTo>
                    <a:lnTo>
                      <a:pt x="322" y="1158"/>
                    </a:lnTo>
                    <a:lnTo>
                      <a:pt x="349" y="1171"/>
                    </a:lnTo>
                    <a:lnTo>
                      <a:pt x="376" y="1185"/>
                    </a:lnTo>
                    <a:lnTo>
                      <a:pt x="405" y="1196"/>
                    </a:lnTo>
                    <a:lnTo>
                      <a:pt x="433" y="1206"/>
                    </a:lnTo>
                    <a:lnTo>
                      <a:pt x="462" y="1213"/>
                    </a:lnTo>
                    <a:lnTo>
                      <a:pt x="493" y="1219"/>
                    </a:lnTo>
                    <a:lnTo>
                      <a:pt x="522" y="1225"/>
                    </a:lnTo>
                    <a:lnTo>
                      <a:pt x="552" y="1229"/>
                    </a:lnTo>
                    <a:lnTo>
                      <a:pt x="585" y="1233"/>
                    </a:lnTo>
                    <a:lnTo>
                      <a:pt x="616" y="1233"/>
                    </a:lnTo>
                    <a:lnTo>
                      <a:pt x="648" y="1233"/>
                    </a:lnTo>
                    <a:lnTo>
                      <a:pt x="679" y="1229"/>
                    </a:lnTo>
                    <a:lnTo>
                      <a:pt x="710" y="1225"/>
                    </a:lnTo>
                    <a:lnTo>
                      <a:pt x="741" y="1219"/>
                    </a:lnTo>
                    <a:lnTo>
                      <a:pt x="769" y="1213"/>
                    </a:lnTo>
                    <a:lnTo>
                      <a:pt x="800" y="1206"/>
                    </a:lnTo>
                    <a:lnTo>
                      <a:pt x="829" y="1196"/>
                    </a:lnTo>
                    <a:lnTo>
                      <a:pt x="856" y="1185"/>
                    </a:lnTo>
                    <a:lnTo>
                      <a:pt x="883" y="1171"/>
                    </a:lnTo>
                    <a:lnTo>
                      <a:pt x="910" y="1158"/>
                    </a:lnTo>
                    <a:lnTo>
                      <a:pt x="936" y="1144"/>
                    </a:lnTo>
                    <a:lnTo>
                      <a:pt x="961" y="1127"/>
                    </a:lnTo>
                    <a:lnTo>
                      <a:pt x="984" y="1110"/>
                    </a:lnTo>
                    <a:lnTo>
                      <a:pt x="1007" y="1093"/>
                    </a:lnTo>
                    <a:lnTo>
                      <a:pt x="1030" y="1073"/>
                    </a:lnTo>
                    <a:lnTo>
                      <a:pt x="1052" y="1052"/>
                    </a:lnTo>
                    <a:lnTo>
                      <a:pt x="1073" y="1031"/>
                    </a:lnTo>
                    <a:lnTo>
                      <a:pt x="1092" y="1008"/>
                    </a:lnTo>
                    <a:lnTo>
                      <a:pt x="1109" y="985"/>
                    </a:lnTo>
                    <a:lnTo>
                      <a:pt x="1126" y="960"/>
                    </a:lnTo>
                    <a:lnTo>
                      <a:pt x="1144" y="935"/>
                    </a:lnTo>
                    <a:lnTo>
                      <a:pt x="1157" y="910"/>
                    </a:lnTo>
                    <a:lnTo>
                      <a:pt x="1171" y="883"/>
                    </a:lnTo>
                    <a:lnTo>
                      <a:pt x="1184" y="856"/>
                    </a:lnTo>
                    <a:lnTo>
                      <a:pt x="1196" y="828"/>
                    </a:lnTo>
                    <a:lnTo>
                      <a:pt x="1205" y="799"/>
                    </a:lnTo>
                    <a:lnTo>
                      <a:pt x="1213" y="770"/>
                    </a:lnTo>
                    <a:lnTo>
                      <a:pt x="1221" y="741"/>
                    </a:lnTo>
                    <a:lnTo>
                      <a:pt x="1224" y="711"/>
                    </a:lnTo>
                    <a:lnTo>
                      <a:pt x="1228" y="680"/>
                    </a:lnTo>
                    <a:lnTo>
                      <a:pt x="1232" y="649"/>
                    </a:lnTo>
                    <a:lnTo>
                      <a:pt x="1232" y="617"/>
                    </a:lnTo>
                    <a:close/>
                    <a:moveTo>
                      <a:pt x="1224" y="617"/>
                    </a:moveTo>
                    <a:lnTo>
                      <a:pt x="1222" y="647"/>
                    </a:lnTo>
                    <a:lnTo>
                      <a:pt x="1221" y="678"/>
                    </a:lnTo>
                    <a:lnTo>
                      <a:pt x="1217" y="709"/>
                    </a:lnTo>
                    <a:lnTo>
                      <a:pt x="1211" y="739"/>
                    </a:lnTo>
                    <a:lnTo>
                      <a:pt x="1205" y="768"/>
                    </a:lnTo>
                    <a:lnTo>
                      <a:pt x="1198" y="797"/>
                    </a:lnTo>
                    <a:lnTo>
                      <a:pt x="1188" y="826"/>
                    </a:lnTo>
                    <a:lnTo>
                      <a:pt x="1176" y="853"/>
                    </a:lnTo>
                    <a:lnTo>
                      <a:pt x="1165" y="879"/>
                    </a:lnTo>
                    <a:lnTo>
                      <a:pt x="1151" y="906"/>
                    </a:lnTo>
                    <a:lnTo>
                      <a:pt x="1136" y="931"/>
                    </a:lnTo>
                    <a:lnTo>
                      <a:pt x="1121" y="956"/>
                    </a:lnTo>
                    <a:lnTo>
                      <a:pt x="1103" y="979"/>
                    </a:lnTo>
                    <a:lnTo>
                      <a:pt x="1084" y="1002"/>
                    </a:lnTo>
                    <a:lnTo>
                      <a:pt x="1067" y="1025"/>
                    </a:lnTo>
                    <a:lnTo>
                      <a:pt x="1046" y="1046"/>
                    </a:lnTo>
                    <a:lnTo>
                      <a:pt x="1025" y="1066"/>
                    </a:lnTo>
                    <a:lnTo>
                      <a:pt x="1004" y="1085"/>
                    </a:lnTo>
                    <a:lnTo>
                      <a:pt x="981" y="1104"/>
                    </a:lnTo>
                    <a:lnTo>
                      <a:pt x="956" y="1121"/>
                    </a:lnTo>
                    <a:lnTo>
                      <a:pt x="931" y="1137"/>
                    </a:lnTo>
                    <a:lnTo>
                      <a:pt x="906" y="1150"/>
                    </a:lnTo>
                    <a:lnTo>
                      <a:pt x="879" y="1164"/>
                    </a:lnTo>
                    <a:lnTo>
                      <a:pt x="852" y="1177"/>
                    </a:lnTo>
                    <a:lnTo>
                      <a:pt x="825" y="1187"/>
                    </a:lnTo>
                    <a:lnTo>
                      <a:pt x="796" y="1196"/>
                    </a:lnTo>
                    <a:lnTo>
                      <a:pt x="767" y="1206"/>
                    </a:lnTo>
                    <a:lnTo>
                      <a:pt x="739" y="1212"/>
                    </a:lnTo>
                    <a:lnTo>
                      <a:pt x="708" y="1217"/>
                    </a:lnTo>
                    <a:lnTo>
                      <a:pt x="679" y="1221"/>
                    </a:lnTo>
                    <a:lnTo>
                      <a:pt x="647" y="1223"/>
                    </a:lnTo>
                    <a:lnTo>
                      <a:pt x="616" y="1225"/>
                    </a:lnTo>
                    <a:lnTo>
                      <a:pt x="585" y="1223"/>
                    </a:lnTo>
                    <a:lnTo>
                      <a:pt x="554" y="1221"/>
                    </a:lnTo>
                    <a:lnTo>
                      <a:pt x="524" y="1217"/>
                    </a:lnTo>
                    <a:lnTo>
                      <a:pt x="493" y="1212"/>
                    </a:lnTo>
                    <a:lnTo>
                      <a:pt x="464" y="1206"/>
                    </a:lnTo>
                    <a:lnTo>
                      <a:pt x="435" y="1196"/>
                    </a:lnTo>
                    <a:lnTo>
                      <a:pt x="407" y="1187"/>
                    </a:lnTo>
                    <a:lnTo>
                      <a:pt x="380" y="1177"/>
                    </a:lnTo>
                    <a:lnTo>
                      <a:pt x="353" y="1164"/>
                    </a:lnTo>
                    <a:lnTo>
                      <a:pt x="326" y="1150"/>
                    </a:lnTo>
                    <a:lnTo>
                      <a:pt x="301" y="1137"/>
                    </a:lnTo>
                    <a:lnTo>
                      <a:pt x="276" y="1121"/>
                    </a:lnTo>
                    <a:lnTo>
                      <a:pt x="253" y="1104"/>
                    </a:lnTo>
                    <a:lnTo>
                      <a:pt x="230" y="1085"/>
                    </a:lnTo>
                    <a:lnTo>
                      <a:pt x="207" y="1066"/>
                    </a:lnTo>
                    <a:lnTo>
                      <a:pt x="186" y="1046"/>
                    </a:lnTo>
                    <a:lnTo>
                      <a:pt x="167" y="1025"/>
                    </a:lnTo>
                    <a:lnTo>
                      <a:pt x="147" y="1002"/>
                    </a:lnTo>
                    <a:lnTo>
                      <a:pt x="130" y="979"/>
                    </a:lnTo>
                    <a:lnTo>
                      <a:pt x="113" y="956"/>
                    </a:lnTo>
                    <a:lnTo>
                      <a:pt x="96" y="931"/>
                    </a:lnTo>
                    <a:lnTo>
                      <a:pt x="82" y="906"/>
                    </a:lnTo>
                    <a:lnTo>
                      <a:pt x="69" y="879"/>
                    </a:lnTo>
                    <a:lnTo>
                      <a:pt x="57" y="853"/>
                    </a:lnTo>
                    <a:lnTo>
                      <a:pt x="46" y="826"/>
                    </a:lnTo>
                    <a:lnTo>
                      <a:pt x="36" y="797"/>
                    </a:lnTo>
                    <a:lnTo>
                      <a:pt x="28" y="768"/>
                    </a:lnTo>
                    <a:lnTo>
                      <a:pt x="21" y="739"/>
                    </a:lnTo>
                    <a:lnTo>
                      <a:pt x="15" y="709"/>
                    </a:lnTo>
                    <a:lnTo>
                      <a:pt x="11" y="678"/>
                    </a:lnTo>
                    <a:lnTo>
                      <a:pt x="9" y="647"/>
                    </a:lnTo>
                    <a:lnTo>
                      <a:pt x="9" y="617"/>
                    </a:lnTo>
                    <a:lnTo>
                      <a:pt x="9" y="586"/>
                    </a:lnTo>
                    <a:lnTo>
                      <a:pt x="11" y="555"/>
                    </a:lnTo>
                    <a:lnTo>
                      <a:pt x="15" y="524"/>
                    </a:lnTo>
                    <a:lnTo>
                      <a:pt x="21" y="494"/>
                    </a:lnTo>
                    <a:lnTo>
                      <a:pt x="28" y="465"/>
                    </a:lnTo>
                    <a:lnTo>
                      <a:pt x="36" y="436"/>
                    </a:lnTo>
                    <a:lnTo>
                      <a:pt x="46" y="407"/>
                    </a:lnTo>
                    <a:lnTo>
                      <a:pt x="57" y="380"/>
                    </a:lnTo>
                    <a:lnTo>
                      <a:pt x="69" y="354"/>
                    </a:lnTo>
                    <a:lnTo>
                      <a:pt x="82" y="327"/>
                    </a:lnTo>
                    <a:lnTo>
                      <a:pt x="96" y="302"/>
                    </a:lnTo>
                    <a:lnTo>
                      <a:pt x="113" y="277"/>
                    </a:lnTo>
                    <a:lnTo>
                      <a:pt x="130" y="254"/>
                    </a:lnTo>
                    <a:lnTo>
                      <a:pt x="147" y="231"/>
                    </a:lnTo>
                    <a:lnTo>
                      <a:pt x="167" y="208"/>
                    </a:lnTo>
                    <a:lnTo>
                      <a:pt x="186" y="187"/>
                    </a:lnTo>
                    <a:lnTo>
                      <a:pt x="207" y="167"/>
                    </a:lnTo>
                    <a:lnTo>
                      <a:pt x="230" y="148"/>
                    </a:lnTo>
                    <a:lnTo>
                      <a:pt x="253" y="129"/>
                    </a:lnTo>
                    <a:lnTo>
                      <a:pt x="276" y="112"/>
                    </a:lnTo>
                    <a:lnTo>
                      <a:pt x="301" y="96"/>
                    </a:lnTo>
                    <a:lnTo>
                      <a:pt x="326" y="83"/>
                    </a:lnTo>
                    <a:lnTo>
                      <a:pt x="353" y="69"/>
                    </a:lnTo>
                    <a:lnTo>
                      <a:pt x="380" y="56"/>
                    </a:lnTo>
                    <a:lnTo>
                      <a:pt x="407" y="46"/>
                    </a:lnTo>
                    <a:lnTo>
                      <a:pt x="435" y="37"/>
                    </a:lnTo>
                    <a:lnTo>
                      <a:pt x="464" y="27"/>
                    </a:lnTo>
                    <a:lnTo>
                      <a:pt x="493" y="22"/>
                    </a:lnTo>
                    <a:lnTo>
                      <a:pt x="524" y="16"/>
                    </a:lnTo>
                    <a:lnTo>
                      <a:pt x="554" y="12"/>
                    </a:lnTo>
                    <a:lnTo>
                      <a:pt x="585" y="10"/>
                    </a:lnTo>
                    <a:lnTo>
                      <a:pt x="616" y="8"/>
                    </a:lnTo>
                    <a:lnTo>
                      <a:pt x="647" y="10"/>
                    </a:lnTo>
                    <a:lnTo>
                      <a:pt x="679" y="12"/>
                    </a:lnTo>
                    <a:lnTo>
                      <a:pt x="708" y="16"/>
                    </a:lnTo>
                    <a:lnTo>
                      <a:pt x="739" y="22"/>
                    </a:lnTo>
                    <a:lnTo>
                      <a:pt x="767" y="27"/>
                    </a:lnTo>
                    <a:lnTo>
                      <a:pt x="796" y="37"/>
                    </a:lnTo>
                    <a:lnTo>
                      <a:pt x="825" y="46"/>
                    </a:lnTo>
                    <a:lnTo>
                      <a:pt x="852" y="56"/>
                    </a:lnTo>
                    <a:lnTo>
                      <a:pt x="879" y="69"/>
                    </a:lnTo>
                    <a:lnTo>
                      <a:pt x="906" y="83"/>
                    </a:lnTo>
                    <a:lnTo>
                      <a:pt x="931" y="96"/>
                    </a:lnTo>
                    <a:lnTo>
                      <a:pt x="956" y="112"/>
                    </a:lnTo>
                    <a:lnTo>
                      <a:pt x="981" y="129"/>
                    </a:lnTo>
                    <a:lnTo>
                      <a:pt x="1004" y="148"/>
                    </a:lnTo>
                    <a:lnTo>
                      <a:pt x="1025" y="167"/>
                    </a:lnTo>
                    <a:lnTo>
                      <a:pt x="1046" y="187"/>
                    </a:lnTo>
                    <a:lnTo>
                      <a:pt x="1067" y="208"/>
                    </a:lnTo>
                    <a:lnTo>
                      <a:pt x="1084" y="231"/>
                    </a:lnTo>
                    <a:lnTo>
                      <a:pt x="1103" y="254"/>
                    </a:lnTo>
                    <a:lnTo>
                      <a:pt x="1121" y="277"/>
                    </a:lnTo>
                    <a:lnTo>
                      <a:pt x="1136" y="302"/>
                    </a:lnTo>
                    <a:lnTo>
                      <a:pt x="1151" y="327"/>
                    </a:lnTo>
                    <a:lnTo>
                      <a:pt x="1165" y="354"/>
                    </a:lnTo>
                    <a:lnTo>
                      <a:pt x="1176" y="380"/>
                    </a:lnTo>
                    <a:lnTo>
                      <a:pt x="1188" y="407"/>
                    </a:lnTo>
                    <a:lnTo>
                      <a:pt x="1198" y="436"/>
                    </a:lnTo>
                    <a:lnTo>
                      <a:pt x="1205" y="465"/>
                    </a:lnTo>
                    <a:lnTo>
                      <a:pt x="1211" y="494"/>
                    </a:lnTo>
                    <a:lnTo>
                      <a:pt x="1217" y="524"/>
                    </a:lnTo>
                    <a:lnTo>
                      <a:pt x="1221" y="555"/>
                    </a:lnTo>
                    <a:lnTo>
                      <a:pt x="1222" y="586"/>
                    </a:lnTo>
                    <a:lnTo>
                      <a:pt x="1224" y="617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8" name="Freeform 72">
                <a:extLst>
                  <a:ext uri="{FF2B5EF4-FFF2-40B4-BE49-F238E27FC236}">
                    <a16:creationId xmlns:a16="http://schemas.microsoft.com/office/drawing/2014/main" id="{B0E2FAE7-CEB8-412A-B68D-17A9FFC7FE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3" y="1567"/>
                <a:ext cx="1225" cy="1225"/>
              </a:xfrm>
              <a:custGeom>
                <a:avLst/>
                <a:gdLst>
                  <a:gd name="T0" fmla="*/ 1216 w 1225"/>
                  <a:gd name="T1" fmla="*/ 505 h 1225"/>
                  <a:gd name="T2" fmla="*/ 1179 w 1225"/>
                  <a:gd name="T3" fmla="*/ 380 h 1225"/>
                  <a:gd name="T4" fmla="*/ 1120 w 1225"/>
                  <a:gd name="T5" fmla="*/ 269 h 1225"/>
                  <a:gd name="T6" fmla="*/ 1037 w 1225"/>
                  <a:gd name="T7" fmla="*/ 171 h 1225"/>
                  <a:gd name="T8" fmla="*/ 937 w 1225"/>
                  <a:gd name="T9" fmla="*/ 92 h 1225"/>
                  <a:gd name="T10" fmla="*/ 822 w 1225"/>
                  <a:gd name="T11" fmla="*/ 37 h 1225"/>
                  <a:gd name="T12" fmla="*/ 716 w 1225"/>
                  <a:gd name="T13" fmla="*/ 12 h 1225"/>
                  <a:gd name="T14" fmla="*/ 630 w 1225"/>
                  <a:gd name="T15" fmla="*/ 0 h 1225"/>
                  <a:gd name="T16" fmla="*/ 490 w 1225"/>
                  <a:gd name="T17" fmla="*/ 14 h 1225"/>
                  <a:gd name="T18" fmla="*/ 348 w 1225"/>
                  <a:gd name="T19" fmla="*/ 62 h 1225"/>
                  <a:gd name="T20" fmla="*/ 223 w 1225"/>
                  <a:gd name="T21" fmla="*/ 140 h 1225"/>
                  <a:gd name="T22" fmla="*/ 123 w 1225"/>
                  <a:gd name="T23" fmla="*/ 246 h 1225"/>
                  <a:gd name="T24" fmla="*/ 50 w 1225"/>
                  <a:gd name="T25" fmla="*/ 375 h 1225"/>
                  <a:gd name="T26" fmla="*/ 8 w 1225"/>
                  <a:gd name="T27" fmla="*/ 518 h 1225"/>
                  <a:gd name="T28" fmla="*/ 4 w 1225"/>
                  <a:gd name="T29" fmla="*/ 676 h 1225"/>
                  <a:gd name="T30" fmla="*/ 39 w 1225"/>
                  <a:gd name="T31" fmla="*/ 824 h 1225"/>
                  <a:gd name="T32" fmla="*/ 106 w 1225"/>
                  <a:gd name="T33" fmla="*/ 954 h 1225"/>
                  <a:gd name="T34" fmla="*/ 202 w 1225"/>
                  <a:gd name="T35" fmla="*/ 1065 h 1225"/>
                  <a:gd name="T36" fmla="*/ 321 w 1225"/>
                  <a:gd name="T37" fmla="*/ 1150 h 1225"/>
                  <a:gd name="T38" fmla="*/ 461 w 1225"/>
                  <a:gd name="T39" fmla="*/ 1206 h 1225"/>
                  <a:gd name="T40" fmla="*/ 613 w 1225"/>
                  <a:gd name="T41" fmla="*/ 1225 h 1225"/>
                  <a:gd name="T42" fmla="*/ 766 w 1225"/>
                  <a:gd name="T43" fmla="*/ 1206 h 1225"/>
                  <a:gd name="T44" fmla="*/ 905 w 1225"/>
                  <a:gd name="T45" fmla="*/ 1150 h 1225"/>
                  <a:gd name="T46" fmla="*/ 1024 w 1225"/>
                  <a:gd name="T47" fmla="*/ 1065 h 1225"/>
                  <a:gd name="T48" fmla="*/ 1120 w 1225"/>
                  <a:gd name="T49" fmla="*/ 954 h 1225"/>
                  <a:gd name="T50" fmla="*/ 1189 w 1225"/>
                  <a:gd name="T51" fmla="*/ 824 h 1225"/>
                  <a:gd name="T52" fmla="*/ 1221 w 1225"/>
                  <a:gd name="T53" fmla="*/ 676 h 1225"/>
                  <a:gd name="T54" fmla="*/ 1214 w 1225"/>
                  <a:gd name="T55" fmla="*/ 674 h 1225"/>
                  <a:gd name="T56" fmla="*/ 1179 w 1225"/>
                  <a:gd name="T57" fmla="*/ 820 h 1225"/>
                  <a:gd name="T58" fmla="*/ 1114 w 1225"/>
                  <a:gd name="T59" fmla="*/ 950 h 1225"/>
                  <a:gd name="T60" fmla="*/ 1020 w 1225"/>
                  <a:gd name="T61" fmla="*/ 1060 h 1225"/>
                  <a:gd name="T62" fmla="*/ 901 w 1225"/>
                  <a:gd name="T63" fmla="*/ 1144 h 1225"/>
                  <a:gd name="T64" fmla="*/ 764 w 1225"/>
                  <a:gd name="T65" fmla="*/ 1198 h 1225"/>
                  <a:gd name="T66" fmla="*/ 613 w 1225"/>
                  <a:gd name="T67" fmla="*/ 1217 h 1225"/>
                  <a:gd name="T68" fmla="*/ 463 w 1225"/>
                  <a:gd name="T69" fmla="*/ 1198 h 1225"/>
                  <a:gd name="T70" fmla="*/ 325 w 1225"/>
                  <a:gd name="T71" fmla="*/ 1144 h 1225"/>
                  <a:gd name="T72" fmla="*/ 208 w 1225"/>
                  <a:gd name="T73" fmla="*/ 1060 h 1225"/>
                  <a:gd name="T74" fmla="*/ 114 w 1225"/>
                  <a:gd name="T75" fmla="*/ 950 h 1225"/>
                  <a:gd name="T76" fmla="*/ 46 w 1225"/>
                  <a:gd name="T77" fmla="*/ 820 h 1225"/>
                  <a:gd name="T78" fmla="*/ 12 w 1225"/>
                  <a:gd name="T79" fmla="*/ 674 h 1225"/>
                  <a:gd name="T80" fmla="*/ 16 w 1225"/>
                  <a:gd name="T81" fmla="*/ 520 h 1225"/>
                  <a:gd name="T82" fmla="*/ 58 w 1225"/>
                  <a:gd name="T83" fmla="*/ 378 h 1225"/>
                  <a:gd name="T84" fmla="*/ 129 w 1225"/>
                  <a:gd name="T85" fmla="*/ 252 h 1225"/>
                  <a:gd name="T86" fmla="*/ 229 w 1225"/>
                  <a:gd name="T87" fmla="*/ 146 h 1225"/>
                  <a:gd name="T88" fmla="*/ 352 w 1225"/>
                  <a:gd name="T89" fmla="*/ 69 h 1225"/>
                  <a:gd name="T90" fmla="*/ 492 w 1225"/>
                  <a:gd name="T91" fmla="*/ 21 h 1225"/>
                  <a:gd name="T92" fmla="*/ 644 w 1225"/>
                  <a:gd name="T93" fmla="*/ 10 h 1225"/>
                  <a:gd name="T94" fmla="*/ 793 w 1225"/>
                  <a:gd name="T95" fmla="*/ 37 h 1225"/>
                  <a:gd name="T96" fmla="*/ 926 w 1225"/>
                  <a:gd name="T97" fmla="*/ 96 h 1225"/>
                  <a:gd name="T98" fmla="*/ 1039 w 1225"/>
                  <a:gd name="T99" fmla="*/ 186 h 1225"/>
                  <a:gd name="T100" fmla="*/ 1129 w 1225"/>
                  <a:gd name="T101" fmla="*/ 300 h 1225"/>
                  <a:gd name="T102" fmla="*/ 1189 w 1225"/>
                  <a:gd name="T103" fmla="*/ 432 h 1225"/>
                  <a:gd name="T104" fmla="*/ 1216 w 1225"/>
                  <a:gd name="T105" fmla="*/ 582 h 122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25"/>
                  <a:gd name="T160" fmla="*/ 0 h 1225"/>
                  <a:gd name="T161" fmla="*/ 1225 w 1225"/>
                  <a:gd name="T162" fmla="*/ 1225 h 122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25" h="1225">
                    <a:moveTo>
                      <a:pt x="1225" y="613"/>
                    </a:moveTo>
                    <a:lnTo>
                      <a:pt x="1225" y="586"/>
                    </a:lnTo>
                    <a:lnTo>
                      <a:pt x="1223" y="559"/>
                    </a:lnTo>
                    <a:lnTo>
                      <a:pt x="1219" y="532"/>
                    </a:lnTo>
                    <a:lnTo>
                      <a:pt x="1216" y="505"/>
                    </a:lnTo>
                    <a:lnTo>
                      <a:pt x="1210" y="480"/>
                    </a:lnTo>
                    <a:lnTo>
                      <a:pt x="1204" y="455"/>
                    </a:lnTo>
                    <a:lnTo>
                      <a:pt x="1196" y="428"/>
                    </a:lnTo>
                    <a:lnTo>
                      <a:pt x="1189" y="405"/>
                    </a:lnTo>
                    <a:lnTo>
                      <a:pt x="1179" y="380"/>
                    </a:lnTo>
                    <a:lnTo>
                      <a:pt x="1170" y="357"/>
                    </a:lnTo>
                    <a:lnTo>
                      <a:pt x="1158" y="334"/>
                    </a:lnTo>
                    <a:lnTo>
                      <a:pt x="1147" y="311"/>
                    </a:lnTo>
                    <a:lnTo>
                      <a:pt x="1133" y="290"/>
                    </a:lnTo>
                    <a:lnTo>
                      <a:pt x="1120" y="269"/>
                    </a:lnTo>
                    <a:lnTo>
                      <a:pt x="1104" y="248"/>
                    </a:lnTo>
                    <a:lnTo>
                      <a:pt x="1089" y="227"/>
                    </a:lnTo>
                    <a:lnTo>
                      <a:pt x="1072" y="208"/>
                    </a:lnTo>
                    <a:lnTo>
                      <a:pt x="1054" y="188"/>
                    </a:lnTo>
                    <a:lnTo>
                      <a:pt x="1037" y="171"/>
                    </a:lnTo>
                    <a:lnTo>
                      <a:pt x="1018" y="154"/>
                    </a:lnTo>
                    <a:lnTo>
                      <a:pt x="999" y="138"/>
                    </a:lnTo>
                    <a:lnTo>
                      <a:pt x="979" y="121"/>
                    </a:lnTo>
                    <a:lnTo>
                      <a:pt x="958" y="108"/>
                    </a:lnTo>
                    <a:lnTo>
                      <a:pt x="937" y="92"/>
                    </a:lnTo>
                    <a:lnTo>
                      <a:pt x="914" y="81"/>
                    </a:lnTo>
                    <a:lnTo>
                      <a:pt x="893" y="67"/>
                    </a:lnTo>
                    <a:lnTo>
                      <a:pt x="870" y="56"/>
                    </a:lnTo>
                    <a:lnTo>
                      <a:pt x="845" y="46"/>
                    </a:lnTo>
                    <a:lnTo>
                      <a:pt x="822" y="37"/>
                    </a:lnTo>
                    <a:lnTo>
                      <a:pt x="797" y="29"/>
                    </a:lnTo>
                    <a:lnTo>
                      <a:pt x="772" y="21"/>
                    </a:lnTo>
                    <a:lnTo>
                      <a:pt x="747" y="16"/>
                    </a:lnTo>
                    <a:lnTo>
                      <a:pt x="732" y="14"/>
                    </a:lnTo>
                    <a:lnTo>
                      <a:pt x="716" y="12"/>
                    </a:lnTo>
                    <a:lnTo>
                      <a:pt x="699" y="8"/>
                    </a:lnTo>
                    <a:lnTo>
                      <a:pt x="684" y="4"/>
                    </a:lnTo>
                    <a:lnTo>
                      <a:pt x="667" y="2"/>
                    </a:lnTo>
                    <a:lnTo>
                      <a:pt x="649" y="2"/>
                    </a:lnTo>
                    <a:lnTo>
                      <a:pt x="630" y="0"/>
                    </a:lnTo>
                    <a:lnTo>
                      <a:pt x="613" y="0"/>
                    </a:lnTo>
                    <a:lnTo>
                      <a:pt x="582" y="2"/>
                    </a:lnTo>
                    <a:lnTo>
                      <a:pt x="551" y="4"/>
                    </a:lnTo>
                    <a:lnTo>
                      <a:pt x="521" y="8"/>
                    </a:lnTo>
                    <a:lnTo>
                      <a:pt x="490" y="14"/>
                    </a:lnTo>
                    <a:lnTo>
                      <a:pt x="461" y="19"/>
                    </a:lnTo>
                    <a:lnTo>
                      <a:pt x="430" y="27"/>
                    </a:lnTo>
                    <a:lnTo>
                      <a:pt x="404" y="39"/>
                    </a:lnTo>
                    <a:lnTo>
                      <a:pt x="375" y="48"/>
                    </a:lnTo>
                    <a:lnTo>
                      <a:pt x="348" y="62"/>
                    </a:lnTo>
                    <a:lnTo>
                      <a:pt x="321" y="75"/>
                    </a:lnTo>
                    <a:lnTo>
                      <a:pt x="296" y="89"/>
                    </a:lnTo>
                    <a:lnTo>
                      <a:pt x="271" y="106"/>
                    </a:lnTo>
                    <a:lnTo>
                      <a:pt x="248" y="123"/>
                    </a:lnTo>
                    <a:lnTo>
                      <a:pt x="223" y="140"/>
                    </a:lnTo>
                    <a:lnTo>
                      <a:pt x="202" y="160"/>
                    </a:lnTo>
                    <a:lnTo>
                      <a:pt x="181" y="181"/>
                    </a:lnTo>
                    <a:lnTo>
                      <a:pt x="160" y="202"/>
                    </a:lnTo>
                    <a:lnTo>
                      <a:pt x="141" y="223"/>
                    </a:lnTo>
                    <a:lnTo>
                      <a:pt x="123" y="246"/>
                    </a:lnTo>
                    <a:lnTo>
                      <a:pt x="106" y="271"/>
                    </a:lnTo>
                    <a:lnTo>
                      <a:pt x="91" y="296"/>
                    </a:lnTo>
                    <a:lnTo>
                      <a:pt x="75" y="321"/>
                    </a:lnTo>
                    <a:lnTo>
                      <a:pt x="62" y="348"/>
                    </a:lnTo>
                    <a:lnTo>
                      <a:pt x="50" y="375"/>
                    </a:lnTo>
                    <a:lnTo>
                      <a:pt x="39" y="401"/>
                    </a:lnTo>
                    <a:lnTo>
                      <a:pt x="29" y="430"/>
                    </a:lnTo>
                    <a:lnTo>
                      <a:pt x="22" y="459"/>
                    </a:lnTo>
                    <a:lnTo>
                      <a:pt x="14" y="490"/>
                    </a:lnTo>
                    <a:lnTo>
                      <a:pt x="8" y="518"/>
                    </a:lnTo>
                    <a:lnTo>
                      <a:pt x="4" y="549"/>
                    </a:lnTo>
                    <a:lnTo>
                      <a:pt x="2" y="582"/>
                    </a:lnTo>
                    <a:lnTo>
                      <a:pt x="0" y="613"/>
                    </a:lnTo>
                    <a:lnTo>
                      <a:pt x="2" y="643"/>
                    </a:lnTo>
                    <a:lnTo>
                      <a:pt x="4" y="676"/>
                    </a:lnTo>
                    <a:lnTo>
                      <a:pt x="8" y="707"/>
                    </a:lnTo>
                    <a:lnTo>
                      <a:pt x="14" y="735"/>
                    </a:lnTo>
                    <a:lnTo>
                      <a:pt x="22" y="766"/>
                    </a:lnTo>
                    <a:lnTo>
                      <a:pt x="29" y="795"/>
                    </a:lnTo>
                    <a:lnTo>
                      <a:pt x="39" y="824"/>
                    </a:lnTo>
                    <a:lnTo>
                      <a:pt x="50" y="851"/>
                    </a:lnTo>
                    <a:lnTo>
                      <a:pt x="62" y="877"/>
                    </a:lnTo>
                    <a:lnTo>
                      <a:pt x="75" y="904"/>
                    </a:lnTo>
                    <a:lnTo>
                      <a:pt x="91" y="929"/>
                    </a:lnTo>
                    <a:lnTo>
                      <a:pt x="106" y="954"/>
                    </a:lnTo>
                    <a:lnTo>
                      <a:pt x="123" y="979"/>
                    </a:lnTo>
                    <a:lnTo>
                      <a:pt x="141" y="1002"/>
                    </a:lnTo>
                    <a:lnTo>
                      <a:pt x="160" y="1023"/>
                    </a:lnTo>
                    <a:lnTo>
                      <a:pt x="181" y="1044"/>
                    </a:lnTo>
                    <a:lnTo>
                      <a:pt x="202" y="1065"/>
                    </a:lnTo>
                    <a:lnTo>
                      <a:pt x="223" y="1085"/>
                    </a:lnTo>
                    <a:lnTo>
                      <a:pt x="248" y="1104"/>
                    </a:lnTo>
                    <a:lnTo>
                      <a:pt x="271" y="1119"/>
                    </a:lnTo>
                    <a:lnTo>
                      <a:pt x="296" y="1136"/>
                    </a:lnTo>
                    <a:lnTo>
                      <a:pt x="321" y="1150"/>
                    </a:lnTo>
                    <a:lnTo>
                      <a:pt x="348" y="1163"/>
                    </a:lnTo>
                    <a:lnTo>
                      <a:pt x="375" y="1177"/>
                    </a:lnTo>
                    <a:lnTo>
                      <a:pt x="404" y="1188"/>
                    </a:lnTo>
                    <a:lnTo>
                      <a:pt x="430" y="1198"/>
                    </a:lnTo>
                    <a:lnTo>
                      <a:pt x="461" y="1206"/>
                    </a:lnTo>
                    <a:lnTo>
                      <a:pt x="490" y="1211"/>
                    </a:lnTo>
                    <a:lnTo>
                      <a:pt x="521" y="1217"/>
                    </a:lnTo>
                    <a:lnTo>
                      <a:pt x="551" y="1221"/>
                    </a:lnTo>
                    <a:lnTo>
                      <a:pt x="582" y="1223"/>
                    </a:lnTo>
                    <a:lnTo>
                      <a:pt x="613" y="1225"/>
                    </a:lnTo>
                    <a:lnTo>
                      <a:pt x="645" y="1223"/>
                    </a:lnTo>
                    <a:lnTo>
                      <a:pt x="676" y="1221"/>
                    </a:lnTo>
                    <a:lnTo>
                      <a:pt x="707" y="1217"/>
                    </a:lnTo>
                    <a:lnTo>
                      <a:pt x="736" y="1211"/>
                    </a:lnTo>
                    <a:lnTo>
                      <a:pt x="766" y="1206"/>
                    </a:lnTo>
                    <a:lnTo>
                      <a:pt x="795" y="1198"/>
                    </a:lnTo>
                    <a:lnTo>
                      <a:pt x="824" y="1188"/>
                    </a:lnTo>
                    <a:lnTo>
                      <a:pt x="851" y="1177"/>
                    </a:lnTo>
                    <a:lnTo>
                      <a:pt x="878" y="1163"/>
                    </a:lnTo>
                    <a:lnTo>
                      <a:pt x="905" y="1150"/>
                    </a:lnTo>
                    <a:lnTo>
                      <a:pt x="930" y="1136"/>
                    </a:lnTo>
                    <a:lnTo>
                      <a:pt x="955" y="1119"/>
                    </a:lnTo>
                    <a:lnTo>
                      <a:pt x="979" y="1104"/>
                    </a:lnTo>
                    <a:lnTo>
                      <a:pt x="1003" y="1085"/>
                    </a:lnTo>
                    <a:lnTo>
                      <a:pt x="1024" y="1065"/>
                    </a:lnTo>
                    <a:lnTo>
                      <a:pt x="1047" y="1044"/>
                    </a:lnTo>
                    <a:lnTo>
                      <a:pt x="1066" y="1023"/>
                    </a:lnTo>
                    <a:lnTo>
                      <a:pt x="1085" y="1002"/>
                    </a:lnTo>
                    <a:lnTo>
                      <a:pt x="1104" y="979"/>
                    </a:lnTo>
                    <a:lnTo>
                      <a:pt x="1120" y="954"/>
                    </a:lnTo>
                    <a:lnTo>
                      <a:pt x="1137" y="929"/>
                    </a:lnTo>
                    <a:lnTo>
                      <a:pt x="1150" y="904"/>
                    </a:lnTo>
                    <a:lnTo>
                      <a:pt x="1164" y="877"/>
                    </a:lnTo>
                    <a:lnTo>
                      <a:pt x="1177" y="851"/>
                    </a:lnTo>
                    <a:lnTo>
                      <a:pt x="1189" y="824"/>
                    </a:lnTo>
                    <a:lnTo>
                      <a:pt x="1198" y="795"/>
                    </a:lnTo>
                    <a:lnTo>
                      <a:pt x="1206" y="766"/>
                    </a:lnTo>
                    <a:lnTo>
                      <a:pt x="1212" y="735"/>
                    </a:lnTo>
                    <a:lnTo>
                      <a:pt x="1218" y="707"/>
                    </a:lnTo>
                    <a:lnTo>
                      <a:pt x="1221" y="676"/>
                    </a:lnTo>
                    <a:lnTo>
                      <a:pt x="1223" y="643"/>
                    </a:lnTo>
                    <a:lnTo>
                      <a:pt x="1225" y="613"/>
                    </a:lnTo>
                    <a:close/>
                    <a:moveTo>
                      <a:pt x="1218" y="613"/>
                    </a:moveTo>
                    <a:lnTo>
                      <a:pt x="1216" y="643"/>
                    </a:lnTo>
                    <a:lnTo>
                      <a:pt x="1214" y="674"/>
                    </a:lnTo>
                    <a:lnTo>
                      <a:pt x="1210" y="705"/>
                    </a:lnTo>
                    <a:lnTo>
                      <a:pt x="1204" y="733"/>
                    </a:lnTo>
                    <a:lnTo>
                      <a:pt x="1198" y="764"/>
                    </a:lnTo>
                    <a:lnTo>
                      <a:pt x="1189" y="793"/>
                    </a:lnTo>
                    <a:lnTo>
                      <a:pt x="1179" y="820"/>
                    </a:lnTo>
                    <a:lnTo>
                      <a:pt x="1170" y="847"/>
                    </a:lnTo>
                    <a:lnTo>
                      <a:pt x="1158" y="874"/>
                    </a:lnTo>
                    <a:lnTo>
                      <a:pt x="1145" y="900"/>
                    </a:lnTo>
                    <a:lnTo>
                      <a:pt x="1129" y="925"/>
                    </a:lnTo>
                    <a:lnTo>
                      <a:pt x="1114" y="950"/>
                    </a:lnTo>
                    <a:lnTo>
                      <a:pt x="1097" y="973"/>
                    </a:lnTo>
                    <a:lnTo>
                      <a:pt x="1079" y="996"/>
                    </a:lnTo>
                    <a:lnTo>
                      <a:pt x="1060" y="1017"/>
                    </a:lnTo>
                    <a:lnTo>
                      <a:pt x="1039" y="1039"/>
                    </a:lnTo>
                    <a:lnTo>
                      <a:pt x="1020" y="1060"/>
                    </a:lnTo>
                    <a:lnTo>
                      <a:pt x="997" y="1079"/>
                    </a:lnTo>
                    <a:lnTo>
                      <a:pt x="974" y="1096"/>
                    </a:lnTo>
                    <a:lnTo>
                      <a:pt x="951" y="1113"/>
                    </a:lnTo>
                    <a:lnTo>
                      <a:pt x="926" y="1129"/>
                    </a:lnTo>
                    <a:lnTo>
                      <a:pt x="901" y="1144"/>
                    </a:lnTo>
                    <a:lnTo>
                      <a:pt x="874" y="1156"/>
                    </a:lnTo>
                    <a:lnTo>
                      <a:pt x="849" y="1169"/>
                    </a:lnTo>
                    <a:lnTo>
                      <a:pt x="820" y="1179"/>
                    </a:lnTo>
                    <a:lnTo>
                      <a:pt x="793" y="1188"/>
                    </a:lnTo>
                    <a:lnTo>
                      <a:pt x="764" y="1198"/>
                    </a:lnTo>
                    <a:lnTo>
                      <a:pt x="736" y="1204"/>
                    </a:lnTo>
                    <a:lnTo>
                      <a:pt x="705" y="1209"/>
                    </a:lnTo>
                    <a:lnTo>
                      <a:pt x="674" y="1213"/>
                    </a:lnTo>
                    <a:lnTo>
                      <a:pt x="644" y="1215"/>
                    </a:lnTo>
                    <a:lnTo>
                      <a:pt x="613" y="1217"/>
                    </a:lnTo>
                    <a:lnTo>
                      <a:pt x="582" y="1215"/>
                    </a:lnTo>
                    <a:lnTo>
                      <a:pt x="551" y="1213"/>
                    </a:lnTo>
                    <a:lnTo>
                      <a:pt x="521" y="1209"/>
                    </a:lnTo>
                    <a:lnTo>
                      <a:pt x="492" y="1204"/>
                    </a:lnTo>
                    <a:lnTo>
                      <a:pt x="463" y="1198"/>
                    </a:lnTo>
                    <a:lnTo>
                      <a:pt x="434" y="1188"/>
                    </a:lnTo>
                    <a:lnTo>
                      <a:pt x="405" y="1179"/>
                    </a:lnTo>
                    <a:lnTo>
                      <a:pt x="379" y="1169"/>
                    </a:lnTo>
                    <a:lnTo>
                      <a:pt x="352" y="1156"/>
                    </a:lnTo>
                    <a:lnTo>
                      <a:pt x="325" y="1144"/>
                    </a:lnTo>
                    <a:lnTo>
                      <a:pt x="300" y="1129"/>
                    </a:lnTo>
                    <a:lnTo>
                      <a:pt x="275" y="1113"/>
                    </a:lnTo>
                    <a:lnTo>
                      <a:pt x="252" y="1096"/>
                    </a:lnTo>
                    <a:lnTo>
                      <a:pt x="229" y="1079"/>
                    </a:lnTo>
                    <a:lnTo>
                      <a:pt x="208" y="1060"/>
                    </a:lnTo>
                    <a:lnTo>
                      <a:pt x="187" y="1039"/>
                    </a:lnTo>
                    <a:lnTo>
                      <a:pt x="166" y="1017"/>
                    </a:lnTo>
                    <a:lnTo>
                      <a:pt x="148" y="996"/>
                    </a:lnTo>
                    <a:lnTo>
                      <a:pt x="129" y="973"/>
                    </a:lnTo>
                    <a:lnTo>
                      <a:pt x="114" y="950"/>
                    </a:lnTo>
                    <a:lnTo>
                      <a:pt x="96" y="925"/>
                    </a:lnTo>
                    <a:lnTo>
                      <a:pt x="83" y="900"/>
                    </a:lnTo>
                    <a:lnTo>
                      <a:pt x="70" y="874"/>
                    </a:lnTo>
                    <a:lnTo>
                      <a:pt x="58" y="847"/>
                    </a:lnTo>
                    <a:lnTo>
                      <a:pt x="46" y="820"/>
                    </a:lnTo>
                    <a:lnTo>
                      <a:pt x="37" y="793"/>
                    </a:lnTo>
                    <a:lnTo>
                      <a:pt x="29" y="764"/>
                    </a:lnTo>
                    <a:lnTo>
                      <a:pt x="22" y="733"/>
                    </a:lnTo>
                    <a:lnTo>
                      <a:pt x="16" y="705"/>
                    </a:lnTo>
                    <a:lnTo>
                      <a:pt x="12" y="674"/>
                    </a:lnTo>
                    <a:lnTo>
                      <a:pt x="10" y="643"/>
                    </a:lnTo>
                    <a:lnTo>
                      <a:pt x="10" y="613"/>
                    </a:lnTo>
                    <a:lnTo>
                      <a:pt x="10" y="582"/>
                    </a:lnTo>
                    <a:lnTo>
                      <a:pt x="12" y="551"/>
                    </a:lnTo>
                    <a:lnTo>
                      <a:pt x="16" y="520"/>
                    </a:lnTo>
                    <a:lnTo>
                      <a:pt x="22" y="492"/>
                    </a:lnTo>
                    <a:lnTo>
                      <a:pt x="29" y="461"/>
                    </a:lnTo>
                    <a:lnTo>
                      <a:pt x="37" y="432"/>
                    </a:lnTo>
                    <a:lnTo>
                      <a:pt x="46" y="405"/>
                    </a:lnTo>
                    <a:lnTo>
                      <a:pt x="58" y="378"/>
                    </a:lnTo>
                    <a:lnTo>
                      <a:pt x="70" y="351"/>
                    </a:lnTo>
                    <a:lnTo>
                      <a:pt x="83" y="325"/>
                    </a:lnTo>
                    <a:lnTo>
                      <a:pt x="96" y="300"/>
                    </a:lnTo>
                    <a:lnTo>
                      <a:pt x="114" y="275"/>
                    </a:lnTo>
                    <a:lnTo>
                      <a:pt x="129" y="252"/>
                    </a:lnTo>
                    <a:lnTo>
                      <a:pt x="148" y="229"/>
                    </a:lnTo>
                    <a:lnTo>
                      <a:pt x="166" y="208"/>
                    </a:lnTo>
                    <a:lnTo>
                      <a:pt x="187" y="186"/>
                    </a:lnTo>
                    <a:lnTo>
                      <a:pt x="208" y="165"/>
                    </a:lnTo>
                    <a:lnTo>
                      <a:pt x="229" y="146"/>
                    </a:lnTo>
                    <a:lnTo>
                      <a:pt x="252" y="129"/>
                    </a:lnTo>
                    <a:lnTo>
                      <a:pt x="275" y="112"/>
                    </a:lnTo>
                    <a:lnTo>
                      <a:pt x="300" y="96"/>
                    </a:lnTo>
                    <a:lnTo>
                      <a:pt x="325" y="81"/>
                    </a:lnTo>
                    <a:lnTo>
                      <a:pt x="352" y="69"/>
                    </a:lnTo>
                    <a:lnTo>
                      <a:pt x="379" y="56"/>
                    </a:lnTo>
                    <a:lnTo>
                      <a:pt x="405" y="46"/>
                    </a:lnTo>
                    <a:lnTo>
                      <a:pt x="434" y="37"/>
                    </a:lnTo>
                    <a:lnTo>
                      <a:pt x="463" y="27"/>
                    </a:lnTo>
                    <a:lnTo>
                      <a:pt x="492" y="21"/>
                    </a:lnTo>
                    <a:lnTo>
                      <a:pt x="521" y="16"/>
                    </a:lnTo>
                    <a:lnTo>
                      <a:pt x="551" y="12"/>
                    </a:lnTo>
                    <a:lnTo>
                      <a:pt x="582" y="10"/>
                    </a:lnTo>
                    <a:lnTo>
                      <a:pt x="613" y="8"/>
                    </a:lnTo>
                    <a:lnTo>
                      <a:pt x="644" y="10"/>
                    </a:lnTo>
                    <a:lnTo>
                      <a:pt x="674" y="12"/>
                    </a:lnTo>
                    <a:lnTo>
                      <a:pt x="705" y="16"/>
                    </a:lnTo>
                    <a:lnTo>
                      <a:pt x="736" y="21"/>
                    </a:lnTo>
                    <a:lnTo>
                      <a:pt x="764" y="27"/>
                    </a:lnTo>
                    <a:lnTo>
                      <a:pt x="793" y="37"/>
                    </a:lnTo>
                    <a:lnTo>
                      <a:pt x="820" y="46"/>
                    </a:lnTo>
                    <a:lnTo>
                      <a:pt x="849" y="56"/>
                    </a:lnTo>
                    <a:lnTo>
                      <a:pt x="874" y="69"/>
                    </a:lnTo>
                    <a:lnTo>
                      <a:pt x="901" y="81"/>
                    </a:lnTo>
                    <a:lnTo>
                      <a:pt x="926" y="96"/>
                    </a:lnTo>
                    <a:lnTo>
                      <a:pt x="951" y="112"/>
                    </a:lnTo>
                    <a:lnTo>
                      <a:pt x="974" y="129"/>
                    </a:lnTo>
                    <a:lnTo>
                      <a:pt x="997" y="146"/>
                    </a:lnTo>
                    <a:lnTo>
                      <a:pt x="1020" y="165"/>
                    </a:lnTo>
                    <a:lnTo>
                      <a:pt x="1039" y="186"/>
                    </a:lnTo>
                    <a:lnTo>
                      <a:pt x="1060" y="208"/>
                    </a:lnTo>
                    <a:lnTo>
                      <a:pt x="1079" y="229"/>
                    </a:lnTo>
                    <a:lnTo>
                      <a:pt x="1097" y="252"/>
                    </a:lnTo>
                    <a:lnTo>
                      <a:pt x="1114" y="275"/>
                    </a:lnTo>
                    <a:lnTo>
                      <a:pt x="1129" y="300"/>
                    </a:lnTo>
                    <a:lnTo>
                      <a:pt x="1145" y="325"/>
                    </a:lnTo>
                    <a:lnTo>
                      <a:pt x="1158" y="351"/>
                    </a:lnTo>
                    <a:lnTo>
                      <a:pt x="1170" y="378"/>
                    </a:lnTo>
                    <a:lnTo>
                      <a:pt x="1179" y="405"/>
                    </a:lnTo>
                    <a:lnTo>
                      <a:pt x="1189" y="432"/>
                    </a:lnTo>
                    <a:lnTo>
                      <a:pt x="1198" y="461"/>
                    </a:lnTo>
                    <a:lnTo>
                      <a:pt x="1204" y="492"/>
                    </a:lnTo>
                    <a:lnTo>
                      <a:pt x="1210" y="520"/>
                    </a:lnTo>
                    <a:lnTo>
                      <a:pt x="1214" y="551"/>
                    </a:lnTo>
                    <a:lnTo>
                      <a:pt x="1216" y="582"/>
                    </a:lnTo>
                    <a:lnTo>
                      <a:pt x="1218" y="613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9" name="Freeform 73">
                <a:extLst>
                  <a:ext uri="{FF2B5EF4-FFF2-40B4-BE49-F238E27FC236}">
                    <a16:creationId xmlns:a16="http://schemas.microsoft.com/office/drawing/2014/main" id="{2BE054FE-F3B2-411C-A5DC-6F8341A56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9" y="1571"/>
                <a:ext cx="1215" cy="1217"/>
              </a:xfrm>
              <a:custGeom>
                <a:avLst/>
                <a:gdLst>
                  <a:gd name="T0" fmla="*/ 1202 w 1215"/>
                  <a:gd name="T1" fmla="*/ 486 h 1217"/>
                  <a:gd name="T2" fmla="*/ 1156 w 1215"/>
                  <a:gd name="T3" fmla="*/ 346 h 1217"/>
                  <a:gd name="T4" fmla="*/ 1075 w 1215"/>
                  <a:gd name="T5" fmla="*/ 223 h 1217"/>
                  <a:gd name="T6" fmla="*/ 972 w 1215"/>
                  <a:gd name="T7" fmla="*/ 121 h 1217"/>
                  <a:gd name="T8" fmla="*/ 843 w 1215"/>
                  <a:gd name="T9" fmla="*/ 48 h 1217"/>
                  <a:gd name="T10" fmla="*/ 699 w 1215"/>
                  <a:gd name="T11" fmla="*/ 8 h 1217"/>
                  <a:gd name="T12" fmla="*/ 545 w 1215"/>
                  <a:gd name="T13" fmla="*/ 4 h 1217"/>
                  <a:gd name="T14" fmla="*/ 398 w 1215"/>
                  <a:gd name="T15" fmla="*/ 38 h 1217"/>
                  <a:gd name="T16" fmla="*/ 267 w 1215"/>
                  <a:gd name="T17" fmla="*/ 104 h 1217"/>
                  <a:gd name="T18" fmla="*/ 158 w 1215"/>
                  <a:gd name="T19" fmla="*/ 200 h 1217"/>
                  <a:gd name="T20" fmla="*/ 73 w 1215"/>
                  <a:gd name="T21" fmla="*/ 319 h 1217"/>
                  <a:gd name="T22" fmla="*/ 19 w 1215"/>
                  <a:gd name="T23" fmla="*/ 457 h 1217"/>
                  <a:gd name="T24" fmla="*/ 0 w 1215"/>
                  <a:gd name="T25" fmla="*/ 609 h 1217"/>
                  <a:gd name="T26" fmla="*/ 19 w 1215"/>
                  <a:gd name="T27" fmla="*/ 760 h 1217"/>
                  <a:gd name="T28" fmla="*/ 73 w 1215"/>
                  <a:gd name="T29" fmla="*/ 898 h 1217"/>
                  <a:gd name="T30" fmla="*/ 158 w 1215"/>
                  <a:gd name="T31" fmla="*/ 1017 h 1217"/>
                  <a:gd name="T32" fmla="*/ 267 w 1215"/>
                  <a:gd name="T33" fmla="*/ 1113 h 1217"/>
                  <a:gd name="T34" fmla="*/ 398 w 1215"/>
                  <a:gd name="T35" fmla="*/ 1179 h 1217"/>
                  <a:gd name="T36" fmla="*/ 545 w 1215"/>
                  <a:gd name="T37" fmla="*/ 1213 h 1217"/>
                  <a:gd name="T38" fmla="*/ 699 w 1215"/>
                  <a:gd name="T39" fmla="*/ 1209 h 1217"/>
                  <a:gd name="T40" fmla="*/ 843 w 1215"/>
                  <a:gd name="T41" fmla="*/ 1169 h 1217"/>
                  <a:gd name="T42" fmla="*/ 972 w 1215"/>
                  <a:gd name="T43" fmla="*/ 1096 h 1217"/>
                  <a:gd name="T44" fmla="*/ 1075 w 1215"/>
                  <a:gd name="T45" fmla="*/ 994 h 1217"/>
                  <a:gd name="T46" fmla="*/ 1156 w 1215"/>
                  <a:gd name="T47" fmla="*/ 871 h 1217"/>
                  <a:gd name="T48" fmla="*/ 1202 w 1215"/>
                  <a:gd name="T49" fmla="*/ 731 h 1217"/>
                  <a:gd name="T50" fmla="*/ 1206 w 1215"/>
                  <a:gd name="T51" fmla="*/ 609 h 1217"/>
                  <a:gd name="T52" fmla="*/ 1189 w 1215"/>
                  <a:gd name="T53" fmla="*/ 758 h 1217"/>
                  <a:gd name="T54" fmla="*/ 1135 w 1215"/>
                  <a:gd name="T55" fmla="*/ 894 h 1217"/>
                  <a:gd name="T56" fmla="*/ 1050 w 1215"/>
                  <a:gd name="T57" fmla="*/ 1012 h 1217"/>
                  <a:gd name="T58" fmla="*/ 943 w 1215"/>
                  <a:gd name="T59" fmla="*/ 1106 h 1217"/>
                  <a:gd name="T60" fmla="*/ 814 w 1215"/>
                  <a:gd name="T61" fmla="*/ 1171 h 1217"/>
                  <a:gd name="T62" fmla="*/ 668 w 1215"/>
                  <a:gd name="T63" fmla="*/ 1205 h 1217"/>
                  <a:gd name="T64" fmla="*/ 517 w 1215"/>
                  <a:gd name="T65" fmla="*/ 1202 h 1217"/>
                  <a:gd name="T66" fmla="*/ 375 w 1215"/>
                  <a:gd name="T67" fmla="*/ 1161 h 1217"/>
                  <a:gd name="T68" fmla="*/ 248 w 1215"/>
                  <a:gd name="T69" fmla="*/ 1088 h 1217"/>
                  <a:gd name="T70" fmla="*/ 144 w 1215"/>
                  <a:gd name="T71" fmla="*/ 990 h 1217"/>
                  <a:gd name="T72" fmla="*/ 67 w 1215"/>
                  <a:gd name="T73" fmla="*/ 868 h 1217"/>
                  <a:gd name="T74" fmla="*/ 19 w 1215"/>
                  <a:gd name="T75" fmla="*/ 729 h 1217"/>
                  <a:gd name="T76" fmla="*/ 8 w 1215"/>
                  <a:gd name="T77" fmla="*/ 578 h 1217"/>
                  <a:gd name="T78" fmla="*/ 35 w 1215"/>
                  <a:gd name="T79" fmla="*/ 430 h 1217"/>
                  <a:gd name="T80" fmla="*/ 94 w 1215"/>
                  <a:gd name="T81" fmla="*/ 298 h 1217"/>
                  <a:gd name="T82" fmla="*/ 183 w 1215"/>
                  <a:gd name="T83" fmla="*/ 184 h 1217"/>
                  <a:gd name="T84" fmla="*/ 296 w 1215"/>
                  <a:gd name="T85" fmla="*/ 96 h 1217"/>
                  <a:gd name="T86" fmla="*/ 428 w 1215"/>
                  <a:gd name="T87" fmla="*/ 37 h 1217"/>
                  <a:gd name="T88" fmla="*/ 576 w 1215"/>
                  <a:gd name="T89" fmla="*/ 10 h 1217"/>
                  <a:gd name="T90" fmla="*/ 728 w 1215"/>
                  <a:gd name="T91" fmla="*/ 21 h 1217"/>
                  <a:gd name="T92" fmla="*/ 868 w 1215"/>
                  <a:gd name="T93" fmla="*/ 67 h 1217"/>
                  <a:gd name="T94" fmla="*/ 989 w 1215"/>
                  <a:gd name="T95" fmla="*/ 146 h 1217"/>
                  <a:gd name="T96" fmla="*/ 1087 w 1215"/>
                  <a:gd name="T97" fmla="*/ 250 h 1217"/>
                  <a:gd name="T98" fmla="*/ 1160 w 1215"/>
                  <a:gd name="T99" fmla="*/ 374 h 1217"/>
                  <a:gd name="T100" fmla="*/ 1200 w 1215"/>
                  <a:gd name="T101" fmla="*/ 516 h 12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15"/>
                  <a:gd name="T154" fmla="*/ 0 h 1217"/>
                  <a:gd name="T155" fmla="*/ 1215 w 1215"/>
                  <a:gd name="T156" fmla="*/ 1217 h 12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15" h="1217">
                    <a:moveTo>
                      <a:pt x="1215" y="609"/>
                    </a:moveTo>
                    <a:lnTo>
                      <a:pt x="1213" y="578"/>
                    </a:lnTo>
                    <a:lnTo>
                      <a:pt x="1212" y="547"/>
                    </a:lnTo>
                    <a:lnTo>
                      <a:pt x="1208" y="516"/>
                    </a:lnTo>
                    <a:lnTo>
                      <a:pt x="1202" y="486"/>
                    </a:lnTo>
                    <a:lnTo>
                      <a:pt x="1196" y="457"/>
                    </a:lnTo>
                    <a:lnTo>
                      <a:pt x="1189" y="428"/>
                    </a:lnTo>
                    <a:lnTo>
                      <a:pt x="1179" y="399"/>
                    </a:lnTo>
                    <a:lnTo>
                      <a:pt x="1167" y="372"/>
                    </a:lnTo>
                    <a:lnTo>
                      <a:pt x="1156" y="346"/>
                    </a:lnTo>
                    <a:lnTo>
                      <a:pt x="1142" y="319"/>
                    </a:lnTo>
                    <a:lnTo>
                      <a:pt x="1127" y="294"/>
                    </a:lnTo>
                    <a:lnTo>
                      <a:pt x="1112" y="269"/>
                    </a:lnTo>
                    <a:lnTo>
                      <a:pt x="1094" y="246"/>
                    </a:lnTo>
                    <a:lnTo>
                      <a:pt x="1075" y="223"/>
                    </a:lnTo>
                    <a:lnTo>
                      <a:pt x="1058" y="200"/>
                    </a:lnTo>
                    <a:lnTo>
                      <a:pt x="1037" y="179"/>
                    </a:lnTo>
                    <a:lnTo>
                      <a:pt x="1016" y="159"/>
                    </a:lnTo>
                    <a:lnTo>
                      <a:pt x="995" y="140"/>
                    </a:lnTo>
                    <a:lnTo>
                      <a:pt x="972" y="121"/>
                    </a:lnTo>
                    <a:lnTo>
                      <a:pt x="947" y="104"/>
                    </a:lnTo>
                    <a:lnTo>
                      <a:pt x="922" y="88"/>
                    </a:lnTo>
                    <a:lnTo>
                      <a:pt x="897" y="75"/>
                    </a:lnTo>
                    <a:lnTo>
                      <a:pt x="870" y="61"/>
                    </a:lnTo>
                    <a:lnTo>
                      <a:pt x="843" y="48"/>
                    </a:lnTo>
                    <a:lnTo>
                      <a:pt x="816" y="38"/>
                    </a:lnTo>
                    <a:lnTo>
                      <a:pt x="787" y="29"/>
                    </a:lnTo>
                    <a:lnTo>
                      <a:pt x="758" y="19"/>
                    </a:lnTo>
                    <a:lnTo>
                      <a:pt x="730" y="14"/>
                    </a:lnTo>
                    <a:lnTo>
                      <a:pt x="699" y="8"/>
                    </a:lnTo>
                    <a:lnTo>
                      <a:pt x="670" y="4"/>
                    </a:lnTo>
                    <a:lnTo>
                      <a:pt x="638" y="2"/>
                    </a:lnTo>
                    <a:lnTo>
                      <a:pt x="607" y="0"/>
                    </a:lnTo>
                    <a:lnTo>
                      <a:pt x="576" y="2"/>
                    </a:lnTo>
                    <a:lnTo>
                      <a:pt x="545" y="4"/>
                    </a:lnTo>
                    <a:lnTo>
                      <a:pt x="515" y="8"/>
                    </a:lnTo>
                    <a:lnTo>
                      <a:pt x="484" y="14"/>
                    </a:lnTo>
                    <a:lnTo>
                      <a:pt x="455" y="19"/>
                    </a:lnTo>
                    <a:lnTo>
                      <a:pt x="426" y="29"/>
                    </a:lnTo>
                    <a:lnTo>
                      <a:pt x="398" y="38"/>
                    </a:lnTo>
                    <a:lnTo>
                      <a:pt x="371" y="48"/>
                    </a:lnTo>
                    <a:lnTo>
                      <a:pt x="344" y="61"/>
                    </a:lnTo>
                    <a:lnTo>
                      <a:pt x="317" y="75"/>
                    </a:lnTo>
                    <a:lnTo>
                      <a:pt x="292" y="88"/>
                    </a:lnTo>
                    <a:lnTo>
                      <a:pt x="267" y="104"/>
                    </a:lnTo>
                    <a:lnTo>
                      <a:pt x="244" y="121"/>
                    </a:lnTo>
                    <a:lnTo>
                      <a:pt x="221" y="140"/>
                    </a:lnTo>
                    <a:lnTo>
                      <a:pt x="198" y="159"/>
                    </a:lnTo>
                    <a:lnTo>
                      <a:pt x="177" y="179"/>
                    </a:lnTo>
                    <a:lnTo>
                      <a:pt x="158" y="200"/>
                    </a:lnTo>
                    <a:lnTo>
                      <a:pt x="138" y="223"/>
                    </a:lnTo>
                    <a:lnTo>
                      <a:pt x="121" y="246"/>
                    </a:lnTo>
                    <a:lnTo>
                      <a:pt x="104" y="269"/>
                    </a:lnTo>
                    <a:lnTo>
                      <a:pt x="87" y="294"/>
                    </a:lnTo>
                    <a:lnTo>
                      <a:pt x="73" y="319"/>
                    </a:lnTo>
                    <a:lnTo>
                      <a:pt x="60" y="346"/>
                    </a:lnTo>
                    <a:lnTo>
                      <a:pt x="48" y="372"/>
                    </a:lnTo>
                    <a:lnTo>
                      <a:pt x="37" y="399"/>
                    </a:lnTo>
                    <a:lnTo>
                      <a:pt x="27" y="428"/>
                    </a:lnTo>
                    <a:lnTo>
                      <a:pt x="19" y="457"/>
                    </a:lnTo>
                    <a:lnTo>
                      <a:pt x="12" y="486"/>
                    </a:lnTo>
                    <a:lnTo>
                      <a:pt x="6" y="516"/>
                    </a:lnTo>
                    <a:lnTo>
                      <a:pt x="2" y="547"/>
                    </a:lnTo>
                    <a:lnTo>
                      <a:pt x="0" y="578"/>
                    </a:lnTo>
                    <a:lnTo>
                      <a:pt x="0" y="609"/>
                    </a:lnTo>
                    <a:lnTo>
                      <a:pt x="0" y="639"/>
                    </a:lnTo>
                    <a:lnTo>
                      <a:pt x="2" y="670"/>
                    </a:lnTo>
                    <a:lnTo>
                      <a:pt x="6" y="701"/>
                    </a:lnTo>
                    <a:lnTo>
                      <a:pt x="12" y="731"/>
                    </a:lnTo>
                    <a:lnTo>
                      <a:pt x="19" y="760"/>
                    </a:lnTo>
                    <a:lnTo>
                      <a:pt x="27" y="789"/>
                    </a:lnTo>
                    <a:lnTo>
                      <a:pt x="37" y="818"/>
                    </a:lnTo>
                    <a:lnTo>
                      <a:pt x="48" y="845"/>
                    </a:lnTo>
                    <a:lnTo>
                      <a:pt x="60" y="871"/>
                    </a:lnTo>
                    <a:lnTo>
                      <a:pt x="73" y="898"/>
                    </a:lnTo>
                    <a:lnTo>
                      <a:pt x="87" y="923"/>
                    </a:lnTo>
                    <a:lnTo>
                      <a:pt x="104" y="948"/>
                    </a:lnTo>
                    <a:lnTo>
                      <a:pt x="121" y="971"/>
                    </a:lnTo>
                    <a:lnTo>
                      <a:pt x="138" y="994"/>
                    </a:lnTo>
                    <a:lnTo>
                      <a:pt x="158" y="1017"/>
                    </a:lnTo>
                    <a:lnTo>
                      <a:pt x="177" y="1038"/>
                    </a:lnTo>
                    <a:lnTo>
                      <a:pt x="198" y="1058"/>
                    </a:lnTo>
                    <a:lnTo>
                      <a:pt x="221" y="1077"/>
                    </a:lnTo>
                    <a:lnTo>
                      <a:pt x="244" y="1096"/>
                    </a:lnTo>
                    <a:lnTo>
                      <a:pt x="267" y="1113"/>
                    </a:lnTo>
                    <a:lnTo>
                      <a:pt x="292" y="1129"/>
                    </a:lnTo>
                    <a:lnTo>
                      <a:pt x="317" y="1142"/>
                    </a:lnTo>
                    <a:lnTo>
                      <a:pt x="344" y="1156"/>
                    </a:lnTo>
                    <a:lnTo>
                      <a:pt x="371" y="1169"/>
                    </a:lnTo>
                    <a:lnTo>
                      <a:pt x="398" y="1179"/>
                    </a:lnTo>
                    <a:lnTo>
                      <a:pt x="426" y="1188"/>
                    </a:lnTo>
                    <a:lnTo>
                      <a:pt x="455" y="1198"/>
                    </a:lnTo>
                    <a:lnTo>
                      <a:pt x="484" y="1204"/>
                    </a:lnTo>
                    <a:lnTo>
                      <a:pt x="515" y="1209"/>
                    </a:lnTo>
                    <a:lnTo>
                      <a:pt x="545" y="1213"/>
                    </a:lnTo>
                    <a:lnTo>
                      <a:pt x="576" y="1215"/>
                    </a:lnTo>
                    <a:lnTo>
                      <a:pt x="607" y="1217"/>
                    </a:lnTo>
                    <a:lnTo>
                      <a:pt x="638" y="1215"/>
                    </a:lnTo>
                    <a:lnTo>
                      <a:pt x="670" y="1213"/>
                    </a:lnTo>
                    <a:lnTo>
                      <a:pt x="699" y="1209"/>
                    </a:lnTo>
                    <a:lnTo>
                      <a:pt x="730" y="1204"/>
                    </a:lnTo>
                    <a:lnTo>
                      <a:pt x="758" y="1198"/>
                    </a:lnTo>
                    <a:lnTo>
                      <a:pt x="787" y="1188"/>
                    </a:lnTo>
                    <a:lnTo>
                      <a:pt x="816" y="1179"/>
                    </a:lnTo>
                    <a:lnTo>
                      <a:pt x="843" y="1169"/>
                    </a:lnTo>
                    <a:lnTo>
                      <a:pt x="870" y="1156"/>
                    </a:lnTo>
                    <a:lnTo>
                      <a:pt x="897" y="1142"/>
                    </a:lnTo>
                    <a:lnTo>
                      <a:pt x="922" y="1129"/>
                    </a:lnTo>
                    <a:lnTo>
                      <a:pt x="947" y="1113"/>
                    </a:lnTo>
                    <a:lnTo>
                      <a:pt x="972" y="1096"/>
                    </a:lnTo>
                    <a:lnTo>
                      <a:pt x="995" y="1077"/>
                    </a:lnTo>
                    <a:lnTo>
                      <a:pt x="1016" y="1058"/>
                    </a:lnTo>
                    <a:lnTo>
                      <a:pt x="1037" y="1038"/>
                    </a:lnTo>
                    <a:lnTo>
                      <a:pt x="1058" y="1017"/>
                    </a:lnTo>
                    <a:lnTo>
                      <a:pt x="1075" y="994"/>
                    </a:lnTo>
                    <a:lnTo>
                      <a:pt x="1094" y="971"/>
                    </a:lnTo>
                    <a:lnTo>
                      <a:pt x="1112" y="948"/>
                    </a:lnTo>
                    <a:lnTo>
                      <a:pt x="1127" y="923"/>
                    </a:lnTo>
                    <a:lnTo>
                      <a:pt x="1142" y="898"/>
                    </a:lnTo>
                    <a:lnTo>
                      <a:pt x="1156" y="871"/>
                    </a:lnTo>
                    <a:lnTo>
                      <a:pt x="1167" y="845"/>
                    </a:lnTo>
                    <a:lnTo>
                      <a:pt x="1179" y="818"/>
                    </a:lnTo>
                    <a:lnTo>
                      <a:pt x="1189" y="789"/>
                    </a:lnTo>
                    <a:lnTo>
                      <a:pt x="1196" y="760"/>
                    </a:lnTo>
                    <a:lnTo>
                      <a:pt x="1202" y="731"/>
                    </a:lnTo>
                    <a:lnTo>
                      <a:pt x="1208" y="701"/>
                    </a:lnTo>
                    <a:lnTo>
                      <a:pt x="1212" y="670"/>
                    </a:lnTo>
                    <a:lnTo>
                      <a:pt x="1213" y="639"/>
                    </a:lnTo>
                    <a:lnTo>
                      <a:pt x="1215" y="609"/>
                    </a:lnTo>
                    <a:close/>
                    <a:moveTo>
                      <a:pt x="1206" y="609"/>
                    </a:moveTo>
                    <a:lnTo>
                      <a:pt x="1206" y="639"/>
                    </a:lnTo>
                    <a:lnTo>
                      <a:pt x="1204" y="670"/>
                    </a:lnTo>
                    <a:lnTo>
                      <a:pt x="1200" y="701"/>
                    </a:lnTo>
                    <a:lnTo>
                      <a:pt x="1194" y="729"/>
                    </a:lnTo>
                    <a:lnTo>
                      <a:pt x="1189" y="758"/>
                    </a:lnTo>
                    <a:lnTo>
                      <a:pt x="1179" y="787"/>
                    </a:lnTo>
                    <a:lnTo>
                      <a:pt x="1169" y="814"/>
                    </a:lnTo>
                    <a:lnTo>
                      <a:pt x="1160" y="843"/>
                    </a:lnTo>
                    <a:lnTo>
                      <a:pt x="1148" y="868"/>
                    </a:lnTo>
                    <a:lnTo>
                      <a:pt x="1135" y="894"/>
                    </a:lnTo>
                    <a:lnTo>
                      <a:pt x="1119" y="919"/>
                    </a:lnTo>
                    <a:lnTo>
                      <a:pt x="1104" y="944"/>
                    </a:lnTo>
                    <a:lnTo>
                      <a:pt x="1087" y="967"/>
                    </a:lnTo>
                    <a:lnTo>
                      <a:pt x="1069" y="990"/>
                    </a:lnTo>
                    <a:lnTo>
                      <a:pt x="1050" y="1012"/>
                    </a:lnTo>
                    <a:lnTo>
                      <a:pt x="1031" y="1033"/>
                    </a:lnTo>
                    <a:lnTo>
                      <a:pt x="1010" y="1052"/>
                    </a:lnTo>
                    <a:lnTo>
                      <a:pt x="989" y="1071"/>
                    </a:lnTo>
                    <a:lnTo>
                      <a:pt x="966" y="1088"/>
                    </a:lnTo>
                    <a:lnTo>
                      <a:pt x="943" y="1106"/>
                    </a:lnTo>
                    <a:lnTo>
                      <a:pt x="918" y="1121"/>
                    </a:lnTo>
                    <a:lnTo>
                      <a:pt x="893" y="1136"/>
                    </a:lnTo>
                    <a:lnTo>
                      <a:pt x="868" y="1150"/>
                    </a:lnTo>
                    <a:lnTo>
                      <a:pt x="841" y="1161"/>
                    </a:lnTo>
                    <a:lnTo>
                      <a:pt x="814" y="1171"/>
                    </a:lnTo>
                    <a:lnTo>
                      <a:pt x="785" y="1180"/>
                    </a:lnTo>
                    <a:lnTo>
                      <a:pt x="757" y="1190"/>
                    </a:lnTo>
                    <a:lnTo>
                      <a:pt x="728" y="1196"/>
                    </a:lnTo>
                    <a:lnTo>
                      <a:pt x="699" y="1202"/>
                    </a:lnTo>
                    <a:lnTo>
                      <a:pt x="668" y="1205"/>
                    </a:lnTo>
                    <a:lnTo>
                      <a:pt x="638" y="1207"/>
                    </a:lnTo>
                    <a:lnTo>
                      <a:pt x="607" y="1207"/>
                    </a:lnTo>
                    <a:lnTo>
                      <a:pt x="576" y="1207"/>
                    </a:lnTo>
                    <a:lnTo>
                      <a:pt x="545" y="1205"/>
                    </a:lnTo>
                    <a:lnTo>
                      <a:pt x="517" y="1202"/>
                    </a:lnTo>
                    <a:lnTo>
                      <a:pt x="486" y="1196"/>
                    </a:lnTo>
                    <a:lnTo>
                      <a:pt x="457" y="1190"/>
                    </a:lnTo>
                    <a:lnTo>
                      <a:pt x="428" y="1180"/>
                    </a:lnTo>
                    <a:lnTo>
                      <a:pt x="401" y="1171"/>
                    </a:lnTo>
                    <a:lnTo>
                      <a:pt x="375" y="1161"/>
                    </a:lnTo>
                    <a:lnTo>
                      <a:pt x="348" y="1150"/>
                    </a:lnTo>
                    <a:lnTo>
                      <a:pt x="321" y="1136"/>
                    </a:lnTo>
                    <a:lnTo>
                      <a:pt x="296" y="1121"/>
                    </a:lnTo>
                    <a:lnTo>
                      <a:pt x="273" y="1106"/>
                    </a:lnTo>
                    <a:lnTo>
                      <a:pt x="248" y="1088"/>
                    </a:lnTo>
                    <a:lnTo>
                      <a:pt x="227" y="1071"/>
                    </a:lnTo>
                    <a:lnTo>
                      <a:pt x="204" y="1052"/>
                    </a:lnTo>
                    <a:lnTo>
                      <a:pt x="183" y="1033"/>
                    </a:lnTo>
                    <a:lnTo>
                      <a:pt x="163" y="1012"/>
                    </a:lnTo>
                    <a:lnTo>
                      <a:pt x="144" y="990"/>
                    </a:lnTo>
                    <a:lnTo>
                      <a:pt x="127" y="967"/>
                    </a:lnTo>
                    <a:lnTo>
                      <a:pt x="110" y="944"/>
                    </a:lnTo>
                    <a:lnTo>
                      <a:pt x="94" y="919"/>
                    </a:lnTo>
                    <a:lnTo>
                      <a:pt x="81" y="894"/>
                    </a:lnTo>
                    <a:lnTo>
                      <a:pt x="67" y="868"/>
                    </a:lnTo>
                    <a:lnTo>
                      <a:pt x="56" y="843"/>
                    </a:lnTo>
                    <a:lnTo>
                      <a:pt x="44" y="814"/>
                    </a:lnTo>
                    <a:lnTo>
                      <a:pt x="35" y="787"/>
                    </a:lnTo>
                    <a:lnTo>
                      <a:pt x="27" y="758"/>
                    </a:lnTo>
                    <a:lnTo>
                      <a:pt x="19" y="729"/>
                    </a:lnTo>
                    <a:lnTo>
                      <a:pt x="16" y="701"/>
                    </a:lnTo>
                    <a:lnTo>
                      <a:pt x="12" y="670"/>
                    </a:lnTo>
                    <a:lnTo>
                      <a:pt x="8" y="639"/>
                    </a:lnTo>
                    <a:lnTo>
                      <a:pt x="8" y="609"/>
                    </a:lnTo>
                    <a:lnTo>
                      <a:pt x="8" y="578"/>
                    </a:lnTo>
                    <a:lnTo>
                      <a:pt x="12" y="547"/>
                    </a:lnTo>
                    <a:lnTo>
                      <a:pt x="16" y="516"/>
                    </a:lnTo>
                    <a:lnTo>
                      <a:pt x="19" y="488"/>
                    </a:lnTo>
                    <a:lnTo>
                      <a:pt x="27" y="459"/>
                    </a:lnTo>
                    <a:lnTo>
                      <a:pt x="35" y="430"/>
                    </a:lnTo>
                    <a:lnTo>
                      <a:pt x="44" y="403"/>
                    </a:lnTo>
                    <a:lnTo>
                      <a:pt x="56" y="374"/>
                    </a:lnTo>
                    <a:lnTo>
                      <a:pt x="67" y="349"/>
                    </a:lnTo>
                    <a:lnTo>
                      <a:pt x="81" y="323"/>
                    </a:lnTo>
                    <a:lnTo>
                      <a:pt x="94" y="298"/>
                    </a:lnTo>
                    <a:lnTo>
                      <a:pt x="110" y="273"/>
                    </a:lnTo>
                    <a:lnTo>
                      <a:pt x="127" y="250"/>
                    </a:lnTo>
                    <a:lnTo>
                      <a:pt x="144" y="227"/>
                    </a:lnTo>
                    <a:lnTo>
                      <a:pt x="163" y="205"/>
                    </a:lnTo>
                    <a:lnTo>
                      <a:pt x="183" y="184"/>
                    </a:lnTo>
                    <a:lnTo>
                      <a:pt x="204" y="165"/>
                    </a:lnTo>
                    <a:lnTo>
                      <a:pt x="227" y="146"/>
                    </a:lnTo>
                    <a:lnTo>
                      <a:pt x="248" y="129"/>
                    </a:lnTo>
                    <a:lnTo>
                      <a:pt x="273" y="111"/>
                    </a:lnTo>
                    <a:lnTo>
                      <a:pt x="296" y="96"/>
                    </a:lnTo>
                    <a:lnTo>
                      <a:pt x="321" y="81"/>
                    </a:lnTo>
                    <a:lnTo>
                      <a:pt x="348" y="67"/>
                    </a:lnTo>
                    <a:lnTo>
                      <a:pt x="375" y="56"/>
                    </a:lnTo>
                    <a:lnTo>
                      <a:pt x="401" y="46"/>
                    </a:lnTo>
                    <a:lnTo>
                      <a:pt x="428" y="37"/>
                    </a:lnTo>
                    <a:lnTo>
                      <a:pt x="457" y="27"/>
                    </a:lnTo>
                    <a:lnTo>
                      <a:pt x="486" y="21"/>
                    </a:lnTo>
                    <a:lnTo>
                      <a:pt x="517" y="15"/>
                    </a:lnTo>
                    <a:lnTo>
                      <a:pt x="545" y="12"/>
                    </a:lnTo>
                    <a:lnTo>
                      <a:pt x="576" y="10"/>
                    </a:lnTo>
                    <a:lnTo>
                      <a:pt x="607" y="10"/>
                    </a:lnTo>
                    <a:lnTo>
                      <a:pt x="638" y="10"/>
                    </a:lnTo>
                    <a:lnTo>
                      <a:pt x="668" y="12"/>
                    </a:lnTo>
                    <a:lnTo>
                      <a:pt x="699" y="15"/>
                    </a:lnTo>
                    <a:lnTo>
                      <a:pt x="728" y="21"/>
                    </a:lnTo>
                    <a:lnTo>
                      <a:pt x="757" y="27"/>
                    </a:lnTo>
                    <a:lnTo>
                      <a:pt x="785" y="37"/>
                    </a:lnTo>
                    <a:lnTo>
                      <a:pt x="814" y="46"/>
                    </a:lnTo>
                    <a:lnTo>
                      <a:pt x="841" y="56"/>
                    </a:lnTo>
                    <a:lnTo>
                      <a:pt x="868" y="67"/>
                    </a:lnTo>
                    <a:lnTo>
                      <a:pt x="893" y="81"/>
                    </a:lnTo>
                    <a:lnTo>
                      <a:pt x="918" y="96"/>
                    </a:lnTo>
                    <a:lnTo>
                      <a:pt x="943" y="111"/>
                    </a:lnTo>
                    <a:lnTo>
                      <a:pt x="966" y="129"/>
                    </a:lnTo>
                    <a:lnTo>
                      <a:pt x="989" y="146"/>
                    </a:lnTo>
                    <a:lnTo>
                      <a:pt x="1010" y="165"/>
                    </a:lnTo>
                    <a:lnTo>
                      <a:pt x="1031" y="184"/>
                    </a:lnTo>
                    <a:lnTo>
                      <a:pt x="1050" y="205"/>
                    </a:lnTo>
                    <a:lnTo>
                      <a:pt x="1069" y="227"/>
                    </a:lnTo>
                    <a:lnTo>
                      <a:pt x="1087" y="250"/>
                    </a:lnTo>
                    <a:lnTo>
                      <a:pt x="1104" y="273"/>
                    </a:lnTo>
                    <a:lnTo>
                      <a:pt x="1119" y="298"/>
                    </a:lnTo>
                    <a:lnTo>
                      <a:pt x="1135" y="323"/>
                    </a:lnTo>
                    <a:lnTo>
                      <a:pt x="1148" y="349"/>
                    </a:lnTo>
                    <a:lnTo>
                      <a:pt x="1160" y="374"/>
                    </a:lnTo>
                    <a:lnTo>
                      <a:pt x="1169" y="403"/>
                    </a:lnTo>
                    <a:lnTo>
                      <a:pt x="1179" y="430"/>
                    </a:lnTo>
                    <a:lnTo>
                      <a:pt x="1189" y="459"/>
                    </a:lnTo>
                    <a:lnTo>
                      <a:pt x="1194" y="488"/>
                    </a:lnTo>
                    <a:lnTo>
                      <a:pt x="1200" y="516"/>
                    </a:lnTo>
                    <a:lnTo>
                      <a:pt x="1204" y="547"/>
                    </a:lnTo>
                    <a:lnTo>
                      <a:pt x="1206" y="578"/>
                    </a:lnTo>
                    <a:lnTo>
                      <a:pt x="1206" y="609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0" name="Freeform 74">
                <a:extLst>
                  <a:ext uri="{FF2B5EF4-FFF2-40B4-BE49-F238E27FC236}">
                    <a16:creationId xmlns:a16="http://schemas.microsoft.com/office/drawing/2014/main" id="{B282037F-5749-4673-9A26-BE9EB7AE4A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" y="1575"/>
                <a:ext cx="1208" cy="1209"/>
              </a:xfrm>
              <a:custGeom>
                <a:avLst/>
                <a:gdLst>
                  <a:gd name="T0" fmla="*/ 1194 w 1208"/>
                  <a:gd name="T1" fmla="*/ 484 h 1209"/>
                  <a:gd name="T2" fmla="*/ 1148 w 1208"/>
                  <a:gd name="T3" fmla="*/ 343 h 1209"/>
                  <a:gd name="T4" fmla="*/ 1069 w 1208"/>
                  <a:gd name="T5" fmla="*/ 221 h 1209"/>
                  <a:gd name="T6" fmla="*/ 964 w 1208"/>
                  <a:gd name="T7" fmla="*/ 121 h 1209"/>
                  <a:gd name="T8" fmla="*/ 839 w 1208"/>
                  <a:gd name="T9" fmla="*/ 48 h 1209"/>
                  <a:gd name="T10" fmla="*/ 695 w 1208"/>
                  <a:gd name="T11" fmla="*/ 8 h 1209"/>
                  <a:gd name="T12" fmla="*/ 541 w 1208"/>
                  <a:gd name="T13" fmla="*/ 4 h 1209"/>
                  <a:gd name="T14" fmla="*/ 395 w 1208"/>
                  <a:gd name="T15" fmla="*/ 38 h 1209"/>
                  <a:gd name="T16" fmla="*/ 265 w 1208"/>
                  <a:gd name="T17" fmla="*/ 104 h 1209"/>
                  <a:gd name="T18" fmla="*/ 156 w 1208"/>
                  <a:gd name="T19" fmla="*/ 200 h 1209"/>
                  <a:gd name="T20" fmla="*/ 73 w 1208"/>
                  <a:gd name="T21" fmla="*/ 317 h 1209"/>
                  <a:gd name="T22" fmla="*/ 19 w 1208"/>
                  <a:gd name="T23" fmla="*/ 453 h 1209"/>
                  <a:gd name="T24" fmla="*/ 0 w 1208"/>
                  <a:gd name="T25" fmla="*/ 605 h 1209"/>
                  <a:gd name="T26" fmla="*/ 19 w 1208"/>
                  <a:gd name="T27" fmla="*/ 756 h 1209"/>
                  <a:gd name="T28" fmla="*/ 73 w 1208"/>
                  <a:gd name="T29" fmla="*/ 892 h 1209"/>
                  <a:gd name="T30" fmla="*/ 156 w 1208"/>
                  <a:gd name="T31" fmla="*/ 1009 h 1209"/>
                  <a:gd name="T32" fmla="*/ 265 w 1208"/>
                  <a:gd name="T33" fmla="*/ 1105 h 1209"/>
                  <a:gd name="T34" fmla="*/ 395 w 1208"/>
                  <a:gd name="T35" fmla="*/ 1171 h 1209"/>
                  <a:gd name="T36" fmla="*/ 541 w 1208"/>
                  <a:gd name="T37" fmla="*/ 1205 h 1209"/>
                  <a:gd name="T38" fmla="*/ 695 w 1208"/>
                  <a:gd name="T39" fmla="*/ 1201 h 1209"/>
                  <a:gd name="T40" fmla="*/ 839 w 1208"/>
                  <a:gd name="T41" fmla="*/ 1161 h 1209"/>
                  <a:gd name="T42" fmla="*/ 964 w 1208"/>
                  <a:gd name="T43" fmla="*/ 1088 h 1209"/>
                  <a:gd name="T44" fmla="*/ 1069 w 1208"/>
                  <a:gd name="T45" fmla="*/ 988 h 1209"/>
                  <a:gd name="T46" fmla="*/ 1148 w 1208"/>
                  <a:gd name="T47" fmla="*/ 866 h 1209"/>
                  <a:gd name="T48" fmla="*/ 1194 w 1208"/>
                  <a:gd name="T49" fmla="*/ 725 h 1209"/>
                  <a:gd name="T50" fmla="*/ 1198 w 1208"/>
                  <a:gd name="T51" fmla="*/ 605 h 1209"/>
                  <a:gd name="T52" fmla="*/ 1179 w 1208"/>
                  <a:gd name="T53" fmla="*/ 754 h 1209"/>
                  <a:gd name="T54" fmla="*/ 1127 w 1208"/>
                  <a:gd name="T55" fmla="*/ 889 h 1209"/>
                  <a:gd name="T56" fmla="*/ 1044 w 1208"/>
                  <a:gd name="T57" fmla="*/ 1006 h 1209"/>
                  <a:gd name="T58" fmla="*/ 937 w 1208"/>
                  <a:gd name="T59" fmla="*/ 1098 h 1209"/>
                  <a:gd name="T60" fmla="*/ 808 w 1208"/>
                  <a:gd name="T61" fmla="*/ 1163 h 1209"/>
                  <a:gd name="T62" fmla="*/ 664 w 1208"/>
                  <a:gd name="T63" fmla="*/ 1198 h 1209"/>
                  <a:gd name="T64" fmla="*/ 513 w 1208"/>
                  <a:gd name="T65" fmla="*/ 1194 h 1209"/>
                  <a:gd name="T66" fmla="*/ 372 w 1208"/>
                  <a:gd name="T67" fmla="*/ 1153 h 1209"/>
                  <a:gd name="T68" fmla="*/ 248 w 1208"/>
                  <a:gd name="T69" fmla="*/ 1082 h 1209"/>
                  <a:gd name="T70" fmla="*/ 144 w 1208"/>
                  <a:gd name="T71" fmla="*/ 983 h 1209"/>
                  <a:gd name="T72" fmla="*/ 67 w 1208"/>
                  <a:gd name="T73" fmla="*/ 862 h 1209"/>
                  <a:gd name="T74" fmla="*/ 19 w 1208"/>
                  <a:gd name="T75" fmla="*/ 725 h 1209"/>
                  <a:gd name="T76" fmla="*/ 10 w 1208"/>
                  <a:gd name="T77" fmla="*/ 574 h 1209"/>
                  <a:gd name="T78" fmla="*/ 35 w 1208"/>
                  <a:gd name="T79" fmla="*/ 428 h 1209"/>
                  <a:gd name="T80" fmla="*/ 94 w 1208"/>
                  <a:gd name="T81" fmla="*/ 295 h 1209"/>
                  <a:gd name="T82" fmla="*/ 182 w 1208"/>
                  <a:gd name="T83" fmla="*/ 184 h 1209"/>
                  <a:gd name="T84" fmla="*/ 294 w 1208"/>
                  <a:gd name="T85" fmla="*/ 96 h 1209"/>
                  <a:gd name="T86" fmla="*/ 426 w 1208"/>
                  <a:gd name="T87" fmla="*/ 36 h 1209"/>
                  <a:gd name="T88" fmla="*/ 572 w 1208"/>
                  <a:gd name="T89" fmla="*/ 10 h 1209"/>
                  <a:gd name="T90" fmla="*/ 724 w 1208"/>
                  <a:gd name="T91" fmla="*/ 21 h 1209"/>
                  <a:gd name="T92" fmla="*/ 862 w 1208"/>
                  <a:gd name="T93" fmla="*/ 67 h 1209"/>
                  <a:gd name="T94" fmla="*/ 981 w 1208"/>
                  <a:gd name="T95" fmla="*/ 146 h 1209"/>
                  <a:gd name="T96" fmla="*/ 1081 w 1208"/>
                  <a:gd name="T97" fmla="*/ 248 h 1209"/>
                  <a:gd name="T98" fmla="*/ 1152 w 1208"/>
                  <a:gd name="T99" fmla="*/ 372 h 1209"/>
                  <a:gd name="T100" fmla="*/ 1192 w 1208"/>
                  <a:gd name="T101" fmla="*/ 514 h 12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08"/>
                  <a:gd name="T154" fmla="*/ 0 h 1209"/>
                  <a:gd name="T155" fmla="*/ 1208 w 1208"/>
                  <a:gd name="T156" fmla="*/ 1209 h 120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08" h="1209">
                    <a:moveTo>
                      <a:pt x="1208" y="605"/>
                    </a:moveTo>
                    <a:lnTo>
                      <a:pt x="1206" y="574"/>
                    </a:lnTo>
                    <a:lnTo>
                      <a:pt x="1204" y="543"/>
                    </a:lnTo>
                    <a:lnTo>
                      <a:pt x="1200" y="512"/>
                    </a:lnTo>
                    <a:lnTo>
                      <a:pt x="1194" y="484"/>
                    </a:lnTo>
                    <a:lnTo>
                      <a:pt x="1188" y="453"/>
                    </a:lnTo>
                    <a:lnTo>
                      <a:pt x="1179" y="424"/>
                    </a:lnTo>
                    <a:lnTo>
                      <a:pt x="1169" y="397"/>
                    </a:lnTo>
                    <a:lnTo>
                      <a:pt x="1160" y="370"/>
                    </a:lnTo>
                    <a:lnTo>
                      <a:pt x="1148" y="343"/>
                    </a:lnTo>
                    <a:lnTo>
                      <a:pt x="1135" y="317"/>
                    </a:lnTo>
                    <a:lnTo>
                      <a:pt x="1119" y="292"/>
                    </a:lnTo>
                    <a:lnTo>
                      <a:pt x="1104" y="267"/>
                    </a:lnTo>
                    <a:lnTo>
                      <a:pt x="1087" y="244"/>
                    </a:lnTo>
                    <a:lnTo>
                      <a:pt x="1069" y="221"/>
                    </a:lnTo>
                    <a:lnTo>
                      <a:pt x="1050" y="200"/>
                    </a:lnTo>
                    <a:lnTo>
                      <a:pt x="1029" y="178"/>
                    </a:lnTo>
                    <a:lnTo>
                      <a:pt x="1010" y="157"/>
                    </a:lnTo>
                    <a:lnTo>
                      <a:pt x="987" y="138"/>
                    </a:lnTo>
                    <a:lnTo>
                      <a:pt x="964" y="121"/>
                    </a:lnTo>
                    <a:lnTo>
                      <a:pt x="941" y="104"/>
                    </a:lnTo>
                    <a:lnTo>
                      <a:pt x="916" y="88"/>
                    </a:lnTo>
                    <a:lnTo>
                      <a:pt x="891" y="73"/>
                    </a:lnTo>
                    <a:lnTo>
                      <a:pt x="864" y="61"/>
                    </a:lnTo>
                    <a:lnTo>
                      <a:pt x="839" y="48"/>
                    </a:lnTo>
                    <a:lnTo>
                      <a:pt x="810" y="38"/>
                    </a:lnTo>
                    <a:lnTo>
                      <a:pt x="783" y="29"/>
                    </a:lnTo>
                    <a:lnTo>
                      <a:pt x="754" y="19"/>
                    </a:lnTo>
                    <a:lnTo>
                      <a:pt x="726" y="13"/>
                    </a:lnTo>
                    <a:lnTo>
                      <a:pt x="695" y="8"/>
                    </a:lnTo>
                    <a:lnTo>
                      <a:pt x="664" y="4"/>
                    </a:lnTo>
                    <a:lnTo>
                      <a:pt x="634" y="2"/>
                    </a:lnTo>
                    <a:lnTo>
                      <a:pt x="603" y="0"/>
                    </a:lnTo>
                    <a:lnTo>
                      <a:pt x="572" y="2"/>
                    </a:lnTo>
                    <a:lnTo>
                      <a:pt x="541" y="4"/>
                    </a:lnTo>
                    <a:lnTo>
                      <a:pt x="511" y="8"/>
                    </a:lnTo>
                    <a:lnTo>
                      <a:pt x="482" y="13"/>
                    </a:lnTo>
                    <a:lnTo>
                      <a:pt x="453" y="19"/>
                    </a:lnTo>
                    <a:lnTo>
                      <a:pt x="424" y="29"/>
                    </a:lnTo>
                    <a:lnTo>
                      <a:pt x="395" y="38"/>
                    </a:lnTo>
                    <a:lnTo>
                      <a:pt x="369" y="48"/>
                    </a:lnTo>
                    <a:lnTo>
                      <a:pt x="342" y="61"/>
                    </a:lnTo>
                    <a:lnTo>
                      <a:pt x="315" y="73"/>
                    </a:lnTo>
                    <a:lnTo>
                      <a:pt x="290" y="88"/>
                    </a:lnTo>
                    <a:lnTo>
                      <a:pt x="265" y="104"/>
                    </a:lnTo>
                    <a:lnTo>
                      <a:pt x="242" y="121"/>
                    </a:lnTo>
                    <a:lnTo>
                      <a:pt x="219" y="138"/>
                    </a:lnTo>
                    <a:lnTo>
                      <a:pt x="198" y="157"/>
                    </a:lnTo>
                    <a:lnTo>
                      <a:pt x="177" y="178"/>
                    </a:lnTo>
                    <a:lnTo>
                      <a:pt x="156" y="200"/>
                    </a:lnTo>
                    <a:lnTo>
                      <a:pt x="138" y="221"/>
                    </a:lnTo>
                    <a:lnTo>
                      <a:pt x="119" y="244"/>
                    </a:lnTo>
                    <a:lnTo>
                      <a:pt x="104" y="267"/>
                    </a:lnTo>
                    <a:lnTo>
                      <a:pt x="86" y="292"/>
                    </a:lnTo>
                    <a:lnTo>
                      <a:pt x="73" y="317"/>
                    </a:lnTo>
                    <a:lnTo>
                      <a:pt x="60" y="343"/>
                    </a:lnTo>
                    <a:lnTo>
                      <a:pt x="48" y="370"/>
                    </a:lnTo>
                    <a:lnTo>
                      <a:pt x="36" y="397"/>
                    </a:lnTo>
                    <a:lnTo>
                      <a:pt x="27" y="424"/>
                    </a:lnTo>
                    <a:lnTo>
                      <a:pt x="19" y="453"/>
                    </a:lnTo>
                    <a:lnTo>
                      <a:pt x="12" y="484"/>
                    </a:lnTo>
                    <a:lnTo>
                      <a:pt x="6" y="512"/>
                    </a:lnTo>
                    <a:lnTo>
                      <a:pt x="2" y="543"/>
                    </a:lnTo>
                    <a:lnTo>
                      <a:pt x="0" y="574"/>
                    </a:lnTo>
                    <a:lnTo>
                      <a:pt x="0" y="605"/>
                    </a:lnTo>
                    <a:lnTo>
                      <a:pt x="0" y="635"/>
                    </a:lnTo>
                    <a:lnTo>
                      <a:pt x="2" y="666"/>
                    </a:lnTo>
                    <a:lnTo>
                      <a:pt x="6" y="697"/>
                    </a:lnTo>
                    <a:lnTo>
                      <a:pt x="12" y="725"/>
                    </a:lnTo>
                    <a:lnTo>
                      <a:pt x="19" y="756"/>
                    </a:lnTo>
                    <a:lnTo>
                      <a:pt x="27" y="785"/>
                    </a:lnTo>
                    <a:lnTo>
                      <a:pt x="36" y="812"/>
                    </a:lnTo>
                    <a:lnTo>
                      <a:pt x="48" y="839"/>
                    </a:lnTo>
                    <a:lnTo>
                      <a:pt x="60" y="866"/>
                    </a:lnTo>
                    <a:lnTo>
                      <a:pt x="73" y="892"/>
                    </a:lnTo>
                    <a:lnTo>
                      <a:pt x="86" y="917"/>
                    </a:lnTo>
                    <a:lnTo>
                      <a:pt x="104" y="942"/>
                    </a:lnTo>
                    <a:lnTo>
                      <a:pt x="119" y="965"/>
                    </a:lnTo>
                    <a:lnTo>
                      <a:pt x="138" y="988"/>
                    </a:lnTo>
                    <a:lnTo>
                      <a:pt x="156" y="1009"/>
                    </a:lnTo>
                    <a:lnTo>
                      <a:pt x="177" y="1031"/>
                    </a:lnTo>
                    <a:lnTo>
                      <a:pt x="198" y="1052"/>
                    </a:lnTo>
                    <a:lnTo>
                      <a:pt x="219" y="1071"/>
                    </a:lnTo>
                    <a:lnTo>
                      <a:pt x="242" y="1088"/>
                    </a:lnTo>
                    <a:lnTo>
                      <a:pt x="265" y="1105"/>
                    </a:lnTo>
                    <a:lnTo>
                      <a:pt x="290" y="1121"/>
                    </a:lnTo>
                    <a:lnTo>
                      <a:pt x="315" y="1136"/>
                    </a:lnTo>
                    <a:lnTo>
                      <a:pt x="342" y="1148"/>
                    </a:lnTo>
                    <a:lnTo>
                      <a:pt x="369" y="1161"/>
                    </a:lnTo>
                    <a:lnTo>
                      <a:pt x="395" y="1171"/>
                    </a:lnTo>
                    <a:lnTo>
                      <a:pt x="424" y="1180"/>
                    </a:lnTo>
                    <a:lnTo>
                      <a:pt x="453" y="1190"/>
                    </a:lnTo>
                    <a:lnTo>
                      <a:pt x="482" y="1196"/>
                    </a:lnTo>
                    <a:lnTo>
                      <a:pt x="511" y="1201"/>
                    </a:lnTo>
                    <a:lnTo>
                      <a:pt x="541" y="1205"/>
                    </a:lnTo>
                    <a:lnTo>
                      <a:pt x="572" y="1207"/>
                    </a:lnTo>
                    <a:lnTo>
                      <a:pt x="603" y="1209"/>
                    </a:lnTo>
                    <a:lnTo>
                      <a:pt x="634" y="1207"/>
                    </a:lnTo>
                    <a:lnTo>
                      <a:pt x="664" y="1205"/>
                    </a:lnTo>
                    <a:lnTo>
                      <a:pt x="695" y="1201"/>
                    </a:lnTo>
                    <a:lnTo>
                      <a:pt x="726" y="1196"/>
                    </a:lnTo>
                    <a:lnTo>
                      <a:pt x="754" y="1190"/>
                    </a:lnTo>
                    <a:lnTo>
                      <a:pt x="783" y="1180"/>
                    </a:lnTo>
                    <a:lnTo>
                      <a:pt x="810" y="1171"/>
                    </a:lnTo>
                    <a:lnTo>
                      <a:pt x="839" y="1161"/>
                    </a:lnTo>
                    <a:lnTo>
                      <a:pt x="864" y="1148"/>
                    </a:lnTo>
                    <a:lnTo>
                      <a:pt x="891" y="1136"/>
                    </a:lnTo>
                    <a:lnTo>
                      <a:pt x="916" y="1121"/>
                    </a:lnTo>
                    <a:lnTo>
                      <a:pt x="941" y="1105"/>
                    </a:lnTo>
                    <a:lnTo>
                      <a:pt x="964" y="1088"/>
                    </a:lnTo>
                    <a:lnTo>
                      <a:pt x="987" y="1071"/>
                    </a:lnTo>
                    <a:lnTo>
                      <a:pt x="1010" y="1052"/>
                    </a:lnTo>
                    <a:lnTo>
                      <a:pt x="1029" y="1031"/>
                    </a:lnTo>
                    <a:lnTo>
                      <a:pt x="1050" y="1009"/>
                    </a:lnTo>
                    <a:lnTo>
                      <a:pt x="1069" y="988"/>
                    </a:lnTo>
                    <a:lnTo>
                      <a:pt x="1087" y="965"/>
                    </a:lnTo>
                    <a:lnTo>
                      <a:pt x="1104" y="942"/>
                    </a:lnTo>
                    <a:lnTo>
                      <a:pt x="1119" y="917"/>
                    </a:lnTo>
                    <a:lnTo>
                      <a:pt x="1135" y="892"/>
                    </a:lnTo>
                    <a:lnTo>
                      <a:pt x="1148" y="866"/>
                    </a:lnTo>
                    <a:lnTo>
                      <a:pt x="1160" y="839"/>
                    </a:lnTo>
                    <a:lnTo>
                      <a:pt x="1169" y="812"/>
                    </a:lnTo>
                    <a:lnTo>
                      <a:pt x="1179" y="785"/>
                    </a:lnTo>
                    <a:lnTo>
                      <a:pt x="1188" y="756"/>
                    </a:lnTo>
                    <a:lnTo>
                      <a:pt x="1194" y="725"/>
                    </a:lnTo>
                    <a:lnTo>
                      <a:pt x="1200" y="697"/>
                    </a:lnTo>
                    <a:lnTo>
                      <a:pt x="1204" y="666"/>
                    </a:lnTo>
                    <a:lnTo>
                      <a:pt x="1206" y="635"/>
                    </a:lnTo>
                    <a:lnTo>
                      <a:pt x="1208" y="605"/>
                    </a:lnTo>
                    <a:close/>
                    <a:moveTo>
                      <a:pt x="1198" y="605"/>
                    </a:moveTo>
                    <a:lnTo>
                      <a:pt x="1198" y="635"/>
                    </a:lnTo>
                    <a:lnTo>
                      <a:pt x="1196" y="666"/>
                    </a:lnTo>
                    <a:lnTo>
                      <a:pt x="1192" y="695"/>
                    </a:lnTo>
                    <a:lnTo>
                      <a:pt x="1186" y="725"/>
                    </a:lnTo>
                    <a:lnTo>
                      <a:pt x="1179" y="754"/>
                    </a:lnTo>
                    <a:lnTo>
                      <a:pt x="1171" y="781"/>
                    </a:lnTo>
                    <a:lnTo>
                      <a:pt x="1161" y="810"/>
                    </a:lnTo>
                    <a:lnTo>
                      <a:pt x="1152" y="837"/>
                    </a:lnTo>
                    <a:lnTo>
                      <a:pt x="1140" y="862"/>
                    </a:lnTo>
                    <a:lnTo>
                      <a:pt x="1127" y="889"/>
                    </a:lnTo>
                    <a:lnTo>
                      <a:pt x="1112" y="914"/>
                    </a:lnTo>
                    <a:lnTo>
                      <a:pt x="1096" y="937"/>
                    </a:lnTo>
                    <a:lnTo>
                      <a:pt x="1081" y="962"/>
                    </a:lnTo>
                    <a:lnTo>
                      <a:pt x="1062" y="983"/>
                    </a:lnTo>
                    <a:lnTo>
                      <a:pt x="1044" y="1006"/>
                    </a:lnTo>
                    <a:lnTo>
                      <a:pt x="1023" y="1025"/>
                    </a:lnTo>
                    <a:lnTo>
                      <a:pt x="1004" y="1046"/>
                    </a:lnTo>
                    <a:lnTo>
                      <a:pt x="981" y="1063"/>
                    </a:lnTo>
                    <a:lnTo>
                      <a:pt x="960" y="1082"/>
                    </a:lnTo>
                    <a:lnTo>
                      <a:pt x="937" y="1098"/>
                    </a:lnTo>
                    <a:lnTo>
                      <a:pt x="912" y="1113"/>
                    </a:lnTo>
                    <a:lnTo>
                      <a:pt x="887" y="1128"/>
                    </a:lnTo>
                    <a:lnTo>
                      <a:pt x="862" y="1142"/>
                    </a:lnTo>
                    <a:lnTo>
                      <a:pt x="835" y="1153"/>
                    </a:lnTo>
                    <a:lnTo>
                      <a:pt x="808" y="1163"/>
                    </a:lnTo>
                    <a:lnTo>
                      <a:pt x="779" y="1173"/>
                    </a:lnTo>
                    <a:lnTo>
                      <a:pt x="753" y="1180"/>
                    </a:lnTo>
                    <a:lnTo>
                      <a:pt x="724" y="1188"/>
                    </a:lnTo>
                    <a:lnTo>
                      <a:pt x="693" y="1194"/>
                    </a:lnTo>
                    <a:lnTo>
                      <a:pt x="664" y="1198"/>
                    </a:lnTo>
                    <a:lnTo>
                      <a:pt x="634" y="1200"/>
                    </a:lnTo>
                    <a:lnTo>
                      <a:pt x="603" y="1200"/>
                    </a:lnTo>
                    <a:lnTo>
                      <a:pt x="572" y="1200"/>
                    </a:lnTo>
                    <a:lnTo>
                      <a:pt x="543" y="1198"/>
                    </a:lnTo>
                    <a:lnTo>
                      <a:pt x="513" y="1194"/>
                    </a:lnTo>
                    <a:lnTo>
                      <a:pt x="484" y="1188"/>
                    </a:lnTo>
                    <a:lnTo>
                      <a:pt x="455" y="1180"/>
                    </a:lnTo>
                    <a:lnTo>
                      <a:pt x="426" y="1173"/>
                    </a:lnTo>
                    <a:lnTo>
                      <a:pt x="399" y="1163"/>
                    </a:lnTo>
                    <a:lnTo>
                      <a:pt x="372" y="1153"/>
                    </a:lnTo>
                    <a:lnTo>
                      <a:pt x="346" y="1142"/>
                    </a:lnTo>
                    <a:lnTo>
                      <a:pt x="319" y="1128"/>
                    </a:lnTo>
                    <a:lnTo>
                      <a:pt x="294" y="1113"/>
                    </a:lnTo>
                    <a:lnTo>
                      <a:pt x="271" y="1098"/>
                    </a:lnTo>
                    <a:lnTo>
                      <a:pt x="248" y="1082"/>
                    </a:lnTo>
                    <a:lnTo>
                      <a:pt x="225" y="1063"/>
                    </a:lnTo>
                    <a:lnTo>
                      <a:pt x="204" y="1046"/>
                    </a:lnTo>
                    <a:lnTo>
                      <a:pt x="182" y="1025"/>
                    </a:lnTo>
                    <a:lnTo>
                      <a:pt x="163" y="1006"/>
                    </a:lnTo>
                    <a:lnTo>
                      <a:pt x="144" y="983"/>
                    </a:lnTo>
                    <a:lnTo>
                      <a:pt x="127" y="962"/>
                    </a:lnTo>
                    <a:lnTo>
                      <a:pt x="109" y="937"/>
                    </a:lnTo>
                    <a:lnTo>
                      <a:pt x="94" y="914"/>
                    </a:lnTo>
                    <a:lnTo>
                      <a:pt x="81" y="889"/>
                    </a:lnTo>
                    <a:lnTo>
                      <a:pt x="67" y="862"/>
                    </a:lnTo>
                    <a:lnTo>
                      <a:pt x="56" y="837"/>
                    </a:lnTo>
                    <a:lnTo>
                      <a:pt x="44" y="810"/>
                    </a:lnTo>
                    <a:lnTo>
                      <a:pt x="35" y="781"/>
                    </a:lnTo>
                    <a:lnTo>
                      <a:pt x="27" y="754"/>
                    </a:lnTo>
                    <a:lnTo>
                      <a:pt x="19" y="725"/>
                    </a:lnTo>
                    <a:lnTo>
                      <a:pt x="15" y="695"/>
                    </a:lnTo>
                    <a:lnTo>
                      <a:pt x="12" y="666"/>
                    </a:lnTo>
                    <a:lnTo>
                      <a:pt x="10" y="635"/>
                    </a:lnTo>
                    <a:lnTo>
                      <a:pt x="8" y="605"/>
                    </a:lnTo>
                    <a:lnTo>
                      <a:pt x="10" y="574"/>
                    </a:lnTo>
                    <a:lnTo>
                      <a:pt x="12" y="543"/>
                    </a:lnTo>
                    <a:lnTo>
                      <a:pt x="15" y="514"/>
                    </a:lnTo>
                    <a:lnTo>
                      <a:pt x="19" y="484"/>
                    </a:lnTo>
                    <a:lnTo>
                      <a:pt x="27" y="455"/>
                    </a:lnTo>
                    <a:lnTo>
                      <a:pt x="35" y="428"/>
                    </a:lnTo>
                    <a:lnTo>
                      <a:pt x="44" y="399"/>
                    </a:lnTo>
                    <a:lnTo>
                      <a:pt x="56" y="372"/>
                    </a:lnTo>
                    <a:lnTo>
                      <a:pt x="67" y="347"/>
                    </a:lnTo>
                    <a:lnTo>
                      <a:pt x="81" y="320"/>
                    </a:lnTo>
                    <a:lnTo>
                      <a:pt x="94" y="295"/>
                    </a:lnTo>
                    <a:lnTo>
                      <a:pt x="109" y="272"/>
                    </a:lnTo>
                    <a:lnTo>
                      <a:pt x="127" y="248"/>
                    </a:lnTo>
                    <a:lnTo>
                      <a:pt x="144" y="226"/>
                    </a:lnTo>
                    <a:lnTo>
                      <a:pt x="163" y="203"/>
                    </a:lnTo>
                    <a:lnTo>
                      <a:pt x="182" y="184"/>
                    </a:lnTo>
                    <a:lnTo>
                      <a:pt x="204" y="163"/>
                    </a:lnTo>
                    <a:lnTo>
                      <a:pt x="225" y="146"/>
                    </a:lnTo>
                    <a:lnTo>
                      <a:pt x="248" y="127"/>
                    </a:lnTo>
                    <a:lnTo>
                      <a:pt x="271" y="111"/>
                    </a:lnTo>
                    <a:lnTo>
                      <a:pt x="294" y="96"/>
                    </a:lnTo>
                    <a:lnTo>
                      <a:pt x="319" y="81"/>
                    </a:lnTo>
                    <a:lnTo>
                      <a:pt x="346" y="67"/>
                    </a:lnTo>
                    <a:lnTo>
                      <a:pt x="372" y="56"/>
                    </a:lnTo>
                    <a:lnTo>
                      <a:pt x="399" y="46"/>
                    </a:lnTo>
                    <a:lnTo>
                      <a:pt x="426" y="36"/>
                    </a:lnTo>
                    <a:lnTo>
                      <a:pt x="455" y="29"/>
                    </a:lnTo>
                    <a:lnTo>
                      <a:pt x="484" y="21"/>
                    </a:lnTo>
                    <a:lnTo>
                      <a:pt x="513" y="15"/>
                    </a:lnTo>
                    <a:lnTo>
                      <a:pt x="543" y="11"/>
                    </a:lnTo>
                    <a:lnTo>
                      <a:pt x="572" y="10"/>
                    </a:lnTo>
                    <a:lnTo>
                      <a:pt x="603" y="10"/>
                    </a:lnTo>
                    <a:lnTo>
                      <a:pt x="634" y="10"/>
                    </a:lnTo>
                    <a:lnTo>
                      <a:pt x="664" y="11"/>
                    </a:lnTo>
                    <a:lnTo>
                      <a:pt x="693" y="15"/>
                    </a:lnTo>
                    <a:lnTo>
                      <a:pt x="724" y="21"/>
                    </a:lnTo>
                    <a:lnTo>
                      <a:pt x="753" y="29"/>
                    </a:lnTo>
                    <a:lnTo>
                      <a:pt x="779" y="36"/>
                    </a:lnTo>
                    <a:lnTo>
                      <a:pt x="808" y="46"/>
                    </a:lnTo>
                    <a:lnTo>
                      <a:pt x="835" y="56"/>
                    </a:lnTo>
                    <a:lnTo>
                      <a:pt x="862" y="67"/>
                    </a:lnTo>
                    <a:lnTo>
                      <a:pt x="887" y="81"/>
                    </a:lnTo>
                    <a:lnTo>
                      <a:pt x="912" y="96"/>
                    </a:lnTo>
                    <a:lnTo>
                      <a:pt x="937" y="111"/>
                    </a:lnTo>
                    <a:lnTo>
                      <a:pt x="960" y="127"/>
                    </a:lnTo>
                    <a:lnTo>
                      <a:pt x="981" y="146"/>
                    </a:lnTo>
                    <a:lnTo>
                      <a:pt x="1004" y="163"/>
                    </a:lnTo>
                    <a:lnTo>
                      <a:pt x="1023" y="184"/>
                    </a:lnTo>
                    <a:lnTo>
                      <a:pt x="1044" y="203"/>
                    </a:lnTo>
                    <a:lnTo>
                      <a:pt x="1062" y="226"/>
                    </a:lnTo>
                    <a:lnTo>
                      <a:pt x="1081" y="248"/>
                    </a:lnTo>
                    <a:lnTo>
                      <a:pt x="1096" y="272"/>
                    </a:lnTo>
                    <a:lnTo>
                      <a:pt x="1112" y="295"/>
                    </a:lnTo>
                    <a:lnTo>
                      <a:pt x="1127" y="320"/>
                    </a:lnTo>
                    <a:lnTo>
                      <a:pt x="1140" y="347"/>
                    </a:lnTo>
                    <a:lnTo>
                      <a:pt x="1152" y="372"/>
                    </a:lnTo>
                    <a:lnTo>
                      <a:pt x="1161" y="399"/>
                    </a:lnTo>
                    <a:lnTo>
                      <a:pt x="1171" y="428"/>
                    </a:lnTo>
                    <a:lnTo>
                      <a:pt x="1179" y="455"/>
                    </a:lnTo>
                    <a:lnTo>
                      <a:pt x="1186" y="484"/>
                    </a:lnTo>
                    <a:lnTo>
                      <a:pt x="1192" y="514"/>
                    </a:lnTo>
                    <a:lnTo>
                      <a:pt x="1196" y="543"/>
                    </a:lnTo>
                    <a:lnTo>
                      <a:pt x="1198" y="574"/>
                    </a:lnTo>
                    <a:lnTo>
                      <a:pt x="1198" y="605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1" name="Freeform 75">
                <a:extLst>
                  <a:ext uri="{FF2B5EF4-FFF2-40B4-BE49-F238E27FC236}">
                    <a16:creationId xmlns:a16="http://schemas.microsoft.com/office/drawing/2014/main" id="{F4D58F83-35CD-4369-96D3-72A6E3DA16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7" y="1581"/>
                <a:ext cx="1198" cy="1197"/>
              </a:xfrm>
              <a:custGeom>
                <a:avLst/>
                <a:gdLst>
                  <a:gd name="T0" fmla="*/ 1186 w 1198"/>
                  <a:gd name="T1" fmla="*/ 478 h 1197"/>
                  <a:gd name="T2" fmla="*/ 1140 w 1198"/>
                  <a:gd name="T3" fmla="*/ 339 h 1197"/>
                  <a:gd name="T4" fmla="*/ 1061 w 1198"/>
                  <a:gd name="T5" fmla="*/ 217 h 1197"/>
                  <a:gd name="T6" fmla="*/ 958 w 1198"/>
                  <a:gd name="T7" fmla="*/ 119 h 1197"/>
                  <a:gd name="T8" fmla="*/ 833 w 1198"/>
                  <a:gd name="T9" fmla="*/ 46 h 1197"/>
                  <a:gd name="T10" fmla="*/ 691 w 1198"/>
                  <a:gd name="T11" fmla="*/ 5 h 1197"/>
                  <a:gd name="T12" fmla="*/ 537 w 1198"/>
                  <a:gd name="T13" fmla="*/ 2 h 1197"/>
                  <a:gd name="T14" fmla="*/ 393 w 1198"/>
                  <a:gd name="T15" fmla="*/ 36 h 1197"/>
                  <a:gd name="T16" fmla="*/ 265 w 1198"/>
                  <a:gd name="T17" fmla="*/ 101 h 1197"/>
                  <a:gd name="T18" fmla="*/ 155 w 1198"/>
                  <a:gd name="T19" fmla="*/ 195 h 1197"/>
                  <a:gd name="T20" fmla="*/ 73 w 1198"/>
                  <a:gd name="T21" fmla="*/ 313 h 1197"/>
                  <a:gd name="T22" fmla="*/ 19 w 1198"/>
                  <a:gd name="T23" fmla="*/ 449 h 1197"/>
                  <a:gd name="T24" fmla="*/ 0 w 1198"/>
                  <a:gd name="T25" fmla="*/ 599 h 1197"/>
                  <a:gd name="T26" fmla="*/ 19 w 1198"/>
                  <a:gd name="T27" fmla="*/ 748 h 1197"/>
                  <a:gd name="T28" fmla="*/ 73 w 1198"/>
                  <a:gd name="T29" fmla="*/ 884 h 1197"/>
                  <a:gd name="T30" fmla="*/ 155 w 1198"/>
                  <a:gd name="T31" fmla="*/ 1002 h 1197"/>
                  <a:gd name="T32" fmla="*/ 265 w 1198"/>
                  <a:gd name="T33" fmla="*/ 1096 h 1197"/>
                  <a:gd name="T34" fmla="*/ 393 w 1198"/>
                  <a:gd name="T35" fmla="*/ 1161 h 1197"/>
                  <a:gd name="T36" fmla="*/ 537 w 1198"/>
                  <a:gd name="T37" fmla="*/ 1195 h 1197"/>
                  <a:gd name="T38" fmla="*/ 691 w 1198"/>
                  <a:gd name="T39" fmla="*/ 1192 h 1197"/>
                  <a:gd name="T40" fmla="*/ 833 w 1198"/>
                  <a:gd name="T41" fmla="*/ 1151 h 1197"/>
                  <a:gd name="T42" fmla="*/ 958 w 1198"/>
                  <a:gd name="T43" fmla="*/ 1078 h 1197"/>
                  <a:gd name="T44" fmla="*/ 1061 w 1198"/>
                  <a:gd name="T45" fmla="*/ 980 h 1197"/>
                  <a:gd name="T46" fmla="*/ 1140 w 1198"/>
                  <a:gd name="T47" fmla="*/ 858 h 1197"/>
                  <a:gd name="T48" fmla="*/ 1186 w 1198"/>
                  <a:gd name="T49" fmla="*/ 719 h 1197"/>
                  <a:gd name="T50" fmla="*/ 1190 w 1198"/>
                  <a:gd name="T51" fmla="*/ 599 h 1197"/>
                  <a:gd name="T52" fmla="*/ 1171 w 1198"/>
                  <a:gd name="T53" fmla="*/ 746 h 1197"/>
                  <a:gd name="T54" fmla="*/ 1119 w 1198"/>
                  <a:gd name="T55" fmla="*/ 881 h 1197"/>
                  <a:gd name="T56" fmla="*/ 1037 w 1198"/>
                  <a:gd name="T57" fmla="*/ 996 h 1197"/>
                  <a:gd name="T58" fmla="*/ 929 w 1198"/>
                  <a:gd name="T59" fmla="*/ 1088 h 1197"/>
                  <a:gd name="T60" fmla="*/ 802 w 1198"/>
                  <a:gd name="T61" fmla="*/ 1153 h 1197"/>
                  <a:gd name="T62" fmla="*/ 660 w 1198"/>
                  <a:gd name="T63" fmla="*/ 1186 h 1197"/>
                  <a:gd name="T64" fmla="*/ 509 w 1198"/>
                  <a:gd name="T65" fmla="*/ 1182 h 1197"/>
                  <a:gd name="T66" fmla="*/ 368 w 1198"/>
                  <a:gd name="T67" fmla="*/ 1144 h 1197"/>
                  <a:gd name="T68" fmla="*/ 246 w 1198"/>
                  <a:gd name="T69" fmla="*/ 1073 h 1197"/>
                  <a:gd name="T70" fmla="*/ 144 w 1198"/>
                  <a:gd name="T71" fmla="*/ 975 h 1197"/>
                  <a:gd name="T72" fmla="*/ 67 w 1198"/>
                  <a:gd name="T73" fmla="*/ 856 h 1197"/>
                  <a:gd name="T74" fmla="*/ 21 w 1198"/>
                  <a:gd name="T75" fmla="*/ 718 h 1197"/>
                  <a:gd name="T76" fmla="*/ 9 w 1198"/>
                  <a:gd name="T77" fmla="*/ 568 h 1197"/>
                  <a:gd name="T78" fmla="*/ 34 w 1198"/>
                  <a:gd name="T79" fmla="*/ 422 h 1197"/>
                  <a:gd name="T80" fmla="*/ 94 w 1198"/>
                  <a:gd name="T81" fmla="*/ 291 h 1197"/>
                  <a:gd name="T82" fmla="*/ 182 w 1198"/>
                  <a:gd name="T83" fmla="*/ 180 h 1197"/>
                  <a:gd name="T84" fmla="*/ 294 w 1198"/>
                  <a:gd name="T85" fmla="*/ 94 h 1197"/>
                  <a:gd name="T86" fmla="*/ 424 w 1198"/>
                  <a:gd name="T87" fmla="*/ 34 h 1197"/>
                  <a:gd name="T88" fmla="*/ 568 w 1198"/>
                  <a:gd name="T89" fmla="*/ 7 h 1197"/>
                  <a:gd name="T90" fmla="*/ 718 w 1198"/>
                  <a:gd name="T91" fmla="*/ 19 h 1197"/>
                  <a:gd name="T92" fmla="*/ 856 w 1198"/>
                  <a:gd name="T93" fmla="*/ 65 h 1197"/>
                  <a:gd name="T94" fmla="*/ 975 w 1198"/>
                  <a:gd name="T95" fmla="*/ 142 h 1197"/>
                  <a:gd name="T96" fmla="*/ 1073 w 1198"/>
                  <a:gd name="T97" fmla="*/ 245 h 1197"/>
                  <a:gd name="T98" fmla="*/ 1144 w 1198"/>
                  <a:gd name="T99" fmla="*/ 368 h 1197"/>
                  <a:gd name="T100" fmla="*/ 1184 w 1198"/>
                  <a:gd name="T101" fmla="*/ 508 h 119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98"/>
                  <a:gd name="T154" fmla="*/ 0 h 1197"/>
                  <a:gd name="T155" fmla="*/ 1198 w 1198"/>
                  <a:gd name="T156" fmla="*/ 1197 h 119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98" h="1197">
                    <a:moveTo>
                      <a:pt x="1198" y="599"/>
                    </a:moveTo>
                    <a:lnTo>
                      <a:pt x="1198" y="568"/>
                    </a:lnTo>
                    <a:lnTo>
                      <a:pt x="1196" y="537"/>
                    </a:lnTo>
                    <a:lnTo>
                      <a:pt x="1192" y="506"/>
                    </a:lnTo>
                    <a:lnTo>
                      <a:pt x="1186" y="478"/>
                    </a:lnTo>
                    <a:lnTo>
                      <a:pt x="1181" y="449"/>
                    </a:lnTo>
                    <a:lnTo>
                      <a:pt x="1171" y="420"/>
                    </a:lnTo>
                    <a:lnTo>
                      <a:pt x="1161" y="393"/>
                    </a:lnTo>
                    <a:lnTo>
                      <a:pt x="1152" y="364"/>
                    </a:lnTo>
                    <a:lnTo>
                      <a:pt x="1140" y="339"/>
                    </a:lnTo>
                    <a:lnTo>
                      <a:pt x="1127" y="313"/>
                    </a:lnTo>
                    <a:lnTo>
                      <a:pt x="1111" y="288"/>
                    </a:lnTo>
                    <a:lnTo>
                      <a:pt x="1096" y="263"/>
                    </a:lnTo>
                    <a:lnTo>
                      <a:pt x="1079" y="240"/>
                    </a:lnTo>
                    <a:lnTo>
                      <a:pt x="1061" y="217"/>
                    </a:lnTo>
                    <a:lnTo>
                      <a:pt x="1042" y="195"/>
                    </a:lnTo>
                    <a:lnTo>
                      <a:pt x="1023" y="174"/>
                    </a:lnTo>
                    <a:lnTo>
                      <a:pt x="1002" y="155"/>
                    </a:lnTo>
                    <a:lnTo>
                      <a:pt x="981" y="136"/>
                    </a:lnTo>
                    <a:lnTo>
                      <a:pt x="958" y="119"/>
                    </a:lnTo>
                    <a:lnTo>
                      <a:pt x="935" y="101"/>
                    </a:lnTo>
                    <a:lnTo>
                      <a:pt x="910" y="86"/>
                    </a:lnTo>
                    <a:lnTo>
                      <a:pt x="885" y="71"/>
                    </a:lnTo>
                    <a:lnTo>
                      <a:pt x="860" y="57"/>
                    </a:lnTo>
                    <a:lnTo>
                      <a:pt x="833" y="46"/>
                    </a:lnTo>
                    <a:lnTo>
                      <a:pt x="806" y="36"/>
                    </a:lnTo>
                    <a:lnTo>
                      <a:pt x="777" y="27"/>
                    </a:lnTo>
                    <a:lnTo>
                      <a:pt x="749" y="17"/>
                    </a:lnTo>
                    <a:lnTo>
                      <a:pt x="720" y="11"/>
                    </a:lnTo>
                    <a:lnTo>
                      <a:pt x="691" y="5"/>
                    </a:lnTo>
                    <a:lnTo>
                      <a:pt x="660" y="2"/>
                    </a:lnTo>
                    <a:lnTo>
                      <a:pt x="630" y="0"/>
                    </a:lnTo>
                    <a:lnTo>
                      <a:pt x="599" y="0"/>
                    </a:lnTo>
                    <a:lnTo>
                      <a:pt x="568" y="0"/>
                    </a:lnTo>
                    <a:lnTo>
                      <a:pt x="537" y="2"/>
                    </a:lnTo>
                    <a:lnTo>
                      <a:pt x="509" y="5"/>
                    </a:lnTo>
                    <a:lnTo>
                      <a:pt x="478" y="11"/>
                    </a:lnTo>
                    <a:lnTo>
                      <a:pt x="449" y="17"/>
                    </a:lnTo>
                    <a:lnTo>
                      <a:pt x="420" y="27"/>
                    </a:lnTo>
                    <a:lnTo>
                      <a:pt x="393" y="36"/>
                    </a:lnTo>
                    <a:lnTo>
                      <a:pt x="367" y="46"/>
                    </a:lnTo>
                    <a:lnTo>
                      <a:pt x="340" y="57"/>
                    </a:lnTo>
                    <a:lnTo>
                      <a:pt x="313" y="71"/>
                    </a:lnTo>
                    <a:lnTo>
                      <a:pt x="288" y="86"/>
                    </a:lnTo>
                    <a:lnTo>
                      <a:pt x="265" y="101"/>
                    </a:lnTo>
                    <a:lnTo>
                      <a:pt x="240" y="119"/>
                    </a:lnTo>
                    <a:lnTo>
                      <a:pt x="219" y="136"/>
                    </a:lnTo>
                    <a:lnTo>
                      <a:pt x="196" y="155"/>
                    </a:lnTo>
                    <a:lnTo>
                      <a:pt x="175" y="174"/>
                    </a:lnTo>
                    <a:lnTo>
                      <a:pt x="155" y="195"/>
                    </a:lnTo>
                    <a:lnTo>
                      <a:pt x="136" y="217"/>
                    </a:lnTo>
                    <a:lnTo>
                      <a:pt x="119" y="240"/>
                    </a:lnTo>
                    <a:lnTo>
                      <a:pt x="102" y="263"/>
                    </a:lnTo>
                    <a:lnTo>
                      <a:pt x="86" y="288"/>
                    </a:lnTo>
                    <a:lnTo>
                      <a:pt x="73" y="313"/>
                    </a:lnTo>
                    <a:lnTo>
                      <a:pt x="59" y="339"/>
                    </a:lnTo>
                    <a:lnTo>
                      <a:pt x="48" y="364"/>
                    </a:lnTo>
                    <a:lnTo>
                      <a:pt x="36" y="393"/>
                    </a:lnTo>
                    <a:lnTo>
                      <a:pt x="27" y="420"/>
                    </a:lnTo>
                    <a:lnTo>
                      <a:pt x="19" y="449"/>
                    </a:lnTo>
                    <a:lnTo>
                      <a:pt x="11" y="478"/>
                    </a:lnTo>
                    <a:lnTo>
                      <a:pt x="8" y="506"/>
                    </a:lnTo>
                    <a:lnTo>
                      <a:pt x="4" y="537"/>
                    </a:lnTo>
                    <a:lnTo>
                      <a:pt x="0" y="568"/>
                    </a:lnTo>
                    <a:lnTo>
                      <a:pt x="0" y="599"/>
                    </a:lnTo>
                    <a:lnTo>
                      <a:pt x="0" y="629"/>
                    </a:lnTo>
                    <a:lnTo>
                      <a:pt x="4" y="660"/>
                    </a:lnTo>
                    <a:lnTo>
                      <a:pt x="8" y="691"/>
                    </a:lnTo>
                    <a:lnTo>
                      <a:pt x="11" y="719"/>
                    </a:lnTo>
                    <a:lnTo>
                      <a:pt x="19" y="748"/>
                    </a:lnTo>
                    <a:lnTo>
                      <a:pt x="27" y="777"/>
                    </a:lnTo>
                    <a:lnTo>
                      <a:pt x="36" y="804"/>
                    </a:lnTo>
                    <a:lnTo>
                      <a:pt x="48" y="833"/>
                    </a:lnTo>
                    <a:lnTo>
                      <a:pt x="59" y="858"/>
                    </a:lnTo>
                    <a:lnTo>
                      <a:pt x="73" y="884"/>
                    </a:lnTo>
                    <a:lnTo>
                      <a:pt x="86" y="909"/>
                    </a:lnTo>
                    <a:lnTo>
                      <a:pt x="102" y="934"/>
                    </a:lnTo>
                    <a:lnTo>
                      <a:pt x="119" y="957"/>
                    </a:lnTo>
                    <a:lnTo>
                      <a:pt x="136" y="980"/>
                    </a:lnTo>
                    <a:lnTo>
                      <a:pt x="155" y="1002"/>
                    </a:lnTo>
                    <a:lnTo>
                      <a:pt x="175" y="1023"/>
                    </a:lnTo>
                    <a:lnTo>
                      <a:pt x="196" y="1042"/>
                    </a:lnTo>
                    <a:lnTo>
                      <a:pt x="219" y="1061"/>
                    </a:lnTo>
                    <a:lnTo>
                      <a:pt x="240" y="1078"/>
                    </a:lnTo>
                    <a:lnTo>
                      <a:pt x="265" y="1096"/>
                    </a:lnTo>
                    <a:lnTo>
                      <a:pt x="288" y="1111"/>
                    </a:lnTo>
                    <a:lnTo>
                      <a:pt x="313" y="1126"/>
                    </a:lnTo>
                    <a:lnTo>
                      <a:pt x="340" y="1140"/>
                    </a:lnTo>
                    <a:lnTo>
                      <a:pt x="367" y="1151"/>
                    </a:lnTo>
                    <a:lnTo>
                      <a:pt x="393" y="1161"/>
                    </a:lnTo>
                    <a:lnTo>
                      <a:pt x="420" y="1170"/>
                    </a:lnTo>
                    <a:lnTo>
                      <a:pt x="449" y="1180"/>
                    </a:lnTo>
                    <a:lnTo>
                      <a:pt x="478" y="1186"/>
                    </a:lnTo>
                    <a:lnTo>
                      <a:pt x="509" y="1192"/>
                    </a:lnTo>
                    <a:lnTo>
                      <a:pt x="537" y="1195"/>
                    </a:lnTo>
                    <a:lnTo>
                      <a:pt x="568" y="1197"/>
                    </a:lnTo>
                    <a:lnTo>
                      <a:pt x="599" y="1197"/>
                    </a:lnTo>
                    <a:lnTo>
                      <a:pt x="630" y="1197"/>
                    </a:lnTo>
                    <a:lnTo>
                      <a:pt x="660" y="1195"/>
                    </a:lnTo>
                    <a:lnTo>
                      <a:pt x="691" y="1192"/>
                    </a:lnTo>
                    <a:lnTo>
                      <a:pt x="720" y="1186"/>
                    </a:lnTo>
                    <a:lnTo>
                      <a:pt x="749" y="1180"/>
                    </a:lnTo>
                    <a:lnTo>
                      <a:pt x="777" y="1170"/>
                    </a:lnTo>
                    <a:lnTo>
                      <a:pt x="806" y="1161"/>
                    </a:lnTo>
                    <a:lnTo>
                      <a:pt x="833" y="1151"/>
                    </a:lnTo>
                    <a:lnTo>
                      <a:pt x="860" y="1140"/>
                    </a:lnTo>
                    <a:lnTo>
                      <a:pt x="885" y="1126"/>
                    </a:lnTo>
                    <a:lnTo>
                      <a:pt x="910" y="1111"/>
                    </a:lnTo>
                    <a:lnTo>
                      <a:pt x="935" y="1096"/>
                    </a:lnTo>
                    <a:lnTo>
                      <a:pt x="958" y="1078"/>
                    </a:lnTo>
                    <a:lnTo>
                      <a:pt x="981" y="1061"/>
                    </a:lnTo>
                    <a:lnTo>
                      <a:pt x="1002" y="1042"/>
                    </a:lnTo>
                    <a:lnTo>
                      <a:pt x="1023" y="1023"/>
                    </a:lnTo>
                    <a:lnTo>
                      <a:pt x="1042" y="1002"/>
                    </a:lnTo>
                    <a:lnTo>
                      <a:pt x="1061" y="980"/>
                    </a:lnTo>
                    <a:lnTo>
                      <a:pt x="1079" y="957"/>
                    </a:lnTo>
                    <a:lnTo>
                      <a:pt x="1096" y="934"/>
                    </a:lnTo>
                    <a:lnTo>
                      <a:pt x="1111" y="909"/>
                    </a:lnTo>
                    <a:lnTo>
                      <a:pt x="1127" y="884"/>
                    </a:lnTo>
                    <a:lnTo>
                      <a:pt x="1140" y="858"/>
                    </a:lnTo>
                    <a:lnTo>
                      <a:pt x="1152" y="833"/>
                    </a:lnTo>
                    <a:lnTo>
                      <a:pt x="1161" y="804"/>
                    </a:lnTo>
                    <a:lnTo>
                      <a:pt x="1171" y="777"/>
                    </a:lnTo>
                    <a:lnTo>
                      <a:pt x="1181" y="748"/>
                    </a:lnTo>
                    <a:lnTo>
                      <a:pt x="1186" y="719"/>
                    </a:lnTo>
                    <a:lnTo>
                      <a:pt x="1192" y="691"/>
                    </a:lnTo>
                    <a:lnTo>
                      <a:pt x="1196" y="660"/>
                    </a:lnTo>
                    <a:lnTo>
                      <a:pt x="1198" y="629"/>
                    </a:lnTo>
                    <a:lnTo>
                      <a:pt x="1198" y="599"/>
                    </a:lnTo>
                    <a:close/>
                    <a:moveTo>
                      <a:pt x="1190" y="599"/>
                    </a:moveTo>
                    <a:lnTo>
                      <a:pt x="1190" y="629"/>
                    </a:lnTo>
                    <a:lnTo>
                      <a:pt x="1186" y="658"/>
                    </a:lnTo>
                    <a:lnTo>
                      <a:pt x="1184" y="689"/>
                    </a:lnTo>
                    <a:lnTo>
                      <a:pt x="1179" y="718"/>
                    </a:lnTo>
                    <a:lnTo>
                      <a:pt x="1171" y="746"/>
                    </a:lnTo>
                    <a:lnTo>
                      <a:pt x="1163" y="775"/>
                    </a:lnTo>
                    <a:lnTo>
                      <a:pt x="1154" y="802"/>
                    </a:lnTo>
                    <a:lnTo>
                      <a:pt x="1144" y="829"/>
                    </a:lnTo>
                    <a:lnTo>
                      <a:pt x="1133" y="856"/>
                    </a:lnTo>
                    <a:lnTo>
                      <a:pt x="1119" y="881"/>
                    </a:lnTo>
                    <a:lnTo>
                      <a:pt x="1104" y="906"/>
                    </a:lnTo>
                    <a:lnTo>
                      <a:pt x="1088" y="929"/>
                    </a:lnTo>
                    <a:lnTo>
                      <a:pt x="1073" y="952"/>
                    </a:lnTo>
                    <a:lnTo>
                      <a:pt x="1056" y="975"/>
                    </a:lnTo>
                    <a:lnTo>
                      <a:pt x="1037" y="996"/>
                    </a:lnTo>
                    <a:lnTo>
                      <a:pt x="1017" y="1017"/>
                    </a:lnTo>
                    <a:lnTo>
                      <a:pt x="996" y="1036"/>
                    </a:lnTo>
                    <a:lnTo>
                      <a:pt x="975" y="1055"/>
                    </a:lnTo>
                    <a:lnTo>
                      <a:pt x="952" y="1073"/>
                    </a:lnTo>
                    <a:lnTo>
                      <a:pt x="929" y="1088"/>
                    </a:lnTo>
                    <a:lnTo>
                      <a:pt x="906" y="1103"/>
                    </a:lnTo>
                    <a:lnTo>
                      <a:pt x="881" y="1119"/>
                    </a:lnTo>
                    <a:lnTo>
                      <a:pt x="856" y="1132"/>
                    </a:lnTo>
                    <a:lnTo>
                      <a:pt x="829" y="1144"/>
                    </a:lnTo>
                    <a:lnTo>
                      <a:pt x="802" y="1153"/>
                    </a:lnTo>
                    <a:lnTo>
                      <a:pt x="775" y="1163"/>
                    </a:lnTo>
                    <a:lnTo>
                      <a:pt x="747" y="1170"/>
                    </a:lnTo>
                    <a:lnTo>
                      <a:pt x="718" y="1178"/>
                    </a:lnTo>
                    <a:lnTo>
                      <a:pt x="689" y="1182"/>
                    </a:lnTo>
                    <a:lnTo>
                      <a:pt x="660" y="1186"/>
                    </a:lnTo>
                    <a:lnTo>
                      <a:pt x="630" y="1190"/>
                    </a:lnTo>
                    <a:lnTo>
                      <a:pt x="599" y="1190"/>
                    </a:lnTo>
                    <a:lnTo>
                      <a:pt x="568" y="1190"/>
                    </a:lnTo>
                    <a:lnTo>
                      <a:pt x="539" y="1186"/>
                    </a:lnTo>
                    <a:lnTo>
                      <a:pt x="509" y="1182"/>
                    </a:lnTo>
                    <a:lnTo>
                      <a:pt x="480" y="1178"/>
                    </a:lnTo>
                    <a:lnTo>
                      <a:pt x="451" y="1170"/>
                    </a:lnTo>
                    <a:lnTo>
                      <a:pt x="424" y="1163"/>
                    </a:lnTo>
                    <a:lnTo>
                      <a:pt x="395" y="1153"/>
                    </a:lnTo>
                    <a:lnTo>
                      <a:pt x="368" y="1144"/>
                    </a:lnTo>
                    <a:lnTo>
                      <a:pt x="343" y="1132"/>
                    </a:lnTo>
                    <a:lnTo>
                      <a:pt x="317" y="1119"/>
                    </a:lnTo>
                    <a:lnTo>
                      <a:pt x="294" y="1103"/>
                    </a:lnTo>
                    <a:lnTo>
                      <a:pt x="269" y="1088"/>
                    </a:lnTo>
                    <a:lnTo>
                      <a:pt x="246" y="1073"/>
                    </a:lnTo>
                    <a:lnTo>
                      <a:pt x="223" y="1055"/>
                    </a:lnTo>
                    <a:lnTo>
                      <a:pt x="201" y="1036"/>
                    </a:lnTo>
                    <a:lnTo>
                      <a:pt x="182" y="1017"/>
                    </a:lnTo>
                    <a:lnTo>
                      <a:pt x="161" y="996"/>
                    </a:lnTo>
                    <a:lnTo>
                      <a:pt x="144" y="975"/>
                    </a:lnTo>
                    <a:lnTo>
                      <a:pt x="125" y="952"/>
                    </a:lnTo>
                    <a:lnTo>
                      <a:pt x="109" y="929"/>
                    </a:lnTo>
                    <a:lnTo>
                      <a:pt x="94" y="906"/>
                    </a:lnTo>
                    <a:lnTo>
                      <a:pt x="79" y="881"/>
                    </a:lnTo>
                    <a:lnTo>
                      <a:pt x="67" y="856"/>
                    </a:lnTo>
                    <a:lnTo>
                      <a:pt x="56" y="829"/>
                    </a:lnTo>
                    <a:lnTo>
                      <a:pt x="44" y="802"/>
                    </a:lnTo>
                    <a:lnTo>
                      <a:pt x="34" y="775"/>
                    </a:lnTo>
                    <a:lnTo>
                      <a:pt x="27" y="746"/>
                    </a:lnTo>
                    <a:lnTo>
                      <a:pt x="21" y="718"/>
                    </a:lnTo>
                    <a:lnTo>
                      <a:pt x="15" y="689"/>
                    </a:lnTo>
                    <a:lnTo>
                      <a:pt x="11" y="658"/>
                    </a:lnTo>
                    <a:lnTo>
                      <a:pt x="9" y="629"/>
                    </a:lnTo>
                    <a:lnTo>
                      <a:pt x="8" y="599"/>
                    </a:lnTo>
                    <a:lnTo>
                      <a:pt x="9" y="568"/>
                    </a:lnTo>
                    <a:lnTo>
                      <a:pt x="11" y="539"/>
                    </a:lnTo>
                    <a:lnTo>
                      <a:pt x="15" y="508"/>
                    </a:lnTo>
                    <a:lnTo>
                      <a:pt x="21" y="480"/>
                    </a:lnTo>
                    <a:lnTo>
                      <a:pt x="27" y="451"/>
                    </a:lnTo>
                    <a:lnTo>
                      <a:pt x="34" y="422"/>
                    </a:lnTo>
                    <a:lnTo>
                      <a:pt x="44" y="395"/>
                    </a:lnTo>
                    <a:lnTo>
                      <a:pt x="56" y="368"/>
                    </a:lnTo>
                    <a:lnTo>
                      <a:pt x="67" y="341"/>
                    </a:lnTo>
                    <a:lnTo>
                      <a:pt x="79" y="316"/>
                    </a:lnTo>
                    <a:lnTo>
                      <a:pt x="94" y="291"/>
                    </a:lnTo>
                    <a:lnTo>
                      <a:pt x="109" y="268"/>
                    </a:lnTo>
                    <a:lnTo>
                      <a:pt x="125" y="245"/>
                    </a:lnTo>
                    <a:lnTo>
                      <a:pt x="144" y="222"/>
                    </a:lnTo>
                    <a:lnTo>
                      <a:pt x="161" y="201"/>
                    </a:lnTo>
                    <a:lnTo>
                      <a:pt x="182" y="180"/>
                    </a:lnTo>
                    <a:lnTo>
                      <a:pt x="201" y="161"/>
                    </a:lnTo>
                    <a:lnTo>
                      <a:pt x="223" y="142"/>
                    </a:lnTo>
                    <a:lnTo>
                      <a:pt x="246" y="124"/>
                    </a:lnTo>
                    <a:lnTo>
                      <a:pt x="269" y="109"/>
                    </a:lnTo>
                    <a:lnTo>
                      <a:pt x="294" y="94"/>
                    </a:lnTo>
                    <a:lnTo>
                      <a:pt x="317" y="78"/>
                    </a:lnTo>
                    <a:lnTo>
                      <a:pt x="343" y="65"/>
                    </a:lnTo>
                    <a:lnTo>
                      <a:pt x="368" y="53"/>
                    </a:lnTo>
                    <a:lnTo>
                      <a:pt x="395" y="44"/>
                    </a:lnTo>
                    <a:lnTo>
                      <a:pt x="424" y="34"/>
                    </a:lnTo>
                    <a:lnTo>
                      <a:pt x="451" y="27"/>
                    </a:lnTo>
                    <a:lnTo>
                      <a:pt x="480" y="19"/>
                    </a:lnTo>
                    <a:lnTo>
                      <a:pt x="509" y="15"/>
                    </a:lnTo>
                    <a:lnTo>
                      <a:pt x="539" y="11"/>
                    </a:lnTo>
                    <a:lnTo>
                      <a:pt x="568" y="7"/>
                    </a:lnTo>
                    <a:lnTo>
                      <a:pt x="599" y="7"/>
                    </a:lnTo>
                    <a:lnTo>
                      <a:pt x="630" y="7"/>
                    </a:lnTo>
                    <a:lnTo>
                      <a:pt x="660" y="11"/>
                    </a:lnTo>
                    <a:lnTo>
                      <a:pt x="689" y="15"/>
                    </a:lnTo>
                    <a:lnTo>
                      <a:pt x="718" y="19"/>
                    </a:lnTo>
                    <a:lnTo>
                      <a:pt x="747" y="27"/>
                    </a:lnTo>
                    <a:lnTo>
                      <a:pt x="775" y="34"/>
                    </a:lnTo>
                    <a:lnTo>
                      <a:pt x="802" y="44"/>
                    </a:lnTo>
                    <a:lnTo>
                      <a:pt x="829" y="53"/>
                    </a:lnTo>
                    <a:lnTo>
                      <a:pt x="856" y="65"/>
                    </a:lnTo>
                    <a:lnTo>
                      <a:pt x="881" y="78"/>
                    </a:lnTo>
                    <a:lnTo>
                      <a:pt x="906" y="94"/>
                    </a:lnTo>
                    <a:lnTo>
                      <a:pt x="929" y="109"/>
                    </a:lnTo>
                    <a:lnTo>
                      <a:pt x="952" y="124"/>
                    </a:lnTo>
                    <a:lnTo>
                      <a:pt x="975" y="142"/>
                    </a:lnTo>
                    <a:lnTo>
                      <a:pt x="996" y="161"/>
                    </a:lnTo>
                    <a:lnTo>
                      <a:pt x="1017" y="180"/>
                    </a:lnTo>
                    <a:lnTo>
                      <a:pt x="1037" y="201"/>
                    </a:lnTo>
                    <a:lnTo>
                      <a:pt x="1056" y="222"/>
                    </a:lnTo>
                    <a:lnTo>
                      <a:pt x="1073" y="245"/>
                    </a:lnTo>
                    <a:lnTo>
                      <a:pt x="1088" y="268"/>
                    </a:lnTo>
                    <a:lnTo>
                      <a:pt x="1104" y="291"/>
                    </a:lnTo>
                    <a:lnTo>
                      <a:pt x="1119" y="316"/>
                    </a:lnTo>
                    <a:lnTo>
                      <a:pt x="1133" y="341"/>
                    </a:lnTo>
                    <a:lnTo>
                      <a:pt x="1144" y="368"/>
                    </a:lnTo>
                    <a:lnTo>
                      <a:pt x="1154" y="395"/>
                    </a:lnTo>
                    <a:lnTo>
                      <a:pt x="1163" y="422"/>
                    </a:lnTo>
                    <a:lnTo>
                      <a:pt x="1171" y="451"/>
                    </a:lnTo>
                    <a:lnTo>
                      <a:pt x="1179" y="480"/>
                    </a:lnTo>
                    <a:lnTo>
                      <a:pt x="1184" y="508"/>
                    </a:lnTo>
                    <a:lnTo>
                      <a:pt x="1186" y="539"/>
                    </a:lnTo>
                    <a:lnTo>
                      <a:pt x="1190" y="568"/>
                    </a:lnTo>
                    <a:lnTo>
                      <a:pt x="1190" y="599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2" name="Freeform 76">
                <a:extLst>
                  <a:ext uri="{FF2B5EF4-FFF2-40B4-BE49-F238E27FC236}">
                    <a16:creationId xmlns:a16="http://schemas.microsoft.com/office/drawing/2014/main" id="{3E2F95B4-8E15-44CA-A2D7-CCA56F3AC5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" y="1585"/>
                <a:ext cx="1190" cy="1190"/>
              </a:xfrm>
              <a:custGeom>
                <a:avLst/>
                <a:gdLst>
                  <a:gd name="T0" fmla="*/ 1178 w 1190"/>
                  <a:gd name="T1" fmla="*/ 474 h 1190"/>
                  <a:gd name="T2" fmla="*/ 1132 w 1190"/>
                  <a:gd name="T3" fmla="*/ 337 h 1190"/>
                  <a:gd name="T4" fmla="*/ 1054 w 1190"/>
                  <a:gd name="T5" fmla="*/ 216 h 1190"/>
                  <a:gd name="T6" fmla="*/ 952 w 1190"/>
                  <a:gd name="T7" fmla="*/ 117 h 1190"/>
                  <a:gd name="T8" fmla="*/ 827 w 1190"/>
                  <a:gd name="T9" fmla="*/ 46 h 1190"/>
                  <a:gd name="T10" fmla="*/ 685 w 1190"/>
                  <a:gd name="T11" fmla="*/ 5 h 1190"/>
                  <a:gd name="T12" fmla="*/ 535 w 1190"/>
                  <a:gd name="T13" fmla="*/ 1 h 1190"/>
                  <a:gd name="T14" fmla="*/ 391 w 1190"/>
                  <a:gd name="T15" fmla="*/ 36 h 1190"/>
                  <a:gd name="T16" fmla="*/ 263 w 1190"/>
                  <a:gd name="T17" fmla="*/ 101 h 1190"/>
                  <a:gd name="T18" fmla="*/ 155 w 1190"/>
                  <a:gd name="T19" fmla="*/ 193 h 1190"/>
                  <a:gd name="T20" fmla="*/ 73 w 1190"/>
                  <a:gd name="T21" fmla="*/ 310 h 1190"/>
                  <a:gd name="T22" fmla="*/ 19 w 1190"/>
                  <a:gd name="T23" fmla="*/ 445 h 1190"/>
                  <a:gd name="T24" fmla="*/ 0 w 1190"/>
                  <a:gd name="T25" fmla="*/ 595 h 1190"/>
                  <a:gd name="T26" fmla="*/ 19 w 1190"/>
                  <a:gd name="T27" fmla="*/ 744 h 1190"/>
                  <a:gd name="T28" fmla="*/ 73 w 1190"/>
                  <a:gd name="T29" fmla="*/ 879 h 1190"/>
                  <a:gd name="T30" fmla="*/ 155 w 1190"/>
                  <a:gd name="T31" fmla="*/ 996 h 1190"/>
                  <a:gd name="T32" fmla="*/ 263 w 1190"/>
                  <a:gd name="T33" fmla="*/ 1088 h 1190"/>
                  <a:gd name="T34" fmla="*/ 391 w 1190"/>
                  <a:gd name="T35" fmla="*/ 1153 h 1190"/>
                  <a:gd name="T36" fmla="*/ 535 w 1190"/>
                  <a:gd name="T37" fmla="*/ 1188 h 1190"/>
                  <a:gd name="T38" fmla="*/ 685 w 1190"/>
                  <a:gd name="T39" fmla="*/ 1184 h 1190"/>
                  <a:gd name="T40" fmla="*/ 827 w 1190"/>
                  <a:gd name="T41" fmla="*/ 1143 h 1190"/>
                  <a:gd name="T42" fmla="*/ 952 w 1190"/>
                  <a:gd name="T43" fmla="*/ 1072 h 1190"/>
                  <a:gd name="T44" fmla="*/ 1054 w 1190"/>
                  <a:gd name="T45" fmla="*/ 973 h 1190"/>
                  <a:gd name="T46" fmla="*/ 1132 w 1190"/>
                  <a:gd name="T47" fmla="*/ 852 h 1190"/>
                  <a:gd name="T48" fmla="*/ 1178 w 1190"/>
                  <a:gd name="T49" fmla="*/ 715 h 1190"/>
                  <a:gd name="T50" fmla="*/ 1182 w 1190"/>
                  <a:gd name="T51" fmla="*/ 595 h 1190"/>
                  <a:gd name="T52" fmla="*/ 1163 w 1190"/>
                  <a:gd name="T53" fmla="*/ 740 h 1190"/>
                  <a:gd name="T54" fmla="*/ 1111 w 1190"/>
                  <a:gd name="T55" fmla="*/ 875 h 1190"/>
                  <a:gd name="T56" fmla="*/ 1029 w 1190"/>
                  <a:gd name="T57" fmla="*/ 990 h 1190"/>
                  <a:gd name="T58" fmla="*/ 923 w 1190"/>
                  <a:gd name="T59" fmla="*/ 1082 h 1190"/>
                  <a:gd name="T60" fmla="*/ 796 w 1190"/>
                  <a:gd name="T61" fmla="*/ 1145 h 1190"/>
                  <a:gd name="T62" fmla="*/ 654 w 1190"/>
                  <a:gd name="T63" fmla="*/ 1178 h 1190"/>
                  <a:gd name="T64" fmla="*/ 507 w 1190"/>
                  <a:gd name="T65" fmla="*/ 1174 h 1190"/>
                  <a:gd name="T66" fmla="*/ 366 w 1190"/>
                  <a:gd name="T67" fmla="*/ 1136 h 1190"/>
                  <a:gd name="T68" fmla="*/ 243 w 1190"/>
                  <a:gd name="T69" fmla="*/ 1065 h 1190"/>
                  <a:gd name="T70" fmla="*/ 142 w 1190"/>
                  <a:gd name="T71" fmla="*/ 969 h 1190"/>
                  <a:gd name="T72" fmla="*/ 67 w 1190"/>
                  <a:gd name="T73" fmla="*/ 850 h 1190"/>
                  <a:gd name="T74" fmla="*/ 21 w 1190"/>
                  <a:gd name="T75" fmla="*/ 714 h 1190"/>
                  <a:gd name="T76" fmla="*/ 9 w 1190"/>
                  <a:gd name="T77" fmla="*/ 564 h 1190"/>
                  <a:gd name="T78" fmla="*/ 34 w 1190"/>
                  <a:gd name="T79" fmla="*/ 420 h 1190"/>
                  <a:gd name="T80" fmla="*/ 94 w 1190"/>
                  <a:gd name="T81" fmla="*/ 289 h 1190"/>
                  <a:gd name="T82" fmla="*/ 180 w 1190"/>
                  <a:gd name="T83" fmla="*/ 180 h 1190"/>
                  <a:gd name="T84" fmla="*/ 291 w 1190"/>
                  <a:gd name="T85" fmla="*/ 92 h 1190"/>
                  <a:gd name="T86" fmla="*/ 420 w 1190"/>
                  <a:gd name="T87" fmla="*/ 34 h 1190"/>
                  <a:gd name="T88" fmla="*/ 564 w 1190"/>
                  <a:gd name="T89" fmla="*/ 9 h 1190"/>
                  <a:gd name="T90" fmla="*/ 714 w 1190"/>
                  <a:gd name="T91" fmla="*/ 19 h 1190"/>
                  <a:gd name="T92" fmla="*/ 850 w 1190"/>
                  <a:gd name="T93" fmla="*/ 65 h 1190"/>
                  <a:gd name="T94" fmla="*/ 969 w 1190"/>
                  <a:gd name="T95" fmla="*/ 142 h 1190"/>
                  <a:gd name="T96" fmla="*/ 1065 w 1190"/>
                  <a:gd name="T97" fmla="*/ 243 h 1190"/>
                  <a:gd name="T98" fmla="*/ 1136 w 1190"/>
                  <a:gd name="T99" fmla="*/ 366 h 1190"/>
                  <a:gd name="T100" fmla="*/ 1175 w 1190"/>
                  <a:gd name="T101" fmla="*/ 504 h 119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90"/>
                  <a:gd name="T154" fmla="*/ 0 h 1190"/>
                  <a:gd name="T155" fmla="*/ 1190 w 1190"/>
                  <a:gd name="T156" fmla="*/ 1190 h 119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90" h="1190">
                    <a:moveTo>
                      <a:pt x="1190" y="595"/>
                    </a:moveTo>
                    <a:lnTo>
                      <a:pt x="1190" y="564"/>
                    </a:lnTo>
                    <a:lnTo>
                      <a:pt x="1188" y="533"/>
                    </a:lnTo>
                    <a:lnTo>
                      <a:pt x="1184" y="504"/>
                    </a:lnTo>
                    <a:lnTo>
                      <a:pt x="1178" y="474"/>
                    </a:lnTo>
                    <a:lnTo>
                      <a:pt x="1171" y="445"/>
                    </a:lnTo>
                    <a:lnTo>
                      <a:pt x="1163" y="418"/>
                    </a:lnTo>
                    <a:lnTo>
                      <a:pt x="1153" y="389"/>
                    </a:lnTo>
                    <a:lnTo>
                      <a:pt x="1144" y="362"/>
                    </a:lnTo>
                    <a:lnTo>
                      <a:pt x="1132" y="337"/>
                    </a:lnTo>
                    <a:lnTo>
                      <a:pt x="1119" y="310"/>
                    </a:lnTo>
                    <a:lnTo>
                      <a:pt x="1104" y="285"/>
                    </a:lnTo>
                    <a:lnTo>
                      <a:pt x="1088" y="262"/>
                    </a:lnTo>
                    <a:lnTo>
                      <a:pt x="1073" y="238"/>
                    </a:lnTo>
                    <a:lnTo>
                      <a:pt x="1054" y="216"/>
                    </a:lnTo>
                    <a:lnTo>
                      <a:pt x="1036" y="193"/>
                    </a:lnTo>
                    <a:lnTo>
                      <a:pt x="1015" y="174"/>
                    </a:lnTo>
                    <a:lnTo>
                      <a:pt x="996" y="153"/>
                    </a:lnTo>
                    <a:lnTo>
                      <a:pt x="973" y="136"/>
                    </a:lnTo>
                    <a:lnTo>
                      <a:pt x="952" y="117"/>
                    </a:lnTo>
                    <a:lnTo>
                      <a:pt x="929" y="101"/>
                    </a:lnTo>
                    <a:lnTo>
                      <a:pt x="904" y="86"/>
                    </a:lnTo>
                    <a:lnTo>
                      <a:pt x="879" y="71"/>
                    </a:lnTo>
                    <a:lnTo>
                      <a:pt x="854" y="57"/>
                    </a:lnTo>
                    <a:lnTo>
                      <a:pt x="827" y="46"/>
                    </a:lnTo>
                    <a:lnTo>
                      <a:pt x="800" y="36"/>
                    </a:lnTo>
                    <a:lnTo>
                      <a:pt x="771" y="26"/>
                    </a:lnTo>
                    <a:lnTo>
                      <a:pt x="745" y="19"/>
                    </a:lnTo>
                    <a:lnTo>
                      <a:pt x="716" y="11"/>
                    </a:lnTo>
                    <a:lnTo>
                      <a:pt x="685" y="5"/>
                    </a:lnTo>
                    <a:lnTo>
                      <a:pt x="656" y="1"/>
                    </a:lnTo>
                    <a:lnTo>
                      <a:pt x="626" y="0"/>
                    </a:lnTo>
                    <a:lnTo>
                      <a:pt x="595" y="0"/>
                    </a:lnTo>
                    <a:lnTo>
                      <a:pt x="564" y="0"/>
                    </a:lnTo>
                    <a:lnTo>
                      <a:pt x="535" y="1"/>
                    </a:lnTo>
                    <a:lnTo>
                      <a:pt x="505" y="5"/>
                    </a:lnTo>
                    <a:lnTo>
                      <a:pt x="476" y="11"/>
                    </a:lnTo>
                    <a:lnTo>
                      <a:pt x="447" y="19"/>
                    </a:lnTo>
                    <a:lnTo>
                      <a:pt x="418" y="26"/>
                    </a:lnTo>
                    <a:lnTo>
                      <a:pt x="391" y="36"/>
                    </a:lnTo>
                    <a:lnTo>
                      <a:pt x="364" y="46"/>
                    </a:lnTo>
                    <a:lnTo>
                      <a:pt x="338" y="57"/>
                    </a:lnTo>
                    <a:lnTo>
                      <a:pt x="311" y="71"/>
                    </a:lnTo>
                    <a:lnTo>
                      <a:pt x="286" y="86"/>
                    </a:lnTo>
                    <a:lnTo>
                      <a:pt x="263" y="101"/>
                    </a:lnTo>
                    <a:lnTo>
                      <a:pt x="240" y="117"/>
                    </a:lnTo>
                    <a:lnTo>
                      <a:pt x="217" y="136"/>
                    </a:lnTo>
                    <a:lnTo>
                      <a:pt x="196" y="153"/>
                    </a:lnTo>
                    <a:lnTo>
                      <a:pt x="174" y="174"/>
                    </a:lnTo>
                    <a:lnTo>
                      <a:pt x="155" y="193"/>
                    </a:lnTo>
                    <a:lnTo>
                      <a:pt x="136" y="216"/>
                    </a:lnTo>
                    <a:lnTo>
                      <a:pt x="119" y="238"/>
                    </a:lnTo>
                    <a:lnTo>
                      <a:pt x="101" y="262"/>
                    </a:lnTo>
                    <a:lnTo>
                      <a:pt x="86" y="285"/>
                    </a:lnTo>
                    <a:lnTo>
                      <a:pt x="73" y="310"/>
                    </a:lnTo>
                    <a:lnTo>
                      <a:pt x="59" y="337"/>
                    </a:lnTo>
                    <a:lnTo>
                      <a:pt x="48" y="362"/>
                    </a:lnTo>
                    <a:lnTo>
                      <a:pt x="36" y="389"/>
                    </a:lnTo>
                    <a:lnTo>
                      <a:pt x="27" y="418"/>
                    </a:lnTo>
                    <a:lnTo>
                      <a:pt x="19" y="445"/>
                    </a:lnTo>
                    <a:lnTo>
                      <a:pt x="11" y="474"/>
                    </a:lnTo>
                    <a:lnTo>
                      <a:pt x="7" y="504"/>
                    </a:lnTo>
                    <a:lnTo>
                      <a:pt x="4" y="533"/>
                    </a:lnTo>
                    <a:lnTo>
                      <a:pt x="2" y="564"/>
                    </a:lnTo>
                    <a:lnTo>
                      <a:pt x="0" y="595"/>
                    </a:lnTo>
                    <a:lnTo>
                      <a:pt x="2" y="625"/>
                    </a:lnTo>
                    <a:lnTo>
                      <a:pt x="4" y="656"/>
                    </a:lnTo>
                    <a:lnTo>
                      <a:pt x="7" y="685"/>
                    </a:lnTo>
                    <a:lnTo>
                      <a:pt x="11" y="715"/>
                    </a:lnTo>
                    <a:lnTo>
                      <a:pt x="19" y="744"/>
                    </a:lnTo>
                    <a:lnTo>
                      <a:pt x="27" y="771"/>
                    </a:lnTo>
                    <a:lnTo>
                      <a:pt x="36" y="800"/>
                    </a:lnTo>
                    <a:lnTo>
                      <a:pt x="48" y="827"/>
                    </a:lnTo>
                    <a:lnTo>
                      <a:pt x="59" y="852"/>
                    </a:lnTo>
                    <a:lnTo>
                      <a:pt x="73" y="879"/>
                    </a:lnTo>
                    <a:lnTo>
                      <a:pt x="86" y="904"/>
                    </a:lnTo>
                    <a:lnTo>
                      <a:pt x="101" y="927"/>
                    </a:lnTo>
                    <a:lnTo>
                      <a:pt x="119" y="952"/>
                    </a:lnTo>
                    <a:lnTo>
                      <a:pt x="136" y="973"/>
                    </a:lnTo>
                    <a:lnTo>
                      <a:pt x="155" y="996"/>
                    </a:lnTo>
                    <a:lnTo>
                      <a:pt x="174" y="1015"/>
                    </a:lnTo>
                    <a:lnTo>
                      <a:pt x="196" y="1036"/>
                    </a:lnTo>
                    <a:lnTo>
                      <a:pt x="217" y="1053"/>
                    </a:lnTo>
                    <a:lnTo>
                      <a:pt x="240" y="1072"/>
                    </a:lnTo>
                    <a:lnTo>
                      <a:pt x="263" y="1088"/>
                    </a:lnTo>
                    <a:lnTo>
                      <a:pt x="286" y="1103"/>
                    </a:lnTo>
                    <a:lnTo>
                      <a:pt x="311" y="1118"/>
                    </a:lnTo>
                    <a:lnTo>
                      <a:pt x="338" y="1132"/>
                    </a:lnTo>
                    <a:lnTo>
                      <a:pt x="364" y="1143"/>
                    </a:lnTo>
                    <a:lnTo>
                      <a:pt x="391" y="1153"/>
                    </a:lnTo>
                    <a:lnTo>
                      <a:pt x="418" y="1163"/>
                    </a:lnTo>
                    <a:lnTo>
                      <a:pt x="447" y="1170"/>
                    </a:lnTo>
                    <a:lnTo>
                      <a:pt x="476" y="1178"/>
                    </a:lnTo>
                    <a:lnTo>
                      <a:pt x="505" y="1184"/>
                    </a:lnTo>
                    <a:lnTo>
                      <a:pt x="535" y="1188"/>
                    </a:lnTo>
                    <a:lnTo>
                      <a:pt x="564" y="1190"/>
                    </a:lnTo>
                    <a:lnTo>
                      <a:pt x="595" y="1190"/>
                    </a:lnTo>
                    <a:lnTo>
                      <a:pt x="626" y="1190"/>
                    </a:lnTo>
                    <a:lnTo>
                      <a:pt x="656" y="1188"/>
                    </a:lnTo>
                    <a:lnTo>
                      <a:pt x="685" y="1184"/>
                    </a:lnTo>
                    <a:lnTo>
                      <a:pt x="716" y="1178"/>
                    </a:lnTo>
                    <a:lnTo>
                      <a:pt x="745" y="1170"/>
                    </a:lnTo>
                    <a:lnTo>
                      <a:pt x="771" y="1163"/>
                    </a:lnTo>
                    <a:lnTo>
                      <a:pt x="800" y="1153"/>
                    </a:lnTo>
                    <a:lnTo>
                      <a:pt x="827" y="1143"/>
                    </a:lnTo>
                    <a:lnTo>
                      <a:pt x="854" y="1132"/>
                    </a:lnTo>
                    <a:lnTo>
                      <a:pt x="879" y="1118"/>
                    </a:lnTo>
                    <a:lnTo>
                      <a:pt x="904" y="1103"/>
                    </a:lnTo>
                    <a:lnTo>
                      <a:pt x="929" y="1088"/>
                    </a:lnTo>
                    <a:lnTo>
                      <a:pt x="952" y="1072"/>
                    </a:lnTo>
                    <a:lnTo>
                      <a:pt x="973" y="1053"/>
                    </a:lnTo>
                    <a:lnTo>
                      <a:pt x="996" y="1036"/>
                    </a:lnTo>
                    <a:lnTo>
                      <a:pt x="1015" y="1015"/>
                    </a:lnTo>
                    <a:lnTo>
                      <a:pt x="1036" y="996"/>
                    </a:lnTo>
                    <a:lnTo>
                      <a:pt x="1054" y="973"/>
                    </a:lnTo>
                    <a:lnTo>
                      <a:pt x="1073" y="952"/>
                    </a:lnTo>
                    <a:lnTo>
                      <a:pt x="1088" y="927"/>
                    </a:lnTo>
                    <a:lnTo>
                      <a:pt x="1104" y="904"/>
                    </a:lnTo>
                    <a:lnTo>
                      <a:pt x="1119" y="879"/>
                    </a:lnTo>
                    <a:lnTo>
                      <a:pt x="1132" y="852"/>
                    </a:lnTo>
                    <a:lnTo>
                      <a:pt x="1144" y="827"/>
                    </a:lnTo>
                    <a:lnTo>
                      <a:pt x="1153" y="800"/>
                    </a:lnTo>
                    <a:lnTo>
                      <a:pt x="1163" y="771"/>
                    </a:lnTo>
                    <a:lnTo>
                      <a:pt x="1171" y="744"/>
                    </a:lnTo>
                    <a:lnTo>
                      <a:pt x="1178" y="715"/>
                    </a:lnTo>
                    <a:lnTo>
                      <a:pt x="1184" y="685"/>
                    </a:lnTo>
                    <a:lnTo>
                      <a:pt x="1188" y="656"/>
                    </a:lnTo>
                    <a:lnTo>
                      <a:pt x="1190" y="625"/>
                    </a:lnTo>
                    <a:lnTo>
                      <a:pt x="1190" y="595"/>
                    </a:lnTo>
                    <a:close/>
                    <a:moveTo>
                      <a:pt x="1182" y="595"/>
                    </a:moveTo>
                    <a:lnTo>
                      <a:pt x="1182" y="625"/>
                    </a:lnTo>
                    <a:lnTo>
                      <a:pt x="1178" y="654"/>
                    </a:lnTo>
                    <a:lnTo>
                      <a:pt x="1175" y="685"/>
                    </a:lnTo>
                    <a:lnTo>
                      <a:pt x="1171" y="714"/>
                    </a:lnTo>
                    <a:lnTo>
                      <a:pt x="1163" y="740"/>
                    </a:lnTo>
                    <a:lnTo>
                      <a:pt x="1155" y="769"/>
                    </a:lnTo>
                    <a:lnTo>
                      <a:pt x="1146" y="796"/>
                    </a:lnTo>
                    <a:lnTo>
                      <a:pt x="1136" y="823"/>
                    </a:lnTo>
                    <a:lnTo>
                      <a:pt x="1125" y="850"/>
                    </a:lnTo>
                    <a:lnTo>
                      <a:pt x="1111" y="875"/>
                    </a:lnTo>
                    <a:lnTo>
                      <a:pt x="1098" y="900"/>
                    </a:lnTo>
                    <a:lnTo>
                      <a:pt x="1082" y="923"/>
                    </a:lnTo>
                    <a:lnTo>
                      <a:pt x="1065" y="946"/>
                    </a:lnTo>
                    <a:lnTo>
                      <a:pt x="1048" y="969"/>
                    </a:lnTo>
                    <a:lnTo>
                      <a:pt x="1029" y="990"/>
                    </a:lnTo>
                    <a:lnTo>
                      <a:pt x="1009" y="1009"/>
                    </a:lnTo>
                    <a:lnTo>
                      <a:pt x="990" y="1028"/>
                    </a:lnTo>
                    <a:lnTo>
                      <a:pt x="969" y="1047"/>
                    </a:lnTo>
                    <a:lnTo>
                      <a:pt x="946" y="1065"/>
                    </a:lnTo>
                    <a:lnTo>
                      <a:pt x="923" y="1082"/>
                    </a:lnTo>
                    <a:lnTo>
                      <a:pt x="900" y="1097"/>
                    </a:lnTo>
                    <a:lnTo>
                      <a:pt x="875" y="1111"/>
                    </a:lnTo>
                    <a:lnTo>
                      <a:pt x="850" y="1124"/>
                    </a:lnTo>
                    <a:lnTo>
                      <a:pt x="823" y="1136"/>
                    </a:lnTo>
                    <a:lnTo>
                      <a:pt x="796" y="1145"/>
                    </a:lnTo>
                    <a:lnTo>
                      <a:pt x="770" y="1155"/>
                    </a:lnTo>
                    <a:lnTo>
                      <a:pt x="743" y="1163"/>
                    </a:lnTo>
                    <a:lnTo>
                      <a:pt x="714" y="1170"/>
                    </a:lnTo>
                    <a:lnTo>
                      <a:pt x="685" y="1174"/>
                    </a:lnTo>
                    <a:lnTo>
                      <a:pt x="654" y="1178"/>
                    </a:lnTo>
                    <a:lnTo>
                      <a:pt x="626" y="1180"/>
                    </a:lnTo>
                    <a:lnTo>
                      <a:pt x="595" y="1182"/>
                    </a:lnTo>
                    <a:lnTo>
                      <a:pt x="564" y="1180"/>
                    </a:lnTo>
                    <a:lnTo>
                      <a:pt x="535" y="1178"/>
                    </a:lnTo>
                    <a:lnTo>
                      <a:pt x="507" y="1174"/>
                    </a:lnTo>
                    <a:lnTo>
                      <a:pt x="478" y="1170"/>
                    </a:lnTo>
                    <a:lnTo>
                      <a:pt x="449" y="1163"/>
                    </a:lnTo>
                    <a:lnTo>
                      <a:pt x="420" y="1155"/>
                    </a:lnTo>
                    <a:lnTo>
                      <a:pt x="393" y="1145"/>
                    </a:lnTo>
                    <a:lnTo>
                      <a:pt x="366" y="1136"/>
                    </a:lnTo>
                    <a:lnTo>
                      <a:pt x="341" y="1124"/>
                    </a:lnTo>
                    <a:lnTo>
                      <a:pt x="315" y="1111"/>
                    </a:lnTo>
                    <a:lnTo>
                      <a:pt x="291" y="1097"/>
                    </a:lnTo>
                    <a:lnTo>
                      <a:pt x="267" y="1082"/>
                    </a:lnTo>
                    <a:lnTo>
                      <a:pt x="243" y="1065"/>
                    </a:lnTo>
                    <a:lnTo>
                      <a:pt x="222" y="1047"/>
                    </a:lnTo>
                    <a:lnTo>
                      <a:pt x="201" y="1028"/>
                    </a:lnTo>
                    <a:lnTo>
                      <a:pt x="180" y="1009"/>
                    </a:lnTo>
                    <a:lnTo>
                      <a:pt x="161" y="990"/>
                    </a:lnTo>
                    <a:lnTo>
                      <a:pt x="142" y="969"/>
                    </a:lnTo>
                    <a:lnTo>
                      <a:pt x="124" y="946"/>
                    </a:lnTo>
                    <a:lnTo>
                      <a:pt x="109" y="923"/>
                    </a:lnTo>
                    <a:lnTo>
                      <a:pt x="94" y="900"/>
                    </a:lnTo>
                    <a:lnTo>
                      <a:pt x="78" y="875"/>
                    </a:lnTo>
                    <a:lnTo>
                      <a:pt x="67" y="850"/>
                    </a:lnTo>
                    <a:lnTo>
                      <a:pt x="55" y="823"/>
                    </a:lnTo>
                    <a:lnTo>
                      <a:pt x="44" y="796"/>
                    </a:lnTo>
                    <a:lnTo>
                      <a:pt x="34" y="769"/>
                    </a:lnTo>
                    <a:lnTo>
                      <a:pt x="27" y="740"/>
                    </a:lnTo>
                    <a:lnTo>
                      <a:pt x="21" y="714"/>
                    </a:lnTo>
                    <a:lnTo>
                      <a:pt x="15" y="685"/>
                    </a:lnTo>
                    <a:lnTo>
                      <a:pt x="11" y="654"/>
                    </a:lnTo>
                    <a:lnTo>
                      <a:pt x="9" y="625"/>
                    </a:lnTo>
                    <a:lnTo>
                      <a:pt x="7" y="595"/>
                    </a:lnTo>
                    <a:lnTo>
                      <a:pt x="9" y="564"/>
                    </a:lnTo>
                    <a:lnTo>
                      <a:pt x="11" y="535"/>
                    </a:lnTo>
                    <a:lnTo>
                      <a:pt x="15" y="504"/>
                    </a:lnTo>
                    <a:lnTo>
                      <a:pt x="21" y="476"/>
                    </a:lnTo>
                    <a:lnTo>
                      <a:pt x="27" y="449"/>
                    </a:lnTo>
                    <a:lnTo>
                      <a:pt x="34" y="420"/>
                    </a:lnTo>
                    <a:lnTo>
                      <a:pt x="44" y="393"/>
                    </a:lnTo>
                    <a:lnTo>
                      <a:pt x="55" y="366"/>
                    </a:lnTo>
                    <a:lnTo>
                      <a:pt x="67" y="339"/>
                    </a:lnTo>
                    <a:lnTo>
                      <a:pt x="78" y="314"/>
                    </a:lnTo>
                    <a:lnTo>
                      <a:pt x="94" y="289"/>
                    </a:lnTo>
                    <a:lnTo>
                      <a:pt x="109" y="266"/>
                    </a:lnTo>
                    <a:lnTo>
                      <a:pt x="124" y="243"/>
                    </a:lnTo>
                    <a:lnTo>
                      <a:pt x="142" y="220"/>
                    </a:lnTo>
                    <a:lnTo>
                      <a:pt x="161" y="199"/>
                    </a:lnTo>
                    <a:lnTo>
                      <a:pt x="180" y="180"/>
                    </a:lnTo>
                    <a:lnTo>
                      <a:pt x="201" y="161"/>
                    </a:lnTo>
                    <a:lnTo>
                      <a:pt x="222" y="142"/>
                    </a:lnTo>
                    <a:lnTo>
                      <a:pt x="243" y="124"/>
                    </a:lnTo>
                    <a:lnTo>
                      <a:pt x="267" y="107"/>
                    </a:lnTo>
                    <a:lnTo>
                      <a:pt x="291" y="92"/>
                    </a:lnTo>
                    <a:lnTo>
                      <a:pt x="315" y="78"/>
                    </a:lnTo>
                    <a:lnTo>
                      <a:pt x="341" y="65"/>
                    </a:lnTo>
                    <a:lnTo>
                      <a:pt x="366" y="53"/>
                    </a:lnTo>
                    <a:lnTo>
                      <a:pt x="393" y="44"/>
                    </a:lnTo>
                    <a:lnTo>
                      <a:pt x="420" y="34"/>
                    </a:lnTo>
                    <a:lnTo>
                      <a:pt x="449" y="26"/>
                    </a:lnTo>
                    <a:lnTo>
                      <a:pt x="478" y="19"/>
                    </a:lnTo>
                    <a:lnTo>
                      <a:pt x="507" y="15"/>
                    </a:lnTo>
                    <a:lnTo>
                      <a:pt x="535" y="11"/>
                    </a:lnTo>
                    <a:lnTo>
                      <a:pt x="564" y="9"/>
                    </a:lnTo>
                    <a:lnTo>
                      <a:pt x="595" y="7"/>
                    </a:lnTo>
                    <a:lnTo>
                      <a:pt x="626" y="9"/>
                    </a:lnTo>
                    <a:lnTo>
                      <a:pt x="654" y="11"/>
                    </a:lnTo>
                    <a:lnTo>
                      <a:pt x="685" y="15"/>
                    </a:lnTo>
                    <a:lnTo>
                      <a:pt x="714" y="19"/>
                    </a:lnTo>
                    <a:lnTo>
                      <a:pt x="743" y="26"/>
                    </a:lnTo>
                    <a:lnTo>
                      <a:pt x="770" y="34"/>
                    </a:lnTo>
                    <a:lnTo>
                      <a:pt x="796" y="44"/>
                    </a:lnTo>
                    <a:lnTo>
                      <a:pt x="823" y="53"/>
                    </a:lnTo>
                    <a:lnTo>
                      <a:pt x="850" y="65"/>
                    </a:lnTo>
                    <a:lnTo>
                      <a:pt x="875" y="78"/>
                    </a:lnTo>
                    <a:lnTo>
                      <a:pt x="900" y="92"/>
                    </a:lnTo>
                    <a:lnTo>
                      <a:pt x="923" y="107"/>
                    </a:lnTo>
                    <a:lnTo>
                      <a:pt x="946" y="124"/>
                    </a:lnTo>
                    <a:lnTo>
                      <a:pt x="969" y="142"/>
                    </a:lnTo>
                    <a:lnTo>
                      <a:pt x="990" y="161"/>
                    </a:lnTo>
                    <a:lnTo>
                      <a:pt x="1009" y="180"/>
                    </a:lnTo>
                    <a:lnTo>
                      <a:pt x="1029" y="199"/>
                    </a:lnTo>
                    <a:lnTo>
                      <a:pt x="1048" y="220"/>
                    </a:lnTo>
                    <a:lnTo>
                      <a:pt x="1065" y="243"/>
                    </a:lnTo>
                    <a:lnTo>
                      <a:pt x="1082" y="266"/>
                    </a:lnTo>
                    <a:lnTo>
                      <a:pt x="1098" y="289"/>
                    </a:lnTo>
                    <a:lnTo>
                      <a:pt x="1111" y="314"/>
                    </a:lnTo>
                    <a:lnTo>
                      <a:pt x="1125" y="339"/>
                    </a:lnTo>
                    <a:lnTo>
                      <a:pt x="1136" y="366"/>
                    </a:lnTo>
                    <a:lnTo>
                      <a:pt x="1146" y="393"/>
                    </a:lnTo>
                    <a:lnTo>
                      <a:pt x="1155" y="420"/>
                    </a:lnTo>
                    <a:lnTo>
                      <a:pt x="1163" y="449"/>
                    </a:lnTo>
                    <a:lnTo>
                      <a:pt x="1171" y="476"/>
                    </a:lnTo>
                    <a:lnTo>
                      <a:pt x="1175" y="504"/>
                    </a:lnTo>
                    <a:lnTo>
                      <a:pt x="1178" y="535"/>
                    </a:lnTo>
                    <a:lnTo>
                      <a:pt x="1182" y="564"/>
                    </a:lnTo>
                    <a:lnTo>
                      <a:pt x="1182" y="595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3" name="Freeform 77">
                <a:extLst>
                  <a:ext uri="{FF2B5EF4-FFF2-40B4-BE49-F238E27FC236}">
                    <a16:creationId xmlns:a16="http://schemas.microsoft.com/office/drawing/2014/main" id="{40C6406C-E2FA-4D1F-99DA-17F04B2908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" y="1588"/>
                <a:ext cx="1182" cy="1183"/>
              </a:xfrm>
              <a:custGeom>
                <a:avLst/>
                <a:gdLst>
                  <a:gd name="T0" fmla="*/ 1171 w 1182"/>
                  <a:gd name="T1" fmla="*/ 473 h 1183"/>
                  <a:gd name="T2" fmla="*/ 1125 w 1182"/>
                  <a:gd name="T3" fmla="*/ 334 h 1183"/>
                  <a:gd name="T4" fmla="*/ 1048 w 1182"/>
                  <a:gd name="T5" fmla="*/ 215 h 1183"/>
                  <a:gd name="T6" fmla="*/ 944 w 1182"/>
                  <a:gd name="T7" fmla="*/ 117 h 1183"/>
                  <a:gd name="T8" fmla="*/ 821 w 1182"/>
                  <a:gd name="T9" fmla="*/ 46 h 1183"/>
                  <a:gd name="T10" fmla="*/ 681 w 1182"/>
                  <a:gd name="T11" fmla="*/ 8 h 1183"/>
                  <a:gd name="T12" fmla="*/ 531 w 1182"/>
                  <a:gd name="T13" fmla="*/ 4 h 1183"/>
                  <a:gd name="T14" fmla="*/ 387 w 1182"/>
                  <a:gd name="T15" fmla="*/ 37 h 1183"/>
                  <a:gd name="T16" fmla="*/ 261 w 1182"/>
                  <a:gd name="T17" fmla="*/ 102 h 1183"/>
                  <a:gd name="T18" fmla="*/ 153 w 1182"/>
                  <a:gd name="T19" fmla="*/ 194 h 1183"/>
                  <a:gd name="T20" fmla="*/ 71 w 1182"/>
                  <a:gd name="T21" fmla="*/ 309 h 1183"/>
                  <a:gd name="T22" fmla="*/ 19 w 1182"/>
                  <a:gd name="T23" fmla="*/ 444 h 1183"/>
                  <a:gd name="T24" fmla="*/ 0 w 1182"/>
                  <a:gd name="T25" fmla="*/ 592 h 1183"/>
                  <a:gd name="T26" fmla="*/ 19 w 1182"/>
                  <a:gd name="T27" fmla="*/ 739 h 1183"/>
                  <a:gd name="T28" fmla="*/ 71 w 1182"/>
                  <a:gd name="T29" fmla="*/ 874 h 1183"/>
                  <a:gd name="T30" fmla="*/ 153 w 1182"/>
                  <a:gd name="T31" fmla="*/ 989 h 1183"/>
                  <a:gd name="T32" fmla="*/ 261 w 1182"/>
                  <a:gd name="T33" fmla="*/ 1081 h 1183"/>
                  <a:gd name="T34" fmla="*/ 387 w 1182"/>
                  <a:gd name="T35" fmla="*/ 1146 h 1183"/>
                  <a:gd name="T36" fmla="*/ 531 w 1182"/>
                  <a:gd name="T37" fmla="*/ 1179 h 1183"/>
                  <a:gd name="T38" fmla="*/ 681 w 1182"/>
                  <a:gd name="T39" fmla="*/ 1175 h 1183"/>
                  <a:gd name="T40" fmla="*/ 821 w 1182"/>
                  <a:gd name="T41" fmla="*/ 1137 h 1183"/>
                  <a:gd name="T42" fmla="*/ 944 w 1182"/>
                  <a:gd name="T43" fmla="*/ 1066 h 1183"/>
                  <a:gd name="T44" fmla="*/ 1048 w 1182"/>
                  <a:gd name="T45" fmla="*/ 968 h 1183"/>
                  <a:gd name="T46" fmla="*/ 1125 w 1182"/>
                  <a:gd name="T47" fmla="*/ 849 h 1183"/>
                  <a:gd name="T48" fmla="*/ 1171 w 1182"/>
                  <a:gd name="T49" fmla="*/ 711 h 1183"/>
                  <a:gd name="T50" fmla="*/ 1174 w 1182"/>
                  <a:gd name="T51" fmla="*/ 592 h 1183"/>
                  <a:gd name="T52" fmla="*/ 1155 w 1182"/>
                  <a:gd name="T53" fmla="*/ 737 h 1183"/>
                  <a:gd name="T54" fmla="*/ 1103 w 1182"/>
                  <a:gd name="T55" fmla="*/ 870 h 1183"/>
                  <a:gd name="T56" fmla="*/ 1023 w 1182"/>
                  <a:gd name="T57" fmla="*/ 983 h 1183"/>
                  <a:gd name="T58" fmla="*/ 917 w 1182"/>
                  <a:gd name="T59" fmla="*/ 1075 h 1183"/>
                  <a:gd name="T60" fmla="*/ 792 w 1182"/>
                  <a:gd name="T61" fmla="*/ 1139 h 1183"/>
                  <a:gd name="T62" fmla="*/ 650 w 1182"/>
                  <a:gd name="T63" fmla="*/ 1171 h 1183"/>
                  <a:gd name="T64" fmla="*/ 503 w 1182"/>
                  <a:gd name="T65" fmla="*/ 1167 h 1183"/>
                  <a:gd name="T66" fmla="*/ 364 w 1182"/>
                  <a:gd name="T67" fmla="*/ 1129 h 1183"/>
                  <a:gd name="T68" fmla="*/ 243 w 1182"/>
                  <a:gd name="T69" fmla="*/ 1058 h 1183"/>
                  <a:gd name="T70" fmla="*/ 142 w 1182"/>
                  <a:gd name="T71" fmla="*/ 962 h 1183"/>
                  <a:gd name="T72" fmla="*/ 67 w 1182"/>
                  <a:gd name="T73" fmla="*/ 845 h 1183"/>
                  <a:gd name="T74" fmla="*/ 21 w 1182"/>
                  <a:gd name="T75" fmla="*/ 709 h 1183"/>
                  <a:gd name="T76" fmla="*/ 9 w 1182"/>
                  <a:gd name="T77" fmla="*/ 561 h 1183"/>
                  <a:gd name="T78" fmla="*/ 34 w 1182"/>
                  <a:gd name="T79" fmla="*/ 419 h 1183"/>
                  <a:gd name="T80" fmla="*/ 94 w 1182"/>
                  <a:gd name="T81" fmla="*/ 290 h 1183"/>
                  <a:gd name="T82" fmla="*/ 180 w 1182"/>
                  <a:gd name="T83" fmla="*/ 179 h 1183"/>
                  <a:gd name="T84" fmla="*/ 289 w 1182"/>
                  <a:gd name="T85" fmla="*/ 92 h 1183"/>
                  <a:gd name="T86" fmla="*/ 418 w 1182"/>
                  <a:gd name="T87" fmla="*/ 35 h 1183"/>
                  <a:gd name="T88" fmla="*/ 562 w 1182"/>
                  <a:gd name="T89" fmla="*/ 10 h 1183"/>
                  <a:gd name="T90" fmla="*/ 708 w 1182"/>
                  <a:gd name="T91" fmla="*/ 21 h 1183"/>
                  <a:gd name="T92" fmla="*/ 844 w 1182"/>
                  <a:gd name="T93" fmla="*/ 66 h 1183"/>
                  <a:gd name="T94" fmla="*/ 961 w 1182"/>
                  <a:gd name="T95" fmla="*/ 142 h 1183"/>
                  <a:gd name="T96" fmla="*/ 1057 w 1182"/>
                  <a:gd name="T97" fmla="*/ 242 h 1183"/>
                  <a:gd name="T98" fmla="*/ 1128 w 1182"/>
                  <a:gd name="T99" fmla="*/ 365 h 1183"/>
                  <a:gd name="T100" fmla="*/ 1167 w 1182"/>
                  <a:gd name="T101" fmla="*/ 503 h 11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82"/>
                  <a:gd name="T154" fmla="*/ 0 h 1183"/>
                  <a:gd name="T155" fmla="*/ 1182 w 1182"/>
                  <a:gd name="T156" fmla="*/ 1183 h 11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82" h="1183">
                    <a:moveTo>
                      <a:pt x="1182" y="592"/>
                    </a:moveTo>
                    <a:lnTo>
                      <a:pt x="1182" y="561"/>
                    </a:lnTo>
                    <a:lnTo>
                      <a:pt x="1178" y="532"/>
                    </a:lnTo>
                    <a:lnTo>
                      <a:pt x="1176" y="501"/>
                    </a:lnTo>
                    <a:lnTo>
                      <a:pt x="1171" y="473"/>
                    </a:lnTo>
                    <a:lnTo>
                      <a:pt x="1163" y="444"/>
                    </a:lnTo>
                    <a:lnTo>
                      <a:pt x="1155" y="415"/>
                    </a:lnTo>
                    <a:lnTo>
                      <a:pt x="1146" y="388"/>
                    </a:lnTo>
                    <a:lnTo>
                      <a:pt x="1136" y="361"/>
                    </a:lnTo>
                    <a:lnTo>
                      <a:pt x="1125" y="334"/>
                    </a:lnTo>
                    <a:lnTo>
                      <a:pt x="1111" y="309"/>
                    </a:lnTo>
                    <a:lnTo>
                      <a:pt x="1096" y="284"/>
                    </a:lnTo>
                    <a:lnTo>
                      <a:pt x="1080" y="261"/>
                    </a:lnTo>
                    <a:lnTo>
                      <a:pt x="1065" y="238"/>
                    </a:lnTo>
                    <a:lnTo>
                      <a:pt x="1048" y="215"/>
                    </a:lnTo>
                    <a:lnTo>
                      <a:pt x="1029" y="194"/>
                    </a:lnTo>
                    <a:lnTo>
                      <a:pt x="1009" y="173"/>
                    </a:lnTo>
                    <a:lnTo>
                      <a:pt x="988" y="154"/>
                    </a:lnTo>
                    <a:lnTo>
                      <a:pt x="967" y="135"/>
                    </a:lnTo>
                    <a:lnTo>
                      <a:pt x="944" y="117"/>
                    </a:lnTo>
                    <a:lnTo>
                      <a:pt x="921" y="102"/>
                    </a:lnTo>
                    <a:lnTo>
                      <a:pt x="898" y="87"/>
                    </a:lnTo>
                    <a:lnTo>
                      <a:pt x="873" y="71"/>
                    </a:lnTo>
                    <a:lnTo>
                      <a:pt x="848" y="58"/>
                    </a:lnTo>
                    <a:lnTo>
                      <a:pt x="821" y="46"/>
                    </a:lnTo>
                    <a:lnTo>
                      <a:pt x="794" y="37"/>
                    </a:lnTo>
                    <a:lnTo>
                      <a:pt x="767" y="27"/>
                    </a:lnTo>
                    <a:lnTo>
                      <a:pt x="739" y="20"/>
                    </a:lnTo>
                    <a:lnTo>
                      <a:pt x="710" y="12"/>
                    </a:lnTo>
                    <a:lnTo>
                      <a:pt x="681" y="8"/>
                    </a:lnTo>
                    <a:lnTo>
                      <a:pt x="652" y="4"/>
                    </a:lnTo>
                    <a:lnTo>
                      <a:pt x="622" y="0"/>
                    </a:lnTo>
                    <a:lnTo>
                      <a:pt x="591" y="0"/>
                    </a:lnTo>
                    <a:lnTo>
                      <a:pt x="560" y="0"/>
                    </a:lnTo>
                    <a:lnTo>
                      <a:pt x="531" y="4"/>
                    </a:lnTo>
                    <a:lnTo>
                      <a:pt x="501" y="8"/>
                    </a:lnTo>
                    <a:lnTo>
                      <a:pt x="472" y="12"/>
                    </a:lnTo>
                    <a:lnTo>
                      <a:pt x="443" y="20"/>
                    </a:lnTo>
                    <a:lnTo>
                      <a:pt x="416" y="27"/>
                    </a:lnTo>
                    <a:lnTo>
                      <a:pt x="387" y="37"/>
                    </a:lnTo>
                    <a:lnTo>
                      <a:pt x="360" y="46"/>
                    </a:lnTo>
                    <a:lnTo>
                      <a:pt x="335" y="58"/>
                    </a:lnTo>
                    <a:lnTo>
                      <a:pt x="309" y="71"/>
                    </a:lnTo>
                    <a:lnTo>
                      <a:pt x="286" y="87"/>
                    </a:lnTo>
                    <a:lnTo>
                      <a:pt x="261" y="102"/>
                    </a:lnTo>
                    <a:lnTo>
                      <a:pt x="238" y="117"/>
                    </a:lnTo>
                    <a:lnTo>
                      <a:pt x="215" y="135"/>
                    </a:lnTo>
                    <a:lnTo>
                      <a:pt x="193" y="154"/>
                    </a:lnTo>
                    <a:lnTo>
                      <a:pt x="174" y="173"/>
                    </a:lnTo>
                    <a:lnTo>
                      <a:pt x="153" y="194"/>
                    </a:lnTo>
                    <a:lnTo>
                      <a:pt x="136" y="215"/>
                    </a:lnTo>
                    <a:lnTo>
                      <a:pt x="117" y="238"/>
                    </a:lnTo>
                    <a:lnTo>
                      <a:pt x="101" y="261"/>
                    </a:lnTo>
                    <a:lnTo>
                      <a:pt x="86" y="284"/>
                    </a:lnTo>
                    <a:lnTo>
                      <a:pt x="71" y="309"/>
                    </a:lnTo>
                    <a:lnTo>
                      <a:pt x="59" y="334"/>
                    </a:lnTo>
                    <a:lnTo>
                      <a:pt x="48" y="361"/>
                    </a:lnTo>
                    <a:lnTo>
                      <a:pt x="36" y="388"/>
                    </a:lnTo>
                    <a:lnTo>
                      <a:pt x="26" y="415"/>
                    </a:lnTo>
                    <a:lnTo>
                      <a:pt x="19" y="444"/>
                    </a:lnTo>
                    <a:lnTo>
                      <a:pt x="13" y="473"/>
                    </a:lnTo>
                    <a:lnTo>
                      <a:pt x="7" y="501"/>
                    </a:lnTo>
                    <a:lnTo>
                      <a:pt x="3" y="532"/>
                    </a:lnTo>
                    <a:lnTo>
                      <a:pt x="1" y="561"/>
                    </a:lnTo>
                    <a:lnTo>
                      <a:pt x="0" y="592"/>
                    </a:lnTo>
                    <a:lnTo>
                      <a:pt x="1" y="622"/>
                    </a:lnTo>
                    <a:lnTo>
                      <a:pt x="3" y="651"/>
                    </a:lnTo>
                    <a:lnTo>
                      <a:pt x="7" y="682"/>
                    </a:lnTo>
                    <a:lnTo>
                      <a:pt x="13" y="711"/>
                    </a:lnTo>
                    <a:lnTo>
                      <a:pt x="19" y="739"/>
                    </a:lnTo>
                    <a:lnTo>
                      <a:pt x="26" y="768"/>
                    </a:lnTo>
                    <a:lnTo>
                      <a:pt x="36" y="795"/>
                    </a:lnTo>
                    <a:lnTo>
                      <a:pt x="48" y="822"/>
                    </a:lnTo>
                    <a:lnTo>
                      <a:pt x="59" y="849"/>
                    </a:lnTo>
                    <a:lnTo>
                      <a:pt x="71" y="874"/>
                    </a:lnTo>
                    <a:lnTo>
                      <a:pt x="86" y="899"/>
                    </a:lnTo>
                    <a:lnTo>
                      <a:pt x="101" y="922"/>
                    </a:lnTo>
                    <a:lnTo>
                      <a:pt x="117" y="945"/>
                    </a:lnTo>
                    <a:lnTo>
                      <a:pt x="136" y="968"/>
                    </a:lnTo>
                    <a:lnTo>
                      <a:pt x="153" y="989"/>
                    </a:lnTo>
                    <a:lnTo>
                      <a:pt x="174" y="1010"/>
                    </a:lnTo>
                    <a:lnTo>
                      <a:pt x="193" y="1029"/>
                    </a:lnTo>
                    <a:lnTo>
                      <a:pt x="215" y="1048"/>
                    </a:lnTo>
                    <a:lnTo>
                      <a:pt x="238" y="1066"/>
                    </a:lnTo>
                    <a:lnTo>
                      <a:pt x="261" y="1081"/>
                    </a:lnTo>
                    <a:lnTo>
                      <a:pt x="286" y="1096"/>
                    </a:lnTo>
                    <a:lnTo>
                      <a:pt x="309" y="1112"/>
                    </a:lnTo>
                    <a:lnTo>
                      <a:pt x="335" y="1125"/>
                    </a:lnTo>
                    <a:lnTo>
                      <a:pt x="360" y="1137"/>
                    </a:lnTo>
                    <a:lnTo>
                      <a:pt x="387" y="1146"/>
                    </a:lnTo>
                    <a:lnTo>
                      <a:pt x="416" y="1156"/>
                    </a:lnTo>
                    <a:lnTo>
                      <a:pt x="443" y="1163"/>
                    </a:lnTo>
                    <a:lnTo>
                      <a:pt x="472" y="1171"/>
                    </a:lnTo>
                    <a:lnTo>
                      <a:pt x="501" y="1175"/>
                    </a:lnTo>
                    <a:lnTo>
                      <a:pt x="531" y="1179"/>
                    </a:lnTo>
                    <a:lnTo>
                      <a:pt x="560" y="1183"/>
                    </a:lnTo>
                    <a:lnTo>
                      <a:pt x="591" y="1183"/>
                    </a:lnTo>
                    <a:lnTo>
                      <a:pt x="622" y="1183"/>
                    </a:lnTo>
                    <a:lnTo>
                      <a:pt x="652" y="1179"/>
                    </a:lnTo>
                    <a:lnTo>
                      <a:pt x="681" y="1175"/>
                    </a:lnTo>
                    <a:lnTo>
                      <a:pt x="710" y="1171"/>
                    </a:lnTo>
                    <a:lnTo>
                      <a:pt x="739" y="1163"/>
                    </a:lnTo>
                    <a:lnTo>
                      <a:pt x="767" y="1156"/>
                    </a:lnTo>
                    <a:lnTo>
                      <a:pt x="794" y="1146"/>
                    </a:lnTo>
                    <a:lnTo>
                      <a:pt x="821" y="1137"/>
                    </a:lnTo>
                    <a:lnTo>
                      <a:pt x="848" y="1125"/>
                    </a:lnTo>
                    <a:lnTo>
                      <a:pt x="873" y="1112"/>
                    </a:lnTo>
                    <a:lnTo>
                      <a:pt x="898" y="1096"/>
                    </a:lnTo>
                    <a:lnTo>
                      <a:pt x="921" y="1081"/>
                    </a:lnTo>
                    <a:lnTo>
                      <a:pt x="944" y="1066"/>
                    </a:lnTo>
                    <a:lnTo>
                      <a:pt x="967" y="1048"/>
                    </a:lnTo>
                    <a:lnTo>
                      <a:pt x="988" y="1029"/>
                    </a:lnTo>
                    <a:lnTo>
                      <a:pt x="1009" y="1010"/>
                    </a:lnTo>
                    <a:lnTo>
                      <a:pt x="1029" y="989"/>
                    </a:lnTo>
                    <a:lnTo>
                      <a:pt x="1048" y="968"/>
                    </a:lnTo>
                    <a:lnTo>
                      <a:pt x="1065" y="945"/>
                    </a:lnTo>
                    <a:lnTo>
                      <a:pt x="1080" y="922"/>
                    </a:lnTo>
                    <a:lnTo>
                      <a:pt x="1096" y="899"/>
                    </a:lnTo>
                    <a:lnTo>
                      <a:pt x="1111" y="874"/>
                    </a:lnTo>
                    <a:lnTo>
                      <a:pt x="1125" y="849"/>
                    </a:lnTo>
                    <a:lnTo>
                      <a:pt x="1136" y="822"/>
                    </a:lnTo>
                    <a:lnTo>
                      <a:pt x="1146" y="795"/>
                    </a:lnTo>
                    <a:lnTo>
                      <a:pt x="1155" y="768"/>
                    </a:lnTo>
                    <a:lnTo>
                      <a:pt x="1163" y="739"/>
                    </a:lnTo>
                    <a:lnTo>
                      <a:pt x="1171" y="711"/>
                    </a:lnTo>
                    <a:lnTo>
                      <a:pt x="1176" y="682"/>
                    </a:lnTo>
                    <a:lnTo>
                      <a:pt x="1178" y="651"/>
                    </a:lnTo>
                    <a:lnTo>
                      <a:pt x="1182" y="622"/>
                    </a:lnTo>
                    <a:lnTo>
                      <a:pt x="1182" y="592"/>
                    </a:lnTo>
                    <a:close/>
                    <a:moveTo>
                      <a:pt x="1174" y="592"/>
                    </a:moveTo>
                    <a:lnTo>
                      <a:pt x="1173" y="622"/>
                    </a:lnTo>
                    <a:lnTo>
                      <a:pt x="1171" y="651"/>
                    </a:lnTo>
                    <a:lnTo>
                      <a:pt x="1167" y="680"/>
                    </a:lnTo>
                    <a:lnTo>
                      <a:pt x="1163" y="709"/>
                    </a:lnTo>
                    <a:lnTo>
                      <a:pt x="1155" y="737"/>
                    </a:lnTo>
                    <a:lnTo>
                      <a:pt x="1148" y="764"/>
                    </a:lnTo>
                    <a:lnTo>
                      <a:pt x="1138" y="791"/>
                    </a:lnTo>
                    <a:lnTo>
                      <a:pt x="1128" y="818"/>
                    </a:lnTo>
                    <a:lnTo>
                      <a:pt x="1117" y="845"/>
                    </a:lnTo>
                    <a:lnTo>
                      <a:pt x="1103" y="870"/>
                    </a:lnTo>
                    <a:lnTo>
                      <a:pt x="1090" y="893"/>
                    </a:lnTo>
                    <a:lnTo>
                      <a:pt x="1075" y="918"/>
                    </a:lnTo>
                    <a:lnTo>
                      <a:pt x="1057" y="941"/>
                    </a:lnTo>
                    <a:lnTo>
                      <a:pt x="1040" y="962"/>
                    </a:lnTo>
                    <a:lnTo>
                      <a:pt x="1023" y="983"/>
                    </a:lnTo>
                    <a:lnTo>
                      <a:pt x="1004" y="1004"/>
                    </a:lnTo>
                    <a:lnTo>
                      <a:pt x="982" y="1023"/>
                    </a:lnTo>
                    <a:lnTo>
                      <a:pt x="961" y="1041"/>
                    </a:lnTo>
                    <a:lnTo>
                      <a:pt x="940" y="1058"/>
                    </a:lnTo>
                    <a:lnTo>
                      <a:pt x="917" y="1075"/>
                    </a:lnTo>
                    <a:lnTo>
                      <a:pt x="894" y="1091"/>
                    </a:lnTo>
                    <a:lnTo>
                      <a:pt x="869" y="1104"/>
                    </a:lnTo>
                    <a:lnTo>
                      <a:pt x="844" y="1117"/>
                    </a:lnTo>
                    <a:lnTo>
                      <a:pt x="817" y="1129"/>
                    </a:lnTo>
                    <a:lnTo>
                      <a:pt x="792" y="1139"/>
                    </a:lnTo>
                    <a:lnTo>
                      <a:pt x="764" y="1148"/>
                    </a:lnTo>
                    <a:lnTo>
                      <a:pt x="737" y="1156"/>
                    </a:lnTo>
                    <a:lnTo>
                      <a:pt x="708" y="1162"/>
                    </a:lnTo>
                    <a:lnTo>
                      <a:pt x="679" y="1167"/>
                    </a:lnTo>
                    <a:lnTo>
                      <a:pt x="650" y="1171"/>
                    </a:lnTo>
                    <a:lnTo>
                      <a:pt x="622" y="1173"/>
                    </a:lnTo>
                    <a:lnTo>
                      <a:pt x="591" y="1175"/>
                    </a:lnTo>
                    <a:lnTo>
                      <a:pt x="562" y="1173"/>
                    </a:lnTo>
                    <a:lnTo>
                      <a:pt x="531" y="1171"/>
                    </a:lnTo>
                    <a:lnTo>
                      <a:pt x="503" y="1167"/>
                    </a:lnTo>
                    <a:lnTo>
                      <a:pt x="474" y="1162"/>
                    </a:lnTo>
                    <a:lnTo>
                      <a:pt x="445" y="1156"/>
                    </a:lnTo>
                    <a:lnTo>
                      <a:pt x="418" y="1148"/>
                    </a:lnTo>
                    <a:lnTo>
                      <a:pt x="391" y="1139"/>
                    </a:lnTo>
                    <a:lnTo>
                      <a:pt x="364" y="1129"/>
                    </a:lnTo>
                    <a:lnTo>
                      <a:pt x="339" y="1117"/>
                    </a:lnTo>
                    <a:lnTo>
                      <a:pt x="314" y="1104"/>
                    </a:lnTo>
                    <a:lnTo>
                      <a:pt x="289" y="1091"/>
                    </a:lnTo>
                    <a:lnTo>
                      <a:pt x="264" y="1075"/>
                    </a:lnTo>
                    <a:lnTo>
                      <a:pt x="243" y="1058"/>
                    </a:lnTo>
                    <a:lnTo>
                      <a:pt x="220" y="1041"/>
                    </a:lnTo>
                    <a:lnTo>
                      <a:pt x="199" y="1023"/>
                    </a:lnTo>
                    <a:lnTo>
                      <a:pt x="180" y="1004"/>
                    </a:lnTo>
                    <a:lnTo>
                      <a:pt x="161" y="983"/>
                    </a:lnTo>
                    <a:lnTo>
                      <a:pt x="142" y="962"/>
                    </a:lnTo>
                    <a:lnTo>
                      <a:pt x="124" y="941"/>
                    </a:lnTo>
                    <a:lnTo>
                      <a:pt x="109" y="918"/>
                    </a:lnTo>
                    <a:lnTo>
                      <a:pt x="94" y="893"/>
                    </a:lnTo>
                    <a:lnTo>
                      <a:pt x="78" y="870"/>
                    </a:lnTo>
                    <a:lnTo>
                      <a:pt x="67" y="845"/>
                    </a:lnTo>
                    <a:lnTo>
                      <a:pt x="55" y="818"/>
                    </a:lnTo>
                    <a:lnTo>
                      <a:pt x="44" y="791"/>
                    </a:lnTo>
                    <a:lnTo>
                      <a:pt x="34" y="764"/>
                    </a:lnTo>
                    <a:lnTo>
                      <a:pt x="26" y="737"/>
                    </a:lnTo>
                    <a:lnTo>
                      <a:pt x="21" y="709"/>
                    </a:lnTo>
                    <a:lnTo>
                      <a:pt x="15" y="680"/>
                    </a:lnTo>
                    <a:lnTo>
                      <a:pt x="11" y="651"/>
                    </a:lnTo>
                    <a:lnTo>
                      <a:pt x="9" y="622"/>
                    </a:lnTo>
                    <a:lnTo>
                      <a:pt x="9" y="592"/>
                    </a:lnTo>
                    <a:lnTo>
                      <a:pt x="9" y="561"/>
                    </a:lnTo>
                    <a:lnTo>
                      <a:pt x="11" y="532"/>
                    </a:lnTo>
                    <a:lnTo>
                      <a:pt x="15" y="503"/>
                    </a:lnTo>
                    <a:lnTo>
                      <a:pt x="21" y="474"/>
                    </a:lnTo>
                    <a:lnTo>
                      <a:pt x="26" y="446"/>
                    </a:lnTo>
                    <a:lnTo>
                      <a:pt x="34" y="419"/>
                    </a:lnTo>
                    <a:lnTo>
                      <a:pt x="44" y="392"/>
                    </a:lnTo>
                    <a:lnTo>
                      <a:pt x="55" y="365"/>
                    </a:lnTo>
                    <a:lnTo>
                      <a:pt x="67" y="338"/>
                    </a:lnTo>
                    <a:lnTo>
                      <a:pt x="78" y="313"/>
                    </a:lnTo>
                    <a:lnTo>
                      <a:pt x="94" y="290"/>
                    </a:lnTo>
                    <a:lnTo>
                      <a:pt x="109" y="265"/>
                    </a:lnTo>
                    <a:lnTo>
                      <a:pt x="124" y="242"/>
                    </a:lnTo>
                    <a:lnTo>
                      <a:pt x="142" y="221"/>
                    </a:lnTo>
                    <a:lnTo>
                      <a:pt x="161" y="200"/>
                    </a:lnTo>
                    <a:lnTo>
                      <a:pt x="180" y="179"/>
                    </a:lnTo>
                    <a:lnTo>
                      <a:pt x="199" y="160"/>
                    </a:lnTo>
                    <a:lnTo>
                      <a:pt x="220" y="142"/>
                    </a:lnTo>
                    <a:lnTo>
                      <a:pt x="243" y="125"/>
                    </a:lnTo>
                    <a:lnTo>
                      <a:pt x="264" y="108"/>
                    </a:lnTo>
                    <a:lnTo>
                      <a:pt x="289" y="92"/>
                    </a:lnTo>
                    <a:lnTo>
                      <a:pt x="314" y="79"/>
                    </a:lnTo>
                    <a:lnTo>
                      <a:pt x="339" y="66"/>
                    </a:lnTo>
                    <a:lnTo>
                      <a:pt x="364" y="54"/>
                    </a:lnTo>
                    <a:lnTo>
                      <a:pt x="391" y="44"/>
                    </a:lnTo>
                    <a:lnTo>
                      <a:pt x="418" y="35"/>
                    </a:lnTo>
                    <a:lnTo>
                      <a:pt x="445" y="27"/>
                    </a:lnTo>
                    <a:lnTo>
                      <a:pt x="474" y="21"/>
                    </a:lnTo>
                    <a:lnTo>
                      <a:pt x="503" y="16"/>
                    </a:lnTo>
                    <a:lnTo>
                      <a:pt x="531" y="12"/>
                    </a:lnTo>
                    <a:lnTo>
                      <a:pt x="562" y="10"/>
                    </a:lnTo>
                    <a:lnTo>
                      <a:pt x="591" y="8"/>
                    </a:lnTo>
                    <a:lnTo>
                      <a:pt x="622" y="10"/>
                    </a:lnTo>
                    <a:lnTo>
                      <a:pt x="650" y="12"/>
                    </a:lnTo>
                    <a:lnTo>
                      <a:pt x="679" y="16"/>
                    </a:lnTo>
                    <a:lnTo>
                      <a:pt x="708" y="21"/>
                    </a:lnTo>
                    <a:lnTo>
                      <a:pt x="737" y="27"/>
                    </a:lnTo>
                    <a:lnTo>
                      <a:pt x="764" y="35"/>
                    </a:lnTo>
                    <a:lnTo>
                      <a:pt x="792" y="44"/>
                    </a:lnTo>
                    <a:lnTo>
                      <a:pt x="817" y="54"/>
                    </a:lnTo>
                    <a:lnTo>
                      <a:pt x="844" y="66"/>
                    </a:lnTo>
                    <a:lnTo>
                      <a:pt x="869" y="79"/>
                    </a:lnTo>
                    <a:lnTo>
                      <a:pt x="894" y="92"/>
                    </a:lnTo>
                    <a:lnTo>
                      <a:pt x="917" y="108"/>
                    </a:lnTo>
                    <a:lnTo>
                      <a:pt x="940" y="125"/>
                    </a:lnTo>
                    <a:lnTo>
                      <a:pt x="961" y="142"/>
                    </a:lnTo>
                    <a:lnTo>
                      <a:pt x="982" y="160"/>
                    </a:lnTo>
                    <a:lnTo>
                      <a:pt x="1004" y="179"/>
                    </a:lnTo>
                    <a:lnTo>
                      <a:pt x="1023" y="200"/>
                    </a:lnTo>
                    <a:lnTo>
                      <a:pt x="1040" y="221"/>
                    </a:lnTo>
                    <a:lnTo>
                      <a:pt x="1057" y="242"/>
                    </a:lnTo>
                    <a:lnTo>
                      <a:pt x="1075" y="265"/>
                    </a:lnTo>
                    <a:lnTo>
                      <a:pt x="1090" y="290"/>
                    </a:lnTo>
                    <a:lnTo>
                      <a:pt x="1103" y="313"/>
                    </a:lnTo>
                    <a:lnTo>
                      <a:pt x="1117" y="338"/>
                    </a:lnTo>
                    <a:lnTo>
                      <a:pt x="1128" y="365"/>
                    </a:lnTo>
                    <a:lnTo>
                      <a:pt x="1138" y="392"/>
                    </a:lnTo>
                    <a:lnTo>
                      <a:pt x="1148" y="419"/>
                    </a:lnTo>
                    <a:lnTo>
                      <a:pt x="1155" y="446"/>
                    </a:lnTo>
                    <a:lnTo>
                      <a:pt x="1163" y="474"/>
                    </a:lnTo>
                    <a:lnTo>
                      <a:pt x="1167" y="503"/>
                    </a:lnTo>
                    <a:lnTo>
                      <a:pt x="1171" y="532"/>
                    </a:lnTo>
                    <a:lnTo>
                      <a:pt x="1173" y="561"/>
                    </a:lnTo>
                    <a:lnTo>
                      <a:pt x="1174" y="592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4" name="Freeform 78">
                <a:extLst>
                  <a:ext uri="{FF2B5EF4-FFF2-40B4-BE49-F238E27FC236}">
                    <a16:creationId xmlns:a16="http://schemas.microsoft.com/office/drawing/2014/main" id="{EE257E89-93DC-4B11-A428-65F7E8176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" y="1592"/>
                <a:ext cx="1175" cy="1175"/>
              </a:xfrm>
              <a:custGeom>
                <a:avLst/>
                <a:gdLst>
                  <a:gd name="T0" fmla="*/ 1164 w 1175"/>
                  <a:gd name="T1" fmla="*/ 469 h 1175"/>
                  <a:gd name="T2" fmla="*/ 1118 w 1175"/>
                  <a:gd name="T3" fmla="*/ 332 h 1175"/>
                  <a:gd name="T4" fmla="*/ 1041 w 1175"/>
                  <a:gd name="T5" fmla="*/ 213 h 1175"/>
                  <a:gd name="T6" fmla="*/ 939 w 1175"/>
                  <a:gd name="T7" fmla="*/ 117 h 1175"/>
                  <a:gd name="T8" fmla="*/ 816 w 1175"/>
                  <a:gd name="T9" fmla="*/ 46 h 1175"/>
                  <a:gd name="T10" fmla="*/ 678 w 1175"/>
                  <a:gd name="T11" fmla="*/ 8 h 1175"/>
                  <a:gd name="T12" fmla="*/ 528 w 1175"/>
                  <a:gd name="T13" fmla="*/ 4 h 1175"/>
                  <a:gd name="T14" fmla="*/ 386 w 1175"/>
                  <a:gd name="T15" fmla="*/ 37 h 1175"/>
                  <a:gd name="T16" fmla="*/ 260 w 1175"/>
                  <a:gd name="T17" fmla="*/ 100 h 1175"/>
                  <a:gd name="T18" fmla="*/ 154 w 1175"/>
                  <a:gd name="T19" fmla="*/ 192 h 1175"/>
                  <a:gd name="T20" fmla="*/ 71 w 1175"/>
                  <a:gd name="T21" fmla="*/ 307 h 1175"/>
                  <a:gd name="T22" fmla="*/ 20 w 1175"/>
                  <a:gd name="T23" fmla="*/ 442 h 1175"/>
                  <a:gd name="T24" fmla="*/ 0 w 1175"/>
                  <a:gd name="T25" fmla="*/ 588 h 1175"/>
                  <a:gd name="T26" fmla="*/ 20 w 1175"/>
                  <a:gd name="T27" fmla="*/ 733 h 1175"/>
                  <a:gd name="T28" fmla="*/ 71 w 1175"/>
                  <a:gd name="T29" fmla="*/ 868 h 1175"/>
                  <a:gd name="T30" fmla="*/ 154 w 1175"/>
                  <a:gd name="T31" fmla="*/ 983 h 1175"/>
                  <a:gd name="T32" fmla="*/ 260 w 1175"/>
                  <a:gd name="T33" fmla="*/ 1075 h 1175"/>
                  <a:gd name="T34" fmla="*/ 386 w 1175"/>
                  <a:gd name="T35" fmla="*/ 1138 h 1175"/>
                  <a:gd name="T36" fmla="*/ 528 w 1175"/>
                  <a:gd name="T37" fmla="*/ 1171 h 1175"/>
                  <a:gd name="T38" fmla="*/ 678 w 1175"/>
                  <a:gd name="T39" fmla="*/ 1167 h 1175"/>
                  <a:gd name="T40" fmla="*/ 816 w 1175"/>
                  <a:gd name="T41" fmla="*/ 1129 h 1175"/>
                  <a:gd name="T42" fmla="*/ 939 w 1175"/>
                  <a:gd name="T43" fmla="*/ 1058 h 1175"/>
                  <a:gd name="T44" fmla="*/ 1041 w 1175"/>
                  <a:gd name="T45" fmla="*/ 962 h 1175"/>
                  <a:gd name="T46" fmla="*/ 1118 w 1175"/>
                  <a:gd name="T47" fmla="*/ 843 h 1175"/>
                  <a:gd name="T48" fmla="*/ 1164 w 1175"/>
                  <a:gd name="T49" fmla="*/ 707 h 1175"/>
                  <a:gd name="T50" fmla="*/ 1168 w 1175"/>
                  <a:gd name="T51" fmla="*/ 588 h 1175"/>
                  <a:gd name="T52" fmla="*/ 1148 w 1175"/>
                  <a:gd name="T53" fmla="*/ 731 h 1175"/>
                  <a:gd name="T54" fmla="*/ 1097 w 1175"/>
                  <a:gd name="T55" fmla="*/ 864 h 1175"/>
                  <a:gd name="T56" fmla="*/ 1016 w 1175"/>
                  <a:gd name="T57" fmla="*/ 977 h 1175"/>
                  <a:gd name="T58" fmla="*/ 912 w 1175"/>
                  <a:gd name="T59" fmla="*/ 1067 h 1175"/>
                  <a:gd name="T60" fmla="*/ 787 w 1175"/>
                  <a:gd name="T61" fmla="*/ 1131 h 1175"/>
                  <a:gd name="T62" fmla="*/ 647 w 1175"/>
                  <a:gd name="T63" fmla="*/ 1163 h 1175"/>
                  <a:gd name="T64" fmla="*/ 500 w 1175"/>
                  <a:gd name="T65" fmla="*/ 1159 h 1175"/>
                  <a:gd name="T66" fmla="*/ 363 w 1175"/>
                  <a:gd name="T67" fmla="*/ 1121 h 1175"/>
                  <a:gd name="T68" fmla="*/ 242 w 1175"/>
                  <a:gd name="T69" fmla="*/ 1052 h 1175"/>
                  <a:gd name="T70" fmla="*/ 142 w 1175"/>
                  <a:gd name="T71" fmla="*/ 956 h 1175"/>
                  <a:gd name="T72" fmla="*/ 68 w 1175"/>
                  <a:gd name="T73" fmla="*/ 839 h 1175"/>
                  <a:gd name="T74" fmla="*/ 21 w 1175"/>
                  <a:gd name="T75" fmla="*/ 705 h 1175"/>
                  <a:gd name="T76" fmla="*/ 10 w 1175"/>
                  <a:gd name="T77" fmla="*/ 557 h 1175"/>
                  <a:gd name="T78" fmla="*/ 35 w 1175"/>
                  <a:gd name="T79" fmla="*/ 415 h 1175"/>
                  <a:gd name="T80" fmla="*/ 93 w 1175"/>
                  <a:gd name="T81" fmla="*/ 288 h 1175"/>
                  <a:gd name="T82" fmla="*/ 179 w 1175"/>
                  <a:gd name="T83" fmla="*/ 179 h 1175"/>
                  <a:gd name="T84" fmla="*/ 288 w 1175"/>
                  <a:gd name="T85" fmla="*/ 92 h 1175"/>
                  <a:gd name="T86" fmla="*/ 417 w 1175"/>
                  <a:gd name="T87" fmla="*/ 35 h 1175"/>
                  <a:gd name="T88" fmla="*/ 559 w 1175"/>
                  <a:gd name="T89" fmla="*/ 10 h 1175"/>
                  <a:gd name="T90" fmla="*/ 705 w 1175"/>
                  <a:gd name="T91" fmla="*/ 21 h 1175"/>
                  <a:gd name="T92" fmla="*/ 839 w 1175"/>
                  <a:gd name="T93" fmla="*/ 65 h 1175"/>
                  <a:gd name="T94" fmla="*/ 956 w 1175"/>
                  <a:gd name="T95" fmla="*/ 140 h 1175"/>
                  <a:gd name="T96" fmla="*/ 1052 w 1175"/>
                  <a:gd name="T97" fmla="*/ 242 h 1175"/>
                  <a:gd name="T98" fmla="*/ 1122 w 1175"/>
                  <a:gd name="T99" fmla="*/ 363 h 1175"/>
                  <a:gd name="T100" fmla="*/ 1160 w 1175"/>
                  <a:gd name="T101" fmla="*/ 499 h 1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75"/>
                  <a:gd name="T154" fmla="*/ 0 h 1175"/>
                  <a:gd name="T155" fmla="*/ 1175 w 1175"/>
                  <a:gd name="T156" fmla="*/ 1175 h 1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75" h="1175">
                    <a:moveTo>
                      <a:pt x="1175" y="588"/>
                    </a:moveTo>
                    <a:lnTo>
                      <a:pt x="1175" y="557"/>
                    </a:lnTo>
                    <a:lnTo>
                      <a:pt x="1171" y="528"/>
                    </a:lnTo>
                    <a:lnTo>
                      <a:pt x="1168" y="497"/>
                    </a:lnTo>
                    <a:lnTo>
                      <a:pt x="1164" y="469"/>
                    </a:lnTo>
                    <a:lnTo>
                      <a:pt x="1156" y="442"/>
                    </a:lnTo>
                    <a:lnTo>
                      <a:pt x="1148" y="413"/>
                    </a:lnTo>
                    <a:lnTo>
                      <a:pt x="1139" y="386"/>
                    </a:lnTo>
                    <a:lnTo>
                      <a:pt x="1129" y="359"/>
                    </a:lnTo>
                    <a:lnTo>
                      <a:pt x="1118" y="332"/>
                    </a:lnTo>
                    <a:lnTo>
                      <a:pt x="1104" y="307"/>
                    </a:lnTo>
                    <a:lnTo>
                      <a:pt x="1091" y="282"/>
                    </a:lnTo>
                    <a:lnTo>
                      <a:pt x="1075" y="259"/>
                    </a:lnTo>
                    <a:lnTo>
                      <a:pt x="1058" y="236"/>
                    </a:lnTo>
                    <a:lnTo>
                      <a:pt x="1041" y="213"/>
                    </a:lnTo>
                    <a:lnTo>
                      <a:pt x="1022" y="192"/>
                    </a:lnTo>
                    <a:lnTo>
                      <a:pt x="1002" y="173"/>
                    </a:lnTo>
                    <a:lnTo>
                      <a:pt x="983" y="154"/>
                    </a:lnTo>
                    <a:lnTo>
                      <a:pt x="962" y="135"/>
                    </a:lnTo>
                    <a:lnTo>
                      <a:pt x="939" y="117"/>
                    </a:lnTo>
                    <a:lnTo>
                      <a:pt x="916" y="100"/>
                    </a:lnTo>
                    <a:lnTo>
                      <a:pt x="893" y="85"/>
                    </a:lnTo>
                    <a:lnTo>
                      <a:pt x="868" y="71"/>
                    </a:lnTo>
                    <a:lnTo>
                      <a:pt x="843" y="58"/>
                    </a:lnTo>
                    <a:lnTo>
                      <a:pt x="816" y="46"/>
                    </a:lnTo>
                    <a:lnTo>
                      <a:pt x="789" y="37"/>
                    </a:lnTo>
                    <a:lnTo>
                      <a:pt x="763" y="27"/>
                    </a:lnTo>
                    <a:lnTo>
                      <a:pt x="736" y="19"/>
                    </a:lnTo>
                    <a:lnTo>
                      <a:pt x="707" y="12"/>
                    </a:lnTo>
                    <a:lnTo>
                      <a:pt x="678" y="8"/>
                    </a:lnTo>
                    <a:lnTo>
                      <a:pt x="647" y="4"/>
                    </a:lnTo>
                    <a:lnTo>
                      <a:pt x="619" y="2"/>
                    </a:lnTo>
                    <a:lnTo>
                      <a:pt x="588" y="0"/>
                    </a:lnTo>
                    <a:lnTo>
                      <a:pt x="557" y="2"/>
                    </a:lnTo>
                    <a:lnTo>
                      <a:pt x="528" y="4"/>
                    </a:lnTo>
                    <a:lnTo>
                      <a:pt x="500" y="8"/>
                    </a:lnTo>
                    <a:lnTo>
                      <a:pt x="471" y="12"/>
                    </a:lnTo>
                    <a:lnTo>
                      <a:pt x="442" y="19"/>
                    </a:lnTo>
                    <a:lnTo>
                      <a:pt x="413" y="27"/>
                    </a:lnTo>
                    <a:lnTo>
                      <a:pt x="386" y="37"/>
                    </a:lnTo>
                    <a:lnTo>
                      <a:pt x="359" y="46"/>
                    </a:lnTo>
                    <a:lnTo>
                      <a:pt x="334" y="58"/>
                    </a:lnTo>
                    <a:lnTo>
                      <a:pt x="308" y="71"/>
                    </a:lnTo>
                    <a:lnTo>
                      <a:pt x="284" y="85"/>
                    </a:lnTo>
                    <a:lnTo>
                      <a:pt x="260" y="100"/>
                    </a:lnTo>
                    <a:lnTo>
                      <a:pt x="236" y="117"/>
                    </a:lnTo>
                    <a:lnTo>
                      <a:pt x="215" y="135"/>
                    </a:lnTo>
                    <a:lnTo>
                      <a:pt x="194" y="154"/>
                    </a:lnTo>
                    <a:lnTo>
                      <a:pt x="173" y="173"/>
                    </a:lnTo>
                    <a:lnTo>
                      <a:pt x="154" y="192"/>
                    </a:lnTo>
                    <a:lnTo>
                      <a:pt x="135" y="213"/>
                    </a:lnTo>
                    <a:lnTo>
                      <a:pt x="117" y="236"/>
                    </a:lnTo>
                    <a:lnTo>
                      <a:pt x="102" y="259"/>
                    </a:lnTo>
                    <a:lnTo>
                      <a:pt x="87" y="282"/>
                    </a:lnTo>
                    <a:lnTo>
                      <a:pt x="71" y="307"/>
                    </a:lnTo>
                    <a:lnTo>
                      <a:pt x="60" y="332"/>
                    </a:lnTo>
                    <a:lnTo>
                      <a:pt x="48" y="359"/>
                    </a:lnTo>
                    <a:lnTo>
                      <a:pt x="37" y="386"/>
                    </a:lnTo>
                    <a:lnTo>
                      <a:pt x="27" y="413"/>
                    </a:lnTo>
                    <a:lnTo>
                      <a:pt x="20" y="442"/>
                    </a:lnTo>
                    <a:lnTo>
                      <a:pt x="14" y="469"/>
                    </a:lnTo>
                    <a:lnTo>
                      <a:pt x="8" y="497"/>
                    </a:lnTo>
                    <a:lnTo>
                      <a:pt x="4" y="528"/>
                    </a:lnTo>
                    <a:lnTo>
                      <a:pt x="2" y="557"/>
                    </a:lnTo>
                    <a:lnTo>
                      <a:pt x="0" y="588"/>
                    </a:lnTo>
                    <a:lnTo>
                      <a:pt x="2" y="618"/>
                    </a:lnTo>
                    <a:lnTo>
                      <a:pt x="4" y="647"/>
                    </a:lnTo>
                    <a:lnTo>
                      <a:pt x="8" y="678"/>
                    </a:lnTo>
                    <a:lnTo>
                      <a:pt x="14" y="707"/>
                    </a:lnTo>
                    <a:lnTo>
                      <a:pt x="20" y="733"/>
                    </a:lnTo>
                    <a:lnTo>
                      <a:pt x="27" y="762"/>
                    </a:lnTo>
                    <a:lnTo>
                      <a:pt x="37" y="789"/>
                    </a:lnTo>
                    <a:lnTo>
                      <a:pt x="48" y="816"/>
                    </a:lnTo>
                    <a:lnTo>
                      <a:pt x="60" y="843"/>
                    </a:lnTo>
                    <a:lnTo>
                      <a:pt x="71" y="868"/>
                    </a:lnTo>
                    <a:lnTo>
                      <a:pt x="87" y="893"/>
                    </a:lnTo>
                    <a:lnTo>
                      <a:pt x="102" y="916"/>
                    </a:lnTo>
                    <a:lnTo>
                      <a:pt x="117" y="939"/>
                    </a:lnTo>
                    <a:lnTo>
                      <a:pt x="135" y="962"/>
                    </a:lnTo>
                    <a:lnTo>
                      <a:pt x="154" y="983"/>
                    </a:lnTo>
                    <a:lnTo>
                      <a:pt x="173" y="1002"/>
                    </a:lnTo>
                    <a:lnTo>
                      <a:pt x="194" y="1021"/>
                    </a:lnTo>
                    <a:lnTo>
                      <a:pt x="215" y="1040"/>
                    </a:lnTo>
                    <a:lnTo>
                      <a:pt x="236" y="1058"/>
                    </a:lnTo>
                    <a:lnTo>
                      <a:pt x="260" y="1075"/>
                    </a:lnTo>
                    <a:lnTo>
                      <a:pt x="284" y="1090"/>
                    </a:lnTo>
                    <a:lnTo>
                      <a:pt x="308" y="1104"/>
                    </a:lnTo>
                    <a:lnTo>
                      <a:pt x="334" y="1117"/>
                    </a:lnTo>
                    <a:lnTo>
                      <a:pt x="359" y="1129"/>
                    </a:lnTo>
                    <a:lnTo>
                      <a:pt x="386" y="1138"/>
                    </a:lnTo>
                    <a:lnTo>
                      <a:pt x="413" y="1148"/>
                    </a:lnTo>
                    <a:lnTo>
                      <a:pt x="442" y="1156"/>
                    </a:lnTo>
                    <a:lnTo>
                      <a:pt x="471" y="1163"/>
                    </a:lnTo>
                    <a:lnTo>
                      <a:pt x="500" y="1167"/>
                    </a:lnTo>
                    <a:lnTo>
                      <a:pt x="528" y="1171"/>
                    </a:lnTo>
                    <a:lnTo>
                      <a:pt x="557" y="1173"/>
                    </a:lnTo>
                    <a:lnTo>
                      <a:pt x="588" y="1175"/>
                    </a:lnTo>
                    <a:lnTo>
                      <a:pt x="619" y="1173"/>
                    </a:lnTo>
                    <a:lnTo>
                      <a:pt x="647" y="1171"/>
                    </a:lnTo>
                    <a:lnTo>
                      <a:pt x="678" y="1167"/>
                    </a:lnTo>
                    <a:lnTo>
                      <a:pt x="707" y="1163"/>
                    </a:lnTo>
                    <a:lnTo>
                      <a:pt x="736" y="1156"/>
                    </a:lnTo>
                    <a:lnTo>
                      <a:pt x="763" y="1148"/>
                    </a:lnTo>
                    <a:lnTo>
                      <a:pt x="789" y="1138"/>
                    </a:lnTo>
                    <a:lnTo>
                      <a:pt x="816" y="1129"/>
                    </a:lnTo>
                    <a:lnTo>
                      <a:pt x="843" y="1117"/>
                    </a:lnTo>
                    <a:lnTo>
                      <a:pt x="868" y="1104"/>
                    </a:lnTo>
                    <a:lnTo>
                      <a:pt x="893" y="1090"/>
                    </a:lnTo>
                    <a:lnTo>
                      <a:pt x="916" y="1075"/>
                    </a:lnTo>
                    <a:lnTo>
                      <a:pt x="939" y="1058"/>
                    </a:lnTo>
                    <a:lnTo>
                      <a:pt x="962" y="1040"/>
                    </a:lnTo>
                    <a:lnTo>
                      <a:pt x="983" y="1021"/>
                    </a:lnTo>
                    <a:lnTo>
                      <a:pt x="1002" y="1002"/>
                    </a:lnTo>
                    <a:lnTo>
                      <a:pt x="1022" y="983"/>
                    </a:lnTo>
                    <a:lnTo>
                      <a:pt x="1041" y="962"/>
                    </a:lnTo>
                    <a:lnTo>
                      <a:pt x="1058" y="939"/>
                    </a:lnTo>
                    <a:lnTo>
                      <a:pt x="1075" y="916"/>
                    </a:lnTo>
                    <a:lnTo>
                      <a:pt x="1091" y="893"/>
                    </a:lnTo>
                    <a:lnTo>
                      <a:pt x="1104" y="868"/>
                    </a:lnTo>
                    <a:lnTo>
                      <a:pt x="1118" y="843"/>
                    </a:lnTo>
                    <a:lnTo>
                      <a:pt x="1129" y="816"/>
                    </a:lnTo>
                    <a:lnTo>
                      <a:pt x="1139" y="789"/>
                    </a:lnTo>
                    <a:lnTo>
                      <a:pt x="1148" y="762"/>
                    </a:lnTo>
                    <a:lnTo>
                      <a:pt x="1156" y="733"/>
                    </a:lnTo>
                    <a:lnTo>
                      <a:pt x="1164" y="707"/>
                    </a:lnTo>
                    <a:lnTo>
                      <a:pt x="1168" y="678"/>
                    </a:lnTo>
                    <a:lnTo>
                      <a:pt x="1171" y="647"/>
                    </a:lnTo>
                    <a:lnTo>
                      <a:pt x="1175" y="618"/>
                    </a:lnTo>
                    <a:lnTo>
                      <a:pt x="1175" y="588"/>
                    </a:lnTo>
                    <a:close/>
                    <a:moveTo>
                      <a:pt x="1168" y="588"/>
                    </a:moveTo>
                    <a:lnTo>
                      <a:pt x="1166" y="618"/>
                    </a:lnTo>
                    <a:lnTo>
                      <a:pt x="1164" y="647"/>
                    </a:lnTo>
                    <a:lnTo>
                      <a:pt x="1160" y="676"/>
                    </a:lnTo>
                    <a:lnTo>
                      <a:pt x="1154" y="705"/>
                    </a:lnTo>
                    <a:lnTo>
                      <a:pt x="1148" y="731"/>
                    </a:lnTo>
                    <a:lnTo>
                      <a:pt x="1141" y="760"/>
                    </a:lnTo>
                    <a:lnTo>
                      <a:pt x="1131" y="787"/>
                    </a:lnTo>
                    <a:lnTo>
                      <a:pt x="1122" y="812"/>
                    </a:lnTo>
                    <a:lnTo>
                      <a:pt x="1110" y="839"/>
                    </a:lnTo>
                    <a:lnTo>
                      <a:pt x="1097" y="864"/>
                    </a:lnTo>
                    <a:lnTo>
                      <a:pt x="1083" y="887"/>
                    </a:lnTo>
                    <a:lnTo>
                      <a:pt x="1068" y="912"/>
                    </a:lnTo>
                    <a:lnTo>
                      <a:pt x="1052" y="933"/>
                    </a:lnTo>
                    <a:lnTo>
                      <a:pt x="1035" y="956"/>
                    </a:lnTo>
                    <a:lnTo>
                      <a:pt x="1016" y="977"/>
                    </a:lnTo>
                    <a:lnTo>
                      <a:pt x="997" y="996"/>
                    </a:lnTo>
                    <a:lnTo>
                      <a:pt x="978" y="1016"/>
                    </a:lnTo>
                    <a:lnTo>
                      <a:pt x="956" y="1035"/>
                    </a:lnTo>
                    <a:lnTo>
                      <a:pt x="935" y="1052"/>
                    </a:lnTo>
                    <a:lnTo>
                      <a:pt x="912" y="1067"/>
                    </a:lnTo>
                    <a:lnTo>
                      <a:pt x="887" y="1083"/>
                    </a:lnTo>
                    <a:lnTo>
                      <a:pt x="864" y="1096"/>
                    </a:lnTo>
                    <a:lnTo>
                      <a:pt x="839" y="1110"/>
                    </a:lnTo>
                    <a:lnTo>
                      <a:pt x="812" y="1121"/>
                    </a:lnTo>
                    <a:lnTo>
                      <a:pt x="787" y="1131"/>
                    </a:lnTo>
                    <a:lnTo>
                      <a:pt x="761" y="1140"/>
                    </a:lnTo>
                    <a:lnTo>
                      <a:pt x="734" y="1148"/>
                    </a:lnTo>
                    <a:lnTo>
                      <a:pt x="705" y="1154"/>
                    </a:lnTo>
                    <a:lnTo>
                      <a:pt x="676" y="1159"/>
                    </a:lnTo>
                    <a:lnTo>
                      <a:pt x="647" y="1163"/>
                    </a:lnTo>
                    <a:lnTo>
                      <a:pt x="619" y="1165"/>
                    </a:lnTo>
                    <a:lnTo>
                      <a:pt x="588" y="1165"/>
                    </a:lnTo>
                    <a:lnTo>
                      <a:pt x="559" y="1165"/>
                    </a:lnTo>
                    <a:lnTo>
                      <a:pt x="528" y="1163"/>
                    </a:lnTo>
                    <a:lnTo>
                      <a:pt x="500" y="1159"/>
                    </a:lnTo>
                    <a:lnTo>
                      <a:pt x="471" y="1154"/>
                    </a:lnTo>
                    <a:lnTo>
                      <a:pt x="444" y="1148"/>
                    </a:lnTo>
                    <a:lnTo>
                      <a:pt x="417" y="1140"/>
                    </a:lnTo>
                    <a:lnTo>
                      <a:pt x="390" y="1131"/>
                    </a:lnTo>
                    <a:lnTo>
                      <a:pt x="363" y="1121"/>
                    </a:lnTo>
                    <a:lnTo>
                      <a:pt x="338" y="1110"/>
                    </a:lnTo>
                    <a:lnTo>
                      <a:pt x="313" y="1096"/>
                    </a:lnTo>
                    <a:lnTo>
                      <a:pt x="288" y="1083"/>
                    </a:lnTo>
                    <a:lnTo>
                      <a:pt x="265" y="1067"/>
                    </a:lnTo>
                    <a:lnTo>
                      <a:pt x="242" y="1052"/>
                    </a:lnTo>
                    <a:lnTo>
                      <a:pt x="221" y="1035"/>
                    </a:lnTo>
                    <a:lnTo>
                      <a:pt x="200" y="1016"/>
                    </a:lnTo>
                    <a:lnTo>
                      <a:pt x="179" y="996"/>
                    </a:lnTo>
                    <a:lnTo>
                      <a:pt x="160" y="977"/>
                    </a:lnTo>
                    <a:lnTo>
                      <a:pt x="142" y="956"/>
                    </a:lnTo>
                    <a:lnTo>
                      <a:pt x="125" y="933"/>
                    </a:lnTo>
                    <a:lnTo>
                      <a:pt x="108" y="912"/>
                    </a:lnTo>
                    <a:lnTo>
                      <a:pt x="93" y="887"/>
                    </a:lnTo>
                    <a:lnTo>
                      <a:pt x="79" y="864"/>
                    </a:lnTo>
                    <a:lnTo>
                      <a:pt x="68" y="839"/>
                    </a:lnTo>
                    <a:lnTo>
                      <a:pt x="56" y="812"/>
                    </a:lnTo>
                    <a:lnTo>
                      <a:pt x="45" y="787"/>
                    </a:lnTo>
                    <a:lnTo>
                      <a:pt x="35" y="760"/>
                    </a:lnTo>
                    <a:lnTo>
                      <a:pt x="27" y="731"/>
                    </a:lnTo>
                    <a:lnTo>
                      <a:pt x="21" y="705"/>
                    </a:lnTo>
                    <a:lnTo>
                      <a:pt x="16" y="676"/>
                    </a:lnTo>
                    <a:lnTo>
                      <a:pt x="12" y="647"/>
                    </a:lnTo>
                    <a:lnTo>
                      <a:pt x="10" y="618"/>
                    </a:lnTo>
                    <a:lnTo>
                      <a:pt x="10" y="588"/>
                    </a:lnTo>
                    <a:lnTo>
                      <a:pt x="10" y="557"/>
                    </a:lnTo>
                    <a:lnTo>
                      <a:pt x="12" y="528"/>
                    </a:lnTo>
                    <a:lnTo>
                      <a:pt x="16" y="499"/>
                    </a:lnTo>
                    <a:lnTo>
                      <a:pt x="21" y="470"/>
                    </a:lnTo>
                    <a:lnTo>
                      <a:pt x="27" y="444"/>
                    </a:lnTo>
                    <a:lnTo>
                      <a:pt x="35" y="415"/>
                    </a:lnTo>
                    <a:lnTo>
                      <a:pt x="45" y="388"/>
                    </a:lnTo>
                    <a:lnTo>
                      <a:pt x="56" y="363"/>
                    </a:lnTo>
                    <a:lnTo>
                      <a:pt x="68" y="336"/>
                    </a:lnTo>
                    <a:lnTo>
                      <a:pt x="79" y="311"/>
                    </a:lnTo>
                    <a:lnTo>
                      <a:pt x="93" y="288"/>
                    </a:lnTo>
                    <a:lnTo>
                      <a:pt x="108" y="263"/>
                    </a:lnTo>
                    <a:lnTo>
                      <a:pt x="125" y="242"/>
                    </a:lnTo>
                    <a:lnTo>
                      <a:pt x="142" y="219"/>
                    </a:lnTo>
                    <a:lnTo>
                      <a:pt x="160" y="198"/>
                    </a:lnTo>
                    <a:lnTo>
                      <a:pt x="179" y="179"/>
                    </a:lnTo>
                    <a:lnTo>
                      <a:pt x="200" y="159"/>
                    </a:lnTo>
                    <a:lnTo>
                      <a:pt x="221" y="140"/>
                    </a:lnTo>
                    <a:lnTo>
                      <a:pt x="242" y="123"/>
                    </a:lnTo>
                    <a:lnTo>
                      <a:pt x="265" y="108"/>
                    </a:lnTo>
                    <a:lnTo>
                      <a:pt x="288" y="92"/>
                    </a:lnTo>
                    <a:lnTo>
                      <a:pt x="313" y="79"/>
                    </a:lnTo>
                    <a:lnTo>
                      <a:pt x="338" y="65"/>
                    </a:lnTo>
                    <a:lnTo>
                      <a:pt x="363" y="54"/>
                    </a:lnTo>
                    <a:lnTo>
                      <a:pt x="390" y="44"/>
                    </a:lnTo>
                    <a:lnTo>
                      <a:pt x="417" y="35"/>
                    </a:lnTo>
                    <a:lnTo>
                      <a:pt x="444" y="27"/>
                    </a:lnTo>
                    <a:lnTo>
                      <a:pt x="471" y="21"/>
                    </a:lnTo>
                    <a:lnTo>
                      <a:pt x="500" y="16"/>
                    </a:lnTo>
                    <a:lnTo>
                      <a:pt x="528" y="12"/>
                    </a:lnTo>
                    <a:lnTo>
                      <a:pt x="559" y="10"/>
                    </a:lnTo>
                    <a:lnTo>
                      <a:pt x="588" y="10"/>
                    </a:lnTo>
                    <a:lnTo>
                      <a:pt x="619" y="10"/>
                    </a:lnTo>
                    <a:lnTo>
                      <a:pt x="647" y="12"/>
                    </a:lnTo>
                    <a:lnTo>
                      <a:pt x="676" y="16"/>
                    </a:lnTo>
                    <a:lnTo>
                      <a:pt x="705" y="21"/>
                    </a:lnTo>
                    <a:lnTo>
                      <a:pt x="734" y="27"/>
                    </a:lnTo>
                    <a:lnTo>
                      <a:pt x="761" y="35"/>
                    </a:lnTo>
                    <a:lnTo>
                      <a:pt x="787" y="44"/>
                    </a:lnTo>
                    <a:lnTo>
                      <a:pt x="812" y="54"/>
                    </a:lnTo>
                    <a:lnTo>
                      <a:pt x="839" y="65"/>
                    </a:lnTo>
                    <a:lnTo>
                      <a:pt x="864" y="79"/>
                    </a:lnTo>
                    <a:lnTo>
                      <a:pt x="887" y="92"/>
                    </a:lnTo>
                    <a:lnTo>
                      <a:pt x="912" y="108"/>
                    </a:lnTo>
                    <a:lnTo>
                      <a:pt x="935" y="123"/>
                    </a:lnTo>
                    <a:lnTo>
                      <a:pt x="956" y="140"/>
                    </a:lnTo>
                    <a:lnTo>
                      <a:pt x="978" y="159"/>
                    </a:lnTo>
                    <a:lnTo>
                      <a:pt x="997" y="179"/>
                    </a:lnTo>
                    <a:lnTo>
                      <a:pt x="1016" y="198"/>
                    </a:lnTo>
                    <a:lnTo>
                      <a:pt x="1035" y="219"/>
                    </a:lnTo>
                    <a:lnTo>
                      <a:pt x="1052" y="242"/>
                    </a:lnTo>
                    <a:lnTo>
                      <a:pt x="1068" y="263"/>
                    </a:lnTo>
                    <a:lnTo>
                      <a:pt x="1083" y="288"/>
                    </a:lnTo>
                    <a:lnTo>
                      <a:pt x="1097" y="311"/>
                    </a:lnTo>
                    <a:lnTo>
                      <a:pt x="1110" y="336"/>
                    </a:lnTo>
                    <a:lnTo>
                      <a:pt x="1122" y="363"/>
                    </a:lnTo>
                    <a:lnTo>
                      <a:pt x="1131" y="388"/>
                    </a:lnTo>
                    <a:lnTo>
                      <a:pt x="1141" y="415"/>
                    </a:lnTo>
                    <a:lnTo>
                      <a:pt x="1148" y="444"/>
                    </a:lnTo>
                    <a:lnTo>
                      <a:pt x="1154" y="470"/>
                    </a:lnTo>
                    <a:lnTo>
                      <a:pt x="1160" y="499"/>
                    </a:lnTo>
                    <a:lnTo>
                      <a:pt x="1164" y="528"/>
                    </a:lnTo>
                    <a:lnTo>
                      <a:pt x="1166" y="557"/>
                    </a:lnTo>
                    <a:lnTo>
                      <a:pt x="1168" y="588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5" name="Freeform 79">
                <a:extLst>
                  <a:ext uri="{FF2B5EF4-FFF2-40B4-BE49-F238E27FC236}">
                    <a16:creationId xmlns:a16="http://schemas.microsoft.com/office/drawing/2014/main" id="{55DB5309-1189-4304-8F77-B942F832DA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4" y="1596"/>
                <a:ext cx="1165" cy="1167"/>
              </a:xfrm>
              <a:custGeom>
                <a:avLst/>
                <a:gdLst>
                  <a:gd name="T0" fmla="*/ 1154 w 1165"/>
                  <a:gd name="T1" fmla="*/ 466 h 1167"/>
                  <a:gd name="T2" fmla="*/ 1108 w 1165"/>
                  <a:gd name="T3" fmla="*/ 330 h 1167"/>
                  <a:gd name="T4" fmla="*/ 1031 w 1165"/>
                  <a:gd name="T5" fmla="*/ 213 h 1167"/>
                  <a:gd name="T6" fmla="*/ 931 w 1165"/>
                  <a:gd name="T7" fmla="*/ 117 h 1167"/>
                  <a:gd name="T8" fmla="*/ 808 w 1165"/>
                  <a:gd name="T9" fmla="*/ 46 h 1167"/>
                  <a:gd name="T10" fmla="*/ 670 w 1165"/>
                  <a:gd name="T11" fmla="*/ 8 h 1167"/>
                  <a:gd name="T12" fmla="*/ 522 w 1165"/>
                  <a:gd name="T13" fmla="*/ 4 h 1167"/>
                  <a:gd name="T14" fmla="*/ 382 w 1165"/>
                  <a:gd name="T15" fmla="*/ 36 h 1167"/>
                  <a:gd name="T16" fmla="*/ 255 w 1165"/>
                  <a:gd name="T17" fmla="*/ 100 h 1167"/>
                  <a:gd name="T18" fmla="*/ 152 w 1165"/>
                  <a:gd name="T19" fmla="*/ 192 h 1167"/>
                  <a:gd name="T20" fmla="*/ 69 w 1165"/>
                  <a:gd name="T21" fmla="*/ 305 h 1167"/>
                  <a:gd name="T22" fmla="*/ 17 w 1165"/>
                  <a:gd name="T23" fmla="*/ 438 h 1167"/>
                  <a:gd name="T24" fmla="*/ 0 w 1165"/>
                  <a:gd name="T25" fmla="*/ 584 h 1167"/>
                  <a:gd name="T26" fmla="*/ 17 w 1165"/>
                  <a:gd name="T27" fmla="*/ 729 h 1167"/>
                  <a:gd name="T28" fmla="*/ 69 w 1165"/>
                  <a:gd name="T29" fmla="*/ 862 h 1167"/>
                  <a:gd name="T30" fmla="*/ 152 w 1165"/>
                  <a:gd name="T31" fmla="*/ 975 h 1167"/>
                  <a:gd name="T32" fmla="*/ 255 w 1165"/>
                  <a:gd name="T33" fmla="*/ 1067 h 1167"/>
                  <a:gd name="T34" fmla="*/ 382 w 1165"/>
                  <a:gd name="T35" fmla="*/ 1131 h 1167"/>
                  <a:gd name="T36" fmla="*/ 522 w 1165"/>
                  <a:gd name="T37" fmla="*/ 1163 h 1167"/>
                  <a:gd name="T38" fmla="*/ 670 w 1165"/>
                  <a:gd name="T39" fmla="*/ 1159 h 1167"/>
                  <a:gd name="T40" fmla="*/ 808 w 1165"/>
                  <a:gd name="T41" fmla="*/ 1121 h 1167"/>
                  <a:gd name="T42" fmla="*/ 931 w 1165"/>
                  <a:gd name="T43" fmla="*/ 1050 h 1167"/>
                  <a:gd name="T44" fmla="*/ 1031 w 1165"/>
                  <a:gd name="T45" fmla="*/ 954 h 1167"/>
                  <a:gd name="T46" fmla="*/ 1108 w 1165"/>
                  <a:gd name="T47" fmla="*/ 837 h 1167"/>
                  <a:gd name="T48" fmla="*/ 1154 w 1165"/>
                  <a:gd name="T49" fmla="*/ 701 h 1167"/>
                  <a:gd name="T50" fmla="*/ 1156 w 1165"/>
                  <a:gd name="T51" fmla="*/ 584 h 1167"/>
                  <a:gd name="T52" fmla="*/ 1139 w 1165"/>
                  <a:gd name="T53" fmla="*/ 727 h 1167"/>
                  <a:gd name="T54" fmla="*/ 1087 w 1165"/>
                  <a:gd name="T55" fmla="*/ 858 h 1167"/>
                  <a:gd name="T56" fmla="*/ 1008 w 1165"/>
                  <a:gd name="T57" fmla="*/ 969 h 1167"/>
                  <a:gd name="T58" fmla="*/ 902 w 1165"/>
                  <a:gd name="T59" fmla="*/ 1060 h 1167"/>
                  <a:gd name="T60" fmla="*/ 780 w 1165"/>
                  <a:gd name="T61" fmla="*/ 1123 h 1167"/>
                  <a:gd name="T62" fmla="*/ 641 w 1165"/>
                  <a:gd name="T63" fmla="*/ 1155 h 1167"/>
                  <a:gd name="T64" fmla="*/ 495 w 1165"/>
                  <a:gd name="T65" fmla="*/ 1152 h 1167"/>
                  <a:gd name="T66" fmla="*/ 359 w 1165"/>
                  <a:gd name="T67" fmla="*/ 1113 h 1167"/>
                  <a:gd name="T68" fmla="*/ 238 w 1165"/>
                  <a:gd name="T69" fmla="*/ 1044 h 1167"/>
                  <a:gd name="T70" fmla="*/ 138 w 1165"/>
                  <a:gd name="T71" fmla="*/ 948 h 1167"/>
                  <a:gd name="T72" fmla="*/ 65 w 1165"/>
                  <a:gd name="T73" fmla="*/ 833 h 1167"/>
                  <a:gd name="T74" fmla="*/ 19 w 1165"/>
                  <a:gd name="T75" fmla="*/ 699 h 1167"/>
                  <a:gd name="T76" fmla="*/ 8 w 1165"/>
                  <a:gd name="T77" fmla="*/ 555 h 1167"/>
                  <a:gd name="T78" fmla="*/ 33 w 1165"/>
                  <a:gd name="T79" fmla="*/ 413 h 1167"/>
                  <a:gd name="T80" fmla="*/ 90 w 1165"/>
                  <a:gd name="T81" fmla="*/ 286 h 1167"/>
                  <a:gd name="T82" fmla="*/ 177 w 1165"/>
                  <a:gd name="T83" fmla="*/ 177 h 1167"/>
                  <a:gd name="T84" fmla="*/ 284 w 1165"/>
                  <a:gd name="T85" fmla="*/ 92 h 1167"/>
                  <a:gd name="T86" fmla="*/ 411 w 1165"/>
                  <a:gd name="T87" fmla="*/ 35 h 1167"/>
                  <a:gd name="T88" fmla="*/ 553 w 1165"/>
                  <a:gd name="T89" fmla="*/ 10 h 1167"/>
                  <a:gd name="T90" fmla="*/ 697 w 1165"/>
                  <a:gd name="T91" fmla="*/ 21 h 1167"/>
                  <a:gd name="T92" fmla="*/ 831 w 1165"/>
                  <a:gd name="T93" fmla="*/ 65 h 1167"/>
                  <a:gd name="T94" fmla="*/ 948 w 1165"/>
                  <a:gd name="T95" fmla="*/ 140 h 1167"/>
                  <a:gd name="T96" fmla="*/ 1043 w 1165"/>
                  <a:gd name="T97" fmla="*/ 240 h 1167"/>
                  <a:gd name="T98" fmla="*/ 1112 w 1165"/>
                  <a:gd name="T99" fmla="*/ 359 h 1167"/>
                  <a:gd name="T100" fmla="*/ 1150 w 1165"/>
                  <a:gd name="T101" fmla="*/ 495 h 11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65"/>
                  <a:gd name="T154" fmla="*/ 0 h 1167"/>
                  <a:gd name="T155" fmla="*/ 1165 w 1165"/>
                  <a:gd name="T156" fmla="*/ 1167 h 11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65" h="1167">
                    <a:moveTo>
                      <a:pt x="1165" y="584"/>
                    </a:moveTo>
                    <a:lnTo>
                      <a:pt x="1164" y="553"/>
                    </a:lnTo>
                    <a:lnTo>
                      <a:pt x="1162" y="524"/>
                    </a:lnTo>
                    <a:lnTo>
                      <a:pt x="1158" y="495"/>
                    </a:lnTo>
                    <a:lnTo>
                      <a:pt x="1154" y="466"/>
                    </a:lnTo>
                    <a:lnTo>
                      <a:pt x="1146" y="438"/>
                    </a:lnTo>
                    <a:lnTo>
                      <a:pt x="1139" y="411"/>
                    </a:lnTo>
                    <a:lnTo>
                      <a:pt x="1129" y="384"/>
                    </a:lnTo>
                    <a:lnTo>
                      <a:pt x="1119" y="357"/>
                    </a:lnTo>
                    <a:lnTo>
                      <a:pt x="1108" y="330"/>
                    </a:lnTo>
                    <a:lnTo>
                      <a:pt x="1094" y="305"/>
                    </a:lnTo>
                    <a:lnTo>
                      <a:pt x="1081" y="282"/>
                    </a:lnTo>
                    <a:lnTo>
                      <a:pt x="1066" y="257"/>
                    </a:lnTo>
                    <a:lnTo>
                      <a:pt x="1048" y="234"/>
                    </a:lnTo>
                    <a:lnTo>
                      <a:pt x="1031" y="213"/>
                    </a:lnTo>
                    <a:lnTo>
                      <a:pt x="1014" y="192"/>
                    </a:lnTo>
                    <a:lnTo>
                      <a:pt x="995" y="171"/>
                    </a:lnTo>
                    <a:lnTo>
                      <a:pt x="973" y="152"/>
                    </a:lnTo>
                    <a:lnTo>
                      <a:pt x="952" y="134"/>
                    </a:lnTo>
                    <a:lnTo>
                      <a:pt x="931" y="117"/>
                    </a:lnTo>
                    <a:lnTo>
                      <a:pt x="908" y="100"/>
                    </a:lnTo>
                    <a:lnTo>
                      <a:pt x="885" y="84"/>
                    </a:lnTo>
                    <a:lnTo>
                      <a:pt x="860" y="71"/>
                    </a:lnTo>
                    <a:lnTo>
                      <a:pt x="835" y="58"/>
                    </a:lnTo>
                    <a:lnTo>
                      <a:pt x="808" y="46"/>
                    </a:lnTo>
                    <a:lnTo>
                      <a:pt x="783" y="36"/>
                    </a:lnTo>
                    <a:lnTo>
                      <a:pt x="755" y="27"/>
                    </a:lnTo>
                    <a:lnTo>
                      <a:pt x="728" y="19"/>
                    </a:lnTo>
                    <a:lnTo>
                      <a:pt x="699" y="13"/>
                    </a:lnTo>
                    <a:lnTo>
                      <a:pt x="670" y="8"/>
                    </a:lnTo>
                    <a:lnTo>
                      <a:pt x="641" y="4"/>
                    </a:lnTo>
                    <a:lnTo>
                      <a:pt x="613" y="2"/>
                    </a:lnTo>
                    <a:lnTo>
                      <a:pt x="582" y="0"/>
                    </a:lnTo>
                    <a:lnTo>
                      <a:pt x="553" y="2"/>
                    </a:lnTo>
                    <a:lnTo>
                      <a:pt x="522" y="4"/>
                    </a:lnTo>
                    <a:lnTo>
                      <a:pt x="494" y="8"/>
                    </a:lnTo>
                    <a:lnTo>
                      <a:pt x="465" y="13"/>
                    </a:lnTo>
                    <a:lnTo>
                      <a:pt x="436" y="19"/>
                    </a:lnTo>
                    <a:lnTo>
                      <a:pt x="409" y="27"/>
                    </a:lnTo>
                    <a:lnTo>
                      <a:pt x="382" y="36"/>
                    </a:lnTo>
                    <a:lnTo>
                      <a:pt x="355" y="46"/>
                    </a:lnTo>
                    <a:lnTo>
                      <a:pt x="330" y="58"/>
                    </a:lnTo>
                    <a:lnTo>
                      <a:pt x="305" y="71"/>
                    </a:lnTo>
                    <a:lnTo>
                      <a:pt x="280" y="84"/>
                    </a:lnTo>
                    <a:lnTo>
                      <a:pt x="255" y="100"/>
                    </a:lnTo>
                    <a:lnTo>
                      <a:pt x="234" y="117"/>
                    </a:lnTo>
                    <a:lnTo>
                      <a:pt x="211" y="134"/>
                    </a:lnTo>
                    <a:lnTo>
                      <a:pt x="190" y="152"/>
                    </a:lnTo>
                    <a:lnTo>
                      <a:pt x="171" y="171"/>
                    </a:lnTo>
                    <a:lnTo>
                      <a:pt x="152" y="192"/>
                    </a:lnTo>
                    <a:lnTo>
                      <a:pt x="133" y="213"/>
                    </a:lnTo>
                    <a:lnTo>
                      <a:pt x="115" y="234"/>
                    </a:lnTo>
                    <a:lnTo>
                      <a:pt x="100" y="257"/>
                    </a:lnTo>
                    <a:lnTo>
                      <a:pt x="85" y="282"/>
                    </a:lnTo>
                    <a:lnTo>
                      <a:pt x="69" y="305"/>
                    </a:lnTo>
                    <a:lnTo>
                      <a:pt x="58" y="330"/>
                    </a:lnTo>
                    <a:lnTo>
                      <a:pt x="46" y="357"/>
                    </a:lnTo>
                    <a:lnTo>
                      <a:pt x="35" y="384"/>
                    </a:lnTo>
                    <a:lnTo>
                      <a:pt x="25" y="411"/>
                    </a:lnTo>
                    <a:lnTo>
                      <a:pt x="17" y="438"/>
                    </a:lnTo>
                    <a:lnTo>
                      <a:pt x="12" y="466"/>
                    </a:lnTo>
                    <a:lnTo>
                      <a:pt x="6" y="495"/>
                    </a:lnTo>
                    <a:lnTo>
                      <a:pt x="2" y="524"/>
                    </a:lnTo>
                    <a:lnTo>
                      <a:pt x="0" y="553"/>
                    </a:lnTo>
                    <a:lnTo>
                      <a:pt x="0" y="584"/>
                    </a:lnTo>
                    <a:lnTo>
                      <a:pt x="0" y="614"/>
                    </a:lnTo>
                    <a:lnTo>
                      <a:pt x="2" y="643"/>
                    </a:lnTo>
                    <a:lnTo>
                      <a:pt x="6" y="672"/>
                    </a:lnTo>
                    <a:lnTo>
                      <a:pt x="12" y="701"/>
                    </a:lnTo>
                    <a:lnTo>
                      <a:pt x="17" y="729"/>
                    </a:lnTo>
                    <a:lnTo>
                      <a:pt x="25" y="756"/>
                    </a:lnTo>
                    <a:lnTo>
                      <a:pt x="35" y="783"/>
                    </a:lnTo>
                    <a:lnTo>
                      <a:pt x="46" y="810"/>
                    </a:lnTo>
                    <a:lnTo>
                      <a:pt x="58" y="837"/>
                    </a:lnTo>
                    <a:lnTo>
                      <a:pt x="69" y="862"/>
                    </a:lnTo>
                    <a:lnTo>
                      <a:pt x="85" y="885"/>
                    </a:lnTo>
                    <a:lnTo>
                      <a:pt x="100" y="910"/>
                    </a:lnTo>
                    <a:lnTo>
                      <a:pt x="115" y="933"/>
                    </a:lnTo>
                    <a:lnTo>
                      <a:pt x="133" y="954"/>
                    </a:lnTo>
                    <a:lnTo>
                      <a:pt x="152" y="975"/>
                    </a:lnTo>
                    <a:lnTo>
                      <a:pt x="171" y="996"/>
                    </a:lnTo>
                    <a:lnTo>
                      <a:pt x="190" y="1015"/>
                    </a:lnTo>
                    <a:lnTo>
                      <a:pt x="211" y="1033"/>
                    </a:lnTo>
                    <a:lnTo>
                      <a:pt x="234" y="1050"/>
                    </a:lnTo>
                    <a:lnTo>
                      <a:pt x="255" y="1067"/>
                    </a:lnTo>
                    <a:lnTo>
                      <a:pt x="280" y="1083"/>
                    </a:lnTo>
                    <a:lnTo>
                      <a:pt x="305" y="1096"/>
                    </a:lnTo>
                    <a:lnTo>
                      <a:pt x="330" y="1109"/>
                    </a:lnTo>
                    <a:lnTo>
                      <a:pt x="355" y="1121"/>
                    </a:lnTo>
                    <a:lnTo>
                      <a:pt x="382" y="1131"/>
                    </a:lnTo>
                    <a:lnTo>
                      <a:pt x="409" y="1140"/>
                    </a:lnTo>
                    <a:lnTo>
                      <a:pt x="436" y="1148"/>
                    </a:lnTo>
                    <a:lnTo>
                      <a:pt x="465" y="1154"/>
                    </a:lnTo>
                    <a:lnTo>
                      <a:pt x="494" y="1159"/>
                    </a:lnTo>
                    <a:lnTo>
                      <a:pt x="522" y="1163"/>
                    </a:lnTo>
                    <a:lnTo>
                      <a:pt x="553" y="1165"/>
                    </a:lnTo>
                    <a:lnTo>
                      <a:pt x="582" y="1167"/>
                    </a:lnTo>
                    <a:lnTo>
                      <a:pt x="613" y="1165"/>
                    </a:lnTo>
                    <a:lnTo>
                      <a:pt x="641" y="1163"/>
                    </a:lnTo>
                    <a:lnTo>
                      <a:pt x="670" y="1159"/>
                    </a:lnTo>
                    <a:lnTo>
                      <a:pt x="699" y="1154"/>
                    </a:lnTo>
                    <a:lnTo>
                      <a:pt x="728" y="1148"/>
                    </a:lnTo>
                    <a:lnTo>
                      <a:pt x="755" y="1140"/>
                    </a:lnTo>
                    <a:lnTo>
                      <a:pt x="783" y="1131"/>
                    </a:lnTo>
                    <a:lnTo>
                      <a:pt x="808" y="1121"/>
                    </a:lnTo>
                    <a:lnTo>
                      <a:pt x="835" y="1109"/>
                    </a:lnTo>
                    <a:lnTo>
                      <a:pt x="860" y="1096"/>
                    </a:lnTo>
                    <a:lnTo>
                      <a:pt x="885" y="1083"/>
                    </a:lnTo>
                    <a:lnTo>
                      <a:pt x="908" y="1067"/>
                    </a:lnTo>
                    <a:lnTo>
                      <a:pt x="931" y="1050"/>
                    </a:lnTo>
                    <a:lnTo>
                      <a:pt x="952" y="1033"/>
                    </a:lnTo>
                    <a:lnTo>
                      <a:pt x="973" y="1015"/>
                    </a:lnTo>
                    <a:lnTo>
                      <a:pt x="995" y="996"/>
                    </a:lnTo>
                    <a:lnTo>
                      <a:pt x="1014" y="975"/>
                    </a:lnTo>
                    <a:lnTo>
                      <a:pt x="1031" y="954"/>
                    </a:lnTo>
                    <a:lnTo>
                      <a:pt x="1048" y="933"/>
                    </a:lnTo>
                    <a:lnTo>
                      <a:pt x="1066" y="910"/>
                    </a:lnTo>
                    <a:lnTo>
                      <a:pt x="1081" y="885"/>
                    </a:lnTo>
                    <a:lnTo>
                      <a:pt x="1094" y="862"/>
                    </a:lnTo>
                    <a:lnTo>
                      <a:pt x="1108" y="837"/>
                    </a:lnTo>
                    <a:lnTo>
                      <a:pt x="1119" y="810"/>
                    </a:lnTo>
                    <a:lnTo>
                      <a:pt x="1129" y="783"/>
                    </a:lnTo>
                    <a:lnTo>
                      <a:pt x="1139" y="756"/>
                    </a:lnTo>
                    <a:lnTo>
                      <a:pt x="1146" y="729"/>
                    </a:lnTo>
                    <a:lnTo>
                      <a:pt x="1154" y="701"/>
                    </a:lnTo>
                    <a:lnTo>
                      <a:pt x="1158" y="672"/>
                    </a:lnTo>
                    <a:lnTo>
                      <a:pt x="1162" y="643"/>
                    </a:lnTo>
                    <a:lnTo>
                      <a:pt x="1164" y="614"/>
                    </a:lnTo>
                    <a:lnTo>
                      <a:pt x="1165" y="584"/>
                    </a:lnTo>
                    <a:close/>
                    <a:moveTo>
                      <a:pt x="1156" y="584"/>
                    </a:moveTo>
                    <a:lnTo>
                      <a:pt x="1156" y="612"/>
                    </a:lnTo>
                    <a:lnTo>
                      <a:pt x="1154" y="643"/>
                    </a:lnTo>
                    <a:lnTo>
                      <a:pt x="1150" y="672"/>
                    </a:lnTo>
                    <a:lnTo>
                      <a:pt x="1144" y="699"/>
                    </a:lnTo>
                    <a:lnTo>
                      <a:pt x="1139" y="727"/>
                    </a:lnTo>
                    <a:lnTo>
                      <a:pt x="1131" y="754"/>
                    </a:lnTo>
                    <a:lnTo>
                      <a:pt x="1121" y="781"/>
                    </a:lnTo>
                    <a:lnTo>
                      <a:pt x="1112" y="808"/>
                    </a:lnTo>
                    <a:lnTo>
                      <a:pt x="1100" y="833"/>
                    </a:lnTo>
                    <a:lnTo>
                      <a:pt x="1087" y="858"/>
                    </a:lnTo>
                    <a:lnTo>
                      <a:pt x="1073" y="881"/>
                    </a:lnTo>
                    <a:lnTo>
                      <a:pt x="1058" y="904"/>
                    </a:lnTo>
                    <a:lnTo>
                      <a:pt x="1043" y="927"/>
                    </a:lnTo>
                    <a:lnTo>
                      <a:pt x="1025" y="948"/>
                    </a:lnTo>
                    <a:lnTo>
                      <a:pt x="1008" y="969"/>
                    </a:lnTo>
                    <a:lnTo>
                      <a:pt x="989" y="990"/>
                    </a:lnTo>
                    <a:lnTo>
                      <a:pt x="968" y="1010"/>
                    </a:lnTo>
                    <a:lnTo>
                      <a:pt x="948" y="1027"/>
                    </a:lnTo>
                    <a:lnTo>
                      <a:pt x="925" y="1044"/>
                    </a:lnTo>
                    <a:lnTo>
                      <a:pt x="902" y="1060"/>
                    </a:lnTo>
                    <a:lnTo>
                      <a:pt x="879" y="1075"/>
                    </a:lnTo>
                    <a:lnTo>
                      <a:pt x="856" y="1088"/>
                    </a:lnTo>
                    <a:lnTo>
                      <a:pt x="831" y="1102"/>
                    </a:lnTo>
                    <a:lnTo>
                      <a:pt x="806" y="1113"/>
                    </a:lnTo>
                    <a:lnTo>
                      <a:pt x="780" y="1123"/>
                    </a:lnTo>
                    <a:lnTo>
                      <a:pt x="753" y="1132"/>
                    </a:lnTo>
                    <a:lnTo>
                      <a:pt x="726" y="1140"/>
                    </a:lnTo>
                    <a:lnTo>
                      <a:pt x="697" y="1146"/>
                    </a:lnTo>
                    <a:lnTo>
                      <a:pt x="670" y="1152"/>
                    </a:lnTo>
                    <a:lnTo>
                      <a:pt x="641" y="1155"/>
                    </a:lnTo>
                    <a:lnTo>
                      <a:pt x="613" y="1157"/>
                    </a:lnTo>
                    <a:lnTo>
                      <a:pt x="582" y="1157"/>
                    </a:lnTo>
                    <a:lnTo>
                      <a:pt x="553" y="1157"/>
                    </a:lnTo>
                    <a:lnTo>
                      <a:pt x="524" y="1155"/>
                    </a:lnTo>
                    <a:lnTo>
                      <a:pt x="495" y="1152"/>
                    </a:lnTo>
                    <a:lnTo>
                      <a:pt x="467" y="1146"/>
                    </a:lnTo>
                    <a:lnTo>
                      <a:pt x="438" y="1140"/>
                    </a:lnTo>
                    <a:lnTo>
                      <a:pt x="411" y="1132"/>
                    </a:lnTo>
                    <a:lnTo>
                      <a:pt x="384" y="1123"/>
                    </a:lnTo>
                    <a:lnTo>
                      <a:pt x="359" y="1113"/>
                    </a:lnTo>
                    <a:lnTo>
                      <a:pt x="332" y="1102"/>
                    </a:lnTo>
                    <a:lnTo>
                      <a:pt x="309" y="1088"/>
                    </a:lnTo>
                    <a:lnTo>
                      <a:pt x="284" y="1075"/>
                    </a:lnTo>
                    <a:lnTo>
                      <a:pt x="261" y="1060"/>
                    </a:lnTo>
                    <a:lnTo>
                      <a:pt x="238" y="1044"/>
                    </a:lnTo>
                    <a:lnTo>
                      <a:pt x="217" y="1027"/>
                    </a:lnTo>
                    <a:lnTo>
                      <a:pt x="196" y="1010"/>
                    </a:lnTo>
                    <a:lnTo>
                      <a:pt x="177" y="990"/>
                    </a:lnTo>
                    <a:lnTo>
                      <a:pt x="158" y="969"/>
                    </a:lnTo>
                    <a:lnTo>
                      <a:pt x="138" y="948"/>
                    </a:lnTo>
                    <a:lnTo>
                      <a:pt x="121" y="927"/>
                    </a:lnTo>
                    <a:lnTo>
                      <a:pt x="106" y="904"/>
                    </a:lnTo>
                    <a:lnTo>
                      <a:pt x="90" y="881"/>
                    </a:lnTo>
                    <a:lnTo>
                      <a:pt x="77" y="858"/>
                    </a:lnTo>
                    <a:lnTo>
                      <a:pt x="65" y="833"/>
                    </a:lnTo>
                    <a:lnTo>
                      <a:pt x="54" y="808"/>
                    </a:lnTo>
                    <a:lnTo>
                      <a:pt x="42" y="781"/>
                    </a:lnTo>
                    <a:lnTo>
                      <a:pt x="33" y="754"/>
                    </a:lnTo>
                    <a:lnTo>
                      <a:pt x="25" y="727"/>
                    </a:lnTo>
                    <a:lnTo>
                      <a:pt x="19" y="699"/>
                    </a:lnTo>
                    <a:lnTo>
                      <a:pt x="14" y="672"/>
                    </a:lnTo>
                    <a:lnTo>
                      <a:pt x="12" y="643"/>
                    </a:lnTo>
                    <a:lnTo>
                      <a:pt x="8" y="612"/>
                    </a:lnTo>
                    <a:lnTo>
                      <a:pt x="8" y="584"/>
                    </a:lnTo>
                    <a:lnTo>
                      <a:pt x="8" y="555"/>
                    </a:lnTo>
                    <a:lnTo>
                      <a:pt x="12" y="524"/>
                    </a:lnTo>
                    <a:lnTo>
                      <a:pt x="14" y="495"/>
                    </a:lnTo>
                    <a:lnTo>
                      <a:pt x="19" y="468"/>
                    </a:lnTo>
                    <a:lnTo>
                      <a:pt x="25" y="440"/>
                    </a:lnTo>
                    <a:lnTo>
                      <a:pt x="33" y="413"/>
                    </a:lnTo>
                    <a:lnTo>
                      <a:pt x="42" y="386"/>
                    </a:lnTo>
                    <a:lnTo>
                      <a:pt x="54" y="359"/>
                    </a:lnTo>
                    <a:lnTo>
                      <a:pt x="65" y="334"/>
                    </a:lnTo>
                    <a:lnTo>
                      <a:pt x="77" y="309"/>
                    </a:lnTo>
                    <a:lnTo>
                      <a:pt x="90" y="286"/>
                    </a:lnTo>
                    <a:lnTo>
                      <a:pt x="106" y="263"/>
                    </a:lnTo>
                    <a:lnTo>
                      <a:pt x="121" y="240"/>
                    </a:lnTo>
                    <a:lnTo>
                      <a:pt x="138" y="219"/>
                    </a:lnTo>
                    <a:lnTo>
                      <a:pt x="158" y="198"/>
                    </a:lnTo>
                    <a:lnTo>
                      <a:pt x="177" y="177"/>
                    </a:lnTo>
                    <a:lnTo>
                      <a:pt x="196" y="157"/>
                    </a:lnTo>
                    <a:lnTo>
                      <a:pt x="217" y="140"/>
                    </a:lnTo>
                    <a:lnTo>
                      <a:pt x="238" y="123"/>
                    </a:lnTo>
                    <a:lnTo>
                      <a:pt x="261" y="108"/>
                    </a:lnTo>
                    <a:lnTo>
                      <a:pt x="284" y="92"/>
                    </a:lnTo>
                    <a:lnTo>
                      <a:pt x="309" y="79"/>
                    </a:lnTo>
                    <a:lnTo>
                      <a:pt x="332" y="65"/>
                    </a:lnTo>
                    <a:lnTo>
                      <a:pt x="359" y="54"/>
                    </a:lnTo>
                    <a:lnTo>
                      <a:pt x="384" y="44"/>
                    </a:lnTo>
                    <a:lnTo>
                      <a:pt x="411" y="35"/>
                    </a:lnTo>
                    <a:lnTo>
                      <a:pt x="438" y="27"/>
                    </a:lnTo>
                    <a:lnTo>
                      <a:pt x="467" y="21"/>
                    </a:lnTo>
                    <a:lnTo>
                      <a:pt x="495" y="15"/>
                    </a:lnTo>
                    <a:lnTo>
                      <a:pt x="524" y="12"/>
                    </a:lnTo>
                    <a:lnTo>
                      <a:pt x="553" y="10"/>
                    </a:lnTo>
                    <a:lnTo>
                      <a:pt x="582" y="10"/>
                    </a:lnTo>
                    <a:lnTo>
                      <a:pt x="613" y="10"/>
                    </a:lnTo>
                    <a:lnTo>
                      <a:pt x="641" y="12"/>
                    </a:lnTo>
                    <a:lnTo>
                      <a:pt x="670" y="15"/>
                    </a:lnTo>
                    <a:lnTo>
                      <a:pt x="697" y="21"/>
                    </a:lnTo>
                    <a:lnTo>
                      <a:pt x="726" y="27"/>
                    </a:lnTo>
                    <a:lnTo>
                      <a:pt x="753" y="35"/>
                    </a:lnTo>
                    <a:lnTo>
                      <a:pt x="780" y="44"/>
                    </a:lnTo>
                    <a:lnTo>
                      <a:pt x="806" y="54"/>
                    </a:lnTo>
                    <a:lnTo>
                      <a:pt x="831" y="65"/>
                    </a:lnTo>
                    <a:lnTo>
                      <a:pt x="856" y="79"/>
                    </a:lnTo>
                    <a:lnTo>
                      <a:pt x="879" y="92"/>
                    </a:lnTo>
                    <a:lnTo>
                      <a:pt x="902" y="108"/>
                    </a:lnTo>
                    <a:lnTo>
                      <a:pt x="925" y="123"/>
                    </a:lnTo>
                    <a:lnTo>
                      <a:pt x="948" y="140"/>
                    </a:lnTo>
                    <a:lnTo>
                      <a:pt x="968" y="157"/>
                    </a:lnTo>
                    <a:lnTo>
                      <a:pt x="989" y="177"/>
                    </a:lnTo>
                    <a:lnTo>
                      <a:pt x="1008" y="198"/>
                    </a:lnTo>
                    <a:lnTo>
                      <a:pt x="1025" y="219"/>
                    </a:lnTo>
                    <a:lnTo>
                      <a:pt x="1043" y="240"/>
                    </a:lnTo>
                    <a:lnTo>
                      <a:pt x="1058" y="263"/>
                    </a:lnTo>
                    <a:lnTo>
                      <a:pt x="1073" y="286"/>
                    </a:lnTo>
                    <a:lnTo>
                      <a:pt x="1087" y="309"/>
                    </a:lnTo>
                    <a:lnTo>
                      <a:pt x="1100" y="334"/>
                    </a:lnTo>
                    <a:lnTo>
                      <a:pt x="1112" y="359"/>
                    </a:lnTo>
                    <a:lnTo>
                      <a:pt x="1121" y="386"/>
                    </a:lnTo>
                    <a:lnTo>
                      <a:pt x="1131" y="413"/>
                    </a:lnTo>
                    <a:lnTo>
                      <a:pt x="1139" y="440"/>
                    </a:lnTo>
                    <a:lnTo>
                      <a:pt x="1144" y="468"/>
                    </a:lnTo>
                    <a:lnTo>
                      <a:pt x="1150" y="495"/>
                    </a:lnTo>
                    <a:lnTo>
                      <a:pt x="1154" y="524"/>
                    </a:lnTo>
                    <a:lnTo>
                      <a:pt x="1156" y="555"/>
                    </a:lnTo>
                    <a:lnTo>
                      <a:pt x="1156" y="584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6" name="Freeform 80">
                <a:extLst>
                  <a:ext uri="{FF2B5EF4-FFF2-40B4-BE49-F238E27FC236}">
                    <a16:creationId xmlns:a16="http://schemas.microsoft.com/office/drawing/2014/main" id="{2F894638-E16E-471B-8D85-DAC86FC836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8" y="1602"/>
                <a:ext cx="1158" cy="1155"/>
              </a:xfrm>
              <a:custGeom>
                <a:avLst/>
                <a:gdLst>
                  <a:gd name="T0" fmla="*/ 1144 w 1158"/>
                  <a:gd name="T1" fmla="*/ 460 h 1155"/>
                  <a:gd name="T2" fmla="*/ 1100 w 1158"/>
                  <a:gd name="T3" fmla="*/ 326 h 1155"/>
                  <a:gd name="T4" fmla="*/ 1025 w 1158"/>
                  <a:gd name="T5" fmla="*/ 209 h 1155"/>
                  <a:gd name="T6" fmla="*/ 925 w 1158"/>
                  <a:gd name="T7" fmla="*/ 113 h 1155"/>
                  <a:gd name="T8" fmla="*/ 802 w 1158"/>
                  <a:gd name="T9" fmla="*/ 44 h 1155"/>
                  <a:gd name="T10" fmla="*/ 666 w 1158"/>
                  <a:gd name="T11" fmla="*/ 6 h 1155"/>
                  <a:gd name="T12" fmla="*/ 518 w 1158"/>
                  <a:gd name="T13" fmla="*/ 2 h 1155"/>
                  <a:gd name="T14" fmla="*/ 380 w 1158"/>
                  <a:gd name="T15" fmla="*/ 34 h 1155"/>
                  <a:gd name="T16" fmla="*/ 255 w 1158"/>
                  <a:gd name="T17" fmla="*/ 98 h 1155"/>
                  <a:gd name="T18" fmla="*/ 150 w 1158"/>
                  <a:gd name="T19" fmla="*/ 188 h 1155"/>
                  <a:gd name="T20" fmla="*/ 69 w 1158"/>
                  <a:gd name="T21" fmla="*/ 301 h 1155"/>
                  <a:gd name="T22" fmla="*/ 17 w 1158"/>
                  <a:gd name="T23" fmla="*/ 434 h 1155"/>
                  <a:gd name="T24" fmla="*/ 0 w 1158"/>
                  <a:gd name="T25" fmla="*/ 578 h 1155"/>
                  <a:gd name="T26" fmla="*/ 17 w 1158"/>
                  <a:gd name="T27" fmla="*/ 721 h 1155"/>
                  <a:gd name="T28" fmla="*/ 69 w 1158"/>
                  <a:gd name="T29" fmla="*/ 854 h 1155"/>
                  <a:gd name="T30" fmla="*/ 150 w 1158"/>
                  <a:gd name="T31" fmla="*/ 967 h 1155"/>
                  <a:gd name="T32" fmla="*/ 255 w 1158"/>
                  <a:gd name="T33" fmla="*/ 1057 h 1155"/>
                  <a:gd name="T34" fmla="*/ 380 w 1158"/>
                  <a:gd name="T35" fmla="*/ 1121 h 1155"/>
                  <a:gd name="T36" fmla="*/ 518 w 1158"/>
                  <a:gd name="T37" fmla="*/ 1153 h 1155"/>
                  <a:gd name="T38" fmla="*/ 666 w 1158"/>
                  <a:gd name="T39" fmla="*/ 1149 h 1155"/>
                  <a:gd name="T40" fmla="*/ 802 w 1158"/>
                  <a:gd name="T41" fmla="*/ 1111 h 1155"/>
                  <a:gd name="T42" fmla="*/ 925 w 1158"/>
                  <a:gd name="T43" fmla="*/ 1042 h 1155"/>
                  <a:gd name="T44" fmla="*/ 1025 w 1158"/>
                  <a:gd name="T45" fmla="*/ 946 h 1155"/>
                  <a:gd name="T46" fmla="*/ 1100 w 1158"/>
                  <a:gd name="T47" fmla="*/ 829 h 1155"/>
                  <a:gd name="T48" fmla="*/ 1144 w 1158"/>
                  <a:gd name="T49" fmla="*/ 695 h 1155"/>
                  <a:gd name="T50" fmla="*/ 1148 w 1158"/>
                  <a:gd name="T51" fmla="*/ 578 h 1155"/>
                  <a:gd name="T52" fmla="*/ 1131 w 1158"/>
                  <a:gd name="T53" fmla="*/ 720 h 1155"/>
                  <a:gd name="T54" fmla="*/ 1079 w 1158"/>
                  <a:gd name="T55" fmla="*/ 850 h 1155"/>
                  <a:gd name="T56" fmla="*/ 1000 w 1158"/>
                  <a:gd name="T57" fmla="*/ 961 h 1155"/>
                  <a:gd name="T58" fmla="*/ 897 w 1158"/>
                  <a:gd name="T59" fmla="*/ 1050 h 1155"/>
                  <a:gd name="T60" fmla="*/ 774 w 1158"/>
                  <a:gd name="T61" fmla="*/ 1113 h 1155"/>
                  <a:gd name="T62" fmla="*/ 637 w 1158"/>
                  <a:gd name="T63" fmla="*/ 1146 h 1155"/>
                  <a:gd name="T64" fmla="*/ 491 w 1158"/>
                  <a:gd name="T65" fmla="*/ 1142 h 1155"/>
                  <a:gd name="T66" fmla="*/ 357 w 1158"/>
                  <a:gd name="T67" fmla="*/ 1103 h 1155"/>
                  <a:gd name="T68" fmla="*/ 236 w 1158"/>
                  <a:gd name="T69" fmla="*/ 1034 h 1155"/>
                  <a:gd name="T70" fmla="*/ 138 w 1158"/>
                  <a:gd name="T71" fmla="*/ 940 h 1155"/>
                  <a:gd name="T72" fmla="*/ 63 w 1158"/>
                  <a:gd name="T73" fmla="*/ 825 h 1155"/>
                  <a:gd name="T74" fmla="*/ 19 w 1158"/>
                  <a:gd name="T75" fmla="*/ 693 h 1155"/>
                  <a:gd name="T76" fmla="*/ 10 w 1158"/>
                  <a:gd name="T77" fmla="*/ 549 h 1155"/>
                  <a:gd name="T78" fmla="*/ 35 w 1158"/>
                  <a:gd name="T79" fmla="*/ 409 h 1155"/>
                  <a:gd name="T80" fmla="*/ 90 w 1158"/>
                  <a:gd name="T81" fmla="*/ 282 h 1155"/>
                  <a:gd name="T82" fmla="*/ 175 w 1158"/>
                  <a:gd name="T83" fmla="*/ 174 h 1155"/>
                  <a:gd name="T84" fmla="*/ 282 w 1158"/>
                  <a:gd name="T85" fmla="*/ 90 h 1155"/>
                  <a:gd name="T86" fmla="*/ 409 w 1158"/>
                  <a:gd name="T87" fmla="*/ 32 h 1155"/>
                  <a:gd name="T88" fmla="*/ 549 w 1158"/>
                  <a:gd name="T89" fmla="*/ 7 h 1155"/>
                  <a:gd name="T90" fmla="*/ 693 w 1158"/>
                  <a:gd name="T91" fmla="*/ 19 h 1155"/>
                  <a:gd name="T92" fmla="*/ 825 w 1158"/>
                  <a:gd name="T93" fmla="*/ 63 h 1155"/>
                  <a:gd name="T94" fmla="*/ 941 w 1158"/>
                  <a:gd name="T95" fmla="*/ 138 h 1155"/>
                  <a:gd name="T96" fmla="*/ 1035 w 1158"/>
                  <a:gd name="T97" fmla="*/ 236 h 1155"/>
                  <a:gd name="T98" fmla="*/ 1104 w 1158"/>
                  <a:gd name="T99" fmla="*/ 355 h 1155"/>
                  <a:gd name="T100" fmla="*/ 1142 w 1158"/>
                  <a:gd name="T101" fmla="*/ 491 h 11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58"/>
                  <a:gd name="T154" fmla="*/ 0 h 1155"/>
                  <a:gd name="T155" fmla="*/ 1158 w 1158"/>
                  <a:gd name="T156" fmla="*/ 1155 h 11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58" h="1155">
                    <a:moveTo>
                      <a:pt x="1158" y="578"/>
                    </a:moveTo>
                    <a:lnTo>
                      <a:pt x="1156" y="547"/>
                    </a:lnTo>
                    <a:lnTo>
                      <a:pt x="1154" y="518"/>
                    </a:lnTo>
                    <a:lnTo>
                      <a:pt x="1150" y="489"/>
                    </a:lnTo>
                    <a:lnTo>
                      <a:pt x="1144" y="460"/>
                    </a:lnTo>
                    <a:lnTo>
                      <a:pt x="1138" y="434"/>
                    </a:lnTo>
                    <a:lnTo>
                      <a:pt x="1131" y="405"/>
                    </a:lnTo>
                    <a:lnTo>
                      <a:pt x="1121" y="378"/>
                    </a:lnTo>
                    <a:lnTo>
                      <a:pt x="1112" y="353"/>
                    </a:lnTo>
                    <a:lnTo>
                      <a:pt x="1100" y="326"/>
                    </a:lnTo>
                    <a:lnTo>
                      <a:pt x="1087" y="301"/>
                    </a:lnTo>
                    <a:lnTo>
                      <a:pt x="1073" y="278"/>
                    </a:lnTo>
                    <a:lnTo>
                      <a:pt x="1058" y="253"/>
                    </a:lnTo>
                    <a:lnTo>
                      <a:pt x="1042" y="232"/>
                    </a:lnTo>
                    <a:lnTo>
                      <a:pt x="1025" y="209"/>
                    </a:lnTo>
                    <a:lnTo>
                      <a:pt x="1006" y="188"/>
                    </a:lnTo>
                    <a:lnTo>
                      <a:pt x="987" y="169"/>
                    </a:lnTo>
                    <a:lnTo>
                      <a:pt x="968" y="149"/>
                    </a:lnTo>
                    <a:lnTo>
                      <a:pt x="946" y="130"/>
                    </a:lnTo>
                    <a:lnTo>
                      <a:pt x="925" y="113"/>
                    </a:lnTo>
                    <a:lnTo>
                      <a:pt x="902" y="98"/>
                    </a:lnTo>
                    <a:lnTo>
                      <a:pt x="877" y="82"/>
                    </a:lnTo>
                    <a:lnTo>
                      <a:pt x="854" y="69"/>
                    </a:lnTo>
                    <a:lnTo>
                      <a:pt x="829" y="55"/>
                    </a:lnTo>
                    <a:lnTo>
                      <a:pt x="802" y="44"/>
                    </a:lnTo>
                    <a:lnTo>
                      <a:pt x="777" y="34"/>
                    </a:lnTo>
                    <a:lnTo>
                      <a:pt x="751" y="25"/>
                    </a:lnTo>
                    <a:lnTo>
                      <a:pt x="724" y="17"/>
                    </a:lnTo>
                    <a:lnTo>
                      <a:pt x="695" y="11"/>
                    </a:lnTo>
                    <a:lnTo>
                      <a:pt x="666" y="6"/>
                    </a:lnTo>
                    <a:lnTo>
                      <a:pt x="637" y="2"/>
                    </a:lnTo>
                    <a:lnTo>
                      <a:pt x="609" y="0"/>
                    </a:lnTo>
                    <a:lnTo>
                      <a:pt x="578" y="0"/>
                    </a:lnTo>
                    <a:lnTo>
                      <a:pt x="549" y="0"/>
                    </a:lnTo>
                    <a:lnTo>
                      <a:pt x="518" y="2"/>
                    </a:lnTo>
                    <a:lnTo>
                      <a:pt x="490" y="6"/>
                    </a:lnTo>
                    <a:lnTo>
                      <a:pt x="461" y="11"/>
                    </a:lnTo>
                    <a:lnTo>
                      <a:pt x="434" y="17"/>
                    </a:lnTo>
                    <a:lnTo>
                      <a:pt x="407" y="25"/>
                    </a:lnTo>
                    <a:lnTo>
                      <a:pt x="380" y="34"/>
                    </a:lnTo>
                    <a:lnTo>
                      <a:pt x="353" y="44"/>
                    </a:lnTo>
                    <a:lnTo>
                      <a:pt x="328" y="55"/>
                    </a:lnTo>
                    <a:lnTo>
                      <a:pt x="303" y="69"/>
                    </a:lnTo>
                    <a:lnTo>
                      <a:pt x="278" y="82"/>
                    </a:lnTo>
                    <a:lnTo>
                      <a:pt x="255" y="98"/>
                    </a:lnTo>
                    <a:lnTo>
                      <a:pt x="232" y="113"/>
                    </a:lnTo>
                    <a:lnTo>
                      <a:pt x="211" y="130"/>
                    </a:lnTo>
                    <a:lnTo>
                      <a:pt x="190" y="149"/>
                    </a:lnTo>
                    <a:lnTo>
                      <a:pt x="169" y="169"/>
                    </a:lnTo>
                    <a:lnTo>
                      <a:pt x="150" y="188"/>
                    </a:lnTo>
                    <a:lnTo>
                      <a:pt x="132" y="209"/>
                    </a:lnTo>
                    <a:lnTo>
                      <a:pt x="115" y="232"/>
                    </a:lnTo>
                    <a:lnTo>
                      <a:pt x="98" y="253"/>
                    </a:lnTo>
                    <a:lnTo>
                      <a:pt x="83" y="278"/>
                    </a:lnTo>
                    <a:lnTo>
                      <a:pt x="69" y="301"/>
                    </a:lnTo>
                    <a:lnTo>
                      <a:pt x="58" y="326"/>
                    </a:lnTo>
                    <a:lnTo>
                      <a:pt x="46" y="353"/>
                    </a:lnTo>
                    <a:lnTo>
                      <a:pt x="35" y="378"/>
                    </a:lnTo>
                    <a:lnTo>
                      <a:pt x="25" y="405"/>
                    </a:lnTo>
                    <a:lnTo>
                      <a:pt x="17" y="434"/>
                    </a:lnTo>
                    <a:lnTo>
                      <a:pt x="11" y="460"/>
                    </a:lnTo>
                    <a:lnTo>
                      <a:pt x="6" y="489"/>
                    </a:lnTo>
                    <a:lnTo>
                      <a:pt x="2" y="518"/>
                    </a:lnTo>
                    <a:lnTo>
                      <a:pt x="0" y="547"/>
                    </a:lnTo>
                    <a:lnTo>
                      <a:pt x="0" y="578"/>
                    </a:lnTo>
                    <a:lnTo>
                      <a:pt x="0" y="608"/>
                    </a:lnTo>
                    <a:lnTo>
                      <a:pt x="2" y="637"/>
                    </a:lnTo>
                    <a:lnTo>
                      <a:pt x="6" y="666"/>
                    </a:lnTo>
                    <a:lnTo>
                      <a:pt x="11" y="695"/>
                    </a:lnTo>
                    <a:lnTo>
                      <a:pt x="17" y="721"/>
                    </a:lnTo>
                    <a:lnTo>
                      <a:pt x="25" y="750"/>
                    </a:lnTo>
                    <a:lnTo>
                      <a:pt x="35" y="777"/>
                    </a:lnTo>
                    <a:lnTo>
                      <a:pt x="46" y="802"/>
                    </a:lnTo>
                    <a:lnTo>
                      <a:pt x="58" y="829"/>
                    </a:lnTo>
                    <a:lnTo>
                      <a:pt x="69" y="854"/>
                    </a:lnTo>
                    <a:lnTo>
                      <a:pt x="83" y="877"/>
                    </a:lnTo>
                    <a:lnTo>
                      <a:pt x="98" y="902"/>
                    </a:lnTo>
                    <a:lnTo>
                      <a:pt x="115" y="923"/>
                    </a:lnTo>
                    <a:lnTo>
                      <a:pt x="132" y="946"/>
                    </a:lnTo>
                    <a:lnTo>
                      <a:pt x="150" y="967"/>
                    </a:lnTo>
                    <a:lnTo>
                      <a:pt x="169" y="986"/>
                    </a:lnTo>
                    <a:lnTo>
                      <a:pt x="190" y="1006"/>
                    </a:lnTo>
                    <a:lnTo>
                      <a:pt x="211" y="1025"/>
                    </a:lnTo>
                    <a:lnTo>
                      <a:pt x="232" y="1042"/>
                    </a:lnTo>
                    <a:lnTo>
                      <a:pt x="255" y="1057"/>
                    </a:lnTo>
                    <a:lnTo>
                      <a:pt x="278" y="1073"/>
                    </a:lnTo>
                    <a:lnTo>
                      <a:pt x="303" y="1086"/>
                    </a:lnTo>
                    <a:lnTo>
                      <a:pt x="328" y="1100"/>
                    </a:lnTo>
                    <a:lnTo>
                      <a:pt x="353" y="1111"/>
                    </a:lnTo>
                    <a:lnTo>
                      <a:pt x="380" y="1121"/>
                    </a:lnTo>
                    <a:lnTo>
                      <a:pt x="407" y="1130"/>
                    </a:lnTo>
                    <a:lnTo>
                      <a:pt x="434" y="1138"/>
                    </a:lnTo>
                    <a:lnTo>
                      <a:pt x="461" y="1144"/>
                    </a:lnTo>
                    <a:lnTo>
                      <a:pt x="490" y="1149"/>
                    </a:lnTo>
                    <a:lnTo>
                      <a:pt x="518" y="1153"/>
                    </a:lnTo>
                    <a:lnTo>
                      <a:pt x="549" y="1155"/>
                    </a:lnTo>
                    <a:lnTo>
                      <a:pt x="578" y="1155"/>
                    </a:lnTo>
                    <a:lnTo>
                      <a:pt x="609" y="1155"/>
                    </a:lnTo>
                    <a:lnTo>
                      <a:pt x="637" y="1153"/>
                    </a:lnTo>
                    <a:lnTo>
                      <a:pt x="666" y="1149"/>
                    </a:lnTo>
                    <a:lnTo>
                      <a:pt x="695" y="1144"/>
                    </a:lnTo>
                    <a:lnTo>
                      <a:pt x="724" y="1138"/>
                    </a:lnTo>
                    <a:lnTo>
                      <a:pt x="751" y="1130"/>
                    </a:lnTo>
                    <a:lnTo>
                      <a:pt x="777" y="1121"/>
                    </a:lnTo>
                    <a:lnTo>
                      <a:pt x="802" y="1111"/>
                    </a:lnTo>
                    <a:lnTo>
                      <a:pt x="829" y="1100"/>
                    </a:lnTo>
                    <a:lnTo>
                      <a:pt x="854" y="1086"/>
                    </a:lnTo>
                    <a:lnTo>
                      <a:pt x="877" y="1073"/>
                    </a:lnTo>
                    <a:lnTo>
                      <a:pt x="902" y="1057"/>
                    </a:lnTo>
                    <a:lnTo>
                      <a:pt x="925" y="1042"/>
                    </a:lnTo>
                    <a:lnTo>
                      <a:pt x="946" y="1025"/>
                    </a:lnTo>
                    <a:lnTo>
                      <a:pt x="968" y="1006"/>
                    </a:lnTo>
                    <a:lnTo>
                      <a:pt x="987" y="986"/>
                    </a:lnTo>
                    <a:lnTo>
                      <a:pt x="1006" y="967"/>
                    </a:lnTo>
                    <a:lnTo>
                      <a:pt x="1025" y="946"/>
                    </a:lnTo>
                    <a:lnTo>
                      <a:pt x="1042" y="923"/>
                    </a:lnTo>
                    <a:lnTo>
                      <a:pt x="1058" y="902"/>
                    </a:lnTo>
                    <a:lnTo>
                      <a:pt x="1073" y="877"/>
                    </a:lnTo>
                    <a:lnTo>
                      <a:pt x="1087" y="854"/>
                    </a:lnTo>
                    <a:lnTo>
                      <a:pt x="1100" y="829"/>
                    </a:lnTo>
                    <a:lnTo>
                      <a:pt x="1112" y="802"/>
                    </a:lnTo>
                    <a:lnTo>
                      <a:pt x="1121" y="777"/>
                    </a:lnTo>
                    <a:lnTo>
                      <a:pt x="1131" y="750"/>
                    </a:lnTo>
                    <a:lnTo>
                      <a:pt x="1138" y="721"/>
                    </a:lnTo>
                    <a:lnTo>
                      <a:pt x="1144" y="695"/>
                    </a:lnTo>
                    <a:lnTo>
                      <a:pt x="1150" y="666"/>
                    </a:lnTo>
                    <a:lnTo>
                      <a:pt x="1154" y="637"/>
                    </a:lnTo>
                    <a:lnTo>
                      <a:pt x="1156" y="608"/>
                    </a:lnTo>
                    <a:lnTo>
                      <a:pt x="1158" y="578"/>
                    </a:lnTo>
                    <a:close/>
                    <a:moveTo>
                      <a:pt x="1148" y="578"/>
                    </a:moveTo>
                    <a:lnTo>
                      <a:pt x="1148" y="606"/>
                    </a:lnTo>
                    <a:lnTo>
                      <a:pt x="1146" y="635"/>
                    </a:lnTo>
                    <a:lnTo>
                      <a:pt x="1142" y="664"/>
                    </a:lnTo>
                    <a:lnTo>
                      <a:pt x="1136" y="693"/>
                    </a:lnTo>
                    <a:lnTo>
                      <a:pt x="1131" y="720"/>
                    </a:lnTo>
                    <a:lnTo>
                      <a:pt x="1123" y="746"/>
                    </a:lnTo>
                    <a:lnTo>
                      <a:pt x="1113" y="773"/>
                    </a:lnTo>
                    <a:lnTo>
                      <a:pt x="1104" y="800"/>
                    </a:lnTo>
                    <a:lnTo>
                      <a:pt x="1092" y="825"/>
                    </a:lnTo>
                    <a:lnTo>
                      <a:pt x="1079" y="850"/>
                    </a:lnTo>
                    <a:lnTo>
                      <a:pt x="1065" y="873"/>
                    </a:lnTo>
                    <a:lnTo>
                      <a:pt x="1050" y="896"/>
                    </a:lnTo>
                    <a:lnTo>
                      <a:pt x="1035" y="919"/>
                    </a:lnTo>
                    <a:lnTo>
                      <a:pt x="1017" y="940"/>
                    </a:lnTo>
                    <a:lnTo>
                      <a:pt x="1000" y="961"/>
                    </a:lnTo>
                    <a:lnTo>
                      <a:pt x="981" y="981"/>
                    </a:lnTo>
                    <a:lnTo>
                      <a:pt x="962" y="1000"/>
                    </a:lnTo>
                    <a:lnTo>
                      <a:pt x="941" y="1017"/>
                    </a:lnTo>
                    <a:lnTo>
                      <a:pt x="920" y="1034"/>
                    </a:lnTo>
                    <a:lnTo>
                      <a:pt x="897" y="1050"/>
                    </a:lnTo>
                    <a:lnTo>
                      <a:pt x="873" y="1065"/>
                    </a:lnTo>
                    <a:lnTo>
                      <a:pt x="850" y="1078"/>
                    </a:lnTo>
                    <a:lnTo>
                      <a:pt x="825" y="1092"/>
                    </a:lnTo>
                    <a:lnTo>
                      <a:pt x="801" y="1103"/>
                    </a:lnTo>
                    <a:lnTo>
                      <a:pt x="774" y="1113"/>
                    </a:lnTo>
                    <a:lnTo>
                      <a:pt x="749" y="1123"/>
                    </a:lnTo>
                    <a:lnTo>
                      <a:pt x="720" y="1130"/>
                    </a:lnTo>
                    <a:lnTo>
                      <a:pt x="693" y="1136"/>
                    </a:lnTo>
                    <a:lnTo>
                      <a:pt x="664" y="1142"/>
                    </a:lnTo>
                    <a:lnTo>
                      <a:pt x="637" y="1146"/>
                    </a:lnTo>
                    <a:lnTo>
                      <a:pt x="607" y="1148"/>
                    </a:lnTo>
                    <a:lnTo>
                      <a:pt x="578" y="1148"/>
                    </a:lnTo>
                    <a:lnTo>
                      <a:pt x="549" y="1148"/>
                    </a:lnTo>
                    <a:lnTo>
                      <a:pt x="520" y="1146"/>
                    </a:lnTo>
                    <a:lnTo>
                      <a:pt x="491" y="1142"/>
                    </a:lnTo>
                    <a:lnTo>
                      <a:pt x="463" y="1136"/>
                    </a:lnTo>
                    <a:lnTo>
                      <a:pt x="436" y="1130"/>
                    </a:lnTo>
                    <a:lnTo>
                      <a:pt x="409" y="1123"/>
                    </a:lnTo>
                    <a:lnTo>
                      <a:pt x="382" y="1113"/>
                    </a:lnTo>
                    <a:lnTo>
                      <a:pt x="357" y="1103"/>
                    </a:lnTo>
                    <a:lnTo>
                      <a:pt x="330" y="1092"/>
                    </a:lnTo>
                    <a:lnTo>
                      <a:pt x="307" y="1078"/>
                    </a:lnTo>
                    <a:lnTo>
                      <a:pt x="282" y="1065"/>
                    </a:lnTo>
                    <a:lnTo>
                      <a:pt x="259" y="1050"/>
                    </a:lnTo>
                    <a:lnTo>
                      <a:pt x="236" y="1034"/>
                    </a:lnTo>
                    <a:lnTo>
                      <a:pt x="215" y="1017"/>
                    </a:lnTo>
                    <a:lnTo>
                      <a:pt x="194" y="1000"/>
                    </a:lnTo>
                    <a:lnTo>
                      <a:pt x="175" y="981"/>
                    </a:lnTo>
                    <a:lnTo>
                      <a:pt x="155" y="961"/>
                    </a:lnTo>
                    <a:lnTo>
                      <a:pt x="138" y="940"/>
                    </a:lnTo>
                    <a:lnTo>
                      <a:pt x="121" y="919"/>
                    </a:lnTo>
                    <a:lnTo>
                      <a:pt x="106" y="896"/>
                    </a:lnTo>
                    <a:lnTo>
                      <a:pt x="90" y="873"/>
                    </a:lnTo>
                    <a:lnTo>
                      <a:pt x="77" y="850"/>
                    </a:lnTo>
                    <a:lnTo>
                      <a:pt x="63" y="825"/>
                    </a:lnTo>
                    <a:lnTo>
                      <a:pt x="54" y="800"/>
                    </a:lnTo>
                    <a:lnTo>
                      <a:pt x="42" y="773"/>
                    </a:lnTo>
                    <a:lnTo>
                      <a:pt x="35" y="746"/>
                    </a:lnTo>
                    <a:lnTo>
                      <a:pt x="27" y="720"/>
                    </a:lnTo>
                    <a:lnTo>
                      <a:pt x="19" y="693"/>
                    </a:lnTo>
                    <a:lnTo>
                      <a:pt x="15" y="664"/>
                    </a:lnTo>
                    <a:lnTo>
                      <a:pt x="11" y="635"/>
                    </a:lnTo>
                    <a:lnTo>
                      <a:pt x="10" y="606"/>
                    </a:lnTo>
                    <a:lnTo>
                      <a:pt x="8" y="578"/>
                    </a:lnTo>
                    <a:lnTo>
                      <a:pt x="10" y="549"/>
                    </a:lnTo>
                    <a:lnTo>
                      <a:pt x="11" y="520"/>
                    </a:lnTo>
                    <a:lnTo>
                      <a:pt x="15" y="491"/>
                    </a:lnTo>
                    <a:lnTo>
                      <a:pt x="19" y="462"/>
                    </a:lnTo>
                    <a:lnTo>
                      <a:pt x="27" y="435"/>
                    </a:lnTo>
                    <a:lnTo>
                      <a:pt x="35" y="409"/>
                    </a:lnTo>
                    <a:lnTo>
                      <a:pt x="42" y="382"/>
                    </a:lnTo>
                    <a:lnTo>
                      <a:pt x="54" y="355"/>
                    </a:lnTo>
                    <a:lnTo>
                      <a:pt x="63" y="330"/>
                    </a:lnTo>
                    <a:lnTo>
                      <a:pt x="77" y="305"/>
                    </a:lnTo>
                    <a:lnTo>
                      <a:pt x="90" y="282"/>
                    </a:lnTo>
                    <a:lnTo>
                      <a:pt x="106" y="259"/>
                    </a:lnTo>
                    <a:lnTo>
                      <a:pt x="121" y="236"/>
                    </a:lnTo>
                    <a:lnTo>
                      <a:pt x="138" y="215"/>
                    </a:lnTo>
                    <a:lnTo>
                      <a:pt x="155" y="194"/>
                    </a:lnTo>
                    <a:lnTo>
                      <a:pt x="175" y="174"/>
                    </a:lnTo>
                    <a:lnTo>
                      <a:pt x="194" y="155"/>
                    </a:lnTo>
                    <a:lnTo>
                      <a:pt x="215" y="138"/>
                    </a:lnTo>
                    <a:lnTo>
                      <a:pt x="236" y="121"/>
                    </a:lnTo>
                    <a:lnTo>
                      <a:pt x="259" y="105"/>
                    </a:lnTo>
                    <a:lnTo>
                      <a:pt x="282" y="90"/>
                    </a:lnTo>
                    <a:lnTo>
                      <a:pt x="307" y="77"/>
                    </a:lnTo>
                    <a:lnTo>
                      <a:pt x="330" y="63"/>
                    </a:lnTo>
                    <a:lnTo>
                      <a:pt x="357" y="52"/>
                    </a:lnTo>
                    <a:lnTo>
                      <a:pt x="382" y="42"/>
                    </a:lnTo>
                    <a:lnTo>
                      <a:pt x="409" y="32"/>
                    </a:lnTo>
                    <a:lnTo>
                      <a:pt x="436" y="25"/>
                    </a:lnTo>
                    <a:lnTo>
                      <a:pt x="463" y="19"/>
                    </a:lnTo>
                    <a:lnTo>
                      <a:pt x="491" y="13"/>
                    </a:lnTo>
                    <a:lnTo>
                      <a:pt x="520" y="9"/>
                    </a:lnTo>
                    <a:lnTo>
                      <a:pt x="549" y="7"/>
                    </a:lnTo>
                    <a:lnTo>
                      <a:pt x="578" y="7"/>
                    </a:lnTo>
                    <a:lnTo>
                      <a:pt x="607" y="7"/>
                    </a:lnTo>
                    <a:lnTo>
                      <a:pt x="637" y="9"/>
                    </a:lnTo>
                    <a:lnTo>
                      <a:pt x="664" y="13"/>
                    </a:lnTo>
                    <a:lnTo>
                      <a:pt x="693" y="19"/>
                    </a:lnTo>
                    <a:lnTo>
                      <a:pt x="720" y="25"/>
                    </a:lnTo>
                    <a:lnTo>
                      <a:pt x="749" y="32"/>
                    </a:lnTo>
                    <a:lnTo>
                      <a:pt x="774" y="42"/>
                    </a:lnTo>
                    <a:lnTo>
                      <a:pt x="801" y="52"/>
                    </a:lnTo>
                    <a:lnTo>
                      <a:pt x="825" y="63"/>
                    </a:lnTo>
                    <a:lnTo>
                      <a:pt x="850" y="77"/>
                    </a:lnTo>
                    <a:lnTo>
                      <a:pt x="873" y="90"/>
                    </a:lnTo>
                    <a:lnTo>
                      <a:pt x="897" y="105"/>
                    </a:lnTo>
                    <a:lnTo>
                      <a:pt x="920" y="121"/>
                    </a:lnTo>
                    <a:lnTo>
                      <a:pt x="941" y="138"/>
                    </a:lnTo>
                    <a:lnTo>
                      <a:pt x="962" y="155"/>
                    </a:lnTo>
                    <a:lnTo>
                      <a:pt x="981" y="174"/>
                    </a:lnTo>
                    <a:lnTo>
                      <a:pt x="1000" y="194"/>
                    </a:lnTo>
                    <a:lnTo>
                      <a:pt x="1017" y="215"/>
                    </a:lnTo>
                    <a:lnTo>
                      <a:pt x="1035" y="236"/>
                    </a:lnTo>
                    <a:lnTo>
                      <a:pt x="1050" y="259"/>
                    </a:lnTo>
                    <a:lnTo>
                      <a:pt x="1065" y="282"/>
                    </a:lnTo>
                    <a:lnTo>
                      <a:pt x="1079" y="305"/>
                    </a:lnTo>
                    <a:lnTo>
                      <a:pt x="1092" y="330"/>
                    </a:lnTo>
                    <a:lnTo>
                      <a:pt x="1104" y="355"/>
                    </a:lnTo>
                    <a:lnTo>
                      <a:pt x="1113" y="382"/>
                    </a:lnTo>
                    <a:lnTo>
                      <a:pt x="1123" y="409"/>
                    </a:lnTo>
                    <a:lnTo>
                      <a:pt x="1131" y="435"/>
                    </a:lnTo>
                    <a:lnTo>
                      <a:pt x="1136" y="462"/>
                    </a:lnTo>
                    <a:lnTo>
                      <a:pt x="1142" y="491"/>
                    </a:lnTo>
                    <a:lnTo>
                      <a:pt x="1146" y="520"/>
                    </a:lnTo>
                    <a:lnTo>
                      <a:pt x="1148" y="549"/>
                    </a:lnTo>
                    <a:lnTo>
                      <a:pt x="1148" y="578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7" name="Freeform 81">
                <a:extLst>
                  <a:ext uri="{FF2B5EF4-FFF2-40B4-BE49-F238E27FC236}">
                    <a16:creationId xmlns:a16="http://schemas.microsoft.com/office/drawing/2014/main" id="{B9577026-408E-4F82-A69F-02FC1DDD29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2" y="1606"/>
                <a:ext cx="1148" cy="1147"/>
              </a:xfrm>
              <a:custGeom>
                <a:avLst/>
                <a:gdLst>
                  <a:gd name="T0" fmla="*/ 1136 w 1148"/>
                  <a:gd name="T1" fmla="*/ 458 h 1147"/>
                  <a:gd name="T2" fmla="*/ 1092 w 1148"/>
                  <a:gd name="T3" fmla="*/ 324 h 1147"/>
                  <a:gd name="T4" fmla="*/ 1017 w 1148"/>
                  <a:gd name="T5" fmla="*/ 209 h 1147"/>
                  <a:gd name="T6" fmla="*/ 917 w 1148"/>
                  <a:gd name="T7" fmla="*/ 113 h 1147"/>
                  <a:gd name="T8" fmla="*/ 798 w 1148"/>
                  <a:gd name="T9" fmla="*/ 44 h 1147"/>
                  <a:gd name="T10" fmla="*/ 662 w 1148"/>
                  <a:gd name="T11" fmla="*/ 5 h 1147"/>
                  <a:gd name="T12" fmla="*/ 516 w 1148"/>
                  <a:gd name="T13" fmla="*/ 2 h 1147"/>
                  <a:gd name="T14" fmla="*/ 376 w 1148"/>
                  <a:gd name="T15" fmla="*/ 34 h 1147"/>
                  <a:gd name="T16" fmla="*/ 253 w 1148"/>
                  <a:gd name="T17" fmla="*/ 98 h 1147"/>
                  <a:gd name="T18" fmla="*/ 150 w 1148"/>
                  <a:gd name="T19" fmla="*/ 188 h 1147"/>
                  <a:gd name="T20" fmla="*/ 69 w 1148"/>
                  <a:gd name="T21" fmla="*/ 299 h 1147"/>
                  <a:gd name="T22" fmla="*/ 17 w 1148"/>
                  <a:gd name="T23" fmla="*/ 430 h 1147"/>
                  <a:gd name="T24" fmla="*/ 0 w 1148"/>
                  <a:gd name="T25" fmla="*/ 574 h 1147"/>
                  <a:gd name="T26" fmla="*/ 17 w 1148"/>
                  <a:gd name="T27" fmla="*/ 717 h 1147"/>
                  <a:gd name="T28" fmla="*/ 69 w 1148"/>
                  <a:gd name="T29" fmla="*/ 848 h 1147"/>
                  <a:gd name="T30" fmla="*/ 150 w 1148"/>
                  <a:gd name="T31" fmla="*/ 959 h 1147"/>
                  <a:gd name="T32" fmla="*/ 253 w 1148"/>
                  <a:gd name="T33" fmla="*/ 1050 h 1147"/>
                  <a:gd name="T34" fmla="*/ 376 w 1148"/>
                  <a:gd name="T35" fmla="*/ 1113 h 1147"/>
                  <a:gd name="T36" fmla="*/ 516 w 1148"/>
                  <a:gd name="T37" fmla="*/ 1145 h 1147"/>
                  <a:gd name="T38" fmla="*/ 662 w 1148"/>
                  <a:gd name="T39" fmla="*/ 1142 h 1147"/>
                  <a:gd name="T40" fmla="*/ 798 w 1148"/>
                  <a:gd name="T41" fmla="*/ 1103 h 1147"/>
                  <a:gd name="T42" fmla="*/ 917 w 1148"/>
                  <a:gd name="T43" fmla="*/ 1034 h 1147"/>
                  <a:gd name="T44" fmla="*/ 1017 w 1148"/>
                  <a:gd name="T45" fmla="*/ 938 h 1147"/>
                  <a:gd name="T46" fmla="*/ 1092 w 1148"/>
                  <a:gd name="T47" fmla="*/ 823 h 1147"/>
                  <a:gd name="T48" fmla="*/ 1136 w 1148"/>
                  <a:gd name="T49" fmla="*/ 689 h 1147"/>
                  <a:gd name="T50" fmla="*/ 1140 w 1148"/>
                  <a:gd name="T51" fmla="*/ 574 h 1147"/>
                  <a:gd name="T52" fmla="*/ 1123 w 1148"/>
                  <a:gd name="T53" fmla="*/ 716 h 1147"/>
                  <a:gd name="T54" fmla="*/ 1071 w 1148"/>
                  <a:gd name="T55" fmla="*/ 844 h 1147"/>
                  <a:gd name="T56" fmla="*/ 992 w 1148"/>
                  <a:gd name="T57" fmla="*/ 954 h 1147"/>
                  <a:gd name="T58" fmla="*/ 891 w 1148"/>
                  <a:gd name="T59" fmla="*/ 1044 h 1147"/>
                  <a:gd name="T60" fmla="*/ 770 w 1148"/>
                  <a:gd name="T61" fmla="*/ 1105 h 1147"/>
                  <a:gd name="T62" fmla="*/ 631 w 1148"/>
                  <a:gd name="T63" fmla="*/ 1136 h 1147"/>
                  <a:gd name="T64" fmla="*/ 487 w 1148"/>
                  <a:gd name="T65" fmla="*/ 1134 h 1147"/>
                  <a:gd name="T66" fmla="*/ 353 w 1148"/>
                  <a:gd name="T67" fmla="*/ 1096 h 1147"/>
                  <a:gd name="T68" fmla="*/ 236 w 1148"/>
                  <a:gd name="T69" fmla="*/ 1026 h 1147"/>
                  <a:gd name="T70" fmla="*/ 138 w 1148"/>
                  <a:gd name="T71" fmla="*/ 934 h 1147"/>
                  <a:gd name="T72" fmla="*/ 63 w 1148"/>
                  <a:gd name="T73" fmla="*/ 819 h 1147"/>
                  <a:gd name="T74" fmla="*/ 19 w 1148"/>
                  <a:gd name="T75" fmla="*/ 687 h 1147"/>
                  <a:gd name="T76" fmla="*/ 9 w 1148"/>
                  <a:gd name="T77" fmla="*/ 545 h 1147"/>
                  <a:gd name="T78" fmla="*/ 34 w 1148"/>
                  <a:gd name="T79" fmla="*/ 405 h 1147"/>
                  <a:gd name="T80" fmla="*/ 90 w 1148"/>
                  <a:gd name="T81" fmla="*/ 280 h 1147"/>
                  <a:gd name="T82" fmla="*/ 175 w 1148"/>
                  <a:gd name="T83" fmla="*/ 172 h 1147"/>
                  <a:gd name="T84" fmla="*/ 280 w 1148"/>
                  <a:gd name="T85" fmla="*/ 90 h 1147"/>
                  <a:gd name="T86" fmla="*/ 407 w 1148"/>
                  <a:gd name="T87" fmla="*/ 32 h 1147"/>
                  <a:gd name="T88" fmla="*/ 545 w 1148"/>
                  <a:gd name="T89" fmla="*/ 7 h 1147"/>
                  <a:gd name="T90" fmla="*/ 689 w 1148"/>
                  <a:gd name="T91" fmla="*/ 19 h 1147"/>
                  <a:gd name="T92" fmla="*/ 820 w 1148"/>
                  <a:gd name="T93" fmla="*/ 63 h 1147"/>
                  <a:gd name="T94" fmla="*/ 935 w 1148"/>
                  <a:gd name="T95" fmla="*/ 136 h 1147"/>
                  <a:gd name="T96" fmla="*/ 1027 w 1148"/>
                  <a:gd name="T97" fmla="*/ 236 h 1147"/>
                  <a:gd name="T98" fmla="*/ 1096 w 1148"/>
                  <a:gd name="T99" fmla="*/ 353 h 1147"/>
                  <a:gd name="T100" fmla="*/ 1134 w 1148"/>
                  <a:gd name="T101" fmla="*/ 487 h 11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8"/>
                  <a:gd name="T154" fmla="*/ 0 h 1147"/>
                  <a:gd name="T155" fmla="*/ 1148 w 1148"/>
                  <a:gd name="T156" fmla="*/ 1147 h 114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8" h="1147">
                    <a:moveTo>
                      <a:pt x="1148" y="574"/>
                    </a:moveTo>
                    <a:lnTo>
                      <a:pt x="1148" y="545"/>
                    </a:lnTo>
                    <a:lnTo>
                      <a:pt x="1146" y="514"/>
                    </a:lnTo>
                    <a:lnTo>
                      <a:pt x="1142" y="485"/>
                    </a:lnTo>
                    <a:lnTo>
                      <a:pt x="1136" y="458"/>
                    </a:lnTo>
                    <a:lnTo>
                      <a:pt x="1131" y="430"/>
                    </a:lnTo>
                    <a:lnTo>
                      <a:pt x="1123" y="403"/>
                    </a:lnTo>
                    <a:lnTo>
                      <a:pt x="1113" y="376"/>
                    </a:lnTo>
                    <a:lnTo>
                      <a:pt x="1104" y="349"/>
                    </a:lnTo>
                    <a:lnTo>
                      <a:pt x="1092" y="324"/>
                    </a:lnTo>
                    <a:lnTo>
                      <a:pt x="1079" y="299"/>
                    </a:lnTo>
                    <a:lnTo>
                      <a:pt x="1065" y="276"/>
                    </a:lnTo>
                    <a:lnTo>
                      <a:pt x="1050" y="253"/>
                    </a:lnTo>
                    <a:lnTo>
                      <a:pt x="1035" y="230"/>
                    </a:lnTo>
                    <a:lnTo>
                      <a:pt x="1017" y="209"/>
                    </a:lnTo>
                    <a:lnTo>
                      <a:pt x="1000" y="188"/>
                    </a:lnTo>
                    <a:lnTo>
                      <a:pt x="981" y="167"/>
                    </a:lnTo>
                    <a:lnTo>
                      <a:pt x="960" y="147"/>
                    </a:lnTo>
                    <a:lnTo>
                      <a:pt x="940" y="130"/>
                    </a:lnTo>
                    <a:lnTo>
                      <a:pt x="917" y="113"/>
                    </a:lnTo>
                    <a:lnTo>
                      <a:pt x="894" y="98"/>
                    </a:lnTo>
                    <a:lnTo>
                      <a:pt x="871" y="82"/>
                    </a:lnTo>
                    <a:lnTo>
                      <a:pt x="848" y="69"/>
                    </a:lnTo>
                    <a:lnTo>
                      <a:pt x="823" y="55"/>
                    </a:lnTo>
                    <a:lnTo>
                      <a:pt x="798" y="44"/>
                    </a:lnTo>
                    <a:lnTo>
                      <a:pt x="772" y="34"/>
                    </a:lnTo>
                    <a:lnTo>
                      <a:pt x="745" y="25"/>
                    </a:lnTo>
                    <a:lnTo>
                      <a:pt x="718" y="17"/>
                    </a:lnTo>
                    <a:lnTo>
                      <a:pt x="689" y="11"/>
                    </a:lnTo>
                    <a:lnTo>
                      <a:pt x="662" y="5"/>
                    </a:lnTo>
                    <a:lnTo>
                      <a:pt x="633" y="2"/>
                    </a:lnTo>
                    <a:lnTo>
                      <a:pt x="605" y="0"/>
                    </a:lnTo>
                    <a:lnTo>
                      <a:pt x="574" y="0"/>
                    </a:lnTo>
                    <a:lnTo>
                      <a:pt x="545" y="0"/>
                    </a:lnTo>
                    <a:lnTo>
                      <a:pt x="516" y="2"/>
                    </a:lnTo>
                    <a:lnTo>
                      <a:pt x="487" y="5"/>
                    </a:lnTo>
                    <a:lnTo>
                      <a:pt x="459" y="11"/>
                    </a:lnTo>
                    <a:lnTo>
                      <a:pt x="430" y="17"/>
                    </a:lnTo>
                    <a:lnTo>
                      <a:pt x="403" y="25"/>
                    </a:lnTo>
                    <a:lnTo>
                      <a:pt x="376" y="34"/>
                    </a:lnTo>
                    <a:lnTo>
                      <a:pt x="351" y="44"/>
                    </a:lnTo>
                    <a:lnTo>
                      <a:pt x="324" y="55"/>
                    </a:lnTo>
                    <a:lnTo>
                      <a:pt x="301" y="69"/>
                    </a:lnTo>
                    <a:lnTo>
                      <a:pt x="276" y="82"/>
                    </a:lnTo>
                    <a:lnTo>
                      <a:pt x="253" y="98"/>
                    </a:lnTo>
                    <a:lnTo>
                      <a:pt x="230" y="113"/>
                    </a:lnTo>
                    <a:lnTo>
                      <a:pt x="209" y="130"/>
                    </a:lnTo>
                    <a:lnTo>
                      <a:pt x="188" y="147"/>
                    </a:lnTo>
                    <a:lnTo>
                      <a:pt x="169" y="167"/>
                    </a:lnTo>
                    <a:lnTo>
                      <a:pt x="150" y="188"/>
                    </a:lnTo>
                    <a:lnTo>
                      <a:pt x="130" y="209"/>
                    </a:lnTo>
                    <a:lnTo>
                      <a:pt x="113" y="230"/>
                    </a:lnTo>
                    <a:lnTo>
                      <a:pt x="98" y="253"/>
                    </a:lnTo>
                    <a:lnTo>
                      <a:pt x="82" y="276"/>
                    </a:lnTo>
                    <a:lnTo>
                      <a:pt x="69" y="299"/>
                    </a:lnTo>
                    <a:lnTo>
                      <a:pt x="57" y="324"/>
                    </a:lnTo>
                    <a:lnTo>
                      <a:pt x="46" y="349"/>
                    </a:lnTo>
                    <a:lnTo>
                      <a:pt x="34" y="376"/>
                    </a:lnTo>
                    <a:lnTo>
                      <a:pt x="25" y="403"/>
                    </a:lnTo>
                    <a:lnTo>
                      <a:pt x="17" y="430"/>
                    </a:lnTo>
                    <a:lnTo>
                      <a:pt x="11" y="458"/>
                    </a:lnTo>
                    <a:lnTo>
                      <a:pt x="6" y="485"/>
                    </a:lnTo>
                    <a:lnTo>
                      <a:pt x="4" y="514"/>
                    </a:lnTo>
                    <a:lnTo>
                      <a:pt x="0" y="545"/>
                    </a:lnTo>
                    <a:lnTo>
                      <a:pt x="0" y="574"/>
                    </a:lnTo>
                    <a:lnTo>
                      <a:pt x="0" y="602"/>
                    </a:lnTo>
                    <a:lnTo>
                      <a:pt x="4" y="633"/>
                    </a:lnTo>
                    <a:lnTo>
                      <a:pt x="6" y="662"/>
                    </a:lnTo>
                    <a:lnTo>
                      <a:pt x="11" y="689"/>
                    </a:lnTo>
                    <a:lnTo>
                      <a:pt x="17" y="717"/>
                    </a:lnTo>
                    <a:lnTo>
                      <a:pt x="25" y="744"/>
                    </a:lnTo>
                    <a:lnTo>
                      <a:pt x="34" y="771"/>
                    </a:lnTo>
                    <a:lnTo>
                      <a:pt x="46" y="798"/>
                    </a:lnTo>
                    <a:lnTo>
                      <a:pt x="57" y="823"/>
                    </a:lnTo>
                    <a:lnTo>
                      <a:pt x="69" y="848"/>
                    </a:lnTo>
                    <a:lnTo>
                      <a:pt x="82" y="871"/>
                    </a:lnTo>
                    <a:lnTo>
                      <a:pt x="98" y="894"/>
                    </a:lnTo>
                    <a:lnTo>
                      <a:pt x="113" y="917"/>
                    </a:lnTo>
                    <a:lnTo>
                      <a:pt x="130" y="938"/>
                    </a:lnTo>
                    <a:lnTo>
                      <a:pt x="150" y="959"/>
                    </a:lnTo>
                    <a:lnTo>
                      <a:pt x="169" y="980"/>
                    </a:lnTo>
                    <a:lnTo>
                      <a:pt x="188" y="1000"/>
                    </a:lnTo>
                    <a:lnTo>
                      <a:pt x="209" y="1017"/>
                    </a:lnTo>
                    <a:lnTo>
                      <a:pt x="230" y="1034"/>
                    </a:lnTo>
                    <a:lnTo>
                      <a:pt x="253" y="1050"/>
                    </a:lnTo>
                    <a:lnTo>
                      <a:pt x="276" y="1065"/>
                    </a:lnTo>
                    <a:lnTo>
                      <a:pt x="301" y="1078"/>
                    </a:lnTo>
                    <a:lnTo>
                      <a:pt x="324" y="1092"/>
                    </a:lnTo>
                    <a:lnTo>
                      <a:pt x="351" y="1103"/>
                    </a:lnTo>
                    <a:lnTo>
                      <a:pt x="376" y="1113"/>
                    </a:lnTo>
                    <a:lnTo>
                      <a:pt x="403" y="1122"/>
                    </a:lnTo>
                    <a:lnTo>
                      <a:pt x="430" y="1130"/>
                    </a:lnTo>
                    <a:lnTo>
                      <a:pt x="459" y="1136"/>
                    </a:lnTo>
                    <a:lnTo>
                      <a:pt x="487" y="1142"/>
                    </a:lnTo>
                    <a:lnTo>
                      <a:pt x="516" y="1145"/>
                    </a:lnTo>
                    <a:lnTo>
                      <a:pt x="545" y="1147"/>
                    </a:lnTo>
                    <a:lnTo>
                      <a:pt x="574" y="1147"/>
                    </a:lnTo>
                    <a:lnTo>
                      <a:pt x="605" y="1147"/>
                    </a:lnTo>
                    <a:lnTo>
                      <a:pt x="633" y="1145"/>
                    </a:lnTo>
                    <a:lnTo>
                      <a:pt x="662" y="1142"/>
                    </a:lnTo>
                    <a:lnTo>
                      <a:pt x="689" y="1136"/>
                    </a:lnTo>
                    <a:lnTo>
                      <a:pt x="718" y="1130"/>
                    </a:lnTo>
                    <a:lnTo>
                      <a:pt x="745" y="1122"/>
                    </a:lnTo>
                    <a:lnTo>
                      <a:pt x="772" y="1113"/>
                    </a:lnTo>
                    <a:lnTo>
                      <a:pt x="798" y="1103"/>
                    </a:lnTo>
                    <a:lnTo>
                      <a:pt x="823" y="1092"/>
                    </a:lnTo>
                    <a:lnTo>
                      <a:pt x="848" y="1078"/>
                    </a:lnTo>
                    <a:lnTo>
                      <a:pt x="871" y="1065"/>
                    </a:lnTo>
                    <a:lnTo>
                      <a:pt x="894" y="1050"/>
                    </a:lnTo>
                    <a:lnTo>
                      <a:pt x="917" y="1034"/>
                    </a:lnTo>
                    <a:lnTo>
                      <a:pt x="940" y="1017"/>
                    </a:lnTo>
                    <a:lnTo>
                      <a:pt x="960" y="1000"/>
                    </a:lnTo>
                    <a:lnTo>
                      <a:pt x="981" y="980"/>
                    </a:lnTo>
                    <a:lnTo>
                      <a:pt x="1000" y="959"/>
                    </a:lnTo>
                    <a:lnTo>
                      <a:pt x="1017" y="938"/>
                    </a:lnTo>
                    <a:lnTo>
                      <a:pt x="1035" y="917"/>
                    </a:lnTo>
                    <a:lnTo>
                      <a:pt x="1050" y="894"/>
                    </a:lnTo>
                    <a:lnTo>
                      <a:pt x="1065" y="871"/>
                    </a:lnTo>
                    <a:lnTo>
                      <a:pt x="1079" y="848"/>
                    </a:lnTo>
                    <a:lnTo>
                      <a:pt x="1092" y="823"/>
                    </a:lnTo>
                    <a:lnTo>
                      <a:pt x="1104" y="798"/>
                    </a:lnTo>
                    <a:lnTo>
                      <a:pt x="1113" y="771"/>
                    </a:lnTo>
                    <a:lnTo>
                      <a:pt x="1123" y="744"/>
                    </a:lnTo>
                    <a:lnTo>
                      <a:pt x="1131" y="717"/>
                    </a:lnTo>
                    <a:lnTo>
                      <a:pt x="1136" y="689"/>
                    </a:lnTo>
                    <a:lnTo>
                      <a:pt x="1142" y="662"/>
                    </a:lnTo>
                    <a:lnTo>
                      <a:pt x="1146" y="633"/>
                    </a:lnTo>
                    <a:lnTo>
                      <a:pt x="1148" y="602"/>
                    </a:lnTo>
                    <a:lnTo>
                      <a:pt x="1148" y="574"/>
                    </a:lnTo>
                    <a:close/>
                    <a:moveTo>
                      <a:pt x="1140" y="574"/>
                    </a:moveTo>
                    <a:lnTo>
                      <a:pt x="1140" y="602"/>
                    </a:lnTo>
                    <a:lnTo>
                      <a:pt x="1138" y="631"/>
                    </a:lnTo>
                    <a:lnTo>
                      <a:pt x="1134" y="660"/>
                    </a:lnTo>
                    <a:lnTo>
                      <a:pt x="1129" y="687"/>
                    </a:lnTo>
                    <a:lnTo>
                      <a:pt x="1123" y="716"/>
                    </a:lnTo>
                    <a:lnTo>
                      <a:pt x="1115" y="742"/>
                    </a:lnTo>
                    <a:lnTo>
                      <a:pt x="1106" y="767"/>
                    </a:lnTo>
                    <a:lnTo>
                      <a:pt x="1096" y="794"/>
                    </a:lnTo>
                    <a:lnTo>
                      <a:pt x="1084" y="819"/>
                    </a:lnTo>
                    <a:lnTo>
                      <a:pt x="1071" y="844"/>
                    </a:lnTo>
                    <a:lnTo>
                      <a:pt x="1058" y="867"/>
                    </a:lnTo>
                    <a:lnTo>
                      <a:pt x="1044" y="890"/>
                    </a:lnTo>
                    <a:lnTo>
                      <a:pt x="1027" y="911"/>
                    </a:lnTo>
                    <a:lnTo>
                      <a:pt x="1012" y="934"/>
                    </a:lnTo>
                    <a:lnTo>
                      <a:pt x="992" y="954"/>
                    </a:lnTo>
                    <a:lnTo>
                      <a:pt x="975" y="975"/>
                    </a:lnTo>
                    <a:lnTo>
                      <a:pt x="954" y="992"/>
                    </a:lnTo>
                    <a:lnTo>
                      <a:pt x="935" y="1011"/>
                    </a:lnTo>
                    <a:lnTo>
                      <a:pt x="914" y="1026"/>
                    </a:lnTo>
                    <a:lnTo>
                      <a:pt x="891" y="1044"/>
                    </a:lnTo>
                    <a:lnTo>
                      <a:pt x="868" y="1057"/>
                    </a:lnTo>
                    <a:lnTo>
                      <a:pt x="845" y="1071"/>
                    </a:lnTo>
                    <a:lnTo>
                      <a:pt x="820" y="1084"/>
                    </a:lnTo>
                    <a:lnTo>
                      <a:pt x="795" y="1096"/>
                    </a:lnTo>
                    <a:lnTo>
                      <a:pt x="770" y="1105"/>
                    </a:lnTo>
                    <a:lnTo>
                      <a:pt x="743" y="1115"/>
                    </a:lnTo>
                    <a:lnTo>
                      <a:pt x="716" y="1122"/>
                    </a:lnTo>
                    <a:lnTo>
                      <a:pt x="689" y="1128"/>
                    </a:lnTo>
                    <a:lnTo>
                      <a:pt x="660" y="1134"/>
                    </a:lnTo>
                    <a:lnTo>
                      <a:pt x="631" y="1136"/>
                    </a:lnTo>
                    <a:lnTo>
                      <a:pt x="603" y="1140"/>
                    </a:lnTo>
                    <a:lnTo>
                      <a:pt x="574" y="1140"/>
                    </a:lnTo>
                    <a:lnTo>
                      <a:pt x="545" y="1140"/>
                    </a:lnTo>
                    <a:lnTo>
                      <a:pt x="516" y="1136"/>
                    </a:lnTo>
                    <a:lnTo>
                      <a:pt x="487" y="1134"/>
                    </a:lnTo>
                    <a:lnTo>
                      <a:pt x="461" y="1128"/>
                    </a:lnTo>
                    <a:lnTo>
                      <a:pt x="434" y="1122"/>
                    </a:lnTo>
                    <a:lnTo>
                      <a:pt x="407" y="1115"/>
                    </a:lnTo>
                    <a:lnTo>
                      <a:pt x="380" y="1105"/>
                    </a:lnTo>
                    <a:lnTo>
                      <a:pt x="353" y="1096"/>
                    </a:lnTo>
                    <a:lnTo>
                      <a:pt x="328" y="1084"/>
                    </a:lnTo>
                    <a:lnTo>
                      <a:pt x="305" y="1071"/>
                    </a:lnTo>
                    <a:lnTo>
                      <a:pt x="280" y="1057"/>
                    </a:lnTo>
                    <a:lnTo>
                      <a:pt x="257" y="1044"/>
                    </a:lnTo>
                    <a:lnTo>
                      <a:pt x="236" y="1026"/>
                    </a:lnTo>
                    <a:lnTo>
                      <a:pt x="215" y="1011"/>
                    </a:lnTo>
                    <a:lnTo>
                      <a:pt x="194" y="992"/>
                    </a:lnTo>
                    <a:lnTo>
                      <a:pt x="175" y="975"/>
                    </a:lnTo>
                    <a:lnTo>
                      <a:pt x="155" y="954"/>
                    </a:lnTo>
                    <a:lnTo>
                      <a:pt x="138" y="934"/>
                    </a:lnTo>
                    <a:lnTo>
                      <a:pt x="121" y="911"/>
                    </a:lnTo>
                    <a:lnTo>
                      <a:pt x="105" y="890"/>
                    </a:lnTo>
                    <a:lnTo>
                      <a:pt x="90" y="867"/>
                    </a:lnTo>
                    <a:lnTo>
                      <a:pt x="77" y="844"/>
                    </a:lnTo>
                    <a:lnTo>
                      <a:pt x="63" y="819"/>
                    </a:lnTo>
                    <a:lnTo>
                      <a:pt x="54" y="794"/>
                    </a:lnTo>
                    <a:lnTo>
                      <a:pt x="42" y="767"/>
                    </a:lnTo>
                    <a:lnTo>
                      <a:pt x="34" y="742"/>
                    </a:lnTo>
                    <a:lnTo>
                      <a:pt x="27" y="716"/>
                    </a:lnTo>
                    <a:lnTo>
                      <a:pt x="19" y="687"/>
                    </a:lnTo>
                    <a:lnTo>
                      <a:pt x="15" y="660"/>
                    </a:lnTo>
                    <a:lnTo>
                      <a:pt x="11" y="631"/>
                    </a:lnTo>
                    <a:lnTo>
                      <a:pt x="9" y="602"/>
                    </a:lnTo>
                    <a:lnTo>
                      <a:pt x="7" y="574"/>
                    </a:lnTo>
                    <a:lnTo>
                      <a:pt x="9" y="545"/>
                    </a:lnTo>
                    <a:lnTo>
                      <a:pt x="11" y="516"/>
                    </a:lnTo>
                    <a:lnTo>
                      <a:pt x="15" y="487"/>
                    </a:lnTo>
                    <a:lnTo>
                      <a:pt x="19" y="460"/>
                    </a:lnTo>
                    <a:lnTo>
                      <a:pt x="27" y="431"/>
                    </a:lnTo>
                    <a:lnTo>
                      <a:pt x="34" y="405"/>
                    </a:lnTo>
                    <a:lnTo>
                      <a:pt x="42" y="380"/>
                    </a:lnTo>
                    <a:lnTo>
                      <a:pt x="54" y="353"/>
                    </a:lnTo>
                    <a:lnTo>
                      <a:pt x="63" y="328"/>
                    </a:lnTo>
                    <a:lnTo>
                      <a:pt x="77" y="303"/>
                    </a:lnTo>
                    <a:lnTo>
                      <a:pt x="90" y="280"/>
                    </a:lnTo>
                    <a:lnTo>
                      <a:pt x="105" y="257"/>
                    </a:lnTo>
                    <a:lnTo>
                      <a:pt x="121" y="236"/>
                    </a:lnTo>
                    <a:lnTo>
                      <a:pt x="138" y="213"/>
                    </a:lnTo>
                    <a:lnTo>
                      <a:pt x="155" y="193"/>
                    </a:lnTo>
                    <a:lnTo>
                      <a:pt x="175" y="172"/>
                    </a:lnTo>
                    <a:lnTo>
                      <a:pt x="194" y="155"/>
                    </a:lnTo>
                    <a:lnTo>
                      <a:pt x="215" y="136"/>
                    </a:lnTo>
                    <a:lnTo>
                      <a:pt x="236" y="121"/>
                    </a:lnTo>
                    <a:lnTo>
                      <a:pt x="257" y="103"/>
                    </a:lnTo>
                    <a:lnTo>
                      <a:pt x="280" y="90"/>
                    </a:lnTo>
                    <a:lnTo>
                      <a:pt x="305" y="76"/>
                    </a:lnTo>
                    <a:lnTo>
                      <a:pt x="328" y="63"/>
                    </a:lnTo>
                    <a:lnTo>
                      <a:pt x="353" y="51"/>
                    </a:lnTo>
                    <a:lnTo>
                      <a:pt x="380" y="42"/>
                    </a:lnTo>
                    <a:lnTo>
                      <a:pt x="407" y="32"/>
                    </a:lnTo>
                    <a:lnTo>
                      <a:pt x="434" y="25"/>
                    </a:lnTo>
                    <a:lnTo>
                      <a:pt x="461" y="19"/>
                    </a:lnTo>
                    <a:lnTo>
                      <a:pt x="487" y="13"/>
                    </a:lnTo>
                    <a:lnTo>
                      <a:pt x="516" y="11"/>
                    </a:lnTo>
                    <a:lnTo>
                      <a:pt x="545" y="7"/>
                    </a:lnTo>
                    <a:lnTo>
                      <a:pt x="574" y="7"/>
                    </a:lnTo>
                    <a:lnTo>
                      <a:pt x="603" y="7"/>
                    </a:lnTo>
                    <a:lnTo>
                      <a:pt x="631" y="11"/>
                    </a:lnTo>
                    <a:lnTo>
                      <a:pt x="660" y="13"/>
                    </a:lnTo>
                    <a:lnTo>
                      <a:pt x="689" y="19"/>
                    </a:lnTo>
                    <a:lnTo>
                      <a:pt x="716" y="25"/>
                    </a:lnTo>
                    <a:lnTo>
                      <a:pt x="743" y="32"/>
                    </a:lnTo>
                    <a:lnTo>
                      <a:pt x="770" y="42"/>
                    </a:lnTo>
                    <a:lnTo>
                      <a:pt x="795" y="51"/>
                    </a:lnTo>
                    <a:lnTo>
                      <a:pt x="820" y="63"/>
                    </a:lnTo>
                    <a:lnTo>
                      <a:pt x="845" y="76"/>
                    </a:lnTo>
                    <a:lnTo>
                      <a:pt x="868" y="90"/>
                    </a:lnTo>
                    <a:lnTo>
                      <a:pt x="891" y="103"/>
                    </a:lnTo>
                    <a:lnTo>
                      <a:pt x="914" y="121"/>
                    </a:lnTo>
                    <a:lnTo>
                      <a:pt x="935" y="136"/>
                    </a:lnTo>
                    <a:lnTo>
                      <a:pt x="954" y="155"/>
                    </a:lnTo>
                    <a:lnTo>
                      <a:pt x="975" y="172"/>
                    </a:lnTo>
                    <a:lnTo>
                      <a:pt x="992" y="193"/>
                    </a:lnTo>
                    <a:lnTo>
                      <a:pt x="1012" y="213"/>
                    </a:lnTo>
                    <a:lnTo>
                      <a:pt x="1027" y="236"/>
                    </a:lnTo>
                    <a:lnTo>
                      <a:pt x="1044" y="257"/>
                    </a:lnTo>
                    <a:lnTo>
                      <a:pt x="1058" y="280"/>
                    </a:lnTo>
                    <a:lnTo>
                      <a:pt x="1071" y="303"/>
                    </a:lnTo>
                    <a:lnTo>
                      <a:pt x="1084" y="328"/>
                    </a:lnTo>
                    <a:lnTo>
                      <a:pt x="1096" y="353"/>
                    </a:lnTo>
                    <a:lnTo>
                      <a:pt x="1106" y="380"/>
                    </a:lnTo>
                    <a:lnTo>
                      <a:pt x="1115" y="405"/>
                    </a:lnTo>
                    <a:lnTo>
                      <a:pt x="1123" y="431"/>
                    </a:lnTo>
                    <a:lnTo>
                      <a:pt x="1129" y="460"/>
                    </a:lnTo>
                    <a:lnTo>
                      <a:pt x="1134" y="487"/>
                    </a:lnTo>
                    <a:lnTo>
                      <a:pt x="1138" y="516"/>
                    </a:lnTo>
                    <a:lnTo>
                      <a:pt x="1140" y="545"/>
                    </a:lnTo>
                    <a:lnTo>
                      <a:pt x="1140" y="574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8" name="Freeform 82">
                <a:extLst>
                  <a:ext uri="{FF2B5EF4-FFF2-40B4-BE49-F238E27FC236}">
                    <a16:creationId xmlns:a16="http://schemas.microsoft.com/office/drawing/2014/main" id="{F2FCC771-B161-476B-8158-7618BF20A3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6" y="1609"/>
                <a:ext cx="1140" cy="1141"/>
              </a:xfrm>
              <a:custGeom>
                <a:avLst/>
                <a:gdLst>
                  <a:gd name="T0" fmla="*/ 1128 w 1140"/>
                  <a:gd name="T1" fmla="*/ 455 h 1141"/>
                  <a:gd name="T2" fmla="*/ 1084 w 1140"/>
                  <a:gd name="T3" fmla="*/ 323 h 1141"/>
                  <a:gd name="T4" fmla="*/ 1009 w 1140"/>
                  <a:gd name="T5" fmla="*/ 208 h 1141"/>
                  <a:gd name="T6" fmla="*/ 912 w 1140"/>
                  <a:gd name="T7" fmla="*/ 114 h 1141"/>
                  <a:gd name="T8" fmla="*/ 793 w 1140"/>
                  <a:gd name="T9" fmla="*/ 45 h 1141"/>
                  <a:gd name="T10" fmla="*/ 656 w 1140"/>
                  <a:gd name="T11" fmla="*/ 6 h 1141"/>
                  <a:gd name="T12" fmla="*/ 512 w 1140"/>
                  <a:gd name="T13" fmla="*/ 2 h 1141"/>
                  <a:gd name="T14" fmla="*/ 374 w 1140"/>
                  <a:gd name="T15" fmla="*/ 35 h 1141"/>
                  <a:gd name="T16" fmla="*/ 251 w 1140"/>
                  <a:gd name="T17" fmla="*/ 98 h 1141"/>
                  <a:gd name="T18" fmla="*/ 147 w 1140"/>
                  <a:gd name="T19" fmla="*/ 187 h 1141"/>
                  <a:gd name="T20" fmla="*/ 69 w 1140"/>
                  <a:gd name="T21" fmla="*/ 298 h 1141"/>
                  <a:gd name="T22" fmla="*/ 19 w 1140"/>
                  <a:gd name="T23" fmla="*/ 428 h 1141"/>
                  <a:gd name="T24" fmla="*/ 0 w 1140"/>
                  <a:gd name="T25" fmla="*/ 571 h 1141"/>
                  <a:gd name="T26" fmla="*/ 19 w 1140"/>
                  <a:gd name="T27" fmla="*/ 713 h 1141"/>
                  <a:gd name="T28" fmla="*/ 69 w 1140"/>
                  <a:gd name="T29" fmla="*/ 843 h 1141"/>
                  <a:gd name="T30" fmla="*/ 147 w 1140"/>
                  <a:gd name="T31" fmla="*/ 954 h 1141"/>
                  <a:gd name="T32" fmla="*/ 251 w 1140"/>
                  <a:gd name="T33" fmla="*/ 1043 h 1141"/>
                  <a:gd name="T34" fmla="*/ 374 w 1140"/>
                  <a:gd name="T35" fmla="*/ 1106 h 1141"/>
                  <a:gd name="T36" fmla="*/ 512 w 1140"/>
                  <a:gd name="T37" fmla="*/ 1139 h 1141"/>
                  <a:gd name="T38" fmla="*/ 656 w 1140"/>
                  <a:gd name="T39" fmla="*/ 1135 h 1141"/>
                  <a:gd name="T40" fmla="*/ 793 w 1140"/>
                  <a:gd name="T41" fmla="*/ 1096 h 1141"/>
                  <a:gd name="T42" fmla="*/ 912 w 1140"/>
                  <a:gd name="T43" fmla="*/ 1027 h 1141"/>
                  <a:gd name="T44" fmla="*/ 1009 w 1140"/>
                  <a:gd name="T45" fmla="*/ 933 h 1141"/>
                  <a:gd name="T46" fmla="*/ 1084 w 1140"/>
                  <a:gd name="T47" fmla="*/ 818 h 1141"/>
                  <a:gd name="T48" fmla="*/ 1128 w 1140"/>
                  <a:gd name="T49" fmla="*/ 686 h 1141"/>
                  <a:gd name="T50" fmla="*/ 1132 w 1140"/>
                  <a:gd name="T51" fmla="*/ 571 h 1141"/>
                  <a:gd name="T52" fmla="*/ 1115 w 1140"/>
                  <a:gd name="T53" fmla="*/ 711 h 1141"/>
                  <a:gd name="T54" fmla="*/ 1065 w 1140"/>
                  <a:gd name="T55" fmla="*/ 839 h 1141"/>
                  <a:gd name="T56" fmla="*/ 986 w 1140"/>
                  <a:gd name="T57" fmla="*/ 949 h 1141"/>
                  <a:gd name="T58" fmla="*/ 885 w 1140"/>
                  <a:gd name="T59" fmla="*/ 1037 h 1141"/>
                  <a:gd name="T60" fmla="*/ 764 w 1140"/>
                  <a:gd name="T61" fmla="*/ 1098 h 1141"/>
                  <a:gd name="T62" fmla="*/ 627 w 1140"/>
                  <a:gd name="T63" fmla="*/ 1129 h 1141"/>
                  <a:gd name="T64" fmla="*/ 485 w 1140"/>
                  <a:gd name="T65" fmla="*/ 1125 h 1141"/>
                  <a:gd name="T66" fmla="*/ 351 w 1140"/>
                  <a:gd name="T67" fmla="*/ 1089 h 1141"/>
                  <a:gd name="T68" fmla="*/ 234 w 1140"/>
                  <a:gd name="T69" fmla="*/ 1022 h 1141"/>
                  <a:gd name="T70" fmla="*/ 136 w 1140"/>
                  <a:gd name="T71" fmla="*/ 928 h 1141"/>
                  <a:gd name="T72" fmla="*/ 63 w 1140"/>
                  <a:gd name="T73" fmla="*/ 814 h 1141"/>
                  <a:gd name="T74" fmla="*/ 19 w 1140"/>
                  <a:gd name="T75" fmla="*/ 684 h 1141"/>
                  <a:gd name="T76" fmla="*/ 9 w 1140"/>
                  <a:gd name="T77" fmla="*/ 542 h 1141"/>
                  <a:gd name="T78" fmla="*/ 34 w 1140"/>
                  <a:gd name="T79" fmla="*/ 404 h 1141"/>
                  <a:gd name="T80" fmla="*/ 90 w 1140"/>
                  <a:gd name="T81" fmla="*/ 279 h 1141"/>
                  <a:gd name="T82" fmla="*/ 172 w 1140"/>
                  <a:gd name="T83" fmla="*/ 173 h 1141"/>
                  <a:gd name="T84" fmla="*/ 278 w 1140"/>
                  <a:gd name="T85" fmla="*/ 91 h 1141"/>
                  <a:gd name="T86" fmla="*/ 403 w 1140"/>
                  <a:gd name="T87" fmla="*/ 33 h 1141"/>
                  <a:gd name="T88" fmla="*/ 541 w 1140"/>
                  <a:gd name="T89" fmla="*/ 10 h 1141"/>
                  <a:gd name="T90" fmla="*/ 683 w 1140"/>
                  <a:gd name="T91" fmla="*/ 20 h 1141"/>
                  <a:gd name="T92" fmla="*/ 814 w 1140"/>
                  <a:gd name="T93" fmla="*/ 64 h 1141"/>
                  <a:gd name="T94" fmla="*/ 927 w 1140"/>
                  <a:gd name="T95" fmla="*/ 137 h 1141"/>
                  <a:gd name="T96" fmla="*/ 1021 w 1140"/>
                  <a:gd name="T97" fmla="*/ 235 h 1141"/>
                  <a:gd name="T98" fmla="*/ 1088 w 1140"/>
                  <a:gd name="T99" fmla="*/ 352 h 1141"/>
                  <a:gd name="T100" fmla="*/ 1127 w 1140"/>
                  <a:gd name="T101" fmla="*/ 484 h 11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0"/>
                  <a:gd name="T154" fmla="*/ 0 h 1141"/>
                  <a:gd name="T155" fmla="*/ 1140 w 1140"/>
                  <a:gd name="T156" fmla="*/ 1141 h 11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0" h="1141">
                    <a:moveTo>
                      <a:pt x="1140" y="571"/>
                    </a:moveTo>
                    <a:lnTo>
                      <a:pt x="1140" y="542"/>
                    </a:lnTo>
                    <a:lnTo>
                      <a:pt x="1138" y="513"/>
                    </a:lnTo>
                    <a:lnTo>
                      <a:pt x="1134" y="484"/>
                    </a:lnTo>
                    <a:lnTo>
                      <a:pt x="1128" y="455"/>
                    </a:lnTo>
                    <a:lnTo>
                      <a:pt x="1123" y="428"/>
                    </a:lnTo>
                    <a:lnTo>
                      <a:pt x="1115" y="402"/>
                    </a:lnTo>
                    <a:lnTo>
                      <a:pt x="1105" y="375"/>
                    </a:lnTo>
                    <a:lnTo>
                      <a:pt x="1096" y="348"/>
                    </a:lnTo>
                    <a:lnTo>
                      <a:pt x="1084" y="323"/>
                    </a:lnTo>
                    <a:lnTo>
                      <a:pt x="1071" y="298"/>
                    </a:lnTo>
                    <a:lnTo>
                      <a:pt x="1057" y="275"/>
                    </a:lnTo>
                    <a:lnTo>
                      <a:pt x="1042" y="252"/>
                    </a:lnTo>
                    <a:lnTo>
                      <a:pt x="1027" y="229"/>
                    </a:lnTo>
                    <a:lnTo>
                      <a:pt x="1009" y="208"/>
                    </a:lnTo>
                    <a:lnTo>
                      <a:pt x="992" y="187"/>
                    </a:lnTo>
                    <a:lnTo>
                      <a:pt x="973" y="167"/>
                    </a:lnTo>
                    <a:lnTo>
                      <a:pt x="954" y="148"/>
                    </a:lnTo>
                    <a:lnTo>
                      <a:pt x="933" y="131"/>
                    </a:lnTo>
                    <a:lnTo>
                      <a:pt x="912" y="114"/>
                    </a:lnTo>
                    <a:lnTo>
                      <a:pt x="889" y="98"/>
                    </a:lnTo>
                    <a:lnTo>
                      <a:pt x="865" y="83"/>
                    </a:lnTo>
                    <a:lnTo>
                      <a:pt x="842" y="70"/>
                    </a:lnTo>
                    <a:lnTo>
                      <a:pt x="817" y="56"/>
                    </a:lnTo>
                    <a:lnTo>
                      <a:pt x="793" y="45"/>
                    </a:lnTo>
                    <a:lnTo>
                      <a:pt x="766" y="35"/>
                    </a:lnTo>
                    <a:lnTo>
                      <a:pt x="741" y="25"/>
                    </a:lnTo>
                    <a:lnTo>
                      <a:pt x="712" y="18"/>
                    </a:lnTo>
                    <a:lnTo>
                      <a:pt x="685" y="12"/>
                    </a:lnTo>
                    <a:lnTo>
                      <a:pt x="656" y="6"/>
                    </a:lnTo>
                    <a:lnTo>
                      <a:pt x="629" y="2"/>
                    </a:lnTo>
                    <a:lnTo>
                      <a:pt x="599" y="0"/>
                    </a:lnTo>
                    <a:lnTo>
                      <a:pt x="570" y="0"/>
                    </a:lnTo>
                    <a:lnTo>
                      <a:pt x="541" y="0"/>
                    </a:lnTo>
                    <a:lnTo>
                      <a:pt x="512" y="2"/>
                    </a:lnTo>
                    <a:lnTo>
                      <a:pt x="483" y="6"/>
                    </a:lnTo>
                    <a:lnTo>
                      <a:pt x="455" y="12"/>
                    </a:lnTo>
                    <a:lnTo>
                      <a:pt x="428" y="18"/>
                    </a:lnTo>
                    <a:lnTo>
                      <a:pt x="401" y="25"/>
                    </a:lnTo>
                    <a:lnTo>
                      <a:pt x="374" y="35"/>
                    </a:lnTo>
                    <a:lnTo>
                      <a:pt x="349" y="45"/>
                    </a:lnTo>
                    <a:lnTo>
                      <a:pt x="322" y="56"/>
                    </a:lnTo>
                    <a:lnTo>
                      <a:pt x="299" y="70"/>
                    </a:lnTo>
                    <a:lnTo>
                      <a:pt x="274" y="83"/>
                    </a:lnTo>
                    <a:lnTo>
                      <a:pt x="251" y="98"/>
                    </a:lnTo>
                    <a:lnTo>
                      <a:pt x="228" y="114"/>
                    </a:lnTo>
                    <a:lnTo>
                      <a:pt x="207" y="131"/>
                    </a:lnTo>
                    <a:lnTo>
                      <a:pt x="186" y="148"/>
                    </a:lnTo>
                    <a:lnTo>
                      <a:pt x="167" y="167"/>
                    </a:lnTo>
                    <a:lnTo>
                      <a:pt x="147" y="187"/>
                    </a:lnTo>
                    <a:lnTo>
                      <a:pt x="130" y="208"/>
                    </a:lnTo>
                    <a:lnTo>
                      <a:pt x="113" y="229"/>
                    </a:lnTo>
                    <a:lnTo>
                      <a:pt x="98" y="252"/>
                    </a:lnTo>
                    <a:lnTo>
                      <a:pt x="82" y="275"/>
                    </a:lnTo>
                    <a:lnTo>
                      <a:pt x="69" y="298"/>
                    </a:lnTo>
                    <a:lnTo>
                      <a:pt x="55" y="323"/>
                    </a:lnTo>
                    <a:lnTo>
                      <a:pt x="46" y="348"/>
                    </a:lnTo>
                    <a:lnTo>
                      <a:pt x="34" y="375"/>
                    </a:lnTo>
                    <a:lnTo>
                      <a:pt x="27" y="402"/>
                    </a:lnTo>
                    <a:lnTo>
                      <a:pt x="19" y="428"/>
                    </a:lnTo>
                    <a:lnTo>
                      <a:pt x="11" y="455"/>
                    </a:lnTo>
                    <a:lnTo>
                      <a:pt x="7" y="484"/>
                    </a:lnTo>
                    <a:lnTo>
                      <a:pt x="3" y="513"/>
                    </a:lnTo>
                    <a:lnTo>
                      <a:pt x="2" y="542"/>
                    </a:lnTo>
                    <a:lnTo>
                      <a:pt x="0" y="571"/>
                    </a:lnTo>
                    <a:lnTo>
                      <a:pt x="2" y="599"/>
                    </a:lnTo>
                    <a:lnTo>
                      <a:pt x="3" y="628"/>
                    </a:lnTo>
                    <a:lnTo>
                      <a:pt x="7" y="657"/>
                    </a:lnTo>
                    <a:lnTo>
                      <a:pt x="11" y="686"/>
                    </a:lnTo>
                    <a:lnTo>
                      <a:pt x="19" y="713"/>
                    </a:lnTo>
                    <a:lnTo>
                      <a:pt x="27" y="739"/>
                    </a:lnTo>
                    <a:lnTo>
                      <a:pt x="34" y="766"/>
                    </a:lnTo>
                    <a:lnTo>
                      <a:pt x="46" y="793"/>
                    </a:lnTo>
                    <a:lnTo>
                      <a:pt x="55" y="818"/>
                    </a:lnTo>
                    <a:lnTo>
                      <a:pt x="69" y="843"/>
                    </a:lnTo>
                    <a:lnTo>
                      <a:pt x="82" y="866"/>
                    </a:lnTo>
                    <a:lnTo>
                      <a:pt x="98" y="889"/>
                    </a:lnTo>
                    <a:lnTo>
                      <a:pt x="113" y="912"/>
                    </a:lnTo>
                    <a:lnTo>
                      <a:pt x="130" y="933"/>
                    </a:lnTo>
                    <a:lnTo>
                      <a:pt x="147" y="954"/>
                    </a:lnTo>
                    <a:lnTo>
                      <a:pt x="167" y="974"/>
                    </a:lnTo>
                    <a:lnTo>
                      <a:pt x="186" y="993"/>
                    </a:lnTo>
                    <a:lnTo>
                      <a:pt x="207" y="1010"/>
                    </a:lnTo>
                    <a:lnTo>
                      <a:pt x="228" y="1027"/>
                    </a:lnTo>
                    <a:lnTo>
                      <a:pt x="251" y="1043"/>
                    </a:lnTo>
                    <a:lnTo>
                      <a:pt x="274" y="1058"/>
                    </a:lnTo>
                    <a:lnTo>
                      <a:pt x="299" y="1071"/>
                    </a:lnTo>
                    <a:lnTo>
                      <a:pt x="322" y="1085"/>
                    </a:lnTo>
                    <a:lnTo>
                      <a:pt x="349" y="1096"/>
                    </a:lnTo>
                    <a:lnTo>
                      <a:pt x="374" y="1106"/>
                    </a:lnTo>
                    <a:lnTo>
                      <a:pt x="401" y="1116"/>
                    </a:lnTo>
                    <a:lnTo>
                      <a:pt x="428" y="1123"/>
                    </a:lnTo>
                    <a:lnTo>
                      <a:pt x="455" y="1129"/>
                    </a:lnTo>
                    <a:lnTo>
                      <a:pt x="483" y="1135"/>
                    </a:lnTo>
                    <a:lnTo>
                      <a:pt x="512" y="1139"/>
                    </a:lnTo>
                    <a:lnTo>
                      <a:pt x="541" y="1141"/>
                    </a:lnTo>
                    <a:lnTo>
                      <a:pt x="570" y="1141"/>
                    </a:lnTo>
                    <a:lnTo>
                      <a:pt x="599" y="1141"/>
                    </a:lnTo>
                    <a:lnTo>
                      <a:pt x="629" y="1139"/>
                    </a:lnTo>
                    <a:lnTo>
                      <a:pt x="656" y="1135"/>
                    </a:lnTo>
                    <a:lnTo>
                      <a:pt x="685" y="1129"/>
                    </a:lnTo>
                    <a:lnTo>
                      <a:pt x="712" y="1123"/>
                    </a:lnTo>
                    <a:lnTo>
                      <a:pt x="741" y="1116"/>
                    </a:lnTo>
                    <a:lnTo>
                      <a:pt x="766" y="1106"/>
                    </a:lnTo>
                    <a:lnTo>
                      <a:pt x="793" y="1096"/>
                    </a:lnTo>
                    <a:lnTo>
                      <a:pt x="817" y="1085"/>
                    </a:lnTo>
                    <a:lnTo>
                      <a:pt x="842" y="1071"/>
                    </a:lnTo>
                    <a:lnTo>
                      <a:pt x="865" y="1058"/>
                    </a:lnTo>
                    <a:lnTo>
                      <a:pt x="889" y="1043"/>
                    </a:lnTo>
                    <a:lnTo>
                      <a:pt x="912" y="1027"/>
                    </a:lnTo>
                    <a:lnTo>
                      <a:pt x="933" y="1010"/>
                    </a:lnTo>
                    <a:lnTo>
                      <a:pt x="954" y="993"/>
                    </a:lnTo>
                    <a:lnTo>
                      <a:pt x="973" y="974"/>
                    </a:lnTo>
                    <a:lnTo>
                      <a:pt x="992" y="954"/>
                    </a:lnTo>
                    <a:lnTo>
                      <a:pt x="1009" y="933"/>
                    </a:lnTo>
                    <a:lnTo>
                      <a:pt x="1027" y="912"/>
                    </a:lnTo>
                    <a:lnTo>
                      <a:pt x="1042" y="889"/>
                    </a:lnTo>
                    <a:lnTo>
                      <a:pt x="1057" y="866"/>
                    </a:lnTo>
                    <a:lnTo>
                      <a:pt x="1071" y="843"/>
                    </a:lnTo>
                    <a:lnTo>
                      <a:pt x="1084" y="818"/>
                    </a:lnTo>
                    <a:lnTo>
                      <a:pt x="1096" y="793"/>
                    </a:lnTo>
                    <a:lnTo>
                      <a:pt x="1105" y="766"/>
                    </a:lnTo>
                    <a:lnTo>
                      <a:pt x="1115" y="739"/>
                    </a:lnTo>
                    <a:lnTo>
                      <a:pt x="1123" y="713"/>
                    </a:lnTo>
                    <a:lnTo>
                      <a:pt x="1128" y="686"/>
                    </a:lnTo>
                    <a:lnTo>
                      <a:pt x="1134" y="657"/>
                    </a:lnTo>
                    <a:lnTo>
                      <a:pt x="1138" y="628"/>
                    </a:lnTo>
                    <a:lnTo>
                      <a:pt x="1140" y="599"/>
                    </a:lnTo>
                    <a:lnTo>
                      <a:pt x="1140" y="571"/>
                    </a:lnTo>
                    <a:close/>
                    <a:moveTo>
                      <a:pt x="1132" y="571"/>
                    </a:moveTo>
                    <a:lnTo>
                      <a:pt x="1132" y="599"/>
                    </a:lnTo>
                    <a:lnTo>
                      <a:pt x="1128" y="628"/>
                    </a:lnTo>
                    <a:lnTo>
                      <a:pt x="1127" y="657"/>
                    </a:lnTo>
                    <a:lnTo>
                      <a:pt x="1121" y="684"/>
                    </a:lnTo>
                    <a:lnTo>
                      <a:pt x="1115" y="711"/>
                    </a:lnTo>
                    <a:lnTo>
                      <a:pt x="1107" y="737"/>
                    </a:lnTo>
                    <a:lnTo>
                      <a:pt x="1098" y="764"/>
                    </a:lnTo>
                    <a:lnTo>
                      <a:pt x="1088" y="789"/>
                    </a:lnTo>
                    <a:lnTo>
                      <a:pt x="1077" y="814"/>
                    </a:lnTo>
                    <a:lnTo>
                      <a:pt x="1065" y="839"/>
                    </a:lnTo>
                    <a:lnTo>
                      <a:pt x="1052" y="862"/>
                    </a:lnTo>
                    <a:lnTo>
                      <a:pt x="1036" y="885"/>
                    </a:lnTo>
                    <a:lnTo>
                      <a:pt x="1021" y="906"/>
                    </a:lnTo>
                    <a:lnTo>
                      <a:pt x="1004" y="928"/>
                    </a:lnTo>
                    <a:lnTo>
                      <a:pt x="986" y="949"/>
                    </a:lnTo>
                    <a:lnTo>
                      <a:pt x="967" y="968"/>
                    </a:lnTo>
                    <a:lnTo>
                      <a:pt x="948" y="987"/>
                    </a:lnTo>
                    <a:lnTo>
                      <a:pt x="927" y="1004"/>
                    </a:lnTo>
                    <a:lnTo>
                      <a:pt x="906" y="1022"/>
                    </a:lnTo>
                    <a:lnTo>
                      <a:pt x="885" y="1037"/>
                    </a:lnTo>
                    <a:lnTo>
                      <a:pt x="862" y="1050"/>
                    </a:lnTo>
                    <a:lnTo>
                      <a:pt x="839" y="1064"/>
                    </a:lnTo>
                    <a:lnTo>
                      <a:pt x="814" y="1077"/>
                    </a:lnTo>
                    <a:lnTo>
                      <a:pt x="789" y="1089"/>
                    </a:lnTo>
                    <a:lnTo>
                      <a:pt x="764" y="1098"/>
                    </a:lnTo>
                    <a:lnTo>
                      <a:pt x="737" y="1108"/>
                    </a:lnTo>
                    <a:lnTo>
                      <a:pt x="710" y="1116"/>
                    </a:lnTo>
                    <a:lnTo>
                      <a:pt x="683" y="1121"/>
                    </a:lnTo>
                    <a:lnTo>
                      <a:pt x="656" y="1125"/>
                    </a:lnTo>
                    <a:lnTo>
                      <a:pt x="627" y="1129"/>
                    </a:lnTo>
                    <a:lnTo>
                      <a:pt x="599" y="1131"/>
                    </a:lnTo>
                    <a:lnTo>
                      <a:pt x="570" y="1133"/>
                    </a:lnTo>
                    <a:lnTo>
                      <a:pt x="541" y="1131"/>
                    </a:lnTo>
                    <a:lnTo>
                      <a:pt x="512" y="1129"/>
                    </a:lnTo>
                    <a:lnTo>
                      <a:pt x="485" y="1125"/>
                    </a:lnTo>
                    <a:lnTo>
                      <a:pt x="457" y="1121"/>
                    </a:lnTo>
                    <a:lnTo>
                      <a:pt x="430" y="1116"/>
                    </a:lnTo>
                    <a:lnTo>
                      <a:pt x="403" y="1108"/>
                    </a:lnTo>
                    <a:lnTo>
                      <a:pt x="378" y="1098"/>
                    </a:lnTo>
                    <a:lnTo>
                      <a:pt x="351" y="1089"/>
                    </a:lnTo>
                    <a:lnTo>
                      <a:pt x="326" y="1077"/>
                    </a:lnTo>
                    <a:lnTo>
                      <a:pt x="303" y="1064"/>
                    </a:lnTo>
                    <a:lnTo>
                      <a:pt x="278" y="1050"/>
                    </a:lnTo>
                    <a:lnTo>
                      <a:pt x="257" y="1037"/>
                    </a:lnTo>
                    <a:lnTo>
                      <a:pt x="234" y="1022"/>
                    </a:lnTo>
                    <a:lnTo>
                      <a:pt x="213" y="1004"/>
                    </a:lnTo>
                    <a:lnTo>
                      <a:pt x="192" y="987"/>
                    </a:lnTo>
                    <a:lnTo>
                      <a:pt x="172" y="968"/>
                    </a:lnTo>
                    <a:lnTo>
                      <a:pt x="155" y="949"/>
                    </a:lnTo>
                    <a:lnTo>
                      <a:pt x="136" y="928"/>
                    </a:lnTo>
                    <a:lnTo>
                      <a:pt x="121" y="906"/>
                    </a:lnTo>
                    <a:lnTo>
                      <a:pt x="103" y="885"/>
                    </a:lnTo>
                    <a:lnTo>
                      <a:pt x="90" y="862"/>
                    </a:lnTo>
                    <a:lnTo>
                      <a:pt x="76" y="839"/>
                    </a:lnTo>
                    <a:lnTo>
                      <a:pt x="63" y="814"/>
                    </a:lnTo>
                    <a:lnTo>
                      <a:pt x="53" y="789"/>
                    </a:lnTo>
                    <a:lnTo>
                      <a:pt x="42" y="764"/>
                    </a:lnTo>
                    <a:lnTo>
                      <a:pt x="34" y="737"/>
                    </a:lnTo>
                    <a:lnTo>
                      <a:pt x="27" y="711"/>
                    </a:lnTo>
                    <a:lnTo>
                      <a:pt x="19" y="684"/>
                    </a:lnTo>
                    <a:lnTo>
                      <a:pt x="15" y="657"/>
                    </a:lnTo>
                    <a:lnTo>
                      <a:pt x="11" y="628"/>
                    </a:lnTo>
                    <a:lnTo>
                      <a:pt x="9" y="599"/>
                    </a:lnTo>
                    <a:lnTo>
                      <a:pt x="9" y="571"/>
                    </a:lnTo>
                    <a:lnTo>
                      <a:pt x="9" y="542"/>
                    </a:lnTo>
                    <a:lnTo>
                      <a:pt x="11" y="513"/>
                    </a:lnTo>
                    <a:lnTo>
                      <a:pt x="15" y="484"/>
                    </a:lnTo>
                    <a:lnTo>
                      <a:pt x="19" y="457"/>
                    </a:lnTo>
                    <a:lnTo>
                      <a:pt x="27" y="430"/>
                    </a:lnTo>
                    <a:lnTo>
                      <a:pt x="34" y="404"/>
                    </a:lnTo>
                    <a:lnTo>
                      <a:pt x="42" y="377"/>
                    </a:lnTo>
                    <a:lnTo>
                      <a:pt x="53" y="352"/>
                    </a:lnTo>
                    <a:lnTo>
                      <a:pt x="63" y="327"/>
                    </a:lnTo>
                    <a:lnTo>
                      <a:pt x="76" y="302"/>
                    </a:lnTo>
                    <a:lnTo>
                      <a:pt x="90" y="279"/>
                    </a:lnTo>
                    <a:lnTo>
                      <a:pt x="103" y="256"/>
                    </a:lnTo>
                    <a:lnTo>
                      <a:pt x="121" y="235"/>
                    </a:lnTo>
                    <a:lnTo>
                      <a:pt x="136" y="214"/>
                    </a:lnTo>
                    <a:lnTo>
                      <a:pt x="155" y="192"/>
                    </a:lnTo>
                    <a:lnTo>
                      <a:pt x="172" y="173"/>
                    </a:lnTo>
                    <a:lnTo>
                      <a:pt x="192" y="154"/>
                    </a:lnTo>
                    <a:lnTo>
                      <a:pt x="213" y="137"/>
                    </a:lnTo>
                    <a:lnTo>
                      <a:pt x="234" y="119"/>
                    </a:lnTo>
                    <a:lnTo>
                      <a:pt x="257" y="104"/>
                    </a:lnTo>
                    <a:lnTo>
                      <a:pt x="278" y="91"/>
                    </a:lnTo>
                    <a:lnTo>
                      <a:pt x="303" y="77"/>
                    </a:lnTo>
                    <a:lnTo>
                      <a:pt x="326" y="64"/>
                    </a:lnTo>
                    <a:lnTo>
                      <a:pt x="351" y="52"/>
                    </a:lnTo>
                    <a:lnTo>
                      <a:pt x="378" y="43"/>
                    </a:lnTo>
                    <a:lnTo>
                      <a:pt x="403" y="33"/>
                    </a:lnTo>
                    <a:lnTo>
                      <a:pt x="430" y="25"/>
                    </a:lnTo>
                    <a:lnTo>
                      <a:pt x="457" y="20"/>
                    </a:lnTo>
                    <a:lnTo>
                      <a:pt x="485" y="16"/>
                    </a:lnTo>
                    <a:lnTo>
                      <a:pt x="512" y="12"/>
                    </a:lnTo>
                    <a:lnTo>
                      <a:pt x="541" y="10"/>
                    </a:lnTo>
                    <a:lnTo>
                      <a:pt x="570" y="8"/>
                    </a:lnTo>
                    <a:lnTo>
                      <a:pt x="599" y="10"/>
                    </a:lnTo>
                    <a:lnTo>
                      <a:pt x="627" y="12"/>
                    </a:lnTo>
                    <a:lnTo>
                      <a:pt x="656" y="16"/>
                    </a:lnTo>
                    <a:lnTo>
                      <a:pt x="683" y="20"/>
                    </a:lnTo>
                    <a:lnTo>
                      <a:pt x="710" y="25"/>
                    </a:lnTo>
                    <a:lnTo>
                      <a:pt x="737" y="33"/>
                    </a:lnTo>
                    <a:lnTo>
                      <a:pt x="764" y="43"/>
                    </a:lnTo>
                    <a:lnTo>
                      <a:pt x="789" y="52"/>
                    </a:lnTo>
                    <a:lnTo>
                      <a:pt x="814" y="64"/>
                    </a:lnTo>
                    <a:lnTo>
                      <a:pt x="839" y="77"/>
                    </a:lnTo>
                    <a:lnTo>
                      <a:pt x="862" y="91"/>
                    </a:lnTo>
                    <a:lnTo>
                      <a:pt x="885" y="104"/>
                    </a:lnTo>
                    <a:lnTo>
                      <a:pt x="906" y="119"/>
                    </a:lnTo>
                    <a:lnTo>
                      <a:pt x="927" y="137"/>
                    </a:lnTo>
                    <a:lnTo>
                      <a:pt x="948" y="154"/>
                    </a:lnTo>
                    <a:lnTo>
                      <a:pt x="967" y="173"/>
                    </a:lnTo>
                    <a:lnTo>
                      <a:pt x="986" y="192"/>
                    </a:lnTo>
                    <a:lnTo>
                      <a:pt x="1004" y="214"/>
                    </a:lnTo>
                    <a:lnTo>
                      <a:pt x="1021" y="235"/>
                    </a:lnTo>
                    <a:lnTo>
                      <a:pt x="1036" y="256"/>
                    </a:lnTo>
                    <a:lnTo>
                      <a:pt x="1052" y="279"/>
                    </a:lnTo>
                    <a:lnTo>
                      <a:pt x="1065" y="302"/>
                    </a:lnTo>
                    <a:lnTo>
                      <a:pt x="1077" y="327"/>
                    </a:lnTo>
                    <a:lnTo>
                      <a:pt x="1088" y="352"/>
                    </a:lnTo>
                    <a:lnTo>
                      <a:pt x="1098" y="377"/>
                    </a:lnTo>
                    <a:lnTo>
                      <a:pt x="1107" y="404"/>
                    </a:lnTo>
                    <a:lnTo>
                      <a:pt x="1115" y="430"/>
                    </a:lnTo>
                    <a:lnTo>
                      <a:pt x="1121" y="457"/>
                    </a:lnTo>
                    <a:lnTo>
                      <a:pt x="1127" y="484"/>
                    </a:lnTo>
                    <a:lnTo>
                      <a:pt x="1128" y="513"/>
                    </a:lnTo>
                    <a:lnTo>
                      <a:pt x="1132" y="542"/>
                    </a:lnTo>
                    <a:lnTo>
                      <a:pt x="1132" y="571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9" name="Freeform 83">
                <a:extLst>
                  <a:ext uri="{FF2B5EF4-FFF2-40B4-BE49-F238E27FC236}">
                    <a16:creationId xmlns:a16="http://schemas.microsoft.com/office/drawing/2014/main" id="{705A44F5-6D77-46F6-91CA-BD92AE701E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9" y="1613"/>
                <a:ext cx="1133" cy="1133"/>
              </a:xfrm>
              <a:custGeom>
                <a:avLst/>
                <a:gdLst>
                  <a:gd name="T0" fmla="*/ 1122 w 1133"/>
                  <a:gd name="T1" fmla="*/ 453 h 1133"/>
                  <a:gd name="T2" fmla="*/ 1077 w 1133"/>
                  <a:gd name="T3" fmla="*/ 321 h 1133"/>
                  <a:gd name="T4" fmla="*/ 1005 w 1133"/>
                  <a:gd name="T5" fmla="*/ 206 h 1133"/>
                  <a:gd name="T6" fmla="*/ 907 w 1133"/>
                  <a:gd name="T7" fmla="*/ 114 h 1133"/>
                  <a:gd name="T8" fmla="*/ 788 w 1133"/>
                  <a:gd name="T9" fmla="*/ 44 h 1133"/>
                  <a:gd name="T10" fmla="*/ 653 w 1133"/>
                  <a:gd name="T11" fmla="*/ 6 h 1133"/>
                  <a:gd name="T12" fmla="*/ 509 w 1133"/>
                  <a:gd name="T13" fmla="*/ 4 h 1133"/>
                  <a:gd name="T14" fmla="*/ 373 w 1133"/>
                  <a:gd name="T15" fmla="*/ 35 h 1133"/>
                  <a:gd name="T16" fmla="*/ 250 w 1133"/>
                  <a:gd name="T17" fmla="*/ 96 h 1133"/>
                  <a:gd name="T18" fmla="*/ 148 w 1133"/>
                  <a:gd name="T19" fmla="*/ 186 h 1133"/>
                  <a:gd name="T20" fmla="*/ 70 w 1133"/>
                  <a:gd name="T21" fmla="*/ 296 h 1133"/>
                  <a:gd name="T22" fmla="*/ 20 w 1133"/>
                  <a:gd name="T23" fmla="*/ 424 h 1133"/>
                  <a:gd name="T24" fmla="*/ 0 w 1133"/>
                  <a:gd name="T25" fmla="*/ 567 h 1133"/>
                  <a:gd name="T26" fmla="*/ 20 w 1133"/>
                  <a:gd name="T27" fmla="*/ 709 h 1133"/>
                  <a:gd name="T28" fmla="*/ 70 w 1133"/>
                  <a:gd name="T29" fmla="*/ 837 h 1133"/>
                  <a:gd name="T30" fmla="*/ 148 w 1133"/>
                  <a:gd name="T31" fmla="*/ 947 h 1133"/>
                  <a:gd name="T32" fmla="*/ 250 w 1133"/>
                  <a:gd name="T33" fmla="*/ 1037 h 1133"/>
                  <a:gd name="T34" fmla="*/ 373 w 1133"/>
                  <a:gd name="T35" fmla="*/ 1098 h 1133"/>
                  <a:gd name="T36" fmla="*/ 509 w 1133"/>
                  <a:gd name="T37" fmla="*/ 1129 h 1133"/>
                  <a:gd name="T38" fmla="*/ 653 w 1133"/>
                  <a:gd name="T39" fmla="*/ 1127 h 1133"/>
                  <a:gd name="T40" fmla="*/ 788 w 1133"/>
                  <a:gd name="T41" fmla="*/ 1089 h 1133"/>
                  <a:gd name="T42" fmla="*/ 907 w 1133"/>
                  <a:gd name="T43" fmla="*/ 1019 h 1133"/>
                  <a:gd name="T44" fmla="*/ 1005 w 1133"/>
                  <a:gd name="T45" fmla="*/ 927 h 1133"/>
                  <a:gd name="T46" fmla="*/ 1077 w 1133"/>
                  <a:gd name="T47" fmla="*/ 812 h 1133"/>
                  <a:gd name="T48" fmla="*/ 1122 w 1133"/>
                  <a:gd name="T49" fmla="*/ 680 h 1133"/>
                  <a:gd name="T50" fmla="*/ 1125 w 1133"/>
                  <a:gd name="T51" fmla="*/ 567 h 1133"/>
                  <a:gd name="T52" fmla="*/ 1108 w 1133"/>
                  <a:gd name="T53" fmla="*/ 707 h 1133"/>
                  <a:gd name="T54" fmla="*/ 1058 w 1133"/>
                  <a:gd name="T55" fmla="*/ 833 h 1133"/>
                  <a:gd name="T56" fmla="*/ 980 w 1133"/>
                  <a:gd name="T57" fmla="*/ 941 h 1133"/>
                  <a:gd name="T58" fmla="*/ 880 w 1133"/>
                  <a:gd name="T59" fmla="*/ 1029 h 1133"/>
                  <a:gd name="T60" fmla="*/ 759 w 1133"/>
                  <a:gd name="T61" fmla="*/ 1090 h 1133"/>
                  <a:gd name="T62" fmla="*/ 624 w 1133"/>
                  <a:gd name="T63" fmla="*/ 1121 h 1133"/>
                  <a:gd name="T64" fmla="*/ 482 w 1133"/>
                  <a:gd name="T65" fmla="*/ 1117 h 1133"/>
                  <a:gd name="T66" fmla="*/ 350 w 1133"/>
                  <a:gd name="T67" fmla="*/ 1081 h 1133"/>
                  <a:gd name="T68" fmla="*/ 233 w 1133"/>
                  <a:gd name="T69" fmla="*/ 1014 h 1133"/>
                  <a:gd name="T70" fmla="*/ 137 w 1133"/>
                  <a:gd name="T71" fmla="*/ 922 h 1133"/>
                  <a:gd name="T72" fmla="*/ 64 w 1133"/>
                  <a:gd name="T73" fmla="*/ 808 h 1133"/>
                  <a:gd name="T74" fmla="*/ 22 w 1133"/>
                  <a:gd name="T75" fmla="*/ 680 h 1133"/>
                  <a:gd name="T76" fmla="*/ 10 w 1133"/>
                  <a:gd name="T77" fmla="*/ 538 h 1133"/>
                  <a:gd name="T78" fmla="*/ 35 w 1133"/>
                  <a:gd name="T79" fmla="*/ 401 h 1133"/>
                  <a:gd name="T80" fmla="*/ 91 w 1133"/>
                  <a:gd name="T81" fmla="*/ 277 h 1133"/>
                  <a:gd name="T82" fmla="*/ 173 w 1133"/>
                  <a:gd name="T83" fmla="*/ 171 h 1133"/>
                  <a:gd name="T84" fmla="*/ 279 w 1133"/>
                  <a:gd name="T85" fmla="*/ 89 h 1133"/>
                  <a:gd name="T86" fmla="*/ 402 w 1133"/>
                  <a:gd name="T87" fmla="*/ 33 h 1133"/>
                  <a:gd name="T88" fmla="*/ 538 w 1133"/>
                  <a:gd name="T89" fmla="*/ 10 h 1133"/>
                  <a:gd name="T90" fmla="*/ 680 w 1133"/>
                  <a:gd name="T91" fmla="*/ 19 h 1133"/>
                  <a:gd name="T92" fmla="*/ 809 w 1133"/>
                  <a:gd name="T93" fmla="*/ 64 h 1133"/>
                  <a:gd name="T94" fmla="*/ 922 w 1133"/>
                  <a:gd name="T95" fmla="*/ 137 h 1133"/>
                  <a:gd name="T96" fmla="*/ 1014 w 1133"/>
                  <a:gd name="T97" fmla="*/ 233 h 1133"/>
                  <a:gd name="T98" fmla="*/ 1081 w 1133"/>
                  <a:gd name="T99" fmla="*/ 350 h 1133"/>
                  <a:gd name="T100" fmla="*/ 1118 w 1133"/>
                  <a:gd name="T101" fmla="*/ 482 h 113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3"/>
                  <a:gd name="T154" fmla="*/ 0 h 1133"/>
                  <a:gd name="T155" fmla="*/ 1133 w 1133"/>
                  <a:gd name="T156" fmla="*/ 1133 h 113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3" h="1133">
                    <a:moveTo>
                      <a:pt x="1133" y="567"/>
                    </a:moveTo>
                    <a:lnTo>
                      <a:pt x="1133" y="538"/>
                    </a:lnTo>
                    <a:lnTo>
                      <a:pt x="1131" y="509"/>
                    </a:lnTo>
                    <a:lnTo>
                      <a:pt x="1127" y="480"/>
                    </a:lnTo>
                    <a:lnTo>
                      <a:pt x="1122" y="453"/>
                    </a:lnTo>
                    <a:lnTo>
                      <a:pt x="1116" y="424"/>
                    </a:lnTo>
                    <a:lnTo>
                      <a:pt x="1108" y="398"/>
                    </a:lnTo>
                    <a:lnTo>
                      <a:pt x="1099" y="373"/>
                    </a:lnTo>
                    <a:lnTo>
                      <a:pt x="1089" y="346"/>
                    </a:lnTo>
                    <a:lnTo>
                      <a:pt x="1077" y="321"/>
                    </a:lnTo>
                    <a:lnTo>
                      <a:pt x="1064" y="296"/>
                    </a:lnTo>
                    <a:lnTo>
                      <a:pt x="1051" y="273"/>
                    </a:lnTo>
                    <a:lnTo>
                      <a:pt x="1037" y="250"/>
                    </a:lnTo>
                    <a:lnTo>
                      <a:pt x="1020" y="229"/>
                    </a:lnTo>
                    <a:lnTo>
                      <a:pt x="1005" y="206"/>
                    </a:lnTo>
                    <a:lnTo>
                      <a:pt x="985" y="186"/>
                    </a:lnTo>
                    <a:lnTo>
                      <a:pt x="968" y="165"/>
                    </a:lnTo>
                    <a:lnTo>
                      <a:pt x="947" y="148"/>
                    </a:lnTo>
                    <a:lnTo>
                      <a:pt x="928" y="129"/>
                    </a:lnTo>
                    <a:lnTo>
                      <a:pt x="907" y="114"/>
                    </a:lnTo>
                    <a:lnTo>
                      <a:pt x="884" y="96"/>
                    </a:lnTo>
                    <a:lnTo>
                      <a:pt x="861" y="83"/>
                    </a:lnTo>
                    <a:lnTo>
                      <a:pt x="838" y="69"/>
                    </a:lnTo>
                    <a:lnTo>
                      <a:pt x="813" y="56"/>
                    </a:lnTo>
                    <a:lnTo>
                      <a:pt x="788" y="44"/>
                    </a:lnTo>
                    <a:lnTo>
                      <a:pt x="763" y="35"/>
                    </a:lnTo>
                    <a:lnTo>
                      <a:pt x="736" y="25"/>
                    </a:lnTo>
                    <a:lnTo>
                      <a:pt x="709" y="18"/>
                    </a:lnTo>
                    <a:lnTo>
                      <a:pt x="682" y="12"/>
                    </a:lnTo>
                    <a:lnTo>
                      <a:pt x="653" y="6"/>
                    </a:lnTo>
                    <a:lnTo>
                      <a:pt x="624" y="4"/>
                    </a:lnTo>
                    <a:lnTo>
                      <a:pt x="596" y="0"/>
                    </a:lnTo>
                    <a:lnTo>
                      <a:pt x="567" y="0"/>
                    </a:lnTo>
                    <a:lnTo>
                      <a:pt x="538" y="0"/>
                    </a:lnTo>
                    <a:lnTo>
                      <a:pt x="509" y="4"/>
                    </a:lnTo>
                    <a:lnTo>
                      <a:pt x="480" y="6"/>
                    </a:lnTo>
                    <a:lnTo>
                      <a:pt x="454" y="12"/>
                    </a:lnTo>
                    <a:lnTo>
                      <a:pt x="427" y="18"/>
                    </a:lnTo>
                    <a:lnTo>
                      <a:pt x="400" y="25"/>
                    </a:lnTo>
                    <a:lnTo>
                      <a:pt x="373" y="35"/>
                    </a:lnTo>
                    <a:lnTo>
                      <a:pt x="346" y="44"/>
                    </a:lnTo>
                    <a:lnTo>
                      <a:pt x="321" y="56"/>
                    </a:lnTo>
                    <a:lnTo>
                      <a:pt x="298" y="69"/>
                    </a:lnTo>
                    <a:lnTo>
                      <a:pt x="273" y="83"/>
                    </a:lnTo>
                    <a:lnTo>
                      <a:pt x="250" y="96"/>
                    </a:lnTo>
                    <a:lnTo>
                      <a:pt x="229" y="114"/>
                    </a:lnTo>
                    <a:lnTo>
                      <a:pt x="208" y="129"/>
                    </a:lnTo>
                    <a:lnTo>
                      <a:pt x="187" y="148"/>
                    </a:lnTo>
                    <a:lnTo>
                      <a:pt x="168" y="165"/>
                    </a:lnTo>
                    <a:lnTo>
                      <a:pt x="148" y="186"/>
                    </a:lnTo>
                    <a:lnTo>
                      <a:pt x="131" y="206"/>
                    </a:lnTo>
                    <a:lnTo>
                      <a:pt x="114" y="229"/>
                    </a:lnTo>
                    <a:lnTo>
                      <a:pt x="98" y="250"/>
                    </a:lnTo>
                    <a:lnTo>
                      <a:pt x="83" y="273"/>
                    </a:lnTo>
                    <a:lnTo>
                      <a:pt x="70" y="296"/>
                    </a:lnTo>
                    <a:lnTo>
                      <a:pt x="56" y="321"/>
                    </a:lnTo>
                    <a:lnTo>
                      <a:pt x="47" y="346"/>
                    </a:lnTo>
                    <a:lnTo>
                      <a:pt x="35" y="373"/>
                    </a:lnTo>
                    <a:lnTo>
                      <a:pt x="27" y="398"/>
                    </a:lnTo>
                    <a:lnTo>
                      <a:pt x="20" y="424"/>
                    </a:lnTo>
                    <a:lnTo>
                      <a:pt x="12" y="453"/>
                    </a:lnTo>
                    <a:lnTo>
                      <a:pt x="8" y="480"/>
                    </a:lnTo>
                    <a:lnTo>
                      <a:pt x="4" y="509"/>
                    </a:lnTo>
                    <a:lnTo>
                      <a:pt x="2" y="538"/>
                    </a:lnTo>
                    <a:lnTo>
                      <a:pt x="0" y="567"/>
                    </a:lnTo>
                    <a:lnTo>
                      <a:pt x="2" y="595"/>
                    </a:lnTo>
                    <a:lnTo>
                      <a:pt x="4" y="624"/>
                    </a:lnTo>
                    <a:lnTo>
                      <a:pt x="8" y="653"/>
                    </a:lnTo>
                    <a:lnTo>
                      <a:pt x="12" y="680"/>
                    </a:lnTo>
                    <a:lnTo>
                      <a:pt x="20" y="709"/>
                    </a:lnTo>
                    <a:lnTo>
                      <a:pt x="27" y="735"/>
                    </a:lnTo>
                    <a:lnTo>
                      <a:pt x="35" y="760"/>
                    </a:lnTo>
                    <a:lnTo>
                      <a:pt x="47" y="787"/>
                    </a:lnTo>
                    <a:lnTo>
                      <a:pt x="56" y="812"/>
                    </a:lnTo>
                    <a:lnTo>
                      <a:pt x="70" y="837"/>
                    </a:lnTo>
                    <a:lnTo>
                      <a:pt x="83" y="860"/>
                    </a:lnTo>
                    <a:lnTo>
                      <a:pt x="98" y="883"/>
                    </a:lnTo>
                    <a:lnTo>
                      <a:pt x="114" y="904"/>
                    </a:lnTo>
                    <a:lnTo>
                      <a:pt x="131" y="927"/>
                    </a:lnTo>
                    <a:lnTo>
                      <a:pt x="148" y="947"/>
                    </a:lnTo>
                    <a:lnTo>
                      <a:pt x="168" y="968"/>
                    </a:lnTo>
                    <a:lnTo>
                      <a:pt x="187" y="985"/>
                    </a:lnTo>
                    <a:lnTo>
                      <a:pt x="208" y="1004"/>
                    </a:lnTo>
                    <a:lnTo>
                      <a:pt x="229" y="1019"/>
                    </a:lnTo>
                    <a:lnTo>
                      <a:pt x="250" y="1037"/>
                    </a:lnTo>
                    <a:lnTo>
                      <a:pt x="273" y="1050"/>
                    </a:lnTo>
                    <a:lnTo>
                      <a:pt x="298" y="1064"/>
                    </a:lnTo>
                    <a:lnTo>
                      <a:pt x="321" y="1077"/>
                    </a:lnTo>
                    <a:lnTo>
                      <a:pt x="346" y="1089"/>
                    </a:lnTo>
                    <a:lnTo>
                      <a:pt x="373" y="1098"/>
                    </a:lnTo>
                    <a:lnTo>
                      <a:pt x="400" y="1108"/>
                    </a:lnTo>
                    <a:lnTo>
                      <a:pt x="427" y="1115"/>
                    </a:lnTo>
                    <a:lnTo>
                      <a:pt x="454" y="1121"/>
                    </a:lnTo>
                    <a:lnTo>
                      <a:pt x="480" y="1127"/>
                    </a:lnTo>
                    <a:lnTo>
                      <a:pt x="509" y="1129"/>
                    </a:lnTo>
                    <a:lnTo>
                      <a:pt x="538" y="1133"/>
                    </a:lnTo>
                    <a:lnTo>
                      <a:pt x="567" y="1133"/>
                    </a:lnTo>
                    <a:lnTo>
                      <a:pt x="596" y="1133"/>
                    </a:lnTo>
                    <a:lnTo>
                      <a:pt x="624" y="1129"/>
                    </a:lnTo>
                    <a:lnTo>
                      <a:pt x="653" y="1127"/>
                    </a:lnTo>
                    <a:lnTo>
                      <a:pt x="682" y="1121"/>
                    </a:lnTo>
                    <a:lnTo>
                      <a:pt x="709" y="1115"/>
                    </a:lnTo>
                    <a:lnTo>
                      <a:pt x="736" y="1108"/>
                    </a:lnTo>
                    <a:lnTo>
                      <a:pt x="763" y="1098"/>
                    </a:lnTo>
                    <a:lnTo>
                      <a:pt x="788" y="1089"/>
                    </a:lnTo>
                    <a:lnTo>
                      <a:pt x="813" y="1077"/>
                    </a:lnTo>
                    <a:lnTo>
                      <a:pt x="838" y="1064"/>
                    </a:lnTo>
                    <a:lnTo>
                      <a:pt x="861" y="1050"/>
                    </a:lnTo>
                    <a:lnTo>
                      <a:pt x="884" y="1037"/>
                    </a:lnTo>
                    <a:lnTo>
                      <a:pt x="907" y="1019"/>
                    </a:lnTo>
                    <a:lnTo>
                      <a:pt x="928" y="1004"/>
                    </a:lnTo>
                    <a:lnTo>
                      <a:pt x="947" y="985"/>
                    </a:lnTo>
                    <a:lnTo>
                      <a:pt x="968" y="968"/>
                    </a:lnTo>
                    <a:lnTo>
                      <a:pt x="985" y="947"/>
                    </a:lnTo>
                    <a:lnTo>
                      <a:pt x="1005" y="927"/>
                    </a:lnTo>
                    <a:lnTo>
                      <a:pt x="1020" y="904"/>
                    </a:lnTo>
                    <a:lnTo>
                      <a:pt x="1037" y="883"/>
                    </a:lnTo>
                    <a:lnTo>
                      <a:pt x="1051" y="860"/>
                    </a:lnTo>
                    <a:lnTo>
                      <a:pt x="1064" y="837"/>
                    </a:lnTo>
                    <a:lnTo>
                      <a:pt x="1077" y="812"/>
                    </a:lnTo>
                    <a:lnTo>
                      <a:pt x="1089" y="787"/>
                    </a:lnTo>
                    <a:lnTo>
                      <a:pt x="1099" y="760"/>
                    </a:lnTo>
                    <a:lnTo>
                      <a:pt x="1108" y="735"/>
                    </a:lnTo>
                    <a:lnTo>
                      <a:pt x="1116" y="709"/>
                    </a:lnTo>
                    <a:lnTo>
                      <a:pt x="1122" y="680"/>
                    </a:lnTo>
                    <a:lnTo>
                      <a:pt x="1127" y="653"/>
                    </a:lnTo>
                    <a:lnTo>
                      <a:pt x="1131" y="624"/>
                    </a:lnTo>
                    <a:lnTo>
                      <a:pt x="1133" y="595"/>
                    </a:lnTo>
                    <a:lnTo>
                      <a:pt x="1133" y="567"/>
                    </a:lnTo>
                    <a:close/>
                    <a:moveTo>
                      <a:pt x="1125" y="567"/>
                    </a:moveTo>
                    <a:lnTo>
                      <a:pt x="1124" y="595"/>
                    </a:lnTo>
                    <a:lnTo>
                      <a:pt x="1122" y="624"/>
                    </a:lnTo>
                    <a:lnTo>
                      <a:pt x="1118" y="651"/>
                    </a:lnTo>
                    <a:lnTo>
                      <a:pt x="1114" y="680"/>
                    </a:lnTo>
                    <a:lnTo>
                      <a:pt x="1108" y="707"/>
                    </a:lnTo>
                    <a:lnTo>
                      <a:pt x="1101" y="732"/>
                    </a:lnTo>
                    <a:lnTo>
                      <a:pt x="1091" y="758"/>
                    </a:lnTo>
                    <a:lnTo>
                      <a:pt x="1081" y="783"/>
                    </a:lnTo>
                    <a:lnTo>
                      <a:pt x="1070" y="808"/>
                    </a:lnTo>
                    <a:lnTo>
                      <a:pt x="1058" y="833"/>
                    </a:lnTo>
                    <a:lnTo>
                      <a:pt x="1045" y="856"/>
                    </a:lnTo>
                    <a:lnTo>
                      <a:pt x="1029" y="879"/>
                    </a:lnTo>
                    <a:lnTo>
                      <a:pt x="1014" y="900"/>
                    </a:lnTo>
                    <a:lnTo>
                      <a:pt x="997" y="922"/>
                    </a:lnTo>
                    <a:lnTo>
                      <a:pt x="980" y="941"/>
                    </a:lnTo>
                    <a:lnTo>
                      <a:pt x="962" y="962"/>
                    </a:lnTo>
                    <a:lnTo>
                      <a:pt x="943" y="979"/>
                    </a:lnTo>
                    <a:lnTo>
                      <a:pt x="922" y="996"/>
                    </a:lnTo>
                    <a:lnTo>
                      <a:pt x="901" y="1014"/>
                    </a:lnTo>
                    <a:lnTo>
                      <a:pt x="880" y="1029"/>
                    </a:lnTo>
                    <a:lnTo>
                      <a:pt x="857" y="1044"/>
                    </a:lnTo>
                    <a:lnTo>
                      <a:pt x="834" y="1058"/>
                    </a:lnTo>
                    <a:lnTo>
                      <a:pt x="809" y="1069"/>
                    </a:lnTo>
                    <a:lnTo>
                      <a:pt x="784" y="1081"/>
                    </a:lnTo>
                    <a:lnTo>
                      <a:pt x="759" y="1090"/>
                    </a:lnTo>
                    <a:lnTo>
                      <a:pt x="734" y="1100"/>
                    </a:lnTo>
                    <a:lnTo>
                      <a:pt x="707" y="1108"/>
                    </a:lnTo>
                    <a:lnTo>
                      <a:pt x="680" y="1114"/>
                    </a:lnTo>
                    <a:lnTo>
                      <a:pt x="651" y="1117"/>
                    </a:lnTo>
                    <a:lnTo>
                      <a:pt x="624" y="1121"/>
                    </a:lnTo>
                    <a:lnTo>
                      <a:pt x="596" y="1123"/>
                    </a:lnTo>
                    <a:lnTo>
                      <a:pt x="567" y="1125"/>
                    </a:lnTo>
                    <a:lnTo>
                      <a:pt x="538" y="1123"/>
                    </a:lnTo>
                    <a:lnTo>
                      <a:pt x="509" y="1121"/>
                    </a:lnTo>
                    <a:lnTo>
                      <a:pt x="482" y="1117"/>
                    </a:lnTo>
                    <a:lnTo>
                      <a:pt x="455" y="1114"/>
                    </a:lnTo>
                    <a:lnTo>
                      <a:pt x="429" y="1108"/>
                    </a:lnTo>
                    <a:lnTo>
                      <a:pt x="402" y="1100"/>
                    </a:lnTo>
                    <a:lnTo>
                      <a:pt x="375" y="1090"/>
                    </a:lnTo>
                    <a:lnTo>
                      <a:pt x="350" y="1081"/>
                    </a:lnTo>
                    <a:lnTo>
                      <a:pt x="325" y="1069"/>
                    </a:lnTo>
                    <a:lnTo>
                      <a:pt x="302" y="1058"/>
                    </a:lnTo>
                    <a:lnTo>
                      <a:pt x="279" y="1044"/>
                    </a:lnTo>
                    <a:lnTo>
                      <a:pt x="256" y="1029"/>
                    </a:lnTo>
                    <a:lnTo>
                      <a:pt x="233" y="1014"/>
                    </a:lnTo>
                    <a:lnTo>
                      <a:pt x="212" y="996"/>
                    </a:lnTo>
                    <a:lnTo>
                      <a:pt x="192" y="979"/>
                    </a:lnTo>
                    <a:lnTo>
                      <a:pt x="173" y="962"/>
                    </a:lnTo>
                    <a:lnTo>
                      <a:pt x="154" y="941"/>
                    </a:lnTo>
                    <a:lnTo>
                      <a:pt x="137" y="922"/>
                    </a:lnTo>
                    <a:lnTo>
                      <a:pt x="120" y="900"/>
                    </a:lnTo>
                    <a:lnTo>
                      <a:pt x="104" y="879"/>
                    </a:lnTo>
                    <a:lnTo>
                      <a:pt x="91" y="856"/>
                    </a:lnTo>
                    <a:lnTo>
                      <a:pt x="77" y="833"/>
                    </a:lnTo>
                    <a:lnTo>
                      <a:pt x="64" y="808"/>
                    </a:lnTo>
                    <a:lnTo>
                      <a:pt x="54" y="783"/>
                    </a:lnTo>
                    <a:lnTo>
                      <a:pt x="43" y="758"/>
                    </a:lnTo>
                    <a:lnTo>
                      <a:pt x="35" y="732"/>
                    </a:lnTo>
                    <a:lnTo>
                      <a:pt x="27" y="707"/>
                    </a:lnTo>
                    <a:lnTo>
                      <a:pt x="22" y="680"/>
                    </a:lnTo>
                    <a:lnTo>
                      <a:pt x="16" y="651"/>
                    </a:lnTo>
                    <a:lnTo>
                      <a:pt x="12" y="624"/>
                    </a:lnTo>
                    <a:lnTo>
                      <a:pt x="10" y="595"/>
                    </a:lnTo>
                    <a:lnTo>
                      <a:pt x="10" y="567"/>
                    </a:lnTo>
                    <a:lnTo>
                      <a:pt x="10" y="538"/>
                    </a:lnTo>
                    <a:lnTo>
                      <a:pt x="12" y="509"/>
                    </a:lnTo>
                    <a:lnTo>
                      <a:pt x="16" y="482"/>
                    </a:lnTo>
                    <a:lnTo>
                      <a:pt x="22" y="453"/>
                    </a:lnTo>
                    <a:lnTo>
                      <a:pt x="27" y="426"/>
                    </a:lnTo>
                    <a:lnTo>
                      <a:pt x="35" y="401"/>
                    </a:lnTo>
                    <a:lnTo>
                      <a:pt x="43" y="375"/>
                    </a:lnTo>
                    <a:lnTo>
                      <a:pt x="54" y="350"/>
                    </a:lnTo>
                    <a:lnTo>
                      <a:pt x="64" y="325"/>
                    </a:lnTo>
                    <a:lnTo>
                      <a:pt x="77" y="300"/>
                    </a:lnTo>
                    <a:lnTo>
                      <a:pt x="91" y="277"/>
                    </a:lnTo>
                    <a:lnTo>
                      <a:pt x="104" y="256"/>
                    </a:lnTo>
                    <a:lnTo>
                      <a:pt x="120" y="233"/>
                    </a:lnTo>
                    <a:lnTo>
                      <a:pt x="137" y="211"/>
                    </a:lnTo>
                    <a:lnTo>
                      <a:pt x="154" y="192"/>
                    </a:lnTo>
                    <a:lnTo>
                      <a:pt x="173" y="171"/>
                    </a:lnTo>
                    <a:lnTo>
                      <a:pt x="192" y="154"/>
                    </a:lnTo>
                    <a:lnTo>
                      <a:pt x="212" y="137"/>
                    </a:lnTo>
                    <a:lnTo>
                      <a:pt x="233" y="119"/>
                    </a:lnTo>
                    <a:lnTo>
                      <a:pt x="256" y="104"/>
                    </a:lnTo>
                    <a:lnTo>
                      <a:pt x="279" y="89"/>
                    </a:lnTo>
                    <a:lnTo>
                      <a:pt x="302" y="75"/>
                    </a:lnTo>
                    <a:lnTo>
                      <a:pt x="325" y="64"/>
                    </a:lnTo>
                    <a:lnTo>
                      <a:pt x="350" y="52"/>
                    </a:lnTo>
                    <a:lnTo>
                      <a:pt x="375" y="43"/>
                    </a:lnTo>
                    <a:lnTo>
                      <a:pt x="402" y="33"/>
                    </a:lnTo>
                    <a:lnTo>
                      <a:pt x="429" y="27"/>
                    </a:lnTo>
                    <a:lnTo>
                      <a:pt x="455" y="19"/>
                    </a:lnTo>
                    <a:lnTo>
                      <a:pt x="482" y="16"/>
                    </a:lnTo>
                    <a:lnTo>
                      <a:pt x="509" y="12"/>
                    </a:lnTo>
                    <a:lnTo>
                      <a:pt x="538" y="10"/>
                    </a:lnTo>
                    <a:lnTo>
                      <a:pt x="567" y="8"/>
                    </a:lnTo>
                    <a:lnTo>
                      <a:pt x="596" y="10"/>
                    </a:lnTo>
                    <a:lnTo>
                      <a:pt x="624" y="12"/>
                    </a:lnTo>
                    <a:lnTo>
                      <a:pt x="651" y="16"/>
                    </a:lnTo>
                    <a:lnTo>
                      <a:pt x="680" y="19"/>
                    </a:lnTo>
                    <a:lnTo>
                      <a:pt x="707" y="27"/>
                    </a:lnTo>
                    <a:lnTo>
                      <a:pt x="734" y="33"/>
                    </a:lnTo>
                    <a:lnTo>
                      <a:pt x="759" y="43"/>
                    </a:lnTo>
                    <a:lnTo>
                      <a:pt x="784" y="52"/>
                    </a:lnTo>
                    <a:lnTo>
                      <a:pt x="809" y="64"/>
                    </a:lnTo>
                    <a:lnTo>
                      <a:pt x="834" y="75"/>
                    </a:lnTo>
                    <a:lnTo>
                      <a:pt x="857" y="89"/>
                    </a:lnTo>
                    <a:lnTo>
                      <a:pt x="880" y="104"/>
                    </a:lnTo>
                    <a:lnTo>
                      <a:pt x="901" y="119"/>
                    </a:lnTo>
                    <a:lnTo>
                      <a:pt x="922" y="137"/>
                    </a:lnTo>
                    <a:lnTo>
                      <a:pt x="943" y="154"/>
                    </a:lnTo>
                    <a:lnTo>
                      <a:pt x="962" y="171"/>
                    </a:lnTo>
                    <a:lnTo>
                      <a:pt x="980" y="192"/>
                    </a:lnTo>
                    <a:lnTo>
                      <a:pt x="997" y="211"/>
                    </a:lnTo>
                    <a:lnTo>
                      <a:pt x="1014" y="233"/>
                    </a:lnTo>
                    <a:lnTo>
                      <a:pt x="1029" y="256"/>
                    </a:lnTo>
                    <a:lnTo>
                      <a:pt x="1045" y="277"/>
                    </a:lnTo>
                    <a:lnTo>
                      <a:pt x="1058" y="300"/>
                    </a:lnTo>
                    <a:lnTo>
                      <a:pt x="1070" y="325"/>
                    </a:lnTo>
                    <a:lnTo>
                      <a:pt x="1081" y="350"/>
                    </a:lnTo>
                    <a:lnTo>
                      <a:pt x="1091" y="375"/>
                    </a:lnTo>
                    <a:lnTo>
                      <a:pt x="1101" y="401"/>
                    </a:lnTo>
                    <a:lnTo>
                      <a:pt x="1108" y="426"/>
                    </a:lnTo>
                    <a:lnTo>
                      <a:pt x="1114" y="453"/>
                    </a:lnTo>
                    <a:lnTo>
                      <a:pt x="1118" y="482"/>
                    </a:lnTo>
                    <a:lnTo>
                      <a:pt x="1122" y="509"/>
                    </a:lnTo>
                    <a:lnTo>
                      <a:pt x="1124" y="538"/>
                    </a:lnTo>
                    <a:lnTo>
                      <a:pt x="1125" y="567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0" name="Freeform 84">
                <a:extLst>
                  <a:ext uri="{FF2B5EF4-FFF2-40B4-BE49-F238E27FC236}">
                    <a16:creationId xmlns:a16="http://schemas.microsoft.com/office/drawing/2014/main" id="{60FEF942-E7A4-43BD-B727-A94AF02FD8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" y="1617"/>
                <a:ext cx="1123" cy="1125"/>
              </a:xfrm>
              <a:custGeom>
                <a:avLst/>
                <a:gdLst>
                  <a:gd name="T0" fmla="*/ 1112 w 1123"/>
                  <a:gd name="T1" fmla="*/ 449 h 1125"/>
                  <a:gd name="T2" fmla="*/ 1068 w 1123"/>
                  <a:gd name="T3" fmla="*/ 319 h 1125"/>
                  <a:gd name="T4" fmla="*/ 995 w 1123"/>
                  <a:gd name="T5" fmla="*/ 206 h 1125"/>
                  <a:gd name="T6" fmla="*/ 897 w 1123"/>
                  <a:gd name="T7" fmla="*/ 111 h 1125"/>
                  <a:gd name="T8" fmla="*/ 780 w 1123"/>
                  <a:gd name="T9" fmla="*/ 44 h 1125"/>
                  <a:gd name="T10" fmla="*/ 647 w 1123"/>
                  <a:gd name="T11" fmla="*/ 8 h 1125"/>
                  <a:gd name="T12" fmla="*/ 503 w 1123"/>
                  <a:gd name="T13" fmla="*/ 4 h 1125"/>
                  <a:gd name="T14" fmla="*/ 369 w 1123"/>
                  <a:gd name="T15" fmla="*/ 35 h 1125"/>
                  <a:gd name="T16" fmla="*/ 248 w 1123"/>
                  <a:gd name="T17" fmla="*/ 96 h 1125"/>
                  <a:gd name="T18" fmla="*/ 146 w 1123"/>
                  <a:gd name="T19" fmla="*/ 184 h 1125"/>
                  <a:gd name="T20" fmla="*/ 67 w 1123"/>
                  <a:gd name="T21" fmla="*/ 294 h 1125"/>
                  <a:gd name="T22" fmla="*/ 18 w 1123"/>
                  <a:gd name="T23" fmla="*/ 422 h 1125"/>
                  <a:gd name="T24" fmla="*/ 0 w 1123"/>
                  <a:gd name="T25" fmla="*/ 563 h 1125"/>
                  <a:gd name="T26" fmla="*/ 18 w 1123"/>
                  <a:gd name="T27" fmla="*/ 703 h 1125"/>
                  <a:gd name="T28" fmla="*/ 67 w 1123"/>
                  <a:gd name="T29" fmla="*/ 831 h 1125"/>
                  <a:gd name="T30" fmla="*/ 146 w 1123"/>
                  <a:gd name="T31" fmla="*/ 941 h 1125"/>
                  <a:gd name="T32" fmla="*/ 248 w 1123"/>
                  <a:gd name="T33" fmla="*/ 1029 h 1125"/>
                  <a:gd name="T34" fmla="*/ 369 w 1123"/>
                  <a:gd name="T35" fmla="*/ 1090 h 1125"/>
                  <a:gd name="T36" fmla="*/ 503 w 1123"/>
                  <a:gd name="T37" fmla="*/ 1121 h 1125"/>
                  <a:gd name="T38" fmla="*/ 647 w 1123"/>
                  <a:gd name="T39" fmla="*/ 1117 h 1125"/>
                  <a:gd name="T40" fmla="*/ 780 w 1123"/>
                  <a:gd name="T41" fmla="*/ 1081 h 1125"/>
                  <a:gd name="T42" fmla="*/ 897 w 1123"/>
                  <a:gd name="T43" fmla="*/ 1014 h 1125"/>
                  <a:gd name="T44" fmla="*/ 995 w 1123"/>
                  <a:gd name="T45" fmla="*/ 920 h 1125"/>
                  <a:gd name="T46" fmla="*/ 1068 w 1123"/>
                  <a:gd name="T47" fmla="*/ 806 h 1125"/>
                  <a:gd name="T48" fmla="*/ 1112 w 1123"/>
                  <a:gd name="T49" fmla="*/ 676 h 1125"/>
                  <a:gd name="T50" fmla="*/ 1116 w 1123"/>
                  <a:gd name="T51" fmla="*/ 563 h 1125"/>
                  <a:gd name="T52" fmla="*/ 1096 w 1123"/>
                  <a:gd name="T53" fmla="*/ 701 h 1125"/>
                  <a:gd name="T54" fmla="*/ 1048 w 1123"/>
                  <a:gd name="T55" fmla="*/ 827 h 1125"/>
                  <a:gd name="T56" fmla="*/ 972 w 1123"/>
                  <a:gd name="T57" fmla="*/ 935 h 1125"/>
                  <a:gd name="T58" fmla="*/ 870 w 1123"/>
                  <a:gd name="T59" fmla="*/ 1021 h 1125"/>
                  <a:gd name="T60" fmla="*/ 751 w 1123"/>
                  <a:gd name="T61" fmla="*/ 1083 h 1125"/>
                  <a:gd name="T62" fmla="*/ 618 w 1123"/>
                  <a:gd name="T63" fmla="*/ 1113 h 1125"/>
                  <a:gd name="T64" fmla="*/ 476 w 1123"/>
                  <a:gd name="T65" fmla="*/ 1110 h 1125"/>
                  <a:gd name="T66" fmla="*/ 346 w 1123"/>
                  <a:gd name="T67" fmla="*/ 1073 h 1125"/>
                  <a:gd name="T68" fmla="*/ 231 w 1123"/>
                  <a:gd name="T69" fmla="*/ 1006 h 1125"/>
                  <a:gd name="T70" fmla="*/ 135 w 1123"/>
                  <a:gd name="T71" fmla="*/ 914 h 1125"/>
                  <a:gd name="T72" fmla="*/ 62 w 1123"/>
                  <a:gd name="T73" fmla="*/ 802 h 1125"/>
                  <a:gd name="T74" fmla="*/ 19 w 1123"/>
                  <a:gd name="T75" fmla="*/ 674 h 1125"/>
                  <a:gd name="T76" fmla="*/ 8 w 1123"/>
                  <a:gd name="T77" fmla="*/ 534 h 1125"/>
                  <a:gd name="T78" fmla="*/ 33 w 1123"/>
                  <a:gd name="T79" fmla="*/ 397 h 1125"/>
                  <a:gd name="T80" fmla="*/ 89 w 1123"/>
                  <a:gd name="T81" fmla="*/ 275 h 1125"/>
                  <a:gd name="T82" fmla="*/ 169 w 1123"/>
                  <a:gd name="T83" fmla="*/ 171 h 1125"/>
                  <a:gd name="T84" fmla="*/ 275 w 1123"/>
                  <a:gd name="T85" fmla="*/ 88 h 1125"/>
                  <a:gd name="T86" fmla="*/ 396 w 1123"/>
                  <a:gd name="T87" fmla="*/ 33 h 1125"/>
                  <a:gd name="T88" fmla="*/ 532 w 1123"/>
                  <a:gd name="T89" fmla="*/ 10 h 1125"/>
                  <a:gd name="T90" fmla="*/ 672 w 1123"/>
                  <a:gd name="T91" fmla="*/ 19 h 1125"/>
                  <a:gd name="T92" fmla="*/ 801 w 1123"/>
                  <a:gd name="T93" fmla="*/ 63 h 1125"/>
                  <a:gd name="T94" fmla="*/ 914 w 1123"/>
                  <a:gd name="T95" fmla="*/ 134 h 1125"/>
                  <a:gd name="T96" fmla="*/ 1004 w 1123"/>
                  <a:gd name="T97" fmla="*/ 230 h 1125"/>
                  <a:gd name="T98" fmla="*/ 1071 w 1123"/>
                  <a:gd name="T99" fmla="*/ 348 h 1125"/>
                  <a:gd name="T100" fmla="*/ 1108 w 1123"/>
                  <a:gd name="T101" fmla="*/ 478 h 11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23"/>
                  <a:gd name="T154" fmla="*/ 0 h 1125"/>
                  <a:gd name="T155" fmla="*/ 1123 w 1123"/>
                  <a:gd name="T156" fmla="*/ 1125 h 112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23" h="1125">
                    <a:moveTo>
                      <a:pt x="1123" y="563"/>
                    </a:moveTo>
                    <a:lnTo>
                      <a:pt x="1123" y="534"/>
                    </a:lnTo>
                    <a:lnTo>
                      <a:pt x="1119" y="505"/>
                    </a:lnTo>
                    <a:lnTo>
                      <a:pt x="1118" y="476"/>
                    </a:lnTo>
                    <a:lnTo>
                      <a:pt x="1112" y="449"/>
                    </a:lnTo>
                    <a:lnTo>
                      <a:pt x="1106" y="422"/>
                    </a:lnTo>
                    <a:lnTo>
                      <a:pt x="1098" y="396"/>
                    </a:lnTo>
                    <a:lnTo>
                      <a:pt x="1089" y="369"/>
                    </a:lnTo>
                    <a:lnTo>
                      <a:pt x="1079" y="344"/>
                    </a:lnTo>
                    <a:lnTo>
                      <a:pt x="1068" y="319"/>
                    </a:lnTo>
                    <a:lnTo>
                      <a:pt x="1056" y="294"/>
                    </a:lnTo>
                    <a:lnTo>
                      <a:pt x="1043" y="271"/>
                    </a:lnTo>
                    <a:lnTo>
                      <a:pt x="1027" y="248"/>
                    </a:lnTo>
                    <a:lnTo>
                      <a:pt x="1012" y="227"/>
                    </a:lnTo>
                    <a:lnTo>
                      <a:pt x="995" y="206"/>
                    </a:lnTo>
                    <a:lnTo>
                      <a:pt x="977" y="184"/>
                    </a:lnTo>
                    <a:lnTo>
                      <a:pt x="958" y="165"/>
                    </a:lnTo>
                    <a:lnTo>
                      <a:pt x="939" y="146"/>
                    </a:lnTo>
                    <a:lnTo>
                      <a:pt x="918" y="129"/>
                    </a:lnTo>
                    <a:lnTo>
                      <a:pt x="897" y="111"/>
                    </a:lnTo>
                    <a:lnTo>
                      <a:pt x="876" y="96"/>
                    </a:lnTo>
                    <a:lnTo>
                      <a:pt x="853" y="83"/>
                    </a:lnTo>
                    <a:lnTo>
                      <a:pt x="830" y="69"/>
                    </a:lnTo>
                    <a:lnTo>
                      <a:pt x="805" y="56"/>
                    </a:lnTo>
                    <a:lnTo>
                      <a:pt x="780" y="44"/>
                    </a:lnTo>
                    <a:lnTo>
                      <a:pt x="755" y="35"/>
                    </a:lnTo>
                    <a:lnTo>
                      <a:pt x="728" y="25"/>
                    </a:lnTo>
                    <a:lnTo>
                      <a:pt x="701" y="17"/>
                    </a:lnTo>
                    <a:lnTo>
                      <a:pt x="674" y="12"/>
                    </a:lnTo>
                    <a:lnTo>
                      <a:pt x="647" y="8"/>
                    </a:lnTo>
                    <a:lnTo>
                      <a:pt x="618" y="4"/>
                    </a:lnTo>
                    <a:lnTo>
                      <a:pt x="590" y="2"/>
                    </a:lnTo>
                    <a:lnTo>
                      <a:pt x="561" y="0"/>
                    </a:lnTo>
                    <a:lnTo>
                      <a:pt x="532" y="2"/>
                    </a:lnTo>
                    <a:lnTo>
                      <a:pt x="503" y="4"/>
                    </a:lnTo>
                    <a:lnTo>
                      <a:pt x="476" y="8"/>
                    </a:lnTo>
                    <a:lnTo>
                      <a:pt x="448" y="12"/>
                    </a:lnTo>
                    <a:lnTo>
                      <a:pt x="421" y="17"/>
                    </a:lnTo>
                    <a:lnTo>
                      <a:pt x="394" y="25"/>
                    </a:lnTo>
                    <a:lnTo>
                      <a:pt x="369" y="35"/>
                    </a:lnTo>
                    <a:lnTo>
                      <a:pt x="342" y="44"/>
                    </a:lnTo>
                    <a:lnTo>
                      <a:pt x="317" y="56"/>
                    </a:lnTo>
                    <a:lnTo>
                      <a:pt x="294" y="69"/>
                    </a:lnTo>
                    <a:lnTo>
                      <a:pt x="269" y="83"/>
                    </a:lnTo>
                    <a:lnTo>
                      <a:pt x="248" y="96"/>
                    </a:lnTo>
                    <a:lnTo>
                      <a:pt x="225" y="111"/>
                    </a:lnTo>
                    <a:lnTo>
                      <a:pt x="204" y="129"/>
                    </a:lnTo>
                    <a:lnTo>
                      <a:pt x="183" y="146"/>
                    </a:lnTo>
                    <a:lnTo>
                      <a:pt x="163" y="165"/>
                    </a:lnTo>
                    <a:lnTo>
                      <a:pt x="146" y="184"/>
                    </a:lnTo>
                    <a:lnTo>
                      <a:pt x="127" y="206"/>
                    </a:lnTo>
                    <a:lnTo>
                      <a:pt x="112" y="227"/>
                    </a:lnTo>
                    <a:lnTo>
                      <a:pt x="94" y="248"/>
                    </a:lnTo>
                    <a:lnTo>
                      <a:pt x="81" y="271"/>
                    </a:lnTo>
                    <a:lnTo>
                      <a:pt x="67" y="294"/>
                    </a:lnTo>
                    <a:lnTo>
                      <a:pt x="54" y="319"/>
                    </a:lnTo>
                    <a:lnTo>
                      <a:pt x="44" y="344"/>
                    </a:lnTo>
                    <a:lnTo>
                      <a:pt x="33" y="369"/>
                    </a:lnTo>
                    <a:lnTo>
                      <a:pt x="25" y="396"/>
                    </a:lnTo>
                    <a:lnTo>
                      <a:pt x="18" y="422"/>
                    </a:lnTo>
                    <a:lnTo>
                      <a:pt x="10" y="449"/>
                    </a:lnTo>
                    <a:lnTo>
                      <a:pt x="6" y="476"/>
                    </a:lnTo>
                    <a:lnTo>
                      <a:pt x="2" y="505"/>
                    </a:lnTo>
                    <a:lnTo>
                      <a:pt x="0" y="534"/>
                    </a:lnTo>
                    <a:lnTo>
                      <a:pt x="0" y="563"/>
                    </a:lnTo>
                    <a:lnTo>
                      <a:pt x="0" y="591"/>
                    </a:lnTo>
                    <a:lnTo>
                      <a:pt x="2" y="620"/>
                    </a:lnTo>
                    <a:lnTo>
                      <a:pt x="6" y="649"/>
                    </a:lnTo>
                    <a:lnTo>
                      <a:pt x="10" y="676"/>
                    </a:lnTo>
                    <a:lnTo>
                      <a:pt x="18" y="703"/>
                    </a:lnTo>
                    <a:lnTo>
                      <a:pt x="25" y="729"/>
                    </a:lnTo>
                    <a:lnTo>
                      <a:pt x="33" y="756"/>
                    </a:lnTo>
                    <a:lnTo>
                      <a:pt x="44" y="781"/>
                    </a:lnTo>
                    <a:lnTo>
                      <a:pt x="54" y="806"/>
                    </a:lnTo>
                    <a:lnTo>
                      <a:pt x="67" y="831"/>
                    </a:lnTo>
                    <a:lnTo>
                      <a:pt x="81" y="854"/>
                    </a:lnTo>
                    <a:lnTo>
                      <a:pt x="94" y="877"/>
                    </a:lnTo>
                    <a:lnTo>
                      <a:pt x="112" y="898"/>
                    </a:lnTo>
                    <a:lnTo>
                      <a:pt x="127" y="920"/>
                    </a:lnTo>
                    <a:lnTo>
                      <a:pt x="146" y="941"/>
                    </a:lnTo>
                    <a:lnTo>
                      <a:pt x="163" y="960"/>
                    </a:lnTo>
                    <a:lnTo>
                      <a:pt x="183" y="979"/>
                    </a:lnTo>
                    <a:lnTo>
                      <a:pt x="204" y="996"/>
                    </a:lnTo>
                    <a:lnTo>
                      <a:pt x="225" y="1014"/>
                    </a:lnTo>
                    <a:lnTo>
                      <a:pt x="248" y="1029"/>
                    </a:lnTo>
                    <a:lnTo>
                      <a:pt x="269" y="1042"/>
                    </a:lnTo>
                    <a:lnTo>
                      <a:pt x="294" y="1056"/>
                    </a:lnTo>
                    <a:lnTo>
                      <a:pt x="317" y="1069"/>
                    </a:lnTo>
                    <a:lnTo>
                      <a:pt x="342" y="1081"/>
                    </a:lnTo>
                    <a:lnTo>
                      <a:pt x="369" y="1090"/>
                    </a:lnTo>
                    <a:lnTo>
                      <a:pt x="394" y="1100"/>
                    </a:lnTo>
                    <a:lnTo>
                      <a:pt x="421" y="1108"/>
                    </a:lnTo>
                    <a:lnTo>
                      <a:pt x="448" y="1113"/>
                    </a:lnTo>
                    <a:lnTo>
                      <a:pt x="476" y="1117"/>
                    </a:lnTo>
                    <a:lnTo>
                      <a:pt x="503" y="1121"/>
                    </a:lnTo>
                    <a:lnTo>
                      <a:pt x="532" y="1123"/>
                    </a:lnTo>
                    <a:lnTo>
                      <a:pt x="561" y="1125"/>
                    </a:lnTo>
                    <a:lnTo>
                      <a:pt x="590" y="1123"/>
                    </a:lnTo>
                    <a:lnTo>
                      <a:pt x="618" y="1121"/>
                    </a:lnTo>
                    <a:lnTo>
                      <a:pt x="647" y="1117"/>
                    </a:lnTo>
                    <a:lnTo>
                      <a:pt x="674" y="1113"/>
                    </a:lnTo>
                    <a:lnTo>
                      <a:pt x="701" y="1108"/>
                    </a:lnTo>
                    <a:lnTo>
                      <a:pt x="728" y="1100"/>
                    </a:lnTo>
                    <a:lnTo>
                      <a:pt x="755" y="1090"/>
                    </a:lnTo>
                    <a:lnTo>
                      <a:pt x="780" y="1081"/>
                    </a:lnTo>
                    <a:lnTo>
                      <a:pt x="805" y="1069"/>
                    </a:lnTo>
                    <a:lnTo>
                      <a:pt x="830" y="1056"/>
                    </a:lnTo>
                    <a:lnTo>
                      <a:pt x="853" y="1042"/>
                    </a:lnTo>
                    <a:lnTo>
                      <a:pt x="876" y="1029"/>
                    </a:lnTo>
                    <a:lnTo>
                      <a:pt x="897" y="1014"/>
                    </a:lnTo>
                    <a:lnTo>
                      <a:pt x="918" y="996"/>
                    </a:lnTo>
                    <a:lnTo>
                      <a:pt x="939" y="979"/>
                    </a:lnTo>
                    <a:lnTo>
                      <a:pt x="958" y="960"/>
                    </a:lnTo>
                    <a:lnTo>
                      <a:pt x="977" y="941"/>
                    </a:lnTo>
                    <a:lnTo>
                      <a:pt x="995" y="920"/>
                    </a:lnTo>
                    <a:lnTo>
                      <a:pt x="1012" y="898"/>
                    </a:lnTo>
                    <a:lnTo>
                      <a:pt x="1027" y="877"/>
                    </a:lnTo>
                    <a:lnTo>
                      <a:pt x="1043" y="854"/>
                    </a:lnTo>
                    <a:lnTo>
                      <a:pt x="1056" y="831"/>
                    </a:lnTo>
                    <a:lnTo>
                      <a:pt x="1068" y="806"/>
                    </a:lnTo>
                    <a:lnTo>
                      <a:pt x="1079" y="781"/>
                    </a:lnTo>
                    <a:lnTo>
                      <a:pt x="1089" y="756"/>
                    </a:lnTo>
                    <a:lnTo>
                      <a:pt x="1098" y="729"/>
                    </a:lnTo>
                    <a:lnTo>
                      <a:pt x="1106" y="703"/>
                    </a:lnTo>
                    <a:lnTo>
                      <a:pt x="1112" y="676"/>
                    </a:lnTo>
                    <a:lnTo>
                      <a:pt x="1118" y="649"/>
                    </a:lnTo>
                    <a:lnTo>
                      <a:pt x="1119" y="620"/>
                    </a:lnTo>
                    <a:lnTo>
                      <a:pt x="1123" y="591"/>
                    </a:lnTo>
                    <a:lnTo>
                      <a:pt x="1123" y="563"/>
                    </a:lnTo>
                    <a:close/>
                    <a:moveTo>
                      <a:pt x="1116" y="563"/>
                    </a:moveTo>
                    <a:lnTo>
                      <a:pt x="1114" y="591"/>
                    </a:lnTo>
                    <a:lnTo>
                      <a:pt x="1112" y="618"/>
                    </a:lnTo>
                    <a:lnTo>
                      <a:pt x="1108" y="647"/>
                    </a:lnTo>
                    <a:lnTo>
                      <a:pt x="1104" y="674"/>
                    </a:lnTo>
                    <a:lnTo>
                      <a:pt x="1096" y="701"/>
                    </a:lnTo>
                    <a:lnTo>
                      <a:pt x="1091" y="728"/>
                    </a:lnTo>
                    <a:lnTo>
                      <a:pt x="1081" y="753"/>
                    </a:lnTo>
                    <a:lnTo>
                      <a:pt x="1071" y="777"/>
                    </a:lnTo>
                    <a:lnTo>
                      <a:pt x="1060" y="802"/>
                    </a:lnTo>
                    <a:lnTo>
                      <a:pt x="1048" y="827"/>
                    </a:lnTo>
                    <a:lnTo>
                      <a:pt x="1035" y="850"/>
                    </a:lnTo>
                    <a:lnTo>
                      <a:pt x="1020" y="872"/>
                    </a:lnTo>
                    <a:lnTo>
                      <a:pt x="1004" y="895"/>
                    </a:lnTo>
                    <a:lnTo>
                      <a:pt x="989" y="914"/>
                    </a:lnTo>
                    <a:lnTo>
                      <a:pt x="972" y="935"/>
                    </a:lnTo>
                    <a:lnTo>
                      <a:pt x="952" y="954"/>
                    </a:lnTo>
                    <a:lnTo>
                      <a:pt x="933" y="973"/>
                    </a:lnTo>
                    <a:lnTo>
                      <a:pt x="914" y="991"/>
                    </a:lnTo>
                    <a:lnTo>
                      <a:pt x="893" y="1006"/>
                    </a:lnTo>
                    <a:lnTo>
                      <a:pt x="870" y="1021"/>
                    </a:lnTo>
                    <a:lnTo>
                      <a:pt x="849" y="1037"/>
                    </a:lnTo>
                    <a:lnTo>
                      <a:pt x="826" y="1050"/>
                    </a:lnTo>
                    <a:lnTo>
                      <a:pt x="801" y="1062"/>
                    </a:lnTo>
                    <a:lnTo>
                      <a:pt x="776" y="1073"/>
                    </a:lnTo>
                    <a:lnTo>
                      <a:pt x="751" y="1083"/>
                    </a:lnTo>
                    <a:lnTo>
                      <a:pt x="726" y="1092"/>
                    </a:lnTo>
                    <a:lnTo>
                      <a:pt x="699" y="1098"/>
                    </a:lnTo>
                    <a:lnTo>
                      <a:pt x="672" y="1106"/>
                    </a:lnTo>
                    <a:lnTo>
                      <a:pt x="645" y="1110"/>
                    </a:lnTo>
                    <a:lnTo>
                      <a:pt x="618" y="1113"/>
                    </a:lnTo>
                    <a:lnTo>
                      <a:pt x="590" y="1115"/>
                    </a:lnTo>
                    <a:lnTo>
                      <a:pt x="561" y="1115"/>
                    </a:lnTo>
                    <a:lnTo>
                      <a:pt x="532" y="1115"/>
                    </a:lnTo>
                    <a:lnTo>
                      <a:pt x="505" y="1113"/>
                    </a:lnTo>
                    <a:lnTo>
                      <a:pt x="476" y="1110"/>
                    </a:lnTo>
                    <a:lnTo>
                      <a:pt x="449" y="1106"/>
                    </a:lnTo>
                    <a:lnTo>
                      <a:pt x="423" y="1098"/>
                    </a:lnTo>
                    <a:lnTo>
                      <a:pt x="396" y="1092"/>
                    </a:lnTo>
                    <a:lnTo>
                      <a:pt x="371" y="1083"/>
                    </a:lnTo>
                    <a:lnTo>
                      <a:pt x="346" y="1073"/>
                    </a:lnTo>
                    <a:lnTo>
                      <a:pt x="321" y="1062"/>
                    </a:lnTo>
                    <a:lnTo>
                      <a:pt x="298" y="1050"/>
                    </a:lnTo>
                    <a:lnTo>
                      <a:pt x="275" y="1037"/>
                    </a:lnTo>
                    <a:lnTo>
                      <a:pt x="252" y="1021"/>
                    </a:lnTo>
                    <a:lnTo>
                      <a:pt x="231" y="1006"/>
                    </a:lnTo>
                    <a:lnTo>
                      <a:pt x="209" y="991"/>
                    </a:lnTo>
                    <a:lnTo>
                      <a:pt x="188" y="973"/>
                    </a:lnTo>
                    <a:lnTo>
                      <a:pt x="169" y="954"/>
                    </a:lnTo>
                    <a:lnTo>
                      <a:pt x="152" y="935"/>
                    </a:lnTo>
                    <a:lnTo>
                      <a:pt x="135" y="914"/>
                    </a:lnTo>
                    <a:lnTo>
                      <a:pt x="117" y="895"/>
                    </a:lnTo>
                    <a:lnTo>
                      <a:pt x="102" y="872"/>
                    </a:lnTo>
                    <a:lnTo>
                      <a:pt x="89" y="850"/>
                    </a:lnTo>
                    <a:lnTo>
                      <a:pt x="75" y="827"/>
                    </a:lnTo>
                    <a:lnTo>
                      <a:pt x="62" y="802"/>
                    </a:lnTo>
                    <a:lnTo>
                      <a:pt x="52" y="777"/>
                    </a:lnTo>
                    <a:lnTo>
                      <a:pt x="41" y="753"/>
                    </a:lnTo>
                    <a:lnTo>
                      <a:pt x="33" y="728"/>
                    </a:lnTo>
                    <a:lnTo>
                      <a:pt x="25" y="701"/>
                    </a:lnTo>
                    <a:lnTo>
                      <a:pt x="19" y="674"/>
                    </a:lnTo>
                    <a:lnTo>
                      <a:pt x="14" y="647"/>
                    </a:lnTo>
                    <a:lnTo>
                      <a:pt x="10" y="618"/>
                    </a:lnTo>
                    <a:lnTo>
                      <a:pt x="8" y="591"/>
                    </a:lnTo>
                    <a:lnTo>
                      <a:pt x="8" y="563"/>
                    </a:lnTo>
                    <a:lnTo>
                      <a:pt x="8" y="534"/>
                    </a:lnTo>
                    <a:lnTo>
                      <a:pt x="10" y="507"/>
                    </a:lnTo>
                    <a:lnTo>
                      <a:pt x="14" y="478"/>
                    </a:lnTo>
                    <a:lnTo>
                      <a:pt x="19" y="451"/>
                    </a:lnTo>
                    <a:lnTo>
                      <a:pt x="25" y="424"/>
                    </a:lnTo>
                    <a:lnTo>
                      <a:pt x="33" y="397"/>
                    </a:lnTo>
                    <a:lnTo>
                      <a:pt x="41" y="372"/>
                    </a:lnTo>
                    <a:lnTo>
                      <a:pt x="52" y="348"/>
                    </a:lnTo>
                    <a:lnTo>
                      <a:pt x="62" y="323"/>
                    </a:lnTo>
                    <a:lnTo>
                      <a:pt x="75" y="300"/>
                    </a:lnTo>
                    <a:lnTo>
                      <a:pt x="89" y="275"/>
                    </a:lnTo>
                    <a:lnTo>
                      <a:pt x="102" y="253"/>
                    </a:lnTo>
                    <a:lnTo>
                      <a:pt x="117" y="230"/>
                    </a:lnTo>
                    <a:lnTo>
                      <a:pt x="135" y="211"/>
                    </a:lnTo>
                    <a:lnTo>
                      <a:pt x="152" y="190"/>
                    </a:lnTo>
                    <a:lnTo>
                      <a:pt x="169" y="171"/>
                    </a:lnTo>
                    <a:lnTo>
                      <a:pt x="188" y="152"/>
                    </a:lnTo>
                    <a:lnTo>
                      <a:pt x="209" y="134"/>
                    </a:lnTo>
                    <a:lnTo>
                      <a:pt x="231" y="119"/>
                    </a:lnTo>
                    <a:lnTo>
                      <a:pt x="252" y="104"/>
                    </a:lnTo>
                    <a:lnTo>
                      <a:pt x="275" y="88"/>
                    </a:lnTo>
                    <a:lnTo>
                      <a:pt x="298" y="75"/>
                    </a:lnTo>
                    <a:lnTo>
                      <a:pt x="321" y="63"/>
                    </a:lnTo>
                    <a:lnTo>
                      <a:pt x="346" y="52"/>
                    </a:lnTo>
                    <a:lnTo>
                      <a:pt x="371" y="42"/>
                    </a:lnTo>
                    <a:lnTo>
                      <a:pt x="396" y="33"/>
                    </a:lnTo>
                    <a:lnTo>
                      <a:pt x="423" y="27"/>
                    </a:lnTo>
                    <a:lnTo>
                      <a:pt x="449" y="19"/>
                    </a:lnTo>
                    <a:lnTo>
                      <a:pt x="476" y="15"/>
                    </a:lnTo>
                    <a:lnTo>
                      <a:pt x="505" y="12"/>
                    </a:lnTo>
                    <a:lnTo>
                      <a:pt x="532" y="10"/>
                    </a:lnTo>
                    <a:lnTo>
                      <a:pt x="561" y="10"/>
                    </a:lnTo>
                    <a:lnTo>
                      <a:pt x="590" y="10"/>
                    </a:lnTo>
                    <a:lnTo>
                      <a:pt x="618" y="12"/>
                    </a:lnTo>
                    <a:lnTo>
                      <a:pt x="645" y="15"/>
                    </a:lnTo>
                    <a:lnTo>
                      <a:pt x="672" y="19"/>
                    </a:lnTo>
                    <a:lnTo>
                      <a:pt x="699" y="27"/>
                    </a:lnTo>
                    <a:lnTo>
                      <a:pt x="726" y="33"/>
                    </a:lnTo>
                    <a:lnTo>
                      <a:pt x="751" y="42"/>
                    </a:lnTo>
                    <a:lnTo>
                      <a:pt x="776" y="52"/>
                    </a:lnTo>
                    <a:lnTo>
                      <a:pt x="801" y="63"/>
                    </a:lnTo>
                    <a:lnTo>
                      <a:pt x="826" y="75"/>
                    </a:lnTo>
                    <a:lnTo>
                      <a:pt x="849" y="88"/>
                    </a:lnTo>
                    <a:lnTo>
                      <a:pt x="870" y="104"/>
                    </a:lnTo>
                    <a:lnTo>
                      <a:pt x="893" y="119"/>
                    </a:lnTo>
                    <a:lnTo>
                      <a:pt x="914" y="134"/>
                    </a:lnTo>
                    <a:lnTo>
                      <a:pt x="933" y="152"/>
                    </a:lnTo>
                    <a:lnTo>
                      <a:pt x="952" y="171"/>
                    </a:lnTo>
                    <a:lnTo>
                      <a:pt x="972" y="190"/>
                    </a:lnTo>
                    <a:lnTo>
                      <a:pt x="989" y="211"/>
                    </a:lnTo>
                    <a:lnTo>
                      <a:pt x="1004" y="230"/>
                    </a:lnTo>
                    <a:lnTo>
                      <a:pt x="1020" y="253"/>
                    </a:lnTo>
                    <a:lnTo>
                      <a:pt x="1035" y="275"/>
                    </a:lnTo>
                    <a:lnTo>
                      <a:pt x="1048" y="300"/>
                    </a:lnTo>
                    <a:lnTo>
                      <a:pt x="1060" y="323"/>
                    </a:lnTo>
                    <a:lnTo>
                      <a:pt x="1071" y="348"/>
                    </a:lnTo>
                    <a:lnTo>
                      <a:pt x="1081" y="372"/>
                    </a:lnTo>
                    <a:lnTo>
                      <a:pt x="1091" y="397"/>
                    </a:lnTo>
                    <a:lnTo>
                      <a:pt x="1096" y="424"/>
                    </a:lnTo>
                    <a:lnTo>
                      <a:pt x="1104" y="451"/>
                    </a:lnTo>
                    <a:lnTo>
                      <a:pt x="1108" y="478"/>
                    </a:lnTo>
                    <a:lnTo>
                      <a:pt x="1112" y="507"/>
                    </a:lnTo>
                    <a:lnTo>
                      <a:pt x="1114" y="534"/>
                    </a:lnTo>
                    <a:lnTo>
                      <a:pt x="1116" y="563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1" name="Freeform 85">
                <a:extLst>
                  <a:ext uri="{FF2B5EF4-FFF2-40B4-BE49-F238E27FC236}">
                    <a16:creationId xmlns:a16="http://schemas.microsoft.com/office/drawing/2014/main" id="{8FC10EAD-464E-46CB-86D1-6F19FF179E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9" y="1621"/>
                <a:ext cx="1115" cy="1117"/>
              </a:xfrm>
              <a:custGeom>
                <a:avLst/>
                <a:gdLst>
                  <a:gd name="T0" fmla="*/ 1104 w 1115"/>
                  <a:gd name="T1" fmla="*/ 445 h 1117"/>
                  <a:gd name="T2" fmla="*/ 1060 w 1115"/>
                  <a:gd name="T3" fmla="*/ 317 h 1117"/>
                  <a:gd name="T4" fmla="*/ 987 w 1115"/>
                  <a:gd name="T5" fmla="*/ 203 h 1117"/>
                  <a:gd name="T6" fmla="*/ 891 w 1115"/>
                  <a:gd name="T7" fmla="*/ 111 h 1117"/>
                  <a:gd name="T8" fmla="*/ 774 w 1115"/>
                  <a:gd name="T9" fmla="*/ 44 h 1117"/>
                  <a:gd name="T10" fmla="*/ 641 w 1115"/>
                  <a:gd name="T11" fmla="*/ 8 h 1117"/>
                  <a:gd name="T12" fmla="*/ 499 w 1115"/>
                  <a:gd name="T13" fmla="*/ 4 h 1117"/>
                  <a:gd name="T14" fmla="*/ 365 w 1115"/>
                  <a:gd name="T15" fmla="*/ 35 h 1117"/>
                  <a:gd name="T16" fmla="*/ 246 w 1115"/>
                  <a:gd name="T17" fmla="*/ 96 h 1117"/>
                  <a:gd name="T18" fmla="*/ 144 w 1115"/>
                  <a:gd name="T19" fmla="*/ 184 h 1117"/>
                  <a:gd name="T20" fmla="*/ 67 w 1115"/>
                  <a:gd name="T21" fmla="*/ 292 h 1117"/>
                  <a:gd name="T22" fmla="*/ 17 w 1115"/>
                  <a:gd name="T23" fmla="*/ 418 h 1117"/>
                  <a:gd name="T24" fmla="*/ 0 w 1115"/>
                  <a:gd name="T25" fmla="*/ 559 h 1117"/>
                  <a:gd name="T26" fmla="*/ 17 w 1115"/>
                  <a:gd name="T27" fmla="*/ 699 h 1117"/>
                  <a:gd name="T28" fmla="*/ 67 w 1115"/>
                  <a:gd name="T29" fmla="*/ 825 h 1117"/>
                  <a:gd name="T30" fmla="*/ 144 w 1115"/>
                  <a:gd name="T31" fmla="*/ 933 h 1117"/>
                  <a:gd name="T32" fmla="*/ 246 w 1115"/>
                  <a:gd name="T33" fmla="*/ 1021 h 1117"/>
                  <a:gd name="T34" fmla="*/ 365 w 1115"/>
                  <a:gd name="T35" fmla="*/ 1082 h 1117"/>
                  <a:gd name="T36" fmla="*/ 499 w 1115"/>
                  <a:gd name="T37" fmla="*/ 1113 h 1117"/>
                  <a:gd name="T38" fmla="*/ 641 w 1115"/>
                  <a:gd name="T39" fmla="*/ 1109 h 1117"/>
                  <a:gd name="T40" fmla="*/ 774 w 1115"/>
                  <a:gd name="T41" fmla="*/ 1073 h 1117"/>
                  <a:gd name="T42" fmla="*/ 891 w 1115"/>
                  <a:gd name="T43" fmla="*/ 1006 h 1117"/>
                  <a:gd name="T44" fmla="*/ 987 w 1115"/>
                  <a:gd name="T45" fmla="*/ 914 h 1117"/>
                  <a:gd name="T46" fmla="*/ 1060 w 1115"/>
                  <a:gd name="T47" fmla="*/ 800 h 1117"/>
                  <a:gd name="T48" fmla="*/ 1104 w 1115"/>
                  <a:gd name="T49" fmla="*/ 672 h 1117"/>
                  <a:gd name="T50" fmla="*/ 1106 w 1115"/>
                  <a:gd name="T51" fmla="*/ 559 h 1117"/>
                  <a:gd name="T52" fmla="*/ 1089 w 1115"/>
                  <a:gd name="T53" fmla="*/ 697 h 1117"/>
                  <a:gd name="T54" fmla="*/ 1041 w 1115"/>
                  <a:gd name="T55" fmla="*/ 820 h 1117"/>
                  <a:gd name="T56" fmla="*/ 964 w 1115"/>
                  <a:gd name="T57" fmla="*/ 929 h 1117"/>
                  <a:gd name="T58" fmla="*/ 864 w 1115"/>
                  <a:gd name="T59" fmla="*/ 1013 h 1117"/>
                  <a:gd name="T60" fmla="*/ 747 w 1115"/>
                  <a:gd name="T61" fmla="*/ 1075 h 1117"/>
                  <a:gd name="T62" fmla="*/ 612 w 1115"/>
                  <a:gd name="T63" fmla="*/ 1106 h 1117"/>
                  <a:gd name="T64" fmla="*/ 474 w 1115"/>
                  <a:gd name="T65" fmla="*/ 1102 h 1117"/>
                  <a:gd name="T66" fmla="*/ 344 w 1115"/>
                  <a:gd name="T67" fmla="*/ 1065 h 1117"/>
                  <a:gd name="T68" fmla="*/ 229 w 1115"/>
                  <a:gd name="T69" fmla="*/ 998 h 1117"/>
                  <a:gd name="T70" fmla="*/ 133 w 1115"/>
                  <a:gd name="T71" fmla="*/ 908 h 1117"/>
                  <a:gd name="T72" fmla="*/ 62 w 1115"/>
                  <a:gd name="T73" fmla="*/ 797 h 1117"/>
                  <a:gd name="T74" fmla="*/ 19 w 1115"/>
                  <a:gd name="T75" fmla="*/ 670 h 1117"/>
                  <a:gd name="T76" fmla="*/ 8 w 1115"/>
                  <a:gd name="T77" fmla="*/ 530 h 1117"/>
                  <a:gd name="T78" fmla="*/ 33 w 1115"/>
                  <a:gd name="T79" fmla="*/ 395 h 1117"/>
                  <a:gd name="T80" fmla="*/ 86 w 1115"/>
                  <a:gd name="T81" fmla="*/ 274 h 1117"/>
                  <a:gd name="T82" fmla="*/ 169 w 1115"/>
                  <a:gd name="T83" fmla="*/ 171 h 1117"/>
                  <a:gd name="T84" fmla="*/ 273 w 1115"/>
                  <a:gd name="T85" fmla="*/ 88 h 1117"/>
                  <a:gd name="T86" fmla="*/ 394 w 1115"/>
                  <a:gd name="T87" fmla="*/ 35 h 1117"/>
                  <a:gd name="T88" fmla="*/ 528 w 1115"/>
                  <a:gd name="T89" fmla="*/ 10 h 1117"/>
                  <a:gd name="T90" fmla="*/ 668 w 1115"/>
                  <a:gd name="T91" fmla="*/ 21 h 1117"/>
                  <a:gd name="T92" fmla="*/ 795 w 1115"/>
                  <a:gd name="T93" fmla="*/ 63 h 1117"/>
                  <a:gd name="T94" fmla="*/ 906 w 1115"/>
                  <a:gd name="T95" fmla="*/ 134 h 1117"/>
                  <a:gd name="T96" fmla="*/ 998 w 1115"/>
                  <a:gd name="T97" fmla="*/ 230 h 1117"/>
                  <a:gd name="T98" fmla="*/ 1064 w 1115"/>
                  <a:gd name="T99" fmla="*/ 345 h 1117"/>
                  <a:gd name="T100" fmla="*/ 1100 w 1115"/>
                  <a:gd name="T101" fmla="*/ 474 h 1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5"/>
                  <a:gd name="T154" fmla="*/ 0 h 1117"/>
                  <a:gd name="T155" fmla="*/ 1115 w 1115"/>
                  <a:gd name="T156" fmla="*/ 1117 h 11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5" h="1117">
                    <a:moveTo>
                      <a:pt x="1115" y="559"/>
                    </a:moveTo>
                    <a:lnTo>
                      <a:pt x="1114" y="530"/>
                    </a:lnTo>
                    <a:lnTo>
                      <a:pt x="1112" y="501"/>
                    </a:lnTo>
                    <a:lnTo>
                      <a:pt x="1108" y="474"/>
                    </a:lnTo>
                    <a:lnTo>
                      <a:pt x="1104" y="445"/>
                    </a:lnTo>
                    <a:lnTo>
                      <a:pt x="1098" y="418"/>
                    </a:lnTo>
                    <a:lnTo>
                      <a:pt x="1091" y="393"/>
                    </a:lnTo>
                    <a:lnTo>
                      <a:pt x="1081" y="367"/>
                    </a:lnTo>
                    <a:lnTo>
                      <a:pt x="1071" y="342"/>
                    </a:lnTo>
                    <a:lnTo>
                      <a:pt x="1060" y="317"/>
                    </a:lnTo>
                    <a:lnTo>
                      <a:pt x="1048" y="292"/>
                    </a:lnTo>
                    <a:lnTo>
                      <a:pt x="1035" y="269"/>
                    </a:lnTo>
                    <a:lnTo>
                      <a:pt x="1019" y="248"/>
                    </a:lnTo>
                    <a:lnTo>
                      <a:pt x="1004" y="225"/>
                    </a:lnTo>
                    <a:lnTo>
                      <a:pt x="987" y="203"/>
                    </a:lnTo>
                    <a:lnTo>
                      <a:pt x="970" y="184"/>
                    </a:lnTo>
                    <a:lnTo>
                      <a:pt x="952" y="163"/>
                    </a:lnTo>
                    <a:lnTo>
                      <a:pt x="933" y="146"/>
                    </a:lnTo>
                    <a:lnTo>
                      <a:pt x="912" y="129"/>
                    </a:lnTo>
                    <a:lnTo>
                      <a:pt x="891" y="111"/>
                    </a:lnTo>
                    <a:lnTo>
                      <a:pt x="870" y="96"/>
                    </a:lnTo>
                    <a:lnTo>
                      <a:pt x="847" y="81"/>
                    </a:lnTo>
                    <a:lnTo>
                      <a:pt x="824" y="67"/>
                    </a:lnTo>
                    <a:lnTo>
                      <a:pt x="799" y="56"/>
                    </a:lnTo>
                    <a:lnTo>
                      <a:pt x="774" y="44"/>
                    </a:lnTo>
                    <a:lnTo>
                      <a:pt x="749" y="35"/>
                    </a:lnTo>
                    <a:lnTo>
                      <a:pt x="724" y="25"/>
                    </a:lnTo>
                    <a:lnTo>
                      <a:pt x="697" y="19"/>
                    </a:lnTo>
                    <a:lnTo>
                      <a:pt x="670" y="11"/>
                    </a:lnTo>
                    <a:lnTo>
                      <a:pt x="641" y="8"/>
                    </a:lnTo>
                    <a:lnTo>
                      <a:pt x="614" y="4"/>
                    </a:lnTo>
                    <a:lnTo>
                      <a:pt x="586" y="2"/>
                    </a:lnTo>
                    <a:lnTo>
                      <a:pt x="557" y="0"/>
                    </a:lnTo>
                    <a:lnTo>
                      <a:pt x="528" y="2"/>
                    </a:lnTo>
                    <a:lnTo>
                      <a:pt x="499" y="4"/>
                    </a:lnTo>
                    <a:lnTo>
                      <a:pt x="472" y="8"/>
                    </a:lnTo>
                    <a:lnTo>
                      <a:pt x="445" y="11"/>
                    </a:lnTo>
                    <a:lnTo>
                      <a:pt x="419" y="19"/>
                    </a:lnTo>
                    <a:lnTo>
                      <a:pt x="392" y="25"/>
                    </a:lnTo>
                    <a:lnTo>
                      <a:pt x="365" y="35"/>
                    </a:lnTo>
                    <a:lnTo>
                      <a:pt x="340" y="44"/>
                    </a:lnTo>
                    <a:lnTo>
                      <a:pt x="315" y="56"/>
                    </a:lnTo>
                    <a:lnTo>
                      <a:pt x="292" y="67"/>
                    </a:lnTo>
                    <a:lnTo>
                      <a:pt x="269" y="81"/>
                    </a:lnTo>
                    <a:lnTo>
                      <a:pt x="246" y="96"/>
                    </a:lnTo>
                    <a:lnTo>
                      <a:pt x="223" y="111"/>
                    </a:lnTo>
                    <a:lnTo>
                      <a:pt x="202" y="129"/>
                    </a:lnTo>
                    <a:lnTo>
                      <a:pt x="182" y="146"/>
                    </a:lnTo>
                    <a:lnTo>
                      <a:pt x="163" y="163"/>
                    </a:lnTo>
                    <a:lnTo>
                      <a:pt x="144" y="184"/>
                    </a:lnTo>
                    <a:lnTo>
                      <a:pt x="127" y="203"/>
                    </a:lnTo>
                    <a:lnTo>
                      <a:pt x="110" y="225"/>
                    </a:lnTo>
                    <a:lnTo>
                      <a:pt x="94" y="248"/>
                    </a:lnTo>
                    <a:lnTo>
                      <a:pt x="81" y="269"/>
                    </a:lnTo>
                    <a:lnTo>
                      <a:pt x="67" y="292"/>
                    </a:lnTo>
                    <a:lnTo>
                      <a:pt x="54" y="317"/>
                    </a:lnTo>
                    <a:lnTo>
                      <a:pt x="44" y="342"/>
                    </a:lnTo>
                    <a:lnTo>
                      <a:pt x="33" y="367"/>
                    </a:lnTo>
                    <a:lnTo>
                      <a:pt x="25" y="393"/>
                    </a:lnTo>
                    <a:lnTo>
                      <a:pt x="17" y="418"/>
                    </a:lnTo>
                    <a:lnTo>
                      <a:pt x="12" y="445"/>
                    </a:lnTo>
                    <a:lnTo>
                      <a:pt x="6" y="474"/>
                    </a:lnTo>
                    <a:lnTo>
                      <a:pt x="2" y="501"/>
                    </a:lnTo>
                    <a:lnTo>
                      <a:pt x="0" y="530"/>
                    </a:lnTo>
                    <a:lnTo>
                      <a:pt x="0" y="559"/>
                    </a:lnTo>
                    <a:lnTo>
                      <a:pt x="0" y="587"/>
                    </a:lnTo>
                    <a:lnTo>
                      <a:pt x="2" y="616"/>
                    </a:lnTo>
                    <a:lnTo>
                      <a:pt x="6" y="643"/>
                    </a:lnTo>
                    <a:lnTo>
                      <a:pt x="12" y="672"/>
                    </a:lnTo>
                    <a:lnTo>
                      <a:pt x="17" y="699"/>
                    </a:lnTo>
                    <a:lnTo>
                      <a:pt x="25" y="724"/>
                    </a:lnTo>
                    <a:lnTo>
                      <a:pt x="33" y="750"/>
                    </a:lnTo>
                    <a:lnTo>
                      <a:pt x="44" y="775"/>
                    </a:lnTo>
                    <a:lnTo>
                      <a:pt x="54" y="800"/>
                    </a:lnTo>
                    <a:lnTo>
                      <a:pt x="67" y="825"/>
                    </a:lnTo>
                    <a:lnTo>
                      <a:pt x="81" y="848"/>
                    </a:lnTo>
                    <a:lnTo>
                      <a:pt x="94" y="871"/>
                    </a:lnTo>
                    <a:lnTo>
                      <a:pt x="110" y="892"/>
                    </a:lnTo>
                    <a:lnTo>
                      <a:pt x="127" y="914"/>
                    </a:lnTo>
                    <a:lnTo>
                      <a:pt x="144" y="933"/>
                    </a:lnTo>
                    <a:lnTo>
                      <a:pt x="163" y="954"/>
                    </a:lnTo>
                    <a:lnTo>
                      <a:pt x="182" y="971"/>
                    </a:lnTo>
                    <a:lnTo>
                      <a:pt x="202" y="988"/>
                    </a:lnTo>
                    <a:lnTo>
                      <a:pt x="223" y="1006"/>
                    </a:lnTo>
                    <a:lnTo>
                      <a:pt x="246" y="1021"/>
                    </a:lnTo>
                    <a:lnTo>
                      <a:pt x="269" y="1036"/>
                    </a:lnTo>
                    <a:lnTo>
                      <a:pt x="292" y="1050"/>
                    </a:lnTo>
                    <a:lnTo>
                      <a:pt x="315" y="1061"/>
                    </a:lnTo>
                    <a:lnTo>
                      <a:pt x="340" y="1073"/>
                    </a:lnTo>
                    <a:lnTo>
                      <a:pt x="365" y="1082"/>
                    </a:lnTo>
                    <a:lnTo>
                      <a:pt x="392" y="1092"/>
                    </a:lnTo>
                    <a:lnTo>
                      <a:pt x="419" y="1100"/>
                    </a:lnTo>
                    <a:lnTo>
                      <a:pt x="445" y="1106"/>
                    </a:lnTo>
                    <a:lnTo>
                      <a:pt x="472" y="1109"/>
                    </a:lnTo>
                    <a:lnTo>
                      <a:pt x="499" y="1113"/>
                    </a:lnTo>
                    <a:lnTo>
                      <a:pt x="528" y="1115"/>
                    </a:lnTo>
                    <a:lnTo>
                      <a:pt x="557" y="1117"/>
                    </a:lnTo>
                    <a:lnTo>
                      <a:pt x="586" y="1115"/>
                    </a:lnTo>
                    <a:lnTo>
                      <a:pt x="614" y="1113"/>
                    </a:lnTo>
                    <a:lnTo>
                      <a:pt x="641" y="1109"/>
                    </a:lnTo>
                    <a:lnTo>
                      <a:pt x="670" y="1106"/>
                    </a:lnTo>
                    <a:lnTo>
                      <a:pt x="697" y="1100"/>
                    </a:lnTo>
                    <a:lnTo>
                      <a:pt x="724" y="1092"/>
                    </a:lnTo>
                    <a:lnTo>
                      <a:pt x="749" y="1082"/>
                    </a:lnTo>
                    <a:lnTo>
                      <a:pt x="774" y="1073"/>
                    </a:lnTo>
                    <a:lnTo>
                      <a:pt x="799" y="1061"/>
                    </a:lnTo>
                    <a:lnTo>
                      <a:pt x="824" y="1050"/>
                    </a:lnTo>
                    <a:lnTo>
                      <a:pt x="847" y="1036"/>
                    </a:lnTo>
                    <a:lnTo>
                      <a:pt x="870" y="1021"/>
                    </a:lnTo>
                    <a:lnTo>
                      <a:pt x="891" y="1006"/>
                    </a:lnTo>
                    <a:lnTo>
                      <a:pt x="912" y="988"/>
                    </a:lnTo>
                    <a:lnTo>
                      <a:pt x="933" y="971"/>
                    </a:lnTo>
                    <a:lnTo>
                      <a:pt x="952" y="954"/>
                    </a:lnTo>
                    <a:lnTo>
                      <a:pt x="970" y="933"/>
                    </a:lnTo>
                    <a:lnTo>
                      <a:pt x="987" y="914"/>
                    </a:lnTo>
                    <a:lnTo>
                      <a:pt x="1004" y="892"/>
                    </a:lnTo>
                    <a:lnTo>
                      <a:pt x="1019" y="871"/>
                    </a:lnTo>
                    <a:lnTo>
                      <a:pt x="1035" y="848"/>
                    </a:lnTo>
                    <a:lnTo>
                      <a:pt x="1048" y="825"/>
                    </a:lnTo>
                    <a:lnTo>
                      <a:pt x="1060" y="800"/>
                    </a:lnTo>
                    <a:lnTo>
                      <a:pt x="1071" y="775"/>
                    </a:lnTo>
                    <a:lnTo>
                      <a:pt x="1081" y="750"/>
                    </a:lnTo>
                    <a:lnTo>
                      <a:pt x="1091" y="724"/>
                    </a:lnTo>
                    <a:lnTo>
                      <a:pt x="1098" y="699"/>
                    </a:lnTo>
                    <a:lnTo>
                      <a:pt x="1104" y="672"/>
                    </a:lnTo>
                    <a:lnTo>
                      <a:pt x="1108" y="643"/>
                    </a:lnTo>
                    <a:lnTo>
                      <a:pt x="1112" y="616"/>
                    </a:lnTo>
                    <a:lnTo>
                      <a:pt x="1114" y="587"/>
                    </a:lnTo>
                    <a:lnTo>
                      <a:pt x="1115" y="559"/>
                    </a:lnTo>
                    <a:close/>
                    <a:moveTo>
                      <a:pt x="1106" y="559"/>
                    </a:moveTo>
                    <a:lnTo>
                      <a:pt x="1106" y="587"/>
                    </a:lnTo>
                    <a:lnTo>
                      <a:pt x="1104" y="614"/>
                    </a:lnTo>
                    <a:lnTo>
                      <a:pt x="1100" y="643"/>
                    </a:lnTo>
                    <a:lnTo>
                      <a:pt x="1096" y="670"/>
                    </a:lnTo>
                    <a:lnTo>
                      <a:pt x="1089" y="697"/>
                    </a:lnTo>
                    <a:lnTo>
                      <a:pt x="1083" y="722"/>
                    </a:lnTo>
                    <a:lnTo>
                      <a:pt x="1073" y="747"/>
                    </a:lnTo>
                    <a:lnTo>
                      <a:pt x="1064" y="772"/>
                    </a:lnTo>
                    <a:lnTo>
                      <a:pt x="1052" y="797"/>
                    </a:lnTo>
                    <a:lnTo>
                      <a:pt x="1041" y="820"/>
                    </a:lnTo>
                    <a:lnTo>
                      <a:pt x="1027" y="843"/>
                    </a:lnTo>
                    <a:lnTo>
                      <a:pt x="1014" y="866"/>
                    </a:lnTo>
                    <a:lnTo>
                      <a:pt x="998" y="887"/>
                    </a:lnTo>
                    <a:lnTo>
                      <a:pt x="981" y="908"/>
                    </a:lnTo>
                    <a:lnTo>
                      <a:pt x="964" y="929"/>
                    </a:lnTo>
                    <a:lnTo>
                      <a:pt x="947" y="946"/>
                    </a:lnTo>
                    <a:lnTo>
                      <a:pt x="927" y="965"/>
                    </a:lnTo>
                    <a:lnTo>
                      <a:pt x="906" y="983"/>
                    </a:lnTo>
                    <a:lnTo>
                      <a:pt x="885" y="998"/>
                    </a:lnTo>
                    <a:lnTo>
                      <a:pt x="864" y="1013"/>
                    </a:lnTo>
                    <a:lnTo>
                      <a:pt x="843" y="1029"/>
                    </a:lnTo>
                    <a:lnTo>
                      <a:pt x="820" y="1042"/>
                    </a:lnTo>
                    <a:lnTo>
                      <a:pt x="795" y="1054"/>
                    </a:lnTo>
                    <a:lnTo>
                      <a:pt x="772" y="1065"/>
                    </a:lnTo>
                    <a:lnTo>
                      <a:pt x="747" y="1075"/>
                    </a:lnTo>
                    <a:lnTo>
                      <a:pt x="720" y="1082"/>
                    </a:lnTo>
                    <a:lnTo>
                      <a:pt x="695" y="1090"/>
                    </a:lnTo>
                    <a:lnTo>
                      <a:pt x="668" y="1096"/>
                    </a:lnTo>
                    <a:lnTo>
                      <a:pt x="641" y="1102"/>
                    </a:lnTo>
                    <a:lnTo>
                      <a:pt x="612" y="1106"/>
                    </a:lnTo>
                    <a:lnTo>
                      <a:pt x="586" y="1107"/>
                    </a:lnTo>
                    <a:lnTo>
                      <a:pt x="557" y="1107"/>
                    </a:lnTo>
                    <a:lnTo>
                      <a:pt x="528" y="1107"/>
                    </a:lnTo>
                    <a:lnTo>
                      <a:pt x="501" y="1106"/>
                    </a:lnTo>
                    <a:lnTo>
                      <a:pt x="474" y="1102"/>
                    </a:lnTo>
                    <a:lnTo>
                      <a:pt x="447" y="1096"/>
                    </a:lnTo>
                    <a:lnTo>
                      <a:pt x="421" y="1090"/>
                    </a:lnTo>
                    <a:lnTo>
                      <a:pt x="394" y="1082"/>
                    </a:lnTo>
                    <a:lnTo>
                      <a:pt x="369" y="1075"/>
                    </a:lnTo>
                    <a:lnTo>
                      <a:pt x="344" y="1065"/>
                    </a:lnTo>
                    <a:lnTo>
                      <a:pt x="319" y="1054"/>
                    </a:lnTo>
                    <a:lnTo>
                      <a:pt x="296" y="1042"/>
                    </a:lnTo>
                    <a:lnTo>
                      <a:pt x="273" y="1029"/>
                    </a:lnTo>
                    <a:lnTo>
                      <a:pt x="250" y="1013"/>
                    </a:lnTo>
                    <a:lnTo>
                      <a:pt x="229" y="998"/>
                    </a:lnTo>
                    <a:lnTo>
                      <a:pt x="207" y="983"/>
                    </a:lnTo>
                    <a:lnTo>
                      <a:pt x="188" y="965"/>
                    </a:lnTo>
                    <a:lnTo>
                      <a:pt x="169" y="946"/>
                    </a:lnTo>
                    <a:lnTo>
                      <a:pt x="150" y="929"/>
                    </a:lnTo>
                    <a:lnTo>
                      <a:pt x="133" y="908"/>
                    </a:lnTo>
                    <a:lnTo>
                      <a:pt x="117" y="887"/>
                    </a:lnTo>
                    <a:lnTo>
                      <a:pt x="102" y="866"/>
                    </a:lnTo>
                    <a:lnTo>
                      <a:pt x="86" y="843"/>
                    </a:lnTo>
                    <a:lnTo>
                      <a:pt x="75" y="820"/>
                    </a:lnTo>
                    <a:lnTo>
                      <a:pt x="62" y="797"/>
                    </a:lnTo>
                    <a:lnTo>
                      <a:pt x="52" y="772"/>
                    </a:lnTo>
                    <a:lnTo>
                      <a:pt x="40" y="747"/>
                    </a:lnTo>
                    <a:lnTo>
                      <a:pt x="33" y="722"/>
                    </a:lnTo>
                    <a:lnTo>
                      <a:pt x="25" y="697"/>
                    </a:lnTo>
                    <a:lnTo>
                      <a:pt x="19" y="670"/>
                    </a:lnTo>
                    <a:lnTo>
                      <a:pt x="14" y="643"/>
                    </a:lnTo>
                    <a:lnTo>
                      <a:pt x="10" y="614"/>
                    </a:lnTo>
                    <a:lnTo>
                      <a:pt x="8" y="587"/>
                    </a:lnTo>
                    <a:lnTo>
                      <a:pt x="8" y="559"/>
                    </a:lnTo>
                    <a:lnTo>
                      <a:pt x="8" y="530"/>
                    </a:lnTo>
                    <a:lnTo>
                      <a:pt x="10" y="503"/>
                    </a:lnTo>
                    <a:lnTo>
                      <a:pt x="14" y="474"/>
                    </a:lnTo>
                    <a:lnTo>
                      <a:pt x="19" y="447"/>
                    </a:lnTo>
                    <a:lnTo>
                      <a:pt x="25" y="420"/>
                    </a:lnTo>
                    <a:lnTo>
                      <a:pt x="33" y="395"/>
                    </a:lnTo>
                    <a:lnTo>
                      <a:pt x="40" y="370"/>
                    </a:lnTo>
                    <a:lnTo>
                      <a:pt x="52" y="345"/>
                    </a:lnTo>
                    <a:lnTo>
                      <a:pt x="62" y="321"/>
                    </a:lnTo>
                    <a:lnTo>
                      <a:pt x="75" y="297"/>
                    </a:lnTo>
                    <a:lnTo>
                      <a:pt x="86" y="274"/>
                    </a:lnTo>
                    <a:lnTo>
                      <a:pt x="102" y="251"/>
                    </a:lnTo>
                    <a:lnTo>
                      <a:pt x="117" y="230"/>
                    </a:lnTo>
                    <a:lnTo>
                      <a:pt x="133" y="209"/>
                    </a:lnTo>
                    <a:lnTo>
                      <a:pt x="150" y="188"/>
                    </a:lnTo>
                    <a:lnTo>
                      <a:pt x="169" y="171"/>
                    </a:lnTo>
                    <a:lnTo>
                      <a:pt x="188" y="152"/>
                    </a:lnTo>
                    <a:lnTo>
                      <a:pt x="207" y="134"/>
                    </a:lnTo>
                    <a:lnTo>
                      <a:pt x="229" y="119"/>
                    </a:lnTo>
                    <a:lnTo>
                      <a:pt x="250" y="104"/>
                    </a:lnTo>
                    <a:lnTo>
                      <a:pt x="273" y="88"/>
                    </a:lnTo>
                    <a:lnTo>
                      <a:pt x="296" y="75"/>
                    </a:lnTo>
                    <a:lnTo>
                      <a:pt x="319" y="63"/>
                    </a:lnTo>
                    <a:lnTo>
                      <a:pt x="344" y="52"/>
                    </a:lnTo>
                    <a:lnTo>
                      <a:pt x="369" y="42"/>
                    </a:lnTo>
                    <a:lnTo>
                      <a:pt x="394" y="35"/>
                    </a:lnTo>
                    <a:lnTo>
                      <a:pt x="421" y="27"/>
                    </a:lnTo>
                    <a:lnTo>
                      <a:pt x="447" y="21"/>
                    </a:lnTo>
                    <a:lnTo>
                      <a:pt x="474" y="15"/>
                    </a:lnTo>
                    <a:lnTo>
                      <a:pt x="501" y="11"/>
                    </a:lnTo>
                    <a:lnTo>
                      <a:pt x="528" y="10"/>
                    </a:lnTo>
                    <a:lnTo>
                      <a:pt x="557" y="10"/>
                    </a:lnTo>
                    <a:lnTo>
                      <a:pt x="586" y="10"/>
                    </a:lnTo>
                    <a:lnTo>
                      <a:pt x="612" y="11"/>
                    </a:lnTo>
                    <a:lnTo>
                      <a:pt x="641" y="15"/>
                    </a:lnTo>
                    <a:lnTo>
                      <a:pt x="668" y="21"/>
                    </a:lnTo>
                    <a:lnTo>
                      <a:pt x="695" y="27"/>
                    </a:lnTo>
                    <a:lnTo>
                      <a:pt x="720" y="35"/>
                    </a:lnTo>
                    <a:lnTo>
                      <a:pt x="747" y="42"/>
                    </a:lnTo>
                    <a:lnTo>
                      <a:pt x="772" y="52"/>
                    </a:lnTo>
                    <a:lnTo>
                      <a:pt x="795" y="63"/>
                    </a:lnTo>
                    <a:lnTo>
                      <a:pt x="820" y="75"/>
                    </a:lnTo>
                    <a:lnTo>
                      <a:pt x="843" y="88"/>
                    </a:lnTo>
                    <a:lnTo>
                      <a:pt x="864" y="104"/>
                    </a:lnTo>
                    <a:lnTo>
                      <a:pt x="885" y="119"/>
                    </a:lnTo>
                    <a:lnTo>
                      <a:pt x="906" y="134"/>
                    </a:lnTo>
                    <a:lnTo>
                      <a:pt x="927" y="152"/>
                    </a:lnTo>
                    <a:lnTo>
                      <a:pt x="947" y="171"/>
                    </a:lnTo>
                    <a:lnTo>
                      <a:pt x="964" y="188"/>
                    </a:lnTo>
                    <a:lnTo>
                      <a:pt x="981" y="209"/>
                    </a:lnTo>
                    <a:lnTo>
                      <a:pt x="998" y="230"/>
                    </a:lnTo>
                    <a:lnTo>
                      <a:pt x="1014" y="251"/>
                    </a:lnTo>
                    <a:lnTo>
                      <a:pt x="1027" y="274"/>
                    </a:lnTo>
                    <a:lnTo>
                      <a:pt x="1041" y="297"/>
                    </a:lnTo>
                    <a:lnTo>
                      <a:pt x="1052" y="321"/>
                    </a:lnTo>
                    <a:lnTo>
                      <a:pt x="1064" y="345"/>
                    </a:lnTo>
                    <a:lnTo>
                      <a:pt x="1073" y="370"/>
                    </a:lnTo>
                    <a:lnTo>
                      <a:pt x="1083" y="395"/>
                    </a:lnTo>
                    <a:lnTo>
                      <a:pt x="1089" y="420"/>
                    </a:lnTo>
                    <a:lnTo>
                      <a:pt x="1096" y="447"/>
                    </a:lnTo>
                    <a:lnTo>
                      <a:pt x="1100" y="474"/>
                    </a:lnTo>
                    <a:lnTo>
                      <a:pt x="1104" y="503"/>
                    </a:lnTo>
                    <a:lnTo>
                      <a:pt x="1106" y="530"/>
                    </a:lnTo>
                    <a:lnTo>
                      <a:pt x="1106" y="559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2" name="Freeform 86">
                <a:extLst>
                  <a:ext uri="{FF2B5EF4-FFF2-40B4-BE49-F238E27FC236}">
                    <a16:creationId xmlns:a16="http://schemas.microsoft.com/office/drawing/2014/main" id="{4B689C97-142E-49DF-85D8-8B3A764919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3" y="1627"/>
                <a:ext cx="1108" cy="1105"/>
              </a:xfrm>
              <a:custGeom>
                <a:avLst/>
                <a:gdLst>
                  <a:gd name="T0" fmla="*/ 1096 w 1108"/>
                  <a:gd name="T1" fmla="*/ 441 h 1105"/>
                  <a:gd name="T2" fmla="*/ 1052 w 1108"/>
                  <a:gd name="T3" fmla="*/ 313 h 1105"/>
                  <a:gd name="T4" fmla="*/ 981 w 1108"/>
                  <a:gd name="T5" fmla="*/ 201 h 1105"/>
                  <a:gd name="T6" fmla="*/ 885 w 1108"/>
                  <a:gd name="T7" fmla="*/ 109 h 1105"/>
                  <a:gd name="T8" fmla="*/ 768 w 1108"/>
                  <a:gd name="T9" fmla="*/ 42 h 1105"/>
                  <a:gd name="T10" fmla="*/ 637 w 1108"/>
                  <a:gd name="T11" fmla="*/ 5 h 1105"/>
                  <a:gd name="T12" fmla="*/ 497 w 1108"/>
                  <a:gd name="T13" fmla="*/ 2 h 1105"/>
                  <a:gd name="T14" fmla="*/ 363 w 1108"/>
                  <a:gd name="T15" fmla="*/ 32 h 1105"/>
                  <a:gd name="T16" fmla="*/ 244 w 1108"/>
                  <a:gd name="T17" fmla="*/ 94 h 1105"/>
                  <a:gd name="T18" fmla="*/ 144 w 1108"/>
                  <a:gd name="T19" fmla="*/ 180 h 1105"/>
                  <a:gd name="T20" fmla="*/ 67 w 1108"/>
                  <a:gd name="T21" fmla="*/ 290 h 1105"/>
                  <a:gd name="T22" fmla="*/ 17 w 1108"/>
                  <a:gd name="T23" fmla="*/ 414 h 1105"/>
                  <a:gd name="T24" fmla="*/ 0 w 1108"/>
                  <a:gd name="T25" fmla="*/ 553 h 1105"/>
                  <a:gd name="T26" fmla="*/ 17 w 1108"/>
                  <a:gd name="T27" fmla="*/ 691 h 1105"/>
                  <a:gd name="T28" fmla="*/ 67 w 1108"/>
                  <a:gd name="T29" fmla="*/ 817 h 1105"/>
                  <a:gd name="T30" fmla="*/ 144 w 1108"/>
                  <a:gd name="T31" fmla="*/ 925 h 1105"/>
                  <a:gd name="T32" fmla="*/ 244 w 1108"/>
                  <a:gd name="T33" fmla="*/ 1011 h 1105"/>
                  <a:gd name="T34" fmla="*/ 363 w 1108"/>
                  <a:gd name="T35" fmla="*/ 1073 h 1105"/>
                  <a:gd name="T36" fmla="*/ 497 w 1108"/>
                  <a:gd name="T37" fmla="*/ 1103 h 1105"/>
                  <a:gd name="T38" fmla="*/ 637 w 1108"/>
                  <a:gd name="T39" fmla="*/ 1100 h 1105"/>
                  <a:gd name="T40" fmla="*/ 768 w 1108"/>
                  <a:gd name="T41" fmla="*/ 1063 h 1105"/>
                  <a:gd name="T42" fmla="*/ 885 w 1108"/>
                  <a:gd name="T43" fmla="*/ 996 h 1105"/>
                  <a:gd name="T44" fmla="*/ 981 w 1108"/>
                  <a:gd name="T45" fmla="*/ 904 h 1105"/>
                  <a:gd name="T46" fmla="*/ 1052 w 1108"/>
                  <a:gd name="T47" fmla="*/ 792 h 1105"/>
                  <a:gd name="T48" fmla="*/ 1096 w 1108"/>
                  <a:gd name="T49" fmla="*/ 664 h 1105"/>
                  <a:gd name="T50" fmla="*/ 1098 w 1108"/>
                  <a:gd name="T51" fmla="*/ 553 h 1105"/>
                  <a:gd name="T52" fmla="*/ 1081 w 1108"/>
                  <a:gd name="T53" fmla="*/ 689 h 1105"/>
                  <a:gd name="T54" fmla="*/ 1033 w 1108"/>
                  <a:gd name="T55" fmla="*/ 812 h 1105"/>
                  <a:gd name="T56" fmla="*/ 956 w 1108"/>
                  <a:gd name="T57" fmla="*/ 919 h 1105"/>
                  <a:gd name="T58" fmla="*/ 858 w 1108"/>
                  <a:gd name="T59" fmla="*/ 1005 h 1105"/>
                  <a:gd name="T60" fmla="*/ 741 w 1108"/>
                  <a:gd name="T61" fmla="*/ 1065 h 1105"/>
                  <a:gd name="T62" fmla="*/ 608 w 1108"/>
                  <a:gd name="T63" fmla="*/ 1096 h 1105"/>
                  <a:gd name="T64" fmla="*/ 470 w 1108"/>
                  <a:gd name="T65" fmla="*/ 1092 h 1105"/>
                  <a:gd name="T66" fmla="*/ 342 w 1108"/>
                  <a:gd name="T67" fmla="*/ 1055 h 1105"/>
                  <a:gd name="T68" fmla="*/ 226 w 1108"/>
                  <a:gd name="T69" fmla="*/ 990 h 1105"/>
                  <a:gd name="T70" fmla="*/ 132 w 1108"/>
                  <a:gd name="T71" fmla="*/ 900 h 1105"/>
                  <a:gd name="T72" fmla="*/ 61 w 1108"/>
                  <a:gd name="T73" fmla="*/ 789 h 1105"/>
                  <a:gd name="T74" fmla="*/ 19 w 1108"/>
                  <a:gd name="T75" fmla="*/ 662 h 1105"/>
                  <a:gd name="T76" fmla="*/ 10 w 1108"/>
                  <a:gd name="T77" fmla="*/ 524 h 1105"/>
                  <a:gd name="T78" fmla="*/ 33 w 1108"/>
                  <a:gd name="T79" fmla="*/ 391 h 1105"/>
                  <a:gd name="T80" fmla="*/ 86 w 1108"/>
                  <a:gd name="T81" fmla="*/ 270 h 1105"/>
                  <a:gd name="T82" fmla="*/ 167 w 1108"/>
                  <a:gd name="T83" fmla="*/ 167 h 1105"/>
                  <a:gd name="T84" fmla="*/ 271 w 1108"/>
                  <a:gd name="T85" fmla="*/ 86 h 1105"/>
                  <a:gd name="T86" fmla="*/ 392 w 1108"/>
                  <a:gd name="T87" fmla="*/ 32 h 1105"/>
                  <a:gd name="T88" fmla="*/ 526 w 1108"/>
                  <a:gd name="T89" fmla="*/ 7 h 1105"/>
                  <a:gd name="T90" fmla="*/ 662 w 1108"/>
                  <a:gd name="T91" fmla="*/ 19 h 1105"/>
                  <a:gd name="T92" fmla="*/ 789 w 1108"/>
                  <a:gd name="T93" fmla="*/ 61 h 1105"/>
                  <a:gd name="T94" fmla="*/ 900 w 1108"/>
                  <a:gd name="T95" fmla="*/ 132 h 1105"/>
                  <a:gd name="T96" fmla="*/ 991 w 1108"/>
                  <a:gd name="T97" fmla="*/ 226 h 1105"/>
                  <a:gd name="T98" fmla="*/ 1056 w 1108"/>
                  <a:gd name="T99" fmla="*/ 339 h 1105"/>
                  <a:gd name="T100" fmla="*/ 1092 w 1108"/>
                  <a:gd name="T101" fmla="*/ 470 h 11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08"/>
                  <a:gd name="T154" fmla="*/ 0 h 1105"/>
                  <a:gd name="T155" fmla="*/ 1108 w 1108"/>
                  <a:gd name="T156" fmla="*/ 1105 h 11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08" h="1105">
                    <a:moveTo>
                      <a:pt x="1108" y="553"/>
                    </a:moveTo>
                    <a:lnTo>
                      <a:pt x="1106" y="524"/>
                    </a:lnTo>
                    <a:lnTo>
                      <a:pt x="1104" y="497"/>
                    </a:lnTo>
                    <a:lnTo>
                      <a:pt x="1100" y="468"/>
                    </a:lnTo>
                    <a:lnTo>
                      <a:pt x="1096" y="441"/>
                    </a:lnTo>
                    <a:lnTo>
                      <a:pt x="1088" y="414"/>
                    </a:lnTo>
                    <a:lnTo>
                      <a:pt x="1083" y="387"/>
                    </a:lnTo>
                    <a:lnTo>
                      <a:pt x="1073" y="362"/>
                    </a:lnTo>
                    <a:lnTo>
                      <a:pt x="1063" y="338"/>
                    </a:lnTo>
                    <a:lnTo>
                      <a:pt x="1052" y="313"/>
                    </a:lnTo>
                    <a:lnTo>
                      <a:pt x="1040" y="290"/>
                    </a:lnTo>
                    <a:lnTo>
                      <a:pt x="1027" y="265"/>
                    </a:lnTo>
                    <a:lnTo>
                      <a:pt x="1012" y="243"/>
                    </a:lnTo>
                    <a:lnTo>
                      <a:pt x="996" y="220"/>
                    </a:lnTo>
                    <a:lnTo>
                      <a:pt x="981" y="201"/>
                    </a:lnTo>
                    <a:lnTo>
                      <a:pt x="964" y="180"/>
                    </a:lnTo>
                    <a:lnTo>
                      <a:pt x="944" y="161"/>
                    </a:lnTo>
                    <a:lnTo>
                      <a:pt x="925" y="142"/>
                    </a:lnTo>
                    <a:lnTo>
                      <a:pt x="906" y="124"/>
                    </a:lnTo>
                    <a:lnTo>
                      <a:pt x="885" y="109"/>
                    </a:lnTo>
                    <a:lnTo>
                      <a:pt x="862" y="94"/>
                    </a:lnTo>
                    <a:lnTo>
                      <a:pt x="841" y="78"/>
                    </a:lnTo>
                    <a:lnTo>
                      <a:pt x="818" y="65"/>
                    </a:lnTo>
                    <a:lnTo>
                      <a:pt x="793" y="53"/>
                    </a:lnTo>
                    <a:lnTo>
                      <a:pt x="768" y="42"/>
                    </a:lnTo>
                    <a:lnTo>
                      <a:pt x="743" y="32"/>
                    </a:lnTo>
                    <a:lnTo>
                      <a:pt x="718" y="23"/>
                    </a:lnTo>
                    <a:lnTo>
                      <a:pt x="691" y="17"/>
                    </a:lnTo>
                    <a:lnTo>
                      <a:pt x="664" y="9"/>
                    </a:lnTo>
                    <a:lnTo>
                      <a:pt x="637" y="5"/>
                    </a:lnTo>
                    <a:lnTo>
                      <a:pt x="610" y="2"/>
                    </a:lnTo>
                    <a:lnTo>
                      <a:pt x="582" y="0"/>
                    </a:lnTo>
                    <a:lnTo>
                      <a:pt x="553" y="0"/>
                    </a:lnTo>
                    <a:lnTo>
                      <a:pt x="524" y="0"/>
                    </a:lnTo>
                    <a:lnTo>
                      <a:pt x="497" y="2"/>
                    </a:lnTo>
                    <a:lnTo>
                      <a:pt x="468" y="5"/>
                    </a:lnTo>
                    <a:lnTo>
                      <a:pt x="441" y="9"/>
                    </a:lnTo>
                    <a:lnTo>
                      <a:pt x="415" y="17"/>
                    </a:lnTo>
                    <a:lnTo>
                      <a:pt x="388" y="23"/>
                    </a:lnTo>
                    <a:lnTo>
                      <a:pt x="363" y="32"/>
                    </a:lnTo>
                    <a:lnTo>
                      <a:pt x="338" y="42"/>
                    </a:lnTo>
                    <a:lnTo>
                      <a:pt x="313" y="53"/>
                    </a:lnTo>
                    <a:lnTo>
                      <a:pt x="290" y="65"/>
                    </a:lnTo>
                    <a:lnTo>
                      <a:pt x="267" y="78"/>
                    </a:lnTo>
                    <a:lnTo>
                      <a:pt x="244" y="94"/>
                    </a:lnTo>
                    <a:lnTo>
                      <a:pt x="223" y="109"/>
                    </a:lnTo>
                    <a:lnTo>
                      <a:pt x="201" y="124"/>
                    </a:lnTo>
                    <a:lnTo>
                      <a:pt x="180" y="142"/>
                    </a:lnTo>
                    <a:lnTo>
                      <a:pt x="161" y="161"/>
                    </a:lnTo>
                    <a:lnTo>
                      <a:pt x="144" y="180"/>
                    </a:lnTo>
                    <a:lnTo>
                      <a:pt x="127" y="201"/>
                    </a:lnTo>
                    <a:lnTo>
                      <a:pt x="109" y="220"/>
                    </a:lnTo>
                    <a:lnTo>
                      <a:pt x="94" y="243"/>
                    </a:lnTo>
                    <a:lnTo>
                      <a:pt x="81" y="265"/>
                    </a:lnTo>
                    <a:lnTo>
                      <a:pt x="67" y="290"/>
                    </a:lnTo>
                    <a:lnTo>
                      <a:pt x="54" y="313"/>
                    </a:lnTo>
                    <a:lnTo>
                      <a:pt x="44" y="338"/>
                    </a:lnTo>
                    <a:lnTo>
                      <a:pt x="33" y="362"/>
                    </a:lnTo>
                    <a:lnTo>
                      <a:pt x="25" y="387"/>
                    </a:lnTo>
                    <a:lnTo>
                      <a:pt x="17" y="414"/>
                    </a:lnTo>
                    <a:lnTo>
                      <a:pt x="11" y="441"/>
                    </a:lnTo>
                    <a:lnTo>
                      <a:pt x="6" y="468"/>
                    </a:lnTo>
                    <a:lnTo>
                      <a:pt x="2" y="497"/>
                    </a:lnTo>
                    <a:lnTo>
                      <a:pt x="0" y="524"/>
                    </a:lnTo>
                    <a:lnTo>
                      <a:pt x="0" y="553"/>
                    </a:lnTo>
                    <a:lnTo>
                      <a:pt x="0" y="581"/>
                    </a:lnTo>
                    <a:lnTo>
                      <a:pt x="2" y="608"/>
                    </a:lnTo>
                    <a:lnTo>
                      <a:pt x="6" y="637"/>
                    </a:lnTo>
                    <a:lnTo>
                      <a:pt x="11" y="664"/>
                    </a:lnTo>
                    <a:lnTo>
                      <a:pt x="17" y="691"/>
                    </a:lnTo>
                    <a:lnTo>
                      <a:pt x="25" y="718"/>
                    </a:lnTo>
                    <a:lnTo>
                      <a:pt x="33" y="743"/>
                    </a:lnTo>
                    <a:lnTo>
                      <a:pt x="44" y="767"/>
                    </a:lnTo>
                    <a:lnTo>
                      <a:pt x="54" y="792"/>
                    </a:lnTo>
                    <a:lnTo>
                      <a:pt x="67" y="817"/>
                    </a:lnTo>
                    <a:lnTo>
                      <a:pt x="81" y="840"/>
                    </a:lnTo>
                    <a:lnTo>
                      <a:pt x="94" y="862"/>
                    </a:lnTo>
                    <a:lnTo>
                      <a:pt x="109" y="885"/>
                    </a:lnTo>
                    <a:lnTo>
                      <a:pt x="127" y="904"/>
                    </a:lnTo>
                    <a:lnTo>
                      <a:pt x="144" y="925"/>
                    </a:lnTo>
                    <a:lnTo>
                      <a:pt x="161" y="944"/>
                    </a:lnTo>
                    <a:lnTo>
                      <a:pt x="180" y="963"/>
                    </a:lnTo>
                    <a:lnTo>
                      <a:pt x="201" y="981"/>
                    </a:lnTo>
                    <a:lnTo>
                      <a:pt x="223" y="996"/>
                    </a:lnTo>
                    <a:lnTo>
                      <a:pt x="244" y="1011"/>
                    </a:lnTo>
                    <a:lnTo>
                      <a:pt x="267" y="1027"/>
                    </a:lnTo>
                    <a:lnTo>
                      <a:pt x="290" y="1040"/>
                    </a:lnTo>
                    <a:lnTo>
                      <a:pt x="313" y="1052"/>
                    </a:lnTo>
                    <a:lnTo>
                      <a:pt x="338" y="1063"/>
                    </a:lnTo>
                    <a:lnTo>
                      <a:pt x="363" y="1073"/>
                    </a:lnTo>
                    <a:lnTo>
                      <a:pt x="388" y="1082"/>
                    </a:lnTo>
                    <a:lnTo>
                      <a:pt x="415" y="1088"/>
                    </a:lnTo>
                    <a:lnTo>
                      <a:pt x="441" y="1096"/>
                    </a:lnTo>
                    <a:lnTo>
                      <a:pt x="468" y="1100"/>
                    </a:lnTo>
                    <a:lnTo>
                      <a:pt x="497" y="1103"/>
                    </a:lnTo>
                    <a:lnTo>
                      <a:pt x="524" y="1105"/>
                    </a:lnTo>
                    <a:lnTo>
                      <a:pt x="553" y="1105"/>
                    </a:lnTo>
                    <a:lnTo>
                      <a:pt x="582" y="1105"/>
                    </a:lnTo>
                    <a:lnTo>
                      <a:pt x="610" y="1103"/>
                    </a:lnTo>
                    <a:lnTo>
                      <a:pt x="637" y="1100"/>
                    </a:lnTo>
                    <a:lnTo>
                      <a:pt x="664" y="1096"/>
                    </a:lnTo>
                    <a:lnTo>
                      <a:pt x="691" y="1088"/>
                    </a:lnTo>
                    <a:lnTo>
                      <a:pt x="718" y="1082"/>
                    </a:lnTo>
                    <a:lnTo>
                      <a:pt x="743" y="1073"/>
                    </a:lnTo>
                    <a:lnTo>
                      <a:pt x="768" y="1063"/>
                    </a:lnTo>
                    <a:lnTo>
                      <a:pt x="793" y="1052"/>
                    </a:lnTo>
                    <a:lnTo>
                      <a:pt x="818" y="1040"/>
                    </a:lnTo>
                    <a:lnTo>
                      <a:pt x="841" y="1027"/>
                    </a:lnTo>
                    <a:lnTo>
                      <a:pt x="862" y="1011"/>
                    </a:lnTo>
                    <a:lnTo>
                      <a:pt x="885" y="996"/>
                    </a:lnTo>
                    <a:lnTo>
                      <a:pt x="906" y="981"/>
                    </a:lnTo>
                    <a:lnTo>
                      <a:pt x="925" y="963"/>
                    </a:lnTo>
                    <a:lnTo>
                      <a:pt x="944" y="944"/>
                    </a:lnTo>
                    <a:lnTo>
                      <a:pt x="964" y="925"/>
                    </a:lnTo>
                    <a:lnTo>
                      <a:pt x="981" y="904"/>
                    </a:lnTo>
                    <a:lnTo>
                      <a:pt x="996" y="885"/>
                    </a:lnTo>
                    <a:lnTo>
                      <a:pt x="1012" y="862"/>
                    </a:lnTo>
                    <a:lnTo>
                      <a:pt x="1027" y="840"/>
                    </a:lnTo>
                    <a:lnTo>
                      <a:pt x="1040" y="817"/>
                    </a:lnTo>
                    <a:lnTo>
                      <a:pt x="1052" y="792"/>
                    </a:lnTo>
                    <a:lnTo>
                      <a:pt x="1063" y="767"/>
                    </a:lnTo>
                    <a:lnTo>
                      <a:pt x="1073" y="743"/>
                    </a:lnTo>
                    <a:lnTo>
                      <a:pt x="1083" y="718"/>
                    </a:lnTo>
                    <a:lnTo>
                      <a:pt x="1088" y="691"/>
                    </a:lnTo>
                    <a:lnTo>
                      <a:pt x="1096" y="664"/>
                    </a:lnTo>
                    <a:lnTo>
                      <a:pt x="1100" y="637"/>
                    </a:lnTo>
                    <a:lnTo>
                      <a:pt x="1104" y="608"/>
                    </a:lnTo>
                    <a:lnTo>
                      <a:pt x="1106" y="581"/>
                    </a:lnTo>
                    <a:lnTo>
                      <a:pt x="1108" y="553"/>
                    </a:lnTo>
                    <a:close/>
                    <a:moveTo>
                      <a:pt x="1098" y="553"/>
                    </a:moveTo>
                    <a:lnTo>
                      <a:pt x="1098" y="581"/>
                    </a:lnTo>
                    <a:lnTo>
                      <a:pt x="1096" y="608"/>
                    </a:lnTo>
                    <a:lnTo>
                      <a:pt x="1092" y="635"/>
                    </a:lnTo>
                    <a:lnTo>
                      <a:pt x="1087" y="662"/>
                    </a:lnTo>
                    <a:lnTo>
                      <a:pt x="1081" y="689"/>
                    </a:lnTo>
                    <a:lnTo>
                      <a:pt x="1073" y="714"/>
                    </a:lnTo>
                    <a:lnTo>
                      <a:pt x="1065" y="741"/>
                    </a:lnTo>
                    <a:lnTo>
                      <a:pt x="1056" y="766"/>
                    </a:lnTo>
                    <a:lnTo>
                      <a:pt x="1044" y="789"/>
                    </a:lnTo>
                    <a:lnTo>
                      <a:pt x="1033" y="812"/>
                    </a:lnTo>
                    <a:lnTo>
                      <a:pt x="1019" y="835"/>
                    </a:lnTo>
                    <a:lnTo>
                      <a:pt x="1006" y="858"/>
                    </a:lnTo>
                    <a:lnTo>
                      <a:pt x="991" y="879"/>
                    </a:lnTo>
                    <a:lnTo>
                      <a:pt x="973" y="900"/>
                    </a:lnTo>
                    <a:lnTo>
                      <a:pt x="956" y="919"/>
                    </a:lnTo>
                    <a:lnTo>
                      <a:pt x="939" y="938"/>
                    </a:lnTo>
                    <a:lnTo>
                      <a:pt x="919" y="956"/>
                    </a:lnTo>
                    <a:lnTo>
                      <a:pt x="900" y="973"/>
                    </a:lnTo>
                    <a:lnTo>
                      <a:pt x="879" y="990"/>
                    </a:lnTo>
                    <a:lnTo>
                      <a:pt x="858" y="1005"/>
                    </a:lnTo>
                    <a:lnTo>
                      <a:pt x="835" y="1019"/>
                    </a:lnTo>
                    <a:lnTo>
                      <a:pt x="814" y="1032"/>
                    </a:lnTo>
                    <a:lnTo>
                      <a:pt x="789" y="1044"/>
                    </a:lnTo>
                    <a:lnTo>
                      <a:pt x="766" y="1055"/>
                    </a:lnTo>
                    <a:lnTo>
                      <a:pt x="741" y="1065"/>
                    </a:lnTo>
                    <a:lnTo>
                      <a:pt x="716" y="1073"/>
                    </a:lnTo>
                    <a:lnTo>
                      <a:pt x="689" y="1080"/>
                    </a:lnTo>
                    <a:lnTo>
                      <a:pt x="662" y="1086"/>
                    </a:lnTo>
                    <a:lnTo>
                      <a:pt x="635" y="1092"/>
                    </a:lnTo>
                    <a:lnTo>
                      <a:pt x="608" y="1096"/>
                    </a:lnTo>
                    <a:lnTo>
                      <a:pt x="582" y="1098"/>
                    </a:lnTo>
                    <a:lnTo>
                      <a:pt x="553" y="1098"/>
                    </a:lnTo>
                    <a:lnTo>
                      <a:pt x="526" y="1098"/>
                    </a:lnTo>
                    <a:lnTo>
                      <a:pt x="497" y="1096"/>
                    </a:lnTo>
                    <a:lnTo>
                      <a:pt x="470" y="1092"/>
                    </a:lnTo>
                    <a:lnTo>
                      <a:pt x="443" y="1086"/>
                    </a:lnTo>
                    <a:lnTo>
                      <a:pt x="417" y="1080"/>
                    </a:lnTo>
                    <a:lnTo>
                      <a:pt x="392" y="1073"/>
                    </a:lnTo>
                    <a:lnTo>
                      <a:pt x="367" y="1065"/>
                    </a:lnTo>
                    <a:lnTo>
                      <a:pt x="342" y="1055"/>
                    </a:lnTo>
                    <a:lnTo>
                      <a:pt x="317" y="1044"/>
                    </a:lnTo>
                    <a:lnTo>
                      <a:pt x="294" y="1032"/>
                    </a:lnTo>
                    <a:lnTo>
                      <a:pt x="271" y="1019"/>
                    </a:lnTo>
                    <a:lnTo>
                      <a:pt x="248" y="1005"/>
                    </a:lnTo>
                    <a:lnTo>
                      <a:pt x="226" y="990"/>
                    </a:lnTo>
                    <a:lnTo>
                      <a:pt x="207" y="973"/>
                    </a:lnTo>
                    <a:lnTo>
                      <a:pt x="186" y="956"/>
                    </a:lnTo>
                    <a:lnTo>
                      <a:pt x="167" y="938"/>
                    </a:lnTo>
                    <a:lnTo>
                      <a:pt x="150" y="919"/>
                    </a:lnTo>
                    <a:lnTo>
                      <a:pt x="132" y="900"/>
                    </a:lnTo>
                    <a:lnTo>
                      <a:pt x="117" y="879"/>
                    </a:lnTo>
                    <a:lnTo>
                      <a:pt x="102" y="858"/>
                    </a:lnTo>
                    <a:lnTo>
                      <a:pt x="86" y="835"/>
                    </a:lnTo>
                    <a:lnTo>
                      <a:pt x="73" y="812"/>
                    </a:lnTo>
                    <a:lnTo>
                      <a:pt x="61" y="789"/>
                    </a:lnTo>
                    <a:lnTo>
                      <a:pt x="50" y="766"/>
                    </a:lnTo>
                    <a:lnTo>
                      <a:pt x="40" y="741"/>
                    </a:lnTo>
                    <a:lnTo>
                      <a:pt x="33" y="714"/>
                    </a:lnTo>
                    <a:lnTo>
                      <a:pt x="25" y="689"/>
                    </a:lnTo>
                    <a:lnTo>
                      <a:pt x="19" y="662"/>
                    </a:lnTo>
                    <a:lnTo>
                      <a:pt x="13" y="635"/>
                    </a:lnTo>
                    <a:lnTo>
                      <a:pt x="11" y="608"/>
                    </a:lnTo>
                    <a:lnTo>
                      <a:pt x="10" y="581"/>
                    </a:lnTo>
                    <a:lnTo>
                      <a:pt x="8" y="553"/>
                    </a:lnTo>
                    <a:lnTo>
                      <a:pt x="10" y="524"/>
                    </a:lnTo>
                    <a:lnTo>
                      <a:pt x="11" y="497"/>
                    </a:lnTo>
                    <a:lnTo>
                      <a:pt x="13" y="470"/>
                    </a:lnTo>
                    <a:lnTo>
                      <a:pt x="19" y="443"/>
                    </a:lnTo>
                    <a:lnTo>
                      <a:pt x="25" y="416"/>
                    </a:lnTo>
                    <a:lnTo>
                      <a:pt x="33" y="391"/>
                    </a:lnTo>
                    <a:lnTo>
                      <a:pt x="40" y="364"/>
                    </a:lnTo>
                    <a:lnTo>
                      <a:pt x="50" y="339"/>
                    </a:lnTo>
                    <a:lnTo>
                      <a:pt x="61" y="316"/>
                    </a:lnTo>
                    <a:lnTo>
                      <a:pt x="73" y="293"/>
                    </a:lnTo>
                    <a:lnTo>
                      <a:pt x="86" y="270"/>
                    </a:lnTo>
                    <a:lnTo>
                      <a:pt x="102" y="247"/>
                    </a:lnTo>
                    <a:lnTo>
                      <a:pt x="117" y="226"/>
                    </a:lnTo>
                    <a:lnTo>
                      <a:pt x="132" y="205"/>
                    </a:lnTo>
                    <a:lnTo>
                      <a:pt x="150" y="186"/>
                    </a:lnTo>
                    <a:lnTo>
                      <a:pt x="167" y="167"/>
                    </a:lnTo>
                    <a:lnTo>
                      <a:pt x="186" y="149"/>
                    </a:lnTo>
                    <a:lnTo>
                      <a:pt x="207" y="132"/>
                    </a:lnTo>
                    <a:lnTo>
                      <a:pt x="226" y="115"/>
                    </a:lnTo>
                    <a:lnTo>
                      <a:pt x="248" y="100"/>
                    </a:lnTo>
                    <a:lnTo>
                      <a:pt x="271" y="86"/>
                    </a:lnTo>
                    <a:lnTo>
                      <a:pt x="294" y="73"/>
                    </a:lnTo>
                    <a:lnTo>
                      <a:pt x="317" y="61"/>
                    </a:lnTo>
                    <a:lnTo>
                      <a:pt x="342" y="50"/>
                    </a:lnTo>
                    <a:lnTo>
                      <a:pt x="367" y="40"/>
                    </a:lnTo>
                    <a:lnTo>
                      <a:pt x="392" y="32"/>
                    </a:lnTo>
                    <a:lnTo>
                      <a:pt x="417" y="25"/>
                    </a:lnTo>
                    <a:lnTo>
                      <a:pt x="443" y="19"/>
                    </a:lnTo>
                    <a:lnTo>
                      <a:pt x="470" y="13"/>
                    </a:lnTo>
                    <a:lnTo>
                      <a:pt x="497" y="9"/>
                    </a:lnTo>
                    <a:lnTo>
                      <a:pt x="526" y="7"/>
                    </a:lnTo>
                    <a:lnTo>
                      <a:pt x="553" y="7"/>
                    </a:lnTo>
                    <a:lnTo>
                      <a:pt x="582" y="7"/>
                    </a:lnTo>
                    <a:lnTo>
                      <a:pt x="608" y="9"/>
                    </a:lnTo>
                    <a:lnTo>
                      <a:pt x="635" y="13"/>
                    </a:lnTo>
                    <a:lnTo>
                      <a:pt x="662" y="19"/>
                    </a:lnTo>
                    <a:lnTo>
                      <a:pt x="689" y="25"/>
                    </a:lnTo>
                    <a:lnTo>
                      <a:pt x="716" y="32"/>
                    </a:lnTo>
                    <a:lnTo>
                      <a:pt x="741" y="40"/>
                    </a:lnTo>
                    <a:lnTo>
                      <a:pt x="766" y="50"/>
                    </a:lnTo>
                    <a:lnTo>
                      <a:pt x="789" y="61"/>
                    </a:lnTo>
                    <a:lnTo>
                      <a:pt x="814" y="73"/>
                    </a:lnTo>
                    <a:lnTo>
                      <a:pt x="835" y="86"/>
                    </a:lnTo>
                    <a:lnTo>
                      <a:pt x="858" y="100"/>
                    </a:lnTo>
                    <a:lnTo>
                      <a:pt x="879" y="115"/>
                    </a:lnTo>
                    <a:lnTo>
                      <a:pt x="900" y="132"/>
                    </a:lnTo>
                    <a:lnTo>
                      <a:pt x="919" y="149"/>
                    </a:lnTo>
                    <a:lnTo>
                      <a:pt x="939" y="167"/>
                    </a:lnTo>
                    <a:lnTo>
                      <a:pt x="956" y="186"/>
                    </a:lnTo>
                    <a:lnTo>
                      <a:pt x="973" y="205"/>
                    </a:lnTo>
                    <a:lnTo>
                      <a:pt x="991" y="226"/>
                    </a:lnTo>
                    <a:lnTo>
                      <a:pt x="1006" y="247"/>
                    </a:lnTo>
                    <a:lnTo>
                      <a:pt x="1019" y="270"/>
                    </a:lnTo>
                    <a:lnTo>
                      <a:pt x="1033" y="293"/>
                    </a:lnTo>
                    <a:lnTo>
                      <a:pt x="1044" y="316"/>
                    </a:lnTo>
                    <a:lnTo>
                      <a:pt x="1056" y="339"/>
                    </a:lnTo>
                    <a:lnTo>
                      <a:pt x="1065" y="364"/>
                    </a:lnTo>
                    <a:lnTo>
                      <a:pt x="1073" y="391"/>
                    </a:lnTo>
                    <a:lnTo>
                      <a:pt x="1081" y="416"/>
                    </a:lnTo>
                    <a:lnTo>
                      <a:pt x="1087" y="443"/>
                    </a:lnTo>
                    <a:lnTo>
                      <a:pt x="1092" y="470"/>
                    </a:lnTo>
                    <a:lnTo>
                      <a:pt x="1096" y="497"/>
                    </a:lnTo>
                    <a:lnTo>
                      <a:pt x="1098" y="524"/>
                    </a:lnTo>
                    <a:lnTo>
                      <a:pt x="1098" y="553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3" name="Freeform 87">
                <a:extLst>
                  <a:ext uri="{FF2B5EF4-FFF2-40B4-BE49-F238E27FC236}">
                    <a16:creationId xmlns:a16="http://schemas.microsoft.com/office/drawing/2014/main" id="{B066313E-9A98-48DC-A199-E6972C394B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" y="1631"/>
                <a:ext cx="1098" cy="1097"/>
              </a:xfrm>
              <a:custGeom>
                <a:avLst/>
                <a:gdLst>
                  <a:gd name="T0" fmla="*/ 1088 w 1098"/>
                  <a:gd name="T1" fmla="*/ 437 h 1097"/>
                  <a:gd name="T2" fmla="*/ 1044 w 1098"/>
                  <a:gd name="T3" fmla="*/ 311 h 1097"/>
                  <a:gd name="T4" fmla="*/ 973 w 1098"/>
                  <a:gd name="T5" fmla="*/ 199 h 1097"/>
                  <a:gd name="T6" fmla="*/ 877 w 1098"/>
                  <a:gd name="T7" fmla="*/ 109 h 1097"/>
                  <a:gd name="T8" fmla="*/ 764 w 1098"/>
                  <a:gd name="T9" fmla="*/ 42 h 1097"/>
                  <a:gd name="T10" fmla="*/ 633 w 1098"/>
                  <a:gd name="T11" fmla="*/ 5 h 1097"/>
                  <a:gd name="T12" fmla="*/ 493 w 1098"/>
                  <a:gd name="T13" fmla="*/ 1 h 1097"/>
                  <a:gd name="T14" fmla="*/ 361 w 1098"/>
                  <a:gd name="T15" fmla="*/ 32 h 1097"/>
                  <a:gd name="T16" fmla="*/ 242 w 1098"/>
                  <a:gd name="T17" fmla="*/ 94 h 1097"/>
                  <a:gd name="T18" fmla="*/ 142 w 1098"/>
                  <a:gd name="T19" fmla="*/ 178 h 1097"/>
                  <a:gd name="T20" fmla="*/ 67 w 1098"/>
                  <a:gd name="T21" fmla="*/ 287 h 1097"/>
                  <a:gd name="T22" fmla="*/ 17 w 1098"/>
                  <a:gd name="T23" fmla="*/ 410 h 1097"/>
                  <a:gd name="T24" fmla="*/ 0 w 1098"/>
                  <a:gd name="T25" fmla="*/ 549 h 1097"/>
                  <a:gd name="T26" fmla="*/ 17 w 1098"/>
                  <a:gd name="T27" fmla="*/ 687 h 1097"/>
                  <a:gd name="T28" fmla="*/ 67 w 1098"/>
                  <a:gd name="T29" fmla="*/ 810 h 1097"/>
                  <a:gd name="T30" fmla="*/ 142 w 1098"/>
                  <a:gd name="T31" fmla="*/ 919 h 1097"/>
                  <a:gd name="T32" fmla="*/ 242 w 1098"/>
                  <a:gd name="T33" fmla="*/ 1003 h 1097"/>
                  <a:gd name="T34" fmla="*/ 361 w 1098"/>
                  <a:gd name="T35" fmla="*/ 1065 h 1097"/>
                  <a:gd name="T36" fmla="*/ 493 w 1098"/>
                  <a:gd name="T37" fmla="*/ 1096 h 1097"/>
                  <a:gd name="T38" fmla="*/ 633 w 1098"/>
                  <a:gd name="T39" fmla="*/ 1092 h 1097"/>
                  <a:gd name="T40" fmla="*/ 764 w 1098"/>
                  <a:gd name="T41" fmla="*/ 1055 h 1097"/>
                  <a:gd name="T42" fmla="*/ 877 w 1098"/>
                  <a:gd name="T43" fmla="*/ 988 h 1097"/>
                  <a:gd name="T44" fmla="*/ 973 w 1098"/>
                  <a:gd name="T45" fmla="*/ 898 h 1097"/>
                  <a:gd name="T46" fmla="*/ 1044 w 1098"/>
                  <a:gd name="T47" fmla="*/ 787 h 1097"/>
                  <a:gd name="T48" fmla="*/ 1088 w 1098"/>
                  <a:gd name="T49" fmla="*/ 660 h 1097"/>
                  <a:gd name="T50" fmla="*/ 1090 w 1098"/>
                  <a:gd name="T51" fmla="*/ 549 h 1097"/>
                  <a:gd name="T52" fmla="*/ 1073 w 1098"/>
                  <a:gd name="T53" fmla="*/ 683 h 1097"/>
                  <a:gd name="T54" fmla="*/ 1025 w 1098"/>
                  <a:gd name="T55" fmla="*/ 806 h 1097"/>
                  <a:gd name="T56" fmla="*/ 950 w 1098"/>
                  <a:gd name="T57" fmla="*/ 913 h 1097"/>
                  <a:gd name="T58" fmla="*/ 852 w 1098"/>
                  <a:gd name="T59" fmla="*/ 998 h 1097"/>
                  <a:gd name="T60" fmla="*/ 735 w 1098"/>
                  <a:gd name="T61" fmla="*/ 1057 h 1097"/>
                  <a:gd name="T62" fmla="*/ 604 w 1098"/>
                  <a:gd name="T63" fmla="*/ 1088 h 1097"/>
                  <a:gd name="T64" fmla="*/ 466 w 1098"/>
                  <a:gd name="T65" fmla="*/ 1084 h 1097"/>
                  <a:gd name="T66" fmla="*/ 338 w 1098"/>
                  <a:gd name="T67" fmla="*/ 1048 h 1097"/>
                  <a:gd name="T68" fmla="*/ 226 w 1098"/>
                  <a:gd name="T69" fmla="*/ 982 h 1097"/>
                  <a:gd name="T70" fmla="*/ 132 w 1098"/>
                  <a:gd name="T71" fmla="*/ 892 h 1097"/>
                  <a:gd name="T72" fmla="*/ 61 w 1098"/>
                  <a:gd name="T73" fmla="*/ 783 h 1097"/>
                  <a:gd name="T74" fmla="*/ 19 w 1098"/>
                  <a:gd name="T75" fmla="*/ 658 h 1097"/>
                  <a:gd name="T76" fmla="*/ 9 w 1098"/>
                  <a:gd name="T77" fmla="*/ 520 h 1097"/>
                  <a:gd name="T78" fmla="*/ 32 w 1098"/>
                  <a:gd name="T79" fmla="*/ 387 h 1097"/>
                  <a:gd name="T80" fmla="*/ 86 w 1098"/>
                  <a:gd name="T81" fmla="*/ 268 h 1097"/>
                  <a:gd name="T82" fmla="*/ 167 w 1098"/>
                  <a:gd name="T83" fmla="*/ 167 h 1097"/>
                  <a:gd name="T84" fmla="*/ 269 w 1098"/>
                  <a:gd name="T85" fmla="*/ 86 h 1097"/>
                  <a:gd name="T86" fmla="*/ 388 w 1098"/>
                  <a:gd name="T87" fmla="*/ 32 h 1097"/>
                  <a:gd name="T88" fmla="*/ 522 w 1098"/>
                  <a:gd name="T89" fmla="*/ 7 h 1097"/>
                  <a:gd name="T90" fmla="*/ 658 w 1098"/>
                  <a:gd name="T91" fmla="*/ 19 h 1097"/>
                  <a:gd name="T92" fmla="*/ 783 w 1098"/>
                  <a:gd name="T93" fmla="*/ 61 h 1097"/>
                  <a:gd name="T94" fmla="*/ 892 w 1098"/>
                  <a:gd name="T95" fmla="*/ 130 h 1097"/>
                  <a:gd name="T96" fmla="*/ 983 w 1098"/>
                  <a:gd name="T97" fmla="*/ 224 h 1097"/>
                  <a:gd name="T98" fmla="*/ 1048 w 1098"/>
                  <a:gd name="T99" fmla="*/ 337 h 1097"/>
                  <a:gd name="T100" fmla="*/ 1084 w 1098"/>
                  <a:gd name="T101" fmla="*/ 466 h 109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98"/>
                  <a:gd name="T154" fmla="*/ 0 h 1097"/>
                  <a:gd name="T155" fmla="*/ 1098 w 1098"/>
                  <a:gd name="T156" fmla="*/ 1097 h 109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98" h="1097">
                    <a:moveTo>
                      <a:pt x="1098" y="549"/>
                    </a:moveTo>
                    <a:lnTo>
                      <a:pt x="1098" y="520"/>
                    </a:lnTo>
                    <a:lnTo>
                      <a:pt x="1096" y="493"/>
                    </a:lnTo>
                    <a:lnTo>
                      <a:pt x="1092" y="464"/>
                    </a:lnTo>
                    <a:lnTo>
                      <a:pt x="1088" y="437"/>
                    </a:lnTo>
                    <a:lnTo>
                      <a:pt x="1081" y="410"/>
                    </a:lnTo>
                    <a:lnTo>
                      <a:pt x="1075" y="385"/>
                    </a:lnTo>
                    <a:lnTo>
                      <a:pt x="1065" y="360"/>
                    </a:lnTo>
                    <a:lnTo>
                      <a:pt x="1056" y="335"/>
                    </a:lnTo>
                    <a:lnTo>
                      <a:pt x="1044" y="311"/>
                    </a:lnTo>
                    <a:lnTo>
                      <a:pt x="1033" y="287"/>
                    </a:lnTo>
                    <a:lnTo>
                      <a:pt x="1019" y="264"/>
                    </a:lnTo>
                    <a:lnTo>
                      <a:pt x="1006" y="241"/>
                    </a:lnTo>
                    <a:lnTo>
                      <a:pt x="990" y="220"/>
                    </a:lnTo>
                    <a:lnTo>
                      <a:pt x="973" y="199"/>
                    </a:lnTo>
                    <a:lnTo>
                      <a:pt x="956" y="178"/>
                    </a:lnTo>
                    <a:lnTo>
                      <a:pt x="939" y="161"/>
                    </a:lnTo>
                    <a:lnTo>
                      <a:pt x="919" y="142"/>
                    </a:lnTo>
                    <a:lnTo>
                      <a:pt x="898" y="124"/>
                    </a:lnTo>
                    <a:lnTo>
                      <a:pt x="877" y="109"/>
                    </a:lnTo>
                    <a:lnTo>
                      <a:pt x="856" y="94"/>
                    </a:lnTo>
                    <a:lnTo>
                      <a:pt x="835" y="78"/>
                    </a:lnTo>
                    <a:lnTo>
                      <a:pt x="812" y="65"/>
                    </a:lnTo>
                    <a:lnTo>
                      <a:pt x="787" y="53"/>
                    </a:lnTo>
                    <a:lnTo>
                      <a:pt x="764" y="42"/>
                    </a:lnTo>
                    <a:lnTo>
                      <a:pt x="739" y="32"/>
                    </a:lnTo>
                    <a:lnTo>
                      <a:pt x="712" y="25"/>
                    </a:lnTo>
                    <a:lnTo>
                      <a:pt x="687" y="17"/>
                    </a:lnTo>
                    <a:lnTo>
                      <a:pt x="660" y="11"/>
                    </a:lnTo>
                    <a:lnTo>
                      <a:pt x="633" y="5"/>
                    </a:lnTo>
                    <a:lnTo>
                      <a:pt x="604" y="1"/>
                    </a:lnTo>
                    <a:lnTo>
                      <a:pt x="578" y="0"/>
                    </a:lnTo>
                    <a:lnTo>
                      <a:pt x="549" y="0"/>
                    </a:lnTo>
                    <a:lnTo>
                      <a:pt x="520" y="0"/>
                    </a:lnTo>
                    <a:lnTo>
                      <a:pt x="493" y="1"/>
                    </a:lnTo>
                    <a:lnTo>
                      <a:pt x="466" y="5"/>
                    </a:lnTo>
                    <a:lnTo>
                      <a:pt x="439" y="11"/>
                    </a:lnTo>
                    <a:lnTo>
                      <a:pt x="413" y="17"/>
                    </a:lnTo>
                    <a:lnTo>
                      <a:pt x="386" y="25"/>
                    </a:lnTo>
                    <a:lnTo>
                      <a:pt x="361" y="32"/>
                    </a:lnTo>
                    <a:lnTo>
                      <a:pt x="336" y="42"/>
                    </a:lnTo>
                    <a:lnTo>
                      <a:pt x="311" y="53"/>
                    </a:lnTo>
                    <a:lnTo>
                      <a:pt x="288" y="65"/>
                    </a:lnTo>
                    <a:lnTo>
                      <a:pt x="265" y="78"/>
                    </a:lnTo>
                    <a:lnTo>
                      <a:pt x="242" y="94"/>
                    </a:lnTo>
                    <a:lnTo>
                      <a:pt x="221" y="109"/>
                    </a:lnTo>
                    <a:lnTo>
                      <a:pt x="199" y="124"/>
                    </a:lnTo>
                    <a:lnTo>
                      <a:pt x="180" y="142"/>
                    </a:lnTo>
                    <a:lnTo>
                      <a:pt x="161" y="161"/>
                    </a:lnTo>
                    <a:lnTo>
                      <a:pt x="142" y="178"/>
                    </a:lnTo>
                    <a:lnTo>
                      <a:pt x="125" y="199"/>
                    </a:lnTo>
                    <a:lnTo>
                      <a:pt x="109" y="220"/>
                    </a:lnTo>
                    <a:lnTo>
                      <a:pt x="94" y="241"/>
                    </a:lnTo>
                    <a:lnTo>
                      <a:pt x="78" y="264"/>
                    </a:lnTo>
                    <a:lnTo>
                      <a:pt x="67" y="287"/>
                    </a:lnTo>
                    <a:lnTo>
                      <a:pt x="54" y="311"/>
                    </a:lnTo>
                    <a:lnTo>
                      <a:pt x="44" y="335"/>
                    </a:lnTo>
                    <a:lnTo>
                      <a:pt x="32" y="360"/>
                    </a:lnTo>
                    <a:lnTo>
                      <a:pt x="25" y="385"/>
                    </a:lnTo>
                    <a:lnTo>
                      <a:pt x="17" y="410"/>
                    </a:lnTo>
                    <a:lnTo>
                      <a:pt x="11" y="437"/>
                    </a:lnTo>
                    <a:lnTo>
                      <a:pt x="6" y="464"/>
                    </a:lnTo>
                    <a:lnTo>
                      <a:pt x="2" y="493"/>
                    </a:lnTo>
                    <a:lnTo>
                      <a:pt x="0" y="520"/>
                    </a:lnTo>
                    <a:lnTo>
                      <a:pt x="0" y="549"/>
                    </a:lnTo>
                    <a:lnTo>
                      <a:pt x="0" y="577"/>
                    </a:lnTo>
                    <a:lnTo>
                      <a:pt x="2" y="604"/>
                    </a:lnTo>
                    <a:lnTo>
                      <a:pt x="6" y="633"/>
                    </a:lnTo>
                    <a:lnTo>
                      <a:pt x="11" y="660"/>
                    </a:lnTo>
                    <a:lnTo>
                      <a:pt x="17" y="687"/>
                    </a:lnTo>
                    <a:lnTo>
                      <a:pt x="25" y="712"/>
                    </a:lnTo>
                    <a:lnTo>
                      <a:pt x="32" y="737"/>
                    </a:lnTo>
                    <a:lnTo>
                      <a:pt x="44" y="762"/>
                    </a:lnTo>
                    <a:lnTo>
                      <a:pt x="54" y="787"/>
                    </a:lnTo>
                    <a:lnTo>
                      <a:pt x="67" y="810"/>
                    </a:lnTo>
                    <a:lnTo>
                      <a:pt x="78" y="833"/>
                    </a:lnTo>
                    <a:lnTo>
                      <a:pt x="94" y="856"/>
                    </a:lnTo>
                    <a:lnTo>
                      <a:pt x="109" y="877"/>
                    </a:lnTo>
                    <a:lnTo>
                      <a:pt x="125" y="898"/>
                    </a:lnTo>
                    <a:lnTo>
                      <a:pt x="142" y="919"/>
                    </a:lnTo>
                    <a:lnTo>
                      <a:pt x="161" y="936"/>
                    </a:lnTo>
                    <a:lnTo>
                      <a:pt x="180" y="955"/>
                    </a:lnTo>
                    <a:lnTo>
                      <a:pt x="199" y="973"/>
                    </a:lnTo>
                    <a:lnTo>
                      <a:pt x="221" y="988"/>
                    </a:lnTo>
                    <a:lnTo>
                      <a:pt x="242" y="1003"/>
                    </a:lnTo>
                    <a:lnTo>
                      <a:pt x="265" y="1019"/>
                    </a:lnTo>
                    <a:lnTo>
                      <a:pt x="288" y="1032"/>
                    </a:lnTo>
                    <a:lnTo>
                      <a:pt x="311" y="1044"/>
                    </a:lnTo>
                    <a:lnTo>
                      <a:pt x="336" y="1055"/>
                    </a:lnTo>
                    <a:lnTo>
                      <a:pt x="361" y="1065"/>
                    </a:lnTo>
                    <a:lnTo>
                      <a:pt x="386" y="1072"/>
                    </a:lnTo>
                    <a:lnTo>
                      <a:pt x="413" y="1080"/>
                    </a:lnTo>
                    <a:lnTo>
                      <a:pt x="439" y="1086"/>
                    </a:lnTo>
                    <a:lnTo>
                      <a:pt x="466" y="1092"/>
                    </a:lnTo>
                    <a:lnTo>
                      <a:pt x="493" y="1096"/>
                    </a:lnTo>
                    <a:lnTo>
                      <a:pt x="520" y="1097"/>
                    </a:lnTo>
                    <a:lnTo>
                      <a:pt x="549" y="1097"/>
                    </a:lnTo>
                    <a:lnTo>
                      <a:pt x="578" y="1097"/>
                    </a:lnTo>
                    <a:lnTo>
                      <a:pt x="604" y="1096"/>
                    </a:lnTo>
                    <a:lnTo>
                      <a:pt x="633" y="1092"/>
                    </a:lnTo>
                    <a:lnTo>
                      <a:pt x="660" y="1086"/>
                    </a:lnTo>
                    <a:lnTo>
                      <a:pt x="687" y="1080"/>
                    </a:lnTo>
                    <a:lnTo>
                      <a:pt x="712" y="1072"/>
                    </a:lnTo>
                    <a:lnTo>
                      <a:pt x="739" y="1065"/>
                    </a:lnTo>
                    <a:lnTo>
                      <a:pt x="764" y="1055"/>
                    </a:lnTo>
                    <a:lnTo>
                      <a:pt x="787" y="1044"/>
                    </a:lnTo>
                    <a:lnTo>
                      <a:pt x="812" y="1032"/>
                    </a:lnTo>
                    <a:lnTo>
                      <a:pt x="835" y="1019"/>
                    </a:lnTo>
                    <a:lnTo>
                      <a:pt x="856" y="1003"/>
                    </a:lnTo>
                    <a:lnTo>
                      <a:pt x="877" y="988"/>
                    </a:lnTo>
                    <a:lnTo>
                      <a:pt x="898" y="973"/>
                    </a:lnTo>
                    <a:lnTo>
                      <a:pt x="919" y="955"/>
                    </a:lnTo>
                    <a:lnTo>
                      <a:pt x="939" y="936"/>
                    </a:lnTo>
                    <a:lnTo>
                      <a:pt x="956" y="919"/>
                    </a:lnTo>
                    <a:lnTo>
                      <a:pt x="973" y="898"/>
                    </a:lnTo>
                    <a:lnTo>
                      <a:pt x="990" y="877"/>
                    </a:lnTo>
                    <a:lnTo>
                      <a:pt x="1006" y="856"/>
                    </a:lnTo>
                    <a:lnTo>
                      <a:pt x="1019" y="833"/>
                    </a:lnTo>
                    <a:lnTo>
                      <a:pt x="1033" y="810"/>
                    </a:lnTo>
                    <a:lnTo>
                      <a:pt x="1044" y="787"/>
                    </a:lnTo>
                    <a:lnTo>
                      <a:pt x="1056" y="762"/>
                    </a:lnTo>
                    <a:lnTo>
                      <a:pt x="1065" y="737"/>
                    </a:lnTo>
                    <a:lnTo>
                      <a:pt x="1075" y="712"/>
                    </a:lnTo>
                    <a:lnTo>
                      <a:pt x="1081" y="687"/>
                    </a:lnTo>
                    <a:lnTo>
                      <a:pt x="1088" y="660"/>
                    </a:lnTo>
                    <a:lnTo>
                      <a:pt x="1092" y="633"/>
                    </a:lnTo>
                    <a:lnTo>
                      <a:pt x="1096" y="604"/>
                    </a:lnTo>
                    <a:lnTo>
                      <a:pt x="1098" y="577"/>
                    </a:lnTo>
                    <a:lnTo>
                      <a:pt x="1098" y="549"/>
                    </a:lnTo>
                    <a:close/>
                    <a:moveTo>
                      <a:pt x="1090" y="549"/>
                    </a:moveTo>
                    <a:lnTo>
                      <a:pt x="1090" y="577"/>
                    </a:lnTo>
                    <a:lnTo>
                      <a:pt x="1088" y="604"/>
                    </a:lnTo>
                    <a:lnTo>
                      <a:pt x="1084" y="631"/>
                    </a:lnTo>
                    <a:lnTo>
                      <a:pt x="1079" y="658"/>
                    </a:lnTo>
                    <a:lnTo>
                      <a:pt x="1073" y="683"/>
                    </a:lnTo>
                    <a:lnTo>
                      <a:pt x="1065" y="710"/>
                    </a:lnTo>
                    <a:lnTo>
                      <a:pt x="1058" y="735"/>
                    </a:lnTo>
                    <a:lnTo>
                      <a:pt x="1048" y="760"/>
                    </a:lnTo>
                    <a:lnTo>
                      <a:pt x="1036" y="783"/>
                    </a:lnTo>
                    <a:lnTo>
                      <a:pt x="1025" y="806"/>
                    </a:lnTo>
                    <a:lnTo>
                      <a:pt x="1011" y="829"/>
                    </a:lnTo>
                    <a:lnTo>
                      <a:pt x="998" y="852"/>
                    </a:lnTo>
                    <a:lnTo>
                      <a:pt x="983" y="873"/>
                    </a:lnTo>
                    <a:lnTo>
                      <a:pt x="967" y="892"/>
                    </a:lnTo>
                    <a:lnTo>
                      <a:pt x="950" y="913"/>
                    </a:lnTo>
                    <a:lnTo>
                      <a:pt x="931" y="930"/>
                    </a:lnTo>
                    <a:lnTo>
                      <a:pt x="914" y="950"/>
                    </a:lnTo>
                    <a:lnTo>
                      <a:pt x="892" y="967"/>
                    </a:lnTo>
                    <a:lnTo>
                      <a:pt x="873" y="982"/>
                    </a:lnTo>
                    <a:lnTo>
                      <a:pt x="852" y="998"/>
                    </a:lnTo>
                    <a:lnTo>
                      <a:pt x="829" y="1011"/>
                    </a:lnTo>
                    <a:lnTo>
                      <a:pt x="808" y="1025"/>
                    </a:lnTo>
                    <a:lnTo>
                      <a:pt x="783" y="1036"/>
                    </a:lnTo>
                    <a:lnTo>
                      <a:pt x="760" y="1048"/>
                    </a:lnTo>
                    <a:lnTo>
                      <a:pt x="735" y="1057"/>
                    </a:lnTo>
                    <a:lnTo>
                      <a:pt x="710" y="1065"/>
                    </a:lnTo>
                    <a:lnTo>
                      <a:pt x="685" y="1072"/>
                    </a:lnTo>
                    <a:lnTo>
                      <a:pt x="658" y="1078"/>
                    </a:lnTo>
                    <a:lnTo>
                      <a:pt x="631" y="1084"/>
                    </a:lnTo>
                    <a:lnTo>
                      <a:pt x="604" y="1088"/>
                    </a:lnTo>
                    <a:lnTo>
                      <a:pt x="578" y="1090"/>
                    </a:lnTo>
                    <a:lnTo>
                      <a:pt x="549" y="1090"/>
                    </a:lnTo>
                    <a:lnTo>
                      <a:pt x="522" y="1090"/>
                    </a:lnTo>
                    <a:lnTo>
                      <a:pt x="493" y="1088"/>
                    </a:lnTo>
                    <a:lnTo>
                      <a:pt x="466" y="1084"/>
                    </a:lnTo>
                    <a:lnTo>
                      <a:pt x="439" y="1078"/>
                    </a:lnTo>
                    <a:lnTo>
                      <a:pt x="414" y="1072"/>
                    </a:lnTo>
                    <a:lnTo>
                      <a:pt x="388" y="1065"/>
                    </a:lnTo>
                    <a:lnTo>
                      <a:pt x="363" y="1057"/>
                    </a:lnTo>
                    <a:lnTo>
                      <a:pt x="338" y="1048"/>
                    </a:lnTo>
                    <a:lnTo>
                      <a:pt x="315" y="1036"/>
                    </a:lnTo>
                    <a:lnTo>
                      <a:pt x="292" y="1025"/>
                    </a:lnTo>
                    <a:lnTo>
                      <a:pt x="269" y="1011"/>
                    </a:lnTo>
                    <a:lnTo>
                      <a:pt x="247" y="998"/>
                    </a:lnTo>
                    <a:lnTo>
                      <a:pt x="226" y="982"/>
                    </a:lnTo>
                    <a:lnTo>
                      <a:pt x="205" y="967"/>
                    </a:lnTo>
                    <a:lnTo>
                      <a:pt x="186" y="950"/>
                    </a:lnTo>
                    <a:lnTo>
                      <a:pt x="167" y="930"/>
                    </a:lnTo>
                    <a:lnTo>
                      <a:pt x="150" y="913"/>
                    </a:lnTo>
                    <a:lnTo>
                      <a:pt x="132" y="892"/>
                    </a:lnTo>
                    <a:lnTo>
                      <a:pt x="115" y="873"/>
                    </a:lnTo>
                    <a:lnTo>
                      <a:pt x="100" y="852"/>
                    </a:lnTo>
                    <a:lnTo>
                      <a:pt x="86" y="829"/>
                    </a:lnTo>
                    <a:lnTo>
                      <a:pt x="73" y="806"/>
                    </a:lnTo>
                    <a:lnTo>
                      <a:pt x="61" y="783"/>
                    </a:lnTo>
                    <a:lnTo>
                      <a:pt x="50" y="760"/>
                    </a:lnTo>
                    <a:lnTo>
                      <a:pt x="40" y="735"/>
                    </a:lnTo>
                    <a:lnTo>
                      <a:pt x="32" y="710"/>
                    </a:lnTo>
                    <a:lnTo>
                      <a:pt x="25" y="683"/>
                    </a:lnTo>
                    <a:lnTo>
                      <a:pt x="19" y="658"/>
                    </a:lnTo>
                    <a:lnTo>
                      <a:pt x="15" y="631"/>
                    </a:lnTo>
                    <a:lnTo>
                      <a:pt x="11" y="604"/>
                    </a:lnTo>
                    <a:lnTo>
                      <a:pt x="9" y="577"/>
                    </a:lnTo>
                    <a:lnTo>
                      <a:pt x="7" y="549"/>
                    </a:lnTo>
                    <a:lnTo>
                      <a:pt x="9" y="520"/>
                    </a:lnTo>
                    <a:lnTo>
                      <a:pt x="11" y="493"/>
                    </a:lnTo>
                    <a:lnTo>
                      <a:pt x="15" y="466"/>
                    </a:lnTo>
                    <a:lnTo>
                      <a:pt x="19" y="439"/>
                    </a:lnTo>
                    <a:lnTo>
                      <a:pt x="25" y="414"/>
                    </a:lnTo>
                    <a:lnTo>
                      <a:pt x="32" y="387"/>
                    </a:lnTo>
                    <a:lnTo>
                      <a:pt x="40" y="362"/>
                    </a:lnTo>
                    <a:lnTo>
                      <a:pt x="50" y="337"/>
                    </a:lnTo>
                    <a:lnTo>
                      <a:pt x="61" y="314"/>
                    </a:lnTo>
                    <a:lnTo>
                      <a:pt x="73" y="291"/>
                    </a:lnTo>
                    <a:lnTo>
                      <a:pt x="86" y="268"/>
                    </a:lnTo>
                    <a:lnTo>
                      <a:pt x="100" y="245"/>
                    </a:lnTo>
                    <a:lnTo>
                      <a:pt x="115" y="224"/>
                    </a:lnTo>
                    <a:lnTo>
                      <a:pt x="132" y="205"/>
                    </a:lnTo>
                    <a:lnTo>
                      <a:pt x="150" y="184"/>
                    </a:lnTo>
                    <a:lnTo>
                      <a:pt x="167" y="167"/>
                    </a:lnTo>
                    <a:lnTo>
                      <a:pt x="186" y="147"/>
                    </a:lnTo>
                    <a:lnTo>
                      <a:pt x="205" y="130"/>
                    </a:lnTo>
                    <a:lnTo>
                      <a:pt x="226" y="115"/>
                    </a:lnTo>
                    <a:lnTo>
                      <a:pt x="247" y="99"/>
                    </a:lnTo>
                    <a:lnTo>
                      <a:pt x="269" y="86"/>
                    </a:lnTo>
                    <a:lnTo>
                      <a:pt x="292" y="73"/>
                    </a:lnTo>
                    <a:lnTo>
                      <a:pt x="315" y="61"/>
                    </a:lnTo>
                    <a:lnTo>
                      <a:pt x="338" y="49"/>
                    </a:lnTo>
                    <a:lnTo>
                      <a:pt x="363" y="40"/>
                    </a:lnTo>
                    <a:lnTo>
                      <a:pt x="388" y="32"/>
                    </a:lnTo>
                    <a:lnTo>
                      <a:pt x="414" y="25"/>
                    </a:lnTo>
                    <a:lnTo>
                      <a:pt x="439" y="19"/>
                    </a:lnTo>
                    <a:lnTo>
                      <a:pt x="466" y="13"/>
                    </a:lnTo>
                    <a:lnTo>
                      <a:pt x="493" y="9"/>
                    </a:lnTo>
                    <a:lnTo>
                      <a:pt x="522" y="7"/>
                    </a:lnTo>
                    <a:lnTo>
                      <a:pt x="549" y="7"/>
                    </a:lnTo>
                    <a:lnTo>
                      <a:pt x="578" y="7"/>
                    </a:lnTo>
                    <a:lnTo>
                      <a:pt x="604" y="9"/>
                    </a:lnTo>
                    <a:lnTo>
                      <a:pt x="631" y="13"/>
                    </a:lnTo>
                    <a:lnTo>
                      <a:pt x="658" y="19"/>
                    </a:lnTo>
                    <a:lnTo>
                      <a:pt x="685" y="25"/>
                    </a:lnTo>
                    <a:lnTo>
                      <a:pt x="710" y="32"/>
                    </a:lnTo>
                    <a:lnTo>
                      <a:pt x="735" y="40"/>
                    </a:lnTo>
                    <a:lnTo>
                      <a:pt x="760" y="49"/>
                    </a:lnTo>
                    <a:lnTo>
                      <a:pt x="783" y="61"/>
                    </a:lnTo>
                    <a:lnTo>
                      <a:pt x="808" y="73"/>
                    </a:lnTo>
                    <a:lnTo>
                      <a:pt x="829" y="86"/>
                    </a:lnTo>
                    <a:lnTo>
                      <a:pt x="852" y="99"/>
                    </a:lnTo>
                    <a:lnTo>
                      <a:pt x="873" y="115"/>
                    </a:lnTo>
                    <a:lnTo>
                      <a:pt x="892" y="130"/>
                    </a:lnTo>
                    <a:lnTo>
                      <a:pt x="914" y="147"/>
                    </a:lnTo>
                    <a:lnTo>
                      <a:pt x="931" y="167"/>
                    </a:lnTo>
                    <a:lnTo>
                      <a:pt x="950" y="184"/>
                    </a:lnTo>
                    <a:lnTo>
                      <a:pt x="967" y="205"/>
                    </a:lnTo>
                    <a:lnTo>
                      <a:pt x="983" y="224"/>
                    </a:lnTo>
                    <a:lnTo>
                      <a:pt x="998" y="245"/>
                    </a:lnTo>
                    <a:lnTo>
                      <a:pt x="1011" y="268"/>
                    </a:lnTo>
                    <a:lnTo>
                      <a:pt x="1025" y="291"/>
                    </a:lnTo>
                    <a:lnTo>
                      <a:pt x="1036" y="314"/>
                    </a:lnTo>
                    <a:lnTo>
                      <a:pt x="1048" y="337"/>
                    </a:lnTo>
                    <a:lnTo>
                      <a:pt x="1058" y="362"/>
                    </a:lnTo>
                    <a:lnTo>
                      <a:pt x="1065" y="387"/>
                    </a:lnTo>
                    <a:lnTo>
                      <a:pt x="1073" y="414"/>
                    </a:lnTo>
                    <a:lnTo>
                      <a:pt x="1079" y="439"/>
                    </a:lnTo>
                    <a:lnTo>
                      <a:pt x="1084" y="466"/>
                    </a:lnTo>
                    <a:lnTo>
                      <a:pt x="1088" y="493"/>
                    </a:lnTo>
                    <a:lnTo>
                      <a:pt x="1090" y="520"/>
                    </a:lnTo>
                    <a:lnTo>
                      <a:pt x="1090" y="549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4" name="Freeform 88">
                <a:extLst>
                  <a:ext uri="{FF2B5EF4-FFF2-40B4-BE49-F238E27FC236}">
                    <a16:creationId xmlns:a16="http://schemas.microsoft.com/office/drawing/2014/main" id="{1296E2E9-2C85-4479-8953-F93A7DC586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" y="1634"/>
                <a:ext cx="1090" cy="1091"/>
              </a:xfrm>
              <a:custGeom>
                <a:avLst/>
                <a:gdLst>
                  <a:gd name="T0" fmla="*/ 1079 w 1090"/>
                  <a:gd name="T1" fmla="*/ 436 h 1091"/>
                  <a:gd name="T2" fmla="*/ 1036 w 1090"/>
                  <a:gd name="T3" fmla="*/ 309 h 1091"/>
                  <a:gd name="T4" fmla="*/ 965 w 1090"/>
                  <a:gd name="T5" fmla="*/ 198 h 1091"/>
                  <a:gd name="T6" fmla="*/ 871 w 1090"/>
                  <a:gd name="T7" fmla="*/ 108 h 1091"/>
                  <a:gd name="T8" fmla="*/ 758 w 1090"/>
                  <a:gd name="T9" fmla="*/ 43 h 1091"/>
                  <a:gd name="T10" fmla="*/ 627 w 1090"/>
                  <a:gd name="T11" fmla="*/ 6 h 1091"/>
                  <a:gd name="T12" fmla="*/ 489 w 1090"/>
                  <a:gd name="T13" fmla="*/ 2 h 1091"/>
                  <a:gd name="T14" fmla="*/ 359 w 1090"/>
                  <a:gd name="T15" fmla="*/ 33 h 1091"/>
                  <a:gd name="T16" fmla="*/ 240 w 1090"/>
                  <a:gd name="T17" fmla="*/ 93 h 1091"/>
                  <a:gd name="T18" fmla="*/ 142 w 1090"/>
                  <a:gd name="T19" fmla="*/ 179 h 1091"/>
                  <a:gd name="T20" fmla="*/ 65 w 1090"/>
                  <a:gd name="T21" fmla="*/ 286 h 1091"/>
                  <a:gd name="T22" fmla="*/ 17 w 1090"/>
                  <a:gd name="T23" fmla="*/ 409 h 1091"/>
                  <a:gd name="T24" fmla="*/ 0 w 1090"/>
                  <a:gd name="T25" fmla="*/ 546 h 1091"/>
                  <a:gd name="T26" fmla="*/ 17 w 1090"/>
                  <a:gd name="T27" fmla="*/ 682 h 1091"/>
                  <a:gd name="T28" fmla="*/ 65 w 1090"/>
                  <a:gd name="T29" fmla="*/ 805 h 1091"/>
                  <a:gd name="T30" fmla="*/ 142 w 1090"/>
                  <a:gd name="T31" fmla="*/ 912 h 1091"/>
                  <a:gd name="T32" fmla="*/ 240 w 1090"/>
                  <a:gd name="T33" fmla="*/ 998 h 1091"/>
                  <a:gd name="T34" fmla="*/ 359 w 1090"/>
                  <a:gd name="T35" fmla="*/ 1058 h 1091"/>
                  <a:gd name="T36" fmla="*/ 489 w 1090"/>
                  <a:gd name="T37" fmla="*/ 1089 h 1091"/>
                  <a:gd name="T38" fmla="*/ 627 w 1090"/>
                  <a:gd name="T39" fmla="*/ 1085 h 1091"/>
                  <a:gd name="T40" fmla="*/ 758 w 1090"/>
                  <a:gd name="T41" fmla="*/ 1048 h 1091"/>
                  <a:gd name="T42" fmla="*/ 871 w 1090"/>
                  <a:gd name="T43" fmla="*/ 983 h 1091"/>
                  <a:gd name="T44" fmla="*/ 965 w 1090"/>
                  <a:gd name="T45" fmla="*/ 893 h 1091"/>
                  <a:gd name="T46" fmla="*/ 1036 w 1090"/>
                  <a:gd name="T47" fmla="*/ 782 h 1091"/>
                  <a:gd name="T48" fmla="*/ 1079 w 1090"/>
                  <a:gd name="T49" fmla="*/ 655 h 1091"/>
                  <a:gd name="T50" fmla="*/ 1082 w 1090"/>
                  <a:gd name="T51" fmla="*/ 546 h 1091"/>
                  <a:gd name="T52" fmla="*/ 1065 w 1090"/>
                  <a:gd name="T53" fmla="*/ 680 h 1091"/>
                  <a:gd name="T54" fmla="*/ 1017 w 1090"/>
                  <a:gd name="T55" fmla="*/ 801 h 1091"/>
                  <a:gd name="T56" fmla="*/ 942 w 1090"/>
                  <a:gd name="T57" fmla="*/ 906 h 1091"/>
                  <a:gd name="T58" fmla="*/ 846 w 1090"/>
                  <a:gd name="T59" fmla="*/ 991 h 1091"/>
                  <a:gd name="T60" fmla="*/ 729 w 1090"/>
                  <a:gd name="T61" fmla="*/ 1050 h 1091"/>
                  <a:gd name="T62" fmla="*/ 600 w 1090"/>
                  <a:gd name="T63" fmla="*/ 1079 h 1091"/>
                  <a:gd name="T64" fmla="*/ 464 w 1090"/>
                  <a:gd name="T65" fmla="*/ 1077 h 1091"/>
                  <a:gd name="T66" fmla="*/ 336 w 1090"/>
                  <a:gd name="T67" fmla="*/ 1041 h 1091"/>
                  <a:gd name="T68" fmla="*/ 224 w 1090"/>
                  <a:gd name="T69" fmla="*/ 975 h 1091"/>
                  <a:gd name="T70" fmla="*/ 130 w 1090"/>
                  <a:gd name="T71" fmla="*/ 887 h 1091"/>
                  <a:gd name="T72" fmla="*/ 61 w 1090"/>
                  <a:gd name="T73" fmla="*/ 778 h 1091"/>
                  <a:gd name="T74" fmla="*/ 19 w 1090"/>
                  <a:gd name="T75" fmla="*/ 653 h 1091"/>
                  <a:gd name="T76" fmla="*/ 9 w 1090"/>
                  <a:gd name="T77" fmla="*/ 519 h 1091"/>
                  <a:gd name="T78" fmla="*/ 32 w 1090"/>
                  <a:gd name="T79" fmla="*/ 386 h 1091"/>
                  <a:gd name="T80" fmla="*/ 86 w 1090"/>
                  <a:gd name="T81" fmla="*/ 267 h 1091"/>
                  <a:gd name="T82" fmla="*/ 165 w 1090"/>
                  <a:gd name="T83" fmla="*/ 165 h 1091"/>
                  <a:gd name="T84" fmla="*/ 266 w 1090"/>
                  <a:gd name="T85" fmla="*/ 87 h 1091"/>
                  <a:gd name="T86" fmla="*/ 385 w 1090"/>
                  <a:gd name="T87" fmla="*/ 33 h 1091"/>
                  <a:gd name="T88" fmla="*/ 518 w 1090"/>
                  <a:gd name="T89" fmla="*/ 10 h 1091"/>
                  <a:gd name="T90" fmla="*/ 654 w 1090"/>
                  <a:gd name="T91" fmla="*/ 20 h 1091"/>
                  <a:gd name="T92" fmla="*/ 777 w 1090"/>
                  <a:gd name="T93" fmla="*/ 62 h 1091"/>
                  <a:gd name="T94" fmla="*/ 887 w 1090"/>
                  <a:gd name="T95" fmla="*/ 131 h 1091"/>
                  <a:gd name="T96" fmla="*/ 975 w 1090"/>
                  <a:gd name="T97" fmla="*/ 225 h 1091"/>
                  <a:gd name="T98" fmla="*/ 1040 w 1090"/>
                  <a:gd name="T99" fmla="*/ 336 h 1091"/>
                  <a:gd name="T100" fmla="*/ 1077 w 1090"/>
                  <a:gd name="T101" fmla="*/ 463 h 10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90"/>
                  <a:gd name="T154" fmla="*/ 0 h 1091"/>
                  <a:gd name="T155" fmla="*/ 1090 w 1090"/>
                  <a:gd name="T156" fmla="*/ 1091 h 109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90" h="1091">
                    <a:moveTo>
                      <a:pt x="1090" y="546"/>
                    </a:moveTo>
                    <a:lnTo>
                      <a:pt x="1090" y="517"/>
                    </a:lnTo>
                    <a:lnTo>
                      <a:pt x="1088" y="490"/>
                    </a:lnTo>
                    <a:lnTo>
                      <a:pt x="1084" y="463"/>
                    </a:lnTo>
                    <a:lnTo>
                      <a:pt x="1079" y="436"/>
                    </a:lnTo>
                    <a:lnTo>
                      <a:pt x="1073" y="409"/>
                    </a:lnTo>
                    <a:lnTo>
                      <a:pt x="1065" y="384"/>
                    </a:lnTo>
                    <a:lnTo>
                      <a:pt x="1057" y="357"/>
                    </a:lnTo>
                    <a:lnTo>
                      <a:pt x="1048" y="332"/>
                    </a:lnTo>
                    <a:lnTo>
                      <a:pt x="1036" y="309"/>
                    </a:lnTo>
                    <a:lnTo>
                      <a:pt x="1025" y="286"/>
                    </a:lnTo>
                    <a:lnTo>
                      <a:pt x="1011" y="263"/>
                    </a:lnTo>
                    <a:lnTo>
                      <a:pt x="998" y="240"/>
                    </a:lnTo>
                    <a:lnTo>
                      <a:pt x="983" y="219"/>
                    </a:lnTo>
                    <a:lnTo>
                      <a:pt x="965" y="198"/>
                    </a:lnTo>
                    <a:lnTo>
                      <a:pt x="948" y="179"/>
                    </a:lnTo>
                    <a:lnTo>
                      <a:pt x="931" y="160"/>
                    </a:lnTo>
                    <a:lnTo>
                      <a:pt x="911" y="142"/>
                    </a:lnTo>
                    <a:lnTo>
                      <a:pt x="892" y="125"/>
                    </a:lnTo>
                    <a:lnTo>
                      <a:pt x="871" y="108"/>
                    </a:lnTo>
                    <a:lnTo>
                      <a:pt x="850" y="93"/>
                    </a:lnTo>
                    <a:lnTo>
                      <a:pt x="827" y="79"/>
                    </a:lnTo>
                    <a:lnTo>
                      <a:pt x="806" y="66"/>
                    </a:lnTo>
                    <a:lnTo>
                      <a:pt x="781" y="54"/>
                    </a:lnTo>
                    <a:lnTo>
                      <a:pt x="758" y="43"/>
                    </a:lnTo>
                    <a:lnTo>
                      <a:pt x="733" y="33"/>
                    </a:lnTo>
                    <a:lnTo>
                      <a:pt x="708" y="25"/>
                    </a:lnTo>
                    <a:lnTo>
                      <a:pt x="681" y="18"/>
                    </a:lnTo>
                    <a:lnTo>
                      <a:pt x="654" y="12"/>
                    </a:lnTo>
                    <a:lnTo>
                      <a:pt x="627" y="6"/>
                    </a:lnTo>
                    <a:lnTo>
                      <a:pt x="600" y="2"/>
                    </a:lnTo>
                    <a:lnTo>
                      <a:pt x="574" y="0"/>
                    </a:lnTo>
                    <a:lnTo>
                      <a:pt x="545" y="0"/>
                    </a:lnTo>
                    <a:lnTo>
                      <a:pt x="518" y="0"/>
                    </a:lnTo>
                    <a:lnTo>
                      <a:pt x="489" y="2"/>
                    </a:lnTo>
                    <a:lnTo>
                      <a:pt x="462" y="6"/>
                    </a:lnTo>
                    <a:lnTo>
                      <a:pt x="435" y="12"/>
                    </a:lnTo>
                    <a:lnTo>
                      <a:pt x="409" y="18"/>
                    </a:lnTo>
                    <a:lnTo>
                      <a:pt x="384" y="25"/>
                    </a:lnTo>
                    <a:lnTo>
                      <a:pt x="359" y="33"/>
                    </a:lnTo>
                    <a:lnTo>
                      <a:pt x="334" y="43"/>
                    </a:lnTo>
                    <a:lnTo>
                      <a:pt x="309" y="54"/>
                    </a:lnTo>
                    <a:lnTo>
                      <a:pt x="286" y="66"/>
                    </a:lnTo>
                    <a:lnTo>
                      <a:pt x="263" y="79"/>
                    </a:lnTo>
                    <a:lnTo>
                      <a:pt x="240" y="93"/>
                    </a:lnTo>
                    <a:lnTo>
                      <a:pt x="218" y="108"/>
                    </a:lnTo>
                    <a:lnTo>
                      <a:pt x="199" y="125"/>
                    </a:lnTo>
                    <a:lnTo>
                      <a:pt x="178" y="142"/>
                    </a:lnTo>
                    <a:lnTo>
                      <a:pt x="159" y="160"/>
                    </a:lnTo>
                    <a:lnTo>
                      <a:pt x="142" y="179"/>
                    </a:lnTo>
                    <a:lnTo>
                      <a:pt x="124" y="198"/>
                    </a:lnTo>
                    <a:lnTo>
                      <a:pt x="109" y="219"/>
                    </a:lnTo>
                    <a:lnTo>
                      <a:pt x="94" y="240"/>
                    </a:lnTo>
                    <a:lnTo>
                      <a:pt x="78" y="263"/>
                    </a:lnTo>
                    <a:lnTo>
                      <a:pt x="65" y="286"/>
                    </a:lnTo>
                    <a:lnTo>
                      <a:pt x="53" y="309"/>
                    </a:lnTo>
                    <a:lnTo>
                      <a:pt x="42" y="332"/>
                    </a:lnTo>
                    <a:lnTo>
                      <a:pt x="32" y="357"/>
                    </a:lnTo>
                    <a:lnTo>
                      <a:pt x="25" y="384"/>
                    </a:lnTo>
                    <a:lnTo>
                      <a:pt x="17" y="409"/>
                    </a:lnTo>
                    <a:lnTo>
                      <a:pt x="11" y="436"/>
                    </a:lnTo>
                    <a:lnTo>
                      <a:pt x="5" y="463"/>
                    </a:lnTo>
                    <a:lnTo>
                      <a:pt x="3" y="490"/>
                    </a:lnTo>
                    <a:lnTo>
                      <a:pt x="2" y="517"/>
                    </a:lnTo>
                    <a:lnTo>
                      <a:pt x="0" y="546"/>
                    </a:lnTo>
                    <a:lnTo>
                      <a:pt x="2" y="574"/>
                    </a:lnTo>
                    <a:lnTo>
                      <a:pt x="3" y="601"/>
                    </a:lnTo>
                    <a:lnTo>
                      <a:pt x="5" y="628"/>
                    </a:lnTo>
                    <a:lnTo>
                      <a:pt x="11" y="655"/>
                    </a:lnTo>
                    <a:lnTo>
                      <a:pt x="17" y="682"/>
                    </a:lnTo>
                    <a:lnTo>
                      <a:pt x="25" y="707"/>
                    </a:lnTo>
                    <a:lnTo>
                      <a:pt x="32" y="734"/>
                    </a:lnTo>
                    <a:lnTo>
                      <a:pt x="42" y="759"/>
                    </a:lnTo>
                    <a:lnTo>
                      <a:pt x="53" y="782"/>
                    </a:lnTo>
                    <a:lnTo>
                      <a:pt x="65" y="805"/>
                    </a:lnTo>
                    <a:lnTo>
                      <a:pt x="78" y="828"/>
                    </a:lnTo>
                    <a:lnTo>
                      <a:pt x="94" y="851"/>
                    </a:lnTo>
                    <a:lnTo>
                      <a:pt x="109" y="872"/>
                    </a:lnTo>
                    <a:lnTo>
                      <a:pt x="124" y="893"/>
                    </a:lnTo>
                    <a:lnTo>
                      <a:pt x="142" y="912"/>
                    </a:lnTo>
                    <a:lnTo>
                      <a:pt x="159" y="931"/>
                    </a:lnTo>
                    <a:lnTo>
                      <a:pt x="178" y="949"/>
                    </a:lnTo>
                    <a:lnTo>
                      <a:pt x="199" y="966"/>
                    </a:lnTo>
                    <a:lnTo>
                      <a:pt x="218" y="983"/>
                    </a:lnTo>
                    <a:lnTo>
                      <a:pt x="240" y="998"/>
                    </a:lnTo>
                    <a:lnTo>
                      <a:pt x="263" y="1012"/>
                    </a:lnTo>
                    <a:lnTo>
                      <a:pt x="286" y="1025"/>
                    </a:lnTo>
                    <a:lnTo>
                      <a:pt x="309" y="1037"/>
                    </a:lnTo>
                    <a:lnTo>
                      <a:pt x="334" y="1048"/>
                    </a:lnTo>
                    <a:lnTo>
                      <a:pt x="359" y="1058"/>
                    </a:lnTo>
                    <a:lnTo>
                      <a:pt x="384" y="1066"/>
                    </a:lnTo>
                    <a:lnTo>
                      <a:pt x="409" y="1073"/>
                    </a:lnTo>
                    <a:lnTo>
                      <a:pt x="435" y="1079"/>
                    </a:lnTo>
                    <a:lnTo>
                      <a:pt x="462" y="1085"/>
                    </a:lnTo>
                    <a:lnTo>
                      <a:pt x="489" y="1089"/>
                    </a:lnTo>
                    <a:lnTo>
                      <a:pt x="518" y="1091"/>
                    </a:lnTo>
                    <a:lnTo>
                      <a:pt x="545" y="1091"/>
                    </a:lnTo>
                    <a:lnTo>
                      <a:pt x="574" y="1091"/>
                    </a:lnTo>
                    <a:lnTo>
                      <a:pt x="600" y="1089"/>
                    </a:lnTo>
                    <a:lnTo>
                      <a:pt x="627" y="1085"/>
                    </a:lnTo>
                    <a:lnTo>
                      <a:pt x="654" y="1079"/>
                    </a:lnTo>
                    <a:lnTo>
                      <a:pt x="681" y="1073"/>
                    </a:lnTo>
                    <a:lnTo>
                      <a:pt x="708" y="1066"/>
                    </a:lnTo>
                    <a:lnTo>
                      <a:pt x="733" y="1058"/>
                    </a:lnTo>
                    <a:lnTo>
                      <a:pt x="758" y="1048"/>
                    </a:lnTo>
                    <a:lnTo>
                      <a:pt x="781" y="1037"/>
                    </a:lnTo>
                    <a:lnTo>
                      <a:pt x="806" y="1025"/>
                    </a:lnTo>
                    <a:lnTo>
                      <a:pt x="827" y="1012"/>
                    </a:lnTo>
                    <a:lnTo>
                      <a:pt x="850" y="998"/>
                    </a:lnTo>
                    <a:lnTo>
                      <a:pt x="871" y="983"/>
                    </a:lnTo>
                    <a:lnTo>
                      <a:pt x="892" y="966"/>
                    </a:lnTo>
                    <a:lnTo>
                      <a:pt x="911" y="949"/>
                    </a:lnTo>
                    <a:lnTo>
                      <a:pt x="931" y="931"/>
                    </a:lnTo>
                    <a:lnTo>
                      <a:pt x="948" y="912"/>
                    </a:lnTo>
                    <a:lnTo>
                      <a:pt x="965" y="893"/>
                    </a:lnTo>
                    <a:lnTo>
                      <a:pt x="983" y="872"/>
                    </a:lnTo>
                    <a:lnTo>
                      <a:pt x="998" y="851"/>
                    </a:lnTo>
                    <a:lnTo>
                      <a:pt x="1011" y="828"/>
                    </a:lnTo>
                    <a:lnTo>
                      <a:pt x="1025" y="805"/>
                    </a:lnTo>
                    <a:lnTo>
                      <a:pt x="1036" y="782"/>
                    </a:lnTo>
                    <a:lnTo>
                      <a:pt x="1048" y="759"/>
                    </a:lnTo>
                    <a:lnTo>
                      <a:pt x="1057" y="734"/>
                    </a:lnTo>
                    <a:lnTo>
                      <a:pt x="1065" y="707"/>
                    </a:lnTo>
                    <a:lnTo>
                      <a:pt x="1073" y="682"/>
                    </a:lnTo>
                    <a:lnTo>
                      <a:pt x="1079" y="655"/>
                    </a:lnTo>
                    <a:lnTo>
                      <a:pt x="1084" y="628"/>
                    </a:lnTo>
                    <a:lnTo>
                      <a:pt x="1088" y="601"/>
                    </a:lnTo>
                    <a:lnTo>
                      <a:pt x="1090" y="574"/>
                    </a:lnTo>
                    <a:lnTo>
                      <a:pt x="1090" y="546"/>
                    </a:lnTo>
                    <a:close/>
                    <a:moveTo>
                      <a:pt x="1082" y="546"/>
                    </a:moveTo>
                    <a:lnTo>
                      <a:pt x="1082" y="572"/>
                    </a:lnTo>
                    <a:lnTo>
                      <a:pt x="1079" y="601"/>
                    </a:lnTo>
                    <a:lnTo>
                      <a:pt x="1077" y="628"/>
                    </a:lnTo>
                    <a:lnTo>
                      <a:pt x="1071" y="653"/>
                    </a:lnTo>
                    <a:lnTo>
                      <a:pt x="1065" y="680"/>
                    </a:lnTo>
                    <a:lnTo>
                      <a:pt x="1057" y="705"/>
                    </a:lnTo>
                    <a:lnTo>
                      <a:pt x="1050" y="730"/>
                    </a:lnTo>
                    <a:lnTo>
                      <a:pt x="1040" y="755"/>
                    </a:lnTo>
                    <a:lnTo>
                      <a:pt x="1029" y="778"/>
                    </a:lnTo>
                    <a:lnTo>
                      <a:pt x="1017" y="801"/>
                    </a:lnTo>
                    <a:lnTo>
                      <a:pt x="1004" y="824"/>
                    </a:lnTo>
                    <a:lnTo>
                      <a:pt x="990" y="845"/>
                    </a:lnTo>
                    <a:lnTo>
                      <a:pt x="975" y="866"/>
                    </a:lnTo>
                    <a:lnTo>
                      <a:pt x="959" y="887"/>
                    </a:lnTo>
                    <a:lnTo>
                      <a:pt x="942" y="906"/>
                    </a:lnTo>
                    <a:lnTo>
                      <a:pt x="925" y="926"/>
                    </a:lnTo>
                    <a:lnTo>
                      <a:pt x="906" y="943"/>
                    </a:lnTo>
                    <a:lnTo>
                      <a:pt x="887" y="960"/>
                    </a:lnTo>
                    <a:lnTo>
                      <a:pt x="867" y="975"/>
                    </a:lnTo>
                    <a:lnTo>
                      <a:pt x="846" y="991"/>
                    </a:lnTo>
                    <a:lnTo>
                      <a:pt x="823" y="1004"/>
                    </a:lnTo>
                    <a:lnTo>
                      <a:pt x="802" y="1018"/>
                    </a:lnTo>
                    <a:lnTo>
                      <a:pt x="777" y="1029"/>
                    </a:lnTo>
                    <a:lnTo>
                      <a:pt x="754" y="1041"/>
                    </a:lnTo>
                    <a:lnTo>
                      <a:pt x="729" y="1050"/>
                    </a:lnTo>
                    <a:lnTo>
                      <a:pt x="704" y="1058"/>
                    </a:lnTo>
                    <a:lnTo>
                      <a:pt x="679" y="1066"/>
                    </a:lnTo>
                    <a:lnTo>
                      <a:pt x="654" y="1071"/>
                    </a:lnTo>
                    <a:lnTo>
                      <a:pt x="627" y="1077"/>
                    </a:lnTo>
                    <a:lnTo>
                      <a:pt x="600" y="1079"/>
                    </a:lnTo>
                    <a:lnTo>
                      <a:pt x="574" y="1081"/>
                    </a:lnTo>
                    <a:lnTo>
                      <a:pt x="545" y="1083"/>
                    </a:lnTo>
                    <a:lnTo>
                      <a:pt x="518" y="1081"/>
                    </a:lnTo>
                    <a:lnTo>
                      <a:pt x="491" y="1079"/>
                    </a:lnTo>
                    <a:lnTo>
                      <a:pt x="464" y="1077"/>
                    </a:lnTo>
                    <a:lnTo>
                      <a:pt x="437" y="1071"/>
                    </a:lnTo>
                    <a:lnTo>
                      <a:pt x="410" y="1066"/>
                    </a:lnTo>
                    <a:lnTo>
                      <a:pt x="385" y="1058"/>
                    </a:lnTo>
                    <a:lnTo>
                      <a:pt x="361" y="1050"/>
                    </a:lnTo>
                    <a:lnTo>
                      <a:pt x="336" y="1041"/>
                    </a:lnTo>
                    <a:lnTo>
                      <a:pt x="313" y="1029"/>
                    </a:lnTo>
                    <a:lnTo>
                      <a:pt x="289" y="1018"/>
                    </a:lnTo>
                    <a:lnTo>
                      <a:pt x="266" y="1004"/>
                    </a:lnTo>
                    <a:lnTo>
                      <a:pt x="245" y="991"/>
                    </a:lnTo>
                    <a:lnTo>
                      <a:pt x="224" y="975"/>
                    </a:lnTo>
                    <a:lnTo>
                      <a:pt x="203" y="960"/>
                    </a:lnTo>
                    <a:lnTo>
                      <a:pt x="184" y="943"/>
                    </a:lnTo>
                    <a:lnTo>
                      <a:pt x="165" y="926"/>
                    </a:lnTo>
                    <a:lnTo>
                      <a:pt x="147" y="906"/>
                    </a:lnTo>
                    <a:lnTo>
                      <a:pt x="130" y="887"/>
                    </a:lnTo>
                    <a:lnTo>
                      <a:pt x="115" y="866"/>
                    </a:lnTo>
                    <a:lnTo>
                      <a:pt x="99" y="845"/>
                    </a:lnTo>
                    <a:lnTo>
                      <a:pt x="86" y="824"/>
                    </a:lnTo>
                    <a:lnTo>
                      <a:pt x="73" y="801"/>
                    </a:lnTo>
                    <a:lnTo>
                      <a:pt x="61" y="778"/>
                    </a:lnTo>
                    <a:lnTo>
                      <a:pt x="50" y="755"/>
                    </a:lnTo>
                    <a:lnTo>
                      <a:pt x="40" y="730"/>
                    </a:lnTo>
                    <a:lnTo>
                      <a:pt x="32" y="705"/>
                    </a:lnTo>
                    <a:lnTo>
                      <a:pt x="25" y="680"/>
                    </a:lnTo>
                    <a:lnTo>
                      <a:pt x="19" y="653"/>
                    </a:lnTo>
                    <a:lnTo>
                      <a:pt x="15" y="628"/>
                    </a:lnTo>
                    <a:lnTo>
                      <a:pt x="11" y="601"/>
                    </a:lnTo>
                    <a:lnTo>
                      <a:pt x="9" y="572"/>
                    </a:lnTo>
                    <a:lnTo>
                      <a:pt x="9" y="546"/>
                    </a:lnTo>
                    <a:lnTo>
                      <a:pt x="9" y="519"/>
                    </a:lnTo>
                    <a:lnTo>
                      <a:pt x="11" y="490"/>
                    </a:lnTo>
                    <a:lnTo>
                      <a:pt x="15" y="463"/>
                    </a:lnTo>
                    <a:lnTo>
                      <a:pt x="19" y="438"/>
                    </a:lnTo>
                    <a:lnTo>
                      <a:pt x="25" y="411"/>
                    </a:lnTo>
                    <a:lnTo>
                      <a:pt x="32" y="386"/>
                    </a:lnTo>
                    <a:lnTo>
                      <a:pt x="40" y="361"/>
                    </a:lnTo>
                    <a:lnTo>
                      <a:pt x="50" y="336"/>
                    </a:lnTo>
                    <a:lnTo>
                      <a:pt x="61" y="313"/>
                    </a:lnTo>
                    <a:lnTo>
                      <a:pt x="73" y="290"/>
                    </a:lnTo>
                    <a:lnTo>
                      <a:pt x="86" y="267"/>
                    </a:lnTo>
                    <a:lnTo>
                      <a:pt x="99" y="246"/>
                    </a:lnTo>
                    <a:lnTo>
                      <a:pt x="115" y="225"/>
                    </a:lnTo>
                    <a:lnTo>
                      <a:pt x="130" y="204"/>
                    </a:lnTo>
                    <a:lnTo>
                      <a:pt x="147" y="185"/>
                    </a:lnTo>
                    <a:lnTo>
                      <a:pt x="165" y="165"/>
                    </a:lnTo>
                    <a:lnTo>
                      <a:pt x="184" y="148"/>
                    </a:lnTo>
                    <a:lnTo>
                      <a:pt x="203" y="131"/>
                    </a:lnTo>
                    <a:lnTo>
                      <a:pt x="224" y="116"/>
                    </a:lnTo>
                    <a:lnTo>
                      <a:pt x="245" y="100"/>
                    </a:lnTo>
                    <a:lnTo>
                      <a:pt x="266" y="87"/>
                    </a:lnTo>
                    <a:lnTo>
                      <a:pt x="289" y="73"/>
                    </a:lnTo>
                    <a:lnTo>
                      <a:pt x="313" y="62"/>
                    </a:lnTo>
                    <a:lnTo>
                      <a:pt x="336" y="50"/>
                    </a:lnTo>
                    <a:lnTo>
                      <a:pt x="361" y="41"/>
                    </a:lnTo>
                    <a:lnTo>
                      <a:pt x="385" y="33"/>
                    </a:lnTo>
                    <a:lnTo>
                      <a:pt x="410" y="25"/>
                    </a:lnTo>
                    <a:lnTo>
                      <a:pt x="437" y="20"/>
                    </a:lnTo>
                    <a:lnTo>
                      <a:pt x="464" y="14"/>
                    </a:lnTo>
                    <a:lnTo>
                      <a:pt x="491" y="12"/>
                    </a:lnTo>
                    <a:lnTo>
                      <a:pt x="518" y="10"/>
                    </a:lnTo>
                    <a:lnTo>
                      <a:pt x="545" y="8"/>
                    </a:lnTo>
                    <a:lnTo>
                      <a:pt x="574" y="10"/>
                    </a:lnTo>
                    <a:lnTo>
                      <a:pt x="600" y="12"/>
                    </a:lnTo>
                    <a:lnTo>
                      <a:pt x="627" y="14"/>
                    </a:lnTo>
                    <a:lnTo>
                      <a:pt x="654" y="20"/>
                    </a:lnTo>
                    <a:lnTo>
                      <a:pt x="679" y="25"/>
                    </a:lnTo>
                    <a:lnTo>
                      <a:pt x="704" y="33"/>
                    </a:lnTo>
                    <a:lnTo>
                      <a:pt x="729" y="41"/>
                    </a:lnTo>
                    <a:lnTo>
                      <a:pt x="754" y="50"/>
                    </a:lnTo>
                    <a:lnTo>
                      <a:pt x="777" y="62"/>
                    </a:lnTo>
                    <a:lnTo>
                      <a:pt x="802" y="73"/>
                    </a:lnTo>
                    <a:lnTo>
                      <a:pt x="823" y="87"/>
                    </a:lnTo>
                    <a:lnTo>
                      <a:pt x="846" y="100"/>
                    </a:lnTo>
                    <a:lnTo>
                      <a:pt x="867" y="116"/>
                    </a:lnTo>
                    <a:lnTo>
                      <a:pt x="887" y="131"/>
                    </a:lnTo>
                    <a:lnTo>
                      <a:pt x="906" y="148"/>
                    </a:lnTo>
                    <a:lnTo>
                      <a:pt x="925" y="165"/>
                    </a:lnTo>
                    <a:lnTo>
                      <a:pt x="942" y="185"/>
                    </a:lnTo>
                    <a:lnTo>
                      <a:pt x="959" y="204"/>
                    </a:lnTo>
                    <a:lnTo>
                      <a:pt x="975" y="225"/>
                    </a:lnTo>
                    <a:lnTo>
                      <a:pt x="990" y="246"/>
                    </a:lnTo>
                    <a:lnTo>
                      <a:pt x="1004" y="267"/>
                    </a:lnTo>
                    <a:lnTo>
                      <a:pt x="1017" y="290"/>
                    </a:lnTo>
                    <a:lnTo>
                      <a:pt x="1029" y="313"/>
                    </a:lnTo>
                    <a:lnTo>
                      <a:pt x="1040" y="336"/>
                    </a:lnTo>
                    <a:lnTo>
                      <a:pt x="1050" y="361"/>
                    </a:lnTo>
                    <a:lnTo>
                      <a:pt x="1057" y="386"/>
                    </a:lnTo>
                    <a:lnTo>
                      <a:pt x="1065" y="411"/>
                    </a:lnTo>
                    <a:lnTo>
                      <a:pt x="1071" y="438"/>
                    </a:lnTo>
                    <a:lnTo>
                      <a:pt x="1077" y="463"/>
                    </a:lnTo>
                    <a:lnTo>
                      <a:pt x="1079" y="490"/>
                    </a:lnTo>
                    <a:lnTo>
                      <a:pt x="1082" y="519"/>
                    </a:lnTo>
                    <a:lnTo>
                      <a:pt x="1082" y="546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5" name="Freeform 89">
                <a:extLst>
                  <a:ext uri="{FF2B5EF4-FFF2-40B4-BE49-F238E27FC236}">
                    <a16:creationId xmlns:a16="http://schemas.microsoft.com/office/drawing/2014/main" id="{74CF051C-BC5E-41DF-9103-4875C8B78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" y="1638"/>
                <a:ext cx="1083" cy="1083"/>
              </a:xfrm>
              <a:custGeom>
                <a:avLst/>
                <a:gdLst>
                  <a:gd name="T0" fmla="*/ 1072 w 1083"/>
                  <a:gd name="T1" fmla="*/ 432 h 1083"/>
                  <a:gd name="T2" fmla="*/ 1029 w 1083"/>
                  <a:gd name="T3" fmla="*/ 307 h 1083"/>
                  <a:gd name="T4" fmla="*/ 960 w 1083"/>
                  <a:gd name="T5" fmla="*/ 198 h 1083"/>
                  <a:gd name="T6" fmla="*/ 866 w 1083"/>
                  <a:gd name="T7" fmla="*/ 108 h 1083"/>
                  <a:gd name="T8" fmla="*/ 753 w 1083"/>
                  <a:gd name="T9" fmla="*/ 42 h 1083"/>
                  <a:gd name="T10" fmla="*/ 624 w 1083"/>
                  <a:gd name="T11" fmla="*/ 6 h 1083"/>
                  <a:gd name="T12" fmla="*/ 486 w 1083"/>
                  <a:gd name="T13" fmla="*/ 2 h 1083"/>
                  <a:gd name="T14" fmla="*/ 356 w 1083"/>
                  <a:gd name="T15" fmla="*/ 33 h 1083"/>
                  <a:gd name="T16" fmla="*/ 240 w 1083"/>
                  <a:gd name="T17" fmla="*/ 92 h 1083"/>
                  <a:gd name="T18" fmla="*/ 143 w 1083"/>
                  <a:gd name="T19" fmla="*/ 177 h 1083"/>
                  <a:gd name="T20" fmla="*/ 66 w 1083"/>
                  <a:gd name="T21" fmla="*/ 284 h 1083"/>
                  <a:gd name="T22" fmla="*/ 18 w 1083"/>
                  <a:gd name="T23" fmla="*/ 407 h 1083"/>
                  <a:gd name="T24" fmla="*/ 0 w 1083"/>
                  <a:gd name="T25" fmla="*/ 542 h 1083"/>
                  <a:gd name="T26" fmla="*/ 18 w 1083"/>
                  <a:gd name="T27" fmla="*/ 676 h 1083"/>
                  <a:gd name="T28" fmla="*/ 66 w 1083"/>
                  <a:gd name="T29" fmla="*/ 799 h 1083"/>
                  <a:gd name="T30" fmla="*/ 143 w 1083"/>
                  <a:gd name="T31" fmla="*/ 906 h 1083"/>
                  <a:gd name="T32" fmla="*/ 240 w 1083"/>
                  <a:gd name="T33" fmla="*/ 991 h 1083"/>
                  <a:gd name="T34" fmla="*/ 356 w 1083"/>
                  <a:gd name="T35" fmla="*/ 1050 h 1083"/>
                  <a:gd name="T36" fmla="*/ 486 w 1083"/>
                  <a:gd name="T37" fmla="*/ 1081 h 1083"/>
                  <a:gd name="T38" fmla="*/ 624 w 1083"/>
                  <a:gd name="T39" fmla="*/ 1077 h 1083"/>
                  <a:gd name="T40" fmla="*/ 753 w 1083"/>
                  <a:gd name="T41" fmla="*/ 1041 h 1083"/>
                  <a:gd name="T42" fmla="*/ 866 w 1083"/>
                  <a:gd name="T43" fmla="*/ 975 h 1083"/>
                  <a:gd name="T44" fmla="*/ 960 w 1083"/>
                  <a:gd name="T45" fmla="*/ 885 h 1083"/>
                  <a:gd name="T46" fmla="*/ 1029 w 1083"/>
                  <a:gd name="T47" fmla="*/ 776 h 1083"/>
                  <a:gd name="T48" fmla="*/ 1072 w 1083"/>
                  <a:gd name="T49" fmla="*/ 651 h 1083"/>
                  <a:gd name="T50" fmla="*/ 1076 w 1083"/>
                  <a:gd name="T51" fmla="*/ 542 h 1083"/>
                  <a:gd name="T52" fmla="*/ 1058 w 1083"/>
                  <a:gd name="T53" fmla="*/ 674 h 1083"/>
                  <a:gd name="T54" fmla="*/ 1010 w 1083"/>
                  <a:gd name="T55" fmla="*/ 795 h 1083"/>
                  <a:gd name="T56" fmla="*/ 937 w 1083"/>
                  <a:gd name="T57" fmla="*/ 900 h 1083"/>
                  <a:gd name="T58" fmla="*/ 839 w 1083"/>
                  <a:gd name="T59" fmla="*/ 983 h 1083"/>
                  <a:gd name="T60" fmla="*/ 726 w 1083"/>
                  <a:gd name="T61" fmla="*/ 1042 h 1083"/>
                  <a:gd name="T62" fmla="*/ 597 w 1083"/>
                  <a:gd name="T63" fmla="*/ 1071 h 1083"/>
                  <a:gd name="T64" fmla="*/ 461 w 1083"/>
                  <a:gd name="T65" fmla="*/ 1067 h 1083"/>
                  <a:gd name="T66" fmla="*/ 334 w 1083"/>
                  <a:gd name="T67" fmla="*/ 1033 h 1083"/>
                  <a:gd name="T68" fmla="*/ 223 w 1083"/>
                  <a:gd name="T69" fmla="*/ 968 h 1083"/>
                  <a:gd name="T70" fmla="*/ 131 w 1083"/>
                  <a:gd name="T71" fmla="*/ 881 h 1083"/>
                  <a:gd name="T72" fmla="*/ 62 w 1083"/>
                  <a:gd name="T73" fmla="*/ 772 h 1083"/>
                  <a:gd name="T74" fmla="*/ 20 w 1083"/>
                  <a:gd name="T75" fmla="*/ 649 h 1083"/>
                  <a:gd name="T76" fmla="*/ 10 w 1083"/>
                  <a:gd name="T77" fmla="*/ 515 h 1083"/>
                  <a:gd name="T78" fmla="*/ 33 w 1083"/>
                  <a:gd name="T79" fmla="*/ 382 h 1083"/>
                  <a:gd name="T80" fmla="*/ 87 w 1083"/>
                  <a:gd name="T81" fmla="*/ 265 h 1083"/>
                  <a:gd name="T82" fmla="*/ 166 w 1083"/>
                  <a:gd name="T83" fmla="*/ 165 h 1083"/>
                  <a:gd name="T84" fmla="*/ 265 w 1083"/>
                  <a:gd name="T85" fmla="*/ 87 h 1083"/>
                  <a:gd name="T86" fmla="*/ 384 w 1083"/>
                  <a:gd name="T87" fmla="*/ 33 h 1083"/>
                  <a:gd name="T88" fmla="*/ 515 w 1083"/>
                  <a:gd name="T89" fmla="*/ 10 h 1083"/>
                  <a:gd name="T90" fmla="*/ 649 w 1083"/>
                  <a:gd name="T91" fmla="*/ 19 h 1083"/>
                  <a:gd name="T92" fmla="*/ 774 w 1083"/>
                  <a:gd name="T93" fmla="*/ 62 h 1083"/>
                  <a:gd name="T94" fmla="*/ 882 w 1083"/>
                  <a:gd name="T95" fmla="*/ 131 h 1083"/>
                  <a:gd name="T96" fmla="*/ 970 w 1083"/>
                  <a:gd name="T97" fmla="*/ 223 h 1083"/>
                  <a:gd name="T98" fmla="*/ 1033 w 1083"/>
                  <a:gd name="T99" fmla="*/ 334 h 1083"/>
                  <a:gd name="T100" fmla="*/ 1070 w 1083"/>
                  <a:gd name="T101" fmla="*/ 461 h 10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83"/>
                  <a:gd name="T154" fmla="*/ 0 h 1083"/>
                  <a:gd name="T155" fmla="*/ 1083 w 1083"/>
                  <a:gd name="T156" fmla="*/ 1083 h 10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83" h="1083">
                    <a:moveTo>
                      <a:pt x="1083" y="542"/>
                    </a:moveTo>
                    <a:lnTo>
                      <a:pt x="1083" y="513"/>
                    </a:lnTo>
                    <a:lnTo>
                      <a:pt x="1081" y="486"/>
                    </a:lnTo>
                    <a:lnTo>
                      <a:pt x="1077" y="459"/>
                    </a:lnTo>
                    <a:lnTo>
                      <a:pt x="1072" y="432"/>
                    </a:lnTo>
                    <a:lnTo>
                      <a:pt x="1066" y="407"/>
                    </a:lnTo>
                    <a:lnTo>
                      <a:pt x="1058" y="380"/>
                    </a:lnTo>
                    <a:lnTo>
                      <a:pt x="1051" y="355"/>
                    </a:lnTo>
                    <a:lnTo>
                      <a:pt x="1041" y="330"/>
                    </a:lnTo>
                    <a:lnTo>
                      <a:pt x="1029" y="307"/>
                    </a:lnTo>
                    <a:lnTo>
                      <a:pt x="1018" y="284"/>
                    </a:lnTo>
                    <a:lnTo>
                      <a:pt x="1004" y="261"/>
                    </a:lnTo>
                    <a:lnTo>
                      <a:pt x="991" y="238"/>
                    </a:lnTo>
                    <a:lnTo>
                      <a:pt x="976" y="217"/>
                    </a:lnTo>
                    <a:lnTo>
                      <a:pt x="960" y="198"/>
                    </a:lnTo>
                    <a:lnTo>
                      <a:pt x="943" y="177"/>
                    </a:lnTo>
                    <a:lnTo>
                      <a:pt x="924" y="160"/>
                    </a:lnTo>
                    <a:lnTo>
                      <a:pt x="907" y="140"/>
                    </a:lnTo>
                    <a:lnTo>
                      <a:pt x="885" y="123"/>
                    </a:lnTo>
                    <a:lnTo>
                      <a:pt x="866" y="108"/>
                    </a:lnTo>
                    <a:lnTo>
                      <a:pt x="845" y="92"/>
                    </a:lnTo>
                    <a:lnTo>
                      <a:pt x="822" y="79"/>
                    </a:lnTo>
                    <a:lnTo>
                      <a:pt x="801" y="66"/>
                    </a:lnTo>
                    <a:lnTo>
                      <a:pt x="776" y="54"/>
                    </a:lnTo>
                    <a:lnTo>
                      <a:pt x="753" y="42"/>
                    </a:lnTo>
                    <a:lnTo>
                      <a:pt x="728" y="33"/>
                    </a:lnTo>
                    <a:lnTo>
                      <a:pt x="703" y="25"/>
                    </a:lnTo>
                    <a:lnTo>
                      <a:pt x="678" y="18"/>
                    </a:lnTo>
                    <a:lnTo>
                      <a:pt x="651" y="12"/>
                    </a:lnTo>
                    <a:lnTo>
                      <a:pt x="624" y="6"/>
                    </a:lnTo>
                    <a:lnTo>
                      <a:pt x="597" y="2"/>
                    </a:lnTo>
                    <a:lnTo>
                      <a:pt x="571" y="0"/>
                    </a:lnTo>
                    <a:lnTo>
                      <a:pt x="542" y="0"/>
                    </a:lnTo>
                    <a:lnTo>
                      <a:pt x="515" y="0"/>
                    </a:lnTo>
                    <a:lnTo>
                      <a:pt x="486" y="2"/>
                    </a:lnTo>
                    <a:lnTo>
                      <a:pt x="459" y="6"/>
                    </a:lnTo>
                    <a:lnTo>
                      <a:pt x="432" y="12"/>
                    </a:lnTo>
                    <a:lnTo>
                      <a:pt x="407" y="18"/>
                    </a:lnTo>
                    <a:lnTo>
                      <a:pt x="381" y="25"/>
                    </a:lnTo>
                    <a:lnTo>
                      <a:pt x="356" y="33"/>
                    </a:lnTo>
                    <a:lnTo>
                      <a:pt x="331" y="42"/>
                    </a:lnTo>
                    <a:lnTo>
                      <a:pt x="308" y="54"/>
                    </a:lnTo>
                    <a:lnTo>
                      <a:pt x="285" y="66"/>
                    </a:lnTo>
                    <a:lnTo>
                      <a:pt x="262" y="79"/>
                    </a:lnTo>
                    <a:lnTo>
                      <a:pt x="240" y="92"/>
                    </a:lnTo>
                    <a:lnTo>
                      <a:pt x="219" y="108"/>
                    </a:lnTo>
                    <a:lnTo>
                      <a:pt x="198" y="123"/>
                    </a:lnTo>
                    <a:lnTo>
                      <a:pt x="179" y="140"/>
                    </a:lnTo>
                    <a:lnTo>
                      <a:pt x="160" y="160"/>
                    </a:lnTo>
                    <a:lnTo>
                      <a:pt x="143" y="177"/>
                    </a:lnTo>
                    <a:lnTo>
                      <a:pt x="125" y="198"/>
                    </a:lnTo>
                    <a:lnTo>
                      <a:pt x="108" y="217"/>
                    </a:lnTo>
                    <a:lnTo>
                      <a:pt x="93" y="238"/>
                    </a:lnTo>
                    <a:lnTo>
                      <a:pt x="79" y="261"/>
                    </a:lnTo>
                    <a:lnTo>
                      <a:pt x="66" y="284"/>
                    </a:lnTo>
                    <a:lnTo>
                      <a:pt x="54" y="307"/>
                    </a:lnTo>
                    <a:lnTo>
                      <a:pt x="43" y="330"/>
                    </a:lnTo>
                    <a:lnTo>
                      <a:pt x="33" y="355"/>
                    </a:lnTo>
                    <a:lnTo>
                      <a:pt x="25" y="380"/>
                    </a:lnTo>
                    <a:lnTo>
                      <a:pt x="18" y="407"/>
                    </a:lnTo>
                    <a:lnTo>
                      <a:pt x="12" y="432"/>
                    </a:lnTo>
                    <a:lnTo>
                      <a:pt x="8" y="459"/>
                    </a:lnTo>
                    <a:lnTo>
                      <a:pt x="4" y="486"/>
                    </a:lnTo>
                    <a:lnTo>
                      <a:pt x="2" y="513"/>
                    </a:lnTo>
                    <a:lnTo>
                      <a:pt x="0" y="542"/>
                    </a:lnTo>
                    <a:lnTo>
                      <a:pt x="2" y="570"/>
                    </a:lnTo>
                    <a:lnTo>
                      <a:pt x="4" y="597"/>
                    </a:lnTo>
                    <a:lnTo>
                      <a:pt x="8" y="624"/>
                    </a:lnTo>
                    <a:lnTo>
                      <a:pt x="12" y="651"/>
                    </a:lnTo>
                    <a:lnTo>
                      <a:pt x="18" y="676"/>
                    </a:lnTo>
                    <a:lnTo>
                      <a:pt x="25" y="703"/>
                    </a:lnTo>
                    <a:lnTo>
                      <a:pt x="33" y="728"/>
                    </a:lnTo>
                    <a:lnTo>
                      <a:pt x="43" y="753"/>
                    </a:lnTo>
                    <a:lnTo>
                      <a:pt x="54" y="776"/>
                    </a:lnTo>
                    <a:lnTo>
                      <a:pt x="66" y="799"/>
                    </a:lnTo>
                    <a:lnTo>
                      <a:pt x="79" y="822"/>
                    </a:lnTo>
                    <a:lnTo>
                      <a:pt x="93" y="845"/>
                    </a:lnTo>
                    <a:lnTo>
                      <a:pt x="108" y="866"/>
                    </a:lnTo>
                    <a:lnTo>
                      <a:pt x="125" y="885"/>
                    </a:lnTo>
                    <a:lnTo>
                      <a:pt x="143" y="906"/>
                    </a:lnTo>
                    <a:lnTo>
                      <a:pt x="160" y="923"/>
                    </a:lnTo>
                    <a:lnTo>
                      <a:pt x="179" y="943"/>
                    </a:lnTo>
                    <a:lnTo>
                      <a:pt x="198" y="960"/>
                    </a:lnTo>
                    <a:lnTo>
                      <a:pt x="219" y="975"/>
                    </a:lnTo>
                    <a:lnTo>
                      <a:pt x="240" y="991"/>
                    </a:lnTo>
                    <a:lnTo>
                      <a:pt x="262" y="1004"/>
                    </a:lnTo>
                    <a:lnTo>
                      <a:pt x="285" y="1018"/>
                    </a:lnTo>
                    <a:lnTo>
                      <a:pt x="308" y="1029"/>
                    </a:lnTo>
                    <a:lnTo>
                      <a:pt x="331" y="1041"/>
                    </a:lnTo>
                    <a:lnTo>
                      <a:pt x="356" y="1050"/>
                    </a:lnTo>
                    <a:lnTo>
                      <a:pt x="381" y="1058"/>
                    </a:lnTo>
                    <a:lnTo>
                      <a:pt x="407" y="1065"/>
                    </a:lnTo>
                    <a:lnTo>
                      <a:pt x="432" y="1071"/>
                    </a:lnTo>
                    <a:lnTo>
                      <a:pt x="459" y="1077"/>
                    </a:lnTo>
                    <a:lnTo>
                      <a:pt x="486" y="1081"/>
                    </a:lnTo>
                    <a:lnTo>
                      <a:pt x="515" y="1083"/>
                    </a:lnTo>
                    <a:lnTo>
                      <a:pt x="542" y="1083"/>
                    </a:lnTo>
                    <a:lnTo>
                      <a:pt x="571" y="1083"/>
                    </a:lnTo>
                    <a:lnTo>
                      <a:pt x="597" y="1081"/>
                    </a:lnTo>
                    <a:lnTo>
                      <a:pt x="624" y="1077"/>
                    </a:lnTo>
                    <a:lnTo>
                      <a:pt x="651" y="1071"/>
                    </a:lnTo>
                    <a:lnTo>
                      <a:pt x="678" y="1065"/>
                    </a:lnTo>
                    <a:lnTo>
                      <a:pt x="703" y="1058"/>
                    </a:lnTo>
                    <a:lnTo>
                      <a:pt x="728" y="1050"/>
                    </a:lnTo>
                    <a:lnTo>
                      <a:pt x="753" y="1041"/>
                    </a:lnTo>
                    <a:lnTo>
                      <a:pt x="776" y="1029"/>
                    </a:lnTo>
                    <a:lnTo>
                      <a:pt x="801" y="1018"/>
                    </a:lnTo>
                    <a:lnTo>
                      <a:pt x="822" y="1004"/>
                    </a:lnTo>
                    <a:lnTo>
                      <a:pt x="845" y="991"/>
                    </a:lnTo>
                    <a:lnTo>
                      <a:pt x="866" y="975"/>
                    </a:lnTo>
                    <a:lnTo>
                      <a:pt x="885" y="960"/>
                    </a:lnTo>
                    <a:lnTo>
                      <a:pt x="907" y="943"/>
                    </a:lnTo>
                    <a:lnTo>
                      <a:pt x="924" y="923"/>
                    </a:lnTo>
                    <a:lnTo>
                      <a:pt x="943" y="906"/>
                    </a:lnTo>
                    <a:lnTo>
                      <a:pt x="960" y="885"/>
                    </a:lnTo>
                    <a:lnTo>
                      <a:pt x="976" y="866"/>
                    </a:lnTo>
                    <a:lnTo>
                      <a:pt x="991" y="845"/>
                    </a:lnTo>
                    <a:lnTo>
                      <a:pt x="1004" y="822"/>
                    </a:lnTo>
                    <a:lnTo>
                      <a:pt x="1018" y="799"/>
                    </a:lnTo>
                    <a:lnTo>
                      <a:pt x="1029" y="776"/>
                    </a:lnTo>
                    <a:lnTo>
                      <a:pt x="1041" y="753"/>
                    </a:lnTo>
                    <a:lnTo>
                      <a:pt x="1051" y="728"/>
                    </a:lnTo>
                    <a:lnTo>
                      <a:pt x="1058" y="703"/>
                    </a:lnTo>
                    <a:lnTo>
                      <a:pt x="1066" y="676"/>
                    </a:lnTo>
                    <a:lnTo>
                      <a:pt x="1072" y="651"/>
                    </a:lnTo>
                    <a:lnTo>
                      <a:pt x="1077" y="624"/>
                    </a:lnTo>
                    <a:lnTo>
                      <a:pt x="1081" y="597"/>
                    </a:lnTo>
                    <a:lnTo>
                      <a:pt x="1083" y="570"/>
                    </a:lnTo>
                    <a:lnTo>
                      <a:pt x="1083" y="542"/>
                    </a:lnTo>
                    <a:close/>
                    <a:moveTo>
                      <a:pt x="1076" y="542"/>
                    </a:moveTo>
                    <a:lnTo>
                      <a:pt x="1074" y="568"/>
                    </a:lnTo>
                    <a:lnTo>
                      <a:pt x="1072" y="595"/>
                    </a:lnTo>
                    <a:lnTo>
                      <a:pt x="1070" y="622"/>
                    </a:lnTo>
                    <a:lnTo>
                      <a:pt x="1064" y="649"/>
                    </a:lnTo>
                    <a:lnTo>
                      <a:pt x="1058" y="674"/>
                    </a:lnTo>
                    <a:lnTo>
                      <a:pt x="1051" y="701"/>
                    </a:lnTo>
                    <a:lnTo>
                      <a:pt x="1043" y="724"/>
                    </a:lnTo>
                    <a:lnTo>
                      <a:pt x="1033" y="749"/>
                    </a:lnTo>
                    <a:lnTo>
                      <a:pt x="1022" y="772"/>
                    </a:lnTo>
                    <a:lnTo>
                      <a:pt x="1010" y="795"/>
                    </a:lnTo>
                    <a:lnTo>
                      <a:pt x="999" y="818"/>
                    </a:lnTo>
                    <a:lnTo>
                      <a:pt x="983" y="839"/>
                    </a:lnTo>
                    <a:lnTo>
                      <a:pt x="970" y="860"/>
                    </a:lnTo>
                    <a:lnTo>
                      <a:pt x="953" y="881"/>
                    </a:lnTo>
                    <a:lnTo>
                      <a:pt x="937" y="900"/>
                    </a:lnTo>
                    <a:lnTo>
                      <a:pt x="918" y="918"/>
                    </a:lnTo>
                    <a:lnTo>
                      <a:pt x="901" y="937"/>
                    </a:lnTo>
                    <a:lnTo>
                      <a:pt x="882" y="952"/>
                    </a:lnTo>
                    <a:lnTo>
                      <a:pt x="861" y="968"/>
                    </a:lnTo>
                    <a:lnTo>
                      <a:pt x="839" y="983"/>
                    </a:lnTo>
                    <a:lnTo>
                      <a:pt x="818" y="996"/>
                    </a:lnTo>
                    <a:lnTo>
                      <a:pt x="795" y="1010"/>
                    </a:lnTo>
                    <a:lnTo>
                      <a:pt x="774" y="1021"/>
                    </a:lnTo>
                    <a:lnTo>
                      <a:pt x="749" y="1033"/>
                    </a:lnTo>
                    <a:lnTo>
                      <a:pt x="726" y="1042"/>
                    </a:lnTo>
                    <a:lnTo>
                      <a:pt x="701" y="1050"/>
                    </a:lnTo>
                    <a:lnTo>
                      <a:pt x="676" y="1058"/>
                    </a:lnTo>
                    <a:lnTo>
                      <a:pt x="649" y="1064"/>
                    </a:lnTo>
                    <a:lnTo>
                      <a:pt x="622" y="1067"/>
                    </a:lnTo>
                    <a:lnTo>
                      <a:pt x="597" y="1071"/>
                    </a:lnTo>
                    <a:lnTo>
                      <a:pt x="569" y="1073"/>
                    </a:lnTo>
                    <a:lnTo>
                      <a:pt x="542" y="1075"/>
                    </a:lnTo>
                    <a:lnTo>
                      <a:pt x="515" y="1073"/>
                    </a:lnTo>
                    <a:lnTo>
                      <a:pt x="488" y="1071"/>
                    </a:lnTo>
                    <a:lnTo>
                      <a:pt x="461" y="1067"/>
                    </a:lnTo>
                    <a:lnTo>
                      <a:pt x="434" y="1064"/>
                    </a:lnTo>
                    <a:lnTo>
                      <a:pt x="409" y="1058"/>
                    </a:lnTo>
                    <a:lnTo>
                      <a:pt x="384" y="1050"/>
                    </a:lnTo>
                    <a:lnTo>
                      <a:pt x="359" y="1042"/>
                    </a:lnTo>
                    <a:lnTo>
                      <a:pt x="334" y="1033"/>
                    </a:lnTo>
                    <a:lnTo>
                      <a:pt x="311" y="1021"/>
                    </a:lnTo>
                    <a:lnTo>
                      <a:pt x="288" y="1010"/>
                    </a:lnTo>
                    <a:lnTo>
                      <a:pt x="265" y="996"/>
                    </a:lnTo>
                    <a:lnTo>
                      <a:pt x="244" y="983"/>
                    </a:lnTo>
                    <a:lnTo>
                      <a:pt x="223" y="968"/>
                    </a:lnTo>
                    <a:lnTo>
                      <a:pt x="204" y="952"/>
                    </a:lnTo>
                    <a:lnTo>
                      <a:pt x="185" y="937"/>
                    </a:lnTo>
                    <a:lnTo>
                      <a:pt x="166" y="918"/>
                    </a:lnTo>
                    <a:lnTo>
                      <a:pt x="148" y="900"/>
                    </a:lnTo>
                    <a:lnTo>
                      <a:pt x="131" y="881"/>
                    </a:lnTo>
                    <a:lnTo>
                      <a:pt x="116" y="860"/>
                    </a:lnTo>
                    <a:lnTo>
                      <a:pt x="100" y="839"/>
                    </a:lnTo>
                    <a:lnTo>
                      <a:pt x="87" y="818"/>
                    </a:lnTo>
                    <a:lnTo>
                      <a:pt x="73" y="795"/>
                    </a:lnTo>
                    <a:lnTo>
                      <a:pt x="62" y="772"/>
                    </a:lnTo>
                    <a:lnTo>
                      <a:pt x="50" y="749"/>
                    </a:lnTo>
                    <a:lnTo>
                      <a:pt x="43" y="724"/>
                    </a:lnTo>
                    <a:lnTo>
                      <a:pt x="33" y="701"/>
                    </a:lnTo>
                    <a:lnTo>
                      <a:pt x="25" y="674"/>
                    </a:lnTo>
                    <a:lnTo>
                      <a:pt x="20" y="649"/>
                    </a:lnTo>
                    <a:lnTo>
                      <a:pt x="16" y="622"/>
                    </a:lnTo>
                    <a:lnTo>
                      <a:pt x="12" y="595"/>
                    </a:lnTo>
                    <a:lnTo>
                      <a:pt x="10" y="568"/>
                    </a:lnTo>
                    <a:lnTo>
                      <a:pt x="10" y="542"/>
                    </a:lnTo>
                    <a:lnTo>
                      <a:pt x="10" y="515"/>
                    </a:lnTo>
                    <a:lnTo>
                      <a:pt x="12" y="488"/>
                    </a:lnTo>
                    <a:lnTo>
                      <a:pt x="16" y="461"/>
                    </a:lnTo>
                    <a:lnTo>
                      <a:pt x="20" y="434"/>
                    </a:lnTo>
                    <a:lnTo>
                      <a:pt x="25" y="409"/>
                    </a:lnTo>
                    <a:lnTo>
                      <a:pt x="33" y="382"/>
                    </a:lnTo>
                    <a:lnTo>
                      <a:pt x="43" y="359"/>
                    </a:lnTo>
                    <a:lnTo>
                      <a:pt x="50" y="334"/>
                    </a:lnTo>
                    <a:lnTo>
                      <a:pt x="62" y="311"/>
                    </a:lnTo>
                    <a:lnTo>
                      <a:pt x="73" y="288"/>
                    </a:lnTo>
                    <a:lnTo>
                      <a:pt x="87" y="265"/>
                    </a:lnTo>
                    <a:lnTo>
                      <a:pt x="100" y="244"/>
                    </a:lnTo>
                    <a:lnTo>
                      <a:pt x="116" y="223"/>
                    </a:lnTo>
                    <a:lnTo>
                      <a:pt x="131" y="202"/>
                    </a:lnTo>
                    <a:lnTo>
                      <a:pt x="148" y="183"/>
                    </a:lnTo>
                    <a:lnTo>
                      <a:pt x="166" y="165"/>
                    </a:lnTo>
                    <a:lnTo>
                      <a:pt x="185" y="146"/>
                    </a:lnTo>
                    <a:lnTo>
                      <a:pt x="204" y="131"/>
                    </a:lnTo>
                    <a:lnTo>
                      <a:pt x="223" y="115"/>
                    </a:lnTo>
                    <a:lnTo>
                      <a:pt x="244" y="100"/>
                    </a:lnTo>
                    <a:lnTo>
                      <a:pt x="265" y="87"/>
                    </a:lnTo>
                    <a:lnTo>
                      <a:pt x="288" y="73"/>
                    </a:lnTo>
                    <a:lnTo>
                      <a:pt x="311" y="62"/>
                    </a:lnTo>
                    <a:lnTo>
                      <a:pt x="334" y="50"/>
                    </a:lnTo>
                    <a:lnTo>
                      <a:pt x="359" y="41"/>
                    </a:lnTo>
                    <a:lnTo>
                      <a:pt x="384" y="33"/>
                    </a:lnTo>
                    <a:lnTo>
                      <a:pt x="409" y="25"/>
                    </a:lnTo>
                    <a:lnTo>
                      <a:pt x="434" y="19"/>
                    </a:lnTo>
                    <a:lnTo>
                      <a:pt x="461" y="16"/>
                    </a:lnTo>
                    <a:lnTo>
                      <a:pt x="488" y="12"/>
                    </a:lnTo>
                    <a:lnTo>
                      <a:pt x="515" y="10"/>
                    </a:lnTo>
                    <a:lnTo>
                      <a:pt x="542" y="8"/>
                    </a:lnTo>
                    <a:lnTo>
                      <a:pt x="569" y="10"/>
                    </a:lnTo>
                    <a:lnTo>
                      <a:pt x="597" y="12"/>
                    </a:lnTo>
                    <a:lnTo>
                      <a:pt x="622" y="16"/>
                    </a:lnTo>
                    <a:lnTo>
                      <a:pt x="649" y="19"/>
                    </a:lnTo>
                    <a:lnTo>
                      <a:pt x="676" y="25"/>
                    </a:lnTo>
                    <a:lnTo>
                      <a:pt x="701" y="33"/>
                    </a:lnTo>
                    <a:lnTo>
                      <a:pt x="726" y="41"/>
                    </a:lnTo>
                    <a:lnTo>
                      <a:pt x="749" y="50"/>
                    </a:lnTo>
                    <a:lnTo>
                      <a:pt x="774" y="62"/>
                    </a:lnTo>
                    <a:lnTo>
                      <a:pt x="795" y="73"/>
                    </a:lnTo>
                    <a:lnTo>
                      <a:pt x="818" y="87"/>
                    </a:lnTo>
                    <a:lnTo>
                      <a:pt x="839" y="100"/>
                    </a:lnTo>
                    <a:lnTo>
                      <a:pt x="861" y="115"/>
                    </a:lnTo>
                    <a:lnTo>
                      <a:pt x="882" y="131"/>
                    </a:lnTo>
                    <a:lnTo>
                      <a:pt x="901" y="146"/>
                    </a:lnTo>
                    <a:lnTo>
                      <a:pt x="918" y="165"/>
                    </a:lnTo>
                    <a:lnTo>
                      <a:pt x="937" y="183"/>
                    </a:lnTo>
                    <a:lnTo>
                      <a:pt x="953" y="202"/>
                    </a:lnTo>
                    <a:lnTo>
                      <a:pt x="970" y="223"/>
                    </a:lnTo>
                    <a:lnTo>
                      <a:pt x="983" y="244"/>
                    </a:lnTo>
                    <a:lnTo>
                      <a:pt x="999" y="265"/>
                    </a:lnTo>
                    <a:lnTo>
                      <a:pt x="1010" y="288"/>
                    </a:lnTo>
                    <a:lnTo>
                      <a:pt x="1022" y="311"/>
                    </a:lnTo>
                    <a:lnTo>
                      <a:pt x="1033" y="334"/>
                    </a:lnTo>
                    <a:lnTo>
                      <a:pt x="1043" y="359"/>
                    </a:lnTo>
                    <a:lnTo>
                      <a:pt x="1051" y="382"/>
                    </a:lnTo>
                    <a:lnTo>
                      <a:pt x="1058" y="409"/>
                    </a:lnTo>
                    <a:lnTo>
                      <a:pt x="1064" y="434"/>
                    </a:lnTo>
                    <a:lnTo>
                      <a:pt x="1070" y="461"/>
                    </a:lnTo>
                    <a:lnTo>
                      <a:pt x="1072" y="488"/>
                    </a:lnTo>
                    <a:lnTo>
                      <a:pt x="1074" y="515"/>
                    </a:lnTo>
                    <a:lnTo>
                      <a:pt x="1076" y="542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6" name="Freeform 90">
                <a:extLst>
                  <a:ext uri="{FF2B5EF4-FFF2-40B4-BE49-F238E27FC236}">
                    <a16:creationId xmlns:a16="http://schemas.microsoft.com/office/drawing/2014/main" id="{82844358-221F-495E-9A48-6B3622BAC7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0" y="1642"/>
                <a:ext cx="1073" cy="1075"/>
              </a:xfrm>
              <a:custGeom>
                <a:avLst/>
                <a:gdLst>
                  <a:gd name="T0" fmla="*/ 1062 w 1073"/>
                  <a:gd name="T1" fmla="*/ 430 h 1075"/>
                  <a:gd name="T2" fmla="*/ 1020 w 1073"/>
                  <a:gd name="T3" fmla="*/ 305 h 1075"/>
                  <a:gd name="T4" fmla="*/ 950 w 1073"/>
                  <a:gd name="T5" fmla="*/ 196 h 1075"/>
                  <a:gd name="T6" fmla="*/ 858 w 1073"/>
                  <a:gd name="T7" fmla="*/ 108 h 1075"/>
                  <a:gd name="T8" fmla="*/ 745 w 1073"/>
                  <a:gd name="T9" fmla="*/ 42 h 1075"/>
                  <a:gd name="T10" fmla="*/ 618 w 1073"/>
                  <a:gd name="T11" fmla="*/ 6 h 1075"/>
                  <a:gd name="T12" fmla="*/ 482 w 1073"/>
                  <a:gd name="T13" fmla="*/ 4 h 1075"/>
                  <a:gd name="T14" fmla="*/ 352 w 1073"/>
                  <a:gd name="T15" fmla="*/ 33 h 1075"/>
                  <a:gd name="T16" fmla="*/ 236 w 1073"/>
                  <a:gd name="T17" fmla="*/ 92 h 1075"/>
                  <a:gd name="T18" fmla="*/ 138 w 1073"/>
                  <a:gd name="T19" fmla="*/ 177 h 1075"/>
                  <a:gd name="T20" fmla="*/ 64 w 1073"/>
                  <a:gd name="T21" fmla="*/ 282 h 1075"/>
                  <a:gd name="T22" fmla="*/ 16 w 1073"/>
                  <a:gd name="T23" fmla="*/ 403 h 1075"/>
                  <a:gd name="T24" fmla="*/ 0 w 1073"/>
                  <a:gd name="T25" fmla="*/ 538 h 1075"/>
                  <a:gd name="T26" fmla="*/ 16 w 1073"/>
                  <a:gd name="T27" fmla="*/ 672 h 1075"/>
                  <a:gd name="T28" fmla="*/ 64 w 1073"/>
                  <a:gd name="T29" fmla="*/ 793 h 1075"/>
                  <a:gd name="T30" fmla="*/ 138 w 1073"/>
                  <a:gd name="T31" fmla="*/ 898 h 1075"/>
                  <a:gd name="T32" fmla="*/ 236 w 1073"/>
                  <a:gd name="T33" fmla="*/ 983 h 1075"/>
                  <a:gd name="T34" fmla="*/ 352 w 1073"/>
                  <a:gd name="T35" fmla="*/ 1042 h 1075"/>
                  <a:gd name="T36" fmla="*/ 482 w 1073"/>
                  <a:gd name="T37" fmla="*/ 1071 h 1075"/>
                  <a:gd name="T38" fmla="*/ 618 w 1073"/>
                  <a:gd name="T39" fmla="*/ 1069 h 1075"/>
                  <a:gd name="T40" fmla="*/ 745 w 1073"/>
                  <a:gd name="T41" fmla="*/ 1033 h 1075"/>
                  <a:gd name="T42" fmla="*/ 858 w 1073"/>
                  <a:gd name="T43" fmla="*/ 967 h 1075"/>
                  <a:gd name="T44" fmla="*/ 950 w 1073"/>
                  <a:gd name="T45" fmla="*/ 879 h 1075"/>
                  <a:gd name="T46" fmla="*/ 1020 w 1073"/>
                  <a:gd name="T47" fmla="*/ 770 h 1075"/>
                  <a:gd name="T48" fmla="*/ 1062 w 1073"/>
                  <a:gd name="T49" fmla="*/ 645 h 1075"/>
                  <a:gd name="T50" fmla="*/ 1066 w 1073"/>
                  <a:gd name="T51" fmla="*/ 538 h 1075"/>
                  <a:gd name="T52" fmla="*/ 1048 w 1073"/>
                  <a:gd name="T53" fmla="*/ 670 h 1075"/>
                  <a:gd name="T54" fmla="*/ 1000 w 1073"/>
                  <a:gd name="T55" fmla="*/ 789 h 1075"/>
                  <a:gd name="T56" fmla="*/ 927 w 1073"/>
                  <a:gd name="T57" fmla="*/ 893 h 1075"/>
                  <a:gd name="T58" fmla="*/ 831 w 1073"/>
                  <a:gd name="T59" fmla="*/ 975 h 1075"/>
                  <a:gd name="T60" fmla="*/ 718 w 1073"/>
                  <a:gd name="T61" fmla="*/ 1035 h 1075"/>
                  <a:gd name="T62" fmla="*/ 590 w 1073"/>
                  <a:gd name="T63" fmla="*/ 1063 h 1075"/>
                  <a:gd name="T64" fmla="*/ 455 w 1073"/>
                  <a:gd name="T65" fmla="*/ 1060 h 1075"/>
                  <a:gd name="T66" fmla="*/ 330 w 1073"/>
                  <a:gd name="T67" fmla="*/ 1025 h 1075"/>
                  <a:gd name="T68" fmla="*/ 219 w 1073"/>
                  <a:gd name="T69" fmla="*/ 962 h 1075"/>
                  <a:gd name="T70" fmla="*/ 129 w 1073"/>
                  <a:gd name="T71" fmla="*/ 873 h 1075"/>
                  <a:gd name="T72" fmla="*/ 60 w 1073"/>
                  <a:gd name="T73" fmla="*/ 766 h 1075"/>
                  <a:gd name="T74" fmla="*/ 17 w 1073"/>
                  <a:gd name="T75" fmla="*/ 645 h 1075"/>
                  <a:gd name="T76" fmla="*/ 8 w 1073"/>
                  <a:gd name="T77" fmla="*/ 511 h 1075"/>
                  <a:gd name="T78" fmla="*/ 31 w 1073"/>
                  <a:gd name="T79" fmla="*/ 380 h 1075"/>
                  <a:gd name="T80" fmla="*/ 85 w 1073"/>
                  <a:gd name="T81" fmla="*/ 263 h 1075"/>
                  <a:gd name="T82" fmla="*/ 163 w 1073"/>
                  <a:gd name="T83" fmla="*/ 163 h 1075"/>
                  <a:gd name="T84" fmla="*/ 261 w 1073"/>
                  <a:gd name="T85" fmla="*/ 85 h 1075"/>
                  <a:gd name="T86" fmla="*/ 378 w 1073"/>
                  <a:gd name="T87" fmla="*/ 33 h 1075"/>
                  <a:gd name="T88" fmla="*/ 509 w 1073"/>
                  <a:gd name="T89" fmla="*/ 10 h 1075"/>
                  <a:gd name="T90" fmla="*/ 643 w 1073"/>
                  <a:gd name="T91" fmla="*/ 19 h 1075"/>
                  <a:gd name="T92" fmla="*/ 766 w 1073"/>
                  <a:gd name="T93" fmla="*/ 62 h 1075"/>
                  <a:gd name="T94" fmla="*/ 872 w 1073"/>
                  <a:gd name="T95" fmla="*/ 129 h 1075"/>
                  <a:gd name="T96" fmla="*/ 960 w 1073"/>
                  <a:gd name="T97" fmla="*/ 221 h 1075"/>
                  <a:gd name="T98" fmla="*/ 1023 w 1073"/>
                  <a:gd name="T99" fmla="*/ 332 h 1075"/>
                  <a:gd name="T100" fmla="*/ 1058 w 1073"/>
                  <a:gd name="T101" fmla="*/ 457 h 10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73"/>
                  <a:gd name="T154" fmla="*/ 0 h 1075"/>
                  <a:gd name="T155" fmla="*/ 1073 w 1073"/>
                  <a:gd name="T156" fmla="*/ 1075 h 10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73" h="1075">
                    <a:moveTo>
                      <a:pt x="1073" y="538"/>
                    </a:moveTo>
                    <a:lnTo>
                      <a:pt x="1073" y="511"/>
                    </a:lnTo>
                    <a:lnTo>
                      <a:pt x="1070" y="482"/>
                    </a:lnTo>
                    <a:lnTo>
                      <a:pt x="1068" y="455"/>
                    </a:lnTo>
                    <a:lnTo>
                      <a:pt x="1062" y="430"/>
                    </a:lnTo>
                    <a:lnTo>
                      <a:pt x="1056" y="403"/>
                    </a:lnTo>
                    <a:lnTo>
                      <a:pt x="1048" y="378"/>
                    </a:lnTo>
                    <a:lnTo>
                      <a:pt x="1041" y="353"/>
                    </a:lnTo>
                    <a:lnTo>
                      <a:pt x="1031" y="328"/>
                    </a:lnTo>
                    <a:lnTo>
                      <a:pt x="1020" y="305"/>
                    </a:lnTo>
                    <a:lnTo>
                      <a:pt x="1008" y="282"/>
                    </a:lnTo>
                    <a:lnTo>
                      <a:pt x="995" y="259"/>
                    </a:lnTo>
                    <a:lnTo>
                      <a:pt x="981" y="238"/>
                    </a:lnTo>
                    <a:lnTo>
                      <a:pt x="966" y="217"/>
                    </a:lnTo>
                    <a:lnTo>
                      <a:pt x="950" y="196"/>
                    </a:lnTo>
                    <a:lnTo>
                      <a:pt x="933" y="177"/>
                    </a:lnTo>
                    <a:lnTo>
                      <a:pt x="916" y="157"/>
                    </a:lnTo>
                    <a:lnTo>
                      <a:pt x="897" y="140"/>
                    </a:lnTo>
                    <a:lnTo>
                      <a:pt x="878" y="123"/>
                    </a:lnTo>
                    <a:lnTo>
                      <a:pt x="858" y="108"/>
                    </a:lnTo>
                    <a:lnTo>
                      <a:pt x="837" y="92"/>
                    </a:lnTo>
                    <a:lnTo>
                      <a:pt x="814" y="79"/>
                    </a:lnTo>
                    <a:lnTo>
                      <a:pt x="793" y="65"/>
                    </a:lnTo>
                    <a:lnTo>
                      <a:pt x="768" y="54"/>
                    </a:lnTo>
                    <a:lnTo>
                      <a:pt x="745" y="42"/>
                    </a:lnTo>
                    <a:lnTo>
                      <a:pt x="720" y="33"/>
                    </a:lnTo>
                    <a:lnTo>
                      <a:pt x="695" y="25"/>
                    </a:lnTo>
                    <a:lnTo>
                      <a:pt x="670" y="17"/>
                    </a:lnTo>
                    <a:lnTo>
                      <a:pt x="645" y="12"/>
                    </a:lnTo>
                    <a:lnTo>
                      <a:pt x="618" y="6"/>
                    </a:lnTo>
                    <a:lnTo>
                      <a:pt x="591" y="4"/>
                    </a:lnTo>
                    <a:lnTo>
                      <a:pt x="565" y="2"/>
                    </a:lnTo>
                    <a:lnTo>
                      <a:pt x="536" y="0"/>
                    </a:lnTo>
                    <a:lnTo>
                      <a:pt x="509" y="2"/>
                    </a:lnTo>
                    <a:lnTo>
                      <a:pt x="482" y="4"/>
                    </a:lnTo>
                    <a:lnTo>
                      <a:pt x="455" y="6"/>
                    </a:lnTo>
                    <a:lnTo>
                      <a:pt x="428" y="12"/>
                    </a:lnTo>
                    <a:lnTo>
                      <a:pt x="401" y="17"/>
                    </a:lnTo>
                    <a:lnTo>
                      <a:pt x="376" y="25"/>
                    </a:lnTo>
                    <a:lnTo>
                      <a:pt x="352" y="33"/>
                    </a:lnTo>
                    <a:lnTo>
                      <a:pt x="327" y="42"/>
                    </a:lnTo>
                    <a:lnTo>
                      <a:pt x="304" y="54"/>
                    </a:lnTo>
                    <a:lnTo>
                      <a:pt x="280" y="65"/>
                    </a:lnTo>
                    <a:lnTo>
                      <a:pt x="257" y="79"/>
                    </a:lnTo>
                    <a:lnTo>
                      <a:pt x="236" y="92"/>
                    </a:lnTo>
                    <a:lnTo>
                      <a:pt x="215" y="108"/>
                    </a:lnTo>
                    <a:lnTo>
                      <a:pt x="194" y="123"/>
                    </a:lnTo>
                    <a:lnTo>
                      <a:pt x="175" y="140"/>
                    </a:lnTo>
                    <a:lnTo>
                      <a:pt x="156" y="157"/>
                    </a:lnTo>
                    <a:lnTo>
                      <a:pt x="138" y="177"/>
                    </a:lnTo>
                    <a:lnTo>
                      <a:pt x="121" y="196"/>
                    </a:lnTo>
                    <a:lnTo>
                      <a:pt x="106" y="217"/>
                    </a:lnTo>
                    <a:lnTo>
                      <a:pt x="90" y="238"/>
                    </a:lnTo>
                    <a:lnTo>
                      <a:pt x="77" y="259"/>
                    </a:lnTo>
                    <a:lnTo>
                      <a:pt x="64" y="282"/>
                    </a:lnTo>
                    <a:lnTo>
                      <a:pt x="52" y="305"/>
                    </a:lnTo>
                    <a:lnTo>
                      <a:pt x="41" y="328"/>
                    </a:lnTo>
                    <a:lnTo>
                      <a:pt x="31" y="353"/>
                    </a:lnTo>
                    <a:lnTo>
                      <a:pt x="23" y="378"/>
                    </a:lnTo>
                    <a:lnTo>
                      <a:pt x="16" y="403"/>
                    </a:lnTo>
                    <a:lnTo>
                      <a:pt x="10" y="430"/>
                    </a:lnTo>
                    <a:lnTo>
                      <a:pt x="6" y="455"/>
                    </a:lnTo>
                    <a:lnTo>
                      <a:pt x="2" y="482"/>
                    </a:lnTo>
                    <a:lnTo>
                      <a:pt x="0" y="511"/>
                    </a:lnTo>
                    <a:lnTo>
                      <a:pt x="0" y="538"/>
                    </a:lnTo>
                    <a:lnTo>
                      <a:pt x="0" y="564"/>
                    </a:lnTo>
                    <a:lnTo>
                      <a:pt x="2" y="593"/>
                    </a:lnTo>
                    <a:lnTo>
                      <a:pt x="6" y="620"/>
                    </a:lnTo>
                    <a:lnTo>
                      <a:pt x="10" y="645"/>
                    </a:lnTo>
                    <a:lnTo>
                      <a:pt x="16" y="672"/>
                    </a:lnTo>
                    <a:lnTo>
                      <a:pt x="23" y="697"/>
                    </a:lnTo>
                    <a:lnTo>
                      <a:pt x="31" y="722"/>
                    </a:lnTo>
                    <a:lnTo>
                      <a:pt x="41" y="747"/>
                    </a:lnTo>
                    <a:lnTo>
                      <a:pt x="52" y="770"/>
                    </a:lnTo>
                    <a:lnTo>
                      <a:pt x="64" y="793"/>
                    </a:lnTo>
                    <a:lnTo>
                      <a:pt x="77" y="816"/>
                    </a:lnTo>
                    <a:lnTo>
                      <a:pt x="90" y="837"/>
                    </a:lnTo>
                    <a:lnTo>
                      <a:pt x="106" y="858"/>
                    </a:lnTo>
                    <a:lnTo>
                      <a:pt x="121" y="879"/>
                    </a:lnTo>
                    <a:lnTo>
                      <a:pt x="138" y="898"/>
                    </a:lnTo>
                    <a:lnTo>
                      <a:pt x="156" y="918"/>
                    </a:lnTo>
                    <a:lnTo>
                      <a:pt x="175" y="935"/>
                    </a:lnTo>
                    <a:lnTo>
                      <a:pt x="194" y="952"/>
                    </a:lnTo>
                    <a:lnTo>
                      <a:pt x="215" y="967"/>
                    </a:lnTo>
                    <a:lnTo>
                      <a:pt x="236" y="983"/>
                    </a:lnTo>
                    <a:lnTo>
                      <a:pt x="257" y="996"/>
                    </a:lnTo>
                    <a:lnTo>
                      <a:pt x="280" y="1010"/>
                    </a:lnTo>
                    <a:lnTo>
                      <a:pt x="304" y="1021"/>
                    </a:lnTo>
                    <a:lnTo>
                      <a:pt x="327" y="1033"/>
                    </a:lnTo>
                    <a:lnTo>
                      <a:pt x="352" y="1042"/>
                    </a:lnTo>
                    <a:lnTo>
                      <a:pt x="376" y="1050"/>
                    </a:lnTo>
                    <a:lnTo>
                      <a:pt x="401" y="1058"/>
                    </a:lnTo>
                    <a:lnTo>
                      <a:pt x="428" y="1063"/>
                    </a:lnTo>
                    <a:lnTo>
                      <a:pt x="455" y="1069"/>
                    </a:lnTo>
                    <a:lnTo>
                      <a:pt x="482" y="1071"/>
                    </a:lnTo>
                    <a:lnTo>
                      <a:pt x="509" y="1073"/>
                    </a:lnTo>
                    <a:lnTo>
                      <a:pt x="536" y="1075"/>
                    </a:lnTo>
                    <a:lnTo>
                      <a:pt x="565" y="1073"/>
                    </a:lnTo>
                    <a:lnTo>
                      <a:pt x="591" y="1071"/>
                    </a:lnTo>
                    <a:lnTo>
                      <a:pt x="618" y="1069"/>
                    </a:lnTo>
                    <a:lnTo>
                      <a:pt x="645" y="1063"/>
                    </a:lnTo>
                    <a:lnTo>
                      <a:pt x="670" y="1058"/>
                    </a:lnTo>
                    <a:lnTo>
                      <a:pt x="695" y="1050"/>
                    </a:lnTo>
                    <a:lnTo>
                      <a:pt x="720" y="1042"/>
                    </a:lnTo>
                    <a:lnTo>
                      <a:pt x="745" y="1033"/>
                    </a:lnTo>
                    <a:lnTo>
                      <a:pt x="768" y="1021"/>
                    </a:lnTo>
                    <a:lnTo>
                      <a:pt x="793" y="1010"/>
                    </a:lnTo>
                    <a:lnTo>
                      <a:pt x="814" y="996"/>
                    </a:lnTo>
                    <a:lnTo>
                      <a:pt x="837" y="983"/>
                    </a:lnTo>
                    <a:lnTo>
                      <a:pt x="858" y="967"/>
                    </a:lnTo>
                    <a:lnTo>
                      <a:pt x="878" y="952"/>
                    </a:lnTo>
                    <a:lnTo>
                      <a:pt x="897" y="935"/>
                    </a:lnTo>
                    <a:lnTo>
                      <a:pt x="916" y="918"/>
                    </a:lnTo>
                    <a:lnTo>
                      <a:pt x="933" y="898"/>
                    </a:lnTo>
                    <a:lnTo>
                      <a:pt x="950" y="879"/>
                    </a:lnTo>
                    <a:lnTo>
                      <a:pt x="966" y="858"/>
                    </a:lnTo>
                    <a:lnTo>
                      <a:pt x="981" y="837"/>
                    </a:lnTo>
                    <a:lnTo>
                      <a:pt x="995" y="816"/>
                    </a:lnTo>
                    <a:lnTo>
                      <a:pt x="1008" y="793"/>
                    </a:lnTo>
                    <a:lnTo>
                      <a:pt x="1020" y="770"/>
                    </a:lnTo>
                    <a:lnTo>
                      <a:pt x="1031" y="747"/>
                    </a:lnTo>
                    <a:lnTo>
                      <a:pt x="1041" y="722"/>
                    </a:lnTo>
                    <a:lnTo>
                      <a:pt x="1048" y="697"/>
                    </a:lnTo>
                    <a:lnTo>
                      <a:pt x="1056" y="672"/>
                    </a:lnTo>
                    <a:lnTo>
                      <a:pt x="1062" y="645"/>
                    </a:lnTo>
                    <a:lnTo>
                      <a:pt x="1068" y="620"/>
                    </a:lnTo>
                    <a:lnTo>
                      <a:pt x="1070" y="593"/>
                    </a:lnTo>
                    <a:lnTo>
                      <a:pt x="1073" y="564"/>
                    </a:lnTo>
                    <a:lnTo>
                      <a:pt x="1073" y="538"/>
                    </a:lnTo>
                    <a:close/>
                    <a:moveTo>
                      <a:pt x="1066" y="538"/>
                    </a:moveTo>
                    <a:lnTo>
                      <a:pt x="1064" y="564"/>
                    </a:lnTo>
                    <a:lnTo>
                      <a:pt x="1062" y="591"/>
                    </a:lnTo>
                    <a:lnTo>
                      <a:pt x="1058" y="618"/>
                    </a:lnTo>
                    <a:lnTo>
                      <a:pt x="1054" y="645"/>
                    </a:lnTo>
                    <a:lnTo>
                      <a:pt x="1048" y="670"/>
                    </a:lnTo>
                    <a:lnTo>
                      <a:pt x="1041" y="695"/>
                    </a:lnTo>
                    <a:lnTo>
                      <a:pt x="1033" y="720"/>
                    </a:lnTo>
                    <a:lnTo>
                      <a:pt x="1023" y="743"/>
                    </a:lnTo>
                    <a:lnTo>
                      <a:pt x="1012" y="766"/>
                    </a:lnTo>
                    <a:lnTo>
                      <a:pt x="1000" y="789"/>
                    </a:lnTo>
                    <a:lnTo>
                      <a:pt x="989" y="812"/>
                    </a:lnTo>
                    <a:lnTo>
                      <a:pt x="975" y="833"/>
                    </a:lnTo>
                    <a:lnTo>
                      <a:pt x="960" y="854"/>
                    </a:lnTo>
                    <a:lnTo>
                      <a:pt x="945" y="873"/>
                    </a:lnTo>
                    <a:lnTo>
                      <a:pt x="927" y="893"/>
                    </a:lnTo>
                    <a:lnTo>
                      <a:pt x="910" y="912"/>
                    </a:lnTo>
                    <a:lnTo>
                      <a:pt x="891" y="929"/>
                    </a:lnTo>
                    <a:lnTo>
                      <a:pt x="872" y="946"/>
                    </a:lnTo>
                    <a:lnTo>
                      <a:pt x="853" y="962"/>
                    </a:lnTo>
                    <a:lnTo>
                      <a:pt x="831" y="975"/>
                    </a:lnTo>
                    <a:lnTo>
                      <a:pt x="810" y="990"/>
                    </a:lnTo>
                    <a:lnTo>
                      <a:pt x="787" y="1002"/>
                    </a:lnTo>
                    <a:lnTo>
                      <a:pt x="766" y="1014"/>
                    </a:lnTo>
                    <a:lnTo>
                      <a:pt x="741" y="1025"/>
                    </a:lnTo>
                    <a:lnTo>
                      <a:pt x="718" y="1035"/>
                    </a:lnTo>
                    <a:lnTo>
                      <a:pt x="693" y="1042"/>
                    </a:lnTo>
                    <a:lnTo>
                      <a:pt x="668" y="1050"/>
                    </a:lnTo>
                    <a:lnTo>
                      <a:pt x="643" y="1056"/>
                    </a:lnTo>
                    <a:lnTo>
                      <a:pt x="616" y="1060"/>
                    </a:lnTo>
                    <a:lnTo>
                      <a:pt x="590" y="1063"/>
                    </a:lnTo>
                    <a:lnTo>
                      <a:pt x="563" y="1065"/>
                    </a:lnTo>
                    <a:lnTo>
                      <a:pt x="536" y="1065"/>
                    </a:lnTo>
                    <a:lnTo>
                      <a:pt x="509" y="1065"/>
                    </a:lnTo>
                    <a:lnTo>
                      <a:pt x="482" y="1063"/>
                    </a:lnTo>
                    <a:lnTo>
                      <a:pt x="455" y="1060"/>
                    </a:lnTo>
                    <a:lnTo>
                      <a:pt x="430" y="1056"/>
                    </a:lnTo>
                    <a:lnTo>
                      <a:pt x="403" y="1050"/>
                    </a:lnTo>
                    <a:lnTo>
                      <a:pt x="378" y="1042"/>
                    </a:lnTo>
                    <a:lnTo>
                      <a:pt x="355" y="1035"/>
                    </a:lnTo>
                    <a:lnTo>
                      <a:pt x="330" y="1025"/>
                    </a:lnTo>
                    <a:lnTo>
                      <a:pt x="307" y="1014"/>
                    </a:lnTo>
                    <a:lnTo>
                      <a:pt x="284" y="1002"/>
                    </a:lnTo>
                    <a:lnTo>
                      <a:pt x="261" y="990"/>
                    </a:lnTo>
                    <a:lnTo>
                      <a:pt x="240" y="975"/>
                    </a:lnTo>
                    <a:lnTo>
                      <a:pt x="219" y="962"/>
                    </a:lnTo>
                    <a:lnTo>
                      <a:pt x="200" y="946"/>
                    </a:lnTo>
                    <a:lnTo>
                      <a:pt x="181" y="929"/>
                    </a:lnTo>
                    <a:lnTo>
                      <a:pt x="163" y="912"/>
                    </a:lnTo>
                    <a:lnTo>
                      <a:pt x="144" y="893"/>
                    </a:lnTo>
                    <a:lnTo>
                      <a:pt x="129" y="873"/>
                    </a:lnTo>
                    <a:lnTo>
                      <a:pt x="113" y="854"/>
                    </a:lnTo>
                    <a:lnTo>
                      <a:pt x="98" y="833"/>
                    </a:lnTo>
                    <a:lnTo>
                      <a:pt x="85" y="812"/>
                    </a:lnTo>
                    <a:lnTo>
                      <a:pt x="71" y="789"/>
                    </a:lnTo>
                    <a:lnTo>
                      <a:pt x="60" y="766"/>
                    </a:lnTo>
                    <a:lnTo>
                      <a:pt x="48" y="743"/>
                    </a:lnTo>
                    <a:lnTo>
                      <a:pt x="41" y="720"/>
                    </a:lnTo>
                    <a:lnTo>
                      <a:pt x="31" y="695"/>
                    </a:lnTo>
                    <a:lnTo>
                      <a:pt x="25" y="670"/>
                    </a:lnTo>
                    <a:lnTo>
                      <a:pt x="17" y="645"/>
                    </a:lnTo>
                    <a:lnTo>
                      <a:pt x="14" y="618"/>
                    </a:lnTo>
                    <a:lnTo>
                      <a:pt x="10" y="591"/>
                    </a:lnTo>
                    <a:lnTo>
                      <a:pt x="8" y="564"/>
                    </a:lnTo>
                    <a:lnTo>
                      <a:pt x="8" y="538"/>
                    </a:lnTo>
                    <a:lnTo>
                      <a:pt x="8" y="511"/>
                    </a:lnTo>
                    <a:lnTo>
                      <a:pt x="10" y="484"/>
                    </a:lnTo>
                    <a:lnTo>
                      <a:pt x="14" y="457"/>
                    </a:lnTo>
                    <a:lnTo>
                      <a:pt x="17" y="430"/>
                    </a:lnTo>
                    <a:lnTo>
                      <a:pt x="25" y="405"/>
                    </a:lnTo>
                    <a:lnTo>
                      <a:pt x="31" y="380"/>
                    </a:lnTo>
                    <a:lnTo>
                      <a:pt x="41" y="355"/>
                    </a:lnTo>
                    <a:lnTo>
                      <a:pt x="48" y="332"/>
                    </a:lnTo>
                    <a:lnTo>
                      <a:pt x="60" y="309"/>
                    </a:lnTo>
                    <a:lnTo>
                      <a:pt x="71" y="286"/>
                    </a:lnTo>
                    <a:lnTo>
                      <a:pt x="85" y="263"/>
                    </a:lnTo>
                    <a:lnTo>
                      <a:pt x="98" y="242"/>
                    </a:lnTo>
                    <a:lnTo>
                      <a:pt x="113" y="221"/>
                    </a:lnTo>
                    <a:lnTo>
                      <a:pt x="129" y="202"/>
                    </a:lnTo>
                    <a:lnTo>
                      <a:pt x="144" y="182"/>
                    </a:lnTo>
                    <a:lnTo>
                      <a:pt x="163" y="163"/>
                    </a:lnTo>
                    <a:lnTo>
                      <a:pt x="181" y="146"/>
                    </a:lnTo>
                    <a:lnTo>
                      <a:pt x="200" y="129"/>
                    </a:lnTo>
                    <a:lnTo>
                      <a:pt x="219" y="113"/>
                    </a:lnTo>
                    <a:lnTo>
                      <a:pt x="240" y="100"/>
                    </a:lnTo>
                    <a:lnTo>
                      <a:pt x="261" y="85"/>
                    </a:lnTo>
                    <a:lnTo>
                      <a:pt x="284" y="73"/>
                    </a:lnTo>
                    <a:lnTo>
                      <a:pt x="307" y="62"/>
                    </a:lnTo>
                    <a:lnTo>
                      <a:pt x="330" y="50"/>
                    </a:lnTo>
                    <a:lnTo>
                      <a:pt x="355" y="40"/>
                    </a:lnTo>
                    <a:lnTo>
                      <a:pt x="378" y="33"/>
                    </a:lnTo>
                    <a:lnTo>
                      <a:pt x="403" y="25"/>
                    </a:lnTo>
                    <a:lnTo>
                      <a:pt x="430" y="19"/>
                    </a:lnTo>
                    <a:lnTo>
                      <a:pt x="455" y="15"/>
                    </a:lnTo>
                    <a:lnTo>
                      <a:pt x="482" y="12"/>
                    </a:lnTo>
                    <a:lnTo>
                      <a:pt x="509" y="10"/>
                    </a:lnTo>
                    <a:lnTo>
                      <a:pt x="536" y="10"/>
                    </a:lnTo>
                    <a:lnTo>
                      <a:pt x="563" y="10"/>
                    </a:lnTo>
                    <a:lnTo>
                      <a:pt x="590" y="12"/>
                    </a:lnTo>
                    <a:lnTo>
                      <a:pt x="616" y="15"/>
                    </a:lnTo>
                    <a:lnTo>
                      <a:pt x="643" y="19"/>
                    </a:lnTo>
                    <a:lnTo>
                      <a:pt x="668" y="25"/>
                    </a:lnTo>
                    <a:lnTo>
                      <a:pt x="693" y="33"/>
                    </a:lnTo>
                    <a:lnTo>
                      <a:pt x="718" y="40"/>
                    </a:lnTo>
                    <a:lnTo>
                      <a:pt x="741" y="50"/>
                    </a:lnTo>
                    <a:lnTo>
                      <a:pt x="766" y="62"/>
                    </a:lnTo>
                    <a:lnTo>
                      <a:pt x="787" y="73"/>
                    </a:lnTo>
                    <a:lnTo>
                      <a:pt x="810" y="85"/>
                    </a:lnTo>
                    <a:lnTo>
                      <a:pt x="831" y="100"/>
                    </a:lnTo>
                    <a:lnTo>
                      <a:pt x="853" y="113"/>
                    </a:lnTo>
                    <a:lnTo>
                      <a:pt x="872" y="129"/>
                    </a:lnTo>
                    <a:lnTo>
                      <a:pt x="891" y="146"/>
                    </a:lnTo>
                    <a:lnTo>
                      <a:pt x="910" y="163"/>
                    </a:lnTo>
                    <a:lnTo>
                      <a:pt x="927" y="182"/>
                    </a:lnTo>
                    <a:lnTo>
                      <a:pt x="945" y="202"/>
                    </a:lnTo>
                    <a:lnTo>
                      <a:pt x="960" y="221"/>
                    </a:lnTo>
                    <a:lnTo>
                      <a:pt x="975" y="242"/>
                    </a:lnTo>
                    <a:lnTo>
                      <a:pt x="989" y="263"/>
                    </a:lnTo>
                    <a:lnTo>
                      <a:pt x="1000" y="286"/>
                    </a:lnTo>
                    <a:lnTo>
                      <a:pt x="1012" y="309"/>
                    </a:lnTo>
                    <a:lnTo>
                      <a:pt x="1023" y="332"/>
                    </a:lnTo>
                    <a:lnTo>
                      <a:pt x="1033" y="355"/>
                    </a:lnTo>
                    <a:lnTo>
                      <a:pt x="1041" y="380"/>
                    </a:lnTo>
                    <a:lnTo>
                      <a:pt x="1048" y="405"/>
                    </a:lnTo>
                    <a:lnTo>
                      <a:pt x="1054" y="430"/>
                    </a:lnTo>
                    <a:lnTo>
                      <a:pt x="1058" y="457"/>
                    </a:lnTo>
                    <a:lnTo>
                      <a:pt x="1062" y="484"/>
                    </a:lnTo>
                    <a:lnTo>
                      <a:pt x="1064" y="511"/>
                    </a:lnTo>
                    <a:lnTo>
                      <a:pt x="1066" y="538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7" name="Freeform 91">
                <a:extLst>
                  <a:ext uri="{FF2B5EF4-FFF2-40B4-BE49-F238E27FC236}">
                    <a16:creationId xmlns:a16="http://schemas.microsoft.com/office/drawing/2014/main" id="{3A2C84D2-405F-45FF-93D3-DD40D601F0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4" y="1646"/>
                <a:ext cx="1066" cy="1067"/>
              </a:xfrm>
              <a:custGeom>
                <a:avLst/>
                <a:gdLst>
                  <a:gd name="T0" fmla="*/ 1054 w 1066"/>
                  <a:gd name="T1" fmla="*/ 426 h 1067"/>
                  <a:gd name="T2" fmla="*/ 1012 w 1066"/>
                  <a:gd name="T3" fmla="*/ 303 h 1067"/>
                  <a:gd name="T4" fmla="*/ 943 w 1066"/>
                  <a:gd name="T5" fmla="*/ 194 h 1067"/>
                  <a:gd name="T6" fmla="*/ 851 w 1066"/>
                  <a:gd name="T7" fmla="*/ 107 h 1067"/>
                  <a:gd name="T8" fmla="*/ 739 w 1066"/>
                  <a:gd name="T9" fmla="*/ 42 h 1067"/>
                  <a:gd name="T10" fmla="*/ 612 w 1066"/>
                  <a:gd name="T11" fmla="*/ 8 h 1067"/>
                  <a:gd name="T12" fmla="*/ 478 w 1066"/>
                  <a:gd name="T13" fmla="*/ 4 h 1067"/>
                  <a:gd name="T14" fmla="*/ 349 w 1066"/>
                  <a:gd name="T15" fmla="*/ 33 h 1067"/>
                  <a:gd name="T16" fmla="*/ 234 w 1066"/>
                  <a:gd name="T17" fmla="*/ 92 h 1067"/>
                  <a:gd name="T18" fmla="*/ 138 w 1066"/>
                  <a:gd name="T19" fmla="*/ 175 h 1067"/>
                  <a:gd name="T20" fmla="*/ 63 w 1066"/>
                  <a:gd name="T21" fmla="*/ 280 h 1067"/>
                  <a:gd name="T22" fmla="*/ 15 w 1066"/>
                  <a:gd name="T23" fmla="*/ 401 h 1067"/>
                  <a:gd name="T24" fmla="*/ 0 w 1066"/>
                  <a:gd name="T25" fmla="*/ 534 h 1067"/>
                  <a:gd name="T26" fmla="*/ 15 w 1066"/>
                  <a:gd name="T27" fmla="*/ 666 h 1067"/>
                  <a:gd name="T28" fmla="*/ 63 w 1066"/>
                  <a:gd name="T29" fmla="*/ 787 h 1067"/>
                  <a:gd name="T30" fmla="*/ 138 w 1066"/>
                  <a:gd name="T31" fmla="*/ 892 h 1067"/>
                  <a:gd name="T32" fmla="*/ 234 w 1066"/>
                  <a:gd name="T33" fmla="*/ 975 h 1067"/>
                  <a:gd name="T34" fmla="*/ 349 w 1066"/>
                  <a:gd name="T35" fmla="*/ 1034 h 1067"/>
                  <a:gd name="T36" fmla="*/ 478 w 1066"/>
                  <a:gd name="T37" fmla="*/ 1063 h 1067"/>
                  <a:gd name="T38" fmla="*/ 612 w 1066"/>
                  <a:gd name="T39" fmla="*/ 1059 h 1067"/>
                  <a:gd name="T40" fmla="*/ 739 w 1066"/>
                  <a:gd name="T41" fmla="*/ 1025 h 1067"/>
                  <a:gd name="T42" fmla="*/ 851 w 1066"/>
                  <a:gd name="T43" fmla="*/ 960 h 1067"/>
                  <a:gd name="T44" fmla="*/ 943 w 1066"/>
                  <a:gd name="T45" fmla="*/ 873 h 1067"/>
                  <a:gd name="T46" fmla="*/ 1012 w 1066"/>
                  <a:gd name="T47" fmla="*/ 764 h 1067"/>
                  <a:gd name="T48" fmla="*/ 1054 w 1066"/>
                  <a:gd name="T49" fmla="*/ 641 h 1067"/>
                  <a:gd name="T50" fmla="*/ 1056 w 1066"/>
                  <a:gd name="T51" fmla="*/ 534 h 1067"/>
                  <a:gd name="T52" fmla="*/ 1041 w 1066"/>
                  <a:gd name="T53" fmla="*/ 664 h 1067"/>
                  <a:gd name="T54" fmla="*/ 993 w 1066"/>
                  <a:gd name="T55" fmla="*/ 783 h 1067"/>
                  <a:gd name="T56" fmla="*/ 920 w 1066"/>
                  <a:gd name="T57" fmla="*/ 887 h 1067"/>
                  <a:gd name="T58" fmla="*/ 826 w 1066"/>
                  <a:gd name="T59" fmla="*/ 969 h 1067"/>
                  <a:gd name="T60" fmla="*/ 712 w 1066"/>
                  <a:gd name="T61" fmla="*/ 1027 h 1067"/>
                  <a:gd name="T62" fmla="*/ 586 w 1066"/>
                  <a:gd name="T63" fmla="*/ 1056 h 1067"/>
                  <a:gd name="T64" fmla="*/ 453 w 1066"/>
                  <a:gd name="T65" fmla="*/ 1052 h 1067"/>
                  <a:gd name="T66" fmla="*/ 328 w 1066"/>
                  <a:gd name="T67" fmla="*/ 1017 h 1067"/>
                  <a:gd name="T68" fmla="*/ 219 w 1066"/>
                  <a:gd name="T69" fmla="*/ 954 h 1067"/>
                  <a:gd name="T70" fmla="*/ 127 w 1066"/>
                  <a:gd name="T71" fmla="*/ 867 h 1067"/>
                  <a:gd name="T72" fmla="*/ 60 w 1066"/>
                  <a:gd name="T73" fmla="*/ 760 h 1067"/>
                  <a:gd name="T74" fmla="*/ 19 w 1066"/>
                  <a:gd name="T75" fmla="*/ 639 h 1067"/>
                  <a:gd name="T76" fmla="*/ 8 w 1066"/>
                  <a:gd name="T77" fmla="*/ 507 h 1067"/>
                  <a:gd name="T78" fmla="*/ 31 w 1066"/>
                  <a:gd name="T79" fmla="*/ 378 h 1067"/>
                  <a:gd name="T80" fmla="*/ 85 w 1066"/>
                  <a:gd name="T81" fmla="*/ 261 h 1067"/>
                  <a:gd name="T82" fmla="*/ 161 w 1066"/>
                  <a:gd name="T83" fmla="*/ 163 h 1067"/>
                  <a:gd name="T84" fmla="*/ 261 w 1066"/>
                  <a:gd name="T85" fmla="*/ 84 h 1067"/>
                  <a:gd name="T86" fmla="*/ 376 w 1066"/>
                  <a:gd name="T87" fmla="*/ 33 h 1067"/>
                  <a:gd name="T88" fmla="*/ 505 w 1066"/>
                  <a:gd name="T89" fmla="*/ 10 h 1067"/>
                  <a:gd name="T90" fmla="*/ 637 w 1066"/>
                  <a:gd name="T91" fmla="*/ 19 h 1067"/>
                  <a:gd name="T92" fmla="*/ 760 w 1066"/>
                  <a:gd name="T93" fmla="*/ 61 h 1067"/>
                  <a:gd name="T94" fmla="*/ 866 w 1066"/>
                  <a:gd name="T95" fmla="*/ 129 h 1067"/>
                  <a:gd name="T96" fmla="*/ 952 w 1066"/>
                  <a:gd name="T97" fmla="*/ 219 h 1067"/>
                  <a:gd name="T98" fmla="*/ 1016 w 1066"/>
                  <a:gd name="T99" fmla="*/ 330 h 1067"/>
                  <a:gd name="T100" fmla="*/ 1050 w 1066"/>
                  <a:gd name="T101" fmla="*/ 453 h 10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6"/>
                  <a:gd name="T154" fmla="*/ 0 h 1067"/>
                  <a:gd name="T155" fmla="*/ 1066 w 1066"/>
                  <a:gd name="T156" fmla="*/ 1067 h 10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6" h="1067">
                    <a:moveTo>
                      <a:pt x="1066" y="534"/>
                    </a:moveTo>
                    <a:lnTo>
                      <a:pt x="1064" y="507"/>
                    </a:lnTo>
                    <a:lnTo>
                      <a:pt x="1062" y="480"/>
                    </a:lnTo>
                    <a:lnTo>
                      <a:pt x="1060" y="453"/>
                    </a:lnTo>
                    <a:lnTo>
                      <a:pt x="1054" y="426"/>
                    </a:lnTo>
                    <a:lnTo>
                      <a:pt x="1048" y="401"/>
                    </a:lnTo>
                    <a:lnTo>
                      <a:pt x="1041" y="374"/>
                    </a:lnTo>
                    <a:lnTo>
                      <a:pt x="1033" y="351"/>
                    </a:lnTo>
                    <a:lnTo>
                      <a:pt x="1023" y="326"/>
                    </a:lnTo>
                    <a:lnTo>
                      <a:pt x="1012" y="303"/>
                    </a:lnTo>
                    <a:lnTo>
                      <a:pt x="1000" y="280"/>
                    </a:lnTo>
                    <a:lnTo>
                      <a:pt x="989" y="257"/>
                    </a:lnTo>
                    <a:lnTo>
                      <a:pt x="973" y="236"/>
                    </a:lnTo>
                    <a:lnTo>
                      <a:pt x="960" y="215"/>
                    </a:lnTo>
                    <a:lnTo>
                      <a:pt x="943" y="194"/>
                    </a:lnTo>
                    <a:lnTo>
                      <a:pt x="927" y="175"/>
                    </a:lnTo>
                    <a:lnTo>
                      <a:pt x="908" y="157"/>
                    </a:lnTo>
                    <a:lnTo>
                      <a:pt x="891" y="138"/>
                    </a:lnTo>
                    <a:lnTo>
                      <a:pt x="872" y="123"/>
                    </a:lnTo>
                    <a:lnTo>
                      <a:pt x="851" y="107"/>
                    </a:lnTo>
                    <a:lnTo>
                      <a:pt x="829" y="92"/>
                    </a:lnTo>
                    <a:lnTo>
                      <a:pt x="808" y="79"/>
                    </a:lnTo>
                    <a:lnTo>
                      <a:pt x="785" y="65"/>
                    </a:lnTo>
                    <a:lnTo>
                      <a:pt x="764" y="54"/>
                    </a:lnTo>
                    <a:lnTo>
                      <a:pt x="739" y="42"/>
                    </a:lnTo>
                    <a:lnTo>
                      <a:pt x="716" y="33"/>
                    </a:lnTo>
                    <a:lnTo>
                      <a:pt x="691" y="25"/>
                    </a:lnTo>
                    <a:lnTo>
                      <a:pt x="666" y="17"/>
                    </a:lnTo>
                    <a:lnTo>
                      <a:pt x="639" y="11"/>
                    </a:lnTo>
                    <a:lnTo>
                      <a:pt x="612" y="8"/>
                    </a:lnTo>
                    <a:lnTo>
                      <a:pt x="587" y="4"/>
                    </a:lnTo>
                    <a:lnTo>
                      <a:pt x="559" y="2"/>
                    </a:lnTo>
                    <a:lnTo>
                      <a:pt x="532" y="0"/>
                    </a:lnTo>
                    <a:lnTo>
                      <a:pt x="505" y="2"/>
                    </a:lnTo>
                    <a:lnTo>
                      <a:pt x="478" y="4"/>
                    </a:lnTo>
                    <a:lnTo>
                      <a:pt x="451" y="8"/>
                    </a:lnTo>
                    <a:lnTo>
                      <a:pt x="424" y="11"/>
                    </a:lnTo>
                    <a:lnTo>
                      <a:pt x="399" y="17"/>
                    </a:lnTo>
                    <a:lnTo>
                      <a:pt x="374" y="25"/>
                    </a:lnTo>
                    <a:lnTo>
                      <a:pt x="349" y="33"/>
                    </a:lnTo>
                    <a:lnTo>
                      <a:pt x="324" y="42"/>
                    </a:lnTo>
                    <a:lnTo>
                      <a:pt x="301" y="54"/>
                    </a:lnTo>
                    <a:lnTo>
                      <a:pt x="278" y="65"/>
                    </a:lnTo>
                    <a:lnTo>
                      <a:pt x="255" y="79"/>
                    </a:lnTo>
                    <a:lnTo>
                      <a:pt x="234" y="92"/>
                    </a:lnTo>
                    <a:lnTo>
                      <a:pt x="213" y="107"/>
                    </a:lnTo>
                    <a:lnTo>
                      <a:pt x="194" y="123"/>
                    </a:lnTo>
                    <a:lnTo>
                      <a:pt x="175" y="138"/>
                    </a:lnTo>
                    <a:lnTo>
                      <a:pt x="156" y="157"/>
                    </a:lnTo>
                    <a:lnTo>
                      <a:pt x="138" y="175"/>
                    </a:lnTo>
                    <a:lnTo>
                      <a:pt x="121" y="194"/>
                    </a:lnTo>
                    <a:lnTo>
                      <a:pt x="106" y="215"/>
                    </a:lnTo>
                    <a:lnTo>
                      <a:pt x="90" y="236"/>
                    </a:lnTo>
                    <a:lnTo>
                      <a:pt x="77" y="257"/>
                    </a:lnTo>
                    <a:lnTo>
                      <a:pt x="63" y="280"/>
                    </a:lnTo>
                    <a:lnTo>
                      <a:pt x="52" y="303"/>
                    </a:lnTo>
                    <a:lnTo>
                      <a:pt x="40" y="326"/>
                    </a:lnTo>
                    <a:lnTo>
                      <a:pt x="33" y="351"/>
                    </a:lnTo>
                    <a:lnTo>
                      <a:pt x="23" y="374"/>
                    </a:lnTo>
                    <a:lnTo>
                      <a:pt x="15" y="401"/>
                    </a:lnTo>
                    <a:lnTo>
                      <a:pt x="10" y="426"/>
                    </a:lnTo>
                    <a:lnTo>
                      <a:pt x="6" y="453"/>
                    </a:lnTo>
                    <a:lnTo>
                      <a:pt x="2" y="480"/>
                    </a:lnTo>
                    <a:lnTo>
                      <a:pt x="0" y="507"/>
                    </a:lnTo>
                    <a:lnTo>
                      <a:pt x="0" y="534"/>
                    </a:lnTo>
                    <a:lnTo>
                      <a:pt x="0" y="560"/>
                    </a:lnTo>
                    <a:lnTo>
                      <a:pt x="2" y="587"/>
                    </a:lnTo>
                    <a:lnTo>
                      <a:pt x="6" y="614"/>
                    </a:lnTo>
                    <a:lnTo>
                      <a:pt x="10" y="641"/>
                    </a:lnTo>
                    <a:lnTo>
                      <a:pt x="15" y="666"/>
                    </a:lnTo>
                    <a:lnTo>
                      <a:pt x="23" y="693"/>
                    </a:lnTo>
                    <a:lnTo>
                      <a:pt x="33" y="716"/>
                    </a:lnTo>
                    <a:lnTo>
                      <a:pt x="40" y="741"/>
                    </a:lnTo>
                    <a:lnTo>
                      <a:pt x="52" y="764"/>
                    </a:lnTo>
                    <a:lnTo>
                      <a:pt x="63" y="787"/>
                    </a:lnTo>
                    <a:lnTo>
                      <a:pt x="77" y="810"/>
                    </a:lnTo>
                    <a:lnTo>
                      <a:pt x="90" y="831"/>
                    </a:lnTo>
                    <a:lnTo>
                      <a:pt x="106" y="852"/>
                    </a:lnTo>
                    <a:lnTo>
                      <a:pt x="121" y="873"/>
                    </a:lnTo>
                    <a:lnTo>
                      <a:pt x="138" y="892"/>
                    </a:lnTo>
                    <a:lnTo>
                      <a:pt x="156" y="910"/>
                    </a:lnTo>
                    <a:lnTo>
                      <a:pt x="175" y="929"/>
                    </a:lnTo>
                    <a:lnTo>
                      <a:pt x="194" y="944"/>
                    </a:lnTo>
                    <a:lnTo>
                      <a:pt x="213" y="960"/>
                    </a:lnTo>
                    <a:lnTo>
                      <a:pt x="234" y="975"/>
                    </a:lnTo>
                    <a:lnTo>
                      <a:pt x="255" y="988"/>
                    </a:lnTo>
                    <a:lnTo>
                      <a:pt x="278" y="1002"/>
                    </a:lnTo>
                    <a:lnTo>
                      <a:pt x="301" y="1013"/>
                    </a:lnTo>
                    <a:lnTo>
                      <a:pt x="324" y="1025"/>
                    </a:lnTo>
                    <a:lnTo>
                      <a:pt x="349" y="1034"/>
                    </a:lnTo>
                    <a:lnTo>
                      <a:pt x="374" y="1042"/>
                    </a:lnTo>
                    <a:lnTo>
                      <a:pt x="399" y="1050"/>
                    </a:lnTo>
                    <a:lnTo>
                      <a:pt x="424" y="1056"/>
                    </a:lnTo>
                    <a:lnTo>
                      <a:pt x="451" y="1059"/>
                    </a:lnTo>
                    <a:lnTo>
                      <a:pt x="478" y="1063"/>
                    </a:lnTo>
                    <a:lnTo>
                      <a:pt x="505" y="1065"/>
                    </a:lnTo>
                    <a:lnTo>
                      <a:pt x="532" y="1067"/>
                    </a:lnTo>
                    <a:lnTo>
                      <a:pt x="559" y="1065"/>
                    </a:lnTo>
                    <a:lnTo>
                      <a:pt x="587" y="1063"/>
                    </a:lnTo>
                    <a:lnTo>
                      <a:pt x="612" y="1059"/>
                    </a:lnTo>
                    <a:lnTo>
                      <a:pt x="639" y="1056"/>
                    </a:lnTo>
                    <a:lnTo>
                      <a:pt x="666" y="1050"/>
                    </a:lnTo>
                    <a:lnTo>
                      <a:pt x="691" y="1042"/>
                    </a:lnTo>
                    <a:lnTo>
                      <a:pt x="716" y="1034"/>
                    </a:lnTo>
                    <a:lnTo>
                      <a:pt x="739" y="1025"/>
                    </a:lnTo>
                    <a:lnTo>
                      <a:pt x="764" y="1013"/>
                    </a:lnTo>
                    <a:lnTo>
                      <a:pt x="785" y="1002"/>
                    </a:lnTo>
                    <a:lnTo>
                      <a:pt x="808" y="988"/>
                    </a:lnTo>
                    <a:lnTo>
                      <a:pt x="829" y="975"/>
                    </a:lnTo>
                    <a:lnTo>
                      <a:pt x="851" y="960"/>
                    </a:lnTo>
                    <a:lnTo>
                      <a:pt x="872" y="944"/>
                    </a:lnTo>
                    <a:lnTo>
                      <a:pt x="891" y="929"/>
                    </a:lnTo>
                    <a:lnTo>
                      <a:pt x="908" y="910"/>
                    </a:lnTo>
                    <a:lnTo>
                      <a:pt x="927" y="892"/>
                    </a:lnTo>
                    <a:lnTo>
                      <a:pt x="943" y="873"/>
                    </a:lnTo>
                    <a:lnTo>
                      <a:pt x="960" y="852"/>
                    </a:lnTo>
                    <a:lnTo>
                      <a:pt x="973" y="831"/>
                    </a:lnTo>
                    <a:lnTo>
                      <a:pt x="989" y="810"/>
                    </a:lnTo>
                    <a:lnTo>
                      <a:pt x="1000" y="787"/>
                    </a:lnTo>
                    <a:lnTo>
                      <a:pt x="1012" y="764"/>
                    </a:lnTo>
                    <a:lnTo>
                      <a:pt x="1023" y="741"/>
                    </a:lnTo>
                    <a:lnTo>
                      <a:pt x="1033" y="716"/>
                    </a:lnTo>
                    <a:lnTo>
                      <a:pt x="1041" y="693"/>
                    </a:lnTo>
                    <a:lnTo>
                      <a:pt x="1048" y="666"/>
                    </a:lnTo>
                    <a:lnTo>
                      <a:pt x="1054" y="641"/>
                    </a:lnTo>
                    <a:lnTo>
                      <a:pt x="1060" y="614"/>
                    </a:lnTo>
                    <a:lnTo>
                      <a:pt x="1062" y="587"/>
                    </a:lnTo>
                    <a:lnTo>
                      <a:pt x="1064" y="560"/>
                    </a:lnTo>
                    <a:lnTo>
                      <a:pt x="1066" y="534"/>
                    </a:lnTo>
                    <a:close/>
                    <a:moveTo>
                      <a:pt x="1056" y="534"/>
                    </a:moveTo>
                    <a:lnTo>
                      <a:pt x="1056" y="560"/>
                    </a:lnTo>
                    <a:lnTo>
                      <a:pt x="1054" y="587"/>
                    </a:lnTo>
                    <a:lnTo>
                      <a:pt x="1050" y="614"/>
                    </a:lnTo>
                    <a:lnTo>
                      <a:pt x="1046" y="639"/>
                    </a:lnTo>
                    <a:lnTo>
                      <a:pt x="1041" y="664"/>
                    </a:lnTo>
                    <a:lnTo>
                      <a:pt x="1033" y="689"/>
                    </a:lnTo>
                    <a:lnTo>
                      <a:pt x="1025" y="714"/>
                    </a:lnTo>
                    <a:lnTo>
                      <a:pt x="1016" y="737"/>
                    </a:lnTo>
                    <a:lnTo>
                      <a:pt x="1004" y="760"/>
                    </a:lnTo>
                    <a:lnTo>
                      <a:pt x="993" y="783"/>
                    </a:lnTo>
                    <a:lnTo>
                      <a:pt x="981" y="806"/>
                    </a:lnTo>
                    <a:lnTo>
                      <a:pt x="968" y="827"/>
                    </a:lnTo>
                    <a:lnTo>
                      <a:pt x="952" y="848"/>
                    </a:lnTo>
                    <a:lnTo>
                      <a:pt x="937" y="867"/>
                    </a:lnTo>
                    <a:lnTo>
                      <a:pt x="920" y="887"/>
                    </a:lnTo>
                    <a:lnTo>
                      <a:pt x="902" y="904"/>
                    </a:lnTo>
                    <a:lnTo>
                      <a:pt x="885" y="921"/>
                    </a:lnTo>
                    <a:lnTo>
                      <a:pt x="866" y="938"/>
                    </a:lnTo>
                    <a:lnTo>
                      <a:pt x="847" y="954"/>
                    </a:lnTo>
                    <a:lnTo>
                      <a:pt x="826" y="969"/>
                    </a:lnTo>
                    <a:lnTo>
                      <a:pt x="804" y="983"/>
                    </a:lnTo>
                    <a:lnTo>
                      <a:pt x="781" y="994"/>
                    </a:lnTo>
                    <a:lnTo>
                      <a:pt x="760" y="1006"/>
                    </a:lnTo>
                    <a:lnTo>
                      <a:pt x="737" y="1017"/>
                    </a:lnTo>
                    <a:lnTo>
                      <a:pt x="712" y="1027"/>
                    </a:lnTo>
                    <a:lnTo>
                      <a:pt x="687" y="1034"/>
                    </a:lnTo>
                    <a:lnTo>
                      <a:pt x="662" y="1042"/>
                    </a:lnTo>
                    <a:lnTo>
                      <a:pt x="637" y="1048"/>
                    </a:lnTo>
                    <a:lnTo>
                      <a:pt x="612" y="1052"/>
                    </a:lnTo>
                    <a:lnTo>
                      <a:pt x="586" y="1056"/>
                    </a:lnTo>
                    <a:lnTo>
                      <a:pt x="559" y="1057"/>
                    </a:lnTo>
                    <a:lnTo>
                      <a:pt x="532" y="1057"/>
                    </a:lnTo>
                    <a:lnTo>
                      <a:pt x="505" y="1057"/>
                    </a:lnTo>
                    <a:lnTo>
                      <a:pt x="478" y="1056"/>
                    </a:lnTo>
                    <a:lnTo>
                      <a:pt x="453" y="1052"/>
                    </a:lnTo>
                    <a:lnTo>
                      <a:pt x="426" y="1048"/>
                    </a:lnTo>
                    <a:lnTo>
                      <a:pt x="401" y="1042"/>
                    </a:lnTo>
                    <a:lnTo>
                      <a:pt x="376" y="1034"/>
                    </a:lnTo>
                    <a:lnTo>
                      <a:pt x="351" y="1027"/>
                    </a:lnTo>
                    <a:lnTo>
                      <a:pt x="328" y="1017"/>
                    </a:lnTo>
                    <a:lnTo>
                      <a:pt x="305" y="1006"/>
                    </a:lnTo>
                    <a:lnTo>
                      <a:pt x="282" y="994"/>
                    </a:lnTo>
                    <a:lnTo>
                      <a:pt x="261" y="983"/>
                    </a:lnTo>
                    <a:lnTo>
                      <a:pt x="238" y="969"/>
                    </a:lnTo>
                    <a:lnTo>
                      <a:pt x="219" y="954"/>
                    </a:lnTo>
                    <a:lnTo>
                      <a:pt x="198" y="938"/>
                    </a:lnTo>
                    <a:lnTo>
                      <a:pt x="180" y="921"/>
                    </a:lnTo>
                    <a:lnTo>
                      <a:pt x="161" y="904"/>
                    </a:lnTo>
                    <a:lnTo>
                      <a:pt x="144" y="887"/>
                    </a:lnTo>
                    <a:lnTo>
                      <a:pt x="127" y="867"/>
                    </a:lnTo>
                    <a:lnTo>
                      <a:pt x="111" y="848"/>
                    </a:lnTo>
                    <a:lnTo>
                      <a:pt x="98" y="827"/>
                    </a:lnTo>
                    <a:lnTo>
                      <a:pt x="85" y="806"/>
                    </a:lnTo>
                    <a:lnTo>
                      <a:pt x="71" y="783"/>
                    </a:lnTo>
                    <a:lnTo>
                      <a:pt x="60" y="760"/>
                    </a:lnTo>
                    <a:lnTo>
                      <a:pt x="48" y="737"/>
                    </a:lnTo>
                    <a:lnTo>
                      <a:pt x="40" y="714"/>
                    </a:lnTo>
                    <a:lnTo>
                      <a:pt x="31" y="689"/>
                    </a:lnTo>
                    <a:lnTo>
                      <a:pt x="25" y="664"/>
                    </a:lnTo>
                    <a:lnTo>
                      <a:pt x="19" y="639"/>
                    </a:lnTo>
                    <a:lnTo>
                      <a:pt x="13" y="614"/>
                    </a:lnTo>
                    <a:lnTo>
                      <a:pt x="10" y="587"/>
                    </a:lnTo>
                    <a:lnTo>
                      <a:pt x="8" y="560"/>
                    </a:lnTo>
                    <a:lnTo>
                      <a:pt x="8" y="534"/>
                    </a:lnTo>
                    <a:lnTo>
                      <a:pt x="8" y="507"/>
                    </a:lnTo>
                    <a:lnTo>
                      <a:pt x="10" y="480"/>
                    </a:lnTo>
                    <a:lnTo>
                      <a:pt x="13" y="453"/>
                    </a:lnTo>
                    <a:lnTo>
                      <a:pt x="19" y="428"/>
                    </a:lnTo>
                    <a:lnTo>
                      <a:pt x="25" y="403"/>
                    </a:lnTo>
                    <a:lnTo>
                      <a:pt x="31" y="378"/>
                    </a:lnTo>
                    <a:lnTo>
                      <a:pt x="40" y="353"/>
                    </a:lnTo>
                    <a:lnTo>
                      <a:pt x="48" y="330"/>
                    </a:lnTo>
                    <a:lnTo>
                      <a:pt x="60" y="307"/>
                    </a:lnTo>
                    <a:lnTo>
                      <a:pt x="71" y="284"/>
                    </a:lnTo>
                    <a:lnTo>
                      <a:pt x="85" y="261"/>
                    </a:lnTo>
                    <a:lnTo>
                      <a:pt x="98" y="240"/>
                    </a:lnTo>
                    <a:lnTo>
                      <a:pt x="111" y="219"/>
                    </a:lnTo>
                    <a:lnTo>
                      <a:pt x="127" y="200"/>
                    </a:lnTo>
                    <a:lnTo>
                      <a:pt x="144" y="180"/>
                    </a:lnTo>
                    <a:lnTo>
                      <a:pt x="161" y="163"/>
                    </a:lnTo>
                    <a:lnTo>
                      <a:pt x="180" y="146"/>
                    </a:lnTo>
                    <a:lnTo>
                      <a:pt x="198" y="129"/>
                    </a:lnTo>
                    <a:lnTo>
                      <a:pt x="219" y="113"/>
                    </a:lnTo>
                    <a:lnTo>
                      <a:pt x="238" y="98"/>
                    </a:lnTo>
                    <a:lnTo>
                      <a:pt x="261" y="84"/>
                    </a:lnTo>
                    <a:lnTo>
                      <a:pt x="282" y="73"/>
                    </a:lnTo>
                    <a:lnTo>
                      <a:pt x="305" y="61"/>
                    </a:lnTo>
                    <a:lnTo>
                      <a:pt x="328" y="50"/>
                    </a:lnTo>
                    <a:lnTo>
                      <a:pt x="351" y="40"/>
                    </a:lnTo>
                    <a:lnTo>
                      <a:pt x="376" y="33"/>
                    </a:lnTo>
                    <a:lnTo>
                      <a:pt x="401" y="25"/>
                    </a:lnTo>
                    <a:lnTo>
                      <a:pt x="426" y="19"/>
                    </a:lnTo>
                    <a:lnTo>
                      <a:pt x="453" y="15"/>
                    </a:lnTo>
                    <a:lnTo>
                      <a:pt x="478" y="11"/>
                    </a:lnTo>
                    <a:lnTo>
                      <a:pt x="505" y="10"/>
                    </a:lnTo>
                    <a:lnTo>
                      <a:pt x="532" y="10"/>
                    </a:lnTo>
                    <a:lnTo>
                      <a:pt x="559" y="10"/>
                    </a:lnTo>
                    <a:lnTo>
                      <a:pt x="586" y="11"/>
                    </a:lnTo>
                    <a:lnTo>
                      <a:pt x="612" y="15"/>
                    </a:lnTo>
                    <a:lnTo>
                      <a:pt x="637" y="19"/>
                    </a:lnTo>
                    <a:lnTo>
                      <a:pt x="662" y="25"/>
                    </a:lnTo>
                    <a:lnTo>
                      <a:pt x="687" y="33"/>
                    </a:lnTo>
                    <a:lnTo>
                      <a:pt x="712" y="40"/>
                    </a:lnTo>
                    <a:lnTo>
                      <a:pt x="737" y="50"/>
                    </a:lnTo>
                    <a:lnTo>
                      <a:pt x="760" y="61"/>
                    </a:lnTo>
                    <a:lnTo>
                      <a:pt x="781" y="73"/>
                    </a:lnTo>
                    <a:lnTo>
                      <a:pt x="804" y="84"/>
                    </a:lnTo>
                    <a:lnTo>
                      <a:pt x="826" y="98"/>
                    </a:lnTo>
                    <a:lnTo>
                      <a:pt x="847" y="113"/>
                    </a:lnTo>
                    <a:lnTo>
                      <a:pt x="866" y="129"/>
                    </a:lnTo>
                    <a:lnTo>
                      <a:pt x="885" y="146"/>
                    </a:lnTo>
                    <a:lnTo>
                      <a:pt x="902" y="163"/>
                    </a:lnTo>
                    <a:lnTo>
                      <a:pt x="920" y="180"/>
                    </a:lnTo>
                    <a:lnTo>
                      <a:pt x="937" y="200"/>
                    </a:lnTo>
                    <a:lnTo>
                      <a:pt x="952" y="219"/>
                    </a:lnTo>
                    <a:lnTo>
                      <a:pt x="968" y="240"/>
                    </a:lnTo>
                    <a:lnTo>
                      <a:pt x="981" y="261"/>
                    </a:lnTo>
                    <a:lnTo>
                      <a:pt x="993" y="284"/>
                    </a:lnTo>
                    <a:lnTo>
                      <a:pt x="1004" y="307"/>
                    </a:lnTo>
                    <a:lnTo>
                      <a:pt x="1016" y="330"/>
                    </a:lnTo>
                    <a:lnTo>
                      <a:pt x="1025" y="353"/>
                    </a:lnTo>
                    <a:lnTo>
                      <a:pt x="1033" y="378"/>
                    </a:lnTo>
                    <a:lnTo>
                      <a:pt x="1041" y="403"/>
                    </a:lnTo>
                    <a:lnTo>
                      <a:pt x="1046" y="428"/>
                    </a:lnTo>
                    <a:lnTo>
                      <a:pt x="1050" y="453"/>
                    </a:lnTo>
                    <a:lnTo>
                      <a:pt x="1054" y="480"/>
                    </a:lnTo>
                    <a:lnTo>
                      <a:pt x="1056" y="507"/>
                    </a:lnTo>
                    <a:lnTo>
                      <a:pt x="1056" y="534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8" name="Freeform 92">
                <a:extLst>
                  <a:ext uri="{FF2B5EF4-FFF2-40B4-BE49-F238E27FC236}">
                    <a16:creationId xmlns:a16="http://schemas.microsoft.com/office/drawing/2014/main" id="{66071EA7-D7A7-4890-9C8D-0DCB33D2CE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8" y="1652"/>
                <a:ext cx="1058" cy="1055"/>
              </a:xfrm>
              <a:custGeom>
                <a:avLst/>
                <a:gdLst>
                  <a:gd name="T0" fmla="*/ 1046 w 1058"/>
                  <a:gd name="T1" fmla="*/ 420 h 1055"/>
                  <a:gd name="T2" fmla="*/ 1004 w 1058"/>
                  <a:gd name="T3" fmla="*/ 299 h 1055"/>
                  <a:gd name="T4" fmla="*/ 937 w 1058"/>
                  <a:gd name="T5" fmla="*/ 192 h 1055"/>
                  <a:gd name="T6" fmla="*/ 845 w 1058"/>
                  <a:gd name="T7" fmla="*/ 103 h 1055"/>
                  <a:gd name="T8" fmla="*/ 733 w 1058"/>
                  <a:gd name="T9" fmla="*/ 40 h 1055"/>
                  <a:gd name="T10" fmla="*/ 608 w 1058"/>
                  <a:gd name="T11" fmla="*/ 5 h 1055"/>
                  <a:gd name="T12" fmla="*/ 474 w 1058"/>
                  <a:gd name="T13" fmla="*/ 2 h 1055"/>
                  <a:gd name="T14" fmla="*/ 347 w 1058"/>
                  <a:gd name="T15" fmla="*/ 30 h 1055"/>
                  <a:gd name="T16" fmla="*/ 232 w 1058"/>
                  <a:gd name="T17" fmla="*/ 90 h 1055"/>
                  <a:gd name="T18" fmla="*/ 136 w 1058"/>
                  <a:gd name="T19" fmla="*/ 172 h 1055"/>
                  <a:gd name="T20" fmla="*/ 63 w 1058"/>
                  <a:gd name="T21" fmla="*/ 276 h 1055"/>
                  <a:gd name="T22" fmla="*/ 17 w 1058"/>
                  <a:gd name="T23" fmla="*/ 395 h 1055"/>
                  <a:gd name="T24" fmla="*/ 0 w 1058"/>
                  <a:gd name="T25" fmla="*/ 528 h 1055"/>
                  <a:gd name="T26" fmla="*/ 17 w 1058"/>
                  <a:gd name="T27" fmla="*/ 660 h 1055"/>
                  <a:gd name="T28" fmla="*/ 63 w 1058"/>
                  <a:gd name="T29" fmla="*/ 779 h 1055"/>
                  <a:gd name="T30" fmla="*/ 136 w 1058"/>
                  <a:gd name="T31" fmla="*/ 883 h 1055"/>
                  <a:gd name="T32" fmla="*/ 232 w 1058"/>
                  <a:gd name="T33" fmla="*/ 965 h 1055"/>
                  <a:gd name="T34" fmla="*/ 347 w 1058"/>
                  <a:gd name="T35" fmla="*/ 1025 h 1055"/>
                  <a:gd name="T36" fmla="*/ 474 w 1058"/>
                  <a:gd name="T37" fmla="*/ 1053 h 1055"/>
                  <a:gd name="T38" fmla="*/ 608 w 1058"/>
                  <a:gd name="T39" fmla="*/ 1050 h 1055"/>
                  <a:gd name="T40" fmla="*/ 733 w 1058"/>
                  <a:gd name="T41" fmla="*/ 1015 h 1055"/>
                  <a:gd name="T42" fmla="*/ 845 w 1058"/>
                  <a:gd name="T43" fmla="*/ 952 h 1055"/>
                  <a:gd name="T44" fmla="*/ 937 w 1058"/>
                  <a:gd name="T45" fmla="*/ 863 h 1055"/>
                  <a:gd name="T46" fmla="*/ 1004 w 1058"/>
                  <a:gd name="T47" fmla="*/ 756 h 1055"/>
                  <a:gd name="T48" fmla="*/ 1046 w 1058"/>
                  <a:gd name="T49" fmla="*/ 635 h 1055"/>
                  <a:gd name="T50" fmla="*/ 1048 w 1058"/>
                  <a:gd name="T51" fmla="*/ 528 h 1055"/>
                  <a:gd name="T52" fmla="*/ 1033 w 1058"/>
                  <a:gd name="T53" fmla="*/ 658 h 1055"/>
                  <a:gd name="T54" fmla="*/ 985 w 1058"/>
                  <a:gd name="T55" fmla="*/ 775 h 1055"/>
                  <a:gd name="T56" fmla="*/ 914 w 1058"/>
                  <a:gd name="T57" fmla="*/ 877 h 1055"/>
                  <a:gd name="T58" fmla="*/ 820 w 1058"/>
                  <a:gd name="T59" fmla="*/ 959 h 1055"/>
                  <a:gd name="T60" fmla="*/ 706 w 1058"/>
                  <a:gd name="T61" fmla="*/ 1017 h 1055"/>
                  <a:gd name="T62" fmla="*/ 582 w 1058"/>
                  <a:gd name="T63" fmla="*/ 1046 h 1055"/>
                  <a:gd name="T64" fmla="*/ 449 w 1058"/>
                  <a:gd name="T65" fmla="*/ 1042 h 1055"/>
                  <a:gd name="T66" fmla="*/ 326 w 1058"/>
                  <a:gd name="T67" fmla="*/ 1007 h 1055"/>
                  <a:gd name="T68" fmla="*/ 217 w 1058"/>
                  <a:gd name="T69" fmla="*/ 944 h 1055"/>
                  <a:gd name="T70" fmla="*/ 127 w 1058"/>
                  <a:gd name="T71" fmla="*/ 858 h 1055"/>
                  <a:gd name="T72" fmla="*/ 59 w 1058"/>
                  <a:gd name="T73" fmla="*/ 754 h 1055"/>
                  <a:gd name="T74" fmla="*/ 19 w 1058"/>
                  <a:gd name="T75" fmla="*/ 633 h 1055"/>
                  <a:gd name="T76" fmla="*/ 9 w 1058"/>
                  <a:gd name="T77" fmla="*/ 501 h 1055"/>
                  <a:gd name="T78" fmla="*/ 31 w 1058"/>
                  <a:gd name="T79" fmla="*/ 372 h 1055"/>
                  <a:gd name="T80" fmla="*/ 82 w 1058"/>
                  <a:gd name="T81" fmla="*/ 257 h 1055"/>
                  <a:gd name="T82" fmla="*/ 161 w 1058"/>
                  <a:gd name="T83" fmla="*/ 159 h 1055"/>
                  <a:gd name="T84" fmla="*/ 259 w 1058"/>
                  <a:gd name="T85" fmla="*/ 82 h 1055"/>
                  <a:gd name="T86" fmla="*/ 374 w 1058"/>
                  <a:gd name="T87" fmla="*/ 30 h 1055"/>
                  <a:gd name="T88" fmla="*/ 501 w 1058"/>
                  <a:gd name="T89" fmla="*/ 7 h 1055"/>
                  <a:gd name="T90" fmla="*/ 633 w 1058"/>
                  <a:gd name="T91" fmla="*/ 17 h 1055"/>
                  <a:gd name="T92" fmla="*/ 754 w 1058"/>
                  <a:gd name="T93" fmla="*/ 59 h 1055"/>
                  <a:gd name="T94" fmla="*/ 860 w 1058"/>
                  <a:gd name="T95" fmla="*/ 126 h 1055"/>
                  <a:gd name="T96" fmla="*/ 944 w 1058"/>
                  <a:gd name="T97" fmla="*/ 217 h 1055"/>
                  <a:gd name="T98" fmla="*/ 1008 w 1058"/>
                  <a:gd name="T99" fmla="*/ 324 h 1055"/>
                  <a:gd name="T100" fmla="*/ 1042 w 1058"/>
                  <a:gd name="T101" fmla="*/ 449 h 10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8"/>
                  <a:gd name="T154" fmla="*/ 0 h 1055"/>
                  <a:gd name="T155" fmla="*/ 1058 w 1058"/>
                  <a:gd name="T156" fmla="*/ 1055 h 10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8" h="1055">
                    <a:moveTo>
                      <a:pt x="1058" y="528"/>
                    </a:moveTo>
                    <a:lnTo>
                      <a:pt x="1056" y="501"/>
                    </a:lnTo>
                    <a:lnTo>
                      <a:pt x="1054" y="474"/>
                    </a:lnTo>
                    <a:lnTo>
                      <a:pt x="1050" y="447"/>
                    </a:lnTo>
                    <a:lnTo>
                      <a:pt x="1046" y="420"/>
                    </a:lnTo>
                    <a:lnTo>
                      <a:pt x="1040" y="395"/>
                    </a:lnTo>
                    <a:lnTo>
                      <a:pt x="1033" y="370"/>
                    </a:lnTo>
                    <a:lnTo>
                      <a:pt x="1025" y="345"/>
                    </a:lnTo>
                    <a:lnTo>
                      <a:pt x="1015" y="322"/>
                    </a:lnTo>
                    <a:lnTo>
                      <a:pt x="1004" y="299"/>
                    </a:lnTo>
                    <a:lnTo>
                      <a:pt x="992" y="276"/>
                    </a:lnTo>
                    <a:lnTo>
                      <a:pt x="981" y="253"/>
                    </a:lnTo>
                    <a:lnTo>
                      <a:pt x="967" y="232"/>
                    </a:lnTo>
                    <a:lnTo>
                      <a:pt x="952" y="211"/>
                    </a:lnTo>
                    <a:lnTo>
                      <a:pt x="937" y="192"/>
                    </a:lnTo>
                    <a:lnTo>
                      <a:pt x="919" y="172"/>
                    </a:lnTo>
                    <a:lnTo>
                      <a:pt x="902" y="153"/>
                    </a:lnTo>
                    <a:lnTo>
                      <a:pt x="883" y="136"/>
                    </a:lnTo>
                    <a:lnTo>
                      <a:pt x="864" y="119"/>
                    </a:lnTo>
                    <a:lnTo>
                      <a:pt x="845" y="103"/>
                    </a:lnTo>
                    <a:lnTo>
                      <a:pt x="823" y="90"/>
                    </a:lnTo>
                    <a:lnTo>
                      <a:pt x="802" y="75"/>
                    </a:lnTo>
                    <a:lnTo>
                      <a:pt x="779" y="63"/>
                    </a:lnTo>
                    <a:lnTo>
                      <a:pt x="758" y="52"/>
                    </a:lnTo>
                    <a:lnTo>
                      <a:pt x="733" y="40"/>
                    </a:lnTo>
                    <a:lnTo>
                      <a:pt x="710" y="30"/>
                    </a:lnTo>
                    <a:lnTo>
                      <a:pt x="685" y="23"/>
                    </a:lnTo>
                    <a:lnTo>
                      <a:pt x="660" y="15"/>
                    </a:lnTo>
                    <a:lnTo>
                      <a:pt x="635" y="9"/>
                    </a:lnTo>
                    <a:lnTo>
                      <a:pt x="608" y="5"/>
                    </a:lnTo>
                    <a:lnTo>
                      <a:pt x="582" y="2"/>
                    </a:lnTo>
                    <a:lnTo>
                      <a:pt x="555" y="0"/>
                    </a:lnTo>
                    <a:lnTo>
                      <a:pt x="528" y="0"/>
                    </a:lnTo>
                    <a:lnTo>
                      <a:pt x="501" y="0"/>
                    </a:lnTo>
                    <a:lnTo>
                      <a:pt x="474" y="2"/>
                    </a:lnTo>
                    <a:lnTo>
                      <a:pt x="447" y="5"/>
                    </a:lnTo>
                    <a:lnTo>
                      <a:pt x="422" y="9"/>
                    </a:lnTo>
                    <a:lnTo>
                      <a:pt x="395" y="15"/>
                    </a:lnTo>
                    <a:lnTo>
                      <a:pt x="370" y="23"/>
                    </a:lnTo>
                    <a:lnTo>
                      <a:pt x="347" y="30"/>
                    </a:lnTo>
                    <a:lnTo>
                      <a:pt x="322" y="40"/>
                    </a:lnTo>
                    <a:lnTo>
                      <a:pt x="299" y="52"/>
                    </a:lnTo>
                    <a:lnTo>
                      <a:pt x="276" y="63"/>
                    </a:lnTo>
                    <a:lnTo>
                      <a:pt x="253" y="75"/>
                    </a:lnTo>
                    <a:lnTo>
                      <a:pt x="232" y="90"/>
                    </a:lnTo>
                    <a:lnTo>
                      <a:pt x="211" y="103"/>
                    </a:lnTo>
                    <a:lnTo>
                      <a:pt x="192" y="119"/>
                    </a:lnTo>
                    <a:lnTo>
                      <a:pt x="173" y="136"/>
                    </a:lnTo>
                    <a:lnTo>
                      <a:pt x="155" y="153"/>
                    </a:lnTo>
                    <a:lnTo>
                      <a:pt x="136" y="172"/>
                    </a:lnTo>
                    <a:lnTo>
                      <a:pt x="121" y="192"/>
                    </a:lnTo>
                    <a:lnTo>
                      <a:pt x="105" y="211"/>
                    </a:lnTo>
                    <a:lnTo>
                      <a:pt x="90" y="232"/>
                    </a:lnTo>
                    <a:lnTo>
                      <a:pt x="77" y="253"/>
                    </a:lnTo>
                    <a:lnTo>
                      <a:pt x="63" y="276"/>
                    </a:lnTo>
                    <a:lnTo>
                      <a:pt x="52" y="299"/>
                    </a:lnTo>
                    <a:lnTo>
                      <a:pt x="40" y="322"/>
                    </a:lnTo>
                    <a:lnTo>
                      <a:pt x="33" y="345"/>
                    </a:lnTo>
                    <a:lnTo>
                      <a:pt x="23" y="370"/>
                    </a:lnTo>
                    <a:lnTo>
                      <a:pt x="17" y="395"/>
                    </a:lnTo>
                    <a:lnTo>
                      <a:pt x="9" y="420"/>
                    </a:lnTo>
                    <a:lnTo>
                      <a:pt x="6" y="447"/>
                    </a:lnTo>
                    <a:lnTo>
                      <a:pt x="2" y="474"/>
                    </a:lnTo>
                    <a:lnTo>
                      <a:pt x="0" y="501"/>
                    </a:lnTo>
                    <a:lnTo>
                      <a:pt x="0" y="528"/>
                    </a:lnTo>
                    <a:lnTo>
                      <a:pt x="0" y="554"/>
                    </a:lnTo>
                    <a:lnTo>
                      <a:pt x="2" y="581"/>
                    </a:lnTo>
                    <a:lnTo>
                      <a:pt x="6" y="608"/>
                    </a:lnTo>
                    <a:lnTo>
                      <a:pt x="9" y="635"/>
                    </a:lnTo>
                    <a:lnTo>
                      <a:pt x="17" y="660"/>
                    </a:lnTo>
                    <a:lnTo>
                      <a:pt x="23" y="685"/>
                    </a:lnTo>
                    <a:lnTo>
                      <a:pt x="33" y="710"/>
                    </a:lnTo>
                    <a:lnTo>
                      <a:pt x="40" y="733"/>
                    </a:lnTo>
                    <a:lnTo>
                      <a:pt x="52" y="756"/>
                    </a:lnTo>
                    <a:lnTo>
                      <a:pt x="63" y="779"/>
                    </a:lnTo>
                    <a:lnTo>
                      <a:pt x="77" y="802"/>
                    </a:lnTo>
                    <a:lnTo>
                      <a:pt x="90" y="823"/>
                    </a:lnTo>
                    <a:lnTo>
                      <a:pt x="105" y="844"/>
                    </a:lnTo>
                    <a:lnTo>
                      <a:pt x="121" y="863"/>
                    </a:lnTo>
                    <a:lnTo>
                      <a:pt x="136" y="883"/>
                    </a:lnTo>
                    <a:lnTo>
                      <a:pt x="155" y="902"/>
                    </a:lnTo>
                    <a:lnTo>
                      <a:pt x="173" y="919"/>
                    </a:lnTo>
                    <a:lnTo>
                      <a:pt x="192" y="936"/>
                    </a:lnTo>
                    <a:lnTo>
                      <a:pt x="211" y="952"/>
                    </a:lnTo>
                    <a:lnTo>
                      <a:pt x="232" y="965"/>
                    </a:lnTo>
                    <a:lnTo>
                      <a:pt x="253" y="980"/>
                    </a:lnTo>
                    <a:lnTo>
                      <a:pt x="276" y="992"/>
                    </a:lnTo>
                    <a:lnTo>
                      <a:pt x="299" y="1004"/>
                    </a:lnTo>
                    <a:lnTo>
                      <a:pt x="322" y="1015"/>
                    </a:lnTo>
                    <a:lnTo>
                      <a:pt x="347" y="1025"/>
                    </a:lnTo>
                    <a:lnTo>
                      <a:pt x="370" y="1032"/>
                    </a:lnTo>
                    <a:lnTo>
                      <a:pt x="395" y="1040"/>
                    </a:lnTo>
                    <a:lnTo>
                      <a:pt x="422" y="1046"/>
                    </a:lnTo>
                    <a:lnTo>
                      <a:pt x="447" y="1050"/>
                    </a:lnTo>
                    <a:lnTo>
                      <a:pt x="474" y="1053"/>
                    </a:lnTo>
                    <a:lnTo>
                      <a:pt x="501" y="1055"/>
                    </a:lnTo>
                    <a:lnTo>
                      <a:pt x="528" y="1055"/>
                    </a:lnTo>
                    <a:lnTo>
                      <a:pt x="555" y="1055"/>
                    </a:lnTo>
                    <a:lnTo>
                      <a:pt x="582" y="1053"/>
                    </a:lnTo>
                    <a:lnTo>
                      <a:pt x="608" y="1050"/>
                    </a:lnTo>
                    <a:lnTo>
                      <a:pt x="635" y="1046"/>
                    </a:lnTo>
                    <a:lnTo>
                      <a:pt x="660" y="1040"/>
                    </a:lnTo>
                    <a:lnTo>
                      <a:pt x="685" y="1032"/>
                    </a:lnTo>
                    <a:lnTo>
                      <a:pt x="710" y="1025"/>
                    </a:lnTo>
                    <a:lnTo>
                      <a:pt x="733" y="1015"/>
                    </a:lnTo>
                    <a:lnTo>
                      <a:pt x="758" y="1004"/>
                    </a:lnTo>
                    <a:lnTo>
                      <a:pt x="779" y="992"/>
                    </a:lnTo>
                    <a:lnTo>
                      <a:pt x="802" y="980"/>
                    </a:lnTo>
                    <a:lnTo>
                      <a:pt x="823" y="965"/>
                    </a:lnTo>
                    <a:lnTo>
                      <a:pt x="845" y="952"/>
                    </a:lnTo>
                    <a:lnTo>
                      <a:pt x="864" y="936"/>
                    </a:lnTo>
                    <a:lnTo>
                      <a:pt x="883" y="919"/>
                    </a:lnTo>
                    <a:lnTo>
                      <a:pt x="902" y="902"/>
                    </a:lnTo>
                    <a:lnTo>
                      <a:pt x="919" y="883"/>
                    </a:lnTo>
                    <a:lnTo>
                      <a:pt x="937" y="863"/>
                    </a:lnTo>
                    <a:lnTo>
                      <a:pt x="952" y="844"/>
                    </a:lnTo>
                    <a:lnTo>
                      <a:pt x="967" y="823"/>
                    </a:lnTo>
                    <a:lnTo>
                      <a:pt x="981" y="802"/>
                    </a:lnTo>
                    <a:lnTo>
                      <a:pt x="992" y="779"/>
                    </a:lnTo>
                    <a:lnTo>
                      <a:pt x="1004" y="756"/>
                    </a:lnTo>
                    <a:lnTo>
                      <a:pt x="1015" y="733"/>
                    </a:lnTo>
                    <a:lnTo>
                      <a:pt x="1025" y="710"/>
                    </a:lnTo>
                    <a:lnTo>
                      <a:pt x="1033" y="685"/>
                    </a:lnTo>
                    <a:lnTo>
                      <a:pt x="1040" y="660"/>
                    </a:lnTo>
                    <a:lnTo>
                      <a:pt x="1046" y="635"/>
                    </a:lnTo>
                    <a:lnTo>
                      <a:pt x="1050" y="608"/>
                    </a:lnTo>
                    <a:lnTo>
                      <a:pt x="1054" y="581"/>
                    </a:lnTo>
                    <a:lnTo>
                      <a:pt x="1056" y="554"/>
                    </a:lnTo>
                    <a:lnTo>
                      <a:pt x="1058" y="528"/>
                    </a:lnTo>
                    <a:close/>
                    <a:moveTo>
                      <a:pt x="1048" y="528"/>
                    </a:moveTo>
                    <a:lnTo>
                      <a:pt x="1048" y="554"/>
                    </a:lnTo>
                    <a:lnTo>
                      <a:pt x="1046" y="581"/>
                    </a:lnTo>
                    <a:lnTo>
                      <a:pt x="1042" y="606"/>
                    </a:lnTo>
                    <a:lnTo>
                      <a:pt x="1038" y="633"/>
                    </a:lnTo>
                    <a:lnTo>
                      <a:pt x="1033" y="658"/>
                    </a:lnTo>
                    <a:lnTo>
                      <a:pt x="1025" y="683"/>
                    </a:lnTo>
                    <a:lnTo>
                      <a:pt x="1017" y="706"/>
                    </a:lnTo>
                    <a:lnTo>
                      <a:pt x="1008" y="731"/>
                    </a:lnTo>
                    <a:lnTo>
                      <a:pt x="996" y="754"/>
                    </a:lnTo>
                    <a:lnTo>
                      <a:pt x="985" y="775"/>
                    </a:lnTo>
                    <a:lnTo>
                      <a:pt x="973" y="798"/>
                    </a:lnTo>
                    <a:lnTo>
                      <a:pt x="960" y="819"/>
                    </a:lnTo>
                    <a:lnTo>
                      <a:pt x="944" y="838"/>
                    </a:lnTo>
                    <a:lnTo>
                      <a:pt x="929" y="858"/>
                    </a:lnTo>
                    <a:lnTo>
                      <a:pt x="914" y="877"/>
                    </a:lnTo>
                    <a:lnTo>
                      <a:pt x="896" y="896"/>
                    </a:lnTo>
                    <a:lnTo>
                      <a:pt x="877" y="913"/>
                    </a:lnTo>
                    <a:lnTo>
                      <a:pt x="860" y="929"/>
                    </a:lnTo>
                    <a:lnTo>
                      <a:pt x="839" y="944"/>
                    </a:lnTo>
                    <a:lnTo>
                      <a:pt x="820" y="959"/>
                    </a:lnTo>
                    <a:lnTo>
                      <a:pt x="799" y="973"/>
                    </a:lnTo>
                    <a:lnTo>
                      <a:pt x="775" y="984"/>
                    </a:lnTo>
                    <a:lnTo>
                      <a:pt x="754" y="996"/>
                    </a:lnTo>
                    <a:lnTo>
                      <a:pt x="731" y="1007"/>
                    </a:lnTo>
                    <a:lnTo>
                      <a:pt x="706" y="1017"/>
                    </a:lnTo>
                    <a:lnTo>
                      <a:pt x="683" y="1025"/>
                    </a:lnTo>
                    <a:lnTo>
                      <a:pt x="658" y="1032"/>
                    </a:lnTo>
                    <a:lnTo>
                      <a:pt x="633" y="1038"/>
                    </a:lnTo>
                    <a:lnTo>
                      <a:pt x="607" y="1042"/>
                    </a:lnTo>
                    <a:lnTo>
                      <a:pt x="582" y="1046"/>
                    </a:lnTo>
                    <a:lnTo>
                      <a:pt x="555" y="1048"/>
                    </a:lnTo>
                    <a:lnTo>
                      <a:pt x="528" y="1048"/>
                    </a:lnTo>
                    <a:lnTo>
                      <a:pt x="501" y="1048"/>
                    </a:lnTo>
                    <a:lnTo>
                      <a:pt x="474" y="1046"/>
                    </a:lnTo>
                    <a:lnTo>
                      <a:pt x="449" y="1042"/>
                    </a:lnTo>
                    <a:lnTo>
                      <a:pt x="424" y="1038"/>
                    </a:lnTo>
                    <a:lnTo>
                      <a:pt x="397" y="1032"/>
                    </a:lnTo>
                    <a:lnTo>
                      <a:pt x="374" y="1025"/>
                    </a:lnTo>
                    <a:lnTo>
                      <a:pt x="349" y="1017"/>
                    </a:lnTo>
                    <a:lnTo>
                      <a:pt x="326" y="1007"/>
                    </a:lnTo>
                    <a:lnTo>
                      <a:pt x="303" y="996"/>
                    </a:lnTo>
                    <a:lnTo>
                      <a:pt x="280" y="984"/>
                    </a:lnTo>
                    <a:lnTo>
                      <a:pt x="259" y="973"/>
                    </a:lnTo>
                    <a:lnTo>
                      <a:pt x="238" y="959"/>
                    </a:lnTo>
                    <a:lnTo>
                      <a:pt x="217" y="944"/>
                    </a:lnTo>
                    <a:lnTo>
                      <a:pt x="198" y="929"/>
                    </a:lnTo>
                    <a:lnTo>
                      <a:pt x="178" y="913"/>
                    </a:lnTo>
                    <a:lnTo>
                      <a:pt x="161" y="896"/>
                    </a:lnTo>
                    <a:lnTo>
                      <a:pt x="144" y="877"/>
                    </a:lnTo>
                    <a:lnTo>
                      <a:pt x="127" y="858"/>
                    </a:lnTo>
                    <a:lnTo>
                      <a:pt x="111" y="838"/>
                    </a:lnTo>
                    <a:lnTo>
                      <a:pt x="96" y="819"/>
                    </a:lnTo>
                    <a:lnTo>
                      <a:pt x="82" y="798"/>
                    </a:lnTo>
                    <a:lnTo>
                      <a:pt x="71" y="775"/>
                    </a:lnTo>
                    <a:lnTo>
                      <a:pt x="59" y="754"/>
                    </a:lnTo>
                    <a:lnTo>
                      <a:pt x="48" y="731"/>
                    </a:lnTo>
                    <a:lnTo>
                      <a:pt x="40" y="706"/>
                    </a:lnTo>
                    <a:lnTo>
                      <a:pt x="31" y="683"/>
                    </a:lnTo>
                    <a:lnTo>
                      <a:pt x="25" y="658"/>
                    </a:lnTo>
                    <a:lnTo>
                      <a:pt x="19" y="633"/>
                    </a:lnTo>
                    <a:lnTo>
                      <a:pt x="13" y="606"/>
                    </a:lnTo>
                    <a:lnTo>
                      <a:pt x="11" y="581"/>
                    </a:lnTo>
                    <a:lnTo>
                      <a:pt x="9" y="554"/>
                    </a:lnTo>
                    <a:lnTo>
                      <a:pt x="8" y="528"/>
                    </a:lnTo>
                    <a:lnTo>
                      <a:pt x="9" y="501"/>
                    </a:lnTo>
                    <a:lnTo>
                      <a:pt x="11" y="474"/>
                    </a:lnTo>
                    <a:lnTo>
                      <a:pt x="13" y="449"/>
                    </a:lnTo>
                    <a:lnTo>
                      <a:pt x="19" y="422"/>
                    </a:lnTo>
                    <a:lnTo>
                      <a:pt x="25" y="397"/>
                    </a:lnTo>
                    <a:lnTo>
                      <a:pt x="31" y="372"/>
                    </a:lnTo>
                    <a:lnTo>
                      <a:pt x="40" y="349"/>
                    </a:lnTo>
                    <a:lnTo>
                      <a:pt x="48" y="324"/>
                    </a:lnTo>
                    <a:lnTo>
                      <a:pt x="59" y="301"/>
                    </a:lnTo>
                    <a:lnTo>
                      <a:pt x="71" y="280"/>
                    </a:lnTo>
                    <a:lnTo>
                      <a:pt x="82" y="257"/>
                    </a:lnTo>
                    <a:lnTo>
                      <a:pt x="96" y="236"/>
                    </a:lnTo>
                    <a:lnTo>
                      <a:pt x="111" y="217"/>
                    </a:lnTo>
                    <a:lnTo>
                      <a:pt x="127" y="197"/>
                    </a:lnTo>
                    <a:lnTo>
                      <a:pt x="144" y="178"/>
                    </a:lnTo>
                    <a:lnTo>
                      <a:pt x="161" y="159"/>
                    </a:lnTo>
                    <a:lnTo>
                      <a:pt x="178" y="142"/>
                    </a:lnTo>
                    <a:lnTo>
                      <a:pt x="198" y="126"/>
                    </a:lnTo>
                    <a:lnTo>
                      <a:pt x="217" y="111"/>
                    </a:lnTo>
                    <a:lnTo>
                      <a:pt x="238" y="96"/>
                    </a:lnTo>
                    <a:lnTo>
                      <a:pt x="259" y="82"/>
                    </a:lnTo>
                    <a:lnTo>
                      <a:pt x="280" y="71"/>
                    </a:lnTo>
                    <a:lnTo>
                      <a:pt x="303" y="59"/>
                    </a:lnTo>
                    <a:lnTo>
                      <a:pt x="326" y="48"/>
                    </a:lnTo>
                    <a:lnTo>
                      <a:pt x="349" y="38"/>
                    </a:lnTo>
                    <a:lnTo>
                      <a:pt x="374" y="30"/>
                    </a:lnTo>
                    <a:lnTo>
                      <a:pt x="397" y="23"/>
                    </a:lnTo>
                    <a:lnTo>
                      <a:pt x="424" y="17"/>
                    </a:lnTo>
                    <a:lnTo>
                      <a:pt x="449" y="13"/>
                    </a:lnTo>
                    <a:lnTo>
                      <a:pt x="474" y="9"/>
                    </a:lnTo>
                    <a:lnTo>
                      <a:pt x="501" y="7"/>
                    </a:lnTo>
                    <a:lnTo>
                      <a:pt x="528" y="7"/>
                    </a:lnTo>
                    <a:lnTo>
                      <a:pt x="555" y="7"/>
                    </a:lnTo>
                    <a:lnTo>
                      <a:pt x="582" y="9"/>
                    </a:lnTo>
                    <a:lnTo>
                      <a:pt x="607" y="13"/>
                    </a:lnTo>
                    <a:lnTo>
                      <a:pt x="633" y="17"/>
                    </a:lnTo>
                    <a:lnTo>
                      <a:pt x="658" y="23"/>
                    </a:lnTo>
                    <a:lnTo>
                      <a:pt x="683" y="30"/>
                    </a:lnTo>
                    <a:lnTo>
                      <a:pt x="706" y="38"/>
                    </a:lnTo>
                    <a:lnTo>
                      <a:pt x="731" y="48"/>
                    </a:lnTo>
                    <a:lnTo>
                      <a:pt x="754" y="59"/>
                    </a:lnTo>
                    <a:lnTo>
                      <a:pt x="775" y="71"/>
                    </a:lnTo>
                    <a:lnTo>
                      <a:pt x="799" y="82"/>
                    </a:lnTo>
                    <a:lnTo>
                      <a:pt x="820" y="96"/>
                    </a:lnTo>
                    <a:lnTo>
                      <a:pt x="839" y="111"/>
                    </a:lnTo>
                    <a:lnTo>
                      <a:pt x="860" y="126"/>
                    </a:lnTo>
                    <a:lnTo>
                      <a:pt x="877" y="142"/>
                    </a:lnTo>
                    <a:lnTo>
                      <a:pt x="896" y="159"/>
                    </a:lnTo>
                    <a:lnTo>
                      <a:pt x="914" y="178"/>
                    </a:lnTo>
                    <a:lnTo>
                      <a:pt x="929" y="197"/>
                    </a:lnTo>
                    <a:lnTo>
                      <a:pt x="944" y="217"/>
                    </a:lnTo>
                    <a:lnTo>
                      <a:pt x="960" y="236"/>
                    </a:lnTo>
                    <a:lnTo>
                      <a:pt x="973" y="257"/>
                    </a:lnTo>
                    <a:lnTo>
                      <a:pt x="985" y="280"/>
                    </a:lnTo>
                    <a:lnTo>
                      <a:pt x="996" y="301"/>
                    </a:lnTo>
                    <a:lnTo>
                      <a:pt x="1008" y="324"/>
                    </a:lnTo>
                    <a:lnTo>
                      <a:pt x="1017" y="349"/>
                    </a:lnTo>
                    <a:lnTo>
                      <a:pt x="1025" y="372"/>
                    </a:lnTo>
                    <a:lnTo>
                      <a:pt x="1033" y="397"/>
                    </a:lnTo>
                    <a:lnTo>
                      <a:pt x="1038" y="422"/>
                    </a:lnTo>
                    <a:lnTo>
                      <a:pt x="1042" y="449"/>
                    </a:lnTo>
                    <a:lnTo>
                      <a:pt x="1046" y="474"/>
                    </a:lnTo>
                    <a:lnTo>
                      <a:pt x="1048" y="501"/>
                    </a:lnTo>
                    <a:lnTo>
                      <a:pt x="1048" y="528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9" name="Freeform 93">
                <a:extLst>
                  <a:ext uri="{FF2B5EF4-FFF2-40B4-BE49-F238E27FC236}">
                    <a16:creationId xmlns:a16="http://schemas.microsoft.com/office/drawing/2014/main" id="{254340D5-EC80-4E32-BE59-A2CF851502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2" y="1656"/>
                <a:ext cx="1048" cy="1047"/>
              </a:xfrm>
              <a:custGeom>
                <a:avLst/>
                <a:gdLst>
                  <a:gd name="T0" fmla="*/ 1038 w 1048"/>
                  <a:gd name="T1" fmla="*/ 418 h 1047"/>
                  <a:gd name="T2" fmla="*/ 996 w 1048"/>
                  <a:gd name="T3" fmla="*/ 297 h 1047"/>
                  <a:gd name="T4" fmla="*/ 929 w 1048"/>
                  <a:gd name="T5" fmla="*/ 190 h 1047"/>
                  <a:gd name="T6" fmla="*/ 839 w 1048"/>
                  <a:gd name="T7" fmla="*/ 103 h 1047"/>
                  <a:gd name="T8" fmla="*/ 729 w 1048"/>
                  <a:gd name="T9" fmla="*/ 40 h 1047"/>
                  <a:gd name="T10" fmla="*/ 604 w 1048"/>
                  <a:gd name="T11" fmla="*/ 5 h 1047"/>
                  <a:gd name="T12" fmla="*/ 470 w 1048"/>
                  <a:gd name="T13" fmla="*/ 1 h 1047"/>
                  <a:gd name="T14" fmla="*/ 343 w 1048"/>
                  <a:gd name="T15" fmla="*/ 30 h 1047"/>
                  <a:gd name="T16" fmla="*/ 230 w 1048"/>
                  <a:gd name="T17" fmla="*/ 88 h 1047"/>
                  <a:gd name="T18" fmla="*/ 136 w 1048"/>
                  <a:gd name="T19" fmla="*/ 170 h 1047"/>
                  <a:gd name="T20" fmla="*/ 63 w 1048"/>
                  <a:gd name="T21" fmla="*/ 274 h 1047"/>
                  <a:gd name="T22" fmla="*/ 17 w 1048"/>
                  <a:gd name="T23" fmla="*/ 393 h 1047"/>
                  <a:gd name="T24" fmla="*/ 0 w 1048"/>
                  <a:gd name="T25" fmla="*/ 524 h 1047"/>
                  <a:gd name="T26" fmla="*/ 17 w 1048"/>
                  <a:gd name="T27" fmla="*/ 654 h 1047"/>
                  <a:gd name="T28" fmla="*/ 63 w 1048"/>
                  <a:gd name="T29" fmla="*/ 773 h 1047"/>
                  <a:gd name="T30" fmla="*/ 136 w 1048"/>
                  <a:gd name="T31" fmla="*/ 877 h 1047"/>
                  <a:gd name="T32" fmla="*/ 230 w 1048"/>
                  <a:gd name="T33" fmla="*/ 959 h 1047"/>
                  <a:gd name="T34" fmla="*/ 343 w 1048"/>
                  <a:gd name="T35" fmla="*/ 1017 h 1047"/>
                  <a:gd name="T36" fmla="*/ 470 w 1048"/>
                  <a:gd name="T37" fmla="*/ 1046 h 1047"/>
                  <a:gd name="T38" fmla="*/ 604 w 1048"/>
                  <a:gd name="T39" fmla="*/ 1042 h 1047"/>
                  <a:gd name="T40" fmla="*/ 729 w 1048"/>
                  <a:gd name="T41" fmla="*/ 1007 h 1047"/>
                  <a:gd name="T42" fmla="*/ 839 w 1048"/>
                  <a:gd name="T43" fmla="*/ 944 h 1047"/>
                  <a:gd name="T44" fmla="*/ 929 w 1048"/>
                  <a:gd name="T45" fmla="*/ 857 h 1047"/>
                  <a:gd name="T46" fmla="*/ 996 w 1048"/>
                  <a:gd name="T47" fmla="*/ 750 h 1047"/>
                  <a:gd name="T48" fmla="*/ 1038 w 1048"/>
                  <a:gd name="T49" fmla="*/ 629 h 1047"/>
                  <a:gd name="T50" fmla="*/ 1040 w 1048"/>
                  <a:gd name="T51" fmla="*/ 524 h 1047"/>
                  <a:gd name="T52" fmla="*/ 1025 w 1048"/>
                  <a:gd name="T53" fmla="*/ 652 h 1047"/>
                  <a:gd name="T54" fmla="*/ 979 w 1048"/>
                  <a:gd name="T55" fmla="*/ 769 h 1047"/>
                  <a:gd name="T56" fmla="*/ 906 w 1048"/>
                  <a:gd name="T57" fmla="*/ 871 h 1047"/>
                  <a:gd name="T58" fmla="*/ 814 w 1048"/>
                  <a:gd name="T59" fmla="*/ 952 h 1047"/>
                  <a:gd name="T60" fmla="*/ 702 w 1048"/>
                  <a:gd name="T61" fmla="*/ 1009 h 1047"/>
                  <a:gd name="T62" fmla="*/ 578 w 1048"/>
                  <a:gd name="T63" fmla="*/ 1038 h 1047"/>
                  <a:gd name="T64" fmla="*/ 445 w 1048"/>
                  <a:gd name="T65" fmla="*/ 1034 h 1047"/>
                  <a:gd name="T66" fmla="*/ 324 w 1048"/>
                  <a:gd name="T67" fmla="*/ 1000 h 1047"/>
                  <a:gd name="T68" fmla="*/ 215 w 1048"/>
                  <a:gd name="T69" fmla="*/ 938 h 1047"/>
                  <a:gd name="T70" fmla="*/ 126 w 1048"/>
                  <a:gd name="T71" fmla="*/ 852 h 1047"/>
                  <a:gd name="T72" fmla="*/ 59 w 1048"/>
                  <a:gd name="T73" fmla="*/ 748 h 1047"/>
                  <a:gd name="T74" fmla="*/ 19 w 1048"/>
                  <a:gd name="T75" fmla="*/ 627 h 1047"/>
                  <a:gd name="T76" fmla="*/ 9 w 1048"/>
                  <a:gd name="T77" fmla="*/ 497 h 1047"/>
                  <a:gd name="T78" fmla="*/ 30 w 1048"/>
                  <a:gd name="T79" fmla="*/ 370 h 1047"/>
                  <a:gd name="T80" fmla="*/ 82 w 1048"/>
                  <a:gd name="T81" fmla="*/ 257 h 1047"/>
                  <a:gd name="T82" fmla="*/ 159 w 1048"/>
                  <a:gd name="T83" fmla="*/ 159 h 1047"/>
                  <a:gd name="T84" fmla="*/ 257 w 1048"/>
                  <a:gd name="T85" fmla="*/ 82 h 1047"/>
                  <a:gd name="T86" fmla="*/ 370 w 1048"/>
                  <a:gd name="T87" fmla="*/ 30 h 1047"/>
                  <a:gd name="T88" fmla="*/ 497 w 1048"/>
                  <a:gd name="T89" fmla="*/ 7 h 1047"/>
                  <a:gd name="T90" fmla="*/ 627 w 1048"/>
                  <a:gd name="T91" fmla="*/ 19 h 1047"/>
                  <a:gd name="T92" fmla="*/ 748 w 1048"/>
                  <a:gd name="T93" fmla="*/ 59 h 1047"/>
                  <a:gd name="T94" fmla="*/ 852 w 1048"/>
                  <a:gd name="T95" fmla="*/ 124 h 1047"/>
                  <a:gd name="T96" fmla="*/ 938 w 1048"/>
                  <a:gd name="T97" fmla="*/ 214 h 1047"/>
                  <a:gd name="T98" fmla="*/ 1000 w 1048"/>
                  <a:gd name="T99" fmla="*/ 322 h 1047"/>
                  <a:gd name="T100" fmla="*/ 1034 w 1048"/>
                  <a:gd name="T101" fmla="*/ 445 h 10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48"/>
                  <a:gd name="T154" fmla="*/ 0 h 1047"/>
                  <a:gd name="T155" fmla="*/ 1048 w 1048"/>
                  <a:gd name="T156" fmla="*/ 1047 h 104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48" h="1047">
                    <a:moveTo>
                      <a:pt x="1048" y="524"/>
                    </a:moveTo>
                    <a:lnTo>
                      <a:pt x="1048" y="497"/>
                    </a:lnTo>
                    <a:lnTo>
                      <a:pt x="1046" y="470"/>
                    </a:lnTo>
                    <a:lnTo>
                      <a:pt x="1042" y="443"/>
                    </a:lnTo>
                    <a:lnTo>
                      <a:pt x="1038" y="418"/>
                    </a:lnTo>
                    <a:lnTo>
                      <a:pt x="1033" y="393"/>
                    </a:lnTo>
                    <a:lnTo>
                      <a:pt x="1025" y="368"/>
                    </a:lnTo>
                    <a:lnTo>
                      <a:pt x="1017" y="343"/>
                    </a:lnTo>
                    <a:lnTo>
                      <a:pt x="1008" y="320"/>
                    </a:lnTo>
                    <a:lnTo>
                      <a:pt x="996" y="297"/>
                    </a:lnTo>
                    <a:lnTo>
                      <a:pt x="985" y="274"/>
                    </a:lnTo>
                    <a:lnTo>
                      <a:pt x="973" y="251"/>
                    </a:lnTo>
                    <a:lnTo>
                      <a:pt x="960" y="230"/>
                    </a:lnTo>
                    <a:lnTo>
                      <a:pt x="944" y="209"/>
                    </a:lnTo>
                    <a:lnTo>
                      <a:pt x="929" y="190"/>
                    </a:lnTo>
                    <a:lnTo>
                      <a:pt x="912" y="170"/>
                    </a:lnTo>
                    <a:lnTo>
                      <a:pt x="894" y="153"/>
                    </a:lnTo>
                    <a:lnTo>
                      <a:pt x="877" y="136"/>
                    </a:lnTo>
                    <a:lnTo>
                      <a:pt x="858" y="119"/>
                    </a:lnTo>
                    <a:lnTo>
                      <a:pt x="839" y="103"/>
                    </a:lnTo>
                    <a:lnTo>
                      <a:pt x="818" y="88"/>
                    </a:lnTo>
                    <a:lnTo>
                      <a:pt x="796" y="74"/>
                    </a:lnTo>
                    <a:lnTo>
                      <a:pt x="773" y="63"/>
                    </a:lnTo>
                    <a:lnTo>
                      <a:pt x="752" y="51"/>
                    </a:lnTo>
                    <a:lnTo>
                      <a:pt x="729" y="40"/>
                    </a:lnTo>
                    <a:lnTo>
                      <a:pt x="704" y="30"/>
                    </a:lnTo>
                    <a:lnTo>
                      <a:pt x="679" y="23"/>
                    </a:lnTo>
                    <a:lnTo>
                      <a:pt x="654" y="15"/>
                    </a:lnTo>
                    <a:lnTo>
                      <a:pt x="629" y="9"/>
                    </a:lnTo>
                    <a:lnTo>
                      <a:pt x="604" y="5"/>
                    </a:lnTo>
                    <a:lnTo>
                      <a:pt x="578" y="1"/>
                    </a:lnTo>
                    <a:lnTo>
                      <a:pt x="551" y="0"/>
                    </a:lnTo>
                    <a:lnTo>
                      <a:pt x="524" y="0"/>
                    </a:lnTo>
                    <a:lnTo>
                      <a:pt x="497" y="0"/>
                    </a:lnTo>
                    <a:lnTo>
                      <a:pt x="470" y="1"/>
                    </a:lnTo>
                    <a:lnTo>
                      <a:pt x="445" y="5"/>
                    </a:lnTo>
                    <a:lnTo>
                      <a:pt x="418" y="9"/>
                    </a:lnTo>
                    <a:lnTo>
                      <a:pt x="393" y="15"/>
                    </a:lnTo>
                    <a:lnTo>
                      <a:pt x="368" y="23"/>
                    </a:lnTo>
                    <a:lnTo>
                      <a:pt x="343" y="30"/>
                    </a:lnTo>
                    <a:lnTo>
                      <a:pt x="320" y="40"/>
                    </a:lnTo>
                    <a:lnTo>
                      <a:pt x="297" y="51"/>
                    </a:lnTo>
                    <a:lnTo>
                      <a:pt x="274" y="63"/>
                    </a:lnTo>
                    <a:lnTo>
                      <a:pt x="253" y="74"/>
                    </a:lnTo>
                    <a:lnTo>
                      <a:pt x="230" y="88"/>
                    </a:lnTo>
                    <a:lnTo>
                      <a:pt x="211" y="103"/>
                    </a:lnTo>
                    <a:lnTo>
                      <a:pt x="190" y="119"/>
                    </a:lnTo>
                    <a:lnTo>
                      <a:pt x="172" y="136"/>
                    </a:lnTo>
                    <a:lnTo>
                      <a:pt x="153" y="153"/>
                    </a:lnTo>
                    <a:lnTo>
                      <a:pt x="136" y="170"/>
                    </a:lnTo>
                    <a:lnTo>
                      <a:pt x="119" y="190"/>
                    </a:lnTo>
                    <a:lnTo>
                      <a:pt x="103" y="209"/>
                    </a:lnTo>
                    <a:lnTo>
                      <a:pt x="90" y="230"/>
                    </a:lnTo>
                    <a:lnTo>
                      <a:pt x="77" y="251"/>
                    </a:lnTo>
                    <a:lnTo>
                      <a:pt x="63" y="274"/>
                    </a:lnTo>
                    <a:lnTo>
                      <a:pt x="52" y="297"/>
                    </a:lnTo>
                    <a:lnTo>
                      <a:pt x="40" y="320"/>
                    </a:lnTo>
                    <a:lnTo>
                      <a:pt x="32" y="343"/>
                    </a:lnTo>
                    <a:lnTo>
                      <a:pt x="23" y="368"/>
                    </a:lnTo>
                    <a:lnTo>
                      <a:pt x="17" y="393"/>
                    </a:lnTo>
                    <a:lnTo>
                      <a:pt x="11" y="418"/>
                    </a:lnTo>
                    <a:lnTo>
                      <a:pt x="5" y="443"/>
                    </a:lnTo>
                    <a:lnTo>
                      <a:pt x="2" y="470"/>
                    </a:lnTo>
                    <a:lnTo>
                      <a:pt x="0" y="497"/>
                    </a:lnTo>
                    <a:lnTo>
                      <a:pt x="0" y="524"/>
                    </a:lnTo>
                    <a:lnTo>
                      <a:pt x="0" y="550"/>
                    </a:lnTo>
                    <a:lnTo>
                      <a:pt x="2" y="577"/>
                    </a:lnTo>
                    <a:lnTo>
                      <a:pt x="5" y="604"/>
                    </a:lnTo>
                    <a:lnTo>
                      <a:pt x="11" y="629"/>
                    </a:lnTo>
                    <a:lnTo>
                      <a:pt x="17" y="654"/>
                    </a:lnTo>
                    <a:lnTo>
                      <a:pt x="23" y="679"/>
                    </a:lnTo>
                    <a:lnTo>
                      <a:pt x="32" y="704"/>
                    </a:lnTo>
                    <a:lnTo>
                      <a:pt x="40" y="727"/>
                    </a:lnTo>
                    <a:lnTo>
                      <a:pt x="52" y="750"/>
                    </a:lnTo>
                    <a:lnTo>
                      <a:pt x="63" y="773"/>
                    </a:lnTo>
                    <a:lnTo>
                      <a:pt x="77" y="796"/>
                    </a:lnTo>
                    <a:lnTo>
                      <a:pt x="90" y="817"/>
                    </a:lnTo>
                    <a:lnTo>
                      <a:pt x="103" y="838"/>
                    </a:lnTo>
                    <a:lnTo>
                      <a:pt x="119" y="857"/>
                    </a:lnTo>
                    <a:lnTo>
                      <a:pt x="136" y="877"/>
                    </a:lnTo>
                    <a:lnTo>
                      <a:pt x="153" y="894"/>
                    </a:lnTo>
                    <a:lnTo>
                      <a:pt x="172" y="911"/>
                    </a:lnTo>
                    <a:lnTo>
                      <a:pt x="190" y="928"/>
                    </a:lnTo>
                    <a:lnTo>
                      <a:pt x="211" y="944"/>
                    </a:lnTo>
                    <a:lnTo>
                      <a:pt x="230" y="959"/>
                    </a:lnTo>
                    <a:lnTo>
                      <a:pt x="253" y="973"/>
                    </a:lnTo>
                    <a:lnTo>
                      <a:pt x="274" y="984"/>
                    </a:lnTo>
                    <a:lnTo>
                      <a:pt x="297" y="996"/>
                    </a:lnTo>
                    <a:lnTo>
                      <a:pt x="320" y="1007"/>
                    </a:lnTo>
                    <a:lnTo>
                      <a:pt x="343" y="1017"/>
                    </a:lnTo>
                    <a:lnTo>
                      <a:pt x="368" y="1024"/>
                    </a:lnTo>
                    <a:lnTo>
                      <a:pt x="393" y="1032"/>
                    </a:lnTo>
                    <a:lnTo>
                      <a:pt x="418" y="1038"/>
                    </a:lnTo>
                    <a:lnTo>
                      <a:pt x="445" y="1042"/>
                    </a:lnTo>
                    <a:lnTo>
                      <a:pt x="470" y="1046"/>
                    </a:lnTo>
                    <a:lnTo>
                      <a:pt x="497" y="1047"/>
                    </a:lnTo>
                    <a:lnTo>
                      <a:pt x="524" y="1047"/>
                    </a:lnTo>
                    <a:lnTo>
                      <a:pt x="551" y="1047"/>
                    </a:lnTo>
                    <a:lnTo>
                      <a:pt x="578" y="1046"/>
                    </a:lnTo>
                    <a:lnTo>
                      <a:pt x="604" y="1042"/>
                    </a:lnTo>
                    <a:lnTo>
                      <a:pt x="629" y="1038"/>
                    </a:lnTo>
                    <a:lnTo>
                      <a:pt x="654" y="1032"/>
                    </a:lnTo>
                    <a:lnTo>
                      <a:pt x="679" y="1024"/>
                    </a:lnTo>
                    <a:lnTo>
                      <a:pt x="704" y="1017"/>
                    </a:lnTo>
                    <a:lnTo>
                      <a:pt x="729" y="1007"/>
                    </a:lnTo>
                    <a:lnTo>
                      <a:pt x="752" y="996"/>
                    </a:lnTo>
                    <a:lnTo>
                      <a:pt x="773" y="984"/>
                    </a:lnTo>
                    <a:lnTo>
                      <a:pt x="796" y="973"/>
                    </a:lnTo>
                    <a:lnTo>
                      <a:pt x="818" y="959"/>
                    </a:lnTo>
                    <a:lnTo>
                      <a:pt x="839" y="944"/>
                    </a:lnTo>
                    <a:lnTo>
                      <a:pt x="858" y="928"/>
                    </a:lnTo>
                    <a:lnTo>
                      <a:pt x="877" y="911"/>
                    </a:lnTo>
                    <a:lnTo>
                      <a:pt x="894" y="894"/>
                    </a:lnTo>
                    <a:lnTo>
                      <a:pt x="912" y="877"/>
                    </a:lnTo>
                    <a:lnTo>
                      <a:pt x="929" y="857"/>
                    </a:lnTo>
                    <a:lnTo>
                      <a:pt x="944" y="838"/>
                    </a:lnTo>
                    <a:lnTo>
                      <a:pt x="960" y="817"/>
                    </a:lnTo>
                    <a:lnTo>
                      <a:pt x="973" y="796"/>
                    </a:lnTo>
                    <a:lnTo>
                      <a:pt x="985" y="773"/>
                    </a:lnTo>
                    <a:lnTo>
                      <a:pt x="996" y="750"/>
                    </a:lnTo>
                    <a:lnTo>
                      <a:pt x="1008" y="727"/>
                    </a:lnTo>
                    <a:lnTo>
                      <a:pt x="1017" y="704"/>
                    </a:lnTo>
                    <a:lnTo>
                      <a:pt x="1025" y="679"/>
                    </a:lnTo>
                    <a:lnTo>
                      <a:pt x="1033" y="654"/>
                    </a:lnTo>
                    <a:lnTo>
                      <a:pt x="1038" y="629"/>
                    </a:lnTo>
                    <a:lnTo>
                      <a:pt x="1042" y="604"/>
                    </a:lnTo>
                    <a:lnTo>
                      <a:pt x="1046" y="577"/>
                    </a:lnTo>
                    <a:lnTo>
                      <a:pt x="1048" y="550"/>
                    </a:lnTo>
                    <a:lnTo>
                      <a:pt x="1048" y="524"/>
                    </a:lnTo>
                    <a:close/>
                    <a:moveTo>
                      <a:pt x="1040" y="524"/>
                    </a:moveTo>
                    <a:lnTo>
                      <a:pt x="1040" y="550"/>
                    </a:lnTo>
                    <a:lnTo>
                      <a:pt x="1038" y="575"/>
                    </a:lnTo>
                    <a:lnTo>
                      <a:pt x="1034" y="602"/>
                    </a:lnTo>
                    <a:lnTo>
                      <a:pt x="1031" y="627"/>
                    </a:lnTo>
                    <a:lnTo>
                      <a:pt x="1025" y="652"/>
                    </a:lnTo>
                    <a:lnTo>
                      <a:pt x="1017" y="677"/>
                    </a:lnTo>
                    <a:lnTo>
                      <a:pt x="1010" y="700"/>
                    </a:lnTo>
                    <a:lnTo>
                      <a:pt x="1000" y="725"/>
                    </a:lnTo>
                    <a:lnTo>
                      <a:pt x="990" y="748"/>
                    </a:lnTo>
                    <a:lnTo>
                      <a:pt x="979" y="769"/>
                    </a:lnTo>
                    <a:lnTo>
                      <a:pt x="965" y="790"/>
                    </a:lnTo>
                    <a:lnTo>
                      <a:pt x="952" y="811"/>
                    </a:lnTo>
                    <a:lnTo>
                      <a:pt x="938" y="833"/>
                    </a:lnTo>
                    <a:lnTo>
                      <a:pt x="923" y="852"/>
                    </a:lnTo>
                    <a:lnTo>
                      <a:pt x="906" y="871"/>
                    </a:lnTo>
                    <a:lnTo>
                      <a:pt x="889" y="888"/>
                    </a:lnTo>
                    <a:lnTo>
                      <a:pt x="871" y="905"/>
                    </a:lnTo>
                    <a:lnTo>
                      <a:pt x="852" y="923"/>
                    </a:lnTo>
                    <a:lnTo>
                      <a:pt x="833" y="938"/>
                    </a:lnTo>
                    <a:lnTo>
                      <a:pt x="814" y="952"/>
                    </a:lnTo>
                    <a:lnTo>
                      <a:pt x="793" y="965"/>
                    </a:lnTo>
                    <a:lnTo>
                      <a:pt x="770" y="976"/>
                    </a:lnTo>
                    <a:lnTo>
                      <a:pt x="748" y="988"/>
                    </a:lnTo>
                    <a:lnTo>
                      <a:pt x="725" y="1000"/>
                    </a:lnTo>
                    <a:lnTo>
                      <a:pt x="702" y="1009"/>
                    </a:lnTo>
                    <a:lnTo>
                      <a:pt x="677" y="1017"/>
                    </a:lnTo>
                    <a:lnTo>
                      <a:pt x="652" y="1023"/>
                    </a:lnTo>
                    <a:lnTo>
                      <a:pt x="627" y="1028"/>
                    </a:lnTo>
                    <a:lnTo>
                      <a:pt x="603" y="1034"/>
                    </a:lnTo>
                    <a:lnTo>
                      <a:pt x="578" y="1038"/>
                    </a:lnTo>
                    <a:lnTo>
                      <a:pt x="551" y="1040"/>
                    </a:lnTo>
                    <a:lnTo>
                      <a:pt x="524" y="1040"/>
                    </a:lnTo>
                    <a:lnTo>
                      <a:pt x="497" y="1040"/>
                    </a:lnTo>
                    <a:lnTo>
                      <a:pt x="472" y="1038"/>
                    </a:lnTo>
                    <a:lnTo>
                      <a:pt x="445" y="1034"/>
                    </a:lnTo>
                    <a:lnTo>
                      <a:pt x="420" y="1028"/>
                    </a:lnTo>
                    <a:lnTo>
                      <a:pt x="395" y="1023"/>
                    </a:lnTo>
                    <a:lnTo>
                      <a:pt x="370" y="1017"/>
                    </a:lnTo>
                    <a:lnTo>
                      <a:pt x="347" y="1009"/>
                    </a:lnTo>
                    <a:lnTo>
                      <a:pt x="324" y="1000"/>
                    </a:lnTo>
                    <a:lnTo>
                      <a:pt x="301" y="988"/>
                    </a:lnTo>
                    <a:lnTo>
                      <a:pt x="278" y="976"/>
                    </a:lnTo>
                    <a:lnTo>
                      <a:pt x="257" y="965"/>
                    </a:lnTo>
                    <a:lnTo>
                      <a:pt x="236" y="952"/>
                    </a:lnTo>
                    <a:lnTo>
                      <a:pt x="215" y="938"/>
                    </a:lnTo>
                    <a:lnTo>
                      <a:pt x="196" y="923"/>
                    </a:lnTo>
                    <a:lnTo>
                      <a:pt x="176" y="905"/>
                    </a:lnTo>
                    <a:lnTo>
                      <a:pt x="159" y="888"/>
                    </a:lnTo>
                    <a:lnTo>
                      <a:pt x="142" y="871"/>
                    </a:lnTo>
                    <a:lnTo>
                      <a:pt x="126" y="852"/>
                    </a:lnTo>
                    <a:lnTo>
                      <a:pt x="111" y="833"/>
                    </a:lnTo>
                    <a:lnTo>
                      <a:pt x="96" y="811"/>
                    </a:lnTo>
                    <a:lnTo>
                      <a:pt x="82" y="790"/>
                    </a:lnTo>
                    <a:lnTo>
                      <a:pt x="71" y="769"/>
                    </a:lnTo>
                    <a:lnTo>
                      <a:pt x="59" y="748"/>
                    </a:lnTo>
                    <a:lnTo>
                      <a:pt x="48" y="725"/>
                    </a:lnTo>
                    <a:lnTo>
                      <a:pt x="40" y="700"/>
                    </a:lnTo>
                    <a:lnTo>
                      <a:pt x="30" y="677"/>
                    </a:lnTo>
                    <a:lnTo>
                      <a:pt x="25" y="652"/>
                    </a:lnTo>
                    <a:lnTo>
                      <a:pt x="19" y="627"/>
                    </a:lnTo>
                    <a:lnTo>
                      <a:pt x="13" y="602"/>
                    </a:lnTo>
                    <a:lnTo>
                      <a:pt x="11" y="575"/>
                    </a:lnTo>
                    <a:lnTo>
                      <a:pt x="9" y="550"/>
                    </a:lnTo>
                    <a:lnTo>
                      <a:pt x="7" y="524"/>
                    </a:lnTo>
                    <a:lnTo>
                      <a:pt x="9" y="497"/>
                    </a:lnTo>
                    <a:lnTo>
                      <a:pt x="11" y="472"/>
                    </a:lnTo>
                    <a:lnTo>
                      <a:pt x="13" y="445"/>
                    </a:lnTo>
                    <a:lnTo>
                      <a:pt x="19" y="420"/>
                    </a:lnTo>
                    <a:lnTo>
                      <a:pt x="25" y="395"/>
                    </a:lnTo>
                    <a:lnTo>
                      <a:pt x="30" y="370"/>
                    </a:lnTo>
                    <a:lnTo>
                      <a:pt x="40" y="347"/>
                    </a:lnTo>
                    <a:lnTo>
                      <a:pt x="48" y="322"/>
                    </a:lnTo>
                    <a:lnTo>
                      <a:pt x="59" y="299"/>
                    </a:lnTo>
                    <a:lnTo>
                      <a:pt x="71" y="278"/>
                    </a:lnTo>
                    <a:lnTo>
                      <a:pt x="82" y="257"/>
                    </a:lnTo>
                    <a:lnTo>
                      <a:pt x="96" y="236"/>
                    </a:lnTo>
                    <a:lnTo>
                      <a:pt x="111" y="214"/>
                    </a:lnTo>
                    <a:lnTo>
                      <a:pt x="126" y="195"/>
                    </a:lnTo>
                    <a:lnTo>
                      <a:pt x="142" y="176"/>
                    </a:lnTo>
                    <a:lnTo>
                      <a:pt x="159" y="159"/>
                    </a:lnTo>
                    <a:lnTo>
                      <a:pt x="176" y="142"/>
                    </a:lnTo>
                    <a:lnTo>
                      <a:pt x="196" y="124"/>
                    </a:lnTo>
                    <a:lnTo>
                      <a:pt x="215" y="109"/>
                    </a:lnTo>
                    <a:lnTo>
                      <a:pt x="236" y="95"/>
                    </a:lnTo>
                    <a:lnTo>
                      <a:pt x="257" y="82"/>
                    </a:lnTo>
                    <a:lnTo>
                      <a:pt x="278" y="71"/>
                    </a:lnTo>
                    <a:lnTo>
                      <a:pt x="301" y="59"/>
                    </a:lnTo>
                    <a:lnTo>
                      <a:pt x="324" y="48"/>
                    </a:lnTo>
                    <a:lnTo>
                      <a:pt x="347" y="38"/>
                    </a:lnTo>
                    <a:lnTo>
                      <a:pt x="370" y="30"/>
                    </a:lnTo>
                    <a:lnTo>
                      <a:pt x="395" y="24"/>
                    </a:lnTo>
                    <a:lnTo>
                      <a:pt x="420" y="19"/>
                    </a:lnTo>
                    <a:lnTo>
                      <a:pt x="445" y="13"/>
                    </a:lnTo>
                    <a:lnTo>
                      <a:pt x="472" y="9"/>
                    </a:lnTo>
                    <a:lnTo>
                      <a:pt x="497" y="7"/>
                    </a:lnTo>
                    <a:lnTo>
                      <a:pt x="524" y="7"/>
                    </a:lnTo>
                    <a:lnTo>
                      <a:pt x="551" y="7"/>
                    </a:lnTo>
                    <a:lnTo>
                      <a:pt x="578" y="9"/>
                    </a:lnTo>
                    <a:lnTo>
                      <a:pt x="603" y="13"/>
                    </a:lnTo>
                    <a:lnTo>
                      <a:pt x="627" y="19"/>
                    </a:lnTo>
                    <a:lnTo>
                      <a:pt x="652" y="24"/>
                    </a:lnTo>
                    <a:lnTo>
                      <a:pt x="677" y="30"/>
                    </a:lnTo>
                    <a:lnTo>
                      <a:pt x="702" y="38"/>
                    </a:lnTo>
                    <a:lnTo>
                      <a:pt x="725" y="48"/>
                    </a:lnTo>
                    <a:lnTo>
                      <a:pt x="748" y="59"/>
                    </a:lnTo>
                    <a:lnTo>
                      <a:pt x="770" y="71"/>
                    </a:lnTo>
                    <a:lnTo>
                      <a:pt x="793" y="82"/>
                    </a:lnTo>
                    <a:lnTo>
                      <a:pt x="814" y="95"/>
                    </a:lnTo>
                    <a:lnTo>
                      <a:pt x="833" y="109"/>
                    </a:lnTo>
                    <a:lnTo>
                      <a:pt x="852" y="124"/>
                    </a:lnTo>
                    <a:lnTo>
                      <a:pt x="871" y="142"/>
                    </a:lnTo>
                    <a:lnTo>
                      <a:pt x="889" y="159"/>
                    </a:lnTo>
                    <a:lnTo>
                      <a:pt x="906" y="176"/>
                    </a:lnTo>
                    <a:lnTo>
                      <a:pt x="923" y="195"/>
                    </a:lnTo>
                    <a:lnTo>
                      <a:pt x="938" y="214"/>
                    </a:lnTo>
                    <a:lnTo>
                      <a:pt x="952" y="236"/>
                    </a:lnTo>
                    <a:lnTo>
                      <a:pt x="965" y="257"/>
                    </a:lnTo>
                    <a:lnTo>
                      <a:pt x="979" y="278"/>
                    </a:lnTo>
                    <a:lnTo>
                      <a:pt x="990" y="299"/>
                    </a:lnTo>
                    <a:lnTo>
                      <a:pt x="1000" y="322"/>
                    </a:lnTo>
                    <a:lnTo>
                      <a:pt x="1010" y="347"/>
                    </a:lnTo>
                    <a:lnTo>
                      <a:pt x="1017" y="370"/>
                    </a:lnTo>
                    <a:lnTo>
                      <a:pt x="1025" y="395"/>
                    </a:lnTo>
                    <a:lnTo>
                      <a:pt x="1031" y="420"/>
                    </a:lnTo>
                    <a:lnTo>
                      <a:pt x="1034" y="445"/>
                    </a:lnTo>
                    <a:lnTo>
                      <a:pt x="1038" y="472"/>
                    </a:lnTo>
                    <a:lnTo>
                      <a:pt x="1040" y="497"/>
                    </a:lnTo>
                    <a:lnTo>
                      <a:pt x="1040" y="524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0" name="Freeform 94">
                <a:extLst>
                  <a:ext uri="{FF2B5EF4-FFF2-40B4-BE49-F238E27FC236}">
                    <a16:creationId xmlns:a16="http://schemas.microsoft.com/office/drawing/2014/main" id="{37C0E156-BF18-4C9D-88E3-E0224C10EA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6" y="1659"/>
                <a:ext cx="1040" cy="1041"/>
              </a:xfrm>
              <a:custGeom>
                <a:avLst/>
                <a:gdLst>
                  <a:gd name="T0" fmla="*/ 1030 w 1040"/>
                  <a:gd name="T1" fmla="*/ 415 h 1041"/>
                  <a:gd name="T2" fmla="*/ 988 w 1040"/>
                  <a:gd name="T3" fmla="*/ 294 h 1041"/>
                  <a:gd name="T4" fmla="*/ 921 w 1040"/>
                  <a:gd name="T5" fmla="*/ 190 h 1041"/>
                  <a:gd name="T6" fmla="*/ 831 w 1040"/>
                  <a:gd name="T7" fmla="*/ 104 h 1041"/>
                  <a:gd name="T8" fmla="*/ 723 w 1040"/>
                  <a:gd name="T9" fmla="*/ 41 h 1041"/>
                  <a:gd name="T10" fmla="*/ 599 w 1040"/>
                  <a:gd name="T11" fmla="*/ 6 h 1041"/>
                  <a:gd name="T12" fmla="*/ 466 w 1040"/>
                  <a:gd name="T13" fmla="*/ 2 h 1041"/>
                  <a:gd name="T14" fmla="*/ 341 w 1040"/>
                  <a:gd name="T15" fmla="*/ 31 h 1041"/>
                  <a:gd name="T16" fmla="*/ 230 w 1040"/>
                  <a:gd name="T17" fmla="*/ 89 h 1041"/>
                  <a:gd name="T18" fmla="*/ 136 w 1040"/>
                  <a:gd name="T19" fmla="*/ 171 h 1041"/>
                  <a:gd name="T20" fmla="*/ 63 w 1040"/>
                  <a:gd name="T21" fmla="*/ 273 h 1041"/>
                  <a:gd name="T22" fmla="*/ 17 w 1040"/>
                  <a:gd name="T23" fmla="*/ 390 h 1041"/>
                  <a:gd name="T24" fmla="*/ 0 w 1040"/>
                  <a:gd name="T25" fmla="*/ 521 h 1041"/>
                  <a:gd name="T26" fmla="*/ 17 w 1040"/>
                  <a:gd name="T27" fmla="*/ 651 h 1041"/>
                  <a:gd name="T28" fmla="*/ 63 w 1040"/>
                  <a:gd name="T29" fmla="*/ 768 h 1041"/>
                  <a:gd name="T30" fmla="*/ 136 w 1040"/>
                  <a:gd name="T31" fmla="*/ 870 h 1041"/>
                  <a:gd name="T32" fmla="*/ 230 w 1040"/>
                  <a:gd name="T33" fmla="*/ 952 h 1041"/>
                  <a:gd name="T34" fmla="*/ 341 w 1040"/>
                  <a:gd name="T35" fmla="*/ 1010 h 1041"/>
                  <a:gd name="T36" fmla="*/ 466 w 1040"/>
                  <a:gd name="T37" fmla="*/ 1039 h 1041"/>
                  <a:gd name="T38" fmla="*/ 599 w 1040"/>
                  <a:gd name="T39" fmla="*/ 1035 h 1041"/>
                  <a:gd name="T40" fmla="*/ 723 w 1040"/>
                  <a:gd name="T41" fmla="*/ 1000 h 1041"/>
                  <a:gd name="T42" fmla="*/ 831 w 1040"/>
                  <a:gd name="T43" fmla="*/ 937 h 1041"/>
                  <a:gd name="T44" fmla="*/ 921 w 1040"/>
                  <a:gd name="T45" fmla="*/ 851 h 1041"/>
                  <a:gd name="T46" fmla="*/ 988 w 1040"/>
                  <a:gd name="T47" fmla="*/ 747 h 1041"/>
                  <a:gd name="T48" fmla="*/ 1030 w 1040"/>
                  <a:gd name="T49" fmla="*/ 626 h 1041"/>
                  <a:gd name="T50" fmla="*/ 1032 w 1040"/>
                  <a:gd name="T51" fmla="*/ 521 h 1041"/>
                  <a:gd name="T52" fmla="*/ 1015 w 1040"/>
                  <a:gd name="T53" fmla="*/ 649 h 1041"/>
                  <a:gd name="T54" fmla="*/ 971 w 1040"/>
                  <a:gd name="T55" fmla="*/ 764 h 1041"/>
                  <a:gd name="T56" fmla="*/ 900 w 1040"/>
                  <a:gd name="T57" fmla="*/ 864 h 1041"/>
                  <a:gd name="T58" fmla="*/ 806 w 1040"/>
                  <a:gd name="T59" fmla="*/ 945 h 1041"/>
                  <a:gd name="T60" fmla="*/ 696 w 1040"/>
                  <a:gd name="T61" fmla="*/ 1002 h 1041"/>
                  <a:gd name="T62" fmla="*/ 572 w 1040"/>
                  <a:gd name="T63" fmla="*/ 1029 h 1041"/>
                  <a:gd name="T64" fmla="*/ 443 w 1040"/>
                  <a:gd name="T65" fmla="*/ 1027 h 1041"/>
                  <a:gd name="T66" fmla="*/ 320 w 1040"/>
                  <a:gd name="T67" fmla="*/ 993 h 1041"/>
                  <a:gd name="T68" fmla="*/ 215 w 1040"/>
                  <a:gd name="T69" fmla="*/ 931 h 1041"/>
                  <a:gd name="T70" fmla="*/ 124 w 1040"/>
                  <a:gd name="T71" fmla="*/ 847 h 1041"/>
                  <a:gd name="T72" fmla="*/ 59 w 1040"/>
                  <a:gd name="T73" fmla="*/ 743 h 1041"/>
                  <a:gd name="T74" fmla="*/ 19 w 1040"/>
                  <a:gd name="T75" fmla="*/ 624 h 1041"/>
                  <a:gd name="T76" fmla="*/ 9 w 1040"/>
                  <a:gd name="T77" fmla="*/ 494 h 1041"/>
                  <a:gd name="T78" fmla="*/ 32 w 1040"/>
                  <a:gd name="T79" fmla="*/ 369 h 1041"/>
                  <a:gd name="T80" fmla="*/ 82 w 1040"/>
                  <a:gd name="T81" fmla="*/ 256 h 1041"/>
                  <a:gd name="T82" fmla="*/ 159 w 1040"/>
                  <a:gd name="T83" fmla="*/ 158 h 1041"/>
                  <a:gd name="T84" fmla="*/ 255 w 1040"/>
                  <a:gd name="T85" fmla="*/ 83 h 1041"/>
                  <a:gd name="T86" fmla="*/ 368 w 1040"/>
                  <a:gd name="T87" fmla="*/ 31 h 1041"/>
                  <a:gd name="T88" fmla="*/ 493 w 1040"/>
                  <a:gd name="T89" fmla="*/ 10 h 1041"/>
                  <a:gd name="T90" fmla="*/ 623 w 1040"/>
                  <a:gd name="T91" fmla="*/ 20 h 1041"/>
                  <a:gd name="T92" fmla="*/ 743 w 1040"/>
                  <a:gd name="T93" fmla="*/ 60 h 1041"/>
                  <a:gd name="T94" fmla="*/ 846 w 1040"/>
                  <a:gd name="T95" fmla="*/ 125 h 1041"/>
                  <a:gd name="T96" fmla="*/ 931 w 1040"/>
                  <a:gd name="T97" fmla="*/ 213 h 1041"/>
                  <a:gd name="T98" fmla="*/ 992 w 1040"/>
                  <a:gd name="T99" fmla="*/ 321 h 1041"/>
                  <a:gd name="T100" fmla="*/ 1027 w 1040"/>
                  <a:gd name="T101" fmla="*/ 442 h 10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40"/>
                  <a:gd name="T154" fmla="*/ 0 h 1041"/>
                  <a:gd name="T155" fmla="*/ 1040 w 1040"/>
                  <a:gd name="T156" fmla="*/ 1041 h 10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40" h="1041">
                    <a:moveTo>
                      <a:pt x="1040" y="521"/>
                    </a:moveTo>
                    <a:lnTo>
                      <a:pt x="1040" y="494"/>
                    </a:lnTo>
                    <a:lnTo>
                      <a:pt x="1038" y="467"/>
                    </a:lnTo>
                    <a:lnTo>
                      <a:pt x="1034" y="442"/>
                    </a:lnTo>
                    <a:lnTo>
                      <a:pt x="1030" y="415"/>
                    </a:lnTo>
                    <a:lnTo>
                      <a:pt x="1025" y="390"/>
                    </a:lnTo>
                    <a:lnTo>
                      <a:pt x="1017" y="365"/>
                    </a:lnTo>
                    <a:lnTo>
                      <a:pt x="1009" y="342"/>
                    </a:lnTo>
                    <a:lnTo>
                      <a:pt x="1000" y="317"/>
                    </a:lnTo>
                    <a:lnTo>
                      <a:pt x="988" y="294"/>
                    </a:lnTo>
                    <a:lnTo>
                      <a:pt x="977" y="273"/>
                    </a:lnTo>
                    <a:lnTo>
                      <a:pt x="965" y="250"/>
                    </a:lnTo>
                    <a:lnTo>
                      <a:pt x="952" y="229"/>
                    </a:lnTo>
                    <a:lnTo>
                      <a:pt x="936" y="210"/>
                    </a:lnTo>
                    <a:lnTo>
                      <a:pt x="921" y="190"/>
                    </a:lnTo>
                    <a:lnTo>
                      <a:pt x="906" y="171"/>
                    </a:lnTo>
                    <a:lnTo>
                      <a:pt x="888" y="152"/>
                    </a:lnTo>
                    <a:lnTo>
                      <a:pt x="869" y="135"/>
                    </a:lnTo>
                    <a:lnTo>
                      <a:pt x="852" y="119"/>
                    </a:lnTo>
                    <a:lnTo>
                      <a:pt x="831" y="104"/>
                    </a:lnTo>
                    <a:lnTo>
                      <a:pt x="812" y="89"/>
                    </a:lnTo>
                    <a:lnTo>
                      <a:pt x="791" y="75"/>
                    </a:lnTo>
                    <a:lnTo>
                      <a:pt x="767" y="64"/>
                    </a:lnTo>
                    <a:lnTo>
                      <a:pt x="746" y="52"/>
                    </a:lnTo>
                    <a:lnTo>
                      <a:pt x="723" y="41"/>
                    </a:lnTo>
                    <a:lnTo>
                      <a:pt x="698" y="31"/>
                    </a:lnTo>
                    <a:lnTo>
                      <a:pt x="675" y="23"/>
                    </a:lnTo>
                    <a:lnTo>
                      <a:pt x="650" y="16"/>
                    </a:lnTo>
                    <a:lnTo>
                      <a:pt x="625" y="10"/>
                    </a:lnTo>
                    <a:lnTo>
                      <a:pt x="599" y="6"/>
                    </a:lnTo>
                    <a:lnTo>
                      <a:pt x="574" y="2"/>
                    </a:lnTo>
                    <a:lnTo>
                      <a:pt x="547" y="0"/>
                    </a:lnTo>
                    <a:lnTo>
                      <a:pt x="520" y="0"/>
                    </a:lnTo>
                    <a:lnTo>
                      <a:pt x="493" y="0"/>
                    </a:lnTo>
                    <a:lnTo>
                      <a:pt x="466" y="2"/>
                    </a:lnTo>
                    <a:lnTo>
                      <a:pt x="441" y="6"/>
                    </a:lnTo>
                    <a:lnTo>
                      <a:pt x="416" y="10"/>
                    </a:lnTo>
                    <a:lnTo>
                      <a:pt x="389" y="16"/>
                    </a:lnTo>
                    <a:lnTo>
                      <a:pt x="366" y="23"/>
                    </a:lnTo>
                    <a:lnTo>
                      <a:pt x="341" y="31"/>
                    </a:lnTo>
                    <a:lnTo>
                      <a:pt x="318" y="41"/>
                    </a:lnTo>
                    <a:lnTo>
                      <a:pt x="295" y="52"/>
                    </a:lnTo>
                    <a:lnTo>
                      <a:pt x="272" y="64"/>
                    </a:lnTo>
                    <a:lnTo>
                      <a:pt x="251" y="75"/>
                    </a:lnTo>
                    <a:lnTo>
                      <a:pt x="230" y="89"/>
                    </a:lnTo>
                    <a:lnTo>
                      <a:pt x="209" y="104"/>
                    </a:lnTo>
                    <a:lnTo>
                      <a:pt x="190" y="119"/>
                    </a:lnTo>
                    <a:lnTo>
                      <a:pt x="170" y="135"/>
                    </a:lnTo>
                    <a:lnTo>
                      <a:pt x="153" y="152"/>
                    </a:lnTo>
                    <a:lnTo>
                      <a:pt x="136" y="171"/>
                    </a:lnTo>
                    <a:lnTo>
                      <a:pt x="119" y="190"/>
                    </a:lnTo>
                    <a:lnTo>
                      <a:pt x="103" y="210"/>
                    </a:lnTo>
                    <a:lnTo>
                      <a:pt x="88" y="229"/>
                    </a:lnTo>
                    <a:lnTo>
                      <a:pt x="74" y="250"/>
                    </a:lnTo>
                    <a:lnTo>
                      <a:pt x="63" y="273"/>
                    </a:lnTo>
                    <a:lnTo>
                      <a:pt x="51" y="294"/>
                    </a:lnTo>
                    <a:lnTo>
                      <a:pt x="40" y="317"/>
                    </a:lnTo>
                    <a:lnTo>
                      <a:pt x="32" y="342"/>
                    </a:lnTo>
                    <a:lnTo>
                      <a:pt x="23" y="365"/>
                    </a:lnTo>
                    <a:lnTo>
                      <a:pt x="17" y="390"/>
                    </a:lnTo>
                    <a:lnTo>
                      <a:pt x="11" y="415"/>
                    </a:lnTo>
                    <a:lnTo>
                      <a:pt x="5" y="442"/>
                    </a:lnTo>
                    <a:lnTo>
                      <a:pt x="3" y="467"/>
                    </a:lnTo>
                    <a:lnTo>
                      <a:pt x="1" y="494"/>
                    </a:lnTo>
                    <a:lnTo>
                      <a:pt x="0" y="521"/>
                    </a:lnTo>
                    <a:lnTo>
                      <a:pt x="1" y="547"/>
                    </a:lnTo>
                    <a:lnTo>
                      <a:pt x="3" y="574"/>
                    </a:lnTo>
                    <a:lnTo>
                      <a:pt x="5" y="599"/>
                    </a:lnTo>
                    <a:lnTo>
                      <a:pt x="11" y="626"/>
                    </a:lnTo>
                    <a:lnTo>
                      <a:pt x="17" y="651"/>
                    </a:lnTo>
                    <a:lnTo>
                      <a:pt x="23" y="676"/>
                    </a:lnTo>
                    <a:lnTo>
                      <a:pt x="32" y="699"/>
                    </a:lnTo>
                    <a:lnTo>
                      <a:pt x="40" y="724"/>
                    </a:lnTo>
                    <a:lnTo>
                      <a:pt x="51" y="747"/>
                    </a:lnTo>
                    <a:lnTo>
                      <a:pt x="63" y="768"/>
                    </a:lnTo>
                    <a:lnTo>
                      <a:pt x="74" y="791"/>
                    </a:lnTo>
                    <a:lnTo>
                      <a:pt x="88" y="812"/>
                    </a:lnTo>
                    <a:lnTo>
                      <a:pt x="103" y="831"/>
                    </a:lnTo>
                    <a:lnTo>
                      <a:pt x="119" y="851"/>
                    </a:lnTo>
                    <a:lnTo>
                      <a:pt x="136" y="870"/>
                    </a:lnTo>
                    <a:lnTo>
                      <a:pt x="153" y="889"/>
                    </a:lnTo>
                    <a:lnTo>
                      <a:pt x="170" y="906"/>
                    </a:lnTo>
                    <a:lnTo>
                      <a:pt x="190" y="922"/>
                    </a:lnTo>
                    <a:lnTo>
                      <a:pt x="209" y="937"/>
                    </a:lnTo>
                    <a:lnTo>
                      <a:pt x="230" y="952"/>
                    </a:lnTo>
                    <a:lnTo>
                      <a:pt x="251" y="966"/>
                    </a:lnTo>
                    <a:lnTo>
                      <a:pt x="272" y="977"/>
                    </a:lnTo>
                    <a:lnTo>
                      <a:pt x="295" y="989"/>
                    </a:lnTo>
                    <a:lnTo>
                      <a:pt x="318" y="1000"/>
                    </a:lnTo>
                    <a:lnTo>
                      <a:pt x="341" y="1010"/>
                    </a:lnTo>
                    <a:lnTo>
                      <a:pt x="366" y="1018"/>
                    </a:lnTo>
                    <a:lnTo>
                      <a:pt x="389" y="1025"/>
                    </a:lnTo>
                    <a:lnTo>
                      <a:pt x="416" y="1031"/>
                    </a:lnTo>
                    <a:lnTo>
                      <a:pt x="441" y="1035"/>
                    </a:lnTo>
                    <a:lnTo>
                      <a:pt x="466" y="1039"/>
                    </a:lnTo>
                    <a:lnTo>
                      <a:pt x="493" y="1041"/>
                    </a:lnTo>
                    <a:lnTo>
                      <a:pt x="520" y="1041"/>
                    </a:lnTo>
                    <a:lnTo>
                      <a:pt x="547" y="1041"/>
                    </a:lnTo>
                    <a:lnTo>
                      <a:pt x="574" y="1039"/>
                    </a:lnTo>
                    <a:lnTo>
                      <a:pt x="599" y="1035"/>
                    </a:lnTo>
                    <a:lnTo>
                      <a:pt x="625" y="1031"/>
                    </a:lnTo>
                    <a:lnTo>
                      <a:pt x="650" y="1025"/>
                    </a:lnTo>
                    <a:lnTo>
                      <a:pt x="675" y="1018"/>
                    </a:lnTo>
                    <a:lnTo>
                      <a:pt x="698" y="1010"/>
                    </a:lnTo>
                    <a:lnTo>
                      <a:pt x="723" y="1000"/>
                    </a:lnTo>
                    <a:lnTo>
                      <a:pt x="746" y="989"/>
                    </a:lnTo>
                    <a:lnTo>
                      <a:pt x="767" y="977"/>
                    </a:lnTo>
                    <a:lnTo>
                      <a:pt x="791" y="966"/>
                    </a:lnTo>
                    <a:lnTo>
                      <a:pt x="812" y="952"/>
                    </a:lnTo>
                    <a:lnTo>
                      <a:pt x="831" y="937"/>
                    </a:lnTo>
                    <a:lnTo>
                      <a:pt x="852" y="922"/>
                    </a:lnTo>
                    <a:lnTo>
                      <a:pt x="869" y="906"/>
                    </a:lnTo>
                    <a:lnTo>
                      <a:pt x="888" y="889"/>
                    </a:lnTo>
                    <a:lnTo>
                      <a:pt x="906" y="870"/>
                    </a:lnTo>
                    <a:lnTo>
                      <a:pt x="921" y="851"/>
                    </a:lnTo>
                    <a:lnTo>
                      <a:pt x="936" y="831"/>
                    </a:lnTo>
                    <a:lnTo>
                      <a:pt x="952" y="812"/>
                    </a:lnTo>
                    <a:lnTo>
                      <a:pt x="965" y="791"/>
                    </a:lnTo>
                    <a:lnTo>
                      <a:pt x="977" y="768"/>
                    </a:lnTo>
                    <a:lnTo>
                      <a:pt x="988" y="747"/>
                    </a:lnTo>
                    <a:lnTo>
                      <a:pt x="1000" y="724"/>
                    </a:lnTo>
                    <a:lnTo>
                      <a:pt x="1009" y="699"/>
                    </a:lnTo>
                    <a:lnTo>
                      <a:pt x="1017" y="676"/>
                    </a:lnTo>
                    <a:lnTo>
                      <a:pt x="1025" y="651"/>
                    </a:lnTo>
                    <a:lnTo>
                      <a:pt x="1030" y="626"/>
                    </a:lnTo>
                    <a:lnTo>
                      <a:pt x="1034" y="599"/>
                    </a:lnTo>
                    <a:lnTo>
                      <a:pt x="1038" y="574"/>
                    </a:lnTo>
                    <a:lnTo>
                      <a:pt x="1040" y="547"/>
                    </a:lnTo>
                    <a:lnTo>
                      <a:pt x="1040" y="521"/>
                    </a:lnTo>
                    <a:close/>
                    <a:moveTo>
                      <a:pt x="1032" y="521"/>
                    </a:moveTo>
                    <a:lnTo>
                      <a:pt x="1032" y="547"/>
                    </a:lnTo>
                    <a:lnTo>
                      <a:pt x="1030" y="572"/>
                    </a:lnTo>
                    <a:lnTo>
                      <a:pt x="1027" y="599"/>
                    </a:lnTo>
                    <a:lnTo>
                      <a:pt x="1021" y="624"/>
                    </a:lnTo>
                    <a:lnTo>
                      <a:pt x="1015" y="649"/>
                    </a:lnTo>
                    <a:lnTo>
                      <a:pt x="1009" y="672"/>
                    </a:lnTo>
                    <a:lnTo>
                      <a:pt x="1002" y="697"/>
                    </a:lnTo>
                    <a:lnTo>
                      <a:pt x="992" y="720"/>
                    </a:lnTo>
                    <a:lnTo>
                      <a:pt x="982" y="743"/>
                    </a:lnTo>
                    <a:lnTo>
                      <a:pt x="971" y="764"/>
                    </a:lnTo>
                    <a:lnTo>
                      <a:pt x="958" y="785"/>
                    </a:lnTo>
                    <a:lnTo>
                      <a:pt x="944" y="806"/>
                    </a:lnTo>
                    <a:lnTo>
                      <a:pt x="931" y="828"/>
                    </a:lnTo>
                    <a:lnTo>
                      <a:pt x="915" y="847"/>
                    </a:lnTo>
                    <a:lnTo>
                      <a:pt x="900" y="864"/>
                    </a:lnTo>
                    <a:lnTo>
                      <a:pt x="883" y="883"/>
                    </a:lnTo>
                    <a:lnTo>
                      <a:pt x="865" y="899"/>
                    </a:lnTo>
                    <a:lnTo>
                      <a:pt x="846" y="916"/>
                    </a:lnTo>
                    <a:lnTo>
                      <a:pt x="827" y="931"/>
                    </a:lnTo>
                    <a:lnTo>
                      <a:pt x="806" y="945"/>
                    </a:lnTo>
                    <a:lnTo>
                      <a:pt x="785" y="958"/>
                    </a:lnTo>
                    <a:lnTo>
                      <a:pt x="764" y="972"/>
                    </a:lnTo>
                    <a:lnTo>
                      <a:pt x="743" y="981"/>
                    </a:lnTo>
                    <a:lnTo>
                      <a:pt x="719" y="993"/>
                    </a:lnTo>
                    <a:lnTo>
                      <a:pt x="696" y="1002"/>
                    </a:lnTo>
                    <a:lnTo>
                      <a:pt x="671" y="1010"/>
                    </a:lnTo>
                    <a:lnTo>
                      <a:pt x="648" y="1016"/>
                    </a:lnTo>
                    <a:lnTo>
                      <a:pt x="623" y="1021"/>
                    </a:lnTo>
                    <a:lnTo>
                      <a:pt x="599" y="1027"/>
                    </a:lnTo>
                    <a:lnTo>
                      <a:pt x="572" y="1029"/>
                    </a:lnTo>
                    <a:lnTo>
                      <a:pt x="547" y="1031"/>
                    </a:lnTo>
                    <a:lnTo>
                      <a:pt x="520" y="1033"/>
                    </a:lnTo>
                    <a:lnTo>
                      <a:pt x="493" y="1031"/>
                    </a:lnTo>
                    <a:lnTo>
                      <a:pt x="468" y="1029"/>
                    </a:lnTo>
                    <a:lnTo>
                      <a:pt x="443" y="1027"/>
                    </a:lnTo>
                    <a:lnTo>
                      <a:pt x="416" y="1021"/>
                    </a:lnTo>
                    <a:lnTo>
                      <a:pt x="393" y="1016"/>
                    </a:lnTo>
                    <a:lnTo>
                      <a:pt x="368" y="1010"/>
                    </a:lnTo>
                    <a:lnTo>
                      <a:pt x="345" y="1002"/>
                    </a:lnTo>
                    <a:lnTo>
                      <a:pt x="320" y="993"/>
                    </a:lnTo>
                    <a:lnTo>
                      <a:pt x="299" y="981"/>
                    </a:lnTo>
                    <a:lnTo>
                      <a:pt x="276" y="972"/>
                    </a:lnTo>
                    <a:lnTo>
                      <a:pt x="255" y="958"/>
                    </a:lnTo>
                    <a:lnTo>
                      <a:pt x="234" y="945"/>
                    </a:lnTo>
                    <a:lnTo>
                      <a:pt x="215" y="931"/>
                    </a:lnTo>
                    <a:lnTo>
                      <a:pt x="195" y="916"/>
                    </a:lnTo>
                    <a:lnTo>
                      <a:pt x="176" y="899"/>
                    </a:lnTo>
                    <a:lnTo>
                      <a:pt x="159" y="883"/>
                    </a:lnTo>
                    <a:lnTo>
                      <a:pt x="142" y="864"/>
                    </a:lnTo>
                    <a:lnTo>
                      <a:pt x="124" y="847"/>
                    </a:lnTo>
                    <a:lnTo>
                      <a:pt x="111" y="828"/>
                    </a:lnTo>
                    <a:lnTo>
                      <a:pt x="96" y="806"/>
                    </a:lnTo>
                    <a:lnTo>
                      <a:pt x="82" y="785"/>
                    </a:lnTo>
                    <a:lnTo>
                      <a:pt x="71" y="764"/>
                    </a:lnTo>
                    <a:lnTo>
                      <a:pt x="59" y="743"/>
                    </a:lnTo>
                    <a:lnTo>
                      <a:pt x="48" y="720"/>
                    </a:lnTo>
                    <a:lnTo>
                      <a:pt x="40" y="697"/>
                    </a:lnTo>
                    <a:lnTo>
                      <a:pt x="32" y="672"/>
                    </a:lnTo>
                    <a:lnTo>
                      <a:pt x="25" y="649"/>
                    </a:lnTo>
                    <a:lnTo>
                      <a:pt x="19" y="624"/>
                    </a:lnTo>
                    <a:lnTo>
                      <a:pt x="15" y="599"/>
                    </a:lnTo>
                    <a:lnTo>
                      <a:pt x="11" y="572"/>
                    </a:lnTo>
                    <a:lnTo>
                      <a:pt x="9" y="547"/>
                    </a:lnTo>
                    <a:lnTo>
                      <a:pt x="9" y="521"/>
                    </a:lnTo>
                    <a:lnTo>
                      <a:pt x="9" y="494"/>
                    </a:lnTo>
                    <a:lnTo>
                      <a:pt x="11" y="469"/>
                    </a:lnTo>
                    <a:lnTo>
                      <a:pt x="15" y="442"/>
                    </a:lnTo>
                    <a:lnTo>
                      <a:pt x="19" y="417"/>
                    </a:lnTo>
                    <a:lnTo>
                      <a:pt x="25" y="392"/>
                    </a:lnTo>
                    <a:lnTo>
                      <a:pt x="32" y="369"/>
                    </a:lnTo>
                    <a:lnTo>
                      <a:pt x="40" y="344"/>
                    </a:lnTo>
                    <a:lnTo>
                      <a:pt x="48" y="321"/>
                    </a:lnTo>
                    <a:lnTo>
                      <a:pt x="59" y="298"/>
                    </a:lnTo>
                    <a:lnTo>
                      <a:pt x="71" y="277"/>
                    </a:lnTo>
                    <a:lnTo>
                      <a:pt x="82" y="256"/>
                    </a:lnTo>
                    <a:lnTo>
                      <a:pt x="96" y="235"/>
                    </a:lnTo>
                    <a:lnTo>
                      <a:pt x="111" y="213"/>
                    </a:lnTo>
                    <a:lnTo>
                      <a:pt x="124" y="194"/>
                    </a:lnTo>
                    <a:lnTo>
                      <a:pt x="142" y="177"/>
                    </a:lnTo>
                    <a:lnTo>
                      <a:pt x="159" y="158"/>
                    </a:lnTo>
                    <a:lnTo>
                      <a:pt x="176" y="142"/>
                    </a:lnTo>
                    <a:lnTo>
                      <a:pt x="195" y="125"/>
                    </a:lnTo>
                    <a:lnTo>
                      <a:pt x="215" y="110"/>
                    </a:lnTo>
                    <a:lnTo>
                      <a:pt x="234" y="96"/>
                    </a:lnTo>
                    <a:lnTo>
                      <a:pt x="255" y="83"/>
                    </a:lnTo>
                    <a:lnTo>
                      <a:pt x="276" y="69"/>
                    </a:lnTo>
                    <a:lnTo>
                      <a:pt x="299" y="60"/>
                    </a:lnTo>
                    <a:lnTo>
                      <a:pt x="320" y="48"/>
                    </a:lnTo>
                    <a:lnTo>
                      <a:pt x="345" y="39"/>
                    </a:lnTo>
                    <a:lnTo>
                      <a:pt x="368" y="31"/>
                    </a:lnTo>
                    <a:lnTo>
                      <a:pt x="393" y="25"/>
                    </a:lnTo>
                    <a:lnTo>
                      <a:pt x="416" y="20"/>
                    </a:lnTo>
                    <a:lnTo>
                      <a:pt x="443" y="14"/>
                    </a:lnTo>
                    <a:lnTo>
                      <a:pt x="468" y="12"/>
                    </a:lnTo>
                    <a:lnTo>
                      <a:pt x="493" y="10"/>
                    </a:lnTo>
                    <a:lnTo>
                      <a:pt x="520" y="8"/>
                    </a:lnTo>
                    <a:lnTo>
                      <a:pt x="547" y="10"/>
                    </a:lnTo>
                    <a:lnTo>
                      <a:pt x="572" y="12"/>
                    </a:lnTo>
                    <a:lnTo>
                      <a:pt x="599" y="14"/>
                    </a:lnTo>
                    <a:lnTo>
                      <a:pt x="623" y="20"/>
                    </a:lnTo>
                    <a:lnTo>
                      <a:pt x="648" y="25"/>
                    </a:lnTo>
                    <a:lnTo>
                      <a:pt x="671" y="31"/>
                    </a:lnTo>
                    <a:lnTo>
                      <a:pt x="696" y="39"/>
                    </a:lnTo>
                    <a:lnTo>
                      <a:pt x="719" y="48"/>
                    </a:lnTo>
                    <a:lnTo>
                      <a:pt x="743" y="60"/>
                    </a:lnTo>
                    <a:lnTo>
                      <a:pt x="764" y="69"/>
                    </a:lnTo>
                    <a:lnTo>
                      <a:pt x="785" y="83"/>
                    </a:lnTo>
                    <a:lnTo>
                      <a:pt x="806" y="96"/>
                    </a:lnTo>
                    <a:lnTo>
                      <a:pt x="827" y="110"/>
                    </a:lnTo>
                    <a:lnTo>
                      <a:pt x="846" y="125"/>
                    </a:lnTo>
                    <a:lnTo>
                      <a:pt x="865" y="142"/>
                    </a:lnTo>
                    <a:lnTo>
                      <a:pt x="883" y="158"/>
                    </a:lnTo>
                    <a:lnTo>
                      <a:pt x="900" y="177"/>
                    </a:lnTo>
                    <a:lnTo>
                      <a:pt x="915" y="194"/>
                    </a:lnTo>
                    <a:lnTo>
                      <a:pt x="931" y="213"/>
                    </a:lnTo>
                    <a:lnTo>
                      <a:pt x="944" y="235"/>
                    </a:lnTo>
                    <a:lnTo>
                      <a:pt x="958" y="256"/>
                    </a:lnTo>
                    <a:lnTo>
                      <a:pt x="971" y="277"/>
                    </a:lnTo>
                    <a:lnTo>
                      <a:pt x="982" y="298"/>
                    </a:lnTo>
                    <a:lnTo>
                      <a:pt x="992" y="321"/>
                    </a:lnTo>
                    <a:lnTo>
                      <a:pt x="1002" y="344"/>
                    </a:lnTo>
                    <a:lnTo>
                      <a:pt x="1009" y="369"/>
                    </a:lnTo>
                    <a:lnTo>
                      <a:pt x="1015" y="392"/>
                    </a:lnTo>
                    <a:lnTo>
                      <a:pt x="1021" y="417"/>
                    </a:lnTo>
                    <a:lnTo>
                      <a:pt x="1027" y="442"/>
                    </a:lnTo>
                    <a:lnTo>
                      <a:pt x="1030" y="469"/>
                    </a:lnTo>
                    <a:lnTo>
                      <a:pt x="1032" y="494"/>
                    </a:lnTo>
                    <a:lnTo>
                      <a:pt x="1032" y="521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1" name="Freeform 95">
                <a:extLst>
                  <a:ext uri="{FF2B5EF4-FFF2-40B4-BE49-F238E27FC236}">
                    <a16:creationId xmlns:a16="http://schemas.microsoft.com/office/drawing/2014/main" id="{3A57A516-F51C-414C-8341-1BE0C5A000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9" y="1663"/>
                <a:ext cx="1033" cy="1033"/>
              </a:xfrm>
              <a:custGeom>
                <a:avLst/>
                <a:gdLst>
                  <a:gd name="T0" fmla="*/ 1024 w 1033"/>
                  <a:gd name="T1" fmla="*/ 413 h 1033"/>
                  <a:gd name="T2" fmla="*/ 983 w 1033"/>
                  <a:gd name="T3" fmla="*/ 292 h 1033"/>
                  <a:gd name="T4" fmla="*/ 916 w 1033"/>
                  <a:gd name="T5" fmla="*/ 188 h 1033"/>
                  <a:gd name="T6" fmla="*/ 826 w 1033"/>
                  <a:gd name="T7" fmla="*/ 102 h 1033"/>
                  <a:gd name="T8" fmla="*/ 718 w 1033"/>
                  <a:gd name="T9" fmla="*/ 41 h 1033"/>
                  <a:gd name="T10" fmla="*/ 596 w 1033"/>
                  <a:gd name="T11" fmla="*/ 6 h 1033"/>
                  <a:gd name="T12" fmla="*/ 465 w 1033"/>
                  <a:gd name="T13" fmla="*/ 2 h 1033"/>
                  <a:gd name="T14" fmla="*/ 340 w 1033"/>
                  <a:gd name="T15" fmla="*/ 31 h 1033"/>
                  <a:gd name="T16" fmla="*/ 229 w 1033"/>
                  <a:gd name="T17" fmla="*/ 88 h 1033"/>
                  <a:gd name="T18" fmla="*/ 135 w 1033"/>
                  <a:gd name="T19" fmla="*/ 169 h 1033"/>
                  <a:gd name="T20" fmla="*/ 64 w 1033"/>
                  <a:gd name="T21" fmla="*/ 271 h 1033"/>
                  <a:gd name="T22" fmla="*/ 18 w 1033"/>
                  <a:gd name="T23" fmla="*/ 388 h 1033"/>
                  <a:gd name="T24" fmla="*/ 0 w 1033"/>
                  <a:gd name="T25" fmla="*/ 517 h 1033"/>
                  <a:gd name="T26" fmla="*/ 18 w 1033"/>
                  <a:gd name="T27" fmla="*/ 645 h 1033"/>
                  <a:gd name="T28" fmla="*/ 64 w 1033"/>
                  <a:gd name="T29" fmla="*/ 762 h 1033"/>
                  <a:gd name="T30" fmla="*/ 135 w 1033"/>
                  <a:gd name="T31" fmla="*/ 864 h 1033"/>
                  <a:gd name="T32" fmla="*/ 229 w 1033"/>
                  <a:gd name="T33" fmla="*/ 945 h 1033"/>
                  <a:gd name="T34" fmla="*/ 340 w 1033"/>
                  <a:gd name="T35" fmla="*/ 1002 h 1033"/>
                  <a:gd name="T36" fmla="*/ 465 w 1033"/>
                  <a:gd name="T37" fmla="*/ 1031 h 1033"/>
                  <a:gd name="T38" fmla="*/ 596 w 1033"/>
                  <a:gd name="T39" fmla="*/ 1027 h 1033"/>
                  <a:gd name="T40" fmla="*/ 718 w 1033"/>
                  <a:gd name="T41" fmla="*/ 993 h 1033"/>
                  <a:gd name="T42" fmla="*/ 826 w 1033"/>
                  <a:gd name="T43" fmla="*/ 931 h 1033"/>
                  <a:gd name="T44" fmla="*/ 916 w 1033"/>
                  <a:gd name="T45" fmla="*/ 845 h 1033"/>
                  <a:gd name="T46" fmla="*/ 983 w 1033"/>
                  <a:gd name="T47" fmla="*/ 741 h 1033"/>
                  <a:gd name="T48" fmla="*/ 1024 w 1033"/>
                  <a:gd name="T49" fmla="*/ 620 h 1033"/>
                  <a:gd name="T50" fmla="*/ 1026 w 1033"/>
                  <a:gd name="T51" fmla="*/ 517 h 1033"/>
                  <a:gd name="T52" fmla="*/ 1008 w 1033"/>
                  <a:gd name="T53" fmla="*/ 643 h 1033"/>
                  <a:gd name="T54" fmla="*/ 964 w 1033"/>
                  <a:gd name="T55" fmla="*/ 758 h 1033"/>
                  <a:gd name="T56" fmla="*/ 893 w 1033"/>
                  <a:gd name="T57" fmla="*/ 858 h 1033"/>
                  <a:gd name="T58" fmla="*/ 801 w 1033"/>
                  <a:gd name="T59" fmla="*/ 937 h 1033"/>
                  <a:gd name="T60" fmla="*/ 692 w 1033"/>
                  <a:gd name="T61" fmla="*/ 994 h 1033"/>
                  <a:gd name="T62" fmla="*/ 569 w 1033"/>
                  <a:gd name="T63" fmla="*/ 1021 h 1033"/>
                  <a:gd name="T64" fmla="*/ 440 w 1033"/>
                  <a:gd name="T65" fmla="*/ 1019 h 1033"/>
                  <a:gd name="T66" fmla="*/ 319 w 1033"/>
                  <a:gd name="T67" fmla="*/ 985 h 1033"/>
                  <a:gd name="T68" fmla="*/ 213 w 1033"/>
                  <a:gd name="T69" fmla="*/ 923 h 1033"/>
                  <a:gd name="T70" fmla="*/ 125 w 1033"/>
                  <a:gd name="T71" fmla="*/ 839 h 1033"/>
                  <a:gd name="T72" fmla="*/ 60 w 1033"/>
                  <a:gd name="T73" fmla="*/ 737 h 1033"/>
                  <a:gd name="T74" fmla="*/ 20 w 1033"/>
                  <a:gd name="T75" fmla="*/ 618 h 1033"/>
                  <a:gd name="T76" fmla="*/ 10 w 1033"/>
                  <a:gd name="T77" fmla="*/ 490 h 1033"/>
                  <a:gd name="T78" fmla="*/ 33 w 1033"/>
                  <a:gd name="T79" fmla="*/ 365 h 1033"/>
                  <a:gd name="T80" fmla="*/ 83 w 1033"/>
                  <a:gd name="T81" fmla="*/ 254 h 1033"/>
                  <a:gd name="T82" fmla="*/ 158 w 1033"/>
                  <a:gd name="T83" fmla="*/ 158 h 1033"/>
                  <a:gd name="T84" fmla="*/ 254 w 1033"/>
                  <a:gd name="T85" fmla="*/ 83 h 1033"/>
                  <a:gd name="T86" fmla="*/ 367 w 1033"/>
                  <a:gd name="T87" fmla="*/ 31 h 1033"/>
                  <a:gd name="T88" fmla="*/ 492 w 1033"/>
                  <a:gd name="T89" fmla="*/ 10 h 1033"/>
                  <a:gd name="T90" fmla="*/ 620 w 1033"/>
                  <a:gd name="T91" fmla="*/ 19 h 1033"/>
                  <a:gd name="T92" fmla="*/ 738 w 1033"/>
                  <a:gd name="T93" fmla="*/ 58 h 1033"/>
                  <a:gd name="T94" fmla="*/ 839 w 1033"/>
                  <a:gd name="T95" fmla="*/ 125 h 1033"/>
                  <a:gd name="T96" fmla="*/ 924 w 1033"/>
                  <a:gd name="T97" fmla="*/ 213 h 1033"/>
                  <a:gd name="T98" fmla="*/ 985 w 1033"/>
                  <a:gd name="T99" fmla="*/ 319 h 1033"/>
                  <a:gd name="T100" fmla="*/ 1020 w 1033"/>
                  <a:gd name="T101" fmla="*/ 440 h 103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33"/>
                  <a:gd name="T154" fmla="*/ 0 h 1033"/>
                  <a:gd name="T155" fmla="*/ 1033 w 1033"/>
                  <a:gd name="T156" fmla="*/ 1033 h 103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33" h="1033">
                    <a:moveTo>
                      <a:pt x="1033" y="517"/>
                    </a:moveTo>
                    <a:lnTo>
                      <a:pt x="1033" y="490"/>
                    </a:lnTo>
                    <a:lnTo>
                      <a:pt x="1031" y="465"/>
                    </a:lnTo>
                    <a:lnTo>
                      <a:pt x="1027" y="438"/>
                    </a:lnTo>
                    <a:lnTo>
                      <a:pt x="1024" y="413"/>
                    </a:lnTo>
                    <a:lnTo>
                      <a:pt x="1018" y="388"/>
                    </a:lnTo>
                    <a:lnTo>
                      <a:pt x="1010" y="363"/>
                    </a:lnTo>
                    <a:lnTo>
                      <a:pt x="1003" y="340"/>
                    </a:lnTo>
                    <a:lnTo>
                      <a:pt x="993" y="315"/>
                    </a:lnTo>
                    <a:lnTo>
                      <a:pt x="983" y="292"/>
                    </a:lnTo>
                    <a:lnTo>
                      <a:pt x="972" y="271"/>
                    </a:lnTo>
                    <a:lnTo>
                      <a:pt x="958" y="250"/>
                    </a:lnTo>
                    <a:lnTo>
                      <a:pt x="945" y="229"/>
                    </a:lnTo>
                    <a:lnTo>
                      <a:pt x="931" y="207"/>
                    </a:lnTo>
                    <a:lnTo>
                      <a:pt x="916" y="188"/>
                    </a:lnTo>
                    <a:lnTo>
                      <a:pt x="899" y="169"/>
                    </a:lnTo>
                    <a:lnTo>
                      <a:pt x="882" y="152"/>
                    </a:lnTo>
                    <a:lnTo>
                      <a:pt x="864" y="135"/>
                    </a:lnTo>
                    <a:lnTo>
                      <a:pt x="845" y="117"/>
                    </a:lnTo>
                    <a:lnTo>
                      <a:pt x="826" y="102"/>
                    </a:lnTo>
                    <a:lnTo>
                      <a:pt x="807" y="88"/>
                    </a:lnTo>
                    <a:lnTo>
                      <a:pt x="786" y="75"/>
                    </a:lnTo>
                    <a:lnTo>
                      <a:pt x="763" y="64"/>
                    </a:lnTo>
                    <a:lnTo>
                      <a:pt x="741" y="52"/>
                    </a:lnTo>
                    <a:lnTo>
                      <a:pt x="718" y="41"/>
                    </a:lnTo>
                    <a:lnTo>
                      <a:pt x="695" y="31"/>
                    </a:lnTo>
                    <a:lnTo>
                      <a:pt x="670" y="23"/>
                    </a:lnTo>
                    <a:lnTo>
                      <a:pt x="645" y="17"/>
                    </a:lnTo>
                    <a:lnTo>
                      <a:pt x="620" y="12"/>
                    </a:lnTo>
                    <a:lnTo>
                      <a:pt x="596" y="6"/>
                    </a:lnTo>
                    <a:lnTo>
                      <a:pt x="571" y="2"/>
                    </a:lnTo>
                    <a:lnTo>
                      <a:pt x="544" y="0"/>
                    </a:lnTo>
                    <a:lnTo>
                      <a:pt x="517" y="0"/>
                    </a:lnTo>
                    <a:lnTo>
                      <a:pt x="490" y="0"/>
                    </a:lnTo>
                    <a:lnTo>
                      <a:pt x="465" y="2"/>
                    </a:lnTo>
                    <a:lnTo>
                      <a:pt x="438" y="6"/>
                    </a:lnTo>
                    <a:lnTo>
                      <a:pt x="413" y="12"/>
                    </a:lnTo>
                    <a:lnTo>
                      <a:pt x="388" y="17"/>
                    </a:lnTo>
                    <a:lnTo>
                      <a:pt x="363" y="23"/>
                    </a:lnTo>
                    <a:lnTo>
                      <a:pt x="340" y="31"/>
                    </a:lnTo>
                    <a:lnTo>
                      <a:pt x="317" y="41"/>
                    </a:lnTo>
                    <a:lnTo>
                      <a:pt x="294" y="52"/>
                    </a:lnTo>
                    <a:lnTo>
                      <a:pt x="271" y="64"/>
                    </a:lnTo>
                    <a:lnTo>
                      <a:pt x="250" y="75"/>
                    </a:lnTo>
                    <a:lnTo>
                      <a:pt x="229" y="88"/>
                    </a:lnTo>
                    <a:lnTo>
                      <a:pt x="208" y="102"/>
                    </a:lnTo>
                    <a:lnTo>
                      <a:pt x="189" y="117"/>
                    </a:lnTo>
                    <a:lnTo>
                      <a:pt x="169" y="135"/>
                    </a:lnTo>
                    <a:lnTo>
                      <a:pt x="152" y="152"/>
                    </a:lnTo>
                    <a:lnTo>
                      <a:pt x="135" y="169"/>
                    </a:lnTo>
                    <a:lnTo>
                      <a:pt x="119" y="188"/>
                    </a:lnTo>
                    <a:lnTo>
                      <a:pt x="104" y="207"/>
                    </a:lnTo>
                    <a:lnTo>
                      <a:pt x="89" y="229"/>
                    </a:lnTo>
                    <a:lnTo>
                      <a:pt x="75" y="250"/>
                    </a:lnTo>
                    <a:lnTo>
                      <a:pt x="64" y="271"/>
                    </a:lnTo>
                    <a:lnTo>
                      <a:pt x="52" y="292"/>
                    </a:lnTo>
                    <a:lnTo>
                      <a:pt x="41" y="315"/>
                    </a:lnTo>
                    <a:lnTo>
                      <a:pt x="33" y="340"/>
                    </a:lnTo>
                    <a:lnTo>
                      <a:pt x="23" y="363"/>
                    </a:lnTo>
                    <a:lnTo>
                      <a:pt x="18" y="388"/>
                    </a:lnTo>
                    <a:lnTo>
                      <a:pt x="12" y="413"/>
                    </a:lnTo>
                    <a:lnTo>
                      <a:pt x="6" y="438"/>
                    </a:lnTo>
                    <a:lnTo>
                      <a:pt x="4" y="465"/>
                    </a:lnTo>
                    <a:lnTo>
                      <a:pt x="2" y="490"/>
                    </a:lnTo>
                    <a:lnTo>
                      <a:pt x="0" y="517"/>
                    </a:lnTo>
                    <a:lnTo>
                      <a:pt x="2" y="543"/>
                    </a:lnTo>
                    <a:lnTo>
                      <a:pt x="4" y="568"/>
                    </a:lnTo>
                    <a:lnTo>
                      <a:pt x="6" y="595"/>
                    </a:lnTo>
                    <a:lnTo>
                      <a:pt x="12" y="620"/>
                    </a:lnTo>
                    <a:lnTo>
                      <a:pt x="18" y="645"/>
                    </a:lnTo>
                    <a:lnTo>
                      <a:pt x="23" y="670"/>
                    </a:lnTo>
                    <a:lnTo>
                      <a:pt x="33" y="693"/>
                    </a:lnTo>
                    <a:lnTo>
                      <a:pt x="41" y="718"/>
                    </a:lnTo>
                    <a:lnTo>
                      <a:pt x="52" y="741"/>
                    </a:lnTo>
                    <a:lnTo>
                      <a:pt x="64" y="762"/>
                    </a:lnTo>
                    <a:lnTo>
                      <a:pt x="75" y="783"/>
                    </a:lnTo>
                    <a:lnTo>
                      <a:pt x="89" y="804"/>
                    </a:lnTo>
                    <a:lnTo>
                      <a:pt x="104" y="826"/>
                    </a:lnTo>
                    <a:lnTo>
                      <a:pt x="119" y="845"/>
                    </a:lnTo>
                    <a:lnTo>
                      <a:pt x="135" y="864"/>
                    </a:lnTo>
                    <a:lnTo>
                      <a:pt x="152" y="881"/>
                    </a:lnTo>
                    <a:lnTo>
                      <a:pt x="169" y="898"/>
                    </a:lnTo>
                    <a:lnTo>
                      <a:pt x="189" y="916"/>
                    </a:lnTo>
                    <a:lnTo>
                      <a:pt x="208" y="931"/>
                    </a:lnTo>
                    <a:lnTo>
                      <a:pt x="229" y="945"/>
                    </a:lnTo>
                    <a:lnTo>
                      <a:pt x="250" y="958"/>
                    </a:lnTo>
                    <a:lnTo>
                      <a:pt x="271" y="969"/>
                    </a:lnTo>
                    <a:lnTo>
                      <a:pt x="294" y="981"/>
                    </a:lnTo>
                    <a:lnTo>
                      <a:pt x="317" y="993"/>
                    </a:lnTo>
                    <a:lnTo>
                      <a:pt x="340" y="1002"/>
                    </a:lnTo>
                    <a:lnTo>
                      <a:pt x="363" y="1010"/>
                    </a:lnTo>
                    <a:lnTo>
                      <a:pt x="388" y="1016"/>
                    </a:lnTo>
                    <a:lnTo>
                      <a:pt x="413" y="1021"/>
                    </a:lnTo>
                    <a:lnTo>
                      <a:pt x="438" y="1027"/>
                    </a:lnTo>
                    <a:lnTo>
                      <a:pt x="465" y="1031"/>
                    </a:lnTo>
                    <a:lnTo>
                      <a:pt x="490" y="1033"/>
                    </a:lnTo>
                    <a:lnTo>
                      <a:pt x="517" y="1033"/>
                    </a:lnTo>
                    <a:lnTo>
                      <a:pt x="544" y="1033"/>
                    </a:lnTo>
                    <a:lnTo>
                      <a:pt x="571" y="1031"/>
                    </a:lnTo>
                    <a:lnTo>
                      <a:pt x="596" y="1027"/>
                    </a:lnTo>
                    <a:lnTo>
                      <a:pt x="620" y="1021"/>
                    </a:lnTo>
                    <a:lnTo>
                      <a:pt x="645" y="1016"/>
                    </a:lnTo>
                    <a:lnTo>
                      <a:pt x="670" y="1010"/>
                    </a:lnTo>
                    <a:lnTo>
                      <a:pt x="695" y="1002"/>
                    </a:lnTo>
                    <a:lnTo>
                      <a:pt x="718" y="993"/>
                    </a:lnTo>
                    <a:lnTo>
                      <a:pt x="741" y="981"/>
                    </a:lnTo>
                    <a:lnTo>
                      <a:pt x="763" y="969"/>
                    </a:lnTo>
                    <a:lnTo>
                      <a:pt x="786" y="958"/>
                    </a:lnTo>
                    <a:lnTo>
                      <a:pt x="807" y="945"/>
                    </a:lnTo>
                    <a:lnTo>
                      <a:pt x="826" y="931"/>
                    </a:lnTo>
                    <a:lnTo>
                      <a:pt x="845" y="916"/>
                    </a:lnTo>
                    <a:lnTo>
                      <a:pt x="864" y="898"/>
                    </a:lnTo>
                    <a:lnTo>
                      <a:pt x="882" y="881"/>
                    </a:lnTo>
                    <a:lnTo>
                      <a:pt x="899" y="864"/>
                    </a:lnTo>
                    <a:lnTo>
                      <a:pt x="916" y="845"/>
                    </a:lnTo>
                    <a:lnTo>
                      <a:pt x="931" y="826"/>
                    </a:lnTo>
                    <a:lnTo>
                      <a:pt x="945" y="804"/>
                    </a:lnTo>
                    <a:lnTo>
                      <a:pt x="958" y="783"/>
                    </a:lnTo>
                    <a:lnTo>
                      <a:pt x="972" y="762"/>
                    </a:lnTo>
                    <a:lnTo>
                      <a:pt x="983" y="741"/>
                    </a:lnTo>
                    <a:lnTo>
                      <a:pt x="993" y="718"/>
                    </a:lnTo>
                    <a:lnTo>
                      <a:pt x="1003" y="693"/>
                    </a:lnTo>
                    <a:lnTo>
                      <a:pt x="1010" y="670"/>
                    </a:lnTo>
                    <a:lnTo>
                      <a:pt x="1018" y="645"/>
                    </a:lnTo>
                    <a:lnTo>
                      <a:pt x="1024" y="620"/>
                    </a:lnTo>
                    <a:lnTo>
                      <a:pt x="1027" y="595"/>
                    </a:lnTo>
                    <a:lnTo>
                      <a:pt x="1031" y="568"/>
                    </a:lnTo>
                    <a:lnTo>
                      <a:pt x="1033" y="543"/>
                    </a:lnTo>
                    <a:lnTo>
                      <a:pt x="1033" y="517"/>
                    </a:lnTo>
                    <a:close/>
                    <a:moveTo>
                      <a:pt x="1026" y="517"/>
                    </a:moveTo>
                    <a:lnTo>
                      <a:pt x="1024" y="543"/>
                    </a:lnTo>
                    <a:lnTo>
                      <a:pt x="1022" y="568"/>
                    </a:lnTo>
                    <a:lnTo>
                      <a:pt x="1020" y="593"/>
                    </a:lnTo>
                    <a:lnTo>
                      <a:pt x="1014" y="618"/>
                    </a:lnTo>
                    <a:lnTo>
                      <a:pt x="1008" y="643"/>
                    </a:lnTo>
                    <a:lnTo>
                      <a:pt x="1003" y="668"/>
                    </a:lnTo>
                    <a:lnTo>
                      <a:pt x="995" y="691"/>
                    </a:lnTo>
                    <a:lnTo>
                      <a:pt x="985" y="714"/>
                    </a:lnTo>
                    <a:lnTo>
                      <a:pt x="976" y="737"/>
                    </a:lnTo>
                    <a:lnTo>
                      <a:pt x="964" y="758"/>
                    </a:lnTo>
                    <a:lnTo>
                      <a:pt x="951" y="779"/>
                    </a:lnTo>
                    <a:lnTo>
                      <a:pt x="939" y="801"/>
                    </a:lnTo>
                    <a:lnTo>
                      <a:pt x="924" y="820"/>
                    </a:lnTo>
                    <a:lnTo>
                      <a:pt x="908" y="839"/>
                    </a:lnTo>
                    <a:lnTo>
                      <a:pt x="893" y="858"/>
                    </a:lnTo>
                    <a:lnTo>
                      <a:pt x="876" y="875"/>
                    </a:lnTo>
                    <a:lnTo>
                      <a:pt x="859" y="893"/>
                    </a:lnTo>
                    <a:lnTo>
                      <a:pt x="839" y="908"/>
                    </a:lnTo>
                    <a:lnTo>
                      <a:pt x="820" y="923"/>
                    </a:lnTo>
                    <a:lnTo>
                      <a:pt x="801" y="937"/>
                    </a:lnTo>
                    <a:lnTo>
                      <a:pt x="780" y="950"/>
                    </a:lnTo>
                    <a:lnTo>
                      <a:pt x="759" y="964"/>
                    </a:lnTo>
                    <a:lnTo>
                      <a:pt x="738" y="975"/>
                    </a:lnTo>
                    <a:lnTo>
                      <a:pt x="715" y="985"/>
                    </a:lnTo>
                    <a:lnTo>
                      <a:pt x="692" y="994"/>
                    </a:lnTo>
                    <a:lnTo>
                      <a:pt x="668" y="1002"/>
                    </a:lnTo>
                    <a:lnTo>
                      <a:pt x="644" y="1008"/>
                    </a:lnTo>
                    <a:lnTo>
                      <a:pt x="620" y="1014"/>
                    </a:lnTo>
                    <a:lnTo>
                      <a:pt x="594" y="1019"/>
                    </a:lnTo>
                    <a:lnTo>
                      <a:pt x="569" y="1021"/>
                    </a:lnTo>
                    <a:lnTo>
                      <a:pt x="544" y="1023"/>
                    </a:lnTo>
                    <a:lnTo>
                      <a:pt x="517" y="1025"/>
                    </a:lnTo>
                    <a:lnTo>
                      <a:pt x="492" y="1023"/>
                    </a:lnTo>
                    <a:lnTo>
                      <a:pt x="465" y="1021"/>
                    </a:lnTo>
                    <a:lnTo>
                      <a:pt x="440" y="1019"/>
                    </a:lnTo>
                    <a:lnTo>
                      <a:pt x="415" y="1014"/>
                    </a:lnTo>
                    <a:lnTo>
                      <a:pt x="390" y="1008"/>
                    </a:lnTo>
                    <a:lnTo>
                      <a:pt x="367" y="1002"/>
                    </a:lnTo>
                    <a:lnTo>
                      <a:pt x="342" y="994"/>
                    </a:lnTo>
                    <a:lnTo>
                      <a:pt x="319" y="985"/>
                    </a:lnTo>
                    <a:lnTo>
                      <a:pt x="298" y="975"/>
                    </a:lnTo>
                    <a:lnTo>
                      <a:pt x="275" y="964"/>
                    </a:lnTo>
                    <a:lnTo>
                      <a:pt x="254" y="950"/>
                    </a:lnTo>
                    <a:lnTo>
                      <a:pt x="233" y="937"/>
                    </a:lnTo>
                    <a:lnTo>
                      <a:pt x="213" y="923"/>
                    </a:lnTo>
                    <a:lnTo>
                      <a:pt x="194" y="908"/>
                    </a:lnTo>
                    <a:lnTo>
                      <a:pt x="175" y="893"/>
                    </a:lnTo>
                    <a:lnTo>
                      <a:pt x="158" y="875"/>
                    </a:lnTo>
                    <a:lnTo>
                      <a:pt x="141" y="858"/>
                    </a:lnTo>
                    <a:lnTo>
                      <a:pt x="125" y="839"/>
                    </a:lnTo>
                    <a:lnTo>
                      <a:pt x="110" y="820"/>
                    </a:lnTo>
                    <a:lnTo>
                      <a:pt x="96" y="801"/>
                    </a:lnTo>
                    <a:lnTo>
                      <a:pt x="83" y="779"/>
                    </a:lnTo>
                    <a:lnTo>
                      <a:pt x="71" y="758"/>
                    </a:lnTo>
                    <a:lnTo>
                      <a:pt x="60" y="737"/>
                    </a:lnTo>
                    <a:lnTo>
                      <a:pt x="48" y="714"/>
                    </a:lnTo>
                    <a:lnTo>
                      <a:pt x="41" y="691"/>
                    </a:lnTo>
                    <a:lnTo>
                      <a:pt x="33" y="668"/>
                    </a:lnTo>
                    <a:lnTo>
                      <a:pt x="25" y="643"/>
                    </a:lnTo>
                    <a:lnTo>
                      <a:pt x="20" y="618"/>
                    </a:lnTo>
                    <a:lnTo>
                      <a:pt x="16" y="593"/>
                    </a:lnTo>
                    <a:lnTo>
                      <a:pt x="12" y="568"/>
                    </a:lnTo>
                    <a:lnTo>
                      <a:pt x="10" y="543"/>
                    </a:lnTo>
                    <a:lnTo>
                      <a:pt x="10" y="517"/>
                    </a:lnTo>
                    <a:lnTo>
                      <a:pt x="10" y="490"/>
                    </a:lnTo>
                    <a:lnTo>
                      <a:pt x="12" y="465"/>
                    </a:lnTo>
                    <a:lnTo>
                      <a:pt x="16" y="440"/>
                    </a:lnTo>
                    <a:lnTo>
                      <a:pt x="20" y="415"/>
                    </a:lnTo>
                    <a:lnTo>
                      <a:pt x="25" y="390"/>
                    </a:lnTo>
                    <a:lnTo>
                      <a:pt x="33" y="365"/>
                    </a:lnTo>
                    <a:lnTo>
                      <a:pt x="41" y="342"/>
                    </a:lnTo>
                    <a:lnTo>
                      <a:pt x="48" y="319"/>
                    </a:lnTo>
                    <a:lnTo>
                      <a:pt x="60" y="296"/>
                    </a:lnTo>
                    <a:lnTo>
                      <a:pt x="71" y="275"/>
                    </a:lnTo>
                    <a:lnTo>
                      <a:pt x="83" y="254"/>
                    </a:lnTo>
                    <a:lnTo>
                      <a:pt x="96" y="232"/>
                    </a:lnTo>
                    <a:lnTo>
                      <a:pt x="110" y="213"/>
                    </a:lnTo>
                    <a:lnTo>
                      <a:pt x="125" y="194"/>
                    </a:lnTo>
                    <a:lnTo>
                      <a:pt x="141" y="175"/>
                    </a:lnTo>
                    <a:lnTo>
                      <a:pt x="158" y="158"/>
                    </a:lnTo>
                    <a:lnTo>
                      <a:pt x="175" y="140"/>
                    </a:lnTo>
                    <a:lnTo>
                      <a:pt x="194" y="125"/>
                    </a:lnTo>
                    <a:lnTo>
                      <a:pt x="213" y="110"/>
                    </a:lnTo>
                    <a:lnTo>
                      <a:pt x="233" y="96"/>
                    </a:lnTo>
                    <a:lnTo>
                      <a:pt x="254" y="83"/>
                    </a:lnTo>
                    <a:lnTo>
                      <a:pt x="275" y="69"/>
                    </a:lnTo>
                    <a:lnTo>
                      <a:pt x="298" y="58"/>
                    </a:lnTo>
                    <a:lnTo>
                      <a:pt x="319" y="48"/>
                    </a:lnTo>
                    <a:lnTo>
                      <a:pt x="342" y="39"/>
                    </a:lnTo>
                    <a:lnTo>
                      <a:pt x="367" y="31"/>
                    </a:lnTo>
                    <a:lnTo>
                      <a:pt x="390" y="25"/>
                    </a:lnTo>
                    <a:lnTo>
                      <a:pt x="415" y="19"/>
                    </a:lnTo>
                    <a:lnTo>
                      <a:pt x="440" y="14"/>
                    </a:lnTo>
                    <a:lnTo>
                      <a:pt x="465" y="12"/>
                    </a:lnTo>
                    <a:lnTo>
                      <a:pt x="492" y="10"/>
                    </a:lnTo>
                    <a:lnTo>
                      <a:pt x="517" y="8"/>
                    </a:lnTo>
                    <a:lnTo>
                      <a:pt x="544" y="10"/>
                    </a:lnTo>
                    <a:lnTo>
                      <a:pt x="569" y="12"/>
                    </a:lnTo>
                    <a:lnTo>
                      <a:pt x="594" y="14"/>
                    </a:lnTo>
                    <a:lnTo>
                      <a:pt x="620" y="19"/>
                    </a:lnTo>
                    <a:lnTo>
                      <a:pt x="644" y="25"/>
                    </a:lnTo>
                    <a:lnTo>
                      <a:pt x="668" y="31"/>
                    </a:lnTo>
                    <a:lnTo>
                      <a:pt x="692" y="39"/>
                    </a:lnTo>
                    <a:lnTo>
                      <a:pt x="715" y="48"/>
                    </a:lnTo>
                    <a:lnTo>
                      <a:pt x="738" y="58"/>
                    </a:lnTo>
                    <a:lnTo>
                      <a:pt x="759" y="69"/>
                    </a:lnTo>
                    <a:lnTo>
                      <a:pt x="780" y="83"/>
                    </a:lnTo>
                    <a:lnTo>
                      <a:pt x="801" y="96"/>
                    </a:lnTo>
                    <a:lnTo>
                      <a:pt x="820" y="110"/>
                    </a:lnTo>
                    <a:lnTo>
                      <a:pt x="839" y="125"/>
                    </a:lnTo>
                    <a:lnTo>
                      <a:pt x="859" y="140"/>
                    </a:lnTo>
                    <a:lnTo>
                      <a:pt x="876" y="158"/>
                    </a:lnTo>
                    <a:lnTo>
                      <a:pt x="893" y="175"/>
                    </a:lnTo>
                    <a:lnTo>
                      <a:pt x="908" y="194"/>
                    </a:lnTo>
                    <a:lnTo>
                      <a:pt x="924" y="213"/>
                    </a:lnTo>
                    <a:lnTo>
                      <a:pt x="939" y="232"/>
                    </a:lnTo>
                    <a:lnTo>
                      <a:pt x="951" y="254"/>
                    </a:lnTo>
                    <a:lnTo>
                      <a:pt x="964" y="275"/>
                    </a:lnTo>
                    <a:lnTo>
                      <a:pt x="976" y="296"/>
                    </a:lnTo>
                    <a:lnTo>
                      <a:pt x="985" y="319"/>
                    </a:lnTo>
                    <a:lnTo>
                      <a:pt x="995" y="342"/>
                    </a:lnTo>
                    <a:lnTo>
                      <a:pt x="1003" y="365"/>
                    </a:lnTo>
                    <a:lnTo>
                      <a:pt x="1008" y="390"/>
                    </a:lnTo>
                    <a:lnTo>
                      <a:pt x="1014" y="415"/>
                    </a:lnTo>
                    <a:lnTo>
                      <a:pt x="1020" y="440"/>
                    </a:lnTo>
                    <a:lnTo>
                      <a:pt x="1022" y="465"/>
                    </a:lnTo>
                    <a:lnTo>
                      <a:pt x="1024" y="490"/>
                    </a:lnTo>
                    <a:lnTo>
                      <a:pt x="1026" y="517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2" name="Freeform 96">
                <a:extLst>
                  <a:ext uri="{FF2B5EF4-FFF2-40B4-BE49-F238E27FC236}">
                    <a16:creationId xmlns:a16="http://schemas.microsoft.com/office/drawing/2014/main" id="{89B8D27A-5093-4DA4-A0E4-427031C145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" y="1667"/>
                <a:ext cx="1023" cy="1025"/>
              </a:xfrm>
              <a:custGeom>
                <a:avLst/>
                <a:gdLst>
                  <a:gd name="T0" fmla="*/ 1012 w 1023"/>
                  <a:gd name="T1" fmla="*/ 409 h 1025"/>
                  <a:gd name="T2" fmla="*/ 973 w 1023"/>
                  <a:gd name="T3" fmla="*/ 290 h 1025"/>
                  <a:gd name="T4" fmla="*/ 906 w 1023"/>
                  <a:gd name="T5" fmla="*/ 186 h 1025"/>
                  <a:gd name="T6" fmla="*/ 818 w 1023"/>
                  <a:gd name="T7" fmla="*/ 102 h 1025"/>
                  <a:gd name="T8" fmla="*/ 710 w 1023"/>
                  <a:gd name="T9" fmla="*/ 40 h 1025"/>
                  <a:gd name="T10" fmla="*/ 590 w 1023"/>
                  <a:gd name="T11" fmla="*/ 6 h 1025"/>
                  <a:gd name="T12" fmla="*/ 459 w 1023"/>
                  <a:gd name="T13" fmla="*/ 4 h 1025"/>
                  <a:gd name="T14" fmla="*/ 336 w 1023"/>
                  <a:gd name="T15" fmla="*/ 31 h 1025"/>
                  <a:gd name="T16" fmla="*/ 225 w 1023"/>
                  <a:gd name="T17" fmla="*/ 88 h 1025"/>
                  <a:gd name="T18" fmla="*/ 133 w 1023"/>
                  <a:gd name="T19" fmla="*/ 169 h 1025"/>
                  <a:gd name="T20" fmla="*/ 62 w 1023"/>
                  <a:gd name="T21" fmla="*/ 269 h 1025"/>
                  <a:gd name="T22" fmla="*/ 16 w 1023"/>
                  <a:gd name="T23" fmla="*/ 384 h 1025"/>
                  <a:gd name="T24" fmla="*/ 0 w 1023"/>
                  <a:gd name="T25" fmla="*/ 513 h 1025"/>
                  <a:gd name="T26" fmla="*/ 16 w 1023"/>
                  <a:gd name="T27" fmla="*/ 641 h 1025"/>
                  <a:gd name="T28" fmla="*/ 62 w 1023"/>
                  <a:gd name="T29" fmla="*/ 756 h 1025"/>
                  <a:gd name="T30" fmla="*/ 133 w 1023"/>
                  <a:gd name="T31" fmla="*/ 856 h 1025"/>
                  <a:gd name="T32" fmla="*/ 225 w 1023"/>
                  <a:gd name="T33" fmla="*/ 937 h 1025"/>
                  <a:gd name="T34" fmla="*/ 336 w 1023"/>
                  <a:gd name="T35" fmla="*/ 994 h 1025"/>
                  <a:gd name="T36" fmla="*/ 459 w 1023"/>
                  <a:gd name="T37" fmla="*/ 1021 h 1025"/>
                  <a:gd name="T38" fmla="*/ 590 w 1023"/>
                  <a:gd name="T39" fmla="*/ 1019 h 1025"/>
                  <a:gd name="T40" fmla="*/ 710 w 1023"/>
                  <a:gd name="T41" fmla="*/ 985 h 1025"/>
                  <a:gd name="T42" fmla="*/ 818 w 1023"/>
                  <a:gd name="T43" fmla="*/ 923 h 1025"/>
                  <a:gd name="T44" fmla="*/ 906 w 1023"/>
                  <a:gd name="T45" fmla="*/ 839 h 1025"/>
                  <a:gd name="T46" fmla="*/ 973 w 1023"/>
                  <a:gd name="T47" fmla="*/ 735 h 1025"/>
                  <a:gd name="T48" fmla="*/ 1012 w 1023"/>
                  <a:gd name="T49" fmla="*/ 616 h 1025"/>
                  <a:gd name="T50" fmla="*/ 1016 w 1023"/>
                  <a:gd name="T51" fmla="*/ 513 h 1025"/>
                  <a:gd name="T52" fmla="*/ 998 w 1023"/>
                  <a:gd name="T53" fmla="*/ 639 h 1025"/>
                  <a:gd name="T54" fmla="*/ 954 w 1023"/>
                  <a:gd name="T55" fmla="*/ 752 h 1025"/>
                  <a:gd name="T56" fmla="*/ 883 w 1023"/>
                  <a:gd name="T57" fmla="*/ 850 h 1025"/>
                  <a:gd name="T58" fmla="*/ 793 w 1023"/>
                  <a:gd name="T59" fmla="*/ 931 h 1025"/>
                  <a:gd name="T60" fmla="*/ 684 w 1023"/>
                  <a:gd name="T61" fmla="*/ 987 h 1025"/>
                  <a:gd name="T62" fmla="*/ 563 w 1023"/>
                  <a:gd name="T63" fmla="*/ 1013 h 1025"/>
                  <a:gd name="T64" fmla="*/ 434 w 1023"/>
                  <a:gd name="T65" fmla="*/ 1010 h 1025"/>
                  <a:gd name="T66" fmla="*/ 315 w 1023"/>
                  <a:gd name="T67" fmla="*/ 977 h 1025"/>
                  <a:gd name="T68" fmla="*/ 209 w 1023"/>
                  <a:gd name="T69" fmla="*/ 916 h 1025"/>
                  <a:gd name="T70" fmla="*/ 123 w 1023"/>
                  <a:gd name="T71" fmla="*/ 833 h 1025"/>
                  <a:gd name="T72" fmla="*/ 58 w 1023"/>
                  <a:gd name="T73" fmla="*/ 731 h 1025"/>
                  <a:gd name="T74" fmla="*/ 17 w 1023"/>
                  <a:gd name="T75" fmla="*/ 614 h 1025"/>
                  <a:gd name="T76" fmla="*/ 8 w 1023"/>
                  <a:gd name="T77" fmla="*/ 486 h 1025"/>
                  <a:gd name="T78" fmla="*/ 31 w 1023"/>
                  <a:gd name="T79" fmla="*/ 363 h 1025"/>
                  <a:gd name="T80" fmla="*/ 81 w 1023"/>
                  <a:gd name="T81" fmla="*/ 251 h 1025"/>
                  <a:gd name="T82" fmla="*/ 156 w 1023"/>
                  <a:gd name="T83" fmla="*/ 156 h 1025"/>
                  <a:gd name="T84" fmla="*/ 250 w 1023"/>
                  <a:gd name="T85" fmla="*/ 83 h 1025"/>
                  <a:gd name="T86" fmla="*/ 361 w 1023"/>
                  <a:gd name="T87" fmla="*/ 31 h 1025"/>
                  <a:gd name="T88" fmla="*/ 486 w 1023"/>
                  <a:gd name="T89" fmla="*/ 10 h 1025"/>
                  <a:gd name="T90" fmla="*/ 613 w 1023"/>
                  <a:gd name="T91" fmla="*/ 19 h 1025"/>
                  <a:gd name="T92" fmla="*/ 730 w 1023"/>
                  <a:gd name="T93" fmla="*/ 58 h 1025"/>
                  <a:gd name="T94" fmla="*/ 831 w 1023"/>
                  <a:gd name="T95" fmla="*/ 123 h 1025"/>
                  <a:gd name="T96" fmla="*/ 914 w 1023"/>
                  <a:gd name="T97" fmla="*/ 211 h 1025"/>
                  <a:gd name="T98" fmla="*/ 975 w 1023"/>
                  <a:gd name="T99" fmla="*/ 317 h 1025"/>
                  <a:gd name="T100" fmla="*/ 1010 w 1023"/>
                  <a:gd name="T101" fmla="*/ 436 h 10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23"/>
                  <a:gd name="T154" fmla="*/ 0 h 1025"/>
                  <a:gd name="T155" fmla="*/ 1023 w 1023"/>
                  <a:gd name="T156" fmla="*/ 1025 h 102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23" h="1025">
                    <a:moveTo>
                      <a:pt x="1023" y="513"/>
                    </a:moveTo>
                    <a:lnTo>
                      <a:pt x="1023" y="486"/>
                    </a:lnTo>
                    <a:lnTo>
                      <a:pt x="1021" y="461"/>
                    </a:lnTo>
                    <a:lnTo>
                      <a:pt x="1018" y="434"/>
                    </a:lnTo>
                    <a:lnTo>
                      <a:pt x="1012" y="409"/>
                    </a:lnTo>
                    <a:lnTo>
                      <a:pt x="1006" y="384"/>
                    </a:lnTo>
                    <a:lnTo>
                      <a:pt x="1000" y="361"/>
                    </a:lnTo>
                    <a:lnTo>
                      <a:pt x="993" y="336"/>
                    </a:lnTo>
                    <a:lnTo>
                      <a:pt x="983" y="313"/>
                    </a:lnTo>
                    <a:lnTo>
                      <a:pt x="973" y="290"/>
                    </a:lnTo>
                    <a:lnTo>
                      <a:pt x="962" y="269"/>
                    </a:lnTo>
                    <a:lnTo>
                      <a:pt x="949" y="248"/>
                    </a:lnTo>
                    <a:lnTo>
                      <a:pt x="935" y="227"/>
                    </a:lnTo>
                    <a:lnTo>
                      <a:pt x="922" y="205"/>
                    </a:lnTo>
                    <a:lnTo>
                      <a:pt x="906" y="186"/>
                    </a:lnTo>
                    <a:lnTo>
                      <a:pt x="891" y="169"/>
                    </a:lnTo>
                    <a:lnTo>
                      <a:pt x="874" y="150"/>
                    </a:lnTo>
                    <a:lnTo>
                      <a:pt x="856" y="134"/>
                    </a:lnTo>
                    <a:lnTo>
                      <a:pt x="837" y="117"/>
                    </a:lnTo>
                    <a:lnTo>
                      <a:pt x="818" y="102"/>
                    </a:lnTo>
                    <a:lnTo>
                      <a:pt x="797" y="88"/>
                    </a:lnTo>
                    <a:lnTo>
                      <a:pt x="776" y="75"/>
                    </a:lnTo>
                    <a:lnTo>
                      <a:pt x="755" y="61"/>
                    </a:lnTo>
                    <a:lnTo>
                      <a:pt x="734" y="52"/>
                    </a:lnTo>
                    <a:lnTo>
                      <a:pt x="710" y="40"/>
                    </a:lnTo>
                    <a:lnTo>
                      <a:pt x="687" y="31"/>
                    </a:lnTo>
                    <a:lnTo>
                      <a:pt x="662" y="23"/>
                    </a:lnTo>
                    <a:lnTo>
                      <a:pt x="639" y="17"/>
                    </a:lnTo>
                    <a:lnTo>
                      <a:pt x="614" y="12"/>
                    </a:lnTo>
                    <a:lnTo>
                      <a:pt x="590" y="6"/>
                    </a:lnTo>
                    <a:lnTo>
                      <a:pt x="563" y="4"/>
                    </a:lnTo>
                    <a:lnTo>
                      <a:pt x="538" y="2"/>
                    </a:lnTo>
                    <a:lnTo>
                      <a:pt x="511" y="0"/>
                    </a:lnTo>
                    <a:lnTo>
                      <a:pt x="484" y="2"/>
                    </a:lnTo>
                    <a:lnTo>
                      <a:pt x="459" y="4"/>
                    </a:lnTo>
                    <a:lnTo>
                      <a:pt x="434" y="6"/>
                    </a:lnTo>
                    <a:lnTo>
                      <a:pt x="407" y="12"/>
                    </a:lnTo>
                    <a:lnTo>
                      <a:pt x="384" y="17"/>
                    </a:lnTo>
                    <a:lnTo>
                      <a:pt x="359" y="23"/>
                    </a:lnTo>
                    <a:lnTo>
                      <a:pt x="336" y="31"/>
                    </a:lnTo>
                    <a:lnTo>
                      <a:pt x="311" y="40"/>
                    </a:lnTo>
                    <a:lnTo>
                      <a:pt x="290" y="52"/>
                    </a:lnTo>
                    <a:lnTo>
                      <a:pt x="267" y="61"/>
                    </a:lnTo>
                    <a:lnTo>
                      <a:pt x="246" y="75"/>
                    </a:lnTo>
                    <a:lnTo>
                      <a:pt x="225" y="88"/>
                    </a:lnTo>
                    <a:lnTo>
                      <a:pt x="206" y="102"/>
                    </a:lnTo>
                    <a:lnTo>
                      <a:pt x="186" y="117"/>
                    </a:lnTo>
                    <a:lnTo>
                      <a:pt x="167" y="134"/>
                    </a:lnTo>
                    <a:lnTo>
                      <a:pt x="150" y="150"/>
                    </a:lnTo>
                    <a:lnTo>
                      <a:pt x="133" y="169"/>
                    </a:lnTo>
                    <a:lnTo>
                      <a:pt x="115" y="186"/>
                    </a:lnTo>
                    <a:lnTo>
                      <a:pt x="102" y="205"/>
                    </a:lnTo>
                    <a:lnTo>
                      <a:pt x="87" y="227"/>
                    </a:lnTo>
                    <a:lnTo>
                      <a:pt x="73" y="248"/>
                    </a:lnTo>
                    <a:lnTo>
                      <a:pt x="62" y="269"/>
                    </a:lnTo>
                    <a:lnTo>
                      <a:pt x="50" y="290"/>
                    </a:lnTo>
                    <a:lnTo>
                      <a:pt x="39" y="313"/>
                    </a:lnTo>
                    <a:lnTo>
                      <a:pt x="31" y="336"/>
                    </a:lnTo>
                    <a:lnTo>
                      <a:pt x="23" y="361"/>
                    </a:lnTo>
                    <a:lnTo>
                      <a:pt x="16" y="384"/>
                    </a:lnTo>
                    <a:lnTo>
                      <a:pt x="10" y="409"/>
                    </a:lnTo>
                    <a:lnTo>
                      <a:pt x="6" y="434"/>
                    </a:lnTo>
                    <a:lnTo>
                      <a:pt x="2" y="461"/>
                    </a:lnTo>
                    <a:lnTo>
                      <a:pt x="0" y="486"/>
                    </a:lnTo>
                    <a:lnTo>
                      <a:pt x="0" y="513"/>
                    </a:lnTo>
                    <a:lnTo>
                      <a:pt x="0" y="539"/>
                    </a:lnTo>
                    <a:lnTo>
                      <a:pt x="2" y="564"/>
                    </a:lnTo>
                    <a:lnTo>
                      <a:pt x="6" y="591"/>
                    </a:lnTo>
                    <a:lnTo>
                      <a:pt x="10" y="616"/>
                    </a:lnTo>
                    <a:lnTo>
                      <a:pt x="16" y="641"/>
                    </a:lnTo>
                    <a:lnTo>
                      <a:pt x="23" y="664"/>
                    </a:lnTo>
                    <a:lnTo>
                      <a:pt x="31" y="689"/>
                    </a:lnTo>
                    <a:lnTo>
                      <a:pt x="39" y="712"/>
                    </a:lnTo>
                    <a:lnTo>
                      <a:pt x="50" y="735"/>
                    </a:lnTo>
                    <a:lnTo>
                      <a:pt x="62" y="756"/>
                    </a:lnTo>
                    <a:lnTo>
                      <a:pt x="73" y="777"/>
                    </a:lnTo>
                    <a:lnTo>
                      <a:pt x="87" y="798"/>
                    </a:lnTo>
                    <a:lnTo>
                      <a:pt x="102" y="820"/>
                    </a:lnTo>
                    <a:lnTo>
                      <a:pt x="115" y="839"/>
                    </a:lnTo>
                    <a:lnTo>
                      <a:pt x="133" y="856"/>
                    </a:lnTo>
                    <a:lnTo>
                      <a:pt x="150" y="875"/>
                    </a:lnTo>
                    <a:lnTo>
                      <a:pt x="167" y="891"/>
                    </a:lnTo>
                    <a:lnTo>
                      <a:pt x="186" y="908"/>
                    </a:lnTo>
                    <a:lnTo>
                      <a:pt x="206" y="923"/>
                    </a:lnTo>
                    <a:lnTo>
                      <a:pt x="225" y="937"/>
                    </a:lnTo>
                    <a:lnTo>
                      <a:pt x="246" y="950"/>
                    </a:lnTo>
                    <a:lnTo>
                      <a:pt x="267" y="964"/>
                    </a:lnTo>
                    <a:lnTo>
                      <a:pt x="290" y="973"/>
                    </a:lnTo>
                    <a:lnTo>
                      <a:pt x="311" y="985"/>
                    </a:lnTo>
                    <a:lnTo>
                      <a:pt x="336" y="994"/>
                    </a:lnTo>
                    <a:lnTo>
                      <a:pt x="359" y="1002"/>
                    </a:lnTo>
                    <a:lnTo>
                      <a:pt x="384" y="1008"/>
                    </a:lnTo>
                    <a:lnTo>
                      <a:pt x="407" y="1013"/>
                    </a:lnTo>
                    <a:lnTo>
                      <a:pt x="434" y="1019"/>
                    </a:lnTo>
                    <a:lnTo>
                      <a:pt x="459" y="1021"/>
                    </a:lnTo>
                    <a:lnTo>
                      <a:pt x="484" y="1023"/>
                    </a:lnTo>
                    <a:lnTo>
                      <a:pt x="511" y="1025"/>
                    </a:lnTo>
                    <a:lnTo>
                      <a:pt x="538" y="1023"/>
                    </a:lnTo>
                    <a:lnTo>
                      <a:pt x="563" y="1021"/>
                    </a:lnTo>
                    <a:lnTo>
                      <a:pt x="590" y="1019"/>
                    </a:lnTo>
                    <a:lnTo>
                      <a:pt x="614" y="1013"/>
                    </a:lnTo>
                    <a:lnTo>
                      <a:pt x="639" y="1008"/>
                    </a:lnTo>
                    <a:lnTo>
                      <a:pt x="662" y="1002"/>
                    </a:lnTo>
                    <a:lnTo>
                      <a:pt x="687" y="994"/>
                    </a:lnTo>
                    <a:lnTo>
                      <a:pt x="710" y="985"/>
                    </a:lnTo>
                    <a:lnTo>
                      <a:pt x="734" y="973"/>
                    </a:lnTo>
                    <a:lnTo>
                      <a:pt x="755" y="964"/>
                    </a:lnTo>
                    <a:lnTo>
                      <a:pt x="776" y="950"/>
                    </a:lnTo>
                    <a:lnTo>
                      <a:pt x="797" y="937"/>
                    </a:lnTo>
                    <a:lnTo>
                      <a:pt x="818" y="923"/>
                    </a:lnTo>
                    <a:lnTo>
                      <a:pt x="837" y="908"/>
                    </a:lnTo>
                    <a:lnTo>
                      <a:pt x="856" y="891"/>
                    </a:lnTo>
                    <a:lnTo>
                      <a:pt x="874" y="875"/>
                    </a:lnTo>
                    <a:lnTo>
                      <a:pt x="891" y="856"/>
                    </a:lnTo>
                    <a:lnTo>
                      <a:pt x="906" y="839"/>
                    </a:lnTo>
                    <a:lnTo>
                      <a:pt x="922" y="820"/>
                    </a:lnTo>
                    <a:lnTo>
                      <a:pt x="935" y="798"/>
                    </a:lnTo>
                    <a:lnTo>
                      <a:pt x="949" y="777"/>
                    </a:lnTo>
                    <a:lnTo>
                      <a:pt x="962" y="756"/>
                    </a:lnTo>
                    <a:lnTo>
                      <a:pt x="973" y="735"/>
                    </a:lnTo>
                    <a:lnTo>
                      <a:pt x="983" y="712"/>
                    </a:lnTo>
                    <a:lnTo>
                      <a:pt x="993" y="689"/>
                    </a:lnTo>
                    <a:lnTo>
                      <a:pt x="1000" y="664"/>
                    </a:lnTo>
                    <a:lnTo>
                      <a:pt x="1006" y="641"/>
                    </a:lnTo>
                    <a:lnTo>
                      <a:pt x="1012" y="616"/>
                    </a:lnTo>
                    <a:lnTo>
                      <a:pt x="1018" y="591"/>
                    </a:lnTo>
                    <a:lnTo>
                      <a:pt x="1021" y="564"/>
                    </a:lnTo>
                    <a:lnTo>
                      <a:pt x="1023" y="539"/>
                    </a:lnTo>
                    <a:lnTo>
                      <a:pt x="1023" y="513"/>
                    </a:lnTo>
                    <a:close/>
                    <a:moveTo>
                      <a:pt x="1016" y="513"/>
                    </a:moveTo>
                    <a:lnTo>
                      <a:pt x="1014" y="539"/>
                    </a:lnTo>
                    <a:lnTo>
                      <a:pt x="1012" y="564"/>
                    </a:lnTo>
                    <a:lnTo>
                      <a:pt x="1010" y="589"/>
                    </a:lnTo>
                    <a:lnTo>
                      <a:pt x="1004" y="614"/>
                    </a:lnTo>
                    <a:lnTo>
                      <a:pt x="998" y="639"/>
                    </a:lnTo>
                    <a:lnTo>
                      <a:pt x="993" y="662"/>
                    </a:lnTo>
                    <a:lnTo>
                      <a:pt x="985" y="685"/>
                    </a:lnTo>
                    <a:lnTo>
                      <a:pt x="975" y="708"/>
                    </a:lnTo>
                    <a:lnTo>
                      <a:pt x="966" y="731"/>
                    </a:lnTo>
                    <a:lnTo>
                      <a:pt x="954" y="752"/>
                    </a:lnTo>
                    <a:lnTo>
                      <a:pt x="943" y="774"/>
                    </a:lnTo>
                    <a:lnTo>
                      <a:pt x="929" y="795"/>
                    </a:lnTo>
                    <a:lnTo>
                      <a:pt x="914" y="814"/>
                    </a:lnTo>
                    <a:lnTo>
                      <a:pt x="901" y="833"/>
                    </a:lnTo>
                    <a:lnTo>
                      <a:pt x="883" y="850"/>
                    </a:lnTo>
                    <a:lnTo>
                      <a:pt x="868" y="870"/>
                    </a:lnTo>
                    <a:lnTo>
                      <a:pt x="851" y="885"/>
                    </a:lnTo>
                    <a:lnTo>
                      <a:pt x="831" y="902"/>
                    </a:lnTo>
                    <a:lnTo>
                      <a:pt x="812" y="916"/>
                    </a:lnTo>
                    <a:lnTo>
                      <a:pt x="793" y="931"/>
                    </a:lnTo>
                    <a:lnTo>
                      <a:pt x="772" y="942"/>
                    </a:lnTo>
                    <a:lnTo>
                      <a:pt x="751" y="956"/>
                    </a:lnTo>
                    <a:lnTo>
                      <a:pt x="730" y="967"/>
                    </a:lnTo>
                    <a:lnTo>
                      <a:pt x="707" y="977"/>
                    </a:lnTo>
                    <a:lnTo>
                      <a:pt x="684" y="987"/>
                    </a:lnTo>
                    <a:lnTo>
                      <a:pt x="661" y="994"/>
                    </a:lnTo>
                    <a:lnTo>
                      <a:pt x="638" y="1000"/>
                    </a:lnTo>
                    <a:lnTo>
                      <a:pt x="613" y="1006"/>
                    </a:lnTo>
                    <a:lnTo>
                      <a:pt x="588" y="1010"/>
                    </a:lnTo>
                    <a:lnTo>
                      <a:pt x="563" y="1013"/>
                    </a:lnTo>
                    <a:lnTo>
                      <a:pt x="538" y="1015"/>
                    </a:lnTo>
                    <a:lnTo>
                      <a:pt x="511" y="1015"/>
                    </a:lnTo>
                    <a:lnTo>
                      <a:pt x="486" y="1015"/>
                    </a:lnTo>
                    <a:lnTo>
                      <a:pt x="459" y="1013"/>
                    </a:lnTo>
                    <a:lnTo>
                      <a:pt x="434" y="1010"/>
                    </a:lnTo>
                    <a:lnTo>
                      <a:pt x="409" y="1006"/>
                    </a:lnTo>
                    <a:lnTo>
                      <a:pt x="386" y="1000"/>
                    </a:lnTo>
                    <a:lnTo>
                      <a:pt x="361" y="994"/>
                    </a:lnTo>
                    <a:lnTo>
                      <a:pt x="338" y="987"/>
                    </a:lnTo>
                    <a:lnTo>
                      <a:pt x="315" y="977"/>
                    </a:lnTo>
                    <a:lnTo>
                      <a:pt x="292" y="967"/>
                    </a:lnTo>
                    <a:lnTo>
                      <a:pt x="271" y="956"/>
                    </a:lnTo>
                    <a:lnTo>
                      <a:pt x="250" y="942"/>
                    </a:lnTo>
                    <a:lnTo>
                      <a:pt x="231" y="931"/>
                    </a:lnTo>
                    <a:lnTo>
                      <a:pt x="209" y="916"/>
                    </a:lnTo>
                    <a:lnTo>
                      <a:pt x="190" y="902"/>
                    </a:lnTo>
                    <a:lnTo>
                      <a:pt x="173" y="885"/>
                    </a:lnTo>
                    <a:lnTo>
                      <a:pt x="156" y="870"/>
                    </a:lnTo>
                    <a:lnTo>
                      <a:pt x="138" y="850"/>
                    </a:lnTo>
                    <a:lnTo>
                      <a:pt x="123" y="833"/>
                    </a:lnTo>
                    <a:lnTo>
                      <a:pt x="108" y="814"/>
                    </a:lnTo>
                    <a:lnTo>
                      <a:pt x="94" y="795"/>
                    </a:lnTo>
                    <a:lnTo>
                      <a:pt x="81" y="774"/>
                    </a:lnTo>
                    <a:lnTo>
                      <a:pt x="69" y="752"/>
                    </a:lnTo>
                    <a:lnTo>
                      <a:pt x="58" y="731"/>
                    </a:lnTo>
                    <a:lnTo>
                      <a:pt x="46" y="708"/>
                    </a:lnTo>
                    <a:lnTo>
                      <a:pt x="39" y="685"/>
                    </a:lnTo>
                    <a:lnTo>
                      <a:pt x="31" y="662"/>
                    </a:lnTo>
                    <a:lnTo>
                      <a:pt x="23" y="639"/>
                    </a:lnTo>
                    <a:lnTo>
                      <a:pt x="17" y="614"/>
                    </a:lnTo>
                    <a:lnTo>
                      <a:pt x="14" y="589"/>
                    </a:lnTo>
                    <a:lnTo>
                      <a:pt x="10" y="564"/>
                    </a:lnTo>
                    <a:lnTo>
                      <a:pt x="8" y="539"/>
                    </a:lnTo>
                    <a:lnTo>
                      <a:pt x="8" y="513"/>
                    </a:lnTo>
                    <a:lnTo>
                      <a:pt x="8" y="486"/>
                    </a:lnTo>
                    <a:lnTo>
                      <a:pt x="10" y="461"/>
                    </a:lnTo>
                    <a:lnTo>
                      <a:pt x="14" y="436"/>
                    </a:lnTo>
                    <a:lnTo>
                      <a:pt x="17" y="411"/>
                    </a:lnTo>
                    <a:lnTo>
                      <a:pt x="23" y="386"/>
                    </a:lnTo>
                    <a:lnTo>
                      <a:pt x="31" y="363"/>
                    </a:lnTo>
                    <a:lnTo>
                      <a:pt x="39" y="340"/>
                    </a:lnTo>
                    <a:lnTo>
                      <a:pt x="46" y="317"/>
                    </a:lnTo>
                    <a:lnTo>
                      <a:pt x="58" y="294"/>
                    </a:lnTo>
                    <a:lnTo>
                      <a:pt x="69" y="273"/>
                    </a:lnTo>
                    <a:lnTo>
                      <a:pt x="81" y="251"/>
                    </a:lnTo>
                    <a:lnTo>
                      <a:pt x="94" y="230"/>
                    </a:lnTo>
                    <a:lnTo>
                      <a:pt x="108" y="211"/>
                    </a:lnTo>
                    <a:lnTo>
                      <a:pt x="123" y="192"/>
                    </a:lnTo>
                    <a:lnTo>
                      <a:pt x="138" y="175"/>
                    </a:lnTo>
                    <a:lnTo>
                      <a:pt x="156" y="156"/>
                    </a:lnTo>
                    <a:lnTo>
                      <a:pt x="173" y="140"/>
                    </a:lnTo>
                    <a:lnTo>
                      <a:pt x="190" y="123"/>
                    </a:lnTo>
                    <a:lnTo>
                      <a:pt x="209" y="109"/>
                    </a:lnTo>
                    <a:lnTo>
                      <a:pt x="231" y="94"/>
                    </a:lnTo>
                    <a:lnTo>
                      <a:pt x="250" y="83"/>
                    </a:lnTo>
                    <a:lnTo>
                      <a:pt x="271" y="69"/>
                    </a:lnTo>
                    <a:lnTo>
                      <a:pt x="292" y="58"/>
                    </a:lnTo>
                    <a:lnTo>
                      <a:pt x="315" y="48"/>
                    </a:lnTo>
                    <a:lnTo>
                      <a:pt x="338" y="38"/>
                    </a:lnTo>
                    <a:lnTo>
                      <a:pt x="361" y="31"/>
                    </a:lnTo>
                    <a:lnTo>
                      <a:pt x="386" y="25"/>
                    </a:lnTo>
                    <a:lnTo>
                      <a:pt x="409" y="19"/>
                    </a:lnTo>
                    <a:lnTo>
                      <a:pt x="434" y="15"/>
                    </a:lnTo>
                    <a:lnTo>
                      <a:pt x="459" y="12"/>
                    </a:lnTo>
                    <a:lnTo>
                      <a:pt x="486" y="10"/>
                    </a:lnTo>
                    <a:lnTo>
                      <a:pt x="511" y="10"/>
                    </a:lnTo>
                    <a:lnTo>
                      <a:pt x="538" y="10"/>
                    </a:lnTo>
                    <a:lnTo>
                      <a:pt x="563" y="12"/>
                    </a:lnTo>
                    <a:lnTo>
                      <a:pt x="588" y="15"/>
                    </a:lnTo>
                    <a:lnTo>
                      <a:pt x="613" y="19"/>
                    </a:lnTo>
                    <a:lnTo>
                      <a:pt x="638" y="25"/>
                    </a:lnTo>
                    <a:lnTo>
                      <a:pt x="661" y="31"/>
                    </a:lnTo>
                    <a:lnTo>
                      <a:pt x="684" y="38"/>
                    </a:lnTo>
                    <a:lnTo>
                      <a:pt x="707" y="48"/>
                    </a:lnTo>
                    <a:lnTo>
                      <a:pt x="730" y="58"/>
                    </a:lnTo>
                    <a:lnTo>
                      <a:pt x="751" y="69"/>
                    </a:lnTo>
                    <a:lnTo>
                      <a:pt x="772" y="83"/>
                    </a:lnTo>
                    <a:lnTo>
                      <a:pt x="793" y="94"/>
                    </a:lnTo>
                    <a:lnTo>
                      <a:pt x="812" y="109"/>
                    </a:lnTo>
                    <a:lnTo>
                      <a:pt x="831" y="123"/>
                    </a:lnTo>
                    <a:lnTo>
                      <a:pt x="851" y="140"/>
                    </a:lnTo>
                    <a:lnTo>
                      <a:pt x="868" y="156"/>
                    </a:lnTo>
                    <a:lnTo>
                      <a:pt x="883" y="175"/>
                    </a:lnTo>
                    <a:lnTo>
                      <a:pt x="901" y="192"/>
                    </a:lnTo>
                    <a:lnTo>
                      <a:pt x="914" y="211"/>
                    </a:lnTo>
                    <a:lnTo>
                      <a:pt x="929" y="230"/>
                    </a:lnTo>
                    <a:lnTo>
                      <a:pt x="943" y="251"/>
                    </a:lnTo>
                    <a:lnTo>
                      <a:pt x="954" y="273"/>
                    </a:lnTo>
                    <a:lnTo>
                      <a:pt x="966" y="294"/>
                    </a:lnTo>
                    <a:lnTo>
                      <a:pt x="975" y="317"/>
                    </a:lnTo>
                    <a:lnTo>
                      <a:pt x="985" y="340"/>
                    </a:lnTo>
                    <a:lnTo>
                      <a:pt x="993" y="363"/>
                    </a:lnTo>
                    <a:lnTo>
                      <a:pt x="998" y="386"/>
                    </a:lnTo>
                    <a:lnTo>
                      <a:pt x="1004" y="411"/>
                    </a:lnTo>
                    <a:lnTo>
                      <a:pt x="1010" y="436"/>
                    </a:lnTo>
                    <a:lnTo>
                      <a:pt x="1012" y="461"/>
                    </a:lnTo>
                    <a:lnTo>
                      <a:pt x="1014" y="486"/>
                    </a:lnTo>
                    <a:lnTo>
                      <a:pt x="1016" y="513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3" name="Freeform 97">
                <a:extLst>
                  <a:ext uri="{FF2B5EF4-FFF2-40B4-BE49-F238E27FC236}">
                    <a16:creationId xmlns:a16="http://schemas.microsoft.com/office/drawing/2014/main" id="{A543A7D6-D8C8-4B6B-9C98-533DBE5FE8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9" y="1671"/>
                <a:ext cx="1016" cy="1017"/>
              </a:xfrm>
              <a:custGeom>
                <a:avLst/>
                <a:gdLst>
                  <a:gd name="T0" fmla="*/ 1004 w 1016"/>
                  <a:gd name="T1" fmla="*/ 407 h 1017"/>
                  <a:gd name="T2" fmla="*/ 966 w 1016"/>
                  <a:gd name="T3" fmla="*/ 288 h 1017"/>
                  <a:gd name="T4" fmla="*/ 898 w 1016"/>
                  <a:gd name="T5" fmla="*/ 186 h 1017"/>
                  <a:gd name="T6" fmla="*/ 810 w 1016"/>
                  <a:gd name="T7" fmla="*/ 102 h 1017"/>
                  <a:gd name="T8" fmla="*/ 705 w 1016"/>
                  <a:gd name="T9" fmla="*/ 40 h 1017"/>
                  <a:gd name="T10" fmla="*/ 584 w 1016"/>
                  <a:gd name="T11" fmla="*/ 6 h 1017"/>
                  <a:gd name="T12" fmla="*/ 455 w 1016"/>
                  <a:gd name="T13" fmla="*/ 4 h 1017"/>
                  <a:gd name="T14" fmla="*/ 332 w 1016"/>
                  <a:gd name="T15" fmla="*/ 31 h 1017"/>
                  <a:gd name="T16" fmla="*/ 223 w 1016"/>
                  <a:gd name="T17" fmla="*/ 88 h 1017"/>
                  <a:gd name="T18" fmla="*/ 131 w 1016"/>
                  <a:gd name="T19" fmla="*/ 167 h 1017"/>
                  <a:gd name="T20" fmla="*/ 61 w 1016"/>
                  <a:gd name="T21" fmla="*/ 267 h 1017"/>
                  <a:gd name="T22" fmla="*/ 15 w 1016"/>
                  <a:gd name="T23" fmla="*/ 382 h 1017"/>
                  <a:gd name="T24" fmla="*/ 0 w 1016"/>
                  <a:gd name="T25" fmla="*/ 509 h 1017"/>
                  <a:gd name="T26" fmla="*/ 15 w 1016"/>
                  <a:gd name="T27" fmla="*/ 635 h 1017"/>
                  <a:gd name="T28" fmla="*/ 61 w 1016"/>
                  <a:gd name="T29" fmla="*/ 750 h 1017"/>
                  <a:gd name="T30" fmla="*/ 131 w 1016"/>
                  <a:gd name="T31" fmla="*/ 850 h 1017"/>
                  <a:gd name="T32" fmla="*/ 223 w 1016"/>
                  <a:gd name="T33" fmla="*/ 929 h 1017"/>
                  <a:gd name="T34" fmla="*/ 332 w 1016"/>
                  <a:gd name="T35" fmla="*/ 986 h 1017"/>
                  <a:gd name="T36" fmla="*/ 455 w 1016"/>
                  <a:gd name="T37" fmla="*/ 1013 h 1017"/>
                  <a:gd name="T38" fmla="*/ 584 w 1016"/>
                  <a:gd name="T39" fmla="*/ 1011 h 1017"/>
                  <a:gd name="T40" fmla="*/ 705 w 1016"/>
                  <a:gd name="T41" fmla="*/ 977 h 1017"/>
                  <a:gd name="T42" fmla="*/ 810 w 1016"/>
                  <a:gd name="T43" fmla="*/ 915 h 1017"/>
                  <a:gd name="T44" fmla="*/ 898 w 1016"/>
                  <a:gd name="T45" fmla="*/ 831 h 1017"/>
                  <a:gd name="T46" fmla="*/ 966 w 1016"/>
                  <a:gd name="T47" fmla="*/ 729 h 1017"/>
                  <a:gd name="T48" fmla="*/ 1004 w 1016"/>
                  <a:gd name="T49" fmla="*/ 610 h 1017"/>
                  <a:gd name="T50" fmla="*/ 1006 w 1016"/>
                  <a:gd name="T51" fmla="*/ 509 h 1017"/>
                  <a:gd name="T52" fmla="*/ 991 w 1016"/>
                  <a:gd name="T53" fmla="*/ 633 h 1017"/>
                  <a:gd name="T54" fmla="*/ 946 w 1016"/>
                  <a:gd name="T55" fmla="*/ 747 h 1017"/>
                  <a:gd name="T56" fmla="*/ 877 w 1016"/>
                  <a:gd name="T57" fmla="*/ 844 h 1017"/>
                  <a:gd name="T58" fmla="*/ 787 w 1016"/>
                  <a:gd name="T59" fmla="*/ 923 h 1017"/>
                  <a:gd name="T60" fmla="*/ 680 w 1016"/>
                  <a:gd name="T61" fmla="*/ 977 h 1017"/>
                  <a:gd name="T62" fmla="*/ 559 w 1016"/>
                  <a:gd name="T63" fmla="*/ 1006 h 1017"/>
                  <a:gd name="T64" fmla="*/ 432 w 1016"/>
                  <a:gd name="T65" fmla="*/ 1002 h 1017"/>
                  <a:gd name="T66" fmla="*/ 313 w 1016"/>
                  <a:gd name="T67" fmla="*/ 969 h 1017"/>
                  <a:gd name="T68" fmla="*/ 209 w 1016"/>
                  <a:gd name="T69" fmla="*/ 910 h 1017"/>
                  <a:gd name="T70" fmla="*/ 121 w 1016"/>
                  <a:gd name="T71" fmla="*/ 827 h 1017"/>
                  <a:gd name="T72" fmla="*/ 58 w 1016"/>
                  <a:gd name="T73" fmla="*/ 725 h 1017"/>
                  <a:gd name="T74" fmla="*/ 17 w 1016"/>
                  <a:gd name="T75" fmla="*/ 608 h 1017"/>
                  <a:gd name="T76" fmla="*/ 8 w 1016"/>
                  <a:gd name="T77" fmla="*/ 484 h 1017"/>
                  <a:gd name="T78" fmla="*/ 31 w 1016"/>
                  <a:gd name="T79" fmla="*/ 361 h 1017"/>
                  <a:gd name="T80" fmla="*/ 81 w 1016"/>
                  <a:gd name="T81" fmla="*/ 249 h 1017"/>
                  <a:gd name="T82" fmla="*/ 154 w 1016"/>
                  <a:gd name="T83" fmla="*/ 155 h 1017"/>
                  <a:gd name="T84" fmla="*/ 248 w 1016"/>
                  <a:gd name="T85" fmla="*/ 80 h 1017"/>
                  <a:gd name="T86" fmla="*/ 359 w 1016"/>
                  <a:gd name="T87" fmla="*/ 31 h 1017"/>
                  <a:gd name="T88" fmla="*/ 482 w 1016"/>
                  <a:gd name="T89" fmla="*/ 9 h 1017"/>
                  <a:gd name="T90" fmla="*/ 609 w 1016"/>
                  <a:gd name="T91" fmla="*/ 19 h 1017"/>
                  <a:gd name="T92" fmla="*/ 724 w 1016"/>
                  <a:gd name="T93" fmla="*/ 57 h 1017"/>
                  <a:gd name="T94" fmla="*/ 826 w 1016"/>
                  <a:gd name="T95" fmla="*/ 123 h 1017"/>
                  <a:gd name="T96" fmla="*/ 908 w 1016"/>
                  <a:gd name="T97" fmla="*/ 209 h 1017"/>
                  <a:gd name="T98" fmla="*/ 968 w 1016"/>
                  <a:gd name="T99" fmla="*/ 315 h 1017"/>
                  <a:gd name="T100" fmla="*/ 1000 w 1016"/>
                  <a:gd name="T101" fmla="*/ 432 h 10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16"/>
                  <a:gd name="T154" fmla="*/ 0 h 1017"/>
                  <a:gd name="T155" fmla="*/ 1016 w 1016"/>
                  <a:gd name="T156" fmla="*/ 1017 h 10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16" h="1017">
                    <a:moveTo>
                      <a:pt x="1016" y="509"/>
                    </a:moveTo>
                    <a:lnTo>
                      <a:pt x="1014" y="482"/>
                    </a:lnTo>
                    <a:lnTo>
                      <a:pt x="1012" y="457"/>
                    </a:lnTo>
                    <a:lnTo>
                      <a:pt x="1010" y="432"/>
                    </a:lnTo>
                    <a:lnTo>
                      <a:pt x="1004" y="407"/>
                    </a:lnTo>
                    <a:lnTo>
                      <a:pt x="998" y="382"/>
                    </a:lnTo>
                    <a:lnTo>
                      <a:pt x="993" y="357"/>
                    </a:lnTo>
                    <a:lnTo>
                      <a:pt x="985" y="334"/>
                    </a:lnTo>
                    <a:lnTo>
                      <a:pt x="975" y="311"/>
                    </a:lnTo>
                    <a:lnTo>
                      <a:pt x="966" y="288"/>
                    </a:lnTo>
                    <a:lnTo>
                      <a:pt x="954" y="267"/>
                    </a:lnTo>
                    <a:lnTo>
                      <a:pt x="941" y="246"/>
                    </a:lnTo>
                    <a:lnTo>
                      <a:pt x="929" y="224"/>
                    </a:lnTo>
                    <a:lnTo>
                      <a:pt x="914" y="205"/>
                    </a:lnTo>
                    <a:lnTo>
                      <a:pt x="898" y="186"/>
                    </a:lnTo>
                    <a:lnTo>
                      <a:pt x="883" y="167"/>
                    </a:lnTo>
                    <a:lnTo>
                      <a:pt x="866" y="150"/>
                    </a:lnTo>
                    <a:lnTo>
                      <a:pt x="849" y="132"/>
                    </a:lnTo>
                    <a:lnTo>
                      <a:pt x="829" y="117"/>
                    </a:lnTo>
                    <a:lnTo>
                      <a:pt x="810" y="102"/>
                    </a:lnTo>
                    <a:lnTo>
                      <a:pt x="791" y="88"/>
                    </a:lnTo>
                    <a:lnTo>
                      <a:pt x="770" y="75"/>
                    </a:lnTo>
                    <a:lnTo>
                      <a:pt x="749" y="61"/>
                    </a:lnTo>
                    <a:lnTo>
                      <a:pt x="728" y="50"/>
                    </a:lnTo>
                    <a:lnTo>
                      <a:pt x="705" y="40"/>
                    </a:lnTo>
                    <a:lnTo>
                      <a:pt x="682" y="31"/>
                    </a:lnTo>
                    <a:lnTo>
                      <a:pt x="658" y="23"/>
                    </a:lnTo>
                    <a:lnTo>
                      <a:pt x="634" y="17"/>
                    </a:lnTo>
                    <a:lnTo>
                      <a:pt x="610" y="11"/>
                    </a:lnTo>
                    <a:lnTo>
                      <a:pt x="584" y="6"/>
                    </a:lnTo>
                    <a:lnTo>
                      <a:pt x="559" y="4"/>
                    </a:lnTo>
                    <a:lnTo>
                      <a:pt x="534" y="2"/>
                    </a:lnTo>
                    <a:lnTo>
                      <a:pt x="507" y="0"/>
                    </a:lnTo>
                    <a:lnTo>
                      <a:pt x="482" y="2"/>
                    </a:lnTo>
                    <a:lnTo>
                      <a:pt x="455" y="4"/>
                    </a:lnTo>
                    <a:lnTo>
                      <a:pt x="430" y="6"/>
                    </a:lnTo>
                    <a:lnTo>
                      <a:pt x="405" y="11"/>
                    </a:lnTo>
                    <a:lnTo>
                      <a:pt x="380" y="17"/>
                    </a:lnTo>
                    <a:lnTo>
                      <a:pt x="357" y="23"/>
                    </a:lnTo>
                    <a:lnTo>
                      <a:pt x="332" y="31"/>
                    </a:lnTo>
                    <a:lnTo>
                      <a:pt x="309" y="40"/>
                    </a:lnTo>
                    <a:lnTo>
                      <a:pt x="288" y="50"/>
                    </a:lnTo>
                    <a:lnTo>
                      <a:pt x="265" y="61"/>
                    </a:lnTo>
                    <a:lnTo>
                      <a:pt x="244" y="75"/>
                    </a:lnTo>
                    <a:lnTo>
                      <a:pt x="223" y="88"/>
                    </a:lnTo>
                    <a:lnTo>
                      <a:pt x="203" y="102"/>
                    </a:lnTo>
                    <a:lnTo>
                      <a:pt x="184" y="117"/>
                    </a:lnTo>
                    <a:lnTo>
                      <a:pt x="165" y="132"/>
                    </a:lnTo>
                    <a:lnTo>
                      <a:pt x="148" y="150"/>
                    </a:lnTo>
                    <a:lnTo>
                      <a:pt x="131" y="167"/>
                    </a:lnTo>
                    <a:lnTo>
                      <a:pt x="115" y="186"/>
                    </a:lnTo>
                    <a:lnTo>
                      <a:pt x="100" y="205"/>
                    </a:lnTo>
                    <a:lnTo>
                      <a:pt x="86" y="224"/>
                    </a:lnTo>
                    <a:lnTo>
                      <a:pt x="73" y="246"/>
                    </a:lnTo>
                    <a:lnTo>
                      <a:pt x="61" y="267"/>
                    </a:lnTo>
                    <a:lnTo>
                      <a:pt x="50" y="288"/>
                    </a:lnTo>
                    <a:lnTo>
                      <a:pt x="38" y="311"/>
                    </a:lnTo>
                    <a:lnTo>
                      <a:pt x="31" y="334"/>
                    </a:lnTo>
                    <a:lnTo>
                      <a:pt x="23" y="357"/>
                    </a:lnTo>
                    <a:lnTo>
                      <a:pt x="15" y="382"/>
                    </a:lnTo>
                    <a:lnTo>
                      <a:pt x="10" y="407"/>
                    </a:lnTo>
                    <a:lnTo>
                      <a:pt x="6" y="432"/>
                    </a:lnTo>
                    <a:lnTo>
                      <a:pt x="2" y="457"/>
                    </a:lnTo>
                    <a:lnTo>
                      <a:pt x="0" y="482"/>
                    </a:lnTo>
                    <a:lnTo>
                      <a:pt x="0" y="509"/>
                    </a:lnTo>
                    <a:lnTo>
                      <a:pt x="0" y="535"/>
                    </a:lnTo>
                    <a:lnTo>
                      <a:pt x="2" y="560"/>
                    </a:lnTo>
                    <a:lnTo>
                      <a:pt x="6" y="585"/>
                    </a:lnTo>
                    <a:lnTo>
                      <a:pt x="10" y="610"/>
                    </a:lnTo>
                    <a:lnTo>
                      <a:pt x="15" y="635"/>
                    </a:lnTo>
                    <a:lnTo>
                      <a:pt x="23" y="660"/>
                    </a:lnTo>
                    <a:lnTo>
                      <a:pt x="31" y="683"/>
                    </a:lnTo>
                    <a:lnTo>
                      <a:pt x="38" y="706"/>
                    </a:lnTo>
                    <a:lnTo>
                      <a:pt x="50" y="729"/>
                    </a:lnTo>
                    <a:lnTo>
                      <a:pt x="61" y="750"/>
                    </a:lnTo>
                    <a:lnTo>
                      <a:pt x="73" y="771"/>
                    </a:lnTo>
                    <a:lnTo>
                      <a:pt x="86" y="793"/>
                    </a:lnTo>
                    <a:lnTo>
                      <a:pt x="100" y="812"/>
                    </a:lnTo>
                    <a:lnTo>
                      <a:pt x="115" y="831"/>
                    </a:lnTo>
                    <a:lnTo>
                      <a:pt x="131" y="850"/>
                    </a:lnTo>
                    <a:lnTo>
                      <a:pt x="148" y="867"/>
                    </a:lnTo>
                    <a:lnTo>
                      <a:pt x="165" y="885"/>
                    </a:lnTo>
                    <a:lnTo>
                      <a:pt x="184" y="900"/>
                    </a:lnTo>
                    <a:lnTo>
                      <a:pt x="203" y="915"/>
                    </a:lnTo>
                    <a:lnTo>
                      <a:pt x="223" y="929"/>
                    </a:lnTo>
                    <a:lnTo>
                      <a:pt x="244" y="942"/>
                    </a:lnTo>
                    <a:lnTo>
                      <a:pt x="265" y="956"/>
                    </a:lnTo>
                    <a:lnTo>
                      <a:pt x="288" y="967"/>
                    </a:lnTo>
                    <a:lnTo>
                      <a:pt x="309" y="977"/>
                    </a:lnTo>
                    <a:lnTo>
                      <a:pt x="332" y="986"/>
                    </a:lnTo>
                    <a:lnTo>
                      <a:pt x="357" y="994"/>
                    </a:lnTo>
                    <a:lnTo>
                      <a:pt x="380" y="1000"/>
                    </a:lnTo>
                    <a:lnTo>
                      <a:pt x="405" y="1006"/>
                    </a:lnTo>
                    <a:lnTo>
                      <a:pt x="430" y="1011"/>
                    </a:lnTo>
                    <a:lnTo>
                      <a:pt x="455" y="1013"/>
                    </a:lnTo>
                    <a:lnTo>
                      <a:pt x="482" y="1015"/>
                    </a:lnTo>
                    <a:lnTo>
                      <a:pt x="507" y="1017"/>
                    </a:lnTo>
                    <a:lnTo>
                      <a:pt x="534" y="1015"/>
                    </a:lnTo>
                    <a:lnTo>
                      <a:pt x="559" y="1013"/>
                    </a:lnTo>
                    <a:lnTo>
                      <a:pt x="584" y="1011"/>
                    </a:lnTo>
                    <a:lnTo>
                      <a:pt x="610" y="1006"/>
                    </a:lnTo>
                    <a:lnTo>
                      <a:pt x="634" y="1000"/>
                    </a:lnTo>
                    <a:lnTo>
                      <a:pt x="658" y="994"/>
                    </a:lnTo>
                    <a:lnTo>
                      <a:pt x="682" y="986"/>
                    </a:lnTo>
                    <a:lnTo>
                      <a:pt x="705" y="977"/>
                    </a:lnTo>
                    <a:lnTo>
                      <a:pt x="728" y="967"/>
                    </a:lnTo>
                    <a:lnTo>
                      <a:pt x="749" y="956"/>
                    </a:lnTo>
                    <a:lnTo>
                      <a:pt x="770" y="942"/>
                    </a:lnTo>
                    <a:lnTo>
                      <a:pt x="791" y="929"/>
                    </a:lnTo>
                    <a:lnTo>
                      <a:pt x="810" y="915"/>
                    </a:lnTo>
                    <a:lnTo>
                      <a:pt x="829" y="900"/>
                    </a:lnTo>
                    <a:lnTo>
                      <a:pt x="849" y="885"/>
                    </a:lnTo>
                    <a:lnTo>
                      <a:pt x="866" y="867"/>
                    </a:lnTo>
                    <a:lnTo>
                      <a:pt x="883" y="850"/>
                    </a:lnTo>
                    <a:lnTo>
                      <a:pt x="898" y="831"/>
                    </a:lnTo>
                    <a:lnTo>
                      <a:pt x="914" y="812"/>
                    </a:lnTo>
                    <a:lnTo>
                      <a:pt x="929" y="793"/>
                    </a:lnTo>
                    <a:lnTo>
                      <a:pt x="941" y="771"/>
                    </a:lnTo>
                    <a:lnTo>
                      <a:pt x="954" y="750"/>
                    </a:lnTo>
                    <a:lnTo>
                      <a:pt x="966" y="729"/>
                    </a:lnTo>
                    <a:lnTo>
                      <a:pt x="975" y="706"/>
                    </a:lnTo>
                    <a:lnTo>
                      <a:pt x="985" y="683"/>
                    </a:lnTo>
                    <a:lnTo>
                      <a:pt x="993" y="660"/>
                    </a:lnTo>
                    <a:lnTo>
                      <a:pt x="998" y="635"/>
                    </a:lnTo>
                    <a:lnTo>
                      <a:pt x="1004" y="610"/>
                    </a:lnTo>
                    <a:lnTo>
                      <a:pt x="1010" y="585"/>
                    </a:lnTo>
                    <a:lnTo>
                      <a:pt x="1012" y="560"/>
                    </a:lnTo>
                    <a:lnTo>
                      <a:pt x="1014" y="535"/>
                    </a:lnTo>
                    <a:lnTo>
                      <a:pt x="1016" y="509"/>
                    </a:lnTo>
                    <a:close/>
                    <a:moveTo>
                      <a:pt x="1006" y="509"/>
                    </a:moveTo>
                    <a:lnTo>
                      <a:pt x="1006" y="533"/>
                    </a:lnTo>
                    <a:lnTo>
                      <a:pt x="1004" y="560"/>
                    </a:lnTo>
                    <a:lnTo>
                      <a:pt x="1000" y="585"/>
                    </a:lnTo>
                    <a:lnTo>
                      <a:pt x="996" y="608"/>
                    </a:lnTo>
                    <a:lnTo>
                      <a:pt x="991" y="633"/>
                    </a:lnTo>
                    <a:lnTo>
                      <a:pt x="985" y="656"/>
                    </a:lnTo>
                    <a:lnTo>
                      <a:pt x="977" y="679"/>
                    </a:lnTo>
                    <a:lnTo>
                      <a:pt x="968" y="702"/>
                    </a:lnTo>
                    <a:lnTo>
                      <a:pt x="958" y="725"/>
                    </a:lnTo>
                    <a:lnTo>
                      <a:pt x="946" y="747"/>
                    </a:lnTo>
                    <a:lnTo>
                      <a:pt x="935" y="768"/>
                    </a:lnTo>
                    <a:lnTo>
                      <a:pt x="921" y="789"/>
                    </a:lnTo>
                    <a:lnTo>
                      <a:pt x="908" y="808"/>
                    </a:lnTo>
                    <a:lnTo>
                      <a:pt x="893" y="827"/>
                    </a:lnTo>
                    <a:lnTo>
                      <a:pt x="877" y="844"/>
                    </a:lnTo>
                    <a:lnTo>
                      <a:pt x="860" y="862"/>
                    </a:lnTo>
                    <a:lnTo>
                      <a:pt x="843" y="879"/>
                    </a:lnTo>
                    <a:lnTo>
                      <a:pt x="826" y="894"/>
                    </a:lnTo>
                    <a:lnTo>
                      <a:pt x="806" y="910"/>
                    </a:lnTo>
                    <a:lnTo>
                      <a:pt x="787" y="923"/>
                    </a:lnTo>
                    <a:lnTo>
                      <a:pt x="766" y="937"/>
                    </a:lnTo>
                    <a:lnTo>
                      <a:pt x="745" y="948"/>
                    </a:lnTo>
                    <a:lnTo>
                      <a:pt x="724" y="960"/>
                    </a:lnTo>
                    <a:lnTo>
                      <a:pt x="701" y="969"/>
                    </a:lnTo>
                    <a:lnTo>
                      <a:pt x="680" y="977"/>
                    </a:lnTo>
                    <a:lnTo>
                      <a:pt x="657" y="986"/>
                    </a:lnTo>
                    <a:lnTo>
                      <a:pt x="632" y="992"/>
                    </a:lnTo>
                    <a:lnTo>
                      <a:pt x="609" y="998"/>
                    </a:lnTo>
                    <a:lnTo>
                      <a:pt x="584" y="1002"/>
                    </a:lnTo>
                    <a:lnTo>
                      <a:pt x="559" y="1006"/>
                    </a:lnTo>
                    <a:lnTo>
                      <a:pt x="534" y="1008"/>
                    </a:lnTo>
                    <a:lnTo>
                      <a:pt x="507" y="1008"/>
                    </a:lnTo>
                    <a:lnTo>
                      <a:pt x="482" y="1008"/>
                    </a:lnTo>
                    <a:lnTo>
                      <a:pt x="457" y="1006"/>
                    </a:lnTo>
                    <a:lnTo>
                      <a:pt x="432" y="1002"/>
                    </a:lnTo>
                    <a:lnTo>
                      <a:pt x="407" y="998"/>
                    </a:lnTo>
                    <a:lnTo>
                      <a:pt x="382" y="992"/>
                    </a:lnTo>
                    <a:lnTo>
                      <a:pt x="359" y="986"/>
                    </a:lnTo>
                    <a:lnTo>
                      <a:pt x="336" y="977"/>
                    </a:lnTo>
                    <a:lnTo>
                      <a:pt x="313" y="969"/>
                    </a:lnTo>
                    <a:lnTo>
                      <a:pt x="290" y="960"/>
                    </a:lnTo>
                    <a:lnTo>
                      <a:pt x="269" y="948"/>
                    </a:lnTo>
                    <a:lnTo>
                      <a:pt x="248" y="937"/>
                    </a:lnTo>
                    <a:lnTo>
                      <a:pt x="228" y="923"/>
                    </a:lnTo>
                    <a:lnTo>
                      <a:pt x="209" y="910"/>
                    </a:lnTo>
                    <a:lnTo>
                      <a:pt x="190" y="894"/>
                    </a:lnTo>
                    <a:lnTo>
                      <a:pt x="171" y="879"/>
                    </a:lnTo>
                    <a:lnTo>
                      <a:pt x="154" y="862"/>
                    </a:lnTo>
                    <a:lnTo>
                      <a:pt x="138" y="844"/>
                    </a:lnTo>
                    <a:lnTo>
                      <a:pt x="121" y="827"/>
                    </a:lnTo>
                    <a:lnTo>
                      <a:pt x="108" y="808"/>
                    </a:lnTo>
                    <a:lnTo>
                      <a:pt x="92" y="789"/>
                    </a:lnTo>
                    <a:lnTo>
                      <a:pt x="81" y="768"/>
                    </a:lnTo>
                    <a:lnTo>
                      <a:pt x="67" y="747"/>
                    </a:lnTo>
                    <a:lnTo>
                      <a:pt x="58" y="725"/>
                    </a:lnTo>
                    <a:lnTo>
                      <a:pt x="46" y="702"/>
                    </a:lnTo>
                    <a:lnTo>
                      <a:pt x="38" y="679"/>
                    </a:lnTo>
                    <a:lnTo>
                      <a:pt x="31" y="656"/>
                    </a:lnTo>
                    <a:lnTo>
                      <a:pt x="23" y="633"/>
                    </a:lnTo>
                    <a:lnTo>
                      <a:pt x="17" y="608"/>
                    </a:lnTo>
                    <a:lnTo>
                      <a:pt x="13" y="585"/>
                    </a:lnTo>
                    <a:lnTo>
                      <a:pt x="10" y="560"/>
                    </a:lnTo>
                    <a:lnTo>
                      <a:pt x="8" y="533"/>
                    </a:lnTo>
                    <a:lnTo>
                      <a:pt x="8" y="509"/>
                    </a:lnTo>
                    <a:lnTo>
                      <a:pt x="8" y="484"/>
                    </a:lnTo>
                    <a:lnTo>
                      <a:pt x="10" y="457"/>
                    </a:lnTo>
                    <a:lnTo>
                      <a:pt x="13" y="432"/>
                    </a:lnTo>
                    <a:lnTo>
                      <a:pt x="17" y="409"/>
                    </a:lnTo>
                    <a:lnTo>
                      <a:pt x="23" y="384"/>
                    </a:lnTo>
                    <a:lnTo>
                      <a:pt x="31" y="361"/>
                    </a:lnTo>
                    <a:lnTo>
                      <a:pt x="38" y="338"/>
                    </a:lnTo>
                    <a:lnTo>
                      <a:pt x="46" y="315"/>
                    </a:lnTo>
                    <a:lnTo>
                      <a:pt x="58" y="292"/>
                    </a:lnTo>
                    <a:lnTo>
                      <a:pt x="67" y="271"/>
                    </a:lnTo>
                    <a:lnTo>
                      <a:pt x="81" y="249"/>
                    </a:lnTo>
                    <a:lnTo>
                      <a:pt x="92" y="228"/>
                    </a:lnTo>
                    <a:lnTo>
                      <a:pt x="108" y="209"/>
                    </a:lnTo>
                    <a:lnTo>
                      <a:pt x="121" y="190"/>
                    </a:lnTo>
                    <a:lnTo>
                      <a:pt x="138" y="173"/>
                    </a:lnTo>
                    <a:lnTo>
                      <a:pt x="154" y="155"/>
                    </a:lnTo>
                    <a:lnTo>
                      <a:pt x="171" y="138"/>
                    </a:lnTo>
                    <a:lnTo>
                      <a:pt x="190" y="123"/>
                    </a:lnTo>
                    <a:lnTo>
                      <a:pt x="209" y="107"/>
                    </a:lnTo>
                    <a:lnTo>
                      <a:pt x="228" y="94"/>
                    </a:lnTo>
                    <a:lnTo>
                      <a:pt x="248" y="80"/>
                    </a:lnTo>
                    <a:lnTo>
                      <a:pt x="269" y="69"/>
                    </a:lnTo>
                    <a:lnTo>
                      <a:pt x="290" y="57"/>
                    </a:lnTo>
                    <a:lnTo>
                      <a:pt x="313" y="48"/>
                    </a:lnTo>
                    <a:lnTo>
                      <a:pt x="336" y="40"/>
                    </a:lnTo>
                    <a:lnTo>
                      <a:pt x="359" y="31"/>
                    </a:lnTo>
                    <a:lnTo>
                      <a:pt x="382" y="25"/>
                    </a:lnTo>
                    <a:lnTo>
                      <a:pt x="407" y="19"/>
                    </a:lnTo>
                    <a:lnTo>
                      <a:pt x="432" y="15"/>
                    </a:lnTo>
                    <a:lnTo>
                      <a:pt x="457" y="11"/>
                    </a:lnTo>
                    <a:lnTo>
                      <a:pt x="482" y="9"/>
                    </a:lnTo>
                    <a:lnTo>
                      <a:pt x="507" y="9"/>
                    </a:lnTo>
                    <a:lnTo>
                      <a:pt x="534" y="9"/>
                    </a:lnTo>
                    <a:lnTo>
                      <a:pt x="559" y="11"/>
                    </a:lnTo>
                    <a:lnTo>
                      <a:pt x="584" y="15"/>
                    </a:lnTo>
                    <a:lnTo>
                      <a:pt x="609" y="19"/>
                    </a:lnTo>
                    <a:lnTo>
                      <a:pt x="632" y="25"/>
                    </a:lnTo>
                    <a:lnTo>
                      <a:pt x="657" y="31"/>
                    </a:lnTo>
                    <a:lnTo>
                      <a:pt x="680" y="40"/>
                    </a:lnTo>
                    <a:lnTo>
                      <a:pt x="701" y="48"/>
                    </a:lnTo>
                    <a:lnTo>
                      <a:pt x="724" y="57"/>
                    </a:lnTo>
                    <a:lnTo>
                      <a:pt x="745" y="69"/>
                    </a:lnTo>
                    <a:lnTo>
                      <a:pt x="766" y="80"/>
                    </a:lnTo>
                    <a:lnTo>
                      <a:pt x="787" y="94"/>
                    </a:lnTo>
                    <a:lnTo>
                      <a:pt x="806" y="107"/>
                    </a:lnTo>
                    <a:lnTo>
                      <a:pt x="826" y="123"/>
                    </a:lnTo>
                    <a:lnTo>
                      <a:pt x="843" y="138"/>
                    </a:lnTo>
                    <a:lnTo>
                      <a:pt x="860" y="155"/>
                    </a:lnTo>
                    <a:lnTo>
                      <a:pt x="877" y="173"/>
                    </a:lnTo>
                    <a:lnTo>
                      <a:pt x="893" y="190"/>
                    </a:lnTo>
                    <a:lnTo>
                      <a:pt x="908" y="209"/>
                    </a:lnTo>
                    <a:lnTo>
                      <a:pt x="921" y="228"/>
                    </a:lnTo>
                    <a:lnTo>
                      <a:pt x="935" y="249"/>
                    </a:lnTo>
                    <a:lnTo>
                      <a:pt x="946" y="271"/>
                    </a:lnTo>
                    <a:lnTo>
                      <a:pt x="958" y="292"/>
                    </a:lnTo>
                    <a:lnTo>
                      <a:pt x="968" y="315"/>
                    </a:lnTo>
                    <a:lnTo>
                      <a:pt x="977" y="338"/>
                    </a:lnTo>
                    <a:lnTo>
                      <a:pt x="985" y="361"/>
                    </a:lnTo>
                    <a:lnTo>
                      <a:pt x="991" y="384"/>
                    </a:lnTo>
                    <a:lnTo>
                      <a:pt x="996" y="409"/>
                    </a:lnTo>
                    <a:lnTo>
                      <a:pt x="1000" y="432"/>
                    </a:lnTo>
                    <a:lnTo>
                      <a:pt x="1004" y="457"/>
                    </a:lnTo>
                    <a:lnTo>
                      <a:pt x="1006" y="484"/>
                    </a:lnTo>
                    <a:lnTo>
                      <a:pt x="1006" y="509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4" name="Freeform 98">
                <a:extLst>
                  <a:ext uri="{FF2B5EF4-FFF2-40B4-BE49-F238E27FC236}">
                    <a16:creationId xmlns:a16="http://schemas.microsoft.com/office/drawing/2014/main" id="{8FE37FCE-8D70-422B-AD9B-67638C21E7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3" y="1677"/>
                <a:ext cx="1008" cy="1005"/>
              </a:xfrm>
              <a:custGeom>
                <a:avLst/>
                <a:gdLst>
                  <a:gd name="T0" fmla="*/ 996 w 1008"/>
                  <a:gd name="T1" fmla="*/ 401 h 1005"/>
                  <a:gd name="T2" fmla="*/ 958 w 1008"/>
                  <a:gd name="T3" fmla="*/ 284 h 1005"/>
                  <a:gd name="T4" fmla="*/ 893 w 1008"/>
                  <a:gd name="T5" fmla="*/ 182 h 1005"/>
                  <a:gd name="T6" fmla="*/ 804 w 1008"/>
                  <a:gd name="T7" fmla="*/ 99 h 1005"/>
                  <a:gd name="T8" fmla="*/ 699 w 1008"/>
                  <a:gd name="T9" fmla="*/ 38 h 1005"/>
                  <a:gd name="T10" fmla="*/ 580 w 1008"/>
                  <a:gd name="T11" fmla="*/ 5 h 1005"/>
                  <a:gd name="T12" fmla="*/ 451 w 1008"/>
                  <a:gd name="T13" fmla="*/ 2 h 1005"/>
                  <a:gd name="T14" fmla="*/ 330 w 1008"/>
                  <a:gd name="T15" fmla="*/ 28 h 1005"/>
                  <a:gd name="T16" fmla="*/ 223 w 1008"/>
                  <a:gd name="T17" fmla="*/ 84 h 1005"/>
                  <a:gd name="T18" fmla="*/ 130 w 1008"/>
                  <a:gd name="T19" fmla="*/ 165 h 1005"/>
                  <a:gd name="T20" fmla="*/ 61 w 1008"/>
                  <a:gd name="T21" fmla="*/ 263 h 1005"/>
                  <a:gd name="T22" fmla="*/ 15 w 1008"/>
                  <a:gd name="T23" fmla="*/ 376 h 1005"/>
                  <a:gd name="T24" fmla="*/ 0 w 1008"/>
                  <a:gd name="T25" fmla="*/ 503 h 1005"/>
                  <a:gd name="T26" fmla="*/ 15 w 1008"/>
                  <a:gd name="T27" fmla="*/ 629 h 1005"/>
                  <a:gd name="T28" fmla="*/ 61 w 1008"/>
                  <a:gd name="T29" fmla="*/ 742 h 1005"/>
                  <a:gd name="T30" fmla="*/ 130 w 1008"/>
                  <a:gd name="T31" fmla="*/ 840 h 1005"/>
                  <a:gd name="T32" fmla="*/ 223 w 1008"/>
                  <a:gd name="T33" fmla="*/ 921 h 1005"/>
                  <a:gd name="T34" fmla="*/ 330 w 1008"/>
                  <a:gd name="T35" fmla="*/ 977 h 1005"/>
                  <a:gd name="T36" fmla="*/ 451 w 1008"/>
                  <a:gd name="T37" fmla="*/ 1003 h 1005"/>
                  <a:gd name="T38" fmla="*/ 580 w 1008"/>
                  <a:gd name="T39" fmla="*/ 1000 h 1005"/>
                  <a:gd name="T40" fmla="*/ 699 w 1008"/>
                  <a:gd name="T41" fmla="*/ 967 h 1005"/>
                  <a:gd name="T42" fmla="*/ 804 w 1008"/>
                  <a:gd name="T43" fmla="*/ 906 h 1005"/>
                  <a:gd name="T44" fmla="*/ 893 w 1008"/>
                  <a:gd name="T45" fmla="*/ 823 h 1005"/>
                  <a:gd name="T46" fmla="*/ 958 w 1008"/>
                  <a:gd name="T47" fmla="*/ 721 h 1005"/>
                  <a:gd name="T48" fmla="*/ 996 w 1008"/>
                  <a:gd name="T49" fmla="*/ 604 h 1005"/>
                  <a:gd name="T50" fmla="*/ 998 w 1008"/>
                  <a:gd name="T51" fmla="*/ 503 h 1005"/>
                  <a:gd name="T52" fmla="*/ 983 w 1008"/>
                  <a:gd name="T53" fmla="*/ 627 h 1005"/>
                  <a:gd name="T54" fmla="*/ 939 w 1008"/>
                  <a:gd name="T55" fmla="*/ 739 h 1005"/>
                  <a:gd name="T56" fmla="*/ 869 w 1008"/>
                  <a:gd name="T57" fmla="*/ 836 h 1005"/>
                  <a:gd name="T58" fmla="*/ 779 w 1008"/>
                  <a:gd name="T59" fmla="*/ 913 h 1005"/>
                  <a:gd name="T60" fmla="*/ 674 w 1008"/>
                  <a:gd name="T61" fmla="*/ 967 h 1005"/>
                  <a:gd name="T62" fmla="*/ 555 w 1008"/>
                  <a:gd name="T63" fmla="*/ 996 h 1005"/>
                  <a:gd name="T64" fmla="*/ 428 w 1008"/>
                  <a:gd name="T65" fmla="*/ 992 h 1005"/>
                  <a:gd name="T66" fmla="*/ 311 w 1008"/>
                  <a:gd name="T67" fmla="*/ 959 h 1005"/>
                  <a:gd name="T68" fmla="*/ 207 w 1008"/>
                  <a:gd name="T69" fmla="*/ 900 h 1005"/>
                  <a:gd name="T70" fmla="*/ 121 w 1008"/>
                  <a:gd name="T71" fmla="*/ 817 h 1005"/>
                  <a:gd name="T72" fmla="*/ 57 w 1008"/>
                  <a:gd name="T73" fmla="*/ 717 h 1005"/>
                  <a:gd name="T74" fmla="*/ 17 w 1008"/>
                  <a:gd name="T75" fmla="*/ 602 h 1005"/>
                  <a:gd name="T76" fmla="*/ 9 w 1008"/>
                  <a:gd name="T77" fmla="*/ 478 h 1005"/>
                  <a:gd name="T78" fmla="*/ 31 w 1008"/>
                  <a:gd name="T79" fmla="*/ 355 h 1005"/>
                  <a:gd name="T80" fmla="*/ 80 w 1008"/>
                  <a:gd name="T81" fmla="*/ 245 h 1005"/>
                  <a:gd name="T82" fmla="*/ 153 w 1008"/>
                  <a:gd name="T83" fmla="*/ 151 h 1005"/>
                  <a:gd name="T84" fmla="*/ 246 w 1008"/>
                  <a:gd name="T85" fmla="*/ 78 h 1005"/>
                  <a:gd name="T86" fmla="*/ 355 w 1008"/>
                  <a:gd name="T87" fmla="*/ 28 h 1005"/>
                  <a:gd name="T88" fmla="*/ 478 w 1008"/>
                  <a:gd name="T89" fmla="*/ 7 h 1005"/>
                  <a:gd name="T90" fmla="*/ 603 w 1008"/>
                  <a:gd name="T91" fmla="*/ 17 h 1005"/>
                  <a:gd name="T92" fmla="*/ 718 w 1008"/>
                  <a:gd name="T93" fmla="*/ 55 h 1005"/>
                  <a:gd name="T94" fmla="*/ 818 w 1008"/>
                  <a:gd name="T95" fmla="*/ 121 h 1005"/>
                  <a:gd name="T96" fmla="*/ 900 w 1008"/>
                  <a:gd name="T97" fmla="*/ 207 h 1005"/>
                  <a:gd name="T98" fmla="*/ 960 w 1008"/>
                  <a:gd name="T99" fmla="*/ 311 h 1005"/>
                  <a:gd name="T100" fmla="*/ 992 w 1008"/>
                  <a:gd name="T101" fmla="*/ 428 h 10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08"/>
                  <a:gd name="T154" fmla="*/ 0 h 1005"/>
                  <a:gd name="T155" fmla="*/ 1008 w 1008"/>
                  <a:gd name="T156" fmla="*/ 1005 h 10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08" h="1005">
                    <a:moveTo>
                      <a:pt x="1008" y="503"/>
                    </a:moveTo>
                    <a:lnTo>
                      <a:pt x="1006" y="476"/>
                    </a:lnTo>
                    <a:lnTo>
                      <a:pt x="1004" y="451"/>
                    </a:lnTo>
                    <a:lnTo>
                      <a:pt x="1002" y="426"/>
                    </a:lnTo>
                    <a:lnTo>
                      <a:pt x="996" y="401"/>
                    </a:lnTo>
                    <a:lnTo>
                      <a:pt x="990" y="376"/>
                    </a:lnTo>
                    <a:lnTo>
                      <a:pt x="985" y="353"/>
                    </a:lnTo>
                    <a:lnTo>
                      <a:pt x="977" y="330"/>
                    </a:lnTo>
                    <a:lnTo>
                      <a:pt x="967" y="307"/>
                    </a:lnTo>
                    <a:lnTo>
                      <a:pt x="958" y="284"/>
                    </a:lnTo>
                    <a:lnTo>
                      <a:pt x="946" y="263"/>
                    </a:lnTo>
                    <a:lnTo>
                      <a:pt x="935" y="241"/>
                    </a:lnTo>
                    <a:lnTo>
                      <a:pt x="921" y="220"/>
                    </a:lnTo>
                    <a:lnTo>
                      <a:pt x="906" y="201"/>
                    </a:lnTo>
                    <a:lnTo>
                      <a:pt x="893" y="182"/>
                    </a:lnTo>
                    <a:lnTo>
                      <a:pt x="875" y="165"/>
                    </a:lnTo>
                    <a:lnTo>
                      <a:pt x="860" y="146"/>
                    </a:lnTo>
                    <a:lnTo>
                      <a:pt x="843" y="130"/>
                    </a:lnTo>
                    <a:lnTo>
                      <a:pt x="823" y="113"/>
                    </a:lnTo>
                    <a:lnTo>
                      <a:pt x="804" y="99"/>
                    </a:lnTo>
                    <a:lnTo>
                      <a:pt x="785" y="84"/>
                    </a:lnTo>
                    <a:lnTo>
                      <a:pt x="764" y="73"/>
                    </a:lnTo>
                    <a:lnTo>
                      <a:pt x="743" y="59"/>
                    </a:lnTo>
                    <a:lnTo>
                      <a:pt x="722" y="48"/>
                    </a:lnTo>
                    <a:lnTo>
                      <a:pt x="699" y="38"/>
                    </a:lnTo>
                    <a:lnTo>
                      <a:pt x="676" y="28"/>
                    </a:lnTo>
                    <a:lnTo>
                      <a:pt x="653" y="21"/>
                    </a:lnTo>
                    <a:lnTo>
                      <a:pt x="630" y="15"/>
                    </a:lnTo>
                    <a:lnTo>
                      <a:pt x="605" y="9"/>
                    </a:lnTo>
                    <a:lnTo>
                      <a:pt x="580" y="5"/>
                    </a:lnTo>
                    <a:lnTo>
                      <a:pt x="555" y="2"/>
                    </a:lnTo>
                    <a:lnTo>
                      <a:pt x="530" y="0"/>
                    </a:lnTo>
                    <a:lnTo>
                      <a:pt x="503" y="0"/>
                    </a:lnTo>
                    <a:lnTo>
                      <a:pt x="478" y="0"/>
                    </a:lnTo>
                    <a:lnTo>
                      <a:pt x="451" y="2"/>
                    </a:lnTo>
                    <a:lnTo>
                      <a:pt x="426" y="5"/>
                    </a:lnTo>
                    <a:lnTo>
                      <a:pt x="401" y="9"/>
                    </a:lnTo>
                    <a:lnTo>
                      <a:pt x="378" y="15"/>
                    </a:lnTo>
                    <a:lnTo>
                      <a:pt x="353" y="21"/>
                    </a:lnTo>
                    <a:lnTo>
                      <a:pt x="330" y="28"/>
                    </a:lnTo>
                    <a:lnTo>
                      <a:pt x="307" y="38"/>
                    </a:lnTo>
                    <a:lnTo>
                      <a:pt x="284" y="48"/>
                    </a:lnTo>
                    <a:lnTo>
                      <a:pt x="263" y="59"/>
                    </a:lnTo>
                    <a:lnTo>
                      <a:pt x="242" y="73"/>
                    </a:lnTo>
                    <a:lnTo>
                      <a:pt x="223" y="84"/>
                    </a:lnTo>
                    <a:lnTo>
                      <a:pt x="201" y="99"/>
                    </a:lnTo>
                    <a:lnTo>
                      <a:pt x="182" y="113"/>
                    </a:lnTo>
                    <a:lnTo>
                      <a:pt x="165" y="130"/>
                    </a:lnTo>
                    <a:lnTo>
                      <a:pt x="148" y="146"/>
                    </a:lnTo>
                    <a:lnTo>
                      <a:pt x="130" y="165"/>
                    </a:lnTo>
                    <a:lnTo>
                      <a:pt x="115" y="182"/>
                    </a:lnTo>
                    <a:lnTo>
                      <a:pt x="100" y="201"/>
                    </a:lnTo>
                    <a:lnTo>
                      <a:pt x="86" y="220"/>
                    </a:lnTo>
                    <a:lnTo>
                      <a:pt x="73" y="241"/>
                    </a:lnTo>
                    <a:lnTo>
                      <a:pt x="61" y="263"/>
                    </a:lnTo>
                    <a:lnTo>
                      <a:pt x="50" y="284"/>
                    </a:lnTo>
                    <a:lnTo>
                      <a:pt x="38" y="307"/>
                    </a:lnTo>
                    <a:lnTo>
                      <a:pt x="31" y="330"/>
                    </a:lnTo>
                    <a:lnTo>
                      <a:pt x="23" y="353"/>
                    </a:lnTo>
                    <a:lnTo>
                      <a:pt x="15" y="376"/>
                    </a:lnTo>
                    <a:lnTo>
                      <a:pt x="9" y="401"/>
                    </a:lnTo>
                    <a:lnTo>
                      <a:pt x="6" y="426"/>
                    </a:lnTo>
                    <a:lnTo>
                      <a:pt x="2" y="451"/>
                    </a:lnTo>
                    <a:lnTo>
                      <a:pt x="0" y="476"/>
                    </a:lnTo>
                    <a:lnTo>
                      <a:pt x="0" y="503"/>
                    </a:lnTo>
                    <a:lnTo>
                      <a:pt x="0" y="529"/>
                    </a:lnTo>
                    <a:lnTo>
                      <a:pt x="2" y="554"/>
                    </a:lnTo>
                    <a:lnTo>
                      <a:pt x="6" y="579"/>
                    </a:lnTo>
                    <a:lnTo>
                      <a:pt x="9" y="604"/>
                    </a:lnTo>
                    <a:lnTo>
                      <a:pt x="15" y="629"/>
                    </a:lnTo>
                    <a:lnTo>
                      <a:pt x="23" y="652"/>
                    </a:lnTo>
                    <a:lnTo>
                      <a:pt x="31" y="675"/>
                    </a:lnTo>
                    <a:lnTo>
                      <a:pt x="38" y="698"/>
                    </a:lnTo>
                    <a:lnTo>
                      <a:pt x="50" y="721"/>
                    </a:lnTo>
                    <a:lnTo>
                      <a:pt x="61" y="742"/>
                    </a:lnTo>
                    <a:lnTo>
                      <a:pt x="73" y="764"/>
                    </a:lnTo>
                    <a:lnTo>
                      <a:pt x="86" y="785"/>
                    </a:lnTo>
                    <a:lnTo>
                      <a:pt x="100" y="804"/>
                    </a:lnTo>
                    <a:lnTo>
                      <a:pt x="115" y="823"/>
                    </a:lnTo>
                    <a:lnTo>
                      <a:pt x="130" y="840"/>
                    </a:lnTo>
                    <a:lnTo>
                      <a:pt x="148" y="860"/>
                    </a:lnTo>
                    <a:lnTo>
                      <a:pt x="165" y="875"/>
                    </a:lnTo>
                    <a:lnTo>
                      <a:pt x="182" y="892"/>
                    </a:lnTo>
                    <a:lnTo>
                      <a:pt x="201" y="906"/>
                    </a:lnTo>
                    <a:lnTo>
                      <a:pt x="223" y="921"/>
                    </a:lnTo>
                    <a:lnTo>
                      <a:pt x="242" y="932"/>
                    </a:lnTo>
                    <a:lnTo>
                      <a:pt x="263" y="946"/>
                    </a:lnTo>
                    <a:lnTo>
                      <a:pt x="284" y="957"/>
                    </a:lnTo>
                    <a:lnTo>
                      <a:pt x="307" y="967"/>
                    </a:lnTo>
                    <a:lnTo>
                      <a:pt x="330" y="977"/>
                    </a:lnTo>
                    <a:lnTo>
                      <a:pt x="353" y="984"/>
                    </a:lnTo>
                    <a:lnTo>
                      <a:pt x="378" y="990"/>
                    </a:lnTo>
                    <a:lnTo>
                      <a:pt x="401" y="996"/>
                    </a:lnTo>
                    <a:lnTo>
                      <a:pt x="426" y="1000"/>
                    </a:lnTo>
                    <a:lnTo>
                      <a:pt x="451" y="1003"/>
                    </a:lnTo>
                    <a:lnTo>
                      <a:pt x="478" y="1005"/>
                    </a:lnTo>
                    <a:lnTo>
                      <a:pt x="503" y="1005"/>
                    </a:lnTo>
                    <a:lnTo>
                      <a:pt x="530" y="1005"/>
                    </a:lnTo>
                    <a:lnTo>
                      <a:pt x="555" y="1003"/>
                    </a:lnTo>
                    <a:lnTo>
                      <a:pt x="580" y="1000"/>
                    </a:lnTo>
                    <a:lnTo>
                      <a:pt x="605" y="996"/>
                    </a:lnTo>
                    <a:lnTo>
                      <a:pt x="630" y="990"/>
                    </a:lnTo>
                    <a:lnTo>
                      <a:pt x="653" y="984"/>
                    </a:lnTo>
                    <a:lnTo>
                      <a:pt x="676" y="977"/>
                    </a:lnTo>
                    <a:lnTo>
                      <a:pt x="699" y="967"/>
                    </a:lnTo>
                    <a:lnTo>
                      <a:pt x="722" y="957"/>
                    </a:lnTo>
                    <a:lnTo>
                      <a:pt x="743" y="946"/>
                    </a:lnTo>
                    <a:lnTo>
                      <a:pt x="764" y="932"/>
                    </a:lnTo>
                    <a:lnTo>
                      <a:pt x="785" y="921"/>
                    </a:lnTo>
                    <a:lnTo>
                      <a:pt x="804" y="906"/>
                    </a:lnTo>
                    <a:lnTo>
                      <a:pt x="823" y="892"/>
                    </a:lnTo>
                    <a:lnTo>
                      <a:pt x="843" y="875"/>
                    </a:lnTo>
                    <a:lnTo>
                      <a:pt x="860" y="860"/>
                    </a:lnTo>
                    <a:lnTo>
                      <a:pt x="875" y="840"/>
                    </a:lnTo>
                    <a:lnTo>
                      <a:pt x="893" y="823"/>
                    </a:lnTo>
                    <a:lnTo>
                      <a:pt x="906" y="804"/>
                    </a:lnTo>
                    <a:lnTo>
                      <a:pt x="921" y="785"/>
                    </a:lnTo>
                    <a:lnTo>
                      <a:pt x="935" y="764"/>
                    </a:lnTo>
                    <a:lnTo>
                      <a:pt x="946" y="742"/>
                    </a:lnTo>
                    <a:lnTo>
                      <a:pt x="958" y="721"/>
                    </a:lnTo>
                    <a:lnTo>
                      <a:pt x="967" y="698"/>
                    </a:lnTo>
                    <a:lnTo>
                      <a:pt x="977" y="675"/>
                    </a:lnTo>
                    <a:lnTo>
                      <a:pt x="985" y="652"/>
                    </a:lnTo>
                    <a:lnTo>
                      <a:pt x="990" y="629"/>
                    </a:lnTo>
                    <a:lnTo>
                      <a:pt x="996" y="604"/>
                    </a:lnTo>
                    <a:lnTo>
                      <a:pt x="1002" y="579"/>
                    </a:lnTo>
                    <a:lnTo>
                      <a:pt x="1004" y="554"/>
                    </a:lnTo>
                    <a:lnTo>
                      <a:pt x="1006" y="529"/>
                    </a:lnTo>
                    <a:lnTo>
                      <a:pt x="1008" y="503"/>
                    </a:lnTo>
                    <a:close/>
                    <a:moveTo>
                      <a:pt x="998" y="503"/>
                    </a:moveTo>
                    <a:lnTo>
                      <a:pt x="998" y="527"/>
                    </a:lnTo>
                    <a:lnTo>
                      <a:pt x="996" y="552"/>
                    </a:lnTo>
                    <a:lnTo>
                      <a:pt x="992" y="577"/>
                    </a:lnTo>
                    <a:lnTo>
                      <a:pt x="989" y="602"/>
                    </a:lnTo>
                    <a:lnTo>
                      <a:pt x="983" y="627"/>
                    </a:lnTo>
                    <a:lnTo>
                      <a:pt x="977" y="650"/>
                    </a:lnTo>
                    <a:lnTo>
                      <a:pt x="969" y="673"/>
                    </a:lnTo>
                    <a:lnTo>
                      <a:pt x="960" y="694"/>
                    </a:lnTo>
                    <a:lnTo>
                      <a:pt x="950" y="717"/>
                    </a:lnTo>
                    <a:lnTo>
                      <a:pt x="939" y="739"/>
                    </a:lnTo>
                    <a:lnTo>
                      <a:pt x="927" y="760"/>
                    </a:lnTo>
                    <a:lnTo>
                      <a:pt x="914" y="779"/>
                    </a:lnTo>
                    <a:lnTo>
                      <a:pt x="900" y="798"/>
                    </a:lnTo>
                    <a:lnTo>
                      <a:pt x="885" y="817"/>
                    </a:lnTo>
                    <a:lnTo>
                      <a:pt x="869" y="836"/>
                    </a:lnTo>
                    <a:lnTo>
                      <a:pt x="854" y="854"/>
                    </a:lnTo>
                    <a:lnTo>
                      <a:pt x="837" y="869"/>
                    </a:lnTo>
                    <a:lnTo>
                      <a:pt x="818" y="884"/>
                    </a:lnTo>
                    <a:lnTo>
                      <a:pt x="800" y="900"/>
                    </a:lnTo>
                    <a:lnTo>
                      <a:pt x="779" y="913"/>
                    </a:lnTo>
                    <a:lnTo>
                      <a:pt x="760" y="927"/>
                    </a:lnTo>
                    <a:lnTo>
                      <a:pt x="739" y="938"/>
                    </a:lnTo>
                    <a:lnTo>
                      <a:pt x="718" y="950"/>
                    </a:lnTo>
                    <a:lnTo>
                      <a:pt x="697" y="959"/>
                    </a:lnTo>
                    <a:lnTo>
                      <a:pt x="674" y="967"/>
                    </a:lnTo>
                    <a:lnTo>
                      <a:pt x="651" y="977"/>
                    </a:lnTo>
                    <a:lnTo>
                      <a:pt x="628" y="982"/>
                    </a:lnTo>
                    <a:lnTo>
                      <a:pt x="603" y="988"/>
                    </a:lnTo>
                    <a:lnTo>
                      <a:pt x="578" y="992"/>
                    </a:lnTo>
                    <a:lnTo>
                      <a:pt x="555" y="996"/>
                    </a:lnTo>
                    <a:lnTo>
                      <a:pt x="528" y="998"/>
                    </a:lnTo>
                    <a:lnTo>
                      <a:pt x="503" y="998"/>
                    </a:lnTo>
                    <a:lnTo>
                      <a:pt x="478" y="998"/>
                    </a:lnTo>
                    <a:lnTo>
                      <a:pt x="453" y="996"/>
                    </a:lnTo>
                    <a:lnTo>
                      <a:pt x="428" y="992"/>
                    </a:lnTo>
                    <a:lnTo>
                      <a:pt x="403" y="988"/>
                    </a:lnTo>
                    <a:lnTo>
                      <a:pt x="380" y="982"/>
                    </a:lnTo>
                    <a:lnTo>
                      <a:pt x="355" y="977"/>
                    </a:lnTo>
                    <a:lnTo>
                      <a:pt x="332" y="967"/>
                    </a:lnTo>
                    <a:lnTo>
                      <a:pt x="311" y="959"/>
                    </a:lnTo>
                    <a:lnTo>
                      <a:pt x="288" y="950"/>
                    </a:lnTo>
                    <a:lnTo>
                      <a:pt x="267" y="938"/>
                    </a:lnTo>
                    <a:lnTo>
                      <a:pt x="246" y="927"/>
                    </a:lnTo>
                    <a:lnTo>
                      <a:pt x="226" y="913"/>
                    </a:lnTo>
                    <a:lnTo>
                      <a:pt x="207" y="900"/>
                    </a:lnTo>
                    <a:lnTo>
                      <a:pt x="188" y="884"/>
                    </a:lnTo>
                    <a:lnTo>
                      <a:pt x="171" y="869"/>
                    </a:lnTo>
                    <a:lnTo>
                      <a:pt x="153" y="854"/>
                    </a:lnTo>
                    <a:lnTo>
                      <a:pt x="136" y="836"/>
                    </a:lnTo>
                    <a:lnTo>
                      <a:pt x="121" y="817"/>
                    </a:lnTo>
                    <a:lnTo>
                      <a:pt x="105" y="798"/>
                    </a:lnTo>
                    <a:lnTo>
                      <a:pt x="92" y="779"/>
                    </a:lnTo>
                    <a:lnTo>
                      <a:pt x="80" y="760"/>
                    </a:lnTo>
                    <a:lnTo>
                      <a:pt x="67" y="739"/>
                    </a:lnTo>
                    <a:lnTo>
                      <a:pt x="57" y="717"/>
                    </a:lnTo>
                    <a:lnTo>
                      <a:pt x="46" y="694"/>
                    </a:lnTo>
                    <a:lnTo>
                      <a:pt x="38" y="673"/>
                    </a:lnTo>
                    <a:lnTo>
                      <a:pt x="31" y="650"/>
                    </a:lnTo>
                    <a:lnTo>
                      <a:pt x="23" y="627"/>
                    </a:lnTo>
                    <a:lnTo>
                      <a:pt x="17" y="602"/>
                    </a:lnTo>
                    <a:lnTo>
                      <a:pt x="13" y="577"/>
                    </a:lnTo>
                    <a:lnTo>
                      <a:pt x="11" y="552"/>
                    </a:lnTo>
                    <a:lnTo>
                      <a:pt x="9" y="527"/>
                    </a:lnTo>
                    <a:lnTo>
                      <a:pt x="8" y="503"/>
                    </a:lnTo>
                    <a:lnTo>
                      <a:pt x="9" y="478"/>
                    </a:lnTo>
                    <a:lnTo>
                      <a:pt x="11" y="453"/>
                    </a:lnTo>
                    <a:lnTo>
                      <a:pt x="13" y="428"/>
                    </a:lnTo>
                    <a:lnTo>
                      <a:pt x="17" y="403"/>
                    </a:lnTo>
                    <a:lnTo>
                      <a:pt x="23" y="380"/>
                    </a:lnTo>
                    <a:lnTo>
                      <a:pt x="31" y="355"/>
                    </a:lnTo>
                    <a:lnTo>
                      <a:pt x="38" y="332"/>
                    </a:lnTo>
                    <a:lnTo>
                      <a:pt x="46" y="311"/>
                    </a:lnTo>
                    <a:lnTo>
                      <a:pt x="57" y="288"/>
                    </a:lnTo>
                    <a:lnTo>
                      <a:pt x="67" y="266"/>
                    </a:lnTo>
                    <a:lnTo>
                      <a:pt x="80" y="245"/>
                    </a:lnTo>
                    <a:lnTo>
                      <a:pt x="92" y="226"/>
                    </a:lnTo>
                    <a:lnTo>
                      <a:pt x="105" y="207"/>
                    </a:lnTo>
                    <a:lnTo>
                      <a:pt x="121" y="188"/>
                    </a:lnTo>
                    <a:lnTo>
                      <a:pt x="136" y="169"/>
                    </a:lnTo>
                    <a:lnTo>
                      <a:pt x="153" y="151"/>
                    </a:lnTo>
                    <a:lnTo>
                      <a:pt x="171" y="136"/>
                    </a:lnTo>
                    <a:lnTo>
                      <a:pt x="188" y="121"/>
                    </a:lnTo>
                    <a:lnTo>
                      <a:pt x="207" y="105"/>
                    </a:lnTo>
                    <a:lnTo>
                      <a:pt x="226" y="92"/>
                    </a:lnTo>
                    <a:lnTo>
                      <a:pt x="246" y="78"/>
                    </a:lnTo>
                    <a:lnTo>
                      <a:pt x="267" y="67"/>
                    </a:lnTo>
                    <a:lnTo>
                      <a:pt x="288" y="55"/>
                    </a:lnTo>
                    <a:lnTo>
                      <a:pt x="311" y="46"/>
                    </a:lnTo>
                    <a:lnTo>
                      <a:pt x="332" y="38"/>
                    </a:lnTo>
                    <a:lnTo>
                      <a:pt x="355" y="28"/>
                    </a:lnTo>
                    <a:lnTo>
                      <a:pt x="380" y="23"/>
                    </a:lnTo>
                    <a:lnTo>
                      <a:pt x="403" y="17"/>
                    </a:lnTo>
                    <a:lnTo>
                      <a:pt x="428" y="13"/>
                    </a:lnTo>
                    <a:lnTo>
                      <a:pt x="453" y="9"/>
                    </a:lnTo>
                    <a:lnTo>
                      <a:pt x="478" y="7"/>
                    </a:lnTo>
                    <a:lnTo>
                      <a:pt x="503" y="7"/>
                    </a:lnTo>
                    <a:lnTo>
                      <a:pt x="528" y="7"/>
                    </a:lnTo>
                    <a:lnTo>
                      <a:pt x="555" y="9"/>
                    </a:lnTo>
                    <a:lnTo>
                      <a:pt x="578" y="13"/>
                    </a:lnTo>
                    <a:lnTo>
                      <a:pt x="603" y="17"/>
                    </a:lnTo>
                    <a:lnTo>
                      <a:pt x="628" y="23"/>
                    </a:lnTo>
                    <a:lnTo>
                      <a:pt x="651" y="28"/>
                    </a:lnTo>
                    <a:lnTo>
                      <a:pt x="674" y="38"/>
                    </a:lnTo>
                    <a:lnTo>
                      <a:pt x="697" y="46"/>
                    </a:lnTo>
                    <a:lnTo>
                      <a:pt x="718" y="55"/>
                    </a:lnTo>
                    <a:lnTo>
                      <a:pt x="739" y="67"/>
                    </a:lnTo>
                    <a:lnTo>
                      <a:pt x="760" y="78"/>
                    </a:lnTo>
                    <a:lnTo>
                      <a:pt x="779" y="92"/>
                    </a:lnTo>
                    <a:lnTo>
                      <a:pt x="800" y="105"/>
                    </a:lnTo>
                    <a:lnTo>
                      <a:pt x="818" y="121"/>
                    </a:lnTo>
                    <a:lnTo>
                      <a:pt x="837" y="136"/>
                    </a:lnTo>
                    <a:lnTo>
                      <a:pt x="854" y="151"/>
                    </a:lnTo>
                    <a:lnTo>
                      <a:pt x="869" y="169"/>
                    </a:lnTo>
                    <a:lnTo>
                      <a:pt x="885" y="188"/>
                    </a:lnTo>
                    <a:lnTo>
                      <a:pt x="900" y="207"/>
                    </a:lnTo>
                    <a:lnTo>
                      <a:pt x="914" y="226"/>
                    </a:lnTo>
                    <a:lnTo>
                      <a:pt x="927" y="245"/>
                    </a:lnTo>
                    <a:lnTo>
                      <a:pt x="939" y="266"/>
                    </a:lnTo>
                    <a:lnTo>
                      <a:pt x="950" y="288"/>
                    </a:lnTo>
                    <a:lnTo>
                      <a:pt x="960" y="311"/>
                    </a:lnTo>
                    <a:lnTo>
                      <a:pt x="969" y="332"/>
                    </a:lnTo>
                    <a:lnTo>
                      <a:pt x="977" y="355"/>
                    </a:lnTo>
                    <a:lnTo>
                      <a:pt x="983" y="380"/>
                    </a:lnTo>
                    <a:lnTo>
                      <a:pt x="989" y="403"/>
                    </a:lnTo>
                    <a:lnTo>
                      <a:pt x="992" y="428"/>
                    </a:lnTo>
                    <a:lnTo>
                      <a:pt x="996" y="453"/>
                    </a:lnTo>
                    <a:lnTo>
                      <a:pt x="998" y="478"/>
                    </a:lnTo>
                    <a:lnTo>
                      <a:pt x="998" y="503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5" name="Freeform 99">
                <a:extLst>
                  <a:ext uri="{FF2B5EF4-FFF2-40B4-BE49-F238E27FC236}">
                    <a16:creationId xmlns:a16="http://schemas.microsoft.com/office/drawing/2014/main" id="{79C300C2-41DC-4453-B0BC-9DC32DFA49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" y="1680"/>
                <a:ext cx="998" cy="999"/>
              </a:xfrm>
              <a:custGeom>
                <a:avLst/>
                <a:gdLst>
                  <a:gd name="T0" fmla="*/ 988 w 998"/>
                  <a:gd name="T1" fmla="*/ 400 h 999"/>
                  <a:gd name="T2" fmla="*/ 950 w 998"/>
                  <a:gd name="T3" fmla="*/ 283 h 999"/>
                  <a:gd name="T4" fmla="*/ 885 w 998"/>
                  <a:gd name="T5" fmla="*/ 181 h 999"/>
                  <a:gd name="T6" fmla="*/ 798 w 998"/>
                  <a:gd name="T7" fmla="*/ 98 h 999"/>
                  <a:gd name="T8" fmla="*/ 693 w 998"/>
                  <a:gd name="T9" fmla="*/ 39 h 999"/>
                  <a:gd name="T10" fmla="*/ 576 w 998"/>
                  <a:gd name="T11" fmla="*/ 6 h 999"/>
                  <a:gd name="T12" fmla="*/ 449 w 998"/>
                  <a:gd name="T13" fmla="*/ 2 h 999"/>
                  <a:gd name="T14" fmla="*/ 328 w 998"/>
                  <a:gd name="T15" fmla="*/ 31 h 999"/>
                  <a:gd name="T16" fmla="*/ 220 w 998"/>
                  <a:gd name="T17" fmla="*/ 85 h 999"/>
                  <a:gd name="T18" fmla="*/ 130 w 998"/>
                  <a:gd name="T19" fmla="*/ 164 h 999"/>
                  <a:gd name="T20" fmla="*/ 59 w 998"/>
                  <a:gd name="T21" fmla="*/ 262 h 999"/>
                  <a:gd name="T22" fmla="*/ 15 w 998"/>
                  <a:gd name="T23" fmla="*/ 375 h 999"/>
                  <a:gd name="T24" fmla="*/ 0 w 998"/>
                  <a:gd name="T25" fmla="*/ 500 h 999"/>
                  <a:gd name="T26" fmla="*/ 15 w 998"/>
                  <a:gd name="T27" fmla="*/ 624 h 999"/>
                  <a:gd name="T28" fmla="*/ 59 w 998"/>
                  <a:gd name="T29" fmla="*/ 738 h 999"/>
                  <a:gd name="T30" fmla="*/ 130 w 998"/>
                  <a:gd name="T31" fmla="*/ 835 h 999"/>
                  <a:gd name="T32" fmla="*/ 220 w 998"/>
                  <a:gd name="T33" fmla="*/ 914 h 999"/>
                  <a:gd name="T34" fmla="*/ 328 w 998"/>
                  <a:gd name="T35" fmla="*/ 968 h 999"/>
                  <a:gd name="T36" fmla="*/ 449 w 998"/>
                  <a:gd name="T37" fmla="*/ 997 h 999"/>
                  <a:gd name="T38" fmla="*/ 576 w 998"/>
                  <a:gd name="T39" fmla="*/ 993 h 999"/>
                  <a:gd name="T40" fmla="*/ 693 w 998"/>
                  <a:gd name="T41" fmla="*/ 960 h 999"/>
                  <a:gd name="T42" fmla="*/ 798 w 998"/>
                  <a:gd name="T43" fmla="*/ 901 h 999"/>
                  <a:gd name="T44" fmla="*/ 885 w 998"/>
                  <a:gd name="T45" fmla="*/ 818 h 999"/>
                  <a:gd name="T46" fmla="*/ 950 w 998"/>
                  <a:gd name="T47" fmla="*/ 716 h 999"/>
                  <a:gd name="T48" fmla="*/ 988 w 998"/>
                  <a:gd name="T49" fmla="*/ 599 h 999"/>
                  <a:gd name="T50" fmla="*/ 990 w 998"/>
                  <a:gd name="T51" fmla="*/ 500 h 999"/>
                  <a:gd name="T52" fmla="*/ 975 w 998"/>
                  <a:gd name="T53" fmla="*/ 622 h 999"/>
                  <a:gd name="T54" fmla="*/ 931 w 998"/>
                  <a:gd name="T55" fmla="*/ 734 h 999"/>
                  <a:gd name="T56" fmla="*/ 864 w 998"/>
                  <a:gd name="T57" fmla="*/ 830 h 999"/>
                  <a:gd name="T58" fmla="*/ 773 w 998"/>
                  <a:gd name="T59" fmla="*/ 906 h 999"/>
                  <a:gd name="T60" fmla="*/ 668 w 998"/>
                  <a:gd name="T61" fmla="*/ 960 h 999"/>
                  <a:gd name="T62" fmla="*/ 549 w 998"/>
                  <a:gd name="T63" fmla="*/ 989 h 999"/>
                  <a:gd name="T64" fmla="*/ 424 w 998"/>
                  <a:gd name="T65" fmla="*/ 985 h 999"/>
                  <a:gd name="T66" fmla="*/ 309 w 998"/>
                  <a:gd name="T67" fmla="*/ 952 h 999"/>
                  <a:gd name="T68" fmla="*/ 205 w 998"/>
                  <a:gd name="T69" fmla="*/ 893 h 999"/>
                  <a:gd name="T70" fmla="*/ 121 w 998"/>
                  <a:gd name="T71" fmla="*/ 812 h 999"/>
                  <a:gd name="T72" fmla="*/ 57 w 998"/>
                  <a:gd name="T73" fmla="*/ 713 h 999"/>
                  <a:gd name="T74" fmla="*/ 19 w 998"/>
                  <a:gd name="T75" fmla="*/ 599 h 999"/>
                  <a:gd name="T76" fmla="*/ 9 w 998"/>
                  <a:gd name="T77" fmla="*/ 475 h 999"/>
                  <a:gd name="T78" fmla="*/ 30 w 998"/>
                  <a:gd name="T79" fmla="*/ 354 h 999"/>
                  <a:gd name="T80" fmla="*/ 78 w 998"/>
                  <a:gd name="T81" fmla="*/ 244 h 999"/>
                  <a:gd name="T82" fmla="*/ 151 w 998"/>
                  <a:gd name="T83" fmla="*/ 152 h 999"/>
                  <a:gd name="T84" fmla="*/ 245 w 998"/>
                  <a:gd name="T85" fmla="*/ 79 h 999"/>
                  <a:gd name="T86" fmla="*/ 353 w 998"/>
                  <a:gd name="T87" fmla="*/ 31 h 999"/>
                  <a:gd name="T88" fmla="*/ 474 w 998"/>
                  <a:gd name="T89" fmla="*/ 8 h 999"/>
                  <a:gd name="T90" fmla="*/ 599 w 998"/>
                  <a:gd name="T91" fmla="*/ 18 h 999"/>
                  <a:gd name="T92" fmla="*/ 712 w 998"/>
                  <a:gd name="T93" fmla="*/ 56 h 999"/>
                  <a:gd name="T94" fmla="*/ 812 w 998"/>
                  <a:gd name="T95" fmla="*/ 121 h 999"/>
                  <a:gd name="T96" fmla="*/ 892 w 998"/>
                  <a:gd name="T97" fmla="*/ 206 h 999"/>
                  <a:gd name="T98" fmla="*/ 952 w 998"/>
                  <a:gd name="T99" fmla="*/ 308 h 999"/>
                  <a:gd name="T100" fmla="*/ 985 w 998"/>
                  <a:gd name="T101" fmla="*/ 425 h 9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8"/>
                  <a:gd name="T154" fmla="*/ 0 h 999"/>
                  <a:gd name="T155" fmla="*/ 998 w 998"/>
                  <a:gd name="T156" fmla="*/ 999 h 99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8" h="999">
                    <a:moveTo>
                      <a:pt x="998" y="500"/>
                    </a:moveTo>
                    <a:lnTo>
                      <a:pt x="998" y="475"/>
                    </a:lnTo>
                    <a:lnTo>
                      <a:pt x="996" y="448"/>
                    </a:lnTo>
                    <a:lnTo>
                      <a:pt x="992" y="423"/>
                    </a:lnTo>
                    <a:lnTo>
                      <a:pt x="988" y="400"/>
                    </a:lnTo>
                    <a:lnTo>
                      <a:pt x="983" y="375"/>
                    </a:lnTo>
                    <a:lnTo>
                      <a:pt x="977" y="352"/>
                    </a:lnTo>
                    <a:lnTo>
                      <a:pt x="969" y="329"/>
                    </a:lnTo>
                    <a:lnTo>
                      <a:pt x="960" y="306"/>
                    </a:lnTo>
                    <a:lnTo>
                      <a:pt x="950" y="283"/>
                    </a:lnTo>
                    <a:lnTo>
                      <a:pt x="938" y="262"/>
                    </a:lnTo>
                    <a:lnTo>
                      <a:pt x="927" y="240"/>
                    </a:lnTo>
                    <a:lnTo>
                      <a:pt x="913" y="219"/>
                    </a:lnTo>
                    <a:lnTo>
                      <a:pt x="900" y="200"/>
                    </a:lnTo>
                    <a:lnTo>
                      <a:pt x="885" y="181"/>
                    </a:lnTo>
                    <a:lnTo>
                      <a:pt x="869" y="164"/>
                    </a:lnTo>
                    <a:lnTo>
                      <a:pt x="852" y="146"/>
                    </a:lnTo>
                    <a:lnTo>
                      <a:pt x="835" y="129"/>
                    </a:lnTo>
                    <a:lnTo>
                      <a:pt x="818" y="114"/>
                    </a:lnTo>
                    <a:lnTo>
                      <a:pt x="798" y="98"/>
                    </a:lnTo>
                    <a:lnTo>
                      <a:pt x="779" y="85"/>
                    </a:lnTo>
                    <a:lnTo>
                      <a:pt x="758" y="71"/>
                    </a:lnTo>
                    <a:lnTo>
                      <a:pt x="737" y="60"/>
                    </a:lnTo>
                    <a:lnTo>
                      <a:pt x="716" y="48"/>
                    </a:lnTo>
                    <a:lnTo>
                      <a:pt x="693" y="39"/>
                    </a:lnTo>
                    <a:lnTo>
                      <a:pt x="672" y="31"/>
                    </a:lnTo>
                    <a:lnTo>
                      <a:pt x="649" y="22"/>
                    </a:lnTo>
                    <a:lnTo>
                      <a:pt x="624" y="16"/>
                    </a:lnTo>
                    <a:lnTo>
                      <a:pt x="601" y="10"/>
                    </a:lnTo>
                    <a:lnTo>
                      <a:pt x="576" y="6"/>
                    </a:lnTo>
                    <a:lnTo>
                      <a:pt x="551" y="2"/>
                    </a:lnTo>
                    <a:lnTo>
                      <a:pt x="526" y="0"/>
                    </a:lnTo>
                    <a:lnTo>
                      <a:pt x="499" y="0"/>
                    </a:lnTo>
                    <a:lnTo>
                      <a:pt x="474" y="0"/>
                    </a:lnTo>
                    <a:lnTo>
                      <a:pt x="449" y="2"/>
                    </a:lnTo>
                    <a:lnTo>
                      <a:pt x="424" y="6"/>
                    </a:lnTo>
                    <a:lnTo>
                      <a:pt x="399" y="10"/>
                    </a:lnTo>
                    <a:lnTo>
                      <a:pt x="374" y="16"/>
                    </a:lnTo>
                    <a:lnTo>
                      <a:pt x="351" y="22"/>
                    </a:lnTo>
                    <a:lnTo>
                      <a:pt x="328" y="31"/>
                    </a:lnTo>
                    <a:lnTo>
                      <a:pt x="305" y="39"/>
                    </a:lnTo>
                    <a:lnTo>
                      <a:pt x="282" y="48"/>
                    </a:lnTo>
                    <a:lnTo>
                      <a:pt x="261" y="60"/>
                    </a:lnTo>
                    <a:lnTo>
                      <a:pt x="240" y="71"/>
                    </a:lnTo>
                    <a:lnTo>
                      <a:pt x="220" y="85"/>
                    </a:lnTo>
                    <a:lnTo>
                      <a:pt x="201" y="98"/>
                    </a:lnTo>
                    <a:lnTo>
                      <a:pt x="182" y="114"/>
                    </a:lnTo>
                    <a:lnTo>
                      <a:pt x="163" y="129"/>
                    </a:lnTo>
                    <a:lnTo>
                      <a:pt x="146" y="146"/>
                    </a:lnTo>
                    <a:lnTo>
                      <a:pt x="130" y="164"/>
                    </a:lnTo>
                    <a:lnTo>
                      <a:pt x="113" y="181"/>
                    </a:lnTo>
                    <a:lnTo>
                      <a:pt x="100" y="200"/>
                    </a:lnTo>
                    <a:lnTo>
                      <a:pt x="84" y="219"/>
                    </a:lnTo>
                    <a:lnTo>
                      <a:pt x="73" y="240"/>
                    </a:lnTo>
                    <a:lnTo>
                      <a:pt x="59" y="262"/>
                    </a:lnTo>
                    <a:lnTo>
                      <a:pt x="50" y="283"/>
                    </a:lnTo>
                    <a:lnTo>
                      <a:pt x="38" y="306"/>
                    </a:lnTo>
                    <a:lnTo>
                      <a:pt x="30" y="329"/>
                    </a:lnTo>
                    <a:lnTo>
                      <a:pt x="23" y="352"/>
                    </a:lnTo>
                    <a:lnTo>
                      <a:pt x="15" y="375"/>
                    </a:lnTo>
                    <a:lnTo>
                      <a:pt x="9" y="400"/>
                    </a:lnTo>
                    <a:lnTo>
                      <a:pt x="5" y="423"/>
                    </a:lnTo>
                    <a:lnTo>
                      <a:pt x="2" y="448"/>
                    </a:lnTo>
                    <a:lnTo>
                      <a:pt x="0" y="475"/>
                    </a:lnTo>
                    <a:lnTo>
                      <a:pt x="0" y="500"/>
                    </a:lnTo>
                    <a:lnTo>
                      <a:pt x="0" y="524"/>
                    </a:lnTo>
                    <a:lnTo>
                      <a:pt x="2" y="551"/>
                    </a:lnTo>
                    <a:lnTo>
                      <a:pt x="5" y="576"/>
                    </a:lnTo>
                    <a:lnTo>
                      <a:pt x="9" y="599"/>
                    </a:lnTo>
                    <a:lnTo>
                      <a:pt x="15" y="624"/>
                    </a:lnTo>
                    <a:lnTo>
                      <a:pt x="23" y="647"/>
                    </a:lnTo>
                    <a:lnTo>
                      <a:pt x="30" y="670"/>
                    </a:lnTo>
                    <a:lnTo>
                      <a:pt x="38" y="693"/>
                    </a:lnTo>
                    <a:lnTo>
                      <a:pt x="50" y="716"/>
                    </a:lnTo>
                    <a:lnTo>
                      <a:pt x="59" y="738"/>
                    </a:lnTo>
                    <a:lnTo>
                      <a:pt x="73" y="759"/>
                    </a:lnTo>
                    <a:lnTo>
                      <a:pt x="84" y="780"/>
                    </a:lnTo>
                    <a:lnTo>
                      <a:pt x="100" y="799"/>
                    </a:lnTo>
                    <a:lnTo>
                      <a:pt x="113" y="818"/>
                    </a:lnTo>
                    <a:lnTo>
                      <a:pt x="130" y="835"/>
                    </a:lnTo>
                    <a:lnTo>
                      <a:pt x="146" y="853"/>
                    </a:lnTo>
                    <a:lnTo>
                      <a:pt x="163" y="870"/>
                    </a:lnTo>
                    <a:lnTo>
                      <a:pt x="182" y="885"/>
                    </a:lnTo>
                    <a:lnTo>
                      <a:pt x="201" y="901"/>
                    </a:lnTo>
                    <a:lnTo>
                      <a:pt x="220" y="914"/>
                    </a:lnTo>
                    <a:lnTo>
                      <a:pt x="240" y="928"/>
                    </a:lnTo>
                    <a:lnTo>
                      <a:pt x="261" y="939"/>
                    </a:lnTo>
                    <a:lnTo>
                      <a:pt x="282" y="951"/>
                    </a:lnTo>
                    <a:lnTo>
                      <a:pt x="305" y="960"/>
                    </a:lnTo>
                    <a:lnTo>
                      <a:pt x="328" y="968"/>
                    </a:lnTo>
                    <a:lnTo>
                      <a:pt x="351" y="977"/>
                    </a:lnTo>
                    <a:lnTo>
                      <a:pt x="374" y="983"/>
                    </a:lnTo>
                    <a:lnTo>
                      <a:pt x="399" y="989"/>
                    </a:lnTo>
                    <a:lnTo>
                      <a:pt x="424" y="993"/>
                    </a:lnTo>
                    <a:lnTo>
                      <a:pt x="449" y="997"/>
                    </a:lnTo>
                    <a:lnTo>
                      <a:pt x="474" y="999"/>
                    </a:lnTo>
                    <a:lnTo>
                      <a:pt x="499" y="999"/>
                    </a:lnTo>
                    <a:lnTo>
                      <a:pt x="526" y="999"/>
                    </a:lnTo>
                    <a:lnTo>
                      <a:pt x="551" y="997"/>
                    </a:lnTo>
                    <a:lnTo>
                      <a:pt x="576" y="993"/>
                    </a:lnTo>
                    <a:lnTo>
                      <a:pt x="601" y="989"/>
                    </a:lnTo>
                    <a:lnTo>
                      <a:pt x="624" y="983"/>
                    </a:lnTo>
                    <a:lnTo>
                      <a:pt x="649" y="977"/>
                    </a:lnTo>
                    <a:lnTo>
                      <a:pt x="672" y="968"/>
                    </a:lnTo>
                    <a:lnTo>
                      <a:pt x="693" y="960"/>
                    </a:lnTo>
                    <a:lnTo>
                      <a:pt x="716" y="951"/>
                    </a:lnTo>
                    <a:lnTo>
                      <a:pt x="737" y="939"/>
                    </a:lnTo>
                    <a:lnTo>
                      <a:pt x="758" y="928"/>
                    </a:lnTo>
                    <a:lnTo>
                      <a:pt x="779" y="914"/>
                    </a:lnTo>
                    <a:lnTo>
                      <a:pt x="798" y="901"/>
                    </a:lnTo>
                    <a:lnTo>
                      <a:pt x="818" y="885"/>
                    </a:lnTo>
                    <a:lnTo>
                      <a:pt x="835" y="870"/>
                    </a:lnTo>
                    <a:lnTo>
                      <a:pt x="852" y="853"/>
                    </a:lnTo>
                    <a:lnTo>
                      <a:pt x="869" y="835"/>
                    </a:lnTo>
                    <a:lnTo>
                      <a:pt x="885" y="818"/>
                    </a:lnTo>
                    <a:lnTo>
                      <a:pt x="900" y="799"/>
                    </a:lnTo>
                    <a:lnTo>
                      <a:pt x="913" y="780"/>
                    </a:lnTo>
                    <a:lnTo>
                      <a:pt x="927" y="759"/>
                    </a:lnTo>
                    <a:lnTo>
                      <a:pt x="938" y="738"/>
                    </a:lnTo>
                    <a:lnTo>
                      <a:pt x="950" y="716"/>
                    </a:lnTo>
                    <a:lnTo>
                      <a:pt x="960" y="693"/>
                    </a:lnTo>
                    <a:lnTo>
                      <a:pt x="969" y="670"/>
                    </a:lnTo>
                    <a:lnTo>
                      <a:pt x="977" y="647"/>
                    </a:lnTo>
                    <a:lnTo>
                      <a:pt x="983" y="624"/>
                    </a:lnTo>
                    <a:lnTo>
                      <a:pt x="988" y="599"/>
                    </a:lnTo>
                    <a:lnTo>
                      <a:pt x="992" y="576"/>
                    </a:lnTo>
                    <a:lnTo>
                      <a:pt x="996" y="551"/>
                    </a:lnTo>
                    <a:lnTo>
                      <a:pt x="998" y="524"/>
                    </a:lnTo>
                    <a:lnTo>
                      <a:pt x="998" y="500"/>
                    </a:lnTo>
                    <a:close/>
                    <a:moveTo>
                      <a:pt x="990" y="500"/>
                    </a:moveTo>
                    <a:lnTo>
                      <a:pt x="990" y="524"/>
                    </a:lnTo>
                    <a:lnTo>
                      <a:pt x="988" y="549"/>
                    </a:lnTo>
                    <a:lnTo>
                      <a:pt x="985" y="574"/>
                    </a:lnTo>
                    <a:lnTo>
                      <a:pt x="981" y="599"/>
                    </a:lnTo>
                    <a:lnTo>
                      <a:pt x="975" y="622"/>
                    </a:lnTo>
                    <a:lnTo>
                      <a:pt x="969" y="645"/>
                    </a:lnTo>
                    <a:lnTo>
                      <a:pt x="961" y="668"/>
                    </a:lnTo>
                    <a:lnTo>
                      <a:pt x="952" y="691"/>
                    </a:lnTo>
                    <a:lnTo>
                      <a:pt x="942" y="713"/>
                    </a:lnTo>
                    <a:lnTo>
                      <a:pt x="931" y="734"/>
                    </a:lnTo>
                    <a:lnTo>
                      <a:pt x="919" y="755"/>
                    </a:lnTo>
                    <a:lnTo>
                      <a:pt x="906" y="774"/>
                    </a:lnTo>
                    <a:lnTo>
                      <a:pt x="892" y="793"/>
                    </a:lnTo>
                    <a:lnTo>
                      <a:pt x="879" y="812"/>
                    </a:lnTo>
                    <a:lnTo>
                      <a:pt x="864" y="830"/>
                    </a:lnTo>
                    <a:lnTo>
                      <a:pt x="846" y="847"/>
                    </a:lnTo>
                    <a:lnTo>
                      <a:pt x="829" y="862"/>
                    </a:lnTo>
                    <a:lnTo>
                      <a:pt x="812" y="880"/>
                    </a:lnTo>
                    <a:lnTo>
                      <a:pt x="793" y="893"/>
                    </a:lnTo>
                    <a:lnTo>
                      <a:pt x="773" y="906"/>
                    </a:lnTo>
                    <a:lnTo>
                      <a:pt x="754" y="920"/>
                    </a:lnTo>
                    <a:lnTo>
                      <a:pt x="733" y="931"/>
                    </a:lnTo>
                    <a:lnTo>
                      <a:pt x="712" y="943"/>
                    </a:lnTo>
                    <a:lnTo>
                      <a:pt x="691" y="952"/>
                    </a:lnTo>
                    <a:lnTo>
                      <a:pt x="668" y="960"/>
                    </a:lnTo>
                    <a:lnTo>
                      <a:pt x="645" y="968"/>
                    </a:lnTo>
                    <a:lnTo>
                      <a:pt x="622" y="976"/>
                    </a:lnTo>
                    <a:lnTo>
                      <a:pt x="599" y="981"/>
                    </a:lnTo>
                    <a:lnTo>
                      <a:pt x="574" y="985"/>
                    </a:lnTo>
                    <a:lnTo>
                      <a:pt x="549" y="989"/>
                    </a:lnTo>
                    <a:lnTo>
                      <a:pt x="524" y="991"/>
                    </a:lnTo>
                    <a:lnTo>
                      <a:pt x="499" y="991"/>
                    </a:lnTo>
                    <a:lnTo>
                      <a:pt x="474" y="991"/>
                    </a:lnTo>
                    <a:lnTo>
                      <a:pt x="449" y="989"/>
                    </a:lnTo>
                    <a:lnTo>
                      <a:pt x="424" y="985"/>
                    </a:lnTo>
                    <a:lnTo>
                      <a:pt x="401" y="981"/>
                    </a:lnTo>
                    <a:lnTo>
                      <a:pt x="376" y="976"/>
                    </a:lnTo>
                    <a:lnTo>
                      <a:pt x="353" y="968"/>
                    </a:lnTo>
                    <a:lnTo>
                      <a:pt x="330" y="960"/>
                    </a:lnTo>
                    <a:lnTo>
                      <a:pt x="309" y="952"/>
                    </a:lnTo>
                    <a:lnTo>
                      <a:pt x="286" y="943"/>
                    </a:lnTo>
                    <a:lnTo>
                      <a:pt x="265" y="931"/>
                    </a:lnTo>
                    <a:lnTo>
                      <a:pt x="245" y="920"/>
                    </a:lnTo>
                    <a:lnTo>
                      <a:pt x="224" y="906"/>
                    </a:lnTo>
                    <a:lnTo>
                      <a:pt x="205" y="893"/>
                    </a:lnTo>
                    <a:lnTo>
                      <a:pt x="186" y="880"/>
                    </a:lnTo>
                    <a:lnTo>
                      <a:pt x="169" y="862"/>
                    </a:lnTo>
                    <a:lnTo>
                      <a:pt x="151" y="847"/>
                    </a:lnTo>
                    <a:lnTo>
                      <a:pt x="136" y="830"/>
                    </a:lnTo>
                    <a:lnTo>
                      <a:pt x="121" y="812"/>
                    </a:lnTo>
                    <a:lnTo>
                      <a:pt x="105" y="793"/>
                    </a:lnTo>
                    <a:lnTo>
                      <a:pt x="92" y="774"/>
                    </a:lnTo>
                    <a:lnTo>
                      <a:pt x="78" y="755"/>
                    </a:lnTo>
                    <a:lnTo>
                      <a:pt x="67" y="734"/>
                    </a:lnTo>
                    <a:lnTo>
                      <a:pt x="57" y="713"/>
                    </a:lnTo>
                    <a:lnTo>
                      <a:pt x="46" y="691"/>
                    </a:lnTo>
                    <a:lnTo>
                      <a:pt x="38" y="668"/>
                    </a:lnTo>
                    <a:lnTo>
                      <a:pt x="30" y="645"/>
                    </a:lnTo>
                    <a:lnTo>
                      <a:pt x="23" y="622"/>
                    </a:lnTo>
                    <a:lnTo>
                      <a:pt x="19" y="599"/>
                    </a:lnTo>
                    <a:lnTo>
                      <a:pt x="13" y="574"/>
                    </a:lnTo>
                    <a:lnTo>
                      <a:pt x="11" y="549"/>
                    </a:lnTo>
                    <a:lnTo>
                      <a:pt x="9" y="524"/>
                    </a:lnTo>
                    <a:lnTo>
                      <a:pt x="7" y="500"/>
                    </a:lnTo>
                    <a:lnTo>
                      <a:pt x="9" y="475"/>
                    </a:lnTo>
                    <a:lnTo>
                      <a:pt x="11" y="450"/>
                    </a:lnTo>
                    <a:lnTo>
                      <a:pt x="13" y="425"/>
                    </a:lnTo>
                    <a:lnTo>
                      <a:pt x="19" y="400"/>
                    </a:lnTo>
                    <a:lnTo>
                      <a:pt x="23" y="377"/>
                    </a:lnTo>
                    <a:lnTo>
                      <a:pt x="30" y="354"/>
                    </a:lnTo>
                    <a:lnTo>
                      <a:pt x="38" y="331"/>
                    </a:lnTo>
                    <a:lnTo>
                      <a:pt x="46" y="308"/>
                    </a:lnTo>
                    <a:lnTo>
                      <a:pt x="57" y="286"/>
                    </a:lnTo>
                    <a:lnTo>
                      <a:pt x="67" y="265"/>
                    </a:lnTo>
                    <a:lnTo>
                      <a:pt x="78" y="244"/>
                    </a:lnTo>
                    <a:lnTo>
                      <a:pt x="92" y="225"/>
                    </a:lnTo>
                    <a:lnTo>
                      <a:pt x="105" y="206"/>
                    </a:lnTo>
                    <a:lnTo>
                      <a:pt x="121" y="187"/>
                    </a:lnTo>
                    <a:lnTo>
                      <a:pt x="136" y="169"/>
                    </a:lnTo>
                    <a:lnTo>
                      <a:pt x="151" y="152"/>
                    </a:lnTo>
                    <a:lnTo>
                      <a:pt x="169" y="137"/>
                    </a:lnTo>
                    <a:lnTo>
                      <a:pt x="186" y="121"/>
                    </a:lnTo>
                    <a:lnTo>
                      <a:pt x="205" y="106"/>
                    </a:lnTo>
                    <a:lnTo>
                      <a:pt x="224" y="93"/>
                    </a:lnTo>
                    <a:lnTo>
                      <a:pt x="245" y="79"/>
                    </a:lnTo>
                    <a:lnTo>
                      <a:pt x="265" y="68"/>
                    </a:lnTo>
                    <a:lnTo>
                      <a:pt x="286" y="56"/>
                    </a:lnTo>
                    <a:lnTo>
                      <a:pt x="309" y="47"/>
                    </a:lnTo>
                    <a:lnTo>
                      <a:pt x="330" y="39"/>
                    </a:lnTo>
                    <a:lnTo>
                      <a:pt x="353" y="31"/>
                    </a:lnTo>
                    <a:lnTo>
                      <a:pt x="376" y="24"/>
                    </a:lnTo>
                    <a:lnTo>
                      <a:pt x="401" y="18"/>
                    </a:lnTo>
                    <a:lnTo>
                      <a:pt x="424" y="14"/>
                    </a:lnTo>
                    <a:lnTo>
                      <a:pt x="449" y="10"/>
                    </a:lnTo>
                    <a:lnTo>
                      <a:pt x="474" y="8"/>
                    </a:lnTo>
                    <a:lnTo>
                      <a:pt x="499" y="8"/>
                    </a:lnTo>
                    <a:lnTo>
                      <a:pt x="524" y="8"/>
                    </a:lnTo>
                    <a:lnTo>
                      <a:pt x="549" y="10"/>
                    </a:lnTo>
                    <a:lnTo>
                      <a:pt x="574" y="14"/>
                    </a:lnTo>
                    <a:lnTo>
                      <a:pt x="599" y="18"/>
                    </a:lnTo>
                    <a:lnTo>
                      <a:pt x="622" y="24"/>
                    </a:lnTo>
                    <a:lnTo>
                      <a:pt x="645" y="31"/>
                    </a:lnTo>
                    <a:lnTo>
                      <a:pt x="668" y="39"/>
                    </a:lnTo>
                    <a:lnTo>
                      <a:pt x="691" y="47"/>
                    </a:lnTo>
                    <a:lnTo>
                      <a:pt x="712" y="56"/>
                    </a:lnTo>
                    <a:lnTo>
                      <a:pt x="733" y="68"/>
                    </a:lnTo>
                    <a:lnTo>
                      <a:pt x="754" y="79"/>
                    </a:lnTo>
                    <a:lnTo>
                      <a:pt x="773" y="93"/>
                    </a:lnTo>
                    <a:lnTo>
                      <a:pt x="793" y="106"/>
                    </a:lnTo>
                    <a:lnTo>
                      <a:pt x="812" y="121"/>
                    </a:lnTo>
                    <a:lnTo>
                      <a:pt x="829" y="137"/>
                    </a:lnTo>
                    <a:lnTo>
                      <a:pt x="846" y="152"/>
                    </a:lnTo>
                    <a:lnTo>
                      <a:pt x="864" y="169"/>
                    </a:lnTo>
                    <a:lnTo>
                      <a:pt x="879" y="187"/>
                    </a:lnTo>
                    <a:lnTo>
                      <a:pt x="892" y="206"/>
                    </a:lnTo>
                    <a:lnTo>
                      <a:pt x="906" y="225"/>
                    </a:lnTo>
                    <a:lnTo>
                      <a:pt x="919" y="244"/>
                    </a:lnTo>
                    <a:lnTo>
                      <a:pt x="931" y="265"/>
                    </a:lnTo>
                    <a:lnTo>
                      <a:pt x="942" y="286"/>
                    </a:lnTo>
                    <a:lnTo>
                      <a:pt x="952" y="308"/>
                    </a:lnTo>
                    <a:lnTo>
                      <a:pt x="961" y="331"/>
                    </a:lnTo>
                    <a:lnTo>
                      <a:pt x="969" y="354"/>
                    </a:lnTo>
                    <a:lnTo>
                      <a:pt x="975" y="377"/>
                    </a:lnTo>
                    <a:lnTo>
                      <a:pt x="981" y="400"/>
                    </a:lnTo>
                    <a:lnTo>
                      <a:pt x="985" y="425"/>
                    </a:lnTo>
                    <a:lnTo>
                      <a:pt x="988" y="450"/>
                    </a:lnTo>
                    <a:lnTo>
                      <a:pt x="990" y="475"/>
                    </a:lnTo>
                    <a:lnTo>
                      <a:pt x="990" y="50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6" name="Freeform 100">
                <a:extLst>
                  <a:ext uri="{FF2B5EF4-FFF2-40B4-BE49-F238E27FC236}">
                    <a16:creationId xmlns:a16="http://schemas.microsoft.com/office/drawing/2014/main" id="{6DDBDB9F-00E8-4EFC-8034-D3EAB1DEAB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1" y="1684"/>
                <a:ext cx="990" cy="991"/>
              </a:xfrm>
              <a:custGeom>
                <a:avLst/>
                <a:gdLst>
                  <a:gd name="T0" fmla="*/ 981 w 990"/>
                  <a:gd name="T1" fmla="*/ 396 h 991"/>
                  <a:gd name="T2" fmla="*/ 942 w 990"/>
                  <a:gd name="T3" fmla="*/ 281 h 991"/>
                  <a:gd name="T4" fmla="*/ 877 w 990"/>
                  <a:gd name="T5" fmla="*/ 181 h 991"/>
                  <a:gd name="T6" fmla="*/ 792 w 990"/>
                  <a:gd name="T7" fmla="*/ 98 h 991"/>
                  <a:gd name="T8" fmla="*/ 689 w 990"/>
                  <a:gd name="T9" fmla="*/ 39 h 991"/>
                  <a:gd name="T10" fmla="*/ 570 w 990"/>
                  <a:gd name="T11" fmla="*/ 6 h 991"/>
                  <a:gd name="T12" fmla="*/ 445 w 990"/>
                  <a:gd name="T13" fmla="*/ 2 h 991"/>
                  <a:gd name="T14" fmla="*/ 324 w 990"/>
                  <a:gd name="T15" fmla="*/ 31 h 991"/>
                  <a:gd name="T16" fmla="*/ 218 w 990"/>
                  <a:gd name="T17" fmla="*/ 85 h 991"/>
                  <a:gd name="T18" fmla="*/ 128 w 990"/>
                  <a:gd name="T19" fmla="*/ 162 h 991"/>
                  <a:gd name="T20" fmla="*/ 59 w 990"/>
                  <a:gd name="T21" fmla="*/ 259 h 991"/>
                  <a:gd name="T22" fmla="*/ 15 w 990"/>
                  <a:gd name="T23" fmla="*/ 373 h 991"/>
                  <a:gd name="T24" fmla="*/ 0 w 990"/>
                  <a:gd name="T25" fmla="*/ 496 h 991"/>
                  <a:gd name="T26" fmla="*/ 15 w 990"/>
                  <a:gd name="T27" fmla="*/ 620 h 991"/>
                  <a:gd name="T28" fmla="*/ 59 w 990"/>
                  <a:gd name="T29" fmla="*/ 732 h 991"/>
                  <a:gd name="T30" fmla="*/ 128 w 990"/>
                  <a:gd name="T31" fmla="*/ 829 h 991"/>
                  <a:gd name="T32" fmla="*/ 218 w 990"/>
                  <a:gd name="T33" fmla="*/ 906 h 991"/>
                  <a:gd name="T34" fmla="*/ 324 w 990"/>
                  <a:gd name="T35" fmla="*/ 960 h 991"/>
                  <a:gd name="T36" fmla="*/ 445 w 990"/>
                  <a:gd name="T37" fmla="*/ 989 h 991"/>
                  <a:gd name="T38" fmla="*/ 570 w 990"/>
                  <a:gd name="T39" fmla="*/ 985 h 991"/>
                  <a:gd name="T40" fmla="*/ 689 w 990"/>
                  <a:gd name="T41" fmla="*/ 952 h 991"/>
                  <a:gd name="T42" fmla="*/ 792 w 990"/>
                  <a:gd name="T43" fmla="*/ 893 h 991"/>
                  <a:gd name="T44" fmla="*/ 877 w 990"/>
                  <a:gd name="T45" fmla="*/ 810 h 991"/>
                  <a:gd name="T46" fmla="*/ 942 w 990"/>
                  <a:gd name="T47" fmla="*/ 710 h 991"/>
                  <a:gd name="T48" fmla="*/ 981 w 990"/>
                  <a:gd name="T49" fmla="*/ 595 h 991"/>
                  <a:gd name="T50" fmla="*/ 982 w 990"/>
                  <a:gd name="T51" fmla="*/ 496 h 991"/>
                  <a:gd name="T52" fmla="*/ 967 w 990"/>
                  <a:gd name="T53" fmla="*/ 616 h 991"/>
                  <a:gd name="T54" fmla="*/ 923 w 990"/>
                  <a:gd name="T55" fmla="*/ 728 h 991"/>
                  <a:gd name="T56" fmla="*/ 856 w 990"/>
                  <a:gd name="T57" fmla="*/ 824 h 991"/>
                  <a:gd name="T58" fmla="*/ 767 w 990"/>
                  <a:gd name="T59" fmla="*/ 899 h 991"/>
                  <a:gd name="T60" fmla="*/ 662 w 990"/>
                  <a:gd name="T61" fmla="*/ 952 h 991"/>
                  <a:gd name="T62" fmla="*/ 545 w 990"/>
                  <a:gd name="T63" fmla="*/ 979 h 991"/>
                  <a:gd name="T64" fmla="*/ 422 w 990"/>
                  <a:gd name="T65" fmla="*/ 977 h 991"/>
                  <a:gd name="T66" fmla="*/ 305 w 990"/>
                  <a:gd name="T67" fmla="*/ 945 h 991"/>
                  <a:gd name="T68" fmla="*/ 203 w 990"/>
                  <a:gd name="T69" fmla="*/ 885 h 991"/>
                  <a:gd name="T70" fmla="*/ 119 w 990"/>
                  <a:gd name="T71" fmla="*/ 805 h 991"/>
                  <a:gd name="T72" fmla="*/ 57 w 990"/>
                  <a:gd name="T73" fmla="*/ 707 h 991"/>
                  <a:gd name="T74" fmla="*/ 19 w 990"/>
                  <a:gd name="T75" fmla="*/ 593 h 991"/>
                  <a:gd name="T76" fmla="*/ 9 w 990"/>
                  <a:gd name="T77" fmla="*/ 471 h 991"/>
                  <a:gd name="T78" fmla="*/ 30 w 990"/>
                  <a:gd name="T79" fmla="*/ 352 h 991"/>
                  <a:gd name="T80" fmla="*/ 78 w 990"/>
                  <a:gd name="T81" fmla="*/ 242 h 991"/>
                  <a:gd name="T82" fmla="*/ 151 w 990"/>
                  <a:gd name="T83" fmla="*/ 152 h 991"/>
                  <a:gd name="T84" fmla="*/ 243 w 990"/>
                  <a:gd name="T85" fmla="*/ 79 h 991"/>
                  <a:gd name="T86" fmla="*/ 351 w 990"/>
                  <a:gd name="T87" fmla="*/ 31 h 991"/>
                  <a:gd name="T88" fmla="*/ 470 w 990"/>
                  <a:gd name="T89" fmla="*/ 10 h 991"/>
                  <a:gd name="T90" fmla="*/ 593 w 990"/>
                  <a:gd name="T91" fmla="*/ 18 h 991"/>
                  <a:gd name="T92" fmla="*/ 706 w 990"/>
                  <a:gd name="T93" fmla="*/ 56 h 991"/>
                  <a:gd name="T94" fmla="*/ 806 w 990"/>
                  <a:gd name="T95" fmla="*/ 119 h 991"/>
                  <a:gd name="T96" fmla="*/ 885 w 990"/>
                  <a:gd name="T97" fmla="*/ 204 h 991"/>
                  <a:gd name="T98" fmla="*/ 944 w 990"/>
                  <a:gd name="T99" fmla="*/ 305 h 991"/>
                  <a:gd name="T100" fmla="*/ 977 w 990"/>
                  <a:gd name="T101" fmla="*/ 421 h 9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0"/>
                  <a:gd name="T154" fmla="*/ 0 h 991"/>
                  <a:gd name="T155" fmla="*/ 990 w 990"/>
                  <a:gd name="T156" fmla="*/ 991 h 99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0" h="991">
                    <a:moveTo>
                      <a:pt x="990" y="496"/>
                    </a:moveTo>
                    <a:lnTo>
                      <a:pt x="990" y="471"/>
                    </a:lnTo>
                    <a:lnTo>
                      <a:pt x="988" y="446"/>
                    </a:lnTo>
                    <a:lnTo>
                      <a:pt x="984" y="421"/>
                    </a:lnTo>
                    <a:lnTo>
                      <a:pt x="981" y="396"/>
                    </a:lnTo>
                    <a:lnTo>
                      <a:pt x="975" y="373"/>
                    </a:lnTo>
                    <a:lnTo>
                      <a:pt x="969" y="348"/>
                    </a:lnTo>
                    <a:lnTo>
                      <a:pt x="961" y="325"/>
                    </a:lnTo>
                    <a:lnTo>
                      <a:pt x="952" y="304"/>
                    </a:lnTo>
                    <a:lnTo>
                      <a:pt x="942" y="281"/>
                    </a:lnTo>
                    <a:lnTo>
                      <a:pt x="931" y="259"/>
                    </a:lnTo>
                    <a:lnTo>
                      <a:pt x="919" y="238"/>
                    </a:lnTo>
                    <a:lnTo>
                      <a:pt x="906" y="219"/>
                    </a:lnTo>
                    <a:lnTo>
                      <a:pt x="892" y="200"/>
                    </a:lnTo>
                    <a:lnTo>
                      <a:pt x="877" y="181"/>
                    </a:lnTo>
                    <a:lnTo>
                      <a:pt x="861" y="162"/>
                    </a:lnTo>
                    <a:lnTo>
                      <a:pt x="846" y="144"/>
                    </a:lnTo>
                    <a:lnTo>
                      <a:pt x="829" y="129"/>
                    </a:lnTo>
                    <a:lnTo>
                      <a:pt x="810" y="114"/>
                    </a:lnTo>
                    <a:lnTo>
                      <a:pt x="792" y="98"/>
                    </a:lnTo>
                    <a:lnTo>
                      <a:pt x="771" y="85"/>
                    </a:lnTo>
                    <a:lnTo>
                      <a:pt x="752" y="71"/>
                    </a:lnTo>
                    <a:lnTo>
                      <a:pt x="731" y="60"/>
                    </a:lnTo>
                    <a:lnTo>
                      <a:pt x="710" y="48"/>
                    </a:lnTo>
                    <a:lnTo>
                      <a:pt x="689" y="39"/>
                    </a:lnTo>
                    <a:lnTo>
                      <a:pt x="666" y="31"/>
                    </a:lnTo>
                    <a:lnTo>
                      <a:pt x="643" y="21"/>
                    </a:lnTo>
                    <a:lnTo>
                      <a:pt x="620" y="16"/>
                    </a:lnTo>
                    <a:lnTo>
                      <a:pt x="595" y="10"/>
                    </a:lnTo>
                    <a:lnTo>
                      <a:pt x="570" y="6"/>
                    </a:lnTo>
                    <a:lnTo>
                      <a:pt x="547" y="2"/>
                    </a:lnTo>
                    <a:lnTo>
                      <a:pt x="520" y="0"/>
                    </a:lnTo>
                    <a:lnTo>
                      <a:pt x="495" y="0"/>
                    </a:lnTo>
                    <a:lnTo>
                      <a:pt x="470" y="0"/>
                    </a:lnTo>
                    <a:lnTo>
                      <a:pt x="445" y="2"/>
                    </a:lnTo>
                    <a:lnTo>
                      <a:pt x="420" y="6"/>
                    </a:lnTo>
                    <a:lnTo>
                      <a:pt x="395" y="10"/>
                    </a:lnTo>
                    <a:lnTo>
                      <a:pt x="372" y="16"/>
                    </a:lnTo>
                    <a:lnTo>
                      <a:pt x="347" y="21"/>
                    </a:lnTo>
                    <a:lnTo>
                      <a:pt x="324" y="31"/>
                    </a:lnTo>
                    <a:lnTo>
                      <a:pt x="303" y="39"/>
                    </a:lnTo>
                    <a:lnTo>
                      <a:pt x="280" y="48"/>
                    </a:lnTo>
                    <a:lnTo>
                      <a:pt x="259" y="60"/>
                    </a:lnTo>
                    <a:lnTo>
                      <a:pt x="238" y="71"/>
                    </a:lnTo>
                    <a:lnTo>
                      <a:pt x="218" y="85"/>
                    </a:lnTo>
                    <a:lnTo>
                      <a:pt x="199" y="98"/>
                    </a:lnTo>
                    <a:lnTo>
                      <a:pt x="180" y="114"/>
                    </a:lnTo>
                    <a:lnTo>
                      <a:pt x="163" y="129"/>
                    </a:lnTo>
                    <a:lnTo>
                      <a:pt x="145" y="144"/>
                    </a:lnTo>
                    <a:lnTo>
                      <a:pt x="128" y="162"/>
                    </a:lnTo>
                    <a:lnTo>
                      <a:pt x="113" y="181"/>
                    </a:lnTo>
                    <a:lnTo>
                      <a:pt x="97" y="200"/>
                    </a:lnTo>
                    <a:lnTo>
                      <a:pt x="84" y="219"/>
                    </a:lnTo>
                    <a:lnTo>
                      <a:pt x="72" y="238"/>
                    </a:lnTo>
                    <a:lnTo>
                      <a:pt x="59" y="259"/>
                    </a:lnTo>
                    <a:lnTo>
                      <a:pt x="49" y="281"/>
                    </a:lnTo>
                    <a:lnTo>
                      <a:pt x="38" y="304"/>
                    </a:lnTo>
                    <a:lnTo>
                      <a:pt x="30" y="325"/>
                    </a:lnTo>
                    <a:lnTo>
                      <a:pt x="23" y="348"/>
                    </a:lnTo>
                    <a:lnTo>
                      <a:pt x="15" y="373"/>
                    </a:lnTo>
                    <a:lnTo>
                      <a:pt x="9" y="396"/>
                    </a:lnTo>
                    <a:lnTo>
                      <a:pt x="5" y="421"/>
                    </a:lnTo>
                    <a:lnTo>
                      <a:pt x="3" y="446"/>
                    </a:lnTo>
                    <a:lnTo>
                      <a:pt x="1" y="471"/>
                    </a:lnTo>
                    <a:lnTo>
                      <a:pt x="0" y="496"/>
                    </a:lnTo>
                    <a:lnTo>
                      <a:pt x="1" y="520"/>
                    </a:lnTo>
                    <a:lnTo>
                      <a:pt x="3" y="545"/>
                    </a:lnTo>
                    <a:lnTo>
                      <a:pt x="5" y="570"/>
                    </a:lnTo>
                    <a:lnTo>
                      <a:pt x="9" y="595"/>
                    </a:lnTo>
                    <a:lnTo>
                      <a:pt x="15" y="620"/>
                    </a:lnTo>
                    <a:lnTo>
                      <a:pt x="23" y="643"/>
                    </a:lnTo>
                    <a:lnTo>
                      <a:pt x="30" y="666"/>
                    </a:lnTo>
                    <a:lnTo>
                      <a:pt x="38" y="687"/>
                    </a:lnTo>
                    <a:lnTo>
                      <a:pt x="49" y="710"/>
                    </a:lnTo>
                    <a:lnTo>
                      <a:pt x="59" y="732"/>
                    </a:lnTo>
                    <a:lnTo>
                      <a:pt x="72" y="753"/>
                    </a:lnTo>
                    <a:lnTo>
                      <a:pt x="84" y="772"/>
                    </a:lnTo>
                    <a:lnTo>
                      <a:pt x="97" y="791"/>
                    </a:lnTo>
                    <a:lnTo>
                      <a:pt x="113" y="810"/>
                    </a:lnTo>
                    <a:lnTo>
                      <a:pt x="128" y="829"/>
                    </a:lnTo>
                    <a:lnTo>
                      <a:pt x="145" y="847"/>
                    </a:lnTo>
                    <a:lnTo>
                      <a:pt x="163" y="862"/>
                    </a:lnTo>
                    <a:lnTo>
                      <a:pt x="180" y="877"/>
                    </a:lnTo>
                    <a:lnTo>
                      <a:pt x="199" y="893"/>
                    </a:lnTo>
                    <a:lnTo>
                      <a:pt x="218" y="906"/>
                    </a:lnTo>
                    <a:lnTo>
                      <a:pt x="238" y="920"/>
                    </a:lnTo>
                    <a:lnTo>
                      <a:pt x="259" y="931"/>
                    </a:lnTo>
                    <a:lnTo>
                      <a:pt x="280" y="943"/>
                    </a:lnTo>
                    <a:lnTo>
                      <a:pt x="303" y="952"/>
                    </a:lnTo>
                    <a:lnTo>
                      <a:pt x="324" y="960"/>
                    </a:lnTo>
                    <a:lnTo>
                      <a:pt x="347" y="970"/>
                    </a:lnTo>
                    <a:lnTo>
                      <a:pt x="372" y="975"/>
                    </a:lnTo>
                    <a:lnTo>
                      <a:pt x="395" y="981"/>
                    </a:lnTo>
                    <a:lnTo>
                      <a:pt x="420" y="985"/>
                    </a:lnTo>
                    <a:lnTo>
                      <a:pt x="445" y="989"/>
                    </a:lnTo>
                    <a:lnTo>
                      <a:pt x="470" y="991"/>
                    </a:lnTo>
                    <a:lnTo>
                      <a:pt x="495" y="991"/>
                    </a:lnTo>
                    <a:lnTo>
                      <a:pt x="520" y="991"/>
                    </a:lnTo>
                    <a:lnTo>
                      <a:pt x="547" y="989"/>
                    </a:lnTo>
                    <a:lnTo>
                      <a:pt x="570" y="985"/>
                    </a:lnTo>
                    <a:lnTo>
                      <a:pt x="595" y="981"/>
                    </a:lnTo>
                    <a:lnTo>
                      <a:pt x="620" y="975"/>
                    </a:lnTo>
                    <a:lnTo>
                      <a:pt x="643" y="970"/>
                    </a:lnTo>
                    <a:lnTo>
                      <a:pt x="666" y="960"/>
                    </a:lnTo>
                    <a:lnTo>
                      <a:pt x="689" y="952"/>
                    </a:lnTo>
                    <a:lnTo>
                      <a:pt x="710" y="943"/>
                    </a:lnTo>
                    <a:lnTo>
                      <a:pt x="731" y="931"/>
                    </a:lnTo>
                    <a:lnTo>
                      <a:pt x="752" y="920"/>
                    </a:lnTo>
                    <a:lnTo>
                      <a:pt x="771" y="906"/>
                    </a:lnTo>
                    <a:lnTo>
                      <a:pt x="792" y="893"/>
                    </a:lnTo>
                    <a:lnTo>
                      <a:pt x="810" y="877"/>
                    </a:lnTo>
                    <a:lnTo>
                      <a:pt x="829" y="862"/>
                    </a:lnTo>
                    <a:lnTo>
                      <a:pt x="846" y="847"/>
                    </a:lnTo>
                    <a:lnTo>
                      <a:pt x="861" y="829"/>
                    </a:lnTo>
                    <a:lnTo>
                      <a:pt x="877" y="810"/>
                    </a:lnTo>
                    <a:lnTo>
                      <a:pt x="892" y="791"/>
                    </a:lnTo>
                    <a:lnTo>
                      <a:pt x="906" y="772"/>
                    </a:lnTo>
                    <a:lnTo>
                      <a:pt x="919" y="753"/>
                    </a:lnTo>
                    <a:lnTo>
                      <a:pt x="931" y="732"/>
                    </a:lnTo>
                    <a:lnTo>
                      <a:pt x="942" y="710"/>
                    </a:lnTo>
                    <a:lnTo>
                      <a:pt x="952" y="687"/>
                    </a:lnTo>
                    <a:lnTo>
                      <a:pt x="961" y="666"/>
                    </a:lnTo>
                    <a:lnTo>
                      <a:pt x="969" y="643"/>
                    </a:lnTo>
                    <a:lnTo>
                      <a:pt x="975" y="620"/>
                    </a:lnTo>
                    <a:lnTo>
                      <a:pt x="981" y="595"/>
                    </a:lnTo>
                    <a:lnTo>
                      <a:pt x="984" y="570"/>
                    </a:lnTo>
                    <a:lnTo>
                      <a:pt x="988" y="545"/>
                    </a:lnTo>
                    <a:lnTo>
                      <a:pt x="990" y="520"/>
                    </a:lnTo>
                    <a:lnTo>
                      <a:pt x="990" y="496"/>
                    </a:lnTo>
                    <a:close/>
                    <a:moveTo>
                      <a:pt x="982" y="496"/>
                    </a:moveTo>
                    <a:lnTo>
                      <a:pt x="982" y="520"/>
                    </a:lnTo>
                    <a:lnTo>
                      <a:pt x="981" y="545"/>
                    </a:lnTo>
                    <a:lnTo>
                      <a:pt x="977" y="570"/>
                    </a:lnTo>
                    <a:lnTo>
                      <a:pt x="973" y="593"/>
                    </a:lnTo>
                    <a:lnTo>
                      <a:pt x="967" y="616"/>
                    </a:lnTo>
                    <a:lnTo>
                      <a:pt x="959" y="639"/>
                    </a:lnTo>
                    <a:lnTo>
                      <a:pt x="952" y="662"/>
                    </a:lnTo>
                    <a:lnTo>
                      <a:pt x="944" y="686"/>
                    </a:lnTo>
                    <a:lnTo>
                      <a:pt x="934" y="707"/>
                    </a:lnTo>
                    <a:lnTo>
                      <a:pt x="923" y="728"/>
                    </a:lnTo>
                    <a:lnTo>
                      <a:pt x="911" y="749"/>
                    </a:lnTo>
                    <a:lnTo>
                      <a:pt x="900" y="768"/>
                    </a:lnTo>
                    <a:lnTo>
                      <a:pt x="885" y="787"/>
                    </a:lnTo>
                    <a:lnTo>
                      <a:pt x="871" y="805"/>
                    </a:lnTo>
                    <a:lnTo>
                      <a:pt x="856" y="824"/>
                    </a:lnTo>
                    <a:lnTo>
                      <a:pt x="840" y="839"/>
                    </a:lnTo>
                    <a:lnTo>
                      <a:pt x="823" y="856"/>
                    </a:lnTo>
                    <a:lnTo>
                      <a:pt x="806" y="872"/>
                    </a:lnTo>
                    <a:lnTo>
                      <a:pt x="787" y="885"/>
                    </a:lnTo>
                    <a:lnTo>
                      <a:pt x="767" y="899"/>
                    </a:lnTo>
                    <a:lnTo>
                      <a:pt x="748" y="912"/>
                    </a:lnTo>
                    <a:lnTo>
                      <a:pt x="727" y="924"/>
                    </a:lnTo>
                    <a:lnTo>
                      <a:pt x="706" y="935"/>
                    </a:lnTo>
                    <a:lnTo>
                      <a:pt x="685" y="945"/>
                    </a:lnTo>
                    <a:lnTo>
                      <a:pt x="662" y="952"/>
                    </a:lnTo>
                    <a:lnTo>
                      <a:pt x="641" y="960"/>
                    </a:lnTo>
                    <a:lnTo>
                      <a:pt x="618" y="968"/>
                    </a:lnTo>
                    <a:lnTo>
                      <a:pt x="593" y="973"/>
                    </a:lnTo>
                    <a:lnTo>
                      <a:pt x="570" y="977"/>
                    </a:lnTo>
                    <a:lnTo>
                      <a:pt x="545" y="979"/>
                    </a:lnTo>
                    <a:lnTo>
                      <a:pt x="520" y="981"/>
                    </a:lnTo>
                    <a:lnTo>
                      <a:pt x="495" y="983"/>
                    </a:lnTo>
                    <a:lnTo>
                      <a:pt x="470" y="981"/>
                    </a:lnTo>
                    <a:lnTo>
                      <a:pt x="445" y="979"/>
                    </a:lnTo>
                    <a:lnTo>
                      <a:pt x="422" y="977"/>
                    </a:lnTo>
                    <a:lnTo>
                      <a:pt x="397" y="973"/>
                    </a:lnTo>
                    <a:lnTo>
                      <a:pt x="374" y="968"/>
                    </a:lnTo>
                    <a:lnTo>
                      <a:pt x="351" y="960"/>
                    </a:lnTo>
                    <a:lnTo>
                      <a:pt x="328" y="952"/>
                    </a:lnTo>
                    <a:lnTo>
                      <a:pt x="305" y="945"/>
                    </a:lnTo>
                    <a:lnTo>
                      <a:pt x="284" y="935"/>
                    </a:lnTo>
                    <a:lnTo>
                      <a:pt x="263" y="924"/>
                    </a:lnTo>
                    <a:lnTo>
                      <a:pt x="243" y="912"/>
                    </a:lnTo>
                    <a:lnTo>
                      <a:pt x="222" y="899"/>
                    </a:lnTo>
                    <a:lnTo>
                      <a:pt x="203" y="885"/>
                    </a:lnTo>
                    <a:lnTo>
                      <a:pt x="186" y="872"/>
                    </a:lnTo>
                    <a:lnTo>
                      <a:pt x="168" y="856"/>
                    </a:lnTo>
                    <a:lnTo>
                      <a:pt x="151" y="839"/>
                    </a:lnTo>
                    <a:lnTo>
                      <a:pt x="134" y="824"/>
                    </a:lnTo>
                    <a:lnTo>
                      <a:pt x="119" y="805"/>
                    </a:lnTo>
                    <a:lnTo>
                      <a:pt x="105" y="787"/>
                    </a:lnTo>
                    <a:lnTo>
                      <a:pt x="92" y="768"/>
                    </a:lnTo>
                    <a:lnTo>
                      <a:pt x="78" y="749"/>
                    </a:lnTo>
                    <a:lnTo>
                      <a:pt x="67" y="728"/>
                    </a:lnTo>
                    <a:lnTo>
                      <a:pt x="57" y="707"/>
                    </a:lnTo>
                    <a:lnTo>
                      <a:pt x="46" y="686"/>
                    </a:lnTo>
                    <a:lnTo>
                      <a:pt x="38" y="662"/>
                    </a:lnTo>
                    <a:lnTo>
                      <a:pt x="30" y="639"/>
                    </a:lnTo>
                    <a:lnTo>
                      <a:pt x="24" y="616"/>
                    </a:lnTo>
                    <a:lnTo>
                      <a:pt x="19" y="593"/>
                    </a:lnTo>
                    <a:lnTo>
                      <a:pt x="13" y="570"/>
                    </a:lnTo>
                    <a:lnTo>
                      <a:pt x="11" y="545"/>
                    </a:lnTo>
                    <a:lnTo>
                      <a:pt x="9" y="520"/>
                    </a:lnTo>
                    <a:lnTo>
                      <a:pt x="9" y="496"/>
                    </a:lnTo>
                    <a:lnTo>
                      <a:pt x="9" y="471"/>
                    </a:lnTo>
                    <a:lnTo>
                      <a:pt x="11" y="446"/>
                    </a:lnTo>
                    <a:lnTo>
                      <a:pt x="13" y="421"/>
                    </a:lnTo>
                    <a:lnTo>
                      <a:pt x="19" y="398"/>
                    </a:lnTo>
                    <a:lnTo>
                      <a:pt x="24" y="375"/>
                    </a:lnTo>
                    <a:lnTo>
                      <a:pt x="30" y="352"/>
                    </a:lnTo>
                    <a:lnTo>
                      <a:pt x="38" y="329"/>
                    </a:lnTo>
                    <a:lnTo>
                      <a:pt x="46" y="305"/>
                    </a:lnTo>
                    <a:lnTo>
                      <a:pt x="57" y="284"/>
                    </a:lnTo>
                    <a:lnTo>
                      <a:pt x="67" y="263"/>
                    </a:lnTo>
                    <a:lnTo>
                      <a:pt x="78" y="242"/>
                    </a:lnTo>
                    <a:lnTo>
                      <a:pt x="92" y="223"/>
                    </a:lnTo>
                    <a:lnTo>
                      <a:pt x="105" y="204"/>
                    </a:lnTo>
                    <a:lnTo>
                      <a:pt x="119" y="186"/>
                    </a:lnTo>
                    <a:lnTo>
                      <a:pt x="134" y="167"/>
                    </a:lnTo>
                    <a:lnTo>
                      <a:pt x="151" y="152"/>
                    </a:lnTo>
                    <a:lnTo>
                      <a:pt x="168" y="135"/>
                    </a:lnTo>
                    <a:lnTo>
                      <a:pt x="186" y="119"/>
                    </a:lnTo>
                    <a:lnTo>
                      <a:pt x="203" y="106"/>
                    </a:lnTo>
                    <a:lnTo>
                      <a:pt x="222" y="92"/>
                    </a:lnTo>
                    <a:lnTo>
                      <a:pt x="243" y="79"/>
                    </a:lnTo>
                    <a:lnTo>
                      <a:pt x="263" y="67"/>
                    </a:lnTo>
                    <a:lnTo>
                      <a:pt x="284" y="56"/>
                    </a:lnTo>
                    <a:lnTo>
                      <a:pt x="305" y="46"/>
                    </a:lnTo>
                    <a:lnTo>
                      <a:pt x="328" y="39"/>
                    </a:lnTo>
                    <a:lnTo>
                      <a:pt x="351" y="31"/>
                    </a:lnTo>
                    <a:lnTo>
                      <a:pt x="374" y="23"/>
                    </a:lnTo>
                    <a:lnTo>
                      <a:pt x="397" y="18"/>
                    </a:lnTo>
                    <a:lnTo>
                      <a:pt x="422" y="14"/>
                    </a:lnTo>
                    <a:lnTo>
                      <a:pt x="445" y="12"/>
                    </a:lnTo>
                    <a:lnTo>
                      <a:pt x="470" y="10"/>
                    </a:lnTo>
                    <a:lnTo>
                      <a:pt x="495" y="8"/>
                    </a:lnTo>
                    <a:lnTo>
                      <a:pt x="520" y="10"/>
                    </a:lnTo>
                    <a:lnTo>
                      <a:pt x="545" y="12"/>
                    </a:lnTo>
                    <a:lnTo>
                      <a:pt x="570" y="14"/>
                    </a:lnTo>
                    <a:lnTo>
                      <a:pt x="593" y="18"/>
                    </a:lnTo>
                    <a:lnTo>
                      <a:pt x="618" y="23"/>
                    </a:lnTo>
                    <a:lnTo>
                      <a:pt x="641" y="31"/>
                    </a:lnTo>
                    <a:lnTo>
                      <a:pt x="662" y="39"/>
                    </a:lnTo>
                    <a:lnTo>
                      <a:pt x="685" y="46"/>
                    </a:lnTo>
                    <a:lnTo>
                      <a:pt x="706" y="56"/>
                    </a:lnTo>
                    <a:lnTo>
                      <a:pt x="727" y="67"/>
                    </a:lnTo>
                    <a:lnTo>
                      <a:pt x="748" y="79"/>
                    </a:lnTo>
                    <a:lnTo>
                      <a:pt x="767" y="92"/>
                    </a:lnTo>
                    <a:lnTo>
                      <a:pt x="787" y="106"/>
                    </a:lnTo>
                    <a:lnTo>
                      <a:pt x="806" y="119"/>
                    </a:lnTo>
                    <a:lnTo>
                      <a:pt x="823" y="135"/>
                    </a:lnTo>
                    <a:lnTo>
                      <a:pt x="840" y="152"/>
                    </a:lnTo>
                    <a:lnTo>
                      <a:pt x="856" y="167"/>
                    </a:lnTo>
                    <a:lnTo>
                      <a:pt x="871" y="186"/>
                    </a:lnTo>
                    <a:lnTo>
                      <a:pt x="885" y="204"/>
                    </a:lnTo>
                    <a:lnTo>
                      <a:pt x="900" y="223"/>
                    </a:lnTo>
                    <a:lnTo>
                      <a:pt x="911" y="242"/>
                    </a:lnTo>
                    <a:lnTo>
                      <a:pt x="923" y="263"/>
                    </a:lnTo>
                    <a:lnTo>
                      <a:pt x="934" y="284"/>
                    </a:lnTo>
                    <a:lnTo>
                      <a:pt x="944" y="305"/>
                    </a:lnTo>
                    <a:lnTo>
                      <a:pt x="952" y="329"/>
                    </a:lnTo>
                    <a:lnTo>
                      <a:pt x="959" y="352"/>
                    </a:lnTo>
                    <a:lnTo>
                      <a:pt x="967" y="375"/>
                    </a:lnTo>
                    <a:lnTo>
                      <a:pt x="973" y="398"/>
                    </a:lnTo>
                    <a:lnTo>
                      <a:pt x="977" y="421"/>
                    </a:lnTo>
                    <a:lnTo>
                      <a:pt x="981" y="446"/>
                    </a:lnTo>
                    <a:lnTo>
                      <a:pt x="982" y="471"/>
                    </a:lnTo>
                    <a:lnTo>
                      <a:pt x="982" y="496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7" name="Freeform 101">
                <a:extLst>
                  <a:ext uri="{FF2B5EF4-FFF2-40B4-BE49-F238E27FC236}">
                    <a16:creationId xmlns:a16="http://schemas.microsoft.com/office/drawing/2014/main" id="{ADE59C75-CBEE-4CE6-AACF-56C7E01FD6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4" y="1688"/>
                <a:ext cx="983" cy="983"/>
              </a:xfrm>
              <a:custGeom>
                <a:avLst/>
                <a:gdLst>
                  <a:gd name="T0" fmla="*/ 974 w 983"/>
                  <a:gd name="T1" fmla="*/ 392 h 983"/>
                  <a:gd name="T2" fmla="*/ 935 w 983"/>
                  <a:gd name="T3" fmla="*/ 278 h 983"/>
                  <a:gd name="T4" fmla="*/ 872 w 983"/>
                  <a:gd name="T5" fmla="*/ 179 h 983"/>
                  <a:gd name="T6" fmla="*/ 786 w 983"/>
                  <a:gd name="T7" fmla="*/ 98 h 983"/>
                  <a:gd name="T8" fmla="*/ 684 w 983"/>
                  <a:gd name="T9" fmla="*/ 39 h 983"/>
                  <a:gd name="T10" fmla="*/ 567 w 983"/>
                  <a:gd name="T11" fmla="*/ 6 h 983"/>
                  <a:gd name="T12" fmla="*/ 442 w 983"/>
                  <a:gd name="T13" fmla="*/ 2 h 983"/>
                  <a:gd name="T14" fmla="*/ 323 w 983"/>
                  <a:gd name="T15" fmla="*/ 31 h 983"/>
                  <a:gd name="T16" fmla="*/ 217 w 983"/>
                  <a:gd name="T17" fmla="*/ 85 h 983"/>
                  <a:gd name="T18" fmla="*/ 129 w 983"/>
                  <a:gd name="T19" fmla="*/ 161 h 983"/>
                  <a:gd name="T20" fmla="*/ 60 w 983"/>
                  <a:gd name="T21" fmla="*/ 257 h 983"/>
                  <a:gd name="T22" fmla="*/ 16 w 983"/>
                  <a:gd name="T23" fmla="*/ 369 h 983"/>
                  <a:gd name="T24" fmla="*/ 0 w 983"/>
                  <a:gd name="T25" fmla="*/ 492 h 983"/>
                  <a:gd name="T26" fmla="*/ 16 w 983"/>
                  <a:gd name="T27" fmla="*/ 614 h 983"/>
                  <a:gd name="T28" fmla="*/ 60 w 983"/>
                  <a:gd name="T29" fmla="*/ 726 h 983"/>
                  <a:gd name="T30" fmla="*/ 129 w 983"/>
                  <a:gd name="T31" fmla="*/ 822 h 983"/>
                  <a:gd name="T32" fmla="*/ 217 w 983"/>
                  <a:gd name="T33" fmla="*/ 898 h 983"/>
                  <a:gd name="T34" fmla="*/ 323 w 983"/>
                  <a:gd name="T35" fmla="*/ 952 h 983"/>
                  <a:gd name="T36" fmla="*/ 442 w 983"/>
                  <a:gd name="T37" fmla="*/ 981 h 983"/>
                  <a:gd name="T38" fmla="*/ 567 w 983"/>
                  <a:gd name="T39" fmla="*/ 977 h 983"/>
                  <a:gd name="T40" fmla="*/ 684 w 983"/>
                  <a:gd name="T41" fmla="*/ 944 h 983"/>
                  <a:gd name="T42" fmla="*/ 786 w 983"/>
                  <a:gd name="T43" fmla="*/ 885 h 983"/>
                  <a:gd name="T44" fmla="*/ 872 w 983"/>
                  <a:gd name="T45" fmla="*/ 804 h 983"/>
                  <a:gd name="T46" fmla="*/ 935 w 983"/>
                  <a:gd name="T47" fmla="*/ 705 h 983"/>
                  <a:gd name="T48" fmla="*/ 974 w 983"/>
                  <a:gd name="T49" fmla="*/ 591 h 983"/>
                  <a:gd name="T50" fmla="*/ 976 w 983"/>
                  <a:gd name="T51" fmla="*/ 492 h 983"/>
                  <a:gd name="T52" fmla="*/ 960 w 983"/>
                  <a:gd name="T53" fmla="*/ 612 h 983"/>
                  <a:gd name="T54" fmla="*/ 916 w 983"/>
                  <a:gd name="T55" fmla="*/ 722 h 983"/>
                  <a:gd name="T56" fmla="*/ 849 w 983"/>
                  <a:gd name="T57" fmla="*/ 816 h 983"/>
                  <a:gd name="T58" fmla="*/ 763 w 983"/>
                  <a:gd name="T59" fmla="*/ 893 h 983"/>
                  <a:gd name="T60" fmla="*/ 659 w 983"/>
                  <a:gd name="T61" fmla="*/ 944 h 983"/>
                  <a:gd name="T62" fmla="*/ 542 w 983"/>
                  <a:gd name="T63" fmla="*/ 971 h 983"/>
                  <a:gd name="T64" fmla="*/ 419 w 983"/>
                  <a:gd name="T65" fmla="*/ 969 h 983"/>
                  <a:gd name="T66" fmla="*/ 304 w 983"/>
                  <a:gd name="T67" fmla="*/ 937 h 983"/>
                  <a:gd name="T68" fmla="*/ 204 w 983"/>
                  <a:gd name="T69" fmla="*/ 879 h 983"/>
                  <a:gd name="T70" fmla="*/ 119 w 983"/>
                  <a:gd name="T71" fmla="*/ 799 h 983"/>
                  <a:gd name="T72" fmla="*/ 58 w 983"/>
                  <a:gd name="T73" fmla="*/ 701 h 983"/>
                  <a:gd name="T74" fmla="*/ 20 w 983"/>
                  <a:gd name="T75" fmla="*/ 589 h 983"/>
                  <a:gd name="T76" fmla="*/ 10 w 983"/>
                  <a:gd name="T77" fmla="*/ 467 h 983"/>
                  <a:gd name="T78" fmla="*/ 31 w 983"/>
                  <a:gd name="T79" fmla="*/ 348 h 983"/>
                  <a:gd name="T80" fmla="*/ 79 w 983"/>
                  <a:gd name="T81" fmla="*/ 242 h 983"/>
                  <a:gd name="T82" fmla="*/ 150 w 983"/>
                  <a:gd name="T83" fmla="*/ 150 h 983"/>
                  <a:gd name="T84" fmla="*/ 242 w 983"/>
                  <a:gd name="T85" fmla="*/ 79 h 983"/>
                  <a:gd name="T86" fmla="*/ 348 w 983"/>
                  <a:gd name="T87" fmla="*/ 31 h 983"/>
                  <a:gd name="T88" fmla="*/ 467 w 983"/>
                  <a:gd name="T89" fmla="*/ 10 h 983"/>
                  <a:gd name="T90" fmla="*/ 590 w 983"/>
                  <a:gd name="T91" fmla="*/ 19 h 983"/>
                  <a:gd name="T92" fmla="*/ 701 w 983"/>
                  <a:gd name="T93" fmla="*/ 56 h 983"/>
                  <a:gd name="T94" fmla="*/ 799 w 983"/>
                  <a:gd name="T95" fmla="*/ 119 h 983"/>
                  <a:gd name="T96" fmla="*/ 880 w 983"/>
                  <a:gd name="T97" fmla="*/ 202 h 983"/>
                  <a:gd name="T98" fmla="*/ 937 w 983"/>
                  <a:gd name="T99" fmla="*/ 303 h 983"/>
                  <a:gd name="T100" fmla="*/ 970 w 983"/>
                  <a:gd name="T101" fmla="*/ 419 h 9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83"/>
                  <a:gd name="T154" fmla="*/ 0 h 983"/>
                  <a:gd name="T155" fmla="*/ 983 w 983"/>
                  <a:gd name="T156" fmla="*/ 983 h 9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83" h="983">
                    <a:moveTo>
                      <a:pt x="983" y="492"/>
                    </a:moveTo>
                    <a:lnTo>
                      <a:pt x="983" y="467"/>
                    </a:lnTo>
                    <a:lnTo>
                      <a:pt x="981" y="442"/>
                    </a:lnTo>
                    <a:lnTo>
                      <a:pt x="978" y="417"/>
                    </a:lnTo>
                    <a:lnTo>
                      <a:pt x="974" y="392"/>
                    </a:lnTo>
                    <a:lnTo>
                      <a:pt x="968" y="369"/>
                    </a:lnTo>
                    <a:lnTo>
                      <a:pt x="962" y="346"/>
                    </a:lnTo>
                    <a:lnTo>
                      <a:pt x="954" y="323"/>
                    </a:lnTo>
                    <a:lnTo>
                      <a:pt x="945" y="300"/>
                    </a:lnTo>
                    <a:lnTo>
                      <a:pt x="935" y="278"/>
                    </a:lnTo>
                    <a:lnTo>
                      <a:pt x="924" y="257"/>
                    </a:lnTo>
                    <a:lnTo>
                      <a:pt x="912" y="236"/>
                    </a:lnTo>
                    <a:lnTo>
                      <a:pt x="899" y="217"/>
                    </a:lnTo>
                    <a:lnTo>
                      <a:pt x="885" y="198"/>
                    </a:lnTo>
                    <a:lnTo>
                      <a:pt x="872" y="179"/>
                    </a:lnTo>
                    <a:lnTo>
                      <a:pt x="857" y="161"/>
                    </a:lnTo>
                    <a:lnTo>
                      <a:pt x="839" y="144"/>
                    </a:lnTo>
                    <a:lnTo>
                      <a:pt x="822" y="129"/>
                    </a:lnTo>
                    <a:lnTo>
                      <a:pt x="805" y="113"/>
                    </a:lnTo>
                    <a:lnTo>
                      <a:pt x="786" y="98"/>
                    </a:lnTo>
                    <a:lnTo>
                      <a:pt x="766" y="85"/>
                    </a:lnTo>
                    <a:lnTo>
                      <a:pt x="747" y="71"/>
                    </a:lnTo>
                    <a:lnTo>
                      <a:pt x="726" y="60"/>
                    </a:lnTo>
                    <a:lnTo>
                      <a:pt x="705" y="48"/>
                    </a:lnTo>
                    <a:lnTo>
                      <a:pt x="684" y="39"/>
                    </a:lnTo>
                    <a:lnTo>
                      <a:pt x="661" y="31"/>
                    </a:lnTo>
                    <a:lnTo>
                      <a:pt x="638" y="23"/>
                    </a:lnTo>
                    <a:lnTo>
                      <a:pt x="615" y="16"/>
                    </a:lnTo>
                    <a:lnTo>
                      <a:pt x="592" y="10"/>
                    </a:lnTo>
                    <a:lnTo>
                      <a:pt x="567" y="6"/>
                    </a:lnTo>
                    <a:lnTo>
                      <a:pt x="542" y="2"/>
                    </a:lnTo>
                    <a:lnTo>
                      <a:pt x="517" y="0"/>
                    </a:lnTo>
                    <a:lnTo>
                      <a:pt x="492" y="0"/>
                    </a:lnTo>
                    <a:lnTo>
                      <a:pt x="467" y="0"/>
                    </a:lnTo>
                    <a:lnTo>
                      <a:pt x="442" y="2"/>
                    </a:lnTo>
                    <a:lnTo>
                      <a:pt x="417" y="6"/>
                    </a:lnTo>
                    <a:lnTo>
                      <a:pt x="394" y="10"/>
                    </a:lnTo>
                    <a:lnTo>
                      <a:pt x="369" y="16"/>
                    </a:lnTo>
                    <a:lnTo>
                      <a:pt x="346" y="23"/>
                    </a:lnTo>
                    <a:lnTo>
                      <a:pt x="323" y="31"/>
                    </a:lnTo>
                    <a:lnTo>
                      <a:pt x="302" y="39"/>
                    </a:lnTo>
                    <a:lnTo>
                      <a:pt x="279" y="48"/>
                    </a:lnTo>
                    <a:lnTo>
                      <a:pt x="258" y="60"/>
                    </a:lnTo>
                    <a:lnTo>
                      <a:pt x="238" y="71"/>
                    </a:lnTo>
                    <a:lnTo>
                      <a:pt x="217" y="85"/>
                    </a:lnTo>
                    <a:lnTo>
                      <a:pt x="198" y="98"/>
                    </a:lnTo>
                    <a:lnTo>
                      <a:pt x="179" y="113"/>
                    </a:lnTo>
                    <a:lnTo>
                      <a:pt x="162" y="129"/>
                    </a:lnTo>
                    <a:lnTo>
                      <a:pt x="144" y="144"/>
                    </a:lnTo>
                    <a:lnTo>
                      <a:pt x="129" y="161"/>
                    </a:lnTo>
                    <a:lnTo>
                      <a:pt x="114" y="179"/>
                    </a:lnTo>
                    <a:lnTo>
                      <a:pt x="98" y="198"/>
                    </a:lnTo>
                    <a:lnTo>
                      <a:pt x="85" y="217"/>
                    </a:lnTo>
                    <a:lnTo>
                      <a:pt x="71" y="236"/>
                    </a:lnTo>
                    <a:lnTo>
                      <a:pt x="60" y="257"/>
                    </a:lnTo>
                    <a:lnTo>
                      <a:pt x="50" y="278"/>
                    </a:lnTo>
                    <a:lnTo>
                      <a:pt x="39" y="300"/>
                    </a:lnTo>
                    <a:lnTo>
                      <a:pt x="31" y="323"/>
                    </a:lnTo>
                    <a:lnTo>
                      <a:pt x="23" y="346"/>
                    </a:lnTo>
                    <a:lnTo>
                      <a:pt x="16" y="369"/>
                    </a:lnTo>
                    <a:lnTo>
                      <a:pt x="12" y="392"/>
                    </a:lnTo>
                    <a:lnTo>
                      <a:pt x="6" y="417"/>
                    </a:lnTo>
                    <a:lnTo>
                      <a:pt x="4" y="442"/>
                    </a:lnTo>
                    <a:lnTo>
                      <a:pt x="2" y="467"/>
                    </a:lnTo>
                    <a:lnTo>
                      <a:pt x="0" y="492"/>
                    </a:lnTo>
                    <a:lnTo>
                      <a:pt x="2" y="516"/>
                    </a:lnTo>
                    <a:lnTo>
                      <a:pt x="4" y="541"/>
                    </a:lnTo>
                    <a:lnTo>
                      <a:pt x="6" y="566"/>
                    </a:lnTo>
                    <a:lnTo>
                      <a:pt x="12" y="591"/>
                    </a:lnTo>
                    <a:lnTo>
                      <a:pt x="16" y="614"/>
                    </a:lnTo>
                    <a:lnTo>
                      <a:pt x="23" y="637"/>
                    </a:lnTo>
                    <a:lnTo>
                      <a:pt x="31" y="660"/>
                    </a:lnTo>
                    <a:lnTo>
                      <a:pt x="39" y="683"/>
                    </a:lnTo>
                    <a:lnTo>
                      <a:pt x="50" y="705"/>
                    </a:lnTo>
                    <a:lnTo>
                      <a:pt x="60" y="726"/>
                    </a:lnTo>
                    <a:lnTo>
                      <a:pt x="71" y="747"/>
                    </a:lnTo>
                    <a:lnTo>
                      <a:pt x="85" y="766"/>
                    </a:lnTo>
                    <a:lnTo>
                      <a:pt x="98" y="785"/>
                    </a:lnTo>
                    <a:lnTo>
                      <a:pt x="114" y="804"/>
                    </a:lnTo>
                    <a:lnTo>
                      <a:pt x="129" y="822"/>
                    </a:lnTo>
                    <a:lnTo>
                      <a:pt x="144" y="839"/>
                    </a:lnTo>
                    <a:lnTo>
                      <a:pt x="162" y="854"/>
                    </a:lnTo>
                    <a:lnTo>
                      <a:pt x="179" y="872"/>
                    </a:lnTo>
                    <a:lnTo>
                      <a:pt x="198" y="885"/>
                    </a:lnTo>
                    <a:lnTo>
                      <a:pt x="217" y="898"/>
                    </a:lnTo>
                    <a:lnTo>
                      <a:pt x="238" y="912"/>
                    </a:lnTo>
                    <a:lnTo>
                      <a:pt x="258" y="923"/>
                    </a:lnTo>
                    <a:lnTo>
                      <a:pt x="279" y="935"/>
                    </a:lnTo>
                    <a:lnTo>
                      <a:pt x="302" y="944"/>
                    </a:lnTo>
                    <a:lnTo>
                      <a:pt x="323" y="952"/>
                    </a:lnTo>
                    <a:lnTo>
                      <a:pt x="346" y="960"/>
                    </a:lnTo>
                    <a:lnTo>
                      <a:pt x="369" y="968"/>
                    </a:lnTo>
                    <a:lnTo>
                      <a:pt x="394" y="973"/>
                    </a:lnTo>
                    <a:lnTo>
                      <a:pt x="417" y="977"/>
                    </a:lnTo>
                    <a:lnTo>
                      <a:pt x="442" y="981"/>
                    </a:lnTo>
                    <a:lnTo>
                      <a:pt x="467" y="983"/>
                    </a:lnTo>
                    <a:lnTo>
                      <a:pt x="492" y="983"/>
                    </a:lnTo>
                    <a:lnTo>
                      <a:pt x="517" y="983"/>
                    </a:lnTo>
                    <a:lnTo>
                      <a:pt x="542" y="981"/>
                    </a:lnTo>
                    <a:lnTo>
                      <a:pt x="567" y="977"/>
                    </a:lnTo>
                    <a:lnTo>
                      <a:pt x="592" y="973"/>
                    </a:lnTo>
                    <a:lnTo>
                      <a:pt x="615" y="968"/>
                    </a:lnTo>
                    <a:lnTo>
                      <a:pt x="638" y="960"/>
                    </a:lnTo>
                    <a:lnTo>
                      <a:pt x="661" y="952"/>
                    </a:lnTo>
                    <a:lnTo>
                      <a:pt x="684" y="944"/>
                    </a:lnTo>
                    <a:lnTo>
                      <a:pt x="705" y="935"/>
                    </a:lnTo>
                    <a:lnTo>
                      <a:pt x="726" y="923"/>
                    </a:lnTo>
                    <a:lnTo>
                      <a:pt x="747" y="912"/>
                    </a:lnTo>
                    <a:lnTo>
                      <a:pt x="766" y="898"/>
                    </a:lnTo>
                    <a:lnTo>
                      <a:pt x="786" y="885"/>
                    </a:lnTo>
                    <a:lnTo>
                      <a:pt x="805" y="872"/>
                    </a:lnTo>
                    <a:lnTo>
                      <a:pt x="822" y="854"/>
                    </a:lnTo>
                    <a:lnTo>
                      <a:pt x="839" y="839"/>
                    </a:lnTo>
                    <a:lnTo>
                      <a:pt x="857" y="822"/>
                    </a:lnTo>
                    <a:lnTo>
                      <a:pt x="872" y="804"/>
                    </a:lnTo>
                    <a:lnTo>
                      <a:pt x="885" y="785"/>
                    </a:lnTo>
                    <a:lnTo>
                      <a:pt x="899" y="766"/>
                    </a:lnTo>
                    <a:lnTo>
                      <a:pt x="912" y="747"/>
                    </a:lnTo>
                    <a:lnTo>
                      <a:pt x="924" y="726"/>
                    </a:lnTo>
                    <a:lnTo>
                      <a:pt x="935" y="705"/>
                    </a:lnTo>
                    <a:lnTo>
                      <a:pt x="945" y="683"/>
                    </a:lnTo>
                    <a:lnTo>
                      <a:pt x="954" y="660"/>
                    </a:lnTo>
                    <a:lnTo>
                      <a:pt x="962" y="637"/>
                    </a:lnTo>
                    <a:lnTo>
                      <a:pt x="968" y="614"/>
                    </a:lnTo>
                    <a:lnTo>
                      <a:pt x="974" y="591"/>
                    </a:lnTo>
                    <a:lnTo>
                      <a:pt x="978" y="566"/>
                    </a:lnTo>
                    <a:lnTo>
                      <a:pt x="981" y="541"/>
                    </a:lnTo>
                    <a:lnTo>
                      <a:pt x="983" y="516"/>
                    </a:lnTo>
                    <a:lnTo>
                      <a:pt x="983" y="492"/>
                    </a:lnTo>
                    <a:close/>
                    <a:moveTo>
                      <a:pt x="976" y="492"/>
                    </a:moveTo>
                    <a:lnTo>
                      <a:pt x="974" y="516"/>
                    </a:lnTo>
                    <a:lnTo>
                      <a:pt x="972" y="541"/>
                    </a:lnTo>
                    <a:lnTo>
                      <a:pt x="970" y="564"/>
                    </a:lnTo>
                    <a:lnTo>
                      <a:pt x="966" y="589"/>
                    </a:lnTo>
                    <a:lnTo>
                      <a:pt x="960" y="612"/>
                    </a:lnTo>
                    <a:lnTo>
                      <a:pt x="953" y="635"/>
                    </a:lnTo>
                    <a:lnTo>
                      <a:pt x="945" y="658"/>
                    </a:lnTo>
                    <a:lnTo>
                      <a:pt x="937" y="680"/>
                    </a:lnTo>
                    <a:lnTo>
                      <a:pt x="928" y="701"/>
                    </a:lnTo>
                    <a:lnTo>
                      <a:pt x="916" y="722"/>
                    </a:lnTo>
                    <a:lnTo>
                      <a:pt x="905" y="741"/>
                    </a:lnTo>
                    <a:lnTo>
                      <a:pt x="893" y="762"/>
                    </a:lnTo>
                    <a:lnTo>
                      <a:pt x="880" y="781"/>
                    </a:lnTo>
                    <a:lnTo>
                      <a:pt x="864" y="799"/>
                    </a:lnTo>
                    <a:lnTo>
                      <a:pt x="849" y="816"/>
                    </a:lnTo>
                    <a:lnTo>
                      <a:pt x="834" y="833"/>
                    </a:lnTo>
                    <a:lnTo>
                      <a:pt x="816" y="849"/>
                    </a:lnTo>
                    <a:lnTo>
                      <a:pt x="799" y="864"/>
                    </a:lnTo>
                    <a:lnTo>
                      <a:pt x="782" y="879"/>
                    </a:lnTo>
                    <a:lnTo>
                      <a:pt x="763" y="893"/>
                    </a:lnTo>
                    <a:lnTo>
                      <a:pt x="743" y="904"/>
                    </a:lnTo>
                    <a:lnTo>
                      <a:pt x="722" y="916"/>
                    </a:lnTo>
                    <a:lnTo>
                      <a:pt x="701" y="927"/>
                    </a:lnTo>
                    <a:lnTo>
                      <a:pt x="680" y="937"/>
                    </a:lnTo>
                    <a:lnTo>
                      <a:pt x="659" y="944"/>
                    </a:lnTo>
                    <a:lnTo>
                      <a:pt x="636" y="952"/>
                    </a:lnTo>
                    <a:lnTo>
                      <a:pt x="613" y="960"/>
                    </a:lnTo>
                    <a:lnTo>
                      <a:pt x="590" y="964"/>
                    </a:lnTo>
                    <a:lnTo>
                      <a:pt x="565" y="969"/>
                    </a:lnTo>
                    <a:lnTo>
                      <a:pt x="542" y="971"/>
                    </a:lnTo>
                    <a:lnTo>
                      <a:pt x="517" y="973"/>
                    </a:lnTo>
                    <a:lnTo>
                      <a:pt x="492" y="975"/>
                    </a:lnTo>
                    <a:lnTo>
                      <a:pt x="467" y="973"/>
                    </a:lnTo>
                    <a:lnTo>
                      <a:pt x="442" y="971"/>
                    </a:lnTo>
                    <a:lnTo>
                      <a:pt x="419" y="969"/>
                    </a:lnTo>
                    <a:lnTo>
                      <a:pt x="396" y="964"/>
                    </a:lnTo>
                    <a:lnTo>
                      <a:pt x="371" y="960"/>
                    </a:lnTo>
                    <a:lnTo>
                      <a:pt x="348" y="952"/>
                    </a:lnTo>
                    <a:lnTo>
                      <a:pt x="327" y="944"/>
                    </a:lnTo>
                    <a:lnTo>
                      <a:pt x="304" y="937"/>
                    </a:lnTo>
                    <a:lnTo>
                      <a:pt x="283" y="927"/>
                    </a:lnTo>
                    <a:lnTo>
                      <a:pt x="261" y="916"/>
                    </a:lnTo>
                    <a:lnTo>
                      <a:pt x="242" y="904"/>
                    </a:lnTo>
                    <a:lnTo>
                      <a:pt x="223" y="893"/>
                    </a:lnTo>
                    <a:lnTo>
                      <a:pt x="204" y="879"/>
                    </a:lnTo>
                    <a:lnTo>
                      <a:pt x="185" y="864"/>
                    </a:lnTo>
                    <a:lnTo>
                      <a:pt x="167" y="849"/>
                    </a:lnTo>
                    <a:lnTo>
                      <a:pt x="150" y="833"/>
                    </a:lnTo>
                    <a:lnTo>
                      <a:pt x="135" y="816"/>
                    </a:lnTo>
                    <a:lnTo>
                      <a:pt x="119" y="799"/>
                    </a:lnTo>
                    <a:lnTo>
                      <a:pt x="106" y="781"/>
                    </a:lnTo>
                    <a:lnTo>
                      <a:pt x="93" y="762"/>
                    </a:lnTo>
                    <a:lnTo>
                      <a:pt x="79" y="741"/>
                    </a:lnTo>
                    <a:lnTo>
                      <a:pt x="68" y="722"/>
                    </a:lnTo>
                    <a:lnTo>
                      <a:pt x="58" y="701"/>
                    </a:lnTo>
                    <a:lnTo>
                      <a:pt x="46" y="680"/>
                    </a:lnTo>
                    <a:lnTo>
                      <a:pt x="39" y="658"/>
                    </a:lnTo>
                    <a:lnTo>
                      <a:pt x="31" y="635"/>
                    </a:lnTo>
                    <a:lnTo>
                      <a:pt x="25" y="612"/>
                    </a:lnTo>
                    <a:lnTo>
                      <a:pt x="20" y="589"/>
                    </a:lnTo>
                    <a:lnTo>
                      <a:pt x="16" y="564"/>
                    </a:lnTo>
                    <a:lnTo>
                      <a:pt x="12" y="541"/>
                    </a:lnTo>
                    <a:lnTo>
                      <a:pt x="10" y="516"/>
                    </a:lnTo>
                    <a:lnTo>
                      <a:pt x="10" y="492"/>
                    </a:lnTo>
                    <a:lnTo>
                      <a:pt x="10" y="467"/>
                    </a:lnTo>
                    <a:lnTo>
                      <a:pt x="12" y="442"/>
                    </a:lnTo>
                    <a:lnTo>
                      <a:pt x="16" y="419"/>
                    </a:lnTo>
                    <a:lnTo>
                      <a:pt x="20" y="394"/>
                    </a:lnTo>
                    <a:lnTo>
                      <a:pt x="25" y="371"/>
                    </a:lnTo>
                    <a:lnTo>
                      <a:pt x="31" y="348"/>
                    </a:lnTo>
                    <a:lnTo>
                      <a:pt x="39" y="325"/>
                    </a:lnTo>
                    <a:lnTo>
                      <a:pt x="46" y="303"/>
                    </a:lnTo>
                    <a:lnTo>
                      <a:pt x="58" y="282"/>
                    </a:lnTo>
                    <a:lnTo>
                      <a:pt x="68" y="261"/>
                    </a:lnTo>
                    <a:lnTo>
                      <a:pt x="79" y="242"/>
                    </a:lnTo>
                    <a:lnTo>
                      <a:pt x="93" y="221"/>
                    </a:lnTo>
                    <a:lnTo>
                      <a:pt x="106" y="202"/>
                    </a:lnTo>
                    <a:lnTo>
                      <a:pt x="119" y="184"/>
                    </a:lnTo>
                    <a:lnTo>
                      <a:pt x="135" y="167"/>
                    </a:lnTo>
                    <a:lnTo>
                      <a:pt x="150" y="150"/>
                    </a:lnTo>
                    <a:lnTo>
                      <a:pt x="167" y="135"/>
                    </a:lnTo>
                    <a:lnTo>
                      <a:pt x="185" y="119"/>
                    </a:lnTo>
                    <a:lnTo>
                      <a:pt x="204" y="104"/>
                    </a:lnTo>
                    <a:lnTo>
                      <a:pt x="223" y="90"/>
                    </a:lnTo>
                    <a:lnTo>
                      <a:pt x="242" y="79"/>
                    </a:lnTo>
                    <a:lnTo>
                      <a:pt x="261" y="67"/>
                    </a:lnTo>
                    <a:lnTo>
                      <a:pt x="283" y="56"/>
                    </a:lnTo>
                    <a:lnTo>
                      <a:pt x="304" y="46"/>
                    </a:lnTo>
                    <a:lnTo>
                      <a:pt x="327" y="39"/>
                    </a:lnTo>
                    <a:lnTo>
                      <a:pt x="348" y="31"/>
                    </a:lnTo>
                    <a:lnTo>
                      <a:pt x="371" y="23"/>
                    </a:lnTo>
                    <a:lnTo>
                      <a:pt x="396" y="19"/>
                    </a:lnTo>
                    <a:lnTo>
                      <a:pt x="419" y="14"/>
                    </a:lnTo>
                    <a:lnTo>
                      <a:pt x="442" y="12"/>
                    </a:lnTo>
                    <a:lnTo>
                      <a:pt x="467" y="10"/>
                    </a:lnTo>
                    <a:lnTo>
                      <a:pt x="492" y="8"/>
                    </a:lnTo>
                    <a:lnTo>
                      <a:pt x="517" y="10"/>
                    </a:lnTo>
                    <a:lnTo>
                      <a:pt x="542" y="12"/>
                    </a:lnTo>
                    <a:lnTo>
                      <a:pt x="565" y="14"/>
                    </a:lnTo>
                    <a:lnTo>
                      <a:pt x="590" y="19"/>
                    </a:lnTo>
                    <a:lnTo>
                      <a:pt x="613" y="23"/>
                    </a:lnTo>
                    <a:lnTo>
                      <a:pt x="636" y="31"/>
                    </a:lnTo>
                    <a:lnTo>
                      <a:pt x="659" y="39"/>
                    </a:lnTo>
                    <a:lnTo>
                      <a:pt x="680" y="46"/>
                    </a:lnTo>
                    <a:lnTo>
                      <a:pt x="701" y="56"/>
                    </a:lnTo>
                    <a:lnTo>
                      <a:pt x="722" y="67"/>
                    </a:lnTo>
                    <a:lnTo>
                      <a:pt x="743" y="79"/>
                    </a:lnTo>
                    <a:lnTo>
                      <a:pt x="763" y="90"/>
                    </a:lnTo>
                    <a:lnTo>
                      <a:pt x="782" y="104"/>
                    </a:lnTo>
                    <a:lnTo>
                      <a:pt x="799" y="119"/>
                    </a:lnTo>
                    <a:lnTo>
                      <a:pt x="816" y="135"/>
                    </a:lnTo>
                    <a:lnTo>
                      <a:pt x="834" y="150"/>
                    </a:lnTo>
                    <a:lnTo>
                      <a:pt x="849" y="167"/>
                    </a:lnTo>
                    <a:lnTo>
                      <a:pt x="864" y="184"/>
                    </a:lnTo>
                    <a:lnTo>
                      <a:pt x="880" y="202"/>
                    </a:lnTo>
                    <a:lnTo>
                      <a:pt x="893" y="221"/>
                    </a:lnTo>
                    <a:lnTo>
                      <a:pt x="905" y="242"/>
                    </a:lnTo>
                    <a:lnTo>
                      <a:pt x="916" y="261"/>
                    </a:lnTo>
                    <a:lnTo>
                      <a:pt x="928" y="282"/>
                    </a:lnTo>
                    <a:lnTo>
                      <a:pt x="937" y="303"/>
                    </a:lnTo>
                    <a:lnTo>
                      <a:pt x="945" y="325"/>
                    </a:lnTo>
                    <a:lnTo>
                      <a:pt x="953" y="348"/>
                    </a:lnTo>
                    <a:lnTo>
                      <a:pt x="960" y="371"/>
                    </a:lnTo>
                    <a:lnTo>
                      <a:pt x="966" y="394"/>
                    </a:lnTo>
                    <a:lnTo>
                      <a:pt x="970" y="419"/>
                    </a:lnTo>
                    <a:lnTo>
                      <a:pt x="972" y="442"/>
                    </a:lnTo>
                    <a:lnTo>
                      <a:pt x="974" y="467"/>
                    </a:lnTo>
                    <a:lnTo>
                      <a:pt x="976" y="492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8" name="Freeform 102">
                <a:extLst>
                  <a:ext uri="{FF2B5EF4-FFF2-40B4-BE49-F238E27FC236}">
                    <a16:creationId xmlns:a16="http://schemas.microsoft.com/office/drawing/2014/main" id="{D57AD6AC-6615-4432-A309-C496622879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" y="1692"/>
                <a:ext cx="973" cy="975"/>
              </a:xfrm>
              <a:custGeom>
                <a:avLst/>
                <a:gdLst>
                  <a:gd name="T0" fmla="*/ 964 w 973"/>
                  <a:gd name="T1" fmla="*/ 390 h 975"/>
                  <a:gd name="T2" fmla="*/ 925 w 973"/>
                  <a:gd name="T3" fmla="*/ 276 h 975"/>
                  <a:gd name="T4" fmla="*/ 862 w 973"/>
                  <a:gd name="T5" fmla="*/ 178 h 975"/>
                  <a:gd name="T6" fmla="*/ 778 w 973"/>
                  <a:gd name="T7" fmla="*/ 98 h 975"/>
                  <a:gd name="T8" fmla="*/ 676 w 973"/>
                  <a:gd name="T9" fmla="*/ 38 h 975"/>
                  <a:gd name="T10" fmla="*/ 561 w 973"/>
                  <a:gd name="T11" fmla="*/ 6 h 975"/>
                  <a:gd name="T12" fmla="*/ 436 w 973"/>
                  <a:gd name="T13" fmla="*/ 4 h 975"/>
                  <a:gd name="T14" fmla="*/ 319 w 973"/>
                  <a:gd name="T15" fmla="*/ 31 h 975"/>
                  <a:gd name="T16" fmla="*/ 213 w 973"/>
                  <a:gd name="T17" fmla="*/ 84 h 975"/>
                  <a:gd name="T18" fmla="*/ 125 w 973"/>
                  <a:gd name="T19" fmla="*/ 159 h 975"/>
                  <a:gd name="T20" fmla="*/ 58 w 973"/>
                  <a:gd name="T21" fmla="*/ 255 h 975"/>
                  <a:gd name="T22" fmla="*/ 15 w 973"/>
                  <a:gd name="T23" fmla="*/ 367 h 975"/>
                  <a:gd name="T24" fmla="*/ 0 w 973"/>
                  <a:gd name="T25" fmla="*/ 488 h 975"/>
                  <a:gd name="T26" fmla="*/ 15 w 973"/>
                  <a:gd name="T27" fmla="*/ 608 h 975"/>
                  <a:gd name="T28" fmla="*/ 58 w 973"/>
                  <a:gd name="T29" fmla="*/ 720 h 975"/>
                  <a:gd name="T30" fmla="*/ 125 w 973"/>
                  <a:gd name="T31" fmla="*/ 816 h 975"/>
                  <a:gd name="T32" fmla="*/ 213 w 973"/>
                  <a:gd name="T33" fmla="*/ 891 h 975"/>
                  <a:gd name="T34" fmla="*/ 319 w 973"/>
                  <a:gd name="T35" fmla="*/ 944 h 975"/>
                  <a:gd name="T36" fmla="*/ 436 w 973"/>
                  <a:gd name="T37" fmla="*/ 971 h 975"/>
                  <a:gd name="T38" fmla="*/ 561 w 973"/>
                  <a:gd name="T39" fmla="*/ 969 h 975"/>
                  <a:gd name="T40" fmla="*/ 676 w 973"/>
                  <a:gd name="T41" fmla="*/ 937 h 975"/>
                  <a:gd name="T42" fmla="*/ 778 w 973"/>
                  <a:gd name="T43" fmla="*/ 877 h 975"/>
                  <a:gd name="T44" fmla="*/ 862 w 973"/>
                  <a:gd name="T45" fmla="*/ 797 h 975"/>
                  <a:gd name="T46" fmla="*/ 925 w 973"/>
                  <a:gd name="T47" fmla="*/ 699 h 975"/>
                  <a:gd name="T48" fmla="*/ 964 w 973"/>
                  <a:gd name="T49" fmla="*/ 585 h 975"/>
                  <a:gd name="T50" fmla="*/ 966 w 973"/>
                  <a:gd name="T51" fmla="*/ 488 h 975"/>
                  <a:gd name="T52" fmla="*/ 950 w 973"/>
                  <a:gd name="T53" fmla="*/ 607 h 975"/>
                  <a:gd name="T54" fmla="*/ 906 w 973"/>
                  <a:gd name="T55" fmla="*/ 716 h 975"/>
                  <a:gd name="T56" fmla="*/ 841 w 973"/>
                  <a:gd name="T57" fmla="*/ 810 h 975"/>
                  <a:gd name="T58" fmla="*/ 755 w 973"/>
                  <a:gd name="T59" fmla="*/ 885 h 975"/>
                  <a:gd name="T60" fmla="*/ 651 w 973"/>
                  <a:gd name="T61" fmla="*/ 937 h 975"/>
                  <a:gd name="T62" fmla="*/ 536 w 973"/>
                  <a:gd name="T63" fmla="*/ 964 h 975"/>
                  <a:gd name="T64" fmla="*/ 413 w 973"/>
                  <a:gd name="T65" fmla="*/ 962 h 975"/>
                  <a:gd name="T66" fmla="*/ 300 w 973"/>
                  <a:gd name="T67" fmla="*/ 929 h 975"/>
                  <a:gd name="T68" fmla="*/ 200 w 973"/>
                  <a:gd name="T69" fmla="*/ 871 h 975"/>
                  <a:gd name="T70" fmla="*/ 117 w 973"/>
                  <a:gd name="T71" fmla="*/ 793 h 975"/>
                  <a:gd name="T72" fmla="*/ 54 w 973"/>
                  <a:gd name="T73" fmla="*/ 695 h 975"/>
                  <a:gd name="T74" fmla="*/ 17 w 973"/>
                  <a:gd name="T75" fmla="*/ 583 h 975"/>
                  <a:gd name="T76" fmla="*/ 8 w 973"/>
                  <a:gd name="T77" fmla="*/ 463 h 975"/>
                  <a:gd name="T78" fmla="*/ 29 w 973"/>
                  <a:gd name="T79" fmla="*/ 345 h 975"/>
                  <a:gd name="T80" fmla="*/ 77 w 973"/>
                  <a:gd name="T81" fmla="*/ 240 h 975"/>
                  <a:gd name="T82" fmla="*/ 148 w 973"/>
                  <a:gd name="T83" fmla="*/ 150 h 975"/>
                  <a:gd name="T84" fmla="*/ 238 w 973"/>
                  <a:gd name="T85" fmla="*/ 79 h 975"/>
                  <a:gd name="T86" fmla="*/ 344 w 973"/>
                  <a:gd name="T87" fmla="*/ 31 h 975"/>
                  <a:gd name="T88" fmla="*/ 461 w 973"/>
                  <a:gd name="T89" fmla="*/ 10 h 975"/>
                  <a:gd name="T90" fmla="*/ 582 w 973"/>
                  <a:gd name="T91" fmla="*/ 19 h 975"/>
                  <a:gd name="T92" fmla="*/ 693 w 973"/>
                  <a:gd name="T93" fmla="*/ 56 h 975"/>
                  <a:gd name="T94" fmla="*/ 791 w 973"/>
                  <a:gd name="T95" fmla="*/ 119 h 975"/>
                  <a:gd name="T96" fmla="*/ 870 w 973"/>
                  <a:gd name="T97" fmla="*/ 202 h 975"/>
                  <a:gd name="T98" fmla="*/ 927 w 973"/>
                  <a:gd name="T99" fmla="*/ 301 h 975"/>
                  <a:gd name="T100" fmla="*/ 960 w 973"/>
                  <a:gd name="T101" fmla="*/ 415 h 9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73"/>
                  <a:gd name="T154" fmla="*/ 0 h 975"/>
                  <a:gd name="T155" fmla="*/ 973 w 973"/>
                  <a:gd name="T156" fmla="*/ 975 h 9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73" h="975">
                    <a:moveTo>
                      <a:pt x="973" y="488"/>
                    </a:moveTo>
                    <a:lnTo>
                      <a:pt x="973" y="463"/>
                    </a:lnTo>
                    <a:lnTo>
                      <a:pt x="972" y="438"/>
                    </a:lnTo>
                    <a:lnTo>
                      <a:pt x="968" y="413"/>
                    </a:lnTo>
                    <a:lnTo>
                      <a:pt x="964" y="390"/>
                    </a:lnTo>
                    <a:lnTo>
                      <a:pt x="958" y="367"/>
                    </a:lnTo>
                    <a:lnTo>
                      <a:pt x="950" y="344"/>
                    </a:lnTo>
                    <a:lnTo>
                      <a:pt x="943" y="321"/>
                    </a:lnTo>
                    <a:lnTo>
                      <a:pt x="935" y="297"/>
                    </a:lnTo>
                    <a:lnTo>
                      <a:pt x="925" y="276"/>
                    </a:lnTo>
                    <a:lnTo>
                      <a:pt x="914" y="255"/>
                    </a:lnTo>
                    <a:lnTo>
                      <a:pt x="902" y="234"/>
                    </a:lnTo>
                    <a:lnTo>
                      <a:pt x="891" y="215"/>
                    </a:lnTo>
                    <a:lnTo>
                      <a:pt x="876" y="196"/>
                    </a:lnTo>
                    <a:lnTo>
                      <a:pt x="862" y="178"/>
                    </a:lnTo>
                    <a:lnTo>
                      <a:pt x="847" y="159"/>
                    </a:lnTo>
                    <a:lnTo>
                      <a:pt x="831" y="144"/>
                    </a:lnTo>
                    <a:lnTo>
                      <a:pt x="814" y="127"/>
                    </a:lnTo>
                    <a:lnTo>
                      <a:pt x="797" y="111"/>
                    </a:lnTo>
                    <a:lnTo>
                      <a:pt x="778" y="98"/>
                    </a:lnTo>
                    <a:lnTo>
                      <a:pt x="758" y="84"/>
                    </a:lnTo>
                    <a:lnTo>
                      <a:pt x="739" y="71"/>
                    </a:lnTo>
                    <a:lnTo>
                      <a:pt x="718" y="59"/>
                    </a:lnTo>
                    <a:lnTo>
                      <a:pt x="697" y="48"/>
                    </a:lnTo>
                    <a:lnTo>
                      <a:pt x="676" y="38"/>
                    </a:lnTo>
                    <a:lnTo>
                      <a:pt x="653" y="31"/>
                    </a:lnTo>
                    <a:lnTo>
                      <a:pt x="632" y="23"/>
                    </a:lnTo>
                    <a:lnTo>
                      <a:pt x="609" y="15"/>
                    </a:lnTo>
                    <a:lnTo>
                      <a:pt x="584" y="10"/>
                    </a:lnTo>
                    <a:lnTo>
                      <a:pt x="561" y="6"/>
                    </a:lnTo>
                    <a:lnTo>
                      <a:pt x="536" y="4"/>
                    </a:lnTo>
                    <a:lnTo>
                      <a:pt x="511" y="2"/>
                    </a:lnTo>
                    <a:lnTo>
                      <a:pt x="486" y="0"/>
                    </a:lnTo>
                    <a:lnTo>
                      <a:pt x="461" y="2"/>
                    </a:lnTo>
                    <a:lnTo>
                      <a:pt x="436" y="4"/>
                    </a:lnTo>
                    <a:lnTo>
                      <a:pt x="413" y="6"/>
                    </a:lnTo>
                    <a:lnTo>
                      <a:pt x="388" y="10"/>
                    </a:lnTo>
                    <a:lnTo>
                      <a:pt x="365" y="15"/>
                    </a:lnTo>
                    <a:lnTo>
                      <a:pt x="342" y="23"/>
                    </a:lnTo>
                    <a:lnTo>
                      <a:pt x="319" y="31"/>
                    </a:lnTo>
                    <a:lnTo>
                      <a:pt x="296" y="38"/>
                    </a:lnTo>
                    <a:lnTo>
                      <a:pt x="275" y="48"/>
                    </a:lnTo>
                    <a:lnTo>
                      <a:pt x="254" y="59"/>
                    </a:lnTo>
                    <a:lnTo>
                      <a:pt x="234" y="71"/>
                    </a:lnTo>
                    <a:lnTo>
                      <a:pt x="213" y="84"/>
                    </a:lnTo>
                    <a:lnTo>
                      <a:pt x="194" y="98"/>
                    </a:lnTo>
                    <a:lnTo>
                      <a:pt x="177" y="111"/>
                    </a:lnTo>
                    <a:lnTo>
                      <a:pt x="159" y="127"/>
                    </a:lnTo>
                    <a:lnTo>
                      <a:pt x="142" y="144"/>
                    </a:lnTo>
                    <a:lnTo>
                      <a:pt x="125" y="159"/>
                    </a:lnTo>
                    <a:lnTo>
                      <a:pt x="110" y="178"/>
                    </a:lnTo>
                    <a:lnTo>
                      <a:pt x="96" y="196"/>
                    </a:lnTo>
                    <a:lnTo>
                      <a:pt x="83" y="215"/>
                    </a:lnTo>
                    <a:lnTo>
                      <a:pt x="69" y="234"/>
                    </a:lnTo>
                    <a:lnTo>
                      <a:pt x="58" y="255"/>
                    </a:lnTo>
                    <a:lnTo>
                      <a:pt x="48" y="276"/>
                    </a:lnTo>
                    <a:lnTo>
                      <a:pt x="37" y="297"/>
                    </a:lnTo>
                    <a:lnTo>
                      <a:pt x="29" y="321"/>
                    </a:lnTo>
                    <a:lnTo>
                      <a:pt x="21" y="344"/>
                    </a:lnTo>
                    <a:lnTo>
                      <a:pt x="15" y="367"/>
                    </a:lnTo>
                    <a:lnTo>
                      <a:pt x="10" y="390"/>
                    </a:lnTo>
                    <a:lnTo>
                      <a:pt x="4" y="413"/>
                    </a:lnTo>
                    <a:lnTo>
                      <a:pt x="2" y="438"/>
                    </a:lnTo>
                    <a:lnTo>
                      <a:pt x="0" y="463"/>
                    </a:lnTo>
                    <a:lnTo>
                      <a:pt x="0" y="488"/>
                    </a:lnTo>
                    <a:lnTo>
                      <a:pt x="0" y="512"/>
                    </a:lnTo>
                    <a:lnTo>
                      <a:pt x="2" y="537"/>
                    </a:lnTo>
                    <a:lnTo>
                      <a:pt x="4" y="562"/>
                    </a:lnTo>
                    <a:lnTo>
                      <a:pt x="10" y="585"/>
                    </a:lnTo>
                    <a:lnTo>
                      <a:pt x="15" y="608"/>
                    </a:lnTo>
                    <a:lnTo>
                      <a:pt x="21" y="631"/>
                    </a:lnTo>
                    <a:lnTo>
                      <a:pt x="29" y="654"/>
                    </a:lnTo>
                    <a:lnTo>
                      <a:pt x="37" y="678"/>
                    </a:lnTo>
                    <a:lnTo>
                      <a:pt x="48" y="699"/>
                    </a:lnTo>
                    <a:lnTo>
                      <a:pt x="58" y="720"/>
                    </a:lnTo>
                    <a:lnTo>
                      <a:pt x="69" y="741"/>
                    </a:lnTo>
                    <a:lnTo>
                      <a:pt x="83" y="760"/>
                    </a:lnTo>
                    <a:lnTo>
                      <a:pt x="96" y="779"/>
                    </a:lnTo>
                    <a:lnTo>
                      <a:pt x="110" y="797"/>
                    </a:lnTo>
                    <a:lnTo>
                      <a:pt x="125" y="816"/>
                    </a:lnTo>
                    <a:lnTo>
                      <a:pt x="142" y="831"/>
                    </a:lnTo>
                    <a:lnTo>
                      <a:pt x="159" y="848"/>
                    </a:lnTo>
                    <a:lnTo>
                      <a:pt x="177" y="864"/>
                    </a:lnTo>
                    <a:lnTo>
                      <a:pt x="194" y="877"/>
                    </a:lnTo>
                    <a:lnTo>
                      <a:pt x="213" y="891"/>
                    </a:lnTo>
                    <a:lnTo>
                      <a:pt x="234" y="904"/>
                    </a:lnTo>
                    <a:lnTo>
                      <a:pt x="254" y="916"/>
                    </a:lnTo>
                    <a:lnTo>
                      <a:pt x="275" y="927"/>
                    </a:lnTo>
                    <a:lnTo>
                      <a:pt x="296" y="937"/>
                    </a:lnTo>
                    <a:lnTo>
                      <a:pt x="319" y="944"/>
                    </a:lnTo>
                    <a:lnTo>
                      <a:pt x="342" y="952"/>
                    </a:lnTo>
                    <a:lnTo>
                      <a:pt x="365" y="960"/>
                    </a:lnTo>
                    <a:lnTo>
                      <a:pt x="388" y="965"/>
                    </a:lnTo>
                    <a:lnTo>
                      <a:pt x="413" y="969"/>
                    </a:lnTo>
                    <a:lnTo>
                      <a:pt x="436" y="971"/>
                    </a:lnTo>
                    <a:lnTo>
                      <a:pt x="461" y="973"/>
                    </a:lnTo>
                    <a:lnTo>
                      <a:pt x="486" y="975"/>
                    </a:lnTo>
                    <a:lnTo>
                      <a:pt x="511" y="973"/>
                    </a:lnTo>
                    <a:lnTo>
                      <a:pt x="536" y="971"/>
                    </a:lnTo>
                    <a:lnTo>
                      <a:pt x="561" y="969"/>
                    </a:lnTo>
                    <a:lnTo>
                      <a:pt x="584" y="965"/>
                    </a:lnTo>
                    <a:lnTo>
                      <a:pt x="609" y="960"/>
                    </a:lnTo>
                    <a:lnTo>
                      <a:pt x="632" y="952"/>
                    </a:lnTo>
                    <a:lnTo>
                      <a:pt x="653" y="944"/>
                    </a:lnTo>
                    <a:lnTo>
                      <a:pt x="676" y="937"/>
                    </a:lnTo>
                    <a:lnTo>
                      <a:pt x="697" y="927"/>
                    </a:lnTo>
                    <a:lnTo>
                      <a:pt x="718" y="916"/>
                    </a:lnTo>
                    <a:lnTo>
                      <a:pt x="739" y="904"/>
                    </a:lnTo>
                    <a:lnTo>
                      <a:pt x="758" y="891"/>
                    </a:lnTo>
                    <a:lnTo>
                      <a:pt x="778" y="877"/>
                    </a:lnTo>
                    <a:lnTo>
                      <a:pt x="797" y="864"/>
                    </a:lnTo>
                    <a:lnTo>
                      <a:pt x="814" y="848"/>
                    </a:lnTo>
                    <a:lnTo>
                      <a:pt x="831" y="831"/>
                    </a:lnTo>
                    <a:lnTo>
                      <a:pt x="847" y="816"/>
                    </a:lnTo>
                    <a:lnTo>
                      <a:pt x="862" y="797"/>
                    </a:lnTo>
                    <a:lnTo>
                      <a:pt x="876" y="779"/>
                    </a:lnTo>
                    <a:lnTo>
                      <a:pt x="891" y="760"/>
                    </a:lnTo>
                    <a:lnTo>
                      <a:pt x="902" y="741"/>
                    </a:lnTo>
                    <a:lnTo>
                      <a:pt x="914" y="720"/>
                    </a:lnTo>
                    <a:lnTo>
                      <a:pt x="925" y="699"/>
                    </a:lnTo>
                    <a:lnTo>
                      <a:pt x="935" y="678"/>
                    </a:lnTo>
                    <a:lnTo>
                      <a:pt x="943" y="654"/>
                    </a:lnTo>
                    <a:lnTo>
                      <a:pt x="950" y="631"/>
                    </a:lnTo>
                    <a:lnTo>
                      <a:pt x="958" y="608"/>
                    </a:lnTo>
                    <a:lnTo>
                      <a:pt x="964" y="585"/>
                    </a:lnTo>
                    <a:lnTo>
                      <a:pt x="968" y="562"/>
                    </a:lnTo>
                    <a:lnTo>
                      <a:pt x="972" y="537"/>
                    </a:lnTo>
                    <a:lnTo>
                      <a:pt x="973" y="512"/>
                    </a:lnTo>
                    <a:lnTo>
                      <a:pt x="973" y="488"/>
                    </a:lnTo>
                    <a:close/>
                    <a:moveTo>
                      <a:pt x="966" y="488"/>
                    </a:moveTo>
                    <a:lnTo>
                      <a:pt x="964" y="512"/>
                    </a:lnTo>
                    <a:lnTo>
                      <a:pt x="962" y="537"/>
                    </a:lnTo>
                    <a:lnTo>
                      <a:pt x="960" y="560"/>
                    </a:lnTo>
                    <a:lnTo>
                      <a:pt x="954" y="583"/>
                    </a:lnTo>
                    <a:lnTo>
                      <a:pt x="950" y="607"/>
                    </a:lnTo>
                    <a:lnTo>
                      <a:pt x="943" y="630"/>
                    </a:lnTo>
                    <a:lnTo>
                      <a:pt x="935" y="653"/>
                    </a:lnTo>
                    <a:lnTo>
                      <a:pt x="927" y="674"/>
                    </a:lnTo>
                    <a:lnTo>
                      <a:pt x="918" y="695"/>
                    </a:lnTo>
                    <a:lnTo>
                      <a:pt x="906" y="716"/>
                    </a:lnTo>
                    <a:lnTo>
                      <a:pt x="895" y="735"/>
                    </a:lnTo>
                    <a:lnTo>
                      <a:pt x="883" y="754"/>
                    </a:lnTo>
                    <a:lnTo>
                      <a:pt x="870" y="773"/>
                    </a:lnTo>
                    <a:lnTo>
                      <a:pt x="856" y="793"/>
                    </a:lnTo>
                    <a:lnTo>
                      <a:pt x="841" y="810"/>
                    </a:lnTo>
                    <a:lnTo>
                      <a:pt x="826" y="825"/>
                    </a:lnTo>
                    <a:lnTo>
                      <a:pt x="808" y="843"/>
                    </a:lnTo>
                    <a:lnTo>
                      <a:pt x="791" y="856"/>
                    </a:lnTo>
                    <a:lnTo>
                      <a:pt x="772" y="871"/>
                    </a:lnTo>
                    <a:lnTo>
                      <a:pt x="755" y="885"/>
                    </a:lnTo>
                    <a:lnTo>
                      <a:pt x="733" y="896"/>
                    </a:lnTo>
                    <a:lnTo>
                      <a:pt x="714" y="908"/>
                    </a:lnTo>
                    <a:lnTo>
                      <a:pt x="693" y="919"/>
                    </a:lnTo>
                    <a:lnTo>
                      <a:pt x="672" y="929"/>
                    </a:lnTo>
                    <a:lnTo>
                      <a:pt x="651" y="937"/>
                    </a:lnTo>
                    <a:lnTo>
                      <a:pt x="628" y="944"/>
                    </a:lnTo>
                    <a:lnTo>
                      <a:pt x="607" y="952"/>
                    </a:lnTo>
                    <a:lnTo>
                      <a:pt x="582" y="956"/>
                    </a:lnTo>
                    <a:lnTo>
                      <a:pt x="559" y="962"/>
                    </a:lnTo>
                    <a:lnTo>
                      <a:pt x="536" y="964"/>
                    </a:lnTo>
                    <a:lnTo>
                      <a:pt x="511" y="965"/>
                    </a:lnTo>
                    <a:lnTo>
                      <a:pt x="486" y="965"/>
                    </a:lnTo>
                    <a:lnTo>
                      <a:pt x="461" y="965"/>
                    </a:lnTo>
                    <a:lnTo>
                      <a:pt x="438" y="964"/>
                    </a:lnTo>
                    <a:lnTo>
                      <a:pt x="413" y="962"/>
                    </a:lnTo>
                    <a:lnTo>
                      <a:pt x="390" y="956"/>
                    </a:lnTo>
                    <a:lnTo>
                      <a:pt x="367" y="952"/>
                    </a:lnTo>
                    <a:lnTo>
                      <a:pt x="344" y="944"/>
                    </a:lnTo>
                    <a:lnTo>
                      <a:pt x="321" y="937"/>
                    </a:lnTo>
                    <a:lnTo>
                      <a:pt x="300" y="929"/>
                    </a:lnTo>
                    <a:lnTo>
                      <a:pt x="278" y="919"/>
                    </a:lnTo>
                    <a:lnTo>
                      <a:pt x="257" y="908"/>
                    </a:lnTo>
                    <a:lnTo>
                      <a:pt x="238" y="896"/>
                    </a:lnTo>
                    <a:lnTo>
                      <a:pt x="219" y="885"/>
                    </a:lnTo>
                    <a:lnTo>
                      <a:pt x="200" y="871"/>
                    </a:lnTo>
                    <a:lnTo>
                      <a:pt x="182" y="856"/>
                    </a:lnTo>
                    <a:lnTo>
                      <a:pt x="165" y="843"/>
                    </a:lnTo>
                    <a:lnTo>
                      <a:pt x="148" y="825"/>
                    </a:lnTo>
                    <a:lnTo>
                      <a:pt x="133" y="810"/>
                    </a:lnTo>
                    <a:lnTo>
                      <a:pt x="117" y="793"/>
                    </a:lnTo>
                    <a:lnTo>
                      <a:pt x="102" y="773"/>
                    </a:lnTo>
                    <a:lnTo>
                      <a:pt x="88" y="754"/>
                    </a:lnTo>
                    <a:lnTo>
                      <a:pt x="77" y="735"/>
                    </a:lnTo>
                    <a:lnTo>
                      <a:pt x="65" y="716"/>
                    </a:lnTo>
                    <a:lnTo>
                      <a:pt x="54" y="695"/>
                    </a:lnTo>
                    <a:lnTo>
                      <a:pt x="44" y="674"/>
                    </a:lnTo>
                    <a:lnTo>
                      <a:pt x="37" y="653"/>
                    </a:lnTo>
                    <a:lnTo>
                      <a:pt x="29" y="630"/>
                    </a:lnTo>
                    <a:lnTo>
                      <a:pt x="23" y="607"/>
                    </a:lnTo>
                    <a:lnTo>
                      <a:pt x="17" y="583"/>
                    </a:lnTo>
                    <a:lnTo>
                      <a:pt x="14" y="560"/>
                    </a:lnTo>
                    <a:lnTo>
                      <a:pt x="10" y="537"/>
                    </a:lnTo>
                    <a:lnTo>
                      <a:pt x="8" y="512"/>
                    </a:lnTo>
                    <a:lnTo>
                      <a:pt x="8" y="488"/>
                    </a:lnTo>
                    <a:lnTo>
                      <a:pt x="8" y="463"/>
                    </a:lnTo>
                    <a:lnTo>
                      <a:pt x="10" y="440"/>
                    </a:lnTo>
                    <a:lnTo>
                      <a:pt x="14" y="415"/>
                    </a:lnTo>
                    <a:lnTo>
                      <a:pt x="17" y="392"/>
                    </a:lnTo>
                    <a:lnTo>
                      <a:pt x="23" y="369"/>
                    </a:lnTo>
                    <a:lnTo>
                      <a:pt x="29" y="345"/>
                    </a:lnTo>
                    <a:lnTo>
                      <a:pt x="37" y="322"/>
                    </a:lnTo>
                    <a:lnTo>
                      <a:pt x="44" y="301"/>
                    </a:lnTo>
                    <a:lnTo>
                      <a:pt x="54" y="280"/>
                    </a:lnTo>
                    <a:lnTo>
                      <a:pt x="65" y="259"/>
                    </a:lnTo>
                    <a:lnTo>
                      <a:pt x="77" y="240"/>
                    </a:lnTo>
                    <a:lnTo>
                      <a:pt x="88" y="221"/>
                    </a:lnTo>
                    <a:lnTo>
                      <a:pt x="102" y="202"/>
                    </a:lnTo>
                    <a:lnTo>
                      <a:pt x="117" y="182"/>
                    </a:lnTo>
                    <a:lnTo>
                      <a:pt x="133" y="165"/>
                    </a:lnTo>
                    <a:lnTo>
                      <a:pt x="148" y="150"/>
                    </a:lnTo>
                    <a:lnTo>
                      <a:pt x="165" y="132"/>
                    </a:lnTo>
                    <a:lnTo>
                      <a:pt x="182" y="119"/>
                    </a:lnTo>
                    <a:lnTo>
                      <a:pt x="200" y="104"/>
                    </a:lnTo>
                    <a:lnTo>
                      <a:pt x="219" y="90"/>
                    </a:lnTo>
                    <a:lnTo>
                      <a:pt x="238" y="79"/>
                    </a:lnTo>
                    <a:lnTo>
                      <a:pt x="257" y="67"/>
                    </a:lnTo>
                    <a:lnTo>
                      <a:pt x="278" y="56"/>
                    </a:lnTo>
                    <a:lnTo>
                      <a:pt x="300" y="46"/>
                    </a:lnTo>
                    <a:lnTo>
                      <a:pt x="321" y="38"/>
                    </a:lnTo>
                    <a:lnTo>
                      <a:pt x="344" y="31"/>
                    </a:lnTo>
                    <a:lnTo>
                      <a:pt x="367" y="23"/>
                    </a:lnTo>
                    <a:lnTo>
                      <a:pt x="390" y="19"/>
                    </a:lnTo>
                    <a:lnTo>
                      <a:pt x="413" y="13"/>
                    </a:lnTo>
                    <a:lnTo>
                      <a:pt x="438" y="12"/>
                    </a:lnTo>
                    <a:lnTo>
                      <a:pt x="461" y="10"/>
                    </a:lnTo>
                    <a:lnTo>
                      <a:pt x="486" y="10"/>
                    </a:lnTo>
                    <a:lnTo>
                      <a:pt x="511" y="10"/>
                    </a:lnTo>
                    <a:lnTo>
                      <a:pt x="536" y="12"/>
                    </a:lnTo>
                    <a:lnTo>
                      <a:pt x="559" y="13"/>
                    </a:lnTo>
                    <a:lnTo>
                      <a:pt x="582" y="19"/>
                    </a:lnTo>
                    <a:lnTo>
                      <a:pt x="607" y="23"/>
                    </a:lnTo>
                    <a:lnTo>
                      <a:pt x="628" y="31"/>
                    </a:lnTo>
                    <a:lnTo>
                      <a:pt x="651" y="38"/>
                    </a:lnTo>
                    <a:lnTo>
                      <a:pt x="672" y="46"/>
                    </a:lnTo>
                    <a:lnTo>
                      <a:pt x="693" y="56"/>
                    </a:lnTo>
                    <a:lnTo>
                      <a:pt x="714" y="67"/>
                    </a:lnTo>
                    <a:lnTo>
                      <a:pt x="733" y="79"/>
                    </a:lnTo>
                    <a:lnTo>
                      <a:pt x="755" y="90"/>
                    </a:lnTo>
                    <a:lnTo>
                      <a:pt x="772" y="104"/>
                    </a:lnTo>
                    <a:lnTo>
                      <a:pt x="791" y="119"/>
                    </a:lnTo>
                    <a:lnTo>
                      <a:pt x="808" y="132"/>
                    </a:lnTo>
                    <a:lnTo>
                      <a:pt x="826" y="150"/>
                    </a:lnTo>
                    <a:lnTo>
                      <a:pt x="841" y="165"/>
                    </a:lnTo>
                    <a:lnTo>
                      <a:pt x="856" y="182"/>
                    </a:lnTo>
                    <a:lnTo>
                      <a:pt x="870" y="202"/>
                    </a:lnTo>
                    <a:lnTo>
                      <a:pt x="883" y="221"/>
                    </a:lnTo>
                    <a:lnTo>
                      <a:pt x="895" y="240"/>
                    </a:lnTo>
                    <a:lnTo>
                      <a:pt x="906" y="259"/>
                    </a:lnTo>
                    <a:lnTo>
                      <a:pt x="918" y="280"/>
                    </a:lnTo>
                    <a:lnTo>
                      <a:pt x="927" y="301"/>
                    </a:lnTo>
                    <a:lnTo>
                      <a:pt x="935" y="322"/>
                    </a:lnTo>
                    <a:lnTo>
                      <a:pt x="943" y="345"/>
                    </a:lnTo>
                    <a:lnTo>
                      <a:pt x="950" y="369"/>
                    </a:lnTo>
                    <a:lnTo>
                      <a:pt x="954" y="392"/>
                    </a:lnTo>
                    <a:lnTo>
                      <a:pt x="960" y="415"/>
                    </a:lnTo>
                    <a:lnTo>
                      <a:pt x="962" y="440"/>
                    </a:lnTo>
                    <a:lnTo>
                      <a:pt x="964" y="463"/>
                    </a:lnTo>
                    <a:lnTo>
                      <a:pt x="966" y="488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9" name="Freeform 103">
                <a:extLst>
                  <a:ext uri="{FF2B5EF4-FFF2-40B4-BE49-F238E27FC236}">
                    <a16:creationId xmlns:a16="http://schemas.microsoft.com/office/drawing/2014/main" id="{7DF26809-C8B7-43C8-87E7-FC8F5E06B7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4" y="1696"/>
                <a:ext cx="966" cy="967"/>
              </a:xfrm>
              <a:custGeom>
                <a:avLst/>
                <a:gdLst>
                  <a:gd name="T0" fmla="*/ 956 w 966"/>
                  <a:gd name="T1" fmla="*/ 386 h 967"/>
                  <a:gd name="T2" fmla="*/ 918 w 966"/>
                  <a:gd name="T3" fmla="*/ 274 h 967"/>
                  <a:gd name="T4" fmla="*/ 854 w 966"/>
                  <a:gd name="T5" fmla="*/ 176 h 967"/>
                  <a:gd name="T6" fmla="*/ 772 w 966"/>
                  <a:gd name="T7" fmla="*/ 96 h 967"/>
                  <a:gd name="T8" fmla="*/ 670 w 966"/>
                  <a:gd name="T9" fmla="*/ 38 h 967"/>
                  <a:gd name="T10" fmla="*/ 555 w 966"/>
                  <a:gd name="T11" fmla="*/ 6 h 967"/>
                  <a:gd name="T12" fmla="*/ 432 w 966"/>
                  <a:gd name="T13" fmla="*/ 4 h 967"/>
                  <a:gd name="T14" fmla="*/ 317 w 966"/>
                  <a:gd name="T15" fmla="*/ 31 h 967"/>
                  <a:gd name="T16" fmla="*/ 213 w 966"/>
                  <a:gd name="T17" fmla="*/ 82 h 967"/>
                  <a:gd name="T18" fmla="*/ 125 w 966"/>
                  <a:gd name="T19" fmla="*/ 159 h 967"/>
                  <a:gd name="T20" fmla="*/ 58 w 966"/>
                  <a:gd name="T21" fmla="*/ 253 h 967"/>
                  <a:gd name="T22" fmla="*/ 15 w 966"/>
                  <a:gd name="T23" fmla="*/ 363 h 967"/>
                  <a:gd name="T24" fmla="*/ 0 w 966"/>
                  <a:gd name="T25" fmla="*/ 484 h 967"/>
                  <a:gd name="T26" fmla="*/ 15 w 966"/>
                  <a:gd name="T27" fmla="*/ 604 h 967"/>
                  <a:gd name="T28" fmla="*/ 58 w 966"/>
                  <a:gd name="T29" fmla="*/ 714 h 967"/>
                  <a:gd name="T30" fmla="*/ 125 w 966"/>
                  <a:gd name="T31" fmla="*/ 808 h 967"/>
                  <a:gd name="T32" fmla="*/ 213 w 966"/>
                  <a:gd name="T33" fmla="*/ 885 h 967"/>
                  <a:gd name="T34" fmla="*/ 317 w 966"/>
                  <a:gd name="T35" fmla="*/ 936 h 967"/>
                  <a:gd name="T36" fmla="*/ 432 w 966"/>
                  <a:gd name="T37" fmla="*/ 963 h 967"/>
                  <a:gd name="T38" fmla="*/ 555 w 966"/>
                  <a:gd name="T39" fmla="*/ 961 h 967"/>
                  <a:gd name="T40" fmla="*/ 670 w 966"/>
                  <a:gd name="T41" fmla="*/ 929 h 967"/>
                  <a:gd name="T42" fmla="*/ 772 w 966"/>
                  <a:gd name="T43" fmla="*/ 871 h 967"/>
                  <a:gd name="T44" fmla="*/ 854 w 966"/>
                  <a:gd name="T45" fmla="*/ 791 h 967"/>
                  <a:gd name="T46" fmla="*/ 918 w 966"/>
                  <a:gd name="T47" fmla="*/ 693 h 967"/>
                  <a:gd name="T48" fmla="*/ 956 w 966"/>
                  <a:gd name="T49" fmla="*/ 581 h 967"/>
                  <a:gd name="T50" fmla="*/ 956 w 966"/>
                  <a:gd name="T51" fmla="*/ 484 h 967"/>
                  <a:gd name="T52" fmla="*/ 943 w 966"/>
                  <a:gd name="T53" fmla="*/ 603 h 967"/>
                  <a:gd name="T54" fmla="*/ 900 w 966"/>
                  <a:gd name="T55" fmla="*/ 710 h 967"/>
                  <a:gd name="T56" fmla="*/ 833 w 966"/>
                  <a:gd name="T57" fmla="*/ 802 h 967"/>
                  <a:gd name="T58" fmla="*/ 747 w 966"/>
                  <a:gd name="T59" fmla="*/ 877 h 967"/>
                  <a:gd name="T60" fmla="*/ 645 w 966"/>
                  <a:gd name="T61" fmla="*/ 929 h 967"/>
                  <a:gd name="T62" fmla="*/ 530 w 966"/>
                  <a:gd name="T63" fmla="*/ 956 h 967"/>
                  <a:gd name="T64" fmla="*/ 411 w 966"/>
                  <a:gd name="T65" fmla="*/ 952 h 967"/>
                  <a:gd name="T66" fmla="*/ 298 w 966"/>
                  <a:gd name="T67" fmla="*/ 921 h 967"/>
                  <a:gd name="T68" fmla="*/ 198 w 966"/>
                  <a:gd name="T69" fmla="*/ 864 h 967"/>
                  <a:gd name="T70" fmla="*/ 115 w 966"/>
                  <a:gd name="T71" fmla="*/ 785 h 967"/>
                  <a:gd name="T72" fmla="*/ 54 w 966"/>
                  <a:gd name="T73" fmla="*/ 689 h 967"/>
                  <a:gd name="T74" fmla="*/ 17 w 966"/>
                  <a:gd name="T75" fmla="*/ 579 h 967"/>
                  <a:gd name="T76" fmla="*/ 8 w 966"/>
                  <a:gd name="T77" fmla="*/ 459 h 967"/>
                  <a:gd name="T78" fmla="*/ 29 w 966"/>
                  <a:gd name="T79" fmla="*/ 341 h 967"/>
                  <a:gd name="T80" fmla="*/ 77 w 966"/>
                  <a:gd name="T81" fmla="*/ 238 h 967"/>
                  <a:gd name="T82" fmla="*/ 146 w 966"/>
                  <a:gd name="T83" fmla="*/ 148 h 967"/>
                  <a:gd name="T84" fmla="*/ 236 w 966"/>
                  <a:gd name="T85" fmla="*/ 79 h 967"/>
                  <a:gd name="T86" fmla="*/ 342 w 966"/>
                  <a:gd name="T87" fmla="*/ 31 h 967"/>
                  <a:gd name="T88" fmla="*/ 457 w 966"/>
                  <a:gd name="T89" fmla="*/ 9 h 967"/>
                  <a:gd name="T90" fmla="*/ 578 w 966"/>
                  <a:gd name="T91" fmla="*/ 19 h 967"/>
                  <a:gd name="T92" fmla="*/ 687 w 966"/>
                  <a:gd name="T93" fmla="*/ 55 h 967"/>
                  <a:gd name="T94" fmla="*/ 783 w 966"/>
                  <a:gd name="T95" fmla="*/ 117 h 967"/>
                  <a:gd name="T96" fmla="*/ 862 w 966"/>
                  <a:gd name="T97" fmla="*/ 199 h 967"/>
                  <a:gd name="T98" fmla="*/ 920 w 966"/>
                  <a:gd name="T99" fmla="*/ 299 h 967"/>
                  <a:gd name="T100" fmla="*/ 952 w 966"/>
                  <a:gd name="T101" fmla="*/ 411 h 9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66"/>
                  <a:gd name="T154" fmla="*/ 0 h 967"/>
                  <a:gd name="T155" fmla="*/ 966 w 966"/>
                  <a:gd name="T156" fmla="*/ 967 h 9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66" h="967">
                    <a:moveTo>
                      <a:pt x="966" y="484"/>
                    </a:moveTo>
                    <a:lnTo>
                      <a:pt x="964" y="459"/>
                    </a:lnTo>
                    <a:lnTo>
                      <a:pt x="962" y="434"/>
                    </a:lnTo>
                    <a:lnTo>
                      <a:pt x="960" y="411"/>
                    </a:lnTo>
                    <a:lnTo>
                      <a:pt x="956" y="386"/>
                    </a:lnTo>
                    <a:lnTo>
                      <a:pt x="950" y="363"/>
                    </a:lnTo>
                    <a:lnTo>
                      <a:pt x="943" y="340"/>
                    </a:lnTo>
                    <a:lnTo>
                      <a:pt x="935" y="317"/>
                    </a:lnTo>
                    <a:lnTo>
                      <a:pt x="927" y="295"/>
                    </a:lnTo>
                    <a:lnTo>
                      <a:pt x="918" y="274"/>
                    </a:lnTo>
                    <a:lnTo>
                      <a:pt x="906" y="253"/>
                    </a:lnTo>
                    <a:lnTo>
                      <a:pt x="895" y="234"/>
                    </a:lnTo>
                    <a:lnTo>
                      <a:pt x="883" y="213"/>
                    </a:lnTo>
                    <a:lnTo>
                      <a:pt x="870" y="194"/>
                    </a:lnTo>
                    <a:lnTo>
                      <a:pt x="854" y="176"/>
                    </a:lnTo>
                    <a:lnTo>
                      <a:pt x="839" y="159"/>
                    </a:lnTo>
                    <a:lnTo>
                      <a:pt x="824" y="142"/>
                    </a:lnTo>
                    <a:lnTo>
                      <a:pt x="806" y="127"/>
                    </a:lnTo>
                    <a:lnTo>
                      <a:pt x="789" y="111"/>
                    </a:lnTo>
                    <a:lnTo>
                      <a:pt x="772" y="96"/>
                    </a:lnTo>
                    <a:lnTo>
                      <a:pt x="753" y="82"/>
                    </a:lnTo>
                    <a:lnTo>
                      <a:pt x="733" y="71"/>
                    </a:lnTo>
                    <a:lnTo>
                      <a:pt x="712" y="59"/>
                    </a:lnTo>
                    <a:lnTo>
                      <a:pt x="691" y="48"/>
                    </a:lnTo>
                    <a:lnTo>
                      <a:pt x="670" y="38"/>
                    </a:lnTo>
                    <a:lnTo>
                      <a:pt x="649" y="31"/>
                    </a:lnTo>
                    <a:lnTo>
                      <a:pt x="626" y="23"/>
                    </a:lnTo>
                    <a:lnTo>
                      <a:pt x="603" y="15"/>
                    </a:lnTo>
                    <a:lnTo>
                      <a:pt x="580" y="11"/>
                    </a:lnTo>
                    <a:lnTo>
                      <a:pt x="555" y="6"/>
                    </a:lnTo>
                    <a:lnTo>
                      <a:pt x="532" y="4"/>
                    </a:lnTo>
                    <a:lnTo>
                      <a:pt x="507" y="2"/>
                    </a:lnTo>
                    <a:lnTo>
                      <a:pt x="482" y="0"/>
                    </a:lnTo>
                    <a:lnTo>
                      <a:pt x="457" y="2"/>
                    </a:lnTo>
                    <a:lnTo>
                      <a:pt x="432" y="4"/>
                    </a:lnTo>
                    <a:lnTo>
                      <a:pt x="409" y="6"/>
                    </a:lnTo>
                    <a:lnTo>
                      <a:pt x="386" y="11"/>
                    </a:lnTo>
                    <a:lnTo>
                      <a:pt x="361" y="15"/>
                    </a:lnTo>
                    <a:lnTo>
                      <a:pt x="338" y="23"/>
                    </a:lnTo>
                    <a:lnTo>
                      <a:pt x="317" y="31"/>
                    </a:lnTo>
                    <a:lnTo>
                      <a:pt x="294" y="38"/>
                    </a:lnTo>
                    <a:lnTo>
                      <a:pt x="273" y="48"/>
                    </a:lnTo>
                    <a:lnTo>
                      <a:pt x="251" y="59"/>
                    </a:lnTo>
                    <a:lnTo>
                      <a:pt x="232" y="71"/>
                    </a:lnTo>
                    <a:lnTo>
                      <a:pt x="213" y="82"/>
                    </a:lnTo>
                    <a:lnTo>
                      <a:pt x="194" y="96"/>
                    </a:lnTo>
                    <a:lnTo>
                      <a:pt x="175" y="111"/>
                    </a:lnTo>
                    <a:lnTo>
                      <a:pt x="157" y="127"/>
                    </a:lnTo>
                    <a:lnTo>
                      <a:pt x="140" y="142"/>
                    </a:lnTo>
                    <a:lnTo>
                      <a:pt x="125" y="159"/>
                    </a:lnTo>
                    <a:lnTo>
                      <a:pt x="109" y="176"/>
                    </a:lnTo>
                    <a:lnTo>
                      <a:pt x="96" y="194"/>
                    </a:lnTo>
                    <a:lnTo>
                      <a:pt x="83" y="213"/>
                    </a:lnTo>
                    <a:lnTo>
                      <a:pt x="69" y="234"/>
                    </a:lnTo>
                    <a:lnTo>
                      <a:pt x="58" y="253"/>
                    </a:lnTo>
                    <a:lnTo>
                      <a:pt x="46" y="274"/>
                    </a:lnTo>
                    <a:lnTo>
                      <a:pt x="36" y="295"/>
                    </a:lnTo>
                    <a:lnTo>
                      <a:pt x="29" y="317"/>
                    </a:lnTo>
                    <a:lnTo>
                      <a:pt x="21" y="340"/>
                    </a:lnTo>
                    <a:lnTo>
                      <a:pt x="15" y="363"/>
                    </a:lnTo>
                    <a:lnTo>
                      <a:pt x="10" y="386"/>
                    </a:lnTo>
                    <a:lnTo>
                      <a:pt x="6" y="411"/>
                    </a:lnTo>
                    <a:lnTo>
                      <a:pt x="2" y="434"/>
                    </a:lnTo>
                    <a:lnTo>
                      <a:pt x="0" y="459"/>
                    </a:lnTo>
                    <a:lnTo>
                      <a:pt x="0" y="484"/>
                    </a:lnTo>
                    <a:lnTo>
                      <a:pt x="0" y="508"/>
                    </a:lnTo>
                    <a:lnTo>
                      <a:pt x="2" y="533"/>
                    </a:lnTo>
                    <a:lnTo>
                      <a:pt x="6" y="556"/>
                    </a:lnTo>
                    <a:lnTo>
                      <a:pt x="10" y="581"/>
                    </a:lnTo>
                    <a:lnTo>
                      <a:pt x="15" y="604"/>
                    </a:lnTo>
                    <a:lnTo>
                      <a:pt x="21" y="627"/>
                    </a:lnTo>
                    <a:lnTo>
                      <a:pt x="29" y="650"/>
                    </a:lnTo>
                    <a:lnTo>
                      <a:pt x="36" y="672"/>
                    </a:lnTo>
                    <a:lnTo>
                      <a:pt x="46" y="693"/>
                    </a:lnTo>
                    <a:lnTo>
                      <a:pt x="58" y="714"/>
                    </a:lnTo>
                    <a:lnTo>
                      <a:pt x="69" y="733"/>
                    </a:lnTo>
                    <a:lnTo>
                      <a:pt x="83" y="754"/>
                    </a:lnTo>
                    <a:lnTo>
                      <a:pt x="96" y="773"/>
                    </a:lnTo>
                    <a:lnTo>
                      <a:pt x="109" y="791"/>
                    </a:lnTo>
                    <a:lnTo>
                      <a:pt x="125" y="808"/>
                    </a:lnTo>
                    <a:lnTo>
                      <a:pt x="140" y="825"/>
                    </a:lnTo>
                    <a:lnTo>
                      <a:pt x="157" y="841"/>
                    </a:lnTo>
                    <a:lnTo>
                      <a:pt x="175" y="856"/>
                    </a:lnTo>
                    <a:lnTo>
                      <a:pt x="194" y="871"/>
                    </a:lnTo>
                    <a:lnTo>
                      <a:pt x="213" y="885"/>
                    </a:lnTo>
                    <a:lnTo>
                      <a:pt x="232" y="896"/>
                    </a:lnTo>
                    <a:lnTo>
                      <a:pt x="251" y="908"/>
                    </a:lnTo>
                    <a:lnTo>
                      <a:pt x="273" y="919"/>
                    </a:lnTo>
                    <a:lnTo>
                      <a:pt x="294" y="929"/>
                    </a:lnTo>
                    <a:lnTo>
                      <a:pt x="317" y="936"/>
                    </a:lnTo>
                    <a:lnTo>
                      <a:pt x="338" y="944"/>
                    </a:lnTo>
                    <a:lnTo>
                      <a:pt x="361" y="952"/>
                    </a:lnTo>
                    <a:lnTo>
                      <a:pt x="386" y="956"/>
                    </a:lnTo>
                    <a:lnTo>
                      <a:pt x="409" y="961"/>
                    </a:lnTo>
                    <a:lnTo>
                      <a:pt x="432" y="963"/>
                    </a:lnTo>
                    <a:lnTo>
                      <a:pt x="457" y="965"/>
                    </a:lnTo>
                    <a:lnTo>
                      <a:pt x="482" y="967"/>
                    </a:lnTo>
                    <a:lnTo>
                      <a:pt x="507" y="965"/>
                    </a:lnTo>
                    <a:lnTo>
                      <a:pt x="532" y="963"/>
                    </a:lnTo>
                    <a:lnTo>
                      <a:pt x="555" y="961"/>
                    </a:lnTo>
                    <a:lnTo>
                      <a:pt x="580" y="956"/>
                    </a:lnTo>
                    <a:lnTo>
                      <a:pt x="603" y="952"/>
                    </a:lnTo>
                    <a:lnTo>
                      <a:pt x="626" y="944"/>
                    </a:lnTo>
                    <a:lnTo>
                      <a:pt x="649" y="936"/>
                    </a:lnTo>
                    <a:lnTo>
                      <a:pt x="670" y="929"/>
                    </a:lnTo>
                    <a:lnTo>
                      <a:pt x="691" y="919"/>
                    </a:lnTo>
                    <a:lnTo>
                      <a:pt x="712" y="908"/>
                    </a:lnTo>
                    <a:lnTo>
                      <a:pt x="733" y="896"/>
                    </a:lnTo>
                    <a:lnTo>
                      <a:pt x="753" y="885"/>
                    </a:lnTo>
                    <a:lnTo>
                      <a:pt x="772" y="871"/>
                    </a:lnTo>
                    <a:lnTo>
                      <a:pt x="789" y="856"/>
                    </a:lnTo>
                    <a:lnTo>
                      <a:pt x="806" y="841"/>
                    </a:lnTo>
                    <a:lnTo>
                      <a:pt x="824" y="825"/>
                    </a:lnTo>
                    <a:lnTo>
                      <a:pt x="839" y="808"/>
                    </a:lnTo>
                    <a:lnTo>
                      <a:pt x="854" y="791"/>
                    </a:lnTo>
                    <a:lnTo>
                      <a:pt x="870" y="773"/>
                    </a:lnTo>
                    <a:lnTo>
                      <a:pt x="883" y="754"/>
                    </a:lnTo>
                    <a:lnTo>
                      <a:pt x="895" y="733"/>
                    </a:lnTo>
                    <a:lnTo>
                      <a:pt x="906" y="714"/>
                    </a:lnTo>
                    <a:lnTo>
                      <a:pt x="918" y="693"/>
                    </a:lnTo>
                    <a:lnTo>
                      <a:pt x="927" y="672"/>
                    </a:lnTo>
                    <a:lnTo>
                      <a:pt x="935" y="650"/>
                    </a:lnTo>
                    <a:lnTo>
                      <a:pt x="943" y="627"/>
                    </a:lnTo>
                    <a:lnTo>
                      <a:pt x="950" y="604"/>
                    </a:lnTo>
                    <a:lnTo>
                      <a:pt x="956" y="581"/>
                    </a:lnTo>
                    <a:lnTo>
                      <a:pt x="960" y="556"/>
                    </a:lnTo>
                    <a:lnTo>
                      <a:pt x="962" y="533"/>
                    </a:lnTo>
                    <a:lnTo>
                      <a:pt x="964" y="508"/>
                    </a:lnTo>
                    <a:lnTo>
                      <a:pt x="966" y="484"/>
                    </a:lnTo>
                    <a:close/>
                    <a:moveTo>
                      <a:pt x="956" y="484"/>
                    </a:moveTo>
                    <a:lnTo>
                      <a:pt x="956" y="508"/>
                    </a:lnTo>
                    <a:lnTo>
                      <a:pt x="954" y="531"/>
                    </a:lnTo>
                    <a:lnTo>
                      <a:pt x="952" y="556"/>
                    </a:lnTo>
                    <a:lnTo>
                      <a:pt x="946" y="579"/>
                    </a:lnTo>
                    <a:lnTo>
                      <a:pt x="943" y="603"/>
                    </a:lnTo>
                    <a:lnTo>
                      <a:pt x="935" y="626"/>
                    </a:lnTo>
                    <a:lnTo>
                      <a:pt x="927" y="647"/>
                    </a:lnTo>
                    <a:lnTo>
                      <a:pt x="920" y="668"/>
                    </a:lnTo>
                    <a:lnTo>
                      <a:pt x="910" y="689"/>
                    </a:lnTo>
                    <a:lnTo>
                      <a:pt x="900" y="710"/>
                    </a:lnTo>
                    <a:lnTo>
                      <a:pt x="889" y="729"/>
                    </a:lnTo>
                    <a:lnTo>
                      <a:pt x="875" y="748"/>
                    </a:lnTo>
                    <a:lnTo>
                      <a:pt x="862" y="768"/>
                    </a:lnTo>
                    <a:lnTo>
                      <a:pt x="848" y="785"/>
                    </a:lnTo>
                    <a:lnTo>
                      <a:pt x="833" y="802"/>
                    </a:lnTo>
                    <a:lnTo>
                      <a:pt x="818" y="819"/>
                    </a:lnTo>
                    <a:lnTo>
                      <a:pt x="801" y="835"/>
                    </a:lnTo>
                    <a:lnTo>
                      <a:pt x="783" y="850"/>
                    </a:lnTo>
                    <a:lnTo>
                      <a:pt x="766" y="864"/>
                    </a:lnTo>
                    <a:lnTo>
                      <a:pt x="747" y="877"/>
                    </a:lnTo>
                    <a:lnTo>
                      <a:pt x="728" y="888"/>
                    </a:lnTo>
                    <a:lnTo>
                      <a:pt x="708" y="900"/>
                    </a:lnTo>
                    <a:lnTo>
                      <a:pt x="687" y="912"/>
                    </a:lnTo>
                    <a:lnTo>
                      <a:pt x="666" y="921"/>
                    </a:lnTo>
                    <a:lnTo>
                      <a:pt x="645" y="929"/>
                    </a:lnTo>
                    <a:lnTo>
                      <a:pt x="624" y="936"/>
                    </a:lnTo>
                    <a:lnTo>
                      <a:pt x="601" y="942"/>
                    </a:lnTo>
                    <a:lnTo>
                      <a:pt x="578" y="948"/>
                    </a:lnTo>
                    <a:lnTo>
                      <a:pt x="555" y="952"/>
                    </a:lnTo>
                    <a:lnTo>
                      <a:pt x="530" y="956"/>
                    </a:lnTo>
                    <a:lnTo>
                      <a:pt x="507" y="958"/>
                    </a:lnTo>
                    <a:lnTo>
                      <a:pt x="482" y="958"/>
                    </a:lnTo>
                    <a:lnTo>
                      <a:pt x="457" y="958"/>
                    </a:lnTo>
                    <a:lnTo>
                      <a:pt x="434" y="956"/>
                    </a:lnTo>
                    <a:lnTo>
                      <a:pt x="411" y="952"/>
                    </a:lnTo>
                    <a:lnTo>
                      <a:pt x="386" y="948"/>
                    </a:lnTo>
                    <a:lnTo>
                      <a:pt x="363" y="942"/>
                    </a:lnTo>
                    <a:lnTo>
                      <a:pt x="342" y="936"/>
                    </a:lnTo>
                    <a:lnTo>
                      <a:pt x="319" y="929"/>
                    </a:lnTo>
                    <a:lnTo>
                      <a:pt x="298" y="921"/>
                    </a:lnTo>
                    <a:lnTo>
                      <a:pt x="276" y="912"/>
                    </a:lnTo>
                    <a:lnTo>
                      <a:pt x="255" y="900"/>
                    </a:lnTo>
                    <a:lnTo>
                      <a:pt x="236" y="888"/>
                    </a:lnTo>
                    <a:lnTo>
                      <a:pt x="217" y="877"/>
                    </a:lnTo>
                    <a:lnTo>
                      <a:pt x="198" y="864"/>
                    </a:lnTo>
                    <a:lnTo>
                      <a:pt x="180" y="850"/>
                    </a:lnTo>
                    <a:lnTo>
                      <a:pt x="163" y="835"/>
                    </a:lnTo>
                    <a:lnTo>
                      <a:pt x="146" y="819"/>
                    </a:lnTo>
                    <a:lnTo>
                      <a:pt x="130" y="802"/>
                    </a:lnTo>
                    <a:lnTo>
                      <a:pt x="115" y="785"/>
                    </a:lnTo>
                    <a:lnTo>
                      <a:pt x="102" y="768"/>
                    </a:lnTo>
                    <a:lnTo>
                      <a:pt x="88" y="748"/>
                    </a:lnTo>
                    <a:lnTo>
                      <a:pt x="77" y="729"/>
                    </a:lnTo>
                    <a:lnTo>
                      <a:pt x="65" y="710"/>
                    </a:lnTo>
                    <a:lnTo>
                      <a:pt x="54" y="689"/>
                    </a:lnTo>
                    <a:lnTo>
                      <a:pt x="44" y="668"/>
                    </a:lnTo>
                    <a:lnTo>
                      <a:pt x="36" y="647"/>
                    </a:lnTo>
                    <a:lnTo>
                      <a:pt x="29" y="626"/>
                    </a:lnTo>
                    <a:lnTo>
                      <a:pt x="23" y="603"/>
                    </a:lnTo>
                    <a:lnTo>
                      <a:pt x="17" y="579"/>
                    </a:lnTo>
                    <a:lnTo>
                      <a:pt x="13" y="556"/>
                    </a:lnTo>
                    <a:lnTo>
                      <a:pt x="10" y="531"/>
                    </a:lnTo>
                    <a:lnTo>
                      <a:pt x="8" y="508"/>
                    </a:lnTo>
                    <a:lnTo>
                      <a:pt x="8" y="484"/>
                    </a:lnTo>
                    <a:lnTo>
                      <a:pt x="8" y="459"/>
                    </a:lnTo>
                    <a:lnTo>
                      <a:pt x="10" y="436"/>
                    </a:lnTo>
                    <a:lnTo>
                      <a:pt x="13" y="411"/>
                    </a:lnTo>
                    <a:lnTo>
                      <a:pt x="17" y="388"/>
                    </a:lnTo>
                    <a:lnTo>
                      <a:pt x="23" y="365"/>
                    </a:lnTo>
                    <a:lnTo>
                      <a:pt x="29" y="341"/>
                    </a:lnTo>
                    <a:lnTo>
                      <a:pt x="36" y="320"/>
                    </a:lnTo>
                    <a:lnTo>
                      <a:pt x="44" y="299"/>
                    </a:lnTo>
                    <a:lnTo>
                      <a:pt x="54" y="278"/>
                    </a:lnTo>
                    <a:lnTo>
                      <a:pt x="65" y="257"/>
                    </a:lnTo>
                    <a:lnTo>
                      <a:pt x="77" y="238"/>
                    </a:lnTo>
                    <a:lnTo>
                      <a:pt x="88" y="219"/>
                    </a:lnTo>
                    <a:lnTo>
                      <a:pt x="102" y="199"/>
                    </a:lnTo>
                    <a:lnTo>
                      <a:pt x="115" y="182"/>
                    </a:lnTo>
                    <a:lnTo>
                      <a:pt x="130" y="165"/>
                    </a:lnTo>
                    <a:lnTo>
                      <a:pt x="146" y="148"/>
                    </a:lnTo>
                    <a:lnTo>
                      <a:pt x="163" y="132"/>
                    </a:lnTo>
                    <a:lnTo>
                      <a:pt x="180" y="117"/>
                    </a:lnTo>
                    <a:lnTo>
                      <a:pt x="198" y="103"/>
                    </a:lnTo>
                    <a:lnTo>
                      <a:pt x="217" y="90"/>
                    </a:lnTo>
                    <a:lnTo>
                      <a:pt x="236" y="79"/>
                    </a:lnTo>
                    <a:lnTo>
                      <a:pt x="255" y="67"/>
                    </a:lnTo>
                    <a:lnTo>
                      <a:pt x="276" y="55"/>
                    </a:lnTo>
                    <a:lnTo>
                      <a:pt x="298" y="46"/>
                    </a:lnTo>
                    <a:lnTo>
                      <a:pt x="319" y="38"/>
                    </a:lnTo>
                    <a:lnTo>
                      <a:pt x="342" y="31"/>
                    </a:lnTo>
                    <a:lnTo>
                      <a:pt x="363" y="25"/>
                    </a:lnTo>
                    <a:lnTo>
                      <a:pt x="386" y="19"/>
                    </a:lnTo>
                    <a:lnTo>
                      <a:pt x="411" y="15"/>
                    </a:lnTo>
                    <a:lnTo>
                      <a:pt x="434" y="11"/>
                    </a:lnTo>
                    <a:lnTo>
                      <a:pt x="457" y="9"/>
                    </a:lnTo>
                    <a:lnTo>
                      <a:pt x="482" y="9"/>
                    </a:lnTo>
                    <a:lnTo>
                      <a:pt x="507" y="9"/>
                    </a:lnTo>
                    <a:lnTo>
                      <a:pt x="530" y="11"/>
                    </a:lnTo>
                    <a:lnTo>
                      <a:pt x="555" y="15"/>
                    </a:lnTo>
                    <a:lnTo>
                      <a:pt x="578" y="19"/>
                    </a:lnTo>
                    <a:lnTo>
                      <a:pt x="601" y="25"/>
                    </a:lnTo>
                    <a:lnTo>
                      <a:pt x="624" y="31"/>
                    </a:lnTo>
                    <a:lnTo>
                      <a:pt x="645" y="38"/>
                    </a:lnTo>
                    <a:lnTo>
                      <a:pt x="666" y="46"/>
                    </a:lnTo>
                    <a:lnTo>
                      <a:pt x="687" y="55"/>
                    </a:lnTo>
                    <a:lnTo>
                      <a:pt x="708" y="67"/>
                    </a:lnTo>
                    <a:lnTo>
                      <a:pt x="728" y="79"/>
                    </a:lnTo>
                    <a:lnTo>
                      <a:pt x="747" y="90"/>
                    </a:lnTo>
                    <a:lnTo>
                      <a:pt x="766" y="103"/>
                    </a:lnTo>
                    <a:lnTo>
                      <a:pt x="783" y="117"/>
                    </a:lnTo>
                    <a:lnTo>
                      <a:pt x="801" y="132"/>
                    </a:lnTo>
                    <a:lnTo>
                      <a:pt x="818" y="148"/>
                    </a:lnTo>
                    <a:lnTo>
                      <a:pt x="833" y="165"/>
                    </a:lnTo>
                    <a:lnTo>
                      <a:pt x="848" y="182"/>
                    </a:lnTo>
                    <a:lnTo>
                      <a:pt x="862" y="199"/>
                    </a:lnTo>
                    <a:lnTo>
                      <a:pt x="875" y="219"/>
                    </a:lnTo>
                    <a:lnTo>
                      <a:pt x="889" y="238"/>
                    </a:lnTo>
                    <a:lnTo>
                      <a:pt x="900" y="257"/>
                    </a:lnTo>
                    <a:lnTo>
                      <a:pt x="910" y="278"/>
                    </a:lnTo>
                    <a:lnTo>
                      <a:pt x="920" y="299"/>
                    </a:lnTo>
                    <a:lnTo>
                      <a:pt x="927" y="320"/>
                    </a:lnTo>
                    <a:lnTo>
                      <a:pt x="935" y="341"/>
                    </a:lnTo>
                    <a:lnTo>
                      <a:pt x="943" y="365"/>
                    </a:lnTo>
                    <a:lnTo>
                      <a:pt x="946" y="388"/>
                    </a:lnTo>
                    <a:lnTo>
                      <a:pt x="952" y="411"/>
                    </a:lnTo>
                    <a:lnTo>
                      <a:pt x="954" y="436"/>
                    </a:lnTo>
                    <a:lnTo>
                      <a:pt x="956" y="459"/>
                    </a:lnTo>
                    <a:lnTo>
                      <a:pt x="956" y="484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0" name="Freeform 104">
                <a:extLst>
                  <a:ext uri="{FF2B5EF4-FFF2-40B4-BE49-F238E27FC236}">
                    <a16:creationId xmlns:a16="http://schemas.microsoft.com/office/drawing/2014/main" id="{1A5F6B50-DA22-4EDB-8CD8-3F8CD2ACD9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8" y="1702"/>
                <a:ext cx="958" cy="955"/>
              </a:xfrm>
              <a:custGeom>
                <a:avLst/>
                <a:gdLst>
                  <a:gd name="T0" fmla="*/ 946 w 958"/>
                  <a:gd name="T1" fmla="*/ 382 h 955"/>
                  <a:gd name="T2" fmla="*/ 910 w 958"/>
                  <a:gd name="T3" fmla="*/ 270 h 955"/>
                  <a:gd name="T4" fmla="*/ 848 w 958"/>
                  <a:gd name="T5" fmla="*/ 172 h 955"/>
                  <a:gd name="T6" fmla="*/ 764 w 958"/>
                  <a:gd name="T7" fmla="*/ 94 h 955"/>
                  <a:gd name="T8" fmla="*/ 664 w 958"/>
                  <a:gd name="T9" fmla="*/ 36 h 955"/>
                  <a:gd name="T10" fmla="*/ 551 w 958"/>
                  <a:gd name="T11" fmla="*/ 3 h 955"/>
                  <a:gd name="T12" fmla="*/ 430 w 958"/>
                  <a:gd name="T13" fmla="*/ 2 h 955"/>
                  <a:gd name="T14" fmla="*/ 313 w 958"/>
                  <a:gd name="T15" fmla="*/ 28 h 955"/>
                  <a:gd name="T16" fmla="*/ 211 w 958"/>
                  <a:gd name="T17" fmla="*/ 80 h 955"/>
                  <a:gd name="T18" fmla="*/ 125 w 958"/>
                  <a:gd name="T19" fmla="*/ 155 h 955"/>
                  <a:gd name="T20" fmla="*/ 57 w 958"/>
                  <a:gd name="T21" fmla="*/ 249 h 955"/>
                  <a:gd name="T22" fmla="*/ 15 w 958"/>
                  <a:gd name="T23" fmla="*/ 359 h 955"/>
                  <a:gd name="T24" fmla="*/ 0 w 958"/>
                  <a:gd name="T25" fmla="*/ 478 h 955"/>
                  <a:gd name="T26" fmla="*/ 15 w 958"/>
                  <a:gd name="T27" fmla="*/ 597 h 955"/>
                  <a:gd name="T28" fmla="*/ 57 w 958"/>
                  <a:gd name="T29" fmla="*/ 706 h 955"/>
                  <a:gd name="T30" fmla="*/ 125 w 958"/>
                  <a:gd name="T31" fmla="*/ 800 h 955"/>
                  <a:gd name="T32" fmla="*/ 211 w 958"/>
                  <a:gd name="T33" fmla="*/ 875 h 955"/>
                  <a:gd name="T34" fmla="*/ 313 w 958"/>
                  <a:gd name="T35" fmla="*/ 927 h 955"/>
                  <a:gd name="T36" fmla="*/ 430 w 958"/>
                  <a:gd name="T37" fmla="*/ 954 h 955"/>
                  <a:gd name="T38" fmla="*/ 551 w 958"/>
                  <a:gd name="T39" fmla="*/ 952 h 955"/>
                  <a:gd name="T40" fmla="*/ 664 w 958"/>
                  <a:gd name="T41" fmla="*/ 919 h 955"/>
                  <a:gd name="T42" fmla="*/ 764 w 958"/>
                  <a:gd name="T43" fmla="*/ 861 h 955"/>
                  <a:gd name="T44" fmla="*/ 848 w 958"/>
                  <a:gd name="T45" fmla="*/ 783 h 955"/>
                  <a:gd name="T46" fmla="*/ 910 w 958"/>
                  <a:gd name="T47" fmla="*/ 685 h 955"/>
                  <a:gd name="T48" fmla="*/ 946 w 958"/>
                  <a:gd name="T49" fmla="*/ 573 h 955"/>
                  <a:gd name="T50" fmla="*/ 948 w 958"/>
                  <a:gd name="T51" fmla="*/ 478 h 955"/>
                  <a:gd name="T52" fmla="*/ 933 w 958"/>
                  <a:gd name="T53" fmla="*/ 595 h 955"/>
                  <a:gd name="T54" fmla="*/ 892 w 958"/>
                  <a:gd name="T55" fmla="*/ 702 h 955"/>
                  <a:gd name="T56" fmla="*/ 827 w 958"/>
                  <a:gd name="T57" fmla="*/ 794 h 955"/>
                  <a:gd name="T58" fmla="*/ 741 w 958"/>
                  <a:gd name="T59" fmla="*/ 867 h 955"/>
                  <a:gd name="T60" fmla="*/ 639 w 958"/>
                  <a:gd name="T61" fmla="*/ 919 h 955"/>
                  <a:gd name="T62" fmla="*/ 526 w 958"/>
                  <a:gd name="T63" fmla="*/ 946 h 955"/>
                  <a:gd name="T64" fmla="*/ 407 w 958"/>
                  <a:gd name="T65" fmla="*/ 942 h 955"/>
                  <a:gd name="T66" fmla="*/ 295 w 958"/>
                  <a:gd name="T67" fmla="*/ 911 h 955"/>
                  <a:gd name="T68" fmla="*/ 198 w 958"/>
                  <a:gd name="T69" fmla="*/ 854 h 955"/>
                  <a:gd name="T70" fmla="*/ 115 w 958"/>
                  <a:gd name="T71" fmla="*/ 777 h 955"/>
                  <a:gd name="T72" fmla="*/ 54 w 958"/>
                  <a:gd name="T73" fmla="*/ 681 h 955"/>
                  <a:gd name="T74" fmla="*/ 17 w 958"/>
                  <a:gd name="T75" fmla="*/ 572 h 955"/>
                  <a:gd name="T76" fmla="*/ 9 w 958"/>
                  <a:gd name="T77" fmla="*/ 453 h 955"/>
                  <a:gd name="T78" fmla="*/ 29 w 958"/>
                  <a:gd name="T79" fmla="*/ 337 h 955"/>
                  <a:gd name="T80" fmla="*/ 77 w 958"/>
                  <a:gd name="T81" fmla="*/ 234 h 955"/>
                  <a:gd name="T82" fmla="*/ 146 w 958"/>
                  <a:gd name="T83" fmla="*/ 145 h 955"/>
                  <a:gd name="T84" fmla="*/ 234 w 958"/>
                  <a:gd name="T85" fmla="*/ 74 h 955"/>
                  <a:gd name="T86" fmla="*/ 338 w 958"/>
                  <a:gd name="T87" fmla="*/ 28 h 955"/>
                  <a:gd name="T88" fmla="*/ 455 w 958"/>
                  <a:gd name="T89" fmla="*/ 7 h 955"/>
                  <a:gd name="T90" fmla="*/ 574 w 958"/>
                  <a:gd name="T91" fmla="*/ 17 h 955"/>
                  <a:gd name="T92" fmla="*/ 681 w 958"/>
                  <a:gd name="T93" fmla="*/ 53 h 955"/>
                  <a:gd name="T94" fmla="*/ 777 w 958"/>
                  <a:gd name="T95" fmla="*/ 115 h 955"/>
                  <a:gd name="T96" fmla="*/ 856 w 958"/>
                  <a:gd name="T97" fmla="*/ 195 h 955"/>
                  <a:gd name="T98" fmla="*/ 912 w 958"/>
                  <a:gd name="T99" fmla="*/ 295 h 955"/>
                  <a:gd name="T100" fmla="*/ 942 w 958"/>
                  <a:gd name="T101" fmla="*/ 406 h 9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58"/>
                  <a:gd name="T154" fmla="*/ 0 h 955"/>
                  <a:gd name="T155" fmla="*/ 958 w 958"/>
                  <a:gd name="T156" fmla="*/ 955 h 9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58" h="955">
                    <a:moveTo>
                      <a:pt x="958" y="478"/>
                    </a:moveTo>
                    <a:lnTo>
                      <a:pt x="956" y="453"/>
                    </a:lnTo>
                    <a:lnTo>
                      <a:pt x="954" y="430"/>
                    </a:lnTo>
                    <a:lnTo>
                      <a:pt x="952" y="405"/>
                    </a:lnTo>
                    <a:lnTo>
                      <a:pt x="946" y="382"/>
                    </a:lnTo>
                    <a:lnTo>
                      <a:pt x="942" y="359"/>
                    </a:lnTo>
                    <a:lnTo>
                      <a:pt x="935" y="335"/>
                    </a:lnTo>
                    <a:lnTo>
                      <a:pt x="927" y="312"/>
                    </a:lnTo>
                    <a:lnTo>
                      <a:pt x="919" y="291"/>
                    </a:lnTo>
                    <a:lnTo>
                      <a:pt x="910" y="270"/>
                    </a:lnTo>
                    <a:lnTo>
                      <a:pt x="898" y="249"/>
                    </a:lnTo>
                    <a:lnTo>
                      <a:pt x="887" y="230"/>
                    </a:lnTo>
                    <a:lnTo>
                      <a:pt x="875" y="211"/>
                    </a:lnTo>
                    <a:lnTo>
                      <a:pt x="862" y="192"/>
                    </a:lnTo>
                    <a:lnTo>
                      <a:pt x="848" y="172"/>
                    </a:lnTo>
                    <a:lnTo>
                      <a:pt x="833" y="155"/>
                    </a:lnTo>
                    <a:lnTo>
                      <a:pt x="816" y="140"/>
                    </a:lnTo>
                    <a:lnTo>
                      <a:pt x="800" y="122"/>
                    </a:lnTo>
                    <a:lnTo>
                      <a:pt x="783" y="109"/>
                    </a:lnTo>
                    <a:lnTo>
                      <a:pt x="764" y="94"/>
                    </a:lnTo>
                    <a:lnTo>
                      <a:pt x="747" y="80"/>
                    </a:lnTo>
                    <a:lnTo>
                      <a:pt x="725" y="69"/>
                    </a:lnTo>
                    <a:lnTo>
                      <a:pt x="706" y="57"/>
                    </a:lnTo>
                    <a:lnTo>
                      <a:pt x="685" y="46"/>
                    </a:lnTo>
                    <a:lnTo>
                      <a:pt x="664" y="36"/>
                    </a:lnTo>
                    <a:lnTo>
                      <a:pt x="643" y="28"/>
                    </a:lnTo>
                    <a:lnTo>
                      <a:pt x="620" y="21"/>
                    </a:lnTo>
                    <a:lnTo>
                      <a:pt x="599" y="13"/>
                    </a:lnTo>
                    <a:lnTo>
                      <a:pt x="574" y="9"/>
                    </a:lnTo>
                    <a:lnTo>
                      <a:pt x="551" y="3"/>
                    </a:lnTo>
                    <a:lnTo>
                      <a:pt x="528" y="2"/>
                    </a:lnTo>
                    <a:lnTo>
                      <a:pt x="503" y="0"/>
                    </a:lnTo>
                    <a:lnTo>
                      <a:pt x="478" y="0"/>
                    </a:lnTo>
                    <a:lnTo>
                      <a:pt x="453" y="0"/>
                    </a:lnTo>
                    <a:lnTo>
                      <a:pt x="430" y="2"/>
                    </a:lnTo>
                    <a:lnTo>
                      <a:pt x="405" y="3"/>
                    </a:lnTo>
                    <a:lnTo>
                      <a:pt x="382" y="9"/>
                    </a:lnTo>
                    <a:lnTo>
                      <a:pt x="359" y="13"/>
                    </a:lnTo>
                    <a:lnTo>
                      <a:pt x="336" y="21"/>
                    </a:lnTo>
                    <a:lnTo>
                      <a:pt x="313" y="28"/>
                    </a:lnTo>
                    <a:lnTo>
                      <a:pt x="292" y="36"/>
                    </a:lnTo>
                    <a:lnTo>
                      <a:pt x="270" y="46"/>
                    </a:lnTo>
                    <a:lnTo>
                      <a:pt x="249" y="57"/>
                    </a:lnTo>
                    <a:lnTo>
                      <a:pt x="230" y="69"/>
                    </a:lnTo>
                    <a:lnTo>
                      <a:pt x="211" y="80"/>
                    </a:lnTo>
                    <a:lnTo>
                      <a:pt x="192" y="94"/>
                    </a:lnTo>
                    <a:lnTo>
                      <a:pt x="174" y="109"/>
                    </a:lnTo>
                    <a:lnTo>
                      <a:pt x="157" y="122"/>
                    </a:lnTo>
                    <a:lnTo>
                      <a:pt x="140" y="140"/>
                    </a:lnTo>
                    <a:lnTo>
                      <a:pt x="125" y="155"/>
                    </a:lnTo>
                    <a:lnTo>
                      <a:pt x="109" y="172"/>
                    </a:lnTo>
                    <a:lnTo>
                      <a:pt x="94" y="192"/>
                    </a:lnTo>
                    <a:lnTo>
                      <a:pt x="80" y="211"/>
                    </a:lnTo>
                    <a:lnTo>
                      <a:pt x="69" y="230"/>
                    </a:lnTo>
                    <a:lnTo>
                      <a:pt x="57" y="249"/>
                    </a:lnTo>
                    <a:lnTo>
                      <a:pt x="46" y="270"/>
                    </a:lnTo>
                    <a:lnTo>
                      <a:pt x="36" y="291"/>
                    </a:lnTo>
                    <a:lnTo>
                      <a:pt x="29" y="312"/>
                    </a:lnTo>
                    <a:lnTo>
                      <a:pt x="21" y="335"/>
                    </a:lnTo>
                    <a:lnTo>
                      <a:pt x="15" y="359"/>
                    </a:lnTo>
                    <a:lnTo>
                      <a:pt x="9" y="382"/>
                    </a:lnTo>
                    <a:lnTo>
                      <a:pt x="6" y="405"/>
                    </a:lnTo>
                    <a:lnTo>
                      <a:pt x="2" y="430"/>
                    </a:lnTo>
                    <a:lnTo>
                      <a:pt x="0" y="453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2" y="527"/>
                    </a:lnTo>
                    <a:lnTo>
                      <a:pt x="6" y="550"/>
                    </a:lnTo>
                    <a:lnTo>
                      <a:pt x="9" y="573"/>
                    </a:lnTo>
                    <a:lnTo>
                      <a:pt x="15" y="597"/>
                    </a:lnTo>
                    <a:lnTo>
                      <a:pt x="21" y="620"/>
                    </a:lnTo>
                    <a:lnTo>
                      <a:pt x="29" y="643"/>
                    </a:lnTo>
                    <a:lnTo>
                      <a:pt x="36" y="664"/>
                    </a:lnTo>
                    <a:lnTo>
                      <a:pt x="46" y="685"/>
                    </a:lnTo>
                    <a:lnTo>
                      <a:pt x="57" y="706"/>
                    </a:lnTo>
                    <a:lnTo>
                      <a:pt x="69" y="725"/>
                    </a:lnTo>
                    <a:lnTo>
                      <a:pt x="80" y="744"/>
                    </a:lnTo>
                    <a:lnTo>
                      <a:pt x="94" y="763"/>
                    </a:lnTo>
                    <a:lnTo>
                      <a:pt x="109" y="783"/>
                    </a:lnTo>
                    <a:lnTo>
                      <a:pt x="125" y="800"/>
                    </a:lnTo>
                    <a:lnTo>
                      <a:pt x="140" y="815"/>
                    </a:lnTo>
                    <a:lnTo>
                      <a:pt x="157" y="833"/>
                    </a:lnTo>
                    <a:lnTo>
                      <a:pt x="174" y="846"/>
                    </a:lnTo>
                    <a:lnTo>
                      <a:pt x="192" y="861"/>
                    </a:lnTo>
                    <a:lnTo>
                      <a:pt x="211" y="875"/>
                    </a:lnTo>
                    <a:lnTo>
                      <a:pt x="230" y="886"/>
                    </a:lnTo>
                    <a:lnTo>
                      <a:pt x="249" y="898"/>
                    </a:lnTo>
                    <a:lnTo>
                      <a:pt x="270" y="909"/>
                    </a:lnTo>
                    <a:lnTo>
                      <a:pt x="292" y="919"/>
                    </a:lnTo>
                    <a:lnTo>
                      <a:pt x="313" y="927"/>
                    </a:lnTo>
                    <a:lnTo>
                      <a:pt x="336" y="934"/>
                    </a:lnTo>
                    <a:lnTo>
                      <a:pt x="359" y="942"/>
                    </a:lnTo>
                    <a:lnTo>
                      <a:pt x="382" y="946"/>
                    </a:lnTo>
                    <a:lnTo>
                      <a:pt x="405" y="952"/>
                    </a:lnTo>
                    <a:lnTo>
                      <a:pt x="430" y="954"/>
                    </a:lnTo>
                    <a:lnTo>
                      <a:pt x="453" y="955"/>
                    </a:lnTo>
                    <a:lnTo>
                      <a:pt x="478" y="955"/>
                    </a:lnTo>
                    <a:lnTo>
                      <a:pt x="503" y="955"/>
                    </a:lnTo>
                    <a:lnTo>
                      <a:pt x="528" y="954"/>
                    </a:lnTo>
                    <a:lnTo>
                      <a:pt x="551" y="952"/>
                    </a:lnTo>
                    <a:lnTo>
                      <a:pt x="574" y="946"/>
                    </a:lnTo>
                    <a:lnTo>
                      <a:pt x="599" y="942"/>
                    </a:lnTo>
                    <a:lnTo>
                      <a:pt x="620" y="934"/>
                    </a:lnTo>
                    <a:lnTo>
                      <a:pt x="643" y="927"/>
                    </a:lnTo>
                    <a:lnTo>
                      <a:pt x="664" y="919"/>
                    </a:lnTo>
                    <a:lnTo>
                      <a:pt x="685" y="909"/>
                    </a:lnTo>
                    <a:lnTo>
                      <a:pt x="706" y="898"/>
                    </a:lnTo>
                    <a:lnTo>
                      <a:pt x="725" y="886"/>
                    </a:lnTo>
                    <a:lnTo>
                      <a:pt x="747" y="875"/>
                    </a:lnTo>
                    <a:lnTo>
                      <a:pt x="764" y="861"/>
                    </a:lnTo>
                    <a:lnTo>
                      <a:pt x="783" y="846"/>
                    </a:lnTo>
                    <a:lnTo>
                      <a:pt x="800" y="833"/>
                    </a:lnTo>
                    <a:lnTo>
                      <a:pt x="816" y="815"/>
                    </a:lnTo>
                    <a:lnTo>
                      <a:pt x="833" y="800"/>
                    </a:lnTo>
                    <a:lnTo>
                      <a:pt x="848" y="783"/>
                    </a:lnTo>
                    <a:lnTo>
                      <a:pt x="862" y="763"/>
                    </a:lnTo>
                    <a:lnTo>
                      <a:pt x="875" y="744"/>
                    </a:lnTo>
                    <a:lnTo>
                      <a:pt x="887" y="725"/>
                    </a:lnTo>
                    <a:lnTo>
                      <a:pt x="898" y="706"/>
                    </a:lnTo>
                    <a:lnTo>
                      <a:pt x="910" y="685"/>
                    </a:lnTo>
                    <a:lnTo>
                      <a:pt x="919" y="664"/>
                    </a:lnTo>
                    <a:lnTo>
                      <a:pt x="927" y="643"/>
                    </a:lnTo>
                    <a:lnTo>
                      <a:pt x="935" y="620"/>
                    </a:lnTo>
                    <a:lnTo>
                      <a:pt x="942" y="597"/>
                    </a:lnTo>
                    <a:lnTo>
                      <a:pt x="946" y="573"/>
                    </a:lnTo>
                    <a:lnTo>
                      <a:pt x="952" y="550"/>
                    </a:lnTo>
                    <a:lnTo>
                      <a:pt x="954" y="527"/>
                    </a:lnTo>
                    <a:lnTo>
                      <a:pt x="956" y="502"/>
                    </a:lnTo>
                    <a:lnTo>
                      <a:pt x="958" y="478"/>
                    </a:lnTo>
                    <a:close/>
                    <a:moveTo>
                      <a:pt x="948" y="478"/>
                    </a:moveTo>
                    <a:lnTo>
                      <a:pt x="948" y="502"/>
                    </a:lnTo>
                    <a:lnTo>
                      <a:pt x="946" y="525"/>
                    </a:lnTo>
                    <a:lnTo>
                      <a:pt x="942" y="549"/>
                    </a:lnTo>
                    <a:lnTo>
                      <a:pt x="939" y="572"/>
                    </a:lnTo>
                    <a:lnTo>
                      <a:pt x="933" y="595"/>
                    </a:lnTo>
                    <a:lnTo>
                      <a:pt x="927" y="618"/>
                    </a:lnTo>
                    <a:lnTo>
                      <a:pt x="919" y="639"/>
                    </a:lnTo>
                    <a:lnTo>
                      <a:pt x="912" y="660"/>
                    </a:lnTo>
                    <a:lnTo>
                      <a:pt x="902" y="681"/>
                    </a:lnTo>
                    <a:lnTo>
                      <a:pt x="892" y="702"/>
                    </a:lnTo>
                    <a:lnTo>
                      <a:pt x="881" y="721"/>
                    </a:lnTo>
                    <a:lnTo>
                      <a:pt x="868" y="740"/>
                    </a:lnTo>
                    <a:lnTo>
                      <a:pt x="856" y="760"/>
                    </a:lnTo>
                    <a:lnTo>
                      <a:pt x="841" y="777"/>
                    </a:lnTo>
                    <a:lnTo>
                      <a:pt x="827" y="794"/>
                    </a:lnTo>
                    <a:lnTo>
                      <a:pt x="810" y="810"/>
                    </a:lnTo>
                    <a:lnTo>
                      <a:pt x="795" y="825"/>
                    </a:lnTo>
                    <a:lnTo>
                      <a:pt x="777" y="840"/>
                    </a:lnTo>
                    <a:lnTo>
                      <a:pt x="760" y="854"/>
                    </a:lnTo>
                    <a:lnTo>
                      <a:pt x="741" y="867"/>
                    </a:lnTo>
                    <a:lnTo>
                      <a:pt x="722" y="881"/>
                    </a:lnTo>
                    <a:lnTo>
                      <a:pt x="702" y="892"/>
                    </a:lnTo>
                    <a:lnTo>
                      <a:pt x="681" y="902"/>
                    </a:lnTo>
                    <a:lnTo>
                      <a:pt x="662" y="911"/>
                    </a:lnTo>
                    <a:lnTo>
                      <a:pt x="639" y="919"/>
                    </a:lnTo>
                    <a:lnTo>
                      <a:pt x="618" y="927"/>
                    </a:lnTo>
                    <a:lnTo>
                      <a:pt x="595" y="932"/>
                    </a:lnTo>
                    <a:lnTo>
                      <a:pt x="574" y="938"/>
                    </a:lnTo>
                    <a:lnTo>
                      <a:pt x="551" y="942"/>
                    </a:lnTo>
                    <a:lnTo>
                      <a:pt x="526" y="946"/>
                    </a:lnTo>
                    <a:lnTo>
                      <a:pt x="503" y="948"/>
                    </a:lnTo>
                    <a:lnTo>
                      <a:pt x="478" y="948"/>
                    </a:lnTo>
                    <a:lnTo>
                      <a:pt x="455" y="948"/>
                    </a:lnTo>
                    <a:lnTo>
                      <a:pt x="430" y="946"/>
                    </a:lnTo>
                    <a:lnTo>
                      <a:pt x="407" y="942"/>
                    </a:lnTo>
                    <a:lnTo>
                      <a:pt x="384" y="938"/>
                    </a:lnTo>
                    <a:lnTo>
                      <a:pt x="361" y="932"/>
                    </a:lnTo>
                    <a:lnTo>
                      <a:pt x="338" y="927"/>
                    </a:lnTo>
                    <a:lnTo>
                      <a:pt x="317" y="919"/>
                    </a:lnTo>
                    <a:lnTo>
                      <a:pt x="295" y="911"/>
                    </a:lnTo>
                    <a:lnTo>
                      <a:pt x="274" y="902"/>
                    </a:lnTo>
                    <a:lnTo>
                      <a:pt x="253" y="892"/>
                    </a:lnTo>
                    <a:lnTo>
                      <a:pt x="234" y="881"/>
                    </a:lnTo>
                    <a:lnTo>
                      <a:pt x="215" y="867"/>
                    </a:lnTo>
                    <a:lnTo>
                      <a:pt x="198" y="854"/>
                    </a:lnTo>
                    <a:lnTo>
                      <a:pt x="178" y="840"/>
                    </a:lnTo>
                    <a:lnTo>
                      <a:pt x="161" y="825"/>
                    </a:lnTo>
                    <a:lnTo>
                      <a:pt x="146" y="810"/>
                    </a:lnTo>
                    <a:lnTo>
                      <a:pt x="130" y="794"/>
                    </a:lnTo>
                    <a:lnTo>
                      <a:pt x="115" y="777"/>
                    </a:lnTo>
                    <a:lnTo>
                      <a:pt x="102" y="760"/>
                    </a:lnTo>
                    <a:lnTo>
                      <a:pt x="88" y="740"/>
                    </a:lnTo>
                    <a:lnTo>
                      <a:pt x="77" y="721"/>
                    </a:lnTo>
                    <a:lnTo>
                      <a:pt x="65" y="702"/>
                    </a:lnTo>
                    <a:lnTo>
                      <a:pt x="54" y="681"/>
                    </a:lnTo>
                    <a:lnTo>
                      <a:pt x="44" y="660"/>
                    </a:lnTo>
                    <a:lnTo>
                      <a:pt x="36" y="639"/>
                    </a:lnTo>
                    <a:lnTo>
                      <a:pt x="29" y="618"/>
                    </a:lnTo>
                    <a:lnTo>
                      <a:pt x="23" y="595"/>
                    </a:lnTo>
                    <a:lnTo>
                      <a:pt x="17" y="572"/>
                    </a:lnTo>
                    <a:lnTo>
                      <a:pt x="13" y="549"/>
                    </a:lnTo>
                    <a:lnTo>
                      <a:pt x="9" y="525"/>
                    </a:lnTo>
                    <a:lnTo>
                      <a:pt x="9" y="502"/>
                    </a:lnTo>
                    <a:lnTo>
                      <a:pt x="7" y="478"/>
                    </a:lnTo>
                    <a:lnTo>
                      <a:pt x="9" y="453"/>
                    </a:lnTo>
                    <a:lnTo>
                      <a:pt x="9" y="430"/>
                    </a:lnTo>
                    <a:lnTo>
                      <a:pt x="13" y="406"/>
                    </a:lnTo>
                    <a:lnTo>
                      <a:pt x="17" y="383"/>
                    </a:lnTo>
                    <a:lnTo>
                      <a:pt x="23" y="360"/>
                    </a:lnTo>
                    <a:lnTo>
                      <a:pt x="29" y="337"/>
                    </a:lnTo>
                    <a:lnTo>
                      <a:pt x="36" y="316"/>
                    </a:lnTo>
                    <a:lnTo>
                      <a:pt x="44" y="295"/>
                    </a:lnTo>
                    <a:lnTo>
                      <a:pt x="54" y="274"/>
                    </a:lnTo>
                    <a:lnTo>
                      <a:pt x="65" y="253"/>
                    </a:lnTo>
                    <a:lnTo>
                      <a:pt x="77" y="234"/>
                    </a:lnTo>
                    <a:lnTo>
                      <a:pt x="88" y="215"/>
                    </a:lnTo>
                    <a:lnTo>
                      <a:pt x="102" y="195"/>
                    </a:lnTo>
                    <a:lnTo>
                      <a:pt x="115" y="178"/>
                    </a:lnTo>
                    <a:lnTo>
                      <a:pt x="130" y="161"/>
                    </a:lnTo>
                    <a:lnTo>
                      <a:pt x="146" y="145"/>
                    </a:lnTo>
                    <a:lnTo>
                      <a:pt x="161" y="130"/>
                    </a:lnTo>
                    <a:lnTo>
                      <a:pt x="178" y="115"/>
                    </a:lnTo>
                    <a:lnTo>
                      <a:pt x="198" y="101"/>
                    </a:lnTo>
                    <a:lnTo>
                      <a:pt x="215" y="88"/>
                    </a:lnTo>
                    <a:lnTo>
                      <a:pt x="234" y="74"/>
                    </a:lnTo>
                    <a:lnTo>
                      <a:pt x="253" y="63"/>
                    </a:lnTo>
                    <a:lnTo>
                      <a:pt x="274" y="53"/>
                    </a:lnTo>
                    <a:lnTo>
                      <a:pt x="295" y="44"/>
                    </a:lnTo>
                    <a:lnTo>
                      <a:pt x="317" y="36"/>
                    </a:lnTo>
                    <a:lnTo>
                      <a:pt x="338" y="28"/>
                    </a:lnTo>
                    <a:lnTo>
                      <a:pt x="361" y="23"/>
                    </a:lnTo>
                    <a:lnTo>
                      <a:pt x="384" y="17"/>
                    </a:lnTo>
                    <a:lnTo>
                      <a:pt x="407" y="13"/>
                    </a:lnTo>
                    <a:lnTo>
                      <a:pt x="430" y="9"/>
                    </a:lnTo>
                    <a:lnTo>
                      <a:pt x="455" y="7"/>
                    </a:lnTo>
                    <a:lnTo>
                      <a:pt x="478" y="7"/>
                    </a:lnTo>
                    <a:lnTo>
                      <a:pt x="503" y="7"/>
                    </a:lnTo>
                    <a:lnTo>
                      <a:pt x="526" y="9"/>
                    </a:lnTo>
                    <a:lnTo>
                      <a:pt x="551" y="13"/>
                    </a:lnTo>
                    <a:lnTo>
                      <a:pt x="574" y="17"/>
                    </a:lnTo>
                    <a:lnTo>
                      <a:pt x="595" y="23"/>
                    </a:lnTo>
                    <a:lnTo>
                      <a:pt x="618" y="28"/>
                    </a:lnTo>
                    <a:lnTo>
                      <a:pt x="639" y="36"/>
                    </a:lnTo>
                    <a:lnTo>
                      <a:pt x="662" y="44"/>
                    </a:lnTo>
                    <a:lnTo>
                      <a:pt x="681" y="53"/>
                    </a:lnTo>
                    <a:lnTo>
                      <a:pt x="702" y="63"/>
                    </a:lnTo>
                    <a:lnTo>
                      <a:pt x="722" y="74"/>
                    </a:lnTo>
                    <a:lnTo>
                      <a:pt x="741" y="88"/>
                    </a:lnTo>
                    <a:lnTo>
                      <a:pt x="760" y="101"/>
                    </a:lnTo>
                    <a:lnTo>
                      <a:pt x="777" y="115"/>
                    </a:lnTo>
                    <a:lnTo>
                      <a:pt x="795" y="130"/>
                    </a:lnTo>
                    <a:lnTo>
                      <a:pt x="810" y="145"/>
                    </a:lnTo>
                    <a:lnTo>
                      <a:pt x="827" y="161"/>
                    </a:lnTo>
                    <a:lnTo>
                      <a:pt x="841" y="178"/>
                    </a:lnTo>
                    <a:lnTo>
                      <a:pt x="856" y="195"/>
                    </a:lnTo>
                    <a:lnTo>
                      <a:pt x="868" y="215"/>
                    </a:lnTo>
                    <a:lnTo>
                      <a:pt x="881" y="234"/>
                    </a:lnTo>
                    <a:lnTo>
                      <a:pt x="892" y="253"/>
                    </a:lnTo>
                    <a:lnTo>
                      <a:pt x="902" y="274"/>
                    </a:lnTo>
                    <a:lnTo>
                      <a:pt x="912" y="295"/>
                    </a:lnTo>
                    <a:lnTo>
                      <a:pt x="919" y="316"/>
                    </a:lnTo>
                    <a:lnTo>
                      <a:pt x="927" y="337"/>
                    </a:lnTo>
                    <a:lnTo>
                      <a:pt x="933" y="360"/>
                    </a:lnTo>
                    <a:lnTo>
                      <a:pt x="939" y="383"/>
                    </a:lnTo>
                    <a:lnTo>
                      <a:pt x="942" y="406"/>
                    </a:lnTo>
                    <a:lnTo>
                      <a:pt x="946" y="430"/>
                    </a:lnTo>
                    <a:lnTo>
                      <a:pt x="948" y="453"/>
                    </a:lnTo>
                    <a:lnTo>
                      <a:pt x="948" y="478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1" name="Freeform 105">
                <a:extLst>
                  <a:ext uri="{FF2B5EF4-FFF2-40B4-BE49-F238E27FC236}">
                    <a16:creationId xmlns:a16="http://schemas.microsoft.com/office/drawing/2014/main" id="{08A93B2C-21B8-4E09-9358-7F58B8F3FE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2" y="1705"/>
                <a:ext cx="948" cy="949"/>
              </a:xfrm>
              <a:custGeom>
                <a:avLst/>
                <a:gdLst>
                  <a:gd name="T0" fmla="*/ 938 w 948"/>
                  <a:gd name="T1" fmla="*/ 379 h 949"/>
                  <a:gd name="T2" fmla="*/ 902 w 948"/>
                  <a:gd name="T3" fmla="*/ 269 h 949"/>
                  <a:gd name="T4" fmla="*/ 840 w 948"/>
                  <a:gd name="T5" fmla="*/ 173 h 949"/>
                  <a:gd name="T6" fmla="*/ 758 w 948"/>
                  <a:gd name="T7" fmla="*/ 94 h 949"/>
                  <a:gd name="T8" fmla="*/ 658 w 948"/>
                  <a:gd name="T9" fmla="*/ 37 h 949"/>
                  <a:gd name="T10" fmla="*/ 547 w 948"/>
                  <a:gd name="T11" fmla="*/ 6 h 949"/>
                  <a:gd name="T12" fmla="*/ 426 w 948"/>
                  <a:gd name="T13" fmla="*/ 2 h 949"/>
                  <a:gd name="T14" fmla="*/ 311 w 948"/>
                  <a:gd name="T15" fmla="*/ 29 h 949"/>
                  <a:gd name="T16" fmla="*/ 209 w 948"/>
                  <a:gd name="T17" fmla="*/ 81 h 949"/>
                  <a:gd name="T18" fmla="*/ 122 w 948"/>
                  <a:gd name="T19" fmla="*/ 156 h 949"/>
                  <a:gd name="T20" fmla="*/ 57 w 948"/>
                  <a:gd name="T21" fmla="*/ 248 h 949"/>
                  <a:gd name="T22" fmla="*/ 15 w 948"/>
                  <a:gd name="T23" fmla="*/ 356 h 949"/>
                  <a:gd name="T24" fmla="*/ 0 w 948"/>
                  <a:gd name="T25" fmla="*/ 475 h 949"/>
                  <a:gd name="T26" fmla="*/ 15 w 948"/>
                  <a:gd name="T27" fmla="*/ 594 h 949"/>
                  <a:gd name="T28" fmla="*/ 57 w 948"/>
                  <a:gd name="T29" fmla="*/ 701 h 949"/>
                  <a:gd name="T30" fmla="*/ 122 w 948"/>
                  <a:gd name="T31" fmla="*/ 793 h 949"/>
                  <a:gd name="T32" fmla="*/ 209 w 948"/>
                  <a:gd name="T33" fmla="*/ 868 h 949"/>
                  <a:gd name="T34" fmla="*/ 311 w 948"/>
                  <a:gd name="T35" fmla="*/ 920 h 949"/>
                  <a:gd name="T36" fmla="*/ 426 w 948"/>
                  <a:gd name="T37" fmla="*/ 947 h 949"/>
                  <a:gd name="T38" fmla="*/ 547 w 948"/>
                  <a:gd name="T39" fmla="*/ 943 h 949"/>
                  <a:gd name="T40" fmla="*/ 658 w 948"/>
                  <a:gd name="T41" fmla="*/ 912 h 949"/>
                  <a:gd name="T42" fmla="*/ 758 w 948"/>
                  <a:gd name="T43" fmla="*/ 855 h 949"/>
                  <a:gd name="T44" fmla="*/ 840 w 948"/>
                  <a:gd name="T45" fmla="*/ 776 h 949"/>
                  <a:gd name="T46" fmla="*/ 902 w 948"/>
                  <a:gd name="T47" fmla="*/ 680 h 949"/>
                  <a:gd name="T48" fmla="*/ 938 w 948"/>
                  <a:gd name="T49" fmla="*/ 570 h 949"/>
                  <a:gd name="T50" fmla="*/ 940 w 948"/>
                  <a:gd name="T51" fmla="*/ 475 h 949"/>
                  <a:gd name="T52" fmla="*/ 925 w 948"/>
                  <a:gd name="T53" fmla="*/ 592 h 949"/>
                  <a:gd name="T54" fmla="*/ 885 w 948"/>
                  <a:gd name="T55" fmla="*/ 697 h 949"/>
                  <a:gd name="T56" fmla="*/ 819 w 948"/>
                  <a:gd name="T57" fmla="*/ 787 h 949"/>
                  <a:gd name="T58" fmla="*/ 735 w 948"/>
                  <a:gd name="T59" fmla="*/ 860 h 949"/>
                  <a:gd name="T60" fmla="*/ 635 w 948"/>
                  <a:gd name="T61" fmla="*/ 912 h 949"/>
                  <a:gd name="T62" fmla="*/ 522 w 948"/>
                  <a:gd name="T63" fmla="*/ 939 h 949"/>
                  <a:gd name="T64" fmla="*/ 403 w 948"/>
                  <a:gd name="T65" fmla="*/ 935 h 949"/>
                  <a:gd name="T66" fmla="*/ 293 w 948"/>
                  <a:gd name="T67" fmla="*/ 904 h 949"/>
                  <a:gd name="T68" fmla="*/ 195 w 948"/>
                  <a:gd name="T69" fmla="*/ 849 h 949"/>
                  <a:gd name="T70" fmla="*/ 115 w 948"/>
                  <a:gd name="T71" fmla="*/ 772 h 949"/>
                  <a:gd name="T72" fmla="*/ 53 w 948"/>
                  <a:gd name="T73" fmla="*/ 676 h 949"/>
                  <a:gd name="T74" fmla="*/ 17 w 948"/>
                  <a:gd name="T75" fmla="*/ 569 h 949"/>
                  <a:gd name="T76" fmla="*/ 9 w 948"/>
                  <a:gd name="T77" fmla="*/ 451 h 949"/>
                  <a:gd name="T78" fmla="*/ 28 w 948"/>
                  <a:gd name="T79" fmla="*/ 336 h 949"/>
                  <a:gd name="T80" fmla="*/ 76 w 948"/>
                  <a:gd name="T81" fmla="*/ 233 h 949"/>
                  <a:gd name="T82" fmla="*/ 144 w 948"/>
                  <a:gd name="T83" fmla="*/ 144 h 949"/>
                  <a:gd name="T84" fmla="*/ 232 w 948"/>
                  <a:gd name="T85" fmla="*/ 75 h 949"/>
                  <a:gd name="T86" fmla="*/ 336 w 948"/>
                  <a:gd name="T87" fmla="*/ 29 h 949"/>
                  <a:gd name="T88" fmla="*/ 451 w 948"/>
                  <a:gd name="T89" fmla="*/ 8 h 949"/>
                  <a:gd name="T90" fmla="*/ 568 w 948"/>
                  <a:gd name="T91" fmla="*/ 18 h 949"/>
                  <a:gd name="T92" fmla="*/ 675 w 948"/>
                  <a:gd name="T93" fmla="*/ 54 h 949"/>
                  <a:gd name="T94" fmla="*/ 771 w 948"/>
                  <a:gd name="T95" fmla="*/ 116 h 949"/>
                  <a:gd name="T96" fmla="*/ 848 w 948"/>
                  <a:gd name="T97" fmla="*/ 196 h 949"/>
                  <a:gd name="T98" fmla="*/ 904 w 948"/>
                  <a:gd name="T99" fmla="*/ 292 h 949"/>
                  <a:gd name="T100" fmla="*/ 935 w 948"/>
                  <a:gd name="T101" fmla="*/ 403 h 94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48"/>
                  <a:gd name="T154" fmla="*/ 0 h 949"/>
                  <a:gd name="T155" fmla="*/ 948 w 948"/>
                  <a:gd name="T156" fmla="*/ 949 h 94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48" h="949">
                    <a:moveTo>
                      <a:pt x="948" y="475"/>
                    </a:moveTo>
                    <a:lnTo>
                      <a:pt x="948" y="450"/>
                    </a:lnTo>
                    <a:lnTo>
                      <a:pt x="946" y="427"/>
                    </a:lnTo>
                    <a:lnTo>
                      <a:pt x="944" y="402"/>
                    </a:lnTo>
                    <a:lnTo>
                      <a:pt x="938" y="379"/>
                    </a:lnTo>
                    <a:lnTo>
                      <a:pt x="935" y="356"/>
                    </a:lnTo>
                    <a:lnTo>
                      <a:pt x="927" y="332"/>
                    </a:lnTo>
                    <a:lnTo>
                      <a:pt x="919" y="311"/>
                    </a:lnTo>
                    <a:lnTo>
                      <a:pt x="912" y="290"/>
                    </a:lnTo>
                    <a:lnTo>
                      <a:pt x="902" y="269"/>
                    </a:lnTo>
                    <a:lnTo>
                      <a:pt x="892" y="248"/>
                    </a:lnTo>
                    <a:lnTo>
                      <a:pt x="881" y="229"/>
                    </a:lnTo>
                    <a:lnTo>
                      <a:pt x="867" y="210"/>
                    </a:lnTo>
                    <a:lnTo>
                      <a:pt x="854" y="190"/>
                    </a:lnTo>
                    <a:lnTo>
                      <a:pt x="840" y="173"/>
                    </a:lnTo>
                    <a:lnTo>
                      <a:pt x="825" y="156"/>
                    </a:lnTo>
                    <a:lnTo>
                      <a:pt x="810" y="139"/>
                    </a:lnTo>
                    <a:lnTo>
                      <a:pt x="793" y="123"/>
                    </a:lnTo>
                    <a:lnTo>
                      <a:pt x="775" y="108"/>
                    </a:lnTo>
                    <a:lnTo>
                      <a:pt x="758" y="94"/>
                    </a:lnTo>
                    <a:lnTo>
                      <a:pt x="739" y="81"/>
                    </a:lnTo>
                    <a:lnTo>
                      <a:pt x="720" y="70"/>
                    </a:lnTo>
                    <a:lnTo>
                      <a:pt x="700" y="58"/>
                    </a:lnTo>
                    <a:lnTo>
                      <a:pt x="679" y="46"/>
                    </a:lnTo>
                    <a:lnTo>
                      <a:pt x="658" y="37"/>
                    </a:lnTo>
                    <a:lnTo>
                      <a:pt x="637" y="29"/>
                    </a:lnTo>
                    <a:lnTo>
                      <a:pt x="616" y="22"/>
                    </a:lnTo>
                    <a:lnTo>
                      <a:pt x="593" y="16"/>
                    </a:lnTo>
                    <a:lnTo>
                      <a:pt x="570" y="10"/>
                    </a:lnTo>
                    <a:lnTo>
                      <a:pt x="547" y="6"/>
                    </a:lnTo>
                    <a:lnTo>
                      <a:pt x="522" y="2"/>
                    </a:lnTo>
                    <a:lnTo>
                      <a:pt x="499" y="0"/>
                    </a:lnTo>
                    <a:lnTo>
                      <a:pt x="474" y="0"/>
                    </a:lnTo>
                    <a:lnTo>
                      <a:pt x="449" y="0"/>
                    </a:lnTo>
                    <a:lnTo>
                      <a:pt x="426" y="2"/>
                    </a:lnTo>
                    <a:lnTo>
                      <a:pt x="403" y="6"/>
                    </a:lnTo>
                    <a:lnTo>
                      <a:pt x="378" y="10"/>
                    </a:lnTo>
                    <a:lnTo>
                      <a:pt x="355" y="16"/>
                    </a:lnTo>
                    <a:lnTo>
                      <a:pt x="334" y="22"/>
                    </a:lnTo>
                    <a:lnTo>
                      <a:pt x="311" y="29"/>
                    </a:lnTo>
                    <a:lnTo>
                      <a:pt x="290" y="37"/>
                    </a:lnTo>
                    <a:lnTo>
                      <a:pt x="268" y="46"/>
                    </a:lnTo>
                    <a:lnTo>
                      <a:pt x="247" y="58"/>
                    </a:lnTo>
                    <a:lnTo>
                      <a:pt x="228" y="70"/>
                    </a:lnTo>
                    <a:lnTo>
                      <a:pt x="209" y="81"/>
                    </a:lnTo>
                    <a:lnTo>
                      <a:pt x="190" y="94"/>
                    </a:lnTo>
                    <a:lnTo>
                      <a:pt x="172" y="108"/>
                    </a:lnTo>
                    <a:lnTo>
                      <a:pt x="155" y="123"/>
                    </a:lnTo>
                    <a:lnTo>
                      <a:pt x="138" y="139"/>
                    </a:lnTo>
                    <a:lnTo>
                      <a:pt x="122" y="156"/>
                    </a:lnTo>
                    <a:lnTo>
                      <a:pt x="107" y="173"/>
                    </a:lnTo>
                    <a:lnTo>
                      <a:pt x="94" y="190"/>
                    </a:lnTo>
                    <a:lnTo>
                      <a:pt x="80" y="210"/>
                    </a:lnTo>
                    <a:lnTo>
                      <a:pt x="69" y="229"/>
                    </a:lnTo>
                    <a:lnTo>
                      <a:pt x="57" y="248"/>
                    </a:lnTo>
                    <a:lnTo>
                      <a:pt x="46" y="269"/>
                    </a:lnTo>
                    <a:lnTo>
                      <a:pt x="36" y="290"/>
                    </a:lnTo>
                    <a:lnTo>
                      <a:pt x="28" y="311"/>
                    </a:lnTo>
                    <a:lnTo>
                      <a:pt x="21" y="332"/>
                    </a:lnTo>
                    <a:lnTo>
                      <a:pt x="15" y="356"/>
                    </a:lnTo>
                    <a:lnTo>
                      <a:pt x="9" y="379"/>
                    </a:lnTo>
                    <a:lnTo>
                      <a:pt x="5" y="402"/>
                    </a:lnTo>
                    <a:lnTo>
                      <a:pt x="2" y="427"/>
                    </a:lnTo>
                    <a:lnTo>
                      <a:pt x="0" y="450"/>
                    </a:lnTo>
                    <a:lnTo>
                      <a:pt x="0" y="475"/>
                    </a:lnTo>
                    <a:lnTo>
                      <a:pt x="0" y="499"/>
                    </a:lnTo>
                    <a:lnTo>
                      <a:pt x="2" y="522"/>
                    </a:lnTo>
                    <a:lnTo>
                      <a:pt x="5" y="547"/>
                    </a:lnTo>
                    <a:lnTo>
                      <a:pt x="9" y="570"/>
                    </a:lnTo>
                    <a:lnTo>
                      <a:pt x="15" y="594"/>
                    </a:lnTo>
                    <a:lnTo>
                      <a:pt x="21" y="617"/>
                    </a:lnTo>
                    <a:lnTo>
                      <a:pt x="28" y="638"/>
                    </a:lnTo>
                    <a:lnTo>
                      <a:pt x="36" y="659"/>
                    </a:lnTo>
                    <a:lnTo>
                      <a:pt x="46" y="680"/>
                    </a:lnTo>
                    <a:lnTo>
                      <a:pt x="57" y="701"/>
                    </a:lnTo>
                    <a:lnTo>
                      <a:pt x="69" y="720"/>
                    </a:lnTo>
                    <a:lnTo>
                      <a:pt x="80" y="739"/>
                    </a:lnTo>
                    <a:lnTo>
                      <a:pt x="94" y="759"/>
                    </a:lnTo>
                    <a:lnTo>
                      <a:pt x="107" y="776"/>
                    </a:lnTo>
                    <a:lnTo>
                      <a:pt x="122" y="793"/>
                    </a:lnTo>
                    <a:lnTo>
                      <a:pt x="138" y="810"/>
                    </a:lnTo>
                    <a:lnTo>
                      <a:pt x="155" y="826"/>
                    </a:lnTo>
                    <a:lnTo>
                      <a:pt x="172" y="841"/>
                    </a:lnTo>
                    <a:lnTo>
                      <a:pt x="190" y="855"/>
                    </a:lnTo>
                    <a:lnTo>
                      <a:pt x="209" y="868"/>
                    </a:lnTo>
                    <a:lnTo>
                      <a:pt x="228" y="879"/>
                    </a:lnTo>
                    <a:lnTo>
                      <a:pt x="247" y="891"/>
                    </a:lnTo>
                    <a:lnTo>
                      <a:pt x="268" y="903"/>
                    </a:lnTo>
                    <a:lnTo>
                      <a:pt x="290" y="912"/>
                    </a:lnTo>
                    <a:lnTo>
                      <a:pt x="311" y="920"/>
                    </a:lnTo>
                    <a:lnTo>
                      <a:pt x="334" y="927"/>
                    </a:lnTo>
                    <a:lnTo>
                      <a:pt x="355" y="933"/>
                    </a:lnTo>
                    <a:lnTo>
                      <a:pt x="378" y="939"/>
                    </a:lnTo>
                    <a:lnTo>
                      <a:pt x="403" y="943"/>
                    </a:lnTo>
                    <a:lnTo>
                      <a:pt x="426" y="947"/>
                    </a:lnTo>
                    <a:lnTo>
                      <a:pt x="449" y="949"/>
                    </a:lnTo>
                    <a:lnTo>
                      <a:pt x="474" y="949"/>
                    </a:lnTo>
                    <a:lnTo>
                      <a:pt x="499" y="949"/>
                    </a:lnTo>
                    <a:lnTo>
                      <a:pt x="522" y="947"/>
                    </a:lnTo>
                    <a:lnTo>
                      <a:pt x="547" y="943"/>
                    </a:lnTo>
                    <a:lnTo>
                      <a:pt x="570" y="939"/>
                    </a:lnTo>
                    <a:lnTo>
                      <a:pt x="593" y="933"/>
                    </a:lnTo>
                    <a:lnTo>
                      <a:pt x="616" y="927"/>
                    </a:lnTo>
                    <a:lnTo>
                      <a:pt x="637" y="920"/>
                    </a:lnTo>
                    <a:lnTo>
                      <a:pt x="658" y="912"/>
                    </a:lnTo>
                    <a:lnTo>
                      <a:pt x="679" y="903"/>
                    </a:lnTo>
                    <a:lnTo>
                      <a:pt x="700" y="891"/>
                    </a:lnTo>
                    <a:lnTo>
                      <a:pt x="720" y="879"/>
                    </a:lnTo>
                    <a:lnTo>
                      <a:pt x="739" y="868"/>
                    </a:lnTo>
                    <a:lnTo>
                      <a:pt x="758" y="855"/>
                    </a:lnTo>
                    <a:lnTo>
                      <a:pt x="775" y="841"/>
                    </a:lnTo>
                    <a:lnTo>
                      <a:pt x="793" y="826"/>
                    </a:lnTo>
                    <a:lnTo>
                      <a:pt x="810" y="810"/>
                    </a:lnTo>
                    <a:lnTo>
                      <a:pt x="825" y="793"/>
                    </a:lnTo>
                    <a:lnTo>
                      <a:pt x="840" y="776"/>
                    </a:lnTo>
                    <a:lnTo>
                      <a:pt x="854" y="759"/>
                    </a:lnTo>
                    <a:lnTo>
                      <a:pt x="867" y="739"/>
                    </a:lnTo>
                    <a:lnTo>
                      <a:pt x="881" y="720"/>
                    </a:lnTo>
                    <a:lnTo>
                      <a:pt x="892" y="701"/>
                    </a:lnTo>
                    <a:lnTo>
                      <a:pt x="902" y="680"/>
                    </a:lnTo>
                    <a:lnTo>
                      <a:pt x="912" y="659"/>
                    </a:lnTo>
                    <a:lnTo>
                      <a:pt x="919" y="638"/>
                    </a:lnTo>
                    <a:lnTo>
                      <a:pt x="927" y="617"/>
                    </a:lnTo>
                    <a:lnTo>
                      <a:pt x="935" y="594"/>
                    </a:lnTo>
                    <a:lnTo>
                      <a:pt x="938" y="570"/>
                    </a:lnTo>
                    <a:lnTo>
                      <a:pt x="944" y="547"/>
                    </a:lnTo>
                    <a:lnTo>
                      <a:pt x="946" y="522"/>
                    </a:lnTo>
                    <a:lnTo>
                      <a:pt x="948" y="499"/>
                    </a:lnTo>
                    <a:lnTo>
                      <a:pt x="948" y="475"/>
                    </a:lnTo>
                    <a:close/>
                    <a:moveTo>
                      <a:pt x="940" y="475"/>
                    </a:moveTo>
                    <a:lnTo>
                      <a:pt x="940" y="499"/>
                    </a:lnTo>
                    <a:lnTo>
                      <a:pt x="938" y="522"/>
                    </a:lnTo>
                    <a:lnTo>
                      <a:pt x="935" y="546"/>
                    </a:lnTo>
                    <a:lnTo>
                      <a:pt x="931" y="569"/>
                    </a:lnTo>
                    <a:lnTo>
                      <a:pt x="925" y="592"/>
                    </a:lnTo>
                    <a:lnTo>
                      <a:pt x="919" y="613"/>
                    </a:lnTo>
                    <a:lnTo>
                      <a:pt x="912" y="636"/>
                    </a:lnTo>
                    <a:lnTo>
                      <a:pt x="904" y="657"/>
                    </a:lnTo>
                    <a:lnTo>
                      <a:pt x="894" y="676"/>
                    </a:lnTo>
                    <a:lnTo>
                      <a:pt x="885" y="697"/>
                    </a:lnTo>
                    <a:lnTo>
                      <a:pt x="873" y="716"/>
                    </a:lnTo>
                    <a:lnTo>
                      <a:pt x="862" y="736"/>
                    </a:lnTo>
                    <a:lnTo>
                      <a:pt x="848" y="753"/>
                    </a:lnTo>
                    <a:lnTo>
                      <a:pt x="835" y="772"/>
                    </a:lnTo>
                    <a:lnTo>
                      <a:pt x="819" y="787"/>
                    </a:lnTo>
                    <a:lnTo>
                      <a:pt x="804" y="805"/>
                    </a:lnTo>
                    <a:lnTo>
                      <a:pt x="787" y="820"/>
                    </a:lnTo>
                    <a:lnTo>
                      <a:pt x="771" y="833"/>
                    </a:lnTo>
                    <a:lnTo>
                      <a:pt x="752" y="849"/>
                    </a:lnTo>
                    <a:lnTo>
                      <a:pt x="735" y="860"/>
                    </a:lnTo>
                    <a:lnTo>
                      <a:pt x="716" y="874"/>
                    </a:lnTo>
                    <a:lnTo>
                      <a:pt x="697" y="885"/>
                    </a:lnTo>
                    <a:lnTo>
                      <a:pt x="675" y="895"/>
                    </a:lnTo>
                    <a:lnTo>
                      <a:pt x="656" y="904"/>
                    </a:lnTo>
                    <a:lnTo>
                      <a:pt x="635" y="912"/>
                    </a:lnTo>
                    <a:lnTo>
                      <a:pt x="612" y="920"/>
                    </a:lnTo>
                    <a:lnTo>
                      <a:pt x="591" y="926"/>
                    </a:lnTo>
                    <a:lnTo>
                      <a:pt x="568" y="931"/>
                    </a:lnTo>
                    <a:lnTo>
                      <a:pt x="545" y="935"/>
                    </a:lnTo>
                    <a:lnTo>
                      <a:pt x="522" y="939"/>
                    </a:lnTo>
                    <a:lnTo>
                      <a:pt x="499" y="941"/>
                    </a:lnTo>
                    <a:lnTo>
                      <a:pt x="474" y="941"/>
                    </a:lnTo>
                    <a:lnTo>
                      <a:pt x="451" y="941"/>
                    </a:lnTo>
                    <a:lnTo>
                      <a:pt x="426" y="939"/>
                    </a:lnTo>
                    <a:lnTo>
                      <a:pt x="403" y="935"/>
                    </a:lnTo>
                    <a:lnTo>
                      <a:pt x="380" y="931"/>
                    </a:lnTo>
                    <a:lnTo>
                      <a:pt x="359" y="926"/>
                    </a:lnTo>
                    <a:lnTo>
                      <a:pt x="336" y="920"/>
                    </a:lnTo>
                    <a:lnTo>
                      <a:pt x="314" y="912"/>
                    </a:lnTo>
                    <a:lnTo>
                      <a:pt x="293" y="904"/>
                    </a:lnTo>
                    <a:lnTo>
                      <a:pt x="272" y="895"/>
                    </a:lnTo>
                    <a:lnTo>
                      <a:pt x="251" y="885"/>
                    </a:lnTo>
                    <a:lnTo>
                      <a:pt x="232" y="874"/>
                    </a:lnTo>
                    <a:lnTo>
                      <a:pt x="213" y="860"/>
                    </a:lnTo>
                    <a:lnTo>
                      <a:pt x="195" y="849"/>
                    </a:lnTo>
                    <a:lnTo>
                      <a:pt x="178" y="833"/>
                    </a:lnTo>
                    <a:lnTo>
                      <a:pt x="161" y="820"/>
                    </a:lnTo>
                    <a:lnTo>
                      <a:pt x="144" y="805"/>
                    </a:lnTo>
                    <a:lnTo>
                      <a:pt x="128" y="787"/>
                    </a:lnTo>
                    <a:lnTo>
                      <a:pt x="115" y="772"/>
                    </a:lnTo>
                    <a:lnTo>
                      <a:pt x="101" y="753"/>
                    </a:lnTo>
                    <a:lnTo>
                      <a:pt x="88" y="736"/>
                    </a:lnTo>
                    <a:lnTo>
                      <a:pt x="76" y="716"/>
                    </a:lnTo>
                    <a:lnTo>
                      <a:pt x="65" y="697"/>
                    </a:lnTo>
                    <a:lnTo>
                      <a:pt x="53" y="676"/>
                    </a:lnTo>
                    <a:lnTo>
                      <a:pt x="44" y="657"/>
                    </a:lnTo>
                    <a:lnTo>
                      <a:pt x="36" y="636"/>
                    </a:lnTo>
                    <a:lnTo>
                      <a:pt x="28" y="613"/>
                    </a:lnTo>
                    <a:lnTo>
                      <a:pt x="23" y="592"/>
                    </a:lnTo>
                    <a:lnTo>
                      <a:pt x="17" y="569"/>
                    </a:lnTo>
                    <a:lnTo>
                      <a:pt x="13" y="546"/>
                    </a:lnTo>
                    <a:lnTo>
                      <a:pt x="11" y="522"/>
                    </a:lnTo>
                    <a:lnTo>
                      <a:pt x="9" y="499"/>
                    </a:lnTo>
                    <a:lnTo>
                      <a:pt x="7" y="475"/>
                    </a:lnTo>
                    <a:lnTo>
                      <a:pt x="9" y="451"/>
                    </a:lnTo>
                    <a:lnTo>
                      <a:pt x="11" y="427"/>
                    </a:lnTo>
                    <a:lnTo>
                      <a:pt x="13" y="403"/>
                    </a:lnTo>
                    <a:lnTo>
                      <a:pt x="17" y="380"/>
                    </a:lnTo>
                    <a:lnTo>
                      <a:pt x="23" y="357"/>
                    </a:lnTo>
                    <a:lnTo>
                      <a:pt x="28" y="336"/>
                    </a:lnTo>
                    <a:lnTo>
                      <a:pt x="36" y="313"/>
                    </a:lnTo>
                    <a:lnTo>
                      <a:pt x="44" y="292"/>
                    </a:lnTo>
                    <a:lnTo>
                      <a:pt x="53" y="273"/>
                    </a:lnTo>
                    <a:lnTo>
                      <a:pt x="65" y="252"/>
                    </a:lnTo>
                    <a:lnTo>
                      <a:pt x="76" y="233"/>
                    </a:lnTo>
                    <a:lnTo>
                      <a:pt x="88" y="213"/>
                    </a:lnTo>
                    <a:lnTo>
                      <a:pt x="101" y="196"/>
                    </a:lnTo>
                    <a:lnTo>
                      <a:pt x="115" y="177"/>
                    </a:lnTo>
                    <a:lnTo>
                      <a:pt x="128" y="162"/>
                    </a:lnTo>
                    <a:lnTo>
                      <a:pt x="144" y="144"/>
                    </a:lnTo>
                    <a:lnTo>
                      <a:pt x="161" y="129"/>
                    </a:lnTo>
                    <a:lnTo>
                      <a:pt x="178" y="116"/>
                    </a:lnTo>
                    <a:lnTo>
                      <a:pt x="195" y="100"/>
                    </a:lnTo>
                    <a:lnTo>
                      <a:pt x="213" y="89"/>
                    </a:lnTo>
                    <a:lnTo>
                      <a:pt x="232" y="75"/>
                    </a:lnTo>
                    <a:lnTo>
                      <a:pt x="251" y="64"/>
                    </a:lnTo>
                    <a:lnTo>
                      <a:pt x="272" y="54"/>
                    </a:lnTo>
                    <a:lnTo>
                      <a:pt x="293" y="45"/>
                    </a:lnTo>
                    <a:lnTo>
                      <a:pt x="314" y="37"/>
                    </a:lnTo>
                    <a:lnTo>
                      <a:pt x="336" y="29"/>
                    </a:lnTo>
                    <a:lnTo>
                      <a:pt x="359" y="23"/>
                    </a:lnTo>
                    <a:lnTo>
                      <a:pt x="380" y="18"/>
                    </a:lnTo>
                    <a:lnTo>
                      <a:pt x="403" y="14"/>
                    </a:lnTo>
                    <a:lnTo>
                      <a:pt x="426" y="10"/>
                    </a:lnTo>
                    <a:lnTo>
                      <a:pt x="451" y="8"/>
                    </a:lnTo>
                    <a:lnTo>
                      <a:pt x="474" y="8"/>
                    </a:lnTo>
                    <a:lnTo>
                      <a:pt x="499" y="8"/>
                    </a:lnTo>
                    <a:lnTo>
                      <a:pt x="522" y="10"/>
                    </a:lnTo>
                    <a:lnTo>
                      <a:pt x="545" y="14"/>
                    </a:lnTo>
                    <a:lnTo>
                      <a:pt x="568" y="18"/>
                    </a:lnTo>
                    <a:lnTo>
                      <a:pt x="591" y="23"/>
                    </a:lnTo>
                    <a:lnTo>
                      <a:pt x="612" y="29"/>
                    </a:lnTo>
                    <a:lnTo>
                      <a:pt x="635" y="37"/>
                    </a:lnTo>
                    <a:lnTo>
                      <a:pt x="656" y="45"/>
                    </a:lnTo>
                    <a:lnTo>
                      <a:pt x="675" y="54"/>
                    </a:lnTo>
                    <a:lnTo>
                      <a:pt x="697" y="64"/>
                    </a:lnTo>
                    <a:lnTo>
                      <a:pt x="716" y="75"/>
                    </a:lnTo>
                    <a:lnTo>
                      <a:pt x="735" y="89"/>
                    </a:lnTo>
                    <a:lnTo>
                      <a:pt x="752" y="100"/>
                    </a:lnTo>
                    <a:lnTo>
                      <a:pt x="771" y="116"/>
                    </a:lnTo>
                    <a:lnTo>
                      <a:pt x="787" y="129"/>
                    </a:lnTo>
                    <a:lnTo>
                      <a:pt x="804" y="144"/>
                    </a:lnTo>
                    <a:lnTo>
                      <a:pt x="819" y="162"/>
                    </a:lnTo>
                    <a:lnTo>
                      <a:pt x="835" y="177"/>
                    </a:lnTo>
                    <a:lnTo>
                      <a:pt x="848" y="196"/>
                    </a:lnTo>
                    <a:lnTo>
                      <a:pt x="862" y="213"/>
                    </a:lnTo>
                    <a:lnTo>
                      <a:pt x="873" y="233"/>
                    </a:lnTo>
                    <a:lnTo>
                      <a:pt x="885" y="252"/>
                    </a:lnTo>
                    <a:lnTo>
                      <a:pt x="894" y="273"/>
                    </a:lnTo>
                    <a:lnTo>
                      <a:pt x="904" y="292"/>
                    </a:lnTo>
                    <a:lnTo>
                      <a:pt x="912" y="313"/>
                    </a:lnTo>
                    <a:lnTo>
                      <a:pt x="919" y="336"/>
                    </a:lnTo>
                    <a:lnTo>
                      <a:pt x="925" y="357"/>
                    </a:lnTo>
                    <a:lnTo>
                      <a:pt x="931" y="380"/>
                    </a:lnTo>
                    <a:lnTo>
                      <a:pt x="935" y="403"/>
                    </a:lnTo>
                    <a:lnTo>
                      <a:pt x="938" y="427"/>
                    </a:lnTo>
                    <a:lnTo>
                      <a:pt x="940" y="451"/>
                    </a:lnTo>
                    <a:lnTo>
                      <a:pt x="940" y="475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2" name="Freeform 106">
                <a:extLst>
                  <a:ext uri="{FF2B5EF4-FFF2-40B4-BE49-F238E27FC236}">
                    <a16:creationId xmlns:a16="http://schemas.microsoft.com/office/drawing/2014/main" id="{BE899C60-E5F6-47FC-B889-FF4296989C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5" y="1709"/>
                <a:ext cx="941" cy="941"/>
              </a:xfrm>
              <a:custGeom>
                <a:avLst/>
                <a:gdLst>
                  <a:gd name="T0" fmla="*/ 932 w 941"/>
                  <a:gd name="T1" fmla="*/ 376 h 941"/>
                  <a:gd name="T2" fmla="*/ 895 w 941"/>
                  <a:gd name="T3" fmla="*/ 267 h 941"/>
                  <a:gd name="T4" fmla="*/ 834 w 941"/>
                  <a:gd name="T5" fmla="*/ 171 h 941"/>
                  <a:gd name="T6" fmla="*/ 753 w 941"/>
                  <a:gd name="T7" fmla="*/ 94 h 941"/>
                  <a:gd name="T8" fmla="*/ 655 w 941"/>
                  <a:gd name="T9" fmla="*/ 37 h 941"/>
                  <a:gd name="T10" fmla="*/ 544 w 941"/>
                  <a:gd name="T11" fmla="*/ 6 h 941"/>
                  <a:gd name="T12" fmla="*/ 423 w 941"/>
                  <a:gd name="T13" fmla="*/ 2 h 941"/>
                  <a:gd name="T14" fmla="*/ 310 w 941"/>
                  <a:gd name="T15" fmla="*/ 29 h 941"/>
                  <a:gd name="T16" fmla="*/ 208 w 941"/>
                  <a:gd name="T17" fmla="*/ 81 h 941"/>
                  <a:gd name="T18" fmla="*/ 123 w 941"/>
                  <a:gd name="T19" fmla="*/ 154 h 941"/>
                  <a:gd name="T20" fmla="*/ 58 w 941"/>
                  <a:gd name="T21" fmla="*/ 246 h 941"/>
                  <a:gd name="T22" fmla="*/ 16 w 941"/>
                  <a:gd name="T23" fmla="*/ 353 h 941"/>
                  <a:gd name="T24" fmla="*/ 0 w 941"/>
                  <a:gd name="T25" fmla="*/ 471 h 941"/>
                  <a:gd name="T26" fmla="*/ 16 w 941"/>
                  <a:gd name="T27" fmla="*/ 588 h 941"/>
                  <a:gd name="T28" fmla="*/ 58 w 941"/>
                  <a:gd name="T29" fmla="*/ 695 h 941"/>
                  <a:gd name="T30" fmla="*/ 123 w 941"/>
                  <a:gd name="T31" fmla="*/ 787 h 941"/>
                  <a:gd name="T32" fmla="*/ 208 w 941"/>
                  <a:gd name="T33" fmla="*/ 860 h 941"/>
                  <a:gd name="T34" fmla="*/ 310 w 941"/>
                  <a:gd name="T35" fmla="*/ 912 h 941"/>
                  <a:gd name="T36" fmla="*/ 423 w 941"/>
                  <a:gd name="T37" fmla="*/ 939 h 941"/>
                  <a:gd name="T38" fmla="*/ 544 w 941"/>
                  <a:gd name="T39" fmla="*/ 935 h 941"/>
                  <a:gd name="T40" fmla="*/ 655 w 941"/>
                  <a:gd name="T41" fmla="*/ 904 h 941"/>
                  <a:gd name="T42" fmla="*/ 753 w 941"/>
                  <a:gd name="T43" fmla="*/ 847 h 941"/>
                  <a:gd name="T44" fmla="*/ 834 w 941"/>
                  <a:gd name="T45" fmla="*/ 770 h 941"/>
                  <a:gd name="T46" fmla="*/ 895 w 941"/>
                  <a:gd name="T47" fmla="*/ 674 h 941"/>
                  <a:gd name="T48" fmla="*/ 932 w 941"/>
                  <a:gd name="T49" fmla="*/ 565 h 941"/>
                  <a:gd name="T50" fmla="*/ 933 w 941"/>
                  <a:gd name="T51" fmla="*/ 471 h 941"/>
                  <a:gd name="T52" fmla="*/ 918 w 941"/>
                  <a:gd name="T53" fmla="*/ 586 h 941"/>
                  <a:gd name="T54" fmla="*/ 878 w 941"/>
                  <a:gd name="T55" fmla="*/ 691 h 941"/>
                  <a:gd name="T56" fmla="*/ 813 w 941"/>
                  <a:gd name="T57" fmla="*/ 781 h 941"/>
                  <a:gd name="T58" fmla="*/ 730 w 941"/>
                  <a:gd name="T59" fmla="*/ 854 h 941"/>
                  <a:gd name="T60" fmla="*/ 630 w 941"/>
                  <a:gd name="T61" fmla="*/ 904 h 941"/>
                  <a:gd name="T62" fmla="*/ 519 w 941"/>
                  <a:gd name="T63" fmla="*/ 931 h 941"/>
                  <a:gd name="T64" fmla="*/ 402 w 941"/>
                  <a:gd name="T65" fmla="*/ 927 h 941"/>
                  <a:gd name="T66" fmla="*/ 292 w 941"/>
                  <a:gd name="T67" fmla="*/ 897 h 941"/>
                  <a:gd name="T68" fmla="*/ 194 w 941"/>
                  <a:gd name="T69" fmla="*/ 841 h 941"/>
                  <a:gd name="T70" fmla="*/ 114 w 941"/>
                  <a:gd name="T71" fmla="*/ 764 h 941"/>
                  <a:gd name="T72" fmla="*/ 54 w 941"/>
                  <a:gd name="T73" fmla="*/ 670 h 941"/>
                  <a:gd name="T74" fmla="*/ 18 w 941"/>
                  <a:gd name="T75" fmla="*/ 565 h 941"/>
                  <a:gd name="T76" fmla="*/ 10 w 941"/>
                  <a:gd name="T77" fmla="*/ 447 h 941"/>
                  <a:gd name="T78" fmla="*/ 29 w 941"/>
                  <a:gd name="T79" fmla="*/ 332 h 941"/>
                  <a:gd name="T80" fmla="*/ 75 w 941"/>
                  <a:gd name="T81" fmla="*/ 231 h 941"/>
                  <a:gd name="T82" fmla="*/ 144 w 941"/>
                  <a:gd name="T83" fmla="*/ 144 h 941"/>
                  <a:gd name="T84" fmla="*/ 231 w 941"/>
                  <a:gd name="T85" fmla="*/ 75 h 941"/>
                  <a:gd name="T86" fmla="*/ 335 w 941"/>
                  <a:gd name="T87" fmla="*/ 29 h 941"/>
                  <a:gd name="T88" fmla="*/ 448 w 941"/>
                  <a:gd name="T89" fmla="*/ 10 h 941"/>
                  <a:gd name="T90" fmla="*/ 565 w 941"/>
                  <a:gd name="T91" fmla="*/ 18 h 941"/>
                  <a:gd name="T92" fmla="*/ 672 w 941"/>
                  <a:gd name="T93" fmla="*/ 54 h 941"/>
                  <a:gd name="T94" fmla="*/ 765 w 941"/>
                  <a:gd name="T95" fmla="*/ 114 h 941"/>
                  <a:gd name="T96" fmla="*/ 841 w 941"/>
                  <a:gd name="T97" fmla="*/ 194 h 941"/>
                  <a:gd name="T98" fmla="*/ 897 w 941"/>
                  <a:gd name="T99" fmla="*/ 290 h 941"/>
                  <a:gd name="T100" fmla="*/ 928 w 941"/>
                  <a:gd name="T101" fmla="*/ 399 h 9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41"/>
                  <a:gd name="T154" fmla="*/ 0 h 941"/>
                  <a:gd name="T155" fmla="*/ 941 w 941"/>
                  <a:gd name="T156" fmla="*/ 941 h 9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41" h="941">
                    <a:moveTo>
                      <a:pt x="941" y="471"/>
                    </a:moveTo>
                    <a:lnTo>
                      <a:pt x="941" y="446"/>
                    </a:lnTo>
                    <a:lnTo>
                      <a:pt x="939" y="423"/>
                    </a:lnTo>
                    <a:lnTo>
                      <a:pt x="935" y="399"/>
                    </a:lnTo>
                    <a:lnTo>
                      <a:pt x="932" y="376"/>
                    </a:lnTo>
                    <a:lnTo>
                      <a:pt x="926" y="353"/>
                    </a:lnTo>
                    <a:lnTo>
                      <a:pt x="920" y="330"/>
                    </a:lnTo>
                    <a:lnTo>
                      <a:pt x="912" y="309"/>
                    </a:lnTo>
                    <a:lnTo>
                      <a:pt x="905" y="288"/>
                    </a:lnTo>
                    <a:lnTo>
                      <a:pt x="895" y="267"/>
                    </a:lnTo>
                    <a:lnTo>
                      <a:pt x="885" y="246"/>
                    </a:lnTo>
                    <a:lnTo>
                      <a:pt x="874" y="227"/>
                    </a:lnTo>
                    <a:lnTo>
                      <a:pt x="861" y="208"/>
                    </a:lnTo>
                    <a:lnTo>
                      <a:pt x="849" y="188"/>
                    </a:lnTo>
                    <a:lnTo>
                      <a:pt x="834" y="171"/>
                    </a:lnTo>
                    <a:lnTo>
                      <a:pt x="820" y="154"/>
                    </a:lnTo>
                    <a:lnTo>
                      <a:pt x="803" y="138"/>
                    </a:lnTo>
                    <a:lnTo>
                      <a:pt x="788" y="123"/>
                    </a:lnTo>
                    <a:lnTo>
                      <a:pt x="770" y="108"/>
                    </a:lnTo>
                    <a:lnTo>
                      <a:pt x="753" y="94"/>
                    </a:lnTo>
                    <a:lnTo>
                      <a:pt x="734" y="81"/>
                    </a:lnTo>
                    <a:lnTo>
                      <a:pt x="715" y="67"/>
                    </a:lnTo>
                    <a:lnTo>
                      <a:pt x="695" y="56"/>
                    </a:lnTo>
                    <a:lnTo>
                      <a:pt x="674" y="46"/>
                    </a:lnTo>
                    <a:lnTo>
                      <a:pt x="655" y="37"/>
                    </a:lnTo>
                    <a:lnTo>
                      <a:pt x="632" y="29"/>
                    </a:lnTo>
                    <a:lnTo>
                      <a:pt x="611" y="21"/>
                    </a:lnTo>
                    <a:lnTo>
                      <a:pt x="588" y="16"/>
                    </a:lnTo>
                    <a:lnTo>
                      <a:pt x="567" y="10"/>
                    </a:lnTo>
                    <a:lnTo>
                      <a:pt x="544" y="6"/>
                    </a:lnTo>
                    <a:lnTo>
                      <a:pt x="519" y="2"/>
                    </a:lnTo>
                    <a:lnTo>
                      <a:pt x="496" y="0"/>
                    </a:lnTo>
                    <a:lnTo>
                      <a:pt x="471" y="0"/>
                    </a:lnTo>
                    <a:lnTo>
                      <a:pt x="448" y="0"/>
                    </a:lnTo>
                    <a:lnTo>
                      <a:pt x="423" y="2"/>
                    </a:lnTo>
                    <a:lnTo>
                      <a:pt x="400" y="6"/>
                    </a:lnTo>
                    <a:lnTo>
                      <a:pt x="377" y="10"/>
                    </a:lnTo>
                    <a:lnTo>
                      <a:pt x="354" y="16"/>
                    </a:lnTo>
                    <a:lnTo>
                      <a:pt x="331" y="21"/>
                    </a:lnTo>
                    <a:lnTo>
                      <a:pt x="310" y="29"/>
                    </a:lnTo>
                    <a:lnTo>
                      <a:pt x="288" y="37"/>
                    </a:lnTo>
                    <a:lnTo>
                      <a:pt x="267" y="46"/>
                    </a:lnTo>
                    <a:lnTo>
                      <a:pt x="246" y="56"/>
                    </a:lnTo>
                    <a:lnTo>
                      <a:pt x="227" y="67"/>
                    </a:lnTo>
                    <a:lnTo>
                      <a:pt x="208" y="81"/>
                    </a:lnTo>
                    <a:lnTo>
                      <a:pt x="191" y="94"/>
                    </a:lnTo>
                    <a:lnTo>
                      <a:pt x="171" y="108"/>
                    </a:lnTo>
                    <a:lnTo>
                      <a:pt x="154" y="123"/>
                    </a:lnTo>
                    <a:lnTo>
                      <a:pt x="139" y="138"/>
                    </a:lnTo>
                    <a:lnTo>
                      <a:pt x="123" y="154"/>
                    </a:lnTo>
                    <a:lnTo>
                      <a:pt x="108" y="171"/>
                    </a:lnTo>
                    <a:lnTo>
                      <a:pt x="95" y="188"/>
                    </a:lnTo>
                    <a:lnTo>
                      <a:pt x="81" y="208"/>
                    </a:lnTo>
                    <a:lnTo>
                      <a:pt x="70" y="227"/>
                    </a:lnTo>
                    <a:lnTo>
                      <a:pt x="58" y="246"/>
                    </a:lnTo>
                    <a:lnTo>
                      <a:pt x="47" y="267"/>
                    </a:lnTo>
                    <a:lnTo>
                      <a:pt x="37" y="288"/>
                    </a:lnTo>
                    <a:lnTo>
                      <a:pt x="29" y="309"/>
                    </a:lnTo>
                    <a:lnTo>
                      <a:pt x="22" y="330"/>
                    </a:lnTo>
                    <a:lnTo>
                      <a:pt x="16" y="353"/>
                    </a:lnTo>
                    <a:lnTo>
                      <a:pt x="10" y="376"/>
                    </a:lnTo>
                    <a:lnTo>
                      <a:pt x="6" y="399"/>
                    </a:lnTo>
                    <a:lnTo>
                      <a:pt x="2" y="423"/>
                    </a:lnTo>
                    <a:lnTo>
                      <a:pt x="2" y="446"/>
                    </a:lnTo>
                    <a:lnTo>
                      <a:pt x="0" y="471"/>
                    </a:lnTo>
                    <a:lnTo>
                      <a:pt x="2" y="495"/>
                    </a:lnTo>
                    <a:lnTo>
                      <a:pt x="2" y="518"/>
                    </a:lnTo>
                    <a:lnTo>
                      <a:pt x="6" y="542"/>
                    </a:lnTo>
                    <a:lnTo>
                      <a:pt x="10" y="565"/>
                    </a:lnTo>
                    <a:lnTo>
                      <a:pt x="16" y="588"/>
                    </a:lnTo>
                    <a:lnTo>
                      <a:pt x="22" y="611"/>
                    </a:lnTo>
                    <a:lnTo>
                      <a:pt x="29" y="632"/>
                    </a:lnTo>
                    <a:lnTo>
                      <a:pt x="37" y="653"/>
                    </a:lnTo>
                    <a:lnTo>
                      <a:pt x="47" y="674"/>
                    </a:lnTo>
                    <a:lnTo>
                      <a:pt x="58" y="695"/>
                    </a:lnTo>
                    <a:lnTo>
                      <a:pt x="70" y="714"/>
                    </a:lnTo>
                    <a:lnTo>
                      <a:pt x="81" y="733"/>
                    </a:lnTo>
                    <a:lnTo>
                      <a:pt x="95" y="753"/>
                    </a:lnTo>
                    <a:lnTo>
                      <a:pt x="108" y="770"/>
                    </a:lnTo>
                    <a:lnTo>
                      <a:pt x="123" y="787"/>
                    </a:lnTo>
                    <a:lnTo>
                      <a:pt x="139" y="803"/>
                    </a:lnTo>
                    <a:lnTo>
                      <a:pt x="154" y="818"/>
                    </a:lnTo>
                    <a:lnTo>
                      <a:pt x="171" y="833"/>
                    </a:lnTo>
                    <a:lnTo>
                      <a:pt x="191" y="847"/>
                    </a:lnTo>
                    <a:lnTo>
                      <a:pt x="208" y="860"/>
                    </a:lnTo>
                    <a:lnTo>
                      <a:pt x="227" y="874"/>
                    </a:lnTo>
                    <a:lnTo>
                      <a:pt x="246" y="885"/>
                    </a:lnTo>
                    <a:lnTo>
                      <a:pt x="267" y="895"/>
                    </a:lnTo>
                    <a:lnTo>
                      <a:pt x="288" y="904"/>
                    </a:lnTo>
                    <a:lnTo>
                      <a:pt x="310" y="912"/>
                    </a:lnTo>
                    <a:lnTo>
                      <a:pt x="331" y="920"/>
                    </a:lnTo>
                    <a:lnTo>
                      <a:pt x="354" y="925"/>
                    </a:lnTo>
                    <a:lnTo>
                      <a:pt x="377" y="931"/>
                    </a:lnTo>
                    <a:lnTo>
                      <a:pt x="400" y="935"/>
                    </a:lnTo>
                    <a:lnTo>
                      <a:pt x="423" y="939"/>
                    </a:lnTo>
                    <a:lnTo>
                      <a:pt x="448" y="941"/>
                    </a:lnTo>
                    <a:lnTo>
                      <a:pt x="471" y="941"/>
                    </a:lnTo>
                    <a:lnTo>
                      <a:pt x="496" y="941"/>
                    </a:lnTo>
                    <a:lnTo>
                      <a:pt x="519" y="939"/>
                    </a:lnTo>
                    <a:lnTo>
                      <a:pt x="544" y="935"/>
                    </a:lnTo>
                    <a:lnTo>
                      <a:pt x="567" y="931"/>
                    </a:lnTo>
                    <a:lnTo>
                      <a:pt x="588" y="925"/>
                    </a:lnTo>
                    <a:lnTo>
                      <a:pt x="611" y="920"/>
                    </a:lnTo>
                    <a:lnTo>
                      <a:pt x="632" y="912"/>
                    </a:lnTo>
                    <a:lnTo>
                      <a:pt x="655" y="904"/>
                    </a:lnTo>
                    <a:lnTo>
                      <a:pt x="674" y="895"/>
                    </a:lnTo>
                    <a:lnTo>
                      <a:pt x="695" y="885"/>
                    </a:lnTo>
                    <a:lnTo>
                      <a:pt x="715" y="874"/>
                    </a:lnTo>
                    <a:lnTo>
                      <a:pt x="734" y="860"/>
                    </a:lnTo>
                    <a:lnTo>
                      <a:pt x="753" y="847"/>
                    </a:lnTo>
                    <a:lnTo>
                      <a:pt x="770" y="833"/>
                    </a:lnTo>
                    <a:lnTo>
                      <a:pt x="788" y="818"/>
                    </a:lnTo>
                    <a:lnTo>
                      <a:pt x="803" y="803"/>
                    </a:lnTo>
                    <a:lnTo>
                      <a:pt x="820" y="787"/>
                    </a:lnTo>
                    <a:lnTo>
                      <a:pt x="834" y="770"/>
                    </a:lnTo>
                    <a:lnTo>
                      <a:pt x="849" y="753"/>
                    </a:lnTo>
                    <a:lnTo>
                      <a:pt x="861" y="733"/>
                    </a:lnTo>
                    <a:lnTo>
                      <a:pt x="874" y="714"/>
                    </a:lnTo>
                    <a:lnTo>
                      <a:pt x="885" y="695"/>
                    </a:lnTo>
                    <a:lnTo>
                      <a:pt x="895" y="674"/>
                    </a:lnTo>
                    <a:lnTo>
                      <a:pt x="905" y="653"/>
                    </a:lnTo>
                    <a:lnTo>
                      <a:pt x="912" y="632"/>
                    </a:lnTo>
                    <a:lnTo>
                      <a:pt x="920" y="611"/>
                    </a:lnTo>
                    <a:lnTo>
                      <a:pt x="926" y="588"/>
                    </a:lnTo>
                    <a:lnTo>
                      <a:pt x="932" y="565"/>
                    </a:lnTo>
                    <a:lnTo>
                      <a:pt x="935" y="542"/>
                    </a:lnTo>
                    <a:lnTo>
                      <a:pt x="939" y="518"/>
                    </a:lnTo>
                    <a:lnTo>
                      <a:pt x="941" y="495"/>
                    </a:lnTo>
                    <a:lnTo>
                      <a:pt x="941" y="471"/>
                    </a:lnTo>
                    <a:close/>
                    <a:moveTo>
                      <a:pt x="933" y="471"/>
                    </a:moveTo>
                    <a:lnTo>
                      <a:pt x="933" y="494"/>
                    </a:lnTo>
                    <a:lnTo>
                      <a:pt x="932" y="518"/>
                    </a:lnTo>
                    <a:lnTo>
                      <a:pt x="928" y="542"/>
                    </a:lnTo>
                    <a:lnTo>
                      <a:pt x="924" y="565"/>
                    </a:lnTo>
                    <a:lnTo>
                      <a:pt x="918" y="586"/>
                    </a:lnTo>
                    <a:lnTo>
                      <a:pt x="912" y="609"/>
                    </a:lnTo>
                    <a:lnTo>
                      <a:pt x="905" y="630"/>
                    </a:lnTo>
                    <a:lnTo>
                      <a:pt x="897" y="651"/>
                    </a:lnTo>
                    <a:lnTo>
                      <a:pt x="887" y="670"/>
                    </a:lnTo>
                    <a:lnTo>
                      <a:pt x="878" y="691"/>
                    </a:lnTo>
                    <a:lnTo>
                      <a:pt x="866" y="710"/>
                    </a:lnTo>
                    <a:lnTo>
                      <a:pt x="855" y="730"/>
                    </a:lnTo>
                    <a:lnTo>
                      <a:pt x="841" y="747"/>
                    </a:lnTo>
                    <a:lnTo>
                      <a:pt x="828" y="764"/>
                    </a:lnTo>
                    <a:lnTo>
                      <a:pt x="813" y="781"/>
                    </a:lnTo>
                    <a:lnTo>
                      <a:pt x="797" y="797"/>
                    </a:lnTo>
                    <a:lnTo>
                      <a:pt x="782" y="812"/>
                    </a:lnTo>
                    <a:lnTo>
                      <a:pt x="765" y="828"/>
                    </a:lnTo>
                    <a:lnTo>
                      <a:pt x="747" y="841"/>
                    </a:lnTo>
                    <a:lnTo>
                      <a:pt x="730" y="854"/>
                    </a:lnTo>
                    <a:lnTo>
                      <a:pt x="711" y="866"/>
                    </a:lnTo>
                    <a:lnTo>
                      <a:pt x="692" y="877"/>
                    </a:lnTo>
                    <a:lnTo>
                      <a:pt x="672" y="887"/>
                    </a:lnTo>
                    <a:lnTo>
                      <a:pt x="651" y="897"/>
                    </a:lnTo>
                    <a:lnTo>
                      <a:pt x="630" y="904"/>
                    </a:lnTo>
                    <a:lnTo>
                      <a:pt x="609" y="912"/>
                    </a:lnTo>
                    <a:lnTo>
                      <a:pt x="586" y="918"/>
                    </a:lnTo>
                    <a:lnTo>
                      <a:pt x="565" y="923"/>
                    </a:lnTo>
                    <a:lnTo>
                      <a:pt x="542" y="927"/>
                    </a:lnTo>
                    <a:lnTo>
                      <a:pt x="519" y="931"/>
                    </a:lnTo>
                    <a:lnTo>
                      <a:pt x="496" y="931"/>
                    </a:lnTo>
                    <a:lnTo>
                      <a:pt x="471" y="933"/>
                    </a:lnTo>
                    <a:lnTo>
                      <a:pt x="448" y="931"/>
                    </a:lnTo>
                    <a:lnTo>
                      <a:pt x="425" y="931"/>
                    </a:lnTo>
                    <a:lnTo>
                      <a:pt x="402" y="927"/>
                    </a:lnTo>
                    <a:lnTo>
                      <a:pt x="379" y="923"/>
                    </a:lnTo>
                    <a:lnTo>
                      <a:pt x="356" y="918"/>
                    </a:lnTo>
                    <a:lnTo>
                      <a:pt x="335" y="912"/>
                    </a:lnTo>
                    <a:lnTo>
                      <a:pt x="311" y="904"/>
                    </a:lnTo>
                    <a:lnTo>
                      <a:pt x="292" y="897"/>
                    </a:lnTo>
                    <a:lnTo>
                      <a:pt x="271" y="887"/>
                    </a:lnTo>
                    <a:lnTo>
                      <a:pt x="250" y="877"/>
                    </a:lnTo>
                    <a:lnTo>
                      <a:pt x="231" y="866"/>
                    </a:lnTo>
                    <a:lnTo>
                      <a:pt x="214" y="854"/>
                    </a:lnTo>
                    <a:lnTo>
                      <a:pt x="194" y="841"/>
                    </a:lnTo>
                    <a:lnTo>
                      <a:pt x="177" y="828"/>
                    </a:lnTo>
                    <a:lnTo>
                      <a:pt x="160" y="812"/>
                    </a:lnTo>
                    <a:lnTo>
                      <a:pt x="144" y="797"/>
                    </a:lnTo>
                    <a:lnTo>
                      <a:pt x="129" y="781"/>
                    </a:lnTo>
                    <a:lnTo>
                      <a:pt x="114" y="764"/>
                    </a:lnTo>
                    <a:lnTo>
                      <a:pt x="100" y="747"/>
                    </a:lnTo>
                    <a:lnTo>
                      <a:pt x="89" y="730"/>
                    </a:lnTo>
                    <a:lnTo>
                      <a:pt x="75" y="710"/>
                    </a:lnTo>
                    <a:lnTo>
                      <a:pt x="66" y="691"/>
                    </a:lnTo>
                    <a:lnTo>
                      <a:pt x="54" y="670"/>
                    </a:lnTo>
                    <a:lnTo>
                      <a:pt x="45" y="651"/>
                    </a:lnTo>
                    <a:lnTo>
                      <a:pt x="37" y="630"/>
                    </a:lnTo>
                    <a:lnTo>
                      <a:pt x="29" y="609"/>
                    </a:lnTo>
                    <a:lnTo>
                      <a:pt x="24" y="586"/>
                    </a:lnTo>
                    <a:lnTo>
                      <a:pt x="18" y="565"/>
                    </a:lnTo>
                    <a:lnTo>
                      <a:pt x="14" y="542"/>
                    </a:lnTo>
                    <a:lnTo>
                      <a:pt x="12" y="518"/>
                    </a:lnTo>
                    <a:lnTo>
                      <a:pt x="10" y="494"/>
                    </a:lnTo>
                    <a:lnTo>
                      <a:pt x="10" y="471"/>
                    </a:lnTo>
                    <a:lnTo>
                      <a:pt x="10" y="447"/>
                    </a:lnTo>
                    <a:lnTo>
                      <a:pt x="12" y="423"/>
                    </a:lnTo>
                    <a:lnTo>
                      <a:pt x="14" y="399"/>
                    </a:lnTo>
                    <a:lnTo>
                      <a:pt x="18" y="376"/>
                    </a:lnTo>
                    <a:lnTo>
                      <a:pt x="24" y="355"/>
                    </a:lnTo>
                    <a:lnTo>
                      <a:pt x="29" y="332"/>
                    </a:lnTo>
                    <a:lnTo>
                      <a:pt x="37" y="311"/>
                    </a:lnTo>
                    <a:lnTo>
                      <a:pt x="45" y="290"/>
                    </a:lnTo>
                    <a:lnTo>
                      <a:pt x="54" y="271"/>
                    </a:lnTo>
                    <a:lnTo>
                      <a:pt x="66" y="250"/>
                    </a:lnTo>
                    <a:lnTo>
                      <a:pt x="75" y="231"/>
                    </a:lnTo>
                    <a:lnTo>
                      <a:pt x="89" y="211"/>
                    </a:lnTo>
                    <a:lnTo>
                      <a:pt x="100" y="194"/>
                    </a:lnTo>
                    <a:lnTo>
                      <a:pt x="114" y="177"/>
                    </a:lnTo>
                    <a:lnTo>
                      <a:pt x="129" y="160"/>
                    </a:lnTo>
                    <a:lnTo>
                      <a:pt x="144" y="144"/>
                    </a:lnTo>
                    <a:lnTo>
                      <a:pt x="160" y="129"/>
                    </a:lnTo>
                    <a:lnTo>
                      <a:pt x="177" y="114"/>
                    </a:lnTo>
                    <a:lnTo>
                      <a:pt x="194" y="100"/>
                    </a:lnTo>
                    <a:lnTo>
                      <a:pt x="214" y="87"/>
                    </a:lnTo>
                    <a:lnTo>
                      <a:pt x="231" y="75"/>
                    </a:lnTo>
                    <a:lnTo>
                      <a:pt x="250" y="64"/>
                    </a:lnTo>
                    <a:lnTo>
                      <a:pt x="271" y="54"/>
                    </a:lnTo>
                    <a:lnTo>
                      <a:pt x="292" y="44"/>
                    </a:lnTo>
                    <a:lnTo>
                      <a:pt x="311" y="37"/>
                    </a:lnTo>
                    <a:lnTo>
                      <a:pt x="335" y="29"/>
                    </a:lnTo>
                    <a:lnTo>
                      <a:pt x="356" y="23"/>
                    </a:lnTo>
                    <a:lnTo>
                      <a:pt x="379" y="18"/>
                    </a:lnTo>
                    <a:lnTo>
                      <a:pt x="402" y="14"/>
                    </a:lnTo>
                    <a:lnTo>
                      <a:pt x="425" y="10"/>
                    </a:lnTo>
                    <a:lnTo>
                      <a:pt x="448" y="10"/>
                    </a:lnTo>
                    <a:lnTo>
                      <a:pt x="471" y="8"/>
                    </a:lnTo>
                    <a:lnTo>
                      <a:pt x="496" y="10"/>
                    </a:lnTo>
                    <a:lnTo>
                      <a:pt x="519" y="10"/>
                    </a:lnTo>
                    <a:lnTo>
                      <a:pt x="542" y="14"/>
                    </a:lnTo>
                    <a:lnTo>
                      <a:pt x="565" y="18"/>
                    </a:lnTo>
                    <a:lnTo>
                      <a:pt x="586" y="23"/>
                    </a:lnTo>
                    <a:lnTo>
                      <a:pt x="609" y="29"/>
                    </a:lnTo>
                    <a:lnTo>
                      <a:pt x="630" y="37"/>
                    </a:lnTo>
                    <a:lnTo>
                      <a:pt x="651" y="44"/>
                    </a:lnTo>
                    <a:lnTo>
                      <a:pt x="672" y="54"/>
                    </a:lnTo>
                    <a:lnTo>
                      <a:pt x="692" y="64"/>
                    </a:lnTo>
                    <a:lnTo>
                      <a:pt x="711" y="75"/>
                    </a:lnTo>
                    <a:lnTo>
                      <a:pt x="730" y="87"/>
                    </a:lnTo>
                    <a:lnTo>
                      <a:pt x="747" y="100"/>
                    </a:lnTo>
                    <a:lnTo>
                      <a:pt x="765" y="114"/>
                    </a:lnTo>
                    <a:lnTo>
                      <a:pt x="782" y="129"/>
                    </a:lnTo>
                    <a:lnTo>
                      <a:pt x="797" y="144"/>
                    </a:lnTo>
                    <a:lnTo>
                      <a:pt x="813" y="160"/>
                    </a:lnTo>
                    <a:lnTo>
                      <a:pt x="828" y="177"/>
                    </a:lnTo>
                    <a:lnTo>
                      <a:pt x="841" y="194"/>
                    </a:lnTo>
                    <a:lnTo>
                      <a:pt x="855" y="211"/>
                    </a:lnTo>
                    <a:lnTo>
                      <a:pt x="866" y="231"/>
                    </a:lnTo>
                    <a:lnTo>
                      <a:pt x="878" y="250"/>
                    </a:lnTo>
                    <a:lnTo>
                      <a:pt x="887" y="271"/>
                    </a:lnTo>
                    <a:lnTo>
                      <a:pt x="897" y="290"/>
                    </a:lnTo>
                    <a:lnTo>
                      <a:pt x="905" y="311"/>
                    </a:lnTo>
                    <a:lnTo>
                      <a:pt x="912" y="332"/>
                    </a:lnTo>
                    <a:lnTo>
                      <a:pt x="918" y="355"/>
                    </a:lnTo>
                    <a:lnTo>
                      <a:pt x="924" y="376"/>
                    </a:lnTo>
                    <a:lnTo>
                      <a:pt x="928" y="399"/>
                    </a:lnTo>
                    <a:lnTo>
                      <a:pt x="932" y="423"/>
                    </a:lnTo>
                    <a:lnTo>
                      <a:pt x="933" y="447"/>
                    </a:lnTo>
                    <a:lnTo>
                      <a:pt x="933" y="471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3" name="Freeform 107">
                <a:extLst>
                  <a:ext uri="{FF2B5EF4-FFF2-40B4-BE49-F238E27FC236}">
                    <a16:creationId xmlns:a16="http://schemas.microsoft.com/office/drawing/2014/main" id="{AD1F4AFF-2CC8-4130-902E-3B65A3E9D2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" y="1713"/>
                <a:ext cx="933" cy="933"/>
              </a:xfrm>
              <a:custGeom>
                <a:avLst/>
                <a:gdLst>
                  <a:gd name="T0" fmla="*/ 924 w 933"/>
                  <a:gd name="T1" fmla="*/ 372 h 933"/>
                  <a:gd name="T2" fmla="*/ 887 w 933"/>
                  <a:gd name="T3" fmla="*/ 265 h 933"/>
                  <a:gd name="T4" fmla="*/ 828 w 933"/>
                  <a:gd name="T5" fmla="*/ 169 h 933"/>
                  <a:gd name="T6" fmla="*/ 745 w 933"/>
                  <a:gd name="T7" fmla="*/ 92 h 933"/>
                  <a:gd name="T8" fmla="*/ 649 w 933"/>
                  <a:gd name="T9" fmla="*/ 37 h 933"/>
                  <a:gd name="T10" fmla="*/ 538 w 933"/>
                  <a:gd name="T11" fmla="*/ 6 h 933"/>
                  <a:gd name="T12" fmla="*/ 419 w 933"/>
                  <a:gd name="T13" fmla="*/ 2 h 933"/>
                  <a:gd name="T14" fmla="*/ 307 w 933"/>
                  <a:gd name="T15" fmla="*/ 29 h 933"/>
                  <a:gd name="T16" fmla="*/ 206 w 933"/>
                  <a:gd name="T17" fmla="*/ 81 h 933"/>
                  <a:gd name="T18" fmla="*/ 121 w 933"/>
                  <a:gd name="T19" fmla="*/ 154 h 933"/>
                  <a:gd name="T20" fmla="*/ 58 w 933"/>
                  <a:gd name="T21" fmla="*/ 244 h 933"/>
                  <a:gd name="T22" fmla="*/ 16 w 933"/>
                  <a:gd name="T23" fmla="*/ 349 h 933"/>
                  <a:gd name="T24" fmla="*/ 0 w 933"/>
                  <a:gd name="T25" fmla="*/ 467 h 933"/>
                  <a:gd name="T26" fmla="*/ 16 w 933"/>
                  <a:gd name="T27" fmla="*/ 584 h 933"/>
                  <a:gd name="T28" fmla="*/ 58 w 933"/>
                  <a:gd name="T29" fmla="*/ 689 h 933"/>
                  <a:gd name="T30" fmla="*/ 121 w 933"/>
                  <a:gd name="T31" fmla="*/ 779 h 933"/>
                  <a:gd name="T32" fmla="*/ 206 w 933"/>
                  <a:gd name="T33" fmla="*/ 852 h 933"/>
                  <a:gd name="T34" fmla="*/ 307 w 933"/>
                  <a:gd name="T35" fmla="*/ 904 h 933"/>
                  <a:gd name="T36" fmla="*/ 419 w 933"/>
                  <a:gd name="T37" fmla="*/ 931 h 933"/>
                  <a:gd name="T38" fmla="*/ 538 w 933"/>
                  <a:gd name="T39" fmla="*/ 927 h 933"/>
                  <a:gd name="T40" fmla="*/ 649 w 933"/>
                  <a:gd name="T41" fmla="*/ 896 h 933"/>
                  <a:gd name="T42" fmla="*/ 745 w 933"/>
                  <a:gd name="T43" fmla="*/ 841 h 933"/>
                  <a:gd name="T44" fmla="*/ 828 w 933"/>
                  <a:gd name="T45" fmla="*/ 764 h 933"/>
                  <a:gd name="T46" fmla="*/ 887 w 933"/>
                  <a:gd name="T47" fmla="*/ 668 h 933"/>
                  <a:gd name="T48" fmla="*/ 924 w 933"/>
                  <a:gd name="T49" fmla="*/ 561 h 933"/>
                  <a:gd name="T50" fmla="*/ 926 w 933"/>
                  <a:gd name="T51" fmla="*/ 467 h 933"/>
                  <a:gd name="T52" fmla="*/ 910 w 933"/>
                  <a:gd name="T53" fmla="*/ 582 h 933"/>
                  <a:gd name="T54" fmla="*/ 870 w 933"/>
                  <a:gd name="T55" fmla="*/ 685 h 933"/>
                  <a:gd name="T56" fmla="*/ 807 w 933"/>
                  <a:gd name="T57" fmla="*/ 774 h 933"/>
                  <a:gd name="T58" fmla="*/ 724 w 933"/>
                  <a:gd name="T59" fmla="*/ 847 h 933"/>
                  <a:gd name="T60" fmla="*/ 624 w 933"/>
                  <a:gd name="T61" fmla="*/ 896 h 933"/>
                  <a:gd name="T62" fmla="*/ 515 w 933"/>
                  <a:gd name="T63" fmla="*/ 921 h 933"/>
                  <a:gd name="T64" fmla="*/ 398 w 933"/>
                  <a:gd name="T65" fmla="*/ 919 h 933"/>
                  <a:gd name="T66" fmla="*/ 288 w 933"/>
                  <a:gd name="T67" fmla="*/ 889 h 933"/>
                  <a:gd name="T68" fmla="*/ 194 w 933"/>
                  <a:gd name="T69" fmla="*/ 833 h 933"/>
                  <a:gd name="T70" fmla="*/ 114 w 933"/>
                  <a:gd name="T71" fmla="*/ 758 h 933"/>
                  <a:gd name="T72" fmla="*/ 54 w 933"/>
                  <a:gd name="T73" fmla="*/ 664 h 933"/>
                  <a:gd name="T74" fmla="*/ 20 w 933"/>
                  <a:gd name="T75" fmla="*/ 559 h 933"/>
                  <a:gd name="T76" fmla="*/ 10 w 933"/>
                  <a:gd name="T77" fmla="*/ 443 h 933"/>
                  <a:gd name="T78" fmla="*/ 29 w 933"/>
                  <a:gd name="T79" fmla="*/ 330 h 933"/>
                  <a:gd name="T80" fmla="*/ 75 w 933"/>
                  <a:gd name="T81" fmla="*/ 229 h 933"/>
                  <a:gd name="T82" fmla="*/ 144 w 933"/>
                  <a:gd name="T83" fmla="*/ 142 h 933"/>
                  <a:gd name="T84" fmla="*/ 231 w 933"/>
                  <a:gd name="T85" fmla="*/ 75 h 933"/>
                  <a:gd name="T86" fmla="*/ 331 w 933"/>
                  <a:gd name="T87" fmla="*/ 29 h 933"/>
                  <a:gd name="T88" fmla="*/ 444 w 933"/>
                  <a:gd name="T89" fmla="*/ 10 h 933"/>
                  <a:gd name="T90" fmla="*/ 559 w 933"/>
                  <a:gd name="T91" fmla="*/ 17 h 933"/>
                  <a:gd name="T92" fmla="*/ 666 w 933"/>
                  <a:gd name="T93" fmla="*/ 54 h 933"/>
                  <a:gd name="T94" fmla="*/ 759 w 933"/>
                  <a:gd name="T95" fmla="*/ 113 h 933"/>
                  <a:gd name="T96" fmla="*/ 833 w 933"/>
                  <a:gd name="T97" fmla="*/ 192 h 933"/>
                  <a:gd name="T98" fmla="*/ 889 w 933"/>
                  <a:gd name="T99" fmla="*/ 288 h 933"/>
                  <a:gd name="T100" fmla="*/ 920 w 933"/>
                  <a:gd name="T101" fmla="*/ 397 h 93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33"/>
                  <a:gd name="T154" fmla="*/ 0 h 933"/>
                  <a:gd name="T155" fmla="*/ 933 w 933"/>
                  <a:gd name="T156" fmla="*/ 933 h 93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33" h="933">
                    <a:moveTo>
                      <a:pt x="933" y="467"/>
                    </a:moveTo>
                    <a:lnTo>
                      <a:pt x="933" y="443"/>
                    </a:lnTo>
                    <a:lnTo>
                      <a:pt x="931" y="419"/>
                    </a:lnTo>
                    <a:lnTo>
                      <a:pt x="928" y="395"/>
                    </a:lnTo>
                    <a:lnTo>
                      <a:pt x="924" y="372"/>
                    </a:lnTo>
                    <a:lnTo>
                      <a:pt x="918" y="349"/>
                    </a:lnTo>
                    <a:lnTo>
                      <a:pt x="912" y="328"/>
                    </a:lnTo>
                    <a:lnTo>
                      <a:pt x="905" y="305"/>
                    </a:lnTo>
                    <a:lnTo>
                      <a:pt x="897" y="284"/>
                    </a:lnTo>
                    <a:lnTo>
                      <a:pt x="887" y="265"/>
                    </a:lnTo>
                    <a:lnTo>
                      <a:pt x="878" y="244"/>
                    </a:lnTo>
                    <a:lnTo>
                      <a:pt x="866" y="225"/>
                    </a:lnTo>
                    <a:lnTo>
                      <a:pt x="855" y="205"/>
                    </a:lnTo>
                    <a:lnTo>
                      <a:pt x="841" y="188"/>
                    </a:lnTo>
                    <a:lnTo>
                      <a:pt x="828" y="169"/>
                    </a:lnTo>
                    <a:lnTo>
                      <a:pt x="812" y="154"/>
                    </a:lnTo>
                    <a:lnTo>
                      <a:pt x="797" y="136"/>
                    </a:lnTo>
                    <a:lnTo>
                      <a:pt x="780" y="121"/>
                    </a:lnTo>
                    <a:lnTo>
                      <a:pt x="764" y="108"/>
                    </a:lnTo>
                    <a:lnTo>
                      <a:pt x="745" y="92"/>
                    </a:lnTo>
                    <a:lnTo>
                      <a:pt x="728" y="81"/>
                    </a:lnTo>
                    <a:lnTo>
                      <a:pt x="709" y="67"/>
                    </a:lnTo>
                    <a:lnTo>
                      <a:pt x="690" y="56"/>
                    </a:lnTo>
                    <a:lnTo>
                      <a:pt x="668" y="46"/>
                    </a:lnTo>
                    <a:lnTo>
                      <a:pt x="649" y="37"/>
                    </a:lnTo>
                    <a:lnTo>
                      <a:pt x="628" y="29"/>
                    </a:lnTo>
                    <a:lnTo>
                      <a:pt x="605" y="21"/>
                    </a:lnTo>
                    <a:lnTo>
                      <a:pt x="584" y="15"/>
                    </a:lnTo>
                    <a:lnTo>
                      <a:pt x="561" y="10"/>
                    </a:lnTo>
                    <a:lnTo>
                      <a:pt x="538" y="6"/>
                    </a:lnTo>
                    <a:lnTo>
                      <a:pt x="515" y="2"/>
                    </a:lnTo>
                    <a:lnTo>
                      <a:pt x="492" y="0"/>
                    </a:lnTo>
                    <a:lnTo>
                      <a:pt x="467" y="0"/>
                    </a:lnTo>
                    <a:lnTo>
                      <a:pt x="444" y="0"/>
                    </a:lnTo>
                    <a:lnTo>
                      <a:pt x="419" y="2"/>
                    </a:lnTo>
                    <a:lnTo>
                      <a:pt x="396" y="6"/>
                    </a:lnTo>
                    <a:lnTo>
                      <a:pt x="373" y="10"/>
                    </a:lnTo>
                    <a:lnTo>
                      <a:pt x="352" y="15"/>
                    </a:lnTo>
                    <a:lnTo>
                      <a:pt x="329" y="21"/>
                    </a:lnTo>
                    <a:lnTo>
                      <a:pt x="307" y="29"/>
                    </a:lnTo>
                    <a:lnTo>
                      <a:pt x="286" y="37"/>
                    </a:lnTo>
                    <a:lnTo>
                      <a:pt x="265" y="46"/>
                    </a:lnTo>
                    <a:lnTo>
                      <a:pt x="244" y="56"/>
                    </a:lnTo>
                    <a:lnTo>
                      <a:pt x="225" y="67"/>
                    </a:lnTo>
                    <a:lnTo>
                      <a:pt x="206" y="81"/>
                    </a:lnTo>
                    <a:lnTo>
                      <a:pt x="188" y="92"/>
                    </a:lnTo>
                    <a:lnTo>
                      <a:pt x="171" y="108"/>
                    </a:lnTo>
                    <a:lnTo>
                      <a:pt x="154" y="121"/>
                    </a:lnTo>
                    <a:lnTo>
                      <a:pt x="137" y="136"/>
                    </a:lnTo>
                    <a:lnTo>
                      <a:pt x="121" y="154"/>
                    </a:lnTo>
                    <a:lnTo>
                      <a:pt x="108" y="169"/>
                    </a:lnTo>
                    <a:lnTo>
                      <a:pt x="94" y="188"/>
                    </a:lnTo>
                    <a:lnTo>
                      <a:pt x="81" y="205"/>
                    </a:lnTo>
                    <a:lnTo>
                      <a:pt x="69" y="225"/>
                    </a:lnTo>
                    <a:lnTo>
                      <a:pt x="58" y="244"/>
                    </a:lnTo>
                    <a:lnTo>
                      <a:pt x="46" y="265"/>
                    </a:lnTo>
                    <a:lnTo>
                      <a:pt x="37" y="284"/>
                    </a:lnTo>
                    <a:lnTo>
                      <a:pt x="29" y="305"/>
                    </a:lnTo>
                    <a:lnTo>
                      <a:pt x="21" y="328"/>
                    </a:lnTo>
                    <a:lnTo>
                      <a:pt x="16" y="349"/>
                    </a:lnTo>
                    <a:lnTo>
                      <a:pt x="10" y="372"/>
                    </a:lnTo>
                    <a:lnTo>
                      <a:pt x="6" y="395"/>
                    </a:lnTo>
                    <a:lnTo>
                      <a:pt x="4" y="419"/>
                    </a:lnTo>
                    <a:lnTo>
                      <a:pt x="2" y="443"/>
                    </a:lnTo>
                    <a:lnTo>
                      <a:pt x="0" y="467"/>
                    </a:lnTo>
                    <a:lnTo>
                      <a:pt x="2" y="491"/>
                    </a:lnTo>
                    <a:lnTo>
                      <a:pt x="4" y="514"/>
                    </a:lnTo>
                    <a:lnTo>
                      <a:pt x="6" y="538"/>
                    </a:lnTo>
                    <a:lnTo>
                      <a:pt x="10" y="561"/>
                    </a:lnTo>
                    <a:lnTo>
                      <a:pt x="16" y="584"/>
                    </a:lnTo>
                    <a:lnTo>
                      <a:pt x="21" y="605"/>
                    </a:lnTo>
                    <a:lnTo>
                      <a:pt x="29" y="628"/>
                    </a:lnTo>
                    <a:lnTo>
                      <a:pt x="37" y="649"/>
                    </a:lnTo>
                    <a:lnTo>
                      <a:pt x="46" y="668"/>
                    </a:lnTo>
                    <a:lnTo>
                      <a:pt x="58" y="689"/>
                    </a:lnTo>
                    <a:lnTo>
                      <a:pt x="69" y="708"/>
                    </a:lnTo>
                    <a:lnTo>
                      <a:pt x="81" y="728"/>
                    </a:lnTo>
                    <a:lnTo>
                      <a:pt x="94" y="745"/>
                    </a:lnTo>
                    <a:lnTo>
                      <a:pt x="108" y="764"/>
                    </a:lnTo>
                    <a:lnTo>
                      <a:pt x="121" y="779"/>
                    </a:lnTo>
                    <a:lnTo>
                      <a:pt x="137" y="797"/>
                    </a:lnTo>
                    <a:lnTo>
                      <a:pt x="154" y="812"/>
                    </a:lnTo>
                    <a:lnTo>
                      <a:pt x="171" y="825"/>
                    </a:lnTo>
                    <a:lnTo>
                      <a:pt x="188" y="841"/>
                    </a:lnTo>
                    <a:lnTo>
                      <a:pt x="206" y="852"/>
                    </a:lnTo>
                    <a:lnTo>
                      <a:pt x="225" y="866"/>
                    </a:lnTo>
                    <a:lnTo>
                      <a:pt x="244" y="877"/>
                    </a:lnTo>
                    <a:lnTo>
                      <a:pt x="265" y="887"/>
                    </a:lnTo>
                    <a:lnTo>
                      <a:pt x="286" y="896"/>
                    </a:lnTo>
                    <a:lnTo>
                      <a:pt x="307" y="904"/>
                    </a:lnTo>
                    <a:lnTo>
                      <a:pt x="329" y="912"/>
                    </a:lnTo>
                    <a:lnTo>
                      <a:pt x="352" y="918"/>
                    </a:lnTo>
                    <a:lnTo>
                      <a:pt x="373" y="923"/>
                    </a:lnTo>
                    <a:lnTo>
                      <a:pt x="396" y="927"/>
                    </a:lnTo>
                    <a:lnTo>
                      <a:pt x="419" y="931"/>
                    </a:lnTo>
                    <a:lnTo>
                      <a:pt x="444" y="933"/>
                    </a:lnTo>
                    <a:lnTo>
                      <a:pt x="467" y="933"/>
                    </a:lnTo>
                    <a:lnTo>
                      <a:pt x="492" y="933"/>
                    </a:lnTo>
                    <a:lnTo>
                      <a:pt x="515" y="931"/>
                    </a:lnTo>
                    <a:lnTo>
                      <a:pt x="538" y="927"/>
                    </a:lnTo>
                    <a:lnTo>
                      <a:pt x="561" y="923"/>
                    </a:lnTo>
                    <a:lnTo>
                      <a:pt x="584" y="918"/>
                    </a:lnTo>
                    <a:lnTo>
                      <a:pt x="605" y="912"/>
                    </a:lnTo>
                    <a:lnTo>
                      <a:pt x="628" y="904"/>
                    </a:lnTo>
                    <a:lnTo>
                      <a:pt x="649" y="896"/>
                    </a:lnTo>
                    <a:lnTo>
                      <a:pt x="668" y="887"/>
                    </a:lnTo>
                    <a:lnTo>
                      <a:pt x="690" y="877"/>
                    </a:lnTo>
                    <a:lnTo>
                      <a:pt x="709" y="866"/>
                    </a:lnTo>
                    <a:lnTo>
                      <a:pt x="728" y="852"/>
                    </a:lnTo>
                    <a:lnTo>
                      <a:pt x="745" y="841"/>
                    </a:lnTo>
                    <a:lnTo>
                      <a:pt x="764" y="825"/>
                    </a:lnTo>
                    <a:lnTo>
                      <a:pt x="780" y="812"/>
                    </a:lnTo>
                    <a:lnTo>
                      <a:pt x="797" y="797"/>
                    </a:lnTo>
                    <a:lnTo>
                      <a:pt x="812" y="779"/>
                    </a:lnTo>
                    <a:lnTo>
                      <a:pt x="828" y="764"/>
                    </a:lnTo>
                    <a:lnTo>
                      <a:pt x="841" y="745"/>
                    </a:lnTo>
                    <a:lnTo>
                      <a:pt x="855" y="728"/>
                    </a:lnTo>
                    <a:lnTo>
                      <a:pt x="866" y="708"/>
                    </a:lnTo>
                    <a:lnTo>
                      <a:pt x="878" y="689"/>
                    </a:lnTo>
                    <a:lnTo>
                      <a:pt x="887" y="668"/>
                    </a:lnTo>
                    <a:lnTo>
                      <a:pt x="897" y="649"/>
                    </a:lnTo>
                    <a:lnTo>
                      <a:pt x="905" y="628"/>
                    </a:lnTo>
                    <a:lnTo>
                      <a:pt x="912" y="605"/>
                    </a:lnTo>
                    <a:lnTo>
                      <a:pt x="918" y="584"/>
                    </a:lnTo>
                    <a:lnTo>
                      <a:pt x="924" y="561"/>
                    </a:lnTo>
                    <a:lnTo>
                      <a:pt x="928" y="538"/>
                    </a:lnTo>
                    <a:lnTo>
                      <a:pt x="931" y="514"/>
                    </a:lnTo>
                    <a:lnTo>
                      <a:pt x="933" y="491"/>
                    </a:lnTo>
                    <a:lnTo>
                      <a:pt x="933" y="467"/>
                    </a:lnTo>
                    <a:close/>
                    <a:moveTo>
                      <a:pt x="926" y="467"/>
                    </a:moveTo>
                    <a:lnTo>
                      <a:pt x="924" y="490"/>
                    </a:lnTo>
                    <a:lnTo>
                      <a:pt x="922" y="513"/>
                    </a:lnTo>
                    <a:lnTo>
                      <a:pt x="920" y="536"/>
                    </a:lnTo>
                    <a:lnTo>
                      <a:pt x="916" y="559"/>
                    </a:lnTo>
                    <a:lnTo>
                      <a:pt x="910" y="582"/>
                    </a:lnTo>
                    <a:lnTo>
                      <a:pt x="905" y="603"/>
                    </a:lnTo>
                    <a:lnTo>
                      <a:pt x="897" y="624"/>
                    </a:lnTo>
                    <a:lnTo>
                      <a:pt x="889" y="645"/>
                    </a:lnTo>
                    <a:lnTo>
                      <a:pt x="880" y="664"/>
                    </a:lnTo>
                    <a:lnTo>
                      <a:pt x="870" y="685"/>
                    </a:lnTo>
                    <a:lnTo>
                      <a:pt x="858" y="705"/>
                    </a:lnTo>
                    <a:lnTo>
                      <a:pt x="847" y="722"/>
                    </a:lnTo>
                    <a:lnTo>
                      <a:pt x="833" y="741"/>
                    </a:lnTo>
                    <a:lnTo>
                      <a:pt x="820" y="758"/>
                    </a:lnTo>
                    <a:lnTo>
                      <a:pt x="807" y="774"/>
                    </a:lnTo>
                    <a:lnTo>
                      <a:pt x="791" y="791"/>
                    </a:lnTo>
                    <a:lnTo>
                      <a:pt x="776" y="806"/>
                    </a:lnTo>
                    <a:lnTo>
                      <a:pt x="759" y="820"/>
                    </a:lnTo>
                    <a:lnTo>
                      <a:pt x="741" y="833"/>
                    </a:lnTo>
                    <a:lnTo>
                      <a:pt x="724" y="847"/>
                    </a:lnTo>
                    <a:lnTo>
                      <a:pt x="705" y="858"/>
                    </a:lnTo>
                    <a:lnTo>
                      <a:pt x="686" y="870"/>
                    </a:lnTo>
                    <a:lnTo>
                      <a:pt x="666" y="879"/>
                    </a:lnTo>
                    <a:lnTo>
                      <a:pt x="645" y="889"/>
                    </a:lnTo>
                    <a:lnTo>
                      <a:pt x="624" y="896"/>
                    </a:lnTo>
                    <a:lnTo>
                      <a:pt x="603" y="904"/>
                    </a:lnTo>
                    <a:lnTo>
                      <a:pt x="582" y="910"/>
                    </a:lnTo>
                    <a:lnTo>
                      <a:pt x="559" y="916"/>
                    </a:lnTo>
                    <a:lnTo>
                      <a:pt x="538" y="919"/>
                    </a:lnTo>
                    <a:lnTo>
                      <a:pt x="515" y="921"/>
                    </a:lnTo>
                    <a:lnTo>
                      <a:pt x="490" y="923"/>
                    </a:lnTo>
                    <a:lnTo>
                      <a:pt x="467" y="925"/>
                    </a:lnTo>
                    <a:lnTo>
                      <a:pt x="444" y="923"/>
                    </a:lnTo>
                    <a:lnTo>
                      <a:pt x="421" y="921"/>
                    </a:lnTo>
                    <a:lnTo>
                      <a:pt x="398" y="919"/>
                    </a:lnTo>
                    <a:lnTo>
                      <a:pt x="375" y="916"/>
                    </a:lnTo>
                    <a:lnTo>
                      <a:pt x="354" y="910"/>
                    </a:lnTo>
                    <a:lnTo>
                      <a:pt x="331" y="904"/>
                    </a:lnTo>
                    <a:lnTo>
                      <a:pt x="309" y="896"/>
                    </a:lnTo>
                    <a:lnTo>
                      <a:pt x="288" y="889"/>
                    </a:lnTo>
                    <a:lnTo>
                      <a:pt x="269" y="879"/>
                    </a:lnTo>
                    <a:lnTo>
                      <a:pt x="250" y="870"/>
                    </a:lnTo>
                    <a:lnTo>
                      <a:pt x="231" y="858"/>
                    </a:lnTo>
                    <a:lnTo>
                      <a:pt x="211" y="847"/>
                    </a:lnTo>
                    <a:lnTo>
                      <a:pt x="194" y="833"/>
                    </a:lnTo>
                    <a:lnTo>
                      <a:pt x="177" y="820"/>
                    </a:lnTo>
                    <a:lnTo>
                      <a:pt x="160" y="806"/>
                    </a:lnTo>
                    <a:lnTo>
                      <a:pt x="144" y="791"/>
                    </a:lnTo>
                    <a:lnTo>
                      <a:pt x="129" y="774"/>
                    </a:lnTo>
                    <a:lnTo>
                      <a:pt x="114" y="758"/>
                    </a:lnTo>
                    <a:lnTo>
                      <a:pt x="100" y="741"/>
                    </a:lnTo>
                    <a:lnTo>
                      <a:pt x="87" y="722"/>
                    </a:lnTo>
                    <a:lnTo>
                      <a:pt x="75" y="705"/>
                    </a:lnTo>
                    <a:lnTo>
                      <a:pt x="64" y="685"/>
                    </a:lnTo>
                    <a:lnTo>
                      <a:pt x="54" y="664"/>
                    </a:lnTo>
                    <a:lnTo>
                      <a:pt x="44" y="645"/>
                    </a:lnTo>
                    <a:lnTo>
                      <a:pt x="37" y="624"/>
                    </a:lnTo>
                    <a:lnTo>
                      <a:pt x="29" y="603"/>
                    </a:lnTo>
                    <a:lnTo>
                      <a:pt x="23" y="582"/>
                    </a:lnTo>
                    <a:lnTo>
                      <a:pt x="20" y="559"/>
                    </a:lnTo>
                    <a:lnTo>
                      <a:pt x="14" y="536"/>
                    </a:lnTo>
                    <a:lnTo>
                      <a:pt x="12" y="513"/>
                    </a:lnTo>
                    <a:lnTo>
                      <a:pt x="10" y="490"/>
                    </a:lnTo>
                    <a:lnTo>
                      <a:pt x="10" y="467"/>
                    </a:lnTo>
                    <a:lnTo>
                      <a:pt x="10" y="443"/>
                    </a:lnTo>
                    <a:lnTo>
                      <a:pt x="12" y="420"/>
                    </a:lnTo>
                    <a:lnTo>
                      <a:pt x="14" y="397"/>
                    </a:lnTo>
                    <a:lnTo>
                      <a:pt x="20" y="374"/>
                    </a:lnTo>
                    <a:lnTo>
                      <a:pt x="23" y="351"/>
                    </a:lnTo>
                    <a:lnTo>
                      <a:pt x="29" y="330"/>
                    </a:lnTo>
                    <a:lnTo>
                      <a:pt x="37" y="309"/>
                    </a:lnTo>
                    <a:lnTo>
                      <a:pt x="44" y="288"/>
                    </a:lnTo>
                    <a:lnTo>
                      <a:pt x="54" y="269"/>
                    </a:lnTo>
                    <a:lnTo>
                      <a:pt x="64" y="248"/>
                    </a:lnTo>
                    <a:lnTo>
                      <a:pt x="75" y="229"/>
                    </a:lnTo>
                    <a:lnTo>
                      <a:pt x="87" y="211"/>
                    </a:lnTo>
                    <a:lnTo>
                      <a:pt x="100" y="192"/>
                    </a:lnTo>
                    <a:lnTo>
                      <a:pt x="114" y="175"/>
                    </a:lnTo>
                    <a:lnTo>
                      <a:pt x="129" y="159"/>
                    </a:lnTo>
                    <a:lnTo>
                      <a:pt x="144" y="142"/>
                    </a:lnTo>
                    <a:lnTo>
                      <a:pt x="160" y="127"/>
                    </a:lnTo>
                    <a:lnTo>
                      <a:pt x="177" y="113"/>
                    </a:lnTo>
                    <a:lnTo>
                      <a:pt x="194" y="100"/>
                    </a:lnTo>
                    <a:lnTo>
                      <a:pt x="211" y="86"/>
                    </a:lnTo>
                    <a:lnTo>
                      <a:pt x="231" y="75"/>
                    </a:lnTo>
                    <a:lnTo>
                      <a:pt x="250" y="63"/>
                    </a:lnTo>
                    <a:lnTo>
                      <a:pt x="269" y="54"/>
                    </a:lnTo>
                    <a:lnTo>
                      <a:pt x="288" y="44"/>
                    </a:lnTo>
                    <a:lnTo>
                      <a:pt x="309" y="37"/>
                    </a:lnTo>
                    <a:lnTo>
                      <a:pt x="331" y="29"/>
                    </a:lnTo>
                    <a:lnTo>
                      <a:pt x="354" y="23"/>
                    </a:lnTo>
                    <a:lnTo>
                      <a:pt x="375" y="17"/>
                    </a:lnTo>
                    <a:lnTo>
                      <a:pt x="398" y="14"/>
                    </a:lnTo>
                    <a:lnTo>
                      <a:pt x="421" y="12"/>
                    </a:lnTo>
                    <a:lnTo>
                      <a:pt x="444" y="10"/>
                    </a:lnTo>
                    <a:lnTo>
                      <a:pt x="467" y="8"/>
                    </a:lnTo>
                    <a:lnTo>
                      <a:pt x="490" y="10"/>
                    </a:lnTo>
                    <a:lnTo>
                      <a:pt x="515" y="12"/>
                    </a:lnTo>
                    <a:lnTo>
                      <a:pt x="538" y="14"/>
                    </a:lnTo>
                    <a:lnTo>
                      <a:pt x="559" y="17"/>
                    </a:lnTo>
                    <a:lnTo>
                      <a:pt x="582" y="23"/>
                    </a:lnTo>
                    <a:lnTo>
                      <a:pt x="603" y="29"/>
                    </a:lnTo>
                    <a:lnTo>
                      <a:pt x="624" y="37"/>
                    </a:lnTo>
                    <a:lnTo>
                      <a:pt x="645" y="44"/>
                    </a:lnTo>
                    <a:lnTo>
                      <a:pt x="666" y="54"/>
                    </a:lnTo>
                    <a:lnTo>
                      <a:pt x="686" y="63"/>
                    </a:lnTo>
                    <a:lnTo>
                      <a:pt x="705" y="75"/>
                    </a:lnTo>
                    <a:lnTo>
                      <a:pt x="724" y="86"/>
                    </a:lnTo>
                    <a:lnTo>
                      <a:pt x="741" y="100"/>
                    </a:lnTo>
                    <a:lnTo>
                      <a:pt x="759" y="113"/>
                    </a:lnTo>
                    <a:lnTo>
                      <a:pt x="776" y="127"/>
                    </a:lnTo>
                    <a:lnTo>
                      <a:pt x="791" y="142"/>
                    </a:lnTo>
                    <a:lnTo>
                      <a:pt x="807" y="159"/>
                    </a:lnTo>
                    <a:lnTo>
                      <a:pt x="820" y="175"/>
                    </a:lnTo>
                    <a:lnTo>
                      <a:pt x="833" y="192"/>
                    </a:lnTo>
                    <a:lnTo>
                      <a:pt x="847" y="211"/>
                    </a:lnTo>
                    <a:lnTo>
                      <a:pt x="858" y="229"/>
                    </a:lnTo>
                    <a:lnTo>
                      <a:pt x="870" y="248"/>
                    </a:lnTo>
                    <a:lnTo>
                      <a:pt x="880" y="269"/>
                    </a:lnTo>
                    <a:lnTo>
                      <a:pt x="889" y="288"/>
                    </a:lnTo>
                    <a:lnTo>
                      <a:pt x="897" y="309"/>
                    </a:lnTo>
                    <a:lnTo>
                      <a:pt x="905" y="330"/>
                    </a:lnTo>
                    <a:lnTo>
                      <a:pt x="910" y="351"/>
                    </a:lnTo>
                    <a:lnTo>
                      <a:pt x="916" y="374"/>
                    </a:lnTo>
                    <a:lnTo>
                      <a:pt x="920" y="397"/>
                    </a:lnTo>
                    <a:lnTo>
                      <a:pt x="922" y="420"/>
                    </a:lnTo>
                    <a:lnTo>
                      <a:pt x="924" y="443"/>
                    </a:lnTo>
                    <a:lnTo>
                      <a:pt x="926" y="467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4" name="Freeform 108">
                <a:extLst>
                  <a:ext uri="{FF2B5EF4-FFF2-40B4-BE49-F238E27FC236}">
                    <a16:creationId xmlns:a16="http://schemas.microsoft.com/office/drawing/2014/main" id="{802CCC35-7B3D-4DDB-9400-3408C004D4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" y="1717"/>
                <a:ext cx="923" cy="925"/>
              </a:xfrm>
              <a:custGeom>
                <a:avLst/>
                <a:gdLst>
                  <a:gd name="T0" fmla="*/ 914 w 923"/>
                  <a:gd name="T1" fmla="*/ 368 h 925"/>
                  <a:gd name="T2" fmla="*/ 877 w 923"/>
                  <a:gd name="T3" fmla="*/ 263 h 925"/>
                  <a:gd name="T4" fmla="*/ 818 w 923"/>
                  <a:gd name="T5" fmla="*/ 169 h 925"/>
                  <a:gd name="T6" fmla="*/ 737 w 923"/>
                  <a:gd name="T7" fmla="*/ 92 h 925"/>
                  <a:gd name="T8" fmla="*/ 641 w 923"/>
                  <a:gd name="T9" fmla="*/ 36 h 925"/>
                  <a:gd name="T10" fmla="*/ 532 w 923"/>
                  <a:gd name="T11" fmla="*/ 6 h 925"/>
                  <a:gd name="T12" fmla="*/ 415 w 923"/>
                  <a:gd name="T13" fmla="*/ 2 h 925"/>
                  <a:gd name="T14" fmla="*/ 301 w 923"/>
                  <a:gd name="T15" fmla="*/ 29 h 925"/>
                  <a:gd name="T16" fmla="*/ 204 w 923"/>
                  <a:gd name="T17" fmla="*/ 79 h 925"/>
                  <a:gd name="T18" fmla="*/ 119 w 923"/>
                  <a:gd name="T19" fmla="*/ 152 h 925"/>
                  <a:gd name="T20" fmla="*/ 56 w 923"/>
                  <a:gd name="T21" fmla="*/ 242 h 925"/>
                  <a:gd name="T22" fmla="*/ 14 w 923"/>
                  <a:gd name="T23" fmla="*/ 347 h 925"/>
                  <a:gd name="T24" fmla="*/ 0 w 923"/>
                  <a:gd name="T25" fmla="*/ 463 h 925"/>
                  <a:gd name="T26" fmla="*/ 14 w 923"/>
                  <a:gd name="T27" fmla="*/ 578 h 925"/>
                  <a:gd name="T28" fmla="*/ 56 w 923"/>
                  <a:gd name="T29" fmla="*/ 683 h 925"/>
                  <a:gd name="T30" fmla="*/ 119 w 923"/>
                  <a:gd name="T31" fmla="*/ 773 h 925"/>
                  <a:gd name="T32" fmla="*/ 204 w 923"/>
                  <a:gd name="T33" fmla="*/ 846 h 925"/>
                  <a:gd name="T34" fmla="*/ 301 w 923"/>
                  <a:gd name="T35" fmla="*/ 896 h 925"/>
                  <a:gd name="T36" fmla="*/ 415 w 923"/>
                  <a:gd name="T37" fmla="*/ 923 h 925"/>
                  <a:gd name="T38" fmla="*/ 532 w 923"/>
                  <a:gd name="T39" fmla="*/ 919 h 925"/>
                  <a:gd name="T40" fmla="*/ 641 w 923"/>
                  <a:gd name="T41" fmla="*/ 889 h 925"/>
                  <a:gd name="T42" fmla="*/ 737 w 923"/>
                  <a:gd name="T43" fmla="*/ 833 h 925"/>
                  <a:gd name="T44" fmla="*/ 818 w 923"/>
                  <a:gd name="T45" fmla="*/ 756 h 925"/>
                  <a:gd name="T46" fmla="*/ 877 w 923"/>
                  <a:gd name="T47" fmla="*/ 662 h 925"/>
                  <a:gd name="T48" fmla="*/ 914 w 923"/>
                  <a:gd name="T49" fmla="*/ 557 h 925"/>
                  <a:gd name="T50" fmla="*/ 916 w 923"/>
                  <a:gd name="T51" fmla="*/ 463 h 925"/>
                  <a:gd name="T52" fmla="*/ 900 w 923"/>
                  <a:gd name="T53" fmla="*/ 576 h 925"/>
                  <a:gd name="T54" fmla="*/ 860 w 923"/>
                  <a:gd name="T55" fmla="*/ 679 h 925"/>
                  <a:gd name="T56" fmla="*/ 797 w 923"/>
                  <a:gd name="T57" fmla="*/ 768 h 925"/>
                  <a:gd name="T58" fmla="*/ 714 w 923"/>
                  <a:gd name="T59" fmla="*/ 839 h 925"/>
                  <a:gd name="T60" fmla="*/ 616 w 923"/>
                  <a:gd name="T61" fmla="*/ 889 h 925"/>
                  <a:gd name="T62" fmla="*/ 507 w 923"/>
                  <a:gd name="T63" fmla="*/ 914 h 925"/>
                  <a:gd name="T64" fmla="*/ 392 w 923"/>
                  <a:gd name="T65" fmla="*/ 912 h 925"/>
                  <a:gd name="T66" fmla="*/ 284 w 923"/>
                  <a:gd name="T67" fmla="*/ 881 h 925"/>
                  <a:gd name="T68" fmla="*/ 190 w 923"/>
                  <a:gd name="T69" fmla="*/ 825 h 925"/>
                  <a:gd name="T70" fmla="*/ 111 w 923"/>
                  <a:gd name="T71" fmla="*/ 750 h 925"/>
                  <a:gd name="T72" fmla="*/ 52 w 923"/>
                  <a:gd name="T73" fmla="*/ 658 h 925"/>
                  <a:gd name="T74" fmla="*/ 17 w 923"/>
                  <a:gd name="T75" fmla="*/ 555 h 925"/>
                  <a:gd name="T76" fmla="*/ 8 w 923"/>
                  <a:gd name="T77" fmla="*/ 439 h 925"/>
                  <a:gd name="T78" fmla="*/ 27 w 923"/>
                  <a:gd name="T79" fmla="*/ 328 h 925"/>
                  <a:gd name="T80" fmla="*/ 73 w 923"/>
                  <a:gd name="T81" fmla="*/ 226 h 925"/>
                  <a:gd name="T82" fmla="*/ 140 w 923"/>
                  <a:gd name="T83" fmla="*/ 142 h 925"/>
                  <a:gd name="T84" fmla="*/ 227 w 923"/>
                  <a:gd name="T85" fmla="*/ 75 h 925"/>
                  <a:gd name="T86" fmla="*/ 326 w 923"/>
                  <a:gd name="T87" fmla="*/ 29 h 925"/>
                  <a:gd name="T88" fmla="*/ 438 w 923"/>
                  <a:gd name="T89" fmla="*/ 10 h 925"/>
                  <a:gd name="T90" fmla="*/ 553 w 923"/>
                  <a:gd name="T91" fmla="*/ 17 h 925"/>
                  <a:gd name="T92" fmla="*/ 659 w 923"/>
                  <a:gd name="T93" fmla="*/ 54 h 925"/>
                  <a:gd name="T94" fmla="*/ 751 w 923"/>
                  <a:gd name="T95" fmla="*/ 113 h 925"/>
                  <a:gd name="T96" fmla="*/ 826 w 923"/>
                  <a:gd name="T97" fmla="*/ 192 h 925"/>
                  <a:gd name="T98" fmla="*/ 879 w 923"/>
                  <a:gd name="T99" fmla="*/ 286 h 925"/>
                  <a:gd name="T100" fmla="*/ 910 w 923"/>
                  <a:gd name="T101" fmla="*/ 393 h 9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23"/>
                  <a:gd name="T154" fmla="*/ 0 h 925"/>
                  <a:gd name="T155" fmla="*/ 923 w 923"/>
                  <a:gd name="T156" fmla="*/ 925 h 92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23" h="925">
                    <a:moveTo>
                      <a:pt x="923" y="463"/>
                    </a:moveTo>
                    <a:lnTo>
                      <a:pt x="923" y="439"/>
                    </a:lnTo>
                    <a:lnTo>
                      <a:pt x="922" y="415"/>
                    </a:lnTo>
                    <a:lnTo>
                      <a:pt x="918" y="391"/>
                    </a:lnTo>
                    <a:lnTo>
                      <a:pt x="914" y="368"/>
                    </a:lnTo>
                    <a:lnTo>
                      <a:pt x="908" y="347"/>
                    </a:lnTo>
                    <a:lnTo>
                      <a:pt x="902" y="324"/>
                    </a:lnTo>
                    <a:lnTo>
                      <a:pt x="895" y="303"/>
                    </a:lnTo>
                    <a:lnTo>
                      <a:pt x="887" y="282"/>
                    </a:lnTo>
                    <a:lnTo>
                      <a:pt x="877" y="263"/>
                    </a:lnTo>
                    <a:lnTo>
                      <a:pt x="868" y="242"/>
                    </a:lnTo>
                    <a:lnTo>
                      <a:pt x="856" y="223"/>
                    </a:lnTo>
                    <a:lnTo>
                      <a:pt x="845" y="203"/>
                    </a:lnTo>
                    <a:lnTo>
                      <a:pt x="831" y="186"/>
                    </a:lnTo>
                    <a:lnTo>
                      <a:pt x="818" y="169"/>
                    </a:lnTo>
                    <a:lnTo>
                      <a:pt x="803" y="152"/>
                    </a:lnTo>
                    <a:lnTo>
                      <a:pt x="787" y="136"/>
                    </a:lnTo>
                    <a:lnTo>
                      <a:pt x="772" y="121"/>
                    </a:lnTo>
                    <a:lnTo>
                      <a:pt x="755" y="106"/>
                    </a:lnTo>
                    <a:lnTo>
                      <a:pt x="737" y="92"/>
                    </a:lnTo>
                    <a:lnTo>
                      <a:pt x="720" y="79"/>
                    </a:lnTo>
                    <a:lnTo>
                      <a:pt x="701" y="67"/>
                    </a:lnTo>
                    <a:lnTo>
                      <a:pt x="682" y="56"/>
                    </a:lnTo>
                    <a:lnTo>
                      <a:pt x="662" y="46"/>
                    </a:lnTo>
                    <a:lnTo>
                      <a:pt x="641" y="36"/>
                    </a:lnTo>
                    <a:lnTo>
                      <a:pt x="620" y="29"/>
                    </a:lnTo>
                    <a:lnTo>
                      <a:pt x="599" y="21"/>
                    </a:lnTo>
                    <a:lnTo>
                      <a:pt x="576" y="15"/>
                    </a:lnTo>
                    <a:lnTo>
                      <a:pt x="555" y="10"/>
                    </a:lnTo>
                    <a:lnTo>
                      <a:pt x="532" y="6"/>
                    </a:lnTo>
                    <a:lnTo>
                      <a:pt x="509" y="2"/>
                    </a:lnTo>
                    <a:lnTo>
                      <a:pt x="486" y="2"/>
                    </a:lnTo>
                    <a:lnTo>
                      <a:pt x="461" y="0"/>
                    </a:lnTo>
                    <a:lnTo>
                      <a:pt x="438" y="2"/>
                    </a:lnTo>
                    <a:lnTo>
                      <a:pt x="415" y="2"/>
                    </a:lnTo>
                    <a:lnTo>
                      <a:pt x="392" y="6"/>
                    </a:lnTo>
                    <a:lnTo>
                      <a:pt x="369" y="10"/>
                    </a:lnTo>
                    <a:lnTo>
                      <a:pt x="346" y="15"/>
                    </a:lnTo>
                    <a:lnTo>
                      <a:pt x="325" y="21"/>
                    </a:lnTo>
                    <a:lnTo>
                      <a:pt x="301" y="29"/>
                    </a:lnTo>
                    <a:lnTo>
                      <a:pt x="282" y="36"/>
                    </a:lnTo>
                    <a:lnTo>
                      <a:pt x="261" y="46"/>
                    </a:lnTo>
                    <a:lnTo>
                      <a:pt x="240" y="56"/>
                    </a:lnTo>
                    <a:lnTo>
                      <a:pt x="221" y="67"/>
                    </a:lnTo>
                    <a:lnTo>
                      <a:pt x="204" y="79"/>
                    </a:lnTo>
                    <a:lnTo>
                      <a:pt x="184" y="92"/>
                    </a:lnTo>
                    <a:lnTo>
                      <a:pt x="167" y="106"/>
                    </a:lnTo>
                    <a:lnTo>
                      <a:pt x="150" y="121"/>
                    </a:lnTo>
                    <a:lnTo>
                      <a:pt x="134" y="136"/>
                    </a:lnTo>
                    <a:lnTo>
                      <a:pt x="119" y="152"/>
                    </a:lnTo>
                    <a:lnTo>
                      <a:pt x="104" y="169"/>
                    </a:lnTo>
                    <a:lnTo>
                      <a:pt x="90" y="186"/>
                    </a:lnTo>
                    <a:lnTo>
                      <a:pt x="79" y="203"/>
                    </a:lnTo>
                    <a:lnTo>
                      <a:pt x="65" y="223"/>
                    </a:lnTo>
                    <a:lnTo>
                      <a:pt x="56" y="242"/>
                    </a:lnTo>
                    <a:lnTo>
                      <a:pt x="44" y="263"/>
                    </a:lnTo>
                    <a:lnTo>
                      <a:pt x="35" y="282"/>
                    </a:lnTo>
                    <a:lnTo>
                      <a:pt x="27" y="303"/>
                    </a:lnTo>
                    <a:lnTo>
                      <a:pt x="19" y="324"/>
                    </a:lnTo>
                    <a:lnTo>
                      <a:pt x="14" y="347"/>
                    </a:lnTo>
                    <a:lnTo>
                      <a:pt x="8" y="368"/>
                    </a:lnTo>
                    <a:lnTo>
                      <a:pt x="4" y="391"/>
                    </a:lnTo>
                    <a:lnTo>
                      <a:pt x="2" y="415"/>
                    </a:lnTo>
                    <a:lnTo>
                      <a:pt x="0" y="439"/>
                    </a:lnTo>
                    <a:lnTo>
                      <a:pt x="0" y="463"/>
                    </a:lnTo>
                    <a:lnTo>
                      <a:pt x="0" y="486"/>
                    </a:lnTo>
                    <a:lnTo>
                      <a:pt x="2" y="510"/>
                    </a:lnTo>
                    <a:lnTo>
                      <a:pt x="4" y="534"/>
                    </a:lnTo>
                    <a:lnTo>
                      <a:pt x="8" y="557"/>
                    </a:lnTo>
                    <a:lnTo>
                      <a:pt x="14" y="578"/>
                    </a:lnTo>
                    <a:lnTo>
                      <a:pt x="19" y="601"/>
                    </a:lnTo>
                    <a:lnTo>
                      <a:pt x="27" y="622"/>
                    </a:lnTo>
                    <a:lnTo>
                      <a:pt x="35" y="643"/>
                    </a:lnTo>
                    <a:lnTo>
                      <a:pt x="44" y="662"/>
                    </a:lnTo>
                    <a:lnTo>
                      <a:pt x="56" y="683"/>
                    </a:lnTo>
                    <a:lnTo>
                      <a:pt x="65" y="702"/>
                    </a:lnTo>
                    <a:lnTo>
                      <a:pt x="79" y="722"/>
                    </a:lnTo>
                    <a:lnTo>
                      <a:pt x="90" y="739"/>
                    </a:lnTo>
                    <a:lnTo>
                      <a:pt x="104" y="756"/>
                    </a:lnTo>
                    <a:lnTo>
                      <a:pt x="119" y="773"/>
                    </a:lnTo>
                    <a:lnTo>
                      <a:pt x="134" y="789"/>
                    </a:lnTo>
                    <a:lnTo>
                      <a:pt x="150" y="804"/>
                    </a:lnTo>
                    <a:lnTo>
                      <a:pt x="167" y="820"/>
                    </a:lnTo>
                    <a:lnTo>
                      <a:pt x="184" y="833"/>
                    </a:lnTo>
                    <a:lnTo>
                      <a:pt x="204" y="846"/>
                    </a:lnTo>
                    <a:lnTo>
                      <a:pt x="221" y="858"/>
                    </a:lnTo>
                    <a:lnTo>
                      <a:pt x="240" y="869"/>
                    </a:lnTo>
                    <a:lnTo>
                      <a:pt x="261" y="879"/>
                    </a:lnTo>
                    <a:lnTo>
                      <a:pt x="282" y="889"/>
                    </a:lnTo>
                    <a:lnTo>
                      <a:pt x="301" y="896"/>
                    </a:lnTo>
                    <a:lnTo>
                      <a:pt x="325" y="904"/>
                    </a:lnTo>
                    <a:lnTo>
                      <a:pt x="346" y="910"/>
                    </a:lnTo>
                    <a:lnTo>
                      <a:pt x="369" y="915"/>
                    </a:lnTo>
                    <a:lnTo>
                      <a:pt x="392" y="919"/>
                    </a:lnTo>
                    <a:lnTo>
                      <a:pt x="415" y="923"/>
                    </a:lnTo>
                    <a:lnTo>
                      <a:pt x="438" y="923"/>
                    </a:lnTo>
                    <a:lnTo>
                      <a:pt x="461" y="925"/>
                    </a:lnTo>
                    <a:lnTo>
                      <a:pt x="486" y="923"/>
                    </a:lnTo>
                    <a:lnTo>
                      <a:pt x="509" y="923"/>
                    </a:lnTo>
                    <a:lnTo>
                      <a:pt x="532" y="919"/>
                    </a:lnTo>
                    <a:lnTo>
                      <a:pt x="555" y="915"/>
                    </a:lnTo>
                    <a:lnTo>
                      <a:pt x="576" y="910"/>
                    </a:lnTo>
                    <a:lnTo>
                      <a:pt x="599" y="904"/>
                    </a:lnTo>
                    <a:lnTo>
                      <a:pt x="620" y="896"/>
                    </a:lnTo>
                    <a:lnTo>
                      <a:pt x="641" y="889"/>
                    </a:lnTo>
                    <a:lnTo>
                      <a:pt x="662" y="879"/>
                    </a:lnTo>
                    <a:lnTo>
                      <a:pt x="682" y="869"/>
                    </a:lnTo>
                    <a:lnTo>
                      <a:pt x="701" y="858"/>
                    </a:lnTo>
                    <a:lnTo>
                      <a:pt x="720" y="846"/>
                    </a:lnTo>
                    <a:lnTo>
                      <a:pt x="737" y="833"/>
                    </a:lnTo>
                    <a:lnTo>
                      <a:pt x="755" y="820"/>
                    </a:lnTo>
                    <a:lnTo>
                      <a:pt x="772" y="804"/>
                    </a:lnTo>
                    <a:lnTo>
                      <a:pt x="787" y="789"/>
                    </a:lnTo>
                    <a:lnTo>
                      <a:pt x="803" y="773"/>
                    </a:lnTo>
                    <a:lnTo>
                      <a:pt x="818" y="756"/>
                    </a:lnTo>
                    <a:lnTo>
                      <a:pt x="831" y="739"/>
                    </a:lnTo>
                    <a:lnTo>
                      <a:pt x="845" y="722"/>
                    </a:lnTo>
                    <a:lnTo>
                      <a:pt x="856" y="702"/>
                    </a:lnTo>
                    <a:lnTo>
                      <a:pt x="868" y="683"/>
                    </a:lnTo>
                    <a:lnTo>
                      <a:pt x="877" y="662"/>
                    </a:lnTo>
                    <a:lnTo>
                      <a:pt x="887" y="643"/>
                    </a:lnTo>
                    <a:lnTo>
                      <a:pt x="895" y="622"/>
                    </a:lnTo>
                    <a:lnTo>
                      <a:pt x="902" y="601"/>
                    </a:lnTo>
                    <a:lnTo>
                      <a:pt x="908" y="578"/>
                    </a:lnTo>
                    <a:lnTo>
                      <a:pt x="914" y="557"/>
                    </a:lnTo>
                    <a:lnTo>
                      <a:pt x="918" y="534"/>
                    </a:lnTo>
                    <a:lnTo>
                      <a:pt x="922" y="510"/>
                    </a:lnTo>
                    <a:lnTo>
                      <a:pt x="923" y="486"/>
                    </a:lnTo>
                    <a:lnTo>
                      <a:pt x="923" y="463"/>
                    </a:lnTo>
                    <a:close/>
                    <a:moveTo>
                      <a:pt x="916" y="463"/>
                    </a:moveTo>
                    <a:lnTo>
                      <a:pt x="914" y="486"/>
                    </a:lnTo>
                    <a:lnTo>
                      <a:pt x="912" y="509"/>
                    </a:lnTo>
                    <a:lnTo>
                      <a:pt x="910" y="532"/>
                    </a:lnTo>
                    <a:lnTo>
                      <a:pt x="906" y="555"/>
                    </a:lnTo>
                    <a:lnTo>
                      <a:pt x="900" y="576"/>
                    </a:lnTo>
                    <a:lnTo>
                      <a:pt x="895" y="597"/>
                    </a:lnTo>
                    <a:lnTo>
                      <a:pt x="887" y="618"/>
                    </a:lnTo>
                    <a:lnTo>
                      <a:pt x="879" y="639"/>
                    </a:lnTo>
                    <a:lnTo>
                      <a:pt x="870" y="658"/>
                    </a:lnTo>
                    <a:lnTo>
                      <a:pt x="860" y="679"/>
                    </a:lnTo>
                    <a:lnTo>
                      <a:pt x="849" y="699"/>
                    </a:lnTo>
                    <a:lnTo>
                      <a:pt x="837" y="716"/>
                    </a:lnTo>
                    <a:lnTo>
                      <a:pt x="826" y="733"/>
                    </a:lnTo>
                    <a:lnTo>
                      <a:pt x="812" y="750"/>
                    </a:lnTo>
                    <a:lnTo>
                      <a:pt x="797" y="768"/>
                    </a:lnTo>
                    <a:lnTo>
                      <a:pt x="781" y="783"/>
                    </a:lnTo>
                    <a:lnTo>
                      <a:pt x="766" y="798"/>
                    </a:lnTo>
                    <a:lnTo>
                      <a:pt x="751" y="812"/>
                    </a:lnTo>
                    <a:lnTo>
                      <a:pt x="733" y="825"/>
                    </a:lnTo>
                    <a:lnTo>
                      <a:pt x="714" y="839"/>
                    </a:lnTo>
                    <a:lnTo>
                      <a:pt x="697" y="850"/>
                    </a:lnTo>
                    <a:lnTo>
                      <a:pt x="678" y="862"/>
                    </a:lnTo>
                    <a:lnTo>
                      <a:pt x="659" y="871"/>
                    </a:lnTo>
                    <a:lnTo>
                      <a:pt x="637" y="881"/>
                    </a:lnTo>
                    <a:lnTo>
                      <a:pt x="616" y="889"/>
                    </a:lnTo>
                    <a:lnTo>
                      <a:pt x="595" y="896"/>
                    </a:lnTo>
                    <a:lnTo>
                      <a:pt x="574" y="902"/>
                    </a:lnTo>
                    <a:lnTo>
                      <a:pt x="553" y="908"/>
                    </a:lnTo>
                    <a:lnTo>
                      <a:pt x="530" y="912"/>
                    </a:lnTo>
                    <a:lnTo>
                      <a:pt x="507" y="914"/>
                    </a:lnTo>
                    <a:lnTo>
                      <a:pt x="484" y="915"/>
                    </a:lnTo>
                    <a:lnTo>
                      <a:pt x="461" y="915"/>
                    </a:lnTo>
                    <a:lnTo>
                      <a:pt x="438" y="915"/>
                    </a:lnTo>
                    <a:lnTo>
                      <a:pt x="415" y="914"/>
                    </a:lnTo>
                    <a:lnTo>
                      <a:pt x="392" y="912"/>
                    </a:lnTo>
                    <a:lnTo>
                      <a:pt x="371" y="908"/>
                    </a:lnTo>
                    <a:lnTo>
                      <a:pt x="348" y="902"/>
                    </a:lnTo>
                    <a:lnTo>
                      <a:pt x="326" y="896"/>
                    </a:lnTo>
                    <a:lnTo>
                      <a:pt x="305" y="889"/>
                    </a:lnTo>
                    <a:lnTo>
                      <a:pt x="284" y="881"/>
                    </a:lnTo>
                    <a:lnTo>
                      <a:pt x="265" y="871"/>
                    </a:lnTo>
                    <a:lnTo>
                      <a:pt x="246" y="862"/>
                    </a:lnTo>
                    <a:lnTo>
                      <a:pt x="227" y="850"/>
                    </a:lnTo>
                    <a:lnTo>
                      <a:pt x="207" y="839"/>
                    </a:lnTo>
                    <a:lnTo>
                      <a:pt x="190" y="825"/>
                    </a:lnTo>
                    <a:lnTo>
                      <a:pt x="173" y="812"/>
                    </a:lnTo>
                    <a:lnTo>
                      <a:pt x="156" y="798"/>
                    </a:lnTo>
                    <a:lnTo>
                      <a:pt x="140" y="783"/>
                    </a:lnTo>
                    <a:lnTo>
                      <a:pt x="125" y="768"/>
                    </a:lnTo>
                    <a:lnTo>
                      <a:pt x="111" y="750"/>
                    </a:lnTo>
                    <a:lnTo>
                      <a:pt x="98" y="733"/>
                    </a:lnTo>
                    <a:lnTo>
                      <a:pt x="85" y="716"/>
                    </a:lnTo>
                    <a:lnTo>
                      <a:pt x="73" y="699"/>
                    </a:lnTo>
                    <a:lnTo>
                      <a:pt x="62" y="679"/>
                    </a:lnTo>
                    <a:lnTo>
                      <a:pt x="52" y="658"/>
                    </a:lnTo>
                    <a:lnTo>
                      <a:pt x="42" y="639"/>
                    </a:lnTo>
                    <a:lnTo>
                      <a:pt x="35" y="618"/>
                    </a:lnTo>
                    <a:lnTo>
                      <a:pt x="27" y="597"/>
                    </a:lnTo>
                    <a:lnTo>
                      <a:pt x="21" y="576"/>
                    </a:lnTo>
                    <a:lnTo>
                      <a:pt x="17" y="555"/>
                    </a:lnTo>
                    <a:lnTo>
                      <a:pt x="14" y="532"/>
                    </a:lnTo>
                    <a:lnTo>
                      <a:pt x="10" y="509"/>
                    </a:lnTo>
                    <a:lnTo>
                      <a:pt x="8" y="486"/>
                    </a:lnTo>
                    <a:lnTo>
                      <a:pt x="8" y="463"/>
                    </a:lnTo>
                    <a:lnTo>
                      <a:pt x="8" y="439"/>
                    </a:lnTo>
                    <a:lnTo>
                      <a:pt x="10" y="416"/>
                    </a:lnTo>
                    <a:lnTo>
                      <a:pt x="14" y="393"/>
                    </a:lnTo>
                    <a:lnTo>
                      <a:pt x="17" y="370"/>
                    </a:lnTo>
                    <a:lnTo>
                      <a:pt x="21" y="349"/>
                    </a:lnTo>
                    <a:lnTo>
                      <a:pt x="27" y="328"/>
                    </a:lnTo>
                    <a:lnTo>
                      <a:pt x="35" y="307"/>
                    </a:lnTo>
                    <a:lnTo>
                      <a:pt x="42" y="286"/>
                    </a:lnTo>
                    <a:lnTo>
                      <a:pt x="52" y="267"/>
                    </a:lnTo>
                    <a:lnTo>
                      <a:pt x="62" y="246"/>
                    </a:lnTo>
                    <a:lnTo>
                      <a:pt x="73" y="226"/>
                    </a:lnTo>
                    <a:lnTo>
                      <a:pt x="85" y="209"/>
                    </a:lnTo>
                    <a:lnTo>
                      <a:pt x="98" y="192"/>
                    </a:lnTo>
                    <a:lnTo>
                      <a:pt x="111" y="175"/>
                    </a:lnTo>
                    <a:lnTo>
                      <a:pt x="125" y="157"/>
                    </a:lnTo>
                    <a:lnTo>
                      <a:pt x="140" y="142"/>
                    </a:lnTo>
                    <a:lnTo>
                      <a:pt x="156" y="127"/>
                    </a:lnTo>
                    <a:lnTo>
                      <a:pt x="173" y="113"/>
                    </a:lnTo>
                    <a:lnTo>
                      <a:pt x="190" y="100"/>
                    </a:lnTo>
                    <a:lnTo>
                      <a:pt x="207" y="86"/>
                    </a:lnTo>
                    <a:lnTo>
                      <a:pt x="227" y="75"/>
                    </a:lnTo>
                    <a:lnTo>
                      <a:pt x="246" y="63"/>
                    </a:lnTo>
                    <a:lnTo>
                      <a:pt x="265" y="54"/>
                    </a:lnTo>
                    <a:lnTo>
                      <a:pt x="284" y="44"/>
                    </a:lnTo>
                    <a:lnTo>
                      <a:pt x="305" y="36"/>
                    </a:lnTo>
                    <a:lnTo>
                      <a:pt x="326" y="29"/>
                    </a:lnTo>
                    <a:lnTo>
                      <a:pt x="348" y="23"/>
                    </a:lnTo>
                    <a:lnTo>
                      <a:pt x="371" y="17"/>
                    </a:lnTo>
                    <a:lnTo>
                      <a:pt x="392" y="13"/>
                    </a:lnTo>
                    <a:lnTo>
                      <a:pt x="415" y="11"/>
                    </a:lnTo>
                    <a:lnTo>
                      <a:pt x="438" y="10"/>
                    </a:lnTo>
                    <a:lnTo>
                      <a:pt x="461" y="10"/>
                    </a:lnTo>
                    <a:lnTo>
                      <a:pt x="484" y="10"/>
                    </a:lnTo>
                    <a:lnTo>
                      <a:pt x="507" y="11"/>
                    </a:lnTo>
                    <a:lnTo>
                      <a:pt x="530" y="13"/>
                    </a:lnTo>
                    <a:lnTo>
                      <a:pt x="553" y="17"/>
                    </a:lnTo>
                    <a:lnTo>
                      <a:pt x="574" y="23"/>
                    </a:lnTo>
                    <a:lnTo>
                      <a:pt x="595" y="29"/>
                    </a:lnTo>
                    <a:lnTo>
                      <a:pt x="616" y="36"/>
                    </a:lnTo>
                    <a:lnTo>
                      <a:pt x="637" y="44"/>
                    </a:lnTo>
                    <a:lnTo>
                      <a:pt x="659" y="54"/>
                    </a:lnTo>
                    <a:lnTo>
                      <a:pt x="678" y="63"/>
                    </a:lnTo>
                    <a:lnTo>
                      <a:pt x="697" y="75"/>
                    </a:lnTo>
                    <a:lnTo>
                      <a:pt x="714" y="86"/>
                    </a:lnTo>
                    <a:lnTo>
                      <a:pt x="733" y="100"/>
                    </a:lnTo>
                    <a:lnTo>
                      <a:pt x="751" y="113"/>
                    </a:lnTo>
                    <a:lnTo>
                      <a:pt x="766" y="127"/>
                    </a:lnTo>
                    <a:lnTo>
                      <a:pt x="781" y="142"/>
                    </a:lnTo>
                    <a:lnTo>
                      <a:pt x="797" y="157"/>
                    </a:lnTo>
                    <a:lnTo>
                      <a:pt x="812" y="175"/>
                    </a:lnTo>
                    <a:lnTo>
                      <a:pt x="826" y="192"/>
                    </a:lnTo>
                    <a:lnTo>
                      <a:pt x="837" y="209"/>
                    </a:lnTo>
                    <a:lnTo>
                      <a:pt x="849" y="226"/>
                    </a:lnTo>
                    <a:lnTo>
                      <a:pt x="860" y="246"/>
                    </a:lnTo>
                    <a:lnTo>
                      <a:pt x="870" y="267"/>
                    </a:lnTo>
                    <a:lnTo>
                      <a:pt x="879" y="286"/>
                    </a:lnTo>
                    <a:lnTo>
                      <a:pt x="887" y="307"/>
                    </a:lnTo>
                    <a:lnTo>
                      <a:pt x="895" y="328"/>
                    </a:lnTo>
                    <a:lnTo>
                      <a:pt x="900" y="349"/>
                    </a:lnTo>
                    <a:lnTo>
                      <a:pt x="906" y="370"/>
                    </a:lnTo>
                    <a:lnTo>
                      <a:pt x="910" y="393"/>
                    </a:lnTo>
                    <a:lnTo>
                      <a:pt x="912" y="416"/>
                    </a:lnTo>
                    <a:lnTo>
                      <a:pt x="914" y="439"/>
                    </a:lnTo>
                    <a:lnTo>
                      <a:pt x="916" y="463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5" name="Freeform 109">
                <a:extLst>
                  <a:ext uri="{FF2B5EF4-FFF2-40B4-BE49-F238E27FC236}">
                    <a16:creationId xmlns:a16="http://schemas.microsoft.com/office/drawing/2014/main" id="{7B461B6A-43BE-4DF5-B88B-BD047A6FEE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" y="1721"/>
                <a:ext cx="916" cy="917"/>
              </a:xfrm>
              <a:custGeom>
                <a:avLst/>
                <a:gdLst>
                  <a:gd name="T0" fmla="*/ 906 w 916"/>
                  <a:gd name="T1" fmla="*/ 366 h 917"/>
                  <a:gd name="T2" fmla="*/ 870 w 916"/>
                  <a:gd name="T3" fmla="*/ 261 h 917"/>
                  <a:gd name="T4" fmla="*/ 810 w 916"/>
                  <a:gd name="T5" fmla="*/ 167 h 917"/>
                  <a:gd name="T6" fmla="*/ 731 w 916"/>
                  <a:gd name="T7" fmla="*/ 92 h 917"/>
                  <a:gd name="T8" fmla="*/ 635 w 916"/>
                  <a:gd name="T9" fmla="*/ 36 h 917"/>
                  <a:gd name="T10" fmla="*/ 528 w 916"/>
                  <a:gd name="T11" fmla="*/ 6 h 917"/>
                  <a:gd name="T12" fmla="*/ 411 w 916"/>
                  <a:gd name="T13" fmla="*/ 4 h 917"/>
                  <a:gd name="T14" fmla="*/ 299 w 916"/>
                  <a:gd name="T15" fmla="*/ 29 h 917"/>
                  <a:gd name="T16" fmla="*/ 201 w 916"/>
                  <a:gd name="T17" fmla="*/ 78 h 917"/>
                  <a:gd name="T18" fmla="*/ 119 w 916"/>
                  <a:gd name="T19" fmla="*/ 151 h 917"/>
                  <a:gd name="T20" fmla="*/ 54 w 916"/>
                  <a:gd name="T21" fmla="*/ 240 h 917"/>
                  <a:gd name="T22" fmla="*/ 13 w 916"/>
                  <a:gd name="T23" fmla="*/ 343 h 917"/>
                  <a:gd name="T24" fmla="*/ 0 w 916"/>
                  <a:gd name="T25" fmla="*/ 459 h 917"/>
                  <a:gd name="T26" fmla="*/ 13 w 916"/>
                  <a:gd name="T27" fmla="*/ 574 h 917"/>
                  <a:gd name="T28" fmla="*/ 54 w 916"/>
                  <a:gd name="T29" fmla="*/ 677 h 917"/>
                  <a:gd name="T30" fmla="*/ 119 w 916"/>
                  <a:gd name="T31" fmla="*/ 766 h 917"/>
                  <a:gd name="T32" fmla="*/ 201 w 916"/>
                  <a:gd name="T33" fmla="*/ 839 h 917"/>
                  <a:gd name="T34" fmla="*/ 299 w 916"/>
                  <a:gd name="T35" fmla="*/ 888 h 917"/>
                  <a:gd name="T36" fmla="*/ 411 w 916"/>
                  <a:gd name="T37" fmla="*/ 913 h 917"/>
                  <a:gd name="T38" fmla="*/ 528 w 916"/>
                  <a:gd name="T39" fmla="*/ 911 h 917"/>
                  <a:gd name="T40" fmla="*/ 635 w 916"/>
                  <a:gd name="T41" fmla="*/ 881 h 917"/>
                  <a:gd name="T42" fmla="*/ 731 w 916"/>
                  <a:gd name="T43" fmla="*/ 825 h 917"/>
                  <a:gd name="T44" fmla="*/ 810 w 916"/>
                  <a:gd name="T45" fmla="*/ 750 h 917"/>
                  <a:gd name="T46" fmla="*/ 870 w 916"/>
                  <a:gd name="T47" fmla="*/ 656 h 917"/>
                  <a:gd name="T48" fmla="*/ 906 w 916"/>
                  <a:gd name="T49" fmla="*/ 551 h 917"/>
                  <a:gd name="T50" fmla="*/ 906 w 916"/>
                  <a:gd name="T51" fmla="*/ 459 h 917"/>
                  <a:gd name="T52" fmla="*/ 893 w 916"/>
                  <a:gd name="T53" fmla="*/ 572 h 917"/>
                  <a:gd name="T54" fmla="*/ 852 w 916"/>
                  <a:gd name="T55" fmla="*/ 673 h 917"/>
                  <a:gd name="T56" fmla="*/ 791 w 916"/>
                  <a:gd name="T57" fmla="*/ 762 h 917"/>
                  <a:gd name="T58" fmla="*/ 708 w 916"/>
                  <a:gd name="T59" fmla="*/ 831 h 917"/>
                  <a:gd name="T60" fmla="*/ 612 w 916"/>
                  <a:gd name="T61" fmla="*/ 881 h 917"/>
                  <a:gd name="T62" fmla="*/ 503 w 916"/>
                  <a:gd name="T63" fmla="*/ 906 h 917"/>
                  <a:gd name="T64" fmla="*/ 390 w 916"/>
                  <a:gd name="T65" fmla="*/ 904 h 917"/>
                  <a:gd name="T66" fmla="*/ 282 w 916"/>
                  <a:gd name="T67" fmla="*/ 873 h 917"/>
                  <a:gd name="T68" fmla="*/ 188 w 916"/>
                  <a:gd name="T69" fmla="*/ 819 h 917"/>
                  <a:gd name="T70" fmla="*/ 111 w 916"/>
                  <a:gd name="T71" fmla="*/ 744 h 917"/>
                  <a:gd name="T72" fmla="*/ 52 w 916"/>
                  <a:gd name="T73" fmla="*/ 654 h 917"/>
                  <a:gd name="T74" fmla="*/ 17 w 916"/>
                  <a:gd name="T75" fmla="*/ 549 h 917"/>
                  <a:gd name="T76" fmla="*/ 8 w 916"/>
                  <a:gd name="T77" fmla="*/ 435 h 917"/>
                  <a:gd name="T78" fmla="*/ 29 w 916"/>
                  <a:gd name="T79" fmla="*/ 324 h 917"/>
                  <a:gd name="T80" fmla="*/ 73 w 916"/>
                  <a:gd name="T81" fmla="*/ 226 h 917"/>
                  <a:gd name="T82" fmla="*/ 140 w 916"/>
                  <a:gd name="T83" fmla="*/ 140 h 917"/>
                  <a:gd name="T84" fmla="*/ 225 w 916"/>
                  <a:gd name="T85" fmla="*/ 75 h 917"/>
                  <a:gd name="T86" fmla="*/ 324 w 916"/>
                  <a:gd name="T87" fmla="*/ 29 h 917"/>
                  <a:gd name="T88" fmla="*/ 434 w 916"/>
                  <a:gd name="T89" fmla="*/ 9 h 917"/>
                  <a:gd name="T90" fmla="*/ 547 w 916"/>
                  <a:gd name="T91" fmla="*/ 19 h 917"/>
                  <a:gd name="T92" fmla="*/ 653 w 916"/>
                  <a:gd name="T93" fmla="*/ 54 h 917"/>
                  <a:gd name="T94" fmla="*/ 743 w 916"/>
                  <a:gd name="T95" fmla="*/ 111 h 917"/>
                  <a:gd name="T96" fmla="*/ 818 w 916"/>
                  <a:gd name="T97" fmla="*/ 190 h 917"/>
                  <a:gd name="T98" fmla="*/ 871 w 916"/>
                  <a:gd name="T99" fmla="*/ 284 h 917"/>
                  <a:gd name="T100" fmla="*/ 902 w 916"/>
                  <a:gd name="T101" fmla="*/ 389 h 9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16"/>
                  <a:gd name="T154" fmla="*/ 0 h 917"/>
                  <a:gd name="T155" fmla="*/ 916 w 916"/>
                  <a:gd name="T156" fmla="*/ 917 h 9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16" h="917">
                    <a:moveTo>
                      <a:pt x="916" y="459"/>
                    </a:moveTo>
                    <a:lnTo>
                      <a:pt x="914" y="435"/>
                    </a:lnTo>
                    <a:lnTo>
                      <a:pt x="912" y="412"/>
                    </a:lnTo>
                    <a:lnTo>
                      <a:pt x="910" y="389"/>
                    </a:lnTo>
                    <a:lnTo>
                      <a:pt x="906" y="366"/>
                    </a:lnTo>
                    <a:lnTo>
                      <a:pt x="900" y="343"/>
                    </a:lnTo>
                    <a:lnTo>
                      <a:pt x="895" y="322"/>
                    </a:lnTo>
                    <a:lnTo>
                      <a:pt x="887" y="301"/>
                    </a:lnTo>
                    <a:lnTo>
                      <a:pt x="879" y="280"/>
                    </a:lnTo>
                    <a:lnTo>
                      <a:pt x="870" y="261"/>
                    </a:lnTo>
                    <a:lnTo>
                      <a:pt x="860" y="240"/>
                    </a:lnTo>
                    <a:lnTo>
                      <a:pt x="848" y="221"/>
                    </a:lnTo>
                    <a:lnTo>
                      <a:pt x="837" y="203"/>
                    </a:lnTo>
                    <a:lnTo>
                      <a:pt x="823" y="184"/>
                    </a:lnTo>
                    <a:lnTo>
                      <a:pt x="810" y="167"/>
                    </a:lnTo>
                    <a:lnTo>
                      <a:pt x="797" y="151"/>
                    </a:lnTo>
                    <a:lnTo>
                      <a:pt x="781" y="134"/>
                    </a:lnTo>
                    <a:lnTo>
                      <a:pt x="766" y="119"/>
                    </a:lnTo>
                    <a:lnTo>
                      <a:pt x="749" y="105"/>
                    </a:lnTo>
                    <a:lnTo>
                      <a:pt x="731" y="92"/>
                    </a:lnTo>
                    <a:lnTo>
                      <a:pt x="714" y="78"/>
                    </a:lnTo>
                    <a:lnTo>
                      <a:pt x="695" y="67"/>
                    </a:lnTo>
                    <a:lnTo>
                      <a:pt x="676" y="55"/>
                    </a:lnTo>
                    <a:lnTo>
                      <a:pt x="656" y="46"/>
                    </a:lnTo>
                    <a:lnTo>
                      <a:pt x="635" y="36"/>
                    </a:lnTo>
                    <a:lnTo>
                      <a:pt x="614" y="29"/>
                    </a:lnTo>
                    <a:lnTo>
                      <a:pt x="593" y="21"/>
                    </a:lnTo>
                    <a:lnTo>
                      <a:pt x="572" y="15"/>
                    </a:lnTo>
                    <a:lnTo>
                      <a:pt x="549" y="9"/>
                    </a:lnTo>
                    <a:lnTo>
                      <a:pt x="528" y="6"/>
                    </a:lnTo>
                    <a:lnTo>
                      <a:pt x="505" y="4"/>
                    </a:lnTo>
                    <a:lnTo>
                      <a:pt x="480" y="2"/>
                    </a:lnTo>
                    <a:lnTo>
                      <a:pt x="457" y="0"/>
                    </a:lnTo>
                    <a:lnTo>
                      <a:pt x="434" y="2"/>
                    </a:lnTo>
                    <a:lnTo>
                      <a:pt x="411" y="4"/>
                    </a:lnTo>
                    <a:lnTo>
                      <a:pt x="388" y="6"/>
                    </a:lnTo>
                    <a:lnTo>
                      <a:pt x="365" y="9"/>
                    </a:lnTo>
                    <a:lnTo>
                      <a:pt x="344" y="15"/>
                    </a:lnTo>
                    <a:lnTo>
                      <a:pt x="321" y="21"/>
                    </a:lnTo>
                    <a:lnTo>
                      <a:pt x="299" y="29"/>
                    </a:lnTo>
                    <a:lnTo>
                      <a:pt x="278" y="36"/>
                    </a:lnTo>
                    <a:lnTo>
                      <a:pt x="259" y="46"/>
                    </a:lnTo>
                    <a:lnTo>
                      <a:pt x="240" y="55"/>
                    </a:lnTo>
                    <a:lnTo>
                      <a:pt x="221" y="67"/>
                    </a:lnTo>
                    <a:lnTo>
                      <a:pt x="201" y="78"/>
                    </a:lnTo>
                    <a:lnTo>
                      <a:pt x="184" y="92"/>
                    </a:lnTo>
                    <a:lnTo>
                      <a:pt x="165" y="105"/>
                    </a:lnTo>
                    <a:lnTo>
                      <a:pt x="150" y="119"/>
                    </a:lnTo>
                    <a:lnTo>
                      <a:pt x="134" y="134"/>
                    </a:lnTo>
                    <a:lnTo>
                      <a:pt x="119" y="151"/>
                    </a:lnTo>
                    <a:lnTo>
                      <a:pt x="104" y="167"/>
                    </a:lnTo>
                    <a:lnTo>
                      <a:pt x="90" y="184"/>
                    </a:lnTo>
                    <a:lnTo>
                      <a:pt x="77" y="203"/>
                    </a:lnTo>
                    <a:lnTo>
                      <a:pt x="65" y="221"/>
                    </a:lnTo>
                    <a:lnTo>
                      <a:pt x="54" y="240"/>
                    </a:lnTo>
                    <a:lnTo>
                      <a:pt x="44" y="261"/>
                    </a:lnTo>
                    <a:lnTo>
                      <a:pt x="34" y="280"/>
                    </a:lnTo>
                    <a:lnTo>
                      <a:pt x="27" y="301"/>
                    </a:lnTo>
                    <a:lnTo>
                      <a:pt x="19" y="322"/>
                    </a:lnTo>
                    <a:lnTo>
                      <a:pt x="13" y="343"/>
                    </a:lnTo>
                    <a:lnTo>
                      <a:pt x="10" y="366"/>
                    </a:lnTo>
                    <a:lnTo>
                      <a:pt x="4" y="389"/>
                    </a:lnTo>
                    <a:lnTo>
                      <a:pt x="2" y="412"/>
                    </a:lnTo>
                    <a:lnTo>
                      <a:pt x="0" y="435"/>
                    </a:lnTo>
                    <a:lnTo>
                      <a:pt x="0" y="459"/>
                    </a:lnTo>
                    <a:lnTo>
                      <a:pt x="0" y="482"/>
                    </a:lnTo>
                    <a:lnTo>
                      <a:pt x="2" y="505"/>
                    </a:lnTo>
                    <a:lnTo>
                      <a:pt x="4" y="528"/>
                    </a:lnTo>
                    <a:lnTo>
                      <a:pt x="10" y="551"/>
                    </a:lnTo>
                    <a:lnTo>
                      <a:pt x="13" y="574"/>
                    </a:lnTo>
                    <a:lnTo>
                      <a:pt x="19" y="595"/>
                    </a:lnTo>
                    <a:lnTo>
                      <a:pt x="27" y="616"/>
                    </a:lnTo>
                    <a:lnTo>
                      <a:pt x="34" y="637"/>
                    </a:lnTo>
                    <a:lnTo>
                      <a:pt x="44" y="656"/>
                    </a:lnTo>
                    <a:lnTo>
                      <a:pt x="54" y="677"/>
                    </a:lnTo>
                    <a:lnTo>
                      <a:pt x="65" y="697"/>
                    </a:lnTo>
                    <a:lnTo>
                      <a:pt x="77" y="714"/>
                    </a:lnTo>
                    <a:lnTo>
                      <a:pt x="90" y="733"/>
                    </a:lnTo>
                    <a:lnTo>
                      <a:pt x="104" y="750"/>
                    </a:lnTo>
                    <a:lnTo>
                      <a:pt x="119" y="766"/>
                    </a:lnTo>
                    <a:lnTo>
                      <a:pt x="134" y="783"/>
                    </a:lnTo>
                    <a:lnTo>
                      <a:pt x="150" y="798"/>
                    </a:lnTo>
                    <a:lnTo>
                      <a:pt x="165" y="812"/>
                    </a:lnTo>
                    <a:lnTo>
                      <a:pt x="184" y="825"/>
                    </a:lnTo>
                    <a:lnTo>
                      <a:pt x="201" y="839"/>
                    </a:lnTo>
                    <a:lnTo>
                      <a:pt x="221" y="850"/>
                    </a:lnTo>
                    <a:lnTo>
                      <a:pt x="240" y="862"/>
                    </a:lnTo>
                    <a:lnTo>
                      <a:pt x="259" y="871"/>
                    </a:lnTo>
                    <a:lnTo>
                      <a:pt x="278" y="881"/>
                    </a:lnTo>
                    <a:lnTo>
                      <a:pt x="299" y="888"/>
                    </a:lnTo>
                    <a:lnTo>
                      <a:pt x="321" y="896"/>
                    </a:lnTo>
                    <a:lnTo>
                      <a:pt x="344" y="902"/>
                    </a:lnTo>
                    <a:lnTo>
                      <a:pt x="365" y="908"/>
                    </a:lnTo>
                    <a:lnTo>
                      <a:pt x="388" y="911"/>
                    </a:lnTo>
                    <a:lnTo>
                      <a:pt x="411" y="913"/>
                    </a:lnTo>
                    <a:lnTo>
                      <a:pt x="434" y="915"/>
                    </a:lnTo>
                    <a:lnTo>
                      <a:pt x="457" y="917"/>
                    </a:lnTo>
                    <a:lnTo>
                      <a:pt x="480" y="915"/>
                    </a:lnTo>
                    <a:lnTo>
                      <a:pt x="505" y="913"/>
                    </a:lnTo>
                    <a:lnTo>
                      <a:pt x="528" y="911"/>
                    </a:lnTo>
                    <a:lnTo>
                      <a:pt x="549" y="908"/>
                    </a:lnTo>
                    <a:lnTo>
                      <a:pt x="572" y="902"/>
                    </a:lnTo>
                    <a:lnTo>
                      <a:pt x="593" y="896"/>
                    </a:lnTo>
                    <a:lnTo>
                      <a:pt x="614" y="888"/>
                    </a:lnTo>
                    <a:lnTo>
                      <a:pt x="635" y="881"/>
                    </a:lnTo>
                    <a:lnTo>
                      <a:pt x="656" y="871"/>
                    </a:lnTo>
                    <a:lnTo>
                      <a:pt x="676" y="862"/>
                    </a:lnTo>
                    <a:lnTo>
                      <a:pt x="695" y="850"/>
                    </a:lnTo>
                    <a:lnTo>
                      <a:pt x="714" y="839"/>
                    </a:lnTo>
                    <a:lnTo>
                      <a:pt x="731" y="825"/>
                    </a:lnTo>
                    <a:lnTo>
                      <a:pt x="749" y="812"/>
                    </a:lnTo>
                    <a:lnTo>
                      <a:pt x="766" y="798"/>
                    </a:lnTo>
                    <a:lnTo>
                      <a:pt x="781" y="783"/>
                    </a:lnTo>
                    <a:lnTo>
                      <a:pt x="797" y="766"/>
                    </a:lnTo>
                    <a:lnTo>
                      <a:pt x="810" y="750"/>
                    </a:lnTo>
                    <a:lnTo>
                      <a:pt x="823" y="733"/>
                    </a:lnTo>
                    <a:lnTo>
                      <a:pt x="837" y="714"/>
                    </a:lnTo>
                    <a:lnTo>
                      <a:pt x="848" y="697"/>
                    </a:lnTo>
                    <a:lnTo>
                      <a:pt x="860" y="677"/>
                    </a:lnTo>
                    <a:lnTo>
                      <a:pt x="870" y="656"/>
                    </a:lnTo>
                    <a:lnTo>
                      <a:pt x="879" y="637"/>
                    </a:lnTo>
                    <a:lnTo>
                      <a:pt x="887" y="616"/>
                    </a:lnTo>
                    <a:lnTo>
                      <a:pt x="895" y="595"/>
                    </a:lnTo>
                    <a:lnTo>
                      <a:pt x="900" y="574"/>
                    </a:lnTo>
                    <a:lnTo>
                      <a:pt x="906" y="551"/>
                    </a:lnTo>
                    <a:lnTo>
                      <a:pt x="910" y="528"/>
                    </a:lnTo>
                    <a:lnTo>
                      <a:pt x="912" y="505"/>
                    </a:lnTo>
                    <a:lnTo>
                      <a:pt x="914" y="482"/>
                    </a:lnTo>
                    <a:lnTo>
                      <a:pt x="916" y="459"/>
                    </a:lnTo>
                    <a:close/>
                    <a:moveTo>
                      <a:pt x="906" y="459"/>
                    </a:moveTo>
                    <a:lnTo>
                      <a:pt x="906" y="482"/>
                    </a:lnTo>
                    <a:lnTo>
                      <a:pt x="904" y="505"/>
                    </a:lnTo>
                    <a:lnTo>
                      <a:pt x="902" y="528"/>
                    </a:lnTo>
                    <a:lnTo>
                      <a:pt x="898" y="549"/>
                    </a:lnTo>
                    <a:lnTo>
                      <a:pt x="893" y="572"/>
                    </a:lnTo>
                    <a:lnTo>
                      <a:pt x="887" y="593"/>
                    </a:lnTo>
                    <a:lnTo>
                      <a:pt x="879" y="614"/>
                    </a:lnTo>
                    <a:lnTo>
                      <a:pt x="871" y="633"/>
                    </a:lnTo>
                    <a:lnTo>
                      <a:pt x="862" y="654"/>
                    </a:lnTo>
                    <a:lnTo>
                      <a:pt x="852" y="673"/>
                    </a:lnTo>
                    <a:lnTo>
                      <a:pt x="841" y="691"/>
                    </a:lnTo>
                    <a:lnTo>
                      <a:pt x="829" y="710"/>
                    </a:lnTo>
                    <a:lnTo>
                      <a:pt x="818" y="727"/>
                    </a:lnTo>
                    <a:lnTo>
                      <a:pt x="804" y="744"/>
                    </a:lnTo>
                    <a:lnTo>
                      <a:pt x="791" y="762"/>
                    </a:lnTo>
                    <a:lnTo>
                      <a:pt x="776" y="777"/>
                    </a:lnTo>
                    <a:lnTo>
                      <a:pt x="760" y="791"/>
                    </a:lnTo>
                    <a:lnTo>
                      <a:pt x="743" y="806"/>
                    </a:lnTo>
                    <a:lnTo>
                      <a:pt x="726" y="819"/>
                    </a:lnTo>
                    <a:lnTo>
                      <a:pt x="708" y="831"/>
                    </a:lnTo>
                    <a:lnTo>
                      <a:pt x="691" y="842"/>
                    </a:lnTo>
                    <a:lnTo>
                      <a:pt x="672" y="854"/>
                    </a:lnTo>
                    <a:lnTo>
                      <a:pt x="653" y="863"/>
                    </a:lnTo>
                    <a:lnTo>
                      <a:pt x="632" y="873"/>
                    </a:lnTo>
                    <a:lnTo>
                      <a:pt x="612" y="881"/>
                    </a:lnTo>
                    <a:lnTo>
                      <a:pt x="591" y="888"/>
                    </a:lnTo>
                    <a:lnTo>
                      <a:pt x="570" y="894"/>
                    </a:lnTo>
                    <a:lnTo>
                      <a:pt x="547" y="898"/>
                    </a:lnTo>
                    <a:lnTo>
                      <a:pt x="526" y="904"/>
                    </a:lnTo>
                    <a:lnTo>
                      <a:pt x="503" y="906"/>
                    </a:lnTo>
                    <a:lnTo>
                      <a:pt x="480" y="908"/>
                    </a:lnTo>
                    <a:lnTo>
                      <a:pt x="457" y="908"/>
                    </a:lnTo>
                    <a:lnTo>
                      <a:pt x="434" y="908"/>
                    </a:lnTo>
                    <a:lnTo>
                      <a:pt x="411" y="906"/>
                    </a:lnTo>
                    <a:lnTo>
                      <a:pt x="390" y="904"/>
                    </a:lnTo>
                    <a:lnTo>
                      <a:pt x="367" y="898"/>
                    </a:lnTo>
                    <a:lnTo>
                      <a:pt x="345" y="894"/>
                    </a:lnTo>
                    <a:lnTo>
                      <a:pt x="324" y="888"/>
                    </a:lnTo>
                    <a:lnTo>
                      <a:pt x="303" y="881"/>
                    </a:lnTo>
                    <a:lnTo>
                      <a:pt x="282" y="873"/>
                    </a:lnTo>
                    <a:lnTo>
                      <a:pt x="263" y="863"/>
                    </a:lnTo>
                    <a:lnTo>
                      <a:pt x="244" y="854"/>
                    </a:lnTo>
                    <a:lnTo>
                      <a:pt x="225" y="842"/>
                    </a:lnTo>
                    <a:lnTo>
                      <a:pt x="205" y="831"/>
                    </a:lnTo>
                    <a:lnTo>
                      <a:pt x="188" y="819"/>
                    </a:lnTo>
                    <a:lnTo>
                      <a:pt x="171" y="806"/>
                    </a:lnTo>
                    <a:lnTo>
                      <a:pt x="155" y="791"/>
                    </a:lnTo>
                    <a:lnTo>
                      <a:pt x="140" y="777"/>
                    </a:lnTo>
                    <a:lnTo>
                      <a:pt x="125" y="762"/>
                    </a:lnTo>
                    <a:lnTo>
                      <a:pt x="111" y="744"/>
                    </a:lnTo>
                    <a:lnTo>
                      <a:pt x="98" y="727"/>
                    </a:lnTo>
                    <a:lnTo>
                      <a:pt x="84" y="710"/>
                    </a:lnTo>
                    <a:lnTo>
                      <a:pt x="73" y="691"/>
                    </a:lnTo>
                    <a:lnTo>
                      <a:pt x="61" y="673"/>
                    </a:lnTo>
                    <a:lnTo>
                      <a:pt x="52" y="654"/>
                    </a:lnTo>
                    <a:lnTo>
                      <a:pt x="42" y="633"/>
                    </a:lnTo>
                    <a:lnTo>
                      <a:pt x="34" y="614"/>
                    </a:lnTo>
                    <a:lnTo>
                      <a:pt x="29" y="593"/>
                    </a:lnTo>
                    <a:lnTo>
                      <a:pt x="21" y="572"/>
                    </a:lnTo>
                    <a:lnTo>
                      <a:pt x="17" y="549"/>
                    </a:lnTo>
                    <a:lnTo>
                      <a:pt x="13" y="528"/>
                    </a:lnTo>
                    <a:lnTo>
                      <a:pt x="10" y="505"/>
                    </a:lnTo>
                    <a:lnTo>
                      <a:pt x="8" y="482"/>
                    </a:lnTo>
                    <a:lnTo>
                      <a:pt x="8" y="459"/>
                    </a:lnTo>
                    <a:lnTo>
                      <a:pt x="8" y="435"/>
                    </a:lnTo>
                    <a:lnTo>
                      <a:pt x="10" y="412"/>
                    </a:lnTo>
                    <a:lnTo>
                      <a:pt x="13" y="389"/>
                    </a:lnTo>
                    <a:lnTo>
                      <a:pt x="17" y="368"/>
                    </a:lnTo>
                    <a:lnTo>
                      <a:pt x="21" y="345"/>
                    </a:lnTo>
                    <a:lnTo>
                      <a:pt x="29" y="324"/>
                    </a:lnTo>
                    <a:lnTo>
                      <a:pt x="34" y="303"/>
                    </a:lnTo>
                    <a:lnTo>
                      <a:pt x="42" y="284"/>
                    </a:lnTo>
                    <a:lnTo>
                      <a:pt x="52" y="263"/>
                    </a:lnTo>
                    <a:lnTo>
                      <a:pt x="61" y="244"/>
                    </a:lnTo>
                    <a:lnTo>
                      <a:pt x="73" y="226"/>
                    </a:lnTo>
                    <a:lnTo>
                      <a:pt x="84" y="207"/>
                    </a:lnTo>
                    <a:lnTo>
                      <a:pt x="98" y="190"/>
                    </a:lnTo>
                    <a:lnTo>
                      <a:pt x="111" y="173"/>
                    </a:lnTo>
                    <a:lnTo>
                      <a:pt x="125" y="157"/>
                    </a:lnTo>
                    <a:lnTo>
                      <a:pt x="140" y="140"/>
                    </a:lnTo>
                    <a:lnTo>
                      <a:pt x="155" y="126"/>
                    </a:lnTo>
                    <a:lnTo>
                      <a:pt x="171" y="111"/>
                    </a:lnTo>
                    <a:lnTo>
                      <a:pt x="188" y="98"/>
                    </a:lnTo>
                    <a:lnTo>
                      <a:pt x="205" y="86"/>
                    </a:lnTo>
                    <a:lnTo>
                      <a:pt x="225" y="75"/>
                    </a:lnTo>
                    <a:lnTo>
                      <a:pt x="244" y="63"/>
                    </a:lnTo>
                    <a:lnTo>
                      <a:pt x="263" y="54"/>
                    </a:lnTo>
                    <a:lnTo>
                      <a:pt x="282" y="44"/>
                    </a:lnTo>
                    <a:lnTo>
                      <a:pt x="303" y="36"/>
                    </a:lnTo>
                    <a:lnTo>
                      <a:pt x="324" y="29"/>
                    </a:lnTo>
                    <a:lnTo>
                      <a:pt x="345" y="23"/>
                    </a:lnTo>
                    <a:lnTo>
                      <a:pt x="367" y="19"/>
                    </a:lnTo>
                    <a:lnTo>
                      <a:pt x="390" y="13"/>
                    </a:lnTo>
                    <a:lnTo>
                      <a:pt x="411" y="11"/>
                    </a:lnTo>
                    <a:lnTo>
                      <a:pt x="434" y="9"/>
                    </a:lnTo>
                    <a:lnTo>
                      <a:pt x="457" y="9"/>
                    </a:lnTo>
                    <a:lnTo>
                      <a:pt x="480" y="9"/>
                    </a:lnTo>
                    <a:lnTo>
                      <a:pt x="503" y="11"/>
                    </a:lnTo>
                    <a:lnTo>
                      <a:pt x="526" y="13"/>
                    </a:lnTo>
                    <a:lnTo>
                      <a:pt x="547" y="19"/>
                    </a:lnTo>
                    <a:lnTo>
                      <a:pt x="570" y="23"/>
                    </a:lnTo>
                    <a:lnTo>
                      <a:pt x="591" y="29"/>
                    </a:lnTo>
                    <a:lnTo>
                      <a:pt x="612" y="36"/>
                    </a:lnTo>
                    <a:lnTo>
                      <a:pt x="632" y="44"/>
                    </a:lnTo>
                    <a:lnTo>
                      <a:pt x="653" y="54"/>
                    </a:lnTo>
                    <a:lnTo>
                      <a:pt x="672" y="63"/>
                    </a:lnTo>
                    <a:lnTo>
                      <a:pt x="691" y="75"/>
                    </a:lnTo>
                    <a:lnTo>
                      <a:pt x="708" y="86"/>
                    </a:lnTo>
                    <a:lnTo>
                      <a:pt x="726" y="98"/>
                    </a:lnTo>
                    <a:lnTo>
                      <a:pt x="743" y="111"/>
                    </a:lnTo>
                    <a:lnTo>
                      <a:pt x="760" y="126"/>
                    </a:lnTo>
                    <a:lnTo>
                      <a:pt x="776" y="140"/>
                    </a:lnTo>
                    <a:lnTo>
                      <a:pt x="791" y="157"/>
                    </a:lnTo>
                    <a:lnTo>
                      <a:pt x="804" y="173"/>
                    </a:lnTo>
                    <a:lnTo>
                      <a:pt x="818" y="190"/>
                    </a:lnTo>
                    <a:lnTo>
                      <a:pt x="829" y="207"/>
                    </a:lnTo>
                    <a:lnTo>
                      <a:pt x="841" y="226"/>
                    </a:lnTo>
                    <a:lnTo>
                      <a:pt x="852" y="244"/>
                    </a:lnTo>
                    <a:lnTo>
                      <a:pt x="862" y="263"/>
                    </a:lnTo>
                    <a:lnTo>
                      <a:pt x="871" y="284"/>
                    </a:lnTo>
                    <a:lnTo>
                      <a:pt x="879" y="303"/>
                    </a:lnTo>
                    <a:lnTo>
                      <a:pt x="887" y="324"/>
                    </a:lnTo>
                    <a:lnTo>
                      <a:pt x="893" y="345"/>
                    </a:lnTo>
                    <a:lnTo>
                      <a:pt x="898" y="368"/>
                    </a:lnTo>
                    <a:lnTo>
                      <a:pt x="902" y="389"/>
                    </a:lnTo>
                    <a:lnTo>
                      <a:pt x="904" y="412"/>
                    </a:lnTo>
                    <a:lnTo>
                      <a:pt x="906" y="435"/>
                    </a:lnTo>
                    <a:lnTo>
                      <a:pt x="906" y="459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6" name="Freeform 110">
                <a:extLst>
                  <a:ext uri="{FF2B5EF4-FFF2-40B4-BE49-F238E27FC236}">
                    <a16:creationId xmlns:a16="http://schemas.microsoft.com/office/drawing/2014/main" id="{6E5FD64F-61BA-4691-9461-8C41C40D10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3" y="1727"/>
                <a:ext cx="908" cy="905"/>
              </a:xfrm>
              <a:custGeom>
                <a:avLst/>
                <a:gdLst>
                  <a:gd name="T0" fmla="*/ 898 w 908"/>
                  <a:gd name="T1" fmla="*/ 360 h 905"/>
                  <a:gd name="T2" fmla="*/ 862 w 908"/>
                  <a:gd name="T3" fmla="*/ 257 h 905"/>
                  <a:gd name="T4" fmla="*/ 804 w 908"/>
                  <a:gd name="T5" fmla="*/ 165 h 905"/>
                  <a:gd name="T6" fmla="*/ 725 w 908"/>
                  <a:gd name="T7" fmla="*/ 90 h 905"/>
                  <a:gd name="T8" fmla="*/ 629 w 908"/>
                  <a:gd name="T9" fmla="*/ 34 h 905"/>
                  <a:gd name="T10" fmla="*/ 522 w 908"/>
                  <a:gd name="T11" fmla="*/ 3 h 905"/>
                  <a:gd name="T12" fmla="*/ 407 w 908"/>
                  <a:gd name="T13" fmla="*/ 1 h 905"/>
                  <a:gd name="T14" fmla="*/ 297 w 908"/>
                  <a:gd name="T15" fmla="*/ 26 h 905"/>
                  <a:gd name="T16" fmla="*/ 199 w 908"/>
                  <a:gd name="T17" fmla="*/ 76 h 905"/>
                  <a:gd name="T18" fmla="*/ 117 w 908"/>
                  <a:gd name="T19" fmla="*/ 147 h 905"/>
                  <a:gd name="T20" fmla="*/ 54 w 908"/>
                  <a:gd name="T21" fmla="*/ 236 h 905"/>
                  <a:gd name="T22" fmla="*/ 13 w 908"/>
                  <a:gd name="T23" fmla="*/ 339 h 905"/>
                  <a:gd name="T24" fmla="*/ 0 w 908"/>
                  <a:gd name="T25" fmla="*/ 453 h 905"/>
                  <a:gd name="T26" fmla="*/ 13 w 908"/>
                  <a:gd name="T27" fmla="*/ 566 h 905"/>
                  <a:gd name="T28" fmla="*/ 54 w 908"/>
                  <a:gd name="T29" fmla="*/ 669 h 905"/>
                  <a:gd name="T30" fmla="*/ 117 w 908"/>
                  <a:gd name="T31" fmla="*/ 758 h 905"/>
                  <a:gd name="T32" fmla="*/ 199 w 908"/>
                  <a:gd name="T33" fmla="*/ 829 h 905"/>
                  <a:gd name="T34" fmla="*/ 297 w 908"/>
                  <a:gd name="T35" fmla="*/ 879 h 905"/>
                  <a:gd name="T36" fmla="*/ 407 w 908"/>
                  <a:gd name="T37" fmla="*/ 904 h 905"/>
                  <a:gd name="T38" fmla="*/ 522 w 908"/>
                  <a:gd name="T39" fmla="*/ 902 h 905"/>
                  <a:gd name="T40" fmla="*/ 629 w 908"/>
                  <a:gd name="T41" fmla="*/ 871 h 905"/>
                  <a:gd name="T42" fmla="*/ 725 w 908"/>
                  <a:gd name="T43" fmla="*/ 815 h 905"/>
                  <a:gd name="T44" fmla="*/ 804 w 908"/>
                  <a:gd name="T45" fmla="*/ 740 h 905"/>
                  <a:gd name="T46" fmla="*/ 862 w 908"/>
                  <a:gd name="T47" fmla="*/ 648 h 905"/>
                  <a:gd name="T48" fmla="*/ 898 w 908"/>
                  <a:gd name="T49" fmla="*/ 545 h 905"/>
                  <a:gd name="T50" fmla="*/ 898 w 908"/>
                  <a:gd name="T51" fmla="*/ 453 h 905"/>
                  <a:gd name="T52" fmla="*/ 885 w 908"/>
                  <a:gd name="T53" fmla="*/ 564 h 905"/>
                  <a:gd name="T54" fmla="*/ 844 w 908"/>
                  <a:gd name="T55" fmla="*/ 666 h 905"/>
                  <a:gd name="T56" fmla="*/ 783 w 908"/>
                  <a:gd name="T57" fmla="*/ 752 h 905"/>
                  <a:gd name="T58" fmla="*/ 702 w 908"/>
                  <a:gd name="T59" fmla="*/ 821 h 905"/>
                  <a:gd name="T60" fmla="*/ 606 w 908"/>
                  <a:gd name="T61" fmla="*/ 871 h 905"/>
                  <a:gd name="T62" fmla="*/ 499 w 908"/>
                  <a:gd name="T63" fmla="*/ 896 h 905"/>
                  <a:gd name="T64" fmla="*/ 386 w 908"/>
                  <a:gd name="T65" fmla="*/ 892 h 905"/>
                  <a:gd name="T66" fmla="*/ 280 w 908"/>
                  <a:gd name="T67" fmla="*/ 863 h 905"/>
                  <a:gd name="T68" fmla="*/ 186 w 908"/>
                  <a:gd name="T69" fmla="*/ 810 h 905"/>
                  <a:gd name="T70" fmla="*/ 109 w 908"/>
                  <a:gd name="T71" fmla="*/ 737 h 905"/>
                  <a:gd name="T72" fmla="*/ 52 w 908"/>
                  <a:gd name="T73" fmla="*/ 646 h 905"/>
                  <a:gd name="T74" fmla="*/ 17 w 908"/>
                  <a:gd name="T75" fmla="*/ 543 h 905"/>
                  <a:gd name="T76" fmla="*/ 9 w 908"/>
                  <a:gd name="T77" fmla="*/ 429 h 905"/>
                  <a:gd name="T78" fmla="*/ 29 w 908"/>
                  <a:gd name="T79" fmla="*/ 320 h 905"/>
                  <a:gd name="T80" fmla="*/ 73 w 908"/>
                  <a:gd name="T81" fmla="*/ 222 h 905"/>
                  <a:gd name="T82" fmla="*/ 138 w 908"/>
                  <a:gd name="T83" fmla="*/ 138 h 905"/>
                  <a:gd name="T84" fmla="*/ 222 w 908"/>
                  <a:gd name="T85" fmla="*/ 72 h 905"/>
                  <a:gd name="T86" fmla="*/ 320 w 908"/>
                  <a:gd name="T87" fmla="*/ 26 h 905"/>
                  <a:gd name="T88" fmla="*/ 430 w 908"/>
                  <a:gd name="T89" fmla="*/ 7 h 905"/>
                  <a:gd name="T90" fmla="*/ 543 w 908"/>
                  <a:gd name="T91" fmla="*/ 17 h 905"/>
                  <a:gd name="T92" fmla="*/ 647 w 908"/>
                  <a:gd name="T93" fmla="*/ 51 h 905"/>
                  <a:gd name="T94" fmla="*/ 737 w 908"/>
                  <a:gd name="T95" fmla="*/ 109 h 905"/>
                  <a:gd name="T96" fmla="*/ 810 w 908"/>
                  <a:gd name="T97" fmla="*/ 186 h 905"/>
                  <a:gd name="T98" fmla="*/ 864 w 908"/>
                  <a:gd name="T99" fmla="*/ 280 h 905"/>
                  <a:gd name="T100" fmla="*/ 894 w 908"/>
                  <a:gd name="T101" fmla="*/ 385 h 9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08"/>
                  <a:gd name="T154" fmla="*/ 0 h 905"/>
                  <a:gd name="T155" fmla="*/ 908 w 908"/>
                  <a:gd name="T156" fmla="*/ 905 h 9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08" h="905">
                    <a:moveTo>
                      <a:pt x="908" y="453"/>
                    </a:moveTo>
                    <a:lnTo>
                      <a:pt x="906" y="429"/>
                    </a:lnTo>
                    <a:lnTo>
                      <a:pt x="904" y="406"/>
                    </a:lnTo>
                    <a:lnTo>
                      <a:pt x="902" y="383"/>
                    </a:lnTo>
                    <a:lnTo>
                      <a:pt x="898" y="360"/>
                    </a:lnTo>
                    <a:lnTo>
                      <a:pt x="892" y="339"/>
                    </a:lnTo>
                    <a:lnTo>
                      <a:pt x="887" y="318"/>
                    </a:lnTo>
                    <a:lnTo>
                      <a:pt x="879" y="297"/>
                    </a:lnTo>
                    <a:lnTo>
                      <a:pt x="871" y="276"/>
                    </a:lnTo>
                    <a:lnTo>
                      <a:pt x="862" y="257"/>
                    </a:lnTo>
                    <a:lnTo>
                      <a:pt x="852" y="236"/>
                    </a:lnTo>
                    <a:lnTo>
                      <a:pt x="841" y="216"/>
                    </a:lnTo>
                    <a:lnTo>
                      <a:pt x="829" y="199"/>
                    </a:lnTo>
                    <a:lnTo>
                      <a:pt x="818" y="182"/>
                    </a:lnTo>
                    <a:lnTo>
                      <a:pt x="804" y="165"/>
                    </a:lnTo>
                    <a:lnTo>
                      <a:pt x="789" y="147"/>
                    </a:lnTo>
                    <a:lnTo>
                      <a:pt x="773" y="132"/>
                    </a:lnTo>
                    <a:lnTo>
                      <a:pt x="758" y="117"/>
                    </a:lnTo>
                    <a:lnTo>
                      <a:pt x="743" y="103"/>
                    </a:lnTo>
                    <a:lnTo>
                      <a:pt x="725" y="90"/>
                    </a:lnTo>
                    <a:lnTo>
                      <a:pt x="706" y="76"/>
                    </a:lnTo>
                    <a:lnTo>
                      <a:pt x="689" y="65"/>
                    </a:lnTo>
                    <a:lnTo>
                      <a:pt x="670" y="53"/>
                    </a:lnTo>
                    <a:lnTo>
                      <a:pt x="651" y="44"/>
                    </a:lnTo>
                    <a:lnTo>
                      <a:pt x="629" y="34"/>
                    </a:lnTo>
                    <a:lnTo>
                      <a:pt x="608" y="26"/>
                    </a:lnTo>
                    <a:lnTo>
                      <a:pt x="587" y="19"/>
                    </a:lnTo>
                    <a:lnTo>
                      <a:pt x="566" y="13"/>
                    </a:lnTo>
                    <a:lnTo>
                      <a:pt x="545" y="7"/>
                    </a:lnTo>
                    <a:lnTo>
                      <a:pt x="522" y="3"/>
                    </a:lnTo>
                    <a:lnTo>
                      <a:pt x="499" y="1"/>
                    </a:lnTo>
                    <a:lnTo>
                      <a:pt x="476" y="0"/>
                    </a:lnTo>
                    <a:lnTo>
                      <a:pt x="453" y="0"/>
                    </a:lnTo>
                    <a:lnTo>
                      <a:pt x="430" y="0"/>
                    </a:lnTo>
                    <a:lnTo>
                      <a:pt x="407" y="1"/>
                    </a:lnTo>
                    <a:lnTo>
                      <a:pt x="384" y="3"/>
                    </a:lnTo>
                    <a:lnTo>
                      <a:pt x="363" y="7"/>
                    </a:lnTo>
                    <a:lnTo>
                      <a:pt x="340" y="13"/>
                    </a:lnTo>
                    <a:lnTo>
                      <a:pt x="318" y="19"/>
                    </a:lnTo>
                    <a:lnTo>
                      <a:pt x="297" y="26"/>
                    </a:lnTo>
                    <a:lnTo>
                      <a:pt x="276" y="34"/>
                    </a:lnTo>
                    <a:lnTo>
                      <a:pt x="257" y="44"/>
                    </a:lnTo>
                    <a:lnTo>
                      <a:pt x="238" y="53"/>
                    </a:lnTo>
                    <a:lnTo>
                      <a:pt x="219" y="65"/>
                    </a:lnTo>
                    <a:lnTo>
                      <a:pt x="199" y="76"/>
                    </a:lnTo>
                    <a:lnTo>
                      <a:pt x="182" y="90"/>
                    </a:lnTo>
                    <a:lnTo>
                      <a:pt x="165" y="103"/>
                    </a:lnTo>
                    <a:lnTo>
                      <a:pt x="148" y="117"/>
                    </a:lnTo>
                    <a:lnTo>
                      <a:pt x="132" y="132"/>
                    </a:lnTo>
                    <a:lnTo>
                      <a:pt x="117" y="147"/>
                    </a:lnTo>
                    <a:lnTo>
                      <a:pt x="103" y="165"/>
                    </a:lnTo>
                    <a:lnTo>
                      <a:pt x="90" y="182"/>
                    </a:lnTo>
                    <a:lnTo>
                      <a:pt x="77" y="199"/>
                    </a:lnTo>
                    <a:lnTo>
                      <a:pt x="65" y="216"/>
                    </a:lnTo>
                    <a:lnTo>
                      <a:pt x="54" y="236"/>
                    </a:lnTo>
                    <a:lnTo>
                      <a:pt x="44" y="257"/>
                    </a:lnTo>
                    <a:lnTo>
                      <a:pt x="34" y="276"/>
                    </a:lnTo>
                    <a:lnTo>
                      <a:pt x="27" y="297"/>
                    </a:lnTo>
                    <a:lnTo>
                      <a:pt x="19" y="318"/>
                    </a:lnTo>
                    <a:lnTo>
                      <a:pt x="13" y="339"/>
                    </a:lnTo>
                    <a:lnTo>
                      <a:pt x="9" y="360"/>
                    </a:lnTo>
                    <a:lnTo>
                      <a:pt x="6" y="383"/>
                    </a:lnTo>
                    <a:lnTo>
                      <a:pt x="2" y="406"/>
                    </a:lnTo>
                    <a:lnTo>
                      <a:pt x="0" y="429"/>
                    </a:lnTo>
                    <a:lnTo>
                      <a:pt x="0" y="453"/>
                    </a:lnTo>
                    <a:lnTo>
                      <a:pt x="0" y="476"/>
                    </a:lnTo>
                    <a:lnTo>
                      <a:pt x="2" y="499"/>
                    </a:lnTo>
                    <a:lnTo>
                      <a:pt x="6" y="522"/>
                    </a:lnTo>
                    <a:lnTo>
                      <a:pt x="9" y="545"/>
                    </a:lnTo>
                    <a:lnTo>
                      <a:pt x="13" y="566"/>
                    </a:lnTo>
                    <a:lnTo>
                      <a:pt x="19" y="587"/>
                    </a:lnTo>
                    <a:lnTo>
                      <a:pt x="27" y="608"/>
                    </a:lnTo>
                    <a:lnTo>
                      <a:pt x="34" y="629"/>
                    </a:lnTo>
                    <a:lnTo>
                      <a:pt x="44" y="648"/>
                    </a:lnTo>
                    <a:lnTo>
                      <a:pt x="54" y="669"/>
                    </a:lnTo>
                    <a:lnTo>
                      <a:pt x="65" y="689"/>
                    </a:lnTo>
                    <a:lnTo>
                      <a:pt x="77" y="706"/>
                    </a:lnTo>
                    <a:lnTo>
                      <a:pt x="90" y="723"/>
                    </a:lnTo>
                    <a:lnTo>
                      <a:pt x="103" y="740"/>
                    </a:lnTo>
                    <a:lnTo>
                      <a:pt x="117" y="758"/>
                    </a:lnTo>
                    <a:lnTo>
                      <a:pt x="132" y="773"/>
                    </a:lnTo>
                    <a:lnTo>
                      <a:pt x="148" y="788"/>
                    </a:lnTo>
                    <a:lnTo>
                      <a:pt x="165" y="802"/>
                    </a:lnTo>
                    <a:lnTo>
                      <a:pt x="182" y="815"/>
                    </a:lnTo>
                    <a:lnTo>
                      <a:pt x="199" y="829"/>
                    </a:lnTo>
                    <a:lnTo>
                      <a:pt x="219" y="840"/>
                    </a:lnTo>
                    <a:lnTo>
                      <a:pt x="238" y="852"/>
                    </a:lnTo>
                    <a:lnTo>
                      <a:pt x="257" y="861"/>
                    </a:lnTo>
                    <a:lnTo>
                      <a:pt x="276" y="871"/>
                    </a:lnTo>
                    <a:lnTo>
                      <a:pt x="297" y="879"/>
                    </a:lnTo>
                    <a:lnTo>
                      <a:pt x="318" y="886"/>
                    </a:lnTo>
                    <a:lnTo>
                      <a:pt x="340" y="892"/>
                    </a:lnTo>
                    <a:lnTo>
                      <a:pt x="363" y="898"/>
                    </a:lnTo>
                    <a:lnTo>
                      <a:pt x="384" y="902"/>
                    </a:lnTo>
                    <a:lnTo>
                      <a:pt x="407" y="904"/>
                    </a:lnTo>
                    <a:lnTo>
                      <a:pt x="430" y="905"/>
                    </a:lnTo>
                    <a:lnTo>
                      <a:pt x="453" y="905"/>
                    </a:lnTo>
                    <a:lnTo>
                      <a:pt x="476" y="905"/>
                    </a:lnTo>
                    <a:lnTo>
                      <a:pt x="499" y="904"/>
                    </a:lnTo>
                    <a:lnTo>
                      <a:pt x="522" y="902"/>
                    </a:lnTo>
                    <a:lnTo>
                      <a:pt x="545" y="898"/>
                    </a:lnTo>
                    <a:lnTo>
                      <a:pt x="566" y="892"/>
                    </a:lnTo>
                    <a:lnTo>
                      <a:pt x="587" y="886"/>
                    </a:lnTo>
                    <a:lnTo>
                      <a:pt x="608" y="879"/>
                    </a:lnTo>
                    <a:lnTo>
                      <a:pt x="629" y="871"/>
                    </a:lnTo>
                    <a:lnTo>
                      <a:pt x="651" y="861"/>
                    </a:lnTo>
                    <a:lnTo>
                      <a:pt x="670" y="852"/>
                    </a:lnTo>
                    <a:lnTo>
                      <a:pt x="689" y="840"/>
                    </a:lnTo>
                    <a:lnTo>
                      <a:pt x="706" y="829"/>
                    </a:lnTo>
                    <a:lnTo>
                      <a:pt x="725" y="815"/>
                    </a:lnTo>
                    <a:lnTo>
                      <a:pt x="743" y="802"/>
                    </a:lnTo>
                    <a:lnTo>
                      <a:pt x="758" y="788"/>
                    </a:lnTo>
                    <a:lnTo>
                      <a:pt x="773" y="773"/>
                    </a:lnTo>
                    <a:lnTo>
                      <a:pt x="789" y="758"/>
                    </a:lnTo>
                    <a:lnTo>
                      <a:pt x="804" y="740"/>
                    </a:lnTo>
                    <a:lnTo>
                      <a:pt x="818" y="723"/>
                    </a:lnTo>
                    <a:lnTo>
                      <a:pt x="829" y="706"/>
                    </a:lnTo>
                    <a:lnTo>
                      <a:pt x="841" y="689"/>
                    </a:lnTo>
                    <a:lnTo>
                      <a:pt x="852" y="669"/>
                    </a:lnTo>
                    <a:lnTo>
                      <a:pt x="862" y="648"/>
                    </a:lnTo>
                    <a:lnTo>
                      <a:pt x="871" y="629"/>
                    </a:lnTo>
                    <a:lnTo>
                      <a:pt x="879" y="608"/>
                    </a:lnTo>
                    <a:lnTo>
                      <a:pt x="887" y="587"/>
                    </a:lnTo>
                    <a:lnTo>
                      <a:pt x="892" y="566"/>
                    </a:lnTo>
                    <a:lnTo>
                      <a:pt x="898" y="545"/>
                    </a:lnTo>
                    <a:lnTo>
                      <a:pt x="902" y="522"/>
                    </a:lnTo>
                    <a:lnTo>
                      <a:pt x="904" y="499"/>
                    </a:lnTo>
                    <a:lnTo>
                      <a:pt x="906" y="476"/>
                    </a:lnTo>
                    <a:lnTo>
                      <a:pt x="908" y="453"/>
                    </a:lnTo>
                    <a:close/>
                    <a:moveTo>
                      <a:pt x="898" y="453"/>
                    </a:moveTo>
                    <a:lnTo>
                      <a:pt x="898" y="476"/>
                    </a:lnTo>
                    <a:lnTo>
                      <a:pt x="896" y="499"/>
                    </a:lnTo>
                    <a:lnTo>
                      <a:pt x="894" y="520"/>
                    </a:lnTo>
                    <a:lnTo>
                      <a:pt x="889" y="543"/>
                    </a:lnTo>
                    <a:lnTo>
                      <a:pt x="885" y="564"/>
                    </a:lnTo>
                    <a:lnTo>
                      <a:pt x="879" y="585"/>
                    </a:lnTo>
                    <a:lnTo>
                      <a:pt x="871" y="606"/>
                    </a:lnTo>
                    <a:lnTo>
                      <a:pt x="864" y="625"/>
                    </a:lnTo>
                    <a:lnTo>
                      <a:pt x="854" y="646"/>
                    </a:lnTo>
                    <a:lnTo>
                      <a:pt x="844" y="666"/>
                    </a:lnTo>
                    <a:lnTo>
                      <a:pt x="835" y="683"/>
                    </a:lnTo>
                    <a:lnTo>
                      <a:pt x="823" y="702"/>
                    </a:lnTo>
                    <a:lnTo>
                      <a:pt x="810" y="719"/>
                    </a:lnTo>
                    <a:lnTo>
                      <a:pt x="796" y="737"/>
                    </a:lnTo>
                    <a:lnTo>
                      <a:pt x="783" y="752"/>
                    </a:lnTo>
                    <a:lnTo>
                      <a:pt x="768" y="767"/>
                    </a:lnTo>
                    <a:lnTo>
                      <a:pt x="752" y="783"/>
                    </a:lnTo>
                    <a:lnTo>
                      <a:pt x="737" y="796"/>
                    </a:lnTo>
                    <a:lnTo>
                      <a:pt x="720" y="810"/>
                    </a:lnTo>
                    <a:lnTo>
                      <a:pt x="702" y="821"/>
                    </a:lnTo>
                    <a:lnTo>
                      <a:pt x="683" y="833"/>
                    </a:lnTo>
                    <a:lnTo>
                      <a:pt x="666" y="844"/>
                    </a:lnTo>
                    <a:lnTo>
                      <a:pt x="647" y="854"/>
                    </a:lnTo>
                    <a:lnTo>
                      <a:pt x="626" y="863"/>
                    </a:lnTo>
                    <a:lnTo>
                      <a:pt x="606" y="871"/>
                    </a:lnTo>
                    <a:lnTo>
                      <a:pt x="585" y="879"/>
                    </a:lnTo>
                    <a:lnTo>
                      <a:pt x="564" y="884"/>
                    </a:lnTo>
                    <a:lnTo>
                      <a:pt x="543" y="888"/>
                    </a:lnTo>
                    <a:lnTo>
                      <a:pt x="522" y="892"/>
                    </a:lnTo>
                    <a:lnTo>
                      <a:pt x="499" y="896"/>
                    </a:lnTo>
                    <a:lnTo>
                      <a:pt x="476" y="898"/>
                    </a:lnTo>
                    <a:lnTo>
                      <a:pt x="453" y="898"/>
                    </a:lnTo>
                    <a:lnTo>
                      <a:pt x="430" y="898"/>
                    </a:lnTo>
                    <a:lnTo>
                      <a:pt x="407" y="896"/>
                    </a:lnTo>
                    <a:lnTo>
                      <a:pt x="386" y="892"/>
                    </a:lnTo>
                    <a:lnTo>
                      <a:pt x="363" y="888"/>
                    </a:lnTo>
                    <a:lnTo>
                      <a:pt x="341" y="884"/>
                    </a:lnTo>
                    <a:lnTo>
                      <a:pt x="320" y="879"/>
                    </a:lnTo>
                    <a:lnTo>
                      <a:pt x="299" y="871"/>
                    </a:lnTo>
                    <a:lnTo>
                      <a:pt x="280" y="863"/>
                    </a:lnTo>
                    <a:lnTo>
                      <a:pt x="261" y="854"/>
                    </a:lnTo>
                    <a:lnTo>
                      <a:pt x="242" y="844"/>
                    </a:lnTo>
                    <a:lnTo>
                      <a:pt x="222" y="833"/>
                    </a:lnTo>
                    <a:lnTo>
                      <a:pt x="203" y="821"/>
                    </a:lnTo>
                    <a:lnTo>
                      <a:pt x="186" y="810"/>
                    </a:lnTo>
                    <a:lnTo>
                      <a:pt x="171" y="796"/>
                    </a:lnTo>
                    <a:lnTo>
                      <a:pt x="153" y="783"/>
                    </a:lnTo>
                    <a:lnTo>
                      <a:pt x="138" y="767"/>
                    </a:lnTo>
                    <a:lnTo>
                      <a:pt x="123" y="752"/>
                    </a:lnTo>
                    <a:lnTo>
                      <a:pt x="109" y="737"/>
                    </a:lnTo>
                    <a:lnTo>
                      <a:pt x="96" y="719"/>
                    </a:lnTo>
                    <a:lnTo>
                      <a:pt x="84" y="702"/>
                    </a:lnTo>
                    <a:lnTo>
                      <a:pt x="73" y="683"/>
                    </a:lnTo>
                    <a:lnTo>
                      <a:pt x="61" y="666"/>
                    </a:lnTo>
                    <a:lnTo>
                      <a:pt x="52" y="646"/>
                    </a:lnTo>
                    <a:lnTo>
                      <a:pt x="42" y="625"/>
                    </a:lnTo>
                    <a:lnTo>
                      <a:pt x="34" y="606"/>
                    </a:lnTo>
                    <a:lnTo>
                      <a:pt x="29" y="585"/>
                    </a:lnTo>
                    <a:lnTo>
                      <a:pt x="23" y="564"/>
                    </a:lnTo>
                    <a:lnTo>
                      <a:pt x="17" y="543"/>
                    </a:lnTo>
                    <a:lnTo>
                      <a:pt x="13" y="520"/>
                    </a:lnTo>
                    <a:lnTo>
                      <a:pt x="9" y="499"/>
                    </a:lnTo>
                    <a:lnTo>
                      <a:pt x="9" y="476"/>
                    </a:lnTo>
                    <a:lnTo>
                      <a:pt x="7" y="453"/>
                    </a:lnTo>
                    <a:lnTo>
                      <a:pt x="9" y="429"/>
                    </a:lnTo>
                    <a:lnTo>
                      <a:pt x="9" y="406"/>
                    </a:lnTo>
                    <a:lnTo>
                      <a:pt x="13" y="385"/>
                    </a:lnTo>
                    <a:lnTo>
                      <a:pt x="17" y="362"/>
                    </a:lnTo>
                    <a:lnTo>
                      <a:pt x="23" y="341"/>
                    </a:lnTo>
                    <a:lnTo>
                      <a:pt x="29" y="320"/>
                    </a:lnTo>
                    <a:lnTo>
                      <a:pt x="34" y="299"/>
                    </a:lnTo>
                    <a:lnTo>
                      <a:pt x="42" y="280"/>
                    </a:lnTo>
                    <a:lnTo>
                      <a:pt x="52" y="259"/>
                    </a:lnTo>
                    <a:lnTo>
                      <a:pt x="61" y="239"/>
                    </a:lnTo>
                    <a:lnTo>
                      <a:pt x="73" y="222"/>
                    </a:lnTo>
                    <a:lnTo>
                      <a:pt x="84" y="203"/>
                    </a:lnTo>
                    <a:lnTo>
                      <a:pt x="96" y="186"/>
                    </a:lnTo>
                    <a:lnTo>
                      <a:pt x="109" y="168"/>
                    </a:lnTo>
                    <a:lnTo>
                      <a:pt x="123" y="153"/>
                    </a:lnTo>
                    <a:lnTo>
                      <a:pt x="138" y="138"/>
                    </a:lnTo>
                    <a:lnTo>
                      <a:pt x="153" y="122"/>
                    </a:lnTo>
                    <a:lnTo>
                      <a:pt x="171" y="109"/>
                    </a:lnTo>
                    <a:lnTo>
                      <a:pt x="186" y="96"/>
                    </a:lnTo>
                    <a:lnTo>
                      <a:pt x="203" y="84"/>
                    </a:lnTo>
                    <a:lnTo>
                      <a:pt x="222" y="72"/>
                    </a:lnTo>
                    <a:lnTo>
                      <a:pt x="242" y="61"/>
                    </a:lnTo>
                    <a:lnTo>
                      <a:pt x="261" y="51"/>
                    </a:lnTo>
                    <a:lnTo>
                      <a:pt x="280" y="42"/>
                    </a:lnTo>
                    <a:lnTo>
                      <a:pt x="299" y="34"/>
                    </a:lnTo>
                    <a:lnTo>
                      <a:pt x="320" y="26"/>
                    </a:lnTo>
                    <a:lnTo>
                      <a:pt x="341" y="21"/>
                    </a:lnTo>
                    <a:lnTo>
                      <a:pt x="363" y="17"/>
                    </a:lnTo>
                    <a:lnTo>
                      <a:pt x="386" y="13"/>
                    </a:lnTo>
                    <a:lnTo>
                      <a:pt x="407" y="9"/>
                    </a:lnTo>
                    <a:lnTo>
                      <a:pt x="430" y="7"/>
                    </a:lnTo>
                    <a:lnTo>
                      <a:pt x="453" y="7"/>
                    </a:lnTo>
                    <a:lnTo>
                      <a:pt x="476" y="7"/>
                    </a:lnTo>
                    <a:lnTo>
                      <a:pt x="499" y="9"/>
                    </a:lnTo>
                    <a:lnTo>
                      <a:pt x="522" y="13"/>
                    </a:lnTo>
                    <a:lnTo>
                      <a:pt x="543" y="17"/>
                    </a:lnTo>
                    <a:lnTo>
                      <a:pt x="564" y="21"/>
                    </a:lnTo>
                    <a:lnTo>
                      <a:pt x="585" y="26"/>
                    </a:lnTo>
                    <a:lnTo>
                      <a:pt x="606" y="34"/>
                    </a:lnTo>
                    <a:lnTo>
                      <a:pt x="626" y="42"/>
                    </a:lnTo>
                    <a:lnTo>
                      <a:pt x="647" y="51"/>
                    </a:lnTo>
                    <a:lnTo>
                      <a:pt x="666" y="61"/>
                    </a:lnTo>
                    <a:lnTo>
                      <a:pt x="683" y="72"/>
                    </a:lnTo>
                    <a:lnTo>
                      <a:pt x="702" y="84"/>
                    </a:lnTo>
                    <a:lnTo>
                      <a:pt x="720" y="96"/>
                    </a:lnTo>
                    <a:lnTo>
                      <a:pt x="737" y="109"/>
                    </a:lnTo>
                    <a:lnTo>
                      <a:pt x="752" y="122"/>
                    </a:lnTo>
                    <a:lnTo>
                      <a:pt x="768" y="138"/>
                    </a:lnTo>
                    <a:lnTo>
                      <a:pt x="783" y="153"/>
                    </a:lnTo>
                    <a:lnTo>
                      <a:pt x="796" y="168"/>
                    </a:lnTo>
                    <a:lnTo>
                      <a:pt x="810" y="186"/>
                    </a:lnTo>
                    <a:lnTo>
                      <a:pt x="823" y="203"/>
                    </a:lnTo>
                    <a:lnTo>
                      <a:pt x="835" y="222"/>
                    </a:lnTo>
                    <a:lnTo>
                      <a:pt x="844" y="239"/>
                    </a:lnTo>
                    <a:lnTo>
                      <a:pt x="854" y="259"/>
                    </a:lnTo>
                    <a:lnTo>
                      <a:pt x="864" y="280"/>
                    </a:lnTo>
                    <a:lnTo>
                      <a:pt x="871" y="299"/>
                    </a:lnTo>
                    <a:lnTo>
                      <a:pt x="879" y="320"/>
                    </a:lnTo>
                    <a:lnTo>
                      <a:pt x="885" y="341"/>
                    </a:lnTo>
                    <a:lnTo>
                      <a:pt x="889" y="362"/>
                    </a:lnTo>
                    <a:lnTo>
                      <a:pt x="894" y="385"/>
                    </a:lnTo>
                    <a:lnTo>
                      <a:pt x="896" y="406"/>
                    </a:lnTo>
                    <a:lnTo>
                      <a:pt x="898" y="429"/>
                    </a:lnTo>
                    <a:lnTo>
                      <a:pt x="898" y="453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7" name="Freeform 111">
                <a:extLst>
                  <a:ext uri="{FF2B5EF4-FFF2-40B4-BE49-F238E27FC236}">
                    <a16:creationId xmlns:a16="http://schemas.microsoft.com/office/drawing/2014/main" id="{BFFDEF2A-D557-41D9-9A1A-ED18D0E322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7" y="1730"/>
                <a:ext cx="898" cy="899"/>
              </a:xfrm>
              <a:custGeom>
                <a:avLst/>
                <a:gdLst>
                  <a:gd name="T0" fmla="*/ 890 w 898"/>
                  <a:gd name="T1" fmla="*/ 359 h 899"/>
                  <a:gd name="T2" fmla="*/ 854 w 898"/>
                  <a:gd name="T3" fmla="*/ 254 h 899"/>
                  <a:gd name="T4" fmla="*/ 796 w 898"/>
                  <a:gd name="T5" fmla="*/ 164 h 899"/>
                  <a:gd name="T6" fmla="*/ 718 w 898"/>
                  <a:gd name="T7" fmla="*/ 89 h 899"/>
                  <a:gd name="T8" fmla="*/ 624 w 898"/>
                  <a:gd name="T9" fmla="*/ 35 h 899"/>
                  <a:gd name="T10" fmla="*/ 518 w 898"/>
                  <a:gd name="T11" fmla="*/ 4 h 899"/>
                  <a:gd name="T12" fmla="*/ 403 w 898"/>
                  <a:gd name="T13" fmla="*/ 2 h 899"/>
                  <a:gd name="T14" fmla="*/ 295 w 898"/>
                  <a:gd name="T15" fmla="*/ 27 h 899"/>
                  <a:gd name="T16" fmla="*/ 197 w 898"/>
                  <a:gd name="T17" fmla="*/ 77 h 899"/>
                  <a:gd name="T18" fmla="*/ 117 w 898"/>
                  <a:gd name="T19" fmla="*/ 146 h 899"/>
                  <a:gd name="T20" fmla="*/ 53 w 898"/>
                  <a:gd name="T21" fmla="*/ 235 h 899"/>
                  <a:gd name="T22" fmla="*/ 13 w 898"/>
                  <a:gd name="T23" fmla="*/ 336 h 899"/>
                  <a:gd name="T24" fmla="*/ 0 w 898"/>
                  <a:gd name="T25" fmla="*/ 450 h 899"/>
                  <a:gd name="T26" fmla="*/ 13 w 898"/>
                  <a:gd name="T27" fmla="*/ 563 h 899"/>
                  <a:gd name="T28" fmla="*/ 53 w 898"/>
                  <a:gd name="T29" fmla="*/ 664 h 899"/>
                  <a:gd name="T30" fmla="*/ 117 w 898"/>
                  <a:gd name="T31" fmla="*/ 753 h 899"/>
                  <a:gd name="T32" fmla="*/ 197 w 898"/>
                  <a:gd name="T33" fmla="*/ 822 h 899"/>
                  <a:gd name="T34" fmla="*/ 295 w 898"/>
                  <a:gd name="T35" fmla="*/ 872 h 899"/>
                  <a:gd name="T36" fmla="*/ 403 w 898"/>
                  <a:gd name="T37" fmla="*/ 897 h 899"/>
                  <a:gd name="T38" fmla="*/ 518 w 898"/>
                  <a:gd name="T39" fmla="*/ 895 h 899"/>
                  <a:gd name="T40" fmla="*/ 624 w 898"/>
                  <a:gd name="T41" fmla="*/ 864 h 899"/>
                  <a:gd name="T42" fmla="*/ 718 w 898"/>
                  <a:gd name="T43" fmla="*/ 810 h 899"/>
                  <a:gd name="T44" fmla="*/ 796 w 898"/>
                  <a:gd name="T45" fmla="*/ 735 h 899"/>
                  <a:gd name="T46" fmla="*/ 854 w 898"/>
                  <a:gd name="T47" fmla="*/ 645 h 899"/>
                  <a:gd name="T48" fmla="*/ 890 w 898"/>
                  <a:gd name="T49" fmla="*/ 540 h 899"/>
                  <a:gd name="T50" fmla="*/ 890 w 898"/>
                  <a:gd name="T51" fmla="*/ 450 h 899"/>
                  <a:gd name="T52" fmla="*/ 877 w 898"/>
                  <a:gd name="T53" fmla="*/ 559 h 899"/>
                  <a:gd name="T54" fmla="*/ 837 w 898"/>
                  <a:gd name="T55" fmla="*/ 661 h 899"/>
                  <a:gd name="T56" fmla="*/ 775 w 898"/>
                  <a:gd name="T57" fmla="*/ 747 h 899"/>
                  <a:gd name="T58" fmla="*/ 696 w 898"/>
                  <a:gd name="T59" fmla="*/ 816 h 899"/>
                  <a:gd name="T60" fmla="*/ 600 w 898"/>
                  <a:gd name="T61" fmla="*/ 864 h 899"/>
                  <a:gd name="T62" fmla="*/ 495 w 898"/>
                  <a:gd name="T63" fmla="*/ 889 h 899"/>
                  <a:gd name="T64" fmla="*/ 382 w 898"/>
                  <a:gd name="T65" fmla="*/ 885 h 899"/>
                  <a:gd name="T66" fmla="*/ 278 w 898"/>
                  <a:gd name="T67" fmla="*/ 856 h 899"/>
                  <a:gd name="T68" fmla="*/ 186 w 898"/>
                  <a:gd name="T69" fmla="*/ 803 h 899"/>
                  <a:gd name="T70" fmla="*/ 109 w 898"/>
                  <a:gd name="T71" fmla="*/ 730 h 899"/>
                  <a:gd name="T72" fmla="*/ 51 w 898"/>
                  <a:gd name="T73" fmla="*/ 641 h 899"/>
                  <a:gd name="T74" fmla="*/ 17 w 898"/>
                  <a:gd name="T75" fmla="*/ 538 h 899"/>
                  <a:gd name="T76" fmla="*/ 9 w 898"/>
                  <a:gd name="T77" fmla="*/ 426 h 899"/>
                  <a:gd name="T78" fmla="*/ 28 w 898"/>
                  <a:gd name="T79" fmla="*/ 319 h 899"/>
                  <a:gd name="T80" fmla="*/ 73 w 898"/>
                  <a:gd name="T81" fmla="*/ 221 h 899"/>
                  <a:gd name="T82" fmla="*/ 138 w 898"/>
                  <a:gd name="T83" fmla="*/ 137 h 899"/>
                  <a:gd name="T84" fmla="*/ 220 w 898"/>
                  <a:gd name="T85" fmla="*/ 71 h 899"/>
                  <a:gd name="T86" fmla="*/ 318 w 898"/>
                  <a:gd name="T87" fmla="*/ 27 h 899"/>
                  <a:gd name="T88" fmla="*/ 426 w 898"/>
                  <a:gd name="T89" fmla="*/ 8 h 899"/>
                  <a:gd name="T90" fmla="*/ 539 w 898"/>
                  <a:gd name="T91" fmla="*/ 18 h 899"/>
                  <a:gd name="T92" fmla="*/ 641 w 898"/>
                  <a:gd name="T93" fmla="*/ 52 h 899"/>
                  <a:gd name="T94" fmla="*/ 729 w 898"/>
                  <a:gd name="T95" fmla="*/ 110 h 899"/>
                  <a:gd name="T96" fmla="*/ 802 w 898"/>
                  <a:gd name="T97" fmla="*/ 185 h 899"/>
                  <a:gd name="T98" fmla="*/ 856 w 898"/>
                  <a:gd name="T99" fmla="*/ 279 h 899"/>
                  <a:gd name="T100" fmla="*/ 885 w 898"/>
                  <a:gd name="T101" fmla="*/ 382 h 89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98"/>
                  <a:gd name="T154" fmla="*/ 0 h 899"/>
                  <a:gd name="T155" fmla="*/ 898 w 898"/>
                  <a:gd name="T156" fmla="*/ 899 h 89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98" h="899">
                    <a:moveTo>
                      <a:pt x="898" y="450"/>
                    </a:moveTo>
                    <a:lnTo>
                      <a:pt x="898" y="426"/>
                    </a:lnTo>
                    <a:lnTo>
                      <a:pt x="896" y="403"/>
                    </a:lnTo>
                    <a:lnTo>
                      <a:pt x="894" y="380"/>
                    </a:lnTo>
                    <a:lnTo>
                      <a:pt x="890" y="359"/>
                    </a:lnTo>
                    <a:lnTo>
                      <a:pt x="885" y="336"/>
                    </a:lnTo>
                    <a:lnTo>
                      <a:pt x="879" y="315"/>
                    </a:lnTo>
                    <a:lnTo>
                      <a:pt x="871" y="294"/>
                    </a:lnTo>
                    <a:lnTo>
                      <a:pt x="863" y="275"/>
                    </a:lnTo>
                    <a:lnTo>
                      <a:pt x="854" y="254"/>
                    </a:lnTo>
                    <a:lnTo>
                      <a:pt x="844" y="235"/>
                    </a:lnTo>
                    <a:lnTo>
                      <a:pt x="833" y="217"/>
                    </a:lnTo>
                    <a:lnTo>
                      <a:pt x="821" y="198"/>
                    </a:lnTo>
                    <a:lnTo>
                      <a:pt x="810" y="181"/>
                    </a:lnTo>
                    <a:lnTo>
                      <a:pt x="796" y="164"/>
                    </a:lnTo>
                    <a:lnTo>
                      <a:pt x="783" y="146"/>
                    </a:lnTo>
                    <a:lnTo>
                      <a:pt x="768" y="131"/>
                    </a:lnTo>
                    <a:lnTo>
                      <a:pt x="752" y="117"/>
                    </a:lnTo>
                    <a:lnTo>
                      <a:pt x="735" y="102"/>
                    </a:lnTo>
                    <a:lnTo>
                      <a:pt x="718" y="89"/>
                    </a:lnTo>
                    <a:lnTo>
                      <a:pt x="700" y="77"/>
                    </a:lnTo>
                    <a:lnTo>
                      <a:pt x="683" y="66"/>
                    </a:lnTo>
                    <a:lnTo>
                      <a:pt x="664" y="54"/>
                    </a:lnTo>
                    <a:lnTo>
                      <a:pt x="645" y="45"/>
                    </a:lnTo>
                    <a:lnTo>
                      <a:pt x="624" y="35"/>
                    </a:lnTo>
                    <a:lnTo>
                      <a:pt x="604" y="27"/>
                    </a:lnTo>
                    <a:lnTo>
                      <a:pt x="583" y="20"/>
                    </a:lnTo>
                    <a:lnTo>
                      <a:pt x="562" y="14"/>
                    </a:lnTo>
                    <a:lnTo>
                      <a:pt x="539" y="10"/>
                    </a:lnTo>
                    <a:lnTo>
                      <a:pt x="518" y="4"/>
                    </a:lnTo>
                    <a:lnTo>
                      <a:pt x="495" y="2"/>
                    </a:lnTo>
                    <a:lnTo>
                      <a:pt x="472" y="0"/>
                    </a:lnTo>
                    <a:lnTo>
                      <a:pt x="449" y="0"/>
                    </a:lnTo>
                    <a:lnTo>
                      <a:pt x="426" y="0"/>
                    </a:lnTo>
                    <a:lnTo>
                      <a:pt x="403" y="2"/>
                    </a:lnTo>
                    <a:lnTo>
                      <a:pt x="382" y="4"/>
                    </a:lnTo>
                    <a:lnTo>
                      <a:pt x="359" y="10"/>
                    </a:lnTo>
                    <a:lnTo>
                      <a:pt x="337" y="14"/>
                    </a:lnTo>
                    <a:lnTo>
                      <a:pt x="316" y="20"/>
                    </a:lnTo>
                    <a:lnTo>
                      <a:pt x="295" y="27"/>
                    </a:lnTo>
                    <a:lnTo>
                      <a:pt x="274" y="35"/>
                    </a:lnTo>
                    <a:lnTo>
                      <a:pt x="255" y="45"/>
                    </a:lnTo>
                    <a:lnTo>
                      <a:pt x="236" y="54"/>
                    </a:lnTo>
                    <a:lnTo>
                      <a:pt x="217" y="66"/>
                    </a:lnTo>
                    <a:lnTo>
                      <a:pt x="197" y="77"/>
                    </a:lnTo>
                    <a:lnTo>
                      <a:pt x="180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2" y="131"/>
                    </a:lnTo>
                    <a:lnTo>
                      <a:pt x="117" y="146"/>
                    </a:lnTo>
                    <a:lnTo>
                      <a:pt x="103" y="164"/>
                    </a:lnTo>
                    <a:lnTo>
                      <a:pt x="90" y="181"/>
                    </a:lnTo>
                    <a:lnTo>
                      <a:pt x="76" y="198"/>
                    </a:lnTo>
                    <a:lnTo>
                      <a:pt x="65" y="217"/>
                    </a:lnTo>
                    <a:lnTo>
                      <a:pt x="53" y="235"/>
                    </a:lnTo>
                    <a:lnTo>
                      <a:pt x="44" y="254"/>
                    </a:lnTo>
                    <a:lnTo>
                      <a:pt x="34" y="275"/>
                    </a:lnTo>
                    <a:lnTo>
                      <a:pt x="26" y="294"/>
                    </a:lnTo>
                    <a:lnTo>
                      <a:pt x="21" y="315"/>
                    </a:lnTo>
                    <a:lnTo>
                      <a:pt x="13" y="336"/>
                    </a:lnTo>
                    <a:lnTo>
                      <a:pt x="9" y="359"/>
                    </a:lnTo>
                    <a:lnTo>
                      <a:pt x="5" y="380"/>
                    </a:lnTo>
                    <a:lnTo>
                      <a:pt x="2" y="403"/>
                    </a:lnTo>
                    <a:lnTo>
                      <a:pt x="0" y="426"/>
                    </a:lnTo>
                    <a:lnTo>
                      <a:pt x="0" y="450"/>
                    </a:lnTo>
                    <a:lnTo>
                      <a:pt x="0" y="473"/>
                    </a:lnTo>
                    <a:lnTo>
                      <a:pt x="2" y="496"/>
                    </a:lnTo>
                    <a:lnTo>
                      <a:pt x="5" y="519"/>
                    </a:lnTo>
                    <a:lnTo>
                      <a:pt x="9" y="540"/>
                    </a:lnTo>
                    <a:lnTo>
                      <a:pt x="13" y="563"/>
                    </a:lnTo>
                    <a:lnTo>
                      <a:pt x="21" y="584"/>
                    </a:lnTo>
                    <a:lnTo>
                      <a:pt x="26" y="605"/>
                    </a:lnTo>
                    <a:lnTo>
                      <a:pt x="34" y="624"/>
                    </a:lnTo>
                    <a:lnTo>
                      <a:pt x="44" y="645"/>
                    </a:lnTo>
                    <a:lnTo>
                      <a:pt x="53" y="664"/>
                    </a:lnTo>
                    <a:lnTo>
                      <a:pt x="65" y="682"/>
                    </a:lnTo>
                    <a:lnTo>
                      <a:pt x="76" y="701"/>
                    </a:lnTo>
                    <a:lnTo>
                      <a:pt x="90" y="718"/>
                    </a:lnTo>
                    <a:lnTo>
                      <a:pt x="103" y="735"/>
                    </a:lnTo>
                    <a:lnTo>
                      <a:pt x="117" y="753"/>
                    </a:lnTo>
                    <a:lnTo>
                      <a:pt x="132" y="768"/>
                    </a:lnTo>
                    <a:lnTo>
                      <a:pt x="147" y="782"/>
                    </a:lnTo>
                    <a:lnTo>
                      <a:pt x="163" y="797"/>
                    </a:lnTo>
                    <a:lnTo>
                      <a:pt x="180" y="810"/>
                    </a:lnTo>
                    <a:lnTo>
                      <a:pt x="197" y="822"/>
                    </a:lnTo>
                    <a:lnTo>
                      <a:pt x="217" y="833"/>
                    </a:lnTo>
                    <a:lnTo>
                      <a:pt x="236" y="845"/>
                    </a:lnTo>
                    <a:lnTo>
                      <a:pt x="255" y="854"/>
                    </a:lnTo>
                    <a:lnTo>
                      <a:pt x="274" y="864"/>
                    </a:lnTo>
                    <a:lnTo>
                      <a:pt x="295" y="872"/>
                    </a:lnTo>
                    <a:lnTo>
                      <a:pt x="316" y="879"/>
                    </a:lnTo>
                    <a:lnTo>
                      <a:pt x="337" y="885"/>
                    </a:lnTo>
                    <a:lnTo>
                      <a:pt x="359" y="889"/>
                    </a:lnTo>
                    <a:lnTo>
                      <a:pt x="382" y="895"/>
                    </a:lnTo>
                    <a:lnTo>
                      <a:pt x="403" y="897"/>
                    </a:lnTo>
                    <a:lnTo>
                      <a:pt x="426" y="899"/>
                    </a:lnTo>
                    <a:lnTo>
                      <a:pt x="449" y="899"/>
                    </a:lnTo>
                    <a:lnTo>
                      <a:pt x="472" y="899"/>
                    </a:lnTo>
                    <a:lnTo>
                      <a:pt x="495" y="897"/>
                    </a:lnTo>
                    <a:lnTo>
                      <a:pt x="518" y="895"/>
                    </a:lnTo>
                    <a:lnTo>
                      <a:pt x="539" y="889"/>
                    </a:lnTo>
                    <a:lnTo>
                      <a:pt x="562" y="885"/>
                    </a:lnTo>
                    <a:lnTo>
                      <a:pt x="583" y="879"/>
                    </a:lnTo>
                    <a:lnTo>
                      <a:pt x="604" y="872"/>
                    </a:lnTo>
                    <a:lnTo>
                      <a:pt x="624" y="864"/>
                    </a:lnTo>
                    <a:lnTo>
                      <a:pt x="645" y="854"/>
                    </a:lnTo>
                    <a:lnTo>
                      <a:pt x="664" y="845"/>
                    </a:lnTo>
                    <a:lnTo>
                      <a:pt x="683" y="833"/>
                    </a:lnTo>
                    <a:lnTo>
                      <a:pt x="700" y="822"/>
                    </a:lnTo>
                    <a:lnTo>
                      <a:pt x="718" y="810"/>
                    </a:lnTo>
                    <a:lnTo>
                      <a:pt x="735" y="797"/>
                    </a:lnTo>
                    <a:lnTo>
                      <a:pt x="752" y="782"/>
                    </a:lnTo>
                    <a:lnTo>
                      <a:pt x="768" y="768"/>
                    </a:lnTo>
                    <a:lnTo>
                      <a:pt x="783" y="753"/>
                    </a:lnTo>
                    <a:lnTo>
                      <a:pt x="796" y="735"/>
                    </a:lnTo>
                    <a:lnTo>
                      <a:pt x="810" y="718"/>
                    </a:lnTo>
                    <a:lnTo>
                      <a:pt x="821" y="701"/>
                    </a:lnTo>
                    <a:lnTo>
                      <a:pt x="833" y="682"/>
                    </a:lnTo>
                    <a:lnTo>
                      <a:pt x="844" y="664"/>
                    </a:lnTo>
                    <a:lnTo>
                      <a:pt x="854" y="645"/>
                    </a:lnTo>
                    <a:lnTo>
                      <a:pt x="863" y="624"/>
                    </a:lnTo>
                    <a:lnTo>
                      <a:pt x="871" y="605"/>
                    </a:lnTo>
                    <a:lnTo>
                      <a:pt x="879" y="584"/>
                    </a:lnTo>
                    <a:lnTo>
                      <a:pt x="885" y="563"/>
                    </a:lnTo>
                    <a:lnTo>
                      <a:pt x="890" y="540"/>
                    </a:lnTo>
                    <a:lnTo>
                      <a:pt x="894" y="519"/>
                    </a:lnTo>
                    <a:lnTo>
                      <a:pt x="896" y="496"/>
                    </a:lnTo>
                    <a:lnTo>
                      <a:pt x="898" y="473"/>
                    </a:lnTo>
                    <a:lnTo>
                      <a:pt x="898" y="450"/>
                    </a:lnTo>
                    <a:close/>
                    <a:moveTo>
                      <a:pt x="890" y="450"/>
                    </a:moveTo>
                    <a:lnTo>
                      <a:pt x="890" y="473"/>
                    </a:lnTo>
                    <a:lnTo>
                      <a:pt x="888" y="496"/>
                    </a:lnTo>
                    <a:lnTo>
                      <a:pt x="885" y="517"/>
                    </a:lnTo>
                    <a:lnTo>
                      <a:pt x="881" y="538"/>
                    </a:lnTo>
                    <a:lnTo>
                      <a:pt x="877" y="559"/>
                    </a:lnTo>
                    <a:lnTo>
                      <a:pt x="871" y="580"/>
                    </a:lnTo>
                    <a:lnTo>
                      <a:pt x="863" y="601"/>
                    </a:lnTo>
                    <a:lnTo>
                      <a:pt x="856" y="620"/>
                    </a:lnTo>
                    <a:lnTo>
                      <a:pt x="846" y="641"/>
                    </a:lnTo>
                    <a:lnTo>
                      <a:pt x="837" y="661"/>
                    </a:lnTo>
                    <a:lnTo>
                      <a:pt x="827" y="678"/>
                    </a:lnTo>
                    <a:lnTo>
                      <a:pt x="815" y="697"/>
                    </a:lnTo>
                    <a:lnTo>
                      <a:pt x="802" y="714"/>
                    </a:lnTo>
                    <a:lnTo>
                      <a:pt x="791" y="730"/>
                    </a:lnTo>
                    <a:lnTo>
                      <a:pt x="775" y="747"/>
                    </a:lnTo>
                    <a:lnTo>
                      <a:pt x="762" y="762"/>
                    </a:lnTo>
                    <a:lnTo>
                      <a:pt x="746" y="776"/>
                    </a:lnTo>
                    <a:lnTo>
                      <a:pt x="729" y="789"/>
                    </a:lnTo>
                    <a:lnTo>
                      <a:pt x="714" y="803"/>
                    </a:lnTo>
                    <a:lnTo>
                      <a:pt x="696" y="816"/>
                    </a:lnTo>
                    <a:lnTo>
                      <a:pt x="677" y="828"/>
                    </a:lnTo>
                    <a:lnTo>
                      <a:pt x="660" y="837"/>
                    </a:lnTo>
                    <a:lnTo>
                      <a:pt x="641" y="847"/>
                    </a:lnTo>
                    <a:lnTo>
                      <a:pt x="622" y="856"/>
                    </a:lnTo>
                    <a:lnTo>
                      <a:pt x="600" y="864"/>
                    </a:lnTo>
                    <a:lnTo>
                      <a:pt x="581" y="872"/>
                    </a:lnTo>
                    <a:lnTo>
                      <a:pt x="560" y="878"/>
                    </a:lnTo>
                    <a:lnTo>
                      <a:pt x="539" y="881"/>
                    </a:lnTo>
                    <a:lnTo>
                      <a:pt x="516" y="885"/>
                    </a:lnTo>
                    <a:lnTo>
                      <a:pt x="495" y="889"/>
                    </a:lnTo>
                    <a:lnTo>
                      <a:pt x="472" y="891"/>
                    </a:lnTo>
                    <a:lnTo>
                      <a:pt x="449" y="891"/>
                    </a:lnTo>
                    <a:lnTo>
                      <a:pt x="426" y="891"/>
                    </a:lnTo>
                    <a:lnTo>
                      <a:pt x="405" y="889"/>
                    </a:lnTo>
                    <a:lnTo>
                      <a:pt x="382" y="885"/>
                    </a:lnTo>
                    <a:lnTo>
                      <a:pt x="361" y="881"/>
                    </a:lnTo>
                    <a:lnTo>
                      <a:pt x="339" y="878"/>
                    </a:lnTo>
                    <a:lnTo>
                      <a:pt x="318" y="872"/>
                    </a:lnTo>
                    <a:lnTo>
                      <a:pt x="297" y="864"/>
                    </a:lnTo>
                    <a:lnTo>
                      <a:pt x="278" y="856"/>
                    </a:lnTo>
                    <a:lnTo>
                      <a:pt x="259" y="847"/>
                    </a:lnTo>
                    <a:lnTo>
                      <a:pt x="240" y="837"/>
                    </a:lnTo>
                    <a:lnTo>
                      <a:pt x="220" y="828"/>
                    </a:lnTo>
                    <a:lnTo>
                      <a:pt x="203" y="816"/>
                    </a:lnTo>
                    <a:lnTo>
                      <a:pt x="186" y="803"/>
                    </a:lnTo>
                    <a:lnTo>
                      <a:pt x="169" y="789"/>
                    </a:lnTo>
                    <a:lnTo>
                      <a:pt x="153" y="776"/>
                    </a:lnTo>
                    <a:lnTo>
                      <a:pt x="138" y="762"/>
                    </a:lnTo>
                    <a:lnTo>
                      <a:pt x="122" y="747"/>
                    </a:lnTo>
                    <a:lnTo>
                      <a:pt x="109" y="730"/>
                    </a:lnTo>
                    <a:lnTo>
                      <a:pt x="96" y="714"/>
                    </a:lnTo>
                    <a:lnTo>
                      <a:pt x="84" y="697"/>
                    </a:lnTo>
                    <a:lnTo>
                      <a:pt x="73" y="678"/>
                    </a:lnTo>
                    <a:lnTo>
                      <a:pt x="61" y="661"/>
                    </a:lnTo>
                    <a:lnTo>
                      <a:pt x="51" y="641"/>
                    </a:lnTo>
                    <a:lnTo>
                      <a:pt x="42" y="620"/>
                    </a:lnTo>
                    <a:lnTo>
                      <a:pt x="34" y="601"/>
                    </a:lnTo>
                    <a:lnTo>
                      <a:pt x="28" y="580"/>
                    </a:lnTo>
                    <a:lnTo>
                      <a:pt x="23" y="559"/>
                    </a:lnTo>
                    <a:lnTo>
                      <a:pt x="17" y="538"/>
                    </a:lnTo>
                    <a:lnTo>
                      <a:pt x="13" y="517"/>
                    </a:lnTo>
                    <a:lnTo>
                      <a:pt x="11" y="496"/>
                    </a:lnTo>
                    <a:lnTo>
                      <a:pt x="9" y="473"/>
                    </a:lnTo>
                    <a:lnTo>
                      <a:pt x="7" y="450"/>
                    </a:lnTo>
                    <a:lnTo>
                      <a:pt x="9" y="426"/>
                    </a:lnTo>
                    <a:lnTo>
                      <a:pt x="11" y="403"/>
                    </a:lnTo>
                    <a:lnTo>
                      <a:pt x="13" y="382"/>
                    </a:lnTo>
                    <a:lnTo>
                      <a:pt x="17" y="361"/>
                    </a:lnTo>
                    <a:lnTo>
                      <a:pt x="23" y="340"/>
                    </a:lnTo>
                    <a:lnTo>
                      <a:pt x="28" y="319"/>
                    </a:lnTo>
                    <a:lnTo>
                      <a:pt x="34" y="298"/>
                    </a:lnTo>
                    <a:lnTo>
                      <a:pt x="42" y="279"/>
                    </a:lnTo>
                    <a:lnTo>
                      <a:pt x="51" y="258"/>
                    </a:lnTo>
                    <a:lnTo>
                      <a:pt x="61" y="238"/>
                    </a:lnTo>
                    <a:lnTo>
                      <a:pt x="73" y="221"/>
                    </a:lnTo>
                    <a:lnTo>
                      <a:pt x="84" y="202"/>
                    </a:lnTo>
                    <a:lnTo>
                      <a:pt x="96" y="185"/>
                    </a:lnTo>
                    <a:lnTo>
                      <a:pt x="109" y="169"/>
                    </a:lnTo>
                    <a:lnTo>
                      <a:pt x="122" y="152"/>
                    </a:lnTo>
                    <a:lnTo>
                      <a:pt x="138" y="137"/>
                    </a:lnTo>
                    <a:lnTo>
                      <a:pt x="153" y="123"/>
                    </a:lnTo>
                    <a:lnTo>
                      <a:pt x="169" y="110"/>
                    </a:lnTo>
                    <a:lnTo>
                      <a:pt x="186" y="96"/>
                    </a:lnTo>
                    <a:lnTo>
                      <a:pt x="203" y="83"/>
                    </a:lnTo>
                    <a:lnTo>
                      <a:pt x="220" y="71"/>
                    </a:lnTo>
                    <a:lnTo>
                      <a:pt x="240" y="62"/>
                    </a:lnTo>
                    <a:lnTo>
                      <a:pt x="259" y="52"/>
                    </a:lnTo>
                    <a:lnTo>
                      <a:pt x="278" y="43"/>
                    </a:lnTo>
                    <a:lnTo>
                      <a:pt x="297" y="35"/>
                    </a:lnTo>
                    <a:lnTo>
                      <a:pt x="318" y="27"/>
                    </a:lnTo>
                    <a:lnTo>
                      <a:pt x="339" y="21"/>
                    </a:lnTo>
                    <a:lnTo>
                      <a:pt x="361" y="18"/>
                    </a:lnTo>
                    <a:lnTo>
                      <a:pt x="382" y="14"/>
                    </a:lnTo>
                    <a:lnTo>
                      <a:pt x="405" y="10"/>
                    </a:lnTo>
                    <a:lnTo>
                      <a:pt x="426" y="8"/>
                    </a:lnTo>
                    <a:lnTo>
                      <a:pt x="449" y="8"/>
                    </a:lnTo>
                    <a:lnTo>
                      <a:pt x="472" y="8"/>
                    </a:lnTo>
                    <a:lnTo>
                      <a:pt x="495" y="10"/>
                    </a:lnTo>
                    <a:lnTo>
                      <a:pt x="516" y="14"/>
                    </a:lnTo>
                    <a:lnTo>
                      <a:pt x="539" y="18"/>
                    </a:lnTo>
                    <a:lnTo>
                      <a:pt x="560" y="21"/>
                    </a:lnTo>
                    <a:lnTo>
                      <a:pt x="581" y="27"/>
                    </a:lnTo>
                    <a:lnTo>
                      <a:pt x="600" y="35"/>
                    </a:lnTo>
                    <a:lnTo>
                      <a:pt x="622" y="43"/>
                    </a:lnTo>
                    <a:lnTo>
                      <a:pt x="641" y="52"/>
                    </a:lnTo>
                    <a:lnTo>
                      <a:pt x="660" y="62"/>
                    </a:lnTo>
                    <a:lnTo>
                      <a:pt x="677" y="71"/>
                    </a:lnTo>
                    <a:lnTo>
                      <a:pt x="696" y="83"/>
                    </a:lnTo>
                    <a:lnTo>
                      <a:pt x="714" y="96"/>
                    </a:lnTo>
                    <a:lnTo>
                      <a:pt x="729" y="110"/>
                    </a:lnTo>
                    <a:lnTo>
                      <a:pt x="746" y="123"/>
                    </a:lnTo>
                    <a:lnTo>
                      <a:pt x="762" y="137"/>
                    </a:lnTo>
                    <a:lnTo>
                      <a:pt x="775" y="152"/>
                    </a:lnTo>
                    <a:lnTo>
                      <a:pt x="791" y="169"/>
                    </a:lnTo>
                    <a:lnTo>
                      <a:pt x="802" y="185"/>
                    </a:lnTo>
                    <a:lnTo>
                      <a:pt x="815" y="202"/>
                    </a:lnTo>
                    <a:lnTo>
                      <a:pt x="827" y="221"/>
                    </a:lnTo>
                    <a:lnTo>
                      <a:pt x="837" y="238"/>
                    </a:lnTo>
                    <a:lnTo>
                      <a:pt x="846" y="258"/>
                    </a:lnTo>
                    <a:lnTo>
                      <a:pt x="856" y="279"/>
                    </a:lnTo>
                    <a:lnTo>
                      <a:pt x="863" y="298"/>
                    </a:lnTo>
                    <a:lnTo>
                      <a:pt x="871" y="319"/>
                    </a:lnTo>
                    <a:lnTo>
                      <a:pt x="877" y="340"/>
                    </a:lnTo>
                    <a:lnTo>
                      <a:pt x="881" y="361"/>
                    </a:lnTo>
                    <a:lnTo>
                      <a:pt x="885" y="382"/>
                    </a:lnTo>
                    <a:lnTo>
                      <a:pt x="888" y="403"/>
                    </a:lnTo>
                    <a:lnTo>
                      <a:pt x="890" y="426"/>
                    </a:lnTo>
                    <a:lnTo>
                      <a:pt x="890" y="45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8" name="Freeform 112">
                <a:extLst>
                  <a:ext uri="{FF2B5EF4-FFF2-40B4-BE49-F238E27FC236}">
                    <a16:creationId xmlns:a16="http://schemas.microsoft.com/office/drawing/2014/main" id="{35BD01B4-2196-46BD-95D0-25DD7AED6D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" y="1734"/>
                <a:ext cx="891" cy="891"/>
              </a:xfrm>
              <a:custGeom>
                <a:avLst/>
                <a:gdLst>
                  <a:gd name="T0" fmla="*/ 882 w 891"/>
                  <a:gd name="T1" fmla="*/ 355 h 891"/>
                  <a:gd name="T2" fmla="*/ 847 w 891"/>
                  <a:gd name="T3" fmla="*/ 252 h 891"/>
                  <a:gd name="T4" fmla="*/ 789 w 891"/>
                  <a:gd name="T5" fmla="*/ 161 h 891"/>
                  <a:gd name="T6" fmla="*/ 713 w 891"/>
                  <a:gd name="T7" fmla="*/ 89 h 891"/>
                  <a:gd name="T8" fmla="*/ 619 w 891"/>
                  <a:gd name="T9" fmla="*/ 35 h 891"/>
                  <a:gd name="T10" fmla="*/ 515 w 891"/>
                  <a:gd name="T11" fmla="*/ 6 h 891"/>
                  <a:gd name="T12" fmla="*/ 400 w 891"/>
                  <a:gd name="T13" fmla="*/ 2 h 891"/>
                  <a:gd name="T14" fmla="*/ 292 w 891"/>
                  <a:gd name="T15" fmla="*/ 27 h 891"/>
                  <a:gd name="T16" fmla="*/ 196 w 891"/>
                  <a:gd name="T17" fmla="*/ 77 h 891"/>
                  <a:gd name="T18" fmla="*/ 116 w 891"/>
                  <a:gd name="T19" fmla="*/ 146 h 891"/>
                  <a:gd name="T20" fmla="*/ 54 w 891"/>
                  <a:gd name="T21" fmla="*/ 232 h 891"/>
                  <a:gd name="T22" fmla="*/ 16 w 891"/>
                  <a:gd name="T23" fmla="*/ 334 h 891"/>
                  <a:gd name="T24" fmla="*/ 0 w 891"/>
                  <a:gd name="T25" fmla="*/ 446 h 891"/>
                  <a:gd name="T26" fmla="*/ 16 w 891"/>
                  <a:gd name="T27" fmla="*/ 557 h 891"/>
                  <a:gd name="T28" fmla="*/ 54 w 891"/>
                  <a:gd name="T29" fmla="*/ 659 h 891"/>
                  <a:gd name="T30" fmla="*/ 116 w 891"/>
                  <a:gd name="T31" fmla="*/ 745 h 891"/>
                  <a:gd name="T32" fmla="*/ 196 w 891"/>
                  <a:gd name="T33" fmla="*/ 814 h 891"/>
                  <a:gd name="T34" fmla="*/ 292 w 891"/>
                  <a:gd name="T35" fmla="*/ 864 h 891"/>
                  <a:gd name="T36" fmla="*/ 400 w 891"/>
                  <a:gd name="T37" fmla="*/ 889 h 891"/>
                  <a:gd name="T38" fmla="*/ 515 w 891"/>
                  <a:gd name="T39" fmla="*/ 885 h 891"/>
                  <a:gd name="T40" fmla="*/ 619 w 891"/>
                  <a:gd name="T41" fmla="*/ 856 h 891"/>
                  <a:gd name="T42" fmla="*/ 713 w 891"/>
                  <a:gd name="T43" fmla="*/ 803 h 891"/>
                  <a:gd name="T44" fmla="*/ 789 w 891"/>
                  <a:gd name="T45" fmla="*/ 730 h 891"/>
                  <a:gd name="T46" fmla="*/ 847 w 891"/>
                  <a:gd name="T47" fmla="*/ 639 h 891"/>
                  <a:gd name="T48" fmla="*/ 882 w 891"/>
                  <a:gd name="T49" fmla="*/ 536 h 891"/>
                  <a:gd name="T50" fmla="*/ 884 w 891"/>
                  <a:gd name="T51" fmla="*/ 446 h 891"/>
                  <a:gd name="T52" fmla="*/ 870 w 891"/>
                  <a:gd name="T53" fmla="*/ 555 h 891"/>
                  <a:gd name="T54" fmla="*/ 830 w 891"/>
                  <a:gd name="T55" fmla="*/ 655 h 891"/>
                  <a:gd name="T56" fmla="*/ 770 w 891"/>
                  <a:gd name="T57" fmla="*/ 739 h 891"/>
                  <a:gd name="T58" fmla="*/ 690 w 891"/>
                  <a:gd name="T59" fmla="*/ 808 h 891"/>
                  <a:gd name="T60" fmla="*/ 596 w 891"/>
                  <a:gd name="T61" fmla="*/ 856 h 891"/>
                  <a:gd name="T62" fmla="*/ 490 w 891"/>
                  <a:gd name="T63" fmla="*/ 881 h 891"/>
                  <a:gd name="T64" fmla="*/ 381 w 891"/>
                  <a:gd name="T65" fmla="*/ 877 h 891"/>
                  <a:gd name="T66" fmla="*/ 277 w 891"/>
                  <a:gd name="T67" fmla="*/ 849 h 891"/>
                  <a:gd name="T68" fmla="*/ 185 w 891"/>
                  <a:gd name="T69" fmla="*/ 797 h 891"/>
                  <a:gd name="T70" fmla="*/ 110 w 891"/>
                  <a:gd name="T71" fmla="*/ 724 h 891"/>
                  <a:gd name="T72" fmla="*/ 52 w 891"/>
                  <a:gd name="T73" fmla="*/ 636 h 891"/>
                  <a:gd name="T74" fmla="*/ 18 w 891"/>
                  <a:gd name="T75" fmla="*/ 534 h 891"/>
                  <a:gd name="T76" fmla="*/ 10 w 891"/>
                  <a:gd name="T77" fmla="*/ 422 h 891"/>
                  <a:gd name="T78" fmla="*/ 29 w 891"/>
                  <a:gd name="T79" fmla="*/ 315 h 891"/>
                  <a:gd name="T80" fmla="*/ 73 w 891"/>
                  <a:gd name="T81" fmla="*/ 219 h 891"/>
                  <a:gd name="T82" fmla="*/ 137 w 891"/>
                  <a:gd name="T83" fmla="*/ 136 h 891"/>
                  <a:gd name="T84" fmla="*/ 219 w 891"/>
                  <a:gd name="T85" fmla="*/ 71 h 891"/>
                  <a:gd name="T86" fmla="*/ 317 w 891"/>
                  <a:gd name="T87" fmla="*/ 27 h 891"/>
                  <a:gd name="T88" fmla="*/ 423 w 891"/>
                  <a:gd name="T89" fmla="*/ 10 h 891"/>
                  <a:gd name="T90" fmla="*/ 534 w 891"/>
                  <a:gd name="T91" fmla="*/ 17 h 891"/>
                  <a:gd name="T92" fmla="*/ 636 w 891"/>
                  <a:gd name="T93" fmla="*/ 52 h 891"/>
                  <a:gd name="T94" fmla="*/ 724 w 891"/>
                  <a:gd name="T95" fmla="*/ 108 h 891"/>
                  <a:gd name="T96" fmla="*/ 797 w 891"/>
                  <a:gd name="T97" fmla="*/ 184 h 891"/>
                  <a:gd name="T98" fmla="*/ 849 w 891"/>
                  <a:gd name="T99" fmla="*/ 275 h 891"/>
                  <a:gd name="T100" fmla="*/ 878 w 891"/>
                  <a:gd name="T101" fmla="*/ 378 h 8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91"/>
                  <a:gd name="T154" fmla="*/ 0 h 891"/>
                  <a:gd name="T155" fmla="*/ 891 w 891"/>
                  <a:gd name="T156" fmla="*/ 891 h 89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91" h="891">
                    <a:moveTo>
                      <a:pt x="891" y="446"/>
                    </a:moveTo>
                    <a:lnTo>
                      <a:pt x="891" y="422"/>
                    </a:lnTo>
                    <a:lnTo>
                      <a:pt x="889" y="399"/>
                    </a:lnTo>
                    <a:lnTo>
                      <a:pt x="887" y="378"/>
                    </a:lnTo>
                    <a:lnTo>
                      <a:pt x="882" y="355"/>
                    </a:lnTo>
                    <a:lnTo>
                      <a:pt x="878" y="334"/>
                    </a:lnTo>
                    <a:lnTo>
                      <a:pt x="872" y="313"/>
                    </a:lnTo>
                    <a:lnTo>
                      <a:pt x="864" y="292"/>
                    </a:lnTo>
                    <a:lnTo>
                      <a:pt x="857" y="273"/>
                    </a:lnTo>
                    <a:lnTo>
                      <a:pt x="847" y="252"/>
                    </a:lnTo>
                    <a:lnTo>
                      <a:pt x="837" y="232"/>
                    </a:lnTo>
                    <a:lnTo>
                      <a:pt x="828" y="215"/>
                    </a:lnTo>
                    <a:lnTo>
                      <a:pt x="816" y="196"/>
                    </a:lnTo>
                    <a:lnTo>
                      <a:pt x="803" y="179"/>
                    </a:lnTo>
                    <a:lnTo>
                      <a:pt x="789" y="161"/>
                    </a:lnTo>
                    <a:lnTo>
                      <a:pt x="776" y="146"/>
                    </a:lnTo>
                    <a:lnTo>
                      <a:pt x="761" y="131"/>
                    </a:lnTo>
                    <a:lnTo>
                      <a:pt x="745" y="115"/>
                    </a:lnTo>
                    <a:lnTo>
                      <a:pt x="730" y="102"/>
                    </a:lnTo>
                    <a:lnTo>
                      <a:pt x="713" y="89"/>
                    </a:lnTo>
                    <a:lnTo>
                      <a:pt x="695" y="77"/>
                    </a:lnTo>
                    <a:lnTo>
                      <a:pt x="676" y="65"/>
                    </a:lnTo>
                    <a:lnTo>
                      <a:pt x="659" y="54"/>
                    </a:lnTo>
                    <a:lnTo>
                      <a:pt x="640" y="44"/>
                    </a:lnTo>
                    <a:lnTo>
                      <a:pt x="619" y="35"/>
                    </a:lnTo>
                    <a:lnTo>
                      <a:pt x="599" y="27"/>
                    </a:lnTo>
                    <a:lnTo>
                      <a:pt x="578" y="19"/>
                    </a:lnTo>
                    <a:lnTo>
                      <a:pt x="557" y="14"/>
                    </a:lnTo>
                    <a:lnTo>
                      <a:pt x="536" y="10"/>
                    </a:lnTo>
                    <a:lnTo>
                      <a:pt x="515" y="6"/>
                    </a:lnTo>
                    <a:lnTo>
                      <a:pt x="492" y="2"/>
                    </a:lnTo>
                    <a:lnTo>
                      <a:pt x="469" y="0"/>
                    </a:lnTo>
                    <a:lnTo>
                      <a:pt x="446" y="0"/>
                    </a:lnTo>
                    <a:lnTo>
                      <a:pt x="423" y="0"/>
                    </a:lnTo>
                    <a:lnTo>
                      <a:pt x="400" y="2"/>
                    </a:lnTo>
                    <a:lnTo>
                      <a:pt x="379" y="6"/>
                    </a:lnTo>
                    <a:lnTo>
                      <a:pt x="356" y="10"/>
                    </a:lnTo>
                    <a:lnTo>
                      <a:pt x="334" y="14"/>
                    </a:lnTo>
                    <a:lnTo>
                      <a:pt x="313" y="19"/>
                    </a:lnTo>
                    <a:lnTo>
                      <a:pt x="292" y="27"/>
                    </a:lnTo>
                    <a:lnTo>
                      <a:pt x="273" y="35"/>
                    </a:lnTo>
                    <a:lnTo>
                      <a:pt x="254" y="44"/>
                    </a:lnTo>
                    <a:lnTo>
                      <a:pt x="235" y="54"/>
                    </a:lnTo>
                    <a:lnTo>
                      <a:pt x="215" y="65"/>
                    </a:lnTo>
                    <a:lnTo>
                      <a:pt x="196" y="77"/>
                    </a:lnTo>
                    <a:lnTo>
                      <a:pt x="179" y="89"/>
                    </a:lnTo>
                    <a:lnTo>
                      <a:pt x="164" y="102"/>
                    </a:lnTo>
                    <a:lnTo>
                      <a:pt x="146" y="115"/>
                    </a:lnTo>
                    <a:lnTo>
                      <a:pt x="131" y="131"/>
                    </a:lnTo>
                    <a:lnTo>
                      <a:pt x="116" y="146"/>
                    </a:lnTo>
                    <a:lnTo>
                      <a:pt x="102" y="161"/>
                    </a:lnTo>
                    <a:lnTo>
                      <a:pt x="89" y="179"/>
                    </a:lnTo>
                    <a:lnTo>
                      <a:pt x="77" y="196"/>
                    </a:lnTo>
                    <a:lnTo>
                      <a:pt x="66" y="215"/>
                    </a:lnTo>
                    <a:lnTo>
                      <a:pt x="54" y="232"/>
                    </a:lnTo>
                    <a:lnTo>
                      <a:pt x="45" y="252"/>
                    </a:lnTo>
                    <a:lnTo>
                      <a:pt x="35" y="273"/>
                    </a:lnTo>
                    <a:lnTo>
                      <a:pt x="27" y="292"/>
                    </a:lnTo>
                    <a:lnTo>
                      <a:pt x="22" y="313"/>
                    </a:lnTo>
                    <a:lnTo>
                      <a:pt x="16" y="334"/>
                    </a:lnTo>
                    <a:lnTo>
                      <a:pt x="10" y="355"/>
                    </a:lnTo>
                    <a:lnTo>
                      <a:pt x="6" y="378"/>
                    </a:lnTo>
                    <a:lnTo>
                      <a:pt x="2" y="399"/>
                    </a:lnTo>
                    <a:lnTo>
                      <a:pt x="2" y="422"/>
                    </a:lnTo>
                    <a:lnTo>
                      <a:pt x="0" y="446"/>
                    </a:lnTo>
                    <a:lnTo>
                      <a:pt x="2" y="469"/>
                    </a:lnTo>
                    <a:lnTo>
                      <a:pt x="2" y="492"/>
                    </a:lnTo>
                    <a:lnTo>
                      <a:pt x="6" y="513"/>
                    </a:lnTo>
                    <a:lnTo>
                      <a:pt x="10" y="536"/>
                    </a:lnTo>
                    <a:lnTo>
                      <a:pt x="16" y="557"/>
                    </a:lnTo>
                    <a:lnTo>
                      <a:pt x="22" y="578"/>
                    </a:lnTo>
                    <a:lnTo>
                      <a:pt x="27" y="599"/>
                    </a:lnTo>
                    <a:lnTo>
                      <a:pt x="35" y="618"/>
                    </a:lnTo>
                    <a:lnTo>
                      <a:pt x="45" y="639"/>
                    </a:lnTo>
                    <a:lnTo>
                      <a:pt x="54" y="659"/>
                    </a:lnTo>
                    <a:lnTo>
                      <a:pt x="66" y="676"/>
                    </a:lnTo>
                    <a:lnTo>
                      <a:pt x="77" y="695"/>
                    </a:lnTo>
                    <a:lnTo>
                      <a:pt x="89" y="712"/>
                    </a:lnTo>
                    <a:lnTo>
                      <a:pt x="102" y="730"/>
                    </a:lnTo>
                    <a:lnTo>
                      <a:pt x="116" y="745"/>
                    </a:lnTo>
                    <a:lnTo>
                      <a:pt x="131" y="760"/>
                    </a:lnTo>
                    <a:lnTo>
                      <a:pt x="146" y="776"/>
                    </a:lnTo>
                    <a:lnTo>
                      <a:pt x="164" y="789"/>
                    </a:lnTo>
                    <a:lnTo>
                      <a:pt x="179" y="803"/>
                    </a:lnTo>
                    <a:lnTo>
                      <a:pt x="196" y="814"/>
                    </a:lnTo>
                    <a:lnTo>
                      <a:pt x="215" y="826"/>
                    </a:lnTo>
                    <a:lnTo>
                      <a:pt x="235" y="837"/>
                    </a:lnTo>
                    <a:lnTo>
                      <a:pt x="254" y="847"/>
                    </a:lnTo>
                    <a:lnTo>
                      <a:pt x="273" y="856"/>
                    </a:lnTo>
                    <a:lnTo>
                      <a:pt x="292" y="864"/>
                    </a:lnTo>
                    <a:lnTo>
                      <a:pt x="313" y="872"/>
                    </a:lnTo>
                    <a:lnTo>
                      <a:pt x="334" y="877"/>
                    </a:lnTo>
                    <a:lnTo>
                      <a:pt x="356" y="881"/>
                    </a:lnTo>
                    <a:lnTo>
                      <a:pt x="379" y="885"/>
                    </a:lnTo>
                    <a:lnTo>
                      <a:pt x="400" y="889"/>
                    </a:lnTo>
                    <a:lnTo>
                      <a:pt x="423" y="891"/>
                    </a:lnTo>
                    <a:lnTo>
                      <a:pt x="446" y="891"/>
                    </a:lnTo>
                    <a:lnTo>
                      <a:pt x="469" y="891"/>
                    </a:lnTo>
                    <a:lnTo>
                      <a:pt x="492" y="889"/>
                    </a:lnTo>
                    <a:lnTo>
                      <a:pt x="515" y="885"/>
                    </a:lnTo>
                    <a:lnTo>
                      <a:pt x="536" y="881"/>
                    </a:lnTo>
                    <a:lnTo>
                      <a:pt x="557" y="877"/>
                    </a:lnTo>
                    <a:lnTo>
                      <a:pt x="578" y="872"/>
                    </a:lnTo>
                    <a:lnTo>
                      <a:pt x="599" y="864"/>
                    </a:lnTo>
                    <a:lnTo>
                      <a:pt x="619" y="856"/>
                    </a:lnTo>
                    <a:lnTo>
                      <a:pt x="640" y="847"/>
                    </a:lnTo>
                    <a:lnTo>
                      <a:pt x="659" y="837"/>
                    </a:lnTo>
                    <a:lnTo>
                      <a:pt x="676" y="826"/>
                    </a:lnTo>
                    <a:lnTo>
                      <a:pt x="695" y="814"/>
                    </a:lnTo>
                    <a:lnTo>
                      <a:pt x="713" y="803"/>
                    </a:lnTo>
                    <a:lnTo>
                      <a:pt x="730" y="789"/>
                    </a:lnTo>
                    <a:lnTo>
                      <a:pt x="745" y="776"/>
                    </a:lnTo>
                    <a:lnTo>
                      <a:pt x="761" y="760"/>
                    </a:lnTo>
                    <a:lnTo>
                      <a:pt x="776" y="745"/>
                    </a:lnTo>
                    <a:lnTo>
                      <a:pt x="789" y="730"/>
                    </a:lnTo>
                    <a:lnTo>
                      <a:pt x="803" y="712"/>
                    </a:lnTo>
                    <a:lnTo>
                      <a:pt x="816" y="695"/>
                    </a:lnTo>
                    <a:lnTo>
                      <a:pt x="828" y="676"/>
                    </a:lnTo>
                    <a:lnTo>
                      <a:pt x="837" y="659"/>
                    </a:lnTo>
                    <a:lnTo>
                      <a:pt x="847" y="639"/>
                    </a:lnTo>
                    <a:lnTo>
                      <a:pt x="857" y="618"/>
                    </a:lnTo>
                    <a:lnTo>
                      <a:pt x="864" y="599"/>
                    </a:lnTo>
                    <a:lnTo>
                      <a:pt x="872" y="578"/>
                    </a:lnTo>
                    <a:lnTo>
                      <a:pt x="878" y="557"/>
                    </a:lnTo>
                    <a:lnTo>
                      <a:pt x="882" y="536"/>
                    </a:lnTo>
                    <a:lnTo>
                      <a:pt x="887" y="513"/>
                    </a:lnTo>
                    <a:lnTo>
                      <a:pt x="889" y="492"/>
                    </a:lnTo>
                    <a:lnTo>
                      <a:pt x="891" y="469"/>
                    </a:lnTo>
                    <a:lnTo>
                      <a:pt x="891" y="446"/>
                    </a:lnTo>
                    <a:close/>
                    <a:moveTo>
                      <a:pt x="884" y="446"/>
                    </a:moveTo>
                    <a:lnTo>
                      <a:pt x="884" y="469"/>
                    </a:lnTo>
                    <a:lnTo>
                      <a:pt x="882" y="490"/>
                    </a:lnTo>
                    <a:lnTo>
                      <a:pt x="878" y="513"/>
                    </a:lnTo>
                    <a:lnTo>
                      <a:pt x="874" y="534"/>
                    </a:lnTo>
                    <a:lnTo>
                      <a:pt x="870" y="555"/>
                    </a:lnTo>
                    <a:lnTo>
                      <a:pt x="864" y="576"/>
                    </a:lnTo>
                    <a:lnTo>
                      <a:pt x="857" y="595"/>
                    </a:lnTo>
                    <a:lnTo>
                      <a:pt x="849" y="616"/>
                    </a:lnTo>
                    <a:lnTo>
                      <a:pt x="839" y="636"/>
                    </a:lnTo>
                    <a:lnTo>
                      <a:pt x="830" y="655"/>
                    </a:lnTo>
                    <a:lnTo>
                      <a:pt x="820" y="672"/>
                    </a:lnTo>
                    <a:lnTo>
                      <a:pt x="809" y="689"/>
                    </a:lnTo>
                    <a:lnTo>
                      <a:pt x="797" y="707"/>
                    </a:lnTo>
                    <a:lnTo>
                      <a:pt x="784" y="724"/>
                    </a:lnTo>
                    <a:lnTo>
                      <a:pt x="770" y="739"/>
                    </a:lnTo>
                    <a:lnTo>
                      <a:pt x="755" y="755"/>
                    </a:lnTo>
                    <a:lnTo>
                      <a:pt x="740" y="770"/>
                    </a:lnTo>
                    <a:lnTo>
                      <a:pt x="724" y="783"/>
                    </a:lnTo>
                    <a:lnTo>
                      <a:pt x="707" y="797"/>
                    </a:lnTo>
                    <a:lnTo>
                      <a:pt x="690" y="808"/>
                    </a:lnTo>
                    <a:lnTo>
                      <a:pt x="672" y="820"/>
                    </a:lnTo>
                    <a:lnTo>
                      <a:pt x="655" y="829"/>
                    </a:lnTo>
                    <a:lnTo>
                      <a:pt x="636" y="839"/>
                    </a:lnTo>
                    <a:lnTo>
                      <a:pt x="617" y="849"/>
                    </a:lnTo>
                    <a:lnTo>
                      <a:pt x="596" y="856"/>
                    </a:lnTo>
                    <a:lnTo>
                      <a:pt x="576" y="864"/>
                    </a:lnTo>
                    <a:lnTo>
                      <a:pt x="555" y="870"/>
                    </a:lnTo>
                    <a:lnTo>
                      <a:pt x="534" y="874"/>
                    </a:lnTo>
                    <a:lnTo>
                      <a:pt x="513" y="877"/>
                    </a:lnTo>
                    <a:lnTo>
                      <a:pt x="490" y="881"/>
                    </a:lnTo>
                    <a:lnTo>
                      <a:pt x="469" y="881"/>
                    </a:lnTo>
                    <a:lnTo>
                      <a:pt x="446" y="883"/>
                    </a:lnTo>
                    <a:lnTo>
                      <a:pt x="423" y="881"/>
                    </a:lnTo>
                    <a:lnTo>
                      <a:pt x="402" y="881"/>
                    </a:lnTo>
                    <a:lnTo>
                      <a:pt x="381" y="877"/>
                    </a:lnTo>
                    <a:lnTo>
                      <a:pt x="358" y="874"/>
                    </a:lnTo>
                    <a:lnTo>
                      <a:pt x="336" y="870"/>
                    </a:lnTo>
                    <a:lnTo>
                      <a:pt x="317" y="864"/>
                    </a:lnTo>
                    <a:lnTo>
                      <a:pt x="296" y="856"/>
                    </a:lnTo>
                    <a:lnTo>
                      <a:pt x="277" y="849"/>
                    </a:lnTo>
                    <a:lnTo>
                      <a:pt x="258" y="839"/>
                    </a:lnTo>
                    <a:lnTo>
                      <a:pt x="238" y="829"/>
                    </a:lnTo>
                    <a:lnTo>
                      <a:pt x="219" y="820"/>
                    </a:lnTo>
                    <a:lnTo>
                      <a:pt x="202" y="808"/>
                    </a:lnTo>
                    <a:lnTo>
                      <a:pt x="185" y="797"/>
                    </a:lnTo>
                    <a:lnTo>
                      <a:pt x="167" y="783"/>
                    </a:lnTo>
                    <a:lnTo>
                      <a:pt x="152" y="770"/>
                    </a:lnTo>
                    <a:lnTo>
                      <a:pt x="137" y="755"/>
                    </a:lnTo>
                    <a:lnTo>
                      <a:pt x="123" y="739"/>
                    </a:lnTo>
                    <a:lnTo>
                      <a:pt x="110" y="724"/>
                    </a:lnTo>
                    <a:lnTo>
                      <a:pt x="96" y="707"/>
                    </a:lnTo>
                    <a:lnTo>
                      <a:pt x="83" y="689"/>
                    </a:lnTo>
                    <a:lnTo>
                      <a:pt x="73" y="672"/>
                    </a:lnTo>
                    <a:lnTo>
                      <a:pt x="62" y="655"/>
                    </a:lnTo>
                    <a:lnTo>
                      <a:pt x="52" y="636"/>
                    </a:lnTo>
                    <a:lnTo>
                      <a:pt x="43" y="616"/>
                    </a:lnTo>
                    <a:lnTo>
                      <a:pt x="35" y="595"/>
                    </a:lnTo>
                    <a:lnTo>
                      <a:pt x="29" y="576"/>
                    </a:lnTo>
                    <a:lnTo>
                      <a:pt x="23" y="555"/>
                    </a:lnTo>
                    <a:lnTo>
                      <a:pt x="18" y="534"/>
                    </a:lnTo>
                    <a:lnTo>
                      <a:pt x="14" y="513"/>
                    </a:lnTo>
                    <a:lnTo>
                      <a:pt x="12" y="490"/>
                    </a:lnTo>
                    <a:lnTo>
                      <a:pt x="10" y="469"/>
                    </a:lnTo>
                    <a:lnTo>
                      <a:pt x="10" y="446"/>
                    </a:lnTo>
                    <a:lnTo>
                      <a:pt x="10" y="422"/>
                    </a:lnTo>
                    <a:lnTo>
                      <a:pt x="12" y="401"/>
                    </a:lnTo>
                    <a:lnTo>
                      <a:pt x="14" y="378"/>
                    </a:lnTo>
                    <a:lnTo>
                      <a:pt x="18" y="357"/>
                    </a:lnTo>
                    <a:lnTo>
                      <a:pt x="23" y="336"/>
                    </a:lnTo>
                    <a:lnTo>
                      <a:pt x="29" y="315"/>
                    </a:lnTo>
                    <a:lnTo>
                      <a:pt x="35" y="296"/>
                    </a:lnTo>
                    <a:lnTo>
                      <a:pt x="43" y="275"/>
                    </a:lnTo>
                    <a:lnTo>
                      <a:pt x="52" y="255"/>
                    </a:lnTo>
                    <a:lnTo>
                      <a:pt x="62" y="236"/>
                    </a:lnTo>
                    <a:lnTo>
                      <a:pt x="73" y="219"/>
                    </a:lnTo>
                    <a:lnTo>
                      <a:pt x="83" y="202"/>
                    </a:lnTo>
                    <a:lnTo>
                      <a:pt x="96" y="184"/>
                    </a:lnTo>
                    <a:lnTo>
                      <a:pt x="110" y="167"/>
                    </a:lnTo>
                    <a:lnTo>
                      <a:pt x="123" y="152"/>
                    </a:lnTo>
                    <a:lnTo>
                      <a:pt x="137" y="136"/>
                    </a:lnTo>
                    <a:lnTo>
                      <a:pt x="152" y="121"/>
                    </a:lnTo>
                    <a:lnTo>
                      <a:pt x="167" y="108"/>
                    </a:lnTo>
                    <a:lnTo>
                      <a:pt x="185" y="96"/>
                    </a:lnTo>
                    <a:lnTo>
                      <a:pt x="202" y="83"/>
                    </a:lnTo>
                    <a:lnTo>
                      <a:pt x="219" y="71"/>
                    </a:lnTo>
                    <a:lnTo>
                      <a:pt x="238" y="62"/>
                    </a:lnTo>
                    <a:lnTo>
                      <a:pt x="258" y="52"/>
                    </a:lnTo>
                    <a:lnTo>
                      <a:pt x="277" y="42"/>
                    </a:lnTo>
                    <a:lnTo>
                      <a:pt x="296" y="35"/>
                    </a:lnTo>
                    <a:lnTo>
                      <a:pt x="317" y="27"/>
                    </a:lnTo>
                    <a:lnTo>
                      <a:pt x="336" y="21"/>
                    </a:lnTo>
                    <a:lnTo>
                      <a:pt x="358" y="17"/>
                    </a:lnTo>
                    <a:lnTo>
                      <a:pt x="381" y="14"/>
                    </a:lnTo>
                    <a:lnTo>
                      <a:pt x="402" y="10"/>
                    </a:lnTo>
                    <a:lnTo>
                      <a:pt x="423" y="10"/>
                    </a:lnTo>
                    <a:lnTo>
                      <a:pt x="446" y="8"/>
                    </a:lnTo>
                    <a:lnTo>
                      <a:pt x="469" y="10"/>
                    </a:lnTo>
                    <a:lnTo>
                      <a:pt x="490" y="10"/>
                    </a:lnTo>
                    <a:lnTo>
                      <a:pt x="513" y="14"/>
                    </a:lnTo>
                    <a:lnTo>
                      <a:pt x="534" y="17"/>
                    </a:lnTo>
                    <a:lnTo>
                      <a:pt x="555" y="21"/>
                    </a:lnTo>
                    <a:lnTo>
                      <a:pt x="576" y="27"/>
                    </a:lnTo>
                    <a:lnTo>
                      <a:pt x="596" y="35"/>
                    </a:lnTo>
                    <a:lnTo>
                      <a:pt x="617" y="42"/>
                    </a:lnTo>
                    <a:lnTo>
                      <a:pt x="636" y="52"/>
                    </a:lnTo>
                    <a:lnTo>
                      <a:pt x="655" y="62"/>
                    </a:lnTo>
                    <a:lnTo>
                      <a:pt x="672" y="71"/>
                    </a:lnTo>
                    <a:lnTo>
                      <a:pt x="690" y="83"/>
                    </a:lnTo>
                    <a:lnTo>
                      <a:pt x="707" y="96"/>
                    </a:lnTo>
                    <a:lnTo>
                      <a:pt x="724" y="108"/>
                    </a:lnTo>
                    <a:lnTo>
                      <a:pt x="740" y="121"/>
                    </a:lnTo>
                    <a:lnTo>
                      <a:pt x="755" y="136"/>
                    </a:lnTo>
                    <a:lnTo>
                      <a:pt x="770" y="152"/>
                    </a:lnTo>
                    <a:lnTo>
                      <a:pt x="784" y="167"/>
                    </a:lnTo>
                    <a:lnTo>
                      <a:pt x="797" y="184"/>
                    </a:lnTo>
                    <a:lnTo>
                      <a:pt x="809" y="202"/>
                    </a:lnTo>
                    <a:lnTo>
                      <a:pt x="820" y="219"/>
                    </a:lnTo>
                    <a:lnTo>
                      <a:pt x="830" y="236"/>
                    </a:lnTo>
                    <a:lnTo>
                      <a:pt x="839" y="255"/>
                    </a:lnTo>
                    <a:lnTo>
                      <a:pt x="849" y="275"/>
                    </a:lnTo>
                    <a:lnTo>
                      <a:pt x="857" y="296"/>
                    </a:lnTo>
                    <a:lnTo>
                      <a:pt x="864" y="315"/>
                    </a:lnTo>
                    <a:lnTo>
                      <a:pt x="870" y="336"/>
                    </a:lnTo>
                    <a:lnTo>
                      <a:pt x="874" y="357"/>
                    </a:lnTo>
                    <a:lnTo>
                      <a:pt x="878" y="378"/>
                    </a:lnTo>
                    <a:lnTo>
                      <a:pt x="882" y="401"/>
                    </a:lnTo>
                    <a:lnTo>
                      <a:pt x="884" y="422"/>
                    </a:lnTo>
                    <a:lnTo>
                      <a:pt x="884" y="446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9" name="Freeform 113">
                <a:extLst>
                  <a:ext uri="{FF2B5EF4-FFF2-40B4-BE49-F238E27FC236}">
                    <a16:creationId xmlns:a16="http://schemas.microsoft.com/office/drawing/2014/main" id="{1F9B4316-250F-45D3-8D81-81CBC9F1D4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" y="1738"/>
                <a:ext cx="883" cy="883"/>
              </a:xfrm>
              <a:custGeom>
                <a:avLst/>
                <a:gdLst>
                  <a:gd name="T0" fmla="*/ 874 w 883"/>
                  <a:gd name="T1" fmla="*/ 353 h 883"/>
                  <a:gd name="T2" fmla="*/ 839 w 883"/>
                  <a:gd name="T3" fmla="*/ 250 h 883"/>
                  <a:gd name="T4" fmla="*/ 784 w 883"/>
                  <a:gd name="T5" fmla="*/ 161 h 883"/>
                  <a:gd name="T6" fmla="*/ 707 w 883"/>
                  <a:gd name="T7" fmla="*/ 88 h 883"/>
                  <a:gd name="T8" fmla="*/ 615 w 883"/>
                  <a:gd name="T9" fmla="*/ 35 h 883"/>
                  <a:gd name="T10" fmla="*/ 509 w 883"/>
                  <a:gd name="T11" fmla="*/ 6 h 883"/>
                  <a:gd name="T12" fmla="*/ 398 w 883"/>
                  <a:gd name="T13" fmla="*/ 2 h 883"/>
                  <a:gd name="T14" fmla="*/ 290 w 883"/>
                  <a:gd name="T15" fmla="*/ 27 h 883"/>
                  <a:gd name="T16" fmla="*/ 196 w 883"/>
                  <a:gd name="T17" fmla="*/ 75 h 883"/>
                  <a:gd name="T18" fmla="*/ 115 w 883"/>
                  <a:gd name="T19" fmla="*/ 144 h 883"/>
                  <a:gd name="T20" fmla="*/ 54 w 883"/>
                  <a:gd name="T21" fmla="*/ 230 h 883"/>
                  <a:gd name="T22" fmla="*/ 16 w 883"/>
                  <a:gd name="T23" fmla="*/ 332 h 883"/>
                  <a:gd name="T24" fmla="*/ 0 w 883"/>
                  <a:gd name="T25" fmla="*/ 442 h 883"/>
                  <a:gd name="T26" fmla="*/ 16 w 883"/>
                  <a:gd name="T27" fmla="*/ 551 h 883"/>
                  <a:gd name="T28" fmla="*/ 54 w 883"/>
                  <a:gd name="T29" fmla="*/ 653 h 883"/>
                  <a:gd name="T30" fmla="*/ 115 w 883"/>
                  <a:gd name="T31" fmla="*/ 739 h 883"/>
                  <a:gd name="T32" fmla="*/ 196 w 883"/>
                  <a:gd name="T33" fmla="*/ 808 h 883"/>
                  <a:gd name="T34" fmla="*/ 290 w 883"/>
                  <a:gd name="T35" fmla="*/ 856 h 883"/>
                  <a:gd name="T36" fmla="*/ 398 w 883"/>
                  <a:gd name="T37" fmla="*/ 881 h 883"/>
                  <a:gd name="T38" fmla="*/ 509 w 883"/>
                  <a:gd name="T39" fmla="*/ 877 h 883"/>
                  <a:gd name="T40" fmla="*/ 615 w 883"/>
                  <a:gd name="T41" fmla="*/ 848 h 883"/>
                  <a:gd name="T42" fmla="*/ 707 w 883"/>
                  <a:gd name="T43" fmla="*/ 795 h 883"/>
                  <a:gd name="T44" fmla="*/ 784 w 883"/>
                  <a:gd name="T45" fmla="*/ 722 h 883"/>
                  <a:gd name="T46" fmla="*/ 839 w 883"/>
                  <a:gd name="T47" fmla="*/ 633 h 883"/>
                  <a:gd name="T48" fmla="*/ 874 w 883"/>
                  <a:gd name="T49" fmla="*/ 530 h 883"/>
                  <a:gd name="T50" fmla="*/ 876 w 883"/>
                  <a:gd name="T51" fmla="*/ 442 h 883"/>
                  <a:gd name="T52" fmla="*/ 862 w 883"/>
                  <a:gd name="T53" fmla="*/ 549 h 883"/>
                  <a:gd name="T54" fmla="*/ 822 w 883"/>
                  <a:gd name="T55" fmla="*/ 649 h 883"/>
                  <a:gd name="T56" fmla="*/ 762 w 883"/>
                  <a:gd name="T57" fmla="*/ 733 h 883"/>
                  <a:gd name="T58" fmla="*/ 684 w 883"/>
                  <a:gd name="T59" fmla="*/ 800 h 883"/>
                  <a:gd name="T60" fmla="*/ 592 w 883"/>
                  <a:gd name="T61" fmla="*/ 848 h 883"/>
                  <a:gd name="T62" fmla="*/ 486 w 883"/>
                  <a:gd name="T63" fmla="*/ 871 h 883"/>
                  <a:gd name="T64" fmla="*/ 377 w 883"/>
                  <a:gd name="T65" fmla="*/ 870 h 883"/>
                  <a:gd name="T66" fmla="*/ 273 w 883"/>
                  <a:gd name="T67" fmla="*/ 841 h 883"/>
                  <a:gd name="T68" fmla="*/ 183 w 883"/>
                  <a:gd name="T69" fmla="*/ 789 h 883"/>
                  <a:gd name="T70" fmla="*/ 108 w 883"/>
                  <a:gd name="T71" fmla="*/ 716 h 883"/>
                  <a:gd name="T72" fmla="*/ 52 w 883"/>
                  <a:gd name="T73" fmla="*/ 630 h 883"/>
                  <a:gd name="T74" fmla="*/ 18 w 883"/>
                  <a:gd name="T75" fmla="*/ 528 h 883"/>
                  <a:gd name="T76" fmla="*/ 10 w 883"/>
                  <a:gd name="T77" fmla="*/ 418 h 883"/>
                  <a:gd name="T78" fmla="*/ 29 w 883"/>
                  <a:gd name="T79" fmla="*/ 313 h 883"/>
                  <a:gd name="T80" fmla="*/ 71 w 883"/>
                  <a:gd name="T81" fmla="*/ 217 h 883"/>
                  <a:gd name="T82" fmla="*/ 137 w 883"/>
                  <a:gd name="T83" fmla="*/ 134 h 883"/>
                  <a:gd name="T84" fmla="*/ 217 w 883"/>
                  <a:gd name="T85" fmla="*/ 71 h 883"/>
                  <a:gd name="T86" fmla="*/ 313 w 883"/>
                  <a:gd name="T87" fmla="*/ 29 h 883"/>
                  <a:gd name="T88" fmla="*/ 421 w 883"/>
                  <a:gd name="T89" fmla="*/ 10 h 883"/>
                  <a:gd name="T90" fmla="*/ 530 w 883"/>
                  <a:gd name="T91" fmla="*/ 17 h 883"/>
                  <a:gd name="T92" fmla="*/ 630 w 883"/>
                  <a:gd name="T93" fmla="*/ 52 h 883"/>
                  <a:gd name="T94" fmla="*/ 718 w 883"/>
                  <a:gd name="T95" fmla="*/ 108 h 883"/>
                  <a:gd name="T96" fmla="*/ 789 w 883"/>
                  <a:gd name="T97" fmla="*/ 182 h 883"/>
                  <a:gd name="T98" fmla="*/ 841 w 883"/>
                  <a:gd name="T99" fmla="*/ 273 h 883"/>
                  <a:gd name="T100" fmla="*/ 870 w 883"/>
                  <a:gd name="T101" fmla="*/ 376 h 8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83"/>
                  <a:gd name="T154" fmla="*/ 0 h 883"/>
                  <a:gd name="T155" fmla="*/ 883 w 883"/>
                  <a:gd name="T156" fmla="*/ 883 h 8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83" h="883">
                    <a:moveTo>
                      <a:pt x="883" y="442"/>
                    </a:moveTo>
                    <a:lnTo>
                      <a:pt x="883" y="418"/>
                    </a:lnTo>
                    <a:lnTo>
                      <a:pt x="881" y="395"/>
                    </a:lnTo>
                    <a:lnTo>
                      <a:pt x="878" y="374"/>
                    </a:lnTo>
                    <a:lnTo>
                      <a:pt x="874" y="353"/>
                    </a:lnTo>
                    <a:lnTo>
                      <a:pt x="870" y="332"/>
                    </a:lnTo>
                    <a:lnTo>
                      <a:pt x="864" y="311"/>
                    </a:lnTo>
                    <a:lnTo>
                      <a:pt x="856" y="290"/>
                    </a:lnTo>
                    <a:lnTo>
                      <a:pt x="849" y="271"/>
                    </a:lnTo>
                    <a:lnTo>
                      <a:pt x="839" y="250"/>
                    </a:lnTo>
                    <a:lnTo>
                      <a:pt x="830" y="230"/>
                    </a:lnTo>
                    <a:lnTo>
                      <a:pt x="820" y="213"/>
                    </a:lnTo>
                    <a:lnTo>
                      <a:pt x="808" y="194"/>
                    </a:lnTo>
                    <a:lnTo>
                      <a:pt x="795" y="177"/>
                    </a:lnTo>
                    <a:lnTo>
                      <a:pt x="784" y="161"/>
                    </a:lnTo>
                    <a:lnTo>
                      <a:pt x="768" y="144"/>
                    </a:lnTo>
                    <a:lnTo>
                      <a:pt x="755" y="129"/>
                    </a:lnTo>
                    <a:lnTo>
                      <a:pt x="739" y="115"/>
                    </a:lnTo>
                    <a:lnTo>
                      <a:pt x="722" y="102"/>
                    </a:lnTo>
                    <a:lnTo>
                      <a:pt x="707" y="88"/>
                    </a:lnTo>
                    <a:lnTo>
                      <a:pt x="689" y="75"/>
                    </a:lnTo>
                    <a:lnTo>
                      <a:pt x="670" y="63"/>
                    </a:lnTo>
                    <a:lnTo>
                      <a:pt x="653" y="54"/>
                    </a:lnTo>
                    <a:lnTo>
                      <a:pt x="634" y="44"/>
                    </a:lnTo>
                    <a:lnTo>
                      <a:pt x="615" y="35"/>
                    </a:lnTo>
                    <a:lnTo>
                      <a:pt x="593" y="27"/>
                    </a:lnTo>
                    <a:lnTo>
                      <a:pt x="574" y="19"/>
                    </a:lnTo>
                    <a:lnTo>
                      <a:pt x="553" y="13"/>
                    </a:lnTo>
                    <a:lnTo>
                      <a:pt x="532" y="10"/>
                    </a:lnTo>
                    <a:lnTo>
                      <a:pt x="509" y="6"/>
                    </a:lnTo>
                    <a:lnTo>
                      <a:pt x="488" y="2"/>
                    </a:lnTo>
                    <a:lnTo>
                      <a:pt x="465" y="0"/>
                    </a:lnTo>
                    <a:lnTo>
                      <a:pt x="442" y="0"/>
                    </a:lnTo>
                    <a:lnTo>
                      <a:pt x="419" y="0"/>
                    </a:lnTo>
                    <a:lnTo>
                      <a:pt x="398" y="2"/>
                    </a:lnTo>
                    <a:lnTo>
                      <a:pt x="375" y="6"/>
                    </a:lnTo>
                    <a:lnTo>
                      <a:pt x="354" y="10"/>
                    </a:lnTo>
                    <a:lnTo>
                      <a:pt x="332" y="13"/>
                    </a:lnTo>
                    <a:lnTo>
                      <a:pt x="311" y="19"/>
                    </a:lnTo>
                    <a:lnTo>
                      <a:pt x="290" y="27"/>
                    </a:lnTo>
                    <a:lnTo>
                      <a:pt x="271" y="35"/>
                    </a:lnTo>
                    <a:lnTo>
                      <a:pt x="252" y="44"/>
                    </a:lnTo>
                    <a:lnTo>
                      <a:pt x="233" y="54"/>
                    </a:lnTo>
                    <a:lnTo>
                      <a:pt x="213" y="63"/>
                    </a:lnTo>
                    <a:lnTo>
                      <a:pt x="196" y="75"/>
                    </a:lnTo>
                    <a:lnTo>
                      <a:pt x="179" y="88"/>
                    </a:lnTo>
                    <a:lnTo>
                      <a:pt x="162" y="102"/>
                    </a:lnTo>
                    <a:lnTo>
                      <a:pt x="146" y="115"/>
                    </a:lnTo>
                    <a:lnTo>
                      <a:pt x="131" y="129"/>
                    </a:lnTo>
                    <a:lnTo>
                      <a:pt x="115" y="144"/>
                    </a:lnTo>
                    <a:lnTo>
                      <a:pt x="102" y="161"/>
                    </a:lnTo>
                    <a:lnTo>
                      <a:pt x="89" y="177"/>
                    </a:lnTo>
                    <a:lnTo>
                      <a:pt x="77" y="194"/>
                    </a:lnTo>
                    <a:lnTo>
                      <a:pt x="66" y="213"/>
                    </a:lnTo>
                    <a:lnTo>
                      <a:pt x="54" y="230"/>
                    </a:lnTo>
                    <a:lnTo>
                      <a:pt x="44" y="250"/>
                    </a:lnTo>
                    <a:lnTo>
                      <a:pt x="35" y="271"/>
                    </a:lnTo>
                    <a:lnTo>
                      <a:pt x="27" y="290"/>
                    </a:lnTo>
                    <a:lnTo>
                      <a:pt x="21" y="311"/>
                    </a:lnTo>
                    <a:lnTo>
                      <a:pt x="16" y="332"/>
                    </a:lnTo>
                    <a:lnTo>
                      <a:pt x="10" y="353"/>
                    </a:lnTo>
                    <a:lnTo>
                      <a:pt x="6" y="374"/>
                    </a:lnTo>
                    <a:lnTo>
                      <a:pt x="4" y="395"/>
                    </a:lnTo>
                    <a:lnTo>
                      <a:pt x="2" y="418"/>
                    </a:lnTo>
                    <a:lnTo>
                      <a:pt x="0" y="442"/>
                    </a:lnTo>
                    <a:lnTo>
                      <a:pt x="2" y="465"/>
                    </a:lnTo>
                    <a:lnTo>
                      <a:pt x="4" y="488"/>
                    </a:lnTo>
                    <a:lnTo>
                      <a:pt x="6" y="509"/>
                    </a:lnTo>
                    <a:lnTo>
                      <a:pt x="10" y="530"/>
                    </a:lnTo>
                    <a:lnTo>
                      <a:pt x="16" y="551"/>
                    </a:lnTo>
                    <a:lnTo>
                      <a:pt x="21" y="572"/>
                    </a:lnTo>
                    <a:lnTo>
                      <a:pt x="27" y="593"/>
                    </a:lnTo>
                    <a:lnTo>
                      <a:pt x="35" y="612"/>
                    </a:lnTo>
                    <a:lnTo>
                      <a:pt x="44" y="633"/>
                    </a:lnTo>
                    <a:lnTo>
                      <a:pt x="54" y="653"/>
                    </a:lnTo>
                    <a:lnTo>
                      <a:pt x="66" y="670"/>
                    </a:lnTo>
                    <a:lnTo>
                      <a:pt x="77" y="689"/>
                    </a:lnTo>
                    <a:lnTo>
                      <a:pt x="89" y="706"/>
                    </a:lnTo>
                    <a:lnTo>
                      <a:pt x="102" y="722"/>
                    </a:lnTo>
                    <a:lnTo>
                      <a:pt x="115" y="739"/>
                    </a:lnTo>
                    <a:lnTo>
                      <a:pt x="131" y="754"/>
                    </a:lnTo>
                    <a:lnTo>
                      <a:pt x="146" y="768"/>
                    </a:lnTo>
                    <a:lnTo>
                      <a:pt x="162" y="781"/>
                    </a:lnTo>
                    <a:lnTo>
                      <a:pt x="179" y="795"/>
                    </a:lnTo>
                    <a:lnTo>
                      <a:pt x="196" y="808"/>
                    </a:lnTo>
                    <a:lnTo>
                      <a:pt x="213" y="820"/>
                    </a:lnTo>
                    <a:lnTo>
                      <a:pt x="233" y="829"/>
                    </a:lnTo>
                    <a:lnTo>
                      <a:pt x="252" y="839"/>
                    </a:lnTo>
                    <a:lnTo>
                      <a:pt x="271" y="848"/>
                    </a:lnTo>
                    <a:lnTo>
                      <a:pt x="290" y="856"/>
                    </a:lnTo>
                    <a:lnTo>
                      <a:pt x="311" y="864"/>
                    </a:lnTo>
                    <a:lnTo>
                      <a:pt x="332" y="870"/>
                    </a:lnTo>
                    <a:lnTo>
                      <a:pt x="354" y="873"/>
                    </a:lnTo>
                    <a:lnTo>
                      <a:pt x="375" y="877"/>
                    </a:lnTo>
                    <a:lnTo>
                      <a:pt x="398" y="881"/>
                    </a:lnTo>
                    <a:lnTo>
                      <a:pt x="419" y="883"/>
                    </a:lnTo>
                    <a:lnTo>
                      <a:pt x="442" y="883"/>
                    </a:lnTo>
                    <a:lnTo>
                      <a:pt x="465" y="883"/>
                    </a:lnTo>
                    <a:lnTo>
                      <a:pt x="488" y="881"/>
                    </a:lnTo>
                    <a:lnTo>
                      <a:pt x="509" y="877"/>
                    </a:lnTo>
                    <a:lnTo>
                      <a:pt x="532" y="873"/>
                    </a:lnTo>
                    <a:lnTo>
                      <a:pt x="553" y="870"/>
                    </a:lnTo>
                    <a:lnTo>
                      <a:pt x="574" y="864"/>
                    </a:lnTo>
                    <a:lnTo>
                      <a:pt x="593" y="856"/>
                    </a:lnTo>
                    <a:lnTo>
                      <a:pt x="615" y="848"/>
                    </a:lnTo>
                    <a:lnTo>
                      <a:pt x="634" y="839"/>
                    </a:lnTo>
                    <a:lnTo>
                      <a:pt x="653" y="829"/>
                    </a:lnTo>
                    <a:lnTo>
                      <a:pt x="670" y="820"/>
                    </a:lnTo>
                    <a:lnTo>
                      <a:pt x="689" y="808"/>
                    </a:lnTo>
                    <a:lnTo>
                      <a:pt x="707" y="795"/>
                    </a:lnTo>
                    <a:lnTo>
                      <a:pt x="722" y="781"/>
                    </a:lnTo>
                    <a:lnTo>
                      <a:pt x="739" y="768"/>
                    </a:lnTo>
                    <a:lnTo>
                      <a:pt x="755" y="754"/>
                    </a:lnTo>
                    <a:lnTo>
                      <a:pt x="768" y="739"/>
                    </a:lnTo>
                    <a:lnTo>
                      <a:pt x="784" y="722"/>
                    </a:lnTo>
                    <a:lnTo>
                      <a:pt x="795" y="706"/>
                    </a:lnTo>
                    <a:lnTo>
                      <a:pt x="808" y="689"/>
                    </a:lnTo>
                    <a:lnTo>
                      <a:pt x="820" y="670"/>
                    </a:lnTo>
                    <a:lnTo>
                      <a:pt x="830" y="653"/>
                    </a:lnTo>
                    <a:lnTo>
                      <a:pt x="839" y="633"/>
                    </a:lnTo>
                    <a:lnTo>
                      <a:pt x="849" y="612"/>
                    </a:lnTo>
                    <a:lnTo>
                      <a:pt x="856" y="593"/>
                    </a:lnTo>
                    <a:lnTo>
                      <a:pt x="864" y="572"/>
                    </a:lnTo>
                    <a:lnTo>
                      <a:pt x="870" y="551"/>
                    </a:lnTo>
                    <a:lnTo>
                      <a:pt x="874" y="530"/>
                    </a:lnTo>
                    <a:lnTo>
                      <a:pt x="878" y="509"/>
                    </a:lnTo>
                    <a:lnTo>
                      <a:pt x="881" y="488"/>
                    </a:lnTo>
                    <a:lnTo>
                      <a:pt x="883" y="465"/>
                    </a:lnTo>
                    <a:lnTo>
                      <a:pt x="883" y="442"/>
                    </a:lnTo>
                    <a:close/>
                    <a:moveTo>
                      <a:pt x="876" y="442"/>
                    </a:moveTo>
                    <a:lnTo>
                      <a:pt x="874" y="465"/>
                    </a:lnTo>
                    <a:lnTo>
                      <a:pt x="874" y="486"/>
                    </a:lnTo>
                    <a:lnTo>
                      <a:pt x="870" y="507"/>
                    </a:lnTo>
                    <a:lnTo>
                      <a:pt x="866" y="528"/>
                    </a:lnTo>
                    <a:lnTo>
                      <a:pt x="862" y="549"/>
                    </a:lnTo>
                    <a:lnTo>
                      <a:pt x="856" y="570"/>
                    </a:lnTo>
                    <a:lnTo>
                      <a:pt x="849" y="591"/>
                    </a:lnTo>
                    <a:lnTo>
                      <a:pt x="841" y="610"/>
                    </a:lnTo>
                    <a:lnTo>
                      <a:pt x="832" y="630"/>
                    </a:lnTo>
                    <a:lnTo>
                      <a:pt x="822" y="649"/>
                    </a:lnTo>
                    <a:lnTo>
                      <a:pt x="812" y="666"/>
                    </a:lnTo>
                    <a:lnTo>
                      <a:pt x="801" y="683"/>
                    </a:lnTo>
                    <a:lnTo>
                      <a:pt x="789" y="701"/>
                    </a:lnTo>
                    <a:lnTo>
                      <a:pt x="776" y="716"/>
                    </a:lnTo>
                    <a:lnTo>
                      <a:pt x="762" y="733"/>
                    </a:lnTo>
                    <a:lnTo>
                      <a:pt x="749" y="749"/>
                    </a:lnTo>
                    <a:lnTo>
                      <a:pt x="734" y="762"/>
                    </a:lnTo>
                    <a:lnTo>
                      <a:pt x="718" y="775"/>
                    </a:lnTo>
                    <a:lnTo>
                      <a:pt x="701" y="789"/>
                    </a:lnTo>
                    <a:lnTo>
                      <a:pt x="684" y="800"/>
                    </a:lnTo>
                    <a:lnTo>
                      <a:pt x="666" y="812"/>
                    </a:lnTo>
                    <a:lnTo>
                      <a:pt x="649" y="822"/>
                    </a:lnTo>
                    <a:lnTo>
                      <a:pt x="630" y="831"/>
                    </a:lnTo>
                    <a:lnTo>
                      <a:pt x="611" y="841"/>
                    </a:lnTo>
                    <a:lnTo>
                      <a:pt x="592" y="848"/>
                    </a:lnTo>
                    <a:lnTo>
                      <a:pt x="570" y="854"/>
                    </a:lnTo>
                    <a:lnTo>
                      <a:pt x="551" y="860"/>
                    </a:lnTo>
                    <a:lnTo>
                      <a:pt x="530" y="866"/>
                    </a:lnTo>
                    <a:lnTo>
                      <a:pt x="509" y="870"/>
                    </a:lnTo>
                    <a:lnTo>
                      <a:pt x="486" y="871"/>
                    </a:lnTo>
                    <a:lnTo>
                      <a:pt x="465" y="873"/>
                    </a:lnTo>
                    <a:lnTo>
                      <a:pt x="442" y="875"/>
                    </a:lnTo>
                    <a:lnTo>
                      <a:pt x="421" y="873"/>
                    </a:lnTo>
                    <a:lnTo>
                      <a:pt x="398" y="871"/>
                    </a:lnTo>
                    <a:lnTo>
                      <a:pt x="377" y="870"/>
                    </a:lnTo>
                    <a:lnTo>
                      <a:pt x="355" y="866"/>
                    </a:lnTo>
                    <a:lnTo>
                      <a:pt x="334" y="860"/>
                    </a:lnTo>
                    <a:lnTo>
                      <a:pt x="313" y="854"/>
                    </a:lnTo>
                    <a:lnTo>
                      <a:pt x="294" y="848"/>
                    </a:lnTo>
                    <a:lnTo>
                      <a:pt x="273" y="841"/>
                    </a:lnTo>
                    <a:lnTo>
                      <a:pt x="254" y="831"/>
                    </a:lnTo>
                    <a:lnTo>
                      <a:pt x="236" y="822"/>
                    </a:lnTo>
                    <a:lnTo>
                      <a:pt x="217" y="812"/>
                    </a:lnTo>
                    <a:lnTo>
                      <a:pt x="200" y="800"/>
                    </a:lnTo>
                    <a:lnTo>
                      <a:pt x="183" y="789"/>
                    </a:lnTo>
                    <a:lnTo>
                      <a:pt x="167" y="775"/>
                    </a:lnTo>
                    <a:lnTo>
                      <a:pt x="152" y="762"/>
                    </a:lnTo>
                    <a:lnTo>
                      <a:pt x="137" y="749"/>
                    </a:lnTo>
                    <a:lnTo>
                      <a:pt x="121" y="733"/>
                    </a:lnTo>
                    <a:lnTo>
                      <a:pt x="108" y="716"/>
                    </a:lnTo>
                    <a:lnTo>
                      <a:pt x="96" y="701"/>
                    </a:lnTo>
                    <a:lnTo>
                      <a:pt x="83" y="683"/>
                    </a:lnTo>
                    <a:lnTo>
                      <a:pt x="71" y="666"/>
                    </a:lnTo>
                    <a:lnTo>
                      <a:pt x="62" y="649"/>
                    </a:lnTo>
                    <a:lnTo>
                      <a:pt x="52" y="630"/>
                    </a:lnTo>
                    <a:lnTo>
                      <a:pt x="43" y="610"/>
                    </a:lnTo>
                    <a:lnTo>
                      <a:pt x="35" y="591"/>
                    </a:lnTo>
                    <a:lnTo>
                      <a:pt x="29" y="570"/>
                    </a:lnTo>
                    <a:lnTo>
                      <a:pt x="23" y="549"/>
                    </a:lnTo>
                    <a:lnTo>
                      <a:pt x="18" y="528"/>
                    </a:lnTo>
                    <a:lnTo>
                      <a:pt x="14" y="507"/>
                    </a:lnTo>
                    <a:lnTo>
                      <a:pt x="12" y="486"/>
                    </a:lnTo>
                    <a:lnTo>
                      <a:pt x="10" y="465"/>
                    </a:lnTo>
                    <a:lnTo>
                      <a:pt x="10" y="442"/>
                    </a:lnTo>
                    <a:lnTo>
                      <a:pt x="10" y="418"/>
                    </a:lnTo>
                    <a:lnTo>
                      <a:pt x="12" y="397"/>
                    </a:lnTo>
                    <a:lnTo>
                      <a:pt x="14" y="376"/>
                    </a:lnTo>
                    <a:lnTo>
                      <a:pt x="18" y="355"/>
                    </a:lnTo>
                    <a:lnTo>
                      <a:pt x="23" y="334"/>
                    </a:lnTo>
                    <a:lnTo>
                      <a:pt x="29" y="313"/>
                    </a:lnTo>
                    <a:lnTo>
                      <a:pt x="35" y="292"/>
                    </a:lnTo>
                    <a:lnTo>
                      <a:pt x="43" y="273"/>
                    </a:lnTo>
                    <a:lnTo>
                      <a:pt x="52" y="253"/>
                    </a:lnTo>
                    <a:lnTo>
                      <a:pt x="62" y="234"/>
                    </a:lnTo>
                    <a:lnTo>
                      <a:pt x="71" y="217"/>
                    </a:lnTo>
                    <a:lnTo>
                      <a:pt x="83" y="200"/>
                    </a:lnTo>
                    <a:lnTo>
                      <a:pt x="96" y="182"/>
                    </a:lnTo>
                    <a:lnTo>
                      <a:pt x="108" y="167"/>
                    </a:lnTo>
                    <a:lnTo>
                      <a:pt x="121" y="150"/>
                    </a:lnTo>
                    <a:lnTo>
                      <a:pt x="137" y="134"/>
                    </a:lnTo>
                    <a:lnTo>
                      <a:pt x="152" y="121"/>
                    </a:lnTo>
                    <a:lnTo>
                      <a:pt x="167" y="108"/>
                    </a:lnTo>
                    <a:lnTo>
                      <a:pt x="183" y="94"/>
                    </a:lnTo>
                    <a:lnTo>
                      <a:pt x="200" y="83"/>
                    </a:lnTo>
                    <a:lnTo>
                      <a:pt x="217" y="71"/>
                    </a:lnTo>
                    <a:lnTo>
                      <a:pt x="236" y="61"/>
                    </a:lnTo>
                    <a:lnTo>
                      <a:pt x="254" y="52"/>
                    </a:lnTo>
                    <a:lnTo>
                      <a:pt x="273" y="42"/>
                    </a:lnTo>
                    <a:lnTo>
                      <a:pt x="294" y="35"/>
                    </a:lnTo>
                    <a:lnTo>
                      <a:pt x="313" y="29"/>
                    </a:lnTo>
                    <a:lnTo>
                      <a:pt x="334" y="23"/>
                    </a:lnTo>
                    <a:lnTo>
                      <a:pt x="355" y="17"/>
                    </a:lnTo>
                    <a:lnTo>
                      <a:pt x="377" y="13"/>
                    </a:lnTo>
                    <a:lnTo>
                      <a:pt x="398" y="12"/>
                    </a:lnTo>
                    <a:lnTo>
                      <a:pt x="421" y="10"/>
                    </a:lnTo>
                    <a:lnTo>
                      <a:pt x="442" y="8"/>
                    </a:lnTo>
                    <a:lnTo>
                      <a:pt x="465" y="10"/>
                    </a:lnTo>
                    <a:lnTo>
                      <a:pt x="486" y="12"/>
                    </a:lnTo>
                    <a:lnTo>
                      <a:pt x="509" y="13"/>
                    </a:lnTo>
                    <a:lnTo>
                      <a:pt x="530" y="17"/>
                    </a:lnTo>
                    <a:lnTo>
                      <a:pt x="551" y="23"/>
                    </a:lnTo>
                    <a:lnTo>
                      <a:pt x="570" y="29"/>
                    </a:lnTo>
                    <a:lnTo>
                      <a:pt x="592" y="35"/>
                    </a:lnTo>
                    <a:lnTo>
                      <a:pt x="611" y="42"/>
                    </a:lnTo>
                    <a:lnTo>
                      <a:pt x="630" y="52"/>
                    </a:lnTo>
                    <a:lnTo>
                      <a:pt x="649" y="61"/>
                    </a:lnTo>
                    <a:lnTo>
                      <a:pt x="666" y="71"/>
                    </a:lnTo>
                    <a:lnTo>
                      <a:pt x="684" y="83"/>
                    </a:lnTo>
                    <a:lnTo>
                      <a:pt x="701" y="94"/>
                    </a:lnTo>
                    <a:lnTo>
                      <a:pt x="718" y="108"/>
                    </a:lnTo>
                    <a:lnTo>
                      <a:pt x="734" y="121"/>
                    </a:lnTo>
                    <a:lnTo>
                      <a:pt x="749" y="134"/>
                    </a:lnTo>
                    <a:lnTo>
                      <a:pt x="762" y="150"/>
                    </a:lnTo>
                    <a:lnTo>
                      <a:pt x="776" y="167"/>
                    </a:lnTo>
                    <a:lnTo>
                      <a:pt x="789" y="182"/>
                    </a:lnTo>
                    <a:lnTo>
                      <a:pt x="801" y="200"/>
                    </a:lnTo>
                    <a:lnTo>
                      <a:pt x="812" y="217"/>
                    </a:lnTo>
                    <a:lnTo>
                      <a:pt x="822" y="234"/>
                    </a:lnTo>
                    <a:lnTo>
                      <a:pt x="832" y="253"/>
                    </a:lnTo>
                    <a:lnTo>
                      <a:pt x="841" y="273"/>
                    </a:lnTo>
                    <a:lnTo>
                      <a:pt x="849" y="292"/>
                    </a:lnTo>
                    <a:lnTo>
                      <a:pt x="856" y="313"/>
                    </a:lnTo>
                    <a:lnTo>
                      <a:pt x="862" y="334"/>
                    </a:lnTo>
                    <a:lnTo>
                      <a:pt x="866" y="355"/>
                    </a:lnTo>
                    <a:lnTo>
                      <a:pt x="870" y="376"/>
                    </a:lnTo>
                    <a:lnTo>
                      <a:pt x="874" y="397"/>
                    </a:lnTo>
                    <a:lnTo>
                      <a:pt x="874" y="418"/>
                    </a:lnTo>
                    <a:lnTo>
                      <a:pt x="876" y="442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0" name="Freeform 114">
                <a:extLst>
                  <a:ext uri="{FF2B5EF4-FFF2-40B4-BE49-F238E27FC236}">
                    <a16:creationId xmlns:a16="http://schemas.microsoft.com/office/drawing/2014/main" id="{6CAD819A-1F4A-4C19-90FB-2B49E44681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" y="1742"/>
                <a:ext cx="874" cy="875"/>
              </a:xfrm>
              <a:custGeom>
                <a:avLst/>
                <a:gdLst>
                  <a:gd name="T0" fmla="*/ 864 w 874"/>
                  <a:gd name="T1" fmla="*/ 349 h 875"/>
                  <a:gd name="T2" fmla="*/ 829 w 874"/>
                  <a:gd name="T3" fmla="*/ 247 h 875"/>
                  <a:gd name="T4" fmla="*/ 774 w 874"/>
                  <a:gd name="T5" fmla="*/ 159 h 875"/>
                  <a:gd name="T6" fmla="*/ 697 w 874"/>
                  <a:gd name="T7" fmla="*/ 88 h 875"/>
                  <a:gd name="T8" fmla="*/ 607 w 874"/>
                  <a:gd name="T9" fmla="*/ 34 h 875"/>
                  <a:gd name="T10" fmla="*/ 503 w 874"/>
                  <a:gd name="T11" fmla="*/ 6 h 875"/>
                  <a:gd name="T12" fmla="*/ 392 w 874"/>
                  <a:gd name="T13" fmla="*/ 2 h 875"/>
                  <a:gd name="T14" fmla="*/ 286 w 874"/>
                  <a:gd name="T15" fmla="*/ 27 h 875"/>
                  <a:gd name="T16" fmla="*/ 192 w 874"/>
                  <a:gd name="T17" fmla="*/ 75 h 875"/>
                  <a:gd name="T18" fmla="*/ 113 w 874"/>
                  <a:gd name="T19" fmla="*/ 144 h 875"/>
                  <a:gd name="T20" fmla="*/ 52 w 874"/>
                  <a:gd name="T21" fmla="*/ 228 h 875"/>
                  <a:gd name="T22" fmla="*/ 13 w 874"/>
                  <a:gd name="T23" fmla="*/ 328 h 875"/>
                  <a:gd name="T24" fmla="*/ 0 w 874"/>
                  <a:gd name="T25" fmla="*/ 438 h 875"/>
                  <a:gd name="T26" fmla="*/ 13 w 874"/>
                  <a:gd name="T27" fmla="*/ 547 h 875"/>
                  <a:gd name="T28" fmla="*/ 52 w 874"/>
                  <a:gd name="T29" fmla="*/ 647 h 875"/>
                  <a:gd name="T30" fmla="*/ 113 w 874"/>
                  <a:gd name="T31" fmla="*/ 731 h 875"/>
                  <a:gd name="T32" fmla="*/ 192 w 874"/>
                  <a:gd name="T33" fmla="*/ 800 h 875"/>
                  <a:gd name="T34" fmla="*/ 286 w 874"/>
                  <a:gd name="T35" fmla="*/ 848 h 875"/>
                  <a:gd name="T36" fmla="*/ 392 w 874"/>
                  <a:gd name="T37" fmla="*/ 873 h 875"/>
                  <a:gd name="T38" fmla="*/ 503 w 874"/>
                  <a:gd name="T39" fmla="*/ 869 h 875"/>
                  <a:gd name="T40" fmla="*/ 607 w 874"/>
                  <a:gd name="T41" fmla="*/ 841 h 875"/>
                  <a:gd name="T42" fmla="*/ 697 w 874"/>
                  <a:gd name="T43" fmla="*/ 789 h 875"/>
                  <a:gd name="T44" fmla="*/ 774 w 874"/>
                  <a:gd name="T45" fmla="*/ 716 h 875"/>
                  <a:gd name="T46" fmla="*/ 829 w 874"/>
                  <a:gd name="T47" fmla="*/ 628 h 875"/>
                  <a:gd name="T48" fmla="*/ 864 w 874"/>
                  <a:gd name="T49" fmla="*/ 526 h 875"/>
                  <a:gd name="T50" fmla="*/ 866 w 874"/>
                  <a:gd name="T51" fmla="*/ 438 h 875"/>
                  <a:gd name="T52" fmla="*/ 850 w 874"/>
                  <a:gd name="T53" fmla="*/ 545 h 875"/>
                  <a:gd name="T54" fmla="*/ 814 w 874"/>
                  <a:gd name="T55" fmla="*/ 641 h 875"/>
                  <a:gd name="T56" fmla="*/ 753 w 874"/>
                  <a:gd name="T57" fmla="*/ 725 h 875"/>
                  <a:gd name="T58" fmla="*/ 676 w 874"/>
                  <a:gd name="T59" fmla="*/ 793 h 875"/>
                  <a:gd name="T60" fmla="*/ 584 w 874"/>
                  <a:gd name="T61" fmla="*/ 841 h 875"/>
                  <a:gd name="T62" fmla="*/ 480 w 874"/>
                  <a:gd name="T63" fmla="*/ 864 h 875"/>
                  <a:gd name="T64" fmla="*/ 371 w 874"/>
                  <a:gd name="T65" fmla="*/ 862 h 875"/>
                  <a:gd name="T66" fmla="*/ 269 w 874"/>
                  <a:gd name="T67" fmla="*/ 833 h 875"/>
                  <a:gd name="T68" fmla="*/ 180 w 874"/>
                  <a:gd name="T69" fmla="*/ 781 h 875"/>
                  <a:gd name="T70" fmla="*/ 106 w 874"/>
                  <a:gd name="T71" fmla="*/ 710 h 875"/>
                  <a:gd name="T72" fmla="*/ 50 w 874"/>
                  <a:gd name="T73" fmla="*/ 624 h 875"/>
                  <a:gd name="T74" fmla="*/ 15 w 874"/>
                  <a:gd name="T75" fmla="*/ 524 h 875"/>
                  <a:gd name="T76" fmla="*/ 8 w 874"/>
                  <a:gd name="T77" fmla="*/ 416 h 875"/>
                  <a:gd name="T78" fmla="*/ 27 w 874"/>
                  <a:gd name="T79" fmla="*/ 311 h 875"/>
                  <a:gd name="T80" fmla="*/ 69 w 874"/>
                  <a:gd name="T81" fmla="*/ 215 h 875"/>
                  <a:gd name="T82" fmla="*/ 132 w 874"/>
                  <a:gd name="T83" fmla="*/ 134 h 875"/>
                  <a:gd name="T84" fmla="*/ 213 w 874"/>
                  <a:gd name="T85" fmla="*/ 71 h 875"/>
                  <a:gd name="T86" fmla="*/ 309 w 874"/>
                  <a:gd name="T87" fmla="*/ 29 h 875"/>
                  <a:gd name="T88" fmla="*/ 415 w 874"/>
                  <a:gd name="T89" fmla="*/ 9 h 875"/>
                  <a:gd name="T90" fmla="*/ 522 w 874"/>
                  <a:gd name="T91" fmla="*/ 17 h 875"/>
                  <a:gd name="T92" fmla="*/ 622 w 874"/>
                  <a:gd name="T93" fmla="*/ 52 h 875"/>
                  <a:gd name="T94" fmla="*/ 708 w 874"/>
                  <a:gd name="T95" fmla="*/ 107 h 875"/>
                  <a:gd name="T96" fmla="*/ 779 w 874"/>
                  <a:gd name="T97" fmla="*/ 180 h 875"/>
                  <a:gd name="T98" fmla="*/ 831 w 874"/>
                  <a:gd name="T99" fmla="*/ 271 h 875"/>
                  <a:gd name="T100" fmla="*/ 860 w 874"/>
                  <a:gd name="T101" fmla="*/ 372 h 8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4"/>
                  <a:gd name="T154" fmla="*/ 0 h 875"/>
                  <a:gd name="T155" fmla="*/ 874 w 874"/>
                  <a:gd name="T156" fmla="*/ 875 h 8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4" h="875">
                    <a:moveTo>
                      <a:pt x="874" y="438"/>
                    </a:moveTo>
                    <a:lnTo>
                      <a:pt x="874" y="414"/>
                    </a:lnTo>
                    <a:lnTo>
                      <a:pt x="872" y="393"/>
                    </a:lnTo>
                    <a:lnTo>
                      <a:pt x="868" y="370"/>
                    </a:lnTo>
                    <a:lnTo>
                      <a:pt x="864" y="349"/>
                    </a:lnTo>
                    <a:lnTo>
                      <a:pt x="860" y="328"/>
                    </a:lnTo>
                    <a:lnTo>
                      <a:pt x="854" y="307"/>
                    </a:lnTo>
                    <a:lnTo>
                      <a:pt x="847" y="288"/>
                    </a:lnTo>
                    <a:lnTo>
                      <a:pt x="839" y="267"/>
                    </a:lnTo>
                    <a:lnTo>
                      <a:pt x="829" y="247"/>
                    </a:lnTo>
                    <a:lnTo>
                      <a:pt x="820" y="228"/>
                    </a:lnTo>
                    <a:lnTo>
                      <a:pt x="810" y="211"/>
                    </a:lnTo>
                    <a:lnTo>
                      <a:pt x="799" y="194"/>
                    </a:lnTo>
                    <a:lnTo>
                      <a:pt x="787" y="176"/>
                    </a:lnTo>
                    <a:lnTo>
                      <a:pt x="774" y="159"/>
                    </a:lnTo>
                    <a:lnTo>
                      <a:pt x="760" y="144"/>
                    </a:lnTo>
                    <a:lnTo>
                      <a:pt x="745" y="128"/>
                    </a:lnTo>
                    <a:lnTo>
                      <a:pt x="730" y="113"/>
                    </a:lnTo>
                    <a:lnTo>
                      <a:pt x="714" y="100"/>
                    </a:lnTo>
                    <a:lnTo>
                      <a:pt x="697" y="88"/>
                    </a:lnTo>
                    <a:lnTo>
                      <a:pt x="680" y="75"/>
                    </a:lnTo>
                    <a:lnTo>
                      <a:pt x="662" y="63"/>
                    </a:lnTo>
                    <a:lnTo>
                      <a:pt x="645" y="54"/>
                    </a:lnTo>
                    <a:lnTo>
                      <a:pt x="626" y="44"/>
                    </a:lnTo>
                    <a:lnTo>
                      <a:pt x="607" y="34"/>
                    </a:lnTo>
                    <a:lnTo>
                      <a:pt x="586" y="27"/>
                    </a:lnTo>
                    <a:lnTo>
                      <a:pt x="566" y="19"/>
                    </a:lnTo>
                    <a:lnTo>
                      <a:pt x="545" y="13"/>
                    </a:lnTo>
                    <a:lnTo>
                      <a:pt x="524" y="9"/>
                    </a:lnTo>
                    <a:lnTo>
                      <a:pt x="503" y="6"/>
                    </a:lnTo>
                    <a:lnTo>
                      <a:pt x="480" y="2"/>
                    </a:lnTo>
                    <a:lnTo>
                      <a:pt x="459" y="2"/>
                    </a:lnTo>
                    <a:lnTo>
                      <a:pt x="436" y="0"/>
                    </a:lnTo>
                    <a:lnTo>
                      <a:pt x="413" y="2"/>
                    </a:lnTo>
                    <a:lnTo>
                      <a:pt x="392" y="2"/>
                    </a:lnTo>
                    <a:lnTo>
                      <a:pt x="371" y="6"/>
                    </a:lnTo>
                    <a:lnTo>
                      <a:pt x="348" y="9"/>
                    </a:lnTo>
                    <a:lnTo>
                      <a:pt x="326" y="13"/>
                    </a:lnTo>
                    <a:lnTo>
                      <a:pt x="307" y="19"/>
                    </a:lnTo>
                    <a:lnTo>
                      <a:pt x="286" y="27"/>
                    </a:lnTo>
                    <a:lnTo>
                      <a:pt x="267" y="34"/>
                    </a:lnTo>
                    <a:lnTo>
                      <a:pt x="248" y="44"/>
                    </a:lnTo>
                    <a:lnTo>
                      <a:pt x="228" y="54"/>
                    </a:lnTo>
                    <a:lnTo>
                      <a:pt x="209" y="63"/>
                    </a:lnTo>
                    <a:lnTo>
                      <a:pt x="192" y="75"/>
                    </a:lnTo>
                    <a:lnTo>
                      <a:pt x="175" y="88"/>
                    </a:lnTo>
                    <a:lnTo>
                      <a:pt x="157" y="100"/>
                    </a:lnTo>
                    <a:lnTo>
                      <a:pt x="142" y="113"/>
                    </a:lnTo>
                    <a:lnTo>
                      <a:pt x="127" y="128"/>
                    </a:lnTo>
                    <a:lnTo>
                      <a:pt x="113" y="144"/>
                    </a:lnTo>
                    <a:lnTo>
                      <a:pt x="100" y="159"/>
                    </a:lnTo>
                    <a:lnTo>
                      <a:pt x="86" y="176"/>
                    </a:lnTo>
                    <a:lnTo>
                      <a:pt x="73" y="194"/>
                    </a:lnTo>
                    <a:lnTo>
                      <a:pt x="63" y="211"/>
                    </a:lnTo>
                    <a:lnTo>
                      <a:pt x="52" y="228"/>
                    </a:lnTo>
                    <a:lnTo>
                      <a:pt x="42" y="247"/>
                    </a:lnTo>
                    <a:lnTo>
                      <a:pt x="33" y="267"/>
                    </a:lnTo>
                    <a:lnTo>
                      <a:pt x="25" y="288"/>
                    </a:lnTo>
                    <a:lnTo>
                      <a:pt x="19" y="307"/>
                    </a:lnTo>
                    <a:lnTo>
                      <a:pt x="13" y="328"/>
                    </a:lnTo>
                    <a:lnTo>
                      <a:pt x="8" y="349"/>
                    </a:lnTo>
                    <a:lnTo>
                      <a:pt x="4" y="370"/>
                    </a:lnTo>
                    <a:lnTo>
                      <a:pt x="2" y="393"/>
                    </a:lnTo>
                    <a:lnTo>
                      <a:pt x="0" y="414"/>
                    </a:lnTo>
                    <a:lnTo>
                      <a:pt x="0" y="438"/>
                    </a:lnTo>
                    <a:lnTo>
                      <a:pt x="0" y="461"/>
                    </a:lnTo>
                    <a:lnTo>
                      <a:pt x="2" y="482"/>
                    </a:lnTo>
                    <a:lnTo>
                      <a:pt x="4" y="505"/>
                    </a:lnTo>
                    <a:lnTo>
                      <a:pt x="8" y="526"/>
                    </a:lnTo>
                    <a:lnTo>
                      <a:pt x="13" y="547"/>
                    </a:lnTo>
                    <a:lnTo>
                      <a:pt x="19" y="568"/>
                    </a:lnTo>
                    <a:lnTo>
                      <a:pt x="25" y="587"/>
                    </a:lnTo>
                    <a:lnTo>
                      <a:pt x="33" y="608"/>
                    </a:lnTo>
                    <a:lnTo>
                      <a:pt x="42" y="628"/>
                    </a:lnTo>
                    <a:lnTo>
                      <a:pt x="52" y="647"/>
                    </a:lnTo>
                    <a:lnTo>
                      <a:pt x="63" y="664"/>
                    </a:lnTo>
                    <a:lnTo>
                      <a:pt x="73" y="681"/>
                    </a:lnTo>
                    <a:lnTo>
                      <a:pt x="86" y="699"/>
                    </a:lnTo>
                    <a:lnTo>
                      <a:pt x="100" y="716"/>
                    </a:lnTo>
                    <a:lnTo>
                      <a:pt x="113" y="731"/>
                    </a:lnTo>
                    <a:lnTo>
                      <a:pt x="127" y="747"/>
                    </a:lnTo>
                    <a:lnTo>
                      <a:pt x="142" y="762"/>
                    </a:lnTo>
                    <a:lnTo>
                      <a:pt x="157" y="775"/>
                    </a:lnTo>
                    <a:lnTo>
                      <a:pt x="175" y="789"/>
                    </a:lnTo>
                    <a:lnTo>
                      <a:pt x="192" y="800"/>
                    </a:lnTo>
                    <a:lnTo>
                      <a:pt x="209" y="812"/>
                    </a:lnTo>
                    <a:lnTo>
                      <a:pt x="228" y="821"/>
                    </a:lnTo>
                    <a:lnTo>
                      <a:pt x="248" y="831"/>
                    </a:lnTo>
                    <a:lnTo>
                      <a:pt x="267" y="841"/>
                    </a:lnTo>
                    <a:lnTo>
                      <a:pt x="286" y="848"/>
                    </a:lnTo>
                    <a:lnTo>
                      <a:pt x="307" y="856"/>
                    </a:lnTo>
                    <a:lnTo>
                      <a:pt x="326" y="862"/>
                    </a:lnTo>
                    <a:lnTo>
                      <a:pt x="348" y="866"/>
                    </a:lnTo>
                    <a:lnTo>
                      <a:pt x="371" y="869"/>
                    </a:lnTo>
                    <a:lnTo>
                      <a:pt x="392" y="873"/>
                    </a:lnTo>
                    <a:lnTo>
                      <a:pt x="413" y="873"/>
                    </a:lnTo>
                    <a:lnTo>
                      <a:pt x="436" y="875"/>
                    </a:lnTo>
                    <a:lnTo>
                      <a:pt x="459" y="873"/>
                    </a:lnTo>
                    <a:lnTo>
                      <a:pt x="480" y="873"/>
                    </a:lnTo>
                    <a:lnTo>
                      <a:pt x="503" y="869"/>
                    </a:lnTo>
                    <a:lnTo>
                      <a:pt x="524" y="866"/>
                    </a:lnTo>
                    <a:lnTo>
                      <a:pt x="545" y="862"/>
                    </a:lnTo>
                    <a:lnTo>
                      <a:pt x="566" y="856"/>
                    </a:lnTo>
                    <a:lnTo>
                      <a:pt x="586" y="848"/>
                    </a:lnTo>
                    <a:lnTo>
                      <a:pt x="607" y="841"/>
                    </a:lnTo>
                    <a:lnTo>
                      <a:pt x="626" y="831"/>
                    </a:lnTo>
                    <a:lnTo>
                      <a:pt x="645" y="821"/>
                    </a:lnTo>
                    <a:lnTo>
                      <a:pt x="662" y="812"/>
                    </a:lnTo>
                    <a:lnTo>
                      <a:pt x="680" y="800"/>
                    </a:lnTo>
                    <a:lnTo>
                      <a:pt x="697" y="789"/>
                    </a:lnTo>
                    <a:lnTo>
                      <a:pt x="714" y="775"/>
                    </a:lnTo>
                    <a:lnTo>
                      <a:pt x="730" y="762"/>
                    </a:lnTo>
                    <a:lnTo>
                      <a:pt x="745" y="747"/>
                    </a:lnTo>
                    <a:lnTo>
                      <a:pt x="760" y="731"/>
                    </a:lnTo>
                    <a:lnTo>
                      <a:pt x="774" y="716"/>
                    </a:lnTo>
                    <a:lnTo>
                      <a:pt x="787" y="699"/>
                    </a:lnTo>
                    <a:lnTo>
                      <a:pt x="799" y="681"/>
                    </a:lnTo>
                    <a:lnTo>
                      <a:pt x="810" y="664"/>
                    </a:lnTo>
                    <a:lnTo>
                      <a:pt x="820" y="647"/>
                    </a:lnTo>
                    <a:lnTo>
                      <a:pt x="829" y="628"/>
                    </a:lnTo>
                    <a:lnTo>
                      <a:pt x="839" y="608"/>
                    </a:lnTo>
                    <a:lnTo>
                      <a:pt x="847" y="587"/>
                    </a:lnTo>
                    <a:lnTo>
                      <a:pt x="854" y="568"/>
                    </a:lnTo>
                    <a:lnTo>
                      <a:pt x="860" y="547"/>
                    </a:lnTo>
                    <a:lnTo>
                      <a:pt x="864" y="526"/>
                    </a:lnTo>
                    <a:lnTo>
                      <a:pt x="868" y="505"/>
                    </a:lnTo>
                    <a:lnTo>
                      <a:pt x="872" y="482"/>
                    </a:lnTo>
                    <a:lnTo>
                      <a:pt x="874" y="461"/>
                    </a:lnTo>
                    <a:lnTo>
                      <a:pt x="874" y="438"/>
                    </a:lnTo>
                    <a:close/>
                    <a:moveTo>
                      <a:pt x="866" y="438"/>
                    </a:moveTo>
                    <a:lnTo>
                      <a:pt x="864" y="459"/>
                    </a:lnTo>
                    <a:lnTo>
                      <a:pt x="862" y="482"/>
                    </a:lnTo>
                    <a:lnTo>
                      <a:pt x="860" y="503"/>
                    </a:lnTo>
                    <a:lnTo>
                      <a:pt x="856" y="524"/>
                    </a:lnTo>
                    <a:lnTo>
                      <a:pt x="850" y="545"/>
                    </a:lnTo>
                    <a:lnTo>
                      <a:pt x="845" y="564"/>
                    </a:lnTo>
                    <a:lnTo>
                      <a:pt x="839" y="585"/>
                    </a:lnTo>
                    <a:lnTo>
                      <a:pt x="831" y="604"/>
                    </a:lnTo>
                    <a:lnTo>
                      <a:pt x="822" y="624"/>
                    </a:lnTo>
                    <a:lnTo>
                      <a:pt x="814" y="641"/>
                    </a:lnTo>
                    <a:lnTo>
                      <a:pt x="802" y="660"/>
                    </a:lnTo>
                    <a:lnTo>
                      <a:pt x="791" y="677"/>
                    </a:lnTo>
                    <a:lnTo>
                      <a:pt x="779" y="695"/>
                    </a:lnTo>
                    <a:lnTo>
                      <a:pt x="768" y="710"/>
                    </a:lnTo>
                    <a:lnTo>
                      <a:pt x="753" y="725"/>
                    </a:lnTo>
                    <a:lnTo>
                      <a:pt x="739" y="741"/>
                    </a:lnTo>
                    <a:lnTo>
                      <a:pt x="724" y="754"/>
                    </a:lnTo>
                    <a:lnTo>
                      <a:pt x="708" y="768"/>
                    </a:lnTo>
                    <a:lnTo>
                      <a:pt x="693" y="781"/>
                    </a:lnTo>
                    <a:lnTo>
                      <a:pt x="676" y="793"/>
                    </a:lnTo>
                    <a:lnTo>
                      <a:pt x="659" y="804"/>
                    </a:lnTo>
                    <a:lnTo>
                      <a:pt x="641" y="814"/>
                    </a:lnTo>
                    <a:lnTo>
                      <a:pt x="622" y="823"/>
                    </a:lnTo>
                    <a:lnTo>
                      <a:pt x="603" y="833"/>
                    </a:lnTo>
                    <a:lnTo>
                      <a:pt x="584" y="841"/>
                    </a:lnTo>
                    <a:lnTo>
                      <a:pt x="564" y="846"/>
                    </a:lnTo>
                    <a:lnTo>
                      <a:pt x="543" y="852"/>
                    </a:lnTo>
                    <a:lnTo>
                      <a:pt x="522" y="858"/>
                    </a:lnTo>
                    <a:lnTo>
                      <a:pt x="501" y="862"/>
                    </a:lnTo>
                    <a:lnTo>
                      <a:pt x="480" y="864"/>
                    </a:lnTo>
                    <a:lnTo>
                      <a:pt x="459" y="866"/>
                    </a:lnTo>
                    <a:lnTo>
                      <a:pt x="436" y="866"/>
                    </a:lnTo>
                    <a:lnTo>
                      <a:pt x="415" y="866"/>
                    </a:lnTo>
                    <a:lnTo>
                      <a:pt x="392" y="864"/>
                    </a:lnTo>
                    <a:lnTo>
                      <a:pt x="371" y="862"/>
                    </a:lnTo>
                    <a:lnTo>
                      <a:pt x="349" y="858"/>
                    </a:lnTo>
                    <a:lnTo>
                      <a:pt x="328" y="852"/>
                    </a:lnTo>
                    <a:lnTo>
                      <a:pt x="309" y="846"/>
                    </a:lnTo>
                    <a:lnTo>
                      <a:pt x="288" y="841"/>
                    </a:lnTo>
                    <a:lnTo>
                      <a:pt x="269" y="833"/>
                    </a:lnTo>
                    <a:lnTo>
                      <a:pt x="250" y="823"/>
                    </a:lnTo>
                    <a:lnTo>
                      <a:pt x="232" y="814"/>
                    </a:lnTo>
                    <a:lnTo>
                      <a:pt x="213" y="804"/>
                    </a:lnTo>
                    <a:lnTo>
                      <a:pt x="196" y="793"/>
                    </a:lnTo>
                    <a:lnTo>
                      <a:pt x="180" y="781"/>
                    </a:lnTo>
                    <a:lnTo>
                      <a:pt x="163" y="768"/>
                    </a:lnTo>
                    <a:lnTo>
                      <a:pt x="148" y="754"/>
                    </a:lnTo>
                    <a:lnTo>
                      <a:pt x="132" y="741"/>
                    </a:lnTo>
                    <a:lnTo>
                      <a:pt x="119" y="725"/>
                    </a:lnTo>
                    <a:lnTo>
                      <a:pt x="106" y="710"/>
                    </a:lnTo>
                    <a:lnTo>
                      <a:pt x="92" y="695"/>
                    </a:lnTo>
                    <a:lnTo>
                      <a:pt x="81" y="677"/>
                    </a:lnTo>
                    <a:lnTo>
                      <a:pt x="69" y="660"/>
                    </a:lnTo>
                    <a:lnTo>
                      <a:pt x="60" y="641"/>
                    </a:lnTo>
                    <a:lnTo>
                      <a:pt x="50" y="624"/>
                    </a:lnTo>
                    <a:lnTo>
                      <a:pt x="40" y="604"/>
                    </a:lnTo>
                    <a:lnTo>
                      <a:pt x="33" y="585"/>
                    </a:lnTo>
                    <a:lnTo>
                      <a:pt x="27" y="564"/>
                    </a:lnTo>
                    <a:lnTo>
                      <a:pt x="21" y="545"/>
                    </a:lnTo>
                    <a:lnTo>
                      <a:pt x="15" y="524"/>
                    </a:lnTo>
                    <a:lnTo>
                      <a:pt x="12" y="503"/>
                    </a:lnTo>
                    <a:lnTo>
                      <a:pt x="10" y="482"/>
                    </a:lnTo>
                    <a:lnTo>
                      <a:pt x="8" y="459"/>
                    </a:lnTo>
                    <a:lnTo>
                      <a:pt x="8" y="438"/>
                    </a:lnTo>
                    <a:lnTo>
                      <a:pt x="8" y="416"/>
                    </a:lnTo>
                    <a:lnTo>
                      <a:pt x="10" y="393"/>
                    </a:lnTo>
                    <a:lnTo>
                      <a:pt x="12" y="372"/>
                    </a:lnTo>
                    <a:lnTo>
                      <a:pt x="15" y="351"/>
                    </a:lnTo>
                    <a:lnTo>
                      <a:pt x="21" y="330"/>
                    </a:lnTo>
                    <a:lnTo>
                      <a:pt x="27" y="311"/>
                    </a:lnTo>
                    <a:lnTo>
                      <a:pt x="33" y="290"/>
                    </a:lnTo>
                    <a:lnTo>
                      <a:pt x="40" y="271"/>
                    </a:lnTo>
                    <a:lnTo>
                      <a:pt x="50" y="251"/>
                    </a:lnTo>
                    <a:lnTo>
                      <a:pt x="60" y="234"/>
                    </a:lnTo>
                    <a:lnTo>
                      <a:pt x="69" y="215"/>
                    </a:lnTo>
                    <a:lnTo>
                      <a:pt x="81" y="198"/>
                    </a:lnTo>
                    <a:lnTo>
                      <a:pt x="92" y="180"/>
                    </a:lnTo>
                    <a:lnTo>
                      <a:pt x="106" y="165"/>
                    </a:lnTo>
                    <a:lnTo>
                      <a:pt x="119" y="150"/>
                    </a:lnTo>
                    <a:lnTo>
                      <a:pt x="132" y="134"/>
                    </a:lnTo>
                    <a:lnTo>
                      <a:pt x="148" y="121"/>
                    </a:lnTo>
                    <a:lnTo>
                      <a:pt x="163" y="107"/>
                    </a:lnTo>
                    <a:lnTo>
                      <a:pt x="180" y="94"/>
                    </a:lnTo>
                    <a:lnTo>
                      <a:pt x="196" y="82"/>
                    </a:lnTo>
                    <a:lnTo>
                      <a:pt x="213" y="71"/>
                    </a:lnTo>
                    <a:lnTo>
                      <a:pt x="232" y="61"/>
                    </a:lnTo>
                    <a:lnTo>
                      <a:pt x="250" y="52"/>
                    </a:lnTo>
                    <a:lnTo>
                      <a:pt x="269" y="42"/>
                    </a:lnTo>
                    <a:lnTo>
                      <a:pt x="288" y="34"/>
                    </a:lnTo>
                    <a:lnTo>
                      <a:pt x="309" y="29"/>
                    </a:lnTo>
                    <a:lnTo>
                      <a:pt x="328" y="23"/>
                    </a:lnTo>
                    <a:lnTo>
                      <a:pt x="349" y="17"/>
                    </a:lnTo>
                    <a:lnTo>
                      <a:pt x="371" y="13"/>
                    </a:lnTo>
                    <a:lnTo>
                      <a:pt x="392" y="11"/>
                    </a:lnTo>
                    <a:lnTo>
                      <a:pt x="415" y="9"/>
                    </a:lnTo>
                    <a:lnTo>
                      <a:pt x="436" y="9"/>
                    </a:lnTo>
                    <a:lnTo>
                      <a:pt x="459" y="9"/>
                    </a:lnTo>
                    <a:lnTo>
                      <a:pt x="480" y="11"/>
                    </a:lnTo>
                    <a:lnTo>
                      <a:pt x="501" y="13"/>
                    </a:lnTo>
                    <a:lnTo>
                      <a:pt x="522" y="17"/>
                    </a:lnTo>
                    <a:lnTo>
                      <a:pt x="543" y="23"/>
                    </a:lnTo>
                    <a:lnTo>
                      <a:pt x="564" y="29"/>
                    </a:lnTo>
                    <a:lnTo>
                      <a:pt x="584" y="34"/>
                    </a:lnTo>
                    <a:lnTo>
                      <a:pt x="603" y="42"/>
                    </a:lnTo>
                    <a:lnTo>
                      <a:pt x="622" y="52"/>
                    </a:lnTo>
                    <a:lnTo>
                      <a:pt x="641" y="61"/>
                    </a:lnTo>
                    <a:lnTo>
                      <a:pt x="659" y="71"/>
                    </a:lnTo>
                    <a:lnTo>
                      <a:pt x="676" y="82"/>
                    </a:lnTo>
                    <a:lnTo>
                      <a:pt x="693" y="94"/>
                    </a:lnTo>
                    <a:lnTo>
                      <a:pt x="708" y="107"/>
                    </a:lnTo>
                    <a:lnTo>
                      <a:pt x="724" y="121"/>
                    </a:lnTo>
                    <a:lnTo>
                      <a:pt x="739" y="134"/>
                    </a:lnTo>
                    <a:lnTo>
                      <a:pt x="753" y="150"/>
                    </a:lnTo>
                    <a:lnTo>
                      <a:pt x="768" y="165"/>
                    </a:lnTo>
                    <a:lnTo>
                      <a:pt x="779" y="180"/>
                    </a:lnTo>
                    <a:lnTo>
                      <a:pt x="791" y="198"/>
                    </a:lnTo>
                    <a:lnTo>
                      <a:pt x="802" y="215"/>
                    </a:lnTo>
                    <a:lnTo>
                      <a:pt x="814" y="234"/>
                    </a:lnTo>
                    <a:lnTo>
                      <a:pt x="822" y="251"/>
                    </a:lnTo>
                    <a:lnTo>
                      <a:pt x="831" y="271"/>
                    </a:lnTo>
                    <a:lnTo>
                      <a:pt x="839" y="290"/>
                    </a:lnTo>
                    <a:lnTo>
                      <a:pt x="845" y="311"/>
                    </a:lnTo>
                    <a:lnTo>
                      <a:pt x="850" y="330"/>
                    </a:lnTo>
                    <a:lnTo>
                      <a:pt x="856" y="351"/>
                    </a:lnTo>
                    <a:lnTo>
                      <a:pt x="860" y="372"/>
                    </a:lnTo>
                    <a:lnTo>
                      <a:pt x="862" y="393"/>
                    </a:lnTo>
                    <a:lnTo>
                      <a:pt x="864" y="416"/>
                    </a:lnTo>
                    <a:lnTo>
                      <a:pt x="866" y="438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1" name="Freeform 115">
                <a:extLst>
                  <a:ext uri="{FF2B5EF4-FFF2-40B4-BE49-F238E27FC236}">
                    <a16:creationId xmlns:a16="http://schemas.microsoft.com/office/drawing/2014/main" id="{E444E71B-DFD4-4ADF-88F8-0C7D858DFB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" y="1746"/>
                <a:ext cx="866" cy="867"/>
              </a:xfrm>
              <a:custGeom>
                <a:avLst/>
                <a:gdLst>
                  <a:gd name="T0" fmla="*/ 856 w 866"/>
                  <a:gd name="T1" fmla="*/ 347 h 867"/>
                  <a:gd name="T2" fmla="*/ 822 w 866"/>
                  <a:gd name="T3" fmla="*/ 245 h 867"/>
                  <a:gd name="T4" fmla="*/ 766 w 866"/>
                  <a:gd name="T5" fmla="*/ 159 h 867"/>
                  <a:gd name="T6" fmla="*/ 691 w 866"/>
                  <a:gd name="T7" fmla="*/ 86 h 867"/>
                  <a:gd name="T8" fmla="*/ 601 w 866"/>
                  <a:gd name="T9" fmla="*/ 34 h 867"/>
                  <a:gd name="T10" fmla="*/ 499 w 866"/>
                  <a:gd name="T11" fmla="*/ 5 h 867"/>
                  <a:gd name="T12" fmla="*/ 388 w 866"/>
                  <a:gd name="T13" fmla="*/ 4 h 867"/>
                  <a:gd name="T14" fmla="*/ 284 w 866"/>
                  <a:gd name="T15" fmla="*/ 27 h 867"/>
                  <a:gd name="T16" fmla="*/ 190 w 866"/>
                  <a:gd name="T17" fmla="*/ 75 h 867"/>
                  <a:gd name="T18" fmla="*/ 111 w 866"/>
                  <a:gd name="T19" fmla="*/ 142 h 867"/>
                  <a:gd name="T20" fmla="*/ 52 w 866"/>
                  <a:gd name="T21" fmla="*/ 226 h 867"/>
                  <a:gd name="T22" fmla="*/ 13 w 866"/>
                  <a:gd name="T23" fmla="*/ 326 h 867"/>
                  <a:gd name="T24" fmla="*/ 0 w 866"/>
                  <a:gd name="T25" fmla="*/ 434 h 867"/>
                  <a:gd name="T26" fmla="*/ 13 w 866"/>
                  <a:gd name="T27" fmla="*/ 541 h 867"/>
                  <a:gd name="T28" fmla="*/ 52 w 866"/>
                  <a:gd name="T29" fmla="*/ 641 h 867"/>
                  <a:gd name="T30" fmla="*/ 111 w 866"/>
                  <a:gd name="T31" fmla="*/ 725 h 867"/>
                  <a:gd name="T32" fmla="*/ 190 w 866"/>
                  <a:gd name="T33" fmla="*/ 792 h 867"/>
                  <a:gd name="T34" fmla="*/ 284 w 866"/>
                  <a:gd name="T35" fmla="*/ 840 h 867"/>
                  <a:gd name="T36" fmla="*/ 388 w 866"/>
                  <a:gd name="T37" fmla="*/ 863 h 867"/>
                  <a:gd name="T38" fmla="*/ 499 w 866"/>
                  <a:gd name="T39" fmla="*/ 862 h 867"/>
                  <a:gd name="T40" fmla="*/ 601 w 866"/>
                  <a:gd name="T41" fmla="*/ 833 h 867"/>
                  <a:gd name="T42" fmla="*/ 691 w 866"/>
                  <a:gd name="T43" fmla="*/ 781 h 867"/>
                  <a:gd name="T44" fmla="*/ 766 w 866"/>
                  <a:gd name="T45" fmla="*/ 708 h 867"/>
                  <a:gd name="T46" fmla="*/ 822 w 866"/>
                  <a:gd name="T47" fmla="*/ 622 h 867"/>
                  <a:gd name="T48" fmla="*/ 856 w 866"/>
                  <a:gd name="T49" fmla="*/ 520 h 867"/>
                  <a:gd name="T50" fmla="*/ 856 w 866"/>
                  <a:gd name="T51" fmla="*/ 434 h 867"/>
                  <a:gd name="T52" fmla="*/ 843 w 866"/>
                  <a:gd name="T53" fmla="*/ 539 h 867"/>
                  <a:gd name="T54" fmla="*/ 806 w 866"/>
                  <a:gd name="T55" fmla="*/ 635 h 867"/>
                  <a:gd name="T56" fmla="*/ 747 w 866"/>
                  <a:gd name="T57" fmla="*/ 719 h 867"/>
                  <a:gd name="T58" fmla="*/ 670 w 866"/>
                  <a:gd name="T59" fmla="*/ 785 h 867"/>
                  <a:gd name="T60" fmla="*/ 578 w 866"/>
                  <a:gd name="T61" fmla="*/ 833 h 867"/>
                  <a:gd name="T62" fmla="*/ 476 w 866"/>
                  <a:gd name="T63" fmla="*/ 856 h 867"/>
                  <a:gd name="T64" fmla="*/ 368 w 866"/>
                  <a:gd name="T65" fmla="*/ 854 h 867"/>
                  <a:gd name="T66" fmla="*/ 267 w 866"/>
                  <a:gd name="T67" fmla="*/ 825 h 867"/>
                  <a:gd name="T68" fmla="*/ 178 w 866"/>
                  <a:gd name="T69" fmla="*/ 773 h 867"/>
                  <a:gd name="T70" fmla="*/ 105 w 866"/>
                  <a:gd name="T71" fmla="*/ 704 h 867"/>
                  <a:gd name="T72" fmla="*/ 50 w 866"/>
                  <a:gd name="T73" fmla="*/ 618 h 867"/>
                  <a:gd name="T74" fmla="*/ 17 w 866"/>
                  <a:gd name="T75" fmla="*/ 520 h 867"/>
                  <a:gd name="T76" fmla="*/ 8 w 866"/>
                  <a:gd name="T77" fmla="*/ 412 h 867"/>
                  <a:gd name="T78" fmla="*/ 27 w 866"/>
                  <a:gd name="T79" fmla="*/ 307 h 867"/>
                  <a:gd name="T80" fmla="*/ 69 w 866"/>
                  <a:gd name="T81" fmla="*/ 213 h 867"/>
                  <a:gd name="T82" fmla="*/ 132 w 866"/>
                  <a:gd name="T83" fmla="*/ 134 h 867"/>
                  <a:gd name="T84" fmla="*/ 213 w 866"/>
                  <a:gd name="T85" fmla="*/ 71 h 867"/>
                  <a:gd name="T86" fmla="*/ 305 w 866"/>
                  <a:gd name="T87" fmla="*/ 29 h 867"/>
                  <a:gd name="T88" fmla="*/ 411 w 866"/>
                  <a:gd name="T89" fmla="*/ 9 h 867"/>
                  <a:gd name="T90" fmla="*/ 518 w 866"/>
                  <a:gd name="T91" fmla="*/ 17 h 867"/>
                  <a:gd name="T92" fmla="*/ 616 w 866"/>
                  <a:gd name="T93" fmla="*/ 52 h 867"/>
                  <a:gd name="T94" fmla="*/ 703 w 866"/>
                  <a:gd name="T95" fmla="*/ 105 h 867"/>
                  <a:gd name="T96" fmla="*/ 772 w 866"/>
                  <a:gd name="T97" fmla="*/ 180 h 867"/>
                  <a:gd name="T98" fmla="*/ 823 w 866"/>
                  <a:gd name="T99" fmla="*/ 268 h 867"/>
                  <a:gd name="T100" fmla="*/ 852 w 866"/>
                  <a:gd name="T101" fmla="*/ 368 h 8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6"/>
                  <a:gd name="T154" fmla="*/ 0 h 867"/>
                  <a:gd name="T155" fmla="*/ 866 w 866"/>
                  <a:gd name="T156" fmla="*/ 867 h 8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6" h="867">
                    <a:moveTo>
                      <a:pt x="866" y="434"/>
                    </a:moveTo>
                    <a:lnTo>
                      <a:pt x="864" y="410"/>
                    </a:lnTo>
                    <a:lnTo>
                      <a:pt x="864" y="389"/>
                    </a:lnTo>
                    <a:lnTo>
                      <a:pt x="860" y="368"/>
                    </a:lnTo>
                    <a:lnTo>
                      <a:pt x="856" y="347"/>
                    </a:lnTo>
                    <a:lnTo>
                      <a:pt x="852" y="326"/>
                    </a:lnTo>
                    <a:lnTo>
                      <a:pt x="846" y="305"/>
                    </a:lnTo>
                    <a:lnTo>
                      <a:pt x="839" y="284"/>
                    </a:lnTo>
                    <a:lnTo>
                      <a:pt x="831" y="265"/>
                    </a:lnTo>
                    <a:lnTo>
                      <a:pt x="822" y="245"/>
                    </a:lnTo>
                    <a:lnTo>
                      <a:pt x="812" y="226"/>
                    </a:lnTo>
                    <a:lnTo>
                      <a:pt x="802" y="209"/>
                    </a:lnTo>
                    <a:lnTo>
                      <a:pt x="791" y="192"/>
                    </a:lnTo>
                    <a:lnTo>
                      <a:pt x="779" y="174"/>
                    </a:lnTo>
                    <a:lnTo>
                      <a:pt x="766" y="159"/>
                    </a:lnTo>
                    <a:lnTo>
                      <a:pt x="752" y="142"/>
                    </a:lnTo>
                    <a:lnTo>
                      <a:pt x="739" y="126"/>
                    </a:lnTo>
                    <a:lnTo>
                      <a:pt x="724" y="113"/>
                    </a:lnTo>
                    <a:lnTo>
                      <a:pt x="708" y="100"/>
                    </a:lnTo>
                    <a:lnTo>
                      <a:pt x="691" y="86"/>
                    </a:lnTo>
                    <a:lnTo>
                      <a:pt x="674" y="75"/>
                    </a:lnTo>
                    <a:lnTo>
                      <a:pt x="656" y="63"/>
                    </a:lnTo>
                    <a:lnTo>
                      <a:pt x="639" y="53"/>
                    </a:lnTo>
                    <a:lnTo>
                      <a:pt x="620" y="44"/>
                    </a:lnTo>
                    <a:lnTo>
                      <a:pt x="601" y="34"/>
                    </a:lnTo>
                    <a:lnTo>
                      <a:pt x="582" y="27"/>
                    </a:lnTo>
                    <a:lnTo>
                      <a:pt x="560" y="21"/>
                    </a:lnTo>
                    <a:lnTo>
                      <a:pt x="541" y="15"/>
                    </a:lnTo>
                    <a:lnTo>
                      <a:pt x="520" y="9"/>
                    </a:lnTo>
                    <a:lnTo>
                      <a:pt x="499" y="5"/>
                    </a:lnTo>
                    <a:lnTo>
                      <a:pt x="476" y="4"/>
                    </a:lnTo>
                    <a:lnTo>
                      <a:pt x="455" y="2"/>
                    </a:lnTo>
                    <a:lnTo>
                      <a:pt x="432" y="0"/>
                    </a:lnTo>
                    <a:lnTo>
                      <a:pt x="411" y="2"/>
                    </a:lnTo>
                    <a:lnTo>
                      <a:pt x="388" y="4"/>
                    </a:lnTo>
                    <a:lnTo>
                      <a:pt x="367" y="5"/>
                    </a:lnTo>
                    <a:lnTo>
                      <a:pt x="345" y="9"/>
                    </a:lnTo>
                    <a:lnTo>
                      <a:pt x="324" y="15"/>
                    </a:lnTo>
                    <a:lnTo>
                      <a:pt x="303" y="21"/>
                    </a:lnTo>
                    <a:lnTo>
                      <a:pt x="284" y="27"/>
                    </a:lnTo>
                    <a:lnTo>
                      <a:pt x="263" y="34"/>
                    </a:lnTo>
                    <a:lnTo>
                      <a:pt x="244" y="44"/>
                    </a:lnTo>
                    <a:lnTo>
                      <a:pt x="226" y="53"/>
                    </a:lnTo>
                    <a:lnTo>
                      <a:pt x="207" y="63"/>
                    </a:lnTo>
                    <a:lnTo>
                      <a:pt x="190" y="75"/>
                    </a:lnTo>
                    <a:lnTo>
                      <a:pt x="173" y="86"/>
                    </a:lnTo>
                    <a:lnTo>
                      <a:pt x="157" y="100"/>
                    </a:lnTo>
                    <a:lnTo>
                      <a:pt x="142" y="113"/>
                    </a:lnTo>
                    <a:lnTo>
                      <a:pt x="127" y="126"/>
                    </a:lnTo>
                    <a:lnTo>
                      <a:pt x="111" y="142"/>
                    </a:lnTo>
                    <a:lnTo>
                      <a:pt x="98" y="159"/>
                    </a:lnTo>
                    <a:lnTo>
                      <a:pt x="86" y="174"/>
                    </a:lnTo>
                    <a:lnTo>
                      <a:pt x="73" y="192"/>
                    </a:lnTo>
                    <a:lnTo>
                      <a:pt x="61" y="209"/>
                    </a:lnTo>
                    <a:lnTo>
                      <a:pt x="52" y="226"/>
                    </a:lnTo>
                    <a:lnTo>
                      <a:pt x="42" y="245"/>
                    </a:lnTo>
                    <a:lnTo>
                      <a:pt x="33" y="265"/>
                    </a:lnTo>
                    <a:lnTo>
                      <a:pt x="25" y="284"/>
                    </a:lnTo>
                    <a:lnTo>
                      <a:pt x="19" y="305"/>
                    </a:lnTo>
                    <a:lnTo>
                      <a:pt x="13" y="326"/>
                    </a:lnTo>
                    <a:lnTo>
                      <a:pt x="8" y="347"/>
                    </a:lnTo>
                    <a:lnTo>
                      <a:pt x="4" y="368"/>
                    </a:lnTo>
                    <a:lnTo>
                      <a:pt x="2" y="389"/>
                    </a:lnTo>
                    <a:lnTo>
                      <a:pt x="0" y="410"/>
                    </a:lnTo>
                    <a:lnTo>
                      <a:pt x="0" y="434"/>
                    </a:lnTo>
                    <a:lnTo>
                      <a:pt x="0" y="457"/>
                    </a:lnTo>
                    <a:lnTo>
                      <a:pt x="2" y="478"/>
                    </a:lnTo>
                    <a:lnTo>
                      <a:pt x="4" y="499"/>
                    </a:lnTo>
                    <a:lnTo>
                      <a:pt x="8" y="520"/>
                    </a:lnTo>
                    <a:lnTo>
                      <a:pt x="13" y="541"/>
                    </a:lnTo>
                    <a:lnTo>
                      <a:pt x="19" y="562"/>
                    </a:lnTo>
                    <a:lnTo>
                      <a:pt x="25" y="583"/>
                    </a:lnTo>
                    <a:lnTo>
                      <a:pt x="33" y="602"/>
                    </a:lnTo>
                    <a:lnTo>
                      <a:pt x="42" y="622"/>
                    </a:lnTo>
                    <a:lnTo>
                      <a:pt x="52" y="641"/>
                    </a:lnTo>
                    <a:lnTo>
                      <a:pt x="61" y="658"/>
                    </a:lnTo>
                    <a:lnTo>
                      <a:pt x="73" y="675"/>
                    </a:lnTo>
                    <a:lnTo>
                      <a:pt x="86" y="693"/>
                    </a:lnTo>
                    <a:lnTo>
                      <a:pt x="98" y="708"/>
                    </a:lnTo>
                    <a:lnTo>
                      <a:pt x="111" y="725"/>
                    </a:lnTo>
                    <a:lnTo>
                      <a:pt x="127" y="741"/>
                    </a:lnTo>
                    <a:lnTo>
                      <a:pt x="142" y="754"/>
                    </a:lnTo>
                    <a:lnTo>
                      <a:pt x="157" y="767"/>
                    </a:lnTo>
                    <a:lnTo>
                      <a:pt x="173" y="781"/>
                    </a:lnTo>
                    <a:lnTo>
                      <a:pt x="190" y="792"/>
                    </a:lnTo>
                    <a:lnTo>
                      <a:pt x="207" y="804"/>
                    </a:lnTo>
                    <a:lnTo>
                      <a:pt x="226" y="814"/>
                    </a:lnTo>
                    <a:lnTo>
                      <a:pt x="244" y="823"/>
                    </a:lnTo>
                    <a:lnTo>
                      <a:pt x="263" y="833"/>
                    </a:lnTo>
                    <a:lnTo>
                      <a:pt x="284" y="840"/>
                    </a:lnTo>
                    <a:lnTo>
                      <a:pt x="303" y="846"/>
                    </a:lnTo>
                    <a:lnTo>
                      <a:pt x="324" y="852"/>
                    </a:lnTo>
                    <a:lnTo>
                      <a:pt x="345" y="858"/>
                    </a:lnTo>
                    <a:lnTo>
                      <a:pt x="367" y="862"/>
                    </a:lnTo>
                    <a:lnTo>
                      <a:pt x="388" y="863"/>
                    </a:lnTo>
                    <a:lnTo>
                      <a:pt x="411" y="865"/>
                    </a:lnTo>
                    <a:lnTo>
                      <a:pt x="432" y="867"/>
                    </a:lnTo>
                    <a:lnTo>
                      <a:pt x="455" y="865"/>
                    </a:lnTo>
                    <a:lnTo>
                      <a:pt x="476" y="863"/>
                    </a:lnTo>
                    <a:lnTo>
                      <a:pt x="499" y="862"/>
                    </a:lnTo>
                    <a:lnTo>
                      <a:pt x="520" y="858"/>
                    </a:lnTo>
                    <a:lnTo>
                      <a:pt x="541" y="852"/>
                    </a:lnTo>
                    <a:lnTo>
                      <a:pt x="560" y="846"/>
                    </a:lnTo>
                    <a:lnTo>
                      <a:pt x="582" y="840"/>
                    </a:lnTo>
                    <a:lnTo>
                      <a:pt x="601" y="833"/>
                    </a:lnTo>
                    <a:lnTo>
                      <a:pt x="620" y="823"/>
                    </a:lnTo>
                    <a:lnTo>
                      <a:pt x="639" y="814"/>
                    </a:lnTo>
                    <a:lnTo>
                      <a:pt x="656" y="804"/>
                    </a:lnTo>
                    <a:lnTo>
                      <a:pt x="674" y="792"/>
                    </a:lnTo>
                    <a:lnTo>
                      <a:pt x="691" y="781"/>
                    </a:lnTo>
                    <a:lnTo>
                      <a:pt x="708" y="767"/>
                    </a:lnTo>
                    <a:lnTo>
                      <a:pt x="724" y="754"/>
                    </a:lnTo>
                    <a:lnTo>
                      <a:pt x="739" y="741"/>
                    </a:lnTo>
                    <a:lnTo>
                      <a:pt x="752" y="725"/>
                    </a:lnTo>
                    <a:lnTo>
                      <a:pt x="766" y="708"/>
                    </a:lnTo>
                    <a:lnTo>
                      <a:pt x="779" y="693"/>
                    </a:lnTo>
                    <a:lnTo>
                      <a:pt x="791" y="675"/>
                    </a:lnTo>
                    <a:lnTo>
                      <a:pt x="802" y="658"/>
                    </a:lnTo>
                    <a:lnTo>
                      <a:pt x="812" y="641"/>
                    </a:lnTo>
                    <a:lnTo>
                      <a:pt x="822" y="622"/>
                    </a:lnTo>
                    <a:lnTo>
                      <a:pt x="831" y="602"/>
                    </a:lnTo>
                    <a:lnTo>
                      <a:pt x="839" y="583"/>
                    </a:lnTo>
                    <a:lnTo>
                      <a:pt x="846" y="562"/>
                    </a:lnTo>
                    <a:lnTo>
                      <a:pt x="852" y="541"/>
                    </a:lnTo>
                    <a:lnTo>
                      <a:pt x="856" y="520"/>
                    </a:lnTo>
                    <a:lnTo>
                      <a:pt x="860" y="499"/>
                    </a:lnTo>
                    <a:lnTo>
                      <a:pt x="864" y="478"/>
                    </a:lnTo>
                    <a:lnTo>
                      <a:pt x="864" y="457"/>
                    </a:lnTo>
                    <a:lnTo>
                      <a:pt x="866" y="434"/>
                    </a:lnTo>
                    <a:close/>
                    <a:moveTo>
                      <a:pt x="856" y="434"/>
                    </a:moveTo>
                    <a:lnTo>
                      <a:pt x="856" y="455"/>
                    </a:lnTo>
                    <a:lnTo>
                      <a:pt x="854" y="478"/>
                    </a:lnTo>
                    <a:lnTo>
                      <a:pt x="852" y="499"/>
                    </a:lnTo>
                    <a:lnTo>
                      <a:pt x="848" y="520"/>
                    </a:lnTo>
                    <a:lnTo>
                      <a:pt x="843" y="539"/>
                    </a:lnTo>
                    <a:lnTo>
                      <a:pt x="837" y="560"/>
                    </a:lnTo>
                    <a:lnTo>
                      <a:pt x="831" y="579"/>
                    </a:lnTo>
                    <a:lnTo>
                      <a:pt x="823" y="599"/>
                    </a:lnTo>
                    <a:lnTo>
                      <a:pt x="816" y="618"/>
                    </a:lnTo>
                    <a:lnTo>
                      <a:pt x="806" y="635"/>
                    </a:lnTo>
                    <a:lnTo>
                      <a:pt x="795" y="654"/>
                    </a:lnTo>
                    <a:lnTo>
                      <a:pt x="785" y="672"/>
                    </a:lnTo>
                    <a:lnTo>
                      <a:pt x="772" y="687"/>
                    </a:lnTo>
                    <a:lnTo>
                      <a:pt x="760" y="704"/>
                    </a:lnTo>
                    <a:lnTo>
                      <a:pt x="747" y="719"/>
                    </a:lnTo>
                    <a:lnTo>
                      <a:pt x="733" y="733"/>
                    </a:lnTo>
                    <a:lnTo>
                      <a:pt x="718" y="748"/>
                    </a:lnTo>
                    <a:lnTo>
                      <a:pt x="703" y="762"/>
                    </a:lnTo>
                    <a:lnTo>
                      <a:pt x="687" y="773"/>
                    </a:lnTo>
                    <a:lnTo>
                      <a:pt x="670" y="785"/>
                    </a:lnTo>
                    <a:lnTo>
                      <a:pt x="653" y="796"/>
                    </a:lnTo>
                    <a:lnTo>
                      <a:pt x="635" y="808"/>
                    </a:lnTo>
                    <a:lnTo>
                      <a:pt x="616" y="815"/>
                    </a:lnTo>
                    <a:lnTo>
                      <a:pt x="597" y="825"/>
                    </a:lnTo>
                    <a:lnTo>
                      <a:pt x="578" y="833"/>
                    </a:lnTo>
                    <a:lnTo>
                      <a:pt x="559" y="838"/>
                    </a:lnTo>
                    <a:lnTo>
                      <a:pt x="537" y="844"/>
                    </a:lnTo>
                    <a:lnTo>
                      <a:pt x="518" y="850"/>
                    </a:lnTo>
                    <a:lnTo>
                      <a:pt x="497" y="854"/>
                    </a:lnTo>
                    <a:lnTo>
                      <a:pt x="476" y="856"/>
                    </a:lnTo>
                    <a:lnTo>
                      <a:pt x="455" y="858"/>
                    </a:lnTo>
                    <a:lnTo>
                      <a:pt x="432" y="858"/>
                    </a:lnTo>
                    <a:lnTo>
                      <a:pt x="411" y="858"/>
                    </a:lnTo>
                    <a:lnTo>
                      <a:pt x="390" y="856"/>
                    </a:lnTo>
                    <a:lnTo>
                      <a:pt x="368" y="854"/>
                    </a:lnTo>
                    <a:lnTo>
                      <a:pt x="347" y="850"/>
                    </a:lnTo>
                    <a:lnTo>
                      <a:pt x="326" y="844"/>
                    </a:lnTo>
                    <a:lnTo>
                      <a:pt x="305" y="838"/>
                    </a:lnTo>
                    <a:lnTo>
                      <a:pt x="286" y="833"/>
                    </a:lnTo>
                    <a:lnTo>
                      <a:pt x="267" y="825"/>
                    </a:lnTo>
                    <a:lnTo>
                      <a:pt x="248" y="815"/>
                    </a:lnTo>
                    <a:lnTo>
                      <a:pt x="230" y="808"/>
                    </a:lnTo>
                    <a:lnTo>
                      <a:pt x="213" y="796"/>
                    </a:lnTo>
                    <a:lnTo>
                      <a:pt x="196" y="785"/>
                    </a:lnTo>
                    <a:lnTo>
                      <a:pt x="178" y="773"/>
                    </a:lnTo>
                    <a:lnTo>
                      <a:pt x="163" y="762"/>
                    </a:lnTo>
                    <a:lnTo>
                      <a:pt x="148" y="748"/>
                    </a:lnTo>
                    <a:lnTo>
                      <a:pt x="132" y="733"/>
                    </a:lnTo>
                    <a:lnTo>
                      <a:pt x="119" y="719"/>
                    </a:lnTo>
                    <a:lnTo>
                      <a:pt x="105" y="704"/>
                    </a:lnTo>
                    <a:lnTo>
                      <a:pt x="92" y="687"/>
                    </a:lnTo>
                    <a:lnTo>
                      <a:pt x="80" y="672"/>
                    </a:lnTo>
                    <a:lnTo>
                      <a:pt x="69" y="654"/>
                    </a:lnTo>
                    <a:lnTo>
                      <a:pt x="59" y="635"/>
                    </a:lnTo>
                    <a:lnTo>
                      <a:pt x="50" y="618"/>
                    </a:lnTo>
                    <a:lnTo>
                      <a:pt x="40" y="599"/>
                    </a:lnTo>
                    <a:lnTo>
                      <a:pt x="33" y="579"/>
                    </a:lnTo>
                    <a:lnTo>
                      <a:pt x="27" y="560"/>
                    </a:lnTo>
                    <a:lnTo>
                      <a:pt x="21" y="539"/>
                    </a:lnTo>
                    <a:lnTo>
                      <a:pt x="17" y="520"/>
                    </a:lnTo>
                    <a:lnTo>
                      <a:pt x="13" y="499"/>
                    </a:lnTo>
                    <a:lnTo>
                      <a:pt x="9" y="478"/>
                    </a:lnTo>
                    <a:lnTo>
                      <a:pt x="8" y="455"/>
                    </a:lnTo>
                    <a:lnTo>
                      <a:pt x="8" y="434"/>
                    </a:lnTo>
                    <a:lnTo>
                      <a:pt x="8" y="412"/>
                    </a:lnTo>
                    <a:lnTo>
                      <a:pt x="9" y="389"/>
                    </a:lnTo>
                    <a:lnTo>
                      <a:pt x="13" y="368"/>
                    </a:lnTo>
                    <a:lnTo>
                      <a:pt x="17" y="347"/>
                    </a:lnTo>
                    <a:lnTo>
                      <a:pt x="21" y="328"/>
                    </a:lnTo>
                    <a:lnTo>
                      <a:pt x="27" y="307"/>
                    </a:lnTo>
                    <a:lnTo>
                      <a:pt x="33" y="288"/>
                    </a:lnTo>
                    <a:lnTo>
                      <a:pt x="40" y="268"/>
                    </a:lnTo>
                    <a:lnTo>
                      <a:pt x="50" y="249"/>
                    </a:lnTo>
                    <a:lnTo>
                      <a:pt x="59" y="232"/>
                    </a:lnTo>
                    <a:lnTo>
                      <a:pt x="69" y="213"/>
                    </a:lnTo>
                    <a:lnTo>
                      <a:pt x="80" y="196"/>
                    </a:lnTo>
                    <a:lnTo>
                      <a:pt x="92" y="180"/>
                    </a:lnTo>
                    <a:lnTo>
                      <a:pt x="105" y="163"/>
                    </a:lnTo>
                    <a:lnTo>
                      <a:pt x="119" y="148"/>
                    </a:lnTo>
                    <a:lnTo>
                      <a:pt x="132" y="134"/>
                    </a:lnTo>
                    <a:lnTo>
                      <a:pt x="148" y="119"/>
                    </a:lnTo>
                    <a:lnTo>
                      <a:pt x="163" y="105"/>
                    </a:lnTo>
                    <a:lnTo>
                      <a:pt x="178" y="94"/>
                    </a:lnTo>
                    <a:lnTo>
                      <a:pt x="196" y="82"/>
                    </a:lnTo>
                    <a:lnTo>
                      <a:pt x="213" y="71"/>
                    </a:lnTo>
                    <a:lnTo>
                      <a:pt x="230" y="59"/>
                    </a:lnTo>
                    <a:lnTo>
                      <a:pt x="248" y="52"/>
                    </a:lnTo>
                    <a:lnTo>
                      <a:pt x="267" y="42"/>
                    </a:lnTo>
                    <a:lnTo>
                      <a:pt x="286" y="34"/>
                    </a:lnTo>
                    <a:lnTo>
                      <a:pt x="305" y="29"/>
                    </a:lnTo>
                    <a:lnTo>
                      <a:pt x="326" y="23"/>
                    </a:lnTo>
                    <a:lnTo>
                      <a:pt x="347" y="17"/>
                    </a:lnTo>
                    <a:lnTo>
                      <a:pt x="368" y="13"/>
                    </a:lnTo>
                    <a:lnTo>
                      <a:pt x="390" y="11"/>
                    </a:lnTo>
                    <a:lnTo>
                      <a:pt x="411" y="9"/>
                    </a:lnTo>
                    <a:lnTo>
                      <a:pt x="432" y="9"/>
                    </a:lnTo>
                    <a:lnTo>
                      <a:pt x="455" y="9"/>
                    </a:lnTo>
                    <a:lnTo>
                      <a:pt x="476" y="11"/>
                    </a:lnTo>
                    <a:lnTo>
                      <a:pt x="497" y="13"/>
                    </a:lnTo>
                    <a:lnTo>
                      <a:pt x="518" y="17"/>
                    </a:lnTo>
                    <a:lnTo>
                      <a:pt x="537" y="23"/>
                    </a:lnTo>
                    <a:lnTo>
                      <a:pt x="559" y="29"/>
                    </a:lnTo>
                    <a:lnTo>
                      <a:pt x="578" y="34"/>
                    </a:lnTo>
                    <a:lnTo>
                      <a:pt x="597" y="42"/>
                    </a:lnTo>
                    <a:lnTo>
                      <a:pt x="616" y="52"/>
                    </a:lnTo>
                    <a:lnTo>
                      <a:pt x="635" y="59"/>
                    </a:lnTo>
                    <a:lnTo>
                      <a:pt x="653" y="71"/>
                    </a:lnTo>
                    <a:lnTo>
                      <a:pt x="670" y="82"/>
                    </a:lnTo>
                    <a:lnTo>
                      <a:pt x="687" y="94"/>
                    </a:lnTo>
                    <a:lnTo>
                      <a:pt x="703" y="105"/>
                    </a:lnTo>
                    <a:lnTo>
                      <a:pt x="718" y="119"/>
                    </a:lnTo>
                    <a:lnTo>
                      <a:pt x="733" y="134"/>
                    </a:lnTo>
                    <a:lnTo>
                      <a:pt x="747" y="148"/>
                    </a:lnTo>
                    <a:lnTo>
                      <a:pt x="760" y="163"/>
                    </a:lnTo>
                    <a:lnTo>
                      <a:pt x="772" y="180"/>
                    </a:lnTo>
                    <a:lnTo>
                      <a:pt x="785" y="196"/>
                    </a:lnTo>
                    <a:lnTo>
                      <a:pt x="795" y="213"/>
                    </a:lnTo>
                    <a:lnTo>
                      <a:pt x="806" y="232"/>
                    </a:lnTo>
                    <a:lnTo>
                      <a:pt x="816" y="249"/>
                    </a:lnTo>
                    <a:lnTo>
                      <a:pt x="823" y="268"/>
                    </a:lnTo>
                    <a:lnTo>
                      <a:pt x="831" y="288"/>
                    </a:lnTo>
                    <a:lnTo>
                      <a:pt x="837" y="307"/>
                    </a:lnTo>
                    <a:lnTo>
                      <a:pt x="843" y="328"/>
                    </a:lnTo>
                    <a:lnTo>
                      <a:pt x="848" y="347"/>
                    </a:lnTo>
                    <a:lnTo>
                      <a:pt x="852" y="368"/>
                    </a:lnTo>
                    <a:lnTo>
                      <a:pt x="854" y="389"/>
                    </a:lnTo>
                    <a:lnTo>
                      <a:pt x="856" y="412"/>
                    </a:lnTo>
                    <a:lnTo>
                      <a:pt x="856" y="434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2" name="Freeform 116">
                <a:extLst>
                  <a:ext uri="{FF2B5EF4-FFF2-40B4-BE49-F238E27FC236}">
                    <a16:creationId xmlns:a16="http://schemas.microsoft.com/office/drawing/2014/main" id="{35032CA2-1BE2-4B11-A6E2-E749DDA977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" y="1751"/>
                <a:ext cx="858" cy="857"/>
              </a:xfrm>
              <a:custGeom>
                <a:avLst/>
                <a:gdLst>
                  <a:gd name="T0" fmla="*/ 848 w 858"/>
                  <a:gd name="T1" fmla="*/ 342 h 857"/>
                  <a:gd name="T2" fmla="*/ 814 w 858"/>
                  <a:gd name="T3" fmla="*/ 242 h 857"/>
                  <a:gd name="T4" fmla="*/ 760 w 858"/>
                  <a:gd name="T5" fmla="*/ 156 h 857"/>
                  <a:gd name="T6" fmla="*/ 685 w 858"/>
                  <a:gd name="T7" fmla="*/ 85 h 857"/>
                  <a:gd name="T8" fmla="*/ 595 w 858"/>
                  <a:gd name="T9" fmla="*/ 33 h 857"/>
                  <a:gd name="T10" fmla="*/ 493 w 858"/>
                  <a:gd name="T11" fmla="*/ 4 h 857"/>
                  <a:gd name="T12" fmla="*/ 384 w 858"/>
                  <a:gd name="T13" fmla="*/ 2 h 857"/>
                  <a:gd name="T14" fmla="*/ 280 w 858"/>
                  <a:gd name="T15" fmla="*/ 25 h 857"/>
                  <a:gd name="T16" fmla="*/ 188 w 858"/>
                  <a:gd name="T17" fmla="*/ 73 h 857"/>
                  <a:gd name="T18" fmla="*/ 111 w 858"/>
                  <a:gd name="T19" fmla="*/ 141 h 857"/>
                  <a:gd name="T20" fmla="*/ 52 w 858"/>
                  <a:gd name="T21" fmla="*/ 225 h 857"/>
                  <a:gd name="T22" fmla="*/ 13 w 858"/>
                  <a:gd name="T23" fmla="*/ 321 h 857"/>
                  <a:gd name="T24" fmla="*/ 0 w 858"/>
                  <a:gd name="T25" fmla="*/ 429 h 857"/>
                  <a:gd name="T26" fmla="*/ 13 w 858"/>
                  <a:gd name="T27" fmla="*/ 536 h 857"/>
                  <a:gd name="T28" fmla="*/ 52 w 858"/>
                  <a:gd name="T29" fmla="*/ 632 h 857"/>
                  <a:gd name="T30" fmla="*/ 111 w 858"/>
                  <a:gd name="T31" fmla="*/ 716 h 857"/>
                  <a:gd name="T32" fmla="*/ 188 w 858"/>
                  <a:gd name="T33" fmla="*/ 784 h 857"/>
                  <a:gd name="T34" fmla="*/ 280 w 858"/>
                  <a:gd name="T35" fmla="*/ 832 h 857"/>
                  <a:gd name="T36" fmla="*/ 384 w 858"/>
                  <a:gd name="T37" fmla="*/ 855 h 857"/>
                  <a:gd name="T38" fmla="*/ 493 w 858"/>
                  <a:gd name="T39" fmla="*/ 853 h 857"/>
                  <a:gd name="T40" fmla="*/ 595 w 858"/>
                  <a:gd name="T41" fmla="*/ 824 h 857"/>
                  <a:gd name="T42" fmla="*/ 685 w 858"/>
                  <a:gd name="T43" fmla="*/ 772 h 857"/>
                  <a:gd name="T44" fmla="*/ 760 w 858"/>
                  <a:gd name="T45" fmla="*/ 701 h 857"/>
                  <a:gd name="T46" fmla="*/ 814 w 858"/>
                  <a:gd name="T47" fmla="*/ 615 h 857"/>
                  <a:gd name="T48" fmla="*/ 848 w 858"/>
                  <a:gd name="T49" fmla="*/ 515 h 857"/>
                  <a:gd name="T50" fmla="*/ 848 w 858"/>
                  <a:gd name="T51" fmla="*/ 429 h 857"/>
                  <a:gd name="T52" fmla="*/ 835 w 858"/>
                  <a:gd name="T53" fmla="*/ 534 h 857"/>
                  <a:gd name="T54" fmla="*/ 798 w 858"/>
                  <a:gd name="T55" fmla="*/ 628 h 857"/>
                  <a:gd name="T56" fmla="*/ 739 w 858"/>
                  <a:gd name="T57" fmla="*/ 711 h 857"/>
                  <a:gd name="T58" fmla="*/ 664 w 858"/>
                  <a:gd name="T59" fmla="*/ 778 h 857"/>
                  <a:gd name="T60" fmla="*/ 572 w 858"/>
                  <a:gd name="T61" fmla="*/ 824 h 857"/>
                  <a:gd name="T62" fmla="*/ 472 w 858"/>
                  <a:gd name="T63" fmla="*/ 847 h 857"/>
                  <a:gd name="T64" fmla="*/ 364 w 858"/>
                  <a:gd name="T65" fmla="*/ 845 h 857"/>
                  <a:gd name="T66" fmla="*/ 265 w 858"/>
                  <a:gd name="T67" fmla="*/ 816 h 857"/>
                  <a:gd name="T68" fmla="*/ 176 w 858"/>
                  <a:gd name="T69" fmla="*/ 766 h 857"/>
                  <a:gd name="T70" fmla="*/ 103 w 858"/>
                  <a:gd name="T71" fmla="*/ 695 h 857"/>
                  <a:gd name="T72" fmla="*/ 50 w 858"/>
                  <a:gd name="T73" fmla="*/ 611 h 857"/>
                  <a:gd name="T74" fmla="*/ 17 w 858"/>
                  <a:gd name="T75" fmla="*/ 513 h 857"/>
                  <a:gd name="T76" fmla="*/ 9 w 858"/>
                  <a:gd name="T77" fmla="*/ 407 h 857"/>
                  <a:gd name="T78" fmla="*/ 27 w 858"/>
                  <a:gd name="T79" fmla="*/ 304 h 857"/>
                  <a:gd name="T80" fmla="*/ 69 w 858"/>
                  <a:gd name="T81" fmla="*/ 210 h 857"/>
                  <a:gd name="T82" fmla="*/ 130 w 858"/>
                  <a:gd name="T83" fmla="*/ 131 h 857"/>
                  <a:gd name="T84" fmla="*/ 211 w 858"/>
                  <a:gd name="T85" fmla="*/ 70 h 857"/>
                  <a:gd name="T86" fmla="*/ 303 w 858"/>
                  <a:gd name="T87" fmla="*/ 27 h 857"/>
                  <a:gd name="T88" fmla="*/ 407 w 858"/>
                  <a:gd name="T89" fmla="*/ 8 h 857"/>
                  <a:gd name="T90" fmla="*/ 512 w 858"/>
                  <a:gd name="T91" fmla="*/ 16 h 857"/>
                  <a:gd name="T92" fmla="*/ 610 w 858"/>
                  <a:gd name="T93" fmla="*/ 50 h 857"/>
                  <a:gd name="T94" fmla="*/ 695 w 858"/>
                  <a:gd name="T95" fmla="*/ 104 h 857"/>
                  <a:gd name="T96" fmla="*/ 766 w 858"/>
                  <a:gd name="T97" fmla="*/ 177 h 857"/>
                  <a:gd name="T98" fmla="*/ 816 w 858"/>
                  <a:gd name="T99" fmla="*/ 265 h 857"/>
                  <a:gd name="T100" fmla="*/ 844 w 858"/>
                  <a:gd name="T101" fmla="*/ 365 h 85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8"/>
                  <a:gd name="T154" fmla="*/ 0 h 857"/>
                  <a:gd name="T155" fmla="*/ 858 w 858"/>
                  <a:gd name="T156" fmla="*/ 857 h 85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8" h="857">
                    <a:moveTo>
                      <a:pt x="858" y="429"/>
                    </a:moveTo>
                    <a:lnTo>
                      <a:pt x="856" y="407"/>
                    </a:lnTo>
                    <a:lnTo>
                      <a:pt x="854" y="384"/>
                    </a:lnTo>
                    <a:lnTo>
                      <a:pt x="852" y="363"/>
                    </a:lnTo>
                    <a:lnTo>
                      <a:pt x="848" y="342"/>
                    </a:lnTo>
                    <a:lnTo>
                      <a:pt x="842" y="321"/>
                    </a:lnTo>
                    <a:lnTo>
                      <a:pt x="837" y="302"/>
                    </a:lnTo>
                    <a:lnTo>
                      <a:pt x="831" y="281"/>
                    </a:lnTo>
                    <a:lnTo>
                      <a:pt x="823" y="262"/>
                    </a:lnTo>
                    <a:lnTo>
                      <a:pt x="814" y="242"/>
                    </a:lnTo>
                    <a:lnTo>
                      <a:pt x="806" y="225"/>
                    </a:lnTo>
                    <a:lnTo>
                      <a:pt x="794" y="206"/>
                    </a:lnTo>
                    <a:lnTo>
                      <a:pt x="783" y="189"/>
                    </a:lnTo>
                    <a:lnTo>
                      <a:pt x="771" y="171"/>
                    </a:lnTo>
                    <a:lnTo>
                      <a:pt x="760" y="156"/>
                    </a:lnTo>
                    <a:lnTo>
                      <a:pt x="745" y="141"/>
                    </a:lnTo>
                    <a:lnTo>
                      <a:pt x="731" y="125"/>
                    </a:lnTo>
                    <a:lnTo>
                      <a:pt x="716" y="112"/>
                    </a:lnTo>
                    <a:lnTo>
                      <a:pt x="700" y="98"/>
                    </a:lnTo>
                    <a:lnTo>
                      <a:pt x="685" y="85"/>
                    </a:lnTo>
                    <a:lnTo>
                      <a:pt x="668" y="73"/>
                    </a:lnTo>
                    <a:lnTo>
                      <a:pt x="651" y="62"/>
                    </a:lnTo>
                    <a:lnTo>
                      <a:pt x="633" y="52"/>
                    </a:lnTo>
                    <a:lnTo>
                      <a:pt x="614" y="43"/>
                    </a:lnTo>
                    <a:lnTo>
                      <a:pt x="595" y="33"/>
                    </a:lnTo>
                    <a:lnTo>
                      <a:pt x="576" y="25"/>
                    </a:lnTo>
                    <a:lnTo>
                      <a:pt x="556" y="20"/>
                    </a:lnTo>
                    <a:lnTo>
                      <a:pt x="535" y="14"/>
                    </a:lnTo>
                    <a:lnTo>
                      <a:pt x="514" y="8"/>
                    </a:lnTo>
                    <a:lnTo>
                      <a:pt x="493" y="4"/>
                    </a:lnTo>
                    <a:lnTo>
                      <a:pt x="472" y="2"/>
                    </a:lnTo>
                    <a:lnTo>
                      <a:pt x="451" y="0"/>
                    </a:lnTo>
                    <a:lnTo>
                      <a:pt x="428" y="0"/>
                    </a:lnTo>
                    <a:lnTo>
                      <a:pt x="407" y="0"/>
                    </a:lnTo>
                    <a:lnTo>
                      <a:pt x="384" y="2"/>
                    </a:lnTo>
                    <a:lnTo>
                      <a:pt x="363" y="4"/>
                    </a:lnTo>
                    <a:lnTo>
                      <a:pt x="341" y="8"/>
                    </a:lnTo>
                    <a:lnTo>
                      <a:pt x="320" y="14"/>
                    </a:lnTo>
                    <a:lnTo>
                      <a:pt x="301" y="20"/>
                    </a:lnTo>
                    <a:lnTo>
                      <a:pt x="280" y="25"/>
                    </a:lnTo>
                    <a:lnTo>
                      <a:pt x="261" y="33"/>
                    </a:lnTo>
                    <a:lnTo>
                      <a:pt x="242" y="43"/>
                    </a:lnTo>
                    <a:lnTo>
                      <a:pt x="224" y="52"/>
                    </a:lnTo>
                    <a:lnTo>
                      <a:pt x="205" y="62"/>
                    </a:lnTo>
                    <a:lnTo>
                      <a:pt x="188" y="73"/>
                    </a:lnTo>
                    <a:lnTo>
                      <a:pt x="172" y="85"/>
                    </a:lnTo>
                    <a:lnTo>
                      <a:pt x="155" y="98"/>
                    </a:lnTo>
                    <a:lnTo>
                      <a:pt x="140" y="112"/>
                    </a:lnTo>
                    <a:lnTo>
                      <a:pt x="124" y="125"/>
                    </a:lnTo>
                    <a:lnTo>
                      <a:pt x="111" y="141"/>
                    </a:lnTo>
                    <a:lnTo>
                      <a:pt x="98" y="156"/>
                    </a:lnTo>
                    <a:lnTo>
                      <a:pt x="84" y="171"/>
                    </a:lnTo>
                    <a:lnTo>
                      <a:pt x="73" y="189"/>
                    </a:lnTo>
                    <a:lnTo>
                      <a:pt x="61" y="206"/>
                    </a:lnTo>
                    <a:lnTo>
                      <a:pt x="52" y="225"/>
                    </a:lnTo>
                    <a:lnTo>
                      <a:pt x="42" y="242"/>
                    </a:lnTo>
                    <a:lnTo>
                      <a:pt x="32" y="262"/>
                    </a:lnTo>
                    <a:lnTo>
                      <a:pt x="25" y="281"/>
                    </a:lnTo>
                    <a:lnTo>
                      <a:pt x="19" y="302"/>
                    </a:lnTo>
                    <a:lnTo>
                      <a:pt x="13" y="321"/>
                    </a:lnTo>
                    <a:lnTo>
                      <a:pt x="7" y="342"/>
                    </a:lnTo>
                    <a:lnTo>
                      <a:pt x="4" y="363"/>
                    </a:lnTo>
                    <a:lnTo>
                      <a:pt x="2" y="384"/>
                    </a:lnTo>
                    <a:lnTo>
                      <a:pt x="0" y="407"/>
                    </a:lnTo>
                    <a:lnTo>
                      <a:pt x="0" y="429"/>
                    </a:lnTo>
                    <a:lnTo>
                      <a:pt x="0" y="450"/>
                    </a:lnTo>
                    <a:lnTo>
                      <a:pt x="2" y="473"/>
                    </a:lnTo>
                    <a:lnTo>
                      <a:pt x="4" y="494"/>
                    </a:lnTo>
                    <a:lnTo>
                      <a:pt x="7" y="515"/>
                    </a:lnTo>
                    <a:lnTo>
                      <a:pt x="13" y="536"/>
                    </a:lnTo>
                    <a:lnTo>
                      <a:pt x="19" y="555"/>
                    </a:lnTo>
                    <a:lnTo>
                      <a:pt x="25" y="576"/>
                    </a:lnTo>
                    <a:lnTo>
                      <a:pt x="32" y="595"/>
                    </a:lnTo>
                    <a:lnTo>
                      <a:pt x="42" y="615"/>
                    </a:lnTo>
                    <a:lnTo>
                      <a:pt x="52" y="632"/>
                    </a:lnTo>
                    <a:lnTo>
                      <a:pt x="61" y="651"/>
                    </a:lnTo>
                    <a:lnTo>
                      <a:pt x="73" y="668"/>
                    </a:lnTo>
                    <a:lnTo>
                      <a:pt x="84" y="686"/>
                    </a:lnTo>
                    <a:lnTo>
                      <a:pt x="98" y="701"/>
                    </a:lnTo>
                    <a:lnTo>
                      <a:pt x="111" y="716"/>
                    </a:lnTo>
                    <a:lnTo>
                      <a:pt x="124" y="732"/>
                    </a:lnTo>
                    <a:lnTo>
                      <a:pt x="140" y="745"/>
                    </a:lnTo>
                    <a:lnTo>
                      <a:pt x="155" y="759"/>
                    </a:lnTo>
                    <a:lnTo>
                      <a:pt x="172" y="772"/>
                    </a:lnTo>
                    <a:lnTo>
                      <a:pt x="188" y="784"/>
                    </a:lnTo>
                    <a:lnTo>
                      <a:pt x="205" y="795"/>
                    </a:lnTo>
                    <a:lnTo>
                      <a:pt x="224" y="805"/>
                    </a:lnTo>
                    <a:lnTo>
                      <a:pt x="242" y="814"/>
                    </a:lnTo>
                    <a:lnTo>
                      <a:pt x="261" y="824"/>
                    </a:lnTo>
                    <a:lnTo>
                      <a:pt x="280" y="832"/>
                    </a:lnTo>
                    <a:lnTo>
                      <a:pt x="301" y="837"/>
                    </a:lnTo>
                    <a:lnTo>
                      <a:pt x="320" y="843"/>
                    </a:lnTo>
                    <a:lnTo>
                      <a:pt x="341" y="849"/>
                    </a:lnTo>
                    <a:lnTo>
                      <a:pt x="363" y="853"/>
                    </a:lnTo>
                    <a:lnTo>
                      <a:pt x="384" y="855"/>
                    </a:lnTo>
                    <a:lnTo>
                      <a:pt x="407" y="857"/>
                    </a:lnTo>
                    <a:lnTo>
                      <a:pt x="428" y="857"/>
                    </a:lnTo>
                    <a:lnTo>
                      <a:pt x="451" y="857"/>
                    </a:lnTo>
                    <a:lnTo>
                      <a:pt x="472" y="855"/>
                    </a:lnTo>
                    <a:lnTo>
                      <a:pt x="493" y="853"/>
                    </a:lnTo>
                    <a:lnTo>
                      <a:pt x="514" y="849"/>
                    </a:lnTo>
                    <a:lnTo>
                      <a:pt x="535" y="843"/>
                    </a:lnTo>
                    <a:lnTo>
                      <a:pt x="556" y="837"/>
                    </a:lnTo>
                    <a:lnTo>
                      <a:pt x="576" y="832"/>
                    </a:lnTo>
                    <a:lnTo>
                      <a:pt x="595" y="824"/>
                    </a:lnTo>
                    <a:lnTo>
                      <a:pt x="614" y="814"/>
                    </a:lnTo>
                    <a:lnTo>
                      <a:pt x="633" y="805"/>
                    </a:lnTo>
                    <a:lnTo>
                      <a:pt x="651" y="795"/>
                    </a:lnTo>
                    <a:lnTo>
                      <a:pt x="668" y="784"/>
                    </a:lnTo>
                    <a:lnTo>
                      <a:pt x="685" y="772"/>
                    </a:lnTo>
                    <a:lnTo>
                      <a:pt x="700" y="759"/>
                    </a:lnTo>
                    <a:lnTo>
                      <a:pt x="716" y="745"/>
                    </a:lnTo>
                    <a:lnTo>
                      <a:pt x="731" y="732"/>
                    </a:lnTo>
                    <a:lnTo>
                      <a:pt x="745" y="716"/>
                    </a:lnTo>
                    <a:lnTo>
                      <a:pt x="760" y="701"/>
                    </a:lnTo>
                    <a:lnTo>
                      <a:pt x="771" y="686"/>
                    </a:lnTo>
                    <a:lnTo>
                      <a:pt x="783" y="668"/>
                    </a:lnTo>
                    <a:lnTo>
                      <a:pt x="794" y="651"/>
                    </a:lnTo>
                    <a:lnTo>
                      <a:pt x="806" y="632"/>
                    </a:lnTo>
                    <a:lnTo>
                      <a:pt x="814" y="615"/>
                    </a:lnTo>
                    <a:lnTo>
                      <a:pt x="823" y="595"/>
                    </a:lnTo>
                    <a:lnTo>
                      <a:pt x="831" y="576"/>
                    </a:lnTo>
                    <a:lnTo>
                      <a:pt x="837" y="555"/>
                    </a:lnTo>
                    <a:lnTo>
                      <a:pt x="842" y="536"/>
                    </a:lnTo>
                    <a:lnTo>
                      <a:pt x="848" y="515"/>
                    </a:lnTo>
                    <a:lnTo>
                      <a:pt x="852" y="494"/>
                    </a:lnTo>
                    <a:lnTo>
                      <a:pt x="854" y="473"/>
                    </a:lnTo>
                    <a:lnTo>
                      <a:pt x="856" y="450"/>
                    </a:lnTo>
                    <a:lnTo>
                      <a:pt x="858" y="429"/>
                    </a:lnTo>
                    <a:close/>
                    <a:moveTo>
                      <a:pt x="848" y="429"/>
                    </a:moveTo>
                    <a:lnTo>
                      <a:pt x="848" y="450"/>
                    </a:lnTo>
                    <a:lnTo>
                      <a:pt x="846" y="471"/>
                    </a:lnTo>
                    <a:lnTo>
                      <a:pt x="844" y="492"/>
                    </a:lnTo>
                    <a:lnTo>
                      <a:pt x="841" y="513"/>
                    </a:lnTo>
                    <a:lnTo>
                      <a:pt x="835" y="534"/>
                    </a:lnTo>
                    <a:lnTo>
                      <a:pt x="829" y="553"/>
                    </a:lnTo>
                    <a:lnTo>
                      <a:pt x="823" y="572"/>
                    </a:lnTo>
                    <a:lnTo>
                      <a:pt x="816" y="592"/>
                    </a:lnTo>
                    <a:lnTo>
                      <a:pt x="808" y="611"/>
                    </a:lnTo>
                    <a:lnTo>
                      <a:pt x="798" y="628"/>
                    </a:lnTo>
                    <a:lnTo>
                      <a:pt x="787" y="647"/>
                    </a:lnTo>
                    <a:lnTo>
                      <a:pt x="777" y="663"/>
                    </a:lnTo>
                    <a:lnTo>
                      <a:pt x="766" y="680"/>
                    </a:lnTo>
                    <a:lnTo>
                      <a:pt x="752" y="695"/>
                    </a:lnTo>
                    <a:lnTo>
                      <a:pt x="739" y="711"/>
                    </a:lnTo>
                    <a:lnTo>
                      <a:pt x="725" y="726"/>
                    </a:lnTo>
                    <a:lnTo>
                      <a:pt x="710" y="739"/>
                    </a:lnTo>
                    <a:lnTo>
                      <a:pt x="695" y="753"/>
                    </a:lnTo>
                    <a:lnTo>
                      <a:pt x="679" y="766"/>
                    </a:lnTo>
                    <a:lnTo>
                      <a:pt x="664" y="778"/>
                    </a:lnTo>
                    <a:lnTo>
                      <a:pt x="647" y="787"/>
                    </a:lnTo>
                    <a:lnTo>
                      <a:pt x="629" y="799"/>
                    </a:lnTo>
                    <a:lnTo>
                      <a:pt x="610" y="807"/>
                    </a:lnTo>
                    <a:lnTo>
                      <a:pt x="591" y="816"/>
                    </a:lnTo>
                    <a:lnTo>
                      <a:pt x="572" y="824"/>
                    </a:lnTo>
                    <a:lnTo>
                      <a:pt x="553" y="830"/>
                    </a:lnTo>
                    <a:lnTo>
                      <a:pt x="533" y="835"/>
                    </a:lnTo>
                    <a:lnTo>
                      <a:pt x="512" y="841"/>
                    </a:lnTo>
                    <a:lnTo>
                      <a:pt x="493" y="845"/>
                    </a:lnTo>
                    <a:lnTo>
                      <a:pt x="472" y="847"/>
                    </a:lnTo>
                    <a:lnTo>
                      <a:pt x="449" y="849"/>
                    </a:lnTo>
                    <a:lnTo>
                      <a:pt x="428" y="849"/>
                    </a:lnTo>
                    <a:lnTo>
                      <a:pt x="407" y="849"/>
                    </a:lnTo>
                    <a:lnTo>
                      <a:pt x="386" y="847"/>
                    </a:lnTo>
                    <a:lnTo>
                      <a:pt x="364" y="845"/>
                    </a:lnTo>
                    <a:lnTo>
                      <a:pt x="343" y="841"/>
                    </a:lnTo>
                    <a:lnTo>
                      <a:pt x="322" y="835"/>
                    </a:lnTo>
                    <a:lnTo>
                      <a:pt x="303" y="830"/>
                    </a:lnTo>
                    <a:lnTo>
                      <a:pt x="284" y="824"/>
                    </a:lnTo>
                    <a:lnTo>
                      <a:pt x="265" y="816"/>
                    </a:lnTo>
                    <a:lnTo>
                      <a:pt x="245" y="807"/>
                    </a:lnTo>
                    <a:lnTo>
                      <a:pt x="228" y="799"/>
                    </a:lnTo>
                    <a:lnTo>
                      <a:pt x="211" y="787"/>
                    </a:lnTo>
                    <a:lnTo>
                      <a:pt x="194" y="778"/>
                    </a:lnTo>
                    <a:lnTo>
                      <a:pt x="176" y="766"/>
                    </a:lnTo>
                    <a:lnTo>
                      <a:pt x="161" y="753"/>
                    </a:lnTo>
                    <a:lnTo>
                      <a:pt x="146" y="739"/>
                    </a:lnTo>
                    <a:lnTo>
                      <a:pt x="130" y="726"/>
                    </a:lnTo>
                    <a:lnTo>
                      <a:pt x="117" y="711"/>
                    </a:lnTo>
                    <a:lnTo>
                      <a:pt x="103" y="695"/>
                    </a:lnTo>
                    <a:lnTo>
                      <a:pt x="92" y="680"/>
                    </a:lnTo>
                    <a:lnTo>
                      <a:pt x="80" y="663"/>
                    </a:lnTo>
                    <a:lnTo>
                      <a:pt x="69" y="647"/>
                    </a:lnTo>
                    <a:lnTo>
                      <a:pt x="59" y="628"/>
                    </a:lnTo>
                    <a:lnTo>
                      <a:pt x="50" y="611"/>
                    </a:lnTo>
                    <a:lnTo>
                      <a:pt x="40" y="592"/>
                    </a:lnTo>
                    <a:lnTo>
                      <a:pt x="34" y="572"/>
                    </a:lnTo>
                    <a:lnTo>
                      <a:pt x="27" y="553"/>
                    </a:lnTo>
                    <a:lnTo>
                      <a:pt x="21" y="534"/>
                    </a:lnTo>
                    <a:lnTo>
                      <a:pt x="17" y="513"/>
                    </a:lnTo>
                    <a:lnTo>
                      <a:pt x="13" y="492"/>
                    </a:lnTo>
                    <a:lnTo>
                      <a:pt x="9" y="471"/>
                    </a:lnTo>
                    <a:lnTo>
                      <a:pt x="9" y="450"/>
                    </a:lnTo>
                    <a:lnTo>
                      <a:pt x="7" y="429"/>
                    </a:lnTo>
                    <a:lnTo>
                      <a:pt x="9" y="407"/>
                    </a:lnTo>
                    <a:lnTo>
                      <a:pt x="9" y="386"/>
                    </a:lnTo>
                    <a:lnTo>
                      <a:pt x="13" y="365"/>
                    </a:lnTo>
                    <a:lnTo>
                      <a:pt x="17" y="344"/>
                    </a:lnTo>
                    <a:lnTo>
                      <a:pt x="21" y="323"/>
                    </a:lnTo>
                    <a:lnTo>
                      <a:pt x="27" y="304"/>
                    </a:lnTo>
                    <a:lnTo>
                      <a:pt x="34" y="285"/>
                    </a:lnTo>
                    <a:lnTo>
                      <a:pt x="40" y="265"/>
                    </a:lnTo>
                    <a:lnTo>
                      <a:pt x="50" y="246"/>
                    </a:lnTo>
                    <a:lnTo>
                      <a:pt x="59" y="229"/>
                    </a:lnTo>
                    <a:lnTo>
                      <a:pt x="69" y="210"/>
                    </a:lnTo>
                    <a:lnTo>
                      <a:pt x="80" y="194"/>
                    </a:lnTo>
                    <a:lnTo>
                      <a:pt x="92" y="177"/>
                    </a:lnTo>
                    <a:lnTo>
                      <a:pt x="103" y="162"/>
                    </a:lnTo>
                    <a:lnTo>
                      <a:pt x="117" y="146"/>
                    </a:lnTo>
                    <a:lnTo>
                      <a:pt x="130" y="131"/>
                    </a:lnTo>
                    <a:lnTo>
                      <a:pt x="146" y="118"/>
                    </a:lnTo>
                    <a:lnTo>
                      <a:pt x="161" y="104"/>
                    </a:lnTo>
                    <a:lnTo>
                      <a:pt x="176" y="91"/>
                    </a:lnTo>
                    <a:lnTo>
                      <a:pt x="194" y="79"/>
                    </a:lnTo>
                    <a:lnTo>
                      <a:pt x="211" y="70"/>
                    </a:lnTo>
                    <a:lnTo>
                      <a:pt x="228" y="58"/>
                    </a:lnTo>
                    <a:lnTo>
                      <a:pt x="245" y="50"/>
                    </a:lnTo>
                    <a:lnTo>
                      <a:pt x="265" y="41"/>
                    </a:lnTo>
                    <a:lnTo>
                      <a:pt x="284" y="33"/>
                    </a:lnTo>
                    <a:lnTo>
                      <a:pt x="303" y="27"/>
                    </a:lnTo>
                    <a:lnTo>
                      <a:pt x="322" y="22"/>
                    </a:lnTo>
                    <a:lnTo>
                      <a:pt x="343" y="16"/>
                    </a:lnTo>
                    <a:lnTo>
                      <a:pt x="364" y="12"/>
                    </a:lnTo>
                    <a:lnTo>
                      <a:pt x="386" y="10"/>
                    </a:lnTo>
                    <a:lnTo>
                      <a:pt x="407" y="8"/>
                    </a:lnTo>
                    <a:lnTo>
                      <a:pt x="428" y="8"/>
                    </a:lnTo>
                    <a:lnTo>
                      <a:pt x="449" y="8"/>
                    </a:lnTo>
                    <a:lnTo>
                      <a:pt x="472" y="10"/>
                    </a:lnTo>
                    <a:lnTo>
                      <a:pt x="493" y="12"/>
                    </a:lnTo>
                    <a:lnTo>
                      <a:pt x="512" y="16"/>
                    </a:lnTo>
                    <a:lnTo>
                      <a:pt x="533" y="22"/>
                    </a:lnTo>
                    <a:lnTo>
                      <a:pt x="553" y="27"/>
                    </a:lnTo>
                    <a:lnTo>
                      <a:pt x="572" y="33"/>
                    </a:lnTo>
                    <a:lnTo>
                      <a:pt x="591" y="41"/>
                    </a:lnTo>
                    <a:lnTo>
                      <a:pt x="610" y="50"/>
                    </a:lnTo>
                    <a:lnTo>
                      <a:pt x="629" y="58"/>
                    </a:lnTo>
                    <a:lnTo>
                      <a:pt x="647" y="70"/>
                    </a:lnTo>
                    <a:lnTo>
                      <a:pt x="664" y="79"/>
                    </a:lnTo>
                    <a:lnTo>
                      <a:pt x="679" y="91"/>
                    </a:lnTo>
                    <a:lnTo>
                      <a:pt x="695" y="104"/>
                    </a:lnTo>
                    <a:lnTo>
                      <a:pt x="710" y="118"/>
                    </a:lnTo>
                    <a:lnTo>
                      <a:pt x="725" y="131"/>
                    </a:lnTo>
                    <a:lnTo>
                      <a:pt x="739" y="146"/>
                    </a:lnTo>
                    <a:lnTo>
                      <a:pt x="752" y="162"/>
                    </a:lnTo>
                    <a:lnTo>
                      <a:pt x="766" y="177"/>
                    </a:lnTo>
                    <a:lnTo>
                      <a:pt x="777" y="194"/>
                    </a:lnTo>
                    <a:lnTo>
                      <a:pt x="787" y="210"/>
                    </a:lnTo>
                    <a:lnTo>
                      <a:pt x="798" y="229"/>
                    </a:lnTo>
                    <a:lnTo>
                      <a:pt x="808" y="246"/>
                    </a:lnTo>
                    <a:lnTo>
                      <a:pt x="816" y="265"/>
                    </a:lnTo>
                    <a:lnTo>
                      <a:pt x="823" y="285"/>
                    </a:lnTo>
                    <a:lnTo>
                      <a:pt x="829" y="304"/>
                    </a:lnTo>
                    <a:lnTo>
                      <a:pt x="835" y="323"/>
                    </a:lnTo>
                    <a:lnTo>
                      <a:pt x="841" y="344"/>
                    </a:lnTo>
                    <a:lnTo>
                      <a:pt x="844" y="365"/>
                    </a:lnTo>
                    <a:lnTo>
                      <a:pt x="846" y="386"/>
                    </a:lnTo>
                    <a:lnTo>
                      <a:pt x="848" y="407"/>
                    </a:lnTo>
                    <a:lnTo>
                      <a:pt x="848" y="429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3" name="Freeform 117">
                <a:extLst>
                  <a:ext uri="{FF2B5EF4-FFF2-40B4-BE49-F238E27FC236}">
                    <a16:creationId xmlns:a16="http://schemas.microsoft.com/office/drawing/2014/main" id="{B7754185-FB56-4593-8B2E-94DC77A230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2" y="1755"/>
                <a:ext cx="848" cy="849"/>
              </a:xfrm>
              <a:custGeom>
                <a:avLst/>
                <a:gdLst>
                  <a:gd name="T0" fmla="*/ 844 w 848"/>
                  <a:gd name="T1" fmla="*/ 359 h 849"/>
                  <a:gd name="T2" fmla="*/ 823 w 848"/>
                  <a:gd name="T3" fmla="*/ 279 h 849"/>
                  <a:gd name="T4" fmla="*/ 787 w 848"/>
                  <a:gd name="T5" fmla="*/ 204 h 849"/>
                  <a:gd name="T6" fmla="*/ 739 w 848"/>
                  <a:gd name="T7" fmla="*/ 139 h 849"/>
                  <a:gd name="T8" fmla="*/ 679 w 848"/>
                  <a:gd name="T9" fmla="*/ 85 h 849"/>
                  <a:gd name="T10" fmla="*/ 608 w 848"/>
                  <a:gd name="T11" fmla="*/ 43 h 849"/>
                  <a:gd name="T12" fmla="*/ 529 w 848"/>
                  <a:gd name="T13" fmla="*/ 14 h 849"/>
                  <a:gd name="T14" fmla="*/ 447 w 848"/>
                  <a:gd name="T15" fmla="*/ 0 h 849"/>
                  <a:gd name="T16" fmla="*/ 360 w 848"/>
                  <a:gd name="T17" fmla="*/ 4 h 849"/>
                  <a:gd name="T18" fmla="*/ 278 w 848"/>
                  <a:gd name="T19" fmla="*/ 25 h 849"/>
                  <a:gd name="T20" fmla="*/ 205 w 848"/>
                  <a:gd name="T21" fmla="*/ 62 h 849"/>
                  <a:gd name="T22" fmla="*/ 140 w 848"/>
                  <a:gd name="T23" fmla="*/ 110 h 849"/>
                  <a:gd name="T24" fmla="*/ 84 w 848"/>
                  <a:gd name="T25" fmla="*/ 171 h 849"/>
                  <a:gd name="T26" fmla="*/ 42 w 848"/>
                  <a:gd name="T27" fmla="*/ 240 h 849"/>
                  <a:gd name="T28" fmla="*/ 13 w 848"/>
                  <a:gd name="T29" fmla="*/ 319 h 849"/>
                  <a:gd name="T30" fmla="*/ 0 w 848"/>
                  <a:gd name="T31" fmla="*/ 403 h 849"/>
                  <a:gd name="T32" fmla="*/ 5 w 848"/>
                  <a:gd name="T33" fmla="*/ 490 h 849"/>
                  <a:gd name="T34" fmla="*/ 25 w 848"/>
                  <a:gd name="T35" fmla="*/ 570 h 849"/>
                  <a:gd name="T36" fmla="*/ 61 w 848"/>
                  <a:gd name="T37" fmla="*/ 645 h 849"/>
                  <a:gd name="T38" fmla="*/ 111 w 848"/>
                  <a:gd name="T39" fmla="*/ 710 h 849"/>
                  <a:gd name="T40" fmla="*/ 170 w 848"/>
                  <a:gd name="T41" fmla="*/ 764 h 849"/>
                  <a:gd name="T42" fmla="*/ 240 w 848"/>
                  <a:gd name="T43" fmla="*/ 806 h 849"/>
                  <a:gd name="T44" fmla="*/ 318 w 848"/>
                  <a:gd name="T45" fmla="*/ 835 h 849"/>
                  <a:gd name="T46" fmla="*/ 403 w 848"/>
                  <a:gd name="T47" fmla="*/ 849 h 849"/>
                  <a:gd name="T48" fmla="*/ 489 w 848"/>
                  <a:gd name="T49" fmla="*/ 845 h 849"/>
                  <a:gd name="T50" fmla="*/ 570 w 848"/>
                  <a:gd name="T51" fmla="*/ 824 h 849"/>
                  <a:gd name="T52" fmla="*/ 645 w 848"/>
                  <a:gd name="T53" fmla="*/ 787 h 849"/>
                  <a:gd name="T54" fmla="*/ 710 w 848"/>
                  <a:gd name="T55" fmla="*/ 739 h 849"/>
                  <a:gd name="T56" fmla="*/ 764 w 848"/>
                  <a:gd name="T57" fmla="*/ 678 h 849"/>
                  <a:gd name="T58" fmla="*/ 808 w 848"/>
                  <a:gd name="T59" fmla="*/ 609 h 849"/>
                  <a:gd name="T60" fmla="*/ 835 w 848"/>
                  <a:gd name="T61" fmla="*/ 530 h 849"/>
                  <a:gd name="T62" fmla="*/ 848 w 848"/>
                  <a:gd name="T63" fmla="*/ 446 h 849"/>
                  <a:gd name="T64" fmla="*/ 838 w 848"/>
                  <a:gd name="T65" fmla="*/ 467 h 849"/>
                  <a:gd name="T66" fmla="*/ 821 w 848"/>
                  <a:gd name="T67" fmla="*/ 547 h 849"/>
                  <a:gd name="T68" fmla="*/ 790 w 848"/>
                  <a:gd name="T69" fmla="*/ 622 h 849"/>
                  <a:gd name="T70" fmla="*/ 719 w 848"/>
                  <a:gd name="T71" fmla="*/ 718 h 849"/>
                  <a:gd name="T72" fmla="*/ 623 w 848"/>
                  <a:gd name="T73" fmla="*/ 791 h 849"/>
                  <a:gd name="T74" fmla="*/ 549 w 848"/>
                  <a:gd name="T75" fmla="*/ 822 h 849"/>
                  <a:gd name="T76" fmla="*/ 466 w 848"/>
                  <a:gd name="T77" fmla="*/ 839 h 849"/>
                  <a:gd name="T78" fmla="*/ 382 w 848"/>
                  <a:gd name="T79" fmla="*/ 839 h 849"/>
                  <a:gd name="T80" fmla="*/ 301 w 848"/>
                  <a:gd name="T81" fmla="*/ 822 h 849"/>
                  <a:gd name="T82" fmla="*/ 226 w 848"/>
                  <a:gd name="T83" fmla="*/ 791 h 849"/>
                  <a:gd name="T84" fmla="*/ 130 w 848"/>
                  <a:gd name="T85" fmla="*/ 718 h 849"/>
                  <a:gd name="T86" fmla="*/ 59 w 848"/>
                  <a:gd name="T87" fmla="*/ 622 h 849"/>
                  <a:gd name="T88" fmla="*/ 26 w 848"/>
                  <a:gd name="T89" fmla="*/ 547 h 849"/>
                  <a:gd name="T90" fmla="*/ 11 w 848"/>
                  <a:gd name="T91" fmla="*/ 467 h 849"/>
                  <a:gd name="T92" fmla="*/ 11 w 848"/>
                  <a:gd name="T93" fmla="*/ 382 h 849"/>
                  <a:gd name="T94" fmla="*/ 26 w 848"/>
                  <a:gd name="T95" fmla="*/ 302 h 849"/>
                  <a:gd name="T96" fmla="*/ 59 w 848"/>
                  <a:gd name="T97" fmla="*/ 227 h 849"/>
                  <a:gd name="T98" fmla="*/ 130 w 848"/>
                  <a:gd name="T99" fmla="*/ 131 h 849"/>
                  <a:gd name="T100" fmla="*/ 226 w 848"/>
                  <a:gd name="T101" fmla="*/ 58 h 849"/>
                  <a:gd name="T102" fmla="*/ 301 w 848"/>
                  <a:gd name="T103" fmla="*/ 27 h 849"/>
                  <a:gd name="T104" fmla="*/ 382 w 848"/>
                  <a:gd name="T105" fmla="*/ 10 h 849"/>
                  <a:gd name="T106" fmla="*/ 466 w 848"/>
                  <a:gd name="T107" fmla="*/ 10 h 849"/>
                  <a:gd name="T108" fmla="*/ 549 w 848"/>
                  <a:gd name="T109" fmla="*/ 27 h 849"/>
                  <a:gd name="T110" fmla="*/ 623 w 848"/>
                  <a:gd name="T111" fmla="*/ 58 h 849"/>
                  <a:gd name="T112" fmla="*/ 719 w 848"/>
                  <a:gd name="T113" fmla="*/ 131 h 849"/>
                  <a:gd name="T114" fmla="*/ 790 w 848"/>
                  <a:gd name="T115" fmla="*/ 227 h 849"/>
                  <a:gd name="T116" fmla="*/ 821 w 848"/>
                  <a:gd name="T117" fmla="*/ 302 h 849"/>
                  <a:gd name="T118" fmla="*/ 838 w 848"/>
                  <a:gd name="T119" fmla="*/ 382 h 8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8"/>
                  <a:gd name="T181" fmla="*/ 0 h 849"/>
                  <a:gd name="T182" fmla="*/ 848 w 848"/>
                  <a:gd name="T183" fmla="*/ 849 h 84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8" h="849">
                    <a:moveTo>
                      <a:pt x="848" y="425"/>
                    </a:moveTo>
                    <a:lnTo>
                      <a:pt x="848" y="403"/>
                    </a:lnTo>
                    <a:lnTo>
                      <a:pt x="846" y="380"/>
                    </a:lnTo>
                    <a:lnTo>
                      <a:pt x="844" y="359"/>
                    </a:lnTo>
                    <a:lnTo>
                      <a:pt x="840" y="338"/>
                    </a:lnTo>
                    <a:lnTo>
                      <a:pt x="835" y="319"/>
                    </a:lnTo>
                    <a:lnTo>
                      <a:pt x="829" y="298"/>
                    </a:lnTo>
                    <a:lnTo>
                      <a:pt x="823" y="279"/>
                    </a:lnTo>
                    <a:lnTo>
                      <a:pt x="815" y="259"/>
                    </a:lnTo>
                    <a:lnTo>
                      <a:pt x="808" y="240"/>
                    </a:lnTo>
                    <a:lnTo>
                      <a:pt x="798" y="223"/>
                    </a:lnTo>
                    <a:lnTo>
                      <a:pt x="787" y="204"/>
                    </a:lnTo>
                    <a:lnTo>
                      <a:pt x="777" y="187"/>
                    </a:lnTo>
                    <a:lnTo>
                      <a:pt x="764" y="171"/>
                    </a:lnTo>
                    <a:lnTo>
                      <a:pt x="752" y="154"/>
                    </a:lnTo>
                    <a:lnTo>
                      <a:pt x="739" y="139"/>
                    </a:lnTo>
                    <a:lnTo>
                      <a:pt x="725" y="125"/>
                    </a:lnTo>
                    <a:lnTo>
                      <a:pt x="710" y="110"/>
                    </a:lnTo>
                    <a:lnTo>
                      <a:pt x="695" y="96"/>
                    </a:lnTo>
                    <a:lnTo>
                      <a:pt x="679" y="85"/>
                    </a:lnTo>
                    <a:lnTo>
                      <a:pt x="662" y="73"/>
                    </a:lnTo>
                    <a:lnTo>
                      <a:pt x="645" y="62"/>
                    </a:lnTo>
                    <a:lnTo>
                      <a:pt x="627" y="50"/>
                    </a:lnTo>
                    <a:lnTo>
                      <a:pt x="608" y="43"/>
                    </a:lnTo>
                    <a:lnTo>
                      <a:pt x="589" y="33"/>
                    </a:lnTo>
                    <a:lnTo>
                      <a:pt x="570" y="25"/>
                    </a:lnTo>
                    <a:lnTo>
                      <a:pt x="551" y="20"/>
                    </a:lnTo>
                    <a:lnTo>
                      <a:pt x="529" y="14"/>
                    </a:lnTo>
                    <a:lnTo>
                      <a:pt x="510" y="8"/>
                    </a:lnTo>
                    <a:lnTo>
                      <a:pt x="489" y="4"/>
                    </a:lnTo>
                    <a:lnTo>
                      <a:pt x="468" y="2"/>
                    </a:lnTo>
                    <a:lnTo>
                      <a:pt x="447" y="0"/>
                    </a:lnTo>
                    <a:lnTo>
                      <a:pt x="424" y="0"/>
                    </a:lnTo>
                    <a:lnTo>
                      <a:pt x="403" y="0"/>
                    </a:lnTo>
                    <a:lnTo>
                      <a:pt x="382" y="2"/>
                    </a:lnTo>
                    <a:lnTo>
                      <a:pt x="360" y="4"/>
                    </a:lnTo>
                    <a:lnTo>
                      <a:pt x="339" y="8"/>
                    </a:lnTo>
                    <a:lnTo>
                      <a:pt x="318" y="14"/>
                    </a:lnTo>
                    <a:lnTo>
                      <a:pt x="297" y="20"/>
                    </a:lnTo>
                    <a:lnTo>
                      <a:pt x="278" y="25"/>
                    </a:lnTo>
                    <a:lnTo>
                      <a:pt x="259" y="33"/>
                    </a:lnTo>
                    <a:lnTo>
                      <a:pt x="240" y="43"/>
                    </a:lnTo>
                    <a:lnTo>
                      <a:pt x="222" y="50"/>
                    </a:lnTo>
                    <a:lnTo>
                      <a:pt x="205" y="62"/>
                    </a:lnTo>
                    <a:lnTo>
                      <a:pt x="188" y="73"/>
                    </a:lnTo>
                    <a:lnTo>
                      <a:pt x="170" y="85"/>
                    </a:lnTo>
                    <a:lnTo>
                      <a:pt x="155" y="96"/>
                    </a:lnTo>
                    <a:lnTo>
                      <a:pt x="140" y="110"/>
                    </a:lnTo>
                    <a:lnTo>
                      <a:pt x="124" y="125"/>
                    </a:lnTo>
                    <a:lnTo>
                      <a:pt x="111" y="139"/>
                    </a:lnTo>
                    <a:lnTo>
                      <a:pt x="97" y="154"/>
                    </a:lnTo>
                    <a:lnTo>
                      <a:pt x="84" y="171"/>
                    </a:lnTo>
                    <a:lnTo>
                      <a:pt x="72" y="187"/>
                    </a:lnTo>
                    <a:lnTo>
                      <a:pt x="61" y="204"/>
                    </a:lnTo>
                    <a:lnTo>
                      <a:pt x="51" y="223"/>
                    </a:lnTo>
                    <a:lnTo>
                      <a:pt x="42" y="240"/>
                    </a:lnTo>
                    <a:lnTo>
                      <a:pt x="32" y="259"/>
                    </a:lnTo>
                    <a:lnTo>
                      <a:pt x="25" y="279"/>
                    </a:lnTo>
                    <a:lnTo>
                      <a:pt x="19" y="298"/>
                    </a:lnTo>
                    <a:lnTo>
                      <a:pt x="13" y="319"/>
                    </a:lnTo>
                    <a:lnTo>
                      <a:pt x="9" y="338"/>
                    </a:lnTo>
                    <a:lnTo>
                      <a:pt x="5" y="359"/>
                    </a:lnTo>
                    <a:lnTo>
                      <a:pt x="1" y="380"/>
                    </a:lnTo>
                    <a:lnTo>
                      <a:pt x="0" y="403"/>
                    </a:lnTo>
                    <a:lnTo>
                      <a:pt x="0" y="425"/>
                    </a:lnTo>
                    <a:lnTo>
                      <a:pt x="0" y="446"/>
                    </a:lnTo>
                    <a:lnTo>
                      <a:pt x="1" y="469"/>
                    </a:lnTo>
                    <a:lnTo>
                      <a:pt x="5" y="490"/>
                    </a:lnTo>
                    <a:lnTo>
                      <a:pt x="9" y="511"/>
                    </a:lnTo>
                    <a:lnTo>
                      <a:pt x="13" y="530"/>
                    </a:lnTo>
                    <a:lnTo>
                      <a:pt x="19" y="551"/>
                    </a:lnTo>
                    <a:lnTo>
                      <a:pt x="25" y="570"/>
                    </a:lnTo>
                    <a:lnTo>
                      <a:pt x="32" y="590"/>
                    </a:lnTo>
                    <a:lnTo>
                      <a:pt x="42" y="609"/>
                    </a:lnTo>
                    <a:lnTo>
                      <a:pt x="51" y="626"/>
                    </a:lnTo>
                    <a:lnTo>
                      <a:pt x="61" y="645"/>
                    </a:lnTo>
                    <a:lnTo>
                      <a:pt x="72" y="663"/>
                    </a:lnTo>
                    <a:lnTo>
                      <a:pt x="84" y="678"/>
                    </a:lnTo>
                    <a:lnTo>
                      <a:pt x="97" y="695"/>
                    </a:lnTo>
                    <a:lnTo>
                      <a:pt x="111" y="710"/>
                    </a:lnTo>
                    <a:lnTo>
                      <a:pt x="124" y="724"/>
                    </a:lnTo>
                    <a:lnTo>
                      <a:pt x="140" y="739"/>
                    </a:lnTo>
                    <a:lnTo>
                      <a:pt x="155" y="753"/>
                    </a:lnTo>
                    <a:lnTo>
                      <a:pt x="170" y="764"/>
                    </a:lnTo>
                    <a:lnTo>
                      <a:pt x="188" y="776"/>
                    </a:lnTo>
                    <a:lnTo>
                      <a:pt x="205" y="787"/>
                    </a:lnTo>
                    <a:lnTo>
                      <a:pt x="222" y="799"/>
                    </a:lnTo>
                    <a:lnTo>
                      <a:pt x="240" y="806"/>
                    </a:lnTo>
                    <a:lnTo>
                      <a:pt x="259" y="816"/>
                    </a:lnTo>
                    <a:lnTo>
                      <a:pt x="278" y="824"/>
                    </a:lnTo>
                    <a:lnTo>
                      <a:pt x="297" y="829"/>
                    </a:lnTo>
                    <a:lnTo>
                      <a:pt x="318" y="835"/>
                    </a:lnTo>
                    <a:lnTo>
                      <a:pt x="339" y="841"/>
                    </a:lnTo>
                    <a:lnTo>
                      <a:pt x="360" y="845"/>
                    </a:lnTo>
                    <a:lnTo>
                      <a:pt x="382" y="847"/>
                    </a:lnTo>
                    <a:lnTo>
                      <a:pt x="403" y="849"/>
                    </a:lnTo>
                    <a:lnTo>
                      <a:pt x="424" y="849"/>
                    </a:lnTo>
                    <a:lnTo>
                      <a:pt x="447" y="849"/>
                    </a:lnTo>
                    <a:lnTo>
                      <a:pt x="468" y="847"/>
                    </a:lnTo>
                    <a:lnTo>
                      <a:pt x="489" y="845"/>
                    </a:lnTo>
                    <a:lnTo>
                      <a:pt x="510" y="841"/>
                    </a:lnTo>
                    <a:lnTo>
                      <a:pt x="529" y="835"/>
                    </a:lnTo>
                    <a:lnTo>
                      <a:pt x="551" y="829"/>
                    </a:lnTo>
                    <a:lnTo>
                      <a:pt x="570" y="824"/>
                    </a:lnTo>
                    <a:lnTo>
                      <a:pt x="589" y="816"/>
                    </a:lnTo>
                    <a:lnTo>
                      <a:pt x="608" y="806"/>
                    </a:lnTo>
                    <a:lnTo>
                      <a:pt x="627" y="799"/>
                    </a:lnTo>
                    <a:lnTo>
                      <a:pt x="645" y="787"/>
                    </a:lnTo>
                    <a:lnTo>
                      <a:pt x="662" y="776"/>
                    </a:lnTo>
                    <a:lnTo>
                      <a:pt x="679" y="764"/>
                    </a:lnTo>
                    <a:lnTo>
                      <a:pt x="695" y="753"/>
                    </a:lnTo>
                    <a:lnTo>
                      <a:pt x="710" y="739"/>
                    </a:lnTo>
                    <a:lnTo>
                      <a:pt x="725" y="724"/>
                    </a:lnTo>
                    <a:lnTo>
                      <a:pt x="739" y="710"/>
                    </a:lnTo>
                    <a:lnTo>
                      <a:pt x="752" y="695"/>
                    </a:lnTo>
                    <a:lnTo>
                      <a:pt x="764" y="678"/>
                    </a:lnTo>
                    <a:lnTo>
                      <a:pt x="777" y="663"/>
                    </a:lnTo>
                    <a:lnTo>
                      <a:pt x="787" y="645"/>
                    </a:lnTo>
                    <a:lnTo>
                      <a:pt x="798" y="626"/>
                    </a:lnTo>
                    <a:lnTo>
                      <a:pt x="808" y="609"/>
                    </a:lnTo>
                    <a:lnTo>
                      <a:pt x="815" y="590"/>
                    </a:lnTo>
                    <a:lnTo>
                      <a:pt x="823" y="570"/>
                    </a:lnTo>
                    <a:lnTo>
                      <a:pt x="829" y="551"/>
                    </a:lnTo>
                    <a:lnTo>
                      <a:pt x="835" y="530"/>
                    </a:lnTo>
                    <a:lnTo>
                      <a:pt x="840" y="511"/>
                    </a:lnTo>
                    <a:lnTo>
                      <a:pt x="844" y="490"/>
                    </a:lnTo>
                    <a:lnTo>
                      <a:pt x="846" y="469"/>
                    </a:lnTo>
                    <a:lnTo>
                      <a:pt x="848" y="446"/>
                    </a:lnTo>
                    <a:lnTo>
                      <a:pt x="848" y="425"/>
                    </a:lnTo>
                    <a:close/>
                    <a:moveTo>
                      <a:pt x="840" y="425"/>
                    </a:moveTo>
                    <a:lnTo>
                      <a:pt x="840" y="446"/>
                    </a:lnTo>
                    <a:lnTo>
                      <a:pt x="838" y="467"/>
                    </a:lnTo>
                    <a:lnTo>
                      <a:pt x="837" y="488"/>
                    </a:lnTo>
                    <a:lnTo>
                      <a:pt x="833" y="509"/>
                    </a:lnTo>
                    <a:lnTo>
                      <a:pt x="827" y="528"/>
                    </a:lnTo>
                    <a:lnTo>
                      <a:pt x="821" y="547"/>
                    </a:lnTo>
                    <a:lnTo>
                      <a:pt x="815" y="568"/>
                    </a:lnTo>
                    <a:lnTo>
                      <a:pt x="808" y="586"/>
                    </a:lnTo>
                    <a:lnTo>
                      <a:pt x="800" y="605"/>
                    </a:lnTo>
                    <a:lnTo>
                      <a:pt x="790" y="622"/>
                    </a:lnTo>
                    <a:lnTo>
                      <a:pt x="781" y="639"/>
                    </a:lnTo>
                    <a:lnTo>
                      <a:pt x="769" y="657"/>
                    </a:lnTo>
                    <a:lnTo>
                      <a:pt x="744" y="689"/>
                    </a:lnTo>
                    <a:lnTo>
                      <a:pt x="719" y="718"/>
                    </a:lnTo>
                    <a:lnTo>
                      <a:pt x="689" y="745"/>
                    </a:lnTo>
                    <a:lnTo>
                      <a:pt x="656" y="770"/>
                    </a:lnTo>
                    <a:lnTo>
                      <a:pt x="641" y="782"/>
                    </a:lnTo>
                    <a:lnTo>
                      <a:pt x="623" y="791"/>
                    </a:lnTo>
                    <a:lnTo>
                      <a:pt x="604" y="801"/>
                    </a:lnTo>
                    <a:lnTo>
                      <a:pt x="587" y="808"/>
                    </a:lnTo>
                    <a:lnTo>
                      <a:pt x="568" y="816"/>
                    </a:lnTo>
                    <a:lnTo>
                      <a:pt x="549" y="822"/>
                    </a:lnTo>
                    <a:lnTo>
                      <a:pt x="527" y="828"/>
                    </a:lnTo>
                    <a:lnTo>
                      <a:pt x="508" y="831"/>
                    </a:lnTo>
                    <a:lnTo>
                      <a:pt x="487" y="835"/>
                    </a:lnTo>
                    <a:lnTo>
                      <a:pt x="466" y="839"/>
                    </a:lnTo>
                    <a:lnTo>
                      <a:pt x="445" y="841"/>
                    </a:lnTo>
                    <a:lnTo>
                      <a:pt x="424" y="841"/>
                    </a:lnTo>
                    <a:lnTo>
                      <a:pt x="403" y="841"/>
                    </a:lnTo>
                    <a:lnTo>
                      <a:pt x="382" y="839"/>
                    </a:lnTo>
                    <a:lnTo>
                      <a:pt x="360" y="835"/>
                    </a:lnTo>
                    <a:lnTo>
                      <a:pt x="341" y="831"/>
                    </a:lnTo>
                    <a:lnTo>
                      <a:pt x="320" y="828"/>
                    </a:lnTo>
                    <a:lnTo>
                      <a:pt x="301" y="822"/>
                    </a:lnTo>
                    <a:lnTo>
                      <a:pt x="282" y="816"/>
                    </a:lnTo>
                    <a:lnTo>
                      <a:pt x="263" y="808"/>
                    </a:lnTo>
                    <a:lnTo>
                      <a:pt x="243" y="801"/>
                    </a:lnTo>
                    <a:lnTo>
                      <a:pt x="226" y="791"/>
                    </a:lnTo>
                    <a:lnTo>
                      <a:pt x="209" y="782"/>
                    </a:lnTo>
                    <a:lnTo>
                      <a:pt x="192" y="770"/>
                    </a:lnTo>
                    <a:lnTo>
                      <a:pt x="159" y="745"/>
                    </a:lnTo>
                    <a:lnTo>
                      <a:pt x="130" y="718"/>
                    </a:lnTo>
                    <a:lnTo>
                      <a:pt x="103" y="689"/>
                    </a:lnTo>
                    <a:lnTo>
                      <a:pt x="78" y="657"/>
                    </a:lnTo>
                    <a:lnTo>
                      <a:pt x="69" y="639"/>
                    </a:lnTo>
                    <a:lnTo>
                      <a:pt x="59" y="622"/>
                    </a:lnTo>
                    <a:lnTo>
                      <a:pt x="49" y="605"/>
                    </a:lnTo>
                    <a:lnTo>
                      <a:pt x="40" y="586"/>
                    </a:lnTo>
                    <a:lnTo>
                      <a:pt x="34" y="568"/>
                    </a:lnTo>
                    <a:lnTo>
                      <a:pt x="26" y="547"/>
                    </a:lnTo>
                    <a:lnTo>
                      <a:pt x="21" y="528"/>
                    </a:lnTo>
                    <a:lnTo>
                      <a:pt x="17" y="509"/>
                    </a:lnTo>
                    <a:lnTo>
                      <a:pt x="13" y="488"/>
                    </a:lnTo>
                    <a:lnTo>
                      <a:pt x="11" y="467"/>
                    </a:lnTo>
                    <a:lnTo>
                      <a:pt x="9" y="446"/>
                    </a:lnTo>
                    <a:lnTo>
                      <a:pt x="7" y="425"/>
                    </a:lnTo>
                    <a:lnTo>
                      <a:pt x="9" y="403"/>
                    </a:lnTo>
                    <a:lnTo>
                      <a:pt x="11" y="382"/>
                    </a:lnTo>
                    <a:lnTo>
                      <a:pt x="13" y="361"/>
                    </a:lnTo>
                    <a:lnTo>
                      <a:pt x="17" y="340"/>
                    </a:lnTo>
                    <a:lnTo>
                      <a:pt x="21" y="321"/>
                    </a:lnTo>
                    <a:lnTo>
                      <a:pt x="26" y="302"/>
                    </a:lnTo>
                    <a:lnTo>
                      <a:pt x="34" y="281"/>
                    </a:lnTo>
                    <a:lnTo>
                      <a:pt x="40" y="263"/>
                    </a:lnTo>
                    <a:lnTo>
                      <a:pt x="49" y="244"/>
                    </a:lnTo>
                    <a:lnTo>
                      <a:pt x="59" y="227"/>
                    </a:lnTo>
                    <a:lnTo>
                      <a:pt x="69" y="210"/>
                    </a:lnTo>
                    <a:lnTo>
                      <a:pt x="78" y="192"/>
                    </a:lnTo>
                    <a:lnTo>
                      <a:pt x="103" y="160"/>
                    </a:lnTo>
                    <a:lnTo>
                      <a:pt x="130" y="131"/>
                    </a:lnTo>
                    <a:lnTo>
                      <a:pt x="159" y="104"/>
                    </a:lnTo>
                    <a:lnTo>
                      <a:pt x="192" y="79"/>
                    </a:lnTo>
                    <a:lnTo>
                      <a:pt x="209" y="69"/>
                    </a:lnTo>
                    <a:lnTo>
                      <a:pt x="226" y="58"/>
                    </a:lnTo>
                    <a:lnTo>
                      <a:pt x="243" y="48"/>
                    </a:lnTo>
                    <a:lnTo>
                      <a:pt x="263" y="41"/>
                    </a:lnTo>
                    <a:lnTo>
                      <a:pt x="282" y="33"/>
                    </a:lnTo>
                    <a:lnTo>
                      <a:pt x="301" y="27"/>
                    </a:lnTo>
                    <a:lnTo>
                      <a:pt x="320" y="21"/>
                    </a:lnTo>
                    <a:lnTo>
                      <a:pt x="341" y="18"/>
                    </a:lnTo>
                    <a:lnTo>
                      <a:pt x="360" y="14"/>
                    </a:lnTo>
                    <a:lnTo>
                      <a:pt x="382" y="10"/>
                    </a:lnTo>
                    <a:lnTo>
                      <a:pt x="403" y="8"/>
                    </a:lnTo>
                    <a:lnTo>
                      <a:pt x="424" y="8"/>
                    </a:lnTo>
                    <a:lnTo>
                      <a:pt x="445" y="8"/>
                    </a:lnTo>
                    <a:lnTo>
                      <a:pt x="466" y="10"/>
                    </a:lnTo>
                    <a:lnTo>
                      <a:pt x="487" y="14"/>
                    </a:lnTo>
                    <a:lnTo>
                      <a:pt x="508" y="18"/>
                    </a:lnTo>
                    <a:lnTo>
                      <a:pt x="527" y="21"/>
                    </a:lnTo>
                    <a:lnTo>
                      <a:pt x="549" y="27"/>
                    </a:lnTo>
                    <a:lnTo>
                      <a:pt x="568" y="33"/>
                    </a:lnTo>
                    <a:lnTo>
                      <a:pt x="587" y="41"/>
                    </a:lnTo>
                    <a:lnTo>
                      <a:pt x="604" y="48"/>
                    </a:lnTo>
                    <a:lnTo>
                      <a:pt x="623" y="58"/>
                    </a:lnTo>
                    <a:lnTo>
                      <a:pt x="641" y="69"/>
                    </a:lnTo>
                    <a:lnTo>
                      <a:pt x="656" y="79"/>
                    </a:lnTo>
                    <a:lnTo>
                      <a:pt x="689" y="104"/>
                    </a:lnTo>
                    <a:lnTo>
                      <a:pt x="719" y="131"/>
                    </a:lnTo>
                    <a:lnTo>
                      <a:pt x="744" y="160"/>
                    </a:lnTo>
                    <a:lnTo>
                      <a:pt x="769" y="192"/>
                    </a:lnTo>
                    <a:lnTo>
                      <a:pt x="781" y="210"/>
                    </a:lnTo>
                    <a:lnTo>
                      <a:pt x="790" y="227"/>
                    </a:lnTo>
                    <a:lnTo>
                      <a:pt x="800" y="244"/>
                    </a:lnTo>
                    <a:lnTo>
                      <a:pt x="808" y="263"/>
                    </a:lnTo>
                    <a:lnTo>
                      <a:pt x="815" y="281"/>
                    </a:lnTo>
                    <a:lnTo>
                      <a:pt x="821" y="302"/>
                    </a:lnTo>
                    <a:lnTo>
                      <a:pt x="827" y="321"/>
                    </a:lnTo>
                    <a:lnTo>
                      <a:pt x="833" y="340"/>
                    </a:lnTo>
                    <a:lnTo>
                      <a:pt x="837" y="361"/>
                    </a:lnTo>
                    <a:lnTo>
                      <a:pt x="838" y="382"/>
                    </a:lnTo>
                    <a:lnTo>
                      <a:pt x="840" y="403"/>
                    </a:lnTo>
                    <a:lnTo>
                      <a:pt x="840" y="425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4" name="Freeform 118">
                <a:extLst>
                  <a:ext uri="{FF2B5EF4-FFF2-40B4-BE49-F238E27FC236}">
                    <a16:creationId xmlns:a16="http://schemas.microsoft.com/office/drawing/2014/main" id="{EF741A13-4893-4FC5-A91F-8C3FAE36A3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5" y="1759"/>
                <a:ext cx="841" cy="841"/>
              </a:xfrm>
              <a:custGeom>
                <a:avLst/>
                <a:gdLst>
                  <a:gd name="T0" fmla="*/ 837 w 841"/>
                  <a:gd name="T1" fmla="*/ 357 h 841"/>
                  <a:gd name="T2" fmla="*/ 816 w 841"/>
                  <a:gd name="T3" fmla="*/ 277 h 841"/>
                  <a:gd name="T4" fmla="*/ 780 w 841"/>
                  <a:gd name="T5" fmla="*/ 202 h 841"/>
                  <a:gd name="T6" fmla="*/ 732 w 841"/>
                  <a:gd name="T7" fmla="*/ 138 h 841"/>
                  <a:gd name="T8" fmla="*/ 672 w 841"/>
                  <a:gd name="T9" fmla="*/ 83 h 841"/>
                  <a:gd name="T10" fmla="*/ 603 w 841"/>
                  <a:gd name="T11" fmla="*/ 42 h 841"/>
                  <a:gd name="T12" fmla="*/ 526 w 841"/>
                  <a:gd name="T13" fmla="*/ 14 h 841"/>
                  <a:gd name="T14" fmla="*/ 442 w 841"/>
                  <a:gd name="T15" fmla="*/ 0 h 841"/>
                  <a:gd name="T16" fmla="*/ 357 w 841"/>
                  <a:gd name="T17" fmla="*/ 4 h 841"/>
                  <a:gd name="T18" fmla="*/ 277 w 841"/>
                  <a:gd name="T19" fmla="*/ 25 h 841"/>
                  <a:gd name="T20" fmla="*/ 204 w 841"/>
                  <a:gd name="T21" fmla="*/ 62 h 841"/>
                  <a:gd name="T22" fmla="*/ 139 w 841"/>
                  <a:gd name="T23" fmla="*/ 110 h 841"/>
                  <a:gd name="T24" fmla="*/ 85 w 841"/>
                  <a:gd name="T25" fmla="*/ 169 h 841"/>
                  <a:gd name="T26" fmla="*/ 43 w 841"/>
                  <a:gd name="T27" fmla="*/ 238 h 841"/>
                  <a:gd name="T28" fmla="*/ 14 w 841"/>
                  <a:gd name="T29" fmla="*/ 315 h 841"/>
                  <a:gd name="T30" fmla="*/ 2 w 841"/>
                  <a:gd name="T31" fmla="*/ 399 h 841"/>
                  <a:gd name="T32" fmla="*/ 6 w 841"/>
                  <a:gd name="T33" fmla="*/ 484 h 841"/>
                  <a:gd name="T34" fmla="*/ 27 w 841"/>
                  <a:gd name="T35" fmla="*/ 564 h 841"/>
                  <a:gd name="T36" fmla="*/ 62 w 841"/>
                  <a:gd name="T37" fmla="*/ 639 h 841"/>
                  <a:gd name="T38" fmla="*/ 110 w 841"/>
                  <a:gd name="T39" fmla="*/ 703 h 841"/>
                  <a:gd name="T40" fmla="*/ 169 w 841"/>
                  <a:gd name="T41" fmla="*/ 758 h 841"/>
                  <a:gd name="T42" fmla="*/ 238 w 841"/>
                  <a:gd name="T43" fmla="*/ 799 h 841"/>
                  <a:gd name="T44" fmla="*/ 315 w 841"/>
                  <a:gd name="T45" fmla="*/ 827 h 841"/>
                  <a:gd name="T46" fmla="*/ 400 w 841"/>
                  <a:gd name="T47" fmla="*/ 841 h 841"/>
                  <a:gd name="T48" fmla="*/ 486 w 841"/>
                  <a:gd name="T49" fmla="*/ 837 h 841"/>
                  <a:gd name="T50" fmla="*/ 565 w 841"/>
                  <a:gd name="T51" fmla="*/ 816 h 841"/>
                  <a:gd name="T52" fmla="*/ 640 w 841"/>
                  <a:gd name="T53" fmla="*/ 779 h 841"/>
                  <a:gd name="T54" fmla="*/ 703 w 841"/>
                  <a:gd name="T55" fmla="*/ 731 h 841"/>
                  <a:gd name="T56" fmla="*/ 759 w 841"/>
                  <a:gd name="T57" fmla="*/ 672 h 841"/>
                  <a:gd name="T58" fmla="*/ 801 w 841"/>
                  <a:gd name="T59" fmla="*/ 603 h 841"/>
                  <a:gd name="T60" fmla="*/ 828 w 841"/>
                  <a:gd name="T61" fmla="*/ 526 h 841"/>
                  <a:gd name="T62" fmla="*/ 841 w 841"/>
                  <a:gd name="T63" fmla="*/ 442 h 841"/>
                  <a:gd name="T64" fmla="*/ 832 w 841"/>
                  <a:gd name="T65" fmla="*/ 463 h 841"/>
                  <a:gd name="T66" fmla="*/ 814 w 841"/>
                  <a:gd name="T67" fmla="*/ 543 h 841"/>
                  <a:gd name="T68" fmla="*/ 784 w 841"/>
                  <a:gd name="T69" fmla="*/ 616 h 841"/>
                  <a:gd name="T70" fmla="*/ 713 w 841"/>
                  <a:gd name="T71" fmla="*/ 712 h 841"/>
                  <a:gd name="T72" fmla="*/ 619 w 841"/>
                  <a:gd name="T73" fmla="*/ 783 h 841"/>
                  <a:gd name="T74" fmla="*/ 544 w 841"/>
                  <a:gd name="T75" fmla="*/ 814 h 841"/>
                  <a:gd name="T76" fmla="*/ 463 w 841"/>
                  <a:gd name="T77" fmla="*/ 831 h 841"/>
                  <a:gd name="T78" fmla="*/ 379 w 841"/>
                  <a:gd name="T79" fmla="*/ 831 h 841"/>
                  <a:gd name="T80" fmla="*/ 298 w 841"/>
                  <a:gd name="T81" fmla="*/ 814 h 841"/>
                  <a:gd name="T82" fmla="*/ 225 w 841"/>
                  <a:gd name="T83" fmla="*/ 783 h 841"/>
                  <a:gd name="T84" fmla="*/ 129 w 841"/>
                  <a:gd name="T85" fmla="*/ 712 h 841"/>
                  <a:gd name="T86" fmla="*/ 58 w 841"/>
                  <a:gd name="T87" fmla="*/ 616 h 841"/>
                  <a:gd name="T88" fmla="*/ 27 w 841"/>
                  <a:gd name="T89" fmla="*/ 543 h 841"/>
                  <a:gd name="T90" fmla="*/ 12 w 841"/>
                  <a:gd name="T91" fmla="*/ 463 h 841"/>
                  <a:gd name="T92" fmla="*/ 12 w 841"/>
                  <a:gd name="T93" fmla="*/ 378 h 841"/>
                  <a:gd name="T94" fmla="*/ 27 w 841"/>
                  <a:gd name="T95" fmla="*/ 298 h 841"/>
                  <a:gd name="T96" fmla="*/ 58 w 841"/>
                  <a:gd name="T97" fmla="*/ 225 h 841"/>
                  <a:gd name="T98" fmla="*/ 129 w 841"/>
                  <a:gd name="T99" fmla="*/ 129 h 841"/>
                  <a:gd name="T100" fmla="*/ 225 w 841"/>
                  <a:gd name="T101" fmla="*/ 58 h 841"/>
                  <a:gd name="T102" fmla="*/ 298 w 841"/>
                  <a:gd name="T103" fmla="*/ 27 h 841"/>
                  <a:gd name="T104" fmla="*/ 379 w 841"/>
                  <a:gd name="T105" fmla="*/ 10 h 841"/>
                  <a:gd name="T106" fmla="*/ 463 w 841"/>
                  <a:gd name="T107" fmla="*/ 10 h 841"/>
                  <a:gd name="T108" fmla="*/ 544 w 841"/>
                  <a:gd name="T109" fmla="*/ 27 h 841"/>
                  <a:gd name="T110" fmla="*/ 619 w 841"/>
                  <a:gd name="T111" fmla="*/ 58 h 841"/>
                  <a:gd name="T112" fmla="*/ 713 w 841"/>
                  <a:gd name="T113" fmla="*/ 129 h 841"/>
                  <a:gd name="T114" fmla="*/ 784 w 841"/>
                  <a:gd name="T115" fmla="*/ 225 h 841"/>
                  <a:gd name="T116" fmla="*/ 814 w 841"/>
                  <a:gd name="T117" fmla="*/ 298 h 841"/>
                  <a:gd name="T118" fmla="*/ 832 w 841"/>
                  <a:gd name="T119" fmla="*/ 378 h 84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1"/>
                  <a:gd name="T181" fmla="*/ 0 h 841"/>
                  <a:gd name="T182" fmla="*/ 841 w 841"/>
                  <a:gd name="T183" fmla="*/ 841 h 84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1" h="841">
                    <a:moveTo>
                      <a:pt x="841" y="421"/>
                    </a:moveTo>
                    <a:lnTo>
                      <a:pt x="841" y="399"/>
                    </a:lnTo>
                    <a:lnTo>
                      <a:pt x="839" y="378"/>
                    </a:lnTo>
                    <a:lnTo>
                      <a:pt x="837" y="357"/>
                    </a:lnTo>
                    <a:lnTo>
                      <a:pt x="834" y="336"/>
                    </a:lnTo>
                    <a:lnTo>
                      <a:pt x="828" y="315"/>
                    </a:lnTo>
                    <a:lnTo>
                      <a:pt x="822" y="296"/>
                    </a:lnTo>
                    <a:lnTo>
                      <a:pt x="816" y="277"/>
                    </a:lnTo>
                    <a:lnTo>
                      <a:pt x="809" y="257"/>
                    </a:lnTo>
                    <a:lnTo>
                      <a:pt x="801" y="238"/>
                    </a:lnTo>
                    <a:lnTo>
                      <a:pt x="791" y="221"/>
                    </a:lnTo>
                    <a:lnTo>
                      <a:pt x="780" y="202"/>
                    </a:lnTo>
                    <a:lnTo>
                      <a:pt x="770" y="186"/>
                    </a:lnTo>
                    <a:lnTo>
                      <a:pt x="759" y="169"/>
                    </a:lnTo>
                    <a:lnTo>
                      <a:pt x="745" y="154"/>
                    </a:lnTo>
                    <a:lnTo>
                      <a:pt x="732" y="138"/>
                    </a:lnTo>
                    <a:lnTo>
                      <a:pt x="718" y="123"/>
                    </a:lnTo>
                    <a:lnTo>
                      <a:pt x="703" y="110"/>
                    </a:lnTo>
                    <a:lnTo>
                      <a:pt x="688" y="96"/>
                    </a:lnTo>
                    <a:lnTo>
                      <a:pt x="672" y="83"/>
                    </a:lnTo>
                    <a:lnTo>
                      <a:pt x="657" y="71"/>
                    </a:lnTo>
                    <a:lnTo>
                      <a:pt x="640" y="62"/>
                    </a:lnTo>
                    <a:lnTo>
                      <a:pt x="622" y="50"/>
                    </a:lnTo>
                    <a:lnTo>
                      <a:pt x="603" y="42"/>
                    </a:lnTo>
                    <a:lnTo>
                      <a:pt x="584" y="33"/>
                    </a:lnTo>
                    <a:lnTo>
                      <a:pt x="565" y="25"/>
                    </a:lnTo>
                    <a:lnTo>
                      <a:pt x="546" y="19"/>
                    </a:lnTo>
                    <a:lnTo>
                      <a:pt x="526" y="14"/>
                    </a:lnTo>
                    <a:lnTo>
                      <a:pt x="505" y="8"/>
                    </a:lnTo>
                    <a:lnTo>
                      <a:pt x="486" y="4"/>
                    </a:lnTo>
                    <a:lnTo>
                      <a:pt x="465" y="2"/>
                    </a:lnTo>
                    <a:lnTo>
                      <a:pt x="442" y="0"/>
                    </a:lnTo>
                    <a:lnTo>
                      <a:pt x="421" y="0"/>
                    </a:lnTo>
                    <a:lnTo>
                      <a:pt x="400" y="0"/>
                    </a:lnTo>
                    <a:lnTo>
                      <a:pt x="379" y="2"/>
                    </a:lnTo>
                    <a:lnTo>
                      <a:pt x="357" y="4"/>
                    </a:lnTo>
                    <a:lnTo>
                      <a:pt x="336" y="8"/>
                    </a:lnTo>
                    <a:lnTo>
                      <a:pt x="315" y="14"/>
                    </a:lnTo>
                    <a:lnTo>
                      <a:pt x="296" y="19"/>
                    </a:lnTo>
                    <a:lnTo>
                      <a:pt x="277" y="25"/>
                    </a:lnTo>
                    <a:lnTo>
                      <a:pt x="258" y="33"/>
                    </a:lnTo>
                    <a:lnTo>
                      <a:pt x="238" y="42"/>
                    </a:lnTo>
                    <a:lnTo>
                      <a:pt x="221" y="50"/>
                    </a:lnTo>
                    <a:lnTo>
                      <a:pt x="204" y="62"/>
                    </a:lnTo>
                    <a:lnTo>
                      <a:pt x="187" y="71"/>
                    </a:lnTo>
                    <a:lnTo>
                      <a:pt x="169" y="83"/>
                    </a:lnTo>
                    <a:lnTo>
                      <a:pt x="154" y="96"/>
                    </a:lnTo>
                    <a:lnTo>
                      <a:pt x="139" y="110"/>
                    </a:lnTo>
                    <a:lnTo>
                      <a:pt x="123" y="123"/>
                    </a:lnTo>
                    <a:lnTo>
                      <a:pt x="110" y="138"/>
                    </a:lnTo>
                    <a:lnTo>
                      <a:pt x="96" y="154"/>
                    </a:lnTo>
                    <a:lnTo>
                      <a:pt x="85" y="169"/>
                    </a:lnTo>
                    <a:lnTo>
                      <a:pt x="73" y="186"/>
                    </a:lnTo>
                    <a:lnTo>
                      <a:pt x="62" y="202"/>
                    </a:lnTo>
                    <a:lnTo>
                      <a:pt x="52" y="221"/>
                    </a:lnTo>
                    <a:lnTo>
                      <a:pt x="43" y="238"/>
                    </a:lnTo>
                    <a:lnTo>
                      <a:pt x="33" y="257"/>
                    </a:lnTo>
                    <a:lnTo>
                      <a:pt x="27" y="277"/>
                    </a:lnTo>
                    <a:lnTo>
                      <a:pt x="20" y="296"/>
                    </a:lnTo>
                    <a:lnTo>
                      <a:pt x="14" y="315"/>
                    </a:lnTo>
                    <a:lnTo>
                      <a:pt x="10" y="336"/>
                    </a:lnTo>
                    <a:lnTo>
                      <a:pt x="6" y="357"/>
                    </a:lnTo>
                    <a:lnTo>
                      <a:pt x="2" y="378"/>
                    </a:lnTo>
                    <a:lnTo>
                      <a:pt x="2" y="399"/>
                    </a:lnTo>
                    <a:lnTo>
                      <a:pt x="0" y="421"/>
                    </a:lnTo>
                    <a:lnTo>
                      <a:pt x="2" y="442"/>
                    </a:lnTo>
                    <a:lnTo>
                      <a:pt x="2" y="463"/>
                    </a:lnTo>
                    <a:lnTo>
                      <a:pt x="6" y="484"/>
                    </a:lnTo>
                    <a:lnTo>
                      <a:pt x="10" y="505"/>
                    </a:lnTo>
                    <a:lnTo>
                      <a:pt x="14" y="526"/>
                    </a:lnTo>
                    <a:lnTo>
                      <a:pt x="20" y="545"/>
                    </a:lnTo>
                    <a:lnTo>
                      <a:pt x="27" y="564"/>
                    </a:lnTo>
                    <a:lnTo>
                      <a:pt x="33" y="584"/>
                    </a:lnTo>
                    <a:lnTo>
                      <a:pt x="43" y="603"/>
                    </a:lnTo>
                    <a:lnTo>
                      <a:pt x="52" y="620"/>
                    </a:lnTo>
                    <a:lnTo>
                      <a:pt x="62" y="639"/>
                    </a:lnTo>
                    <a:lnTo>
                      <a:pt x="73" y="655"/>
                    </a:lnTo>
                    <a:lnTo>
                      <a:pt x="85" y="672"/>
                    </a:lnTo>
                    <a:lnTo>
                      <a:pt x="96" y="687"/>
                    </a:lnTo>
                    <a:lnTo>
                      <a:pt x="110" y="703"/>
                    </a:lnTo>
                    <a:lnTo>
                      <a:pt x="123" y="718"/>
                    </a:lnTo>
                    <a:lnTo>
                      <a:pt x="139" y="731"/>
                    </a:lnTo>
                    <a:lnTo>
                      <a:pt x="154" y="745"/>
                    </a:lnTo>
                    <a:lnTo>
                      <a:pt x="169" y="758"/>
                    </a:lnTo>
                    <a:lnTo>
                      <a:pt x="187" y="770"/>
                    </a:lnTo>
                    <a:lnTo>
                      <a:pt x="204" y="779"/>
                    </a:lnTo>
                    <a:lnTo>
                      <a:pt x="221" y="791"/>
                    </a:lnTo>
                    <a:lnTo>
                      <a:pt x="238" y="799"/>
                    </a:lnTo>
                    <a:lnTo>
                      <a:pt x="258" y="808"/>
                    </a:lnTo>
                    <a:lnTo>
                      <a:pt x="277" y="816"/>
                    </a:lnTo>
                    <a:lnTo>
                      <a:pt x="296" y="822"/>
                    </a:lnTo>
                    <a:lnTo>
                      <a:pt x="315" y="827"/>
                    </a:lnTo>
                    <a:lnTo>
                      <a:pt x="336" y="833"/>
                    </a:lnTo>
                    <a:lnTo>
                      <a:pt x="357" y="837"/>
                    </a:lnTo>
                    <a:lnTo>
                      <a:pt x="379" y="839"/>
                    </a:lnTo>
                    <a:lnTo>
                      <a:pt x="400" y="841"/>
                    </a:lnTo>
                    <a:lnTo>
                      <a:pt x="421" y="841"/>
                    </a:lnTo>
                    <a:lnTo>
                      <a:pt x="442" y="841"/>
                    </a:lnTo>
                    <a:lnTo>
                      <a:pt x="465" y="839"/>
                    </a:lnTo>
                    <a:lnTo>
                      <a:pt x="486" y="837"/>
                    </a:lnTo>
                    <a:lnTo>
                      <a:pt x="505" y="833"/>
                    </a:lnTo>
                    <a:lnTo>
                      <a:pt x="526" y="827"/>
                    </a:lnTo>
                    <a:lnTo>
                      <a:pt x="546" y="822"/>
                    </a:lnTo>
                    <a:lnTo>
                      <a:pt x="565" y="816"/>
                    </a:lnTo>
                    <a:lnTo>
                      <a:pt x="584" y="808"/>
                    </a:lnTo>
                    <a:lnTo>
                      <a:pt x="603" y="799"/>
                    </a:lnTo>
                    <a:lnTo>
                      <a:pt x="622" y="791"/>
                    </a:lnTo>
                    <a:lnTo>
                      <a:pt x="640" y="779"/>
                    </a:lnTo>
                    <a:lnTo>
                      <a:pt x="657" y="770"/>
                    </a:lnTo>
                    <a:lnTo>
                      <a:pt x="672" y="758"/>
                    </a:lnTo>
                    <a:lnTo>
                      <a:pt x="688" y="745"/>
                    </a:lnTo>
                    <a:lnTo>
                      <a:pt x="703" y="731"/>
                    </a:lnTo>
                    <a:lnTo>
                      <a:pt x="718" y="718"/>
                    </a:lnTo>
                    <a:lnTo>
                      <a:pt x="732" y="703"/>
                    </a:lnTo>
                    <a:lnTo>
                      <a:pt x="745" y="687"/>
                    </a:lnTo>
                    <a:lnTo>
                      <a:pt x="759" y="672"/>
                    </a:lnTo>
                    <a:lnTo>
                      <a:pt x="770" y="655"/>
                    </a:lnTo>
                    <a:lnTo>
                      <a:pt x="780" y="639"/>
                    </a:lnTo>
                    <a:lnTo>
                      <a:pt x="791" y="620"/>
                    </a:lnTo>
                    <a:lnTo>
                      <a:pt x="801" y="603"/>
                    </a:lnTo>
                    <a:lnTo>
                      <a:pt x="809" y="584"/>
                    </a:lnTo>
                    <a:lnTo>
                      <a:pt x="816" y="564"/>
                    </a:lnTo>
                    <a:lnTo>
                      <a:pt x="822" y="545"/>
                    </a:lnTo>
                    <a:lnTo>
                      <a:pt x="828" y="526"/>
                    </a:lnTo>
                    <a:lnTo>
                      <a:pt x="834" y="505"/>
                    </a:lnTo>
                    <a:lnTo>
                      <a:pt x="837" y="484"/>
                    </a:lnTo>
                    <a:lnTo>
                      <a:pt x="839" y="463"/>
                    </a:lnTo>
                    <a:lnTo>
                      <a:pt x="841" y="442"/>
                    </a:lnTo>
                    <a:lnTo>
                      <a:pt x="841" y="421"/>
                    </a:lnTo>
                    <a:close/>
                    <a:moveTo>
                      <a:pt x="834" y="421"/>
                    </a:moveTo>
                    <a:lnTo>
                      <a:pt x="834" y="442"/>
                    </a:lnTo>
                    <a:lnTo>
                      <a:pt x="832" y="463"/>
                    </a:lnTo>
                    <a:lnTo>
                      <a:pt x="828" y="484"/>
                    </a:lnTo>
                    <a:lnTo>
                      <a:pt x="824" y="503"/>
                    </a:lnTo>
                    <a:lnTo>
                      <a:pt x="820" y="524"/>
                    </a:lnTo>
                    <a:lnTo>
                      <a:pt x="814" y="543"/>
                    </a:lnTo>
                    <a:lnTo>
                      <a:pt x="809" y="563"/>
                    </a:lnTo>
                    <a:lnTo>
                      <a:pt x="801" y="582"/>
                    </a:lnTo>
                    <a:lnTo>
                      <a:pt x="793" y="599"/>
                    </a:lnTo>
                    <a:lnTo>
                      <a:pt x="784" y="616"/>
                    </a:lnTo>
                    <a:lnTo>
                      <a:pt x="774" y="634"/>
                    </a:lnTo>
                    <a:lnTo>
                      <a:pt x="763" y="651"/>
                    </a:lnTo>
                    <a:lnTo>
                      <a:pt x="740" y="683"/>
                    </a:lnTo>
                    <a:lnTo>
                      <a:pt x="713" y="712"/>
                    </a:lnTo>
                    <a:lnTo>
                      <a:pt x="684" y="739"/>
                    </a:lnTo>
                    <a:lnTo>
                      <a:pt x="651" y="762"/>
                    </a:lnTo>
                    <a:lnTo>
                      <a:pt x="634" y="774"/>
                    </a:lnTo>
                    <a:lnTo>
                      <a:pt x="619" y="783"/>
                    </a:lnTo>
                    <a:lnTo>
                      <a:pt x="599" y="793"/>
                    </a:lnTo>
                    <a:lnTo>
                      <a:pt x="582" y="801"/>
                    </a:lnTo>
                    <a:lnTo>
                      <a:pt x="563" y="808"/>
                    </a:lnTo>
                    <a:lnTo>
                      <a:pt x="544" y="814"/>
                    </a:lnTo>
                    <a:lnTo>
                      <a:pt x="524" y="820"/>
                    </a:lnTo>
                    <a:lnTo>
                      <a:pt x="503" y="824"/>
                    </a:lnTo>
                    <a:lnTo>
                      <a:pt x="484" y="827"/>
                    </a:lnTo>
                    <a:lnTo>
                      <a:pt x="463" y="831"/>
                    </a:lnTo>
                    <a:lnTo>
                      <a:pt x="442" y="831"/>
                    </a:lnTo>
                    <a:lnTo>
                      <a:pt x="421" y="833"/>
                    </a:lnTo>
                    <a:lnTo>
                      <a:pt x="400" y="831"/>
                    </a:lnTo>
                    <a:lnTo>
                      <a:pt x="379" y="831"/>
                    </a:lnTo>
                    <a:lnTo>
                      <a:pt x="359" y="827"/>
                    </a:lnTo>
                    <a:lnTo>
                      <a:pt x="338" y="824"/>
                    </a:lnTo>
                    <a:lnTo>
                      <a:pt x="319" y="820"/>
                    </a:lnTo>
                    <a:lnTo>
                      <a:pt x="298" y="814"/>
                    </a:lnTo>
                    <a:lnTo>
                      <a:pt x="279" y="808"/>
                    </a:lnTo>
                    <a:lnTo>
                      <a:pt x="261" y="801"/>
                    </a:lnTo>
                    <a:lnTo>
                      <a:pt x="242" y="793"/>
                    </a:lnTo>
                    <a:lnTo>
                      <a:pt x="225" y="783"/>
                    </a:lnTo>
                    <a:lnTo>
                      <a:pt x="208" y="774"/>
                    </a:lnTo>
                    <a:lnTo>
                      <a:pt x="190" y="762"/>
                    </a:lnTo>
                    <a:lnTo>
                      <a:pt x="160" y="739"/>
                    </a:lnTo>
                    <a:lnTo>
                      <a:pt x="129" y="712"/>
                    </a:lnTo>
                    <a:lnTo>
                      <a:pt x="104" y="683"/>
                    </a:lnTo>
                    <a:lnTo>
                      <a:pt x="79" y="651"/>
                    </a:lnTo>
                    <a:lnTo>
                      <a:pt x="69" y="634"/>
                    </a:lnTo>
                    <a:lnTo>
                      <a:pt x="58" y="616"/>
                    </a:lnTo>
                    <a:lnTo>
                      <a:pt x="50" y="599"/>
                    </a:lnTo>
                    <a:lnTo>
                      <a:pt x="41" y="582"/>
                    </a:lnTo>
                    <a:lnTo>
                      <a:pt x="35" y="563"/>
                    </a:lnTo>
                    <a:lnTo>
                      <a:pt x="27" y="543"/>
                    </a:lnTo>
                    <a:lnTo>
                      <a:pt x="22" y="524"/>
                    </a:lnTo>
                    <a:lnTo>
                      <a:pt x="18" y="503"/>
                    </a:lnTo>
                    <a:lnTo>
                      <a:pt x="14" y="484"/>
                    </a:lnTo>
                    <a:lnTo>
                      <a:pt x="12" y="463"/>
                    </a:lnTo>
                    <a:lnTo>
                      <a:pt x="10" y="442"/>
                    </a:lnTo>
                    <a:lnTo>
                      <a:pt x="10" y="421"/>
                    </a:lnTo>
                    <a:lnTo>
                      <a:pt x="10" y="399"/>
                    </a:lnTo>
                    <a:lnTo>
                      <a:pt x="12" y="378"/>
                    </a:lnTo>
                    <a:lnTo>
                      <a:pt x="14" y="357"/>
                    </a:lnTo>
                    <a:lnTo>
                      <a:pt x="18" y="338"/>
                    </a:lnTo>
                    <a:lnTo>
                      <a:pt x="22" y="317"/>
                    </a:lnTo>
                    <a:lnTo>
                      <a:pt x="27" y="298"/>
                    </a:lnTo>
                    <a:lnTo>
                      <a:pt x="35" y="278"/>
                    </a:lnTo>
                    <a:lnTo>
                      <a:pt x="41" y="259"/>
                    </a:lnTo>
                    <a:lnTo>
                      <a:pt x="50" y="242"/>
                    </a:lnTo>
                    <a:lnTo>
                      <a:pt x="58" y="225"/>
                    </a:lnTo>
                    <a:lnTo>
                      <a:pt x="69" y="207"/>
                    </a:lnTo>
                    <a:lnTo>
                      <a:pt x="79" y="190"/>
                    </a:lnTo>
                    <a:lnTo>
                      <a:pt x="104" y="158"/>
                    </a:lnTo>
                    <a:lnTo>
                      <a:pt x="129" y="129"/>
                    </a:lnTo>
                    <a:lnTo>
                      <a:pt x="160" y="102"/>
                    </a:lnTo>
                    <a:lnTo>
                      <a:pt x="190" y="79"/>
                    </a:lnTo>
                    <a:lnTo>
                      <a:pt x="208" y="67"/>
                    </a:lnTo>
                    <a:lnTo>
                      <a:pt x="225" y="58"/>
                    </a:lnTo>
                    <a:lnTo>
                      <a:pt x="242" y="48"/>
                    </a:lnTo>
                    <a:lnTo>
                      <a:pt x="261" y="40"/>
                    </a:lnTo>
                    <a:lnTo>
                      <a:pt x="279" y="33"/>
                    </a:lnTo>
                    <a:lnTo>
                      <a:pt x="298" y="27"/>
                    </a:lnTo>
                    <a:lnTo>
                      <a:pt x="319" y="21"/>
                    </a:lnTo>
                    <a:lnTo>
                      <a:pt x="338" y="17"/>
                    </a:lnTo>
                    <a:lnTo>
                      <a:pt x="359" y="14"/>
                    </a:lnTo>
                    <a:lnTo>
                      <a:pt x="379" y="10"/>
                    </a:lnTo>
                    <a:lnTo>
                      <a:pt x="400" y="10"/>
                    </a:lnTo>
                    <a:lnTo>
                      <a:pt x="421" y="8"/>
                    </a:lnTo>
                    <a:lnTo>
                      <a:pt x="442" y="10"/>
                    </a:lnTo>
                    <a:lnTo>
                      <a:pt x="463" y="10"/>
                    </a:lnTo>
                    <a:lnTo>
                      <a:pt x="484" y="14"/>
                    </a:lnTo>
                    <a:lnTo>
                      <a:pt x="503" y="17"/>
                    </a:lnTo>
                    <a:lnTo>
                      <a:pt x="524" y="21"/>
                    </a:lnTo>
                    <a:lnTo>
                      <a:pt x="544" y="27"/>
                    </a:lnTo>
                    <a:lnTo>
                      <a:pt x="563" y="33"/>
                    </a:lnTo>
                    <a:lnTo>
                      <a:pt x="582" y="40"/>
                    </a:lnTo>
                    <a:lnTo>
                      <a:pt x="599" y="48"/>
                    </a:lnTo>
                    <a:lnTo>
                      <a:pt x="619" y="58"/>
                    </a:lnTo>
                    <a:lnTo>
                      <a:pt x="634" y="67"/>
                    </a:lnTo>
                    <a:lnTo>
                      <a:pt x="651" y="79"/>
                    </a:lnTo>
                    <a:lnTo>
                      <a:pt x="684" y="102"/>
                    </a:lnTo>
                    <a:lnTo>
                      <a:pt x="713" y="129"/>
                    </a:lnTo>
                    <a:lnTo>
                      <a:pt x="740" y="158"/>
                    </a:lnTo>
                    <a:lnTo>
                      <a:pt x="763" y="190"/>
                    </a:lnTo>
                    <a:lnTo>
                      <a:pt x="774" y="207"/>
                    </a:lnTo>
                    <a:lnTo>
                      <a:pt x="784" y="225"/>
                    </a:lnTo>
                    <a:lnTo>
                      <a:pt x="793" y="242"/>
                    </a:lnTo>
                    <a:lnTo>
                      <a:pt x="801" y="259"/>
                    </a:lnTo>
                    <a:lnTo>
                      <a:pt x="809" y="278"/>
                    </a:lnTo>
                    <a:lnTo>
                      <a:pt x="814" y="298"/>
                    </a:lnTo>
                    <a:lnTo>
                      <a:pt x="820" y="317"/>
                    </a:lnTo>
                    <a:lnTo>
                      <a:pt x="824" y="338"/>
                    </a:lnTo>
                    <a:lnTo>
                      <a:pt x="828" y="357"/>
                    </a:lnTo>
                    <a:lnTo>
                      <a:pt x="832" y="378"/>
                    </a:lnTo>
                    <a:lnTo>
                      <a:pt x="834" y="399"/>
                    </a:lnTo>
                    <a:lnTo>
                      <a:pt x="834" y="421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5" name="Freeform 119">
                <a:extLst>
                  <a:ext uri="{FF2B5EF4-FFF2-40B4-BE49-F238E27FC236}">
                    <a16:creationId xmlns:a16="http://schemas.microsoft.com/office/drawing/2014/main" id="{BCED1F9B-A382-488F-A97D-DCDF53FBD7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9" y="1763"/>
                <a:ext cx="833" cy="833"/>
              </a:xfrm>
              <a:custGeom>
                <a:avLst/>
                <a:gdLst>
                  <a:gd name="T0" fmla="*/ 830 w 833"/>
                  <a:gd name="T1" fmla="*/ 353 h 833"/>
                  <a:gd name="T2" fmla="*/ 808 w 833"/>
                  <a:gd name="T3" fmla="*/ 273 h 833"/>
                  <a:gd name="T4" fmla="*/ 774 w 833"/>
                  <a:gd name="T5" fmla="*/ 202 h 833"/>
                  <a:gd name="T6" fmla="*/ 682 w 833"/>
                  <a:gd name="T7" fmla="*/ 96 h 833"/>
                  <a:gd name="T8" fmla="*/ 597 w 833"/>
                  <a:gd name="T9" fmla="*/ 40 h 833"/>
                  <a:gd name="T10" fmla="*/ 520 w 833"/>
                  <a:gd name="T11" fmla="*/ 13 h 833"/>
                  <a:gd name="T12" fmla="*/ 438 w 833"/>
                  <a:gd name="T13" fmla="*/ 0 h 833"/>
                  <a:gd name="T14" fmla="*/ 353 w 833"/>
                  <a:gd name="T15" fmla="*/ 6 h 833"/>
                  <a:gd name="T16" fmla="*/ 275 w 833"/>
                  <a:gd name="T17" fmla="*/ 25 h 833"/>
                  <a:gd name="T18" fmla="*/ 202 w 833"/>
                  <a:gd name="T19" fmla="*/ 61 h 833"/>
                  <a:gd name="T20" fmla="*/ 96 w 833"/>
                  <a:gd name="T21" fmla="*/ 152 h 833"/>
                  <a:gd name="T22" fmla="*/ 42 w 833"/>
                  <a:gd name="T23" fmla="*/ 236 h 833"/>
                  <a:gd name="T24" fmla="*/ 14 w 833"/>
                  <a:gd name="T25" fmla="*/ 313 h 833"/>
                  <a:gd name="T26" fmla="*/ 2 w 833"/>
                  <a:gd name="T27" fmla="*/ 395 h 833"/>
                  <a:gd name="T28" fmla="*/ 6 w 833"/>
                  <a:gd name="T29" fmla="*/ 480 h 833"/>
                  <a:gd name="T30" fmla="*/ 27 w 833"/>
                  <a:gd name="T31" fmla="*/ 560 h 833"/>
                  <a:gd name="T32" fmla="*/ 62 w 833"/>
                  <a:gd name="T33" fmla="*/ 631 h 833"/>
                  <a:gd name="T34" fmla="*/ 152 w 833"/>
                  <a:gd name="T35" fmla="*/ 737 h 833"/>
                  <a:gd name="T36" fmla="*/ 236 w 833"/>
                  <a:gd name="T37" fmla="*/ 793 h 833"/>
                  <a:gd name="T38" fmla="*/ 313 w 833"/>
                  <a:gd name="T39" fmla="*/ 820 h 833"/>
                  <a:gd name="T40" fmla="*/ 396 w 833"/>
                  <a:gd name="T41" fmla="*/ 833 h 833"/>
                  <a:gd name="T42" fmla="*/ 480 w 833"/>
                  <a:gd name="T43" fmla="*/ 827 h 833"/>
                  <a:gd name="T44" fmla="*/ 561 w 833"/>
                  <a:gd name="T45" fmla="*/ 808 h 833"/>
                  <a:gd name="T46" fmla="*/ 634 w 833"/>
                  <a:gd name="T47" fmla="*/ 774 h 833"/>
                  <a:gd name="T48" fmla="*/ 737 w 833"/>
                  <a:gd name="T49" fmla="*/ 681 h 833"/>
                  <a:gd name="T50" fmla="*/ 793 w 833"/>
                  <a:gd name="T51" fmla="*/ 597 h 833"/>
                  <a:gd name="T52" fmla="*/ 820 w 833"/>
                  <a:gd name="T53" fmla="*/ 520 h 833"/>
                  <a:gd name="T54" fmla="*/ 833 w 833"/>
                  <a:gd name="T55" fmla="*/ 438 h 833"/>
                  <a:gd name="T56" fmla="*/ 824 w 833"/>
                  <a:gd name="T57" fmla="*/ 459 h 833"/>
                  <a:gd name="T58" fmla="*/ 807 w 833"/>
                  <a:gd name="T59" fmla="*/ 537 h 833"/>
                  <a:gd name="T60" fmla="*/ 755 w 833"/>
                  <a:gd name="T61" fmla="*/ 645 h 833"/>
                  <a:gd name="T62" fmla="*/ 645 w 833"/>
                  <a:gd name="T63" fmla="*/ 754 h 833"/>
                  <a:gd name="T64" fmla="*/ 538 w 833"/>
                  <a:gd name="T65" fmla="*/ 806 h 833"/>
                  <a:gd name="T66" fmla="*/ 459 w 833"/>
                  <a:gd name="T67" fmla="*/ 821 h 833"/>
                  <a:gd name="T68" fmla="*/ 375 w 833"/>
                  <a:gd name="T69" fmla="*/ 821 h 833"/>
                  <a:gd name="T70" fmla="*/ 296 w 833"/>
                  <a:gd name="T71" fmla="*/ 806 h 833"/>
                  <a:gd name="T72" fmla="*/ 188 w 833"/>
                  <a:gd name="T73" fmla="*/ 754 h 833"/>
                  <a:gd name="T74" fmla="*/ 79 w 833"/>
                  <a:gd name="T75" fmla="*/ 645 h 833"/>
                  <a:gd name="T76" fmla="*/ 27 w 833"/>
                  <a:gd name="T77" fmla="*/ 537 h 833"/>
                  <a:gd name="T78" fmla="*/ 12 w 833"/>
                  <a:gd name="T79" fmla="*/ 459 h 833"/>
                  <a:gd name="T80" fmla="*/ 12 w 833"/>
                  <a:gd name="T81" fmla="*/ 374 h 833"/>
                  <a:gd name="T82" fmla="*/ 27 w 833"/>
                  <a:gd name="T83" fmla="*/ 296 h 833"/>
                  <a:gd name="T84" fmla="*/ 79 w 833"/>
                  <a:gd name="T85" fmla="*/ 188 h 833"/>
                  <a:gd name="T86" fmla="*/ 188 w 833"/>
                  <a:gd name="T87" fmla="*/ 79 h 833"/>
                  <a:gd name="T88" fmla="*/ 296 w 833"/>
                  <a:gd name="T89" fmla="*/ 27 h 833"/>
                  <a:gd name="T90" fmla="*/ 375 w 833"/>
                  <a:gd name="T91" fmla="*/ 12 h 833"/>
                  <a:gd name="T92" fmla="*/ 459 w 833"/>
                  <a:gd name="T93" fmla="*/ 12 h 833"/>
                  <a:gd name="T94" fmla="*/ 538 w 833"/>
                  <a:gd name="T95" fmla="*/ 27 h 833"/>
                  <a:gd name="T96" fmla="*/ 645 w 833"/>
                  <a:gd name="T97" fmla="*/ 79 h 833"/>
                  <a:gd name="T98" fmla="*/ 755 w 833"/>
                  <a:gd name="T99" fmla="*/ 188 h 833"/>
                  <a:gd name="T100" fmla="*/ 807 w 833"/>
                  <a:gd name="T101" fmla="*/ 296 h 833"/>
                  <a:gd name="T102" fmla="*/ 824 w 833"/>
                  <a:gd name="T103" fmla="*/ 374 h 8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33"/>
                  <a:gd name="T157" fmla="*/ 0 h 833"/>
                  <a:gd name="T158" fmla="*/ 833 w 833"/>
                  <a:gd name="T159" fmla="*/ 833 h 8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33" h="833">
                    <a:moveTo>
                      <a:pt x="833" y="417"/>
                    </a:moveTo>
                    <a:lnTo>
                      <a:pt x="833" y="395"/>
                    </a:lnTo>
                    <a:lnTo>
                      <a:pt x="831" y="374"/>
                    </a:lnTo>
                    <a:lnTo>
                      <a:pt x="830" y="353"/>
                    </a:lnTo>
                    <a:lnTo>
                      <a:pt x="826" y="332"/>
                    </a:lnTo>
                    <a:lnTo>
                      <a:pt x="820" y="313"/>
                    </a:lnTo>
                    <a:lnTo>
                      <a:pt x="814" y="294"/>
                    </a:lnTo>
                    <a:lnTo>
                      <a:pt x="808" y="273"/>
                    </a:lnTo>
                    <a:lnTo>
                      <a:pt x="801" y="255"/>
                    </a:lnTo>
                    <a:lnTo>
                      <a:pt x="793" y="236"/>
                    </a:lnTo>
                    <a:lnTo>
                      <a:pt x="783" y="219"/>
                    </a:lnTo>
                    <a:lnTo>
                      <a:pt x="774" y="202"/>
                    </a:lnTo>
                    <a:lnTo>
                      <a:pt x="762" y="184"/>
                    </a:lnTo>
                    <a:lnTo>
                      <a:pt x="737" y="152"/>
                    </a:lnTo>
                    <a:lnTo>
                      <a:pt x="712" y="123"/>
                    </a:lnTo>
                    <a:lnTo>
                      <a:pt x="682" y="96"/>
                    </a:lnTo>
                    <a:lnTo>
                      <a:pt x="649" y="71"/>
                    </a:lnTo>
                    <a:lnTo>
                      <a:pt x="634" y="61"/>
                    </a:lnTo>
                    <a:lnTo>
                      <a:pt x="616" y="50"/>
                    </a:lnTo>
                    <a:lnTo>
                      <a:pt x="597" y="40"/>
                    </a:lnTo>
                    <a:lnTo>
                      <a:pt x="580" y="33"/>
                    </a:lnTo>
                    <a:lnTo>
                      <a:pt x="561" y="25"/>
                    </a:lnTo>
                    <a:lnTo>
                      <a:pt x="542" y="19"/>
                    </a:lnTo>
                    <a:lnTo>
                      <a:pt x="520" y="13"/>
                    </a:lnTo>
                    <a:lnTo>
                      <a:pt x="501" y="10"/>
                    </a:lnTo>
                    <a:lnTo>
                      <a:pt x="480" y="6"/>
                    </a:lnTo>
                    <a:lnTo>
                      <a:pt x="459" y="2"/>
                    </a:lnTo>
                    <a:lnTo>
                      <a:pt x="438" y="0"/>
                    </a:lnTo>
                    <a:lnTo>
                      <a:pt x="417" y="0"/>
                    </a:lnTo>
                    <a:lnTo>
                      <a:pt x="396" y="0"/>
                    </a:lnTo>
                    <a:lnTo>
                      <a:pt x="375" y="2"/>
                    </a:lnTo>
                    <a:lnTo>
                      <a:pt x="353" y="6"/>
                    </a:lnTo>
                    <a:lnTo>
                      <a:pt x="334" y="10"/>
                    </a:lnTo>
                    <a:lnTo>
                      <a:pt x="313" y="13"/>
                    </a:lnTo>
                    <a:lnTo>
                      <a:pt x="294" y="19"/>
                    </a:lnTo>
                    <a:lnTo>
                      <a:pt x="275" y="25"/>
                    </a:lnTo>
                    <a:lnTo>
                      <a:pt x="256" y="33"/>
                    </a:lnTo>
                    <a:lnTo>
                      <a:pt x="236" y="40"/>
                    </a:lnTo>
                    <a:lnTo>
                      <a:pt x="219" y="50"/>
                    </a:lnTo>
                    <a:lnTo>
                      <a:pt x="202" y="61"/>
                    </a:lnTo>
                    <a:lnTo>
                      <a:pt x="185" y="71"/>
                    </a:lnTo>
                    <a:lnTo>
                      <a:pt x="152" y="96"/>
                    </a:lnTo>
                    <a:lnTo>
                      <a:pt x="123" y="123"/>
                    </a:lnTo>
                    <a:lnTo>
                      <a:pt x="96" y="152"/>
                    </a:lnTo>
                    <a:lnTo>
                      <a:pt x="71" y="184"/>
                    </a:lnTo>
                    <a:lnTo>
                      <a:pt x="62" y="202"/>
                    </a:lnTo>
                    <a:lnTo>
                      <a:pt x="52" y="219"/>
                    </a:lnTo>
                    <a:lnTo>
                      <a:pt x="42" y="236"/>
                    </a:lnTo>
                    <a:lnTo>
                      <a:pt x="33" y="255"/>
                    </a:lnTo>
                    <a:lnTo>
                      <a:pt x="27" y="273"/>
                    </a:lnTo>
                    <a:lnTo>
                      <a:pt x="19" y="294"/>
                    </a:lnTo>
                    <a:lnTo>
                      <a:pt x="14" y="313"/>
                    </a:lnTo>
                    <a:lnTo>
                      <a:pt x="10" y="332"/>
                    </a:lnTo>
                    <a:lnTo>
                      <a:pt x="6" y="353"/>
                    </a:lnTo>
                    <a:lnTo>
                      <a:pt x="4" y="374"/>
                    </a:lnTo>
                    <a:lnTo>
                      <a:pt x="2" y="395"/>
                    </a:lnTo>
                    <a:lnTo>
                      <a:pt x="0" y="417"/>
                    </a:lnTo>
                    <a:lnTo>
                      <a:pt x="2" y="438"/>
                    </a:lnTo>
                    <a:lnTo>
                      <a:pt x="4" y="459"/>
                    </a:lnTo>
                    <a:lnTo>
                      <a:pt x="6" y="480"/>
                    </a:lnTo>
                    <a:lnTo>
                      <a:pt x="10" y="501"/>
                    </a:lnTo>
                    <a:lnTo>
                      <a:pt x="14" y="520"/>
                    </a:lnTo>
                    <a:lnTo>
                      <a:pt x="19" y="539"/>
                    </a:lnTo>
                    <a:lnTo>
                      <a:pt x="27" y="560"/>
                    </a:lnTo>
                    <a:lnTo>
                      <a:pt x="33" y="578"/>
                    </a:lnTo>
                    <a:lnTo>
                      <a:pt x="42" y="597"/>
                    </a:lnTo>
                    <a:lnTo>
                      <a:pt x="52" y="614"/>
                    </a:lnTo>
                    <a:lnTo>
                      <a:pt x="62" y="631"/>
                    </a:lnTo>
                    <a:lnTo>
                      <a:pt x="71" y="649"/>
                    </a:lnTo>
                    <a:lnTo>
                      <a:pt x="96" y="681"/>
                    </a:lnTo>
                    <a:lnTo>
                      <a:pt x="123" y="710"/>
                    </a:lnTo>
                    <a:lnTo>
                      <a:pt x="152" y="737"/>
                    </a:lnTo>
                    <a:lnTo>
                      <a:pt x="185" y="762"/>
                    </a:lnTo>
                    <a:lnTo>
                      <a:pt x="202" y="774"/>
                    </a:lnTo>
                    <a:lnTo>
                      <a:pt x="219" y="783"/>
                    </a:lnTo>
                    <a:lnTo>
                      <a:pt x="236" y="793"/>
                    </a:lnTo>
                    <a:lnTo>
                      <a:pt x="256" y="800"/>
                    </a:lnTo>
                    <a:lnTo>
                      <a:pt x="275" y="808"/>
                    </a:lnTo>
                    <a:lnTo>
                      <a:pt x="294" y="814"/>
                    </a:lnTo>
                    <a:lnTo>
                      <a:pt x="313" y="820"/>
                    </a:lnTo>
                    <a:lnTo>
                      <a:pt x="334" y="823"/>
                    </a:lnTo>
                    <a:lnTo>
                      <a:pt x="353" y="827"/>
                    </a:lnTo>
                    <a:lnTo>
                      <a:pt x="375" y="831"/>
                    </a:lnTo>
                    <a:lnTo>
                      <a:pt x="396" y="833"/>
                    </a:lnTo>
                    <a:lnTo>
                      <a:pt x="417" y="833"/>
                    </a:lnTo>
                    <a:lnTo>
                      <a:pt x="438" y="833"/>
                    </a:lnTo>
                    <a:lnTo>
                      <a:pt x="459" y="831"/>
                    </a:lnTo>
                    <a:lnTo>
                      <a:pt x="480" y="827"/>
                    </a:lnTo>
                    <a:lnTo>
                      <a:pt x="501" y="823"/>
                    </a:lnTo>
                    <a:lnTo>
                      <a:pt x="520" y="820"/>
                    </a:lnTo>
                    <a:lnTo>
                      <a:pt x="542" y="814"/>
                    </a:lnTo>
                    <a:lnTo>
                      <a:pt x="561" y="808"/>
                    </a:lnTo>
                    <a:lnTo>
                      <a:pt x="580" y="800"/>
                    </a:lnTo>
                    <a:lnTo>
                      <a:pt x="597" y="793"/>
                    </a:lnTo>
                    <a:lnTo>
                      <a:pt x="616" y="783"/>
                    </a:lnTo>
                    <a:lnTo>
                      <a:pt x="634" y="774"/>
                    </a:lnTo>
                    <a:lnTo>
                      <a:pt x="649" y="762"/>
                    </a:lnTo>
                    <a:lnTo>
                      <a:pt x="682" y="737"/>
                    </a:lnTo>
                    <a:lnTo>
                      <a:pt x="712" y="710"/>
                    </a:lnTo>
                    <a:lnTo>
                      <a:pt x="737" y="681"/>
                    </a:lnTo>
                    <a:lnTo>
                      <a:pt x="762" y="649"/>
                    </a:lnTo>
                    <a:lnTo>
                      <a:pt x="774" y="631"/>
                    </a:lnTo>
                    <a:lnTo>
                      <a:pt x="783" y="614"/>
                    </a:lnTo>
                    <a:lnTo>
                      <a:pt x="793" y="597"/>
                    </a:lnTo>
                    <a:lnTo>
                      <a:pt x="801" y="578"/>
                    </a:lnTo>
                    <a:lnTo>
                      <a:pt x="808" y="560"/>
                    </a:lnTo>
                    <a:lnTo>
                      <a:pt x="814" y="539"/>
                    </a:lnTo>
                    <a:lnTo>
                      <a:pt x="820" y="520"/>
                    </a:lnTo>
                    <a:lnTo>
                      <a:pt x="826" y="501"/>
                    </a:lnTo>
                    <a:lnTo>
                      <a:pt x="830" y="480"/>
                    </a:lnTo>
                    <a:lnTo>
                      <a:pt x="831" y="459"/>
                    </a:lnTo>
                    <a:lnTo>
                      <a:pt x="833" y="438"/>
                    </a:lnTo>
                    <a:lnTo>
                      <a:pt x="833" y="417"/>
                    </a:lnTo>
                    <a:close/>
                    <a:moveTo>
                      <a:pt x="826" y="417"/>
                    </a:moveTo>
                    <a:lnTo>
                      <a:pt x="824" y="438"/>
                    </a:lnTo>
                    <a:lnTo>
                      <a:pt x="824" y="459"/>
                    </a:lnTo>
                    <a:lnTo>
                      <a:pt x="820" y="478"/>
                    </a:lnTo>
                    <a:lnTo>
                      <a:pt x="816" y="499"/>
                    </a:lnTo>
                    <a:lnTo>
                      <a:pt x="812" y="518"/>
                    </a:lnTo>
                    <a:lnTo>
                      <a:pt x="807" y="537"/>
                    </a:lnTo>
                    <a:lnTo>
                      <a:pt x="801" y="557"/>
                    </a:lnTo>
                    <a:lnTo>
                      <a:pt x="793" y="576"/>
                    </a:lnTo>
                    <a:lnTo>
                      <a:pt x="776" y="610"/>
                    </a:lnTo>
                    <a:lnTo>
                      <a:pt x="755" y="645"/>
                    </a:lnTo>
                    <a:lnTo>
                      <a:pt x="732" y="676"/>
                    </a:lnTo>
                    <a:lnTo>
                      <a:pt x="705" y="704"/>
                    </a:lnTo>
                    <a:lnTo>
                      <a:pt x="676" y="731"/>
                    </a:lnTo>
                    <a:lnTo>
                      <a:pt x="645" y="754"/>
                    </a:lnTo>
                    <a:lnTo>
                      <a:pt x="611" y="775"/>
                    </a:lnTo>
                    <a:lnTo>
                      <a:pt x="576" y="793"/>
                    </a:lnTo>
                    <a:lnTo>
                      <a:pt x="557" y="800"/>
                    </a:lnTo>
                    <a:lnTo>
                      <a:pt x="538" y="806"/>
                    </a:lnTo>
                    <a:lnTo>
                      <a:pt x="519" y="812"/>
                    </a:lnTo>
                    <a:lnTo>
                      <a:pt x="499" y="816"/>
                    </a:lnTo>
                    <a:lnTo>
                      <a:pt x="480" y="820"/>
                    </a:lnTo>
                    <a:lnTo>
                      <a:pt x="459" y="821"/>
                    </a:lnTo>
                    <a:lnTo>
                      <a:pt x="438" y="823"/>
                    </a:lnTo>
                    <a:lnTo>
                      <a:pt x="417" y="825"/>
                    </a:lnTo>
                    <a:lnTo>
                      <a:pt x="396" y="823"/>
                    </a:lnTo>
                    <a:lnTo>
                      <a:pt x="375" y="821"/>
                    </a:lnTo>
                    <a:lnTo>
                      <a:pt x="355" y="820"/>
                    </a:lnTo>
                    <a:lnTo>
                      <a:pt x="334" y="816"/>
                    </a:lnTo>
                    <a:lnTo>
                      <a:pt x="315" y="812"/>
                    </a:lnTo>
                    <a:lnTo>
                      <a:pt x="296" y="806"/>
                    </a:lnTo>
                    <a:lnTo>
                      <a:pt x="277" y="800"/>
                    </a:lnTo>
                    <a:lnTo>
                      <a:pt x="257" y="793"/>
                    </a:lnTo>
                    <a:lnTo>
                      <a:pt x="223" y="775"/>
                    </a:lnTo>
                    <a:lnTo>
                      <a:pt x="188" y="754"/>
                    </a:lnTo>
                    <a:lnTo>
                      <a:pt x="158" y="731"/>
                    </a:lnTo>
                    <a:lnTo>
                      <a:pt x="129" y="704"/>
                    </a:lnTo>
                    <a:lnTo>
                      <a:pt x="102" y="676"/>
                    </a:lnTo>
                    <a:lnTo>
                      <a:pt x="79" y="645"/>
                    </a:lnTo>
                    <a:lnTo>
                      <a:pt x="58" y="610"/>
                    </a:lnTo>
                    <a:lnTo>
                      <a:pt x="41" y="576"/>
                    </a:lnTo>
                    <a:lnTo>
                      <a:pt x="35" y="557"/>
                    </a:lnTo>
                    <a:lnTo>
                      <a:pt x="27" y="537"/>
                    </a:lnTo>
                    <a:lnTo>
                      <a:pt x="21" y="518"/>
                    </a:lnTo>
                    <a:lnTo>
                      <a:pt x="18" y="499"/>
                    </a:lnTo>
                    <a:lnTo>
                      <a:pt x="14" y="478"/>
                    </a:lnTo>
                    <a:lnTo>
                      <a:pt x="12" y="459"/>
                    </a:lnTo>
                    <a:lnTo>
                      <a:pt x="10" y="438"/>
                    </a:lnTo>
                    <a:lnTo>
                      <a:pt x="10" y="417"/>
                    </a:lnTo>
                    <a:lnTo>
                      <a:pt x="10" y="395"/>
                    </a:lnTo>
                    <a:lnTo>
                      <a:pt x="12" y="374"/>
                    </a:lnTo>
                    <a:lnTo>
                      <a:pt x="14" y="355"/>
                    </a:lnTo>
                    <a:lnTo>
                      <a:pt x="18" y="334"/>
                    </a:lnTo>
                    <a:lnTo>
                      <a:pt x="21" y="315"/>
                    </a:lnTo>
                    <a:lnTo>
                      <a:pt x="27" y="296"/>
                    </a:lnTo>
                    <a:lnTo>
                      <a:pt x="35" y="276"/>
                    </a:lnTo>
                    <a:lnTo>
                      <a:pt x="41" y="257"/>
                    </a:lnTo>
                    <a:lnTo>
                      <a:pt x="58" y="223"/>
                    </a:lnTo>
                    <a:lnTo>
                      <a:pt x="79" y="188"/>
                    </a:lnTo>
                    <a:lnTo>
                      <a:pt x="102" y="157"/>
                    </a:lnTo>
                    <a:lnTo>
                      <a:pt x="129" y="129"/>
                    </a:lnTo>
                    <a:lnTo>
                      <a:pt x="158" y="102"/>
                    </a:lnTo>
                    <a:lnTo>
                      <a:pt x="188" y="79"/>
                    </a:lnTo>
                    <a:lnTo>
                      <a:pt x="223" y="58"/>
                    </a:lnTo>
                    <a:lnTo>
                      <a:pt x="257" y="40"/>
                    </a:lnTo>
                    <a:lnTo>
                      <a:pt x="277" y="33"/>
                    </a:lnTo>
                    <a:lnTo>
                      <a:pt x="296" y="27"/>
                    </a:lnTo>
                    <a:lnTo>
                      <a:pt x="315" y="21"/>
                    </a:lnTo>
                    <a:lnTo>
                      <a:pt x="334" y="17"/>
                    </a:lnTo>
                    <a:lnTo>
                      <a:pt x="355" y="13"/>
                    </a:lnTo>
                    <a:lnTo>
                      <a:pt x="375" y="12"/>
                    </a:lnTo>
                    <a:lnTo>
                      <a:pt x="396" y="10"/>
                    </a:lnTo>
                    <a:lnTo>
                      <a:pt x="417" y="8"/>
                    </a:lnTo>
                    <a:lnTo>
                      <a:pt x="438" y="10"/>
                    </a:lnTo>
                    <a:lnTo>
                      <a:pt x="459" y="12"/>
                    </a:lnTo>
                    <a:lnTo>
                      <a:pt x="480" y="13"/>
                    </a:lnTo>
                    <a:lnTo>
                      <a:pt x="499" y="17"/>
                    </a:lnTo>
                    <a:lnTo>
                      <a:pt x="519" y="21"/>
                    </a:lnTo>
                    <a:lnTo>
                      <a:pt x="538" y="27"/>
                    </a:lnTo>
                    <a:lnTo>
                      <a:pt x="557" y="33"/>
                    </a:lnTo>
                    <a:lnTo>
                      <a:pt x="576" y="40"/>
                    </a:lnTo>
                    <a:lnTo>
                      <a:pt x="611" y="58"/>
                    </a:lnTo>
                    <a:lnTo>
                      <a:pt x="645" y="79"/>
                    </a:lnTo>
                    <a:lnTo>
                      <a:pt x="676" y="102"/>
                    </a:lnTo>
                    <a:lnTo>
                      <a:pt x="705" y="129"/>
                    </a:lnTo>
                    <a:lnTo>
                      <a:pt x="732" y="157"/>
                    </a:lnTo>
                    <a:lnTo>
                      <a:pt x="755" y="188"/>
                    </a:lnTo>
                    <a:lnTo>
                      <a:pt x="776" y="223"/>
                    </a:lnTo>
                    <a:lnTo>
                      <a:pt x="793" y="257"/>
                    </a:lnTo>
                    <a:lnTo>
                      <a:pt x="801" y="276"/>
                    </a:lnTo>
                    <a:lnTo>
                      <a:pt x="807" y="296"/>
                    </a:lnTo>
                    <a:lnTo>
                      <a:pt x="812" y="315"/>
                    </a:lnTo>
                    <a:lnTo>
                      <a:pt x="816" y="334"/>
                    </a:lnTo>
                    <a:lnTo>
                      <a:pt x="820" y="355"/>
                    </a:lnTo>
                    <a:lnTo>
                      <a:pt x="824" y="374"/>
                    </a:lnTo>
                    <a:lnTo>
                      <a:pt x="824" y="395"/>
                    </a:lnTo>
                    <a:lnTo>
                      <a:pt x="826" y="417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6" name="Freeform 120">
                <a:extLst>
                  <a:ext uri="{FF2B5EF4-FFF2-40B4-BE49-F238E27FC236}">
                    <a16:creationId xmlns:a16="http://schemas.microsoft.com/office/drawing/2014/main" id="{77CD362F-B3F1-422E-B3E5-0287A03130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767"/>
                <a:ext cx="824" cy="825"/>
              </a:xfrm>
              <a:custGeom>
                <a:avLst/>
                <a:gdLst>
                  <a:gd name="T0" fmla="*/ 818 w 824"/>
                  <a:gd name="T1" fmla="*/ 349 h 825"/>
                  <a:gd name="T2" fmla="*/ 799 w 824"/>
                  <a:gd name="T3" fmla="*/ 270 h 825"/>
                  <a:gd name="T4" fmla="*/ 764 w 824"/>
                  <a:gd name="T5" fmla="*/ 199 h 825"/>
                  <a:gd name="T6" fmla="*/ 674 w 824"/>
                  <a:gd name="T7" fmla="*/ 94 h 825"/>
                  <a:gd name="T8" fmla="*/ 589 w 824"/>
                  <a:gd name="T9" fmla="*/ 40 h 825"/>
                  <a:gd name="T10" fmla="*/ 514 w 824"/>
                  <a:gd name="T11" fmla="*/ 13 h 825"/>
                  <a:gd name="T12" fmla="*/ 432 w 824"/>
                  <a:gd name="T13" fmla="*/ 2 h 825"/>
                  <a:gd name="T14" fmla="*/ 349 w 824"/>
                  <a:gd name="T15" fmla="*/ 6 h 825"/>
                  <a:gd name="T16" fmla="*/ 269 w 824"/>
                  <a:gd name="T17" fmla="*/ 25 h 825"/>
                  <a:gd name="T18" fmla="*/ 198 w 824"/>
                  <a:gd name="T19" fmla="*/ 59 h 825"/>
                  <a:gd name="T20" fmla="*/ 94 w 824"/>
                  <a:gd name="T21" fmla="*/ 150 h 825"/>
                  <a:gd name="T22" fmla="*/ 40 w 824"/>
                  <a:gd name="T23" fmla="*/ 234 h 825"/>
                  <a:gd name="T24" fmla="*/ 12 w 824"/>
                  <a:gd name="T25" fmla="*/ 309 h 825"/>
                  <a:gd name="T26" fmla="*/ 0 w 824"/>
                  <a:gd name="T27" fmla="*/ 391 h 825"/>
                  <a:gd name="T28" fmla="*/ 4 w 824"/>
                  <a:gd name="T29" fmla="*/ 476 h 825"/>
                  <a:gd name="T30" fmla="*/ 25 w 824"/>
                  <a:gd name="T31" fmla="*/ 555 h 825"/>
                  <a:gd name="T32" fmla="*/ 59 w 824"/>
                  <a:gd name="T33" fmla="*/ 626 h 825"/>
                  <a:gd name="T34" fmla="*/ 150 w 824"/>
                  <a:gd name="T35" fmla="*/ 731 h 825"/>
                  <a:gd name="T36" fmla="*/ 232 w 824"/>
                  <a:gd name="T37" fmla="*/ 785 h 825"/>
                  <a:gd name="T38" fmla="*/ 309 w 824"/>
                  <a:gd name="T39" fmla="*/ 812 h 825"/>
                  <a:gd name="T40" fmla="*/ 390 w 824"/>
                  <a:gd name="T41" fmla="*/ 823 h 825"/>
                  <a:gd name="T42" fmla="*/ 474 w 824"/>
                  <a:gd name="T43" fmla="*/ 819 h 825"/>
                  <a:gd name="T44" fmla="*/ 553 w 824"/>
                  <a:gd name="T45" fmla="*/ 800 h 825"/>
                  <a:gd name="T46" fmla="*/ 624 w 824"/>
                  <a:gd name="T47" fmla="*/ 766 h 825"/>
                  <a:gd name="T48" fmla="*/ 730 w 824"/>
                  <a:gd name="T49" fmla="*/ 675 h 825"/>
                  <a:gd name="T50" fmla="*/ 783 w 824"/>
                  <a:gd name="T51" fmla="*/ 591 h 825"/>
                  <a:gd name="T52" fmla="*/ 810 w 824"/>
                  <a:gd name="T53" fmla="*/ 516 h 825"/>
                  <a:gd name="T54" fmla="*/ 824 w 824"/>
                  <a:gd name="T55" fmla="*/ 434 h 825"/>
                  <a:gd name="T56" fmla="*/ 812 w 824"/>
                  <a:gd name="T57" fmla="*/ 455 h 825"/>
                  <a:gd name="T58" fmla="*/ 797 w 824"/>
                  <a:gd name="T59" fmla="*/ 533 h 825"/>
                  <a:gd name="T60" fmla="*/ 747 w 824"/>
                  <a:gd name="T61" fmla="*/ 639 h 825"/>
                  <a:gd name="T62" fmla="*/ 637 w 824"/>
                  <a:gd name="T63" fmla="*/ 746 h 825"/>
                  <a:gd name="T64" fmla="*/ 532 w 824"/>
                  <a:gd name="T65" fmla="*/ 798 h 825"/>
                  <a:gd name="T66" fmla="*/ 453 w 824"/>
                  <a:gd name="T67" fmla="*/ 814 h 825"/>
                  <a:gd name="T68" fmla="*/ 371 w 824"/>
                  <a:gd name="T69" fmla="*/ 814 h 825"/>
                  <a:gd name="T70" fmla="*/ 292 w 824"/>
                  <a:gd name="T71" fmla="*/ 798 h 825"/>
                  <a:gd name="T72" fmla="*/ 186 w 824"/>
                  <a:gd name="T73" fmla="*/ 746 h 825"/>
                  <a:gd name="T74" fmla="*/ 77 w 824"/>
                  <a:gd name="T75" fmla="*/ 639 h 825"/>
                  <a:gd name="T76" fmla="*/ 25 w 824"/>
                  <a:gd name="T77" fmla="*/ 533 h 825"/>
                  <a:gd name="T78" fmla="*/ 10 w 824"/>
                  <a:gd name="T79" fmla="*/ 455 h 825"/>
                  <a:gd name="T80" fmla="*/ 10 w 824"/>
                  <a:gd name="T81" fmla="*/ 370 h 825"/>
                  <a:gd name="T82" fmla="*/ 25 w 824"/>
                  <a:gd name="T83" fmla="*/ 292 h 825"/>
                  <a:gd name="T84" fmla="*/ 77 w 824"/>
                  <a:gd name="T85" fmla="*/ 186 h 825"/>
                  <a:gd name="T86" fmla="*/ 186 w 824"/>
                  <a:gd name="T87" fmla="*/ 79 h 825"/>
                  <a:gd name="T88" fmla="*/ 292 w 824"/>
                  <a:gd name="T89" fmla="*/ 27 h 825"/>
                  <a:gd name="T90" fmla="*/ 371 w 824"/>
                  <a:gd name="T91" fmla="*/ 11 h 825"/>
                  <a:gd name="T92" fmla="*/ 453 w 824"/>
                  <a:gd name="T93" fmla="*/ 11 h 825"/>
                  <a:gd name="T94" fmla="*/ 532 w 824"/>
                  <a:gd name="T95" fmla="*/ 27 h 825"/>
                  <a:gd name="T96" fmla="*/ 637 w 824"/>
                  <a:gd name="T97" fmla="*/ 79 h 825"/>
                  <a:gd name="T98" fmla="*/ 747 w 824"/>
                  <a:gd name="T99" fmla="*/ 186 h 825"/>
                  <a:gd name="T100" fmla="*/ 797 w 824"/>
                  <a:gd name="T101" fmla="*/ 292 h 825"/>
                  <a:gd name="T102" fmla="*/ 812 w 824"/>
                  <a:gd name="T103" fmla="*/ 370 h 82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24"/>
                  <a:gd name="T157" fmla="*/ 0 h 825"/>
                  <a:gd name="T158" fmla="*/ 824 w 824"/>
                  <a:gd name="T159" fmla="*/ 825 h 82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24" h="825">
                    <a:moveTo>
                      <a:pt x="824" y="413"/>
                    </a:moveTo>
                    <a:lnTo>
                      <a:pt x="824" y="391"/>
                    </a:lnTo>
                    <a:lnTo>
                      <a:pt x="822" y="370"/>
                    </a:lnTo>
                    <a:lnTo>
                      <a:pt x="818" y="349"/>
                    </a:lnTo>
                    <a:lnTo>
                      <a:pt x="814" y="330"/>
                    </a:lnTo>
                    <a:lnTo>
                      <a:pt x="810" y="309"/>
                    </a:lnTo>
                    <a:lnTo>
                      <a:pt x="804" y="290"/>
                    </a:lnTo>
                    <a:lnTo>
                      <a:pt x="799" y="270"/>
                    </a:lnTo>
                    <a:lnTo>
                      <a:pt x="791" y="251"/>
                    </a:lnTo>
                    <a:lnTo>
                      <a:pt x="783" y="234"/>
                    </a:lnTo>
                    <a:lnTo>
                      <a:pt x="774" y="217"/>
                    </a:lnTo>
                    <a:lnTo>
                      <a:pt x="764" y="199"/>
                    </a:lnTo>
                    <a:lnTo>
                      <a:pt x="753" y="182"/>
                    </a:lnTo>
                    <a:lnTo>
                      <a:pt x="730" y="150"/>
                    </a:lnTo>
                    <a:lnTo>
                      <a:pt x="703" y="121"/>
                    </a:lnTo>
                    <a:lnTo>
                      <a:pt x="674" y="94"/>
                    </a:lnTo>
                    <a:lnTo>
                      <a:pt x="641" y="71"/>
                    </a:lnTo>
                    <a:lnTo>
                      <a:pt x="624" y="59"/>
                    </a:lnTo>
                    <a:lnTo>
                      <a:pt x="609" y="50"/>
                    </a:lnTo>
                    <a:lnTo>
                      <a:pt x="589" y="40"/>
                    </a:lnTo>
                    <a:lnTo>
                      <a:pt x="572" y="32"/>
                    </a:lnTo>
                    <a:lnTo>
                      <a:pt x="553" y="25"/>
                    </a:lnTo>
                    <a:lnTo>
                      <a:pt x="534" y="19"/>
                    </a:lnTo>
                    <a:lnTo>
                      <a:pt x="514" y="13"/>
                    </a:lnTo>
                    <a:lnTo>
                      <a:pt x="493" y="9"/>
                    </a:lnTo>
                    <a:lnTo>
                      <a:pt x="474" y="6"/>
                    </a:lnTo>
                    <a:lnTo>
                      <a:pt x="453" y="2"/>
                    </a:lnTo>
                    <a:lnTo>
                      <a:pt x="432" y="2"/>
                    </a:lnTo>
                    <a:lnTo>
                      <a:pt x="411" y="0"/>
                    </a:lnTo>
                    <a:lnTo>
                      <a:pt x="390" y="2"/>
                    </a:lnTo>
                    <a:lnTo>
                      <a:pt x="369" y="2"/>
                    </a:lnTo>
                    <a:lnTo>
                      <a:pt x="349" y="6"/>
                    </a:lnTo>
                    <a:lnTo>
                      <a:pt x="328" y="9"/>
                    </a:lnTo>
                    <a:lnTo>
                      <a:pt x="309" y="13"/>
                    </a:lnTo>
                    <a:lnTo>
                      <a:pt x="288" y="19"/>
                    </a:lnTo>
                    <a:lnTo>
                      <a:pt x="269" y="25"/>
                    </a:lnTo>
                    <a:lnTo>
                      <a:pt x="251" y="32"/>
                    </a:lnTo>
                    <a:lnTo>
                      <a:pt x="232" y="40"/>
                    </a:lnTo>
                    <a:lnTo>
                      <a:pt x="215" y="50"/>
                    </a:lnTo>
                    <a:lnTo>
                      <a:pt x="198" y="59"/>
                    </a:lnTo>
                    <a:lnTo>
                      <a:pt x="180" y="71"/>
                    </a:lnTo>
                    <a:lnTo>
                      <a:pt x="150" y="94"/>
                    </a:lnTo>
                    <a:lnTo>
                      <a:pt x="119" y="121"/>
                    </a:lnTo>
                    <a:lnTo>
                      <a:pt x="94" y="150"/>
                    </a:lnTo>
                    <a:lnTo>
                      <a:pt x="69" y="182"/>
                    </a:lnTo>
                    <a:lnTo>
                      <a:pt x="59" y="199"/>
                    </a:lnTo>
                    <a:lnTo>
                      <a:pt x="48" y="217"/>
                    </a:lnTo>
                    <a:lnTo>
                      <a:pt x="40" y="234"/>
                    </a:lnTo>
                    <a:lnTo>
                      <a:pt x="31" y="251"/>
                    </a:lnTo>
                    <a:lnTo>
                      <a:pt x="25" y="270"/>
                    </a:lnTo>
                    <a:lnTo>
                      <a:pt x="17" y="290"/>
                    </a:lnTo>
                    <a:lnTo>
                      <a:pt x="12" y="309"/>
                    </a:lnTo>
                    <a:lnTo>
                      <a:pt x="8" y="330"/>
                    </a:lnTo>
                    <a:lnTo>
                      <a:pt x="4" y="349"/>
                    </a:lnTo>
                    <a:lnTo>
                      <a:pt x="2" y="370"/>
                    </a:lnTo>
                    <a:lnTo>
                      <a:pt x="0" y="391"/>
                    </a:lnTo>
                    <a:lnTo>
                      <a:pt x="0" y="413"/>
                    </a:lnTo>
                    <a:lnTo>
                      <a:pt x="0" y="434"/>
                    </a:lnTo>
                    <a:lnTo>
                      <a:pt x="2" y="455"/>
                    </a:lnTo>
                    <a:lnTo>
                      <a:pt x="4" y="476"/>
                    </a:lnTo>
                    <a:lnTo>
                      <a:pt x="8" y="495"/>
                    </a:lnTo>
                    <a:lnTo>
                      <a:pt x="12" y="516"/>
                    </a:lnTo>
                    <a:lnTo>
                      <a:pt x="17" y="535"/>
                    </a:lnTo>
                    <a:lnTo>
                      <a:pt x="25" y="555"/>
                    </a:lnTo>
                    <a:lnTo>
                      <a:pt x="31" y="574"/>
                    </a:lnTo>
                    <a:lnTo>
                      <a:pt x="40" y="591"/>
                    </a:lnTo>
                    <a:lnTo>
                      <a:pt x="48" y="608"/>
                    </a:lnTo>
                    <a:lnTo>
                      <a:pt x="59" y="626"/>
                    </a:lnTo>
                    <a:lnTo>
                      <a:pt x="69" y="643"/>
                    </a:lnTo>
                    <a:lnTo>
                      <a:pt x="94" y="675"/>
                    </a:lnTo>
                    <a:lnTo>
                      <a:pt x="119" y="704"/>
                    </a:lnTo>
                    <a:lnTo>
                      <a:pt x="150" y="731"/>
                    </a:lnTo>
                    <a:lnTo>
                      <a:pt x="180" y="754"/>
                    </a:lnTo>
                    <a:lnTo>
                      <a:pt x="198" y="766"/>
                    </a:lnTo>
                    <a:lnTo>
                      <a:pt x="215" y="775"/>
                    </a:lnTo>
                    <a:lnTo>
                      <a:pt x="232" y="785"/>
                    </a:lnTo>
                    <a:lnTo>
                      <a:pt x="251" y="793"/>
                    </a:lnTo>
                    <a:lnTo>
                      <a:pt x="269" y="800"/>
                    </a:lnTo>
                    <a:lnTo>
                      <a:pt x="288" y="806"/>
                    </a:lnTo>
                    <a:lnTo>
                      <a:pt x="309" y="812"/>
                    </a:lnTo>
                    <a:lnTo>
                      <a:pt x="328" y="816"/>
                    </a:lnTo>
                    <a:lnTo>
                      <a:pt x="349" y="819"/>
                    </a:lnTo>
                    <a:lnTo>
                      <a:pt x="369" y="823"/>
                    </a:lnTo>
                    <a:lnTo>
                      <a:pt x="390" y="823"/>
                    </a:lnTo>
                    <a:lnTo>
                      <a:pt x="411" y="825"/>
                    </a:lnTo>
                    <a:lnTo>
                      <a:pt x="432" y="823"/>
                    </a:lnTo>
                    <a:lnTo>
                      <a:pt x="453" y="823"/>
                    </a:lnTo>
                    <a:lnTo>
                      <a:pt x="474" y="819"/>
                    </a:lnTo>
                    <a:lnTo>
                      <a:pt x="493" y="816"/>
                    </a:lnTo>
                    <a:lnTo>
                      <a:pt x="514" y="812"/>
                    </a:lnTo>
                    <a:lnTo>
                      <a:pt x="534" y="806"/>
                    </a:lnTo>
                    <a:lnTo>
                      <a:pt x="553" y="800"/>
                    </a:lnTo>
                    <a:lnTo>
                      <a:pt x="572" y="793"/>
                    </a:lnTo>
                    <a:lnTo>
                      <a:pt x="589" y="785"/>
                    </a:lnTo>
                    <a:lnTo>
                      <a:pt x="609" y="775"/>
                    </a:lnTo>
                    <a:lnTo>
                      <a:pt x="624" y="766"/>
                    </a:lnTo>
                    <a:lnTo>
                      <a:pt x="641" y="754"/>
                    </a:lnTo>
                    <a:lnTo>
                      <a:pt x="674" y="731"/>
                    </a:lnTo>
                    <a:lnTo>
                      <a:pt x="703" y="704"/>
                    </a:lnTo>
                    <a:lnTo>
                      <a:pt x="730" y="675"/>
                    </a:lnTo>
                    <a:lnTo>
                      <a:pt x="753" y="643"/>
                    </a:lnTo>
                    <a:lnTo>
                      <a:pt x="764" y="626"/>
                    </a:lnTo>
                    <a:lnTo>
                      <a:pt x="774" y="608"/>
                    </a:lnTo>
                    <a:lnTo>
                      <a:pt x="783" y="591"/>
                    </a:lnTo>
                    <a:lnTo>
                      <a:pt x="791" y="574"/>
                    </a:lnTo>
                    <a:lnTo>
                      <a:pt x="799" y="555"/>
                    </a:lnTo>
                    <a:lnTo>
                      <a:pt x="804" y="535"/>
                    </a:lnTo>
                    <a:lnTo>
                      <a:pt x="810" y="516"/>
                    </a:lnTo>
                    <a:lnTo>
                      <a:pt x="814" y="495"/>
                    </a:lnTo>
                    <a:lnTo>
                      <a:pt x="818" y="476"/>
                    </a:lnTo>
                    <a:lnTo>
                      <a:pt x="822" y="455"/>
                    </a:lnTo>
                    <a:lnTo>
                      <a:pt x="824" y="434"/>
                    </a:lnTo>
                    <a:lnTo>
                      <a:pt x="824" y="413"/>
                    </a:lnTo>
                    <a:close/>
                    <a:moveTo>
                      <a:pt x="816" y="413"/>
                    </a:moveTo>
                    <a:lnTo>
                      <a:pt x="814" y="434"/>
                    </a:lnTo>
                    <a:lnTo>
                      <a:pt x="812" y="455"/>
                    </a:lnTo>
                    <a:lnTo>
                      <a:pt x="810" y="474"/>
                    </a:lnTo>
                    <a:lnTo>
                      <a:pt x="806" y="493"/>
                    </a:lnTo>
                    <a:lnTo>
                      <a:pt x="802" y="514"/>
                    </a:lnTo>
                    <a:lnTo>
                      <a:pt x="797" y="533"/>
                    </a:lnTo>
                    <a:lnTo>
                      <a:pt x="791" y="551"/>
                    </a:lnTo>
                    <a:lnTo>
                      <a:pt x="783" y="570"/>
                    </a:lnTo>
                    <a:lnTo>
                      <a:pt x="766" y="604"/>
                    </a:lnTo>
                    <a:lnTo>
                      <a:pt x="747" y="639"/>
                    </a:lnTo>
                    <a:lnTo>
                      <a:pt x="722" y="670"/>
                    </a:lnTo>
                    <a:lnTo>
                      <a:pt x="697" y="698"/>
                    </a:lnTo>
                    <a:lnTo>
                      <a:pt x="668" y="723"/>
                    </a:lnTo>
                    <a:lnTo>
                      <a:pt x="637" y="746"/>
                    </a:lnTo>
                    <a:lnTo>
                      <a:pt x="603" y="768"/>
                    </a:lnTo>
                    <a:lnTo>
                      <a:pt x="568" y="785"/>
                    </a:lnTo>
                    <a:lnTo>
                      <a:pt x="551" y="793"/>
                    </a:lnTo>
                    <a:lnTo>
                      <a:pt x="532" y="798"/>
                    </a:lnTo>
                    <a:lnTo>
                      <a:pt x="513" y="804"/>
                    </a:lnTo>
                    <a:lnTo>
                      <a:pt x="493" y="808"/>
                    </a:lnTo>
                    <a:lnTo>
                      <a:pt x="472" y="812"/>
                    </a:lnTo>
                    <a:lnTo>
                      <a:pt x="453" y="814"/>
                    </a:lnTo>
                    <a:lnTo>
                      <a:pt x="432" y="816"/>
                    </a:lnTo>
                    <a:lnTo>
                      <a:pt x="411" y="816"/>
                    </a:lnTo>
                    <a:lnTo>
                      <a:pt x="390" y="816"/>
                    </a:lnTo>
                    <a:lnTo>
                      <a:pt x="371" y="814"/>
                    </a:lnTo>
                    <a:lnTo>
                      <a:pt x="349" y="812"/>
                    </a:lnTo>
                    <a:lnTo>
                      <a:pt x="330" y="808"/>
                    </a:lnTo>
                    <a:lnTo>
                      <a:pt x="311" y="804"/>
                    </a:lnTo>
                    <a:lnTo>
                      <a:pt x="292" y="798"/>
                    </a:lnTo>
                    <a:lnTo>
                      <a:pt x="273" y="793"/>
                    </a:lnTo>
                    <a:lnTo>
                      <a:pt x="253" y="785"/>
                    </a:lnTo>
                    <a:lnTo>
                      <a:pt x="219" y="768"/>
                    </a:lnTo>
                    <a:lnTo>
                      <a:pt x="186" y="746"/>
                    </a:lnTo>
                    <a:lnTo>
                      <a:pt x="154" y="723"/>
                    </a:lnTo>
                    <a:lnTo>
                      <a:pt x="125" y="698"/>
                    </a:lnTo>
                    <a:lnTo>
                      <a:pt x="100" y="670"/>
                    </a:lnTo>
                    <a:lnTo>
                      <a:pt x="77" y="639"/>
                    </a:lnTo>
                    <a:lnTo>
                      <a:pt x="56" y="604"/>
                    </a:lnTo>
                    <a:lnTo>
                      <a:pt x="38" y="570"/>
                    </a:lnTo>
                    <a:lnTo>
                      <a:pt x="33" y="551"/>
                    </a:lnTo>
                    <a:lnTo>
                      <a:pt x="25" y="533"/>
                    </a:lnTo>
                    <a:lnTo>
                      <a:pt x="21" y="514"/>
                    </a:lnTo>
                    <a:lnTo>
                      <a:pt x="15" y="493"/>
                    </a:lnTo>
                    <a:lnTo>
                      <a:pt x="12" y="474"/>
                    </a:lnTo>
                    <a:lnTo>
                      <a:pt x="10" y="455"/>
                    </a:lnTo>
                    <a:lnTo>
                      <a:pt x="8" y="434"/>
                    </a:lnTo>
                    <a:lnTo>
                      <a:pt x="8" y="413"/>
                    </a:lnTo>
                    <a:lnTo>
                      <a:pt x="8" y="391"/>
                    </a:lnTo>
                    <a:lnTo>
                      <a:pt x="10" y="370"/>
                    </a:lnTo>
                    <a:lnTo>
                      <a:pt x="12" y="351"/>
                    </a:lnTo>
                    <a:lnTo>
                      <a:pt x="15" y="332"/>
                    </a:lnTo>
                    <a:lnTo>
                      <a:pt x="21" y="311"/>
                    </a:lnTo>
                    <a:lnTo>
                      <a:pt x="25" y="292"/>
                    </a:lnTo>
                    <a:lnTo>
                      <a:pt x="33" y="274"/>
                    </a:lnTo>
                    <a:lnTo>
                      <a:pt x="38" y="255"/>
                    </a:lnTo>
                    <a:lnTo>
                      <a:pt x="56" y="221"/>
                    </a:lnTo>
                    <a:lnTo>
                      <a:pt x="77" y="186"/>
                    </a:lnTo>
                    <a:lnTo>
                      <a:pt x="100" y="155"/>
                    </a:lnTo>
                    <a:lnTo>
                      <a:pt x="125" y="127"/>
                    </a:lnTo>
                    <a:lnTo>
                      <a:pt x="154" y="102"/>
                    </a:lnTo>
                    <a:lnTo>
                      <a:pt x="186" y="79"/>
                    </a:lnTo>
                    <a:lnTo>
                      <a:pt x="219" y="57"/>
                    </a:lnTo>
                    <a:lnTo>
                      <a:pt x="253" y="40"/>
                    </a:lnTo>
                    <a:lnTo>
                      <a:pt x="273" y="32"/>
                    </a:lnTo>
                    <a:lnTo>
                      <a:pt x="292" y="27"/>
                    </a:lnTo>
                    <a:lnTo>
                      <a:pt x="311" y="21"/>
                    </a:lnTo>
                    <a:lnTo>
                      <a:pt x="330" y="17"/>
                    </a:lnTo>
                    <a:lnTo>
                      <a:pt x="349" y="13"/>
                    </a:lnTo>
                    <a:lnTo>
                      <a:pt x="371" y="11"/>
                    </a:lnTo>
                    <a:lnTo>
                      <a:pt x="390" y="9"/>
                    </a:lnTo>
                    <a:lnTo>
                      <a:pt x="411" y="9"/>
                    </a:lnTo>
                    <a:lnTo>
                      <a:pt x="432" y="9"/>
                    </a:lnTo>
                    <a:lnTo>
                      <a:pt x="453" y="11"/>
                    </a:lnTo>
                    <a:lnTo>
                      <a:pt x="472" y="13"/>
                    </a:lnTo>
                    <a:lnTo>
                      <a:pt x="493" y="17"/>
                    </a:lnTo>
                    <a:lnTo>
                      <a:pt x="513" y="21"/>
                    </a:lnTo>
                    <a:lnTo>
                      <a:pt x="532" y="27"/>
                    </a:lnTo>
                    <a:lnTo>
                      <a:pt x="551" y="32"/>
                    </a:lnTo>
                    <a:lnTo>
                      <a:pt x="568" y="40"/>
                    </a:lnTo>
                    <a:lnTo>
                      <a:pt x="603" y="57"/>
                    </a:lnTo>
                    <a:lnTo>
                      <a:pt x="637" y="79"/>
                    </a:lnTo>
                    <a:lnTo>
                      <a:pt x="668" y="102"/>
                    </a:lnTo>
                    <a:lnTo>
                      <a:pt x="697" y="127"/>
                    </a:lnTo>
                    <a:lnTo>
                      <a:pt x="722" y="155"/>
                    </a:lnTo>
                    <a:lnTo>
                      <a:pt x="747" y="186"/>
                    </a:lnTo>
                    <a:lnTo>
                      <a:pt x="766" y="221"/>
                    </a:lnTo>
                    <a:lnTo>
                      <a:pt x="783" y="255"/>
                    </a:lnTo>
                    <a:lnTo>
                      <a:pt x="791" y="274"/>
                    </a:lnTo>
                    <a:lnTo>
                      <a:pt x="797" y="292"/>
                    </a:lnTo>
                    <a:lnTo>
                      <a:pt x="802" y="311"/>
                    </a:lnTo>
                    <a:lnTo>
                      <a:pt x="806" y="332"/>
                    </a:lnTo>
                    <a:lnTo>
                      <a:pt x="810" y="351"/>
                    </a:lnTo>
                    <a:lnTo>
                      <a:pt x="812" y="370"/>
                    </a:lnTo>
                    <a:lnTo>
                      <a:pt x="814" y="391"/>
                    </a:lnTo>
                    <a:lnTo>
                      <a:pt x="816" y="413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7" name="Freeform 121">
                <a:extLst>
                  <a:ext uri="{FF2B5EF4-FFF2-40B4-BE49-F238E27FC236}">
                    <a16:creationId xmlns:a16="http://schemas.microsoft.com/office/drawing/2014/main" id="{90843865-E1DF-4152-90FC-DB13D0D824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771"/>
                <a:ext cx="816" cy="817"/>
              </a:xfrm>
              <a:custGeom>
                <a:avLst/>
                <a:gdLst>
                  <a:gd name="T0" fmla="*/ 810 w 816"/>
                  <a:gd name="T1" fmla="*/ 347 h 817"/>
                  <a:gd name="T2" fmla="*/ 791 w 816"/>
                  <a:gd name="T3" fmla="*/ 268 h 817"/>
                  <a:gd name="T4" fmla="*/ 722 w 816"/>
                  <a:gd name="T5" fmla="*/ 149 h 817"/>
                  <a:gd name="T6" fmla="*/ 601 w 816"/>
                  <a:gd name="T7" fmla="*/ 50 h 817"/>
                  <a:gd name="T8" fmla="*/ 509 w 816"/>
                  <a:gd name="T9" fmla="*/ 13 h 817"/>
                  <a:gd name="T10" fmla="*/ 428 w 816"/>
                  <a:gd name="T11" fmla="*/ 2 h 817"/>
                  <a:gd name="T12" fmla="*/ 345 w 816"/>
                  <a:gd name="T13" fmla="*/ 5 h 817"/>
                  <a:gd name="T14" fmla="*/ 267 w 816"/>
                  <a:gd name="T15" fmla="*/ 25 h 817"/>
                  <a:gd name="T16" fmla="*/ 148 w 816"/>
                  <a:gd name="T17" fmla="*/ 94 h 817"/>
                  <a:gd name="T18" fmla="*/ 48 w 816"/>
                  <a:gd name="T19" fmla="*/ 215 h 817"/>
                  <a:gd name="T20" fmla="*/ 11 w 816"/>
                  <a:gd name="T21" fmla="*/ 307 h 817"/>
                  <a:gd name="T22" fmla="*/ 0 w 816"/>
                  <a:gd name="T23" fmla="*/ 387 h 817"/>
                  <a:gd name="T24" fmla="*/ 4 w 816"/>
                  <a:gd name="T25" fmla="*/ 470 h 817"/>
                  <a:gd name="T26" fmla="*/ 25 w 816"/>
                  <a:gd name="T27" fmla="*/ 549 h 817"/>
                  <a:gd name="T28" fmla="*/ 92 w 816"/>
                  <a:gd name="T29" fmla="*/ 668 h 817"/>
                  <a:gd name="T30" fmla="*/ 213 w 816"/>
                  <a:gd name="T31" fmla="*/ 767 h 817"/>
                  <a:gd name="T32" fmla="*/ 305 w 816"/>
                  <a:gd name="T33" fmla="*/ 804 h 817"/>
                  <a:gd name="T34" fmla="*/ 386 w 816"/>
                  <a:gd name="T35" fmla="*/ 815 h 817"/>
                  <a:gd name="T36" fmla="*/ 470 w 816"/>
                  <a:gd name="T37" fmla="*/ 812 h 817"/>
                  <a:gd name="T38" fmla="*/ 547 w 816"/>
                  <a:gd name="T39" fmla="*/ 792 h 817"/>
                  <a:gd name="T40" fmla="*/ 666 w 816"/>
                  <a:gd name="T41" fmla="*/ 723 h 817"/>
                  <a:gd name="T42" fmla="*/ 766 w 816"/>
                  <a:gd name="T43" fmla="*/ 602 h 817"/>
                  <a:gd name="T44" fmla="*/ 802 w 816"/>
                  <a:gd name="T45" fmla="*/ 510 h 817"/>
                  <a:gd name="T46" fmla="*/ 814 w 816"/>
                  <a:gd name="T47" fmla="*/ 430 h 817"/>
                  <a:gd name="T48" fmla="*/ 804 w 816"/>
                  <a:gd name="T49" fmla="*/ 449 h 817"/>
                  <a:gd name="T50" fmla="*/ 789 w 816"/>
                  <a:gd name="T51" fmla="*/ 528 h 817"/>
                  <a:gd name="T52" fmla="*/ 739 w 816"/>
                  <a:gd name="T53" fmla="*/ 631 h 817"/>
                  <a:gd name="T54" fmla="*/ 631 w 816"/>
                  <a:gd name="T55" fmla="*/ 741 h 817"/>
                  <a:gd name="T56" fmla="*/ 526 w 816"/>
                  <a:gd name="T57" fmla="*/ 790 h 817"/>
                  <a:gd name="T58" fmla="*/ 447 w 816"/>
                  <a:gd name="T59" fmla="*/ 806 h 817"/>
                  <a:gd name="T60" fmla="*/ 367 w 816"/>
                  <a:gd name="T61" fmla="*/ 806 h 817"/>
                  <a:gd name="T62" fmla="*/ 288 w 816"/>
                  <a:gd name="T63" fmla="*/ 790 h 817"/>
                  <a:gd name="T64" fmla="*/ 184 w 816"/>
                  <a:gd name="T65" fmla="*/ 741 h 817"/>
                  <a:gd name="T66" fmla="*/ 77 w 816"/>
                  <a:gd name="T67" fmla="*/ 631 h 817"/>
                  <a:gd name="T68" fmla="*/ 25 w 816"/>
                  <a:gd name="T69" fmla="*/ 528 h 817"/>
                  <a:gd name="T70" fmla="*/ 9 w 816"/>
                  <a:gd name="T71" fmla="*/ 449 h 817"/>
                  <a:gd name="T72" fmla="*/ 9 w 816"/>
                  <a:gd name="T73" fmla="*/ 368 h 817"/>
                  <a:gd name="T74" fmla="*/ 25 w 816"/>
                  <a:gd name="T75" fmla="*/ 290 h 817"/>
                  <a:gd name="T76" fmla="*/ 77 w 816"/>
                  <a:gd name="T77" fmla="*/ 186 h 817"/>
                  <a:gd name="T78" fmla="*/ 184 w 816"/>
                  <a:gd name="T79" fmla="*/ 76 h 817"/>
                  <a:gd name="T80" fmla="*/ 288 w 816"/>
                  <a:gd name="T81" fmla="*/ 27 h 817"/>
                  <a:gd name="T82" fmla="*/ 367 w 816"/>
                  <a:gd name="T83" fmla="*/ 11 h 817"/>
                  <a:gd name="T84" fmla="*/ 447 w 816"/>
                  <a:gd name="T85" fmla="*/ 11 h 817"/>
                  <a:gd name="T86" fmla="*/ 526 w 816"/>
                  <a:gd name="T87" fmla="*/ 27 h 817"/>
                  <a:gd name="T88" fmla="*/ 631 w 816"/>
                  <a:gd name="T89" fmla="*/ 76 h 817"/>
                  <a:gd name="T90" fmla="*/ 739 w 816"/>
                  <a:gd name="T91" fmla="*/ 186 h 817"/>
                  <a:gd name="T92" fmla="*/ 789 w 816"/>
                  <a:gd name="T93" fmla="*/ 290 h 817"/>
                  <a:gd name="T94" fmla="*/ 804 w 816"/>
                  <a:gd name="T95" fmla="*/ 368 h 81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6"/>
                  <a:gd name="T145" fmla="*/ 0 h 817"/>
                  <a:gd name="T146" fmla="*/ 816 w 816"/>
                  <a:gd name="T147" fmla="*/ 817 h 81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6" h="817">
                    <a:moveTo>
                      <a:pt x="816" y="409"/>
                    </a:moveTo>
                    <a:lnTo>
                      <a:pt x="814" y="387"/>
                    </a:lnTo>
                    <a:lnTo>
                      <a:pt x="814" y="366"/>
                    </a:lnTo>
                    <a:lnTo>
                      <a:pt x="810" y="347"/>
                    </a:lnTo>
                    <a:lnTo>
                      <a:pt x="806" y="326"/>
                    </a:lnTo>
                    <a:lnTo>
                      <a:pt x="802" y="307"/>
                    </a:lnTo>
                    <a:lnTo>
                      <a:pt x="797" y="288"/>
                    </a:lnTo>
                    <a:lnTo>
                      <a:pt x="791" y="268"/>
                    </a:lnTo>
                    <a:lnTo>
                      <a:pt x="783" y="249"/>
                    </a:lnTo>
                    <a:lnTo>
                      <a:pt x="766" y="215"/>
                    </a:lnTo>
                    <a:lnTo>
                      <a:pt x="745" y="180"/>
                    </a:lnTo>
                    <a:lnTo>
                      <a:pt x="722" y="149"/>
                    </a:lnTo>
                    <a:lnTo>
                      <a:pt x="695" y="121"/>
                    </a:lnTo>
                    <a:lnTo>
                      <a:pt x="666" y="94"/>
                    </a:lnTo>
                    <a:lnTo>
                      <a:pt x="635" y="71"/>
                    </a:lnTo>
                    <a:lnTo>
                      <a:pt x="601" y="50"/>
                    </a:lnTo>
                    <a:lnTo>
                      <a:pt x="566" y="32"/>
                    </a:lnTo>
                    <a:lnTo>
                      <a:pt x="547" y="25"/>
                    </a:lnTo>
                    <a:lnTo>
                      <a:pt x="528" y="19"/>
                    </a:lnTo>
                    <a:lnTo>
                      <a:pt x="509" y="13"/>
                    </a:lnTo>
                    <a:lnTo>
                      <a:pt x="489" y="9"/>
                    </a:lnTo>
                    <a:lnTo>
                      <a:pt x="470" y="5"/>
                    </a:lnTo>
                    <a:lnTo>
                      <a:pt x="449" y="4"/>
                    </a:lnTo>
                    <a:lnTo>
                      <a:pt x="428" y="2"/>
                    </a:lnTo>
                    <a:lnTo>
                      <a:pt x="407" y="0"/>
                    </a:lnTo>
                    <a:lnTo>
                      <a:pt x="386" y="2"/>
                    </a:lnTo>
                    <a:lnTo>
                      <a:pt x="365" y="4"/>
                    </a:lnTo>
                    <a:lnTo>
                      <a:pt x="345" y="5"/>
                    </a:lnTo>
                    <a:lnTo>
                      <a:pt x="324" y="9"/>
                    </a:lnTo>
                    <a:lnTo>
                      <a:pt x="305" y="13"/>
                    </a:lnTo>
                    <a:lnTo>
                      <a:pt x="286" y="19"/>
                    </a:lnTo>
                    <a:lnTo>
                      <a:pt x="267" y="25"/>
                    </a:lnTo>
                    <a:lnTo>
                      <a:pt x="247" y="32"/>
                    </a:lnTo>
                    <a:lnTo>
                      <a:pt x="213" y="50"/>
                    </a:lnTo>
                    <a:lnTo>
                      <a:pt x="178" y="71"/>
                    </a:lnTo>
                    <a:lnTo>
                      <a:pt x="148" y="94"/>
                    </a:lnTo>
                    <a:lnTo>
                      <a:pt x="119" y="121"/>
                    </a:lnTo>
                    <a:lnTo>
                      <a:pt x="92" y="149"/>
                    </a:lnTo>
                    <a:lnTo>
                      <a:pt x="69" y="180"/>
                    </a:lnTo>
                    <a:lnTo>
                      <a:pt x="48" y="215"/>
                    </a:lnTo>
                    <a:lnTo>
                      <a:pt x="31" y="249"/>
                    </a:lnTo>
                    <a:lnTo>
                      <a:pt x="25" y="268"/>
                    </a:lnTo>
                    <a:lnTo>
                      <a:pt x="17" y="288"/>
                    </a:lnTo>
                    <a:lnTo>
                      <a:pt x="11" y="307"/>
                    </a:lnTo>
                    <a:lnTo>
                      <a:pt x="8" y="326"/>
                    </a:lnTo>
                    <a:lnTo>
                      <a:pt x="4" y="347"/>
                    </a:lnTo>
                    <a:lnTo>
                      <a:pt x="2" y="366"/>
                    </a:lnTo>
                    <a:lnTo>
                      <a:pt x="0" y="387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2" y="451"/>
                    </a:lnTo>
                    <a:lnTo>
                      <a:pt x="4" y="470"/>
                    </a:lnTo>
                    <a:lnTo>
                      <a:pt x="8" y="491"/>
                    </a:lnTo>
                    <a:lnTo>
                      <a:pt x="11" y="510"/>
                    </a:lnTo>
                    <a:lnTo>
                      <a:pt x="17" y="529"/>
                    </a:lnTo>
                    <a:lnTo>
                      <a:pt x="25" y="549"/>
                    </a:lnTo>
                    <a:lnTo>
                      <a:pt x="31" y="568"/>
                    </a:lnTo>
                    <a:lnTo>
                      <a:pt x="48" y="602"/>
                    </a:lnTo>
                    <a:lnTo>
                      <a:pt x="69" y="637"/>
                    </a:lnTo>
                    <a:lnTo>
                      <a:pt x="92" y="668"/>
                    </a:lnTo>
                    <a:lnTo>
                      <a:pt x="119" y="696"/>
                    </a:lnTo>
                    <a:lnTo>
                      <a:pt x="148" y="723"/>
                    </a:lnTo>
                    <a:lnTo>
                      <a:pt x="178" y="746"/>
                    </a:lnTo>
                    <a:lnTo>
                      <a:pt x="213" y="767"/>
                    </a:lnTo>
                    <a:lnTo>
                      <a:pt x="247" y="785"/>
                    </a:lnTo>
                    <a:lnTo>
                      <a:pt x="267" y="792"/>
                    </a:lnTo>
                    <a:lnTo>
                      <a:pt x="286" y="798"/>
                    </a:lnTo>
                    <a:lnTo>
                      <a:pt x="305" y="804"/>
                    </a:lnTo>
                    <a:lnTo>
                      <a:pt x="324" y="808"/>
                    </a:lnTo>
                    <a:lnTo>
                      <a:pt x="345" y="812"/>
                    </a:lnTo>
                    <a:lnTo>
                      <a:pt x="365" y="813"/>
                    </a:lnTo>
                    <a:lnTo>
                      <a:pt x="386" y="815"/>
                    </a:lnTo>
                    <a:lnTo>
                      <a:pt x="407" y="817"/>
                    </a:lnTo>
                    <a:lnTo>
                      <a:pt x="428" y="815"/>
                    </a:lnTo>
                    <a:lnTo>
                      <a:pt x="449" y="813"/>
                    </a:lnTo>
                    <a:lnTo>
                      <a:pt x="470" y="812"/>
                    </a:lnTo>
                    <a:lnTo>
                      <a:pt x="489" y="808"/>
                    </a:lnTo>
                    <a:lnTo>
                      <a:pt x="509" y="804"/>
                    </a:lnTo>
                    <a:lnTo>
                      <a:pt x="528" y="798"/>
                    </a:lnTo>
                    <a:lnTo>
                      <a:pt x="547" y="792"/>
                    </a:lnTo>
                    <a:lnTo>
                      <a:pt x="566" y="785"/>
                    </a:lnTo>
                    <a:lnTo>
                      <a:pt x="601" y="767"/>
                    </a:lnTo>
                    <a:lnTo>
                      <a:pt x="635" y="746"/>
                    </a:lnTo>
                    <a:lnTo>
                      <a:pt x="666" y="723"/>
                    </a:lnTo>
                    <a:lnTo>
                      <a:pt x="695" y="696"/>
                    </a:lnTo>
                    <a:lnTo>
                      <a:pt x="722" y="668"/>
                    </a:lnTo>
                    <a:lnTo>
                      <a:pt x="745" y="637"/>
                    </a:lnTo>
                    <a:lnTo>
                      <a:pt x="766" y="602"/>
                    </a:lnTo>
                    <a:lnTo>
                      <a:pt x="783" y="568"/>
                    </a:lnTo>
                    <a:lnTo>
                      <a:pt x="791" y="549"/>
                    </a:lnTo>
                    <a:lnTo>
                      <a:pt x="797" y="529"/>
                    </a:lnTo>
                    <a:lnTo>
                      <a:pt x="802" y="510"/>
                    </a:lnTo>
                    <a:lnTo>
                      <a:pt x="806" y="491"/>
                    </a:lnTo>
                    <a:lnTo>
                      <a:pt x="810" y="470"/>
                    </a:lnTo>
                    <a:lnTo>
                      <a:pt x="814" y="451"/>
                    </a:lnTo>
                    <a:lnTo>
                      <a:pt x="814" y="430"/>
                    </a:lnTo>
                    <a:lnTo>
                      <a:pt x="816" y="409"/>
                    </a:lnTo>
                    <a:close/>
                    <a:moveTo>
                      <a:pt x="806" y="409"/>
                    </a:moveTo>
                    <a:lnTo>
                      <a:pt x="806" y="430"/>
                    </a:lnTo>
                    <a:lnTo>
                      <a:pt x="804" y="449"/>
                    </a:lnTo>
                    <a:lnTo>
                      <a:pt x="802" y="470"/>
                    </a:lnTo>
                    <a:lnTo>
                      <a:pt x="798" y="489"/>
                    </a:lnTo>
                    <a:lnTo>
                      <a:pt x="795" y="508"/>
                    </a:lnTo>
                    <a:lnTo>
                      <a:pt x="789" y="528"/>
                    </a:lnTo>
                    <a:lnTo>
                      <a:pt x="783" y="547"/>
                    </a:lnTo>
                    <a:lnTo>
                      <a:pt x="775" y="564"/>
                    </a:lnTo>
                    <a:lnTo>
                      <a:pt x="758" y="599"/>
                    </a:lnTo>
                    <a:lnTo>
                      <a:pt x="739" y="631"/>
                    </a:lnTo>
                    <a:lnTo>
                      <a:pt x="716" y="662"/>
                    </a:lnTo>
                    <a:lnTo>
                      <a:pt x="689" y="691"/>
                    </a:lnTo>
                    <a:lnTo>
                      <a:pt x="662" y="718"/>
                    </a:lnTo>
                    <a:lnTo>
                      <a:pt x="631" y="741"/>
                    </a:lnTo>
                    <a:lnTo>
                      <a:pt x="597" y="760"/>
                    </a:lnTo>
                    <a:lnTo>
                      <a:pt x="562" y="777"/>
                    </a:lnTo>
                    <a:lnTo>
                      <a:pt x="545" y="785"/>
                    </a:lnTo>
                    <a:lnTo>
                      <a:pt x="526" y="790"/>
                    </a:lnTo>
                    <a:lnTo>
                      <a:pt x="507" y="796"/>
                    </a:lnTo>
                    <a:lnTo>
                      <a:pt x="487" y="800"/>
                    </a:lnTo>
                    <a:lnTo>
                      <a:pt x="468" y="804"/>
                    </a:lnTo>
                    <a:lnTo>
                      <a:pt x="447" y="806"/>
                    </a:lnTo>
                    <a:lnTo>
                      <a:pt x="428" y="808"/>
                    </a:lnTo>
                    <a:lnTo>
                      <a:pt x="407" y="808"/>
                    </a:lnTo>
                    <a:lnTo>
                      <a:pt x="386" y="808"/>
                    </a:lnTo>
                    <a:lnTo>
                      <a:pt x="367" y="806"/>
                    </a:lnTo>
                    <a:lnTo>
                      <a:pt x="347" y="804"/>
                    </a:lnTo>
                    <a:lnTo>
                      <a:pt x="326" y="800"/>
                    </a:lnTo>
                    <a:lnTo>
                      <a:pt x="307" y="796"/>
                    </a:lnTo>
                    <a:lnTo>
                      <a:pt x="288" y="790"/>
                    </a:lnTo>
                    <a:lnTo>
                      <a:pt x="271" y="785"/>
                    </a:lnTo>
                    <a:lnTo>
                      <a:pt x="251" y="777"/>
                    </a:lnTo>
                    <a:lnTo>
                      <a:pt x="217" y="760"/>
                    </a:lnTo>
                    <a:lnTo>
                      <a:pt x="184" y="741"/>
                    </a:lnTo>
                    <a:lnTo>
                      <a:pt x="153" y="718"/>
                    </a:lnTo>
                    <a:lnTo>
                      <a:pt x="125" y="691"/>
                    </a:lnTo>
                    <a:lnTo>
                      <a:pt x="100" y="662"/>
                    </a:lnTo>
                    <a:lnTo>
                      <a:pt x="77" y="631"/>
                    </a:lnTo>
                    <a:lnTo>
                      <a:pt x="55" y="599"/>
                    </a:lnTo>
                    <a:lnTo>
                      <a:pt x="38" y="564"/>
                    </a:lnTo>
                    <a:lnTo>
                      <a:pt x="32" y="547"/>
                    </a:lnTo>
                    <a:lnTo>
                      <a:pt x="25" y="528"/>
                    </a:lnTo>
                    <a:lnTo>
                      <a:pt x="21" y="508"/>
                    </a:lnTo>
                    <a:lnTo>
                      <a:pt x="15" y="489"/>
                    </a:lnTo>
                    <a:lnTo>
                      <a:pt x="11" y="470"/>
                    </a:lnTo>
                    <a:lnTo>
                      <a:pt x="9" y="449"/>
                    </a:lnTo>
                    <a:lnTo>
                      <a:pt x="8" y="430"/>
                    </a:lnTo>
                    <a:lnTo>
                      <a:pt x="8" y="409"/>
                    </a:lnTo>
                    <a:lnTo>
                      <a:pt x="8" y="387"/>
                    </a:lnTo>
                    <a:lnTo>
                      <a:pt x="9" y="368"/>
                    </a:lnTo>
                    <a:lnTo>
                      <a:pt x="11" y="347"/>
                    </a:lnTo>
                    <a:lnTo>
                      <a:pt x="15" y="328"/>
                    </a:lnTo>
                    <a:lnTo>
                      <a:pt x="21" y="309"/>
                    </a:lnTo>
                    <a:lnTo>
                      <a:pt x="25" y="290"/>
                    </a:lnTo>
                    <a:lnTo>
                      <a:pt x="32" y="270"/>
                    </a:lnTo>
                    <a:lnTo>
                      <a:pt x="38" y="253"/>
                    </a:lnTo>
                    <a:lnTo>
                      <a:pt x="55" y="218"/>
                    </a:lnTo>
                    <a:lnTo>
                      <a:pt x="77" y="186"/>
                    </a:lnTo>
                    <a:lnTo>
                      <a:pt x="100" y="155"/>
                    </a:lnTo>
                    <a:lnTo>
                      <a:pt x="125" y="126"/>
                    </a:lnTo>
                    <a:lnTo>
                      <a:pt x="153" y="99"/>
                    </a:lnTo>
                    <a:lnTo>
                      <a:pt x="184" y="76"/>
                    </a:lnTo>
                    <a:lnTo>
                      <a:pt x="217" y="57"/>
                    </a:lnTo>
                    <a:lnTo>
                      <a:pt x="251" y="40"/>
                    </a:lnTo>
                    <a:lnTo>
                      <a:pt x="271" y="32"/>
                    </a:lnTo>
                    <a:lnTo>
                      <a:pt x="288" y="27"/>
                    </a:lnTo>
                    <a:lnTo>
                      <a:pt x="307" y="21"/>
                    </a:lnTo>
                    <a:lnTo>
                      <a:pt x="326" y="17"/>
                    </a:lnTo>
                    <a:lnTo>
                      <a:pt x="347" y="13"/>
                    </a:lnTo>
                    <a:lnTo>
                      <a:pt x="367" y="11"/>
                    </a:lnTo>
                    <a:lnTo>
                      <a:pt x="386" y="9"/>
                    </a:lnTo>
                    <a:lnTo>
                      <a:pt x="407" y="9"/>
                    </a:lnTo>
                    <a:lnTo>
                      <a:pt x="428" y="9"/>
                    </a:lnTo>
                    <a:lnTo>
                      <a:pt x="447" y="11"/>
                    </a:lnTo>
                    <a:lnTo>
                      <a:pt x="468" y="13"/>
                    </a:lnTo>
                    <a:lnTo>
                      <a:pt x="487" y="17"/>
                    </a:lnTo>
                    <a:lnTo>
                      <a:pt x="507" y="21"/>
                    </a:lnTo>
                    <a:lnTo>
                      <a:pt x="526" y="27"/>
                    </a:lnTo>
                    <a:lnTo>
                      <a:pt x="545" y="32"/>
                    </a:lnTo>
                    <a:lnTo>
                      <a:pt x="562" y="40"/>
                    </a:lnTo>
                    <a:lnTo>
                      <a:pt x="597" y="57"/>
                    </a:lnTo>
                    <a:lnTo>
                      <a:pt x="631" y="76"/>
                    </a:lnTo>
                    <a:lnTo>
                      <a:pt x="662" y="99"/>
                    </a:lnTo>
                    <a:lnTo>
                      <a:pt x="689" y="126"/>
                    </a:lnTo>
                    <a:lnTo>
                      <a:pt x="716" y="155"/>
                    </a:lnTo>
                    <a:lnTo>
                      <a:pt x="739" y="186"/>
                    </a:lnTo>
                    <a:lnTo>
                      <a:pt x="758" y="218"/>
                    </a:lnTo>
                    <a:lnTo>
                      <a:pt x="775" y="253"/>
                    </a:lnTo>
                    <a:lnTo>
                      <a:pt x="783" y="270"/>
                    </a:lnTo>
                    <a:lnTo>
                      <a:pt x="789" y="290"/>
                    </a:lnTo>
                    <a:lnTo>
                      <a:pt x="795" y="309"/>
                    </a:lnTo>
                    <a:lnTo>
                      <a:pt x="798" y="328"/>
                    </a:lnTo>
                    <a:lnTo>
                      <a:pt x="802" y="347"/>
                    </a:lnTo>
                    <a:lnTo>
                      <a:pt x="804" y="368"/>
                    </a:lnTo>
                    <a:lnTo>
                      <a:pt x="806" y="387"/>
                    </a:lnTo>
                    <a:lnTo>
                      <a:pt x="806" y="409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8" name="Freeform 122">
                <a:extLst>
                  <a:ext uri="{FF2B5EF4-FFF2-40B4-BE49-F238E27FC236}">
                    <a16:creationId xmlns:a16="http://schemas.microsoft.com/office/drawing/2014/main" id="{9EE29D13-5F5A-41C9-B707-57EB151FEE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3" y="1776"/>
                <a:ext cx="808" cy="807"/>
              </a:xfrm>
              <a:custGeom>
                <a:avLst/>
                <a:gdLst>
                  <a:gd name="T0" fmla="*/ 802 w 808"/>
                  <a:gd name="T1" fmla="*/ 342 h 807"/>
                  <a:gd name="T2" fmla="*/ 783 w 808"/>
                  <a:gd name="T3" fmla="*/ 265 h 807"/>
                  <a:gd name="T4" fmla="*/ 714 w 808"/>
                  <a:gd name="T5" fmla="*/ 146 h 807"/>
                  <a:gd name="T6" fmla="*/ 595 w 808"/>
                  <a:gd name="T7" fmla="*/ 48 h 807"/>
                  <a:gd name="T8" fmla="*/ 505 w 808"/>
                  <a:gd name="T9" fmla="*/ 12 h 807"/>
                  <a:gd name="T10" fmla="*/ 424 w 808"/>
                  <a:gd name="T11" fmla="*/ 0 h 807"/>
                  <a:gd name="T12" fmla="*/ 341 w 808"/>
                  <a:gd name="T13" fmla="*/ 4 h 807"/>
                  <a:gd name="T14" fmla="*/ 265 w 808"/>
                  <a:gd name="T15" fmla="*/ 23 h 807"/>
                  <a:gd name="T16" fmla="*/ 146 w 808"/>
                  <a:gd name="T17" fmla="*/ 93 h 807"/>
                  <a:gd name="T18" fmla="*/ 48 w 808"/>
                  <a:gd name="T19" fmla="*/ 212 h 807"/>
                  <a:gd name="T20" fmla="*/ 13 w 808"/>
                  <a:gd name="T21" fmla="*/ 302 h 807"/>
                  <a:gd name="T22" fmla="*/ 0 w 808"/>
                  <a:gd name="T23" fmla="*/ 382 h 807"/>
                  <a:gd name="T24" fmla="*/ 4 w 808"/>
                  <a:gd name="T25" fmla="*/ 465 h 807"/>
                  <a:gd name="T26" fmla="*/ 25 w 808"/>
                  <a:gd name="T27" fmla="*/ 542 h 807"/>
                  <a:gd name="T28" fmla="*/ 92 w 808"/>
                  <a:gd name="T29" fmla="*/ 661 h 807"/>
                  <a:gd name="T30" fmla="*/ 211 w 808"/>
                  <a:gd name="T31" fmla="*/ 759 h 807"/>
                  <a:gd name="T32" fmla="*/ 303 w 808"/>
                  <a:gd name="T33" fmla="*/ 795 h 807"/>
                  <a:gd name="T34" fmla="*/ 382 w 808"/>
                  <a:gd name="T35" fmla="*/ 807 h 807"/>
                  <a:gd name="T36" fmla="*/ 464 w 808"/>
                  <a:gd name="T37" fmla="*/ 803 h 807"/>
                  <a:gd name="T38" fmla="*/ 543 w 808"/>
                  <a:gd name="T39" fmla="*/ 784 h 807"/>
                  <a:gd name="T40" fmla="*/ 660 w 808"/>
                  <a:gd name="T41" fmla="*/ 714 h 807"/>
                  <a:gd name="T42" fmla="*/ 758 w 808"/>
                  <a:gd name="T43" fmla="*/ 595 h 807"/>
                  <a:gd name="T44" fmla="*/ 794 w 808"/>
                  <a:gd name="T45" fmla="*/ 505 h 807"/>
                  <a:gd name="T46" fmla="*/ 806 w 808"/>
                  <a:gd name="T47" fmla="*/ 425 h 807"/>
                  <a:gd name="T48" fmla="*/ 796 w 808"/>
                  <a:gd name="T49" fmla="*/ 444 h 807"/>
                  <a:gd name="T50" fmla="*/ 781 w 808"/>
                  <a:gd name="T51" fmla="*/ 521 h 807"/>
                  <a:gd name="T52" fmla="*/ 731 w 808"/>
                  <a:gd name="T53" fmla="*/ 624 h 807"/>
                  <a:gd name="T54" fmla="*/ 624 w 808"/>
                  <a:gd name="T55" fmla="*/ 732 h 807"/>
                  <a:gd name="T56" fmla="*/ 520 w 808"/>
                  <a:gd name="T57" fmla="*/ 782 h 807"/>
                  <a:gd name="T58" fmla="*/ 443 w 808"/>
                  <a:gd name="T59" fmla="*/ 797 h 807"/>
                  <a:gd name="T60" fmla="*/ 363 w 808"/>
                  <a:gd name="T61" fmla="*/ 797 h 807"/>
                  <a:gd name="T62" fmla="*/ 286 w 808"/>
                  <a:gd name="T63" fmla="*/ 782 h 807"/>
                  <a:gd name="T64" fmla="*/ 182 w 808"/>
                  <a:gd name="T65" fmla="*/ 732 h 807"/>
                  <a:gd name="T66" fmla="*/ 75 w 808"/>
                  <a:gd name="T67" fmla="*/ 624 h 807"/>
                  <a:gd name="T68" fmla="*/ 25 w 808"/>
                  <a:gd name="T69" fmla="*/ 521 h 807"/>
                  <a:gd name="T70" fmla="*/ 9 w 808"/>
                  <a:gd name="T71" fmla="*/ 444 h 807"/>
                  <a:gd name="T72" fmla="*/ 9 w 808"/>
                  <a:gd name="T73" fmla="*/ 363 h 807"/>
                  <a:gd name="T74" fmla="*/ 25 w 808"/>
                  <a:gd name="T75" fmla="*/ 286 h 807"/>
                  <a:gd name="T76" fmla="*/ 75 w 808"/>
                  <a:gd name="T77" fmla="*/ 183 h 807"/>
                  <a:gd name="T78" fmla="*/ 182 w 808"/>
                  <a:gd name="T79" fmla="*/ 75 h 807"/>
                  <a:gd name="T80" fmla="*/ 286 w 808"/>
                  <a:gd name="T81" fmla="*/ 25 h 807"/>
                  <a:gd name="T82" fmla="*/ 363 w 808"/>
                  <a:gd name="T83" fmla="*/ 10 h 807"/>
                  <a:gd name="T84" fmla="*/ 443 w 808"/>
                  <a:gd name="T85" fmla="*/ 10 h 807"/>
                  <a:gd name="T86" fmla="*/ 520 w 808"/>
                  <a:gd name="T87" fmla="*/ 25 h 807"/>
                  <a:gd name="T88" fmla="*/ 624 w 808"/>
                  <a:gd name="T89" fmla="*/ 75 h 807"/>
                  <a:gd name="T90" fmla="*/ 731 w 808"/>
                  <a:gd name="T91" fmla="*/ 183 h 807"/>
                  <a:gd name="T92" fmla="*/ 781 w 808"/>
                  <a:gd name="T93" fmla="*/ 286 h 807"/>
                  <a:gd name="T94" fmla="*/ 796 w 808"/>
                  <a:gd name="T95" fmla="*/ 363 h 80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8"/>
                  <a:gd name="T145" fmla="*/ 0 h 807"/>
                  <a:gd name="T146" fmla="*/ 808 w 808"/>
                  <a:gd name="T147" fmla="*/ 807 h 80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8" h="807">
                    <a:moveTo>
                      <a:pt x="808" y="404"/>
                    </a:moveTo>
                    <a:lnTo>
                      <a:pt x="806" y="382"/>
                    </a:lnTo>
                    <a:lnTo>
                      <a:pt x="804" y="361"/>
                    </a:lnTo>
                    <a:lnTo>
                      <a:pt x="802" y="342"/>
                    </a:lnTo>
                    <a:lnTo>
                      <a:pt x="798" y="323"/>
                    </a:lnTo>
                    <a:lnTo>
                      <a:pt x="794" y="302"/>
                    </a:lnTo>
                    <a:lnTo>
                      <a:pt x="789" y="283"/>
                    </a:lnTo>
                    <a:lnTo>
                      <a:pt x="783" y="265"/>
                    </a:lnTo>
                    <a:lnTo>
                      <a:pt x="775" y="246"/>
                    </a:lnTo>
                    <a:lnTo>
                      <a:pt x="758" y="212"/>
                    </a:lnTo>
                    <a:lnTo>
                      <a:pt x="739" y="177"/>
                    </a:lnTo>
                    <a:lnTo>
                      <a:pt x="714" y="146"/>
                    </a:lnTo>
                    <a:lnTo>
                      <a:pt x="689" y="118"/>
                    </a:lnTo>
                    <a:lnTo>
                      <a:pt x="660" y="93"/>
                    </a:lnTo>
                    <a:lnTo>
                      <a:pt x="629" y="70"/>
                    </a:lnTo>
                    <a:lnTo>
                      <a:pt x="595" y="48"/>
                    </a:lnTo>
                    <a:lnTo>
                      <a:pt x="560" y="31"/>
                    </a:lnTo>
                    <a:lnTo>
                      <a:pt x="543" y="23"/>
                    </a:lnTo>
                    <a:lnTo>
                      <a:pt x="524" y="18"/>
                    </a:lnTo>
                    <a:lnTo>
                      <a:pt x="505" y="12"/>
                    </a:lnTo>
                    <a:lnTo>
                      <a:pt x="485" y="8"/>
                    </a:lnTo>
                    <a:lnTo>
                      <a:pt x="464" y="4"/>
                    </a:lnTo>
                    <a:lnTo>
                      <a:pt x="445" y="2"/>
                    </a:lnTo>
                    <a:lnTo>
                      <a:pt x="424" y="0"/>
                    </a:lnTo>
                    <a:lnTo>
                      <a:pt x="403" y="0"/>
                    </a:lnTo>
                    <a:lnTo>
                      <a:pt x="382" y="0"/>
                    </a:lnTo>
                    <a:lnTo>
                      <a:pt x="363" y="2"/>
                    </a:lnTo>
                    <a:lnTo>
                      <a:pt x="341" y="4"/>
                    </a:lnTo>
                    <a:lnTo>
                      <a:pt x="322" y="8"/>
                    </a:lnTo>
                    <a:lnTo>
                      <a:pt x="303" y="12"/>
                    </a:lnTo>
                    <a:lnTo>
                      <a:pt x="284" y="18"/>
                    </a:lnTo>
                    <a:lnTo>
                      <a:pt x="265" y="23"/>
                    </a:lnTo>
                    <a:lnTo>
                      <a:pt x="245" y="31"/>
                    </a:lnTo>
                    <a:lnTo>
                      <a:pt x="211" y="48"/>
                    </a:lnTo>
                    <a:lnTo>
                      <a:pt x="178" y="70"/>
                    </a:lnTo>
                    <a:lnTo>
                      <a:pt x="146" y="93"/>
                    </a:lnTo>
                    <a:lnTo>
                      <a:pt x="117" y="118"/>
                    </a:lnTo>
                    <a:lnTo>
                      <a:pt x="92" y="146"/>
                    </a:lnTo>
                    <a:lnTo>
                      <a:pt x="69" y="177"/>
                    </a:lnTo>
                    <a:lnTo>
                      <a:pt x="48" y="212"/>
                    </a:lnTo>
                    <a:lnTo>
                      <a:pt x="30" y="246"/>
                    </a:lnTo>
                    <a:lnTo>
                      <a:pt x="25" y="265"/>
                    </a:lnTo>
                    <a:lnTo>
                      <a:pt x="17" y="283"/>
                    </a:lnTo>
                    <a:lnTo>
                      <a:pt x="13" y="302"/>
                    </a:lnTo>
                    <a:lnTo>
                      <a:pt x="7" y="323"/>
                    </a:lnTo>
                    <a:lnTo>
                      <a:pt x="4" y="342"/>
                    </a:lnTo>
                    <a:lnTo>
                      <a:pt x="2" y="361"/>
                    </a:lnTo>
                    <a:lnTo>
                      <a:pt x="0" y="382"/>
                    </a:lnTo>
                    <a:lnTo>
                      <a:pt x="0" y="404"/>
                    </a:lnTo>
                    <a:lnTo>
                      <a:pt x="0" y="425"/>
                    </a:lnTo>
                    <a:lnTo>
                      <a:pt x="2" y="446"/>
                    </a:lnTo>
                    <a:lnTo>
                      <a:pt x="4" y="465"/>
                    </a:lnTo>
                    <a:lnTo>
                      <a:pt x="7" y="484"/>
                    </a:lnTo>
                    <a:lnTo>
                      <a:pt x="13" y="505"/>
                    </a:lnTo>
                    <a:lnTo>
                      <a:pt x="17" y="524"/>
                    </a:lnTo>
                    <a:lnTo>
                      <a:pt x="25" y="542"/>
                    </a:lnTo>
                    <a:lnTo>
                      <a:pt x="30" y="561"/>
                    </a:lnTo>
                    <a:lnTo>
                      <a:pt x="48" y="595"/>
                    </a:lnTo>
                    <a:lnTo>
                      <a:pt x="69" y="630"/>
                    </a:lnTo>
                    <a:lnTo>
                      <a:pt x="92" y="661"/>
                    </a:lnTo>
                    <a:lnTo>
                      <a:pt x="117" y="689"/>
                    </a:lnTo>
                    <a:lnTo>
                      <a:pt x="146" y="714"/>
                    </a:lnTo>
                    <a:lnTo>
                      <a:pt x="178" y="737"/>
                    </a:lnTo>
                    <a:lnTo>
                      <a:pt x="211" y="759"/>
                    </a:lnTo>
                    <a:lnTo>
                      <a:pt x="245" y="776"/>
                    </a:lnTo>
                    <a:lnTo>
                      <a:pt x="265" y="784"/>
                    </a:lnTo>
                    <a:lnTo>
                      <a:pt x="284" y="789"/>
                    </a:lnTo>
                    <a:lnTo>
                      <a:pt x="303" y="795"/>
                    </a:lnTo>
                    <a:lnTo>
                      <a:pt x="322" y="799"/>
                    </a:lnTo>
                    <a:lnTo>
                      <a:pt x="341" y="803"/>
                    </a:lnTo>
                    <a:lnTo>
                      <a:pt x="363" y="805"/>
                    </a:lnTo>
                    <a:lnTo>
                      <a:pt x="382" y="807"/>
                    </a:lnTo>
                    <a:lnTo>
                      <a:pt x="403" y="807"/>
                    </a:lnTo>
                    <a:lnTo>
                      <a:pt x="424" y="807"/>
                    </a:lnTo>
                    <a:lnTo>
                      <a:pt x="445" y="805"/>
                    </a:lnTo>
                    <a:lnTo>
                      <a:pt x="464" y="803"/>
                    </a:lnTo>
                    <a:lnTo>
                      <a:pt x="485" y="799"/>
                    </a:lnTo>
                    <a:lnTo>
                      <a:pt x="505" y="795"/>
                    </a:lnTo>
                    <a:lnTo>
                      <a:pt x="524" y="789"/>
                    </a:lnTo>
                    <a:lnTo>
                      <a:pt x="543" y="784"/>
                    </a:lnTo>
                    <a:lnTo>
                      <a:pt x="560" y="776"/>
                    </a:lnTo>
                    <a:lnTo>
                      <a:pt x="595" y="759"/>
                    </a:lnTo>
                    <a:lnTo>
                      <a:pt x="629" y="737"/>
                    </a:lnTo>
                    <a:lnTo>
                      <a:pt x="660" y="714"/>
                    </a:lnTo>
                    <a:lnTo>
                      <a:pt x="689" y="689"/>
                    </a:lnTo>
                    <a:lnTo>
                      <a:pt x="714" y="661"/>
                    </a:lnTo>
                    <a:lnTo>
                      <a:pt x="739" y="630"/>
                    </a:lnTo>
                    <a:lnTo>
                      <a:pt x="758" y="595"/>
                    </a:lnTo>
                    <a:lnTo>
                      <a:pt x="775" y="561"/>
                    </a:lnTo>
                    <a:lnTo>
                      <a:pt x="783" y="542"/>
                    </a:lnTo>
                    <a:lnTo>
                      <a:pt x="789" y="524"/>
                    </a:lnTo>
                    <a:lnTo>
                      <a:pt x="794" y="505"/>
                    </a:lnTo>
                    <a:lnTo>
                      <a:pt x="798" y="484"/>
                    </a:lnTo>
                    <a:lnTo>
                      <a:pt x="802" y="465"/>
                    </a:lnTo>
                    <a:lnTo>
                      <a:pt x="804" y="446"/>
                    </a:lnTo>
                    <a:lnTo>
                      <a:pt x="806" y="425"/>
                    </a:lnTo>
                    <a:lnTo>
                      <a:pt x="808" y="404"/>
                    </a:lnTo>
                    <a:close/>
                    <a:moveTo>
                      <a:pt x="798" y="404"/>
                    </a:moveTo>
                    <a:lnTo>
                      <a:pt x="798" y="425"/>
                    </a:lnTo>
                    <a:lnTo>
                      <a:pt x="796" y="444"/>
                    </a:lnTo>
                    <a:lnTo>
                      <a:pt x="794" y="463"/>
                    </a:lnTo>
                    <a:lnTo>
                      <a:pt x="791" y="484"/>
                    </a:lnTo>
                    <a:lnTo>
                      <a:pt x="787" y="501"/>
                    </a:lnTo>
                    <a:lnTo>
                      <a:pt x="781" y="521"/>
                    </a:lnTo>
                    <a:lnTo>
                      <a:pt x="775" y="540"/>
                    </a:lnTo>
                    <a:lnTo>
                      <a:pt x="768" y="557"/>
                    </a:lnTo>
                    <a:lnTo>
                      <a:pt x="750" y="592"/>
                    </a:lnTo>
                    <a:lnTo>
                      <a:pt x="731" y="624"/>
                    </a:lnTo>
                    <a:lnTo>
                      <a:pt x="708" y="655"/>
                    </a:lnTo>
                    <a:lnTo>
                      <a:pt x="683" y="684"/>
                    </a:lnTo>
                    <a:lnTo>
                      <a:pt x="654" y="709"/>
                    </a:lnTo>
                    <a:lnTo>
                      <a:pt x="624" y="732"/>
                    </a:lnTo>
                    <a:lnTo>
                      <a:pt x="591" y="751"/>
                    </a:lnTo>
                    <a:lnTo>
                      <a:pt x="556" y="768"/>
                    </a:lnTo>
                    <a:lnTo>
                      <a:pt x="539" y="776"/>
                    </a:lnTo>
                    <a:lnTo>
                      <a:pt x="520" y="782"/>
                    </a:lnTo>
                    <a:lnTo>
                      <a:pt x="503" y="787"/>
                    </a:lnTo>
                    <a:lnTo>
                      <a:pt x="483" y="791"/>
                    </a:lnTo>
                    <a:lnTo>
                      <a:pt x="464" y="795"/>
                    </a:lnTo>
                    <a:lnTo>
                      <a:pt x="443" y="797"/>
                    </a:lnTo>
                    <a:lnTo>
                      <a:pt x="424" y="799"/>
                    </a:lnTo>
                    <a:lnTo>
                      <a:pt x="403" y="799"/>
                    </a:lnTo>
                    <a:lnTo>
                      <a:pt x="384" y="799"/>
                    </a:lnTo>
                    <a:lnTo>
                      <a:pt x="363" y="797"/>
                    </a:lnTo>
                    <a:lnTo>
                      <a:pt x="343" y="795"/>
                    </a:lnTo>
                    <a:lnTo>
                      <a:pt x="324" y="791"/>
                    </a:lnTo>
                    <a:lnTo>
                      <a:pt x="305" y="787"/>
                    </a:lnTo>
                    <a:lnTo>
                      <a:pt x="286" y="782"/>
                    </a:lnTo>
                    <a:lnTo>
                      <a:pt x="267" y="776"/>
                    </a:lnTo>
                    <a:lnTo>
                      <a:pt x="249" y="768"/>
                    </a:lnTo>
                    <a:lnTo>
                      <a:pt x="215" y="751"/>
                    </a:lnTo>
                    <a:lnTo>
                      <a:pt x="182" y="732"/>
                    </a:lnTo>
                    <a:lnTo>
                      <a:pt x="151" y="709"/>
                    </a:lnTo>
                    <a:lnTo>
                      <a:pt x="124" y="684"/>
                    </a:lnTo>
                    <a:lnTo>
                      <a:pt x="98" y="655"/>
                    </a:lnTo>
                    <a:lnTo>
                      <a:pt x="75" y="624"/>
                    </a:lnTo>
                    <a:lnTo>
                      <a:pt x="55" y="592"/>
                    </a:lnTo>
                    <a:lnTo>
                      <a:pt x="38" y="557"/>
                    </a:lnTo>
                    <a:lnTo>
                      <a:pt x="32" y="540"/>
                    </a:lnTo>
                    <a:lnTo>
                      <a:pt x="25" y="521"/>
                    </a:lnTo>
                    <a:lnTo>
                      <a:pt x="21" y="501"/>
                    </a:lnTo>
                    <a:lnTo>
                      <a:pt x="15" y="484"/>
                    </a:lnTo>
                    <a:lnTo>
                      <a:pt x="13" y="463"/>
                    </a:lnTo>
                    <a:lnTo>
                      <a:pt x="9" y="444"/>
                    </a:lnTo>
                    <a:lnTo>
                      <a:pt x="7" y="425"/>
                    </a:lnTo>
                    <a:lnTo>
                      <a:pt x="7" y="404"/>
                    </a:lnTo>
                    <a:lnTo>
                      <a:pt x="7" y="382"/>
                    </a:lnTo>
                    <a:lnTo>
                      <a:pt x="9" y="363"/>
                    </a:lnTo>
                    <a:lnTo>
                      <a:pt x="13" y="344"/>
                    </a:lnTo>
                    <a:lnTo>
                      <a:pt x="15" y="323"/>
                    </a:lnTo>
                    <a:lnTo>
                      <a:pt x="21" y="306"/>
                    </a:lnTo>
                    <a:lnTo>
                      <a:pt x="25" y="286"/>
                    </a:lnTo>
                    <a:lnTo>
                      <a:pt x="32" y="267"/>
                    </a:lnTo>
                    <a:lnTo>
                      <a:pt x="38" y="250"/>
                    </a:lnTo>
                    <a:lnTo>
                      <a:pt x="55" y="215"/>
                    </a:lnTo>
                    <a:lnTo>
                      <a:pt x="75" y="183"/>
                    </a:lnTo>
                    <a:lnTo>
                      <a:pt x="98" y="152"/>
                    </a:lnTo>
                    <a:lnTo>
                      <a:pt x="124" y="123"/>
                    </a:lnTo>
                    <a:lnTo>
                      <a:pt x="151" y="98"/>
                    </a:lnTo>
                    <a:lnTo>
                      <a:pt x="182" y="75"/>
                    </a:lnTo>
                    <a:lnTo>
                      <a:pt x="215" y="56"/>
                    </a:lnTo>
                    <a:lnTo>
                      <a:pt x="249" y="39"/>
                    </a:lnTo>
                    <a:lnTo>
                      <a:pt x="267" y="31"/>
                    </a:lnTo>
                    <a:lnTo>
                      <a:pt x="286" y="25"/>
                    </a:lnTo>
                    <a:lnTo>
                      <a:pt x="305" y="20"/>
                    </a:lnTo>
                    <a:lnTo>
                      <a:pt x="324" y="16"/>
                    </a:lnTo>
                    <a:lnTo>
                      <a:pt x="343" y="12"/>
                    </a:lnTo>
                    <a:lnTo>
                      <a:pt x="363" y="10"/>
                    </a:lnTo>
                    <a:lnTo>
                      <a:pt x="384" y="8"/>
                    </a:lnTo>
                    <a:lnTo>
                      <a:pt x="403" y="8"/>
                    </a:lnTo>
                    <a:lnTo>
                      <a:pt x="424" y="8"/>
                    </a:lnTo>
                    <a:lnTo>
                      <a:pt x="443" y="10"/>
                    </a:lnTo>
                    <a:lnTo>
                      <a:pt x="464" y="12"/>
                    </a:lnTo>
                    <a:lnTo>
                      <a:pt x="483" y="16"/>
                    </a:lnTo>
                    <a:lnTo>
                      <a:pt x="503" y="20"/>
                    </a:lnTo>
                    <a:lnTo>
                      <a:pt x="520" y="25"/>
                    </a:lnTo>
                    <a:lnTo>
                      <a:pt x="539" y="31"/>
                    </a:lnTo>
                    <a:lnTo>
                      <a:pt x="556" y="39"/>
                    </a:lnTo>
                    <a:lnTo>
                      <a:pt x="591" y="56"/>
                    </a:lnTo>
                    <a:lnTo>
                      <a:pt x="624" y="75"/>
                    </a:lnTo>
                    <a:lnTo>
                      <a:pt x="654" y="98"/>
                    </a:lnTo>
                    <a:lnTo>
                      <a:pt x="683" y="123"/>
                    </a:lnTo>
                    <a:lnTo>
                      <a:pt x="708" y="152"/>
                    </a:lnTo>
                    <a:lnTo>
                      <a:pt x="731" y="183"/>
                    </a:lnTo>
                    <a:lnTo>
                      <a:pt x="750" y="215"/>
                    </a:lnTo>
                    <a:lnTo>
                      <a:pt x="768" y="250"/>
                    </a:lnTo>
                    <a:lnTo>
                      <a:pt x="775" y="267"/>
                    </a:lnTo>
                    <a:lnTo>
                      <a:pt x="781" y="286"/>
                    </a:lnTo>
                    <a:lnTo>
                      <a:pt x="787" y="306"/>
                    </a:lnTo>
                    <a:lnTo>
                      <a:pt x="791" y="323"/>
                    </a:lnTo>
                    <a:lnTo>
                      <a:pt x="794" y="344"/>
                    </a:lnTo>
                    <a:lnTo>
                      <a:pt x="796" y="363"/>
                    </a:lnTo>
                    <a:lnTo>
                      <a:pt x="798" y="382"/>
                    </a:lnTo>
                    <a:lnTo>
                      <a:pt x="798" y="404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9" name="Freeform 123">
                <a:extLst>
                  <a:ext uri="{FF2B5EF4-FFF2-40B4-BE49-F238E27FC236}">
                    <a16:creationId xmlns:a16="http://schemas.microsoft.com/office/drawing/2014/main" id="{02D6CE73-01EE-4DC0-B0BA-64AC3B9FE7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7" y="1780"/>
                <a:ext cx="798" cy="799"/>
              </a:xfrm>
              <a:custGeom>
                <a:avLst/>
                <a:gdLst>
                  <a:gd name="T0" fmla="*/ 796 w 798"/>
                  <a:gd name="T1" fmla="*/ 359 h 799"/>
                  <a:gd name="T2" fmla="*/ 787 w 798"/>
                  <a:gd name="T3" fmla="*/ 300 h 799"/>
                  <a:gd name="T4" fmla="*/ 767 w 798"/>
                  <a:gd name="T5" fmla="*/ 244 h 799"/>
                  <a:gd name="T6" fmla="*/ 708 w 798"/>
                  <a:gd name="T7" fmla="*/ 146 h 799"/>
                  <a:gd name="T8" fmla="*/ 623 w 798"/>
                  <a:gd name="T9" fmla="*/ 67 h 799"/>
                  <a:gd name="T10" fmla="*/ 537 w 798"/>
                  <a:gd name="T11" fmla="*/ 23 h 799"/>
                  <a:gd name="T12" fmla="*/ 479 w 798"/>
                  <a:gd name="T13" fmla="*/ 8 h 799"/>
                  <a:gd name="T14" fmla="*/ 420 w 798"/>
                  <a:gd name="T15" fmla="*/ 0 h 799"/>
                  <a:gd name="T16" fmla="*/ 359 w 798"/>
                  <a:gd name="T17" fmla="*/ 2 h 799"/>
                  <a:gd name="T18" fmla="*/ 299 w 798"/>
                  <a:gd name="T19" fmla="*/ 12 h 799"/>
                  <a:gd name="T20" fmla="*/ 243 w 798"/>
                  <a:gd name="T21" fmla="*/ 31 h 799"/>
                  <a:gd name="T22" fmla="*/ 145 w 798"/>
                  <a:gd name="T23" fmla="*/ 90 h 799"/>
                  <a:gd name="T24" fmla="*/ 69 w 798"/>
                  <a:gd name="T25" fmla="*/ 177 h 799"/>
                  <a:gd name="T26" fmla="*/ 24 w 798"/>
                  <a:gd name="T27" fmla="*/ 261 h 799"/>
                  <a:gd name="T28" fmla="*/ 7 w 798"/>
                  <a:gd name="T29" fmla="*/ 319 h 799"/>
                  <a:gd name="T30" fmla="*/ 0 w 798"/>
                  <a:gd name="T31" fmla="*/ 378 h 799"/>
                  <a:gd name="T32" fmla="*/ 1 w 798"/>
                  <a:gd name="T33" fmla="*/ 440 h 799"/>
                  <a:gd name="T34" fmla="*/ 13 w 798"/>
                  <a:gd name="T35" fmla="*/ 499 h 799"/>
                  <a:gd name="T36" fmla="*/ 30 w 798"/>
                  <a:gd name="T37" fmla="*/ 555 h 799"/>
                  <a:gd name="T38" fmla="*/ 92 w 798"/>
                  <a:gd name="T39" fmla="*/ 653 h 799"/>
                  <a:gd name="T40" fmla="*/ 176 w 798"/>
                  <a:gd name="T41" fmla="*/ 732 h 799"/>
                  <a:gd name="T42" fmla="*/ 263 w 798"/>
                  <a:gd name="T43" fmla="*/ 776 h 799"/>
                  <a:gd name="T44" fmla="*/ 318 w 798"/>
                  <a:gd name="T45" fmla="*/ 791 h 799"/>
                  <a:gd name="T46" fmla="*/ 378 w 798"/>
                  <a:gd name="T47" fmla="*/ 799 h 799"/>
                  <a:gd name="T48" fmla="*/ 439 w 798"/>
                  <a:gd name="T49" fmla="*/ 797 h 799"/>
                  <a:gd name="T50" fmla="*/ 499 w 798"/>
                  <a:gd name="T51" fmla="*/ 787 h 799"/>
                  <a:gd name="T52" fmla="*/ 554 w 798"/>
                  <a:gd name="T53" fmla="*/ 768 h 799"/>
                  <a:gd name="T54" fmla="*/ 654 w 798"/>
                  <a:gd name="T55" fmla="*/ 709 h 799"/>
                  <a:gd name="T56" fmla="*/ 731 w 798"/>
                  <a:gd name="T57" fmla="*/ 622 h 799"/>
                  <a:gd name="T58" fmla="*/ 775 w 798"/>
                  <a:gd name="T59" fmla="*/ 538 h 799"/>
                  <a:gd name="T60" fmla="*/ 790 w 798"/>
                  <a:gd name="T61" fmla="*/ 480 h 799"/>
                  <a:gd name="T62" fmla="*/ 798 w 798"/>
                  <a:gd name="T63" fmla="*/ 421 h 799"/>
                  <a:gd name="T64" fmla="*/ 790 w 798"/>
                  <a:gd name="T65" fmla="*/ 419 h 799"/>
                  <a:gd name="T66" fmla="*/ 783 w 798"/>
                  <a:gd name="T67" fmla="*/ 478 h 799"/>
                  <a:gd name="T68" fmla="*/ 742 w 798"/>
                  <a:gd name="T69" fmla="*/ 586 h 799"/>
                  <a:gd name="T70" fmla="*/ 675 w 798"/>
                  <a:gd name="T71" fmla="*/ 676 h 799"/>
                  <a:gd name="T72" fmla="*/ 585 w 798"/>
                  <a:gd name="T73" fmla="*/ 743 h 799"/>
                  <a:gd name="T74" fmla="*/ 478 w 798"/>
                  <a:gd name="T75" fmla="*/ 783 h 799"/>
                  <a:gd name="T76" fmla="*/ 420 w 798"/>
                  <a:gd name="T77" fmla="*/ 791 h 799"/>
                  <a:gd name="T78" fmla="*/ 359 w 798"/>
                  <a:gd name="T79" fmla="*/ 789 h 799"/>
                  <a:gd name="T80" fmla="*/ 284 w 798"/>
                  <a:gd name="T81" fmla="*/ 774 h 799"/>
                  <a:gd name="T82" fmla="*/ 180 w 798"/>
                  <a:gd name="T83" fmla="*/ 724 h 799"/>
                  <a:gd name="T84" fmla="*/ 97 w 798"/>
                  <a:gd name="T85" fmla="*/ 649 h 799"/>
                  <a:gd name="T86" fmla="*/ 38 w 798"/>
                  <a:gd name="T87" fmla="*/ 551 h 799"/>
                  <a:gd name="T88" fmla="*/ 13 w 798"/>
                  <a:gd name="T89" fmla="*/ 459 h 799"/>
                  <a:gd name="T90" fmla="*/ 7 w 798"/>
                  <a:gd name="T91" fmla="*/ 400 h 799"/>
                  <a:gd name="T92" fmla="*/ 13 w 798"/>
                  <a:gd name="T93" fmla="*/ 340 h 799"/>
                  <a:gd name="T94" fmla="*/ 38 w 798"/>
                  <a:gd name="T95" fmla="*/ 248 h 799"/>
                  <a:gd name="T96" fmla="*/ 97 w 798"/>
                  <a:gd name="T97" fmla="*/ 150 h 799"/>
                  <a:gd name="T98" fmla="*/ 180 w 798"/>
                  <a:gd name="T99" fmla="*/ 75 h 799"/>
                  <a:gd name="T100" fmla="*/ 284 w 798"/>
                  <a:gd name="T101" fmla="*/ 25 h 799"/>
                  <a:gd name="T102" fmla="*/ 359 w 798"/>
                  <a:gd name="T103" fmla="*/ 10 h 799"/>
                  <a:gd name="T104" fmla="*/ 420 w 798"/>
                  <a:gd name="T105" fmla="*/ 8 h 799"/>
                  <a:gd name="T106" fmla="*/ 478 w 798"/>
                  <a:gd name="T107" fmla="*/ 16 h 799"/>
                  <a:gd name="T108" fmla="*/ 585 w 798"/>
                  <a:gd name="T109" fmla="*/ 56 h 799"/>
                  <a:gd name="T110" fmla="*/ 675 w 798"/>
                  <a:gd name="T111" fmla="*/ 123 h 799"/>
                  <a:gd name="T112" fmla="*/ 742 w 798"/>
                  <a:gd name="T113" fmla="*/ 213 h 799"/>
                  <a:gd name="T114" fmla="*/ 783 w 798"/>
                  <a:gd name="T115" fmla="*/ 321 h 799"/>
                  <a:gd name="T116" fmla="*/ 790 w 798"/>
                  <a:gd name="T117" fmla="*/ 380 h 7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98"/>
                  <a:gd name="T178" fmla="*/ 0 h 799"/>
                  <a:gd name="T179" fmla="*/ 798 w 798"/>
                  <a:gd name="T180" fmla="*/ 799 h 7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98" h="799">
                    <a:moveTo>
                      <a:pt x="798" y="400"/>
                    </a:moveTo>
                    <a:lnTo>
                      <a:pt x="798" y="378"/>
                    </a:lnTo>
                    <a:lnTo>
                      <a:pt x="796" y="359"/>
                    </a:lnTo>
                    <a:lnTo>
                      <a:pt x="794" y="338"/>
                    </a:lnTo>
                    <a:lnTo>
                      <a:pt x="790" y="319"/>
                    </a:lnTo>
                    <a:lnTo>
                      <a:pt x="787" y="300"/>
                    </a:lnTo>
                    <a:lnTo>
                      <a:pt x="781" y="281"/>
                    </a:lnTo>
                    <a:lnTo>
                      <a:pt x="775" y="261"/>
                    </a:lnTo>
                    <a:lnTo>
                      <a:pt x="767" y="244"/>
                    </a:lnTo>
                    <a:lnTo>
                      <a:pt x="750" y="209"/>
                    </a:lnTo>
                    <a:lnTo>
                      <a:pt x="731" y="177"/>
                    </a:lnTo>
                    <a:lnTo>
                      <a:pt x="708" y="146"/>
                    </a:lnTo>
                    <a:lnTo>
                      <a:pt x="681" y="117"/>
                    </a:lnTo>
                    <a:lnTo>
                      <a:pt x="654" y="90"/>
                    </a:lnTo>
                    <a:lnTo>
                      <a:pt x="623" y="67"/>
                    </a:lnTo>
                    <a:lnTo>
                      <a:pt x="589" y="48"/>
                    </a:lnTo>
                    <a:lnTo>
                      <a:pt x="554" y="31"/>
                    </a:lnTo>
                    <a:lnTo>
                      <a:pt x="537" y="23"/>
                    </a:lnTo>
                    <a:lnTo>
                      <a:pt x="518" y="18"/>
                    </a:lnTo>
                    <a:lnTo>
                      <a:pt x="499" y="12"/>
                    </a:lnTo>
                    <a:lnTo>
                      <a:pt x="479" y="8"/>
                    </a:lnTo>
                    <a:lnTo>
                      <a:pt x="460" y="4"/>
                    </a:lnTo>
                    <a:lnTo>
                      <a:pt x="439" y="2"/>
                    </a:lnTo>
                    <a:lnTo>
                      <a:pt x="420" y="0"/>
                    </a:lnTo>
                    <a:lnTo>
                      <a:pt x="399" y="0"/>
                    </a:lnTo>
                    <a:lnTo>
                      <a:pt x="378" y="0"/>
                    </a:lnTo>
                    <a:lnTo>
                      <a:pt x="359" y="2"/>
                    </a:lnTo>
                    <a:lnTo>
                      <a:pt x="339" y="4"/>
                    </a:lnTo>
                    <a:lnTo>
                      <a:pt x="318" y="8"/>
                    </a:lnTo>
                    <a:lnTo>
                      <a:pt x="299" y="12"/>
                    </a:lnTo>
                    <a:lnTo>
                      <a:pt x="280" y="18"/>
                    </a:lnTo>
                    <a:lnTo>
                      <a:pt x="263" y="23"/>
                    </a:lnTo>
                    <a:lnTo>
                      <a:pt x="243" y="31"/>
                    </a:lnTo>
                    <a:lnTo>
                      <a:pt x="209" y="48"/>
                    </a:lnTo>
                    <a:lnTo>
                      <a:pt x="176" y="67"/>
                    </a:lnTo>
                    <a:lnTo>
                      <a:pt x="145" y="90"/>
                    </a:lnTo>
                    <a:lnTo>
                      <a:pt x="117" y="117"/>
                    </a:lnTo>
                    <a:lnTo>
                      <a:pt x="92" y="146"/>
                    </a:lnTo>
                    <a:lnTo>
                      <a:pt x="69" y="177"/>
                    </a:lnTo>
                    <a:lnTo>
                      <a:pt x="47" y="209"/>
                    </a:lnTo>
                    <a:lnTo>
                      <a:pt x="30" y="244"/>
                    </a:lnTo>
                    <a:lnTo>
                      <a:pt x="24" y="261"/>
                    </a:lnTo>
                    <a:lnTo>
                      <a:pt x="17" y="281"/>
                    </a:lnTo>
                    <a:lnTo>
                      <a:pt x="13" y="300"/>
                    </a:lnTo>
                    <a:lnTo>
                      <a:pt x="7" y="319"/>
                    </a:lnTo>
                    <a:lnTo>
                      <a:pt x="3" y="338"/>
                    </a:lnTo>
                    <a:lnTo>
                      <a:pt x="1" y="359"/>
                    </a:lnTo>
                    <a:lnTo>
                      <a:pt x="0" y="378"/>
                    </a:lnTo>
                    <a:lnTo>
                      <a:pt x="0" y="400"/>
                    </a:lnTo>
                    <a:lnTo>
                      <a:pt x="0" y="421"/>
                    </a:lnTo>
                    <a:lnTo>
                      <a:pt x="1" y="440"/>
                    </a:lnTo>
                    <a:lnTo>
                      <a:pt x="3" y="461"/>
                    </a:lnTo>
                    <a:lnTo>
                      <a:pt x="7" y="480"/>
                    </a:lnTo>
                    <a:lnTo>
                      <a:pt x="13" y="499"/>
                    </a:lnTo>
                    <a:lnTo>
                      <a:pt x="17" y="519"/>
                    </a:lnTo>
                    <a:lnTo>
                      <a:pt x="24" y="538"/>
                    </a:lnTo>
                    <a:lnTo>
                      <a:pt x="30" y="555"/>
                    </a:lnTo>
                    <a:lnTo>
                      <a:pt x="47" y="590"/>
                    </a:lnTo>
                    <a:lnTo>
                      <a:pt x="69" y="622"/>
                    </a:lnTo>
                    <a:lnTo>
                      <a:pt x="92" y="653"/>
                    </a:lnTo>
                    <a:lnTo>
                      <a:pt x="117" y="682"/>
                    </a:lnTo>
                    <a:lnTo>
                      <a:pt x="145" y="709"/>
                    </a:lnTo>
                    <a:lnTo>
                      <a:pt x="176" y="732"/>
                    </a:lnTo>
                    <a:lnTo>
                      <a:pt x="209" y="751"/>
                    </a:lnTo>
                    <a:lnTo>
                      <a:pt x="243" y="768"/>
                    </a:lnTo>
                    <a:lnTo>
                      <a:pt x="263" y="776"/>
                    </a:lnTo>
                    <a:lnTo>
                      <a:pt x="280" y="781"/>
                    </a:lnTo>
                    <a:lnTo>
                      <a:pt x="299" y="787"/>
                    </a:lnTo>
                    <a:lnTo>
                      <a:pt x="318" y="791"/>
                    </a:lnTo>
                    <a:lnTo>
                      <a:pt x="339" y="795"/>
                    </a:lnTo>
                    <a:lnTo>
                      <a:pt x="359" y="797"/>
                    </a:lnTo>
                    <a:lnTo>
                      <a:pt x="378" y="799"/>
                    </a:lnTo>
                    <a:lnTo>
                      <a:pt x="399" y="799"/>
                    </a:lnTo>
                    <a:lnTo>
                      <a:pt x="420" y="799"/>
                    </a:lnTo>
                    <a:lnTo>
                      <a:pt x="439" y="797"/>
                    </a:lnTo>
                    <a:lnTo>
                      <a:pt x="460" y="795"/>
                    </a:lnTo>
                    <a:lnTo>
                      <a:pt x="479" y="791"/>
                    </a:lnTo>
                    <a:lnTo>
                      <a:pt x="499" y="787"/>
                    </a:lnTo>
                    <a:lnTo>
                      <a:pt x="518" y="781"/>
                    </a:lnTo>
                    <a:lnTo>
                      <a:pt x="537" y="776"/>
                    </a:lnTo>
                    <a:lnTo>
                      <a:pt x="554" y="768"/>
                    </a:lnTo>
                    <a:lnTo>
                      <a:pt x="589" y="751"/>
                    </a:lnTo>
                    <a:lnTo>
                      <a:pt x="623" y="732"/>
                    </a:lnTo>
                    <a:lnTo>
                      <a:pt x="654" y="709"/>
                    </a:lnTo>
                    <a:lnTo>
                      <a:pt x="681" y="682"/>
                    </a:lnTo>
                    <a:lnTo>
                      <a:pt x="708" y="653"/>
                    </a:lnTo>
                    <a:lnTo>
                      <a:pt x="731" y="622"/>
                    </a:lnTo>
                    <a:lnTo>
                      <a:pt x="750" y="590"/>
                    </a:lnTo>
                    <a:lnTo>
                      <a:pt x="767" y="555"/>
                    </a:lnTo>
                    <a:lnTo>
                      <a:pt x="775" y="538"/>
                    </a:lnTo>
                    <a:lnTo>
                      <a:pt x="781" y="519"/>
                    </a:lnTo>
                    <a:lnTo>
                      <a:pt x="787" y="499"/>
                    </a:lnTo>
                    <a:lnTo>
                      <a:pt x="790" y="480"/>
                    </a:lnTo>
                    <a:lnTo>
                      <a:pt x="794" y="461"/>
                    </a:lnTo>
                    <a:lnTo>
                      <a:pt x="796" y="440"/>
                    </a:lnTo>
                    <a:lnTo>
                      <a:pt x="798" y="421"/>
                    </a:lnTo>
                    <a:lnTo>
                      <a:pt x="798" y="400"/>
                    </a:lnTo>
                    <a:close/>
                    <a:moveTo>
                      <a:pt x="790" y="400"/>
                    </a:moveTo>
                    <a:lnTo>
                      <a:pt x="790" y="419"/>
                    </a:lnTo>
                    <a:lnTo>
                      <a:pt x="789" y="440"/>
                    </a:lnTo>
                    <a:lnTo>
                      <a:pt x="787" y="459"/>
                    </a:lnTo>
                    <a:lnTo>
                      <a:pt x="783" y="478"/>
                    </a:lnTo>
                    <a:lnTo>
                      <a:pt x="773" y="517"/>
                    </a:lnTo>
                    <a:lnTo>
                      <a:pt x="760" y="551"/>
                    </a:lnTo>
                    <a:lnTo>
                      <a:pt x="742" y="586"/>
                    </a:lnTo>
                    <a:lnTo>
                      <a:pt x="723" y="618"/>
                    </a:lnTo>
                    <a:lnTo>
                      <a:pt x="700" y="649"/>
                    </a:lnTo>
                    <a:lnTo>
                      <a:pt x="675" y="676"/>
                    </a:lnTo>
                    <a:lnTo>
                      <a:pt x="648" y="701"/>
                    </a:lnTo>
                    <a:lnTo>
                      <a:pt x="618" y="724"/>
                    </a:lnTo>
                    <a:lnTo>
                      <a:pt x="585" y="743"/>
                    </a:lnTo>
                    <a:lnTo>
                      <a:pt x="552" y="760"/>
                    </a:lnTo>
                    <a:lnTo>
                      <a:pt x="516" y="774"/>
                    </a:lnTo>
                    <a:lnTo>
                      <a:pt x="478" y="783"/>
                    </a:lnTo>
                    <a:lnTo>
                      <a:pt x="458" y="787"/>
                    </a:lnTo>
                    <a:lnTo>
                      <a:pt x="439" y="789"/>
                    </a:lnTo>
                    <a:lnTo>
                      <a:pt x="420" y="791"/>
                    </a:lnTo>
                    <a:lnTo>
                      <a:pt x="399" y="791"/>
                    </a:lnTo>
                    <a:lnTo>
                      <a:pt x="380" y="791"/>
                    </a:lnTo>
                    <a:lnTo>
                      <a:pt x="359" y="789"/>
                    </a:lnTo>
                    <a:lnTo>
                      <a:pt x="339" y="787"/>
                    </a:lnTo>
                    <a:lnTo>
                      <a:pt x="320" y="783"/>
                    </a:lnTo>
                    <a:lnTo>
                      <a:pt x="284" y="774"/>
                    </a:lnTo>
                    <a:lnTo>
                      <a:pt x="247" y="760"/>
                    </a:lnTo>
                    <a:lnTo>
                      <a:pt x="213" y="743"/>
                    </a:lnTo>
                    <a:lnTo>
                      <a:pt x="180" y="724"/>
                    </a:lnTo>
                    <a:lnTo>
                      <a:pt x="151" y="701"/>
                    </a:lnTo>
                    <a:lnTo>
                      <a:pt x="122" y="676"/>
                    </a:lnTo>
                    <a:lnTo>
                      <a:pt x="97" y="649"/>
                    </a:lnTo>
                    <a:lnTo>
                      <a:pt x="74" y="618"/>
                    </a:lnTo>
                    <a:lnTo>
                      <a:pt x="55" y="586"/>
                    </a:lnTo>
                    <a:lnTo>
                      <a:pt x="38" y="551"/>
                    </a:lnTo>
                    <a:lnTo>
                      <a:pt x="26" y="517"/>
                    </a:lnTo>
                    <a:lnTo>
                      <a:pt x="17" y="478"/>
                    </a:lnTo>
                    <a:lnTo>
                      <a:pt x="13" y="459"/>
                    </a:lnTo>
                    <a:lnTo>
                      <a:pt x="9" y="440"/>
                    </a:lnTo>
                    <a:lnTo>
                      <a:pt x="9" y="419"/>
                    </a:lnTo>
                    <a:lnTo>
                      <a:pt x="7" y="400"/>
                    </a:lnTo>
                    <a:lnTo>
                      <a:pt x="9" y="380"/>
                    </a:lnTo>
                    <a:lnTo>
                      <a:pt x="9" y="359"/>
                    </a:lnTo>
                    <a:lnTo>
                      <a:pt x="13" y="340"/>
                    </a:lnTo>
                    <a:lnTo>
                      <a:pt x="17" y="321"/>
                    </a:lnTo>
                    <a:lnTo>
                      <a:pt x="26" y="282"/>
                    </a:lnTo>
                    <a:lnTo>
                      <a:pt x="38" y="248"/>
                    </a:lnTo>
                    <a:lnTo>
                      <a:pt x="55" y="213"/>
                    </a:lnTo>
                    <a:lnTo>
                      <a:pt x="74" y="181"/>
                    </a:lnTo>
                    <a:lnTo>
                      <a:pt x="97" y="150"/>
                    </a:lnTo>
                    <a:lnTo>
                      <a:pt x="122" y="123"/>
                    </a:lnTo>
                    <a:lnTo>
                      <a:pt x="151" y="98"/>
                    </a:lnTo>
                    <a:lnTo>
                      <a:pt x="180" y="75"/>
                    </a:lnTo>
                    <a:lnTo>
                      <a:pt x="213" y="56"/>
                    </a:lnTo>
                    <a:lnTo>
                      <a:pt x="247" y="39"/>
                    </a:lnTo>
                    <a:lnTo>
                      <a:pt x="284" y="25"/>
                    </a:lnTo>
                    <a:lnTo>
                      <a:pt x="320" y="16"/>
                    </a:lnTo>
                    <a:lnTo>
                      <a:pt x="339" y="12"/>
                    </a:lnTo>
                    <a:lnTo>
                      <a:pt x="359" y="10"/>
                    </a:lnTo>
                    <a:lnTo>
                      <a:pt x="380" y="8"/>
                    </a:lnTo>
                    <a:lnTo>
                      <a:pt x="399" y="8"/>
                    </a:lnTo>
                    <a:lnTo>
                      <a:pt x="420" y="8"/>
                    </a:lnTo>
                    <a:lnTo>
                      <a:pt x="439" y="10"/>
                    </a:lnTo>
                    <a:lnTo>
                      <a:pt x="458" y="12"/>
                    </a:lnTo>
                    <a:lnTo>
                      <a:pt x="478" y="16"/>
                    </a:lnTo>
                    <a:lnTo>
                      <a:pt x="516" y="25"/>
                    </a:lnTo>
                    <a:lnTo>
                      <a:pt x="552" y="39"/>
                    </a:lnTo>
                    <a:lnTo>
                      <a:pt x="585" y="56"/>
                    </a:lnTo>
                    <a:lnTo>
                      <a:pt x="618" y="75"/>
                    </a:lnTo>
                    <a:lnTo>
                      <a:pt x="648" y="98"/>
                    </a:lnTo>
                    <a:lnTo>
                      <a:pt x="675" y="123"/>
                    </a:lnTo>
                    <a:lnTo>
                      <a:pt x="700" y="150"/>
                    </a:lnTo>
                    <a:lnTo>
                      <a:pt x="723" y="181"/>
                    </a:lnTo>
                    <a:lnTo>
                      <a:pt x="742" y="213"/>
                    </a:lnTo>
                    <a:lnTo>
                      <a:pt x="760" y="248"/>
                    </a:lnTo>
                    <a:lnTo>
                      <a:pt x="773" y="282"/>
                    </a:lnTo>
                    <a:lnTo>
                      <a:pt x="783" y="321"/>
                    </a:lnTo>
                    <a:lnTo>
                      <a:pt x="787" y="340"/>
                    </a:lnTo>
                    <a:lnTo>
                      <a:pt x="789" y="359"/>
                    </a:lnTo>
                    <a:lnTo>
                      <a:pt x="790" y="380"/>
                    </a:lnTo>
                    <a:lnTo>
                      <a:pt x="790" y="40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0" name="Freeform 124">
                <a:extLst>
                  <a:ext uri="{FF2B5EF4-FFF2-40B4-BE49-F238E27FC236}">
                    <a16:creationId xmlns:a16="http://schemas.microsoft.com/office/drawing/2014/main" id="{26B24A2A-3C4E-4884-B546-D74371AF35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0" y="1784"/>
                <a:ext cx="791" cy="791"/>
              </a:xfrm>
              <a:custGeom>
                <a:avLst/>
                <a:gdLst>
                  <a:gd name="T0" fmla="*/ 789 w 791"/>
                  <a:gd name="T1" fmla="*/ 355 h 791"/>
                  <a:gd name="T2" fmla="*/ 780 w 791"/>
                  <a:gd name="T3" fmla="*/ 298 h 791"/>
                  <a:gd name="T4" fmla="*/ 761 w 791"/>
                  <a:gd name="T5" fmla="*/ 242 h 791"/>
                  <a:gd name="T6" fmla="*/ 701 w 791"/>
                  <a:gd name="T7" fmla="*/ 144 h 791"/>
                  <a:gd name="T8" fmla="*/ 617 w 791"/>
                  <a:gd name="T9" fmla="*/ 67 h 791"/>
                  <a:gd name="T10" fmla="*/ 532 w 791"/>
                  <a:gd name="T11" fmla="*/ 23 h 791"/>
                  <a:gd name="T12" fmla="*/ 476 w 791"/>
                  <a:gd name="T13" fmla="*/ 8 h 791"/>
                  <a:gd name="T14" fmla="*/ 417 w 791"/>
                  <a:gd name="T15" fmla="*/ 0 h 791"/>
                  <a:gd name="T16" fmla="*/ 356 w 791"/>
                  <a:gd name="T17" fmla="*/ 2 h 791"/>
                  <a:gd name="T18" fmla="*/ 298 w 791"/>
                  <a:gd name="T19" fmla="*/ 12 h 791"/>
                  <a:gd name="T20" fmla="*/ 242 w 791"/>
                  <a:gd name="T21" fmla="*/ 31 h 791"/>
                  <a:gd name="T22" fmla="*/ 144 w 791"/>
                  <a:gd name="T23" fmla="*/ 90 h 791"/>
                  <a:gd name="T24" fmla="*/ 68 w 791"/>
                  <a:gd name="T25" fmla="*/ 175 h 791"/>
                  <a:gd name="T26" fmla="*/ 25 w 791"/>
                  <a:gd name="T27" fmla="*/ 259 h 791"/>
                  <a:gd name="T28" fmla="*/ 8 w 791"/>
                  <a:gd name="T29" fmla="*/ 315 h 791"/>
                  <a:gd name="T30" fmla="*/ 0 w 791"/>
                  <a:gd name="T31" fmla="*/ 374 h 791"/>
                  <a:gd name="T32" fmla="*/ 2 w 791"/>
                  <a:gd name="T33" fmla="*/ 436 h 791"/>
                  <a:gd name="T34" fmla="*/ 14 w 791"/>
                  <a:gd name="T35" fmla="*/ 493 h 791"/>
                  <a:gd name="T36" fmla="*/ 31 w 791"/>
                  <a:gd name="T37" fmla="*/ 549 h 791"/>
                  <a:gd name="T38" fmla="*/ 91 w 791"/>
                  <a:gd name="T39" fmla="*/ 647 h 791"/>
                  <a:gd name="T40" fmla="*/ 175 w 791"/>
                  <a:gd name="T41" fmla="*/ 724 h 791"/>
                  <a:gd name="T42" fmla="*/ 260 w 791"/>
                  <a:gd name="T43" fmla="*/ 768 h 791"/>
                  <a:gd name="T44" fmla="*/ 317 w 791"/>
                  <a:gd name="T45" fmla="*/ 783 h 791"/>
                  <a:gd name="T46" fmla="*/ 377 w 791"/>
                  <a:gd name="T47" fmla="*/ 791 h 791"/>
                  <a:gd name="T48" fmla="*/ 436 w 791"/>
                  <a:gd name="T49" fmla="*/ 789 h 791"/>
                  <a:gd name="T50" fmla="*/ 496 w 791"/>
                  <a:gd name="T51" fmla="*/ 779 h 791"/>
                  <a:gd name="T52" fmla="*/ 549 w 791"/>
                  <a:gd name="T53" fmla="*/ 760 h 791"/>
                  <a:gd name="T54" fmla="*/ 647 w 791"/>
                  <a:gd name="T55" fmla="*/ 701 h 791"/>
                  <a:gd name="T56" fmla="*/ 724 w 791"/>
                  <a:gd name="T57" fmla="*/ 616 h 791"/>
                  <a:gd name="T58" fmla="*/ 768 w 791"/>
                  <a:gd name="T59" fmla="*/ 532 h 791"/>
                  <a:gd name="T60" fmla="*/ 784 w 791"/>
                  <a:gd name="T61" fmla="*/ 476 h 791"/>
                  <a:gd name="T62" fmla="*/ 791 w 791"/>
                  <a:gd name="T63" fmla="*/ 417 h 791"/>
                  <a:gd name="T64" fmla="*/ 784 w 791"/>
                  <a:gd name="T65" fmla="*/ 415 h 791"/>
                  <a:gd name="T66" fmla="*/ 776 w 791"/>
                  <a:gd name="T67" fmla="*/ 474 h 791"/>
                  <a:gd name="T68" fmla="*/ 736 w 791"/>
                  <a:gd name="T69" fmla="*/ 580 h 791"/>
                  <a:gd name="T70" fmla="*/ 670 w 791"/>
                  <a:gd name="T71" fmla="*/ 670 h 791"/>
                  <a:gd name="T72" fmla="*/ 580 w 791"/>
                  <a:gd name="T73" fmla="*/ 735 h 791"/>
                  <a:gd name="T74" fmla="*/ 475 w 791"/>
                  <a:gd name="T75" fmla="*/ 776 h 791"/>
                  <a:gd name="T76" fmla="*/ 417 w 791"/>
                  <a:gd name="T77" fmla="*/ 781 h 791"/>
                  <a:gd name="T78" fmla="*/ 357 w 791"/>
                  <a:gd name="T79" fmla="*/ 781 h 791"/>
                  <a:gd name="T80" fmla="*/ 281 w 791"/>
                  <a:gd name="T81" fmla="*/ 766 h 791"/>
                  <a:gd name="T82" fmla="*/ 179 w 791"/>
                  <a:gd name="T83" fmla="*/ 716 h 791"/>
                  <a:gd name="T84" fmla="*/ 98 w 791"/>
                  <a:gd name="T85" fmla="*/ 641 h 791"/>
                  <a:gd name="T86" fmla="*/ 39 w 791"/>
                  <a:gd name="T87" fmla="*/ 547 h 791"/>
                  <a:gd name="T88" fmla="*/ 14 w 791"/>
                  <a:gd name="T89" fmla="*/ 455 h 791"/>
                  <a:gd name="T90" fmla="*/ 10 w 791"/>
                  <a:gd name="T91" fmla="*/ 396 h 791"/>
                  <a:gd name="T92" fmla="*/ 14 w 791"/>
                  <a:gd name="T93" fmla="*/ 336 h 791"/>
                  <a:gd name="T94" fmla="*/ 39 w 791"/>
                  <a:gd name="T95" fmla="*/ 244 h 791"/>
                  <a:gd name="T96" fmla="*/ 98 w 791"/>
                  <a:gd name="T97" fmla="*/ 150 h 791"/>
                  <a:gd name="T98" fmla="*/ 179 w 791"/>
                  <a:gd name="T99" fmla="*/ 75 h 791"/>
                  <a:gd name="T100" fmla="*/ 281 w 791"/>
                  <a:gd name="T101" fmla="*/ 25 h 791"/>
                  <a:gd name="T102" fmla="*/ 357 w 791"/>
                  <a:gd name="T103" fmla="*/ 10 h 791"/>
                  <a:gd name="T104" fmla="*/ 417 w 791"/>
                  <a:gd name="T105" fmla="*/ 10 h 791"/>
                  <a:gd name="T106" fmla="*/ 475 w 791"/>
                  <a:gd name="T107" fmla="*/ 15 h 791"/>
                  <a:gd name="T108" fmla="*/ 580 w 791"/>
                  <a:gd name="T109" fmla="*/ 56 h 791"/>
                  <a:gd name="T110" fmla="*/ 670 w 791"/>
                  <a:gd name="T111" fmla="*/ 121 h 791"/>
                  <a:gd name="T112" fmla="*/ 736 w 791"/>
                  <a:gd name="T113" fmla="*/ 211 h 791"/>
                  <a:gd name="T114" fmla="*/ 776 w 791"/>
                  <a:gd name="T115" fmla="*/ 317 h 791"/>
                  <a:gd name="T116" fmla="*/ 784 w 791"/>
                  <a:gd name="T117" fmla="*/ 376 h 7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91"/>
                  <a:gd name="T178" fmla="*/ 0 h 791"/>
                  <a:gd name="T179" fmla="*/ 791 w 791"/>
                  <a:gd name="T180" fmla="*/ 791 h 7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91" h="791">
                    <a:moveTo>
                      <a:pt x="791" y="396"/>
                    </a:moveTo>
                    <a:lnTo>
                      <a:pt x="791" y="374"/>
                    </a:lnTo>
                    <a:lnTo>
                      <a:pt x="789" y="355"/>
                    </a:lnTo>
                    <a:lnTo>
                      <a:pt x="787" y="336"/>
                    </a:lnTo>
                    <a:lnTo>
                      <a:pt x="784" y="315"/>
                    </a:lnTo>
                    <a:lnTo>
                      <a:pt x="780" y="298"/>
                    </a:lnTo>
                    <a:lnTo>
                      <a:pt x="774" y="278"/>
                    </a:lnTo>
                    <a:lnTo>
                      <a:pt x="768" y="259"/>
                    </a:lnTo>
                    <a:lnTo>
                      <a:pt x="761" y="242"/>
                    </a:lnTo>
                    <a:lnTo>
                      <a:pt x="743" y="207"/>
                    </a:lnTo>
                    <a:lnTo>
                      <a:pt x="724" y="175"/>
                    </a:lnTo>
                    <a:lnTo>
                      <a:pt x="701" y="144"/>
                    </a:lnTo>
                    <a:lnTo>
                      <a:pt x="676" y="115"/>
                    </a:lnTo>
                    <a:lnTo>
                      <a:pt x="647" y="90"/>
                    </a:lnTo>
                    <a:lnTo>
                      <a:pt x="617" y="67"/>
                    </a:lnTo>
                    <a:lnTo>
                      <a:pt x="584" y="48"/>
                    </a:lnTo>
                    <a:lnTo>
                      <a:pt x="549" y="31"/>
                    </a:lnTo>
                    <a:lnTo>
                      <a:pt x="532" y="23"/>
                    </a:lnTo>
                    <a:lnTo>
                      <a:pt x="513" y="17"/>
                    </a:lnTo>
                    <a:lnTo>
                      <a:pt x="496" y="12"/>
                    </a:lnTo>
                    <a:lnTo>
                      <a:pt x="476" y="8"/>
                    </a:lnTo>
                    <a:lnTo>
                      <a:pt x="457" y="4"/>
                    </a:lnTo>
                    <a:lnTo>
                      <a:pt x="436" y="2"/>
                    </a:lnTo>
                    <a:lnTo>
                      <a:pt x="417" y="0"/>
                    </a:lnTo>
                    <a:lnTo>
                      <a:pt x="396" y="0"/>
                    </a:lnTo>
                    <a:lnTo>
                      <a:pt x="377" y="0"/>
                    </a:lnTo>
                    <a:lnTo>
                      <a:pt x="356" y="2"/>
                    </a:lnTo>
                    <a:lnTo>
                      <a:pt x="336" y="4"/>
                    </a:lnTo>
                    <a:lnTo>
                      <a:pt x="317" y="8"/>
                    </a:lnTo>
                    <a:lnTo>
                      <a:pt x="298" y="12"/>
                    </a:lnTo>
                    <a:lnTo>
                      <a:pt x="279" y="17"/>
                    </a:lnTo>
                    <a:lnTo>
                      <a:pt x="260" y="23"/>
                    </a:lnTo>
                    <a:lnTo>
                      <a:pt x="242" y="31"/>
                    </a:lnTo>
                    <a:lnTo>
                      <a:pt x="208" y="48"/>
                    </a:lnTo>
                    <a:lnTo>
                      <a:pt x="175" y="67"/>
                    </a:lnTo>
                    <a:lnTo>
                      <a:pt x="144" y="90"/>
                    </a:lnTo>
                    <a:lnTo>
                      <a:pt x="117" y="115"/>
                    </a:lnTo>
                    <a:lnTo>
                      <a:pt x="91" y="144"/>
                    </a:lnTo>
                    <a:lnTo>
                      <a:pt x="68" y="175"/>
                    </a:lnTo>
                    <a:lnTo>
                      <a:pt x="48" y="207"/>
                    </a:lnTo>
                    <a:lnTo>
                      <a:pt x="31" y="242"/>
                    </a:lnTo>
                    <a:lnTo>
                      <a:pt x="25" y="259"/>
                    </a:lnTo>
                    <a:lnTo>
                      <a:pt x="18" y="278"/>
                    </a:lnTo>
                    <a:lnTo>
                      <a:pt x="14" y="298"/>
                    </a:lnTo>
                    <a:lnTo>
                      <a:pt x="8" y="315"/>
                    </a:lnTo>
                    <a:lnTo>
                      <a:pt x="6" y="336"/>
                    </a:lnTo>
                    <a:lnTo>
                      <a:pt x="2" y="355"/>
                    </a:lnTo>
                    <a:lnTo>
                      <a:pt x="0" y="374"/>
                    </a:lnTo>
                    <a:lnTo>
                      <a:pt x="0" y="396"/>
                    </a:lnTo>
                    <a:lnTo>
                      <a:pt x="0" y="417"/>
                    </a:lnTo>
                    <a:lnTo>
                      <a:pt x="2" y="436"/>
                    </a:lnTo>
                    <a:lnTo>
                      <a:pt x="6" y="455"/>
                    </a:lnTo>
                    <a:lnTo>
                      <a:pt x="8" y="476"/>
                    </a:lnTo>
                    <a:lnTo>
                      <a:pt x="14" y="493"/>
                    </a:lnTo>
                    <a:lnTo>
                      <a:pt x="18" y="513"/>
                    </a:lnTo>
                    <a:lnTo>
                      <a:pt x="25" y="532"/>
                    </a:lnTo>
                    <a:lnTo>
                      <a:pt x="31" y="549"/>
                    </a:lnTo>
                    <a:lnTo>
                      <a:pt x="48" y="584"/>
                    </a:lnTo>
                    <a:lnTo>
                      <a:pt x="68" y="616"/>
                    </a:lnTo>
                    <a:lnTo>
                      <a:pt x="91" y="647"/>
                    </a:lnTo>
                    <a:lnTo>
                      <a:pt x="117" y="676"/>
                    </a:lnTo>
                    <a:lnTo>
                      <a:pt x="144" y="701"/>
                    </a:lnTo>
                    <a:lnTo>
                      <a:pt x="175" y="724"/>
                    </a:lnTo>
                    <a:lnTo>
                      <a:pt x="208" y="743"/>
                    </a:lnTo>
                    <a:lnTo>
                      <a:pt x="242" y="760"/>
                    </a:lnTo>
                    <a:lnTo>
                      <a:pt x="260" y="768"/>
                    </a:lnTo>
                    <a:lnTo>
                      <a:pt x="279" y="774"/>
                    </a:lnTo>
                    <a:lnTo>
                      <a:pt x="298" y="779"/>
                    </a:lnTo>
                    <a:lnTo>
                      <a:pt x="317" y="783"/>
                    </a:lnTo>
                    <a:lnTo>
                      <a:pt x="336" y="787"/>
                    </a:lnTo>
                    <a:lnTo>
                      <a:pt x="356" y="789"/>
                    </a:lnTo>
                    <a:lnTo>
                      <a:pt x="377" y="791"/>
                    </a:lnTo>
                    <a:lnTo>
                      <a:pt x="396" y="791"/>
                    </a:lnTo>
                    <a:lnTo>
                      <a:pt x="417" y="791"/>
                    </a:lnTo>
                    <a:lnTo>
                      <a:pt x="436" y="789"/>
                    </a:lnTo>
                    <a:lnTo>
                      <a:pt x="457" y="787"/>
                    </a:lnTo>
                    <a:lnTo>
                      <a:pt x="476" y="783"/>
                    </a:lnTo>
                    <a:lnTo>
                      <a:pt x="496" y="779"/>
                    </a:lnTo>
                    <a:lnTo>
                      <a:pt x="513" y="774"/>
                    </a:lnTo>
                    <a:lnTo>
                      <a:pt x="532" y="768"/>
                    </a:lnTo>
                    <a:lnTo>
                      <a:pt x="549" y="760"/>
                    </a:lnTo>
                    <a:lnTo>
                      <a:pt x="584" y="743"/>
                    </a:lnTo>
                    <a:lnTo>
                      <a:pt x="617" y="724"/>
                    </a:lnTo>
                    <a:lnTo>
                      <a:pt x="647" y="701"/>
                    </a:lnTo>
                    <a:lnTo>
                      <a:pt x="676" y="676"/>
                    </a:lnTo>
                    <a:lnTo>
                      <a:pt x="701" y="647"/>
                    </a:lnTo>
                    <a:lnTo>
                      <a:pt x="724" y="616"/>
                    </a:lnTo>
                    <a:lnTo>
                      <a:pt x="743" y="584"/>
                    </a:lnTo>
                    <a:lnTo>
                      <a:pt x="761" y="549"/>
                    </a:lnTo>
                    <a:lnTo>
                      <a:pt x="768" y="532"/>
                    </a:lnTo>
                    <a:lnTo>
                      <a:pt x="774" y="513"/>
                    </a:lnTo>
                    <a:lnTo>
                      <a:pt x="780" y="493"/>
                    </a:lnTo>
                    <a:lnTo>
                      <a:pt x="784" y="476"/>
                    </a:lnTo>
                    <a:lnTo>
                      <a:pt x="787" y="455"/>
                    </a:lnTo>
                    <a:lnTo>
                      <a:pt x="789" y="436"/>
                    </a:lnTo>
                    <a:lnTo>
                      <a:pt x="791" y="417"/>
                    </a:lnTo>
                    <a:lnTo>
                      <a:pt x="791" y="396"/>
                    </a:lnTo>
                    <a:close/>
                    <a:moveTo>
                      <a:pt x="784" y="396"/>
                    </a:moveTo>
                    <a:lnTo>
                      <a:pt x="784" y="415"/>
                    </a:lnTo>
                    <a:lnTo>
                      <a:pt x="782" y="436"/>
                    </a:lnTo>
                    <a:lnTo>
                      <a:pt x="780" y="455"/>
                    </a:lnTo>
                    <a:lnTo>
                      <a:pt x="776" y="474"/>
                    </a:lnTo>
                    <a:lnTo>
                      <a:pt x="766" y="511"/>
                    </a:lnTo>
                    <a:lnTo>
                      <a:pt x="753" y="547"/>
                    </a:lnTo>
                    <a:lnTo>
                      <a:pt x="736" y="580"/>
                    </a:lnTo>
                    <a:lnTo>
                      <a:pt x="716" y="612"/>
                    </a:lnTo>
                    <a:lnTo>
                      <a:pt x="695" y="641"/>
                    </a:lnTo>
                    <a:lnTo>
                      <a:pt x="670" y="670"/>
                    </a:lnTo>
                    <a:lnTo>
                      <a:pt x="642" y="695"/>
                    </a:lnTo>
                    <a:lnTo>
                      <a:pt x="613" y="716"/>
                    </a:lnTo>
                    <a:lnTo>
                      <a:pt x="580" y="735"/>
                    </a:lnTo>
                    <a:lnTo>
                      <a:pt x="547" y="753"/>
                    </a:lnTo>
                    <a:lnTo>
                      <a:pt x="511" y="766"/>
                    </a:lnTo>
                    <a:lnTo>
                      <a:pt x="475" y="776"/>
                    </a:lnTo>
                    <a:lnTo>
                      <a:pt x="455" y="777"/>
                    </a:lnTo>
                    <a:lnTo>
                      <a:pt x="436" y="781"/>
                    </a:lnTo>
                    <a:lnTo>
                      <a:pt x="417" y="781"/>
                    </a:lnTo>
                    <a:lnTo>
                      <a:pt x="396" y="783"/>
                    </a:lnTo>
                    <a:lnTo>
                      <a:pt x="377" y="781"/>
                    </a:lnTo>
                    <a:lnTo>
                      <a:pt x="357" y="781"/>
                    </a:lnTo>
                    <a:lnTo>
                      <a:pt x="336" y="777"/>
                    </a:lnTo>
                    <a:lnTo>
                      <a:pt x="319" y="776"/>
                    </a:lnTo>
                    <a:lnTo>
                      <a:pt x="281" y="766"/>
                    </a:lnTo>
                    <a:lnTo>
                      <a:pt x="246" y="753"/>
                    </a:lnTo>
                    <a:lnTo>
                      <a:pt x="212" y="735"/>
                    </a:lnTo>
                    <a:lnTo>
                      <a:pt x="179" y="716"/>
                    </a:lnTo>
                    <a:lnTo>
                      <a:pt x="150" y="695"/>
                    </a:lnTo>
                    <a:lnTo>
                      <a:pt x="123" y="670"/>
                    </a:lnTo>
                    <a:lnTo>
                      <a:pt x="98" y="641"/>
                    </a:lnTo>
                    <a:lnTo>
                      <a:pt x="75" y="612"/>
                    </a:lnTo>
                    <a:lnTo>
                      <a:pt x="56" y="580"/>
                    </a:lnTo>
                    <a:lnTo>
                      <a:pt x="39" y="547"/>
                    </a:lnTo>
                    <a:lnTo>
                      <a:pt x="27" y="511"/>
                    </a:lnTo>
                    <a:lnTo>
                      <a:pt x="18" y="474"/>
                    </a:lnTo>
                    <a:lnTo>
                      <a:pt x="14" y="455"/>
                    </a:lnTo>
                    <a:lnTo>
                      <a:pt x="12" y="436"/>
                    </a:lnTo>
                    <a:lnTo>
                      <a:pt x="10" y="415"/>
                    </a:lnTo>
                    <a:lnTo>
                      <a:pt x="10" y="396"/>
                    </a:lnTo>
                    <a:lnTo>
                      <a:pt x="10" y="376"/>
                    </a:lnTo>
                    <a:lnTo>
                      <a:pt x="12" y="355"/>
                    </a:lnTo>
                    <a:lnTo>
                      <a:pt x="14" y="336"/>
                    </a:lnTo>
                    <a:lnTo>
                      <a:pt x="18" y="317"/>
                    </a:lnTo>
                    <a:lnTo>
                      <a:pt x="27" y="280"/>
                    </a:lnTo>
                    <a:lnTo>
                      <a:pt x="39" y="244"/>
                    </a:lnTo>
                    <a:lnTo>
                      <a:pt x="56" y="211"/>
                    </a:lnTo>
                    <a:lnTo>
                      <a:pt x="75" y="179"/>
                    </a:lnTo>
                    <a:lnTo>
                      <a:pt x="98" y="150"/>
                    </a:lnTo>
                    <a:lnTo>
                      <a:pt x="123" y="121"/>
                    </a:lnTo>
                    <a:lnTo>
                      <a:pt x="150" y="96"/>
                    </a:lnTo>
                    <a:lnTo>
                      <a:pt x="179" y="75"/>
                    </a:lnTo>
                    <a:lnTo>
                      <a:pt x="212" y="56"/>
                    </a:lnTo>
                    <a:lnTo>
                      <a:pt x="246" y="39"/>
                    </a:lnTo>
                    <a:lnTo>
                      <a:pt x="281" y="25"/>
                    </a:lnTo>
                    <a:lnTo>
                      <a:pt x="319" y="15"/>
                    </a:lnTo>
                    <a:lnTo>
                      <a:pt x="336" y="14"/>
                    </a:lnTo>
                    <a:lnTo>
                      <a:pt x="357" y="10"/>
                    </a:lnTo>
                    <a:lnTo>
                      <a:pt x="377" y="10"/>
                    </a:lnTo>
                    <a:lnTo>
                      <a:pt x="396" y="8"/>
                    </a:lnTo>
                    <a:lnTo>
                      <a:pt x="417" y="10"/>
                    </a:lnTo>
                    <a:lnTo>
                      <a:pt x="436" y="10"/>
                    </a:lnTo>
                    <a:lnTo>
                      <a:pt x="455" y="14"/>
                    </a:lnTo>
                    <a:lnTo>
                      <a:pt x="475" y="15"/>
                    </a:lnTo>
                    <a:lnTo>
                      <a:pt x="511" y="25"/>
                    </a:lnTo>
                    <a:lnTo>
                      <a:pt x="547" y="39"/>
                    </a:lnTo>
                    <a:lnTo>
                      <a:pt x="580" y="56"/>
                    </a:lnTo>
                    <a:lnTo>
                      <a:pt x="613" y="75"/>
                    </a:lnTo>
                    <a:lnTo>
                      <a:pt x="642" y="96"/>
                    </a:lnTo>
                    <a:lnTo>
                      <a:pt x="670" y="121"/>
                    </a:lnTo>
                    <a:lnTo>
                      <a:pt x="695" y="150"/>
                    </a:lnTo>
                    <a:lnTo>
                      <a:pt x="716" y="179"/>
                    </a:lnTo>
                    <a:lnTo>
                      <a:pt x="736" y="211"/>
                    </a:lnTo>
                    <a:lnTo>
                      <a:pt x="753" y="244"/>
                    </a:lnTo>
                    <a:lnTo>
                      <a:pt x="766" y="280"/>
                    </a:lnTo>
                    <a:lnTo>
                      <a:pt x="776" y="317"/>
                    </a:lnTo>
                    <a:lnTo>
                      <a:pt x="780" y="336"/>
                    </a:lnTo>
                    <a:lnTo>
                      <a:pt x="782" y="355"/>
                    </a:lnTo>
                    <a:lnTo>
                      <a:pt x="784" y="376"/>
                    </a:lnTo>
                    <a:lnTo>
                      <a:pt x="784" y="396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1" name="Freeform 125">
                <a:extLst>
                  <a:ext uri="{FF2B5EF4-FFF2-40B4-BE49-F238E27FC236}">
                    <a16:creationId xmlns:a16="http://schemas.microsoft.com/office/drawing/2014/main" id="{7E29921C-CE78-4E80-AA21-60571E46D7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4" y="1788"/>
                <a:ext cx="783" cy="783"/>
              </a:xfrm>
              <a:custGeom>
                <a:avLst/>
                <a:gdLst>
                  <a:gd name="T0" fmla="*/ 782 w 783"/>
                  <a:gd name="T1" fmla="*/ 351 h 783"/>
                  <a:gd name="T2" fmla="*/ 766 w 783"/>
                  <a:gd name="T3" fmla="*/ 274 h 783"/>
                  <a:gd name="T4" fmla="*/ 716 w 783"/>
                  <a:gd name="T5" fmla="*/ 173 h 783"/>
                  <a:gd name="T6" fmla="*/ 641 w 783"/>
                  <a:gd name="T7" fmla="*/ 90 h 783"/>
                  <a:gd name="T8" fmla="*/ 545 w 783"/>
                  <a:gd name="T9" fmla="*/ 31 h 783"/>
                  <a:gd name="T10" fmla="*/ 451 w 783"/>
                  <a:gd name="T11" fmla="*/ 4 h 783"/>
                  <a:gd name="T12" fmla="*/ 392 w 783"/>
                  <a:gd name="T13" fmla="*/ 0 h 783"/>
                  <a:gd name="T14" fmla="*/ 332 w 783"/>
                  <a:gd name="T15" fmla="*/ 4 h 783"/>
                  <a:gd name="T16" fmla="*/ 240 w 783"/>
                  <a:gd name="T17" fmla="*/ 31 h 783"/>
                  <a:gd name="T18" fmla="*/ 144 w 783"/>
                  <a:gd name="T19" fmla="*/ 90 h 783"/>
                  <a:gd name="T20" fmla="*/ 67 w 783"/>
                  <a:gd name="T21" fmla="*/ 173 h 783"/>
                  <a:gd name="T22" fmla="*/ 19 w 783"/>
                  <a:gd name="T23" fmla="*/ 274 h 783"/>
                  <a:gd name="T24" fmla="*/ 2 w 783"/>
                  <a:gd name="T25" fmla="*/ 351 h 783"/>
                  <a:gd name="T26" fmla="*/ 2 w 783"/>
                  <a:gd name="T27" fmla="*/ 411 h 783"/>
                  <a:gd name="T28" fmla="*/ 10 w 783"/>
                  <a:gd name="T29" fmla="*/ 470 h 783"/>
                  <a:gd name="T30" fmla="*/ 48 w 783"/>
                  <a:gd name="T31" fmla="*/ 578 h 783"/>
                  <a:gd name="T32" fmla="*/ 115 w 783"/>
                  <a:gd name="T33" fmla="*/ 668 h 783"/>
                  <a:gd name="T34" fmla="*/ 206 w 783"/>
                  <a:gd name="T35" fmla="*/ 735 h 783"/>
                  <a:gd name="T36" fmla="*/ 313 w 783"/>
                  <a:gd name="T37" fmla="*/ 775 h 783"/>
                  <a:gd name="T38" fmla="*/ 373 w 783"/>
                  <a:gd name="T39" fmla="*/ 783 h 783"/>
                  <a:gd name="T40" fmla="*/ 432 w 783"/>
                  <a:gd name="T41" fmla="*/ 781 h 783"/>
                  <a:gd name="T42" fmla="*/ 509 w 783"/>
                  <a:gd name="T43" fmla="*/ 766 h 783"/>
                  <a:gd name="T44" fmla="*/ 611 w 783"/>
                  <a:gd name="T45" fmla="*/ 716 h 783"/>
                  <a:gd name="T46" fmla="*/ 693 w 783"/>
                  <a:gd name="T47" fmla="*/ 641 h 783"/>
                  <a:gd name="T48" fmla="*/ 753 w 783"/>
                  <a:gd name="T49" fmla="*/ 543 h 783"/>
                  <a:gd name="T50" fmla="*/ 780 w 783"/>
                  <a:gd name="T51" fmla="*/ 451 h 783"/>
                  <a:gd name="T52" fmla="*/ 783 w 783"/>
                  <a:gd name="T53" fmla="*/ 392 h 783"/>
                  <a:gd name="T54" fmla="*/ 774 w 783"/>
                  <a:gd name="T55" fmla="*/ 430 h 783"/>
                  <a:gd name="T56" fmla="*/ 758 w 783"/>
                  <a:gd name="T57" fmla="*/ 505 h 783"/>
                  <a:gd name="T58" fmla="*/ 711 w 783"/>
                  <a:gd name="T59" fmla="*/ 606 h 783"/>
                  <a:gd name="T60" fmla="*/ 636 w 783"/>
                  <a:gd name="T61" fmla="*/ 687 h 783"/>
                  <a:gd name="T62" fmla="*/ 542 w 783"/>
                  <a:gd name="T63" fmla="*/ 745 h 783"/>
                  <a:gd name="T64" fmla="*/ 451 w 783"/>
                  <a:gd name="T65" fmla="*/ 770 h 783"/>
                  <a:gd name="T66" fmla="*/ 392 w 783"/>
                  <a:gd name="T67" fmla="*/ 775 h 783"/>
                  <a:gd name="T68" fmla="*/ 334 w 783"/>
                  <a:gd name="T69" fmla="*/ 770 h 783"/>
                  <a:gd name="T70" fmla="*/ 244 w 783"/>
                  <a:gd name="T71" fmla="*/ 745 h 783"/>
                  <a:gd name="T72" fmla="*/ 148 w 783"/>
                  <a:gd name="T73" fmla="*/ 687 h 783"/>
                  <a:gd name="T74" fmla="*/ 75 w 783"/>
                  <a:gd name="T75" fmla="*/ 606 h 783"/>
                  <a:gd name="T76" fmla="*/ 27 w 783"/>
                  <a:gd name="T77" fmla="*/ 505 h 783"/>
                  <a:gd name="T78" fmla="*/ 12 w 783"/>
                  <a:gd name="T79" fmla="*/ 430 h 783"/>
                  <a:gd name="T80" fmla="*/ 10 w 783"/>
                  <a:gd name="T81" fmla="*/ 372 h 783"/>
                  <a:gd name="T82" fmla="*/ 17 w 783"/>
                  <a:gd name="T83" fmla="*/ 315 h 783"/>
                  <a:gd name="T84" fmla="*/ 56 w 783"/>
                  <a:gd name="T85" fmla="*/ 209 h 783"/>
                  <a:gd name="T86" fmla="*/ 121 w 783"/>
                  <a:gd name="T87" fmla="*/ 121 h 783"/>
                  <a:gd name="T88" fmla="*/ 209 w 783"/>
                  <a:gd name="T89" fmla="*/ 56 h 783"/>
                  <a:gd name="T90" fmla="*/ 315 w 783"/>
                  <a:gd name="T91" fmla="*/ 17 h 783"/>
                  <a:gd name="T92" fmla="*/ 373 w 783"/>
                  <a:gd name="T93" fmla="*/ 10 h 783"/>
                  <a:gd name="T94" fmla="*/ 432 w 783"/>
                  <a:gd name="T95" fmla="*/ 10 h 783"/>
                  <a:gd name="T96" fmla="*/ 507 w 783"/>
                  <a:gd name="T97" fmla="*/ 25 h 783"/>
                  <a:gd name="T98" fmla="*/ 607 w 783"/>
                  <a:gd name="T99" fmla="*/ 75 h 783"/>
                  <a:gd name="T100" fmla="*/ 687 w 783"/>
                  <a:gd name="T101" fmla="*/ 148 h 783"/>
                  <a:gd name="T102" fmla="*/ 745 w 783"/>
                  <a:gd name="T103" fmla="*/ 242 h 783"/>
                  <a:gd name="T104" fmla="*/ 770 w 783"/>
                  <a:gd name="T105" fmla="*/ 334 h 783"/>
                  <a:gd name="T106" fmla="*/ 776 w 783"/>
                  <a:gd name="T107" fmla="*/ 392 h 7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83"/>
                  <a:gd name="T163" fmla="*/ 0 h 783"/>
                  <a:gd name="T164" fmla="*/ 783 w 783"/>
                  <a:gd name="T165" fmla="*/ 783 h 7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83" h="783">
                    <a:moveTo>
                      <a:pt x="783" y="392"/>
                    </a:moveTo>
                    <a:lnTo>
                      <a:pt x="783" y="372"/>
                    </a:lnTo>
                    <a:lnTo>
                      <a:pt x="782" y="351"/>
                    </a:lnTo>
                    <a:lnTo>
                      <a:pt x="780" y="332"/>
                    </a:lnTo>
                    <a:lnTo>
                      <a:pt x="776" y="313"/>
                    </a:lnTo>
                    <a:lnTo>
                      <a:pt x="766" y="274"/>
                    </a:lnTo>
                    <a:lnTo>
                      <a:pt x="753" y="240"/>
                    </a:lnTo>
                    <a:lnTo>
                      <a:pt x="735" y="205"/>
                    </a:lnTo>
                    <a:lnTo>
                      <a:pt x="716" y="173"/>
                    </a:lnTo>
                    <a:lnTo>
                      <a:pt x="693" y="142"/>
                    </a:lnTo>
                    <a:lnTo>
                      <a:pt x="668" y="115"/>
                    </a:lnTo>
                    <a:lnTo>
                      <a:pt x="641" y="90"/>
                    </a:lnTo>
                    <a:lnTo>
                      <a:pt x="611" y="67"/>
                    </a:lnTo>
                    <a:lnTo>
                      <a:pt x="578" y="48"/>
                    </a:lnTo>
                    <a:lnTo>
                      <a:pt x="545" y="31"/>
                    </a:lnTo>
                    <a:lnTo>
                      <a:pt x="509" y="17"/>
                    </a:lnTo>
                    <a:lnTo>
                      <a:pt x="471" y="8"/>
                    </a:lnTo>
                    <a:lnTo>
                      <a:pt x="451" y="4"/>
                    </a:lnTo>
                    <a:lnTo>
                      <a:pt x="432" y="2"/>
                    </a:lnTo>
                    <a:lnTo>
                      <a:pt x="413" y="0"/>
                    </a:lnTo>
                    <a:lnTo>
                      <a:pt x="392" y="0"/>
                    </a:lnTo>
                    <a:lnTo>
                      <a:pt x="373" y="0"/>
                    </a:lnTo>
                    <a:lnTo>
                      <a:pt x="352" y="2"/>
                    </a:lnTo>
                    <a:lnTo>
                      <a:pt x="332" y="4"/>
                    </a:lnTo>
                    <a:lnTo>
                      <a:pt x="313" y="8"/>
                    </a:lnTo>
                    <a:lnTo>
                      <a:pt x="277" y="17"/>
                    </a:lnTo>
                    <a:lnTo>
                      <a:pt x="240" y="31"/>
                    </a:lnTo>
                    <a:lnTo>
                      <a:pt x="206" y="48"/>
                    </a:lnTo>
                    <a:lnTo>
                      <a:pt x="173" y="67"/>
                    </a:lnTo>
                    <a:lnTo>
                      <a:pt x="144" y="90"/>
                    </a:lnTo>
                    <a:lnTo>
                      <a:pt x="115" y="115"/>
                    </a:lnTo>
                    <a:lnTo>
                      <a:pt x="90" y="142"/>
                    </a:lnTo>
                    <a:lnTo>
                      <a:pt x="67" y="173"/>
                    </a:lnTo>
                    <a:lnTo>
                      <a:pt x="48" y="205"/>
                    </a:lnTo>
                    <a:lnTo>
                      <a:pt x="31" y="240"/>
                    </a:lnTo>
                    <a:lnTo>
                      <a:pt x="19" y="274"/>
                    </a:lnTo>
                    <a:lnTo>
                      <a:pt x="10" y="313"/>
                    </a:lnTo>
                    <a:lnTo>
                      <a:pt x="6" y="332"/>
                    </a:lnTo>
                    <a:lnTo>
                      <a:pt x="2" y="351"/>
                    </a:lnTo>
                    <a:lnTo>
                      <a:pt x="2" y="372"/>
                    </a:lnTo>
                    <a:lnTo>
                      <a:pt x="0" y="392"/>
                    </a:lnTo>
                    <a:lnTo>
                      <a:pt x="2" y="411"/>
                    </a:lnTo>
                    <a:lnTo>
                      <a:pt x="2" y="432"/>
                    </a:lnTo>
                    <a:lnTo>
                      <a:pt x="6" y="451"/>
                    </a:lnTo>
                    <a:lnTo>
                      <a:pt x="10" y="470"/>
                    </a:lnTo>
                    <a:lnTo>
                      <a:pt x="19" y="509"/>
                    </a:lnTo>
                    <a:lnTo>
                      <a:pt x="31" y="543"/>
                    </a:lnTo>
                    <a:lnTo>
                      <a:pt x="48" y="578"/>
                    </a:lnTo>
                    <a:lnTo>
                      <a:pt x="67" y="610"/>
                    </a:lnTo>
                    <a:lnTo>
                      <a:pt x="90" y="641"/>
                    </a:lnTo>
                    <a:lnTo>
                      <a:pt x="115" y="668"/>
                    </a:lnTo>
                    <a:lnTo>
                      <a:pt x="144" y="693"/>
                    </a:lnTo>
                    <a:lnTo>
                      <a:pt x="173" y="716"/>
                    </a:lnTo>
                    <a:lnTo>
                      <a:pt x="206" y="735"/>
                    </a:lnTo>
                    <a:lnTo>
                      <a:pt x="240" y="752"/>
                    </a:lnTo>
                    <a:lnTo>
                      <a:pt x="277" y="766"/>
                    </a:lnTo>
                    <a:lnTo>
                      <a:pt x="313" y="775"/>
                    </a:lnTo>
                    <a:lnTo>
                      <a:pt x="332" y="779"/>
                    </a:lnTo>
                    <a:lnTo>
                      <a:pt x="352" y="781"/>
                    </a:lnTo>
                    <a:lnTo>
                      <a:pt x="373" y="783"/>
                    </a:lnTo>
                    <a:lnTo>
                      <a:pt x="392" y="783"/>
                    </a:lnTo>
                    <a:lnTo>
                      <a:pt x="413" y="783"/>
                    </a:lnTo>
                    <a:lnTo>
                      <a:pt x="432" y="781"/>
                    </a:lnTo>
                    <a:lnTo>
                      <a:pt x="451" y="779"/>
                    </a:lnTo>
                    <a:lnTo>
                      <a:pt x="471" y="775"/>
                    </a:lnTo>
                    <a:lnTo>
                      <a:pt x="509" y="766"/>
                    </a:lnTo>
                    <a:lnTo>
                      <a:pt x="545" y="752"/>
                    </a:lnTo>
                    <a:lnTo>
                      <a:pt x="578" y="735"/>
                    </a:lnTo>
                    <a:lnTo>
                      <a:pt x="611" y="716"/>
                    </a:lnTo>
                    <a:lnTo>
                      <a:pt x="641" y="693"/>
                    </a:lnTo>
                    <a:lnTo>
                      <a:pt x="668" y="668"/>
                    </a:lnTo>
                    <a:lnTo>
                      <a:pt x="693" y="641"/>
                    </a:lnTo>
                    <a:lnTo>
                      <a:pt x="716" y="610"/>
                    </a:lnTo>
                    <a:lnTo>
                      <a:pt x="735" y="578"/>
                    </a:lnTo>
                    <a:lnTo>
                      <a:pt x="753" y="543"/>
                    </a:lnTo>
                    <a:lnTo>
                      <a:pt x="766" y="509"/>
                    </a:lnTo>
                    <a:lnTo>
                      <a:pt x="776" y="470"/>
                    </a:lnTo>
                    <a:lnTo>
                      <a:pt x="780" y="451"/>
                    </a:lnTo>
                    <a:lnTo>
                      <a:pt x="782" y="432"/>
                    </a:lnTo>
                    <a:lnTo>
                      <a:pt x="783" y="411"/>
                    </a:lnTo>
                    <a:lnTo>
                      <a:pt x="783" y="392"/>
                    </a:lnTo>
                    <a:close/>
                    <a:moveTo>
                      <a:pt x="776" y="392"/>
                    </a:moveTo>
                    <a:lnTo>
                      <a:pt x="774" y="411"/>
                    </a:lnTo>
                    <a:lnTo>
                      <a:pt x="774" y="430"/>
                    </a:lnTo>
                    <a:lnTo>
                      <a:pt x="770" y="449"/>
                    </a:lnTo>
                    <a:lnTo>
                      <a:pt x="768" y="468"/>
                    </a:lnTo>
                    <a:lnTo>
                      <a:pt x="758" y="505"/>
                    </a:lnTo>
                    <a:lnTo>
                      <a:pt x="745" y="541"/>
                    </a:lnTo>
                    <a:lnTo>
                      <a:pt x="730" y="574"/>
                    </a:lnTo>
                    <a:lnTo>
                      <a:pt x="711" y="606"/>
                    </a:lnTo>
                    <a:lnTo>
                      <a:pt x="687" y="635"/>
                    </a:lnTo>
                    <a:lnTo>
                      <a:pt x="663" y="662"/>
                    </a:lnTo>
                    <a:lnTo>
                      <a:pt x="636" y="687"/>
                    </a:lnTo>
                    <a:lnTo>
                      <a:pt x="607" y="708"/>
                    </a:lnTo>
                    <a:lnTo>
                      <a:pt x="574" y="727"/>
                    </a:lnTo>
                    <a:lnTo>
                      <a:pt x="542" y="745"/>
                    </a:lnTo>
                    <a:lnTo>
                      <a:pt x="507" y="758"/>
                    </a:lnTo>
                    <a:lnTo>
                      <a:pt x="469" y="766"/>
                    </a:lnTo>
                    <a:lnTo>
                      <a:pt x="451" y="770"/>
                    </a:lnTo>
                    <a:lnTo>
                      <a:pt x="432" y="773"/>
                    </a:lnTo>
                    <a:lnTo>
                      <a:pt x="411" y="773"/>
                    </a:lnTo>
                    <a:lnTo>
                      <a:pt x="392" y="775"/>
                    </a:lnTo>
                    <a:lnTo>
                      <a:pt x="373" y="773"/>
                    </a:lnTo>
                    <a:lnTo>
                      <a:pt x="353" y="773"/>
                    </a:lnTo>
                    <a:lnTo>
                      <a:pt x="334" y="770"/>
                    </a:lnTo>
                    <a:lnTo>
                      <a:pt x="315" y="766"/>
                    </a:lnTo>
                    <a:lnTo>
                      <a:pt x="279" y="758"/>
                    </a:lnTo>
                    <a:lnTo>
                      <a:pt x="244" y="745"/>
                    </a:lnTo>
                    <a:lnTo>
                      <a:pt x="209" y="727"/>
                    </a:lnTo>
                    <a:lnTo>
                      <a:pt x="179" y="708"/>
                    </a:lnTo>
                    <a:lnTo>
                      <a:pt x="148" y="687"/>
                    </a:lnTo>
                    <a:lnTo>
                      <a:pt x="121" y="662"/>
                    </a:lnTo>
                    <a:lnTo>
                      <a:pt x="96" y="635"/>
                    </a:lnTo>
                    <a:lnTo>
                      <a:pt x="75" y="606"/>
                    </a:lnTo>
                    <a:lnTo>
                      <a:pt x="56" y="574"/>
                    </a:lnTo>
                    <a:lnTo>
                      <a:pt x="39" y="541"/>
                    </a:lnTo>
                    <a:lnTo>
                      <a:pt x="27" y="505"/>
                    </a:lnTo>
                    <a:lnTo>
                      <a:pt x="17" y="468"/>
                    </a:lnTo>
                    <a:lnTo>
                      <a:pt x="14" y="449"/>
                    </a:lnTo>
                    <a:lnTo>
                      <a:pt x="12" y="430"/>
                    </a:lnTo>
                    <a:lnTo>
                      <a:pt x="10" y="411"/>
                    </a:lnTo>
                    <a:lnTo>
                      <a:pt x="10" y="392"/>
                    </a:lnTo>
                    <a:lnTo>
                      <a:pt x="10" y="372"/>
                    </a:lnTo>
                    <a:lnTo>
                      <a:pt x="12" y="353"/>
                    </a:lnTo>
                    <a:lnTo>
                      <a:pt x="14" y="334"/>
                    </a:lnTo>
                    <a:lnTo>
                      <a:pt x="17" y="315"/>
                    </a:lnTo>
                    <a:lnTo>
                      <a:pt x="27" y="278"/>
                    </a:lnTo>
                    <a:lnTo>
                      <a:pt x="39" y="242"/>
                    </a:lnTo>
                    <a:lnTo>
                      <a:pt x="56" y="209"/>
                    </a:lnTo>
                    <a:lnTo>
                      <a:pt x="75" y="177"/>
                    </a:lnTo>
                    <a:lnTo>
                      <a:pt x="96" y="148"/>
                    </a:lnTo>
                    <a:lnTo>
                      <a:pt x="121" y="121"/>
                    </a:lnTo>
                    <a:lnTo>
                      <a:pt x="148" y="96"/>
                    </a:lnTo>
                    <a:lnTo>
                      <a:pt x="179" y="75"/>
                    </a:lnTo>
                    <a:lnTo>
                      <a:pt x="209" y="56"/>
                    </a:lnTo>
                    <a:lnTo>
                      <a:pt x="244" y="38"/>
                    </a:lnTo>
                    <a:lnTo>
                      <a:pt x="279" y="25"/>
                    </a:lnTo>
                    <a:lnTo>
                      <a:pt x="315" y="17"/>
                    </a:lnTo>
                    <a:lnTo>
                      <a:pt x="334" y="13"/>
                    </a:lnTo>
                    <a:lnTo>
                      <a:pt x="353" y="10"/>
                    </a:lnTo>
                    <a:lnTo>
                      <a:pt x="373" y="10"/>
                    </a:lnTo>
                    <a:lnTo>
                      <a:pt x="392" y="8"/>
                    </a:lnTo>
                    <a:lnTo>
                      <a:pt x="411" y="10"/>
                    </a:lnTo>
                    <a:lnTo>
                      <a:pt x="432" y="10"/>
                    </a:lnTo>
                    <a:lnTo>
                      <a:pt x="451" y="13"/>
                    </a:lnTo>
                    <a:lnTo>
                      <a:pt x="469" y="17"/>
                    </a:lnTo>
                    <a:lnTo>
                      <a:pt x="507" y="25"/>
                    </a:lnTo>
                    <a:lnTo>
                      <a:pt x="542" y="38"/>
                    </a:lnTo>
                    <a:lnTo>
                      <a:pt x="574" y="56"/>
                    </a:lnTo>
                    <a:lnTo>
                      <a:pt x="607" y="75"/>
                    </a:lnTo>
                    <a:lnTo>
                      <a:pt x="636" y="96"/>
                    </a:lnTo>
                    <a:lnTo>
                      <a:pt x="663" y="121"/>
                    </a:lnTo>
                    <a:lnTo>
                      <a:pt x="687" y="148"/>
                    </a:lnTo>
                    <a:lnTo>
                      <a:pt x="711" y="177"/>
                    </a:lnTo>
                    <a:lnTo>
                      <a:pt x="730" y="209"/>
                    </a:lnTo>
                    <a:lnTo>
                      <a:pt x="745" y="242"/>
                    </a:lnTo>
                    <a:lnTo>
                      <a:pt x="758" y="278"/>
                    </a:lnTo>
                    <a:lnTo>
                      <a:pt x="768" y="315"/>
                    </a:lnTo>
                    <a:lnTo>
                      <a:pt x="770" y="334"/>
                    </a:lnTo>
                    <a:lnTo>
                      <a:pt x="774" y="353"/>
                    </a:lnTo>
                    <a:lnTo>
                      <a:pt x="774" y="372"/>
                    </a:lnTo>
                    <a:lnTo>
                      <a:pt x="776" y="392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2" name="Freeform 126">
                <a:extLst>
                  <a:ext uri="{FF2B5EF4-FFF2-40B4-BE49-F238E27FC236}">
                    <a16:creationId xmlns:a16="http://schemas.microsoft.com/office/drawing/2014/main" id="{0B078AA5-D762-4B59-8C63-BCA19E5A4B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0" y="1792"/>
                <a:ext cx="774" cy="775"/>
              </a:xfrm>
              <a:custGeom>
                <a:avLst/>
                <a:gdLst>
                  <a:gd name="T0" fmla="*/ 772 w 774"/>
                  <a:gd name="T1" fmla="*/ 347 h 775"/>
                  <a:gd name="T2" fmla="*/ 756 w 774"/>
                  <a:gd name="T3" fmla="*/ 272 h 775"/>
                  <a:gd name="T4" fmla="*/ 706 w 774"/>
                  <a:gd name="T5" fmla="*/ 171 h 775"/>
                  <a:gd name="T6" fmla="*/ 632 w 774"/>
                  <a:gd name="T7" fmla="*/ 88 h 775"/>
                  <a:gd name="T8" fmla="*/ 537 w 774"/>
                  <a:gd name="T9" fmla="*/ 31 h 775"/>
                  <a:gd name="T10" fmla="*/ 445 w 774"/>
                  <a:gd name="T11" fmla="*/ 6 h 775"/>
                  <a:gd name="T12" fmla="*/ 386 w 774"/>
                  <a:gd name="T13" fmla="*/ 0 h 775"/>
                  <a:gd name="T14" fmla="*/ 326 w 774"/>
                  <a:gd name="T15" fmla="*/ 6 h 775"/>
                  <a:gd name="T16" fmla="*/ 236 w 774"/>
                  <a:gd name="T17" fmla="*/ 31 h 775"/>
                  <a:gd name="T18" fmla="*/ 140 w 774"/>
                  <a:gd name="T19" fmla="*/ 88 h 775"/>
                  <a:gd name="T20" fmla="*/ 65 w 774"/>
                  <a:gd name="T21" fmla="*/ 171 h 775"/>
                  <a:gd name="T22" fmla="*/ 17 w 774"/>
                  <a:gd name="T23" fmla="*/ 272 h 775"/>
                  <a:gd name="T24" fmla="*/ 2 w 774"/>
                  <a:gd name="T25" fmla="*/ 347 h 775"/>
                  <a:gd name="T26" fmla="*/ 0 w 774"/>
                  <a:gd name="T27" fmla="*/ 407 h 775"/>
                  <a:gd name="T28" fmla="*/ 8 w 774"/>
                  <a:gd name="T29" fmla="*/ 466 h 775"/>
                  <a:gd name="T30" fmla="*/ 46 w 774"/>
                  <a:gd name="T31" fmla="*/ 572 h 775"/>
                  <a:gd name="T32" fmla="*/ 113 w 774"/>
                  <a:gd name="T33" fmla="*/ 662 h 775"/>
                  <a:gd name="T34" fmla="*/ 202 w 774"/>
                  <a:gd name="T35" fmla="*/ 727 h 775"/>
                  <a:gd name="T36" fmla="*/ 309 w 774"/>
                  <a:gd name="T37" fmla="*/ 768 h 775"/>
                  <a:gd name="T38" fmla="*/ 367 w 774"/>
                  <a:gd name="T39" fmla="*/ 773 h 775"/>
                  <a:gd name="T40" fmla="*/ 426 w 774"/>
                  <a:gd name="T41" fmla="*/ 773 h 775"/>
                  <a:gd name="T42" fmla="*/ 501 w 774"/>
                  <a:gd name="T43" fmla="*/ 758 h 775"/>
                  <a:gd name="T44" fmla="*/ 603 w 774"/>
                  <a:gd name="T45" fmla="*/ 708 h 775"/>
                  <a:gd name="T46" fmla="*/ 685 w 774"/>
                  <a:gd name="T47" fmla="*/ 633 h 775"/>
                  <a:gd name="T48" fmla="*/ 743 w 774"/>
                  <a:gd name="T49" fmla="*/ 539 h 775"/>
                  <a:gd name="T50" fmla="*/ 770 w 774"/>
                  <a:gd name="T51" fmla="*/ 447 h 775"/>
                  <a:gd name="T52" fmla="*/ 774 w 774"/>
                  <a:gd name="T53" fmla="*/ 388 h 775"/>
                  <a:gd name="T54" fmla="*/ 762 w 774"/>
                  <a:gd name="T55" fmla="*/ 426 h 775"/>
                  <a:gd name="T56" fmla="*/ 749 w 774"/>
                  <a:gd name="T57" fmla="*/ 501 h 775"/>
                  <a:gd name="T58" fmla="*/ 701 w 774"/>
                  <a:gd name="T59" fmla="*/ 599 h 775"/>
                  <a:gd name="T60" fmla="*/ 628 w 774"/>
                  <a:gd name="T61" fmla="*/ 679 h 775"/>
                  <a:gd name="T62" fmla="*/ 534 w 774"/>
                  <a:gd name="T63" fmla="*/ 737 h 775"/>
                  <a:gd name="T64" fmla="*/ 443 w 774"/>
                  <a:gd name="T65" fmla="*/ 762 h 775"/>
                  <a:gd name="T66" fmla="*/ 386 w 774"/>
                  <a:gd name="T67" fmla="*/ 766 h 775"/>
                  <a:gd name="T68" fmla="*/ 328 w 774"/>
                  <a:gd name="T69" fmla="*/ 762 h 775"/>
                  <a:gd name="T70" fmla="*/ 238 w 774"/>
                  <a:gd name="T71" fmla="*/ 737 h 775"/>
                  <a:gd name="T72" fmla="*/ 146 w 774"/>
                  <a:gd name="T73" fmla="*/ 679 h 775"/>
                  <a:gd name="T74" fmla="*/ 73 w 774"/>
                  <a:gd name="T75" fmla="*/ 599 h 775"/>
                  <a:gd name="T76" fmla="*/ 25 w 774"/>
                  <a:gd name="T77" fmla="*/ 501 h 775"/>
                  <a:gd name="T78" fmla="*/ 10 w 774"/>
                  <a:gd name="T79" fmla="*/ 426 h 775"/>
                  <a:gd name="T80" fmla="*/ 8 w 774"/>
                  <a:gd name="T81" fmla="*/ 368 h 775"/>
                  <a:gd name="T82" fmla="*/ 15 w 774"/>
                  <a:gd name="T83" fmla="*/ 311 h 775"/>
                  <a:gd name="T84" fmla="*/ 54 w 774"/>
                  <a:gd name="T85" fmla="*/ 207 h 775"/>
                  <a:gd name="T86" fmla="*/ 119 w 774"/>
                  <a:gd name="T87" fmla="*/ 119 h 775"/>
                  <a:gd name="T88" fmla="*/ 205 w 774"/>
                  <a:gd name="T89" fmla="*/ 54 h 775"/>
                  <a:gd name="T90" fmla="*/ 309 w 774"/>
                  <a:gd name="T91" fmla="*/ 17 h 775"/>
                  <a:gd name="T92" fmla="*/ 367 w 774"/>
                  <a:gd name="T93" fmla="*/ 9 h 775"/>
                  <a:gd name="T94" fmla="*/ 424 w 774"/>
                  <a:gd name="T95" fmla="*/ 11 h 775"/>
                  <a:gd name="T96" fmla="*/ 499 w 774"/>
                  <a:gd name="T97" fmla="*/ 25 h 775"/>
                  <a:gd name="T98" fmla="*/ 599 w 774"/>
                  <a:gd name="T99" fmla="*/ 73 h 775"/>
                  <a:gd name="T100" fmla="*/ 678 w 774"/>
                  <a:gd name="T101" fmla="*/ 146 h 775"/>
                  <a:gd name="T102" fmla="*/ 735 w 774"/>
                  <a:gd name="T103" fmla="*/ 240 h 775"/>
                  <a:gd name="T104" fmla="*/ 760 w 774"/>
                  <a:gd name="T105" fmla="*/ 330 h 775"/>
                  <a:gd name="T106" fmla="*/ 764 w 774"/>
                  <a:gd name="T107" fmla="*/ 388 h 77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74"/>
                  <a:gd name="T163" fmla="*/ 0 h 775"/>
                  <a:gd name="T164" fmla="*/ 774 w 774"/>
                  <a:gd name="T165" fmla="*/ 775 h 77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74" h="775">
                    <a:moveTo>
                      <a:pt x="774" y="388"/>
                    </a:moveTo>
                    <a:lnTo>
                      <a:pt x="774" y="368"/>
                    </a:lnTo>
                    <a:lnTo>
                      <a:pt x="772" y="347"/>
                    </a:lnTo>
                    <a:lnTo>
                      <a:pt x="770" y="328"/>
                    </a:lnTo>
                    <a:lnTo>
                      <a:pt x="766" y="309"/>
                    </a:lnTo>
                    <a:lnTo>
                      <a:pt x="756" y="272"/>
                    </a:lnTo>
                    <a:lnTo>
                      <a:pt x="743" y="236"/>
                    </a:lnTo>
                    <a:lnTo>
                      <a:pt x="726" y="203"/>
                    </a:lnTo>
                    <a:lnTo>
                      <a:pt x="706" y="171"/>
                    </a:lnTo>
                    <a:lnTo>
                      <a:pt x="685" y="142"/>
                    </a:lnTo>
                    <a:lnTo>
                      <a:pt x="660" y="113"/>
                    </a:lnTo>
                    <a:lnTo>
                      <a:pt x="632" y="88"/>
                    </a:lnTo>
                    <a:lnTo>
                      <a:pt x="603" y="67"/>
                    </a:lnTo>
                    <a:lnTo>
                      <a:pt x="570" y="48"/>
                    </a:lnTo>
                    <a:lnTo>
                      <a:pt x="537" y="31"/>
                    </a:lnTo>
                    <a:lnTo>
                      <a:pt x="501" y="17"/>
                    </a:lnTo>
                    <a:lnTo>
                      <a:pt x="465" y="7"/>
                    </a:lnTo>
                    <a:lnTo>
                      <a:pt x="445" y="6"/>
                    </a:lnTo>
                    <a:lnTo>
                      <a:pt x="426" y="2"/>
                    </a:lnTo>
                    <a:lnTo>
                      <a:pt x="407" y="2"/>
                    </a:lnTo>
                    <a:lnTo>
                      <a:pt x="386" y="0"/>
                    </a:lnTo>
                    <a:lnTo>
                      <a:pt x="367" y="2"/>
                    </a:lnTo>
                    <a:lnTo>
                      <a:pt x="347" y="2"/>
                    </a:lnTo>
                    <a:lnTo>
                      <a:pt x="326" y="6"/>
                    </a:lnTo>
                    <a:lnTo>
                      <a:pt x="309" y="7"/>
                    </a:lnTo>
                    <a:lnTo>
                      <a:pt x="271" y="17"/>
                    </a:lnTo>
                    <a:lnTo>
                      <a:pt x="236" y="31"/>
                    </a:lnTo>
                    <a:lnTo>
                      <a:pt x="202" y="48"/>
                    </a:lnTo>
                    <a:lnTo>
                      <a:pt x="169" y="67"/>
                    </a:lnTo>
                    <a:lnTo>
                      <a:pt x="140" y="88"/>
                    </a:lnTo>
                    <a:lnTo>
                      <a:pt x="113" y="113"/>
                    </a:lnTo>
                    <a:lnTo>
                      <a:pt x="88" y="142"/>
                    </a:lnTo>
                    <a:lnTo>
                      <a:pt x="65" y="171"/>
                    </a:lnTo>
                    <a:lnTo>
                      <a:pt x="46" y="203"/>
                    </a:lnTo>
                    <a:lnTo>
                      <a:pt x="29" y="236"/>
                    </a:lnTo>
                    <a:lnTo>
                      <a:pt x="17" y="272"/>
                    </a:lnTo>
                    <a:lnTo>
                      <a:pt x="8" y="309"/>
                    </a:lnTo>
                    <a:lnTo>
                      <a:pt x="4" y="328"/>
                    </a:lnTo>
                    <a:lnTo>
                      <a:pt x="2" y="347"/>
                    </a:lnTo>
                    <a:lnTo>
                      <a:pt x="0" y="368"/>
                    </a:lnTo>
                    <a:lnTo>
                      <a:pt x="0" y="388"/>
                    </a:lnTo>
                    <a:lnTo>
                      <a:pt x="0" y="407"/>
                    </a:lnTo>
                    <a:lnTo>
                      <a:pt x="2" y="428"/>
                    </a:lnTo>
                    <a:lnTo>
                      <a:pt x="4" y="447"/>
                    </a:lnTo>
                    <a:lnTo>
                      <a:pt x="8" y="466"/>
                    </a:lnTo>
                    <a:lnTo>
                      <a:pt x="17" y="503"/>
                    </a:lnTo>
                    <a:lnTo>
                      <a:pt x="29" y="539"/>
                    </a:lnTo>
                    <a:lnTo>
                      <a:pt x="46" y="572"/>
                    </a:lnTo>
                    <a:lnTo>
                      <a:pt x="65" y="604"/>
                    </a:lnTo>
                    <a:lnTo>
                      <a:pt x="88" y="633"/>
                    </a:lnTo>
                    <a:lnTo>
                      <a:pt x="113" y="662"/>
                    </a:lnTo>
                    <a:lnTo>
                      <a:pt x="140" y="687"/>
                    </a:lnTo>
                    <a:lnTo>
                      <a:pt x="169" y="708"/>
                    </a:lnTo>
                    <a:lnTo>
                      <a:pt x="202" y="727"/>
                    </a:lnTo>
                    <a:lnTo>
                      <a:pt x="236" y="745"/>
                    </a:lnTo>
                    <a:lnTo>
                      <a:pt x="271" y="758"/>
                    </a:lnTo>
                    <a:lnTo>
                      <a:pt x="309" y="768"/>
                    </a:lnTo>
                    <a:lnTo>
                      <a:pt x="326" y="769"/>
                    </a:lnTo>
                    <a:lnTo>
                      <a:pt x="347" y="773"/>
                    </a:lnTo>
                    <a:lnTo>
                      <a:pt x="367" y="773"/>
                    </a:lnTo>
                    <a:lnTo>
                      <a:pt x="386" y="775"/>
                    </a:lnTo>
                    <a:lnTo>
                      <a:pt x="407" y="773"/>
                    </a:lnTo>
                    <a:lnTo>
                      <a:pt x="426" y="773"/>
                    </a:lnTo>
                    <a:lnTo>
                      <a:pt x="445" y="769"/>
                    </a:lnTo>
                    <a:lnTo>
                      <a:pt x="465" y="768"/>
                    </a:lnTo>
                    <a:lnTo>
                      <a:pt x="501" y="758"/>
                    </a:lnTo>
                    <a:lnTo>
                      <a:pt x="537" y="745"/>
                    </a:lnTo>
                    <a:lnTo>
                      <a:pt x="570" y="727"/>
                    </a:lnTo>
                    <a:lnTo>
                      <a:pt x="603" y="708"/>
                    </a:lnTo>
                    <a:lnTo>
                      <a:pt x="632" y="687"/>
                    </a:lnTo>
                    <a:lnTo>
                      <a:pt x="660" y="662"/>
                    </a:lnTo>
                    <a:lnTo>
                      <a:pt x="685" y="633"/>
                    </a:lnTo>
                    <a:lnTo>
                      <a:pt x="706" y="604"/>
                    </a:lnTo>
                    <a:lnTo>
                      <a:pt x="726" y="572"/>
                    </a:lnTo>
                    <a:lnTo>
                      <a:pt x="743" y="539"/>
                    </a:lnTo>
                    <a:lnTo>
                      <a:pt x="756" y="503"/>
                    </a:lnTo>
                    <a:lnTo>
                      <a:pt x="766" y="466"/>
                    </a:lnTo>
                    <a:lnTo>
                      <a:pt x="770" y="447"/>
                    </a:lnTo>
                    <a:lnTo>
                      <a:pt x="772" y="428"/>
                    </a:lnTo>
                    <a:lnTo>
                      <a:pt x="774" y="407"/>
                    </a:lnTo>
                    <a:lnTo>
                      <a:pt x="774" y="388"/>
                    </a:lnTo>
                    <a:close/>
                    <a:moveTo>
                      <a:pt x="764" y="388"/>
                    </a:moveTo>
                    <a:lnTo>
                      <a:pt x="764" y="407"/>
                    </a:lnTo>
                    <a:lnTo>
                      <a:pt x="762" y="426"/>
                    </a:lnTo>
                    <a:lnTo>
                      <a:pt x="760" y="445"/>
                    </a:lnTo>
                    <a:lnTo>
                      <a:pt x="756" y="464"/>
                    </a:lnTo>
                    <a:lnTo>
                      <a:pt x="749" y="501"/>
                    </a:lnTo>
                    <a:lnTo>
                      <a:pt x="735" y="535"/>
                    </a:lnTo>
                    <a:lnTo>
                      <a:pt x="720" y="568"/>
                    </a:lnTo>
                    <a:lnTo>
                      <a:pt x="701" y="599"/>
                    </a:lnTo>
                    <a:lnTo>
                      <a:pt x="678" y="629"/>
                    </a:lnTo>
                    <a:lnTo>
                      <a:pt x="655" y="656"/>
                    </a:lnTo>
                    <a:lnTo>
                      <a:pt x="628" y="679"/>
                    </a:lnTo>
                    <a:lnTo>
                      <a:pt x="599" y="702"/>
                    </a:lnTo>
                    <a:lnTo>
                      <a:pt x="566" y="721"/>
                    </a:lnTo>
                    <a:lnTo>
                      <a:pt x="534" y="737"/>
                    </a:lnTo>
                    <a:lnTo>
                      <a:pt x="499" y="750"/>
                    </a:lnTo>
                    <a:lnTo>
                      <a:pt x="463" y="758"/>
                    </a:lnTo>
                    <a:lnTo>
                      <a:pt x="443" y="762"/>
                    </a:lnTo>
                    <a:lnTo>
                      <a:pt x="424" y="764"/>
                    </a:lnTo>
                    <a:lnTo>
                      <a:pt x="405" y="766"/>
                    </a:lnTo>
                    <a:lnTo>
                      <a:pt x="386" y="766"/>
                    </a:lnTo>
                    <a:lnTo>
                      <a:pt x="367" y="766"/>
                    </a:lnTo>
                    <a:lnTo>
                      <a:pt x="347" y="764"/>
                    </a:lnTo>
                    <a:lnTo>
                      <a:pt x="328" y="762"/>
                    </a:lnTo>
                    <a:lnTo>
                      <a:pt x="309" y="758"/>
                    </a:lnTo>
                    <a:lnTo>
                      <a:pt x="274" y="750"/>
                    </a:lnTo>
                    <a:lnTo>
                      <a:pt x="238" y="737"/>
                    </a:lnTo>
                    <a:lnTo>
                      <a:pt x="205" y="721"/>
                    </a:lnTo>
                    <a:lnTo>
                      <a:pt x="175" y="702"/>
                    </a:lnTo>
                    <a:lnTo>
                      <a:pt x="146" y="679"/>
                    </a:lnTo>
                    <a:lnTo>
                      <a:pt x="119" y="656"/>
                    </a:lnTo>
                    <a:lnTo>
                      <a:pt x="94" y="629"/>
                    </a:lnTo>
                    <a:lnTo>
                      <a:pt x="73" y="599"/>
                    </a:lnTo>
                    <a:lnTo>
                      <a:pt x="54" y="568"/>
                    </a:lnTo>
                    <a:lnTo>
                      <a:pt x="36" y="535"/>
                    </a:lnTo>
                    <a:lnTo>
                      <a:pt x="25" y="501"/>
                    </a:lnTo>
                    <a:lnTo>
                      <a:pt x="15" y="464"/>
                    </a:lnTo>
                    <a:lnTo>
                      <a:pt x="11" y="445"/>
                    </a:lnTo>
                    <a:lnTo>
                      <a:pt x="10" y="426"/>
                    </a:lnTo>
                    <a:lnTo>
                      <a:pt x="8" y="407"/>
                    </a:lnTo>
                    <a:lnTo>
                      <a:pt x="8" y="388"/>
                    </a:lnTo>
                    <a:lnTo>
                      <a:pt x="8" y="368"/>
                    </a:lnTo>
                    <a:lnTo>
                      <a:pt x="10" y="349"/>
                    </a:lnTo>
                    <a:lnTo>
                      <a:pt x="11" y="330"/>
                    </a:lnTo>
                    <a:lnTo>
                      <a:pt x="15" y="311"/>
                    </a:lnTo>
                    <a:lnTo>
                      <a:pt x="25" y="274"/>
                    </a:lnTo>
                    <a:lnTo>
                      <a:pt x="36" y="240"/>
                    </a:lnTo>
                    <a:lnTo>
                      <a:pt x="54" y="207"/>
                    </a:lnTo>
                    <a:lnTo>
                      <a:pt x="73" y="176"/>
                    </a:lnTo>
                    <a:lnTo>
                      <a:pt x="94" y="146"/>
                    </a:lnTo>
                    <a:lnTo>
                      <a:pt x="119" y="119"/>
                    </a:lnTo>
                    <a:lnTo>
                      <a:pt x="146" y="96"/>
                    </a:lnTo>
                    <a:lnTo>
                      <a:pt x="175" y="73"/>
                    </a:lnTo>
                    <a:lnTo>
                      <a:pt x="205" y="54"/>
                    </a:lnTo>
                    <a:lnTo>
                      <a:pt x="238" y="38"/>
                    </a:lnTo>
                    <a:lnTo>
                      <a:pt x="274" y="25"/>
                    </a:lnTo>
                    <a:lnTo>
                      <a:pt x="309" y="17"/>
                    </a:lnTo>
                    <a:lnTo>
                      <a:pt x="328" y="13"/>
                    </a:lnTo>
                    <a:lnTo>
                      <a:pt x="347" y="11"/>
                    </a:lnTo>
                    <a:lnTo>
                      <a:pt x="367" y="9"/>
                    </a:lnTo>
                    <a:lnTo>
                      <a:pt x="386" y="9"/>
                    </a:lnTo>
                    <a:lnTo>
                      <a:pt x="405" y="9"/>
                    </a:lnTo>
                    <a:lnTo>
                      <a:pt x="424" y="11"/>
                    </a:lnTo>
                    <a:lnTo>
                      <a:pt x="443" y="13"/>
                    </a:lnTo>
                    <a:lnTo>
                      <a:pt x="463" y="17"/>
                    </a:lnTo>
                    <a:lnTo>
                      <a:pt x="499" y="25"/>
                    </a:lnTo>
                    <a:lnTo>
                      <a:pt x="534" y="38"/>
                    </a:lnTo>
                    <a:lnTo>
                      <a:pt x="566" y="54"/>
                    </a:lnTo>
                    <a:lnTo>
                      <a:pt x="599" y="73"/>
                    </a:lnTo>
                    <a:lnTo>
                      <a:pt x="628" y="96"/>
                    </a:lnTo>
                    <a:lnTo>
                      <a:pt x="655" y="119"/>
                    </a:lnTo>
                    <a:lnTo>
                      <a:pt x="678" y="146"/>
                    </a:lnTo>
                    <a:lnTo>
                      <a:pt x="701" y="176"/>
                    </a:lnTo>
                    <a:lnTo>
                      <a:pt x="720" y="207"/>
                    </a:lnTo>
                    <a:lnTo>
                      <a:pt x="735" y="240"/>
                    </a:lnTo>
                    <a:lnTo>
                      <a:pt x="749" y="274"/>
                    </a:lnTo>
                    <a:lnTo>
                      <a:pt x="756" y="311"/>
                    </a:lnTo>
                    <a:lnTo>
                      <a:pt x="760" y="330"/>
                    </a:lnTo>
                    <a:lnTo>
                      <a:pt x="762" y="349"/>
                    </a:lnTo>
                    <a:lnTo>
                      <a:pt x="764" y="368"/>
                    </a:lnTo>
                    <a:lnTo>
                      <a:pt x="764" y="38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3" name="Freeform 127">
                <a:extLst>
                  <a:ext uri="{FF2B5EF4-FFF2-40B4-BE49-F238E27FC236}">
                    <a16:creationId xmlns:a16="http://schemas.microsoft.com/office/drawing/2014/main" id="{9ADFEF34-BB2A-42AF-9EEC-24134A7CD4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4" y="1796"/>
                <a:ext cx="766" cy="767"/>
              </a:xfrm>
              <a:custGeom>
                <a:avLst/>
                <a:gdLst>
                  <a:gd name="T0" fmla="*/ 764 w 766"/>
                  <a:gd name="T1" fmla="*/ 345 h 767"/>
                  <a:gd name="T2" fmla="*/ 748 w 766"/>
                  <a:gd name="T3" fmla="*/ 270 h 767"/>
                  <a:gd name="T4" fmla="*/ 701 w 766"/>
                  <a:gd name="T5" fmla="*/ 169 h 767"/>
                  <a:gd name="T6" fmla="*/ 626 w 766"/>
                  <a:gd name="T7" fmla="*/ 88 h 767"/>
                  <a:gd name="T8" fmla="*/ 532 w 766"/>
                  <a:gd name="T9" fmla="*/ 30 h 767"/>
                  <a:gd name="T10" fmla="*/ 441 w 766"/>
                  <a:gd name="T11" fmla="*/ 5 h 767"/>
                  <a:gd name="T12" fmla="*/ 382 w 766"/>
                  <a:gd name="T13" fmla="*/ 0 h 767"/>
                  <a:gd name="T14" fmla="*/ 324 w 766"/>
                  <a:gd name="T15" fmla="*/ 5 h 767"/>
                  <a:gd name="T16" fmla="*/ 234 w 766"/>
                  <a:gd name="T17" fmla="*/ 30 h 767"/>
                  <a:gd name="T18" fmla="*/ 138 w 766"/>
                  <a:gd name="T19" fmla="*/ 88 h 767"/>
                  <a:gd name="T20" fmla="*/ 65 w 766"/>
                  <a:gd name="T21" fmla="*/ 169 h 767"/>
                  <a:gd name="T22" fmla="*/ 17 w 766"/>
                  <a:gd name="T23" fmla="*/ 270 h 767"/>
                  <a:gd name="T24" fmla="*/ 2 w 766"/>
                  <a:gd name="T25" fmla="*/ 345 h 767"/>
                  <a:gd name="T26" fmla="*/ 0 w 766"/>
                  <a:gd name="T27" fmla="*/ 403 h 767"/>
                  <a:gd name="T28" fmla="*/ 7 w 766"/>
                  <a:gd name="T29" fmla="*/ 460 h 767"/>
                  <a:gd name="T30" fmla="*/ 46 w 766"/>
                  <a:gd name="T31" fmla="*/ 566 h 767"/>
                  <a:gd name="T32" fmla="*/ 111 w 766"/>
                  <a:gd name="T33" fmla="*/ 654 h 767"/>
                  <a:gd name="T34" fmla="*/ 199 w 766"/>
                  <a:gd name="T35" fmla="*/ 719 h 767"/>
                  <a:gd name="T36" fmla="*/ 305 w 766"/>
                  <a:gd name="T37" fmla="*/ 758 h 767"/>
                  <a:gd name="T38" fmla="*/ 363 w 766"/>
                  <a:gd name="T39" fmla="*/ 765 h 767"/>
                  <a:gd name="T40" fmla="*/ 422 w 766"/>
                  <a:gd name="T41" fmla="*/ 765 h 767"/>
                  <a:gd name="T42" fmla="*/ 497 w 766"/>
                  <a:gd name="T43" fmla="*/ 750 h 767"/>
                  <a:gd name="T44" fmla="*/ 597 w 766"/>
                  <a:gd name="T45" fmla="*/ 700 h 767"/>
                  <a:gd name="T46" fmla="*/ 677 w 766"/>
                  <a:gd name="T47" fmla="*/ 627 h 767"/>
                  <a:gd name="T48" fmla="*/ 735 w 766"/>
                  <a:gd name="T49" fmla="*/ 533 h 767"/>
                  <a:gd name="T50" fmla="*/ 760 w 766"/>
                  <a:gd name="T51" fmla="*/ 441 h 767"/>
                  <a:gd name="T52" fmla="*/ 766 w 766"/>
                  <a:gd name="T53" fmla="*/ 384 h 767"/>
                  <a:gd name="T54" fmla="*/ 748 w 766"/>
                  <a:gd name="T55" fmla="*/ 458 h 767"/>
                  <a:gd name="T56" fmla="*/ 712 w 766"/>
                  <a:gd name="T57" fmla="*/ 562 h 767"/>
                  <a:gd name="T58" fmla="*/ 647 w 766"/>
                  <a:gd name="T59" fmla="*/ 648 h 767"/>
                  <a:gd name="T60" fmla="*/ 560 w 766"/>
                  <a:gd name="T61" fmla="*/ 714 h 767"/>
                  <a:gd name="T62" fmla="*/ 459 w 766"/>
                  <a:gd name="T63" fmla="*/ 750 h 767"/>
                  <a:gd name="T64" fmla="*/ 343 w 766"/>
                  <a:gd name="T65" fmla="*/ 756 h 767"/>
                  <a:gd name="T66" fmla="*/ 236 w 766"/>
                  <a:gd name="T67" fmla="*/ 729 h 767"/>
                  <a:gd name="T68" fmla="*/ 144 w 766"/>
                  <a:gd name="T69" fmla="*/ 673 h 767"/>
                  <a:gd name="T70" fmla="*/ 71 w 766"/>
                  <a:gd name="T71" fmla="*/ 593 h 767"/>
                  <a:gd name="T72" fmla="*/ 25 w 766"/>
                  <a:gd name="T73" fmla="*/ 495 h 767"/>
                  <a:gd name="T74" fmla="*/ 7 w 766"/>
                  <a:gd name="T75" fmla="*/ 384 h 767"/>
                  <a:gd name="T76" fmla="*/ 25 w 766"/>
                  <a:gd name="T77" fmla="*/ 272 h 767"/>
                  <a:gd name="T78" fmla="*/ 71 w 766"/>
                  <a:gd name="T79" fmla="*/ 174 h 767"/>
                  <a:gd name="T80" fmla="*/ 144 w 766"/>
                  <a:gd name="T81" fmla="*/ 94 h 767"/>
                  <a:gd name="T82" fmla="*/ 236 w 766"/>
                  <a:gd name="T83" fmla="*/ 38 h 767"/>
                  <a:gd name="T84" fmla="*/ 343 w 766"/>
                  <a:gd name="T85" fmla="*/ 11 h 767"/>
                  <a:gd name="T86" fmla="*/ 459 w 766"/>
                  <a:gd name="T87" fmla="*/ 17 h 767"/>
                  <a:gd name="T88" fmla="*/ 560 w 766"/>
                  <a:gd name="T89" fmla="*/ 53 h 767"/>
                  <a:gd name="T90" fmla="*/ 647 w 766"/>
                  <a:gd name="T91" fmla="*/ 119 h 767"/>
                  <a:gd name="T92" fmla="*/ 712 w 766"/>
                  <a:gd name="T93" fmla="*/ 205 h 767"/>
                  <a:gd name="T94" fmla="*/ 748 w 766"/>
                  <a:gd name="T95" fmla="*/ 309 h 7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66"/>
                  <a:gd name="T145" fmla="*/ 0 h 767"/>
                  <a:gd name="T146" fmla="*/ 766 w 766"/>
                  <a:gd name="T147" fmla="*/ 767 h 7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66" h="767">
                    <a:moveTo>
                      <a:pt x="766" y="384"/>
                    </a:moveTo>
                    <a:lnTo>
                      <a:pt x="764" y="364"/>
                    </a:lnTo>
                    <a:lnTo>
                      <a:pt x="764" y="345"/>
                    </a:lnTo>
                    <a:lnTo>
                      <a:pt x="760" y="326"/>
                    </a:lnTo>
                    <a:lnTo>
                      <a:pt x="758" y="307"/>
                    </a:lnTo>
                    <a:lnTo>
                      <a:pt x="748" y="270"/>
                    </a:lnTo>
                    <a:lnTo>
                      <a:pt x="735" y="234"/>
                    </a:lnTo>
                    <a:lnTo>
                      <a:pt x="720" y="201"/>
                    </a:lnTo>
                    <a:lnTo>
                      <a:pt x="701" y="169"/>
                    </a:lnTo>
                    <a:lnTo>
                      <a:pt x="677" y="140"/>
                    </a:lnTo>
                    <a:lnTo>
                      <a:pt x="653" y="113"/>
                    </a:lnTo>
                    <a:lnTo>
                      <a:pt x="626" y="88"/>
                    </a:lnTo>
                    <a:lnTo>
                      <a:pt x="597" y="67"/>
                    </a:lnTo>
                    <a:lnTo>
                      <a:pt x="564" y="48"/>
                    </a:lnTo>
                    <a:lnTo>
                      <a:pt x="532" y="30"/>
                    </a:lnTo>
                    <a:lnTo>
                      <a:pt x="497" y="17"/>
                    </a:lnTo>
                    <a:lnTo>
                      <a:pt x="459" y="9"/>
                    </a:lnTo>
                    <a:lnTo>
                      <a:pt x="441" y="5"/>
                    </a:lnTo>
                    <a:lnTo>
                      <a:pt x="422" y="2"/>
                    </a:lnTo>
                    <a:lnTo>
                      <a:pt x="401" y="2"/>
                    </a:lnTo>
                    <a:lnTo>
                      <a:pt x="382" y="0"/>
                    </a:lnTo>
                    <a:lnTo>
                      <a:pt x="363" y="2"/>
                    </a:lnTo>
                    <a:lnTo>
                      <a:pt x="343" y="2"/>
                    </a:lnTo>
                    <a:lnTo>
                      <a:pt x="324" y="5"/>
                    </a:lnTo>
                    <a:lnTo>
                      <a:pt x="305" y="9"/>
                    </a:lnTo>
                    <a:lnTo>
                      <a:pt x="269" y="17"/>
                    </a:lnTo>
                    <a:lnTo>
                      <a:pt x="234" y="30"/>
                    </a:lnTo>
                    <a:lnTo>
                      <a:pt x="199" y="48"/>
                    </a:lnTo>
                    <a:lnTo>
                      <a:pt x="169" y="67"/>
                    </a:lnTo>
                    <a:lnTo>
                      <a:pt x="138" y="88"/>
                    </a:lnTo>
                    <a:lnTo>
                      <a:pt x="111" y="113"/>
                    </a:lnTo>
                    <a:lnTo>
                      <a:pt x="86" y="140"/>
                    </a:lnTo>
                    <a:lnTo>
                      <a:pt x="65" y="169"/>
                    </a:lnTo>
                    <a:lnTo>
                      <a:pt x="46" y="201"/>
                    </a:lnTo>
                    <a:lnTo>
                      <a:pt x="29" y="234"/>
                    </a:lnTo>
                    <a:lnTo>
                      <a:pt x="17" y="270"/>
                    </a:lnTo>
                    <a:lnTo>
                      <a:pt x="7" y="307"/>
                    </a:lnTo>
                    <a:lnTo>
                      <a:pt x="4" y="326"/>
                    </a:lnTo>
                    <a:lnTo>
                      <a:pt x="2" y="345"/>
                    </a:lnTo>
                    <a:lnTo>
                      <a:pt x="0" y="364"/>
                    </a:lnTo>
                    <a:lnTo>
                      <a:pt x="0" y="384"/>
                    </a:lnTo>
                    <a:lnTo>
                      <a:pt x="0" y="403"/>
                    </a:lnTo>
                    <a:lnTo>
                      <a:pt x="2" y="422"/>
                    </a:lnTo>
                    <a:lnTo>
                      <a:pt x="4" y="441"/>
                    </a:lnTo>
                    <a:lnTo>
                      <a:pt x="7" y="460"/>
                    </a:lnTo>
                    <a:lnTo>
                      <a:pt x="17" y="497"/>
                    </a:lnTo>
                    <a:lnTo>
                      <a:pt x="29" y="533"/>
                    </a:lnTo>
                    <a:lnTo>
                      <a:pt x="46" y="566"/>
                    </a:lnTo>
                    <a:lnTo>
                      <a:pt x="65" y="598"/>
                    </a:lnTo>
                    <a:lnTo>
                      <a:pt x="86" y="627"/>
                    </a:lnTo>
                    <a:lnTo>
                      <a:pt x="111" y="654"/>
                    </a:lnTo>
                    <a:lnTo>
                      <a:pt x="138" y="679"/>
                    </a:lnTo>
                    <a:lnTo>
                      <a:pt x="169" y="700"/>
                    </a:lnTo>
                    <a:lnTo>
                      <a:pt x="199" y="719"/>
                    </a:lnTo>
                    <a:lnTo>
                      <a:pt x="234" y="737"/>
                    </a:lnTo>
                    <a:lnTo>
                      <a:pt x="269" y="750"/>
                    </a:lnTo>
                    <a:lnTo>
                      <a:pt x="305" y="758"/>
                    </a:lnTo>
                    <a:lnTo>
                      <a:pt x="324" y="762"/>
                    </a:lnTo>
                    <a:lnTo>
                      <a:pt x="343" y="765"/>
                    </a:lnTo>
                    <a:lnTo>
                      <a:pt x="363" y="765"/>
                    </a:lnTo>
                    <a:lnTo>
                      <a:pt x="382" y="767"/>
                    </a:lnTo>
                    <a:lnTo>
                      <a:pt x="401" y="765"/>
                    </a:lnTo>
                    <a:lnTo>
                      <a:pt x="422" y="765"/>
                    </a:lnTo>
                    <a:lnTo>
                      <a:pt x="441" y="762"/>
                    </a:lnTo>
                    <a:lnTo>
                      <a:pt x="459" y="758"/>
                    </a:lnTo>
                    <a:lnTo>
                      <a:pt x="497" y="750"/>
                    </a:lnTo>
                    <a:lnTo>
                      <a:pt x="532" y="737"/>
                    </a:lnTo>
                    <a:lnTo>
                      <a:pt x="564" y="719"/>
                    </a:lnTo>
                    <a:lnTo>
                      <a:pt x="597" y="700"/>
                    </a:lnTo>
                    <a:lnTo>
                      <a:pt x="626" y="679"/>
                    </a:lnTo>
                    <a:lnTo>
                      <a:pt x="653" y="654"/>
                    </a:lnTo>
                    <a:lnTo>
                      <a:pt x="677" y="627"/>
                    </a:lnTo>
                    <a:lnTo>
                      <a:pt x="701" y="598"/>
                    </a:lnTo>
                    <a:lnTo>
                      <a:pt x="720" y="566"/>
                    </a:lnTo>
                    <a:lnTo>
                      <a:pt x="735" y="533"/>
                    </a:lnTo>
                    <a:lnTo>
                      <a:pt x="748" y="497"/>
                    </a:lnTo>
                    <a:lnTo>
                      <a:pt x="758" y="460"/>
                    </a:lnTo>
                    <a:lnTo>
                      <a:pt x="760" y="441"/>
                    </a:lnTo>
                    <a:lnTo>
                      <a:pt x="764" y="422"/>
                    </a:lnTo>
                    <a:lnTo>
                      <a:pt x="764" y="403"/>
                    </a:lnTo>
                    <a:lnTo>
                      <a:pt x="766" y="384"/>
                    </a:lnTo>
                    <a:close/>
                    <a:moveTo>
                      <a:pt x="756" y="384"/>
                    </a:moveTo>
                    <a:lnTo>
                      <a:pt x="754" y="422"/>
                    </a:lnTo>
                    <a:lnTo>
                      <a:pt x="748" y="458"/>
                    </a:lnTo>
                    <a:lnTo>
                      <a:pt x="741" y="495"/>
                    </a:lnTo>
                    <a:lnTo>
                      <a:pt x="727" y="529"/>
                    </a:lnTo>
                    <a:lnTo>
                      <a:pt x="712" y="562"/>
                    </a:lnTo>
                    <a:lnTo>
                      <a:pt x="693" y="593"/>
                    </a:lnTo>
                    <a:lnTo>
                      <a:pt x="672" y="622"/>
                    </a:lnTo>
                    <a:lnTo>
                      <a:pt x="647" y="648"/>
                    </a:lnTo>
                    <a:lnTo>
                      <a:pt x="620" y="673"/>
                    </a:lnTo>
                    <a:lnTo>
                      <a:pt x="591" y="694"/>
                    </a:lnTo>
                    <a:lnTo>
                      <a:pt x="560" y="714"/>
                    </a:lnTo>
                    <a:lnTo>
                      <a:pt x="528" y="729"/>
                    </a:lnTo>
                    <a:lnTo>
                      <a:pt x="493" y="741"/>
                    </a:lnTo>
                    <a:lnTo>
                      <a:pt x="459" y="750"/>
                    </a:lnTo>
                    <a:lnTo>
                      <a:pt x="420" y="756"/>
                    </a:lnTo>
                    <a:lnTo>
                      <a:pt x="382" y="758"/>
                    </a:lnTo>
                    <a:lnTo>
                      <a:pt x="343" y="756"/>
                    </a:lnTo>
                    <a:lnTo>
                      <a:pt x="307" y="750"/>
                    </a:lnTo>
                    <a:lnTo>
                      <a:pt x="270" y="741"/>
                    </a:lnTo>
                    <a:lnTo>
                      <a:pt x="236" y="729"/>
                    </a:lnTo>
                    <a:lnTo>
                      <a:pt x="203" y="714"/>
                    </a:lnTo>
                    <a:lnTo>
                      <a:pt x="173" y="694"/>
                    </a:lnTo>
                    <a:lnTo>
                      <a:pt x="144" y="673"/>
                    </a:lnTo>
                    <a:lnTo>
                      <a:pt x="117" y="648"/>
                    </a:lnTo>
                    <a:lnTo>
                      <a:pt x="94" y="622"/>
                    </a:lnTo>
                    <a:lnTo>
                      <a:pt x="71" y="593"/>
                    </a:lnTo>
                    <a:lnTo>
                      <a:pt x="54" y="562"/>
                    </a:lnTo>
                    <a:lnTo>
                      <a:pt x="36" y="529"/>
                    </a:lnTo>
                    <a:lnTo>
                      <a:pt x="25" y="495"/>
                    </a:lnTo>
                    <a:lnTo>
                      <a:pt x="15" y="458"/>
                    </a:lnTo>
                    <a:lnTo>
                      <a:pt x="9" y="422"/>
                    </a:lnTo>
                    <a:lnTo>
                      <a:pt x="7" y="384"/>
                    </a:lnTo>
                    <a:lnTo>
                      <a:pt x="9" y="345"/>
                    </a:lnTo>
                    <a:lnTo>
                      <a:pt x="15" y="309"/>
                    </a:lnTo>
                    <a:lnTo>
                      <a:pt x="25" y="272"/>
                    </a:lnTo>
                    <a:lnTo>
                      <a:pt x="36" y="238"/>
                    </a:lnTo>
                    <a:lnTo>
                      <a:pt x="54" y="205"/>
                    </a:lnTo>
                    <a:lnTo>
                      <a:pt x="71" y="174"/>
                    </a:lnTo>
                    <a:lnTo>
                      <a:pt x="94" y="146"/>
                    </a:lnTo>
                    <a:lnTo>
                      <a:pt x="117" y="119"/>
                    </a:lnTo>
                    <a:lnTo>
                      <a:pt x="144" y="94"/>
                    </a:lnTo>
                    <a:lnTo>
                      <a:pt x="173" y="73"/>
                    </a:lnTo>
                    <a:lnTo>
                      <a:pt x="203" y="53"/>
                    </a:lnTo>
                    <a:lnTo>
                      <a:pt x="236" y="38"/>
                    </a:lnTo>
                    <a:lnTo>
                      <a:pt x="270" y="27"/>
                    </a:lnTo>
                    <a:lnTo>
                      <a:pt x="307" y="17"/>
                    </a:lnTo>
                    <a:lnTo>
                      <a:pt x="343" y="11"/>
                    </a:lnTo>
                    <a:lnTo>
                      <a:pt x="382" y="9"/>
                    </a:lnTo>
                    <a:lnTo>
                      <a:pt x="420" y="11"/>
                    </a:lnTo>
                    <a:lnTo>
                      <a:pt x="459" y="17"/>
                    </a:lnTo>
                    <a:lnTo>
                      <a:pt x="493" y="27"/>
                    </a:lnTo>
                    <a:lnTo>
                      <a:pt x="528" y="38"/>
                    </a:lnTo>
                    <a:lnTo>
                      <a:pt x="560" y="53"/>
                    </a:lnTo>
                    <a:lnTo>
                      <a:pt x="591" y="73"/>
                    </a:lnTo>
                    <a:lnTo>
                      <a:pt x="620" y="94"/>
                    </a:lnTo>
                    <a:lnTo>
                      <a:pt x="647" y="119"/>
                    </a:lnTo>
                    <a:lnTo>
                      <a:pt x="672" y="146"/>
                    </a:lnTo>
                    <a:lnTo>
                      <a:pt x="693" y="174"/>
                    </a:lnTo>
                    <a:lnTo>
                      <a:pt x="712" y="205"/>
                    </a:lnTo>
                    <a:lnTo>
                      <a:pt x="727" y="238"/>
                    </a:lnTo>
                    <a:lnTo>
                      <a:pt x="741" y="272"/>
                    </a:lnTo>
                    <a:lnTo>
                      <a:pt x="748" y="309"/>
                    </a:lnTo>
                    <a:lnTo>
                      <a:pt x="754" y="345"/>
                    </a:lnTo>
                    <a:lnTo>
                      <a:pt x="756" y="38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4" name="Freeform 128">
                <a:extLst>
                  <a:ext uri="{FF2B5EF4-FFF2-40B4-BE49-F238E27FC236}">
                    <a16:creationId xmlns:a16="http://schemas.microsoft.com/office/drawing/2014/main" id="{708D0F55-5138-4675-9234-F6B91E272F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8" y="1801"/>
                <a:ext cx="756" cy="757"/>
              </a:xfrm>
              <a:custGeom>
                <a:avLst/>
                <a:gdLst>
                  <a:gd name="T0" fmla="*/ 754 w 756"/>
                  <a:gd name="T1" fmla="*/ 340 h 757"/>
                  <a:gd name="T2" fmla="*/ 741 w 756"/>
                  <a:gd name="T3" fmla="*/ 265 h 757"/>
                  <a:gd name="T4" fmla="*/ 693 w 756"/>
                  <a:gd name="T5" fmla="*/ 167 h 757"/>
                  <a:gd name="T6" fmla="*/ 620 w 756"/>
                  <a:gd name="T7" fmla="*/ 87 h 757"/>
                  <a:gd name="T8" fmla="*/ 526 w 756"/>
                  <a:gd name="T9" fmla="*/ 29 h 757"/>
                  <a:gd name="T10" fmla="*/ 435 w 756"/>
                  <a:gd name="T11" fmla="*/ 4 h 757"/>
                  <a:gd name="T12" fmla="*/ 378 w 756"/>
                  <a:gd name="T13" fmla="*/ 0 h 757"/>
                  <a:gd name="T14" fmla="*/ 320 w 756"/>
                  <a:gd name="T15" fmla="*/ 4 h 757"/>
                  <a:gd name="T16" fmla="*/ 230 w 756"/>
                  <a:gd name="T17" fmla="*/ 29 h 757"/>
                  <a:gd name="T18" fmla="*/ 138 w 756"/>
                  <a:gd name="T19" fmla="*/ 87 h 757"/>
                  <a:gd name="T20" fmla="*/ 65 w 756"/>
                  <a:gd name="T21" fmla="*/ 167 h 757"/>
                  <a:gd name="T22" fmla="*/ 17 w 756"/>
                  <a:gd name="T23" fmla="*/ 265 h 757"/>
                  <a:gd name="T24" fmla="*/ 2 w 756"/>
                  <a:gd name="T25" fmla="*/ 340 h 757"/>
                  <a:gd name="T26" fmla="*/ 0 w 756"/>
                  <a:gd name="T27" fmla="*/ 398 h 757"/>
                  <a:gd name="T28" fmla="*/ 7 w 756"/>
                  <a:gd name="T29" fmla="*/ 455 h 757"/>
                  <a:gd name="T30" fmla="*/ 46 w 756"/>
                  <a:gd name="T31" fmla="*/ 559 h 757"/>
                  <a:gd name="T32" fmla="*/ 111 w 756"/>
                  <a:gd name="T33" fmla="*/ 647 h 757"/>
                  <a:gd name="T34" fmla="*/ 197 w 756"/>
                  <a:gd name="T35" fmla="*/ 712 h 757"/>
                  <a:gd name="T36" fmla="*/ 301 w 756"/>
                  <a:gd name="T37" fmla="*/ 749 h 757"/>
                  <a:gd name="T38" fmla="*/ 359 w 756"/>
                  <a:gd name="T39" fmla="*/ 757 h 757"/>
                  <a:gd name="T40" fmla="*/ 416 w 756"/>
                  <a:gd name="T41" fmla="*/ 755 h 757"/>
                  <a:gd name="T42" fmla="*/ 491 w 756"/>
                  <a:gd name="T43" fmla="*/ 741 h 757"/>
                  <a:gd name="T44" fmla="*/ 591 w 756"/>
                  <a:gd name="T45" fmla="*/ 693 h 757"/>
                  <a:gd name="T46" fmla="*/ 670 w 756"/>
                  <a:gd name="T47" fmla="*/ 620 h 757"/>
                  <a:gd name="T48" fmla="*/ 727 w 756"/>
                  <a:gd name="T49" fmla="*/ 526 h 757"/>
                  <a:gd name="T50" fmla="*/ 752 w 756"/>
                  <a:gd name="T51" fmla="*/ 436 h 757"/>
                  <a:gd name="T52" fmla="*/ 756 w 756"/>
                  <a:gd name="T53" fmla="*/ 379 h 757"/>
                  <a:gd name="T54" fmla="*/ 741 w 756"/>
                  <a:gd name="T55" fmla="*/ 453 h 757"/>
                  <a:gd name="T56" fmla="*/ 704 w 756"/>
                  <a:gd name="T57" fmla="*/ 555 h 757"/>
                  <a:gd name="T58" fmla="*/ 641 w 756"/>
                  <a:gd name="T59" fmla="*/ 641 h 757"/>
                  <a:gd name="T60" fmla="*/ 554 w 756"/>
                  <a:gd name="T61" fmla="*/ 705 h 757"/>
                  <a:gd name="T62" fmla="*/ 453 w 756"/>
                  <a:gd name="T63" fmla="*/ 741 h 757"/>
                  <a:gd name="T64" fmla="*/ 339 w 756"/>
                  <a:gd name="T65" fmla="*/ 747 h 757"/>
                  <a:gd name="T66" fmla="*/ 234 w 756"/>
                  <a:gd name="T67" fmla="*/ 720 h 757"/>
                  <a:gd name="T68" fmla="*/ 142 w 756"/>
                  <a:gd name="T69" fmla="*/ 664 h 757"/>
                  <a:gd name="T70" fmla="*/ 71 w 756"/>
                  <a:gd name="T71" fmla="*/ 586 h 757"/>
                  <a:gd name="T72" fmla="*/ 25 w 756"/>
                  <a:gd name="T73" fmla="*/ 488 h 757"/>
                  <a:gd name="T74" fmla="*/ 7 w 756"/>
                  <a:gd name="T75" fmla="*/ 379 h 757"/>
                  <a:gd name="T76" fmla="*/ 25 w 756"/>
                  <a:gd name="T77" fmla="*/ 269 h 757"/>
                  <a:gd name="T78" fmla="*/ 71 w 756"/>
                  <a:gd name="T79" fmla="*/ 171 h 757"/>
                  <a:gd name="T80" fmla="*/ 142 w 756"/>
                  <a:gd name="T81" fmla="*/ 93 h 757"/>
                  <a:gd name="T82" fmla="*/ 234 w 756"/>
                  <a:gd name="T83" fmla="*/ 37 h 757"/>
                  <a:gd name="T84" fmla="*/ 339 w 756"/>
                  <a:gd name="T85" fmla="*/ 10 h 757"/>
                  <a:gd name="T86" fmla="*/ 453 w 756"/>
                  <a:gd name="T87" fmla="*/ 16 h 757"/>
                  <a:gd name="T88" fmla="*/ 554 w 756"/>
                  <a:gd name="T89" fmla="*/ 52 h 757"/>
                  <a:gd name="T90" fmla="*/ 641 w 756"/>
                  <a:gd name="T91" fmla="*/ 117 h 757"/>
                  <a:gd name="T92" fmla="*/ 704 w 756"/>
                  <a:gd name="T93" fmla="*/ 202 h 757"/>
                  <a:gd name="T94" fmla="*/ 741 w 756"/>
                  <a:gd name="T95" fmla="*/ 304 h 7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6"/>
                  <a:gd name="T145" fmla="*/ 0 h 757"/>
                  <a:gd name="T146" fmla="*/ 756 w 756"/>
                  <a:gd name="T147" fmla="*/ 757 h 75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6" h="757">
                    <a:moveTo>
                      <a:pt x="756" y="379"/>
                    </a:moveTo>
                    <a:lnTo>
                      <a:pt x="756" y="359"/>
                    </a:lnTo>
                    <a:lnTo>
                      <a:pt x="754" y="340"/>
                    </a:lnTo>
                    <a:lnTo>
                      <a:pt x="752" y="321"/>
                    </a:lnTo>
                    <a:lnTo>
                      <a:pt x="748" y="302"/>
                    </a:lnTo>
                    <a:lnTo>
                      <a:pt x="741" y="265"/>
                    </a:lnTo>
                    <a:lnTo>
                      <a:pt x="727" y="231"/>
                    </a:lnTo>
                    <a:lnTo>
                      <a:pt x="712" y="198"/>
                    </a:lnTo>
                    <a:lnTo>
                      <a:pt x="693" y="167"/>
                    </a:lnTo>
                    <a:lnTo>
                      <a:pt x="670" y="137"/>
                    </a:lnTo>
                    <a:lnTo>
                      <a:pt x="647" y="110"/>
                    </a:lnTo>
                    <a:lnTo>
                      <a:pt x="620" y="87"/>
                    </a:lnTo>
                    <a:lnTo>
                      <a:pt x="591" y="64"/>
                    </a:lnTo>
                    <a:lnTo>
                      <a:pt x="558" y="45"/>
                    </a:lnTo>
                    <a:lnTo>
                      <a:pt x="526" y="29"/>
                    </a:lnTo>
                    <a:lnTo>
                      <a:pt x="491" y="16"/>
                    </a:lnTo>
                    <a:lnTo>
                      <a:pt x="455" y="8"/>
                    </a:lnTo>
                    <a:lnTo>
                      <a:pt x="435" y="4"/>
                    </a:lnTo>
                    <a:lnTo>
                      <a:pt x="416" y="2"/>
                    </a:lnTo>
                    <a:lnTo>
                      <a:pt x="397" y="0"/>
                    </a:lnTo>
                    <a:lnTo>
                      <a:pt x="378" y="0"/>
                    </a:lnTo>
                    <a:lnTo>
                      <a:pt x="359" y="0"/>
                    </a:lnTo>
                    <a:lnTo>
                      <a:pt x="339" y="2"/>
                    </a:lnTo>
                    <a:lnTo>
                      <a:pt x="320" y="4"/>
                    </a:lnTo>
                    <a:lnTo>
                      <a:pt x="301" y="8"/>
                    </a:lnTo>
                    <a:lnTo>
                      <a:pt x="266" y="16"/>
                    </a:lnTo>
                    <a:lnTo>
                      <a:pt x="230" y="29"/>
                    </a:lnTo>
                    <a:lnTo>
                      <a:pt x="197" y="45"/>
                    </a:lnTo>
                    <a:lnTo>
                      <a:pt x="167" y="64"/>
                    </a:lnTo>
                    <a:lnTo>
                      <a:pt x="138" y="87"/>
                    </a:lnTo>
                    <a:lnTo>
                      <a:pt x="111" y="110"/>
                    </a:lnTo>
                    <a:lnTo>
                      <a:pt x="86" y="137"/>
                    </a:lnTo>
                    <a:lnTo>
                      <a:pt x="65" y="167"/>
                    </a:lnTo>
                    <a:lnTo>
                      <a:pt x="46" y="198"/>
                    </a:lnTo>
                    <a:lnTo>
                      <a:pt x="28" y="231"/>
                    </a:lnTo>
                    <a:lnTo>
                      <a:pt x="17" y="265"/>
                    </a:lnTo>
                    <a:lnTo>
                      <a:pt x="7" y="302"/>
                    </a:lnTo>
                    <a:lnTo>
                      <a:pt x="3" y="321"/>
                    </a:lnTo>
                    <a:lnTo>
                      <a:pt x="2" y="340"/>
                    </a:lnTo>
                    <a:lnTo>
                      <a:pt x="0" y="359"/>
                    </a:lnTo>
                    <a:lnTo>
                      <a:pt x="0" y="379"/>
                    </a:lnTo>
                    <a:lnTo>
                      <a:pt x="0" y="398"/>
                    </a:lnTo>
                    <a:lnTo>
                      <a:pt x="2" y="417"/>
                    </a:lnTo>
                    <a:lnTo>
                      <a:pt x="3" y="436"/>
                    </a:lnTo>
                    <a:lnTo>
                      <a:pt x="7" y="455"/>
                    </a:lnTo>
                    <a:lnTo>
                      <a:pt x="17" y="492"/>
                    </a:lnTo>
                    <a:lnTo>
                      <a:pt x="28" y="526"/>
                    </a:lnTo>
                    <a:lnTo>
                      <a:pt x="46" y="559"/>
                    </a:lnTo>
                    <a:lnTo>
                      <a:pt x="65" y="590"/>
                    </a:lnTo>
                    <a:lnTo>
                      <a:pt x="86" y="620"/>
                    </a:lnTo>
                    <a:lnTo>
                      <a:pt x="111" y="647"/>
                    </a:lnTo>
                    <a:lnTo>
                      <a:pt x="138" y="670"/>
                    </a:lnTo>
                    <a:lnTo>
                      <a:pt x="167" y="693"/>
                    </a:lnTo>
                    <a:lnTo>
                      <a:pt x="197" y="712"/>
                    </a:lnTo>
                    <a:lnTo>
                      <a:pt x="230" y="728"/>
                    </a:lnTo>
                    <a:lnTo>
                      <a:pt x="266" y="741"/>
                    </a:lnTo>
                    <a:lnTo>
                      <a:pt x="301" y="749"/>
                    </a:lnTo>
                    <a:lnTo>
                      <a:pt x="320" y="753"/>
                    </a:lnTo>
                    <a:lnTo>
                      <a:pt x="339" y="755"/>
                    </a:lnTo>
                    <a:lnTo>
                      <a:pt x="359" y="757"/>
                    </a:lnTo>
                    <a:lnTo>
                      <a:pt x="378" y="757"/>
                    </a:lnTo>
                    <a:lnTo>
                      <a:pt x="397" y="757"/>
                    </a:lnTo>
                    <a:lnTo>
                      <a:pt x="416" y="755"/>
                    </a:lnTo>
                    <a:lnTo>
                      <a:pt x="435" y="753"/>
                    </a:lnTo>
                    <a:lnTo>
                      <a:pt x="455" y="749"/>
                    </a:lnTo>
                    <a:lnTo>
                      <a:pt x="491" y="741"/>
                    </a:lnTo>
                    <a:lnTo>
                      <a:pt x="526" y="728"/>
                    </a:lnTo>
                    <a:lnTo>
                      <a:pt x="558" y="712"/>
                    </a:lnTo>
                    <a:lnTo>
                      <a:pt x="591" y="693"/>
                    </a:lnTo>
                    <a:lnTo>
                      <a:pt x="620" y="670"/>
                    </a:lnTo>
                    <a:lnTo>
                      <a:pt x="647" y="647"/>
                    </a:lnTo>
                    <a:lnTo>
                      <a:pt x="670" y="620"/>
                    </a:lnTo>
                    <a:lnTo>
                      <a:pt x="693" y="590"/>
                    </a:lnTo>
                    <a:lnTo>
                      <a:pt x="712" y="559"/>
                    </a:lnTo>
                    <a:lnTo>
                      <a:pt x="727" y="526"/>
                    </a:lnTo>
                    <a:lnTo>
                      <a:pt x="741" y="492"/>
                    </a:lnTo>
                    <a:lnTo>
                      <a:pt x="748" y="455"/>
                    </a:lnTo>
                    <a:lnTo>
                      <a:pt x="752" y="436"/>
                    </a:lnTo>
                    <a:lnTo>
                      <a:pt x="754" y="417"/>
                    </a:lnTo>
                    <a:lnTo>
                      <a:pt x="756" y="398"/>
                    </a:lnTo>
                    <a:lnTo>
                      <a:pt x="756" y="379"/>
                    </a:lnTo>
                    <a:close/>
                    <a:moveTo>
                      <a:pt x="748" y="379"/>
                    </a:moveTo>
                    <a:lnTo>
                      <a:pt x="746" y="417"/>
                    </a:lnTo>
                    <a:lnTo>
                      <a:pt x="741" y="453"/>
                    </a:lnTo>
                    <a:lnTo>
                      <a:pt x="731" y="488"/>
                    </a:lnTo>
                    <a:lnTo>
                      <a:pt x="720" y="522"/>
                    </a:lnTo>
                    <a:lnTo>
                      <a:pt x="704" y="555"/>
                    </a:lnTo>
                    <a:lnTo>
                      <a:pt x="685" y="586"/>
                    </a:lnTo>
                    <a:lnTo>
                      <a:pt x="664" y="615"/>
                    </a:lnTo>
                    <a:lnTo>
                      <a:pt x="641" y="641"/>
                    </a:lnTo>
                    <a:lnTo>
                      <a:pt x="614" y="664"/>
                    </a:lnTo>
                    <a:lnTo>
                      <a:pt x="585" y="686"/>
                    </a:lnTo>
                    <a:lnTo>
                      <a:pt x="554" y="705"/>
                    </a:lnTo>
                    <a:lnTo>
                      <a:pt x="522" y="720"/>
                    </a:lnTo>
                    <a:lnTo>
                      <a:pt x="489" y="732"/>
                    </a:lnTo>
                    <a:lnTo>
                      <a:pt x="453" y="741"/>
                    </a:lnTo>
                    <a:lnTo>
                      <a:pt x="416" y="747"/>
                    </a:lnTo>
                    <a:lnTo>
                      <a:pt x="378" y="749"/>
                    </a:lnTo>
                    <a:lnTo>
                      <a:pt x="339" y="747"/>
                    </a:lnTo>
                    <a:lnTo>
                      <a:pt x="303" y="741"/>
                    </a:lnTo>
                    <a:lnTo>
                      <a:pt x="268" y="732"/>
                    </a:lnTo>
                    <a:lnTo>
                      <a:pt x="234" y="720"/>
                    </a:lnTo>
                    <a:lnTo>
                      <a:pt x="201" y="705"/>
                    </a:lnTo>
                    <a:lnTo>
                      <a:pt x="170" y="686"/>
                    </a:lnTo>
                    <a:lnTo>
                      <a:pt x="142" y="664"/>
                    </a:lnTo>
                    <a:lnTo>
                      <a:pt x="117" y="641"/>
                    </a:lnTo>
                    <a:lnTo>
                      <a:pt x="92" y="615"/>
                    </a:lnTo>
                    <a:lnTo>
                      <a:pt x="71" y="586"/>
                    </a:lnTo>
                    <a:lnTo>
                      <a:pt x="53" y="555"/>
                    </a:lnTo>
                    <a:lnTo>
                      <a:pt x="36" y="522"/>
                    </a:lnTo>
                    <a:lnTo>
                      <a:pt x="25" y="488"/>
                    </a:lnTo>
                    <a:lnTo>
                      <a:pt x="15" y="453"/>
                    </a:lnTo>
                    <a:lnTo>
                      <a:pt x="9" y="417"/>
                    </a:lnTo>
                    <a:lnTo>
                      <a:pt x="7" y="379"/>
                    </a:lnTo>
                    <a:lnTo>
                      <a:pt x="9" y="340"/>
                    </a:lnTo>
                    <a:lnTo>
                      <a:pt x="15" y="304"/>
                    </a:lnTo>
                    <a:lnTo>
                      <a:pt x="25" y="269"/>
                    </a:lnTo>
                    <a:lnTo>
                      <a:pt x="36" y="235"/>
                    </a:lnTo>
                    <a:lnTo>
                      <a:pt x="53" y="202"/>
                    </a:lnTo>
                    <a:lnTo>
                      <a:pt x="71" y="171"/>
                    </a:lnTo>
                    <a:lnTo>
                      <a:pt x="92" y="142"/>
                    </a:lnTo>
                    <a:lnTo>
                      <a:pt x="117" y="117"/>
                    </a:lnTo>
                    <a:lnTo>
                      <a:pt x="142" y="93"/>
                    </a:lnTo>
                    <a:lnTo>
                      <a:pt x="170" y="71"/>
                    </a:lnTo>
                    <a:lnTo>
                      <a:pt x="201" y="52"/>
                    </a:lnTo>
                    <a:lnTo>
                      <a:pt x="234" y="37"/>
                    </a:lnTo>
                    <a:lnTo>
                      <a:pt x="268" y="25"/>
                    </a:lnTo>
                    <a:lnTo>
                      <a:pt x="303" y="16"/>
                    </a:lnTo>
                    <a:lnTo>
                      <a:pt x="339" y="10"/>
                    </a:lnTo>
                    <a:lnTo>
                      <a:pt x="378" y="8"/>
                    </a:lnTo>
                    <a:lnTo>
                      <a:pt x="416" y="10"/>
                    </a:lnTo>
                    <a:lnTo>
                      <a:pt x="453" y="16"/>
                    </a:lnTo>
                    <a:lnTo>
                      <a:pt x="489" y="25"/>
                    </a:lnTo>
                    <a:lnTo>
                      <a:pt x="522" y="37"/>
                    </a:lnTo>
                    <a:lnTo>
                      <a:pt x="554" y="52"/>
                    </a:lnTo>
                    <a:lnTo>
                      <a:pt x="585" y="71"/>
                    </a:lnTo>
                    <a:lnTo>
                      <a:pt x="614" y="93"/>
                    </a:lnTo>
                    <a:lnTo>
                      <a:pt x="641" y="117"/>
                    </a:lnTo>
                    <a:lnTo>
                      <a:pt x="664" y="142"/>
                    </a:lnTo>
                    <a:lnTo>
                      <a:pt x="685" y="171"/>
                    </a:lnTo>
                    <a:lnTo>
                      <a:pt x="704" y="202"/>
                    </a:lnTo>
                    <a:lnTo>
                      <a:pt x="720" y="235"/>
                    </a:lnTo>
                    <a:lnTo>
                      <a:pt x="731" y="269"/>
                    </a:lnTo>
                    <a:lnTo>
                      <a:pt x="741" y="304"/>
                    </a:lnTo>
                    <a:lnTo>
                      <a:pt x="746" y="340"/>
                    </a:lnTo>
                    <a:lnTo>
                      <a:pt x="748" y="379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5" name="Freeform 129">
                <a:extLst>
                  <a:ext uri="{FF2B5EF4-FFF2-40B4-BE49-F238E27FC236}">
                    <a16:creationId xmlns:a16="http://schemas.microsoft.com/office/drawing/2014/main" id="{64CA88A3-9880-4B30-A292-7F5A086EA4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805"/>
                <a:ext cx="749" cy="749"/>
              </a:xfrm>
              <a:custGeom>
                <a:avLst/>
                <a:gdLst>
                  <a:gd name="T0" fmla="*/ 741 w 749"/>
                  <a:gd name="T1" fmla="*/ 300 h 749"/>
                  <a:gd name="T2" fmla="*/ 705 w 749"/>
                  <a:gd name="T3" fmla="*/ 196 h 749"/>
                  <a:gd name="T4" fmla="*/ 640 w 749"/>
                  <a:gd name="T5" fmla="*/ 110 h 749"/>
                  <a:gd name="T6" fmla="*/ 553 w 749"/>
                  <a:gd name="T7" fmla="*/ 44 h 749"/>
                  <a:gd name="T8" fmla="*/ 452 w 749"/>
                  <a:gd name="T9" fmla="*/ 8 h 749"/>
                  <a:gd name="T10" fmla="*/ 336 w 749"/>
                  <a:gd name="T11" fmla="*/ 2 h 749"/>
                  <a:gd name="T12" fmla="*/ 229 w 749"/>
                  <a:gd name="T13" fmla="*/ 29 h 749"/>
                  <a:gd name="T14" fmla="*/ 137 w 749"/>
                  <a:gd name="T15" fmla="*/ 85 h 749"/>
                  <a:gd name="T16" fmla="*/ 64 w 749"/>
                  <a:gd name="T17" fmla="*/ 165 h 749"/>
                  <a:gd name="T18" fmla="*/ 18 w 749"/>
                  <a:gd name="T19" fmla="*/ 263 h 749"/>
                  <a:gd name="T20" fmla="*/ 0 w 749"/>
                  <a:gd name="T21" fmla="*/ 375 h 749"/>
                  <a:gd name="T22" fmla="*/ 18 w 749"/>
                  <a:gd name="T23" fmla="*/ 486 h 749"/>
                  <a:gd name="T24" fmla="*/ 64 w 749"/>
                  <a:gd name="T25" fmla="*/ 584 h 749"/>
                  <a:gd name="T26" fmla="*/ 137 w 749"/>
                  <a:gd name="T27" fmla="*/ 664 h 749"/>
                  <a:gd name="T28" fmla="*/ 229 w 749"/>
                  <a:gd name="T29" fmla="*/ 720 h 749"/>
                  <a:gd name="T30" fmla="*/ 336 w 749"/>
                  <a:gd name="T31" fmla="*/ 747 h 749"/>
                  <a:gd name="T32" fmla="*/ 452 w 749"/>
                  <a:gd name="T33" fmla="*/ 741 h 749"/>
                  <a:gd name="T34" fmla="*/ 553 w 749"/>
                  <a:gd name="T35" fmla="*/ 705 h 749"/>
                  <a:gd name="T36" fmla="*/ 640 w 749"/>
                  <a:gd name="T37" fmla="*/ 639 h 749"/>
                  <a:gd name="T38" fmla="*/ 705 w 749"/>
                  <a:gd name="T39" fmla="*/ 553 h 749"/>
                  <a:gd name="T40" fmla="*/ 741 w 749"/>
                  <a:gd name="T41" fmla="*/ 449 h 749"/>
                  <a:gd name="T42" fmla="*/ 741 w 749"/>
                  <a:gd name="T43" fmla="*/ 375 h 749"/>
                  <a:gd name="T44" fmla="*/ 724 w 749"/>
                  <a:gd name="T45" fmla="*/ 484 h 749"/>
                  <a:gd name="T46" fmla="*/ 678 w 749"/>
                  <a:gd name="T47" fmla="*/ 580 h 749"/>
                  <a:gd name="T48" fmla="*/ 609 w 749"/>
                  <a:gd name="T49" fmla="*/ 657 h 749"/>
                  <a:gd name="T50" fmla="*/ 517 w 749"/>
                  <a:gd name="T51" fmla="*/ 712 h 749"/>
                  <a:gd name="T52" fmla="*/ 413 w 749"/>
                  <a:gd name="T53" fmla="*/ 739 h 749"/>
                  <a:gd name="T54" fmla="*/ 302 w 749"/>
                  <a:gd name="T55" fmla="*/ 733 h 749"/>
                  <a:gd name="T56" fmla="*/ 200 w 749"/>
                  <a:gd name="T57" fmla="*/ 697 h 749"/>
                  <a:gd name="T58" fmla="*/ 116 w 749"/>
                  <a:gd name="T59" fmla="*/ 634 h 749"/>
                  <a:gd name="T60" fmla="*/ 52 w 749"/>
                  <a:gd name="T61" fmla="*/ 549 h 749"/>
                  <a:gd name="T62" fmla="*/ 16 w 749"/>
                  <a:gd name="T63" fmla="*/ 447 h 749"/>
                  <a:gd name="T64" fmla="*/ 10 w 749"/>
                  <a:gd name="T65" fmla="*/ 336 h 749"/>
                  <a:gd name="T66" fmla="*/ 37 w 749"/>
                  <a:gd name="T67" fmla="*/ 232 h 749"/>
                  <a:gd name="T68" fmla="*/ 93 w 749"/>
                  <a:gd name="T69" fmla="*/ 142 h 749"/>
                  <a:gd name="T70" fmla="*/ 171 w 749"/>
                  <a:gd name="T71" fmla="*/ 71 h 749"/>
                  <a:gd name="T72" fmla="*/ 265 w 749"/>
                  <a:gd name="T73" fmla="*/ 25 h 749"/>
                  <a:gd name="T74" fmla="*/ 375 w 749"/>
                  <a:gd name="T75" fmla="*/ 8 h 749"/>
                  <a:gd name="T76" fmla="*/ 484 w 749"/>
                  <a:gd name="T77" fmla="*/ 25 h 749"/>
                  <a:gd name="T78" fmla="*/ 580 w 749"/>
                  <a:gd name="T79" fmla="*/ 71 h 749"/>
                  <a:gd name="T80" fmla="*/ 657 w 749"/>
                  <a:gd name="T81" fmla="*/ 142 h 749"/>
                  <a:gd name="T82" fmla="*/ 713 w 749"/>
                  <a:gd name="T83" fmla="*/ 232 h 749"/>
                  <a:gd name="T84" fmla="*/ 740 w 749"/>
                  <a:gd name="T85" fmla="*/ 336 h 7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9"/>
                  <a:gd name="T130" fmla="*/ 0 h 749"/>
                  <a:gd name="T131" fmla="*/ 749 w 749"/>
                  <a:gd name="T132" fmla="*/ 749 h 7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9" h="749">
                    <a:moveTo>
                      <a:pt x="749" y="375"/>
                    </a:moveTo>
                    <a:lnTo>
                      <a:pt x="747" y="336"/>
                    </a:lnTo>
                    <a:lnTo>
                      <a:pt x="741" y="300"/>
                    </a:lnTo>
                    <a:lnTo>
                      <a:pt x="734" y="263"/>
                    </a:lnTo>
                    <a:lnTo>
                      <a:pt x="720" y="229"/>
                    </a:lnTo>
                    <a:lnTo>
                      <a:pt x="705" y="196"/>
                    </a:lnTo>
                    <a:lnTo>
                      <a:pt x="686" y="165"/>
                    </a:lnTo>
                    <a:lnTo>
                      <a:pt x="665" y="137"/>
                    </a:lnTo>
                    <a:lnTo>
                      <a:pt x="640" y="110"/>
                    </a:lnTo>
                    <a:lnTo>
                      <a:pt x="613" y="85"/>
                    </a:lnTo>
                    <a:lnTo>
                      <a:pt x="584" y="64"/>
                    </a:lnTo>
                    <a:lnTo>
                      <a:pt x="553" y="44"/>
                    </a:lnTo>
                    <a:lnTo>
                      <a:pt x="521" y="29"/>
                    </a:lnTo>
                    <a:lnTo>
                      <a:pt x="486" y="18"/>
                    </a:lnTo>
                    <a:lnTo>
                      <a:pt x="452" y="8"/>
                    </a:lnTo>
                    <a:lnTo>
                      <a:pt x="413" y="2"/>
                    </a:lnTo>
                    <a:lnTo>
                      <a:pt x="375" y="0"/>
                    </a:lnTo>
                    <a:lnTo>
                      <a:pt x="336" y="2"/>
                    </a:lnTo>
                    <a:lnTo>
                      <a:pt x="300" y="8"/>
                    </a:lnTo>
                    <a:lnTo>
                      <a:pt x="263" y="18"/>
                    </a:lnTo>
                    <a:lnTo>
                      <a:pt x="229" y="29"/>
                    </a:lnTo>
                    <a:lnTo>
                      <a:pt x="196" y="44"/>
                    </a:lnTo>
                    <a:lnTo>
                      <a:pt x="166" y="64"/>
                    </a:lnTo>
                    <a:lnTo>
                      <a:pt x="137" y="85"/>
                    </a:lnTo>
                    <a:lnTo>
                      <a:pt x="110" y="110"/>
                    </a:lnTo>
                    <a:lnTo>
                      <a:pt x="87" y="137"/>
                    </a:lnTo>
                    <a:lnTo>
                      <a:pt x="64" y="165"/>
                    </a:lnTo>
                    <a:lnTo>
                      <a:pt x="47" y="196"/>
                    </a:lnTo>
                    <a:lnTo>
                      <a:pt x="29" y="229"/>
                    </a:lnTo>
                    <a:lnTo>
                      <a:pt x="18" y="263"/>
                    </a:lnTo>
                    <a:lnTo>
                      <a:pt x="8" y="300"/>
                    </a:lnTo>
                    <a:lnTo>
                      <a:pt x="2" y="336"/>
                    </a:lnTo>
                    <a:lnTo>
                      <a:pt x="0" y="375"/>
                    </a:lnTo>
                    <a:lnTo>
                      <a:pt x="2" y="413"/>
                    </a:lnTo>
                    <a:lnTo>
                      <a:pt x="8" y="449"/>
                    </a:lnTo>
                    <a:lnTo>
                      <a:pt x="18" y="486"/>
                    </a:lnTo>
                    <a:lnTo>
                      <a:pt x="29" y="520"/>
                    </a:lnTo>
                    <a:lnTo>
                      <a:pt x="47" y="553"/>
                    </a:lnTo>
                    <a:lnTo>
                      <a:pt x="64" y="584"/>
                    </a:lnTo>
                    <a:lnTo>
                      <a:pt x="87" y="613"/>
                    </a:lnTo>
                    <a:lnTo>
                      <a:pt x="110" y="639"/>
                    </a:lnTo>
                    <a:lnTo>
                      <a:pt x="137" y="664"/>
                    </a:lnTo>
                    <a:lnTo>
                      <a:pt x="166" y="685"/>
                    </a:lnTo>
                    <a:lnTo>
                      <a:pt x="196" y="705"/>
                    </a:lnTo>
                    <a:lnTo>
                      <a:pt x="229" y="720"/>
                    </a:lnTo>
                    <a:lnTo>
                      <a:pt x="263" y="732"/>
                    </a:lnTo>
                    <a:lnTo>
                      <a:pt x="300" y="741"/>
                    </a:lnTo>
                    <a:lnTo>
                      <a:pt x="336" y="747"/>
                    </a:lnTo>
                    <a:lnTo>
                      <a:pt x="375" y="749"/>
                    </a:lnTo>
                    <a:lnTo>
                      <a:pt x="413" y="747"/>
                    </a:lnTo>
                    <a:lnTo>
                      <a:pt x="452" y="741"/>
                    </a:lnTo>
                    <a:lnTo>
                      <a:pt x="486" y="732"/>
                    </a:lnTo>
                    <a:lnTo>
                      <a:pt x="521" y="720"/>
                    </a:lnTo>
                    <a:lnTo>
                      <a:pt x="553" y="705"/>
                    </a:lnTo>
                    <a:lnTo>
                      <a:pt x="584" y="685"/>
                    </a:lnTo>
                    <a:lnTo>
                      <a:pt x="613" y="664"/>
                    </a:lnTo>
                    <a:lnTo>
                      <a:pt x="640" y="639"/>
                    </a:lnTo>
                    <a:lnTo>
                      <a:pt x="665" y="613"/>
                    </a:lnTo>
                    <a:lnTo>
                      <a:pt x="686" y="584"/>
                    </a:lnTo>
                    <a:lnTo>
                      <a:pt x="705" y="553"/>
                    </a:lnTo>
                    <a:lnTo>
                      <a:pt x="720" y="520"/>
                    </a:lnTo>
                    <a:lnTo>
                      <a:pt x="734" y="486"/>
                    </a:lnTo>
                    <a:lnTo>
                      <a:pt x="741" y="449"/>
                    </a:lnTo>
                    <a:lnTo>
                      <a:pt x="747" y="413"/>
                    </a:lnTo>
                    <a:lnTo>
                      <a:pt x="749" y="375"/>
                    </a:lnTo>
                    <a:close/>
                    <a:moveTo>
                      <a:pt x="741" y="375"/>
                    </a:moveTo>
                    <a:lnTo>
                      <a:pt x="740" y="413"/>
                    </a:lnTo>
                    <a:lnTo>
                      <a:pt x="734" y="447"/>
                    </a:lnTo>
                    <a:lnTo>
                      <a:pt x="724" y="484"/>
                    </a:lnTo>
                    <a:lnTo>
                      <a:pt x="713" y="517"/>
                    </a:lnTo>
                    <a:lnTo>
                      <a:pt x="697" y="549"/>
                    </a:lnTo>
                    <a:lnTo>
                      <a:pt x="678" y="580"/>
                    </a:lnTo>
                    <a:lnTo>
                      <a:pt x="657" y="607"/>
                    </a:lnTo>
                    <a:lnTo>
                      <a:pt x="634" y="634"/>
                    </a:lnTo>
                    <a:lnTo>
                      <a:pt x="609" y="657"/>
                    </a:lnTo>
                    <a:lnTo>
                      <a:pt x="580" y="678"/>
                    </a:lnTo>
                    <a:lnTo>
                      <a:pt x="550" y="697"/>
                    </a:lnTo>
                    <a:lnTo>
                      <a:pt x="517" y="712"/>
                    </a:lnTo>
                    <a:lnTo>
                      <a:pt x="484" y="724"/>
                    </a:lnTo>
                    <a:lnTo>
                      <a:pt x="450" y="733"/>
                    </a:lnTo>
                    <a:lnTo>
                      <a:pt x="413" y="739"/>
                    </a:lnTo>
                    <a:lnTo>
                      <a:pt x="375" y="741"/>
                    </a:lnTo>
                    <a:lnTo>
                      <a:pt x="338" y="739"/>
                    </a:lnTo>
                    <a:lnTo>
                      <a:pt x="302" y="733"/>
                    </a:lnTo>
                    <a:lnTo>
                      <a:pt x="265" y="724"/>
                    </a:lnTo>
                    <a:lnTo>
                      <a:pt x="233" y="712"/>
                    </a:lnTo>
                    <a:lnTo>
                      <a:pt x="200" y="697"/>
                    </a:lnTo>
                    <a:lnTo>
                      <a:pt x="171" y="678"/>
                    </a:lnTo>
                    <a:lnTo>
                      <a:pt x="143" y="657"/>
                    </a:lnTo>
                    <a:lnTo>
                      <a:pt x="116" y="634"/>
                    </a:lnTo>
                    <a:lnTo>
                      <a:pt x="93" y="607"/>
                    </a:lnTo>
                    <a:lnTo>
                      <a:pt x="71" y="580"/>
                    </a:lnTo>
                    <a:lnTo>
                      <a:pt x="52" y="549"/>
                    </a:lnTo>
                    <a:lnTo>
                      <a:pt x="37" y="517"/>
                    </a:lnTo>
                    <a:lnTo>
                      <a:pt x="25" y="484"/>
                    </a:lnTo>
                    <a:lnTo>
                      <a:pt x="16" y="447"/>
                    </a:lnTo>
                    <a:lnTo>
                      <a:pt x="10" y="413"/>
                    </a:lnTo>
                    <a:lnTo>
                      <a:pt x="8" y="375"/>
                    </a:lnTo>
                    <a:lnTo>
                      <a:pt x="10" y="336"/>
                    </a:lnTo>
                    <a:lnTo>
                      <a:pt x="16" y="302"/>
                    </a:lnTo>
                    <a:lnTo>
                      <a:pt x="25" y="265"/>
                    </a:lnTo>
                    <a:lnTo>
                      <a:pt x="37" y="232"/>
                    </a:lnTo>
                    <a:lnTo>
                      <a:pt x="52" y="200"/>
                    </a:lnTo>
                    <a:lnTo>
                      <a:pt x="71" y="169"/>
                    </a:lnTo>
                    <a:lnTo>
                      <a:pt x="93" y="142"/>
                    </a:lnTo>
                    <a:lnTo>
                      <a:pt x="116" y="115"/>
                    </a:lnTo>
                    <a:lnTo>
                      <a:pt x="143" y="92"/>
                    </a:lnTo>
                    <a:lnTo>
                      <a:pt x="171" y="71"/>
                    </a:lnTo>
                    <a:lnTo>
                      <a:pt x="200" y="52"/>
                    </a:lnTo>
                    <a:lnTo>
                      <a:pt x="233" y="37"/>
                    </a:lnTo>
                    <a:lnTo>
                      <a:pt x="265" y="25"/>
                    </a:lnTo>
                    <a:lnTo>
                      <a:pt x="302" y="16"/>
                    </a:lnTo>
                    <a:lnTo>
                      <a:pt x="338" y="10"/>
                    </a:lnTo>
                    <a:lnTo>
                      <a:pt x="375" y="8"/>
                    </a:lnTo>
                    <a:lnTo>
                      <a:pt x="413" y="10"/>
                    </a:lnTo>
                    <a:lnTo>
                      <a:pt x="450" y="16"/>
                    </a:lnTo>
                    <a:lnTo>
                      <a:pt x="484" y="25"/>
                    </a:lnTo>
                    <a:lnTo>
                      <a:pt x="517" y="37"/>
                    </a:lnTo>
                    <a:lnTo>
                      <a:pt x="550" y="52"/>
                    </a:lnTo>
                    <a:lnTo>
                      <a:pt x="580" y="71"/>
                    </a:lnTo>
                    <a:lnTo>
                      <a:pt x="609" y="92"/>
                    </a:lnTo>
                    <a:lnTo>
                      <a:pt x="634" y="115"/>
                    </a:lnTo>
                    <a:lnTo>
                      <a:pt x="657" y="142"/>
                    </a:lnTo>
                    <a:lnTo>
                      <a:pt x="678" y="169"/>
                    </a:lnTo>
                    <a:lnTo>
                      <a:pt x="697" y="200"/>
                    </a:lnTo>
                    <a:lnTo>
                      <a:pt x="713" y="232"/>
                    </a:lnTo>
                    <a:lnTo>
                      <a:pt x="724" y="265"/>
                    </a:lnTo>
                    <a:lnTo>
                      <a:pt x="734" y="302"/>
                    </a:lnTo>
                    <a:lnTo>
                      <a:pt x="740" y="336"/>
                    </a:lnTo>
                    <a:lnTo>
                      <a:pt x="741" y="375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6" name="Freeform 130">
                <a:extLst>
                  <a:ext uri="{FF2B5EF4-FFF2-40B4-BE49-F238E27FC236}">
                    <a16:creationId xmlns:a16="http://schemas.microsoft.com/office/drawing/2014/main" id="{9A996E1C-A720-4723-B140-B985984847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" y="1809"/>
                <a:ext cx="741" cy="741"/>
              </a:xfrm>
              <a:custGeom>
                <a:avLst/>
                <a:gdLst>
                  <a:gd name="T0" fmla="*/ 734 w 741"/>
                  <a:gd name="T1" fmla="*/ 296 h 741"/>
                  <a:gd name="T2" fmla="*/ 697 w 741"/>
                  <a:gd name="T3" fmla="*/ 194 h 741"/>
                  <a:gd name="T4" fmla="*/ 634 w 741"/>
                  <a:gd name="T5" fmla="*/ 109 h 741"/>
                  <a:gd name="T6" fmla="*/ 547 w 741"/>
                  <a:gd name="T7" fmla="*/ 44 h 741"/>
                  <a:gd name="T8" fmla="*/ 446 w 741"/>
                  <a:gd name="T9" fmla="*/ 8 h 741"/>
                  <a:gd name="T10" fmla="*/ 332 w 741"/>
                  <a:gd name="T11" fmla="*/ 2 h 741"/>
                  <a:gd name="T12" fmla="*/ 227 w 741"/>
                  <a:gd name="T13" fmla="*/ 29 h 741"/>
                  <a:gd name="T14" fmla="*/ 135 w 741"/>
                  <a:gd name="T15" fmla="*/ 85 h 741"/>
                  <a:gd name="T16" fmla="*/ 64 w 741"/>
                  <a:gd name="T17" fmla="*/ 163 h 741"/>
                  <a:gd name="T18" fmla="*/ 18 w 741"/>
                  <a:gd name="T19" fmla="*/ 261 h 741"/>
                  <a:gd name="T20" fmla="*/ 0 w 741"/>
                  <a:gd name="T21" fmla="*/ 371 h 741"/>
                  <a:gd name="T22" fmla="*/ 18 w 741"/>
                  <a:gd name="T23" fmla="*/ 480 h 741"/>
                  <a:gd name="T24" fmla="*/ 64 w 741"/>
                  <a:gd name="T25" fmla="*/ 578 h 741"/>
                  <a:gd name="T26" fmla="*/ 135 w 741"/>
                  <a:gd name="T27" fmla="*/ 656 h 741"/>
                  <a:gd name="T28" fmla="*/ 227 w 741"/>
                  <a:gd name="T29" fmla="*/ 712 h 741"/>
                  <a:gd name="T30" fmla="*/ 332 w 741"/>
                  <a:gd name="T31" fmla="*/ 739 h 741"/>
                  <a:gd name="T32" fmla="*/ 446 w 741"/>
                  <a:gd name="T33" fmla="*/ 733 h 741"/>
                  <a:gd name="T34" fmla="*/ 547 w 741"/>
                  <a:gd name="T35" fmla="*/ 697 h 741"/>
                  <a:gd name="T36" fmla="*/ 634 w 741"/>
                  <a:gd name="T37" fmla="*/ 633 h 741"/>
                  <a:gd name="T38" fmla="*/ 697 w 741"/>
                  <a:gd name="T39" fmla="*/ 547 h 741"/>
                  <a:gd name="T40" fmla="*/ 734 w 741"/>
                  <a:gd name="T41" fmla="*/ 445 h 741"/>
                  <a:gd name="T42" fmla="*/ 734 w 741"/>
                  <a:gd name="T43" fmla="*/ 371 h 741"/>
                  <a:gd name="T44" fmla="*/ 716 w 741"/>
                  <a:gd name="T45" fmla="*/ 478 h 741"/>
                  <a:gd name="T46" fmla="*/ 672 w 741"/>
                  <a:gd name="T47" fmla="*/ 574 h 741"/>
                  <a:gd name="T48" fmla="*/ 601 w 741"/>
                  <a:gd name="T49" fmla="*/ 651 h 741"/>
                  <a:gd name="T50" fmla="*/ 513 w 741"/>
                  <a:gd name="T51" fmla="*/ 704 h 741"/>
                  <a:gd name="T52" fmla="*/ 407 w 741"/>
                  <a:gd name="T53" fmla="*/ 731 h 741"/>
                  <a:gd name="T54" fmla="*/ 298 w 741"/>
                  <a:gd name="T55" fmla="*/ 726 h 741"/>
                  <a:gd name="T56" fmla="*/ 198 w 741"/>
                  <a:gd name="T57" fmla="*/ 689 h 741"/>
                  <a:gd name="T58" fmla="*/ 115 w 741"/>
                  <a:gd name="T59" fmla="*/ 626 h 741"/>
                  <a:gd name="T60" fmla="*/ 52 w 741"/>
                  <a:gd name="T61" fmla="*/ 543 h 741"/>
                  <a:gd name="T62" fmla="*/ 16 w 741"/>
                  <a:gd name="T63" fmla="*/ 443 h 741"/>
                  <a:gd name="T64" fmla="*/ 12 w 741"/>
                  <a:gd name="T65" fmla="*/ 334 h 741"/>
                  <a:gd name="T66" fmla="*/ 37 w 741"/>
                  <a:gd name="T67" fmla="*/ 230 h 741"/>
                  <a:gd name="T68" fmla="*/ 92 w 741"/>
                  <a:gd name="T69" fmla="*/ 140 h 741"/>
                  <a:gd name="T70" fmla="*/ 169 w 741"/>
                  <a:gd name="T71" fmla="*/ 71 h 741"/>
                  <a:gd name="T72" fmla="*/ 263 w 741"/>
                  <a:gd name="T73" fmla="*/ 25 h 741"/>
                  <a:gd name="T74" fmla="*/ 371 w 741"/>
                  <a:gd name="T75" fmla="*/ 8 h 741"/>
                  <a:gd name="T76" fmla="*/ 478 w 741"/>
                  <a:gd name="T77" fmla="*/ 25 h 741"/>
                  <a:gd name="T78" fmla="*/ 574 w 741"/>
                  <a:gd name="T79" fmla="*/ 71 h 741"/>
                  <a:gd name="T80" fmla="*/ 651 w 741"/>
                  <a:gd name="T81" fmla="*/ 140 h 741"/>
                  <a:gd name="T82" fmla="*/ 705 w 741"/>
                  <a:gd name="T83" fmla="*/ 230 h 741"/>
                  <a:gd name="T84" fmla="*/ 732 w 741"/>
                  <a:gd name="T85" fmla="*/ 334 h 7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1"/>
                  <a:gd name="T130" fmla="*/ 0 h 741"/>
                  <a:gd name="T131" fmla="*/ 741 w 741"/>
                  <a:gd name="T132" fmla="*/ 741 h 7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1" h="741">
                    <a:moveTo>
                      <a:pt x="741" y="371"/>
                    </a:moveTo>
                    <a:lnTo>
                      <a:pt x="739" y="332"/>
                    </a:lnTo>
                    <a:lnTo>
                      <a:pt x="734" y="296"/>
                    </a:lnTo>
                    <a:lnTo>
                      <a:pt x="724" y="261"/>
                    </a:lnTo>
                    <a:lnTo>
                      <a:pt x="713" y="227"/>
                    </a:lnTo>
                    <a:lnTo>
                      <a:pt x="697" y="194"/>
                    </a:lnTo>
                    <a:lnTo>
                      <a:pt x="678" y="163"/>
                    </a:lnTo>
                    <a:lnTo>
                      <a:pt x="657" y="134"/>
                    </a:lnTo>
                    <a:lnTo>
                      <a:pt x="634" y="109"/>
                    </a:lnTo>
                    <a:lnTo>
                      <a:pt x="607" y="85"/>
                    </a:lnTo>
                    <a:lnTo>
                      <a:pt x="578" y="63"/>
                    </a:lnTo>
                    <a:lnTo>
                      <a:pt x="547" y="44"/>
                    </a:lnTo>
                    <a:lnTo>
                      <a:pt x="515" y="29"/>
                    </a:lnTo>
                    <a:lnTo>
                      <a:pt x="482" y="17"/>
                    </a:lnTo>
                    <a:lnTo>
                      <a:pt x="446" y="8"/>
                    </a:lnTo>
                    <a:lnTo>
                      <a:pt x="409" y="2"/>
                    </a:lnTo>
                    <a:lnTo>
                      <a:pt x="371" y="0"/>
                    </a:lnTo>
                    <a:lnTo>
                      <a:pt x="332" y="2"/>
                    </a:lnTo>
                    <a:lnTo>
                      <a:pt x="296" y="8"/>
                    </a:lnTo>
                    <a:lnTo>
                      <a:pt x="261" y="17"/>
                    </a:lnTo>
                    <a:lnTo>
                      <a:pt x="227" y="29"/>
                    </a:lnTo>
                    <a:lnTo>
                      <a:pt x="194" y="44"/>
                    </a:lnTo>
                    <a:lnTo>
                      <a:pt x="163" y="63"/>
                    </a:lnTo>
                    <a:lnTo>
                      <a:pt x="135" y="85"/>
                    </a:lnTo>
                    <a:lnTo>
                      <a:pt x="110" y="109"/>
                    </a:lnTo>
                    <a:lnTo>
                      <a:pt x="85" y="134"/>
                    </a:lnTo>
                    <a:lnTo>
                      <a:pt x="64" y="163"/>
                    </a:lnTo>
                    <a:lnTo>
                      <a:pt x="46" y="194"/>
                    </a:lnTo>
                    <a:lnTo>
                      <a:pt x="29" y="227"/>
                    </a:lnTo>
                    <a:lnTo>
                      <a:pt x="18" y="261"/>
                    </a:lnTo>
                    <a:lnTo>
                      <a:pt x="8" y="296"/>
                    </a:lnTo>
                    <a:lnTo>
                      <a:pt x="2" y="332"/>
                    </a:lnTo>
                    <a:lnTo>
                      <a:pt x="0" y="371"/>
                    </a:lnTo>
                    <a:lnTo>
                      <a:pt x="2" y="409"/>
                    </a:lnTo>
                    <a:lnTo>
                      <a:pt x="8" y="445"/>
                    </a:lnTo>
                    <a:lnTo>
                      <a:pt x="18" y="480"/>
                    </a:lnTo>
                    <a:lnTo>
                      <a:pt x="29" y="514"/>
                    </a:lnTo>
                    <a:lnTo>
                      <a:pt x="46" y="547"/>
                    </a:lnTo>
                    <a:lnTo>
                      <a:pt x="64" y="578"/>
                    </a:lnTo>
                    <a:lnTo>
                      <a:pt x="85" y="607"/>
                    </a:lnTo>
                    <a:lnTo>
                      <a:pt x="110" y="633"/>
                    </a:lnTo>
                    <a:lnTo>
                      <a:pt x="135" y="656"/>
                    </a:lnTo>
                    <a:lnTo>
                      <a:pt x="163" y="678"/>
                    </a:lnTo>
                    <a:lnTo>
                      <a:pt x="194" y="697"/>
                    </a:lnTo>
                    <a:lnTo>
                      <a:pt x="227" y="712"/>
                    </a:lnTo>
                    <a:lnTo>
                      <a:pt x="261" y="724"/>
                    </a:lnTo>
                    <a:lnTo>
                      <a:pt x="296" y="733"/>
                    </a:lnTo>
                    <a:lnTo>
                      <a:pt x="332" y="739"/>
                    </a:lnTo>
                    <a:lnTo>
                      <a:pt x="371" y="741"/>
                    </a:lnTo>
                    <a:lnTo>
                      <a:pt x="409" y="739"/>
                    </a:lnTo>
                    <a:lnTo>
                      <a:pt x="446" y="733"/>
                    </a:lnTo>
                    <a:lnTo>
                      <a:pt x="482" y="724"/>
                    </a:lnTo>
                    <a:lnTo>
                      <a:pt x="515" y="712"/>
                    </a:lnTo>
                    <a:lnTo>
                      <a:pt x="547" y="697"/>
                    </a:lnTo>
                    <a:lnTo>
                      <a:pt x="578" y="678"/>
                    </a:lnTo>
                    <a:lnTo>
                      <a:pt x="607" y="656"/>
                    </a:lnTo>
                    <a:lnTo>
                      <a:pt x="634" y="633"/>
                    </a:lnTo>
                    <a:lnTo>
                      <a:pt x="657" y="607"/>
                    </a:lnTo>
                    <a:lnTo>
                      <a:pt x="678" y="578"/>
                    </a:lnTo>
                    <a:lnTo>
                      <a:pt x="697" y="547"/>
                    </a:lnTo>
                    <a:lnTo>
                      <a:pt x="713" y="514"/>
                    </a:lnTo>
                    <a:lnTo>
                      <a:pt x="724" y="480"/>
                    </a:lnTo>
                    <a:lnTo>
                      <a:pt x="734" y="445"/>
                    </a:lnTo>
                    <a:lnTo>
                      <a:pt x="739" y="409"/>
                    </a:lnTo>
                    <a:lnTo>
                      <a:pt x="741" y="371"/>
                    </a:lnTo>
                    <a:close/>
                    <a:moveTo>
                      <a:pt x="734" y="371"/>
                    </a:moveTo>
                    <a:lnTo>
                      <a:pt x="732" y="407"/>
                    </a:lnTo>
                    <a:lnTo>
                      <a:pt x="726" y="443"/>
                    </a:lnTo>
                    <a:lnTo>
                      <a:pt x="716" y="478"/>
                    </a:lnTo>
                    <a:lnTo>
                      <a:pt x="705" y="511"/>
                    </a:lnTo>
                    <a:lnTo>
                      <a:pt x="690" y="543"/>
                    </a:lnTo>
                    <a:lnTo>
                      <a:pt x="672" y="574"/>
                    </a:lnTo>
                    <a:lnTo>
                      <a:pt x="651" y="601"/>
                    </a:lnTo>
                    <a:lnTo>
                      <a:pt x="628" y="626"/>
                    </a:lnTo>
                    <a:lnTo>
                      <a:pt x="601" y="651"/>
                    </a:lnTo>
                    <a:lnTo>
                      <a:pt x="574" y="670"/>
                    </a:lnTo>
                    <a:lnTo>
                      <a:pt x="544" y="689"/>
                    </a:lnTo>
                    <a:lnTo>
                      <a:pt x="513" y="704"/>
                    </a:lnTo>
                    <a:lnTo>
                      <a:pt x="478" y="716"/>
                    </a:lnTo>
                    <a:lnTo>
                      <a:pt x="444" y="726"/>
                    </a:lnTo>
                    <a:lnTo>
                      <a:pt x="407" y="731"/>
                    </a:lnTo>
                    <a:lnTo>
                      <a:pt x="371" y="733"/>
                    </a:lnTo>
                    <a:lnTo>
                      <a:pt x="334" y="731"/>
                    </a:lnTo>
                    <a:lnTo>
                      <a:pt x="298" y="726"/>
                    </a:lnTo>
                    <a:lnTo>
                      <a:pt x="263" y="716"/>
                    </a:lnTo>
                    <a:lnTo>
                      <a:pt x="231" y="704"/>
                    </a:lnTo>
                    <a:lnTo>
                      <a:pt x="198" y="689"/>
                    </a:lnTo>
                    <a:lnTo>
                      <a:pt x="169" y="670"/>
                    </a:lnTo>
                    <a:lnTo>
                      <a:pt x="140" y="651"/>
                    </a:lnTo>
                    <a:lnTo>
                      <a:pt x="115" y="626"/>
                    </a:lnTo>
                    <a:lnTo>
                      <a:pt x="92" y="601"/>
                    </a:lnTo>
                    <a:lnTo>
                      <a:pt x="71" y="574"/>
                    </a:lnTo>
                    <a:lnTo>
                      <a:pt x="52" y="543"/>
                    </a:lnTo>
                    <a:lnTo>
                      <a:pt x="37" y="511"/>
                    </a:lnTo>
                    <a:lnTo>
                      <a:pt x="25" y="478"/>
                    </a:lnTo>
                    <a:lnTo>
                      <a:pt x="16" y="443"/>
                    </a:lnTo>
                    <a:lnTo>
                      <a:pt x="12" y="407"/>
                    </a:lnTo>
                    <a:lnTo>
                      <a:pt x="10" y="371"/>
                    </a:lnTo>
                    <a:lnTo>
                      <a:pt x="12" y="334"/>
                    </a:lnTo>
                    <a:lnTo>
                      <a:pt x="16" y="298"/>
                    </a:lnTo>
                    <a:lnTo>
                      <a:pt x="25" y="263"/>
                    </a:lnTo>
                    <a:lnTo>
                      <a:pt x="37" y="230"/>
                    </a:lnTo>
                    <a:lnTo>
                      <a:pt x="52" y="198"/>
                    </a:lnTo>
                    <a:lnTo>
                      <a:pt x="71" y="167"/>
                    </a:lnTo>
                    <a:lnTo>
                      <a:pt x="92" y="140"/>
                    </a:lnTo>
                    <a:lnTo>
                      <a:pt x="115" y="115"/>
                    </a:lnTo>
                    <a:lnTo>
                      <a:pt x="140" y="90"/>
                    </a:lnTo>
                    <a:lnTo>
                      <a:pt x="169" y="71"/>
                    </a:lnTo>
                    <a:lnTo>
                      <a:pt x="198" y="52"/>
                    </a:lnTo>
                    <a:lnTo>
                      <a:pt x="231" y="37"/>
                    </a:lnTo>
                    <a:lnTo>
                      <a:pt x="263" y="25"/>
                    </a:lnTo>
                    <a:lnTo>
                      <a:pt x="298" y="15"/>
                    </a:lnTo>
                    <a:lnTo>
                      <a:pt x="334" y="10"/>
                    </a:lnTo>
                    <a:lnTo>
                      <a:pt x="371" y="8"/>
                    </a:lnTo>
                    <a:lnTo>
                      <a:pt x="407" y="10"/>
                    </a:lnTo>
                    <a:lnTo>
                      <a:pt x="444" y="15"/>
                    </a:lnTo>
                    <a:lnTo>
                      <a:pt x="478" y="25"/>
                    </a:lnTo>
                    <a:lnTo>
                      <a:pt x="513" y="37"/>
                    </a:lnTo>
                    <a:lnTo>
                      <a:pt x="544" y="52"/>
                    </a:lnTo>
                    <a:lnTo>
                      <a:pt x="574" y="71"/>
                    </a:lnTo>
                    <a:lnTo>
                      <a:pt x="601" y="90"/>
                    </a:lnTo>
                    <a:lnTo>
                      <a:pt x="628" y="115"/>
                    </a:lnTo>
                    <a:lnTo>
                      <a:pt x="651" y="140"/>
                    </a:lnTo>
                    <a:lnTo>
                      <a:pt x="672" y="167"/>
                    </a:lnTo>
                    <a:lnTo>
                      <a:pt x="690" y="198"/>
                    </a:lnTo>
                    <a:lnTo>
                      <a:pt x="705" y="230"/>
                    </a:lnTo>
                    <a:lnTo>
                      <a:pt x="716" y="263"/>
                    </a:lnTo>
                    <a:lnTo>
                      <a:pt x="726" y="298"/>
                    </a:lnTo>
                    <a:lnTo>
                      <a:pt x="732" y="334"/>
                    </a:lnTo>
                    <a:lnTo>
                      <a:pt x="734" y="371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7" name="Freeform 131">
                <a:extLst>
                  <a:ext uri="{FF2B5EF4-FFF2-40B4-BE49-F238E27FC236}">
                    <a16:creationId xmlns:a16="http://schemas.microsoft.com/office/drawing/2014/main" id="{A5D653E1-5CD8-4A48-B36E-505A03FBC7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9" y="1813"/>
                <a:ext cx="733" cy="733"/>
              </a:xfrm>
              <a:custGeom>
                <a:avLst/>
                <a:gdLst>
                  <a:gd name="T0" fmla="*/ 726 w 733"/>
                  <a:gd name="T1" fmla="*/ 294 h 733"/>
                  <a:gd name="T2" fmla="*/ 689 w 733"/>
                  <a:gd name="T3" fmla="*/ 192 h 733"/>
                  <a:gd name="T4" fmla="*/ 626 w 733"/>
                  <a:gd name="T5" fmla="*/ 107 h 733"/>
                  <a:gd name="T6" fmla="*/ 542 w 733"/>
                  <a:gd name="T7" fmla="*/ 44 h 733"/>
                  <a:gd name="T8" fmla="*/ 442 w 733"/>
                  <a:gd name="T9" fmla="*/ 8 h 733"/>
                  <a:gd name="T10" fmla="*/ 330 w 733"/>
                  <a:gd name="T11" fmla="*/ 2 h 733"/>
                  <a:gd name="T12" fmla="*/ 225 w 733"/>
                  <a:gd name="T13" fmla="*/ 29 h 733"/>
                  <a:gd name="T14" fmla="*/ 135 w 733"/>
                  <a:gd name="T15" fmla="*/ 84 h 733"/>
                  <a:gd name="T16" fmla="*/ 63 w 733"/>
                  <a:gd name="T17" fmla="*/ 161 h 733"/>
                  <a:gd name="T18" fmla="*/ 17 w 733"/>
                  <a:gd name="T19" fmla="*/ 257 h 733"/>
                  <a:gd name="T20" fmla="*/ 0 w 733"/>
                  <a:gd name="T21" fmla="*/ 367 h 733"/>
                  <a:gd name="T22" fmla="*/ 17 w 733"/>
                  <a:gd name="T23" fmla="*/ 476 h 733"/>
                  <a:gd name="T24" fmla="*/ 63 w 733"/>
                  <a:gd name="T25" fmla="*/ 572 h 733"/>
                  <a:gd name="T26" fmla="*/ 135 w 733"/>
                  <a:gd name="T27" fmla="*/ 649 h 733"/>
                  <a:gd name="T28" fmla="*/ 225 w 733"/>
                  <a:gd name="T29" fmla="*/ 704 h 733"/>
                  <a:gd name="T30" fmla="*/ 330 w 733"/>
                  <a:gd name="T31" fmla="*/ 731 h 733"/>
                  <a:gd name="T32" fmla="*/ 442 w 733"/>
                  <a:gd name="T33" fmla="*/ 725 h 733"/>
                  <a:gd name="T34" fmla="*/ 542 w 733"/>
                  <a:gd name="T35" fmla="*/ 689 h 733"/>
                  <a:gd name="T36" fmla="*/ 626 w 733"/>
                  <a:gd name="T37" fmla="*/ 626 h 733"/>
                  <a:gd name="T38" fmla="*/ 689 w 733"/>
                  <a:gd name="T39" fmla="*/ 541 h 733"/>
                  <a:gd name="T40" fmla="*/ 726 w 733"/>
                  <a:gd name="T41" fmla="*/ 439 h 733"/>
                  <a:gd name="T42" fmla="*/ 726 w 733"/>
                  <a:gd name="T43" fmla="*/ 367 h 733"/>
                  <a:gd name="T44" fmla="*/ 709 w 733"/>
                  <a:gd name="T45" fmla="*/ 472 h 733"/>
                  <a:gd name="T46" fmla="*/ 664 w 733"/>
                  <a:gd name="T47" fmla="*/ 566 h 733"/>
                  <a:gd name="T48" fmla="*/ 595 w 733"/>
                  <a:gd name="T49" fmla="*/ 643 h 733"/>
                  <a:gd name="T50" fmla="*/ 507 w 733"/>
                  <a:gd name="T51" fmla="*/ 697 h 733"/>
                  <a:gd name="T52" fmla="*/ 403 w 733"/>
                  <a:gd name="T53" fmla="*/ 724 h 733"/>
                  <a:gd name="T54" fmla="*/ 296 w 733"/>
                  <a:gd name="T55" fmla="*/ 718 h 733"/>
                  <a:gd name="T56" fmla="*/ 196 w 733"/>
                  <a:gd name="T57" fmla="*/ 681 h 733"/>
                  <a:gd name="T58" fmla="*/ 113 w 733"/>
                  <a:gd name="T59" fmla="*/ 620 h 733"/>
                  <a:gd name="T60" fmla="*/ 52 w 733"/>
                  <a:gd name="T61" fmla="*/ 537 h 733"/>
                  <a:gd name="T62" fmla="*/ 17 w 733"/>
                  <a:gd name="T63" fmla="*/ 439 h 733"/>
                  <a:gd name="T64" fmla="*/ 12 w 733"/>
                  <a:gd name="T65" fmla="*/ 330 h 733"/>
                  <a:gd name="T66" fmla="*/ 37 w 733"/>
                  <a:gd name="T67" fmla="*/ 226 h 733"/>
                  <a:gd name="T68" fmla="*/ 90 w 733"/>
                  <a:gd name="T69" fmla="*/ 138 h 733"/>
                  <a:gd name="T70" fmla="*/ 167 w 733"/>
                  <a:gd name="T71" fmla="*/ 69 h 733"/>
                  <a:gd name="T72" fmla="*/ 261 w 733"/>
                  <a:gd name="T73" fmla="*/ 25 h 733"/>
                  <a:gd name="T74" fmla="*/ 367 w 733"/>
                  <a:gd name="T75" fmla="*/ 8 h 733"/>
                  <a:gd name="T76" fmla="*/ 474 w 733"/>
                  <a:gd name="T77" fmla="*/ 25 h 733"/>
                  <a:gd name="T78" fmla="*/ 566 w 733"/>
                  <a:gd name="T79" fmla="*/ 69 h 733"/>
                  <a:gd name="T80" fmla="*/ 643 w 733"/>
                  <a:gd name="T81" fmla="*/ 138 h 733"/>
                  <a:gd name="T82" fmla="*/ 697 w 733"/>
                  <a:gd name="T83" fmla="*/ 226 h 733"/>
                  <a:gd name="T84" fmla="*/ 724 w 733"/>
                  <a:gd name="T85" fmla="*/ 330 h 7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3"/>
                  <a:gd name="T130" fmla="*/ 0 h 733"/>
                  <a:gd name="T131" fmla="*/ 733 w 733"/>
                  <a:gd name="T132" fmla="*/ 733 h 7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3" h="733">
                    <a:moveTo>
                      <a:pt x="733" y="367"/>
                    </a:moveTo>
                    <a:lnTo>
                      <a:pt x="732" y="328"/>
                    </a:lnTo>
                    <a:lnTo>
                      <a:pt x="726" y="294"/>
                    </a:lnTo>
                    <a:lnTo>
                      <a:pt x="716" y="257"/>
                    </a:lnTo>
                    <a:lnTo>
                      <a:pt x="705" y="224"/>
                    </a:lnTo>
                    <a:lnTo>
                      <a:pt x="689" y="192"/>
                    </a:lnTo>
                    <a:lnTo>
                      <a:pt x="670" y="161"/>
                    </a:lnTo>
                    <a:lnTo>
                      <a:pt x="649" y="134"/>
                    </a:lnTo>
                    <a:lnTo>
                      <a:pt x="626" y="107"/>
                    </a:lnTo>
                    <a:lnTo>
                      <a:pt x="601" y="84"/>
                    </a:lnTo>
                    <a:lnTo>
                      <a:pt x="572" y="63"/>
                    </a:lnTo>
                    <a:lnTo>
                      <a:pt x="542" y="44"/>
                    </a:lnTo>
                    <a:lnTo>
                      <a:pt x="509" y="29"/>
                    </a:lnTo>
                    <a:lnTo>
                      <a:pt x="476" y="17"/>
                    </a:lnTo>
                    <a:lnTo>
                      <a:pt x="442" y="8"/>
                    </a:lnTo>
                    <a:lnTo>
                      <a:pt x="405" y="2"/>
                    </a:lnTo>
                    <a:lnTo>
                      <a:pt x="367" y="0"/>
                    </a:lnTo>
                    <a:lnTo>
                      <a:pt x="330" y="2"/>
                    </a:lnTo>
                    <a:lnTo>
                      <a:pt x="294" y="8"/>
                    </a:lnTo>
                    <a:lnTo>
                      <a:pt x="257" y="17"/>
                    </a:lnTo>
                    <a:lnTo>
                      <a:pt x="225" y="29"/>
                    </a:lnTo>
                    <a:lnTo>
                      <a:pt x="192" y="44"/>
                    </a:lnTo>
                    <a:lnTo>
                      <a:pt x="163" y="63"/>
                    </a:lnTo>
                    <a:lnTo>
                      <a:pt x="135" y="84"/>
                    </a:lnTo>
                    <a:lnTo>
                      <a:pt x="108" y="107"/>
                    </a:lnTo>
                    <a:lnTo>
                      <a:pt x="85" y="134"/>
                    </a:lnTo>
                    <a:lnTo>
                      <a:pt x="63" y="161"/>
                    </a:lnTo>
                    <a:lnTo>
                      <a:pt x="44" y="192"/>
                    </a:lnTo>
                    <a:lnTo>
                      <a:pt x="29" y="224"/>
                    </a:lnTo>
                    <a:lnTo>
                      <a:pt x="17" y="257"/>
                    </a:lnTo>
                    <a:lnTo>
                      <a:pt x="8" y="294"/>
                    </a:lnTo>
                    <a:lnTo>
                      <a:pt x="2" y="328"/>
                    </a:lnTo>
                    <a:lnTo>
                      <a:pt x="0" y="367"/>
                    </a:lnTo>
                    <a:lnTo>
                      <a:pt x="2" y="405"/>
                    </a:lnTo>
                    <a:lnTo>
                      <a:pt x="8" y="439"/>
                    </a:lnTo>
                    <a:lnTo>
                      <a:pt x="17" y="476"/>
                    </a:lnTo>
                    <a:lnTo>
                      <a:pt x="29" y="509"/>
                    </a:lnTo>
                    <a:lnTo>
                      <a:pt x="44" y="541"/>
                    </a:lnTo>
                    <a:lnTo>
                      <a:pt x="63" y="572"/>
                    </a:lnTo>
                    <a:lnTo>
                      <a:pt x="85" y="599"/>
                    </a:lnTo>
                    <a:lnTo>
                      <a:pt x="108" y="626"/>
                    </a:lnTo>
                    <a:lnTo>
                      <a:pt x="135" y="649"/>
                    </a:lnTo>
                    <a:lnTo>
                      <a:pt x="163" y="670"/>
                    </a:lnTo>
                    <a:lnTo>
                      <a:pt x="192" y="689"/>
                    </a:lnTo>
                    <a:lnTo>
                      <a:pt x="225" y="704"/>
                    </a:lnTo>
                    <a:lnTo>
                      <a:pt x="257" y="716"/>
                    </a:lnTo>
                    <a:lnTo>
                      <a:pt x="294" y="725"/>
                    </a:lnTo>
                    <a:lnTo>
                      <a:pt x="330" y="731"/>
                    </a:lnTo>
                    <a:lnTo>
                      <a:pt x="367" y="733"/>
                    </a:lnTo>
                    <a:lnTo>
                      <a:pt x="405" y="731"/>
                    </a:lnTo>
                    <a:lnTo>
                      <a:pt x="442" y="725"/>
                    </a:lnTo>
                    <a:lnTo>
                      <a:pt x="476" y="716"/>
                    </a:lnTo>
                    <a:lnTo>
                      <a:pt x="509" y="704"/>
                    </a:lnTo>
                    <a:lnTo>
                      <a:pt x="542" y="689"/>
                    </a:lnTo>
                    <a:lnTo>
                      <a:pt x="572" y="670"/>
                    </a:lnTo>
                    <a:lnTo>
                      <a:pt x="601" y="649"/>
                    </a:lnTo>
                    <a:lnTo>
                      <a:pt x="626" y="626"/>
                    </a:lnTo>
                    <a:lnTo>
                      <a:pt x="649" y="599"/>
                    </a:lnTo>
                    <a:lnTo>
                      <a:pt x="670" y="572"/>
                    </a:lnTo>
                    <a:lnTo>
                      <a:pt x="689" y="541"/>
                    </a:lnTo>
                    <a:lnTo>
                      <a:pt x="705" y="509"/>
                    </a:lnTo>
                    <a:lnTo>
                      <a:pt x="716" y="476"/>
                    </a:lnTo>
                    <a:lnTo>
                      <a:pt x="726" y="439"/>
                    </a:lnTo>
                    <a:lnTo>
                      <a:pt x="732" y="405"/>
                    </a:lnTo>
                    <a:lnTo>
                      <a:pt x="733" y="367"/>
                    </a:lnTo>
                    <a:close/>
                    <a:moveTo>
                      <a:pt x="726" y="367"/>
                    </a:moveTo>
                    <a:lnTo>
                      <a:pt x="724" y="403"/>
                    </a:lnTo>
                    <a:lnTo>
                      <a:pt x="718" y="439"/>
                    </a:lnTo>
                    <a:lnTo>
                      <a:pt x="709" y="472"/>
                    </a:lnTo>
                    <a:lnTo>
                      <a:pt x="697" y="507"/>
                    </a:lnTo>
                    <a:lnTo>
                      <a:pt x="682" y="537"/>
                    </a:lnTo>
                    <a:lnTo>
                      <a:pt x="664" y="566"/>
                    </a:lnTo>
                    <a:lnTo>
                      <a:pt x="643" y="595"/>
                    </a:lnTo>
                    <a:lnTo>
                      <a:pt x="620" y="620"/>
                    </a:lnTo>
                    <a:lnTo>
                      <a:pt x="595" y="643"/>
                    </a:lnTo>
                    <a:lnTo>
                      <a:pt x="566" y="664"/>
                    </a:lnTo>
                    <a:lnTo>
                      <a:pt x="538" y="681"/>
                    </a:lnTo>
                    <a:lnTo>
                      <a:pt x="507" y="697"/>
                    </a:lnTo>
                    <a:lnTo>
                      <a:pt x="474" y="708"/>
                    </a:lnTo>
                    <a:lnTo>
                      <a:pt x="440" y="718"/>
                    </a:lnTo>
                    <a:lnTo>
                      <a:pt x="403" y="724"/>
                    </a:lnTo>
                    <a:lnTo>
                      <a:pt x="367" y="725"/>
                    </a:lnTo>
                    <a:lnTo>
                      <a:pt x="330" y="724"/>
                    </a:lnTo>
                    <a:lnTo>
                      <a:pt x="296" y="718"/>
                    </a:lnTo>
                    <a:lnTo>
                      <a:pt x="261" y="708"/>
                    </a:lnTo>
                    <a:lnTo>
                      <a:pt x="229" y="697"/>
                    </a:lnTo>
                    <a:lnTo>
                      <a:pt x="196" y="681"/>
                    </a:lnTo>
                    <a:lnTo>
                      <a:pt x="167" y="664"/>
                    </a:lnTo>
                    <a:lnTo>
                      <a:pt x="140" y="643"/>
                    </a:lnTo>
                    <a:lnTo>
                      <a:pt x="113" y="620"/>
                    </a:lnTo>
                    <a:lnTo>
                      <a:pt x="90" y="595"/>
                    </a:lnTo>
                    <a:lnTo>
                      <a:pt x="71" y="566"/>
                    </a:lnTo>
                    <a:lnTo>
                      <a:pt x="52" y="537"/>
                    </a:lnTo>
                    <a:lnTo>
                      <a:pt x="37" y="507"/>
                    </a:lnTo>
                    <a:lnTo>
                      <a:pt x="25" y="472"/>
                    </a:lnTo>
                    <a:lnTo>
                      <a:pt x="17" y="439"/>
                    </a:lnTo>
                    <a:lnTo>
                      <a:pt x="12" y="403"/>
                    </a:lnTo>
                    <a:lnTo>
                      <a:pt x="10" y="367"/>
                    </a:lnTo>
                    <a:lnTo>
                      <a:pt x="12" y="330"/>
                    </a:lnTo>
                    <a:lnTo>
                      <a:pt x="17" y="294"/>
                    </a:lnTo>
                    <a:lnTo>
                      <a:pt x="25" y="261"/>
                    </a:lnTo>
                    <a:lnTo>
                      <a:pt x="37" y="226"/>
                    </a:lnTo>
                    <a:lnTo>
                      <a:pt x="52" y="196"/>
                    </a:lnTo>
                    <a:lnTo>
                      <a:pt x="71" y="167"/>
                    </a:lnTo>
                    <a:lnTo>
                      <a:pt x="90" y="138"/>
                    </a:lnTo>
                    <a:lnTo>
                      <a:pt x="113" y="113"/>
                    </a:lnTo>
                    <a:lnTo>
                      <a:pt x="140" y="90"/>
                    </a:lnTo>
                    <a:lnTo>
                      <a:pt x="167" y="69"/>
                    </a:lnTo>
                    <a:lnTo>
                      <a:pt x="196" y="52"/>
                    </a:lnTo>
                    <a:lnTo>
                      <a:pt x="229" y="36"/>
                    </a:lnTo>
                    <a:lnTo>
                      <a:pt x="261" y="25"/>
                    </a:lnTo>
                    <a:lnTo>
                      <a:pt x="296" y="15"/>
                    </a:lnTo>
                    <a:lnTo>
                      <a:pt x="330" y="10"/>
                    </a:lnTo>
                    <a:lnTo>
                      <a:pt x="367" y="8"/>
                    </a:lnTo>
                    <a:lnTo>
                      <a:pt x="403" y="10"/>
                    </a:lnTo>
                    <a:lnTo>
                      <a:pt x="440" y="15"/>
                    </a:lnTo>
                    <a:lnTo>
                      <a:pt x="474" y="25"/>
                    </a:lnTo>
                    <a:lnTo>
                      <a:pt x="507" y="36"/>
                    </a:lnTo>
                    <a:lnTo>
                      <a:pt x="538" y="52"/>
                    </a:lnTo>
                    <a:lnTo>
                      <a:pt x="566" y="69"/>
                    </a:lnTo>
                    <a:lnTo>
                      <a:pt x="595" y="90"/>
                    </a:lnTo>
                    <a:lnTo>
                      <a:pt x="620" y="113"/>
                    </a:lnTo>
                    <a:lnTo>
                      <a:pt x="643" y="138"/>
                    </a:lnTo>
                    <a:lnTo>
                      <a:pt x="664" y="167"/>
                    </a:lnTo>
                    <a:lnTo>
                      <a:pt x="682" y="196"/>
                    </a:lnTo>
                    <a:lnTo>
                      <a:pt x="697" y="226"/>
                    </a:lnTo>
                    <a:lnTo>
                      <a:pt x="709" y="261"/>
                    </a:lnTo>
                    <a:lnTo>
                      <a:pt x="718" y="294"/>
                    </a:lnTo>
                    <a:lnTo>
                      <a:pt x="724" y="330"/>
                    </a:lnTo>
                    <a:lnTo>
                      <a:pt x="726" y="367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8" name="Freeform 132">
                <a:extLst>
                  <a:ext uri="{FF2B5EF4-FFF2-40B4-BE49-F238E27FC236}">
                    <a16:creationId xmlns:a16="http://schemas.microsoft.com/office/drawing/2014/main" id="{DD2BAC7D-425F-4E09-B2E0-011BE314BF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5" y="1817"/>
                <a:ext cx="724" cy="725"/>
              </a:xfrm>
              <a:custGeom>
                <a:avLst/>
                <a:gdLst>
                  <a:gd name="T0" fmla="*/ 716 w 724"/>
                  <a:gd name="T1" fmla="*/ 290 h 725"/>
                  <a:gd name="T2" fmla="*/ 680 w 724"/>
                  <a:gd name="T3" fmla="*/ 190 h 725"/>
                  <a:gd name="T4" fmla="*/ 618 w 724"/>
                  <a:gd name="T5" fmla="*/ 107 h 725"/>
                  <a:gd name="T6" fmla="*/ 534 w 724"/>
                  <a:gd name="T7" fmla="*/ 44 h 725"/>
                  <a:gd name="T8" fmla="*/ 434 w 724"/>
                  <a:gd name="T9" fmla="*/ 7 h 725"/>
                  <a:gd name="T10" fmla="*/ 324 w 724"/>
                  <a:gd name="T11" fmla="*/ 2 h 725"/>
                  <a:gd name="T12" fmla="*/ 221 w 724"/>
                  <a:gd name="T13" fmla="*/ 29 h 725"/>
                  <a:gd name="T14" fmla="*/ 130 w 724"/>
                  <a:gd name="T15" fmla="*/ 82 h 725"/>
                  <a:gd name="T16" fmla="*/ 61 w 724"/>
                  <a:gd name="T17" fmla="*/ 159 h 725"/>
                  <a:gd name="T18" fmla="*/ 15 w 724"/>
                  <a:gd name="T19" fmla="*/ 255 h 725"/>
                  <a:gd name="T20" fmla="*/ 0 w 724"/>
                  <a:gd name="T21" fmla="*/ 363 h 725"/>
                  <a:gd name="T22" fmla="*/ 15 w 724"/>
                  <a:gd name="T23" fmla="*/ 470 h 725"/>
                  <a:gd name="T24" fmla="*/ 61 w 724"/>
                  <a:gd name="T25" fmla="*/ 566 h 725"/>
                  <a:gd name="T26" fmla="*/ 130 w 724"/>
                  <a:gd name="T27" fmla="*/ 643 h 725"/>
                  <a:gd name="T28" fmla="*/ 221 w 724"/>
                  <a:gd name="T29" fmla="*/ 696 h 725"/>
                  <a:gd name="T30" fmla="*/ 324 w 724"/>
                  <a:gd name="T31" fmla="*/ 723 h 725"/>
                  <a:gd name="T32" fmla="*/ 434 w 724"/>
                  <a:gd name="T33" fmla="*/ 718 h 725"/>
                  <a:gd name="T34" fmla="*/ 534 w 724"/>
                  <a:gd name="T35" fmla="*/ 681 h 725"/>
                  <a:gd name="T36" fmla="*/ 618 w 724"/>
                  <a:gd name="T37" fmla="*/ 618 h 725"/>
                  <a:gd name="T38" fmla="*/ 680 w 724"/>
                  <a:gd name="T39" fmla="*/ 535 h 725"/>
                  <a:gd name="T40" fmla="*/ 716 w 724"/>
                  <a:gd name="T41" fmla="*/ 435 h 725"/>
                  <a:gd name="T42" fmla="*/ 714 w 724"/>
                  <a:gd name="T43" fmla="*/ 363 h 725"/>
                  <a:gd name="T44" fmla="*/ 699 w 724"/>
                  <a:gd name="T45" fmla="*/ 468 h 725"/>
                  <a:gd name="T46" fmla="*/ 655 w 724"/>
                  <a:gd name="T47" fmla="*/ 560 h 725"/>
                  <a:gd name="T48" fmla="*/ 585 w 724"/>
                  <a:gd name="T49" fmla="*/ 635 h 725"/>
                  <a:gd name="T50" fmla="*/ 499 w 724"/>
                  <a:gd name="T51" fmla="*/ 689 h 725"/>
                  <a:gd name="T52" fmla="*/ 397 w 724"/>
                  <a:gd name="T53" fmla="*/ 714 h 725"/>
                  <a:gd name="T54" fmla="*/ 290 w 724"/>
                  <a:gd name="T55" fmla="*/ 710 h 725"/>
                  <a:gd name="T56" fmla="*/ 192 w 724"/>
                  <a:gd name="T57" fmla="*/ 673 h 725"/>
                  <a:gd name="T58" fmla="*/ 111 w 724"/>
                  <a:gd name="T59" fmla="*/ 612 h 725"/>
                  <a:gd name="T60" fmla="*/ 50 w 724"/>
                  <a:gd name="T61" fmla="*/ 531 h 725"/>
                  <a:gd name="T62" fmla="*/ 15 w 724"/>
                  <a:gd name="T63" fmla="*/ 434 h 725"/>
                  <a:gd name="T64" fmla="*/ 9 w 724"/>
                  <a:gd name="T65" fmla="*/ 326 h 725"/>
                  <a:gd name="T66" fmla="*/ 34 w 724"/>
                  <a:gd name="T67" fmla="*/ 224 h 725"/>
                  <a:gd name="T68" fmla="*/ 88 w 724"/>
                  <a:gd name="T69" fmla="*/ 138 h 725"/>
                  <a:gd name="T70" fmla="*/ 163 w 724"/>
                  <a:gd name="T71" fmla="*/ 69 h 725"/>
                  <a:gd name="T72" fmla="*/ 255 w 724"/>
                  <a:gd name="T73" fmla="*/ 25 h 725"/>
                  <a:gd name="T74" fmla="*/ 361 w 724"/>
                  <a:gd name="T75" fmla="*/ 9 h 725"/>
                  <a:gd name="T76" fmla="*/ 466 w 724"/>
                  <a:gd name="T77" fmla="*/ 25 h 725"/>
                  <a:gd name="T78" fmla="*/ 559 w 724"/>
                  <a:gd name="T79" fmla="*/ 69 h 725"/>
                  <a:gd name="T80" fmla="*/ 633 w 724"/>
                  <a:gd name="T81" fmla="*/ 138 h 725"/>
                  <a:gd name="T82" fmla="*/ 687 w 724"/>
                  <a:gd name="T83" fmla="*/ 224 h 725"/>
                  <a:gd name="T84" fmla="*/ 714 w 724"/>
                  <a:gd name="T85" fmla="*/ 326 h 7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24"/>
                  <a:gd name="T130" fmla="*/ 0 h 725"/>
                  <a:gd name="T131" fmla="*/ 724 w 724"/>
                  <a:gd name="T132" fmla="*/ 725 h 7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24" h="725">
                    <a:moveTo>
                      <a:pt x="724" y="363"/>
                    </a:moveTo>
                    <a:lnTo>
                      <a:pt x="722" y="326"/>
                    </a:lnTo>
                    <a:lnTo>
                      <a:pt x="716" y="290"/>
                    </a:lnTo>
                    <a:lnTo>
                      <a:pt x="706" y="255"/>
                    </a:lnTo>
                    <a:lnTo>
                      <a:pt x="695" y="222"/>
                    </a:lnTo>
                    <a:lnTo>
                      <a:pt x="680" y="190"/>
                    </a:lnTo>
                    <a:lnTo>
                      <a:pt x="662" y="159"/>
                    </a:lnTo>
                    <a:lnTo>
                      <a:pt x="641" y="132"/>
                    </a:lnTo>
                    <a:lnTo>
                      <a:pt x="618" y="107"/>
                    </a:lnTo>
                    <a:lnTo>
                      <a:pt x="591" y="82"/>
                    </a:lnTo>
                    <a:lnTo>
                      <a:pt x="564" y="63"/>
                    </a:lnTo>
                    <a:lnTo>
                      <a:pt x="534" y="44"/>
                    </a:lnTo>
                    <a:lnTo>
                      <a:pt x="503" y="29"/>
                    </a:lnTo>
                    <a:lnTo>
                      <a:pt x="468" y="17"/>
                    </a:lnTo>
                    <a:lnTo>
                      <a:pt x="434" y="7"/>
                    </a:lnTo>
                    <a:lnTo>
                      <a:pt x="397" y="2"/>
                    </a:lnTo>
                    <a:lnTo>
                      <a:pt x="361" y="0"/>
                    </a:lnTo>
                    <a:lnTo>
                      <a:pt x="324" y="2"/>
                    </a:lnTo>
                    <a:lnTo>
                      <a:pt x="288" y="7"/>
                    </a:lnTo>
                    <a:lnTo>
                      <a:pt x="253" y="17"/>
                    </a:lnTo>
                    <a:lnTo>
                      <a:pt x="221" y="29"/>
                    </a:lnTo>
                    <a:lnTo>
                      <a:pt x="188" y="44"/>
                    </a:lnTo>
                    <a:lnTo>
                      <a:pt x="159" y="63"/>
                    </a:lnTo>
                    <a:lnTo>
                      <a:pt x="130" y="82"/>
                    </a:lnTo>
                    <a:lnTo>
                      <a:pt x="105" y="107"/>
                    </a:lnTo>
                    <a:lnTo>
                      <a:pt x="82" y="132"/>
                    </a:lnTo>
                    <a:lnTo>
                      <a:pt x="61" y="159"/>
                    </a:lnTo>
                    <a:lnTo>
                      <a:pt x="42" y="190"/>
                    </a:lnTo>
                    <a:lnTo>
                      <a:pt x="27" y="222"/>
                    </a:lnTo>
                    <a:lnTo>
                      <a:pt x="15" y="255"/>
                    </a:lnTo>
                    <a:lnTo>
                      <a:pt x="6" y="290"/>
                    </a:lnTo>
                    <a:lnTo>
                      <a:pt x="2" y="326"/>
                    </a:lnTo>
                    <a:lnTo>
                      <a:pt x="0" y="363"/>
                    </a:lnTo>
                    <a:lnTo>
                      <a:pt x="2" y="399"/>
                    </a:lnTo>
                    <a:lnTo>
                      <a:pt x="6" y="435"/>
                    </a:lnTo>
                    <a:lnTo>
                      <a:pt x="15" y="470"/>
                    </a:lnTo>
                    <a:lnTo>
                      <a:pt x="27" y="503"/>
                    </a:lnTo>
                    <a:lnTo>
                      <a:pt x="42" y="535"/>
                    </a:lnTo>
                    <a:lnTo>
                      <a:pt x="61" y="566"/>
                    </a:lnTo>
                    <a:lnTo>
                      <a:pt x="82" y="593"/>
                    </a:lnTo>
                    <a:lnTo>
                      <a:pt x="105" y="618"/>
                    </a:lnTo>
                    <a:lnTo>
                      <a:pt x="130" y="643"/>
                    </a:lnTo>
                    <a:lnTo>
                      <a:pt x="159" y="662"/>
                    </a:lnTo>
                    <a:lnTo>
                      <a:pt x="188" y="681"/>
                    </a:lnTo>
                    <a:lnTo>
                      <a:pt x="221" y="696"/>
                    </a:lnTo>
                    <a:lnTo>
                      <a:pt x="253" y="708"/>
                    </a:lnTo>
                    <a:lnTo>
                      <a:pt x="288" y="718"/>
                    </a:lnTo>
                    <a:lnTo>
                      <a:pt x="324" y="723"/>
                    </a:lnTo>
                    <a:lnTo>
                      <a:pt x="361" y="725"/>
                    </a:lnTo>
                    <a:lnTo>
                      <a:pt x="397" y="723"/>
                    </a:lnTo>
                    <a:lnTo>
                      <a:pt x="434" y="718"/>
                    </a:lnTo>
                    <a:lnTo>
                      <a:pt x="468" y="708"/>
                    </a:lnTo>
                    <a:lnTo>
                      <a:pt x="503" y="696"/>
                    </a:lnTo>
                    <a:lnTo>
                      <a:pt x="534" y="681"/>
                    </a:lnTo>
                    <a:lnTo>
                      <a:pt x="564" y="662"/>
                    </a:lnTo>
                    <a:lnTo>
                      <a:pt x="591" y="643"/>
                    </a:lnTo>
                    <a:lnTo>
                      <a:pt x="618" y="618"/>
                    </a:lnTo>
                    <a:lnTo>
                      <a:pt x="641" y="593"/>
                    </a:lnTo>
                    <a:lnTo>
                      <a:pt x="662" y="566"/>
                    </a:lnTo>
                    <a:lnTo>
                      <a:pt x="680" y="535"/>
                    </a:lnTo>
                    <a:lnTo>
                      <a:pt x="695" y="503"/>
                    </a:lnTo>
                    <a:lnTo>
                      <a:pt x="706" y="470"/>
                    </a:lnTo>
                    <a:lnTo>
                      <a:pt x="716" y="435"/>
                    </a:lnTo>
                    <a:lnTo>
                      <a:pt x="722" y="399"/>
                    </a:lnTo>
                    <a:lnTo>
                      <a:pt x="724" y="363"/>
                    </a:lnTo>
                    <a:close/>
                    <a:moveTo>
                      <a:pt x="714" y="363"/>
                    </a:moveTo>
                    <a:lnTo>
                      <a:pt x="714" y="399"/>
                    </a:lnTo>
                    <a:lnTo>
                      <a:pt x="708" y="434"/>
                    </a:lnTo>
                    <a:lnTo>
                      <a:pt x="699" y="468"/>
                    </a:lnTo>
                    <a:lnTo>
                      <a:pt x="687" y="501"/>
                    </a:lnTo>
                    <a:lnTo>
                      <a:pt x="672" y="531"/>
                    </a:lnTo>
                    <a:lnTo>
                      <a:pt x="655" y="560"/>
                    </a:lnTo>
                    <a:lnTo>
                      <a:pt x="633" y="587"/>
                    </a:lnTo>
                    <a:lnTo>
                      <a:pt x="612" y="612"/>
                    </a:lnTo>
                    <a:lnTo>
                      <a:pt x="585" y="635"/>
                    </a:lnTo>
                    <a:lnTo>
                      <a:pt x="559" y="656"/>
                    </a:lnTo>
                    <a:lnTo>
                      <a:pt x="530" y="673"/>
                    </a:lnTo>
                    <a:lnTo>
                      <a:pt x="499" y="689"/>
                    </a:lnTo>
                    <a:lnTo>
                      <a:pt x="466" y="700"/>
                    </a:lnTo>
                    <a:lnTo>
                      <a:pt x="432" y="710"/>
                    </a:lnTo>
                    <a:lnTo>
                      <a:pt x="397" y="714"/>
                    </a:lnTo>
                    <a:lnTo>
                      <a:pt x="361" y="716"/>
                    </a:lnTo>
                    <a:lnTo>
                      <a:pt x="324" y="714"/>
                    </a:lnTo>
                    <a:lnTo>
                      <a:pt x="290" y="710"/>
                    </a:lnTo>
                    <a:lnTo>
                      <a:pt x="255" y="700"/>
                    </a:lnTo>
                    <a:lnTo>
                      <a:pt x="223" y="689"/>
                    </a:lnTo>
                    <a:lnTo>
                      <a:pt x="192" y="673"/>
                    </a:lnTo>
                    <a:lnTo>
                      <a:pt x="163" y="656"/>
                    </a:lnTo>
                    <a:lnTo>
                      <a:pt x="136" y="635"/>
                    </a:lnTo>
                    <a:lnTo>
                      <a:pt x="111" y="612"/>
                    </a:lnTo>
                    <a:lnTo>
                      <a:pt x="88" y="587"/>
                    </a:lnTo>
                    <a:lnTo>
                      <a:pt x="67" y="560"/>
                    </a:lnTo>
                    <a:lnTo>
                      <a:pt x="50" y="531"/>
                    </a:lnTo>
                    <a:lnTo>
                      <a:pt x="34" y="501"/>
                    </a:lnTo>
                    <a:lnTo>
                      <a:pt x="23" y="468"/>
                    </a:lnTo>
                    <a:lnTo>
                      <a:pt x="15" y="434"/>
                    </a:lnTo>
                    <a:lnTo>
                      <a:pt x="9" y="399"/>
                    </a:lnTo>
                    <a:lnTo>
                      <a:pt x="8" y="363"/>
                    </a:lnTo>
                    <a:lnTo>
                      <a:pt x="9" y="326"/>
                    </a:lnTo>
                    <a:lnTo>
                      <a:pt x="15" y="291"/>
                    </a:lnTo>
                    <a:lnTo>
                      <a:pt x="23" y="257"/>
                    </a:lnTo>
                    <a:lnTo>
                      <a:pt x="34" y="224"/>
                    </a:lnTo>
                    <a:lnTo>
                      <a:pt x="50" y="194"/>
                    </a:lnTo>
                    <a:lnTo>
                      <a:pt x="67" y="165"/>
                    </a:lnTo>
                    <a:lnTo>
                      <a:pt x="88" y="138"/>
                    </a:lnTo>
                    <a:lnTo>
                      <a:pt x="111" y="113"/>
                    </a:lnTo>
                    <a:lnTo>
                      <a:pt x="136" y="90"/>
                    </a:lnTo>
                    <a:lnTo>
                      <a:pt x="163" y="69"/>
                    </a:lnTo>
                    <a:lnTo>
                      <a:pt x="192" y="52"/>
                    </a:lnTo>
                    <a:lnTo>
                      <a:pt x="223" y="36"/>
                    </a:lnTo>
                    <a:lnTo>
                      <a:pt x="255" y="25"/>
                    </a:lnTo>
                    <a:lnTo>
                      <a:pt x="290" y="15"/>
                    </a:lnTo>
                    <a:lnTo>
                      <a:pt x="324" y="11"/>
                    </a:lnTo>
                    <a:lnTo>
                      <a:pt x="361" y="9"/>
                    </a:lnTo>
                    <a:lnTo>
                      <a:pt x="397" y="11"/>
                    </a:lnTo>
                    <a:lnTo>
                      <a:pt x="432" y="15"/>
                    </a:lnTo>
                    <a:lnTo>
                      <a:pt x="466" y="25"/>
                    </a:lnTo>
                    <a:lnTo>
                      <a:pt x="499" y="36"/>
                    </a:lnTo>
                    <a:lnTo>
                      <a:pt x="530" y="52"/>
                    </a:lnTo>
                    <a:lnTo>
                      <a:pt x="559" y="69"/>
                    </a:lnTo>
                    <a:lnTo>
                      <a:pt x="585" y="90"/>
                    </a:lnTo>
                    <a:lnTo>
                      <a:pt x="612" y="113"/>
                    </a:lnTo>
                    <a:lnTo>
                      <a:pt x="633" y="138"/>
                    </a:lnTo>
                    <a:lnTo>
                      <a:pt x="655" y="165"/>
                    </a:lnTo>
                    <a:lnTo>
                      <a:pt x="672" y="194"/>
                    </a:lnTo>
                    <a:lnTo>
                      <a:pt x="687" y="224"/>
                    </a:lnTo>
                    <a:lnTo>
                      <a:pt x="699" y="257"/>
                    </a:lnTo>
                    <a:lnTo>
                      <a:pt x="708" y="291"/>
                    </a:lnTo>
                    <a:lnTo>
                      <a:pt x="714" y="326"/>
                    </a:lnTo>
                    <a:lnTo>
                      <a:pt x="714" y="363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9" name="Freeform 133">
                <a:extLst>
                  <a:ext uri="{FF2B5EF4-FFF2-40B4-BE49-F238E27FC236}">
                    <a16:creationId xmlns:a16="http://schemas.microsoft.com/office/drawing/2014/main" id="{FB9CBC26-9A98-4044-9A63-23EE1D630D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9" y="1821"/>
                <a:ext cx="716" cy="717"/>
              </a:xfrm>
              <a:custGeom>
                <a:avLst/>
                <a:gdLst>
                  <a:gd name="T0" fmla="*/ 708 w 716"/>
                  <a:gd name="T1" fmla="*/ 286 h 717"/>
                  <a:gd name="T2" fmla="*/ 672 w 716"/>
                  <a:gd name="T3" fmla="*/ 188 h 717"/>
                  <a:gd name="T4" fmla="*/ 610 w 716"/>
                  <a:gd name="T5" fmla="*/ 105 h 717"/>
                  <a:gd name="T6" fmla="*/ 528 w 716"/>
                  <a:gd name="T7" fmla="*/ 44 h 717"/>
                  <a:gd name="T8" fmla="*/ 430 w 716"/>
                  <a:gd name="T9" fmla="*/ 7 h 717"/>
                  <a:gd name="T10" fmla="*/ 320 w 716"/>
                  <a:gd name="T11" fmla="*/ 2 h 717"/>
                  <a:gd name="T12" fmla="*/ 219 w 716"/>
                  <a:gd name="T13" fmla="*/ 28 h 717"/>
                  <a:gd name="T14" fmla="*/ 130 w 716"/>
                  <a:gd name="T15" fmla="*/ 82 h 717"/>
                  <a:gd name="T16" fmla="*/ 61 w 716"/>
                  <a:gd name="T17" fmla="*/ 159 h 717"/>
                  <a:gd name="T18" fmla="*/ 15 w 716"/>
                  <a:gd name="T19" fmla="*/ 253 h 717"/>
                  <a:gd name="T20" fmla="*/ 0 w 716"/>
                  <a:gd name="T21" fmla="*/ 359 h 717"/>
                  <a:gd name="T22" fmla="*/ 15 w 716"/>
                  <a:gd name="T23" fmla="*/ 464 h 717"/>
                  <a:gd name="T24" fmla="*/ 61 w 716"/>
                  <a:gd name="T25" fmla="*/ 558 h 717"/>
                  <a:gd name="T26" fmla="*/ 130 w 716"/>
                  <a:gd name="T27" fmla="*/ 635 h 717"/>
                  <a:gd name="T28" fmla="*/ 219 w 716"/>
                  <a:gd name="T29" fmla="*/ 689 h 717"/>
                  <a:gd name="T30" fmla="*/ 320 w 716"/>
                  <a:gd name="T31" fmla="*/ 716 h 717"/>
                  <a:gd name="T32" fmla="*/ 430 w 716"/>
                  <a:gd name="T33" fmla="*/ 710 h 717"/>
                  <a:gd name="T34" fmla="*/ 528 w 716"/>
                  <a:gd name="T35" fmla="*/ 673 h 717"/>
                  <a:gd name="T36" fmla="*/ 610 w 716"/>
                  <a:gd name="T37" fmla="*/ 612 h 717"/>
                  <a:gd name="T38" fmla="*/ 672 w 716"/>
                  <a:gd name="T39" fmla="*/ 529 h 717"/>
                  <a:gd name="T40" fmla="*/ 708 w 716"/>
                  <a:gd name="T41" fmla="*/ 431 h 717"/>
                  <a:gd name="T42" fmla="*/ 706 w 716"/>
                  <a:gd name="T43" fmla="*/ 359 h 717"/>
                  <a:gd name="T44" fmla="*/ 691 w 716"/>
                  <a:gd name="T45" fmla="*/ 462 h 717"/>
                  <a:gd name="T46" fmla="*/ 647 w 716"/>
                  <a:gd name="T47" fmla="*/ 554 h 717"/>
                  <a:gd name="T48" fmla="*/ 580 w 716"/>
                  <a:gd name="T49" fmla="*/ 629 h 717"/>
                  <a:gd name="T50" fmla="*/ 493 w 716"/>
                  <a:gd name="T51" fmla="*/ 681 h 717"/>
                  <a:gd name="T52" fmla="*/ 393 w 716"/>
                  <a:gd name="T53" fmla="*/ 706 h 717"/>
                  <a:gd name="T54" fmla="*/ 286 w 716"/>
                  <a:gd name="T55" fmla="*/ 700 h 717"/>
                  <a:gd name="T56" fmla="*/ 190 w 716"/>
                  <a:gd name="T57" fmla="*/ 666 h 717"/>
                  <a:gd name="T58" fmla="*/ 109 w 716"/>
                  <a:gd name="T59" fmla="*/ 606 h 717"/>
                  <a:gd name="T60" fmla="*/ 50 w 716"/>
                  <a:gd name="T61" fmla="*/ 525 h 717"/>
                  <a:gd name="T62" fmla="*/ 15 w 716"/>
                  <a:gd name="T63" fmla="*/ 430 h 717"/>
                  <a:gd name="T64" fmla="*/ 9 w 716"/>
                  <a:gd name="T65" fmla="*/ 322 h 717"/>
                  <a:gd name="T66" fmla="*/ 34 w 716"/>
                  <a:gd name="T67" fmla="*/ 222 h 717"/>
                  <a:gd name="T68" fmla="*/ 88 w 716"/>
                  <a:gd name="T69" fmla="*/ 136 h 717"/>
                  <a:gd name="T70" fmla="*/ 161 w 716"/>
                  <a:gd name="T71" fmla="*/ 69 h 717"/>
                  <a:gd name="T72" fmla="*/ 253 w 716"/>
                  <a:gd name="T73" fmla="*/ 25 h 717"/>
                  <a:gd name="T74" fmla="*/ 357 w 716"/>
                  <a:gd name="T75" fmla="*/ 9 h 717"/>
                  <a:gd name="T76" fmla="*/ 460 w 716"/>
                  <a:gd name="T77" fmla="*/ 25 h 717"/>
                  <a:gd name="T78" fmla="*/ 553 w 716"/>
                  <a:gd name="T79" fmla="*/ 69 h 717"/>
                  <a:gd name="T80" fmla="*/ 628 w 716"/>
                  <a:gd name="T81" fmla="*/ 136 h 717"/>
                  <a:gd name="T82" fmla="*/ 679 w 716"/>
                  <a:gd name="T83" fmla="*/ 222 h 717"/>
                  <a:gd name="T84" fmla="*/ 704 w 716"/>
                  <a:gd name="T85" fmla="*/ 322 h 7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16"/>
                  <a:gd name="T130" fmla="*/ 0 h 717"/>
                  <a:gd name="T131" fmla="*/ 716 w 716"/>
                  <a:gd name="T132" fmla="*/ 717 h 7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16" h="717">
                    <a:moveTo>
                      <a:pt x="716" y="359"/>
                    </a:moveTo>
                    <a:lnTo>
                      <a:pt x="714" y="322"/>
                    </a:lnTo>
                    <a:lnTo>
                      <a:pt x="708" y="286"/>
                    </a:lnTo>
                    <a:lnTo>
                      <a:pt x="699" y="253"/>
                    </a:lnTo>
                    <a:lnTo>
                      <a:pt x="687" y="218"/>
                    </a:lnTo>
                    <a:lnTo>
                      <a:pt x="672" y="188"/>
                    </a:lnTo>
                    <a:lnTo>
                      <a:pt x="654" y="159"/>
                    </a:lnTo>
                    <a:lnTo>
                      <a:pt x="633" y="130"/>
                    </a:lnTo>
                    <a:lnTo>
                      <a:pt x="610" y="105"/>
                    </a:lnTo>
                    <a:lnTo>
                      <a:pt x="585" y="82"/>
                    </a:lnTo>
                    <a:lnTo>
                      <a:pt x="556" y="61"/>
                    </a:lnTo>
                    <a:lnTo>
                      <a:pt x="528" y="44"/>
                    </a:lnTo>
                    <a:lnTo>
                      <a:pt x="497" y="28"/>
                    </a:lnTo>
                    <a:lnTo>
                      <a:pt x="464" y="17"/>
                    </a:lnTo>
                    <a:lnTo>
                      <a:pt x="430" y="7"/>
                    </a:lnTo>
                    <a:lnTo>
                      <a:pt x="393" y="2"/>
                    </a:lnTo>
                    <a:lnTo>
                      <a:pt x="357" y="0"/>
                    </a:lnTo>
                    <a:lnTo>
                      <a:pt x="320" y="2"/>
                    </a:lnTo>
                    <a:lnTo>
                      <a:pt x="286" y="7"/>
                    </a:lnTo>
                    <a:lnTo>
                      <a:pt x="251" y="17"/>
                    </a:lnTo>
                    <a:lnTo>
                      <a:pt x="219" y="28"/>
                    </a:lnTo>
                    <a:lnTo>
                      <a:pt x="186" y="44"/>
                    </a:lnTo>
                    <a:lnTo>
                      <a:pt x="157" y="61"/>
                    </a:lnTo>
                    <a:lnTo>
                      <a:pt x="130" y="82"/>
                    </a:lnTo>
                    <a:lnTo>
                      <a:pt x="103" y="105"/>
                    </a:lnTo>
                    <a:lnTo>
                      <a:pt x="80" y="130"/>
                    </a:lnTo>
                    <a:lnTo>
                      <a:pt x="61" y="159"/>
                    </a:lnTo>
                    <a:lnTo>
                      <a:pt x="42" y="188"/>
                    </a:lnTo>
                    <a:lnTo>
                      <a:pt x="27" y="218"/>
                    </a:lnTo>
                    <a:lnTo>
                      <a:pt x="15" y="253"/>
                    </a:lnTo>
                    <a:lnTo>
                      <a:pt x="7" y="286"/>
                    </a:lnTo>
                    <a:lnTo>
                      <a:pt x="2" y="322"/>
                    </a:lnTo>
                    <a:lnTo>
                      <a:pt x="0" y="359"/>
                    </a:lnTo>
                    <a:lnTo>
                      <a:pt x="2" y="395"/>
                    </a:lnTo>
                    <a:lnTo>
                      <a:pt x="7" y="431"/>
                    </a:lnTo>
                    <a:lnTo>
                      <a:pt x="15" y="464"/>
                    </a:lnTo>
                    <a:lnTo>
                      <a:pt x="27" y="499"/>
                    </a:lnTo>
                    <a:lnTo>
                      <a:pt x="42" y="529"/>
                    </a:lnTo>
                    <a:lnTo>
                      <a:pt x="61" y="558"/>
                    </a:lnTo>
                    <a:lnTo>
                      <a:pt x="80" y="587"/>
                    </a:lnTo>
                    <a:lnTo>
                      <a:pt x="103" y="612"/>
                    </a:lnTo>
                    <a:lnTo>
                      <a:pt x="130" y="635"/>
                    </a:lnTo>
                    <a:lnTo>
                      <a:pt x="157" y="656"/>
                    </a:lnTo>
                    <a:lnTo>
                      <a:pt x="186" y="673"/>
                    </a:lnTo>
                    <a:lnTo>
                      <a:pt x="219" y="689"/>
                    </a:lnTo>
                    <a:lnTo>
                      <a:pt x="251" y="700"/>
                    </a:lnTo>
                    <a:lnTo>
                      <a:pt x="286" y="710"/>
                    </a:lnTo>
                    <a:lnTo>
                      <a:pt x="320" y="716"/>
                    </a:lnTo>
                    <a:lnTo>
                      <a:pt x="357" y="717"/>
                    </a:lnTo>
                    <a:lnTo>
                      <a:pt x="393" y="716"/>
                    </a:lnTo>
                    <a:lnTo>
                      <a:pt x="430" y="710"/>
                    </a:lnTo>
                    <a:lnTo>
                      <a:pt x="464" y="700"/>
                    </a:lnTo>
                    <a:lnTo>
                      <a:pt x="497" y="689"/>
                    </a:lnTo>
                    <a:lnTo>
                      <a:pt x="528" y="673"/>
                    </a:lnTo>
                    <a:lnTo>
                      <a:pt x="556" y="656"/>
                    </a:lnTo>
                    <a:lnTo>
                      <a:pt x="585" y="635"/>
                    </a:lnTo>
                    <a:lnTo>
                      <a:pt x="610" y="612"/>
                    </a:lnTo>
                    <a:lnTo>
                      <a:pt x="633" y="587"/>
                    </a:lnTo>
                    <a:lnTo>
                      <a:pt x="654" y="558"/>
                    </a:lnTo>
                    <a:lnTo>
                      <a:pt x="672" y="529"/>
                    </a:lnTo>
                    <a:lnTo>
                      <a:pt x="687" y="499"/>
                    </a:lnTo>
                    <a:lnTo>
                      <a:pt x="699" y="464"/>
                    </a:lnTo>
                    <a:lnTo>
                      <a:pt x="708" y="431"/>
                    </a:lnTo>
                    <a:lnTo>
                      <a:pt x="714" y="395"/>
                    </a:lnTo>
                    <a:lnTo>
                      <a:pt x="716" y="359"/>
                    </a:lnTo>
                    <a:close/>
                    <a:moveTo>
                      <a:pt x="706" y="359"/>
                    </a:moveTo>
                    <a:lnTo>
                      <a:pt x="704" y="395"/>
                    </a:lnTo>
                    <a:lnTo>
                      <a:pt x="700" y="430"/>
                    </a:lnTo>
                    <a:lnTo>
                      <a:pt x="691" y="462"/>
                    </a:lnTo>
                    <a:lnTo>
                      <a:pt x="679" y="495"/>
                    </a:lnTo>
                    <a:lnTo>
                      <a:pt x="664" y="525"/>
                    </a:lnTo>
                    <a:lnTo>
                      <a:pt x="647" y="554"/>
                    </a:lnTo>
                    <a:lnTo>
                      <a:pt x="628" y="581"/>
                    </a:lnTo>
                    <a:lnTo>
                      <a:pt x="604" y="606"/>
                    </a:lnTo>
                    <a:lnTo>
                      <a:pt x="580" y="629"/>
                    </a:lnTo>
                    <a:lnTo>
                      <a:pt x="553" y="648"/>
                    </a:lnTo>
                    <a:lnTo>
                      <a:pt x="524" y="666"/>
                    </a:lnTo>
                    <a:lnTo>
                      <a:pt x="493" y="681"/>
                    </a:lnTo>
                    <a:lnTo>
                      <a:pt x="460" y="692"/>
                    </a:lnTo>
                    <a:lnTo>
                      <a:pt x="428" y="700"/>
                    </a:lnTo>
                    <a:lnTo>
                      <a:pt x="393" y="706"/>
                    </a:lnTo>
                    <a:lnTo>
                      <a:pt x="357" y="708"/>
                    </a:lnTo>
                    <a:lnTo>
                      <a:pt x="322" y="706"/>
                    </a:lnTo>
                    <a:lnTo>
                      <a:pt x="286" y="700"/>
                    </a:lnTo>
                    <a:lnTo>
                      <a:pt x="253" y="692"/>
                    </a:lnTo>
                    <a:lnTo>
                      <a:pt x="221" y="681"/>
                    </a:lnTo>
                    <a:lnTo>
                      <a:pt x="190" y="666"/>
                    </a:lnTo>
                    <a:lnTo>
                      <a:pt x="161" y="648"/>
                    </a:lnTo>
                    <a:lnTo>
                      <a:pt x="134" y="629"/>
                    </a:lnTo>
                    <a:lnTo>
                      <a:pt x="109" y="606"/>
                    </a:lnTo>
                    <a:lnTo>
                      <a:pt x="88" y="581"/>
                    </a:lnTo>
                    <a:lnTo>
                      <a:pt x="67" y="554"/>
                    </a:lnTo>
                    <a:lnTo>
                      <a:pt x="50" y="525"/>
                    </a:lnTo>
                    <a:lnTo>
                      <a:pt x="34" y="495"/>
                    </a:lnTo>
                    <a:lnTo>
                      <a:pt x="23" y="462"/>
                    </a:lnTo>
                    <a:lnTo>
                      <a:pt x="15" y="430"/>
                    </a:lnTo>
                    <a:lnTo>
                      <a:pt x="9" y="395"/>
                    </a:lnTo>
                    <a:lnTo>
                      <a:pt x="7" y="359"/>
                    </a:lnTo>
                    <a:lnTo>
                      <a:pt x="9" y="322"/>
                    </a:lnTo>
                    <a:lnTo>
                      <a:pt x="15" y="287"/>
                    </a:lnTo>
                    <a:lnTo>
                      <a:pt x="23" y="255"/>
                    </a:lnTo>
                    <a:lnTo>
                      <a:pt x="34" y="222"/>
                    </a:lnTo>
                    <a:lnTo>
                      <a:pt x="50" y="192"/>
                    </a:lnTo>
                    <a:lnTo>
                      <a:pt x="67" y="163"/>
                    </a:lnTo>
                    <a:lnTo>
                      <a:pt x="88" y="136"/>
                    </a:lnTo>
                    <a:lnTo>
                      <a:pt x="109" y="111"/>
                    </a:lnTo>
                    <a:lnTo>
                      <a:pt x="134" y="88"/>
                    </a:lnTo>
                    <a:lnTo>
                      <a:pt x="161" y="69"/>
                    </a:lnTo>
                    <a:lnTo>
                      <a:pt x="190" y="51"/>
                    </a:lnTo>
                    <a:lnTo>
                      <a:pt x="221" y="36"/>
                    </a:lnTo>
                    <a:lnTo>
                      <a:pt x="253" y="25"/>
                    </a:lnTo>
                    <a:lnTo>
                      <a:pt x="286" y="17"/>
                    </a:lnTo>
                    <a:lnTo>
                      <a:pt x="322" y="11"/>
                    </a:lnTo>
                    <a:lnTo>
                      <a:pt x="357" y="9"/>
                    </a:lnTo>
                    <a:lnTo>
                      <a:pt x="393" y="11"/>
                    </a:lnTo>
                    <a:lnTo>
                      <a:pt x="428" y="17"/>
                    </a:lnTo>
                    <a:lnTo>
                      <a:pt x="460" y="25"/>
                    </a:lnTo>
                    <a:lnTo>
                      <a:pt x="493" y="36"/>
                    </a:lnTo>
                    <a:lnTo>
                      <a:pt x="524" y="51"/>
                    </a:lnTo>
                    <a:lnTo>
                      <a:pt x="553" y="69"/>
                    </a:lnTo>
                    <a:lnTo>
                      <a:pt x="580" y="88"/>
                    </a:lnTo>
                    <a:lnTo>
                      <a:pt x="604" y="111"/>
                    </a:lnTo>
                    <a:lnTo>
                      <a:pt x="628" y="136"/>
                    </a:lnTo>
                    <a:lnTo>
                      <a:pt x="647" y="163"/>
                    </a:lnTo>
                    <a:lnTo>
                      <a:pt x="664" y="192"/>
                    </a:lnTo>
                    <a:lnTo>
                      <a:pt x="679" y="222"/>
                    </a:lnTo>
                    <a:lnTo>
                      <a:pt x="691" y="255"/>
                    </a:lnTo>
                    <a:lnTo>
                      <a:pt x="700" y="287"/>
                    </a:lnTo>
                    <a:lnTo>
                      <a:pt x="704" y="322"/>
                    </a:lnTo>
                    <a:lnTo>
                      <a:pt x="706" y="359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0" name="Freeform 134">
                <a:extLst>
                  <a:ext uri="{FF2B5EF4-FFF2-40B4-BE49-F238E27FC236}">
                    <a16:creationId xmlns:a16="http://schemas.microsoft.com/office/drawing/2014/main" id="{48E090D7-C932-4059-8BD8-519EE231E0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3" y="1826"/>
                <a:ext cx="706" cy="707"/>
              </a:xfrm>
              <a:custGeom>
                <a:avLst/>
                <a:gdLst>
                  <a:gd name="T0" fmla="*/ 700 w 706"/>
                  <a:gd name="T1" fmla="*/ 282 h 707"/>
                  <a:gd name="T2" fmla="*/ 664 w 706"/>
                  <a:gd name="T3" fmla="*/ 185 h 707"/>
                  <a:gd name="T4" fmla="*/ 604 w 706"/>
                  <a:gd name="T5" fmla="*/ 104 h 707"/>
                  <a:gd name="T6" fmla="*/ 522 w 706"/>
                  <a:gd name="T7" fmla="*/ 43 h 707"/>
                  <a:gd name="T8" fmla="*/ 424 w 706"/>
                  <a:gd name="T9" fmla="*/ 6 h 707"/>
                  <a:gd name="T10" fmla="*/ 316 w 706"/>
                  <a:gd name="T11" fmla="*/ 2 h 707"/>
                  <a:gd name="T12" fmla="*/ 215 w 706"/>
                  <a:gd name="T13" fmla="*/ 27 h 707"/>
                  <a:gd name="T14" fmla="*/ 128 w 706"/>
                  <a:gd name="T15" fmla="*/ 81 h 707"/>
                  <a:gd name="T16" fmla="*/ 59 w 706"/>
                  <a:gd name="T17" fmla="*/ 156 h 707"/>
                  <a:gd name="T18" fmla="*/ 15 w 706"/>
                  <a:gd name="T19" fmla="*/ 248 h 707"/>
                  <a:gd name="T20" fmla="*/ 0 w 706"/>
                  <a:gd name="T21" fmla="*/ 354 h 707"/>
                  <a:gd name="T22" fmla="*/ 15 w 706"/>
                  <a:gd name="T23" fmla="*/ 459 h 707"/>
                  <a:gd name="T24" fmla="*/ 59 w 706"/>
                  <a:gd name="T25" fmla="*/ 551 h 707"/>
                  <a:gd name="T26" fmla="*/ 128 w 706"/>
                  <a:gd name="T27" fmla="*/ 626 h 707"/>
                  <a:gd name="T28" fmla="*/ 215 w 706"/>
                  <a:gd name="T29" fmla="*/ 680 h 707"/>
                  <a:gd name="T30" fmla="*/ 316 w 706"/>
                  <a:gd name="T31" fmla="*/ 705 h 707"/>
                  <a:gd name="T32" fmla="*/ 424 w 706"/>
                  <a:gd name="T33" fmla="*/ 701 h 707"/>
                  <a:gd name="T34" fmla="*/ 522 w 706"/>
                  <a:gd name="T35" fmla="*/ 664 h 707"/>
                  <a:gd name="T36" fmla="*/ 604 w 706"/>
                  <a:gd name="T37" fmla="*/ 603 h 707"/>
                  <a:gd name="T38" fmla="*/ 664 w 706"/>
                  <a:gd name="T39" fmla="*/ 522 h 707"/>
                  <a:gd name="T40" fmla="*/ 700 w 706"/>
                  <a:gd name="T41" fmla="*/ 425 h 707"/>
                  <a:gd name="T42" fmla="*/ 698 w 706"/>
                  <a:gd name="T43" fmla="*/ 354 h 707"/>
                  <a:gd name="T44" fmla="*/ 683 w 706"/>
                  <a:gd name="T45" fmla="*/ 457 h 707"/>
                  <a:gd name="T46" fmla="*/ 639 w 706"/>
                  <a:gd name="T47" fmla="*/ 547 h 707"/>
                  <a:gd name="T48" fmla="*/ 574 w 706"/>
                  <a:gd name="T49" fmla="*/ 620 h 707"/>
                  <a:gd name="T50" fmla="*/ 487 w 706"/>
                  <a:gd name="T51" fmla="*/ 672 h 707"/>
                  <a:gd name="T52" fmla="*/ 389 w 706"/>
                  <a:gd name="T53" fmla="*/ 697 h 707"/>
                  <a:gd name="T54" fmla="*/ 284 w 706"/>
                  <a:gd name="T55" fmla="*/ 691 h 707"/>
                  <a:gd name="T56" fmla="*/ 188 w 706"/>
                  <a:gd name="T57" fmla="*/ 657 h 707"/>
                  <a:gd name="T58" fmla="*/ 109 w 706"/>
                  <a:gd name="T59" fmla="*/ 597 h 707"/>
                  <a:gd name="T60" fmla="*/ 49 w 706"/>
                  <a:gd name="T61" fmla="*/ 519 h 707"/>
                  <a:gd name="T62" fmla="*/ 15 w 706"/>
                  <a:gd name="T63" fmla="*/ 423 h 707"/>
                  <a:gd name="T64" fmla="*/ 9 w 706"/>
                  <a:gd name="T65" fmla="*/ 319 h 707"/>
                  <a:gd name="T66" fmla="*/ 34 w 706"/>
                  <a:gd name="T67" fmla="*/ 219 h 707"/>
                  <a:gd name="T68" fmla="*/ 86 w 706"/>
                  <a:gd name="T69" fmla="*/ 133 h 707"/>
                  <a:gd name="T70" fmla="*/ 161 w 706"/>
                  <a:gd name="T71" fmla="*/ 68 h 707"/>
                  <a:gd name="T72" fmla="*/ 251 w 706"/>
                  <a:gd name="T73" fmla="*/ 23 h 707"/>
                  <a:gd name="T74" fmla="*/ 353 w 706"/>
                  <a:gd name="T75" fmla="*/ 8 h 707"/>
                  <a:gd name="T76" fmla="*/ 456 w 706"/>
                  <a:gd name="T77" fmla="*/ 23 h 707"/>
                  <a:gd name="T78" fmla="*/ 547 w 706"/>
                  <a:gd name="T79" fmla="*/ 68 h 707"/>
                  <a:gd name="T80" fmla="*/ 620 w 706"/>
                  <a:gd name="T81" fmla="*/ 133 h 707"/>
                  <a:gd name="T82" fmla="*/ 672 w 706"/>
                  <a:gd name="T83" fmla="*/ 219 h 707"/>
                  <a:gd name="T84" fmla="*/ 696 w 706"/>
                  <a:gd name="T85" fmla="*/ 319 h 7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06"/>
                  <a:gd name="T130" fmla="*/ 0 h 707"/>
                  <a:gd name="T131" fmla="*/ 706 w 706"/>
                  <a:gd name="T132" fmla="*/ 707 h 7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06" h="707">
                    <a:moveTo>
                      <a:pt x="706" y="354"/>
                    </a:moveTo>
                    <a:lnTo>
                      <a:pt x="706" y="317"/>
                    </a:lnTo>
                    <a:lnTo>
                      <a:pt x="700" y="282"/>
                    </a:lnTo>
                    <a:lnTo>
                      <a:pt x="691" y="248"/>
                    </a:lnTo>
                    <a:lnTo>
                      <a:pt x="679" y="215"/>
                    </a:lnTo>
                    <a:lnTo>
                      <a:pt x="664" y="185"/>
                    </a:lnTo>
                    <a:lnTo>
                      <a:pt x="647" y="156"/>
                    </a:lnTo>
                    <a:lnTo>
                      <a:pt x="625" y="129"/>
                    </a:lnTo>
                    <a:lnTo>
                      <a:pt x="604" y="104"/>
                    </a:lnTo>
                    <a:lnTo>
                      <a:pt x="577" y="81"/>
                    </a:lnTo>
                    <a:lnTo>
                      <a:pt x="551" y="60"/>
                    </a:lnTo>
                    <a:lnTo>
                      <a:pt x="522" y="43"/>
                    </a:lnTo>
                    <a:lnTo>
                      <a:pt x="491" y="27"/>
                    </a:lnTo>
                    <a:lnTo>
                      <a:pt x="458" y="16"/>
                    </a:lnTo>
                    <a:lnTo>
                      <a:pt x="424" y="6"/>
                    </a:lnTo>
                    <a:lnTo>
                      <a:pt x="389" y="2"/>
                    </a:lnTo>
                    <a:lnTo>
                      <a:pt x="353" y="0"/>
                    </a:lnTo>
                    <a:lnTo>
                      <a:pt x="316" y="2"/>
                    </a:lnTo>
                    <a:lnTo>
                      <a:pt x="282" y="6"/>
                    </a:lnTo>
                    <a:lnTo>
                      <a:pt x="247" y="16"/>
                    </a:lnTo>
                    <a:lnTo>
                      <a:pt x="215" y="27"/>
                    </a:lnTo>
                    <a:lnTo>
                      <a:pt x="184" y="43"/>
                    </a:lnTo>
                    <a:lnTo>
                      <a:pt x="155" y="60"/>
                    </a:lnTo>
                    <a:lnTo>
                      <a:pt x="128" y="81"/>
                    </a:lnTo>
                    <a:lnTo>
                      <a:pt x="103" y="104"/>
                    </a:lnTo>
                    <a:lnTo>
                      <a:pt x="80" y="129"/>
                    </a:lnTo>
                    <a:lnTo>
                      <a:pt x="59" y="156"/>
                    </a:lnTo>
                    <a:lnTo>
                      <a:pt x="42" y="185"/>
                    </a:lnTo>
                    <a:lnTo>
                      <a:pt x="26" y="215"/>
                    </a:lnTo>
                    <a:lnTo>
                      <a:pt x="15" y="248"/>
                    </a:lnTo>
                    <a:lnTo>
                      <a:pt x="7" y="282"/>
                    </a:lnTo>
                    <a:lnTo>
                      <a:pt x="1" y="317"/>
                    </a:lnTo>
                    <a:lnTo>
                      <a:pt x="0" y="354"/>
                    </a:lnTo>
                    <a:lnTo>
                      <a:pt x="1" y="390"/>
                    </a:lnTo>
                    <a:lnTo>
                      <a:pt x="7" y="425"/>
                    </a:lnTo>
                    <a:lnTo>
                      <a:pt x="15" y="459"/>
                    </a:lnTo>
                    <a:lnTo>
                      <a:pt x="26" y="492"/>
                    </a:lnTo>
                    <a:lnTo>
                      <a:pt x="42" y="522"/>
                    </a:lnTo>
                    <a:lnTo>
                      <a:pt x="59" y="551"/>
                    </a:lnTo>
                    <a:lnTo>
                      <a:pt x="80" y="578"/>
                    </a:lnTo>
                    <a:lnTo>
                      <a:pt x="103" y="603"/>
                    </a:lnTo>
                    <a:lnTo>
                      <a:pt x="128" y="626"/>
                    </a:lnTo>
                    <a:lnTo>
                      <a:pt x="155" y="647"/>
                    </a:lnTo>
                    <a:lnTo>
                      <a:pt x="184" y="664"/>
                    </a:lnTo>
                    <a:lnTo>
                      <a:pt x="215" y="680"/>
                    </a:lnTo>
                    <a:lnTo>
                      <a:pt x="247" y="691"/>
                    </a:lnTo>
                    <a:lnTo>
                      <a:pt x="282" y="701"/>
                    </a:lnTo>
                    <a:lnTo>
                      <a:pt x="316" y="705"/>
                    </a:lnTo>
                    <a:lnTo>
                      <a:pt x="353" y="707"/>
                    </a:lnTo>
                    <a:lnTo>
                      <a:pt x="389" y="705"/>
                    </a:lnTo>
                    <a:lnTo>
                      <a:pt x="424" y="701"/>
                    </a:lnTo>
                    <a:lnTo>
                      <a:pt x="458" y="691"/>
                    </a:lnTo>
                    <a:lnTo>
                      <a:pt x="491" y="680"/>
                    </a:lnTo>
                    <a:lnTo>
                      <a:pt x="522" y="664"/>
                    </a:lnTo>
                    <a:lnTo>
                      <a:pt x="551" y="647"/>
                    </a:lnTo>
                    <a:lnTo>
                      <a:pt x="577" y="626"/>
                    </a:lnTo>
                    <a:lnTo>
                      <a:pt x="604" y="603"/>
                    </a:lnTo>
                    <a:lnTo>
                      <a:pt x="625" y="578"/>
                    </a:lnTo>
                    <a:lnTo>
                      <a:pt x="647" y="551"/>
                    </a:lnTo>
                    <a:lnTo>
                      <a:pt x="664" y="522"/>
                    </a:lnTo>
                    <a:lnTo>
                      <a:pt x="679" y="492"/>
                    </a:lnTo>
                    <a:lnTo>
                      <a:pt x="691" y="459"/>
                    </a:lnTo>
                    <a:lnTo>
                      <a:pt x="700" y="425"/>
                    </a:lnTo>
                    <a:lnTo>
                      <a:pt x="706" y="390"/>
                    </a:lnTo>
                    <a:lnTo>
                      <a:pt x="706" y="354"/>
                    </a:lnTo>
                    <a:close/>
                    <a:moveTo>
                      <a:pt x="698" y="354"/>
                    </a:moveTo>
                    <a:lnTo>
                      <a:pt x="696" y="388"/>
                    </a:lnTo>
                    <a:lnTo>
                      <a:pt x="691" y="423"/>
                    </a:lnTo>
                    <a:lnTo>
                      <a:pt x="683" y="457"/>
                    </a:lnTo>
                    <a:lnTo>
                      <a:pt x="672" y="488"/>
                    </a:lnTo>
                    <a:lnTo>
                      <a:pt x="656" y="519"/>
                    </a:lnTo>
                    <a:lnTo>
                      <a:pt x="639" y="547"/>
                    </a:lnTo>
                    <a:lnTo>
                      <a:pt x="620" y="574"/>
                    </a:lnTo>
                    <a:lnTo>
                      <a:pt x="597" y="597"/>
                    </a:lnTo>
                    <a:lnTo>
                      <a:pt x="574" y="620"/>
                    </a:lnTo>
                    <a:lnTo>
                      <a:pt x="547" y="639"/>
                    </a:lnTo>
                    <a:lnTo>
                      <a:pt x="518" y="657"/>
                    </a:lnTo>
                    <a:lnTo>
                      <a:pt x="487" y="672"/>
                    </a:lnTo>
                    <a:lnTo>
                      <a:pt x="456" y="684"/>
                    </a:lnTo>
                    <a:lnTo>
                      <a:pt x="422" y="691"/>
                    </a:lnTo>
                    <a:lnTo>
                      <a:pt x="389" y="697"/>
                    </a:lnTo>
                    <a:lnTo>
                      <a:pt x="353" y="699"/>
                    </a:lnTo>
                    <a:lnTo>
                      <a:pt x="318" y="697"/>
                    </a:lnTo>
                    <a:lnTo>
                      <a:pt x="284" y="691"/>
                    </a:lnTo>
                    <a:lnTo>
                      <a:pt x="251" y="684"/>
                    </a:lnTo>
                    <a:lnTo>
                      <a:pt x="218" y="672"/>
                    </a:lnTo>
                    <a:lnTo>
                      <a:pt x="188" y="657"/>
                    </a:lnTo>
                    <a:lnTo>
                      <a:pt x="161" y="639"/>
                    </a:lnTo>
                    <a:lnTo>
                      <a:pt x="134" y="620"/>
                    </a:lnTo>
                    <a:lnTo>
                      <a:pt x="109" y="597"/>
                    </a:lnTo>
                    <a:lnTo>
                      <a:pt x="86" y="574"/>
                    </a:lnTo>
                    <a:lnTo>
                      <a:pt x="67" y="547"/>
                    </a:lnTo>
                    <a:lnTo>
                      <a:pt x="49" y="519"/>
                    </a:lnTo>
                    <a:lnTo>
                      <a:pt x="34" y="488"/>
                    </a:lnTo>
                    <a:lnTo>
                      <a:pt x="23" y="457"/>
                    </a:lnTo>
                    <a:lnTo>
                      <a:pt x="15" y="423"/>
                    </a:lnTo>
                    <a:lnTo>
                      <a:pt x="9" y="388"/>
                    </a:lnTo>
                    <a:lnTo>
                      <a:pt x="7" y="354"/>
                    </a:lnTo>
                    <a:lnTo>
                      <a:pt x="9" y="319"/>
                    </a:lnTo>
                    <a:lnTo>
                      <a:pt x="15" y="284"/>
                    </a:lnTo>
                    <a:lnTo>
                      <a:pt x="23" y="250"/>
                    </a:lnTo>
                    <a:lnTo>
                      <a:pt x="34" y="219"/>
                    </a:lnTo>
                    <a:lnTo>
                      <a:pt x="49" y="188"/>
                    </a:lnTo>
                    <a:lnTo>
                      <a:pt x="67" y="160"/>
                    </a:lnTo>
                    <a:lnTo>
                      <a:pt x="86" y="133"/>
                    </a:lnTo>
                    <a:lnTo>
                      <a:pt x="109" y="110"/>
                    </a:lnTo>
                    <a:lnTo>
                      <a:pt x="134" y="87"/>
                    </a:lnTo>
                    <a:lnTo>
                      <a:pt x="161" y="68"/>
                    </a:lnTo>
                    <a:lnTo>
                      <a:pt x="188" y="50"/>
                    </a:lnTo>
                    <a:lnTo>
                      <a:pt x="218" y="35"/>
                    </a:lnTo>
                    <a:lnTo>
                      <a:pt x="251" y="23"/>
                    </a:lnTo>
                    <a:lnTo>
                      <a:pt x="284" y="16"/>
                    </a:lnTo>
                    <a:lnTo>
                      <a:pt x="318" y="10"/>
                    </a:lnTo>
                    <a:lnTo>
                      <a:pt x="353" y="8"/>
                    </a:lnTo>
                    <a:lnTo>
                      <a:pt x="389" y="10"/>
                    </a:lnTo>
                    <a:lnTo>
                      <a:pt x="422" y="16"/>
                    </a:lnTo>
                    <a:lnTo>
                      <a:pt x="456" y="23"/>
                    </a:lnTo>
                    <a:lnTo>
                      <a:pt x="487" y="35"/>
                    </a:lnTo>
                    <a:lnTo>
                      <a:pt x="518" y="50"/>
                    </a:lnTo>
                    <a:lnTo>
                      <a:pt x="547" y="68"/>
                    </a:lnTo>
                    <a:lnTo>
                      <a:pt x="574" y="87"/>
                    </a:lnTo>
                    <a:lnTo>
                      <a:pt x="597" y="110"/>
                    </a:lnTo>
                    <a:lnTo>
                      <a:pt x="620" y="133"/>
                    </a:lnTo>
                    <a:lnTo>
                      <a:pt x="639" y="160"/>
                    </a:lnTo>
                    <a:lnTo>
                      <a:pt x="656" y="188"/>
                    </a:lnTo>
                    <a:lnTo>
                      <a:pt x="672" y="219"/>
                    </a:lnTo>
                    <a:lnTo>
                      <a:pt x="683" y="250"/>
                    </a:lnTo>
                    <a:lnTo>
                      <a:pt x="691" y="284"/>
                    </a:lnTo>
                    <a:lnTo>
                      <a:pt x="696" y="319"/>
                    </a:lnTo>
                    <a:lnTo>
                      <a:pt x="698" y="354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1" name="Freeform 135">
                <a:extLst>
                  <a:ext uri="{FF2B5EF4-FFF2-40B4-BE49-F238E27FC236}">
                    <a16:creationId xmlns:a16="http://schemas.microsoft.com/office/drawing/2014/main" id="{FEE5CB97-AEA4-48D1-845D-E9D816DFB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" y="1830"/>
                <a:ext cx="699" cy="699"/>
              </a:xfrm>
              <a:custGeom>
                <a:avLst/>
                <a:gdLst>
                  <a:gd name="T0" fmla="*/ 693 w 699"/>
                  <a:gd name="T1" fmla="*/ 278 h 699"/>
                  <a:gd name="T2" fmla="*/ 657 w 699"/>
                  <a:gd name="T3" fmla="*/ 183 h 699"/>
                  <a:gd name="T4" fmla="*/ 597 w 699"/>
                  <a:gd name="T5" fmla="*/ 102 h 699"/>
                  <a:gd name="T6" fmla="*/ 517 w 699"/>
                  <a:gd name="T7" fmla="*/ 42 h 699"/>
                  <a:gd name="T8" fmla="*/ 421 w 699"/>
                  <a:gd name="T9" fmla="*/ 8 h 699"/>
                  <a:gd name="T10" fmla="*/ 315 w 699"/>
                  <a:gd name="T11" fmla="*/ 2 h 699"/>
                  <a:gd name="T12" fmla="*/ 214 w 699"/>
                  <a:gd name="T13" fmla="*/ 27 h 699"/>
                  <a:gd name="T14" fmla="*/ 127 w 699"/>
                  <a:gd name="T15" fmla="*/ 79 h 699"/>
                  <a:gd name="T16" fmla="*/ 60 w 699"/>
                  <a:gd name="T17" fmla="*/ 154 h 699"/>
                  <a:gd name="T18" fmla="*/ 16 w 699"/>
                  <a:gd name="T19" fmla="*/ 246 h 699"/>
                  <a:gd name="T20" fmla="*/ 0 w 699"/>
                  <a:gd name="T21" fmla="*/ 350 h 699"/>
                  <a:gd name="T22" fmla="*/ 16 w 699"/>
                  <a:gd name="T23" fmla="*/ 453 h 699"/>
                  <a:gd name="T24" fmla="*/ 60 w 699"/>
                  <a:gd name="T25" fmla="*/ 545 h 699"/>
                  <a:gd name="T26" fmla="*/ 127 w 699"/>
                  <a:gd name="T27" fmla="*/ 620 h 699"/>
                  <a:gd name="T28" fmla="*/ 214 w 699"/>
                  <a:gd name="T29" fmla="*/ 672 h 699"/>
                  <a:gd name="T30" fmla="*/ 315 w 699"/>
                  <a:gd name="T31" fmla="*/ 697 h 699"/>
                  <a:gd name="T32" fmla="*/ 421 w 699"/>
                  <a:gd name="T33" fmla="*/ 691 h 699"/>
                  <a:gd name="T34" fmla="*/ 517 w 699"/>
                  <a:gd name="T35" fmla="*/ 657 h 699"/>
                  <a:gd name="T36" fmla="*/ 597 w 699"/>
                  <a:gd name="T37" fmla="*/ 597 h 699"/>
                  <a:gd name="T38" fmla="*/ 657 w 699"/>
                  <a:gd name="T39" fmla="*/ 516 h 699"/>
                  <a:gd name="T40" fmla="*/ 693 w 699"/>
                  <a:gd name="T41" fmla="*/ 421 h 699"/>
                  <a:gd name="T42" fmla="*/ 692 w 699"/>
                  <a:gd name="T43" fmla="*/ 350 h 699"/>
                  <a:gd name="T44" fmla="*/ 676 w 699"/>
                  <a:gd name="T45" fmla="*/ 451 h 699"/>
                  <a:gd name="T46" fmla="*/ 634 w 699"/>
                  <a:gd name="T47" fmla="*/ 540 h 699"/>
                  <a:gd name="T48" fmla="*/ 567 w 699"/>
                  <a:gd name="T49" fmla="*/ 612 h 699"/>
                  <a:gd name="T50" fmla="*/ 482 w 699"/>
                  <a:gd name="T51" fmla="*/ 664 h 699"/>
                  <a:gd name="T52" fmla="*/ 384 w 699"/>
                  <a:gd name="T53" fmla="*/ 689 h 699"/>
                  <a:gd name="T54" fmla="*/ 281 w 699"/>
                  <a:gd name="T55" fmla="*/ 683 h 699"/>
                  <a:gd name="T56" fmla="*/ 187 w 699"/>
                  <a:gd name="T57" fmla="*/ 649 h 699"/>
                  <a:gd name="T58" fmla="*/ 108 w 699"/>
                  <a:gd name="T59" fmla="*/ 591 h 699"/>
                  <a:gd name="T60" fmla="*/ 50 w 699"/>
                  <a:gd name="T61" fmla="*/ 513 h 699"/>
                  <a:gd name="T62" fmla="*/ 16 w 699"/>
                  <a:gd name="T63" fmla="*/ 419 h 699"/>
                  <a:gd name="T64" fmla="*/ 10 w 699"/>
                  <a:gd name="T65" fmla="*/ 315 h 699"/>
                  <a:gd name="T66" fmla="*/ 35 w 699"/>
                  <a:gd name="T67" fmla="*/ 217 h 699"/>
                  <a:gd name="T68" fmla="*/ 87 w 699"/>
                  <a:gd name="T69" fmla="*/ 133 h 699"/>
                  <a:gd name="T70" fmla="*/ 160 w 699"/>
                  <a:gd name="T71" fmla="*/ 67 h 699"/>
                  <a:gd name="T72" fmla="*/ 248 w 699"/>
                  <a:gd name="T73" fmla="*/ 23 h 699"/>
                  <a:gd name="T74" fmla="*/ 350 w 699"/>
                  <a:gd name="T75" fmla="*/ 8 h 699"/>
                  <a:gd name="T76" fmla="*/ 452 w 699"/>
                  <a:gd name="T77" fmla="*/ 23 h 699"/>
                  <a:gd name="T78" fmla="*/ 542 w 699"/>
                  <a:gd name="T79" fmla="*/ 67 h 699"/>
                  <a:gd name="T80" fmla="*/ 613 w 699"/>
                  <a:gd name="T81" fmla="*/ 133 h 699"/>
                  <a:gd name="T82" fmla="*/ 665 w 699"/>
                  <a:gd name="T83" fmla="*/ 217 h 699"/>
                  <a:gd name="T84" fmla="*/ 690 w 699"/>
                  <a:gd name="T85" fmla="*/ 315 h 6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9"/>
                  <a:gd name="T130" fmla="*/ 0 h 699"/>
                  <a:gd name="T131" fmla="*/ 699 w 699"/>
                  <a:gd name="T132" fmla="*/ 699 h 6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9" h="699">
                    <a:moveTo>
                      <a:pt x="699" y="350"/>
                    </a:moveTo>
                    <a:lnTo>
                      <a:pt x="697" y="313"/>
                    </a:lnTo>
                    <a:lnTo>
                      <a:pt x="693" y="278"/>
                    </a:lnTo>
                    <a:lnTo>
                      <a:pt x="684" y="246"/>
                    </a:lnTo>
                    <a:lnTo>
                      <a:pt x="672" y="213"/>
                    </a:lnTo>
                    <a:lnTo>
                      <a:pt x="657" y="183"/>
                    </a:lnTo>
                    <a:lnTo>
                      <a:pt x="640" y="154"/>
                    </a:lnTo>
                    <a:lnTo>
                      <a:pt x="621" y="127"/>
                    </a:lnTo>
                    <a:lnTo>
                      <a:pt x="597" y="102"/>
                    </a:lnTo>
                    <a:lnTo>
                      <a:pt x="573" y="79"/>
                    </a:lnTo>
                    <a:lnTo>
                      <a:pt x="546" y="60"/>
                    </a:lnTo>
                    <a:lnTo>
                      <a:pt x="517" y="42"/>
                    </a:lnTo>
                    <a:lnTo>
                      <a:pt x="486" y="27"/>
                    </a:lnTo>
                    <a:lnTo>
                      <a:pt x="453" y="16"/>
                    </a:lnTo>
                    <a:lnTo>
                      <a:pt x="421" y="8"/>
                    </a:lnTo>
                    <a:lnTo>
                      <a:pt x="386" y="2"/>
                    </a:lnTo>
                    <a:lnTo>
                      <a:pt x="350" y="0"/>
                    </a:lnTo>
                    <a:lnTo>
                      <a:pt x="315" y="2"/>
                    </a:lnTo>
                    <a:lnTo>
                      <a:pt x="279" y="8"/>
                    </a:lnTo>
                    <a:lnTo>
                      <a:pt x="246" y="16"/>
                    </a:lnTo>
                    <a:lnTo>
                      <a:pt x="214" y="27"/>
                    </a:lnTo>
                    <a:lnTo>
                      <a:pt x="183" y="42"/>
                    </a:lnTo>
                    <a:lnTo>
                      <a:pt x="154" y="60"/>
                    </a:lnTo>
                    <a:lnTo>
                      <a:pt x="127" y="79"/>
                    </a:lnTo>
                    <a:lnTo>
                      <a:pt x="102" y="102"/>
                    </a:lnTo>
                    <a:lnTo>
                      <a:pt x="81" y="127"/>
                    </a:lnTo>
                    <a:lnTo>
                      <a:pt x="60" y="154"/>
                    </a:lnTo>
                    <a:lnTo>
                      <a:pt x="43" y="183"/>
                    </a:lnTo>
                    <a:lnTo>
                      <a:pt x="27" y="213"/>
                    </a:lnTo>
                    <a:lnTo>
                      <a:pt x="16" y="246"/>
                    </a:lnTo>
                    <a:lnTo>
                      <a:pt x="8" y="278"/>
                    </a:lnTo>
                    <a:lnTo>
                      <a:pt x="2" y="313"/>
                    </a:lnTo>
                    <a:lnTo>
                      <a:pt x="0" y="350"/>
                    </a:lnTo>
                    <a:lnTo>
                      <a:pt x="2" y="386"/>
                    </a:lnTo>
                    <a:lnTo>
                      <a:pt x="8" y="421"/>
                    </a:lnTo>
                    <a:lnTo>
                      <a:pt x="16" y="453"/>
                    </a:lnTo>
                    <a:lnTo>
                      <a:pt x="27" y="486"/>
                    </a:lnTo>
                    <a:lnTo>
                      <a:pt x="43" y="516"/>
                    </a:lnTo>
                    <a:lnTo>
                      <a:pt x="60" y="545"/>
                    </a:lnTo>
                    <a:lnTo>
                      <a:pt x="81" y="572"/>
                    </a:lnTo>
                    <a:lnTo>
                      <a:pt x="102" y="597"/>
                    </a:lnTo>
                    <a:lnTo>
                      <a:pt x="127" y="620"/>
                    </a:lnTo>
                    <a:lnTo>
                      <a:pt x="154" y="639"/>
                    </a:lnTo>
                    <a:lnTo>
                      <a:pt x="183" y="657"/>
                    </a:lnTo>
                    <a:lnTo>
                      <a:pt x="214" y="672"/>
                    </a:lnTo>
                    <a:lnTo>
                      <a:pt x="246" y="683"/>
                    </a:lnTo>
                    <a:lnTo>
                      <a:pt x="279" y="691"/>
                    </a:lnTo>
                    <a:lnTo>
                      <a:pt x="315" y="697"/>
                    </a:lnTo>
                    <a:lnTo>
                      <a:pt x="350" y="699"/>
                    </a:lnTo>
                    <a:lnTo>
                      <a:pt x="386" y="697"/>
                    </a:lnTo>
                    <a:lnTo>
                      <a:pt x="421" y="691"/>
                    </a:lnTo>
                    <a:lnTo>
                      <a:pt x="453" y="683"/>
                    </a:lnTo>
                    <a:lnTo>
                      <a:pt x="486" y="672"/>
                    </a:lnTo>
                    <a:lnTo>
                      <a:pt x="517" y="657"/>
                    </a:lnTo>
                    <a:lnTo>
                      <a:pt x="546" y="639"/>
                    </a:lnTo>
                    <a:lnTo>
                      <a:pt x="573" y="620"/>
                    </a:lnTo>
                    <a:lnTo>
                      <a:pt x="597" y="597"/>
                    </a:lnTo>
                    <a:lnTo>
                      <a:pt x="621" y="572"/>
                    </a:lnTo>
                    <a:lnTo>
                      <a:pt x="640" y="545"/>
                    </a:lnTo>
                    <a:lnTo>
                      <a:pt x="657" y="516"/>
                    </a:lnTo>
                    <a:lnTo>
                      <a:pt x="672" y="486"/>
                    </a:lnTo>
                    <a:lnTo>
                      <a:pt x="684" y="453"/>
                    </a:lnTo>
                    <a:lnTo>
                      <a:pt x="693" y="421"/>
                    </a:lnTo>
                    <a:lnTo>
                      <a:pt x="697" y="386"/>
                    </a:lnTo>
                    <a:lnTo>
                      <a:pt x="699" y="350"/>
                    </a:lnTo>
                    <a:close/>
                    <a:moveTo>
                      <a:pt x="692" y="350"/>
                    </a:moveTo>
                    <a:lnTo>
                      <a:pt x="690" y="384"/>
                    </a:lnTo>
                    <a:lnTo>
                      <a:pt x="684" y="419"/>
                    </a:lnTo>
                    <a:lnTo>
                      <a:pt x="676" y="451"/>
                    </a:lnTo>
                    <a:lnTo>
                      <a:pt x="665" y="482"/>
                    </a:lnTo>
                    <a:lnTo>
                      <a:pt x="651" y="513"/>
                    </a:lnTo>
                    <a:lnTo>
                      <a:pt x="634" y="540"/>
                    </a:lnTo>
                    <a:lnTo>
                      <a:pt x="613" y="566"/>
                    </a:lnTo>
                    <a:lnTo>
                      <a:pt x="592" y="591"/>
                    </a:lnTo>
                    <a:lnTo>
                      <a:pt x="567" y="612"/>
                    </a:lnTo>
                    <a:lnTo>
                      <a:pt x="542" y="632"/>
                    </a:lnTo>
                    <a:lnTo>
                      <a:pt x="513" y="649"/>
                    </a:lnTo>
                    <a:lnTo>
                      <a:pt x="482" y="664"/>
                    </a:lnTo>
                    <a:lnTo>
                      <a:pt x="452" y="676"/>
                    </a:lnTo>
                    <a:lnTo>
                      <a:pt x="419" y="683"/>
                    </a:lnTo>
                    <a:lnTo>
                      <a:pt x="384" y="689"/>
                    </a:lnTo>
                    <a:lnTo>
                      <a:pt x="350" y="691"/>
                    </a:lnTo>
                    <a:lnTo>
                      <a:pt x="315" y="689"/>
                    </a:lnTo>
                    <a:lnTo>
                      <a:pt x="281" y="683"/>
                    </a:lnTo>
                    <a:lnTo>
                      <a:pt x="248" y="676"/>
                    </a:lnTo>
                    <a:lnTo>
                      <a:pt x="217" y="664"/>
                    </a:lnTo>
                    <a:lnTo>
                      <a:pt x="187" y="649"/>
                    </a:lnTo>
                    <a:lnTo>
                      <a:pt x="160" y="632"/>
                    </a:lnTo>
                    <a:lnTo>
                      <a:pt x="133" y="612"/>
                    </a:lnTo>
                    <a:lnTo>
                      <a:pt x="108" y="591"/>
                    </a:lnTo>
                    <a:lnTo>
                      <a:pt x="87" y="566"/>
                    </a:lnTo>
                    <a:lnTo>
                      <a:pt x="68" y="540"/>
                    </a:lnTo>
                    <a:lnTo>
                      <a:pt x="50" y="513"/>
                    </a:lnTo>
                    <a:lnTo>
                      <a:pt x="35" y="482"/>
                    </a:lnTo>
                    <a:lnTo>
                      <a:pt x="23" y="451"/>
                    </a:lnTo>
                    <a:lnTo>
                      <a:pt x="16" y="419"/>
                    </a:lnTo>
                    <a:lnTo>
                      <a:pt x="10" y="384"/>
                    </a:lnTo>
                    <a:lnTo>
                      <a:pt x="8" y="350"/>
                    </a:lnTo>
                    <a:lnTo>
                      <a:pt x="10" y="315"/>
                    </a:lnTo>
                    <a:lnTo>
                      <a:pt x="16" y="280"/>
                    </a:lnTo>
                    <a:lnTo>
                      <a:pt x="23" y="248"/>
                    </a:lnTo>
                    <a:lnTo>
                      <a:pt x="35" y="217"/>
                    </a:lnTo>
                    <a:lnTo>
                      <a:pt x="50" y="186"/>
                    </a:lnTo>
                    <a:lnTo>
                      <a:pt x="68" y="159"/>
                    </a:lnTo>
                    <a:lnTo>
                      <a:pt x="87" y="133"/>
                    </a:lnTo>
                    <a:lnTo>
                      <a:pt x="108" y="108"/>
                    </a:lnTo>
                    <a:lnTo>
                      <a:pt x="133" y="87"/>
                    </a:lnTo>
                    <a:lnTo>
                      <a:pt x="160" y="67"/>
                    </a:lnTo>
                    <a:lnTo>
                      <a:pt x="187" y="50"/>
                    </a:lnTo>
                    <a:lnTo>
                      <a:pt x="217" y="35"/>
                    </a:lnTo>
                    <a:lnTo>
                      <a:pt x="248" y="23"/>
                    </a:lnTo>
                    <a:lnTo>
                      <a:pt x="281" y="16"/>
                    </a:lnTo>
                    <a:lnTo>
                      <a:pt x="315" y="10"/>
                    </a:lnTo>
                    <a:lnTo>
                      <a:pt x="350" y="8"/>
                    </a:lnTo>
                    <a:lnTo>
                      <a:pt x="384" y="10"/>
                    </a:lnTo>
                    <a:lnTo>
                      <a:pt x="419" y="16"/>
                    </a:lnTo>
                    <a:lnTo>
                      <a:pt x="452" y="23"/>
                    </a:lnTo>
                    <a:lnTo>
                      <a:pt x="482" y="35"/>
                    </a:lnTo>
                    <a:lnTo>
                      <a:pt x="513" y="50"/>
                    </a:lnTo>
                    <a:lnTo>
                      <a:pt x="542" y="67"/>
                    </a:lnTo>
                    <a:lnTo>
                      <a:pt x="567" y="87"/>
                    </a:lnTo>
                    <a:lnTo>
                      <a:pt x="592" y="108"/>
                    </a:lnTo>
                    <a:lnTo>
                      <a:pt x="613" y="133"/>
                    </a:lnTo>
                    <a:lnTo>
                      <a:pt x="634" y="159"/>
                    </a:lnTo>
                    <a:lnTo>
                      <a:pt x="651" y="186"/>
                    </a:lnTo>
                    <a:lnTo>
                      <a:pt x="665" y="217"/>
                    </a:lnTo>
                    <a:lnTo>
                      <a:pt x="676" y="248"/>
                    </a:lnTo>
                    <a:lnTo>
                      <a:pt x="684" y="280"/>
                    </a:lnTo>
                    <a:lnTo>
                      <a:pt x="690" y="315"/>
                    </a:lnTo>
                    <a:lnTo>
                      <a:pt x="692" y="35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2" name="Freeform 136">
                <a:extLst>
                  <a:ext uri="{FF2B5EF4-FFF2-40B4-BE49-F238E27FC236}">
                    <a16:creationId xmlns:a16="http://schemas.microsoft.com/office/drawing/2014/main" id="{A29E0173-6469-48A5-A2BC-705B841A1D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0" y="1834"/>
                <a:ext cx="691" cy="691"/>
              </a:xfrm>
              <a:custGeom>
                <a:avLst/>
                <a:gdLst>
                  <a:gd name="T0" fmla="*/ 684 w 691"/>
                  <a:gd name="T1" fmla="*/ 276 h 691"/>
                  <a:gd name="T2" fmla="*/ 649 w 691"/>
                  <a:gd name="T3" fmla="*/ 180 h 691"/>
                  <a:gd name="T4" fmla="*/ 590 w 691"/>
                  <a:gd name="T5" fmla="*/ 102 h 691"/>
                  <a:gd name="T6" fmla="*/ 511 w 691"/>
                  <a:gd name="T7" fmla="*/ 42 h 691"/>
                  <a:gd name="T8" fmla="*/ 415 w 691"/>
                  <a:gd name="T9" fmla="*/ 8 h 691"/>
                  <a:gd name="T10" fmla="*/ 311 w 691"/>
                  <a:gd name="T11" fmla="*/ 2 h 691"/>
                  <a:gd name="T12" fmla="*/ 211 w 691"/>
                  <a:gd name="T13" fmla="*/ 27 h 691"/>
                  <a:gd name="T14" fmla="*/ 127 w 691"/>
                  <a:gd name="T15" fmla="*/ 79 h 691"/>
                  <a:gd name="T16" fmla="*/ 60 w 691"/>
                  <a:gd name="T17" fmla="*/ 152 h 691"/>
                  <a:gd name="T18" fmla="*/ 16 w 691"/>
                  <a:gd name="T19" fmla="*/ 242 h 691"/>
                  <a:gd name="T20" fmla="*/ 0 w 691"/>
                  <a:gd name="T21" fmla="*/ 346 h 691"/>
                  <a:gd name="T22" fmla="*/ 16 w 691"/>
                  <a:gd name="T23" fmla="*/ 449 h 691"/>
                  <a:gd name="T24" fmla="*/ 60 w 691"/>
                  <a:gd name="T25" fmla="*/ 539 h 691"/>
                  <a:gd name="T26" fmla="*/ 127 w 691"/>
                  <a:gd name="T27" fmla="*/ 612 h 691"/>
                  <a:gd name="T28" fmla="*/ 211 w 691"/>
                  <a:gd name="T29" fmla="*/ 664 h 691"/>
                  <a:gd name="T30" fmla="*/ 311 w 691"/>
                  <a:gd name="T31" fmla="*/ 689 h 691"/>
                  <a:gd name="T32" fmla="*/ 415 w 691"/>
                  <a:gd name="T33" fmla="*/ 683 h 691"/>
                  <a:gd name="T34" fmla="*/ 511 w 691"/>
                  <a:gd name="T35" fmla="*/ 649 h 691"/>
                  <a:gd name="T36" fmla="*/ 590 w 691"/>
                  <a:gd name="T37" fmla="*/ 589 h 691"/>
                  <a:gd name="T38" fmla="*/ 649 w 691"/>
                  <a:gd name="T39" fmla="*/ 511 h 691"/>
                  <a:gd name="T40" fmla="*/ 684 w 691"/>
                  <a:gd name="T41" fmla="*/ 415 h 691"/>
                  <a:gd name="T42" fmla="*/ 684 w 691"/>
                  <a:gd name="T43" fmla="*/ 346 h 691"/>
                  <a:gd name="T44" fmla="*/ 668 w 691"/>
                  <a:gd name="T45" fmla="*/ 445 h 691"/>
                  <a:gd name="T46" fmla="*/ 626 w 691"/>
                  <a:gd name="T47" fmla="*/ 534 h 691"/>
                  <a:gd name="T48" fmla="*/ 561 w 691"/>
                  <a:gd name="T49" fmla="*/ 607 h 691"/>
                  <a:gd name="T50" fmla="*/ 478 w 691"/>
                  <a:gd name="T51" fmla="*/ 656 h 691"/>
                  <a:gd name="T52" fmla="*/ 380 w 691"/>
                  <a:gd name="T53" fmla="*/ 681 h 691"/>
                  <a:gd name="T54" fmla="*/ 279 w 691"/>
                  <a:gd name="T55" fmla="*/ 676 h 691"/>
                  <a:gd name="T56" fmla="*/ 185 w 691"/>
                  <a:gd name="T57" fmla="*/ 641 h 691"/>
                  <a:gd name="T58" fmla="*/ 108 w 691"/>
                  <a:gd name="T59" fmla="*/ 584 h 691"/>
                  <a:gd name="T60" fmla="*/ 50 w 691"/>
                  <a:gd name="T61" fmla="*/ 507 h 691"/>
                  <a:gd name="T62" fmla="*/ 16 w 691"/>
                  <a:gd name="T63" fmla="*/ 413 h 691"/>
                  <a:gd name="T64" fmla="*/ 10 w 691"/>
                  <a:gd name="T65" fmla="*/ 311 h 691"/>
                  <a:gd name="T66" fmla="*/ 35 w 691"/>
                  <a:gd name="T67" fmla="*/ 215 h 691"/>
                  <a:gd name="T68" fmla="*/ 87 w 691"/>
                  <a:gd name="T69" fmla="*/ 131 h 691"/>
                  <a:gd name="T70" fmla="*/ 158 w 691"/>
                  <a:gd name="T71" fmla="*/ 65 h 691"/>
                  <a:gd name="T72" fmla="*/ 246 w 691"/>
                  <a:gd name="T73" fmla="*/ 23 h 691"/>
                  <a:gd name="T74" fmla="*/ 346 w 691"/>
                  <a:gd name="T75" fmla="*/ 8 h 691"/>
                  <a:gd name="T76" fmla="*/ 446 w 691"/>
                  <a:gd name="T77" fmla="*/ 23 h 691"/>
                  <a:gd name="T78" fmla="*/ 534 w 691"/>
                  <a:gd name="T79" fmla="*/ 65 h 691"/>
                  <a:gd name="T80" fmla="*/ 607 w 691"/>
                  <a:gd name="T81" fmla="*/ 131 h 691"/>
                  <a:gd name="T82" fmla="*/ 657 w 691"/>
                  <a:gd name="T83" fmla="*/ 215 h 691"/>
                  <a:gd name="T84" fmla="*/ 682 w 691"/>
                  <a:gd name="T85" fmla="*/ 311 h 6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1"/>
                  <a:gd name="T130" fmla="*/ 0 h 691"/>
                  <a:gd name="T131" fmla="*/ 691 w 691"/>
                  <a:gd name="T132" fmla="*/ 691 h 6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1" h="691">
                    <a:moveTo>
                      <a:pt x="691" y="346"/>
                    </a:moveTo>
                    <a:lnTo>
                      <a:pt x="689" y="311"/>
                    </a:lnTo>
                    <a:lnTo>
                      <a:pt x="684" y="276"/>
                    </a:lnTo>
                    <a:lnTo>
                      <a:pt x="676" y="242"/>
                    </a:lnTo>
                    <a:lnTo>
                      <a:pt x="665" y="211"/>
                    </a:lnTo>
                    <a:lnTo>
                      <a:pt x="649" y="180"/>
                    </a:lnTo>
                    <a:lnTo>
                      <a:pt x="632" y="152"/>
                    </a:lnTo>
                    <a:lnTo>
                      <a:pt x="613" y="125"/>
                    </a:lnTo>
                    <a:lnTo>
                      <a:pt x="590" y="102"/>
                    </a:lnTo>
                    <a:lnTo>
                      <a:pt x="567" y="79"/>
                    </a:lnTo>
                    <a:lnTo>
                      <a:pt x="540" y="60"/>
                    </a:lnTo>
                    <a:lnTo>
                      <a:pt x="511" y="42"/>
                    </a:lnTo>
                    <a:lnTo>
                      <a:pt x="480" y="27"/>
                    </a:lnTo>
                    <a:lnTo>
                      <a:pt x="449" y="15"/>
                    </a:lnTo>
                    <a:lnTo>
                      <a:pt x="415" y="8"/>
                    </a:lnTo>
                    <a:lnTo>
                      <a:pt x="382" y="2"/>
                    </a:lnTo>
                    <a:lnTo>
                      <a:pt x="346" y="0"/>
                    </a:lnTo>
                    <a:lnTo>
                      <a:pt x="311" y="2"/>
                    </a:lnTo>
                    <a:lnTo>
                      <a:pt x="277" y="8"/>
                    </a:lnTo>
                    <a:lnTo>
                      <a:pt x="244" y="15"/>
                    </a:lnTo>
                    <a:lnTo>
                      <a:pt x="211" y="27"/>
                    </a:lnTo>
                    <a:lnTo>
                      <a:pt x="181" y="42"/>
                    </a:lnTo>
                    <a:lnTo>
                      <a:pt x="154" y="60"/>
                    </a:lnTo>
                    <a:lnTo>
                      <a:pt x="127" y="79"/>
                    </a:lnTo>
                    <a:lnTo>
                      <a:pt x="102" y="102"/>
                    </a:lnTo>
                    <a:lnTo>
                      <a:pt x="79" y="125"/>
                    </a:lnTo>
                    <a:lnTo>
                      <a:pt x="60" y="152"/>
                    </a:lnTo>
                    <a:lnTo>
                      <a:pt x="42" y="180"/>
                    </a:lnTo>
                    <a:lnTo>
                      <a:pt x="27" y="211"/>
                    </a:lnTo>
                    <a:lnTo>
                      <a:pt x="16" y="242"/>
                    </a:lnTo>
                    <a:lnTo>
                      <a:pt x="8" y="276"/>
                    </a:lnTo>
                    <a:lnTo>
                      <a:pt x="2" y="311"/>
                    </a:lnTo>
                    <a:lnTo>
                      <a:pt x="0" y="346"/>
                    </a:lnTo>
                    <a:lnTo>
                      <a:pt x="2" y="380"/>
                    </a:lnTo>
                    <a:lnTo>
                      <a:pt x="8" y="415"/>
                    </a:lnTo>
                    <a:lnTo>
                      <a:pt x="16" y="449"/>
                    </a:lnTo>
                    <a:lnTo>
                      <a:pt x="27" y="480"/>
                    </a:lnTo>
                    <a:lnTo>
                      <a:pt x="42" y="511"/>
                    </a:lnTo>
                    <a:lnTo>
                      <a:pt x="60" y="539"/>
                    </a:lnTo>
                    <a:lnTo>
                      <a:pt x="79" y="566"/>
                    </a:lnTo>
                    <a:lnTo>
                      <a:pt x="102" y="589"/>
                    </a:lnTo>
                    <a:lnTo>
                      <a:pt x="127" y="612"/>
                    </a:lnTo>
                    <a:lnTo>
                      <a:pt x="154" y="631"/>
                    </a:lnTo>
                    <a:lnTo>
                      <a:pt x="181" y="649"/>
                    </a:lnTo>
                    <a:lnTo>
                      <a:pt x="211" y="664"/>
                    </a:lnTo>
                    <a:lnTo>
                      <a:pt x="244" y="676"/>
                    </a:lnTo>
                    <a:lnTo>
                      <a:pt x="277" y="683"/>
                    </a:lnTo>
                    <a:lnTo>
                      <a:pt x="311" y="689"/>
                    </a:lnTo>
                    <a:lnTo>
                      <a:pt x="346" y="691"/>
                    </a:lnTo>
                    <a:lnTo>
                      <a:pt x="382" y="689"/>
                    </a:lnTo>
                    <a:lnTo>
                      <a:pt x="415" y="683"/>
                    </a:lnTo>
                    <a:lnTo>
                      <a:pt x="449" y="676"/>
                    </a:lnTo>
                    <a:lnTo>
                      <a:pt x="480" y="664"/>
                    </a:lnTo>
                    <a:lnTo>
                      <a:pt x="511" y="649"/>
                    </a:lnTo>
                    <a:lnTo>
                      <a:pt x="540" y="631"/>
                    </a:lnTo>
                    <a:lnTo>
                      <a:pt x="567" y="612"/>
                    </a:lnTo>
                    <a:lnTo>
                      <a:pt x="590" y="589"/>
                    </a:lnTo>
                    <a:lnTo>
                      <a:pt x="613" y="566"/>
                    </a:lnTo>
                    <a:lnTo>
                      <a:pt x="632" y="539"/>
                    </a:lnTo>
                    <a:lnTo>
                      <a:pt x="649" y="511"/>
                    </a:lnTo>
                    <a:lnTo>
                      <a:pt x="665" y="480"/>
                    </a:lnTo>
                    <a:lnTo>
                      <a:pt x="676" y="449"/>
                    </a:lnTo>
                    <a:lnTo>
                      <a:pt x="684" y="415"/>
                    </a:lnTo>
                    <a:lnTo>
                      <a:pt x="689" y="380"/>
                    </a:lnTo>
                    <a:lnTo>
                      <a:pt x="691" y="346"/>
                    </a:lnTo>
                    <a:close/>
                    <a:moveTo>
                      <a:pt x="684" y="346"/>
                    </a:moveTo>
                    <a:lnTo>
                      <a:pt x="682" y="380"/>
                    </a:lnTo>
                    <a:lnTo>
                      <a:pt x="676" y="413"/>
                    </a:lnTo>
                    <a:lnTo>
                      <a:pt x="668" y="445"/>
                    </a:lnTo>
                    <a:lnTo>
                      <a:pt x="657" y="476"/>
                    </a:lnTo>
                    <a:lnTo>
                      <a:pt x="643" y="507"/>
                    </a:lnTo>
                    <a:lnTo>
                      <a:pt x="626" y="534"/>
                    </a:lnTo>
                    <a:lnTo>
                      <a:pt x="607" y="560"/>
                    </a:lnTo>
                    <a:lnTo>
                      <a:pt x="584" y="584"/>
                    </a:lnTo>
                    <a:lnTo>
                      <a:pt x="561" y="607"/>
                    </a:lnTo>
                    <a:lnTo>
                      <a:pt x="534" y="626"/>
                    </a:lnTo>
                    <a:lnTo>
                      <a:pt x="507" y="641"/>
                    </a:lnTo>
                    <a:lnTo>
                      <a:pt x="478" y="656"/>
                    </a:lnTo>
                    <a:lnTo>
                      <a:pt x="446" y="668"/>
                    </a:lnTo>
                    <a:lnTo>
                      <a:pt x="415" y="676"/>
                    </a:lnTo>
                    <a:lnTo>
                      <a:pt x="380" y="681"/>
                    </a:lnTo>
                    <a:lnTo>
                      <a:pt x="346" y="683"/>
                    </a:lnTo>
                    <a:lnTo>
                      <a:pt x="311" y="681"/>
                    </a:lnTo>
                    <a:lnTo>
                      <a:pt x="279" y="676"/>
                    </a:lnTo>
                    <a:lnTo>
                      <a:pt x="246" y="668"/>
                    </a:lnTo>
                    <a:lnTo>
                      <a:pt x="215" y="656"/>
                    </a:lnTo>
                    <a:lnTo>
                      <a:pt x="185" y="641"/>
                    </a:lnTo>
                    <a:lnTo>
                      <a:pt x="158" y="626"/>
                    </a:lnTo>
                    <a:lnTo>
                      <a:pt x="131" y="607"/>
                    </a:lnTo>
                    <a:lnTo>
                      <a:pt x="108" y="584"/>
                    </a:lnTo>
                    <a:lnTo>
                      <a:pt x="87" y="560"/>
                    </a:lnTo>
                    <a:lnTo>
                      <a:pt x="67" y="534"/>
                    </a:lnTo>
                    <a:lnTo>
                      <a:pt x="50" y="507"/>
                    </a:lnTo>
                    <a:lnTo>
                      <a:pt x="35" y="476"/>
                    </a:lnTo>
                    <a:lnTo>
                      <a:pt x="23" y="445"/>
                    </a:lnTo>
                    <a:lnTo>
                      <a:pt x="16" y="413"/>
                    </a:lnTo>
                    <a:lnTo>
                      <a:pt x="10" y="380"/>
                    </a:lnTo>
                    <a:lnTo>
                      <a:pt x="10" y="346"/>
                    </a:lnTo>
                    <a:lnTo>
                      <a:pt x="10" y="311"/>
                    </a:lnTo>
                    <a:lnTo>
                      <a:pt x="16" y="278"/>
                    </a:lnTo>
                    <a:lnTo>
                      <a:pt x="23" y="246"/>
                    </a:lnTo>
                    <a:lnTo>
                      <a:pt x="35" y="215"/>
                    </a:lnTo>
                    <a:lnTo>
                      <a:pt x="50" y="184"/>
                    </a:lnTo>
                    <a:lnTo>
                      <a:pt x="67" y="157"/>
                    </a:lnTo>
                    <a:lnTo>
                      <a:pt x="87" y="131"/>
                    </a:lnTo>
                    <a:lnTo>
                      <a:pt x="108" y="108"/>
                    </a:lnTo>
                    <a:lnTo>
                      <a:pt x="131" y="84"/>
                    </a:lnTo>
                    <a:lnTo>
                      <a:pt x="158" y="65"/>
                    </a:lnTo>
                    <a:lnTo>
                      <a:pt x="185" y="50"/>
                    </a:lnTo>
                    <a:lnTo>
                      <a:pt x="215" y="35"/>
                    </a:lnTo>
                    <a:lnTo>
                      <a:pt x="246" y="23"/>
                    </a:lnTo>
                    <a:lnTo>
                      <a:pt x="279" y="15"/>
                    </a:lnTo>
                    <a:lnTo>
                      <a:pt x="311" y="10"/>
                    </a:lnTo>
                    <a:lnTo>
                      <a:pt x="346" y="8"/>
                    </a:lnTo>
                    <a:lnTo>
                      <a:pt x="380" y="10"/>
                    </a:lnTo>
                    <a:lnTo>
                      <a:pt x="415" y="15"/>
                    </a:lnTo>
                    <a:lnTo>
                      <a:pt x="446" y="23"/>
                    </a:lnTo>
                    <a:lnTo>
                      <a:pt x="478" y="35"/>
                    </a:lnTo>
                    <a:lnTo>
                      <a:pt x="507" y="50"/>
                    </a:lnTo>
                    <a:lnTo>
                      <a:pt x="534" y="65"/>
                    </a:lnTo>
                    <a:lnTo>
                      <a:pt x="561" y="84"/>
                    </a:lnTo>
                    <a:lnTo>
                      <a:pt x="584" y="108"/>
                    </a:lnTo>
                    <a:lnTo>
                      <a:pt x="607" y="131"/>
                    </a:lnTo>
                    <a:lnTo>
                      <a:pt x="626" y="157"/>
                    </a:lnTo>
                    <a:lnTo>
                      <a:pt x="643" y="184"/>
                    </a:lnTo>
                    <a:lnTo>
                      <a:pt x="657" y="215"/>
                    </a:lnTo>
                    <a:lnTo>
                      <a:pt x="668" y="246"/>
                    </a:lnTo>
                    <a:lnTo>
                      <a:pt x="676" y="278"/>
                    </a:lnTo>
                    <a:lnTo>
                      <a:pt x="682" y="311"/>
                    </a:lnTo>
                    <a:lnTo>
                      <a:pt x="684" y="346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3" name="Freeform 137">
                <a:extLst>
                  <a:ext uri="{FF2B5EF4-FFF2-40B4-BE49-F238E27FC236}">
                    <a16:creationId xmlns:a16="http://schemas.microsoft.com/office/drawing/2014/main" id="{2E6F0181-044D-4959-BA4B-B84FA061B4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" y="1838"/>
                <a:ext cx="684" cy="683"/>
              </a:xfrm>
              <a:custGeom>
                <a:avLst/>
                <a:gdLst>
                  <a:gd name="T0" fmla="*/ 676 w 684"/>
                  <a:gd name="T1" fmla="*/ 272 h 683"/>
                  <a:gd name="T2" fmla="*/ 643 w 684"/>
                  <a:gd name="T3" fmla="*/ 178 h 683"/>
                  <a:gd name="T4" fmla="*/ 584 w 684"/>
                  <a:gd name="T5" fmla="*/ 100 h 683"/>
                  <a:gd name="T6" fmla="*/ 505 w 684"/>
                  <a:gd name="T7" fmla="*/ 42 h 683"/>
                  <a:gd name="T8" fmla="*/ 411 w 684"/>
                  <a:gd name="T9" fmla="*/ 8 h 683"/>
                  <a:gd name="T10" fmla="*/ 307 w 684"/>
                  <a:gd name="T11" fmla="*/ 2 h 683"/>
                  <a:gd name="T12" fmla="*/ 209 w 684"/>
                  <a:gd name="T13" fmla="*/ 27 h 683"/>
                  <a:gd name="T14" fmla="*/ 125 w 684"/>
                  <a:gd name="T15" fmla="*/ 79 h 683"/>
                  <a:gd name="T16" fmla="*/ 60 w 684"/>
                  <a:gd name="T17" fmla="*/ 151 h 683"/>
                  <a:gd name="T18" fmla="*/ 15 w 684"/>
                  <a:gd name="T19" fmla="*/ 240 h 683"/>
                  <a:gd name="T20" fmla="*/ 0 w 684"/>
                  <a:gd name="T21" fmla="*/ 342 h 683"/>
                  <a:gd name="T22" fmla="*/ 15 w 684"/>
                  <a:gd name="T23" fmla="*/ 443 h 683"/>
                  <a:gd name="T24" fmla="*/ 60 w 684"/>
                  <a:gd name="T25" fmla="*/ 532 h 683"/>
                  <a:gd name="T26" fmla="*/ 125 w 684"/>
                  <a:gd name="T27" fmla="*/ 604 h 683"/>
                  <a:gd name="T28" fmla="*/ 209 w 684"/>
                  <a:gd name="T29" fmla="*/ 656 h 683"/>
                  <a:gd name="T30" fmla="*/ 307 w 684"/>
                  <a:gd name="T31" fmla="*/ 681 h 683"/>
                  <a:gd name="T32" fmla="*/ 411 w 684"/>
                  <a:gd name="T33" fmla="*/ 675 h 683"/>
                  <a:gd name="T34" fmla="*/ 505 w 684"/>
                  <a:gd name="T35" fmla="*/ 641 h 683"/>
                  <a:gd name="T36" fmla="*/ 584 w 684"/>
                  <a:gd name="T37" fmla="*/ 583 h 683"/>
                  <a:gd name="T38" fmla="*/ 643 w 684"/>
                  <a:gd name="T39" fmla="*/ 505 h 683"/>
                  <a:gd name="T40" fmla="*/ 676 w 684"/>
                  <a:gd name="T41" fmla="*/ 411 h 683"/>
                  <a:gd name="T42" fmla="*/ 676 w 684"/>
                  <a:gd name="T43" fmla="*/ 342 h 683"/>
                  <a:gd name="T44" fmla="*/ 661 w 684"/>
                  <a:gd name="T45" fmla="*/ 441 h 683"/>
                  <a:gd name="T46" fmla="*/ 618 w 684"/>
                  <a:gd name="T47" fmla="*/ 528 h 683"/>
                  <a:gd name="T48" fmla="*/ 555 w 684"/>
                  <a:gd name="T49" fmla="*/ 599 h 683"/>
                  <a:gd name="T50" fmla="*/ 472 w 684"/>
                  <a:gd name="T51" fmla="*/ 649 h 683"/>
                  <a:gd name="T52" fmla="*/ 376 w 684"/>
                  <a:gd name="T53" fmla="*/ 674 h 683"/>
                  <a:gd name="T54" fmla="*/ 275 w 684"/>
                  <a:gd name="T55" fmla="*/ 668 h 683"/>
                  <a:gd name="T56" fmla="*/ 184 w 684"/>
                  <a:gd name="T57" fmla="*/ 635 h 683"/>
                  <a:gd name="T58" fmla="*/ 108 w 684"/>
                  <a:gd name="T59" fmla="*/ 578 h 683"/>
                  <a:gd name="T60" fmla="*/ 50 w 684"/>
                  <a:gd name="T61" fmla="*/ 501 h 683"/>
                  <a:gd name="T62" fmla="*/ 15 w 684"/>
                  <a:gd name="T63" fmla="*/ 409 h 683"/>
                  <a:gd name="T64" fmla="*/ 12 w 684"/>
                  <a:gd name="T65" fmla="*/ 307 h 683"/>
                  <a:gd name="T66" fmla="*/ 35 w 684"/>
                  <a:gd name="T67" fmla="*/ 211 h 683"/>
                  <a:gd name="T68" fmla="*/ 85 w 684"/>
                  <a:gd name="T69" fmla="*/ 130 h 683"/>
                  <a:gd name="T70" fmla="*/ 156 w 684"/>
                  <a:gd name="T71" fmla="*/ 65 h 683"/>
                  <a:gd name="T72" fmla="*/ 244 w 684"/>
                  <a:gd name="T73" fmla="*/ 23 h 683"/>
                  <a:gd name="T74" fmla="*/ 342 w 684"/>
                  <a:gd name="T75" fmla="*/ 8 h 683"/>
                  <a:gd name="T76" fmla="*/ 442 w 684"/>
                  <a:gd name="T77" fmla="*/ 23 h 683"/>
                  <a:gd name="T78" fmla="*/ 528 w 684"/>
                  <a:gd name="T79" fmla="*/ 65 h 683"/>
                  <a:gd name="T80" fmla="*/ 599 w 684"/>
                  <a:gd name="T81" fmla="*/ 130 h 683"/>
                  <a:gd name="T82" fmla="*/ 649 w 684"/>
                  <a:gd name="T83" fmla="*/ 211 h 683"/>
                  <a:gd name="T84" fmla="*/ 674 w 684"/>
                  <a:gd name="T85" fmla="*/ 307 h 6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84"/>
                  <a:gd name="T130" fmla="*/ 0 h 683"/>
                  <a:gd name="T131" fmla="*/ 684 w 684"/>
                  <a:gd name="T132" fmla="*/ 683 h 6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84" h="683">
                    <a:moveTo>
                      <a:pt x="684" y="342"/>
                    </a:moveTo>
                    <a:lnTo>
                      <a:pt x="682" y="307"/>
                    </a:lnTo>
                    <a:lnTo>
                      <a:pt x="676" y="272"/>
                    </a:lnTo>
                    <a:lnTo>
                      <a:pt x="668" y="240"/>
                    </a:lnTo>
                    <a:lnTo>
                      <a:pt x="657" y="209"/>
                    </a:lnTo>
                    <a:lnTo>
                      <a:pt x="643" y="178"/>
                    </a:lnTo>
                    <a:lnTo>
                      <a:pt x="626" y="151"/>
                    </a:lnTo>
                    <a:lnTo>
                      <a:pt x="605" y="125"/>
                    </a:lnTo>
                    <a:lnTo>
                      <a:pt x="584" y="100"/>
                    </a:lnTo>
                    <a:lnTo>
                      <a:pt x="559" y="79"/>
                    </a:lnTo>
                    <a:lnTo>
                      <a:pt x="534" y="59"/>
                    </a:lnTo>
                    <a:lnTo>
                      <a:pt x="505" y="42"/>
                    </a:lnTo>
                    <a:lnTo>
                      <a:pt x="474" y="27"/>
                    </a:lnTo>
                    <a:lnTo>
                      <a:pt x="444" y="15"/>
                    </a:lnTo>
                    <a:lnTo>
                      <a:pt x="411" y="8"/>
                    </a:lnTo>
                    <a:lnTo>
                      <a:pt x="376" y="2"/>
                    </a:lnTo>
                    <a:lnTo>
                      <a:pt x="342" y="0"/>
                    </a:lnTo>
                    <a:lnTo>
                      <a:pt x="307" y="2"/>
                    </a:lnTo>
                    <a:lnTo>
                      <a:pt x="273" y="8"/>
                    </a:lnTo>
                    <a:lnTo>
                      <a:pt x="240" y="15"/>
                    </a:lnTo>
                    <a:lnTo>
                      <a:pt x="209" y="27"/>
                    </a:lnTo>
                    <a:lnTo>
                      <a:pt x="179" y="42"/>
                    </a:lnTo>
                    <a:lnTo>
                      <a:pt x="152" y="59"/>
                    </a:lnTo>
                    <a:lnTo>
                      <a:pt x="125" y="79"/>
                    </a:lnTo>
                    <a:lnTo>
                      <a:pt x="100" y="100"/>
                    </a:lnTo>
                    <a:lnTo>
                      <a:pt x="79" y="125"/>
                    </a:lnTo>
                    <a:lnTo>
                      <a:pt x="60" y="151"/>
                    </a:lnTo>
                    <a:lnTo>
                      <a:pt x="42" y="178"/>
                    </a:lnTo>
                    <a:lnTo>
                      <a:pt x="27" y="209"/>
                    </a:lnTo>
                    <a:lnTo>
                      <a:pt x="15" y="240"/>
                    </a:lnTo>
                    <a:lnTo>
                      <a:pt x="8" y="272"/>
                    </a:lnTo>
                    <a:lnTo>
                      <a:pt x="2" y="307"/>
                    </a:lnTo>
                    <a:lnTo>
                      <a:pt x="0" y="342"/>
                    </a:lnTo>
                    <a:lnTo>
                      <a:pt x="2" y="376"/>
                    </a:lnTo>
                    <a:lnTo>
                      <a:pt x="8" y="411"/>
                    </a:lnTo>
                    <a:lnTo>
                      <a:pt x="15" y="443"/>
                    </a:lnTo>
                    <a:lnTo>
                      <a:pt x="27" y="474"/>
                    </a:lnTo>
                    <a:lnTo>
                      <a:pt x="42" y="505"/>
                    </a:lnTo>
                    <a:lnTo>
                      <a:pt x="60" y="532"/>
                    </a:lnTo>
                    <a:lnTo>
                      <a:pt x="79" y="558"/>
                    </a:lnTo>
                    <a:lnTo>
                      <a:pt x="100" y="583"/>
                    </a:lnTo>
                    <a:lnTo>
                      <a:pt x="125" y="604"/>
                    </a:lnTo>
                    <a:lnTo>
                      <a:pt x="152" y="624"/>
                    </a:lnTo>
                    <a:lnTo>
                      <a:pt x="179" y="641"/>
                    </a:lnTo>
                    <a:lnTo>
                      <a:pt x="209" y="656"/>
                    </a:lnTo>
                    <a:lnTo>
                      <a:pt x="240" y="668"/>
                    </a:lnTo>
                    <a:lnTo>
                      <a:pt x="273" y="675"/>
                    </a:lnTo>
                    <a:lnTo>
                      <a:pt x="307" y="681"/>
                    </a:lnTo>
                    <a:lnTo>
                      <a:pt x="342" y="683"/>
                    </a:lnTo>
                    <a:lnTo>
                      <a:pt x="376" y="681"/>
                    </a:lnTo>
                    <a:lnTo>
                      <a:pt x="411" y="675"/>
                    </a:lnTo>
                    <a:lnTo>
                      <a:pt x="444" y="668"/>
                    </a:lnTo>
                    <a:lnTo>
                      <a:pt x="474" y="656"/>
                    </a:lnTo>
                    <a:lnTo>
                      <a:pt x="505" y="641"/>
                    </a:lnTo>
                    <a:lnTo>
                      <a:pt x="534" y="624"/>
                    </a:lnTo>
                    <a:lnTo>
                      <a:pt x="559" y="604"/>
                    </a:lnTo>
                    <a:lnTo>
                      <a:pt x="584" y="583"/>
                    </a:lnTo>
                    <a:lnTo>
                      <a:pt x="605" y="558"/>
                    </a:lnTo>
                    <a:lnTo>
                      <a:pt x="626" y="532"/>
                    </a:lnTo>
                    <a:lnTo>
                      <a:pt x="643" y="505"/>
                    </a:lnTo>
                    <a:lnTo>
                      <a:pt x="657" y="474"/>
                    </a:lnTo>
                    <a:lnTo>
                      <a:pt x="668" y="443"/>
                    </a:lnTo>
                    <a:lnTo>
                      <a:pt x="676" y="411"/>
                    </a:lnTo>
                    <a:lnTo>
                      <a:pt x="682" y="376"/>
                    </a:lnTo>
                    <a:lnTo>
                      <a:pt x="684" y="342"/>
                    </a:lnTo>
                    <a:close/>
                    <a:moveTo>
                      <a:pt x="676" y="342"/>
                    </a:moveTo>
                    <a:lnTo>
                      <a:pt x="674" y="376"/>
                    </a:lnTo>
                    <a:lnTo>
                      <a:pt x="668" y="409"/>
                    </a:lnTo>
                    <a:lnTo>
                      <a:pt x="661" y="441"/>
                    </a:lnTo>
                    <a:lnTo>
                      <a:pt x="649" y="472"/>
                    </a:lnTo>
                    <a:lnTo>
                      <a:pt x="636" y="501"/>
                    </a:lnTo>
                    <a:lnTo>
                      <a:pt x="618" y="528"/>
                    </a:lnTo>
                    <a:lnTo>
                      <a:pt x="599" y="553"/>
                    </a:lnTo>
                    <a:lnTo>
                      <a:pt x="578" y="578"/>
                    </a:lnTo>
                    <a:lnTo>
                      <a:pt x="555" y="599"/>
                    </a:lnTo>
                    <a:lnTo>
                      <a:pt x="528" y="618"/>
                    </a:lnTo>
                    <a:lnTo>
                      <a:pt x="501" y="635"/>
                    </a:lnTo>
                    <a:lnTo>
                      <a:pt x="472" y="649"/>
                    </a:lnTo>
                    <a:lnTo>
                      <a:pt x="442" y="660"/>
                    </a:lnTo>
                    <a:lnTo>
                      <a:pt x="409" y="668"/>
                    </a:lnTo>
                    <a:lnTo>
                      <a:pt x="376" y="674"/>
                    </a:lnTo>
                    <a:lnTo>
                      <a:pt x="342" y="675"/>
                    </a:lnTo>
                    <a:lnTo>
                      <a:pt x="307" y="674"/>
                    </a:lnTo>
                    <a:lnTo>
                      <a:pt x="275" y="668"/>
                    </a:lnTo>
                    <a:lnTo>
                      <a:pt x="244" y="660"/>
                    </a:lnTo>
                    <a:lnTo>
                      <a:pt x="213" y="649"/>
                    </a:lnTo>
                    <a:lnTo>
                      <a:pt x="184" y="635"/>
                    </a:lnTo>
                    <a:lnTo>
                      <a:pt x="156" y="618"/>
                    </a:lnTo>
                    <a:lnTo>
                      <a:pt x="131" y="599"/>
                    </a:lnTo>
                    <a:lnTo>
                      <a:pt x="108" y="578"/>
                    </a:lnTo>
                    <a:lnTo>
                      <a:pt x="85" y="553"/>
                    </a:lnTo>
                    <a:lnTo>
                      <a:pt x="65" y="528"/>
                    </a:lnTo>
                    <a:lnTo>
                      <a:pt x="50" y="501"/>
                    </a:lnTo>
                    <a:lnTo>
                      <a:pt x="35" y="472"/>
                    </a:lnTo>
                    <a:lnTo>
                      <a:pt x="25" y="441"/>
                    </a:lnTo>
                    <a:lnTo>
                      <a:pt x="15" y="409"/>
                    </a:lnTo>
                    <a:lnTo>
                      <a:pt x="12" y="376"/>
                    </a:lnTo>
                    <a:lnTo>
                      <a:pt x="10" y="342"/>
                    </a:lnTo>
                    <a:lnTo>
                      <a:pt x="12" y="307"/>
                    </a:lnTo>
                    <a:lnTo>
                      <a:pt x="15" y="274"/>
                    </a:lnTo>
                    <a:lnTo>
                      <a:pt x="25" y="242"/>
                    </a:lnTo>
                    <a:lnTo>
                      <a:pt x="35" y="211"/>
                    </a:lnTo>
                    <a:lnTo>
                      <a:pt x="50" y="182"/>
                    </a:lnTo>
                    <a:lnTo>
                      <a:pt x="65" y="155"/>
                    </a:lnTo>
                    <a:lnTo>
                      <a:pt x="85" y="130"/>
                    </a:lnTo>
                    <a:lnTo>
                      <a:pt x="108" y="105"/>
                    </a:lnTo>
                    <a:lnTo>
                      <a:pt x="131" y="84"/>
                    </a:lnTo>
                    <a:lnTo>
                      <a:pt x="156" y="65"/>
                    </a:lnTo>
                    <a:lnTo>
                      <a:pt x="184" y="48"/>
                    </a:lnTo>
                    <a:lnTo>
                      <a:pt x="213" y="34"/>
                    </a:lnTo>
                    <a:lnTo>
                      <a:pt x="244" y="23"/>
                    </a:lnTo>
                    <a:lnTo>
                      <a:pt x="275" y="15"/>
                    </a:lnTo>
                    <a:lnTo>
                      <a:pt x="307" y="9"/>
                    </a:lnTo>
                    <a:lnTo>
                      <a:pt x="342" y="8"/>
                    </a:lnTo>
                    <a:lnTo>
                      <a:pt x="376" y="9"/>
                    </a:lnTo>
                    <a:lnTo>
                      <a:pt x="409" y="15"/>
                    </a:lnTo>
                    <a:lnTo>
                      <a:pt x="442" y="23"/>
                    </a:lnTo>
                    <a:lnTo>
                      <a:pt x="472" y="34"/>
                    </a:lnTo>
                    <a:lnTo>
                      <a:pt x="501" y="48"/>
                    </a:lnTo>
                    <a:lnTo>
                      <a:pt x="528" y="65"/>
                    </a:lnTo>
                    <a:lnTo>
                      <a:pt x="555" y="84"/>
                    </a:lnTo>
                    <a:lnTo>
                      <a:pt x="578" y="105"/>
                    </a:lnTo>
                    <a:lnTo>
                      <a:pt x="599" y="130"/>
                    </a:lnTo>
                    <a:lnTo>
                      <a:pt x="618" y="155"/>
                    </a:lnTo>
                    <a:lnTo>
                      <a:pt x="636" y="182"/>
                    </a:lnTo>
                    <a:lnTo>
                      <a:pt x="649" y="211"/>
                    </a:lnTo>
                    <a:lnTo>
                      <a:pt x="661" y="242"/>
                    </a:lnTo>
                    <a:lnTo>
                      <a:pt x="668" y="274"/>
                    </a:lnTo>
                    <a:lnTo>
                      <a:pt x="674" y="307"/>
                    </a:lnTo>
                    <a:lnTo>
                      <a:pt x="676" y="342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4" name="Freeform 138">
                <a:extLst>
                  <a:ext uri="{FF2B5EF4-FFF2-40B4-BE49-F238E27FC236}">
                    <a16:creationId xmlns:a16="http://schemas.microsoft.com/office/drawing/2014/main" id="{43BD89B4-1CDA-4898-B4D5-337DAF80E8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0" y="1842"/>
                <a:ext cx="674" cy="675"/>
              </a:xfrm>
              <a:custGeom>
                <a:avLst/>
                <a:gdLst>
                  <a:gd name="T0" fmla="*/ 666 w 674"/>
                  <a:gd name="T1" fmla="*/ 270 h 675"/>
                  <a:gd name="T2" fmla="*/ 633 w 674"/>
                  <a:gd name="T3" fmla="*/ 176 h 675"/>
                  <a:gd name="T4" fmla="*/ 574 w 674"/>
                  <a:gd name="T5" fmla="*/ 100 h 675"/>
                  <a:gd name="T6" fmla="*/ 497 w 674"/>
                  <a:gd name="T7" fmla="*/ 42 h 675"/>
                  <a:gd name="T8" fmla="*/ 405 w 674"/>
                  <a:gd name="T9" fmla="*/ 7 h 675"/>
                  <a:gd name="T10" fmla="*/ 301 w 674"/>
                  <a:gd name="T11" fmla="*/ 2 h 675"/>
                  <a:gd name="T12" fmla="*/ 205 w 674"/>
                  <a:gd name="T13" fmla="*/ 27 h 675"/>
                  <a:gd name="T14" fmla="*/ 121 w 674"/>
                  <a:gd name="T15" fmla="*/ 76 h 675"/>
                  <a:gd name="T16" fmla="*/ 57 w 674"/>
                  <a:gd name="T17" fmla="*/ 149 h 675"/>
                  <a:gd name="T18" fmla="*/ 13 w 674"/>
                  <a:gd name="T19" fmla="*/ 238 h 675"/>
                  <a:gd name="T20" fmla="*/ 0 w 674"/>
                  <a:gd name="T21" fmla="*/ 338 h 675"/>
                  <a:gd name="T22" fmla="*/ 13 w 674"/>
                  <a:gd name="T23" fmla="*/ 437 h 675"/>
                  <a:gd name="T24" fmla="*/ 57 w 674"/>
                  <a:gd name="T25" fmla="*/ 526 h 675"/>
                  <a:gd name="T26" fmla="*/ 121 w 674"/>
                  <a:gd name="T27" fmla="*/ 599 h 675"/>
                  <a:gd name="T28" fmla="*/ 205 w 674"/>
                  <a:gd name="T29" fmla="*/ 648 h 675"/>
                  <a:gd name="T30" fmla="*/ 301 w 674"/>
                  <a:gd name="T31" fmla="*/ 673 h 675"/>
                  <a:gd name="T32" fmla="*/ 405 w 674"/>
                  <a:gd name="T33" fmla="*/ 668 h 675"/>
                  <a:gd name="T34" fmla="*/ 497 w 674"/>
                  <a:gd name="T35" fmla="*/ 633 h 675"/>
                  <a:gd name="T36" fmla="*/ 574 w 674"/>
                  <a:gd name="T37" fmla="*/ 576 h 675"/>
                  <a:gd name="T38" fmla="*/ 633 w 674"/>
                  <a:gd name="T39" fmla="*/ 499 h 675"/>
                  <a:gd name="T40" fmla="*/ 666 w 674"/>
                  <a:gd name="T41" fmla="*/ 405 h 675"/>
                  <a:gd name="T42" fmla="*/ 664 w 674"/>
                  <a:gd name="T43" fmla="*/ 338 h 675"/>
                  <a:gd name="T44" fmla="*/ 651 w 674"/>
                  <a:gd name="T45" fmla="*/ 435 h 675"/>
                  <a:gd name="T46" fmla="*/ 608 w 674"/>
                  <a:gd name="T47" fmla="*/ 522 h 675"/>
                  <a:gd name="T48" fmla="*/ 545 w 674"/>
                  <a:gd name="T49" fmla="*/ 591 h 675"/>
                  <a:gd name="T50" fmla="*/ 464 w 674"/>
                  <a:gd name="T51" fmla="*/ 641 h 675"/>
                  <a:gd name="T52" fmla="*/ 370 w 674"/>
                  <a:gd name="T53" fmla="*/ 664 h 675"/>
                  <a:gd name="T54" fmla="*/ 271 w 674"/>
                  <a:gd name="T55" fmla="*/ 660 h 675"/>
                  <a:gd name="T56" fmla="*/ 180 w 674"/>
                  <a:gd name="T57" fmla="*/ 627 h 675"/>
                  <a:gd name="T58" fmla="*/ 104 w 674"/>
                  <a:gd name="T59" fmla="*/ 570 h 675"/>
                  <a:gd name="T60" fmla="*/ 48 w 674"/>
                  <a:gd name="T61" fmla="*/ 495 h 675"/>
                  <a:gd name="T62" fmla="*/ 13 w 674"/>
                  <a:gd name="T63" fmla="*/ 405 h 675"/>
                  <a:gd name="T64" fmla="*/ 9 w 674"/>
                  <a:gd name="T65" fmla="*/ 303 h 675"/>
                  <a:gd name="T66" fmla="*/ 32 w 674"/>
                  <a:gd name="T67" fmla="*/ 209 h 675"/>
                  <a:gd name="T68" fmla="*/ 82 w 674"/>
                  <a:gd name="T69" fmla="*/ 128 h 675"/>
                  <a:gd name="T70" fmla="*/ 152 w 674"/>
                  <a:gd name="T71" fmla="*/ 65 h 675"/>
                  <a:gd name="T72" fmla="*/ 238 w 674"/>
                  <a:gd name="T73" fmla="*/ 23 h 675"/>
                  <a:gd name="T74" fmla="*/ 336 w 674"/>
                  <a:gd name="T75" fmla="*/ 9 h 675"/>
                  <a:gd name="T76" fmla="*/ 434 w 674"/>
                  <a:gd name="T77" fmla="*/ 23 h 675"/>
                  <a:gd name="T78" fmla="*/ 520 w 674"/>
                  <a:gd name="T79" fmla="*/ 65 h 675"/>
                  <a:gd name="T80" fmla="*/ 589 w 674"/>
                  <a:gd name="T81" fmla="*/ 128 h 675"/>
                  <a:gd name="T82" fmla="*/ 639 w 674"/>
                  <a:gd name="T83" fmla="*/ 209 h 675"/>
                  <a:gd name="T84" fmla="*/ 664 w 674"/>
                  <a:gd name="T85" fmla="*/ 303 h 6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4"/>
                  <a:gd name="T130" fmla="*/ 0 h 675"/>
                  <a:gd name="T131" fmla="*/ 674 w 674"/>
                  <a:gd name="T132" fmla="*/ 675 h 6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4" h="675">
                    <a:moveTo>
                      <a:pt x="674" y="338"/>
                    </a:moveTo>
                    <a:lnTo>
                      <a:pt x="672" y="303"/>
                    </a:lnTo>
                    <a:lnTo>
                      <a:pt x="666" y="270"/>
                    </a:lnTo>
                    <a:lnTo>
                      <a:pt x="658" y="238"/>
                    </a:lnTo>
                    <a:lnTo>
                      <a:pt x="647" y="207"/>
                    </a:lnTo>
                    <a:lnTo>
                      <a:pt x="633" y="176"/>
                    </a:lnTo>
                    <a:lnTo>
                      <a:pt x="616" y="149"/>
                    </a:lnTo>
                    <a:lnTo>
                      <a:pt x="597" y="123"/>
                    </a:lnTo>
                    <a:lnTo>
                      <a:pt x="574" y="100"/>
                    </a:lnTo>
                    <a:lnTo>
                      <a:pt x="551" y="76"/>
                    </a:lnTo>
                    <a:lnTo>
                      <a:pt x="524" y="57"/>
                    </a:lnTo>
                    <a:lnTo>
                      <a:pt x="497" y="42"/>
                    </a:lnTo>
                    <a:lnTo>
                      <a:pt x="468" y="27"/>
                    </a:lnTo>
                    <a:lnTo>
                      <a:pt x="436" y="15"/>
                    </a:lnTo>
                    <a:lnTo>
                      <a:pt x="405" y="7"/>
                    </a:lnTo>
                    <a:lnTo>
                      <a:pt x="370" y="2"/>
                    </a:lnTo>
                    <a:lnTo>
                      <a:pt x="336" y="0"/>
                    </a:lnTo>
                    <a:lnTo>
                      <a:pt x="301" y="2"/>
                    </a:lnTo>
                    <a:lnTo>
                      <a:pt x="269" y="7"/>
                    </a:lnTo>
                    <a:lnTo>
                      <a:pt x="236" y="15"/>
                    </a:lnTo>
                    <a:lnTo>
                      <a:pt x="205" y="27"/>
                    </a:lnTo>
                    <a:lnTo>
                      <a:pt x="175" y="42"/>
                    </a:lnTo>
                    <a:lnTo>
                      <a:pt x="148" y="57"/>
                    </a:lnTo>
                    <a:lnTo>
                      <a:pt x="121" y="76"/>
                    </a:lnTo>
                    <a:lnTo>
                      <a:pt x="98" y="100"/>
                    </a:lnTo>
                    <a:lnTo>
                      <a:pt x="77" y="123"/>
                    </a:lnTo>
                    <a:lnTo>
                      <a:pt x="57" y="149"/>
                    </a:lnTo>
                    <a:lnTo>
                      <a:pt x="40" y="176"/>
                    </a:lnTo>
                    <a:lnTo>
                      <a:pt x="25" y="207"/>
                    </a:lnTo>
                    <a:lnTo>
                      <a:pt x="13" y="238"/>
                    </a:lnTo>
                    <a:lnTo>
                      <a:pt x="6" y="270"/>
                    </a:lnTo>
                    <a:lnTo>
                      <a:pt x="0" y="303"/>
                    </a:lnTo>
                    <a:lnTo>
                      <a:pt x="0" y="338"/>
                    </a:lnTo>
                    <a:lnTo>
                      <a:pt x="0" y="372"/>
                    </a:lnTo>
                    <a:lnTo>
                      <a:pt x="6" y="405"/>
                    </a:lnTo>
                    <a:lnTo>
                      <a:pt x="13" y="437"/>
                    </a:lnTo>
                    <a:lnTo>
                      <a:pt x="25" y="468"/>
                    </a:lnTo>
                    <a:lnTo>
                      <a:pt x="40" y="499"/>
                    </a:lnTo>
                    <a:lnTo>
                      <a:pt x="57" y="526"/>
                    </a:lnTo>
                    <a:lnTo>
                      <a:pt x="77" y="552"/>
                    </a:lnTo>
                    <a:lnTo>
                      <a:pt x="98" y="576"/>
                    </a:lnTo>
                    <a:lnTo>
                      <a:pt x="121" y="599"/>
                    </a:lnTo>
                    <a:lnTo>
                      <a:pt x="148" y="618"/>
                    </a:lnTo>
                    <a:lnTo>
                      <a:pt x="175" y="633"/>
                    </a:lnTo>
                    <a:lnTo>
                      <a:pt x="205" y="648"/>
                    </a:lnTo>
                    <a:lnTo>
                      <a:pt x="236" y="660"/>
                    </a:lnTo>
                    <a:lnTo>
                      <a:pt x="269" y="668"/>
                    </a:lnTo>
                    <a:lnTo>
                      <a:pt x="301" y="673"/>
                    </a:lnTo>
                    <a:lnTo>
                      <a:pt x="336" y="675"/>
                    </a:lnTo>
                    <a:lnTo>
                      <a:pt x="370" y="673"/>
                    </a:lnTo>
                    <a:lnTo>
                      <a:pt x="405" y="668"/>
                    </a:lnTo>
                    <a:lnTo>
                      <a:pt x="436" y="660"/>
                    </a:lnTo>
                    <a:lnTo>
                      <a:pt x="468" y="648"/>
                    </a:lnTo>
                    <a:lnTo>
                      <a:pt x="497" y="633"/>
                    </a:lnTo>
                    <a:lnTo>
                      <a:pt x="524" y="618"/>
                    </a:lnTo>
                    <a:lnTo>
                      <a:pt x="551" y="599"/>
                    </a:lnTo>
                    <a:lnTo>
                      <a:pt x="574" y="576"/>
                    </a:lnTo>
                    <a:lnTo>
                      <a:pt x="597" y="552"/>
                    </a:lnTo>
                    <a:lnTo>
                      <a:pt x="616" y="526"/>
                    </a:lnTo>
                    <a:lnTo>
                      <a:pt x="633" y="499"/>
                    </a:lnTo>
                    <a:lnTo>
                      <a:pt x="647" y="468"/>
                    </a:lnTo>
                    <a:lnTo>
                      <a:pt x="658" y="437"/>
                    </a:lnTo>
                    <a:lnTo>
                      <a:pt x="666" y="405"/>
                    </a:lnTo>
                    <a:lnTo>
                      <a:pt x="672" y="372"/>
                    </a:lnTo>
                    <a:lnTo>
                      <a:pt x="674" y="338"/>
                    </a:lnTo>
                    <a:close/>
                    <a:moveTo>
                      <a:pt x="664" y="338"/>
                    </a:moveTo>
                    <a:lnTo>
                      <a:pt x="664" y="372"/>
                    </a:lnTo>
                    <a:lnTo>
                      <a:pt x="658" y="405"/>
                    </a:lnTo>
                    <a:lnTo>
                      <a:pt x="651" y="435"/>
                    </a:lnTo>
                    <a:lnTo>
                      <a:pt x="639" y="466"/>
                    </a:lnTo>
                    <a:lnTo>
                      <a:pt x="626" y="495"/>
                    </a:lnTo>
                    <a:lnTo>
                      <a:pt x="608" y="522"/>
                    </a:lnTo>
                    <a:lnTo>
                      <a:pt x="589" y="547"/>
                    </a:lnTo>
                    <a:lnTo>
                      <a:pt x="568" y="570"/>
                    </a:lnTo>
                    <a:lnTo>
                      <a:pt x="545" y="591"/>
                    </a:lnTo>
                    <a:lnTo>
                      <a:pt x="520" y="610"/>
                    </a:lnTo>
                    <a:lnTo>
                      <a:pt x="493" y="627"/>
                    </a:lnTo>
                    <a:lnTo>
                      <a:pt x="464" y="641"/>
                    </a:lnTo>
                    <a:lnTo>
                      <a:pt x="434" y="652"/>
                    </a:lnTo>
                    <a:lnTo>
                      <a:pt x="403" y="660"/>
                    </a:lnTo>
                    <a:lnTo>
                      <a:pt x="370" y="664"/>
                    </a:lnTo>
                    <a:lnTo>
                      <a:pt x="336" y="666"/>
                    </a:lnTo>
                    <a:lnTo>
                      <a:pt x="303" y="664"/>
                    </a:lnTo>
                    <a:lnTo>
                      <a:pt x="271" y="660"/>
                    </a:lnTo>
                    <a:lnTo>
                      <a:pt x="238" y="652"/>
                    </a:lnTo>
                    <a:lnTo>
                      <a:pt x="209" y="641"/>
                    </a:lnTo>
                    <a:lnTo>
                      <a:pt x="180" y="627"/>
                    </a:lnTo>
                    <a:lnTo>
                      <a:pt x="152" y="610"/>
                    </a:lnTo>
                    <a:lnTo>
                      <a:pt x="127" y="591"/>
                    </a:lnTo>
                    <a:lnTo>
                      <a:pt x="104" y="570"/>
                    </a:lnTo>
                    <a:lnTo>
                      <a:pt x="82" y="547"/>
                    </a:lnTo>
                    <a:lnTo>
                      <a:pt x="63" y="522"/>
                    </a:lnTo>
                    <a:lnTo>
                      <a:pt x="48" y="495"/>
                    </a:lnTo>
                    <a:lnTo>
                      <a:pt x="32" y="466"/>
                    </a:lnTo>
                    <a:lnTo>
                      <a:pt x="23" y="435"/>
                    </a:lnTo>
                    <a:lnTo>
                      <a:pt x="13" y="405"/>
                    </a:lnTo>
                    <a:lnTo>
                      <a:pt x="9" y="372"/>
                    </a:lnTo>
                    <a:lnTo>
                      <a:pt x="8" y="338"/>
                    </a:lnTo>
                    <a:lnTo>
                      <a:pt x="9" y="303"/>
                    </a:lnTo>
                    <a:lnTo>
                      <a:pt x="13" y="270"/>
                    </a:lnTo>
                    <a:lnTo>
                      <a:pt x="23" y="240"/>
                    </a:lnTo>
                    <a:lnTo>
                      <a:pt x="32" y="209"/>
                    </a:lnTo>
                    <a:lnTo>
                      <a:pt x="48" y="180"/>
                    </a:lnTo>
                    <a:lnTo>
                      <a:pt x="63" y="153"/>
                    </a:lnTo>
                    <a:lnTo>
                      <a:pt x="82" y="128"/>
                    </a:lnTo>
                    <a:lnTo>
                      <a:pt x="104" y="105"/>
                    </a:lnTo>
                    <a:lnTo>
                      <a:pt x="127" y="84"/>
                    </a:lnTo>
                    <a:lnTo>
                      <a:pt x="152" y="65"/>
                    </a:lnTo>
                    <a:lnTo>
                      <a:pt x="180" y="48"/>
                    </a:lnTo>
                    <a:lnTo>
                      <a:pt x="209" y="34"/>
                    </a:lnTo>
                    <a:lnTo>
                      <a:pt x="238" y="23"/>
                    </a:lnTo>
                    <a:lnTo>
                      <a:pt x="271" y="15"/>
                    </a:lnTo>
                    <a:lnTo>
                      <a:pt x="303" y="11"/>
                    </a:lnTo>
                    <a:lnTo>
                      <a:pt x="336" y="9"/>
                    </a:lnTo>
                    <a:lnTo>
                      <a:pt x="370" y="11"/>
                    </a:lnTo>
                    <a:lnTo>
                      <a:pt x="403" y="15"/>
                    </a:lnTo>
                    <a:lnTo>
                      <a:pt x="434" y="23"/>
                    </a:lnTo>
                    <a:lnTo>
                      <a:pt x="464" y="34"/>
                    </a:lnTo>
                    <a:lnTo>
                      <a:pt x="493" y="48"/>
                    </a:lnTo>
                    <a:lnTo>
                      <a:pt x="520" y="65"/>
                    </a:lnTo>
                    <a:lnTo>
                      <a:pt x="545" y="84"/>
                    </a:lnTo>
                    <a:lnTo>
                      <a:pt x="568" y="105"/>
                    </a:lnTo>
                    <a:lnTo>
                      <a:pt x="589" y="128"/>
                    </a:lnTo>
                    <a:lnTo>
                      <a:pt x="608" y="153"/>
                    </a:lnTo>
                    <a:lnTo>
                      <a:pt x="626" y="180"/>
                    </a:lnTo>
                    <a:lnTo>
                      <a:pt x="639" y="209"/>
                    </a:lnTo>
                    <a:lnTo>
                      <a:pt x="651" y="240"/>
                    </a:lnTo>
                    <a:lnTo>
                      <a:pt x="658" y="270"/>
                    </a:lnTo>
                    <a:lnTo>
                      <a:pt x="664" y="303"/>
                    </a:lnTo>
                    <a:lnTo>
                      <a:pt x="664" y="338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5" name="Freeform 139">
                <a:extLst>
                  <a:ext uri="{FF2B5EF4-FFF2-40B4-BE49-F238E27FC236}">
                    <a16:creationId xmlns:a16="http://schemas.microsoft.com/office/drawing/2014/main" id="{948C59EB-8BAD-46B7-84D5-4DE99689DB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4" y="1846"/>
                <a:ext cx="666" cy="667"/>
              </a:xfrm>
              <a:custGeom>
                <a:avLst/>
                <a:gdLst>
                  <a:gd name="T0" fmla="*/ 658 w 666"/>
                  <a:gd name="T1" fmla="*/ 266 h 667"/>
                  <a:gd name="T2" fmla="*/ 626 w 666"/>
                  <a:gd name="T3" fmla="*/ 174 h 667"/>
                  <a:gd name="T4" fmla="*/ 568 w 666"/>
                  <a:gd name="T5" fmla="*/ 97 h 667"/>
                  <a:gd name="T6" fmla="*/ 491 w 666"/>
                  <a:gd name="T7" fmla="*/ 40 h 667"/>
                  <a:gd name="T8" fmla="*/ 399 w 666"/>
                  <a:gd name="T9" fmla="*/ 7 h 667"/>
                  <a:gd name="T10" fmla="*/ 297 w 666"/>
                  <a:gd name="T11" fmla="*/ 1 h 667"/>
                  <a:gd name="T12" fmla="*/ 203 w 666"/>
                  <a:gd name="T13" fmla="*/ 26 h 667"/>
                  <a:gd name="T14" fmla="*/ 121 w 666"/>
                  <a:gd name="T15" fmla="*/ 76 h 667"/>
                  <a:gd name="T16" fmla="*/ 55 w 666"/>
                  <a:gd name="T17" fmla="*/ 147 h 667"/>
                  <a:gd name="T18" fmla="*/ 15 w 666"/>
                  <a:gd name="T19" fmla="*/ 234 h 667"/>
                  <a:gd name="T20" fmla="*/ 0 w 666"/>
                  <a:gd name="T21" fmla="*/ 334 h 667"/>
                  <a:gd name="T22" fmla="*/ 15 w 666"/>
                  <a:gd name="T23" fmla="*/ 433 h 667"/>
                  <a:gd name="T24" fmla="*/ 55 w 666"/>
                  <a:gd name="T25" fmla="*/ 520 h 667"/>
                  <a:gd name="T26" fmla="*/ 121 w 666"/>
                  <a:gd name="T27" fmla="*/ 591 h 667"/>
                  <a:gd name="T28" fmla="*/ 203 w 666"/>
                  <a:gd name="T29" fmla="*/ 641 h 667"/>
                  <a:gd name="T30" fmla="*/ 297 w 666"/>
                  <a:gd name="T31" fmla="*/ 666 h 667"/>
                  <a:gd name="T32" fmla="*/ 399 w 666"/>
                  <a:gd name="T33" fmla="*/ 660 h 667"/>
                  <a:gd name="T34" fmla="*/ 491 w 666"/>
                  <a:gd name="T35" fmla="*/ 627 h 667"/>
                  <a:gd name="T36" fmla="*/ 568 w 666"/>
                  <a:gd name="T37" fmla="*/ 570 h 667"/>
                  <a:gd name="T38" fmla="*/ 626 w 666"/>
                  <a:gd name="T39" fmla="*/ 493 h 667"/>
                  <a:gd name="T40" fmla="*/ 658 w 666"/>
                  <a:gd name="T41" fmla="*/ 401 h 667"/>
                  <a:gd name="T42" fmla="*/ 656 w 666"/>
                  <a:gd name="T43" fmla="*/ 334 h 667"/>
                  <a:gd name="T44" fmla="*/ 643 w 666"/>
                  <a:gd name="T45" fmla="*/ 429 h 667"/>
                  <a:gd name="T46" fmla="*/ 601 w 666"/>
                  <a:gd name="T47" fmla="*/ 516 h 667"/>
                  <a:gd name="T48" fmla="*/ 539 w 666"/>
                  <a:gd name="T49" fmla="*/ 585 h 667"/>
                  <a:gd name="T50" fmla="*/ 459 w 666"/>
                  <a:gd name="T51" fmla="*/ 633 h 667"/>
                  <a:gd name="T52" fmla="*/ 364 w 666"/>
                  <a:gd name="T53" fmla="*/ 656 h 667"/>
                  <a:gd name="T54" fmla="*/ 267 w 666"/>
                  <a:gd name="T55" fmla="*/ 652 h 667"/>
                  <a:gd name="T56" fmla="*/ 178 w 666"/>
                  <a:gd name="T57" fmla="*/ 619 h 667"/>
                  <a:gd name="T58" fmla="*/ 103 w 666"/>
                  <a:gd name="T59" fmla="*/ 564 h 667"/>
                  <a:gd name="T60" fmla="*/ 46 w 666"/>
                  <a:gd name="T61" fmla="*/ 489 h 667"/>
                  <a:gd name="T62" fmla="*/ 15 w 666"/>
                  <a:gd name="T63" fmla="*/ 399 h 667"/>
                  <a:gd name="T64" fmla="*/ 9 w 666"/>
                  <a:gd name="T65" fmla="*/ 301 h 667"/>
                  <a:gd name="T66" fmla="*/ 32 w 666"/>
                  <a:gd name="T67" fmla="*/ 207 h 667"/>
                  <a:gd name="T68" fmla="*/ 82 w 666"/>
                  <a:gd name="T69" fmla="*/ 126 h 667"/>
                  <a:gd name="T70" fmla="*/ 151 w 666"/>
                  <a:gd name="T71" fmla="*/ 65 h 667"/>
                  <a:gd name="T72" fmla="*/ 236 w 666"/>
                  <a:gd name="T73" fmla="*/ 23 h 667"/>
                  <a:gd name="T74" fmla="*/ 332 w 666"/>
                  <a:gd name="T75" fmla="*/ 9 h 667"/>
                  <a:gd name="T76" fmla="*/ 428 w 666"/>
                  <a:gd name="T77" fmla="*/ 23 h 667"/>
                  <a:gd name="T78" fmla="*/ 514 w 666"/>
                  <a:gd name="T79" fmla="*/ 65 h 667"/>
                  <a:gd name="T80" fmla="*/ 583 w 666"/>
                  <a:gd name="T81" fmla="*/ 126 h 667"/>
                  <a:gd name="T82" fmla="*/ 631 w 666"/>
                  <a:gd name="T83" fmla="*/ 207 h 667"/>
                  <a:gd name="T84" fmla="*/ 654 w 666"/>
                  <a:gd name="T85" fmla="*/ 301 h 6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66"/>
                  <a:gd name="T130" fmla="*/ 0 h 667"/>
                  <a:gd name="T131" fmla="*/ 666 w 666"/>
                  <a:gd name="T132" fmla="*/ 667 h 66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66" h="667">
                    <a:moveTo>
                      <a:pt x="666" y="334"/>
                    </a:moveTo>
                    <a:lnTo>
                      <a:pt x="664" y="299"/>
                    </a:lnTo>
                    <a:lnTo>
                      <a:pt x="658" y="266"/>
                    </a:lnTo>
                    <a:lnTo>
                      <a:pt x="651" y="234"/>
                    </a:lnTo>
                    <a:lnTo>
                      <a:pt x="639" y="203"/>
                    </a:lnTo>
                    <a:lnTo>
                      <a:pt x="626" y="174"/>
                    </a:lnTo>
                    <a:lnTo>
                      <a:pt x="608" y="147"/>
                    </a:lnTo>
                    <a:lnTo>
                      <a:pt x="589" y="122"/>
                    </a:lnTo>
                    <a:lnTo>
                      <a:pt x="568" y="97"/>
                    </a:lnTo>
                    <a:lnTo>
                      <a:pt x="545" y="76"/>
                    </a:lnTo>
                    <a:lnTo>
                      <a:pt x="518" y="57"/>
                    </a:lnTo>
                    <a:lnTo>
                      <a:pt x="491" y="40"/>
                    </a:lnTo>
                    <a:lnTo>
                      <a:pt x="462" y="26"/>
                    </a:lnTo>
                    <a:lnTo>
                      <a:pt x="432" y="15"/>
                    </a:lnTo>
                    <a:lnTo>
                      <a:pt x="399" y="7"/>
                    </a:lnTo>
                    <a:lnTo>
                      <a:pt x="366" y="1"/>
                    </a:lnTo>
                    <a:lnTo>
                      <a:pt x="332" y="0"/>
                    </a:lnTo>
                    <a:lnTo>
                      <a:pt x="297" y="1"/>
                    </a:lnTo>
                    <a:lnTo>
                      <a:pt x="265" y="7"/>
                    </a:lnTo>
                    <a:lnTo>
                      <a:pt x="234" y="15"/>
                    </a:lnTo>
                    <a:lnTo>
                      <a:pt x="203" y="26"/>
                    </a:lnTo>
                    <a:lnTo>
                      <a:pt x="174" y="40"/>
                    </a:lnTo>
                    <a:lnTo>
                      <a:pt x="146" y="57"/>
                    </a:lnTo>
                    <a:lnTo>
                      <a:pt x="121" y="76"/>
                    </a:lnTo>
                    <a:lnTo>
                      <a:pt x="98" y="97"/>
                    </a:lnTo>
                    <a:lnTo>
                      <a:pt x="75" y="122"/>
                    </a:lnTo>
                    <a:lnTo>
                      <a:pt x="55" y="147"/>
                    </a:lnTo>
                    <a:lnTo>
                      <a:pt x="40" y="174"/>
                    </a:lnTo>
                    <a:lnTo>
                      <a:pt x="25" y="203"/>
                    </a:lnTo>
                    <a:lnTo>
                      <a:pt x="15" y="234"/>
                    </a:lnTo>
                    <a:lnTo>
                      <a:pt x="5" y="266"/>
                    </a:lnTo>
                    <a:lnTo>
                      <a:pt x="2" y="299"/>
                    </a:lnTo>
                    <a:lnTo>
                      <a:pt x="0" y="334"/>
                    </a:lnTo>
                    <a:lnTo>
                      <a:pt x="2" y="368"/>
                    </a:lnTo>
                    <a:lnTo>
                      <a:pt x="5" y="401"/>
                    </a:lnTo>
                    <a:lnTo>
                      <a:pt x="15" y="433"/>
                    </a:lnTo>
                    <a:lnTo>
                      <a:pt x="25" y="464"/>
                    </a:lnTo>
                    <a:lnTo>
                      <a:pt x="40" y="493"/>
                    </a:lnTo>
                    <a:lnTo>
                      <a:pt x="55" y="520"/>
                    </a:lnTo>
                    <a:lnTo>
                      <a:pt x="75" y="545"/>
                    </a:lnTo>
                    <a:lnTo>
                      <a:pt x="98" y="570"/>
                    </a:lnTo>
                    <a:lnTo>
                      <a:pt x="121" y="591"/>
                    </a:lnTo>
                    <a:lnTo>
                      <a:pt x="146" y="610"/>
                    </a:lnTo>
                    <a:lnTo>
                      <a:pt x="174" y="627"/>
                    </a:lnTo>
                    <a:lnTo>
                      <a:pt x="203" y="641"/>
                    </a:lnTo>
                    <a:lnTo>
                      <a:pt x="234" y="652"/>
                    </a:lnTo>
                    <a:lnTo>
                      <a:pt x="265" y="660"/>
                    </a:lnTo>
                    <a:lnTo>
                      <a:pt x="297" y="666"/>
                    </a:lnTo>
                    <a:lnTo>
                      <a:pt x="332" y="667"/>
                    </a:lnTo>
                    <a:lnTo>
                      <a:pt x="366" y="666"/>
                    </a:lnTo>
                    <a:lnTo>
                      <a:pt x="399" y="660"/>
                    </a:lnTo>
                    <a:lnTo>
                      <a:pt x="432" y="652"/>
                    </a:lnTo>
                    <a:lnTo>
                      <a:pt x="462" y="641"/>
                    </a:lnTo>
                    <a:lnTo>
                      <a:pt x="491" y="627"/>
                    </a:lnTo>
                    <a:lnTo>
                      <a:pt x="518" y="610"/>
                    </a:lnTo>
                    <a:lnTo>
                      <a:pt x="545" y="591"/>
                    </a:lnTo>
                    <a:lnTo>
                      <a:pt x="568" y="570"/>
                    </a:lnTo>
                    <a:lnTo>
                      <a:pt x="589" y="545"/>
                    </a:lnTo>
                    <a:lnTo>
                      <a:pt x="608" y="520"/>
                    </a:lnTo>
                    <a:lnTo>
                      <a:pt x="626" y="493"/>
                    </a:lnTo>
                    <a:lnTo>
                      <a:pt x="639" y="464"/>
                    </a:lnTo>
                    <a:lnTo>
                      <a:pt x="651" y="433"/>
                    </a:lnTo>
                    <a:lnTo>
                      <a:pt x="658" y="401"/>
                    </a:lnTo>
                    <a:lnTo>
                      <a:pt x="664" y="368"/>
                    </a:lnTo>
                    <a:lnTo>
                      <a:pt x="666" y="334"/>
                    </a:lnTo>
                    <a:close/>
                    <a:moveTo>
                      <a:pt x="656" y="334"/>
                    </a:moveTo>
                    <a:lnTo>
                      <a:pt x="654" y="366"/>
                    </a:lnTo>
                    <a:lnTo>
                      <a:pt x="651" y="399"/>
                    </a:lnTo>
                    <a:lnTo>
                      <a:pt x="643" y="429"/>
                    </a:lnTo>
                    <a:lnTo>
                      <a:pt x="631" y="460"/>
                    </a:lnTo>
                    <a:lnTo>
                      <a:pt x="618" y="489"/>
                    </a:lnTo>
                    <a:lnTo>
                      <a:pt x="601" y="516"/>
                    </a:lnTo>
                    <a:lnTo>
                      <a:pt x="583" y="541"/>
                    </a:lnTo>
                    <a:lnTo>
                      <a:pt x="562" y="564"/>
                    </a:lnTo>
                    <a:lnTo>
                      <a:pt x="539" y="585"/>
                    </a:lnTo>
                    <a:lnTo>
                      <a:pt x="514" y="602"/>
                    </a:lnTo>
                    <a:lnTo>
                      <a:pt x="487" y="619"/>
                    </a:lnTo>
                    <a:lnTo>
                      <a:pt x="459" y="633"/>
                    </a:lnTo>
                    <a:lnTo>
                      <a:pt x="428" y="644"/>
                    </a:lnTo>
                    <a:lnTo>
                      <a:pt x="397" y="652"/>
                    </a:lnTo>
                    <a:lnTo>
                      <a:pt x="364" y="656"/>
                    </a:lnTo>
                    <a:lnTo>
                      <a:pt x="332" y="658"/>
                    </a:lnTo>
                    <a:lnTo>
                      <a:pt x="299" y="656"/>
                    </a:lnTo>
                    <a:lnTo>
                      <a:pt x="267" y="652"/>
                    </a:lnTo>
                    <a:lnTo>
                      <a:pt x="236" y="644"/>
                    </a:lnTo>
                    <a:lnTo>
                      <a:pt x="205" y="633"/>
                    </a:lnTo>
                    <a:lnTo>
                      <a:pt x="178" y="619"/>
                    </a:lnTo>
                    <a:lnTo>
                      <a:pt x="151" y="602"/>
                    </a:lnTo>
                    <a:lnTo>
                      <a:pt x="126" y="585"/>
                    </a:lnTo>
                    <a:lnTo>
                      <a:pt x="103" y="564"/>
                    </a:lnTo>
                    <a:lnTo>
                      <a:pt x="82" y="541"/>
                    </a:lnTo>
                    <a:lnTo>
                      <a:pt x="63" y="516"/>
                    </a:lnTo>
                    <a:lnTo>
                      <a:pt x="46" y="489"/>
                    </a:lnTo>
                    <a:lnTo>
                      <a:pt x="32" y="460"/>
                    </a:lnTo>
                    <a:lnTo>
                      <a:pt x="23" y="429"/>
                    </a:lnTo>
                    <a:lnTo>
                      <a:pt x="15" y="399"/>
                    </a:lnTo>
                    <a:lnTo>
                      <a:pt x="9" y="366"/>
                    </a:lnTo>
                    <a:lnTo>
                      <a:pt x="7" y="334"/>
                    </a:lnTo>
                    <a:lnTo>
                      <a:pt x="9" y="301"/>
                    </a:lnTo>
                    <a:lnTo>
                      <a:pt x="15" y="268"/>
                    </a:lnTo>
                    <a:lnTo>
                      <a:pt x="23" y="238"/>
                    </a:lnTo>
                    <a:lnTo>
                      <a:pt x="32" y="207"/>
                    </a:lnTo>
                    <a:lnTo>
                      <a:pt x="46" y="178"/>
                    </a:lnTo>
                    <a:lnTo>
                      <a:pt x="63" y="151"/>
                    </a:lnTo>
                    <a:lnTo>
                      <a:pt x="82" y="126"/>
                    </a:lnTo>
                    <a:lnTo>
                      <a:pt x="103" y="103"/>
                    </a:lnTo>
                    <a:lnTo>
                      <a:pt x="126" y="82"/>
                    </a:lnTo>
                    <a:lnTo>
                      <a:pt x="151" y="65"/>
                    </a:lnTo>
                    <a:lnTo>
                      <a:pt x="178" y="48"/>
                    </a:lnTo>
                    <a:lnTo>
                      <a:pt x="205" y="34"/>
                    </a:lnTo>
                    <a:lnTo>
                      <a:pt x="236" y="23"/>
                    </a:lnTo>
                    <a:lnTo>
                      <a:pt x="267" y="15"/>
                    </a:lnTo>
                    <a:lnTo>
                      <a:pt x="299" y="11"/>
                    </a:lnTo>
                    <a:lnTo>
                      <a:pt x="332" y="9"/>
                    </a:lnTo>
                    <a:lnTo>
                      <a:pt x="364" y="11"/>
                    </a:lnTo>
                    <a:lnTo>
                      <a:pt x="397" y="15"/>
                    </a:lnTo>
                    <a:lnTo>
                      <a:pt x="428" y="23"/>
                    </a:lnTo>
                    <a:lnTo>
                      <a:pt x="459" y="34"/>
                    </a:lnTo>
                    <a:lnTo>
                      <a:pt x="487" y="48"/>
                    </a:lnTo>
                    <a:lnTo>
                      <a:pt x="514" y="65"/>
                    </a:lnTo>
                    <a:lnTo>
                      <a:pt x="539" y="82"/>
                    </a:lnTo>
                    <a:lnTo>
                      <a:pt x="562" y="103"/>
                    </a:lnTo>
                    <a:lnTo>
                      <a:pt x="583" y="126"/>
                    </a:lnTo>
                    <a:lnTo>
                      <a:pt x="601" y="151"/>
                    </a:lnTo>
                    <a:lnTo>
                      <a:pt x="618" y="178"/>
                    </a:lnTo>
                    <a:lnTo>
                      <a:pt x="631" y="207"/>
                    </a:lnTo>
                    <a:lnTo>
                      <a:pt x="643" y="238"/>
                    </a:lnTo>
                    <a:lnTo>
                      <a:pt x="651" y="268"/>
                    </a:lnTo>
                    <a:lnTo>
                      <a:pt x="654" y="301"/>
                    </a:lnTo>
                    <a:lnTo>
                      <a:pt x="656" y="334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6" name="Freeform 140">
                <a:extLst>
                  <a:ext uri="{FF2B5EF4-FFF2-40B4-BE49-F238E27FC236}">
                    <a16:creationId xmlns:a16="http://schemas.microsoft.com/office/drawing/2014/main" id="{D595D556-9A1E-4F74-936B-42BC4BE295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" y="1851"/>
                <a:ext cx="656" cy="657"/>
              </a:xfrm>
              <a:custGeom>
                <a:avLst/>
                <a:gdLst>
                  <a:gd name="T0" fmla="*/ 650 w 656"/>
                  <a:gd name="T1" fmla="*/ 261 h 657"/>
                  <a:gd name="T2" fmla="*/ 618 w 656"/>
                  <a:gd name="T3" fmla="*/ 171 h 657"/>
                  <a:gd name="T4" fmla="*/ 560 w 656"/>
                  <a:gd name="T5" fmla="*/ 96 h 657"/>
                  <a:gd name="T6" fmla="*/ 485 w 656"/>
                  <a:gd name="T7" fmla="*/ 39 h 657"/>
                  <a:gd name="T8" fmla="*/ 395 w 656"/>
                  <a:gd name="T9" fmla="*/ 6 h 657"/>
                  <a:gd name="T10" fmla="*/ 295 w 656"/>
                  <a:gd name="T11" fmla="*/ 2 h 657"/>
                  <a:gd name="T12" fmla="*/ 201 w 656"/>
                  <a:gd name="T13" fmla="*/ 25 h 657"/>
                  <a:gd name="T14" fmla="*/ 119 w 656"/>
                  <a:gd name="T15" fmla="*/ 75 h 657"/>
                  <a:gd name="T16" fmla="*/ 55 w 656"/>
                  <a:gd name="T17" fmla="*/ 144 h 657"/>
                  <a:gd name="T18" fmla="*/ 15 w 656"/>
                  <a:gd name="T19" fmla="*/ 231 h 657"/>
                  <a:gd name="T20" fmla="*/ 0 w 656"/>
                  <a:gd name="T21" fmla="*/ 329 h 657"/>
                  <a:gd name="T22" fmla="*/ 15 w 656"/>
                  <a:gd name="T23" fmla="*/ 426 h 657"/>
                  <a:gd name="T24" fmla="*/ 55 w 656"/>
                  <a:gd name="T25" fmla="*/ 513 h 657"/>
                  <a:gd name="T26" fmla="*/ 119 w 656"/>
                  <a:gd name="T27" fmla="*/ 582 h 657"/>
                  <a:gd name="T28" fmla="*/ 201 w 656"/>
                  <a:gd name="T29" fmla="*/ 632 h 657"/>
                  <a:gd name="T30" fmla="*/ 295 w 656"/>
                  <a:gd name="T31" fmla="*/ 655 h 657"/>
                  <a:gd name="T32" fmla="*/ 395 w 656"/>
                  <a:gd name="T33" fmla="*/ 651 h 657"/>
                  <a:gd name="T34" fmla="*/ 485 w 656"/>
                  <a:gd name="T35" fmla="*/ 618 h 657"/>
                  <a:gd name="T36" fmla="*/ 560 w 656"/>
                  <a:gd name="T37" fmla="*/ 561 h 657"/>
                  <a:gd name="T38" fmla="*/ 618 w 656"/>
                  <a:gd name="T39" fmla="*/ 486 h 657"/>
                  <a:gd name="T40" fmla="*/ 650 w 656"/>
                  <a:gd name="T41" fmla="*/ 396 h 657"/>
                  <a:gd name="T42" fmla="*/ 648 w 656"/>
                  <a:gd name="T43" fmla="*/ 329 h 657"/>
                  <a:gd name="T44" fmla="*/ 635 w 656"/>
                  <a:gd name="T45" fmla="*/ 424 h 657"/>
                  <a:gd name="T46" fmla="*/ 595 w 656"/>
                  <a:gd name="T47" fmla="*/ 507 h 657"/>
                  <a:gd name="T48" fmla="*/ 531 w 656"/>
                  <a:gd name="T49" fmla="*/ 576 h 657"/>
                  <a:gd name="T50" fmla="*/ 453 w 656"/>
                  <a:gd name="T51" fmla="*/ 624 h 657"/>
                  <a:gd name="T52" fmla="*/ 360 w 656"/>
                  <a:gd name="T53" fmla="*/ 647 h 657"/>
                  <a:gd name="T54" fmla="*/ 264 w 656"/>
                  <a:gd name="T55" fmla="*/ 643 h 657"/>
                  <a:gd name="T56" fmla="*/ 176 w 656"/>
                  <a:gd name="T57" fmla="*/ 611 h 657"/>
                  <a:gd name="T58" fmla="*/ 101 w 656"/>
                  <a:gd name="T59" fmla="*/ 555 h 657"/>
                  <a:gd name="T60" fmla="*/ 46 w 656"/>
                  <a:gd name="T61" fmla="*/ 482 h 657"/>
                  <a:gd name="T62" fmla="*/ 15 w 656"/>
                  <a:gd name="T63" fmla="*/ 394 h 657"/>
                  <a:gd name="T64" fmla="*/ 9 w 656"/>
                  <a:gd name="T65" fmla="*/ 296 h 657"/>
                  <a:gd name="T66" fmla="*/ 32 w 656"/>
                  <a:gd name="T67" fmla="*/ 204 h 657"/>
                  <a:gd name="T68" fmla="*/ 80 w 656"/>
                  <a:gd name="T69" fmla="*/ 125 h 657"/>
                  <a:gd name="T70" fmla="*/ 149 w 656"/>
                  <a:gd name="T71" fmla="*/ 64 h 657"/>
                  <a:gd name="T72" fmla="*/ 234 w 656"/>
                  <a:gd name="T73" fmla="*/ 21 h 657"/>
                  <a:gd name="T74" fmla="*/ 328 w 656"/>
                  <a:gd name="T75" fmla="*/ 8 h 657"/>
                  <a:gd name="T76" fmla="*/ 424 w 656"/>
                  <a:gd name="T77" fmla="*/ 21 h 657"/>
                  <a:gd name="T78" fmla="*/ 508 w 656"/>
                  <a:gd name="T79" fmla="*/ 64 h 657"/>
                  <a:gd name="T80" fmla="*/ 575 w 656"/>
                  <a:gd name="T81" fmla="*/ 125 h 657"/>
                  <a:gd name="T82" fmla="*/ 623 w 656"/>
                  <a:gd name="T83" fmla="*/ 204 h 657"/>
                  <a:gd name="T84" fmla="*/ 647 w 656"/>
                  <a:gd name="T85" fmla="*/ 296 h 6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56"/>
                  <a:gd name="T130" fmla="*/ 0 h 657"/>
                  <a:gd name="T131" fmla="*/ 656 w 656"/>
                  <a:gd name="T132" fmla="*/ 657 h 6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56" h="657">
                    <a:moveTo>
                      <a:pt x="656" y="329"/>
                    </a:moveTo>
                    <a:lnTo>
                      <a:pt x="656" y="294"/>
                    </a:lnTo>
                    <a:lnTo>
                      <a:pt x="650" y="261"/>
                    </a:lnTo>
                    <a:lnTo>
                      <a:pt x="643" y="231"/>
                    </a:lnTo>
                    <a:lnTo>
                      <a:pt x="631" y="200"/>
                    </a:lnTo>
                    <a:lnTo>
                      <a:pt x="618" y="171"/>
                    </a:lnTo>
                    <a:lnTo>
                      <a:pt x="600" y="144"/>
                    </a:lnTo>
                    <a:lnTo>
                      <a:pt x="581" y="119"/>
                    </a:lnTo>
                    <a:lnTo>
                      <a:pt x="560" y="96"/>
                    </a:lnTo>
                    <a:lnTo>
                      <a:pt x="537" y="75"/>
                    </a:lnTo>
                    <a:lnTo>
                      <a:pt x="512" y="56"/>
                    </a:lnTo>
                    <a:lnTo>
                      <a:pt x="485" y="39"/>
                    </a:lnTo>
                    <a:lnTo>
                      <a:pt x="456" y="25"/>
                    </a:lnTo>
                    <a:lnTo>
                      <a:pt x="426" y="14"/>
                    </a:lnTo>
                    <a:lnTo>
                      <a:pt x="395" y="6"/>
                    </a:lnTo>
                    <a:lnTo>
                      <a:pt x="362" y="2"/>
                    </a:lnTo>
                    <a:lnTo>
                      <a:pt x="328" y="0"/>
                    </a:lnTo>
                    <a:lnTo>
                      <a:pt x="295" y="2"/>
                    </a:lnTo>
                    <a:lnTo>
                      <a:pt x="263" y="6"/>
                    </a:lnTo>
                    <a:lnTo>
                      <a:pt x="230" y="14"/>
                    </a:lnTo>
                    <a:lnTo>
                      <a:pt x="201" y="25"/>
                    </a:lnTo>
                    <a:lnTo>
                      <a:pt x="172" y="39"/>
                    </a:lnTo>
                    <a:lnTo>
                      <a:pt x="144" y="56"/>
                    </a:lnTo>
                    <a:lnTo>
                      <a:pt x="119" y="75"/>
                    </a:lnTo>
                    <a:lnTo>
                      <a:pt x="96" y="96"/>
                    </a:lnTo>
                    <a:lnTo>
                      <a:pt x="74" y="119"/>
                    </a:lnTo>
                    <a:lnTo>
                      <a:pt x="55" y="144"/>
                    </a:lnTo>
                    <a:lnTo>
                      <a:pt x="40" y="171"/>
                    </a:lnTo>
                    <a:lnTo>
                      <a:pt x="24" y="200"/>
                    </a:lnTo>
                    <a:lnTo>
                      <a:pt x="15" y="231"/>
                    </a:lnTo>
                    <a:lnTo>
                      <a:pt x="5" y="261"/>
                    </a:lnTo>
                    <a:lnTo>
                      <a:pt x="1" y="294"/>
                    </a:lnTo>
                    <a:lnTo>
                      <a:pt x="0" y="329"/>
                    </a:lnTo>
                    <a:lnTo>
                      <a:pt x="1" y="363"/>
                    </a:lnTo>
                    <a:lnTo>
                      <a:pt x="5" y="396"/>
                    </a:lnTo>
                    <a:lnTo>
                      <a:pt x="15" y="426"/>
                    </a:lnTo>
                    <a:lnTo>
                      <a:pt x="24" y="457"/>
                    </a:lnTo>
                    <a:lnTo>
                      <a:pt x="40" y="486"/>
                    </a:lnTo>
                    <a:lnTo>
                      <a:pt x="55" y="513"/>
                    </a:lnTo>
                    <a:lnTo>
                      <a:pt x="74" y="538"/>
                    </a:lnTo>
                    <a:lnTo>
                      <a:pt x="96" y="561"/>
                    </a:lnTo>
                    <a:lnTo>
                      <a:pt x="119" y="582"/>
                    </a:lnTo>
                    <a:lnTo>
                      <a:pt x="144" y="601"/>
                    </a:lnTo>
                    <a:lnTo>
                      <a:pt x="172" y="618"/>
                    </a:lnTo>
                    <a:lnTo>
                      <a:pt x="201" y="632"/>
                    </a:lnTo>
                    <a:lnTo>
                      <a:pt x="230" y="643"/>
                    </a:lnTo>
                    <a:lnTo>
                      <a:pt x="263" y="651"/>
                    </a:lnTo>
                    <a:lnTo>
                      <a:pt x="295" y="655"/>
                    </a:lnTo>
                    <a:lnTo>
                      <a:pt x="328" y="657"/>
                    </a:lnTo>
                    <a:lnTo>
                      <a:pt x="362" y="655"/>
                    </a:lnTo>
                    <a:lnTo>
                      <a:pt x="395" y="651"/>
                    </a:lnTo>
                    <a:lnTo>
                      <a:pt x="426" y="643"/>
                    </a:lnTo>
                    <a:lnTo>
                      <a:pt x="456" y="632"/>
                    </a:lnTo>
                    <a:lnTo>
                      <a:pt x="485" y="618"/>
                    </a:lnTo>
                    <a:lnTo>
                      <a:pt x="512" y="601"/>
                    </a:lnTo>
                    <a:lnTo>
                      <a:pt x="537" y="582"/>
                    </a:lnTo>
                    <a:lnTo>
                      <a:pt x="560" y="561"/>
                    </a:lnTo>
                    <a:lnTo>
                      <a:pt x="581" y="538"/>
                    </a:lnTo>
                    <a:lnTo>
                      <a:pt x="600" y="513"/>
                    </a:lnTo>
                    <a:lnTo>
                      <a:pt x="618" y="486"/>
                    </a:lnTo>
                    <a:lnTo>
                      <a:pt x="631" y="457"/>
                    </a:lnTo>
                    <a:lnTo>
                      <a:pt x="643" y="426"/>
                    </a:lnTo>
                    <a:lnTo>
                      <a:pt x="650" y="396"/>
                    </a:lnTo>
                    <a:lnTo>
                      <a:pt x="656" y="363"/>
                    </a:lnTo>
                    <a:lnTo>
                      <a:pt x="656" y="329"/>
                    </a:lnTo>
                    <a:close/>
                    <a:moveTo>
                      <a:pt x="648" y="329"/>
                    </a:moveTo>
                    <a:lnTo>
                      <a:pt x="647" y="361"/>
                    </a:lnTo>
                    <a:lnTo>
                      <a:pt x="643" y="394"/>
                    </a:lnTo>
                    <a:lnTo>
                      <a:pt x="635" y="424"/>
                    </a:lnTo>
                    <a:lnTo>
                      <a:pt x="623" y="453"/>
                    </a:lnTo>
                    <a:lnTo>
                      <a:pt x="610" y="482"/>
                    </a:lnTo>
                    <a:lnTo>
                      <a:pt x="595" y="507"/>
                    </a:lnTo>
                    <a:lnTo>
                      <a:pt x="575" y="532"/>
                    </a:lnTo>
                    <a:lnTo>
                      <a:pt x="554" y="555"/>
                    </a:lnTo>
                    <a:lnTo>
                      <a:pt x="531" y="576"/>
                    </a:lnTo>
                    <a:lnTo>
                      <a:pt x="508" y="593"/>
                    </a:lnTo>
                    <a:lnTo>
                      <a:pt x="481" y="611"/>
                    </a:lnTo>
                    <a:lnTo>
                      <a:pt x="453" y="624"/>
                    </a:lnTo>
                    <a:lnTo>
                      <a:pt x="424" y="636"/>
                    </a:lnTo>
                    <a:lnTo>
                      <a:pt x="393" y="643"/>
                    </a:lnTo>
                    <a:lnTo>
                      <a:pt x="360" y="647"/>
                    </a:lnTo>
                    <a:lnTo>
                      <a:pt x="328" y="649"/>
                    </a:lnTo>
                    <a:lnTo>
                      <a:pt x="295" y="647"/>
                    </a:lnTo>
                    <a:lnTo>
                      <a:pt x="264" y="643"/>
                    </a:lnTo>
                    <a:lnTo>
                      <a:pt x="234" y="636"/>
                    </a:lnTo>
                    <a:lnTo>
                      <a:pt x="203" y="624"/>
                    </a:lnTo>
                    <a:lnTo>
                      <a:pt x="176" y="611"/>
                    </a:lnTo>
                    <a:lnTo>
                      <a:pt x="149" y="593"/>
                    </a:lnTo>
                    <a:lnTo>
                      <a:pt x="124" y="576"/>
                    </a:lnTo>
                    <a:lnTo>
                      <a:pt x="101" y="555"/>
                    </a:lnTo>
                    <a:lnTo>
                      <a:pt x="80" y="532"/>
                    </a:lnTo>
                    <a:lnTo>
                      <a:pt x="63" y="507"/>
                    </a:lnTo>
                    <a:lnTo>
                      <a:pt x="46" y="482"/>
                    </a:lnTo>
                    <a:lnTo>
                      <a:pt x="32" y="453"/>
                    </a:lnTo>
                    <a:lnTo>
                      <a:pt x="23" y="424"/>
                    </a:lnTo>
                    <a:lnTo>
                      <a:pt x="15" y="394"/>
                    </a:lnTo>
                    <a:lnTo>
                      <a:pt x="9" y="361"/>
                    </a:lnTo>
                    <a:lnTo>
                      <a:pt x="7" y="329"/>
                    </a:lnTo>
                    <a:lnTo>
                      <a:pt x="9" y="296"/>
                    </a:lnTo>
                    <a:lnTo>
                      <a:pt x="15" y="263"/>
                    </a:lnTo>
                    <a:lnTo>
                      <a:pt x="23" y="233"/>
                    </a:lnTo>
                    <a:lnTo>
                      <a:pt x="32" y="204"/>
                    </a:lnTo>
                    <a:lnTo>
                      <a:pt x="46" y="175"/>
                    </a:lnTo>
                    <a:lnTo>
                      <a:pt x="63" y="150"/>
                    </a:lnTo>
                    <a:lnTo>
                      <a:pt x="80" y="125"/>
                    </a:lnTo>
                    <a:lnTo>
                      <a:pt x="101" y="102"/>
                    </a:lnTo>
                    <a:lnTo>
                      <a:pt x="124" y="81"/>
                    </a:lnTo>
                    <a:lnTo>
                      <a:pt x="149" y="64"/>
                    </a:lnTo>
                    <a:lnTo>
                      <a:pt x="176" y="46"/>
                    </a:lnTo>
                    <a:lnTo>
                      <a:pt x="203" y="33"/>
                    </a:lnTo>
                    <a:lnTo>
                      <a:pt x="234" y="21"/>
                    </a:lnTo>
                    <a:lnTo>
                      <a:pt x="264" y="14"/>
                    </a:lnTo>
                    <a:lnTo>
                      <a:pt x="295" y="10"/>
                    </a:lnTo>
                    <a:lnTo>
                      <a:pt x="328" y="8"/>
                    </a:lnTo>
                    <a:lnTo>
                      <a:pt x="360" y="10"/>
                    </a:lnTo>
                    <a:lnTo>
                      <a:pt x="393" y="14"/>
                    </a:lnTo>
                    <a:lnTo>
                      <a:pt x="424" y="21"/>
                    </a:lnTo>
                    <a:lnTo>
                      <a:pt x="453" y="33"/>
                    </a:lnTo>
                    <a:lnTo>
                      <a:pt x="481" y="46"/>
                    </a:lnTo>
                    <a:lnTo>
                      <a:pt x="508" y="64"/>
                    </a:lnTo>
                    <a:lnTo>
                      <a:pt x="531" y="81"/>
                    </a:lnTo>
                    <a:lnTo>
                      <a:pt x="554" y="102"/>
                    </a:lnTo>
                    <a:lnTo>
                      <a:pt x="575" y="125"/>
                    </a:lnTo>
                    <a:lnTo>
                      <a:pt x="595" y="150"/>
                    </a:lnTo>
                    <a:lnTo>
                      <a:pt x="610" y="175"/>
                    </a:lnTo>
                    <a:lnTo>
                      <a:pt x="623" y="204"/>
                    </a:lnTo>
                    <a:lnTo>
                      <a:pt x="635" y="233"/>
                    </a:lnTo>
                    <a:lnTo>
                      <a:pt x="643" y="263"/>
                    </a:lnTo>
                    <a:lnTo>
                      <a:pt x="647" y="296"/>
                    </a:lnTo>
                    <a:lnTo>
                      <a:pt x="648" y="329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7" name="Freeform 141">
                <a:extLst>
                  <a:ext uri="{FF2B5EF4-FFF2-40B4-BE49-F238E27FC236}">
                    <a16:creationId xmlns:a16="http://schemas.microsoft.com/office/drawing/2014/main" id="{E54556A9-0B42-4B9E-9589-19EDEB01FA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" y="1855"/>
                <a:ext cx="649" cy="649"/>
              </a:xfrm>
              <a:custGeom>
                <a:avLst/>
                <a:gdLst>
                  <a:gd name="T0" fmla="*/ 644 w 649"/>
                  <a:gd name="T1" fmla="*/ 259 h 649"/>
                  <a:gd name="T2" fmla="*/ 611 w 649"/>
                  <a:gd name="T3" fmla="*/ 169 h 649"/>
                  <a:gd name="T4" fmla="*/ 555 w 649"/>
                  <a:gd name="T5" fmla="*/ 94 h 649"/>
                  <a:gd name="T6" fmla="*/ 480 w 649"/>
                  <a:gd name="T7" fmla="*/ 39 h 649"/>
                  <a:gd name="T8" fmla="*/ 390 w 649"/>
                  <a:gd name="T9" fmla="*/ 6 h 649"/>
                  <a:gd name="T10" fmla="*/ 292 w 649"/>
                  <a:gd name="T11" fmla="*/ 2 h 649"/>
                  <a:gd name="T12" fmla="*/ 198 w 649"/>
                  <a:gd name="T13" fmla="*/ 25 h 649"/>
                  <a:gd name="T14" fmla="*/ 119 w 649"/>
                  <a:gd name="T15" fmla="*/ 73 h 649"/>
                  <a:gd name="T16" fmla="*/ 56 w 649"/>
                  <a:gd name="T17" fmla="*/ 142 h 649"/>
                  <a:gd name="T18" fmla="*/ 16 w 649"/>
                  <a:gd name="T19" fmla="*/ 229 h 649"/>
                  <a:gd name="T20" fmla="*/ 0 w 649"/>
                  <a:gd name="T21" fmla="*/ 325 h 649"/>
                  <a:gd name="T22" fmla="*/ 16 w 649"/>
                  <a:gd name="T23" fmla="*/ 420 h 649"/>
                  <a:gd name="T24" fmla="*/ 56 w 649"/>
                  <a:gd name="T25" fmla="*/ 507 h 649"/>
                  <a:gd name="T26" fmla="*/ 119 w 649"/>
                  <a:gd name="T27" fmla="*/ 576 h 649"/>
                  <a:gd name="T28" fmla="*/ 198 w 649"/>
                  <a:gd name="T29" fmla="*/ 624 h 649"/>
                  <a:gd name="T30" fmla="*/ 292 w 649"/>
                  <a:gd name="T31" fmla="*/ 647 h 649"/>
                  <a:gd name="T32" fmla="*/ 390 w 649"/>
                  <a:gd name="T33" fmla="*/ 643 h 649"/>
                  <a:gd name="T34" fmla="*/ 480 w 649"/>
                  <a:gd name="T35" fmla="*/ 610 h 649"/>
                  <a:gd name="T36" fmla="*/ 555 w 649"/>
                  <a:gd name="T37" fmla="*/ 555 h 649"/>
                  <a:gd name="T38" fmla="*/ 611 w 649"/>
                  <a:gd name="T39" fmla="*/ 480 h 649"/>
                  <a:gd name="T40" fmla="*/ 644 w 649"/>
                  <a:gd name="T41" fmla="*/ 390 h 649"/>
                  <a:gd name="T42" fmla="*/ 642 w 649"/>
                  <a:gd name="T43" fmla="*/ 325 h 649"/>
                  <a:gd name="T44" fmla="*/ 628 w 649"/>
                  <a:gd name="T45" fmla="*/ 419 h 649"/>
                  <a:gd name="T46" fmla="*/ 588 w 649"/>
                  <a:gd name="T47" fmla="*/ 501 h 649"/>
                  <a:gd name="T48" fmla="*/ 526 w 649"/>
                  <a:gd name="T49" fmla="*/ 568 h 649"/>
                  <a:gd name="T50" fmla="*/ 448 w 649"/>
                  <a:gd name="T51" fmla="*/ 616 h 649"/>
                  <a:gd name="T52" fmla="*/ 357 w 649"/>
                  <a:gd name="T53" fmla="*/ 639 h 649"/>
                  <a:gd name="T54" fmla="*/ 261 w 649"/>
                  <a:gd name="T55" fmla="*/ 634 h 649"/>
                  <a:gd name="T56" fmla="*/ 175 w 649"/>
                  <a:gd name="T57" fmla="*/ 603 h 649"/>
                  <a:gd name="T58" fmla="*/ 102 w 649"/>
                  <a:gd name="T59" fmla="*/ 549 h 649"/>
                  <a:gd name="T60" fmla="*/ 46 w 649"/>
                  <a:gd name="T61" fmla="*/ 476 h 649"/>
                  <a:gd name="T62" fmla="*/ 16 w 649"/>
                  <a:gd name="T63" fmla="*/ 388 h 649"/>
                  <a:gd name="T64" fmla="*/ 10 w 649"/>
                  <a:gd name="T65" fmla="*/ 292 h 649"/>
                  <a:gd name="T66" fmla="*/ 33 w 649"/>
                  <a:gd name="T67" fmla="*/ 202 h 649"/>
                  <a:gd name="T68" fmla="*/ 81 w 649"/>
                  <a:gd name="T69" fmla="*/ 123 h 649"/>
                  <a:gd name="T70" fmla="*/ 148 w 649"/>
                  <a:gd name="T71" fmla="*/ 62 h 649"/>
                  <a:gd name="T72" fmla="*/ 231 w 649"/>
                  <a:gd name="T73" fmla="*/ 23 h 649"/>
                  <a:gd name="T74" fmla="*/ 325 w 649"/>
                  <a:gd name="T75" fmla="*/ 8 h 649"/>
                  <a:gd name="T76" fmla="*/ 419 w 649"/>
                  <a:gd name="T77" fmla="*/ 23 h 649"/>
                  <a:gd name="T78" fmla="*/ 501 w 649"/>
                  <a:gd name="T79" fmla="*/ 62 h 649"/>
                  <a:gd name="T80" fmla="*/ 569 w 649"/>
                  <a:gd name="T81" fmla="*/ 123 h 649"/>
                  <a:gd name="T82" fmla="*/ 617 w 649"/>
                  <a:gd name="T83" fmla="*/ 202 h 649"/>
                  <a:gd name="T84" fmla="*/ 640 w 649"/>
                  <a:gd name="T85" fmla="*/ 292 h 6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49"/>
                  <a:gd name="T130" fmla="*/ 0 h 649"/>
                  <a:gd name="T131" fmla="*/ 649 w 649"/>
                  <a:gd name="T132" fmla="*/ 649 h 6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49" h="649">
                    <a:moveTo>
                      <a:pt x="649" y="325"/>
                    </a:moveTo>
                    <a:lnTo>
                      <a:pt x="647" y="292"/>
                    </a:lnTo>
                    <a:lnTo>
                      <a:pt x="644" y="259"/>
                    </a:lnTo>
                    <a:lnTo>
                      <a:pt x="636" y="229"/>
                    </a:lnTo>
                    <a:lnTo>
                      <a:pt x="624" y="198"/>
                    </a:lnTo>
                    <a:lnTo>
                      <a:pt x="611" y="169"/>
                    </a:lnTo>
                    <a:lnTo>
                      <a:pt x="594" y="142"/>
                    </a:lnTo>
                    <a:lnTo>
                      <a:pt x="576" y="117"/>
                    </a:lnTo>
                    <a:lnTo>
                      <a:pt x="555" y="94"/>
                    </a:lnTo>
                    <a:lnTo>
                      <a:pt x="532" y="73"/>
                    </a:lnTo>
                    <a:lnTo>
                      <a:pt x="507" y="56"/>
                    </a:lnTo>
                    <a:lnTo>
                      <a:pt x="480" y="39"/>
                    </a:lnTo>
                    <a:lnTo>
                      <a:pt x="452" y="25"/>
                    </a:lnTo>
                    <a:lnTo>
                      <a:pt x="421" y="14"/>
                    </a:lnTo>
                    <a:lnTo>
                      <a:pt x="390" y="6"/>
                    </a:lnTo>
                    <a:lnTo>
                      <a:pt x="357" y="2"/>
                    </a:lnTo>
                    <a:lnTo>
                      <a:pt x="325" y="0"/>
                    </a:lnTo>
                    <a:lnTo>
                      <a:pt x="292" y="2"/>
                    </a:lnTo>
                    <a:lnTo>
                      <a:pt x="260" y="6"/>
                    </a:lnTo>
                    <a:lnTo>
                      <a:pt x="229" y="14"/>
                    </a:lnTo>
                    <a:lnTo>
                      <a:pt x="198" y="25"/>
                    </a:lnTo>
                    <a:lnTo>
                      <a:pt x="171" y="39"/>
                    </a:lnTo>
                    <a:lnTo>
                      <a:pt x="144" y="56"/>
                    </a:lnTo>
                    <a:lnTo>
                      <a:pt x="119" y="73"/>
                    </a:lnTo>
                    <a:lnTo>
                      <a:pt x="96" y="94"/>
                    </a:lnTo>
                    <a:lnTo>
                      <a:pt x="75" y="117"/>
                    </a:lnTo>
                    <a:lnTo>
                      <a:pt x="56" y="142"/>
                    </a:lnTo>
                    <a:lnTo>
                      <a:pt x="39" y="169"/>
                    </a:lnTo>
                    <a:lnTo>
                      <a:pt x="25" y="198"/>
                    </a:lnTo>
                    <a:lnTo>
                      <a:pt x="16" y="229"/>
                    </a:lnTo>
                    <a:lnTo>
                      <a:pt x="8" y="259"/>
                    </a:lnTo>
                    <a:lnTo>
                      <a:pt x="2" y="292"/>
                    </a:lnTo>
                    <a:lnTo>
                      <a:pt x="0" y="325"/>
                    </a:lnTo>
                    <a:lnTo>
                      <a:pt x="2" y="357"/>
                    </a:lnTo>
                    <a:lnTo>
                      <a:pt x="8" y="390"/>
                    </a:lnTo>
                    <a:lnTo>
                      <a:pt x="16" y="420"/>
                    </a:lnTo>
                    <a:lnTo>
                      <a:pt x="25" y="451"/>
                    </a:lnTo>
                    <a:lnTo>
                      <a:pt x="39" y="480"/>
                    </a:lnTo>
                    <a:lnTo>
                      <a:pt x="56" y="507"/>
                    </a:lnTo>
                    <a:lnTo>
                      <a:pt x="75" y="532"/>
                    </a:lnTo>
                    <a:lnTo>
                      <a:pt x="96" y="555"/>
                    </a:lnTo>
                    <a:lnTo>
                      <a:pt x="119" y="576"/>
                    </a:lnTo>
                    <a:lnTo>
                      <a:pt x="144" y="593"/>
                    </a:lnTo>
                    <a:lnTo>
                      <a:pt x="171" y="610"/>
                    </a:lnTo>
                    <a:lnTo>
                      <a:pt x="198" y="624"/>
                    </a:lnTo>
                    <a:lnTo>
                      <a:pt x="229" y="635"/>
                    </a:lnTo>
                    <a:lnTo>
                      <a:pt x="260" y="643"/>
                    </a:lnTo>
                    <a:lnTo>
                      <a:pt x="292" y="647"/>
                    </a:lnTo>
                    <a:lnTo>
                      <a:pt x="325" y="649"/>
                    </a:lnTo>
                    <a:lnTo>
                      <a:pt x="357" y="647"/>
                    </a:lnTo>
                    <a:lnTo>
                      <a:pt x="390" y="643"/>
                    </a:lnTo>
                    <a:lnTo>
                      <a:pt x="421" y="635"/>
                    </a:lnTo>
                    <a:lnTo>
                      <a:pt x="452" y="624"/>
                    </a:lnTo>
                    <a:lnTo>
                      <a:pt x="480" y="610"/>
                    </a:lnTo>
                    <a:lnTo>
                      <a:pt x="507" y="593"/>
                    </a:lnTo>
                    <a:lnTo>
                      <a:pt x="532" y="576"/>
                    </a:lnTo>
                    <a:lnTo>
                      <a:pt x="555" y="555"/>
                    </a:lnTo>
                    <a:lnTo>
                      <a:pt x="576" y="532"/>
                    </a:lnTo>
                    <a:lnTo>
                      <a:pt x="594" y="507"/>
                    </a:lnTo>
                    <a:lnTo>
                      <a:pt x="611" y="480"/>
                    </a:lnTo>
                    <a:lnTo>
                      <a:pt x="624" y="451"/>
                    </a:lnTo>
                    <a:lnTo>
                      <a:pt x="636" y="420"/>
                    </a:lnTo>
                    <a:lnTo>
                      <a:pt x="644" y="390"/>
                    </a:lnTo>
                    <a:lnTo>
                      <a:pt x="647" y="357"/>
                    </a:lnTo>
                    <a:lnTo>
                      <a:pt x="649" y="325"/>
                    </a:lnTo>
                    <a:close/>
                    <a:moveTo>
                      <a:pt x="642" y="325"/>
                    </a:moveTo>
                    <a:lnTo>
                      <a:pt x="640" y="357"/>
                    </a:lnTo>
                    <a:lnTo>
                      <a:pt x="636" y="388"/>
                    </a:lnTo>
                    <a:lnTo>
                      <a:pt x="628" y="419"/>
                    </a:lnTo>
                    <a:lnTo>
                      <a:pt x="617" y="447"/>
                    </a:lnTo>
                    <a:lnTo>
                      <a:pt x="603" y="476"/>
                    </a:lnTo>
                    <a:lnTo>
                      <a:pt x="588" y="501"/>
                    </a:lnTo>
                    <a:lnTo>
                      <a:pt x="569" y="526"/>
                    </a:lnTo>
                    <a:lnTo>
                      <a:pt x="549" y="549"/>
                    </a:lnTo>
                    <a:lnTo>
                      <a:pt x="526" y="568"/>
                    </a:lnTo>
                    <a:lnTo>
                      <a:pt x="501" y="587"/>
                    </a:lnTo>
                    <a:lnTo>
                      <a:pt x="476" y="603"/>
                    </a:lnTo>
                    <a:lnTo>
                      <a:pt x="448" y="616"/>
                    </a:lnTo>
                    <a:lnTo>
                      <a:pt x="419" y="626"/>
                    </a:lnTo>
                    <a:lnTo>
                      <a:pt x="388" y="634"/>
                    </a:lnTo>
                    <a:lnTo>
                      <a:pt x="357" y="639"/>
                    </a:lnTo>
                    <a:lnTo>
                      <a:pt x="325" y="641"/>
                    </a:lnTo>
                    <a:lnTo>
                      <a:pt x="292" y="639"/>
                    </a:lnTo>
                    <a:lnTo>
                      <a:pt x="261" y="634"/>
                    </a:lnTo>
                    <a:lnTo>
                      <a:pt x="231" y="626"/>
                    </a:lnTo>
                    <a:lnTo>
                      <a:pt x="202" y="616"/>
                    </a:lnTo>
                    <a:lnTo>
                      <a:pt x="175" y="603"/>
                    </a:lnTo>
                    <a:lnTo>
                      <a:pt x="148" y="587"/>
                    </a:lnTo>
                    <a:lnTo>
                      <a:pt x="123" y="568"/>
                    </a:lnTo>
                    <a:lnTo>
                      <a:pt x="102" y="549"/>
                    </a:lnTo>
                    <a:lnTo>
                      <a:pt x="81" y="526"/>
                    </a:lnTo>
                    <a:lnTo>
                      <a:pt x="64" y="501"/>
                    </a:lnTo>
                    <a:lnTo>
                      <a:pt x="46" y="476"/>
                    </a:lnTo>
                    <a:lnTo>
                      <a:pt x="33" y="447"/>
                    </a:lnTo>
                    <a:lnTo>
                      <a:pt x="23" y="419"/>
                    </a:lnTo>
                    <a:lnTo>
                      <a:pt x="16" y="388"/>
                    </a:lnTo>
                    <a:lnTo>
                      <a:pt x="10" y="357"/>
                    </a:lnTo>
                    <a:lnTo>
                      <a:pt x="8" y="325"/>
                    </a:lnTo>
                    <a:lnTo>
                      <a:pt x="10" y="292"/>
                    </a:lnTo>
                    <a:lnTo>
                      <a:pt x="16" y="261"/>
                    </a:lnTo>
                    <a:lnTo>
                      <a:pt x="23" y="230"/>
                    </a:lnTo>
                    <a:lnTo>
                      <a:pt x="33" y="202"/>
                    </a:lnTo>
                    <a:lnTo>
                      <a:pt x="46" y="173"/>
                    </a:lnTo>
                    <a:lnTo>
                      <a:pt x="64" y="148"/>
                    </a:lnTo>
                    <a:lnTo>
                      <a:pt x="81" y="123"/>
                    </a:lnTo>
                    <a:lnTo>
                      <a:pt x="102" y="100"/>
                    </a:lnTo>
                    <a:lnTo>
                      <a:pt x="123" y="81"/>
                    </a:lnTo>
                    <a:lnTo>
                      <a:pt x="148" y="62"/>
                    </a:lnTo>
                    <a:lnTo>
                      <a:pt x="175" y="46"/>
                    </a:lnTo>
                    <a:lnTo>
                      <a:pt x="202" y="33"/>
                    </a:lnTo>
                    <a:lnTo>
                      <a:pt x="231" y="23"/>
                    </a:lnTo>
                    <a:lnTo>
                      <a:pt x="261" y="15"/>
                    </a:lnTo>
                    <a:lnTo>
                      <a:pt x="292" y="10"/>
                    </a:lnTo>
                    <a:lnTo>
                      <a:pt x="325" y="8"/>
                    </a:lnTo>
                    <a:lnTo>
                      <a:pt x="357" y="10"/>
                    </a:lnTo>
                    <a:lnTo>
                      <a:pt x="388" y="15"/>
                    </a:lnTo>
                    <a:lnTo>
                      <a:pt x="419" y="23"/>
                    </a:lnTo>
                    <a:lnTo>
                      <a:pt x="448" y="33"/>
                    </a:lnTo>
                    <a:lnTo>
                      <a:pt x="476" y="46"/>
                    </a:lnTo>
                    <a:lnTo>
                      <a:pt x="501" y="62"/>
                    </a:lnTo>
                    <a:lnTo>
                      <a:pt x="526" y="81"/>
                    </a:lnTo>
                    <a:lnTo>
                      <a:pt x="549" y="100"/>
                    </a:lnTo>
                    <a:lnTo>
                      <a:pt x="569" y="123"/>
                    </a:lnTo>
                    <a:lnTo>
                      <a:pt x="588" y="148"/>
                    </a:lnTo>
                    <a:lnTo>
                      <a:pt x="603" y="173"/>
                    </a:lnTo>
                    <a:lnTo>
                      <a:pt x="617" y="202"/>
                    </a:lnTo>
                    <a:lnTo>
                      <a:pt x="628" y="230"/>
                    </a:lnTo>
                    <a:lnTo>
                      <a:pt x="636" y="261"/>
                    </a:lnTo>
                    <a:lnTo>
                      <a:pt x="640" y="292"/>
                    </a:lnTo>
                    <a:lnTo>
                      <a:pt x="642" y="325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8" name="Freeform 142">
                <a:extLst>
                  <a:ext uri="{FF2B5EF4-FFF2-40B4-BE49-F238E27FC236}">
                    <a16:creationId xmlns:a16="http://schemas.microsoft.com/office/drawing/2014/main" id="{0259A153-559E-488A-93BA-9958F0C210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" y="1859"/>
                <a:ext cx="641" cy="641"/>
              </a:xfrm>
              <a:custGeom>
                <a:avLst/>
                <a:gdLst>
                  <a:gd name="T0" fmla="*/ 636 w 641"/>
                  <a:gd name="T1" fmla="*/ 255 h 641"/>
                  <a:gd name="T2" fmla="*/ 603 w 641"/>
                  <a:gd name="T3" fmla="*/ 167 h 641"/>
                  <a:gd name="T4" fmla="*/ 547 w 641"/>
                  <a:gd name="T5" fmla="*/ 94 h 641"/>
                  <a:gd name="T6" fmla="*/ 474 w 641"/>
                  <a:gd name="T7" fmla="*/ 38 h 641"/>
                  <a:gd name="T8" fmla="*/ 386 w 641"/>
                  <a:gd name="T9" fmla="*/ 6 h 641"/>
                  <a:gd name="T10" fmla="*/ 288 w 641"/>
                  <a:gd name="T11" fmla="*/ 2 h 641"/>
                  <a:gd name="T12" fmla="*/ 196 w 641"/>
                  <a:gd name="T13" fmla="*/ 25 h 641"/>
                  <a:gd name="T14" fmla="*/ 117 w 641"/>
                  <a:gd name="T15" fmla="*/ 73 h 641"/>
                  <a:gd name="T16" fmla="*/ 56 w 641"/>
                  <a:gd name="T17" fmla="*/ 142 h 641"/>
                  <a:gd name="T18" fmla="*/ 16 w 641"/>
                  <a:gd name="T19" fmla="*/ 225 h 641"/>
                  <a:gd name="T20" fmla="*/ 0 w 641"/>
                  <a:gd name="T21" fmla="*/ 321 h 641"/>
                  <a:gd name="T22" fmla="*/ 16 w 641"/>
                  <a:gd name="T23" fmla="*/ 416 h 641"/>
                  <a:gd name="T24" fmla="*/ 56 w 641"/>
                  <a:gd name="T25" fmla="*/ 499 h 641"/>
                  <a:gd name="T26" fmla="*/ 117 w 641"/>
                  <a:gd name="T27" fmla="*/ 568 h 641"/>
                  <a:gd name="T28" fmla="*/ 196 w 641"/>
                  <a:gd name="T29" fmla="*/ 616 h 641"/>
                  <a:gd name="T30" fmla="*/ 288 w 641"/>
                  <a:gd name="T31" fmla="*/ 639 h 641"/>
                  <a:gd name="T32" fmla="*/ 386 w 641"/>
                  <a:gd name="T33" fmla="*/ 635 h 641"/>
                  <a:gd name="T34" fmla="*/ 474 w 641"/>
                  <a:gd name="T35" fmla="*/ 603 h 641"/>
                  <a:gd name="T36" fmla="*/ 547 w 641"/>
                  <a:gd name="T37" fmla="*/ 547 h 641"/>
                  <a:gd name="T38" fmla="*/ 603 w 641"/>
                  <a:gd name="T39" fmla="*/ 474 h 641"/>
                  <a:gd name="T40" fmla="*/ 636 w 641"/>
                  <a:gd name="T41" fmla="*/ 386 h 641"/>
                  <a:gd name="T42" fmla="*/ 634 w 641"/>
                  <a:gd name="T43" fmla="*/ 321 h 641"/>
                  <a:gd name="T44" fmla="*/ 618 w 641"/>
                  <a:gd name="T45" fmla="*/ 413 h 641"/>
                  <a:gd name="T46" fmla="*/ 580 w 641"/>
                  <a:gd name="T47" fmla="*/ 495 h 641"/>
                  <a:gd name="T48" fmla="*/ 520 w 641"/>
                  <a:gd name="T49" fmla="*/ 562 h 641"/>
                  <a:gd name="T50" fmla="*/ 442 w 641"/>
                  <a:gd name="T51" fmla="*/ 608 h 641"/>
                  <a:gd name="T52" fmla="*/ 353 w 641"/>
                  <a:gd name="T53" fmla="*/ 631 h 641"/>
                  <a:gd name="T54" fmla="*/ 257 w 641"/>
                  <a:gd name="T55" fmla="*/ 626 h 641"/>
                  <a:gd name="T56" fmla="*/ 173 w 641"/>
                  <a:gd name="T57" fmla="*/ 595 h 641"/>
                  <a:gd name="T58" fmla="*/ 100 w 641"/>
                  <a:gd name="T59" fmla="*/ 541 h 641"/>
                  <a:gd name="T60" fmla="*/ 46 w 641"/>
                  <a:gd name="T61" fmla="*/ 470 h 641"/>
                  <a:gd name="T62" fmla="*/ 16 w 641"/>
                  <a:gd name="T63" fmla="*/ 384 h 641"/>
                  <a:gd name="T64" fmla="*/ 10 w 641"/>
                  <a:gd name="T65" fmla="*/ 288 h 641"/>
                  <a:gd name="T66" fmla="*/ 33 w 641"/>
                  <a:gd name="T67" fmla="*/ 200 h 641"/>
                  <a:gd name="T68" fmla="*/ 81 w 641"/>
                  <a:gd name="T69" fmla="*/ 123 h 641"/>
                  <a:gd name="T70" fmla="*/ 146 w 641"/>
                  <a:gd name="T71" fmla="*/ 61 h 641"/>
                  <a:gd name="T72" fmla="*/ 229 w 641"/>
                  <a:gd name="T73" fmla="*/ 23 h 641"/>
                  <a:gd name="T74" fmla="*/ 321 w 641"/>
                  <a:gd name="T75" fmla="*/ 8 h 641"/>
                  <a:gd name="T76" fmla="*/ 415 w 641"/>
                  <a:gd name="T77" fmla="*/ 23 h 641"/>
                  <a:gd name="T78" fmla="*/ 496 w 641"/>
                  <a:gd name="T79" fmla="*/ 61 h 641"/>
                  <a:gd name="T80" fmla="*/ 563 w 641"/>
                  <a:gd name="T81" fmla="*/ 123 h 641"/>
                  <a:gd name="T82" fmla="*/ 609 w 641"/>
                  <a:gd name="T83" fmla="*/ 200 h 641"/>
                  <a:gd name="T84" fmla="*/ 632 w 641"/>
                  <a:gd name="T85" fmla="*/ 288 h 6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41"/>
                  <a:gd name="T130" fmla="*/ 0 h 641"/>
                  <a:gd name="T131" fmla="*/ 641 w 641"/>
                  <a:gd name="T132" fmla="*/ 641 h 6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41" h="641">
                    <a:moveTo>
                      <a:pt x="641" y="321"/>
                    </a:moveTo>
                    <a:lnTo>
                      <a:pt x="640" y="288"/>
                    </a:lnTo>
                    <a:lnTo>
                      <a:pt x="636" y="255"/>
                    </a:lnTo>
                    <a:lnTo>
                      <a:pt x="628" y="225"/>
                    </a:lnTo>
                    <a:lnTo>
                      <a:pt x="616" y="196"/>
                    </a:lnTo>
                    <a:lnTo>
                      <a:pt x="603" y="167"/>
                    </a:lnTo>
                    <a:lnTo>
                      <a:pt x="588" y="142"/>
                    </a:lnTo>
                    <a:lnTo>
                      <a:pt x="568" y="117"/>
                    </a:lnTo>
                    <a:lnTo>
                      <a:pt x="547" y="94"/>
                    </a:lnTo>
                    <a:lnTo>
                      <a:pt x="524" y="73"/>
                    </a:lnTo>
                    <a:lnTo>
                      <a:pt x="501" y="56"/>
                    </a:lnTo>
                    <a:lnTo>
                      <a:pt x="474" y="38"/>
                    </a:lnTo>
                    <a:lnTo>
                      <a:pt x="446" y="25"/>
                    </a:lnTo>
                    <a:lnTo>
                      <a:pt x="417" y="13"/>
                    </a:lnTo>
                    <a:lnTo>
                      <a:pt x="386" y="6"/>
                    </a:lnTo>
                    <a:lnTo>
                      <a:pt x="353" y="2"/>
                    </a:lnTo>
                    <a:lnTo>
                      <a:pt x="321" y="0"/>
                    </a:lnTo>
                    <a:lnTo>
                      <a:pt x="288" y="2"/>
                    </a:lnTo>
                    <a:lnTo>
                      <a:pt x="257" y="6"/>
                    </a:lnTo>
                    <a:lnTo>
                      <a:pt x="227" y="13"/>
                    </a:lnTo>
                    <a:lnTo>
                      <a:pt x="196" y="25"/>
                    </a:lnTo>
                    <a:lnTo>
                      <a:pt x="169" y="38"/>
                    </a:lnTo>
                    <a:lnTo>
                      <a:pt x="142" y="56"/>
                    </a:lnTo>
                    <a:lnTo>
                      <a:pt x="117" y="73"/>
                    </a:lnTo>
                    <a:lnTo>
                      <a:pt x="94" y="94"/>
                    </a:lnTo>
                    <a:lnTo>
                      <a:pt x="73" y="117"/>
                    </a:lnTo>
                    <a:lnTo>
                      <a:pt x="56" y="142"/>
                    </a:lnTo>
                    <a:lnTo>
                      <a:pt x="39" y="167"/>
                    </a:lnTo>
                    <a:lnTo>
                      <a:pt x="25" y="196"/>
                    </a:lnTo>
                    <a:lnTo>
                      <a:pt x="16" y="225"/>
                    </a:lnTo>
                    <a:lnTo>
                      <a:pt x="8" y="255"/>
                    </a:lnTo>
                    <a:lnTo>
                      <a:pt x="2" y="288"/>
                    </a:lnTo>
                    <a:lnTo>
                      <a:pt x="0" y="321"/>
                    </a:lnTo>
                    <a:lnTo>
                      <a:pt x="2" y="353"/>
                    </a:lnTo>
                    <a:lnTo>
                      <a:pt x="8" y="386"/>
                    </a:lnTo>
                    <a:lnTo>
                      <a:pt x="16" y="416"/>
                    </a:lnTo>
                    <a:lnTo>
                      <a:pt x="25" y="445"/>
                    </a:lnTo>
                    <a:lnTo>
                      <a:pt x="39" y="474"/>
                    </a:lnTo>
                    <a:lnTo>
                      <a:pt x="56" y="499"/>
                    </a:lnTo>
                    <a:lnTo>
                      <a:pt x="73" y="524"/>
                    </a:lnTo>
                    <a:lnTo>
                      <a:pt x="94" y="547"/>
                    </a:lnTo>
                    <a:lnTo>
                      <a:pt x="117" y="568"/>
                    </a:lnTo>
                    <a:lnTo>
                      <a:pt x="142" y="585"/>
                    </a:lnTo>
                    <a:lnTo>
                      <a:pt x="169" y="603"/>
                    </a:lnTo>
                    <a:lnTo>
                      <a:pt x="196" y="616"/>
                    </a:lnTo>
                    <a:lnTo>
                      <a:pt x="227" y="628"/>
                    </a:lnTo>
                    <a:lnTo>
                      <a:pt x="257" y="635"/>
                    </a:lnTo>
                    <a:lnTo>
                      <a:pt x="288" y="639"/>
                    </a:lnTo>
                    <a:lnTo>
                      <a:pt x="321" y="641"/>
                    </a:lnTo>
                    <a:lnTo>
                      <a:pt x="353" y="639"/>
                    </a:lnTo>
                    <a:lnTo>
                      <a:pt x="386" y="635"/>
                    </a:lnTo>
                    <a:lnTo>
                      <a:pt x="417" y="628"/>
                    </a:lnTo>
                    <a:lnTo>
                      <a:pt x="446" y="616"/>
                    </a:lnTo>
                    <a:lnTo>
                      <a:pt x="474" y="603"/>
                    </a:lnTo>
                    <a:lnTo>
                      <a:pt x="501" y="585"/>
                    </a:lnTo>
                    <a:lnTo>
                      <a:pt x="524" y="568"/>
                    </a:lnTo>
                    <a:lnTo>
                      <a:pt x="547" y="547"/>
                    </a:lnTo>
                    <a:lnTo>
                      <a:pt x="568" y="524"/>
                    </a:lnTo>
                    <a:lnTo>
                      <a:pt x="588" y="499"/>
                    </a:lnTo>
                    <a:lnTo>
                      <a:pt x="603" y="474"/>
                    </a:lnTo>
                    <a:lnTo>
                      <a:pt x="616" y="445"/>
                    </a:lnTo>
                    <a:lnTo>
                      <a:pt x="628" y="416"/>
                    </a:lnTo>
                    <a:lnTo>
                      <a:pt x="636" y="386"/>
                    </a:lnTo>
                    <a:lnTo>
                      <a:pt x="640" y="353"/>
                    </a:lnTo>
                    <a:lnTo>
                      <a:pt x="641" y="321"/>
                    </a:lnTo>
                    <a:close/>
                    <a:moveTo>
                      <a:pt x="634" y="321"/>
                    </a:moveTo>
                    <a:lnTo>
                      <a:pt x="632" y="353"/>
                    </a:lnTo>
                    <a:lnTo>
                      <a:pt x="628" y="384"/>
                    </a:lnTo>
                    <a:lnTo>
                      <a:pt x="618" y="413"/>
                    </a:lnTo>
                    <a:lnTo>
                      <a:pt x="609" y="441"/>
                    </a:lnTo>
                    <a:lnTo>
                      <a:pt x="595" y="470"/>
                    </a:lnTo>
                    <a:lnTo>
                      <a:pt x="580" y="495"/>
                    </a:lnTo>
                    <a:lnTo>
                      <a:pt x="563" y="518"/>
                    </a:lnTo>
                    <a:lnTo>
                      <a:pt x="542" y="541"/>
                    </a:lnTo>
                    <a:lnTo>
                      <a:pt x="520" y="562"/>
                    </a:lnTo>
                    <a:lnTo>
                      <a:pt x="496" y="580"/>
                    </a:lnTo>
                    <a:lnTo>
                      <a:pt x="471" y="595"/>
                    </a:lnTo>
                    <a:lnTo>
                      <a:pt x="442" y="608"/>
                    </a:lnTo>
                    <a:lnTo>
                      <a:pt x="415" y="618"/>
                    </a:lnTo>
                    <a:lnTo>
                      <a:pt x="384" y="626"/>
                    </a:lnTo>
                    <a:lnTo>
                      <a:pt x="353" y="631"/>
                    </a:lnTo>
                    <a:lnTo>
                      <a:pt x="321" y="633"/>
                    </a:lnTo>
                    <a:lnTo>
                      <a:pt x="290" y="631"/>
                    </a:lnTo>
                    <a:lnTo>
                      <a:pt x="257" y="626"/>
                    </a:lnTo>
                    <a:lnTo>
                      <a:pt x="229" y="618"/>
                    </a:lnTo>
                    <a:lnTo>
                      <a:pt x="200" y="608"/>
                    </a:lnTo>
                    <a:lnTo>
                      <a:pt x="173" y="595"/>
                    </a:lnTo>
                    <a:lnTo>
                      <a:pt x="146" y="580"/>
                    </a:lnTo>
                    <a:lnTo>
                      <a:pt x="123" y="562"/>
                    </a:lnTo>
                    <a:lnTo>
                      <a:pt x="100" y="541"/>
                    </a:lnTo>
                    <a:lnTo>
                      <a:pt x="81" y="518"/>
                    </a:lnTo>
                    <a:lnTo>
                      <a:pt x="62" y="495"/>
                    </a:lnTo>
                    <a:lnTo>
                      <a:pt x="46" y="470"/>
                    </a:lnTo>
                    <a:lnTo>
                      <a:pt x="33" y="441"/>
                    </a:lnTo>
                    <a:lnTo>
                      <a:pt x="23" y="413"/>
                    </a:lnTo>
                    <a:lnTo>
                      <a:pt x="16" y="384"/>
                    </a:lnTo>
                    <a:lnTo>
                      <a:pt x="10" y="353"/>
                    </a:lnTo>
                    <a:lnTo>
                      <a:pt x="10" y="321"/>
                    </a:lnTo>
                    <a:lnTo>
                      <a:pt x="10" y="288"/>
                    </a:lnTo>
                    <a:lnTo>
                      <a:pt x="16" y="257"/>
                    </a:lnTo>
                    <a:lnTo>
                      <a:pt x="23" y="228"/>
                    </a:lnTo>
                    <a:lnTo>
                      <a:pt x="33" y="200"/>
                    </a:lnTo>
                    <a:lnTo>
                      <a:pt x="46" y="171"/>
                    </a:lnTo>
                    <a:lnTo>
                      <a:pt x="62" y="146"/>
                    </a:lnTo>
                    <a:lnTo>
                      <a:pt x="81" y="123"/>
                    </a:lnTo>
                    <a:lnTo>
                      <a:pt x="100" y="100"/>
                    </a:lnTo>
                    <a:lnTo>
                      <a:pt x="123" y="79"/>
                    </a:lnTo>
                    <a:lnTo>
                      <a:pt x="146" y="61"/>
                    </a:lnTo>
                    <a:lnTo>
                      <a:pt x="173" y="46"/>
                    </a:lnTo>
                    <a:lnTo>
                      <a:pt x="200" y="33"/>
                    </a:lnTo>
                    <a:lnTo>
                      <a:pt x="229" y="23"/>
                    </a:lnTo>
                    <a:lnTo>
                      <a:pt x="257" y="15"/>
                    </a:lnTo>
                    <a:lnTo>
                      <a:pt x="290" y="10"/>
                    </a:lnTo>
                    <a:lnTo>
                      <a:pt x="321" y="8"/>
                    </a:lnTo>
                    <a:lnTo>
                      <a:pt x="353" y="10"/>
                    </a:lnTo>
                    <a:lnTo>
                      <a:pt x="384" y="15"/>
                    </a:lnTo>
                    <a:lnTo>
                      <a:pt x="415" y="23"/>
                    </a:lnTo>
                    <a:lnTo>
                      <a:pt x="442" y="33"/>
                    </a:lnTo>
                    <a:lnTo>
                      <a:pt x="471" y="46"/>
                    </a:lnTo>
                    <a:lnTo>
                      <a:pt x="496" y="61"/>
                    </a:lnTo>
                    <a:lnTo>
                      <a:pt x="520" y="79"/>
                    </a:lnTo>
                    <a:lnTo>
                      <a:pt x="542" y="100"/>
                    </a:lnTo>
                    <a:lnTo>
                      <a:pt x="563" y="123"/>
                    </a:lnTo>
                    <a:lnTo>
                      <a:pt x="580" y="146"/>
                    </a:lnTo>
                    <a:lnTo>
                      <a:pt x="595" y="171"/>
                    </a:lnTo>
                    <a:lnTo>
                      <a:pt x="609" y="200"/>
                    </a:lnTo>
                    <a:lnTo>
                      <a:pt x="618" y="228"/>
                    </a:lnTo>
                    <a:lnTo>
                      <a:pt x="628" y="257"/>
                    </a:lnTo>
                    <a:lnTo>
                      <a:pt x="632" y="288"/>
                    </a:lnTo>
                    <a:lnTo>
                      <a:pt x="634" y="321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9" name="Freeform 143">
                <a:extLst>
                  <a:ext uri="{FF2B5EF4-FFF2-40B4-BE49-F238E27FC236}">
                    <a16:creationId xmlns:a16="http://schemas.microsoft.com/office/drawing/2014/main" id="{2DA4DF16-EC0A-4B24-B33A-9698F9EFFD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" y="1863"/>
                <a:ext cx="634" cy="633"/>
              </a:xfrm>
              <a:custGeom>
                <a:avLst/>
                <a:gdLst>
                  <a:gd name="T0" fmla="*/ 628 w 634"/>
                  <a:gd name="T1" fmla="*/ 253 h 633"/>
                  <a:gd name="T2" fmla="*/ 595 w 634"/>
                  <a:gd name="T3" fmla="*/ 165 h 633"/>
                  <a:gd name="T4" fmla="*/ 541 w 634"/>
                  <a:gd name="T5" fmla="*/ 92 h 633"/>
                  <a:gd name="T6" fmla="*/ 468 w 634"/>
                  <a:gd name="T7" fmla="*/ 38 h 633"/>
                  <a:gd name="T8" fmla="*/ 380 w 634"/>
                  <a:gd name="T9" fmla="*/ 7 h 633"/>
                  <a:gd name="T10" fmla="*/ 284 w 634"/>
                  <a:gd name="T11" fmla="*/ 2 h 633"/>
                  <a:gd name="T12" fmla="*/ 194 w 634"/>
                  <a:gd name="T13" fmla="*/ 25 h 633"/>
                  <a:gd name="T14" fmla="*/ 115 w 634"/>
                  <a:gd name="T15" fmla="*/ 73 h 633"/>
                  <a:gd name="T16" fmla="*/ 56 w 634"/>
                  <a:gd name="T17" fmla="*/ 140 h 633"/>
                  <a:gd name="T18" fmla="*/ 15 w 634"/>
                  <a:gd name="T19" fmla="*/ 222 h 633"/>
                  <a:gd name="T20" fmla="*/ 0 w 634"/>
                  <a:gd name="T21" fmla="*/ 317 h 633"/>
                  <a:gd name="T22" fmla="*/ 15 w 634"/>
                  <a:gd name="T23" fmla="*/ 411 h 633"/>
                  <a:gd name="T24" fmla="*/ 56 w 634"/>
                  <a:gd name="T25" fmla="*/ 493 h 633"/>
                  <a:gd name="T26" fmla="*/ 115 w 634"/>
                  <a:gd name="T27" fmla="*/ 560 h 633"/>
                  <a:gd name="T28" fmla="*/ 194 w 634"/>
                  <a:gd name="T29" fmla="*/ 608 h 633"/>
                  <a:gd name="T30" fmla="*/ 284 w 634"/>
                  <a:gd name="T31" fmla="*/ 631 h 633"/>
                  <a:gd name="T32" fmla="*/ 380 w 634"/>
                  <a:gd name="T33" fmla="*/ 626 h 633"/>
                  <a:gd name="T34" fmla="*/ 468 w 634"/>
                  <a:gd name="T35" fmla="*/ 595 h 633"/>
                  <a:gd name="T36" fmla="*/ 541 w 634"/>
                  <a:gd name="T37" fmla="*/ 541 h 633"/>
                  <a:gd name="T38" fmla="*/ 595 w 634"/>
                  <a:gd name="T39" fmla="*/ 468 h 633"/>
                  <a:gd name="T40" fmla="*/ 628 w 634"/>
                  <a:gd name="T41" fmla="*/ 380 h 633"/>
                  <a:gd name="T42" fmla="*/ 626 w 634"/>
                  <a:gd name="T43" fmla="*/ 317 h 633"/>
                  <a:gd name="T44" fmla="*/ 611 w 634"/>
                  <a:gd name="T45" fmla="*/ 409 h 633"/>
                  <a:gd name="T46" fmla="*/ 572 w 634"/>
                  <a:gd name="T47" fmla="*/ 489 h 633"/>
                  <a:gd name="T48" fmla="*/ 513 w 634"/>
                  <a:gd name="T49" fmla="*/ 555 h 633"/>
                  <a:gd name="T50" fmla="*/ 438 w 634"/>
                  <a:gd name="T51" fmla="*/ 601 h 633"/>
                  <a:gd name="T52" fmla="*/ 349 w 634"/>
                  <a:gd name="T53" fmla="*/ 624 h 633"/>
                  <a:gd name="T54" fmla="*/ 255 w 634"/>
                  <a:gd name="T55" fmla="*/ 618 h 633"/>
                  <a:gd name="T56" fmla="*/ 171 w 634"/>
                  <a:gd name="T57" fmla="*/ 587 h 633"/>
                  <a:gd name="T58" fmla="*/ 100 w 634"/>
                  <a:gd name="T59" fmla="*/ 533 h 633"/>
                  <a:gd name="T60" fmla="*/ 46 w 634"/>
                  <a:gd name="T61" fmla="*/ 464 h 633"/>
                  <a:gd name="T62" fmla="*/ 15 w 634"/>
                  <a:gd name="T63" fmla="*/ 378 h 633"/>
                  <a:gd name="T64" fmla="*/ 12 w 634"/>
                  <a:gd name="T65" fmla="*/ 286 h 633"/>
                  <a:gd name="T66" fmla="*/ 33 w 634"/>
                  <a:gd name="T67" fmla="*/ 198 h 633"/>
                  <a:gd name="T68" fmla="*/ 79 w 634"/>
                  <a:gd name="T69" fmla="*/ 121 h 633"/>
                  <a:gd name="T70" fmla="*/ 144 w 634"/>
                  <a:gd name="T71" fmla="*/ 61 h 633"/>
                  <a:gd name="T72" fmla="*/ 225 w 634"/>
                  <a:gd name="T73" fmla="*/ 23 h 633"/>
                  <a:gd name="T74" fmla="*/ 317 w 634"/>
                  <a:gd name="T75" fmla="*/ 7 h 633"/>
                  <a:gd name="T76" fmla="*/ 409 w 634"/>
                  <a:gd name="T77" fmla="*/ 23 h 633"/>
                  <a:gd name="T78" fmla="*/ 490 w 634"/>
                  <a:gd name="T79" fmla="*/ 61 h 633"/>
                  <a:gd name="T80" fmla="*/ 555 w 634"/>
                  <a:gd name="T81" fmla="*/ 121 h 633"/>
                  <a:gd name="T82" fmla="*/ 601 w 634"/>
                  <a:gd name="T83" fmla="*/ 198 h 633"/>
                  <a:gd name="T84" fmla="*/ 624 w 634"/>
                  <a:gd name="T85" fmla="*/ 286 h 6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34"/>
                  <a:gd name="T130" fmla="*/ 0 h 633"/>
                  <a:gd name="T131" fmla="*/ 634 w 634"/>
                  <a:gd name="T132" fmla="*/ 633 h 6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34" h="633">
                    <a:moveTo>
                      <a:pt x="634" y="317"/>
                    </a:moveTo>
                    <a:lnTo>
                      <a:pt x="632" y="284"/>
                    </a:lnTo>
                    <a:lnTo>
                      <a:pt x="628" y="253"/>
                    </a:lnTo>
                    <a:lnTo>
                      <a:pt x="620" y="222"/>
                    </a:lnTo>
                    <a:lnTo>
                      <a:pt x="609" y="194"/>
                    </a:lnTo>
                    <a:lnTo>
                      <a:pt x="595" y="165"/>
                    </a:lnTo>
                    <a:lnTo>
                      <a:pt x="580" y="140"/>
                    </a:lnTo>
                    <a:lnTo>
                      <a:pt x="561" y="115"/>
                    </a:lnTo>
                    <a:lnTo>
                      <a:pt x="541" y="92"/>
                    </a:lnTo>
                    <a:lnTo>
                      <a:pt x="518" y="73"/>
                    </a:lnTo>
                    <a:lnTo>
                      <a:pt x="493" y="54"/>
                    </a:lnTo>
                    <a:lnTo>
                      <a:pt x="468" y="38"/>
                    </a:lnTo>
                    <a:lnTo>
                      <a:pt x="440" y="25"/>
                    </a:lnTo>
                    <a:lnTo>
                      <a:pt x="411" y="15"/>
                    </a:lnTo>
                    <a:lnTo>
                      <a:pt x="380" y="7"/>
                    </a:lnTo>
                    <a:lnTo>
                      <a:pt x="349" y="2"/>
                    </a:lnTo>
                    <a:lnTo>
                      <a:pt x="317" y="0"/>
                    </a:lnTo>
                    <a:lnTo>
                      <a:pt x="284" y="2"/>
                    </a:lnTo>
                    <a:lnTo>
                      <a:pt x="253" y="7"/>
                    </a:lnTo>
                    <a:lnTo>
                      <a:pt x="223" y="15"/>
                    </a:lnTo>
                    <a:lnTo>
                      <a:pt x="194" y="25"/>
                    </a:lnTo>
                    <a:lnTo>
                      <a:pt x="167" y="38"/>
                    </a:lnTo>
                    <a:lnTo>
                      <a:pt x="140" y="54"/>
                    </a:lnTo>
                    <a:lnTo>
                      <a:pt x="115" y="73"/>
                    </a:lnTo>
                    <a:lnTo>
                      <a:pt x="94" y="92"/>
                    </a:lnTo>
                    <a:lnTo>
                      <a:pt x="73" y="115"/>
                    </a:lnTo>
                    <a:lnTo>
                      <a:pt x="56" y="140"/>
                    </a:lnTo>
                    <a:lnTo>
                      <a:pt x="38" y="165"/>
                    </a:lnTo>
                    <a:lnTo>
                      <a:pt x="25" y="194"/>
                    </a:lnTo>
                    <a:lnTo>
                      <a:pt x="15" y="222"/>
                    </a:lnTo>
                    <a:lnTo>
                      <a:pt x="8" y="253"/>
                    </a:lnTo>
                    <a:lnTo>
                      <a:pt x="2" y="284"/>
                    </a:lnTo>
                    <a:lnTo>
                      <a:pt x="0" y="317"/>
                    </a:lnTo>
                    <a:lnTo>
                      <a:pt x="2" y="349"/>
                    </a:lnTo>
                    <a:lnTo>
                      <a:pt x="8" y="380"/>
                    </a:lnTo>
                    <a:lnTo>
                      <a:pt x="15" y="411"/>
                    </a:lnTo>
                    <a:lnTo>
                      <a:pt x="25" y="439"/>
                    </a:lnTo>
                    <a:lnTo>
                      <a:pt x="38" y="468"/>
                    </a:lnTo>
                    <a:lnTo>
                      <a:pt x="56" y="493"/>
                    </a:lnTo>
                    <a:lnTo>
                      <a:pt x="73" y="518"/>
                    </a:lnTo>
                    <a:lnTo>
                      <a:pt x="94" y="541"/>
                    </a:lnTo>
                    <a:lnTo>
                      <a:pt x="115" y="560"/>
                    </a:lnTo>
                    <a:lnTo>
                      <a:pt x="140" y="579"/>
                    </a:lnTo>
                    <a:lnTo>
                      <a:pt x="167" y="595"/>
                    </a:lnTo>
                    <a:lnTo>
                      <a:pt x="194" y="608"/>
                    </a:lnTo>
                    <a:lnTo>
                      <a:pt x="223" y="618"/>
                    </a:lnTo>
                    <a:lnTo>
                      <a:pt x="253" y="626"/>
                    </a:lnTo>
                    <a:lnTo>
                      <a:pt x="284" y="631"/>
                    </a:lnTo>
                    <a:lnTo>
                      <a:pt x="317" y="633"/>
                    </a:lnTo>
                    <a:lnTo>
                      <a:pt x="349" y="631"/>
                    </a:lnTo>
                    <a:lnTo>
                      <a:pt x="380" y="626"/>
                    </a:lnTo>
                    <a:lnTo>
                      <a:pt x="411" y="618"/>
                    </a:lnTo>
                    <a:lnTo>
                      <a:pt x="440" y="608"/>
                    </a:lnTo>
                    <a:lnTo>
                      <a:pt x="468" y="595"/>
                    </a:lnTo>
                    <a:lnTo>
                      <a:pt x="493" y="579"/>
                    </a:lnTo>
                    <a:lnTo>
                      <a:pt x="518" y="560"/>
                    </a:lnTo>
                    <a:lnTo>
                      <a:pt x="541" y="541"/>
                    </a:lnTo>
                    <a:lnTo>
                      <a:pt x="561" y="518"/>
                    </a:lnTo>
                    <a:lnTo>
                      <a:pt x="580" y="493"/>
                    </a:lnTo>
                    <a:lnTo>
                      <a:pt x="595" y="468"/>
                    </a:lnTo>
                    <a:lnTo>
                      <a:pt x="609" y="439"/>
                    </a:lnTo>
                    <a:lnTo>
                      <a:pt x="620" y="411"/>
                    </a:lnTo>
                    <a:lnTo>
                      <a:pt x="628" y="380"/>
                    </a:lnTo>
                    <a:lnTo>
                      <a:pt x="632" y="349"/>
                    </a:lnTo>
                    <a:lnTo>
                      <a:pt x="634" y="317"/>
                    </a:lnTo>
                    <a:close/>
                    <a:moveTo>
                      <a:pt x="626" y="317"/>
                    </a:moveTo>
                    <a:lnTo>
                      <a:pt x="624" y="347"/>
                    </a:lnTo>
                    <a:lnTo>
                      <a:pt x="618" y="378"/>
                    </a:lnTo>
                    <a:lnTo>
                      <a:pt x="611" y="409"/>
                    </a:lnTo>
                    <a:lnTo>
                      <a:pt x="601" y="436"/>
                    </a:lnTo>
                    <a:lnTo>
                      <a:pt x="588" y="464"/>
                    </a:lnTo>
                    <a:lnTo>
                      <a:pt x="572" y="489"/>
                    </a:lnTo>
                    <a:lnTo>
                      <a:pt x="555" y="512"/>
                    </a:lnTo>
                    <a:lnTo>
                      <a:pt x="536" y="533"/>
                    </a:lnTo>
                    <a:lnTo>
                      <a:pt x="513" y="555"/>
                    </a:lnTo>
                    <a:lnTo>
                      <a:pt x="490" y="572"/>
                    </a:lnTo>
                    <a:lnTo>
                      <a:pt x="465" y="587"/>
                    </a:lnTo>
                    <a:lnTo>
                      <a:pt x="438" y="601"/>
                    </a:lnTo>
                    <a:lnTo>
                      <a:pt x="409" y="610"/>
                    </a:lnTo>
                    <a:lnTo>
                      <a:pt x="380" y="618"/>
                    </a:lnTo>
                    <a:lnTo>
                      <a:pt x="349" y="624"/>
                    </a:lnTo>
                    <a:lnTo>
                      <a:pt x="317" y="626"/>
                    </a:lnTo>
                    <a:lnTo>
                      <a:pt x="286" y="624"/>
                    </a:lnTo>
                    <a:lnTo>
                      <a:pt x="255" y="618"/>
                    </a:lnTo>
                    <a:lnTo>
                      <a:pt x="225" y="610"/>
                    </a:lnTo>
                    <a:lnTo>
                      <a:pt x="198" y="601"/>
                    </a:lnTo>
                    <a:lnTo>
                      <a:pt x="171" y="587"/>
                    </a:lnTo>
                    <a:lnTo>
                      <a:pt x="144" y="572"/>
                    </a:lnTo>
                    <a:lnTo>
                      <a:pt x="121" y="555"/>
                    </a:lnTo>
                    <a:lnTo>
                      <a:pt x="100" y="533"/>
                    </a:lnTo>
                    <a:lnTo>
                      <a:pt x="79" y="512"/>
                    </a:lnTo>
                    <a:lnTo>
                      <a:pt x="61" y="489"/>
                    </a:lnTo>
                    <a:lnTo>
                      <a:pt x="46" y="464"/>
                    </a:lnTo>
                    <a:lnTo>
                      <a:pt x="33" y="436"/>
                    </a:lnTo>
                    <a:lnTo>
                      <a:pt x="23" y="409"/>
                    </a:lnTo>
                    <a:lnTo>
                      <a:pt x="15" y="378"/>
                    </a:lnTo>
                    <a:lnTo>
                      <a:pt x="12" y="347"/>
                    </a:lnTo>
                    <a:lnTo>
                      <a:pt x="10" y="317"/>
                    </a:lnTo>
                    <a:lnTo>
                      <a:pt x="12" y="286"/>
                    </a:lnTo>
                    <a:lnTo>
                      <a:pt x="15" y="255"/>
                    </a:lnTo>
                    <a:lnTo>
                      <a:pt x="23" y="224"/>
                    </a:lnTo>
                    <a:lnTo>
                      <a:pt x="33" y="198"/>
                    </a:lnTo>
                    <a:lnTo>
                      <a:pt x="46" y="169"/>
                    </a:lnTo>
                    <a:lnTo>
                      <a:pt x="61" y="144"/>
                    </a:lnTo>
                    <a:lnTo>
                      <a:pt x="79" y="121"/>
                    </a:lnTo>
                    <a:lnTo>
                      <a:pt x="100" y="100"/>
                    </a:lnTo>
                    <a:lnTo>
                      <a:pt x="121" y="79"/>
                    </a:lnTo>
                    <a:lnTo>
                      <a:pt x="144" y="61"/>
                    </a:lnTo>
                    <a:lnTo>
                      <a:pt x="171" y="46"/>
                    </a:lnTo>
                    <a:lnTo>
                      <a:pt x="198" y="32"/>
                    </a:lnTo>
                    <a:lnTo>
                      <a:pt x="225" y="23"/>
                    </a:lnTo>
                    <a:lnTo>
                      <a:pt x="255" y="15"/>
                    </a:lnTo>
                    <a:lnTo>
                      <a:pt x="286" y="9"/>
                    </a:lnTo>
                    <a:lnTo>
                      <a:pt x="317" y="7"/>
                    </a:lnTo>
                    <a:lnTo>
                      <a:pt x="349" y="9"/>
                    </a:lnTo>
                    <a:lnTo>
                      <a:pt x="380" y="15"/>
                    </a:lnTo>
                    <a:lnTo>
                      <a:pt x="409" y="23"/>
                    </a:lnTo>
                    <a:lnTo>
                      <a:pt x="438" y="32"/>
                    </a:lnTo>
                    <a:lnTo>
                      <a:pt x="465" y="46"/>
                    </a:lnTo>
                    <a:lnTo>
                      <a:pt x="490" y="61"/>
                    </a:lnTo>
                    <a:lnTo>
                      <a:pt x="513" y="79"/>
                    </a:lnTo>
                    <a:lnTo>
                      <a:pt x="536" y="100"/>
                    </a:lnTo>
                    <a:lnTo>
                      <a:pt x="555" y="121"/>
                    </a:lnTo>
                    <a:lnTo>
                      <a:pt x="572" y="144"/>
                    </a:lnTo>
                    <a:lnTo>
                      <a:pt x="588" y="169"/>
                    </a:lnTo>
                    <a:lnTo>
                      <a:pt x="601" y="198"/>
                    </a:lnTo>
                    <a:lnTo>
                      <a:pt x="611" y="224"/>
                    </a:lnTo>
                    <a:lnTo>
                      <a:pt x="618" y="255"/>
                    </a:lnTo>
                    <a:lnTo>
                      <a:pt x="624" y="286"/>
                    </a:lnTo>
                    <a:lnTo>
                      <a:pt x="626" y="317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0" name="Freeform 144">
                <a:extLst>
                  <a:ext uri="{FF2B5EF4-FFF2-40B4-BE49-F238E27FC236}">
                    <a16:creationId xmlns:a16="http://schemas.microsoft.com/office/drawing/2014/main" id="{CCDFEADA-0AEA-4102-93E3-C7C5363FC1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5" y="1867"/>
                <a:ext cx="624" cy="625"/>
              </a:xfrm>
              <a:custGeom>
                <a:avLst/>
                <a:gdLst>
                  <a:gd name="T0" fmla="*/ 618 w 624"/>
                  <a:gd name="T1" fmla="*/ 249 h 625"/>
                  <a:gd name="T2" fmla="*/ 585 w 624"/>
                  <a:gd name="T3" fmla="*/ 163 h 625"/>
                  <a:gd name="T4" fmla="*/ 532 w 624"/>
                  <a:gd name="T5" fmla="*/ 92 h 625"/>
                  <a:gd name="T6" fmla="*/ 461 w 624"/>
                  <a:gd name="T7" fmla="*/ 38 h 625"/>
                  <a:gd name="T8" fmla="*/ 374 w 624"/>
                  <a:gd name="T9" fmla="*/ 7 h 625"/>
                  <a:gd name="T10" fmla="*/ 280 w 624"/>
                  <a:gd name="T11" fmla="*/ 2 h 625"/>
                  <a:gd name="T12" fmla="*/ 190 w 624"/>
                  <a:gd name="T13" fmla="*/ 25 h 625"/>
                  <a:gd name="T14" fmla="*/ 113 w 624"/>
                  <a:gd name="T15" fmla="*/ 71 h 625"/>
                  <a:gd name="T16" fmla="*/ 52 w 624"/>
                  <a:gd name="T17" fmla="*/ 138 h 625"/>
                  <a:gd name="T18" fmla="*/ 13 w 624"/>
                  <a:gd name="T19" fmla="*/ 220 h 625"/>
                  <a:gd name="T20" fmla="*/ 0 w 624"/>
                  <a:gd name="T21" fmla="*/ 313 h 625"/>
                  <a:gd name="T22" fmla="*/ 13 w 624"/>
                  <a:gd name="T23" fmla="*/ 405 h 625"/>
                  <a:gd name="T24" fmla="*/ 52 w 624"/>
                  <a:gd name="T25" fmla="*/ 487 h 625"/>
                  <a:gd name="T26" fmla="*/ 113 w 624"/>
                  <a:gd name="T27" fmla="*/ 554 h 625"/>
                  <a:gd name="T28" fmla="*/ 190 w 624"/>
                  <a:gd name="T29" fmla="*/ 600 h 625"/>
                  <a:gd name="T30" fmla="*/ 280 w 624"/>
                  <a:gd name="T31" fmla="*/ 623 h 625"/>
                  <a:gd name="T32" fmla="*/ 374 w 624"/>
                  <a:gd name="T33" fmla="*/ 618 h 625"/>
                  <a:gd name="T34" fmla="*/ 461 w 624"/>
                  <a:gd name="T35" fmla="*/ 587 h 625"/>
                  <a:gd name="T36" fmla="*/ 532 w 624"/>
                  <a:gd name="T37" fmla="*/ 533 h 625"/>
                  <a:gd name="T38" fmla="*/ 585 w 624"/>
                  <a:gd name="T39" fmla="*/ 462 h 625"/>
                  <a:gd name="T40" fmla="*/ 618 w 624"/>
                  <a:gd name="T41" fmla="*/ 376 h 625"/>
                  <a:gd name="T42" fmla="*/ 614 w 624"/>
                  <a:gd name="T43" fmla="*/ 313 h 625"/>
                  <a:gd name="T44" fmla="*/ 601 w 624"/>
                  <a:gd name="T45" fmla="*/ 403 h 625"/>
                  <a:gd name="T46" fmla="*/ 562 w 624"/>
                  <a:gd name="T47" fmla="*/ 483 h 625"/>
                  <a:gd name="T48" fmla="*/ 505 w 624"/>
                  <a:gd name="T49" fmla="*/ 547 h 625"/>
                  <a:gd name="T50" fmla="*/ 430 w 624"/>
                  <a:gd name="T51" fmla="*/ 593 h 625"/>
                  <a:gd name="T52" fmla="*/ 342 w 624"/>
                  <a:gd name="T53" fmla="*/ 616 h 625"/>
                  <a:gd name="T54" fmla="*/ 249 w 624"/>
                  <a:gd name="T55" fmla="*/ 610 h 625"/>
                  <a:gd name="T56" fmla="*/ 167 w 624"/>
                  <a:gd name="T57" fmla="*/ 579 h 625"/>
                  <a:gd name="T58" fmla="*/ 96 w 624"/>
                  <a:gd name="T59" fmla="*/ 527 h 625"/>
                  <a:gd name="T60" fmla="*/ 44 w 624"/>
                  <a:gd name="T61" fmla="*/ 456 h 625"/>
                  <a:gd name="T62" fmla="*/ 13 w 624"/>
                  <a:gd name="T63" fmla="*/ 374 h 625"/>
                  <a:gd name="T64" fmla="*/ 9 w 624"/>
                  <a:gd name="T65" fmla="*/ 282 h 625"/>
                  <a:gd name="T66" fmla="*/ 31 w 624"/>
                  <a:gd name="T67" fmla="*/ 194 h 625"/>
                  <a:gd name="T68" fmla="*/ 77 w 624"/>
                  <a:gd name="T69" fmla="*/ 119 h 625"/>
                  <a:gd name="T70" fmla="*/ 142 w 624"/>
                  <a:gd name="T71" fmla="*/ 61 h 625"/>
                  <a:gd name="T72" fmla="*/ 221 w 624"/>
                  <a:gd name="T73" fmla="*/ 23 h 625"/>
                  <a:gd name="T74" fmla="*/ 311 w 624"/>
                  <a:gd name="T75" fmla="*/ 9 h 625"/>
                  <a:gd name="T76" fmla="*/ 401 w 624"/>
                  <a:gd name="T77" fmla="*/ 23 h 625"/>
                  <a:gd name="T78" fmla="*/ 482 w 624"/>
                  <a:gd name="T79" fmla="*/ 61 h 625"/>
                  <a:gd name="T80" fmla="*/ 545 w 624"/>
                  <a:gd name="T81" fmla="*/ 119 h 625"/>
                  <a:gd name="T82" fmla="*/ 591 w 624"/>
                  <a:gd name="T83" fmla="*/ 194 h 625"/>
                  <a:gd name="T84" fmla="*/ 614 w 624"/>
                  <a:gd name="T85" fmla="*/ 282 h 6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24"/>
                  <a:gd name="T130" fmla="*/ 0 h 625"/>
                  <a:gd name="T131" fmla="*/ 624 w 624"/>
                  <a:gd name="T132" fmla="*/ 625 h 6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24" h="625">
                    <a:moveTo>
                      <a:pt x="624" y="313"/>
                    </a:moveTo>
                    <a:lnTo>
                      <a:pt x="622" y="280"/>
                    </a:lnTo>
                    <a:lnTo>
                      <a:pt x="618" y="249"/>
                    </a:lnTo>
                    <a:lnTo>
                      <a:pt x="608" y="220"/>
                    </a:lnTo>
                    <a:lnTo>
                      <a:pt x="599" y="192"/>
                    </a:lnTo>
                    <a:lnTo>
                      <a:pt x="585" y="163"/>
                    </a:lnTo>
                    <a:lnTo>
                      <a:pt x="570" y="138"/>
                    </a:lnTo>
                    <a:lnTo>
                      <a:pt x="553" y="115"/>
                    </a:lnTo>
                    <a:lnTo>
                      <a:pt x="532" y="92"/>
                    </a:lnTo>
                    <a:lnTo>
                      <a:pt x="510" y="71"/>
                    </a:lnTo>
                    <a:lnTo>
                      <a:pt x="486" y="53"/>
                    </a:lnTo>
                    <a:lnTo>
                      <a:pt x="461" y="38"/>
                    </a:lnTo>
                    <a:lnTo>
                      <a:pt x="432" y="25"/>
                    </a:lnTo>
                    <a:lnTo>
                      <a:pt x="405" y="15"/>
                    </a:lnTo>
                    <a:lnTo>
                      <a:pt x="374" y="7"/>
                    </a:lnTo>
                    <a:lnTo>
                      <a:pt x="343" y="2"/>
                    </a:lnTo>
                    <a:lnTo>
                      <a:pt x="311" y="0"/>
                    </a:lnTo>
                    <a:lnTo>
                      <a:pt x="280" y="2"/>
                    </a:lnTo>
                    <a:lnTo>
                      <a:pt x="247" y="7"/>
                    </a:lnTo>
                    <a:lnTo>
                      <a:pt x="219" y="15"/>
                    </a:lnTo>
                    <a:lnTo>
                      <a:pt x="190" y="25"/>
                    </a:lnTo>
                    <a:lnTo>
                      <a:pt x="163" y="38"/>
                    </a:lnTo>
                    <a:lnTo>
                      <a:pt x="136" y="53"/>
                    </a:lnTo>
                    <a:lnTo>
                      <a:pt x="113" y="71"/>
                    </a:lnTo>
                    <a:lnTo>
                      <a:pt x="90" y="92"/>
                    </a:lnTo>
                    <a:lnTo>
                      <a:pt x="71" y="115"/>
                    </a:lnTo>
                    <a:lnTo>
                      <a:pt x="52" y="138"/>
                    </a:lnTo>
                    <a:lnTo>
                      <a:pt x="36" y="163"/>
                    </a:lnTo>
                    <a:lnTo>
                      <a:pt x="23" y="192"/>
                    </a:lnTo>
                    <a:lnTo>
                      <a:pt x="13" y="220"/>
                    </a:lnTo>
                    <a:lnTo>
                      <a:pt x="6" y="249"/>
                    </a:lnTo>
                    <a:lnTo>
                      <a:pt x="0" y="280"/>
                    </a:lnTo>
                    <a:lnTo>
                      <a:pt x="0" y="313"/>
                    </a:lnTo>
                    <a:lnTo>
                      <a:pt x="0" y="345"/>
                    </a:lnTo>
                    <a:lnTo>
                      <a:pt x="6" y="376"/>
                    </a:lnTo>
                    <a:lnTo>
                      <a:pt x="13" y="405"/>
                    </a:lnTo>
                    <a:lnTo>
                      <a:pt x="23" y="433"/>
                    </a:lnTo>
                    <a:lnTo>
                      <a:pt x="36" y="462"/>
                    </a:lnTo>
                    <a:lnTo>
                      <a:pt x="52" y="487"/>
                    </a:lnTo>
                    <a:lnTo>
                      <a:pt x="71" y="510"/>
                    </a:lnTo>
                    <a:lnTo>
                      <a:pt x="90" y="533"/>
                    </a:lnTo>
                    <a:lnTo>
                      <a:pt x="113" y="554"/>
                    </a:lnTo>
                    <a:lnTo>
                      <a:pt x="136" y="572"/>
                    </a:lnTo>
                    <a:lnTo>
                      <a:pt x="163" y="587"/>
                    </a:lnTo>
                    <a:lnTo>
                      <a:pt x="190" y="600"/>
                    </a:lnTo>
                    <a:lnTo>
                      <a:pt x="219" y="610"/>
                    </a:lnTo>
                    <a:lnTo>
                      <a:pt x="247" y="618"/>
                    </a:lnTo>
                    <a:lnTo>
                      <a:pt x="280" y="623"/>
                    </a:lnTo>
                    <a:lnTo>
                      <a:pt x="311" y="625"/>
                    </a:lnTo>
                    <a:lnTo>
                      <a:pt x="343" y="623"/>
                    </a:lnTo>
                    <a:lnTo>
                      <a:pt x="374" y="618"/>
                    </a:lnTo>
                    <a:lnTo>
                      <a:pt x="405" y="610"/>
                    </a:lnTo>
                    <a:lnTo>
                      <a:pt x="432" y="600"/>
                    </a:lnTo>
                    <a:lnTo>
                      <a:pt x="461" y="587"/>
                    </a:lnTo>
                    <a:lnTo>
                      <a:pt x="486" y="572"/>
                    </a:lnTo>
                    <a:lnTo>
                      <a:pt x="510" y="554"/>
                    </a:lnTo>
                    <a:lnTo>
                      <a:pt x="532" y="533"/>
                    </a:lnTo>
                    <a:lnTo>
                      <a:pt x="553" y="510"/>
                    </a:lnTo>
                    <a:lnTo>
                      <a:pt x="570" y="487"/>
                    </a:lnTo>
                    <a:lnTo>
                      <a:pt x="585" y="462"/>
                    </a:lnTo>
                    <a:lnTo>
                      <a:pt x="599" y="433"/>
                    </a:lnTo>
                    <a:lnTo>
                      <a:pt x="608" y="405"/>
                    </a:lnTo>
                    <a:lnTo>
                      <a:pt x="618" y="376"/>
                    </a:lnTo>
                    <a:lnTo>
                      <a:pt x="622" y="345"/>
                    </a:lnTo>
                    <a:lnTo>
                      <a:pt x="624" y="313"/>
                    </a:lnTo>
                    <a:close/>
                    <a:moveTo>
                      <a:pt x="614" y="313"/>
                    </a:moveTo>
                    <a:lnTo>
                      <a:pt x="614" y="343"/>
                    </a:lnTo>
                    <a:lnTo>
                      <a:pt x="608" y="374"/>
                    </a:lnTo>
                    <a:lnTo>
                      <a:pt x="601" y="403"/>
                    </a:lnTo>
                    <a:lnTo>
                      <a:pt x="591" y="432"/>
                    </a:lnTo>
                    <a:lnTo>
                      <a:pt x="578" y="456"/>
                    </a:lnTo>
                    <a:lnTo>
                      <a:pt x="562" y="483"/>
                    </a:lnTo>
                    <a:lnTo>
                      <a:pt x="545" y="506"/>
                    </a:lnTo>
                    <a:lnTo>
                      <a:pt x="526" y="527"/>
                    </a:lnTo>
                    <a:lnTo>
                      <a:pt x="505" y="547"/>
                    </a:lnTo>
                    <a:lnTo>
                      <a:pt x="482" y="564"/>
                    </a:lnTo>
                    <a:lnTo>
                      <a:pt x="457" y="579"/>
                    </a:lnTo>
                    <a:lnTo>
                      <a:pt x="430" y="593"/>
                    </a:lnTo>
                    <a:lnTo>
                      <a:pt x="401" y="602"/>
                    </a:lnTo>
                    <a:lnTo>
                      <a:pt x="372" y="610"/>
                    </a:lnTo>
                    <a:lnTo>
                      <a:pt x="342" y="616"/>
                    </a:lnTo>
                    <a:lnTo>
                      <a:pt x="311" y="616"/>
                    </a:lnTo>
                    <a:lnTo>
                      <a:pt x="280" y="616"/>
                    </a:lnTo>
                    <a:lnTo>
                      <a:pt x="249" y="610"/>
                    </a:lnTo>
                    <a:lnTo>
                      <a:pt x="221" y="602"/>
                    </a:lnTo>
                    <a:lnTo>
                      <a:pt x="194" y="593"/>
                    </a:lnTo>
                    <a:lnTo>
                      <a:pt x="167" y="579"/>
                    </a:lnTo>
                    <a:lnTo>
                      <a:pt x="142" y="564"/>
                    </a:lnTo>
                    <a:lnTo>
                      <a:pt x="119" y="547"/>
                    </a:lnTo>
                    <a:lnTo>
                      <a:pt x="96" y="527"/>
                    </a:lnTo>
                    <a:lnTo>
                      <a:pt x="77" y="506"/>
                    </a:lnTo>
                    <a:lnTo>
                      <a:pt x="59" y="483"/>
                    </a:lnTo>
                    <a:lnTo>
                      <a:pt x="44" y="456"/>
                    </a:lnTo>
                    <a:lnTo>
                      <a:pt x="31" y="432"/>
                    </a:lnTo>
                    <a:lnTo>
                      <a:pt x="21" y="403"/>
                    </a:lnTo>
                    <a:lnTo>
                      <a:pt x="13" y="374"/>
                    </a:lnTo>
                    <a:lnTo>
                      <a:pt x="9" y="343"/>
                    </a:lnTo>
                    <a:lnTo>
                      <a:pt x="7" y="313"/>
                    </a:lnTo>
                    <a:lnTo>
                      <a:pt x="9" y="282"/>
                    </a:lnTo>
                    <a:lnTo>
                      <a:pt x="13" y="251"/>
                    </a:lnTo>
                    <a:lnTo>
                      <a:pt x="21" y="222"/>
                    </a:lnTo>
                    <a:lnTo>
                      <a:pt x="31" y="194"/>
                    </a:lnTo>
                    <a:lnTo>
                      <a:pt x="44" y="169"/>
                    </a:lnTo>
                    <a:lnTo>
                      <a:pt x="59" y="142"/>
                    </a:lnTo>
                    <a:lnTo>
                      <a:pt x="77" y="119"/>
                    </a:lnTo>
                    <a:lnTo>
                      <a:pt x="96" y="98"/>
                    </a:lnTo>
                    <a:lnTo>
                      <a:pt x="119" y="78"/>
                    </a:lnTo>
                    <a:lnTo>
                      <a:pt x="142" y="61"/>
                    </a:lnTo>
                    <a:lnTo>
                      <a:pt x="167" y="46"/>
                    </a:lnTo>
                    <a:lnTo>
                      <a:pt x="194" y="32"/>
                    </a:lnTo>
                    <a:lnTo>
                      <a:pt x="221" y="23"/>
                    </a:lnTo>
                    <a:lnTo>
                      <a:pt x="249" y="15"/>
                    </a:lnTo>
                    <a:lnTo>
                      <a:pt x="280" y="9"/>
                    </a:lnTo>
                    <a:lnTo>
                      <a:pt x="311" y="9"/>
                    </a:lnTo>
                    <a:lnTo>
                      <a:pt x="342" y="9"/>
                    </a:lnTo>
                    <a:lnTo>
                      <a:pt x="372" y="15"/>
                    </a:lnTo>
                    <a:lnTo>
                      <a:pt x="401" y="23"/>
                    </a:lnTo>
                    <a:lnTo>
                      <a:pt x="430" y="32"/>
                    </a:lnTo>
                    <a:lnTo>
                      <a:pt x="457" y="46"/>
                    </a:lnTo>
                    <a:lnTo>
                      <a:pt x="482" y="61"/>
                    </a:lnTo>
                    <a:lnTo>
                      <a:pt x="505" y="78"/>
                    </a:lnTo>
                    <a:lnTo>
                      <a:pt x="526" y="98"/>
                    </a:lnTo>
                    <a:lnTo>
                      <a:pt x="545" y="119"/>
                    </a:lnTo>
                    <a:lnTo>
                      <a:pt x="562" y="142"/>
                    </a:lnTo>
                    <a:lnTo>
                      <a:pt x="578" y="169"/>
                    </a:lnTo>
                    <a:lnTo>
                      <a:pt x="591" y="194"/>
                    </a:lnTo>
                    <a:lnTo>
                      <a:pt x="601" y="222"/>
                    </a:lnTo>
                    <a:lnTo>
                      <a:pt x="608" y="251"/>
                    </a:lnTo>
                    <a:lnTo>
                      <a:pt x="614" y="282"/>
                    </a:lnTo>
                    <a:lnTo>
                      <a:pt x="614" y="313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1" name="Freeform 145">
                <a:extLst>
                  <a:ext uri="{FF2B5EF4-FFF2-40B4-BE49-F238E27FC236}">
                    <a16:creationId xmlns:a16="http://schemas.microsoft.com/office/drawing/2014/main" id="{EC2569D4-D856-491F-A12E-F13C4B3FF6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" y="1870"/>
                <a:ext cx="616" cy="619"/>
              </a:xfrm>
              <a:custGeom>
                <a:avLst/>
                <a:gdLst>
                  <a:gd name="T0" fmla="*/ 608 w 616"/>
                  <a:gd name="T1" fmla="*/ 248 h 619"/>
                  <a:gd name="T2" fmla="*/ 578 w 616"/>
                  <a:gd name="T3" fmla="*/ 162 h 619"/>
                  <a:gd name="T4" fmla="*/ 526 w 616"/>
                  <a:gd name="T5" fmla="*/ 93 h 619"/>
                  <a:gd name="T6" fmla="*/ 455 w 616"/>
                  <a:gd name="T7" fmla="*/ 39 h 619"/>
                  <a:gd name="T8" fmla="*/ 370 w 616"/>
                  <a:gd name="T9" fmla="*/ 8 h 619"/>
                  <a:gd name="T10" fmla="*/ 276 w 616"/>
                  <a:gd name="T11" fmla="*/ 2 h 619"/>
                  <a:gd name="T12" fmla="*/ 188 w 616"/>
                  <a:gd name="T13" fmla="*/ 25 h 619"/>
                  <a:gd name="T14" fmla="*/ 111 w 616"/>
                  <a:gd name="T15" fmla="*/ 72 h 619"/>
                  <a:gd name="T16" fmla="*/ 51 w 616"/>
                  <a:gd name="T17" fmla="*/ 137 h 619"/>
                  <a:gd name="T18" fmla="*/ 13 w 616"/>
                  <a:gd name="T19" fmla="*/ 217 h 619"/>
                  <a:gd name="T20" fmla="*/ 0 w 616"/>
                  <a:gd name="T21" fmla="*/ 310 h 619"/>
                  <a:gd name="T22" fmla="*/ 13 w 616"/>
                  <a:gd name="T23" fmla="*/ 402 h 619"/>
                  <a:gd name="T24" fmla="*/ 51 w 616"/>
                  <a:gd name="T25" fmla="*/ 482 h 619"/>
                  <a:gd name="T26" fmla="*/ 111 w 616"/>
                  <a:gd name="T27" fmla="*/ 548 h 619"/>
                  <a:gd name="T28" fmla="*/ 188 w 616"/>
                  <a:gd name="T29" fmla="*/ 594 h 619"/>
                  <a:gd name="T30" fmla="*/ 276 w 616"/>
                  <a:gd name="T31" fmla="*/ 617 h 619"/>
                  <a:gd name="T32" fmla="*/ 370 w 616"/>
                  <a:gd name="T33" fmla="*/ 611 h 619"/>
                  <a:gd name="T34" fmla="*/ 455 w 616"/>
                  <a:gd name="T35" fmla="*/ 580 h 619"/>
                  <a:gd name="T36" fmla="*/ 526 w 616"/>
                  <a:gd name="T37" fmla="*/ 526 h 619"/>
                  <a:gd name="T38" fmla="*/ 578 w 616"/>
                  <a:gd name="T39" fmla="*/ 457 h 619"/>
                  <a:gd name="T40" fmla="*/ 608 w 616"/>
                  <a:gd name="T41" fmla="*/ 371 h 619"/>
                  <a:gd name="T42" fmla="*/ 606 w 616"/>
                  <a:gd name="T43" fmla="*/ 310 h 619"/>
                  <a:gd name="T44" fmla="*/ 593 w 616"/>
                  <a:gd name="T45" fmla="*/ 398 h 619"/>
                  <a:gd name="T46" fmla="*/ 556 w 616"/>
                  <a:gd name="T47" fmla="*/ 476 h 619"/>
                  <a:gd name="T48" fmla="*/ 497 w 616"/>
                  <a:gd name="T49" fmla="*/ 542 h 619"/>
                  <a:gd name="T50" fmla="*/ 424 w 616"/>
                  <a:gd name="T51" fmla="*/ 586 h 619"/>
                  <a:gd name="T52" fmla="*/ 338 w 616"/>
                  <a:gd name="T53" fmla="*/ 607 h 619"/>
                  <a:gd name="T54" fmla="*/ 247 w 616"/>
                  <a:gd name="T55" fmla="*/ 603 h 619"/>
                  <a:gd name="T56" fmla="*/ 165 w 616"/>
                  <a:gd name="T57" fmla="*/ 572 h 619"/>
                  <a:gd name="T58" fmla="*/ 96 w 616"/>
                  <a:gd name="T59" fmla="*/ 521 h 619"/>
                  <a:gd name="T60" fmla="*/ 44 w 616"/>
                  <a:gd name="T61" fmla="*/ 452 h 619"/>
                  <a:gd name="T62" fmla="*/ 13 w 616"/>
                  <a:gd name="T63" fmla="*/ 369 h 619"/>
                  <a:gd name="T64" fmla="*/ 9 w 616"/>
                  <a:gd name="T65" fmla="*/ 279 h 619"/>
                  <a:gd name="T66" fmla="*/ 30 w 616"/>
                  <a:gd name="T67" fmla="*/ 192 h 619"/>
                  <a:gd name="T68" fmla="*/ 76 w 616"/>
                  <a:gd name="T69" fmla="*/ 119 h 619"/>
                  <a:gd name="T70" fmla="*/ 140 w 616"/>
                  <a:gd name="T71" fmla="*/ 62 h 619"/>
                  <a:gd name="T72" fmla="*/ 219 w 616"/>
                  <a:gd name="T73" fmla="*/ 24 h 619"/>
                  <a:gd name="T74" fmla="*/ 307 w 616"/>
                  <a:gd name="T75" fmla="*/ 10 h 619"/>
                  <a:gd name="T76" fmla="*/ 397 w 616"/>
                  <a:gd name="T77" fmla="*/ 24 h 619"/>
                  <a:gd name="T78" fmla="*/ 474 w 616"/>
                  <a:gd name="T79" fmla="*/ 62 h 619"/>
                  <a:gd name="T80" fmla="*/ 539 w 616"/>
                  <a:gd name="T81" fmla="*/ 119 h 619"/>
                  <a:gd name="T82" fmla="*/ 583 w 616"/>
                  <a:gd name="T83" fmla="*/ 192 h 619"/>
                  <a:gd name="T84" fmla="*/ 604 w 616"/>
                  <a:gd name="T85" fmla="*/ 279 h 6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16"/>
                  <a:gd name="T130" fmla="*/ 0 h 619"/>
                  <a:gd name="T131" fmla="*/ 616 w 616"/>
                  <a:gd name="T132" fmla="*/ 619 h 6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16" h="619">
                    <a:moveTo>
                      <a:pt x="616" y="310"/>
                    </a:moveTo>
                    <a:lnTo>
                      <a:pt x="614" y="279"/>
                    </a:lnTo>
                    <a:lnTo>
                      <a:pt x="608" y="248"/>
                    </a:lnTo>
                    <a:lnTo>
                      <a:pt x="601" y="217"/>
                    </a:lnTo>
                    <a:lnTo>
                      <a:pt x="591" y="191"/>
                    </a:lnTo>
                    <a:lnTo>
                      <a:pt x="578" y="162"/>
                    </a:lnTo>
                    <a:lnTo>
                      <a:pt x="562" y="137"/>
                    </a:lnTo>
                    <a:lnTo>
                      <a:pt x="545" y="114"/>
                    </a:lnTo>
                    <a:lnTo>
                      <a:pt x="526" y="93"/>
                    </a:lnTo>
                    <a:lnTo>
                      <a:pt x="503" y="72"/>
                    </a:lnTo>
                    <a:lnTo>
                      <a:pt x="480" y="54"/>
                    </a:lnTo>
                    <a:lnTo>
                      <a:pt x="455" y="39"/>
                    </a:lnTo>
                    <a:lnTo>
                      <a:pt x="428" y="25"/>
                    </a:lnTo>
                    <a:lnTo>
                      <a:pt x="399" y="16"/>
                    </a:lnTo>
                    <a:lnTo>
                      <a:pt x="370" y="8"/>
                    </a:lnTo>
                    <a:lnTo>
                      <a:pt x="339" y="2"/>
                    </a:lnTo>
                    <a:lnTo>
                      <a:pt x="307" y="0"/>
                    </a:lnTo>
                    <a:lnTo>
                      <a:pt x="276" y="2"/>
                    </a:lnTo>
                    <a:lnTo>
                      <a:pt x="245" y="8"/>
                    </a:lnTo>
                    <a:lnTo>
                      <a:pt x="215" y="16"/>
                    </a:lnTo>
                    <a:lnTo>
                      <a:pt x="188" y="25"/>
                    </a:lnTo>
                    <a:lnTo>
                      <a:pt x="161" y="39"/>
                    </a:lnTo>
                    <a:lnTo>
                      <a:pt x="134" y="54"/>
                    </a:lnTo>
                    <a:lnTo>
                      <a:pt x="111" y="72"/>
                    </a:lnTo>
                    <a:lnTo>
                      <a:pt x="90" y="93"/>
                    </a:lnTo>
                    <a:lnTo>
                      <a:pt x="69" y="114"/>
                    </a:lnTo>
                    <a:lnTo>
                      <a:pt x="51" y="137"/>
                    </a:lnTo>
                    <a:lnTo>
                      <a:pt x="36" y="162"/>
                    </a:lnTo>
                    <a:lnTo>
                      <a:pt x="23" y="191"/>
                    </a:lnTo>
                    <a:lnTo>
                      <a:pt x="13" y="217"/>
                    </a:lnTo>
                    <a:lnTo>
                      <a:pt x="5" y="248"/>
                    </a:lnTo>
                    <a:lnTo>
                      <a:pt x="2" y="279"/>
                    </a:lnTo>
                    <a:lnTo>
                      <a:pt x="0" y="310"/>
                    </a:lnTo>
                    <a:lnTo>
                      <a:pt x="2" y="340"/>
                    </a:lnTo>
                    <a:lnTo>
                      <a:pt x="5" y="371"/>
                    </a:lnTo>
                    <a:lnTo>
                      <a:pt x="13" y="402"/>
                    </a:lnTo>
                    <a:lnTo>
                      <a:pt x="23" y="429"/>
                    </a:lnTo>
                    <a:lnTo>
                      <a:pt x="36" y="457"/>
                    </a:lnTo>
                    <a:lnTo>
                      <a:pt x="51" y="482"/>
                    </a:lnTo>
                    <a:lnTo>
                      <a:pt x="69" y="505"/>
                    </a:lnTo>
                    <a:lnTo>
                      <a:pt x="90" y="526"/>
                    </a:lnTo>
                    <a:lnTo>
                      <a:pt x="111" y="548"/>
                    </a:lnTo>
                    <a:lnTo>
                      <a:pt x="134" y="565"/>
                    </a:lnTo>
                    <a:lnTo>
                      <a:pt x="161" y="580"/>
                    </a:lnTo>
                    <a:lnTo>
                      <a:pt x="188" y="594"/>
                    </a:lnTo>
                    <a:lnTo>
                      <a:pt x="215" y="603"/>
                    </a:lnTo>
                    <a:lnTo>
                      <a:pt x="245" y="611"/>
                    </a:lnTo>
                    <a:lnTo>
                      <a:pt x="276" y="617"/>
                    </a:lnTo>
                    <a:lnTo>
                      <a:pt x="307" y="619"/>
                    </a:lnTo>
                    <a:lnTo>
                      <a:pt x="339" y="617"/>
                    </a:lnTo>
                    <a:lnTo>
                      <a:pt x="370" y="611"/>
                    </a:lnTo>
                    <a:lnTo>
                      <a:pt x="399" y="603"/>
                    </a:lnTo>
                    <a:lnTo>
                      <a:pt x="428" y="594"/>
                    </a:lnTo>
                    <a:lnTo>
                      <a:pt x="455" y="580"/>
                    </a:lnTo>
                    <a:lnTo>
                      <a:pt x="480" y="565"/>
                    </a:lnTo>
                    <a:lnTo>
                      <a:pt x="503" y="548"/>
                    </a:lnTo>
                    <a:lnTo>
                      <a:pt x="526" y="526"/>
                    </a:lnTo>
                    <a:lnTo>
                      <a:pt x="545" y="505"/>
                    </a:lnTo>
                    <a:lnTo>
                      <a:pt x="562" y="482"/>
                    </a:lnTo>
                    <a:lnTo>
                      <a:pt x="578" y="457"/>
                    </a:lnTo>
                    <a:lnTo>
                      <a:pt x="591" y="429"/>
                    </a:lnTo>
                    <a:lnTo>
                      <a:pt x="601" y="402"/>
                    </a:lnTo>
                    <a:lnTo>
                      <a:pt x="608" y="371"/>
                    </a:lnTo>
                    <a:lnTo>
                      <a:pt x="614" y="340"/>
                    </a:lnTo>
                    <a:lnTo>
                      <a:pt x="616" y="310"/>
                    </a:lnTo>
                    <a:close/>
                    <a:moveTo>
                      <a:pt x="606" y="310"/>
                    </a:moveTo>
                    <a:lnTo>
                      <a:pt x="604" y="340"/>
                    </a:lnTo>
                    <a:lnTo>
                      <a:pt x="601" y="369"/>
                    </a:lnTo>
                    <a:lnTo>
                      <a:pt x="593" y="398"/>
                    </a:lnTo>
                    <a:lnTo>
                      <a:pt x="583" y="427"/>
                    </a:lnTo>
                    <a:lnTo>
                      <a:pt x="570" y="452"/>
                    </a:lnTo>
                    <a:lnTo>
                      <a:pt x="556" y="476"/>
                    </a:lnTo>
                    <a:lnTo>
                      <a:pt x="539" y="500"/>
                    </a:lnTo>
                    <a:lnTo>
                      <a:pt x="520" y="521"/>
                    </a:lnTo>
                    <a:lnTo>
                      <a:pt x="497" y="542"/>
                    </a:lnTo>
                    <a:lnTo>
                      <a:pt x="474" y="557"/>
                    </a:lnTo>
                    <a:lnTo>
                      <a:pt x="451" y="572"/>
                    </a:lnTo>
                    <a:lnTo>
                      <a:pt x="424" y="586"/>
                    </a:lnTo>
                    <a:lnTo>
                      <a:pt x="397" y="595"/>
                    </a:lnTo>
                    <a:lnTo>
                      <a:pt x="368" y="603"/>
                    </a:lnTo>
                    <a:lnTo>
                      <a:pt x="338" y="607"/>
                    </a:lnTo>
                    <a:lnTo>
                      <a:pt x="307" y="609"/>
                    </a:lnTo>
                    <a:lnTo>
                      <a:pt x="276" y="607"/>
                    </a:lnTo>
                    <a:lnTo>
                      <a:pt x="247" y="603"/>
                    </a:lnTo>
                    <a:lnTo>
                      <a:pt x="219" y="595"/>
                    </a:lnTo>
                    <a:lnTo>
                      <a:pt x="190" y="586"/>
                    </a:lnTo>
                    <a:lnTo>
                      <a:pt x="165" y="572"/>
                    </a:lnTo>
                    <a:lnTo>
                      <a:pt x="140" y="557"/>
                    </a:lnTo>
                    <a:lnTo>
                      <a:pt x="117" y="542"/>
                    </a:lnTo>
                    <a:lnTo>
                      <a:pt x="96" y="521"/>
                    </a:lnTo>
                    <a:lnTo>
                      <a:pt x="76" y="500"/>
                    </a:lnTo>
                    <a:lnTo>
                      <a:pt x="59" y="476"/>
                    </a:lnTo>
                    <a:lnTo>
                      <a:pt x="44" y="452"/>
                    </a:lnTo>
                    <a:lnTo>
                      <a:pt x="30" y="427"/>
                    </a:lnTo>
                    <a:lnTo>
                      <a:pt x="21" y="398"/>
                    </a:lnTo>
                    <a:lnTo>
                      <a:pt x="13" y="369"/>
                    </a:lnTo>
                    <a:lnTo>
                      <a:pt x="9" y="340"/>
                    </a:lnTo>
                    <a:lnTo>
                      <a:pt x="7" y="310"/>
                    </a:lnTo>
                    <a:lnTo>
                      <a:pt x="9" y="279"/>
                    </a:lnTo>
                    <a:lnTo>
                      <a:pt x="13" y="250"/>
                    </a:lnTo>
                    <a:lnTo>
                      <a:pt x="21" y="221"/>
                    </a:lnTo>
                    <a:lnTo>
                      <a:pt x="30" y="192"/>
                    </a:lnTo>
                    <a:lnTo>
                      <a:pt x="44" y="167"/>
                    </a:lnTo>
                    <a:lnTo>
                      <a:pt x="59" y="143"/>
                    </a:lnTo>
                    <a:lnTo>
                      <a:pt x="76" y="119"/>
                    </a:lnTo>
                    <a:lnTo>
                      <a:pt x="96" y="98"/>
                    </a:lnTo>
                    <a:lnTo>
                      <a:pt x="117" y="77"/>
                    </a:lnTo>
                    <a:lnTo>
                      <a:pt x="140" y="62"/>
                    </a:lnTo>
                    <a:lnTo>
                      <a:pt x="165" y="47"/>
                    </a:lnTo>
                    <a:lnTo>
                      <a:pt x="190" y="33"/>
                    </a:lnTo>
                    <a:lnTo>
                      <a:pt x="219" y="24"/>
                    </a:lnTo>
                    <a:lnTo>
                      <a:pt x="247" y="16"/>
                    </a:lnTo>
                    <a:lnTo>
                      <a:pt x="276" y="12"/>
                    </a:lnTo>
                    <a:lnTo>
                      <a:pt x="307" y="10"/>
                    </a:lnTo>
                    <a:lnTo>
                      <a:pt x="338" y="12"/>
                    </a:lnTo>
                    <a:lnTo>
                      <a:pt x="368" y="16"/>
                    </a:lnTo>
                    <a:lnTo>
                      <a:pt x="397" y="24"/>
                    </a:lnTo>
                    <a:lnTo>
                      <a:pt x="424" y="33"/>
                    </a:lnTo>
                    <a:lnTo>
                      <a:pt x="451" y="47"/>
                    </a:lnTo>
                    <a:lnTo>
                      <a:pt x="474" y="62"/>
                    </a:lnTo>
                    <a:lnTo>
                      <a:pt x="497" y="77"/>
                    </a:lnTo>
                    <a:lnTo>
                      <a:pt x="520" y="98"/>
                    </a:lnTo>
                    <a:lnTo>
                      <a:pt x="539" y="119"/>
                    </a:lnTo>
                    <a:lnTo>
                      <a:pt x="556" y="143"/>
                    </a:lnTo>
                    <a:lnTo>
                      <a:pt x="570" y="167"/>
                    </a:lnTo>
                    <a:lnTo>
                      <a:pt x="583" y="192"/>
                    </a:lnTo>
                    <a:lnTo>
                      <a:pt x="593" y="221"/>
                    </a:lnTo>
                    <a:lnTo>
                      <a:pt x="601" y="250"/>
                    </a:lnTo>
                    <a:lnTo>
                      <a:pt x="604" y="279"/>
                    </a:lnTo>
                    <a:lnTo>
                      <a:pt x="606" y="310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2" name="Freeform 146">
                <a:extLst>
                  <a:ext uri="{FF2B5EF4-FFF2-40B4-BE49-F238E27FC236}">
                    <a16:creationId xmlns:a16="http://schemas.microsoft.com/office/drawing/2014/main" id="{B059EFE1-C691-4E45-BEE6-EFBECAC8B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" y="1876"/>
                <a:ext cx="607" cy="607"/>
              </a:xfrm>
              <a:custGeom>
                <a:avLst/>
                <a:gdLst>
                  <a:gd name="T0" fmla="*/ 601 w 607"/>
                  <a:gd name="T1" fmla="*/ 242 h 607"/>
                  <a:gd name="T2" fmla="*/ 571 w 607"/>
                  <a:gd name="T3" fmla="*/ 160 h 607"/>
                  <a:gd name="T4" fmla="*/ 519 w 607"/>
                  <a:gd name="T5" fmla="*/ 89 h 607"/>
                  <a:gd name="T6" fmla="*/ 450 w 607"/>
                  <a:gd name="T7" fmla="*/ 37 h 607"/>
                  <a:gd name="T8" fmla="*/ 365 w 607"/>
                  <a:gd name="T9" fmla="*/ 6 h 607"/>
                  <a:gd name="T10" fmla="*/ 273 w 607"/>
                  <a:gd name="T11" fmla="*/ 0 h 607"/>
                  <a:gd name="T12" fmla="*/ 187 w 607"/>
                  <a:gd name="T13" fmla="*/ 23 h 607"/>
                  <a:gd name="T14" fmla="*/ 112 w 607"/>
                  <a:gd name="T15" fmla="*/ 69 h 607"/>
                  <a:gd name="T16" fmla="*/ 52 w 607"/>
                  <a:gd name="T17" fmla="*/ 133 h 607"/>
                  <a:gd name="T18" fmla="*/ 14 w 607"/>
                  <a:gd name="T19" fmla="*/ 213 h 607"/>
                  <a:gd name="T20" fmla="*/ 0 w 607"/>
                  <a:gd name="T21" fmla="*/ 304 h 607"/>
                  <a:gd name="T22" fmla="*/ 14 w 607"/>
                  <a:gd name="T23" fmla="*/ 394 h 607"/>
                  <a:gd name="T24" fmla="*/ 52 w 607"/>
                  <a:gd name="T25" fmla="*/ 474 h 607"/>
                  <a:gd name="T26" fmla="*/ 112 w 607"/>
                  <a:gd name="T27" fmla="*/ 538 h 607"/>
                  <a:gd name="T28" fmla="*/ 187 w 607"/>
                  <a:gd name="T29" fmla="*/ 584 h 607"/>
                  <a:gd name="T30" fmla="*/ 273 w 607"/>
                  <a:gd name="T31" fmla="*/ 607 h 607"/>
                  <a:gd name="T32" fmla="*/ 365 w 607"/>
                  <a:gd name="T33" fmla="*/ 601 h 607"/>
                  <a:gd name="T34" fmla="*/ 450 w 607"/>
                  <a:gd name="T35" fmla="*/ 570 h 607"/>
                  <a:gd name="T36" fmla="*/ 519 w 607"/>
                  <a:gd name="T37" fmla="*/ 518 h 607"/>
                  <a:gd name="T38" fmla="*/ 571 w 607"/>
                  <a:gd name="T39" fmla="*/ 447 h 607"/>
                  <a:gd name="T40" fmla="*/ 601 w 607"/>
                  <a:gd name="T41" fmla="*/ 365 h 607"/>
                  <a:gd name="T42" fmla="*/ 599 w 607"/>
                  <a:gd name="T43" fmla="*/ 304 h 607"/>
                  <a:gd name="T44" fmla="*/ 586 w 607"/>
                  <a:gd name="T45" fmla="*/ 392 h 607"/>
                  <a:gd name="T46" fmla="*/ 550 w 607"/>
                  <a:gd name="T47" fmla="*/ 469 h 607"/>
                  <a:gd name="T48" fmla="*/ 492 w 607"/>
                  <a:gd name="T49" fmla="*/ 532 h 607"/>
                  <a:gd name="T50" fmla="*/ 419 w 607"/>
                  <a:gd name="T51" fmla="*/ 576 h 607"/>
                  <a:gd name="T52" fmla="*/ 335 w 607"/>
                  <a:gd name="T53" fmla="*/ 597 h 607"/>
                  <a:gd name="T54" fmla="*/ 244 w 607"/>
                  <a:gd name="T55" fmla="*/ 593 h 607"/>
                  <a:gd name="T56" fmla="*/ 164 w 607"/>
                  <a:gd name="T57" fmla="*/ 563 h 607"/>
                  <a:gd name="T58" fmla="*/ 95 w 607"/>
                  <a:gd name="T59" fmla="*/ 513 h 607"/>
                  <a:gd name="T60" fmla="*/ 45 w 607"/>
                  <a:gd name="T61" fmla="*/ 444 h 607"/>
                  <a:gd name="T62" fmla="*/ 14 w 607"/>
                  <a:gd name="T63" fmla="*/ 363 h 607"/>
                  <a:gd name="T64" fmla="*/ 10 w 607"/>
                  <a:gd name="T65" fmla="*/ 273 h 607"/>
                  <a:gd name="T66" fmla="*/ 31 w 607"/>
                  <a:gd name="T67" fmla="*/ 188 h 607"/>
                  <a:gd name="T68" fmla="*/ 75 w 607"/>
                  <a:gd name="T69" fmla="*/ 115 h 607"/>
                  <a:gd name="T70" fmla="*/ 139 w 607"/>
                  <a:gd name="T71" fmla="*/ 58 h 607"/>
                  <a:gd name="T72" fmla="*/ 216 w 607"/>
                  <a:gd name="T73" fmla="*/ 21 h 607"/>
                  <a:gd name="T74" fmla="*/ 304 w 607"/>
                  <a:gd name="T75" fmla="*/ 8 h 607"/>
                  <a:gd name="T76" fmla="*/ 392 w 607"/>
                  <a:gd name="T77" fmla="*/ 21 h 607"/>
                  <a:gd name="T78" fmla="*/ 469 w 607"/>
                  <a:gd name="T79" fmla="*/ 58 h 607"/>
                  <a:gd name="T80" fmla="*/ 532 w 607"/>
                  <a:gd name="T81" fmla="*/ 115 h 607"/>
                  <a:gd name="T82" fmla="*/ 576 w 607"/>
                  <a:gd name="T83" fmla="*/ 188 h 607"/>
                  <a:gd name="T84" fmla="*/ 598 w 607"/>
                  <a:gd name="T85" fmla="*/ 273 h 6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07"/>
                  <a:gd name="T130" fmla="*/ 0 h 607"/>
                  <a:gd name="T131" fmla="*/ 607 w 607"/>
                  <a:gd name="T132" fmla="*/ 607 h 6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07" h="607">
                    <a:moveTo>
                      <a:pt x="607" y="304"/>
                    </a:moveTo>
                    <a:lnTo>
                      <a:pt x="607" y="273"/>
                    </a:lnTo>
                    <a:lnTo>
                      <a:pt x="601" y="242"/>
                    </a:lnTo>
                    <a:lnTo>
                      <a:pt x="594" y="213"/>
                    </a:lnTo>
                    <a:lnTo>
                      <a:pt x="584" y="185"/>
                    </a:lnTo>
                    <a:lnTo>
                      <a:pt x="571" y="160"/>
                    </a:lnTo>
                    <a:lnTo>
                      <a:pt x="555" y="133"/>
                    </a:lnTo>
                    <a:lnTo>
                      <a:pt x="538" y="110"/>
                    </a:lnTo>
                    <a:lnTo>
                      <a:pt x="519" y="89"/>
                    </a:lnTo>
                    <a:lnTo>
                      <a:pt x="498" y="69"/>
                    </a:lnTo>
                    <a:lnTo>
                      <a:pt x="475" y="52"/>
                    </a:lnTo>
                    <a:lnTo>
                      <a:pt x="450" y="37"/>
                    </a:lnTo>
                    <a:lnTo>
                      <a:pt x="423" y="23"/>
                    </a:lnTo>
                    <a:lnTo>
                      <a:pt x="394" y="14"/>
                    </a:lnTo>
                    <a:lnTo>
                      <a:pt x="365" y="6"/>
                    </a:lnTo>
                    <a:lnTo>
                      <a:pt x="335" y="0"/>
                    </a:lnTo>
                    <a:lnTo>
                      <a:pt x="304" y="0"/>
                    </a:lnTo>
                    <a:lnTo>
                      <a:pt x="273" y="0"/>
                    </a:lnTo>
                    <a:lnTo>
                      <a:pt x="242" y="6"/>
                    </a:lnTo>
                    <a:lnTo>
                      <a:pt x="214" y="14"/>
                    </a:lnTo>
                    <a:lnTo>
                      <a:pt x="187" y="23"/>
                    </a:lnTo>
                    <a:lnTo>
                      <a:pt x="160" y="37"/>
                    </a:lnTo>
                    <a:lnTo>
                      <a:pt x="135" y="52"/>
                    </a:lnTo>
                    <a:lnTo>
                      <a:pt x="112" y="69"/>
                    </a:lnTo>
                    <a:lnTo>
                      <a:pt x="89" y="89"/>
                    </a:lnTo>
                    <a:lnTo>
                      <a:pt x="70" y="110"/>
                    </a:lnTo>
                    <a:lnTo>
                      <a:pt x="52" y="133"/>
                    </a:lnTo>
                    <a:lnTo>
                      <a:pt x="37" y="160"/>
                    </a:lnTo>
                    <a:lnTo>
                      <a:pt x="24" y="185"/>
                    </a:lnTo>
                    <a:lnTo>
                      <a:pt x="14" y="213"/>
                    </a:lnTo>
                    <a:lnTo>
                      <a:pt x="6" y="242"/>
                    </a:lnTo>
                    <a:lnTo>
                      <a:pt x="2" y="273"/>
                    </a:lnTo>
                    <a:lnTo>
                      <a:pt x="0" y="304"/>
                    </a:lnTo>
                    <a:lnTo>
                      <a:pt x="2" y="334"/>
                    </a:lnTo>
                    <a:lnTo>
                      <a:pt x="6" y="365"/>
                    </a:lnTo>
                    <a:lnTo>
                      <a:pt x="14" y="394"/>
                    </a:lnTo>
                    <a:lnTo>
                      <a:pt x="24" y="423"/>
                    </a:lnTo>
                    <a:lnTo>
                      <a:pt x="37" y="447"/>
                    </a:lnTo>
                    <a:lnTo>
                      <a:pt x="52" y="474"/>
                    </a:lnTo>
                    <a:lnTo>
                      <a:pt x="70" y="497"/>
                    </a:lnTo>
                    <a:lnTo>
                      <a:pt x="89" y="518"/>
                    </a:lnTo>
                    <a:lnTo>
                      <a:pt x="112" y="538"/>
                    </a:lnTo>
                    <a:lnTo>
                      <a:pt x="135" y="555"/>
                    </a:lnTo>
                    <a:lnTo>
                      <a:pt x="160" y="570"/>
                    </a:lnTo>
                    <a:lnTo>
                      <a:pt x="187" y="584"/>
                    </a:lnTo>
                    <a:lnTo>
                      <a:pt x="214" y="593"/>
                    </a:lnTo>
                    <a:lnTo>
                      <a:pt x="242" y="601"/>
                    </a:lnTo>
                    <a:lnTo>
                      <a:pt x="273" y="607"/>
                    </a:lnTo>
                    <a:lnTo>
                      <a:pt x="304" y="607"/>
                    </a:lnTo>
                    <a:lnTo>
                      <a:pt x="335" y="607"/>
                    </a:lnTo>
                    <a:lnTo>
                      <a:pt x="365" y="601"/>
                    </a:lnTo>
                    <a:lnTo>
                      <a:pt x="394" y="593"/>
                    </a:lnTo>
                    <a:lnTo>
                      <a:pt x="423" y="584"/>
                    </a:lnTo>
                    <a:lnTo>
                      <a:pt x="450" y="570"/>
                    </a:lnTo>
                    <a:lnTo>
                      <a:pt x="475" y="555"/>
                    </a:lnTo>
                    <a:lnTo>
                      <a:pt x="498" y="538"/>
                    </a:lnTo>
                    <a:lnTo>
                      <a:pt x="519" y="518"/>
                    </a:lnTo>
                    <a:lnTo>
                      <a:pt x="538" y="497"/>
                    </a:lnTo>
                    <a:lnTo>
                      <a:pt x="555" y="474"/>
                    </a:lnTo>
                    <a:lnTo>
                      <a:pt x="571" y="447"/>
                    </a:lnTo>
                    <a:lnTo>
                      <a:pt x="584" y="423"/>
                    </a:lnTo>
                    <a:lnTo>
                      <a:pt x="594" y="394"/>
                    </a:lnTo>
                    <a:lnTo>
                      <a:pt x="601" y="365"/>
                    </a:lnTo>
                    <a:lnTo>
                      <a:pt x="607" y="334"/>
                    </a:lnTo>
                    <a:lnTo>
                      <a:pt x="607" y="304"/>
                    </a:lnTo>
                    <a:close/>
                    <a:moveTo>
                      <a:pt x="599" y="304"/>
                    </a:moveTo>
                    <a:lnTo>
                      <a:pt x="598" y="334"/>
                    </a:lnTo>
                    <a:lnTo>
                      <a:pt x="594" y="363"/>
                    </a:lnTo>
                    <a:lnTo>
                      <a:pt x="586" y="392"/>
                    </a:lnTo>
                    <a:lnTo>
                      <a:pt x="576" y="419"/>
                    </a:lnTo>
                    <a:lnTo>
                      <a:pt x="565" y="444"/>
                    </a:lnTo>
                    <a:lnTo>
                      <a:pt x="550" y="469"/>
                    </a:lnTo>
                    <a:lnTo>
                      <a:pt x="532" y="492"/>
                    </a:lnTo>
                    <a:lnTo>
                      <a:pt x="513" y="513"/>
                    </a:lnTo>
                    <a:lnTo>
                      <a:pt x="492" y="532"/>
                    </a:lnTo>
                    <a:lnTo>
                      <a:pt x="469" y="549"/>
                    </a:lnTo>
                    <a:lnTo>
                      <a:pt x="446" y="563"/>
                    </a:lnTo>
                    <a:lnTo>
                      <a:pt x="419" y="576"/>
                    </a:lnTo>
                    <a:lnTo>
                      <a:pt x="392" y="586"/>
                    </a:lnTo>
                    <a:lnTo>
                      <a:pt x="363" y="593"/>
                    </a:lnTo>
                    <a:lnTo>
                      <a:pt x="335" y="597"/>
                    </a:lnTo>
                    <a:lnTo>
                      <a:pt x="304" y="599"/>
                    </a:lnTo>
                    <a:lnTo>
                      <a:pt x="273" y="597"/>
                    </a:lnTo>
                    <a:lnTo>
                      <a:pt x="244" y="593"/>
                    </a:lnTo>
                    <a:lnTo>
                      <a:pt x="216" y="586"/>
                    </a:lnTo>
                    <a:lnTo>
                      <a:pt x="189" y="576"/>
                    </a:lnTo>
                    <a:lnTo>
                      <a:pt x="164" y="563"/>
                    </a:lnTo>
                    <a:lnTo>
                      <a:pt x="139" y="549"/>
                    </a:lnTo>
                    <a:lnTo>
                      <a:pt x="116" y="532"/>
                    </a:lnTo>
                    <a:lnTo>
                      <a:pt x="95" y="513"/>
                    </a:lnTo>
                    <a:lnTo>
                      <a:pt x="75" y="492"/>
                    </a:lnTo>
                    <a:lnTo>
                      <a:pt x="60" y="469"/>
                    </a:lnTo>
                    <a:lnTo>
                      <a:pt x="45" y="444"/>
                    </a:lnTo>
                    <a:lnTo>
                      <a:pt x="31" y="419"/>
                    </a:lnTo>
                    <a:lnTo>
                      <a:pt x="22" y="392"/>
                    </a:lnTo>
                    <a:lnTo>
                      <a:pt x="14" y="363"/>
                    </a:lnTo>
                    <a:lnTo>
                      <a:pt x="10" y="334"/>
                    </a:lnTo>
                    <a:lnTo>
                      <a:pt x="8" y="304"/>
                    </a:lnTo>
                    <a:lnTo>
                      <a:pt x="10" y="273"/>
                    </a:lnTo>
                    <a:lnTo>
                      <a:pt x="14" y="244"/>
                    </a:lnTo>
                    <a:lnTo>
                      <a:pt x="22" y="215"/>
                    </a:lnTo>
                    <a:lnTo>
                      <a:pt x="31" y="188"/>
                    </a:lnTo>
                    <a:lnTo>
                      <a:pt x="45" y="163"/>
                    </a:lnTo>
                    <a:lnTo>
                      <a:pt x="60" y="138"/>
                    </a:lnTo>
                    <a:lnTo>
                      <a:pt x="75" y="115"/>
                    </a:lnTo>
                    <a:lnTo>
                      <a:pt x="95" y="94"/>
                    </a:lnTo>
                    <a:lnTo>
                      <a:pt x="116" y="75"/>
                    </a:lnTo>
                    <a:lnTo>
                      <a:pt x="139" y="58"/>
                    </a:lnTo>
                    <a:lnTo>
                      <a:pt x="164" y="44"/>
                    </a:lnTo>
                    <a:lnTo>
                      <a:pt x="189" y="31"/>
                    </a:lnTo>
                    <a:lnTo>
                      <a:pt x="216" y="21"/>
                    </a:lnTo>
                    <a:lnTo>
                      <a:pt x="244" y="14"/>
                    </a:lnTo>
                    <a:lnTo>
                      <a:pt x="273" y="10"/>
                    </a:lnTo>
                    <a:lnTo>
                      <a:pt x="304" y="8"/>
                    </a:lnTo>
                    <a:lnTo>
                      <a:pt x="335" y="10"/>
                    </a:lnTo>
                    <a:lnTo>
                      <a:pt x="363" y="14"/>
                    </a:lnTo>
                    <a:lnTo>
                      <a:pt x="392" y="21"/>
                    </a:lnTo>
                    <a:lnTo>
                      <a:pt x="419" y="31"/>
                    </a:lnTo>
                    <a:lnTo>
                      <a:pt x="446" y="44"/>
                    </a:lnTo>
                    <a:lnTo>
                      <a:pt x="469" y="58"/>
                    </a:lnTo>
                    <a:lnTo>
                      <a:pt x="492" y="75"/>
                    </a:lnTo>
                    <a:lnTo>
                      <a:pt x="513" y="94"/>
                    </a:lnTo>
                    <a:lnTo>
                      <a:pt x="532" y="115"/>
                    </a:lnTo>
                    <a:lnTo>
                      <a:pt x="550" y="138"/>
                    </a:lnTo>
                    <a:lnTo>
                      <a:pt x="565" y="163"/>
                    </a:lnTo>
                    <a:lnTo>
                      <a:pt x="576" y="188"/>
                    </a:lnTo>
                    <a:lnTo>
                      <a:pt x="586" y="215"/>
                    </a:lnTo>
                    <a:lnTo>
                      <a:pt x="594" y="244"/>
                    </a:lnTo>
                    <a:lnTo>
                      <a:pt x="598" y="273"/>
                    </a:lnTo>
                    <a:lnTo>
                      <a:pt x="599" y="304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3" name="Freeform 147">
                <a:extLst>
                  <a:ext uri="{FF2B5EF4-FFF2-40B4-BE49-F238E27FC236}">
                    <a16:creationId xmlns:a16="http://schemas.microsoft.com/office/drawing/2014/main" id="{B80713D0-1514-440F-9786-1A2AEC310E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6" y="1880"/>
                <a:ext cx="599" cy="599"/>
              </a:xfrm>
              <a:custGeom>
                <a:avLst/>
                <a:gdLst>
                  <a:gd name="T0" fmla="*/ 594 w 599"/>
                  <a:gd name="T1" fmla="*/ 240 h 599"/>
                  <a:gd name="T2" fmla="*/ 563 w 599"/>
                  <a:gd name="T3" fmla="*/ 157 h 599"/>
                  <a:gd name="T4" fmla="*/ 513 w 599"/>
                  <a:gd name="T5" fmla="*/ 88 h 599"/>
                  <a:gd name="T6" fmla="*/ 444 w 599"/>
                  <a:gd name="T7" fmla="*/ 37 h 599"/>
                  <a:gd name="T8" fmla="*/ 361 w 599"/>
                  <a:gd name="T9" fmla="*/ 6 h 599"/>
                  <a:gd name="T10" fmla="*/ 269 w 599"/>
                  <a:gd name="T11" fmla="*/ 2 h 599"/>
                  <a:gd name="T12" fmla="*/ 183 w 599"/>
                  <a:gd name="T13" fmla="*/ 23 h 599"/>
                  <a:gd name="T14" fmla="*/ 110 w 599"/>
                  <a:gd name="T15" fmla="*/ 67 h 599"/>
                  <a:gd name="T16" fmla="*/ 52 w 599"/>
                  <a:gd name="T17" fmla="*/ 133 h 599"/>
                  <a:gd name="T18" fmla="*/ 14 w 599"/>
                  <a:gd name="T19" fmla="*/ 211 h 599"/>
                  <a:gd name="T20" fmla="*/ 0 w 599"/>
                  <a:gd name="T21" fmla="*/ 300 h 599"/>
                  <a:gd name="T22" fmla="*/ 14 w 599"/>
                  <a:gd name="T23" fmla="*/ 388 h 599"/>
                  <a:gd name="T24" fmla="*/ 52 w 599"/>
                  <a:gd name="T25" fmla="*/ 466 h 599"/>
                  <a:gd name="T26" fmla="*/ 110 w 599"/>
                  <a:gd name="T27" fmla="*/ 532 h 599"/>
                  <a:gd name="T28" fmla="*/ 183 w 599"/>
                  <a:gd name="T29" fmla="*/ 576 h 599"/>
                  <a:gd name="T30" fmla="*/ 269 w 599"/>
                  <a:gd name="T31" fmla="*/ 597 h 599"/>
                  <a:gd name="T32" fmla="*/ 361 w 599"/>
                  <a:gd name="T33" fmla="*/ 593 h 599"/>
                  <a:gd name="T34" fmla="*/ 444 w 599"/>
                  <a:gd name="T35" fmla="*/ 562 h 599"/>
                  <a:gd name="T36" fmla="*/ 513 w 599"/>
                  <a:gd name="T37" fmla="*/ 511 h 599"/>
                  <a:gd name="T38" fmla="*/ 563 w 599"/>
                  <a:gd name="T39" fmla="*/ 442 h 599"/>
                  <a:gd name="T40" fmla="*/ 594 w 599"/>
                  <a:gd name="T41" fmla="*/ 359 h 599"/>
                  <a:gd name="T42" fmla="*/ 592 w 599"/>
                  <a:gd name="T43" fmla="*/ 300 h 599"/>
                  <a:gd name="T44" fmla="*/ 578 w 599"/>
                  <a:gd name="T45" fmla="*/ 386 h 599"/>
                  <a:gd name="T46" fmla="*/ 542 w 599"/>
                  <a:gd name="T47" fmla="*/ 463 h 599"/>
                  <a:gd name="T48" fmla="*/ 486 w 599"/>
                  <a:gd name="T49" fmla="*/ 524 h 599"/>
                  <a:gd name="T50" fmla="*/ 413 w 599"/>
                  <a:gd name="T51" fmla="*/ 568 h 599"/>
                  <a:gd name="T52" fmla="*/ 331 w 599"/>
                  <a:gd name="T53" fmla="*/ 589 h 599"/>
                  <a:gd name="T54" fmla="*/ 242 w 599"/>
                  <a:gd name="T55" fmla="*/ 585 h 599"/>
                  <a:gd name="T56" fmla="*/ 162 w 599"/>
                  <a:gd name="T57" fmla="*/ 557 h 599"/>
                  <a:gd name="T58" fmla="*/ 94 w 599"/>
                  <a:gd name="T59" fmla="*/ 505 h 599"/>
                  <a:gd name="T60" fmla="*/ 44 w 599"/>
                  <a:gd name="T61" fmla="*/ 438 h 599"/>
                  <a:gd name="T62" fmla="*/ 16 w 599"/>
                  <a:gd name="T63" fmla="*/ 359 h 599"/>
                  <a:gd name="T64" fmla="*/ 10 w 599"/>
                  <a:gd name="T65" fmla="*/ 269 h 599"/>
                  <a:gd name="T66" fmla="*/ 31 w 599"/>
                  <a:gd name="T67" fmla="*/ 186 h 599"/>
                  <a:gd name="T68" fmla="*/ 75 w 599"/>
                  <a:gd name="T69" fmla="*/ 113 h 599"/>
                  <a:gd name="T70" fmla="*/ 137 w 599"/>
                  <a:gd name="T71" fmla="*/ 58 h 599"/>
                  <a:gd name="T72" fmla="*/ 213 w 599"/>
                  <a:gd name="T73" fmla="*/ 21 h 599"/>
                  <a:gd name="T74" fmla="*/ 300 w 599"/>
                  <a:gd name="T75" fmla="*/ 8 h 599"/>
                  <a:gd name="T76" fmla="*/ 386 w 599"/>
                  <a:gd name="T77" fmla="*/ 21 h 599"/>
                  <a:gd name="T78" fmla="*/ 463 w 599"/>
                  <a:gd name="T79" fmla="*/ 58 h 599"/>
                  <a:gd name="T80" fmla="*/ 524 w 599"/>
                  <a:gd name="T81" fmla="*/ 113 h 599"/>
                  <a:gd name="T82" fmla="*/ 569 w 599"/>
                  <a:gd name="T83" fmla="*/ 186 h 599"/>
                  <a:gd name="T84" fmla="*/ 590 w 599"/>
                  <a:gd name="T85" fmla="*/ 269 h 5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599"/>
                  <a:gd name="T131" fmla="*/ 599 w 599"/>
                  <a:gd name="T132" fmla="*/ 599 h 5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599">
                    <a:moveTo>
                      <a:pt x="599" y="300"/>
                    </a:moveTo>
                    <a:lnTo>
                      <a:pt x="597" y="269"/>
                    </a:lnTo>
                    <a:lnTo>
                      <a:pt x="594" y="240"/>
                    </a:lnTo>
                    <a:lnTo>
                      <a:pt x="586" y="211"/>
                    </a:lnTo>
                    <a:lnTo>
                      <a:pt x="576" y="182"/>
                    </a:lnTo>
                    <a:lnTo>
                      <a:pt x="563" y="157"/>
                    </a:lnTo>
                    <a:lnTo>
                      <a:pt x="549" y="133"/>
                    </a:lnTo>
                    <a:lnTo>
                      <a:pt x="532" y="109"/>
                    </a:lnTo>
                    <a:lnTo>
                      <a:pt x="513" y="88"/>
                    </a:lnTo>
                    <a:lnTo>
                      <a:pt x="490" y="67"/>
                    </a:lnTo>
                    <a:lnTo>
                      <a:pt x="467" y="52"/>
                    </a:lnTo>
                    <a:lnTo>
                      <a:pt x="444" y="37"/>
                    </a:lnTo>
                    <a:lnTo>
                      <a:pt x="417" y="23"/>
                    </a:lnTo>
                    <a:lnTo>
                      <a:pt x="390" y="14"/>
                    </a:lnTo>
                    <a:lnTo>
                      <a:pt x="361" y="6"/>
                    </a:lnTo>
                    <a:lnTo>
                      <a:pt x="331" y="2"/>
                    </a:lnTo>
                    <a:lnTo>
                      <a:pt x="300" y="0"/>
                    </a:lnTo>
                    <a:lnTo>
                      <a:pt x="269" y="2"/>
                    </a:lnTo>
                    <a:lnTo>
                      <a:pt x="240" y="6"/>
                    </a:lnTo>
                    <a:lnTo>
                      <a:pt x="212" y="14"/>
                    </a:lnTo>
                    <a:lnTo>
                      <a:pt x="183" y="23"/>
                    </a:lnTo>
                    <a:lnTo>
                      <a:pt x="158" y="37"/>
                    </a:lnTo>
                    <a:lnTo>
                      <a:pt x="133" y="52"/>
                    </a:lnTo>
                    <a:lnTo>
                      <a:pt x="110" y="67"/>
                    </a:lnTo>
                    <a:lnTo>
                      <a:pt x="89" y="88"/>
                    </a:lnTo>
                    <a:lnTo>
                      <a:pt x="69" y="109"/>
                    </a:lnTo>
                    <a:lnTo>
                      <a:pt x="52" y="133"/>
                    </a:lnTo>
                    <a:lnTo>
                      <a:pt x="37" y="157"/>
                    </a:lnTo>
                    <a:lnTo>
                      <a:pt x="23" y="182"/>
                    </a:lnTo>
                    <a:lnTo>
                      <a:pt x="14" y="211"/>
                    </a:lnTo>
                    <a:lnTo>
                      <a:pt x="6" y="240"/>
                    </a:lnTo>
                    <a:lnTo>
                      <a:pt x="2" y="269"/>
                    </a:lnTo>
                    <a:lnTo>
                      <a:pt x="0" y="300"/>
                    </a:lnTo>
                    <a:lnTo>
                      <a:pt x="2" y="330"/>
                    </a:lnTo>
                    <a:lnTo>
                      <a:pt x="6" y="359"/>
                    </a:lnTo>
                    <a:lnTo>
                      <a:pt x="14" y="388"/>
                    </a:lnTo>
                    <a:lnTo>
                      <a:pt x="23" y="417"/>
                    </a:lnTo>
                    <a:lnTo>
                      <a:pt x="37" y="442"/>
                    </a:lnTo>
                    <a:lnTo>
                      <a:pt x="52" y="466"/>
                    </a:lnTo>
                    <a:lnTo>
                      <a:pt x="69" y="490"/>
                    </a:lnTo>
                    <a:lnTo>
                      <a:pt x="89" y="511"/>
                    </a:lnTo>
                    <a:lnTo>
                      <a:pt x="110" y="532"/>
                    </a:lnTo>
                    <a:lnTo>
                      <a:pt x="133" y="547"/>
                    </a:lnTo>
                    <a:lnTo>
                      <a:pt x="158" y="562"/>
                    </a:lnTo>
                    <a:lnTo>
                      <a:pt x="183" y="576"/>
                    </a:lnTo>
                    <a:lnTo>
                      <a:pt x="212" y="585"/>
                    </a:lnTo>
                    <a:lnTo>
                      <a:pt x="240" y="593"/>
                    </a:lnTo>
                    <a:lnTo>
                      <a:pt x="269" y="597"/>
                    </a:lnTo>
                    <a:lnTo>
                      <a:pt x="300" y="599"/>
                    </a:lnTo>
                    <a:lnTo>
                      <a:pt x="331" y="597"/>
                    </a:lnTo>
                    <a:lnTo>
                      <a:pt x="361" y="593"/>
                    </a:lnTo>
                    <a:lnTo>
                      <a:pt x="390" y="585"/>
                    </a:lnTo>
                    <a:lnTo>
                      <a:pt x="417" y="576"/>
                    </a:lnTo>
                    <a:lnTo>
                      <a:pt x="444" y="562"/>
                    </a:lnTo>
                    <a:lnTo>
                      <a:pt x="467" y="547"/>
                    </a:lnTo>
                    <a:lnTo>
                      <a:pt x="490" y="532"/>
                    </a:lnTo>
                    <a:lnTo>
                      <a:pt x="513" y="511"/>
                    </a:lnTo>
                    <a:lnTo>
                      <a:pt x="532" y="490"/>
                    </a:lnTo>
                    <a:lnTo>
                      <a:pt x="549" y="466"/>
                    </a:lnTo>
                    <a:lnTo>
                      <a:pt x="563" y="442"/>
                    </a:lnTo>
                    <a:lnTo>
                      <a:pt x="576" y="417"/>
                    </a:lnTo>
                    <a:lnTo>
                      <a:pt x="586" y="388"/>
                    </a:lnTo>
                    <a:lnTo>
                      <a:pt x="594" y="359"/>
                    </a:lnTo>
                    <a:lnTo>
                      <a:pt x="597" y="330"/>
                    </a:lnTo>
                    <a:lnTo>
                      <a:pt x="599" y="300"/>
                    </a:lnTo>
                    <a:close/>
                    <a:moveTo>
                      <a:pt x="592" y="300"/>
                    </a:moveTo>
                    <a:lnTo>
                      <a:pt x="590" y="330"/>
                    </a:lnTo>
                    <a:lnTo>
                      <a:pt x="586" y="359"/>
                    </a:lnTo>
                    <a:lnTo>
                      <a:pt x="578" y="386"/>
                    </a:lnTo>
                    <a:lnTo>
                      <a:pt x="569" y="413"/>
                    </a:lnTo>
                    <a:lnTo>
                      <a:pt x="557" y="438"/>
                    </a:lnTo>
                    <a:lnTo>
                      <a:pt x="542" y="463"/>
                    </a:lnTo>
                    <a:lnTo>
                      <a:pt x="524" y="486"/>
                    </a:lnTo>
                    <a:lnTo>
                      <a:pt x="507" y="505"/>
                    </a:lnTo>
                    <a:lnTo>
                      <a:pt x="486" y="524"/>
                    </a:lnTo>
                    <a:lnTo>
                      <a:pt x="463" y="541"/>
                    </a:lnTo>
                    <a:lnTo>
                      <a:pt x="440" y="557"/>
                    </a:lnTo>
                    <a:lnTo>
                      <a:pt x="413" y="568"/>
                    </a:lnTo>
                    <a:lnTo>
                      <a:pt x="386" y="578"/>
                    </a:lnTo>
                    <a:lnTo>
                      <a:pt x="359" y="585"/>
                    </a:lnTo>
                    <a:lnTo>
                      <a:pt x="331" y="589"/>
                    </a:lnTo>
                    <a:lnTo>
                      <a:pt x="300" y="591"/>
                    </a:lnTo>
                    <a:lnTo>
                      <a:pt x="271" y="589"/>
                    </a:lnTo>
                    <a:lnTo>
                      <a:pt x="242" y="585"/>
                    </a:lnTo>
                    <a:lnTo>
                      <a:pt x="213" y="578"/>
                    </a:lnTo>
                    <a:lnTo>
                      <a:pt x="187" y="568"/>
                    </a:lnTo>
                    <a:lnTo>
                      <a:pt x="162" y="557"/>
                    </a:lnTo>
                    <a:lnTo>
                      <a:pt x="137" y="541"/>
                    </a:lnTo>
                    <a:lnTo>
                      <a:pt x="116" y="524"/>
                    </a:lnTo>
                    <a:lnTo>
                      <a:pt x="94" y="505"/>
                    </a:lnTo>
                    <a:lnTo>
                      <a:pt x="75" y="486"/>
                    </a:lnTo>
                    <a:lnTo>
                      <a:pt x="58" y="463"/>
                    </a:lnTo>
                    <a:lnTo>
                      <a:pt x="44" y="438"/>
                    </a:lnTo>
                    <a:lnTo>
                      <a:pt x="31" y="413"/>
                    </a:lnTo>
                    <a:lnTo>
                      <a:pt x="21" y="386"/>
                    </a:lnTo>
                    <a:lnTo>
                      <a:pt x="16" y="359"/>
                    </a:lnTo>
                    <a:lnTo>
                      <a:pt x="10" y="330"/>
                    </a:lnTo>
                    <a:lnTo>
                      <a:pt x="8" y="300"/>
                    </a:lnTo>
                    <a:lnTo>
                      <a:pt x="10" y="269"/>
                    </a:lnTo>
                    <a:lnTo>
                      <a:pt x="16" y="240"/>
                    </a:lnTo>
                    <a:lnTo>
                      <a:pt x="21" y="213"/>
                    </a:lnTo>
                    <a:lnTo>
                      <a:pt x="31" y="186"/>
                    </a:lnTo>
                    <a:lnTo>
                      <a:pt x="44" y="161"/>
                    </a:lnTo>
                    <a:lnTo>
                      <a:pt x="58" y="136"/>
                    </a:lnTo>
                    <a:lnTo>
                      <a:pt x="75" y="113"/>
                    </a:lnTo>
                    <a:lnTo>
                      <a:pt x="94" y="94"/>
                    </a:lnTo>
                    <a:lnTo>
                      <a:pt x="116" y="75"/>
                    </a:lnTo>
                    <a:lnTo>
                      <a:pt x="137" y="58"/>
                    </a:lnTo>
                    <a:lnTo>
                      <a:pt x="162" y="42"/>
                    </a:lnTo>
                    <a:lnTo>
                      <a:pt x="187" y="31"/>
                    </a:lnTo>
                    <a:lnTo>
                      <a:pt x="213" y="21"/>
                    </a:lnTo>
                    <a:lnTo>
                      <a:pt x="242" y="14"/>
                    </a:lnTo>
                    <a:lnTo>
                      <a:pt x="271" y="10"/>
                    </a:lnTo>
                    <a:lnTo>
                      <a:pt x="300" y="8"/>
                    </a:lnTo>
                    <a:lnTo>
                      <a:pt x="331" y="10"/>
                    </a:lnTo>
                    <a:lnTo>
                      <a:pt x="359" y="14"/>
                    </a:lnTo>
                    <a:lnTo>
                      <a:pt x="386" y="21"/>
                    </a:lnTo>
                    <a:lnTo>
                      <a:pt x="413" y="31"/>
                    </a:lnTo>
                    <a:lnTo>
                      <a:pt x="440" y="42"/>
                    </a:lnTo>
                    <a:lnTo>
                      <a:pt x="463" y="58"/>
                    </a:lnTo>
                    <a:lnTo>
                      <a:pt x="486" y="75"/>
                    </a:lnTo>
                    <a:lnTo>
                      <a:pt x="507" y="94"/>
                    </a:lnTo>
                    <a:lnTo>
                      <a:pt x="524" y="113"/>
                    </a:lnTo>
                    <a:lnTo>
                      <a:pt x="542" y="136"/>
                    </a:lnTo>
                    <a:lnTo>
                      <a:pt x="557" y="161"/>
                    </a:lnTo>
                    <a:lnTo>
                      <a:pt x="569" y="186"/>
                    </a:lnTo>
                    <a:lnTo>
                      <a:pt x="578" y="213"/>
                    </a:lnTo>
                    <a:lnTo>
                      <a:pt x="586" y="240"/>
                    </a:lnTo>
                    <a:lnTo>
                      <a:pt x="590" y="269"/>
                    </a:lnTo>
                    <a:lnTo>
                      <a:pt x="592" y="30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4" name="Freeform 148">
                <a:extLst>
                  <a:ext uri="{FF2B5EF4-FFF2-40B4-BE49-F238E27FC236}">
                    <a16:creationId xmlns:a16="http://schemas.microsoft.com/office/drawing/2014/main" id="{ACB5A641-49FC-4D00-B722-CC0CA6A2BF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0" y="1884"/>
                <a:ext cx="591" cy="591"/>
              </a:xfrm>
              <a:custGeom>
                <a:avLst/>
                <a:gdLst>
                  <a:gd name="T0" fmla="*/ 586 w 591"/>
                  <a:gd name="T1" fmla="*/ 236 h 591"/>
                  <a:gd name="T2" fmla="*/ 557 w 591"/>
                  <a:gd name="T3" fmla="*/ 155 h 591"/>
                  <a:gd name="T4" fmla="*/ 505 w 591"/>
                  <a:gd name="T5" fmla="*/ 86 h 591"/>
                  <a:gd name="T6" fmla="*/ 438 w 591"/>
                  <a:gd name="T7" fmla="*/ 36 h 591"/>
                  <a:gd name="T8" fmla="*/ 355 w 591"/>
                  <a:gd name="T9" fmla="*/ 6 h 591"/>
                  <a:gd name="T10" fmla="*/ 265 w 591"/>
                  <a:gd name="T11" fmla="*/ 2 h 591"/>
                  <a:gd name="T12" fmla="*/ 181 w 591"/>
                  <a:gd name="T13" fmla="*/ 23 h 591"/>
                  <a:gd name="T14" fmla="*/ 108 w 591"/>
                  <a:gd name="T15" fmla="*/ 67 h 591"/>
                  <a:gd name="T16" fmla="*/ 52 w 591"/>
                  <a:gd name="T17" fmla="*/ 130 h 591"/>
                  <a:gd name="T18" fmla="*/ 14 w 591"/>
                  <a:gd name="T19" fmla="*/ 207 h 591"/>
                  <a:gd name="T20" fmla="*/ 0 w 591"/>
                  <a:gd name="T21" fmla="*/ 296 h 591"/>
                  <a:gd name="T22" fmla="*/ 14 w 591"/>
                  <a:gd name="T23" fmla="*/ 384 h 591"/>
                  <a:gd name="T24" fmla="*/ 52 w 591"/>
                  <a:gd name="T25" fmla="*/ 461 h 591"/>
                  <a:gd name="T26" fmla="*/ 108 w 591"/>
                  <a:gd name="T27" fmla="*/ 524 h 591"/>
                  <a:gd name="T28" fmla="*/ 181 w 591"/>
                  <a:gd name="T29" fmla="*/ 568 h 591"/>
                  <a:gd name="T30" fmla="*/ 265 w 591"/>
                  <a:gd name="T31" fmla="*/ 589 h 591"/>
                  <a:gd name="T32" fmla="*/ 355 w 591"/>
                  <a:gd name="T33" fmla="*/ 585 h 591"/>
                  <a:gd name="T34" fmla="*/ 438 w 591"/>
                  <a:gd name="T35" fmla="*/ 555 h 591"/>
                  <a:gd name="T36" fmla="*/ 505 w 591"/>
                  <a:gd name="T37" fmla="*/ 505 h 591"/>
                  <a:gd name="T38" fmla="*/ 557 w 591"/>
                  <a:gd name="T39" fmla="*/ 436 h 591"/>
                  <a:gd name="T40" fmla="*/ 586 w 591"/>
                  <a:gd name="T41" fmla="*/ 355 h 591"/>
                  <a:gd name="T42" fmla="*/ 584 w 591"/>
                  <a:gd name="T43" fmla="*/ 296 h 591"/>
                  <a:gd name="T44" fmla="*/ 570 w 591"/>
                  <a:gd name="T45" fmla="*/ 382 h 591"/>
                  <a:gd name="T46" fmla="*/ 534 w 591"/>
                  <a:gd name="T47" fmla="*/ 457 h 591"/>
                  <a:gd name="T48" fmla="*/ 478 w 591"/>
                  <a:gd name="T49" fmla="*/ 516 h 591"/>
                  <a:gd name="T50" fmla="*/ 407 w 591"/>
                  <a:gd name="T51" fmla="*/ 560 h 591"/>
                  <a:gd name="T52" fmla="*/ 325 w 591"/>
                  <a:gd name="T53" fmla="*/ 581 h 591"/>
                  <a:gd name="T54" fmla="*/ 238 w 591"/>
                  <a:gd name="T55" fmla="*/ 578 h 591"/>
                  <a:gd name="T56" fmla="*/ 160 w 591"/>
                  <a:gd name="T57" fmla="*/ 549 h 591"/>
                  <a:gd name="T58" fmla="*/ 92 w 591"/>
                  <a:gd name="T59" fmla="*/ 499 h 591"/>
                  <a:gd name="T60" fmla="*/ 44 w 591"/>
                  <a:gd name="T61" fmla="*/ 432 h 591"/>
                  <a:gd name="T62" fmla="*/ 16 w 591"/>
                  <a:gd name="T63" fmla="*/ 353 h 591"/>
                  <a:gd name="T64" fmla="*/ 10 w 591"/>
                  <a:gd name="T65" fmla="*/ 267 h 591"/>
                  <a:gd name="T66" fmla="*/ 31 w 591"/>
                  <a:gd name="T67" fmla="*/ 184 h 591"/>
                  <a:gd name="T68" fmla="*/ 75 w 591"/>
                  <a:gd name="T69" fmla="*/ 113 h 591"/>
                  <a:gd name="T70" fmla="*/ 136 w 591"/>
                  <a:gd name="T71" fmla="*/ 58 h 591"/>
                  <a:gd name="T72" fmla="*/ 211 w 591"/>
                  <a:gd name="T73" fmla="*/ 21 h 591"/>
                  <a:gd name="T74" fmla="*/ 296 w 591"/>
                  <a:gd name="T75" fmla="*/ 8 h 591"/>
                  <a:gd name="T76" fmla="*/ 382 w 591"/>
                  <a:gd name="T77" fmla="*/ 21 h 591"/>
                  <a:gd name="T78" fmla="*/ 457 w 591"/>
                  <a:gd name="T79" fmla="*/ 58 h 591"/>
                  <a:gd name="T80" fmla="*/ 519 w 591"/>
                  <a:gd name="T81" fmla="*/ 113 h 591"/>
                  <a:gd name="T82" fmla="*/ 561 w 591"/>
                  <a:gd name="T83" fmla="*/ 184 h 591"/>
                  <a:gd name="T84" fmla="*/ 582 w 591"/>
                  <a:gd name="T85" fmla="*/ 267 h 5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1"/>
                  <a:gd name="T130" fmla="*/ 0 h 591"/>
                  <a:gd name="T131" fmla="*/ 591 w 591"/>
                  <a:gd name="T132" fmla="*/ 591 h 5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1" h="591">
                    <a:moveTo>
                      <a:pt x="591" y="296"/>
                    </a:moveTo>
                    <a:lnTo>
                      <a:pt x="590" y="265"/>
                    </a:lnTo>
                    <a:lnTo>
                      <a:pt x="586" y="236"/>
                    </a:lnTo>
                    <a:lnTo>
                      <a:pt x="578" y="207"/>
                    </a:lnTo>
                    <a:lnTo>
                      <a:pt x="568" y="180"/>
                    </a:lnTo>
                    <a:lnTo>
                      <a:pt x="557" y="155"/>
                    </a:lnTo>
                    <a:lnTo>
                      <a:pt x="542" y="130"/>
                    </a:lnTo>
                    <a:lnTo>
                      <a:pt x="524" y="107"/>
                    </a:lnTo>
                    <a:lnTo>
                      <a:pt x="505" y="86"/>
                    </a:lnTo>
                    <a:lnTo>
                      <a:pt x="484" y="67"/>
                    </a:lnTo>
                    <a:lnTo>
                      <a:pt x="461" y="50"/>
                    </a:lnTo>
                    <a:lnTo>
                      <a:pt x="438" y="36"/>
                    </a:lnTo>
                    <a:lnTo>
                      <a:pt x="411" y="23"/>
                    </a:lnTo>
                    <a:lnTo>
                      <a:pt x="384" y="13"/>
                    </a:lnTo>
                    <a:lnTo>
                      <a:pt x="355" y="6"/>
                    </a:lnTo>
                    <a:lnTo>
                      <a:pt x="327" y="2"/>
                    </a:lnTo>
                    <a:lnTo>
                      <a:pt x="296" y="0"/>
                    </a:lnTo>
                    <a:lnTo>
                      <a:pt x="265" y="2"/>
                    </a:lnTo>
                    <a:lnTo>
                      <a:pt x="236" y="6"/>
                    </a:lnTo>
                    <a:lnTo>
                      <a:pt x="208" y="13"/>
                    </a:lnTo>
                    <a:lnTo>
                      <a:pt x="181" y="23"/>
                    </a:lnTo>
                    <a:lnTo>
                      <a:pt x="156" y="36"/>
                    </a:lnTo>
                    <a:lnTo>
                      <a:pt x="131" y="50"/>
                    </a:lnTo>
                    <a:lnTo>
                      <a:pt x="108" y="67"/>
                    </a:lnTo>
                    <a:lnTo>
                      <a:pt x="87" y="86"/>
                    </a:lnTo>
                    <a:lnTo>
                      <a:pt x="67" y="107"/>
                    </a:lnTo>
                    <a:lnTo>
                      <a:pt x="52" y="130"/>
                    </a:lnTo>
                    <a:lnTo>
                      <a:pt x="37" y="155"/>
                    </a:lnTo>
                    <a:lnTo>
                      <a:pt x="23" y="180"/>
                    </a:lnTo>
                    <a:lnTo>
                      <a:pt x="14" y="207"/>
                    </a:lnTo>
                    <a:lnTo>
                      <a:pt x="6" y="236"/>
                    </a:lnTo>
                    <a:lnTo>
                      <a:pt x="2" y="265"/>
                    </a:lnTo>
                    <a:lnTo>
                      <a:pt x="0" y="296"/>
                    </a:lnTo>
                    <a:lnTo>
                      <a:pt x="2" y="326"/>
                    </a:lnTo>
                    <a:lnTo>
                      <a:pt x="6" y="355"/>
                    </a:lnTo>
                    <a:lnTo>
                      <a:pt x="14" y="384"/>
                    </a:lnTo>
                    <a:lnTo>
                      <a:pt x="23" y="411"/>
                    </a:lnTo>
                    <a:lnTo>
                      <a:pt x="37" y="436"/>
                    </a:lnTo>
                    <a:lnTo>
                      <a:pt x="52" y="461"/>
                    </a:lnTo>
                    <a:lnTo>
                      <a:pt x="67" y="484"/>
                    </a:lnTo>
                    <a:lnTo>
                      <a:pt x="87" y="505"/>
                    </a:lnTo>
                    <a:lnTo>
                      <a:pt x="108" y="524"/>
                    </a:lnTo>
                    <a:lnTo>
                      <a:pt x="131" y="541"/>
                    </a:lnTo>
                    <a:lnTo>
                      <a:pt x="156" y="555"/>
                    </a:lnTo>
                    <a:lnTo>
                      <a:pt x="181" y="568"/>
                    </a:lnTo>
                    <a:lnTo>
                      <a:pt x="208" y="578"/>
                    </a:lnTo>
                    <a:lnTo>
                      <a:pt x="236" y="585"/>
                    </a:lnTo>
                    <a:lnTo>
                      <a:pt x="265" y="589"/>
                    </a:lnTo>
                    <a:lnTo>
                      <a:pt x="296" y="591"/>
                    </a:lnTo>
                    <a:lnTo>
                      <a:pt x="327" y="589"/>
                    </a:lnTo>
                    <a:lnTo>
                      <a:pt x="355" y="585"/>
                    </a:lnTo>
                    <a:lnTo>
                      <a:pt x="384" y="578"/>
                    </a:lnTo>
                    <a:lnTo>
                      <a:pt x="411" y="568"/>
                    </a:lnTo>
                    <a:lnTo>
                      <a:pt x="438" y="555"/>
                    </a:lnTo>
                    <a:lnTo>
                      <a:pt x="461" y="541"/>
                    </a:lnTo>
                    <a:lnTo>
                      <a:pt x="484" y="524"/>
                    </a:lnTo>
                    <a:lnTo>
                      <a:pt x="505" y="505"/>
                    </a:lnTo>
                    <a:lnTo>
                      <a:pt x="524" y="484"/>
                    </a:lnTo>
                    <a:lnTo>
                      <a:pt x="542" y="461"/>
                    </a:lnTo>
                    <a:lnTo>
                      <a:pt x="557" y="436"/>
                    </a:lnTo>
                    <a:lnTo>
                      <a:pt x="568" y="411"/>
                    </a:lnTo>
                    <a:lnTo>
                      <a:pt x="578" y="384"/>
                    </a:lnTo>
                    <a:lnTo>
                      <a:pt x="586" y="355"/>
                    </a:lnTo>
                    <a:lnTo>
                      <a:pt x="590" y="326"/>
                    </a:lnTo>
                    <a:lnTo>
                      <a:pt x="591" y="296"/>
                    </a:lnTo>
                    <a:close/>
                    <a:moveTo>
                      <a:pt x="584" y="296"/>
                    </a:moveTo>
                    <a:lnTo>
                      <a:pt x="582" y="324"/>
                    </a:lnTo>
                    <a:lnTo>
                      <a:pt x="578" y="353"/>
                    </a:lnTo>
                    <a:lnTo>
                      <a:pt x="570" y="382"/>
                    </a:lnTo>
                    <a:lnTo>
                      <a:pt x="561" y="407"/>
                    </a:lnTo>
                    <a:lnTo>
                      <a:pt x="549" y="432"/>
                    </a:lnTo>
                    <a:lnTo>
                      <a:pt x="534" y="457"/>
                    </a:lnTo>
                    <a:lnTo>
                      <a:pt x="519" y="478"/>
                    </a:lnTo>
                    <a:lnTo>
                      <a:pt x="499" y="499"/>
                    </a:lnTo>
                    <a:lnTo>
                      <a:pt x="478" y="516"/>
                    </a:lnTo>
                    <a:lnTo>
                      <a:pt x="457" y="534"/>
                    </a:lnTo>
                    <a:lnTo>
                      <a:pt x="434" y="549"/>
                    </a:lnTo>
                    <a:lnTo>
                      <a:pt x="407" y="560"/>
                    </a:lnTo>
                    <a:lnTo>
                      <a:pt x="382" y="570"/>
                    </a:lnTo>
                    <a:lnTo>
                      <a:pt x="353" y="578"/>
                    </a:lnTo>
                    <a:lnTo>
                      <a:pt x="325" y="581"/>
                    </a:lnTo>
                    <a:lnTo>
                      <a:pt x="296" y="583"/>
                    </a:lnTo>
                    <a:lnTo>
                      <a:pt x="267" y="581"/>
                    </a:lnTo>
                    <a:lnTo>
                      <a:pt x="238" y="578"/>
                    </a:lnTo>
                    <a:lnTo>
                      <a:pt x="211" y="570"/>
                    </a:lnTo>
                    <a:lnTo>
                      <a:pt x="184" y="560"/>
                    </a:lnTo>
                    <a:lnTo>
                      <a:pt x="160" y="549"/>
                    </a:lnTo>
                    <a:lnTo>
                      <a:pt x="136" y="534"/>
                    </a:lnTo>
                    <a:lnTo>
                      <a:pt x="113" y="516"/>
                    </a:lnTo>
                    <a:lnTo>
                      <a:pt x="92" y="499"/>
                    </a:lnTo>
                    <a:lnTo>
                      <a:pt x="75" y="478"/>
                    </a:lnTo>
                    <a:lnTo>
                      <a:pt x="58" y="457"/>
                    </a:lnTo>
                    <a:lnTo>
                      <a:pt x="44" y="432"/>
                    </a:lnTo>
                    <a:lnTo>
                      <a:pt x="31" y="407"/>
                    </a:lnTo>
                    <a:lnTo>
                      <a:pt x="21" y="382"/>
                    </a:lnTo>
                    <a:lnTo>
                      <a:pt x="16" y="353"/>
                    </a:lnTo>
                    <a:lnTo>
                      <a:pt x="10" y="324"/>
                    </a:lnTo>
                    <a:lnTo>
                      <a:pt x="10" y="296"/>
                    </a:lnTo>
                    <a:lnTo>
                      <a:pt x="10" y="267"/>
                    </a:lnTo>
                    <a:lnTo>
                      <a:pt x="16" y="238"/>
                    </a:lnTo>
                    <a:lnTo>
                      <a:pt x="21" y="211"/>
                    </a:lnTo>
                    <a:lnTo>
                      <a:pt x="31" y="184"/>
                    </a:lnTo>
                    <a:lnTo>
                      <a:pt x="44" y="159"/>
                    </a:lnTo>
                    <a:lnTo>
                      <a:pt x="58" y="134"/>
                    </a:lnTo>
                    <a:lnTo>
                      <a:pt x="75" y="113"/>
                    </a:lnTo>
                    <a:lnTo>
                      <a:pt x="92" y="92"/>
                    </a:lnTo>
                    <a:lnTo>
                      <a:pt x="113" y="75"/>
                    </a:lnTo>
                    <a:lnTo>
                      <a:pt x="136" y="58"/>
                    </a:lnTo>
                    <a:lnTo>
                      <a:pt x="160" y="42"/>
                    </a:lnTo>
                    <a:lnTo>
                      <a:pt x="184" y="31"/>
                    </a:lnTo>
                    <a:lnTo>
                      <a:pt x="211" y="21"/>
                    </a:lnTo>
                    <a:lnTo>
                      <a:pt x="238" y="13"/>
                    </a:lnTo>
                    <a:lnTo>
                      <a:pt x="267" y="10"/>
                    </a:lnTo>
                    <a:lnTo>
                      <a:pt x="296" y="8"/>
                    </a:lnTo>
                    <a:lnTo>
                      <a:pt x="325" y="10"/>
                    </a:lnTo>
                    <a:lnTo>
                      <a:pt x="353" y="13"/>
                    </a:lnTo>
                    <a:lnTo>
                      <a:pt x="382" y="21"/>
                    </a:lnTo>
                    <a:lnTo>
                      <a:pt x="407" y="31"/>
                    </a:lnTo>
                    <a:lnTo>
                      <a:pt x="434" y="42"/>
                    </a:lnTo>
                    <a:lnTo>
                      <a:pt x="457" y="58"/>
                    </a:lnTo>
                    <a:lnTo>
                      <a:pt x="478" y="75"/>
                    </a:lnTo>
                    <a:lnTo>
                      <a:pt x="499" y="92"/>
                    </a:lnTo>
                    <a:lnTo>
                      <a:pt x="519" y="113"/>
                    </a:lnTo>
                    <a:lnTo>
                      <a:pt x="534" y="134"/>
                    </a:lnTo>
                    <a:lnTo>
                      <a:pt x="549" y="159"/>
                    </a:lnTo>
                    <a:lnTo>
                      <a:pt x="561" y="184"/>
                    </a:lnTo>
                    <a:lnTo>
                      <a:pt x="570" y="211"/>
                    </a:lnTo>
                    <a:lnTo>
                      <a:pt x="578" y="238"/>
                    </a:lnTo>
                    <a:lnTo>
                      <a:pt x="582" y="267"/>
                    </a:lnTo>
                    <a:lnTo>
                      <a:pt x="584" y="296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5" name="Freeform 149">
                <a:extLst>
                  <a:ext uri="{FF2B5EF4-FFF2-40B4-BE49-F238E27FC236}">
                    <a16:creationId xmlns:a16="http://schemas.microsoft.com/office/drawing/2014/main" id="{E2E5C464-32F7-4348-BBEA-985EB05B45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4" y="1888"/>
                <a:ext cx="584" cy="583"/>
              </a:xfrm>
              <a:custGeom>
                <a:avLst/>
                <a:gdLst>
                  <a:gd name="T0" fmla="*/ 578 w 584"/>
                  <a:gd name="T1" fmla="*/ 232 h 583"/>
                  <a:gd name="T2" fmla="*/ 549 w 584"/>
                  <a:gd name="T3" fmla="*/ 153 h 583"/>
                  <a:gd name="T4" fmla="*/ 499 w 584"/>
                  <a:gd name="T5" fmla="*/ 86 h 583"/>
                  <a:gd name="T6" fmla="*/ 432 w 584"/>
                  <a:gd name="T7" fmla="*/ 34 h 583"/>
                  <a:gd name="T8" fmla="*/ 351 w 584"/>
                  <a:gd name="T9" fmla="*/ 6 h 583"/>
                  <a:gd name="T10" fmla="*/ 263 w 584"/>
                  <a:gd name="T11" fmla="*/ 2 h 583"/>
                  <a:gd name="T12" fmla="*/ 179 w 584"/>
                  <a:gd name="T13" fmla="*/ 23 h 583"/>
                  <a:gd name="T14" fmla="*/ 108 w 584"/>
                  <a:gd name="T15" fmla="*/ 67 h 583"/>
                  <a:gd name="T16" fmla="*/ 50 w 584"/>
                  <a:gd name="T17" fmla="*/ 128 h 583"/>
                  <a:gd name="T18" fmla="*/ 13 w 584"/>
                  <a:gd name="T19" fmla="*/ 205 h 583"/>
                  <a:gd name="T20" fmla="*/ 0 w 584"/>
                  <a:gd name="T21" fmla="*/ 292 h 583"/>
                  <a:gd name="T22" fmla="*/ 13 w 584"/>
                  <a:gd name="T23" fmla="*/ 378 h 583"/>
                  <a:gd name="T24" fmla="*/ 50 w 584"/>
                  <a:gd name="T25" fmla="*/ 455 h 583"/>
                  <a:gd name="T26" fmla="*/ 108 w 584"/>
                  <a:gd name="T27" fmla="*/ 516 h 583"/>
                  <a:gd name="T28" fmla="*/ 179 w 584"/>
                  <a:gd name="T29" fmla="*/ 560 h 583"/>
                  <a:gd name="T30" fmla="*/ 263 w 584"/>
                  <a:gd name="T31" fmla="*/ 581 h 583"/>
                  <a:gd name="T32" fmla="*/ 351 w 584"/>
                  <a:gd name="T33" fmla="*/ 577 h 583"/>
                  <a:gd name="T34" fmla="*/ 432 w 584"/>
                  <a:gd name="T35" fmla="*/ 549 h 583"/>
                  <a:gd name="T36" fmla="*/ 499 w 584"/>
                  <a:gd name="T37" fmla="*/ 497 h 583"/>
                  <a:gd name="T38" fmla="*/ 549 w 584"/>
                  <a:gd name="T39" fmla="*/ 430 h 583"/>
                  <a:gd name="T40" fmla="*/ 578 w 584"/>
                  <a:gd name="T41" fmla="*/ 351 h 583"/>
                  <a:gd name="T42" fmla="*/ 576 w 584"/>
                  <a:gd name="T43" fmla="*/ 292 h 583"/>
                  <a:gd name="T44" fmla="*/ 563 w 584"/>
                  <a:gd name="T45" fmla="*/ 376 h 583"/>
                  <a:gd name="T46" fmla="*/ 526 w 584"/>
                  <a:gd name="T47" fmla="*/ 449 h 583"/>
                  <a:gd name="T48" fmla="*/ 472 w 584"/>
                  <a:gd name="T49" fmla="*/ 510 h 583"/>
                  <a:gd name="T50" fmla="*/ 403 w 584"/>
                  <a:gd name="T51" fmla="*/ 553 h 583"/>
                  <a:gd name="T52" fmla="*/ 321 w 584"/>
                  <a:gd name="T53" fmla="*/ 574 h 583"/>
                  <a:gd name="T54" fmla="*/ 234 w 584"/>
                  <a:gd name="T55" fmla="*/ 568 h 583"/>
                  <a:gd name="T56" fmla="*/ 157 w 584"/>
                  <a:gd name="T57" fmla="*/ 541 h 583"/>
                  <a:gd name="T58" fmla="*/ 92 w 584"/>
                  <a:gd name="T59" fmla="*/ 491 h 583"/>
                  <a:gd name="T60" fmla="*/ 44 w 584"/>
                  <a:gd name="T61" fmla="*/ 426 h 583"/>
                  <a:gd name="T62" fmla="*/ 15 w 584"/>
                  <a:gd name="T63" fmla="*/ 349 h 583"/>
                  <a:gd name="T64" fmla="*/ 12 w 584"/>
                  <a:gd name="T65" fmla="*/ 263 h 583"/>
                  <a:gd name="T66" fmla="*/ 31 w 584"/>
                  <a:gd name="T67" fmla="*/ 182 h 583"/>
                  <a:gd name="T68" fmla="*/ 73 w 584"/>
                  <a:gd name="T69" fmla="*/ 111 h 583"/>
                  <a:gd name="T70" fmla="*/ 134 w 584"/>
                  <a:gd name="T71" fmla="*/ 57 h 583"/>
                  <a:gd name="T72" fmla="*/ 207 w 584"/>
                  <a:gd name="T73" fmla="*/ 21 h 583"/>
                  <a:gd name="T74" fmla="*/ 292 w 584"/>
                  <a:gd name="T75" fmla="*/ 9 h 583"/>
                  <a:gd name="T76" fmla="*/ 376 w 584"/>
                  <a:gd name="T77" fmla="*/ 21 h 583"/>
                  <a:gd name="T78" fmla="*/ 451 w 584"/>
                  <a:gd name="T79" fmla="*/ 57 h 583"/>
                  <a:gd name="T80" fmla="*/ 511 w 584"/>
                  <a:gd name="T81" fmla="*/ 111 h 583"/>
                  <a:gd name="T82" fmla="*/ 553 w 584"/>
                  <a:gd name="T83" fmla="*/ 182 h 583"/>
                  <a:gd name="T84" fmla="*/ 574 w 584"/>
                  <a:gd name="T85" fmla="*/ 263 h 5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4"/>
                  <a:gd name="T130" fmla="*/ 0 h 583"/>
                  <a:gd name="T131" fmla="*/ 584 w 584"/>
                  <a:gd name="T132" fmla="*/ 583 h 5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4" h="583">
                    <a:moveTo>
                      <a:pt x="584" y="292"/>
                    </a:moveTo>
                    <a:lnTo>
                      <a:pt x="582" y="261"/>
                    </a:lnTo>
                    <a:lnTo>
                      <a:pt x="578" y="232"/>
                    </a:lnTo>
                    <a:lnTo>
                      <a:pt x="570" y="205"/>
                    </a:lnTo>
                    <a:lnTo>
                      <a:pt x="561" y="178"/>
                    </a:lnTo>
                    <a:lnTo>
                      <a:pt x="549" y="153"/>
                    </a:lnTo>
                    <a:lnTo>
                      <a:pt x="534" y="128"/>
                    </a:lnTo>
                    <a:lnTo>
                      <a:pt x="516" y="105"/>
                    </a:lnTo>
                    <a:lnTo>
                      <a:pt x="499" y="86"/>
                    </a:lnTo>
                    <a:lnTo>
                      <a:pt x="478" y="67"/>
                    </a:lnTo>
                    <a:lnTo>
                      <a:pt x="455" y="50"/>
                    </a:lnTo>
                    <a:lnTo>
                      <a:pt x="432" y="34"/>
                    </a:lnTo>
                    <a:lnTo>
                      <a:pt x="405" y="23"/>
                    </a:lnTo>
                    <a:lnTo>
                      <a:pt x="378" y="13"/>
                    </a:lnTo>
                    <a:lnTo>
                      <a:pt x="351" y="6"/>
                    </a:lnTo>
                    <a:lnTo>
                      <a:pt x="323" y="2"/>
                    </a:lnTo>
                    <a:lnTo>
                      <a:pt x="292" y="0"/>
                    </a:lnTo>
                    <a:lnTo>
                      <a:pt x="263" y="2"/>
                    </a:lnTo>
                    <a:lnTo>
                      <a:pt x="234" y="6"/>
                    </a:lnTo>
                    <a:lnTo>
                      <a:pt x="205" y="13"/>
                    </a:lnTo>
                    <a:lnTo>
                      <a:pt x="179" y="23"/>
                    </a:lnTo>
                    <a:lnTo>
                      <a:pt x="154" y="34"/>
                    </a:lnTo>
                    <a:lnTo>
                      <a:pt x="129" y="50"/>
                    </a:lnTo>
                    <a:lnTo>
                      <a:pt x="108" y="67"/>
                    </a:lnTo>
                    <a:lnTo>
                      <a:pt x="86" y="86"/>
                    </a:lnTo>
                    <a:lnTo>
                      <a:pt x="67" y="105"/>
                    </a:lnTo>
                    <a:lnTo>
                      <a:pt x="50" y="128"/>
                    </a:lnTo>
                    <a:lnTo>
                      <a:pt x="36" y="153"/>
                    </a:lnTo>
                    <a:lnTo>
                      <a:pt x="23" y="178"/>
                    </a:lnTo>
                    <a:lnTo>
                      <a:pt x="13" y="205"/>
                    </a:lnTo>
                    <a:lnTo>
                      <a:pt x="8" y="232"/>
                    </a:lnTo>
                    <a:lnTo>
                      <a:pt x="2" y="261"/>
                    </a:lnTo>
                    <a:lnTo>
                      <a:pt x="0" y="292"/>
                    </a:lnTo>
                    <a:lnTo>
                      <a:pt x="2" y="322"/>
                    </a:lnTo>
                    <a:lnTo>
                      <a:pt x="8" y="351"/>
                    </a:lnTo>
                    <a:lnTo>
                      <a:pt x="13" y="378"/>
                    </a:lnTo>
                    <a:lnTo>
                      <a:pt x="23" y="405"/>
                    </a:lnTo>
                    <a:lnTo>
                      <a:pt x="36" y="430"/>
                    </a:lnTo>
                    <a:lnTo>
                      <a:pt x="50" y="455"/>
                    </a:lnTo>
                    <a:lnTo>
                      <a:pt x="67" y="478"/>
                    </a:lnTo>
                    <a:lnTo>
                      <a:pt x="86" y="497"/>
                    </a:lnTo>
                    <a:lnTo>
                      <a:pt x="108" y="516"/>
                    </a:lnTo>
                    <a:lnTo>
                      <a:pt x="129" y="533"/>
                    </a:lnTo>
                    <a:lnTo>
                      <a:pt x="154" y="549"/>
                    </a:lnTo>
                    <a:lnTo>
                      <a:pt x="179" y="560"/>
                    </a:lnTo>
                    <a:lnTo>
                      <a:pt x="205" y="570"/>
                    </a:lnTo>
                    <a:lnTo>
                      <a:pt x="234" y="577"/>
                    </a:lnTo>
                    <a:lnTo>
                      <a:pt x="263" y="581"/>
                    </a:lnTo>
                    <a:lnTo>
                      <a:pt x="292" y="583"/>
                    </a:lnTo>
                    <a:lnTo>
                      <a:pt x="323" y="581"/>
                    </a:lnTo>
                    <a:lnTo>
                      <a:pt x="351" y="577"/>
                    </a:lnTo>
                    <a:lnTo>
                      <a:pt x="378" y="570"/>
                    </a:lnTo>
                    <a:lnTo>
                      <a:pt x="405" y="560"/>
                    </a:lnTo>
                    <a:lnTo>
                      <a:pt x="432" y="549"/>
                    </a:lnTo>
                    <a:lnTo>
                      <a:pt x="455" y="533"/>
                    </a:lnTo>
                    <a:lnTo>
                      <a:pt x="478" y="516"/>
                    </a:lnTo>
                    <a:lnTo>
                      <a:pt x="499" y="497"/>
                    </a:lnTo>
                    <a:lnTo>
                      <a:pt x="516" y="478"/>
                    </a:lnTo>
                    <a:lnTo>
                      <a:pt x="534" y="455"/>
                    </a:lnTo>
                    <a:lnTo>
                      <a:pt x="549" y="430"/>
                    </a:lnTo>
                    <a:lnTo>
                      <a:pt x="561" y="405"/>
                    </a:lnTo>
                    <a:lnTo>
                      <a:pt x="570" y="378"/>
                    </a:lnTo>
                    <a:lnTo>
                      <a:pt x="578" y="351"/>
                    </a:lnTo>
                    <a:lnTo>
                      <a:pt x="582" y="322"/>
                    </a:lnTo>
                    <a:lnTo>
                      <a:pt x="584" y="292"/>
                    </a:lnTo>
                    <a:close/>
                    <a:moveTo>
                      <a:pt x="576" y="292"/>
                    </a:moveTo>
                    <a:lnTo>
                      <a:pt x="574" y="320"/>
                    </a:lnTo>
                    <a:lnTo>
                      <a:pt x="570" y="349"/>
                    </a:lnTo>
                    <a:lnTo>
                      <a:pt x="563" y="376"/>
                    </a:lnTo>
                    <a:lnTo>
                      <a:pt x="553" y="401"/>
                    </a:lnTo>
                    <a:lnTo>
                      <a:pt x="541" y="426"/>
                    </a:lnTo>
                    <a:lnTo>
                      <a:pt x="526" y="449"/>
                    </a:lnTo>
                    <a:lnTo>
                      <a:pt x="511" y="472"/>
                    </a:lnTo>
                    <a:lnTo>
                      <a:pt x="491" y="491"/>
                    </a:lnTo>
                    <a:lnTo>
                      <a:pt x="472" y="510"/>
                    </a:lnTo>
                    <a:lnTo>
                      <a:pt x="451" y="526"/>
                    </a:lnTo>
                    <a:lnTo>
                      <a:pt x="426" y="541"/>
                    </a:lnTo>
                    <a:lnTo>
                      <a:pt x="403" y="553"/>
                    </a:lnTo>
                    <a:lnTo>
                      <a:pt x="376" y="562"/>
                    </a:lnTo>
                    <a:lnTo>
                      <a:pt x="349" y="568"/>
                    </a:lnTo>
                    <a:lnTo>
                      <a:pt x="321" y="574"/>
                    </a:lnTo>
                    <a:lnTo>
                      <a:pt x="292" y="574"/>
                    </a:lnTo>
                    <a:lnTo>
                      <a:pt x="263" y="574"/>
                    </a:lnTo>
                    <a:lnTo>
                      <a:pt x="234" y="568"/>
                    </a:lnTo>
                    <a:lnTo>
                      <a:pt x="207" y="562"/>
                    </a:lnTo>
                    <a:lnTo>
                      <a:pt x="182" y="553"/>
                    </a:lnTo>
                    <a:lnTo>
                      <a:pt x="157" y="541"/>
                    </a:lnTo>
                    <a:lnTo>
                      <a:pt x="134" y="526"/>
                    </a:lnTo>
                    <a:lnTo>
                      <a:pt x="111" y="510"/>
                    </a:lnTo>
                    <a:lnTo>
                      <a:pt x="92" y="491"/>
                    </a:lnTo>
                    <a:lnTo>
                      <a:pt x="73" y="472"/>
                    </a:lnTo>
                    <a:lnTo>
                      <a:pt x="58" y="449"/>
                    </a:lnTo>
                    <a:lnTo>
                      <a:pt x="44" y="426"/>
                    </a:lnTo>
                    <a:lnTo>
                      <a:pt x="31" y="401"/>
                    </a:lnTo>
                    <a:lnTo>
                      <a:pt x="21" y="376"/>
                    </a:lnTo>
                    <a:lnTo>
                      <a:pt x="15" y="349"/>
                    </a:lnTo>
                    <a:lnTo>
                      <a:pt x="12" y="320"/>
                    </a:lnTo>
                    <a:lnTo>
                      <a:pt x="10" y="292"/>
                    </a:lnTo>
                    <a:lnTo>
                      <a:pt x="12" y="263"/>
                    </a:lnTo>
                    <a:lnTo>
                      <a:pt x="15" y="234"/>
                    </a:lnTo>
                    <a:lnTo>
                      <a:pt x="21" y="207"/>
                    </a:lnTo>
                    <a:lnTo>
                      <a:pt x="31" y="182"/>
                    </a:lnTo>
                    <a:lnTo>
                      <a:pt x="44" y="157"/>
                    </a:lnTo>
                    <a:lnTo>
                      <a:pt x="58" y="134"/>
                    </a:lnTo>
                    <a:lnTo>
                      <a:pt x="73" y="111"/>
                    </a:lnTo>
                    <a:lnTo>
                      <a:pt x="92" y="92"/>
                    </a:lnTo>
                    <a:lnTo>
                      <a:pt x="111" y="73"/>
                    </a:lnTo>
                    <a:lnTo>
                      <a:pt x="134" y="57"/>
                    </a:lnTo>
                    <a:lnTo>
                      <a:pt x="157" y="42"/>
                    </a:lnTo>
                    <a:lnTo>
                      <a:pt x="182" y="30"/>
                    </a:lnTo>
                    <a:lnTo>
                      <a:pt x="207" y="21"/>
                    </a:lnTo>
                    <a:lnTo>
                      <a:pt x="234" y="15"/>
                    </a:lnTo>
                    <a:lnTo>
                      <a:pt x="263" y="9"/>
                    </a:lnTo>
                    <a:lnTo>
                      <a:pt x="292" y="9"/>
                    </a:lnTo>
                    <a:lnTo>
                      <a:pt x="321" y="9"/>
                    </a:lnTo>
                    <a:lnTo>
                      <a:pt x="349" y="15"/>
                    </a:lnTo>
                    <a:lnTo>
                      <a:pt x="376" y="21"/>
                    </a:lnTo>
                    <a:lnTo>
                      <a:pt x="403" y="30"/>
                    </a:lnTo>
                    <a:lnTo>
                      <a:pt x="426" y="42"/>
                    </a:lnTo>
                    <a:lnTo>
                      <a:pt x="451" y="57"/>
                    </a:lnTo>
                    <a:lnTo>
                      <a:pt x="472" y="73"/>
                    </a:lnTo>
                    <a:lnTo>
                      <a:pt x="491" y="92"/>
                    </a:lnTo>
                    <a:lnTo>
                      <a:pt x="511" y="111"/>
                    </a:lnTo>
                    <a:lnTo>
                      <a:pt x="526" y="134"/>
                    </a:lnTo>
                    <a:lnTo>
                      <a:pt x="541" y="157"/>
                    </a:lnTo>
                    <a:lnTo>
                      <a:pt x="553" y="182"/>
                    </a:lnTo>
                    <a:lnTo>
                      <a:pt x="563" y="207"/>
                    </a:lnTo>
                    <a:lnTo>
                      <a:pt x="570" y="234"/>
                    </a:lnTo>
                    <a:lnTo>
                      <a:pt x="574" y="263"/>
                    </a:lnTo>
                    <a:lnTo>
                      <a:pt x="576" y="29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6" name="Freeform 150">
                <a:extLst>
                  <a:ext uri="{FF2B5EF4-FFF2-40B4-BE49-F238E27FC236}">
                    <a16:creationId xmlns:a16="http://schemas.microsoft.com/office/drawing/2014/main" id="{C63B9E9D-E8E3-4817-9BCB-E90305B64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0" y="1892"/>
                <a:ext cx="574" cy="575"/>
              </a:xfrm>
              <a:custGeom>
                <a:avLst/>
                <a:gdLst>
                  <a:gd name="T0" fmla="*/ 568 w 574"/>
                  <a:gd name="T1" fmla="*/ 230 h 575"/>
                  <a:gd name="T2" fmla="*/ 539 w 574"/>
                  <a:gd name="T3" fmla="*/ 151 h 575"/>
                  <a:gd name="T4" fmla="*/ 489 w 574"/>
                  <a:gd name="T5" fmla="*/ 84 h 575"/>
                  <a:gd name="T6" fmla="*/ 424 w 574"/>
                  <a:gd name="T7" fmla="*/ 34 h 575"/>
                  <a:gd name="T8" fmla="*/ 343 w 574"/>
                  <a:gd name="T9" fmla="*/ 5 h 575"/>
                  <a:gd name="T10" fmla="*/ 257 w 574"/>
                  <a:gd name="T11" fmla="*/ 2 h 575"/>
                  <a:gd name="T12" fmla="*/ 174 w 574"/>
                  <a:gd name="T13" fmla="*/ 23 h 575"/>
                  <a:gd name="T14" fmla="*/ 103 w 574"/>
                  <a:gd name="T15" fmla="*/ 67 h 575"/>
                  <a:gd name="T16" fmla="*/ 48 w 574"/>
                  <a:gd name="T17" fmla="*/ 126 h 575"/>
                  <a:gd name="T18" fmla="*/ 11 w 574"/>
                  <a:gd name="T19" fmla="*/ 203 h 575"/>
                  <a:gd name="T20" fmla="*/ 0 w 574"/>
                  <a:gd name="T21" fmla="*/ 288 h 575"/>
                  <a:gd name="T22" fmla="*/ 11 w 574"/>
                  <a:gd name="T23" fmla="*/ 374 h 575"/>
                  <a:gd name="T24" fmla="*/ 48 w 574"/>
                  <a:gd name="T25" fmla="*/ 449 h 575"/>
                  <a:gd name="T26" fmla="*/ 103 w 574"/>
                  <a:gd name="T27" fmla="*/ 508 h 575"/>
                  <a:gd name="T28" fmla="*/ 174 w 574"/>
                  <a:gd name="T29" fmla="*/ 552 h 575"/>
                  <a:gd name="T30" fmla="*/ 257 w 574"/>
                  <a:gd name="T31" fmla="*/ 573 h 575"/>
                  <a:gd name="T32" fmla="*/ 343 w 574"/>
                  <a:gd name="T33" fmla="*/ 570 h 575"/>
                  <a:gd name="T34" fmla="*/ 424 w 574"/>
                  <a:gd name="T35" fmla="*/ 541 h 575"/>
                  <a:gd name="T36" fmla="*/ 489 w 574"/>
                  <a:gd name="T37" fmla="*/ 491 h 575"/>
                  <a:gd name="T38" fmla="*/ 539 w 574"/>
                  <a:gd name="T39" fmla="*/ 424 h 575"/>
                  <a:gd name="T40" fmla="*/ 568 w 574"/>
                  <a:gd name="T41" fmla="*/ 345 h 575"/>
                  <a:gd name="T42" fmla="*/ 564 w 574"/>
                  <a:gd name="T43" fmla="*/ 288 h 575"/>
                  <a:gd name="T44" fmla="*/ 553 w 574"/>
                  <a:gd name="T45" fmla="*/ 370 h 575"/>
                  <a:gd name="T46" fmla="*/ 518 w 574"/>
                  <a:gd name="T47" fmla="*/ 443 h 575"/>
                  <a:gd name="T48" fmla="*/ 464 w 574"/>
                  <a:gd name="T49" fmla="*/ 502 h 575"/>
                  <a:gd name="T50" fmla="*/ 395 w 574"/>
                  <a:gd name="T51" fmla="*/ 545 h 575"/>
                  <a:gd name="T52" fmla="*/ 315 w 574"/>
                  <a:gd name="T53" fmla="*/ 566 h 575"/>
                  <a:gd name="T54" fmla="*/ 230 w 574"/>
                  <a:gd name="T55" fmla="*/ 560 h 575"/>
                  <a:gd name="T56" fmla="*/ 153 w 574"/>
                  <a:gd name="T57" fmla="*/ 533 h 575"/>
                  <a:gd name="T58" fmla="*/ 88 w 574"/>
                  <a:gd name="T59" fmla="*/ 485 h 575"/>
                  <a:gd name="T60" fmla="*/ 40 w 574"/>
                  <a:gd name="T61" fmla="*/ 420 h 575"/>
                  <a:gd name="T62" fmla="*/ 13 w 574"/>
                  <a:gd name="T63" fmla="*/ 343 h 575"/>
                  <a:gd name="T64" fmla="*/ 9 w 574"/>
                  <a:gd name="T65" fmla="*/ 259 h 575"/>
                  <a:gd name="T66" fmla="*/ 29 w 574"/>
                  <a:gd name="T67" fmla="*/ 178 h 575"/>
                  <a:gd name="T68" fmla="*/ 71 w 574"/>
                  <a:gd name="T69" fmla="*/ 111 h 575"/>
                  <a:gd name="T70" fmla="*/ 130 w 574"/>
                  <a:gd name="T71" fmla="*/ 55 h 575"/>
                  <a:gd name="T72" fmla="*/ 203 w 574"/>
                  <a:gd name="T73" fmla="*/ 21 h 575"/>
                  <a:gd name="T74" fmla="*/ 286 w 574"/>
                  <a:gd name="T75" fmla="*/ 9 h 575"/>
                  <a:gd name="T76" fmla="*/ 368 w 574"/>
                  <a:gd name="T77" fmla="*/ 21 h 575"/>
                  <a:gd name="T78" fmla="*/ 441 w 574"/>
                  <a:gd name="T79" fmla="*/ 55 h 575"/>
                  <a:gd name="T80" fmla="*/ 501 w 574"/>
                  <a:gd name="T81" fmla="*/ 111 h 575"/>
                  <a:gd name="T82" fmla="*/ 543 w 574"/>
                  <a:gd name="T83" fmla="*/ 178 h 575"/>
                  <a:gd name="T84" fmla="*/ 564 w 574"/>
                  <a:gd name="T85" fmla="*/ 259 h 5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4"/>
                  <a:gd name="T130" fmla="*/ 0 h 575"/>
                  <a:gd name="T131" fmla="*/ 574 w 574"/>
                  <a:gd name="T132" fmla="*/ 575 h 5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4" h="575">
                    <a:moveTo>
                      <a:pt x="574" y="288"/>
                    </a:moveTo>
                    <a:lnTo>
                      <a:pt x="572" y="259"/>
                    </a:lnTo>
                    <a:lnTo>
                      <a:pt x="568" y="230"/>
                    </a:lnTo>
                    <a:lnTo>
                      <a:pt x="560" y="203"/>
                    </a:lnTo>
                    <a:lnTo>
                      <a:pt x="551" y="176"/>
                    </a:lnTo>
                    <a:lnTo>
                      <a:pt x="539" y="151"/>
                    </a:lnTo>
                    <a:lnTo>
                      <a:pt x="524" y="126"/>
                    </a:lnTo>
                    <a:lnTo>
                      <a:pt x="509" y="105"/>
                    </a:lnTo>
                    <a:lnTo>
                      <a:pt x="489" y="84"/>
                    </a:lnTo>
                    <a:lnTo>
                      <a:pt x="468" y="67"/>
                    </a:lnTo>
                    <a:lnTo>
                      <a:pt x="447" y="50"/>
                    </a:lnTo>
                    <a:lnTo>
                      <a:pt x="424" y="34"/>
                    </a:lnTo>
                    <a:lnTo>
                      <a:pt x="397" y="23"/>
                    </a:lnTo>
                    <a:lnTo>
                      <a:pt x="372" y="13"/>
                    </a:lnTo>
                    <a:lnTo>
                      <a:pt x="343" y="5"/>
                    </a:lnTo>
                    <a:lnTo>
                      <a:pt x="315" y="2"/>
                    </a:lnTo>
                    <a:lnTo>
                      <a:pt x="286" y="0"/>
                    </a:lnTo>
                    <a:lnTo>
                      <a:pt x="257" y="2"/>
                    </a:lnTo>
                    <a:lnTo>
                      <a:pt x="228" y="5"/>
                    </a:lnTo>
                    <a:lnTo>
                      <a:pt x="201" y="13"/>
                    </a:lnTo>
                    <a:lnTo>
                      <a:pt x="174" y="23"/>
                    </a:lnTo>
                    <a:lnTo>
                      <a:pt x="150" y="34"/>
                    </a:lnTo>
                    <a:lnTo>
                      <a:pt x="126" y="50"/>
                    </a:lnTo>
                    <a:lnTo>
                      <a:pt x="103" y="67"/>
                    </a:lnTo>
                    <a:lnTo>
                      <a:pt x="82" y="84"/>
                    </a:lnTo>
                    <a:lnTo>
                      <a:pt x="65" y="105"/>
                    </a:lnTo>
                    <a:lnTo>
                      <a:pt x="48" y="126"/>
                    </a:lnTo>
                    <a:lnTo>
                      <a:pt x="34" y="151"/>
                    </a:lnTo>
                    <a:lnTo>
                      <a:pt x="21" y="176"/>
                    </a:lnTo>
                    <a:lnTo>
                      <a:pt x="11" y="203"/>
                    </a:lnTo>
                    <a:lnTo>
                      <a:pt x="6" y="230"/>
                    </a:lnTo>
                    <a:lnTo>
                      <a:pt x="0" y="259"/>
                    </a:lnTo>
                    <a:lnTo>
                      <a:pt x="0" y="288"/>
                    </a:lnTo>
                    <a:lnTo>
                      <a:pt x="0" y="316"/>
                    </a:lnTo>
                    <a:lnTo>
                      <a:pt x="6" y="345"/>
                    </a:lnTo>
                    <a:lnTo>
                      <a:pt x="11" y="374"/>
                    </a:lnTo>
                    <a:lnTo>
                      <a:pt x="21" y="399"/>
                    </a:lnTo>
                    <a:lnTo>
                      <a:pt x="34" y="424"/>
                    </a:lnTo>
                    <a:lnTo>
                      <a:pt x="48" y="449"/>
                    </a:lnTo>
                    <a:lnTo>
                      <a:pt x="65" y="470"/>
                    </a:lnTo>
                    <a:lnTo>
                      <a:pt x="82" y="491"/>
                    </a:lnTo>
                    <a:lnTo>
                      <a:pt x="103" y="508"/>
                    </a:lnTo>
                    <a:lnTo>
                      <a:pt x="126" y="526"/>
                    </a:lnTo>
                    <a:lnTo>
                      <a:pt x="150" y="541"/>
                    </a:lnTo>
                    <a:lnTo>
                      <a:pt x="174" y="552"/>
                    </a:lnTo>
                    <a:lnTo>
                      <a:pt x="201" y="562"/>
                    </a:lnTo>
                    <a:lnTo>
                      <a:pt x="228" y="570"/>
                    </a:lnTo>
                    <a:lnTo>
                      <a:pt x="257" y="573"/>
                    </a:lnTo>
                    <a:lnTo>
                      <a:pt x="286" y="575"/>
                    </a:lnTo>
                    <a:lnTo>
                      <a:pt x="315" y="573"/>
                    </a:lnTo>
                    <a:lnTo>
                      <a:pt x="343" y="570"/>
                    </a:lnTo>
                    <a:lnTo>
                      <a:pt x="372" y="562"/>
                    </a:lnTo>
                    <a:lnTo>
                      <a:pt x="397" y="552"/>
                    </a:lnTo>
                    <a:lnTo>
                      <a:pt x="424" y="541"/>
                    </a:lnTo>
                    <a:lnTo>
                      <a:pt x="447" y="526"/>
                    </a:lnTo>
                    <a:lnTo>
                      <a:pt x="468" y="508"/>
                    </a:lnTo>
                    <a:lnTo>
                      <a:pt x="489" y="491"/>
                    </a:lnTo>
                    <a:lnTo>
                      <a:pt x="509" y="470"/>
                    </a:lnTo>
                    <a:lnTo>
                      <a:pt x="524" y="449"/>
                    </a:lnTo>
                    <a:lnTo>
                      <a:pt x="539" y="424"/>
                    </a:lnTo>
                    <a:lnTo>
                      <a:pt x="551" y="399"/>
                    </a:lnTo>
                    <a:lnTo>
                      <a:pt x="560" y="374"/>
                    </a:lnTo>
                    <a:lnTo>
                      <a:pt x="568" y="345"/>
                    </a:lnTo>
                    <a:lnTo>
                      <a:pt x="572" y="316"/>
                    </a:lnTo>
                    <a:lnTo>
                      <a:pt x="574" y="288"/>
                    </a:lnTo>
                    <a:close/>
                    <a:moveTo>
                      <a:pt x="564" y="288"/>
                    </a:moveTo>
                    <a:lnTo>
                      <a:pt x="564" y="316"/>
                    </a:lnTo>
                    <a:lnTo>
                      <a:pt x="560" y="343"/>
                    </a:lnTo>
                    <a:lnTo>
                      <a:pt x="553" y="370"/>
                    </a:lnTo>
                    <a:lnTo>
                      <a:pt x="543" y="397"/>
                    </a:lnTo>
                    <a:lnTo>
                      <a:pt x="532" y="420"/>
                    </a:lnTo>
                    <a:lnTo>
                      <a:pt x="518" y="443"/>
                    </a:lnTo>
                    <a:lnTo>
                      <a:pt x="501" y="464"/>
                    </a:lnTo>
                    <a:lnTo>
                      <a:pt x="484" y="485"/>
                    </a:lnTo>
                    <a:lnTo>
                      <a:pt x="464" y="502"/>
                    </a:lnTo>
                    <a:lnTo>
                      <a:pt x="441" y="520"/>
                    </a:lnTo>
                    <a:lnTo>
                      <a:pt x="418" y="533"/>
                    </a:lnTo>
                    <a:lnTo>
                      <a:pt x="395" y="545"/>
                    </a:lnTo>
                    <a:lnTo>
                      <a:pt x="368" y="554"/>
                    </a:lnTo>
                    <a:lnTo>
                      <a:pt x="341" y="560"/>
                    </a:lnTo>
                    <a:lnTo>
                      <a:pt x="315" y="566"/>
                    </a:lnTo>
                    <a:lnTo>
                      <a:pt x="286" y="566"/>
                    </a:lnTo>
                    <a:lnTo>
                      <a:pt x="257" y="566"/>
                    </a:lnTo>
                    <a:lnTo>
                      <a:pt x="230" y="560"/>
                    </a:lnTo>
                    <a:lnTo>
                      <a:pt x="203" y="554"/>
                    </a:lnTo>
                    <a:lnTo>
                      <a:pt x="178" y="545"/>
                    </a:lnTo>
                    <a:lnTo>
                      <a:pt x="153" y="533"/>
                    </a:lnTo>
                    <a:lnTo>
                      <a:pt x="130" y="520"/>
                    </a:lnTo>
                    <a:lnTo>
                      <a:pt x="109" y="502"/>
                    </a:lnTo>
                    <a:lnTo>
                      <a:pt x="88" y="485"/>
                    </a:lnTo>
                    <a:lnTo>
                      <a:pt x="71" y="464"/>
                    </a:lnTo>
                    <a:lnTo>
                      <a:pt x="55" y="443"/>
                    </a:lnTo>
                    <a:lnTo>
                      <a:pt x="40" y="420"/>
                    </a:lnTo>
                    <a:lnTo>
                      <a:pt x="29" y="397"/>
                    </a:lnTo>
                    <a:lnTo>
                      <a:pt x="19" y="370"/>
                    </a:lnTo>
                    <a:lnTo>
                      <a:pt x="13" y="343"/>
                    </a:lnTo>
                    <a:lnTo>
                      <a:pt x="9" y="316"/>
                    </a:lnTo>
                    <a:lnTo>
                      <a:pt x="7" y="288"/>
                    </a:lnTo>
                    <a:lnTo>
                      <a:pt x="9" y="259"/>
                    </a:lnTo>
                    <a:lnTo>
                      <a:pt x="13" y="232"/>
                    </a:lnTo>
                    <a:lnTo>
                      <a:pt x="19" y="205"/>
                    </a:lnTo>
                    <a:lnTo>
                      <a:pt x="29" y="178"/>
                    </a:lnTo>
                    <a:lnTo>
                      <a:pt x="40" y="155"/>
                    </a:lnTo>
                    <a:lnTo>
                      <a:pt x="55" y="132"/>
                    </a:lnTo>
                    <a:lnTo>
                      <a:pt x="71" y="111"/>
                    </a:lnTo>
                    <a:lnTo>
                      <a:pt x="88" y="90"/>
                    </a:lnTo>
                    <a:lnTo>
                      <a:pt x="109" y="73"/>
                    </a:lnTo>
                    <a:lnTo>
                      <a:pt x="130" y="55"/>
                    </a:lnTo>
                    <a:lnTo>
                      <a:pt x="153" y="42"/>
                    </a:lnTo>
                    <a:lnTo>
                      <a:pt x="178" y="30"/>
                    </a:lnTo>
                    <a:lnTo>
                      <a:pt x="203" y="21"/>
                    </a:lnTo>
                    <a:lnTo>
                      <a:pt x="230" y="15"/>
                    </a:lnTo>
                    <a:lnTo>
                      <a:pt x="257" y="9"/>
                    </a:lnTo>
                    <a:lnTo>
                      <a:pt x="286" y="9"/>
                    </a:lnTo>
                    <a:lnTo>
                      <a:pt x="315" y="9"/>
                    </a:lnTo>
                    <a:lnTo>
                      <a:pt x="341" y="15"/>
                    </a:lnTo>
                    <a:lnTo>
                      <a:pt x="368" y="21"/>
                    </a:lnTo>
                    <a:lnTo>
                      <a:pt x="395" y="30"/>
                    </a:lnTo>
                    <a:lnTo>
                      <a:pt x="418" y="42"/>
                    </a:lnTo>
                    <a:lnTo>
                      <a:pt x="441" y="55"/>
                    </a:lnTo>
                    <a:lnTo>
                      <a:pt x="464" y="73"/>
                    </a:lnTo>
                    <a:lnTo>
                      <a:pt x="484" y="90"/>
                    </a:lnTo>
                    <a:lnTo>
                      <a:pt x="501" y="111"/>
                    </a:lnTo>
                    <a:lnTo>
                      <a:pt x="518" y="132"/>
                    </a:lnTo>
                    <a:lnTo>
                      <a:pt x="532" y="155"/>
                    </a:lnTo>
                    <a:lnTo>
                      <a:pt x="543" y="178"/>
                    </a:lnTo>
                    <a:lnTo>
                      <a:pt x="553" y="205"/>
                    </a:lnTo>
                    <a:lnTo>
                      <a:pt x="560" y="232"/>
                    </a:lnTo>
                    <a:lnTo>
                      <a:pt x="564" y="259"/>
                    </a:lnTo>
                    <a:lnTo>
                      <a:pt x="564" y="288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7" name="Freeform 151">
                <a:extLst>
                  <a:ext uri="{FF2B5EF4-FFF2-40B4-BE49-F238E27FC236}">
                    <a16:creationId xmlns:a16="http://schemas.microsoft.com/office/drawing/2014/main" id="{366CF267-2C80-4C2F-959E-799D0D0F77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4" y="1897"/>
                <a:ext cx="566" cy="565"/>
              </a:xfrm>
              <a:custGeom>
                <a:avLst/>
                <a:gdLst>
                  <a:gd name="T0" fmla="*/ 560 w 566"/>
                  <a:gd name="T1" fmla="*/ 225 h 565"/>
                  <a:gd name="T2" fmla="*/ 531 w 566"/>
                  <a:gd name="T3" fmla="*/ 148 h 565"/>
                  <a:gd name="T4" fmla="*/ 481 w 566"/>
                  <a:gd name="T5" fmla="*/ 83 h 565"/>
                  <a:gd name="T6" fmla="*/ 416 w 566"/>
                  <a:gd name="T7" fmla="*/ 33 h 565"/>
                  <a:gd name="T8" fmla="*/ 339 w 566"/>
                  <a:gd name="T9" fmla="*/ 6 h 565"/>
                  <a:gd name="T10" fmla="*/ 253 w 566"/>
                  <a:gd name="T11" fmla="*/ 0 h 565"/>
                  <a:gd name="T12" fmla="*/ 172 w 566"/>
                  <a:gd name="T13" fmla="*/ 21 h 565"/>
                  <a:gd name="T14" fmla="*/ 101 w 566"/>
                  <a:gd name="T15" fmla="*/ 64 h 565"/>
                  <a:gd name="T16" fmla="*/ 48 w 566"/>
                  <a:gd name="T17" fmla="*/ 125 h 565"/>
                  <a:gd name="T18" fmla="*/ 11 w 566"/>
                  <a:gd name="T19" fmla="*/ 198 h 565"/>
                  <a:gd name="T20" fmla="*/ 0 w 566"/>
                  <a:gd name="T21" fmla="*/ 283 h 565"/>
                  <a:gd name="T22" fmla="*/ 11 w 566"/>
                  <a:gd name="T23" fmla="*/ 367 h 565"/>
                  <a:gd name="T24" fmla="*/ 48 w 566"/>
                  <a:gd name="T25" fmla="*/ 440 h 565"/>
                  <a:gd name="T26" fmla="*/ 101 w 566"/>
                  <a:gd name="T27" fmla="*/ 501 h 565"/>
                  <a:gd name="T28" fmla="*/ 172 w 566"/>
                  <a:gd name="T29" fmla="*/ 544 h 565"/>
                  <a:gd name="T30" fmla="*/ 253 w 566"/>
                  <a:gd name="T31" fmla="*/ 565 h 565"/>
                  <a:gd name="T32" fmla="*/ 339 w 566"/>
                  <a:gd name="T33" fmla="*/ 559 h 565"/>
                  <a:gd name="T34" fmla="*/ 416 w 566"/>
                  <a:gd name="T35" fmla="*/ 532 h 565"/>
                  <a:gd name="T36" fmla="*/ 481 w 566"/>
                  <a:gd name="T37" fmla="*/ 482 h 565"/>
                  <a:gd name="T38" fmla="*/ 531 w 566"/>
                  <a:gd name="T39" fmla="*/ 417 h 565"/>
                  <a:gd name="T40" fmla="*/ 560 w 566"/>
                  <a:gd name="T41" fmla="*/ 340 h 565"/>
                  <a:gd name="T42" fmla="*/ 556 w 566"/>
                  <a:gd name="T43" fmla="*/ 283 h 565"/>
                  <a:gd name="T44" fmla="*/ 545 w 566"/>
                  <a:gd name="T45" fmla="*/ 365 h 565"/>
                  <a:gd name="T46" fmla="*/ 510 w 566"/>
                  <a:gd name="T47" fmla="*/ 436 h 565"/>
                  <a:gd name="T48" fmla="*/ 457 w 566"/>
                  <a:gd name="T49" fmla="*/ 494 h 565"/>
                  <a:gd name="T50" fmla="*/ 389 w 566"/>
                  <a:gd name="T51" fmla="*/ 536 h 565"/>
                  <a:gd name="T52" fmla="*/ 311 w 566"/>
                  <a:gd name="T53" fmla="*/ 555 h 565"/>
                  <a:gd name="T54" fmla="*/ 226 w 566"/>
                  <a:gd name="T55" fmla="*/ 551 h 565"/>
                  <a:gd name="T56" fmla="*/ 151 w 566"/>
                  <a:gd name="T57" fmla="*/ 524 h 565"/>
                  <a:gd name="T58" fmla="*/ 88 w 566"/>
                  <a:gd name="T59" fmla="*/ 476 h 565"/>
                  <a:gd name="T60" fmla="*/ 40 w 566"/>
                  <a:gd name="T61" fmla="*/ 413 h 565"/>
                  <a:gd name="T62" fmla="*/ 13 w 566"/>
                  <a:gd name="T63" fmla="*/ 338 h 565"/>
                  <a:gd name="T64" fmla="*/ 9 w 566"/>
                  <a:gd name="T65" fmla="*/ 254 h 565"/>
                  <a:gd name="T66" fmla="*/ 28 w 566"/>
                  <a:gd name="T67" fmla="*/ 175 h 565"/>
                  <a:gd name="T68" fmla="*/ 71 w 566"/>
                  <a:gd name="T69" fmla="*/ 108 h 565"/>
                  <a:gd name="T70" fmla="*/ 128 w 566"/>
                  <a:gd name="T71" fmla="*/ 54 h 565"/>
                  <a:gd name="T72" fmla="*/ 201 w 566"/>
                  <a:gd name="T73" fmla="*/ 20 h 565"/>
                  <a:gd name="T74" fmla="*/ 282 w 566"/>
                  <a:gd name="T75" fmla="*/ 8 h 565"/>
                  <a:gd name="T76" fmla="*/ 364 w 566"/>
                  <a:gd name="T77" fmla="*/ 20 h 565"/>
                  <a:gd name="T78" fmla="*/ 435 w 566"/>
                  <a:gd name="T79" fmla="*/ 54 h 565"/>
                  <a:gd name="T80" fmla="*/ 495 w 566"/>
                  <a:gd name="T81" fmla="*/ 108 h 565"/>
                  <a:gd name="T82" fmla="*/ 535 w 566"/>
                  <a:gd name="T83" fmla="*/ 175 h 565"/>
                  <a:gd name="T84" fmla="*/ 556 w 566"/>
                  <a:gd name="T85" fmla="*/ 254 h 5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565"/>
                  <a:gd name="T131" fmla="*/ 566 w 566"/>
                  <a:gd name="T132" fmla="*/ 565 h 5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565">
                    <a:moveTo>
                      <a:pt x="566" y="283"/>
                    </a:moveTo>
                    <a:lnTo>
                      <a:pt x="564" y="254"/>
                    </a:lnTo>
                    <a:lnTo>
                      <a:pt x="560" y="225"/>
                    </a:lnTo>
                    <a:lnTo>
                      <a:pt x="553" y="198"/>
                    </a:lnTo>
                    <a:lnTo>
                      <a:pt x="543" y="173"/>
                    </a:lnTo>
                    <a:lnTo>
                      <a:pt x="531" y="148"/>
                    </a:lnTo>
                    <a:lnTo>
                      <a:pt x="516" y="125"/>
                    </a:lnTo>
                    <a:lnTo>
                      <a:pt x="501" y="102"/>
                    </a:lnTo>
                    <a:lnTo>
                      <a:pt x="481" y="83"/>
                    </a:lnTo>
                    <a:lnTo>
                      <a:pt x="462" y="64"/>
                    </a:lnTo>
                    <a:lnTo>
                      <a:pt x="441" y="48"/>
                    </a:lnTo>
                    <a:lnTo>
                      <a:pt x="416" y="33"/>
                    </a:lnTo>
                    <a:lnTo>
                      <a:pt x="393" y="21"/>
                    </a:lnTo>
                    <a:lnTo>
                      <a:pt x="366" y="12"/>
                    </a:lnTo>
                    <a:lnTo>
                      <a:pt x="339" y="6"/>
                    </a:lnTo>
                    <a:lnTo>
                      <a:pt x="311" y="0"/>
                    </a:lnTo>
                    <a:lnTo>
                      <a:pt x="282" y="0"/>
                    </a:lnTo>
                    <a:lnTo>
                      <a:pt x="253" y="0"/>
                    </a:lnTo>
                    <a:lnTo>
                      <a:pt x="224" y="6"/>
                    </a:lnTo>
                    <a:lnTo>
                      <a:pt x="197" y="12"/>
                    </a:lnTo>
                    <a:lnTo>
                      <a:pt x="172" y="21"/>
                    </a:lnTo>
                    <a:lnTo>
                      <a:pt x="147" y="33"/>
                    </a:lnTo>
                    <a:lnTo>
                      <a:pt x="124" y="48"/>
                    </a:lnTo>
                    <a:lnTo>
                      <a:pt x="101" y="64"/>
                    </a:lnTo>
                    <a:lnTo>
                      <a:pt x="82" y="83"/>
                    </a:lnTo>
                    <a:lnTo>
                      <a:pt x="63" y="102"/>
                    </a:lnTo>
                    <a:lnTo>
                      <a:pt x="48" y="125"/>
                    </a:lnTo>
                    <a:lnTo>
                      <a:pt x="34" y="148"/>
                    </a:lnTo>
                    <a:lnTo>
                      <a:pt x="21" y="173"/>
                    </a:lnTo>
                    <a:lnTo>
                      <a:pt x="11" y="198"/>
                    </a:lnTo>
                    <a:lnTo>
                      <a:pt x="5" y="225"/>
                    </a:lnTo>
                    <a:lnTo>
                      <a:pt x="2" y="254"/>
                    </a:lnTo>
                    <a:lnTo>
                      <a:pt x="0" y="283"/>
                    </a:lnTo>
                    <a:lnTo>
                      <a:pt x="2" y="311"/>
                    </a:lnTo>
                    <a:lnTo>
                      <a:pt x="5" y="340"/>
                    </a:lnTo>
                    <a:lnTo>
                      <a:pt x="11" y="367"/>
                    </a:lnTo>
                    <a:lnTo>
                      <a:pt x="21" y="392"/>
                    </a:lnTo>
                    <a:lnTo>
                      <a:pt x="34" y="417"/>
                    </a:lnTo>
                    <a:lnTo>
                      <a:pt x="48" y="440"/>
                    </a:lnTo>
                    <a:lnTo>
                      <a:pt x="63" y="463"/>
                    </a:lnTo>
                    <a:lnTo>
                      <a:pt x="82" y="482"/>
                    </a:lnTo>
                    <a:lnTo>
                      <a:pt x="101" y="501"/>
                    </a:lnTo>
                    <a:lnTo>
                      <a:pt x="124" y="517"/>
                    </a:lnTo>
                    <a:lnTo>
                      <a:pt x="147" y="532"/>
                    </a:lnTo>
                    <a:lnTo>
                      <a:pt x="172" y="544"/>
                    </a:lnTo>
                    <a:lnTo>
                      <a:pt x="197" y="553"/>
                    </a:lnTo>
                    <a:lnTo>
                      <a:pt x="224" y="559"/>
                    </a:lnTo>
                    <a:lnTo>
                      <a:pt x="253" y="565"/>
                    </a:lnTo>
                    <a:lnTo>
                      <a:pt x="282" y="565"/>
                    </a:lnTo>
                    <a:lnTo>
                      <a:pt x="311" y="565"/>
                    </a:lnTo>
                    <a:lnTo>
                      <a:pt x="339" y="559"/>
                    </a:lnTo>
                    <a:lnTo>
                      <a:pt x="366" y="553"/>
                    </a:lnTo>
                    <a:lnTo>
                      <a:pt x="393" y="544"/>
                    </a:lnTo>
                    <a:lnTo>
                      <a:pt x="416" y="532"/>
                    </a:lnTo>
                    <a:lnTo>
                      <a:pt x="441" y="517"/>
                    </a:lnTo>
                    <a:lnTo>
                      <a:pt x="462" y="501"/>
                    </a:lnTo>
                    <a:lnTo>
                      <a:pt x="481" y="482"/>
                    </a:lnTo>
                    <a:lnTo>
                      <a:pt x="501" y="463"/>
                    </a:lnTo>
                    <a:lnTo>
                      <a:pt x="516" y="440"/>
                    </a:lnTo>
                    <a:lnTo>
                      <a:pt x="531" y="417"/>
                    </a:lnTo>
                    <a:lnTo>
                      <a:pt x="543" y="392"/>
                    </a:lnTo>
                    <a:lnTo>
                      <a:pt x="553" y="367"/>
                    </a:lnTo>
                    <a:lnTo>
                      <a:pt x="560" y="340"/>
                    </a:lnTo>
                    <a:lnTo>
                      <a:pt x="564" y="311"/>
                    </a:lnTo>
                    <a:lnTo>
                      <a:pt x="566" y="283"/>
                    </a:lnTo>
                    <a:close/>
                    <a:moveTo>
                      <a:pt x="556" y="283"/>
                    </a:moveTo>
                    <a:lnTo>
                      <a:pt x="556" y="311"/>
                    </a:lnTo>
                    <a:lnTo>
                      <a:pt x="551" y="338"/>
                    </a:lnTo>
                    <a:lnTo>
                      <a:pt x="545" y="365"/>
                    </a:lnTo>
                    <a:lnTo>
                      <a:pt x="535" y="390"/>
                    </a:lnTo>
                    <a:lnTo>
                      <a:pt x="524" y="413"/>
                    </a:lnTo>
                    <a:lnTo>
                      <a:pt x="510" y="436"/>
                    </a:lnTo>
                    <a:lnTo>
                      <a:pt x="495" y="457"/>
                    </a:lnTo>
                    <a:lnTo>
                      <a:pt x="476" y="476"/>
                    </a:lnTo>
                    <a:lnTo>
                      <a:pt x="457" y="494"/>
                    </a:lnTo>
                    <a:lnTo>
                      <a:pt x="435" y="511"/>
                    </a:lnTo>
                    <a:lnTo>
                      <a:pt x="412" y="524"/>
                    </a:lnTo>
                    <a:lnTo>
                      <a:pt x="389" y="536"/>
                    </a:lnTo>
                    <a:lnTo>
                      <a:pt x="364" y="545"/>
                    </a:lnTo>
                    <a:lnTo>
                      <a:pt x="337" y="551"/>
                    </a:lnTo>
                    <a:lnTo>
                      <a:pt x="311" y="555"/>
                    </a:lnTo>
                    <a:lnTo>
                      <a:pt x="282" y="557"/>
                    </a:lnTo>
                    <a:lnTo>
                      <a:pt x="255" y="555"/>
                    </a:lnTo>
                    <a:lnTo>
                      <a:pt x="226" y="551"/>
                    </a:lnTo>
                    <a:lnTo>
                      <a:pt x="201" y="545"/>
                    </a:lnTo>
                    <a:lnTo>
                      <a:pt x="176" y="536"/>
                    </a:lnTo>
                    <a:lnTo>
                      <a:pt x="151" y="524"/>
                    </a:lnTo>
                    <a:lnTo>
                      <a:pt x="128" y="511"/>
                    </a:lnTo>
                    <a:lnTo>
                      <a:pt x="107" y="494"/>
                    </a:lnTo>
                    <a:lnTo>
                      <a:pt x="88" y="476"/>
                    </a:lnTo>
                    <a:lnTo>
                      <a:pt x="71" y="457"/>
                    </a:lnTo>
                    <a:lnTo>
                      <a:pt x="55" y="436"/>
                    </a:lnTo>
                    <a:lnTo>
                      <a:pt x="40" y="413"/>
                    </a:lnTo>
                    <a:lnTo>
                      <a:pt x="28" y="390"/>
                    </a:lnTo>
                    <a:lnTo>
                      <a:pt x="21" y="365"/>
                    </a:lnTo>
                    <a:lnTo>
                      <a:pt x="13" y="338"/>
                    </a:lnTo>
                    <a:lnTo>
                      <a:pt x="9" y="311"/>
                    </a:lnTo>
                    <a:lnTo>
                      <a:pt x="7" y="283"/>
                    </a:lnTo>
                    <a:lnTo>
                      <a:pt x="9" y="254"/>
                    </a:lnTo>
                    <a:lnTo>
                      <a:pt x="13" y="227"/>
                    </a:lnTo>
                    <a:lnTo>
                      <a:pt x="21" y="200"/>
                    </a:lnTo>
                    <a:lnTo>
                      <a:pt x="28" y="175"/>
                    </a:lnTo>
                    <a:lnTo>
                      <a:pt x="40" y="152"/>
                    </a:lnTo>
                    <a:lnTo>
                      <a:pt x="55" y="129"/>
                    </a:lnTo>
                    <a:lnTo>
                      <a:pt x="71" y="108"/>
                    </a:lnTo>
                    <a:lnTo>
                      <a:pt x="88" y="89"/>
                    </a:lnTo>
                    <a:lnTo>
                      <a:pt x="107" y="71"/>
                    </a:lnTo>
                    <a:lnTo>
                      <a:pt x="128" y="54"/>
                    </a:lnTo>
                    <a:lnTo>
                      <a:pt x="151" y="41"/>
                    </a:lnTo>
                    <a:lnTo>
                      <a:pt x="176" y="29"/>
                    </a:lnTo>
                    <a:lnTo>
                      <a:pt x="201" y="20"/>
                    </a:lnTo>
                    <a:lnTo>
                      <a:pt x="226" y="14"/>
                    </a:lnTo>
                    <a:lnTo>
                      <a:pt x="255" y="10"/>
                    </a:lnTo>
                    <a:lnTo>
                      <a:pt x="282" y="8"/>
                    </a:lnTo>
                    <a:lnTo>
                      <a:pt x="311" y="10"/>
                    </a:lnTo>
                    <a:lnTo>
                      <a:pt x="337" y="14"/>
                    </a:lnTo>
                    <a:lnTo>
                      <a:pt x="364" y="20"/>
                    </a:lnTo>
                    <a:lnTo>
                      <a:pt x="389" y="29"/>
                    </a:lnTo>
                    <a:lnTo>
                      <a:pt x="412" y="41"/>
                    </a:lnTo>
                    <a:lnTo>
                      <a:pt x="435" y="54"/>
                    </a:lnTo>
                    <a:lnTo>
                      <a:pt x="457" y="71"/>
                    </a:lnTo>
                    <a:lnTo>
                      <a:pt x="476" y="89"/>
                    </a:lnTo>
                    <a:lnTo>
                      <a:pt x="495" y="108"/>
                    </a:lnTo>
                    <a:lnTo>
                      <a:pt x="510" y="129"/>
                    </a:lnTo>
                    <a:lnTo>
                      <a:pt x="524" y="152"/>
                    </a:lnTo>
                    <a:lnTo>
                      <a:pt x="535" y="175"/>
                    </a:lnTo>
                    <a:lnTo>
                      <a:pt x="545" y="200"/>
                    </a:lnTo>
                    <a:lnTo>
                      <a:pt x="551" y="227"/>
                    </a:lnTo>
                    <a:lnTo>
                      <a:pt x="556" y="254"/>
                    </a:lnTo>
                    <a:lnTo>
                      <a:pt x="556" y="283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8" name="Freeform 152">
                <a:extLst>
                  <a:ext uri="{FF2B5EF4-FFF2-40B4-BE49-F238E27FC236}">
                    <a16:creationId xmlns:a16="http://schemas.microsoft.com/office/drawing/2014/main" id="{6116B4A6-E3C3-4B0C-BF83-530B552B00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7" y="1901"/>
                <a:ext cx="557" cy="557"/>
              </a:xfrm>
              <a:custGeom>
                <a:avLst/>
                <a:gdLst>
                  <a:gd name="T0" fmla="*/ 553 w 557"/>
                  <a:gd name="T1" fmla="*/ 223 h 557"/>
                  <a:gd name="T2" fmla="*/ 525 w 557"/>
                  <a:gd name="T3" fmla="*/ 146 h 557"/>
                  <a:gd name="T4" fmla="*/ 477 w 557"/>
                  <a:gd name="T5" fmla="*/ 81 h 557"/>
                  <a:gd name="T6" fmla="*/ 411 w 557"/>
                  <a:gd name="T7" fmla="*/ 33 h 557"/>
                  <a:gd name="T8" fmla="*/ 334 w 557"/>
                  <a:gd name="T9" fmla="*/ 6 h 557"/>
                  <a:gd name="T10" fmla="*/ 250 w 557"/>
                  <a:gd name="T11" fmla="*/ 0 h 557"/>
                  <a:gd name="T12" fmla="*/ 171 w 557"/>
                  <a:gd name="T13" fmla="*/ 21 h 557"/>
                  <a:gd name="T14" fmla="*/ 102 w 557"/>
                  <a:gd name="T15" fmla="*/ 64 h 557"/>
                  <a:gd name="T16" fmla="*/ 48 w 557"/>
                  <a:gd name="T17" fmla="*/ 123 h 557"/>
                  <a:gd name="T18" fmla="*/ 12 w 557"/>
                  <a:gd name="T19" fmla="*/ 196 h 557"/>
                  <a:gd name="T20" fmla="*/ 0 w 557"/>
                  <a:gd name="T21" fmla="*/ 279 h 557"/>
                  <a:gd name="T22" fmla="*/ 12 w 557"/>
                  <a:gd name="T23" fmla="*/ 361 h 557"/>
                  <a:gd name="T24" fmla="*/ 48 w 557"/>
                  <a:gd name="T25" fmla="*/ 434 h 557"/>
                  <a:gd name="T26" fmla="*/ 102 w 557"/>
                  <a:gd name="T27" fmla="*/ 493 h 557"/>
                  <a:gd name="T28" fmla="*/ 171 w 557"/>
                  <a:gd name="T29" fmla="*/ 536 h 557"/>
                  <a:gd name="T30" fmla="*/ 250 w 557"/>
                  <a:gd name="T31" fmla="*/ 557 h 557"/>
                  <a:gd name="T32" fmla="*/ 334 w 557"/>
                  <a:gd name="T33" fmla="*/ 551 h 557"/>
                  <a:gd name="T34" fmla="*/ 411 w 557"/>
                  <a:gd name="T35" fmla="*/ 524 h 557"/>
                  <a:gd name="T36" fmla="*/ 477 w 557"/>
                  <a:gd name="T37" fmla="*/ 476 h 557"/>
                  <a:gd name="T38" fmla="*/ 525 w 557"/>
                  <a:gd name="T39" fmla="*/ 411 h 557"/>
                  <a:gd name="T40" fmla="*/ 553 w 557"/>
                  <a:gd name="T41" fmla="*/ 334 h 557"/>
                  <a:gd name="T42" fmla="*/ 550 w 557"/>
                  <a:gd name="T43" fmla="*/ 279 h 557"/>
                  <a:gd name="T44" fmla="*/ 538 w 557"/>
                  <a:gd name="T45" fmla="*/ 359 h 557"/>
                  <a:gd name="T46" fmla="*/ 503 w 557"/>
                  <a:gd name="T47" fmla="*/ 430 h 557"/>
                  <a:gd name="T48" fmla="*/ 452 w 557"/>
                  <a:gd name="T49" fmla="*/ 488 h 557"/>
                  <a:gd name="T50" fmla="*/ 384 w 557"/>
                  <a:gd name="T51" fmla="*/ 528 h 557"/>
                  <a:gd name="T52" fmla="*/ 308 w 557"/>
                  <a:gd name="T53" fmla="*/ 547 h 557"/>
                  <a:gd name="T54" fmla="*/ 225 w 557"/>
                  <a:gd name="T55" fmla="*/ 543 h 557"/>
                  <a:gd name="T56" fmla="*/ 150 w 557"/>
                  <a:gd name="T57" fmla="*/ 517 h 557"/>
                  <a:gd name="T58" fmla="*/ 89 w 557"/>
                  <a:gd name="T59" fmla="*/ 470 h 557"/>
                  <a:gd name="T60" fmla="*/ 41 w 557"/>
                  <a:gd name="T61" fmla="*/ 407 h 557"/>
                  <a:gd name="T62" fmla="*/ 14 w 557"/>
                  <a:gd name="T63" fmla="*/ 332 h 557"/>
                  <a:gd name="T64" fmla="*/ 10 w 557"/>
                  <a:gd name="T65" fmla="*/ 252 h 557"/>
                  <a:gd name="T66" fmla="*/ 29 w 557"/>
                  <a:gd name="T67" fmla="*/ 173 h 557"/>
                  <a:gd name="T68" fmla="*/ 70 w 557"/>
                  <a:gd name="T69" fmla="*/ 106 h 557"/>
                  <a:gd name="T70" fmla="*/ 127 w 557"/>
                  <a:gd name="T71" fmla="*/ 54 h 557"/>
                  <a:gd name="T72" fmla="*/ 198 w 557"/>
                  <a:gd name="T73" fmla="*/ 19 h 557"/>
                  <a:gd name="T74" fmla="*/ 279 w 557"/>
                  <a:gd name="T75" fmla="*/ 8 h 557"/>
                  <a:gd name="T76" fmla="*/ 359 w 557"/>
                  <a:gd name="T77" fmla="*/ 19 h 557"/>
                  <a:gd name="T78" fmla="*/ 430 w 557"/>
                  <a:gd name="T79" fmla="*/ 54 h 557"/>
                  <a:gd name="T80" fmla="*/ 488 w 557"/>
                  <a:gd name="T81" fmla="*/ 106 h 557"/>
                  <a:gd name="T82" fmla="*/ 528 w 557"/>
                  <a:gd name="T83" fmla="*/ 173 h 557"/>
                  <a:gd name="T84" fmla="*/ 548 w 557"/>
                  <a:gd name="T85" fmla="*/ 252 h 5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57"/>
                  <a:gd name="T130" fmla="*/ 0 h 557"/>
                  <a:gd name="T131" fmla="*/ 557 w 557"/>
                  <a:gd name="T132" fmla="*/ 557 h 5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57" h="557">
                    <a:moveTo>
                      <a:pt x="557" y="279"/>
                    </a:moveTo>
                    <a:lnTo>
                      <a:pt x="557" y="250"/>
                    </a:lnTo>
                    <a:lnTo>
                      <a:pt x="553" y="223"/>
                    </a:lnTo>
                    <a:lnTo>
                      <a:pt x="546" y="196"/>
                    </a:lnTo>
                    <a:lnTo>
                      <a:pt x="536" y="169"/>
                    </a:lnTo>
                    <a:lnTo>
                      <a:pt x="525" y="146"/>
                    </a:lnTo>
                    <a:lnTo>
                      <a:pt x="511" y="123"/>
                    </a:lnTo>
                    <a:lnTo>
                      <a:pt x="494" y="102"/>
                    </a:lnTo>
                    <a:lnTo>
                      <a:pt x="477" y="81"/>
                    </a:lnTo>
                    <a:lnTo>
                      <a:pt x="457" y="64"/>
                    </a:lnTo>
                    <a:lnTo>
                      <a:pt x="434" y="46"/>
                    </a:lnTo>
                    <a:lnTo>
                      <a:pt x="411" y="33"/>
                    </a:lnTo>
                    <a:lnTo>
                      <a:pt x="388" y="21"/>
                    </a:lnTo>
                    <a:lnTo>
                      <a:pt x="361" y="12"/>
                    </a:lnTo>
                    <a:lnTo>
                      <a:pt x="334" y="6"/>
                    </a:lnTo>
                    <a:lnTo>
                      <a:pt x="308" y="0"/>
                    </a:lnTo>
                    <a:lnTo>
                      <a:pt x="279" y="0"/>
                    </a:lnTo>
                    <a:lnTo>
                      <a:pt x="250" y="0"/>
                    </a:lnTo>
                    <a:lnTo>
                      <a:pt x="223" y="6"/>
                    </a:lnTo>
                    <a:lnTo>
                      <a:pt x="196" y="12"/>
                    </a:lnTo>
                    <a:lnTo>
                      <a:pt x="171" y="21"/>
                    </a:lnTo>
                    <a:lnTo>
                      <a:pt x="146" y="33"/>
                    </a:lnTo>
                    <a:lnTo>
                      <a:pt x="123" y="46"/>
                    </a:lnTo>
                    <a:lnTo>
                      <a:pt x="102" y="64"/>
                    </a:lnTo>
                    <a:lnTo>
                      <a:pt x="81" y="81"/>
                    </a:lnTo>
                    <a:lnTo>
                      <a:pt x="64" y="102"/>
                    </a:lnTo>
                    <a:lnTo>
                      <a:pt x="48" y="123"/>
                    </a:lnTo>
                    <a:lnTo>
                      <a:pt x="33" y="146"/>
                    </a:lnTo>
                    <a:lnTo>
                      <a:pt x="22" y="169"/>
                    </a:lnTo>
                    <a:lnTo>
                      <a:pt x="12" y="196"/>
                    </a:lnTo>
                    <a:lnTo>
                      <a:pt x="6" y="223"/>
                    </a:lnTo>
                    <a:lnTo>
                      <a:pt x="2" y="250"/>
                    </a:lnTo>
                    <a:lnTo>
                      <a:pt x="0" y="279"/>
                    </a:lnTo>
                    <a:lnTo>
                      <a:pt x="2" y="307"/>
                    </a:lnTo>
                    <a:lnTo>
                      <a:pt x="6" y="334"/>
                    </a:lnTo>
                    <a:lnTo>
                      <a:pt x="12" y="361"/>
                    </a:lnTo>
                    <a:lnTo>
                      <a:pt x="22" y="388"/>
                    </a:lnTo>
                    <a:lnTo>
                      <a:pt x="33" y="411"/>
                    </a:lnTo>
                    <a:lnTo>
                      <a:pt x="48" y="434"/>
                    </a:lnTo>
                    <a:lnTo>
                      <a:pt x="64" y="455"/>
                    </a:lnTo>
                    <a:lnTo>
                      <a:pt x="81" y="476"/>
                    </a:lnTo>
                    <a:lnTo>
                      <a:pt x="102" y="493"/>
                    </a:lnTo>
                    <a:lnTo>
                      <a:pt x="123" y="511"/>
                    </a:lnTo>
                    <a:lnTo>
                      <a:pt x="146" y="524"/>
                    </a:lnTo>
                    <a:lnTo>
                      <a:pt x="171" y="536"/>
                    </a:lnTo>
                    <a:lnTo>
                      <a:pt x="196" y="545"/>
                    </a:lnTo>
                    <a:lnTo>
                      <a:pt x="223" y="551"/>
                    </a:lnTo>
                    <a:lnTo>
                      <a:pt x="250" y="557"/>
                    </a:lnTo>
                    <a:lnTo>
                      <a:pt x="279" y="557"/>
                    </a:lnTo>
                    <a:lnTo>
                      <a:pt x="308" y="557"/>
                    </a:lnTo>
                    <a:lnTo>
                      <a:pt x="334" y="551"/>
                    </a:lnTo>
                    <a:lnTo>
                      <a:pt x="361" y="545"/>
                    </a:lnTo>
                    <a:lnTo>
                      <a:pt x="388" y="536"/>
                    </a:lnTo>
                    <a:lnTo>
                      <a:pt x="411" y="524"/>
                    </a:lnTo>
                    <a:lnTo>
                      <a:pt x="434" y="511"/>
                    </a:lnTo>
                    <a:lnTo>
                      <a:pt x="457" y="493"/>
                    </a:lnTo>
                    <a:lnTo>
                      <a:pt x="477" y="476"/>
                    </a:lnTo>
                    <a:lnTo>
                      <a:pt x="494" y="455"/>
                    </a:lnTo>
                    <a:lnTo>
                      <a:pt x="511" y="434"/>
                    </a:lnTo>
                    <a:lnTo>
                      <a:pt x="525" y="411"/>
                    </a:lnTo>
                    <a:lnTo>
                      <a:pt x="536" y="388"/>
                    </a:lnTo>
                    <a:lnTo>
                      <a:pt x="546" y="361"/>
                    </a:lnTo>
                    <a:lnTo>
                      <a:pt x="553" y="334"/>
                    </a:lnTo>
                    <a:lnTo>
                      <a:pt x="557" y="307"/>
                    </a:lnTo>
                    <a:lnTo>
                      <a:pt x="557" y="279"/>
                    </a:lnTo>
                    <a:close/>
                    <a:moveTo>
                      <a:pt x="550" y="279"/>
                    </a:moveTo>
                    <a:lnTo>
                      <a:pt x="548" y="305"/>
                    </a:lnTo>
                    <a:lnTo>
                      <a:pt x="544" y="332"/>
                    </a:lnTo>
                    <a:lnTo>
                      <a:pt x="538" y="359"/>
                    </a:lnTo>
                    <a:lnTo>
                      <a:pt x="528" y="384"/>
                    </a:lnTo>
                    <a:lnTo>
                      <a:pt x="517" y="407"/>
                    </a:lnTo>
                    <a:lnTo>
                      <a:pt x="503" y="430"/>
                    </a:lnTo>
                    <a:lnTo>
                      <a:pt x="488" y="451"/>
                    </a:lnTo>
                    <a:lnTo>
                      <a:pt x="471" y="470"/>
                    </a:lnTo>
                    <a:lnTo>
                      <a:pt x="452" y="488"/>
                    </a:lnTo>
                    <a:lnTo>
                      <a:pt x="430" y="503"/>
                    </a:lnTo>
                    <a:lnTo>
                      <a:pt x="407" y="517"/>
                    </a:lnTo>
                    <a:lnTo>
                      <a:pt x="384" y="528"/>
                    </a:lnTo>
                    <a:lnTo>
                      <a:pt x="359" y="538"/>
                    </a:lnTo>
                    <a:lnTo>
                      <a:pt x="334" y="543"/>
                    </a:lnTo>
                    <a:lnTo>
                      <a:pt x="308" y="547"/>
                    </a:lnTo>
                    <a:lnTo>
                      <a:pt x="279" y="549"/>
                    </a:lnTo>
                    <a:lnTo>
                      <a:pt x="252" y="547"/>
                    </a:lnTo>
                    <a:lnTo>
                      <a:pt x="225" y="543"/>
                    </a:lnTo>
                    <a:lnTo>
                      <a:pt x="198" y="538"/>
                    </a:lnTo>
                    <a:lnTo>
                      <a:pt x="173" y="528"/>
                    </a:lnTo>
                    <a:lnTo>
                      <a:pt x="150" y="517"/>
                    </a:lnTo>
                    <a:lnTo>
                      <a:pt x="127" y="503"/>
                    </a:lnTo>
                    <a:lnTo>
                      <a:pt x="108" y="488"/>
                    </a:lnTo>
                    <a:lnTo>
                      <a:pt x="89" y="470"/>
                    </a:lnTo>
                    <a:lnTo>
                      <a:pt x="70" y="451"/>
                    </a:lnTo>
                    <a:lnTo>
                      <a:pt x="54" y="430"/>
                    </a:lnTo>
                    <a:lnTo>
                      <a:pt x="41" y="407"/>
                    </a:lnTo>
                    <a:lnTo>
                      <a:pt x="29" y="384"/>
                    </a:lnTo>
                    <a:lnTo>
                      <a:pt x="22" y="359"/>
                    </a:lnTo>
                    <a:lnTo>
                      <a:pt x="14" y="332"/>
                    </a:lnTo>
                    <a:lnTo>
                      <a:pt x="10" y="305"/>
                    </a:lnTo>
                    <a:lnTo>
                      <a:pt x="8" y="279"/>
                    </a:lnTo>
                    <a:lnTo>
                      <a:pt x="10" y="252"/>
                    </a:lnTo>
                    <a:lnTo>
                      <a:pt x="14" y="225"/>
                    </a:lnTo>
                    <a:lnTo>
                      <a:pt x="22" y="198"/>
                    </a:lnTo>
                    <a:lnTo>
                      <a:pt x="29" y="173"/>
                    </a:lnTo>
                    <a:lnTo>
                      <a:pt x="41" y="150"/>
                    </a:lnTo>
                    <a:lnTo>
                      <a:pt x="54" y="127"/>
                    </a:lnTo>
                    <a:lnTo>
                      <a:pt x="70" y="106"/>
                    </a:lnTo>
                    <a:lnTo>
                      <a:pt x="89" y="87"/>
                    </a:lnTo>
                    <a:lnTo>
                      <a:pt x="108" y="69"/>
                    </a:lnTo>
                    <a:lnTo>
                      <a:pt x="127" y="54"/>
                    </a:lnTo>
                    <a:lnTo>
                      <a:pt x="150" y="41"/>
                    </a:lnTo>
                    <a:lnTo>
                      <a:pt x="173" y="29"/>
                    </a:lnTo>
                    <a:lnTo>
                      <a:pt x="198" y="19"/>
                    </a:lnTo>
                    <a:lnTo>
                      <a:pt x="225" y="14"/>
                    </a:lnTo>
                    <a:lnTo>
                      <a:pt x="252" y="10"/>
                    </a:lnTo>
                    <a:lnTo>
                      <a:pt x="279" y="8"/>
                    </a:lnTo>
                    <a:lnTo>
                      <a:pt x="308" y="10"/>
                    </a:lnTo>
                    <a:lnTo>
                      <a:pt x="334" y="14"/>
                    </a:lnTo>
                    <a:lnTo>
                      <a:pt x="359" y="19"/>
                    </a:lnTo>
                    <a:lnTo>
                      <a:pt x="384" y="29"/>
                    </a:lnTo>
                    <a:lnTo>
                      <a:pt x="407" y="41"/>
                    </a:lnTo>
                    <a:lnTo>
                      <a:pt x="430" y="54"/>
                    </a:lnTo>
                    <a:lnTo>
                      <a:pt x="452" y="69"/>
                    </a:lnTo>
                    <a:lnTo>
                      <a:pt x="471" y="87"/>
                    </a:lnTo>
                    <a:lnTo>
                      <a:pt x="488" y="106"/>
                    </a:lnTo>
                    <a:lnTo>
                      <a:pt x="503" y="127"/>
                    </a:lnTo>
                    <a:lnTo>
                      <a:pt x="517" y="150"/>
                    </a:lnTo>
                    <a:lnTo>
                      <a:pt x="528" y="173"/>
                    </a:lnTo>
                    <a:lnTo>
                      <a:pt x="538" y="198"/>
                    </a:lnTo>
                    <a:lnTo>
                      <a:pt x="544" y="225"/>
                    </a:lnTo>
                    <a:lnTo>
                      <a:pt x="548" y="252"/>
                    </a:lnTo>
                    <a:lnTo>
                      <a:pt x="550" y="279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9" name="Freeform 153">
                <a:extLst>
                  <a:ext uri="{FF2B5EF4-FFF2-40B4-BE49-F238E27FC236}">
                    <a16:creationId xmlns:a16="http://schemas.microsoft.com/office/drawing/2014/main" id="{1F820253-E4F2-4745-BB89-06D1378265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" y="1905"/>
                <a:ext cx="549" cy="549"/>
              </a:xfrm>
              <a:custGeom>
                <a:avLst/>
                <a:gdLst>
                  <a:gd name="T0" fmla="*/ 544 w 549"/>
                  <a:gd name="T1" fmla="*/ 219 h 549"/>
                  <a:gd name="T2" fmla="*/ 517 w 549"/>
                  <a:gd name="T3" fmla="*/ 144 h 549"/>
                  <a:gd name="T4" fmla="*/ 469 w 549"/>
                  <a:gd name="T5" fmla="*/ 81 h 549"/>
                  <a:gd name="T6" fmla="*/ 405 w 549"/>
                  <a:gd name="T7" fmla="*/ 33 h 549"/>
                  <a:gd name="T8" fmla="*/ 330 w 549"/>
                  <a:gd name="T9" fmla="*/ 6 h 549"/>
                  <a:gd name="T10" fmla="*/ 248 w 549"/>
                  <a:gd name="T11" fmla="*/ 2 h 549"/>
                  <a:gd name="T12" fmla="*/ 169 w 549"/>
                  <a:gd name="T13" fmla="*/ 21 h 549"/>
                  <a:gd name="T14" fmla="*/ 100 w 549"/>
                  <a:gd name="T15" fmla="*/ 63 h 549"/>
                  <a:gd name="T16" fmla="*/ 48 w 549"/>
                  <a:gd name="T17" fmla="*/ 121 h 549"/>
                  <a:gd name="T18" fmla="*/ 14 w 549"/>
                  <a:gd name="T19" fmla="*/ 192 h 549"/>
                  <a:gd name="T20" fmla="*/ 0 w 549"/>
                  <a:gd name="T21" fmla="*/ 275 h 549"/>
                  <a:gd name="T22" fmla="*/ 14 w 549"/>
                  <a:gd name="T23" fmla="*/ 357 h 549"/>
                  <a:gd name="T24" fmla="*/ 48 w 549"/>
                  <a:gd name="T25" fmla="*/ 428 h 549"/>
                  <a:gd name="T26" fmla="*/ 100 w 549"/>
                  <a:gd name="T27" fmla="*/ 486 h 549"/>
                  <a:gd name="T28" fmla="*/ 169 w 549"/>
                  <a:gd name="T29" fmla="*/ 528 h 549"/>
                  <a:gd name="T30" fmla="*/ 248 w 549"/>
                  <a:gd name="T31" fmla="*/ 547 h 549"/>
                  <a:gd name="T32" fmla="*/ 330 w 549"/>
                  <a:gd name="T33" fmla="*/ 543 h 549"/>
                  <a:gd name="T34" fmla="*/ 405 w 549"/>
                  <a:gd name="T35" fmla="*/ 516 h 549"/>
                  <a:gd name="T36" fmla="*/ 469 w 549"/>
                  <a:gd name="T37" fmla="*/ 468 h 549"/>
                  <a:gd name="T38" fmla="*/ 517 w 549"/>
                  <a:gd name="T39" fmla="*/ 405 h 549"/>
                  <a:gd name="T40" fmla="*/ 544 w 549"/>
                  <a:gd name="T41" fmla="*/ 330 h 549"/>
                  <a:gd name="T42" fmla="*/ 542 w 549"/>
                  <a:gd name="T43" fmla="*/ 275 h 549"/>
                  <a:gd name="T44" fmla="*/ 530 w 549"/>
                  <a:gd name="T45" fmla="*/ 353 h 549"/>
                  <a:gd name="T46" fmla="*/ 496 w 549"/>
                  <a:gd name="T47" fmla="*/ 424 h 549"/>
                  <a:gd name="T48" fmla="*/ 444 w 549"/>
                  <a:gd name="T49" fmla="*/ 480 h 549"/>
                  <a:gd name="T50" fmla="*/ 378 w 549"/>
                  <a:gd name="T51" fmla="*/ 520 h 549"/>
                  <a:gd name="T52" fmla="*/ 302 w 549"/>
                  <a:gd name="T53" fmla="*/ 539 h 549"/>
                  <a:gd name="T54" fmla="*/ 221 w 549"/>
                  <a:gd name="T55" fmla="*/ 536 h 549"/>
                  <a:gd name="T56" fmla="*/ 148 w 549"/>
                  <a:gd name="T57" fmla="*/ 509 h 549"/>
                  <a:gd name="T58" fmla="*/ 87 w 549"/>
                  <a:gd name="T59" fmla="*/ 463 h 549"/>
                  <a:gd name="T60" fmla="*/ 41 w 549"/>
                  <a:gd name="T61" fmla="*/ 401 h 549"/>
                  <a:gd name="T62" fmla="*/ 14 w 549"/>
                  <a:gd name="T63" fmla="*/ 328 h 549"/>
                  <a:gd name="T64" fmla="*/ 10 w 549"/>
                  <a:gd name="T65" fmla="*/ 248 h 549"/>
                  <a:gd name="T66" fmla="*/ 29 w 549"/>
                  <a:gd name="T67" fmla="*/ 171 h 549"/>
                  <a:gd name="T68" fmla="*/ 69 w 549"/>
                  <a:gd name="T69" fmla="*/ 106 h 549"/>
                  <a:gd name="T70" fmla="*/ 127 w 549"/>
                  <a:gd name="T71" fmla="*/ 54 h 549"/>
                  <a:gd name="T72" fmla="*/ 196 w 549"/>
                  <a:gd name="T73" fmla="*/ 19 h 549"/>
                  <a:gd name="T74" fmla="*/ 275 w 549"/>
                  <a:gd name="T75" fmla="*/ 8 h 549"/>
                  <a:gd name="T76" fmla="*/ 354 w 549"/>
                  <a:gd name="T77" fmla="*/ 19 h 549"/>
                  <a:gd name="T78" fmla="*/ 425 w 549"/>
                  <a:gd name="T79" fmla="*/ 54 h 549"/>
                  <a:gd name="T80" fmla="*/ 480 w 549"/>
                  <a:gd name="T81" fmla="*/ 106 h 549"/>
                  <a:gd name="T82" fmla="*/ 521 w 549"/>
                  <a:gd name="T83" fmla="*/ 171 h 549"/>
                  <a:gd name="T84" fmla="*/ 540 w 549"/>
                  <a:gd name="T85" fmla="*/ 248 h 5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9"/>
                  <a:gd name="T130" fmla="*/ 0 h 549"/>
                  <a:gd name="T131" fmla="*/ 549 w 549"/>
                  <a:gd name="T132" fmla="*/ 549 h 5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9" h="549">
                    <a:moveTo>
                      <a:pt x="549" y="275"/>
                    </a:moveTo>
                    <a:lnTo>
                      <a:pt x="549" y="246"/>
                    </a:lnTo>
                    <a:lnTo>
                      <a:pt x="544" y="219"/>
                    </a:lnTo>
                    <a:lnTo>
                      <a:pt x="538" y="192"/>
                    </a:lnTo>
                    <a:lnTo>
                      <a:pt x="528" y="167"/>
                    </a:lnTo>
                    <a:lnTo>
                      <a:pt x="517" y="144"/>
                    </a:lnTo>
                    <a:lnTo>
                      <a:pt x="503" y="121"/>
                    </a:lnTo>
                    <a:lnTo>
                      <a:pt x="488" y="100"/>
                    </a:lnTo>
                    <a:lnTo>
                      <a:pt x="469" y="81"/>
                    </a:lnTo>
                    <a:lnTo>
                      <a:pt x="450" y="63"/>
                    </a:lnTo>
                    <a:lnTo>
                      <a:pt x="428" y="46"/>
                    </a:lnTo>
                    <a:lnTo>
                      <a:pt x="405" y="33"/>
                    </a:lnTo>
                    <a:lnTo>
                      <a:pt x="382" y="21"/>
                    </a:lnTo>
                    <a:lnTo>
                      <a:pt x="357" y="12"/>
                    </a:lnTo>
                    <a:lnTo>
                      <a:pt x="330" y="6"/>
                    </a:lnTo>
                    <a:lnTo>
                      <a:pt x="304" y="2"/>
                    </a:lnTo>
                    <a:lnTo>
                      <a:pt x="275" y="0"/>
                    </a:lnTo>
                    <a:lnTo>
                      <a:pt x="248" y="2"/>
                    </a:lnTo>
                    <a:lnTo>
                      <a:pt x="219" y="6"/>
                    </a:lnTo>
                    <a:lnTo>
                      <a:pt x="194" y="12"/>
                    </a:lnTo>
                    <a:lnTo>
                      <a:pt x="169" y="21"/>
                    </a:lnTo>
                    <a:lnTo>
                      <a:pt x="144" y="33"/>
                    </a:lnTo>
                    <a:lnTo>
                      <a:pt x="121" y="46"/>
                    </a:lnTo>
                    <a:lnTo>
                      <a:pt x="100" y="63"/>
                    </a:lnTo>
                    <a:lnTo>
                      <a:pt x="81" y="81"/>
                    </a:lnTo>
                    <a:lnTo>
                      <a:pt x="64" y="100"/>
                    </a:lnTo>
                    <a:lnTo>
                      <a:pt x="48" y="121"/>
                    </a:lnTo>
                    <a:lnTo>
                      <a:pt x="33" y="144"/>
                    </a:lnTo>
                    <a:lnTo>
                      <a:pt x="21" y="167"/>
                    </a:lnTo>
                    <a:lnTo>
                      <a:pt x="14" y="192"/>
                    </a:lnTo>
                    <a:lnTo>
                      <a:pt x="6" y="219"/>
                    </a:lnTo>
                    <a:lnTo>
                      <a:pt x="2" y="246"/>
                    </a:lnTo>
                    <a:lnTo>
                      <a:pt x="0" y="275"/>
                    </a:lnTo>
                    <a:lnTo>
                      <a:pt x="2" y="303"/>
                    </a:lnTo>
                    <a:lnTo>
                      <a:pt x="6" y="330"/>
                    </a:lnTo>
                    <a:lnTo>
                      <a:pt x="14" y="357"/>
                    </a:lnTo>
                    <a:lnTo>
                      <a:pt x="21" y="382"/>
                    </a:lnTo>
                    <a:lnTo>
                      <a:pt x="33" y="405"/>
                    </a:lnTo>
                    <a:lnTo>
                      <a:pt x="48" y="428"/>
                    </a:lnTo>
                    <a:lnTo>
                      <a:pt x="64" y="449"/>
                    </a:lnTo>
                    <a:lnTo>
                      <a:pt x="81" y="468"/>
                    </a:lnTo>
                    <a:lnTo>
                      <a:pt x="100" y="486"/>
                    </a:lnTo>
                    <a:lnTo>
                      <a:pt x="121" y="503"/>
                    </a:lnTo>
                    <a:lnTo>
                      <a:pt x="144" y="516"/>
                    </a:lnTo>
                    <a:lnTo>
                      <a:pt x="169" y="528"/>
                    </a:lnTo>
                    <a:lnTo>
                      <a:pt x="194" y="537"/>
                    </a:lnTo>
                    <a:lnTo>
                      <a:pt x="219" y="543"/>
                    </a:lnTo>
                    <a:lnTo>
                      <a:pt x="248" y="547"/>
                    </a:lnTo>
                    <a:lnTo>
                      <a:pt x="275" y="549"/>
                    </a:lnTo>
                    <a:lnTo>
                      <a:pt x="304" y="547"/>
                    </a:lnTo>
                    <a:lnTo>
                      <a:pt x="330" y="543"/>
                    </a:lnTo>
                    <a:lnTo>
                      <a:pt x="357" y="537"/>
                    </a:lnTo>
                    <a:lnTo>
                      <a:pt x="382" y="528"/>
                    </a:lnTo>
                    <a:lnTo>
                      <a:pt x="405" y="516"/>
                    </a:lnTo>
                    <a:lnTo>
                      <a:pt x="428" y="503"/>
                    </a:lnTo>
                    <a:lnTo>
                      <a:pt x="450" y="486"/>
                    </a:lnTo>
                    <a:lnTo>
                      <a:pt x="469" y="468"/>
                    </a:lnTo>
                    <a:lnTo>
                      <a:pt x="488" y="449"/>
                    </a:lnTo>
                    <a:lnTo>
                      <a:pt x="503" y="428"/>
                    </a:lnTo>
                    <a:lnTo>
                      <a:pt x="517" y="405"/>
                    </a:lnTo>
                    <a:lnTo>
                      <a:pt x="528" y="382"/>
                    </a:lnTo>
                    <a:lnTo>
                      <a:pt x="538" y="357"/>
                    </a:lnTo>
                    <a:lnTo>
                      <a:pt x="544" y="330"/>
                    </a:lnTo>
                    <a:lnTo>
                      <a:pt x="549" y="303"/>
                    </a:lnTo>
                    <a:lnTo>
                      <a:pt x="549" y="275"/>
                    </a:lnTo>
                    <a:close/>
                    <a:moveTo>
                      <a:pt x="542" y="275"/>
                    </a:moveTo>
                    <a:lnTo>
                      <a:pt x="540" y="301"/>
                    </a:lnTo>
                    <a:lnTo>
                      <a:pt x="536" y="328"/>
                    </a:lnTo>
                    <a:lnTo>
                      <a:pt x="530" y="353"/>
                    </a:lnTo>
                    <a:lnTo>
                      <a:pt x="521" y="378"/>
                    </a:lnTo>
                    <a:lnTo>
                      <a:pt x="509" y="401"/>
                    </a:lnTo>
                    <a:lnTo>
                      <a:pt x="496" y="424"/>
                    </a:lnTo>
                    <a:lnTo>
                      <a:pt x="480" y="443"/>
                    </a:lnTo>
                    <a:lnTo>
                      <a:pt x="463" y="463"/>
                    </a:lnTo>
                    <a:lnTo>
                      <a:pt x="444" y="480"/>
                    </a:lnTo>
                    <a:lnTo>
                      <a:pt x="425" y="495"/>
                    </a:lnTo>
                    <a:lnTo>
                      <a:pt x="402" y="509"/>
                    </a:lnTo>
                    <a:lnTo>
                      <a:pt x="378" y="520"/>
                    </a:lnTo>
                    <a:lnTo>
                      <a:pt x="354" y="530"/>
                    </a:lnTo>
                    <a:lnTo>
                      <a:pt x="329" y="536"/>
                    </a:lnTo>
                    <a:lnTo>
                      <a:pt x="302" y="539"/>
                    </a:lnTo>
                    <a:lnTo>
                      <a:pt x="275" y="541"/>
                    </a:lnTo>
                    <a:lnTo>
                      <a:pt x="248" y="539"/>
                    </a:lnTo>
                    <a:lnTo>
                      <a:pt x="221" y="536"/>
                    </a:lnTo>
                    <a:lnTo>
                      <a:pt x="196" y="530"/>
                    </a:lnTo>
                    <a:lnTo>
                      <a:pt x="171" y="520"/>
                    </a:lnTo>
                    <a:lnTo>
                      <a:pt x="148" y="509"/>
                    </a:lnTo>
                    <a:lnTo>
                      <a:pt x="127" y="495"/>
                    </a:lnTo>
                    <a:lnTo>
                      <a:pt x="106" y="480"/>
                    </a:lnTo>
                    <a:lnTo>
                      <a:pt x="87" y="463"/>
                    </a:lnTo>
                    <a:lnTo>
                      <a:pt x="69" y="443"/>
                    </a:lnTo>
                    <a:lnTo>
                      <a:pt x="54" y="424"/>
                    </a:lnTo>
                    <a:lnTo>
                      <a:pt x="41" y="401"/>
                    </a:lnTo>
                    <a:lnTo>
                      <a:pt x="29" y="378"/>
                    </a:lnTo>
                    <a:lnTo>
                      <a:pt x="21" y="353"/>
                    </a:lnTo>
                    <a:lnTo>
                      <a:pt x="14" y="328"/>
                    </a:lnTo>
                    <a:lnTo>
                      <a:pt x="10" y="301"/>
                    </a:lnTo>
                    <a:lnTo>
                      <a:pt x="8" y="275"/>
                    </a:lnTo>
                    <a:lnTo>
                      <a:pt x="10" y="248"/>
                    </a:lnTo>
                    <a:lnTo>
                      <a:pt x="14" y="221"/>
                    </a:lnTo>
                    <a:lnTo>
                      <a:pt x="21" y="196"/>
                    </a:lnTo>
                    <a:lnTo>
                      <a:pt x="29" y="171"/>
                    </a:lnTo>
                    <a:lnTo>
                      <a:pt x="41" y="148"/>
                    </a:lnTo>
                    <a:lnTo>
                      <a:pt x="54" y="125"/>
                    </a:lnTo>
                    <a:lnTo>
                      <a:pt x="69" y="106"/>
                    </a:lnTo>
                    <a:lnTo>
                      <a:pt x="87" y="86"/>
                    </a:lnTo>
                    <a:lnTo>
                      <a:pt x="106" y="69"/>
                    </a:lnTo>
                    <a:lnTo>
                      <a:pt x="127" y="54"/>
                    </a:lnTo>
                    <a:lnTo>
                      <a:pt x="148" y="40"/>
                    </a:lnTo>
                    <a:lnTo>
                      <a:pt x="171" y="29"/>
                    </a:lnTo>
                    <a:lnTo>
                      <a:pt x="196" y="19"/>
                    </a:lnTo>
                    <a:lnTo>
                      <a:pt x="221" y="13"/>
                    </a:lnTo>
                    <a:lnTo>
                      <a:pt x="248" y="10"/>
                    </a:lnTo>
                    <a:lnTo>
                      <a:pt x="275" y="8"/>
                    </a:lnTo>
                    <a:lnTo>
                      <a:pt x="302" y="10"/>
                    </a:lnTo>
                    <a:lnTo>
                      <a:pt x="329" y="13"/>
                    </a:lnTo>
                    <a:lnTo>
                      <a:pt x="354" y="19"/>
                    </a:lnTo>
                    <a:lnTo>
                      <a:pt x="378" y="29"/>
                    </a:lnTo>
                    <a:lnTo>
                      <a:pt x="402" y="40"/>
                    </a:lnTo>
                    <a:lnTo>
                      <a:pt x="425" y="54"/>
                    </a:lnTo>
                    <a:lnTo>
                      <a:pt x="444" y="69"/>
                    </a:lnTo>
                    <a:lnTo>
                      <a:pt x="463" y="86"/>
                    </a:lnTo>
                    <a:lnTo>
                      <a:pt x="480" y="106"/>
                    </a:lnTo>
                    <a:lnTo>
                      <a:pt x="496" y="125"/>
                    </a:lnTo>
                    <a:lnTo>
                      <a:pt x="509" y="148"/>
                    </a:lnTo>
                    <a:lnTo>
                      <a:pt x="521" y="171"/>
                    </a:lnTo>
                    <a:lnTo>
                      <a:pt x="530" y="196"/>
                    </a:lnTo>
                    <a:lnTo>
                      <a:pt x="536" y="221"/>
                    </a:lnTo>
                    <a:lnTo>
                      <a:pt x="540" y="248"/>
                    </a:lnTo>
                    <a:lnTo>
                      <a:pt x="542" y="275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0" name="Freeform 154">
                <a:extLst>
                  <a:ext uri="{FF2B5EF4-FFF2-40B4-BE49-F238E27FC236}">
                    <a16:creationId xmlns:a16="http://schemas.microsoft.com/office/drawing/2014/main" id="{4668935F-3C8B-4A19-9CE0-D17A294F18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5" y="1909"/>
                <a:ext cx="542" cy="541"/>
              </a:xfrm>
              <a:custGeom>
                <a:avLst/>
                <a:gdLst>
                  <a:gd name="T0" fmla="*/ 536 w 542"/>
                  <a:gd name="T1" fmla="*/ 217 h 541"/>
                  <a:gd name="T2" fmla="*/ 509 w 542"/>
                  <a:gd name="T3" fmla="*/ 142 h 541"/>
                  <a:gd name="T4" fmla="*/ 463 w 542"/>
                  <a:gd name="T5" fmla="*/ 79 h 541"/>
                  <a:gd name="T6" fmla="*/ 399 w 542"/>
                  <a:gd name="T7" fmla="*/ 33 h 541"/>
                  <a:gd name="T8" fmla="*/ 326 w 542"/>
                  <a:gd name="T9" fmla="*/ 6 h 541"/>
                  <a:gd name="T10" fmla="*/ 244 w 542"/>
                  <a:gd name="T11" fmla="*/ 2 h 541"/>
                  <a:gd name="T12" fmla="*/ 165 w 542"/>
                  <a:gd name="T13" fmla="*/ 21 h 541"/>
                  <a:gd name="T14" fmla="*/ 100 w 542"/>
                  <a:gd name="T15" fmla="*/ 61 h 541"/>
                  <a:gd name="T16" fmla="*/ 46 w 542"/>
                  <a:gd name="T17" fmla="*/ 119 h 541"/>
                  <a:gd name="T18" fmla="*/ 14 w 542"/>
                  <a:gd name="T19" fmla="*/ 190 h 541"/>
                  <a:gd name="T20" fmla="*/ 0 w 542"/>
                  <a:gd name="T21" fmla="*/ 271 h 541"/>
                  <a:gd name="T22" fmla="*/ 14 w 542"/>
                  <a:gd name="T23" fmla="*/ 351 h 541"/>
                  <a:gd name="T24" fmla="*/ 46 w 542"/>
                  <a:gd name="T25" fmla="*/ 422 h 541"/>
                  <a:gd name="T26" fmla="*/ 100 w 542"/>
                  <a:gd name="T27" fmla="*/ 480 h 541"/>
                  <a:gd name="T28" fmla="*/ 165 w 542"/>
                  <a:gd name="T29" fmla="*/ 520 h 541"/>
                  <a:gd name="T30" fmla="*/ 244 w 542"/>
                  <a:gd name="T31" fmla="*/ 539 h 541"/>
                  <a:gd name="T32" fmla="*/ 326 w 542"/>
                  <a:gd name="T33" fmla="*/ 535 h 541"/>
                  <a:gd name="T34" fmla="*/ 399 w 542"/>
                  <a:gd name="T35" fmla="*/ 509 h 541"/>
                  <a:gd name="T36" fmla="*/ 463 w 542"/>
                  <a:gd name="T37" fmla="*/ 462 h 541"/>
                  <a:gd name="T38" fmla="*/ 509 w 542"/>
                  <a:gd name="T39" fmla="*/ 399 h 541"/>
                  <a:gd name="T40" fmla="*/ 536 w 542"/>
                  <a:gd name="T41" fmla="*/ 324 h 541"/>
                  <a:gd name="T42" fmla="*/ 534 w 542"/>
                  <a:gd name="T43" fmla="*/ 271 h 541"/>
                  <a:gd name="T44" fmla="*/ 522 w 542"/>
                  <a:gd name="T45" fmla="*/ 349 h 541"/>
                  <a:gd name="T46" fmla="*/ 488 w 542"/>
                  <a:gd name="T47" fmla="*/ 416 h 541"/>
                  <a:gd name="T48" fmla="*/ 438 w 542"/>
                  <a:gd name="T49" fmla="*/ 472 h 541"/>
                  <a:gd name="T50" fmla="*/ 373 w 542"/>
                  <a:gd name="T51" fmla="*/ 512 h 541"/>
                  <a:gd name="T52" fmla="*/ 298 w 542"/>
                  <a:gd name="T53" fmla="*/ 532 h 541"/>
                  <a:gd name="T54" fmla="*/ 219 w 542"/>
                  <a:gd name="T55" fmla="*/ 528 h 541"/>
                  <a:gd name="T56" fmla="*/ 146 w 542"/>
                  <a:gd name="T57" fmla="*/ 501 h 541"/>
                  <a:gd name="T58" fmla="*/ 87 w 542"/>
                  <a:gd name="T59" fmla="*/ 457 h 541"/>
                  <a:gd name="T60" fmla="*/ 40 w 542"/>
                  <a:gd name="T61" fmla="*/ 395 h 541"/>
                  <a:gd name="T62" fmla="*/ 14 w 542"/>
                  <a:gd name="T63" fmla="*/ 324 h 541"/>
                  <a:gd name="T64" fmla="*/ 10 w 542"/>
                  <a:gd name="T65" fmla="*/ 244 h 541"/>
                  <a:gd name="T66" fmla="*/ 29 w 542"/>
                  <a:gd name="T67" fmla="*/ 169 h 541"/>
                  <a:gd name="T68" fmla="*/ 69 w 542"/>
                  <a:gd name="T69" fmla="*/ 104 h 541"/>
                  <a:gd name="T70" fmla="*/ 125 w 542"/>
                  <a:gd name="T71" fmla="*/ 54 h 541"/>
                  <a:gd name="T72" fmla="*/ 194 w 542"/>
                  <a:gd name="T73" fmla="*/ 19 h 541"/>
                  <a:gd name="T74" fmla="*/ 271 w 542"/>
                  <a:gd name="T75" fmla="*/ 8 h 541"/>
                  <a:gd name="T76" fmla="*/ 350 w 542"/>
                  <a:gd name="T77" fmla="*/ 19 h 541"/>
                  <a:gd name="T78" fmla="*/ 419 w 542"/>
                  <a:gd name="T79" fmla="*/ 54 h 541"/>
                  <a:gd name="T80" fmla="*/ 474 w 542"/>
                  <a:gd name="T81" fmla="*/ 104 h 541"/>
                  <a:gd name="T82" fmla="*/ 513 w 542"/>
                  <a:gd name="T83" fmla="*/ 169 h 541"/>
                  <a:gd name="T84" fmla="*/ 532 w 542"/>
                  <a:gd name="T85" fmla="*/ 244 h 5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2"/>
                  <a:gd name="T130" fmla="*/ 0 h 541"/>
                  <a:gd name="T131" fmla="*/ 542 w 542"/>
                  <a:gd name="T132" fmla="*/ 541 h 5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2" h="541">
                    <a:moveTo>
                      <a:pt x="542" y="271"/>
                    </a:moveTo>
                    <a:lnTo>
                      <a:pt x="540" y="244"/>
                    </a:lnTo>
                    <a:lnTo>
                      <a:pt x="536" y="217"/>
                    </a:lnTo>
                    <a:lnTo>
                      <a:pt x="530" y="190"/>
                    </a:lnTo>
                    <a:lnTo>
                      <a:pt x="520" y="165"/>
                    </a:lnTo>
                    <a:lnTo>
                      <a:pt x="509" y="142"/>
                    </a:lnTo>
                    <a:lnTo>
                      <a:pt x="495" y="119"/>
                    </a:lnTo>
                    <a:lnTo>
                      <a:pt x="480" y="98"/>
                    </a:lnTo>
                    <a:lnTo>
                      <a:pt x="463" y="79"/>
                    </a:lnTo>
                    <a:lnTo>
                      <a:pt x="444" y="61"/>
                    </a:lnTo>
                    <a:lnTo>
                      <a:pt x="422" y="46"/>
                    </a:lnTo>
                    <a:lnTo>
                      <a:pt x="399" y="33"/>
                    </a:lnTo>
                    <a:lnTo>
                      <a:pt x="376" y="21"/>
                    </a:lnTo>
                    <a:lnTo>
                      <a:pt x="351" y="11"/>
                    </a:lnTo>
                    <a:lnTo>
                      <a:pt x="326" y="6"/>
                    </a:lnTo>
                    <a:lnTo>
                      <a:pt x="300" y="2"/>
                    </a:lnTo>
                    <a:lnTo>
                      <a:pt x="271" y="0"/>
                    </a:lnTo>
                    <a:lnTo>
                      <a:pt x="244" y="2"/>
                    </a:lnTo>
                    <a:lnTo>
                      <a:pt x="217" y="6"/>
                    </a:lnTo>
                    <a:lnTo>
                      <a:pt x="190" y="11"/>
                    </a:lnTo>
                    <a:lnTo>
                      <a:pt x="165" y="21"/>
                    </a:lnTo>
                    <a:lnTo>
                      <a:pt x="142" y="33"/>
                    </a:lnTo>
                    <a:lnTo>
                      <a:pt x="119" y="46"/>
                    </a:lnTo>
                    <a:lnTo>
                      <a:pt x="100" y="61"/>
                    </a:lnTo>
                    <a:lnTo>
                      <a:pt x="81" y="79"/>
                    </a:lnTo>
                    <a:lnTo>
                      <a:pt x="62" y="98"/>
                    </a:lnTo>
                    <a:lnTo>
                      <a:pt x="46" y="119"/>
                    </a:lnTo>
                    <a:lnTo>
                      <a:pt x="33" y="142"/>
                    </a:lnTo>
                    <a:lnTo>
                      <a:pt x="21" y="165"/>
                    </a:lnTo>
                    <a:lnTo>
                      <a:pt x="14" y="190"/>
                    </a:lnTo>
                    <a:lnTo>
                      <a:pt x="6" y="217"/>
                    </a:lnTo>
                    <a:lnTo>
                      <a:pt x="2" y="244"/>
                    </a:lnTo>
                    <a:lnTo>
                      <a:pt x="0" y="271"/>
                    </a:lnTo>
                    <a:lnTo>
                      <a:pt x="2" y="297"/>
                    </a:lnTo>
                    <a:lnTo>
                      <a:pt x="6" y="324"/>
                    </a:lnTo>
                    <a:lnTo>
                      <a:pt x="14" y="351"/>
                    </a:lnTo>
                    <a:lnTo>
                      <a:pt x="21" y="376"/>
                    </a:lnTo>
                    <a:lnTo>
                      <a:pt x="33" y="399"/>
                    </a:lnTo>
                    <a:lnTo>
                      <a:pt x="46" y="422"/>
                    </a:lnTo>
                    <a:lnTo>
                      <a:pt x="62" y="443"/>
                    </a:lnTo>
                    <a:lnTo>
                      <a:pt x="81" y="462"/>
                    </a:lnTo>
                    <a:lnTo>
                      <a:pt x="100" y="480"/>
                    </a:lnTo>
                    <a:lnTo>
                      <a:pt x="119" y="495"/>
                    </a:lnTo>
                    <a:lnTo>
                      <a:pt x="142" y="509"/>
                    </a:lnTo>
                    <a:lnTo>
                      <a:pt x="165" y="520"/>
                    </a:lnTo>
                    <a:lnTo>
                      <a:pt x="190" y="530"/>
                    </a:lnTo>
                    <a:lnTo>
                      <a:pt x="217" y="535"/>
                    </a:lnTo>
                    <a:lnTo>
                      <a:pt x="244" y="539"/>
                    </a:lnTo>
                    <a:lnTo>
                      <a:pt x="271" y="541"/>
                    </a:lnTo>
                    <a:lnTo>
                      <a:pt x="300" y="539"/>
                    </a:lnTo>
                    <a:lnTo>
                      <a:pt x="326" y="535"/>
                    </a:lnTo>
                    <a:lnTo>
                      <a:pt x="351" y="530"/>
                    </a:lnTo>
                    <a:lnTo>
                      <a:pt x="376" y="520"/>
                    </a:lnTo>
                    <a:lnTo>
                      <a:pt x="399" y="509"/>
                    </a:lnTo>
                    <a:lnTo>
                      <a:pt x="422" y="495"/>
                    </a:lnTo>
                    <a:lnTo>
                      <a:pt x="444" y="480"/>
                    </a:lnTo>
                    <a:lnTo>
                      <a:pt x="463" y="462"/>
                    </a:lnTo>
                    <a:lnTo>
                      <a:pt x="480" y="443"/>
                    </a:lnTo>
                    <a:lnTo>
                      <a:pt x="495" y="422"/>
                    </a:lnTo>
                    <a:lnTo>
                      <a:pt x="509" y="399"/>
                    </a:lnTo>
                    <a:lnTo>
                      <a:pt x="520" y="376"/>
                    </a:lnTo>
                    <a:lnTo>
                      <a:pt x="530" y="351"/>
                    </a:lnTo>
                    <a:lnTo>
                      <a:pt x="536" y="324"/>
                    </a:lnTo>
                    <a:lnTo>
                      <a:pt x="540" y="297"/>
                    </a:lnTo>
                    <a:lnTo>
                      <a:pt x="542" y="271"/>
                    </a:lnTo>
                    <a:close/>
                    <a:moveTo>
                      <a:pt x="534" y="271"/>
                    </a:moveTo>
                    <a:lnTo>
                      <a:pt x="532" y="297"/>
                    </a:lnTo>
                    <a:lnTo>
                      <a:pt x="528" y="324"/>
                    </a:lnTo>
                    <a:lnTo>
                      <a:pt x="522" y="349"/>
                    </a:lnTo>
                    <a:lnTo>
                      <a:pt x="513" y="372"/>
                    </a:lnTo>
                    <a:lnTo>
                      <a:pt x="501" y="395"/>
                    </a:lnTo>
                    <a:lnTo>
                      <a:pt x="488" y="416"/>
                    </a:lnTo>
                    <a:lnTo>
                      <a:pt x="474" y="437"/>
                    </a:lnTo>
                    <a:lnTo>
                      <a:pt x="457" y="457"/>
                    </a:lnTo>
                    <a:lnTo>
                      <a:pt x="438" y="472"/>
                    </a:lnTo>
                    <a:lnTo>
                      <a:pt x="419" y="487"/>
                    </a:lnTo>
                    <a:lnTo>
                      <a:pt x="396" y="501"/>
                    </a:lnTo>
                    <a:lnTo>
                      <a:pt x="373" y="512"/>
                    </a:lnTo>
                    <a:lnTo>
                      <a:pt x="350" y="522"/>
                    </a:lnTo>
                    <a:lnTo>
                      <a:pt x="325" y="528"/>
                    </a:lnTo>
                    <a:lnTo>
                      <a:pt x="298" y="532"/>
                    </a:lnTo>
                    <a:lnTo>
                      <a:pt x="271" y="533"/>
                    </a:lnTo>
                    <a:lnTo>
                      <a:pt x="244" y="532"/>
                    </a:lnTo>
                    <a:lnTo>
                      <a:pt x="219" y="528"/>
                    </a:lnTo>
                    <a:lnTo>
                      <a:pt x="194" y="522"/>
                    </a:lnTo>
                    <a:lnTo>
                      <a:pt x="169" y="512"/>
                    </a:lnTo>
                    <a:lnTo>
                      <a:pt x="146" y="501"/>
                    </a:lnTo>
                    <a:lnTo>
                      <a:pt x="125" y="487"/>
                    </a:lnTo>
                    <a:lnTo>
                      <a:pt x="104" y="472"/>
                    </a:lnTo>
                    <a:lnTo>
                      <a:pt x="87" y="457"/>
                    </a:lnTo>
                    <a:lnTo>
                      <a:pt x="69" y="437"/>
                    </a:lnTo>
                    <a:lnTo>
                      <a:pt x="54" y="416"/>
                    </a:lnTo>
                    <a:lnTo>
                      <a:pt x="40" y="395"/>
                    </a:lnTo>
                    <a:lnTo>
                      <a:pt x="29" y="372"/>
                    </a:lnTo>
                    <a:lnTo>
                      <a:pt x="21" y="349"/>
                    </a:lnTo>
                    <a:lnTo>
                      <a:pt x="14" y="324"/>
                    </a:lnTo>
                    <a:lnTo>
                      <a:pt x="10" y="297"/>
                    </a:lnTo>
                    <a:lnTo>
                      <a:pt x="10" y="271"/>
                    </a:lnTo>
                    <a:lnTo>
                      <a:pt x="10" y="244"/>
                    </a:lnTo>
                    <a:lnTo>
                      <a:pt x="14" y="217"/>
                    </a:lnTo>
                    <a:lnTo>
                      <a:pt x="21" y="192"/>
                    </a:lnTo>
                    <a:lnTo>
                      <a:pt x="29" y="169"/>
                    </a:lnTo>
                    <a:lnTo>
                      <a:pt x="40" y="146"/>
                    </a:lnTo>
                    <a:lnTo>
                      <a:pt x="54" y="125"/>
                    </a:lnTo>
                    <a:lnTo>
                      <a:pt x="69" y="104"/>
                    </a:lnTo>
                    <a:lnTo>
                      <a:pt x="87" y="84"/>
                    </a:lnTo>
                    <a:lnTo>
                      <a:pt x="104" y="69"/>
                    </a:lnTo>
                    <a:lnTo>
                      <a:pt x="125" y="54"/>
                    </a:lnTo>
                    <a:lnTo>
                      <a:pt x="146" y="40"/>
                    </a:lnTo>
                    <a:lnTo>
                      <a:pt x="169" y="29"/>
                    </a:lnTo>
                    <a:lnTo>
                      <a:pt x="194" y="19"/>
                    </a:lnTo>
                    <a:lnTo>
                      <a:pt x="219" y="13"/>
                    </a:lnTo>
                    <a:lnTo>
                      <a:pt x="244" y="9"/>
                    </a:lnTo>
                    <a:lnTo>
                      <a:pt x="271" y="8"/>
                    </a:lnTo>
                    <a:lnTo>
                      <a:pt x="298" y="9"/>
                    </a:lnTo>
                    <a:lnTo>
                      <a:pt x="325" y="13"/>
                    </a:lnTo>
                    <a:lnTo>
                      <a:pt x="350" y="19"/>
                    </a:lnTo>
                    <a:lnTo>
                      <a:pt x="373" y="29"/>
                    </a:lnTo>
                    <a:lnTo>
                      <a:pt x="396" y="40"/>
                    </a:lnTo>
                    <a:lnTo>
                      <a:pt x="419" y="54"/>
                    </a:lnTo>
                    <a:lnTo>
                      <a:pt x="438" y="69"/>
                    </a:lnTo>
                    <a:lnTo>
                      <a:pt x="457" y="84"/>
                    </a:lnTo>
                    <a:lnTo>
                      <a:pt x="474" y="104"/>
                    </a:lnTo>
                    <a:lnTo>
                      <a:pt x="488" y="125"/>
                    </a:lnTo>
                    <a:lnTo>
                      <a:pt x="501" y="146"/>
                    </a:lnTo>
                    <a:lnTo>
                      <a:pt x="513" y="169"/>
                    </a:lnTo>
                    <a:lnTo>
                      <a:pt x="522" y="192"/>
                    </a:lnTo>
                    <a:lnTo>
                      <a:pt x="528" y="217"/>
                    </a:lnTo>
                    <a:lnTo>
                      <a:pt x="532" y="244"/>
                    </a:lnTo>
                    <a:lnTo>
                      <a:pt x="534" y="271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1" name="Freeform 155">
                <a:extLst>
                  <a:ext uri="{FF2B5EF4-FFF2-40B4-BE49-F238E27FC236}">
                    <a16:creationId xmlns:a16="http://schemas.microsoft.com/office/drawing/2014/main" id="{A8C72F8D-4F66-4A50-81A6-0C06F4B15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9" y="1913"/>
                <a:ext cx="534" cy="533"/>
              </a:xfrm>
              <a:custGeom>
                <a:avLst/>
                <a:gdLst>
                  <a:gd name="T0" fmla="*/ 528 w 534"/>
                  <a:gd name="T1" fmla="*/ 213 h 533"/>
                  <a:gd name="T2" fmla="*/ 501 w 534"/>
                  <a:gd name="T3" fmla="*/ 140 h 533"/>
                  <a:gd name="T4" fmla="*/ 455 w 534"/>
                  <a:gd name="T5" fmla="*/ 78 h 533"/>
                  <a:gd name="T6" fmla="*/ 394 w 534"/>
                  <a:gd name="T7" fmla="*/ 32 h 533"/>
                  <a:gd name="T8" fmla="*/ 321 w 534"/>
                  <a:gd name="T9" fmla="*/ 5 h 533"/>
                  <a:gd name="T10" fmla="*/ 240 w 534"/>
                  <a:gd name="T11" fmla="*/ 2 h 533"/>
                  <a:gd name="T12" fmla="*/ 163 w 534"/>
                  <a:gd name="T13" fmla="*/ 21 h 533"/>
                  <a:gd name="T14" fmla="*/ 98 w 534"/>
                  <a:gd name="T15" fmla="*/ 61 h 533"/>
                  <a:gd name="T16" fmla="*/ 46 w 534"/>
                  <a:gd name="T17" fmla="*/ 117 h 533"/>
                  <a:gd name="T18" fmla="*/ 13 w 534"/>
                  <a:gd name="T19" fmla="*/ 188 h 533"/>
                  <a:gd name="T20" fmla="*/ 0 w 534"/>
                  <a:gd name="T21" fmla="*/ 267 h 533"/>
                  <a:gd name="T22" fmla="*/ 13 w 534"/>
                  <a:gd name="T23" fmla="*/ 345 h 533"/>
                  <a:gd name="T24" fmla="*/ 46 w 534"/>
                  <a:gd name="T25" fmla="*/ 416 h 533"/>
                  <a:gd name="T26" fmla="*/ 98 w 534"/>
                  <a:gd name="T27" fmla="*/ 472 h 533"/>
                  <a:gd name="T28" fmla="*/ 163 w 534"/>
                  <a:gd name="T29" fmla="*/ 512 h 533"/>
                  <a:gd name="T30" fmla="*/ 240 w 534"/>
                  <a:gd name="T31" fmla="*/ 531 h 533"/>
                  <a:gd name="T32" fmla="*/ 321 w 534"/>
                  <a:gd name="T33" fmla="*/ 528 h 533"/>
                  <a:gd name="T34" fmla="*/ 394 w 534"/>
                  <a:gd name="T35" fmla="*/ 501 h 533"/>
                  <a:gd name="T36" fmla="*/ 455 w 534"/>
                  <a:gd name="T37" fmla="*/ 455 h 533"/>
                  <a:gd name="T38" fmla="*/ 501 w 534"/>
                  <a:gd name="T39" fmla="*/ 393 h 533"/>
                  <a:gd name="T40" fmla="*/ 528 w 534"/>
                  <a:gd name="T41" fmla="*/ 320 h 533"/>
                  <a:gd name="T42" fmla="*/ 526 w 534"/>
                  <a:gd name="T43" fmla="*/ 267 h 533"/>
                  <a:gd name="T44" fmla="*/ 514 w 534"/>
                  <a:gd name="T45" fmla="*/ 343 h 533"/>
                  <a:gd name="T46" fmla="*/ 482 w 534"/>
                  <a:gd name="T47" fmla="*/ 410 h 533"/>
                  <a:gd name="T48" fmla="*/ 432 w 534"/>
                  <a:gd name="T49" fmla="*/ 466 h 533"/>
                  <a:gd name="T50" fmla="*/ 369 w 534"/>
                  <a:gd name="T51" fmla="*/ 505 h 533"/>
                  <a:gd name="T52" fmla="*/ 294 w 534"/>
                  <a:gd name="T53" fmla="*/ 524 h 533"/>
                  <a:gd name="T54" fmla="*/ 215 w 534"/>
                  <a:gd name="T55" fmla="*/ 520 h 533"/>
                  <a:gd name="T56" fmla="*/ 144 w 534"/>
                  <a:gd name="T57" fmla="*/ 493 h 533"/>
                  <a:gd name="T58" fmla="*/ 84 w 534"/>
                  <a:gd name="T59" fmla="*/ 449 h 533"/>
                  <a:gd name="T60" fmla="*/ 40 w 534"/>
                  <a:gd name="T61" fmla="*/ 389 h 533"/>
                  <a:gd name="T62" fmla="*/ 15 w 534"/>
                  <a:gd name="T63" fmla="*/ 318 h 533"/>
                  <a:gd name="T64" fmla="*/ 10 w 534"/>
                  <a:gd name="T65" fmla="*/ 240 h 533"/>
                  <a:gd name="T66" fmla="*/ 29 w 534"/>
                  <a:gd name="T67" fmla="*/ 167 h 533"/>
                  <a:gd name="T68" fmla="*/ 67 w 534"/>
                  <a:gd name="T69" fmla="*/ 101 h 533"/>
                  <a:gd name="T70" fmla="*/ 123 w 534"/>
                  <a:gd name="T71" fmla="*/ 52 h 533"/>
                  <a:gd name="T72" fmla="*/ 190 w 534"/>
                  <a:gd name="T73" fmla="*/ 21 h 533"/>
                  <a:gd name="T74" fmla="*/ 267 w 534"/>
                  <a:gd name="T75" fmla="*/ 9 h 533"/>
                  <a:gd name="T76" fmla="*/ 344 w 534"/>
                  <a:gd name="T77" fmla="*/ 21 h 533"/>
                  <a:gd name="T78" fmla="*/ 411 w 534"/>
                  <a:gd name="T79" fmla="*/ 52 h 533"/>
                  <a:gd name="T80" fmla="*/ 466 w 534"/>
                  <a:gd name="T81" fmla="*/ 101 h 533"/>
                  <a:gd name="T82" fmla="*/ 505 w 534"/>
                  <a:gd name="T83" fmla="*/ 167 h 533"/>
                  <a:gd name="T84" fmla="*/ 524 w 534"/>
                  <a:gd name="T85" fmla="*/ 240 h 5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4"/>
                  <a:gd name="T130" fmla="*/ 0 h 533"/>
                  <a:gd name="T131" fmla="*/ 534 w 534"/>
                  <a:gd name="T132" fmla="*/ 533 h 5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4" h="533">
                    <a:moveTo>
                      <a:pt x="534" y="267"/>
                    </a:moveTo>
                    <a:lnTo>
                      <a:pt x="532" y="240"/>
                    </a:lnTo>
                    <a:lnTo>
                      <a:pt x="528" y="213"/>
                    </a:lnTo>
                    <a:lnTo>
                      <a:pt x="522" y="188"/>
                    </a:lnTo>
                    <a:lnTo>
                      <a:pt x="513" y="163"/>
                    </a:lnTo>
                    <a:lnTo>
                      <a:pt x="501" y="140"/>
                    </a:lnTo>
                    <a:lnTo>
                      <a:pt x="488" y="117"/>
                    </a:lnTo>
                    <a:lnTo>
                      <a:pt x="472" y="98"/>
                    </a:lnTo>
                    <a:lnTo>
                      <a:pt x="455" y="78"/>
                    </a:lnTo>
                    <a:lnTo>
                      <a:pt x="436" y="61"/>
                    </a:lnTo>
                    <a:lnTo>
                      <a:pt x="417" y="46"/>
                    </a:lnTo>
                    <a:lnTo>
                      <a:pt x="394" y="32"/>
                    </a:lnTo>
                    <a:lnTo>
                      <a:pt x="370" y="21"/>
                    </a:lnTo>
                    <a:lnTo>
                      <a:pt x="346" y="11"/>
                    </a:lnTo>
                    <a:lnTo>
                      <a:pt x="321" y="5"/>
                    </a:lnTo>
                    <a:lnTo>
                      <a:pt x="294" y="2"/>
                    </a:lnTo>
                    <a:lnTo>
                      <a:pt x="267" y="0"/>
                    </a:lnTo>
                    <a:lnTo>
                      <a:pt x="240" y="2"/>
                    </a:lnTo>
                    <a:lnTo>
                      <a:pt x="213" y="5"/>
                    </a:lnTo>
                    <a:lnTo>
                      <a:pt x="188" y="11"/>
                    </a:lnTo>
                    <a:lnTo>
                      <a:pt x="163" y="21"/>
                    </a:lnTo>
                    <a:lnTo>
                      <a:pt x="140" y="32"/>
                    </a:lnTo>
                    <a:lnTo>
                      <a:pt x="119" y="46"/>
                    </a:lnTo>
                    <a:lnTo>
                      <a:pt x="98" y="61"/>
                    </a:lnTo>
                    <a:lnTo>
                      <a:pt x="79" y="78"/>
                    </a:lnTo>
                    <a:lnTo>
                      <a:pt x="61" y="98"/>
                    </a:lnTo>
                    <a:lnTo>
                      <a:pt x="46" y="117"/>
                    </a:lnTo>
                    <a:lnTo>
                      <a:pt x="33" y="140"/>
                    </a:lnTo>
                    <a:lnTo>
                      <a:pt x="21" y="163"/>
                    </a:lnTo>
                    <a:lnTo>
                      <a:pt x="13" y="188"/>
                    </a:lnTo>
                    <a:lnTo>
                      <a:pt x="6" y="213"/>
                    </a:lnTo>
                    <a:lnTo>
                      <a:pt x="2" y="240"/>
                    </a:lnTo>
                    <a:lnTo>
                      <a:pt x="0" y="267"/>
                    </a:lnTo>
                    <a:lnTo>
                      <a:pt x="2" y="293"/>
                    </a:lnTo>
                    <a:lnTo>
                      <a:pt x="6" y="320"/>
                    </a:lnTo>
                    <a:lnTo>
                      <a:pt x="13" y="345"/>
                    </a:lnTo>
                    <a:lnTo>
                      <a:pt x="21" y="370"/>
                    </a:lnTo>
                    <a:lnTo>
                      <a:pt x="33" y="393"/>
                    </a:lnTo>
                    <a:lnTo>
                      <a:pt x="46" y="416"/>
                    </a:lnTo>
                    <a:lnTo>
                      <a:pt x="61" y="435"/>
                    </a:lnTo>
                    <a:lnTo>
                      <a:pt x="79" y="455"/>
                    </a:lnTo>
                    <a:lnTo>
                      <a:pt x="98" y="472"/>
                    </a:lnTo>
                    <a:lnTo>
                      <a:pt x="119" y="487"/>
                    </a:lnTo>
                    <a:lnTo>
                      <a:pt x="140" y="501"/>
                    </a:lnTo>
                    <a:lnTo>
                      <a:pt x="163" y="512"/>
                    </a:lnTo>
                    <a:lnTo>
                      <a:pt x="188" y="522"/>
                    </a:lnTo>
                    <a:lnTo>
                      <a:pt x="213" y="528"/>
                    </a:lnTo>
                    <a:lnTo>
                      <a:pt x="240" y="531"/>
                    </a:lnTo>
                    <a:lnTo>
                      <a:pt x="267" y="533"/>
                    </a:lnTo>
                    <a:lnTo>
                      <a:pt x="294" y="531"/>
                    </a:lnTo>
                    <a:lnTo>
                      <a:pt x="321" y="528"/>
                    </a:lnTo>
                    <a:lnTo>
                      <a:pt x="346" y="522"/>
                    </a:lnTo>
                    <a:lnTo>
                      <a:pt x="370" y="512"/>
                    </a:lnTo>
                    <a:lnTo>
                      <a:pt x="394" y="501"/>
                    </a:lnTo>
                    <a:lnTo>
                      <a:pt x="417" y="487"/>
                    </a:lnTo>
                    <a:lnTo>
                      <a:pt x="436" y="472"/>
                    </a:lnTo>
                    <a:lnTo>
                      <a:pt x="455" y="455"/>
                    </a:lnTo>
                    <a:lnTo>
                      <a:pt x="472" y="435"/>
                    </a:lnTo>
                    <a:lnTo>
                      <a:pt x="488" y="416"/>
                    </a:lnTo>
                    <a:lnTo>
                      <a:pt x="501" y="393"/>
                    </a:lnTo>
                    <a:lnTo>
                      <a:pt x="513" y="370"/>
                    </a:lnTo>
                    <a:lnTo>
                      <a:pt x="522" y="345"/>
                    </a:lnTo>
                    <a:lnTo>
                      <a:pt x="528" y="320"/>
                    </a:lnTo>
                    <a:lnTo>
                      <a:pt x="532" y="293"/>
                    </a:lnTo>
                    <a:lnTo>
                      <a:pt x="534" y="267"/>
                    </a:lnTo>
                    <a:close/>
                    <a:moveTo>
                      <a:pt x="526" y="267"/>
                    </a:moveTo>
                    <a:lnTo>
                      <a:pt x="524" y="293"/>
                    </a:lnTo>
                    <a:lnTo>
                      <a:pt x="520" y="318"/>
                    </a:lnTo>
                    <a:lnTo>
                      <a:pt x="514" y="343"/>
                    </a:lnTo>
                    <a:lnTo>
                      <a:pt x="505" y="366"/>
                    </a:lnTo>
                    <a:lnTo>
                      <a:pt x="493" y="389"/>
                    </a:lnTo>
                    <a:lnTo>
                      <a:pt x="482" y="410"/>
                    </a:lnTo>
                    <a:lnTo>
                      <a:pt x="466" y="432"/>
                    </a:lnTo>
                    <a:lnTo>
                      <a:pt x="449" y="449"/>
                    </a:lnTo>
                    <a:lnTo>
                      <a:pt x="432" y="466"/>
                    </a:lnTo>
                    <a:lnTo>
                      <a:pt x="411" y="481"/>
                    </a:lnTo>
                    <a:lnTo>
                      <a:pt x="390" y="493"/>
                    </a:lnTo>
                    <a:lnTo>
                      <a:pt x="369" y="505"/>
                    </a:lnTo>
                    <a:lnTo>
                      <a:pt x="344" y="512"/>
                    </a:lnTo>
                    <a:lnTo>
                      <a:pt x="319" y="520"/>
                    </a:lnTo>
                    <a:lnTo>
                      <a:pt x="294" y="524"/>
                    </a:lnTo>
                    <a:lnTo>
                      <a:pt x="267" y="524"/>
                    </a:lnTo>
                    <a:lnTo>
                      <a:pt x="240" y="524"/>
                    </a:lnTo>
                    <a:lnTo>
                      <a:pt x="215" y="520"/>
                    </a:lnTo>
                    <a:lnTo>
                      <a:pt x="190" y="512"/>
                    </a:lnTo>
                    <a:lnTo>
                      <a:pt x="167" y="505"/>
                    </a:lnTo>
                    <a:lnTo>
                      <a:pt x="144" y="493"/>
                    </a:lnTo>
                    <a:lnTo>
                      <a:pt x="123" y="481"/>
                    </a:lnTo>
                    <a:lnTo>
                      <a:pt x="104" y="466"/>
                    </a:lnTo>
                    <a:lnTo>
                      <a:pt x="84" y="449"/>
                    </a:lnTo>
                    <a:lnTo>
                      <a:pt x="67" y="432"/>
                    </a:lnTo>
                    <a:lnTo>
                      <a:pt x="54" y="410"/>
                    </a:lnTo>
                    <a:lnTo>
                      <a:pt x="40" y="389"/>
                    </a:lnTo>
                    <a:lnTo>
                      <a:pt x="29" y="366"/>
                    </a:lnTo>
                    <a:lnTo>
                      <a:pt x="21" y="343"/>
                    </a:lnTo>
                    <a:lnTo>
                      <a:pt x="15" y="318"/>
                    </a:lnTo>
                    <a:lnTo>
                      <a:pt x="10" y="293"/>
                    </a:lnTo>
                    <a:lnTo>
                      <a:pt x="10" y="267"/>
                    </a:lnTo>
                    <a:lnTo>
                      <a:pt x="10" y="240"/>
                    </a:lnTo>
                    <a:lnTo>
                      <a:pt x="15" y="215"/>
                    </a:lnTo>
                    <a:lnTo>
                      <a:pt x="21" y="190"/>
                    </a:lnTo>
                    <a:lnTo>
                      <a:pt x="29" y="167"/>
                    </a:lnTo>
                    <a:lnTo>
                      <a:pt x="40" y="144"/>
                    </a:lnTo>
                    <a:lnTo>
                      <a:pt x="54" y="123"/>
                    </a:lnTo>
                    <a:lnTo>
                      <a:pt x="67" y="101"/>
                    </a:lnTo>
                    <a:lnTo>
                      <a:pt x="84" y="84"/>
                    </a:lnTo>
                    <a:lnTo>
                      <a:pt x="104" y="67"/>
                    </a:lnTo>
                    <a:lnTo>
                      <a:pt x="123" y="52"/>
                    </a:lnTo>
                    <a:lnTo>
                      <a:pt x="144" y="40"/>
                    </a:lnTo>
                    <a:lnTo>
                      <a:pt x="167" y="29"/>
                    </a:lnTo>
                    <a:lnTo>
                      <a:pt x="190" y="21"/>
                    </a:lnTo>
                    <a:lnTo>
                      <a:pt x="215" y="13"/>
                    </a:lnTo>
                    <a:lnTo>
                      <a:pt x="240" y="9"/>
                    </a:lnTo>
                    <a:lnTo>
                      <a:pt x="267" y="9"/>
                    </a:lnTo>
                    <a:lnTo>
                      <a:pt x="294" y="9"/>
                    </a:lnTo>
                    <a:lnTo>
                      <a:pt x="319" y="13"/>
                    </a:lnTo>
                    <a:lnTo>
                      <a:pt x="344" y="21"/>
                    </a:lnTo>
                    <a:lnTo>
                      <a:pt x="369" y="29"/>
                    </a:lnTo>
                    <a:lnTo>
                      <a:pt x="390" y="40"/>
                    </a:lnTo>
                    <a:lnTo>
                      <a:pt x="411" y="52"/>
                    </a:lnTo>
                    <a:lnTo>
                      <a:pt x="432" y="67"/>
                    </a:lnTo>
                    <a:lnTo>
                      <a:pt x="449" y="84"/>
                    </a:lnTo>
                    <a:lnTo>
                      <a:pt x="466" y="101"/>
                    </a:lnTo>
                    <a:lnTo>
                      <a:pt x="482" y="123"/>
                    </a:lnTo>
                    <a:lnTo>
                      <a:pt x="493" y="144"/>
                    </a:lnTo>
                    <a:lnTo>
                      <a:pt x="505" y="167"/>
                    </a:lnTo>
                    <a:lnTo>
                      <a:pt x="514" y="190"/>
                    </a:lnTo>
                    <a:lnTo>
                      <a:pt x="520" y="215"/>
                    </a:lnTo>
                    <a:lnTo>
                      <a:pt x="524" y="240"/>
                    </a:lnTo>
                    <a:lnTo>
                      <a:pt x="526" y="267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2" name="Freeform 156">
                <a:extLst>
                  <a:ext uri="{FF2B5EF4-FFF2-40B4-BE49-F238E27FC236}">
                    <a16:creationId xmlns:a16="http://schemas.microsoft.com/office/drawing/2014/main" id="{AEB481F5-22C1-4DA2-9301-546A049CDF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5" y="1917"/>
                <a:ext cx="524" cy="525"/>
              </a:xfrm>
              <a:custGeom>
                <a:avLst/>
                <a:gdLst>
                  <a:gd name="T0" fmla="*/ 518 w 524"/>
                  <a:gd name="T1" fmla="*/ 209 h 525"/>
                  <a:gd name="T2" fmla="*/ 491 w 524"/>
                  <a:gd name="T3" fmla="*/ 138 h 525"/>
                  <a:gd name="T4" fmla="*/ 447 w 524"/>
                  <a:gd name="T5" fmla="*/ 76 h 525"/>
                  <a:gd name="T6" fmla="*/ 386 w 524"/>
                  <a:gd name="T7" fmla="*/ 32 h 525"/>
                  <a:gd name="T8" fmla="*/ 315 w 524"/>
                  <a:gd name="T9" fmla="*/ 5 h 525"/>
                  <a:gd name="T10" fmla="*/ 234 w 524"/>
                  <a:gd name="T11" fmla="*/ 1 h 525"/>
                  <a:gd name="T12" fmla="*/ 159 w 524"/>
                  <a:gd name="T13" fmla="*/ 21 h 525"/>
                  <a:gd name="T14" fmla="*/ 94 w 524"/>
                  <a:gd name="T15" fmla="*/ 61 h 525"/>
                  <a:gd name="T16" fmla="*/ 44 w 524"/>
                  <a:gd name="T17" fmla="*/ 117 h 525"/>
                  <a:gd name="T18" fmla="*/ 11 w 524"/>
                  <a:gd name="T19" fmla="*/ 184 h 525"/>
                  <a:gd name="T20" fmla="*/ 0 w 524"/>
                  <a:gd name="T21" fmla="*/ 263 h 525"/>
                  <a:gd name="T22" fmla="*/ 11 w 524"/>
                  <a:gd name="T23" fmla="*/ 341 h 525"/>
                  <a:gd name="T24" fmla="*/ 44 w 524"/>
                  <a:gd name="T25" fmla="*/ 408 h 525"/>
                  <a:gd name="T26" fmla="*/ 94 w 524"/>
                  <a:gd name="T27" fmla="*/ 464 h 525"/>
                  <a:gd name="T28" fmla="*/ 159 w 524"/>
                  <a:gd name="T29" fmla="*/ 504 h 525"/>
                  <a:gd name="T30" fmla="*/ 234 w 524"/>
                  <a:gd name="T31" fmla="*/ 524 h 525"/>
                  <a:gd name="T32" fmla="*/ 315 w 524"/>
                  <a:gd name="T33" fmla="*/ 520 h 525"/>
                  <a:gd name="T34" fmla="*/ 386 w 524"/>
                  <a:gd name="T35" fmla="*/ 493 h 525"/>
                  <a:gd name="T36" fmla="*/ 447 w 524"/>
                  <a:gd name="T37" fmla="*/ 449 h 525"/>
                  <a:gd name="T38" fmla="*/ 491 w 524"/>
                  <a:gd name="T39" fmla="*/ 387 h 525"/>
                  <a:gd name="T40" fmla="*/ 518 w 524"/>
                  <a:gd name="T41" fmla="*/ 316 h 525"/>
                  <a:gd name="T42" fmla="*/ 514 w 524"/>
                  <a:gd name="T43" fmla="*/ 263 h 525"/>
                  <a:gd name="T44" fmla="*/ 505 w 524"/>
                  <a:gd name="T45" fmla="*/ 337 h 525"/>
                  <a:gd name="T46" fmla="*/ 472 w 524"/>
                  <a:gd name="T47" fmla="*/ 405 h 525"/>
                  <a:gd name="T48" fmla="*/ 422 w 524"/>
                  <a:gd name="T49" fmla="*/ 458 h 525"/>
                  <a:gd name="T50" fmla="*/ 361 w 524"/>
                  <a:gd name="T51" fmla="*/ 497 h 525"/>
                  <a:gd name="T52" fmla="*/ 288 w 524"/>
                  <a:gd name="T53" fmla="*/ 516 h 525"/>
                  <a:gd name="T54" fmla="*/ 211 w 524"/>
                  <a:gd name="T55" fmla="*/ 512 h 525"/>
                  <a:gd name="T56" fmla="*/ 140 w 524"/>
                  <a:gd name="T57" fmla="*/ 485 h 525"/>
                  <a:gd name="T58" fmla="*/ 82 w 524"/>
                  <a:gd name="T59" fmla="*/ 443 h 525"/>
                  <a:gd name="T60" fmla="*/ 38 w 524"/>
                  <a:gd name="T61" fmla="*/ 383 h 525"/>
                  <a:gd name="T62" fmla="*/ 13 w 524"/>
                  <a:gd name="T63" fmla="*/ 314 h 525"/>
                  <a:gd name="T64" fmla="*/ 9 w 524"/>
                  <a:gd name="T65" fmla="*/ 236 h 525"/>
                  <a:gd name="T66" fmla="*/ 27 w 524"/>
                  <a:gd name="T67" fmla="*/ 165 h 525"/>
                  <a:gd name="T68" fmla="*/ 65 w 524"/>
                  <a:gd name="T69" fmla="*/ 101 h 525"/>
                  <a:gd name="T70" fmla="*/ 119 w 524"/>
                  <a:gd name="T71" fmla="*/ 51 h 525"/>
                  <a:gd name="T72" fmla="*/ 186 w 524"/>
                  <a:gd name="T73" fmla="*/ 21 h 525"/>
                  <a:gd name="T74" fmla="*/ 261 w 524"/>
                  <a:gd name="T75" fmla="*/ 9 h 525"/>
                  <a:gd name="T76" fmla="*/ 338 w 524"/>
                  <a:gd name="T77" fmla="*/ 21 h 525"/>
                  <a:gd name="T78" fmla="*/ 403 w 524"/>
                  <a:gd name="T79" fmla="*/ 51 h 525"/>
                  <a:gd name="T80" fmla="*/ 457 w 524"/>
                  <a:gd name="T81" fmla="*/ 101 h 525"/>
                  <a:gd name="T82" fmla="*/ 495 w 524"/>
                  <a:gd name="T83" fmla="*/ 165 h 525"/>
                  <a:gd name="T84" fmla="*/ 514 w 524"/>
                  <a:gd name="T85" fmla="*/ 236 h 5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24"/>
                  <a:gd name="T130" fmla="*/ 0 h 525"/>
                  <a:gd name="T131" fmla="*/ 524 w 524"/>
                  <a:gd name="T132" fmla="*/ 525 h 5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24" h="525">
                    <a:moveTo>
                      <a:pt x="524" y="263"/>
                    </a:moveTo>
                    <a:lnTo>
                      <a:pt x="522" y="236"/>
                    </a:lnTo>
                    <a:lnTo>
                      <a:pt x="518" y="209"/>
                    </a:lnTo>
                    <a:lnTo>
                      <a:pt x="512" y="184"/>
                    </a:lnTo>
                    <a:lnTo>
                      <a:pt x="503" y="161"/>
                    </a:lnTo>
                    <a:lnTo>
                      <a:pt x="491" y="138"/>
                    </a:lnTo>
                    <a:lnTo>
                      <a:pt x="478" y="117"/>
                    </a:lnTo>
                    <a:lnTo>
                      <a:pt x="464" y="96"/>
                    </a:lnTo>
                    <a:lnTo>
                      <a:pt x="447" y="76"/>
                    </a:lnTo>
                    <a:lnTo>
                      <a:pt x="428" y="61"/>
                    </a:lnTo>
                    <a:lnTo>
                      <a:pt x="409" y="46"/>
                    </a:lnTo>
                    <a:lnTo>
                      <a:pt x="386" y="32"/>
                    </a:lnTo>
                    <a:lnTo>
                      <a:pt x="363" y="21"/>
                    </a:lnTo>
                    <a:lnTo>
                      <a:pt x="340" y="11"/>
                    </a:lnTo>
                    <a:lnTo>
                      <a:pt x="315" y="5"/>
                    </a:lnTo>
                    <a:lnTo>
                      <a:pt x="288" y="1"/>
                    </a:lnTo>
                    <a:lnTo>
                      <a:pt x="261" y="0"/>
                    </a:lnTo>
                    <a:lnTo>
                      <a:pt x="234" y="1"/>
                    </a:lnTo>
                    <a:lnTo>
                      <a:pt x="209" y="5"/>
                    </a:lnTo>
                    <a:lnTo>
                      <a:pt x="184" y="11"/>
                    </a:lnTo>
                    <a:lnTo>
                      <a:pt x="159" y="21"/>
                    </a:lnTo>
                    <a:lnTo>
                      <a:pt x="136" y="32"/>
                    </a:lnTo>
                    <a:lnTo>
                      <a:pt x="115" y="46"/>
                    </a:lnTo>
                    <a:lnTo>
                      <a:pt x="94" y="61"/>
                    </a:lnTo>
                    <a:lnTo>
                      <a:pt x="77" y="76"/>
                    </a:lnTo>
                    <a:lnTo>
                      <a:pt x="59" y="96"/>
                    </a:lnTo>
                    <a:lnTo>
                      <a:pt x="44" y="117"/>
                    </a:lnTo>
                    <a:lnTo>
                      <a:pt x="30" y="138"/>
                    </a:lnTo>
                    <a:lnTo>
                      <a:pt x="19" y="161"/>
                    </a:lnTo>
                    <a:lnTo>
                      <a:pt x="11" y="184"/>
                    </a:lnTo>
                    <a:lnTo>
                      <a:pt x="4" y="209"/>
                    </a:lnTo>
                    <a:lnTo>
                      <a:pt x="0" y="236"/>
                    </a:lnTo>
                    <a:lnTo>
                      <a:pt x="0" y="263"/>
                    </a:lnTo>
                    <a:lnTo>
                      <a:pt x="0" y="289"/>
                    </a:lnTo>
                    <a:lnTo>
                      <a:pt x="4" y="316"/>
                    </a:lnTo>
                    <a:lnTo>
                      <a:pt x="11" y="341"/>
                    </a:lnTo>
                    <a:lnTo>
                      <a:pt x="19" y="364"/>
                    </a:lnTo>
                    <a:lnTo>
                      <a:pt x="30" y="387"/>
                    </a:lnTo>
                    <a:lnTo>
                      <a:pt x="44" y="408"/>
                    </a:lnTo>
                    <a:lnTo>
                      <a:pt x="59" y="429"/>
                    </a:lnTo>
                    <a:lnTo>
                      <a:pt x="77" y="449"/>
                    </a:lnTo>
                    <a:lnTo>
                      <a:pt x="94" y="464"/>
                    </a:lnTo>
                    <a:lnTo>
                      <a:pt x="115" y="479"/>
                    </a:lnTo>
                    <a:lnTo>
                      <a:pt x="136" y="493"/>
                    </a:lnTo>
                    <a:lnTo>
                      <a:pt x="159" y="504"/>
                    </a:lnTo>
                    <a:lnTo>
                      <a:pt x="184" y="514"/>
                    </a:lnTo>
                    <a:lnTo>
                      <a:pt x="209" y="520"/>
                    </a:lnTo>
                    <a:lnTo>
                      <a:pt x="234" y="524"/>
                    </a:lnTo>
                    <a:lnTo>
                      <a:pt x="261" y="525"/>
                    </a:lnTo>
                    <a:lnTo>
                      <a:pt x="288" y="524"/>
                    </a:lnTo>
                    <a:lnTo>
                      <a:pt x="315" y="520"/>
                    </a:lnTo>
                    <a:lnTo>
                      <a:pt x="340" y="514"/>
                    </a:lnTo>
                    <a:lnTo>
                      <a:pt x="363" y="504"/>
                    </a:lnTo>
                    <a:lnTo>
                      <a:pt x="386" y="493"/>
                    </a:lnTo>
                    <a:lnTo>
                      <a:pt x="409" y="479"/>
                    </a:lnTo>
                    <a:lnTo>
                      <a:pt x="428" y="464"/>
                    </a:lnTo>
                    <a:lnTo>
                      <a:pt x="447" y="449"/>
                    </a:lnTo>
                    <a:lnTo>
                      <a:pt x="464" y="429"/>
                    </a:lnTo>
                    <a:lnTo>
                      <a:pt x="478" y="408"/>
                    </a:lnTo>
                    <a:lnTo>
                      <a:pt x="491" y="387"/>
                    </a:lnTo>
                    <a:lnTo>
                      <a:pt x="503" y="364"/>
                    </a:lnTo>
                    <a:lnTo>
                      <a:pt x="512" y="341"/>
                    </a:lnTo>
                    <a:lnTo>
                      <a:pt x="518" y="316"/>
                    </a:lnTo>
                    <a:lnTo>
                      <a:pt x="522" y="289"/>
                    </a:lnTo>
                    <a:lnTo>
                      <a:pt x="524" y="263"/>
                    </a:lnTo>
                    <a:close/>
                    <a:moveTo>
                      <a:pt x="514" y="263"/>
                    </a:moveTo>
                    <a:lnTo>
                      <a:pt x="514" y="289"/>
                    </a:lnTo>
                    <a:lnTo>
                      <a:pt x="510" y="314"/>
                    </a:lnTo>
                    <a:lnTo>
                      <a:pt x="505" y="337"/>
                    </a:lnTo>
                    <a:lnTo>
                      <a:pt x="495" y="360"/>
                    </a:lnTo>
                    <a:lnTo>
                      <a:pt x="484" y="383"/>
                    </a:lnTo>
                    <a:lnTo>
                      <a:pt x="472" y="405"/>
                    </a:lnTo>
                    <a:lnTo>
                      <a:pt x="457" y="424"/>
                    </a:lnTo>
                    <a:lnTo>
                      <a:pt x="441" y="443"/>
                    </a:lnTo>
                    <a:lnTo>
                      <a:pt x="422" y="458"/>
                    </a:lnTo>
                    <a:lnTo>
                      <a:pt x="403" y="474"/>
                    </a:lnTo>
                    <a:lnTo>
                      <a:pt x="382" y="485"/>
                    </a:lnTo>
                    <a:lnTo>
                      <a:pt x="361" y="497"/>
                    </a:lnTo>
                    <a:lnTo>
                      <a:pt x="338" y="504"/>
                    </a:lnTo>
                    <a:lnTo>
                      <a:pt x="313" y="512"/>
                    </a:lnTo>
                    <a:lnTo>
                      <a:pt x="288" y="516"/>
                    </a:lnTo>
                    <a:lnTo>
                      <a:pt x="261" y="516"/>
                    </a:lnTo>
                    <a:lnTo>
                      <a:pt x="236" y="516"/>
                    </a:lnTo>
                    <a:lnTo>
                      <a:pt x="211" y="512"/>
                    </a:lnTo>
                    <a:lnTo>
                      <a:pt x="186" y="504"/>
                    </a:lnTo>
                    <a:lnTo>
                      <a:pt x="163" y="497"/>
                    </a:lnTo>
                    <a:lnTo>
                      <a:pt x="140" y="485"/>
                    </a:lnTo>
                    <a:lnTo>
                      <a:pt x="119" y="474"/>
                    </a:lnTo>
                    <a:lnTo>
                      <a:pt x="100" y="458"/>
                    </a:lnTo>
                    <a:lnTo>
                      <a:pt x="82" y="443"/>
                    </a:lnTo>
                    <a:lnTo>
                      <a:pt x="65" y="424"/>
                    </a:lnTo>
                    <a:lnTo>
                      <a:pt x="52" y="405"/>
                    </a:lnTo>
                    <a:lnTo>
                      <a:pt x="38" y="383"/>
                    </a:lnTo>
                    <a:lnTo>
                      <a:pt x="27" y="360"/>
                    </a:lnTo>
                    <a:lnTo>
                      <a:pt x="19" y="337"/>
                    </a:lnTo>
                    <a:lnTo>
                      <a:pt x="13" y="314"/>
                    </a:lnTo>
                    <a:lnTo>
                      <a:pt x="9" y="289"/>
                    </a:lnTo>
                    <a:lnTo>
                      <a:pt x="7" y="263"/>
                    </a:lnTo>
                    <a:lnTo>
                      <a:pt x="9" y="236"/>
                    </a:lnTo>
                    <a:lnTo>
                      <a:pt x="13" y="211"/>
                    </a:lnTo>
                    <a:lnTo>
                      <a:pt x="19" y="188"/>
                    </a:lnTo>
                    <a:lnTo>
                      <a:pt x="27" y="165"/>
                    </a:lnTo>
                    <a:lnTo>
                      <a:pt x="38" y="142"/>
                    </a:lnTo>
                    <a:lnTo>
                      <a:pt x="52" y="120"/>
                    </a:lnTo>
                    <a:lnTo>
                      <a:pt x="65" y="101"/>
                    </a:lnTo>
                    <a:lnTo>
                      <a:pt x="82" y="82"/>
                    </a:lnTo>
                    <a:lnTo>
                      <a:pt x="100" y="67"/>
                    </a:lnTo>
                    <a:lnTo>
                      <a:pt x="119" y="51"/>
                    </a:lnTo>
                    <a:lnTo>
                      <a:pt x="140" y="40"/>
                    </a:lnTo>
                    <a:lnTo>
                      <a:pt x="163" y="28"/>
                    </a:lnTo>
                    <a:lnTo>
                      <a:pt x="186" y="21"/>
                    </a:lnTo>
                    <a:lnTo>
                      <a:pt x="211" y="13"/>
                    </a:lnTo>
                    <a:lnTo>
                      <a:pt x="236" y="9"/>
                    </a:lnTo>
                    <a:lnTo>
                      <a:pt x="261" y="9"/>
                    </a:lnTo>
                    <a:lnTo>
                      <a:pt x="288" y="9"/>
                    </a:lnTo>
                    <a:lnTo>
                      <a:pt x="313" y="13"/>
                    </a:lnTo>
                    <a:lnTo>
                      <a:pt x="338" y="21"/>
                    </a:lnTo>
                    <a:lnTo>
                      <a:pt x="361" y="28"/>
                    </a:lnTo>
                    <a:lnTo>
                      <a:pt x="382" y="40"/>
                    </a:lnTo>
                    <a:lnTo>
                      <a:pt x="403" y="51"/>
                    </a:lnTo>
                    <a:lnTo>
                      <a:pt x="422" y="67"/>
                    </a:lnTo>
                    <a:lnTo>
                      <a:pt x="441" y="82"/>
                    </a:lnTo>
                    <a:lnTo>
                      <a:pt x="457" y="101"/>
                    </a:lnTo>
                    <a:lnTo>
                      <a:pt x="472" y="120"/>
                    </a:lnTo>
                    <a:lnTo>
                      <a:pt x="484" y="142"/>
                    </a:lnTo>
                    <a:lnTo>
                      <a:pt x="495" y="165"/>
                    </a:lnTo>
                    <a:lnTo>
                      <a:pt x="505" y="188"/>
                    </a:lnTo>
                    <a:lnTo>
                      <a:pt x="510" y="211"/>
                    </a:lnTo>
                    <a:lnTo>
                      <a:pt x="514" y="236"/>
                    </a:lnTo>
                    <a:lnTo>
                      <a:pt x="514" y="263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3" name="Freeform 157">
                <a:extLst>
                  <a:ext uri="{FF2B5EF4-FFF2-40B4-BE49-F238E27FC236}">
                    <a16:creationId xmlns:a16="http://schemas.microsoft.com/office/drawing/2014/main" id="{1FA6681C-DF07-45B9-8165-141E777A98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9" y="1922"/>
                <a:ext cx="516" cy="515"/>
              </a:xfrm>
              <a:custGeom>
                <a:avLst/>
                <a:gdLst>
                  <a:gd name="T0" fmla="*/ 510 w 516"/>
                  <a:gd name="T1" fmla="*/ 206 h 515"/>
                  <a:gd name="T2" fmla="*/ 483 w 516"/>
                  <a:gd name="T3" fmla="*/ 135 h 515"/>
                  <a:gd name="T4" fmla="*/ 439 w 516"/>
                  <a:gd name="T5" fmla="*/ 75 h 515"/>
                  <a:gd name="T6" fmla="*/ 380 w 516"/>
                  <a:gd name="T7" fmla="*/ 31 h 515"/>
                  <a:gd name="T8" fmla="*/ 309 w 516"/>
                  <a:gd name="T9" fmla="*/ 4 h 515"/>
                  <a:gd name="T10" fmla="*/ 230 w 516"/>
                  <a:gd name="T11" fmla="*/ 0 h 515"/>
                  <a:gd name="T12" fmla="*/ 157 w 516"/>
                  <a:gd name="T13" fmla="*/ 20 h 515"/>
                  <a:gd name="T14" fmla="*/ 94 w 516"/>
                  <a:gd name="T15" fmla="*/ 58 h 515"/>
                  <a:gd name="T16" fmla="*/ 44 w 516"/>
                  <a:gd name="T17" fmla="*/ 114 h 515"/>
                  <a:gd name="T18" fmla="*/ 11 w 516"/>
                  <a:gd name="T19" fmla="*/ 181 h 515"/>
                  <a:gd name="T20" fmla="*/ 0 w 516"/>
                  <a:gd name="T21" fmla="*/ 258 h 515"/>
                  <a:gd name="T22" fmla="*/ 11 w 516"/>
                  <a:gd name="T23" fmla="*/ 334 h 515"/>
                  <a:gd name="T24" fmla="*/ 44 w 516"/>
                  <a:gd name="T25" fmla="*/ 401 h 515"/>
                  <a:gd name="T26" fmla="*/ 94 w 516"/>
                  <a:gd name="T27" fmla="*/ 457 h 515"/>
                  <a:gd name="T28" fmla="*/ 157 w 516"/>
                  <a:gd name="T29" fmla="*/ 496 h 515"/>
                  <a:gd name="T30" fmla="*/ 230 w 516"/>
                  <a:gd name="T31" fmla="*/ 515 h 515"/>
                  <a:gd name="T32" fmla="*/ 309 w 516"/>
                  <a:gd name="T33" fmla="*/ 511 h 515"/>
                  <a:gd name="T34" fmla="*/ 380 w 516"/>
                  <a:gd name="T35" fmla="*/ 484 h 515"/>
                  <a:gd name="T36" fmla="*/ 439 w 516"/>
                  <a:gd name="T37" fmla="*/ 440 h 515"/>
                  <a:gd name="T38" fmla="*/ 483 w 516"/>
                  <a:gd name="T39" fmla="*/ 380 h 515"/>
                  <a:gd name="T40" fmla="*/ 510 w 516"/>
                  <a:gd name="T41" fmla="*/ 309 h 515"/>
                  <a:gd name="T42" fmla="*/ 506 w 516"/>
                  <a:gd name="T43" fmla="*/ 258 h 515"/>
                  <a:gd name="T44" fmla="*/ 495 w 516"/>
                  <a:gd name="T45" fmla="*/ 332 h 515"/>
                  <a:gd name="T46" fmla="*/ 464 w 516"/>
                  <a:gd name="T47" fmla="*/ 398 h 515"/>
                  <a:gd name="T48" fmla="*/ 416 w 516"/>
                  <a:gd name="T49" fmla="*/ 449 h 515"/>
                  <a:gd name="T50" fmla="*/ 355 w 516"/>
                  <a:gd name="T51" fmla="*/ 488 h 515"/>
                  <a:gd name="T52" fmla="*/ 282 w 516"/>
                  <a:gd name="T53" fmla="*/ 505 h 515"/>
                  <a:gd name="T54" fmla="*/ 207 w 516"/>
                  <a:gd name="T55" fmla="*/ 501 h 515"/>
                  <a:gd name="T56" fmla="*/ 138 w 516"/>
                  <a:gd name="T57" fmla="*/ 476 h 515"/>
                  <a:gd name="T58" fmla="*/ 80 w 516"/>
                  <a:gd name="T59" fmla="*/ 434 h 515"/>
                  <a:gd name="T60" fmla="*/ 38 w 516"/>
                  <a:gd name="T61" fmla="*/ 377 h 515"/>
                  <a:gd name="T62" fmla="*/ 13 w 516"/>
                  <a:gd name="T63" fmla="*/ 307 h 515"/>
                  <a:gd name="T64" fmla="*/ 9 w 516"/>
                  <a:gd name="T65" fmla="*/ 233 h 515"/>
                  <a:gd name="T66" fmla="*/ 26 w 516"/>
                  <a:gd name="T67" fmla="*/ 160 h 515"/>
                  <a:gd name="T68" fmla="*/ 65 w 516"/>
                  <a:gd name="T69" fmla="*/ 98 h 515"/>
                  <a:gd name="T70" fmla="*/ 117 w 516"/>
                  <a:gd name="T71" fmla="*/ 50 h 515"/>
                  <a:gd name="T72" fmla="*/ 184 w 516"/>
                  <a:gd name="T73" fmla="*/ 20 h 515"/>
                  <a:gd name="T74" fmla="*/ 257 w 516"/>
                  <a:gd name="T75" fmla="*/ 8 h 515"/>
                  <a:gd name="T76" fmla="*/ 332 w 516"/>
                  <a:gd name="T77" fmla="*/ 20 h 515"/>
                  <a:gd name="T78" fmla="*/ 397 w 516"/>
                  <a:gd name="T79" fmla="*/ 50 h 515"/>
                  <a:gd name="T80" fmla="*/ 451 w 516"/>
                  <a:gd name="T81" fmla="*/ 98 h 515"/>
                  <a:gd name="T82" fmla="*/ 487 w 516"/>
                  <a:gd name="T83" fmla="*/ 160 h 515"/>
                  <a:gd name="T84" fmla="*/ 506 w 516"/>
                  <a:gd name="T85" fmla="*/ 233 h 5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6"/>
                  <a:gd name="T130" fmla="*/ 0 h 515"/>
                  <a:gd name="T131" fmla="*/ 516 w 516"/>
                  <a:gd name="T132" fmla="*/ 515 h 51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6" h="515">
                    <a:moveTo>
                      <a:pt x="516" y="258"/>
                    </a:moveTo>
                    <a:lnTo>
                      <a:pt x="514" y="231"/>
                    </a:lnTo>
                    <a:lnTo>
                      <a:pt x="510" y="206"/>
                    </a:lnTo>
                    <a:lnTo>
                      <a:pt x="504" y="181"/>
                    </a:lnTo>
                    <a:lnTo>
                      <a:pt x="495" y="158"/>
                    </a:lnTo>
                    <a:lnTo>
                      <a:pt x="483" y="135"/>
                    </a:lnTo>
                    <a:lnTo>
                      <a:pt x="472" y="114"/>
                    </a:lnTo>
                    <a:lnTo>
                      <a:pt x="456" y="92"/>
                    </a:lnTo>
                    <a:lnTo>
                      <a:pt x="439" y="75"/>
                    </a:lnTo>
                    <a:lnTo>
                      <a:pt x="422" y="58"/>
                    </a:lnTo>
                    <a:lnTo>
                      <a:pt x="401" y="43"/>
                    </a:lnTo>
                    <a:lnTo>
                      <a:pt x="380" y="31"/>
                    </a:lnTo>
                    <a:lnTo>
                      <a:pt x="359" y="20"/>
                    </a:lnTo>
                    <a:lnTo>
                      <a:pt x="334" y="12"/>
                    </a:lnTo>
                    <a:lnTo>
                      <a:pt x="309" y="4"/>
                    </a:lnTo>
                    <a:lnTo>
                      <a:pt x="284" y="0"/>
                    </a:lnTo>
                    <a:lnTo>
                      <a:pt x="257" y="0"/>
                    </a:lnTo>
                    <a:lnTo>
                      <a:pt x="230" y="0"/>
                    </a:lnTo>
                    <a:lnTo>
                      <a:pt x="205" y="4"/>
                    </a:lnTo>
                    <a:lnTo>
                      <a:pt x="180" y="12"/>
                    </a:lnTo>
                    <a:lnTo>
                      <a:pt x="157" y="20"/>
                    </a:lnTo>
                    <a:lnTo>
                      <a:pt x="134" y="31"/>
                    </a:lnTo>
                    <a:lnTo>
                      <a:pt x="113" y="43"/>
                    </a:lnTo>
                    <a:lnTo>
                      <a:pt x="94" y="58"/>
                    </a:lnTo>
                    <a:lnTo>
                      <a:pt x="74" y="75"/>
                    </a:lnTo>
                    <a:lnTo>
                      <a:pt x="57" y="92"/>
                    </a:lnTo>
                    <a:lnTo>
                      <a:pt x="44" y="114"/>
                    </a:lnTo>
                    <a:lnTo>
                      <a:pt x="30" y="135"/>
                    </a:lnTo>
                    <a:lnTo>
                      <a:pt x="19" y="158"/>
                    </a:lnTo>
                    <a:lnTo>
                      <a:pt x="11" y="181"/>
                    </a:lnTo>
                    <a:lnTo>
                      <a:pt x="5" y="206"/>
                    </a:lnTo>
                    <a:lnTo>
                      <a:pt x="0" y="231"/>
                    </a:lnTo>
                    <a:lnTo>
                      <a:pt x="0" y="258"/>
                    </a:lnTo>
                    <a:lnTo>
                      <a:pt x="0" y="284"/>
                    </a:lnTo>
                    <a:lnTo>
                      <a:pt x="5" y="309"/>
                    </a:lnTo>
                    <a:lnTo>
                      <a:pt x="11" y="334"/>
                    </a:lnTo>
                    <a:lnTo>
                      <a:pt x="19" y="357"/>
                    </a:lnTo>
                    <a:lnTo>
                      <a:pt x="30" y="380"/>
                    </a:lnTo>
                    <a:lnTo>
                      <a:pt x="44" y="401"/>
                    </a:lnTo>
                    <a:lnTo>
                      <a:pt x="57" y="423"/>
                    </a:lnTo>
                    <a:lnTo>
                      <a:pt x="74" y="440"/>
                    </a:lnTo>
                    <a:lnTo>
                      <a:pt x="94" y="457"/>
                    </a:lnTo>
                    <a:lnTo>
                      <a:pt x="113" y="472"/>
                    </a:lnTo>
                    <a:lnTo>
                      <a:pt x="134" y="484"/>
                    </a:lnTo>
                    <a:lnTo>
                      <a:pt x="157" y="496"/>
                    </a:lnTo>
                    <a:lnTo>
                      <a:pt x="180" y="503"/>
                    </a:lnTo>
                    <a:lnTo>
                      <a:pt x="205" y="511"/>
                    </a:lnTo>
                    <a:lnTo>
                      <a:pt x="230" y="515"/>
                    </a:lnTo>
                    <a:lnTo>
                      <a:pt x="257" y="515"/>
                    </a:lnTo>
                    <a:lnTo>
                      <a:pt x="284" y="515"/>
                    </a:lnTo>
                    <a:lnTo>
                      <a:pt x="309" y="511"/>
                    </a:lnTo>
                    <a:lnTo>
                      <a:pt x="334" y="503"/>
                    </a:lnTo>
                    <a:lnTo>
                      <a:pt x="359" y="496"/>
                    </a:lnTo>
                    <a:lnTo>
                      <a:pt x="380" y="484"/>
                    </a:lnTo>
                    <a:lnTo>
                      <a:pt x="401" y="472"/>
                    </a:lnTo>
                    <a:lnTo>
                      <a:pt x="422" y="457"/>
                    </a:lnTo>
                    <a:lnTo>
                      <a:pt x="439" y="440"/>
                    </a:lnTo>
                    <a:lnTo>
                      <a:pt x="456" y="423"/>
                    </a:lnTo>
                    <a:lnTo>
                      <a:pt x="472" y="401"/>
                    </a:lnTo>
                    <a:lnTo>
                      <a:pt x="483" y="380"/>
                    </a:lnTo>
                    <a:lnTo>
                      <a:pt x="495" y="357"/>
                    </a:lnTo>
                    <a:lnTo>
                      <a:pt x="504" y="334"/>
                    </a:lnTo>
                    <a:lnTo>
                      <a:pt x="510" y="309"/>
                    </a:lnTo>
                    <a:lnTo>
                      <a:pt x="514" y="284"/>
                    </a:lnTo>
                    <a:lnTo>
                      <a:pt x="516" y="258"/>
                    </a:lnTo>
                    <a:close/>
                    <a:moveTo>
                      <a:pt x="506" y="258"/>
                    </a:moveTo>
                    <a:lnTo>
                      <a:pt x="506" y="282"/>
                    </a:lnTo>
                    <a:lnTo>
                      <a:pt x="503" y="307"/>
                    </a:lnTo>
                    <a:lnTo>
                      <a:pt x="495" y="332"/>
                    </a:lnTo>
                    <a:lnTo>
                      <a:pt x="487" y="355"/>
                    </a:lnTo>
                    <a:lnTo>
                      <a:pt x="478" y="377"/>
                    </a:lnTo>
                    <a:lnTo>
                      <a:pt x="464" y="398"/>
                    </a:lnTo>
                    <a:lnTo>
                      <a:pt x="451" y="417"/>
                    </a:lnTo>
                    <a:lnTo>
                      <a:pt x="433" y="434"/>
                    </a:lnTo>
                    <a:lnTo>
                      <a:pt x="416" y="449"/>
                    </a:lnTo>
                    <a:lnTo>
                      <a:pt x="397" y="465"/>
                    </a:lnTo>
                    <a:lnTo>
                      <a:pt x="376" y="476"/>
                    </a:lnTo>
                    <a:lnTo>
                      <a:pt x="355" y="488"/>
                    </a:lnTo>
                    <a:lnTo>
                      <a:pt x="332" y="496"/>
                    </a:lnTo>
                    <a:lnTo>
                      <a:pt x="307" y="501"/>
                    </a:lnTo>
                    <a:lnTo>
                      <a:pt x="282" y="505"/>
                    </a:lnTo>
                    <a:lnTo>
                      <a:pt x="257" y="507"/>
                    </a:lnTo>
                    <a:lnTo>
                      <a:pt x="232" y="505"/>
                    </a:lnTo>
                    <a:lnTo>
                      <a:pt x="207" y="501"/>
                    </a:lnTo>
                    <a:lnTo>
                      <a:pt x="184" y="496"/>
                    </a:lnTo>
                    <a:lnTo>
                      <a:pt x="161" y="488"/>
                    </a:lnTo>
                    <a:lnTo>
                      <a:pt x="138" y="476"/>
                    </a:lnTo>
                    <a:lnTo>
                      <a:pt x="117" y="465"/>
                    </a:lnTo>
                    <a:lnTo>
                      <a:pt x="97" y="449"/>
                    </a:lnTo>
                    <a:lnTo>
                      <a:pt x="80" y="434"/>
                    </a:lnTo>
                    <a:lnTo>
                      <a:pt x="65" y="417"/>
                    </a:lnTo>
                    <a:lnTo>
                      <a:pt x="49" y="398"/>
                    </a:lnTo>
                    <a:lnTo>
                      <a:pt x="38" y="377"/>
                    </a:lnTo>
                    <a:lnTo>
                      <a:pt x="26" y="355"/>
                    </a:lnTo>
                    <a:lnTo>
                      <a:pt x="19" y="332"/>
                    </a:lnTo>
                    <a:lnTo>
                      <a:pt x="13" y="307"/>
                    </a:lnTo>
                    <a:lnTo>
                      <a:pt x="9" y="282"/>
                    </a:lnTo>
                    <a:lnTo>
                      <a:pt x="7" y="258"/>
                    </a:lnTo>
                    <a:lnTo>
                      <a:pt x="9" y="233"/>
                    </a:lnTo>
                    <a:lnTo>
                      <a:pt x="13" y="208"/>
                    </a:lnTo>
                    <a:lnTo>
                      <a:pt x="19" y="183"/>
                    </a:lnTo>
                    <a:lnTo>
                      <a:pt x="26" y="160"/>
                    </a:lnTo>
                    <a:lnTo>
                      <a:pt x="38" y="139"/>
                    </a:lnTo>
                    <a:lnTo>
                      <a:pt x="49" y="117"/>
                    </a:lnTo>
                    <a:lnTo>
                      <a:pt x="65" y="98"/>
                    </a:lnTo>
                    <a:lnTo>
                      <a:pt x="80" y="81"/>
                    </a:lnTo>
                    <a:lnTo>
                      <a:pt x="97" y="66"/>
                    </a:lnTo>
                    <a:lnTo>
                      <a:pt x="117" y="50"/>
                    </a:lnTo>
                    <a:lnTo>
                      <a:pt x="138" y="39"/>
                    </a:lnTo>
                    <a:lnTo>
                      <a:pt x="161" y="27"/>
                    </a:lnTo>
                    <a:lnTo>
                      <a:pt x="184" y="20"/>
                    </a:lnTo>
                    <a:lnTo>
                      <a:pt x="207" y="14"/>
                    </a:lnTo>
                    <a:lnTo>
                      <a:pt x="232" y="10"/>
                    </a:lnTo>
                    <a:lnTo>
                      <a:pt x="257" y="8"/>
                    </a:lnTo>
                    <a:lnTo>
                      <a:pt x="282" y="10"/>
                    </a:lnTo>
                    <a:lnTo>
                      <a:pt x="307" y="14"/>
                    </a:lnTo>
                    <a:lnTo>
                      <a:pt x="332" y="20"/>
                    </a:lnTo>
                    <a:lnTo>
                      <a:pt x="355" y="27"/>
                    </a:lnTo>
                    <a:lnTo>
                      <a:pt x="376" y="39"/>
                    </a:lnTo>
                    <a:lnTo>
                      <a:pt x="397" y="50"/>
                    </a:lnTo>
                    <a:lnTo>
                      <a:pt x="416" y="66"/>
                    </a:lnTo>
                    <a:lnTo>
                      <a:pt x="433" y="81"/>
                    </a:lnTo>
                    <a:lnTo>
                      <a:pt x="451" y="98"/>
                    </a:lnTo>
                    <a:lnTo>
                      <a:pt x="464" y="117"/>
                    </a:lnTo>
                    <a:lnTo>
                      <a:pt x="478" y="139"/>
                    </a:lnTo>
                    <a:lnTo>
                      <a:pt x="487" y="160"/>
                    </a:lnTo>
                    <a:lnTo>
                      <a:pt x="495" y="183"/>
                    </a:lnTo>
                    <a:lnTo>
                      <a:pt x="503" y="208"/>
                    </a:lnTo>
                    <a:lnTo>
                      <a:pt x="506" y="233"/>
                    </a:lnTo>
                    <a:lnTo>
                      <a:pt x="506" y="258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4" name="Freeform 158">
                <a:extLst>
                  <a:ext uri="{FF2B5EF4-FFF2-40B4-BE49-F238E27FC236}">
                    <a16:creationId xmlns:a16="http://schemas.microsoft.com/office/drawing/2014/main" id="{C3980650-9F39-46EC-A7CF-8C2EB50B5A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2" y="1926"/>
                <a:ext cx="507" cy="507"/>
              </a:xfrm>
              <a:custGeom>
                <a:avLst/>
                <a:gdLst>
                  <a:gd name="T0" fmla="*/ 503 w 507"/>
                  <a:gd name="T1" fmla="*/ 202 h 507"/>
                  <a:gd name="T2" fmla="*/ 477 w 507"/>
                  <a:gd name="T3" fmla="*/ 133 h 507"/>
                  <a:gd name="T4" fmla="*/ 434 w 507"/>
                  <a:gd name="T5" fmla="*/ 73 h 507"/>
                  <a:gd name="T6" fmla="*/ 375 w 507"/>
                  <a:gd name="T7" fmla="*/ 31 h 507"/>
                  <a:gd name="T8" fmla="*/ 306 w 507"/>
                  <a:gd name="T9" fmla="*/ 4 h 507"/>
                  <a:gd name="T10" fmla="*/ 229 w 507"/>
                  <a:gd name="T11" fmla="*/ 0 h 507"/>
                  <a:gd name="T12" fmla="*/ 156 w 507"/>
                  <a:gd name="T13" fmla="*/ 19 h 507"/>
                  <a:gd name="T14" fmla="*/ 93 w 507"/>
                  <a:gd name="T15" fmla="*/ 58 h 507"/>
                  <a:gd name="T16" fmla="*/ 45 w 507"/>
                  <a:gd name="T17" fmla="*/ 111 h 507"/>
                  <a:gd name="T18" fmla="*/ 12 w 507"/>
                  <a:gd name="T19" fmla="*/ 179 h 507"/>
                  <a:gd name="T20" fmla="*/ 0 w 507"/>
                  <a:gd name="T21" fmla="*/ 254 h 507"/>
                  <a:gd name="T22" fmla="*/ 12 w 507"/>
                  <a:gd name="T23" fmla="*/ 328 h 507"/>
                  <a:gd name="T24" fmla="*/ 45 w 507"/>
                  <a:gd name="T25" fmla="*/ 396 h 507"/>
                  <a:gd name="T26" fmla="*/ 93 w 507"/>
                  <a:gd name="T27" fmla="*/ 449 h 507"/>
                  <a:gd name="T28" fmla="*/ 156 w 507"/>
                  <a:gd name="T29" fmla="*/ 488 h 507"/>
                  <a:gd name="T30" fmla="*/ 229 w 507"/>
                  <a:gd name="T31" fmla="*/ 507 h 507"/>
                  <a:gd name="T32" fmla="*/ 306 w 507"/>
                  <a:gd name="T33" fmla="*/ 503 h 507"/>
                  <a:gd name="T34" fmla="*/ 375 w 507"/>
                  <a:gd name="T35" fmla="*/ 476 h 507"/>
                  <a:gd name="T36" fmla="*/ 434 w 507"/>
                  <a:gd name="T37" fmla="*/ 434 h 507"/>
                  <a:gd name="T38" fmla="*/ 477 w 507"/>
                  <a:gd name="T39" fmla="*/ 374 h 507"/>
                  <a:gd name="T40" fmla="*/ 503 w 507"/>
                  <a:gd name="T41" fmla="*/ 305 h 507"/>
                  <a:gd name="T42" fmla="*/ 500 w 507"/>
                  <a:gd name="T43" fmla="*/ 254 h 507"/>
                  <a:gd name="T44" fmla="*/ 488 w 507"/>
                  <a:gd name="T45" fmla="*/ 326 h 507"/>
                  <a:gd name="T46" fmla="*/ 457 w 507"/>
                  <a:gd name="T47" fmla="*/ 392 h 507"/>
                  <a:gd name="T48" fmla="*/ 411 w 507"/>
                  <a:gd name="T49" fmla="*/ 444 h 507"/>
                  <a:gd name="T50" fmla="*/ 350 w 507"/>
                  <a:gd name="T51" fmla="*/ 480 h 507"/>
                  <a:gd name="T52" fmla="*/ 279 w 507"/>
                  <a:gd name="T53" fmla="*/ 497 h 507"/>
                  <a:gd name="T54" fmla="*/ 204 w 507"/>
                  <a:gd name="T55" fmla="*/ 493 h 507"/>
                  <a:gd name="T56" fmla="*/ 137 w 507"/>
                  <a:gd name="T57" fmla="*/ 470 h 507"/>
                  <a:gd name="T58" fmla="*/ 81 w 507"/>
                  <a:gd name="T59" fmla="*/ 426 h 507"/>
                  <a:gd name="T60" fmla="*/ 39 w 507"/>
                  <a:gd name="T61" fmla="*/ 371 h 507"/>
                  <a:gd name="T62" fmla="*/ 14 w 507"/>
                  <a:gd name="T63" fmla="*/ 303 h 507"/>
                  <a:gd name="T64" fmla="*/ 10 w 507"/>
                  <a:gd name="T65" fmla="*/ 229 h 507"/>
                  <a:gd name="T66" fmla="*/ 27 w 507"/>
                  <a:gd name="T67" fmla="*/ 158 h 507"/>
                  <a:gd name="T68" fmla="*/ 64 w 507"/>
                  <a:gd name="T69" fmla="*/ 98 h 507"/>
                  <a:gd name="T70" fmla="*/ 118 w 507"/>
                  <a:gd name="T71" fmla="*/ 50 h 507"/>
                  <a:gd name="T72" fmla="*/ 181 w 507"/>
                  <a:gd name="T73" fmla="*/ 19 h 507"/>
                  <a:gd name="T74" fmla="*/ 254 w 507"/>
                  <a:gd name="T75" fmla="*/ 8 h 507"/>
                  <a:gd name="T76" fmla="*/ 327 w 507"/>
                  <a:gd name="T77" fmla="*/ 19 h 507"/>
                  <a:gd name="T78" fmla="*/ 392 w 507"/>
                  <a:gd name="T79" fmla="*/ 50 h 507"/>
                  <a:gd name="T80" fmla="*/ 444 w 507"/>
                  <a:gd name="T81" fmla="*/ 98 h 507"/>
                  <a:gd name="T82" fmla="*/ 480 w 507"/>
                  <a:gd name="T83" fmla="*/ 158 h 507"/>
                  <a:gd name="T84" fmla="*/ 498 w 507"/>
                  <a:gd name="T85" fmla="*/ 229 h 5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7"/>
                  <a:gd name="T130" fmla="*/ 0 h 507"/>
                  <a:gd name="T131" fmla="*/ 507 w 507"/>
                  <a:gd name="T132" fmla="*/ 507 h 5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7" h="507">
                    <a:moveTo>
                      <a:pt x="507" y="254"/>
                    </a:moveTo>
                    <a:lnTo>
                      <a:pt x="507" y="227"/>
                    </a:lnTo>
                    <a:lnTo>
                      <a:pt x="503" y="202"/>
                    </a:lnTo>
                    <a:lnTo>
                      <a:pt x="498" y="179"/>
                    </a:lnTo>
                    <a:lnTo>
                      <a:pt x="488" y="156"/>
                    </a:lnTo>
                    <a:lnTo>
                      <a:pt x="477" y="133"/>
                    </a:lnTo>
                    <a:lnTo>
                      <a:pt x="465" y="111"/>
                    </a:lnTo>
                    <a:lnTo>
                      <a:pt x="450" y="92"/>
                    </a:lnTo>
                    <a:lnTo>
                      <a:pt x="434" y="73"/>
                    </a:lnTo>
                    <a:lnTo>
                      <a:pt x="415" y="58"/>
                    </a:lnTo>
                    <a:lnTo>
                      <a:pt x="396" y="42"/>
                    </a:lnTo>
                    <a:lnTo>
                      <a:pt x="375" y="31"/>
                    </a:lnTo>
                    <a:lnTo>
                      <a:pt x="354" y="19"/>
                    </a:lnTo>
                    <a:lnTo>
                      <a:pt x="331" y="12"/>
                    </a:lnTo>
                    <a:lnTo>
                      <a:pt x="306" y="4"/>
                    </a:lnTo>
                    <a:lnTo>
                      <a:pt x="281" y="0"/>
                    </a:lnTo>
                    <a:lnTo>
                      <a:pt x="254" y="0"/>
                    </a:lnTo>
                    <a:lnTo>
                      <a:pt x="229" y="0"/>
                    </a:lnTo>
                    <a:lnTo>
                      <a:pt x="204" y="4"/>
                    </a:lnTo>
                    <a:lnTo>
                      <a:pt x="179" y="12"/>
                    </a:lnTo>
                    <a:lnTo>
                      <a:pt x="156" y="19"/>
                    </a:lnTo>
                    <a:lnTo>
                      <a:pt x="133" y="31"/>
                    </a:lnTo>
                    <a:lnTo>
                      <a:pt x="112" y="42"/>
                    </a:lnTo>
                    <a:lnTo>
                      <a:pt x="93" y="58"/>
                    </a:lnTo>
                    <a:lnTo>
                      <a:pt x="75" y="73"/>
                    </a:lnTo>
                    <a:lnTo>
                      <a:pt x="58" y="92"/>
                    </a:lnTo>
                    <a:lnTo>
                      <a:pt x="45" y="111"/>
                    </a:lnTo>
                    <a:lnTo>
                      <a:pt x="31" y="133"/>
                    </a:lnTo>
                    <a:lnTo>
                      <a:pt x="20" y="156"/>
                    </a:lnTo>
                    <a:lnTo>
                      <a:pt x="12" y="179"/>
                    </a:lnTo>
                    <a:lnTo>
                      <a:pt x="6" y="202"/>
                    </a:lnTo>
                    <a:lnTo>
                      <a:pt x="2" y="227"/>
                    </a:lnTo>
                    <a:lnTo>
                      <a:pt x="0" y="254"/>
                    </a:lnTo>
                    <a:lnTo>
                      <a:pt x="2" y="280"/>
                    </a:lnTo>
                    <a:lnTo>
                      <a:pt x="6" y="305"/>
                    </a:lnTo>
                    <a:lnTo>
                      <a:pt x="12" y="328"/>
                    </a:lnTo>
                    <a:lnTo>
                      <a:pt x="20" y="353"/>
                    </a:lnTo>
                    <a:lnTo>
                      <a:pt x="31" y="374"/>
                    </a:lnTo>
                    <a:lnTo>
                      <a:pt x="45" y="396"/>
                    </a:lnTo>
                    <a:lnTo>
                      <a:pt x="58" y="415"/>
                    </a:lnTo>
                    <a:lnTo>
                      <a:pt x="75" y="434"/>
                    </a:lnTo>
                    <a:lnTo>
                      <a:pt x="93" y="449"/>
                    </a:lnTo>
                    <a:lnTo>
                      <a:pt x="112" y="465"/>
                    </a:lnTo>
                    <a:lnTo>
                      <a:pt x="133" y="476"/>
                    </a:lnTo>
                    <a:lnTo>
                      <a:pt x="156" y="488"/>
                    </a:lnTo>
                    <a:lnTo>
                      <a:pt x="179" y="495"/>
                    </a:lnTo>
                    <a:lnTo>
                      <a:pt x="204" y="503"/>
                    </a:lnTo>
                    <a:lnTo>
                      <a:pt x="229" y="507"/>
                    </a:lnTo>
                    <a:lnTo>
                      <a:pt x="254" y="507"/>
                    </a:lnTo>
                    <a:lnTo>
                      <a:pt x="281" y="507"/>
                    </a:lnTo>
                    <a:lnTo>
                      <a:pt x="306" y="503"/>
                    </a:lnTo>
                    <a:lnTo>
                      <a:pt x="331" y="495"/>
                    </a:lnTo>
                    <a:lnTo>
                      <a:pt x="354" y="488"/>
                    </a:lnTo>
                    <a:lnTo>
                      <a:pt x="375" y="476"/>
                    </a:lnTo>
                    <a:lnTo>
                      <a:pt x="396" y="465"/>
                    </a:lnTo>
                    <a:lnTo>
                      <a:pt x="415" y="449"/>
                    </a:lnTo>
                    <a:lnTo>
                      <a:pt x="434" y="434"/>
                    </a:lnTo>
                    <a:lnTo>
                      <a:pt x="450" y="415"/>
                    </a:lnTo>
                    <a:lnTo>
                      <a:pt x="465" y="396"/>
                    </a:lnTo>
                    <a:lnTo>
                      <a:pt x="477" y="374"/>
                    </a:lnTo>
                    <a:lnTo>
                      <a:pt x="488" y="353"/>
                    </a:lnTo>
                    <a:lnTo>
                      <a:pt x="498" y="328"/>
                    </a:lnTo>
                    <a:lnTo>
                      <a:pt x="503" y="305"/>
                    </a:lnTo>
                    <a:lnTo>
                      <a:pt x="507" y="280"/>
                    </a:lnTo>
                    <a:lnTo>
                      <a:pt x="507" y="254"/>
                    </a:lnTo>
                    <a:close/>
                    <a:moveTo>
                      <a:pt x="500" y="254"/>
                    </a:moveTo>
                    <a:lnTo>
                      <a:pt x="498" y="278"/>
                    </a:lnTo>
                    <a:lnTo>
                      <a:pt x="496" y="303"/>
                    </a:lnTo>
                    <a:lnTo>
                      <a:pt x="488" y="326"/>
                    </a:lnTo>
                    <a:lnTo>
                      <a:pt x="480" y="349"/>
                    </a:lnTo>
                    <a:lnTo>
                      <a:pt x="471" y="371"/>
                    </a:lnTo>
                    <a:lnTo>
                      <a:pt x="457" y="392"/>
                    </a:lnTo>
                    <a:lnTo>
                      <a:pt x="444" y="409"/>
                    </a:lnTo>
                    <a:lnTo>
                      <a:pt x="429" y="426"/>
                    </a:lnTo>
                    <a:lnTo>
                      <a:pt x="411" y="444"/>
                    </a:lnTo>
                    <a:lnTo>
                      <a:pt x="392" y="457"/>
                    </a:lnTo>
                    <a:lnTo>
                      <a:pt x="371" y="470"/>
                    </a:lnTo>
                    <a:lnTo>
                      <a:pt x="350" y="480"/>
                    </a:lnTo>
                    <a:lnTo>
                      <a:pt x="327" y="488"/>
                    </a:lnTo>
                    <a:lnTo>
                      <a:pt x="304" y="493"/>
                    </a:lnTo>
                    <a:lnTo>
                      <a:pt x="279" y="497"/>
                    </a:lnTo>
                    <a:lnTo>
                      <a:pt x="254" y="499"/>
                    </a:lnTo>
                    <a:lnTo>
                      <a:pt x="229" y="497"/>
                    </a:lnTo>
                    <a:lnTo>
                      <a:pt x="204" y="493"/>
                    </a:lnTo>
                    <a:lnTo>
                      <a:pt x="181" y="488"/>
                    </a:lnTo>
                    <a:lnTo>
                      <a:pt x="158" y="480"/>
                    </a:lnTo>
                    <a:lnTo>
                      <a:pt x="137" y="470"/>
                    </a:lnTo>
                    <a:lnTo>
                      <a:pt x="118" y="457"/>
                    </a:lnTo>
                    <a:lnTo>
                      <a:pt x="98" y="444"/>
                    </a:lnTo>
                    <a:lnTo>
                      <a:pt x="81" y="426"/>
                    </a:lnTo>
                    <a:lnTo>
                      <a:pt x="64" y="409"/>
                    </a:lnTo>
                    <a:lnTo>
                      <a:pt x="50" y="392"/>
                    </a:lnTo>
                    <a:lnTo>
                      <a:pt x="39" y="371"/>
                    </a:lnTo>
                    <a:lnTo>
                      <a:pt x="27" y="349"/>
                    </a:lnTo>
                    <a:lnTo>
                      <a:pt x="20" y="326"/>
                    </a:lnTo>
                    <a:lnTo>
                      <a:pt x="14" y="303"/>
                    </a:lnTo>
                    <a:lnTo>
                      <a:pt x="10" y="278"/>
                    </a:lnTo>
                    <a:lnTo>
                      <a:pt x="8" y="254"/>
                    </a:lnTo>
                    <a:lnTo>
                      <a:pt x="10" y="229"/>
                    </a:lnTo>
                    <a:lnTo>
                      <a:pt x="14" y="204"/>
                    </a:lnTo>
                    <a:lnTo>
                      <a:pt x="20" y="181"/>
                    </a:lnTo>
                    <a:lnTo>
                      <a:pt x="27" y="158"/>
                    </a:lnTo>
                    <a:lnTo>
                      <a:pt x="39" y="136"/>
                    </a:lnTo>
                    <a:lnTo>
                      <a:pt x="50" y="115"/>
                    </a:lnTo>
                    <a:lnTo>
                      <a:pt x="64" y="98"/>
                    </a:lnTo>
                    <a:lnTo>
                      <a:pt x="81" y="81"/>
                    </a:lnTo>
                    <a:lnTo>
                      <a:pt x="98" y="63"/>
                    </a:lnTo>
                    <a:lnTo>
                      <a:pt x="118" y="50"/>
                    </a:lnTo>
                    <a:lnTo>
                      <a:pt x="137" y="37"/>
                    </a:lnTo>
                    <a:lnTo>
                      <a:pt x="158" y="27"/>
                    </a:lnTo>
                    <a:lnTo>
                      <a:pt x="181" y="19"/>
                    </a:lnTo>
                    <a:lnTo>
                      <a:pt x="204" y="14"/>
                    </a:lnTo>
                    <a:lnTo>
                      <a:pt x="229" y="10"/>
                    </a:lnTo>
                    <a:lnTo>
                      <a:pt x="254" y="8"/>
                    </a:lnTo>
                    <a:lnTo>
                      <a:pt x="279" y="10"/>
                    </a:lnTo>
                    <a:lnTo>
                      <a:pt x="304" y="14"/>
                    </a:lnTo>
                    <a:lnTo>
                      <a:pt x="327" y="19"/>
                    </a:lnTo>
                    <a:lnTo>
                      <a:pt x="350" y="27"/>
                    </a:lnTo>
                    <a:lnTo>
                      <a:pt x="371" y="37"/>
                    </a:lnTo>
                    <a:lnTo>
                      <a:pt x="392" y="50"/>
                    </a:lnTo>
                    <a:lnTo>
                      <a:pt x="411" y="63"/>
                    </a:lnTo>
                    <a:lnTo>
                      <a:pt x="429" y="81"/>
                    </a:lnTo>
                    <a:lnTo>
                      <a:pt x="444" y="98"/>
                    </a:lnTo>
                    <a:lnTo>
                      <a:pt x="457" y="115"/>
                    </a:lnTo>
                    <a:lnTo>
                      <a:pt x="471" y="136"/>
                    </a:lnTo>
                    <a:lnTo>
                      <a:pt x="480" y="158"/>
                    </a:lnTo>
                    <a:lnTo>
                      <a:pt x="488" y="181"/>
                    </a:lnTo>
                    <a:lnTo>
                      <a:pt x="496" y="204"/>
                    </a:lnTo>
                    <a:lnTo>
                      <a:pt x="498" y="229"/>
                    </a:lnTo>
                    <a:lnTo>
                      <a:pt x="500" y="254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5" name="Freeform 159">
                <a:extLst>
                  <a:ext uri="{FF2B5EF4-FFF2-40B4-BE49-F238E27FC236}">
                    <a16:creationId xmlns:a16="http://schemas.microsoft.com/office/drawing/2014/main" id="{8FAF4451-0AA3-46CA-910A-B501C8AF9F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6" y="1930"/>
                <a:ext cx="499" cy="499"/>
              </a:xfrm>
              <a:custGeom>
                <a:avLst/>
                <a:gdLst>
                  <a:gd name="T0" fmla="*/ 496 w 499"/>
                  <a:gd name="T1" fmla="*/ 200 h 499"/>
                  <a:gd name="T2" fmla="*/ 471 w 499"/>
                  <a:gd name="T3" fmla="*/ 131 h 499"/>
                  <a:gd name="T4" fmla="*/ 426 w 499"/>
                  <a:gd name="T5" fmla="*/ 73 h 499"/>
                  <a:gd name="T6" fmla="*/ 369 w 499"/>
                  <a:gd name="T7" fmla="*/ 31 h 499"/>
                  <a:gd name="T8" fmla="*/ 300 w 499"/>
                  <a:gd name="T9" fmla="*/ 6 h 499"/>
                  <a:gd name="T10" fmla="*/ 225 w 499"/>
                  <a:gd name="T11" fmla="*/ 2 h 499"/>
                  <a:gd name="T12" fmla="*/ 154 w 499"/>
                  <a:gd name="T13" fmla="*/ 19 h 499"/>
                  <a:gd name="T14" fmla="*/ 90 w 499"/>
                  <a:gd name="T15" fmla="*/ 58 h 499"/>
                  <a:gd name="T16" fmla="*/ 42 w 499"/>
                  <a:gd name="T17" fmla="*/ 109 h 499"/>
                  <a:gd name="T18" fmla="*/ 12 w 499"/>
                  <a:gd name="T19" fmla="*/ 175 h 499"/>
                  <a:gd name="T20" fmla="*/ 0 w 499"/>
                  <a:gd name="T21" fmla="*/ 250 h 499"/>
                  <a:gd name="T22" fmla="*/ 12 w 499"/>
                  <a:gd name="T23" fmla="*/ 324 h 499"/>
                  <a:gd name="T24" fmla="*/ 42 w 499"/>
                  <a:gd name="T25" fmla="*/ 390 h 499"/>
                  <a:gd name="T26" fmla="*/ 90 w 499"/>
                  <a:gd name="T27" fmla="*/ 441 h 499"/>
                  <a:gd name="T28" fmla="*/ 154 w 499"/>
                  <a:gd name="T29" fmla="*/ 480 h 499"/>
                  <a:gd name="T30" fmla="*/ 225 w 499"/>
                  <a:gd name="T31" fmla="*/ 497 h 499"/>
                  <a:gd name="T32" fmla="*/ 300 w 499"/>
                  <a:gd name="T33" fmla="*/ 493 h 499"/>
                  <a:gd name="T34" fmla="*/ 369 w 499"/>
                  <a:gd name="T35" fmla="*/ 468 h 499"/>
                  <a:gd name="T36" fmla="*/ 426 w 499"/>
                  <a:gd name="T37" fmla="*/ 426 h 499"/>
                  <a:gd name="T38" fmla="*/ 471 w 499"/>
                  <a:gd name="T39" fmla="*/ 369 h 499"/>
                  <a:gd name="T40" fmla="*/ 496 w 499"/>
                  <a:gd name="T41" fmla="*/ 299 h 499"/>
                  <a:gd name="T42" fmla="*/ 492 w 499"/>
                  <a:gd name="T43" fmla="*/ 250 h 499"/>
                  <a:gd name="T44" fmla="*/ 480 w 499"/>
                  <a:gd name="T45" fmla="*/ 321 h 499"/>
                  <a:gd name="T46" fmla="*/ 449 w 499"/>
                  <a:gd name="T47" fmla="*/ 384 h 499"/>
                  <a:gd name="T48" fmla="*/ 403 w 499"/>
                  <a:gd name="T49" fmla="*/ 436 h 499"/>
                  <a:gd name="T50" fmla="*/ 344 w 499"/>
                  <a:gd name="T51" fmla="*/ 472 h 499"/>
                  <a:gd name="T52" fmla="*/ 275 w 499"/>
                  <a:gd name="T53" fmla="*/ 489 h 499"/>
                  <a:gd name="T54" fmla="*/ 202 w 499"/>
                  <a:gd name="T55" fmla="*/ 486 h 499"/>
                  <a:gd name="T56" fmla="*/ 135 w 499"/>
                  <a:gd name="T57" fmla="*/ 463 h 499"/>
                  <a:gd name="T58" fmla="*/ 79 w 499"/>
                  <a:gd name="T59" fmla="*/ 420 h 499"/>
                  <a:gd name="T60" fmla="*/ 39 w 499"/>
                  <a:gd name="T61" fmla="*/ 365 h 499"/>
                  <a:gd name="T62" fmla="*/ 14 w 499"/>
                  <a:gd name="T63" fmla="*/ 297 h 499"/>
                  <a:gd name="T64" fmla="*/ 10 w 499"/>
                  <a:gd name="T65" fmla="*/ 225 h 499"/>
                  <a:gd name="T66" fmla="*/ 27 w 499"/>
                  <a:gd name="T67" fmla="*/ 155 h 499"/>
                  <a:gd name="T68" fmla="*/ 64 w 499"/>
                  <a:gd name="T69" fmla="*/ 96 h 499"/>
                  <a:gd name="T70" fmla="*/ 115 w 499"/>
                  <a:gd name="T71" fmla="*/ 50 h 499"/>
                  <a:gd name="T72" fmla="*/ 179 w 499"/>
                  <a:gd name="T73" fmla="*/ 19 h 499"/>
                  <a:gd name="T74" fmla="*/ 250 w 499"/>
                  <a:gd name="T75" fmla="*/ 8 h 499"/>
                  <a:gd name="T76" fmla="*/ 323 w 499"/>
                  <a:gd name="T77" fmla="*/ 19 h 499"/>
                  <a:gd name="T78" fmla="*/ 386 w 499"/>
                  <a:gd name="T79" fmla="*/ 50 h 499"/>
                  <a:gd name="T80" fmla="*/ 436 w 499"/>
                  <a:gd name="T81" fmla="*/ 96 h 499"/>
                  <a:gd name="T82" fmla="*/ 473 w 499"/>
                  <a:gd name="T83" fmla="*/ 155 h 499"/>
                  <a:gd name="T84" fmla="*/ 490 w 499"/>
                  <a:gd name="T85" fmla="*/ 225 h 4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9"/>
                  <a:gd name="T130" fmla="*/ 0 h 499"/>
                  <a:gd name="T131" fmla="*/ 499 w 499"/>
                  <a:gd name="T132" fmla="*/ 499 h 4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9" h="499">
                    <a:moveTo>
                      <a:pt x="499" y="250"/>
                    </a:moveTo>
                    <a:lnTo>
                      <a:pt x="499" y="225"/>
                    </a:lnTo>
                    <a:lnTo>
                      <a:pt x="496" y="200"/>
                    </a:lnTo>
                    <a:lnTo>
                      <a:pt x="488" y="175"/>
                    </a:lnTo>
                    <a:lnTo>
                      <a:pt x="480" y="152"/>
                    </a:lnTo>
                    <a:lnTo>
                      <a:pt x="471" y="131"/>
                    </a:lnTo>
                    <a:lnTo>
                      <a:pt x="457" y="109"/>
                    </a:lnTo>
                    <a:lnTo>
                      <a:pt x="444" y="90"/>
                    </a:lnTo>
                    <a:lnTo>
                      <a:pt x="426" y="73"/>
                    </a:lnTo>
                    <a:lnTo>
                      <a:pt x="409" y="58"/>
                    </a:lnTo>
                    <a:lnTo>
                      <a:pt x="390" y="42"/>
                    </a:lnTo>
                    <a:lnTo>
                      <a:pt x="369" y="31"/>
                    </a:lnTo>
                    <a:lnTo>
                      <a:pt x="348" y="19"/>
                    </a:lnTo>
                    <a:lnTo>
                      <a:pt x="325" y="12"/>
                    </a:lnTo>
                    <a:lnTo>
                      <a:pt x="300" y="6"/>
                    </a:lnTo>
                    <a:lnTo>
                      <a:pt x="275" y="2"/>
                    </a:lnTo>
                    <a:lnTo>
                      <a:pt x="250" y="0"/>
                    </a:lnTo>
                    <a:lnTo>
                      <a:pt x="225" y="2"/>
                    </a:lnTo>
                    <a:lnTo>
                      <a:pt x="200" y="6"/>
                    </a:lnTo>
                    <a:lnTo>
                      <a:pt x="177" y="12"/>
                    </a:lnTo>
                    <a:lnTo>
                      <a:pt x="154" y="19"/>
                    </a:lnTo>
                    <a:lnTo>
                      <a:pt x="131" y="31"/>
                    </a:lnTo>
                    <a:lnTo>
                      <a:pt x="110" y="42"/>
                    </a:lnTo>
                    <a:lnTo>
                      <a:pt x="90" y="58"/>
                    </a:lnTo>
                    <a:lnTo>
                      <a:pt x="73" y="73"/>
                    </a:lnTo>
                    <a:lnTo>
                      <a:pt x="58" y="90"/>
                    </a:lnTo>
                    <a:lnTo>
                      <a:pt x="42" y="109"/>
                    </a:lnTo>
                    <a:lnTo>
                      <a:pt x="31" y="131"/>
                    </a:lnTo>
                    <a:lnTo>
                      <a:pt x="19" y="152"/>
                    </a:lnTo>
                    <a:lnTo>
                      <a:pt x="12" y="175"/>
                    </a:lnTo>
                    <a:lnTo>
                      <a:pt x="6" y="200"/>
                    </a:lnTo>
                    <a:lnTo>
                      <a:pt x="2" y="225"/>
                    </a:lnTo>
                    <a:lnTo>
                      <a:pt x="0" y="250"/>
                    </a:lnTo>
                    <a:lnTo>
                      <a:pt x="2" y="274"/>
                    </a:lnTo>
                    <a:lnTo>
                      <a:pt x="6" y="299"/>
                    </a:lnTo>
                    <a:lnTo>
                      <a:pt x="12" y="324"/>
                    </a:lnTo>
                    <a:lnTo>
                      <a:pt x="19" y="347"/>
                    </a:lnTo>
                    <a:lnTo>
                      <a:pt x="31" y="369"/>
                    </a:lnTo>
                    <a:lnTo>
                      <a:pt x="42" y="390"/>
                    </a:lnTo>
                    <a:lnTo>
                      <a:pt x="58" y="409"/>
                    </a:lnTo>
                    <a:lnTo>
                      <a:pt x="73" y="426"/>
                    </a:lnTo>
                    <a:lnTo>
                      <a:pt x="90" y="441"/>
                    </a:lnTo>
                    <a:lnTo>
                      <a:pt x="110" y="457"/>
                    </a:lnTo>
                    <a:lnTo>
                      <a:pt x="131" y="468"/>
                    </a:lnTo>
                    <a:lnTo>
                      <a:pt x="154" y="480"/>
                    </a:lnTo>
                    <a:lnTo>
                      <a:pt x="177" y="488"/>
                    </a:lnTo>
                    <a:lnTo>
                      <a:pt x="200" y="493"/>
                    </a:lnTo>
                    <a:lnTo>
                      <a:pt x="225" y="497"/>
                    </a:lnTo>
                    <a:lnTo>
                      <a:pt x="250" y="499"/>
                    </a:lnTo>
                    <a:lnTo>
                      <a:pt x="275" y="497"/>
                    </a:lnTo>
                    <a:lnTo>
                      <a:pt x="300" y="493"/>
                    </a:lnTo>
                    <a:lnTo>
                      <a:pt x="325" y="488"/>
                    </a:lnTo>
                    <a:lnTo>
                      <a:pt x="348" y="480"/>
                    </a:lnTo>
                    <a:lnTo>
                      <a:pt x="369" y="468"/>
                    </a:lnTo>
                    <a:lnTo>
                      <a:pt x="390" y="457"/>
                    </a:lnTo>
                    <a:lnTo>
                      <a:pt x="409" y="441"/>
                    </a:lnTo>
                    <a:lnTo>
                      <a:pt x="426" y="426"/>
                    </a:lnTo>
                    <a:lnTo>
                      <a:pt x="444" y="409"/>
                    </a:lnTo>
                    <a:lnTo>
                      <a:pt x="457" y="390"/>
                    </a:lnTo>
                    <a:lnTo>
                      <a:pt x="471" y="369"/>
                    </a:lnTo>
                    <a:lnTo>
                      <a:pt x="480" y="347"/>
                    </a:lnTo>
                    <a:lnTo>
                      <a:pt x="488" y="324"/>
                    </a:lnTo>
                    <a:lnTo>
                      <a:pt x="496" y="299"/>
                    </a:lnTo>
                    <a:lnTo>
                      <a:pt x="499" y="274"/>
                    </a:lnTo>
                    <a:lnTo>
                      <a:pt x="499" y="250"/>
                    </a:lnTo>
                    <a:close/>
                    <a:moveTo>
                      <a:pt x="492" y="250"/>
                    </a:moveTo>
                    <a:lnTo>
                      <a:pt x="490" y="274"/>
                    </a:lnTo>
                    <a:lnTo>
                      <a:pt x="486" y="297"/>
                    </a:lnTo>
                    <a:lnTo>
                      <a:pt x="480" y="321"/>
                    </a:lnTo>
                    <a:lnTo>
                      <a:pt x="473" y="344"/>
                    </a:lnTo>
                    <a:lnTo>
                      <a:pt x="463" y="365"/>
                    </a:lnTo>
                    <a:lnTo>
                      <a:pt x="449" y="384"/>
                    </a:lnTo>
                    <a:lnTo>
                      <a:pt x="436" y="403"/>
                    </a:lnTo>
                    <a:lnTo>
                      <a:pt x="421" y="420"/>
                    </a:lnTo>
                    <a:lnTo>
                      <a:pt x="403" y="436"/>
                    </a:lnTo>
                    <a:lnTo>
                      <a:pt x="386" y="449"/>
                    </a:lnTo>
                    <a:lnTo>
                      <a:pt x="365" y="463"/>
                    </a:lnTo>
                    <a:lnTo>
                      <a:pt x="344" y="472"/>
                    </a:lnTo>
                    <a:lnTo>
                      <a:pt x="323" y="480"/>
                    </a:lnTo>
                    <a:lnTo>
                      <a:pt x="300" y="486"/>
                    </a:lnTo>
                    <a:lnTo>
                      <a:pt x="275" y="489"/>
                    </a:lnTo>
                    <a:lnTo>
                      <a:pt x="250" y="491"/>
                    </a:lnTo>
                    <a:lnTo>
                      <a:pt x="225" y="489"/>
                    </a:lnTo>
                    <a:lnTo>
                      <a:pt x="202" y="486"/>
                    </a:lnTo>
                    <a:lnTo>
                      <a:pt x="179" y="480"/>
                    </a:lnTo>
                    <a:lnTo>
                      <a:pt x="156" y="472"/>
                    </a:lnTo>
                    <a:lnTo>
                      <a:pt x="135" y="463"/>
                    </a:lnTo>
                    <a:lnTo>
                      <a:pt x="115" y="449"/>
                    </a:lnTo>
                    <a:lnTo>
                      <a:pt x="96" y="436"/>
                    </a:lnTo>
                    <a:lnTo>
                      <a:pt x="79" y="420"/>
                    </a:lnTo>
                    <a:lnTo>
                      <a:pt x="64" y="403"/>
                    </a:lnTo>
                    <a:lnTo>
                      <a:pt x="50" y="384"/>
                    </a:lnTo>
                    <a:lnTo>
                      <a:pt x="39" y="365"/>
                    </a:lnTo>
                    <a:lnTo>
                      <a:pt x="27" y="344"/>
                    </a:lnTo>
                    <a:lnTo>
                      <a:pt x="19" y="321"/>
                    </a:lnTo>
                    <a:lnTo>
                      <a:pt x="14" y="297"/>
                    </a:lnTo>
                    <a:lnTo>
                      <a:pt x="10" y="274"/>
                    </a:lnTo>
                    <a:lnTo>
                      <a:pt x="8" y="250"/>
                    </a:lnTo>
                    <a:lnTo>
                      <a:pt x="10" y="225"/>
                    </a:lnTo>
                    <a:lnTo>
                      <a:pt x="14" y="202"/>
                    </a:lnTo>
                    <a:lnTo>
                      <a:pt x="19" y="178"/>
                    </a:lnTo>
                    <a:lnTo>
                      <a:pt x="27" y="155"/>
                    </a:lnTo>
                    <a:lnTo>
                      <a:pt x="39" y="134"/>
                    </a:lnTo>
                    <a:lnTo>
                      <a:pt x="50" y="115"/>
                    </a:lnTo>
                    <a:lnTo>
                      <a:pt x="64" y="96"/>
                    </a:lnTo>
                    <a:lnTo>
                      <a:pt x="79" y="79"/>
                    </a:lnTo>
                    <a:lnTo>
                      <a:pt x="96" y="63"/>
                    </a:lnTo>
                    <a:lnTo>
                      <a:pt x="115" y="50"/>
                    </a:lnTo>
                    <a:lnTo>
                      <a:pt x="135" y="36"/>
                    </a:lnTo>
                    <a:lnTo>
                      <a:pt x="156" y="27"/>
                    </a:lnTo>
                    <a:lnTo>
                      <a:pt x="179" y="19"/>
                    </a:lnTo>
                    <a:lnTo>
                      <a:pt x="202" y="13"/>
                    </a:lnTo>
                    <a:lnTo>
                      <a:pt x="225" y="10"/>
                    </a:lnTo>
                    <a:lnTo>
                      <a:pt x="250" y="8"/>
                    </a:lnTo>
                    <a:lnTo>
                      <a:pt x="275" y="10"/>
                    </a:lnTo>
                    <a:lnTo>
                      <a:pt x="300" y="13"/>
                    </a:lnTo>
                    <a:lnTo>
                      <a:pt x="323" y="19"/>
                    </a:lnTo>
                    <a:lnTo>
                      <a:pt x="344" y="27"/>
                    </a:lnTo>
                    <a:lnTo>
                      <a:pt x="365" y="36"/>
                    </a:lnTo>
                    <a:lnTo>
                      <a:pt x="386" y="50"/>
                    </a:lnTo>
                    <a:lnTo>
                      <a:pt x="403" y="63"/>
                    </a:lnTo>
                    <a:lnTo>
                      <a:pt x="421" y="79"/>
                    </a:lnTo>
                    <a:lnTo>
                      <a:pt x="436" y="96"/>
                    </a:lnTo>
                    <a:lnTo>
                      <a:pt x="449" y="115"/>
                    </a:lnTo>
                    <a:lnTo>
                      <a:pt x="463" y="134"/>
                    </a:lnTo>
                    <a:lnTo>
                      <a:pt x="473" y="155"/>
                    </a:lnTo>
                    <a:lnTo>
                      <a:pt x="480" y="178"/>
                    </a:lnTo>
                    <a:lnTo>
                      <a:pt x="486" y="202"/>
                    </a:lnTo>
                    <a:lnTo>
                      <a:pt x="490" y="225"/>
                    </a:lnTo>
                    <a:lnTo>
                      <a:pt x="492" y="25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6" name="Freeform 160">
                <a:extLst>
                  <a:ext uri="{FF2B5EF4-FFF2-40B4-BE49-F238E27FC236}">
                    <a16:creationId xmlns:a16="http://schemas.microsoft.com/office/drawing/2014/main" id="{F61B5DE6-68A8-4451-BC42-99E89AC869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0" y="1934"/>
                <a:ext cx="492" cy="491"/>
              </a:xfrm>
              <a:custGeom>
                <a:avLst/>
                <a:gdLst>
                  <a:gd name="T0" fmla="*/ 488 w 492"/>
                  <a:gd name="T1" fmla="*/ 196 h 491"/>
                  <a:gd name="T2" fmla="*/ 463 w 492"/>
                  <a:gd name="T3" fmla="*/ 128 h 491"/>
                  <a:gd name="T4" fmla="*/ 421 w 492"/>
                  <a:gd name="T5" fmla="*/ 73 h 491"/>
                  <a:gd name="T6" fmla="*/ 363 w 492"/>
                  <a:gd name="T7" fmla="*/ 29 h 491"/>
                  <a:gd name="T8" fmla="*/ 296 w 492"/>
                  <a:gd name="T9" fmla="*/ 6 h 491"/>
                  <a:gd name="T10" fmla="*/ 221 w 492"/>
                  <a:gd name="T11" fmla="*/ 2 h 491"/>
                  <a:gd name="T12" fmla="*/ 150 w 492"/>
                  <a:gd name="T13" fmla="*/ 19 h 491"/>
                  <a:gd name="T14" fmla="*/ 90 w 492"/>
                  <a:gd name="T15" fmla="*/ 55 h 491"/>
                  <a:gd name="T16" fmla="*/ 42 w 492"/>
                  <a:gd name="T17" fmla="*/ 107 h 491"/>
                  <a:gd name="T18" fmla="*/ 12 w 492"/>
                  <a:gd name="T19" fmla="*/ 173 h 491"/>
                  <a:gd name="T20" fmla="*/ 0 w 492"/>
                  <a:gd name="T21" fmla="*/ 246 h 491"/>
                  <a:gd name="T22" fmla="*/ 12 w 492"/>
                  <a:gd name="T23" fmla="*/ 318 h 491"/>
                  <a:gd name="T24" fmla="*/ 42 w 492"/>
                  <a:gd name="T25" fmla="*/ 384 h 491"/>
                  <a:gd name="T26" fmla="*/ 90 w 492"/>
                  <a:gd name="T27" fmla="*/ 436 h 491"/>
                  <a:gd name="T28" fmla="*/ 150 w 492"/>
                  <a:gd name="T29" fmla="*/ 472 h 491"/>
                  <a:gd name="T30" fmla="*/ 221 w 492"/>
                  <a:gd name="T31" fmla="*/ 489 h 491"/>
                  <a:gd name="T32" fmla="*/ 296 w 492"/>
                  <a:gd name="T33" fmla="*/ 485 h 491"/>
                  <a:gd name="T34" fmla="*/ 363 w 492"/>
                  <a:gd name="T35" fmla="*/ 462 h 491"/>
                  <a:gd name="T36" fmla="*/ 421 w 492"/>
                  <a:gd name="T37" fmla="*/ 418 h 491"/>
                  <a:gd name="T38" fmla="*/ 463 w 492"/>
                  <a:gd name="T39" fmla="*/ 363 h 491"/>
                  <a:gd name="T40" fmla="*/ 488 w 492"/>
                  <a:gd name="T41" fmla="*/ 295 h 491"/>
                  <a:gd name="T42" fmla="*/ 484 w 492"/>
                  <a:gd name="T43" fmla="*/ 246 h 491"/>
                  <a:gd name="T44" fmla="*/ 472 w 492"/>
                  <a:gd name="T45" fmla="*/ 317 h 491"/>
                  <a:gd name="T46" fmla="*/ 444 w 492"/>
                  <a:gd name="T47" fmla="*/ 378 h 491"/>
                  <a:gd name="T48" fmla="*/ 397 w 492"/>
                  <a:gd name="T49" fmla="*/ 428 h 491"/>
                  <a:gd name="T50" fmla="*/ 338 w 492"/>
                  <a:gd name="T51" fmla="*/ 464 h 491"/>
                  <a:gd name="T52" fmla="*/ 271 w 492"/>
                  <a:gd name="T53" fmla="*/ 482 h 491"/>
                  <a:gd name="T54" fmla="*/ 198 w 492"/>
                  <a:gd name="T55" fmla="*/ 478 h 491"/>
                  <a:gd name="T56" fmla="*/ 133 w 492"/>
                  <a:gd name="T57" fmla="*/ 455 h 491"/>
                  <a:gd name="T58" fmla="*/ 79 w 492"/>
                  <a:gd name="T59" fmla="*/ 412 h 491"/>
                  <a:gd name="T60" fmla="*/ 38 w 492"/>
                  <a:gd name="T61" fmla="*/ 359 h 491"/>
                  <a:gd name="T62" fmla="*/ 14 w 492"/>
                  <a:gd name="T63" fmla="*/ 293 h 491"/>
                  <a:gd name="T64" fmla="*/ 10 w 492"/>
                  <a:gd name="T65" fmla="*/ 221 h 491"/>
                  <a:gd name="T66" fmla="*/ 27 w 492"/>
                  <a:gd name="T67" fmla="*/ 153 h 491"/>
                  <a:gd name="T68" fmla="*/ 63 w 492"/>
                  <a:gd name="T69" fmla="*/ 94 h 491"/>
                  <a:gd name="T70" fmla="*/ 113 w 492"/>
                  <a:gd name="T71" fmla="*/ 48 h 491"/>
                  <a:gd name="T72" fmla="*/ 175 w 492"/>
                  <a:gd name="T73" fmla="*/ 19 h 491"/>
                  <a:gd name="T74" fmla="*/ 246 w 492"/>
                  <a:gd name="T75" fmla="*/ 8 h 491"/>
                  <a:gd name="T76" fmla="*/ 317 w 492"/>
                  <a:gd name="T77" fmla="*/ 19 h 491"/>
                  <a:gd name="T78" fmla="*/ 378 w 492"/>
                  <a:gd name="T79" fmla="*/ 48 h 491"/>
                  <a:gd name="T80" fmla="*/ 430 w 492"/>
                  <a:gd name="T81" fmla="*/ 94 h 491"/>
                  <a:gd name="T82" fmla="*/ 465 w 492"/>
                  <a:gd name="T83" fmla="*/ 153 h 491"/>
                  <a:gd name="T84" fmla="*/ 482 w 492"/>
                  <a:gd name="T85" fmla="*/ 221 h 4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2"/>
                  <a:gd name="T130" fmla="*/ 0 h 491"/>
                  <a:gd name="T131" fmla="*/ 492 w 492"/>
                  <a:gd name="T132" fmla="*/ 491 h 4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2" h="491">
                    <a:moveTo>
                      <a:pt x="492" y="246"/>
                    </a:moveTo>
                    <a:lnTo>
                      <a:pt x="490" y="221"/>
                    </a:lnTo>
                    <a:lnTo>
                      <a:pt x="488" y="196"/>
                    </a:lnTo>
                    <a:lnTo>
                      <a:pt x="480" y="173"/>
                    </a:lnTo>
                    <a:lnTo>
                      <a:pt x="472" y="150"/>
                    </a:lnTo>
                    <a:lnTo>
                      <a:pt x="463" y="128"/>
                    </a:lnTo>
                    <a:lnTo>
                      <a:pt x="449" y="107"/>
                    </a:lnTo>
                    <a:lnTo>
                      <a:pt x="436" y="90"/>
                    </a:lnTo>
                    <a:lnTo>
                      <a:pt x="421" y="73"/>
                    </a:lnTo>
                    <a:lnTo>
                      <a:pt x="403" y="55"/>
                    </a:lnTo>
                    <a:lnTo>
                      <a:pt x="384" y="42"/>
                    </a:lnTo>
                    <a:lnTo>
                      <a:pt x="363" y="29"/>
                    </a:lnTo>
                    <a:lnTo>
                      <a:pt x="342" y="19"/>
                    </a:lnTo>
                    <a:lnTo>
                      <a:pt x="319" y="11"/>
                    </a:lnTo>
                    <a:lnTo>
                      <a:pt x="296" y="6"/>
                    </a:lnTo>
                    <a:lnTo>
                      <a:pt x="271" y="2"/>
                    </a:lnTo>
                    <a:lnTo>
                      <a:pt x="246" y="0"/>
                    </a:lnTo>
                    <a:lnTo>
                      <a:pt x="221" y="2"/>
                    </a:lnTo>
                    <a:lnTo>
                      <a:pt x="196" y="6"/>
                    </a:lnTo>
                    <a:lnTo>
                      <a:pt x="173" y="11"/>
                    </a:lnTo>
                    <a:lnTo>
                      <a:pt x="150" y="19"/>
                    </a:lnTo>
                    <a:lnTo>
                      <a:pt x="129" y="29"/>
                    </a:lnTo>
                    <a:lnTo>
                      <a:pt x="110" y="42"/>
                    </a:lnTo>
                    <a:lnTo>
                      <a:pt x="90" y="55"/>
                    </a:lnTo>
                    <a:lnTo>
                      <a:pt x="73" y="73"/>
                    </a:lnTo>
                    <a:lnTo>
                      <a:pt x="56" y="90"/>
                    </a:lnTo>
                    <a:lnTo>
                      <a:pt x="42" y="107"/>
                    </a:lnTo>
                    <a:lnTo>
                      <a:pt x="31" y="128"/>
                    </a:lnTo>
                    <a:lnTo>
                      <a:pt x="19" y="150"/>
                    </a:lnTo>
                    <a:lnTo>
                      <a:pt x="12" y="173"/>
                    </a:lnTo>
                    <a:lnTo>
                      <a:pt x="6" y="196"/>
                    </a:lnTo>
                    <a:lnTo>
                      <a:pt x="2" y="221"/>
                    </a:lnTo>
                    <a:lnTo>
                      <a:pt x="0" y="246"/>
                    </a:lnTo>
                    <a:lnTo>
                      <a:pt x="2" y="270"/>
                    </a:lnTo>
                    <a:lnTo>
                      <a:pt x="6" y="295"/>
                    </a:lnTo>
                    <a:lnTo>
                      <a:pt x="12" y="318"/>
                    </a:lnTo>
                    <a:lnTo>
                      <a:pt x="19" y="341"/>
                    </a:lnTo>
                    <a:lnTo>
                      <a:pt x="31" y="363"/>
                    </a:lnTo>
                    <a:lnTo>
                      <a:pt x="42" y="384"/>
                    </a:lnTo>
                    <a:lnTo>
                      <a:pt x="56" y="401"/>
                    </a:lnTo>
                    <a:lnTo>
                      <a:pt x="73" y="418"/>
                    </a:lnTo>
                    <a:lnTo>
                      <a:pt x="90" y="436"/>
                    </a:lnTo>
                    <a:lnTo>
                      <a:pt x="110" y="449"/>
                    </a:lnTo>
                    <a:lnTo>
                      <a:pt x="129" y="462"/>
                    </a:lnTo>
                    <a:lnTo>
                      <a:pt x="150" y="472"/>
                    </a:lnTo>
                    <a:lnTo>
                      <a:pt x="173" y="480"/>
                    </a:lnTo>
                    <a:lnTo>
                      <a:pt x="196" y="485"/>
                    </a:lnTo>
                    <a:lnTo>
                      <a:pt x="221" y="489"/>
                    </a:lnTo>
                    <a:lnTo>
                      <a:pt x="246" y="491"/>
                    </a:lnTo>
                    <a:lnTo>
                      <a:pt x="271" y="489"/>
                    </a:lnTo>
                    <a:lnTo>
                      <a:pt x="296" y="485"/>
                    </a:lnTo>
                    <a:lnTo>
                      <a:pt x="319" y="480"/>
                    </a:lnTo>
                    <a:lnTo>
                      <a:pt x="342" y="472"/>
                    </a:lnTo>
                    <a:lnTo>
                      <a:pt x="363" y="462"/>
                    </a:lnTo>
                    <a:lnTo>
                      <a:pt x="384" y="449"/>
                    </a:lnTo>
                    <a:lnTo>
                      <a:pt x="403" y="436"/>
                    </a:lnTo>
                    <a:lnTo>
                      <a:pt x="421" y="418"/>
                    </a:lnTo>
                    <a:lnTo>
                      <a:pt x="436" y="401"/>
                    </a:lnTo>
                    <a:lnTo>
                      <a:pt x="449" y="384"/>
                    </a:lnTo>
                    <a:lnTo>
                      <a:pt x="463" y="363"/>
                    </a:lnTo>
                    <a:lnTo>
                      <a:pt x="472" y="341"/>
                    </a:lnTo>
                    <a:lnTo>
                      <a:pt x="480" y="318"/>
                    </a:lnTo>
                    <a:lnTo>
                      <a:pt x="488" y="295"/>
                    </a:lnTo>
                    <a:lnTo>
                      <a:pt x="490" y="270"/>
                    </a:lnTo>
                    <a:lnTo>
                      <a:pt x="492" y="246"/>
                    </a:lnTo>
                    <a:close/>
                    <a:moveTo>
                      <a:pt x="484" y="246"/>
                    </a:moveTo>
                    <a:lnTo>
                      <a:pt x="482" y="270"/>
                    </a:lnTo>
                    <a:lnTo>
                      <a:pt x="478" y="293"/>
                    </a:lnTo>
                    <a:lnTo>
                      <a:pt x="472" y="317"/>
                    </a:lnTo>
                    <a:lnTo>
                      <a:pt x="465" y="338"/>
                    </a:lnTo>
                    <a:lnTo>
                      <a:pt x="455" y="359"/>
                    </a:lnTo>
                    <a:lnTo>
                      <a:pt x="444" y="378"/>
                    </a:lnTo>
                    <a:lnTo>
                      <a:pt x="430" y="397"/>
                    </a:lnTo>
                    <a:lnTo>
                      <a:pt x="415" y="412"/>
                    </a:lnTo>
                    <a:lnTo>
                      <a:pt x="397" y="428"/>
                    </a:lnTo>
                    <a:lnTo>
                      <a:pt x="378" y="443"/>
                    </a:lnTo>
                    <a:lnTo>
                      <a:pt x="359" y="455"/>
                    </a:lnTo>
                    <a:lnTo>
                      <a:pt x="338" y="464"/>
                    </a:lnTo>
                    <a:lnTo>
                      <a:pt x="317" y="472"/>
                    </a:lnTo>
                    <a:lnTo>
                      <a:pt x="294" y="478"/>
                    </a:lnTo>
                    <a:lnTo>
                      <a:pt x="271" y="482"/>
                    </a:lnTo>
                    <a:lnTo>
                      <a:pt x="246" y="484"/>
                    </a:lnTo>
                    <a:lnTo>
                      <a:pt x="223" y="482"/>
                    </a:lnTo>
                    <a:lnTo>
                      <a:pt x="198" y="478"/>
                    </a:lnTo>
                    <a:lnTo>
                      <a:pt x="175" y="472"/>
                    </a:lnTo>
                    <a:lnTo>
                      <a:pt x="154" y="464"/>
                    </a:lnTo>
                    <a:lnTo>
                      <a:pt x="133" y="455"/>
                    </a:lnTo>
                    <a:lnTo>
                      <a:pt x="113" y="443"/>
                    </a:lnTo>
                    <a:lnTo>
                      <a:pt x="96" y="428"/>
                    </a:lnTo>
                    <a:lnTo>
                      <a:pt x="79" y="412"/>
                    </a:lnTo>
                    <a:lnTo>
                      <a:pt x="63" y="397"/>
                    </a:lnTo>
                    <a:lnTo>
                      <a:pt x="50" y="378"/>
                    </a:lnTo>
                    <a:lnTo>
                      <a:pt x="38" y="359"/>
                    </a:lnTo>
                    <a:lnTo>
                      <a:pt x="27" y="338"/>
                    </a:lnTo>
                    <a:lnTo>
                      <a:pt x="19" y="317"/>
                    </a:lnTo>
                    <a:lnTo>
                      <a:pt x="14" y="293"/>
                    </a:lnTo>
                    <a:lnTo>
                      <a:pt x="10" y="270"/>
                    </a:lnTo>
                    <a:lnTo>
                      <a:pt x="10" y="246"/>
                    </a:lnTo>
                    <a:lnTo>
                      <a:pt x="10" y="221"/>
                    </a:lnTo>
                    <a:lnTo>
                      <a:pt x="14" y="198"/>
                    </a:lnTo>
                    <a:lnTo>
                      <a:pt x="19" y="174"/>
                    </a:lnTo>
                    <a:lnTo>
                      <a:pt x="27" y="153"/>
                    </a:lnTo>
                    <a:lnTo>
                      <a:pt x="38" y="132"/>
                    </a:lnTo>
                    <a:lnTo>
                      <a:pt x="50" y="113"/>
                    </a:lnTo>
                    <a:lnTo>
                      <a:pt x="63" y="94"/>
                    </a:lnTo>
                    <a:lnTo>
                      <a:pt x="79" y="79"/>
                    </a:lnTo>
                    <a:lnTo>
                      <a:pt x="96" y="63"/>
                    </a:lnTo>
                    <a:lnTo>
                      <a:pt x="113" y="48"/>
                    </a:lnTo>
                    <a:lnTo>
                      <a:pt x="133" y="36"/>
                    </a:lnTo>
                    <a:lnTo>
                      <a:pt x="154" y="27"/>
                    </a:lnTo>
                    <a:lnTo>
                      <a:pt x="175" y="19"/>
                    </a:lnTo>
                    <a:lnTo>
                      <a:pt x="198" y="13"/>
                    </a:lnTo>
                    <a:lnTo>
                      <a:pt x="223" y="9"/>
                    </a:lnTo>
                    <a:lnTo>
                      <a:pt x="246" y="8"/>
                    </a:lnTo>
                    <a:lnTo>
                      <a:pt x="271" y="9"/>
                    </a:lnTo>
                    <a:lnTo>
                      <a:pt x="294" y="13"/>
                    </a:lnTo>
                    <a:lnTo>
                      <a:pt x="317" y="19"/>
                    </a:lnTo>
                    <a:lnTo>
                      <a:pt x="338" y="27"/>
                    </a:lnTo>
                    <a:lnTo>
                      <a:pt x="359" y="36"/>
                    </a:lnTo>
                    <a:lnTo>
                      <a:pt x="378" y="48"/>
                    </a:lnTo>
                    <a:lnTo>
                      <a:pt x="397" y="63"/>
                    </a:lnTo>
                    <a:lnTo>
                      <a:pt x="415" y="79"/>
                    </a:lnTo>
                    <a:lnTo>
                      <a:pt x="430" y="94"/>
                    </a:lnTo>
                    <a:lnTo>
                      <a:pt x="444" y="113"/>
                    </a:lnTo>
                    <a:lnTo>
                      <a:pt x="455" y="132"/>
                    </a:lnTo>
                    <a:lnTo>
                      <a:pt x="465" y="153"/>
                    </a:lnTo>
                    <a:lnTo>
                      <a:pt x="472" y="174"/>
                    </a:lnTo>
                    <a:lnTo>
                      <a:pt x="478" y="198"/>
                    </a:lnTo>
                    <a:lnTo>
                      <a:pt x="482" y="221"/>
                    </a:lnTo>
                    <a:lnTo>
                      <a:pt x="484" y="246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7" name="Freeform 161">
                <a:extLst>
                  <a:ext uri="{FF2B5EF4-FFF2-40B4-BE49-F238E27FC236}">
                    <a16:creationId xmlns:a16="http://schemas.microsoft.com/office/drawing/2014/main" id="{941644C7-F966-4A44-BD11-E14D004F20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" y="1938"/>
                <a:ext cx="484" cy="483"/>
              </a:xfrm>
              <a:custGeom>
                <a:avLst/>
                <a:gdLst>
                  <a:gd name="T0" fmla="*/ 478 w 484"/>
                  <a:gd name="T1" fmla="*/ 194 h 483"/>
                  <a:gd name="T2" fmla="*/ 455 w 484"/>
                  <a:gd name="T3" fmla="*/ 126 h 483"/>
                  <a:gd name="T4" fmla="*/ 413 w 484"/>
                  <a:gd name="T5" fmla="*/ 71 h 483"/>
                  <a:gd name="T6" fmla="*/ 357 w 484"/>
                  <a:gd name="T7" fmla="*/ 28 h 483"/>
                  <a:gd name="T8" fmla="*/ 292 w 484"/>
                  <a:gd name="T9" fmla="*/ 5 h 483"/>
                  <a:gd name="T10" fmla="*/ 217 w 484"/>
                  <a:gd name="T11" fmla="*/ 2 h 483"/>
                  <a:gd name="T12" fmla="*/ 148 w 484"/>
                  <a:gd name="T13" fmla="*/ 19 h 483"/>
                  <a:gd name="T14" fmla="*/ 88 w 484"/>
                  <a:gd name="T15" fmla="*/ 55 h 483"/>
                  <a:gd name="T16" fmla="*/ 42 w 484"/>
                  <a:gd name="T17" fmla="*/ 107 h 483"/>
                  <a:gd name="T18" fmla="*/ 11 w 484"/>
                  <a:gd name="T19" fmla="*/ 170 h 483"/>
                  <a:gd name="T20" fmla="*/ 0 w 484"/>
                  <a:gd name="T21" fmla="*/ 242 h 483"/>
                  <a:gd name="T22" fmla="*/ 11 w 484"/>
                  <a:gd name="T23" fmla="*/ 313 h 483"/>
                  <a:gd name="T24" fmla="*/ 42 w 484"/>
                  <a:gd name="T25" fmla="*/ 376 h 483"/>
                  <a:gd name="T26" fmla="*/ 88 w 484"/>
                  <a:gd name="T27" fmla="*/ 428 h 483"/>
                  <a:gd name="T28" fmla="*/ 148 w 484"/>
                  <a:gd name="T29" fmla="*/ 464 h 483"/>
                  <a:gd name="T30" fmla="*/ 217 w 484"/>
                  <a:gd name="T31" fmla="*/ 481 h 483"/>
                  <a:gd name="T32" fmla="*/ 292 w 484"/>
                  <a:gd name="T33" fmla="*/ 478 h 483"/>
                  <a:gd name="T34" fmla="*/ 357 w 484"/>
                  <a:gd name="T35" fmla="*/ 455 h 483"/>
                  <a:gd name="T36" fmla="*/ 413 w 484"/>
                  <a:gd name="T37" fmla="*/ 412 h 483"/>
                  <a:gd name="T38" fmla="*/ 455 w 484"/>
                  <a:gd name="T39" fmla="*/ 357 h 483"/>
                  <a:gd name="T40" fmla="*/ 478 w 484"/>
                  <a:gd name="T41" fmla="*/ 289 h 483"/>
                  <a:gd name="T42" fmla="*/ 476 w 484"/>
                  <a:gd name="T43" fmla="*/ 242 h 483"/>
                  <a:gd name="T44" fmla="*/ 465 w 484"/>
                  <a:gd name="T45" fmla="*/ 311 h 483"/>
                  <a:gd name="T46" fmla="*/ 436 w 484"/>
                  <a:gd name="T47" fmla="*/ 372 h 483"/>
                  <a:gd name="T48" fmla="*/ 390 w 484"/>
                  <a:gd name="T49" fmla="*/ 422 h 483"/>
                  <a:gd name="T50" fmla="*/ 332 w 484"/>
                  <a:gd name="T51" fmla="*/ 456 h 483"/>
                  <a:gd name="T52" fmla="*/ 267 w 484"/>
                  <a:gd name="T53" fmla="*/ 474 h 483"/>
                  <a:gd name="T54" fmla="*/ 196 w 484"/>
                  <a:gd name="T55" fmla="*/ 470 h 483"/>
                  <a:gd name="T56" fmla="*/ 130 w 484"/>
                  <a:gd name="T57" fmla="*/ 447 h 483"/>
                  <a:gd name="T58" fmla="*/ 77 w 484"/>
                  <a:gd name="T59" fmla="*/ 407 h 483"/>
                  <a:gd name="T60" fmla="*/ 36 w 484"/>
                  <a:gd name="T61" fmla="*/ 353 h 483"/>
                  <a:gd name="T62" fmla="*/ 13 w 484"/>
                  <a:gd name="T63" fmla="*/ 288 h 483"/>
                  <a:gd name="T64" fmla="*/ 10 w 484"/>
                  <a:gd name="T65" fmla="*/ 218 h 483"/>
                  <a:gd name="T66" fmla="*/ 27 w 484"/>
                  <a:gd name="T67" fmla="*/ 151 h 483"/>
                  <a:gd name="T68" fmla="*/ 63 w 484"/>
                  <a:gd name="T69" fmla="*/ 94 h 483"/>
                  <a:gd name="T70" fmla="*/ 111 w 484"/>
                  <a:gd name="T71" fmla="*/ 48 h 483"/>
                  <a:gd name="T72" fmla="*/ 173 w 484"/>
                  <a:gd name="T73" fmla="*/ 19 h 483"/>
                  <a:gd name="T74" fmla="*/ 242 w 484"/>
                  <a:gd name="T75" fmla="*/ 9 h 483"/>
                  <a:gd name="T76" fmla="*/ 311 w 484"/>
                  <a:gd name="T77" fmla="*/ 19 h 483"/>
                  <a:gd name="T78" fmla="*/ 372 w 484"/>
                  <a:gd name="T79" fmla="*/ 48 h 483"/>
                  <a:gd name="T80" fmla="*/ 422 w 484"/>
                  <a:gd name="T81" fmla="*/ 94 h 483"/>
                  <a:gd name="T82" fmla="*/ 457 w 484"/>
                  <a:gd name="T83" fmla="*/ 151 h 483"/>
                  <a:gd name="T84" fmla="*/ 474 w 484"/>
                  <a:gd name="T85" fmla="*/ 218 h 4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4"/>
                  <a:gd name="T130" fmla="*/ 0 h 483"/>
                  <a:gd name="T131" fmla="*/ 484 w 484"/>
                  <a:gd name="T132" fmla="*/ 483 h 4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4" h="483">
                    <a:moveTo>
                      <a:pt x="484" y="242"/>
                    </a:moveTo>
                    <a:lnTo>
                      <a:pt x="482" y="217"/>
                    </a:lnTo>
                    <a:lnTo>
                      <a:pt x="478" y="194"/>
                    </a:lnTo>
                    <a:lnTo>
                      <a:pt x="472" y="170"/>
                    </a:lnTo>
                    <a:lnTo>
                      <a:pt x="465" y="147"/>
                    </a:lnTo>
                    <a:lnTo>
                      <a:pt x="455" y="126"/>
                    </a:lnTo>
                    <a:lnTo>
                      <a:pt x="441" y="107"/>
                    </a:lnTo>
                    <a:lnTo>
                      <a:pt x="428" y="88"/>
                    </a:lnTo>
                    <a:lnTo>
                      <a:pt x="413" y="71"/>
                    </a:lnTo>
                    <a:lnTo>
                      <a:pt x="395" y="55"/>
                    </a:lnTo>
                    <a:lnTo>
                      <a:pt x="378" y="42"/>
                    </a:lnTo>
                    <a:lnTo>
                      <a:pt x="357" y="28"/>
                    </a:lnTo>
                    <a:lnTo>
                      <a:pt x="336" y="19"/>
                    </a:lnTo>
                    <a:lnTo>
                      <a:pt x="315" y="11"/>
                    </a:lnTo>
                    <a:lnTo>
                      <a:pt x="292" y="5"/>
                    </a:lnTo>
                    <a:lnTo>
                      <a:pt x="267" y="2"/>
                    </a:lnTo>
                    <a:lnTo>
                      <a:pt x="242" y="0"/>
                    </a:lnTo>
                    <a:lnTo>
                      <a:pt x="217" y="2"/>
                    </a:lnTo>
                    <a:lnTo>
                      <a:pt x="194" y="5"/>
                    </a:lnTo>
                    <a:lnTo>
                      <a:pt x="171" y="11"/>
                    </a:lnTo>
                    <a:lnTo>
                      <a:pt x="148" y="19"/>
                    </a:lnTo>
                    <a:lnTo>
                      <a:pt x="127" y="28"/>
                    </a:lnTo>
                    <a:lnTo>
                      <a:pt x="107" y="42"/>
                    </a:lnTo>
                    <a:lnTo>
                      <a:pt x="88" y="55"/>
                    </a:lnTo>
                    <a:lnTo>
                      <a:pt x="71" y="71"/>
                    </a:lnTo>
                    <a:lnTo>
                      <a:pt x="56" y="88"/>
                    </a:lnTo>
                    <a:lnTo>
                      <a:pt x="42" y="107"/>
                    </a:lnTo>
                    <a:lnTo>
                      <a:pt x="31" y="126"/>
                    </a:lnTo>
                    <a:lnTo>
                      <a:pt x="19" y="147"/>
                    </a:lnTo>
                    <a:lnTo>
                      <a:pt x="11" y="170"/>
                    </a:lnTo>
                    <a:lnTo>
                      <a:pt x="6" y="194"/>
                    </a:lnTo>
                    <a:lnTo>
                      <a:pt x="2" y="217"/>
                    </a:lnTo>
                    <a:lnTo>
                      <a:pt x="0" y="242"/>
                    </a:lnTo>
                    <a:lnTo>
                      <a:pt x="2" y="266"/>
                    </a:lnTo>
                    <a:lnTo>
                      <a:pt x="6" y="289"/>
                    </a:lnTo>
                    <a:lnTo>
                      <a:pt x="11" y="313"/>
                    </a:lnTo>
                    <a:lnTo>
                      <a:pt x="19" y="336"/>
                    </a:lnTo>
                    <a:lnTo>
                      <a:pt x="31" y="357"/>
                    </a:lnTo>
                    <a:lnTo>
                      <a:pt x="42" y="376"/>
                    </a:lnTo>
                    <a:lnTo>
                      <a:pt x="56" y="395"/>
                    </a:lnTo>
                    <a:lnTo>
                      <a:pt x="71" y="412"/>
                    </a:lnTo>
                    <a:lnTo>
                      <a:pt x="88" y="428"/>
                    </a:lnTo>
                    <a:lnTo>
                      <a:pt x="107" y="441"/>
                    </a:lnTo>
                    <a:lnTo>
                      <a:pt x="127" y="455"/>
                    </a:lnTo>
                    <a:lnTo>
                      <a:pt x="148" y="464"/>
                    </a:lnTo>
                    <a:lnTo>
                      <a:pt x="171" y="472"/>
                    </a:lnTo>
                    <a:lnTo>
                      <a:pt x="194" y="478"/>
                    </a:lnTo>
                    <a:lnTo>
                      <a:pt x="217" y="481"/>
                    </a:lnTo>
                    <a:lnTo>
                      <a:pt x="242" y="483"/>
                    </a:lnTo>
                    <a:lnTo>
                      <a:pt x="267" y="481"/>
                    </a:lnTo>
                    <a:lnTo>
                      <a:pt x="292" y="478"/>
                    </a:lnTo>
                    <a:lnTo>
                      <a:pt x="315" y="472"/>
                    </a:lnTo>
                    <a:lnTo>
                      <a:pt x="336" y="464"/>
                    </a:lnTo>
                    <a:lnTo>
                      <a:pt x="357" y="455"/>
                    </a:lnTo>
                    <a:lnTo>
                      <a:pt x="378" y="441"/>
                    </a:lnTo>
                    <a:lnTo>
                      <a:pt x="395" y="428"/>
                    </a:lnTo>
                    <a:lnTo>
                      <a:pt x="413" y="412"/>
                    </a:lnTo>
                    <a:lnTo>
                      <a:pt x="428" y="395"/>
                    </a:lnTo>
                    <a:lnTo>
                      <a:pt x="441" y="376"/>
                    </a:lnTo>
                    <a:lnTo>
                      <a:pt x="455" y="357"/>
                    </a:lnTo>
                    <a:lnTo>
                      <a:pt x="465" y="336"/>
                    </a:lnTo>
                    <a:lnTo>
                      <a:pt x="472" y="313"/>
                    </a:lnTo>
                    <a:lnTo>
                      <a:pt x="478" y="289"/>
                    </a:lnTo>
                    <a:lnTo>
                      <a:pt x="482" y="266"/>
                    </a:lnTo>
                    <a:lnTo>
                      <a:pt x="484" y="242"/>
                    </a:lnTo>
                    <a:close/>
                    <a:moveTo>
                      <a:pt x="476" y="242"/>
                    </a:moveTo>
                    <a:lnTo>
                      <a:pt x="474" y="265"/>
                    </a:lnTo>
                    <a:lnTo>
                      <a:pt x="470" y="288"/>
                    </a:lnTo>
                    <a:lnTo>
                      <a:pt x="465" y="311"/>
                    </a:lnTo>
                    <a:lnTo>
                      <a:pt x="457" y="332"/>
                    </a:lnTo>
                    <a:lnTo>
                      <a:pt x="447" y="353"/>
                    </a:lnTo>
                    <a:lnTo>
                      <a:pt x="436" y="372"/>
                    </a:lnTo>
                    <a:lnTo>
                      <a:pt x="422" y="389"/>
                    </a:lnTo>
                    <a:lnTo>
                      <a:pt x="407" y="407"/>
                    </a:lnTo>
                    <a:lnTo>
                      <a:pt x="390" y="422"/>
                    </a:lnTo>
                    <a:lnTo>
                      <a:pt x="372" y="435"/>
                    </a:lnTo>
                    <a:lnTo>
                      <a:pt x="353" y="447"/>
                    </a:lnTo>
                    <a:lnTo>
                      <a:pt x="332" y="456"/>
                    </a:lnTo>
                    <a:lnTo>
                      <a:pt x="311" y="464"/>
                    </a:lnTo>
                    <a:lnTo>
                      <a:pt x="290" y="470"/>
                    </a:lnTo>
                    <a:lnTo>
                      <a:pt x="267" y="474"/>
                    </a:lnTo>
                    <a:lnTo>
                      <a:pt x="242" y="474"/>
                    </a:lnTo>
                    <a:lnTo>
                      <a:pt x="219" y="474"/>
                    </a:lnTo>
                    <a:lnTo>
                      <a:pt x="196" y="470"/>
                    </a:lnTo>
                    <a:lnTo>
                      <a:pt x="173" y="464"/>
                    </a:lnTo>
                    <a:lnTo>
                      <a:pt x="152" y="456"/>
                    </a:lnTo>
                    <a:lnTo>
                      <a:pt x="130" y="447"/>
                    </a:lnTo>
                    <a:lnTo>
                      <a:pt x="111" y="435"/>
                    </a:lnTo>
                    <a:lnTo>
                      <a:pt x="94" y="422"/>
                    </a:lnTo>
                    <a:lnTo>
                      <a:pt x="77" y="407"/>
                    </a:lnTo>
                    <a:lnTo>
                      <a:pt x="63" y="389"/>
                    </a:lnTo>
                    <a:lnTo>
                      <a:pt x="50" y="372"/>
                    </a:lnTo>
                    <a:lnTo>
                      <a:pt x="36" y="353"/>
                    </a:lnTo>
                    <a:lnTo>
                      <a:pt x="27" y="332"/>
                    </a:lnTo>
                    <a:lnTo>
                      <a:pt x="19" y="311"/>
                    </a:lnTo>
                    <a:lnTo>
                      <a:pt x="13" y="288"/>
                    </a:lnTo>
                    <a:lnTo>
                      <a:pt x="10" y="265"/>
                    </a:lnTo>
                    <a:lnTo>
                      <a:pt x="10" y="242"/>
                    </a:lnTo>
                    <a:lnTo>
                      <a:pt x="10" y="218"/>
                    </a:lnTo>
                    <a:lnTo>
                      <a:pt x="13" y="195"/>
                    </a:lnTo>
                    <a:lnTo>
                      <a:pt x="19" y="172"/>
                    </a:lnTo>
                    <a:lnTo>
                      <a:pt x="27" y="151"/>
                    </a:lnTo>
                    <a:lnTo>
                      <a:pt x="36" y="130"/>
                    </a:lnTo>
                    <a:lnTo>
                      <a:pt x="50" y="111"/>
                    </a:lnTo>
                    <a:lnTo>
                      <a:pt x="63" y="94"/>
                    </a:lnTo>
                    <a:lnTo>
                      <a:pt x="77" y="76"/>
                    </a:lnTo>
                    <a:lnTo>
                      <a:pt x="94" y="61"/>
                    </a:lnTo>
                    <a:lnTo>
                      <a:pt x="111" y="48"/>
                    </a:lnTo>
                    <a:lnTo>
                      <a:pt x="130" y="36"/>
                    </a:lnTo>
                    <a:lnTo>
                      <a:pt x="152" y="27"/>
                    </a:lnTo>
                    <a:lnTo>
                      <a:pt x="173" y="19"/>
                    </a:lnTo>
                    <a:lnTo>
                      <a:pt x="196" y="13"/>
                    </a:lnTo>
                    <a:lnTo>
                      <a:pt x="219" y="9"/>
                    </a:lnTo>
                    <a:lnTo>
                      <a:pt x="242" y="9"/>
                    </a:lnTo>
                    <a:lnTo>
                      <a:pt x="267" y="9"/>
                    </a:lnTo>
                    <a:lnTo>
                      <a:pt x="290" y="13"/>
                    </a:lnTo>
                    <a:lnTo>
                      <a:pt x="311" y="19"/>
                    </a:lnTo>
                    <a:lnTo>
                      <a:pt x="332" y="27"/>
                    </a:lnTo>
                    <a:lnTo>
                      <a:pt x="353" y="36"/>
                    </a:lnTo>
                    <a:lnTo>
                      <a:pt x="372" y="48"/>
                    </a:lnTo>
                    <a:lnTo>
                      <a:pt x="390" y="61"/>
                    </a:lnTo>
                    <a:lnTo>
                      <a:pt x="407" y="76"/>
                    </a:lnTo>
                    <a:lnTo>
                      <a:pt x="422" y="94"/>
                    </a:lnTo>
                    <a:lnTo>
                      <a:pt x="436" y="111"/>
                    </a:lnTo>
                    <a:lnTo>
                      <a:pt x="447" y="130"/>
                    </a:lnTo>
                    <a:lnTo>
                      <a:pt x="457" y="151"/>
                    </a:lnTo>
                    <a:lnTo>
                      <a:pt x="465" y="172"/>
                    </a:lnTo>
                    <a:lnTo>
                      <a:pt x="470" y="195"/>
                    </a:lnTo>
                    <a:lnTo>
                      <a:pt x="474" y="218"/>
                    </a:lnTo>
                    <a:lnTo>
                      <a:pt x="476" y="242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8" name="Freeform 162">
                <a:extLst>
                  <a:ext uri="{FF2B5EF4-FFF2-40B4-BE49-F238E27FC236}">
                    <a16:creationId xmlns:a16="http://schemas.microsoft.com/office/drawing/2014/main" id="{9CE55FFB-B0F8-4170-91BD-FE3F8A603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0" y="1942"/>
                <a:ext cx="474" cy="476"/>
              </a:xfrm>
              <a:custGeom>
                <a:avLst/>
                <a:gdLst>
                  <a:gd name="T0" fmla="*/ 468 w 474"/>
                  <a:gd name="T1" fmla="*/ 190 h 476"/>
                  <a:gd name="T2" fmla="*/ 445 w 474"/>
                  <a:gd name="T3" fmla="*/ 124 h 476"/>
                  <a:gd name="T4" fmla="*/ 405 w 474"/>
                  <a:gd name="T5" fmla="*/ 71 h 476"/>
                  <a:gd name="T6" fmla="*/ 349 w 474"/>
                  <a:gd name="T7" fmla="*/ 28 h 476"/>
                  <a:gd name="T8" fmla="*/ 284 w 474"/>
                  <a:gd name="T9" fmla="*/ 5 h 476"/>
                  <a:gd name="T10" fmla="*/ 213 w 474"/>
                  <a:gd name="T11" fmla="*/ 1 h 476"/>
                  <a:gd name="T12" fmla="*/ 144 w 474"/>
                  <a:gd name="T13" fmla="*/ 19 h 476"/>
                  <a:gd name="T14" fmla="*/ 86 w 474"/>
                  <a:gd name="T15" fmla="*/ 55 h 476"/>
                  <a:gd name="T16" fmla="*/ 40 w 474"/>
                  <a:gd name="T17" fmla="*/ 105 h 476"/>
                  <a:gd name="T18" fmla="*/ 9 w 474"/>
                  <a:gd name="T19" fmla="*/ 166 h 476"/>
                  <a:gd name="T20" fmla="*/ 0 w 474"/>
                  <a:gd name="T21" fmla="*/ 238 h 476"/>
                  <a:gd name="T22" fmla="*/ 9 w 474"/>
                  <a:gd name="T23" fmla="*/ 309 h 476"/>
                  <a:gd name="T24" fmla="*/ 40 w 474"/>
                  <a:gd name="T25" fmla="*/ 370 h 476"/>
                  <a:gd name="T26" fmla="*/ 86 w 474"/>
                  <a:gd name="T27" fmla="*/ 420 h 476"/>
                  <a:gd name="T28" fmla="*/ 144 w 474"/>
                  <a:gd name="T29" fmla="*/ 456 h 476"/>
                  <a:gd name="T30" fmla="*/ 213 w 474"/>
                  <a:gd name="T31" fmla="*/ 474 h 476"/>
                  <a:gd name="T32" fmla="*/ 284 w 474"/>
                  <a:gd name="T33" fmla="*/ 470 h 476"/>
                  <a:gd name="T34" fmla="*/ 349 w 474"/>
                  <a:gd name="T35" fmla="*/ 447 h 476"/>
                  <a:gd name="T36" fmla="*/ 405 w 474"/>
                  <a:gd name="T37" fmla="*/ 404 h 476"/>
                  <a:gd name="T38" fmla="*/ 445 w 474"/>
                  <a:gd name="T39" fmla="*/ 351 h 476"/>
                  <a:gd name="T40" fmla="*/ 468 w 474"/>
                  <a:gd name="T41" fmla="*/ 285 h 476"/>
                  <a:gd name="T42" fmla="*/ 464 w 474"/>
                  <a:gd name="T43" fmla="*/ 238 h 476"/>
                  <a:gd name="T44" fmla="*/ 455 w 474"/>
                  <a:gd name="T45" fmla="*/ 305 h 476"/>
                  <a:gd name="T46" fmla="*/ 426 w 474"/>
                  <a:gd name="T47" fmla="*/ 366 h 476"/>
                  <a:gd name="T48" fmla="*/ 382 w 474"/>
                  <a:gd name="T49" fmla="*/ 414 h 476"/>
                  <a:gd name="T50" fmla="*/ 326 w 474"/>
                  <a:gd name="T51" fmla="*/ 449 h 476"/>
                  <a:gd name="T52" fmla="*/ 259 w 474"/>
                  <a:gd name="T53" fmla="*/ 466 h 476"/>
                  <a:gd name="T54" fmla="*/ 190 w 474"/>
                  <a:gd name="T55" fmla="*/ 462 h 476"/>
                  <a:gd name="T56" fmla="*/ 126 w 474"/>
                  <a:gd name="T57" fmla="*/ 439 h 476"/>
                  <a:gd name="T58" fmla="*/ 75 w 474"/>
                  <a:gd name="T59" fmla="*/ 399 h 476"/>
                  <a:gd name="T60" fmla="*/ 34 w 474"/>
                  <a:gd name="T61" fmla="*/ 347 h 476"/>
                  <a:gd name="T62" fmla="*/ 11 w 474"/>
                  <a:gd name="T63" fmla="*/ 284 h 476"/>
                  <a:gd name="T64" fmla="*/ 9 w 474"/>
                  <a:gd name="T65" fmla="*/ 214 h 476"/>
                  <a:gd name="T66" fmla="*/ 25 w 474"/>
                  <a:gd name="T67" fmla="*/ 149 h 476"/>
                  <a:gd name="T68" fmla="*/ 59 w 474"/>
                  <a:gd name="T69" fmla="*/ 92 h 476"/>
                  <a:gd name="T70" fmla="*/ 109 w 474"/>
                  <a:gd name="T71" fmla="*/ 47 h 476"/>
                  <a:gd name="T72" fmla="*/ 169 w 474"/>
                  <a:gd name="T73" fmla="*/ 19 h 476"/>
                  <a:gd name="T74" fmla="*/ 236 w 474"/>
                  <a:gd name="T75" fmla="*/ 9 h 476"/>
                  <a:gd name="T76" fmla="*/ 305 w 474"/>
                  <a:gd name="T77" fmla="*/ 19 h 476"/>
                  <a:gd name="T78" fmla="*/ 364 w 474"/>
                  <a:gd name="T79" fmla="*/ 47 h 476"/>
                  <a:gd name="T80" fmla="*/ 412 w 474"/>
                  <a:gd name="T81" fmla="*/ 92 h 476"/>
                  <a:gd name="T82" fmla="*/ 447 w 474"/>
                  <a:gd name="T83" fmla="*/ 149 h 476"/>
                  <a:gd name="T84" fmla="*/ 464 w 474"/>
                  <a:gd name="T85" fmla="*/ 214 h 4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4"/>
                  <a:gd name="T130" fmla="*/ 0 h 476"/>
                  <a:gd name="T131" fmla="*/ 474 w 474"/>
                  <a:gd name="T132" fmla="*/ 476 h 4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4" h="476">
                    <a:moveTo>
                      <a:pt x="474" y="238"/>
                    </a:moveTo>
                    <a:lnTo>
                      <a:pt x="472" y="213"/>
                    </a:lnTo>
                    <a:lnTo>
                      <a:pt x="468" y="190"/>
                    </a:lnTo>
                    <a:lnTo>
                      <a:pt x="462" y="166"/>
                    </a:lnTo>
                    <a:lnTo>
                      <a:pt x="455" y="145"/>
                    </a:lnTo>
                    <a:lnTo>
                      <a:pt x="445" y="124"/>
                    </a:lnTo>
                    <a:lnTo>
                      <a:pt x="434" y="105"/>
                    </a:lnTo>
                    <a:lnTo>
                      <a:pt x="420" y="86"/>
                    </a:lnTo>
                    <a:lnTo>
                      <a:pt x="405" y="71"/>
                    </a:lnTo>
                    <a:lnTo>
                      <a:pt x="387" y="55"/>
                    </a:lnTo>
                    <a:lnTo>
                      <a:pt x="368" y="40"/>
                    </a:lnTo>
                    <a:lnTo>
                      <a:pt x="349" y="28"/>
                    </a:lnTo>
                    <a:lnTo>
                      <a:pt x="328" y="19"/>
                    </a:lnTo>
                    <a:lnTo>
                      <a:pt x="307" y="11"/>
                    </a:lnTo>
                    <a:lnTo>
                      <a:pt x="284" y="5"/>
                    </a:lnTo>
                    <a:lnTo>
                      <a:pt x="261" y="1"/>
                    </a:lnTo>
                    <a:lnTo>
                      <a:pt x="236" y="0"/>
                    </a:lnTo>
                    <a:lnTo>
                      <a:pt x="213" y="1"/>
                    </a:lnTo>
                    <a:lnTo>
                      <a:pt x="188" y="5"/>
                    </a:lnTo>
                    <a:lnTo>
                      <a:pt x="165" y="11"/>
                    </a:lnTo>
                    <a:lnTo>
                      <a:pt x="144" y="19"/>
                    </a:lnTo>
                    <a:lnTo>
                      <a:pt x="123" y="28"/>
                    </a:lnTo>
                    <a:lnTo>
                      <a:pt x="103" y="40"/>
                    </a:lnTo>
                    <a:lnTo>
                      <a:pt x="86" y="55"/>
                    </a:lnTo>
                    <a:lnTo>
                      <a:pt x="69" y="71"/>
                    </a:lnTo>
                    <a:lnTo>
                      <a:pt x="53" y="86"/>
                    </a:lnTo>
                    <a:lnTo>
                      <a:pt x="40" y="105"/>
                    </a:lnTo>
                    <a:lnTo>
                      <a:pt x="28" y="124"/>
                    </a:lnTo>
                    <a:lnTo>
                      <a:pt x="17" y="145"/>
                    </a:lnTo>
                    <a:lnTo>
                      <a:pt x="9" y="166"/>
                    </a:lnTo>
                    <a:lnTo>
                      <a:pt x="4" y="190"/>
                    </a:lnTo>
                    <a:lnTo>
                      <a:pt x="0" y="213"/>
                    </a:lnTo>
                    <a:lnTo>
                      <a:pt x="0" y="238"/>
                    </a:lnTo>
                    <a:lnTo>
                      <a:pt x="0" y="262"/>
                    </a:lnTo>
                    <a:lnTo>
                      <a:pt x="4" y="285"/>
                    </a:lnTo>
                    <a:lnTo>
                      <a:pt x="9" y="309"/>
                    </a:lnTo>
                    <a:lnTo>
                      <a:pt x="17" y="330"/>
                    </a:lnTo>
                    <a:lnTo>
                      <a:pt x="28" y="351"/>
                    </a:lnTo>
                    <a:lnTo>
                      <a:pt x="40" y="370"/>
                    </a:lnTo>
                    <a:lnTo>
                      <a:pt x="53" y="389"/>
                    </a:lnTo>
                    <a:lnTo>
                      <a:pt x="69" y="404"/>
                    </a:lnTo>
                    <a:lnTo>
                      <a:pt x="86" y="420"/>
                    </a:lnTo>
                    <a:lnTo>
                      <a:pt x="103" y="435"/>
                    </a:lnTo>
                    <a:lnTo>
                      <a:pt x="123" y="447"/>
                    </a:lnTo>
                    <a:lnTo>
                      <a:pt x="144" y="456"/>
                    </a:lnTo>
                    <a:lnTo>
                      <a:pt x="165" y="464"/>
                    </a:lnTo>
                    <a:lnTo>
                      <a:pt x="188" y="470"/>
                    </a:lnTo>
                    <a:lnTo>
                      <a:pt x="213" y="474"/>
                    </a:lnTo>
                    <a:lnTo>
                      <a:pt x="236" y="476"/>
                    </a:lnTo>
                    <a:lnTo>
                      <a:pt x="261" y="474"/>
                    </a:lnTo>
                    <a:lnTo>
                      <a:pt x="284" y="470"/>
                    </a:lnTo>
                    <a:lnTo>
                      <a:pt x="307" y="464"/>
                    </a:lnTo>
                    <a:lnTo>
                      <a:pt x="328" y="456"/>
                    </a:lnTo>
                    <a:lnTo>
                      <a:pt x="349" y="447"/>
                    </a:lnTo>
                    <a:lnTo>
                      <a:pt x="368" y="435"/>
                    </a:lnTo>
                    <a:lnTo>
                      <a:pt x="387" y="420"/>
                    </a:lnTo>
                    <a:lnTo>
                      <a:pt x="405" y="404"/>
                    </a:lnTo>
                    <a:lnTo>
                      <a:pt x="420" y="389"/>
                    </a:lnTo>
                    <a:lnTo>
                      <a:pt x="434" y="370"/>
                    </a:lnTo>
                    <a:lnTo>
                      <a:pt x="445" y="351"/>
                    </a:lnTo>
                    <a:lnTo>
                      <a:pt x="455" y="330"/>
                    </a:lnTo>
                    <a:lnTo>
                      <a:pt x="462" y="309"/>
                    </a:lnTo>
                    <a:lnTo>
                      <a:pt x="468" y="285"/>
                    </a:lnTo>
                    <a:lnTo>
                      <a:pt x="472" y="262"/>
                    </a:lnTo>
                    <a:lnTo>
                      <a:pt x="474" y="238"/>
                    </a:lnTo>
                    <a:close/>
                    <a:moveTo>
                      <a:pt x="464" y="238"/>
                    </a:moveTo>
                    <a:lnTo>
                      <a:pt x="464" y="261"/>
                    </a:lnTo>
                    <a:lnTo>
                      <a:pt x="460" y="284"/>
                    </a:lnTo>
                    <a:lnTo>
                      <a:pt x="455" y="305"/>
                    </a:lnTo>
                    <a:lnTo>
                      <a:pt x="447" y="326"/>
                    </a:lnTo>
                    <a:lnTo>
                      <a:pt x="437" y="347"/>
                    </a:lnTo>
                    <a:lnTo>
                      <a:pt x="426" y="366"/>
                    </a:lnTo>
                    <a:lnTo>
                      <a:pt x="412" y="383"/>
                    </a:lnTo>
                    <a:lnTo>
                      <a:pt x="399" y="399"/>
                    </a:lnTo>
                    <a:lnTo>
                      <a:pt x="382" y="414"/>
                    </a:lnTo>
                    <a:lnTo>
                      <a:pt x="364" y="428"/>
                    </a:lnTo>
                    <a:lnTo>
                      <a:pt x="345" y="439"/>
                    </a:lnTo>
                    <a:lnTo>
                      <a:pt x="326" y="449"/>
                    </a:lnTo>
                    <a:lnTo>
                      <a:pt x="305" y="456"/>
                    </a:lnTo>
                    <a:lnTo>
                      <a:pt x="282" y="462"/>
                    </a:lnTo>
                    <a:lnTo>
                      <a:pt x="259" y="466"/>
                    </a:lnTo>
                    <a:lnTo>
                      <a:pt x="236" y="466"/>
                    </a:lnTo>
                    <a:lnTo>
                      <a:pt x="213" y="466"/>
                    </a:lnTo>
                    <a:lnTo>
                      <a:pt x="190" y="462"/>
                    </a:lnTo>
                    <a:lnTo>
                      <a:pt x="169" y="456"/>
                    </a:lnTo>
                    <a:lnTo>
                      <a:pt x="148" y="449"/>
                    </a:lnTo>
                    <a:lnTo>
                      <a:pt x="126" y="439"/>
                    </a:lnTo>
                    <a:lnTo>
                      <a:pt x="109" y="428"/>
                    </a:lnTo>
                    <a:lnTo>
                      <a:pt x="90" y="414"/>
                    </a:lnTo>
                    <a:lnTo>
                      <a:pt x="75" y="399"/>
                    </a:lnTo>
                    <a:lnTo>
                      <a:pt x="59" y="383"/>
                    </a:lnTo>
                    <a:lnTo>
                      <a:pt x="46" y="366"/>
                    </a:lnTo>
                    <a:lnTo>
                      <a:pt x="34" y="347"/>
                    </a:lnTo>
                    <a:lnTo>
                      <a:pt x="25" y="326"/>
                    </a:lnTo>
                    <a:lnTo>
                      <a:pt x="17" y="305"/>
                    </a:lnTo>
                    <a:lnTo>
                      <a:pt x="11" y="284"/>
                    </a:lnTo>
                    <a:lnTo>
                      <a:pt x="9" y="261"/>
                    </a:lnTo>
                    <a:lnTo>
                      <a:pt x="7" y="238"/>
                    </a:lnTo>
                    <a:lnTo>
                      <a:pt x="9" y="214"/>
                    </a:lnTo>
                    <a:lnTo>
                      <a:pt x="11" y="191"/>
                    </a:lnTo>
                    <a:lnTo>
                      <a:pt x="17" y="170"/>
                    </a:lnTo>
                    <a:lnTo>
                      <a:pt x="25" y="149"/>
                    </a:lnTo>
                    <a:lnTo>
                      <a:pt x="34" y="128"/>
                    </a:lnTo>
                    <a:lnTo>
                      <a:pt x="46" y="109"/>
                    </a:lnTo>
                    <a:lnTo>
                      <a:pt x="59" y="92"/>
                    </a:lnTo>
                    <a:lnTo>
                      <a:pt x="75" y="76"/>
                    </a:lnTo>
                    <a:lnTo>
                      <a:pt x="90" y="61"/>
                    </a:lnTo>
                    <a:lnTo>
                      <a:pt x="109" y="47"/>
                    </a:lnTo>
                    <a:lnTo>
                      <a:pt x="126" y="36"/>
                    </a:lnTo>
                    <a:lnTo>
                      <a:pt x="148" y="26"/>
                    </a:lnTo>
                    <a:lnTo>
                      <a:pt x="169" y="19"/>
                    </a:lnTo>
                    <a:lnTo>
                      <a:pt x="190" y="13"/>
                    </a:lnTo>
                    <a:lnTo>
                      <a:pt x="213" y="9"/>
                    </a:lnTo>
                    <a:lnTo>
                      <a:pt x="236" y="9"/>
                    </a:lnTo>
                    <a:lnTo>
                      <a:pt x="259" y="9"/>
                    </a:lnTo>
                    <a:lnTo>
                      <a:pt x="282" y="13"/>
                    </a:lnTo>
                    <a:lnTo>
                      <a:pt x="305" y="19"/>
                    </a:lnTo>
                    <a:lnTo>
                      <a:pt x="326" y="26"/>
                    </a:lnTo>
                    <a:lnTo>
                      <a:pt x="345" y="36"/>
                    </a:lnTo>
                    <a:lnTo>
                      <a:pt x="364" y="47"/>
                    </a:lnTo>
                    <a:lnTo>
                      <a:pt x="382" y="61"/>
                    </a:lnTo>
                    <a:lnTo>
                      <a:pt x="399" y="76"/>
                    </a:lnTo>
                    <a:lnTo>
                      <a:pt x="412" y="92"/>
                    </a:lnTo>
                    <a:lnTo>
                      <a:pt x="426" y="109"/>
                    </a:lnTo>
                    <a:lnTo>
                      <a:pt x="437" y="128"/>
                    </a:lnTo>
                    <a:lnTo>
                      <a:pt x="447" y="149"/>
                    </a:lnTo>
                    <a:lnTo>
                      <a:pt x="455" y="170"/>
                    </a:lnTo>
                    <a:lnTo>
                      <a:pt x="460" y="191"/>
                    </a:lnTo>
                    <a:lnTo>
                      <a:pt x="464" y="214"/>
                    </a:lnTo>
                    <a:lnTo>
                      <a:pt x="464" y="23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9" name="Freeform 163">
                <a:extLst>
                  <a:ext uri="{FF2B5EF4-FFF2-40B4-BE49-F238E27FC236}">
                    <a16:creationId xmlns:a16="http://schemas.microsoft.com/office/drawing/2014/main" id="{9C9A193F-8300-493A-A138-21804324DA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" y="1947"/>
                <a:ext cx="466" cy="465"/>
              </a:xfrm>
              <a:custGeom>
                <a:avLst/>
                <a:gdLst>
                  <a:gd name="T0" fmla="*/ 460 w 466"/>
                  <a:gd name="T1" fmla="*/ 186 h 465"/>
                  <a:gd name="T2" fmla="*/ 437 w 466"/>
                  <a:gd name="T3" fmla="*/ 121 h 465"/>
                  <a:gd name="T4" fmla="*/ 397 w 466"/>
                  <a:gd name="T5" fmla="*/ 67 h 465"/>
                  <a:gd name="T6" fmla="*/ 343 w 466"/>
                  <a:gd name="T7" fmla="*/ 27 h 465"/>
                  <a:gd name="T8" fmla="*/ 280 w 466"/>
                  <a:gd name="T9" fmla="*/ 4 h 465"/>
                  <a:gd name="T10" fmla="*/ 209 w 466"/>
                  <a:gd name="T11" fmla="*/ 0 h 465"/>
                  <a:gd name="T12" fmla="*/ 142 w 466"/>
                  <a:gd name="T13" fmla="*/ 18 h 465"/>
                  <a:gd name="T14" fmla="*/ 84 w 466"/>
                  <a:gd name="T15" fmla="*/ 52 h 465"/>
                  <a:gd name="T16" fmla="*/ 40 w 466"/>
                  <a:gd name="T17" fmla="*/ 102 h 465"/>
                  <a:gd name="T18" fmla="*/ 9 w 466"/>
                  <a:gd name="T19" fmla="*/ 163 h 465"/>
                  <a:gd name="T20" fmla="*/ 0 w 466"/>
                  <a:gd name="T21" fmla="*/ 233 h 465"/>
                  <a:gd name="T22" fmla="*/ 9 w 466"/>
                  <a:gd name="T23" fmla="*/ 302 h 465"/>
                  <a:gd name="T24" fmla="*/ 40 w 466"/>
                  <a:gd name="T25" fmla="*/ 363 h 465"/>
                  <a:gd name="T26" fmla="*/ 84 w 466"/>
                  <a:gd name="T27" fmla="*/ 413 h 465"/>
                  <a:gd name="T28" fmla="*/ 142 w 466"/>
                  <a:gd name="T29" fmla="*/ 447 h 465"/>
                  <a:gd name="T30" fmla="*/ 209 w 466"/>
                  <a:gd name="T31" fmla="*/ 465 h 465"/>
                  <a:gd name="T32" fmla="*/ 280 w 466"/>
                  <a:gd name="T33" fmla="*/ 461 h 465"/>
                  <a:gd name="T34" fmla="*/ 343 w 466"/>
                  <a:gd name="T35" fmla="*/ 438 h 465"/>
                  <a:gd name="T36" fmla="*/ 397 w 466"/>
                  <a:gd name="T37" fmla="*/ 398 h 465"/>
                  <a:gd name="T38" fmla="*/ 437 w 466"/>
                  <a:gd name="T39" fmla="*/ 344 h 465"/>
                  <a:gd name="T40" fmla="*/ 460 w 466"/>
                  <a:gd name="T41" fmla="*/ 279 h 465"/>
                  <a:gd name="T42" fmla="*/ 456 w 466"/>
                  <a:gd name="T43" fmla="*/ 233 h 465"/>
                  <a:gd name="T44" fmla="*/ 447 w 466"/>
                  <a:gd name="T45" fmla="*/ 300 h 465"/>
                  <a:gd name="T46" fmla="*/ 418 w 466"/>
                  <a:gd name="T47" fmla="*/ 357 h 465"/>
                  <a:gd name="T48" fmla="*/ 376 w 466"/>
                  <a:gd name="T49" fmla="*/ 405 h 465"/>
                  <a:gd name="T50" fmla="*/ 320 w 466"/>
                  <a:gd name="T51" fmla="*/ 440 h 465"/>
                  <a:gd name="T52" fmla="*/ 255 w 466"/>
                  <a:gd name="T53" fmla="*/ 457 h 465"/>
                  <a:gd name="T54" fmla="*/ 188 w 466"/>
                  <a:gd name="T55" fmla="*/ 453 h 465"/>
                  <a:gd name="T56" fmla="*/ 124 w 466"/>
                  <a:gd name="T57" fmla="*/ 430 h 465"/>
                  <a:gd name="T58" fmla="*/ 72 w 466"/>
                  <a:gd name="T59" fmla="*/ 392 h 465"/>
                  <a:gd name="T60" fmla="*/ 34 w 466"/>
                  <a:gd name="T61" fmla="*/ 340 h 465"/>
                  <a:gd name="T62" fmla="*/ 11 w 466"/>
                  <a:gd name="T63" fmla="*/ 279 h 465"/>
                  <a:gd name="T64" fmla="*/ 9 w 466"/>
                  <a:gd name="T65" fmla="*/ 209 h 465"/>
                  <a:gd name="T66" fmla="*/ 24 w 466"/>
                  <a:gd name="T67" fmla="*/ 144 h 465"/>
                  <a:gd name="T68" fmla="*/ 59 w 466"/>
                  <a:gd name="T69" fmla="*/ 89 h 465"/>
                  <a:gd name="T70" fmla="*/ 107 w 466"/>
                  <a:gd name="T71" fmla="*/ 46 h 465"/>
                  <a:gd name="T72" fmla="*/ 165 w 466"/>
                  <a:gd name="T73" fmla="*/ 18 h 465"/>
                  <a:gd name="T74" fmla="*/ 232 w 466"/>
                  <a:gd name="T75" fmla="*/ 8 h 465"/>
                  <a:gd name="T76" fmla="*/ 299 w 466"/>
                  <a:gd name="T77" fmla="*/ 18 h 465"/>
                  <a:gd name="T78" fmla="*/ 359 w 466"/>
                  <a:gd name="T79" fmla="*/ 46 h 465"/>
                  <a:gd name="T80" fmla="*/ 407 w 466"/>
                  <a:gd name="T81" fmla="*/ 89 h 465"/>
                  <a:gd name="T82" fmla="*/ 439 w 466"/>
                  <a:gd name="T83" fmla="*/ 144 h 465"/>
                  <a:gd name="T84" fmla="*/ 456 w 466"/>
                  <a:gd name="T85" fmla="*/ 209 h 4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66"/>
                  <a:gd name="T130" fmla="*/ 0 h 465"/>
                  <a:gd name="T131" fmla="*/ 466 w 466"/>
                  <a:gd name="T132" fmla="*/ 465 h 4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66" h="465">
                    <a:moveTo>
                      <a:pt x="466" y="233"/>
                    </a:moveTo>
                    <a:lnTo>
                      <a:pt x="464" y="209"/>
                    </a:lnTo>
                    <a:lnTo>
                      <a:pt x="460" y="186"/>
                    </a:lnTo>
                    <a:lnTo>
                      <a:pt x="455" y="163"/>
                    </a:lnTo>
                    <a:lnTo>
                      <a:pt x="447" y="142"/>
                    </a:lnTo>
                    <a:lnTo>
                      <a:pt x="437" y="121"/>
                    </a:lnTo>
                    <a:lnTo>
                      <a:pt x="426" y="102"/>
                    </a:lnTo>
                    <a:lnTo>
                      <a:pt x="412" y="85"/>
                    </a:lnTo>
                    <a:lnTo>
                      <a:pt x="397" y="67"/>
                    </a:lnTo>
                    <a:lnTo>
                      <a:pt x="380" y="52"/>
                    </a:lnTo>
                    <a:lnTo>
                      <a:pt x="362" y="39"/>
                    </a:lnTo>
                    <a:lnTo>
                      <a:pt x="343" y="27"/>
                    </a:lnTo>
                    <a:lnTo>
                      <a:pt x="322" y="18"/>
                    </a:lnTo>
                    <a:lnTo>
                      <a:pt x="301" y="10"/>
                    </a:lnTo>
                    <a:lnTo>
                      <a:pt x="280" y="4"/>
                    </a:lnTo>
                    <a:lnTo>
                      <a:pt x="257" y="0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6" y="4"/>
                    </a:lnTo>
                    <a:lnTo>
                      <a:pt x="163" y="10"/>
                    </a:lnTo>
                    <a:lnTo>
                      <a:pt x="142" y="18"/>
                    </a:lnTo>
                    <a:lnTo>
                      <a:pt x="120" y="27"/>
                    </a:lnTo>
                    <a:lnTo>
                      <a:pt x="101" y="39"/>
                    </a:lnTo>
                    <a:lnTo>
                      <a:pt x="84" y="52"/>
                    </a:lnTo>
                    <a:lnTo>
                      <a:pt x="67" y="67"/>
                    </a:lnTo>
                    <a:lnTo>
                      <a:pt x="53" y="85"/>
                    </a:lnTo>
                    <a:lnTo>
                      <a:pt x="40" y="102"/>
                    </a:lnTo>
                    <a:lnTo>
                      <a:pt x="26" y="121"/>
                    </a:lnTo>
                    <a:lnTo>
                      <a:pt x="17" y="142"/>
                    </a:lnTo>
                    <a:lnTo>
                      <a:pt x="9" y="163"/>
                    </a:lnTo>
                    <a:lnTo>
                      <a:pt x="3" y="186"/>
                    </a:lnTo>
                    <a:lnTo>
                      <a:pt x="0" y="209"/>
                    </a:lnTo>
                    <a:lnTo>
                      <a:pt x="0" y="233"/>
                    </a:lnTo>
                    <a:lnTo>
                      <a:pt x="0" y="256"/>
                    </a:lnTo>
                    <a:lnTo>
                      <a:pt x="3" y="279"/>
                    </a:lnTo>
                    <a:lnTo>
                      <a:pt x="9" y="302"/>
                    </a:lnTo>
                    <a:lnTo>
                      <a:pt x="17" y="323"/>
                    </a:lnTo>
                    <a:lnTo>
                      <a:pt x="26" y="344"/>
                    </a:lnTo>
                    <a:lnTo>
                      <a:pt x="40" y="363"/>
                    </a:lnTo>
                    <a:lnTo>
                      <a:pt x="53" y="380"/>
                    </a:lnTo>
                    <a:lnTo>
                      <a:pt x="67" y="398"/>
                    </a:lnTo>
                    <a:lnTo>
                      <a:pt x="84" y="413"/>
                    </a:lnTo>
                    <a:lnTo>
                      <a:pt x="101" y="426"/>
                    </a:lnTo>
                    <a:lnTo>
                      <a:pt x="120" y="438"/>
                    </a:lnTo>
                    <a:lnTo>
                      <a:pt x="142" y="447"/>
                    </a:lnTo>
                    <a:lnTo>
                      <a:pt x="163" y="455"/>
                    </a:lnTo>
                    <a:lnTo>
                      <a:pt x="186" y="461"/>
                    </a:lnTo>
                    <a:lnTo>
                      <a:pt x="209" y="465"/>
                    </a:lnTo>
                    <a:lnTo>
                      <a:pt x="232" y="465"/>
                    </a:lnTo>
                    <a:lnTo>
                      <a:pt x="257" y="465"/>
                    </a:lnTo>
                    <a:lnTo>
                      <a:pt x="280" y="461"/>
                    </a:lnTo>
                    <a:lnTo>
                      <a:pt x="301" y="455"/>
                    </a:lnTo>
                    <a:lnTo>
                      <a:pt x="322" y="447"/>
                    </a:lnTo>
                    <a:lnTo>
                      <a:pt x="343" y="438"/>
                    </a:lnTo>
                    <a:lnTo>
                      <a:pt x="362" y="426"/>
                    </a:lnTo>
                    <a:lnTo>
                      <a:pt x="380" y="413"/>
                    </a:lnTo>
                    <a:lnTo>
                      <a:pt x="397" y="398"/>
                    </a:lnTo>
                    <a:lnTo>
                      <a:pt x="412" y="380"/>
                    </a:lnTo>
                    <a:lnTo>
                      <a:pt x="426" y="363"/>
                    </a:lnTo>
                    <a:lnTo>
                      <a:pt x="437" y="344"/>
                    </a:lnTo>
                    <a:lnTo>
                      <a:pt x="447" y="323"/>
                    </a:lnTo>
                    <a:lnTo>
                      <a:pt x="455" y="302"/>
                    </a:lnTo>
                    <a:lnTo>
                      <a:pt x="460" y="279"/>
                    </a:lnTo>
                    <a:lnTo>
                      <a:pt x="464" y="256"/>
                    </a:lnTo>
                    <a:lnTo>
                      <a:pt x="466" y="233"/>
                    </a:lnTo>
                    <a:close/>
                    <a:moveTo>
                      <a:pt x="456" y="233"/>
                    </a:moveTo>
                    <a:lnTo>
                      <a:pt x="456" y="256"/>
                    </a:lnTo>
                    <a:lnTo>
                      <a:pt x="453" y="279"/>
                    </a:lnTo>
                    <a:lnTo>
                      <a:pt x="447" y="300"/>
                    </a:lnTo>
                    <a:lnTo>
                      <a:pt x="439" y="321"/>
                    </a:lnTo>
                    <a:lnTo>
                      <a:pt x="430" y="340"/>
                    </a:lnTo>
                    <a:lnTo>
                      <a:pt x="418" y="357"/>
                    </a:lnTo>
                    <a:lnTo>
                      <a:pt x="407" y="376"/>
                    </a:lnTo>
                    <a:lnTo>
                      <a:pt x="391" y="392"/>
                    </a:lnTo>
                    <a:lnTo>
                      <a:pt x="376" y="405"/>
                    </a:lnTo>
                    <a:lnTo>
                      <a:pt x="359" y="419"/>
                    </a:lnTo>
                    <a:lnTo>
                      <a:pt x="339" y="430"/>
                    </a:lnTo>
                    <a:lnTo>
                      <a:pt x="320" y="440"/>
                    </a:lnTo>
                    <a:lnTo>
                      <a:pt x="299" y="447"/>
                    </a:lnTo>
                    <a:lnTo>
                      <a:pt x="278" y="453"/>
                    </a:lnTo>
                    <a:lnTo>
                      <a:pt x="255" y="457"/>
                    </a:lnTo>
                    <a:lnTo>
                      <a:pt x="232" y="457"/>
                    </a:lnTo>
                    <a:lnTo>
                      <a:pt x="209" y="457"/>
                    </a:lnTo>
                    <a:lnTo>
                      <a:pt x="188" y="453"/>
                    </a:lnTo>
                    <a:lnTo>
                      <a:pt x="165" y="447"/>
                    </a:lnTo>
                    <a:lnTo>
                      <a:pt x="145" y="440"/>
                    </a:lnTo>
                    <a:lnTo>
                      <a:pt x="124" y="430"/>
                    </a:lnTo>
                    <a:lnTo>
                      <a:pt x="107" y="419"/>
                    </a:lnTo>
                    <a:lnTo>
                      <a:pt x="90" y="405"/>
                    </a:lnTo>
                    <a:lnTo>
                      <a:pt x="72" y="392"/>
                    </a:lnTo>
                    <a:lnTo>
                      <a:pt x="59" y="376"/>
                    </a:lnTo>
                    <a:lnTo>
                      <a:pt x="46" y="357"/>
                    </a:lnTo>
                    <a:lnTo>
                      <a:pt x="34" y="340"/>
                    </a:lnTo>
                    <a:lnTo>
                      <a:pt x="24" y="321"/>
                    </a:lnTo>
                    <a:lnTo>
                      <a:pt x="17" y="300"/>
                    </a:lnTo>
                    <a:lnTo>
                      <a:pt x="11" y="279"/>
                    </a:lnTo>
                    <a:lnTo>
                      <a:pt x="9" y="256"/>
                    </a:lnTo>
                    <a:lnTo>
                      <a:pt x="7" y="233"/>
                    </a:lnTo>
                    <a:lnTo>
                      <a:pt x="9" y="209"/>
                    </a:lnTo>
                    <a:lnTo>
                      <a:pt x="11" y="186"/>
                    </a:lnTo>
                    <a:lnTo>
                      <a:pt x="17" y="165"/>
                    </a:lnTo>
                    <a:lnTo>
                      <a:pt x="24" y="144"/>
                    </a:lnTo>
                    <a:lnTo>
                      <a:pt x="34" y="125"/>
                    </a:lnTo>
                    <a:lnTo>
                      <a:pt x="46" y="108"/>
                    </a:lnTo>
                    <a:lnTo>
                      <a:pt x="59" y="89"/>
                    </a:lnTo>
                    <a:lnTo>
                      <a:pt x="72" y="73"/>
                    </a:lnTo>
                    <a:lnTo>
                      <a:pt x="90" y="60"/>
                    </a:lnTo>
                    <a:lnTo>
                      <a:pt x="107" y="46"/>
                    </a:lnTo>
                    <a:lnTo>
                      <a:pt x="124" y="35"/>
                    </a:lnTo>
                    <a:lnTo>
                      <a:pt x="145" y="25"/>
                    </a:lnTo>
                    <a:lnTo>
                      <a:pt x="165" y="18"/>
                    </a:lnTo>
                    <a:lnTo>
                      <a:pt x="188" y="12"/>
                    </a:lnTo>
                    <a:lnTo>
                      <a:pt x="209" y="8"/>
                    </a:lnTo>
                    <a:lnTo>
                      <a:pt x="232" y="8"/>
                    </a:lnTo>
                    <a:lnTo>
                      <a:pt x="255" y="8"/>
                    </a:lnTo>
                    <a:lnTo>
                      <a:pt x="278" y="12"/>
                    </a:lnTo>
                    <a:lnTo>
                      <a:pt x="299" y="18"/>
                    </a:lnTo>
                    <a:lnTo>
                      <a:pt x="320" y="25"/>
                    </a:lnTo>
                    <a:lnTo>
                      <a:pt x="339" y="35"/>
                    </a:lnTo>
                    <a:lnTo>
                      <a:pt x="359" y="46"/>
                    </a:lnTo>
                    <a:lnTo>
                      <a:pt x="376" y="60"/>
                    </a:lnTo>
                    <a:lnTo>
                      <a:pt x="391" y="73"/>
                    </a:lnTo>
                    <a:lnTo>
                      <a:pt x="407" y="89"/>
                    </a:lnTo>
                    <a:lnTo>
                      <a:pt x="418" y="108"/>
                    </a:lnTo>
                    <a:lnTo>
                      <a:pt x="430" y="125"/>
                    </a:lnTo>
                    <a:lnTo>
                      <a:pt x="439" y="144"/>
                    </a:lnTo>
                    <a:lnTo>
                      <a:pt x="447" y="165"/>
                    </a:lnTo>
                    <a:lnTo>
                      <a:pt x="453" y="186"/>
                    </a:lnTo>
                    <a:lnTo>
                      <a:pt x="456" y="209"/>
                    </a:lnTo>
                    <a:lnTo>
                      <a:pt x="456" y="233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0" name="Freeform 164">
                <a:extLst>
                  <a:ext uri="{FF2B5EF4-FFF2-40B4-BE49-F238E27FC236}">
                    <a16:creationId xmlns:a16="http://schemas.microsoft.com/office/drawing/2014/main" id="{2DAA2FB1-A3A8-4AD9-A8A2-B14AF10C63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7" y="1951"/>
                <a:ext cx="457" cy="457"/>
              </a:xfrm>
              <a:custGeom>
                <a:avLst/>
                <a:gdLst>
                  <a:gd name="T0" fmla="*/ 453 w 457"/>
                  <a:gd name="T1" fmla="*/ 182 h 457"/>
                  <a:gd name="T2" fmla="*/ 430 w 457"/>
                  <a:gd name="T3" fmla="*/ 119 h 457"/>
                  <a:gd name="T4" fmla="*/ 392 w 457"/>
                  <a:gd name="T5" fmla="*/ 67 h 457"/>
                  <a:gd name="T6" fmla="*/ 338 w 457"/>
                  <a:gd name="T7" fmla="*/ 27 h 457"/>
                  <a:gd name="T8" fmla="*/ 275 w 457"/>
                  <a:gd name="T9" fmla="*/ 4 h 457"/>
                  <a:gd name="T10" fmla="*/ 206 w 457"/>
                  <a:gd name="T11" fmla="*/ 0 h 457"/>
                  <a:gd name="T12" fmla="*/ 141 w 457"/>
                  <a:gd name="T13" fmla="*/ 17 h 457"/>
                  <a:gd name="T14" fmla="*/ 83 w 457"/>
                  <a:gd name="T15" fmla="*/ 52 h 457"/>
                  <a:gd name="T16" fmla="*/ 39 w 457"/>
                  <a:gd name="T17" fmla="*/ 100 h 457"/>
                  <a:gd name="T18" fmla="*/ 10 w 457"/>
                  <a:gd name="T19" fmla="*/ 161 h 457"/>
                  <a:gd name="T20" fmla="*/ 0 w 457"/>
                  <a:gd name="T21" fmla="*/ 229 h 457"/>
                  <a:gd name="T22" fmla="*/ 10 w 457"/>
                  <a:gd name="T23" fmla="*/ 296 h 457"/>
                  <a:gd name="T24" fmla="*/ 39 w 457"/>
                  <a:gd name="T25" fmla="*/ 357 h 457"/>
                  <a:gd name="T26" fmla="*/ 83 w 457"/>
                  <a:gd name="T27" fmla="*/ 405 h 457"/>
                  <a:gd name="T28" fmla="*/ 141 w 457"/>
                  <a:gd name="T29" fmla="*/ 440 h 457"/>
                  <a:gd name="T30" fmla="*/ 206 w 457"/>
                  <a:gd name="T31" fmla="*/ 457 h 457"/>
                  <a:gd name="T32" fmla="*/ 275 w 457"/>
                  <a:gd name="T33" fmla="*/ 453 h 457"/>
                  <a:gd name="T34" fmla="*/ 338 w 457"/>
                  <a:gd name="T35" fmla="*/ 430 h 457"/>
                  <a:gd name="T36" fmla="*/ 392 w 457"/>
                  <a:gd name="T37" fmla="*/ 390 h 457"/>
                  <a:gd name="T38" fmla="*/ 430 w 457"/>
                  <a:gd name="T39" fmla="*/ 338 h 457"/>
                  <a:gd name="T40" fmla="*/ 453 w 457"/>
                  <a:gd name="T41" fmla="*/ 275 h 457"/>
                  <a:gd name="T42" fmla="*/ 450 w 457"/>
                  <a:gd name="T43" fmla="*/ 229 h 457"/>
                  <a:gd name="T44" fmla="*/ 440 w 457"/>
                  <a:gd name="T45" fmla="*/ 294 h 457"/>
                  <a:gd name="T46" fmla="*/ 411 w 457"/>
                  <a:gd name="T47" fmla="*/ 351 h 457"/>
                  <a:gd name="T48" fmla="*/ 369 w 457"/>
                  <a:gd name="T49" fmla="*/ 399 h 457"/>
                  <a:gd name="T50" fmla="*/ 315 w 457"/>
                  <a:gd name="T51" fmla="*/ 432 h 457"/>
                  <a:gd name="T52" fmla="*/ 252 w 457"/>
                  <a:gd name="T53" fmla="*/ 447 h 457"/>
                  <a:gd name="T54" fmla="*/ 185 w 457"/>
                  <a:gd name="T55" fmla="*/ 445 h 457"/>
                  <a:gd name="T56" fmla="*/ 123 w 457"/>
                  <a:gd name="T57" fmla="*/ 422 h 457"/>
                  <a:gd name="T58" fmla="*/ 73 w 457"/>
                  <a:gd name="T59" fmla="*/ 384 h 457"/>
                  <a:gd name="T60" fmla="*/ 35 w 457"/>
                  <a:gd name="T61" fmla="*/ 334 h 457"/>
                  <a:gd name="T62" fmla="*/ 14 w 457"/>
                  <a:gd name="T63" fmla="*/ 273 h 457"/>
                  <a:gd name="T64" fmla="*/ 10 w 457"/>
                  <a:gd name="T65" fmla="*/ 205 h 457"/>
                  <a:gd name="T66" fmla="*/ 25 w 457"/>
                  <a:gd name="T67" fmla="*/ 142 h 457"/>
                  <a:gd name="T68" fmla="*/ 60 w 457"/>
                  <a:gd name="T69" fmla="*/ 88 h 457"/>
                  <a:gd name="T70" fmla="*/ 106 w 457"/>
                  <a:gd name="T71" fmla="*/ 46 h 457"/>
                  <a:gd name="T72" fmla="*/ 164 w 457"/>
                  <a:gd name="T73" fmla="*/ 17 h 457"/>
                  <a:gd name="T74" fmla="*/ 229 w 457"/>
                  <a:gd name="T75" fmla="*/ 8 h 457"/>
                  <a:gd name="T76" fmla="*/ 294 w 457"/>
                  <a:gd name="T77" fmla="*/ 17 h 457"/>
                  <a:gd name="T78" fmla="*/ 352 w 457"/>
                  <a:gd name="T79" fmla="*/ 46 h 457"/>
                  <a:gd name="T80" fmla="*/ 400 w 457"/>
                  <a:gd name="T81" fmla="*/ 88 h 457"/>
                  <a:gd name="T82" fmla="*/ 432 w 457"/>
                  <a:gd name="T83" fmla="*/ 142 h 457"/>
                  <a:gd name="T84" fmla="*/ 450 w 457"/>
                  <a:gd name="T85" fmla="*/ 205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7"/>
                  <a:gd name="T130" fmla="*/ 0 h 457"/>
                  <a:gd name="T131" fmla="*/ 457 w 457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7" h="457">
                    <a:moveTo>
                      <a:pt x="457" y="229"/>
                    </a:moveTo>
                    <a:lnTo>
                      <a:pt x="457" y="205"/>
                    </a:lnTo>
                    <a:lnTo>
                      <a:pt x="453" y="182"/>
                    </a:lnTo>
                    <a:lnTo>
                      <a:pt x="448" y="161"/>
                    </a:lnTo>
                    <a:lnTo>
                      <a:pt x="440" y="140"/>
                    </a:lnTo>
                    <a:lnTo>
                      <a:pt x="430" y="119"/>
                    </a:lnTo>
                    <a:lnTo>
                      <a:pt x="419" y="100"/>
                    </a:lnTo>
                    <a:lnTo>
                      <a:pt x="405" y="83"/>
                    </a:lnTo>
                    <a:lnTo>
                      <a:pt x="392" y="67"/>
                    </a:lnTo>
                    <a:lnTo>
                      <a:pt x="375" y="52"/>
                    </a:lnTo>
                    <a:lnTo>
                      <a:pt x="357" y="38"/>
                    </a:lnTo>
                    <a:lnTo>
                      <a:pt x="338" y="27"/>
                    </a:lnTo>
                    <a:lnTo>
                      <a:pt x="319" y="17"/>
                    </a:lnTo>
                    <a:lnTo>
                      <a:pt x="298" y="10"/>
                    </a:lnTo>
                    <a:lnTo>
                      <a:pt x="275" y="4"/>
                    </a:lnTo>
                    <a:lnTo>
                      <a:pt x="252" y="0"/>
                    </a:lnTo>
                    <a:lnTo>
                      <a:pt x="229" y="0"/>
                    </a:lnTo>
                    <a:lnTo>
                      <a:pt x="206" y="0"/>
                    </a:lnTo>
                    <a:lnTo>
                      <a:pt x="183" y="4"/>
                    </a:lnTo>
                    <a:lnTo>
                      <a:pt x="162" y="10"/>
                    </a:lnTo>
                    <a:lnTo>
                      <a:pt x="141" y="17"/>
                    </a:lnTo>
                    <a:lnTo>
                      <a:pt x="119" y="27"/>
                    </a:lnTo>
                    <a:lnTo>
                      <a:pt x="102" y="38"/>
                    </a:lnTo>
                    <a:lnTo>
                      <a:pt x="83" y="52"/>
                    </a:lnTo>
                    <a:lnTo>
                      <a:pt x="68" y="67"/>
                    </a:lnTo>
                    <a:lnTo>
                      <a:pt x="52" y="83"/>
                    </a:lnTo>
                    <a:lnTo>
                      <a:pt x="39" y="100"/>
                    </a:lnTo>
                    <a:lnTo>
                      <a:pt x="27" y="119"/>
                    </a:lnTo>
                    <a:lnTo>
                      <a:pt x="18" y="140"/>
                    </a:lnTo>
                    <a:lnTo>
                      <a:pt x="10" y="161"/>
                    </a:lnTo>
                    <a:lnTo>
                      <a:pt x="4" y="182"/>
                    </a:lnTo>
                    <a:lnTo>
                      <a:pt x="2" y="205"/>
                    </a:lnTo>
                    <a:lnTo>
                      <a:pt x="0" y="229"/>
                    </a:lnTo>
                    <a:lnTo>
                      <a:pt x="2" y="252"/>
                    </a:lnTo>
                    <a:lnTo>
                      <a:pt x="4" y="275"/>
                    </a:lnTo>
                    <a:lnTo>
                      <a:pt x="10" y="296"/>
                    </a:lnTo>
                    <a:lnTo>
                      <a:pt x="18" y="317"/>
                    </a:lnTo>
                    <a:lnTo>
                      <a:pt x="27" y="338"/>
                    </a:lnTo>
                    <a:lnTo>
                      <a:pt x="39" y="357"/>
                    </a:lnTo>
                    <a:lnTo>
                      <a:pt x="52" y="374"/>
                    </a:lnTo>
                    <a:lnTo>
                      <a:pt x="68" y="390"/>
                    </a:lnTo>
                    <a:lnTo>
                      <a:pt x="83" y="405"/>
                    </a:lnTo>
                    <a:lnTo>
                      <a:pt x="102" y="419"/>
                    </a:lnTo>
                    <a:lnTo>
                      <a:pt x="119" y="430"/>
                    </a:lnTo>
                    <a:lnTo>
                      <a:pt x="141" y="440"/>
                    </a:lnTo>
                    <a:lnTo>
                      <a:pt x="162" y="447"/>
                    </a:lnTo>
                    <a:lnTo>
                      <a:pt x="183" y="453"/>
                    </a:lnTo>
                    <a:lnTo>
                      <a:pt x="206" y="457"/>
                    </a:lnTo>
                    <a:lnTo>
                      <a:pt x="229" y="457"/>
                    </a:lnTo>
                    <a:lnTo>
                      <a:pt x="252" y="457"/>
                    </a:lnTo>
                    <a:lnTo>
                      <a:pt x="275" y="453"/>
                    </a:lnTo>
                    <a:lnTo>
                      <a:pt x="298" y="447"/>
                    </a:lnTo>
                    <a:lnTo>
                      <a:pt x="319" y="440"/>
                    </a:lnTo>
                    <a:lnTo>
                      <a:pt x="338" y="430"/>
                    </a:lnTo>
                    <a:lnTo>
                      <a:pt x="357" y="419"/>
                    </a:lnTo>
                    <a:lnTo>
                      <a:pt x="375" y="405"/>
                    </a:lnTo>
                    <a:lnTo>
                      <a:pt x="392" y="390"/>
                    </a:lnTo>
                    <a:lnTo>
                      <a:pt x="405" y="374"/>
                    </a:lnTo>
                    <a:lnTo>
                      <a:pt x="419" y="357"/>
                    </a:lnTo>
                    <a:lnTo>
                      <a:pt x="430" y="338"/>
                    </a:lnTo>
                    <a:lnTo>
                      <a:pt x="440" y="317"/>
                    </a:lnTo>
                    <a:lnTo>
                      <a:pt x="448" y="296"/>
                    </a:lnTo>
                    <a:lnTo>
                      <a:pt x="453" y="275"/>
                    </a:lnTo>
                    <a:lnTo>
                      <a:pt x="457" y="252"/>
                    </a:lnTo>
                    <a:lnTo>
                      <a:pt x="457" y="229"/>
                    </a:lnTo>
                    <a:close/>
                    <a:moveTo>
                      <a:pt x="450" y="229"/>
                    </a:moveTo>
                    <a:lnTo>
                      <a:pt x="450" y="252"/>
                    </a:lnTo>
                    <a:lnTo>
                      <a:pt x="446" y="273"/>
                    </a:lnTo>
                    <a:lnTo>
                      <a:pt x="440" y="294"/>
                    </a:lnTo>
                    <a:lnTo>
                      <a:pt x="432" y="315"/>
                    </a:lnTo>
                    <a:lnTo>
                      <a:pt x="423" y="334"/>
                    </a:lnTo>
                    <a:lnTo>
                      <a:pt x="411" y="351"/>
                    </a:lnTo>
                    <a:lnTo>
                      <a:pt x="400" y="369"/>
                    </a:lnTo>
                    <a:lnTo>
                      <a:pt x="384" y="384"/>
                    </a:lnTo>
                    <a:lnTo>
                      <a:pt x="369" y="399"/>
                    </a:lnTo>
                    <a:lnTo>
                      <a:pt x="352" y="411"/>
                    </a:lnTo>
                    <a:lnTo>
                      <a:pt x="334" y="422"/>
                    </a:lnTo>
                    <a:lnTo>
                      <a:pt x="315" y="432"/>
                    </a:lnTo>
                    <a:lnTo>
                      <a:pt x="294" y="440"/>
                    </a:lnTo>
                    <a:lnTo>
                      <a:pt x="273" y="445"/>
                    </a:lnTo>
                    <a:lnTo>
                      <a:pt x="252" y="447"/>
                    </a:lnTo>
                    <a:lnTo>
                      <a:pt x="229" y="449"/>
                    </a:lnTo>
                    <a:lnTo>
                      <a:pt x="206" y="447"/>
                    </a:lnTo>
                    <a:lnTo>
                      <a:pt x="185" y="445"/>
                    </a:lnTo>
                    <a:lnTo>
                      <a:pt x="164" y="440"/>
                    </a:lnTo>
                    <a:lnTo>
                      <a:pt x="142" y="432"/>
                    </a:lnTo>
                    <a:lnTo>
                      <a:pt x="123" y="422"/>
                    </a:lnTo>
                    <a:lnTo>
                      <a:pt x="106" y="411"/>
                    </a:lnTo>
                    <a:lnTo>
                      <a:pt x="89" y="399"/>
                    </a:lnTo>
                    <a:lnTo>
                      <a:pt x="73" y="384"/>
                    </a:lnTo>
                    <a:lnTo>
                      <a:pt x="60" y="369"/>
                    </a:lnTo>
                    <a:lnTo>
                      <a:pt x="46" y="351"/>
                    </a:lnTo>
                    <a:lnTo>
                      <a:pt x="35" y="334"/>
                    </a:lnTo>
                    <a:lnTo>
                      <a:pt x="25" y="315"/>
                    </a:lnTo>
                    <a:lnTo>
                      <a:pt x="18" y="294"/>
                    </a:lnTo>
                    <a:lnTo>
                      <a:pt x="14" y="273"/>
                    </a:lnTo>
                    <a:lnTo>
                      <a:pt x="10" y="252"/>
                    </a:lnTo>
                    <a:lnTo>
                      <a:pt x="8" y="229"/>
                    </a:lnTo>
                    <a:lnTo>
                      <a:pt x="10" y="205"/>
                    </a:lnTo>
                    <a:lnTo>
                      <a:pt x="14" y="184"/>
                    </a:lnTo>
                    <a:lnTo>
                      <a:pt x="18" y="163"/>
                    </a:lnTo>
                    <a:lnTo>
                      <a:pt x="25" y="142"/>
                    </a:lnTo>
                    <a:lnTo>
                      <a:pt x="35" y="123"/>
                    </a:lnTo>
                    <a:lnTo>
                      <a:pt x="46" y="106"/>
                    </a:lnTo>
                    <a:lnTo>
                      <a:pt x="60" y="88"/>
                    </a:lnTo>
                    <a:lnTo>
                      <a:pt x="73" y="73"/>
                    </a:lnTo>
                    <a:lnTo>
                      <a:pt x="89" y="58"/>
                    </a:lnTo>
                    <a:lnTo>
                      <a:pt x="106" y="46"/>
                    </a:lnTo>
                    <a:lnTo>
                      <a:pt x="123" y="35"/>
                    </a:lnTo>
                    <a:lnTo>
                      <a:pt x="142" y="25"/>
                    </a:lnTo>
                    <a:lnTo>
                      <a:pt x="164" y="17"/>
                    </a:lnTo>
                    <a:lnTo>
                      <a:pt x="185" y="12"/>
                    </a:lnTo>
                    <a:lnTo>
                      <a:pt x="206" y="10"/>
                    </a:lnTo>
                    <a:lnTo>
                      <a:pt x="229" y="8"/>
                    </a:lnTo>
                    <a:lnTo>
                      <a:pt x="252" y="10"/>
                    </a:lnTo>
                    <a:lnTo>
                      <a:pt x="273" y="12"/>
                    </a:lnTo>
                    <a:lnTo>
                      <a:pt x="294" y="17"/>
                    </a:lnTo>
                    <a:lnTo>
                      <a:pt x="315" y="25"/>
                    </a:lnTo>
                    <a:lnTo>
                      <a:pt x="334" y="35"/>
                    </a:lnTo>
                    <a:lnTo>
                      <a:pt x="352" y="46"/>
                    </a:lnTo>
                    <a:lnTo>
                      <a:pt x="369" y="58"/>
                    </a:lnTo>
                    <a:lnTo>
                      <a:pt x="384" y="73"/>
                    </a:lnTo>
                    <a:lnTo>
                      <a:pt x="400" y="88"/>
                    </a:lnTo>
                    <a:lnTo>
                      <a:pt x="411" y="106"/>
                    </a:lnTo>
                    <a:lnTo>
                      <a:pt x="423" y="123"/>
                    </a:lnTo>
                    <a:lnTo>
                      <a:pt x="432" y="142"/>
                    </a:lnTo>
                    <a:lnTo>
                      <a:pt x="440" y="163"/>
                    </a:lnTo>
                    <a:lnTo>
                      <a:pt x="446" y="184"/>
                    </a:lnTo>
                    <a:lnTo>
                      <a:pt x="450" y="205"/>
                    </a:lnTo>
                    <a:lnTo>
                      <a:pt x="450" y="229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1" name="Freeform 165">
                <a:extLst>
                  <a:ext uri="{FF2B5EF4-FFF2-40B4-BE49-F238E27FC236}">
                    <a16:creationId xmlns:a16="http://schemas.microsoft.com/office/drawing/2014/main" id="{C3700C3B-4ED4-42ED-8CF7-AACC79B7EE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" y="1955"/>
                <a:ext cx="449" cy="449"/>
              </a:xfrm>
              <a:custGeom>
                <a:avLst/>
                <a:gdLst>
                  <a:gd name="T0" fmla="*/ 446 w 449"/>
                  <a:gd name="T1" fmla="*/ 178 h 449"/>
                  <a:gd name="T2" fmla="*/ 423 w 449"/>
                  <a:gd name="T3" fmla="*/ 117 h 449"/>
                  <a:gd name="T4" fmla="*/ 384 w 449"/>
                  <a:gd name="T5" fmla="*/ 65 h 449"/>
                  <a:gd name="T6" fmla="*/ 332 w 449"/>
                  <a:gd name="T7" fmla="*/ 27 h 449"/>
                  <a:gd name="T8" fmla="*/ 271 w 449"/>
                  <a:gd name="T9" fmla="*/ 4 h 449"/>
                  <a:gd name="T10" fmla="*/ 202 w 449"/>
                  <a:gd name="T11" fmla="*/ 0 h 449"/>
                  <a:gd name="T12" fmla="*/ 138 w 449"/>
                  <a:gd name="T13" fmla="*/ 17 h 449"/>
                  <a:gd name="T14" fmla="*/ 83 w 449"/>
                  <a:gd name="T15" fmla="*/ 52 h 449"/>
                  <a:gd name="T16" fmla="*/ 39 w 449"/>
                  <a:gd name="T17" fmla="*/ 100 h 449"/>
                  <a:gd name="T18" fmla="*/ 10 w 449"/>
                  <a:gd name="T19" fmla="*/ 157 h 449"/>
                  <a:gd name="T20" fmla="*/ 0 w 449"/>
                  <a:gd name="T21" fmla="*/ 225 h 449"/>
                  <a:gd name="T22" fmla="*/ 10 w 449"/>
                  <a:gd name="T23" fmla="*/ 292 h 449"/>
                  <a:gd name="T24" fmla="*/ 39 w 449"/>
                  <a:gd name="T25" fmla="*/ 349 h 449"/>
                  <a:gd name="T26" fmla="*/ 83 w 449"/>
                  <a:gd name="T27" fmla="*/ 397 h 449"/>
                  <a:gd name="T28" fmla="*/ 138 w 449"/>
                  <a:gd name="T29" fmla="*/ 432 h 449"/>
                  <a:gd name="T30" fmla="*/ 202 w 449"/>
                  <a:gd name="T31" fmla="*/ 449 h 449"/>
                  <a:gd name="T32" fmla="*/ 271 w 449"/>
                  <a:gd name="T33" fmla="*/ 445 h 449"/>
                  <a:gd name="T34" fmla="*/ 332 w 449"/>
                  <a:gd name="T35" fmla="*/ 422 h 449"/>
                  <a:gd name="T36" fmla="*/ 384 w 449"/>
                  <a:gd name="T37" fmla="*/ 384 h 449"/>
                  <a:gd name="T38" fmla="*/ 423 w 449"/>
                  <a:gd name="T39" fmla="*/ 332 h 449"/>
                  <a:gd name="T40" fmla="*/ 446 w 449"/>
                  <a:gd name="T41" fmla="*/ 271 h 449"/>
                  <a:gd name="T42" fmla="*/ 442 w 449"/>
                  <a:gd name="T43" fmla="*/ 225 h 449"/>
                  <a:gd name="T44" fmla="*/ 432 w 449"/>
                  <a:gd name="T45" fmla="*/ 290 h 449"/>
                  <a:gd name="T46" fmla="*/ 405 w 449"/>
                  <a:gd name="T47" fmla="*/ 345 h 449"/>
                  <a:gd name="T48" fmla="*/ 363 w 449"/>
                  <a:gd name="T49" fmla="*/ 391 h 449"/>
                  <a:gd name="T50" fmla="*/ 309 w 449"/>
                  <a:gd name="T51" fmla="*/ 424 h 449"/>
                  <a:gd name="T52" fmla="*/ 248 w 449"/>
                  <a:gd name="T53" fmla="*/ 439 h 449"/>
                  <a:gd name="T54" fmla="*/ 181 w 449"/>
                  <a:gd name="T55" fmla="*/ 436 h 449"/>
                  <a:gd name="T56" fmla="*/ 121 w 449"/>
                  <a:gd name="T57" fmla="*/ 415 h 449"/>
                  <a:gd name="T58" fmla="*/ 71 w 449"/>
                  <a:gd name="T59" fmla="*/ 378 h 449"/>
                  <a:gd name="T60" fmla="*/ 35 w 449"/>
                  <a:gd name="T61" fmla="*/ 328 h 449"/>
                  <a:gd name="T62" fmla="*/ 14 w 449"/>
                  <a:gd name="T63" fmla="*/ 269 h 449"/>
                  <a:gd name="T64" fmla="*/ 10 w 449"/>
                  <a:gd name="T65" fmla="*/ 201 h 449"/>
                  <a:gd name="T66" fmla="*/ 25 w 449"/>
                  <a:gd name="T67" fmla="*/ 140 h 449"/>
                  <a:gd name="T68" fmla="*/ 58 w 449"/>
                  <a:gd name="T69" fmla="*/ 86 h 449"/>
                  <a:gd name="T70" fmla="*/ 104 w 449"/>
                  <a:gd name="T71" fmla="*/ 44 h 449"/>
                  <a:gd name="T72" fmla="*/ 161 w 449"/>
                  <a:gd name="T73" fmla="*/ 17 h 449"/>
                  <a:gd name="T74" fmla="*/ 225 w 449"/>
                  <a:gd name="T75" fmla="*/ 8 h 449"/>
                  <a:gd name="T76" fmla="*/ 290 w 449"/>
                  <a:gd name="T77" fmla="*/ 17 h 449"/>
                  <a:gd name="T78" fmla="*/ 346 w 449"/>
                  <a:gd name="T79" fmla="*/ 44 h 449"/>
                  <a:gd name="T80" fmla="*/ 392 w 449"/>
                  <a:gd name="T81" fmla="*/ 86 h 449"/>
                  <a:gd name="T82" fmla="*/ 424 w 449"/>
                  <a:gd name="T83" fmla="*/ 140 h 449"/>
                  <a:gd name="T84" fmla="*/ 440 w 449"/>
                  <a:gd name="T85" fmla="*/ 201 h 4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49"/>
                  <a:gd name="T130" fmla="*/ 0 h 449"/>
                  <a:gd name="T131" fmla="*/ 449 w 449"/>
                  <a:gd name="T132" fmla="*/ 449 h 4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49" h="449">
                    <a:moveTo>
                      <a:pt x="449" y="225"/>
                    </a:moveTo>
                    <a:lnTo>
                      <a:pt x="449" y="201"/>
                    </a:lnTo>
                    <a:lnTo>
                      <a:pt x="446" y="178"/>
                    </a:lnTo>
                    <a:lnTo>
                      <a:pt x="440" y="157"/>
                    </a:lnTo>
                    <a:lnTo>
                      <a:pt x="432" y="136"/>
                    </a:lnTo>
                    <a:lnTo>
                      <a:pt x="423" y="117"/>
                    </a:lnTo>
                    <a:lnTo>
                      <a:pt x="411" y="100"/>
                    </a:lnTo>
                    <a:lnTo>
                      <a:pt x="400" y="82"/>
                    </a:lnTo>
                    <a:lnTo>
                      <a:pt x="384" y="65"/>
                    </a:lnTo>
                    <a:lnTo>
                      <a:pt x="369" y="52"/>
                    </a:lnTo>
                    <a:lnTo>
                      <a:pt x="352" y="38"/>
                    </a:lnTo>
                    <a:lnTo>
                      <a:pt x="332" y="27"/>
                    </a:lnTo>
                    <a:lnTo>
                      <a:pt x="313" y="17"/>
                    </a:lnTo>
                    <a:lnTo>
                      <a:pt x="292" y="10"/>
                    </a:lnTo>
                    <a:lnTo>
                      <a:pt x="271" y="4"/>
                    </a:lnTo>
                    <a:lnTo>
                      <a:pt x="248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1" y="4"/>
                    </a:lnTo>
                    <a:lnTo>
                      <a:pt x="158" y="10"/>
                    </a:lnTo>
                    <a:lnTo>
                      <a:pt x="138" y="17"/>
                    </a:lnTo>
                    <a:lnTo>
                      <a:pt x="117" y="27"/>
                    </a:lnTo>
                    <a:lnTo>
                      <a:pt x="100" y="38"/>
                    </a:lnTo>
                    <a:lnTo>
                      <a:pt x="83" y="52"/>
                    </a:lnTo>
                    <a:lnTo>
                      <a:pt x="65" y="65"/>
                    </a:lnTo>
                    <a:lnTo>
                      <a:pt x="52" y="82"/>
                    </a:lnTo>
                    <a:lnTo>
                      <a:pt x="39" y="100"/>
                    </a:lnTo>
                    <a:lnTo>
                      <a:pt x="27" y="117"/>
                    </a:lnTo>
                    <a:lnTo>
                      <a:pt x="17" y="136"/>
                    </a:lnTo>
                    <a:lnTo>
                      <a:pt x="10" y="157"/>
                    </a:lnTo>
                    <a:lnTo>
                      <a:pt x="6" y="178"/>
                    </a:lnTo>
                    <a:lnTo>
                      <a:pt x="2" y="201"/>
                    </a:lnTo>
                    <a:lnTo>
                      <a:pt x="0" y="225"/>
                    </a:lnTo>
                    <a:lnTo>
                      <a:pt x="2" y="248"/>
                    </a:lnTo>
                    <a:lnTo>
                      <a:pt x="6" y="271"/>
                    </a:lnTo>
                    <a:lnTo>
                      <a:pt x="10" y="292"/>
                    </a:lnTo>
                    <a:lnTo>
                      <a:pt x="17" y="313"/>
                    </a:lnTo>
                    <a:lnTo>
                      <a:pt x="27" y="332"/>
                    </a:lnTo>
                    <a:lnTo>
                      <a:pt x="39" y="349"/>
                    </a:lnTo>
                    <a:lnTo>
                      <a:pt x="52" y="368"/>
                    </a:lnTo>
                    <a:lnTo>
                      <a:pt x="65" y="384"/>
                    </a:lnTo>
                    <a:lnTo>
                      <a:pt x="83" y="397"/>
                    </a:lnTo>
                    <a:lnTo>
                      <a:pt x="100" y="411"/>
                    </a:lnTo>
                    <a:lnTo>
                      <a:pt x="117" y="422"/>
                    </a:lnTo>
                    <a:lnTo>
                      <a:pt x="138" y="432"/>
                    </a:lnTo>
                    <a:lnTo>
                      <a:pt x="158" y="439"/>
                    </a:lnTo>
                    <a:lnTo>
                      <a:pt x="181" y="445"/>
                    </a:lnTo>
                    <a:lnTo>
                      <a:pt x="202" y="449"/>
                    </a:lnTo>
                    <a:lnTo>
                      <a:pt x="225" y="449"/>
                    </a:lnTo>
                    <a:lnTo>
                      <a:pt x="248" y="449"/>
                    </a:lnTo>
                    <a:lnTo>
                      <a:pt x="271" y="445"/>
                    </a:lnTo>
                    <a:lnTo>
                      <a:pt x="292" y="439"/>
                    </a:lnTo>
                    <a:lnTo>
                      <a:pt x="313" y="432"/>
                    </a:lnTo>
                    <a:lnTo>
                      <a:pt x="332" y="422"/>
                    </a:lnTo>
                    <a:lnTo>
                      <a:pt x="352" y="411"/>
                    </a:lnTo>
                    <a:lnTo>
                      <a:pt x="369" y="397"/>
                    </a:lnTo>
                    <a:lnTo>
                      <a:pt x="384" y="384"/>
                    </a:lnTo>
                    <a:lnTo>
                      <a:pt x="400" y="368"/>
                    </a:lnTo>
                    <a:lnTo>
                      <a:pt x="411" y="349"/>
                    </a:lnTo>
                    <a:lnTo>
                      <a:pt x="423" y="332"/>
                    </a:lnTo>
                    <a:lnTo>
                      <a:pt x="432" y="313"/>
                    </a:lnTo>
                    <a:lnTo>
                      <a:pt x="440" y="292"/>
                    </a:lnTo>
                    <a:lnTo>
                      <a:pt x="446" y="271"/>
                    </a:lnTo>
                    <a:lnTo>
                      <a:pt x="449" y="248"/>
                    </a:lnTo>
                    <a:lnTo>
                      <a:pt x="449" y="225"/>
                    </a:lnTo>
                    <a:close/>
                    <a:moveTo>
                      <a:pt x="442" y="225"/>
                    </a:moveTo>
                    <a:lnTo>
                      <a:pt x="440" y="248"/>
                    </a:lnTo>
                    <a:lnTo>
                      <a:pt x="438" y="269"/>
                    </a:lnTo>
                    <a:lnTo>
                      <a:pt x="432" y="290"/>
                    </a:lnTo>
                    <a:lnTo>
                      <a:pt x="424" y="309"/>
                    </a:lnTo>
                    <a:lnTo>
                      <a:pt x="415" y="328"/>
                    </a:lnTo>
                    <a:lnTo>
                      <a:pt x="405" y="345"/>
                    </a:lnTo>
                    <a:lnTo>
                      <a:pt x="392" y="363"/>
                    </a:lnTo>
                    <a:lnTo>
                      <a:pt x="378" y="378"/>
                    </a:lnTo>
                    <a:lnTo>
                      <a:pt x="363" y="391"/>
                    </a:lnTo>
                    <a:lnTo>
                      <a:pt x="346" y="405"/>
                    </a:lnTo>
                    <a:lnTo>
                      <a:pt x="328" y="415"/>
                    </a:lnTo>
                    <a:lnTo>
                      <a:pt x="309" y="424"/>
                    </a:lnTo>
                    <a:lnTo>
                      <a:pt x="290" y="432"/>
                    </a:lnTo>
                    <a:lnTo>
                      <a:pt x="269" y="436"/>
                    </a:lnTo>
                    <a:lnTo>
                      <a:pt x="248" y="439"/>
                    </a:lnTo>
                    <a:lnTo>
                      <a:pt x="225" y="441"/>
                    </a:lnTo>
                    <a:lnTo>
                      <a:pt x="204" y="439"/>
                    </a:lnTo>
                    <a:lnTo>
                      <a:pt x="181" y="436"/>
                    </a:lnTo>
                    <a:lnTo>
                      <a:pt x="161" y="432"/>
                    </a:lnTo>
                    <a:lnTo>
                      <a:pt x="140" y="424"/>
                    </a:lnTo>
                    <a:lnTo>
                      <a:pt x="121" y="415"/>
                    </a:lnTo>
                    <a:lnTo>
                      <a:pt x="104" y="405"/>
                    </a:lnTo>
                    <a:lnTo>
                      <a:pt x="87" y="391"/>
                    </a:lnTo>
                    <a:lnTo>
                      <a:pt x="71" y="378"/>
                    </a:lnTo>
                    <a:lnTo>
                      <a:pt x="58" y="363"/>
                    </a:lnTo>
                    <a:lnTo>
                      <a:pt x="46" y="345"/>
                    </a:lnTo>
                    <a:lnTo>
                      <a:pt x="35" y="328"/>
                    </a:lnTo>
                    <a:lnTo>
                      <a:pt x="25" y="309"/>
                    </a:lnTo>
                    <a:lnTo>
                      <a:pt x="19" y="290"/>
                    </a:lnTo>
                    <a:lnTo>
                      <a:pt x="14" y="269"/>
                    </a:lnTo>
                    <a:lnTo>
                      <a:pt x="10" y="248"/>
                    </a:lnTo>
                    <a:lnTo>
                      <a:pt x="8" y="225"/>
                    </a:lnTo>
                    <a:lnTo>
                      <a:pt x="10" y="201"/>
                    </a:lnTo>
                    <a:lnTo>
                      <a:pt x="14" y="180"/>
                    </a:lnTo>
                    <a:lnTo>
                      <a:pt x="19" y="159"/>
                    </a:lnTo>
                    <a:lnTo>
                      <a:pt x="25" y="140"/>
                    </a:lnTo>
                    <a:lnTo>
                      <a:pt x="35" y="121"/>
                    </a:lnTo>
                    <a:lnTo>
                      <a:pt x="46" y="104"/>
                    </a:lnTo>
                    <a:lnTo>
                      <a:pt x="58" y="86"/>
                    </a:lnTo>
                    <a:lnTo>
                      <a:pt x="71" y="71"/>
                    </a:lnTo>
                    <a:lnTo>
                      <a:pt x="87" y="58"/>
                    </a:lnTo>
                    <a:lnTo>
                      <a:pt x="104" y="44"/>
                    </a:lnTo>
                    <a:lnTo>
                      <a:pt x="121" y="34"/>
                    </a:lnTo>
                    <a:lnTo>
                      <a:pt x="140" y="25"/>
                    </a:lnTo>
                    <a:lnTo>
                      <a:pt x="161" y="17"/>
                    </a:lnTo>
                    <a:lnTo>
                      <a:pt x="181" y="13"/>
                    </a:lnTo>
                    <a:lnTo>
                      <a:pt x="204" y="10"/>
                    </a:lnTo>
                    <a:lnTo>
                      <a:pt x="225" y="8"/>
                    </a:lnTo>
                    <a:lnTo>
                      <a:pt x="248" y="10"/>
                    </a:lnTo>
                    <a:lnTo>
                      <a:pt x="269" y="13"/>
                    </a:lnTo>
                    <a:lnTo>
                      <a:pt x="290" y="17"/>
                    </a:lnTo>
                    <a:lnTo>
                      <a:pt x="309" y="25"/>
                    </a:lnTo>
                    <a:lnTo>
                      <a:pt x="328" y="34"/>
                    </a:lnTo>
                    <a:lnTo>
                      <a:pt x="346" y="44"/>
                    </a:lnTo>
                    <a:lnTo>
                      <a:pt x="363" y="58"/>
                    </a:lnTo>
                    <a:lnTo>
                      <a:pt x="378" y="71"/>
                    </a:lnTo>
                    <a:lnTo>
                      <a:pt x="392" y="86"/>
                    </a:lnTo>
                    <a:lnTo>
                      <a:pt x="405" y="104"/>
                    </a:lnTo>
                    <a:lnTo>
                      <a:pt x="415" y="121"/>
                    </a:lnTo>
                    <a:lnTo>
                      <a:pt x="424" y="140"/>
                    </a:lnTo>
                    <a:lnTo>
                      <a:pt x="432" y="159"/>
                    </a:lnTo>
                    <a:lnTo>
                      <a:pt x="438" y="180"/>
                    </a:lnTo>
                    <a:lnTo>
                      <a:pt x="440" y="201"/>
                    </a:lnTo>
                    <a:lnTo>
                      <a:pt x="442" y="22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2" name="Freeform 166">
                <a:extLst>
                  <a:ext uri="{FF2B5EF4-FFF2-40B4-BE49-F238E27FC236}">
                    <a16:creationId xmlns:a16="http://schemas.microsoft.com/office/drawing/2014/main" id="{FA30A395-A236-4B7B-9F1C-6FD2383329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" y="1959"/>
                <a:ext cx="442" cy="441"/>
              </a:xfrm>
              <a:custGeom>
                <a:avLst/>
                <a:gdLst>
                  <a:gd name="T0" fmla="*/ 438 w 442"/>
                  <a:gd name="T1" fmla="*/ 176 h 441"/>
                  <a:gd name="T2" fmla="*/ 415 w 442"/>
                  <a:gd name="T3" fmla="*/ 115 h 441"/>
                  <a:gd name="T4" fmla="*/ 376 w 442"/>
                  <a:gd name="T5" fmla="*/ 65 h 441"/>
                  <a:gd name="T6" fmla="*/ 326 w 442"/>
                  <a:gd name="T7" fmla="*/ 27 h 441"/>
                  <a:gd name="T8" fmla="*/ 265 w 442"/>
                  <a:gd name="T9" fmla="*/ 4 h 441"/>
                  <a:gd name="T10" fmla="*/ 198 w 442"/>
                  <a:gd name="T11" fmla="*/ 2 h 441"/>
                  <a:gd name="T12" fmla="*/ 134 w 442"/>
                  <a:gd name="T13" fmla="*/ 17 h 441"/>
                  <a:gd name="T14" fmla="*/ 81 w 442"/>
                  <a:gd name="T15" fmla="*/ 50 h 441"/>
                  <a:gd name="T16" fmla="*/ 38 w 442"/>
                  <a:gd name="T17" fmla="*/ 98 h 441"/>
                  <a:gd name="T18" fmla="*/ 10 w 442"/>
                  <a:gd name="T19" fmla="*/ 155 h 441"/>
                  <a:gd name="T20" fmla="*/ 0 w 442"/>
                  <a:gd name="T21" fmla="*/ 221 h 441"/>
                  <a:gd name="T22" fmla="*/ 10 w 442"/>
                  <a:gd name="T23" fmla="*/ 286 h 441"/>
                  <a:gd name="T24" fmla="*/ 38 w 442"/>
                  <a:gd name="T25" fmla="*/ 343 h 441"/>
                  <a:gd name="T26" fmla="*/ 81 w 442"/>
                  <a:gd name="T27" fmla="*/ 391 h 441"/>
                  <a:gd name="T28" fmla="*/ 134 w 442"/>
                  <a:gd name="T29" fmla="*/ 424 h 441"/>
                  <a:gd name="T30" fmla="*/ 198 w 442"/>
                  <a:gd name="T31" fmla="*/ 439 h 441"/>
                  <a:gd name="T32" fmla="*/ 265 w 442"/>
                  <a:gd name="T33" fmla="*/ 437 h 441"/>
                  <a:gd name="T34" fmla="*/ 326 w 442"/>
                  <a:gd name="T35" fmla="*/ 414 h 441"/>
                  <a:gd name="T36" fmla="*/ 376 w 442"/>
                  <a:gd name="T37" fmla="*/ 376 h 441"/>
                  <a:gd name="T38" fmla="*/ 415 w 442"/>
                  <a:gd name="T39" fmla="*/ 326 h 441"/>
                  <a:gd name="T40" fmla="*/ 438 w 442"/>
                  <a:gd name="T41" fmla="*/ 265 h 441"/>
                  <a:gd name="T42" fmla="*/ 434 w 442"/>
                  <a:gd name="T43" fmla="*/ 221 h 441"/>
                  <a:gd name="T44" fmla="*/ 424 w 442"/>
                  <a:gd name="T45" fmla="*/ 284 h 441"/>
                  <a:gd name="T46" fmla="*/ 397 w 442"/>
                  <a:gd name="T47" fmla="*/ 340 h 441"/>
                  <a:gd name="T48" fmla="*/ 357 w 442"/>
                  <a:gd name="T49" fmla="*/ 384 h 441"/>
                  <a:gd name="T50" fmla="*/ 303 w 442"/>
                  <a:gd name="T51" fmla="*/ 416 h 441"/>
                  <a:gd name="T52" fmla="*/ 244 w 442"/>
                  <a:gd name="T53" fmla="*/ 432 h 441"/>
                  <a:gd name="T54" fmla="*/ 179 w 442"/>
                  <a:gd name="T55" fmla="*/ 428 h 441"/>
                  <a:gd name="T56" fmla="*/ 119 w 442"/>
                  <a:gd name="T57" fmla="*/ 407 h 441"/>
                  <a:gd name="T58" fmla="*/ 71 w 442"/>
                  <a:gd name="T59" fmla="*/ 370 h 441"/>
                  <a:gd name="T60" fmla="*/ 35 w 442"/>
                  <a:gd name="T61" fmla="*/ 322 h 441"/>
                  <a:gd name="T62" fmla="*/ 13 w 442"/>
                  <a:gd name="T63" fmla="*/ 263 h 441"/>
                  <a:gd name="T64" fmla="*/ 10 w 442"/>
                  <a:gd name="T65" fmla="*/ 199 h 441"/>
                  <a:gd name="T66" fmla="*/ 25 w 442"/>
                  <a:gd name="T67" fmla="*/ 138 h 441"/>
                  <a:gd name="T68" fmla="*/ 58 w 442"/>
                  <a:gd name="T69" fmla="*/ 86 h 441"/>
                  <a:gd name="T70" fmla="*/ 102 w 442"/>
                  <a:gd name="T71" fmla="*/ 44 h 441"/>
                  <a:gd name="T72" fmla="*/ 157 w 442"/>
                  <a:gd name="T73" fmla="*/ 17 h 441"/>
                  <a:gd name="T74" fmla="*/ 221 w 442"/>
                  <a:gd name="T75" fmla="*/ 7 h 441"/>
                  <a:gd name="T76" fmla="*/ 284 w 442"/>
                  <a:gd name="T77" fmla="*/ 17 h 441"/>
                  <a:gd name="T78" fmla="*/ 340 w 442"/>
                  <a:gd name="T79" fmla="*/ 44 h 441"/>
                  <a:gd name="T80" fmla="*/ 386 w 442"/>
                  <a:gd name="T81" fmla="*/ 86 h 441"/>
                  <a:gd name="T82" fmla="*/ 417 w 442"/>
                  <a:gd name="T83" fmla="*/ 138 h 441"/>
                  <a:gd name="T84" fmla="*/ 432 w 442"/>
                  <a:gd name="T85" fmla="*/ 199 h 4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42"/>
                  <a:gd name="T130" fmla="*/ 0 h 441"/>
                  <a:gd name="T131" fmla="*/ 442 w 442"/>
                  <a:gd name="T132" fmla="*/ 441 h 4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42" h="441">
                    <a:moveTo>
                      <a:pt x="442" y="221"/>
                    </a:moveTo>
                    <a:lnTo>
                      <a:pt x="442" y="197"/>
                    </a:lnTo>
                    <a:lnTo>
                      <a:pt x="438" y="176"/>
                    </a:lnTo>
                    <a:lnTo>
                      <a:pt x="432" y="155"/>
                    </a:lnTo>
                    <a:lnTo>
                      <a:pt x="424" y="134"/>
                    </a:lnTo>
                    <a:lnTo>
                      <a:pt x="415" y="115"/>
                    </a:lnTo>
                    <a:lnTo>
                      <a:pt x="403" y="98"/>
                    </a:lnTo>
                    <a:lnTo>
                      <a:pt x="392" y="80"/>
                    </a:lnTo>
                    <a:lnTo>
                      <a:pt x="376" y="65"/>
                    </a:lnTo>
                    <a:lnTo>
                      <a:pt x="361" y="50"/>
                    </a:lnTo>
                    <a:lnTo>
                      <a:pt x="344" y="38"/>
                    </a:lnTo>
                    <a:lnTo>
                      <a:pt x="326" y="27"/>
                    </a:lnTo>
                    <a:lnTo>
                      <a:pt x="307" y="17"/>
                    </a:lnTo>
                    <a:lnTo>
                      <a:pt x="286" y="9"/>
                    </a:lnTo>
                    <a:lnTo>
                      <a:pt x="265" y="4"/>
                    </a:lnTo>
                    <a:lnTo>
                      <a:pt x="244" y="2"/>
                    </a:lnTo>
                    <a:lnTo>
                      <a:pt x="221" y="0"/>
                    </a:lnTo>
                    <a:lnTo>
                      <a:pt x="198" y="2"/>
                    </a:lnTo>
                    <a:lnTo>
                      <a:pt x="177" y="4"/>
                    </a:lnTo>
                    <a:lnTo>
                      <a:pt x="156" y="9"/>
                    </a:lnTo>
                    <a:lnTo>
                      <a:pt x="134" y="17"/>
                    </a:lnTo>
                    <a:lnTo>
                      <a:pt x="115" y="27"/>
                    </a:lnTo>
                    <a:lnTo>
                      <a:pt x="98" y="38"/>
                    </a:lnTo>
                    <a:lnTo>
                      <a:pt x="81" y="50"/>
                    </a:lnTo>
                    <a:lnTo>
                      <a:pt x="65" y="65"/>
                    </a:lnTo>
                    <a:lnTo>
                      <a:pt x="52" y="80"/>
                    </a:lnTo>
                    <a:lnTo>
                      <a:pt x="38" y="98"/>
                    </a:lnTo>
                    <a:lnTo>
                      <a:pt x="27" y="115"/>
                    </a:lnTo>
                    <a:lnTo>
                      <a:pt x="17" y="134"/>
                    </a:lnTo>
                    <a:lnTo>
                      <a:pt x="10" y="155"/>
                    </a:lnTo>
                    <a:lnTo>
                      <a:pt x="6" y="176"/>
                    </a:lnTo>
                    <a:lnTo>
                      <a:pt x="2" y="197"/>
                    </a:lnTo>
                    <a:lnTo>
                      <a:pt x="0" y="221"/>
                    </a:lnTo>
                    <a:lnTo>
                      <a:pt x="2" y="244"/>
                    </a:lnTo>
                    <a:lnTo>
                      <a:pt x="6" y="265"/>
                    </a:lnTo>
                    <a:lnTo>
                      <a:pt x="10" y="286"/>
                    </a:lnTo>
                    <a:lnTo>
                      <a:pt x="17" y="307"/>
                    </a:lnTo>
                    <a:lnTo>
                      <a:pt x="27" y="326"/>
                    </a:lnTo>
                    <a:lnTo>
                      <a:pt x="38" y="343"/>
                    </a:lnTo>
                    <a:lnTo>
                      <a:pt x="52" y="361"/>
                    </a:lnTo>
                    <a:lnTo>
                      <a:pt x="65" y="376"/>
                    </a:lnTo>
                    <a:lnTo>
                      <a:pt x="81" y="391"/>
                    </a:lnTo>
                    <a:lnTo>
                      <a:pt x="98" y="403"/>
                    </a:lnTo>
                    <a:lnTo>
                      <a:pt x="115" y="414"/>
                    </a:lnTo>
                    <a:lnTo>
                      <a:pt x="134" y="424"/>
                    </a:lnTo>
                    <a:lnTo>
                      <a:pt x="156" y="432"/>
                    </a:lnTo>
                    <a:lnTo>
                      <a:pt x="177" y="437"/>
                    </a:lnTo>
                    <a:lnTo>
                      <a:pt x="198" y="439"/>
                    </a:lnTo>
                    <a:lnTo>
                      <a:pt x="221" y="441"/>
                    </a:lnTo>
                    <a:lnTo>
                      <a:pt x="244" y="439"/>
                    </a:lnTo>
                    <a:lnTo>
                      <a:pt x="265" y="437"/>
                    </a:lnTo>
                    <a:lnTo>
                      <a:pt x="286" y="432"/>
                    </a:lnTo>
                    <a:lnTo>
                      <a:pt x="307" y="424"/>
                    </a:lnTo>
                    <a:lnTo>
                      <a:pt x="326" y="414"/>
                    </a:lnTo>
                    <a:lnTo>
                      <a:pt x="344" y="403"/>
                    </a:lnTo>
                    <a:lnTo>
                      <a:pt x="361" y="391"/>
                    </a:lnTo>
                    <a:lnTo>
                      <a:pt x="376" y="376"/>
                    </a:lnTo>
                    <a:lnTo>
                      <a:pt x="392" y="361"/>
                    </a:lnTo>
                    <a:lnTo>
                      <a:pt x="403" y="343"/>
                    </a:lnTo>
                    <a:lnTo>
                      <a:pt x="415" y="326"/>
                    </a:lnTo>
                    <a:lnTo>
                      <a:pt x="424" y="307"/>
                    </a:lnTo>
                    <a:lnTo>
                      <a:pt x="432" y="286"/>
                    </a:lnTo>
                    <a:lnTo>
                      <a:pt x="438" y="265"/>
                    </a:lnTo>
                    <a:lnTo>
                      <a:pt x="442" y="244"/>
                    </a:lnTo>
                    <a:lnTo>
                      <a:pt x="442" y="221"/>
                    </a:lnTo>
                    <a:close/>
                    <a:moveTo>
                      <a:pt x="434" y="221"/>
                    </a:moveTo>
                    <a:lnTo>
                      <a:pt x="432" y="242"/>
                    </a:lnTo>
                    <a:lnTo>
                      <a:pt x="430" y="263"/>
                    </a:lnTo>
                    <a:lnTo>
                      <a:pt x="424" y="284"/>
                    </a:lnTo>
                    <a:lnTo>
                      <a:pt x="417" y="303"/>
                    </a:lnTo>
                    <a:lnTo>
                      <a:pt x="407" y="322"/>
                    </a:lnTo>
                    <a:lnTo>
                      <a:pt x="397" y="340"/>
                    </a:lnTo>
                    <a:lnTo>
                      <a:pt x="386" y="355"/>
                    </a:lnTo>
                    <a:lnTo>
                      <a:pt x="371" y="370"/>
                    </a:lnTo>
                    <a:lnTo>
                      <a:pt x="357" y="384"/>
                    </a:lnTo>
                    <a:lnTo>
                      <a:pt x="340" y="397"/>
                    </a:lnTo>
                    <a:lnTo>
                      <a:pt x="323" y="407"/>
                    </a:lnTo>
                    <a:lnTo>
                      <a:pt x="303" y="416"/>
                    </a:lnTo>
                    <a:lnTo>
                      <a:pt x="284" y="424"/>
                    </a:lnTo>
                    <a:lnTo>
                      <a:pt x="263" y="428"/>
                    </a:lnTo>
                    <a:lnTo>
                      <a:pt x="244" y="432"/>
                    </a:lnTo>
                    <a:lnTo>
                      <a:pt x="221" y="434"/>
                    </a:lnTo>
                    <a:lnTo>
                      <a:pt x="200" y="432"/>
                    </a:lnTo>
                    <a:lnTo>
                      <a:pt x="179" y="428"/>
                    </a:lnTo>
                    <a:lnTo>
                      <a:pt x="157" y="424"/>
                    </a:lnTo>
                    <a:lnTo>
                      <a:pt x="138" y="416"/>
                    </a:lnTo>
                    <a:lnTo>
                      <a:pt x="119" y="407"/>
                    </a:lnTo>
                    <a:lnTo>
                      <a:pt x="102" y="397"/>
                    </a:lnTo>
                    <a:lnTo>
                      <a:pt x="86" y="384"/>
                    </a:lnTo>
                    <a:lnTo>
                      <a:pt x="71" y="370"/>
                    </a:lnTo>
                    <a:lnTo>
                      <a:pt x="58" y="355"/>
                    </a:lnTo>
                    <a:lnTo>
                      <a:pt x="46" y="340"/>
                    </a:lnTo>
                    <a:lnTo>
                      <a:pt x="35" y="322"/>
                    </a:lnTo>
                    <a:lnTo>
                      <a:pt x="25" y="303"/>
                    </a:lnTo>
                    <a:lnTo>
                      <a:pt x="19" y="284"/>
                    </a:lnTo>
                    <a:lnTo>
                      <a:pt x="13" y="263"/>
                    </a:lnTo>
                    <a:lnTo>
                      <a:pt x="10" y="242"/>
                    </a:lnTo>
                    <a:lnTo>
                      <a:pt x="10" y="221"/>
                    </a:lnTo>
                    <a:lnTo>
                      <a:pt x="10" y="199"/>
                    </a:lnTo>
                    <a:lnTo>
                      <a:pt x="13" y="178"/>
                    </a:lnTo>
                    <a:lnTo>
                      <a:pt x="19" y="157"/>
                    </a:lnTo>
                    <a:lnTo>
                      <a:pt x="25" y="138"/>
                    </a:lnTo>
                    <a:lnTo>
                      <a:pt x="35" y="119"/>
                    </a:lnTo>
                    <a:lnTo>
                      <a:pt x="46" y="102"/>
                    </a:lnTo>
                    <a:lnTo>
                      <a:pt x="58" y="86"/>
                    </a:lnTo>
                    <a:lnTo>
                      <a:pt x="71" y="71"/>
                    </a:lnTo>
                    <a:lnTo>
                      <a:pt x="86" y="57"/>
                    </a:lnTo>
                    <a:lnTo>
                      <a:pt x="102" y="44"/>
                    </a:lnTo>
                    <a:lnTo>
                      <a:pt x="119" y="34"/>
                    </a:lnTo>
                    <a:lnTo>
                      <a:pt x="138" y="25"/>
                    </a:lnTo>
                    <a:lnTo>
                      <a:pt x="157" y="17"/>
                    </a:lnTo>
                    <a:lnTo>
                      <a:pt x="179" y="13"/>
                    </a:lnTo>
                    <a:lnTo>
                      <a:pt x="200" y="9"/>
                    </a:lnTo>
                    <a:lnTo>
                      <a:pt x="221" y="7"/>
                    </a:lnTo>
                    <a:lnTo>
                      <a:pt x="244" y="9"/>
                    </a:lnTo>
                    <a:lnTo>
                      <a:pt x="263" y="13"/>
                    </a:lnTo>
                    <a:lnTo>
                      <a:pt x="284" y="17"/>
                    </a:lnTo>
                    <a:lnTo>
                      <a:pt x="303" y="25"/>
                    </a:lnTo>
                    <a:lnTo>
                      <a:pt x="323" y="34"/>
                    </a:lnTo>
                    <a:lnTo>
                      <a:pt x="340" y="44"/>
                    </a:lnTo>
                    <a:lnTo>
                      <a:pt x="357" y="57"/>
                    </a:lnTo>
                    <a:lnTo>
                      <a:pt x="371" y="71"/>
                    </a:lnTo>
                    <a:lnTo>
                      <a:pt x="386" y="86"/>
                    </a:lnTo>
                    <a:lnTo>
                      <a:pt x="397" y="102"/>
                    </a:lnTo>
                    <a:lnTo>
                      <a:pt x="407" y="119"/>
                    </a:lnTo>
                    <a:lnTo>
                      <a:pt x="417" y="138"/>
                    </a:lnTo>
                    <a:lnTo>
                      <a:pt x="424" y="157"/>
                    </a:lnTo>
                    <a:lnTo>
                      <a:pt x="430" y="178"/>
                    </a:lnTo>
                    <a:lnTo>
                      <a:pt x="432" y="199"/>
                    </a:lnTo>
                    <a:lnTo>
                      <a:pt x="434" y="221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3" name="Freeform 167">
                <a:extLst>
                  <a:ext uri="{FF2B5EF4-FFF2-40B4-BE49-F238E27FC236}">
                    <a16:creationId xmlns:a16="http://schemas.microsoft.com/office/drawing/2014/main" id="{BB883436-650F-41AE-AB03-7E1F1B158C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9" y="1963"/>
                <a:ext cx="434" cy="433"/>
              </a:xfrm>
              <a:custGeom>
                <a:avLst/>
                <a:gdLst>
                  <a:gd name="T0" fmla="*/ 430 w 434"/>
                  <a:gd name="T1" fmla="*/ 172 h 433"/>
                  <a:gd name="T2" fmla="*/ 407 w 434"/>
                  <a:gd name="T3" fmla="*/ 113 h 433"/>
                  <a:gd name="T4" fmla="*/ 370 w 434"/>
                  <a:gd name="T5" fmla="*/ 63 h 433"/>
                  <a:gd name="T6" fmla="*/ 320 w 434"/>
                  <a:gd name="T7" fmla="*/ 26 h 433"/>
                  <a:gd name="T8" fmla="*/ 261 w 434"/>
                  <a:gd name="T9" fmla="*/ 5 h 433"/>
                  <a:gd name="T10" fmla="*/ 196 w 434"/>
                  <a:gd name="T11" fmla="*/ 2 h 433"/>
                  <a:gd name="T12" fmla="*/ 132 w 434"/>
                  <a:gd name="T13" fmla="*/ 17 h 433"/>
                  <a:gd name="T14" fmla="*/ 79 w 434"/>
                  <a:gd name="T15" fmla="*/ 50 h 433"/>
                  <a:gd name="T16" fmla="*/ 38 w 434"/>
                  <a:gd name="T17" fmla="*/ 96 h 433"/>
                  <a:gd name="T18" fmla="*/ 11 w 434"/>
                  <a:gd name="T19" fmla="*/ 151 h 433"/>
                  <a:gd name="T20" fmla="*/ 0 w 434"/>
                  <a:gd name="T21" fmla="*/ 217 h 433"/>
                  <a:gd name="T22" fmla="*/ 11 w 434"/>
                  <a:gd name="T23" fmla="*/ 282 h 433"/>
                  <a:gd name="T24" fmla="*/ 38 w 434"/>
                  <a:gd name="T25" fmla="*/ 337 h 433"/>
                  <a:gd name="T26" fmla="*/ 79 w 434"/>
                  <a:gd name="T27" fmla="*/ 383 h 433"/>
                  <a:gd name="T28" fmla="*/ 132 w 434"/>
                  <a:gd name="T29" fmla="*/ 416 h 433"/>
                  <a:gd name="T30" fmla="*/ 196 w 434"/>
                  <a:gd name="T31" fmla="*/ 431 h 433"/>
                  <a:gd name="T32" fmla="*/ 261 w 434"/>
                  <a:gd name="T33" fmla="*/ 430 h 433"/>
                  <a:gd name="T34" fmla="*/ 320 w 434"/>
                  <a:gd name="T35" fmla="*/ 407 h 433"/>
                  <a:gd name="T36" fmla="*/ 370 w 434"/>
                  <a:gd name="T37" fmla="*/ 370 h 433"/>
                  <a:gd name="T38" fmla="*/ 407 w 434"/>
                  <a:gd name="T39" fmla="*/ 320 h 433"/>
                  <a:gd name="T40" fmla="*/ 430 w 434"/>
                  <a:gd name="T41" fmla="*/ 261 h 433"/>
                  <a:gd name="T42" fmla="*/ 426 w 434"/>
                  <a:gd name="T43" fmla="*/ 217 h 433"/>
                  <a:gd name="T44" fmla="*/ 416 w 434"/>
                  <a:gd name="T45" fmla="*/ 278 h 433"/>
                  <a:gd name="T46" fmla="*/ 390 w 434"/>
                  <a:gd name="T47" fmla="*/ 334 h 433"/>
                  <a:gd name="T48" fmla="*/ 349 w 434"/>
                  <a:gd name="T49" fmla="*/ 378 h 433"/>
                  <a:gd name="T50" fmla="*/ 297 w 434"/>
                  <a:gd name="T51" fmla="*/ 408 h 433"/>
                  <a:gd name="T52" fmla="*/ 238 w 434"/>
                  <a:gd name="T53" fmla="*/ 424 h 433"/>
                  <a:gd name="T54" fmla="*/ 175 w 434"/>
                  <a:gd name="T55" fmla="*/ 420 h 433"/>
                  <a:gd name="T56" fmla="*/ 119 w 434"/>
                  <a:gd name="T57" fmla="*/ 399 h 433"/>
                  <a:gd name="T58" fmla="*/ 71 w 434"/>
                  <a:gd name="T59" fmla="*/ 364 h 433"/>
                  <a:gd name="T60" fmla="*/ 34 w 434"/>
                  <a:gd name="T61" fmla="*/ 316 h 433"/>
                  <a:gd name="T62" fmla="*/ 13 w 434"/>
                  <a:gd name="T63" fmla="*/ 259 h 433"/>
                  <a:gd name="T64" fmla="*/ 9 w 434"/>
                  <a:gd name="T65" fmla="*/ 195 h 433"/>
                  <a:gd name="T66" fmla="*/ 25 w 434"/>
                  <a:gd name="T67" fmla="*/ 136 h 433"/>
                  <a:gd name="T68" fmla="*/ 57 w 434"/>
                  <a:gd name="T69" fmla="*/ 84 h 433"/>
                  <a:gd name="T70" fmla="*/ 102 w 434"/>
                  <a:gd name="T71" fmla="*/ 44 h 433"/>
                  <a:gd name="T72" fmla="*/ 155 w 434"/>
                  <a:gd name="T73" fmla="*/ 17 h 433"/>
                  <a:gd name="T74" fmla="*/ 217 w 434"/>
                  <a:gd name="T75" fmla="*/ 9 h 433"/>
                  <a:gd name="T76" fmla="*/ 278 w 434"/>
                  <a:gd name="T77" fmla="*/ 17 h 433"/>
                  <a:gd name="T78" fmla="*/ 334 w 434"/>
                  <a:gd name="T79" fmla="*/ 44 h 433"/>
                  <a:gd name="T80" fmla="*/ 378 w 434"/>
                  <a:gd name="T81" fmla="*/ 84 h 433"/>
                  <a:gd name="T82" fmla="*/ 409 w 434"/>
                  <a:gd name="T83" fmla="*/ 136 h 433"/>
                  <a:gd name="T84" fmla="*/ 424 w 434"/>
                  <a:gd name="T85" fmla="*/ 195 h 4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4"/>
                  <a:gd name="T130" fmla="*/ 0 h 433"/>
                  <a:gd name="T131" fmla="*/ 434 w 434"/>
                  <a:gd name="T132" fmla="*/ 433 h 4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4" h="433">
                    <a:moveTo>
                      <a:pt x="434" y="217"/>
                    </a:moveTo>
                    <a:lnTo>
                      <a:pt x="432" y="193"/>
                    </a:lnTo>
                    <a:lnTo>
                      <a:pt x="430" y="172"/>
                    </a:lnTo>
                    <a:lnTo>
                      <a:pt x="424" y="151"/>
                    </a:lnTo>
                    <a:lnTo>
                      <a:pt x="416" y="132"/>
                    </a:lnTo>
                    <a:lnTo>
                      <a:pt x="407" y="113"/>
                    </a:lnTo>
                    <a:lnTo>
                      <a:pt x="397" y="96"/>
                    </a:lnTo>
                    <a:lnTo>
                      <a:pt x="384" y="78"/>
                    </a:lnTo>
                    <a:lnTo>
                      <a:pt x="370" y="63"/>
                    </a:lnTo>
                    <a:lnTo>
                      <a:pt x="355" y="50"/>
                    </a:lnTo>
                    <a:lnTo>
                      <a:pt x="338" y="36"/>
                    </a:lnTo>
                    <a:lnTo>
                      <a:pt x="320" y="26"/>
                    </a:lnTo>
                    <a:lnTo>
                      <a:pt x="301" y="17"/>
                    </a:lnTo>
                    <a:lnTo>
                      <a:pt x="282" y="9"/>
                    </a:lnTo>
                    <a:lnTo>
                      <a:pt x="261" y="5"/>
                    </a:lnTo>
                    <a:lnTo>
                      <a:pt x="240" y="2"/>
                    </a:lnTo>
                    <a:lnTo>
                      <a:pt x="217" y="0"/>
                    </a:lnTo>
                    <a:lnTo>
                      <a:pt x="196" y="2"/>
                    </a:lnTo>
                    <a:lnTo>
                      <a:pt x="173" y="5"/>
                    </a:lnTo>
                    <a:lnTo>
                      <a:pt x="153" y="9"/>
                    </a:lnTo>
                    <a:lnTo>
                      <a:pt x="132" y="17"/>
                    </a:lnTo>
                    <a:lnTo>
                      <a:pt x="113" y="26"/>
                    </a:lnTo>
                    <a:lnTo>
                      <a:pt x="96" y="36"/>
                    </a:lnTo>
                    <a:lnTo>
                      <a:pt x="79" y="50"/>
                    </a:lnTo>
                    <a:lnTo>
                      <a:pt x="63" y="63"/>
                    </a:lnTo>
                    <a:lnTo>
                      <a:pt x="50" y="78"/>
                    </a:lnTo>
                    <a:lnTo>
                      <a:pt x="38" y="96"/>
                    </a:lnTo>
                    <a:lnTo>
                      <a:pt x="27" y="113"/>
                    </a:lnTo>
                    <a:lnTo>
                      <a:pt x="17" y="132"/>
                    </a:lnTo>
                    <a:lnTo>
                      <a:pt x="11" y="151"/>
                    </a:lnTo>
                    <a:lnTo>
                      <a:pt x="6" y="172"/>
                    </a:lnTo>
                    <a:lnTo>
                      <a:pt x="2" y="193"/>
                    </a:lnTo>
                    <a:lnTo>
                      <a:pt x="0" y="217"/>
                    </a:lnTo>
                    <a:lnTo>
                      <a:pt x="2" y="240"/>
                    </a:lnTo>
                    <a:lnTo>
                      <a:pt x="6" y="261"/>
                    </a:lnTo>
                    <a:lnTo>
                      <a:pt x="11" y="282"/>
                    </a:lnTo>
                    <a:lnTo>
                      <a:pt x="17" y="301"/>
                    </a:lnTo>
                    <a:lnTo>
                      <a:pt x="27" y="320"/>
                    </a:lnTo>
                    <a:lnTo>
                      <a:pt x="38" y="337"/>
                    </a:lnTo>
                    <a:lnTo>
                      <a:pt x="50" y="355"/>
                    </a:lnTo>
                    <a:lnTo>
                      <a:pt x="63" y="370"/>
                    </a:lnTo>
                    <a:lnTo>
                      <a:pt x="79" y="383"/>
                    </a:lnTo>
                    <a:lnTo>
                      <a:pt x="96" y="397"/>
                    </a:lnTo>
                    <a:lnTo>
                      <a:pt x="113" y="407"/>
                    </a:lnTo>
                    <a:lnTo>
                      <a:pt x="132" y="416"/>
                    </a:lnTo>
                    <a:lnTo>
                      <a:pt x="153" y="424"/>
                    </a:lnTo>
                    <a:lnTo>
                      <a:pt x="173" y="430"/>
                    </a:lnTo>
                    <a:lnTo>
                      <a:pt x="196" y="431"/>
                    </a:lnTo>
                    <a:lnTo>
                      <a:pt x="217" y="433"/>
                    </a:lnTo>
                    <a:lnTo>
                      <a:pt x="240" y="431"/>
                    </a:lnTo>
                    <a:lnTo>
                      <a:pt x="261" y="430"/>
                    </a:lnTo>
                    <a:lnTo>
                      <a:pt x="282" y="424"/>
                    </a:lnTo>
                    <a:lnTo>
                      <a:pt x="301" y="416"/>
                    </a:lnTo>
                    <a:lnTo>
                      <a:pt x="320" y="407"/>
                    </a:lnTo>
                    <a:lnTo>
                      <a:pt x="338" y="397"/>
                    </a:lnTo>
                    <a:lnTo>
                      <a:pt x="355" y="383"/>
                    </a:lnTo>
                    <a:lnTo>
                      <a:pt x="370" y="370"/>
                    </a:lnTo>
                    <a:lnTo>
                      <a:pt x="384" y="355"/>
                    </a:lnTo>
                    <a:lnTo>
                      <a:pt x="397" y="337"/>
                    </a:lnTo>
                    <a:lnTo>
                      <a:pt x="407" y="320"/>
                    </a:lnTo>
                    <a:lnTo>
                      <a:pt x="416" y="301"/>
                    </a:lnTo>
                    <a:lnTo>
                      <a:pt x="424" y="282"/>
                    </a:lnTo>
                    <a:lnTo>
                      <a:pt x="430" y="261"/>
                    </a:lnTo>
                    <a:lnTo>
                      <a:pt x="432" y="240"/>
                    </a:lnTo>
                    <a:lnTo>
                      <a:pt x="434" y="217"/>
                    </a:lnTo>
                    <a:close/>
                    <a:moveTo>
                      <a:pt x="426" y="217"/>
                    </a:moveTo>
                    <a:lnTo>
                      <a:pt x="424" y="238"/>
                    </a:lnTo>
                    <a:lnTo>
                      <a:pt x="420" y="259"/>
                    </a:lnTo>
                    <a:lnTo>
                      <a:pt x="416" y="278"/>
                    </a:lnTo>
                    <a:lnTo>
                      <a:pt x="409" y="297"/>
                    </a:lnTo>
                    <a:lnTo>
                      <a:pt x="401" y="316"/>
                    </a:lnTo>
                    <a:lnTo>
                      <a:pt x="390" y="334"/>
                    </a:lnTo>
                    <a:lnTo>
                      <a:pt x="378" y="349"/>
                    </a:lnTo>
                    <a:lnTo>
                      <a:pt x="365" y="364"/>
                    </a:lnTo>
                    <a:lnTo>
                      <a:pt x="349" y="378"/>
                    </a:lnTo>
                    <a:lnTo>
                      <a:pt x="334" y="389"/>
                    </a:lnTo>
                    <a:lnTo>
                      <a:pt x="317" y="399"/>
                    </a:lnTo>
                    <a:lnTo>
                      <a:pt x="297" y="408"/>
                    </a:lnTo>
                    <a:lnTo>
                      <a:pt x="278" y="416"/>
                    </a:lnTo>
                    <a:lnTo>
                      <a:pt x="259" y="420"/>
                    </a:lnTo>
                    <a:lnTo>
                      <a:pt x="238" y="424"/>
                    </a:lnTo>
                    <a:lnTo>
                      <a:pt x="217" y="424"/>
                    </a:lnTo>
                    <a:lnTo>
                      <a:pt x="196" y="424"/>
                    </a:lnTo>
                    <a:lnTo>
                      <a:pt x="175" y="420"/>
                    </a:lnTo>
                    <a:lnTo>
                      <a:pt x="155" y="416"/>
                    </a:lnTo>
                    <a:lnTo>
                      <a:pt x="136" y="408"/>
                    </a:lnTo>
                    <a:lnTo>
                      <a:pt x="119" y="399"/>
                    </a:lnTo>
                    <a:lnTo>
                      <a:pt x="102" y="389"/>
                    </a:lnTo>
                    <a:lnTo>
                      <a:pt x="84" y="378"/>
                    </a:lnTo>
                    <a:lnTo>
                      <a:pt x="71" y="364"/>
                    </a:lnTo>
                    <a:lnTo>
                      <a:pt x="57" y="349"/>
                    </a:lnTo>
                    <a:lnTo>
                      <a:pt x="44" y="334"/>
                    </a:lnTo>
                    <a:lnTo>
                      <a:pt x="34" y="316"/>
                    </a:lnTo>
                    <a:lnTo>
                      <a:pt x="25" y="297"/>
                    </a:lnTo>
                    <a:lnTo>
                      <a:pt x="19" y="278"/>
                    </a:lnTo>
                    <a:lnTo>
                      <a:pt x="13" y="259"/>
                    </a:lnTo>
                    <a:lnTo>
                      <a:pt x="9" y="238"/>
                    </a:lnTo>
                    <a:lnTo>
                      <a:pt x="9" y="217"/>
                    </a:lnTo>
                    <a:lnTo>
                      <a:pt x="9" y="195"/>
                    </a:lnTo>
                    <a:lnTo>
                      <a:pt x="13" y="174"/>
                    </a:lnTo>
                    <a:lnTo>
                      <a:pt x="19" y="155"/>
                    </a:lnTo>
                    <a:lnTo>
                      <a:pt x="25" y="136"/>
                    </a:lnTo>
                    <a:lnTo>
                      <a:pt x="34" y="117"/>
                    </a:lnTo>
                    <a:lnTo>
                      <a:pt x="44" y="99"/>
                    </a:lnTo>
                    <a:lnTo>
                      <a:pt x="57" y="84"/>
                    </a:lnTo>
                    <a:lnTo>
                      <a:pt x="71" y="69"/>
                    </a:lnTo>
                    <a:lnTo>
                      <a:pt x="84" y="55"/>
                    </a:lnTo>
                    <a:lnTo>
                      <a:pt x="102" y="44"/>
                    </a:lnTo>
                    <a:lnTo>
                      <a:pt x="119" y="34"/>
                    </a:lnTo>
                    <a:lnTo>
                      <a:pt x="136" y="25"/>
                    </a:lnTo>
                    <a:lnTo>
                      <a:pt x="155" y="17"/>
                    </a:lnTo>
                    <a:lnTo>
                      <a:pt x="175" y="13"/>
                    </a:lnTo>
                    <a:lnTo>
                      <a:pt x="196" y="9"/>
                    </a:lnTo>
                    <a:lnTo>
                      <a:pt x="217" y="9"/>
                    </a:lnTo>
                    <a:lnTo>
                      <a:pt x="238" y="9"/>
                    </a:lnTo>
                    <a:lnTo>
                      <a:pt x="259" y="13"/>
                    </a:lnTo>
                    <a:lnTo>
                      <a:pt x="278" y="17"/>
                    </a:lnTo>
                    <a:lnTo>
                      <a:pt x="297" y="25"/>
                    </a:lnTo>
                    <a:lnTo>
                      <a:pt x="317" y="34"/>
                    </a:lnTo>
                    <a:lnTo>
                      <a:pt x="334" y="44"/>
                    </a:lnTo>
                    <a:lnTo>
                      <a:pt x="349" y="55"/>
                    </a:lnTo>
                    <a:lnTo>
                      <a:pt x="365" y="69"/>
                    </a:lnTo>
                    <a:lnTo>
                      <a:pt x="378" y="84"/>
                    </a:lnTo>
                    <a:lnTo>
                      <a:pt x="390" y="99"/>
                    </a:lnTo>
                    <a:lnTo>
                      <a:pt x="401" y="117"/>
                    </a:lnTo>
                    <a:lnTo>
                      <a:pt x="409" y="136"/>
                    </a:lnTo>
                    <a:lnTo>
                      <a:pt x="416" y="155"/>
                    </a:lnTo>
                    <a:lnTo>
                      <a:pt x="420" y="174"/>
                    </a:lnTo>
                    <a:lnTo>
                      <a:pt x="424" y="195"/>
                    </a:lnTo>
                    <a:lnTo>
                      <a:pt x="426" y="217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4" name="Freeform 168">
                <a:extLst>
                  <a:ext uri="{FF2B5EF4-FFF2-40B4-BE49-F238E27FC236}">
                    <a16:creationId xmlns:a16="http://schemas.microsoft.com/office/drawing/2014/main" id="{EA97823C-45FA-4762-9F53-57275C1504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5" y="1966"/>
                <a:ext cx="424" cy="427"/>
              </a:xfrm>
              <a:custGeom>
                <a:avLst/>
                <a:gdLst>
                  <a:gd name="T0" fmla="*/ 420 w 424"/>
                  <a:gd name="T1" fmla="*/ 171 h 427"/>
                  <a:gd name="T2" fmla="*/ 397 w 424"/>
                  <a:gd name="T3" fmla="*/ 112 h 427"/>
                  <a:gd name="T4" fmla="*/ 361 w 424"/>
                  <a:gd name="T5" fmla="*/ 64 h 427"/>
                  <a:gd name="T6" fmla="*/ 313 w 424"/>
                  <a:gd name="T7" fmla="*/ 27 h 427"/>
                  <a:gd name="T8" fmla="*/ 253 w 424"/>
                  <a:gd name="T9" fmla="*/ 6 h 427"/>
                  <a:gd name="T10" fmla="*/ 190 w 424"/>
                  <a:gd name="T11" fmla="*/ 2 h 427"/>
                  <a:gd name="T12" fmla="*/ 128 w 424"/>
                  <a:gd name="T13" fmla="*/ 18 h 427"/>
                  <a:gd name="T14" fmla="*/ 76 w 424"/>
                  <a:gd name="T15" fmla="*/ 50 h 427"/>
                  <a:gd name="T16" fmla="*/ 36 w 424"/>
                  <a:gd name="T17" fmla="*/ 95 h 427"/>
                  <a:gd name="T18" fmla="*/ 9 w 424"/>
                  <a:gd name="T19" fmla="*/ 150 h 427"/>
                  <a:gd name="T20" fmla="*/ 0 w 424"/>
                  <a:gd name="T21" fmla="*/ 214 h 427"/>
                  <a:gd name="T22" fmla="*/ 9 w 424"/>
                  <a:gd name="T23" fmla="*/ 277 h 427"/>
                  <a:gd name="T24" fmla="*/ 36 w 424"/>
                  <a:gd name="T25" fmla="*/ 333 h 427"/>
                  <a:gd name="T26" fmla="*/ 76 w 424"/>
                  <a:gd name="T27" fmla="*/ 377 h 427"/>
                  <a:gd name="T28" fmla="*/ 128 w 424"/>
                  <a:gd name="T29" fmla="*/ 409 h 427"/>
                  <a:gd name="T30" fmla="*/ 190 w 424"/>
                  <a:gd name="T31" fmla="*/ 425 h 427"/>
                  <a:gd name="T32" fmla="*/ 253 w 424"/>
                  <a:gd name="T33" fmla="*/ 421 h 427"/>
                  <a:gd name="T34" fmla="*/ 313 w 424"/>
                  <a:gd name="T35" fmla="*/ 400 h 427"/>
                  <a:gd name="T36" fmla="*/ 361 w 424"/>
                  <a:gd name="T37" fmla="*/ 363 h 427"/>
                  <a:gd name="T38" fmla="*/ 397 w 424"/>
                  <a:gd name="T39" fmla="*/ 315 h 427"/>
                  <a:gd name="T40" fmla="*/ 420 w 424"/>
                  <a:gd name="T41" fmla="*/ 256 h 427"/>
                  <a:gd name="T42" fmla="*/ 414 w 424"/>
                  <a:gd name="T43" fmla="*/ 214 h 427"/>
                  <a:gd name="T44" fmla="*/ 407 w 424"/>
                  <a:gd name="T45" fmla="*/ 275 h 427"/>
                  <a:gd name="T46" fmla="*/ 380 w 424"/>
                  <a:gd name="T47" fmla="*/ 327 h 427"/>
                  <a:gd name="T48" fmla="*/ 341 w 424"/>
                  <a:gd name="T49" fmla="*/ 371 h 427"/>
                  <a:gd name="T50" fmla="*/ 291 w 424"/>
                  <a:gd name="T51" fmla="*/ 402 h 427"/>
                  <a:gd name="T52" fmla="*/ 232 w 424"/>
                  <a:gd name="T53" fmla="*/ 417 h 427"/>
                  <a:gd name="T54" fmla="*/ 171 w 424"/>
                  <a:gd name="T55" fmla="*/ 413 h 427"/>
                  <a:gd name="T56" fmla="*/ 115 w 424"/>
                  <a:gd name="T57" fmla="*/ 392 h 427"/>
                  <a:gd name="T58" fmla="*/ 67 w 424"/>
                  <a:gd name="T59" fmla="*/ 357 h 427"/>
                  <a:gd name="T60" fmla="*/ 32 w 424"/>
                  <a:gd name="T61" fmla="*/ 311 h 427"/>
                  <a:gd name="T62" fmla="*/ 11 w 424"/>
                  <a:gd name="T63" fmla="*/ 254 h 427"/>
                  <a:gd name="T64" fmla="*/ 9 w 424"/>
                  <a:gd name="T65" fmla="*/ 192 h 427"/>
                  <a:gd name="T66" fmla="*/ 23 w 424"/>
                  <a:gd name="T67" fmla="*/ 135 h 427"/>
                  <a:gd name="T68" fmla="*/ 53 w 424"/>
                  <a:gd name="T69" fmla="*/ 83 h 427"/>
                  <a:gd name="T70" fmla="*/ 98 w 424"/>
                  <a:gd name="T71" fmla="*/ 45 h 427"/>
                  <a:gd name="T72" fmla="*/ 151 w 424"/>
                  <a:gd name="T73" fmla="*/ 18 h 427"/>
                  <a:gd name="T74" fmla="*/ 211 w 424"/>
                  <a:gd name="T75" fmla="*/ 10 h 427"/>
                  <a:gd name="T76" fmla="*/ 272 w 424"/>
                  <a:gd name="T77" fmla="*/ 18 h 427"/>
                  <a:gd name="T78" fmla="*/ 326 w 424"/>
                  <a:gd name="T79" fmla="*/ 45 h 427"/>
                  <a:gd name="T80" fmla="*/ 368 w 424"/>
                  <a:gd name="T81" fmla="*/ 83 h 427"/>
                  <a:gd name="T82" fmla="*/ 399 w 424"/>
                  <a:gd name="T83" fmla="*/ 135 h 427"/>
                  <a:gd name="T84" fmla="*/ 414 w 424"/>
                  <a:gd name="T85" fmla="*/ 192 h 4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24"/>
                  <a:gd name="T130" fmla="*/ 0 h 427"/>
                  <a:gd name="T131" fmla="*/ 424 w 424"/>
                  <a:gd name="T132" fmla="*/ 427 h 4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24" h="427">
                    <a:moveTo>
                      <a:pt x="424" y="214"/>
                    </a:moveTo>
                    <a:lnTo>
                      <a:pt x="422" y="192"/>
                    </a:lnTo>
                    <a:lnTo>
                      <a:pt x="420" y="171"/>
                    </a:lnTo>
                    <a:lnTo>
                      <a:pt x="414" y="150"/>
                    </a:lnTo>
                    <a:lnTo>
                      <a:pt x="407" y="131"/>
                    </a:lnTo>
                    <a:lnTo>
                      <a:pt x="397" y="112"/>
                    </a:lnTo>
                    <a:lnTo>
                      <a:pt x="387" y="95"/>
                    </a:lnTo>
                    <a:lnTo>
                      <a:pt x="376" y="79"/>
                    </a:lnTo>
                    <a:lnTo>
                      <a:pt x="361" y="64"/>
                    </a:lnTo>
                    <a:lnTo>
                      <a:pt x="347" y="50"/>
                    </a:lnTo>
                    <a:lnTo>
                      <a:pt x="330" y="37"/>
                    </a:lnTo>
                    <a:lnTo>
                      <a:pt x="313" y="27"/>
                    </a:lnTo>
                    <a:lnTo>
                      <a:pt x="293" y="18"/>
                    </a:lnTo>
                    <a:lnTo>
                      <a:pt x="274" y="10"/>
                    </a:lnTo>
                    <a:lnTo>
                      <a:pt x="253" y="6"/>
                    </a:lnTo>
                    <a:lnTo>
                      <a:pt x="234" y="2"/>
                    </a:lnTo>
                    <a:lnTo>
                      <a:pt x="211" y="0"/>
                    </a:lnTo>
                    <a:lnTo>
                      <a:pt x="190" y="2"/>
                    </a:lnTo>
                    <a:lnTo>
                      <a:pt x="169" y="6"/>
                    </a:lnTo>
                    <a:lnTo>
                      <a:pt x="147" y="10"/>
                    </a:lnTo>
                    <a:lnTo>
                      <a:pt x="128" y="18"/>
                    </a:lnTo>
                    <a:lnTo>
                      <a:pt x="109" y="27"/>
                    </a:lnTo>
                    <a:lnTo>
                      <a:pt x="92" y="37"/>
                    </a:lnTo>
                    <a:lnTo>
                      <a:pt x="76" y="50"/>
                    </a:lnTo>
                    <a:lnTo>
                      <a:pt x="61" y="64"/>
                    </a:lnTo>
                    <a:lnTo>
                      <a:pt x="48" y="79"/>
                    </a:lnTo>
                    <a:lnTo>
                      <a:pt x="36" y="95"/>
                    </a:lnTo>
                    <a:lnTo>
                      <a:pt x="25" y="112"/>
                    </a:lnTo>
                    <a:lnTo>
                      <a:pt x="15" y="131"/>
                    </a:lnTo>
                    <a:lnTo>
                      <a:pt x="9" y="150"/>
                    </a:lnTo>
                    <a:lnTo>
                      <a:pt x="3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5"/>
                    </a:lnTo>
                    <a:lnTo>
                      <a:pt x="3" y="256"/>
                    </a:lnTo>
                    <a:lnTo>
                      <a:pt x="9" y="277"/>
                    </a:lnTo>
                    <a:lnTo>
                      <a:pt x="15" y="296"/>
                    </a:lnTo>
                    <a:lnTo>
                      <a:pt x="25" y="315"/>
                    </a:lnTo>
                    <a:lnTo>
                      <a:pt x="36" y="333"/>
                    </a:lnTo>
                    <a:lnTo>
                      <a:pt x="48" y="348"/>
                    </a:lnTo>
                    <a:lnTo>
                      <a:pt x="61" y="363"/>
                    </a:lnTo>
                    <a:lnTo>
                      <a:pt x="76" y="377"/>
                    </a:lnTo>
                    <a:lnTo>
                      <a:pt x="92" y="390"/>
                    </a:lnTo>
                    <a:lnTo>
                      <a:pt x="109" y="400"/>
                    </a:lnTo>
                    <a:lnTo>
                      <a:pt x="128" y="409"/>
                    </a:lnTo>
                    <a:lnTo>
                      <a:pt x="147" y="417"/>
                    </a:lnTo>
                    <a:lnTo>
                      <a:pt x="169" y="421"/>
                    </a:lnTo>
                    <a:lnTo>
                      <a:pt x="190" y="425"/>
                    </a:lnTo>
                    <a:lnTo>
                      <a:pt x="211" y="427"/>
                    </a:lnTo>
                    <a:lnTo>
                      <a:pt x="234" y="425"/>
                    </a:lnTo>
                    <a:lnTo>
                      <a:pt x="253" y="421"/>
                    </a:lnTo>
                    <a:lnTo>
                      <a:pt x="274" y="417"/>
                    </a:lnTo>
                    <a:lnTo>
                      <a:pt x="293" y="409"/>
                    </a:lnTo>
                    <a:lnTo>
                      <a:pt x="313" y="400"/>
                    </a:lnTo>
                    <a:lnTo>
                      <a:pt x="330" y="390"/>
                    </a:lnTo>
                    <a:lnTo>
                      <a:pt x="347" y="377"/>
                    </a:lnTo>
                    <a:lnTo>
                      <a:pt x="361" y="363"/>
                    </a:lnTo>
                    <a:lnTo>
                      <a:pt x="376" y="348"/>
                    </a:lnTo>
                    <a:lnTo>
                      <a:pt x="387" y="333"/>
                    </a:lnTo>
                    <a:lnTo>
                      <a:pt x="397" y="315"/>
                    </a:lnTo>
                    <a:lnTo>
                      <a:pt x="407" y="296"/>
                    </a:lnTo>
                    <a:lnTo>
                      <a:pt x="414" y="277"/>
                    </a:lnTo>
                    <a:lnTo>
                      <a:pt x="420" y="256"/>
                    </a:lnTo>
                    <a:lnTo>
                      <a:pt x="422" y="235"/>
                    </a:lnTo>
                    <a:lnTo>
                      <a:pt x="424" y="214"/>
                    </a:lnTo>
                    <a:close/>
                    <a:moveTo>
                      <a:pt x="414" y="214"/>
                    </a:moveTo>
                    <a:lnTo>
                      <a:pt x="414" y="235"/>
                    </a:lnTo>
                    <a:lnTo>
                      <a:pt x="410" y="254"/>
                    </a:lnTo>
                    <a:lnTo>
                      <a:pt x="407" y="275"/>
                    </a:lnTo>
                    <a:lnTo>
                      <a:pt x="399" y="292"/>
                    </a:lnTo>
                    <a:lnTo>
                      <a:pt x="391" y="311"/>
                    </a:lnTo>
                    <a:lnTo>
                      <a:pt x="380" y="327"/>
                    </a:lnTo>
                    <a:lnTo>
                      <a:pt x="368" y="344"/>
                    </a:lnTo>
                    <a:lnTo>
                      <a:pt x="355" y="357"/>
                    </a:lnTo>
                    <a:lnTo>
                      <a:pt x="341" y="371"/>
                    </a:lnTo>
                    <a:lnTo>
                      <a:pt x="326" y="382"/>
                    </a:lnTo>
                    <a:lnTo>
                      <a:pt x="309" y="392"/>
                    </a:lnTo>
                    <a:lnTo>
                      <a:pt x="291" y="402"/>
                    </a:lnTo>
                    <a:lnTo>
                      <a:pt x="272" y="409"/>
                    </a:lnTo>
                    <a:lnTo>
                      <a:pt x="253" y="413"/>
                    </a:lnTo>
                    <a:lnTo>
                      <a:pt x="232" y="417"/>
                    </a:lnTo>
                    <a:lnTo>
                      <a:pt x="211" y="417"/>
                    </a:lnTo>
                    <a:lnTo>
                      <a:pt x="190" y="417"/>
                    </a:lnTo>
                    <a:lnTo>
                      <a:pt x="171" y="413"/>
                    </a:lnTo>
                    <a:lnTo>
                      <a:pt x="151" y="409"/>
                    </a:lnTo>
                    <a:lnTo>
                      <a:pt x="132" y="402"/>
                    </a:lnTo>
                    <a:lnTo>
                      <a:pt x="115" y="392"/>
                    </a:lnTo>
                    <a:lnTo>
                      <a:pt x="98" y="382"/>
                    </a:lnTo>
                    <a:lnTo>
                      <a:pt x="82" y="371"/>
                    </a:lnTo>
                    <a:lnTo>
                      <a:pt x="67" y="357"/>
                    </a:lnTo>
                    <a:lnTo>
                      <a:pt x="53" y="344"/>
                    </a:lnTo>
                    <a:lnTo>
                      <a:pt x="42" y="327"/>
                    </a:lnTo>
                    <a:lnTo>
                      <a:pt x="32" y="311"/>
                    </a:lnTo>
                    <a:lnTo>
                      <a:pt x="23" y="292"/>
                    </a:lnTo>
                    <a:lnTo>
                      <a:pt x="17" y="275"/>
                    </a:lnTo>
                    <a:lnTo>
                      <a:pt x="11" y="254"/>
                    </a:lnTo>
                    <a:lnTo>
                      <a:pt x="9" y="235"/>
                    </a:lnTo>
                    <a:lnTo>
                      <a:pt x="7" y="214"/>
                    </a:lnTo>
                    <a:lnTo>
                      <a:pt x="9" y="192"/>
                    </a:lnTo>
                    <a:lnTo>
                      <a:pt x="11" y="173"/>
                    </a:lnTo>
                    <a:lnTo>
                      <a:pt x="17" y="152"/>
                    </a:lnTo>
                    <a:lnTo>
                      <a:pt x="23" y="135"/>
                    </a:lnTo>
                    <a:lnTo>
                      <a:pt x="32" y="116"/>
                    </a:lnTo>
                    <a:lnTo>
                      <a:pt x="42" y="100"/>
                    </a:lnTo>
                    <a:lnTo>
                      <a:pt x="53" y="83"/>
                    </a:lnTo>
                    <a:lnTo>
                      <a:pt x="67" y="70"/>
                    </a:lnTo>
                    <a:lnTo>
                      <a:pt x="82" y="56"/>
                    </a:lnTo>
                    <a:lnTo>
                      <a:pt x="98" y="45"/>
                    </a:lnTo>
                    <a:lnTo>
                      <a:pt x="115" y="35"/>
                    </a:lnTo>
                    <a:lnTo>
                      <a:pt x="132" y="25"/>
                    </a:lnTo>
                    <a:lnTo>
                      <a:pt x="151" y="18"/>
                    </a:lnTo>
                    <a:lnTo>
                      <a:pt x="171" y="14"/>
                    </a:lnTo>
                    <a:lnTo>
                      <a:pt x="190" y="10"/>
                    </a:lnTo>
                    <a:lnTo>
                      <a:pt x="211" y="10"/>
                    </a:lnTo>
                    <a:lnTo>
                      <a:pt x="232" y="10"/>
                    </a:lnTo>
                    <a:lnTo>
                      <a:pt x="253" y="14"/>
                    </a:lnTo>
                    <a:lnTo>
                      <a:pt x="272" y="18"/>
                    </a:lnTo>
                    <a:lnTo>
                      <a:pt x="291" y="25"/>
                    </a:lnTo>
                    <a:lnTo>
                      <a:pt x="309" y="35"/>
                    </a:lnTo>
                    <a:lnTo>
                      <a:pt x="326" y="45"/>
                    </a:lnTo>
                    <a:lnTo>
                      <a:pt x="341" y="56"/>
                    </a:lnTo>
                    <a:lnTo>
                      <a:pt x="355" y="70"/>
                    </a:lnTo>
                    <a:lnTo>
                      <a:pt x="368" y="83"/>
                    </a:lnTo>
                    <a:lnTo>
                      <a:pt x="380" y="100"/>
                    </a:lnTo>
                    <a:lnTo>
                      <a:pt x="391" y="116"/>
                    </a:lnTo>
                    <a:lnTo>
                      <a:pt x="399" y="135"/>
                    </a:lnTo>
                    <a:lnTo>
                      <a:pt x="407" y="152"/>
                    </a:lnTo>
                    <a:lnTo>
                      <a:pt x="410" y="173"/>
                    </a:lnTo>
                    <a:lnTo>
                      <a:pt x="414" y="192"/>
                    </a:lnTo>
                    <a:lnTo>
                      <a:pt x="414" y="214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5" name="Freeform 169">
                <a:extLst>
                  <a:ext uri="{FF2B5EF4-FFF2-40B4-BE49-F238E27FC236}">
                    <a16:creationId xmlns:a16="http://schemas.microsoft.com/office/drawing/2014/main" id="{C7932A06-D128-4080-90A6-65E40C26E1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8" y="1972"/>
                <a:ext cx="417" cy="415"/>
              </a:xfrm>
              <a:custGeom>
                <a:avLst/>
                <a:gdLst>
                  <a:gd name="T0" fmla="*/ 411 w 417"/>
                  <a:gd name="T1" fmla="*/ 165 h 415"/>
                  <a:gd name="T2" fmla="*/ 392 w 417"/>
                  <a:gd name="T3" fmla="*/ 108 h 415"/>
                  <a:gd name="T4" fmla="*/ 356 w 417"/>
                  <a:gd name="T5" fmla="*/ 60 h 415"/>
                  <a:gd name="T6" fmla="*/ 308 w 417"/>
                  <a:gd name="T7" fmla="*/ 25 h 415"/>
                  <a:gd name="T8" fmla="*/ 250 w 417"/>
                  <a:gd name="T9" fmla="*/ 4 h 415"/>
                  <a:gd name="T10" fmla="*/ 187 w 417"/>
                  <a:gd name="T11" fmla="*/ 0 h 415"/>
                  <a:gd name="T12" fmla="*/ 127 w 417"/>
                  <a:gd name="T13" fmla="*/ 16 h 415"/>
                  <a:gd name="T14" fmla="*/ 75 w 417"/>
                  <a:gd name="T15" fmla="*/ 46 h 415"/>
                  <a:gd name="T16" fmla="*/ 35 w 417"/>
                  <a:gd name="T17" fmla="*/ 90 h 415"/>
                  <a:gd name="T18" fmla="*/ 10 w 417"/>
                  <a:gd name="T19" fmla="*/ 146 h 415"/>
                  <a:gd name="T20" fmla="*/ 0 w 417"/>
                  <a:gd name="T21" fmla="*/ 208 h 415"/>
                  <a:gd name="T22" fmla="*/ 10 w 417"/>
                  <a:gd name="T23" fmla="*/ 269 h 415"/>
                  <a:gd name="T24" fmla="*/ 35 w 417"/>
                  <a:gd name="T25" fmla="*/ 325 h 415"/>
                  <a:gd name="T26" fmla="*/ 75 w 417"/>
                  <a:gd name="T27" fmla="*/ 369 h 415"/>
                  <a:gd name="T28" fmla="*/ 127 w 417"/>
                  <a:gd name="T29" fmla="*/ 399 h 415"/>
                  <a:gd name="T30" fmla="*/ 187 w 417"/>
                  <a:gd name="T31" fmla="*/ 415 h 415"/>
                  <a:gd name="T32" fmla="*/ 250 w 417"/>
                  <a:gd name="T33" fmla="*/ 411 h 415"/>
                  <a:gd name="T34" fmla="*/ 308 w 417"/>
                  <a:gd name="T35" fmla="*/ 390 h 415"/>
                  <a:gd name="T36" fmla="*/ 356 w 417"/>
                  <a:gd name="T37" fmla="*/ 355 h 415"/>
                  <a:gd name="T38" fmla="*/ 392 w 417"/>
                  <a:gd name="T39" fmla="*/ 307 h 415"/>
                  <a:gd name="T40" fmla="*/ 411 w 417"/>
                  <a:gd name="T41" fmla="*/ 250 h 415"/>
                  <a:gd name="T42" fmla="*/ 407 w 417"/>
                  <a:gd name="T43" fmla="*/ 208 h 415"/>
                  <a:gd name="T44" fmla="*/ 400 w 417"/>
                  <a:gd name="T45" fmla="*/ 267 h 415"/>
                  <a:gd name="T46" fmla="*/ 373 w 417"/>
                  <a:gd name="T47" fmla="*/ 319 h 415"/>
                  <a:gd name="T48" fmla="*/ 335 w 417"/>
                  <a:gd name="T49" fmla="*/ 361 h 415"/>
                  <a:gd name="T50" fmla="*/ 287 w 417"/>
                  <a:gd name="T51" fmla="*/ 392 h 415"/>
                  <a:gd name="T52" fmla="*/ 229 w 417"/>
                  <a:gd name="T53" fmla="*/ 407 h 415"/>
                  <a:gd name="T54" fmla="*/ 168 w 417"/>
                  <a:gd name="T55" fmla="*/ 403 h 415"/>
                  <a:gd name="T56" fmla="*/ 114 w 417"/>
                  <a:gd name="T57" fmla="*/ 384 h 415"/>
                  <a:gd name="T58" fmla="*/ 68 w 417"/>
                  <a:gd name="T59" fmla="*/ 350 h 415"/>
                  <a:gd name="T60" fmla="*/ 33 w 417"/>
                  <a:gd name="T61" fmla="*/ 303 h 415"/>
                  <a:gd name="T62" fmla="*/ 12 w 417"/>
                  <a:gd name="T63" fmla="*/ 248 h 415"/>
                  <a:gd name="T64" fmla="*/ 10 w 417"/>
                  <a:gd name="T65" fmla="*/ 186 h 415"/>
                  <a:gd name="T66" fmla="*/ 24 w 417"/>
                  <a:gd name="T67" fmla="*/ 129 h 415"/>
                  <a:gd name="T68" fmla="*/ 54 w 417"/>
                  <a:gd name="T69" fmla="*/ 81 h 415"/>
                  <a:gd name="T70" fmla="*/ 96 w 417"/>
                  <a:gd name="T71" fmla="*/ 42 h 415"/>
                  <a:gd name="T72" fmla="*/ 148 w 417"/>
                  <a:gd name="T73" fmla="*/ 17 h 415"/>
                  <a:gd name="T74" fmla="*/ 208 w 417"/>
                  <a:gd name="T75" fmla="*/ 8 h 415"/>
                  <a:gd name="T76" fmla="*/ 267 w 417"/>
                  <a:gd name="T77" fmla="*/ 17 h 415"/>
                  <a:gd name="T78" fmla="*/ 319 w 417"/>
                  <a:gd name="T79" fmla="*/ 42 h 415"/>
                  <a:gd name="T80" fmla="*/ 363 w 417"/>
                  <a:gd name="T81" fmla="*/ 81 h 415"/>
                  <a:gd name="T82" fmla="*/ 392 w 417"/>
                  <a:gd name="T83" fmla="*/ 129 h 415"/>
                  <a:gd name="T84" fmla="*/ 407 w 417"/>
                  <a:gd name="T85" fmla="*/ 186 h 4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7"/>
                  <a:gd name="T130" fmla="*/ 0 h 415"/>
                  <a:gd name="T131" fmla="*/ 417 w 417"/>
                  <a:gd name="T132" fmla="*/ 415 h 41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7" h="415">
                    <a:moveTo>
                      <a:pt x="417" y="208"/>
                    </a:moveTo>
                    <a:lnTo>
                      <a:pt x="415" y="186"/>
                    </a:lnTo>
                    <a:lnTo>
                      <a:pt x="411" y="165"/>
                    </a:lnTo>
                    <a:lnTo>
                      <a:pt x="407" y="146"/>
                    </a:lnTo>
                    <a:lnTo>
                      <a:pt x="400" y="127"/>
                    </a:lnTo>
                    <a:lnTo>
                      <a:pt x="392" y="108"/>
                    </a:lnTo>
                    <a:lnTo>
                      <a:pt x="381" y="90"/>
                    </a:lnTo>
                    <a:lnTo>
                      <a:pt x="369" y="75"/>
                    </a:lnTo>
                    <a:lnTo>
                      <a:pt x="356" y="60"/>
                    </a:lnTo>
                    <a:lnTo>
                      <a:pt x="340" y="46"/>
                    </a:lnTo>
                    <a:lnTo>
                      <a:pt x="325" y="35"/>
                    </a:lnTo>
                    <a:lnTo>
                      <a:pt x="308" y="25"/>
                    </a:lnTo>
                    <a:lnTo>
                      <a:pt x="288" y="16"/>
                    </a:lnTo>
                    <a:lnTo>
                      <a:pt x="269" y="8"/>
                    </a:lnTo>
                    <a:lnTo>
                      <a:pt x="250" y="4"/>
                    </a:lnTo>
                    <a:lnTo>
                      <a:pt x="229" y="0"/>
                    </a:lnTo>
                    <a:lnTo>
                      <a:pt x="208" y="0"/>
                    </a:lnTo>
                    <a:lnTo>
                      <a:pt x="187" y="0"/>
                    </a:lnTo>
                    <a:lnTo>
                      <a:pt x="166" y="4"/>
                    </a:lnTo>
                    <a:lnTo>
                      <a:pt x="146" y="8"/>
                    </a:lnTo>
                    <a:lnTo>
                      <a:pt x="127" y="16"/>
                    </a:lnTo>
                    <a:lnTo>
                      <a:pt x="110" y="25"/>
                    </a:lnTo>
                    <a:lnTo>
                      <a:pt x="93" y="35"/>
                    </a:lnTo>
                    <a:lnTo>
                      <a:pt x="75" y="46"/>
                    </a:lnTo>
                    <a:lnTo>
                      <a:pt x="62" y="60"/>
                    </a:lnTo>
                    <a:lnTo>
                      <a:pt x="48" y="75"/>
                    </a:lnTo>
                    <a:lnTo>
                      <a:pt x="35" y="90"/>
                    </a:lnTo>
                    <a:lnTo>
                      <a:pt x="25" y="108"/>
                    </a:lnTo>
                    <a:lnTo>
                      <a:pt x="16" y="127"/>
                    </a:lnTo>
                    <a:lnTo>
                      <a:pt x="10" y="146"/>
                    </a:lnTo>
                    <a:lnTo>
                      <a:pt x="4" y="165"/>
                    </a:lnTo>
                    <a:lnTo>
                      <a:pt x="0" y="186"/>
                    </a:lnTo>
                    <a:lnTo>
                      <a:pt x="0" y="208"/>
                    </a:lnTo>
                    <a:lnTo>
                      <a:pt x="0" y="229"/>
                    </a:lnTo>
                    <a:lnTo>
                      <a:pt x="4" y="250"/>
                    </a:lnTo>
                    <a:lnTo>
                      <a:pt x="10" y="269"/>
                    </a:lnTo>
                    <a:lnTo>
                      <a:pt x="16" y="288"/>
                    </a:lnTo>
                    <a:lnTo>
                      <a:pt x="25" y="307"/>
                    </a:lnTo>
                    <a:lnTo>
                      <a:pt x="35" y="325"/>
                    </a:lnTo>
                    <a:lnTo>
                      <a:pt x="48" y="340"/>
                    </a:lnTo>
                    <a:lnTo>
                      <a:pt x="62" y="355"/>
                    </a:lnTo>
                    <a:lnTo>
                      <a:pt x="75" y="369"/>
                    </a:lnTo>
                    <a:lnTo>
                      <a:pt x="93" y="380"/>
                    </a:lnTo>
                    <a:lnTo>
                      <a:pt x="110" y="390"/>
                    </a:lnTo>
                    <a:lnTo>
                      <a:pt x="127" y="399"/>
                    </a:lnTo>
                    <a:lnTo>
                      <a:pt x="146" y="407"/>
                    </a:lnTo>
                    <a:lnTo>
                      <a:pt x="166" y="411"/>
                    </a:lnTo>
                    <a:lnTo>
                      <a:pt x="187" y="415"/>
                    </a:lnTo>
                    <a:lnTo>
                      <a:pt x="208" y="415"/>
                    </a:lnTo>
                    <a:lnTo>
                      <a:pt x="229" y="415"/>
                    </a:lnTo>
                    <a:lnTo>
                      <a:pt x="250" y="411"/>
                    </a:lnTo>
                    <a:lnTo>
                      <a:pt x="269" y="407"/>
                    </a:lnTo>
                    <a:lnTo>
                      <a:pt x="288" y="399"/>
                    </a:lnTo>
                    <a:lnTo>
                      <a:pt x="308" y="390"/>
                    </a:lnTo>
                    <a:lnTo>
                      <a:pt x="325" y="380"/>
                    </a:lnTo>
                    <a:lnTo>
                      <a:pt x="340" y="369"/>
                    </a:lnTo>
                    <a:lnTo>
                      <a:pt x="356" y="355"/>
                    </a:lnTo>
                    <a:lnTo>
                      <a:pt x="369" y="340"/>
                    </a:lnTo>
                    <a:lnTo>
                      <a:pt x="381" y="325"/>
                    </a:lnTo>
                    <a:lnTo>
                      <a:pt x="392" y="307"/>
                    </a:lnTo>
                    <a:lnTo>
                      <a:pt x="400" y="288"/>
                    </a:lnTo>
                    <a:lnTo>
                      <a:pt x="407" y="269"/>
                    </a:lnTo>
                    <a:lnTo>
                      <a:pt x="411" y="250"/>
                    </a:lnTo>
                    <a:lnTo>
                      <a:pt x="415" y="229"/>
                    </a:lnTo>
                    <a:lnTo>
                      <a:pt x="417" y="208"/>
                    </a:lnTo>
                    <a:close/>
                    <a:moveTo>
                      <a:pt x="407" y="208"/>
                    </a:moveTo>
                    <a:lnTo>
                      <a:pt x="407" y="229"/>
                    </a:lnTo>
                    <a:lnTo>
                      <a:pt x="404" y="248"/>
                    </a:lnTo>
                    <a:lnTo>
                      <a:pt x="400" y="267"/>
                    </a:lnTo>
                    <a:lnTo>
                      <a:pt x="392" y="286"/>
                    </a:lnTo>
                    <a:lnTo>
                      <a:pt x="384" y="303"/>
                    </a:lnTo>
                    <a:lnTo>
                      <a:pt x="373" y="319"/>
                    </a:lnTo>
                    <a:lnTo>
                      <a:pt x="363" y="334"/>
                    </a:lnTo>
                    <a:lnTo>
                      <a:pt x="350" y="350"/>
                    </a:lnTo>
                    <a:lnTo>
                      <a:pt x="335" y="361"/>
                    </a:lnTo>
                    <a:lnTo>
                      <a:pt x="319" y="373"/>
                    </a:lnTo>
                    <a:lnTo>
                      <a:pt x="304" y="384"/>
                    </a:lnTo>
                    <a:lnTo>
                      <a:pt x="287" y="392"/>
                    </a:lnTo>
                    <a:lnTo>
                      <a:pt x="267" y="398"/>
                    </a:lnTo>
                    <a:lnTo>
                      <a:pt x="248" y="403"/>
                    </a:lnTo>
                    <a:lnTo>
                      <a:pt x="229" y="407"/>
                    </a:lnTo>
                    <a:lnTo>
                      <a:pt x="208" y="407"/>
                    </a:lnTo>
                    <a:lnTo>
                      <a:pt x="189" y="407"/>
                    </a:lnTo>
                    <a:lnTo>
                      <a:pt x="168" y="403"/>
                    </a:lnTo>
                    <a:lnTo>
                      <a:pt x="148" y="398"/>
                    </a:lnTo>
                    <a:lnTo>
                      <a:pt x="131" y="392"/>
                    </a:lnTo>
                    <a:lnTo>
                      <a:pt x="114" y="384"/>
                    </a:lnTo>
                    <a:lnTo>
                      <a:pt x="96" y="373"/>
                    </a:lnTo>
                    <a:lnTo>
                      <a:pt x="81" y="361"/>
                    </a:lnTo>
                    <a:lnTo>
                      <a:pt x="68" y="350"/>
                    </a:lnTo>
                    <a:lnTo>
                      <a:pt x="54" y="334"/>
                    </a:lnTo>
                    <a:lnTo>
                      <a:pt x="43" y="319"/>
                    </a:lnTo>
                    <a:lnTo>
                      <a:pt x="33" y="303"/>
                    </a:lnTo>
                    <a:lnTo>
                      <a:pt x="24" y="286"/>
                    </a:lnTo>
                    <a:lnTo>
                      <a:pt x="18" y="267"/>
                    </a:lnTo>
                    <a:lnTo>
                      <a:pt x="12" y="248"/>
                    </a:lnTo>
                    <a:lnTo>
                      <a:pt x="10" y="229"/>
                    </a:lnTo>
                    <a:lnTo>
                      <a:pt x="8" y="208"/>
                    </a:lnTo>
                    <a:lnTo>
                      <a:pt x="10" y="186"/>
                    </a:lnTo>
                    <a:lnTo>
                      <a:pt x="12" y="167"/>
                    </a:lnTo>
                    <a:lnTo>
                      <a:pt x="18" y="148"/>
                    </a:lnTo>
                    <a:lnTo>
                      <a:pt x="24" y="129"/>
                    </a:lnTo>
                    <a:lnTo>
                      <a:pt x="33" y="112"/>
                    </a:lnTo>
                    <a:lnTo>
                      <a:pt x="43" y="96"/>
                    </a:lnTo>
                    <a:lnTo>
                      <a:pt x="54" y="81"/>
                    </a:lnTo>
                    <a:lnTo>
                      <a:pt x="68" y="65"/>
                    </a:lnTo>
                    <a:lnTo>
                      <a:pt x="81" y="54"/>
                    </a:lnTo>
                    <a:lnTo>
                      <a:pt x="96" y="42"/>
                    </a:lnTo>
                    <a:lnTo>
                      <a:pt x="114" y="31"/>
                    </a:lnTo>
                    <a:lnTo>
                      <a:pt x="131" y="23"/>
                    </a:lnTo>
                    <a:lnTo>
                      <a:pt x="148" y="17"/>
                    </a:lnTo>
                    <a:lnTo>
                      <a:pt x="168" y="12"/>
                    </a:lnTo>
                    <a:lnTo>
                      <a:pt x="189" y="8"/>
                    </a:lnTo>
                    <a:lnTo>
                      <a:pt x="208" y="8"/>
                    </a:lnTo>
                    <a:lnTo>
                      <a:pt x="229" y="8"/>
                    </a:lnTo>
                    <a:lnTo>
                      <a:pt x="248" y="12"/>
                    </a:lnTo>
                    <a:lnTo>
                      <a:pt x="267" y="17"/>
                    </a:lnTo>
                    <a:lnTo>
                      <a:pt x="287" y="23"/>
                    </a:lnTo>
                    <a:lnTo>
                      <a:pt x="304" y="31"/>
                    </a:lnTo>
                    <a:lnTo>
                      <a:pt x="319" y="42"/>
                    </a:lnTo>
                    <a:lnTo>
                      <a:pt x="335" y="54"/>
                    </a:lnTo>
                    <a:lnTo>
                      <a:pt x="350" y="65"/>
                    </a:lnTo>
                    <a:lnTo>
                      <a:pt x="363" y="81"/>
                    </a:lnTo>
                    <a:lnTo>
                      <a:pt x="373" y="96"/>
                    </a:lnTo>
                    <a:lnTo>
                      <a:pt x="384" y="112"/>
                    </a:lnTo>
                    <a:lnTo>
                      <a:pt x="392" y="129"/>
                    </a:lnTo>
                    <a:lnTo>
                      <a:pt x="400" y="148"/>
                    </a:lnTo>
                    <a:lnTo>
                      <a:pt x="404" y="167"/>
                    </a:lnTo>
                    <a:lnTo>
                      <a:pt x="407" y="186"/>
                    </a:lnTo>
                    <a:lnTo>
                      <a:pt x="407" y="208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6" name="Freeform 170">
                <a:extLst>
                  <a:ext uri="{FF2B5EF4-FFF2-40B4-BE49-F238E27FC236}">
                    <a16:creationId xmlns:a16="http://schemas.microsoft.com/office/drawing/2014/main" id="{DD83B2EF-4AAC-436D-BEAC-7D225FA8F8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2" y="1976"/>
                <a:ext cx="407" cy="407"/>
              </a:xfrm>
              <a:custGeom>
                <a:avLst/>
                <a:gdLst>
                  <a:gd name="T0" fmla="*/ 403 w 407"/>
                  <a:gd name="T1" fmla="*/ 163 h 407"/>
                  <a:gd name="T2" fmla="*/ 384 w 407"/>
                  <a:gd name="T3" fmla="*/ 106 h 407"/>
                  <a:gd name="T4" fmla="*/ 348 w 407"/>
                  <a:gd name="T5" fmla="*/ 60 h 407"/>
                  <a:gd name="T6" fmla="*/ 302 w 407"/>
                  <a:gd name="T7" fmla="*/ 25 h 407"/>
                  <a:gd name="T8" fmla="*/ 246 w 407"/>
                  <a:gd name="T9" fmla="*/ 4 h 407"/>
                  <a:gd name="T10" fmla="*/ 183 w 407"/>
                  <a:gd name="T11" fmla="*/ 0 h 407"/>
                  <a:gd name="T12" fmla="*/ 125 w 407"/>
                  <a:gd name="T13" fmla="*/ 15 h 407"/>
                  <a:gd name="T14" fmla="*/ 75 w 407"/>
                  <a:gd name="T15" fmla="*/ 46 h 407"/>
                  <a:gd name="T16" fmla="*/ 35 w 407"/>
                  <a:gd name="T17" fmla="*/ 90 h 407"/>
                  <a:gd name="T18" fmla="*/ 10 w 407"/>
                  <a:gd name="T19" fmla="*/ 142 h 407"/>
                  <a:gd name="T20" fmla="*/ 0 w 407"/>
                  <a:gd name="T21" fmla="*/ 204 h 407"/>
                  <a:gd name="T22" fmla="*/ 10 w 407"/>
                  <a:gd name="T23" fmla="*/ 265 h 407"/>
                  <a:gd name="T24" fmla="*/ 35 w 407"/>
                  <a:gd name="T25" fmla="*/ 317 h 407"/>
                  <a:gd name="T26" fmla="*/ 75 w 407"/>
                  <a:gd name="T27" fmla="*/ 361 h 407"/>
                  <a:gd name="T28" fmla="*/ 125 w 407"/>
                  <a:gd name="T29" fmla="*/ 392 h 407"/>
                  <a:gd name="T30" fmla="*/ 183 w 407"/>
                  <a:gd name="T31" fmla="*/ 407 h 407"/>
                  <a:gd name="T32" fmla="*/ 246 w 407"/>
                  <a:gd name="T33" fmla="*/ 403 h 407"/>
                  <a:gd name="T34" fmla="*/ 302 w 407"/>
                  <a:gd name="T35" fmla="*/ 382 h 407"/>
                  <a:gd name="T36" fmla="*/ 348 w 407"/>
                  <a:gd name="T37" fmla="*/ 347 h 407"/>
                  <a:gd name="T38" fmla="*/ 384 w 407"/>
                  <a:gd name="T39" fmla="*/ 301 h 407"/>
                  <a:gd name="T40" fmla="*/ 403 w 407"/>
                  <a:gd name="T41" fmla="*/ 244 h 407"/>
                  <a:gd name="T42" fmla="*/ 400 w 407"/>
                  <a:gd name="T43" fmla="*/ 204 h 407"/>
                  <a:gd name="T44" fmla="*/ 392 w 407"/>
                  <a:gd name="T45" fmla="*/ 261 h 407"/>
                  <a:gd name="T46" fmla="*/ 367 w 407"/>
                  <a:gd name="T47" fmla="*/ 313 h 407"/>
                  <a:gd name="T48" fmla="*/ 329 w 407"/>
                  <a:gd name="T49" fmla="*/ 355 h 407"/>
                  <a:gd name="T50" fmla="*/ 281 w 407"/>
                  <a:gd name="T51" fmla="*/ 384 h 407"/>
                  <a:gd name="T52" fmla="*/ 225 w 407"/>
                  <a:gd name="T53" fmla="*/ 397 h 407"/>
                  <a:gd name="T54" fmla="*/ 165 w 407"/>
                  <a:gd name="T55" fmla="*/ 395 h 407"/>
                  <a:gd name="T56" fmla="*/ 112 w 407"/>
                  <a:gd name="T57" fmla="*/ 376 h 407"/>
                  <a:gd name="T58" fmla="*/ 66 w 407"/>
                  <a:gd name="T59" fmla="*/ 342 h 407"/>
                  <a:gd name="T60" fmla="*/ 33 w 407"/>
                  <a:gd name="T61" fmla="*/ 298 h 407"/>
                  <a:gd name="T62" fmla="*/ 12 w 407"/>
                  <a:gd name="T63" fmla="*/ 244 h 407"/>
                  <a:gd name="T64" fmla="*/ 10 w 407"/>
                  <a:gd name="T65" fmla="*/ 184 h 407"/>
                  <a:gd name="T66" fmla="*/ 23 w 407"/>
                  <a:gd name="T67" fmla="*/ 127 h 407"/>
                  <a:gd name="T68" fmla="*/ 54 w 407"/>
                  <a:gd name="T69" fmla="*/ 79 h 407"/>
                  <a:gd name="T70" fmla="*/ 94 w 407"/>
                  <a:gd name="T71" fmla="*/ 40 h 407"/>
                  <a:gd name="T72" fmla="*/ 146 w 407"/>
                  <a:gd name="T73" fmla="*/ 17 h 407"/>
                  <a:gd name="T74" fmla="*/ 204 w 407"/>
                  <a:gd name="T75" fmla="*/ 8 h 407"/>
                  <a:gd name="T76" fmla="*/ 261 w 407"/>
                  <a:gd name="T77" fmla="*/ 17 h 407"/>
                  <a:gd name="T78" fmla="*/ 313 w 407"/>
                  <a:gd name="T79" fmla="*/ 40 h 407"/>
                  <a:gd name="T80" fmla="*/ 355 w 407"/>
                  <a:gd name="T81" fmla="*/ 79 h 407"/>
                  <a:gd name="T82" fmla="*/ 384 w 407"/>
                  <a:gd name="T83" fmla="*/ 127 h 407"/>
                  <a:gd name="T84" fmla="*/ 400 w 407"/>
                  <a:gd name="T85" fmla="*/ 184 h 4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7"/>
                  <a:gd name="T130" fmla="*/ 0 h 407"/>
                  <a:gd name="T131" fmla="*/ 407 w 407"/>
                  <a:gd name="T132" fmla="*/ 407 h 4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7" h="407">
                    <a:moveTo>
                      <a:pt x="407" y="204"/>
                    </a:moveTo>
                    <a:lnTo>
                      <a:pt x="407" y="182"/>
                    </a:lnTo>
                    <a:lnTo>
                      <a:pt x="403" y="163"/>
                    </a:lnTo>
                    <a:lnTo>
                      <a:pt x="400" y="142"/>
                    </a:lnTo>
                    <a:lnTo>
                      <a:pt x="392" y="125"/>
                    </a:lnTo>
                    <a:lnTo>
                      <a:pt x="384" y="106"/>
                    </a:lnTo>
                    <a:lnTo>
                      <a:pt x="373" y="90"/>
                    </a:lnTo>
                    <a:lnTo>
                      <a:pt x="361" y="73"/>
                    </a:lnTo>
                    <a:lnTo>
                      <a:pt x="348" y="60"/>
                    </a:lnTo>
                    <a:lnTo>
                      <a:pt x="334" y="46"/>
                    </a:lnTo>
                    <a:lnTo>
                      <a:pt x="319" y="35"/>
                    </a:lnTo>
                    <a:lnTo>
                      <a:pt x="302" y="25"/>
                    </a:lnTo>
                    <a:lnTo>
                      <a:pt x="284" y="15"/>
                    </a:lnTo>
                    <a:lnTo>
                      <a:pt x="265" y="8"/>
                    </a:lnTo>
                    <a:lnTo>
                      <a:pt x="246" y="4"/>
                    </a:lnTo>
                    <a:lnTo>
                      <a:pt x="225" y="0"/>
                    </a:lnTo>
                    <a:lnTo>
                      <a:pt x="204" y="0"/>
                    </a:lnTo>
                    <a:lnTo>
                      <a:pt x="183" y="0"/>
                    </a:lnTo>
                    <a:lnTo>
                      <a:pt x="164" y="4"/>
                    </a:lnTo>
                    <a:lnTo>
                      <a:pt x="144" y="8"/>
                    </a:lnTo>
                    <a:lnTo>
                      <a:pt x="125" y="15"/>
                    </a:lnTo>
                    <a:lnTo>
                      <a:pt x="108" y="25"/>
                    </a:lnTo>
                    <a:lnTo>
                      <a:pt x="91" y="35"/>
                    </a:lnTo>
                    <a:lnTo>
                      <a:pt x="75" y="46"/>
                    </a:lnTo>
                    <a:lnTo>
                      <a:pt x="60" y="60"/>
                    </a:lnTo>
                    <a:lnTo>
                      <a:pt x="46" y="73"/>
                    </a:lnTo>
                    <a:lnTo>
                      <a:pt x="35" y="90"/>
                    </a:lnTo>
                    <a:lnTo>
                      <a:pt x="25" y="106"/>
                    </a:lnTo>
                    <a:lnTo>
                      <a:pt x="16" y="125"/>
                    </a:lnTo>
                    <a:lnTo>
                      <a:pt x="10" y="142"/>
                    </a:lnTo>
                    <a:lnTo>
                      <a:pt x="4" y="163"/>
                    </a:lnTo>
                    <a:lnTo>
                      <a:pt x="2" y="182"/>
                    </a:lnTo>
                    <a:lnTo>
                      <a:pt x="0" y="204"/>
                    </a:lnTo>
                    <a:lnTo>
                      <a:pt x="2" y="225"/>
                    </a:lnTo>
                    <a:lnTo>
                      <a:pt x="4" y="244"/>
                    </a:lnTo>
                    <a:lnTo>
                      <a:pt x="10" y="265"/>
                    </a:lnTo>
                    <a:lnTo>
                      <a:pt x="16" y="282"/>
                    </a:lnTo>
                    <a:lnTo>
                      <a:pt x="25" y="301"/>
                    </a:lnTo>
                    <a:lnTo>
                      <a:pt x="35" y="317"/>
                    </a:lnTo>
                    <a:lnTo>
                      <a:pt x="46" y="334"/>
                    </a:lnTo>
                    <a:lnTo>
                      <a:pt x="60" y="347"/>
                    </a:lnTo>
                    <a:lnTo>
                      <a:pt x="75" y="361"/>
                    </a:lnTo>
                    <a:lnTo>
                      <a:pt x="91" y="372"/>
                    </a:lnTo>
                    <a:lnTo>
                      <a:pt x="108" y="382"/>
                    </a:lnTo>
                    <a:lnTo>
                      <a:pt x="125" y="392"/>
                    </a:lnTo>
                    <a:lnTo>
                      <a:pt x="144" y="399"/>
                    </a:lnTo>
                    <a:lnTo>
                      <a:pt x="164" y="403"/>
                    </a:lnTo>
                    <a:lnTo>
                      <a:pt x="183" y="407"/>
                    </a:lnTo>
                    <a:lnTo>
                      <a:pt x="204" y="407"/>
                    </a:lnTo>
                    <a:lnTo>
                      <a:pt x="225" y="407"/>
                    </a:lnTo>
                    <a:lnTo>
                      <a:pt x="246" y="403"/>
                    </a:lnTo>
                    <a:lnTo>
                      <a:pt x="265" y="399"/>
                    </a:lnTo>
                    <a:lnTo>
                      <a:pt x="284" y="392"/>
                    </a:lnTo>
                    <a:lnTo>
                      <a:pt x="302" y="382"/>
                    </a:lnTo>
                    <a:lnTo>
                      <a:pt x="319" y="372"/>
                    </a:lnTo>
                    <a:lnTo>
                      <a:pt x="334" y="361"/>
                    </a:lnTo>
                    <a:lnTo>
                      <a:pt x="348" y="347"/>
                    </a:lnTo>
                    <a:lnTo>
                      <a:pt x="361" y="334"/>
                    </a:lnTo>
                    <a:lnTo>
                      <a:pt x="373" y="317"/>
                    </a:lnTo>
                    <a:lnTo>
                      <a:pt x="384" y="301"/>
                    </a:lnTo>
                    <a:lnTo>
                      <a:pt x="392" y="282"/>
                    </a:lnTo>
                    <a:lnTo>
                      <a:pt x="400" y="265"/>
                    </a:lnTo>
                    <a:lnTo>
                      <a:pt x="403" y="244"/>
                    </a:lnTo>
                    <a:lnTo>
                      <a:pt x="407" y="225"/>
                    </a:lnTo>
                    <a:lnTo>
                      <a:pt x="407" y="204"/>
                    </a:lnTo>
                    <a:close/>
                    <a:moveTo>
                      <a:pt x="400" y="204"/>
                    </a:moveTo>
                    <a:lnTo>
                      <a:pt x="400" y="223"/>
                    </a:lnTo>
                    <a:lnTo>
                      <a:pt x="396" y="244"/>
                    </a:lnTo>
                    <a:lnTo>
                      <a:pt x="392" y="261"/>
                    </a:lnTo>
                    <a:lnTo>
                      <a:pt x="384" y="280"/>
                    </a:lnTo>
                    <a:lnTo>
                      <a:pt x="377" y="298"/>
                    </a:lnTo>
                    <a:lnTo>
                      <a:pt x="367" y="313"/>
                    </a:lnTo>
                    <a:lnTo>
                      <a:pt x="355" y="328"/>
                    </a:lnTo>
                    <a:lnTo>
                      <a:pt x="342" y="342"/>
                    </a:lnTo>
                    <a:lnTo>
                      <a:pt x="329" y="355"/>
                    </a:lnTo>
                    <a:lnTo>
                      <a:pt x="313" y="367"/>
                    </a:lnTo>
                    <a:lnTo>
                      <a:pt x="298" y="376"/>
                    </a:lnTo>
                    <a:lnTo>
                      <a:pt x="281" y="384"/>
                    </a:lnTo>
                    <a:lnTo>
                      <a:pt x="261" y="390"/>
                    </a:lnTo>
                    <a:lnTo>
                      <a:pt x="244" y="395"/>
                    </a:lnTo>
                    <a:lnTo>
                      <a:pt x="225" y="397"/>
                    </a:lnTo>
                    <a:lnTo>
                      <a:pt x="204" y="399"/>
                    </a:lnTo>
                    <a:lnTo>
                      <a:pt x="185" y="397"/>
                    </a:lnTo>
                    <a:lnTo>
                      <a:pt x="165" y="395"/>
                    </a:lnTo>
                    <a:lnTo>
                      <a:pt x="146" y="390"/>
                    </a:lnTo>
                    <a:lnTo>
                      <a:pt x="129" y="384"/>
                    </a:lnTo>
                    <a:lnTo>
                      <a:pt x="112" y="376"/>
                    </a:lnTo>
                    <a:lnTo>
                      <a:pt x="94" y="367"/>
                    </a:lnTo>
                    <a:lnTo>
                      <a:pt x="79" y="355"/>
                    </a:lnTo>
                    <a:lnTo>
                      <a:pt x="66" y="342"/>
                    </a:lnTo>
                    <a:lnTo>
                      <a:pt x="54" y="328"/>
                    </a:lnTo>
                    <a:lnTo>
                      <a:pt x="43" y="313"/>
                    </a:lnTo>
                    <a:lnTo>
                      <a:pt x="33" y="298"/>
                    </a:lnTo>
                    <a:lnTo>
                      <a:pt x="23" y="280"/>
                    </a:lnTo>
                    <a:lnTo>
                      <a:pt x="18" y="261"/>
                    </a:lnTo>
                    <a:lnTo>
                      <a:pt x="12" y="244"/>
                    </a:lnTo>
                    <a:lnTo>
                      <a:pt x="10" y="223"/>
                    </a:lnTo>
                    <a:lnTo>
                      <a:pt x="8" y="204"/>
                    </a:lnTo>
                    <a:lnTo>
                      <a:pt x="10" y="184"/>
                    </a:lnTo>
                    <a:lnTo>
                      <a:pt x="12" y="163"/>
                    </a:lnTo>
                    <a:lnTo>
                      <a:pt x="18" y="146"/>
                    </a:lnTo>
                    <a:lnTo>
                      <a:pt x="23" y="127"/>
                    </a:lnTo>
                    <a:lnTo>
                      <a:pt x="33" y="109"/>
                    </a:lnTo>
                    <a:lnTo>
                      <a:pt x="43" y="94"/>
                    </a:lnTo>
                    <a:lnTo>
                      <a:pt x="54" y="79"/>
                    </a:lnTo>
                    <a:lnTo>
                      <a:pt x="66" y="65"/>
                    </a:lnTo>
                    <a:lnTo>
                      <a:pt x="79" y="52"/>
                    </a:lnTo>
                    <a:lnTo>
                      <a:pt x="94" y="40"/>
                    </a:lnTo>
                    <a:lnTo>
                      <a:pt x="112" y="31"/>
                    </a:lnTo>
                    <a:lnTo>
                      <a:pt x="129" y="23"/>
                    </a:lnTo>
                    <a:lnTo>
                      <a:pt x="146" y="17"/>
                    </a:lnTo>
                    <a:lnTo>
                      <a:pt x="165" y="12"/>
                    </a:lnTo>
                    <a:lnTo>
                      <a:pt x="185" y="10"/>
                    </a:lnTo>
                    <a:lnTo>
                      <a:pt x="204" y="8"/>
                    </a:lnTo>
                    <a:lnTo>
                      <a:pt x="225" y="10"/>
                    </a:lnTo>
                    <a:lnTo>
                      <a:pt x="244" y="12"/>
                    </a:lnTo>
                    <a:lnTo>
                      <a:pt x="261" y="17"/>
                    </a:lnTo>
                    <a:lnTo>
                      <a:pt x="281" y="23"/>
                    </a:lnTo>
                    <a:lnTo>
                      <a:pt x="298" y="31"/>
                    </a:lnTo>
                    <a:lnTo>
                      <a:pt x="313" y="40"/>
                    </a:lnTo>
                    <a:lnTo>
                      <a:pt x="329" y="52"/>
                    </a:lnTo>
                    <a:lnTo>
                      <a:pt x="342" y="65"/>
                    </a:lnTo>
                    <a:lnTo>
                      <a:pt x="355" y="79"/>
                    </a:lnTo>
                    <a:lnTo>
                      <a:pt x="367" y="94"/>
                    </a:lnTo>
                    <a:lnTo>
                      <a:pt x="377" y="109"/>
                    </a:lnTo>
                    <a:lnTo>
                      <a:pt x="384" y="127"/>
                    </a:lnTo>
                    <a:lnTo>
                      <a:pt x="392" y="146"/>
                    </a:lnTo>
                    <a:lnTo>
                      <a:pt x="396" y="163"/>
                    </a:lnTo>
                    <a:lnTo>
                      <a:pt x="400" y="184"/>
                    </a:lnTo>
                    <a:lnTo>
                      <a:pt x="400" y="204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7" name="Freeform 171">
                <a:extLst>
                  <a:ext uri="{FF2B5EF4-FFF2-40B4-BE49-F238E27FC236}">
                    <a16:creationId xmlns:a16="http://schemas.microsoft.com/office/drawing/2014/main" id="{3AEEB15C-6804-45D0-A64A-9B1720B2EA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6" y="1980"/>
                <a:ext cx="399" cy="399"/>
              </a:xfrm>
              <a:custGeom>
                <a:avLst/>
                <a:gdLst>
                  <a:gd name="T0" fmla="*/ 396 w 399"/>
                  <a:gd name="T1" fmla="*/ 159 h 399"/>
                  <a:gd name="T2" fmla="*/ 376 w 399"/>
                  <a:gd name="T3" fmla="*/ 104 h 399"/>
                  <a:gd name="T4" fmla="*/ 342 w 399"/>
                  <a:gd name="T5" fmla="*/ 57 h 399"/>
                  <a:gd name="T6" fmla="*/ 296 w 399"/>
                  <a:gd name="T7" fmla="*/ 23 h 399"/>
                  <a:gd name="T8" fmla="*/ 240 w 399"/>
                  <a:gd name="T9" fmla="*/ 4 h 399"/>
                  <a:gd name="T10" fmla="*/ 181 w 399"/>
                  <a:gd name="T11" fmla="*/ 0 h 399"/>
                  <a:gd name="T12" fmla="*/ 123 w 399"/>
                  <a:gd name="T13" fmla="*/ 15 h 399"/>
                  <a:gd name="T14" fmla="*/ 73 w 399"/>
                  <a:gd name="T15" fmla="*/ 46 h 399"/>
                  <a:gd name="T16" fmla="*/ 35 w 399"/>
                  <a:gd name="T17" fmla="*/ 88 h 399"/>
                  <a:gd name="T18" fmla="*/ 10 w 399"/>
                  <a:gd name="T19" fmla="*/ 140 h 399"/>
                  <a:gd name="T20" fmla="*/ 0 w 399"/>
                  <a:gd name="T21" fmla="*/ 200 h 399"/>
                  <a:gd name="T22" fmla="*/ 10 w 399"/>
                  <a:gd name="T23" fmla="*/ 259 h 399"/>
                  <a:gd name="T24" fmla="*/ 35 w 399"/>
                  <a:gd name="T25" fmla="*/ 311 h 399"/>
                  <a:gd name="T26" fmla="*/ 73 w 399"/>
                  <a:gd name="T27" fmla="*/ 353 h 399"/>
                  <a:gd name="T28" fmla="*/ 123 w 399"/>
                  <a:gd name="T29" fmla="*/ 384 h 399"/>
                  <a:gd name="T30" fmla="*/ 181 w 399"/>
                  <a:gd name="T31" fmla="*/ 399 h 399"/>
                  <a:gd name="T32" fmla="*/ 240 w 399"/>
                  <a:gd name="T33" fmla="*/ 395 h 399"/>
                  <a:gd name="T34" fmla="*/ 296 w 399"/>
                  <a:gd name="T35" fmla="*/ 376 h 399"/>
                  <a:gd name="T36" fmla="*/ 342 w 399"/>
                  <a:gd name="T37" fmla="*/ 342 h 399"/>
                  <a:gd name="T38" fmla="*/ 376 w 399"/>
                  <a:gd name="T39" fmla="*/ 295 h 399"/>
                  <a:gd name="T40" fmla="*/ 396 w 399"/>
                  <a:gd name="T41" fmla="*/ 240 h 399"/>
                  <a:gd name="T42" fmla="*/ 392 w 399"/>
                  <a:gd name="T43" fmla="*/ 200 h 399"/>
                  <a:gd name="T44" fmla="*/ 382 w 399"/>
                  <a:gd name="T45" fmla="*/ 257 h 399"/>
                  <a:gd name="T46" fmla="*/ 359 w 399"/>
                  <a:gd name="T47" fmla="*/ 307 h 399"/>
                  <a:gd name="T48" fmla="*/ 323 w 399"/>
                  <a:gd name="T49" fmla="*/ 347 h 399"/>
                  <a:gd name="T50" fmla="*/ 275 w 399"/>
                  <a:gd name="T51" fmla="*/ 376 h 399"/>
                  <a:gd name="T52" fmla="*/ 219 w 399"/>
                  <a:gd name="T53" fmla="*/ 390 h 399"/>
                  <a:gd name="T54" fmla="*/ 161 w 399"/>
                  <a:gd name="T55" fmla="*/ 388 h 399"/>
                  <a:gd name="T56" fmla="*/ 110 w 399"/>
                  <a:gd name="T57" fmla="*/ 368 h 399"/>
                  <a:gd name="T58" fmla="*/ 65 w 399"/>
                  <a:gd name="T59" fmla="*/ 336 h 399"/>
                  <a:gd name="T60" fmla="*/ 33 w 399"/>
                  <a:gd name="T61" fmla="*/ 292 h 399"/>
                  <a:gd name="T62" fmla="*/ 12 w 399"/>
                  <a:gd name="T63" fmla="*/ 238 h 399"/>
                  <a:gd name="T64" fmla="*/ 10 w 399"/>
                  <a:gd name="T65" fmla="*/ 180 h 399"/>
                  <a:gd name="T66" fmla="*/ 23 w 399"/>
                  <a:gd name="T67" fmla="*/ 125 h 399"/>
                  <a:gd name="T68" fmla="*/ 52 w 399"/>
                  <a:gd name="T69" fmla="*/ 79 h 399"/>
                  <a:gd name="T70" fmla="*/ 92 w 399"/>
                  <a:gd name="T71" fmla="*/ 40 h 399"/>
                  <a:gd name="T72" fmla="*/ 144 w 399"/>
                  <a:gd name="T73" fmla="*/ 17 h 399"/>
                  <a:gd name="T74" fmla="*/ 200 w 399"/>
                  <a:gd name="T75" fmla="*/ 8 h 399"/>
                  <a:gd name="T76" fmla="*/ 257 w 399"/>
                  <a:gd name="T77" fmla="*/ 17 h 399"/>
                  <a:gd name="T78" fmla="*/ 307 w 399"/>
                  <a:gd name="T79" fmla="*/ 40 h 399"/>
                  <a:gd name="T80" fmla="*/ 348 w 399"/>
                  <a:gd name="T81" fmla="*/ 79 h 399"/>
                  <a:gd name="T82" fmla="*/ 376 w 399"/>
                  <a:gd name="T83" fmla="*/ 125 h 399"/>
                  <a:gd name="T84" fmla="*/ 390 w 399"/>
                  <a:gd name="T85" fmla="*/ 180 h 3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9"/>
                  <a:gd name="T130" fmla="*/ 0 h 399"/>
                  <a:gd name="T131" fmla="*/ 399 w 399"/>
                  <a:gd name="T132" fmla="*/ 399 h 3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9" h="399">
                    <a:moveTo>
                      <a:pt x="399" y="200"/>
                    </a:moveTo>
                    <a:lnTo>
                      <a:pt x="399" y="178"/>
                    </a:lnTo>
                    <a:lnTo>
                      <a:pt x="396" y="159"/>
                    </a:lnTo>
                    <a:lnTo>
                      <a:pt x="392" y="140"/>
                    </a:lnTo>
                    <a:lnTo>
                      <a:pt x="384" y="121"/>
                    </a:lnTo>
                    <a:lnTo>
                      <a:pt x="376" y="104"/>
                    </a:lnTo>
                    <a:lnTo>
                      <a:pt x="365" y="88"/>
                    </a:lnTo>
                    <a:lnTo>
                      <a:pt x="355" y="73"/>
                    </a:lnTo>
                    <a:lnTo>
                      <a:pt x="342" y="57"/>
                    </a:lnTo>
                    <a:lnTo>
                      <a:pt x="327" y="46"/>
                    </a:lnTo>
                    <a:lnTo>
                      <a:pt x="311" y="34"/>
                    </a:lnTo>
                    <a:lnTo>
                      <a:pt x="296" y="23"/>
                    </a:lnTo>
                    <a:lnTo>
                      <a:pt x="279" y="15"/>
                    </a:lnTo>
                    <a:lnTo>
                      <a:pt x="259" y="9"/>
                    </a:lnTo>
                    <a:lnTo>
                      <a:pt x="240" y="4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81" y="0"/>
                    </a:lnTo>
                    <a:lnTo>
                      <a:pt x="160" y="4"/>
                    </a:lnTo>
                    <a:lnTo>
                      <a:pt x="140" y="9"/>
                    </a:lnTo>
                    <a:lnTo>
                      <a:pt x="123" y="15"/>
                    </a:lnTo>
                    <a:lnTo>
                      <a:pt x="106" y="23"/>
                    </a:lnTo>
                    <a:lnTo>
                      <a:pt x="88" y="34"/>
                    </a:lnTo>
                    <a:lnTo>
                      <a:pt x="73" y="46"/>
                    </a:lnTo>
                    <a:lnTo>
                      <a:pt x="60" y="57"/>
                    </a:lnTo>
                    <a:lnTo>
                      <a:pt x="46" y="73"/>
                    </a:lnTo>
                    <a:lnTo>
                      <a:pt x="35" y="88"/>
                    </a:lnTo>
                    <a:lnTo>
                      <a:pt x="25" y="104"/>
                    </a:lnTo>
                    <a:lnTo>
                      <a:pt x="16" y="121"/>
                    </a:lnTo>
                    <a:lnTo>
                      <a:pt x="10" y="140"/>
                    </a:lnTo>
                    <a:lnTo>
                      <a:pt x="4" y="159"/>
                    </a:lnTo>
                    <a:lnTo>
                      <a:pt x="2" y="178"/>
                    </a:lnTo>
                    <a:lnTo>
                      <a:pt x="0" y="200"/>
                    </a:lnTo>
                    <a:lnTo>
                      <a:pt x="2" y="221"/>
                    </a:lnTo>
                    <a:lnTo>
                      <a:pt x="4" y="240"/>
                    </a:lnTo>
                    <a:lnTo>
                      <a:pt x="10" y="259"/>
                    </a:lnTo>
                    <a:lnTo>
                      <a:pt x="16" y="278"/>
                    </a:lnTo>
                    <a:lnTo>
                      <a:pt x="25" y="295"/>
                    </a:lnTo>
                    <a:lnTo>
                      <a:pt x="35" y="311"/>
                    </a:lnTo>
                    <a:lnTo>
                      <a:pt x="46" y="326"/>
                    </a:lnTo>
                    <a:lnTo>
                      <a:pt x="60" y="342"/>
                    </a:lnTo>
                    <a:lnTo>
                      <a:pt x="73" y="353"/>
                    </a:lnTo>
                    <a:lnTo>
                      <a:pt x="88" y="365"/>
                    </a:lnTo>
                    <a:lnTo>
                      <a:pt x="106" y="376"/>
                    </a:lnTo>
                    <a:lnTo>
                      <a:pt x="123" y="384"/>
                    </a:lnTo>
                    <a:lnTo>
                      <a:pt x="140" y="390"/>
                    </a:lnTo>
                    <a:lnTo>
                      <a:pt x="160" y="395"/>
                    </a:lnTo>
                    <a:lnTo>
                      <a:pt x="181" y="399"/>
                    </a:lnTo>
                    <a:lnTo>
                      <a:pt x="200" y="399"/>
                    </a:lnTo>
                    <a:lnTo>
                      <a:pt x="221" y="399"/>
                    </a:lnTo>
                    <a:lnTo>
                      <a:pt x="240" y="395"/>
                    </a:lnTo>
                    <a:lnTo>
                      <a:pt x="259" y="390"/>
                    </a:lnTo>
                    <a:lnTo>
                      <a:pt x="279" y="384"/>
                    </a:lnTo>
                    <a:lnTo>
                      <a:pt x="296" y="376"/>
                    </a:lnTo>
                    <a:lnTo>
                      <a:pt x="311" y="365"/>
                    </a:lnTo>
                    <a:lnTo>
                      <a:pt x="327" y="353"/>
                    </a:lnTo>
                    <a:lnTo>
                      <a:pt x="342" y="342"/>
                    </a:lnTo>
                    <a:lnTo>
                      <a:pt x="355" y="326"/>
                    </a:lnTo>
                    <a:lnTo>
                      <a:pt x="365" y="311"/>
                    </a:lnTo>
                    <a:lnTo>
                      <a:pt x="376" y="295"/>
                    </a:lnTo>
                    <a:lnTo>
                      <a:pt x="384" y="278"/>
                    </a:lnTo>
                    <a:lnTo>
                      <a:pt x="392" y="259"/>
                    </a:lnTo>
                    <a:lnTo>
                      <a:pt x="396" y="240"/>
                    </a:lnTo>
                    <a:lnTo>
                      <a:pt x="399" y="221"/>
                    </a:lnTo>
                    <a:lnTo>
                      <a:pt x="399" y="200"/>
                    </a:lnTo>
                    <a:close/>
                    <a:moveTo>
                      <a:pt x="392" y="200"/>
                    </a:moveTo>
                    <a:lnTo>
                      <a:pt x="390" y="219"/>
                    </a:lnTo>
                    <a:lnTo>
                      <a:pt x="388" y="238"/>
                    </a:lnTo>
                    <a:lnTo>
                      <a:pt x="382" y="257"/>
                    </a:lnTo>
                    <a:lnTo>
                      <a:pt x="376" y="274"/>
                    </a:lnTo>
                    <a:lnTo>
                      <a:pt x="369" y="292"/>
                    </a:lnTo>
                    <a:lnTo>
                      <a:pt x="359" y="307"/>
                    </a:lnTo>
                    <a:lnTo>
                      <a:pt x="348" y="320"/>
                    </a:lnTo>
                    <a:lnTo>
                      <a:pt x="336" y="336"/>
                    </a:lnTo>
                    <a:lnTo>
                      <a:pt x="323" y="347"/>
                    </a:lnTo>
                    <a:lnTo>
                      <a:pt x="307" y="359"/>
                    </a:lnTo>
                    <a:lnTo>
                      <a:pt x="292" y="368"/>
                    </a:lnTo>
                    <a:lnTo>
                      <a:pt x="275" y="376"/>
                    </a:lnTo>
                    <a:lnTo>
                      <a:pt x="257" y="382"/>
                    </a:lnTo>
                    <a:lnTo>
                      <a:pt x="238" y="388"/>
                    </a:lnTo>
                    <a:lnTo>
                      <a:pt x="219" y="390"/>
                    </a:lnTo>
                    <a:lnTo>
                      <a:pt x="200" y="391"/>
                    </a:lnTo>
                    <a:lnTo>
                      <a:pt x="181" y="390"/>
                    </a:lnTo>
                    <a:lnTo>
                      <a:pt x="161" y="388"/>
                    </a:lnTo>
                    <a:lnTo>
                      <a:pt x="144" y="382"/>
                    </a:lnTo>
                    <a:lnTo>
                      <a:pt x="125" y="376"/>
                    </a:lnTo>
                    <a:lnTo>
                      <a:pt x="110" y="368"/>
                    </a:lnTo>
                    <a:lnTo>
                      <a:pt x="92" y="359"/>
                    </a:lnTo>
                    <a:lnTo>
                      <a:pt x="79" y="347"/>
                    </a:lnTo>
                    <a:lnTo>
                      <a:pt x="65" y="336"/>
                    </a:lnTo>
                    <a:lnTo>
                      <a:pt x="52" y="320"/>
                    </a:lnTo>
                    <a:lnTo>
                      <a:pt x="42" y="307"/>
                    </a:lnTo>
                    <a:lnTo>
                      <a:pt x="33" y="292"/>
                    </a:lnTo>
                    <a:lnTo>
                      <a:pt x="23" y="274"/>
                    </a:lnTo>
                    <a:lnTo>
                      <a:pt x="17" y="257"/>
                    </a:lnTo>
                    <a:lnTo>
                      <a:pt x="12" y="238"/>
                    </a:lnTo>
                    <a:lnTo>
                      <a:pt x="10" y="219"/>
                    </a:lnTo>
                    <a:lnTo>
                      <a:pt x="8" y="200"/>
                    </a:lnTo>
                    <a:lnTo>
                      <a:pt x="10" y="180"/>
                    </a:lnTo>
                    <a:lnTo>
                      <a:pt x="12" y="161"/>
                    </a:lnTo>
                    <a:lnTo>
                      <a:pt x="17" y="142"/>
                    </a:lnTo>
                    <a:lnTo>
                      <a:pt x="23" y="125"/>
                    </a:lnTo>
                    <a:lnTo>
                      <a:pt x="33" y="107"/>
                    </a:lnTo>
                    <a:lnTo>
                      <a:pt x="42" y="92"/>
                    </a:lnTo>
                    <a:lnTo>
                      <a:pt x="52" y="79"/>
                    </a:lnTo>
                    <a:lnTo>
                      <a:pt x="65" y="63"/>
                    </a:lnTo>
                    <a:lnTo>
                      <a:pt x="79" y="52"/>
                    </a:lnTo>
                    <a:lnTo>
                      <a:pt x="92" y="40"/>
                    </a:lnTo>
                    <a:lnTo>
                      <a:pt x="110" y="31"/>
                    </a:lnTo>
                    <a:lnTo>
                      <a:pt x="125" y="23"/>
                    </a:lnTo>
                    <a:lnTo>
                      <a:pt x="144" y="17"/>
                    </a:lnTo>
                    <a:lnTo>
                      <a:pt x="161" y="11"/>
                    </a:lnTo>
                    <a:lnTo>
                      <a:pt x="181" y="9"/>
                    </a:lnTo>
                    <a:lnTo>
                      <a:pt x="200" y="8"/>
                    </a:lnTo>
                    <a:lnTo>
                      <a:pt x="219" y="9"/>
                    </a:lnTo>
                    <a:lnTo>
                      <a:pt x="238" y="11"/>
                    </a:lnTo>
                    <a:lnTo>
                      <a:pt x="257" y="17"/>
                    </a:lnTo>
                    <a:lnTo>
                      <a:pt x="275" y="23"/>
                    </a:lnTo>
                    <a:lnTo>
                      <a:pt x="292" y="31"/>
                    </a:lnTo>
                    <a:lnTo>
                      <a:pt x="307" y="40"/>
                    </a:lnTo>
                    <a:lnTo>
                      <a:pt x="323" y="52"/>
                    </a:lnTo>
                    <a:lnTo>
                      <a:pt x="336" y="63"/>
                    </a:lnTo>
                    <a:lnTo>
                      <a:pt x="348" y="79"/>
                    </a:lnTo>
                    <a:lnTo>
                      <a:pt x="359" y="92"/>
                    </a:lnTo>
                    <a:lnTo>
                      <a:pt x="369" y="107"/>
                    </a:lnTo>
                    <a:lnTo>
                      <a:pt x="376" y="125"/>
                    </a:lnTo>
                    <a:lnTo>
                      <a:pt x="382" y="142"/>
                    </a:lnTo>
                    <a:lnTo>
                      <a:pt x="388" y="161"/>
                    </a:lnTo>
                    <a:lnTo>
                      <a:pt x="390" y="180"/>
                    </a:lnTo>
                    <a:lnTo>
                      <a:pt x="392" y="20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8" name="Freeform 172">
                <a:extLst>
                  <a:ext uri="{FF2B5EF4-FFF2-40B4-BE49-F238E27FC236}">
                    <a16:creationId xmlns:a16="http://schemas.microsoft.com/office/drawing/2014/main" id="{277BE308-7B93-4553-8437-F4C98E7D07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0" y="1984"/>
                <a:ext cx="392" cy="391"/>
              </a:xfrm>
              <a:custGeom>
                <a:avLst/>
                <a:gdLst>
                  <a:gd name="T0" fmla="*/ 388 w 392"/>
                  <a:gd name="T1" fmla="*/ 155 h 391"/>
                  <a:gd name="T2" fmla="*/ 369 w 392"/>
                  <a:gd name="T3" fmla="*/ 101 h 391"/>
                  <a:gd name="T4" fmla="*/ 334 w 392"/>
                  <a:gd name="T5" fmla="*/ 57 h 391"/>
                  <a:gd name="T6" fmla="*/ 290 w 392"/>
                  <a:gd name="T7" fmla="*/ 23 h 391"/>
                  <a:gd name="T8" fmla="*/ 236 w 392"/>
                  <a:gd name="T9" fmla="*/ 4 h 391"/>
                  <a:gd name="T10" fmla="*/ 177 w 392"/>
                  <a:gd name="T11" fmla="*/ 2 h 391"/>
                  <a:gd name="T12" fmla="*/ 121 w 392"/>
                  <a:gd name="T13" fmla="*/ 15 h 391"/>
                  <a:gd name="T14" fmla="*/ 71 w 392"/>
                  <a:gd name="T15" fmla="*/ 44 h 391"/>
                  <a:gd name="T16" fmla="*/ 35 w 392"/>
                  <a:gd name="T17" fmla="*/ 86 h 391"/>
                  <a:gd name="T18" fmla="*/ 10 w 392"/>
                  <a:gd name="T19" fmla="*/ 138 h 391"/>
                  <a:gd name="T20" fmla="*/ 0 w 392"/>
                  <a:gd name="T21" fmla="*/ 196 h 391"/>
                  <a:gd name="T22" fmla="*/ 10 w 392"/>
                  <a:gd name="T23" fmla="*/ 253 h 391"/>
                  <a:gd name="T24" fmla="*/ 35 w 392"/>
                  <a:gd name="T25" fmla="*/ 305 h 391"/>
                  <a:gd name="T26" fmla="*/ 71 w 392"/>
                  <a:gd name="T27" fmla="*/ 347 h 391"/>
                  <a:gd name="T28" fmla="*/ 121 w 392"/>
                  <a:gd name="T29" fmla="*/ 376 h 391"/>
                  <a:gd name="T30" fmla="*/ 177 w 392"/>
                  <a:gd name="T31" fmla="*/ 389 h 391"/>
                  <a:gd name="T32" fmla="*/ 236 w 392"/>
                  <a:gd name="T33" fmla="*/ 387 h 391"/>
                  <a:gd name="T34" fmla="*/ 290 w 392"/>
                  <a:gd name="T35" fmla="*/ 368 h 391"/>
                  <a:gd name="T36" fmla="*/ 334 w 392"/>
                  <a:gd name="T37" fmla="*/ 334 h 391"/>
                  <a:gd name="T38" fmla="*/ 369 w 392"/>
                  <a:gd name="T39" fmla="*/ 290 h 391"/>
                  <a:gd name="T40" fmla="*/ 388 w 392"/>
                  <a:gd name="T41" fmla="*/ 236 h 391"/>
                  <a:gd name="T42" fmla="*/ 384 w 392"/>
                  <a:gd name="T43" fmla="*/ 196 h 391"/>
                  <a:gd name="T44" fmla="*/ 374 w 392"/>
                  <a:gd name="T45" fmla="*/ 251 h 391"/>
                  <a:gd name="T46" fmla="*/ 351 w 392"/>
                  <a:gd name="T47" fmla="*/ 301 h 391"/>
                  <a:gd name="T48" fmla="*/ 315 w 392"/>
                  <a:gd name="T49" fmla="*/ 339 h 391"/>
                  <a:gd name="T50" fmla="*/ 269 w 392"/>
                  <a:gd name="T51" fmla="*/ 368 h 391"/>
                  <a:gd name="T52" fmla="*/ 215 w 392"/>
                  <a:gd name="T53" fmla="*/ 382 h 391"/>
                  <a:gd name="T54" fmla="*/ 159 w 392"/>
                  <a:gd name="T55" fmla="*/ 380 h 391"/>
                  <a:gd name="T56" fmla="*/ 108 w 392"/>
                  <a:gd name="T57" fmla="*/ 361 h 391"/>
                  <a:gd name="T58" fmla="*/ 63 w 392"/>
                  <a:gd name="T59" fmla="*/ 328 h 391"/>
                  <a:gd name="T60" fmla="*/ 31 w 392"/>
                  <a:gd name="T61" fmla="*/ 286 h 391"/>
                  <a:gd name="T62" fmla="*/ 13 w 392"/>
                  <a:gd name="T63" fmla="*/ 234 h 391"/>
                  <a:gd name="T64" fmla="*/ 10 w 392"/>
                  <a:gd name="T65" fmla="*/ 176 h 391"/>
                  <a:gd name="T66" fmla="*/ 23 w 392"/>
                  <a:gd name="T67" fmla="*/ 123 h 391"/>
                  <a:gd name="T68" fmla="*/ 52 w 392"/>
                  <a:gd name="T69" fmla="*/ 77 h 391"/>
                  <a:gd name="T70" fmla="*/ 92 w 392"/>
                  <a:gd name="T71" fmla="*/ 40 h 391"/>
                  <a:gd name="T72" fmla="*/ 140 w 392"/>
                  <a:gd name="T73" fmla="*/ 17 h 391"/>
                  <a:gd name="T74" fmla="*/ 196 w 392"/>
                  <a:gd name="T75" fmla="*/ 7 h 391"/>
                  <a:gd name="T76" fmla="*/ 251 w 392"/>
                  <a:gd name="T77" fmla="*/ 17 h 391"/>
                  <a:gd name="T78" fmla="*/ 301 w 392"/>
                  <a:gd name="T79" fmla="*/ 40 h 391"/>
                  <a:gd name="T80" fmla="*/ 340 w 392"/>
                  <a:gd name="T81" fmla="*/ 77 h 391"/>
                  <a:gd name="T82" fmla="*/ 369 w 392"/>
                  <a:gd name="T83" fmla="*/ 123 h 391"/>
                  <a:gd name="T84" fmla="*/ 382 w 392"/>
                  <a:gd name="T85" fmla="*/ 176 h 3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2"/>
                  <a:gd name="T130" fmla="*/ 0 h 391"/>
                  <a:gd name="T131" fmla="*/ 392 w 392"/>
                  <a:gd name="T132" fmla="*/ 391 h 3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2" h="391">
                    <a:moveTo>
                      <a:pt x="392" y="196"/>
                    </a:moveTo>
                    <a:lnTo>
                      <a:pt x="392" y="176"/>
                    </a:lnTo>
                    <a:lnTo>
                      <a:pt x="388" y="155"/>
                    </a:lnTo>
                    <a:lnTo>
                      <a:pt x="384" y="138"/>
                    </a:lnTo>
                    <a:lnTo>
                      <a:pt x="376" y="119"/>
                    </a:lnTo>
                    <a:lnTo>
                      <a:pt x="369" y="101"/>
                    </a:lnTo>
                    <a:lnTo>
                      <a:pt x="359" y="86"/>
                    </a:lnTo>
                    <a:lnTo>
                      <a:pt x="347" y="71"/>
                    </a:lnTo>
                    <a:lnTo>
                      <a:pt x="334" y="57"/>
                    </a:lnTo>
                    <a:lnTo>
                      <a:pt x="321" y="44"/>
                    </a:lnTo>
                    <a:lnTo>
                      <a:pt x="305" y="32"/>
                    </a:lnTo>
                    <a:lnTo>
                      <a:pt x="290" y="23"/>
                    </a:lnTo>
                    <a:lnTo>
                      <a:pt x="273" y="15"/>
                    </a:lnTo>
                    <a:lnTo>
                      <a:pt x="253" y="9"/>
                    </a:lnTo>
                    <a:lnTo>
                      <a:pt x="236" y="4"/>
                    </a:lnTo>
                    <a:lnTo>
                      <a:pt x="217" y="2"/>
                    </a:lnTo>
                    <a:lnTo>
                      <a:pt x="196" y="0"/>
                    </a:lnTo>
                    <a:lnTo>
                      <a:pt x="177" y="2"/>
                    </a:lnTo>
                    <a:lnTo>
                      <a:pt x="157" y="4"/>
                    </a:lnTo>
                    <a:lnTo>
                      <a:pt x="138" y="9"/>
                    </a:lnTo>
                    <a:lnTo>
                      <a:pt x="121" y="15"/>
                    </a:lnTo>
                    <a:lnTo>
                      <a:pt x="104" y="23"/>
                    </a:lnTo>
                    <a:lnTo>
                      <a:pt x="86" y="32"/>
                    </a:lnTo>
                    <a:lnTo>
                      <a:pt x="71" y="44"/>
                    </a:lnTo>
                    <a:lnTo>
                      <a:pt x="58" y="57"/>
                    </a:lnTo>
                    <a:lnTo>
                      <a:pt x="46" y="71"/>
                    </a:lnTo>
                    <a:lnTo>
                      <a:pt x="35" y="86"/>
                    </a:lnTo>
                    <a:lnTo>
                      <a:pt x="25" y="101"/>
                    </a:lnTo>
                    <a:lnTo>
                      <a:pt x="15" y="119"/>
                    </a:lnTo>
                    <a:lnTo>
                      <a:pt x="10" y="138"/>
                    </a:lnTo>
                    <a:lnTo>
                      <a:pt x="4" y="155"/>
                    </a:lnTo>
                    <a:lnTo>
                      <a:pt x="2" y="176"/>
                    </a:lnTo>
                    <a:lnTo>
                      <a:pt x="0" y="196"/>
                    </a:lnTo>
                    <a:lnTo>
                      <a:pt x="2" y="215"/>
                    </a:lnTo>
                    <a:lnTo>
                      <a:pt x="4" y="236"/>
                    </a:lnTo>
                    <a:lnTo>
                      <a:pt x="10" y="253"/>
                    </a:lnTo>
                    <a:lnTo>
                      <a:pt x="15" y="272"/>
                    </a:lnTo>
                    <a:lnTo>
                      <a:pt x="25" y="290"/>
                    </a:lnTo>
                    <a:lnTo>
                      <a:pt x="35" y="305"/>
                    </a:lnTo>
                    <a:lnTo>
                      <a:pt x="46" y="320"/>
                    </a:lnTo>
                    <a:lnTo>
                      <a:pt x="58" y="334"/>
                    </a:lnTo>
                    <a:lnTo>
                      <a:pt x="71" y="347"/>
                    </a:lnTo>
                    <a:lnTo>
                      <a:pt x="86" y="359"/>
                    </a:lnTo>
                    <a:lnTo>
                      <a:pt x="104" y="368"/>
                    </a:lnTo>
                    <a:lnTo>
                      <a:pt x="121" y="376"/>
                    </a:lnTo>
                    <a:lnTo>
                      <a:pt x="138" y="382"/>
                    </a:lnTo>
                    <a:lnTo>
                      <a:pt x="157" y="387"/>
                    </a:lnTo>
                    <a:lnTo>
                      <a:pt x="177" y="389"/>
                    </a:lnTo>
                    <a:lnTo>
                      <a:pt x="196" y="391"/>
                    </a:lnTo>
                    <a:lnTo>
                      <a:pt x="217" y="389"/>
                    </a:lnTo>
                    <a:lnTo>
                      <a:pt x="236" y="387"/>
                    </a:lnTo>
                    <a:lnTo>
                      <a:pt x="253" y="382"/>
                    </a:lnTo>
                    <a:lnTo>
                      <a:pt x="273" y="376"/>
                    </a:lnTo>
                    <a:lnTo>
                      <a:pt x="290" y="368"/>
                    </a:lnTo>
                    <a:lnTo>
                      <a:pt x="305" y="359"/>
                    </a:lnTo>
                    <a:lnTo>
                      <a:pt x="321" y="347"/>
                    </a:lnTo>
                    <a:lnTo>
                      <a:pt x="334" y="334"/>
                    </a:lnTo>
                    <a:lnTo>
                      <a:pt x="347" y="320"/>
                    </a:lnTo>
                    <a:lnTo>
                      <a:pt x="359" y="305"/>
                    </a:lnTo>
                    <a:lnTo>
                      <a:pt x="369" y="290"/>
                    </a:lnTo>
                    <a:lnTo>
                      <a:pt x="376" y="272"/>
                    </a:lnTo>
                    <a:lnTo>
                      <a:pt x="384" y="253"/>
                    </a:lnTo>
                    <a:lnTo>
                      <a:pt x="388" y="236"/>
                    </a:lnTo>
                    <a:lnTo>
                      <a:pt x="392" y="215"/>
                    </a:lnTo>
                    <a:lnTo>
                      <a:pt x="392" y="196"/>
                    </a:lnTo>
                    <a:close/>
                    <a:moveTo>
                      <a:pt x="384" y="196"/>
                    </a:moveTo>
                    <a:lnTo>
                      <a:pt x="382" y="215"/>
                    </a:lnTo>
                    <a:lnTo>
                      <a:pt x="380" y="234"/>
                    </a:lnTo>
                    <a:lnTo>
                      <a:pt x="374" y="251"/>
                    </a:lnTo>
                    <a:lnTo>
                      <a:pt x="369" y="268"/>
                    </a:lnTo>
                    <a:lnTo>
                      <a:pt x="361" y="286"/>
                    </a:lnTo>
                    <a:lnTo>
                      <a:pt x="351" y="301"/>
                    </a:lnTo>
                    <a:lnTo>
                      <a:pt x="340" y="315"/>
                    </a:lnTo>
                    <a:lnTo>
                      <a:pt x="328" y="328"/>
                    </a:lnTo>
                    <a:lnTo>
                      <a:pt x="315" y="339"/>
                    </a:lnTo>
                    <a:lnTo>
                      <a:pt x="301" y="351"/>
                    </a:lnTo>
                    <a:lnTo>
                      <a:pt x="286" y="361"/>
                    </a:lnTo>
                    <a:lnTo>
                      <a:pt x="269" y="368"/>
                    </a:lnTo>
                    <a:lnTo>
                      <a:pt x="251" y="374"/>
                    </a:lnTo>
                    <a:lnTo>
                      <a:pt x="234" y="380"/>
                    </a:lnTo>
                    <a:lnTo>
                      <a:pt x="215" y="382"/>
                    </a:lnTo>
                    <a:lnTo>
                      <a:pt x="196" y="384"/>
                    </a:lnTo>
                    <a:lnTo>
                      <a:pt x="177" y="382"/>
                    </a:lnTo>
                    <a:lnTo>
                      <a:pt x="159" y="380"/>
                    </a:lnTo>
                    <a:lnTo>
                      <a:pt x="140" y="374"/>
                    </a:lnTo>
                    <a:lnTo>
                      <a:pt x="123" y="368"/>
                    </a:lnTo>
                    <a:lnTo>
                      <a:pt x="108" y="361"/>
                    </a:lnTo>
                    <a:lnTo>
                      <a:pt x="92" y="351"/>
                    </a:lnTo>
                    <a:lnTo>
                      <a:pt x="77" y="339"/>
                    </a:lnTo>
                    <a:lnTo>
                      <a:pt x="63" y="328"/>
                    </a:lnTo>
                    <a:lnTo>
                      <a:pt x="52" y="315"/>
                    </a:lnTo>
                    <a:lnTo>
                      <a:pt x="40" y="301"/>
                    </a:lnTo>
                    <a:lnTo>
                      <a:pt x="31" y="286"/>
                    </a:lnTo>
                    <a:lnTo>
                      <a:pt x="23" y="268"/>
                    </a:lnTo>
                    <a:lnTo>
                      <a:pt x="17" y="251"/>
                    </a:lnTo>
                    <a:lnTo>
                      <a:pt x="13" y="234"/>
                    </a:lnTo>
                    <a:lnTo>
                      <a:pt x="10" y="215"/>
                    </a:lnTo>
                    <a:lnTo>
                      <a:pt x="10" y="196"/>
                    </a:lnTo>
                    <a:lnTo>
                      <a:pt x="10" y="176"/>
                    </a:lnTo>
                    <a:lnTo>
                      <a:pt x="13" y="157"/>
                    </a:lnTo>
                    <a:lnTo>
                      <a:pt x="17" y="140"/>
                    </a:lnTo>
                    <a:lnTo>
                      <a:pt x="23" y="123"/>
                    </a:lnTo>
                    <a:lnTo>
                      <a:pt x="31" y="105"/>
                    </a:lnTo>
                    <a:lnTo>
                      <a:pt x="40" y="90"/>
                    </a:lnTo>
                    <a:lnTo>
                      <a:pt x="52" y="77"/>
                    </a:lnTo>
                    <a:lnTo>
                      <a:pt x="63" y="63"/>
                    </a:lnTo>
                    <a:lnTo>
                      <a:pt x="77" y="52"/>
                    </a:lnTo>
                    <a:lnTo>
                      <a:pt x="92" y="40"/>
                    </a:lnTo>
                    <a:lnTo>
                      <a:pt x="108" y="30"/>
                    </a:lnTo>
                    <a:lnTo>
                      <a:pt x="123" y="23"/>
                    </a:lnTo>
                    <a:lnTo>
                      <a:pt x="140" y="17"/>
                    </a:lnTo>
                    <a:lnTo>
                      <a:pt x="159" y="11"/>
                    </a:lnTo>
                    <a:lnTo>
                      <a:pt x="177" y="9"/>
                    </a:lnTo>
                    <a:lnTo>
                      <a:pt x="196" y="7"/>
                    </a:lnTo>
                    <a:lnTo>
                      <a:pt x="215" y="9"/>
                    </a:lnTo>
                    <a:lnTo>
                      <a:pt x="234" y="11"/>
                    </a:lnTo>
                    <a:lnTo>
                      <a:pt x="251" y="17"/>
                    </a:lnTo>
                    <a:lnTo>
                      <a:pt x="269" y="23"/>
                    </a:lnTo>
                    <a:lnTo>
                      <a:pt x="286" y="30"/>
                    </a:lnTo>
                    <a:lnTo>
                      <a:pt x="301" y="40"/>
                    </a:lnTo>
                    <a:lnTo>
                      <a:pt x="315" y="52"/>
                    </a:lnTo>
                    <a:lnTo>
                      <a:pt x="328" y="63"/>
                    </a:lnTo>
                    <a:lnTo>
                      <a:pt x="340" y="77"/>
                    </a:lnTo>
                    <a:lnTo>
                      <a:pt x="351" y="90"/>
                    </a:lnTo>
                    <a:lnTo>
                      <a:pt x="361" y="105"/>
                    </a:lnTo>
                    <a:lnTo>
                      <a:pt x="369" y="123"/>
                    </a:lnTo>
                    <a:lnTo>
                      <a:pt x="374" y="140"/>
                    </a:lnTo>
                    <a:lnTo>
                      <a:pt x="380" y="157"/>
                    </a:lnTo>
                    <a:lnTo>
                      <a:pt x="382" y="176"/>
                    </a:lnTo>
                    <a:lnTo>
                      <a:pt x="384" y="196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9" name="Freeform 173">
                <a:extLst>
                  <a:ext uri="{FF2B5EF4-FFF2-40B4-BE49-F238E27FC236}">
                    <a16:creationId xmlns:a16="http://schemas.microsoft.com/office/drawing/2014/main" id="{04BE6890-13E0-4811-A9B4-714BE92F28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4" y="1988"/>
                <a:ext cx="384" cy="383"/>
              </a:xfrm>
              <a:custGeom>
                <a:avLst/>
                <a:gdLst>
                  <a:gd name="T0" fmla="*/ 380 w 384"/>
                  <a:gd name="T1" fmla="*/ 153 h 383"/>
                  <a:gd name="T2" fmla="*/ 361 w 384"/>
                  <a:gd name="T3" fmla="*/ 99 h 383"/>
                  <a:gd name="T4" fmla="*/ 328 w 384"/>
                  <a:gd name="T5" fmla="*/ 55 h 383"/>
                  <a:gd name="T6" fmla="*/ 284 w 384"/>
                  <a:gd name="T7" fmla="*/ 23 h 383"/>
                  <a:gd name="T8" fmla="*/ 230 w 384"/>
                  <a:gd name="T9" fmla="*/ 3 h 383"/>
                  <a:gd name="T10" fmla="*/ 173 w 384"/>
                  <a:gd name="T11" fmla="*/ 1 h 383"/>
                  <a:gd name="T12" fmla="*/ 117 w 384"/>
                  <a:gd name="T13" fmla="*/ 15 h 383"/>
                  <a:gd name="T14" fmla="*/ 71 w 384"/>
                  <a:gd name="T15" fmla="*/ 44 h 383"/>
                  <a:gd name="T16" fmla="*/ 32 w 384"/>
                  <a:gd name="T17" fmla="*/ 84 h 383"/>
                  <a:gd name="T18" fmla="*/ 9 w 384"/>
                  <a:gd name="T19" fmla="*/ 134 h 383"/>
                  <a:gd name="T20" fmla="*/ 0 w 384"/>
                  <a:gd name="T21" fmla="*/ 192 h 383"/>
                  <a:gd name="T22" fmla="*/ 9 w 384"/>
                  <a:gd name="T23" fmla="*/ 249 h 383"/>
                  <a:gd name="T24" fmla="*/ 32 w 384"/>
                  <a:gd name="T25" fmla="*/ 299 h 383"/>
                  <a:gd name="T26" fmla="*/ 71 w 384"/>
                  <a:gd name="T27" fmla="*/ 339 h 383"/>
                  <a:gd name="T28" fmla="*/ 117 w 384"/>
                  <a:gd name="T29" fmla="*/ 368 h 383"/>
                  <a:gd name="T30" fmla="*/ 173 w 384"/>
                  <a:gd name="T31" fmla="*/ 382 h 383"/>
                  <a:gd name="T32" fmla="*/ 230 w 384"/>
                  <a:gd name="T33" fmla="*/ 380 h 383"/>
                  <a:gd name="T34" fmla="*/ 284 w 384"/>
                  <a:gd name="T35" fmla="*/ 360 h 383"/>
                  <a:gd name="T36" fmla="*/ 328 w 384"/>
                  <a:gd name="T37" fmla="*/ 328 h 383"/>
                  <a:gd name="T38" fmla="*/ 361 w 384"/>
                  <a:gd name="T39" fmla="*/ 284 h 383"/>
                  <a:gd name="T40" fmla="*/ 380 w 384"/>
                  <a:gd name="T41" fmla="*/ 230 h 383"/>
                  <a:gd name="T42" fmla="*/ 376 w 384"/>
                  <a:gd name="T43" fmla="*/ 192 h 383"/>
                  <a:gd name="T44" fmla="*/ 367 w 384"/>
                  <a:gd name="T45" fmla="*/ 245 h 383"/>
                  <a:gd name="T46" fmla="*/ 343 w 384"/>
                  <a:gd name="T47" fmla="*/ 293 h 383"/>
                  <a:gd name="T48" fmla="*/ 309 w 384"/>
                  <a:gd name="T49" fmla="*/ 334 h 383"/>
                  <a:gd name="T50" fmla="*/ 263 w 384"/>
                  <a:gd name="T51" fmla="*/ 360 h 383"/>
                  <a:gd name="T52" fmla="*/ 211 w 384"/>
                  <a:gd name="T53" fmla="*/ 374 h 383"/>
                  <a:gd name="T54" fmla="*/ 155 w 384"/>
                  <a:gd name="T55" fmla="*/ 370 h 383"/>
                  <a:gd name="T56" fmla="*/ 105 w 384"/>
                  <a:gd name="T57" fmla="*/ 353 h 383"/>
                  <a:gd name="T58" fmla="*/ 63 w 384"/>
                  <a:gd name="T59" fmla="*/ 320 h 383"/>
                  <a:gd name="T60" fmla="*/ 31 w 384"/>
                  <a:gd name="T61" fmla="*/ 278 h 383"/>
                  <a:gd name="T62" fmla="*/ 13 w 384"/>
                  <a:gd name="T63" fmla="*/ 228 h 383"/>
                  <a:gd name="T64" fmla="*/ 9 w 384"/>
                  <a:gd name="T65" fmla="*/ 172 h 383"/>
                  <a:gd name="T66" fmla="*/ 23 w 384"/>
                  <a:gd name="T67" fmla="*/ 120 h 383"/>
                  <a:gd name="T68" fmla="*/ 52 w 384"/>
                  <a:gd name="T69" fmla="*/ 74 h 383"/>
                  <a:gd name="T70" fmla="*/ 90 w 384"/>
                  <a:gd name="T71" fmla="*/ 40 h 383"/>
                  <a:gd name="T72" fmla="*/ 138 w 384"/>
                  <a:gd name="T73" fmla="*/ 17 h 383"/>
                  <a:gd name="T74" fmla="*/ 192 w 384"/>
                  <a:gd name="T75" fmla="*/ 9 h 383"/>
                  <a:gd name="T76" fmla="*/ 247 w 384"/>
                  <a:gd name="T77" fmla="*/ 17 h 383"/>
                  <a:gd name="T78" fmla="*/ 295 w 384"/>
                  <a:gd name="T79" fmla="*/ 40 h 383"/>
                  <a:gd name="T80" fmla="*/ 334 w 384"/>
                  <a:gd name="T81" fmla="*/ 74 h 383"/>
                  <a:gd name="T82" fmla="*/ 361 w 384"/>
                  <a:gd name="T83" fmla="*/ 120 h 383"/>
                  <a:gd name="T84" fmla="*/ 374 w 384"/>
                  <a:gd name="T85" fmla="*/ 172 h 3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4"/>
                  <a:gd name="T130" fmla="*/ 0 h 383"/>
                  <a:gd name="T131" fmla="*/ 384 w 384"/>
                  <a:gd name="T132" fmla="*/ 383 h 3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4" h="383">
                    <a:moveTo>
                      <a:pt x="384" y="192"/>
                    </a:moveTo>
                    <a:lnTo>
                      <a:pt x="382" y="172"/>
                    </a:lnTo>
                    <a:lnTo>
                      <a:pt x="380" y="153"/>
                    </a:lnTo>
                    <a:lnTo>
                      <a:pt x="374" y="134"/>
                    </a:lnTo>
                    <a:lnTo>
                      <a:pt x="368" y="117"/>
                    </a:lnTo>
                    <a:lnTo>
                      <a:pt x="361" y="99"/>
                    </a:lnTo>
                    <a:lnTo>
                      <a:pt x="351" y="84"/>
                    </a:lnTo>
                    <a:lnTo>
                      <a:pt x="340" y="71"/>
                    </a:lnTo>
                    <a:lnTo>
                      <a:pt x="328" y="55"/>
                    </a:lnTo>
                    <a:lnTo>
                      <a:pt x="315" y="44"/>
                    </a:lnTo>
                    <a:lnTo>
                      <a:pt x="299" y="32"/>
                    </a:lnTo>
                    <a:lnTo>
                      <a:pt x="284" y="23"/>
                    </a:lnTo>
                    <a:lnTo>
                      <a:pt x="267" y="15"/>
                    </a:lnTo>
                    <a:lnTo>
                      <a:pt x="249" y="9"/>
                    </a:lnTo>
                    <a:lnTo>
                      <a:pt x="230" y="3"/>
                    </a:lnTo>
                    <a:lnTo>
                      <a:pt x="211" y="1"/>
                    </a:lnTo>
                    <a:lnTo>
                      <a:pt x="192" y="0"/>
                    </a:lnTo>
                    <a:lnTo>
                      <a:pt x="173" y="1"/>
                    </a:lnTo>
                    <a:lnTo>
                      <a:pt x="153" y="3"/>
                    </a:lnTo>
                    <a:lnTo>
                      <a:pt x="136" y="9"/>
                    </a:lnTo>
                    <a:lnTo>
                      <a:pt x="117" y="15"/>
                    </a:lnTo>
                    <a:lnTo>
                      <a:pt x="102" y="23"/>
                    </a:lnTo>
                    <a:lnTo>
                      <a:pt x="84" y="32"/>
                    </a:lnTo>
                    <a:lnTo>
                      <a:pt x="71" y="44"/>
                    </a:lnTo>
                    <a:lnTo>
                      <a:pt x="57" y="55"/>
                    </a:lnTo>
                    <a:lnTo>
                      <a:pt x="44" y="71"/>
                    </a:lnTo>
                    <a:lnTo>
                      <a:pt x="32" y="84"/>
                    </a:lnTo>
                    <a:lnTo>
                      <a:pt x="25" y="99"/>
                    </a:lnTo>
                    <a:lnTo>
                      <a:pt x="15" y="117"/>
                    </a:lnTo>
                    <a:lnTo>
                      <a:pt x="9" y="134"/>
                    </a:lnTo>
                    <a:lnTo>
                      <a:pt x="4" y="153"/>
                    </a:lnTo>
                    <a:lnTo>
                      <a:pt x="2" y="172"/>
                    </a:lnTo>
                    <a:lnTo>
                      <a:pt x="0" y="192"/>
                    </a:lnTo>
                    <a:lnTo>
                      <a:pt x="2" y="211"/>
                    </a:lnTo>
                    <a:lnTo>
                      <a:pt x="4" y="230"/>
                    </a:lnTo>
                    <a:lnTo>
                      <a:pt x="9" y="249"/>
                    </a:lnTo>
                    <a:lnTo>
                      <a:pt x="15" y="266"/>
                    </a:lnTo>
                    <a:lnTo>
                      <a:pt x="25" y="284"/>
                    </a:lnTo>
                    <a:lnTo>
                      <a:pt x="32" y="299"/>
                    </a:lnTo>
                    <a:lnTo>
                      <a:pt x="44" y="312"/>
                    </a:lnTo>
                    <a:lnTo>
                      <a:pt x="57" y="328"/>
                    </a:lnTo>
                    <a:lnTo>
                      <a:pt x="71" y="339"/>
                    </a:lnTo>
                    <a:lnTo>
                      <a:pt x="84" y="351"/>
                    </a:lnTo>
                    <a:lnTo>
                      <a:pt x="102" y="360"/>
                    </a:lnTo>
                    <a:lnTo>
                      <a:pt x="117" y="368"/>
                    </a:lnTo>
                    <a:lnTo>
                      <a:pt x="136" y="374"/>
                    </a:lnTo>
                    <a:lnTo>
                      <a:pt x="153" y="380"/>
                    </a:lnTo>
                    <a:lnTo>
                      <a:pt x="173" y="382"/>
                    </a:lnTo>
                    <a:lnTo>
                      <a:pt x="192" y="383"/>
                    </a:lnTo>
                    <a:lnTo>
                      <a:pt x="211" y="382"/>
                    </a:lnTo>
                    <a:lnTo>
                      <a:pt x="230" y="380"/>
                    </a:lnTo>
                    <a:lnTo>
                      <a:pt x="249" y="374"/>
                    </a:lnTo>
                    <a:lnTo>
                      <a:pt x="267" y="368"/>
                    </a:lnTo>
                    <a:lnTo>
                      <a:pt x="284" y="360"/>
                    </a:lnTo>
                    <a:lnTo>
                      <a:pt x="299" y="351"/>
                    </a:lnTo>
                    <a:lnTo>
                      <a:pt x="315" y="339"/>
                    </a:lnTo>
                    <a:lnTo>
                      <a:pt x="328" y="328"/>
                    </a:lnTo>
                    <a:lnTo>
                      <a:pt x="340" y="312"/>
                    </a:lnTo>
                    <a:lnTo>
                      <a:pt x="351" y="299"/>
                    </a:lnTo>
                    <a:lnTo>
                      <a:pt x="361" y="284"/>
                    </a:lnTo>
                    <a:lnTo>
                      <a:pt x="368" y="266"/>
                    </a:lnTo>
                    <a:lnTo>
                      <a:pt x="374" y="249"/>
                    </a:lnTo>
                    <a:lnTo>
                      <a:pt x="380" y="230"/>
                    </a:lnTo>
                    <a:lnTo>
                      <a:pt x="382" y="211"/>
                    </a:lnTo>
                    <a:lnTo>
                      <a:pt x="384" y="192"/>
                    </a:lnTo>
                    <a:close/>
                    <a:moveTo>
                      <a:pt x="376" y="192"/>
                    </a:moveTo>
                    <a:lnTo>
                      <a:pt x="374" y="211"/>
                    </a:lnTo>
                    <a:lnTo>
                      <a:pt x="372" y="228"/>
                    </a:lnTo>
                    <a:lnTo>
                      <a:pt x="367" y="245"/>
                    </a:lnTo>
                    <a:lnTo>
                      <a:pt x="361" y="263"/>
                    </a:lnTo>
                    <a:lnTo>
                      <a:pt x="353" y="278"/>
                    </a:lnTo>
                    <a:lnTo>
                      <a:pt x="343" y="293"/>
                    </a:lnTo>
                    <a:lnTo>
                      <a:pt x="334" y="309"/>
                    </a:lnTo>
                    <a:lnTo>
                      <a:pt x="322" y="320"/>
                    </a:lnTo>
                    <a:lnTo>
                      <a:pt x="309" y="334"/>
                    </a:lnTo>
                    <a:lnTo>
                      <a:pt x="295" y="343"/>
                    </a:lnTo>
                    <a:lnTo>
                      <a:pt x="280" y="353"/>
                    </a:lnTo>
                    <a:lnTo>
                      <a:pt x="263" y="360"/>
                    </a:lnTo>
                    <a:lnTo>
                      <a:pt x="247" y="366"/>
                    </a:lnTo>
                    <a:lnTo>
                      <a:pt x="228" y="370"/>
                    </a:lnTo>
                    <a:lnTo>
                      <a:pt x="211" y="374"/>
                    </a:lnTo>
                    <a:lnTo>
                      <a:pt x="192" y="374"/>
                    </a:lnTo>
                    <a:lnTo>
                      <a:pt x="173" y="374"/>
                    </a:lnTo>
                    <a:lnTo>
                      <a:pt x="155" y="370"/>
                    </a:lnTo>
                    <a:lnTo>
                      <a:pt x="138" y="366"/>
                    </a:lnTo>
                    <a:lnTo>
                      <a:pt x="121" y="360"/>
                    </a:lnTo>
                    <a:lnTo>
                      <a:pt x="105" y="353"/>
                    </a:lnTo>
                    <a:lnTo>
                      <a:pt x="90" y="343"/>
                    </a:lnTo>
                    <a:lnTo>
                      <a:pt x="77" y="334"/>
                    </a:lnTo>
                    <a:lnTo>
                      <a:pt x="63" y="320"/>
                    </a:lnTo>
                    <a:lnTo>
                      <a:pt x="52" y="309"/>
                    </a:lnTo>
                    <a:lnTo>
                      <a:pt x="40" y="293"/>
                    </a:lnTo>
                    <a:lnTo>
                      <a:pt x="31" y="278"/>
                    </a:lnTo>
                    <a:lnTo>
                      <a:pt x="23" y="263"/>
                    </a:lnTo>
                    <a:lnTo>
                      <a:pt x="17" y="245"/>
                    </a:lnTo>
                    <a:lnTo>
                      <a:pt x="13" y="228"/>
                    </a:lnTo>
                    <a:lnTo>
                      <a:pt x="9" y="211"/>
                    </a:lnTo>
                    <a:lnTo>
                      <a:pt x="9" y="192"/>
                    </a:lnTo>
                    <a:lnTo>
                      <a:pt x="9" y="172"/>
                    </a:lnTo>
                    <a:lnTo>
                      <a:pt x="13" y="155"/>
                    </a:lnTo>
                    <a:lnTo>
                      <a:pt x="17" y="138"/>
                    </a:lnTo>
                    <a:lnTo>
                      <a:pt x="23" y="120"/>
                    </a:lnTo>
                    <a:lnTo>
                      <a:pt x="31" y="105"/>
                    </a:lnTo>
                    <a:lnTo>
                      <a:pt x="40" y="90"/>
                    </a:lnTo>
                    <a:lnTo>
                      <a:pt x="52" y="74"/>
                    </a:lnTo>
                    <a:lnTo>
                      <a:pt x="63" y="63"/>
                    </a:lnTo>
                    <a:lnTo>
                      <a:pt x="77" y="49"/>
                    </a:lnTo>
                    <a:lnTo>
                      <a:pt x="90" y="40"/>
                    </a:lnTo>
                    <a:lnTo>
                      <a:pt x="105" y="30"/>
                    </a:lnTo>
                    <a:lnTo>
                      <a:pt x="121" y="23"/>
                    </a:lnTo>
                    <a:lnTo>
                      <a:pt x="138" y="17"/>
                    </a:lnTo>
                    <a:lnTo>
                      <a:pt x="155" y="13"/>
                    </a:lnTo>
                    <a:lnTo>
                      <a:pt x="173" y="9"/>
                    </a:lnTo>
                    <a:lnTo>
                      <a:pt x="192" y="9"/>
                    </a:lnTo>
                    <a:lnTo>
                      <a:pt x="211" y="9"/>
                    </a:lnTo>
                    <a:lnTo>
                      <a:pt x="228" y="13"/>
                    </a:lnTo>
                    <a:lnTo>
                      <a:pt x="247" y="17"/>
                    </a:lnTo>
                    <a:lnTo>
                      <a:pt x="263" y="23"/>
                    </a:lnTo>
                    <a:lnTo>
                      <a:pt x="280" y="30"/>
                    </a:lnTo>
                    <a:lnTo>
                      <a:pt x="295" y="40"/>
                    </a:lnTo>
                    <a:lnTo>
                      <a:pt x="309" y="49"/>
                    </a:lnTo>
                    <a:lnTo>
                      <a:pt x="322" y="63"/>
                    </a:lnTo>
                    <a:lnTo>
                      <a:pt x="334" y="74"/>
                    </a:lnTo>
                    <a:lnTo>
                      <a:pt x="343" y="90"/>
                    </a:lnTo>
                    <a:lnTo>
                      <a:pt x="353" y="105"/>
                    </a:lnTo>
                    <a:lnTo>
                      <a:pt x="361" y="120"/>
                    </a:lnTo>
                    <a:lnTo>
                      <a:pt x="367" y="138"/>
                    </a:lnTo>
                    <a:lnTo>
                      <a:pt x="372" y="155"/>
                    </a:lnTo>
                    <a:lnTo>
                      <a:pt x="374" y="172"/>
                    </a:lnTo>
                    <a:lnTo>
                      <a:pt x="376" y="192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0" name="Freeform 174">
                <a:extLst>
                  <a:ext uri="{FF2B5EF4-FFF2-40B4-BE49-F238E27FC236}">
                    <a16:creationId xmlns:a16="http://schemas.microsoft.com/office/drawing/2014/main" id="{8A527221-6B95-4BDC-9B9E-DB63E05123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0" y="1991"/>
                <a:ext cx="374" cy="377"/>
              </a:xfrm>
              <a:custGeom>
                <a:avLst/>
                <a:gdLst>
                  <a:gd name="T0" fmla="*/ 370 w 374"/>
                  <a:gd name="T1" fmla="*/ 150 h 377"/>
                  <a:gd name="T2" fmla="*/ 351 w 374"/>
                  <a:gd name="T3" fmla="*/ 98 h 377"/>
                  <a:gd name="T4" fmla="*/ 318 w 374"/>
                  <a:gd name="T5" fmla="*/ 56 h 377"/>
                  <a:gd name="T6" fmla="*/ 276 w 374"/>
                  <a:gd name="T7" fmla="*/ 23 h 377"/>
                  <a:gd name="T8" fmla="*/ 224 w 374"/>
                  <a:gd name="T9" fmla="*/ 4 h 377"/>
                  <a:gd name="T10" fmla="*/ 167 w 374"/>
                  <a:gd name="T11" fmla="*/ 2 h 377"/>
                  <a:gd name="T12" fmla="*/ 113 w 374"/>
                  <a:gd name="T13" fmla="*/ 16 h 377"/>
                  <a:gd name="T14" fmla="*/ 67 w 374"/>
                  <a:gd name="T15" fmla="*/ 45 h 377"/>
                  <a:gd name="T16" fmla="*/ 30 w 374"/>
                  <a:gd name="T17" fmla="*/ 83 h 377"/>
                  <a:gd name="T18" fmla="*/ 7 w 374"/>
                  <a:gd name="T19" fmla="*/ 133 h 377"/>
                  <a:gd name="T20" fmla="*/ 0 w 374"/>
                  <a:gd name="T21" fmla="*/ 189 h 377"/>
                  <a:gd name="T22" fmla="*/ 7 w 374"/>
                  <a:gd name="T23" fmla="*/ 244 h 377"/>
                  <a:gd name="T24" fmla="*/ 30 w 374"/>
                  <a:gd name="T25" fmla="*/ 294 h 377"/>
                  <a:gd name="T26" fmla="*/ 67 w 374"/>
                  <a:gd name="T27" fmla="*/ 332 h 377"/>
                  <a:gd name="T28" fmla="*/ 113 w 374"/>
                  <a:gd name="T29" fmla="*/ 361 h 377"/>
                  <a:gd name="T30" fmla="*/ 167 w 374"/>
                  <a:gd name="T31" fmla="*/ 375 h 377"/>
                  <a:gd name="T32" fmla="*/ 224 w 374"/>
                  <a:gd name="T33" fmla="*/ 373 h 377"/>
                  <a:gd name="T34" fmla="*/ 276 w 374"/>
                  <a:gd name="T35" fmla="*/ 354 h 377"/>
                  <a:gd name="T36" fmla="*/ 318 w 374"/>
                  <a:gd name="T37" fmla="*/ 321 h 377"/>
                  <a:gd name="T38" fmla="*/ 351 w 374"/>
                  <a:gd name="T39" fmla="*/ 279 h 377"/>
                  <a:gd name="T40" fmla="*/ 370 w 374"/>
                  <a:gd name="T41" fmla="*/ 227 h 377"/>
                  <a:gd name="T42" fmla="*/ 364 w 374"/>
                  <a:gd name="T43" fmla="*/ 189 h 377"/>
                  <a:gd name="T44" fmla="*/ 357 w 374"/>
                  <a:gd name="T45" fmla="*/ 242 h 377"/>
                  <a:gd name="T46" fmla="*/ 336 w 374"/>
                  <a:gd name="T47" fmla="*/ 288 h 377"/>
                  <a:gd name="T48" fmla="*/ 299 w 374"/>
                  <a:gd name="T49" fmla="*/ 327 h 377"/>
                  <a:gd name="T50" fmla="*/ 255 w 374"/>
                  <a:gd name="T51" fmla="*/ 354 h 377"/>
                  <a:gd name="T52" fmla="*/ 205 w 374"/>
                  <a:gd name="T53" fmla="*/ 367 h 377"/>
                  <a:gd name="T54" fmla="*/ 149 w 374"/>
                  <a:gd name="T55" fmla="*/ 363 h 377"/>
                  <a:gd name="T56" fmla="*/ 101 w 374"/>
                  <a:gd name="T57" fmla="*/ 346 h 377"/>
                  <a:gd name="T58" fmla="*/ 59 w 374"/>
                  <a:gd name="T59" fmla="*/ 315 h 377"/>
                  <a:gd name="T60" fmla="*/ 28 w 374"/>
                  <a:gd name="T61" fmla="*/ 273 h 377"/>
                  <a:gd name="T62" fmla="*/ 11 w 374"/>
                  <a:gd name="T63" fmla="*/ 225 h 377"/>
                  <a:gd name="T64" fmla="*/ 7 w 374"/>
                  <a:gd name="T65" fmla="*/ 169 h 377"/>
                  <a:gd name="T66" fmla="*/ 21 w 374"/>
                  <a:gd name="T67" fmla="*/ 119 h 377"/>
                  <a:gd name="T68" fmla="*/ 48 w 374"/>
                  <a:gd name="T69" fmla="*/ 75 h 377"/>
                  <a:gd name="T70" fmla="*/ 86 w 374"/>
                  <a:gd name="T71" fmla="*/ 41 h 377"/>
                  <a:gd name="T72" fmla="*/ 132 w 374"/>
                  <a:gd name="T73" fmla="*/ 18 h 377"/>
                  <a:gd name="T74" fmla="*/ 186 w 374"/>
                  <a:gd name="T75" fmla="*/ 10 h 377"/>
                  <a:gd name="T76" fmla="*/ 240 w 374"/>
                  <a:gd name="T77" fmla="*/ 18 h 377"/>
                  <a:gd name="T78" fmla="*/ 286 w 374"/>
                  <a:gd name="T79" fmla="*/ 41 h 377"/>
                  <a:gd name="T80" fmla="*/ 324 w 374"/>
                  <a:gd name="T81" fmla="*/ 75 h 377"/>
                  <a:gd name="T82" fmla="*/ 351 w 374"/>
                  <a:gd name="T83" fmla="*/ 119 h 377"/>
                  <a:gd name="T84" fmla="*/ 364 w 374"/>
                  <a:gd name="T85" fmla="*/ 169 h 3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4"/>
                  <a:gd name="T130" fmla="*/ 0 h 377"/>
                  <a:gd name="T131" fmla="*/ 374 w 374"/>
                  <a:gd name="T132" fmla="*/ 377 h 37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4" h="377">
                    <a:moveTo>
                      <a:pt x="374" y="189"/>
                    </a:moveTo>
                    <a:lnTo>
                      <a:pt x="372" y="169"/>
                    </a:lnTo>
                    <a:lnTo>
                      <a:pt x="370" y="150"/>
                    </a:lnTo>
                    <a:lnTo>
                      <a:pt x="364" y="133"/>
                    </a:lnTo>
                    <a:lnTo>
                      <a:pt x="359" y="116"/>
                    </a:lnTo>
                    <a:lnTo>
                      <a:pt x="351" y="98"/>
                    </a:lnTo>
                    <a:lnTo>
                      <a:pt x="341" y="83"/>
                    </a:lnTo>
                    <a:lnTo>
                      <a:pt x="330" y="70"/>
                    </a:lnTo>
                    <a:lnTo>
                      <a:pt x="318" y="56"/>
                    </a:lnTo>
                    <a:lnTo>
                      <a:pt x="305" y="45"/>
                    </a:lnTo>
                    <a:lnTo>
                      <a:pt x="291" y="33"/>
                    </a:lnTo>
                    <a:lnTo>
                      <a:pt x="276" y="23"/>
                    </a:lnTo>
                    <a:lnTo>
                      <a:pt x="259" y="16"/>
                    </a:lnTo>
                    <a:lnTo>
                      <a:pt x="241" y="10"/>
                    </a:lnTo>
                    <a:lnTo>
                      <a:pt x="224" y="4"/>
                    </a:lnTo>
                    <a:lnTo>
                      <a:pt x="205" y="2"/>
                    </a:lnTo>
                    <a:lnTo>
                      <a:pt x="186" y="0"/>
                    </a:lnTo>
                    <a:lnTo>
                      <a:pt x="167" y="2"/>
                    </a:lnTo>
                    <a:lnTo>
                      <a:pt x="149" y="4"/>
                    </a:lnTo>
                    <a:lnTo>
                      <a:pt x="130" y="10"/>
                    </a:lnTo>
                    <a:lnTo>
                      <a:pt x="113" y="16"/>
                    </a:lnTo>
                    <a:lnTo>
                      <a:pt x="98" y="23"/>
                    </a:lnTo>
                    <a:lnTo>
                      <a:pt x="82" y="33"/>
                    </a:lnTo>
                    <a:lnTo>
                      <a:pt x="67" y="45"/>
                    </a:lnTo>
                    <a:lnTo>
                      <a:pt x="53" y="56"/>
                    </a:lnTo>
                    <a:lnTo>
                      <a:pt x="42" y="70"/>
                    </a:lnTo>
                    <a:lnTo>
                      <a:pt x="30" y="83"/>
                    </a:lnTo>
                    <a:lnTo>
                      <a:pt x="21" y="98"/>
                    </a:lnTo>
                    <a:lnTo>
                      <a:pt x="13" y="116"/>
                    </a:lnTo>
                    <a:lnTo>
                      <a:pt x="7" y="133"/>
                    </a:lnTo>
                    <a:lnTo>
                      <a:pt x="3" y="150"/>
                    </a:lnTo>
                    <a:lnTo>
                      <a:pt x="0" y="169"/>
                    </a:lnTo>
                    <a:lnTo>
                      <a:pt x="0" y="189"/>
                    </a:lnTo>
                    <a:lnTo>
                      <a:pt x="0" y="208"/>
                    </a:lnTo>
                    <a:lnTo>
                      <a:pt x="3" y="227"/>
                    </a:lnTo>
                    <a:lnTo>
                      <a:pt x="7" y="244"/>
                    </a:lnTo>
                    <a:lnTo>
                      <a:pt x="13" y="261"/>
                    </a:lnTo>
                    <a:lnTo>
                      <a:pt x="21" y="279"/>
                    </a:lnTo>
                    <a:lnTo>
                      <a:pt x="30" y="294"/>
                    </a:lnTo>
                    <a:lnTo>
                      <a:pt x="42" y="308"/>
                    </a:lnTo>
                    <a:lnTo>
                      <a:pt x="53" y="321"/>
                    </a:lnTo>
                    <a:lnTo>
                      <a:pt x="67" y="332"/>
                    </a:lnTo>
                    <a:lnTo>
                      <a:pt x="82" y="344"/>
                    </a:lnTo>
                    <a:lnTo>
                      <a:pt x="98" y="354"/>
                    </a:lnTo>
                    <a:lnTo>
                      <a:pt x="113" y="361"/>
                    </a:lnTo>
                    <a:lnTo>
                      <a:pt x="130" y="367"/>
                    </a:lnTo>
                    <a:lnTo>
                      <a:pt x="149" y="373"/>
                    </a:lnTo>
                    <a:lnTo>
                      <a:pt x="167" y="375"/>
                    </a:lnTo>
                    <a:lnTo>
                      <a:pt x="186" y="377"/>
                    </a:lnTo>
                    <a:lnTo>
                      <a:pt x="205" y="375"/>
                    </a:lnTo>
                    <a:lnTo>
                      <a:pt x="224" y="373"/>
                    </a:lnTo>
                    <a:lnTo>
                      <a:pt x="241" y="367"/>
                    </a:lnTo>
                    <a:lnTo>
                      <a:pt x="259" y="361"/>
                    </a:lnTo>
                    <a:lnTo>
                      <a:pt x="276" y="354"/>
                    </a:lnTo>
                    <a:lnTo>
                      <a:pt x="291" y="344"/>
                    </a:lnTo>
                    <a:lnTo>
                      <a:pt x="305" y="332"/>
                    </a:lnTo>
                    <a:lnTo>
                      <a:pt x="318" y="321"/>
                    </a:lnTo>
                    <a:lnTo>
                      <a:pt x="330" y="308"/>
                    </a:lnTo>
                    <a:lnTo>
                      <a:pt x="341" y="294"/>
                    </a:lnTo>
                    <a:lnTo>
                      <a:pt x="351" y="279"/>
                    </a:lnTo>
                    <a:lnTo>
                      <a:pt x="359" y="261"/>
                    </a:lnTo>
                    <a:lnTo>
                      <a:pt x="364" y="244"/>
                    </a:lnTo>
                    <a:lnTo>
                      <a:pt x="370" y="227"/>
                    </a:lnTo>
                    <a:lnTo>
                      <a:pt x="372" y="208"/>
                    </a:lnTo>
                    <a:lnTo>
                      <a:pt x="374" y="189"/>
                    </a:lnTo>
                    <a:close/>
                    <a:moveTo>
                      <a:pt x="364" y="189"/>
                    </a:moveTo>
                    <a:lnTo>
                      <a:pt x="364" y="208"/>
                    </a:lnTo>
                    <a:lnTo>
                      <a:pt x="362" y="225"/>
                    </a:lnTo>
                    <a:lnTo>
                      <a:pt x="357" y="242"/>
                    </a:lnTo>
                    <a:lnTo>
                      <a:pt x="351" y="258"/>
                    </a:lnTo>
                    <a:lnTo>
                      <a:pt x="343" y="273"/>
                    </a:lnTo>
                    <a:lnTo>
                      <a:pt x="336" y="288"/>
                    </a:lnTo>
                    <a:lnTo>
                      <a:pt x="324" y="302"/>
                    </a:lnTo>
                    <a:lnTo>
                      <a:pt x="313" y="315"/>
                    </a:lnTo>
                    <a:lnTo>
                      <a:pt x="299" y="327"/>
                    </a:lnTo>
                    <a:lnTo>
                      <a:pt x="286" y="336"/>
                    </a:lnTo>
                    <a:lnTo>
                      <a:pt x="272" y="346"/>
                    </a:lnTo>
                    <a:lnTo>
                      <a:pt x="255" y="354"/>
                    </a:lnTo>
                    <a:lnTo>
                      <a:pt x="240" y="359"/>
                    </a:lnTo>
                    <a:lnTo>
                      <a:pt x="222" y="363"/>
                    </a:lnTo>
                    <a:lnTo>
                      <a:pt x="205" y="367"/>
                    </a:lnTo>
                    <a:lnTo>
                      <a:pt x="186" y="367"/>
                    </a:lnTo>
                    <a:lnTo>
                      <a:pt x="169" y="367"/>
                    </a:lnTo>
                    <a:lnTo>
                      <a:pt x="149" y="363"/>
                    </a:lnTo>
                    <a:lnTo>
                      <a:pt x="132" y="359"/>
                    </a:lnTo>
                    <a:lnTo>
                      <a:pt x="117" y="354"/>
                    </a:lnTo>
                    <a:lnTo>
                      <a:pt x="101" y="346"/>
                    </a:lnTo>
                    <a:lnTo>
                      <a:pt x="86" y="336"/>
                    </a:lnTo>
                    <a:lnTo>
                      <a:pt x="73" y="327"/>
                    </a:lnTo>
                    <a:lnTo>
                      <a:pt x="59" y="315"/>
                    </a:lnTo>
                    <a:lnTo>
                      <a:pt x="48" y="302"/>
                    </a:lnTo>
                    <a:lnTo>
                      <a:pt x="38" y="288"/>
                    </a:lnTo>
                    <a:lnTo>
                      <a:pt x="28" y="273"/>
                    </a:lnTo>
                    <a:lnTo>
                      <a:pt x="21" y="258"/>
                    </a:lnTo>
                    <a:lnTo>
                      <a:pt x="15" y="242"/>
                    </a:lnTo>
                    <a:lnTo>
                      <a:pt x="11" y="225"/>
                    </a:lnTo>
                    <a:lnTo>
                      <a:pt x="7" y="208"/>
                    </a:lnTo>
                    <a:lnTo>
                      <a:pt x="7" y="189"/>
                    </a:lnTo>
                    <a:lnTo>
                      <a:pt x="7" y="169"/>
                    </a:lnTo>
                    <a:lnTo>
                      <a:pt x="11" y="152"/>
                    </a:lnTo>
                    <a:lnTo>
                      <a:pt x="15" y="135"/>
                    </a:lnTo>
                    <a:lnTo>
                      <a:pt x="21" y="119"/>
                    </a:lnTo>
                    <a:lnTo>
                      <a:pt x="28" y="104"/>
                    </a:lnTo>
                    <a:lnTo>
                      <a:pt x="38" y="89"/>
                    </a:lnTo>
                    <a:lnTo>
                      <a:pt x="48" y="75"/>
                    </a:lnTo>
                    <a:lnTo>
                      <a:pt x="59" y="62"/>
                    </a:lnTo>
                    <a:lnTo>
                      <a:pt x="73" y="50"/>
                    </a:lnTo>
                    <a:lnTo>
                      <a:pt x="86" y="41"/>
                    </a:lnTo>
                    <a:lnTo>
                      <a:pt x="101" y="31"/>
                    </a:lnTo>
                    <a:lnTo>
                      <a:pt x="117" y="23"/>
                    </a:lnTo>
                    <a:lnTo>
                      <a:pt x="132" y="18"/>
                    </a:lnTo>
                    <a:lnTo>
                      <a:pt x="149" y="14"/>
                    </a:lnTo>
                    <a:lnTo>
                      <a:pt x="169" y="10"/>
                    </a:lnTo>
                    <a:lnTo>
                      <a:pt x="186" y="10"/>
                    </a:lnTo>
                    <a:lnTo>
                      <a:pt x="205" y="10"/>
                    </a:lnTo>
                    <a:lnTo>
                      <a:pt x="222" y="14"/>
                    </a:lnTo>
                    <a:lnTo>
                      <a:pt x="240" y="18"/>
                    </a:lnTo>
                    <a:lnTo>
                      <a:pt x="255" y="23"/>
                    </a:lnTo>
                    <a:lnTo>
                      <a:pt x="272" y="31"/>
                    </a:lnTo>
                    <a:lnTo>
                      <a:pt x="286" y="41"/>
                    </a:lnTo>
                    <a:lnTo>
                      <a:pt x="299" y="50"/>
                    </a:lnTo>
                    <a:lnTo>
                      <a:pt x="313" y="62"/>
                    </a:lnTo>
                    <a:lnTo>
                      <a:pt x="324" y="75"/>
                    </a:lnTo>
                    <a:lnTo>
                      <a:pt x="336" y="89"/>
                    </a:lnTo>
                    <a:lnTo>
                      <a:pt x="343" y="104"/>
                    </a:lnTo>
                    <a:lnTo>
                      <a:pt x="351" y="119"/>
                    </a:lnTo>
                    <a:lnTo>
                      <a:pt x="357" y="135"/>
                    </a:lnTo>
                    <a:lnTo>
                      <a:pt x="362" y="152"/>
                    </a:lnTo>
                    <a:lnTo>
                      <a:pt x="364" y="169"/>
                    </a:lnTo>
                    <a:lnTo>
                      <a:pt x="364" y="189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1" name="Freeform 175">
                <a:extLst>
                  <a:ext uri="{FF2B5EF4-FFF2-40B4-BE49-F238E27FC236}">
                    <a16:creationId xmlns:a16="http://schemas.microsoft.com/office/drawing/2014/main" id="{2AE0D2CD-2622-4ED6-A3A4-51C7160CE6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997"/>
                <a:ext cx="367" cy="365"/>
              </a:xfrm>
              <a:custGeom>
                <a:avLst/>
                <a:gdLst>
                  <a:gd name="T0" fmla="*/ 363 w 367"/>
                  <a:gd name="T1" fmla="*/ 146 h 365"/>
                  <a:gd name="T2" fmla="*/ 344 w 367"/>
                  <a:gd name="T3" fmla="*/ 96 h 365"/>
                  <a:gd name="T4" fmla="*/ 313 w 367"/>
                  <a:gd name="T5" fmla="*/ 54 h 365"/>
                  <a:gd name="T6" fmla="*/ 271 w 367"/>
                  <a:gd name="T7" fmla="*/ 21 h 365"/>
                  <a:gd name="T8" fmla="*/ 219 w 367"/>
                  <a:gd name="T9" fmla="*/ 4 h 365"/>
                  <a:gd name="T10" fmla="*/ 164 w 367"/>
                  <a:gd name="T11" fmla="*/ 0 h 365"/>
                  <a:gd name="T12" fmla="*/ 112 w 367"/>
                  <a:gd name="T13" fmla="*/ 14 h 365"/>
                  <a:gd name="T14" fmla="*/ 68 w 367"/>
                  <a:gd name="T15" fmla="*/ 40 h 365"/>
                  <a:gd name="T16" fmla="*/ 31 w 367"/>
                  <a:gd name="T17" fmla="*/ 81 h 365"/>
                  <a:gd name="T18" fmla="*/ 8 w 367"/>
                  <a:gd name="T19" fmla="*/ 129 h 365"/>
                  <a:gd name="T20" fmla="*/ 0 w 367"/>
                  <a:gd name="T21" fmla="*/ 183 h 365"/>
                  <a:gd name="T22" fmla="*/ 8 w 367"/>
                  <a:gd name="T23" fmla="*/ 236 h 365"/>
                  <a:gd name="T24" fmla="*/ 31 w 367"/>
                  <a:gd name="T25" fmla="*/ 284 h 365"/>
                  <a:gd name="T26" fmla="*/ 68 w 367"/>
                  <a:gd name="T27" fmla="*/ 325 h 365"/>
                  <a:gd name="T28" fmla="*/ 112 w 367"/>
                  <a:gd name="T29" fmla="*/ 351 h 365"/>
                  <a:gd name="T30" fmla="*/ 164 w 367"/>
                  <a:gd name="T31" fmla="*/ 365 h 365"/>
                  <a:gd name="T32" fmla="*/ 219 w 367"/>
                  <a:gd name="T33" fmla="*/ 363 h 365"/>
                  <a:gd name="T34" fmla="*/ 271 w 367"/>
                  <a:gd name="T35" fmla="*/ 344 h 365"/>
                  <a:gd name="T36" fmla="*/ 313 w 367"/>
                  <a:gd name="T37" fmla="*/ 311 h 365"/>
                  <a:gd name="T38" fmla="*/ 344 w 367"/>
                  <a:gd name="T39" fmla="*/ 269 h 365"/>
                  <a:gd name="T40" fmla="*/ 363 w 367"/>
                  <a:gd name="T41" fmla="*/ 219 h 365"/>
                  <a:gd name="T42" fmla="*/ 358 w 367"/>
                  <a:gd name="T43" fmla="*/ 183 h 365"/>
                  <a:gd name="T44" fmla="*/ 350 w 367"/>
                  <a:gd name="T45" fmla="*/ 234 h 365"/>
                  <a:gd name="T46" fmla="*/ 329 w 367"/>
                  <a:gd name="T47" fmla="*/ 280 h 365"/>
                  <a:gd name="T48" fmla="*/ 294 w 367"/>
                  <a:gd name="T49" fmla="*/ 317 h 365"/>
                  <a:gd name="T50" fmla="*/ 252 w 367"/>
                  <a:gd name="T51" fmla="*/ 344 h 365"/>
                  <a:gd name="T52" fmla="*/ 202 w 367"/>
                  <a:gd name="T53" fmla="*/ 357 h 365"/>
                  <a:gd name="T54" fmla="*/ 148 w 367"/>
                  <a:gd name="T55" fmla="*/ 353 h 365"/>
                  <a:gd name="T56" fmla="*/ 100 w 367"/>
                  <a:gd name="T57" fmla="*/ 336 h 365"/>
                  <a:gd name="T58" fmla="*/ 60 w 367"/>
                  <a:gd name="T59" fmla="*/ 305 h 365"/>
                  <a:gd name="T60" fmla="*/ 29 w 367"/>
                  <a:gd name="T61" fmla="*/ 265 h 365"/>
                  <a:gd name="T62" fmla="*/ 12 w 367"/>
                  <a:gd name="T63" fmla="*/ 217 h 365"/>
                  <a:gd name="T64" fmla="*/ 10 w 367"/>
                  <a:gd name="T65" fmla="*/ 165 h 365"/>
                  <a:gd name="T66" fmla="*/ 22 w 367"/>
                  <a:gd name="T67" fmla="*/ 115 h 365"/>
                  <a:gd name="T68" fmla="*/ 48 w 367"/>
                  <a:gd name="T69" fmla="*/ 71 h 365"/>
                  <a:gd name="T70" fmla="*/ 85 w 367"/>
                  <a:gd name="T71" fmla="*/ 37 h 365"/>
                  <a:gd name="T72" fmla="*/ 131 w 367"/>
                  <a:gd name="T73" fmla="*/ 16 h 365"/>
                  <a:gd name="T74" fmla="*/ 183 w 367"/>
                  <a:gd name="T75" fmla="*/ 8 h 365"/>
                  <a:gd name="T76" fmla="*/ 235 w 367"/>
                  <a:gd name="T77" fmla="*/ 16 h 365"/>
                  <a:gd name="T78" fmla="*/ 281 w 367"/>
                  <a:gd name="T79" fmla="*/ 37 h 365"/>
                  <a:gd name="T80" fmla="*/ 317 w 367"/>
                  <a:gd name="T81" fmla="*/ 71 h 365"/>
                  <a:gd name="T82" fmla="*/ 344 w 367"/>
                  <a:gd name="T83" fmla="*/ 115 h 365"/>
                  <a:gd name="T84" fmla="*/ 358 w 367"/>
                  <a:gd name="T85" fmla="*/ 165 h 3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67"/>
                  <a:gd name="T130" fmla="*/ 0 h 365"/>
                  <a:gd name="T131" fmla="*/ 367 w 367"/>
                  <a:gd name="T132" fmla="*/ 365 h 3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67" h="365">
                    <a:moveTo>
                      <a:pt x="367" y="183"/>
                    </a:moveTo>
                    <a:lnTo>
                      <a:pt x="365" y="163"/>
                    </a:lnTo>
                    <a:lnTo>
                      <a:pt x="363" y="146"/>
                    </a:lnTo>
                    <a:lnTo>
                      <a:pt x="358" y="129"/>
                    </a:lnTo>
                    <a:lnTo>
                      <a:pt x="352" y="111"/>
                    </a:lnTo>
                    <a:lnTo>
                      <a:pt x="344" y="96"/>
                    </a:lnTo>
                    <a:lnTo>
                      <a:pt x="334" y="81"/>
                    </a:lnTo>
                    <a:lnTo>
                      <a:pt x="325" y="65"/>
                    </a:lnTo>
                    <a:lnTo>
                      <a:pt x="313" y="54"/>
                    </a:lnTo>
                    <a:lnTo>
                      <a:pt x="300" y="40"/>
                    </a:lnTo>
                    <a:lnTo>
                      <a:pt x="286" y="31"/>
                    </a:lnTo>
                    <a:lnTo>
                      <a:pt x="271" y="21"/>
                    </a:lnTo>
                    <a:lnTo>
                      <a:pt x="254" y="14"/>
                    </a:lnTo>
                    <a:lnTo>
                      <a:pt x="238" y="8"/>
                    </a:lnTo>
                    <a:lnTo>
                      <a:pt x="219" y="4"/>
                    </a:lnTo>
                    <a:lnTo>
                      <a:pt x="202" y="0"/>
                    </a:lnTo>
                    <a:lnTo>
                      <a:pt x="183" y="0"/>
                    </a:lnTo>
                    <a:lnTo>
                      <a:pt x="164" y="0"/>
                    </a:lnTo>
                    <a:lnTo>
                      <a:pt x="146" y="4"/>
                    </a:lnTo>
                    <a:lnTo>
                      <a:pt x="129" y="8"/>
                    </a:lnTo>
                    <a:lnTo>
                      <a:pt x="112" y="14"/>
                    </a:lnTo>
                    <a:lnTo>
                      <a:pt x="96" y="21"/>
                    </a:lnTo>
                    <a:lnTo>
                      <a:pt x="81" y="31"/>
                    </a:lnTo>
                    <a:lnTo>
                      <a:pt x="68" y="40"/>
                    </a:lnTo>
                    <a:lnTo>
                      <a:pt x="54" y="54"/>
                    </a:lnTo>
                    <a:lnTo>
                      <a:pt x="43" y="65"/>
                    </a:lnTo>
                    <a:lnTo>
                      <a:pt x="31" y="81"/>
                    </a:lnTo>
                    <a:lnTo>
                      <a:pt x="22" y="96"/>
                    </a:lnTo>
                    <a:lnTo>
                      <a:pt x="14" y="111"/>
                    </a:lnTo>
                    <a:lnTo>
                      <a:pt x="8" y="129"/>
                    </a:lnTo>
                    <a:lnTo>
                      <a:pt x="4" y="146"/>
                    </a:lnTo>
                    <a:lnTo>
                      <a:pt x="0" y="163"/>
                    </a:lnTo>
                    <a:lnTo>
                      <a:pt x="0" y="183"/>
                    </a:lnTo>
                    <a:lnTo>
                      <a:pt x="0" y="202"/>
                    </a:lnTo>
                    <a:lnTo>
                      <a:pt x="4" y="219"/>
                    </a:lnTo>
                    <a:lnTo>
                      <a:pt x="8" y="236"/>
                    </a:lnTo>
                    <a:lnTo>
                      <a:pt x="14" y="254"/>
                    </a:lnTo>
                    <a:lnTo>
                      <a:pt x="22" y="269"/>
                    </a:lnTo>
                    <a:lnTo>
                      <a:pt x="31" y="284"/>
                    </a:lnTo>
                    <a:lnTo>
                      <a:pt x="43" y="300"/>
                    </a:lnTo>
                    <a:lnTo>
                      <a:pt x="54" y="311"/>
                    </a:lnTo>
                    <a:lnTo>
                      <a:pt x="68" y="325"/>
                    </a:lnTo>
                    <a:lnTo>
                      <a:pt x="81" y="334"/>
                    </a:lnTo>
                    <a:lnTo>
                      <a:pt x="96" y="344"/>
                    </a:lnTo>
                    <a:lnTo>
                      <a:pt x="112" y="351"/>
                    </a:lnTo>
                    <a:lnTo>
                      <a:pt x="129" y="357"/>
                    </a:lnTo>
                    <a:lnTo>
                      <a:pt x="146" y="363"/>
                    </a:lnTo>
                    <a:lnTo>
                      <a:pt x="164" y="365"/>
                    </a:lnTo>
                    <a:lnTo>
                      <a:pt x="183" y="365"/>
                    </a:lnTo>
                    <a:lnTo>
                      <a:pt x="202" y="365"/>
                    </a:lnTo>
                    <a:lnTo>
                      <a:pt x="219" y="363"/>
                    </a:lnTo>
                    <a:lnTo>
                      <a:pt x="238" y="357"/>
                    </a:lnTo>
                    <a:lnTo>
                      <a:pt x="254" y="351"/>
                    </a:lnTo>
                    <a:lnTo>
                      <a:pt x="271" y="344"/>
                    </a:lnTo>
                    <a:lnTo>
                      <a:pt x="286" y="334"/>
                    </a:lnTo>
                    <a:lnTo>
                      <a:pt x="300" y="325"/>
                    </a:lnTo>
                    <a:lnTo>
                      <a:pt x="313" y="311"/>
                    </a:lnTo>
                    <a:lnTo>
                      <a:pt x="325" y="300"/>
                    </a:lnTo>
                    <a:lnTo>
                      <a:pt x="334" y="284"/>
                    </a:lnTo>
                    <a:lnTo>
                      <a:pt x="344" y="269"/>
                    </a:lnTo>
                    <a:lnTo>
                      <a:pt x="352" y="254"/>
                    </a:lnTo>
                    <a:lnTo>
                      <a:pt x="358" y="236"/>
                    </a:lnTo>
                    <a:lnTo>
                      <a:pt x="363" y="219"/>
                    </a:lnTo>
                    <a:lnTo>
                      <a:pt x="365" y="202"/>
                    </a:lnTo>
                    <a:lnTo>
                      <a:pt x="367" y="183"/>
                    </a:lnTo>
                    <a:close/>
                    <a:moveTo>
                      <a:pt x="358" y="183"/>
                    </a:moveTo>
                    <a:lnTo>
                      <a:pt x="358" y="200"/>
                    </a:lnTo>
                    <a:lnTo>
                      <a:pt x="354" y="217"/>
                    </a:lnTo>
                    <a:lnTo>
                      <a:pt x="350" y="234"/>
                    </a:lnTo>
                    <a:lnTo>
                      <a:pt x="344" y="250"/>
                    </a:lnTo>
                    <a:lnTo>
                      <a:pt x="336" y="265"/>
                    </a:lnTo>
                    <a:lnTo>
                      <a:pt x="329" y="280"/>
                    </a:lnTo>
                    <a:lnTo>
                      <a:pt x="317" y="294"/>
                    </a:lnTo>
                    <a:lnTo>
                      <a:pt x="308" y="305"/>
                    </a:lnTo>
                    <a:lnTo>
                      <a:pt x="294" y="317"/>
                    </a:lnTo>
                    <a:lnTo>
                      <a:pt x="281" y="328"/>
                    </a:lnTo>
                    <a:lnTo>
                      <a:pt x="267" y="336"/>
                    </a:lnTo>
                    <a:lnTo>
                      <a:pt x="252" y="344"/>
                    </a:lnTo>
                    <a:lnTo>
                      <a:pt x="235" y="349"/>
                    </a:lnTo>
                    <a:lnTo>
                      <a:pt x="219" y="353"/>
                    </a:lnTo>
                    <a:lnTo>
                      <a:pt x="202" y="357"/>
                    </a:lnTo>
                    <a:lnTo>
                      <a:pt x="183" y="357"/>
                    </a:lnTo>
                    <a:lnTo>
                      <a:pt x="166" y="357"/>
                    </a:lnTo>
                    <a:lnTo>
                      <a:pt x="148" y="353"/>
                    </a:lnTo>
                    <a:lnTo>
                      <a:pt x="131" y="349"/>
                    </a:lnTo>
                    <a:lnTo>
                      <a:pt x="116" y="344"/>
                    </a:lnTo>
                    <a:lnTo>
                      <a:pt x="100" y="336"/>
                    </a:lnTo>
                    <a:lnTo>
                      <a:pt x="85" y="328"/>
                    </a:lnTo>
                    <a:lnTo>
                      <a:pt x="71" y="317"/>
                    </a:lnTo>
                    <a:lnTo>
                      <a:pt x="60" y="305"/>
                    </a:lnTo>
                    <a:lnTo>
                      <a:pt x="48" y="294"/>
                    </a:lnTo>
                    <a:lnTo>
                      <a:pt x="39" y="280"/>
                    </a:lnTo>
                    <a:lnTo>
                      <a:pt x="29" y="265"/>
                    </a:lnTo>
                    <a:lnTo>
                      <a:pt x="22" y="250"/>
                    </a:lnTo>
                    <a:lnTo>
                      <a:pt x="16" y="234"/>
                    </a:lnTo>
                    <a:lnTo>
                      <a:pt x="12" y="217"/>
                    </a:lnTo>
                    <a:lnTo>
                      <a:pt x="10" y="200"/>
                    </a:lnTo>
                    <a:lnTo>
                      <a:pt x="8" y="183"/>
                    </a:lnTo>
                    <a:lnTo>
                      <a:pt x="10" y="165"/>
                    </a:lnTo>
                    <a:lnTo>
                      <a:pt x="12" y="148"/>
                    </a:lnTo>
                    <a:lnTo>
                      <a:pt x="16" y="131"/>
                    </a:lnTo>
                    <a:lnTo>
                      <a:pt x="22" y="115"/>
                    </a:lnTo>
                    <a:lnTo>
                      <a:pt x="29" y="100"/>
                    </a:lnTo>
                    <a:lnTo>
                      <a:pt x="39" y="85"/>
                    </a:lnTo>
                    <a:lnTo>
                      <a:pt x="48" y="71"/>
                    </a:lnTo>
                    <a:lnTo>
                      <a:pt x="60" y="60"/>
                    </a:lnTo>
                    <a:lnTo>
                      <a:pt x="71" y="48"/>
                    </a:lnTo>
                    <a:lnTo>
                      <a:pt x="85" y="37"/>
                    </a:lnTo>
                    <a:lnTo>
                      <a:pt x="100" y="29"/>
                    </a:lnTo>
                    <a:lnTo>
                      <a:pt x="116" y="21"/>
                    </a:lnTo>
                    <a:lnTo>
                      <a:pt x="131" y="16"/>
                    </a:lnTo>
                    <a:lnTo>
                      <a:pt x="148" y="12"/>
                    </a:lnTo>
                    <a:lnTo>
                      <a:pt x="166" y="8"/>
                    </a:lnTo>
                    <a:lnTo>
                      <a:pt x="183" y="8"/>
                    </a:lnTo>
                    <a:lnTo>
                      <a:pt x="202" y="8"/>
                    </a:lnTo>
                    <a:lnTo>
                      <a:pt x="219" y="12"/>
                    </a:lnTo>
                    <a:lnTo>
                      <a:pt x="235" y="16"/>
                    </a:lnTo>
                    <a:lnTo>
                      <a:pt x="252" y="21"/>
                    </a:lnTo>
                    <a:lnTo>
                      <a:pt x="267" y="29"/>
                    </a:lnTo>
                    <a:lnTo>
                      <a:pt x="281" y="37"/>
                    </a:lnTo>
                    <a:lnTo>
                      <a:pt x="294" y="48"/>
                    </a:lnTo>
                    <a:lnTo>
                      <a:pt x="308" y="60"/>
                    </a:lnTo>
                    <a:lnTo>
                      <a:pt x="317" y="71"/>
                    </a:lnTo>
                    <a:lnTo>
                      <a:pt x="329" y="85"/>
                    </a:lnTo>
                    <a:lnTo>
                      <a:pt x="336" y="100"/>
                    </a:lnTo>
                    <a:lnTo>
                      <a:pt x="344" y="115"/>
                    </a:lnTo>
                    <a:lnTo>
                      <a:pt x="350" y="131"/>
                    </a:lnTo>
                    <a:lnTo>
                      <a:pt x="354" y="148"/>
                    </a:lnTo>
                    <a:lnTo>
                      <a:pt x="358" y="165"/>
                    </a:lnTo>
                    <a:lnTo>
                      <a:pt x="358" y="183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2" name="Freeform 176">
                <a:extLst>
                  <a:ext uri="{FF2B5EF4-FFF2-40B4-BE49-F238E27FC236}">
                    <a16:creationId xmlns:a16="http://schemas.microsoft.com/office/drawing/2014/main" id="{2BD462C1-BAD7-4A80-9078-F7DF77A8B4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7" y="2001"/>
                <a:ext cx="357" cy="357"/>
              </a:xfrm>
              <a:custGeom>
                <a:avLst/>
                <a:gdLst>
                  <a:gd name="T0" fmla="*/ 355 w 357"/>
                  <a:gd name="T1" fmla="*/ 142 h 357"/>
                  <a:gd name="T2" fmla="*/ 336 w 357"/>
                  <a:gd name="T3" fmla="*/ 94 h 357"/>
                  <a:gd name="T4" fmla="*/ 306 w 357"/>
                  <a:gd name="T5" fmla="*/ 52 h 357"/>
                  <a:gd name="T6" fmla="*/ 265 w 357"/>
                  <a:gd name="T7" fmla="*/ 21 h 357"/>
                  <a:gd name="T8" fmla="*/ 215 w 357"/>
                  <a:gd name="T9" fmla="*/ 4 h 357"/>
                  <a:gd name="T10" fmla="*/ 162 w 357"/>
                  <a:gd name="T11" fmla="*/ 0 h 357"/>
                  <a:gd name="T12" fmla="*/ 110 w 357"/>
                  <a:gd name="T13" fmla="*/ 13 h 357"/>
                  <a:gd name="T14" fmla="*/ 66 w 357"/>
                  <a:gd name="T15" fmla="*/ 40 h 357"/>
                  <a:gd name="T16" fmla="*/ 31 w 357"/>
                  <a:gd name="T17" fmla="*/ 79 h 357"/>
                  <a:gd name="T18" fmla="*/ 8 w 357"/>
                  <a:gd name="T19" fmla="*/ 125 h 357"/>
                  <a:gd name="T20" fmla="*/ 0 w 357"/>
                  <a:gd name="T21" fmla="*/ 179 h 357"/>
                  <a:gd name="T22" fmla="*/ 8 w 357"/>
                  <a:gd name="T23" fmla="*/ 232 h 357"/>
                  <a:gd name="T24" fmla="*/ 31 w 357"/>
                  <a:gd name="T25" fmla="*/ 278 h 357"/>
                  <a:gd name="T26" fmla="*/ 66 w 357"/>
                  <a:gd name="T27" fmla="*/ 317 h 357"/>
                  <a:gd name="T28" fmla="*/ 110 w 357"/>
                  <a:gd name="T29" fmla="*/ 344 h 357"/>
                  <a:gd name="T30" fmla="*/ 162 w 357"/>
                  <a:gd name="T31" fmla="*/ 357 h 357"/>
                  <a:gd name="T32" fmla="*/ 215 w 357"/>
                  <a:gd name="T33" fmla="*/ 353 h 357"/>
                  <a:gd name="T34" fmla="*/ 265 w 357"/>
                  <a:gd name="T35" fmla="*/ 336 h 357"/>
                  <a:gd name="T36" fmla="*/ 306 w 357"/>
                  <a:gd name="T37" fmla="*/ 305 h 357"/>
                  <a:gd name="T38" fmla="*/ 336 w 357"/>
                  <a:gd name="T39" fmla="*/ 263 h 357"/>
                  <a:gd name="T40" fmla="*/ 355 w 357"/>
                  <a:gd name="T41" fmla="*/ 215 h 357"/>
                  <a:gd name="T42" fmla="*/ 350 w 357"/>
                  <a:gd name="T43" fmla="*/ 179 h 357"/>
                  <a:gd name="T44" fmla="*/ 342 w 357"/>
                  <a:gd name="T45" fmla="*/ 228 h 357"/>
                  <a:gd name="T46" fmla="*/ 321 w 357"/>
                  <a:gd name="T47" fmla="*/ 274 h 357"/>
                  <a:gd name="T48" fmla="*/ 288 w 357"/>
                  <a:gd name="T49" fmla="*/ 311 h 357"/>
                  <a:gd name="T50" fmla="*/ 246 w 357"/>
                  <a:gd name="T51" fmla="*/ 336 h 357"/>
                  <a:gd name="T52" fmla="*/ 196 w 357"/>
                  <a:gd name="T53" fmla="*/ 347 h 357"/>
                  <a:gd name="T54" fmla="*/ 144 w 357"/>
                  <a:gd name="T55" fmla="*/ 345 h 357"/>
                  <a:gd name="T56" fmla="*/ 98 w 357"/>
                  <a:gd name="T57" fmla="*/ 328 h 357"/>
                  <a:gd name="T58" fmla="*/ 58 w 357"/>
                  <a:gd name="T59" fmla="*/ 299 h 357"/>
                  <a:gd name="T60" fmla="*/ 29 w 357"/>
                  <a:gd name="T61" fmla="*/ 259 h 357"/>
                  <a:gd name="T62" fmla="*/ 12 w 357"/>
                  <a:gd name="T63" fmla="*/ 213 h 357"/>
                  <a:gd name="T64" fmla="*/ 10 w 357"/>
                  <a:gd name="T65" fmla="*/ 161 h 357"/>
                  <a:gd name="T66" fmla="*/ 21 w 357"/>
                  <a:gd name="T67" fmla="*/ 111 h 357"/>
                  <a:gd name="T68" fmla="*/ 48 w 357"/>
                  <a:gd name="T69" fmla="*/ 69 h 357"/>
                  <a:gd name="T70" fmla="*/ 83 w 357"/>
                  <a:gd name="T71" fmla="*/ 36 h 357"/>
                  <a:gd name="T72" fmla="*/ 129 w 357"/>
                  <a:gd name="T73" fmla="*/ 15 h 357"/>
                  <a:gd name="T74" fmla="*/ 179 w 357"/>
                  <a:gd name="T75" fmla="*/ 8 h 357"/>
                  <a:gd name="T76" fmla="*/ 231 w 357"/>
                  <a:gd name="T77" fmla="*/ 15 h 357"/>
                  <a:gd name="T78" fmla="*/ 275 w 357"/>
                  <a:gd name="T79" fmla="*/ 36 h 357"/>
                  <a:gd name="T80" fmla="*/ 311 w 357"/>
                  <a:gd name="T81" fmla="*/ 69 h 357"/>
                  <a:gd name="T82" fmla="*/ 336 w 357"/>
                  <a:gd name="T83" fmla="*/ 111 h 357"/>
                  <a:gd name="T84" fmla="*/ 350 w 357"/>
                  <a:gd name="T85" fmla="*/ 161 h 3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7"/>
                  <a:gd name="T130" fmla="*/ 0 h 357"/>
                  <a:gd name="T131" fmla="*/ 357 w 357"/>
                  <a:gd name="T132" fmla="*/ 357 h 3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7" h="357">
                    <a:moveTo>
                      <a:pt x="357" y="179"/>
                    </a:moveTo>
                    <a:lnTo>
                      <a:pt x="357" y="159"/>
                    </a:lnTo>
                    <a:lnTo>
                      <a:pt x="355" y="142"/>
                    </a:lnTo>
                    <a:lnTo>
                      <a:pt x="350" y="125"/>
                    </a:lnTo>
                    <a:lnTo>
                      <a:pt x="344" y="109"/>
                    </a:lnTo>
                    <a:lnTo>
                      <a:pt x="336" y="94"/>
                    </a:lnTo>
                    <a:lnTo>
                      <a:pt x="329" y="79"/>
                    </a:lnTo>
                    <a:lnTo>
                      <a:pt x="317" y="65"/>
                    </a:lnTo>
                    <a:lnTo>
                      <a:pt x="306" y="52"/>
                    </a:lnTo>
                    <a:lnTo>
                      <a:pt x="292" y="40"/>
                    </a:lnTo>
                    <a:lnTo>
                      <a:pt x="279" y="31"/>
                    </a:lnTo>
                    <a:lnTo>
                      <a:pt x="265" y="21"/>
                    </a:lnTo>
                    <a:lnTo>
                      <a:pt x="248" y="13"/>
                    </a:lnTo>
                    <a:lnTo>
                      <a:pt x="233" y="8"/>
                    </a:lnTo>
                    <a:lnTo>
                      <a:pt x="215" y="4"/>
                    </a:lnTo>
                    <a:lnTo>
                      <a:pt x="198" y="0"/>
                    </a:lnTo>
                    <a:lnTo>
                      <a:pt x="179" y="0"/>
                    </a:lnTo>
                    <a:lnTo>
                      <a:pt x="162" y="0"/>
                    </a:lnTo>
                    <a:lnTo>
                      <a:pt x="142" y="4"/>
                    </a:lnTo>
                    <a:lnTo>
                      <a:pt x="125" y="8"/>
                    </a:lnTo>
                    <a:lnTo>
                      <a:pt x="110" y="13"/>
                    </a:lnTo>
                    <a:lnTo>
                      <a:pt x="94" y="21"/>
                    </a:lnTo>
                    <a:lnTo>
                      <a:pt x="79" y="31"/>
                    </a:lnTo>
                    <a:lnTo>
                      <a:pt x="66" y="40"/>
                    </a:lnTo>
                    <a:lnTo>
                      <a:pt x="52" y="52"/>
                    </a:lnTo>
                    <a:lnTo>
                      <a:pt x="41" y="65"/>
                    </a:lnTo>
                    <a:lnTo>
                      <a:pt x="31" y="79"/>
                    </a:lnTo>
                    <a:lnTo>
                      <a:pt x="21" y="94"/>
                    </a:lnTo>
                    <a:lnTo>
                      <a:pt x="14" y="109"/>
                    </a:lnTo>
                    <a:lnTo>
                      <a:pt x="8" y="125"/>
                    </a:lnTo>
                    <a:lnTo>
                      <a:pt x="4" y="142"/>
                    </a:lnTo>
                    <a:lnTo>
                      <a:pt x="0" y="159"/>
                    </a:lnTo>
                    <a:lnTo>
                      <a:pt x="0" y="179"/>
                    </a:lnTo>
                    <a:lnTo>
                      <a:pt x="0" y="198"/>
                    </a:lnTo>
                    <a:lnTo>
                      <a:pt x="4" y="215"/>
                    </a:lnTo>
                    <a:lnTo>
                      <a:pt x="8" y="232"/>
                    </a:lnTo>
                    <a:lnTo>
                      <a:pt x="14" y="248"/>
                    </a:lnTo>
                    <a:lnTo>
                      <a:pt x="21" y="263"/>
                    </a:lnTo>
                    <a:lnTo>
                      <a:pt x="31" y="278"/>
                    </a:lnTo>
                    <a:lnTo>
                      <a:pt x="41" y="292"/>
                    </a:lnTo>
                    <a:lnTo>
                      <a:pt x="52" y="305"/>
                    </a:lnTo>
                    <a:lnTo>
                      <a:pt x="66" y="317"/>
                    </a:lnTo>
                    <a:lnTo>
                      <a:pt x="79" y="326"/>
                    </a:lnTo>
                    <a:lnTo>
                      <a:pt x="94" y="336"/>
                    </a:lnTo>
                    <a:lnTo>
                      <a:pt x="110" y="344"/>
                    </a:lnTo>
                    <a:lnTo>
                      <a:pt x="125" y="349"/>
                    </a:lnTo>
                    <a:lnTo>
                      <a:pt x="142" y="353"/>
                    </a:lnTo>
                    <a:lnTo>
                      <a:pt x="162" y="357"/>
                    </a:lnTo>
                    <a:lnTo>
                      <a:pt x="179" y="357"/>
                    </a:lnTo>
                    <a:lnTo>
                      <a:pt x="198" y="357"/>
                    </a:lnTo>
                    <a:lnTo>
                      <a:pt x="215" y="353"/>
                    </a:lnTo>
                    <a:lnTo>
                      <a:pt x="233" y="349"/>
                    </a:lnTo>
                    <a:lnTo>
                      <a:pt x="248" y="344"/>
                    </a:lnTo>
                    <a:lnTo>
                      <a:pt x="265" y="336"/>
                    </a:lnTo>
                    <a:lnTo>
                      <a:pt x="279" y="326"/>
                    </a:lnTo>
                    <a:lnTo>
                      <a:pt x="292" y="317"/>
                    </a:lnTo>
                    <a:lnTo>
                      <a:pt x="306" y="305"/>
                    </a:lnTo>
                    <a:lnTo>
                      <a:pt x="317" y="292"/>
                    </a:lnTo>
                    <a:lnTo>
                      <a:pt x="329" y="278"/>
                    </a:lnTo>
                    <a:lnTo>
                      <a:pt x="336" y="263"/>
                    </a:lnTo>
                    <a:lnTo>
                      <a:pt x="344" y="248"/>
                    </a:lnTo>
                    <a:lnTo>
                      <a:pt x="350" y="232"/>
                    </a:lnTo>
                    <a:lnTo>
                      <a:pt x="355" y="215"/>
                    </a:lnTo>
                    <a:lnTo>
                      <a:pt x="357" y="198"/>
                    </a:lnTo>
                    <a:lnTo>
                      <a:pt x="357" y="179"/>
                    </a:lnTo>
                    <a:close/>
                    <a:moveTo>
                      <a:pt x="350" y="179"/>
                    </a:moveTo>
                    <a:lnTo>
                      <a:pt x="350" y="196"/>
                    </a:lnTo>
                    <a:lnTo>
                      <a:pt x="346" y="213"/>
                    </a:lnTo>
                    <a:lnTo>
                      <a:pt x="342" y="228"/>
                    </a:lnTo>
                    <a:lnTo>
                      <a:pt x="336" y="246"/>
                    </a:lnTo>
                    <a:lnTo>
                      <a:pt x="329" y="259"/>
                    </a:lnTo>
                    <a:lnTo>
                      <a:pt x="321" y="274"/>
                    </a:lnTo>
                    <a:lnTo>
                      <a:pt x="311" y="288"/>
                    </a:lnTo>
                    <a:lnTo>
                      <a:pt x="300" y="299"/>
                    </a:lnTo>
                    <a:lnTo>
                      <a:pt x="288" y="311"/>
                    </a:lnTo>
                    <a:lnTo>
                      <a:pt x="275" y="321"/>
                    </a:lnTo>
                    <a:lnTo>
                      <a:pt x="261" y="328"/>
                    </a:lnTo>
                    <a:lnTo>
                      <a:pt x="246" y="336"/>
                    </a:lnTo>
                    <a:lnTo>
                      <a:pt x="231" y="342"/>
                    </a:lnTo>
                    <a:lnTo>
                      <a:pt x="213" y="345"/>
                    </a:lnTo>
                    <a:lnTo>
                      <a:pt x="196" y="347"/>
                    </a:lnTo>
                    <a:lnTo>
                      <a:pt x="179" y="349"/>
                    </a:lnTo>
                    <a:lnTo>
                      <a:pt x="162" y="347"/>
                    </a:lnTo>
                    <a:lnTo>
                      <a:pt x="144" y="345"/>
                    </a:lnTo>
                    <a:lnTo>
                      <a:pt x="129" y="342"/>
                    </a:lnTo>
                    <a:lnTo>
                      <a:pt x="114" y="336"/>
                    </a:lnTo>
                    <a:lnTo>
                      <a:pt x="98" y="328"/>
                    </a:lnTo>
                    <a:lnTo>
                      <a:pt x="83" y="321"/>
                    </a:lnTo>
                    <a:lnTo>
                      <a:pt x="71" y="311"/>
                    </a:lnTo>
                    <a:lnTo>
                      <a:pt x="58" y="299"/>
                    </a:lnTo>
                    <a:lnTo>
                      <a:pt x="48" y="288"/>
                    </a:lnTo>
                    <a:lnTo>
                      <a:pt x="37" y="274"/>
                    </a:lnTo>
                    <a:lnTo>
                      <a:pt x="29" y="259"/>
                    </a:lnTo>
                    <a:lnTo>
                      <a:pt x="21" y="246"/>
                    </a:lnTo>
                    <a:lnTo>
                      <a:pt x="16" y="228"/>
                    </a:lnTo>
                    <a:lnTo>
                      <a:pt x="12" y="213"/>
                    </a:lnTo>
                    <a:lnTo>
                      <a:pt x="10" y="196"/>
                    </a:lnTo>
                    <a:lnTo>
                      <a:pt x="8" y="179"/>
                    </a:lnTo>
                    <a:lnTo>
                      <a:pt x="10" y="161"/>
                    </a:lnTo>
                    <a:lnTo>
                      <a:pt x="12" y="144"/>
                    </a:lnTo>
                    <a:lnTo>
                      <a:pt x="16" y="129"/>
                    </a:lnTo>
                    <a:lnTo>
                      <a:pt x="21" y="111"/>
                    </a:lnTo>
                    <a:lnTo>
                      <a:pt x="29" y="98"/>
                    </a:lnTo>
                    <a:lnTo>
                      <a:pt x="37" y="83"/>
                    </a:lnTo>
                    <a:lnTo>
                      <a:pt x="48" y="69"/>
                    </a:lnTo>
                    <a:lnTo>
                      <a:pt x="58" y="58"/>
                    </a:lnTo>
                    <a:lnTo>
                      <a:pt x="71" y="46"/>
                    </a:lnTo>
                    <a:lnTo>
                      <a:pt x="83" y="36"/>
                    </a:lnTo>
                    <a:lnTo>
                      <a:pt x="98" y="29"/>
                    </a:lnTo>
                    <a:lnTo>
                      <a:pt x="114" y="21"/>
                    </a:lnTo>
                    <a:lnTo>
                      <a:pt x="129" y="15"/>
                    </a:lnTo>
                    <a:lnTo>
                      <a:pt x="144" y="12"/>
                    </a:lnTo>
                    <a:lnTo>
                      <a:pt x="162" y="10"/>
                    </a:lnTo>
                    <a:lnTo>
                      <a:pt x="179" y="8"/>
                    </a:lnTo>
                    <a:lnTo>
                      <a:pt x="196" y="10"/>
                    </a:lnTo>
                    <a:lnTo>
                      <a:pt x="213" y="12"/>
                    </a:lnTo>
                    <a:lnTo>
                      <a:pt x="231" y="15"/>
                    </a:lnTo>
                    <a:lnTo>
                      <a:pt x="246" y="21"/>
                    </a:lnTo>
                    <a:lnTo>
                      <a:pt x="261" y="29"/>
                    </a:lnTo>
                    <a:lnTo>
                      <a:pt x="275" y="36"/>
                    </a:lnTo>
                    <a:lnTo>
                      <a:pt x="288" y="46"/>
                    </a:lnTo>
                    <a:lnTo>
                      <a:pt x="300" y="58"/>
                    </a:lnTo>
                    <a:lnTo>
                      <a:pt x="311" y="69"/>
                    </a:lnTo>
                    <a:lnTo>
                      <a:pt x="321" y="83"/>
                    </a:lnTo>
                    <a:lnTo>
                      <a:pt x="329" y="98"/>
                    </a:lnTo>
                    <a:lnTo>
                      <a:pt x="336" y="111"/>
                    </a:lnTo>
                    <a:lnTo>
                      <a:pt x="342" y="129"/>
                    </a:lnTo>
                    <a:lnTo>
                      <a:pt x="346" y="144"/>
                    </a:lnTo>
                    <a:lnTo>
                      <a:pt x="350" y="161"/>
                    </a:lnTo>
                    <a:lnTo>
                      <a:pt x="350" y="179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3" name="Freeform 177">
                <a:extLst>
                  <a:ext uri="{FF2B5EF4-FFF2-40B4-BE49-F238E27FC236}">
                    <a16:creationId xmlns:a16="http://schemas.microsoft.com/office/drawing/2014/main" id="{C0C36788-2409-4EC1-9EA7-72DBC00573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1" y="2005"/>
                <a:ext cx="350" cy="349"/>
              </a:xfrm>
              <a:custGeom>
                <a:avLst/>
                <a:gdLst>
                  <a:gd name="T0" fmla="*/ 346 w 350"/>
                  <a:gd name="T1" fmla="*/ 140 h 349"/>
                  <a:gd name="T2" fmla="*/ 328 w 350"/>
                  <a:gd name="T3" fmla="*/ 92 h 349"/>
                  <a:gd name="T4" fmla="*/ 300 w 350"/>
                  <a:gd name="T5" fmla="*/ 52 h 349"/>
                  <a:gd name="T6" fmla="*/ 259 w 350"/>
                  <a:gd name="T7" fmla="*/ 21 h 349"/>
                  <a:gd name="T8" fmla="*/ 211 w 350"/>
                  <a:gd name="T9" fmla="*/ 4 h 349"/>
                  <a:gd name="T10" fmla="*/ 158 w 350"/>
                  <a:gd name="T11" fmla="*/ 0 h 349"/>
                  <a:gd name="T12" fmla="*/ 108 w 350"/>
                  <a:gd name="T13" fmla="*/ 13 h 349"/>
                  <a:gd name="T14" fmla="*/ 63 w 350"/>
                  <a:gd name="T15" fmla="*/ 40 h 349"/>
                  <a:gd name="T16" fmla="*/ 31 w 350"/>
                  <a:gd name="T17" fmla="*/ 77 h 349"/>
                  <a:gd name="T18" fmla="*/ 8 w 350"/>
                  <a:gd name="T19" fmla="*/ 123 h 349"/>
                  <a:gd name="T20" fmla="*/ 0 w 350"/>
                  <a:gd name="T21" fmla="*/ 175 h 349"/>
                  <a:gd name="T22" fmla="*/ 8 w 350"/>
                  <a:gd name="T23" fmla="*/ 226 h 349"/>
                  <a:gd name="T24" fmla="*/ 31 w 350"/>
                  <a:gd name="T25" fmla="*/ 272 h 349"/>
                  <a:gd name="T26" fmla="*/ 63 w 350"/>
                  <a:gd name="T27" fmla="*/ 309 h 349"/>
                  <a:gd name="T28" fmla="*/ 108 w 350"/>
                  <a:gd name="T29" fmla="*/ 336 h 349"/>
                  <a:gd name="T30" fmla="*/ 158 w 350"/>
                  <a:gd name="T31" fmla="*/ 349 h 349"/>
                  <a:gd name="T32" fmla="*/ 211 w 350"/>
                  <a:gd name="T33" fmla="*/ 345 h 349"/>
                  <a:gd name="T34" fmla="*/ 259 w 350"/>
                  <a:gd name="T35" fmla="*/ 328 h 349"/>
                  <a:gd name="T36" fmla="*/ 300 w 350"/>
                  <a:gd name="T37" fmla="*/ 297 h 349"/>
                  <a:gd name="T38" fmla="*/ 328 w 350"/>
                  <a:gd name="T39" fmla="*/ 257 h 349"/>
                  <a:gd name="T40" fmla="*/ 346 w 350"/>
                  <a:gd name="T41" fmla="*/ 209 h 349"/>
                  <a:gd name="T42" fmla="*/ 342 w 350"/>
                  <a:gd name="T43" fmla="*/ 175 h 349"/>
                  <a:gd name="T44" fmla="*/ 334 w 350"/>
                  <a:gd name="T45" fmla="*/ 224 h 349"/>
                  <a:gd name="T46" fmla="*/ 313 w 350"/>
                  <a:gd name="T47" fmla="*/ 269 h 349"/>
                  <a:gd name="T48" fmla="*/ 280 w 350"/>
                  <a:gd name="T49" fmla="*/ 303 h 349"/>
                  <a:gd name="T50" fmla="*/ 240 w 350"/>
                  <a:gd name="T51" fmla="*/ 328 h 349"/>
                  <a:gd name="T52" fmla="*/ 192 w 350"/>
                  <a:gd name="T53" fmla="*/ 340 h 349"/>
                  <a:gd name="T54" fmla="*/ 142 w 350"/>
                  <a:gd name="T55" fmla="*/ 338 h 349"/>
                  <a:gd name="T56" fmla="*/ 96 w 350"/>
                  <a:gd name="T57" fmla="*/ 320 h 349"/>
                  <a:gd name="T58" fmla="*/ 58 w 350"/>
                  <a:gd name="T59" fmla="*/ 292 h 349"/>
                  <a:gd name="T60" fmla="*/ 29 w 350"/>
                  <a:gd name="T61" fmla="*/ 253 h 349"/>
                  <a:gd name="T62" fmla="*/ 12 w 350"/>
                  <a:gd name="T63" fmla="*/ 207 h 349"/>
                  <a:gd name="T64" fmla="*/ 10 w 350"/>
                  <a:gd name="T65" fmla="*/ 157 h 349"/>
                  <a:gd name="T66" fmla="*/ 21 w 350"/>
                  <a:gd name="T67" fmla="*/ 109 h 349"/>
                  <a:gd name="T68" fmla="*/ 46 w 350"/>
                  <a:gd name="T69" fmla="*/ 69 h 349"/>
                  <a:gd name="T70" fmla="*/ 83 w 350"/>
                  <a:gd name="T71" fmla="*/ 36 h 349"/>
                  <a:gd name="T72" fmla="*/ 125 w 350"/>
                  <a:gd name="T73" fmla="*/ 15 h 349"/>
                  <a:gd name="T74" fmla="*/ 175 w 350"/>
                  <a:gd name="T75" fmla="*/ 8 h 349"/>
                  <a:gd name="T76" fmla="*/ 225 w 350"/>
                  <a:gd name="T77" fmla="*/ 15 h 349"/>
                  <a:gd name="T78" fmla="*/ 269 w 350"/>
                  <a:gd name="T79" fmla="*/ 36 h 349"/>
                  <a:gd name="T80" fmla="*/ 303 w 350"/>
                  <a:gd name="T81" fmla="*/ 69 h 349"/>
                  <a:gd name="T82" fmla="*/ 328 w 350"/>
                  <a:gd name="T83" fmla="*/ 109 h 349"/>
                  <a:gd name="T84" fmla="*/ 340 w 350"/>
                  <a:gd name="T85" fmla="*/ 157 h 3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0"/>
                  <a:gd name="T130" fmla="*/ 0 h 349"/>
                  <a:gd name="T131" fmla="*/ 350 w 350"/>
                  <a:gd name="T132" fmla="*/ 349 h 3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0" h="349">
                    <a:moveTo>
                      <a:pt x="350" y="175"/>
                    </a:moveTo>
                    <a:lnTo>
                      <a:pt x="350" y="157"/>
                    </a:lnTo>
                    <a:lnTo>
                      <a:pt x="346" y="140"/>
                    </a:lnTo>
                    <a:lnTo>
                      <a:pt x="342" y="123"/>
                    </a:lnTo>
                    <a:lnTo>
                      <a:pt x="336" y="107"/>
                    </a:lnTo>
                    <a:lnTo>
                      <a:pt x="328" y="92"/>
                    </a:lnTo>
                    <a:lnTo>
                      <a:pt x="321" y="77"/>
                    </a:lnTo>
                    <a:lnTo>
                      <a:pt x="309" y="63"/>
                    </a:lnTo>
                    <a:lnTo>
                      <a:pt x="300" y="52"/>
                    </a:lnTo>
                    <a:lnTo>
                      <a:pt x="286" y="40"/>
                    </a:lnTo>
                    <a:lnTo>
                      <a:pt x="273" y="29"/>
                    </a:lnTo>
                    <a:lnTo>
                      <a:pt x="259" y="21"/>
                    </a:lnTo>
                    <a:lnTo>
                      <a:pt x="244" y="13"/>
                    </a:lnTo>
                    <a:lnTo>
                      <a:pt x="227" y="8"/>
                    </a:lnTo>
                    <a:lnTo>
                      <a:pt x="211" y="4"/>
                    </a:lnTo>
                    <a:lnTo>
                      <a:pt x="194" y="0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0" y="4"/>
                    </a:lnTo>
                    <a:lnTo>
                      <a:pt x="123" y="8"/>
                    </a:lnTo>
                    <a:lnTo>
                      <a:pt x="108" y="13"/>
                    </a:lnTo>
                    <a:lnTo>
                      <a:pt x="92" y="21"/>
                    </a:lnTo>
                    <a:lnTo>
                      <a:pt x="77" y="29"/>
                    </a:lnTo>
                    <a:lnTo>
                      <a:pt x="63" y="40"/>
                    </a:lnTo>
                    <a:lnTo>
                      <a:pt x="52" y="52"/>
                    </a:lnTo>
                    <a:lnTo>
                      <a:pt x="40" y="63"/>
                    </a:lnTo>
                    <a:lnTo>
                      <a:pt x="31" y="77"/>
                    </a:lnTo>
                    <a:lnTo>
                      <a:pt x="21" y="92"/>
                    </a:lnTo>
                    <a:lnTo>
                      <a:pt x="14" y="107"/>
                    </a:lnTo>
                    <a:lnTo>
                      <a:pt x="8" y="123"/>
                    </a:lnTo>
                    <a:lnTo>
                      <a:pt x="4" y="140"/>
                    </a:lnTo>
                    <a:lnTo>
                      <a:pt x="2" y="157"/>
                    </a:lnTo>
                    <a:lnTo>
                      <a:pt x="0" y="175"/>
                    </a:lnTo>
                    <a:lnTo>
                      <a:pt x="2" y="192"/>
                    </a:lnTo>
                    <a:lnTo>
                      <a:pt x="4" y="209"/>
                    </a:lnTo>
                    <a:lnTo>
                      <a:pt x="8" y="226"/>
                    </a:lnTo>
                    <a:lnTo>
                      <a:pt x="14" y="242"/>
                    </a:lnTo>
                    <a:lnTo>
                      <a:pt x="21" y="257"/>
                    </a:lnTo>
                    <a:lnTo>
                      <a:pt x="31" y="272"/>
                    </a:lnTo>
                    <a:lnTo>
                      <a:pt x="40" y="286"/>
                    </a:lnTo>
                    <a:lnTo>
                      <a:pt x="52" y="297"/>
                    </a:lnTo>
                    <a:lnTo>
                      <a:pt x="63" y="309"/>
                    </a:lnTo>
                    <a:lnTo>
                      <a:pt x="77" y="320"/>
                    </a:lnTo>
                    <a:lnTo>
                      <a:pt x="92" y="328"/>
                    </a:lnTo>
                    <a:lnTo>
                      <a:pt x="108" y="336"/>
                    </a:lnTo>
                    <a:lnTo>
                      <a:pt x="123" y="341"/>
                    </a:lnTo>
                    <a:lnTo>
                      <a:pt x="140" y="345"/>
                    </a:lnTo>
                    <a:lnTo>
                      <a:pt x="158" y="349"/>
                    </a:lnTo>
                    <a:lnTo>
                      <a:pt x="175" y="349"/>
                    </a:lnTo>
                    <a:lnTo>
                      <a:pt x="194" y="349"/>
                    </a:lnTo>
                    <a:lnTo>
                      <a:pt x="211" y="345"/>
                    </a:lnTo>
                    <a:lnTo>
                      <a:pt x="227" y="341"/>
                    </a:lnTo>
                    <a:lnTo>
                      <a:pt x="244" y="336"/>
                    </a:lnTo>
                    <a:lnTo>
                      <a:pt x="259" y="328"/>
                    </a:lnTo>
                    <a:lnTo>
                      <a:pt x="273" y="320"/>
                    </a:lnTo>
                    <a:lnTo>
                      <a:pt x="286" y="309"/>
                    </a:lnTo>
                    <a:lnTo>
                      <a:pt x="300" y="297"/>
                    </a:lnTo>
                    <a:lnTo>
                      <a:pt x="309" y="286"/>
                    </a:lnTo>
                    <a:lnTo>
                      <a:pt x="321" y="272"/>
                    </a:lnTo>
                    <a:lnTo>
                      <a:pt x="328" y="257"/>
                    </a:lnTo>
                    <a:lnTo>
                      <a:pt x="336" y="242"/>
                    </a:lnTo>
                    <a:lnTo>
                      <a:pt x="342" y="226"/>
                    </a:lnTo>
                    <a:lnTo>
                      <a:pt x="346" y="209"/>
                    </a:lnTo>
                    <a:lnTo>
                      <a:pt x="350" y="192"/>
                    </a:lnTo>
                    <a:lnTo>
                      <a:pt x="350" y="175"/>
                    </a:lnTo>
                    <a:close/>
                    <a:moveTo>
                      <a:pt x="342" y="175"/>
                    </a:moveTo>
                    <a:lnTo>
                      <a:pt x="340" y="192"/>
                    </a:lnTo>
                    <a:lnTo>
                      <a:pt x="338" y="207"/>
                    </a:lnTo>
                    <a:lnTo>
                      <a:pt x="334" y="224"/>
                    </a:lnTo>
                    <a:lnTo>
                      <a:pt x="328" y="240"/>
                    </a:lnTo>
                    <a:lnTo>
                      <a:pt x="321" y="253"/>
                    </a:lnTo>
                    <a:lnTo>
                      <a:pt x="313" y="269"/>
                    </a:lnTo>
                    <a:lnTo>
                      <a:pt x="303" y="280"/>
                    </a:lnTo>
                    <a:lnTo>
                      <a:pt x="294" y="292"/>
                    </a:lnTo>
                    <a:lnTo>
                      <a:pt x="280" y="303"/>
                    </a:lnTo>
                    <a:lnTo>
                      <a:pt x="269" y="313"/>
                    </a:lnTo>
                    <a:lnTo>
                      <a:pt x="255" y="320"/>
                    </a:lnTo>
                    <a:lnTo>
                      <a:pt x="240" y="328"/>
                    </a:lnTo>
                    <a:lnTo>
                      <a:pt x="225" y="334"/>
                    </a:lnTo>
                    <a:lnTo>
                      <a:pt x="209" y="338"/>
                    </a:lnTo>
                    <a:lnTo>
                      <a:pt x="192" y="340"/>
                    </a:lnTo>
                    <a:lnTo>
                      <a:pt x="175" y="341"/>
                    </a:lnTo>
                    <a:lnTo>
                      <a:pt x="158" y="340"/>
                    </a:lnTo>
                    <a:lnTo>
                      <a:pt x="142" y="338"/>
                    </a:lnTo>
                    <a:lnTo>
                      <a:pt x="125" y="334"/>
                    </a:lnTo>
                    <a:lnTo>
                      <a:pt x="110" y="328"/>
                    </a:lnTo>
                    <a:lnTo>
                      <a:pt x="96" y="320"/>
                    </a:lnTo>
                    <a:lnTo>
                      <a:pt x="83" y="313"/>
                    </a:lnTo>
                    <a:lnTo>
                      <a:pt x="69" y="303"/>
                    </a:lnTo>
                    <a:lnTo>
                      <a:pt x="58" y="292"/>
                    </a:lnTo>
                    <a:lnTo>
                      <a:pt x="46" y="280"/>
                    </a:lnTo>
                    <a:lnTo>
                      <a:pt x="37" y="269"/>
                    </a:lnTo>
                    <a:lnTo>
                      <a:pt x="29" y="253"/>
                    </a:lnTo>
                    <a:lnTo>
                      <a:pt x="21" y="240"/>
                    </a:lnTo>
                    <a:lnTo>
                      <a:pt x="15" y="224"/>
                    </a:lnTo>
                    <a:lnTo>
                      <a:pt x="12" y="207"/>
                    </a:lnTo>
                    <a:lnTo>
                      <a:pt x="10" y="192"/>
                    </a:lnTo>
                    <a:lnTo>
                      <a:pt x="8" y="175"/>
                    </a:lnTo>
                    <a:lnTo>
                      <a:pt x="10" y="157"/>
                    </a:lnTo>
                    <a:lnTo>
                      <a:pt x="12" y="142"/>
                    </a:lnTo>
                    <a:lnTo>
                      <a:pt x="15" y="125"/>
                    </a:lnTo>
                    <a:lnTo>
                      <a:pt x="21" y="109"/>
                    </a:lnTo>
                    <a:lnTo>
                      <a:pt x="29" y="96"/>
                    </a:lnTo>
                    <a:lnTo>
                      <a:pt x="37" y="80"/>
                    </a:lnTo>
                    <a:lnTo>
                      <a:pt x="46" y="69"/>
                    </a:lnTo>
                    <a:lnTo>
                      <a:pt x="58" y="57"/>
                    </a:lnTo>
                    <a:lnTo>
                      <a:pt x="69" y="46"/>
                    </a:lnTo>
                    <a:lnTo>
                      <a:pt x="83" y="36"/>
                    </a:lnTo>
                    <a:lnTo>
                      <a:pt x="96" y="29"/>
                    </a:lnTo>
                    <a:lnTo>
                      <a:pt x="110" y="21"/>
                    </a:lnTo>
                    <a:lnTo>
                      <a:pt x="125" y="15"/>
                    </a:lnTo>
                    <a:lnTo>
                      <a:pt x="142" y="11"/>
                    </a:lnTo>
                    <a:lnTo>
                      <a:pt x="158" y="9"/>
                    </a:lnTo>
                    <a:lnTo>
                      <a:pt x="175" y="8"/>
                    </a:lnTo>
                    <a:lnTo>
                      <a:pt x="192" y="9"/>
                    </a:lnTo>
                    <a:lnTo>
                      <a:pt x="209" y="11"/>
                    </a:lnTo>
                    <a:lnTo>
                      <a:pt x="225" y="15"/>
                    </a:lnTo>
                    <a:lnTo>
                      <a:pt x="240" y="21"/>
                    </a:lnTo>
                    <a:lnTo>
                      <a:pt x="255" y="29"/>
                    </a:lnTo>
                    <a:lnTo>
                      <a:pt x="269" y="36"/>
                    </a:lnTo>
                    <a:lnTo>
                      <a:pt x="280" y="46"/>
                    </a:lnTo>
                    <a:lnTo>
                      <a:pt x="294" y="57"/>
                    </a:lnTo>
                    <a:lnTo>
                      <a:pt x="303" y="69"/>
                    </a:lnTo>
                    <a:lnTo>
                      <a:pt x="313" y="80"/>
                    </a:lnTo>
                    <a:lnTo>
                      <a:pt x="321" y="96"/>
                    </a:lnTo>
                    <a:lnTo>
                      <a:pt x="328" y="109"/>
                    </a:lnTo>
                    <a:lnTo>
                      <a:pt x="334" y="125"/>
                    </a:lnTo>
                    <a:lnTo>
                      <a:pt x="338" y="142"/>
                    </a:lnTo>
                    <a:lnTo>
                      <a:pt x="340" y="157"/>
                    </a:lnTo>
                    <a:lnTo>
                      <a:pt x="342" y="175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4" name="Freeform 178">
                <a:extLst>
                  <a:ext uri="{FF2B5EF4-FFF2-40B4-BE49-F238E27FC236}">
                    <a16:creationId xmlns:a16="http://schemas.microsoft.com/office/drawing/2014/main" id="{E1DF4618-14D3-4825-9AFD-AA1CF96689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5" y="2009"/>
                <a:ext cx="342" cy="341"/>
              </a:xfrm>
              <a:custGeom>
                <a:avLst/>
                <a:gdLst>
                  <a:gd name="T0" fmla="*/ 338 w 342"/>
                  <a:gd name="T1" fmla="*/ 136 h 341"/>
                  <a:gd name="T2" fmla="*/ 321 w 342"/>
                  <a:gd name="T3" fmla="*/ 90 h 341"/>
                  <a:gd name="T4" fmla="*/ 292 w 342"/>
                  <a:gd name="T5" fmla="*/ 50 h 341"/>
                  <a:gd name="T6" fmla="*/ 253 w 342"/>
                  <a:gd name="T7" fmla="*/ 21 h 341"/>
                  <a:gd name="T8" fmla="*/ 205 w 342"/>
                  <a:gd name="T9" fmla="*/ 4 h 341"/>
                  <a:gd name="T10" fmla="*/ 154 w 342"/>
                  <a:gd name="T11" fmla="*/ 2 h 341"/>
                  <a:gd name="T12" fmla="*/ 106 w 342"/>
                  <a:gd name="T13" fmla="*/ 13 h 341"/>
                  <a:gd name="T14" fmla="*/ 63 w 342"/>
                  <a:gd name="T15" fmla="*/ 38 h 341"/>
                  <a:gd name="T16" fmla="*/ 29 w 342"/>
                  <a:gd name="T17" fmla="*/ 75 h 341"/>
                  <a:gd name="T18" fmla="*/ 8 w 342"/>
                  <a:gd name="T19" fmla="*/ 121 h 341"/>
                  <a:gd name="T20" fmla="*/ 0 w 342"/>
                  <a:gd name="T21" fmla="*/ 171 h 341"/>
                  <a:gd name="T22" fmla="*/ 8 w 342"/>
                  <a:gd name="T23" fmla="*/ 220 h 341"/>
                  <a:gd name="T24" fmla="*/ 29 w 342"/>
                  <a:gd name="T25" fmla="*/ 266 h 341"/>
                  <a:gd name="T26" fmla="*/ 63 w 342"/>
                  <a:gd name="T27" fmla="*/ 303 h 341"/>
                  <a:gd name="T28" fmla="*/ 106 w 342"/>
                  <a:gd name="T29" fmla="*/ 328 h 341"/>
                  <a:gd name="T30" fmla="*/ 154 w 342"/>
                  <a:gd name="T31" fmla="*/ 339 h 341"/>
                  <a:gd name="T32" fmla="*/ 205 w 342"/>
                  <a:gd name="T33" fmla="*/ 337 h 341"/>
                  <a:gd name="T34" fmla="*/ 253 w 342"/>
                  <a:gd name="T35" fmla="*/ 320 h 341"/>
                  <a:gd name="T36" fmla="*/ 292 w 342"/>
                  <a:gd name="T37" fmla="*/ 291 h 341"/>
                  <a:gd name="T38" fmla="*/ 321 w 342"/>
                  <a:gd name="T39" fmla="*/ 251 h 341"/>
                  <a:gd name="T40" fmla="*/ 338 w 342"/>
                  <a:gd name="T41" fmla="*/ 205 h 341"/>
                  <a:gd name="T42" fmla="*/ 334 w 342"/>
                  <a:gd name="T43" fmla="*/ 171 h 341"/>
                  <a:gd name="T44" fmla="*/ 326 w 342"/>
                  <a:gd name="T45" fmla="*/ 218 h 341"/>
                  <a:gd name="T46" fmla="*/ 305 w 342"/>
                  <a:gd name="T47" fmla="*/ 261 h 341"/>
                  <a:gd name="T48" fmla="*/ 274 w 342"/>
                  <a:gd name="T49" fmla="*/ 295 h 341"/>
                  <a:gd name="T50" fmla="*/ 234 w 342"/>
                  <a:gd name="T51" fmla="*/ 320 h 341"/>
                  <a:gd name="T52" fmla="*/ 188 w 342"/>
                  <a:gd name="T53" fmla="*/ 332 h 341"/>
                  <a:gd name="T54" fmla="*/ 138 w 342"/>
                  <a:gd name="T55" fmla="*/ 330 h 341"/>
                  <a:gd name="T56" fmla="*/ 94 w 342"/>
                  <a:gd name="T57" fmla="*/ 313 h 341"/>
                  <a:gd name="T58" fmla="*/ 56 w 342"/>
                  <a:gd name="T59" fmla="*/ 286 h 341"/>
                  <a:gd name="T60" fmla="*/ 29 w 342"/>
                  <a:gd name="T61" fmla="*/ 247 h 341"/>
                  <a:gd name="T62" fmla="*/ 11 w 342"/>
                  <a:gd name="T63" fmla="*/ 203 h 341"/>
                  <a:gd name="T64" fmla="*/ 10 w 342"/>
                  <a:gd name="T65" fmla="*/ 153 h 341"/>
                  <a:gd name="T66" fmla="*/ 21 w 342"/>
                  <a:gd name="T67" fmla="*/ 107 h 341"/>
                  <a:gd name="T68" fmla="*/ 46 w 342"/>
                  <a:gd name="T69" fmla="*/ 67 h 341"/>
                  <a:gd name="T70" fmla="*/ 81 w 342"/>
                  <a:gd name="T71" fmla="*/ 36 h 341"/>
                  <a:gd name="T72" fmla="*/ 123 w 342"/>
                  <a:gd name="T73" fmla="*/ 15 h 341"/>
                  <a:gd name="T74" fmla="*/ 171 w 342"/>
                  <a:gd name="T75" fmla="*/ 7 h 341"/>
                  <a:gd name="T76" fmla="*/ 219 w 342"/>
                  <a:gd name="T77" fmla="*/ 15 h 341"/>
                  <a:gd name="T78" fmla="*/ 261 w 342"/>
                  <a:gd name="T79" fmla="*/ 36 h 341"/>
                  <a:gd name="T80" fmla="*/ 296 w 342"/>
                  <a:gd name="T81" fmla="*/ 67 h 341"/>
                  <a:gd name="T82" fmla="*/ 321 w 342"/>
                  <a:gd name="T83" fmla="*/ 107 h 341"/>
                  <a:gd name="T84" fmla="*/ 332 w 342"/>
                  <a:gd name="T85" fmla="*/ 153 h 3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2"/>
                  <a:gd name="T130" fmla="*/ 0 h 341"/>
                  <a:gd name="T131" fmla="*/ 342 w 342"/>
                  <a:gd name="T132" fmla="*/ 341 h 3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2" h="341">
                    <a:moveTo>
                      <a:pt x="342" y="171"/>
                    </a:moveTo>
                    <a:lnTo>
                      <a:pt x="342" y="153"/>
                    </a:lnTo>
                    <a:lnTo>
                      <a:pt x="338" y="136"/>
                    </a:lnTo>
                    <a:lnTo>
                      <a:pt x="334" y="121"/>
                    </a:lnTo>
                    <a:lnTo>
                      <a:pt x="328" y="103"/>
                    </a:lnTo>
                    <a:lnTo>
                      <a:pt x="321" y="90"/>
                    </a:lnTo>
                    <a:lnTo>
                      <a:pt x="313" y="75"/>
                    </a:lnTo>
                    <a:lnTo>
                      <a:pt x="303" y="61"/>
                    </a:lnTo>
                    <a:lnTo>
                      <a:pt x="292" y="50"/>
                    </a:lnTo>
                    <a:lnTo>
                      <a:pt x="280" y="38"/>
                    </a:lnTo>
                    <a:lnTo>
                      <a:pt x="267" y="28"/>
                    </a:lnTo>
                    <a:lnTo>
                      <a:pt x="253" y="21"/>
                    </a:lnTo>
                    <a:lnTo>
                      <a:pt x="238" y="13"/>
                    </a:lnTo>
                    <a:lnTo>
                      <a:pt x="223" y="7"/>
                    </a:lnTo>
                    <a:lnTo>
                      <a:pt x="205" y="4"/>
                    </a:lnTo>
                    <a:lnTo>
                      <a:pt x="188" y="2"/>
                    </a:lnTo>
                    <a:lnTo>
                      <a:pt x="171" y="0"/>
                    </a:lnTo>
                    <a:lnTo>
                      <a:pt x="154" y="2"/>
                    </a:lnTo>
                    <a:lnTo>
                      <a:pt x="136" y="4"/>
                    </a:lnTo>
                    <a:lnTo>
                      <a:pt x="121" y="7"/>
                    </a:lnTo>
                    <a:lnTo>
                      <a:pt x="106" y="13"/>
                    </a:lnTo>
                    <a:lnTo>
                      <a:pt x="90" y="21"/>
                    </a:lnTo>
                    <a:lnTo>
                      <a:pt x="75" y="28"/>
                    </a:lnTo>
                    <a:lnTo>
                      <a:pt x="63" y="38"/>
                    </a:lnTo>
                    <a:lnTo>
                      <a:pt x="50" y="50"/>
                    </a:lnTo>
                    <a:lnTo>
                      <a:pt x="40" y="61"/>
                    </a:lnTo>
                    <a:lnTo>
                      <a:pt x="29" y="75"/>
                    </a:lnTo>
                    <a:lnTo>
                      <a:pt x="21" y="90"/>
                    </a:lnTo>
                    <a:lnTo>
                      <a:pt x="13" y="103"/>
                    </a:lnTo>
                    <a:lnTo>
                      <a:pt x="8" y="121"/>
                    </a:lnTo>
                    <a:lnTo>
                      <a:pt x="4" y="136"/>
                    </a:lnTo>
                    <a:lnTo>
                      <a:pt x="2" y="153"/>
                    </a:lnTo>
                    <a:lnTo>
                      <a:pt x="0" y="171"/>
                    </a:lnTo>
                    <a:lnTo>
                      <a:pt x="2" y="188"/>
                    </a:lnTo>
                    <a:lnTo>
                      <a:pt x="4" y="205"/>
                    </a:lnTo>
                    <a:lnTo>
                      <a:pt x="8" y="220"/>
                    </a:lnTo>
                    <a:lnTo>
                      <a:pt x="13" y="238"/>
                    </a:lnTo>
                    <a:lnTo>
                      <a:pt x="21" y="251"/>
                    </a:lnTo>
                    <a:lnTo>
                      <a:pt x="29" y="266"/>
                    </a:lnTo>
                    <a:lnTo>
                      <a:pt x="40" y="280"/>
                    </a:lnTo>
                    <a:lnTo>
                      <a:pt x="50" y="291"/>
                    </a:lnTo>
                    <a:lnTo>
                      <a:pt x="63" y="303"/>
                    </a:lnTo>
                    <a:lnTo>
                      <a:pt x="75" y="313"/>
                    </a:lnTo>
                    <a:lnTo>
                      <a:pt x="90" y="320"/>
                    </a:lnTo>
                    <a:lnTo>
                      <a:pt x="106" y="328"/>
                    </a:lnTo>
                    <a:lnTo>
                      <a:pt x="121" y="334"/>
                    </a:lnTo>
                    <a:lnTo>
                      <a:pt x="136" y="337"/>
                    </a:lnTo>
                    <a:lnTo>
                      <a:pt x="154" y="339"/>
                    </a:lnTo>
                    <a:lnTo>
                      <a:pt x="171" y="341"/>
                    </a:lnTo>
                    <a:lnTo>
                      <a:pt x="188" y="339"/>
                    </a:lnTo>
                    <a:lnTo>
                      <a:pt x="205" y="337"/>
                    </a:lnTo>
                    <a:lnTo>
                      <a:pt x="223" y="334"/>
                    </a:lnTo>
                    <a:lnTo>
                      <a:pt x="238" y="328"/>
                    </a:lnTo>
                    <a:lnTo>
                      <a:pt x="253" y="320"/>
                    </a:lnTo>
                    <a:lnTo>
                      <a:pt x="267" y="313"/>
                    </a:lnTo>
                    <a:lnTo>
                      <a:pt x="280" y="303"/>
                    </a:lnTo>
                    <a:lnTo>
                      <a:pt x="292" y="291"/>
                    </a:lnTo>
                    <a:lnTo>
                      <a:pt x="303" y="280"/>
                    </a:lnTo>
                    <a:lnTo>
                      <a:pt x="313" y="266"/>
                    </a:lnTo>
                    <a:lnTo>
                      <a:pt x="321" y="251"/>
                    </a:lnTo>
                    <a:lnTo>
                      <a:pt x="328" y="238"/>
                    </a:lnTo>
                    <a:lnTo>
                      <a:pt x="334" y="220"/>
                    </a:lnTo>
                    <a:lnTo>
                      <a:pt x="338" y="205"/>
                    </a:lnTo>
                    <a:lnTo>
                      <a:pt x="342" y="188"/>
                    </a:lnTo>
                    <a:lnTo>
                      <a:pt x="342" y="171"/>
                    </a:lnTo>
                    <a:close/>
                    <a:moveTo>
                      <a:pt x="334" y="171"/>
                    </a:moveTo>
                    <a:lnTo>
                      <a:pt x="332" y="188"/>
                    </a:lnTo>
                    <a:lnTo>
                      <a:pt x="330" y="203"/>
                    </a:lnTo>
                    <a:lnTo>
                      <a:pt x="326" y="218"/>
                    </a:lnTo>
                    <a:lnTo>
                      <a:pt x="321" y="234"/>
                    </a:lnTo>
                    <a:lnTo>
                      <a:pt x="315" y="247"/>
                    </a:lnTo>
                    <a:lnTo>
                      <a:pt x="305" y="261"/>
                    </a:lnTo>
                    <a:lnTo>
                      <a:pt x="296" y="274"/>
                    </a:lnTo>
                    <a:lnTo>
                      <a:pt x="286" y="286"/>
                    </a:lnTo>
                    <a:lnTo>
                      <a:pt x="274" y="295"/>
                    </a:lnTo>
                    <a:lnTo>
                      <a:pt x="261" y="305"/>
                    </a:lnTo>
                    <a:lnTo>
                      <a:pt x="250" y="313"/>
                    </a:lnTo>
                    <a:lnTo>
                      <a:pt x="234" y="320"/>
                    </a:lnTo>
                    <a:lnTo>
                      <a:pt x="219" y="326"/>
                    </a:lnTo>
                    <a:lnTo>
                      <a:pt x="203" y="330"/>
                    </a:lnTo>
                    <a:lnTo>
                      <a:pt x="188" y="332"/>
                    </a:lnTo>
                    <a:lnTo>
                      <a:pt x="171" y="334"/>
                    </a:lnTo>
                    <a:lnTo>
                      <a:pt x="155" y="332"/>
                    </a:lnTo>
                    <a:lnTo>
                      <a:pt x="138" y="330"/>
                    </a:lnTo>
                    <a:lnTo>
                      <a:pt x="123" y="326"/>
                    </a:lnTo>
                    <a:lnTo>
                      <a:pt x="107" y="320"/>
                    </a:lnTo>
                    <a:lnTo>
                      <a:pt x="94" y="313"/>
                    </a:lnTo>
                    <a:lnTo>
                      <a:pt x="81" y="305"/>
                    </a:lnTo>
                    <a:lnTo>
                      <a:pt x="67" y="295"/>
                    </a:lnTo>
                    <a:lnTo>
                      <a:pt x="56" y="286"/>
                    </a:lnTo>
                    <a:lnTo>
                      <a:pt x="46" y="274"/>
                    </a:lnTo>
                    <a:lnTo>
                      <a:pt x="36" y="261"/>
                    </a:lnTo>
                    <a:lnTo>
                      <a:pt x="29" y="247"/>
                    </a:lnTo>
                    <a:lnTo>
                      <a:pt x="21" y="234"/>
                    </a:lnTo>
                    <a:lnTo>
                      <a:pt x="15" y="218"/>
                    </a:lnTo>
                    <a:lnTo>
                      <a:pt x="11" y="203"/>
                    </a:lnTo>
                    <a:lnTo>
                      <a:pt x="10" y="188"/>
                    </a:lnTo>
                    <a:lnTo>
                      <a:pt x="10" y="171"/>
                    </a:lnTo>
                    <a:lnTo>
                      <a:pt x="10" y="153"/>
                    </a:lnTo>
                    <a:lnTo>
                      <a:pt x="11" y="138"/>
                    </a:lnTo>
                    <a:lnTo>
                      <a:pt x="15" y="123"/>
                    </a:lnTo>
                    <a:lnTo>
                      <a:pt x="21" y="107"/>
                    </a:lnTo>
                    <a:lnTo>
                      <a:pt x="29" y="94"/>
                    </a:lnTo>
                    <a:lnTo>
                      <a:pt x="36" y="80"/>
                    </a:lnTo>
                    <a:lnTo>
                      <a:pt x="46" y="67"/>
                    </a:lnTo>
                    <a:lnTo>
                      <a:pt x="56" y="55"/>
                    </a:lnTo>
                    <a:lnTo>
                      <a:pt x="67" y="46"/>
                    </a:lnTo>
                    <a:lnTo>
                      <a:pt x="81" y="36"/>
                    </a:lnTo>
                    <a:lnTo>
                      <a:pt x="94" y="28"/>
                    </a:lnTo>
                    <a:lnTo>
                      <a:pt x="107" y="21"/>
                    </a:lnTo>
                    <a:lnTo>
                      <a:pt x="123" y="15"/>
                    </a:lnTo>
                    <a:lnTo>
                      <a:pt x="138" y="11"/>
                    </a:lnTo>
                    <a:lnTo>
                      <a:pt x="155" y="9"/>
                    </a:lnTo>
                    <a:lnTo>
                      <a:pt x="171" y="7"/>
                    </a:lnTo>
                    <a:lnTo>
                      <a:pt x="188" y="9"/>
                    </a:lnTo>
                    <a:lnTo>
                      <a:pt x="203" y="11"/>
                    </a:lnTo>
                    <a:lnTo>
                      <a:pt x="219" y="15"/>
                    </a:lnTo>
                    <a:lnTo>
                      <a:pt x="234" y="21"/>
                    </a:lnTo>
                    <a:lnTo>
                      <a:pt x="250" y="28"/>
                    </a:lnTo>
                    <a:lnTo>
                      <a:pt x="261" y="36"/>
                    </a:lnTo>
                    <a:lnTo>
                      <a:pt x="274" y="46"/>
                    </a:lnTo>
                    <a:lnTo>
                      <a:pt x="286" y="55"/>
                    </a:lnTo>
                    <a:lnTo>
                      <a:pt x="296" y="67"/>
                    </a:lnTo>
                    <a:lnTo>
                      <a:pt x="305" y="80"/>
                    </a:lnTo>
                    <a:lnTo>
                      <a:pt x="315" y="94"/>
                    </a:lnTo>
                    <a:lnTo>
                      <a:pt x="321" y="107"/>
                    </a:lnTo>
                    <a:lnTo>
                      <a:pt x="326" y="123"/>
                    </a:lnTo>
                    <a:lnTo>
                      <a:pt x="330" y="138"/>
                    </a:lnTo>
                    <a:lnTo>
                      <a:pt x="332" y="153"/>
                    </a:lnTo>
                    <a:lnTo>
                      <a:pt x="334" y="171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5" name="Freeform 179">
                <a:extLst>
                  <a:ext uri="{FF2B5EF4-FFF2-40B4-BE49-F238E27FC236}">
                    <a16:creationId xmlns:a16="http://schemas.microsoft.com/office/drawing/2014/main" id="{30D69662-8843-4CAD-BA62-B364C5BFB4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9" y="2013"/>
                <a:ext cx="334" cy="333"/>
              </a:xfrm>
              <a:custGeom>
                <a:avLst/>
                <a:gdLst>
                  <a:gd name="T0" fmla="*/ 330 w 334"/>
                  <a:gd name="T1" fmla="*/ 134 h 333"/>
                  <a:gd name="T2" fmla="*/ 313 w 334"/>
                  <a:gd name="T3" fmla="*/ 88 h 333"/>
                  <a:gd name="T4" fmla="*/ 286 w 334"/>
                  <a:gd name="T5" fmla="*/ 49 h 333"/>
                  <a:gd name="T6" fmla="*/ 247 w 334"/>
                  <a:gd name="T7" fmla="*/ 21 h 333"/>
                  <a:gd name="T8" fmla="*/ 201 w 334"/>
                  <a:gd name="T9" fmla="*/ 3 h 333"/>
                  <a:gd name="T10" fmla="*/ 150 w 334"/>
                  <a:gd name="T11" fmla="*/ 1 h 333"/>
                  <a:gd name="T12" fmla="*/ 102 w 334"/>
                  <a:gd name="T13" fmla="*/ 13 h 333"/>
                  <a:gd name="T14" fmla="*/ 61 w 334"/>
                  <a:gd name="T15" fmla="*/ 38 h 333"/>
                  <a:gd name="T16" fmla="*/ 29 w 334"/>
                  <a:gd name="T17" fmla="*/ 72 h 333"/>
                  <a:gd name="T18" fmla="*/ 7 w 334"/>
                  <a:gd name="T19" fmla="*/ 117 h 333"/>
                  <a:gd name="T20" fmla="*/ 0 w 334"/>
                  <a:gd name="T21" fmla="*/ 167 h 333"/>
                  <a:gd name="T22" fmla="*/ 7 w 334"/>
                  <a:gd name="T23" fmla="*/ 216 h 333"/>
                  <a:gd name="T24" fmla="*/ 29 w 334"/>
                  <a:gd name="T25" fmla="*/ 261 h 333"/>
                  <a:gd name="T26" fmla="*/ 61 w 334"/>
                  <a:gd name="T27" fmla="*/ 295 h 333"/>
                  <a:gd name="T28" fmla="*/ 102 w 334"/>
                  <a:gd name="T29" fmla="*/ 320 h 333"/>
                  <a:gd name="T30" fmla="*/ 150 w 334"/>
                  <a:gd name="T31" fmla="*/ 332 h 333"/>
                  <a:gd name="T32" fmla="*/ 201 w 334"/>
                  <a:gd name="T33" fmla="*/ 330 h 333"/>
                  <a:gd name="T34" fmla="*/ 247 w 334"/>
                  <a:gd name="T35" fmla="*/ 312 h 333"/>
                  <a:gd name="T36" fmla="*/ 286 w 334"/>
                  <a:gd name="T37" fmla="*/ 284 h 333"/>
                  <a:gd name="T38" fmla="*/ 313 w 334"/>
                  <a:gd name="T39" fmla="*/ 245 h 333"/>
                  <a:gd name="T40" fmla="*/ 330 w 334"/>
                  <a:gd name="T41" fmla="*/ 199 h 333"/>
                  <a:gd name="T42" fmla="*/ 326 w 334"/>
                  <a:gd name="T43" fmla="*/ 167 h 333"/>
                  <a:gd name="T44" fmla="*/ 318 w 334"/>
                  <a:gd name="T45" fmla="*/ 214 h 333"/>
                  <a:gd name="T46" fmla="*/ 299 w 334"/>
                  <a:gd name="T47" fmla="*/ 255 h 333"/>
                  <a:gd name="T48" fmla="*/ 269 w 334"/>
                  <a:gd name="T49" fmla="*/ 289 h 333"/>
                  <a:gd name="T50" fmla="*/ 228 w 334"/>
                  <a:gd name="T51" fmla="*/ 312 h 333"/>
                  <a:gd name="T52" fmla="*/ 184 w 334"/>
                  <a:gd name="T53" fmla="*/ 324 h 333"/>
                  <a:gd name="T54" fmla="*/ 136 w 334"/>
                  <a:gd name="T55" fmla="*/ 322 h 333"/>
                  <a:gd name="T56" fmla="*/ 92 w 334"/>
                  <a:gd name="T57" fmla="*/ 305 h 333"/>
                  <a:gd name="T58" fmla="*/ 55 w 334"/>
                  <a:gd name="T59" fmla="*/ 278 h 333"/>
                  <a:gd name="T60" fmla="*/ 29 w 334"/>
                  <a:gd name="T61" fmla="*/ 241 h 333"/>
                  <a:gd name="T62" fmla="*/ 11 w 334"/>
                  <a:gd name="T63" fmla="*/ 199 h 333"/>
                  <a:gd name="T64" fmla="*/ 9 w 334"/>
                  <a:gd name="T65" fmla="*/ 151 h 333"/>
                  <a:gd name="T66" fmla="*/ 21 w 334"/>
                  <a:gd name="T67" fmla="*/ 105 h 333"/>
                  <a:gd name="T68" fmla="*/ 46 w 334"/>
                  <a:gd name="T69" fmla="*/ 67 h 333"/>
                  <a:gd name="T70" fmla="*/ 79 w 334"/>
                  <a:gd name="T71" fmla="*/ 36 h 333"/>
                  <a:gd name="T72" fmla="*/ 121 w 334"/>
                  <a:gd name="T73" fmla="*/ 15 h 333"/>
                  <a:gd name="T74" fmla="*/ 167 w 334"/>
                  <a:gd name="T75" fmla="*/ 9 h 333"/>
                  <a:gd name="T76" fmla="*/ 215 w 334"/>
                  <a:gd name="T77" fmla="*/ 15 h 333"/>
                  <a:gd name="T78" fmla="*/ 255 w 334"/>
                  <a:gd name="T79" fmla="*/ 36 h 333"/>
                  <a:gd name="T80" fmla="*/ 290 w 334"/>
                  <a:gd name="T81" fmla="*/ 67 h 333"/>
                  <a:gd name="T82" fmla="*/ 313 w 334"/>
                  <a:gd name="T83" fmla="*/ 105 h 333"/>
                  <a:gd name="T84" fmla="*/ 324 w 334"/>
                  <a:gd name="T85" fmla="*/ 151 h 3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4"/>
                  <a:gd name="T130" fmla="*/ 0 h 333"/>
                  <a:gd name="T131" fmla="*/ 334 w 334"/>
                  <a:gd name="T132" fmla="*/ 333 h 3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4" h="333">
                    <a:moveTo>
                      <a:pt x="334" y="167"/>
                    </a:moveTo>
                    <a:lnTo>
                      <a:pt x="332" y="149"/>
                    </a:lnTo>
                    <a:lnTo>
                      <a:pt x="330" y="134"/>
                    </a:lnTo>
                    <a:lnTo>
                      <a:pt x="326" y="117"/>
                    </a:lnTo>
                    <a:lnTo>
                      <a:pt x="320" y="101"/>
                    </a:lnTo>
                    <a:lnTo>
                      <a:pt x="313" y="88"/>
                    </a:lnTo>
                    <a:lnTo>
                      <a:pt x="305" y="72"/>
                    </a:lnTo>
                    <a:lnTo>
                      <a:pt x="295" y="61"/>
                    </a:lnTo>
                    <a:lnTo>
                      <a:pt x="286" y="49"/>
                    </a:lnTo>
                    <a:lnTo>
                      <a:pt x="272" y="38"/>
                    </a:lnTo>
                    <a:lnTo>
                      <a:pt x="261" y="28"/>
                    </a:lnTo>
                    <a:lnTo>
                      <a:pt x="247" y="21"/>
                    </a:lnTo>
                    <a:lnTo>
                      <a:pt x="232" y="13"/>
                    </a:lnTo>
                    <a:lnTo>
                      <a:pt x="217" y="7"/>
                    </a:lnTo>
                    <a:lnTo>
                      <a:pt x="201" y="3"/>
                    </a:lnTo>
                    <a:lnTo>
                      <a:pt x="184" y="1"/>
                    </a:lnTo>
                    <a:lnTo>
                      <a:pt x="167" y="0"/>
                    </a:lnTo>
                    <a:lnTo>
                      <a:pt x="150" y="1"/>
                    </a:lnTo>
                    <a:lnTo>
                      <a:pt x="134" y="3"/>
                    </a:lnTo>
                    <a:lnTo>
                      <a:pt x="117" y="7"/>
                    </a:lnTo>
                    <a:lnTo>
                      <a:pt x="102" y="13"/>
                    </a:lnTo>
                    <a:lnTo>
                      <a:pt x="88" y="21"/>
                    </a:lnTo>
                    <a:lnTo>
                      <a:pt x="75" y="28"/>
                    </a:lnTo>
                    <a:lnTo>
                      <a:pt x="61" y="38"/>
                    </a:lnTo>
                    <a:lnTo>
                      <a:pt x="50" y="49"/>
                    </a:lnTo>
                    <a:lnTo>
                      <a:pt x="38" y="61"/>
                    </a:lnTo>
                    <a:lnTo>
                      <a:pt x="29" y="72"/>
                    </a:lnTo>
                    <a:lnTo>
                      <a:pt x="21" y="88"/>
                    </a:lnTo>
                    <a:lnTo>
                      <a:pt x="13" y="101"/>
                    </a:lnTo>
                    <a:lnTo>
                      <a:pt x="7" y="117"/>
                    </a:lnTo>
                    <a:lnTo>
                      <a:pt x="4" y="134"/>
                    </a:lnTo>
                    <a:lnTo>
                      <a:pt x="2" y="149"/>
                    </a:lnTo>
                    <a:lnTo>
                      <a:pt x="0" y="167"/>
                    </a:lnTo>
                    <a:lnTo>
                      <a:pt x="2" y="184"/>
                    </a:lnTo>
                    <a:lnTo>
                      <a:pt x="4" y="199"/>
                    </a:lnTo>
                    <a:lnTo>
                      <a:pt x="7" y="216"/>
                    </a:lnTo>
                    <a:lnTo>
                      <a:pt x="13" y="232"/>
                    </a:lnTo>
                    <a:lnTo>
                      <a:pt x="21" y="245"/>
                    </a:lnTo>
                    <a:lnTo>
                      <a:pt x="29" y="261"/>
                    </a:lnTo>
                    <a:lnTo>
                      <a:pt x="38" y="272"/>
                    </a:lnTo>
                    <a:lnTo>
                      <a:pt x="50" y="284"/>
                    </a:lnTo>
                    <a:lnTo>
                      <a:pt x="61" y="295"/>
                    </a:lnTo>
                    <a:lnTo>
                      <a:pt x="75" y="305"/>
                    </a:lnTo>
                    <a:lnTo>
                      <a:pt x="88" y="312"/>
                    </a:lnTo>
                    <a:lnTo>
                      <a:pt x="102" y="320"/>
                    </a:lnTo>
                    <a:lnTo>
                      <a:pt x="117" y="326"/>
                    </a:lnTo>
                    <a:lnTo>
                      <a:pt x="134" y="330"/>
                    </a:lnTo>
                    <a:lnTo>
                      <a:pt x="150" y="332"/>
                    </a:lnTo>
                    <a:lnTo>
                      <a:pt x="167" y="333"/>
                    </a:lnTo>
                    <a:lnTo>
                      <a:pt x="184" y="332"/>
                    </a:lnTo>
                    <a:lnTo>
                      <a:pt x="201" y="330"/>
                    </a:lnTo>
                    <a:lnTo>
                      <a:pt x="217" y="326"/>
                    </a:lnTo>
                    <a:lnTo>
                      <a:pt x="232" y="320"/>
                    </a:lnTo>
                    <a:lnTo>
                      <a:pt x="247" y="312"/>
                    </a:lnTo>
                    <a:lnTo>
                      <a:pt x="261" y="305"/>
                    </a:lnTo>
                    <a:lnTo>
                      <a:pt x="272" y="295"/>
                    </a:lnTo>
                    <a:lnTo>
                      <a:pt x="286" y="284"/>
                    </a:lnTo>
                    <a:lnTo>
                      <a:pt x="295" y="272"/>
                    </a:lnTo>
                    <a:lnTo>
                      <a:pt x="305" y="261"/>
                    </a:lnTo>
                    <a:lnTo>
                      <a:pt x="313" y="245"/>
                    </a:lnTo>
                    <a:lnTo>
                      <a:pt x="320" y="232"/>
                    </a:lnTo>
                    <a:lnTo>
                      <a:pt x="326" y="216"/>
                    </a:lnTo>
                    <a:lnTo>
                      <a:pt x="330" y="199"/>
                    </a:lnTo>
                    <a:lnTo>
                      <a:pt x="332" y="184"/>
                    </a:lnTo>
                    <a:lnTo>
                      <a:pt x="334" y="167"/>
                    </a:lnTo>
                    <a:close/>
                    <a:moveTo>
                      <a:pt x="326" y="167"/>
                    </a:moveTo>
                    <a:lnTo>
                      <a:pt x="324" y="182"/>
                    </a:lnTo>
                    <a:lnTo>
                      <a:pt x="322" y="199"/>
                    </a:lnTo>
                    <a:lnTo>
                      <a:pt x="318" y="214"/>
                    </a:lnTo>
                    <a:lnTo>
                      <a:pt x="313" y="228"/>
                    </a:lnTo>
                    <a:lnTo>
                      <a:pt x="307" y="241"/>
                    </a:lnTo>
                    <a:lnTo>
                      <a:pt x="299" y="255"/>
                    </a:lnTo>
                    <a:lnTo>
                      <a:pt x="290" y="266"/>
                    </a:lnTo>
                    <a:lnTo>
                      <a:pt x="278" y="278"/>
                    </a:lnTo>
                    <a:lnTo>
                      <a:pt x="269" y="289"/>
                    </a:lnTo>
                    <a:lnTo>
                      <a:pt x="255" y="297"/>
                    </a:lnTo>
                    <a:lnTo>
                      <a:pt x="242" y="305"/>
                    </a:lnTo>
                    <a:lnTo>
                      <a:pt x="228" y="312"/>
                    </a:lnTo>
                    <a:lnTo>
                      <a:pt x="215" y="318"/>
                    </a:lnTo>
                    <a:lnTo>
                      <a:pt x="199" y="322"/>
                    </a:lnTo>
                    <a:lnTo>
                      <a:pt x="184" y="324"/>
                    </a:lnTo>
                    <a:lnTo>
                      <a:pt x="167" y="324"/>
                    </a:lnTo>
                    <a:lnTo>
                      <a:pt x="151" y="324"/>
                    </a:lnTo>
                    <a:lnTo>
                      <a:pt x="136" y="322"/>
                    </a:lnTo>
                    <a:lnTo>
                      <a:pt x="121" y="318"/>
                    </a:lnTo>
                    <a:lnTo>
                      <a:pt x="105" y="312"/>
                    </a:lnTo>
                    <a:lnTo>
                      <a:pt x="92" y="305"/>
                    </a:lnTo>
                    <a:lnTo>
                      <a:pt x="79" y="297"/>
                    </a:lnTo>
                    <a:lnTo>
                      <a:pt x="67" y="289"/>
                    </a:lnTo>
                    <a:lnTo>
                      <a:pt x="55" y="278"/>
                    </a:lnTo>
                    <a:lnTo>
                      <a:pt x="46" y="266"/>
                    </a:lnTo>
                    <a:lnTo>
                      <a:pt x="36" y="255"/>
                    </a:lnTo>
                    <a:lnTo>
                      <a:pt x="29" y="241"/>
                    </a:lnTo>
                    <a:lnTo>
                      <a:pt x="21" y="228"/>
                    </a:lnTo>
                    <a:lnTo>
                      <a:pt x="17" y="214"/>
                    </a:lnTo>
                    <a:lnTo>
                      <a:pt x="11" y="199"/>
                    </a:lnTo>
                    <a:lnTo>
                      <a:pt x="9" y="182"/>
                    </a:lnTo>
                    <a:lnTo>
                      <a:pt x="9" y="167"/>
                    </a:lnTo>
                    <a:lnTo>
                      <a:pt x="9" y="151"/>
                    </a:lnTo>
                    <a:lnTo>
                      <a:pt x="11" y="134"/>
                    </a:lnTo>
                    <a:lnTo>
                      <a:pt x="17" y="119"/>
                    </a:lnTo>
                    <a:lnTo>
                      <a:pt x="21" y="105"/>
                    </a:lnTo>
                    <a:lnTo>
                      <a:pt x="29" y="92"/>
                    </a:lnTo>
                    <a:lnTo>
                      <a:pt x="36" y="78"/>
                    </a:lnTo>
                    <a:lnTo>
                      <a:pt x="46" y="67"/>
                    </a:lnTo>
                    <a:lnTo>
                      <a:pt x="55" y="55"/>
                    </a:lnTo>
                    <a:lnTo>
                      <a:pt x="67" y="44"/>
                    </a:lnTo>
                    <a:lnTo>
                      <a:pt x="79" y="36"/>
                    </a:lnTo>
                    <a:lnTo>
                      <a:pt x="92" y="28"/>
                    </a:lnTo>
                    <a:lnTo>
                      <a:pt x="105" y="21"/>
                    </a:lnTo>
                    <a:lnTo>
                      <a:pt x="121" y="15"/>
                    </a:lnTo>
                    <a:lnTo>
                      <a:pt x="136" y="11"/>
                    </a:lnTo>
                    <a:lnTo>
                      <a:pt x="151" y="9"/>
                    </a:lnTo>
                    <a:lnTo>
                      <a:pt x="167" y="9"/>
                    </a:lnTo>
                    <a:lnTo>
                      <a:pt x="184" y="9"/>
                    </a:lnTo>
                    <a:lnTo>
                      <a:pt x="199" y="11"/>
                    </a:lnTo>
                    <a:lnTo>
                      <a:pt x="215" y="15"/>
                    </a:lnTo>
                    <a:lnTo>
                      <a:pt x="228" y="21"/>
                    </a:lnTo>
                    <a:lnTo>
                      <a:pt x="242" y="28"/>
                    </a:lnTo>
                    <a:lnTo>
                      <a:pt x="255" y="36"/>
                    </a:lnTo>
                    <a:lnTo>
                      <a:pt x="269" y="44"/>
                    </a:lnTo>
                    <a:lnTo>
                      <a:pt x="278" y="55"/>
                    </a:lnTo>
                    <a:lnTo>
                      <a:pt x="290" y="67"/>
                    </a:lnTo>
                    <a:lnTo>
                      <a:pt x="299" y="78"/>
                    </a:lnTo>
                    <a:lnTo>
                      <a:pt x="307" y="92"/>
                    </a:lnTo>
                    <a:lnTo>
                      <a:pt x="313" y="105"/>
                    </a:lnTo>
                    <a:lnTo>
                      <a:pt x="318" y="119"/>
                    </a:lnTo>
                    <a:lnTo>
                      <a:pt x="322" y="134"/>
                    </a:lnTo>
                    <a:lnTo>
                      <a:pt x="324" y="151"/>
                    </a:lnTo>
                    <a:lnTo>
                      <a:pt x="326" y="167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" name="Freeform 180">
                <a:extLst>
                  <a:ext uri="{FF2B5EF4-FFF2-40B4-BE49-F238E27FC236}">
                    <a16:creationId xmlns:a16="http://schemas.microsoft.com/office/drawing/2014/main" id="{0EEEBFCF-3AE5-4ACB-A663-D4A086D15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5" y="2016"/>
                <a:ext cx="324" cy="327"/>
              </a:xfrm>
              <a:custGeom>
                <a:avLst/>
                <a:gdLst>
                  <a:gd name="T0" fmla="*/ 320 w 324"/>
                  <a:gd name="T1" fmla="*/ 131 h 327"/>
                  <a:gd name="T2" fmla="*/ 305 w 324"/>
                  <a:gd name="T3" fmla="*/ 87 h 327"/>
                  <a:gd name="T4" fmla="*/ 276 w 324"/>
                  <a:gd name="T5" fmla="*/ 48 h 327"/>
                  <a:gd name="T6" fmla="*/ 240 w 324"/>
                  <a:gd name="T7" fmla="*/ 21 h 327"/>
                  <a:gd name="T8" fmla="*/ 193 w 324"/>
                  <a:gd name="T9" fmla="*/ 4 h 327"/>
                  <a:gd name="T10" fmla="*/ 145 w 324"/>
                  <a:gd name="T11" fmla="*/ 2 h 327"/>
                  <a:gd name="T12" fmla="*/ 97 w 324"/>
                  <a:gd name="T13" fmla="*/ 14 h 327"/>
                  <a:gd name="T14" fmla="*/ 57 w 324"/>
                  <a:gd name="T15" fmla="*/ 39 h 327"/>
                  <a:gd name="T16" fmla="*/ 26 w 324"/>
                  <a:gd name="T17" fmla="*/ 73 h 327"/>
                  <a:gd name="T18" fmla="*/ 5 w 324"/>
                  <a:gd name="T19" fmla="*/ 116 h 327"/>
                  <a:gd name="T20" fmla="*/ 0 w 324"/>
                  <a:gd name="T21" fmla="*/ 164 h 327"/>
                  <a:gd name="T22" fmla="*/ 5 w 324"/>
                  <a:gd name="T23" fmla="*/ 211 h 327"/>
                  <a:gd name="T24" fmla="*/ 26 w 324"/>
                  <a:gd name="T25" fmla="*/ 254 h 327"/>
                  <a:gd name="T26" fmla="*/ 57 w 324"/>
                  <a:gd name="T27" fmla="*/ 288 h 327"/>
                  <a:gd name="T28" fmla="*/ 97 w 324"/>
                  <a:gd name="T29" fmla="*/ 313 h 327"/>
                  <a:gd name="T30" fmla="*/ 145 w 324"/>
                  <a:gd name="T31" fmla="*/ 325 h 327"/>
                  <a:gd name="T32" fmla="*/ 193 w 324"/>
                  <a:gd name="T33" fmla="*/ 323 h 327"/>
                  <a:gd name="T34" fmla="*/ 240 w 324"/>
                  <a:gd name="T35" fmla="*/ 306 h 327"/>
                  <a:gd name="T36" fmla="*/ 276 w 324"/>
                  <a:gd name="T37" fmla="*/ 279 h 327"/>
                  <a:gd name="T38" fmla="*/ 305 w 324"/>
                  <a:gd name="T39" fmla="*/ 240 h 327"/>
                  <a:gd name="T40" fmla="*/ 320 w 324"/>
                  <a:gd name="T41" fmla="*/ 196 h 327"/>
                  <a:gd name="T42" fmla="*/ 314 w 324"/>
                  <a:gd name="T43" fmla="*/ 164 h 327"/>
                  <a:gd name="T44" fmla="*/ 309 w 324"/>
                  <a:gd name="T45" fmla="*/ 210 h 327"/>
                  <a:gd name="T46" fmla="*/ 289 w 324"/>
                  <a:gd name="T47" fmla="*/ 250 h 327"/>
                  <a:gd name="T48" fmla="*/ 259 w 324"/>
                  <a:gd name="T49" fmla="*/ 283 h 327"/>
                  <a:gd name="T50" fmla="*/ 220 w 324"/>
                  <a:gd name="T51" fmla="*/ 306 h 327"/>
                  <a:gd name="T52" fmla="*/ 176 w 324"/>
                  <a:gd name="T53" fmla="*/ 317 h 327"/>
                  <a:gd name="T54" fmla="*/ 130 w 324"/>
                  <a:gd name="T55" fmla="*/ 315 h 327"/>
                  <a:gd name="T56" fmla="*/ 88 w 324"/>
                  <a:gd name="T57" fmla="*/ 300 h 327"/>
                  <a:gd name="T58" fmla="*/ 51 w 324"/>
                  <a:gd name="T59" fmla="*/ 273 h 327"/>
                  <a:gd name="T60" fmla="*/ 26 w 324"/>
                  <a:gd name="T61" fmla="*/ 236 h 327"/>
                  <a:gd name="T62" fmla="*/ 11 w 324"/>
                  <a:gd name="T63" fmla="*/ 194 h 327"/>
                  <a:gd name="T64" fmla="*/ 7 w 324"/>
                  <a:gd name="T65" fmla="*/ 148 h 327"/>
                  <a:gd name="T66" fmla="*/ 19 w 324"/>
                  <a:gd name="T67" fmla="*/ 104 h 327"/>
                  <a:gd name="T68" fmla="*/ 42 w 324"/>
                  <a:gd name="T69" fmla="*/ 66 h 327"/>
                  <a:gd name="T70" fmla="*/ 74 w 324"/>
                  <a:gd name="T71" fmla="*/ 35 h 327"/>
                  <a:gd name="T72" fmla="*/ 115 w 324"/>
                  <a:gd name="T73" fmla="*/ 16 h 327"/>
                  <a:gd name="T74" fmla="*/ 161 w 324"/>
                  <a:gd name="T75" fmla="*/ 10 h 327"/>
                  <a:gd name="T76" fmla="*/ 207 w 324"/>
                  <a:gd name="T77" fmla="*/ 16 h 327"/>
                  <a:gd name="T78" fmla="*/ 247 w 324"/>
                  <a:gd name="T79" fmla="*/ 35 h 327"/>
                  <a:gd name="T80" fmla="*/ 280 w 324"/>
                  <a:gd name="T81" fmla="*/ 66 h 327"/>
                  <a:gd name="T82" fmla="*/ 303 w 324"/>
                  <a:gd name="T83" fmla="*/ 104 h 327"/>
                  <a:gd name="T84" fmla="*/ 314 w 324"/>
                  <a:gd name="T85" fmla="*/ 148 h 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4"/>
                  <a:gd name="T130" fmla="*/ 0 h 327"/>
                  <a:gd name="T131" fmla="*/ 324 w 324"/>
                  <a:gd name="T132" fmla="*/ 327 h 3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4" h="327">
                    <a:moveTo>
                      <a:pt x="324" y="164"/>
                    </a:moveTo>
                    <a:lnTo>
                      <a:pt x="322" y="146"/>
                    </a:lnTo>
                    <a:lnTo>
                      <a:pt x="320" y="131"/>
                    </a:lnTo>
                    <a:lnTo>
                      <a:pt x="316" y="116"/>
                    </a:lnTo>
                    <a:lnTo>
                      <a:pt x="311" y="100"/>
                    </a:lnTo>
                    <a:lnTo>
                      <a:pt x="305" y="87"/>
                    </a:lnTo>
                    <a:lnTo>
                      <a:pt x="295" y="73"/>
                    </a:lnTo>
                    <a:lnTo>
                      <a:pt x="286" y="60"/>
                    </a:lnTo>
                    <a:lnTo>
                      <a:pt x="276" y="48"/>
                    </a:lnTo>
                    <a:lnTo>
                      <a:pt x="264" y="39"/>
                    </a:lnTo>
                    <a:lnTo>
                      <a:pt x="251" y="29"/>
                    </a:lnTo>
                    <a:lnTo>
                      <a:pt x="240" y="21"/>
                    </a:lnTo>
                    <a:lnTo>
                      <a:pt x="224" y="14"/>
                    </a:lnTo>
                    <a:lnTo>
                      <a:pt x="209" y="8"/>
                    </a:lnTo>
                    <a:lnTo>
                      <a:pt x="193" y="4"/>
                    </a:lnTo>
                    <a:lnTo>
                      <a:pt x="178" y="2"/>
                    </a:lnTo>
                    <a:lnTo>
                      <a:pt x="161" y="0"/>
                    </a:lnTo>
                    <a:lnTo>
                      <a:pt x="145" y="2"/>
                    </a:lnTo>
                    <a:lnTo>
                      <a:pt x="128" y="4"/>
                    </a:lnTo>
                    <a:lnTo>
                      <a:pt x="113" y="8"/>
                    </a:lnTo>
                    <a:lnTo>
                      <a:pt x="97" y="14"/>
                    </a:lnTo>
                    <a:lnTo>
                      <a:pt x="84" y="21"/>
                    </a:lnTo>
                    <a:lnTo>
                      <a:pt x="71" y="29"/>
                    </a:lnTo>
                    <a:lnTo>
                      <a:pt x="57" y="39"/>
                    </a:lnTo>
                    <a:lnTo>
                      <a:pt x="46" y="48"/>
                    </a:lnTo>
                    <a:lnTo>
                      <a:pt x="36" y="60"/>
                    </a:lnTo>
                    <a:lnTo>
                      <a:pt x="26" y="73"/>
                    </a:lnTo>
                    <a:lnTo>
                      <a:pt x="19" y="87"/>
                    </a:lnTo>
                    <a:lnTo>
                      <a:pt x="11" y="100"/>
                    </a:lnTo>
                    <a:lnTo>
                      <a:pt x="5" y="116"/>
                    </a:lnTo>
                    <a:lnTo>
                      <a:pt x="1" y="131"/>
                    </a:lnTo>
                    <a:lnTo>
                      <a:pt x="0" y="146"/>
                    </a:lnTo>
                    <a:lnTo>
                      <a:pt x="0" y="164"/>
                    </a:lnTo>
                    <a:lnTo>
                      <a:pt x="0" y="181"/>
                    </a:lnTo>
                    <a:lnTo>
                      <a:pt x="1" y="196"/>
                    </a:lnTo>
                    <a:lnTo>
                      <a:pt x="5" y="211"/>
                    </a:lnTo>
                    <a:lnTo>
                      <a:pt x="11" y="227"/>
                    </a:lnTo>
                    <a:lnTo>
                      <a:pt x="19" y="240"/>
                    </a:lnTo>
                    <a:lnTo>
                      <a:pt x="26" y="254"/>
                    </a:lnTo>
                    <a:lnTo>
                      <a:pt x="36" y="267"/>
                    </a:lnTo>
                    <a:lnTo>
                      <a:pt x="46" y="279"/>
                    </a:lnTo>
                    <a:lnTo>
                      <a:pt x="57" y="288"/>
                    </a:lnTo>
                    <a:lnTo>
                      <a:pt x="71" y="298"/>
                    </a:lnTo>
                    <a:lnTo>
                      <a:pt x="84" y="306"/>
                    </a:lnTo>
                    <a:lnTo>
                      <a:pt x="97" y="313"/>
                    </a:lnTo>
                    <a:lnTo>
                      <a:pt x="113" y="319"/>
                    </a:lnTo>
                    <a:lnTo>
                      <a:pt x="128" y="323"/>
                    </a:lnTo>
                    <a:lnTo>
                      <a:pt x="145" y="325"/>
                    </a:lnTo>
                    <a:lnTo>
                      <a:pt x="161" y="327"/>
                    </a:lnTo>
                    <a:lnTo>
                      <a:pt x="178" y="325"/>
                    </a:lnTo>
                    <a:lnTo>
                      <a:pt x="193" y="323"/>
                    </a:lnTo>
                    <a:lnTo>
                      <a:pt x="209" y="319"/>
                    </a:lnTo>
                    <a:lnTo>
                      <a:pt x="224" y="313"/>
                    </a:lnTo>
                    <a:lnTo>
                      <a:pt x="240" y="306"/>
                    </a:lnTo>
                    <a:lnTo>
                      <a:pt x="251" y="298"/>
                    </a:lnTo>
                    <a:lnTo>
                      <a:pt x="264" y="288"/>
                    </a:lnTo>
                    <a:lnTo>
                      <a:pt x="276" y="279"/>
                    </a:lnTo>
                    <a:lnTo>
                      <a:pt x="286" y="267"/>
                    </a:lnTo>
                    <a:lnTo>
                      <a:pt x="295" y="254"/>
                    </a:lnTo>
                    <a:lnTo>
                      <a:pt x="305" y="240"/>
                    </a:lnTo>
                    <a:lnTo>
                      <a:pt x="311" y="227"/>
                    </a:lnTo>
                    <a:lnTo>
                      <a:pt x="316" y="211"/>
                    </a:lnTo>
                    <a:lnTo>
                      <a:pt x="320" y="196"/>
                    </a:lnTo>
                    <a:lnTo>
                      <a:pt x="322" y="181"/>
                    </a:lnTo>
                    <a:lnTo>
                      <a:pt x="324" y="164"/>
                    </a:lnTo>
                    <a:close/>
                    <a:moveTo>
                      <a:pt x="314" y="164"/>
                    </a:moveTo>
                    <a:lnTo>
                      <a:pt x="314" y="179"/>
                    </a:lnTo>
                    <a:lnTo>
                      <a:pt x="312" y="194"/>
                    </a:lnTo>
                    <a:lnTo>
                      <a:pt x="309" y="210"/>
                    </a:lnTo>
                    <a:lnTo>
                      <a:pt x="303" y="223"/>
                    </a:lnTo>
                    <a:lnTo>
                      <a:pt x="297" y="236"/>
                    </a:lnTo>
                    <a:lnTo>
                      <a:pt x="289" y="250"/>
                    </a:lnTo>
                    <a:lnTo>
                      <a:pt x="280" y="261"/>
                    </a:lnTo>
                    <a:lnTo>
                      <a:pt x="270" y="273"/>
                    </a:lnTo>
                    <a:lnTo>
                      <a:pt x="259" y="283"/>
                    </a:lnTo>
                    <a:lnTo>
                      <a:pt x="247" y="292"/>
                    </a:lnTo>
                    <a:lnTo>
                      <a:pt x="234" y="300"/>
                    </a:lnTo>
                    <a:lnTo>
                      <a:pt x="220" y="306"/>
                    </a:lnTo>
                    <a:lnTo>
                      <a:pt x="207" y="311"/>
                    </a:lnTo>
                    <a:lnTo>
                      <a:pt x="192" y="315"/>
                    </a:lnTo>
                    <a:lnTo>
                      <a:pt x="176" y="317"/>
                    </a:lnTo>
                    <a:lnTo>
                      <a:pt x="161" y="317"/>
                    </a:lnTo>
                    <a:lnTo>
                      <a:pt x="145" y="317"/>
                    </a:lnTo>
                    <a:lnTo>
                      <a:pt x="130" y="315"/>
                    </a:lnTo>
                    <a:lnTo>
                      <a:pt x="115" y="311"/>
                    </a:lnTo>
                    <a:lnTo>
                      <a:pt x="101" y="306"/>
                    </a:lnTo>
                    <a:lnTo>
                      <a:pt x="88" y="300"/>
                    </a:lnTo>
                    <a:lnTo>
                      <a:pt x="74" y="292"/>
                    </a:lnTo>
                    <a:lnTo>
                      <a:pt x="63" y="283"/>
                    </a:lnTo>
                    <a:lnTo>
                      <a:pt x="51" y="273"/>
                    </a:lnTo>
                    <a:lnTo>
                      <a:pt x="42" y="261"/>
                    </a:lnTo>
                    <a:lnTo>
                      <a:pt x="34" y="250"/>
                    </a:lnTo>
                    <a:lnTo>
                      <a:pt x="26" y="236"/>
                    </a:lnTo>
                    <a:lnTo>
                      <a:pt x="19" y="223"/>
                    </a:lnTo>
                    <a:lnTo>
                      <a:pt x="15" y="210"/>
                    </a:lnTo>
                    <a:lnTo>
                      <a:pt x="11" y="194"/>
                    </a:lnTo>
                    <a:lnTo>
                      <a:pt x="7" y="179"/>
                    </a:lnTo>
                    <a:lnTo>
                      <a:pt x="7" y="164"/>
                    </a:lnTo>
                    <a:lnTo>
                      <a:pt x="7" y="148"/>
                    </a:lnTo>
                    <a:lnTo>
                      <a:pt x="11" y="133"/>
                    </a:lnTo>
                    <a:lnTo>
                      <a:pt x="15" y="117"/>
                    </a:lnTo>
                    <a:lnTo>
                      <a:pt x="19" y="104"/>
                    </a:lnTo>
                    <a:lnTo>
                      <a:pt x="26" y="91"/>
                    </a:lnTo>
                    <a:lnTo>
                      <a:pt x="34" y="77"/>
                    </a:lnTo>
                    <a:lnTo>
                      <a:pt x="42" y="66"/>
                    </a:lnTo>
                    <a:lnTo>
                      <a:pt x="51" y="54"/>
                    </a:lnTo>
                    <a:lnTo>
                      <a:pt x="63" y="45"/>
                    </a:lnTo>
                    <a:lnTo>
                      <a:pt x="74" y="35"/>
                    </a:lnTo>
                    <a:lnTo>
                      <a:pt x="88" y="27"/>
                    </a:lnTo>
                    <a:lnTo>
                      <a:pt x="101" y="21"/>
                    </a:lnTo>
                    <a:lnTo>
                      <a:pt x="115" y="16"/>
                    </a:lnTo>
                    <a:lnTo>
                      <a:pt x="130" y="12"/>
                    </a:lnTo>
                    <a:lnTo>
                      <a:pt x="145" y="10"/>
                    </a:lnTo>
                    <a:lnTo>
                      <a:pt x="161" y="10"/>
                    </a:lnTo>
                    <a:lnTo>
                      <a:pt x="176" y="10"/>
                    </a:lnTo>
                    <a:lnTo>
                      <a:pt x="192" y="12"/>
                    </a:lnTo>
                    <a:lnTo>
                      <a:pt x="207" y="16"/>
                    </a:lnTo>
                    <a:lnTo>
                      <a:pt x="220" y="21"/>
                    </a:lnTo>
                    <a:lnTo>
                      <a:pt x="234" y="27"/>
                    </a:lnTo>
                    <a:lnTo>
                      <a:pt x="247" y="35"/>
                    </a:lnTo>
                    <a:lnTo>
                      <a:pt x="259" y="45"/>
                    </a:lnTo>
                    <a:lnTo>
                      <a:pt x="270" y="54"/>
                    </a:lnTo>
                    <a:lnTo>
                      <a:pt x="280" y="66"/>
                    </a:lnTo>
                    <a:lnTo>
                      <a:pt x="289" y="77"/>
                    </a:lnTo>
                    <a:lnTo>
                      <a:pt x="297" y="91"/>
                    </a:lnTo>
                    <a:lnTo>
                      <a:pt x="303" y="104"/>
                    </a:lnTo>
                    <a:lnTo>
                      <a:pt x="309" y="117"/>
                    </a:lnTo>
                    <a:lnTo>
                      <a:pt x="312" y="133"/>
                    </a:lnTo>
                    <a:lnTo>
                      <a:pt x="314" y="148"/>
                    </a:lnTo>
                    <a:lnTo>
                      <a:pt x="314" y="164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" name="Freeform 181">
                <a:extLst>
                  <a:ext uri="{FF2B5EF4-FFF2-40B4-BE49-F238E27FC236}">
                    <a16:creationId xmlns:a16="http://schemas.microsoft.com/office/drawing/2014/main" id="{D1246CC2-5389-4571-AF14-C983ADB873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8" y="2022"/>
                <a:ext cx="317" cy="315"/>
              </a:xfrm>
              <a:custGeom>
                <a:avLst/>
                <a:gdLst>
                  <a:gd name="T0" fmla="*/ 313 w 317"/>
                  <a:gd name="T1" fmla="*/ 125 h 315"/>
                  <a:gd name="T2" fmla="*/ 298 w 317"/>
                  <a:gd name="T3" fmla="*/ 83 h 315"/>
                  <a:gd name="T4" fmla="*/ 269 w 317"/>
                  <a:gd name="T5" fmla="*/ 46 h 315"/>
                  <a:gd name="T6" fmla="*/ 233 w 317"/>
                  <a:gd name="T7" fmla="*/ 19 h 315"/>
                  <a:gd name="T8" fmla="*/ 190 w 317"/>
                  <a:gd name="T9" fmla="*/ 2 h 315"/>
                  <a:gd name="T10" fmla="*/ 142 w 317"/>
                  <a:gd name="T11" fmla="*/ 0 h 315"/>
                  <a:gd name="T12" fmla="*/ 96 w 317"/>
                  <a:gd name="T13" fmla="*/ 12 h 315"/>
                  <a:gd name="T14" fmla="*/ 58 w 317"/>
                  <a:gd name="T15" fmla="*/ 35 h 315"/>
                  <a:gd name="T16" fmla="*/ 27 w 317"/>
                  <a:gd name="T17" fmla="*/ 69 h 315"/>
                  <a:gd name="T18" fmla="*/ 8 w 317"/>
                  <a:gd name="T19" fmla="*/ 110 h 315"/>
                  <a:gd name="T20" fmla="*/ 0 w 317"/>
                  <a:gd name="T21" fmla="*/ 158 h 315"/>
                  <a:gd name="T22" fmla="*/ 8 w 317"/>
                  <a:gd name="T23" fmla="*/ 205 h 315"/>
                  <a:gd name="T24" fmla="*/ 27 w 317"/>
                  <a:gd name="T25" fmla="*/ 246 h 315"/>
                  <a:gd name="T26" fmla="*/ 58 w 317"/>
                  <a:gd name="T27" fmla="*/ 280 h 315"/>
                  <a:gd name="T28" fmla="*/ 96 w 317"/>
                  <a:gd name="T29" fmla="*/ 303 h 315"/>
                  <a:gd name="T30" fmla="*/ 142 w 317"/>
                  <a:gd name="T31" fmla="*/ 315 h 315"/>
                  <a:gd name="T32" fmla="*/ 190 w 317"/>
                  <a:gd name="T33" fmla="*/ 313 h 315"/>
                  <a:gd name="T34" fmla="*/ 233 w 317"/>
                  <a:gd name="T35" fmla="*/ 296 h 315"/>
                  <a:gd name="T36" fmla="*/ 269 w 317"/>
                  <a:gd name="T37" fmla="*/ 269 h 315"/>
                  <a:gd name="T38" fmla="*/ 298 w 317"/>
                  <a:gd name="T39" fmla="*/ 232 h 315"/>
                  <a:gd name="T40" fmla="*/ 313 w 317"/>
                  <a:gd name="T41" fmla="*/ 190 h 315"/>
                  <a:gd name="T42" fmla="*/ 308 w 317"/>
                  <a:gd name="T43" fmla="*/ 158 h 315"/>
                  <a:gd name="T44" fmla="*/ 302 w 317"/>
                  <a:gd name="T45" fmla="*/ 202 h 315"/>
                  <a:gd name="T46" fmla="*/ 283 w 317"/>
                  <a:gd name="T47" fmla="*/ 242 h 315"/>
                  <a:gd name="T48" fmla="*/ 254 w 317"/>
                  <a:gd name="T49" fmla="*/ 273 h 315"/>
                  <a:gd name="T50" fmla="*/ 217 w 317"/>
                  <a:gd name="T51" fmla="*/ 296 h 315"/>
                  <a:gd name="T52" fmla="*/ 173 w 317"/>
                  <a:gd name="T53" fmla="*/ 307 h 315"/>
                  <a:gd name="T54" fmla="*/ 127 w 317"/>
                  <a:gd name="T55" fmla="*/ 305 h 315"/>
                  <a:gd name="T56" fmla="*/ 87 w 317"/>
                  <a:gd name="T57" fmla="*/ 290 h 315"/>
                  <a:gd name="T58" fmla="*/ 52 w 317"/>
                  <a:gd name="T59" fmla="*/ 263 h 315"/>
                  <a:gd name="T60" fmla="*/ 27 w 317"/>
                  <a:gd name="T61" fmla="*/ 229 h 315"/>
                  <a:gd name="T62" fmla="*/ 12 w 317"/>
                  <a:gd name="T63" fmla="*/ 188 h 315"/>
                  <a:gd name="T64" fmla="*/ 10 w 317"/>
                  <a:gd name="T65" fmla="*/ 142 h 315"/>
                  <a:gd name="T66" fmla="*/ 20 w 317"/>
                  <a:gd name="T67" fmla="*/ 100 h 315"/>
                  <a:gd name="T68" fmla="*/ 43 w 317"/>
                  <a:gd name="T69" fmla="*/ 62 h 315"/>
                  <a:gd name="T70" fmla="*/ 75 w 317"/>
                  <a:gd name="T71" fmla="*/ 33 h 315"/>
                  <a:gd name="T72" fmla="*/ 114 w 317"/>
                  <a:gd name="T73" fmla="*/ 14 h 315"/>
                  <a:gd name="T74" fmla="*/ 158 w 317"/>
                  <a:gd name="T75" fmla="*/ 8 h 315"/>
                  <a:gd name="T76" fmla="*/ 202 w 317"/>
                  <a:gd name="T77" fmla="*/ 14 h 315"/>
                  <a:gd name="T78" fmla="*/ 242 w 317"/>
                  <a:gd name="T79" fmla="*/ 33 h 315"/>
                  <a:gd name="T80" fmla="*/ 273 w 317"/>
                  <a:gd name="T81" fmla="*/ 62 h 315"/>
                  <a:gd name="T82" fmla="*/ 296 w 317"/>
                  <a:gd name="T83" fmla="*/ 100 h 315"/>
                  <a:gd name="T84" fmla="*/ 308 w 317"/>
                  <a:gd name="T85" fmla="*/ 142 h 3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7"/>
                  <a:gd name="T130" fmla="*/ 0 h 315"/>
                  <a:gd name="T131" fmla="*/ 317 w 317"/>
                  <a:gd name="T132" fmla="*/ 315 h 31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7" h="315">
                    <a:moveTo>
                      <a:pt x="317" y="158"/>
                    </a:moveTo>
                    <a:lnTo>
                      <a:pt x="315" y="142"/>
                    </a:lnTo>
                    <a:lnTo>
                      <a:pt x="313" y="125"/>
                    </a:lnTo>
                    <a:lnTo>
                      <a:pt x="309" y="110"/>
                    </a:lnTo>
                    <a:lnTo>
                      <a:pt x="304" y="96"/>
                    </a:lnTo>
                    <a:lnTo>
                      <a:pt x="298" y="83"/>
                    </a:lnTo>
                    <a:lnTo>
                      <a:pt x="290" y="69"/>
                    </a:lnTo>
                    <a:lnTo>
                      <a:pt x="281" y="58"/>
                    </a:lnTo>
                    <a:lnTo>
                      <a:pt x="269" y="46"/>
                    </a:lnTo>
                    <a:lnTo>
                      <a:pt x="260" y="35"/>
                    </a:lnTo>
                    <a:lnTo>
                      <a:pt x="246" y="27"/>
                    </a:lnTo>
                    <a:lnTo>
                      <a:pt x="233" y="19"/>
                    </a:lnTo>
                    <a:lnTo>
                      <a:pt x="219" y="12"/>
                    </a:lnTo>
                    <a:lnTo>
                      <a:pt x="206" y="6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2" y="6"/>
                    </a:lnTo>
                    <a:lnTo>
                      <a:pt x="96" y="12"/>
                    </a:lnTo>
                    <a:lnTo>
                      <a:pt x="83" y="19"/>
                    </a:lnTo>
                    <a:lnTo>
                      <a:pt x="70" y="27"/>
                    </a:lnTo>
                    <a:lnTo>
                      <a:pt x="58" y="35"/>
                    </a:lnTo>
                    <a:lnTo>
                      <a:pt x="46" y="46"/>
                    </a:lnTo>
                    <a:lnTo>
                      <a:pt x="37" y="58"/>
                    </a:lnTo>
                    <a:lnTo>
                      <a:pt x="27" y="69"/>
                    </a:lnTo>
                    <a:lnTo>
                      <a:pt x="20" y="83"/>
                    </a:lnTo>
                    <a:lnTo>
                      <a:pt x="12" y="96"/>
                    </a:lnTo>
                    <a:lnTo>
                      <a:pt x="8" y="110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0" y="158"/>
                    </a:lnTo>
                    <a:lnTo>
                      <a:pt x="0" y="173"/>
                    </a:lnTo>
                    <a:lnTo>
                      <a:pt x="2" y="190"/>
                    </a:lnTo>
                    <a:lnTo>
                      <a:pt x="8" y="205"/>
                    </a:lnTo>
                    <a:lnTo>
                      <a:pt x="12" y="219"/>
                    </a:lnTo>
                    <a:lnTo>
                      <a:pt x="20" y="232"/>
                    </a:lnTo>
                    <a:lnTo>
                      <a:pt x="27" y="246"/>
                    </a:lnTo>
                    <a:lnTo>
                      <a:pt x="37" y="257"/>
                    </a:lnTo>
                    <a:lnTo>
                      <a:pt x="46" y="269"/>
                    </a:lnTo>
                    <a:lnTo>
                      <a:pt x="58" y="280"/>
                    </a:lnTo>
                    <a:lnTo>
                      <a:pt x="70" y="288"/>
                    </a:lnTo>
                    <a:lnTo>
                      <a:pt x="83" y="296"/>
                    </a:lnTo>
                    <a:lnTo>
                      <a:pt x="96" y="303"/>
                    </a:lnTo>
                    <a:lnTo>
                      <a:pt x="112" y="309"/>
                    </a:lnTo>
                    <a:lnTo>
                      <a:pt x="127" y="313"/>
                    </a:lnTo>
                    <a:lnTo>
                      <a:pt x="142" y="315"/>
                    </a:lnTo>
                    <a:lnTo>
                      <a:pt x="158" y="315"/>
                    </a:lnTo>
                    <a:lnTo>
                      <a:pt x="175" y="315"/>
                    </a:lnTo>
                    <a:lnTo>
                      <a:pt x="190" y="313"/>
                    </a:lnTo>
                    <a:lnTo>
                      <a:pt x="206" y="309"/>
                    </a:lnTo>
                    <a:lnTo>
                      <a:pt x="219" y="303"/>
                    </a:lnTo>
                    <a:lnTo>
                      <a:pt x="233" y="296"/>
                    </a:lnTo>
                    <a:lnTo>
                      <a:pt x="246" y="288"/>
                    </a:lnTo>
                    <a:lnTo>
                      <a:pt x="260" y="280"/>
                    </a:lnTo>
                    <a:lnTo>
                      <a:pt x="269" y="269"/>
                    </a:lnTo>
                    <a:lnTo>
                      <a:pt x="281" y="257"/>
                    </a:lnTo>
                    <a:lnTo>
                      <a:pt x="290" y="246"/>
                    </a:lnTo>
                    <a:lnTo>
                      <a:pt x="298" y="232"/>
                    </a:lnTo>
                    <a:lnTo>
                      <a:pt x="304" y="219"/>
                    </a:lnTo>
                    <a:lnTo>
                      <a:pt x="309" y="205"/>
                    </a:lnTo>
                    <a:lnTo>
                      <a:pt x="313" y="190"/>
                    </a:lnTo>
                    <a:lnTo>
                      <a:pt x="315" y="173"/>
                    </a:lnTo>
                    <a:lnTo>
                      <a:pt x="317" y="158"/>
                    </a:lnTo>
                    <a:close/>
                    <a:moveTo>
                      <a:pt x="308" y="158"/>
                    </a:moveTo>
                    <a:lnTo>
                      <a:pt x="308" y="173"/>
                    </a:lnTo>
                    <a:lnTo>
                      <a:pt x="306" y="188"/>
                    </a:lnTo>
                    <a:lnTo>
                      <a:pt x="302" y="202"/>
                    </a:lnTo>
                    <a:lnTo>
                      <a:pt x="296" y="215"/>
                    </a:lnTo>
                    <a:lnTo>
                      <a:pt x="290" y="229"/>
                    </a:lnTo>
                    <a:lnTo>
                      <a:pt x="283" y="242"/>
                    </a:lnTo>
                    <a:lnTo>
                      <a:pt x="273" y="253"/>
                    </a:lnTo>
                    <a:lnTo>
                      <a:pt x="263" y="263"/>
                    </a:lnTo>
                    <a:lnTo>
                      <a:pt x="254" y="273"/>
                    </a:lnTo>
                    <a:lnTo>
                      <a:pt x="242" y="282"/>
                    </a:lnTo>
                    <a:lnTo>
                      <a:pt x="229" y="290"/>
                    </a:lnTo>
                    <a:lnTo>
                      <a:pt x="217" y="296"/>
                    </a:lnTo>
                    <a:lnTo>
                      <a:pt x="202" y="301"/>
                    </a:lnTo>
                    <a:lnTo>
                      <a:pt x="189" y="305"/>
                    </a:lnTo>
                    <a:lnTo>
                      <a:pt x="173" y="307"/>
                    </a:lnTo>
                    <a:lnTo>
                      <a:pt x="158" y="307"/>
                    </a:lnTo>
                    <a:lnTo>
                      <a:pt x="142" y="307"/>
                    </a:lnTo>
                    <a:lnTo>
                      <a:pt x="127" y="305"/>
                    </a:lnTo>
                    <a:lnTo>
                      <a:pt x="114" y="301"/>
                    </a:lnTo>
                    <a:lnTo>
                      <a:pt x="100" y="296"/>
                    </a:lnTo>
                    <a:lnTo>
                      <a:pt x="87" y="290"/>
                    </a:lnTo>
                    <a:lnTo>
                      <a:pt x="75" y="282"/>
                    </a:lnTo>
                    <a:lnTo>
                      <a:pt x="64" y="273"/>
                    </a:lnTo>
                    <a:lnTo>
                      <a:pt x="52" y="263"/>
                    </a:lnTo>
                    <a:lnTo>
                      <a:pt x="43" y="253"/>
                    </a:lnTo>
                    <a:lnTo>
                      <a:pt x="33" y="242"/>
                    </a:lnTo>
                    <a:lnTo>
                      <a:pt x="27" y="229"/>
                    </a:lnTo>
                    <a:lnTo>
                      <a:pt x="20" y="215"/>
                    </a:lnTo>
                    <a:lnTo>
                      <a:pt x="16" y="202"/>
                    </a:lnTo>
                    <a:lnTo>
                      <a:pt x="12" y="188"/>
                    </a:lnTo>
                    <a:lnTo>
                      <a:pt x="10" y="173"/>
                    </a:lnTo>
                    <a:lnTo>
                      <a:pt x="8" y="158"/>
                    </a:lnTo>
                    <a:lnTo>
                      <a:pt x="10" y="142"/>
                    </a:lnTo>
                    <a:lnTo>
                      <a:pt x="12" y="127"/>
                    </a:lnTo>
                    <a:lnTo>
                      <a:pt x="16" y="113"/>
                    </a:lnTo>
                    <a:lnTo>
                      <a:pt x="20" y="100"/>
                    </a:lnTo>
                    <a:lnTo>
                      <a:pt x="27" y="86"/>
                    </a:lnTo>
                    <a:lnTo>
                      <a:pt x="33" y="73"/>
                    </a:lnTo>
                    <a:lnTo>
                      <a:pt x="43" y="62"/>
                    </a:lnTo>
                    <a:lnTo>
                      <a:pt x="52" y="52"/>
                    </a:lnTo>
                    <a:lnTo>
                      <a:pt x="64" y="42"/>
                    </a:lnTo>
                    <a:lnTo>
                      <a:pt x="75" y="33"/>
                    </a:lnTo>
                    <a:lnTo>
                      <a:pt x="87" y="25"/>
                    </a:lnTo>
                    <a:lnTo>
                      <a:pt x="100" y="19"/>
                    </a:lnTo>
                    <a:lnTo>
                      <a:pt x="114" y="14"/>
                    </a:lnTo>
                    <a:lnTo>
                      <a:pt x="127" y="12"/>
                    </a:lnTo>
                    <a:lnTo>
                      <a:pt x="142" y="8"/>
                    </a:lnTo>
                    <a:lnTo>
                      <a:pt x="158" y="8"/>
                    </a:lnTo>
                    <a:lnTo>
                      <a:pt x="173" y="8"/>
                    </a:lnTo>
                    <a:lnTo>
                      <a:pt x="189" y="12"/>
                    </a:lnTo>
                    <a:lnTo>
                      <a:pt x="202" y="14"/>
                    </a:lnTo>
                    <a:lnTo>
                      <a:pt x="217" y="19"/>
                    </a:lnTo>
                    <a:lnTo>
                      <a:pt x="229" y="25"/>
                    </a:lnTo>
                    <a:lnTo>
                      <a:pt x="242" y="33"/>
                    </a:lnTo>
                    <a:lnTo>
                      <a:pt x="254" y="42"/>
                    </a:lnTo>
                    <a:lnTo>
                      <a:pt x="263" y="52"/>
                    </a:lnTo>
                    <a:lnTo>
                      <a:pt x="273" y="62"/>
                    </a:lnTo>
                    <a:lnTo>
                      <a:pt x="283" y="73"/>
                    </a:lnTo>
                    <a:lnTo>
                      <a:pt x="290" y="86"/>
                    </a:lnTo>
                    <a:lnTo>
                      <a:pt x="296" y="100"/>
                    </a:lnTo>
                    <a:lnTo>
                      <a:pt x="302" y="113"/>
                    </a:lnTo>
                    <a:lnTo>
                      <a:pt x="306" y="127"/>
                    </a:lnTo>
                    <a:lnTo>
                      <a:pt x="308" y="142"/>
                    </a:lnTo>
                    <a:lnTo>
                      <a:pt x="308" y="158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" name="Freeform 182">
                <a:extLst>
                  <a:ext uri="{FF2B5EF4-FFF2-40B4-BE49-F238E27FC236}">
                    <a16:creationId xmlns:a16="http://schemas.microsoft.com/office/drawing/2014/main" id="{667B3A2D-D69B-4DE5-AD66-DDAF7EFFE3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2" y="2026"/>
                <a:ext cx="307" cy="307"/>
              </a:xfrm>
              <a:custGeom>
                <a:avLst/>
                <a:gdLst>
                  <a:gd name="T0" fmla="*/ 305 w 307"/>
                  <a:gd name="T1" fmla="*/ 123 h 307"/>
                  <a:gd name="T2" fmla="*/ 290 w 307"/>
                  <a:gd name="T3" fmla="*/ 81 h 307"/>
                  <a:gd name="T4" fmla="*/ 263 w 307"/>
                  <a:gd name="T5" fmla="*/ 44 h 307"/>
                  <a:gd name="T6" fmla="*/ 227 w 307"/>
                  <a:gd name="T7" fmla="*/ 17 h 307"/>
                  <a:gd name="T8" fmla="*/ 185 w 307"/>
                  <a:gd name="T9" fmla="*/ 2 h 307"/>
                  <a:gd name="T10" fmla="*/ 138 w 307"/>
                  <a:gd name="T11" fmla="*/ 0 h 307"/>
                  <a:gd name="T12" fmla="*/ 94 w 307"/>
                  <a:gd name="T13" fmla="*/ 11 h 307"/>
                  <a:gd name="T14" fmla="*/ 56 w 307"/>
                  <a:gd name="T15" fmla="*/ 35 h 307"/>
                  <a:gd name="T16" fmla="*/ 27 w 307"/>
                  <a:gd name="T17" fmla="*/ 67 h 307"/>
                  <a:gd name="T18" fmla="*/ 8 w 307"/>
                  <a:gd name="T19" fmla="*/ 107 h 307"/>
                  <a:gd name="T20" fmla="*/ 0 w 307"/>
                  <a:gd name="T21" fmla="*/ 154 h 307"/>
                  <a:gd name="T22" fmla="*/ 8 w 307"/>
                  <a:gd name="T23" fmla="*/ 200 h 307"/>
                  <a:gd name="T24" fmla="*/ 27 w 307"/>
                  <a:gd name="T25" fmla="*/ 240 h 307"/>
                  <a:gd name="T26" fmla="*/ 56 w 307"/>
                  <a:gd name="T27" fmla="*/ 273 h 307"/>
                  <a:gd name="T28" fmla="*/ 94 w 307"/>
                  <a:gd name="T29" fmla="*/ 296 h 307"/>
                  <a:gd name="T30" fmla="*/ 138 w 307"/>
                  <a:gd name="T31" fmla="*/ 307 h 307"/>
                  <a:gd name="T32" fmla="*/ 185 w 307"/>
                  <a:gd name="T33" fmla="*/ 305 h 307"/>
                  <a:gd name="T34" fmla="*/ 227 w 307"/>
                  <a:gd name="T35" fmla="*/ 290 h 307"/>
                  <a:gd name="T36" fmla="*/ 263 w 307"/>
                  <a:gd name="T37" fmla="*/ 263 h 307"/>
                  <a:gd name="T38" fmla="*/ 290 w 307"/>
                  <a:gd name="T39" fmla="*/ 226 h 307"/>
                  <a:gd name="T40" fmla="*/ 305 w 307"/>
                  <a:gd name="T41" fmla="*/ 184 h 307"/>
                  <a:gd name="T42" fmla="*/ 300 w 307"/>
                  <a:gd name="T43" fmla="*/ 154 h 307"/>
                  <a:gd name="T44" fmla="*/ 294 w 307"/>
                  <a:gd name="T45" fmla="*/ 198 h 307"/>
                  <a:gd name="T46" fmla="*/ 275 w 307"/>
                  <a:gd name="T47" fmla="*/ 234 h 307"/>
                  <a:gd name="T48" fmla="*/ 246 w 307"/>
                  <a:gd name="T49" fmla="*/ 267 h 307"/>
                  <a:gd name="T50" fmla="*/ 211 w 307"/>
                  <a:gd name="T51" fmla="*/ 288 h 307"/>
                  <a:gd name="T52" fmla="*/ 169 w 307"/>
                  <a:gd name="T53" fmla="*/ 299 h 307"/>
                  <a:gd name="T54" fmla="*/ 125 w 307"/>
                  <a:gd name="T55" fmla="*/ 296 h 307"/>
                  <a:gd name="T56" fmla="*/ 85 w 307"/>
                  <a:gd name="T57" fmla="*/ 282 h 307"/>
                  <a:gd name="T58" fmla="*/ 52 w 307"/>
                  <a:gd name="T59" fmla="*/ 257 h 307"/>
                  <a:gd name="T60" fmla="*/ 25 w 307"/>
                  <a:gd name="T61" fmla="*/ 223 h 307"/>
                  <a:gd name="T62" fmla="*/ 12 w 307"/>
                  <a:gd name="T63" fmla="*/ 182 h 307"/>
                  <a:gd name="T64" fmla="*/ 10 w 307"/>
                  <a:gd name="T65" fmla="*/ 138 h 307"/>
                  <a:gd name="T66" fmla="*/ 19 w 307"/>
                  <a:gd name="T67" fmla="*/ 96 h 307"/>
                  <a:gd name="T68" fmla="*/ 42 w 307"/>
                  <a:gd name="T69" fmla="*/ 61 h 307"/>
                  <a:gd name="T70" fmla="*/ 73 w 307"/>
                  <a:gd name="T71" fmla="*/ 33 h 307"/>
                  <a:gd name="T72" fmla="*/ 112 w 307"/>
                  <a:gd name="T73" fmla="*/ 15 h 307"/>
                  <a:gd name="T74" fmla="*/ 154 w 307"/>
                  <a:gd name="T75" fmla="*/ 8 h 307"/>
                  <a:gd name="T76" fmla="*/ 198 w 307"/>
                  <a:gd name="T77" fmla="*/ 15 h 307"/>
                  <a:gd name="T78" fmla="*/ 236 w 307"/>
                  <a:gd name="T79" fmla="*/ 33 h 307"/>
                  <a:gd name="T80" fmla="*/ 267 w 307"/>
                  <a:gd name="T81" fmla="*/ 61 h 307"/>
                  <a:gd name="T82" fmla="*/ 288 w 307"/>
                  <a:gd name="T83" fmla="*/ 96 h 307"/>
                  <a:gd name="T84" fmla="*/ 300 w 307"/>
                  <a:gd name="T85" fmla="*/ 138 h 3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7"/>
                  <a:gd name="T130" fmla="*/ 0 h 307"/>
                  <a:gd name="T131" fmla="*/ 307 w 307"/>
                  <a:gd name="T132" fmla="*/ 307 h 3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7" h="307">
                    <a:moveTo>
                      <a:pt x="307" y="154"/>
                    </a:moveTo>
                    <a:lnTo>
                      <a:pt x="307" y="138"/>
                    </a:lnTo>
                    <a:lnTo>
                      <a:pt x="305" y="123"/>
                    </a:lnTo>
                    <a:lnTo>
                      <a:pt x="302" y="107"/>
                    </a:lnTo>
                    <a:lnTo>
                      <a:pt x="296" y="94"/>
                    </a:lnTo>
                    <a:lnTo>
                      <a:pt x="290" y="81"/>
                    </a:lnTo>
                    <a:lnTo>
                      <a:pt x="282" y="67"/>
                    </a:lnTo>
                    <a:lnTo>
                      <a:pt x="273" y="56"/>
                    </a:lnTo>
                    <a:lnTo>
                      <a:pt x="263" y="44"/>
                    </a:lnTo>
                    <a:lnTo>
                      <a:pt x="252" y="35"/>
                    </a:lnTo>
                    <a:lnTo>
                      <a:pt x="240" y="25"/>
                    </a:lnTo>
                    <a:lnTo>
                      <a:pt x="227" y="17"/>
                    </a:lnTo>
                    <a:lnTo>
                      <a:pt x="213" y="11"/>
                    </a:lnTo>
                    <a:lnTo>
                      <a:pt x="200" y="6"/>
                    </a:lnTo>
                    <a:lnTo>
                      <a:pt x="185" y="2"/>
                    </a:lnTo>
                    <a:lnTo>
                      <a:pt x="169" y="0"/>
                    </a:lnTo>
                    <a:lnTo>
                      <a:pt x="154" y="0"/>
                    </a:lnTo>
                    <a:lnTo>
                      <a:pt x="138" y="0"/>
                    </a:lnTo>
                    <a:lnTo>
                      <a:pt x="123" y="2"/>
                    </a:lnTo>
                    <a:lnTo>
                      <a:pt x="108" y="6"/>
                    </a:lnTo>
                    <a:lnTo>
                      <a:pt x="94" y="11"/>
                    </a:lnTo>
                    <a:lnTo>
                      <a:pt x="81" y="17"/>
                    </a:lnTo>
                    <a:lnTo>
                      <a:pt x="67" y="25"/>
                    </a:lnTo>
                    <a:lnTo>
                      <a:pt x="56" y="35"/>
                    </a:lnTo>
                    <a:lnTo>
                      <a:pt x="44" y="44"/>
                    </a:lnTo>
                    <a:lnTo>
                      <a:pt x="35" y="56"/>
                    </a:lnTo>
                    <a:lnTo>
                      <a:pt x="27" y="67"/>
                    </a:lnTo>
                    <a:lnTo>
                      <a:pt x="19" y="81"/>
                    </a:lnTo>
                    <a:lnTo>
                      <a:pt x="12" y="94"/>
                    </a:lnTo>
                    <a:lnTo>
                      <a:pt x="8" y="107"/>
                    </a:lnTo>
                    <a:lnTo>
                      <a:pt x="4" y="123"/>
                    </a:lnTo>
                    <a:lnTo>
                      <a:pt x="0" y="138"/>
                    </a:lnTo>
                    <a:lnTo>
                      <a:pt x="0" y="154"/>
                    </a:lnTo>
                    <a:lnTo>
                      <a:pt x="0" y="169"/>
                    </a:lnTo>
                    <a:lnTo>
                      <a:pt x="4" y="184"/>
                    </a:lnTo>
                    <a:lnTo>
                      <a:pt x="8" y="200"/>
                    </a:lnTo>
                    <a:lnTo>
                      <a:pt x="12" y="213"/>
                    </a:lnTo>
                    <a:lnTo>
                      <a:pt x="19" y="226"/>
                    </a:lnTo>
                    <a:lnTo>
                      <a:pt x="27" y="240"/>
                    </a:lnTo>
                    <a:lnTo>
                      <a:pt x="35" y="251"/>
                    </a:lnTo>
                    <a:lnTo>
                      <a:pt x="44" y="263"/>
                    </a:lnTo>
                    <a:lnTo>
                      <a:pt x="56" y="273"/>
                    </a:lnTo>
                    <a:lnTo>
                      <a:pt x="67" y="282"/>
                    </a:lnTo>
                    <a:lnTo>
                      <a:pt x="81" y="290"/>
                    </a:lnTo>
                    <a:lnTo>
                      <a:pt x="94" y="296"/>
                    </a:lnTo>
                    <a:lnTo>
                      <a:pt x="108" y="301"/>
                    </a:lnTo>
                    <a:lnTo>
                      <a:pt x="123" y="305"/>
                    </a:lnTo>
                    <a:lnTo>
                      <a:pt x="138" y="307"/>
                    </a:lnTo>
                    <a:lnTo>
                      <a:pt x="154" y="307"/>
                    </a:lnTo>
                    <a:lnTo>
                      <a:pt x="169" y="307"/>
                    </a:lnTo>
                    <a:lnTo>
                      <a:pt x="185" y="305"/>
                    </a:lnTo>
                    <a:lnTo>
                      <a:pt x="200" y="301"/>
                    </a:lnTo>
                    <a:lnTo>
                      <a:pt x="213" y="296"/>
                    </a:lnTo>
                    <a:lnTo>
                      <a:pt x="227" y="290"/>
                    </a:lnTo>
                    <a:lnTo>
                      <a:pt x="240" y="282"/>
                    </a:lnTo>
                    <a:lnTo>
                      <a:pt x="252" y="273"/>
                    </a:lnTo>
                    <a:lnTo>
                      <a:pt x="263" y="263"/>
                    </a:lnTo>
                    <a:lnTo>
                      <a:pt x="273" y="251"/>
                    </a:lnTo>
                    <a:lnTo>
                      <a:pt x="282" y="240"/>
                    </a:lnTo>
                    <a:lnTo>
                      <a:pt x="290" y="226"/>
                    </a:lnTo>
                    <a:lnTo>
                      <a:pt x="296" y="213"/>
                    </a:lnTo>
                    <a:lnTo>
                      <a:pt x="302" y="200"/>
                    </a:lnTo>
                    <a:lnTo>
                      <a:pt x="305" y="184"/>
                    </a:lnTo>
                    <a:lnTo>
                      <a:pt x="307" y="169"/>
                    </a:lnTo>
                    <a:lnTo>
                      <a:pt x="307" y="154"/>
                    </a:lnTo>
                    <a:close/>
                    <a:moveTo>
                      <a:pt x="300" y="154"/>
                    </a:moveTo>
                    <a:lnTo>
                      <a:pt x="300" y="169"/>
                    </a:lnTo>
                    <a:lnTo>
                      <a:pt x="298" y="182"/>
                    </a:lnTo>
                    <a:lnTo>
                      <a:pt x="294" y="198"/>
                    </a:lnTo>
                    <a:lnTo>
                      <a:pt x="288" y="211"/>
                    </a:lnTo>
                    <a:lnTo>
                      <a:pt x="282" y="223"/>
                    </a:lnTo>
                    <a:lnTo>
                      <a:pt x="275" y="234"/>
                    </a:lnTo>
                    <a:lnTo>
                      <a:pt x="267" y="246"/>
                    </a:lnTo>
                    <a:lnTo>
                      <a:pt x="257" y="257"/>
                    </a:lnTo>
                    <a:lnTo>
                      <a:pt x="246" y="267"/>
                    </a:lnTo>
                    <a:lnTo>
                      <a:pt x="236" y="274"/>
                    </a:lnTo>
                    <a:lnTo>
                      <a:pt x="223" y="282"/>
                    </a:lnTo>
                    <a:lnTo>
                      <a:pt x="211" y="288"/>
                    </a:lnTo>
                    <a:lnTo>
                      <a:pt x="198" y="294"/>
                    </a:lnTo>
                    <a:lnTo>
                      <a:pt x="183" y="296"/>
                    </a:lnTo>
                    <a:lnTo>
                      <a:pt x="169" y="299"/>
                    </a:lnTo>
                    <a:lnTo>
                      <a:pt x="154" y="299"/>
                    </a:lnTo>
                    <a:lnTo>
                      <a:pt x="138" y="299"/>
                    </a:lnTo>
                    <a:lnTo>
                      <a:pt x="125" y="296"/>
                    </a:lnTo>
                    <a:lnTo>
                      <a:pt x="112" y="294"/>
                    </a:lnTo>
                    <a:lnTo>
                      <a:pt x="98" y="288"/>
                    </a:lnTo>
                    <a:lnTo>
                      <a:pt x="85" y="282"/>
                    </a:lnTo>
                    <a:lnTo>
                      <a:pt x="73" y="274"/>
                    </a:lnTo>
                    <a:lnTo>
                      <a:pt x="62" y="267"/>
                    </a:lnTo>
                    <a:lnTo>
                      <a:pt x="52" y="257"/>
                    </a:lnTo>
                    <a:lnTo>
                      <a:pt x="42" y="246"/>
                    </a:lnTo>
                    <a:lnTo>
                      <a:pt x="33" y="234"/>
                    </a:lnTo>
                    <a:lnTo>
                      <a:pt x="25" y="223"/>
                    </a:lnTo>
                    <a:lnTo>
                      <a:pt x="19" y="211"/>
                    </a:lnTo>
                    <a:lnTo>
                      <a:pt x="16" y="198"/>
                    </a:lnTo>
                    <a:lnTo>
                      <a:pt x="12" y="182"/>
                    </a:lnTo>
                    <a:lnTo>
                      <a:pt x="10" y="169"/>
                    </a:lnTo>
                    <a:lnTo>
                      <a:pt x="8" y="154"/>
                    </a:lnTo>
                    <a:lnTo>
                      <a:pt x="10" y="138"/>
                    </a:lnTo>
                    <a:lnTo>
                      <a:pt x="12" y="125"/>
                    </a:lnTo>
                    <a:lnTo>
                      <a:pt x="16" y="109"/>
                    </a:lnTo>
                    <a:lnTo>
                      <a:pt x="19" y="96"/>
                    </a:lnTo>
                    <a:lnTo>
                      <a:pt x="25" y="84"/>
                    </a:lnTo>
                    <a:lnTo>
                      <a:pt x="33" y="73"/>
                    </a:lnTo>
                    <a:lnTo>
                      <a:pt x="42" y="61"/>
                    </a:lnTo>
                    <a:lnTo>
                      <a:pt x="52" y="50"/>
                    </a:lnTo>
                    <a:lnTo>
                      <a:pt x="62" y="40"/>
                    </a:lnTo>
                    <a:lnTo>
                      <a:pt x="73" y="33"/>
                    </a:lnTo>
                    <a:lnTo>
                      <a:pt x="85" y="25"/>
                    </a:lnTo>
                    <a:lnTo>
                      <a:pt x="98" y="19"/>
                    </a:lnTo>
                    <a:lnTo>
                      <a:pt x="112" y="15"/>
                    </a:lnTo>
                    <a:lnTo>
                      <a:pt x="125" y="11"/>
                    </a:lnTo>
                    <a:lnTo>
                      <a:pt x="138" y="8"/>
                    </a:lnTo>
                    <a:lnTo>
                      <a:pt x="154" y="8"/>
                    </a:lnTo>
                    <a:lnTo>
                      <a:pt x="169" y="8"/>
                    </a:lnTo>
                    <a:lnTo>
                      <a:pt x="183" y="11"/>
                    </a:lnTo>
                    <a:lnTo>
                      <a:pt x="198" y="15"/>
                    </a:lnTo>
                    <a:lnTo>
                      <a:pt x="211" y="19"/>
                    </a:lnTo>
                    <a:lnTo>
                      <a:pt x="223" y="25"/>
                    </a:lnTo>
                    <a:lnTo>
                      <a:pt x="236" y="33"/>
                    </a:lnTo>
                    <a:lnTo>
                      <a:pt x="246" y="40"/>
                    </a:lnTo>
                    <a:lnTo>
                      <a:pt x="257" y="50"/>
                    </a:lnTo>
                    <a:lnTo>
                      <a:pt x="267" y="61"/>
                    </a:lnTo>
                    <a:lnTo>
                      <a:pt x="275" y="73"/>
                    </a:lnTo>
                    <a:lnTo>
                      <a:pt x="282" y="84"/>
                    </a:lnTo>
                    <a:lnTo>
                      <a:pt x="288" y="96"/>
                    </a:lnTo>
                    <a:lnTo>
                      <a:pt x="294" y="109"/>
                    </a:lnTo>
                    <a:lnTo>
                      <a:pt x="298" y="125"/>
                    </a:lnTo>
                    <a:lnTo>
                      <a:pt x="300" y="138"/>
                    </a:lnTo>
                    <a:lnTo>
                      <a:pt x="300" y="154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" name="Freeform 183">
                <a:extLst>
                  <a:ext uri="{FF2B5EF4-FFF2-40B4-BE49-F238E27FC236}">
                    <a16:creationId xmlns:a16="http://schemas.microsoft.com/office/drawing/2014/main" id="{A0ACAF8E-2532-4AA9-A9E7-A7138AB63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6" y="2030"/>
                <a:ext cx="300" cy="299"/>
              </a:xfrm>
              <a:custGeom>
                <a:avLst/>
                <a:gdLst>
                  <a:gd name="T0" fmla="*/ 298 w 300"/>
                  <a:gd name="T1" fmla="*/ 119 h 299"/>
                  <a:gd name="T2" fmla="*/ 282 w 300"/>
                  <a:gd name="T3" fmla="*/ 78 h 299"/>
                  <a:gd name="T4" fmla="*/ 255 w 300"/>
                  <a:gd name="T5" fmla="*/ 44 h 299"/>
                  <a:gd name="T6" fmla="*/ 221 w 300"/>
                  <a:gd name="T7" fmla="*/ 17 h 299"/>
                  <a:gd name="T8" fmla="*/ 181 w 300"/>
                  <a:gd name="T9" fmla="*/ 4 h 299"/>
                  <a:gd name="T10" fmla="*/ 134 w 300"/>
                  <a:gd name="T11" fmla="*/ 0 h 299"/>
                  <a:gd name="T12" fmla="*/ 92 w 300"/>
                  <a:gd name="T13" fmla="*/ 11 h 299"/>
                  <a:gd name="T14" fmla="*/ 56 w 300"/>
                  <a:gd name="T15" fmla="*/ 34 h 299"/>
                  <a:gd name="T16" fmla="*/ 25 w 300"/>
                  <a:gd name="T17" fmla="*/ 65 h 299"/>
                  <a:gd name="T18" fmla="*/ 8 w 300"/>
                  <a:gd name="T19" fmla="*/ 105 h 299"/>
                  <a:gd name="T20" fmla="*/ 0 w 300"/>
                  <a:gd name="T21" fmla="*/ 150 h 299"/>
                  <a:gd name="T22" fmla="*/ 8 w 300"/>
                  <a:gd name="T23" fmla="*/ 194 h 299"/>
                  <a:gd name="T24" fmla="*/ 25 w 300"/>
                  <a:gd name="T25" fmla="*/ 234 h 299"/>
                  <a:gd name="T26" fmla="*/ 56 w 300"/>
                  <a:gd name="T27" fmla="*/ 265 h 299"/>
                  <a:gd name="T28" fmla="*/ 92 w 300"/>
                  <a:gd name="T29" fmla="*/ 288 h 299"/>
                  <a:gd name="T30" fmla="*/ 134 w 300"/>
                  <a:gd name="T31" fmla="*/ 299 h 299"/>
                  <a:gd name="T32" fmla="*/ 181 w 300"/>
                  <a:gd name="T33" fmla="*/ 295 h 299"/>
                  <a:gd name="T34" fmla="*/ 221 w 300"/>
                  <a:gd name="T35" fmla="*/ 282 h 299"/>
                  <a:gd name="T36" fmla="*/ 255 w 300"/>
                  <a:gd name="T37" fmla="*/ 255 h 299"/>
                  <a:gd name="T38" fmla="*/ 282 w 300"/>
                  <a:gd name="T39" fmla="*/ 221 h 299"/>
                  <a:gd name="T40" fmla="*/ 298 w 300"/>
                  <a:gd name="T41" fmla="*/ 180 h 299"/>
                  <a:gd name="T42" fmla="*/ 292 w 300"/>
                  <a:gd name="T43" fmla="*/ 150 h 299"/>
                  <a:gd name="T44" fmla="*/ 286 w 300"/>
                  <a:gd name="T45" fmla="*/ 192 h 299"/>
                  <a:gd name="T46" fmla="*/ 267 w 300"/>
                  <a:gd name="T47" fmla="*/ 228 h 299"/>
                  <a:gd name="T48" fmla="*/ 240 w 300"/>
                  <a:gd name="T49" fmla="*/ 259 h 299"/>
                  <a:gd name="T50" fmla="*/ 205 w 300"/>
                  <a:gd name="T51" fmla="*/ 280 h 299"/>
                  <a:gd name="T52" fmla="*/ 165 w 300"/>
                  <a:gd name="T53" fmla="*/ 290 h 299"/>
                  <a:gd name="T54" fmla="*/ 121 w 300"/>
                  <a:gd name="T55" fmla="*/ 288 h 299"/>
                  <a:gd name="T56" fmla="*/ 83 w 300"/>
                  <a:gd name="T57" fmla="*/ 274 h 299"/>
                  <a:gd name="T58" fmla="*/ 50 w 300"/>
                  <a:gd name="T59" fmla="*/ 249 h 299"/>
                  <a:gd name="T60" fmla="*/ 25 w 300"/>
                  <a:gd name="T61" fmla="*/ 217 h 299"/>
                  <a:gd name="T62" fmla="*/ 12 w 300"/>
                  <a:gd name="T63" fmla="*/ 178 h 299"/>
                  <a:gd name="T64" fmla="*/ 10 w 300"/>
                  <a:gd name="T65" fmla="*/ 134 h 299"/>
                  <a:gd name="T66" fmla="*/ 19 w 300"/>
                  <a:gd name="T67" fmla="*/ 94 h 299"/>
                  <a:gd name="T68" fmla="*/ 40 w 300"/>
                  <a:gd name="T69" fmla="*/ 59 h 299"/>
                  <a:gd name="T70" fmla="*/ 71 w 300"/>
                  <a:gd name="T71" fmla="*/ 32 h 299"/>
                  <a:gd name="T72" fmla="*/ 108 w 300"/>
                  <a:gd name="T73" fmla="*/ 15 h 299"/>
                  <a:gd name="T74" fmla="*/ 150 w 300"/>
                  <a:gd name="T75" fmla="*/ 7 h 299"/>
                  <a:gd name="T76" fmla="*/ 192 w 300"/>
                  <a:gd name="T77" fmla="*/ 15 h 299"/>
                  <a:gd name="T78" fmla="*/ 229 w 300"/>
                  <a:gd name="T79" fmla="*/ 32 h 299"/>
                  <a:gd name="T80" fmla="*/ 259 w 300"/>
                  <a:gd name="T81" fmla="*/ 59 h 299"/>
                  <a:gd name="T82" fmla="*/ 280 w 300"/>
                  <a:gd name="T83" fmla="*/ 94 h 299"/>
                  <a:gd name="T84" fmla="*/ 292 w 300"/>
                  <a:gd name="T85" fmla="*/ 134 h 2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0"/>
                  <a:gd name="T130" fmla="*/ 0 h 299"/>
                  <a:gd name="T131" fmla="*/ 300 w 300"/>
                  <a:gd name="T132" fmla="*/ 299 h 2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0" h="299">
                    <a:moveTo>
                      <a:pt x="300" y="150"/>
                    </a:moveTo>
                    <a:lnTo>
                      <a:pt x="300" y="134"/>
                    </a:lnTo>
                    <a:lnTo>
                      <a:pt x="298" y="119"/>
                    </a:lnTo>
                    <a:lnTo>
                      <a:pt x="294" y="105"/>
                    </a:lnTo>
                    <a:lnTo>
                      <a:pt x="288" y="92"/>
                    </a:lnTo>
                    <a:lnTo>
                      <a:pt x="282" y="78"/>
                    </a:lnTo>
                    <a:lnTo>
                      <a:pt x="275" y="65"/>
                    </a:lnTo>
                    <a:lnTo>
                      <a:pt x="265" y="54"/>
                    </a:lnTo>
                    <a:lnTo>
                      <a:pt x="255" y="44"/>
                    </a:lnTo>
                    <a:lnTo>
                      <a:pt x="246" y="34"/>
                    </a:lnTo>
                    <a:lnTo>
                      <a:pt x="234" y="25"/>
                    </a:lnTo>
                    <a:lnTo>
                      <a:pt x="221" y="17"/>
                    </a:lnTo>
                    <a:lnTo>
                      <a:pt x="209" y="11"/>
                    </a:lnTo>
                    <a:lnTo>
                      <a:pt x="194" y="6"/>
                    </a:lnTo>
                    <a:lnTo>
                      <a:pt x="181" y="4"/>
                    </a:lnTo>
                    <a:lnTo>
                      <a:pt x="165" y="0"/>
                    </a:lnTo>
                    <a:lnTo>
                      <a:pt x="150" y="0"/>
                    </a:lnTo>
                    <a:lnTo>
                      <a:pt x="134" y="0"/>
                    </a:lnTo>
                    <a:lnTo>
                      <a:pt x="119" y="4"/>
                    </a:lnTo>
                    <a:lnTo>
                      <a:pt x="106" y="6"/>
                    </a:lnTo>
                    <a:lnTo>
                      <a:pt x="92" y="11"/>
                    </a:lnTo>
                    <a:lnTo>
                      <a:pt x="79" y="17"/>
                    </a:lnTo>
                    <a:lnTo>
                      <a:pt x="67" y="25"/>
                    </a:lnTo>
                    <a:lnTo>
                      <a:pt x="56" y="34"/>
                    </a:lnTo>
                    <a:lnTo>
                      <a:pt x="44" y="44"/>
                    </a:lnTo>
                    <a:lnTo>
                      <a:pt x="35" y="54"/>
                    </a:lnTo>
                    <a:lnTo>
                      <a:pt x="25" y="65"/>
                    </a:lnTo>
                    <a:lnTo>
                      <a:pt x="19" y="78"/>
                    </a:lnTo>
                    <a:lnTo>
                      <a:pt x="12" y="92"/>
                    </a:lnTo>
                    <a:lnTo>
                      <a:pt x="8" y="105"/>
                    </a:lnTo>
                    <a:lnTo>
                      <a:pt x="4" y="119"/>
                    </a:lnTo>
                    <a:lnTo>
                      <a:pt x="2" y="134"/>
                    </a:lnTo>
                    <a:lnTo>
                      <a:pt x="0" y="150"/>
                    </a:lnTo>
                    <a:lnTo>
                      <a:pt x="2" y="165"/>
                    </a:lnTo>
                    <a:lnTo>
                      <a:pt x="4" y="180"/>
                    </a:lnTo>
                    <a:lnTo>
                      <a:pt x="8" y="194"/>
                    </a:lnTo>
                    <a:lnTo>
                      <a:pt x="12" y="207"/>
                    </a:lnTo>
                    <a:lnTo>
                      <a:pt x="19" y="221"/>
                    </a:lnTo>
                    <a:lnTo>
                      <a:pt x="25" y="234"/>
                    </a:lnTo>
                    <a:lnTo>
                      <a:pt x="35" y="245"/>
                    </a:lnTo>
                    <a:lnTo>
                      <a:pt x="44" y="255"/>
                    </a:lnTo>
                    <a:lnTo>
                      <a:pt x="56" y="265"/>
                    </a:lnTo>
                    <a:lnTo>
                      <a:pt x="67" y="274"/>
                    </a:lnTo>
                    <a:lnTo>
                      <a:pt x="79" y="282"/>
                    </a:lnTo>
                    <a:lnTo>
                      <a:pt x="92" y="288"/>
                    </a:lnTo>
                    <a:lnTo>
                      <a:pt x="106" y="293"/>
                    </a:lnTo>
                    <a:lnTo>
                      <a:pt x="119" y="295"/>
                    </a:lnTo>
                    <a:lnTo>
                      <a:pt x="134" y="299"/>
                    </a:lnTo>
                    <a:lnTo>
                      <a:pt x="150" y="299"/>
                    </a:lnTo>
                    <a:lnTo>
                      <a:pt x="165" y="299"/>
                    </a:lnTo>
                    <a:lnTo>
                      <a:pt x="181" y="295"/>
                    </a:lnTo>
                    <a:lnTo>
                      <a:pt x="194" y="293"/>
                    </a:lnTo>
                    <a:lnTo>
                      <a:pt x="209" y="288"/>
                    </a:lnTo>
                    <a:lnTo>
                      <a:pt x="221" y="282"/>
                    </a:lnTo>
                    <a:lnTo>
                      <a:pt x="234" y="274"/>
                    </a:lnTo>
                    <a:lnTo>
                      <a:pt x="246" y="265"/>
                    </a:lnTo>
                    <a:lnTo>
                      <a:pt x="255" y="255"/>
                    </a:lnTo>
                    <a:lnTo>
                      <a:pt x="265" y="245"/>
                    </a:lnTo>
                    <a:lnTo>
                      <a:pt x="275" y="234"/>
                    </a:lnTo>
                    <a:lnTo>
                      <a:pt x="282" y="221"/>
                    </a:lnTo>
                    <a:lnTo>
                      <a:pt x="288" y="207"/>
                    </a:lnTo>
                    <a:lnTo>
                      <a:pt x="294" y="194"/>
                    </a:lnTo>
                    <a:lnTo>
                      <a:pt x="298" y="180"/>
                    </a:lnTo>
                    <a:lnTo>
                      <a:pt x="300" y="165"/>
                    </a:lnTo>
                    <a:lnTo>
                      <a:pt x="300" y="150"/>
                    </a:lnTo>
                    <a:close/>
                    <a:moveTo>
                      <a:pt x="292" y="150"/>
                    </a:moveTo>
                    <a:lnTo>
                      <a:pt x="292" y="165"/>
                    </a:lnTo>
                    <a:lnTo>
                      <a:pt x="288" y="178"/>
                    </a:lnTo>
                    <a:lnTo>
                      <a:pt x="286" y="192"/>
                    </a:lnTo>
                    <a:lnTo>
                      <a:pt x="280" y="205"/>
                    </a:lnTo>
                    <a:lnTo>
                      <a:pt x="275" y="217"/>
                    </a:lnTo>
                    <a:lnTo>
                      <a:pt x="267" y="228"/>
                    </a:lnTo>
                    <a:lnTo>
                      <a:pt x="259" y="240"/>
                    </a:lnTo>
                    <a:lnTo>
                      <a:pt x="250" y="249"/>
                    </a:lnTo>
                    <a:lnTo>
                      <a:pt x="240" y="259"/>
                    </a:lnTo>
                    <a:lnTo>
                      <a:pt x="229" y="267"/>
                    </a:lnTo>
                    <a:lnTo>
                      <a:pt x="217" y="274"/>
                    </a:lnTo>
                    <a:lnTo>
                      <a:pt x="205" y="280"/>
                    </a:lnTo>
                    <a:lnTo>
                      <a:pt x="192" y="284"/>
                    </a:lnTo>
                    <a:lnTo>
                      <a:pt x="179" y="288"/>
                    </a:lnTo>
                    <a:lnTo>
                      <a:pt x="165" y="290"/>
                    </a:lnTo>
                    <a:lnTo>
                      <a:pt x="150" y="292"/>
                    </a:lnTo>
                    <a:lnTo>
                      <a:pt x="136" y="290"/>
                    </a:lnTo>
                    <a:lnTo>
                      <a:pt x="121" y="288"/>
                    </a:lnTo>
                    <a:lnTo>
                      <a:pt x="108" y="284"/>
                    </a:lnTo>
                    <a:lnTo>
                      <a:pt x="96" y="280"/>
                    </a:lnTo>
                    <a:lnTo>
                      <a:pt x="83" y="274"/>
                    </a:lnTo>
                    <a:lnTo>
                      <a:pt x="71" y="267"/>
                    </a:lnTo>
                    <a:lnTo>
                      <a:pt x="60" y="259"/>
                    </a:lnTo>
                    <a:lnTo>
                      <a:pt x="50" y="249"/>
                    </a:lnTo>
                    <a:lnTo>
                      <a:pt x="40" y="240"/>
                    </a:lnTo>
                    <a:lnTo>
                      <a:pt x="33" y="228"/>
                    </a:lnTo>
                    <a:lnTo>
                      <a:pt x="25" y="217"/>
                    </a:lnTo>
                    <a:lnTo>
                      <a:pt x="19" y="205"/>
                    </a:lnTo>
                    <a:lnTo>
                      <a:pt x="15" y="192"/>
                    </a:lnTo>
                    <a:lnTo>
                      <a:pt x="12" y="178"/>
                    </a:lnTo>
                    <a:lnTo>
                      <a:pt x="10" y="165"/>
                    </a:lnTo>
                    <a:lnTo>
                      <a:pt x="8" y="150"/>
                    </a:lnTo>
                    <a:lnTo>
                      <a:pt x="10" y="134"/>
                    </a:lnTo>
                    <a:lnTo>
                      <a:pt x="12" y="121"/>
                    </a:lnTo>
                    <a:lnTo>
                      <a:pt x="15" y="107"/>
                    </a:lnTo>
                    <a:lnTo>
                      <a:pt x="19" y="94"/>
                    </a:lnTo>
                    <a:lnTo>
                      <a:pt x="25" y="82"/>
                    </a:lnTo>
                    <a:lnTo>
                      <a:pt x="33" y="71"/>
                    </a:lnTo>
                    <a:lnTo>
                      <a:pt x="40" y="59"/>
                    </a:lnTo>
                    <a:lnTo>
                      <a:pt x="50" y="50"/>
                    </a:lnTo>
                    <a:lnTo>
                      <a:pt x="60" y="40"/>
                    </a:lnTo>
                    <a:lnTo>
                      <a:pt x="71" y="32"/>
                    </a:lnTo>
                    <a:lnTo>
                      <a:pt x="83" y="25"/>
                    </a:lnTo>
                    <a:lnTo>
                      <a:pt x="96" y="19"/>
                    </a:lnTo>
                    <a:lnTo>
                      <a:pt x="108" y="15"/>
                    </a:lnTo>
                    <a:lnTo>
                      <a:pt x="121" y="11"/>
                    </a:lnTo>
                    <a:lnTo>
                      <a:pt x="136" y="9"/>
                    </a:lnTo>
                    <a:lnTo>
                      <a:pt x="150" y="7"/>
                    </a:lnTo>
                    <a:lnTo>
                      <a:pt x="165" y="9"/>
                    </a:lnTo>
                    <a:lnTo>
                      <a:pt x="179" y="11"/>
                    </a:lnTo>
                    <a:lnTo>
                      <a:pt x="192" y="15"/>
                    </a:lnTo>
                    <a:lnTo>
                      <a:pt x="205" y="19"/>
                    </a:lnTo>
                    <a:lnTo>
                      <a:pt x="217" y="25"/>
                    </a:lnTo>
                    <a:lnTo>
                      <a:pt x="229" y="32"/>
                    </a:lnTo>
                    <a:lnTo>
                      <a:pt x="240" y="40"/>
                    </a:lnTo>
                    <a:lnTo>
                      <a:pt x="250" y="50"/>
                    </a:lnTo>
                    <a:lnTo>
                      <a:pt x="259" y="59"/>
                    </a:lnTo>
                    <a:lnTo>
                      <a:pt x="267" y="71"/>
                    </a:lnTo>
                    <a:lnTo>
                      <a:pt x="275" y="82"/>
                    </a:lnTo>
                    <a:lnTo>
                      <a:pt x="280" y="94"/>
                    </a:lnTo>
                    <a:lnTo>
                      <a:pt x="286" y="107"/>
                    </a:lnTo>
                    <a:lnTo>
                      <a:pt x="288" y="121"/>
                    </a:lnTo>
                    <a:lnTo>
                      <a:pt x="292" y="134"/>
                    </a:lnTo>
                    <a:lnTo>
                      <a:pt x="292" y="15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" name="Freeform 184">
                <a:extLst>
                  <a:ext uri="{FF2B5EF4-FFF2-40B4-BE49-F238E27FC236}">
                    <a16:creationId xmlns:a16="http://schemas.microsoft.com/office/drawing/2014/main" id="{3212D26D-CC8C-4705-9C0F-CEBA83886D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0" y="2034"/>
                <a:ext cx="292" cy="291"/>
              </a:xfrm>
              <a:custGeom>
                <a:avLst/>
                <a:gdLst>
                  <a:gd name="T0" fmla="*/ 290 w 292"/>
                  <a:gd name="T1" fmla="*/ 117 h 291"/>
                  <a:gd name="T2" fmla="*/ 274 w 292"/>
                  <a:gd name="T3" fmla="*/ 76 h 291"/>
                  <a:gd name="T4" fmla="*/ 249 w 292"/>
                  <a:gd name="T5" fmla="*/ 42 h 291"/>
                  <a:gd name="T6" fmla="*/ 215 w 292"/>
                  <a:gd name="T7" fmla="*/ 17 h 291"/>
                  <a:gd name="T8" fmla="*/ 175 w 292"/>
                  <a:gd name="T9" fmla="*/ 3 h 291"/>
                  <a:gd name="T10" fmla="*/ 130 w 292"/>
                  <a:gd name="T11" fmla="*/ 0 h 291"/>
                  <a:gd name="T12" fmla="*/ 90 w 292"/>
                  <a:gd name="T13" fmla="*/ 11 h 291"/>
                  <a:gd name="T14" fmla="*/ 54 w 292"/>
                  <a:gd name="T15" fmla="*/ 32 h 291"/>
                  <a:gd name="T16" fmla="*/ 25 w 292"/>
                  <a:gd name="T17" fmla="*/ 65 h 291"/>
                  <a:gd name="T18" fmla="*/ 8 w 292"/>
                  <a:gd name="T19" fmla="*/ 101 h 291"/>
                  <a:gd name="T20" fmla="*/ 0 w 292"/>
                  <a:gd name="T21" fmla="*/ 146 h 291"/>
                  <a:gd name="T22" fmla="*/ 8 w 292"/>
                  <a:gd name="T23" fmla="*/ 190 h 291"/>
                  <a:gd name="T24" fmla="*/ 25 w 292"/>
                  <a:gd name="T25" fmla="*/ 226 h 291"/>
                  <a:gd name="T26" fmla="*/ 54 w 292"/>
                  <a:gd name="T27" fmla="*/ 259 h 291"/>
                  <a:gd name="T28" fmla="*/ 90 w 292"/>
                  <a:gd name="T29" fmla="*/ 280 h 291"/>
                  <a:gd name="T30" fmla="*/ 130 w 292"/>
                  <a:gd name="T31" fmla="*/ 291 h 291"/>
                  <a:gd name="T32" fmla="*/ 175 w 292"/>
                  <a:gd name="T33" fmla="*/ 288 h 291"/>
                  <a:gd name="T34" fmla="*/ 215 w 292"/>
                  <a:gd name="T35" fmla="*/ 274 h 291"/>
                  <a:gd name="T36" fmla="*/ 249 w 292"/>
                  <a:gd name="T37" fmla="*/ 249 h 291"/>
                  <a:gd name="T38" fmla="*/ 274 w 292"/>
                  <a:gd name="T39" fmla="*/ 215 h 291"/>
                  <a:gd name="T40" fmla="*/ 290 w 292"/>
                  <a:gd name="T41" fmla="*/ 174 h 291"/>
                  <a:gd name="T42" fmla="*/ 284 w 292"/>
                  <a:gd name="T43" fmla="*/ 146 h 291"/>
                  <a:gd name="T44" fmla="*/ 278 w 292"/>
                  <a:gd name="T45" fmla="*/ 186 h 291"/>
                  <a:gd name="T46" fmla="*/ 261 w 292"/>
                  <a:gd name="T47" fmla="*/ 222 h 291"/>
                  <a:gd name="T48" fmla="*/ 234 w 292"/>
                  <a:gd name="T49" fmla="*/ 251 h 291"/>
                  <a:gd name="T50" fmla="*/ 200 w 292"/>
                  <a:gd name="T51" fmla="*/ 272 h 291"/>
                  <a:gd name="T52" fmla="*/ 161 w 292"/>
                  <a:gd name="T53" fmla="*/ 282 h 291"/>
                  <a:gd name="T54" fmla="*/ 119 w 292"/>
                  <a:gd name="T55" fmla="*/ 280 h 291"/>
                  <a:gd name="T56" fmla="*/ 81 w 292"/>
                  <a:gd name="T57" fmla="*/ 266 h 291"/>
                  <a:gd name="T58" fmla="*/ 50 w 292"/>
                  <a:gd name="T59" fmla="*/ 243 h 291"/>
                  <a:gd name="T60" fmla="*/ 25 w 292"/>
                  <a:gd name="T61" fmla="*/ 211 h 291"/>
                  <a:gd name="T62" fmla="*/ 11 w 292"/>
                  <a:gd name="T63" fmla="*/ 172 h 291"/>
                  <a:gd name="T64" fmla="*/ 10 w 292"/>
                  <a:gd name="T65" fmla="*/ 132 h 291"/>
                  <a:gd name="T66" fmla="*/ 19 w 292"/>
                  <a:gd name="T67" fmla="*/ 92 h 291"/>
                  <a:gd name="T68" fmla="*/ 40 w 292"/>
                  <a:gd name="T69" fmla="*/ 57 h 291"/>
                  <a:gd name="T70" fmla="*/ 69 w 292"/>
                  <a:gd name="T71" fmla="*/ 32 h 291"/>
                  <a:gd name="T72" fmla="*/ 106 w 292"/>
                  <a:gd name="T73" fmla="*/ 15 h 291"/>
                  <a:gd name="T74" fmla="*/ 146 w 292"/>
                  <a:gd name="T75" fmla="*/ 7 h 291"/>
                  <a:gd name="T76" fmla="*/ 186 w 292"/>
                  <a:gd name="T77" fmla="*/ 15 h 291"/>
                  <a:gd name="T78" fmla="*/ 223 w 292"/>
                  <a:gd name="T79" fmla="*/ 32 h 291"/>
                  <a:gd name="T80" fmla="*/ 251 w 292"/>
                  <a:gd name="T81" fmla="*/ 57 h 291"/>
                  <a:gd name="T82" fmla="*/ 273 w 292"/>
                  <a:gd name="T83" fmla="*/ 92 h 291"/>
                  <a:gd name="T84" fmla="*/ 282 w 292"/>
                  <a:gd name="T85" fmla="*/ 132 h 2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2"/>
                  <a:gd name="T130" fmla="*/ 0 h 291"/>
                  <a:gd name="T131" fmla="*/ 292 w 292"/>
                  <a:gd name="T132" fmla="*/ 291 h 2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2" h="291">
                    <a:moveTo>
                      <a:pt x="292" y="146"/>
                    </a:moveTo>
                    <a:lnTo>
                      <a:pt x="292" y="130"/>
                    </a:lnTo>
                    <a:lnTo>
                      <a:pt x="290" y="117"/>
                    </a:lnTo>
                    <a:lnTo>
                      <a:pt x="286" y="101"/>
                    </a:lnTo>
                    <a:lnTo>
                      <a:pt x="280" y="88"/>
                    </a:lnTo>
                    <a:lnTo>
                      <a:pt x="274" y="76"/>
                    </a:lnTo>
                    <a:lnTo>
                      <a:pt x="267" y="65"/>
                    </a:lnTo>
                    <a:lnTo>
                      <a:pt x="259" y="53"/>
                    </a:lnTo>
                    <a:lnTo>
                      <a:pt x="249" y="42"/>
                    </a:lnTo>
                    <a:lnTo>
                      <a:pt x="238" y="32"/>
                    </a:lnTo>
                    <a:lnTo>
                      <a:pt x="228" y="25"/>
                    </a:lnTo>
                    <a:lnTo>
                      <a:pt x="215" y="17"/>
                    </a:lnTo>
                    <a:lnTo>
                      <a:pt x="203" y="11"/>
                    </a:lnTo>
                    <a:lnTo>
                      <a:pt x="190" y="5"/>
                    </a:lnTo>
                    <a:lnTo>
                      <a:pt x="175" y="3"/>
                    </a:lnTo>
                    <a:lnTo>
                      <a:pt x="161" y="0"/>
                    </a:lnTo>
                    <a:lnTo>
                      <a:pt x="146" y="0"/>
                    </a:lnTo>
                    <a:lnTo>
                      <a:pt x="130" y="0"/>
                    </a:lnTo>
                    <a:lnTo>
                      <a:pt x="117" y="3"/>
                    </a:lnTo>
                    <a:lnTo>
                      <a:pt x="104" y="5"/>
                    </a:lnTo>
                    <a:lnTo>
                      <a:pt x="90" y="11"/>
                    </a:lnTo>
                    <a:lnTo>
                      <a:pt x="77" y="17"/>
                    </a:lnTo>
                    <a:lnTo>
                      <a:pt x="65" y="25"/>
                    </a:lnTo>
                    <a:lnTo>
                      <a:pt x="54" y="32"/>
                    </a:lnTo>
                    <a:lnTo>
                      <a:pt x="44" y="42"/>
                    </a:lnTo>
                    <a:lnTo>
                      <a:pt x="34" y="53"/>
                    </a:lnTo>
                    <a:lnTo>
                      <a:pt x="25" y="65"/>
                    </a:lnTo>
                    <a:lnTo>
                      <a:pt x="17" y="76"/>
                    </a:lnTo>
                    <a:lnTo>
                      <a:pt x="11" y="88"/>
                    </a:lnTo>
                    <a:lnTo>
                      <a:pt x="8" y="101"/>
                    </a:lnTo>
                    <a:lnTo>
                      <a:pt x="4" y="117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61"/>
                    </a:lnTo>
                    <a:lnTo>
                      <a:pt x="4" y="174"/>
                    </a:lnTo>
                    <a:lnTo>
                      <a:pt x="8" y="190"/>
                    </a:lnTo>
                    <a:lnTo>
                      <a:pt x="11" y="203"/>
                    </a:lnTo>
                    <a:lnTo>
                      <a:pt x="17" y="215"/>
                    </a:lnTo>
                    <a:lnTo>
                      <a:pt x="25" y="226"/>
                    </a:lnTo>
                    <a:lnTo>
                      <a:pt x="34" y="238"/>
                    </a:lnTo>
                    <a:lnTo>
                      <a:pt x="44" y="249"/>
                    </a:lnTo>
                    <a:lnTo>
                      <a:pt x="54" y="259"/>
                    </a:lnTo>
                    <a:lnTo>
                      <a:pt x="65" y="266"/>
                    </a:lnTo>
                    <a:lnTo>
                      <a:pt x="77" y="274"/>
                    </a:lnTo>
                    <a:lnTo>
                      <a:pt x="90" y="280"/>
                    </a:lnTo>
                    <a:lnTo>
                      <a:pt x="104" y="286"/>
                    </a:lnTo>
                    <a:lnTo>
                      <a:pt x="117" y="288"/>
                    </a:lnTo>
                    <a:lnTo>
                      <a:pt x="130" y="291"/>
                    </a:lnTo>
                    <a:lnTo>
                      <a:pt x="146" y="291"/>
                    </a:lnTo>
                    <a:lnTo>
                      <a:pt x="161" y="291"/>
                    </a:lnTo>
                    <a:lnTo>
                      <a:pt x="175" y="288"/>
                    </a:lnTo>
                    <a:lnTo>
                      <a:pt x="190" y="286"/>
                    </a:lnTo>
                    <a:lnTo>
                      <a:pt x="203" y="280"/>
                    </a:lnTo>
                    <a:lnTo>
                      <a:pt x="215" y="274"/>
                    </a:lnTo>
                    <a:lnTo>
                      <a:pt x="228" y="266"/>
                    </a:lnTo>
                    <a:lnTo>
                      <a:pt x="238" y="259"/>
                    </a:lnTo>
                    <a:lnTo>
                      <a:pt x="249" y="249"/>
                    </a:lnTo>
                    <a:lnTo>
                      <a:pt x="259" y="238"/>
                    </a:lnTo>
                    <a:lnTo>
                      <a:pt x="267" y="226"/>
                    </a:lnTo>
                    <a:lnTo>
                      <a:pt x="274" y="215"/>
                    </a:lnTo>
                    <a:lnTo>
                      <a:pt x="280" y="203"/>
                    </a:lnTo>
                    <a:lnTo>
                      <a:pt x="286" y="190"/>
                    </a:lnTo>
                    <a:lnTo>
                      <a:pt x="290" y="174"/>
                    </a:lnTo>
                    <a:lnTo>
                      <a:pt x="292" y="161"/>
                    </a:lnTo>
                    <a:lnTo>
                      <a:pt x="292" y="146"/>
                    </a:lnTo>
                    <a:close/>
                    <a:moveTo>
                      <a:pt x="284" y="146"/>
                    </a:moveTo>
                    <a:lnTo>
                      <a:pt x="282" y="159"/>
                    </a:lnTo>
                    <a:lnTo>
                      <a:pt x="280" y="172"/>
                    </a:lnTo>
                    <a:lnTo>
                      <a:pt x="278" y="186"/>
                    </a:lnTo>
                    <a:lnTo>
                      <a:pt x="273" y="199"/>
                    </a:lnTo>
                    <a:lnTo>
                      <a:pt x="267" y="211"/>
                    </a:lnTo>
                    <a:lnTo>
                      <a:pt x="261" y="222"/>
                    </a:lnTo>
                    <a:lnTo>
                      <a:pt x="251" y="234"/>
                    </a:lnTo>
                    <a:lnTo>
                      <a:pt x="244" y="243"/>
                    </a:lnTo>
                    <a:lnTo>
                      <a:pt x="234" y="251"/>
                    </a:lnTo>
                    <a:lnTo>
                      <a:pt x="223" y="259"/>
                    </a:lnTo>
                    <a:lnTo>
                      <a:pt x="211" y="266"/>
                    </a:lnTo>
                    <a:lnTo>
                      <a:pt x="200" y="272"/>
                    </a:lnTo>
                    <a:lnTo>
                      <a:pt x="186" y="276"/>
                    </a:lnTo>
                    <a:lnTo>
                      <a:pt x="175" y="280"/>
                    </a:lnTo>
                    <a:lnTo>
                      <a:pt x="161" y="282"/>
                    </a:lnTo>
                    <a:lnTo>
                      <a:pt x="146" y="284"/>
                    </a:lnTo>
                    <a:lnTo>
                      <a:pt x="132" y="282"/>
                    </a:lnTo>
                    <a:lnTo>
                      <a:pt x="119" y="280"/>
                    </a:lnTo>
                    <a:lnTo>
                      <a:pt x="106" y="276"/>
                    </a:lnTo>
                    <a:lnTo>
                      <a:pt x="92" y="272"/>
                    </a:lnTo>
                    <a:lnTo>
                      <a:pt x="81" y="266"/>
                    </a:lnTo>
                    <a:lnTo>
                      <a:pt x="69" y="259"/>
                    </a:lnTo>
                    <a:lnTo>
                      <a:pt x="59" y="251"/>
                    </a:lnTo>
                    <a:lnTo>
                      <a:pt x="50" y="243"/>
                    </a:lnTo>
                    <a:lnTo>
                      <a:pt x="40" y="234"/>
                    </a:lnTo>
                    <a:lnTo>
                      <a:pt x="33" y="222"/>
                    </a:lnTo>
                    <a:lnTo>
                      <a:pt x="25" y="211"/>
                    </a:lnTo>
                    <a:lnTo>
                      <a:pt x="19" y="199"/>
                    </a:lnTo>
                    <a:lnTo>
                      <a:pt x="15" y="186"/>
                    </a:lnTo>
                    <a:lnTo>
                      <a:pt x="11" y="172"/>
                    </a:lnTo>
                    <a:lnTo>
                      <a:pt x="10" y="159"/>
                    </a:lnTo>
                    <a:lnTo>
                      <a:pt x="10" y="146"/>
                    </a:lnTo>
                    <a:lnTo>
                      <a:pt x="10" y="132"/>
                    </a:lnTo>
                    <a:lnTo>
                      <a:pt x="11" y="119"/>
                    </a:lnTo>
                    <a:lnTo>
                      <a:pt x="15" y="105"/>
                    </a:lnTo>
                    <a:lnTo>
                      <a:pt x="19" y="92"/>
                    </a:lnTo>
                    <a:lnTo>
                      <a:pt x="25" y="80"/>
                    </a:lnTo>
                    <a:lnTo>
                      <a:pt x="33" y="69"/>
                    </a:lnTo>
                    <a:lnTo>
                      <a:pt x="40" y="57"/>
                    </a:lnTo>
                    <a:lnTo>
                      <a:pt x="50" y="48"/>
                    </a:lnTo>
                    <a:lnTo>
                      <a:pt x="59" y="40"/>
                    </a:lnTo>
                    <a:lnTo>
                      <a:pt x="69" y="32"/>
                    </a:lnTo>
                    <a:lnTo>
                      <a:pt x="81" y="25"/>
                    </a:lnTo>
                    <a:lnTo>
                      <a:pt x="92" y="19"/>
                    </a:lnTo>
                    <a:lnTo>
                      <a:pt x="106" y="15"/>
                    </a:lnTo>
                    <a:lnTo>
                      <a:pt x="119" y="11"/>
                    </a:lnTo>
                    <a:lnTo>
                      <a:pt x="132" y="9"/>
                    </a:lnTo>
                    <a:lnTo>
                      <a:pt x="146" y="7"/>
                    </a:lnTo>
                    <a:lnTo>
                      <a:pt x="161" y="9"/>
                    </a:lnTo>
                    <a:lnTo>
                      <a:pt x="175" y="11"/>
                    </a:lnTo>
                    <a:lnTo>
                      <a:pt x="186" y="15"/>
                    </a:lnTo>
                    <a:lnTo>
                      <a:pt x="200" y="19"/>
                    </a:lnTo>
                    <a:lnTo>
                      <a:pt x="211" y="25"/>
                    </a:lnTo>
                    <a:lnTo>
                      <a:pt x="223" y="32"/>
                    </a:lnTo>
                    <a:lnTo>
                      <a:pt x="234" y="40"/>
                    </a:lnTo>
                    <a:lnTo>
                      <a:pt x="244" y="48"/>
                    </a:lnTo>
                    <a:lnTo>
                      <a:pt x="251" y="57"/>
                    </a:lnTo>
                    <a:lnTo>
                      <a:pt x="261" y="69"/>
                    </a:lnTo>
                    <a:lnTo>
                      <a:pt x="267" y="80"/>
                    </a:lnTo>
                    <a:lnTo>
                      <a:pt x="273" y="92"/>
                    </a:lnTo>
                    <a:lnTo>
                      <a:pt x="278" y="105"/>
                    </a:lnTo>
                    <a:lnTo>
                      <a:pt x="280" y="119"/>
                    </a:lnTo>
                    <a:lnTo>
                      <a:pt x="282" y="132"/>
                    </a:lnTo>
                    <a:lnTo>
                      <a:pt x="284" y="146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" name="Freeform 185">
                <a:extLst>
                  <a:ext uri="{FF2B5EF4-FFF2-40B4-BE49-F238E27FC236}">
                    <a16:creationId xmlns:a16="http://schemas.microsoft.com/office/drawing/2014/main" id="{D1D7FEA9-C1BB-4C9B-9FAB-05D44B8296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4" y="2037"/>
                <a:ext cx="284" cy="285"/>
              </a:xfrm>
              <a:custGeom>
                <a:avLst/>
                <a:gdLst>
                  <a:gd name="T0" fmla="*/ 280 w 284"/>
                  <a:gd name="T1" fmla="*/ 114 h 285"/>
                  <a:gd name="T2" fmla="*/ 267 w 284"/>
                  <a:gd name="T3" fmla="*/ 75 h 285"/>
                  <a:gd name="T4" fmla="*/ 242 w 284"/>
                  <a:gd name="T5" fmla="*/ 43 h 285"/>
                  <a:gd name="T6" fmla="*/ 209 w 284"/>
                  <a:gd name="T7" fmla="*/ 18 h 285"/>
                  <a:gd name="T8" fmla="*/ 171 w 284"/>
                  <a:gd name="T9" fmla="*/ 4 h 285"/>
                  <a:gd name="T10" fmla="*/ 128 w 284"/>
                  <a:gd name="T11" fmla="*/ 2 h 285"/>
                  <a:gd name="T12" fmla="*/ 88 w 284"/>
                  <a:gd name="T13" fmla="*/ 12 h 285"/>
                  <a:gd name="T14" fmla="*/ 52 w 284"/>
                  <a:gd name="T15" fmla="*/ 33 h 285"/>
                  <a:gd name="T16" fmla="*/ 25 w 284"/>
                  <a:gd name="T17" fmla="*/ 64 h 285"/>
                  <a:gd name="T18" fmla="*/ 7 w 284"/>
                  <a:gd name="T19" fmla="*/ 100 h 285"/>
                  <a:gd name="T20" fmla="*/ 0 w 284"/>
                  <a:gd name="T21" fmla="*/ 143 h 285"/>
                  <a:gd name="T22" fmla="*/ 7 w 284"/>
                  <a:gd name="T23" fmla="*/ 185 h 285"/>
                  <a:gd name="T24" fmla="*/ 25 w 284"/>
                  <a:gd name="T25" fmla="*/ 221 h 285"/>
                  <a:gd name="T26" fmla="*/ 52 w 284"/>
                  <a:gd name="T27" fmla="*/ 252 h 285"/>
                  <a:gd name="T28" fmla="*/ 88 w 284"/>
                  <a:gd name="T29" fmla="*/ 273 h 285"/>
                  <a:gd name="T30" fmla="*/ 128 w 284"/>
                  <a:gd name="T31" fmla="*/ 283 h 285"/>
                  <a:gd name="T32" fmla="*/ 171 w 284"/>
                  <a:gd name="T33" fmla="*/ 281 h 285"/>
                  <a:gd name="T34" fmla="*/ 209 w 284"/>
                  <a:gd name="T35" fmla="*/ 267 h 285"/>
                  <a:gd name="T36" fmla="*/ 242 w 284"/>
                  <a:gd name="T37" fmla="*/ 242 h 285"/>
                  <a:gd name="T38" fmla="*/ 267 w 284"/>
                  <a:gd name="T39" fmla="*/ 210 h 285"/>
                  <a:gd name="T40" fmla="*/ 280 w 284"/>
                  <a:gd name="T41" fmla="*/ 171 h 285"/>
                  <a:gd name="T42" fmla="*/ 276 w 284"/>
                  <a:gd name="T43" fmla="*/ 143 h 285"/>
                  <a:gd name="T44" fmla="*/ 269 w 284"/>
                  <a:gd name="T45" fmla="*/ 183 h 285"/>
                  <a:gd name="T46" fmla="*/ 253 w 284"/>
                  <a:gd name="T47" fmla="*/ 217 h 285"/>
                  <a:gd name="T48" fmla="*/ 226 w 284"/>
                  <a:gd name="T49" fmla="*/ 246 h 285"/>
                  <a:gd name="T50" fmla="*/ 194 w 284"/>
                  <a:gd name="T51" fmla="*/ 265 h 285"/>
                  <a:gd name="T52" fmla="*/ 155 w 284"/>
                  <a:gd name="T53" fmla="*/ 275 h 285"/>
                  <a:gd name="T54" fmla="*/ 115 w 284"/>
                  <a:gd name="T55" fmla="*/ 273 h 285"/>
                  <a:gd name="T56" fmla="*/ 78 w 284"/>
                  <a:gd name="T57" fmla="*/ 260 h 285"/>
                  <a:gd name="T58" fmla="*/ 48 w 284"/>
                  <a:gd name="T59" fmla="*/ 237 h 285"/>
                  <a:gd name="T60" fmla="*/ 25 w 284"/>
                  <a:gd name="T61" fmla="*/ 206 h 285"/>
                  <a:gd name="T62" fmla="*/ 11 w 284"/>
                  <a:gd name="T63" fmla="*/ 169 h 285"/>
                  <a:gd name="T64" fmla="*/ 9 w 284"/>
                  <a:gd name="T65" fmla="*/ 129 h 285"/>
                  <a:gd name="T66" fmla="*/ 19 w 284"/>
                  <a:gd name="T67" fmla="*/ 91 h 285"/>
                  <a:gd name="T68" fmla="*/ 40 w 284"/>
                  <a:gd name="T69" fmla="*/ 58 h 285"/>
                  <a:gd name="T70" fmla="*/ 67 w 284"/>
                  <a:gd name="T71" fmla="*/ 31 h 285"/>
                  <a:gd name="T72" fmla="*/ 103 w 284"/>
                  <a:gd name="T73" fmla="*/ 16 h 285"/>
                  <a:gd name="T74" fmla="*/ 142 w 284"/>
                  <a:gd name="T75" fmla="*/ 10 h 285"/>
                  <a:gd name="T76" fmla="*/ 182 w 284"/>
                  <a:gd name="T77" fmla="*/ 16 h 285"/>
                  <a:gd name="T78" fmla="*/ 217 w 284"/>
                  <a:gd name="T79" fmla="*/ 31 h 285"/>
                  <a:gd name="T80" fmla="*/ 245 w 284"/>
                  <a:gd name="T81" fmla="*/ 58 h 285"/>
                  <a:gd name="T82" fmla="*/ 265 w 284"/>
                  <a:gd name="T83" fmla="*/ 91 h 285"/>
                  <a:gd name="T84" fmla="*/ 274 w 284"/>
                  <a:gd name="T85" fmla="*/ 129 h 2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4"/>
                  <a:gd name="T130" fmla="*/ 0 h 285"/>
                  <a:gd name="T131" fmla="*/ 284 w 284"/>
                  <a:gd name="T132" fmla="*/ 285 h 2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4" h="285">
                    <a:moveTo>
                      <a:pt x="284" y="143"/>
                    </a:moveTo>
                    <a:lnTo>
                      <a:pt x="284" y="127"/>
                    </a:lnTo>
                    <a:lnTo>
                      <a:pt x="280" y="114"/>
                    </a:lnTo>
                    <a:lnTo>
                      <a:pt x="278" y="100"/>
                    </a:lnTo>
                    <a:lnTo>
                      <a:pt x="272" y="87"/>
                    </a:lnTo>
                    <a:lnTo>
                      <a:pt x="267" y="75"/>
                    </a:lnTo>
                    <a:lnTo>
                      <a:pt x="259" y="64"/>
                    </a:lnTo>
                    <a:lnTo>
                      <a:pt x="251" y="52"/>
                    </a:lnTo>
                    <a:lnTo>
                      <a:pt x="242" y="43"/>
                    </a:lnTo>
                    <a:lnTo>
                      <a:pt x="232" y="33"/>
                    </a:lnTo>
                    <a:lnTo>
                      <a:pt x="221" y="25"/>
                    </a:lnTo>
                    <a:lnTo>
                      <a:pt x="209" y="18"/>
                    </a:lnTo>
                    <a:lnTo>
                      <a:pt x="197" y="12"/>
                    </a:lnTo>
                    <a:lnTo>
                      <a:pt x="184" y="8"/>
                    </a:lnTo>
                    <a:lnTo>
                      <a:pt x="171" y="4"/>
                    </a:lnTo>
                    <a:lnTo>
                      <a:pt x="157" y="2"/>
                    </a:lnTo>
                    <a:lnTo>
                      <a:pt x="142" y="0"/>
                    </a:lnTo>
                    <a:lnTo>
                      <a:pt x="128" y="2"/>
                    </a:lnTo>
                    <a:lnTo>
                      <a:pt x="113" y="4"/>
                    </a:lnTo>
                    <a:lnTo>
                      <a:pt x="100" y="8"/>
                    </a:lnTo>
                    <a:lnTo>
                      <a:pt x="88" y="12"/>
                    </a:lnTo>
                    <a:lnTo>
                      <a:pt x="75" y="18"/>
                    </a:lnTo>
                    <a:lnTo>
                      <a:pt x="63" y="25"/>
                    </a:lnTo>
                    <a:lnTo>
                      <a:pt x="52" y="33"/>
                    </a:lnTo>
                    <a:lnTo>
                      <a:pt x="42" y="43"/>
                    </a:lnTo>
                    <a:lnTo>
                      <a:pt x="32" y="52"/>
                    </a:lnTo>
                    <a:lnTo>
                      <a:pt x="25" y="64"/>
                    </a:lnTo>
                    <a:lnTo>
                      <a:pt x="17" y="75"/>
                    </a:lnTo>
                    <a:lnTo>
                      <a:pt x="11" y="87"/>
                    </a:lnTo>
                    <a:lnTo>
                      <a:pt x="7" y="100"/>
                    </a:lnTo>
                    <a:lnTo>
                      <a:pt x="4" y="114"/>
                    </a:lnTo>
                    <a:lnTo>
                      <a:pt x="2" y="127"/>
                    </a:lnTo>
                    <a:lnTo>
                      <a:pt x="0" y="143"/>
                    </a:lnTo>
                    <a:lnTo>
                      <a:pt x="2" y="158"/>
                    </a:lnTo>
                    <a:lnTo>
                      <a:pt x="4" y="171"/>
                    </a:lnTo>
                    <a:lnTo>
                      <a:pt x="7" y="185"/>
                    </a:lnTo>
                    <a:lnTo>
                      <a:pt x="11" y="198"/>
                    </a:lnTo>
                    <a:lnTo>
                      <a:pt x="17" y="210"/>
                    </a:lnTo>
                    <a:lnTo>
                      <a:pt x="25" y="221"/>
                    </a:lnTo>
                    <a:lnTo>
                      <a:pt x="32" y="233"/>
                    </a:lnTo>
                    <a:lnTo>
                      <a:pt x="42" y="242"/>
                    </a:lnTo>
                    <a:lnTo>
                      <a:pt x="52" y="252"/>
                    </a:lnTo>
                    <a:lnTo>
                      <a:pt x="63" y="260"/>
                    </a:lnTo>
                    <a:lnTo>
                      <a:pt x="75" y="267"/>
                    </a:lnTo>
                    <a:lnTo>
                      <a:pt x="88" y="273"/>
                    </a:lnTo>
                    <a:lnTo>
                      <a:pt x="100" y="277"/>
                    </a:lnTo>
                    <a:lnTo>
                      <a:pt x="113" y="281"/>
                    </a:lnTo>
                    <a:lnTo>
                      <a:pt x="128" y="283"/>
                    </a:lnTo>
                    <a:lnTo>
                      <a:pt x="142" y="285"/>
                    </a:lnTo>
                    <a:lnTo>
                      <a:pt x="157" y="283"/>
                    </a:lnTo>
                    <a:lnTo>
                      <a:pt x="171" y="281"/>
                    </a:lnTo>
                    <a:lnTo>
                      <a:pt x="184" y="277"/>
                    </a:lnTo>
                    <a:lnTo>
                      <a:pt x="197" y="273"/>
                    </a:lnTo>
                    <a:lnTo>
                      <a:pt x="209" y="267"/>
                    </a:lnTo>
                    <a:lnTo>
                      <a:pt x="221" y="260"/>
                    </a:lnTo>
                    <a:lnTo>
                      <a:pt x="232" y="252"/>
                    </a:lnTo>
                    <a:lnTo>
                      <a:pt x="242" y="242"/>
                    </a:lnTo>
                    <a:lnTo>
                      <a:pt x="251" y="233"/>
                    </a:lnTo>
                    <a:lnTo>
                      <a:pt x="259" y="221"/>
                    </a:lnTo>
                    <a:lnTo>
                      <a:pt x="267" y="210"/>
                    </a:lnTo>
                    <a:lnTo>
                      <a:pt x="272" y="198"/>
                    </a:lnTo>
                    <a:lnTo>
                      <a:pt x="278" y="185"/>
                    </a:lnTo>
                    <a:lnTo>
                      <a:pt x="280" y="171"/>
                    </a:lnTo>
                    <a:lnTo>
                      <a:pt x="284" y="158"/>
                    </a:lnTo>
                    <a:lnTo>
                      <a:pt x="284" y="143"/>
                    </a:lnTo>
                    <a:close/>
                    <a:moveTo>
                      <a:pt x="276" y="143"/>
                    </a:moveTo>
                    <a:lnTo>
                      <a:pt x="274" y="156"/>
                    </a:lnTo>
                    <a:lnTo>
                      <a:pt x="272" y="169"/>
                    </a:lnTo>
                    <a:lnTo>
                      <a:pt x="269" y="183"/>
                    </a:lnTo>
                    <a:lnTo>
                      <a:pt x="265" y="194"/>
                    </a:lnTo>
                    <a:lnTo>
                      <a:pt x="259" y="206"/>
                    </a:lnTo>
                    <a:lnTo>
                      <a:pt x="253" y="217"/>
                    </a:lnTo>
                    <a:lnTo>
                      <a:pt x="245" y="227"/>
                    </a:lnTo>
                    <a:lnTo>
                      <a:pt x="236" y="237"/>
                    </a:lnTo>
                    <a:lnTo>
                      <a:pt x="226" y="246"/>
                    </a:lnTo>
                    <a:lnTo>
                      <a:pt x="217" y="254"/>
                    </a:lnTo>
                    <a:lnTo>
                      <a:pt x="205" y="260"/>
                    </a:lnTo>
                    <a:lnTo>
                      <a:pt x="194" y="265"/>
                    </a:lnTo>
                    <a:lnTo>
                      <a:pt x="182" y="269"/>
                    </a:lnTo>
                    <a:lnTo>
                      <a:pt x="169" y="273"/>
                    </a:lnTo>
                    <a:lnTo>
                      <a:pt x="155" y="275"/>
                    </a:lnTo>
                    <a:lnTo>
                      <a:pt x="142" y="275"/>
                    </a:lnTo>
                    <a:lnTo>
                      <a:pt x="128" y="275"/>
                    </a:lnTo>
                    <a:lnTo>
                      <a:pt x="115" y="273"/>
                    </a:lnTo>
                    <a:lnTo>
                      <a:pt x="103" y="269"/>
                    </a:lnTo>
                    <a:lnTo>
                      <a:pt x="90" y="265"/>
                    </a:lnTo>
                    <a:lnTo>
                      <a:pt x="78" y="260"/>
                    </a:lnTo>
                    <a:lnTo>
                      <a:pt x="67" y="254"/>
                    </a:lnTo>
                    <a:lnTo>
                      <a:pt x="57" y="246"/>
                    </a:lnTo>
                    <a:lnTo>
                      <a:pt x="48" y="237"/>
                    </a:lnTo>
                    <a:lnTo>
                      <a:pt x="40" y="227"/>
                    </a:lnTo>
                    <a:lnTo>
                      <a:pt x="32" y="217"/>
                    </a:lnTo>
                    <a:lnTo>
                      <a:pt x="25" y="206"/>
                    </a:lnTo>
                    <a:lnTo>
                      <a:pt x="19" y="194"/>
                    </a:lnTo>
                    <a:lnTo>
                      <a:pt x="15" y="183"/>
                    </a:lnTo>
                    <a:lnTo>
                      <a:pt x="11" y="169"/>
                    </a:lnTo>
                    <a:lnTo>
                      <a:pt x="9" y="156"/>
                    </a:lnTo>
                    <a:lnTo>
                      <a:pt x="9" y="143"/>
                    </a:lnTo>
                    <a:lnTo>
                      <a:pt x="9" y="129"/>
                    </a:lnTo>
                    <a:lnTo>
                      <a:pt x="11" y="116"/>
                    </a:lnTo>
                    <a:lnTo>
                      <a:pt x="15" y="102"/>
                    </a:lnTo>
                    <a:lnTo>
                      <a:pt x="19" y="91"/>
                    </a:lnTo>
                    <a:lnTo>
                      <a:pt x="25" y="79"/>
                    </a:lnTo>
                    <a:lnTo>
                      <a:pt x="32" y="68"/>
                    </a:lnTo>
                    <a:lnTo>
                      <a:pt x="40" y="58"/>
                    </a:lnTo>
                    <a:lnTo>
                      <a:pt x="48" y="48"/>
                    </a:lnTo>
                    <a:lnTo>
                      <a:pt x="57" y="39"/>
                    </a:lnTo>
                    <a:lnTo>
                      <a:pt x="67" y="31"/>
                    </a:lnTo>
                    <a:lnTo>
                      <a:pt x="78" y="25"/>
                    </a:lnTo>
                    <a:lnTo>
                      <a:pt x="90" y="20"/>
                    </a:lnTo>
                    <a:lnTo>
                      <a:pt x="103" y="16"/>
                    </a:lnTo>
                    <a:lnTo>
                      <a:pt x="115" y="12"/>
                    </a:lnTo>
                    <a:lnTo>
                      <a:pt x="128" y="10"/>
                    </a:lnTo>
                    <a:lnTo>
                      <a:pt x="142" y="10"/>
                    </a:lnTo>
                    <a:lnTo>
                      <a:pt x="155" y="10"/>
                    </a:lnTo>
                    <a:lnTo>
                      <a:pt x="169" y="12"/>
                    </a:lnTo>
                    <a:lnTo>
                      <a:pt x="182" y="16"/>
                    </a:lnTo>
                    <a:lnTo>
                      <a:pt x="194" y="20"/>
                    </a:lnTo>
                    <a:lnTo>
                      <a:pt x="205" y="25"/>
                    </a:lnTo>
                    <a:lnTo>
                      <a:pt x="217" y="31"/>
                    </a:lnTo>
                    <a:lnTo>
                      <a:pt x="226" y="39"/>
                    </a:lnTo>
                    <a:lnTo>
                      <a:pt x="236" y="48"/>
                    </a:lnTo>
                    <a:lnTo>
                      <a:pt x="245" y="58"/>
                    </a:lnTo>
                    <a:lnTo>
                      <a:pt x="253" y="68"/>
                    </a:lnTo>
                    <a:lnTo>
                      <a:pt x="259" y="79"/>
                    </a:lnTo>
                    <a:lnTo>
                      <a:pt x="265" y="91"/>
                    </a:lnTo>
                    <a:lnTo>
                      <a:pt x="269" y="102"/>
                    </a:lnTo>
                    <a:lnTo>
                      <a:pt x="272" y="116"/>
                    </a:lnTo>
                    <a:lnTo>
                      <a:pt x="274" y="129"/>
                    </a:lnTo>
                    <a:lnTo>
                      <a:pt x="276" y="143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" name="Freeform 186">
                <a:extLst>
                  <a:ext uri="{FF2B5EF4-FFF2-40B4-BE49-F238E27FC236}">
                    <a16:creationId xmlns:a16="http://schemas.microsoft.com/office/drawing/2014/main" id="{8F5C70C7-B2CF-4148-9817-A07C1C0355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0" y="2041"/>
                <a:ext cx="274" cy="277"/>
              </a:xfrm>
              <a:custGeom>
                <a:avLst/>
                <a:gdLst>
                  <a:gd name="T0" fmla="*/ 270 w 274"/>
                  <a:gd name="T1" fmla="*/ 112 h 277"/>
                  <a:gd name="T2" fmla="*/ 257 w 274"/>
                  <a:gd name="T3" fmla="*/ 73 h 277"/>
                  <a:gd name="T4" fmla="*/ 234 w 274"/>
                  <a:gd name="T5" fmla="*/ 41 h 277"/>
                  <a:gd name="T6" fmla="*/ 201 w 274"/>
                  <a:gd name="T7" fmla="*/ 18 h 277"/>
                  <a:gd name="T8" fmla="*/ 165 w 274"/>
                  <a:gd name="T9" fmla="*/ 4 h 277"/>
                  <a:gd name="T10" fmla="*/ 122 w 274"/>
                  <a:gd name="T11" fmla="*/ 2 h 277"/>
                  <a:gd name="T12" fmla="*/ 82 w 274"/>
                  <a:gd name="T13" fmla="*/ 12 h 277"/>
                  <a:gd name="T14" fmla="*/ 49 w 274"/>
                  <a:gd name="T15" fmla="*/ 33 h 277"/>
                  <a:gd name="T16" fmla="*/ 23 w 274"/>
                  <a:gd name="T17" fmla="*/ 62 h 277"/>
                  <a:gd name="T18" fmla="*/ 5 w 274"/>
                  <a:gd name="T19" fmla="*/ 98 h 277"/>
                  <a:gd name="T20" fmla="*/ 0 w 274"/>
                  <a:gd name="T21" fmla="*/ 139 h 277"/>
                  <a:gd name="T22" fmla="*/ 5 w 274"/>
                  <a:gd name="T23" fmla="*/ 179 h 277"/>
                  <a:gd name="T24" fmla="*/ 23 w 274"/>
                  <a:gd name="T25" fmla="*/ 215 h 277"/>
                  <a:gd name="T26" fmla="*/ 49 w 274"/>
                  <a:gd name="T27" fmla="*/ 244 h 277"/>
                  <a:gd name="T28" fmla="*/ 82 w 274"/>
                  <a:gd name="T29" fmla="*/ 265 h 277"/>
                  <a:gd name="T30" fmla="*/ 122 w 274"/>
                  <a:gd name="T31" fmla="*/ 275 h 277"/>
                  <a:gd name="T32" fmla="*/ 165 w 274"/>
                  <a:gd name="T33" fmla="*/ 273 h 277"/>
                  <a:gd name="T34" fmla="*/ 201 w 274"/>
                  <a:gd name="T35" fmla="*/ 259 h 277"/>
                  <a:gd name="T36" fmla="*/ 234 w 274"/>
                  <a:gd name="T37" fmla="*/ 236 h 277"/>
                  <a:gd name="T38" fmla="*/ 257 w 274"/>
                  <a:gd name="T39" fmla="*/ 204 h 277"/>
                  <a:gd name="T40" fmla="*/ 270 w 274"/>
                  <a:gd name="T41" fmla="*/ 165 h 277"/>
                  <a:gd name="T42" fmla="*/ 264 w 274"/>
                  <a:gd name="T43" fmla="*/ 139 h 277"/>
                  <a:gd name="T44" fmla="*/ 259 w 274"/>
                  <a:gd name="T45" fmla="*/ 177 h 277"/>
                  <a:gd name="T46" fmla="*/ 243 w 274"/>
                  <a:gd name="T47" fmla="*/ 211 h 277"/>
                  <a:gd name="T48" fmla="*/ 218 w 274"/>
                  <a:gd name="T49" fmla="*/ 238 h 277"/>
                  <a:gd name="T50" fmla="*/ 186 w 274"/>
                  <a:gd name="T51" fmla="*/ 258 h 277"/>
                  <a:gd name="T52" fmla="*/ 149 w 274"/>
                  <a:gd name="T53" fmla="*/ 267 h 277"/>
                  <a:gd name="T54" fmla="*/ 111 w 274"/>
                  <a:gd name="T55" fmla="*/ 265 h 277"/>
                  <a:gd name="T56" fmla="*/ 74 w 274"/>
                  <a:gd name="T57" fmla="*/ 252 h 277"/>
                  <a:gd name="T58" fmla="*/ 46 w 274"/>
                  <a:gd name="T59" fmla="*/ 231 h 277"/>
                  <a:gd name="T60" fmla="*/ 23 w 274"/>
                  <a:gd name="T61" fmla="*/ 200 h 277"/>
                  <a:gd name="T62" fmla="*/ 9 w 274"/>
                  <a:gd name="T63" fmla="*/ 165 h 277"/>
                  <a:gd name="T64" fmla="*/ 7 w 274"/>
                  <a:gd name="T65" fmla="*/ 125 h 277"/>
                  <a:gd name="T66" fmla="*/ 17 w 274"/>
                  <a:gd name="T67" fmla="*/ 89 h 277"/>
                  <a:gd name="T68" fmla="*/ 36 w 274"/>
                  <a:gd name="T69" fmla="*/ 56 h 277"/>
                  <a:gd name="T70" fmla="*/ 65 w 274"/>
                  <a:gd name="T71" fmla="*/ 31 h 277"/>
                  <a:gd name="T72" fmla="*/ 97 w 274"/>
                  <a:gd name="T73" fmla="*/ 16 h 277"/>
                  <a:gd name="T74" fmla="*/ 136 w 274"/>
                  <a:gd name="T75" fmla="*/ 10 h 277"/>
                  <a:gd name="T76" fmla="*/ 174 w 274"/>
                  <a:gd name="T77" fmla="*/ 16 h 277"/>
                  <a:gd name="T78" fmla="*/ 209 w 274"/>
                  <a:gd name="T79" fmla="*/ 31 h 277"/>
                  <a:gd name="T80" fmla="*/ 236 w 274"/>
                  <a:gd name="T81" fmla="*/ 56 h 277"/>
                  <a:gd name="T82" fmla="*/ 255 w 274"/>
                  <a:gd name="T83" fmla="*/ 89 h 277"/>
                  <a:gd name="T84" fmla="*/ 264 w 274"/>
                  <a:gd name="T85" fmla="*/ 125 h 2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4"/>
                  <a:gd name="T130" fmla="*/ 0 h 277"/>
                  <a:gd name="T131" fmla="*/ 274 w 274"/>
                  <a:gd name="T132" fmla="*/ 277 h 27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4" h="277">
                    <a:moveTo>
                      <a:pt x="274" y="139"/>
                    </a:moveTo>
                    <a:lnTo>
                      <a:pt x="272" y="125"/>
                    </a:lnTo>
                    <a:lnTo>
                      <a:pt x="270" y="112"/>
                    </a:lnTo>
                    <a:lnTo>
                      <a:pt x="268" y="98"/>
                    </a:lnTo>
                    <a:lnTo>
                      <a:pt x="263" y="85"/>
                    </a:lnTo>
                    <a:lnTo>
                      <a:pt x="257" y="73"/>
                    </a:lnTo>
                    <a:lnTo>
                      <a:pt x="251" y="62"/>
                    </a:lnTo>
                    <a:lnTo>
                      <a:pt x="241" y="50"/>
                    </a:lnTo>
                    <a:lnTo>
                      <a:pt x="234" y="41"/>
                    </a:lnTo>
                    <a:lnTo>
                      <a:pt x="224" y="33"/>
                    </a:lnTo>
                    <a:lnTo>
                      <a:pt x="213" y="25"/>
                    </a:lnTo>
                    <a:lnTo>
                      <a:pt x="201" y="18"/>
                    </a:lnTo>
                    <a:lnTo>
                      <a:pt x="190" y="12"/>
                    </a:lnTo>
                    <a:lnTo>
                      <a:pt x="176" y="8"/>
                    </a:lnTo>
                    <a:lnTo>
                      <a:pt x="165" y="4"/>
                    </a:lnTo>
                    <a:lnTo>
                      <a:pt x="151" y="2"/>
                    </a:lnTo>
                    <a:lnTo>
                      <a:pt x="136" y="0"/>
                    </a:lnTo>
                    <a:lnTo>
                      <a:pt x="122" y="2"/>
                    </a:lnTo>
                    <a:lnTo>
                      <a:pt x="109" y="4"/>
                    </a:lnTo>
                    <a:lnTo>
                      <a:pt x="96" y="8"/>
                    </a:lnTo>
                    <a:lnTo>
                      <a:pt x="82" y="12"/>
                    </a:lnTo>
                    <a:lnTo>
                      <a:pt x="71" y="18"/>
                    </a:lnTo>
                    <a:lnTo>
                      <a:pt x="59" y="25"/>
                    </a:lnTo>
                    <a:lnTo>
                      <a:pt x="49" y="33"/>
                    </a:lnTo>
                    <a:lnTo>
                      <a:pt x="40" y="41"/>
                    </a:lnTo>
                    <a:lnTo>
                      <a:pt x="30" y="50"/>
                    </a:lnTo>
                    <a:lnTo>
                      <a:pt x="23" y="62"/>
                    </a:lnTo>
                    <a:lnTo>
                      <a:pt x="15" y="73"/>
                    </a:lnTo>
                    <a:lnTo>
                      <a:pt x="9" y="85"/>
                    </a:lnTo>
                    <a:lnTo>
                      <a:pt x="5" y="98"/>
                    </a:lnTo>
                    <a:lnTo>
                      <a:pt x="1" y="112"/>
                    </a:lnTo>
                    <a:lnTo>
                      <a:pt x="0" y="125"/>
                    </a:lnTo>
                    <a:lnTo>
                      <a:pt x="0" y="139"/>
                    </a:lnTo>
                    <a:lnTo>
                      <a:pt x="0" y="152"/>
                    </a:lnTo>
                    <a:lnTo>
                      <a:pt x="1" y="165"/>
                    </a:lnTo>
                    <a:lnTo>
                      <a:pt x="5" y="179"/>
                    </a:lnTo>
                    <a:lnTo>
                      <a:pt x="9" y="192"/>
                    </a:lnTo>
                    <a:lnTo>
                      <a:pt x="15" y="204"/>
                    </a:lnTo>
                    <a:lnTo>
                      <a:pt x="23" y="215"/>
                    </a:lnTo>
                    <a:lnTo>
                      <a:pt x="30" y="227"/>
                    </a:lnTo>
                    <a:lnTo>
                      <a:pt x="40" y="236"/>
                    </a:lnTo>
                    <a:lnTo>
                      <a:pt x="49" y="244"/>
                    </a:lnTo>
                    <a:lnTo>
                      <a:pt x="59" y="252"/>
                    </a:lnTo>
                    <a:lnTo>
                      <a:pt x="71" y="259"/>
                    </a:lnTo>
                    <a:lnTo>
                      <a:pt x="82" y="265"/>
                    </a:lnTo>
                    <a:lnTo>
                      <a:pt x="96" y="269"/>
                    </a:lnTo>
                    <a:lnTo>
                      <a:pt x="109" y="273"/>
                    </a:lnTo>
                    <a:lnTo>
                      <a:pt x="122" y="275"/>
                    </a:lnTo>
                    <a:lnTo>
                      <a:pt x="136" y="277"/>
                    </a:lnTo>
                    <a:lnTo>
                      <a:pt x="151" y="275"/>
                    </a:lnTo>
                    <a:lnTo>
                      <a:pt x="165" y="273"/>
                    </a:lnTo>
                    <a:lnTo>
                      <a:pt x="176" y="269"/>
                    </a:lnTo>
                    <a:lnTo>
                      <a:pt x="190" y="265"/>
                    </a:lnTo>
                    <a:lnTo>
                      <a:pt x="201" y="259"/>
                    </a:lnTo>
                    <a:lnTo>
                      <a:pt x="213" y="252"/>
                    </a:lnTo>
                    <a:lnTo>
                      <a:pt x="224" y="244"/>
                    </a:lnTo>
                    <a:lnTo>
                      <a:pt x="234" y="236"/>
                    </a:lnTo>
                    <a:lnTo>
                      <a:pt x="241" y="227"/>
                    </a:lnTo>
                    <a:lnTo>
                      <a:pt x="251" y="215"/>
                    </a:lnTo>
                    <a:lnTo>
                      <a:pt x="257" y="204"/>
                    </a:lnTo>
                    <a:lnTo>
                      <a:pt x="263" y="192"/>
                    </a:lnTo>
                    <a:lnTo>
                      <a:pt x="268" y="179"/>
                    </a:lnTo>
                    <a:lnTo>
                      <a:pt x="270" y="165"/>
                    </a:lnTo>
                    <a:lnTo>
                      <a:pt x="272" y="152"/>
                    </a:lnTo>
                    <a:lnTo>
                      <a:pt x="274" y="139"/>
                    </a:lnTo>
                    <a:close/>
                    <a:moveTo>
                      <a:pt x="264" y="139"/>
                    </a:moveTo>
                    <a:lnTo>
                      <a:pt x="264" y="152"/>
                    </a:lnTo>
                    <a:lnTo>
                      <a:pt x="263" y="165"/>
                    </a:lnTo>
                    <a:lnTo>
                      <a:pt x="259" y="177"/>
                    </a:lnTo>
                    <a:lnTo>
                      <a:pt x="255" y="188"/>
                    </a:lnTo>
                    <a:lnTo>
                      <a:pt x="249" y="200"/>
                    </a:lnTo>
                    <a:lnTo>
                      <a:pt x="243" y="211"/>
                    </a:lnTo>
                    <a:lnTo>
                      <a:pt x="236" y="221"/>
                    </a:lnTo>
                    <a:lnTo>
                      <a:pt x="228" y="231"/>
                    </a:lnTo>
                    <a:lnTo>
                      <a:pt x="218" y="238"/>
                    </a:lnTo>
                    <a:lnTo>
                      <a:pt x="209" y="246"/>
                    </a:lnTo>
                    <a:lnTo>
                      <a:pt x="197" y="252"/>
                    </a:lnTo>
                    <a:lnTo>
                      <a:pt x="186" y="258"/>
                    </a:lnTo>
                    <a:lnTo>
                      <a:pt x="174" y="261"/>
                    </a:lnTo>
                    <a:lnTo>
                      <a:pt x="163" y="265"/>
                    </a:lnTo>
                    <a:lnTo>
                      <a:pt x="149" y="267"/>
                    </a:lnTo>
                    <a:lnTo>
                      <a:pt x="136" y="267"/>
                    </a:lnTo>
                    <a:lnTo>
                      <a:pt x="122" y="267"/>
                    </a:lnTo>
                    <a:lnTo>
                      <a:pt x="111" y="265"/>
                    </a:lnTo>
                    <a:lnTo>
                      <a:pt x="97" y="261"/>
                    </a:lnTo>
                    <a:lnTo>
                      <a:pt x="86" y="258"/>
                    </a:lnTo>
                    <a:lnTo>
                      <a:pt x="74" y="252"/>
                    </a:lnTo>
                    <a:lnTo>
                      <a:pt x="65" y="246"/>
                    </a:lnTo>
                    <a:lnTo>
                      <a:pt x="53" y="238"/>
                    </a:lnTo>
                    <a:lnTo>
                      <a:pt x="46" y="231"/>
                    </a:lnTo>
                    <a:lnTo>
                      <a:pt x="36" y="221"/>
                    </a:lnTo>
                    <a:lnTo>
                      <a:pt x="28" y="211"/>
                    </a:lnTo>
                    <a:lnTo>
                      <a:pt x="23" y="200"/>
                    </a:lnTo>
                    <a:lnTo>
                      <a:pt x="17" y="188"/>
                    </a:lnTo>
                    <a:lnTo>
                      <a:pt x="13" y="177"/>
                    </a:lnTo>
                    <a:lnTo>
                      <a:pt x="9" y="165"/>
                    </a:lnTo>
                    <a:lnTo>
                      <a:pt x="7" y="152"/>
                    </a:lnTo>
                    <a:lnTo>
                      <a:pt x="7" y="139"/>
                    </a:lnTo>
                    <a:lnTo>
                      <a:pt x="7" y="125"/>
                    </a:lnTo>
                    <a:lnTo>
                      <a:pt x="9" y="112"/>
                    </a:lnTo>
                    <a:lnTo>
                      <a:pt x="13" y="100"/>
                    </a:lnTo>
                    <a:lnTo>
                      <a:pt x="17" y="89"/>
                    </a:lnTo>
                    <a:lnTo>
                      <a:pt x="23" y="77"/>
                    </a:lnTo>
                    <a:lnTo>
                      <a:pt x="28" y="66"/>
                    </a:lnTo>
                    <a:lnTo>
                      <a:pt x="36" y="56"/>
                    </a:lnTo>
                    <a:lnTo>
                      <a:pt x="46" y="46"/>
                    </a:lnTo>
                    <a:lnTo>
                      <a:pt x="53" y="39"/>
                    </a:lnTo>
                    <a:lnTo>
                      <a:pt x="65" y="31"/>
                    </a:lnTo>
                    <a:lnTo>
                      <a:pt x="74" y="25"/>
                    </a:lnTo>
                    <a:lnTo>
                      <a:pt x="86" y="20"/>
                    </a:lnTo>
                    <a:lnTo>
                      <a:pt x="97" y="16"/>
                    </a:lnTo>
                    <a:lnTo>
                      <a:pt x="111" y="12"/>
                    </a:lnTo>
                    <a:lnTo>
                      <a:pt x="122" y="10"/>
                    </a:lnTo>
                    <a:lnTo>
                      <a:pt x="136" y="10"/>
                    </a:lnTo>
                    <a:lnTo>
                      <a:pt x="149" y="10"/>
                    </a:lnTo>
                    <a:lnTo>
                      <a:pt x="163" y="12"/>
                    </a:lnTo>
                    <a:lnTo>
                      <a:pt x="174" y="16"/>
                    </a:lnTo>
                    <a:lnTo>
                      <a:pt x="186" y="20"/>
                    </a:lnTo>
                    <a:lnTo>
                      <a:pt x="197" y="25"/>
                    </a:lnTo>
                    <a:lnTo>
                      <a:pt x="209" y="31"/>
                    </a:lnTo>
                    <a:lnTo>
                      <a:pt x="218" y="39"/>
                    </a:lnTo>
                    <a:lnTo>
                      <a:pt x="228" y="46"/>
                    </a:lnTo>
                    <a:lnTo>
                      <a:pt x="236" y="56"/>
                    </a:lnTo>
                    <a:lnTo>
                      <a:pt x="243" y="66"/>
                    </a:lnTo>
                    <a:lnTo>
                      <a:pt x="249" y="77"/>
                    </a:lnTo>
                    <a:lnTo>
                      <a:pt x="255" y="89"/>
                    </a:lnTo>
                    <a:lnTo>
                      <a:pt x="259" y="100"/>
                    </a:lnTo>
                    <a:lnTo>
                      <a:pt x="263" y="112"/>
                    </a:lnTo>
                    <a:lnTo>
                      <a:pt x="264" y="125"/>
                    </a:lnTo>
                    <a:lnTo>
                      <a:pt x="264" y="139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" name="Freeform 187">
                <a:extLst>
                  <a:ext uri="{FF2B5EF4-FFF2-40B4-BE49-F238E27FC236}">
                    <a16:creationId xmlns:a16="http://schemas.microsoft.com/office/drawing/2014/main" id="{4095CCFE-9BA0-44EB-864F-C020182123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3" y="2047"/>
                <a:ext cx="267" cy="265"/>
              </a:xfrm>
              <a:custGeom>
                <a:avLst/>
                <a:gdLst>
                  <a:gd name="T0" fmla="*/ 263 w 267"/>
                  <a:gd name="T1" fmla="*/ 106 h 265"/>
                  <a:gd name="T2" fmla="*/ 250 w 267"/>
                  <a:gd name="T3" fmla="*/ 69 h 265"/>
                  <a:gd name="T4" fmla="*/ 227 w 267"/>
                  <a:gd name="T5" fmla="*/ 38 h 265"/>
                  <a:gd name="T6" fmla="*/ 196 w 267"/>
                  <a:gd name="T7" fmla="*/ 15 h 265"/>
                  <a:gd name="T8" fmla="*/ 160 w 267"/>
                  <a:gd name="T9" fmla="*/ 2 h 265"/>
                  <a:gd name="T10" fmla="*/ 119 w 267"/>
                  <a:gd name="T11" fmla="*/ 0 h 265"/>
                  <a:gd name="T12" fmla="*/ 81 w 267"/>
                  <a:gd name="T13" fmla="*/ 10 h 265"/>
                  <a:gd name="T14" fmla="*/ 48 w 267"/>
                  <a:gd name="T15" fmla="*/ 29 h 265"/>
                  <a:gd name="T16" fmla="*/ 23 w 267"/>
                  <a:gd name="T17" fmla="*/ 58 h 265"/>
                  <a:gd name="T18" fmla="*/ 6 w 267"/>
                  <a:gd name="T19" fmla="*/ 92 h 265"/>
                  <a:gd name="T20" fmla="*/ 0 w 267"/>
                  <a:gd name="T21" fmla="*/ 133 h 265"/>
                  <a:gd name="T22" fmla="*/ 6 w 267"/>
                  <a:gd name="T23" fmla="*/ 173 h 265"/>
                  <a:gd name="T24" fmla="*/ 23 w 267"/>
                  <a:gd name="T25" fmla="*/ 207 h 265"/>
                  <a:gd name="T26" fmla="*/ 48 w 267"/>
                  <a:gd name="T27" fmla="*/ 236 h 265"/>
                  <a:gd name="T28" fmla="*/ 81 w 267"/>
                  <a:gd name="T29" fmla="*/ 255 h 265"/>
                  <a:gd name="T30" fmla="*/ 119 w 267"/>
                  <a:gd name="T31" fmla="*/ 265 h 265"/>
                  <a:gd name="T32" fmla="*/ 160 w 267"/>
                  <a:gd name="T33" fmla="*/ 263 h 265"/>
                  <a:gd name="T34" fmla="*/ 196 w 267"/>
                  <a:gd name="T35" fmla="*/ 250 h 265"/>
                  <a:gd name="T36" fmla="*/ 227 w 267"/>
                  <a:gd name="T37" fmla="*/ 227 h 265"/>
                  <a:gd name="T38" fmla="*/ 250 w 267"/>
                  <a:gd name="T39" fmla="*/ 196 h 265"/>
                  <a:gd name="T40" fmla="*/ 263 w 267"/>
                  <a:gd name="T41" fmla="*/ 159 h 265"/>
                  <a:gd name="T42" fmla="*/ 258 w 267"/>
                  <a:gd name="T43" fmla="*/ 133 h 265"/>
                  <a:gd name="T44" fmla="*/ 252 w 267"/>
                  <a:gd name="T45" fmla="*/ 169 h 265"/>
                  <a:gd name="T46" fmla="*/ 236 w 267"/>
                  <a:gd name="T47" fmla="*/ 202 h 265"/>
                  <a:gd name="T48" fmla="*/ 213 w 267"/>
                  <a:gd name="T49" fmla="*/ 228 h 265"/>
                  <a:gd name="T50" fmla="*/ 183 w 267"/>
                  <a:gd name="T51" fmla="*/ 248 h 265"/>
                  <a:gd name="T52" fmla="*/ 146 w 267"/>
                  <a:gd name="T53" fmla="*/ 257 h 265"/>
                  <a:gd name="T54" fmla="*/ 108 w 267"/>
                  <a:gd name="T55" fmla="*/ 255 h 265"/>
                  <a:gd name="T56" fmla="*/ 73 w 267"/>
                  <a:gd name="T57" fmla="*/ 242 h 265"/>
                  <a:gd name="T58" fmla="*/ 45 w 267"/>
                  <a:gd name="T59" fmla="*/ 221 h 265"/>
                  <a:gd name="T60" fmla="*/ 23 w 267"/>
                  <a:gd name="T61" fmla="*/ 192 h 265"/>
                  <a:gd name="T62" fmla="*/ 10 w 267"/>
                  <a:gd name="T63" fmla="*/ 157 h 265"/>
                  <a:gd name="T64" fmla="*/ 8 w 267"/>
                  <a:gd name="T65" fmla="*/ 119 h 265"/>
                  <a:gd name="T66" fmla="*/ 18 w 267"/>
                  <a:gd name="T67" fmla="*/ 85 h 265"/>
                  <a:gd name="T68" fmla="*/ 37 w 267"/>
                  <a:gd name="T69" fmla="*/ 54 h 265"/>
                  <a:gd name="T70" fmla="*/ 64 w 267"/>
                  <a:gd name="T71" fmla="*/ 29 h 265"/>
                  <a:gd name="T72" fmla="*/ 96 w 267"/>
                  <a:gd name="T73" fmla="*/ 14 h 265"/>
                  <a:gd name="T74" fmla="*/ 133 w 267"/>
                  <a:gd name="T75" fmla="*/ 8 h 265"/>
                  <a:gd name="T76" fmla="*/ 171 w 267"/>
                  <a:gd name="T77" fmla="*/ 14 h 265"/>
                  <a:gd name="T78" fmla="*/ 204 w 267"/>
                  <a:gd name="T79" fmla="*/ 29 h 265"/>
                  <a:gd name="T80" fmla="*/ 229 w 267"/>
                  <a:gd name="T81" fmla="*/ 54 h 265"/>
                  <a:gd name="T82" fmla="*/ 248 w 267"/>
                  <a:gd name="T83" fmla="*/ 85 h 265"/>
                  <a:gd name="T84" fmla="*/ 258 w 267"/>
                  <a:gd name="T85" fmla="*/ 119 h 2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7"/>
                  <a:gd name="T130" fmla="*/ 0 h 265"/>
                  <a:gd name="T131" fmla="*/ 267 w 267"/>
                  <a:gd name="T132" fmla="*/ 265 h 2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7" h="265">
                    <a:moveTo>
                      <a:pt x="267" y="133"/>
                    </a:moveTo>
                    <a:lnTo>
                      <a:pt x="265" y="119"/>
                    </a:lnTo>
                    <a:lnTo>
                      <a:pt x="263" y="106"/>
                    </a:lnTo>
                    <a:lnTo>
                      <a:pt x="260" y="92"/>
                    </a:lnTo>
                    <a:lnTo>
                      <a:pt x="256" y="81"/>
                    </a:lnTo>
                    <a:lnTo>
                      <a:pt x="250" y="69"/>
                    </a:lnTo>
                    <a:lnTo>
                      <a:pt x="244" y="58"/>
                    </a:lnTo>
                    <a:lnTo>
                      <a:pt x="236" y="48"/>
                    </a:lnTo>
                    <a:lnTo>
                      <a:pt x="227" y="38"/>
                    </a:lnTo>
                    <a:lnTo>
                      <a:pt x="217" y="29"/>
                    </a:lnTo>
                    <a:lnTo>
                      <a:pt x="208" y="21"/>
                    </a:lnTo>
                    <a:lnTo>
                      <a:pt x="196" y="15"/>
                    </a:lnTo>
                    <a:lnTo>
                      <a:pt x="185" y="10"/>
                    </a:lnTo>
                    <a:lnTo>
                      <a:pt x="173" y="6"/>
                    </a:lnTo>
                    <a:lnTo>
                      <a:pt x="160" y="2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19" y="0"/>
                    </a:lnTo>
                    <a:lnTo>
                      <a:pt x="106" y="2"/>
                    </a:lnTo>
                    <a:lnTo>
                      <a:pt x="94" y="6"/>
                    </a:lnTo>
                    <a:lnTo>
                      <a:pt x="81" y="10"/>
                    </a:lnTo>
                    <a:lnTo>
                      <a:pt x="69" y="15"/>
                    </a:lnTo>
                    <a:lnTo>
                      <a:pt x="58" y="21"/>
                    </a:lnTo>
                    <a:lnTo>
                      <a:pt x="48" y="29"/>
                    </a:lnTo>
                    <a:lnTo>
                      <a:pt x="39" y="38"/>
                    </a:lnTo>
                    <a:lnTo>
                      <a:pt x="31" y="48"/>
                    </a:lnTo>
                    <a:lnTo>
                      <a:pt x="23" y="58"/>
                    </a:lnTo>
                    <a:lnTo>
                      <a:pt x="16" y="69"/>
                    </a:lnTo>
                    <a:lnTo>
                      <a:pt x="10" y="81"/>
                    </a:lnTo>
                    <a:lnTo>
                      <a:pt x="6" y="92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0" y="146"/>
                    </a:lnTo>
                    <a:lnTo>
                      <a:pt x="2" y="159"/>
                    </a:lnTo>
                    <a:lnTo>
                      <a:pt x="6" y="173"/>
                    </a:lnTo>
                    <a:lnTo>
                      <a:pt x="10" y="184"/>
                    </a:lnTo>
                    <a:lnTo>
                      <a:pt x="16" y="196"/>
                    </a:lnTo>
                    <a:lnTo>
                      <a:pt x="23" y="207"/>
                    </a:lnTo>
                    <a:lnTo>
                      <a:pt x="31" y="217"/>
                    </a:lnTo>
                    <a:lnTo>
                      <a:pt x="39" y="227"/>
                    </a:lnTo>
                    <a:lnTo>
                      <a:pt x="48" y="236"/>
                    </a:lnTo>
                    <a:lnTo>
                      <a:pt x="58" y="244"/>
                    </a:lnTo>
                    <a:lnTo>
                      <a:pt x="69" y="250"/>
                    </a:lnTo>
                    <a:lnTo>
                      <a:pt x="81" y="255"/>
                    </a:lnTo>
                    <a:lnTo>
                      <a:pt x="94" y="259"/>
                    </a:lnTo>
                    <a:lnTo>
                      <a:pt x="106" y="263"/>
                    </a:lnTo>
                    <a:lnTo>
                      <a:pt x="119" y="265"/>
                    </a:lnTo>
                    <a:lnTo>
                      <a:pt x="133" y="265"/>
                    </a:lnTo>
                    <a:lnTo>
                      <a:pt x="146" y="265"/>
                    </a:lnTo>
                    <a:lnTo>
                      <a:pt x="160" y="263"/>
                    </a:lnTo>
                    <a:lnTo>
                      <a:pt x="173" y="259"/>
                    </a:lnTo>
                    <a:lnTo>
                      <a:pt x="185" y="255"/>
                    </a:lnTo>
                    <a:lnTo>
                      <a:pt x="196" y="250"/>
                    </a:lnTo>
                    <a:lnTo>
                      <a:pt x="208" y="244"/>
                    </a:lnTo>
                    <a:lnTo>
                      <a:pt x="217" y="236"/>
                    </a:lnTo>
                    <a:lnTo>
                      <a:pt x="227" y="227"/>
                    </a:lnTo>
                    <a:lnTo>
                      <a:pt x="236" y="217"/>
                    </a:lnTo>
                    <a:lnTo>
                      <a:pt x="244" y="207"/>
                    </a:lnTo>
                    <a:lnTo>
                      <a:pt x="250" y="196"/>
                    </a:lnTo>
                    <a:lnTo>
                      <a:pt x="256" y="184"/>
                    </a:lnTo>
                    <a:lnTo>
                      <a:pt x="260" y="173"/>
                    </a:lnTo>
                    <a:lnTo>
                      <a:pt x="263" y="159"/>
                    </a:lnTo>
                    <a:lnTo>
                      <a:pt x="265" y="146"/>
                    </a:lnTo>
                    <a:lnTo>
                      <a:pt x="267" y="133"/>
                    </a:lnTo>
                    <a:close/>
                    <a:moveTo>
                      <a:pt x="258" y="133"/>
                    </a:move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48" y="180"/>
                    </a:lnTo>
                    <a:lnTo>
                      <a:pt x="242" y="192"/>
                    </a:lnTo>
                    <a:lnTo>
                      <a:pt x="236" y="202"/>
                    </a:lnTo>
                    <a:lnTo>
                      <a:pt x="229" y="211"/>
                    </a:lnTo>
                    <a:lnTo>
                      <a:pt x="221" y="221"/>
                    </a:lnTo>
                    <a:lnTo>
                      <a:pt x="213" y="228"/>
                    </a:lnTo>
                    <a:lnTo>
                      <a:pt x="204" y="236"/>
                    </a:lnTo>
                    <a:lnTo>
                      <a:pt x="192" y="242"/>
                    </a:lnTo>
                    <a:lnTo>
                      <a:pt x="183" y="248"/>
                    </a:lnTo>
                    <a:lnTo>
                      <a:pt x="171" y="252"/>
                    </a:lnTo>
                    <a:lnTo>
                      <a:pt x="158" y="255"/>
                    </a:lnTo>
                    <a:lnTo>
                      <a:pt x="146" y="257"/>
                    </a:lnTo>
                    <a:lnTo>
                      <a:pt x="133" y="257"/>
                    </a:lnTo>
                    <a:lnTo>
                      <a:pt x="121" y="257"/>
                    </a:lnTo>
                    <a:lnTo>
                      <a:pt x="108" y="255"/>
                    </a:lnTo>
                    <a:lnTo>
                      <a:pt x="96" y="252"/>
                    </a:lnTo>
                    <a:lnTo>
                      <a:pt x="85" y="248"/>
                    </a:lnTo>
                    <a:lnTo>
                      <a:pt x="73" y="242"/>
                    </a:lnTo>
                    <a:lnTo>
                      <a:pt x="64" y="236"/>
                    </a:lnTo>
                    <a:lnTo>
                      <a:pt x="54" y="228"/>
                    </a:lnTo>
                    <a:lnTo>
                      <a:pt x="45" y="221"/>
                    </a:lnTo>
                    <a:lnTo>
                      <a:pt x="37" y="211"/>
                    </a:lnTo>
                    <a:lnTo>
                      <a:pt x="29" y="202"/>
                    </a:lnTo>
                    <a:lnTo>
                      <a:pt x="23" y="192"/>
                    </a:lnTo>
                    <a:lnTo>
                      <a:pt x="18" y="180"/>
                    </a:lnTo>
                    <a:lnTo>
                      <a:pt x="14" y="169"/>
                    </a:lnTo>
                    <a:lnTo>
                      <a:pt x="10" y="157"/>
                    </a:lnTo>
                    <a:lnTo>
                      <a:pt x="8" y="146"/>
                    </a:lnTo>
                    <a:lnTo>
                      <a:pt x="8" y="133"/>
                    </a:lnTo>
                    <a:lnTo>
                      <a:pt x="8" y="119"/>
                    </a:lnTo>
                    <a:lnTo>
                      <a:pt x="10" y="108"/>
                    </a:lnTo>
                    <a:lnTo>
                      <a:pt x="14" y="96"/>
                    </a:lnTo>
                    <a:lnTo>
                      <a:pt x="18" y="85"/>
                    </a:lnTo>
                    <a:lnTo>
                      <a:pt x="23" y="73"/>
                    </a:lnTo>
                    <a:lnTo>
                      <a:pt x="29" y="63"/>
                    </a:lnTo>
                    <a:lnTo>
                      <a:pt x="37" y="54"/>
                    </a:lnTo>
                    <a:lnTo>
                      <a:pt x="45" y="44"/>
                    </a:lnTo>
                    <a:lnTo>
                      <a:pt x="54" y="37"/>
                    </a:lnTo>
                    <a:lnTo>
                      <a:pt x="64" y="29"/>
                    </a:lnTo>
                    <a:lnTo>
                      <a:pt x="73" y="23"/>
                    </a:lnTo>
                    <a:lnTo>
                      <a:pt x="85" y="17"/>
                    </a:lnTo>
                    <a:lnTo>
                      <a:pt x="96" y="14"/>
                    </a:lnTo>
                    <a:lnTo>
                      <a:pt x="108" y="10"/>
                    </a:lnTo>
                    <a:lnTo>
                      <a:pt x="121" y="8"/>
                    </a:lnTo>
                    <a:lnTo>
                      <a:pt x="133" y="8"/>
                    </a:lnTo>
                    <a:lnTo>
                      <a:pt x="146" y="8"/>
                    </a:lnTo>
                    <a:lnTo>
                      <a:pt x="158" y="10"/>
                    </a:lnTo>
                    <a:lnTo>
                      <a:pt x="171" y="14"/>
                    </a:lnTo>
                    <a:lnTo>
                      <a:pt x="183" y="17"/>
                    </a:lnTo>
                    <a:lnTo>
                      <a:pt x="192" y="23"/>
                    </a:lnTo>
                    <a:lnTo>
                      <a:pt x="204" y="29"/>
                    </a:lnTo>
                    <a:lnTo>
                      <a:pt x="213" y="37"/>
                    </a:lnTo>
                    <a:lnTo>
                      <a:pt x="221" y="44"/>
                    </a:lnTo>
                    <a:lnTo>
                      <a:pt x="229" y="54"/>
                    </a:lnTo>
                    <a:lnTo>
                      <a:pt x="236" y="63"/>
                    </a:lnTo>
                    <a:lnTo>
                      <a:pt x="242" y="73"/>
                    </a:lnTo>
                    <a:lnTo>
                      <a:pt x="248" y="85"/>
                    </a:lnTo>
                    <a:lnTo>
                      <a:pt x="252" y="96"/>
                    </a:lnTo>
                    <a:lnTo>
                      <a:pt x="256" y="108"/>
                    </a:lnTo>
                    <a:lnTo>
                      <a:pt x="258" y="119"/>
                    </a:lnTo>
                    <a:lnTo>
                      <a:pt x="258" y="133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" name="Freeform 188">
                <a:extLst>
                  <a:ext uri="{FF2B5EF4-FFF2-40B4-BE49-F238E27FC236}">
                    <a16:creationId xmlns:a16="http://schemas.microsoft.com/office/drawing/2014/main" id="{D1D8142D-40E9-4760-9371-5F0BC3437C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7" y="2051"/>
                <a:ext cx="257" cy="257"/>
              </a:xfrm>
              <a:custGeom>
                <a:avLst/>
                <a:gdLst>
                  <a:gd name="T0" fmla="*/ 256 w 257"/>
                  <a:gd name="T1" fmla="*/ 102 h 257"/>
                  <a:gd name="T2" fmla="*/ 242 w 257"/>
                  <a:gd name="T3" fmla="*/ 67 h 257"/>
                  <a:gd name="T4" fmla="*/ 221 w 257"/>
                  <a:gd name="T5" fmla="*/ 36 h 257"/>
                  <a:gd name="T6" fmla="*/ 190 w 257"/>
                  <a:gd name="T7" fmla="*/ 15 h 257"/>
                  <a:gd name="T8" fmla="*/ 156 w 257"/>
                  <a:gd name="T9" fmla="*/ 2 h 257"/>
                  <a:gd name="T10" fmla="*/ 115 w 257"/>
                  <a:gd name="T11" fmla="*/ 0 h 257"/>
                  <a:gd name="T12" fmla="*/ 79 w 257"/>
                  <a:gd name="T13" fmla="*/ 10 h 257"/>
                  <a:gd name="T14" fmla="*/ 46 w 257"/>
                  <a:gd name="T15" fmla="*/ 29 h 257"/>
                  <a:gd name="T16" fmla="*/ 21 w 257"/>
                  <a:gd name="T17" fmla="*/ 56 h 257"/>
                  <a:gd name="T18" fmla="*/ 6 w 257"/>
                  <a:gd name="T19" fmla="*/ 90 h 257"/>
                  <a:gd name="T20" fmla="*/ 0 w 257"/>
                  <a:gd name="T21" fmla="*/ 129 h 257"/>
                  <a:gd name="T22" fmla="*/ 6 w 257"/>
                  <a:gd name="T23" fmla="*/ 167 h 257"/>
                  <a:gd name="T24" fmla="*/ 21 w 257"/>
                  <a:gd name="T25" fmla="*/ 201 h 257"/>
                  <a:gd name="T26" fmla="*/ 46 w 257"/>
                  <a:gd name="T27" fmla="*/ 228 h 257"/>
                  <a:gd name="T28" fmla="*/ 79 w 257"/>
                  <a:gd name="T29" fmla="*/ 248 h 257"/>
                  <a:gd name="T30" fmla="*/ 115 w 257"/>
                  <a:gd name="T31" fmla="*/ 257 h 257"/>
                  <a:gd name="T32" fmla="*/ 156 w 257"/>
                  <a:gd name="T33" fmla="*/ 255 h 257"/>
                  <a:gd name="T34" fmla="*/ 190 w 257"/>
                  <a:gd name="T35" fmla="*/ 242 h 257"/>
                  <a:gd name="T36" fmla="*/ 221 w 257"/>
                  <a:gd name="T37" fmla="*/ 221 h 257"/>
                  <a:gd name="T38" fmla="*/ 242 w 257"/>
                  <a:gd name="T39" fmla="*/ 190 h 257"/>
                  <a:gd name="T40" fmla="*/ 256 w 257"/>
                  <a:gd name="T41" fmla="*/ 155 h 257"/>
                  <a:gd name="T42" fmla="*/ 250 w 257"/>
                  <a:gd name="T43" fmla="*/ 129 h 257"/>
                  <a:gd name="T44" fmla="*/ 244 w 257"/>
                  <a:gd name="T45" fmla="*/ 165 h 257"/>
                  <a:gd name="T46" fmla="*/ 229 w 257"/>
                  <a:gd name="T47" fmla="*/ 196 h 257"/>
                  <a:gd name="T48" fmla="*/ 206 w 257"/>
                  <a:gd name="T49" fmla="*/ 223 h 257"/>
                  <a:gd name="T50" fmla="*/ 177 w 257"/>
                  <a:gd name="T51" fmla="*/ 240 h 257"/>
                  <a:gd name="T52" fmla="*/ 142 w 257"/>
                  <a:gd name="T53" fmla="*/ 249 h 257"/>
                  <a:gd name="T54" fmla="*/ 106 w 257"/>
                  <a:gd name="T55" fmla="*/ 248 h 257"/>
                  <a:gd name="T56" fmla="*/ 71 w 257"/>
                  <a:gd name="T57" fmla="*/ 234 h 257"/>
                  <a:gd name="T58" fmla="*/ 44 w 257"/>
                  <a:gd name="T59" fmla="*/ 213 h 257"/>
                  <a:gd name="T60" fmla="*/ 23 w 257"/>
                  <a:gd name="T61" fmla="*/ 186 h 257"/>
                  <a:gd name="T62" fmla="*/ 12 w 257"/>
                  <a:gd name="T63" fmla="*/ 153 h 257"/>
                  <a:gd name="T64" fmla="*/ 10 w 257"/>
                  <a:gd name="T65" fmla="*/ 117 h 257"/>
                  <a:gd name="T66" fmla="*/ 17 w 257"/>
                  <a:gd name="T67" fmla="*/ 82 h 257"/>
                  <a:gd name="T68" fmla="*/ 37 w 257"/>
                  <a:gd name="T69" fmla="*/ 52 h 257"/>
                  <a:gd name="T70" fmla="*/ 62 w 257"/>
                  <a:gd name="T71" fmla="*/ 29 h 257"/>
                  <a:gd name="T72" fmla="*/ 94 w 257"/>
                  <a:gd name="T73" fmla="*/ 13 h 257"/>
                  <a:gd name="T74" fmla="*/ 129 w 257"/>
                  <a:gd name="T75" fmla="*/ 8 h 257"/>
                  <a:gd name="T76" fmla="*/ 165 w 257"/>
                  <a:gd name="T77" fmla="*/ 13 h 257"/>
                  <a:gd name="T78" fmla="*/ 196 w 257"/>
                  <a:gd name="T79" fmla="*/ 29 h 257"/>
                  <a:gd name="T80" fmla="*/ 223 w 257"/>
                  <a:gd name="T81" fmla="*/ 52 h 257"/>
                  <a:gd name="T82" fmla="*/ 240 w 257"/>
                  <a:gd name="T83" fmla="*/ 82 h 257"/>
                  <a:gd name="T84" fmla="*/ 250 w 257"/>
                  <a:gd name="T85" fmla="*/ 117 h 2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7"/>
                  <a:gd name="T130" fmla="*/ 0 h 257"/>
                  <a:gd name="T131" fmla="*/ 257 w 257"/>
                  <a:gd name="T132" fmla="*/ 257 h 2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7" h="257">
                    <a:moveTo>
                      <a:pt x="257" y="129"/>
                    </a:moveTo>
                    <a:lnTo>
                      <a:pt x="257" y="115"/>
                    </a:lnTo>
                    <a:lnTo>
                      <a:pt x="256" y="102"/>
                    </a:lnTo>
                    <a:lnTo>
                      <a:pt x="252" y="90"/>
                    </a:lnTo>
                    <a:lnTo>
                      <a:pt x="248" y="79"/>
                    </a:lnTo>
                    <a:lnTo>
                      <a:pt x="242" y="67"/>
                    </a:lnTo>
                    <a:lnTo>
                      <a:pt x="236" y="56"/>
                    </a:lnTo>
                    <a:lnTo>
                      <a:pt x="229" y="46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2" y="21"/>
                    </a:lnTo>
                    <a:lnTo>
                      <a:pt x="190" y="15"/>
                    </a:lnTo>
                    <a:lnTo>
                      <a:pt x="179" y="10"/>
                    </a:lnTo>
                    <a:lnTo>
                      <a:pt x="167" y="6"/>
                    </a:lnTo>
                    <a:lnTo>
                      <a:pt x="156" y="2"/>
                    </a:lnTo>
                    <a:lnTo>
                      <a:pt x="142" y="0"/>
                    </a:lnTo>
                    <a:lnTo>
                      <a:pt x="129" y="0"/>
                    </a:lnTo>
                    <a:lnTo>
                      <a:pt x="115" y="0"/>
                    </a:lnTo>
                    <a:lnTo>
                      <a:pt x="104" y="2"/>
                    </a:lnTo>
                    <a:lnTo>
                      <a:pt x="90" y="6"/>
                    </a:lnTo>
                    <a:lnTo>
                      <a:pt x="79" y="10"/>
                    </a:lnTo>
                    <a:lnTo>
                      <a:pt x="67" y="15"/>
                    </a:lnTo>
                    <a:lnTo>
                      <a:pt x="58" y="21"/>
                    </a:lnTo>
                    <a:lnTo>
                      <a:pt x="46" y="29"/>
                    </a:lnTo>
                    <a:lnTo>
                      <a:pt x="39" y="36"/>
                    </a:lnTo>
                    <a:lnTo>
                      <a:pt x="29" y="46"/>
                    </a:lnTo>
                    <a:lnTo>
                      <a:pt x="21" y="56"/>
                    </a:lnTo>
                    <a:lnTo>
                      <a:pt x="16" y="67"/>
                    </a:lnTo>
                    <a:lnTo>
                      <a:pt x="10" y="79"/>
                    </a:lnTo>
                    <a:lnTo>
                      <a:pt x="6" y="90"/>
                    </a:lnTo>
                    <a:lnTo>
                      <a:pt x="2" y="102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0" y="142"/>
                    </a:lnTo>
                    <a:lnTo>
                      <a:pt x="2" y="155"/>
                    </a:lnTo>
                    <a:lnTo>
                      <a:pt x="6" y="167"/>
                    </a:lnTo>
                    <a:lnTo>
                      <a:pt x="10" y="178"/>
                    </a:lnTo>
                    <a:lnTo>
                      <a:pt x="16" y="190"/>
                    </a:lnTo>
                    <a:lnTo>
                      <a:pt x="21" y="201"/>
                    </a:lnTo>
                    <a:lnTo>
                      <a:pt x="29" y="211"/>
                    </a:lnTo>
                    <a:lnTo>
                      <a:pt x="39" y="221"/>
                    </a:lnTo>
                    <a:lnTo>
                      <a:pt x="46" y="228"/>
                    </a:lnTo>
                    <a:lnTo>
                      <a:pt x="58" y="236"/>
                    </a:lnTo>
                    <a:lnTo>
                      <a:pt x="67" y="242"/>
                    </a:lnTo>
                    <a:lnTo>
                      <a:pt x="79" y="248"/>
                    </a:lnTo>
                    <a:lnTo>
                      <a:pt x="90" y="251"/>
                    </a:lnTo>
                    <a:lnTo>
                      <a:pt x="104" y="255"/>
                    </a:lnTo>
                    <a:lnTo>
                      <a:pt x="115" y="257"/>
                    </a:lnTo>
                    <a:lnTo>
                      <a:pt x="129" y="257"/>
                    </a:lnTo>
                    <a:lnTo>
                      <a:pt x="142" y="257"/>
                    </a:lnTo>
                    <a:lnTo>
                      <a:pt x="156" y="255"/>
                    </a:lnTo>
                    <a:lnTo>
                      <a:pt x="167" y="251"/>
                    </a:lnTo>
                    <a:lnTo>
                      <a:pt x="179" y="248"/>
                    </a:lnTo>
                    <a:lnTo>
                      <a:pt x="190" y="242"/>
                    </a:lnTo>
                    <a:lnTo>
                      <a:pt x="202" y="236"/>
                    </a:lnTo>
                    <a:lnTo>
                      <a:pt x="211" y="228"/>
                    </a:lnTo>
                    <a:lnTo>
                      <a:pt x="221" y="221"/>
                    </a:lnTo>
                    <a:lnTo>
                      <a:pt x="229" y="211"/>
                    </a:lnTo>
                    <a:lnTo>
                      <a:pt x="236" y="201"/>
                    </a:lnTo>
                    <a:lnTo>
                      <a:pt x="242" y="190"/>
                    </a:lnTo>
                    <a:lnTo>
                      <a:pt x="248" y="178"/>
                    </a:lnTo>
                    <a:lnTo>
                      <a:pt x="252" y="167"/>
                    </a:lnTo>
                    <a:lnTo>
                      <a:pt x="256" y="155"/>
                    </a:lnTo>
                    <a:lnTo>
                      <a:pt x="257" y="142"/>
                    </a:lnTo>
                    <a:lnTo>
                      <a:pt x="257" y="129"/>
                    </a:lnTo>
                    <a:close/>
                    <a:moveTo>
                      <a:pt x="250" y="129"/>
                    </a:moveTo>
                    <a:lnTo>
                      <a:pt x="250" y="140"/>
                    </a:lnTo>
                    <a:lnTo>
                      <a:pt x="248" y="153"/>
                    </a:lnTo>
                    <a:lnTo>
                      <a:pt x="244" y="165"/>
                    </a:lnTo>
                    <a:lnTo>
                      <a:pt x="240" y="175"/>
                    </a:lnTo>
                    <a:lnTo>
                      <a:pt x="234" y="186"/>
                    </a:lnTo>
                    <a:lnTo>
                      <a:pt x="229" y="196"/>
                    </a:lnTo>
                    <a:lnTo>
                      <a:pt x="223" y="205"/>
                    </a:lnTo>
                    <a:lnTo>
                      <a:pt x="215" y="213"/>
                    </a:lnTo>
                    <a:lnTo>
                      <a:pt x="206" y="223"/>
                    </a:lnTo>
                    <a:lnTo>
                      <a:pt x="196" y="228"/>
                    </a:lnTo>
                    <a:lnTo>
                      <a:pt x="186" y="234"/>
                    </a:lnTo>
                    <a:lnTo>
                      <a:pt x="177" y="240"/>
                    </a:lnTo>
                    <a:lnTo>
                      <a:pt x="165" y="244"/>
                    </a:lnTo>
                    <a:lnTo>
                      <a:pt x="154" y="248"/>
                    </a:lnTo>
                    <a:lnTo>
                      <a:pt x="142" y="249"/>
                    </a:lnTo>
                    <a:lnTo>
                      <a:pt x="129" y="249"/>
                    </a:lnTo>
                    <a:lnTo>
                      <a:pt x="117" y="249"/>
                    </a:lnTo>
                    <a:lnTo>
                      <a:pt x="106" y="248"/>
                    </a:lnTo>
                    <a:lnTo>
                      <a:pt x="94" y="244"/>
                    </a:lnTo>
                    <a:lnTo>
                      <a:pt x="83" y="240"/>
                    </a:lnTo>
                    <a:lnTo>
                      <a:pt x="71" y="234"/>
                    </a:lnTo>
                    <a:lnTo>
                      <a:pt x="62" y="228"/>
                    </a:lnTo>
                    <a:lnTo>
                      <a:pt x="52" y="223"/>
                    </a:lnTo>
                    <a:lnTo>
                      <a:pt x="44" y="213"/>
                    </a:lnTo>
                    <a:lnTo>
                      <a:pt x="37" y="205"/>
                    </a:lnTo>
                    <a:lnTo>
                      <a:pt x="29" y="196"/>
                    </a:lnTo>
                    <a:lnTo>
                      <a:pt x="23" y="186"/>
                    </a:lnTo>
                    <a:lnTo>
                      <a:pt x="17" y="175"/>
                    </a:lnTo>
                    <a:lnTo>
                      <a:pt x="14" y="165"/>
                    </a:lnTo>
                    <a:lnTo>
                      <a:pt x="12" y="153"/>
                    </a:lnTo>
                    <a:lnTo>
                      <a:pt x="10" y="140"/>
                    </a:lnTo>
                    <a:lnTo>
                      <a:pt x="8" y="129"/>
                    </a:lnTo>
                    <a:lnTo>
                      <a:pt x="10" y="117"/>
                    </a:lnTo>
                    <a:lnTo>
                      <a:pt x="12" y="104"/>
                    </a:lnTo>
                    <a:lnTo>
                      <a:pt x="14" y="92"/>
                    </a:lnTo>
                    <a:lnTo>
                      <a:pt x="17" y="82"/>
                    </a:lnTo>
                    <a:lnTo>
                      <a:pt x="23" y="71"/>
                    </a:lnTo>
                    <a:lnTo>
                      <a:pt x="29" y="61"/>
                    </a:lnTo>
                    <a:lnTo>
                      <a:pt x="37" y="52"/>
                    </a:lnTo>
                    <a:lnTo>
                      <a:pt x="44" y="44"/>
                    </a:lnTo>
                    <a:lnTo>
                      <a:pt x="52" y="34"/>
                    </a:lnTo>
                    <a:lnTo>
                      <a:pt x="62" y="29"/>
                    </a:lnTo>
                    <a:lnTo>
                      <a:pt x="71" y="23"/>
                    </a:lnTo>
                    <a:lnTo>
                      <a:pt x="83" y="17"/>
                    </a:lnTo>
                    <a:lnTo>
                      <a:pt x="94" y="13"/>
                    </a:lnTo>
                    <a:lnTo>
                      <a:pt x="106" y="10"/>
                    </a:lnTo>
                    <a:lnTo>
                      <a:pt x="117" y="8"/>
                    </a:lnTo>
                    <a:lnTo>
                      <a:pt x="129" y="8"/>
                    </a:lnTo>
                    <a:lnTo>
                      <a:pt x="142" y="8"/>
                    </a:lnTo>
                    <a:lnTo>
                      <a:pt x="154" y="10"/>
                    </a:lnTo>
                    <a:lnTo>
                      <a:pt x="165" y="13"/>
                    </a:lnTo>
                    <a:lnTo>
                      <a:pt x="177" y="17"/>
                    </a:lnTo>
                    <a:lnTo>
                      <a:pt x="186" y="23"/>
                    </a:lnTo>
                    <a:lnTo>
                      <a:pt x="196" y="29"/>
                    </a:lnTo>
                    <a:lnTo>
                      <a:pt x="206" y="34"/>
                    </a:lnTo>
                    <a:lnTo>
                      <a:pt x="215" y="44"/>
                    </a:lnTo>
                    <a:lnTo>
                      <a:pt x="223" y="52"/>
                    </a:lnTo>
                    <a:lnTo>
                      <a:pt x="229" y="61"/>
                    </a:lnTo>
                    <a:lnTo>
                      <a:pt x="234" y="71"/>
                    </a:lnTo>
                    <a:lnTo>
                      <a:pt x="240" y="82"/>
                    </a:lnTo>
                    <a:lnTo>
                      <a:pt x="244" y="92"/>
                    </a:lnTo>
                    <a:lnTo>
                      <a:pt x="248" y="104"/>
                    </a:lnTo>
                    <a:lnTo>
                      <a:pt x="250" y="117"/>
                    </a:lnTo>
                    <a:lnTo>
                      <a:pt x="250" y="129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" name="Freeform 189">
                <a:extLst>
                  <a:ext uri="{FF2B5EF4-FFF2-40B4-BE49-F238E27FC236}">
                    <a16:creationId xmlns:a16="http://schemas.microsoft.com/office/drawing/2014/main" id="{205FF03E-1FAC-4CF1-B76E-C65F2F1F97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1" y="2055"/>
                <a:ext cx="250" cy="249"/>
              </a:xfrm>
              <a:custGeom>
                <a:avLst/>
                <a:gdLst>
                  <a:gd name="T0" fmla="*/ 248 w 250"/>
                  <a:gd name="T1" fmla="*/ 100 h 249"/>
                  <a:gd name="T2" fmla="*/ 234 w 250"/>
                  <a:gd name="T3" fmla="*/ 65 h 249"/>
                  <a:gd name="T4" fmla="*/ 213 w 250"/>
                  <a:gd name="T5" fmla="*/ 36 h 249"/>
                  <a:gd name="T6" fmla="*/ 184 w 250"/>
                  <a:gd name="T7" fmla="*/ 15 h 249"/>
                  <a:gd name="T8" fmla="*/ 150 w 250"/>
                  <a:gd name="T9" fmla="*/ 2 h 249"/>
                  <a:gd name="T10" fmla="*/ 113 w 250"/>
                  <a:gd name="T11" fmla="*/ 0 h 249"/>
                  <a:gd name="T12" fmla="*/ 77 w 250"/>
                  <a:gd name="T13" fmla="*/ 9 h 249"/>
                  <a:gd name="T14" fmla="*/ 46 w 250"/>
                  <a:gd name="T15" fmla="*/ 29 h 249"/>
                  <a:gd name="T16" fmla="*/ 21 w 250"/>
                  <a:gd name="T17" fmla="*/ 55 h 249"/>
                  <a:gd name="T18" fmla="*/ 6 w 250"/>
                  <a:gd name="T19" fmla="*/ 88 h 249"/>
                  <a:gd name="T20" fmla="*/ 0 w 250"/>
                  <a:gd name="T21" fmla="*/ 125 h 249"/>
                  <a:gd name="T22" fmla="*/ 6 w 250"/>
                  <a:gd name="T23" fmla="*/ 161 h 249"/>
                  <a:gd name="T24" fmla="*/ 21 w 250"/>
                  <a:gd name="T25" fmla="*/ 194 h 249"/>
                  <a:gd name="T26" fmla="*/ 46 w 250"/>
                  <a:gd name="T27" fmla="*/ 220 h 249"/>
                  <a:gd name="T28" fmla="*/ 77 w 250"/>
                  <a:gd name="T29" fmla="*/ 240 h 249"/>
                  <a:gd name="T30" fmla="*/ 113 w 250"/>
                  <a:gd name="T31" fmla="*/ 249 h 249"/>
                  <a:gd name="T32" fmla="*/ 150 w 250"/>
                  <a:gd name="T33" fmla="*/ 247 h 249"/>
                  <a:gd name="T34" fmla="*/ 184 w 250"/>
                  <a:gd name="T35" fmla="*/ 234 h 249"/>
                  <a:gd name="T36" fmla="*/ 213 w 250"/>
                  <a:gd name="T37" fmla="*/ 213 h 249"/>
                  <a:gd name="T38" fmla="*/ 234 w 250"/>
                  <a:gd name="T39" fmla="*/ 184 h 249"/>
                  <a:gd name="T40" fmla="*/ 248 w 250"/>
                  <a:gd name="T41" fmla="*/ 149 h 249"/>
                  <a:gd name="T42" fmla="*/ 242 w 250"/>
                  <a:gd name="T43" fmla="*/ 125 h 249"/>
                  <a:gd name="T44" fmla="*/ 236 w 250"/>
                  <a:gd name="T45" fmla="*/ 159 h 249"/>
                  <a:gd name="T46" fmla="*/ 223 w 250"/>
                  <a:gd name="T47" fmla="*/ 190 h 249"/>
                  <a:gd name="T48" fmla="*/ 200 w 250"/>
                  <a:gd name="T49" fmla="*/ 215 h 249"/>
                  <a:gd name="T50" fmla="*/ 171 w 250"/>
                  <a:gd name="T51" fmla="*/ 232 h 249"/>
                  <a:gd name="T52" fmla="*/ 136 w 250"/>
                  <a:gd name="T53" fmla="*/ 240 h 249"/>
                  <a:gd name="T54" fmla="*/ 102 w 250"/>
                  <a:gd name="T55" fmla="*/ 238 h 249"/>
                  <a:gd name="T56" fmla="*/ 69 w 250"/>
                  <a:gd name="T57" fmla="*/ 226 h 249"/>
                  <a:gd name="T58" fmla="*/ 42 w 250"/>
                  <a:gd name="T59" fmla="*/ 207 h 249"/>
                  <a:gd name="T60" fmla="*/ 23 w 250"/>
                  <a:gd name="T61" fmla="*/ 180 h 249"/>
                  <a:gd name="T62" fmla="*/ 12 w 250"/>
                  <a:gd name="T63" fmla="*/ 148 h 249"/>
                  <a:gd name="T64" fmla="*/ 10 w 250"/>
                  <a:gd name="T65" fmla="*/ 113 h 249"/>
                  <a:gd name="T66" fmla="*/ 17 w 250"/>
                  <a:gd name="T67" fmla="*/ 78 h 249"/>
                  <a:gd name="T68" fmla="*/ 35 w 250"/>
                  <a:gd name="T69" fmla="*/ 50 h 249"/>
                  <a:gd name="T70" fmla="*/ 60 w 250"/>
                  <a:gd name="T71" fmla="*/ 29 h 249"/>
                  <a:gd name="T72" fmla="*/ 90 w 250"/>
                  <a:gd name="T73" fmla="*/ 13 h 249"/>
                  <a:gd name="T74" fmla="*/ 125 w 250"/>
                  <a:gd name="T75" fmla="*/ 7 h 249"/>
                  <a:gd name="T76" fmla="*/ 159 w 250"/>
                  <a:gd name="T77" fmla="*/ 13 h 249"/>
                  <a:gd name="T78" fmla="*/ 190 w 250"/>
                  <a:gd name="T79" fmla="*/ 29 h 249"/>
                  <a:gd name="T80" fmla="*/ 215 w 250"/>
                  <a:gd name="T81" fmla="*/ 50 h 249"/>
                  <a:gd name="T82" fmla="*/ 232 w 250"/>
                  <a:gd name="T83" fmla="*/ 78 h 249"/>
                  <a:gd name="T84" fmla="*/ 242 w 250"/>
                  <a:gd name="T85" fmla="*/ 113 h 2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0"/>
                  <a:gd name="T130" fmla="*/ 0 h 249"/>
                  <a:gd name="T131" fmla="*/ 250 w 250"/>
                  <a:gd name="T132" fmla="*/ 249 h 2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0" h="249">
                    <a:moveTo>
                      <a:pt x="250" y="125"/>
                    </a:moveTo>
                    <a:lnTo>
                      <a:pt x="250" y="111"/>
                    </a:lnTo>
                    <a:lnTo>
                      <a:pt x="248" y="100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4" y="65"/>
                    </a:lnTo>
                    <a:lnTo>
                      <a:pt x="228" y="55"/>
                    </a:lnTo>
                    <a:lnTo>
                      <a:pt x="221" y="46"/>
                    </a:lnTo>
                    <a:lnTo>
                      <a:pt x="213" y="36"/>
                    </a:lnTo>
                    <a:lnTo>
                      <a:pt x="205" y="29"/>
                    </a:lnTo>
                    <a:lnTo>
                      <a:pt x="196" y="21"/>
                    </a:lnTo>
                    <a:lnTo>
                      <a:pt x="184" y="15"/>
                    </a:lnTo>
                    <a:lnTo>
                      <a:pt x="175" y="9"/>
                    </a:lnTo>
                    <a:lnTo>
                      <a:pt x="163" y="6"/>
                    </a:lnTo>
                    <a:lnTo>
                      <a:pt x="150" y="2"/>
                    </a:lnTo>
                    <a:lnTo>
                      <a:pt x="138" y="0"/>
                    </a:lnTo>
                    <a:lnTo>
                      <a:pt x="125" y="0"/>
                    </a:lnTo>
                    <a:lnTo>
                      <a:pt x="113" y="0"/>
                    </a:lnTo>
                    <a:lnTo>
                      <a:pt x="100" y="2"/>
                    </a:lnTo>
                    <a:lnTo>
                      <a:pt x="88" y="6"/>
                    </a:lnTo>
                    <a:lnTo>
                      <a:pt x="77" y="9"/>
                    </a:lnTo>
                    <a:lnTo>
                      <a:pt x="65" y="15"/>
                    </a:lnTo>
                    <a:lnTo>
                      <a:pt x="56" y="21"/>
                    </a:lnTo>
                    <a:lnTo>
                      <a:pt x="46" y="29"/>
                    </a:lnTo>
                    <a:lnTo>
                      <a:pt x="37" y="36"/>
                    </a:lnTo>
                    <a:lnTo>
                      <a:pt x="29" y="46"/>
                    </a:lnTo>
                    <a:lnTo>
                      <a:pt x="21" y="55"/>
                    </a:lnTo>
                    <a:lnTo>
                      <a:pt x="15" y="65"/>
                    </a:lnTo>
                    <a:lnTo>
                      <a:pt x="10" y="77"/>
                    </a:lnTo>
                    <a:lnTo>
                      <a:pt x="6" y="88"/>
                    </a:lnTo>
                    <a:lnTo>
                      <a:pt x="2" y="100"/>
                    </a:lnTo>
                    <a:lnTo>
                      <a:pt x="0" y="111"/>
                    </a:lnTo>
                    <a:lnTo>
                      <a:pt x="0" y="125"/>
                    </a:lnTo>
                    <a:lnTo>
                      <a:pt x="0" y="138"/>
                    </a:lnTo>
                    <a:lnTo>
                      <a:pt x="2" y="149"/>
                    </a:lnTo>
                    <a:lnTo>
                      <a:pt x="6" y="161"/>
                    </a:lnTo>
                    <a:lnTo>
                      <a:pt x="10" y="172"/>
                    </a:lnTo>
                    <a:lnTo>
                      <a:pt x="15" y="184"/>
                    </a:lnTo>
                    <a:lnTo>
                      <a:pt x="21" y="194"/>
                    </a:lnTo>
                    <a:lnTo>
                      <a:pt x="29" y="203"/>
                    </a:lnTo>
                    <a:lnTo>
                      <a:pt x="37" y="213"/>
                    </a:lnTo>
                    <a:lnTo>
                      <a:pt x="46" y="220"/>
                    </a:lnTo>
                    <a:lnTo>
                      <a:pt x="56" y="228"/>
                    </a:lnTo>
                    <a:lnTo>
                      <a:pt x="65" y="234"/>
                    </a:lnTo>
                    <a:lnTo>
                      <a:pt x="77" y="240"/>
                    </a:lnTo>
                    <a:lnTo>
                      <a:pt x="88" y="244"/>
                    </a:lnTo>
                    <a:lnTo>
                      <a:pt x="100" y="247"/>
                    </a:lnTo>
                    <a:lnTo>
                      <a:pt x="113" y="249"/>
                    </a:lnTo>
                    <a:lnTo>
                      <a:pt x="125" y="249"/>
                    </a:lnTo>
                    <a:lnTo>
                      <a:pt x="138" y="249"/>
                    </a:lnTo>
                    <a:lnTo>
                      <a:pt x="150" y="247"/>
                    </a:lnTo>
                    <a:lnTo>
                      <a:pt x="163" y="244"/>
                    </a:lnTo>
                    <a:lnTo>
                      <a:pt x="175" y="240"/>
                    </a:lnTo>
                    <a:lnTo>
                      <a:pt x="184" y="234"/>
                    </a:lnTo>
                    <a:lnTo>
                      <a:pt x="196" y="228"/>
                    </a:lnTo>
                    <a:lnTo>
                      <a:pt x="205" y="220"/>
                    </a:lnTo>
                    <a:lnTo>
                      <a:pt x="213" y="213"/>
                    </a:lnTo>
                    <a:lnTo>
                      <a:pt x="221" y="203"/>
                    </a:lnTo>
                    <a:lnTo>
                      <a:pt x="228" y="194"/>
                    </a:lnTo>
                    <a:lnTo>
                      <a:pt x="234" y="184"/>
                    </a:lnTo>
                    <a:lnTo>
                      <a:pt x="240" y="172"/>
                    </a:lnTo>
                    <a:lnTo>
                      <a:pt x="244" y="161"/>
                    </a:lnTo>
                    <a:lnTo>
                      <a:pt x="248" y="149"/>
                    </a:lnTo>
                    <a:lnTo>
                      <a:pt x="250" y="138"/>
                    </a:lnTo>
                    <a:lnTo>
                      <a:pt x="250" y="125"/>
                    </a:lnTo>
                    <a:close/>
                    <a:moveTo>
                      <a:pt x="242" y="125"/>
                    </a:moveTo>
                    <a:lnTo>
                      <a:pt x="242" y="136"/>
                    </a:lnTo>
                    <a:lnTo>
                      <a:pt x="240" y="148"/>
                    </a:lnTo>
                    <a:lnTo>
                      <a:pt x="236" y="159"/>
                    </a:lnTo>
                    <a:lnTo>
                      <a:pt x="232" y="171"/>
                    </a:lnTo>
                    <a:lnTo>
                      <a:pt x="228" y="180"/>
                    </a:lnTo>
                    <a:lnTo>
                      <a:pt x="223" y="190"/>
                    </a:lnTo>
                    <a:lnTo>
                      <a:pt x="215" y="199"/>
                    </a:lnTo>
                    <a:lnTo>
                      <a:pt x="207" y="207"/>
                    </a:lnTo>
                    <a:lnTo>
                      <a:pt x="200" y="215"/>
                    </a:lnTo>
                    <a:lnTo>
                      <a:pt x="190" y="220"/>
                    </a:lnTo>
                    <a:lnTo>
                      <a:pt x="180" y="226"/>
                    </a:lnTo>
                    <a:lnTo>
                      <a:pt x="171" y="232"/>
                    </a:lnTo>
                    <a:lnTo>
                      <a:pt x="159" y="236"/>
                    </a:lnTo>
                    <a:lnTo>
                      <a:pt x="148" y="238"/>
                    </a:lnTo>
                    <a:lnTo>
                      <a:pt x="136" y="240"/>
                    </a:lnTo>
                    <a:lnTo>
                      <a:pt x="125" y="242"/>
                    </a:lnTo>
                    <a:lnTo>
                      <a:pt x="113" y="240"/>
                    </a:lnTo>
                    <a:lnTo>
                      <a:pt x="102" y="238"/>
                    </a:lnTo>
                    <a:lnTo>
                      <a:pt x="90" y="236"/>
                    </a:lnTo>
                    <a:lnTo>
                      <a:pt x="81" y="232"/>
                    </a:lnTo>
                    <a:lnTo>
                      <a:pt x="69" y="226"/>
                    </a:lnTo>
                    <a:lnTo>
                      <a:pt x="60" y="220"/>
                    </a:lnTo>
                    <a:lnTo>
                      <a:pt x="52" y="215"/>
                    </a:lnTo>
                    <a:lnTo>
                      <a:pt x="42" y="207"/>
                    </a:lnTo>
                    <a:lnTo>
                      <a:pt x="35" y="199"/>
                    </a:lnTo>
                    <a:lnTo>
                      <a:pt x="29" y="190"/>
                    </a:lnTo>
                    <a:lnTo>
                      <a:pt x="23" y="180"/>
                    </a:lnTo>
                    <a:lnTo>
                      <a:pt x="17" y="171"/>
                    </a:lnTo>
                    <a:lnTo>
                      <a:pt x="13" y="159"/>
                    </a:lnTo>
                    <a:lnTo>
                      <a:pt x="12" y="148"/>
                    </a:lnTo>
                    <a:lnTo>
                      <a:pt x="10" y="136"/>
                    </a:lnTo>
                    <a:lnTo>
                      <a:pt x="8" y="125"/>
                    </a:lnTo>
                    <a:lnTo>
                      <a:pt x="10" y="113"/>
                    </a:lnTo>
                    <a:lnTo>
                      <a:pt x="12" y="101"/>
                    </a:lnTo>
                    <a:lnTo>
                      <a:pt x="13" y="90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9" y="59"/>
                    </a:lnTo>
                    <a:lnTo>
                      <a:pt x="35" y="50"/>
                    </a:lnTo>
                    <a:lnTo>
                      <a:pt x="42" y="42"/>
                    </a:lnTo>
                    <a:lnTo>
                      <a:pt x="52" y="34"/>
                    </a:lnTo>
                    <a:lnTo>
                      <a:pt x="60" y="29"/>
                    </a:lnTo>
                    <a:lnTo>
                      <a:pt x="69" y="23"/>
                    </a:lnTo>
                    <a:lnTo>
                      <a:pt x="81" y="17"/>
                    </a:lnTo>
                    <a:lnTo>
                      <a:pt x="90" y="13"/>
                    </a:lnTo>
                    <a:lnTo>
                      <a:pt x="102" y="11"/>
                    </a:lnTo>
                    <a:lnTo>
                      <a:pt x="113" y="9"/>
                    </a:lnTo>
                    <a:lnTo>
                      <a:pt x="125" y="7"/>
                    </a:lnTo>
                    <a:lnTo>
                      <a:pt x="136" y="9"/>
                    </a:lnTo>
                    <a:lnTo>
                      <a:pt x="148" y="11"/>
                    </a:lnTo>
                    <a:lnTo>
                      <a:pt x="159" y="13"/>
                    </a:lnTo>
                    <a:lnTo>
                      <a:pt x="171" y="17"/>
                    </a:lnTo>
                    <a:lnTo>
                      <a:pt x="180" y="23"/>
                    </a:lnTo>
                    <a:lnTo>
                      <a:pt x="190" y="29"/>
                    </a:lnTo>
                    <a:lnTo>
                      <a:pt x="200" y="34"/>
                    </a:lnTo>
                    <a:lnTo>
                      <a:pt x="207" y="42"/>
                    </a:lnTo>
                    <a:lnTo>
                      <a:pt x="215" y="50"/>
                    </a:lnTo>
                    <a:lnTo>
                      <a:pt x="223" y="59"/>
                    </a:lnTo>
                    <a:lnTo>
                      <a:pt x="228" y="69"/>
                    </a:lnTo>
                    <a:lnTo>
                      <a:pt x="232" y="78"/>
                    </a:lnTo>
                    <a:lnTo>
                      <a:pt x="236" y="90"/>
                    </a:lnTo>
                    <a:lnTo>
                      <a:pt x="240" y="101"/>
                    </a:lnTo>
                    <a:lnTo>
                      <a:pt x="242" y="113"/>
                    </a:lnTo>
                    <a:lnTo>
                      <a:pt x="242" y="125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" name="Freeform 190">
                <a:extLst>
                  <a:ext uri="{FF2B5EF4-FFF2-40B4-BE49-F238E27FC236}">
                    <a16:creationId xmlns:a16="http://schemas.microsoft.com/office/drawing/2014/main" id="{D4EFA4C4-6771-4EED-8A14-1D3200DE60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5" y="2059"/>
                <a:ext cx="242" cy="241"/>
              </a:xfrm>
              <a:custGeom>
                <a:avLst/>
                <a:gdLst>
                  <a:gd name="T0" fmla="*/ 240 w 242"/>
                  <a:gd name="T1" fmla="*/ 96 h 241"/>
                  <a:gd name="T2" fmla="*/ 226 w 242"/>
                  <a:gd name="T3" fmla="*/ 63 h 241"/>
                  <a:gd name="T4" fmla="*/ 207 w 242"/>
                  <a:gd name="T5" fmla="*/ 36 h 241"/>
                  <a:gd name="T6" fmla="*/ 178 w 242"/>
                  <a:gd name="T7" fmla="*/ 15 h 241"/>
                  <a:gd name="T8" fmla="*/ 146 w 242"/>
                  <a:gd name="T9" fmla="*/ 2 h 241"/>
                  <a:gd name="T10" fmla="*/ 109 w 242"/>
                  <a:gd name="T11" fmla="*/ 0 h 241"/>
                  <a:gd name="T12" fmla="*/ 75 w 242"/>
                  <a:gd name="T13" fmla="*/ 9 h 241"/>
                  <a:gd name="T14" fmla="*/ 44 w 242"/>
                  <a:gd name="T15" fmla="*/ 26 h 241"/>
                  <a:gd name="T16" fmla="*/ 21 w 242"/>
                  <a:gd name="T17" fmla="*/ 53 h 241"/>
                  <a:gd name="T18" fmla="*/ 6 w 242"/>
                  <a:gd name="T19" fmla="*/ 84 h 241"/>
                  <a:gd name="T20" fmla="*/ 0 w 242"/>
                  <a:gd name="T21" fmla="*/ 121 h 241"/>
                  <a:gd name="T22" fmla="*/ 6 w 242"/>
                  <a:gd name="T23" fmla="*/ 157 h 241"/>
                  <a:gd name="T24" fmla="*/ 21 w 242"/>
                  <a:gd name="T25" fmla="*/ 188 h 241"/>
                  <a:gd name="T26" fmla="*/ 44 w 242"/>
                  <a:gd name="T27" fmla="*/ 215 h 241"/>
                  <a:gd name="T28" fmla="*/ 75 w 242"/>
                  <a:gd name="T29" fmla="*/ 232 h 241"/>
                  <a:gd name="T30" fmla="*/ 109 w 242"/>
                  <a:gd name="T31" fmla="*/ 241 h 241"/>
                  <a:gd name="T32" fmla="*/ 146 w 242"/>
                  <a:gd name="T33" fmla="*/ 240 h 241"/>
                  <a:gd name="T34" fmla="*/ 178 w 242"/>
                  <a:gd name="T35" fmla="*/ 226 h 241"/>
                  <a:gd name="T36" fmla="*/ 207 w 242"/>
                  <a:gd name="T37" fmla="*/ 205 h 241"/>
                  <a:gd name="T38" fmla="*/ 226 w 242"/>
                  <a:gd name="T39" fmla="*/ 178 h 241"/>
                  <a:gd name="T40" fmla="*/ 240 w 242"/>
                  <a:gd name="T41" fmla="*/ 145 h 241"/>
                  <a:gd name="T42" fmla="*/ 234 w 242"/>
                  <a:gd name="T43" fmla="*/ 121 h 241"/>
                  <a:gd name="T44" fmla="*/ 228 w 242"/>
                  <a:gd name="T45" fmla="*/ 153 h 241"/>
                  <a:gd name="T46" fmla="*/ 215 w 242"/>
                  <a:gd name="T47" fmla="*/ 184 h 241"/>
                  <a:gd name="T48" fmla="*/ 192 w 242"/>
                  <a:gd name="T49" fmla="*/ 207 h 241"/>
                  <a:gd name="T50" fmla="*/ 165 w 242"/>
                  <a:gd name="T51" fmla="*/ 224 h 241"/>
                  <a:gd name="T52" fmla="*/ 132 w 242"/>
                  <a:gd name="T53" fmla="*/ 232 h 241"/>
                  <a:gd name="T54" fmla="*/ 98 w 242"/>
                  <a:gd name="T55" fmla="*/ 230 h 241"/>
                  <a:gd name="T56" fmla="*/ 67 w 242"/>
                  <a:gd name="T57" fmla="*/ 218 h 241"/>
                  <a:gd name="T58" fmla="*/ 42 w 242"/>
                  <a:gd name="T59" fmla="*/ 199 h 241"/>
                  <a:gd name="T60" fmla="*/ 23 w 242"/>
                  <a:gd name="T61" fmla="*/ 174 h 241"/>
                  <a:gd name="T62" fmla="*/ 11 w 242"/>
                  <a:gd name="T63" fmla="*/ 144 h 241"/>
                  <a:gd name="T64" fmla="*/ 9 w 242"/>
                  <a:gd name="T65" fmla="*/ 109 h 241"/>
                  <a:gd name="T66" fmla="*/ 17 w 242"/>
                  <a:gd name="T67" fmla="*/ 76 h 241"/>
                  <a:gd name="T68" fmla="*/ 34 w 242"/>
                  <a:gd name="T69" fmla="*/ 49 h 241"/>
                  <a:gd name="T70" fmla="*/ 57 w 242"/>
                  <a:gd name="T71" fmla="*/ 26 h 241"/>
                  <a:gd name="T72" fmla="*/ 88 w 242"/>
                  <a:gd name="T73" fmla="*/ 13 h 241"/>
                  <a:gd name="T74" fmla="*/ 121 w 242"/>
                  <a:gd name="T75" fmla="*/ 7 h 241"/>
                  <a:gd name="T76" fmla="*/ 155 w 242"/>
                  <a:gd name="T77" fmla="*/ 13 h 241"/>
                  <a:gd name="T78" fmla="*/ 184 w 242"/>
                  <a:gd name="T79" fmla="*/ 26 h 241"/>
                  <a:gd name="T80" fmla="*/ 207 w 242"/>
                  <a:gd name="T81" fmla="*/ 49 h 241"/>
                  <a:gd name="T82" fmla="*/ 224 w 242"/>
                  <a:gd name="T83" fmla="*/ 76 h 241"/>
                  <a:gd name="T84" fmla="*/ 232 w 242"/>
                  <a:gd name="T85" fmla="*/ 109 h 2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2"/>
                  <a:gd name="T130" fmla="*/ 0 h 241"/>
                  <a:gd name="T131" fmla="*/ 242 w 242"/>
                  <a:gd name="T132" fmla="*/ 241 h 2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2" h="241">
                    <a:moveTo>
                      <a:pt x="242" y="121"/>
                    </a:moveTo>
                    <a:lnTo>
                      <a:pt x="242" y="109"/>
                    </a:lnTo>
                    <a:lnTo>
                      <a:pt x="240" y="96"/>
                    </a:lnTo>
                    <a:lnTo>
                      <a:pt x="236" y="84"/>
                    </a:lnTo>
                    <a:lnTo>
                      <a:pt x="232" y="74"/>
                    </a:lnTo>
                    <a:lnTo>
                      <a:pt x="226" y="63"/>
                    </a:lnTo>
                    <a:lnTo>
                      <a:pt x="221" y="53"/>
                    </a:lnTo>
                    <a:lnTo>
                      <a:pt x="215" y="44"/>
                    </a:lnTo>
                    <a:lnTo>
                      <a:pt x="207" y="36"/>
                    </a:lnTo>
                    <a:lnTo>
                      <a:pt x="198" y="26"/>
                    </a:lnTo>
                    <a:lnTo>
                      <a:pt x="188" y="21"/>
                    </a:lnTo>
                    <a:lnTo>
                      <a:pt x="178" y="15"/>
                    </a:lnTo>
                    <a:lnTo>
                      <a:pt x="169" y="9"/>
                    </a:lnTo>
                    <a:lnTo>
                      <a:pt x="157" y="5"/>
                    </a:lnTo>
                    <a:lnTo>
                      <a:pt x="146" y="2"/>
                    </a:lnTo>
                    <a:lnTo>
                      <a:pt x="134" y="0"/>
                    </a:lnTo>
                    <a:lnTo>
                      <a:pt x="121" y="0"/>
                    </a:lnTo>
                    <a:lnTo>
                      <a:pt x="109" y="0"/>
                    </a:lnTo>
                    <a:lnTo>
                      <a:pt x="98" y="2"/>
                    </a:lnTo>
                    <a:lnTo>
                      <a:pt x="86" y="5"/>
                    </a:lnTo>
                    <a:lnTo>
                      <a:pt x="75" y="9"/>
                    </a:lnTo>
                    <a:lnTo>
                      <a:pt x="63" y="15"/>
                    </a:lnTo>
                    <a:lnTo>
                      <a:pt x="54" y="21"/>
                    </a:lnTo>
                    <a:lnTo>
                      <a:pt x="44" y="26"/>
                    </a:lnTo>
                    <a:lnTo>
                      <a:pt x="36" y="36"/>
                    </a:lnTo>
                    <a:lnTo>
                      <a:pt x="29" y="44"/>
                    </a:lnTo>
                    <a:lnTo>
                      <a:pt x="21" y="53"/>
                    </a:lnTo>
                    <a:lnTo>
                      <a:pt x="15" y="63"/>
                    </a:lnTo>
                    <a:lnTo>
                      <a:pt x="9" y="74"/>
                    </a:lnTo>
                    <a:lnTo>
                      <a:pt x="6" y="84"/>
                    </a:lnTo>
                    <a:lnTo>
                      <a:pt x="4" y="96"/>
                    </a:lnTo>
                    <a:lnTo>
                      <a:pt x="2" y="109"/>
                    </a:lnTo>
                    <a:lnTo>
                      <a:pt x="0" y="121"/>
                    </a:lnTo>
                    <a:lnTo>
                      <a:pt x="2" y="132"/>
                    </a:lnTo>
                    <a:lnTo>
                      <a:pt x="4" y="145"/>
                    </a:lnTo>
                    <a:lnTo>
                      <a:pt x="6" y="157"/>
                    </a:lnTo>
                    <a:lnTo>
                      <a:pt x="9" y="167"/>
                    </a:lnTo>
                    <a:lnTo>
                      <a:pt x="15" y="178"/>
                    </a:lnTo>
                    <a:lnTo>
                      <a:pt x="21" y="188"/>
                    </a:lnTo>
                    <a:lnTo>
                      <a:pt x="29" y="197"/>
                    </a:lnTo>
                    <a:lnTo>
                      <a:pt x="36" y="205"/>
                    </a:lnTo>
                    <a:lnTo>
                      <a:pt x="44" y="215"/>
                    </a:lnTo>
                    <a:lnTo>
                      <a:pt x="54" y="220"/>
                    </a:lnTo>
                    <a:lnTo>
                      <a:pt x="63" y="226"/>
                    </a:lnTo>
                    <a:lnTo>
                      <a:pt x="75" y="232"/>
                    </a:lnTo>
                    <a:lnTo>
                      <a:pt x="86" y="236"/>
                    </a:lnTo>
                    <a:lnTo>
                      <a:pt x="98" y="240"/>
                    </a:lnTo>
                    <a:lnTo>
                      <a:pt x="109" y="241"/>
                    </a:lnTo>
                    <a:lnTo>
                      <a:pt x="121" y="241"/>
                    </a:lnTo>
                    <a:lnTo>
                      <a:pt x="134" y="241"/>
                    </a:lnTo>
                    <a:lnTo>
                      <a:pt x="146" y="240"/>
                    </a:lnTo>
                    <a:lnTo>
                      <a:pt x="157" y="236"/>
                    </a:lnTo>
                    <a:lnTo>
                      <a:pt x="169" y="232"/>
                    </a:lnTo>
                    <a:lnTo>
                      <a:pt x="178" y="226"/>
                    </a:lnTo>
                    <a:lnTo>
                      <a:pt x="188" y="220"/>
                    </a:lnTo>
                    <a:lnTo>
                      <a:pt x="198" y="215"/>
                    </a:lnTo>
                    <a:lnTo>
                      <a:pt x="207" y="205"/>
                    </a:lnTo>
                    <a:lnTo>
                      <a:pt x="215" y="197"/>
                    </a:lnTo>
                    <a:lnTo>
                      <a:pt x="221" y="188"/>
                    </a:lnTo>
                    <a:lnTo>
                      <a:pt x="226" y="178"/>
                    </a:lnTo>
                    <a:lnTo>
                      <a:pt x="232" y="167"/>
                    </a:lnTo>
                    <a:lnTo>
                      <a:pt x="236" y="157"/>
                    </a:lnTo>
                    <a:lnTo>
                      <a:pt x="240" y="145"/>
                    </a:lnTo>
                    <a:lnTo>
                      <a:pt x="242" y="132"/>
                    </a:lnTo>
                    <a:lnTo>
                      <a:pt x="242" y="121"/>
                    </a:lnTo>
                    <a:close/>
                    <a:moveTo>
                      <a:pt x="234" y="121"/>
                    </a:moveTo>
                    <a:lnTo>
                      <a:pt x="232" y="132"/>
                    </a:lnTo>
                    <a:lnTo>
                      <a:pt x="232" y="144"/>
                    </a:lnTo>
                    <a:lnTo>
                      <a:pt x="228" y="153"/>
                    </a:lnTo>
                    <a:lnTo>
                      <a:pt x="224" y="165"/>
                    </a:lnTo>
                    <a:lnTo>
                      <a:pt x="221" y="174"/>
                    </a:lnTo>
                    <a:lnTo>
                      <a:pt x="215" y="184"/>
                    </a:lnTo>
                    <a:lnTo>
                      <a:pt x="207" y="192"/>
                    </a:lnTo>
                    <a:lnTo>
                      <a:pt x="201" y="199"/>
                    </a:lnTo>
                    <a:lnTo>
                      <a:pt x="192" y="207"/>
                    </a:lnTo>
                    <a:lnTo>
                      <a:pt x="184" y="215"/>
                    </a:lnTo>
                    <a:lnTo>
                      <a:pt x="175" y="218"/>
                    </a:lnTo>
                    <a:lnTo>
                      <a:pt x="165" y="224"/>
                    </a:lnTo>
                    <a:lnTo>
                      <a:pt x="155" y="228"/>
                    </a:lnTo>
                    <a:lnTo>
                      <a:pt x="144" y="230"/>
                    </a:lnTo>
                    <a:lnTo>
                      <a:pt x="132" y="232"/>
                    </a:lnTo>
                    <a:lnTo>
                      <a:pt x="121" y="234"/>
                    </a:lnTo>
                    <a:lnTo>
                      <a:pt x="109" y="232"/>
                    </a:lnTo>
                    <a:lnTo>
                      <a:pt x="98" y="230"/>
                    </a:lnTo>
                    <a:lnTo>
                      <a:pt x="88" y="228"/>
                    </a:lnTo>
                    <a:lnTo>
                      <a:pt x="77" y="224"/>
                    </a:lnTo>
                    <a:lnTo>
                      <a:pt x="67" y="218"/>
                    </a:lnTo>
                    <a:lnTo>
                      <a:pt x="57" y="215"/>
                    </a:lnTo>
                    <a:lnTo>
                      <a:pt x="50" y="207"/>
                    </a:lnTo>
                    <a:lnTo>
                      <a:pt x="42" y="199"/>
                    </a:lnTo>
                    <a:lnTo>
                      <a:pt x="34" y="192"/>
                    </a:lnTo>
                    <a:lnTo>
                      <a:pt x="29" y="184"/>
                    </a:lnTo>
                    <a:lnTo>
                      <a:pt x="23" y="174"/>
                    </a:lnTo>
                    <a:lnTo>
                      <a:pt x="17" y="165"/>
                    </a:lnTo>
                    <a:lnTo>
                      <a:pt x="13" y="153"/>
                    </a:lnTo>
                    <a:lnTo>
                      <a:pt x="11" y="144"/>
                    </a:lnTo>
                    <a:lnTo>
                      <a:pt x="9" y="132"/>
                    </a:lnTo>
                    <a:lnTo>
                      <a:pt x="9" y="121"/>
                    </a:lnTo>
                    <a:lnTo>
                      <a:pt x="9" y="109"/>
                    </a:lnTo>
                    <a:lnTo>
                      <a:pt x="11" y="97"/>
                    </a:lnTo>
                    <a:lnTo>
                      <a:pt x="13" y="88"/>
                    </a:lnTo>
                    <a:lnTo>
                      <a:pt x="17" y="76"/>
                    </a:lnTo>
                    <a:lnTo>
                      <a:pt x="23" y="67"/>
                    </a:lnTo>
                    <a:lnTo>
                      <a:pt x="29" y="57"/>
                    </a:lnTo>
                    <a:lnTo>
                      <a:pt x="34" y="49"/>
                    </a:lnTo>
                    <a:lnTo>
                      <a:pt x="42" y="42"/>
                    </a:lnTo>
                    <a:lnTo>
                      <a:pt x="50" y="34"/>
                    </a:lnTo>
                    <a:lnTo>
                      <a:pt x="57" y="26"/>
                    </a:lnTo>
                    <a:lnTo>
                      <a:pt x="67" y="23"/>
                    </a:lnTo>
                    <a:lnTo>
                      <a:pt x="77" y="17"/>
                    </a:lnTo>
                    <a:lnTo>
                      <a:pt x="88" y="13"/>
                    </a:lnTo>
                    <a:lnTo>
                      <a:pt x="98" y="11"/>
                    </a:lnTo>
                    <a:lnTo>
                      <a:pt x="109" y="9"/>
                    </a:lnTo>
                    <a:lnTo>
                      <a:pt x="121" y="7"/>
                    </a:lnTo>
                    <a:lnTo>
                      <a:pt x="132" y="9"/>
                    </a:lnTo>
                    <a:lnTo>
                      <a:pt x="144" y="11"/>
                    </a:lnTo>
                    <a:lnTo>
                      <a:pt x="155" y="13"/>
                    </a:lnTo>
                    <a:lnTo>
                      <a:pt x="165" y="17"/>
                    </a:lnTo>
                    <a:lnTo>
                      <a:pt x="175" y="23"/>
                    </a:lnTo>
                    <a:lnTo>
                      <a:pt x="184" y="26"/>
                    </a:lnTo>
                    <a:lnTo>
                      <a:pt x="192" y="34"/>
                    </a:lnTo>
                    <a:lnTo>
                      <a:pt x="201" y="42"/>
                    </a:lnTo>
                    <a:lnTo>
                      <a:pt x="207" y="49"/>
                    </a:lnTo>
                    <a:lnTo>
                      <a:pt x="215" y="57"/>
                    </a:lnTo>
                    <a:lnTo>
                      <a:pt x="221" y="67"/>
                    </a:lnTo>
                    <a:lnTo>
                      <a:pt x="224" y="76"/>
                    </a:lnTo>
                    <a:lnTo>
                      <a:pt x="228" y="88"/>
                    </a:lnTo>
                    <a:lnTo>
                      <a:pt x="232" y="97"/>
                    </a:lnTo>
                    <a:lnTo>
                      <a:pt x="232" y="109"/>
                    </a:lnTo>
                    <a:lnTo>
                      <a:pt x="234" y="121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" name="Freeform 191">
                <a:extLst>
                  <a:ext uri="{FF2B5EF4-FFF2-40B4-BE49-F238E27FC236}">
                    <a16:creationId xmlns:a16="http://schemas.microsoft.com/office/drawing/2014/main" id="{DA04E1F8-E0B8-49C6-8C84-ABB8F64586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9" y="2062"/>
                <a:ext cx="234" cy="235"/>
              </a:xfrm>
              <a:custGeom>
                <a:avLst/>
                <a:gdLst>
                  <a:gd name="T0" fmla="*/ 232 w 234"/>
                  <a:gd name="T1" fmla="*/ 94 h 235"/>
                  <a:gd name="T2" fmla="*/ 220 w 234"/>
                  <a:gd name="T3" fmla="*/ 62 h 235"/>
                  <a:gd name="T4" fmla="*/ 199 w 234"/>
                  <a:gd name="T5" fmla="*/ 35 h 235"/>
                  <a:gd name="T6" fmla="*/ 172 w 234"/>
                  <a:gd name="T7" fmla="*/ 16 h 235"/>
                  <a:gd name="T8" fmla="*/ 140 w 234"/>
                  <a:gd name="T9" fmla="*/ 4 h 235"/>
                  <a:gd name="T10" fmla="*/ 105 w 234"/>
                  <a:gd name="T11" fmla="*/ 2 h 235"/>
                  <a:gd name="T12" fmla="*/ 73 w 234"/>
                  <a:gd name="T13" fmla="*/ 10 h 235"/>
                  <a:gd name="T14" fmla="*/ 44 w 234"/>
                  <a:gd name="T15" fmla="*/ 27 h 235"/>
                  <a:gd name="T16" fmla="*/ 21 w 234"/>
                  <a:gd name="T17" fmla="*/ 52 h 235"/>
                  <a:gd name="T18" fmla="*/ 5 w 234"/>
                  <a:gd name="T19" fmla="*/ 83 h 235"/>
                  <a:gd name="T20" fmla="*/ 0 w 234"/>
                  <a:gd name="T21" fmla="*/ 118 h 235"/>
                  <a:gd name="T22" fmla="*/ 5 w 234"/>
                  <a:gd name="T23" fmla="*/ 152 h 235"/>
                  <a:gd name="T24" fmla="*/ 21 w 234"/>
                  <a:gd name="T25" fmla="*/ 183 h 235"/>
                  <a:gd name="T26" fmla="*/ 44 w 234"/>
                  <a:gd name="T27" fmla="*/ 208 h 235"/>
                  <a:gd name="T28" fmla="*/ 73 w 234"/>
                  <a:gd name="T29" fmla="*/ 225 h 235"/>
                  <a:gd name="T30" fmla="*/ 105 w 234"/>
                  <a:gd name="T31" fmla="*/ 233 h 235"/>
                  <a:gd name="T32" fmla="*/ 140 w 234"/>
                  <a:gd name="T33" fmla="*/ 233 h 235"/>
                  <a:gd name="T34" fmla="*/ 172 w 234"/>
                  <a:gd name="T35" fmla="*/ 219 h 235"/>
                  <a:gd name="T36" fmla="*/ 199 w 234"/>
                  <a:gd name="T37" fmla="*/ 200 h 235"/>
                  <a:gd name="T38" fmla="*/ 220 w 234"/>
                  <a:gd name="T39" fmla="*/ 173 h 235"/>
                  <a:gd name="T40" fmla="*/ 232 w 234"/>
                  <a:gd name="T41" fmla="*/ 141 h 235"/>
                  <a:gd name="T42" fmla="*/ 226 w 234"/>
                  <a:gd name="T43" fmla="*/ 118 h 235"/>
                  <a:gd name="T44" fmla="*/ 220 w 234"/>
                  <a:gd name="T45" fmla="*/ 150 h 235"/>
                  <a:gd name="T46" fmla="*/ 207 w 234"/>
                  <a:gd name="T47" fmla="*/ 179 h 235"/>
                  <a:gd name="T48" fmla="*/ 186 w 234"/>
                  <a:gd name="T49" fmla="*/ 202 h 235"/>
                  <a:gd name="T50" fmla="*/ 159 w 234"/>
                  <a:gd name="T51" fmla="*/ 217 h 235"/>
                  <a:gd name="T52" fmla="*/ 128 w 234"/>
                  <a:gd name="T53" fmla="*/ 225 h 235"/>
                  <a:gd name="T54" fmla="*/ 96 w 234"/>
                  <a:gd name="T55" fmla="*/ 223 h 235"/>
                  <a:gd name="T56" fmla="*/ 65 w 234"/>
                  <a:gd name="T57" fmla="*/ 213 h 235"/>
                  <a:gd name="T58" fmla="*/ 40 w 234"/>
                  <a:gd name="T59" fmla="*/ 194 h 235"/>
                  <a:gd name="T60" fmla="*/ 23 w 234"/>
                  <a:gd name="T61" fmla="*/ 169 h 235"/>
                  <a:gd name="T62" fmla="*/ 11 w 234"/>
                  <a:gd name="T63" fmla="*/ 139 h 235"/>
                  <a:gd name="T64" fmla="*/ 9 w 234"/>
                  <a:gd name="T65" fmla="*/ 106 h 235"/>
                  <a:gd name="T66" fmla="*/ 17 w 234"/>
                  <a:gd name="T67" fmla="*/ 75 h 235"/>
                  <a:gd name="T68" fmla="*/ 34 w 234"/>
                  <a:gd name="T69" fmla="*/ 48 h 235"/>
                  <a:gd name="T70" fmla="*/ 57 w 234"/>
                  <a:gd name="T71" fmla="*/ 27 h 235"/>
                  <a:gd name="T72" fmla="*/ 84 w 234"/>
                  <a:gd name="T73" fmla="*/ 14 h 235"/>
                  <a:gd name="T74" fmla="*/ 117 w 234"/>
                  <a:gd name="T75" fmla="*/ 10 h 235"/>
                  <a:gd name="T76" fmla="*/ 149 w 234"/>
                  <a:gd name="T77" fmla="*/ 14 h 235"/>
                  <a:gd name="T78" fmla="*/ 178 w 234"/>
                  <a:gd name="T79" fmla="*/ 27 h 235"/>
                  <a:gd name="T80" fmla="*/ 201 w 234"/>
                  <a:gd name="T81" fmla="*/ 48 h 235"/>
                  <a:gd name="T82" fmla="*/ 217 w 234"/>
                  <a:gd name="T83" fmla="*/ 75 h 235"/>
                  <a:gd name="T84" fmla="*/ 224 w 234"/>
                  <a:gd name="T85" fmla="*/ 106 h 2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4"/>
                  <a:gd name="T130" fmla="*/ 0 h 235"/>
                  <a:gd name="T131" fmla="*/ 234 w 234"/>
                  <a:gd name="T132" fmla="*/ 235 h 2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4" h="235">
                    <a:moveTo>
                      <a:pt x="234" y="118"/>
                    </a:moveTo>
                    <a:lnTo>
                      <a:pt x="234" y="106"/>
                    </a:lnTo>
                    <a:lnTo>
                      <a:pt x="232" y="94"/>
                    </a:lnTo>
                    <a:lnTo>
                      <a:pt x="228" y="83"/>
                    </a:lnTo>
                    <a:lnTo>
                      <a:pt x="224" y="71"/>
                    </a:lnTo>
                    <a:lnTo>
                      <a:pt x="220" y="62"/>
                    </a:lnTo>
                    <a:lnTo>
                      <a:pt x="215" y="52"/>
                    </a:lnTo>
                    <a:lnTo>
                      <a:pt x="207" y="43"/>
                    </a:lnTo>
                    <a:lnTo>
                      <a:pt x="199" y="35"/>
                    </a:lnTo>
                    <a:lnTo>
                      <a:pt x="192" y="27"/>
                    </a:lnTo>
                    <a:lnTo>
                      <a:pt x="182" y="22"/>
                    </a:lnTo>
                    <a:lnTo>
                      <a:pt x="172" y="16"/>
                    </a:lnTo>
                    <a:lnTo>
                      <a:pt x="163" y="10"/>
                    </a:lnTo>
                    <a:lnTo>
                      <a:pt x="151" y="6"/>
                    </a:lnTo>
                    <a:lnTo>
                      <a:pt x="140" y="4"/>
                    </a:lnTo>
                    <a:lnTo>
                      <a:pt x="128" y="2"/>
                    </a:lnTo>
                    <a:lnTo>
                      <a:pt x="117" y="0"/>
                    </a:lnTo>
                    <a:lnTo>
                      <a:pt x="105" y="2"/>
                    </a:lnTo>
                    <a:lnTo>
                      <a:pt x="94" y="4"/>
                    </a:lnTo>
                    <a:lnTo>
                      <a:pt x="82" y="6"/>
                    </a:lnTo>
                    <a:lnTo>
                      <a:pt x="73" y="10"/>
                    </a:lnTo>
                    <a:lnTo>
                      <a:pt x="61" y="16"/>
                    </a:lnTo>
                    <a:lnTo>
                      <a:pt x="52" y="22"/>
                    </a:lnTo>
                    <a:lnTo>
                      <a:pt x="44" y="27"/>
                    </a:lnTo>
                    <a:lnTo>
                      <a:pt x="34" y="35"/>
                    </a:lnTo>
                    <a:lnTo>
                      <a:pt x="27" y="43"/>
                    </a:lnTo>
                    <a:lnTo>
                      <a:pt x="21" y="52"/>
                    </a:lnTo>
                    <a:lnTo>
                      <a:pt x="15" y="62"/>
                    </a:lnTo>
                    <a:lnTo>
                      <a:pt x="9" y="71"/>
                    </a:lnTo>
                    <a:lnTo>
                      <a:pt x="5" y="83"/>
                    </a:lnTo>
                    <a:lnTo>
                      <a:pt x="4" y="94"/>
                    </a:lnTo>
                    <a:lnTo>
                      <a:pt x="2" y="106"/>
                    </a:lnTo>
                    <a:lnTo>
                      <a:pt x="0" y="118"/>
                    </a:lnTo>
                    <a:lnTo>
                      <a:pt x="2" y="129"/>
                    </a:lnTo>
                    <a:lnTo>
                      <a:pt x="4" y="141"/>
                    </a:lnTo>
                    <a:lnTo>
                      <a:pt x="5" y="152"/>
                    </a:lnTo>
                    <a:lnTo>
                      <a:pt x="9" y="164"/>
                    </a:lnTo>
                    <a:lnTo>
                      <a:pt x="15" y="173"/>
                    </a:lnTo>
                    <a:lnTo>
                      <a:pt x="21" y="183"/>
                    </a:lnTo>
                    <a:lnTo>
                      <a:pt x="27" y="192"/>
                    </a:lnTo>
                    <a:lnTo>
                      <a:pt x="34" y="200"/>
                    </a:lnTo>
                    <a:lnTo>
                      <a:pt x="44" y="208"/>
                    </a:lnTo>
                    <a:lnTo>
                      <a:pt x="52" y="213"/>
                    </a:lnTo>
                    <a:lnTo>
                      <a:pt x="61" y="219"/>
                    </a:lnTo>
                    <a:lnTo>
                      <a:pt x="73" y="225"/>
                    </a:lnTo>
                    <a:lnTo>
                      <a:pt x="82" y="229"/>
                    </a:lnTo>
                    <a:lnTo>
                      <a:pt x="94" y="233"/>
                    </a:lnTo>
                    <a:lnTo>
                      <a:pt x="105" y="233"/>
                    </a:lnTo>
                    <a:lnTo>
                      <a:pt x="117" y="235"/>
                    </a:lnTo>
                    <a:lnTo>
                      <a:pt x="128" y="233"/>
                    </a:lnTo>
                    <a:lnTo>
                      <a:pt x="140" y="233"/>
                    </a:lnTo>
                    <a:lnTo>
                      <a:pt x="151" y="229"/>
                    </a:lnTo>
                    <a:lnTo>
                      <a:pt x="163" y="225"/>
                    </a:lnTo>
                    <a:lnTo>
                      <a:pt x="172" y="219"/>
                    </a:lnTo>
                    <a:lnTo>
                      <a:pt x="182" y="213"/>
                    </a:lnTo>
                    <a:lnTo>
                      <a:pt x="192" y="208"/>
                    </a:lnTo>
                    <a:lnTo>
                      <a:pt x="199" y="200"/>
                    </a:lnTo>
                    <a:lnTo>
                      <a:pt x="207" y="192"/>
                    </a:lnTo>
                    <a:lnTo>
                      <a:pt x="215" y="183"/>
                    </a:lnTo>
                    <a:lnTo>
                      <a:pt x="220" y="173"/>
                    </a:lnTo>
                    <a:lnTo>
                      <a:pt x="224" y="164"/>
                    </a:lnTo>
                    <a:lnTo>
                      <a:pt x="228" y="152"/>
                    </a:lnTo>
                    <a:lnTo>
                      <a:pt x="232" y="141"/>
                    </a:lnTo>
                    <a:lnTo>
                      <a:pt x="234" y="129"/>
                    </a:lnTo>
                    <a:lnTo>
                      <a:pt x="234" y="118"/>
                    </a:lnTo>
                    <a:close/>
                    <a:moveTo>
                      <a:pt x="226" y="118"/>
                    </a:moveTo>
                    <a:lnTo>
                      <a:pt x="224" y="129"/>
                    </a:lnTo>
                    <a:lnTo>
                      <a:pt x="222" y="139"/>
                    </a:lnTo>
                    <a:lnTo>
                      <a:pt x="220" y="150"/>
                    </a:lnTo>
                    <a:lnTo>
                      <a:pt x="217" y="160"/>
                    </a:lnTo>
                    <a:lnTo>
                      <a:pt x="213" y="169"/>
                    </a:lnTo>
                    <a:lnTo>
                      <a:pt x="207" y="179"/>
                    </a:lnTo>
                    <a:lnTo>
                      <a:pt x="201" y="187"/>
                    </a:lnTo>
                    <a:lnTo>
                      <a:pt x="194" y="194"/>
                    </a:lnTo>
                    <a:lnTo>
                      <a:pt x="186" y="202"/>
                    </a:lnTo>
                    <a:lnTo>
                      <a:pt x="178" y="208"/>
                    </a:lnTo>
                    <a:lnTo>
                      <a:pt x="169" y="213"/>
                    </a:lnTo>
                    <a:lnTo>
                      <a:pt x="159" y="217"/>
                    </a:lnTo>
                    <a:lnTo>
                      <a:pt x="149" y="221"/>
                    </a:lnTo>
                    <a:lnTo>
                      <a:pt x="140" y="223"/>
                    </a:lnTo>
                    <a:lnTo>
                      <a:pt x="128" y="225"/>
                    </a:lnTo>
                    <a:lnTo>
                      <a:pt x="117" y="225"/>
                    </a:lnTo>
                    <a:lnTo>
                      <a:pt x="105" y="225"/>
                    </a:lnTo>
                    <a:lnTo>
                      <a:pt x="96" y="223"/>
                    </a:lnTo>
                    <a:lnTo>
                      <a:pt x="84" y="221"/>
                    </a:lnTo>
                    <a:lnTo>
                      <a:pt x="75" y="217"/>
                    </a:lnTo>
                    <a:lnTo>
                      <a:pt x="65" y="213"/>
                    </a:lnTo>
                    <a:lnTo>
                      <a:pt x="57" y="208"/>
                    </a:lnTo>
                    <a:lnTo>
                      <a:pt x="48" y="202"/>
                    </a:lnTo>
                    <a:lnTo>
                      <a:pt x="40" y="194"/>
                    </a:lnTo>
                    <a:lnTo>
                      <a:pt x="34" y="187"/>
                    </a:lnTo>
                    <a:lnTo>
                      <a:pt x="27" y="179"/>
                    </a:lnTo>
                    <a:lnTo>
                      <a:pt x="23" y="169"/>
                    </a:lnTo>
                    <a:lnTo>
                      <a:pt x="17" y="160"/>
                    </a:lnTo>
                    <a:lnTo>
                      <a:pt x="13" y="150"/>
                    </a:lnTo>
                    <a:lnTo>
                      <a:pt x="11" y="139"/>
                    </a:lnTo>
                    <a:lnTo>
                      <a:pt x="9" y="129"/>
                    </a:lnTo>
                    <a:lnTo>
                      <a:pt x="9" y="118"/>
                    </a:lnTo>
                    <a:lnTo>
                      <a:pt x="9" y="106"/>
                    </a:lnTo>
                    <a:lnTo>
                      <a:pt x="11" y="96"/>
                    </a:lnTo>
                    <a:lnTo>
                      <a:pt x="13" y="85"/>
                    </a:lnTo>
                    <a:lnTo>
                      <a:pt x="17" y="75"/>
                    </a:lnTo>
                    <a:lnTo>
                      <a:pt x="23" y="66"/>
                    </a:lnTo>
                    <a:lnTo>
                      <a:pt x="27" y="56"/>
                    </a:lnTo>
                    <a:lnTo>
                      <a:pt x="34" y="48"/>
                    </a:lnTo>
                    <a:lnTo>
                      <a:pt x="40" y="41"/>
                    </a:lnTo>
                    <a:lnTo>
                      <a:pt x="48" y="33"/>
                    </a:lnTo>
                    <a:lnTo>
                      <a:pt x="57" y="27"/>
                    </a:lnTo>
                    <a:lnTo>
                      <a:pt x="65" y="22"/>
                    </a:lnTo>
                    <a:lnTo>
                      <a:pt x="75" y="18"/>
                    </a:lnTo>
                    <a:lnTo>
                      <a:pt x="84" y="14"/>
                    </a:lnTo>
                    <a:lnTo>
                      <a:pt x="96" y="12"/>
                    </a:lnTo>
                    <a:lnTo>
                      <a:pt x="105" y="10"/>
                    </a:lnTo>
                    <a:lnTo>
                      <a:pt x="117" y="10"/>
                    </a:lnTo>
                    <a:lnTo>
                      <a:pt x="128" y="10"/>
                    </a:lnTo>
                    <a:lnTo>
                      <a:pt x="140" y="12"/>
                    </a:lnTo>
                    <a:lnTo>
                      <a:pt x="149" y="14"/>
                    </a:lnTo>
                    <a:lnTo>
                      <a:pt x="159" y="18"/>
                    </a:lnTo>
                    <a:lnTo>
                      <a:pt x="169" y="22"/>
                    </a:lnTo>
                    <a:lnTo>
                      <a:pt x="178" y="27"/>
                    </a:lnTo>
                    <a:lnTo>
                      <a:pt x="186" y="33"/>
                    </a:lnTo>
                    <a:lnTo>
                      <a:pt x="194" y="41"/>
                    </a:lnTo>
                    <a:lnTo>
                      <a:pt x="201" y="48"/>
                    </a:lnTo>
                    <a:lnTo>
                      <a:pt x="207" y="56"/>
                    </a:lnTo>
                    <a:lnTo>
                      <a:pt x="213" y="66"/>
                    </a:lnTo>
                    <a:lnTo>
                      <a:pt x="217" y="75"/>
                    </a:lnTo>
                    <a:lnTo>
                      <a:pt x="220" y="85"/>
                    </a:lnTo>
                    <a:lnTo>
                      <a:pt x="222" y="96"/>
                    </a:lnTo>
                    <a:lnTo>
                      <a:pt x="224" y="106"/>
                    </a:lnTo>
                    <a:lnTo>
                      <a:pt x="226" y="118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" name="Freeform 192">
                <a:extLst>
                  <a:ext uri="{FF2B5EF4-FFF2-40B4-BE49-F238E27FC236}">
                    <a16:creationId xmlns:a16="http://schemas.microsoft.com/office/drawing/2014/main" id="{38F26A1F-328C-43C4-B2B2-97E86A4F84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4" y="2066"/>
                <a:ext cx="225" cy="227"/>
              </a:xfrm>
              <a:custGeom>
                <a:avLst/>
                <a:gdLst>
                  <a:gd name="T0" fmla="*/ 223 w 225"/>
                  <a:gd name="T1" fmla="*/ 90 h 227"/>
                  <a:gd name="T2" fmla="*/ 212 w 225"/>
                  <a:gd name="T3" fmla="*/ 60 h 227"/>
                  <a:gd name="T4" fmla="*/ 192 w 225"/>
                  <a:gd name="T5" fmla="*/ 35 h 227"/>
                  <a:gd name="T6" fmla="*/ 166 w 225"/>
                  <a:gd name="T7" fmla="*/ 16 h 227"/>
                  <a:gd name="T8" fmla="*/ 135 w 225"/>
                  <a:gd name="T9" fmla="*/ 4 h 227"/>
                  <a:gd name="T10" fmla="*/ 100 w 225"/>
                  <a:gd name="T11" fmla="*/ 2 h 227"/>
                  <a:gd name="T12" fmla="*/ 68 w 225"/>
                  <a:gd name="T13" fmla="*/ 10 h 227"/>
                  <a:gd name="T14" fmla="*/ 41 w 225"/>
                  <a:gd name="T15" fmla="*/ 27 h 227"/>
                  <a:gd name="T16" fmla="*/ 20 w 225"/>
                  <a:gd name="T17" fmla="*/ 50 h 227"/>
                  <a:gd name="T18" fmla="*/ 4 w 225"/>
                  <a:gd name="T19" fmla="*/ 81 h 227"/>
                  <a:gd name="T20" fmla="*/ 0 w 225"/>
                  <a:gd name="T21" fmla="*/ 114 h 227"/>
                  <a:gd name="T22" fmla="*/ 4 w 225"/>
                  <a:gd name="T23" fmla="*/ 146 h 227"/>
                  <a:gd name="T24" fmla="*/ 20 w 225"/>
                  <a:gd name="T25" fmla="*/ 177 h 227"/>
                  <a:gd name="T26" fmla="*/ 41 w 225"/>
                  <a:gd name="T27" fmla="*/ 200 h 227"/>
                  <a:gd name="T28" fmla="*/ 68 w 225"/>
                  <a:gd name="T29" fmla="*/ 217 h 227"/>
                  <a:gd name="T30" fmla="*/ 100 w 225"/>
                  <a:gd name="T31" fmla="*/ 225 h 227"/>
                  <a:gd name="T32" fmla="*/ 135 w 225"/>
                  <a:gd name="T33" fmla="*/ 223 h 227"/>
                  <a:gd name="T34" fmla="*/ 166 w 225"/>
                  <a:gd name="T35" fmla="*/ 211 h 227"/>
                  <a:gd name="T36" fmla="*/ 192 w 225"/>
                  <a:gd name="T37" fmla="*/ 192 h 227"/>
                  <a:gd name="T38" fmla="*/ 212 w 225"/>
                  <a:gd name="T39" fmla="*/ 167 h 227"/>
                  <a:gd name="T40" fmla="*/ 223 w 225"/>
                  <a:gd name="T41" fmla="*/ 137 h 227"/>
                  <a:gd name="T42" fmla="*/ 215 w 225"/>
                  <a:gd name="T43" fmla="*/ 114 h 227"/>
                  <a:gd name="T44" fmla="*/ 212 w 225"/>
                  <a:gd name="T45" fmla="*/ 144 h 227"/>
                  <a:gd name="T46" fmla="*/ 198 w 225"/>
                  <a:gd name="T47" fmla="*/ 171 h 227"/>
                  <a:gd name="T48" fmla="*/ 179 w 225"/>
                  <a:gd name="T49" fmla="*/ 194 h 227"/>
                  <a:gd name="T50" fmla="*/ 152 w 225"/>
                  <a:gd name="T51" fmla="*/ 209 h 227"/>
                  <a:gd name="T52" fmla="*/ 123 w 225"/>
                  <a:gd name="T53" fmla="*/ 217 h 227"/>
                  <a:gd name="T54" fmla="*/ 91 w 225"/>
                  <a:gd name="T55" fmla="*/ 215 h 227"/>
                  <a:gd name="T56" fmla="*/ 62 w 225"/>
                  <a:gd name="T57" fmla="*/ 206 h 227"/>
                  <a:gd name="T58" fmla="*/ 39 w 225"/>
                  <a:gd name="T59" fmla="*/ 186 h 227"/>
                  <a:gd name="T60" fmla="*/ 22 w 225"/>
                  <a:gd name="T61" fmla="*/ 163 h 227"/>
                  <a:gd name="T62" fmla="*/ 10 w 225"/>
                  <a:gd name="T63" fmla="*/ 135 h 227"/>
                  <a:gd name="T64" fmla="*/ 8 w 225"/>
                  <a:gd name="T65" fmla="*/ 102 h 227"/>
                  <a:gd name="T66" fmla="*/ 16 w 225"/>
                  <a:gd name="T67" fmla="*/ 73 h 227"/>
                  <a:gd name="T68" fmla="*/ 31 w 225"/>
                  <a:gd name="T69" fmla="*/ 48 h 227"/>
                  <a:gd name="T70" fmla="*/ 54 w 225"/>
                  <a:gd name="T71" fmla="*/ 27 h 227"/>
                  <a:gd name="T72" fmla="*/ 81 w 225"/>
                  <a:gd name="T73" fmla="*/ 14 h 227"/>
                  <a:gd name="T74" fmla="*/ 112 w 225"/>
                  <a:gd name="T75" fmla="*/ 10 h 227"/>
                  <a:gd name="T76" fmla="*/ 143 w 225"/>
                  <a:gd name="T77" fmla="*/ 14 h 227"/>
                  <a:gd name="T78" fmla="*/ 171 w 225"/>
                  <a:gd name="T79" fmla="*/ 27 h 227"/>
                  <a:gd name="T80" fmla="*/ 192 w 225"/>
                  <a:gd name="T81" fmla="*/ 48 h 227"/>
                  <a:gd name="T82" fmla="*/ 208 w 225"/>
                  <a:gd name="T83" fmla="*/ 73 h 227"/>
                  <a:gd name="T84" fmla="*/ 215 w 225"/>
                  <a:gd name="T85" fmla="*/ 102 h 2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5"/>
                  <a:gd name="T130" fmla="*/ 0 h 227"/>
                  <a:gd name="T131" fmla="*/ 225 w 225"/>
                  <a:gd name="T132" fmla="*/ 227 h 2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5" h="227">
                    <a:moveTo>
                      <a:pt x="225" y="114"/>
                    </a:moveTo>
                    <a:lnTo>
                      <a:pt x="223" y="102"/>
                    </a:lnTo>
                    <a:lnTo>
                      <a:pt x="223" y="90"/>
                    </a:lnTo>
                    <a:lnTo>
                      <a:pt x="219" y="81"/>
                    </a:lnTo>
                    <a:lnTo>
                      <a:pt x="215" y="69"/>
                    </a:lnTo>
                    <a:lnTo>
                      <a:pt x="212" y="60"/>
                    </a:lnTo>
                    <a:lnTo>
                      <a:pt x="206" y="50"/>
                    </a:lnTo>
                    <a:lnTo>
                      <a:pt x="198" y="42"/>
                    </a:lnTo>
                    <a:lnTo>
                      <a:pt x="192" y="35"/>
                    </a:lnTo>
                    <a:lnTo>
                      <a:pt x="183" y="27"/>
                    </a:lnTo>
                    <a:lnTo>
                      <a:pt x="175" y="19"/>
                    </a:lnTo>
                    <a:lnTo>
                      <a:pt x="166" y="16"/>
                    </a:lnTo>
                    <a:lnTo>
                      <a:pt x="156" y="10"/>
                    </a:lnTo>
                    <a:lnTo>
                      <a:pt x="146" y="6"/>
                    </a:lnTo>
                    <a:lnTo>
                      <a:pt x="135" y="4"/>
                    </a:lnTo>
                    <a:lnTo>
                      <a:pt x="123" y="2"/>
                    </a:lnTo>
                    <a:lnTo>
                      <a:pt x="112" y="0"/>
                    </a:lnTo>
                    <a:lnTo>
                      <a:pt x="100" y="2"/>
                    </a:lnTo>
                    <a:lnTo>
                      <a:pt x="89" y="4"/>
                    </a:lnTo>
                    <a:lnTo>
                      <a:pt x="79" y="6"/>
                    </a:lnTo>
                    <a:lnTo>
                      <a:pt x="68" y="10"/>
                    </a:lnTo>
                    <a:lnTo>
                      <a:pt x="58" y="16"/>
                    </a:lnTo>
                    <a:lnTo>
                      <a:pt x="48" y="19"/>
                    </a:lnTo>
                    <a:lnTo>
                      <a:pt x="41" y="27"/>
                    </a:lnTo>
                    <a:lnTo>
                      <a:pt x="33" y="35"/>
                    </a:lnTo>
                    <a:lnTo>
                      <a:pt x="25" y="42"/>
                    </a:lnTo>
                    <a:lnTo>
                      <a:pt x="20" y="50"/>
                    </a:lnTo>
                    <a:lnTo>
                      <a:pt x="14" y="60"/>
                    </a:lnTo>
                    <a:lnTo>
                      <a:pt x="8" y="69"/>
                    </a:lnTo>
                    <a:lnTo>
                      <a:pt x="4" y="81"/>
                    </a:lnTo>
                    <a:lnTo>
                      <a:pt x="2" y="90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5"/>
                    </a:lnTo>
                    <a:lnTo>
                      <a:pt x="2" y="137"/>
                    </a:lnTo>
                    <a:lnTo>
                      <a:pt x="4" y="146"/>
                    </a:lnTo>
                    <a:lnTo>
                      <a:pt x="8" y="158"/>
                    </a:lnTo>
                    <a:lnTo>
                      <a:pt x="14" y="167"/>
                    </a:lnTo>
                    <a:lnTo>
                      <a:pt x="20" y="177"/>
                    </a:lnTo>
                    <a:lnTo>
                      <a:pt x="25" y="185"/>
                    </a:lnTo>
                    <a:lnTo>
                      <a:pt x="33" y="192"/>
                    </a:lnTo>
                    <a:lnTo>
                      <a:pt x="41" y="200"/>
                    </a:lnTo>
                    <a:lnTo>
                      <a:pt x="48" y="208"/>
                    </a:lnTo>
                    <a:lnTo>
                      <a:pt x="58" y="211"/>
                    </a:lnTo>
                    <a:lnTo>
                      <a:pt x="68" y="217"/>
                    </a:lnTo>
                    <a:lnTo>
                      <a:pt x="79" y="221"/>
                    </a:lnTo>
                    <a:lnTo>
                      <a:pt x="89" y="223"/>
                    </a:lnTo>
                    <a:lnTo>
                      <a:pt x="100" y="225"/>
                    </a:lnTo>
                    <a:lnTo>
                      <a:pt x="112" y="227"/>
                    </a:lnTo>
                    <a:lnTo>
                      <a:pt x="123" y="225"/>
                    </a:lnTo>
                    <a:lnTo>
                      <a:pt x="135" y="223"/>
                    </a:lnTo>
                    <a:lnTo>
                      <a:pt x="146" y="221"/>
                    </a:lnTo>
                    <a:lnTo>
                      <a:pt x="156" y="217"/>
                    </a:lnTo>
                    <a:lnTo>
                      <a:pt x="166" y="211"/>
                    </a:lnTo>
                    <a:lnTo>
                      <a:pt x="175" y="208"/>
                    </a:lnTo>
                    <a:lnTo>
                      <a:pt x="183" y="200"/>
                    </a:lnTo>
                    <a:lnTo>
                      <a:pt x="192" y="192"/>
                    </a:lnTo>
                    <a:lnTo>
                      <a:pt x="198" y="185"/>
                    </a:lnTo>
                    <a:lnTo>
                      <a:pt x="206" y="177"/>
                    </a:lnTo>
                    <a:lnTo>
                      <a:pt x="212" y="167"/>
                    </a:lnTo>
                    <a:lnTo>
                      <a:pt x="215" y="158"/>
                    </a:lnTo>
                    <a:lnTo>
                      <a:pt x="219" y="146"/>
                    </a:lnTo>
                    <a:lnTo>
                      <a:pt x="223" y="137"/>
                    </a:lnTo>
                    <a:lnTo>
                      <a:pt x="223" y="125"/>
                    </a:lnTo>
                    <a:lnTo>
                      <a:pt x="225" y="114"/>
                    </a:lnTo>
                    <a:close/>
                    <a:moveTo>
                      <a:pt x="215" y="114"/>
                    </a:moveTo>
                    <a:lnTo>
                      <a:pt x="215" y="125"/>
                    </a:lnTo>
                    <a:lnTo>
                      <a:pt x="214" y="135"/>
                    </a:lnTo>
                    <a:lnTo>
                      <a:pt x="212" y="144"/>
                    </a:lnTo>
                    <a:lnTo>
                      <a:pt x="208" y="154"/>
                    </a:lnTo>
                    <a:lnTo>
                      <a:pt x="204" y="163"/>
                    </a:lnTo>
                    <a:lnTo>
                      <a:pt x="198" y="171"/>
                    </a:lnTo>
                    <a:lnTo>
                      <a:pt x="192" y="179"/>
                    </a:lnTo>
                    <a:lnTo>
                      <a:pt x="187" y="186"/>
                    </a:lnTo>
                    <a:lnTo>
                      <a:pt x="179" y="194"/>
                    </a:lnTo>
                    <a:lnTo>
                      <a:pt x="171" y="200"/>
                    </a:lnTo>
                    <a:lnTo>
                      <a:pt x="162" y="206"/>
                    </a:lnTo>
                    <a:lnTo>
                      <a:pt x="152" y="209"/>
                    </a:lnTo>
                    <a:lnTo>
                      <a:pt x="143" y="213"/>
                    </a:lnTo>
                    <a:lnTo>
                      <a:pt x="133" y="215"/>
                    </a:lnTo>
                    <a:lnTo>
                      <a:pt x="123" y="217"/>
                    </a:lnTo>
                    <a:lnTo>
                      <a:pt x="112" y="217"/>
                    </a:lnTo>
                    <a:lnTo>
                      <a:pt x="102" y="217"/>
                    </a:lnTo>
                    <a:lnTo>
                      <a:pt x="91" y="215"/>
                    </a:lnTo>
                    <a:lnTo>
                      <a:pt x="81" y="213"/>
                    </a:lnTo>
                    <a:lnTo>
                      <a:pt x="72" y="209"/>
                    </a:lnTo>
                    <a:lnTo>
                      <a:pt x="62" y="206"/>
                    </a:lnTo>
                    <a:lnTo>
                      <a:pt x="54" y="200"/>
                    </a:lnTo>
                    <a:lnTo>
                      <a:pt x="47" y="194"/>
                    </a:lnTo>
                    <a:lnTo>
                      <a:pt x="39" y="186"/>
                    </a:lnTo>
                    <a:lnTo>
                      <a:pt x="31" y="179"/>
                    </a:lnTo>
                    <a:lnTo>
                      <a:pt x="25" y="171"/>
                    </a:lnTo>
                    <a:lnTo>
                      <a:pt x="22" y="163"/>
                    </a:lnTo>
                    <a:lnTo>
                      <a:pt x="16" y="154"/>
                    </a:lnTo>
                    <a:lnTo>
                      <a:pt x="12" y="144"/>
                    </a:lnTo>
                    <a:lnTo>
                      <a:pt x="10" y="135"/>
                    </a:lnTo>
                    <a:lnTo>
                      <a:pt x="8" y="125"/>
                    </a:lnTo>
                    <a:lnTo>
                      <a:pt x="8" y="114"/>
                    </a:lnTo>
                    <a:lnTo>
                      <a:pt x="8" y="102"/>
                    </a:lnTo>
                    <a:lnTo>
                      <a:pt x="10" y="92"/>
                    </a:lnTo>
                    <a:lnTo>
                      <a:pt x="12" y="83"/>
                    </a:lnTo>
                    <a:lnTo>
                      <a:pt x="16" y="73"/>
                    </a:lnTo>
                    <a:lnTo>
                      <a:pt x="22" y="64"/>
                    </a:lnTo>
                    <a:lnTo>
                      <a:pt x="25" y="56"/>
                    </a:lnTo>
                    <a:lnTo>
                      <a:pt x="31" y="48"/>
                    </a:lnTo>
                    <a:lnTo>
                      <a:pt x="39" y="41"/>
                    </a:lnTo>
                    <a:lnTo>
                      <a:pt x="47" y="33"/>
                    </a:lnTo>
                    <a:lnTo>
                      <a:pt x="54" y="27"/>
                    </a:lnTo>
                    <a:lnTo>
                      <a:pt x="62" y="21"/>
                    </a:lnTo>
                    <a:lnTo>
                      <a:pt x="72" y="18"/>
                    </a:lnTo>
                    <a:lnTo>
                      <a:pt x="81" y="14"/>
                    </a:lnTo>
                    <a:lnTo>
                      <a:pt x="91" y="12"/>
                    </a:lnTo>
                    <a:lnTo>
                      <a:pt x="102" y="10"/>
                    </a:lnTo>
                    <a:lnTo>
                      <a:pt x="112" y="10"/>
                    </a:lnTo>
                    <a:lnTo>
                      <a:pt x="123" y="10"/>
                    </a:lnTo>
                    <a:lnTo>
                      <a:pt x="133" y="12"/>
                    </a:lnTo>
                    <a:lnTo>
                      <a:pt x="143" y="14"/>
                    </a:lnTo>
                    <a:lnTo>
                      <a:pt x="152" y="18"/>
                    </a:lnTo>
                    <a:lnTo>
                      <a:pt x="162" y="21"/>
                    </a:lnTo>
                    <a:lnTo>
                      <a:pt x="171" y="27"/>
                    </a:lnTo>
                    <a:lnTo>
                      <a:pt x="179" y="33"/>
                    </a:lnTo>
                    <a:lnTo>
                      <a:pt x="187" y="41"/>
                    </a:lnTo>
                    <a:lnTo>
                      <a:pt x="192" y="48"/>
                    </a:lnTo>
                    <a:lnTo>
                      <a:pt x="198" y="56"/>
                    </a:lnTo>
                    <a:lnTo>
                      <a:pt x="204" y="64"/>
                    </a:lnTo>
                    <a:lnTo>
                      <a:pt x="208" y="73"/>
                    </a:lnTo>
                    <a:lnTo>
                      <a:pt x="212" y="83"/>
                    </a:lnTo>
                    <a:lnTo>
                      <a:pt x="214" y="92"/>
                    </a:lnTo>
                    <a:lnTo>
                      <a:pt x="215" y="102"/>
                    </a:lnTo>
                    <a:lnTo>
                      <a:pt x="215" y="11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" name="Freeform 193">
                <a:extLst>
                  <a:ext uri="{FF2B5EF4-FFF2-40B4-BE49-F238E27FC236}">
                    <a16:creationId xmlns:a16="http://schemas.microsoft.com/office/drawing/2014/main" id="{9E766D1C-C869-4630-B008-0707514622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8" y="2072"/>
                <a:ext cx="217" cy="215"/>
              </a:xfrm>
              <a:custGeom>
                <a:avLst/>
                <a:gdLst>
                  <a:gd name="T0" fmla="*/ 215 w 217"/>
                  <a:gd name="T1" fmla="*/ 96 h 215"/>
                  <a:gd name="T2" fmla="*/ 211 w 217"/>
                  <a:gd name="T3" fmla="*/ 75 h 215"/>
                  <a:gd name="T4" fmla="*/ 204 w 217"/>
                  <a:gd name="T5" fmla="*/ 56 h 215"/>
                  <a:gd name="T6" fmla="*/ 192 w 217"/>
                  <a:gd name="T7" fmla="*/ 38 h 215"/>
                  <a:gd name="T8" fmla="*/ 177 w 217"/>
                  <a:gd name="T9" fmla="*/ 23 h 215"/>
                  <a:gd name="T10" fmla="*/ 160 w 217"/>
                  <a:gd name="T11" fmla="*/ 12 h 215"/>
                  <a:gd name="T12" fmla="*/ 140 w 217"/>
                  <a:gd name="T13" fmla="*/ 4 h 215"/>
                  <a:gd name="T14" fmla="*/ 119 w 217"/>
                  <a:gd name="T15" fmla="*/ 0 h 215"/>
                  <a:gd name="T16" fmla="*/ 96 w 217"/>
                  <a:gd name="T17" fmla="*/ 0 h 215"/>
                  <a:gd name="T18" fmla="*/ 75 w 217"/>
                  <a:gd name="T19" fmla="*/ 4 h 215"/>
                  <a:gd name="T20" fmla="*/ 56 w 217"/>
                  <a:gd name="T21" fmla="*/ 12 h 215"/>
                  <a:gd name="T22" fmla="*/ 39 w 217"/>
                  <a:gd name="T23" fmla="*/ 23 h 215"/>
                  <a:gd name="T24" fmla="*/ 25 w 217"/>
                  <a:gd name="T25" fmla="*/ 38 h 215"/>
                  <a:gd name="T26" fmla="*/ 14 w 217"/>
                  <a:gd name="T27" fmla="*/ 56 h 215"/>
                  <a:gd name="T28" fmla="*/ 4 w 217"/>
                  <a:gd name="T29" fmla="*/ 75 h 215"/>
                  <a:gd name="T30" fmla="*/ 0 w 217"/>
                  <a:gd name="T31" fmla="*/ 96 h 215"/>
                  <a:gd name="T32" fmla="*/ 0 w 217"/>
                  <a:gd name="T33" fmla="*/ 119 h 215"/>
                  <a:gd name="T34" fmla="*/ 4 w 217"/>
                  <a:gd name="T35" fmla="*/ 140 h 215"/>
                  <a:gd name="T36" fmla="*/ 14 w 217"/>
                  <a:gd name="T37" fmla="*/ 159 h 215"/>
                  <a:gd name="T38" fmla="*/ 25 w 217"/>
                  <a:gd name="T39" fmla="*/ 177 h 215"/>
                  <a:gd name="T40" fmla="*/ 39 w 217"/>
                  <a:gd name="T41" fmla="*/ 192 h 215"/>
                  <a:gd name="T42" fmla="*/ 56 w 217"/>
                  <a:gd name="T43" fmla="*/ 203 h 215"/>
                  <a:gd name="T44" fmla="*/ 75 w 217"/>
                  <a:gd name="T45" fmla="*/ 211 h 215"/>
                  <a:gd name="T46" fmla="*/ 96 w 217"/>
                  <a:gd name="T47" fmla="*/ 215 h 215"/>
                  <a:gd name="T48" fmla="*/ 119 w 217"/>
                  <a:gd name="T49" fmla="*/ 215 h 215"/>
                  <a:gd name="T50" fmla="*/ 140 w 217"/>
                  <a:gd name="T51" fmla="*/ 211 h 215"/>
                  <a:gd name="T52" fmla="*/ 160 w 217"/>
                  <a:gd name="T53" fmla="*/ 203 h 215"/>
                  <a:gd name="T54" fmla="*/ 177 w 217"/>
                  <a:gd name="T55" fmla="*/ 192 h 215"/>
                  <a:gd name="T56" fmla="*/ 192 w 217"/>
                  <a:gd name="T57" fmla="*/ 177 h 215"/>
                  <a:gd name="T58" fmla="*/ 204 w 217"/>
                  <a:gd name="T59" fmla="*/ 159 h 215"/>
                  <a:gd name="T60" fmla="*/ 211 w 217"/>
                  <a:gd name="T61" fmla="*/ 140 h 215"/>
                  <a:gd name="T62" fmla="*/ 215 w 217"/>
                  <a:gd name="T63" fmla="*/ 119 h 215"/>
                  <a:gd name="T64" fmla="*/ 208 w 217"/>
                  <a:gd name="T65" fmla="*/ 108 h 215"/>
                  <a:gd name="T66" fmla="*/ 206 w 217"/>
                  <a:gd name="T67" fmla="*/ 127 h 215"/>
                  <a:gd name="T68" fmla="*/ 200 w 217"/>
                  <a:gd name="T69" fmla="*/ 146 h 215"/>
                  <a:gd name="T70" fmla="*/ 179 w 217"/>
                  <a:gd name="T71" fmla="*/ 179 h 215"/>
                  <a:gd name="T72" fmla="*/ 146 w 217"/>
                  <a:gd name="T73" fmla="*/ 200 h 215"/>
                  <a:gd name="T74" fmla="*/ 129 w 217"/>
                  <a:gd name="T75" fmla="*/ 205 h 215"/>
                  <a:gd name="T76" fmla="*/ 108 w 217"/>
                  <a:gd name="T77" fmla="*/ 207 h 215"/>
                  <a:gd name="T78" fmla="*/ 89 w 217"/>
                  <a:gd name="T79" fmla="*/ 205 h 215"/>
                  <a:gd name="T80" fmla="*/ 69 w 217"/>
                  <a:gd name="T81" fmla="*/ 200 h 215"/>
                  <a:gd name="T82" fmla="*/ 37 w 217"/>
                  <a:gd name="T83" fmla="*/ 179 h 215"/>
                  <a:gd name="T84" fmla="*/ 16 w 217"/>
                  <a:gd name="T85" fmla="*/ 146 h 215"/>
                  <a:gd name="T86" fmla="*/ 10 w 217"/>
                  <a:gd name="T87" fmla="*/ 127 h 215"/>
                  <a:gd name="T88" fmla="*/ 8 w 217"/>
                  <a:gd name="T89" fmla="*/ 108 h 215"/>
                  <a:gd name="T90" fmla="*/ 10 w 217"/>
                  <a:gd name="T91" fmla="*/ 88 h 215"/>
                  <a:gd name="T92" fmla="*/ 16 w 217"/>
                  <a:gd name="T93" fmla="*/ 69 h 215"/>
                  <a:gd name="T94" fmla="*/ 37 w 217"/>
                  <a:gd name="T95" fmla="*/ 36 h 215"/>
                  <a:gd name="T96" fmla="*/ 69 w 217"/>
                  <a:gd name="T97" fmla="*/ 15 h 215"/>
                  <a:gd name="T98" fmla="*/ 89 w 217"/>
                  <a:gd name="T99" fmla="*/ 10 h 215"/>
                  <a:gd name="T100" fmla="*/ 108 w 217"/>
                  <a:gd name="T101" fmla="*/ 8 h 215"/>
                  <a:gd name="T102" fmla="*/ 129 w 217"/>
                  <a:gd name="T103" fmla="*/ 10 h 215"/>
                  <a:gd name="T104" fmla="*/ 146 w 217"/>
                  <a:gd name="T105" fmla="*/ 15 h 215"/>
                  <a:gd name="T106" fmla="*/ 179 w 217"/>
                  <a:gd name="T107" fmla="*/ 36 h 215"/>
                  <a:gd name="T108" fmla="*/ 200 w 217"/>
                  <a:gd name="T109" fmla="*/ 69 h 215"/>
                  <a:gd name="T110" fmla="*/ 206 w 217"/>
                  <a:gd name="T111" fmla="*/ 88 h 215"/>
                  <a:gd name="T112" fmla="*/ 208 w 217"/>
                  <a:gd name="T113" fmla="*/ 108 h 2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17"/>
                  <a:gd name="T172" fmla="*/ 0 h 215"/>
                  <a:gd name="T173" fmla="*/ 217 w 217"/>
                  <a:gd name="T174" fmla="*/ 215 h 21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17" h="215">
                    <a:moveTo>
                      <a:pt x="217" y="108"/>
                    </a:moveTo>
                    <a:lnTo>
                      <a:pt x="215" y="96"/>
                    </a:lnTo>
                    <a:lnTo>
                      <a:pt x="213" y="86"/>
                    </a:lnTo>
                    <a:lnTo>
                      <a:pt x="211" y="75"/>
                    </a:lnTo>
                    <a:lnTo>
                      <a:pt x="208" y="65"/>
                    </a:lnTo>
                    <a:lnTo>
                      <a:pt x="204" y="56"/>
                    </a:lnTo>
                    <a:lnTo>
                      <a:pt x="198" y="46"/>
                    </a:lnTo>
                    <a:lnTo>
                      <a:pt x="192" y="38"/>
                    </a:lnTo>
                    <a:lnTo>
                      <a:pt x="185" y="31"/>
                    </a:lnTo>
                    <a:lnTo>
                      <a:pt x="177" y="23"/>
                    </a:lnTo>
                    <a:lnTo>
                      <a:pt x="169" y="17"/>
                    </a:lnTo>
                    <a:lnTo>
                      <a:pt x="160" y="12"/>
                    </a:lnTo>
                    <a:lnTo>
                      <a:pt x="150" y="8"/>
                    </a:lnTo>
                    <a:lnTo>
                      <a:pt x="140" y="4"/>
                    </a:lnTo>
                    <a:lnTo>
                      <a:pt x="131" y="2"/>
                    </a:lnTo>
                    <a:lnTo>
                      <a:pt x="119" y="0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87" y="2"/>
                    </a:lnTo>
                    <a:lnTo>
                      <a:pt x="75" y="4"/>
                    </a:lnTo>
                    <a:lnTo>
                      <a:pt x="66" y="8"/>
                    </a:lnTo>
                    <a:lnTo>
                      <a:pt x="56" y="12"/>
                    </a:lnTo>
                    <a:lnTo>
                      <a:pt x="48" y="17"/>
                    </a:lnTo>
                    <a:lnTo>
                      <a:pt x="39" y="23"/>
                    </a:lnTo>
                    <a:lnTo>
                      <a:pt x="31" y="31"/>
                    </a:lnTo>
                    <a:lnTo>
                      <a:pt x="25" y="38"/>
                    </a:lnTo>
                    <a:lnTo>
                      <a:pt x="18" y="46"/>
                    </a:lnTo>
                    <a:lnTo>
                      <a:pt x="14" y="56"/>
                    </a:lnTo>
                    <a:lnTo>
                      <a:pt x="8" y="65"/>
                    </a:lnTo>
                    <a:lnTo>
                      <a:pt x="4" y="75"/>
                    </a:lnTo>
                    <a:lnTo>
                      <a:pt x="2" y="86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19"/>
                    </a:lnTo>
                    <a:lnTo>
                      <a:pt x="2" y="129"/>
                    </a:lnTo>
                    <a:lnTo>
                      <a:pt x="4" y="140"/>
                    </a:lnTo>
                    <a:lnTo>
                      <a:pt x="8" y="150"/>
                    </a:lnTo>
                    <a:lnTo>
                      <a:pt x="14" y="159"/>
                    </a:lnTo>
                    <a:lnTo>
                      <a:pt x="18" y="169"/>
                    </a:lnTo>
                    <a:lnTo>
                      <a:pt x="25" y="177"/>
                    </a:lnTo>
                    <a:lnTo>
                      <a:pt x="31" y="184"/>
                    </a:lnTo>
                    <a:lnTo>
                      <a:pt x="39" y="192"/>
                    </a:lnTo>
                    <a:lnTo>
                      <a:pt x="48" y="198"/>
                    </a:lnTo>
                    <a:lnTo>
                      <a:pt x="56" y="203"/>
                    </a:lnTo>
                    <a:lnTo>
                      <a:pt x="66" y="207"/>
                    </a:lnTo>
                    <a:lnTo>
                      <a:pt x="75" y="211"/>
                    </a:lnTo>
                    <a:lnTo>
                      <a:pt x="87" y="213"/>
                    </a:lnTo>
                    <a:lnTo>
                      <a:pt x="96" y="215"/>
                    </a:lnTo>
                    <a:lnTo>
                      <a:pt x="108" y="215"/>
                    </a:lnTo>
                    <a:lnTo>
                      <a:pt x="119" y="215"/>
                    </a:lnTo>
                    <a:lnTo>
                      <a:pt x="131" y="213"/>
                    </a:lnTo>
                    <a:lnTo>
                      <a:pt x="140" y="211"/>
                    </a:lnTo>
                    <a:lnTo>
                      <a:pt x="150" y="207"/>
                    </a:lnTo>
                    <a:lnTo>
                      <a:pt x="160" y="203"/>
                    </a:lnTo>
                    <a:lnTo>
                      <a:pt x="169" y="198"/>
                    </a:lnTo>
                    <a:lnTo>
                      <a:pt x="177" y="192"/>
                    </a:lnTo>
                    <a:lnTo>
                      <a:pt x="185" y="184"/>
                    </a:lnTo>
                    <a:lnTo>
                      <a:pt x="192" y="177"/>
                    </a:lnTo>
                    <a:lnTo>
                      <a:pt x="198" y="169"/>
                    </a:lnTo>
                    <a:lnTo>
                      <a:pt x="204" y="159"/>
                    </a:lnTo>
                    <a:lnTo>
                      <a:pt x="208" y="150"/>
                    </a:lnTo>
                    <a:lnTo>
                      <a:pt x="211" y="140"/>
                    </a:lnTo>
                    <a:lnTo>
                      <a:pt x="213" y="129"/>
                    </a:lnTo>
                    <a:lnTo>
                      <a:pt x="215" y="119"/>
                    </a:lnTo>
                    <a:lnTo>
                      <a:pt x="217" y="108"/>
                    </a:lnTo>
                    <a:close/>
                    <a:moveTo>
                      <a:pt x="208" y="108"/>
                    </a:moveTo>
                    <a:lnTo>
                      <a:pt x="208" y="117"/>
                    </a:lnTo>
                    <a:lnTo>
                      <a:pt x="206" y="127"/>
                    </a:lnTo>
                    <a:lnTo>
                      <a:pt x="204" y="136"/>
                    </a:lnTo>
                    <a:lnTo>
                      <a:pt x="200" y="146"/>
                    </a:lnTo>
                    <a:lnTo>
                      <a:pt x="190" y="163"/>
                    </a:lnTo>
                    <a:lnTo>
                      <a:pt x="179" y="179"/>
                    </a:lnTo>
                    <a:lnTo>
                      <a:pt x="163" y="190"/>
                    </a:lnTo>
                    <a:lnTo>
                      <a:pt x="146" y="200"/>
                    </a:lnTo>
                    <a:lnTo>
                      <a:pt x="139" y="203"/>
                    </a:lnTo>
                    <a:lnTo>
                      <a:pt x="129" y="205"/>
                    </a:lnTo>
                    <a:lnTo>
                      <a:pt x="119" y="207"/>
                    </a:lnTo>
                    <a:lnTo>
                      <a:pt x="108" y="207"/>
                    </a:lnTo>
                    <a:lnTo>
                      <a:pt x="98" y="207"/>
                    </a:lnTo>
                    <a:lnTo>
                      <a:pt x="89" y="205"/>
                    </a:lnTo>
                    <a:lnTo>
                      <a:pt x="79" y="203"/>
                    </a:lnTo>
                    <a:lnTo>
                      <a:pt x="69" y="200"/>
                    </a:lnTo>
                    <a:lnTo>
                      <a:pt x="52" y="190"/>
                    </a:lnTo>
                    <a:lnTo>
                      <a:pt x="37" y="179"/>
                    </a:lnTo>
                    <a:lnTo>
                      <a:pt x="25" y="163"/>
                    </a:lnTo>
                    <a:lnTo>
                      <a:pt x="16" y="146"/>
                    </a:lnTo>
                    <a:lnTo>
                      <a:pt x="14" y="136"/>
                    </a:lnTo>
                    <a:lnTo>
                      <a:pt x="10" y="127"/>
                    </a:lnTo>
                    <a:lnTo>
                      <a:pt x="8" y="117"/>
                    </a:lnTo>
                    <a:lnTo>
                      <a:pt x="8" y="108"/>
                    </a:lnTo>
                    <a:lnTo>
                      <a:pt x="8" y="98"/>
                    </a:lnTo>
                    <a:lnTo>
                      <a:pt x="10" y="88"/>
                    </a:lnTo>
                    <a:lnTo>
                      <a:pt x="14" y="79"/>
                    </a:lnTo>
                    <a:lnTo>
                      <a:pt x="16" y="69"/>
                    </a:lnTo>
                    <a:lnTo>
                      <a:pt x="25" y="52"/>
                    </a:lnTo>
                    <a:lnTo>
                      <a:pt x="37" y="36"/>
                    </a:lnTo>
                    <a:lnTo>
                      <a:pt x="52" y="25"/>
                    </a:lnTo>
                    <a:lnTo>
                      <a:pt x="69" y="15"/>
                    </a:lnTo>
                    <a:lnTo>
                      <a:pt x="79" y="12"/>
                    </a:lnTo>
                    <a:lnTo>
                      <a:pt x="89" y="10"/>
                    </a:lnTo>
                    <a:lnTo>
                      <a:pt x="98" y="8"/>
                    </a:lnTo>
                    <a:lnTo>
                      <a:pt x="108" y="8"/>
                    </a:lnTo>
                    <a:lnTo>
                      <a:pt x="119" y="8"/>
                    </a:lnTo>
                    <a:lnTo>
                      <a:pt x="129" y="10"/>
                    </a:lnTo>
                    <a:lnTo>
                      <a:pt x="139" y="12"/>
                    </a:lnTo>
                    <a:lnTo>
                      <a:pt x="146" y="15"/>
                    </a:lnTo>
                    <a:lnTo>
                      <a:pt x="163" y="25"/>
                    </a:lnTo>
                    <a:lnTo>
                      <a:pt x="179" y="36"/>
                    </a:lnTo>
                    <a:lnTo>
                      <a:pt x="190" y="52"/>
                    </a:lnTo>
                    <a:lnTo>
                      <a:pt x="200" y="69"/>
                    </a:lnTo>
                    <a:lnTo>
                      <a:pt x="204" y="79"/>
                    </a:lnTo>
                    <a:lnTo>
                      <a:pt x="206" y="88"/>
                    </a:lnTo>
                    <a:lnTo>
                      <a:pt x="208" y="98"/>
                    </a:lnTo>
                    <a:lnTo>
                      <a:pt x="208" y="108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" name="Freeform 194">
                <a:extLst>
                  <a:ext uri="{FF2B5EF4-FFF2-40B4-BE49-F238E27FC236}">
                    <a16:creationId xmlns:a16="http://schemas.microsoft.com/office/drawing/2014/main" id="{6C5E7025-C59F-49EA-BD19-19F451DABE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2" y="2076"/>
                <a:ext cx="207" cy="207"/>
              </a:xfrm>
              <a:custGeom>
                <a:avLst/>
                <a:gdLst>
                  <a:gd name="T0" fmla="*/ 207 w 207"/>
                  <a:gd name="T1" fmla="*/ 92 h 207"/>
                  <a:gd name="T2" fmla="*/ 204 w 207"/>
                  <a:gd name="T3" fmla="*/ 73 h 207"/>
                  <a:gd name="T4" fmla="*/ 196 w 207"/>
                  <a:gd name="T5" fmla="*/ 54 h 207"/>
                  <a:gd name="T6" fmla="*/ 184 w 207"/>
                  <a:gd name="T7" fmla="*/ 38 h 207"/>
                  <a:gd name="T8" fmla="*/ 171 w 207"/>
                  <a:gd name="T9" fmla="*/ 23 h 207"/>
                  <a:gd name="T10" fmla="*/ 154 w 207"/>
                  <a:gd name="T11" fmla="*/ 11 h 207"/>
                  <a:gd name="T12" fmla="*/ 135 w 207"/>
                  <a:gd name="T13" fmla="*/ 4 h 207"/>
                  <a:gd name="T14" fmla="*/ 115 w 207"/>
                  <a:gd name="T15" fmla="*/ 0 h 207"/>
                  <a:gd name="T16" fmla="*/ 94 w 207"/>
                  <a:gd name="T17" fmla="*/ 0 h 207"/>
                  <a:gd name="T18" fmla="*/ 73 w 207"/>
                  <a:gd name="T19" fmla="*/ 4 h 207"/>
                  <a:gd name="T20" fmla="*/ 54 w 207"/>
                  <a:gd name="T21" fmla="*/ 11 h 207"/>
                  <a:gd name="T22" fmla="*/ 39 w 207"/>
                  <a:gd name="T23" fmla="*/ 23 h 207"/>
                  <a:gd name="T24" fmla="*/ 23 w 207"/>
                  <a:gd name="T25" fmla="*/ 38 h 207"/>
                  <a:gd name="T26" fmla="*/ 14 w 207"/>
                  <a:gd name="T27" fmla="*/ 54 h 207"/>
                  <a:gd name="T28" fmla="*/ 4 w 207"/>
                  <a:gd name="T29" fmla="*/ 73 h 207"/>
                  <a:gd name="T30" fmla="*/ 0 w 207"/>
                  <a:gd name="T31" fmla="*/ 92 h 207"/>
                  <a:gd name="T32" fmla="*/ 0 w 207"/>
                  <a:gd name="T33" fmla="*/ 115 h 207"/>
                  <a:gd name="T34" fmla="*/ 4 w 207"/>
                  <a:gd name="T35" fmla="*/ 134 h 207"/>
                  <a:gd name="T36" fmla="*/ 14 w 207"/>
                  <a:gd name="T37" fmla="*/ 153 h 207"/>
                  <a:gd name="T38" fmla="*/ 23 w 207"/>
                  <a:gd name="T39" fmla="*/ 169 h 207"/>
                  <a:gd name="T40" fmla="*/ 39 w 207"/>
                  <a:gd name="T41" fmla="*/ 184 h 207"/>
                  <a:gd name="T42" fmla="*/ 54 w 207"/>
                  <a:gd name="T43" fmla="*/ 196 h 207"/>
                  <a:gd name="T44" fmla="*/ 73 w 207"/>
                  <a:gd name="T45" fmla="*/ 203 h 207"/>
                  <a:gd name="T46" fmla="*/ 94 w 207"/>
                  <a:gd name="T47" fmla="*/ 207 h 207"/>
                  <a:gd name="T48" fmla="*/ 115 w 207"/>
                  <a:gd name="T49" fmla="*/ 207 h 207"/>
                  <a:gd name="T50" fmla="*/ 135 w 207"/>
                  <a:gd name="T51" fmla="*/ 203 h 207"/>
                  <a:gd name="T52" fmla="*/ 154 w 207"/>
                  <a:gd name="T53" fmla="*/ 196 h 207"/>
                  <a:gd name="T54" fmla="*/ 171 w 207"/>
                  <a:gd name="T55" fmla="*/ 184 h 207"/>
                  <a:gd name="T56" fmla="*/ 184 w 207"/>
                  <a:gd name="T57" fmla="*/ 169 h 207"/>
                  <a:gd name="T58" fmla="*/ 196 w 207"/>
                  <a:gd name="T59" fmla="*/ 153 h 207"/>
                  <a:gd name="T60" fmla="*/ 204 w 207"/>
                  <a:gd name="T61" fmla="*/ 134 h 207"/>
                  <a:gd name="T62" fmla="*/ 207 w 207"/>
                  <a:gd name="T63" fmla="*/ 115 h 207"/>
                  <a:gd name="T64" fmla="*/ 200 w 207"/>
                  <a:gd name="T65" fmla="*/ 104 h 207"/>
                  <a:gd name="T66" fmla="*/ 192 w 207"/>
                  <a:gd name="T67" fmla="*/ 140 h 207"/>
                  <a:gd name="T68" fmla="*/ 171 w 207"/>
                  <a:gd name="T69" fmla="*/ 171 h 207"/>
                  <a:gd name="T70" fmla="*/ 142 w 207"/>
                  <a:gd name="T71" fmla="*/ 192 h 207"/>
                  <a:gd name="T72" fmla="*/ 104 w 207"/>
                  <a:gd name="T73" fmla="*/ 199 h 207"/>
                  <a:gd name="T74" fmla="*/ 67 w 207"/>
                  <a:gd name="T75" fmla="*/ 192 h 207"/>
                  <a:gd name="T76" fmla="*/ 37 w 207"/>
                  <a:gd name="T77" fmla="*/ 171 h 207"/>
                  <a:gd name="T78" fmla="*/ 16 w 207"/>
                  <a:gd name="T79" fmla="*/ 140 h 207"/>
                  <a:gd name="T80" fmla="*/ 8 w 207"/>
                  <a:gd name="T81" fmla="*/ 104 h 207"/>
                  <a:gd name="T82" fmla="*/ 16 w 207"/>
                  <a:gd name="T83" fmla="*/ 67 h 207"/>
                  <a:gd name="T84" fmla="*/ 37 w 207"/>
                  <a:gd name="T85" fmla="*/ 36 h 207"/>
                  <a:gd name="T86" fmla="*/ 67 w 207"/>
                  <a:gd name="T87" fmla="*/ 15 h 207"/>
                  <a:gd name="T88" fmla="*/ 104 w 207"/>
                  <a:gd name="T89" fmla="*/ 8 h 207"/>
                  <a:gd name="T90" fmla="*/ 142 w 207"/>
                  <a:gd name="T91" fmla="*/ 15 h 207"/>
                  <a:gd name="T92" fmla="*/ 171 w 207"/>
                  <a:gd name="T93" fmla="*/ 36 h 207"/>
                  <a:gd name="T94" fmla="*/ 192 w 207"/>
                  <a:gd name="T95" fmla="*/ 67 h 207"/>
                  <a:gd name="T96" fmla="*/ 200 w 207"/>
                  <a:gd name="T97" fmla="*/ 104 h 20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7"/>
                  <a:gd name="T148" fmla="*/ 0 h 207"/>
                  <a:gd name="T149" fmla="*/ 207 w 207"/>
                  <a:gd name="T150" fmla="*/ 207 h 20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7" h="207">
                    <a:moveTo>
                      <a:pt x="207" y="104"/>
                    </a:moveTo>
                    <a:lnTo>
                      <a:pt x="207" y="92"/>
                    </a:lnTo>
                    <a:lnTo>
                      <a:pt x="206" y="82"/>
                    </a:lnTo>
                    <a:lnTo>
                      <a:pt x="204" y="73"/>
                    </a:lnTo>
                    <a:lnTo>
                      <a:pt x="200" y="63"/>
                    </a:lnTo>
                    <a:lnTo>
                      <a:pt x="196" y="54"/>
                    </a:lnTo>
                    <a:lnTo>
                      <a:pt x="190" y="46"/>
                    </a:lnTo>
                    <a:lnTo>
                      <a:pt x="184" y="38"/>
                    </a:lnTo>
                    <a:lnTo>
                      <a:pt x="179" y="31"/>
                    </a:lnTo>
                    <a:lnTo>
                      <a:pt x="171" y="23"/>
                    </a:lnTo>
                    <a:lnTo>
                      <a:pt x="163" y="17"/>
                    </a:lnTo>
                    <a:lnTo>
                      <a:pt x="154" y="11"/>
                    </a:lnTo>
                    <a:lnTo>
                      <a:pt x="144" y="8"/>
                    </a:lnTo>
                    <a:lnTo>
                      <a:pt x="135" y="4"/>
                    </a:lnTo>
                    <a:lnTo>
                      <a:pt x="125" y="2"/>
                    </a:lnTo>
                    <a:lnTo>
                      <a:pt x="115" y="0"/>
                    </a:lnTo>
                    <a:lnTo>
                      <a:pt x="104" y="0"/>
                    </a:lnTo>
                    <a:lnTo>
                      <a:pt x="94" y="0"/>
                    </a:lnTo>
                    <a:lnTo>
                      <a:pt x="83" y="2"/>
                    </a:lnTo>
                    <a:lnTo>
                      <a:pt x="73" y="4"/>
                    </a:lnTo>
                    <a:lnTo>
                      <a:pt x="64" y="8"/>
                    </a:lnTo>
                    <a:lnTo>
                      <a:pt x="54" y="11"/>
                    </a:lnTo>
                    <a:lnTo>
                      <a:pt x="46" y="17"/>
                    </a:lnTo>
                    <a:lnTo>
                      <a:pt x="39" y="23"/>
                    </a:lnTo>
                    <a:lnTo>
                      <a:pt x="31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4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4"/>
                    </a:lnTo>
                    <a:lnTo>
                      <a:pt x="0" y="115"/>
                    </a:lnTo>
                    <a:lnTo>
                      <a:pt x="2" y="125"/>
                    </a:lnTo>
                    <a:lnTo>
                      <a:pt x="4" y="134"/>
                    </a:lnTo>
                    <a:lnTo>
                      <a:pt x="8" y="144"/>
                    </a:lnTo>
                    <a:lnTo>
                      <a:pt x="14" y="153"/>
                    </a:lnTo>
                    <a:lnTo>
                      <a:pt x="17" y="161"/>
                    </a:lnTo>
                    <a:lnTo>
                      <a:pt x="23" y="169"/>
                    </a:lnTo>
                    <a:lnTo>
                      <a:pt x="31" y="176"/>
                    </a:lnTo>
                    <a:lnTo>
                      <a:pt x="39" y="184"/>
                    </a:lnTo>
                    <a:lnTo>
                      <a:pt x="46" y="190"/>
                    </a:lnTo>
                    <a:lnTo>
                      <a:pt x="54" y="196"/>
                    </a:lnTo>
                    <a:lnTo>
                      <a:pt x="64" y="199"/>
                    </a:lnTo>
                    <a:lnTo>
                      <a:pt x="73" y="203"/>
                    </a:lnTo>
                    <a:lnTo>
                      <a:pt x="83" y="205"/>
                    </a:lnTo>
                    <a:lnTo>
                      <a:pt x="94" y="207"/>
                    </a:lnTo>
                    <a:lnTo>
                      <a:pt x="104" y="207"/>
                    </a:lnTo>
                    <a:lnTo>
                      <a:pt x="115" y="207"/>
                    </a:lnTo>
                    <a:lnTo>
                      <a:pt x="125" y="205"/>
                    </a:lnTo>
                    <a:lnTo>
                      <a:pt x="135" y="203"/>
                    </a:lnTo>
                    <a:lnTo>
                      <a:pt x="144" y="199"/>
                    </a:lnTo>
                    <a:lnTo>
                      <a:pt x="154" y="196"/>
                    </a:lnTo>
                    <a:lnTo>
                      <a:pt x="163" y="190"/>
                    </a:lnTo>
                    <a:lnTo>
                      <a:pt x="171" y="184"/>
                    </a:lnTo>
                    <a:lnTo>
                      <a:pt x="179" y="176"/>
                    </a:lnTo>
                    <a:lnTo>
                      <a:pt x="184" y="169"/>
                    </a:lnTo>
                    <a:lnTo>
                      <a:pt x="190" y="161"/>
                    </a:lnTo>
                    <a:lnTo>
                      <a:pt x="196" y="153"/>
                    </a:lnTo>
                    <a:lnTo>
                      <a:pt x="200" y="144"/>
                    </a:lnTo>
                    <a:lnTo>
                      <a:pt x="204" y="134"/>
                    </a:lnTo>
                    <a:lnTo>
                      <a:pt x="206" y="125"/>
                    </a:lnTo>
                    <a:lnTo>
                      <a:pt x="207" y="115"/>
                    </a:lnTo>
                    <a:lnTo>
                      <a:pt x="207" y="104"/>
                    </a:lnTo>
                    <a:close/>
                    <a:moveTo>
                      <a:pt x="200" y="104"/>
                    </a:moveTo>
                    <a:lnTo>
                      <a:pt x="198" y="123"/>
                    </a:lnTo>
                    <a:lnTo>
                      <a:pt x="192" y="140"/>
                    </a:lnTo>
                    <a:lnTo>
                      <a:pt x="184" y="157"/>
                    </a:lnTo>
                    <a:lnTo>
                      <a:pt x="171" y="171"/>
                    </a:lnTo>
                    <a:lnTo>
                      <a:pt x="158" y="182"/>
                    </a:lnTo>
                    <a:lnTo>
                      <a:pt x="142" y="192"/>
                    </a:lnTo>
                    <a:lnTo>
                      <a:pt x="123" y="198"/>
                    </a:lnTo>
                    <a:lnTo>
                      <a:pt x="104" y="199"/>
                    </a:lnTo>
                    <a:lnTo>
                      <a:pt x="85" y="198"/>
                    </a:lnTo>
                    <a:lnTo>
                      <a:pt x="67" y="192"/>
                    </a:lnTo>
                    <a:lnTo>
                      <a:pt x="50" y="182"/>
                    </a:lnTo>
                    <a:lnTo>
                      <a:pt x="37" y="171"/>
                    </a:lnTo>
                    <a:lnTo>
                      <a:pt x="25" y="157"/>
                    </a:lnTo>
                    <a:lnTo>
                      <a:pt x="16" y="140"/>
                    </a:lnTo>
                    <a:lnTo>
                      <a:pt x="10" y="123"/>
                    </a:lnTo>
                    <a:lnTo>
                      <a:pt x="8" y="104"/>
                    </a:lnTo>
                    <a:lnTo>
                      <a:pt x="10" y="84"/>
                    </a:lnTo>
                    <a:lnTo>
                      <a:pt x="16" y="67"/>
                    </a:lnTo>
                    <a:lnTo>
                      <a:pt x="25" y="50"/>
                    </a:lnTo>
                    <a:lnTo>
                      <a:pt x="37" y="36"/>
                    </a:lnTo>
                    <a:lnTo>
                      <a:pt x="50" y="25"/>
                    </a:lnTo>
                    <a:lnTo>
                      <a:pt x="67" y="15"/>
                    </a:lnTo>
                    <a:lnTo>
                      <a:pt x="85" y="9"/>
                    </a:lnTo>
                    <a:lnTo>
                      <a:pt x="104" y="8"/>
                    </a:lnTo>
                    <a:lnTo>
                      <a:pt x="123" y="9"/>
                    </a:lnTo>
                    <a:lnTo>
                      <a:pt x="142" y="15"/>
                    </a:lnTo>
                    <a:lnTo>
                      <a:pt x="158" y="25"/>
                    </a:lnTo>
                    <a:lnTo>
                      <a:pt x="171" y="36"/>
                    </a:lnTo>
                    <a:lnTo>
                      <a:pt x="184" y="50"/>
                    </a:lnTo>
                    <a:lnTo>
                      <a:pt x="192" y="67"/>
                    </a:lnTo>
                    <a:lnTo>
                      <a:pt x="198" y="84"/>
                    </a:lnTo>
                    <a:lnTo>
                      <a:pt x="200" y="10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" name="Freeform 195">
                <a:extLst>
                  <a:ext uri="{FF2B5EF4-FFF2-40B4-BE49-F238E27FC236}">
                    <a16:creationId xmlns:a16="http://schemas.microsoft.com/office/drawing/2014/main" id="{A0A3470F-364D-4710-A4C4-FF756081D2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6" y="2080"/>
                <a:ext cx="200" cy="199"/>
              </a:xfrm>
              <a:custGeom>
                <a:avLst/>
                <a:gdLst>
                  <a:gd name="T0" fmla="*/ 200 w 200"/>
                  <a:gd name="T1" fmla="*/ 90 h 199"/>
                  <a:gd name="T2" fmla="*/ 196 w 200"/>
                  <a:gd name="T3" fmla="*/ 71 h 199"/>
                  <a:gd name="T4" fmla="*/ 182 w 200"/>
                  <a:gd name="T5" fmla="*/ 44 h 199"/>
                  <a:gd name="T6" fmla="*/ 155 w 200"/>
                  <a:gd name="T7" fmla="*/ 17 h 199"/>
                  <a:gd name="T8" fmla="*/ 131 w 200"/>
                  <a:gd name="T9" fmla="*/ 4 h 199"/>
                  <a:gd name="T10" fmla="*/ 111 w 200"/>
                  <a:gd name="T11" fmla="*/ 0 h 199"/>
                  <a:gd name="T12" fmla="*/ 90 w 200"/>
                  <a:gd name="T13" fmla="*/ 0 h 199"/>
                  <a:gd name="T14" fmla="*/ 71 w 200"/>
                  <a:gd name="T15" fmla="*/ 4 h 199"/>
                  <a:gd name="T16" fmla="*/ 44 w 200"/>
                  <a:gd name="T17" fmla="*/ 17 h 199"/>
                  <a:gd name="T18" fmla="*/ 17 w 200"/>
                  <a:gd name="T19" fmla="*/ 44 h 199"/>
                  <a:gd name="T20" fmla="*/ 6 w 200"/>
                  <a:gd name="T21" fmla="*/ 71 h 199"/>
                  <a:gd name="T22" fmla="*/ 0 w 200"/>
                  <a:gd name="T23" fmla="*/ 90 h 199"/>
                  <a:gd name="T24" fmla="*/ 0 w 200"/>
                  <a:gd name="T25" fmla="*/ 109 h 199"/>
                  <a:gd name="T26" fmla="*/ 6 w 200"/>
                  <a:gd name="T27" fmla="*/ 128 h 199"/>
                  <a:gd name="T28" fmla="*/ 17 w 200"/>
                  <a:gd name="T29" fmla="*/ 155 h 199"/>
                  <a:gd name="T30" fmla="*/ 44 w 200"/>
                  <a:gd name="T31" fmla="*/ 182 h 199"/>
                  <a:gd name="T32" fmla="*/ 71 w 200"/>
                  <a:gd name="T33" fmla="*/ 195 h 199"/>
                  <a:gd name="T34" fmla="*/ 90 w 200"/>
                  <a:gd name="T35" fmla="*/ 199 h 199"/>
                  <a:gd name="T36" fmla="*/ 111 w 200"/>
                  <a:gd name="T37" fmla="*/ 199 h 199"/>
                  <a:gd name="T38" fmla="*/ 131 w 200"/>
                  <a:gd name="T39" fmla="*/ 195 h 199"/>
                  <a:gd name="T40" fmla="*/ 155 w 200"/>
                  <a:gd name="T41" fmla="*/ 182 h 199"/>
                  <a:gd name="T42" fmla="*/ 182 w 200"/>
                  <a:gd name="T43" fmla="*/ 155 h 199"/>
                  <a:gd name="T44" fmla="*/ 196 w 200"/>
                  <a:gd name="T45" fmla="*/ 128 h 199"/>
                  <a:gd name="T46" fmla="*/ 200 w 200"/>
                  <a:gd name="T47" fmla="*/ 109 h 199"/>
                  <a:gd name="T48" fmla="*/ 192 w 200"/>
                  <a:gd name="T49" fmla="*/ 100 h 199"/>
                  <a:gd name="T50" fmla="*/ 184 w 200"/>
                  <a:gd name="T51" fmla="*/ 136 h 199"/>
                  <a:gd name="T52" fmla="*/ 165 w 200"/>
                  <a:gd name="T53" fmla="*/ 165 h 199"/>
                  <a:gd name="T54" fmla="*/ 136 w 200"/>
                  <a:gd name="T55" fmla="*/ 184 h 199"/>
                  <a:gd name="T56" fmla="*/ 100 w 200"/>
                  <a:gd name="T57" fmla="*/ 192 h 199"/>
                  <a:gd name="T58" fmla="*/ 65 w 200"/>
                  <a:gd name="T59" fmla="*/ 184 h 199"/>
                  <a:gd name="T60" fmla="*/ 35 w 200"/>
                  <a:gd name="T61" fmla="*/ 165 h 199"/>
                  <a:gd name="T62" fmla="*/ 15 w 200"/>
                  <a:gd name="T63" fmla="*/ 136 h 199"/>
                  <a:gd name="T64" fmla="*/ 10 w 200"/>
                  <a:gd name="T65" fmla="*/ 100 h 199"/>
                  <a:gd name="T66" fmla="*/ 15 w 200"/>
                  <a:gd name="T67" fmla="*/ 63 h 199"/>
                  <a:gd name="T68" fmla="*/ 35 w 200"/>
                  <a:gd name="T69" fmla="*/ 34 h 199"/>
                  <a:gd name="T70" fmla="*/ 65 w 200"/>
                  <a:gd name="T71" fmla="*/ 15 h 199"/>
                  <a:gd name="T72" fmla="*/ 100 w 200"/>
                  <a:gd name="T73" fmla="*/ 7 h 199"/>
                  <a:gd name="T74" fmla="*/ 136 w 200"/>
                  <a:gd name="T75" fmla="*/ 15 h 199"/>
                  <a:gd name="T76" fmla="*/ 165 w 200"/>
                  <a:gd name="T77" fmla="*/ 34 h 199"/>
                  <a:gd name="T78" fmla="*/ 184 w 200"/>
                  <a:gd name="T79" fmla="*/ 63 h 199"/>
                  <a:gd name="T80" fmla="*/ 192 w 200"/>
                  <a:gd name="T81" fmla="*/ 100 h 19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0"/>
                  <a:gd name="T124" fmla="*/ 0 h 199"/>
                  <a:gd name="T125" fmla="*/ 200 w 200"/>
                  <a:gd name="T126" fmla="*/ 199 h 19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0" h="199">
                    <a:moveTo>
                      <a:pt x="200" y="100"/>
                    </a:moveTo>
                    <a:lnTo>
                      <a:pt x="200" y="90"/>
                    </a:lnTo>
                    <a:lnTo>
                      <a:pt x="198" y="80"/>
                    </a:lnTo>
                    <a:lnTo>
                      <a:pt x="196" y="71"/>
                    </a:lnTo>
                    <a:lnTo>
                      <a:pt x="192" y="61"/>
                    </a:lnTo>
                    <a:lnTo>
                      <a:pt x="182" y="44"/>
                    </a:lnTo>
                    <a:lnTo>
                      <a:pt x="171" y="28"/>
                    </a:lnTo>
                    <a:lnTo>
                      <a:pt x="155" y="17"/>
                    </a:lnTo>
                    <a:lnTo>
                      <a:pt x="138" y="7"/>
                    </a:lnTo>
                    <a:lnTo>
                      <a:pt x="131" y="4"/>
                    </a:lnTo>
                    <a:lnTo>
                      <a:pt x="121" y="2"/>
                    </a:lnTo>
                    <a:lnTo>
                      <a:pt x="111" y="0"/>
                    </a:lnTo>
                    <a:lnTo>
                      <a:pt x="100" y="0"/>
                    </a:lnTo>
                    <a:lnTo>
                      <a:pt x="90" y="0"/>
                    </a:lnTo>
                    <a:lnTo>
                      <a:pt x="81" y="2"/>
                    </a:lnTo>
                    <a:lnTo>
                      <a:pt x="71" y="4"/>
                    </a:lnTo>
                    <a:lnTo>
                      <a:pt x="61" y="7"/>
                    </a:lnTo>
                    <a:lnTo>
                      <a:pt x="44" y="17"/>
                    </a:lnTo>
                    <a:lnTo>
                      <a:pt x="29" y="28"/>
                    </a:lnTo>
                    <a:lnTo>
                      <a:pt x="17" y="44"/>
                    </a:lnTo>
                    <a:lnTo>
                      <a:pt x="8" y="61"/>
                    </a:lnTo>
                    <a:lnTo>
                      <a:pt x="6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09"/>
                    </a:lnTo>
                    <a:lnTo>
                      <a:pt x="2" y="119"/>
                    </a:lnTo>
                    <a:lnTo>
                      <a:pt x="6" y="128"/>
                    </a:lnTo>
                    <a:lnTo>
                      <a:pt x="8" y="138"/>
                    </a:lnTo>
                    <a:lnTo>
                      <a:pt x="17" y="155"/>
                    </a:lnTo>
                    <a:lnTo>
                      <a:pt x="29" y="171"/>
                    </a:lnTo>
                    <a:lnTo>
                      <a:pt x="44" y="182"/>
                    </a:lnTo>
                    <a:lnTo>
                      <a:pt x="61" y="192"/>
                    </a:lnTo>
                    <a:lnTo>
                      <a:pt x="71" y="195"/>
                    </a:lnTo>
                    <a:lnTo>
                      <a:pt x="81" y="197"/>
                    </a:lnTo>
                    <a:lnTo>
                      <a:pt x="90" y="199"/>
                    </a:lnTo>
                    <a:lnTo>
                      <a:pt x="100" y="199"/>
                    </a:lnTo>
                    <a:lnTo>
                      <a:pt x="111" y="199"/>
                    </a:lnTo>
                    <a:lnTo>
                      <a:pt x="121" y="197"/>
                    </a:lnTo>
                    <a:lnTo>
                      <a:pt x="131" y="195"/>
                    </a:lnTo>
                    <a:lnTo>
                      <a:pt x="138" y="192"/>
                    </a:lnTo>
                    <a:lnTo>
                      <a:pt x="155" y="182"/>
                    </a:lnTo>
                    <a:lnTo>
                      <a:pt x="171" y="171"/>
                    </a:lnTo>
                    <a:lnTo>
                      <a:pt x="182" y="155"/>
                    </a:lnTo>
                    <a:lnTo>
                      <a:pt x="192" y="138"/>
                    </a:lnTo>
                    <a:lnTo>
                      <a:pt x="196" y="128"/>
                    </a:lnTo>
                    <a:lnTo>
                      <a:pt x="198" y="119"/>
                    </a:lnTo>
                    <a:lnTo>
                      <a:pt x="200" y="109"/>
                    </a:lnTo>
                    <a:lnTo>
                      <a:pt x="200" y="100"/>
                    </a:lnTo>
                    <a:close/>
                    <a:moveTo>
                      <a:pt x="192" y="100"/>
                    </a:moveTo>
                    <a:lnTo>
                      <a:pt x="190" y="119"/>
                    </a:lnTo>
                    <a:lnTo>
                      <a:pt x="184" y="136"/>
                    </a:lnTo>
                    <a:lnTo>
                      <a:pt x="177" y="151"/>
                    </a:lnTo>
                    <a:lnTo>
                      <a:pt x="165" y="165"/>
                    </a:lnTo>
                    <a:lnTo>
                      <a:pt x="152" y="176"/>
                    </a:lnTo>
                    <a:lnTo>
                      <a:pt x="136" y="184"/>
                    </a:lnTo>
                    <a:lnTo>
                      <a:pt x="119" y="190"/>
                    </a:lnTo>
                    <a:lnTo>
                      <a:pt x="100" y="192"/>
                    </a:lnTo>
                    <a:lnTo>
                      <a:pt x="83" y="190"/>
                    </a:lnTo>
                    <a:lnTo>
                      <a:pt x="65" y="184"/>
                    </a:lnTo>
                    <a:lnTo>
                      <a:pt x="50" y="176"/>
                    </a:lnTo>
                    <a:lnTo>
                      <a:pt x="35" y="165"/>
                    </a:lnTo>
                    <a:lnTo>
                      <a:pt x="25" y="151"/>
                    </a:lnTo>
                    <a:lnTo>
                      <a:pt x="15" y="136"/>
                    </a:lnTo>
                    <a:lnTo>
                      <a:pt x="10" y="119"/>
                    </a:lnTo>
                    <a:lnTo>
                      <a:pt x="10" y="100"/>
                    </a:lnTo>
                    <a:lnTo>
                      <a:pt x="10" y="80"/>
                    </a:lnTo>
                    <a:lnTo>
                      <a:pt x="15" y="63"/>
                    </a:lnTo>
                    <a:lnTo>
                      <a:pt x="25" y="48"/>
                    </a:lnTo>
                    <a:lnTo>
                      <a:pt x="35" y="34"/>
                    </a:lnTo>
                    <a:lnTo>
                      <a:pt x="50" y="23"/>
                    </a:lnTo>
                    <a:lnTo>
                      <a:pt x="65" y="15"/>
                    </a:lnTo>
                    <a:lnTo>
                      <a:pt x="83" y="9"/>
                    </a:lnTo>
                    <a:lnTo>
                      <a:pt x="100" y="7"/>
                    </a:lnTo>
                    <a:lnTo>
                      <a:pt x="119" y="9"/>
                    </a:lnTo>
                    <a:lnTo>
                      <a:pt x="136" y="15"/>
                    </a:lnTo>
                    <a:lnTo>
                      <a:pt x="152" y="23"/>
                    </a:lnTo>
                    <a:lnTo>
                      <a:pt x="165" y="34"/>
                    </a:lnTo>
                    <a:lnTo>
                      <a:pt x="177" y="48"/>
                    </a:lnTo>
                    <a:lnTo>
                      <a:pt x="184" y="63"/>
                    </a:lnTo>
                    <a:lnTo>
                      <a:pt x="190" y="80"/>
                    </a:lnTo>
                    <a:lnTo>
                      <a:pt x="192" y="10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" name="Freeform 196">
                <a:extLst>
                  <a:ext uri="{FF2B5EF4-FFF2-40B4-BE49-F238E27FC236}">
                    <a16:creationId xmlns:a16="http://schemas.microsoft.com/office/drawing/2014/main" id="{A72FBF5E-AF5D-4F9E-9DF3-2C028E4067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0" y="2084"/>
                <a:ext cx="192" cy="191"/>
              </a:xfrm>
              <a:custGeom>
                <a:avLst/>
                <a:gdLst>
                  <a:gd name="T0" fmla="*/ 190 w 192"/>
                  <a:gd name="T1" fmla="*/ 76 h 191"/>
                  <a:gd name="T2" fmla="*/ 176 w 192"/>
                  <a:gd name="T3" fmla="*/ 42 h 191"/>
                  <a:gd name="T4" fmla="*/ 150 w 192"/>
                  <a:gd name="T5" fmla="*/ 17 h 191"/>
                  <a:gd name="T6" fmla="*/ 115 w 192"/>
                  <a:gd name="T7" fmla="*/ 1 h 191"/>
                  <a:gd name="T8" fmla="*/ 77 w 192"/>
                  <a:gd name="T9" fmla="*/ 1 h 191"/>
                  <a:gd name="T10" fmla="*/ 42 w 192"/>
                  <a:gd name="T11" fmla="*/ 17 h 191"/>
                  <a:gd name="T12" fmla="*/ 17 w 192"/>
                  <a:gd name="T13" fmla="*/ 42 h 191"/>
                  <a:gd name="T14" fmla="*/ 2 w 192"/>
                  <a:gd name="T15" fmla="*/ 76 h 191"/>
                  <a:gd name="T16" fmla="*/ 2 w 192"/>
                  <a:gd name="T17" fmla="*/ 115 h 191"/>
                  <a:gd name="T18" fmla="*/ 17 w 192"/>
                  <a:gd name="T19" fmla="*/ 149 h 191"/>
                  <a:gd name="T20" fmla="*/ 42 w 192"/>
                  <a:gd name="T21" fmla="*/ 174 h 191"/>
                  <a:gd name="T22" fmla="*/ 77 w 192"/>
                  <a:gd name="T23" fmla="*/ 190 h 191"/>
                  <a:gd name="T24" fmla="*/ 115 w 192"/>
                  <a:gd name="T25" fmla="*/ 190 h 191"/>
                  <a:gd name="T26" fmla="*/ 150 w 192"/>
                  <a:gd name="T27" fmla="*/ 174 h 191"/>
                  <a:gd name="T28" fmla="*/ 176 w 192"/>
                  <a:gd name="T29" fmla="*/ 149 h 191"/>
                  <a:gd name="T30" fmla="*/ 190 w 192"/>
                  <a:gd name="T31" fmla="*/ 115 h 191"/>
                  <a:gd name="T32" fmla="*/ 184 w 192"/>
                  <a:gd name="T33" fmla="*/ 96 h 191"/>
                  <a:gd name="T34" fmla="*/ 176 w 192"/>
                  <a:gd name="T35" fmla="*/ 130 h 191"/>
                  <a:gd name="T36" fmla="*/ 157 w 192"/>
                  <a:gd name="T37" fmla="*/ 157 h 191"/>
                  <a:gd name="T38" fmla="*/ 130 w 192"/>
                  <a:gd name="T39" fmla="*/ 176 h 191"/>
                  <a:gd name="T40" fmla="*/ 96 w 192"/>
                  <a:gd name="T41" fmla="*/ 184 h 191"/>
                  <a:gd name="T42" fmla="*/ 61 w 192"/>
                  <a:gd name="T43" fmla="*/ 176 h 191"/>
                  <a:gd name="T44" fmla="*/ 34 w 192"/>
                  <a:gd name="T45" fmla="*/ 157 h 191"/>
                  <a:gd name="T46" fmla="*/ 15 w 192"/>
                  <a:gd name="T47" fmla="*/ 130 h 191"/>
                  <a:gd name="T48" fmla="*/ 9 w 192"/>
                  <a:gd name="T49" fmla="*/ 96 h 191"/>
                  <a:gd name="T50" fmla="*/ 15 w 192"/>
                  <a:gd name="T51" fmla="*/ 61 h 191"/>
                  <a:gd name="T52" fmla="*/ 34 w 192"/>
                  <a:gd name="T53" fmla="*/ 34 h 191"/>
                  <a:gd name="T54" fmla="*/ 61 w 192"/>
                  <a:gd name="T55" fmla="*/ 15 h 191"/>
                  <a:gd name="T56" fmla="*/ 96 w 192"/>
                  <a:gd name="T57" fmla="*/ 7 h 191"/>
                  <a:gd name="T58" fmla="*/ 130 w 192"/>
                  <a:gd name="T59" fmla="*/ 15 h 191"/>
                  <a:gd name="T60" fmla="*/ 157 w 192"/>
                  <a:gd name="T61" fmla="*/ 34 h 191"/>
                  <a:gd name="T62" fmla="*/ 176 w 192"/>
                  <a:gd name="T63" fmla="*/ 61 h 191"/>
                  <a:gd name="T64" fmla="*/ 184 w 192"/>
                  <a:gd name="T65" fmla="*/ 96 h 1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2"/>
                  <a:gd name="T100" fmla="*/ 0 h 191"/>
                  <a:gd name="T101" fmla="*/ 192 w 192"/>
                  <a:gd name="T102" fmla="*/ 191 h 1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2" h="191">
                    <a:moveTo>
                      <a:pt x="192" y="96"/>
                    </a:moveTo>
                    <a:lnTo>
                      <a:pt x="190" y="76"/>
                    </a:lnTo>
                    <a:lnTo>
                      <a:pt x="184" y="59"/>
                    </a:lnTo>
                    <a:lnTo>
                      <a:pt x="176" y="42"/>
                    </a:lnTo>
                    <a:lnTo>
                      <a:pt x="163" y="28"/>
                    </a:lnTo>
                    <a:lnTo>
                      <a:pt x="150" y="17"/>
                    </a:lnTo>
                    <a:lnTo>
                      <a:pt x="134" y="7"/>
                    </a:lnTo>
                    <a:lnTo>
                      <a:pt x="115" y="1"/>
                    </a:lnTo>
                    <a:lnTo>
                      <a:pt x="96" y="0"/>
                    </a:lnTo>
                    <a:lnTo>
                      <a:pt x="77" y="1"/>
                    </a:lnTo>
                    <a:lnTo>
                      <a:pt x="59" y="7"/>
                    </a:lnTo>
                    <a:lnTo>
                      <a:pt x="42" y="17"/>
                    </a:lnTo>
                    <a:lnTo>
                      <a:pt x="29" y="28"/>
                    </a:lnTo>
                    <a:lnTo>
                      <a:pt x="17" y="42"/>
                    </a:lnTo>
                    <a:lnTo>
                      <a:pt x="8" y="59"/>
                    </a:lnTo>
                    <a:lnTo>
                      <a:pt x="2" y="76"/>
                    </a:lnTo>
                    <a:lnTo>
                      <a:pt x="0" y="96"/>
                    </a:lnTo>
                    <a:lnTo>
                      <a:pt x="2" y="115"/>
                    </a:lnTo>
                    <a:lnTo>
                      <a:pt x="8" y="132"/>
                    </a:lnTo>
                    <a:lnTo>
                      <a:pt x="17" y="149"/>
                    </a:lnTo>
                    <a:lnTo>
                      <a:pt x="29" y="163"/>
                    </a:lnTo>
                    <a:lnTo>
                      <a:pt x="42" y="174"/>
                    </a:lnTo>
                    <a:lnTo>
                      <a:pt x="59" y="184"/>
                    </a:lnTo>
                    <a:lnTo>
                      <a:pt x="77" y="190"/>
                    </a:lnTo>
                    <a:lnTo>
                      <a:pt x="96" y="191"/>
                    </a:lnTo>
                    <a:lnTo>
                      <a:pt x="115" y="190"/>
                    </a:lnTo>
                    <a:lnTo>
                      <a:pt x="134" y="184"/>
                    </a:lnTo>
                    <a:lnTo>
                      <a:pt x="150" y="174"/>
                    </a:lnTo>
                    <a:lnTo>
                      <a:pt x="163" y="163"/>
                    </a:lnTo>
                    <a:lnTo>
                      <a:pt x="176" y="149"/>
                    </a:lnTo>
                    <a:lnTo>
                      <a:pt x="184" y="132"/>
                    </a:lnTo>
                    <a:lnTo>
                      <a:pt x="190" y="115"/>
                    </a:lnTo>
                    <a:lnTo>
                      <a:pt x="192" y="96"/>
                    </a:lnTo>
                    <a:close/>
                    <a:moveTo>
                      <a:pt x="184" y="96"/>
                    </a:moveTo>
                    <a:lnTo>
                      <a:pt x="182" y="113"/>
                    </a:lnTo>
                    <a:lnTo>
                      <a:pt x="176" y="130"/>
                    </a:lnTo>
                    <a:lnTo>
                      <a:pt x="169" y="143"/>
                    </a:lnTo>
                    <a:lnTo>
                      <a:pt x="157" y="157"/>
                    </a:lnTo>
                    <a:lnTo>
                      <a:pt x="146" y="168"/>
                    </a:lnTo>
                    <a:lnTo>
                      <a:pt x="130" y="176"/>
                    </a:lnTo>
                    <a:lnTo>
                      <a:pt x="113" y="182"/>
                    </a:lnTo>
                    <a:lnTo>
                      <a:pt x="96" y="184"/>
                    </a:lnTo>
                    <a:lnTo>
                      <a:pt x="79" y="182"/>
                    </a:lnTo>
                    <a:lnTo>
                      <a:pt x="61" y="176"/>
                    </a:lnTo>
                    <a:lnTo>
                      <a:pt x="48" y="168"/>
                    </a:lnTo>
                    <a:lnTo>
                      <a:pt x="34" y="157"/>
                    </a:lnTo>
                    <a:lnTo>
                      <a:pt x="23" y="143"/>
                    </a:lnTo>
                    <a:lnTo>
                      <a:pt x="15" y="130"/>
                    </a:lnTo>
                    <a:lnTo>
                      <a:pt x="11" y="113"/>
                    </a:lnTo>
                    <a:lnTo>
                      <a:pt x="9" y="96"/>
                    </a:lnTo>
                    <a:lnTo>
                      <a:pt x="11" y="78"/>
                    </a:lnTo>
                    <a:lnTo>
                      <a:pt x="15" y="61"/>
                    </a:lnTo>
                    <a:lnTo>
                      <a:pt x="23" y="48"/>
                    </a:lnTo>
                    <a:lnTo>
                      <a:pt x="34" y="34"/>
                    </a:lnTo>
                    <a:lnTo>
                      <a:pt x="48" y="23"/>
                    </a:lnTo>
                    <a:lnTo>
                      <a:pt x="61" y="15"/>
                    </a:lnTo>
                    <a:lnTo>
                      <a:pt x="79" y="9"/>
                    </a:lnTo>
                    <a:lnTo>
                      <a:pt x="96" y="7"/>
                    </a:lnTo>
                    <a:lnTo>
                      <a:pt x="113" y="9"/>
                    </a:lnTo>
                    <a:lnTo>
                      <a:pt x="130" y="15"/>
                    </a:lnTo>
                    <a:lnTo>
                      <a:pt x="146" y="23"/>
                    </a:lnTo>
                    <a:lnTo>
                      <a:pt x="157" y="34"/>
                    </a:lnTo>
                    <a:lnTo>
                      <a:pt x="169" y="48"/>
                    </a:lnTo>
                    <a:lnTo>
                      <a:pt x="176" y="61"/>
                    </a:lnTo>
                    <a:lnTo>
                      <a:pt x="182" y="78"/>
                    </a:lnTo>
                    <a:lnTo>
                      <a:pt x="184" y="96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" name="Freeform 197">
                <a:extLst>
                  <a:ext uri="{FF2B5EF4-FFF2-40B4-BE49-F238E27FC236}">
                    <a16:creationId xmlns:a16="http://schemas.microsoft.com/office/drawing/2014/main" id="{AD2EEC69-C346-4E52-8B04-84CAE79AA1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6" y="2087"/>
                <a:ext cx="182" cy="185"/>
              </a:xfrm>
              <a:custGeom>
                <a:avLst/>
                <a:gdLst>
                  <a:gd name="T0" fmla="*/ 180 w 182"/>
                  <a:gd name="T1" fmla="*/ 73 h 185"/>
                  <a:gd name="T2" fmla="*/ 167 w 182"/>
                  <a:gd name="T3" fmla="*/ 41 h 185"/>
                  <a:gd name="T4" fmla="*/ 142 w 182"/>
                  <a:gd name="T5" fmla="*/ 16 h 185"/>
                  <a:gd name="T6" fmla="*/ 109 w 182"/>
                  <a:gd name="T7" fmla="*/ 2 h 185"/>
                  <a:gd name="T8" fmla="*/ 73 w 182"/>
                  <a:gd name="T9" fmla="*/ 2 h 185"/>
                  <a:gd name="T10" fmla="*/ 40 w 182"/>
                  <a:gd name="T11" fmla="*/ 16 h 185"/>
                  <a:gd name="T12" fmla="*/ 15 w 182"/>
                  <a:gd name="T13" fmla="*/ 41 h 185"/>
                  <a:gd name="T14" fmla="*/ 0 w 182"/>
                  <a:gd name="T15" fmla="*/ 73 h 185"/>
                  <a:gd name="T16" fmla="*/ 0 w 182"/>
                  <a:gd name="T17" fmla="*/ 112 h 185"/>
                  <a:gd name="T18" fmla="*/ 15 w 182"/>
                  <a:gd name="T19" fmla="*/ 144 h 185"/>
                  <a:gd name="T20" fmla="*/ 40 w 182"/>
                  <a:gd name="T21" fmla="*/ 169 h 185"/>
                  <a:gd name="T22" fmla="*/ 73 w 182"/>
                  <a:gd name="T23" fmla="*/ 183 h 185"/>
                  <a:gd name="T24" fmla="*/ 109 w 182"/>
                  <a:gd name="T25" fmla="*/ 183 h 185"/>
                  <a:gd name="T26" fmla="*/ 142 w 182"/>
                  <a:gd name="T27" fmla="*/ 169 h 185"/>
                  <a:gd name="T28" fmla="*/ 167 w 182"/>
                  <a:gd name="T29" fmla="*/ 144 h 185"/>
                  <a:gd name="T30" fmla="*/ 180 w 182"/>
                  <a:gd name="T31" fmla="*/ 112 h 185"/>
                  <a:gd name="T32" fmla="*/ 174 w 182"/>
                  <a:gd name="T33" fmla="*/ 93 h 185"/>
                  <a:gd name="T34" fmla="*/ 167 w 182"/>
                  <a:gd name="T35" fmla="*/ 125 h 185"/>
                  <a:gd name="T36" fmla="*/ 149 w 182"/>
                  <a:gd name="T37" fmla="*/ 152 h 185"/>
                  <a:gd name="T38" fmla="*/ 122 w 182"/>
                  <a:gd name="T39" fmla="*/ 169 h 185"/>
                  <a:gd name="T40" fmla="*/ 90 w 182"/>
                  <a:gd name="T41" fmla="*/ 175 h 185"/>
                  <a:gd name="T42" fmla="*/ 57 w 182"/>
                  <a:gd name="T43" fmla="*/ 169 h 185"/>
                  <a:gd name="T44" fmla="*/ 32 w 182"/>
                  <a:gd name="T45" fmla="*/ 152 h 185"/>
                  <a:gd name="T46" fmla="*/ 13 w 182"/>
                  <a:gd name="T47" fmla="*/ 125 h 185"/>
                  <a:gd name="T48" fmla="*/ 7 w 182"/>
                  <a:gd name="T49" fmla="*/ 93 h 185"/>
                  <a:gd name="T50" fmla="*/ 13 w 182"/>
                  <a:gd name="T51" fmla="*/ 60 h 185"/>
                  <a:gd name="T52" fmla="*/ 32 w 182"/>
                  <a:gd name="T53" fmla="*/ 33 h 185"/>
                  <a:gd name="T54" fmla="*/ 57 w 182"/>
                  <a:gd name="T55" fmla="*/ 16 h 185"/>
                  <a:gd name="T56" fmla="*/ 90 w 182"/>
                  <a:gd name="T57" fmla="*/ 10 h 185"/>
                  <a:gd name="T58" fmla="*/ 122 w 182"/>
                  <a:gd name="T59" fmla="*/ 16 h 185"/>
                  <a:gd name="T60" fmla="*/ 149 w 182"/>
                  <a:gd name="T61" fmla="*/ 33 h 185"/>
                  <a:gd name="T62" fmla="*/ 167 w 182"/>
                  <a:gd name="T63" fmla="*/ 60 h 185"/>
                  <a:gd name="T64" fmla="*/ 174 w 182"/>
                  <a:gd name="T65" fmla="*/ 93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2"/>
                  <a:gd name="T100" fmla="*/ 0 h 185"/>
                  <a:gd name="T101" fmla="*/ 182 w 182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2" h="185">
                    <a:moveTo>
                      <a:pt x="182" y="93"/>
                    </a:moveTo>
                    <a:lnTo>
                      <a:pt x="180" y="73"/>
                    </a:lnTo>
                    <a:lnTo>
                      <a:pt x="174" y="56"/>
                    </a:lnTo>
                    <a:lnTo>
                      <a:pt x="167" y="41"/>
                    </a:lnTo>
                    <a:lnTo>
                      <a:pt x="155" y="27"/>
                    </a:lnTo>
                    <a:lnTo>
                      <a:pt x="142" y="16"/>
                    </a:lnTo>
                    <a:lnTo>
                      <a:pt x="126" y="8"/>
                    </a:lnTo>
                    <a:lnTo>
                      <a:pt x="109" y="2"/>
                    </a:lnTo>
                    <a:lnTo>
                      <a:pt x="90" y="0"/>
                    </a:lnTo>
                    <a:lnTo>
                      <a:pt x="73" y="2"/>
                    </a:lnTo>
                    <a:lnTo>
                      <a:pt x="55" y="8"/>
                    </a:lnTo>
                    <a:lnTo>
                      <a:pt x="40" y="16"/>
                    </a:lnTo>
                    <a:lnTo>
                      <a:pt x="25" y="27"/>
                    </a:lnTo>
                    <a:lnTo>
                      <a:pt x="15" y="41"/>
                    </a:lnTo>
                    <a:lnTo>
                      <a:pt x="5" y="56"/>
                    </a:lnTo>
                    <a:lnTo>
                      <a:pt x="0" y="73"/>
                    </a:lnTo>
                    <a:lnTo>
                      <a:pt x="0" y="93"/>
                    </a:lnTo>
                    <a:lnTo>
                      <a:pt x="0" y="112"/>
                    </a:lnTo>
                    <a:lnTo>
                      <a:pt x="5" y="129"/>
                    </a:lnTo>
                    <a:lnTo>
                      <a:pt x="15" y="144"/>
                    </a:lnTo>
                    <a:lnTo>
                      <a:pt x="25" y="158"/>
                    </a:lnTo>
                    <a:lnTo>
                      <a:pt x="40" y="169"/>
                    </a:lnTo>
                    <a:lnTo>
                      <a:pt x="55" y="177"/>
                    </a:lnTo>
                    <a:lnTo>
                      <a:pt x="73" y="183"/>
                    </a:lnTo>
                    <a:lnTo>
                      <a:pt x="90" y="185"/>
                    </a:lnTo>
                    <a:lnTo>
                      <a:pt x="109" y="183"/>
                    </a:lnTo>
                    <a:lnTo>
                      <a:pt x="126" y="177"/>
                    </a:lnTo>
                    <a:lnTo>
                      <a:pt x="142" y="169"/>
                    </a:lnTo>
                    <a:lnTo>
                      <a:pt x="155" y="158"/>
                    </a:lnTo>
                    <a:lnTo>
                      <a:pt x="167" y="144"/>
                    </a:lnTo>
                    <a:lnTo>
                      <a:pt x="174" y="129"/>
                    </a:lnTo>
                    <a:lnTo>
                      <a:pt x="180" y="112"/>
                    </a:lnTo>
                    <a:lnTo>
                      <a:pt x="182" y="93"/>
                    </a:lnTo>
                    <a:close/>
                    <a:moveTo>
                      <a:pt x="174" y="93"/>
                    </a:moveTo>
                    <a:lnTo>
                      <a:pt x="172" y="110"/>
                    </a:lnTo>
                    <a:lnTo>
                      <a:pt x="167" y="125"/>
                    </a:lnTo>
                    <a:lnTo>
                      <a:pt x="159" y="139"/>
                    </a:lnTo>
                    <a:lnTo>
                      <a:pt x="149" y="152"/>
                    </a:lnTo>
                    <a:lnTo>
                      <a:pt x="136" y="162"/>
                    </a:lnTo>
                    <a:lnTo>
                      <a:pt x="122" y="169"/>
                    </a:lnTo>
                    <a:lnTo>
                      <a:pt x="107" y="173"/>
                    </a:lnTo>
                    <a:lnTo>
                      <a:pt x="90" y="175"/>
                    </a:lnTo>
                    <a:lnTo>
                      <a:pt x="73" y="173"/>
                    </a:lnTo>
                    <a:lnTo>
                      <a:pt x="57" y="169"/>
                    </a:lnTo>
                    <a:lnTo>
                      <a:pt x="44" y="162"/>
                    </a:lnTo>
                    <a:lnTo>
                      <a:pt x="32" y="152"/>
                    </a:lnTo>
                    <a:lnTo>
                      <a:pt x="21" y="139"/>
                    </a:lnTo>
                    <a:lnTo>
                      <a:pt x="13" y="125"/>
                    </a:lnTo>
                    <a:lnTo>
                      <a:pt x="9" y="110"/>
                    </a:lnTo>
                    <a:lnTo>
                      <a:pt x="7" y="93"/>
                    </a:lnTo>
                    <a:lnTo>
                      <a:pt x="9" y="75"/>
                    </a:lnTo>
                    <a:lnTo>
                      <a:pt x="13" y="60"/>
                    </a:lnTo>
                    <a:lnTo>
                      <a:pt x="21" y="46"/>
                    </a:lnTo>
                    <a:lnTo>
                      <a:pt x="32" y="33"/>
                    </a:lnTo>
                    <a:lnTo>
                      <a:pt x="44" y="23"/>
                    </a:lnTo>
                    <a:lnTo>
                      <a:pt x="57" y="16"/>
                    </a:lnTo>
                    <a:lnTo>
                      <a:pt x="73" y="12"/>
                    </a:lnTo>
                    <a:lnTo>
                      <a:pt x="90" y="10"/>
                    </a:lnTo>
                    <a:lnTo>
                      <a:pt x="107" y="12"/>
                    </a:lnTo>
                    <a:lnTo>
                      <a:pt x="122" y="16"/>
                    </a:lnTo>
                    <a:lnTo>
                      <a:pt x="136" y="23"/>
                    </a:lnTo>
                    <a:lnTo>
                      <a:pt x="149" y="33"/>
                    </a:lnTo>
                    <a:lnTo>
                      <a:pt x="159" y="46"/>
                    </a:lnTo>
                    <a:lnTo>
                      <a:pt x="167" y="60"/>
                    </a:lnTo>
                    <a:lnTo>
                      <a:pt x="172" y="75"/>
                    </a:lnTo>
                    <a:lnTo>
                      <a:pt x="174" y="93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" name="Freeform 198">
                <a:extLst>
                  <a:ext uri="{FF2B5EF4-FFF2-40B4-BE49-F238E27FC236}">
                    <a16:creationId xmlns:a16="http://schemas.microsoft.com/office/drawing/2014/main" id="{506012A2-56C8-4E15-9F18-5EBA233AB5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9" y="2091"/>
                <a:ext cx="175" cy="177"/>
              </a:xfrm>
              <a:custGeom>
                <a:avLst/>
                <a:gdLst>
                  <a:gd name="T0" fmla="*/ 173 w 175"/>
                  <a:gd name="T1" fmla="*/ 71 h 177"/>
                  <a:gd name="T2" fmla="*/ 160 w 175"/>
                  <a:gd name="T3" fmla="*/ 41 h 177"/>
                  <a:gd name="T4" fmla="*/ 137 w 175"/>
                  <a:gd name="T5" fmla="*/ 16 h 177"/>
                  <a:gd name="T6" fmla="*/ 104 w 175"/>
                  <a:gd name="T7" fmla="*/ 2 h 177"/>
                  <a:gd name="T8" fmla="*/ 70 w 175"/>
                  <a:gd name="T9" fmla="*/ 2 h 177"/>
                  <a:gd name="T10" fmla="*/ 39 w 175"/>
                  <a:gd name="T11" fmla="*/ 16 h 177"/>
                  <a:gd name="T12" fmla="*/ 14 w 175"/>
                  <a:gd name="T13" fmla="*/ 41 h 177"/>
                  <a:gd name="T14" fmla="*/ 2 w 175"/>
                  <a:gd name="T15" fmla="*/ 71 h 177"/>
                  <a:gd name="T16" fmla="*/ 2 w 175"/>
                  <a:gd name="T17" fmla="*/ 106 h 177"/>
                  <a:gd name="T18" fmla="*/ 14 w 175"/>
                  <a:gd name="T19" fmla="*/ 136 h 177"/>
                  <a:gd name="T20" fmla="*/ 39 w 175"/>
                  <a:gd name="T21" fmla="*/ 161 h 177"/>
                  <a:gd name="T22" fmla="*/ 70 w 175"/>
                  <a:gd name="T23" fmla="*/ 175 h 177"/>
                  <a:gd name="T24" fmla="*/ 104 w 175"/>
                  <a:gd name="T25" fmla="*/ 175 h 177"/>
                  <a:gd name="T26" fmla="*/ 137 w 175"/>
                  <a:gd name="T27" fmla="*/ 161 h 177"/>
                  <a:gd name="T28" fmla="*/ 160 w 175"/>
                  <a:gd name="T29" fmla="*/ 136 h 177"/>
                  <a:gd name="T30" fmla="*/ 173 w 175"/>
                  <a:gd name="T31" fmla="*/ 106 h 177"/>
                  <a:gd name="T32" fmla="*/ 166 w 175"/>
                  <a:gd name="T33" fmla="*/ 89 h 177"/>
                  <a:gd name="T34" fmla="*/ 160 w 175"/>
                  <a:gd name="T35" fmla="*/ 119 h 177"/>
                  <a:gd name="T36" fmla="*/ 142 w 175"/>
                  <a:gd name="T37" fmla="*/ 144 h 177"/>
                  <a:gd name="T38" fmla="*/ 118 w 175"/>
                  <a:gd name="T39" fmla="*/ 161 h 177"/>
                  <a:gd name="T40" fmla="*/ 87 w 175"/>
                  <a:gd name="T41" fmla="*/ 167 h 177"/>
                  <a:gd name="T42" fmla="*/ 56 w 175"/>
                  <a:gd name="T43" fmla="*/ 161 h 177"/>
                  <a:gd name="T44" fmla="*/ 31 w 175"/>
                  <a:gd name="T45" fmla="*/ 144 h 177"/>
                  <a:gd name="T46" fmla="*/ 14 w 175"/>
                  <a:gd name="T47" fmla="*/ 119 h 177"/>
                  <a:gd name="T48" fmla="*/ 8 w 175"/>
                  <a:gd name="T49" fmla="*/ 89 h 177"/>
                  <a:gd name="T50" fmla="*/ 14 w 175"/>
                  <a:gd name="T51" fmla="*/ 58 h 177"/>
                  <a:gd name="T52" fmla="*/ 31 w 175"/>
                  <a:gd name="T53" fmla="*/ 33 h 177"/>
                  <a:gd name="T54" fmla="*/ 56 w 175"/>
                  <a:gd name="T55" fmla="*/ 16 h 177"/>
                  <a:gd name="T56" fmla="*/ 87 w 175"/>
                  <a:gd name="T57" fmla="*/ 10 h 177"/>
                  <a:gd name="T58" fmla="*/ 118 w 175"/>
                  <a:gd name="T59" fmla="*/ 16 h 177"/>
                  <a:gd name="T60" fmla="*/ 142 w 175"/>
                  <a:gd name="T61" fmla="*/ 33 h 177"/>
                  <a:gd name="T62" fmla="*/ 160 w 175"/>
                  <a:gd name="T63" fmla="*/ 58 h 177"/>
                  <a:gd name="T64" fmla="*/ 166 w 175"/>
                  <a:gd name="T65" fmla="*/ 89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5"/>
                  <a:gd name="T100" fmla="*/ 0 h 177"/>
                  <a:gd name="T101" fmla="*/ 175 w 17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5" h="177">
                    <a:moveTo>
                      <a:pt x="175" y="89"/>
                    </a:moveTo>
                    <a:lnTo>
                      <a:pt x="173" y="71"/>
                    </a:lnTo>
                    <a:lnTo>
                      <a:pt x="167" y="54"/>
                    </a:lnTo>
                    <a:lnTo>
                      <a:pt x="160" y="41"/>
                    </a:lnTo>
                    <a:lnTo>
                      <a:pt x="148" y="27"/>
                    </a:lnTo>
                    <a:lnTo>
                      <a:pt x="137" y="16"/>
                    </a:lnTo>
                    <a:lnTo>
                      <a:pt x="121" y="8"/>
                    </a:lnTo>
                    <a:lnTo>
                      <a:pt x="104" y="2"/>
                    </a:lnTo>
                    <a:lnTo>
                      <a:pt x="87" y="0"/>
                    </a:lnTo>
                    <a:lnTo>
                      <a:pt x="70" y="2"/>
                    </a:lnTo>
                    <a:lnTo>
                      <a:pt x="52" y="8"/>
                    </a:lnTo>
                    <a:lnTo>
                      <a:pt x="39" y="16"/>
                    </a:lnTo>
                    <a:lnTo>
                      <a:pt x="25" y="27"/>
                    </a:lnTo>
                    <a:lnTo>
                      <a:pt x="14" y="41"/>
                    </a:lnTo>
                    <a:lnTo>
                      <a:pt x="6" y="54"/>
                    </a:lnTo>
                    <a:lnTo>
                      <a:pt x="2" y="71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6" y="123"/>
                    </a:lnTo>
                    <a:lnTo>
                      <a:pt x="14" y="136"/>
                    </a:lnTo>
                    <a:lnTo>
                      <a:pt x="25" y="150"/>
                    </a:lnTo>
                    <a:lnTo>
                      <a:pt x="39" y="161"/>
                    </a:lnTo>
                    <a:lnTo>
                      <a:pt x="52" y="169"/>
                    </a:lnTo>
                    <a:lnTo>
                      <a:pt x="70" y="175"/>
                    </a:lnTo>
                    <a:lnTo>
                      <a:pt x="87" y="177"/>
                    </a:lnTo>
                    <a:lnTo>
                      <a:pt x="104" y="175"/>
                    </a:lnTo>
                    <a:lnTo>
                      <a:pt x="121" y="169"/>
                    </a:lnTo>
                    <a:lnTo>
                      <a:pt x="137" y="161"/>
                    </a:lnTo>
                    <a:lnTo>
                      <a:pt x="148" y="150"/>
                    </a:lnTo>
                    <a:lnTo>
                      <a:pt x="160" y="136"/>
                    </a:lnTo>
                    <a:lnTo>
                      <a:pt x="167" y="123"/>
                    </a:lnTo>
                    <a:lnTo>
                      <a:pt x="173" y="106"/>
                    </a:lnTo>
                    <a:lnTo>
                      <a:pt x="175" y="89"/>
                    </a:lnTo>
                    <a:close/>
                    <a:moveTo>
                      <a:pt x="166" y="89"/>
                    </a:moveTo>
                    <a:lnTo>
                      <a:pt x="166" y="104"/>
                    </a:lnTo>
                    <a:lnTo>
                      <a:pt x="160" y="119"/>
                    </a:lnTo>
                    <a:lnTo>
                      <a:pt x="152" y="133"/>
                    </a:lnTo>
                    <a:lnTo>
                      <a:pt x="142" y="144"/>
                    </a:lnTo>
                    <a:lnTo>
                      <a:pt x="131" y="154"/>
                    </a:lnTo>
                    <a:lnTo>
                      <a:pt x="118" y="161"/>
                    </a:lnTo>
                    <a:lnTo>
                      <a:pt x="104" y="165"/>
                    </a:lnTo>
                    <a:lnTo>
                      <a:pt x="87" y="167"/>
                    </a:lnTo>
                    <a:lnTo>
                      <a:pt x="71" y="165"/>
                    </a:lnTo>
                    <a:lnTo>
                      <a:pt x="56" y="161"/>
                    </a:lnTo>
                    <a:lnTo>
                      <a:pt x="43" y="154"/>
                    </a:lnTo>
                    <a:lnTo>
                      <a:pt x="31" y="144"/>
                    </a:lnTo>
                    <a:lnTo>
                      <a:pt x="22" y="133"/>
                    </a:lnTo>
                    <a:lnTo>
                      <a:pt x="14" y="119"/>
                    </a:lnTo>
                    <a:lnTo>
                      <a:pt x="10" y="104"/>
                    </a:lnTo>
                    <a:lnTo>
                      <a:pt x="8" y="89"/>
                    </a:lnTo>
                    <a:lnTo>
                      <a:pt x="10" y="73"/>
                    </a:lnTo>
                    <a:lnTo>
                      <a:pt x="14" y="58"/>
                    </a:lnTo>
                    <a:lnTo>
                      <a:pt x="22" y="44"/>
                    </a:lnTo>
                    <a:lnTo>
                      <a:pt x="31" y="33"/>
                    </a:lnTo>
                    <a:lnTo>
                      <a:pt x="43" y="23"/>
                    </a:lnTo>
                    <a:lnTo>
                      <a:pt x="56" y="16"/>
                    </a:lnTo>
                    <a:lnTo>
                      <a:pt x="71" y="12"/>
                    </a:lnTo>
                    <a:lnTo>
                      <a:pt x="87" y="10"/>
                    </a:lnTo>
                    <a:lnTo>
                      <a:pt x="104" y="12"/>
                    </a:lnTo>
                    <a:lnTo>
                      <a:pt x="118" y="16"/>
                    </a:lnTo>
                    <a:lnTo>
                      <a:pt x="131" y="23"/>
                    </a:lnTo>
                    <a:lnTo>
                      <a:pt x="142" y="33"/>
                    </a:lnTo>
                    <a:lnTo>
                      <a:pt x="152" y="44"/>
                    </a:lnTo>
                    <a:lnTo>
                      <a:pt x="160" y="58"/>
                    </a:lnTo>
                    <a:lnTo>
                      <a:pt x="166" y="73"/>
                    </a:lnTo>
                    <a:lnTo>
                      <a:pt x="166" y="89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" name="Freeform 199">
                <a:extLst>
                  <a:ext uri="{FF2B5EF4-FFF2-40B4-BE49-F238E27FC236}">
                    <a16:creationId xmlns:a16="http://schemas.microsoft.com/office/drawing/2014/main" id="{1379C02A-9E2D-4D84-A348-9DE343C5CD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3" y="2097"/>
                <a:ext cx="167" cy="165"/>
              </a:xfrm>
              <a:custGeom>
                <a:avLst/>
                <a:gdLst>
                  <a:gd name="T0" fmla="*/ 165 w 167"/>
                  <a:gd name="T1" fmla="*/ 65 h 165"/>
                  <a:gd name="T2" fmla="*/ 152 w 167"/>
                  <a:gd name="T3" fmla="*/ 36 h 165"/>
                  <a:gd name="T4" fmla="*/ 129 w 167"/>
                  <a:gd name="T5" fmla="*/ 13 h 165"/>
                  <a:gd name="T6" fmla="*/ 100 w 167"/>
                  <a:gd name="T7" fmla="*/ 2 h 165"/>
                  <a:gd name="T8" fmla="*/ 66 w 167"/>
                  <a:gd name="T9" fmla="*/ 2 h 165"/>
                  <a:gd name="T10" fmla="*/ 37 w 167"/>
                  <a:gd name="T11" fmla="*/ 13 h 165"/>
                  <a:gd name="T12" fmla="*/ 14 w 167"/>
                  <a:gd name="T13" fmla="*/ 36 h 165"/>
                  <a:gd name="T14" fmla="*/ 2 w 167"/>
                  <a:gd name="T15" fmla="*/ 65 h 165"/>
                  <a:gd name="T16" fmla="*/ 2 w 167"/>
                  <a:gd name="T17" fmla="*/ 100 h 165"/>
                  <a:gd name="T18" fmla="*/ 14 w 167"/>
                  <a:gd name="T19" fmla="*/ 129 h 165"/>
                  <a:gd name="T20" fmla="*/ 37 w 167"/>
                  <a:gd name="T21" fmla="*/ 152 h 165"/>
                  <a:gd name="T22" fmla="*/ 66 w 167"/>
                  <a:gd name="T23" fmla="*/ 163 h 165"/>
                  <a:gd name="T24" fmla="*/ 100 w 167"/>
                  <a:gd name="T25" fmla="*/ 163 h 165"/>
                  <a:gd name="T26" fmla="*/ 129 w 167"/>
                  <a:gd name="T27" fmla="*/ 152 h 165"/>
                  <a:gd name="T28" fmla="*/ 152 w 167"/>
                  <a:gd name="T29" fmla="*/ 129 h 165"/>
                  <a:gd name="T30" fmla="*/ 165 w 167"/>
                  <a:gd name="T31" fmla="*/ 100 h 165"/>
                  <a:gd name="T32" fmla="*/ 158 w 167"/>
                  <a:gd name="T33" fmla="*/ 83 h 165"/>
                  <a:gd name="T34" fmla="*/ 152 w 167"/>
                  <a:gd name="T35" fmla="*/ 111 h 165"/>
                  <a:gd name="T36" fmla="*/ 137 w 167"/>
                  <a:gd name="T37" fmla="*/ 136 h 165"/>
                  <a:gd name="T38" fmla="*/ 112 w 167"/>
                  <a:gd name="T39" fmla="*/ 152 h 165"/>
                  <a:gd name="T40" fmla="*/ 83 w 167"/>
                  <a:gd name="T41" fmla="*/ 157 h 165"/>
                  <a:gd name="T42" fmla="*/ 54 w 167"/>
                  <a:gd name="T43" fmla="*/ 152 h 165"/>
                  <a:gd name="T44" fmla="*/ 31 w 167"/>
                  <a:gd name="T45" fmla="*/ 136 h 165"/>
                  <a:gd name="T46" fmla="*/ 14 w 167"/>
                  <a:gd name="T47" fmla="*/ 111 h 165"/>
                  <a:gd name="T48" fmla="*/ 8 w 167"/>
                  <a:gd name="T49" fmla="*/ 83 h 165"/>
                  <a:gd name="T50" fmla="*/ 14 w 167"/>
                  <a:gd name="T51" fmla="*/ 54 h 165"/>
                  <a:gd name="T52" fmla="*/ 31 w 167"/>
                  <a:gd name="T53" fmla="*/ 29 h 165"/>
                  <a:gd name="T54" fmla="*/ 54 w 167"/>
                  <a:gd name="T55" fmla="*/ 13 h 165"/>
                  <a:gd name="T56" fmla="*/ 83 w 167"/>
                  <a:gd name="T57" fmla="*/ 8 h 165"/>
                  <a:gd name="T58" fmla="*/ 112 w 167"/>
                  <a:gd name="T59" fmla="*/ 13 h 165"/>
                  <a:gd name="T60" fmla="*/ 137 w 167"/>
                  <a:gd name="T61" fmla="*/ 29 h 165"/>
                  <a:gd name="T62" fmla="*/ 152 w 167"/>
                  <a:gd name="T63" fmla="*/ 54 h 165"/>
                  <a:gd name="T64" fmla="*/ 158 w 167"/>
                  <a:gd name="T65" fmla="*/ 83 h 1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7"/>
                  <a:gd name="T100" fmla="*/ 0 h 165"/>
                  <a:gd name="T101" fmla="*/ 167 w 167"/>
                  <a:gd name="T102" fmla="*/ 165 h 1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7" h="165">
                    <a:moveTo>
                      <a:pt x="167" y="83"/>
                    </a:moveTo>
                    <a:lnTo>
                      <a:pt x="165" y="65"/>
                    </a:lnTo>
                    <a:lnTo>
                      <a:pt x="160" y="50"/>
                    </a:lnTo>
                    <a:lnTo>
                      <a:pt x="152" y="36"/>
                    </a:lnTo>
                    <a:lnTo>
                      <a:pt x="142" y="23"/>
                    </a:lnTo>
                    <a:lnTo>
                      <a:pt x="129" y="13"/>
                    </a:lnTo>
                    <a:lnTo>
                      <a:pt x="115" y="6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66" y="2"/>
                    </a:lnTo>
                    <a:lnTo>
                      <a:pt x="50" y="6"/>
                    </a:lnTo>
                    <a:lnTo>
                      <a:pt x="37" y="13"/>
                    </a:lnTo>
                    <a:lnTo>
                      <a:pt x="25" y="23"/>
                    </a:lnTo>
                    <a:lnTo>
                      <a:pt x="14" y="36"/>
                    </a:lnTo>
                    <a:lnTo>
                      <a:pt x="6" y="50"/>
                    </a:lnTo>
                    <a:lnTo>
                      <a:pt x="2" y="65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6" y="115"/>
                    </a:lnTo>
                    <a:lnTo>
                      <a:pt x="14" y="129"/>
                    </a:lnTo>
                    <a:lnTo>
                      <a:pt x="25" y="142"/>
                    </a:lnTo>
                    <a:lnTo>
                      <a:pt x="37" y="152"/>
                    </a:lnTo>
                    <a:lnTo>
                      <a:pt x="50" y="159"/>
                    </a:lnTo>
                    <a:lnTo>
                      <a:pt x="66" y="163"/>
                    </a:lnTo>
                    <a:lnTo>
                      <a:pt x="83" y="165"/>
                    </a:lnTo>
                    <a:lnTo>
                      <a:pt x="100" y="163"/>
                    </a:lnTo>
                    <a:lnTo>
                      <a:pt x="115" y="159"/>
                    </a:lnTo>
                    <a:lnTo>
                      <a:pt x="129" y="152"/>
                    </a:lnTo>
                    <a:lnTo>
                      <a:pt x="142" y="142"/>
                    </a:lnTo>
                    <a:lnTo>
                      <a:pt x="152" y="129"/>
                    </a:lnTo>
                    <a:lnTo>
                      <a:pt x="160" y="115"/>
                    </a:lnTo>
                    <a:lnTo>
                      <a:pt x="165" y="100"/>
                    </a:lnTo>
                    <a:lnTo>
                      <a:pt x="167" y="83"/>
                    </a:lnTo>
                    <a:close/>
                    <a:moveTo>
                      <a:pt x="158" y="83"/>
                    </a:moveTo>
                    <a:lnTo>
                      <a:pt x="156" y="98"/>
                    </a:lnTo>
                    <a:lnTo>
                      <a:pt x="152" y="111"/>
                    </a:lnTo>
                    <a:lnTo>
                      <a:pt x="146" y="125"/>
                    </a:lnTo>
                    <a:lnTo>
                      <a:pt x="137" y="136"/>
                    </a:lnTo>
                    <a:lnTo>
                      <a:pt x="125" y="144"/>
                    </a:lnTo>
                    <a:lnTo>
                      <a:pt x="112" y="152"/>
                    </a:lnTo>
                    <a:lnTo>
                      <a:pt x="98" y="155"/>
                    </a:lnTo>
                    <a:lnTo>
                      <a:pt x="83" y="157"/>
                    </a:lnTo>
                    <a:lnTo>
                      <a:pt x="67" y="155"/>
                    </a:lnTo>
                    <a:lnTo>
                      <a:pt x="54" y="152"/>
                    </a:lnTo>
                    <a:lnTo>
                      <a:pt x="41" y="144"/>
                    </a:lnTo>
                    <a:lnTo>
                      <a:pt x="31" y="136"/>
                    </a:lnTo>
                    <a:lnTo>
                      <a:pt x="21" y="125"/>
                    </a:lnTo>
                    <a:lnTo>
                      <a:pt x="14" y="111"/>
                    </a:lnTo>
                    <a:lnTo>
                      <a:pt x="10" y="98"/>
                    </a:lnTo>
                    <a:lnTo>
                      <a:pt x="8" y="83"/>
                    </a:lnTo>
                    <a:lnTo>
                      <a:pt x="10" y="67"/>
                    </a:lnTo>
                    <a:lnTo>
                      <a:pt x="14" y="54"/>
                    </a:lnTo>
                    <a:lnTo>
                      <a:pt x="21" y="40"/>
                    </a:lnTo>
                    <a:lnTo>
                      <a:pt x="31" y="29"/>
                    </a:lnTo>
                    <a:lnTo>
                      <a:pt x="41" y="21"/>
                    </a:lnTo>
                    <a:lnTo>
                      <a:pt x="54" y="13"/>
                    </a:lnTo>
                    <a:lnTo>
                      <a:pt x="67" y="10"/>
                    </a:lnTo>
                    <a:lnTo>
                      <a:pt x="83" y="8"/>
                    </a:lnTo>
                    <a:lnTo>
                      <a:pt x="98" y="10"/>
                    </a:lnTo>
                    <a:lnTo>
                      <a:pt x="112" y="13"/>
                    </a:lnTo>
                    <a:lnTo>
                      <a:pt x="125" y="21"/>
                    </a:lnTo>
                    <a:lnTo>
                      <a:pt x="137" y="29"/>
                    </a:lnTo>
                    <a:lnTo>
                      <a:pt x="146" y="40"/>
                    </a:lnTo>
                    <a:lnTo>
                      <a:pt x="152" y="54"/>
                    </a:lnTo>
                    <a:lnTo>
                      <a:pt x="156" y="67"/>
                    </a:lnTo>
                    <a:lnTo>
                      <a:pt x="158" y="83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" name="Freeform 200">
                <a:extLst>
                  <a:ext uri="{FF2B5EF4-FFF2-40B4-BE49-F238E27FC236}">
                    <a16:creationId xmlns:a16="http://schemas.microsoft.com/office/drawing/2014/main" id="{BFB48D66-F067-4A82-94F7-A9DDEF7E5B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7" y="2101"/>
                <a:ext cx="158" cy="157"/>
              </a:xfrm>
              <a:custGeom>
                <a:avLst/>
                <a:gdLst>
                  <a:gd name="T0" fmla="*/ 158 w 158"/>
                  <a:gd name="T1" fmla="*/ 63 h 157"/>
                  <a:gd name="T2" fmla="*/ 144 w 158"/>
                  <a:gd name="T3" fmla="*/ 34 h 157"/>
                  <a:gd name="T4" fmla="*/ 123 w 158"/>
                  <a:gd name="T5" fmla="*/ 13 h 157"/>
                  <a:gd name="T6" fmla="*/ 96 w 158"/>
                  <a:gd name="T7" fmla="*/ 2 h 157"/>
                  <a:gd name="T8" fmla="*/ 63 w 158"/>
                  <a:gd name="T9" fmla="*/ 2 h 157"/>
                  <a:gd name="T10" fmla="*/ 35 w 158"/>
                  <a:gd name="T11" fmla="*/ 13 h 157"/>
                  <a:gd name="T12" fmla="*/ 14 w 158"/>
                  <a:gd name="T13" fmla="*/ 34 h 157"/>
                  <a:gd name="T14" fmla="*/ 2 w 158"/>
                  <a:gd name="T15" fmla="*/ 63 h 157"/>
                  <a:gd name="T16" fmla="*/ 2 w 158"/>
                  <a:gd name="T17" fmla="*/ 94 h 157"/>
                  <a:gd name="T18" fmla="*/ 14 w 158"/>
                  <a:gd name="T19" fmla="*/ 123 h 157"/>
                  <a:gd name="T20" fmla="*/ 35 w 158"/>
                  <a:gd name="T21" fmla="*/ 144 h 157"/>
                  <a:gd name="T22" fmla="*/ 63 w 158"/>
                  <a:gd name="T23" fmla="*/ 155 h 157"/>
                  <a:gd name="T24" fmla="*/ 96 w 158"/>
                  <a:gd name="T25" fmla="*/ 155 h 157"/>
                  <a:gd name="T26" fmla="*/ 123 w 158"/>
                  <a:gd name="T27" fmla="*/ 144 h 157"/>
                  <a:gd name="T28" fmla="*/ 144 w 158"/>
                  <a:gd name="T29" fmla="*/ 123 h 157"/>
                  <a:gd name="T30" fmla="*/ 158 w 158"/>
                  <a:gd name="T31" fmla="*/ 94 h 157"/>
                  <a:gd name="T32" fmla="*/ 150 w 158"/>
                  <a:gd name="T33" fmla="*/ 79 h 157"/>
                  <a:gd name="T34" fmla="*/ 144 w 158"/>
                  <a:gd name="T35" fmla="*/ 105 h 157"/>
                  <a:gd name="T36" fmla="*/ 129 w 158"/>
                  <a:gd name="T37" fmla="*/ 128 h 157"/>
                  <a:gd name="T38" fmla="*/ 108 w 158"/>
                  <a:gd name="T39" fmla="*/ 144 h 157"/>
                  <a:gd name="T40" fmla="*/ 79 w 158"/>
                  <a:gd name="T41" fmla="*/ 150 h 157"/>
                  <a:gd name="T42" fmla="*/ 52 w 158"/>
                  <a:gd name="T43" fmla="*/ 144 h 157"/>
                  <a:gd name="T44" fmla="*/ 29 w 158"/>
                  <a:gd name="T45" fmla="*/ 128 h 157"/>
                  <a:gd name="T46" fmla="*/ 14 w 158"/>
                  <a:gd name="T47" fmla="*/ 105 h 157"/>
                  <a:gd name="T48" fmla="*/ 8 w 158"/>
                  <a:gd name="T49" fmla="*/ 79 h 157"/>
                  <a:gd name="T50" fmla="*/ 14 w 158"/>
                  <a:gd name="T51" fmla="*/ 52 h 157"/>
                  <a:gd name="T52" fmla="*/ 29 w 158"/>
                  <a:gd name="T53" fmla="*/ 29 h 157"/>
                  <a:gd name="T54" fmla="*/ 52 w 158"/>
                  <a:gd name="T55" fmla="*/ 13 h 157"/>
                  <a:gd name="T56" fmla="*/ 79 w 158"/>
                  <a:gd name="T57" fmla="*/ 7 h 157"/>
                  <a:gd name="T58" fmla="*/ 108 w 158"/>
                  <a:gd name="T59" fmla="*/ 13 h 157"/>
                  <a:gd name="T60" fmla="*/ 129 w 158"/>
                  <a:gd name="T61" fmla="*/ 29 h 157"/>
                  <a:gd name="T62" fmla="*/ 144 w 158"/>
                  <a:gd name="T63" fmla="*/ 52 h 157"/>
                  <a:gd name="T64" fmla="*/ 150 w 158"/>
                  <a:gd name="T65" fmla="*/ 79 h 1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8"/>
                  <a:gd name="T100" fmla="*/ 0 h 157"/>
                  <a:gd name="T101" fmla="*/ 158 w 158"/>
                  <a:gd name="T102" fmla="*/ 157 h 15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8" h="157">
                    <a:moveTo>
                      <a:pt x="158" y="79"/>
                    </a:moveTo>
                    <a:lnTo>
                      <a:pt x="158" y="63"/>
                    </a:lnTo>
                    <a:lnTo>
                      <a:pt x="152" y="48"/>
                    </a:lnTo>
                    <a:lnTo>
                      <a:pt x="144" y="34"/>
                    </a:lnTo>
                    <a:lnTo>
                      <a:pt x="134" y="23"/>
                    </a:lnTo>
                    <a:lnTo>
                      <a:pt x="123" y="13"/>
                    </a:lnTo>
                    <a:lnTo>
                      <a:pt x="110" y="6"/>
                    </a:lnTo>
                    <a:lnTo>
                      <a:pt x="96" y="2"/>
                    </a:lnTo>
                    <a:lnTo>
                      <a:pt x="79" y="0"/>
                    </a:lnTo>
                    <a:lnTo>
                      <a:pt x="63" y="2"/>
                    </a:lnTo>
                    <a:lnTo>
                      <a:pt x="48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4" y="34"/>
                    </a:lnTo>
                    <a:lnTo>
                      <a:pt x="6" y="48"/>
                    </a:lnTo>
                    <a:lnTo>
                      <a:pt x="2" y="63"/>
                    </a:lnTo>
                    <a:lnTo>
                      <a:pt x="0" y="79"/>
                    </a:lnTo>
                    <a:lnTo>
                      <a:pt x="2" y="94"/>
                    </a:lnTo>
                    <a:lnTo>
                      <a:pt x="6" y="109"/>
                    </a:lnTo>
                    <a:lnTo>
                      <a:pt x="14" y="123"/>
                    </a:lnTo>
                    <a:lnTo>
                      <a:pt x="23" y="134"/>
                    </a:lnTo>
                    <a:lnTo>
                      <a:pt x="35" y="144"/>
                    </a:lnTo>
                    <a:lnTo>
                      <a:pt x="48" y="151"/>
                    </a:lnTo>
                    <a:lnTo>
                      <a:pt x="63" y="155"/>
                    </a:lnTo>
                    <a:lnTo>
                      <a:pt x="79" y="157"/>
                    </a:lnTo>
                    <a:lnTo>
                      <a:pt x="96" y="155"/>
                    </a:lnTo>
                    <a:lnTo>
                      <a:pt x="110" y="151"/>
                    </a:lnTo>
                    <a:lnTo>
                      <a:pt x="123" y="144"/>
                    </a:lnTo>
                    <a:lnTo>
                      <a:pt x="134" y="134"/>
                    </a:lnTo>
                    <a:lnTo>
                      <a:pt x="144" y="123"/>
                    </a:lnTo>
                    <a:lnTo>
                      <a:pt x="152" y="109"/>
                    </a:lnTo>
                    <a:lnTo>
                      <a:pt x="158" y="94"/>
                    </a:lnTo>
                    <a:lnTo>
                      <a:pt x="158" y="79"/>
                    </a:lnTo>
                    <a:close/>
                    <a:moveTo>
                      <a:pt x="150" y="79"/>
                    </a:moveTo>
                    <a:lnTo>
                      <a:pt x="148" y="92"/>
                    </a:lnTo>
                    <a:lnTo>
                      <a:pt x="144" y="105"/>
                    </a:lnTo>
                    <a:lnTo>
                      <a:pt x="138" y="119"/>
                    </a:lnTo>
                    <a:lnTo>
                      <a:pt x="129" y="128"/>
                    </a:lnTo>
                    <a:lnTo>
                      <a:pt x="119" y="138"/>
                    </a:lnTo>
                    <a:lnTo>
                      <a:pt x="108" y="144"/>
                    </a:lnTo>
                    <a:lnTo>
                      <a:pt x="94" y="148"/>
                    </a:lnTo>
                    <a:lnTo>
                      <a:pt x="79" y="150"/>
                    </a:lnTo>
                    <a:lnTo>
                      <a:pt x="65" y="148"/>
                    </a:lnTo>
                    <a:lnTo>
                      <a:pt x="52" y="144"/>
                    </a:lnTo>
                    <a:lnTo>
                      <a:pt x="40" y="138"/>
                    </a:lnTo>
                    <a:lnTo>
                      <a:pt x="29" y="128"/>
                    </a:lnTo>
                    <a:lnTo>
                      <a:pt x="21" y="119"/>
                    </a:lnTo>
                    <a:lnTo>
                      <a:pt x="14" y="105"/>
                    </a:lnTo>
                    <a:lnTo>
                      <a:pt x="10" y="92"/>
                    </a:lnTo>
                    <a:lnTo>
                      <a:pt x="8" y="79"/>
                    </a:lnTo>
                    <a:lnTo>
                      <a:pt x="10" y="65"/>
                    </a:lnTo>
                    <a:lnTo>
                      <a:pt x="14" y="52"/>
                    </a:lnTo>
                    <a:lnTo>
                      <a:pt x="21" y="38"/>
                    </a:lnTo>
                    <a:lnTo>
                      <a:pt x="29" y="29"/>
                    </a:lnTo>
                    <a:lnTo>
                      <a:pt x="40" y="19"/>
                    </a:lnTo>
                    <a:lnTo>
                      <a:pt x="52" y="13"/>
                    </a:lnTo>
                    <a:lnTo>
                      <a:pt x="65" y="9"/>
                    </a:lnTo>
                    <a:lnTo>
                      <a:pt x="79" y="7"/>
                    </a:lnTo>
                    <a:lnTo>
                      <a:pt x="94" y="9"/>
                    </a:lnTo>
                    <a:lnTo>
                      <a:pt x="108" y="13"/>
                    </a:lnTo>
                    <a:lnTo>
                      <a:pt x="119" y="19"/>
                    </a:lnTo>
                    <a:lnTo>
                      <a:pt x="129" y="29"/>
                    </a:lnTo>
                    <a:lnTo>
                      <a:pt x="138" y="38"/>
                    </a:lnTo>
                    <a:lnTo>
                      <a:pt x="144" y="52"/>
                    </a:lnTo>
                    <a:lnTo>
                      <a:pt x="148" y="65"/>
                    </a:lnTo>
                    <a:lnTo>
                      <a:pt x="150" y="79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" name="Freeform 201">
                <a:extLst>
                  <a:ext uri="{FF2B5EF4-FFF2-40B4-BE49-F238E27FC236}">
                    <a16:creationId xmlns:a16="http://schemas.microsoft.com/office/drawing/2014/main" id="{5E612757-1E6E-4DD4-BEE5-B5CB77943A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1" y="2105"/>
                <a:ext cx="150" cy="149"/>
              </a:xfrm>
              <a:custGeom>
                <a:avLst/>
                <a:gdLst>
                  <a:gd name="T0" fmla="*/ 148 w 150"/>
                  <a:gd name="T1" fmla="*/ 59 h 149"/>
                  <a:gd name="T2" fmla="*/ 138 w 150"/>
                  <a:gd name="T3" fmla="*/ 32 h 149"/>
                  <a:gd name="T4" fmla="*/ 117 w 150"/>
                  <a:gd name="T5" fmla="*/ 13 h 149"/>
                  <a:gd name="T6" fmla="*/ 90 w 150"/>
                  <a:gd name="T7" fmla="*/ 2 h 149"/>
                  <a:gd name="T8" fmla="*/ 59 w 150"/>
                  <a:gd name="T9" fmla="*/ 2 h 149"/>
                  <a:gd name="T10" fmla="*/ 33 w 150"/>
                  <a:gd name="T11" fmla="*/ 13 h 149"/>
                  <a:gd name="T12" fmla="*/ 13 w 150"/>
                  <a:gd name="T13" fmla="*/ 32 h 149"/>
                  <a:gd name="T14" fmla="*/ 2 w 150"/>
                  <a:gd name="T15" fmla="*/ 59 h 149"/>
                  <a:gd name="T16" fmla="*/ 2 w 150"/>
                  <a:gd name="T17" fmla="*/ 90 h 149"/>
                  <a:gd name="T18" fmla="*/ 13 w 150"/>
                  <a:gd name="T19" fmla="*/ 117 h 149"/>
                  <a:gd name="T20" fmla="*/ 33 w 150"/>
                  <a:gd name="T21" fmla="*/ 136 h 149"/>
                  <a:gd name="T22" fmla="*/ 59 w 150"/>
                  <a:gd name="T23" fmla="*/ 147 h 149"/>
                  <a:gd name="T24" fmla="*/ 90 w 150"/>
                  <a:gd name="T25" fmla="*/ 147 h 149"/>
                  <a:gd name="T26" fmla="*/ 117 w 150"/>
                  <a:gd name="T27" fmla="*/ 136 h 149"/>
                  <a:gd name="T28" fmla="*/ 138 w 150"/>
                  <a:gd name="T29" fmla="*/ 117 h 149"/>
                  <a:gd name="T30" fmla="*/ 148 w 150"/>
                  <a:gd name="T31" fmla="*/ 90 h 149"/>
                  <a:gd name="T32" fmla="*/ 142 w 150"/>
                  <a:gd name="T33" fmla="*/ 75 h 149"/>
                  <a:gd name="T34" fmla="*/ 136 w 150"/>
                  <a:gd name="T35" fmla="*/ 101 h 149"/>
                  <a:gd name="T36" fmla="*/ 123 w 150"/>
                  <a:gd name="T37" fmla="*/ 122 h 149"/>
                  <a:gd name="T38" fmla="*/ 102 w 150"/>
                  <a:gd name="T39" fmla="*/ 136 h 149"/>
                  <a:gd name="T40" fmla="*/ 75 w 150"/>
                  <a:gd name="T41" fmla="*/ 142 h 149"/>
                  <a:gd name="T42" fmla="*/ 50 w 150"/>
                  <a:gd name="T43" fmla="*/ 136 h 149"/>
                  <a:gd name="T44" fmla="*/ 29 w 150"/>
                  <a:gd name="T45" fmla="*/ 122 h 149"/>
                  <a:gd name="T46" fmla="*/ 13 w 150"/>
                  <a:gd name="T47" fmla="*/ 101 h 149"/>
                  <a:gd name="T48" fmla="*/ 10 w 150"/>
                  <a:gd name="T49" fmla="*/ 75 h 149"/>
                  <a:gd name="T50" fmla="*/ 13 w 150"/>
                  <a:gd name="T51" fmla="*/ 48 h 149"/>
                  <a:gd name="T52" fmla="*/ 29 w 150"/>
                  <a:gd name="T53" fmla="*/ 27 h 149"/>
                  <a:gd name="T54" fmla="*/ 50 w 150"/>
                  <a:gd name="T55" fmla="*/ 13 h 149"/>
                  <a:gd name="T56" fmla="*/ 75 w 150"/>
                  <a:gd name="T57" fmla="*/ 7 h 149"/>
                  <a:gd name="T58" fmla="*/ 102 w 150"/>
                  <a:gd name="T59" fmla="*/ 13 h 149"/>
                  <a:gd name="T60" fmla="*/ 123 w 150"/>
                  <a:gd name="T61" fmla="*/ 27 h 149"/>
                  <a:gd name="T62" fmla="*/ 136 w 150"/>
                  <a:gd name="T63" fmla="*/ 48 h 149"/>
                  <a:gd name="T64" fmla="*/ 142 w 150"/>
                  <a:gd name="T65" fmla="*/ 75 h 1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49"/>
                  <a:gd name="T101" fmla="*/ 150 w 150"/>
                  <a:gd name="T102" fmla="*/ 149 h 14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49">
                    <a:moveTo>
                      <a:pt x="150" y="75"/>
                    </a:moveTo>
                    <a:lnTo>
                      <a:pt x="148" y="59"/>
                    </a:lnTo>
                    <a:lnTo>
                      <a:pt x="144" y="46"/>
                    </a:lnTo>
                    <a:lnTo>
                      <a:pt x="138" y="32"/>
                    </a:lnTo>
                    <a:lnTo>
                      <a:pt x="129" y="21"/>
                    </a:lnTo>
                    <a:lnTo>
                      <a:pt x="117" y="13"/>
                    </a:lnTo>
                    <a:lnTo>
                      <a:pt x="104" y="5"/>
                    </a:lnTo>
                    <a:lnTo>
                      <a:pt x="90" y="2"/>
                    </a:lnTo>
                    <a:lnTo>
                      <a:pt x="75" y="0"/>
                    </a:lnTo>
                    <a:lnTo>
                      <a:pt x="59" y="2"/>
                    </a:lnTo>
                    <a:lnTo>
                      <a:pt x="46" y="5"/>
                    </a:lnTo>
                    <a:lnTo>
                      <a:pt x="33" y="13"/>
                    </a:lnTo>
                    <a:lnTo>
                      <a:pt x="23" y="21"/>
                    </a:lnTo>
                    <a:lnTo>
                      <a:pt x="13" y="32"/>
                    </a:lnTo>
                    <a:lnTo>
                      <a:pt x="6" y="46"/>
                    </a:lnTo>
                    <a:lnTo>
                      <a:pt x="2" y="59"/>
                    </a:lnTo>
                    <a:lnTo>
                      <a:pt x="0" y="75"/>
                    </a:lnTo>
                    <a:lnTo>
                      <a:pt x="2" y="90"/>
                    </a:lnTo>
                    <a:lnTo>
                      <a:pt x="6" y="103"/>
                    </a:lnTo>
                    <a:lnTo>
                      <a:pt x="13" y="117"/>
                    </a:lnTo>
                    <a:lnTo>
                      <a:pt x="23" y="128"/>
                    </a:lnTo>
                    <a:lnTo>
                      <a:pt x="33" y="136"/>
                    </a:lnTo>
                    <a:lnTo>
                      <a:pt x="46" y="144"/>
                    </a:lnTo>
                    <a:lnTo>
                      <a:pt x="59" y="147"/>
                    </a:lnTo>
                    <a:lnTo>
                      <a:pt x="75" y="149"/>
                    </a:lnTo>
                    <a:lnTo>
                      <a:pt x="90" y="147"/>
                    </a:lnTo>
                    <a:lnTo>
                      <a:pt x="104" y="144"/>
                    </a:lnTo>
                    <a:lnTo>
                      <a:pt x="117" y="136"/>
                    </a:lnTo>
                    <a:lnTo>
                      <a:pt x="129" y="128"/>
                    </a:lnTo>
                    <a:lnTo>
                      <a:pt x="138" y="117"/>
                    </a:lnTo>
                    <a:lnTo>
                      <a:pt x="144" y="103"/>
                    </a:lnTo>
                    <a:lnTo>
                      <a:pt x="148" y="90"/>
                    </a:lnTo>
                    <a:lnTo>
                      <a:pt x="150" y="75"/>
                    </a:lnTo>
                    <a:close/>
                    <a:moveTo>
                      <a:pt x="142" y="75"/>
                    </a:moveTo>
                    <a:lnTo>
                      <a:pt x="140" y="88"/>
                    </a:lnTo>
                    <a:lnTo>
                      <a:pt x="136" y="101"/>
                    </a:lnTo>
                    <a:lnTo>
                      <a:pt x="130" y="111"/>
                    </a:lnTo>
                    <a:lnTo>
                      <a:pt x="123" y="122"/>
                    </a:lnTo>
                    <a:lnTo>
                      <a:pt x="113" y="130"/>
                    </a:lnTo>
                    <a:lnTo>
                      <a:pt x="102" y="136"/>
                    </a:lnTo>
                    <a:lnTo>
                      <a:pt x="88" y="140"/>
                    </a:lnTo>
                    <a:lnTo>
                      <a:pt x="75" y="142"/>
                    </a:lnTo>
                    <a:lnTo>
                      <a:pt x="61" y="140"/>
                    </a:lnTo>
                    <a:lnTo>
                      <a:pt x="50" y="136"/>
                    </a:lnTo>
                    <a:lnTo>
                      <a:pt x="38" y="130"/>
                    </a:lnTo>
                    <a:lnTo>
                      <a:pt x="29" y="122"/>
                    </a:lnTo>
                    <a:lnTo>
                      <a:pt x="19" y="111"/>
                    </a:lnTo>
                    <a:lnTo>
                      <a:pt x="13" y="101"/>
                    </a:lnTo>
                    <a:lnTo>
                      <a:pt x="10" y="88"/>
                    </a:lnTo>
                    <a:lnTo>
                      <a:pt x="10" y="75"/>
                    </a:lnTo>
                    <a:lnTo>
                      <a:pt x="10" y="61"/>
                    </a:lnTo>
                    <a:lnTo>
                      <a:pt x="13" y="48"/>
                    </a:lnTo>
                    <a:lnTo>
                      <a:pt x="19" y="38"/>
                    </a:lnTo>
                    <a:lnTo>
                      <a:pt x="29" y="27"/>
                    </a:lnTo>
                    <a:lnTo>
                      <a:pt x="38" y="19"/>
                    </a:lnTo>
                    <a:lnTo>
                      <a:pt x="50" y="13"/>
                    </a:lnTo>
                    <a:lnTo>
                      <a:pt x="61" y="9"/>
                    </a:lnTo>
                    <a:lnTo>
                      <a:pt x="75" y="7"/>
                    </a:lnTo>
                    <a:lnTo>
                      <a:pt x="88" y="9"/>
                    </a:lnTo>
                    <a:lnTo>
                      <a:pt x="102" y="13"/>
                    </a:lnTo>
                    <a:lnTo>
                      <a:pt x="113" y="19"/>
                    </a:lnTo>
                    <a:lnTo>
                      <a:pt x="123" y="27"/>
                    </a:lnTo>
                    <a:lnTo>
                      <a:pt x="130" y="38"/>
                    </a:lnTo>
                    <a:lnTo>
                      <a:pt x="136" y="48"/>
                    </a:lnTo>
                    <a:lnTo>
                      <a:pt x="140" y="61"/>
                    </a:lnTo>
                    <a:lnTo>
                      <a:pt x="142" y="75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" name="Freeform 202">
                <a:extLst>
                  <a:ext uri="{FF2B5EF4-FFF2-40B4-BE49-F238E27FC236}">
                    <a16:creationId xmlns:a16="http://schemas.microsoft.com/office/drawing/2014/main" id="{C93ECDBF-FE6F-43DE-8532-9FEC8064B2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5" y="2108"/>
                <a:ext cx="142" cy="143"/>
              </a:xfrm>
              <a:custGeom>
                <a:avLst/>
                <a:gdLst>
                  <a:gd name="T0" fmla="*/ 140 w 142"/>
                  <a:gd name="T1" fmla="*/ 58 h 143"/>
                  <a:gd name="T2" fmla="*/ 130 w 142"/>
                  <a:gd name="T3" fmla="*/ 31 h 143"/>
                  <a:gd name="T4" fmla="*/ 111 w 142"/>
                  <a:gd name="T5" fmla="*/ 12 h 143"/>
                  <a:gd name="T6" fmla="*/ 86 w 142"/>
                  <a:gd name="T7" fmla="*/ 2 h 143"/>
                  <a:gd name="T8" fmla="*/ 57 w 142"/>
                  <a:gd name="T9" fmla="*/ 2 h 143"/>
                  <a:gd name="T10" fmla="*/ 32 w 142"/>
                  <a:gd name="T11" fmla="*/ 12 h 143"/>
                  <a:gd name="T12" fmla="*/ 13 w 142"/>
                  <a:gd name="T13" fmla="*/ 31 h 143"/>
                  <a:gd name="T14" fmla="*/ 2 w 142"/>
                  <a:gd name="T15" fmla="*/ 58 h 143"/>
                  <a:gd name="T16" fmla="*/ 2 w 142"/>
                  <a:gd name="T17" fmla="*/ 85 h 143"/>
                  <a:gd name="T18" fmla="*/ 13 w 142"/>
                  <a:gd name="T19" fmla="*/ 112 h 143"/>
                  <a:gd name="T20" fmla="*/ 32 w 142"/>
                  <a:gd name="T21" fmla="*/ 131 h 143"/>
                  <a:gd name="T22" fmla="*/ 57 w 142"/>
                  <a:gd name="T23" fmla="*/ 141 h 143"/>
                  <a:gd name="T24" fmla="*/ 86 w 142"/>
                  <a:gd name="T25" fmla="*/ 141 h 143"/>
                  <a:gd name="T26" fmla="*/ 111 w 142"/>
                  <a:gd name="T27" fmla="*/ 131 h 143"/>
                  <a:gd name="T28" fmla="*/ 130 w 142"/>
                  <a:gd name="T29" fmla="*/ 112 h 143"/>
                  <a:gd name="T30" fmla="*/ 140 w 142"/>
                  <a:gd name="T31" fmla="*/ 85 h 143"/>
                  <a:gd name="T32" fmla="*/ 134 w 142"/>
                  <a:gd name="T33" fmla="*/ 72 h 143"/>
                  <a:gd name="T34" fmla="*/ 128 w 142"/>
                  <a:gd name="T35" fmla="*/ 96 h 143"/>
                  <a:gd name="T36" fmla="*/ 115 w 142"/>
                  <a:gd name="T37" fmla="*/ 116 h 143"/>
                  <a:gd name="T38" fmla="*/ 96 w 142"/>
                  <a:gd name="T39" fmla="*/ 129 h 143"/>
                  <a:gd name="T40" fmla="*/ 71 w 142"/>
                  <a:gd name="T41" fmla="*/ 135 h 143"/>
                  <a:gd name="T42" fmla="*/ 48 w 142"/>
                  <a:gd name="T43" fmla="*/ 129 h 143"/>
                  <a:gd name="T44" fmla="*/ 27 w 142"/>
                  <a:gd name="T45" fmla="*/ 116 h 143"/>
                  <a:gd name="T46" fmla="*/ 13 w 142"/>
                  <a:gd name="T47" fmla="*/ 96 h 143"/>
                  <a:gd name="T48" fmla="*/ 9 w 142"/>
                  <a:gd name="T49" fmla="*/ 72 h 143"/>
                  <a:gd name="T50" fmla="*/ 13 w 142"/>
                  <a:gd name="T51" fmla="*/ 47 h 143"/>
                  <a:gd name="T52" fmla="*/ 27 w 142"/>
                  <a:gd name="T53" fmla="*/ 27 h 143"/>
                  <a:gd name="T54" fmla="*/ 48 w 142"/>
                  <a:gd name="T55" fmla="*/ 14 h 143"/>
                  <a:gd name="T56" fmla="*/ 71 w 142"/>
                  <a:gd name="T57" fmla="*/ 8 h 143"/>
                  <a:gd name="T58" fmla="*/ 96 w 142"/>
                  <a:gd name="T59" fmla="*/ 14 h 143"/>
                  <a:gd name="T60" fmla="*/ 115 w 142"/>
                  <a:gd name="T61" fmla="*/ 27 h 143"/>
                  <a:gd name="T62" fmla="*/ 128 w 142"/>
                  <a:gd name="T63" fmla="*/ 47 h 143"/>
                  <a:gd name="T64" fmla="*/ 134 w 142"/>
                  <a:gd name="T65" fmla="*/ 72 h 14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2"/>
                  <a:gd name="T100" fmla="*/ 0 h 143"/>
                  <a:gd name="T101" fmla="*/ 142 w 142"/>
                  <a:gd name="T102" fmla="*/ 143 h 14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2" h="143">
                    <a:moveTo>
                      <a:pt x="142" y="72"/>
                    </a:moveTo>
                    <a:lnTo>
                      <a:pt x="140" y="58"/>
                    </a:lnTo>
                    <a:lnTo>
                      <a:pt x="136" y="45"/>
                    </a:lnTo>
                    <a:lnTo>
                      <a:pt x="130" y="31"/>
                    </a:lnTo>
                    <a:lnTo>
                      <a:pt x="121" y="22"/>
                    </a:lnTo>
                    <a:lnTo>
                      <a:pt x="111" y="12"/>
                    </a:lnTo>
                    <a:lnTo>
                      <a:pt x="100" y="6"/>
                    </a:lnTo>
                    <a:lnTo>
                      <a:pt x="86" y="2"/>
                    </a:lnTo>
                    <a:lnTo>
                      <a:pt x="71" y="0"/>
                    </a:lnTo>
                    <a:lnTo>
                      <a:pt x="57" y="2"/>
                    </a:lnTo>
                    <a:lnTo>
                      <a:pt x="44" y="6"/>
                    </a:lnTo>
                    <a:lnTo>
                      <a:pt x="32" y="12"/>
                    </a:lnTo>
                    <a:lnTo>
                      <a:pt x="21" y="22"/>
                    </a:lnTo>
                    <a:lnTo>
                      <a:pt x="13" y="31"/>
                    </a:lnTo>
                    <a:lnTo>
                      <a:pt x="6" y="45"/>
                    </a:lnTo>
                    <a:lnTo>
                      <a:pt x="2" y="58"/>
                    </a:lnTo>
                    <a:lnTo>
                      <a:pt x="0" y="72"/>
                    </a:lnTo>
                    <a:lnTo>
                      <a:pt x="2" y="85"/>
                    </a:lnTo>
                    <a:lnTo>
                      <a:pt x="6" y="98"/>
                    </a:lnTo>
                    <a:lnTo>
                      <a:pt x="13" y="112"/>
                    </a:lnTo>
                    <a:lnTo>
                      <a:pt x="21" y="121"/>
                    </a:lnTo>
                    <a:lnTo>
                      <a:pt x="32" y="131"/>
                    </a:lnTo>
                    <a:lnTo>
                      <a:pt x="44" y="137"/>
                    </a:lnTo>
                    <a:lnTo>
                      <a:pt x="57" y="141"/>
                    </a:lnTo>
                    <a:lnTo>
                      <a:pt x="71" y="143"/>
                    </a:lnTo>
                    <a:lnTo>
                      <a:pt x="86" y="141"/>
                    </a:lnTo>
                    <a:lnTo>
                      <a:pt x="100" y="137"/>
                    </a:lnTo>
                    <a:lnTo>
                      <a:pt x="111" y="131"/>
                    </a:lnTo>
                    <a:lnTo>
                      <a:pt x="121" y="121"/>
                    </a:lnTo>
                    <a:lnTo>
                      <a:pt x="130" y="112"/>
                    </a:lnTo>
                    <a:lnTo>
                      <a:pt x="136" y="98"/>
                    </a:lnTo>
                    <a:lnTo>
                      <a:pt x="140" y="85"/>
                    </a:lnTo>
                    <a:lnTo>
                      <a:pt x="142" y="72"/>
                    </a:lnTo>
                    <a:close/>
                    <a:moveTo>
                      <a:pt x="134" y="72"/>
                    </a:moveTo>
                    <a:lnTo>
                      <a:pt x="132" y="85"/>
                    </a:lnTo>
                    <a:lnTo>
                      <a:pt x="128" y="96"/>
                    </a:lnTo>
                    <a:lnTo>
                      <a:pt x="123" y="106"/>
                    </a:lnTo>
                    <a:lnTo>
                      <a:pt x="115" y="116"/>
                    </a:lnTo>
                    <a:lnTo>
                      <a:pt x="105" y="123"/>
                    </a:lnTo>
                    <a:lnTo>
                      <a:pt x="96" y="129"/>
                    </a:lnTo>
                    <a:lnTo>
                      <a:pt x="84" y="133"/>
                    </a:lnTo>
                    <a:lnTo>
                      <a:pt x="71" y="135"/>
                    </a:lnTo>
                    <a:lnTo>
                      <a:pt x="59" y="133"/>
                    </a:lnTo>
                    <a:lnTo>
                      <a:pt x="48" y="129"/>
                    </a:lnTo>
                    <a:lnTo>
                      <a:pt x="36" y="123"/>
                    </a:lnTo>
                    <a:lnTo>
                      <a:pt x="27" y="116"/>
                    </a:lnTo>
                    <a:lnTo>
                      <a:pt x="19" y="106"/>
                    </a:lnTo>
                    <a:lnTo>
                      <a:pt x="13" y="96"/>
                    </a:lnTo>
                    <a:lnTo>
                      <a:pt x="9" y="85"/>
                    </a:lnTo>
                    <a:lnTo>
                      <a:pt x="9" y="72"/>
                    </a:lnTo>
                    <a:lnTo>
                      <a:pt x="9" y="58"/>
                    </a:lnTo>
                    <a:lnTo>
                      <a:pt x="13" y="47"/>
                    </a:lnTo>
                    <a:lnTo>
                      <a:pt x="19" y="37"/>
                    </a:lnTo>
                    <a:lnTo>
                      <a:pt x="27" y="27"/>
                    </a:lnTo>
                    <a:lnTo>
                      <a:pt x="36" y="20"/>
                    </a:lnTo>
                    <a:lnTo>
                      <a:pt x="48" y="14"/>
                    </a:lnTo>
                    <a:lnTo>
                      <a:pt x="59" y="10"/>
                    </a:lnTo>
                    <a:lnTo>
                      <a:pt x="71" y="8"/>
                    </a:lnTo>
                    <a:lnTo>
                      <a:pt x="84" y="10"/>
                    </a:lnTo>
                    <a:lnTo>
                      <a:pt x="96" y="14"/>
                    </a:lnTo>
                    <a:lnTo>
                      <a:pt x="105" y="20"/>
                    </a:lnTo>
                    <a:lnTo>
                      <a:pt x="115" y="27"/>
                    </a:lnTo>
                    <a:lnTo>
                      <a:pt x="123" y="37"/>
                    </a:lnTo>
                    <a:lnTo>
                      <a:pt x="128" y="47"/>
                    </a:lnTo>
                    <a:lnTo>
                      <a:pt x="132" y="58"/>
                    </a:lnTo>
                    <a:lnTo>
                      <a:pt x="134" y="72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" name="Freeform 203">
                <a:extLst>
                  <a:ext uri="{FF2B5EF4-FFF2-40B4-BE49-F238E27FC236}">
                    <a16:creationId xmlns:a16="http://schemas.microsoft.com/office/drawing/2014/main" id="{83D7611B-8AC8-4CF1-8C07-FB2E88F781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1" y="2112"/>
                <a:ext cx="132" cy="135"/>
              </a:xfrm>
              <a:custGeom>
                <a:avLst/>
                <a:gdLst>
                  <a:gd name="T0" fmla="*/ 130 w 132"/>
                  <a:gd name="T1" fmla="*/ 54 h 135"/>
                  <a:gd name="T2" fmla="*/ 120 w 132"/>
                  <a:gd name="T3" fmla="*/ 31 h 135"/>
                  <a:gd name="T4" fmla="*/ 103 w 132"/>
                  <a:gd name="T5" fmla="*/ 12 h 135"/>
                  <a:gd name="T6" fmla="*/ 78 w 132"/>
                  <a:gd name="T7" fmla="*/ 2 h 135"/>
                  <a:gd name="T8" fmla="*/ 51 w 132"/>
                  <a:gd name="T9" fmla="*/ 2 h 135"/>
                  <a:gd name="T10" fmla="*/ 28 w 132"/>
                  <a:gd name="T11" fmla="*/ 12 h 135"/>
                  <a:gd name="T12" fmla="*/ 9 w 132"/>
                  <a:gd name="T13" fmla="*/ 31 h 135"/>
                  <a:gd name="T14" fmla="*/ 0 w 132"/>
                  <a:gd name="T15" fmla="*/ 54 h 135"/>
                  <a:gd name="T16" fmla="*/ 0 w 132"/>
                  <a:gd name="T17" fmla="*/ 81 h 135"/>
                  <a:gd name="T18" fmla="*/ 9 w 132"/>
                  <a:gd name="T19" fmla="*/ 104 h 135"/>
                  <a:gd name="T20" fmla="*/ 28 w 132"/>
                  <a:gd name="T21" fmla="*/ 123 h 135"/>
                  <a:gd name="T22" fmla="*/ 51 w 132"/>
                  <a:gd name="T23" fmla="*/ 133 h 135"/>
                  <a:gd name="T24" fmla="*/ 78 w 132"/>
                  <a:gd name="T25" fmla="*/ 133 h 135"/>
                  <a:gd name="T26" fmla="*/ 103 w 132"/>
                  <a:gd name="T27" fmla="*/ 123 h 135"/>
                  <a:gd name="T28" fmla="*/ 120 w 132"/>
                  <a:gd name="T29" fmla="*/ 104 h 135"/>
                  <a:gd name="T30" fmla="*/ 130 w 132"/>
                  <a:gd name="T31" fmla="*/ 81 h 135"/>
                  <a:gd name="T32" fmla="*/ 124 w 132"/>
                  <a:gd name="T33" fmla="*/ 68 h 135"/>
                  <a:gd name="T34" fmla="*/ 119 w 132"/>
                  <a:gd name="T35" fmla="*/ 91 h 135"/>
                  <a:gd name="T36" fmla="*/ 107 w 132"/>
                  <a:gd name="T37" fmla="*/ 108 h 135"/>
                  <a:gd name="T38" fmla="*/ 88 w 132"/>
                  <a:gd name="T39" fmla="*/ 121 h 135"/>
                  <a:gd name="T40" fmla="*/ 65 w 132"/>
                  <a:gd name="T41" fmla="*/ 125 h 135"/>
                  <a:gd name="T42" fmla="*/ 42 w 132"/>
                  <a:gd name="T43" fmla="*/ 121 h 135"/>
                  <a:gd name="T44" fmla="*/ 25 w 132"/>
                  <a:gd name="T45" fmla="*/ 108 h 135"/>
                  <a:gd name="T46" fmla="*/ 11 w 132"/>
                  <a:gd name="T47" fmla="*/ 91 h 135"/>
                  <a:gd name="T48" fmla="*/ 7 w 132"/>
                  <a:gd name="T49" fmla="*/ 68 h 135"/>
                  <a:gd name="T50" fmla="*/ 11 w 132"/>
                  <a:gd name="T51" fmla="*/ 44 h 135"/>
                  <a:gd name="T52" fmla="*/ 25 w 132"/>
                  <a:gd name="T53" fmla="*/ 27 h 135"/>
                  <a:gd name="T54" fmla="*/ 42 w 132"/>
                  <a:gd name="T55" fmla="*/ 14 h 135"/>
                  <a:gd name="T56" fmla="*/ 65 w 132"/>
                  <a:gd name="T57" fmla="*/ 10 h 135"/>
                  <a:gd name="T58" fmla="*/ 88 w 132"/>
                  <a:gd name="T59" fmla="*/ 14 h 135"/>
                  <a:gd name="T60" fmla="*/ 107 w 132"/>
                  <a:gd name="T61" fmla="*/ 27 h 135"/>
                  <a:gd name="T62" fmla="*/ 119 w 132"/>
                  <a:gd name="T63" fmla="*/ 44 h 135"/>
                  <a:gd name="T64" fmla="*/ 124 w 132"/>
                  <a:gd name="T65" fmla="*/ 68 h 13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2"/>
                  <a:gd name="T100" fmla="*/ 0 h 135"/>
                  <a:gd name="T101" fmla="*/ 132 w 132"/>
                  <a:gd name="T102" fmla="*/ 135 h 13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2" h="135">
                    <a:moveTo>
                      <a:pt x="132" y="68"/>
                    </a:moveTo>
                    <a:lnTo>
                      <a:pt x="130" y="54"/>
                    </a:lnTo>
                    <a:lnTo>
                      <a:pt x="126" y="41"/>
                    </a:lnTo>
                    <a:lnTo>
                      <a:pt x="120" y="31"/>
                    </a:lnTo>
                    <a:lnTo>
                      <a:pt x="113" y="20"/>
                    </a:lnTo>
                    <a:lnTo>
                      <a:pt x="103" y="12"/>
                    </a:lnTo>
                    <a:lnTo>
                      <a:pt x="92" y="6"/>
                    </a:lnTo>
                    <a:lnTo>
                      <a:pt x="78" y="2"/>
                    </a:lnTo>
                    <a:lnTo>
                      <a:pt x="65" y="0"/>
                    </a:lnTo>
                    <a:lnTo>
                      <a:pt x="51" y="2"/>
                    </a:lnTo>
                    <a:lnTo>
                      <a:pt x="40" y="6"/>
                    </a:lnTo>
                    <a:lnTo>
                      <a:pt x="28" y="12"/>
                    </a:lnTo>
                    <a:lnTo>
                      <a:pt x="19" y="20"/>
                    </a:lnTo>
                    <a:lnTo>
                      <a:pt x="9" y="31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0" y="68"/>
                    </a:lnTo>
                    <a:lnTo>
                      <a:pt x="0" y="81"/>
                    </a:lnTo>
                    <a:lnTo>
                      <a:pt x="3" y="94"/>
                    </a:lnTo>
                    <a:lnTo>
                      <a:pt x="9" y="104"/>
                    </a:lnTo>
                    <a:lnTo>
                      <a:pt x="19" y="115"/>
                    </a:lnTo>
                    <a:lnTo>
                      <a:pt x="28" y="123"/>
                    </a:lnTo>
                    <a:lnTo>
                      <a:pt x="40" y="129"/>
                    </a:lnTo>
                    <a:lnTo>
                      <a:pt x="51" y="133"/>
                    </a:lnTo>
                    <a:lnTo>
                      <a:pt x="65" y="135"/>
                    </a:lnTo>
                    <a:lnTo>
                      <a:pt x="78" y="133"/>
                    </a:lnTo>
                    <a:lnTo>
                      <a:pt x="92" y="129"/>
                    </a:lnTo>
                    <a:lnTo>
                      <a:pt x="103" y="123"/>
                    </a:lnTo>
                    <a:lnTo>
                      <a:pt x="113" y="115"/>
                    </a:lnTo>
                    <a:lnTo>
                      <a:pt x="120" y="104"/>
                    </a:lnTo>
                    <a:lnTo>
                      <a:pt x="126" y="94"/>
                    </a:lnTo>
                    <a:lnTo>
                      <a:pt x="130" y="81"/>
                    </a:lnTo>
                    <a:lnTo>
                      <a:pt x="132" y="68"/>
                    </a:lnTo>
                    <a:close/>
                    <a:moveTo>
                      <a:pt x="124" y="68"/>
                    </a:moveTo>
                    <a:lnTo>
                      <a:pt x="122" y="79"/>
                    </a:lnTo>
                    <a:lnTo>
                      <a:pt x="119" y="91"/>
                    </a:lnTo>
                    <a:lnTo>
                      <a:pt x="113" y="100"/>
                    </a:lnTo>
                    <a:lnTo>
                      <a:pt x="107" y="108"/>
                    </a:lnTo>
                    <a:lnTo>
                      <a:pt x="97" y="115"/>
                    </a:lnTo>
                    <a:lnTo>
                      <a:pt x="88" y="121"/>
                    </a:lnTo>
                    <a:lnTo>
                      <a:pt x="76" y="125"/>
                    </a:lnTo>
                    <a:lnTo>
                      <a:pt x="65" y="125"/>
                    </a:lnTo>
                    <a:lnTo>
                      <a:pt x="53" y="125"/>
                    </a:lnTo>
                    <a:lnTo>
                      <a:pt x="42" y="121"/>
                    </a:lnTo>
                    <a:lnTo>
                      <a:pt x="32" y="115"/>
                    </a:lnTo>
                    <a:lnTo>
                      <a:pt x="25" y="108"/>
                    </a:lnTo>
                    <a:lnTo>
                      <a:pt x="17" y="100"/>
                    </a:lnTo>
                    <a:lnTo>
                      <a:pt x="11" y="91"/>
                    </a:lnTo>
                    <a:lnTo>
                      <a:pt x="7" y="79"/>
                    </a:lnTo>
                    <a:lnTo>
                      <a:pt x="7" y="68"/>
                    </a:lnTo>
                    <a:lnTo>
                      <a:pt x="7" y="56"/>
                    </a:lnTo>
                    <a:lnTo>
                      <a:pt x="11" y="44"/>
                    </a:lnTo>
                    <a:lnTo>
                      <a:pt x="17" y="35"/>
                    </a:lnTo>
                    <a:lnTo>
                      <a:pt x="25" y="27"/>
                    </a:lnTo>
                    <a:lnTo>
                      <a:pt x="32" y="20"/>
                    </a:lnTo>
                    <a:lnTo>
                      <a:pt x="42" y="14"/>
                    </a:lnTo>
                    <a:lnTo>
                      <a:pt x="53" y="10"/>
                    </a:lnTo>
                    <a:lnTo>
                      <a:pt x="65" y="10"/>
                    </a:lnTo>
                    <a:lnTo>
                      <a:pt x="76" y="10"/>
                    </a:lnTo>
                    <a:lnTo>
                      <a:pt x="88" y="14"/>
                    </a:lnTo>
                    <a:lnTo>
                      <a:pt x="97" y="20"/>
                    </a:lnTo>
                    <a:lnTo>
                      <a:pt x="107" y="27"/>
                    </a:lnTo>
                    <a:lnTo>
                      <a:pt x="113" y="35"/>
                    </a:lnTo>
                    <a:lnTo>
                      <a:pt x="119" y="44"/>
                    </a:lnTo>
                    <a:lnTo>
                      <a:pt x="122" y="56"/>
                    </a:lnTo>
                    <a:lnTo>
                      <a:pt x="124" y="68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" name="Freeform 204">
                <a:extLst>
                  <a:ext uri="{FF2B5EF4-FFF2-40B4-BE49-F238E27FC236}">
                    <a16:creationId xmlns:a16="http://schemas.microsoft.com/office/drawing/2014/main" id="{CAC78465-DD3E-4121-A7F0-3855085B35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4" y="2116"/>
                <a:ext cx="125" cy="127"/>
              </a:xfrm>
              <a:custGeom>
                <a:avLst/>
                <a:gdLst>
                  <a:gd name="T0" fmla="*/ 123 w 125"/>
                  <a:gd name="T1" fmla="*/ 50 h 127"/>
                  <a:gd name="T2" fmla="*/ 114 w 125"/>
                  <a:gd name="T3" fmla="*/ 29 h 127"/>
                  <a:gd name="T4" fmla="*/ 96 w 125"/>
                  <a:gd name="T5" fmla="*/ 12 h 127"/>
                  <a:gd name="T6" fmla="*/ 75 w 125"/>
                  <a:gd name="T7" fmla="*/ 2 h 127"/>
                  <a:gd name="T8" fmla="*/ 50 w 125"/>
                  <a:gd name="T9" fmla="*/ 2 h 127"/>
                  <a:gd name="T10" fmla="*/ 27 w 125"/>
                  <a:gd name="T11" fmla="*/ 12 h 127"/>
                  <a:gd name="T12" fmla="*/ 10 w 125"/>
                  <a:gd name="T13" fmla="*/ 29 h 127"/>
                  <a:gd name="T14" fmla="*/ 0 w 125"/>
                  <a:gd name="T15" fmla="*/ 50 h 127"/>
                  <a:gd name="T16" fmla="*/ 0 w 125"/>
                  <a:gd name="T17" fmla="*/ 77 h 127"/>
                  <a:gd name="T18" fmla="*/ 10 w 125"/>
                  <a:gd name="T19" fmla="*/ 98 h 127"/>
                  <a:gd name="T20" fmla="*/ 27 w 125"/>
                  <a:gd name="T21" fmla="*/ 115 h 127"/>
                  <a:gd name="T22" fmla="*/ 50 w 125"/>
                  <a:gd name="T23" fmla="*/ 125 h 127"/>
                  <a:gd name="T24" fmla="*/ 75 w 125"/>
                  <a:gd name="T25" fmla="*/ 125 h 127"/>
                  <a:gd name="T26" fmla="*/ 96 w 125"/>
                  <a:gd name="T27" fmla="*/ 115 h 127"/>
                  <a:gd name="T28" fmla="*/ 114 w 125"/>
                  <a:gd name="T29" fmla="*/ 98 h 127"/>
                  <a:gd name="T30" fmla="*/ 123 w 125"/>
                  <a:gd name="T31" fmla="*/ 77 h 127"/>
                  <a:gd name="T32" fmla="*/ 116 w 125"/>
                  <a:gd name="T33" fmla="*/ 64 h 127"/>
                  <a:gd name="T34" fmla="*/ 112 w 125"/>
                  <a:gd name="T35" fmla="*/ 85 h 127"/>
                  <a:gd name="T36" fmla="*/ 100 w 125"/>
                  <a:gd name="T37" fmla="*/ 102 h 127"/>
                  <a:gd name="T38" fmla="*/ 83 w 125"/>
                  <a:gd name="T39" fmla="*/ 113 h 127"/>
                  <a:gd name="T40" fmla="*/ 62 w 125"/>
                  <a:gd name="T41" fmla="*/ 117 h 127"/>
                  <a:gd name="T42" fmla="*/ 41 w 125"/>
                  <a:gd name="T43" fmla="*/ 113 h 127"/>
                  <a:gd name="T44" fmla="*/ 23 w 125"/>
                  <a:gd name="T45" fmla="*/ 102 h 127"/>
                  <a:gd name="T46" fmla="*/ 12 w 125"/>
                  <a:gd name="T47" fmla="*/ 85 h 127"/>
                  <a:gd name="T48" fmla="*/ 8 w 125"/>
                  <a:gd name="T49" fmla="*/ 64 h 127"/>
                  <a:gd name="T50" fmla="*/ 12 w 125"/>
                  <a:gd name="T51" fmla="*/ 42 h 127"/>
                  <a:gd name="T52" fmla="*/ 23 w 125"/>
                  <a:gd name="T53" fmla="*/ 25 h 127"/>
                  <a:gd name="T54" fmla="*/ 41 w 125"/>
                  <a:gd name="T55" fmla="*/ 14 h 127"/>
                  <a:gd name="T56" fmla="*/ 62 w 125"/>
                  <a:gd name="T57" fmla="*/ 10 h 127"/>
                  <a:gd name="T58" fmla="*/ 83 w 125"/>
                  <a:gd name="T59" fmla="*/ 14 h 127"/>
                  <a:gd name="T60" fmla="*/ 100 w 125"/>
                  <a:gd name="T61" fmla="*/ 25 h 127"/>
                  <a:gd name="T62" fmla="*/ 112 w 125"/>
                  <a:gd name="T63" fmla="*/ 42 h 127"/>
                  <a:gd name="T64" fmla="*/ 116 w 125"/>
                  <a:gd name="T65" fmla="*/ 64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5"/>
                  <a:gd name="T100" fmla="*/ 0 h 127"/>
                  <a:gd name="T101" fmla="*/ 125 w 125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5" h="127">
                    <a:moveTo>
                      <a:pt x="125" y="64"/>
                    </a:moveTo>
                    <a:lnTo>
                      <a:pt x="123" y="50"/>
                    </a:lnTo>
                    <a:lnTo>
                      <a:pt x="119" y="39"/>
                    </a:lnTo>
                    <a:lnTo>
                      <a:pt x="114" y="29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0" y="29"/>
                    </a:lnTo>
                    <a:lnTo>
                      <a:pt x="4" y="39"/>
                    </a:lnTo>
                    <a:lnTo>
                      <a:pt x="0" y="50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4" y="88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7" y="115"/>
                    </a:lnTo>
                    <a:lnTo>
                      <a:pt x="39" y="121"/>
                    </a:lnTo>
                    <a:lnTo>
                      <a:pt x="50" y="125"/>
                    </a:lnTo>
                    <a:lnTo>
                      <a:pt x="62" y="127"/>
                    </a:lnTo>
                    <a:lnTo>
                      <a:pt x="75" y="125"/>
                    </a:lnTo>
                    <a:lnTo>
                      <a:pt x="87" y="121"/>
                    </a:lnTo>
                    <a:lnTo>
                      <a:pt x="96" y="115"/>
                    </a:lnTo>
                    <a:lnTo>
                      <a:pt x="106" y="108"/>
                    </a:lnTo>
                    <a:lnTo>
                      <a:pt x="114" y="98"/>
                    </a:lnTo>
                    <a:lnTo>
                      <a:pt x="119" y="88"/>
                    </a:lnTo>
                    <a:lnTo>
                      <a:pt x="123" y="77"/>
                    </a:lnTo>
                    <a:lnTo>
                      <a:pt x="125" y="64"/>
                    </a:lnTo>
                    <a:close/>
                    <a:moveTo>
                      <a:pt x="116" y="64"/>
                    </a:moveTo>
                    <a:lnTo>
                      <a:pt x="116" y="75"/>
                    </a:lnTo>
                    <a:lnTo>
                      <a:pt x="112" y="85"/>
                    </a:lnTo>
                    <a:lnTo>
                      <a:pt x="108" y="94"/>
                    </a:lnTo>
                    <a:lnTo>
                      <a:pt x="100" y="102"/>
                    </a:lnTo>
                    <a:lnTo>
                      <a:pt x="93" y="108"/>
                    </a:lnTo>
                    <a:lnTo>
                      <a:pt x="83" y="113"/>
                    </a:lnTo>
                    <a:lnTo>
                      <a:pt x="73" y="117"/>
                    </a:lnTo>
                    <a:lnTo>
                      <a:pt x="62" y="117"/>
                    </a:lnTo>
                    <a:lnTo>
                      <a:pt x="52" y="117"/>
                    </a:lnTo>
                    <a:lnTo>
                      <a:pt x="41" y="113"/>
                    </a:lnTo>
                    <a:lnTo>
                      <a:pt x="31" y="108"/>
                    </a:lnTo>
                    <a:lnTo>
                      <a:pt x="23" y="102"/>
                    </a:lnTo>
                    <a:lnTo>
                      <a:pt x="18" y="94"/>
                    </a:lnTo>
                    <a:lnTo>
                      <a:pt x="12" y="85"/>
                    </a:lnTo>
                    <a:lnTo>
                      <a:pt x="10" y="75"/>
                    </a:lnTo>
                    <a:lnTo>
                      <a:pt x="8" y="64"/>
                    </a:lnTo>
                    <a:lnTo>
                      <a:pt x="10" y="52"/>
                    </a:lnTo>
                    <a:lnTo>
                      <a:pt x="12" y="42"/>
                    </a:lnTo>
                    <a:lnTo>
                      <a:pt x="18" y="33"/>
                    </a:lnTo>
                    <a:lnTo>
                      <a:pt x="23" y="25"/>
                    </a:lnTo>
                    <a:lnTo>
                      <a:pt x="31" y="19"/>
                    </a:lnTo>
                    <a:lnTo>
                      <a:pt x="41" y="14"/>
                    </a:lnTo>
                    <a:lnTo>
                      <a:pt x="52" y="10"/>
                    </a:lnTo>
                    <a:lnTo>
                      <a:pt x="62" y="10"/>
                    </a:lnTo>
                    <a:lnTo>
                      <a:pt x="73" y="10"/>
                    </a:lnTo>
                    <a:lnTo>
                      <a:pt x="83" y="14"/>
                    </a:lnTo>
                    <a:lnTo>
                      <a:pt x="93" y="19"/>
                    </a:lnTo>
                    <a:lnTo>
                      <a:pt x="100" y="25"/>
                    </a:lnTo>
                    <a:lnTo>
                      <a:pt x="108" y="33"/>
                    </a:lnTo>
                    <a:lnTo>
                      <a:pt x="112" y="42"/>
                    </a:lnTo>
                    <a:lnTo>
                      <a:pt x="116" y="52"/>
                    </a:lnTo>
                    <a:lnTo>
                      <a:pt x="116" y="64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" name="Freeform 205">
                <a:extLst>
                  <a:ext uri="{FF2B5EF4-FFF2-40B4-BE49-F238E27FC236}">
                    <a16:creationId xmlns:a16="http://schemas.microsoft.com/office/drawing/2014/main" id="{6ADD71A9-00C7-4BAA-8F92-01F9A0CB97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8" y="2122"/>
                <a:ext cx="117" cy="115"/>
              </a:xfrm>
              <a:custGeom>
                <a:avLst/>
                <a:gdLst>
                  <a:gd name="T0" fmla="*/ 115 w 117"/>
                  <a:gd name="T1" fmla="*/ 46 h 115"/>
                  <a:gd name="T2" fmla="*/ 106 w 117"/>
                  <a:gd name="T3" fmla="*/ 25 h 115"/>
                  <a:gd name="T4" fmla="*/ 90 w 117"/>
                  <a:gd name="T5" fmla="*/ 10 h 115"/>
                  <a:gd name="T6" fmla="*/ 69 w 117"/>
                  <a:gd name="T7" fmla="*/ 0 h 115"/>
                  <a:gd name="T8" fmla="*/ 46 w 117"/>
                  <a:gd name="T9" fmla="*/ 0 h 115"/>
                  <a:gd name="T10" fmla="*/ 25 w 117"/>
                  <a:gd name="T11" fmla="*/ 10 h 115"/>
                  <a:gd name="T12" fmla="*/ 10 w 117"/>
                  <a:gd name="T13" fmla="*/ 25 h 115"/>
                  <a:gd name="T14" fmla="*/ 0 w 117"/>
                  <a:gd name="T15" fmla="*/ 46 h 115"/>
                  <a:gd name="T16" fmla="*/ 0 w 117"/>
                  <a:gd name="T17" fmla="*/ 69 h 115"/>
                  <a:gd name="T18" fmla="*/ 10 w 117"/>
                  <a:gd name="T19" fmla="*/ 90 h 115"/>
                  <a:gd name="T20" fmla="*/ 25 w 117"/>
                  <a:gd name="T21" fmla="*/ 105 h 115"/>
                  <a:gd name="T22" fmla="*/ 46 w 117"/>
                  <a:gd name="T23" fmla="*/ 115 h 115"/>
                  <a:gd name="T24" fmla="*/ 69 w 117"/>
                  <a:gd name="T25" fmla="*/ 115 h 115"/>
                  <a:gd name="T26" fmla="*/ 90 w 117"/>
                  <a:gd name="T27" fmla="*/ 105 h 115"/>
                  <a:gd name="T28" fmla="*/ 106 w 117"/>
                  <a:gd name="T29" fmla="*/ 90 h 115"/>
                  <a:gd name="T30" fmla="*/ 115 w 117"/>
                  <a:gd name="T31" fmla="*/ 69 h 115"/>
                  <a:gd name="T32" fmla="*/ 108 w 117"/>
                  <a:gd name="T33" fmla="*/ 58 h 115"/>
                  <a:gd name="T34" fmla="*/ 104 w 117"/>
                  <a:gd name="T35" fmla="*/ 77 h 115"/>
                  <a:gd name="T36" fmla="*/ 94 w 117"/>
                  <a:gd name="T37" fmla="*/ 92 h 115"/>
                  <a:gd name="T38" fmla="*/ 77 w 117"/>
                  <a:gd name="T39" fmla="*/ 104 h 115"/>
                  <a:gd name="T40" fmla="*/ 58 w 117"/>
                  <a:gd name="T41" fmla="*/ 107 h 115"/>
                  <a:gd name="T42" fmla="*/ 39 w 117"/>
                  <a:gd name="T43" fmla="*/ 104 h 115"/>
                  <a:gd name="T44" fmla="*/ 23 w 117"/>
                  <a:gd name="T45" fmla="*/ 92 h 115"/>
                  <a:gd name="T46" fmla="*/ 12 w 117"/>
                  <a:gd name="T47" fmla="*/ 77 h 115"/>
                  <a:gd name="T48" fmla="*/ 8 w 117"/>
                  <a:gd name="T49" fmla="*/ 58 h 115"/>
                  <a:gd name="T50" fmla="*/ 12 w 117"/>
                  <a:gd name="T51" fmla="*/ 38 h 115"/>
                  <a:gd name="T52" fmla="*/ 23 w 117"/>
                  <a:gd name="T53" fmla="*/ 23 h 115"/>
                  <a:gd name="T54" fmla="*/ 39 w 117"/>
                  <a:gd name="T55" fmla="*/ 11 h 115"/>
                  <a:gd name="T56" fmla="*/ 58 w 117"/>
                  <a:gd name="T57" fmla="*/ 8 h 115"/>
                  <a:gd name="T58" fmla="*/ 77 w 117"/>
                  <a:gd name="T59" fmla="*/ 11 h 115"/>
                  <a:gd name="T60" fmla="*/ 94 w 117"/>
                  <a:gd name="T61" fmla="*/ 23 h 115"/>
                  <a:gd name="T62" fmla="*/ 104 w 117"/>
                  <a:gd name="T63" fmla="*/ 38 h 115"/>
                  <a:gd name="T64" fmla="*/ 108 w 117"/>
                  <a:gd name="T65" fmla="*/ 58 h 1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7"/>
                  <a:gd name="T100" fmla="*/ 0 h 115"/>
                  <a:gd name="T101" fmla="*/ 117 w 117"/>
                  <a:gd name="T102" fmla="*/ 115 h 11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7" h="115">
                    <a:moveTo>
                      <a:pt x="117" y="58"/>
                    </a:moveTo>
                    <a:lnTo>
                      <a:pt x="115" y="46"/>
                    </a:lnTo>
                    <a:lnTo>
                      <a:pt x="112" y="34"/>
                    </a:lnTo>
                    <a:lnTo>
                      <a:pt x="106" y="25"/>
                    </a:lnTo>
                    <a:lnTo>
                      <a:pt x="100" y="17"/>
                    </a:lnTo>
                    <a:lnTo>
                      <a:pt x="90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8" y="98"/>
                    </a:lnTo>
                    <a:lnTo>
                      <a:pt x="25" y="105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0" y="105"/>
                    </a:lnTo>
                    <a:lnTo>
                      <a:pt x="100" y="98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5" y="69"/>
                    </a:lnTo>
                    <a:lnTo>
                      <a:pt x="117" y="58"/>
                    </a:lnTo>
                    <a:close/>
                    <a:moveTo>
                      <a:pt x="108" y="58"/>
                    </a:moveTo>
                    <a:lnTo>
                      <a:pt x="108" y="67"/>
                    </a:lnTo>
                    <a:lnTo>
                      <a:pt x="104" y="77"/>
                    </a:lnTo>
                    <a:lnTo>
                      <a:pt x="100" y="86"/>
                    </a:lnTo>
                    <a:lnTo>
                      <a:pt x="94" y="92"/>
                    </a:lnTo>
                    <a:lnTo>
                      <a:pt x="87" y="100"/>
                    </a:lnTo>
                    <a:lnTo>
                      <a:pt x="77" y="104"/>
                    </a:lnTo>
                    <a:lnTo>
                      <a:pt x="67" y="107"/>
                    </a:lnTo>
                    <a:lnTo>
                      <a:pt x="58" y="107"/>
                    </a:lnTo>
                    <a:lnTo>
                      <a:pt x="48" y="107"/>
                    </a:lnTo>
                    <a:lnTo>
                      <a:pt x="39" y="104"/>
                    </a:lnTo>
                    <a:lnTo>
                      <a:pt x="31" y="100"/>
                    </a:lnTo>
                    <a:lnTo>
                      <a:pt x="23" y="92"/>
                    </a:lnTo>
                    <a:lnTo>
                      <a:pt x="18" y="86"/>
                    </a:lnTo>
                    <a:lnTo>
                      <a:pt x="12" y="77"/>
                    </a:lnTo>
                    <a:lnTo>
                      <a:pt x="10" y="67"/>
                    </a:lnTo>
                    <a:lnTo>
                      <a:pt x="8" y="58"/>
                    </a:lnTo>
                    <a:lnTo>
                      <a:pt x="10" y="48"/>
                    </a:lnTo>
                    <a:lnTo>
                      <a:pt x="12" y="38"/>
                    </a:lnTo>
                    <a:lnTo>
                      <a:pt x="18" y="29"/>
                    </a:lnTo>
                    <a:lnTo>
                      <a:pt x="23" y="23"/>
                    </a:lnTo>
                    <a:lnTo>
                      <a:pt x="31" y="15"/>
                    </a:lnTo>
                    <a:lnTo>
                      <a:pt x="39" y="11"/>
                    </a:lnTo>
                    <a:lnTo>
                      <a:pt x="48" y="10"/>
                    </a:lnTo>
                    <a:lnTo>
                      <a:pt x="58" y="8"/>
                    </a:lnTo>
                    <a:lnTo>
                      <a:pt x="67" y="10"/>
                    </a:lnTo>
                    <a:lnTo>
                      <a:pt x="77" y="11"/>
                    </a:lnTo>
                    <a:lnTo>
                      <a:pt x="87" y="15"/>
                    </a:lnTo>
                    <a:lnTo>
                      <a:pt x="94" y="23"/>
                    </a:lnTo>
                    <a:lnTo>
                      <a:pt x="100" y="29"/>
                    </a:lnTo>
                    <a:lnTo>
                      <a:pt x="104" y="38"/>
                    </a:lnTo>
                    <a:lnTo>
                      <a:pt x="108" y="48"/>
                    </a:lnTo>
                    <a:lnTo>
                      <a:pt x="108" y="58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" name="Freeform 206">
                <a:extLst>
                  <a:ext uri="{FF2B5EF4-FFF2-40B4-BE49-F238E27FC236}">
                    <a16:creationId xmlns:a16="http://schemas.microsoft.com/office/drawing/2014/main" id="{6CBAAB81-FEC2-4167-BDC7-6A1CBA83B1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2" y="2126"/>
                <a:ext cx="108" cy="107"/>
              </a:xfrm>
              <a:custGeom>
                <a:avLst/>
                <a:gdLst>
                  <a:gd name="T0" fmla="*/ 108 w 108"/>
                  <a:gd name="T1" fmla="*/ 42 h 107"/>
                  <a:gd name="T2" fmla="*/ 100 w 108"/>
                  <a:gd name="T3" fmla="*/ 23 h 107"/>
                  <a:gd name="T4" fmla="*/ 85 w 108"/>
                  <a:gd name="T5" fmla="*/ 9 h 107"/>
                  <a:gd name="T6" fmla="*/ 65 w 108"/>
                  <a:gd name="T7" fmla="*/ 0 h 107"/>
                  <a:gd name="T8" fmla="*/ 44 w 108"/>
                  <a:gd name="T9" fmla="*/ 0 h 107"/>
                  <a:gd name="T10" fmla="*/ 23 w 108"/>
                  <a:gd name="T11" fmla="*/ 9 h 107"/>
                  <a:gd name="T12" fmla="*/ 10 w 108"/>
                  <a:gd name="T13" fmla="*/ 23 h 107"/>
                  <a:gd name="T14" fmla="*/ 2 w 108"/>
                  <a:gd name="T15" fmla="*/ 42 h 107"/>
                  <a:gd name="T16" fmla="*/ 2 w 108"/>
                  <a:gd name="T17" fmla="*/ 65 h 107"/>
                  <a:gd name="T18" fmla="*/ 10 w 108"/>
                  <a:gd name="T19" fmla="*/ 84 h 107"/>
                  <a:gd name="T20" fmla="*/ 23 w 108"/>
                  <a:gd name="T21" fmla="*/ 98 h 107"/>
                  <a:gd name="T22" fmla="*/ 44 w 108"/>
                  <a:gd name="T23" fmla="*/ 107 h 107"/>
                  <a:gd name="T24" fmla="*/ 65 w 108"/>
                  <a:gd name="T25" fmla="*/ 107 h 107"/>
                  <a:gd name="T26" fmla="*/ 85 w 108"/>
                  <a:gd name="T27" fmla="*/ 98 h 107"/>
                  <a:gd name="T28" fmla="*/ 100 w 108"/>
                  <a:gd name="T29" fmla="*/ 84 h 107"/>
                  <a:gd name="T30" fmla="*/ 108 w 108"/>
                  <a:gd name="T31" fmla="*/ 65 h 107"/>
                  <a:gd name="T32" fmla="*/ 100 w 108"/>
                  <a:gd name="T33" fmla="*/ 54 h 107"/>
                  <a:gd name="T34" fmla="*/ 96 w 108"/>
                  <a:gd name="T35" fmla="*/ 71 h 107"/>
                  <a:gd name="T36" fmla="*/ 86 w 108"/>
                  <a:gd name="T37" fmla="*/ 86 h 107"/>
                  <a:gd name="T38" fmla="*/ 71 w 108"/>
                  <a:gd name="T39" fmla="*/ 96 h 107"/>
                  <a:gd name="T40" fmla="*/ 54 w 108"/>
                  <a:gd name="T41" fmla="*/ 100 h 107"/>
                  <a:gd name="T42" fmla="*/ 37 w 108"/>
                  <a:gd name="T43" fmla="*/ 96 h 107"/>
                  <a:gd name="T44" fmla="*/ 21 w 108"/>
                  <a:gd name="T45" fmla="*/ 86 h 107"/>
                  <a:gd name="T46" fmla="*/ 12 w 108"/>
                  <a:gd name="T47" fmla="*/ 71 h 107"/>
                  <a:gd name="T48" fmla="*/ 8 w 108"/>
                  <a:gd name="T49" fmla="*/ 54 h 107"/>
                  <a:gd name="T50" fmla="*/ 12 w 108"/>
                  <a:gd name="T51" fmla="*/ 36 h 107"/>
                  <a:gd name="T52" fmla="*/ 21 w 108"/>
                  <a:gd name="T53" fmla="*/ 21 h 107"/>
                  <a:gd name="T54" fmla="*/ 37 w 108"/>
                  <a:gd name="T55" fmla="*/ 11 h 107"/>
                  <a:gd name="T56" fmla="*/ 54 w 108"/>
                  <a:gd name="T57" fmla="*/ 7 h 107"/>
                  <a:gd name="T58" fmla="*/ 71 w 108"/>
                  <a:gd name="T59" fmla="*/ 11 h 107"/>
                  <a:gd name="T60" fmla="*/ 86 w 108"/>
                  <a:gd name="T61" fmla="*/ 21 h 107"/>
                  <a:gd name="T62" fmla="*/ 96 w 108"/>
                  <a:gd name="T63" fmla="*/ 36 h 107"/>
                  <a:gd name="T64" fmla="*/ 100 w 108"/>
                  <a:gd name="T65" fmla="*/ 54 h 10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8"/>
                  <a:gd name="T100" fmla="*/ 0 h 107"/>
                  <a:gd name="T101" fmla="*/ 108 w 108"/>
                  <a:gd name="T102" fmla="*/ 107 h 10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8" h="107">
                    <a:moveTo>
                      <a:pt x="108" y="54"/>
                    </a:moveTo>
                    <a:lnTo>
                      <a:pt x="108" y="42"/>
                    </a:lnTo>
                    <a:lnTo>
                      <a:pt x="104" y="32"/>
                    </a:lnTo>
                    <a:lnTo>
                      <a:pt x="100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3"/>
                    </a:lnTo>
                    <a:lnTo>
                      <a:pt x="44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3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100" y="84"/>
                    </a:lnTo>
                    <a:lnTo>
                      <a:pt x="104" y="75"/>
                    </a:lnTo>
                    <a:lnTo>
                      <a:pt x="108" y="65"/>
                    </a:lnTo>
                    <a:lnTo>
                      <a:pt x="108" y="54"/>
                    </a:lnTo>
                    <a:close/>
                    <a:moveTo>
                      <a:pt x="100" y="54"/>
                    </a:moveTo>
                    <a:lnTo>
                      <a:pt x="100" y="63"/>
                    </a:lnTo>
                    <a:lnTo>
                      <a:pt x="96" y="71"/>
                    </a:lnTo>
                    <a:lnTo>
                      <a:pt x="92" y="78"/>
                    </a:lnTo>
                    <a:lnTo>
                      <a:pt x="86" y="86"/>
                    </a:lnTo>
                    <a:lnTo>
                      <a:pt x="81" y="92"/>
                    </a:lnTo>
                    <a:lnTo>
                      <a:pt x="71" y="96"/>
                    </a:lnTo>
                    <a:lnTo>
                      <a:pt x="63" y="98"/>
                    </a:lnTo>
                    <a:lnTo>
                      <a:pt x="54" y="100"/>
                    </a:lnTo>
                    <a:lnTo>
                      <a:pt x="44" y="98"/>
                    </a:lnTo>
                    <a:lnTo>
                      <a:pt x="37" y="96"/>
                    </a:lnTo>
                    <a:lnTo>
                      <a:pt x="29" y="92"/>
                    </a:lnTo>
                    <a:lnTo>
                      <a:pt x="21" y="86"/>
                    </a:lnTo>
                    <a:lnTo>
                      <a:pt x="15" y="78"/>
                    </a:lnTo>
                    <a:lnTo>
                      <a:pt x="12" y="71"/>
                    </a:lnTo>
                    <a:lnTo>
                      <a:pt x="10" y="63"/>
                    </a:lnTo>
                    <a:lnTo>
                      <a:pt x="8" y="54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5" y="29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7" y="11"/>
                    </a:lnTo>
                    <a:lnTo>
                      <a:pt x="44" y="9"/>
                    </a:lnTo>
                    <a:lnTo>
                      <a:pt x="54" y="7"/>
                    </a:lnTo>
                    <a:lnTo>
                      <a:pt x="63" y="9"/>
                    </a:lnTo>
                    <a:lnTo>
                      <a:pt x="71" y="11"/>
                    </a:lnTo>
                    <a:lnTo>
                      <a:pt x="81" y="15"/>
                    </a:lnTo>
                    <a:lnTo>
                      <a:pt x="86" y="21"/>
                    </a:lnTo>
                    <a:lnTo>
                      <a:pt x="92" y="29"/>
                    </a:lnTo>
                    <a:lnTo>
                      <a:pt x="96" y="36"/>
                    </a:lnTo>
                    <a:lnTo>
                      <a:pt x="100" y="44"/>
                    </a:lnTo>
                    <a:lnTo>
                      <a:pt x="100" y="54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" name="Freeform 207">
                <a:extLst>
                  <a:ext uri="{FF2B5EF4-FFF2-40B4-BE49-F238E27FC236}">
                    <a16:creationId xmlns:a16="http://schemas.microsoft.com/office/drawing/2014/main" id="{4FB86654-579A-47BC-8952-DC7DF2CE8B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6" y="2130"/>
                <a:ext cx="100" cy="99"/>
              </a:xfrm>
              <a:custGeom>
                <a:avLst/>
                <a:gdLst>
                  <a:gd name="T0" fmla="*/ 100 w 100"/>
                  <a:gd name="T1" fmla="*/ 40 h 99"/>
                  <a:gd name="T2" fmla="*/ 92 w 100"/>
                  <a:gd name="T3" fmla="*/ 21 h 99"/>
                  <a:gd name="T4" fmla="*/ 79 w 100"/>
                  <a:gd name="T5" fmla="*/ 7 h 99"/>
                  <a:gd name="T6" fmla="*/ 59 w 100"/>
                  <a:gd name="T7" fmla="*/ 2 h 99"/>
                  <a:gd name="T8" fmla="*/ 40 w 100"/>
                  <a:gd name="T9" fmla="*/ 2 h 99"/>
                  <a:gd name="T10" fmla="*/ 23 w 100"/>
                  <a:gd name="T11" fmla="*/ 7 h 99"/>
                  <a:gd name="T12" fmla="*/ 10 w 100"/>
                  <a:gd name="T13" fmla="*/ 21 h 99"/>
                  <a:gd name="T14" fmla="*/ 2 w 100"/>
                  <a:gd name="T15" fmla="*/ 40 h 99"/>
                  <a:gd name="T16" fmla="*/ 2 w 100"/>
                  <a:gd name="T17" fmla="*/ 59 h 99"/>
                  <a:gd name="T18" fmla="*/ 10 w 100"/>
                  <a:gd name="T19" fmla="*/ 78 h 99"/>
                  <a:gd name="T20" fmla="*/ 23 w 100"/>
                  <a:gd name="T21" fmla="*/ 92 h 99"/>
                  <a:gd name="T22" fmla="*/ 40 w 100"/>
                  <a:gd name="T23" fmla="*/ 99 h 99"/>
                  <a:gd name="T24" fmla="*/ 59 w 100"/>
                  <a:gd name="T25" fmla="*/ 99 h 99"/>
                  <a:gd name="T26" fmla="*/ 79 w 100"/>
                  <a:gd name="T27" fmla="*/ 92 h 99"/>
                  <a:gd name="T28" fmla="*/ 92 w 100"/>
                  <a:gd name="T29" fmla="*/ 78 h 99"/>
                  <a:gd name="T30" fmla="*/ 100 w 100"/>
                  <a:gd name="T31" fmla="*/ 59 h 99"/>
                  <a:gd name="T32" fmla="*/ 92 w 100"/>
                  <a:gd name="T33" fmla="*/ 50 h 99"/>
                  <a:gd name="T34" fmla="*/ 88 w 100"/>
                  <a:gd name="T35" fmla="*/ 65 h 99"/>
                  <a:gd name="T36" fmla="*/ 81 w 100"/>
                  <a:gd name="T37" fmla="*/ 78 h 99"/>
                  <a:gd name="T38" fmla="*/ 67 w 100"/>
                  <a:gd name="T39" fmla="*/ 88 h 99"/>
                  <a:gd name="T40" fmla="*/ 50 w 100"/>
                  <a:gd name="T41" fmla="*/ 92 h 99"/>
                  <a:gd name="T42" fmla="*/ 34 w 100"/>
                  <a:gd name="T43" fmla="*/ 88 h 99"/>
                  <a:gd name="T44" fmla="*/ 21 w 100"/>
                  <a:gd name="T45" fmla="*/ 78 h 99"/>
                  <a:gd name="T46" fmla="*/ 11 w 100"/>
                  <a:gd name="T47" fmla="*/ 65 h 99"/>
                  <a:gd name="T48" fmla="*/ 10 w 100"/>
                  <a:gd name="T49" fmla="*/ 50 h 99"/>
                  <a:gd name="T50" fmla="*/ 11 w 100"/>
                  <a:gd name="T51" fmla="*/ 34 h 99"/>
                  <a:gd name="T52" fmla="*/ 21 w 100"/>
                  <a:gd name="T53" fmla="*/ 21 h 99"/>
                  <a:gd name="T54" fmla="*/ 34 w 100"/>
                  <a:gd name="T55" fmla="*/ 11 h 99"/>
                  <a:gd name="T56" fmla="*/ 50 w 100"/>
                  <a:gd name="T57" fmla="*/ 7 h 99"/>
                  <a:gd name="T58" fmla="*/ 67 w 100"/>
                  <a:gd name="T59" fmla="*/ 11 h 99"/>
                  <a:gd name="T60" fmla="*/ 81 w 100"/>
                  <a:gd name="T61" fmla="*/ 21 h 99"/>
                  <a:gd name="T62" fmla="*/ 88 w 100"/>
                  <a:gd name="T63" fmla="*/ 34 h 99"/>
                  <a:gd name="T64" fmla="*/ 92 w 100"/>
                  <a:gd name="T65" fmla="*/ 50 h 9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99"/>
                  <a:gd name="T101" fmla="*/ 100 w 100"/>
                  <a:gd name="T102" fmla="*/ 99 h 9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99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5"/>
                    </a:lnTo>
                    <a:lnTo>
                      <a:pt x="79" y="7"/>
                    </a:lnTo>
                    <a:lnTo>
                      <a:pt x="69" y="3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10" y="78"/>
                    </a:lnTo>
                    <a:lnTo>
                      <a:pt x="15" y="84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99"/>
                    </a:lnTo>
                    <a:lnTo>
                      <a:pt x="50" y="99"/>
                    </a:lnTo>
                    <a:lnTo>
                      <a:pt x="59" y="99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4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close/>
                    <a:moveTo>
                      <a:pt x="92" y="50"/>
                    </a:moveTo>
                    <a:lnTo>
                      <a:pt x="90" y="57"/>
                    </a:lnTo>
                    <a:lnTo>
                      <a:pt x="88" y="65"/>
                    </a:lnTo>
                    <a:lnTo>
                      <a:pt x="84" y="73"/>
                    </a:lnTo>
                    <a:lnTo>
                      <a:pt x="81" y="78"/>
                    </a:lnTo>
                    <a:lnTo>
                      <a:pt x="73" y="84"/>
                    </a:lnTo>
                    <a:lnTo>
                      <a:pt x="67" y="88"/>
                    </a:lnTo>
                    <a:lnTo>
                      <a:pt x="59" y="90"/>
                    </a:lnTo>
                    <a:lnTo>
                      <a:pt x="50" y="92"/>
                    </a:lnTo>
                    <a:lnTo>
                      <a:pt x="42" y="90"/>
                    </a:lnTo>
                    <a:lnTo>
                      <a:pt x="34" y="88"/>
                    </a:lnTo>
                    <a:lnTo>
                      <a:pt x="27" y="84"/>
                    </a:lnTo>
                    <a:lnTo>
                      <a:pt x="21" y="78"/>
                    </a:lnTo>
                    <a:lnTo>
                      <a:pt x="15" y="73"/>
                    </a:lnTo>
                    <a:lnTo>
                      <a:pt x="11" y="65"/>
                    </a:lnTo>
                    <a:lnTo>
                      <a:pt x="10" y="57"/>
                    </a:lnTo>
                    <a:lnTo>
                      <a:pt x="10" y="50"/>
                    </a:lnTo>
                    <a:lnTo>
                      <a:pt x="10" y="42"/>
                    </a:lnTo>
                    <a:lnTo>
                      <a:pt x="11" y="34"/>
                    </a:lnTo>
                    <a:lnTo>
                      <a:pt x="15" y="26"/>
                    </a:lnTo>
                    <a:lnTo>
                      <a:pt x="21" y="21"/>
                    </a:lnTo>
                    <a:lnTo>
                      <a:pt x="27" y="15"/>
                    </a:lnTo>
                    <a:lnTo>
                      <a:pt x="34" y="11"/>
                    </a:lnTo>
                    <a:lnTo>
                      <a:pt x="42" y="9"/>
                    </a:lnTo>
                    <a:lnTo>
                      <a:pt x="50" y="7"/>
                    </a:lnTo>
                    <a:lnTo>
                      <a:pt x="59" y="9"/>
                    </a:lnTo>
                    <a:lnTo>
                      <a:pt x="67" y="11"/>
                    </a:lnTo>
                    <a:lnTo>
                      <a:pt x="73" y="15"/>
                    </a:lnTo>
                    <a:lnTo>
                      <a:pt x="81" y="21"/>
                    </a:lnTo>
                    <a:lnTo>
                      <a:pt x="84" y="26"/>
                    </a:lnTo>
                    <a:lnTo>
                      <a:pt x="88" y="34"/>
                    </a:lnTo>
                    <a:lnTo>
                      <a:pt x="90" y="42"/>
                    </a:lnTo>
                    <a:lnTo>
                      <a:pt x="92" y="5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" name="Freeform 208">
                <a:extLst>
                  <a:ext uri="{FF2B5EF4-FFF2-40B4-BE49-F238E27FC236}">
                    <a16:creationId xmlns:a16="http://schemas.microsoft.com/office/drawing/2014/main" id="{4BFC9022-803F-43B8-A7BA-3136F2B77D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0" y="2133"/>
                <a:ext cx="92" cy="93"/>
              </a:xfrm>
              <a:custGeom>
                <a:avLst/>
                <a:gdLst>
                  <a:gd name="T0" fmla="*/ 92 w 92"/>
                  <a:gd name="T1" fmla="*/ 37 h 93"/>
                  <a:gd name="T2" fmla="*/ 84 w 92"/>
                  <a:gd name="T3" fmla="*/ 22 h 93"/>
                  <a:gd name="T4" fmla="*/ 73 w 92"/>
                  <a:gd name="T5" fmla="*/ 8 h 93"/>
                  <a:gd name="T6" fmla="*/ 55 w 92"/>
                  <a:gd name="T7" fmla="*/ 2 h 93"/>
                  <a:gd name="T8" fmla="*/ 36 w 92"/>
                  <a:gd name="T9" fmla="*/ 2 h 93"/>
                  <a:gd name="T10" fmla="*/ 21 w 92"/>
                  <a:gd name="T11" fmla="*/ 8 h 93"/>
                  <a:gd name="T12" fmla="*/ 7 w 92"/>
                  <a:gd name="T13" fmla="*/ 22 h 93"/>
                  <a:gd name="T14" fmla="*/ 2 w 92"/>
                  <a:gd name="T15" fmla="*/ 37 h 93"/>
                  <a:gd name="T16" fmla="*/ 2 w 92"/>
                  <a:gd name="T17" fmla="*/ 56 h 93"/>
                  <a:gd name="T18" fmla="*/ 7 w 92"/>
                  <a:gd name="T19" fmla="*/ 71 h 93"/>
                  <a:gd name="T20" fmla="*/ 21 w 92"/>
                  <a:gd name="T21" fmla="*/ 85 h 93"/>
                  <a:gd name="T22" fmla="*/ 36 w 92"/>
                  <a:gd name="T23" fmla="*/ 91 h 93"/>
                  <a:gd name="T24" fmla="*/ 55 w 92"/>
                  <a:gd name="T25" fmla="*/ 91 h 93"/>
                  <a:gd name="T26" fmla="*/ 73 w 92"/>
                  <a:gd name="T27" fmla="*/ 85 h 93"/>
                  <a:gd name="T28" fmla="*/ 84 w 92"/>
                  <a:gd name="T29" fmla="*/ 71 h 93"/>
                  <a:gd name="T30" fmla="*/ 92 w 92"/>
                  <a:gd name="T31" fmla="*/ 56 h 93"/>
                  <a:gd name="T32" fmla="*/ 84 w 92"/>
                  <a:gd name="T33" fmla="*/ 47 h 93"/>
                  <a:gd name="T34" fmla="*/ 80 w 92"/>
                  <a:gd name="T35" fmla="*/ 62 h 93"/>
                  <a:gd name="T36" fmla="*/ 73 w 92"/>
                  <a:gd name="T37" fmla="*/ 73 h 93"/>
                  <a:gd name="T38" fmla="*/ 61 w 92"/>
                  <a:gd name="T39" fmla="*/ 81 h 93"/>
                  <a:gd name="T40" fmla="*/ 46 w 92"/>
                  <a:gd name="T41" fmla="*/ 85 h 93"/>
                  <a:gd name="T42" fmla="*/ 32 w 92"/>
                  <a:gd name="T43" fmla="*/ 81 h 93"/>
                  <a:gd name="T44" fmla="*/ 19 w 92"/>
                  <a:gd name="T45" fmla="*/ 73 h 93"/>
                  <a:gd name="T46" fmla="*/ 11 w 92"/>
                  <a:gd name="T47" fmla="*/ 62 h 93"/>
                  <a:gd name="T48" fmla="*/ 9 w 92"/>
                  <a:gd name="T49" fmla="*/ 47 h 93"/>
                  <a:gd name="T50" fmla="*/ 11 w 92"/>
                  <a:gd name="T51" fmla="*/ 31 h 93"/>
                  <a:gd name="T52" fmla="*/ 19 w 92"/>
                  <a:gd name="T53" fmla="*/ 20 h 93"/>
                  <a:gd name="T54" fmla="*/ 32 w 92"/>
                  <a:gd name="T55" fmla="*/ 12 h 93"/>
                  <a:gd name="T56" fmla="*/ 46 w 92"/>
                  <a:gd name="T57" fmla="*/ 8 h 93"/>
                  <a:gd name="T58" fmla="*/ 61 w 92"/>
                  <a:gd name="T59" fmla="*/ 12 h 93"/>
                  <a:gd name="T60" fmla="*/ 73 w 92"/>
                  <a:gd name="T61" fmla="*/ 20 h 93"/>
                  <a:gd name="T62" fmla="*/ 80 w 92"/>
                  <a:gd name="T63" fmla="*/ 31 h 93"/>
                  <a:gd name="T64" fmla="*/ 84 w 92"/>
                  <a:gd name="T65" fmla="*/ 47 h 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2"/>
                  <a:gd name="T100" fmla="*/ 0 h 93"/>
                  <a:gd name="T101" fmla="*/ 92 w 92"/>
                  <a:gd name="T102" fmla="*/ 93 h 9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2" h="93">
                    <a:moveTo>
                      <a:pt x="92" y="47"/>
                    </a:moveTo>
                    <a:lnTo>
                      <a:pt x="92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7"/>
                    </a:lnTo>
                    <a:lnTo>
                      <a:pt x="2" y="56"/>
                    </a:lnTo>
                    <a:lnTo>
                      <a:pt x="4" y="64"/>
                    </a:lnTo>
                    <a:lnTo>
                      <a:pt x="7" y="71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1"/>
                    </a:lnTo>
                    <a:lnTo>
                      <a:pt x="46" y="93"/>
                    </a:lnTo>
                    <a:lnTo>
                      <a:pt x="55" y="91"/>
                    </a:lnTo>
                    <a:lnTo>
                      <a:pt x="63" y="89"/>
                    </a:lnTo>
                    <a:lnTo>
                      <a:pt x="73" y="85"/>
                    </a:lnTo>
                    <a:lnTo>
                      <a:pt x="78" y="79"/>
                    </a:lnTo>
                    <a:lnTo>
                      <a:pt x="84" y="71"/>
                    </a:lnTo>
                    <a:lnTo>
                      <a:pt x="88" y="64"/>
                    </a:lnTo>
                    <a:lnTo>
                      <a:pt x="92" y="56"/>
                    </a:lnTo>
                    <a:lnTo>
                      <a:pt x="92" y="47"/>
                    </a:lnTo>
                    <a:close/>
                    <a:moveTo>
                      <a:pt x="84" y="47"/>
                    </a:moveTo>
                    <a:lnTo>
                      <a:pt x="82" y="54"/>
                    </a:lnTo>
                    <a:lnTo>
                      <a:pt x="80" y="62"/>
                    </a:lnTo>
                    <a:lnTo>
                      <a:pt x="77" y="68"/>
                    </a:lnTo>
                    <a:lnTo>
                      <a:pt x="73" y="73"/>
                    </a:lnTo>
                    <a:lnTo>
                      <a:pt x="67" y="77"/>
                    </a:lnTo>
                    <a:lnTo>
                      <a:pt x="61" y="81"/>
                    </a:lnTo>
                    <a:lnTo>
                      <a:pt x="53" y="83"/>
                    </a:lnTo>
                    <a:lnTo>
                      <a:pt x="46" y="85"/>
                    </a:lnTo>
                    <a:lnTo>
                      <a:pt x="38" y="83"/>
                    </a:lnTo>
                    <a:lnTo>
                      <a:pt x="32" y="81"/>
                    </a:lnTo>
                    <a:lnTo>
                      <a:pt x="25" y="77"/>
                    </a:lnTo>
                    <a:lnTo>
                      <a:pt x="19" y="73"/>
                    </a:lnTo>
                    <a:lnTo>
                      <a:pt x="15" y="68"/>
                    </a:lnTo>
                    <a:lnTo>
                      <a:pt x="11" y="62"/>
                    </a:lnTo>
                    <a:lnTo>
                      <a:pt x="9" y="54"/>
                    </a:lnTo>
                    <a:lnTo>
                      <a:pt x="9" y="47"/>
                    </a:lnTo>
                    <a:lnTo>
                      <a:pt x="9" y="39"/>
                    </a:lnTo>
                    <a:lnTo>
                      <a:pt x="11" y="31"/>
                    </a:lnTo>
                    <a:lnTo>
                      <a:pt x="15" y="25"/>
                    </a:lnTo>
                    <a:lnTo>
                      <a:pt x="19" y="20"/>
                    </a:lnTo>
                    <a:lnTo>
                      <a:pt x="25" y="16"/>
                    </a:lnTo>
                    <a:lnTo>
                      <a:pt x="32" y="12"/>
                    </a:lnTo>
                    <a:lnTo>
                      <a:pt x="38" y="10"/>
                    </a:lnTo>
                    <a:lnTo>
                      <a:pt x="46" y="8"/>
                    </a:lnTo>
                    <a:lnTo>
                      <a:pt x="53" y="10"/>
                    </a:lnTo>
                    <a:lnTo>
                      <a:pt x="61" y="12"/>
                    </a:lnTo>
                    <a:lnTo>
                      <a:pt x="67" y="16"/>
                    </a:lnTo>
                    <a:lnTo>
                      <a:pt x="73" y="20"/>
                    </a:lnTo>
                    <a:lnTo>
                      <a:pt x="77" y="25"/>
                    </a:lnTo>
                    <a:lnTo>
                      <a:pt x="80" y="31"/>
                    </a:lnTo>
                    <a:lnTo>
                      <a:pt x="82" y="39"/>
                    </a:lnTo>
                    <a:lnTo>
                      <a:pt x="84" y="47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" name="Freeform 209">
                <a:extLst>
                  <a:ext uri="{FF2B5EF4-FFF2-40B4-BE49-F238E27FC236}">
                    <a16:creationId xmlns:a16="http://schemas.microsoft.com/office/drawing/2014/main" id="{88018501-9122-4515-AB5A-B2E6F13B6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6" y="2137"/>
                <a:ext cx="82" cy="85"/>
              </a:xfrm>
              <a:custGeom>
                <a:avLst/>
                <a:gdLst>
                  <a:gd name="T0" fmla="*/ 80 w 82"/>
                  <a:gd name="T1" fmla="*/ 35 h 85"/>
                  <a:gd name="T2" fmla="*/ 74 w 82"/>
                  <a:gd name="T3" fmla="*/ 19 h 85"/>
                  <a:gd name="T4" fmla="*/ 63 w 82"/>
                  <a:gd name="T5" fmla="*/ 8 h 85"/>
                  <a:gd name="T6" fmla="*/ 49 w 82"/>
                  <a:gd name="T7" fmla="*/ 2 h 85"/>
                  <a:gd name="T8" fmla="*/ 32 w 82"/>
                  <a:gd name="T9" fmla="*/ 2 h 85"/>
                  <a:gd name="T10" fmla="*/ 17 w 82"/>
                  <a:gd name="T11" fmla="*/ 8 h 85"/>
                  <a:gd name="T12" fmla="*/ 5 w 82"/>
                  <a:gd name="T13" fmla="*/ 19 h 85"/>
                  <a:gd name="T14" fmla="*/ 0 w 82"/>
                  <a:gd name="T15" fmla="*/ 35 h 85"/>
                  <a:gd name="T16" fmla="*/ 0 w 82"/>
                  <a:gd name="T17" fmla="*/ 50 h 85"/>
                  <a:gd name="T18" fmla="*/ 5 w 82"/>
                  <a:gd name="T19" fmla="*/ 66 h 85"/>
                  <a:gd name="T20" fmla="*/ 17 w 82"/>
                  <a:gd name="T21" fmla="*/ 77 h 85"/>
                  <a:gd name="T22" fmla="*/ 32 w 82"/>
                  <a:gd name="T23" fmla="*/ 83 h 85"/>
                  <a:gd name="T24" fmla="*/ 49 w 82"/>
                  <a:gd name="T25" fmla="*/ 83 h 85"/>
                  <a:gd name="T26" fmla="*/ 63 w 82"/>
                  <a:gd name="T27" fmla="*/ 77 h 85"/>
                  <a:gd name="T28" fmla="*/ 74 w 82"/>
                  <a:gd name="T29" fmla="*/ 66 h 85"/>
                  <a:gd name="T30" fmla="*/ 80 w 82"/>
                  <a:gd name="T31" fmla="*/ 50 h 85"/>
                  <a:gd name="T32" fmla="*/ 74 w 82"/>
                  <a:gd name="T33" fmla="*/ 43 h 85"/>
                  <a:gd name="T34" fmla="*/ 71 w 82"/>
                  <a:gd name="T35" fmla="*/ 56 h 85"/>
                  <a:gd name="T36" fmla="*/ 63 w 82"/>
                  <a:gd name="T37" fmla="*/ 66 h 85"/>
                  <a:gd name="T38" fmla="*/ 53 w 82"/>
                  <a:gd name="T39" fmla="*/ 73 h 85"/>
                  <a:gd name="T40" fmla="*/ 40 w 82"/>
                  <a:gd name="T41" fmla="*/ 75 h 85"/>
                  <a:gd name="T42" fmla="*/ 26 w 82"/>
                  <a:gd name="T43" fmla="*/ 73 h 85"/>
                  <a:gd name="T44" fmla="*/ 17 w 82"/>
                  <a:gd name="T45" fmla="*/ 66 h 85"/>
                  <a:gd name="T46" fmla="*/ 9 w 82"/>
                  <a:gd name="T47" fmla="*/ 56 h 85"/>
                  <a:gd name="T48" fmla="*/ 7 w 82"/>
                  <a:gd name="T49" fmla="*/ 43 h 85"/>
                  <a:gd name="T50" fmla="*/ 9 w 82"/>
                  <a:gd name="T51" fmla="*/ 29 h 85"/>
                  <a:gd name="T52" fmla="*/ 17 w 82"/>
                  <a:gd name="T53" fmla="*/ 19 h 85"/>
                  <a:gd name="T54" fmla="*/ 26 w 82"/>
                  <a:gd name="T55" fmla="*/ 12 h 85"/>
                  <a:gd name="T56" fmla="*/ 40 w 82"/>
                  <a:gd name="T57" fmla="*/ 10 h 85"/>
                  <a:gd name="T58" fmla="*/ 53 w 82"/>
                  <a:gd name="T59" fmla="*/ 12 h 85"/>
                  <a:gd name="T60" fmla="*/ 63 w 82"/>
                  <a:gd name="T61" fmla="*/ 19 h 85"/>
                  <a:gd name="T62" fmla="*/ 71 w 82"/>
                  <a:gd name="T63" fmla="*/ 29 h 85"/>
                  <a:gd name="T64" fmla="*/ 74 w 82"/>
                  <a:gd name="T65" fmla="*/ 43 h 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5"/>
                  <a:gd name="T101" fmla="*/ 82 w 82"/>
                  <a:gd name="T102" fmla="*/ 85 h 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5">
                    <a:moveTo>
                      <a:pt x="82" y="43"/>
                    </a:moveTo>
                    <a:lnTo>
                      <a:pt x="80" y="35"/>
                    </a:lnTo>
                    <a:lnTo>
                      <a:pt x="78" y="27"/>
                    </a:lnTo>
                    <a:lnTo>
                      <a:pt x="74" y="19"/>
                    </a:lnTo>
                    <a:lnTo>
                      <a:pt x="71" y="14"/>
                    </a:lnTo>
                    <a:lnTo>
                      <a:pt x="63" y="8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4"/>
                    </a:lnTo>
                    <a:lnTo>
                      <a:pt x="5" y="19"/>
                    </a:lnTo>
                    <a:lnTo>
                      <a:pt x="1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1" y="58"/>
                    </a:lnTo>
                    <a:lnTo>
                      <a:pt x="5" y="66"/>
                    </a:lnTo>
                    <a:lnTo>
                      <a:pt x="11" y="71"/>
                    </a:lnTo>
                    <a:lnTo>
                      <a:pt x="17" y="77"/>
                    </a:lnTo>
                    <a:lnTo>
                      <a:pt x="24" y="81"/>
                    </a:lnTo>
                    <a:lnTo>
                      <a:pt x="32" y="83"/>
                    </a:lnTo>
                    <a:lnTo>
                      <a:pt x="40" y="85"/>
                    </a:lnTo>
                    <a:lnTo>
                      <a:pt x="49" y="83"/>
                    </a:lnTo>
                    <a:lnTo>
                      <a:pt x="57" y="81"/>
                    </a:lnTo>
                    <a:lnTo>
                      <a:pt x="63" y="77"/>
                    </a:lnTo>
                    <a:lnTo>
                      <a:pt x="71" y="71"/>
                    </a:lnTo>
                    <a:lnTo>
                      <a:pt x="74" y="66"/>
                    </a:lnTo>
                    <a:lnTo>
                      <a:pt x="78" y="58"/>
                    </a:lnTo>
                    <a:lnTo>
                      <a:pt x="80" y="50"/>
                    </a:lnTo>
                    <a:lnTo>
                      <a:pt x="82" y="43"/>
                    </a:lnTo>
                    <a:close/>
                    <a:moveTo>
                      <a:pt x="74" y="43"/>
                    </a:moveTo>
                    <a:lnTo>
                      <a:pt x="72" y="48"/>
                    </a:lnTo>
                    <a:lnTo>
                      <a:pt x="71" y="56"/>
                    </a:lnTo>
                    <a:lnTo>
                      <a:pt x="69" y="62"/>
                    </a:lnTo>
                    <a:lnTo>
                      <a:pt x="63" y="66"/>
                    </a:lnTo>
                    <a:lnTo>
                      <a:pt x="59" y="69"/>
                    </a:lnTo>
                    <a:lnTo>
                      <a:pt x="53" y="73"/>
                    </a:lnTo>
                    <a:lnTo>
                      <a:pt x="47" y="75"/>
                    </a:lnTo>
                    <a:lnTo>
                      <a:pt x="40" y="75"/>
                    </a:lnTo>
                    <a:lnTo>
                      <a:pt x="34" y="75"/>
                    </a:lnTo>
                    <a:lnTo>
                      <a:pt x="26" y="73"/>
                    </a:lnTo>
                    <a:lnTo>
                      <a:pt x="23" y="69"/>
                    </a:lnTo>
                    <a:lnTo>
                      <a:pt x="17" y="66"/>
                    </a:lnTo>
                    <a:lnTo>
                      <a:pt x="13" y="62"/>
                    </a:lnTo>
                    <a:lnTo>
                      <a:pt x="9" y="56"/>
                    </a:lnTo>
                    <a:lnTo>
                      <a:pt x="7" y="48"/>
                    </a:lnTo>
                    <a:lnTo>
                      <a:pt x="7" y="43"/>
                    </a:lnTo>
                    <a:lnTo>
                      <a:pt x="7" y="37"/>
                    </a:lnTo>
                    <a:lnTo>
                      <a:pt x="9" y="29"/>
                    </a:lnTo>
                    <a:lnTo>
                      <a:pt x="13" y="23"/>
                    </a:lnTo>
                    <a:lnTo>
                      <a:pt x="17" y="19"/>
                    </a:lnTo>
                    <a:lnTo>
                      <a:pt x="23" y="16"/>
                    </a:lnTo>
                    <a:lnTo>
                      <a:pt x="26" y="12"/>
                    </a:lnTo>
                    <a:lnTo>
                      <a:pt x="34" y="10"/>
                    </a:lnTo>
                    <a:lnTo>
                      <a:pt x="40" y="10"/>
                    </a:lnTo>
                    <a:lnTo>
                      <a:pt x="47" y="10"/>
                    </a:lnTo>
                    <a:lnTo>
                      <a:pt x="53" y="12"/>
                    </a:lnTo>
                    <a:lnTo>
                      <a:pt x="59" y="16"/>
                    </a:lnTo>
                    <a:lnTo>
                      <a:pt x="63" y="19"/>
                    </a:lnTo>
                    <a:lnTo>
                      <a:pt x="69" y="23"/>
                    </a:lnTo>
                    <a:lnTo>
                      <a:pt x="71" y="29"/>
                    </a:lnTo>
                    <a:lnTo>
                      <a:pt x="72" y="37"/>
                    </a:lnTo>
                    <a:lnTo>
                      <a:pt x="74" y="43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" name="Freeform 210">
                <a:extLst>
                  <a:ext uri="{FF2B5EF4-FFF2-40B4-BE49-F238E27FC236}">
                    <a16:creationId xmlns:a16="http://schemas.microsoft.com/office/drawing/2014/main" id="{C43D00F2-3945-47B8-A147-3E31CC6389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9" y="2141"/>
                <a:ext cx="75" cy="77"/>
              </a:xfrm>
              <a:custGeom>
                <a:avLst/>
                <a:gdLst>
                  <a:gd name="T0" fmla="*/ 73 w 75"/>
                  <a:gd name="T1" fmla="*/ 31 h 77"/>
                  <a:gd name="T2" fmla="*/ 68 w 75"/>
                  <a:gd name="T3" fmla="*/ 17 h 77"/>
                  <a:gd name="T4" fmla="*/ 58 w 75"/>
                  <a:gd name="T5" fmla="*/ 8 h 77"/>
                  <a:gd name="T6" fmla="*/ 44 w 75"/>
                  <a:gd name="T7" fmla="*/ 2 h 77"/>
                  <a:gd name="T8" fmla="*/ 29 w 75"/>
                  <a:gd name="T9" fmla="*/ 2 h 77"/>
                  <a:gd name="T10" fmla="*/ 16 w 75"/>
                  <a:gd name="T11" fmla="*/ 8 h 77"/>
                  <a:gd name="T12" fmla="*/ 6 w 75"/>
                  <a:gd name="T13" fmla="*/ 17 h 77"/>
                  <a:gd name="T14" fmla="*/ 0 w 75"/>
                  <a:gd name="T15" fmla="*/ 31 h 77"/>
                  <a:gd name="T16" fmla="*/ 0 w 75"/>
                  <a:gd name="T17" fmla="*/ 46 h 77"/>
                  <a:gd name="T18" fmla="*/ 6 w 75"/>
                  <a:gd name="T19" fmla="*/ 60 h 77"/>
                  <a:gd name="T20" fmla="*/ 16 w 75"/>
                  <a:gd name="T21" fmla="*/ 69 h 77"/>
                  <a:gd name="T22" fmla="*/ 29 w 75"/>
                  <a:gd name="T23" fmla="*/ 75 h 77"/>
                  <a:gd name="T24" fmla="*/ 44 w 75"/>
                  <a:gd name="T25" fmla="*/ 75 h 77"/>
                  <a:gd name="T26" fmla="*/ 58 w 75"/>
                  <a:gd name="T27" fmla="*/ 69 h 77"/>
                  <a:gd name="T28" fmla="*/ 68 w 75"/>
                  <a:gd name="T29" fmla="*/ 60 h 77"/>
                  <a:gd name="T30" fmla="*/ 73 w 75"/>
                  <a:gd name="T31" fmla="*/ 46 h 77"/>
                  <a:gd name="T32" fmla="*/ 66 w 75"/>
                  <a:gd name="T33" fmla="*/ 39 h 77"/>
                  <a:gd name="T34" fmla="*/ 64 w 75"/>
                  <a:gd name="T35" fmla="*/ 50 h 77"/>
                  <a:gd name="T36" fmla="*/ 58 w 75"/>
                  <a:gd name="T37" fmla="*/ 60 h 77"/>
                  <a:gd name="T38" fmla="*/ 48 w 75"/>
                  <a:gd name="T39" fmla="*/ 65 h 77"/>
                  <a:gd name="T40" fmla="*/ 37 w 75"/>
                  <a:gd name="T41" fmla="*/ 67 h 77"/>
                  <a:gd name="T42" fmla="*/ 25 w 75"/>
                  <a:gd name="T43" fmla="*/ 65 h 77"/>
                  <a:gd name="T44" fmla="*/ 16 w 75"/>
                  <a:gd name="T45" fmla="*/ 60 h 77"/>
                  <a:gd name="T46" fmla="*/ 10 w 75"/>
                  <a:gd name="T47" fmla="*/ 50 h 77"/>
                  <a:gd name="T48" fmla="*/ 8 w 75"/>
                  <a:gd name="T49" fmla="*/ 39 h 77"/>
                  <a:gd name="T50" fmla="*/ 10 w 75"/>
                  <a:gd name="T51" fmla="*/ 27 h 77"/>
                  <a:gd name="T52" fmla="*/ 16 w 75"/>
                  <a:gd name="T53" fmla="*/ 17 h 77"/>
                  <a:gd name="T54" fmla="*/ 25 w 75"/>
                  <a:gd name="T55" fmla="*/ 12 h 77"/>
                  <a:gd name="T56" fmla="*/ 37 w 75"/>
                  <a:gd name="T57" fmla="*/ 10 h 77"/>
                  <a:gd name="T58" fmla="*/ 48 w 75"/>
                  <a:gd name="T59" fmla="*/ 12 h 77"/>
                  <a:gd name="T60" fmla="*/ 58 w 75"/>
                  <a:gd name="T61" fmla="*/ 17 h 77"/>
                  <a:gd name="T62" fmla="*/ 64 w 75"/>
                  <a:gd name="T63" fmla="*/ 27 h 77"/>
                  <a:gd name="T64" fmla="*/ 66 w 75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5"/>
                  <a:gd name="T100" fmla="*/ 0 h 77"/>
                  <a:gd name="T101" fmla="*/ 75 w 75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5" h="77">
                    <a:moveTo>
                      <a:pt x="75" y="39"/>
                    </a:moveTo>
                    <a:lnTo>
                      <a:pt x="73" y="31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2"/>
                    </a:lnTo>
                    <a:lnTo>
                      <a:pt x="58" y="8"/>
                    </a:lnTo>
                    <a:lnTo>
                      <a:pt x="52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0" y="65"/>
                    </a:lnTo>
                    <a:lnTo>
                      <a:pt x="16" y="69"/>
                    </a:lnTo>
                    <a:lnTo>
                      <a:pt x="23" y="73"/>
                    </a:lnTo>
                    <a:lnTo>
                      <a:pt x="29" y="75"/>
                    </a:lnTo>
                    <a:lnTo>
                      <a:pt x="37" y="77"/>
                    </a:lnTo>
                    <a:lnTo>
                      <a:pt x="44" y="75"/>
                    </a:lnTo>
                    <a:lnTo>
                      <a:pt x="52" y="73"/>
                    </a:lnTo>
                    <a:lnTo>
                      <a:pt x="58" y="69"/>
                    </a:lnTo>
                    <a:lnTo>
                      <a:pt x="64" y="65"/>
                    </a:lnTo>
                    <a:lnTo>
                      <a:pt x="68" y="60"/>
                    </a:lnTo>
                    <a:lnTo>
                      <a:pt x="71" y="54"/>
                    </a:lnTo>
                    <a:lnTo>
                      <a:pt x="73" y="46"/>
                    </a:lnTo>
                    <a:lnTo>
                      <a:pt x="75" y="39"/>
                    </a:lnTo>
                    <a:close/>
                    <a:moveTo>
                      <a:pt x="66" y="39"/>
                    </a:moveTo>
                    <a:lnTo>
                      <a:pt x="66" y="44"/>
                    </a:lnTo>
                    <a:lnTo>
                      <a:pt x="64" y="50"/>
                    </a:lnTo>
                    <a:lnTo>
                      <a:pt x="62" y="54"/>
                    </a:lnTo>
                    <a:lnTo>
                      <a:pt x="58" y="60"/>
                    </a:lnTo>
                    <a:lnTo>
                      <a:pt x="54" y="63"/>
                    </a:lnTo>
                    <a:lnTo>
                      <a:pt x="48" y="65"/>
                    </a:lnTo>
                    <a:lnTo>
                      <a:pt x="43" y="67"/>
                    </a:lnTo>
                    <a:lnTo>
                      <a:pt x="37" y="67"/>
                    </a:lnTo>
                    <a:lnTo>
                      <a:pt x="31" y="67"/>
                    </a:lnTo>
                    <a:lnTo>
                      <a:pt x="25" y="65"/>
                    </a:lnTo>
                    <a:lnTo>
                      <a:pt x="21" y="63"/>
                    </a:lnTo>
                    <a:lnTo>
                      <a:pt x="16" y="60"/>
                    </a:lnTo>
                    <a:lnTo>
                      <a:pt x="14" y="54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8" y="39"/>
                    </a:lnTo>
                    <a:lnTo>
                      <a:pt x="8" y="33"/>
                    </a:lnTo>
                    <a:lnTo>
                      <a:pt x="10" y="27"/>
                    </a:lnTo>
                    <a:lnTo>
                      <a:pt x="14" y="23"/>
                    </a:lnTo>
                    <a:lnTo>
                      <a:pt x="16" y="17"/>
                    </a:lnTo>
                    <a:lnTo>
                      <a:pt x="21" y="14"/>
                    </a:lnTo>
                    <a:lnTo>
                      <a:pt x="25" y="12"/>
                    </a:lnTo>
                    <a:lnTo>
                      <a:pt x="31" y="10"/>
                    </a:lnTo>
                    <a:lnTo>
                      <a:pt x="37" y="10"/>
                    </a:lnTo>
                    <a:lnTo>
                      <a:pt x="43" y="10"/>
                    </a:lnTo>
                    <a:lnTo>
                      <a:pt x="48" y="12"/>
                    </a:lnTo>
                    <a:lnTo>
                      <a:pt x="54" y="14"/>
                    </a:lnTo>
                    <a:lnTo>
                      <a:pt x="58" y="17"/>
                    </a:lnTo>
                    <a:lnTo>
                      <a:pt x="62" y="23"/>
                    </a:lnTo>
                    <a:lnTo>
                      <a:pt x="64" y="27"/>
                    </a:lnTo>
                    <a:lnTo>
                      <a:pt x="66" y="33"/>
                    </a:lnTo>
                    <a:lnTo>
                      <a:pt x="66" y="39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" name="Freeform 211">
                <a:extLst>
                  <a:ext uri="{FF2B5EF4-FFF2-40B4-BE49-F238E27FC236}">
                    <a16:creationId xmlns:a16="http://schemas.microsoft.com/office/drawing/2014/main" id="{26286D4F-5E41-446F-87D1-18ACB0C8FC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" y="2147"/>
                <a:ext cx="67" cy="65"/>
              </a:xfrm>
              <a:custGeom>
                <a:avLst/>
                <a:gdLst>
                  <a:gd name="T0" fmla="*/ 67 w 67"/>
                  <a:gd name="T1" fmla="*/ 33 h 65"/>
                  <a:gd name="T2" fmla="*/ 65 w 67"/>
                  <a:gd name="T3" fmla="*/ 27 h 65"/>
                  <a:gd name="T4" fmla="*/ 64 w 67"/>
                  <a:gd name="T5" fmla="*/ 19 h 65"/>
                  <a:gd name="T6" fmla="*/ 62 w 67"/>
                  <a:gd name="T7" fmla="*/ 13 h 65"/>
                  <a:gd name="T8" fmla="*/ 56 w 67"/>
                  <a:gd name="T9" fmla="*/ 9 h 65"/>
                  <a:gd name="T10" fmla="*/ 52 w 67"/>
                  <a:gd name="T11" fmla="*/ 6 h 65"/>
                  <a:gd name="T12" fmla="*/ 46 w 67"/>
                  <a:gd name="T13" fmla="*/ 2 h 65"/>
                  <a:gd name="T14" fmla="*/ 40 w 67"/>
                  <a:gd name="T15" fmla="*/ 0 h 65"/>
                  <a:gd name="T16" fmla="*/ 33 w 67"/>
                  <a:gd name="T17" fmla="*/ 0 h 65"/>
                  <a:gd name="T18" fmla="*/ 27 w 67"/>
                  <a:gd name="T19" fmla="*/ 0 h 65"/>
                  <a:gd name="T20" fmla="*/ 19 w 67"/>
                  <a:gd name="T21" fmla="*/ 2 h 65"/>
                  <a:gd name="T22" fmla="*/ 16 w 67"/>
                  <a:gd name="T23" fmla="*/ 6 h 65"/>
                  <a:gd name="T24" fmla="*/ 10 w 67"/>
                  <a:gd name="T25" fmla="*/ 9 h 65"/>
                  <a:gd name="T26" fmla="*/ 6 w 67"/>
                  <a:gd name="T27" fmla="*/ 13 h 65"/>
                  <a:gd name="T28" fmla="*/ 2 w 67"/>
                  <a:gd name="T29" fmla="*/ 19 h 65"/>
                  <a:gd name="T30" fmla="*/ 0 w 67"/>
                  <a:gd name="T31" fmla="*/ 27 h 65"/>
                  <a:gd name="T32" fmla="*/ 0 w 67"/>
                  <a:gd name="T33" fmla="*/ 33 h 65"/>
                  <a:gd name="T34" fmla="*/ 0 w 67"/>
                  <a:gd name="T35" fmla="*/ 38 h 65"/>
                  <a:gd name="T36" fmla="*/ 2 w 67"/>
                  <a:gd name="T37" fmla="*/ 46 h 65"/>
                  <a:gd name="T38" fmla="*/ 6 w 67"/>
                  <a:gd name="T39" fmla="*/ 52 h 65"/>
                  <a:gd name="T40" fmla="*/ 10 w 67"/>
                  <a:gd name="T41" fmla="*/ 56 h 65"/>
                  <a:gd name="T42" fmla="*/ 16 w 67"/>
                  <a:gd name="T43" fmla="*/ 59 h 65"/>
                  <a:gd name="T44" fmla="*/ 19 w 67"/>
                  <a:gd name="T45" fmla="*/ 63 h 65"/>
                  <a:gd name="T46" fmla="*/ 27 w 67"/>
                  <a:gd name="T47" fmla="*/ 65 h 65"/>
                  <a:gd name="T48" fmla="*/ 33 w 67"/>
                  <a:gd name="T49" fmla="*/ 65 h 65"/>
                  <a:gd name="T50" fmla="*/ 40 w 67"/>
                  <a:gd name="T51" fmla="*/ 65 h 65"/>
                  <a:gd name="T52" fmla="*/ 46 w 67"/>
                  <a:gd name="T53" fmla="*/ 63 h 65"/>
                  <a:gd name="T54" fmla="*/ 52 w 67"/>
                  <a:gd name="T55" fmla="*/ 59 h 65"/>
                  <a:gd name="T56" fmla="*/ 56 w 67"/>
                  <a:gd name="T57" fmla="*/ 56 h 65"/>
                  <a:gd name="T58" fmla="*/ 62 w 67"/>
                  <a:gd name="T59" fmla="*/ 52 h 65"/>
                  <a:gd name="T60" fmla="*/ 64 w 67"/>
                  <a:gd name="T61" fmla="*/ 46 h 65"/>
                  <a:gd name="T62" fmla="*/ 65 w 67"/>
                  <a:gd name="T63" fmla="*/ 38 h 65"/>
                  <a:gd name="T64" fmla="*/ 67 w 67"/>
                  <a:gd name="T65" fmla="*/ 33 h 65"/>
                  <a:gd name="T66" fmla="*/ 58 w 67"/>
                  <a:gd name="T67" fmla="*/ 33 h 65"/>
                  <a:gd name="T68" fmla="*/ 56 w 67"/>
                  <a:gd name="T69" fmla="*/ 42 h 65"/>
                  <a:gd name="T70" fmla="*/ 50 w 67"/>
                  <a:gd name="T71" fmla="*/ 50 h 65"/>
                  <a:gd name="T72" fmla="*/ 42 w 67"/>
                  <a:gd name="T73" fmla="*/ 56 h 65"/>
                  <a:gd name="T74" fmla="*/ 33 w 67"/>
                  <a:gd name="T75" fmla="*/ 57 h 65"/>
                  <a:gd name="T76" fmla="*/ 23 w 67"/>
                  <a:gd name="T77" fmla="*/ 56 h 65"/>
                  <a:gd name="T78" fmla="*/ 16 w 67"/>
                  <a:gd name="T79" fmla="*/ 50 h 65"/>
                  <a:gd name="T80" fmla="*/ 10 w 67"/>
                  <a:gd name="T81" fmla="*/ 42 h 65"/>
                  <a:gd name="T82" fmla="*/ 8 w 67"/>
                  <a:gd name="T83" fmla="*/ 33 h 65"/>
                  <a:gd name="T84" fmla="*/ 10 w 67"/>
                  <a:gd name="T85" fmla="*/ 23 h 65"/>
                  <a:gd name="T86" fmla="*/ 16 w 67"/>
                  <a:gd name="T87" fmla="*/ 15 h 65"/>
                  <a:gd name="T88" fmla="*/ 23 w 67"/>
                  <a:gd name="T89" fmla="*/ 9 h 65"/>
                  <a:gd name="T90" fmla="*/ 33 w 67"/>
                  <a:gd name="T91" fmla="*/ 8 h 65"/>
                  <a:gd name="T92" fmla="*/ 42 w 67"/>
                  <a:gd name="T93" fmla="*/ 9 h 65"/>
                  <a:gd name="T94" fmla="*/ 50 w 67"/>
                  <a:gd name="T95" fmla="*/ 15 h 65"/>
                  <a:gd name="T96" fmla="*/ 56 w 67"/>
                  <a:gd name="T97" fmla="*/ 23 h 65"/>
                  <a:gd name="T98" fmla="*/ 58 w 67"/>
                  <a:gd name="T99" fmla="*/ 33 h 6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5"/>
                  <a:gd name="T152" fmla="*/ 67 w 67"/>
                  <a:gd name="T153" fmla="*/ 65 h 6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5">
                    <a:moveTo>
                      <a:pt x="67" y="33"/>
                    </a:moveTo>
                    <a:lnTo>
                      <a:pt x="65" y="27"/>
                    </a:lnTo>
                    <a:lnTo>
                      <a:pt x="64" y="19"/>
                    </a:lnTo>
                    <a:lnTo>
                      <a:pt x="62" y="13"/>
                    </a:lnTo>
                    <a:lnTo>
                      <a:pt x="56" y="9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2" y="52"/>
                    </a:lnTo>
                    <a:lnTo>
                      <a:pt x="64" y="46"/>
                    </a:lnTo>
                    <a:lnTo>
                      <a:pt x="65" y="38"/>
                    </a:lnTo>
                    <a:lnTo>
                      <a:pt x="67" y="33"/>
                    </a:lnTo>
                    <a:close/>
                    <a:moveTo>
                      <a:pt x="58" y="33"/>
                    </a:moveTo>
                    <a:lnTo>
                      <a:pt x="56" y="42"/>
                    </a:lnTo>
                    <a:lnTo>
                      <a:pt x="50" y="50"/>
                    </a:lnTo>
                    <a:lnTo>
                      <a:pt x="42" y="56"/>
                    </a:lnTo>
                    <a:lnTo>
                      <a:pt x="33" y="57"/>
                    </a:lnTo>
                    <a:lnTo>
                      <a:pt x="23" y="56"/>
                    </a:lnTo>
                    <a:lnTo>
                      <a:pt x="16" y="50"/>
                    </a:lnTo>
                    <a:lnTo>
                      <a:pt x="10" y="42"/>
                    </a:lnTo>
                    <a:lnTo>
                      <a:pt x="8" y="33"/>
                    </a:lnTo>
                    <a:lnTo>
                      <a:pt x="10" y="23"/>
                    </a:lnTo>
                    <a:lnTo>
                      <a:pt x="16" y="15"/>
                    </a:lnTo>
                    <a:lnTo>
                      <a:pt x="23" y="9"/>
                    </a:lnTo>
                    <a:lnTo>
                      <a:pt x="33" y="8"/>
                    </a:lnTo>
                    <a:lnTo>
                      <a:pt x="42" y="9"/>
                    </a:lnTo>
                    <a:lnTo>
                      <a:pt x="50" y="15"/>
                    </a:lnTo>
                    <a:lnTo>
                      <a:pt x="56" y="23"/>
                    </a:lnTo>
                    <a:lnTo>
                      <a:pt x="58" y="33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544" name="Freeform 212">
              <a:extLst>
                <a:ext uri="{FF2B5EF4-FFF2-40B4-BE49-F238E27FC236}">
                  <a16:creationId xmlns:a16="http://schemas.microsoft.com/office/drawing/2014/main" id="{CDDC7101-0807-44E5-B755-001F7E2CD9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7" y="2151"/>
              <a:ext cx="58" cy="57"/>
            </a:xfrm>
            <a:custGeom>
              <a:avLst/>
              <a:gdLst>
                <a:gd name="T0" fmla="*/ 58 w 58"/>
                <a:gd name="T1" fmla="*/ 29 h 57"/>
                <a:gd name="T2" fmla="*/ 58 w 58"/>
                <a:gd name="T3" fmla="*/ 23 h 57"/>
                <a:gd name="T4" fmla="*/ 56 w 58"/>
                <a:gd name="T5" fmla="*/ 17 h 57"/>
                <a:gd name="T6" fmla="*/ 54 w 58"/>
                <a:gd name="T7" fmla="*/ 13 h 57"/>
                <a:gd name="T8" fmla="*/ 50 w 58"/>
                <a:gd name="T9" fmla="*/ 7 h 57"/>
                <a:gd name="T10" fmla="*/ 46 w 58"/>
                <a:gd name="T11" fmla="*/ 4 h 57"/>
                <a:gd name="T12" fmla="*/ 40 w 58"/>
                <a:gd name="T13" fmla="*/ 2 h 57"/>
                <a:gd name="T14" fmla="*/ 35 w 58"/>
                <a:gd name="T15" fmla="*/ 0 h 57"/>
                <a:gd name="T16" fmla="*/ 29 w 58"/>
                <a:gd name="T17" fmla="*/ 0 h 57"/>
                <a:gd name="T18" fmla="*/ 23 w 58"/>
                <a:gd name="T19" fmla="*/ 0 h 57"/>
                <a:gd name="T20" fmla="*/ 17 w 58"/>
                <a:gd name="T21" fmla="*/ 2 h 57"/>
                <a:gd name="T22" fmla="*/ 13 w 58"/>
                <a:gd name="T23" fmla="*/ 4 h 57"/>
                <a:gd name="T24" fmla="*/ 8 w 58"/>
                <a:gd name="T25" fmla="*/ 7 h 57"/>
                <a:gd name="T26" fmla="*/ 6 w 58"/>
                <a:gd name="T27" fmla="*/ 13 h 57"/>
                <a:gd name="T28" fmla="*/ 2 w 58"/>
                <a:gd name="T29" fmla="*/ 17 h 57"/>
                <a:gd name="T30" fmla="*/ 0 w 58"/>
                <a:gd name="T31" fmla="*/ 23 h 57"/>
                <a:gd name="T32" fmla="*/ 0 w 58"/>
                <a:gd name="T33" fmla="*/ 29 h 57"/>
                <a:gd name="T34" fmla="*/ 0 w 58"/>
                <a:gd name="T35" fmla="*/ 34 h 57"/>
                <a:gd name="T36" fmla="*/ 2 w 58"/>
                <a:gd name="T37" fmla="*/ 40 h 57"/>
                <a:gd name="T38" fmla="*/ 6 w 58"/>
                <a:gd name="T39" fmla="*/ 44 h 57"/>
                <a:gd name="T40" fmla="*/ 8 w 58"/>
                <a:gd name="T41" fmla="*/ 50 h 57"/>
                <a:gd name="T42" fmla="*/ 13 w 58"/>
                <a:gd name="T43" fmla="*/ 53 h 57"/>
                <a:gd name="T44" fmla="*/ 17 w 58"/>
                <a:gd name="T45" fmla="*/ 55 h 57"/>
                <a:gd name="T46" fmla="*/ 23 w 58"/>
                <a:gd name="T47" fmla="*/ 57 h 57"/>
                <a:gd name="T48" fmla="*/ 29 w 58"/>
                <a:gd name="T49" fmla="*/ 57 h 57"/>
                <a:gd name="T50" fmla="*/ 35 w 58"/>
                <a:gd name="T51" fmla="*/ 57 h 57"/>
                <a:gd name="T52" fmla="*/ 40 w 58"/>
                <a:gd name="T53" fmla="*/ 55 h 57"/>
                <a:gd name="T54" fmla="*/ 46 w 58"/>
                <a:gd name="T55" fmla="*/ 53 h 57"/>
                <a:gd name="T56" fmla="*/ 50 w 58"/>
                <a:gd name="T57" fmla="*/ 50 h 57"/>
                <a:gd name="T58" fmla="*/ 54 w 58"/>
                <a:gd name="T59" fmla="*/ 44 h 57"/>
                <a:gd name="T60" fmla="*/ 56 w 58"/>
                <a:gd name="T61" fmla="*/ 40 h 57"/>
                <a:gd name="T62" fmla="*/ 58 w 58"/>
                <a:gd name="T63" fmla="*/ 34 h 57"/>
                <a:gd name="T64" fmla="*/ 58 w 58"/>
                <a:gd name="T65" fmla="*/ 29 h 57"/>
                <a:gd name="T66" fmla="*/ 50 w 58"/>
                <a:gd name="T67" fmla="*/ 29 h 57"/>
                <a:gd name="T68" fmla="*/ 48 w 58"/>
                <a:gd name="T69" fmla="*/ 36 h 57"/>
                <a:gd name="T70" fmla="*/ 44 w 58"/>
                <a:gd name="T71" fmla="*/ 44 h 57"/>
                <a:gd name="T72" fmla="*/ 36 w 58"/>
                <a:gd name="T73" fmla="*/ 48 h 57"/>
                <a:gd name="T74" fmla="*/ 29 w 58"/>
                <a:gd name="T75" fmla="*/ 50 h 57"/>
                <a:gd name="T76" fmla="*/ 21 w 58"/>
                <a:gd name="T77" fmla="*/ 48 h 57"/>
                <a:gd name="T78" fmla="*/ 15 w 58"/>
                <a:gd name="T79" fmla="*/ 44 h 57"/>
                <a:gd name="T80" fmla="*/ 10 w 58"/>
                <a:gd name="T81" fmla="*/ 36 h 57"/>
                <a:gd name="T82" fmla="*/ 8 w 58"/>
                <a:gd name="T83" fmla="*/ 29 h 57"/>
                <a:gd name="T84" fmla="*/ 10 w 58"/>
                <a:gd name="T85" fmla="*/ 21 h 57"/>
                <a:gd name="T86" fmla="*/ 15 w 58"/>
                <a:gd name="T87" fmla="*/ 13 h 57"/>
                <a:gd name="T88" fmla="*/ 21 w 58"/>
                <a:gd name="T89" fmla="*/ 9 h 57"/>
                <a:gd name="T90" fmla="*/ 29 w 58"/>
                <a:gd name="T91" fmla="*/ 7 h 57"/>
                <a:gd name="T92" fmla="*/ 36 w 58"/>
                <a:gd name="T93" fmla="*/ 9 h 57"/>
                <a:gd name="T94" fmla="*/ 44 w 58"/>
                <a:gd name="T95" fmla="*/ 13 h 57"/>
                <a:gd name="T96" fmla="*/ 48 w 58"/>
                <a:gd name="T97" fmla="*/ 21 h 57"/>
                <a:gd name="T98" fmla="*/ 50 w 58"/>
                <a:gd name="T99" fmla="*/ 29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8"/>
                <a:gd name="T151" fmla="*/ 0 h 57"/>
                <a:gd name="T152" fmla="*/ 58 w 58"/>
                <a:gd name="T153" fmla="*/ 57 h 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8" h="57">
                  <a:moveTo>
                    <a:pt x="58" y="29"/>
                  </a:moveTo>
                  <a:lnTo>
                    <a:pt x="58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7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8" y="7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3" y="53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5" y="57"/>
                  </a:lnTo>
                  <a:lnTo>
                    <a:pt x="40" y="55"/>
                  </a:lnTo>
                  <a:lnTo>
                    <a:pt x="46" y="53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9"/>
                  </a:lnTo>
                  <a:close/>
                  <a:moveTo>
                    <a:pt x="50" y="29"/>
                  </a:moveTo>
                  <a:lnTo>
                    <a:pt x="48" y="36"/>
                  </a:lnTo>
                  <a:lnTo>
                    <a:pt x="44" y="44"/>
                  </a:lnTo>
                  <a:lnTo>
                    <a:pt x="36" y="48"/>
                  </a:lnTo>
                  <a:lnTo>
                    <a:pt x="29" y="50"/>
                  </a:lnTo>
                  <a:lnTo>
                    <a:pt x="21" y="48"/>
                  </a:lnTo>
                  <a:lnTo>
                    <a:pt x="15" y="44"/>
                  </a:lnTo>
                  <a:lnTo>
                    <a:pt x="10" y="36"/>
                  </a:lnTo>
                  <a:lnTo>
                    <a:pt x="8" y="29"/>
                  </a:lnTo>
                  <a:lnTo>
                    <a:pt x="10" y="21"/>
                  </a:lnTo>
                  <a:lnTo>
                    <a:pt x="15" y="13"/>
                  </a:lnTo>
                  <a:lnTo>
                    <a:pt x="21" y="9"/>
                  </a:lnTo>
                  <a:lnTo>
                    <a:pt x="29" y="7"/>
                  </a:lnTo>
                  <a:lnTo>
                    <a:pt x="36" y="9"/>
                  </a:lnTo>
                  <a:lnTo>
                    <a:pt x="44" y="13"/>
                  </a:lnTo>
                  <a:lnTo>
                    <a:pt x="48" y="21"/>
                  </a:lnTo>
                  <a:lnTo>
                    <a:pt x="50" y="29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213">
              <a:extLst>
                <a:ext uri="{FF2B5EF4-FFF2-40B4-BE49-F238E27FC236}">
                  <a16:creationId xmlns:a16="http://schemas.microsoft.com/office/drawing/2014/main" id="{1B4BF922-38C0-43B4-9D9A-8B32518CF2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1" y="2155"/>
              <a:ext cx="50" cy="49"/>
            </a:xfrm>
            <a:custGeom>
              <a:avLst/>
              <a:gdLst>
                <a:gd name="T0" fmla="*/ 50 w 50"/>
                <a:gd name="T1" fmla="*/ 25 h 49"/>
                <a:gd name="T2" fmla="*/ 48 w 50"/>
                <a:gd name="T3" fmla="*/ 15 h 49"/>
                <a:gd name="T4" fmla="*/ 42 w 50"/>
                <a:gd name="T5" fmla="*/ 7 h 49"/>
                <a:gd name="T6" fmla="*/ 34 w 50"/>
                <a:gd name="T7" fmla="*/ 1 h 49"/>
                <a:gd name="T8" fmla="*/ 25 w 50"/>
                <a:gd name="T9" fmla="*/ 0 h 49"/>
                <a:gd name="T10" fmla="*/ 15 w 50"/>
                <a:gd name="T11" fmla="*/ 1 h 49"/>
                <a:gd name="T12" fmla="*/ 8 w 50"/>
                <a:gd name="T13" fmla="*/ 7 h 49"/>
                <a:gd name="T14" fmla="*/ 2 w 50"/>
                <a:gd name="T15" fmla="*/ 15 h 49"/>
                <a:gd name="T16" fmla="*/ 0 w 50"/>
                <a:gd name="T17" fmla="*/ 25 h 49"/>
                <a:gd name="T18" fmla="*/ 2 w 50"/>
                <a:gd name="T19" fmla="*/ 34 h 49"/>
                <a:gd name="T20" fmla="*/ 8 w 50"/>
                <a:gd name="T21" fmla="*/ 42 h 49"/>
                <a:gd name="T22" fmla="*/ 15 w 50"/>
                <a:gd name="T23" fmla="*/ 48 h 49"/>
                <a:gd name="T24" fmla="*/ 25 w 50"/>
                <a:gd name="T25" fmla="*/ 49 h 49"/>
                <a:gd name="T26" fmla="*/ 34 w 50"/>
                <a:gd name="T27" fmla="*/ 48 h 49"/>
                <a:gd name="T28" fmla="*/ 42 w 50"/>
                <a:gd name="T29" fmla="*/ 42 h 49"/>
                <a:gd name="T30" fmla="*/ 48 w 50"/>
                <a:gd name="T31" fmla="*/ 34 h 49"/>
                <a:gd name="T32" fmla="*/ 50 w 50"/>
                <a:gd name="T33" fmla="*/ 25 h 49"/>
                <a:gd name="T34" fmla="*/ 42 w 50"/>
                <a:gd name="T35" fmla="*/ 25 h 49"/>
                <a:gd name="T36" fmla="*/ 40 w 50"/>
                <a:gd name="T37" fmla="*/ 30 h 49"/>
                <a:gd name="T38" fmla="*/ 36 w 50"/>
                <a:gd name="T39" fmla="*/ 36 h 49"/>
                <a:gd name="T40" fmla="*/ 32 w 50"/>
                <a:gd name="T41" fmla="*/ 40 h 49"/>
                <a:gd name="T42" fmla="*/ 25 w 50"/>
                <a:gd name="T43" fmla="*/ 42 h 49"/>
                <a:gd name="T44" fmla="*/ 19 w 50"/>
                <a:gd name="T45" fmla="*/ 40 h 49"/>
                <a:gd name="T46" fmla="*/ 13 w 50"/>
                <a:gd name="T47" fmla="*/ 36 h 49"/>
                <a:gd name="T48" fmla="*/ 9 w 50"/>
                <a:gd name="T49" fmla="*/ 30 h 49"/>
                <a:gd name="T50" fmla="*/ 9 w 50"/>
                <a:gd name="T51" fmla="*/ 25 h 49"/>
                <a:gd name="T52" fmla="*/ 9 w 50"/>
                <a:gd name="T53" fmla="*/ 19 h 49"/>
                <a:gd name="T54" fmla="*/ 13 w 50"/>
                <a:gd name="T55" fmla="*/ 13 h 49"/>
                <a:gd name="T56" fmla="*/ 19 w 50"/>
                <a:gd name="T57" fmla="*/ 9 h 49"/>
                <a:gd name="T58" fmla="*/ 25 w 50"/>
                <a:gd name="T59" fmla="*/ 7 h 49"/>
                <a:gd name="T60" fmla="*/ 32 w 50"/>
                <a:gd name="T61" fmla="*/ 9 h 49"/>
                <a:gd name="T62" fmla="*/ 36 w 50"/>
                <a:gd name="T63" fmla="*/ 13 h 49"/>
                <a:gd name="T64" fmla="*/ 40 w 50"/>
                <a:gd name="T65" fmla="*/ 19 h 49"/>
                <a:gd name="T66" fmla="*/ 42 w 50"/>
                <a:gd name="T67" fmla="*/ 25 h 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"/>
                <a:gd name="T103" fmla="*/ 0 h 49"/>
                <a:gd name="T104" fmla="*/ 50 w 50"/>
                <a:gd name="T105" fmla="*/ 49 h 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" h="49">
                  <a:moveTo>
                    <a:pt x="50" y="25"/>
                  </a:moveTo>
                  <a:lnTo>
                    <a:pt x="48" y="15"/>
                  </a:lnTo>
                  <a:lnTo>
                    <a:pt x="42" y="7"/>
                  </a:lnTo>
                  <a:lnTo>
                    <a:pt x="34" y="1"/>
                  </a:lnTo>
                  <a:lnTo>
                    <a:pt x="25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49"/>
                  </a:lnTo>
                  <a:lnTo>
                    <a:pt x="34" y="48"/>
                  </a:lnTo>
                  <a:lnTo>
                    <a:pt x="42" y="42"/>
                  </a:lnTo>
                  <a:lnTo>
                    <a:pt x="48" y="34"/>
                  </a:lnTo>
                  <a:lnTo>
                    <a:pt x="50" y="25"/>
                  </a:lnTo>
                  <a:close/>
                  <a:moveTo>
                    <a:pt x="42" y="25"/>
                  </a:moveTo>
                  <a:lnTo>
                    <a:pt x="40" y="30"/>
                  </a:lnTo>
                  <a:lnTo>
                    <a:pt x="36" y="36"/>
                  </a:lnTo>
                  <a:lnTo>
                    <a:pt x="32" y="40"/>
                  </a:lnTo>
                  <a:lnTo>
                    <a:pt x="25" y="42"/>
                  </a:lnTo>
                  <a:lnTo>
                    <a:pt x="19" y="40"/>
                  </a:lnTo>
                  <a:lnTo>
                    <a:pt x="13" y="36"/>
                  </a:lnTo>
                  <a:lnTo>
                    <a:pt x="9" y="30"/>
                  </a:lnTo>
                  <a:lnTo>
                    <a:pt x="9" y="25"/>
                  </a:lnTo>
                  <a:lnTo>
                    <a:pt x="9" y="19"/>
                  </a:lnTo>
                  <a:lnTo>
                    <a:pt x="13" y="13"/>
                  </a:lnTo>
                  <a:lnTo>
                    <a:pt x="19" y="9"/>
                  </a:lnTo>
                  <a:lnTo>
                    <a:pt x="25" y="7"/>
                  </a:lnTo>
                  <a:lnTo>
                    <a:pt x="32" y="9"/>
                  </a:lnTo>
                  <a:lnTo>
                    <a:pt x="36" y="13"/>
                  </a:lnTo>
                  <a:lnTo>
                    <a:pt x="40" y="19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214">
              <a:extLst>
                <a:ext uri="{FF2B5EF4-FFF2-40B4-BE49-F238E27FC236}">
                  <a16:creationId xmlns:a16="http://schemas.microsoft.com/office/drawing/2014/main" id="{34986E4C-ECD4-4398-A4AB-7EEA366879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5" y="2158"/>
              <a:ext cx="42" cy="43"/>
            </a:xfrm>
            <a:custGeom>
              <a:avLst/>
              <a:gdLst>
                <a:gd name="T0" fmla="*/ 42 w 42"/>
                <a:gd name="T1" fmla="*/ 22 h 43"/>
                <a:gd name="T2" fmla="*/ 40 w 42"/>
                <a:gd name="T3" fmla="*/ 14 h 43"/>
                <a:gd name="T4" fmla="*/ 36 w 42"/>
                <a:gd name="T5" fmla="*/ 6 h 43"/>
                <a:gd name="T6" fmla="*/ 28 w 42"/>
                <a:gd name="T7" fmla="*/ 2 h 43"/>
                <a:gd name="T8" fmla="*/ 21 w 42"/>
                <a:gd name="T9" fmla="*/ 0 h 43"/>
                <a:gd name="T10" fmla="*/ 13 w 42"/>
                <a:gd name="T11" fmla="*/ 2 h 43"/>
                <a:gd name="T12" fmla="*/ 7 w 42"/>
                <a:gd name="T13" fmla="*/ 6 h 43"/>
                <a:gd name="T14" fmla="*/ 2 w 42"/>
                <a:gd name="T15" fmla="*/ 14 h 43"/>
                <a:gd name="T16" fmla="*/ 0 w 42"/>
                <a:gd name="T17" fmla="*/ 22 h 43"/>
                <a:gd name="T18" fmla="*/ 2 w 42"/>
                <a:gd name="T19" fmla="*/ 29 h 43"/>
                <a:gd name="T20" fmla="*/ 7 w 42"/>
                <a:gd name="T21" fmla="*/ 37 h 43"/>
                <a:gd name="T22" fmla="*/ 13 w 42"/>
                <a:gd name="T23" fmla="*/ 41 h 43"/>
                <a:gd name="T24" fmla="*/ 21 w 42"/>
                <a:gd name="T25" fmla="*/ 43 h 43"/>
                <a:gd name="T26" fmla="*/ 28 w 42"/>
                <a:gd name="T27" fmla="*/ 41 h 43"/>
                <a:gd name="T28" fmla="*/ 36 w 42"/>
                <a:gd name="T29" fmla="*/ 37 h 43"/>
                <a:gd name="T30" fmla="*/ 40 w 42"/>
                <a:gd name="T31" fmla="*/ 29 h 43"/>
                <a:gd name="T32" fmla="*/ 42 w 42"/>
                <a:gd name="T33" fmla="*/ 22 h 43"/>
                <a:gd name="T34" fmla="*/ 34 w 42"/>
                <a:gd name="T35" fmla="*/ 22 h 43"/>
                <a:gd name="T36" fmla="*/ 32 w 42"/>
                <a:gd name="T37" fmla="*/ 27 h 43"/>
                <a:gd name="T38" fmla="*/ 30 w 42"/>
                <a:gd name="T39" fmla="*/ 31 h 43"/>
                <a:gd name="T40" fmla="*/ 27 w 42"/>
                <a:gd name="T41" fmla="*/ 33 h 43"/>
                <a:gd name="T42" fmla="*/ 21 w 42"/>
                <a:gd name="T43" fmla="*/ 35 h 43"/>
                <a:gd name="T44" fmla="*/ 17 w 42"/>
                <a:gd name="T45" fmla="*/ 33 h 43"/>
                <a:gd name="T46" fmla="*/ 13 w 42"/>
                <a:gd name="T47" fmla="*/ 31 h 43"/>
                <a:gd name="T48" fmla="*/ 9 w 42"/>
                <a:gd name="T49" fmla="*/ 27 h 43"/>
                <a:gd name="T50" fmla="*/ 9 w 42"/>
                <a:gd name="T51" fmla="*/ 22 h 43"/>
                <a:gd name="T52" fmla="*/ 9 w 42"/>
                <a:gd name="T53" fmla="*/ 16 h 43"/>
                <a:gd name="T54" fmla="*/ 13 w 42"/>
                <a:gd name="T55" fmla="*/ 12 h 43"/>
                <a:gd name="T56" fmla="*/ 17 w 42"/>
                <a:gd name="T57" fmla="*/ 10 h 43"/>
                <a:gd name="T58" fmla="*/ 21 w 42"/>
                <a:gd name="T59" fmla="*/ 8 h 43"/>
                <a:gd name="T60" fmla="*/ 27 w 42"/>
                <a:gd name="T61" fmla="*/ 10 h 43"/>
                <a:gd name="T62" fmla="*/ 30 w 42"/>
                <a:gd name="T63" fmla="*/ 12 h 43"/>
                <a:gd name="T64" fmla="*/ 32 w 42"/>
                <a:gd name="T65" fmla="*/ 16 h 43"/>
                <a:gd name="T66" fmla="*/ 34 w 42"/>
                <a:gd name="T67" fmla="*/ 22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2"/>
                <a:gd name="T103" fmla="*/ 0 h 43"/>
                <a:gd name="T104" fmla="*/ 42 w 42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2" h="43">
                  <a:moveTo>
                    <a:pt x="42" y="22"/>
                  </a:moveTo>
                  <a:lnTo>
                    <a:pt x="40" y="14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7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2" y="29"/>
                  </a:lnTo>
                  <a:lnTo>
                    <a:pt x="7" y="37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0" y="29"/>
                  </a:lnTo>
                  <a:lnTo>
                    <a:pt x="42" y="22"/>
                  </a:lnTo>
                  <a:close/>
                  <a:moveTo>
                    <a:pt x="34" y="22"/>
                  </a:moveTo>
                  <a:lnTo>
                    <a:pt x="32" y="27"/>
                  </a:lnTo>
                  <a:lnTo>
                    <a:pt x="30" y="31"/>
                  </a:lnTo>
                  <a:lnTo>
                    <a:pt x="27" y="33"/>
                  </a:lnTo>
                  <a:lnTo>
                    <a:pt x="21" y="35"/>
                  </a:lnTo>
                  <a:lnTo>
                    <a:pt x="17" y="33"/>
                  </a:lnTo>
                  <a:lnTo>
                    <a:pt x="13" y="31"/>
                  </a:lnTo>
                  <a:lnTo>
                    <a:pt x="9" y="27"/>
                  </a:lnTo>
                  <a:lnTo>
                    <a:pt x="9" y="22"/>
                  </a:lnTo>
                  <a:lnTo>
                    <a:pt x="9" y="16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7" y="10"/>
                  </a:lnTo>
                  <a:lnTo>
                    <a:pt x="30" y="12"/>
                  </a:lnTo>
                  <a:lnTo>
                    <a:pt x="32" y="16"/>
                  </a:lnTo>
                  <a:lnTo>
                    <a:pt x="34" y="22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215">
              <a:extLst>
                <a:ext uri="{FF2B5EF4-FFF2-40B4-BE49-F238E27FC236}">
                  <a16:creationId xmlns:a16="http://schemas.microsoft.com/office/drawing/2014/main" id="{374B8FDC-DF62-428A-BD08-D8E9A02B7A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0" y="2162"/>
              <a:ext cx="33" cy="35"/>
            </a:xfrm>
            <a:custGeom>
              <a:avLst/>
              <a:gdLst>
                <a:gd name="T0" fmla="*/ 33 w 33"/>
                <a:gd name="T1" fmla="*/ 18 h 35"/>
                <a:gd name="T2" fmla="*/ 31 w 33"/>
                <a:gd name="T3" fmla="*/ 12 h 35"/>
                <a:gd name="T4" fmla="*/ 27 w 33"/>
                <a:gd name="T5" fmla="*/ 6 h 35"/>
                <a:gd name="T6" fmla="*/ 23 w 33"/>
                <a:gd name="T7" fmla="*/ 2 h 35"/>
                <a:gd name="T8" fmla="*/ 16 w 33"/>
                <a:gd name="T9" fmla="*/ 0 h 35"/>
                <a:gd name="T10" fmla="*/ 10 w 33"/>
                <a:gd name="T11" fmla="*/ 2 h 35"/>
                <a:gd name="T12" fmla="*/ 4 w 33"/>
                <a:gd name="T13" fmla="*/ 6 h 35"/>
                <a:gd name="T14" fmla="*/ 0 w 33"/>
                <a:gd name="T15" fmla="*/ 12 h 35"/>
                <a:gd name="T16" fmla="*/ 0 w 33"/>
                <a:gd name="T17" fmla="*/ 18 h 35"/>
                <a:gd name="T18" fmla="*/ 0 w 33"/>
                <a:gd name="T19" fmla="*/ 23 h 35"/>
                <a:gd name="T20" fmla="*/ 4 w 33"/>
                <a:gd name="T21" fmla="*/ 29 h 35"/>
                <a:gd name="T22" fmla="*/ 10 w 33"/>
                <a:gd name="T23" fmla="*/ 33 h 35"/>
                <a:gd name="T24" fmla="*/ 16 w 33"/>
                <a:gd name="T25" fmla="*/ 35 h 35"/>
                <a:gd name="T26" fmla="*/ 23 w 33"/>
                <a:gd name="T27" fmla="*/ 33 h 35"/>
                <a:gd name="T28" fmla="*/ 27 w 33"/>
                <a:gd name="T29" fmla="*/ 29 h 35"/>
                <a:gd name="T30" fmla="*/ 31 w 33"/>
                <a:gd name="T31" fmla="*/ 23 h 35"/>
                <a:gd name="T32" fmla="*/ 33 w 33"/>
                <a:gd name="T33" fmla="*/ 18 h 35"/>
                <a:gd name="T34" fmla="*/ 25 w 33"/>
                <a:gd name="T35" fmla="*/ 18 h 35"/>
                <a:gd name="T36" fmla="*/ 23 w 33"/>
                <a:gd name="T37" fmla="*/ 21 h 35"/>
                <a:gd name="T38" fmla="*/ 22 w 33"/>
                <a:gd name="T39" fmla="*/ 23 h 35"/>
                <a:gd name="T40" fmla="*/ 20 w 33"/>
                <a:gd name="T41" fmla="*/ 25 h 35"/>
                <a:gd name="T42" fmla="*/ 16 w 33"/>
                <a:gd name="T43" fmla="*/ 25 h 35"/>
                <a:gd name="T44" fmla="*/ 14 w 33"/>
                <a:gd name="T45" fmla="*/ 25 h 35"/>
                <a:gd name="T46" fmla="*/ 10 w 33"/>
                <a:gd name="T47" fmla="*/ 23 h 35"/>
                <a:gd name="T48" fmla="*/ 8 w 33"/>
                <a:gd name="T49" fmla="*/ 21 h 35"/>
                <a:gd name="T50" fmla="*/ 8 w 33"/>
                <a:gd name="T51" fmla="*/ 18 h 35"/>
                <a:gd name="T52" fmla="*/ 8 w 33"/>
                <a:gd name="T53" fmla="*/ 14 h 35"/>
                <a:gd name="T54" fmla="*/ 10 w 33"/>
                <a:gd name="T55" fmla="*/ 12 h 35"/>
                <a:gd name="T56" fmla="*/ 14 w 33"/>
                <a:gd name="T57" fmla="*/ 10 h 35"/>
                <a:gd name="T58" fmla="*/ 16 w 33"/>
                <a:gd name="T59" fmla="*/ 10 h 35"/>
                <a:gd name="T60" fmla="*/ 20 w 33"/>
                <a:gd name="T61" fmla="*/ 10 h 35"/>
                <a:gd name="T62" fmla="*/ 22 w 33"/>
                <a:gd name="T63" fmla="*/ 12 h 35"/>
                <a:gd name="T64" fmla="*/ 23 w 33"/>
                <a:gd name="T65" fmla="*/ 14 h 35"/>
                <a:gd name="T66" fmla="*/ 25 w 33"/>
                <a:gd name="T67" fmla="*/ 18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3"/>
                <a:gd name="T103" fmla="*/ 0 h 35"/>
                <a:gd name="T104" fmla="*/ 33 w 33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3" h="35">
                  <a:moveTo>
                    <a:pt x="33" y="18"/>
                  </a:moveTo>
                  <a:lnTo>
                    <a:pt x="31" y="12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4" y="29"/>
                  </a:lnTo>
                  <a:lnTo>
                    <a:pt x="10" y="33"/>
                  </a:lnTo>
                  <a:lnTo>
                    <a:pt x="16" y="35"/>
                  </a:lnTo>
                  <a:lnTo>
                    <a:pt x="23" y="33"/>
                  </a:lnTo>
                  <a:lnTo>
                    <a:pt x="27" y="29"/>
                  </a:lnTo>
                  <a:lnTo>
                    <a:pt x="31" y="23"/>
                  </a:lnTo>
                  <a:lnTo>
                    <a:pt x="33" y="18"/>
                  </a:lnTo>
                  <a:close/>
                  <a:moveTo>
                    <a:pt x="25" y="18"/>
                  </a:moveTo>
                  <a:lnTo>
                    <a:pt x="23" y="21"/>
                  </a:lnTo>
                  <a:lnTo>
                    <a:pt x="22" y="23"/>
                  </a:lnTo>
                  <a:lnTo>
                    <a:pt x="20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8" y="14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20" y="10"/>
                  </a:lnTo>
                  <a:lnTo>
                    <a:pt x="22" y="12"/>
                  </a:lnTo>
                  <a:lnTo>
                    <a:pt x="23" y="14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216">
              <a:extLst>
                <a:ext uri="{FF2B5EF4-FFF2-40B4-BE49-F238E27FC236}">
                  <a16:creationId xmlns:a16="http://schemas.microsoft.com/office/drawing/2014/main" id="{59A5300F-69C6-4470-BBAB-9632202F6E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4" y="2166"/>
              <a:ext cx="25" cy="27"/>
            </a:xfrm>
            <a:custGeom>
              <a:avLst/>
              <a:gdLst>
                <a:gd name="T0" fmla="*/ 25 w 25"/>
                <a:gd name="T1" fmla="*/ 14 h 27"/>
                <a:gd name="T2" fmla="*/ 23 w 25"/>
                <a:gd name="T3" fmla="*/ 8 h 27"/>
                <a:gd name="T4" fmla="*/ 21 w 25"/>
                <a:gd name="T5" fmla="*/ 4 h 27"/>
                <a:gd name="T6" fmla="*/ 18 w 25"/>
                <a:gd name="T7" fmla="*/ 2 h 27"/>
                <a:gd name="T8" fmla="*/ 12 w 25"/>
                <a:gd name="T9" fmla="*/ 0 h 27"/>
                <a:gd name="T10" fmla="*/ 8 w 25"/>
                <a:gd name="T11" fmla="*/ 2 h 27"/>
                <a:gd name="T12" fmla="*/ 4 w 25"/>
                <a:gd name="T13" fmla="*/ 4 h 27"/>
                <a:gd name="T14" fmla="*/ 0 w 25"/>
                <a:gd name="T15" fmla="*/ 8 h 27"/>
                <a:gd name="T16" fmla="*/ 0 w 25"/>
                <a:gd name="T17" fmla="*/ 14 h 27"/>
                <a:gd name="T18" fmla="*/ 0 w 25"/>
                <a:gd name="T19" fmla="*/ 19 h 27"/>
                <a:gd name="T20" fmla="*/ 4 w 25"/>
                <a:gd name="T21" fmla="*/ 23 h 27"/>
                <a:gd name="T22" fmla="*/ 8 w 25"/>
                <a:gd name="T23" fmla="*/ 25 h 27"/>
                <a:gd name="T24" fmla="*/ 12 w 25"/>
                <a:gd name="T25" fmla="*/ 27 h 27"/>
                <a:gd name="T26" fmla="*/ 18 w 25"/>
                <a:gd name="T27" fmla="*/ 25 h 27"/>
                <a:gd name="T28" fmla="*/ 21 w 25"/>
                <a:gd name="T29" fmla="*/ 23 h 27"/>
                <a:gd name="T30" fmla="*/ 23 w 25"/>
                <a:gd name="T31" fmla="*/ 19 h 27"/>
                <a:gd name="T32" fmla="*/ 25 w 25"/>
                <a:gd name="T33" fmla="*/ 14 h 27"/>
                <a:gd name="T34" fmla="*/ 16 w 25"/>
                <a:gd name="T35" fmla="*/ 14 h 27"/>
                <a:gd name="T36" fmla="*/ 16 w 25"/>
                <a:gd name="T37" fmla="*/ 17 h 27"/>
                <a:gd name="T38" fmla="*/ 12 w 25"/>
                <a:gd name="T39" fmla="*/ 17 h 27"/>
                <a:gd name="T40" fmla="*/ 10 w 25"/>
                <a:gd name="T41" fmla="*/ 17 h 27"/>
                <a:gd name="T42" fmla="*/ 8 w 25"/>
                <a:gd name="T43" fmla="*/ 14 h 27"/>
                <a:gd name="T44" fmla="*/ 10 w 25"/>
                <a:gd name="T45" fmla="*/ 10 h 27"/>
                <a:gd name="T46" fmla="*/ 12 w 25"/>
                <a:gd name="T47" fmla="*/ 10 h 27"/>
                <a:gd name="T48" fmla="*/ 16 w 25"/>
                <a:gd name="T49" fmla="*/ 10 h 27"/>
                <a:gd name="T50" fmla="*/ 16 w 25"/>
                <a:gd name="T51" fmla="*/ 14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5"/>
                <a:gd name="T79" fmla="*/ 0 h 27"/>
                <a:gd name="T80" fmla="*/ 25 w 25"/>
                <a:gd name="T81" fmla="*/ 27 h 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5" h="27">
                  <a:moveTo>
                    <a:pt x="25" y="14"/>
                  </a:moveTo>
                  <a:lnTo>
                    <a:pt x="23" y="8"/>
                  </a:lnTo>
                  <a:lnTo>
                    <a:pt x="21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8" y="25"/>
                  </a:lnTo>
                  <a:lnTo>
                    <a:pt x="21" y="23"/>
                  </a:lnTo>
                  <a:lnTo>
                    <a:pt x="23" y="19"/>
                  </a:lnTo>
                  <a:lnTo>
                    <a:pt x="25" y="14"/>
                  </a:lnTo>
                  <a:close/>
                  <a:moveTo>
                    <a:pt x="16" y="14"/>
                  </a:moveTo>
                  <a:lnTo>
                    <a:pt x="16" y="17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6" y="10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Freeform 217">
              <a:extLst>
                <a:ext uri="{FF2B5EF4-FFF2-40B4-BE49-F238E27FC236}">
                  <a16:creationId xmlns:a16="http://schemas.microsoft.com/office/drawing/2014/main" id="{2320DEA7-99FB-4145-A11F-93E3EA3B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172"/>
              <a:ext cx="17" cy="15"/>
            </a:xfrm>
            <a:custGeom>
              <a:avLst/>
              <a:gdLst>
                <a:gd name="T0" fmla="*/ 17 w 17"/>
                <a:gd name="T1" fmla="*/ 8 h 15"/>
                <a:gd name="T2" fmla="*/ 15 w 17"/>
                <a:gd name="T3" fmla="*/ 4 h 15"/>
                <a:gd name="T4" fmla="*/ 14 w 17"/>
                <a:gd name="T5" fmla="*/ 2 h 15"/>
                <a:gd name="T6" fmla="*/ 12 w 17"/>
                <a:gd name="T7" fmla="*/ 0 h 15"/>
                <a:gd name="T8" fmla="*/ 8 w 17"/>
                <a:gd name="T9" fmla="*/ 0 h 15"/>
                <a:gd name="T10" fmla="*/ 6 w 17"/>
                <a:gd name="T11" fmla="*/ 0 h 15"/>
                <a:gd name="T12" fmla="*/ 2 w 17"/>
                <a:gd name="T13" fmla="*/ 2 h 15"/>
                <a:gd name="T14" fmla="*/ 0 w 17"/>
                <a:gd name="T15" fmla="*/ 4 h 15"/>
                <a:gd name="T16" fmla="*/ 0 w 17"/>
                <a:gd name="T17" fmla="*/ 8 h 15"/>
                <a:gd name="T18" fmla="*/ 0 w 17"/>
                <a:gd name="T19" fmla="*/ 11 h 15"/>
                <a:gd name="T20" fmla="*/ 2 w 17"/>
                <a:gd name="T21" fmla="*/ 13 h 15"/>
                <a:gd name="T22" fmla="*/ 6 w 17"/>
                <a:gd name="T23" fmla="*/ 15 h 15"/>
                <a:gd name="T24" fmla="*/ 8 w 17"/>
                <a:gd name="T25" fmla="*/ 15 h 15"/>
                <a:gd name="T26" fmla="*/ 12 w 17"/>
                <a:gd name="T27" fmla="*/ 15 h 15"/>
                <a:gd name="T28" fmla="*/ 14 w 17"/>
                <a:gd name="T29" fmla="*/ 13 h 15"/>
                <a:gd name="T30" fmla="*/ 15 w 17"/>
                <a:gd name="T31" fmla="*/ 11 h 15"/>
                <a:gd name="T32" fmla="*/ 17 w 17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5"/>
                <a:gd name="T53" fmla="*/ 17 w 17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5">
                  <a:moveTo>
                    <a:pt x="17" y="8"/>
                  </a:moveTo>
                  <a:lnTo>
                    <a:pt x="15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2" y="15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Freeform 218">
              <a:extLst>
                <a:ext uri="{FF2B5EF4-FFF2-40B4-BE49-F238E27FC236}">
                  <a16:creationId xmlns:a16="http://schemas.microsoft.com/office/drawing/2014/main" id="{84516755-635C-4DDE-935B-D6E2A711C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2176"/>
              <a:ext cx="8" cy="7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0 h 7"/>
                <a:gd name="T4" fmla="*/ 4 w 8"/>
                <a:gd name="T5" fmla="*/ 0 h 7"/>
                <a:gd name="T6" fmla="*/ 2 w 8"/>
                <a:gd name="T7" fmla="*/ 0 h 7"/>
                <a:gd name="T8" fmla="*/ 0 w 8"/>
                <a:gd name="T9" fmla="*/ 4 h 7"/>
                <a:gd name="T10" fmla="*/ 2 w 8"/>
                <a:gd name="T11" fmla="*/ 7 h 7"/>
                <a:gd name="T12" fmla="*/ 4 w 8"/>
                <a:gd name="T13" fmla="*/ 7 h 7"/>
                <a:gd name="T14" fmla="*/ 8 w 8"/>
                <a:gd name="T15" fmla="*/ 7 h 7"/>
                <a:gd name="T16" fmla="*/ 8 w 8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4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219">
              <a:extLst>
                <a:ext uri="{FF2B5EF4-FFF2-40B4-BE49-F238E27FC236}">
                  <a16:creationId xmlns:a16="http://schemas.microsoft.com/office/drawing/2014/main" id="{1B0D1E6A-724A-4B9F-B998-4AFF3474E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757"/>
              <a:ext cx="102" cy="115"/>
            </a:xfrm>
            <a:custGeom>
              <a:avLst/>
              <a:gdLst>
                <a:gd name="T0" fmla="*/ 94 w 102"/>
                <a:gd name="T1" fmla="*/ 0 h 115"/>
                <a:gd name="T2" fmla="*/ 92 w 102"/>
                <a:gd name="T3" fmla="*/ 2 h 115"/>
                <a:gd name="T4" fmla="*/ 0 w 102"/>
                <a:gd name="T5" fmla="*/ 108 h 115"/>
                <a:gd name="T6" fmla="*/ 8 w 102"/>
                <a:gd name="T7" fmla="*/ 115 h 115"/>
                <a:gd name="T8" fmla="*/ 102 w 102"/>
                <a:gd name="T9" fmla="*/ 10 h 115"/>
                <a:gd name="T10" fmla="*/ 94 w 102"/>
                <a:gd name="T11" fmla="*/ 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2"/>
                <a:gd name="T19" fmla="*/ 0 h 115"/>
                <a:gd name="T20" fmla="*/ 102 w 102"/>
                <a:gd name="T21" fmla="*/ 115 h 1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2" h="115">
                  <a:moveTo>
                    <a:pt x="94" y="0"/>
                  </a:moveTo>
                  <a:lnTo>
                    <a:pt x="92" y="2"/>
                  </a:lnTo>
                  <a:lnTo>
                    <a:pt x="0" y="108"/>
                  </a:lnTo>
                  <a:lnTo>
                    <a:pt x="8" y="115"/>
                  </a:lnTo>
                  <a:lnTo>
                    <a:pt x="102" y="1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220">
              <a:extLst>
                <a:ext uri="{FF2B5EF4-FFF2-40B4-BE49-F238E27FC236}">
                  <a16:creationId xmlns:a16="http://schemas.microsoft.com/office/drawing/2014/main" id="{BFBFDA61-B878-4AF4-B089-E2219C4CD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554"/>
              <a:ext cx="448" cy="213"/>
            </a:xfrm>
            <a:custGeom>
              <a:avLst/>
              <a:gdLst>
                <a:gd name="T0" fmla="*/ 444 w 448"/>
                <a:gd name="T1" fmla="*/ 0 h 213"/>
                <a:gd name="T2" fmla="*/ 444 w 448"/>
                <a:gd name="T3" fmla="*/ 0 h 213"/>
                <a:gd name="T4" fmla="*/ 388 w 448"/>
                <a:gd name="T5" fmla="*/ 19 h 213"/>
                <a:gd name="T6" fmla="*/ 344 w 448"/>
                <a:gd name="T7" fmla="*/ 36 h 213"/>
                <a:gd name="T8" fmla="*/ 302 w 448"/>
                <a:gd name="T9" fmla="*/ 50 h 213"/>
                <a:gd name="T10" fmla="*/ 259 w 448"/>
                <a:gd name="T11" fmla="*/ 67 h 213"/>
                <a:gd name="T12" fmla="*/ 213 w 448"/>
                <a:gd name="T13" fmla="*/ 86 h 213"/>
                <a:gd name="T14" fmla="*/ 158 w 448"/>
                <a:gd name="T15" fmla="*/ 115 h 213"/>
                <a:gd name="T16" fmla="*/ 89 w 448"/>
                <a:gd name="T17" fmla="*/ 151 h 213"/>
                <a:gd name="T18" fmla="*/ 0 w 448"/>
                <a:gd name="T19" fmla="*/ 203 h 213"/>
                <a:gd name="T20" fmla="*/ 6 w 448"/>
                <a:gd name="T21" fmla="*/ 213 h 213"/>
                <a:gd name="T22" fmla="*/ 94 w 448"/>
                <a:gd name="T23" fmla="*/ 163 h 213"/>
                <a:gd name="T24" fmla="*/ 163 w 448"/>
                <a:gd name="T25" fmla="*/ 125 h 213"/>
                <a:gd name="T26" fmla="*/ 219 w 448"/>
                <a:gd name="T27" fmla="*/ 96 h 213"/>
                <a:gd name="T28" fmla="*/ 265 w 448"/>
                <a:gd name="T29" fmla="*/ 77 h 213"/>
                <a:gd name="T30" fmla="*/ 305 w 448"/>
                <a:gd name="T31" fmla="*/ 61 h 213"/>
                <a:gd name="T32" fmla="*/ 346 w 448"/>
                <a:gd name="T33" fmla="*/ 46 h 213"/>
                <a:gd name="T34" fmla="*/ 392 w 448"/>
                <a:gd name="T35" fmla="*/ 31 h 213"/>
                <a:gd name="T36" fmla="*/ 448 w 448"/>
                <a:gd name="T37" fmla="*/ 9 h 213"/>
                <a:gd name="T38" fmla="*/ 448 w 448"/>
                <a:gd name="T39" fmla="*/ 9 h 213"/>
                <a:gd name="T40" fmla="*/ 444 w 448"/>
                <a:gd name="T41" fmla="*/ 0 h 2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8"/>
                <a:gd name="T64" fmla="*/ 0 h 213"/>
                <a:gd name="T65" fmla="*/ 448 w 448"/>
                <a:gd name="T66" fmla="*/ 213 h 2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8" h="213">
                  <a:moveTo>
                    <a:pt x="444" y="0"/>
                  </a:moveTo>
                  <a:lnTo>
                    <a:pt x="444" y="0"/>
                  </a:lnTo>
                  <a:lnTo>
                    <a:pt x="388" y="19"/>
                  </a:lnTo>
                  <a:lnTo>
                    <a:pt x="344" y="36"/>
                  </a:lnTo>
                  <a:lnTo>
                    <a:pt x="302" y="50"/>
                  </a:lnTo>
                  <a:lnTo>
                    <a:pt x="259" y="67"/>
                  </a:lnTo>
                  <a:lnTo>
                    <a:pt x="213" y="86"/>
                  </a:lnTo>
                  <a:lnTo>
                    <a:pt x="158" y="115"/>
                  </a:lnTo>
                  <a:lnTo>
                    <a:pt x="89" y="151"/>
                  </a:lnTo>
                  <a:lnTo>
                    <a:pt x="0" y="203"/>
                  </a:lnTo>
                  <a:lnTo>
                    <a:pt x="6" y="213"/>
                  </a:lnTo>
                  <a:lnTo>
                    <a:pt x="94" y="163"/>
                  </a:lnTo>
                  <a:lnTo>
                    <a:pt x="163" y="125"/>
                  </a:lnTo>
                  <a:lnTo>
                    <a:pt x="219" y="96"/>
                  </a:lnTo>
                  <a:lnTo>
                    <a:pt x="265" y="77"/>
                  </a:lnTo>
                  <a:lnTo>
                    <a:pt x="305" y="61"/>
                  </a:lnTo>
                  <a:lnTo>
                    <a:pt x="346" y="46"/>
                  </a:lnTo>
                  <a:lnTo>
                    <a:pt x="392" y="31"/>
                  </a:lnTo>
                  <a:lnTo>
                    <a:pt x="448" y="9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221">
              <a:extLst>
                <a:ext uri="{FF2B5EF4-FFF2-40B4-BE49-F238E27FC236}">
                  <a16:creationId xmlns:a16="http://schemas.microsoft.com/office/drawing/2014/main" id="{F26193A0-C836-4EB2-A266-F66E4048D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535"/>
              <a:ext cx="370" cy="53"/>
            </a:xfrm>
            <a:custGeom>
              <a:avLst/>
              <a:gdLst>
                <a:gd name="T0" fmla="*/ 366 w 370"/>
                <a:gd name="T1" fmla="*/ 34 h 53"/>
                <a:gd name="T2" fmla="*/ 366 w 370"/>
                <a:gd name="T3" fmla="*/ 34 h 53"/>
                <a:gd name="T4" fmla="*/ 347 w 370"/>
                <a:gd name="T5" fmla="*/ 40 h 53"/>
                <a:gd name="T6" fmla="*/ 330 w 370"/>
                <a:gd name="T7" fmla="*/ 42 h 53"/>
                <a:gd name="T8" fmla="*/ 313 w 370"/>
                <a:gd name="T9" fmla="*/ 42 h 53"/>
                <a:gd name="T10" fmla="*/ 293 w 370"/>
                <a:gd name="T11" fmla="*/ 38 h 53"/>
                <a:gd name="T12" fmla="*/ 253 w 370"/>
                <a:gd name="T13" fmla="*/ 28 h 53"/>
                <a:gd name="T14" fmla="*/ 211 w 370"/>
                <a:gd name="T15" fmla="*/ 17 h 53"/>
                <a:gd name="T16" fmla="*/ 188 w 370"/>
                <a:gd name="T17" fmla="*/ 11 h 53"/>
                <a:gd name="T18" fmla="*/ 165 w 370"/>
                <a:gd name="T19" fmla="*/ 5 h 53"/>
                <a:gd name="T20" fmla="*/ 140 w 370"/>
                <a:gd name="T21" fmla="*/ 2 h 53"/>
                <a:gd name="T22" fmla="*/ 113 w 370"/>
                <a:gd name="T23" fmla="*/ 0 h 53"/>
                <a:gd name="T24" fmla="*/ 86 w 370"/>
                <a:gd name="T25" fmla="*/ 0 h 53"/>
                <a:gd name="T26" fmla="*/ 59 w 370"/>
                <a:gd name="T27" fmla="*/ 2 h 53"/>
                <a:gd name="T28" fmla="*/ 30 w 370"/>
                <a:gd name="T29" fmla="*/ 7 h 53"/>
                <a:gd name="T30" fmla="*/ 0 w 370"/>
                <a:gd name="T31" fmla="*/ 19 h 53"/>
                <a:gd name="T32" fmla="*/ 4 w 370"/>
                <a:gd name="T33" fmla="*/ 28 h 53"/>
                <a:gd name="T34" fmla="*/ 32 w 370"/>
                <a:gd name="T35" fmla="*/ 19 h 53"/>
                <a:gd name="T36" fmla="*/ 61 w 370"/>
                <a:gd name="T37" fmla="*/ 13 h 53"/>
                <a:gd name="T38" fmla="*/ 88 w 370"/>
                <a:gd name="T39" fmla="*/ 11 h 53"/>
                <a:gd name="T40" fmla="*/ 113 w 370"/>
                <a:gd name="T41" fmla="*/ 11 h 53"/>
                <a:gd name="T42" fmla="*/ 138 w 370"/>
                <a:gd name="T43" fmla="*/ 13 h 53"/>
                <a:gd name="T44" fmla="*/ 161 w 370"/>
                <a:gd name="T45" fmla="*/ 17 h 53"/>
                <a:gd name="T46" fmla="*/ 184 w 370"/>
                <a:gd name="T47" fmla="*/ 21 h 53"/>
                <a:gd name="T48" fmla="*/ 207 w 370"/>
                <a:gd name="T49" fmla="*/ 28 h 53"/>
                <a:gd name="T50" fmla="*/ 249 w 370"/>
                <a:gd name="T51" fmla="*/ 40 h 53"/>
                <a:gd name="T52" fmla="*/ 291 w 370"/>
                <a:gd name="T53" fmla="*/ 50 h 53"/>
                <a:gd name="T54" fmla="*/ 311 w 370"/>
                <a:gd name="T55" fmla="*/ 53 h 53"/>
                <a:gd name="T56" fmla="*/ 330 w 370"/>
                <a:gd name="T57" fmla="*/ 53 h 53"/>
                <a:gd name="T58" fmla="*/ 351 w 370"/>
                <a:gd name="T59" fmla="*/ 50 h 53"/>
                <a:gd name="T60" fmla="*/ 370 w 370"/>
                <a:gd name="T61" fmla="*/ 44 h 53"/>
                <a:gd name="T62" fmla="*/ 370 w 370"/>
                <a:gd name="T63" fmla="*/ 44 h 53"/>
                <a:gd name="T64" fmla="*/ 366 w 370"/>
                <a:gd name="T65" fmla="*/ 34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0"/>
                <a:gd name="T100" fmla="*/ 0 h 53"/>
                <a:gd name="T101" fmla="*/ 370 w 370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0" h="53">
                  <a:moveTo>
                    <a:pt x="366" y="34"/>
                  </a:moveTo>
                  <a:lnTo>
                    <a:pt x="366" y="34"/>
                  </a:lnTo>
                  <a:lnTo>
                    <a:pt x="347" y="40"/>
                  </a:lnTo>
                  <a:lnTo>
                    <a:pt x="330" y="42"/>
                  </a:lnTo>
                  <a:lnTo>
                    <a:pt x="313" y="42"/>
                  </a:lnTo>
                  <a:lnTo>
                    <a:pt x="293" y="38"/>
                  </a:lnTo>
                  <a:lnTo>
                    <a:pt x="253" y="28"/>
                  </a:lnTo>
                  <a:lnTo>
                    <a:pt x="211" y="17"/>
                  </a:lnTo>
                  <a:lnTo>
                    <a:pt x="188" y="11"/>
                  </a:lnTo>
                  <a:lnTo>
                    <a:pt x="165" y="5"/>
                  </a:lnTo>
                  <a:lnTo>
                    <a:pt x="140" y="2"/>
                  </a:lnTo>
                  <a:lnTo>
                    <a:pt x="113" y="0"/>
                  </a:lnTo>
                  <a:lnTo>
                    <a:pt x="86" y="0"/>
                  </a:lnTo>
                  <a:lnTo>
                    <a:pt x="59" y="2"/>
                  </a:lnTo>
                  <a:lnTo>
                    <a:pt x="30" y="7"/>
                  </a:lnTo>
                  <a:lnTo>
                    <a:pt x="0" y="19"/>
                  </a:lnTo>
                  <a:lnTo>
                    <a:pt x="4" y="28"/>
                  </a:lnTo>
                  <a:lnTo>
                    <a:pt x="32" y="19"/>
                  </a:lnTo>
                  <a:lnTo>
                    <a:pt x="61" y="13"/>
                  </a:lnTo>
                  <a:lnTo>
                    <a:pt x="88" y="11"/>
                  </a:lnTo>
                  <a:lnTo>
                    <a:pt x="113" y="11"/>
                  </a:lnTo>
                  <a:lnTo>
                    <a:pt x="138" y="13"/>
                  </a:lnTo>
                  <a:lnTo>
                    <a:pt x="161" y="17"/>
                  </a:lnTo>
                  <a:lnTo>
                    <a:pt x="184" y="21"/>
                  </a:lnTo>
                  <a:lnTo>
                    <a:pt x="207" y="28"/>
                  </a:lnTo>
                  <a:lnTo>
                    <a:pt x="249" y="40"/>
                  </a:lnTo>
                  <a:lnTo>
                    <a:pt x="291" y="50"/>
                  </a:lnTo>
                  <a:lnTo>
                    <a:pt x="311" y="53"/>
                  </a:lnTo>
                  <a:lnTo>
                    <a:pt x="330" y="53"/>
                  </a:lnTo>
                  <a:lnTo>
                    <a:pt x="351" y="50"/>
                  </a:lnTo>
                  <a:lnTo>
                    <a:pt x="370" y="44"/>
                  </a:lnTo>
                  <a:lnTo>
                    <a:pt x="366" y="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222">
              <a:extLst>
                <a:ext uri="{FF2B5EF4-FFF2-40B4-BE49-F238E27FC236}">
                  <a16:creationId xmlns:a16="http://schemas.microsoft.com/office/drawing/2014/main" id="{82DF497A-EECC-494B-B3D0-6F0E529D5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567"/>
              <a:ext cx="338" cy="127"/>
            </a:xfrm>
            <a:custGeom>
              <a:avLst/>
              <a:gdLst>
                <a:gd name="T0" fmla="*/ 338 w 338"/>
                <a:gd name="T1" fmla="*/ 119 h 127"/>
                <a:gd name="T2" fmla="*/ 338 w 338"/>
                <a:gd name="T3" fmla="*/ 119 h 127"/>
                <a:gd name="T4" fmla="*/ 309 w 338"/>
                <a:gd name="T5" fmla="*/ 98 h 127"/>
                <a:gd name="T6" fmla="*/ 281 w 338"/>
                <a:gd name="T7" fmla="*/ 81 h 127"/>
                <a:gd name="T8" fmla="*/ 250 w 338"/>
                <a:gd name="T9" fmla="*/ 67 h 127"/>
                <a:gd name="T10" fmla="*/ 223 w 338"/>
                <a:gd name="T11" fmla="*/ 54 h 127"/>
                <a:gd name="T12" fmla="*/ 194 w 338"/>
                <a:gd name="T13" fmla="*/ 42 h 127"/>
                <a:gd name="T14" fmla="*/ 167 w 338"/>
                <a:gd name="T15" fmla="*/ 31 h 127"/>
                <a:gd name="T16" fmla="*/ 142 w 338"/>
                <a:gd name="T17" fmla="*/ 23 h 127"/>
                <a:gd name="T18" fmla="*/ 117 w 338"/>
                <a:gd name="T19" fmla="*/ 16 h 127"/>
                <a:gd name="T20" fmla="*/ 75 w 338"/>
                <a:gd name="T21" fmla="*/ 6 h 127"/>
                <a:gd name="T22" fmla="*/ 41 w 338"/>
                <a:gd name="T23" fmla="*/ 2 h 127"/>
                <a:gd name="T24" fmla="*/ 14 w 338"/>
                <a:gd name="T25" fmla="*/ 0 h 127"/>
                <a:gd name="T26" fmla="*/ 0 w 338"/>
                <a:gd name="T27" fmla="*/ 2 h 127"/>
                <a:gd name="T28" fmla="*/ 4 w 338"/>
                <a:gd name="T29" fmla="*/ 12 h 127"/>
                <a:gd name="T30" fmla="*/ 14 w 338"/>
                <a:gd name="T31" fmla="*/ 12 h 127"/>
                <a:gd name="T32" fmla="*/ 39 w 338"/>
                <a:gd name="T33" fmla="*/ 12 h 127"/>
                <a:gd name="T34" fmla="*/ 73 w 338"/>
                <a:gd name="T35" fmla="*/ 18 h 127"/>
                <a:gd name="T36" fmla="*/ 116 w 338"/>
                <a:gd name="T37" fmla="*/ 27 h 127"/>
                <a:gd name="T38" fmla="*/ 139 w 338"/>
                <a:gd name="T39" fmla="*/ 35 h 127"/>
                <a:gd name="T40" fmla="*/ 164 w 338"/>
                <a:gd name="T41" fmla="*/ 42 h 127"/>
                <a:gd name="T42" fmla="*/ 190 w 338"/>
                <a:gd name="T43" fmla="*/ 52 h 127"/>
                <a:gd name="T44" fmla="*/ 217 w 338"/>
                <a:gd name="T45" fmla="*/ 64 h 127"/>
                <a:gd name="T46" fmla="*/ 246 w 338"/>
                <a:gd name="T47" fmla="*/ 77 h 127"/>
                <a:gd name="T48" fmla="*/ 275 w 338"/>
                <a:gd name="T49" fmla="*/ 92 h 127"/>
                <a:gd name="T50" fmla="*/ 304 w 338"/>
                <a:gd name="T51" fmla="*/ 108 h 127"/>
                <a:gd name="T52" fmla="*/ 332 w 338"/>
                <a:gd name="T53" fmla="*/ 127 h 127"/>
                <a:gd name="T54" fmla="*/ 332 w 338"/>
                <a:gd name="T55" fmla="*/ 127 h 127"/>
                <a:gd name="T56" fmla="*/ 338 w 338"/>
                <a:gd name="T57" fmla="*/ 119 h 1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38"/>
                <a:gd name="T88" fmla="*/ 0 h 127"/>
                <a:gd name="T89" fmla="*/ 338 w 338"/>
                <a:gd name="T90" fmla="*/ 127 h 1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38" h="127">
                  <a:moveTo>
                    <a:pt x="338" y="119"/>
                  </a:moveTo>
                  <a:lnTo>
                    <a:pt x="338" y="119"/>
                  </a:lnTo>
                  <a:lnTo>
                    <a:pt x="309" y="98"/>
                  </a:lnTo>
                  <a:lnTo>
                    <a:pt x="281" y="81"/>
                  </a:lnTo>
                  <a:lnTo>
                    <a:pt x="250" y="67"/>
                  </a:lnTo>
                  <a:lnTo>
                    <a:pt x="223" y="54"/>
                  </a:lnTo>
                  <a:lnTo>
                    <a:pt x="194" y="42"/>
                  </a:lnTo>
                  <a:lnTo>
                    <a:pt x="167" y="31"/>
                  </a:lnTo>
                  <a:lnTo>
                    <a:pt x="142" y="23"/>
                  </a:lnTo>
                  <a:lnTo>
                    <a:pt x="117" y="16"/>
                  </a:lnTo>
                  <a:lnTo>
                    <a:pt x="75" y="6"/>
                  </a:lnTo>
                  <a:lnTo>
                    <a:pt x="41" y="2"/>
                  </a:lnTo>
                  <a:lnTo>
                    <a:pt x="14" y="0"/>
                  </a:lnTo>
                  <a:lnTo>
                    <a:pt x="0" y="2"/>
                  </a:lnTo>
                  <a:lnTo>
                    <a:pt x="4" y="12"/>
                  </a:lnTo>
                  <a:lnTo>
                    <a:pt x="14" y="12"/>
                  </a:lnTo>
                  <a:lnTo>
                    <a:pt x="39" y="12"/>
                  </a:lnTo>
                  <a:lnTo>
                    <a:pt x="73" y="18"/>
                  </a:lnTo>
                  <a:lnTo>
                    <a:pt x="116" y="27"/>
                  </a:lnTo>
                  <a:lnTo>
                    <a:pt x="139" y="35"/>
                  </a:lnTo>
                  <a:lnTo>
                    <a:pt x="164" y="42"/>
                  </a:lnTo>
                  <a:lnTo>
                    <a:pt x="190" y="52"/>
                  </a:lnTo>
                  <a:lnTo>
                    <a:pt x="217" y="64"/>
                  </a:lnTo>
                  <a:lnTo>
                    <a:pt x="246" y="77"/>
                  </a:lnTo>
                  <a:lnTo>
                    <a:pt x="275" y="92"/>
                  </a:lnTo>
                  <a:lnTo>
                    <a:pt x="304" y="108"/>
                  </a:lnTo>
                  <a:lnTo>
                    <a:pt x="332" y="127"/>
                  </a:lnTo>
                  <a:lnTo>
                    <a:pt x="338" y="1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223">
              <a:extLst>
                <a:ext uri="{FF2B5EF4-FFF2-40B4-BE49-F238E27FC236}">
                  <a16:creationId xmlns:a16="http://schemas.microsoft.com/office/drawing/2014/main" id="{43E7F147-A23D-4203-94D1-11D664EAA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686"/>
              <a:ext cx="302" cy="440"/>
            </a:xfrm>
            <a:custGeom>
              <a:avLst/>
              <a:gdLst>
                <a:gd name="T0" fmla="*/ 302 w 302"/>
                <a:gd name="T1" fmla="*/ 438 h 440"/>
                <a:gd name="T2" fmla="*/ 302 w 302"/>
                <a:gd name="T3" fmla="*/ 438 h 440"/>
                <a:gd name="T4" fmla="*/ 296 w 302"/>
                <a:gd name="T5" fmla="*/ 407 h 440"/>
                <a:gd name="T6" fmla="*/ 288 w 302"/>
                <a:gd name="T7" fmla="*/ 376 h 440"/>
                <a:gd name="T8" fmla="*/ 277 w 302"/>
                <a:gd name="T9" fmla="*/ 346 h 440"/>
                <a:gd name="T10" fmla="*/ 265 w 302"/>
                <a:gd name="T11" fmla="*/ 313 h 440"/>
                <a:gd name="T12" fmla="*/ 250 w 302"/>
                <a:gd name="T13" fmla="*/ 282 h 440"/>
                <a:gd name="T14" fmla="*/ 235 w 302"/>
                <a:gd name="T15" fmla="*/ 252 h 440"/>
                <a:gd name="T16" fmla="*/ 215 w 302"/>
                <a:gd name="T17" fmla="*/ 223 h 440"/>
                <a:gd name="T18" fmla="*/ 196 w 302"/>
                <a:gd name="T19" fmla="*/ 192 h 440"/>
                <a:gd name="T20" fmla="*/ 175 w 302"/>
                <a:gd name="T21" fmla="*/ 165 h 440"/>
                <a:gd name="T22" fmla="*/ 154 w 302"/>
                <a:gd name="T23" fmla="*/ 137 h 440"/>
                <a:gd name="T24" fmla="*/ 131 w 302"/>
                <a:gd name="T25" fmla="*/ 110 h 440"/>
                <a:gd name="T26" fmla="*/ 108 w 302"/>
                <a:gd name="T27" fmla="*/ 85 h 440"/>
                <a:gd name="T28" fmla="*/ 83 w 302"/>
                <a:gd name="T29" fmla="*/ 62 h 440"/>
                <a:gd name="T30" fmla="*/ 58 w 302"/>
                <a:gd name="T31" fmla="*/ 39 h 440"/>
                <a:gd name="T32" fmla="*/ 33 w 302"/>
                <a:gd name="T33" fmla="*/ 18 h 440"/>
                <a:gd name="T34" fmla="*/ 6 w 302"/>
                <a:gd name="T35" fmla="*/ 0 h 440"/>
                <a:gd name="T36" fmla="*/ 0 w 302"/>
                <a:gd name="T37" fmla="*/ 8 h 440"/>
                <a:gd name="T38" fmla="*/ 25 w 302"/>
                <a:gd name="T39" fmla="*/ 27 h 440"/>
                <a:gd name="T40" fmla="*/ 50 w 302"/>
                <a:gd name="T41" fmla="*/ 48 h 440"/>
                <a:gd name="T42" fmla="*/ 75 w 302"/>
                <a:gd name="T43" fmla="*/ 69 h 440"/>
                <a:gd name="T44" fmla="*/ 100 w 302"/>
                <a:gd name="T45" fmla="*/ 92 h 440"/>
                <a:gd name="T46" fmla="*/ 123 w 302"/>
                <a:gd name="T47" fmla="*/ 117 h 440"/>
                <a:gd name="T48" fmla="*/ 146 w 302"/>
                <a:gd name="T49" fmla="*/ 144 h 440"/>
                <a:gd name="T50" fmla="*/ 167 w 302"/>
                <a:gd name="T51" fmla="*/ 171 h 440"/>
                <a:gd name="T52" fmla="*/ 187 w 302"/>
                <a:gd name="T53" fmla="*/ 200 h 440"/>
                <a:gd name="T54" fmla="*/ 206 w 302"/>
                <a:gd name="T55" fmla="*/ 229 h 440"/>
                <a:gd name="T56" fmla="*/ 225 w 302"/>
                <a:gd name="T57" fmla="*/ 257 h 440"/>
                <a:gd name="T58" fmla="*/ 240 w 302"/>
                <a:gd name="T59" fmla="*/ 288 h 440"/>
                <a:gd name="T60" fmla="*/ 254 w 302"/>
                <a:gd name="T61" fmla="*/ 319 h 440"/>
                <a:gd name="T62" fmla="*/ 267 w 302"/>
                <a:gd name="T63" fmla="*/ 350 h 440"/>
                <a:gd name="T64" fmla="*/ 277 w 302"/>
                <a:gd name="T65" fmla="*/ 380 h 440"/>
                <a:gd name="T66" fmla="*/ 285 w 302"/>
                <a:gd name="T67" fmla="*/ 409 h 440"/>
                <a:gd name="T68" fmla="*/ 290 w 302"/>
                <a:gd name="T69" fmla="*/ 440 h 440"/>
                <a:gd name="T70" fmla="*/ 290 w 302"/>
                <a:gd name="T71" fmla="*/ 440 h 440"/>
                <a:gd name="T72" fmla="*/ 302 w 302"/>
                <a:gd name="T73" fmla="*/ 438 h 4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02"/>
                <a:gd name="T112" fmla="*/ 0 h 440"/>
                <a:gd name="T113" fmla="*/ 302 w 302"/>
                <a:gd name="T114" fmla="*/ 440 h 4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02" h="440">
                  <a:moveTo>
                    <a:pt x="302" y="438"/>
                  </a:moveTo>
                  <a:lnTo>
                    <a:pt x="302" y="438"/>
                  </a:lnTo>
                  <a:lnTo>
                    <a:pt x="296" y="407"/>
                  </a:lnTo>
                  <a:lnTo>
                    <a:pt x="288" y="376"/>
                  </a:lnTo>
                  <a:lnTo>
                    <a:pt x="277" y="346"/>
                  </a:lnTo>
                  <a:lnTo>
                    <a:pt x="265" y="313"/>
                  </a:lnTo>
                  <a:lnTo>
                    <a:pt x="250" y="282"/>
                  </a:lnTo>
                  <a:lnTo>
                    <a:pt x="235" y="252"/>
                  </a:lnTo>
                  <a:lnTo>
                    <a:pt x="215" y="223"/>
                  </a:lnTo>
                  <a:lnTo>
                    <a:pt x="196" y="192"/>
                  </a:lnTo>
                  <a:lnTo>
                    <a:pt x="175" y="165"/>
                  </a:lnTo>
                  <a:lnTo>
                    <a:pt x="154" y="137"/>
                  </a:lnTo>
                  <a:lnTo>
                    <a:pt x="131" y="110"/>
                  </a:lnTo>
                  <a:lnTo>
                    <a:pt x="108" y="85"/>
                  </a:lnTo>
                  <a:lnTo>
                    <a:pt x="83" y="62"/>
                  </a:lnTo>
                  <a:lnTo>
                    <a:pt x="58" y="39"/>
                  </a:lnTo>
                  <a:lnTo>
                    <a:pt x="33" y="18"/>
                  </a:lnTo>
                  <a:lnTo>
                    <a:pt x="6" y="0"/>
                  </a:lnTo>
                  <a:lnTo>
                    <a:pt x="0" y="8"/>
                  </a:lnTo>
                  <a:lnTo>
                    <a:pt x="25" y="27"/>
                  </a:lnTo>
                  <a:lnTo>
                    <a:pt x="50" y="48"/>
                  </a:lnTo>
                  <a:lnTo>
                    <a:pt x="75" y="69"/>
                  </a:lnTo>
                  <a:lnTo>
                    <a:pt x="100" y="92"/>
                  </a:lnTo>
                  <a:lnTo>
                    <a:pt x="123" y="117"/>
                  </a:lnTo>
                  <a:lnTo>
                    <a:pt x="146" y="144"/>
                  </a:lnTo>
                  <a:lnTo>
                    <a:pt x="167" y="171"/>
                  </a:lnTo>
                  <a:lnTo>
                    <a:pt x="187" y="200"/>
                  </a:lnTo>
                  <a:lnTo>
                    <a:pt x="206" y="229"/>
                  </a:lnTo>
                  <a:lnTo>
                    <a:pt x="225" y="257"/>
                  </a:lnTo>
                  <a:lnTo>
                    <a:pt x="240" y="288"/>
                  </a:lnTo>
                  <a:lnTo>
                    <a:pt x="254" y="319"/>
                  </a:lnTo>
                  <a:lnTo>
                    <a:pt x="267" y="350"/>
                  </a:lnTo>
                  <a:lnTo>
                    <a:pt x="277" y="380"/>
                  </a:lnTo>
                  <a:lnTo>
                    <a:pt x="285" y="409"/>
                  </a:lnTo>
                  <a:lnTo>
                    <a:pt x="290" y="440"/>
                  </a:lnTo>
                  <a:lnTo>
                    <a:pt x="302" y="4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224">
              <a:extLst>
                <a:ext uri="{FF2B5EF4-FFF2-40B4-BE49-F238E27FC236}">
                  <a16:creationId xmlns:a16="http://schemas.microsoft.com/office/drawing/2014/main" id="{2B32ABAC-9B65-440F-B88F-89443BA1B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2124"/>
              <a:ext cx="314" cy="533"/>
            </a:xfrm>
            <a:custGeom>
              <a:avLst/>
              <a:gdLst>
                <a:gd name="T0" fmla="*/ 7 w 314"/>
                <a:gd name="T1" fmla="*/ 533 h 533"/>
                <a:gd name="T2" fmla="*/ 7 w 314"/>
                <a:gd name="T3" fmla="*/ 533 h 533"/>
                <a:gd name="T4" fmla="*/ 30 w 314"/>
                <a:gd name="T5" fmla="*/ 518 h 533"/>
                <a:gd name="T6" fmla="*/ 55 w 314"/>
                <a:gd name="T7" fmla="*/ 505 h 533"/>
                <a:gd name="T8" fmla="*/ 82 w 314"/>
                <a:gd name="T9" fmla="*/ 493 h 533"/>
                <a:gd name="T10" fmla="*/ 111 w 314"/>
                <a:gd name="T11" fmla="*/ 480 h 533"/>
                <a:gd name="T12" fmla="*/ 140 w 314"/>
                <a:gd name="T13" fmla="*/ 466 h 533"/>
                <a:gd name="T14" fmla="*/ 168 w 314"/>
                <a:gd name="T15" fmla="*/ 451 h 533"/>
                <a:gd name="T16" fmla="*/ 197 w 314"/>
                <a:gd name="T17" fmla="*/ 432 h 533"/>
                <a:gd name="T18" fmla="*/ 224 w 314"/>
                <a:gd name="T19" fmla="*/ 411 h 533"/>
                <a:gd name="T20" fmla="*/ 238 w 314"/>
                <a:gd name="T21" fmla="*/ 397 h 533"/>
                <a:gd name="T22" fmla="*/ 249 w 314"/>
                <a:gd name="T23" fmla="*/ 384 h 533"/>
                <a:gd name="T24" fmla="*/ 261 w 314"/>
                <a:gd name="T25" fmla="*/ 368 h 533"/>
                <a:gd name="T26" fmla="*/ 270 w 314"/>
                <a:gd name="T27" fmla="*/ 351 h 533"/>
                <a:gd name="T28" fmla="*/ 280 w 314"/>
                <a:gd name="T29" fmla="*/ 334 h 533"/>
                <a:gd name="T30" fmla="*/ 289 w 314"/>
                <a:gd name="T31" fmla="*/ 313 h 533"/>
                <a:gd name="T32" fmla="*/ 297 w 314"/>
                <a:gd name="T33" fmla="*/ 292 h 533"/>
                <a:gd name="T34" fmla="*/ 303 w 314"/>
                <a:gd name="T35" fmla="*/ 269 h 533"/>
                <a:gd name="T36" fmla="*/ 309 w 314"/>
                <a:gd name="T37" fmla="*/ 242 h 533"/>
                <a:gd name="T38" fmla="*/ 312 w 314"/>
                <a:gd name="T39" fmla="*/ 215 h 533"/>
                <a:gd name="T40" fmla="*/ 314 w 314"/>
                <a:gd name="T41" fmla="*/ 186 h 533"/>
                <a:gd name="T42" fmla="*/ 314 w 314"/>
                <a:gd name="T43" fmla="*/ 153 h 533"/>
                <a:gd name="T44" fmla="*/ 314 w 314"/>
                <a:gd name="T45" fmla="*/ 119 h 533"/>
                <a:gd name="T46" fmla="*/ 312 w 314"/>
                <a:gd name="T47" fmla="*/ 82 h 533"/>
                <a:gd name="T48" fmla="*/ 309 w 314"/>
                <a:gd name="T49" fmla="*/ 42 h 533"/>
                <a:gd name="T50" fmla="*/ 303 w 314"/>
                <a:gd name="T51" fmla="*/ 0 h 533"/>
                <a:gd name="T52" fmla="*/ 291 w 314"/>
                <a:gd name="T53" fmla="*/ 2 h 533"/>
                <a:gd name="T54" fmla="*/ 297 w 314"/>
                <a:gd name="T55" fmla="*/ 44 h 533"/>
                <a:gd name="T56" fmla="*/ 301 w 314"/>
                <a:gd name="T57" fmla="*/ 82 h 533"/>
                <a:gd name="T58" fmla="*/ 303 w 314"/>
                <a:gd name="T59" fmla="*/ 119 h 533"/>
                <a:gd name="T60" fmla="*/ 305 w 314"/>
                <a:gd name="T61" fmla="*/ 153 h 533"/>
                <a:gd name="T62" fmla="*/ 303 w 314"/>
                <a:gd name="T63" fmla="*/ 184 h 533"/>
                <a:gd name="T64" fmla="*/ 301 w 314"/>
                <a:gd name="T65" fmla="*/ 213 h 533"/>
                <a:gd name="T66" fmla="*/ 297 w 314"/>
                <a:gd name="T67" fmla="*/ 240 h 533"/>
                <a:gd name="T68" fmla="*/ 291 w 314"/>
                <a:gd name="T69" fmla="*/ 265 h 533"/>
                <a:gd name="T70" fmla="*/ 286 w 314"/>
                <a:gd name="T71" fmla="*/ 288 h 533"/>
                <a:gd name="T72" fmla="*/ 278 w 314"/>
                <a:gd name="T73" fmla="*/ 309 h 533"/>
                <a:gd name="T74" fmla="*/ 270 w 314"/>
                <a:gd name="T75" fmla="*/ 328 h 533"/>
                <a:gd name="T76" fmla="*/ 261 w 314"/>
                <a:gd name="T77" fmla="*/ 345 h 533"/>
                <a:gd name="T78" fmla="*/ 251 w 314"/>
                <a:gd name="T79" fmla="*/ 363 h 533"/>
                <a:gd name="T80" fmla="*/ 240 w 314"/>
                <a:gd name="T81" fmla="*/ 376 h 533"/>
                <a:gd name="T82" fmla="*/ 228 w 314"/>
                <a:gd name="T83" fmla="*/ 389 h 533"/>
                <a:gd name="T84" fmla="*/ 216 w 314"/>
                <a:gd name="T85" fmla="*/ 401 h 533"/>
                <a:gd name="T86" fmla="*/ 192 w 314"/>
                <a:gd name="T87" fmla="*/ 424 h 533"/>
                <a:gd name="T88" fmla="*/ 163 w 314"/>
                <a:gd name="T89" fmla="*/ 441 h 533"/>
                <a:gd name="T90" fmla="*/ 136 w 314"/>
                <a:gd name="T91" fmla="*/ 457 h 533"/>
                <a:gd name="T92" fmla="*/ 107 w 314"/>
                <a:gd name="T93" fmla="*/ 470 h 533"/>
                <a:gd name="T94" fmla="*/ 78 w 314"/>
                <a:gd name="T95" fmla="*/ 482 h 533"/>
                <a:gd name="T96" fmla="*/ 49 w 314"/>
                <a:gd name="T97" fmla="*/ 495 h 533"/>
                <a:gd name="T98" fmla="*/ 25 w 314"/>
                <a:gd name="T99" fmla="*/ 508 h 533"/>
                <a:gd name="T100" fmla="*/ 0 w 314"/>
                <a:gd name="T101" fmla="*/ 524 h 533"/>
                <a:gd name="T102" fmla="*/ 0 w 314"/>
                <a:gd name="T103" fmla="*/ 524 h 533"/>
                <a:gd name="T104" fmla="*/ 7 w 314"/>
                <a:gd name="T105" fmla="*/ 533 h 53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14"/>
                <a:gd name="T160" fmla="*/ 0 h 533"/>
                <a:gd name="T161" fmla="*/ 314 w 314"/>
                <a:gd name="T162" fmla="*/ 533 h 53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14" h="533">
                  <a:moveTo>
                    <a:pt x="7" y="533"/>
                  </a:moveTo>
                  <a:lnTo>
                    <a:pt x="7" y="533"/>
                  </a:lnTo>
                  <a:lnTo>
                    <a:pt x="30" y="518"/>
                  </a:lnTo>
                  <a:lnTo>
                    <a:pt x="55" y="505"/>
                  </a:lnTo>
                  <a:lnTo>
                    <a:pt x="82" y="493"/>
                  </a:lnTo>
                  <a:lnTo>
                    <a:pt x="111" y="480"/>
                  </a:lnTo>
                  <a:lnTo>
                    <a:pt x="140" y="466"/>
                  </a:lnTo>
                  <a:lnTo>
                    <a:pt x="168" y="451"/>
                  </a:lnTo>
                  <a:lnTo>
                    <a:pt x="197" y="432"/>
                  </a:lnTo>
                  <a:lnTo>
                    <a:pt x="224" y="411"/>
                  </a:lnTo>
                  <a:lnTo>
                    <a:pt x="238" y="397"/>
                  </a:lnTo>
                  <a:lnTo>
                    <a:pt x="249" y="384"/>
                  </a:lnTo>
                  <a:lnTo>
                    <a:pt x="261" y="368"/>
                  </a:lnTo>
                  <a:lnTo>
                    <a:pt x="270" y="351"/>
                  </a:lnTo>
                  <a:lnTo>
                    <a:pt x="280" y="334"/>
                  </a:lnTo>
                  <a:lnTo>
                    <a:pt x="289" y="313"/>
                  </a:lnTo>
                  <a:lnTo>
                    <a:pt x="297" y="292"/>
                  </a:lnTo>
                  <a:lnTo>
                    <a:pt x="303" y="269"/>
                  </a:lnTo>
                  <a:lnTo>
                    <a:pt x="309" y="242"/>
                  </a:lnTo>
                  <a:lnTo>
                    <a:pt x="312" y="215"/>
                  </a:lnTo>
                  <a:lnTo>
                    <a:pt x="314" y="186"/>
                  </a:lnTo>
                  <a:lnTo>
                    <a:pt x="314" y="153"/>
                  </a:lnTo>
                  <a:lnTo>
                    <a:pt x="314" y="119"/>
                  </a:lnTo>
                  <a:lnTo>
                    <a:pt x="312" y="82"/>
                  </a:lnTo>
                  <a:lnTo>
                    <a:pt x="309" y="42"/>
                  </a:lnTo>
                  <a:lnTo>
                    <a:pt x="303" y="0"/>
                  </a:lnTo>
                  <a:lnTo>
                    <a:pt x="291" y="2"/>
                  </a:lnTo>
                  <a:lnTo>
                    <a:pt x="297" y="44"/>
                  </a:lnTo>
                  <a:lnTo>
                    <a:pt x="301" y="82"/>
                  </a:lnTo>
                  <a:lnTo>
                    <a:pt x="303" y="119"/>
                  </a:lnTo>
                  <a:lnTo>
                    <a:pt x="305" y="153"/>
                  </a:lnTo>
                  <a:lnTo>
                    <a:pt x="303" y="184"/>
                  </a:lnTo>
                  <a:lnTo>
                    <a:pt x="301" y="213"/>
                  </a:lnTo>
                  <a:lnTo>
                    <a:pt x="297" y="240"/>
                  </a:lnTo>
                  <a:lnTo>
                    <a:pt x="291" y="265"/>
                  </a:lnTo>
                  <a:lnTo>
                    <a:pt x="286" y="288"/>
                  </a:lnTo>
                  <a:lnTo>
                    <a:pt x="278" y="309"/>
                  </a:lnTo>
                  <a:lnTo>
                    <a:pt x="270" y="328"/>
                  </a:lnTo>
                  <a:lnTo>
                    <a:pt x="261" y="345"/>
                  </a:lnTo>
                  <a:lnTo>
                    <a:pt x="251" y="363"/>
                  </a:lnTo>
                  <a:lnTo>
                    <a:pt x="240" y="376"/>
                  </a:lnTo>
                  <a:lnTo>
                    <a:pt x="228" y="389"/>
                  </a:lnTo>
                  <a:lnTo>
                    <a:pt x="216" y="401"/>
                  </a:lnTo>
                  <a:lnTo>
                    <a:pt x="192" y="424"/>
                  </a:lnTo>
                  <a:lnTo>
                    <a:pt x="163" y="441"/>
                  </a:lnTo>
                  <a:lnTo>
                    <a:pt x="136" y="457"/>
                  </a:lnTo>
                  <a:lnTo>
                    <a:pt x="107" y="470"/>
                  </a:lnTo>
                  <a:lnTo>
                    <a:pt x="78" y="482"/>
                  </a:lnTo>
                  <a:lnTo>
                    <a:pt x="49" y="495"/>
                  </a:lnTo>
                  <a:lnTo>
                    <a:pt x="25" y="508"/>
                  </a:lnTo>
                  <a:lnTo>
                    <a:pt x="0" y="524"/>
                  </a:lnTo>
                  <a:lnTo>
                    <a:pt x="7" y="5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225">
              <a:extLst>
                <a:ext uri="{FF2B5EF4-FFF2-40B4-BE49-F238E27FC236}">
                  <a16:creationId xmlns:a16="http://schemas.microsoft.com/office/drawing/2014/main" id="{DEB474F2-8AA1-4DC4-BE86-59231704C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648"/>
              <a:ext cx="382" cy="174"/>
            </a:xfrm>
            <a:custGeom>
              <a:avLst/>
              <a:gdLst>
                <a:gd name="T0" fmla="*/ 0 w 382"/>
                <a:gd name="T1" fmla="*/ 174 h 174"/>
                <a:gd name="T2" fmla="*/ 0 w 382"/>
                <a:gd name="T3" fmla="*/ 174 h 174"/>
                <a:gd name="T4" fmla="*/ 23 w 382"/>
                <a:gd name="T5" fmla="*/ 173 h 174"/>
                <a:gd name="T6" fmla="*/ 46 w 382"/>
                <a:gd name="T7" fmla="*/ 169 h 174"/>
                <a:gd name="T8" fmla="*/ 69 w 382"/>
                <a:gd name="T9" fmla="*/ 165 h 174"/>
                <a:gd name="T10" fmla="*/ 92 w 382"/>
                <a:gd name="T11" fmla="*/ 159 h 174"/>
                <a:gd name="T12" fmla="*/ 117 w 382"/>
                <a:gd name="T13" fmla="*/ 151 h 174"/>
                <a:gd name="T14" fmla="*/ 142 w 382"/>
                <a:gd name="T15" fmla="*/ 142 h 174"/>
                <a:gd name="T16" fmla="*/ 165 w 382"/>
                <a:gd name="T17" fmla="*/ 132 h 174"/>
                <a:gd name="T18" fmla="*/ 190 w 382"/>
                <a:gd name="T19" fmla="*/ 123 h 174"/>
                <a:gd name="T20" fmla="*/ 240 w 382"/>
                <a:gd name="T21" fmla="*/ 98 h 174"/>
                <a:gd name="T22" fmla="*/ 288 w 382"/>
                <a:gd name="T23" fmla="*/ 71 h 174"/>
                <a:gd name="T24" fmla="*/ 336 w 382"/>
                <a:gd name="T25" fmla="*/ 40 h 174"/>
                <a:gd name="T26" fmla="*/ 382 w 382"/>
                <a:gd name="T27" fmla="*/ 9 h 174"/>
                <a:gd name="T28" fmla="*/ 375 w 382"/>
                <a:gd name="T29" fmla="*/ 0 h 174"/>
                <a:gd name="T30" fmla="*/ 330 w 382"/>
                <a:gd name="T31" fmla="*/ 31 h 174"/>
                <a:gd name="T32" fmla="*/ 282 w 382"/>
                <a:gd name="T33" fmla="*/ 61 h 174"/>
                <a:gd name="T34" fmla="*/ 234 w 382"/>
                <a:gd name="T35" fmla="*/ 88 h 174"/>
                <a:gd name="T36" fmla="*/ 186 w 382"/>
                <a:gd name="T37" fmla="*/ 111 h 174"/>
                <a:gd name="T38" fmla="*/ 161 w 382"/>
                <a:gd name="T39" fmla="*/ 123 h 174"/>
                <a:gd name="T40" fmla="*/ 138 w 382"/>
                <a:gd name="T41" fmla="*/ 132 h 174"/>
                <a:gd name="T42" fmla="*/ 113 w 382"/>
                <a:gd name="T43" fmla="*/ 140 h 174"/>
                <a:gd name="T44" fmla="*/ 90 w 382"/>
                <a:gd name="T45" fmla="*/ 148 h 174"/>
                <a:gd name="T46" fmla="*/ 67 w 382"/>
                <a:gd name="T47" fmla="*/ 153 h 174"/>
                <a:gd name="T48" fmla="*/ 44 w 382"/>
                <a:gd name="T49" fmla="*/ 159 h 174"/>
                <a:gd name="T50" fmla="*/ 21 w 382"/>
                <a:gd name="T51" fmla="*/ 161 h 174"/>
                <a:gd name="T52" fmla="*/ 0 w 382"/>
                <a:gd name="T53" fmla="*/ 163 h 174"/>
                <a:gd name="T54" fmla="*/ 0 w 382"/>
                <a:gd name="T55" fmla="*/ 163 h 174"/>
                <a:gd name="T56" fmla="*/ 0 w 382"/>
                <a:gd name="T57" fmla="*/ 174 h 17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2"/>
                <a:gd name="T88" fmla="*/ 0 h 174"/>
                <a:gd name="T89" fmla="*/ 382 w 382"/>
                <a:gd name="T90" fmla="*/ 174 h 17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2" h="174">
                  <a:moveTo>
                    <a:pt x="0" y="174"/>
                  </a:moveTo>
                  <a:lnTo>
                    <a:pt x="0" y="174"/>
                  </a:lnTo>
                  <a:lnTo>
                    <a:pt x="23" y="173"/>
                  </a:lnTo>
                  <a:lnTo>
                    <a:pt x="46" y="169"/>
                  </a:lnTo>
                  <a:lnTo>
                    <a:pt x="69" y="165"/>
                  </a:lnTo>
                  <a:lnTo>
                    <a:pt x="92" y="159"/>
                  </a:lnTo>
                  <a:lnTo>
                    <a:pt x="117" y="151"/>
                  </a:lnTo>
                  <a:lnTo>
                    <a:pt x="142" y="142"/>
                  </a:lnTo>
                  <a:lnTo>
                    <a:pt x="165" y="132"/>
                  </a:lnTo>
                  <a:lnTo>
                    <a:pt x="190" y="123"/>
                  </a:lnTo>
                  <a:lnTo>
                    <a:pt x="240" y="98"/>
                  </a:lnTo>
                  <a:lnTo>
                    <a:pt x="288" y="71"/>
                  </a:lnTo>
                  <a:lnTo>
                    <a:pt x="336" y="40"/>
                  </a:lnTo>
                  <a:lnTo>
                    <a:pt x="382" y="9"/>
                  </a:lnTo>
                  <a:lnTo>
                    <a:pt x="375" y="0"/>
                  </a:lnTo>
                  <a:lnTo>
                    <a:pt x="330" y="31"/>
                  </a:lnTo>
                  <a:lnTo>
                    <a:pt x="282" y="61"/>
                  </a:lnTo>
                  <a:lnTo>
                    <a:pt x="234" y="88"/>
                  </a:lnTo>
                  <a:lnTo>
                    <a:pt x="186" y="111"/>
                  </a:lnTo>
                  <a:lnTo>
                    <a:pt x="161" y="123"/>
                  </a:lnTo>
                  <a:lnTo>
                    <a:pt x="138" y="132"/>
                  </a:lnTo>
                  <a:lnTo>
                    <a:pt x="113" y="140"/>
                  </a:lnTo>
                  <a:lnTo>
                    <a:pt x="90" y="148"/>
                  </a:lnTo>
                  <a:lnTo>
                    <a:pt x="67" y="153"/>
                  </a:lnTo>
                  <a:lnTo>
                    <a:pt x="44" y="159"/>
                  </a:lnTo>
                  <a:lnTo>
                    <a:pt x="21" y="161"/>
                  </a:lnTo>
                  <a:lnTo>
                    <a:pt x="0" y="163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226">
              <a:extLst>
                <a:ext uri="{FF2B5EF4-FFF2-40B4-BE49-F238E27FC236}">
                  <a16:creationId xmlns:a16="http://schemas.microsoft.com/office/drawing/2014/main" id="{639E7BE5-A479-4812-9E7F-244CC9B29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755"/>
              <a:ext cx="597" cy="69"/>
            </a:xfrm>
            <a:custGeom>
              <a:avLst/>
              <a:gdLst>
                <a:gd name="T0" fmla="*/ 0 w 597"/>
                <a:gd name="T1" fmla="*/ 12 h 69"/>
                <a:gd name="T2" fmla="*/ 0 w 597"/>
                <a:gd name="T3" fmla="*/ 12 h 69"/>
                <a:gd name="T4" fmla="*/ 94 w 597"/>
                <a:gd name="T5" fmla="*/ 31 h 69"/>
                <a:gd name="T6" fmla="*/ 175 w 597"/>
                <a:gd name="T7" fmla="*/ 44 h 69"/>
                <a:gd name="T8" fmla="*/ 244 w 597"/>
                <a:gd name="T9" fmla="*/ 56 h 69"/>
                <a:gd name="T10" fmla="*/ 307 w 597"/>
                <a:gd name="T11" fmla="*/ 64 h 69"/>
                <a:gd name="T12" fmla="*/ 371 w 597"/>
                <a:gd name="T13" fmla="*/ 67 h 69"/>
                <a:gd name="T14" fmla="*/ 438 w 597"/>
                <a:gd name="T15" fmla="*/ 69 h 69"/>
                <a:gd name="T16" fmla="*/ 511 w 597"/>
                <a:gd name="T17" fmla="*/ 69 h 69"/>
                <a:gd name="T18" fmla="*/ 597 w 597"/>
                <a:gd name="T19" fmla="*/ 67 h 69"/>
                <a:gd name="T20" fmla="*/ 597 w 597"/>
                <a:gd name="T21" fmla="*/ 56 h 69"/>
                <a:gd name="T22" fmla="*/ 511 w 597"/>
                <a:gd name="T23" fmla="*/ 58 h 69"/>
                <a:gd name="T24" fmla="*/ 438 w 597"/>
                <a:gd name="T25" fmla="*/ 60 h 69"/>
                <a:gd name="T26" fmla="*/ 373 w 597"/>
                <a:gd name="T27" fmla="*/ 58 h 69"/>
                <a:gd name="T28" fmla="*/ 309 w 597"/>
                <a:gd name="T29" fmla="*/ 52 h 69"/>
                <a:gd name="T30" fmla="*/ 246 w 597"/>
                <a:gd name="T31" fmla="*/ 44 h 69"/>
                <a:gd name="T32" fmla="*/ 177 w 597"/>
                <a:gd name="T33" fmla="*/ 33 h 69"/>
                <a:gd name="T34" fmla="*/ 96 w 597"/>
                <a:gd name="T35" fmla="*/ 20 h 69"/>
                <a:gd name="T36" fmla="*/ 2 w 597"/>
                <a:gd name="T37" fmla="*/ 0 h 69"/>
                <a:gd name="T38" fmla="*/ 2 w 597"/>
                <a:gd name="T39" fmla="*/ 0 h 69"/>
                <a:gd name="T40" fmla="*/ 0 w 597"/>
                <a:gd name="T41" fmla="*/ 12 h 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7"/>
                <a:gd name="T64" fmla="*/ 0 h 69"/>
                <a:gd name="T65" fmla="*/ 597 w 597"/>
                <a:gd name="T66" fmla="*/ 69 h 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7" h="69">
                  <a:moveTo>
                    <a:pt x="0" y="12"/>
                  </a:moveTo>
                  <a:lnTo>
                    <a:pt x="0" y="12"/>
                  </a:lnTo>
                  <a:lnTo>
                    <a:pt x="94" y="31"/>
                  </a:lnTo>
                  <a:lnTo>
                    <a:pt x="175" y="44"/>
                  </a:lnTo>
                  <a:lnTo>
                    <a:pt x="244" y="56"/>
                  </a:lnTo>
                  <a:lnTo>
                    <a:pt x="307" y="64"/>
                  </a:lnTo>
                  <a:lnTo>
                    <a:pt x="371" y="67"/>
                  </a:lnTo>
                  <a:lnTo>
                    <a:pt x="438" y="69"/>
                  </a:lnTo>
                  <a:lnTo>
                    <a:pt x="511" y="69"/>
                  </a:lnTo>
                  <a:lnTo>
                    <a:pt x="597" y="67"/>
                  </a:lnTo>
                  <a:lnTo>
                    <a:pt x="597" y="56"/>
                  </a:lnTo>
                  <a:lnTo>
                    <a:pt x="511" y="58"/>
                  </a:lnTo>
                  <a:lnTo>
                    <a:pt x="438" y="60"/>
                  </a:lnTo>
                  <a:lnTo>
                    <a:pt x="373" y="58"/>
                  </a:lnTo>
                  <a:lnTo>
                    <a:pt x="309" y="52"/>
                  </a:lnTo>
                  <a:lnTo>
                    <a:pt x="246" y="44"/>
                  </a:lnTo>
                  <a:lnTo>
                    <a:pt x="177" y="33"/>
                  </a:lnTo>
                  <a:lnTo>
                    <a:pt x="96" y="20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227">
              <a:extLst>
                <a:ext uri="{FF2B5EF4-FFF2-40B4-BE49-F238E27FC236}">
                  <a16:creationId xmlns:a16="http://schemas.microsoft.com/office/drawing/2014/main" id="{701B780A-3E4F-44F0-B88B-6F7D27488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548"/>
              <a:ext cx="299" cy="219"/>
            </a:xfrm>
            <a:custGeom>
              <a:avLst/>
              <a:gdLst>
                <a:gd name="T0" fmla="*/ 0 w 299"/>
                <a:gd name="T1" fmla="*/ 10 h 219"/>
                <a:gd name="T2" fmla="*/ 5 w 299"/>
                <a:gd name="T3" fmla="*/ 12 h 219"/>
                <a:gd name="T4" fmla="*/ 9 w 299"/>
                <a:gd name="T5" fmla="*/ 13 h 219"/>
                <a:gd name="T6" fmla="*/ 17 w 299"/>
                <a:gd name="T7" fmla="*/ 17 h 219"/>
                <a:gd name="T8" fmla="*/ 28 w 299"/>
                <a:gd name="T9" fmla="*/ 27 h 219"/>
                <a:gd name="T10" fmla="*/ 40 w 299"/>
                <a:gd name="T11" fmla="*/ 38 h 219"/>
                <a:gd name="T12" fmla="*/ 73 w 299"/>
                <a:gd name="T13" fmla="*/ 67 h 219"/>
                <a:gd name="T14" fmla="*/ 109 w 299"/>
                <a:gd name="T15" fmla="*/ 102 h 219"/>
                <a:gd name="T16" fmla="*/ 130 w 299"/>
                <a:gd name="T17" fmla="*/ 121 h 219"/>
                <a:gd name="T18" fmla="*/ 151 w 299"/>
                <a:gd name="T19" fmla="*/ 140 h 219"/>
                <a:gd name="T20" fmla="*/ 174 w 299"/>
                <a:gd name="T21" fmla="*/ 157 h 219"/>
                <a:gd name="T22" fmla="*/ 197 w 299"/>
                <a:gd name="T23" fmla="*/ 175 h 219"/>
                <a:gd name="T24" fmla="*/ 222 w 299"/>
                <a:gd name="T25" fmla="*/ 188 h 219"/>
                <a:gd name="T26" fmla="*/ 247 w 299"/>
                <a:gd name="T27" fmla="*/ 202 h 219"/>
                <a:gd name="T28" fmla="*/ 272 w 299"/>
                <a:gd name="T29" fmla="*/ 211 h 219"/>
                <a:gd name="T30" fmla="*/ 297 w 299"/>
                <a:gd name="T31" fmla="*/ 219 h 219"/>
                <a:gd name="T32" fmla="*/ 299 w 299"/>
                <a:gd name="T33" fmla="*/ 207 h 219"/>
                <a:gd name="T34" fmla="*/ 276 w 299"/>
                <a:gd name="T35" fmla="*/ 202 h 219"/>
                <a:gd name="T36" fmla="*/ 251 w 299"/>
                <a:gd name="T37" fmla="*/ 192 h 219"/>
                <a:gd name="T38" fmla="*/ 228 w 299"/>
                <a:gd name="T39" fmla="*/ 179 h 219"/>
                <a:gd name="T40" fmla="*/ 205 w 299"/>
                <a:gd name="T41" fmla="*/ 165 h 219"/>
                <a:gd name="T42" fmla="*/ 182 w 299"/>
                <a:gd name="T43" fmla="*/ 148 h 219"/>
                <a:gd name="T44" fmla="*/ 159 w 299"/>
                <a:gd name="T45" fmla="*/ 131 h 219"/>
                <a:gd name="T46" fmla="*/ 138 w 299"/>
                <a:gd name="T47" fmla="*/ 113 h 219"/>
                <a:gd name="T48" fmla="*/ 117 w 299"/>
                <a:gd name="T49" fmla="*/ 94 h 219"/>
                <a:gd name="T50" fmla="*/ 80 w 299"/>
                <a:gd name="T51" fmla="*/ 60 h 219"/>
                <a:gd name="T52" fmla="*/ 48 w 299"/>
                <a:gd name="T53" fmla="*/ 29 h 219"/>
                <a:gd name="T54" fmla="*/ 34 w 299"/>
                <a:gd name="T55" fmla="*/ 17 h 219"/>
                <a:gd name="T56" fmla="*/ 23 w 299"/>
                <a:gd name="T57" fmla="*/ 8 h 219"/>
                <a:gd name="T58" fmla="*/ 13 w 299"/>
                <a:gd name="T59" fmla="*/ 2 h 219"/>
                <a:gd name="T60" fmla="*/ 3 w 299"/>
                <a:gd name="T61" fmla="*/ 0 h 219"/>
                <a:gd name="T62" fmla="*/ 9 w 299"/>
                <a:gd name="T63" fmla="*/ 4 h 219"/>
                <a:gd name="T64" fmla="*/ 0 w 299"/>
                <a:gd name="T65" fmla="*/ 10 h 219"/>
                <a:gd name="T66" fmla="*/ 2 w 299"/>
                <a:gd name="T67" fmla="*/ 12 h 219"/>
                <a:gd name="T68" fmla="*/ 5 w 299"/>
                <a:gd name="T69" fmla="*/ 12 h 219"/>
                <a:gd name="T70" fmla="*/ 0 w 299"/>
                <a:gd name="T71" fmla="*/ 10 h 21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9"/>
                <a:gd name="T109" fmla="*/ 0 h 219"/>
                <a:gd name="T110" fmla="*/ 299 w 299"/>
                <a:gd name="T111" fmla="*/ 219 h 21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9" h="219">
                  <a:moveTo>
                    <a:pt x="0" y="10"/>
                  </a:moveTo>
                  <a:lnTo>
                    <a:pt x="5" y="12"/>
                  </a:lnTo>
                  <a:lnTo>
                    <a:pt x="9" y="13"/>
                  </a:lnTo>
                  <a:lnTo>
                    <a:pt x="17" y="17"/>
                  </a:lnTo>
                  <a:lnTo>
                    <a:pt x="28" y="27"/>
                  </a:lnTo>
                  <a:lnTo>
                    <a:pt x="40" y="38"/>
                  </a:lnTo>
                  <a:lnTo>
                    <a:pt x="73" y="67"/>
                  </a:lnTo>
                  <a:lnTo>
                    <a:pt x="109" y="102"/>
                  </a:lnTo>
                  <a:lnTo>
                    <a:pt x="130" y="121"/>
                  </a:lnTo>
                  <a:lnTo>
                    <a:pt x="151" y="140"/>
                  </a:lnTo>
                  <a:lnTo>
                    <a:pt x="174" y="157"/>
                  </a:lnTo>
                  <a:lnTo>
                    <a:pt x="197" y="175"/>
                  </a:lnTo>
                  <a:lnTo>
                    <a:pt x="222" y="188"/>
                  </a:lnTo>
                  <a:lnTo>
                    <a:pt x="247" y="202"/>
                  </a:lnTo>
                  <a:lnTo>
                    <a:pt x="272" y="211"/>
                  </a:lnTo>
                  <a:lnTo>
                    <a:pt x="297" y="219"/>
                  </a:lnTo>
                  <a:lnTo>
                    <a:pt x="299" y="207"/>
                  </a:lnTo>
                  <a:lnTo>
                    <a:pt x="276" y="202"/>
                  </a:lnTo>
                  <a:lnTo>
                    <a:pt x="251" y="192"/>
                  </a:lnTo>
                  <a:lnTo>
                    <a:pt x="228" y="179"/>
                  </a:lnTo>
                  <a:lnTo>
                    <a:pt x="205" y="165"/>
                  </a:lnTo>
                  <a:lnTo>
                    <a:pt x="182" y="148"/>
                  </a:lnTo>
                  <a:lnTo>
                    <a:pt x="159" y="131"/>
                  </a:lnTo>
                  <a:lnTo>
                    <a:pt x="138" y="113"/>
                  </a:lnTo>
                  <a:lnTo>
                    <a:pt x="117" y="94"/>
                  </a:lnTo>
                  <a:lnTo>
                    <a:pt x="80" y="60"/>
                  </a:lnTo>
                  <a:lnTo>
                    <a:pt x="48" y="29"/>
                  </a:lnTo>
                  <a:lnTo>
                    <a:pt x="34" y="17"/>
                  </a:lnTo>
                  <a:lnTo>
                    <a:pt x="23" y="8"/>
                  </a:lnTo>
                  <a:lnTo>
                    <a:pt x="13" y="2"/>
                  </a:lnTo>
                  <a:lnTo>
                    <a:pt x="3" y="0"/>
                  </a:lnTo>
                  <a:lnTo>
                    <a:pt x="9" y="4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228">
              <a:extLst>
                <a:ext uri="{FF2B5EF4-FFF2-40B4-BE49-F238E27FC236}">
                  <a16:creationId xmlns:a16="http://schemas.microsoft.com/office/drawing/2014/main" id="{3B3F9D03-C2D3-45A7-B951-5E5CD0CEF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2235"/>
              <a:ext cx="103" cy="323"/>
            </a:xfrm>
            <a:custGeom>
              <a:avLst/>
              <a:gdLst>
                <a:gd name="T0" fmla="*/ 0 w 103"/>
                <a:gd name="T1" fmla="*/ 0 h 323"/>
                <a:gd name="T2" fmla="*/ 0 w 103"/>
                <a:gd name="T3" fmla="*/ 0 h 323"/>
                <a:gd name="T4" fmla="*/ 5 w 103"/>
                <a:gd name="T5" fmla="*/ 60 h 323"/>
                <a:gd name="T6" fmla="*/ 15 w 103"/>
                <a:gd name="T7" fmla="*/ 111 h 323"/>
                <a:gd name="T8" fmla="*/ 24 w 103"/>
                <a:gd name="T9" fmla="*/ 158 h 323"/>
                <a:gd name="T10" fmla="*/ 36 w 103"/>
                <a:gd name="T11" fmla="*/ 198 h 323"/>
                <a:gd name="T12" fmla="*/ 48 w 103"/>
                <a:gd name="T13" fmla="*/ 234 h 323"/>
                <a:gd name="T14" fmla="*/ 63 w 103"/>
                <a:gd name="T15" fmla="*/ 267 h 323"/>
                <a:gd name="T16" fmla="*/ 78 w 103"/>
                <a:gd name="T17" fmla="*/ 296 h 323"/>
                <a:gd name="T18" fmla="*/ 94 w 103"/>
                <a:gd name="T19" fmla="*/ 323 h 323"/>
                <a:gd name="T20" fmla="*/ 103 w 103"/>
                <a:gd name="T21" fmla="*/ 317 h 323"/>
                <a:gd name="T22" fmla="*/ 88 w 103"/>
                <a:gd name="T23" fmla="*/ 290 h 323"/>
                <a:gd name="T24" fmla="*/ 72 w 103"/>
                <a:gd name="T25" fmla="*/ 263 h 323"/>
                <a:gd name="T26" fmla="*/ 59 w 103"/>
                <a:gd name="T27" fmla="*/ 230 h 323"/>
                <a:gd name="T28" fmla="*/ 46 w 103"/>
                <a:gd name="T29" fmla="*/ 194 h 323"/>
                <a:gd name="T30" fmla="*/ 34 w 103"/>
                <a:gd name="T31" fmla="*/ 154 h 323"/>
                <a:gd name="T32" fmla="*/ 24 w 103"/>
                <a:gd name="T33" fmla="*/ 108 h 323"/>
                <a:gd name="T34" fmla="*/ 17 w 103"/>
                <a:gd name="T35" fmla="*/ 58 h 323"/>
                <a:gd name="T36" fmla="*/ 11 w 103"/>
                <a:gd name="T37" fmla="*/ 0 h 323"/>
                <a:gd name="T38" fmla="*/ 11 w 103"/>
                <a:gd name="T39" fmla="*/ 0 h 323"/>
                <a:gd name="T40" fmla="*/ 0 w 103"/>
                <a:gd name="T41" fmla="*/ 0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3"/>
                <a:gd name="T64" fmla="*/ 0 h 323"/>
                <a:gd name="T65" fmla="*/ 103 w 103"/>
                <a:gd name="T66" fmla="*/ 323 h 3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3" h="323">
                  <a:moveTo>
                    <a:pt x="0" y="0"/>
                  </a:moveTo>
                  <a:lnTo>
                    <a:pt x="0" y="0"/>
                  </a:lnTo>
                  <a:lnTo>
                    <a:pt x="5" y="60"/>
                  </a:lnTo>
                  <a:lnTo>
                    <a:pt x="15" y="111"/>
                  </a:lnTo>
                  <a:lnTo>
                    <a:pt x="24" y="158"/>
                  </a:lnTo>
                  <a:lnTo>
                    <a:pt x="36" y="198"/>
                  </a:lnTo>
                  <a:lnTo>
                    <a:pt x="48" y="234"/>
                  </a:lnTo>
                  <a:lnTo>
                    <a:pt x="63" y="267"/>
                  </a:lnTo>
                  <a:lnTo>
                    <a:pt x="78" y="296"/>
                  </a:lnTo>
                  <a:lnTo>
                    <a:pt x="94" y="323"/>
                  </a:lnTo>
                  <a:lnTo>
                    <a:pt x="103" y="317"/>
                  </a:lnTo>
                  <a:lnTo>
                    <a:pt x="88" y="290"/>
                  </a:lnTo>
                  <a:lnTo>
                    <a:pt x="72" y="263"/>
                  </a:lnTo>
                  <a:lnTo>
                    <a:pt x="59" y="230"/>
                  </a:lnTo>
                  <a:lnTo>
                    <a:pt x="46" y="194"/>
                  </a:lnTo>
                  <a:lnTo>
                    <a:pt x="34" y="154"/>
                  </a:lnTo>
                  <a:lnTo>
                    <a:pt x="24" y="108"/>
                  </a:lnTo>
                  <a:lnTo>
                    <a:pt x="17" y="58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229">
              <a:extLst>
                <a:ext uri="{FF2B5EF4-FFF2-40B4-BE49-F238E27FC236}">
                  <a16:creationId xmlns:a16="http://schemas.microsoft.com/office/drawing/2014/main" id="{C58DDA76-3CE9-4151-9CF4-8D65A0E67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1865"/>
              <a:ext cx="138" cy="370"/>
            </a:xfrm>
            <a:custGeom>
              <a:avLst/>
              <a:gdLst>
                <a:gd name="T0" fmla="*/ 130 w 138"/>
                <a:gd name="T1" fmla="*/ 0 h 370"/>
                <a:gd name="T2" fmla="*/ 130 w 138"/>
                <a:gd name="T3" fmla="*/ 0 h 370"/>
                <a:gd name="T4" fmla="*/ 107 w 138"/>
                <a:gd name="T5" fmla="*/ 25 h 370"/>
                <a:gd name="T6" fmla="*/ 84 w 138"/>
                <a:gd name="T7" fmla="*/ 55 h 370"/>
                <a:gd name="T8" fmla="*/ 73 w 138"/>
                <a:gd name="T9" fmla="*/ 73 h 370"/>
                <a:gd name="T10" fmla="*/ 59 w 138"/>
                <a:gd name="T11" fmla="*/ 92 h 370"/>
                <a:gd name="T12" fmla="*/ 50 w 138"/>
                <a:gd name="T13" fmla="*/ 113 h 370"/>
                <a:gd name="T14" fmla="*/ 38 w 138"/>
                <a:gd name="T15" fmla="*/ 136 h 370"/>
                <a:gd name="T16" fmla="*/ 28 w 138"/>
                <a:gd name="T17" fmla="*/ 159 h 370"/>
                <a:gd name="T18" fmla="*/ 19 w 138"/>
                <a:gd name="T19" fmla="*/ 184 h 370"/>
                <a:gd name="T20" fmla="*/ 11 w 138"/>
                <a:gd name="T21" fmla="*/ 213 h 370"/>
                <a:gd name="T22" fmla="*/ 5 w 138"/>
                <a:gd name="T23" fmla="*/ 240 h 370"/>
                <a:gd name="T24" fmla="*/ 2 w 138"/>
                <a:gd name="T25" fmla="*/ 270 h 370"/>
                <a:gd name="T26" fmla="*/ 0 w 138"/>
                <a:gd name="T27" fmla="*/ 303 h 370"/>
                <a:gd name="T28" fmla="*/ 0 w 138"/>
                <a:gd name="T29" fmla="*/ 336 h 370"/>
                <a:gd name="T30" fmla="*/ 2 w 138"/>
                <a:gd name="T31" fmla="*/ 370 h 370"/>
                <a:gd name="T32" fmla="*/ 13 w 138"/>
                <a:gd name="T33" fmla="*/ 370 h 370"/>
                <a:gd name="T34" fmla="*/ 9 w 138"/>
                <a:gd name="T35" fmla="*/ 336 h 370"/>
                <a:gd name="T36" fmla="*/ 11 w 138"/>
                <a:gd name="T37" fmla="*/ 303 h 370"/>
                <a:gd name="T38" fmla="*/ 13 w 138"/>
                <a:gd name="T39" fmla="*/ 272 h 370"/>
                <a:gd name="T40" fmla="*/ 17 w 138"/>
                <a:gd name="T41" fmla="*/ 242 h 370"/>
                <a:gd name="T42" fmla="*/ 23 w 138"/>
                <a:gd name="T43" fmla="*/ 215 h 370"/>
                <a:gd name="T44" fmla="*/ 30 w 138"/>
                <a:gd name="T45" fmla="*/ 188 h 370"/>
                <a:gd name="T46" fmla="*/ 38 w 138"/>
                <a:gd name="T47" fmla="*/ 163 h 370"/>
                <a:gd name="T48" fmla="*/ 48 w 138"/>
                <a:gd name="T49" fmla="*/ 140 h 370"/>
                <a:gd name="T50" fmla="*/ 59 w 138"/>
                <a:gd name="T51" fmla="*/ 119 h 370"/>
                <a:gd name="T52" fmla="*/ 71 w 138"/>
                <a:gd name="T53" fmla="*/ 98 h 370"/>
                <a:gd name="T54" fmla="*/ 82 w 138"/>
                <a:gd name="T55" fmla="*/ 80 h 370"/>
                <a:gd name="T56" fmla="*/ 94 w 138"/>
                <a:gd name="T57" fmla="*/ 63 h 370"/>
                <a:gd name="T58" fmla="*/ 117 w 138"/>
                <a:gd name="T59" fmla="*/ 32 h 370"/>
                <a:gd name="T60" fmla="*/ 138 w 138"/>
                <a:gd name="T61" fmla="*/ 7 h 370"/>
                <a:gd name="T62" fmla="*/ 138 w 138"/>
                <a:gd name="T63" fmla="*/ 7 h 370"/>
                <a:gd name="T64" fmla="*/ 130 w 138"/>
                <a:gd name="T65" fmla="*/ 0 h 3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370"/>
                <a:gd name="T101" fmla="*/ 138 w 138"/>
                <a:gd name="T102" fmla="*/ 370 h 3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370">
                  <a:moveTo>
                    <a:pt x="130" y="0"/>
                  </a:moveTo>
                  <a:lnTo>
                    <a:pt x="130" y="0"/>
                  </a:lnTo>
                  <a:lnTo>
                    <a:pt x="107" y="25"/>
                  </a:lnTo>
                  <a:lnTo>
                    <a:pt x="84" y="55"/>
                  </a:lnTo>
                  <a:lnTo>
                    <a:pt x="73" y="73"/>
                  </a:lnTo>
                  <a:lnTo>
                    <a:pt x="59" y="92"/>
                  </a:lnTo>
                  <a:lnTo>
                    <a:pt x="50" y="113"/>
                  </a:lnTo>
                  <a:lnTo>
                    <a:pt x="38" y="136"/>
                  </a:lnTo>
                  <a:lnTo>
                    <a:pt x="28" y="159"/>
                  </a:lnTo>
                  <a:lnTo>
                    <a:pt x="19" y="184"/>
                  </a:lnTo>
                  <a:lnTo>
                    <a:pt x="11" y="213"/>
                  </a:lnTo>
                  <a:lnTo>
                    <a:pt x="5" y="240"/>
                  </a:lnTo>
                  <a:lnTo>
                    <a:pt x="2" y="270"/>
                  </a:lnTo>
                  <a:lnTo>
                    <a:pt x="0" y="303"/>
                  </a:lnTo>
                  <a:lnTo>
                    <a:pt x="0" y="336"/>
                  </a:lnTo>
                  <a:lnTo>
                    <a:pt x="2" y="370"/>
                  </a:lnTo>
                  <a:lnTo>
                    <a:pt x="13" y="370"/>
                  </a:lnTo>
                  <a:lnTo>
                    <a:pt x="9" y="336"/>
                  </a:lnTo>
                  <a:lnTo>
                    <a:pt x="11" y="303"/>
                  </a:lnTo>
                  <a:lnTo>
                    <a:pt x="13" y="272"/>
                  </a:lnTo>
                  <a:lnTo>
                    <a:pt x="17" y="242"/>
                  </a:lnTo>
                  <a:lnTo>
                    <a:pt x="23" y="215"/>
                  </a:lnTo>
                  <a:lnTo>
                    <a:pt x="30" y="188"/>
                  </a:lnTo>
                  <a:lnTo>
                    <a:pt x="38" y="163"/>
                  </a:lnTo>
                  <a:lnTo>
                    <a:pt x="48" y="140"/>
                  </a:lnTo>
                  <a:lnTo>
                    <a:pt x="59" y="119"/>
                  </a:lnTo>
                  <a:lnTo>
                    <a:pt x="71" y="98"/>
                  </a:lnTo>
                  <a:lnTo>
                    <a:pt x="82" y="80"/>
                  </a:lnTo>
                  <a:lnTo>
                    <a:pt x="94" y="63"/>
                  </a:lnTo>
                  <a:lnTo>
                    <a:pt x="117" y="32"/>
                  </a:lnTo>
                  <a:lnTo>
                    <a:pt x="138" y="7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230">
              <a:extLst>
                <a:ext uri="{FF2B5EF4-FFF2-40B4-BE49-F238E27FC236}">
                  <a16:creationId xmlns:a16="http://schemas.microsoft.com/office/drawing/2014/main" id="{5FB17A6C-9C60-42F2-BD2E-090620806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15"/>
              <a:ext cx="183" cy="397"/>
            </a:xfrm>
            <a:custGeom>
              <a:avLst/>
              <a:gdLst>
                <a:gd name="T0" fmla="*/ 183 w 183"/>
                <a:gd name="T1" fmla="*/ 0 h 397"/>
                <a:gd name="T2" fmla="*/ 183 w 183"/>
                <a:gd name="T3" fmla="*/ 0 h 397"/>
                <a:gd name="T4" fmla="*/ 183 w 183"/>
                <a:gd name="T5" fmla="*/ 2 h 397"/>
                <a:gd name="T6" fmla="*/ 183 w 183"/>
                <a:gd name="T7" fmla="*/ 6 h 397"/>
                <a:gd name="T8" fmla="*/ 0 w 183"/>
                <a:gd name="T9" fmla="*/ 397 h 397"/>
                <a:gd name="T10" fmla="*/ 0 w 183"/>
                <a:gd name="T11" fmla="*/ 393 h 397"/>
                <a:gd name="T12" fmla="*/ 2 w 183"/>
                <a:gd name="T13" fmla="*/ 392 h 397"/>
                <a:gd name="T14" fmla="*/ 23 w 183"/>
                <a:gd name="T15" fmla="*/ 342 h 397"/>
                <a:gd name="T16" fmla="*/ 46 w 183"/>
                <a:gd name="T17" fmla="*/ 294 h 397"/>
                <a:gd name="T18" fmla="*/ 69 w 183"/>
                <a:gd name="T19" fmla="*/ 244 h 397"/>
                <a:gd name="T20" fmla="*/ 92 w 183"/>
                <a:gd name="T21" fmla="*/ 196 h 397"/>
                <a:gd name="T22" fmla="*/ 116 w 183"/>
                <a:gd name="T23" fmla="*/ 146 h 397"/>
                <a:gd name="T24" fmla="*/ 137 w 183"/>
                <a:gd name="T25" fmla="*/ 98 h 397"/>
                <a:gd name="T26" fmla="*/ 160 w 183"/>
                <a:gd name="T27" fmla="*/ 48 h 397"/>
                <a:gd name="T28" fmla="*/ 183 w 183"/>
                <a:gd name="T29" fmla="*/ 0 h 39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3"/>
                <a:gd name="T46" fmla="*/ 0 h 397"/>
                <a:gd name="T47" fmla="*/ 183 w 183"/>
                <a:gd name="T48" fmla="*/ 397 h 39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3" h="397">
                  <a:moveTo>
                    <a:pt x="183" y="0"/>
                  </a:moveTo>
                  <a:lnTo>
                    <a:pt x="183" y="0"/>
                  </a:lnTo>
                  <a:lnTo>
                    <a:pt x="183" y="2"/>
                  </a:lnTo>
                  <a:lnTo>
                    <a:pt x="183" y="6"/>
                  </a:lnTo>
                  <a:lnTo>
                    <a:pt x="0" y="397"/>
                  </a:lnTo>
                  <a:lnTo>
                    <a:pt x="0" y="393"/>
                  </a:lnTo>
                  <a:lnTo>
                    <a:pt x="2" y="392"/>
                  </a:lnTo>
                  <a:lnTo>
                    <a:pt x="23" y="342"/>
                  </a:lnTo>
                  <a:lnTo>
                    <a:pt x="46" y="294"/>
                  </a:lnTo>
                  <a:lnTo>
                    <a:pt x="69" y="244"/>
                  </a:lnTo>
                  <a:lnTo>
                    <a:pt x="92" y="196"/>
                  </a:lnTo>
                  <a:lnTo>
                    <a:pt x="116" y="146"/>
                  </a:lnTo>
                  <a:lnTo>
                    <a:pt x="137" y="98"/>
                  </a:lnTo>
                  <a:lnTo>
                    <a:pt x="160" y="48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231">
              <a:extLst>
                <a:ext uri="{FF2B5EF4-FFF2-40B4-BE49-F238E27FC236}">
                  <a16:creationId xmlns:a16="http://schemas.microsoft.com/office/drawing/2014/main" id="{69034C6B-2D22-43FE-AFCC-0907642BD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15"/>
              <a:ext cx="183" cy="403"/>
            </a:xfrm>
            <a:custGeom>
              <a:avLst/>
              <a:gdLst>
                <a:gd name="T0" fmla="*/ 2 w 183"/>
                <a:gd name="T1" fmla="*/ 392 h 403"/>
                <a:gd name="T2" fmla="*/ 183 w 183"/>
                <a:gd name="T3" fmla="*/ 0 h 403"/>
                <a:gd name="T4" fmla="*/ 183 w 183"/>
                <a:gd name="T5" fmla="*/ 6 h 403"/>
                <a:gd name="T6" fmla="*/ 183 w 183"/>
                <a:gd name="T7" fmla="*/ 10 h 403"/>
                <a:gd name="T8" fmla="*/ 0 w 183"/>
                <a:gd name="T9" fmla="*/ 403 h 403"/>
                <a:gd name="T10" fmla="*/ 0 w 183"/>
                <a:gd name="T11" fmla="*/ 397 h 403"/>
                <a:gd name="T12" fmla="*/ 2 w 183"/>
                <a:gd name="T13" fmla="*/ 392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3"/>
                <a:gd name="T22" fmla="*/ 0 h 403"/>
                <a:gd name="T23" fmla="*/ 183 w 183"/>
                <a:gd name="T24" fmla="*/ 403 h 40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3" h="403">
                  <a:moveTo>
                    <a:pt x="2" y="392"/>
                  </a:moveTo>
                  <a:lnTo>
                    <a:pt x="183" y="0"/>
                  </a:lnTo>
                  <a:lnTo>
                    <a:pt x="183" y="6"/>
                  </a:lnTo>
                  <a:lnTo>
                    <a:pt x="183" y="10"/>
                  </a:lnTo>
                  <a:lnTo>
                    <a:pt x="0" y="403"/>
                  </a:lnTo>
                  <a:lnTo>
                    <a:pt x="0" y="397"/>
                  </a:lnTo>
                  <a:lnTo>
                    <a:pt x="2" y="392"/>
                  </a:lnTo>
                  <a:close/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232">
              <a:extLst>
                <a:ext uri="{FF2B5EF4-FFF2-40B4-BE49-F238E27FC236}">
                  <a16:creationId xmlns:a16="http://schemas.microsoft.com/office/drawing/2014/main" id="{CED5043E-B202-4C34-97C3-0A59B605E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21"/>
              <a:ext cx="185" cy="401"/>
            </a:xfrm>
            <a:custGeom>
              <a:avLst/>
              <a:gdLst>
                <a:gd name="T0" fmla="*/ 0 w 185"/>
                <a:gd name="T1" fmla="*/ 391 h 401"/>
                <a:gd name="T2" fmla="*/ 183 w 185"/>
                <a:gd name="T3" fmla="*/ 0 h 401"/>
                <a:gd name="T4" fmla="*/ 183 w 185"/>
                <a:gd name="T5" fmla="*/ 4 h 401"/>
                <a:gd name="T6" fmla="*/ 185 w 185"/>
                <a:gd name="T7" fmla="*/ 7 h 401"/>
                <a:gd name="T8" fmla="*/ 2 w 185"/>
                <a:gd name="T9" fmla="*/ 401 h 401"/>
                <a:gd name="T10" fmla="*/ 0 w 185"/>
                <a:gd name="T11" fmla="*/ 395 h 401"/>
                <a:gd name="T12" fmla="*/ 0 w 185"/>
                <a:gd name="T13" fmla="*/ 39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401"/>
                <a:gd name="T23" fmla="*/ 185 w 185"/>
                <a:gd name="T24" fmla="*/ 401 h 40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401">
                  <a:moveTo>
                    <a:pt x="0" y="391"/>
                  </a:moveTo>
                  <a:lnTo>
                    <a:pt x="183" y="0"/>
                  </a:lnTo>
                  <a:lnTo>
                    <a:pt x="183" y="4"/>
                  </a:lnTo>
                  <a:lnTo>
                    <a:pt x="185" y="7"/>
                  </a:lnTo>
                  <a:lnTo>
                    <a:pt x="2" y="401"/>
                  </a:lnTo>
                  <a:lnTo>
                    <a:pt x="0" y="395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233">
              <a:extLst>
                <a:ext uri="{FF2B5EF4-FFF2-40B4-BE49-F238E27FC236}">
                  <a16:creationId xmlns:a16="http://schemas.microsoft.com/office/drawing/2014/main" id="{F5B43F78-FCED-4771-B286-5B891CD93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725"/>
              <a:ext cx="185" cy="401"/>
            </a:xfrm>
            <a:custGeom>
              <a:avLst/>
              <a:gdLst>
                <a:gd name="T0" fmla="*/ 0 w 185"/>
                <a:gd name="T1" fmla="*/ 393 h 401"/>
                <a:gd name="T2" fmla="*/ 183 w 185"/>
                <a:gd name="T3" fmla="*/ 0 h 401"/>
                <a:gd name="T4" fmla="*/ 185 w 185"/>
                <a:gd name="T5" fmla="*/ 3 h 401"/>
                <a:gd name="T6" fmla="*/ 185 w 185"/>
                <a:gd name="T7" fmla="*/ 7 h 401"/>
                <a:gd name="T8" fmla="*/ 2 w 185"/>
                <a:gd name="T9" fmla="*/ 401 h 401"/>
                <a:gd name="T10" fmla="*/ 2 w 185"/>
                <a:gd name="T11" fmla="*/ 397 h 401"/>
                <a:gd name="T12" fmla="*/ 0 w 185"/>
                <a:gd name="T13" fmla="*/ 393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401"/>
                <a:gd name="T23" fmla="*/ 185 w 185"/>
                <a:gd name="T24" fmla="*/ 401 h 40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401">
                  <a:moveTo>
                    <a:pt x="0" y="393"/>
                  </a:moveTo>
                  <a:lnTo>
                    <a:pt x="183" y="0"/>
                  </a:lnTo>
                  <a:lnTo>
                    <a:pt x="185" y="3"/>
                  </a:lnTo>
                  <a:lnTo>
                    <a:pt x="185" y="7"/>
                  </a:lnTo>
                  <a:lnTo>
                    <a:pt x="2" y="401"/>
                  </a:lnTo>
                  <a:lnTo>
                    <a:pt x="2" y="397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B4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Freeform 234">
              <a:extLst>
                <a:ext uri="{FF2B5EF4-FFF2-40B4-BE49-F238E27FC236}">
                  <a16:creationId xmlns:a16="http://schemas.microsoft.com/office/drawing/2014/main" id="{AB0953E4-1C0A-49C6-98B3-79F6B4863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728"/>
              <a:ext cx="185" cy="402"/>
            </a:xfrm>
            <a:custGeom>
              <a:avLst/>
              <a:gdLst>
                <a:gd name="T0" fmla="*/ 0 w 185"/>
                <a:gd name="T1" fmla="*/ 394 h 402"/>
                <a:gd name="T2" fmla="*/ 183 w 185"/>
                <a:gd name="T3" fmla="*/ 0 h 402"/>
                <a:gd name="T4" fmla="*/ 183 w 185"/>
                <a:gd name="T5" fmla="*/ 4 h 402"/>
                <a:gd name="T6" fmla="*/ 185 w 185"/>
                <a:gd name="T7" fmla="*/ 8 h 402"/>
                <a:gd name="T8" fmla="*/ 2 w 185"/>
                <a:gd name="T9" fmla="*/ 402 h 402"/>
                <a:gd name="T10" fmla="*/ 0 w 185"/>
                <a:gd name="T11" fmla="*/ 398 h 402"/>
                <a:gd name="T12" fmla="*/ 0 w 185"/>
                <a:gd name="T13" fmla="*/ 394 h 4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402"/>
                <a:gd name="T23" fmla="*/ 185 w 185"/>
                <a:gd name="T24" fmla="*/ 402 h 4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402">
                  <a:moveTo>
                    <a:pt x="0" y="394"/>
                  </a:moveTo>
                  <a:lnTo>
                    <a:pt x="183" y="0"/>
                  </a:lnTo>
                  <a:lnTo>
                    <a:pt x="183" y="4"/>
                  </a:lnTo>
                  <a:lnTo>
                    <a:pt x="185" y="8"/>
                  </a:lnTo>
                  <a:lnTo>
                    <a:pt x="2" y="402"/>
                  </a:lnTo>
                  <a:lnTo>
                    <a:pt x="0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B5B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235">
              <a:extLst>
                <a:ext uri="{FF2B5EF4-FFF2-40B4-BE49-F238E27FC236}">
                  <a16:creationId xmlns:a16="http://schemas.microsoft.com/office/drawing/2014/main" id="{ED23194E-781A-41FB-8CBE-2743B4EC0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732"/>
              <a:ext cx="185" cy="400"/>
            </a:xfrm>
            <a:custGeom>
              <a:avLst/>
              <a:gdLst>
                <a:gd name="T0" fmla="*/ 0 w 185"/>
                <a:gd name="T1" fmla="*/ 394 h 400"/>
                <a:gd name="T2" fmla="*/ 183 w 185"/>
                <a:gd name="T3" fmla="*/ 0 h 400"/>
                <a:gd name="T4" fmla="*/ 185 w 185"/>
                <a:gd name="T5" fmla="*/ 4 h 400"/>
                <a:gd name="T6" fmla="*/ 185 w 185"/>
                <a:gd name="T7" fmla="*/ 6 h 400"/>
                <a:gd name="T8" fmla="*/ 2 w 185"/>
                <a:gd name="T9" fmla="*/ 400 h 400"/>
                <a:gd name="T10" fmla="*/ 2 w 185"/>
                <a:gd name="T11" fmla="*/ 398 h 400"/>
                <a:gd name="T12" fmla="*/ 0 w 185"/>
                <a:gd name="T13" fmla="*/ 394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5"/>
                <a:gd name="T22" fmla="*/ 0 h 400"/>
                <a:gd name="T23" fmla="*/ 185 w 185"/>
                <a:gd name="T24" fmla="*/ 400 h 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5" h="400">
                  <a:moveTo>
                    <a:pt x="0" y="394"/>
                  </a:moveTo>
                  <a:lnTo>
                    <a:pt x="183" y="0"/>
                  </a:lnTo>
                  <a:lnTo>
                    <a:pt x="185" y="4"/>
                  </a:lnTo>
                  <a:lnTo>
                    <a:pt x="185" y="6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B7B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236">
              <a:extLst>
                <a:ext uri="{FF2B5EF4-FFF2-40B4-BE49-F238E27FC236}">
                  <a16:creationId xmlns:a16="http://schemas.microsoft.com/office/drawing/2014/main" id="{C5F448D2-BC45-40EF-9D0B-3608F457F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736"/>
              <a:ext cx="184" cy="399"/>
            </a:xfrm>
            <a:custGeom>
              <a:avLst/>
              <a:gdLst>
                <a:gd name="T0" fmla="*/ 0 w 184"/>
                <a:gd name="T1" fmla="*/ 394 h 399"/>
                <a:gd name="T2" fmla="*/ 183 w 184"/>
                <a:gd name="T3" fmla="*/ 0 h 399"/>
                <a:gd name="T4" fmla="*/ 183 w 184"/>
                <a:gd name="T5" fmla="*/ 2 h 399"/>
                <a:gd name="T6" fmla="*/ 184 w 184"/>
                <a:gd name="T7" fmla="*/ 6 h 399"/>
                <a:gd name="T8" fmla="*/ 2 w 184"/>
                <a:gd name="T9" fmla="*/ 399 h 399"/>
                <a:gd name="T10" fmla="*/ 0 w 184"/>
                <a:gd name="T11" fmla="*/ 396 h 399"/>
                <a:gd name="T12" fmla="*/ 0 w 184"/>
                <a:gd name="T13" fmla="*/ 394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9"/>
                <a:gd name="T23" fmla="*/ 184 w 184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9">
                  <a:moveTo>
                    <a:pt x="0" y="394"/>
                  </a:moveTo>
                  <a:lnTo>
                    <a:pt x="183" y="0"/>
                  </a:lnTo>
                  <a:lnTo>
                    <a:pt x="183" y="2"/>
                  </a:lnTo>
                  <a:lnTo>
                    <a:pt x="184" y="6"/>
                  </a:lnTo>
                  <a:lnTo>
                    <a:pt x="2" y="399"/>
                  </a:lnTo>
                  <a:lnTo>
                    <a:pt x="0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B8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237">
              <a:extLst>
                <a:ext uri="{FF2B5EF4-FFF2-40B4-BE49-F238E27FC236}">
                  <a16:creationId xmlns:a16="http://schemas.microsoft.com/office/drawing/2014/main" id="{E5ACE603-8233-4B7B-9B2D-1EB968E49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738"/>
              <a:ext cx="184" cy="399"/>
            </a:xfrm>
            <a:custGeom>
              <a:avLst/>
              <a:gdLst>
                <a:gd name="T0" fmla="*/ 0 w 184"/>
                <a:gd name="T1" fmla="*/ 394 h 399"/>
                <a:gd name="T2" fmla="*/ 183 w 184"/>
                <a:gd name="T3" fmla="*/ 0 h 399"/>
                <a:gd name="T4" fmla="*/ 184 w 184"/>
                <a:gd name="T5" fmla="*/ 4 h 399"/>
                <a:gd name="T6" fmla="*/ 184 w 184"/>
                <a:gd name="T7" fmla="*/ 6 h 399"/>
                <a:gd name="T8" fmla="*/ 2 w 184"/>
                <a:gd name="T9" fmla="*/ 399 h 399"/>
                <a:gd name="T10" fmla="*/ 2 w 184"/>
                <a:gd name="T11" fmla="*/ 397 h 399"/>
                <a:gd name="T12" fmla="*/ 0 w 184"/>
                <a:gd name="T13" fmla="*/ 394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9"/>
                <a:gd name="T23" fmla="*/ 184 w 184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9">
                  <a:moveTo>
                    <a:pt x="0" y="394"/>
                  </a:moveTo>
                  <a:lnTo>
                    <a:pt x="183" y="0"/>
                  </a:lnTo>
                  <a:lnTo>
                    <a:pt x="184" y="4"/>
                  </a:lnTo>
                  <a:lnTo>
                    <a:pt x="184" y="6"/>
                  </a:lnTo>
                  <a:lnTo>
                    <a:pt x="2" y="399"/>
                  </a:lnTo>
                  <a:lnTo>
                    <a:pt x="2" y="397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B9B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238">
              <a:extLst>
                <a:ext uri="{FF2B5EF4-FFF2-40B4-BE49-F238E27FC236}">
                  <a16:creationId xmlns:a16="http://schemas.microsoft.com/office/drawing/2014/main" id="{18D4BE24-5E4D-41D9-B264-5E2BB93CD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742"/>
              <a:ext cx="184" cy="399"/>
            </a:xfrm>
            <a:custGeom>
              <a:avLst/>
              <a:gdLst>
                <a:gd name="T0" fmla="*/ 0 w 184"/>
                <a:gd name="T1" fmla="*/ 393 h 399"/>
                <a:gd name="T2" fmla="*/ 182 w 184"/>
                <a:gd name="T3" fmla="*/ 0 h 399"/>
                <a:gd name="T4" fmla="*/ 182 w 184"/>
                <a:gd name="T5" fmla="*/ 2 h 399"/>
                <a:gd name="T6" fmla="*/ 184 w 184"/>
                <a:gd name="T7" fmla="*/ 6 h 399"/>
                <a:gd name="T8" fmla="*/ 2 w 184"/>
                <a:gd name="T9" fmla="*/ 399 h 399"/>
                <a:gd name="T10" fmla="*/ 0 w 184"/>
                <a:gd name="T11" fmla="*/ 395 h 399"/>
                <a:gd name="T12" fmla="*/ 0 w 184"/>
                <a:gd name="T13" fmla="*/ 393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9"/>
                <a:gd name="T23" fmla="*/ 184 w 184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9">
                  <a:moveTo>
                    <a:pt x="0" y="393"/>
                  </a:moveTo>
                  <a:lnTo>
                    <a:pt x="182" y="0"/>
                  </a:lnTo>
                  <a:lnTo>
                    <a:pt x="182" y="2"/>
                  </a:lnTo>
                  <a:lnTo>
                    <a:pt x="184" y="6"/>
                  </a:lnTo>
                  <a:lnTo>
                    <a:pt x="2" y="399"/>
                  </a:lnTo>
                  <a:lnTo>
                    <a:pt x="0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BCB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239">
              <a:extLst>
                <a:ext uri="{FF2B5EF4-FFF2-40B4-BE49-F238E27FC236}">
                  <a16:creationId xmlns:a16="http://schemas.microsoft.com/office/drawing/2014/main" id="{C072B93C-F0C7-4B1D-B283-F689FFA93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744"/>
              <a:ext cx="186" cy="399"/>
            </a:xfrm>
            <a:custGeom>
              <a:avLst/>
              <a:gdLst>
                <a:gd name="T0" fmla="*/ 0 w 186"/>
                <a:gd name="T1" fmla="*/ 393 h 399"/>
                <a:gd name="T2" fmla="*/ 182 w 186"/>
                <a:gd name="T3" fmla="*/ 0 h 399"/>
                <a:gd name="T4" fmla="*/ 184 w 186"/>
                <a:gd name="T5" fmla="*/ 4 h 399"/>
                <a:gd name="T6" fmla="*/ 186 w 186"/>
                <a:gd name="T7" fmla="*/ 6 h 399"/>
                <a:gd name="T8" fmla="*/ 2 w 186"/>
                <a:gd name="T9" fmla="*/ 399 h 399"/>
                <a:gd name="T10" fmla="*/ 2 w 186"/>
                <a:gd name="T11" fmla="*/ 397 h 399"/>
                <a:gd name="T12" fmla="*/ 0 w 186"/>
                <a:gd name="T13" fmla="*/ 393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9"/>
                <a:gd name="T23" fmla="*/ 186 w 186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9">
                  <a:moveTo>
                    <a:pt x="0" y="393"/>
                  </a:moveTo>
                  <a:lnTo>
                    <a:pt x="182" y="0"/>
                  </a:lnTo>
                  <a:lnTo>
                    <a:pt x="184" y="4"/>
                  </a:lnTo>
                  <a:lnTo>
                    <a:pt x="186" y="6"/>
                  </a:lnTo>
                  <a:lnTo>
                    <a:pt x="2" y="399"/>
                  </a:lnTo>
                  <a:lnTo>
                    <a:pt x="2" y="397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BD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240">
              <a:extLst>
                <a:ext uri="{FF2B5EF4-FFF2-40B4-BE49-F238E27FC236}">
                  <a16:creationId xmlns:a16="http://schemas.microsoft.com/office/drawing/2014/main" id="{99839BFF-765F-4498-9ED3-DF62B060D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748"/>
              <a:ext cx="184" cy="397"/>
            </a:xfrm>
            <a:custGeom>
              <a:avLst/>
              <a:gdLst>
                <a:gd name="T0" fmla="*/ 0 w 184"/>
                <a:gd name="T1" fmla="*/ 393 h 397"/>
                <a:gd name="T2" fmla="*/ 182 w 184"/>
                <a:gd name="T3" fmla="*/ 0 h 397"/>
                <a:gd name="T4" fmla="*/ 184 w 184"/>
                <a:gd name="T5" fmla="*/ 2 h 397"/>
                <a:gd name="T6" fmla="*/ 184 w 184"/>
                <a:gd name="T7" fmla="*/ 3 h 397"/>
                <a:gd name="T8" fmla="*/ 2 w 184"/>
                <a:gd name="T9" fmla="*/ 397 h 397"/>
                <a:gd name="T10" fmla="*/ 0 w 184"/>
                <a:gd name="T11" fmla="*/ 395 h 397"/>
                <a:gd name="T12" fmla="*/ 0 w 184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7"/>
                <a:gd name="T23" fmla="*/ 184 w 184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7">
                  <a:moveTo>
                    <a:pt x="0" y="393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4" y="3"/>
                  </a:lnTo>
                  <a:lnTo>
                    <a:pt x="2" y="397"/>
                  </a:lnTo>
                  <a:lnTo>
                    <a:pt x="0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BE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241">
              <a:extLst>
                <a:ext uri="{FF2B5EF4-FFF2-40B4-BE49-F238E27FC236}">
                  <a16:creationId xmlns:a16="http://schemas.microsoft.com/office/drawing/2014/main" id="{96FA89FA-2C08-4C05-BC62-2E553E667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750"/>
              <a:ext cx="186" cy="399"/>
            </a:xfrm>
            <a:custGeom>
              <a:avLst/>
              <a:gdLst>
                <a:gd name="T0" fmla="*/ 0 w 186"/>
                <a:gd name="T1" fmla="*/ 393 h 399"/>
                <a:gd name="T2" fmla="*/ 184 w 186"/>
                <a:gd name="T3" fmla="*/ 0 h 399"/>
                <a:gd name="T4" fmla="*/ 184 w 186"/>
                <a:gd name="T5" fmla="*/ 1 h 399"/>
                <a:gd name="T6" fmla="*/ 186 w 186"/>
                <a:gd name="T7" fmla="*/ 5 h 399"/>
                <a:gd name="T8" fmla="*/ 4 w 186"/>
                <a:gd name="T9" fmla="*/ 399 h 399"/>
                <a:gd name="T10" fmla="*/ 2 w 186"/>
                <a:gd name="T11" fmla="*/ 395 h 399"/>
                <a:gd name="T12" fmla="*/ 0 w 186"/>
                <a:gd name="T13" fmla="*/ 393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9"/>
                <a:gd name="T23" fmla="*/ 186 w 186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9">
                  <a:moveTo>
                    <a:pt x="0" y="393"/>
                  </a:moveTo>
                  <a:lnTo>
                    <a:pt x="184" y="0"/>
                  </a:lnTo>
                  <a:lnTo>
                    <a:pt x="184" y="1"/>
                  </a:lnTo>
                  <a:lnTo>
                    <a:pt x="186" y="5"/>
                  </a:lnTo>
                  <a:lnTo>
                    <a:pt x="4" y="399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242">
              <a:extLst>
                <a:ext uri="{FF2B5EF4-FFF2-40B4-BE49-F238E27FC236}">
                  <a16:creationId xmlns:a16="http://schemas.microsoft.com/office/drawing/2014/main" id="{D69D4A9D-B838-424F-A099-F31652F82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1751"/>
              <a:ext cx="186" cy="400"/>
            </a:xfrm>
            <a:custGeom>
              <a:avLst/>
              <a:gdLst>
                <a:gd name="T0" fmla="*/ 0 w 186"/>
                <a:gd name="T1" fmla="*/ 394 h 400"/>
                <a:gd name="T2" fmla="*/ 182 w 186"/>
                <a:gd name="T3" fmla="*/ 0 h 400"/>
                <a:gd name="T4" fmla="*/ 184 w 186"/>
                <a:gd name="T5" fmla="*/ 2 h 400"/>
                <a:gd name="T6" fmla="*/ 186 w 186"/>
                <a:gd name="T7" fmla="*/ 6 h 400"/>
                <a:gd name="T8" fmla="*/ 4 w 186"/>
                <a:gd name="T9" fmla="*/ 400 h 400"/>
                <a:gd name="T10" fmla="*/ 2 w 186"/>
                <a:gd name="T11" fmla="*/ 398 h 400"/>
                <a:gd name="T12" fmla="*/ 0 w 186"/>
                <a:gd name="T13" fmla="*/ 394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400"/>
                <a:gd name="T23" fmla="*/ 186 w 186"/>
                <a:gd name="T24" fmla="*/ 400 h 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400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6"/>
                  </a:lnTo>
                  <a:lnTo>
                    <a:pt x="4" y="400"/>
                  </a:lnTo>
                  <a:lnTo>
                    <a:pt x="2" y="398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C1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243">
              <a:extLst>
                <a:ext uri="{FF2B5EF4-FFF2-40B4-BE49-F238E27FC236}">
                  <a16:creationId xmlns:a16="http://schemas.microsoft.com/office/drawing/2014/main" id="{ADD2B573-0CD3-44C4-A66B-28F739386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755"/>
              <a:ext cx="184" cy="398"/>
            </a:xfrm>
            <a:custGeom>
              <a:avLst/>
              <a:gdLst>
                <a:gd name="T0" fmla="*/ 0 w 184"/>
                <a:gd name="T1" fmla="*/ 394 h 398"/>
                <a:gd name="T2" fmla="*/ 182 w 184"/>
                <a:gd name="T3" fmla="*/ 0 h 398"/>
                <a:gd name="T4" fmla="*/ 184 w 184"/>
                <a:gd name="T5" fmla="*/ 2 h 398"/>
                <a:gd name="T6" fmla="*/ 184 w 184"/>
                <a:gd name="T7" fmla="*/ 4 h 398"/>
                <a:gd name="T8" fmla="*/ 2 w 184"/>
                <a:gd name="T9" fmla="*/ 398 h 398"/>
                <a:gd name="T10" fmla="*/ 2 w 184"/>
                <a:gd name="T11" fmla="*/ 396 h 398"/>
                <a:gd name="T12" fmla="*/ 0 w 184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8"/>
                <a:gd name="T23" fmla="*/ 184 w 184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8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4" y="4"/>
                  </a:lnTo>
                  <a:lnTo>
                    <a:pt x="2" y="398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244">
              <a:extLst>
                <a:ext uri="{FF2B5EF4-FFF2-40B4-BE49-F238E27FC236}">
                  <a16:creationId xmlns:a16="http://schemas.microsoft.com/office/drawing/2014/main" id="{CDB12327-5A0F-49A1-B3C5-79D030A64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757"/>
              <a:ext cx="184" cy="398"/>
            </a:xfrm>
            <a:custGeom>
              <a:avLst/>
              <a:gdLst>
                <a:gd name="T0" fmla="*/ 0 w 184"/>
                <a:gd name="T1" fmla="*/ 394 h 398"/>
                <a:gd name="T2" fmla="*/ 182 w 184"/>
                <a:gd name="T3" fmla="*/ 0 h 398"/>
                <a:gd name="T4" fmla="*/ 182 w 184"/>
                <a:gd name="T5" fmla="*/ 2 h 398"/>
                <a:gd name="T6" fmla="*/ 184 w 184"/>
                <a:gd name="T7" fmla="*/ 4 h 398"/>
                <a:gd name="T8" fmla="*/ 2 w 184"/>
                <a:gd name="T9" fmla="*/ 398 h 398"/>
                <a:gd name="T10" fmla="*/ 0 w 184"/>
                <a:gd name="T11" fmla="*/ 396 h 398"/>
                <a:gd name="T12" fmla="*/ 0 w 184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8"/>
                <a:gd name="T23" fmla="*/ 184 w 184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8">
                  <a:moveTo>
                    <a:pt x="0" y="394"/>
                  </a:moveTo>
                  <a:lnTo>
                    <a:pt x="182" y="0"/>
                  </a:lnTo>
                  <a:lnTo>
                    <a:pt x="182" y="2"/>
                  </a:lnTo>
                  <a:lnTo>
                    <a:pt x="184" y="4"/>
                  </a:lnTo>
                  <a:lnTo>
                    <a:pt x="2" y="398"/>
                  </a:lnTo>
                  <a:lnTo>
                    <a:pt x="0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C5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245">
              <a:extLst>
                <a:ext uri="{FF2B5EF4-FFF2-40B4-BE49-F238E27FC236}">
                  <a16:creationId xmlns:a16="http://schemas.microsoft.com/office/drawing/2014/main" id="{B7E3160E-29AF-428B-BD88-FCD62C0A7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759"/>
              <a:ext cx="186" cy="397"/>
            </a:xfrm>
            <a:custGeom>
              <a:avLst/>
              <a:gdLst>
                <a:gd name="T0" fmla="*/ 0 w 186"/>
                <a:gd name="T1" fmla="*/ 394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4 w 186"/>
                <a:gd name="T9" fmla="*/ 397 h 397"/>
                <a:gd name="T10" fmla="*/ 2 w 186"/>
                <a:gd name="T11" fmla="*/ 396 h 397"/>
                <a:gd name="T12" fmla="*/ 0 w 186"/>
                <a:gd name="T13" fmla="*/ 394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4" y="397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C6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246">
              <a:extLst>
                <a:ext uri="{FF2B5EF4-FFF2-40B4-BE49-F238E27FC236}">
                  <a16:creationId xmlns:a16="http://schemas.microsoft.com/office/drawing/2014/main" id="{1128A6A6-56E9-416C-A499-82CA16EAE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761"/>
              <a:ext cx="186" cy="397"/>
            </a:xfrm>
            <a:custGeom>
              <a:avLst/>
              <a:gdLst>
                <a:gd name="T0" fmla="*/ 0 w 186"/>
                <a:gd name="T1" fmla="*/ 394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4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247">
              <a:extLst>
                <a:ext uri="{FF2B5EF4-FFF2-40B4-BE49-F238E27FC236}">
                  <a16:creationId xmlns:a16="http://schemas.microsoft.com/office/drawing/2014/main" id="{3B8CB192-3D54-498D-9CB9-1DFDF2E45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763"/>
              <a:ext cx="186" cy="397"/>
            </a:xfrm>
            <a:custGeom>
              <a:avLst/>
              <a:gdLst>
                <a:gd name="T0" fmla="*/ 0 w 186"/>
                <a:gd name="T1" fmla="*/ 393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2 w 186"/>
                <a:gd name="T9" fmla="*/ 397 h 397"/>
                <a:gd name="T10" fmla="*/ 2 w 186"/>
                <a:gd name="T11" fmla="*/ 395 h 397"/>
                <a:gd name="T12" fmla="*/ 0 w 186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3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2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9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248">
              <a:extLst>
                <a:ext uri="{FF2B5EF4-FFF2-40B4-BE49-F238E27FC236}">
                  <a16:creationId xmlns:a16="http://schemas.microsoft.com/office/drawing/2014/main" id="{81CB6F0A-27CB-44BD-93DC-0B0F8F43D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765"/>
              <a:ext cx="184" cy="397"/>
            </a:xfrm>
            <a:custGeom>
              <a:avLst/>
              <a:gdLst>
                <a:gd name="T0" fmla="*/ 0 w 184"/>
                <a:gd name="T1" fmla="*/ 393 h 397"/>
                <a:gd name="T2" fmla="*/ 182 w 184"/>
                <a:gd name="T3" fmla="*/ 0 h 397"/>
                <a:gd name="T4" fmla="*/ 184 w 184"/>
                <a:gd name="T5" fmla="*/ 2 h 397"/>
                <a:gd name="T6" fmla="*/ 184 w 184"/>
                <a:gd name="T7" fmla="*/ 4 h 397"/>
                <a:gd name="T8" fmla="*/ 1 w 184"/>
                <a:gd name="T9" fmla="*/ 397 h 397"/>
                <a:gd name="T10" fmla="*/ 0 w 184"/>
                <a:gd name="T11" fmla="*/ 395 h 397"/>
                <a:gd name="T12" fmla="*/ 0 w 184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7"/>
                <a:gd name="T23" fmla="*/ 184 w 184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7">
                  <a:moveTo>
                    <a:pt x="0" y="393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4" y="4"/>
                  </a:lnTo>
                  <a:lnTo>
                    <a:pt x="1" y="397"/>
                  </a:lnTo>
                  <a:lnTo>
                    <a:pt x="0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A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249">
              <a:extLst>
                <a:ext uri="{FF2B5EF4-FFF2-40B4-BE49-F238E27FC236}">
                  <a16:creationId xmlns:a16="http://schemas.microsoft.com/office/drawing/2014/main" id="{0E12BC75-669E-4954-81FA-EDC8221AD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767"/>
              <a:ext cx="186" cy="397"/>
            </a:xfrm>
            <a:custGeom>
              <a:avLst/>
              <a:gdLst>
                <a:gd name="T0" fmla="*/ 0 w 186"/>
                <a:gd name="T1" fmla="*/ 393 h 397"/>
                <a:gd name="T2" fmla="*/ 184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3 w 186"/>
                <a:gd name="T9" fmla="*/ 397 h 397"/>
                <a:gd name="T10" fmla="*/ 1 w 186"/>
                <a:gd name="T11" fmla="*/ 395 h 397"/>
                <a:gd name="T12" fmla="*/ 0 w 186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3"/>
                  </a:moveTo>
                  <a:lnTo>
                    <a:pt x="184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3" y="397"/>
                  </a:lnTo>
                  <a:lnTo>
                    <a:pt x="1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B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Freeform 250">
              <a:extLst>
                <a:ext uri="{FF2B5EF4-FFF2-40B4-BE49-F238E27FC236}">
                  <a16:creationId xmlns:a16="http://schemas.microsoft.com/office/drawing/2014/main" id="{6CC3421C-5B7B-44C3-A642-484A38E85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769"/>
              <a:ext cx="187" cy="397"/>
            </a:xfrm>
            <a:custGeom>
              <a:avLst/>
              <a:gdLst>
                <a:gd name="T0" fmla="*/ 0 w 187"/>
                <a:gd name="T1" fmla="*/ 393 h 397"/>
                <a:gd name="T2" fmla="*/ 183 w 187"/>
                <a:gd name="T3" fmla="*/ 0 h 397"/>
                <a:gd name="T4" fmla="*/ 185 w 187"/>
                <a:gd name="T5" fmla="*/ 2 h 397"/>
                <a:gd name="T6" fmla="*/ 187 w 187"/>
                <a:gd name="T7" fmla="*/ 4 h 397"/>
                <a:gd name="T8" fmla="*/ 4 w 187"/>
                <a:gd name="T9" fmla="*/ 397 h 397"/>
                <a:gd name="T10" fmla="*/ 2 w 187"/>
                <a:gd name="T11" fmla="*/ 395 h 397"/>
                <a:gd name="T12" fmla="*/ 0 w 187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3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Freeform 251">
              <a:extLst>
                <a:ext uri="{FF2B5EF4-FFF2-40B4-BE49-F238E27FC236}">
                  <a16:creationId xmlns:a16="http://schemas.microsoft.com/office/drawing/2014/main" id="{19DF9655-AA17-499A-876F-D83DDAC7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771"/>
              <a:ext cx="187" cy="397"/>
            </a:xfrm>
            <a:custGeom>
              <a:avLst/>
              <a:gdLst>
                <a:gd name="T0" fmla="*/ 0 w 187"/>
                <a:gd name="T1" fmla="*/ 393 h 397"/>
                <a:gd name="T2" fmla="*/ 183 w 187"/>
                <a:gd name="T3" fmla="*/ 0 h 397"/>
                <a:gd name="T4" fmla="*/ 185 w 187"/>
                <a:gd name="T5" fmla="*/ 2 h 397"/>
                <a:gd name="T6" fmla="*/ 187 w 187"/>
                <a:gd name="T7" fmla="*/ 4 h 397"/>
                <a:gd name="T8" fmla="*/ 4 w 187"/>
                <a:gd name="T9" fmla="*/ 397 h 397"/>
                <a:gd name="T10" fmla="*/ 2 w 187"/>
                <a:gd name="T11" fmla="*/ 395 h 397"/>
                <a:gd name="T12" fmla="*/ 0 w 187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3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E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4" name="Freeform 252">
              <a:extLst>
                <a:ext uri="{FF2B5EF4-FFF2-40B4-BE49-F238E27FC236}">
                  <a16:creationId xmlns:a16="http://schemas.microsoft.com/office/drawing/2014/main" id="{DBE65978-7466-4BBF-8AF2-86435FF22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773"/>
              <a:ext cx="187" cy="397"/>
            </a:xfrm>
            <a:custGeom>
              <a:avLst/>
              <a:gdLst>
                <a:gd name="T0" fmla="*/ 0 w 187"/>
                <a:gd name="T1" fmla="*/ 393 h 397"/>
                <a:gd name="T2" fmla="*/ 183 w 187"/>
                <a:gd name="T3" fmla="*/ 0 h 397"/>
                <a:gd name="T4" fmla="*/ 185 w 187"/>
                <a:gd name="T5" fmla="*/ 2 h 397"/>
                <a:gd name="T6" fmla="*/ 187 w 187"/>
                <a:gd name="T7" fmla="*/ 3 h 397"/>
                <a:gd name="T8" fmla="*/ 4 w 187"/>
                <a:gd name="T9" fmla="*/ 397 h 397"/>
                <a:gd name="T10" fmla="*/ 2 w 187"/>
                <a:gd name="T11" fmla="*/ 395 h 397"/>
                <a:gd name="T12" fmla="*/ 0 w 187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3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3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5" name="Freeform 253">
              <a:extLst>
                <a:ext uri="{FF2B5EF4-FFF2-40B4-BE49-F238E27FC236}">
                  <a16:creationId xmlns:a16="http://schemas.microsoft.com/office/drawing/2014/main" id="{BB2C969B-461D-4F33-B856-16A433C5C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1775"/>
              <a:ext cx="186" cy="397"/>
            </a:xfrm>
            <a:custGeom>
              <a:avLst/>
              <a:gdLst>
                <a:gd name="T0" fmla="*/ 0 w 186"/>
                <a:gd name="T1" fmla="*/ 393 h 397"/>
                <a:gd name="T2" fmla="*/ 183 w 186"/>
                <a:gd name="T3" fmla="*/ 0 h 397"/>
                <a:gd name="T4" fmla="*/ 185 w 186"/>
                <a:gd name="T5" fmla="*/ 1 h 397"/>
                <a:gd name="T6" fmla="*/ 186 w 186"/>
                <a:gd name="T7" fmla="*/ 3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3"/>
                  </a:moveTo>
                  <a:lnTo>
                    <a:pt x="183" y="0"/>
                  </a:lnTo>
                  <a:lnTo>
                    <a:pt x="185" y="1"/>
                  </a:lnTo>
                  <a:lnTo>
                    <a:pt x="186" y="3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254">
              <a:extLst>
                <a:ext uri="{FF2B5EF4-FFF2-40B4-BE49-F238E27FC236}">
                  <a16:creationId xmlns:a16="http://schemas.microsoft.com/office/drawing/2014/main" id="{011FB2E8-3371-449B-AAD5-28022183F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776"/>
              <a:ext cx="186" cy="398"/>
            </a:xfrm>
            <a:custGeom>
              <a:avLst/>
              <a:gdLst>
                <a:gd name="T0" fmla="*/ 0 w 186"/>
                <a:gd name="T1" fmla="*/ 394 h 398"/>
                <a:gd name="T2" fmla="*/ 183 w 186"/>
                <a:gd name="T3" fmla="*/ 0 h 398"/>
                <a:gd name="T4" fmla="*/ 184 w 186"/>
                <a:gd name="T5" fmla="*/ 2 h 398"/>
                <a:gd name="T6" fmla="*/ 186 w 186"/>
                <a:gd name="T7" fmla="*/ 4 h 398"/>
                <a:gd name="T8" fmla="*/ 2 w 186"/>
                <a:gd name="T9" fmla="*/ 398 h 398"/>
                <a:gd name="T10" fmla="*/ 0 w 186"/>
                <a:gd name="T11" fmla="*/ 396 h 398"/>
                <a:gd name="T12" fmla="*/ 0 w 186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4"/>
                  </a:moveTo>
                  <a:lnTo>
                    <a:pt x="183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2" y="398"/>
                  </a:lnTo>
                  <a:lnTo>
                    <a:pt x="0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D3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255">
              <a:extLst>
                <a:ext uri="{FF2B5EF4-FFF2-40B4-BE49-F238E27FC236}">
                  <a16:creationId xmlns:a16="http://schemas.microsoft.com/office/drawing/2014/main" id="{992CF21F-17E7-4E62-B9C7-BD6DC88EC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778"/>
              <a:ext cx="184" cy="398"/>
            </a:xfrm>
            <a:custGeom>
              <a:avLst/>
              <a:gdLst>
                <a:gd name="T0" fmla="*/ 0 w 184"/>
                <a:gd name="T1" fmla="*/ 394 h 398"/>
                <a:gd name="T2" fmla="*/ 182 w 184"/>
                <a:gd name="T3" fmla="*/ 0 h 398"/>
                <a:gd name="T4" fmla="*/ 184 w 184"/>
                <a:gd name="T5" fmla="*/ 2 h 398"/>
                <a:gd name="T6" fmla="*/ 184 w 184"/>
                <a:gd name="T7" fmla="*/ 2 h 398"/>
                <a:gd name="T8" fmla="*/ 2 w 184"/>
                <a:gd name="T9" fmla="*/ 398 h 398"/>
                <a:gd name="T10" fmla="*/ 0 w 184"/>
                <a:gd name="T11" fmla="*/ 396 h 398"/>
                <a:gd name="T12" fmla="*/ 0 w 184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4"/>
                <a:gd name="T22" fmla="*/ 0 h 398"/>
                <a:gd name="T23" fmla="*/ 184 w 184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4" h="398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2" y="398"/>
                  </a:lnTo>
                  <a:lnTo>
                    <a:pt x="0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256">
              <a:extLst>
                <a:ext uri="{FF2B5EF4-FFF2-40B4-BE49-F238E27FC236}">
                  <a16:creationId xmlns:a16="http://schemas.microsoft.com/office/drawing/2014/main" id="{B00DB4C0-45FD-453B-AF97-B8282A6A9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780"/>
              <a:ext cx="186" cy="398"/>
            </a:xfrm>
            <a:custGeom>
              <a:avLst/>
              <a:gdLst>
                <a:gd name="T0" fmla="*/ 0 w 186"/>
                <a:gd name="T1" fmla="*/ 394 h 398"/>
                <a:gd name="T2" fmla="*/ 184 w 186"/>
                <a:gd name="T3" fmla="*/ 0 h 398"/>
                <a:gd name="T4" fmla="*/ 184 w 186"/>
                <a:gd name="T5" fmla="*/ 0 h 398"/>
                <a:gd name="T6" fmla="*/ 186 w 186"/>
                <a:gd name="T7" fmla="*/ 2 h 398"/>
                <a:gd name="T8" fmla="*/ 4 w 186"/>
                <a:gd name="T9" fmla="*/ 398 h 398"/>
                <a:gd name="T10" fmla="*/ 2 w 186"/>
                <a:gd name="T11" fmla="*/ 396 h 398"/>
                <a:gd name="T12" fmla="*/ 0 w 186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4"/>
                  </a:moveTo>
                  <a:lnTo>
                    <a:pt x="184" y="0"/>
                  </a:lnTo>
                  <a:lnTo>
                    <a:pt x="186" y="2"/>
                  </a:lnTo>
                  <a:lnTo>
                    <a:pt x="4" y="398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D8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Freeform 257">
              <a:extLst>
                <a:ext uri="{FF2B5EF4-FFF2-40B4-BE49-F238E27FC236}">
                  <a16:creationId xmlns:a16="http://schemas.microsoft.com/office/drawing/2014/main" id="{86F2EC65-16B2-4C7C-9148-F9F991DA3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780"/>
              <a:ext cx="186" cy="398"/>
            </a:xfrm>
            <a:custGeom>
              <a:avLst/>
              <a:gdLst>
                <a:gd name="T0" fmla="*/ 0 w 186"/>
                <a:gd name="T1" fmla="*/ 396 h 398"/>
                <a:gd name="T2" fmla="*/ 182 w 186"/>
                <a:gd name="T3" fmla="*/ 0 h 398"/>
                <a:gd name="T4" fmla="*/ 184 w 186"/>
                <a:gd name="T5" fmla="*/ 2 h 398"/>
                <a:gd name="T6" fmla="*/ 186 w 186"/>
                <a:gd name="T7" fmla="*/ 4 h 398"/>
                <a:gd name="T8" fmla="*/ 4 w 186"/>
                <a:gd name="T9" fmla="*/ 398 h 398"/>
                <a:gd name="T10" fmla="*/ 2 w 186"/>
                <a:gd name="T11" fmla="*/ 398 h 398"/>
                <a:gd name="T12" fmla="*/ 0 w 186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6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DA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Freeform 258">
              <a:extLst>
                <a:ext uri="{FF2B5EF4-FFF2-40B4-BE49-F238E27FC236}">
                  <a16:creationId xmlns:a16="http://schemas.microsoft.com/office/drawing/2014/main" id="{6006C236-136E-4AFE-94E3-EFAB5EED1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782"/>
              <a:ext cx="186" cy="398"/>
            </a:xfrm>
            <a:custGeom>
              <a:avLst/>
              <a:gdLst>
                <a:gd name="T0" fmla="*/ 0 w 186"/>
                <a:gd name="T1" fmla="*/ 396 h 398"/>
                <a:gd name="T2" fmla="*/ 182 w 186"/>
                <a:gd name="T3" fmla="*/ 0 h 398"/>
                <a:gd name="T4" fmla="*/ 184 w 186"/>
                <a:gd name="T5" fmla="*/ 2 h 398"/>
                <a:gd name="T6" fmla="*/ 186 w 186"/>
                <a:gd name="T7" fmla="*/ 4 h 398"/>
                <a:gd name="T8" fmla="*/ 4 w 186"/>
                <a:gd name="T9" fmla="*/ 398 h 398"/>
                <a:gd name="T10" fmla="*/ 2 w 186"/>
                <a:gd name="T11" fmla="*/ 396 h 398"/>
                <a:gd name="T12" fmla="*/ 0 w 186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6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4" y="398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DB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259">
              <a:extLst>
                <a:ext uri="{FF2B5EF4-FFF2-40B4-BE49-F238E27FC236}">
                  <a16:creationId xmlns:a16="http://schemas.microsoft.com/office/drawing/2014/main" id="{7B1136AF-0594-4F50-885C-1EB630F6C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784"/>
              <a:ext cx="186" cy="397"/>
            </a:xfrm>
            <a:custGeom>
              <a:avLst/>
              <a:gdLst>
                <a:gd name="T0" fmla="*/ 0 w 186"/>
                <a:gd name="T1" fmla="*/ 394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4 w 186"/>
                <a:gd name="T9" fmla="*/ 397 h 397"/>
                <a:gd name="T10" fmla="*/ 2 w 186"/>
                <a:gd name="T11" fmla="*/ 396 h 397"/>
                <a:gd name="T12" fmla="*/ 0 w 186"/>
                <a:gd name="T13" fmla="*/ 394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4" y="397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DE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260">
              <a:extLst>
                <a:ext uri="{FF2B5EF4-FFF2-40B4-BE49-F238E27FC236}">
                  <a16:creationId xmlns:a16="http://schemas.microsoft.com/office/drawing/2014/main" id="{DA31145E-D5EF-4F65-BEA7-D2BBF2C16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1786"/>
              <a:ext cx="186" cy="397"/>
            </a:xfrm>
            <a:custGeom>
              <a:avLst/>
              <a:gdLst>
                <a:gd name="T0" fmla="*/ 0 w 186"/>
                <a:gd name="T1" fmla="*/ 394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4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4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261">
              <a:extLst>
                <a:ext uri="{FF2B5EF4-FFF2-40B4-BE49-F238E27FC236}">
                  <a16:creationId xmlns:a16="http://schemas.microsoft.com/office/drawing/2014/main" id="{5E22C7A9-171D-4BAA-9FA5-D2447C080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788"/>
              <a:ext cx="186" cy="397"/>
            </a:xfrm>
            <a:custGeom>
              <a:avLst/>
              <a:gdLst>
                <a:gd name="T0" fmla="*/ 0 w 186"/>
                <a:gd name="T1" fmla="*/ 393 h 397"/>
                <a:gd name="T2" fmla="*/ 182 w 186"/>
                <a:gd name="T3" fmla="*/ 0 h 397"/>
                <a:gd name="T4" fmla="*/ 184 w 186"/>
                <a:gd name="T5" fmla="*/ 0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3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E2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262">
              <a:extLst>
                <a:ext uri="{FF2B5EF4-FFF2-40B4-BE49-F238E27FC236}">
                  <a16:creationId xmlns:a16="http://schemas.microsoft.com/office/drawing/2014/main" id="{3A6A79C6-7E97-4725-92DB-D40D5A6BC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788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3 w 186"/>
                <a:gd name="T9" fmla="*/ 397 h 397"/>
                <a:gd name="T10" fmla="*/ 2 w 186"/>
                <a:gd name="T11" fmla="*/ 397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3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263">
              <a:extLst>
                <a:ext uri="{FF2B5EF4-FFF2-40B4-BE49-F238E27FC236}">
                  <a16:creationId xmlns:a16="http://schemas.microsoft.com/office/drawing/2014/main" id="{27CB7969-F445-47A1-87F2-4E86C502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790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4 h 397"/>
                <a:gd name="T8" fmla="*/ 3 w 186"/>
                <a:gd name="T9" fmla="*/ 397 h 397"/>
                <a:gd name="T10" fmla="*/ 1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3" y="397"/>
                  </a:lnTo>
                  <a:lnTo>
                    <a:pt x="1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264">
              <a:extLst>
                <a:ext uri="{FF2B5EF4-FFF2-40B4-BE49-F238E27FC236}">
                  <a16:creationId xmlns:a16="http://schemas.microsoft.com/office/drawing/2014/main" id="{F080264E-6127-4FFA-9917-A8B4B106F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792"/>
              <a:ext cx="187" cy="397"/>
            </a:xfrm>
            <a:custGeom>
              <a:avLst/>
              <a:gdLst>
                <a:gd name="T0" fmla="*/ 0 w 187"/>
                <a:gd name="T1" fmla="*/ 393 h 397"/>
                <a:gd name="T2" fmla="*/ 183 w 187"/>
                <a:gd name="T3" fmla="*/ 0 h 397"/>
                <a:gd name="T4" fmla="*/ 185 w 187"/>
                <a:gd name="T5" fmla="*/ 2 h 397"/>
                <a:gd name="T6" fmla="*/ 187 w 187"/>
                <a:gd name="T7" fmla="*/ 2 h 397"/>
                <a:gd name="T8" fmla="*/ 4 w 187"/>
                <a:gd name="T9" fmla="*/ 397 h 397"/>
                <a:gd name="T10" fmla="*/ 2 w 187"/>
                <a:gd name="T11" fmla="*/ 395 h 397"/>
                <a:gd name="T12" fmla="*/ 0 w 187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3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265">
              <a:extLst>
                <a:ext uri="{FF2B5EF4-FFF2-40B4-BE49-F238E27FC236}">
                  <a16:creationId xmlns:a16="http://schemas.microsoft.com/office/drawing/2014/main" id="{24011F80-2B3F-4438-B8F1-C83438B4B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794"/>
              <a:ext cx="187" cy="395"/>
            </a:xfrm>
            <a:custGeom>
              <a:avLst/>
              <a:gdLst>
                <a:gd name="T0" fmla="*/ 0 w 187"/>
                <a:gd name="T1" fmla="*/ 393 h 395"/>
                <a:gd name="T2" fmla="*/ 183 w 187"/>
                <a:gd name="T3" fmla="*/ 0 h 395"/>
                <a:gd name="T4" fmla="*/ 185 w 187"/>
                <a:gd name="T5" fmla="*/ 0 h 395"/>
                <a:gd name="T6" fmla="*/ 187 w 187"/>
                <a:gd name="T7" fmla="*/ 2 h 395"/>
                <a:gd name="T8" fmla="*/ 4 w 187"/>
                <a:gd name="T9" fmla="*/ 395 h 395"/>
                <a:gd name="T10" fmla="*/ 2 w 187"/>
                <a:gd name="T11" fmla="*/ 395 h 395"/>
                <a:gd name="T12" fmla="*/ 0 w 187"/>
                <a:gd name="T13" fmla="*/ 393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5"/>
                <a:gd name="T23" fmla="*/ 187 w 187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5">
                  <a:moveTo>
                    <a:pt x="0" y="393"/>
                  </a:moveTo>
                  <a:lnTo>
                    <a:pt x="183" y="0"/>
                  </a:lnTo>
                  <a:lnTo>
                    <a:pt x="185" y="0"/>
                  </a:lnTo>
                  <a:lnTo>
                    <a:pt x="187" y="2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266">
              <a:extLst>
                <a:ext uri="{FF2B5EF4-FFF2-40B4-BE49-F238E27FC236}">
                  <a16:creationId xmlns:a16="http://schemas.microsoft.com/office/drawing/2014/main" id="{E0A8E12B-2F73-4FB8-9DE8-12D45B4B0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794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3 w 186"/>
                <a:gd name="T3" fmla="*/ 0 h 397"/>
                <a:gd name="T4" fmla="*/ 185 w 186"/>
                <a:gd name="T5" fmla="*/ 2 h 397"/>
                <a:gd name="T6" fmla="*/ 186 w 186"/>
                <a:gd name="T7" fmla="*/ 4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6" y="4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EB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267">
              <a:extLst>
                <a:ext uri="{FF2B5EF4-FFF2-40B4-BE49-F238E27FC236}">
                  <a16:creationId xmlns:a16="http://schemas.microsoft.com/office/drawing/2014/main" id="{8B248AE5-FA1C-46EB-AF24-45535898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796"/>
              <a:ext cx="186" cy="397"/>
            </a:xfrm>
            <a:custGeom>
              <a:avLst/>
              <a:gdLst>
                <a:gd name="T0" fmla="*/ 0 w 186"/>
                <a:gd name="T1" fmla="*/ 393 h 397"/>
                <a:gd name="T2" fmla="*/ 183 w 186"/>
                <a:gd name="T3" fmla="*/ 0 h 397"/>
                <a:gd name="T4" fmla="*/ 184 w 186"/>
                <a:gd name="T5" fmla="*/ 2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3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3"/>
                  </a:moveTo>
                  <a:lnTo>
                    <a:pt x="183" y="0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268">
              <a:extLst>
                <a:ext uri="{FF2B5EF4-FFF2-40B4-BE49-F238E27FC236}">
                  <a16:creationId xmlns:a16="http://schemas.microsoft.com/office/drawing/2014/main" id="{CE2ED377-205C-416F-AF81-A7566E591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798"/>
              <a:ext cx="186" cy="395"/>
            </a:xfrm>
            <a:custGeom>
              <a:avLst/>
              <a:gdLst>
                <a:gd name="T0" fmla="*/ 0 w 186"/>
                <a:gd name="T1" fmla="*/ 393 h 395"/>
                <a:gd name="T2" fmla="*/ 182 w 186"/>
                <a:gd name="T3" fmla="*/ 0 h 395"/>
                <a:gd name="T4" fmla="*/ 184 w 186"/>
                <a:gd name="T5" fmla="*/ 0 h 395"/>
                <a:gd name="T6" fmla="*/ 186 w 186"/>
                <a:gd name="T7" fmla="*/ 1 h 395"/>
                <a:gd name="T8" fmla="*/ 4 w 186"/>
                <a:gd name="T9" fmla="*/ 395 h 395"/>
                <a:gd name="T10" fmla="*/ 2 w 186"/>
                <a:gd name="T11" fmla="*/ 395 h 395"/>
                <a:gd name="T12" fmla="*/ 0 w 186"/>
                <a:gd name="T13" fmla="*/ 393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5"/>
                <a:gd name="T23" fmla="*/ 186 w 186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5">
                  <a:moveTo>
                    <a:pt x="0" y="393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1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0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269">
              <a:extLst>
                <a:ext uri="{FF2B5EF4-FFF2-40B4-BE49-F238E27FC236}">
                  <a16:creationId xmlns:a16="http://schemas.microsoft.com/office/drawing/2014/main" id="{D9E8051B-D437-4E86-95B7-8FE4311FD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798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1 h 397"/>
                <a:gd name="T6" fmla="*/ 186 w 186"/>
                <a:gd name="T7" fmla="*/ 1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1"/>
                  </a:lnTo>
                  <a:lnTo>
                    <a:pt x="186" y="1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270">
              <a:extLst>
                <a:ext uri="{FF2B5EF4-FFF2-40B4-BE49-F238E27FC236}">
                  <a16:creationId xmlns:a16="http://schemas.microsoft.com/office/drawing/2014/main" id="{AED1A55F-15D5-4B29-8574-FB34DBB03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799"/>
              <a:ext cx="186" cy="398"/>
            </a:xfrm>
            <a:custGeom>
              <a:avLst/>
              <a:gdLst>
                <a:gd name="T0" fmla="*/ 0 w 186"/>
                <a:gd name="T1" fmla="*/ 394 h 398"/>
                <a:gd name="T2" fmla="*/ 182 w 186"/>
                <a:gd name="T3" fmla="*/ 0 h 398"/>
                <a:gd name="T4" fmla="*/ 184 w 186"/>
                <a:gd name="T5" fmla="*/ 0 h 398"/>
                <a:gd name="T6" fmla="*/ 186 w 186"/>
                <a:gd name="T7" fmla="*/ 2 h 398"/>
                <a:gd name="T8" fmla="*/ 2 w 186"/>
                <a:gd name="T9" fmla="*/ 398 h 398"/>
                <a:gd name="T10" fmla="*/ 2 w 186"/>
                <a:gd name="T11" fmla="*/ 396 h 398"/>
                <a:gd name="T12" fmla="*/ 0 w 186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4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2" y="398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271">
              <a:extLst>
                <a:ext uri="{FF2B5EF4-FFF2-40B4-BE49-F238E27FC236}">
                  <a16:creationId xmlns:a16="http://schemas.microsoft.com/office/drawing/2014/main" id="{FA55E1D5-388F-41F0-8937-58478875F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799"/>
              <a:ext cx="186" cy="398"/>
            </a:xfrm>
            <a:custGeom>
              <a:avLst/>
              <a:gdLst>
                <a:gd name="T0" fmla="*/ 0 w 186"/>
                <a:gd name="T1" fmla="*/ 396 h 398"/>
                <a:gd name="T2" fmla="*/ 182 w 186"/>
                <a:gd name="T3" fmla="*/ 0 h 398"/>
                <a:gd name="T4" fmla="*/ 184 w 186"/>
                <a:gd name="T5" fmla="*/ 2 h 398"/>
                <a:gd name="T6" fmla="*/ 186 w 186"/>
                <a:gd name="T7" fmla="*/ 4 h 398"/>
                <a:gd name="T8" fmla="*/ 2 w 186"/>
                <a:gd name="T9" fmla="*/ 398 h 398"/>
                <a:gd name="T10" fmla="*/ 0 w 186"/>
                <a:gd name="T11" fmla="*/ 398 h 398"/>
                <a:gd name="T12" fmla="*/ 0 w 186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6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4"/>
                  </a:lnTo>
                  <a:lnTo>
                    <a:pt x="2" y="398"/>
                  </a:lnTo>
                  <a:lnTo>
                    <a:pt x="0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5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Freeform 272">
              <a:extLst>
                <a:ext uri="{FF2B5EF4-FFF2-40B4-BE49-F238E27FC236}">
                  <a16:creationId xmlns:a16="http://schemas.microsoft.com/office/drawing/2014/main" id="{9F8DDC69-9C08-4538-A308-A50F0EB0F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801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2 h 398"/>
                <a:gd name="T6" fmla="*/ 188 w 188"/>
                <a:gd name="T7" fmla="*/ 2 h 398"/>
                <a:gd name="T8" fmla="*/ 4 w 188"/>
                <a:gd name="T9" fmla="*/ 398 h 398"/>
                <a:gd name="T10" fmla="*/ 2 w 188"/>
                <a:gd name="T11" fmla="*/ 396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4" y="398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273">
              <a:extLst>
                <a:ext uri="{FF2B5EF4-FFF2-40B4-BE49-F238E27FC236}">
                  <a16:creationId xmlns:a16="http://schemas.microsoft.com/office/drawing/2014/main" id="{9D895047-021C-4443-9CFA-11B55AC50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803"/>
              <a:ext cx="188" cy="396"/>
            </a:xfrm>
            <a:custGeom>
              <a:avLst/>
              <a:gdLst>
                <a:gd name="T0" fmla="*/ 0 w 188"/>
                <a:gd name="T1" fmla="*/ 394 h 396"/>
                <a:gd name="T2" fmla="*/ 184 w 188"/>
                <a:gd name="T3" fmla="*/ 0 h 396"/>
                <a:gd name="T4" fmla="*/ 186 w 188"/>
                <a:gd name="T5" fmla="*/ 0 h 396"/>
                <a:gd name="T6" fmla="*/ 188 w 188"/>
                <a:gd name="T7" fmla="*/ 2 h 396"/>
                <a:gd name="T8" fmla="*/ 6 w 188"/>
                <a:gd name="T9" fmla="*/ 396 h 396"/>
                <a:gd name="T10" fmla="*/ 2 w 188"/>
                <a:gd name="T11" fmla="*/ 396 h 396"/>
                <a:gd name="T12" fmla="*/ 0 w 188"/>
                <a:gd name="T13" fmla="*/ 394 h 3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6"/>
                <a:gd name="T23" fmla="*/ 188 w 188"/>
                <a:gd name="T24" fmla="*/ 396 h 3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6">
                  <a:moveTo>
                    <a:pt x="0" y="394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2"/>
                  </a:lnTo>
                  <a:lnTo>
                    <a:pt x="6" y="396"/>
                  </a:lnTo>
                  <a:lnTo>
                    <a:pt x="2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274">
              <a:extLst>
                <a:ext uri="{FF2B5EF4-FFF2-40B4-BE49-F238E27FC236}">
                  <a16:creationId xmlns:a16="http://schemas.microsoft.com/office/drawing/2014/main" id="{14D306E8-6836-4FE0-BD6F-A64FD281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803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2 h 398"/>
                <a:gd name="T6" fmla="*/ 188 w 188"/>
                <a:gd name="T7" fmla="*/ 2 h 398"/>
                <a:gd name="T8" fmla="*/ 5 w 188"/>
                <a:gd name="T9" fmla="*/ 398 h 398"/>
                <a:gd name="T10" fmla="*/ 4 w 188"/>
                <a:gd name="T11" fmla="*/ 396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5" y="398"/>
                  </a:lnTo>
                  <a:lnTo>
                    <a:pt x="4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275">
              <a:extLst>
                <a:ext uri="{FF2B5EF4-FFF2-40B4-BE49-F238E27FC236}">
                  <a16:creationId xmlns:a16="http://schemas.microsoft.com/office/drawing/2014/main" id="{08154F00-F801-4675-9E60-C73A1EEA3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805"/>
              <a:ext cx="186" cy="398"/>
            </a:xfrm>
            <a:custGeom>
              <a:avLst/>
              <a:gdLst>
                <a:gd name="T0" fmla="*/ 0 w 186"/>
                <a:gd name="T1" fmla="*/ 394 h 398"/>
                <a:gd name="T2" fmla="*/ 182 w 186"/>
                <a:gd name="T3" fmla="*/ 0 h 398"/>
                <a:gd name="T4" fmla="*/ 184 w 186"/>
                <a:gd name="T5" fmla="*/ 0 h 398"/>
                <a:gd name="T6" fmla="*/ 186 w 186"/>
                <a:gd name="T7" fmla="*/ 2 h 398"/>
                <a:gd name="T8" fmla="*/ 3 w 186"/>
                <a:gd name="T9" fmla="*/ 398 h 398"/>
                <a:gd name="T10" fmla="*/ 1 w 186"/>
                <a:gd name="T11" fmla="*/ 396 h 398"/>
                <a:gd name="T12" fmla="*/ 0 w 186"/>
                <a:gd name="T13" fmla="*/ 394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8"/>
                <a:gd name="T23" fmla="*/ 186 w 186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8">
                  <a:moveTo>
                    <a:pt x="0" y="394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3" y="398"/>
                  </a:lnTo>
                  <a:lnTo>
                    <a:pt x="1" y="396"/>
                  </a:lnTo>
                  <a:lnTo>
                    <a:pt x="0" y="394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276">
              <a:extLst>
                <a:ext uri="{FF2B5EF4-FFF2-40B4-BE49-F238E27FC236}">
                  <a16:creationId xmlns:a16="http://schemas.microsoft.com/office/drawing/2014/main" id="{D02C61F2-C502-4265-9170-D60C1710A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805"/>
              <a:ext cx="187" cy="398"/>
            </a:xfrm>
            <a:custGeom>
              <a:avLst/>
              <a:gdLst>
                <a:gd name="T0" fmla="*/ 0 w 187"/>
                <a:gd name="T1" fmla="*/ 396 h 398"/>
                <a:gd name="T2" fmla="*/ 183 w 187"/>
                <a:gd name="T3" fmla="*/ 0 h 398"/>
                <a:gd name="T4" fmla="*/ 185 w 187"/>
                <a:gd name="T5" fmla="*/ 2 h 398"/>
                <a:gd name="T6" fmla="*/ 187 w 187"/>
                <a:gd name="T7" fmla="*/ 2 h 398"/>
                <a:gd name="T8" fmla="*/ 4 w 187"/>
                <a:gd name="T9" fmla="*/ 398 h 398"/>
                <a:gd name="T10" fmla="*/ 2 w 187"/>
                <a:gd name="T11" fmla="*/ 398 h 398"/>
                <a:gd name="T12" fmla="*/ 0 w 187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8"/>
                <a:gd name="T23" fmla="*/ 187 w 187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8">
                  <a:moveTo>
                    <a:pt x="0" y="396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2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277">
              <a:extLst>
                <a:ext uri="{FF2B5EF4-FFF2-40B4-BE49-F238E27FC236}">
                  <a16:creationId xmlns:a16="http://schemas.microsoft.com/office/drawing/2014/main" id="{6A331415-BA92-4D3B-8CB8-0D3A8D83C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807"/>
              <a:ext cx="187" cy="397"/>
            </a:xfrm>
            <a:custGeom>
              <a:avLst/>
              <a:gdLst>
                <a:gd name="T0" fmla="*/ 0 w 187"/>
                <a:gd name="T1" fmla="*/ 396 h 397"/>
                <a:gd name="T2" fmla="*/ 183 w 187"/>
                <a:gd name="T3" fmla="*/ 0 h 397"/>
                <a:gd name="T4" fmla="*/ 185 w 187"/>
                <a:gd name="T5" fmla="*/ 0 h 397"/>
                <a:gd name="T6" fmla="*/ 187 w 187"/>
                <a:gd name="T7" fmla="*/ 2 h 397"/>
                <a:gd name="T8" fmla="*/ 4 w 187"/>
                <a:gd name="T9" fmla="*/ 397 h 397"/>
                <a:gd name="T10" fmla="*/ 2 w 187"/>
                <a:gd name="T11" fmla="*/ 396 h 397"/>
                <a:gd name="T12" fmla="*/ 0 w 187"/>
                <a:gd name="T13" fmla="*/ 396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6"/>
                  </a:moveTo>
                  <a:lnTo>
                    <a:pt x="183" y="0"/>
                  </a:lnTo>
                  <a:lnTo>
                    <a:pt x="185" y="0"/>
                  </a:lnTo>
                  <a:lnTo>
                    <a:pt x="187" y="2"/>
                  </a:lnTo>
                  <a:lnTo>
                    <a:pt x="4" y="397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278">
              <a:extLst>
                <a:ext uri="{FF2B5EF4-FFF2-40B4-BE49-F238E27FC236}">
                  <a16:creationId xmlns:a16="http://schemas.microsoft.com/office/drawing/2014/main" id="{E15EF689-E8D8-4919-A646-852101528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807"/>
              <a:ext cx="187" cy="397"/>
            </a:xfrm>
            <a:custGeom>
              <a:avLst/>
              <a:gdLst>
                <a:gd name="T0" fmla="*/ 0 w 187"/>
                <a:gd name="T1" fmla="*/ 396 h 397"/>
                <a:gd name="T2" fmla="*/ 183 w 187"/>
                <a:gd name="T3" fmla="*/ 0 h 397"/>
                <a:gd name="T4" fmla="*/ 185 w 187"/>
                <a:gd name="T5" fmla="*/ 2 h 397"/>
                <a:gd name="T6" fmla="*/ 187 w 187"/>
                <a:gd name="T7" fmla="*/ 4 h 397"/>
                <a:gd name="T8" fmla="*/ 4 w 187"/>
                <a:gd name="T9" fmla="*/ 397 h 397"/>
                <a:gd name="T10" fmla="*/ 2 w 187"/>
                <a:gd name="T11" fmla="*/ 397 h 397"/>
                <a:gd name="T12" fmla="*/ 0 w 187"/>
                <a:gd name="T13" fmla="*/ 396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7"/>
                <a:gd name="T23" fmla="*/ 187 w 187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7">
                  <a:moveTo>
                    <a:pt x="0" y="396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4" y="397"/>
                  </a:lnTo>
                  <a:lnTo>
                    <a:pt x="2" y="397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279">
              <a:extLst>
                <a:ext uri="{FF2B5EF4-FFF2-40B4-BE49-F238E27FC236}">
                  <a16:creationId xmlns:a16="http://schemas.microsoft.com/office/drawing/2014/main" id="{568AF230-93F3-4DFA-8F5B-ABCDAB220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809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3 w 186"/>
                <a:gd name="T3" fmla="*/ 0 h 397"/>
                <a:gd name="T4" fmla="*/ 185 w 186"/>
                <a:gd name="T5" fmla="*/ 2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280">
              <a:extLst>
                <a:ext uri="{FF2B5EF4-FFF2-40B4-BE49-F238E27FC236}">
                  <a16:creationId xmlns:a16="http://schemas.microsoft.com/office/drawing/2014/main" id="{51BE3411-ADFE-4E73-979D-83B269704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811"/>
              <a:ext cx="186" cy="395"/>
            </a:xfrm>
            <a:custGeom>
              <a:avLst/>
              <a:gdLst>
                <a:gd name="T0" fmla="*/ 0 w 186"/>
                <a:gd name="T1" fmla="*/ 393 h 395"/>
                <a:gd name="T2" fmla="*/ 183 w 186"/>
                <a:gd name="T3" fmla="*/ 0 h 395"/>
                <a:gd name="T4" fmla="*/ 184 w 186"/>
                <a:gd name="T5" fmla="*/ 0 h 395"/>
                <a:gd name="T6" fmla="*/ 186 w 186"/>
                <a:gd name="T7" fmla="*/ 0 h 395"/>
                <a:gd name="T8" fmla="*/ 4 w 186"/>
                <a:gd name="T9" fmla="*/ 395 h 395"/>
                <a:gd name="T10" fmla="*/ 2 w 186"/>
                <a:gd name="T11" fmla="*/ 395 h 395"/>
                <a:gd name="T12" fmla="*/ 0 w 186"/>
                <a:gd name="T13" fmla="*/ 393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5"/>
                <a:gd name="T23" fmla="*/ 186 w 186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5">
                  <a:moveTo>
                    <a:pt x="0" y="393"/>
                  </a:moveTo>
                  <a:lnTo>
                    <a:pt x="183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281">
              <a:extLst>
                <a:ext uri="{FF2B5EF4-FFF2-40B4-BE49-F238E27FC236}">
                  <a16:creationId xmlns:a16="http://schemas.microsoft.com/office/drawing/2014/main" id="{96747D62-EED0-48EE-B992-9D637A6EA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811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0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282">
              <a:extLst>
                <a:ext uri="{FF2B5EF4-FFF2-40B4-BE49-F238E27FC236}">
                  <a16:creationId xmlns:a16="http://schemas.microsoft.com/office/drawing/2014/main" id="{CA3F1335-BCD8-438D-8603-B7C329128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811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7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283">
              <a:extLst>
                <a:ext uri="{FF2B5EF4-FFF2-40B4-BE49-F238E27FC236}">
                  <a16:creationId xmlns:a16="http://schemas.microsoft.com/office/drawing/2014/main" id="{57BA8424-0E2F-4A08-80BA-D13D620E0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813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0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BFB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284">
              <a:extLst>
                <a:ext uri="{FF2B5EF4-FFF2-40B4-BE49-F238E27FC236}">
                  <a16:creationId xmlns:a16="http://schemas.microsoft.com/office/drawing/2014/main" id="{B96FDACA-4299-4962-8FE0-CAF9D09F5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813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2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7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AF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285">
              <a:extLst>
                <a:ext uri="{FF2B5EF4-FFF2-40B4-BE49-F238E27FC236}">
                  <a16:creationId xmlns:a16="http://schemas.microsoft.com/office/drawing/2014/main" id="{0DF83B61-89BC-4BA7-BFED-180D8D42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815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0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A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Freeform 286">
              <a:extLst>
                <a:ext uri="{FF2B5EF4-FFF2-40B4-BE49-F238E27FC236}">
                  <a16:creationId xmlns:a16="http://schemas.microsoft.com/office/drawing/2014/main" id="{1E373C73-AABB-48C4-8CD5-1185DABF9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815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2 w 188"/>
                <a:gd name="T3" fmla="*/ 0 h 397"/>
                <a:gd name="T4" fmla="*/ 184 w 188"/>
                <a:gd name="T5" fmla="*/ 2 h 397"/>
                <a:gd name="T6" fmla="*/ 188 w 188"/>
                <a:gd name="T7" fmla="*/ 2 h 397"/>
                <a:gd name="T8" fmla="*/ 3 w 188"/>
                <a:gd name="T9" fmla="*/ 397 h 397"/>
                <a:gd name="T10" fmla="*/ 2 w 188"/>
                <a:gd name="T11" fmla="*/ 397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8" y="2"/>
                  </a:lnTo>
                  <a:lnTo>
                    <a:pt x="3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8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Freeform 287">
              <a:extLst>
                <a:ext uri="{FF2B5EF4-FFF2-40B4-BE49-F238E27FC236}">
                  <a16:creationId xmlns:a16="http://schemas.microsoft.com/office/drawing/2014/main" id="{F64D7B3E-259E-4BB0-B62B-EFA10B623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817"/>
              <a:ext cx="188" cy="395"/>
            </a:xfrm>
            <a:custGeom>
              <a:avLst/>
              <a:gdLst>
                <a:gd name="T0" fmla="*/ 0 w 188"/>
                <a:gd name="T1" fmla="*/ 395 h 395"/>
                <a:gd name="T2" fmla="*/ 182 w 188"/>
                <a:gd name="T3" fmla="*/ 0 h 395"/>
                <a:gd name="T4" fmla="*/ 186 w 188"/>
                <a:gd name="T5" fmla="*/ 0 h 395"/>
                <a:gd name="T6" fmla="*/ 188 w 188"/>
                <a:gd name="T7" fmla="*/ 2 h 395"/>
                <a:gd name="T8" fmla="*/ 3 w 188"/>
                <a:gd name="T9" fmla="*/ 395 h 395"/>
                <a:gd name="T10" fmla="*/ 1 w 188"/>
                <a:gd name="T11" fmla="*/ 395 h 395"/>
                <a:gd name="T12" fmla="*/ 0 w 188"/>
                <a:gd name="T13" fmla="*/ 395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5"/>
                <a:gd name="T23" fmla="*/ 188 w 188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5">
                  <a:moveTo>
                    <a:pt x="0" y="395"/>
                  </a:moveTo>
                  <a:lnTo>
                    <a:pt x="182" y="0"/>
                  </a:lnTo>
                  <a:lnTo>
                    <a:pt x="186" y="0"/>
                  </a:lnTo>
                  <a:lnTo>
                    <a:pt x="188" y="2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8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Freeform 288">
              <a:extLst>
                <a:ext uri="{FF2B5EF4-FFF2-40B4-BE49-F238E27FC236}">
                  <a16:creationId xmlns:a16="http://schemas.microsoft.com/office/drawing/2014/main" id="{280967D6-BE4E-444C-8259-9F156744E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817"/>
              <a:ext cx="189" cy="397"/>
            </a:xfrm>
            <a:custGeom>
              <a:avLst/>
              <a:gdLst>
                <a:gd name="T0" fmla="*/ 0 w 189"/>
                <a:gd name="T1" fmla="*/ 395 h 397"/>
                <a:gd name="T2" fmla="*/ 185 w 189"/>
                <a:gd name="T3" fmla="*/ 0 h 397"/>
                <a:gd name="T4" fmla="*/ 187 w 189"/>
                <a:gd name="T5" fmla="*/ 2 h 397"/>
                <a:gd name="T6" fmla="*/ 189 w 189"/>
                <a:gd name="T7" fmla="*/ 2 h 397"/>
                <a:gd name="T8" fmla="*/ 4 w 189"/>
                <a:gd name="T9" fmla="*/ 397 h 397"/>
                <a:gd name="T10" fmla="*/ 2 w 189"/>
                <a:gd name="T11" fmla="*/ 395 h 397"/>
                <a:gd name="T12" fmla="*/ 0 w 189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9"/>
                <a:gd name="T22" fmla="*/ 0 h 397"/>
                <a:gd name="T23" fmla="*/ 189 w 189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9" h="397">
                  <a:moveTo>
                    <a:pt x="0" y="395"/>
                  </a:moveTo>
                  <a:lnTo>
                    <a:pt x="185" y="0"/>
                  </a:lnTo>
                  <a:lnTo>
                    <a:pt x="187" y="2"/>
                  </a:lnTo>
                  <a:lnTo>
                    <a:pt x="189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Freeform 289">
              <a:extLst>
                <a:ext uri="{FF2B5EF4-FFF2-40B4-BE49-F238E27FC236}">
                  <a16:creationId xmlns:a16="http://schemas.microsoft.com/office/drawing/2014/main" id="{7B8BA8C6-CAA7-4126-847E-D8CB7AEB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819"/>
              <a:ext cx="189" cy="395"/>
            </a:xfrm>
            <a:custGeom>
              <a:avLst/>
              <a:gdLst>
                <a:gd name="T0" fmla="*/ 0 w 189"/>
                <a:gd name="T1" fmla="*/ 393 h 395"/>
                <a:gd name="T2" fmla="*/ 185 w 189"/>
                <a:gd name="T3" fmla="*/ 0 h 395"/>
                <a:gd name="T4" fmla="*/ 187 w 189"/>
                <a:gd name="T5" fmla="*/ 0 h 395"/>
                <a:gd name="T6" fmla="*/ 189 w 189"/>
                <a:gd name="T7" fmla="*/ 0 h 395"/>
                <a:gd name="T8" fmla="*/ 4 w 189"/>
                <a:gd name="T9" fmla="*/ 395 h 395"/>
                <a:gd name="T10" fmla="*/ 2 w 189"/>
                <a:gd name="T11" fmla="*/ 395 h 395"/>
                <a:gd name="T12" fmla="*/ 0 w 189"/>
                <a:gd name="T13" fmla="*/ 393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9"/>
                <a:gd name="T22" fmla="*/ 0 h 395"/>
                <a:gd name="T23" fmla="*/ 189 w 189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9" h="395">
                  <a:moveTo>
                    <a:pt x="0" y="393"/>
                  </a:moveTo>
                  <a:lnTo>
                    <a:pt x="185" y="0"/>
                  </a:lnTo>
                  <a:lnTo>
                    <a:pt x="187" y="0"/>
                  </a:lnTo>
                  <a:lnTo>
                    <a:pt x="189" y="0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2" name="Freeform 290">
              <a:extLst>
                <a:ext uri="{FF2B5EF4-FFF2-40B4-BE49-F238E27FC236}">
                  <a16:creationId xmlns:a16="http://schemas.microsoft.com/office/drawing/2014/main" id="{16910909-E906-4C5D-9A75-EBDAE440B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819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5 w 188"/>
                <a:gd name="T3" fmla="*/ 0 h 397"/>
                <a:gd name="T4" fmla="*/ 187 w 188"/>
                <a:gd name="T5" fmla="*/ 0 h 397"/>
                <a:gd name="T6" fmla="*/ 188 w 188"/>
                <a:gd name="T7" fmla="*/ 2 h 397"/>
                <a:gd name="T8" fmla="*/ 6 w 188"/>
                <a:gd name="T9" fmla="*/ 397 h 397"/>
                <a:gd name="T10" fmla="*/ 2 w 188"/>
                <a:gd name="T11" fmla="*/ 395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5" y="0"/>
                  </a:lnTo>
                  <a:lnTo>
                    <a:pt x="187" y="0"/>
                  </a:lnTo>
                  <a:lnTo>
                    <a:pt x="188" y="2"/>
                  </a:lnTo>
                  <a:lnTo>
                    <a:pt x="6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3" name="Freeform 291">
              <a:extLst>
                <a:ext uri="{FF2B5EF4-FFF2-40B4-BE49-F238E27FC236}">
                  <a16:creationId xmlns:a16="http://schemas.microsoft.com/office/drawing/2014/main" id="{2390AB2F-0DD8-43AF-AD8A-4DC2E99AD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819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5 w 188"/>
                <a:gd name="T3" fmla="*/ 0 h 397"/>
                <a:gd name="T4" fmla="*/ 186 w 188"/>
                <a:gd name="T5" fmla="*/ 2 h 397"/>
                <a:gd name="T6" fmla="*/ 188 w 188"/>
                <a:gd name="T7" fmla="*/ 2 h 397"/>
                <a:gd name="T8" fmla="*/ 6 w 188"/>
                <a:gd name="T9" fmla="*/ 397 h 397"/>
                <a:gd name="T10" fmla="*/ 4 w 188"/>
                <a:gd name="T11" fmla="*/ 397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5" y="0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6" y="397"/>
                  </a:lnTo>
                  <a:lnTo>
                    <a:pt x="4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6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4" name="Freeform 292">
              <a:extLst>
                <a:ext uri="{FF2B5EF4-FFF2-40B4-BE49-F238E27FC236}">
                  <a16:creationId xmlns:a16="http://schemas.microsoft.com/office/drawing/2014/main" id="{57E9B21A-793B-4243-BCF8-E064FE93C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1821"/>
              <a:ext cx="186" cy="395"/>
            </a:xfrm>
            <a:custGeom>
              <a:avLst/>
              <a:gdLst>
                <a:gd name="T0" fmla="*/ 0 w 186"/>
                <a:gd name="T1" fmla="*/ 395 h 395"/>
                <a:gd name="T2" fmla="*/ 182 w 186"/>
                <a:gd name="T3" fmla="*/ 0 h 395"/>
                <a:gd name="T4" fmla="*/ 184 w 186"/>
                <a:gd name="T5" fmla="*/ 0 h 395"/>
                <a:gd name="T6" fmla="*/ 186 w 186"/>
                <a:gd name="T7" fmla="*/ 0 h 395"/>
                <a:gd name="T8" fmla="*/ 4 w 186"/>
                <a:gd name="T9" fmla="*/ 395 h 395"/>
                <a:gd name="T10" fmla="*/ 2 w 186"/>
                <a:gd name="T11" fmla="*/ 395 h 395"/>
                <a:gd name="T12" fmla="*/ 0 w 186"/>
                <a:gd name="T13" fmla="*/ 395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5"/>
                <a:gd name="T23" fmla="*/ 186 w 186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5">
                  <a:moveTo>
                    <a:pt x="0" y="395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293">
              <a:extLst>
                <a:ext uri="{FF2B5EF4-FFF2-40B4-BE49-F238E27FC236}">
                  <a16:creationId xmlns:a16="http://schemas.microsoft.com/office/drawing/2014/main" id="{F2FDA789-4092-451D-B21C-B490CAA7A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821"/>
              <a:ext cx="186" cy="397"/>
            </a:xfrm>
            <a:custGeom>
              <a:avLst/>
              <a:gdLst>
                <a:gd name="T0" fmla="*/ 0 w 186"/>
                <a:gd name="T1" fmla="*/ 395 h 397"/>
                <a:gd name="T2" fmla="*/ 182 w 186"/>
                <a:gd name="T3" fmla="*/ 0 h 397"/>
                <a:gd name="T4" fmla="*/ 184 w 186"/>
                <a:gd name="T5" fmla="*/ 0 h 397"/>
                <a:gd name="T6" fmla="*/ 186 w 186"/>
                <a:gd name="T7" fmla="*/ 2 h 397"/>
                <a:gd name="T8" fmla="*/ 4 w 186"/>
                <a:gd name="T9" fmla="*/ 397 h 397"/>
                <a:gd name="T10" fmla="*/ 2 w 186"/>
                <a:gd name="T11" fmla="*/ 395 h 397"/>
                <a:gd name="T12" fmla="*/ 0 w 186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6"/>
                <a:gd name="T22" fmla="*/ 0 h 397"/>
                <a:gd name="T23" fmla="*/ 186 w 186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6" h="397">
                  <a:moveTo>
                    <a:pt x="0" y="395"/>
                  </a:moveTo>
                  <a:lnTo>
                    <a:pt x="182" y="0"/>
                  </a:lnTo>
                  <a:lnTo>
                    <a:pt x="184" y="0"/>
                  </a:lnTo>
                  <a:lnTo>
                    <a:pt x="186" y="2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Freeform 294">
              <a:extLst>
                <a:ext uri="{FF2B5EF4-FFF2-40B4-BE49-F238E27FC236}">
                  <a16:creationId xmlns:a16="http://schemas.microsoft.com/office/drawing/2014/main" id="{F24EAE98-175A-4262-99DD-DDA2EF954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821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2 w 188"/>
                <a:gd name="T3" fmla="*/ 0 h 397"/>
                <a:gd name="T4" fmla="*/ 184 w 188"/>
                <a:gd name="T5" fmla="*/ 2 h 397"/>
                <a:gd name="T6" fmla="*/ 188 w 188"/>
                <a:gd name="T7" fmla="*/ 2 h 397"/>
                <a:gd name="T8" fmla="*/ 4 w 188"/>
                <a:gd name="T9" fmla="*/ 397 h 397"/>
                <a:gd name="T10" fmla="*/ 2 w 188"/>
                <a:gd name="T11" fmla="*/ 397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2" y="0"/>
                  </a:lnTo>
                  <a:lnTo>
                    <a:pt x="184" y="2"/>
                  </a:lnTo>
                  <a:lnTo>
                    <a:pt x="188" y="2"/>
                  </a:lnTo>
                  <a:lnTo>
                    <a:pt x="4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7" name="Freeform 295">
              <a:extLst>
                <a:ext uri="{FF2B5EF4-FFF2-40B4-BE49-F238E27FC236}">
                  <a16:creationId xmlns:a16="http://schemas.microsoft.com/office/drawing/2014/main" id="{BD7F74C6-69A9-4446-8F4A-3EF48DE4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823"/>
              <a:ext cx="188" cy="395"/>
            </a:xfrm>
            <a:custGeom>
              <a:avLst/>
              <a:gdLst>
                <a:gd name="T0" fmla="*/ 0 w 188"/>
                <a:gd name="T1" fmla="*/ 395 h 395"/>
                <a:gd name="T2" fmla="*/ 182 w 188"/>
                <a:gd name="T3" fmla="*/ 0 h 395"/>
                <a:gd name="T4" fmla="*/ 186 w 188"/>
                <a:gd name="T5" fmla="*/ 0 h 395"/>
                <a:gd name="T6" fmla="*/ 188 w 188"/>
                <a:gd name="T7" fmla="*/ 0 h 395"/>
                <a:gd name="T8" fmla="*/ 4 w 188"/>
                <a:gd name="T9" fmla="*/ 395 h 395"/>
                <a:gd name="T10" fmla="*/ 2 w 188"/>
                <a:gd name="T11" fmla="*/ 395 h 395"/>
                <a:gd name="T12" fmla="*/ 0 w 188"/>
                <a:gd name="T13" fmla="*/ 395 h 3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5"/>
                <a:gd name="T23" fmla="*/ 188 w 188"/>
                <a:gd name="T24" fmla="*/ 395 h 3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5">
                  <a:moveTo>
                    <a:pt x="0" y="395"/>
                  </a:moveTo>
                  <a:lnTo>
                    <a:pt x="182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4" y="395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8" name="Freeform 296">
              <a:extLst>
                <a:ext uri="{FF2B5EF4-FFF2-40B4-BE49-F238E27FC236}">
                  <a16:creationId xmlns:a16="http://schemas.microsoft.com/office/drawing/2014/main" id="{CCB3E225-5F6A-4383-AE86-A849BFFE3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823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4 w 188"/>
                <a:gd name="T3" fmla="*/ 0 h 397"/>
                <a:gd name="T4" fmla="*/ 186 w 188"/>
                <a:gd name="T5" fmla="*/ 0 h 397"/>
                <a:gd name="T6" fmla="*/ 188 w 188"/>
                <a:gd name="T7" fmla="*/ 1 h 397"/>
                <a:gd name="T8" fmla="*/ 4 w 188"/>
                <a:gd name="T9" fmla="*/ 397 h 397"/>
                <a:gd name="T10" fmla="*/ 2 w 188"/>
                <a:gd name="T11" fmla="*/ 395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1"/>
                  </a:lnTo>
                  <a:lnTo>
                    <a:pt x="4" y="397"/>
                  </a:lnTo>
                  <a:lnTo>
                    <a:pt x="2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2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9" name="Freeform 297">
              <a:extLst>
                <a:ext uri="{FF2B5EF4-FFF2-40B4-BE49-F238E27FC236}">
                  <a16:creationId xmlns:a16="http://schemas.microsoft.com/office/drawing/2014/main" id="{9AE5ADFE-F765-42CD-ADFB-CF5F4915B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823"/>
              <a:ext cx="188" cy="397"/>
            </a:xfrm>
            <a:custGeom>
              <a:avLst/>
              <a:gdLst>
                <a:gd name="T0" fmla="*/ 0 w 188"/>
                <a:gd name="T1" fmla="*/ 395 h 397"/>
                <a:gd name="T2" fmla="*/ 184 w 188"/>
                <a:gd name="T3" fmla="*/ 0 h 397"/>
                <a:gd name="T4" fmla="*/ 186 w 188"/>
                <a:gd name="T5" fmla="*/ 1 h 397"/>
                <a:gd name="T6" fmla="*/ 188 w 188"/>
                <a:gd name="T7" fmla="*/ 1 h 397"/>
                <a:gd name="T8" fmla="*/ 4 w 188"/>
                <a:gd name="T9" fmla="*/ 397 h 397"/>
                <a:gd name="T10" fmla="*/ 2 w 188"/>
                <a:gd name="T11" fmla="*/ 397 h 397"/>
                <a:gd name="T12" fmla="*/ 0 w 188"/>
                <a:gd name="T13" fmla="*/ 395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7"/>
                <a:gd name="T23" fmla="*/ 188 w 188"/>
                <a:gd name="T24" fmla="*/ 397 h 3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7">
                  <a:moveTo>
                    <a:pt x="0" y="395"/>
                  </a:moveTo>
                  <a:lnTo>
                    <a:pt x="184" y="0"/>
                  </a:lnTo>
                  <a:lnTo>
                    <a:pt x="186" y="1"/>
                  </a:lnTo>
                  <a:lnTo>
                    <a:pt x="188" y="1"/>
                  </a:lnTo>
                  <a:lnTo>
                    <a:pt x="4" y="397"/>
                  </a:lnTo>
                  <a:lnTo>
                    <a:pt x="2" y="397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Freeform 298">
              <a:extLst>
                <a:ext uri="{FF2B5EF4-FFF2-40B4-BE49-F238E27FC236}">
                  <a16:creationId xmlns:a16="http://schemas.microsoft.com/office/drawing/2014/main" id="{BDC581B1-0148-4D51-BB97-AA65DD762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824"/>
              <a:ext cx="188" cy="396"/>
            </a:xfrm>
            <a:custGeom>
              <a:avLst/>
              <a:gdLst>
                <a:gd name="T0" fmla="*/ 0 w 188"/>
                <a:gd name="T1" fmla="*/ 396 h 396"/>
                <a:gd name="T2" fmla="*/ 184 w 188"/>
                <a:gd name="T3" fmla="*/ 0 h 396"/>
                <a:gd name="T4" fmla="*/ 186 w 188"/>
                <a:gd name="T5" fmla="*/ 0 h 396"/>
                <a:gd name="T6" fmla="*/ 188 w 188"/>
                <a:gd name="T7" fmla="*/ 0 h 396"/>
                <a:gd name="T8" fmla="*/ 5 w 188"/>
                <a:gd name="T9" fmla="*/ 396 h 396"/>
                <a:gd name="T10" fmla="*/ 2 w 188"/>
                <a:gd name="T11" fmla="*/ 396 h 396"/>
                <a:gd name="T12" fmla="*/ 0 w 188"/>
                <a:gd name="T13" fmla="*/ 396 h 3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6"/>
                <a:gd name="T23" fmla="*/ 188 w 188"/>
                <a:gd name="T24" fmla="*/ 396 h 3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6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5" y="396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F0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1" name="Freeform 299">
              <a:extLst>
                <a:ext uri="{FF2B5EF4-FFF2-40B4-BE49-F238E27FC236}">
                  <a16:creationId xmlns:a16="http://schemas.microsoft.com/office/drawing/2014/main" id="{340C6572-A475-4BEC-8D74-1B0BA4977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24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5 w 188"/>
                <a:gd name="T9" fmla="*/ 398 h 398"/>
                <a:gd name="T10" fmla="*/ 3 w 188"/>
                <a:gd name="T11" fmla="*/ 396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5" y="398"/>
                  </a:lnTo>
                  <a:lnTo>
                    <a:pt x="3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2" name="Freeform 300">
              <a:extLst>
                <a:ext uri="{FF2B5EF4-FFF2-40B4-BE49-F238E27FC236}">
                  <a16:creationId xmlns:a16="http://schemas.microsoft.com/office/drawing/2014/main" id="{970F512B-7ECE-43E2-B664-386F16CAB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24"/>
              <a:ext cx="187" cy="398"/>
            </a:xfrm>
            <a:custGeom>
              <a:avLst/>
              <a:gdLst>
                <a:gd name="T0" fmla="*/ 0 w 187"/>
                <a:gd name="T1" fmla="*/ 396 h 398"/>
                <a:gd name="T2" fmla="*/ 183 w 187"/>
                <a:gd name="T3" fmla="*/ 0 h 398"/>
                <a:gd name="T4" fmla="*/ 185 w 187"/>
                <a:gd name="T5" fmla="*/ 0 h 398"/>
                <a:gd name="T6" fmla="*/ 187 w 187"/>
                <a:gd name="T7" fmla="*/ 2 h 398"/>
                <a:gd name="T8" fmla="*/ 4 w 187"/>
                <a:gd name="T9" fmla="*/ 398 h 398"/>
                <a:gd name="T10" fmla="*/ 2 w 187"/>
                <a:gd name="T11" fmla="*/ 398 h 398"/>
                <a:gd name="T12" fmla="*/ 0 w 187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7"/>
                <a:gd name="T22" fmla="*/ 0 h 398"/>
                <a:gd name="T23" fmla="*/ 187 w 187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7" h="398">
                  <a:moveTo>
                    <a:pt x="0" y="396"/>
                  </a:moveTo>
                  <a:lnTo>
                    <a:pt x="183" y="0"/>
                  </a:lnTo>
                  <a:lnTo>
                    <a:pt x="185" y="0"/>
                  </a:lnTo>
                  <a:lnTo>
                    <a:pt x="187" y="2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F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3" name="Freeform 301">
              <a:extLst>
                <a:ext uri="{FF2B5EF4-FFF2-40B4-BE49-F238E27FC236}">
                  <a16:creationId xmlns:a16="http://schemas.microsoft.com/office/drawing/2014/main" id="{794A1D47-0A99-460C-9BFA-D7C7315FB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24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3 w 188"/>
                <a:gd name="T3" fmla="*/ 0 h 398"/>
                <a:gd name="T4" fmla="*/ 187 w 188"/>
                <a:gd name="T5" fmla="*/ 2 h 398"/>
                <a:gd name="T6" fmla="*/ 188 w 188"/>
                <a:gd name="T7" fmla="*/ 2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3" y="0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D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Freeform 302">
              <a:extLst>
                <a:ext uri="{FF2B5EF4-FFF2-40B4-BE49-F238E27FC236}">
                  <a16:creationId xmlns:a16="http://schemas.microsoft.com/office/drawing/2014/main" id="{C9C5AFBF-2703-473F-A0A8-1460975A3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26"/>
              <a:ext cx="188" cy="396"/>
            </a:xfrm>
            <a:custGeom>
              <a:avLst/>
              <a:gdLst>
                <a:gd name="T0" fmla="*/ 0 w 188"/>
                <a:gd name="T1" fmla="*/ 396 h 396"/>
                <a:gd name="T2" fmla="*/ 183 w 188"/>
                <a:gd name="T3" fmla="*/ 0 h 396"/>
                <a:gd name="T4" fmla="*/ 186 w 188"/>
                <a:gd name="T5" fmla="*/ 0 h 396"/>
                <a:gd name="T6" fmla="*/ 188 w 188"/>
                <a:gd name="T7" fmla="*/ 0 h 396"/>
                <a:gd name="T8" fmla="*/ 4 w 188"/>
                <a:gd name="T9" fmla="*/ 396 h 396"/>
                <a:gd name="T10" fmla="*/ 2 w 188"/>
                <a:gd name="T11" fmla="*/ 396 h 396"/>
                <a:gd name="T12" fmla="*/ 0 w 188"/>
                <a:gd name="T13" fmla="*/ 396 h 3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6"/>
                <a:gd name="T23" fmla="*/ 188 w 188"/>
                <a:gd name="T24" fmla="*/ 396 h 3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6">
                  <a:moveTo>
                    <a:pt x="0" y="396"/>
                  </a:moveTo>
                  <a:lnTo>
                    <a:pt x="183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5" name="Freeform 303">
              <a:extLst>
                <a:ext uri="{FF2B5EF4-FFF2-40B4-BE49-F238E27FC236}">
                  <a16:creationId xmlns:a16="http://schemas.microsoft.com/office/drawing/2014/main" id="{F324511F-D2B2-4DFB-9659-C5A8D2FC5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26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4 w 188"/>
                <a:gd name="T9" fmla="*/ 398 h 398"/>
                <a:gd name="T10" fmla="*/ 2 w 188"/>
                <a:gd name="T11" fmla="*/ 396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4" y="398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6" name="Freeform 304">
              <a:extLst>
                <a:ext uri="{FF2B5EF4-FFF2-40B4-BE49-F238E27FC236}">
                  <a16:creationId xmlns:a16="http://schemas.microsoft.com/office/drawing/2014/main" id="{4A14F4A6-5E1B-4298-B782-19D3D50EA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26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6 w 188"/>
                <a:gd name="T9" fmla="*/ 398 h 398"/>
                <a:gd name="T10" fmla="*/ 2 w 188"/>
                <a:gd name="T11" fmla="*/ 398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6" y="398"/>
                  </a:lnTo>
                  <a:lnTo>
                    <a:pt x="2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7" name="Freeform 305">
              <a:extLst>
                <a:ext uri="{FF2B5EF4-FFF2-40B4-BE49-F238E27FC236}">
                  <a16:creationId xmlns:a16="http://schemas.microsoft.com/office/drawing/2014/main" id="{F9845917-64F7-4F3E-A0C1-9E3FB82E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26"/>
              <a:ext cx="190" cy="398"/>
            </a:xfrm>
            <a:custGeom>
              <a:avLst/>
              <a:gdLst>
                <a:gd name="T0" fmla="*/ 0 w 190"/>
                <a:gd name="T1" fmla="*/ 398 h 398"/>
                <a:gd name="T2" fmla="*/ 184 w 190"/>
                <a:gd name="T3" fmla="*/ 0 h 398"/>
                <a:gd name="T4" fmla="*/ 186 w 190"/>
                <a:gd name="T5" fmla="*/ 0 h 398"/>
                <a:gd name="T6" fmla="*/ 190 w 190"/>
                <a:gd name="T7" fmla="*/ 0 h 398"/>
                <a:gd name="T8" fmla="*/ 6 w 190"/>
                <a:gd name="T9" fmla="*/ 398 h 398"/>
                <a:gd name="T10" fmla="*/ 4 w 190"/>
                <a:gd name="T11" fmla="*/ 398 h 398"/>
                <a:gd name="T12" fmla="*/ 0 w 190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8"/>
                <a:gd name="T23" fmla="*/ 190 w 190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8">
                  <a:moveTo>
                    <a:pt x="0" y="398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4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B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Freeform 306">
              <a:extLst>
                <a:ext uri="{FF2B5EF4-FFF2-40B4-BE49-F238E27FC236}">
                  <a16:creationId xmlns:a16="http://schemas.microsoft.com/office/drawing/2014/main" id="{4819A045-5ACD-474A-8203-B794601B4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26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2 w 188"/>
                <a:gd name="T3" fmla="*/ 0 h 398"/>
                <a:gd name="T4" fmla="*/ 186 w 188"/>
                <a:gd name="T5" fmla="*/ 0 h 398"/>
                <a:gd name="T6" fmla="*/ 188 w 188"/>
                <a:gd name="T7" fmla="*/ 2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2" y="0"/>
                  </a:lnTo>
                  <a:lnTo>
                    <a:pt x="186" y="0"/>
                  </a:lnTo>
                  <a:lnTo>
                    <a:pt x="188" y="2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B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9" name="Freeform 307">
              <a:extLst>
                <a:ext uri="{FF2B5EF4-FFF2-40B4-BE49-F238E27FC236}">
                  <a16:creationId xmlns:a16="http://schemas.microsoft.com/office/drawing/2014/main" id="{F4D4A55B-344D-4E1D-BFBA-A056B2AB9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26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4 w 188"/>
                <a:gd name="T3" fmla="*/ 0 h 398"/>
                <a:gd name="T4" fmla="*/ 186 w 188"/>
                <a:gd name="T5" fmla="*/ 2 h 398"/>
                <a:gd name="T6" fmla="*/ 188 w 188"/>
                <a:gd name="T7" fmla="*/ 2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4" y="0"/>
                  </a:lnTo>
                  <a:lnTo>
                    <a:pt x="186" y="2"/>
                  </a:lnTo>
                  <a:lnTo>
                    <a:pt x="188" y="2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0" name="Freeform 308">
              <a:extLst>
                <a:ext uri="{FF2B5EF4-FFF2-40B4-BE49-F238E27FC236}">
                  <a16:creationId xmlns:a16="http://schemas.microsoft.com/office/drawing/2014/main" id="{97B596F8-256E-4A9D-9147-ACB7CCD2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28"/>
              <a:ext cx="188" cy="396"/>
            </a:xfrm>
            <a:custGeom>
              <a:avLst/>
              <a:gdLst>
                <a:gd name="T0" fmla="*/ 0 w 188"/>
                <a:gd name="T1" fmla="*/ 396 h 396"/>
                <a:gd name="T2" fmla="*/ 184 w 188"/>
                <a:gd name="T3" fmla="*/ 0 h 396"/>
                <a:gd name="T4" fmla="*/ 186 w 188"/>
                <a:gd name="T5" fmla="*/ 0 h 396"/>
                <a:gd name="T6" fmla="*/ 188 w 188"/>
                <a:gd name="T7" fmla="*/ 0 h 396"/>
                <a:gd name="T8" fmla="*/ 3 w 188"/>
                <a:gd name="T9" fmla="*/ 396 h 396"/>
                <a:gd name="T10" fmla="*/ 2 w 188"/>
                <a:gd name="T11" fmla="*/ 396 h 396"/>
                <a:gd name="T12" fmla="*/ 0 w 188"/>
                <a:gd name="T13" fmla="*/ 396 h 3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6"/>
                <a:gd name="T23" fmla="*/ 188 w 188"/>
                <a:gd name="T24" fmla="*/ 396 h 3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6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3" y="396"/>
                  </a:lnTo>
                  <a:lnTo>
                    <a:pt x="2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8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1" name="Freeform 309">
              <a:extLst>
                <a:ext uri="{FF2B5EF4-FFF2-40B4-BE49-F238E27FC236}">
                  <a16:creationId xmlns:a16="http://schemas.microsoft.com/office/drawing/2014/main" id="{279BA061-767A-46BA-82C0-678CDA98C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828"/>
              <a:ext cx="188" cy="398"/>
            </a:xfrm>
            <a:custGeom>
              <a:avLst/>
              <a:gdLst>
                <a:gd name="T0" fmla="*/ 0 w 188"/>
                <a:gd name="T1" fmla="*/ 396 h 398"/>
                <a:gd name="T2" fmla="*/ 184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5 w 188"/>
                <a:gd name="T9" fmla="*/ 398 h 398"/>
                <a:gd name="T10" fmla="*/ 1 w 188"/>
                <a:gd name="T11" fmla="*/ 396 h 398"/>
                <a:gd name="T12" fmla="*/ 0 w 188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6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5" y="398"/>
                  </a:lnTo>
                  <a:lnTo>
                    <a:pt x="1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8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Freeform 310">
              <a:extLst>
                <a:ext uri="{FF2B5EF4-FFF2-40B4-BE49-F238E27FC236}">
                  <a16:creationId xmlns:a16="http://schemas.microsoft.com/office/drawing/2014/main" id="{D8C2F42E-7ABF-47BD-9433-627A19D25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828"/>
              <a:ext cx="191" cy="398"/>
            </a:xfrm>
            <a:custGeom>
              <a:avLst/>
              <a:gdLst>
                <a:gd name="T0" fmla="*/ 0 w 191"/>
                <a:gd name="T1" fmla="*/ 396 h 398"/>
                <a:gd name="T2" fmla="*/ 185 w 191"/>
                <a:gd name="T3" fmla="*/ 0 h 398"/>
                <a:gd name="T4" fmla="*/ 187 w 191"/>
                <a:gd name="T5" fmla="*/ 0 h 398"/>
                <a:gd name="T6" fmla="*/ 191 w 191"/>
                <a:gd name="T7" fmla="*/ 0 h 398"/>
                <a:gd name="T8" fmla="*/ 6 w 191"/>
                <a:gd name="T9" fmla="*/ 398 h 398"/>
                <a:gd name="T10" fmla="*/ 4 w 191"/>
                <a:gd name="T11" fmla="*/ 398 h 398"/>
                <a:gd name="T12" fmla="*/ 0 w 191"/>
                <a:gd name="T13" fmla="*/ 396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1"/>
                <a:gd name="T22" fmla="*/ 0 h 398"/>
                <a:gd name="T23" fmla="*/ 191 w 191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1" h="398">
                  <a:moveTo>
                    <a:pt x="0" y="396"/>
                  </a:moveTo>
                  <a:lnTo>
                    <a:pt x="185" y="0"/>
                  </a:lnTo>
                  <a:lnTo>
                    <a:pt x="187" y="0"/>
                  </a:lnTo>
                  <a:lnTo>
                    <a:pt x="191" y="0"/>
                  </a:lnTo>
                  <a:lnTo>
                    <a:pt x="6" y="398"/>
                  </a:lnTo>
                  <a:lnTo>
                    <a:pt x="4" y="398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6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3" name="Freeform 311">
              <a:extLst>
                <a:ext uri="{FF2B5EF4-FFF2-40B4-BE49-F238E27FC236}">
                  <a16:creationId xmlns:a16="http://schemas.microsoft.com/office/drawing/2014/main" id="{4D872F8B-014D-440F-9D0A-C4262EBAB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828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3 w 188"/>
                <a:gd name="T3" fmla="*/ 0 h 398"/>
                <a:gd name="T4" fmla="*/ 187 w 188"/>
                <a:gd name="T5" fmla="*/ 0 h 398"/>
                <a:gd name="T6" fmla="*/ 188 w 188"/>
                <a:gd name="T7" fmla="*/ 0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3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6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4" name="Freeform 312">
              <a:extLst>
                <a:ext uri="{FF2B5EF4-FFF2-40B4-BE49-F238E27FC236}">
                  <a16:creationId xmlns:a16="http://schemas.microsoft.com/office/drawing/2014/main" id="{9F873855-44A3-49F3-AA49-D2EA21C2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828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5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5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5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5" name="Freeform 313">
              <a:extLst>
                <a:ext uri="{FF2B5EF4-FFF2-40B4-BE49-F238E27FC236}">
                  <a16:creationId xmlns:a16="http://schemas.microsoft.com/office/drawing/2014/main" id="{C2043F03-8458-4C4A-93FC-02D244610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828"/>
              <a:ext cx="190" cy="398"/>
            </a:xfrm>
            <a:custGeom>
              <a:avLst/>
              <a:gdLst>
                <a:gd name="T0" fmla="*/ 0 w 190"/>
                <a:gd name="T1" fmla="*/ 398 h 398"/>
                <a:gd name="T2" fmla="*/ 184 w 190"/>
                <a:gd name="T3" fmla="*/ 0 h 398"/>
                <a:gd name="T4" fmla="*/ 186 w 190"/>
                <a:gd name="T5" fmla="*/ 0 h 398"/>
                <a:gd name="T6" fmla="*/ 190 w 190"/>
                <a:gd name="T7" fmla="*/ 0 h 398"/>
                <a:gd name="T8" fmla="*/ 6 w 190"/>
                <a:gd name="T9" fmla="*/ 398 h 398"/>
                <a:gd name="T10" fmla="*/ 2 w 190"/>
                <a:gd name="T11" fmla="*/ 398 h 398"/>
                <a:gd name="T12" fmla="*/ 0 w 190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8"/>
                <a:gd name="T23" fmla="*/ 190 w 190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8">
                  <a:moveTo>
                    <a:pt x="0" y="398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5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6" name="Freeform 314">
              <a:extLst>
                <a:ext uri="{FF2B5EF4-FFF2-40B4-BE49-F238E27FC236}">
                  <a16:creationId xmlns:a16="http://schemas.microsoft.com/office/drawing/2014/main" id="{924BF8DD-B36A-450A-A394-FAD021EA2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828"/>
              <a:ext cx="190" cy="398"/>
            </a:xfrm>
            <a:custGeom>
              <a:avLst/>
              <a:gdLst>
                <a:gd name="T0" fmla="*/ 0 w 190"/>
                <a:gd name="T1" fmla="*/ 398 h 398"/>
                <a:gd name="T2" fmla="*/ 184 w 190"/>
                <a:gd name="T3" fmla="*/ 0 h 398"/>
                <a:gd name="T4" fmla="*/ 188 w 190"/>
                <a:gd name="T5" fmla="*/ 0 h 398"/>
                <a:gd name="T6" fmla="*/ 190 w 190"/>
                <a:gd name="T7" fmla="*/ 0 h 398"/>
                <a:gd name="T8" fmla="*/ 6 w 190"/>
                <a:gd name="T9" fmla="*/ 398 h 398"/>
                <a:gd name="T10" fmla="*/ 4 w 190"/>
                <a:gd name="T11" fmla="*/ 398 h 398"/>
                <a:gd name="T12" fmla="*/ 0 w 190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8"/>
                <a:gd name="T23" fmla="*/ 190 w 190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8">
                  <a:moveTo>
                    <a:pt x="0" y="398"/>
                  </a:moveTo>
                  <a:lnTo>
                    <a:pt x="184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4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3E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7" name="Freeform 315">
              <a:extLst>
                <a:ext uri="{FF2B5EF4-FFF2-40B4-BE49-F238E27FC236}">
                  <a16:creationId xmlns:a16="http://schemas.microsoft.com/office/drawing/2014/main" id="{07FEDB3F-E5F3-4A3C-9399-54B401D19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1828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4 w 188"/>
                <a:gd name="T3" fmla="*/ 0 h 398"/>
                <a:gd name="T4" fmla="*/ 186 w 188"/>
                <a:gd name="T5" fmla="*/ 0 h 398"/>
                <a:gd name="T6" fmla="*/ 188 w 188"/>
                <a:gd name="T7" fmla="*/ 0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2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8" name="Freeform 316">
              <a:extLst>
                <a:ext uri="{FF2B5EF4-FFF2-40B4-BE49-F238E27FC236}">
                  <a16:creationId xmlns:a16="http://schemas.microsoft.com/office/drawing/2014/main" id="{C5B325F9-AFF1-4CB6-A327-922B40F2D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1828"/>
              <a:ext cx="190" cy="398"/>
            </a:xfrm>
            <a:custGeom>
              <a:avLst/>
              <a:gdLst>
                <a:gd name="T0" fmla="*/ 0 w 190"/>
                <a:gd name="T1" fmla="*/ 398 h 398"/>
                <a:gd name="T2" fmla="*/ 184 w 190"/>
                <a:gd name="T3" fmla="*/ 0 h 398"/>
                <a:gd name="T4" fmla="*/ 186 w 190"/>
                <a:gd name="T5" fmla="*/ 0 h 398"/>
                <a:gd name="T6" fmla="*/ 190 w 190"/>
                <a:gd name="T7" fmla="*/ 0 h 398"/>
                <a:gd name="T8" fmla="*/ 6 w 190"/>
                <a:gd name="T9" fmla="*/ 398 h 398"/>
                <a:gd name="T10" fmla="*/ 2 w 190"/>
                <a:gd name="T11" fmla="*/ 398 h 398"/>
                <a:gd name="T12" fmla="*/ 0 w 190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8"/>
                <a:gd name="T23" fmla="*/ 190 w 190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8">
                  <a:moveTo>
                    <a:pt x="0" y="398"/>
                  </a:moveTo>
                  <a:lnTo>
                    <a:pt x="184" y="0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2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9" name="Freeform 317">
              <a:extLst>
                <a:ext uri="{FF2B5EF4-FFF2-40B4-BE49-F238E27FC236}">
                  <a16:creationId xmlns:a16="http://schemas.microsoft.com/office/drawing/2014/main" id="{1EBED2F8-D649-4FE7-912C-70A2029F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828"/>
              <a:ext cx="190" cy="398"/>
            </a:xfrm>
            <a:custGeom>
              <a:avLst/>
              <a:gdLst>
                <a:gd name="T0" fmla="*/ 0 w 190"/>
                <a:gd name="T1" fmla="*/ 398 h 398"/>
                <a:gd name="T2" fmla="*/ 184 w 190"/>
                <a:gd name="T3" fmla="*/ 0 h 398"/>
                <a:gd name="T4" fmla="*/ 188 w 190"/>
                <a:gd name="T5" fmla="*/ 0 h 398"/>
                <a:gd name="T6" fmla="*/ 190 w 190"/>
                <a:gd name="T7" fmla="*/ 0 h 398"/>
                <a:gd name="T8" fmla="*/ 6 w 190"/>
                <a:gd name="T9" fmla="*/ 398 h 398"/>
                <a:gd name="T10" fmla="*/ 4 w 190"/>
                <a:gd name="T11" fmla="*/ 398 h 398"/>
                <a:gd name="T12" fmla="*/ 0 w 190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8"/>
                <a:gd name="T23" fmla="*/ 190 w 190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8">
                  <a:moveTo>
                    <a:pt x="0" y="398"/>
                  </a:moveTo>
                  <a:lnTo>
                    <a:pt x="184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4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2E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Freeform 318">
              <a:extLst>
                <a:ext uri="{FF2B5EF4-FFF2-40B4-BE49-F238E27FC236}">
                  <a16:creationId xmlns:a16="http://schemas.microsoft.com/office/drawing/2014/main" id="{5E5708C9-51AF-45BE-8116-E1546CECF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26"/>
              <a:ext cx="188" cy="400"/>
            </a:xfrm>
            <a:custGeom>
              <a:avLst/>
              <a:gdLst>
                <a:gd name="T0" fmla="*/ 0 w 188"/>
                <a:gd name="T1" fmla="*/ 400 h 400"/>
                <a:gd name="T2" fmla="*/ 184 w 188"/>
                <a:gd name="T3" fmla="*/ 2 h 400"/>
                <a:gd name="T4" fmla="*/ 186 w 188"/>
                <a:gd name="T5" fmla="*/ 2 h 400"/>
                <a:gd name="T6" fmla="*/ 188 w 188"/>
                <a:gd name="T7" fmla="*/ 0 h 400"/>
                <a:gd name="T8" fmla="*/ 3 w 188"/>
                <a:gd name="T9" fmla="*/ 398 h 400"/>
                <a:gd name="T10" fmla="*/ 0 w 188"/>
                <a:gd name="T11" fmla="*/ 400 h 4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8"/>
                <a:gd name="T19" fmla="*/ 0 h 400"/>
                <a:gd name="T20" fmla="*/ 188 w 188"/>
                <a:gd name="T21" fmla="*/ 400 h 4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8" h="400">
                  <a:moveTo>
                    <a:pt x="0" y="400"/>
                  </a:moveTo>
                  <a:lnTo>
                    <a:pt x="184" y="2"/>
                  </a:lnTo>
                  <a:lnTo>
                    <a:pt x="186" y="2"/>
                  </a:lnTo>
                  <a:lnTo>
                    <a:pt x="188" y="0"/>
                  </a:lnTo>
                  <a:lnTo>
                    <a:pt x="3" y="398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E0E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1" name="Freeform 319">
              <a:extLst>
                <a:ext uri="{FF2B5EF4-FFF2-40B4-BE49-F238E27FC236}">
                  <a16:creationId xmlns:a16="http://schemas.microsoft.com/office/drawing/2014/main" id="{BA5D4659-1313-4780-A87E-A050AA33A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26"/>
              <a:ext cx="190" cy="400"/>
            </a:xfrm>
            <a:custGeom>
              <a:avLst/>
              <a:gdLst>
                <a:gd name="T0" fmla="*/ 0 w 190"/>
                <a:gd name="T1" fmla="*/ 400 h 400"/>
                <a:gd name="T2" fmla="*/ 184 w 190"/>
                <a:gd name="T3" fmla="*/ 2 h 400"/>
                <a:gd name="T4" fmla="*/ 186 w 190"/>
                <a:gd name="T5" fmla="*/ 0 h 400"/>
                <a:gd name="T6" fmla="*/ 190 w 190"/>
                <a:gd name="T7" fmla="*/ 0 h 400"/>
                <a:gd name="T8" fmla="*/ 5 w 190"/>
                <a:gd name="T9" fmla="*/ 398 h 400"/>
                <a:gd name="T10" fmla="*/ 1 w 190"/>
                <a:gd name="T11" fmla="*/ 398 h 400"/>
                <a:gd name="T12" fmla="*/ 0 w 190"/>
                <a:gd name="T13" fmla="*/ 400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0"/>
                <a:gd name="T23" fmla="*/ 190 w 190"/>
                <a:gd name="T24" fmla="*/ 400 h 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0">
                  <a:moveTo>
                    <a:pt x="0" y="400"/>
                  </a:moveTo>
                  <a:lnTo>
                    <a:pt x="184" y="2"/>
                  </a:lnTo>
                  <a:lnTo>
                    <a:pt x="186" y="0"/>
                  </a:lnTo>
                  <a:lnTo>
                    <a:pt x="190" y="0"/>
                  </a:lnTo>
                  <a:lnTo>
                    <a:pt x="5" y="398"/>
                  </a:lnTo>
                  <a:lnTo>
                    <a:pt x="1" y="398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DFD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2" name="Freeform 320">
              <a:extLst>
                <a:ext uri="{FF2B5EF4-FFF2-40B4-BE49-F238E27FC236}">
                  <a16:creationId xmlns:a16="http://schemas.microsoft.com/office/drawing/2014/main" id="{B0101D77-6AAF-40C3-973C-EF532CBAE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26"/>
              <a:ext cx="191" cy="398"/>
            </a:xfrm>
            <a:custGeom>
              <a:avLst/>
              <a:gdLst>
                <a:gd name="T0" fmla="*/ 0 w 191"/>
                <a:gd name="T1" fmla="*/ 398 h 398"/>
                <a:gd name="T2" fmla="*/ 185 w 191"/>
                <a:gd name="T3" fmla="*/ 0 h 398"/>
                <a:gd name="T4" fmla="*/ 189 w 191"/>
                <a:gd name="T5" fmla="*/ 0 h 398"/>
                <a:gd name="T6" fmla="*/ 191 w 191"/>
                <a:gd name="T7" fmla="*/ 0 h 398"/>
                <a:gd name="T8" fmla="*/ 6 w 191"/>
                <a:gd name="T9" fmla="*/ 398 h 398"/>
                <a:gd name="T10" fmla="*/ 4 w 191"/>
                <a:gd name="T11" fmla="*/ 398 h 398"/>
                <a:gd name="T12" fmla="*/ 0 w 191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1"/>
                <a:gd name="T22" fmla="*/ 0 h 398"/>
                <a:gd name="T23" fmla="*/ 191 w 191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1" h="398">
                  <a:moveTo>
                    <a:pt x="0" y="398"/>
                  </a:moveTo>
                  <a:lnTo>
                    <a:pt x="185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6" y="398"/>
                  </a:lnTo>
                  <a:lnTo>
                    <a:pt x="4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DFD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3" name="Freeform 321">
              <a:extLst>
                <a:ext uri="{FF2B5EF4-FFF2-40B4-BE49-F238E27FC236}">
                  <a16:creationId xmlns:a16="http://schemas.microsoft.com/office/drawing/2014/main" id="{F75D406A-C172-4766-8101-253F68C32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826"/>
              <a:ext cx="188" cy="398"/>
            </a:xfrm>
            <a:custGeom>
              <a:avLst/>
              <a:gdLst>
                <a:gd name="T0" fmla="*/ 0 w 188"/>
                <a:gd name="T1" fmla="*/ 398 h 398"/>
                <a:gd name="T2" fmla="*/ 185 w 188"/>
                <a:gd name="T3" fmla="*/ 0 h 398"/>
                <a:gd name="T4" fmla="*/ 187 w 188"/>
                <a:gd name="T5" fmla="*/ 0 h 398"/>
                <a:gd name="T6" fmla="*/ 188 w 188"/>
                <a:gd name="T7" fmla="*/ 0 h 398"/>
                <a:gd name="T8" fmla="*/ 4 w 188"/>
                <a:gd name="T9" fmla="*/ 398 h 398"/>
                <a:gd name="T10" fmla="*/ 2 w 188"/>
                <a:gd name="T11" fmla="*/ 398 h 398"/>
                <a:gd name="T12" fmla="*/ 0 w 188"/>
                <a:gd name="T13" fmla="*/ 398 h 3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8"/>
                <a:gd name="T22" fmla="*/ 0 h 398"/>
                <a:gd name="T23" fmla="*/ 188 w 188"/>
                <a:gd name="T24" fmla="*/ 398 h 39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8" h="398">
                  <a:moveTo>
                    <a:pt x="0" y="398"/>
                  </a:moveTo>
                  <a:lnTo>
                    <a:pt x="185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4" y="398"/>
                  </a:lnTo>
                  <a:lnTo>
                    <a:pt x="2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DD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4" name="Freeform 322">
              <a:extLst>
                <a:ext uri="{FF2B5EF4-FFF2-40B4-BE49-F238E27FC236}">
                  <a16:creationId xmlns:a16="http://schemas.microsoft.com/office/drawing/2014/main" id="{50E406E0-B9B1-4E6E-8C75-3E886261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824"/>
              <a:ext cx="190" cy="400"/>
            </a:xfrm>
            <a:custGeom>
              <a:avLst/>
              <a:gdLst>
                <a:gd name="T0" fmla="*/ 0 w 190"/>
                <a:gd name="T1" fmla="*/ 400 h 400"/>
                <a:gd name="T2" fmla="*/ 185 w 190"/>
                <a:gd name="T3" fmla="*/ 2 h 400"/>
                <a:gd name="T4" fmla="*/ 186 w 190"/>
                <a:gd name="T5" fmla="*/ 2 h 400"/>
                <a:gd name="T6" fmla="*/ 190 w 190"/>
                <a:gd name="T7" fmla="*/ 0 h 400"/>
                <a:gd name="T8" fmla="*/ 6 w 190"/>
                <a:gd name="T9" fmla="*/ 400 h 400"/>
                <a:gd name="T10" fmla="*/ 2 w 190"/>
                <a:gd name="T11" fmla="*/ 400 h 400"/>
                <a:gd name="T12" fmla="*/ 0 w 190"/>
                <a:gd name="T13" fmla="*/ 400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0"/>
                <a:gd name="T23" fmla="*/ 190 w 190"/>
                <a:gd name="T24" fmla="*/ 400 h 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0">
                  <a:moveTo>
                    <a:pt x="0" y="400"/>
                  </a:moveTo>
                  <a:lnTo>
                    <a:pt x="185" y="2"/>
                  </a:lnTo>
                  <a:lnTo>
                    <a:pt x="186" y="2"/>
                  </a:lnTo>
                  <a:lnTo>
                    <a:pt x="190" y="0"/>
                  </a:lnTo>
                  <a:lnTo>
                    <a:pt x="6" y="400"/>
                  </a:lnTo>
                  <a:lnTo>
                    <a:pt x="2" y="400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DD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5" name="Freeform 323">
              <a:extLst>
                <a:ext uri="{FF2B5EF4-FFF2-40B4-BE49-F238E27FC236}">
                  <a16:creationId xmlns:a16="http://schemas.microsoft.com/office/drawing/2014/main" id="{EDEF03C2-A5B0-43BB-A398-53B3C683A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824"/>
              <a:ext cx="190" cy="400"/>
            </a:xfrm>
            <a:custGeom>
              <a:avLst/>
              <a:gdLst>
                <a:gd name="T0" fmla="*/ 0 w 190"/>
                <a:gd name="T1" fmla="*/ 400 h 400"/>
                <a:gd name="T2" fmla="*/ 184 w 190"/>
                <a:gd name="T3" fmla="*/ 2 h 400"/>
                <a:gd name="T4" fmla="*/ 188 w 190"/>
                <a:gd name="T5" fmla="*/ 0 h 400"/>
                <a:gd name="T6" fmla="*/ 190 w 190"/>
                <a:gd name="T7" fmla="*/ 0 h 400"/>
                <a:gd name="T8" fmla="*/ 6 w 190"/>
                <a:gd name="T9" fmla="*/ 398 h 400"/>
                <a:gd name="T10" fmla="*/ 4 w 190"/>
                <a:gd name="T11" fmla="*/ 400 h 400"/>
                <a:gd name="T12" fmla="*/ 0 w 190"/>
                <a:gd name="T13" fmla="*/ 400 h 4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0"/>
                <a:gd name="T23" fmla="*/ 190 w 190"/>
                <a:gd name="T24" fmla="*/ 400 h 40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0">
                  <a:moveTo>
                    <a:pt x="0" y="400"/>
                  </a:moveTo>
                  <a:lnTo>
                    <a:pt x="184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6" y="398"/>
                  </a:lnTo>
                  <a:lnTo>
                    <a:pt x="4" y="400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DBD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6" name="Freeform 324">
              <a:extLst>
                <a:ext uri="{FF2B5EF4-FFF2-40B4-BE49-F238E27FC236}">
                  <a16:creationId xmlns:a16="http://schemas.microsoft.com/office/drawing/2014/main" id="{C7B3C156-291C-4C82-BD2A-F0967711F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1823"/>
              <a:ext cx="190" cy="401"/>
            </a:xfrm>
            <a:custGeom>
              <a:avLst/>
              <a:gdLst>
                <a:gd name="T0" fmla="*/ 0 w 190"/>
                <a:gd name="T1" fmla="*/ 401 h 401"/>
                <a:gd name="T2" fmla="*/ 184 w 190"/>
                <a:gd name="T3" fmla="*/ 1 h 401"/>
                <a:gd name="T4" fmla="*/ 186 w 190"/>
                <a:gd name="T5" fmla="*/ 1 h 401"/>
                <a:gd name="T6" fmla="*/ 190 w 190"/>
                <a:gd name="T7" fmla="*/ 0 h 401"/>
                <a:gd name="T8" fmla="*/ 6 w 190"/>
                <a:gd name="T9" fmla="*/ 399 h 401"/>
                <a:gd name="T10" fmla="*/ 2 w 190"/>
                <a:gd name="T11" fmla="*/ 399 h 401"/>
                <a:gd name="T12" fmla="*/ 0 w 190"/>
                <a:gd name="T13" fmla="*/ 40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1"/>
                <a:gd name="T23" fmla="*/ 190 w 190"/>
                <a:gd name="T24" fmla="*/ 401 h 40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1">
                  <a:moveTo>
                    <a:pt x="0" y="401"/>
                  </a:moveTo>
                  <a:lnTo>
                    <a:pt x="184" y="1"/>
                  </a:lnTo>
                  <a:lnTo>
                    <a:pt x="186" y="1"/>
                  </a:lnTo>
                  <a:lnTo>
                    <a:pt x="190" y="0"/>
                  </a:lnTo>
                  <a:lnTo>
                    <a:pt x="6" y="399"/>
                  </a:lnTo>
                  <a:lnTo>
                    <a:pt x="2" y="399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DBD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7" name="Freeform 325">
              <a:extLst>
                <a:ext uri="{FF2B5EF4-FFF2-40B4-BE49-F238E27FC236}">
                  <a16:creationId xmlns:a16="http://schemas.microsoft.com/office/drawing/2014/main" id="{57E05C0F-DFC2-4812-930A-A77E9CAA9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1823"/>
              <a:ext cx="190" cy="399"/>
            </a:xfrm>
            <a:custGeom>
              <a:avLst/>
              <a:gdLst>
                <a:gd name="T0" fmla="*/ 0 w 190"/>
                <a:gd name="T1" fmla="*/ 399 h 399"/>
                <a:gd name="T2" fmla="*/ 184 w 190"/>
                <a:gd name="T3" fmla="*/ 1 h 399"/>
                <a:gd name="T4" fmla="*/ 188 w 190"/>
                <a:gd name="T5" fmla="*/ 0 h 399"/>
                <a:gd name="T6" fmla="*/ 190 w 190"/>
                <a:gd name="T7" fmla="*/ 0 h 399"/>
                <a:gd name="T8" fmla="*/ 6 w 190"/>
                <a:gd name="T9" fmla="*/ 397 h 399"/>
                <a:gd name="T10" fmla="*/ 4 w 190"/>
                <a:gd name="T11" fmla="*/ 399 h 399"/>
                <a:gd name="T12" fmla="*/ 0 w 190"/>
                <a:gd name="T13" fmla="*/ 399 h 3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399"/>
                <a:gd name="T23" fmla="*/ 190 w 190"/>
                <a:gd name="T24" fmla="*/ 399 h 3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399">
                  <a:moveTo>
                    <a:pt x="0" y="399"/>
                  </a:moveTo>
                  <a:lnTo>
                    <a:pt x="184" y="1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6" y="397"/>
                  </a:lnTo>
                  <a:lnTo>
                    <a:pt x="4" y="399"/>
                  </a:lnTo>
                  <a:lnTo>
                    <a:pt x="0" y="399"/>
                  </a:lnTo>
                  <a:close/>
                </a:path>
              </a:pathLst>
            </a:custGeom>
            <a:solidFill>
              <a:srgbClr val="DA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8" name="Freeform 326">
              <a:extLst>
                <a:ext uri="{FF2B5EF4-FFF2-40B4-BE49-F238E27FC236}">
                  <a16:creationId xmlns:a16="http://schemas.microsoft.com/office/drawing/2014/main" id="{246E233D-56C7-4B84-AE59-9CE32F3D9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821"/>
              <a:ext cx="190" cy="401"/>
            </a:xfrm>
            <a:custGeom>
              <a:avLst/>
              <a:gdLst>
                <a:gd name="T0" fmla="*/ 0 w 190"/>
                <a:gd name="T1" fmla="*/ 401 h 401"/>
                <a:gd name="T2" fmla="*/ 184 w 190"/>
                <a:gd name="T3" fmla="*/ 2 h 401"/>
                <a:gd name="T4" fmla="*/ 186 w 190"/>
                <a:gd name="T5" fmla="*/ 2 h 401"/>
                <a:gd name="T6" fmla="*/ 190 w 190"/>
                <a:gd name="T7" fmla="*/ 0 h 401"/>
                <a:gd name="T8" fmla="*/ 5 w 190"/>
                <a:gd name="T9" fmla="*/ 399 h 401"/>
                <a:gd name="T10" fmla="*/ 2 w 190"/>
                <a:gd name="T11" fmla="*/ 399 h 401"/>
                <a:gd name="T12" fmla="*/ 0 w 190"/>
                <a:gd name="T13" fmla="*/ 40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1"/>
                <a:gd name="T23" fmla="*/ 190 w 190"/>
                <a:gd name="T24" fmla="*/ 401 h 40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1">
                  <a:moveTo>
                    <a:pt x="0" y="401"/>
                  </a:moveTo>
                  <a:lnTo>
                    <a:pt x="184" y="2"/>
                  </a:lnTo>
                  <a:lnTo>
                    <a:pt x="186" y="2"/>
                  </a:lnTo>
                  <a:lnTo>
                    <a:pt x="190" y="0"/>
                  </a:lnTo>
                  <a:lnTo>
                    <a:pt x="5" y="399"/>
                  </a:lnTo>
                  <a:lnTo>
                    <a:pt x="2" y="399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D8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" name="Freeform 327">
              <a:extLst>
                <a:ext uri="{FF2B5EF4-FFF2-40B4-BE49-F238E27FC236}">
                  <a16:creationId xmlns:a16="http://schemas.microsoft.com/office/drawing/2014/main" id="{F8D9E191-2223-4189-AC15-FD17AEAEB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819"/>
              <a:ext cx="192" cy="401"/>
            </a:xfrm>
            <a:custGeom>
              <a:avLst/>
              <a:gdLst>
                <a:gd name="T0" fmla="*/ 0 w 192"/>
                <a:gd name="T1" fmla="*/ 401 h 401"/>
                <a:gd name="T2" fmla="*/ 184 w 192"/>
                <a:gd name="T3" fmla="*/ 4 h 401"/>
                <a:gd name="T4" fmla="*/ 188 w 192"/>
                <a:gd name="T5" fmla="*/ 2 h 401"/>
                <a:gd name="T6" fmla="*/ 192 w 192"/>
                <a:gd name="T7" fmla="*/ 0 h 401"/>
                <a:gd name="T8" fmla="*/ 5 w 192"/>
                <a:gd name="T9" fmla="*/ 399 h 401"/>
                <a:gd name="T10" fmla="*/ 3 w 192"/>
                <a:gd name="T11" fmla="*/ 401 h 401"/>
                <a:gd name="T12" fmla="*/ 0 w 192"/>
                <a:gd name="T13" fmla="*/ 401 h 4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2"/>
                <a:gd name="T22" fmla="*/ 0 h 401"/>
                <a:gd name="T23" fmla="*/ 192 w 192"/>
                <a:gd name="T24" fmla="*/ 401 h 40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2" h="401">
                  <a:moveTo>
                    <a:pt x="0" y="401"/>
                  </a:moveTo>
                  <a:lnTo>
                    <a:pt x="184" y="4"/>
                  </a:lnTo>
                  <a:lnTo>
                    <a:pt x="188" y="2"/>
                  </a:lnTo>
                  <a:lnTo>
                    <a:pt x="192" y="0"/>
                  </a:lnTo>
                  <a:lnTo>
                    <a:pt x="5" y="399"/>
                  </a:lnTo>
                  <a:lnTo>
                    <a:pt x="3" y="401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D8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" name="Freeform 328">
              <a:extLst>
                <a:ext uri="{FF2B5EF4-FFF2-40B4-BE49-F238E27FC236}">
                  <a16:creationId xmlns:a16="http://schemas.microsoft.com/office/drawing/2014/main" id="{CFA0BBCD-F0A8-42A7-8020-2B42C3A98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817"/>
              <a:ext cx="191" cy="403"/>
            </a:xfrm>
            <a:custGeom>
              <a:avLst/>
              <a:gdLst>
                <a:gd name="T0" fmla="*/ 0 w 191"/>
                <a:gd name="T1" fmla="*/ 403 h 403"/>
                <a:gd name="T2" fmla="*/ 185 w 191"/>
                <a:gd name="T3" fmla="*/ 4 h 403"/>
                <a:gd name="T4" fmla="*/ 189 w 191"/>
                <a:gd name="T5" fmla="*/ 2 h 403"/>
                <a:gd name="T6" fmla="*/ 191 w 191"/>
                <a:gd name="T7" fmla="*/ 0 h 403"/>
                <a:gd name="T8" fmla="*/ 6 w 191"/>
                <a:gd name="T9" fmla="*/ 401 h 403"/>
                <a:gd name="T10" fmla="*/ 2 w 191"/>
                <a:gd name="T11" fmla="*/ 401 h 403"/>
                <a:gd name="T12" fmla="*/ 0 w 191"/>
                <a:gd name="T13" fmla="*/ 403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1"/>
                <a:gd name="T22" fmla="*/ 0 h 403"/>
                <a:gd name="T23" fmla="*/ 191 w 191"/>
                <a:gd name="T24" fmla="*/ 403 h 40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1" h="403">
                  <a:moveTo>
                    <a:pt x="0" y="403"/>
                  </a:moveTo>
                  <a:lnTo>
                    <a:pt x="185" y="4"/>
                  </a:lnTo>
                  <a:lnTo>
                    <a:pt x="189" y="2"/>
                  </a:lnTo>
                  <a:lnTo>
                    <a:pt x="191" y="0"/>
                  </a:lnTo>
                  <a:lnTo>
                    <a:pt x="6" y="401"/>
                  </a:lnTo>
                  <a:lnTo>
                    <a:pt x="2" y="401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D7D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1" name="Freeform 329">
              <a:extLst>
                <a:ext uri="{FF2B5EF4-FFF2-40B4-BE49-F238E27FC236}">
                  <a16:creationId xmlns:a16="http://schemas.microsoft.com/office/drawing/2014/main" id="{FC915995-52FC-4F98-A871-7C0602F48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1815"/>
              <a:ext cx="192" cy="403"/>
            </a:xfrm>
            <a:custGeom>
              <a:avLst/>
              <a:gdLst>
                <a:gd name="T0" fmla="*/ 0 w 192"/>
                <a:gd name="T1" fmla="*/ 403 h 403"/>
                <a:gd name="T2" fmla="*/ 187 w 192"/>
                <a:gd name="T3" fmla="*/ 4 h 403"/>
                <a:gd name="T4" fmla="*/ 189 w 192"/>
                <a:gd name="T5" fmla="*/ 2 h 403"/>
                <a:gd name="T6" fmla="*/ 192 w 192"/>
                <a:gd name="T7" fmla="*/ 0 h 403"/>
                <a:gd name="T8" fmla="*/ 6 w 192"/>
                <a:gd name="T9" fmla="*/ 401 h 403"/>
                <a:gd name="T10" fmla="*/ 4 w 192"/>
                <a:gd name="T11" fmla="*/ 403 h 403"/>
                <a:gd name="T12" fmla="*/ 0 w 192"/>
                <a:gd name="T13" fmla="*/ 403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2"/>
                <a:gd name="T22" fmla="*/ 0 h 403"/>
                <a:gd name="T23" fmla="*/ 192 w 192"/>
                <a:gd name="T24" fmla="*/ 403 h 40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2" h="403">
                  <a:moveTo>
                    <a:pt x="0" y="403"/>
                  </a:moveTo>
                  <a:lnTo>
                    <a:pt x="187" y="4"/>
                  </a:lnTo>
                  <a:lnTo>
                    <a:pt x="189" y="2"/>
                  </a:lnTo>
                  <a:lnTo>
                    <a:pt x="192" y="0"/>
                  </a:lnTo>
                  <a:lnTo>
                    <a:pt x="6" y="401"/>
                  </a:lnTo>
                  <a:lnTo>
                    <a:pt x="4" y="403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D7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Freeform 330">
              <a:extLst>
                <a:ext uri="{FF2B5EF4-FFF2-40B4-BE49-F238E27FC236}">
                  <a16:creationId xmlns:a16="http://schemas.microsoft.com/office/drawing/2014/main" id="{7C36B756-3A09-4DA4-AF39-D935DE0C8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1813"/>
              <a:ext cx="192" cy="405"/>
            </a:xfrm>
            <a:custGeom>
              <a:avLst/>
              <a:gdLst>
                <a:gd name="T0" fmla="*/ 0 w 192"/>
                <a:gd name="T1" fmla="*/ 405 h 405"/>
                <a:gd name="T2" fmla="*/ 185 w 192"/>
                <a:gd name="T3" fmla="*/ 4 h 405"/>
                <a:gd name="T4" fmla="*/ 188 w 192"/>
                <a:gd name="T5" fmla="*/ 2 h 405"/>
                <a:gd name="T6" fmla="*/ 192 w 192"/>
                <a:gd name="T7" fmla="*/ 0 h 405"/>
                <a:gd name="T8" fmla="*/ 6 w 192"/>
                <a:gd name="T9" fmla="*/ 401 h 405"/>
                <a:gd name="T10" fmla="*/ 4 w 192"/>
                <a:gd name="T11" fmla="*/ 403 h 405"/>
                <a:gd name="T12" fmla="*/ 0 w 192"/>
                <a:gd name="T13" fmla="*/ 405 h 4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2"/>
                <a:gd name="T22" fmla="*/ 0 h 405"/>
                <a:gd name="T23" fmla="*/ 192 w 192"/>
                <a:gd name="T24" fmla="*/ 405 h 40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2" h="405">
                  <a:moveTo>
                    <a:pt x="0" y="405"/>
                  </a:moveTo>
                  <a:lnTo>
                    <a:pt x="185" y="4"/>
                  </a:lnTo>
                  <a:lnTo>
                    <a:pt x="188" y="2"/>
                  </a:lnTo>
                  <a:lnTo>
                    <a:pt x="192" y="0"/>
                  </a:lnTo>
                  <a:lnTo>
                    <a:pt x="6" y="401"/>
                  </a:lnTo>
                  <a:lnTo>
                    <a:pt x="4" y="403"/>
                  </a:lnTo>
                  <a:lnTo>
                    <a:pt x="0" y="405"/>
                  </a:lnTo>
                  <a:close/>
                </a:path>
              </a:pathLst>
            </a:custGeom>
            <a:solidFill>
              <a:srgbClr val="D7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" name="Freeform 331">
              <a:extLst>
                <a:ext uri="{FF2B5EF4-FFF2-40B4-BE49-F238E27FC236}">
                  <a16:creationId xmlns:a16="http://schemas.microsoft.com/office/drawing/2014/main" id="{A841EACA-AA34-4BDC-AFEE-6922EB45F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811"/>
              <a:ext cx="194" cy="405"/>
            </a:xfrm>
            <a:custGeom>
              <a:avLst/>
              <a:gdLst>
                <a:gd name="T0" fmla="*/ 0 w 194"/>
                <a:gd name="T1" fmla="*/ 405 h 405"/>
                <a:gd name="T2" fmla="*/ 186 w 194"/>
                <a:gd name="T3" fmla="*/ 4 h 405"/>
                <a:gd name="T4" fmla="*/ 190 w 194"/>
                <a:gd name="T5" fmla="*/ 2 h 405"/>
                <a:gd name="T6" fmla="*/ 194 w 194"/>
                <a:gd name="T7" fmla="*/ 0 h 405"/>
                <a:gd name="T8" fmla="*/ 8 w 194"/>
                <a:gd name="T9" fmla="*/ 401 h 405"/>
                <a:gd name="T10" fmla="*/ 4 w 194"/>
                <a:gd name="T11" fmla="*/ 403 h 405"/>
                <a:gd name="T12" fmla="*/ 0 w 194"/>
                <a:gd name="T13" fmla="*/ 405 h 4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4"/>
                <a:gd name="T22" fmla="*/ 0 h 405"/>
                <a:gd name="T23" fmla="*/ 194 w 194"/>
                <a:gd name="T24" fmla="*/ 405 h 40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4" h="405">
                  <a:moveTo>
                    <a:pt x="0" y="405"/>
                  </a:moveTo>
                  <a:lnTo>
                    <a:pt x="186" y="4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8" y="401"/>
                  </a:lnTo>
                  <a:lnTo>
                    <a:pt x="4" y="403"/>
                  </a:lnTo>
                  <a:lnTo>
                    <a:pt x="0" y="405"/>
                  </a:lnTo>
                  <a:close/>
                </a:path>
              </a:pathLst>
            </a:custGeom>
            <a:solidFill>
              <a:srgbClr val="D5D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4" name="Freeform 332">
              <a:extLst>
                <a:ext uri="{FF2B5EF4-FFF2-40B4-BE49-F238E27FC236}">
                  <a16:creationId xmlns:a16="http://schemas.microsoft.com/office/drawing/2014/main" id="{8BEE6107-D8FA-48A2-875D-177C04B7B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811"/>
              <a:ext cx="190" cy="403"/>
            </a:xfrm>
            <a:custGeom>
              <a:avLst/>
              <a:gdLst>
                <a:gd name="T0" fmla="*/ 0 w 190"/>
                <a:gd name="T1" fmla="*/ 403 h 403"/>
                <a:gd name="T2" fmla="*/ 186 w 190"/>
                <a:gd name="T3" fmla="*/ 2 h 403"/>
                <a:gd name="T4" fmla="*/ 188 w 190"/>
                <a:gd name="T5" fmla="*/ 2 h 403"/>
                <a:gd name="T6" fmla="*/ 190 w 190"/>
                <a:gd name="T7" fmla="*/ 0 h 403"/>
                <a:gd name="T8" fmla="*/ 4 w 190"/>
                <a:gd name="T9" fmla="*/ 401 h 403"/>
                <a:gd name="T10" fmla="*/ 2 w 190"/>
                <a:gd name="T11" fmla="*/ 401 h 403"/>
                <a:gd name="T12" fmla="*/ 0 w 190"/>
                <a:gd name="T13" fmla="*/ 403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0"/>
                <a:gd name="T22" fmla="*/ 0 h 403"/>
                <a:gd name="T23" fmla="*/ 190 w 190"/>
                <a:gd name="T24" fmla="*/ 403 h 40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0" h="403">
                  <a:moveTo>
                    <a:pt x="0" y="403"/>
                  </a:moveTo>
                  <a:lnTo>
                    <a:pt x="186" y="2"/>
                  </a:lnTo>
                  <a:lnTo>
                    <a:pt x="188" y="2"/>
                  </a:lnTo>
                  <a:lnTo>
                    <a:pt x="190" y="0"/>
                  </a:lnTo>
                  <a:lnTo>
                    <a:pt x="4" y="401"/>
                  </a:lnTo>
                  <a:lnTo>
                    <a:pt x="2" y="401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rgbClr val="D3D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5" name="Freeform 333">
              <a:extLst>
                <a:ext uri="{FF2B5EF4-FFF2-40B4-BE49-F238E27FC236}">
                  <a16:creationId xmlns:a16="http://schemas.microsoft.com/office/drawing/2014/main" id="{51769776-8BBC-493B-8425-8D233343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715"/>
              <a:ext cx="388" cy="511"/>
            </a:xfrm>
            <a:custGeom>
              <a:avLst/>
              <a:gdLst>
                <a:gd name="T0" fmla="*/ 181 w 388"/>
                <a:gd name="T1" fmla="*/ 0 h 511"/>
                <a:gd name="T2" fmla="*/ 183 w 388"/>
                <a:gd name="T3" fmla="*/ 15 h 511"/>
                <a:gd name="T4" fmla="*/ 186 w 388"/>
                <a:gd name="T5" fmla="*/ 29 h 511"/>
                <a:gd name="T6" fmla="*/ 194 w 388"/>
                <a:gd name="T7" fmla="*/ 42 h 511"/>
                <a:gd name="T8" fmla="*/ 204 w 388"/>
                <a:gd name="T9" fmla="*/ 56 h 511"/>
                <a:gd name="T10" fmla="*/ 217 w 388"/>
                <a:gd name="T11" fmla="*/ 67 h 511"/>
                <a:gd name="T12" fmla="*/ 231 w 388"/>
                <a:gd name="T13" fmla="*/ 79 h 511"/>
                <a:gd name="T14" fmla="*/ 246 w 388"/>
                <a:gd name="T15" fmla="*/ 88 h 511"/>
                <a:gd name="T16" fmla="*/ 261 w 388"/>
                <a:gd name="T17" fmla="*/ 96 h 511"/>
                <a:gd name="T18" fmla="*/ 279 w 388"/>
                <a:gd name="T19" fmla="*/ 104 h 511"/>
                <a:gd name="T20" fmla="*/ 296 w 388"/>
                <a:gd name="T21" fmla="*/ 109 h 511"/>
                <a:gd name="T22" fmla="*/ 313 w 388"/>
                <a:gd name="T23" fmla="*/ 111 h 511"/>
                <a:gd name="T24" fmla="*/ 330 w 388"/>
                <a:gd name="T25" fmla="*/ 113 h 511"/>
                <a:gd name="T26" fmla="*/ 346 w 388"/>
                <a:gd name="T27" fmla="*/ 111 h 511"/>
                <a:gd name="T28" fmla="*/ 361 w 388"/>
                <a:gd name="T29" fmla="*/ 109 h 511"/>
                <a:gd name="T30" fmla="*/ 375 w 388"/>
                <a:gd name="T31" fmla="*/ 104 h 511"/>
                <a:gd name="T32" fmla="*/ 388 w 388"/>
                <a:gd name="T33" fmla="*/ 96 h 511"/>
                <a:gd name="T34" fmla="*/ 202 w 388"/>
                <a:gd name="T35" fmla="*/ 497 h 511"/>
                <a:gd name="T36" fmla="*/ 188 w 388"/>
                <a:gd name="T37" fmla="*/ 503 h 511"/>
                <a:gd name="T38" fmla="*/ 175 w 388"/>
                <a:gd name="T39" fmla="*/ 509 h 511"/>
                <a:gd name="T40" fmla="*/ 160 w 388"/>
                <a:gd name="T41" fmla="*/ 511 h 511"/>
                <a:gd name="T42" fmla="*/ 142 w 388"/>
                <a:gd name="T43" fmla="*/ 511 h 511"/>
                <a:gd name="T44" fmla="*/ 125 w 388"/>
                <a:gd name="T45" fmla="*/ 507 h 511"/>
                <a:gd name="T46" fmla="*/ 108 w 388"/>
                <a:gd name="T47" fmla="*/ 503 h 511"/>
                <a:gd name="T48" fmla="*/ 90 w 388"/>
                <a:gd name="T49" fmla="*/ 497 h 511"/>
                <a:gd name="T50" fmla="*/ 73 w 388"/>
                <a:gd name="T51" fmla="*/ 489 h 511"/>
                <a:gd name="T52" fmla="*/ 58 w 388"/>
                <a:gd name="T53" fmla="*/ 480 h 511"/>
                <a:gd name="T54" fmla="*/ 43 w 388"/>
                <a:gd name="T55" fmla="*/ 470 h 511"/>
                <a:gd name="T56" fmla="*/ 31 w 388"/>
                <a:gd name="T57" fmla="*/ 459 h 511"/>
                <a:gd name="T58" fmla="*/ 19 w 388"/>
                <a:gd name="T59" fmla="*/ 447 h 511"/>
                <a:gd name="T60" fmla="*/ 10 w 388"/>
                <a:gd name="T61" fmla="*/ 434 h 511"/>
                <a:gd name="T62" fmla="*/ 4 w 388"/>
                <a:gd name="T63" fmla="*/ 420 h 511"/>
                <a:gd name="T64" fmla="*/ 0 w 388"/>
                <a:gd name="T65" fmla="*/ 405 h 511"/>
                <a:gd name="T66" fmla="*/ 0 w 388"/>
                <a:gd name="T67" fmla="*/ 392 h 511"/>
                <a:gd name="T68" fmla="*/ 21 w 388"/>
                <a:gd name="T69" fmla="*/ 342 h 511"/>
                <a:gd name="T70" fmla="*/ 44 w 388"/>
                <a:gd name="T71" fmla="*/ 294 h 511"/>
                <a:gd name="T72" fmla="*/ 67 w 388"/>
                <a:gd name="T73" fmla="*/ 244 h 511"/>
                <a:gd name="T74" fmla="*/ 90 w 388"/>
                <a:gd name="T75" fmla="*/ 196 h 511"/>
                <a:gd name="T76" fmla="*/ 114 w 388"/>
                <a:gd name="T77" fmla="*/ 146 h 511"/>
                <a:gd name="T78" fmla="*/ 135 w 388"/>
                <a:gd name="T79" fmla="*/ 98 h 511"/>
                <a:gd name="T80" fmla="*/ 158 w 388"/>
                <a:gd name="T81" fmla="*/ 48 h 511"/>
                <a:gd name="T82" fmla="*/ 181 w 388"/>
                <a:gd name="T83" fmla="*/ 0 h 5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88"/>
                <a:gd name="T127" fmla="*/ 0 h 511"/>
                <a:gd name="T128" fmla="*/ 388 w 388"/>
                <a:gd name="T129" fmla="*/ 511 h 51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88" h="511">
                  <a:moveTo>
                    <a:pt x="181" y="0"/>
                  </a:moveTo>
                  <a:lnTo>
                    <a:pt x="183" y="15"/>
                  </a:lnTo>
                  <a:lnTo>
                    <a:pt x="186" y="29"/>
                  </a:lnTo>
                  <a:lnTo>
                    <a:pt x="194" y="42"/>
                  </a:lnTo>
                  <a:lnTo>
                    <a:pt x="204" y="56"/>
                  </a:lnTo>
                  <a:lnTo>
                    <a:pt x="217" y="67"/>
                  </a:lnTo>
                  <a:lnTo>
                    <a:pt x="231" y="79"/>
                  </a:lnTo>
                  <a:lnTo>
                    <a:pt x="246" y="88"/>
                  </a:lnTo>
                  <a:lnTo>
                    <a:pt x="261" y="96"/>
                  </a:lnTo>
                  <a:lnTo>
                    <a:pt x="279" y="104"/>
                  </a:lnTo>
                  <a:lnTo>
                    <a:pt x="296" y="109"/>
                  </a:lnTo>
                  <a:lnTo>
                    <a:pt x="313" y="111"/>
                  </a:lnTo>
                  <a:lnTo>
                    <a:pt x="330" y="113"/>
                  </a:lnTo>
                  <a:lnTo>
                    <a:pt x="346" y="111"/>
                  </a:lnTo>
                  <a:lnTo>
                    <a:pt x="361" y="109"/>
                  </a:lnTo>
                  <a:lnTo>
                    <a:pt x="375" y="104"/>
                  </a:lnTo>
                  <a:lnTo>
                    <a:pt x="388" y="96"/>
                  </a:lnTo>
                  <a:lnTo>
                    <a:pt x="202" y="497"/>
                  </a:lnTo>
                  <a:lnTo>
                    <a:pt x="188" y="503"/>
                  </a:lnTo>
                  <a:lnTo>
                    <a:pt x="175" y="509"/>
                  </a:lnTo>
                  <a:lnTo>
                    <a:pt x="160" y="511"/>
                  </a:lnTo>
                  <a:lnTo>
                    <a:pt x="142" y="511"/>
                  </a:lnTo>
                  <a:lnTo>
                    <a:pt x="125" y="507"/>
                  </a:lnTo>
                  <a:lnTo>
                    <a:pt x="108" y="503"/>
                  </a:lnTo>
                  <a:lnTo>
                    <a:pt x="90" y="497"/>
                  </a:lnTo>
                  <a:lnTo>
                    <a:pt x="73" y="489"/>
                  </a:lnTo>
                  <a:lnTo>
                    <a:pt x="58" y="480"/>
                  </a:lnTo>
                  <a:lnTo>
                    <a:pt x="43" y="470"/>
                  </a:lnTo>
                  <a:lnTo>
                    <a:pt x="31" y="459"/>
                  </a:lnTo>
                  <a:lnTo>
                    <a:pt x="19" y="447"/>
                  </a:lnTo>
                  <a:lnTo>
                    <a:pt x="10" y="434"/>
                  </a:lnTo>
                  <a:lnTo>
                    <a:pt x="4" y="420"/>
                  </a:lnTo>
                  <a:lnTo>
                    <a:pt x="0" y="405"/>
                  </a:lnTo>
                  <a:lnTo>
                    <a:pt x="0" y="392"/>
                  </a:lnTo>
                  <a:lnTo>
                    <a:pt x="21" y="342"/>
                  </a:lnTo>
                  <a:lnTo>
                    <a:pt x="44" y="294"/>
                  </a:lnTo>
                  <a:lnTo>
                    <a:pt x="67" y="244"/>
                  </a:lnTo>
                  <a:lnTo>
                    <a:pt x="90" y="196"/>
                  </a:lnTo>
                  <a:lnTo>
                    <a:pt x="114" y="146"/>
                  </a:lnTo>
                  <a:lnTo>
                    <a:pt x="135" y="98"/>
                  </a:lnTo>
                  <a:lnTo>
                    <a:pt x="158" y="48"/>
                  </a:lnTo>
                  <a:lnTo>
                    <a:pt x="181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Rectangle 334">
              <a:extLst>
                <a:ext uri="{FF2B5EF4-FFF2-40B4-BE49-F238E27FC236}">
                  <a16:creationId xmlns:a16="http://schemas.microsoft.com/office/drawing/2014/main" id="{CE0EA62C-C7A3-4F0B-8ECB-D9F4E5CA4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" y="2178"/>
              <a:ext cx="8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1F1A17"/>
                  </a:solidFill>
                </a:rPr>
                <a:t>d</a:t>
              </a:r>
              <a:endParaRPr lang="en-US" altLang="en-US"/>
            </a:p>
          </p:txBody>
        </p:sp>
        <p:sp>
          <p:nvSpPr>
            <p:cNvPr id="19667" name="Rectangle 335">
              <a:extLst>
                <a:ext uri="{FF2B5EF4-FFF2-40B4-BE49-F238E27FC236}">
                  <a16:creationId xmlns:a16="http://schemas.microsoft.com/office/drawing/2014/main" id="{BFD09FC9-2A51-4DB5-96DB-897F13551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168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0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19668" name="Rectangle 336">
              <a:extLst>
                <a:ext uri="{FF2B5EF4-FFF2-40B4-BE49-F238E27FC236}">
                  <a16:creationId xmlns:a16="http://schemas.microsoft.com/office/drawing/2014/main" id="{0425CB27-D462-487A-8B8C-62A697735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21"/>
              <a:ext cx="8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>
                  <a:solidFill>
                    <a:srgbClr val="1F1A17"/>
                  </a:solidFill>
                </a:rPr>
                <a:t>d</a:t>
              </a:r>
              <a:endParaRPr lang="en-US" altLang="en-US"/>
            </a:p>
          </p:txBody>
        </p:sp>
        <p:sp>
          <p:nvSpPr>
            <p:cNvPr id="19669" name="Rectangle 337">
              <a:extLst>
                <a:ext uri="{FF2B5EF4-FFF2-40B4-BE49-F238E27FC236}">
                  <a16:creationId xmlns:a16="http://schemas.microsoft.com/office/drawing/2014/main" id="{65C8022B-C7DD-4FCE-B32C-EB7C012CE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" y="1811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0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19670" name="Rectangle 338">
              <a:extLst>
                <a:ext uri="{FF2B5EF4-FFF2-40B4-BE49-F238E27FC236}">
                  <a16:creationId xmlns:a16="http://schemas.microsoft.com/office/drawing/2014/main" id="{94ED5CB6-8244-4BF0-9AFF-802D260F3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920"/>
              <a:ext cx="7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0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9671" name="Rectangle 339">
              <a:extLst>
                <a:ext uri="{FF2B5EF4-FFF2-40B4-BE49-F238E27FC236}">
                  <a16:creationId xmlns:a16="http://schemas.microsoft.com/office/drawing/2014/main" id="{D2136920-BB3C-4F6D-AAEB-A0BA96195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1851"/>
              <a:ext cx="73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2" name="Freeform 340">
              <a:extLst>
                <a:ext uri="{FF2B5EF4-FFF2-40B4-BE49-F238E27FC236}">
                  <a16:creationId xmlns:a16="http://schemas.microsoft.com/office/drawing/2014/main" id="{0E2FA6B2-3AFF-498C-AFDC-754CD9EDF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844"/>
              <a:ext cx="46" cy="23"/>
            </a:xfrm>
            <a:custGeom>
              <a:avLst/>
              <a:gdLst>
                <a:gd name="T0" fmla="*/ 46 w 46"/>
                <a:gd name="T1" fmla="*/ 11 h 23"/>
                <a:gd name="T2" fmla="*/ 0 w 46"/>
                <a:gd name="T3" fmla="*/ 0 h 23"/>
                <a:gd name="T4" fmla="*/ 0 w 46"/>
                <a:gd name="T5" fmla="*/ 0 h 23"/>
                <a:gd name="T6" fmla="*/ 0 w 46"/>
                <a:gd name="T7" fmla="*/ 0 h 23"/>
                <a:gd name="T8" fmla="*/ 0 w 46"/>
                <a:gd name="T9" fmla="*/ 0 h 23"/>
                <a:gd name="T10" fmla="*/ 2 w 46"/>
                <a:gd name="T11" fmla="*/ 2 h 23"/>
                <a:gd name="T12" fmla="*/ 2 w 46"/>
                <a:gd name="T13" fmla="*/ 2 h 23"/>
                <a:gd name="T14" fmla="*/ 2 w 46"/>
                <a:gd name="T15" fmla="*/ 3 h 23"/>
                <a:gd name="T16" fmla="*/ 2 w 46"/>
                <a:gd name="T17" fmla="*/ 3 h 23"/>
                <a:gd name="T18" fmla="*/ 4 w 46"/>
                <a:gd name="T19" fmla="*/ 3 h 23"/>
                <a:gd name="T20" fmla="*/ 4 w 46"/>
                <a:gd name="T21" fmla="*/ 5 h 23"/>
                <a:gd name="T22" fmla="*/ 4 w 46"/>
                <a:gd name="T23" fmla="*/ 5 h 23"/>
                <a:gd name="T24" fmla="*/ 4 w 46"/>
                <a:gd name="T25" fmla="*/ 7 h 23"/>
                <a:gd name="T26" fmla="*/ 4 w 46"/>
                <a:gd name="T27" fmla="*/ 7 h 23"/>
                <a:gd name="T28" fmla="*/ 4 w 46"/>
                <a:gd name="T29" fmla="*/ 7 h 23"/>
                <a:gd name="T30" fmla="*/ 4 w 46"/>
                <a:gd name="T31" fmla="*/ 9 h 23"/>
                <a:gd name="T32" fmla="*/ 4 w 46"/>
                <a:gd name="T33" fmla="*/ 9 h 23"/>
                <a:gd name="T34" fmla="*/ 4 w 46"/>
                <a:gd name="T35" fmla="*/ 11 h 23"/>
                <a:gd name="T36" fmla="*/ 4 w 46"/>
                <a:gd name="T37" fmla="*/ 11 h 23"/>
                <a:gd name="T38" fmla="*/ 4 w 46"/>
                <a:gd name="T39" fmla="*/ 11 h 23"/>
                <a:gd name="T40" fmla="*/ 4 w 46"/>
                <a:gd name="T41" fmla="*/ 13 h 23"/>
                <a:gd name="T42" fmla="*/ 4 w 46"/>
                <a:gd name="T43" fmla="*/ 13 h 23"/>
                <a:gd name="T44" fmla="*/ 4 w 46"/>
                <a:gd name="T45" fmla="*/ 13 h 23"/>
                <a:gd name="T46" fmla="*/ 4 w 46"/>
                <a:gd name="T47" fmla="*/ 15 h 23"/>
                <a:gd name="T48" fmla="*/ 4 w 46"/>
                <a:gd name="T49" fmla="*/ 15 h 23"/>
                <a:gd name="T50" fmla="*/ 4 w 46"/>
                <a:gd name="T51" fmla="*/ 17 h 23"/>
                <a:gd name="T52" fmla="*/ 4 w 46"/>
                <a:gd name="T53" fmla="*/ 17 h 23"/>
                <a:gd name="T54" fmla="*/ 4 w 46"/>
                <a:gd name="T55" fmla="*/ 17 h 23"/>
                <a:gd name="T56" fmla="*/ 2 w 46"/>
                <a:gd name="T57" fmla="*/ 19 h 23"/>
                <a:gd name="T58" fmla="*/ 2 w 46"/>
                <a:gd name="T59" fmla="*/ 19 h 23"/>
                <a:gd name="T60" fmla="*/ 2 w 46"/>
                <a:gd name="T61" fmla="*/ 21 h 23"/>
                <a:gd name="T62" fmla="*/ 2 w 46"/>
                <a:gd name="T63" fmla="*/ 21 h 23"/>
                <a:gd name="T64" fmla="*/ 0 w 46"/>
                <a:gd name="T65" fmla="*/ 21 h 23"/>
                <a:gd name="T66" fmla="*/ 0 w 46"/>
                <a:gd name="T67" fmla="*/ 23 h 23"/>
                <a:gd name="T68" fmla="*/ 0 w 46"/>
                <a:gd name="T69" fmla="*/ 23 h 23"/>
                <a:gd name="T70" fmla="*/ 46 w 46"/>
                <a:gd name="T71" fmla="*/ 11 h 23"/>
                <a:gd name="T72" fmla="*/ 46 w 46"/>
                <a:gd name="T73" fmla="*/ 11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23"/>
                <a:gd name="T113" fmla="*/ 46 w 46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23">
                  <a:moveTo>
                    <a:pt x="46" y="1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3" name="Rectangle 341">
              <a:extLst>
                <a:ext uri="{FF2B5EF4-FFF2-40B4-BE49-F238E27FC236}">
                  <a16:creationId xmlns:a16="http://schemas.microsoft.com/office/drawing/2014/main" id="{C8D1199E-7753-433B-9405-88F8769E4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" y="1945"/>
              <a:ext cx="73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4" name="Freeform 342">
              <a:extLst>
                <a:ext uri="{FF2B5EF4-FFF2-40B4-BE49-F238E27FC236}">
                  <a16:creationId xmlns:a16="http://schemas.microsoft.com/office/drawing/2014/main" id="{89610F21-E78E-41A7-AAC7-263E9C04D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938"/>
              <a:ext cx="47" cy="23"/>
            </a:xfrm>
            <a:custGeom>
              <a:avLst/>
              <a:gdLst>
                <a:gd name="T0" fmla="*/ 47 w 47"/>
                <a:gd name="T1" fmla="*/ 11 h 23"/>
                <a:gd name="T2" fmla="*/ 0 w 47"/>
                <a:gd name="T3" fmla="*/ 0 h 23"/>
                <a:gd name="T4" fmla="*/ 0 w 47"/>
                <a:gd name="T5" fmla="*/ 0 h 23"/>
                <a:gd name="T6" fmla="*/ 0 w 47"/>
                <a:gd name="T7" fmla="*/ 0 h 23"/>
                <a:gd name="T8" fmla="*/ 0 w 47"/>
                <a:gd name="T9" fmla="*/ 0 h 23"/>
                <a:gd name="T10" fmla="*/ 2 w 47"/>
                <a:gd name="T11" fmla="*/ 2 h 23"/>
                <a:gd name="T12" fmla="*/ 2 w 47"/>
                <a:gd name="T13" fmla="*/ 2 h 23"/>
                <a:gd name="T14" fmla="*/ 2 w 47"/>
                <a:gd name="T15" fmla="*/ 4 h 23"/>
                <a:gd name="T16" fmla="*/ 2 w 47"/>
                <a:gd name="T17" fmla="*/ 4 h 23"/>
                <a:gd name="T18" fmla="*/ 4 w 47"/>
                <a:gd name="T19" fmla="*/ 4 h 23"/>
                <a:gd name="T20" fmla="*/ 4 w 47"/>
                <a:gd name="T21" fmla="*/ 5 h 23"/>
                <a:gd name="T22" fmla="*/ 4 w 47"/>
                <a:gd name="T23" fmla="*/ 5 h 23"/>
                <a:gd name="T24" fmla="*/ 4 w 47"/>
                <a:gd name="T25" fmla="*/ 7 h 23"/>
                <a:gd name="T26" fmla="*/ 4 w 47"/>
                <a:gd name="T27" fmla="*/ 7 h 23"/>
                <a:gd name="T28" fmla="*/ 4 w 47"/>
                <a:gd name="T29" fmla="*/ 7 h 23"/>
                <a:gd name="T30" fmla="*/ 4 w 47"/>
                <a:gd name="T31" fmla="*/ 9 h 23"/>
                <a:gd name="T32" fmla="*/ 4 w 47"/>
                <a:gd name="T33" fmla="*/ 9 h 23"/>
                <a:gd name="T34" fmla="*/ 4 w 47"/>
                <a:gd name="T35" fmla="*/ 11 h 23"/>
                <a:gd name="T36" fmla="*/ 4 w 47"/>
                <a:gd name="T37" fmla="*/ 11 h 23"/>
                <a:gd name="T38" fmla="*/ 4 w 47"/>
                <a:gd name="T39" fmla="*/ 11 h 23"/>
                <a:gd name="T40" fmla="*/ 4 w 47"/>
                <a:gd name="T41" fmla="*/ 13 h 23"/>
                <a:gd name="T42" fmla="*/ 4 w 47"/>
                <a:gd name="T43" fmla="*/ 13 h 23"/>
                <a:gd name="T44" fmla="*/ 4 w 47"/>
                <a:gd name="T45" fmla="*/ 15 h 23"/>
                <a:gd name="T46" fmla="*/ 4 w 47"/>
                <a:gd name="T47" fmla="*/ 15 h 23"/>
                <a:gd name="T48" fmla="*/ 4 w 47"/>
                <a:gd name="T49" fmla="*/ 15 h 23"/>
                <a:gd name="T50" fmla="*/ 4 w 47"/>
                <a:gd name="T51" fmla="*/ 17 h 23"/>
                <a:gd name="T52" fmla="*/ 4 w 47"/>
                <a:gd name="T53" fmla="*/ 17 h 23"/>
                <a:gd name="T54" fmla="*/ 4 w 47"/>
                <a:gd name="T55" fmla="*/ 19 h 23"/>
                <a:gd name="T56" fmla="*/ 2 w 47"/>
                <a:gd name="T57" fmla="*/ 19 h 23"/>
                <a:gd name="T58" fmla="*/ 2 w 47"/>
                <a:gd name="T59" fmla="*/ 19 h 23"/>
                <a:gd name="T60" fmla="*/ 2 w 47"/>
                <a:gd name="T61" fmla="*/ 21 h 23"/>
                <a:gd name="T62" fmla="*/ 2 w 47"/>
                <a:gd name="T63" fmla="*/ 21 h 23"/>
                <a:gd name="T64" fmla="*/ 0 w 47"/>
                <a:gd name="T65" fmla="*/ 23 h 23"/>
                <a:gd name="T66" fmla="*/ 0 w 47"/>
                <a:gd name="T67" fmla="*/ 23 h 23"/>
                <a:gd name="T68" fmla="*/ 0 w 47"/>
                <a:gd name="T69" fmla="*/ 23 h 23"/>
                <a:gd name="T70" fmla="*/ 47 w 47"/>
                <a:gd name="T71" fmla="*/ 11 h 23"/>
                <a:gd name="T72" fmla="*/ 47 w 47"/>
                <a:gd name="T73" fmla="*/ 11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7"/>
                <a:gd name="T112" fmla="*/ 0 h 23"/>
                <a:gd name="T113" fmla="*/ 47 w 47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7" h="23">
                  <a:moveTo>
                    <a:pt x="47" y="1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5" name="Freeform 343">
              <a:extLst>
                <a:ext uri="{FF2B5EF4-FFF2-40B4-BE49-F238E27FC236}">
                  <a16:creationId xmlns:a16="http://schemas.microsoft.com/office/drawing/2014/main" id="{A1522357-6388-46C7-8BB9-038A59577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1878"/>
              <a:ext cx="453" cy="273"/>
            </a:xfrm>
            <a:custGeom>
              <a:avLst/>
              <a:gdLst>
                <a:gd name="T0" fmla="*/ 449 w 453"/>
                <a:gd name="T1" fmla="*/ 0 h 273"/>
                <a:gd name="T2" fmla="*/ 0 w 453"/>
                <a:gd name="T3" fmla="*/ 265 h 273"/>
                <a:gd name="T4" fmla="*/ 6 w 453"/>
                <a:gd name="T5" fmla="*/ 273 h 273"/>
                <a:gd name="T6" fmla="*/ 453 w 453"/>
                <a:gd name="T7" fmla="*/ 8 h 273"/>
                <a:gd name="T8" fmla="*/ 449 w 45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3"/>
                <a:gd name="T16" fmla="*/ 0 h 273"/>
                <a:gd name="T17" fmla="*/ 453 w 453"/>
                <a:gd name="T18" fmla="*/ 273 h 2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3" h="273">
                  <a:moveTo>
                    <a:pt x="449" y="0"/>
                  </a:moveTo>
                  <a:lnTo>
                    <a:pt x="0" y="265"/>
                  </a:lnTo>
                  <a:lnTo>
                    <a:pt x="6" y="273"/>
                  </a:lnTo>
                  <a:lnTo>
                    <a:pt x="453" y="8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6" name="Freeform 344">
              <a:extLst>
                <a:ext uri="{FF2B5EF4-FFF2-40B4-BE49-F238E27FC236}">
                  <a16:creationId xmlns:a16="http://schemas.microsoft.com/office/drawing/2014/main" id="{DCCE2979-BC8D-48E4-892D-E4293F4A4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67"/>
              <a:ext cx="65" cy="46"/>
            </a:xfrm>
            <a:custGeom>
              <a:avLst/>
              <a:gdLst>
                <a:gd name="T0" fmla="*/ 65 w 65"/>
                <a:gd name="T1" fmla="*/ 0 h 46"/>
                <a:gd name="T2" fmla="*/ 0 w 65"/>
                <a:gd name="T3" fmla="*/ 17 h 46"/>
                <a:gd name="T4" fmla="*/ 0 w 65"/>
                <a:gd name="T5" fmla="*/ 17 h 46"/>
                <a:gd name="T6" fmla="*/ 2 w 65"/>
                <a:gd name="T7" fmla="*/ 17 h 46"/>
                <a:gd name="T8" fmla="*/ 4 w 65"/>
                <a:gd name="T9" fmla="*/ 19 h 46"/>
                <a:gd name="T10" fmla="*/ 4 w 65"/>
                <a:gd name="T11" fmla="*/ 19 h 46"/>
                <a:gd name="T12" fmla="*/ 6 w 65"/>
                <a:gd name="T13" fmla="*/ 19 h 46"/>
                <a:gd name="T14" fmla="*/ 6 w 65"/>
                <a:gd name="T15" fmla="*/ 21 h 46"/>
                <a:gd name="T16" fmla="*/ 7 w 65"/>
                <a:gd name="T17" fmla="*/ 21 h 46"/>
                <a:gd name="T18" fmla="*/ 7 w 65"/>
                <a:gd name="T19" fmla="*/ 21 h 46"/>
                <a:gd name="T20" fmla="*/ 9 w 65"/>
                <a:gd name="T21" fmla="*/ 23 h 46"/>
                <a:gd name="T22" fmla="*/ 9 w 65"/>
                <a:gd name="T23" fmla="*/ 23 h 46"/>
                <a:gd name="T24" fmla="*/ 11 w 65"/>
                <a:gd name="T25" fmla="*/ 23 h 46"/>
                <a:gd name="T26" fmla="*/ 11 w 65"/>
                <a:gd name="T27" fmla="*/ 25 h 46"/>
                <a:gd name="T28" fmla="*/ 13 w 65"/>
                <a:gd name="T29" fmla="*/ 25 h 46"/>
                <a:gd name="T30" fmla="*/ 13 w 65"/>
                <a:gd name="T31" fmla="*/ 27 h 46"/>
                <a:gd name="T32" fmla="*/ 13 w 65"/>
                <a:gd name="T33" fmla="*/ 27 h 46"/>
                <a:gd name="T34" fmla="*/ 15 w 65"/>
                <a:gd name="T35" fmla="*/ 27 h 46"/>
                <a:gd name="T36" fmla="*/ 15 w 65"/>
                <a:gd name="T37" fmla="*/ 28 h 46"/>
                <a:gd name="T38" fmla="*/ 15 w 65"/>
                <a:gd name="T39" fmla="*/ 28 h 46"/>
                <a:gd name="T40" fmla="*/ 15 w 65"/>
                <a:gd name="T41" fmla="*/ 30 h 46"/>
                <a:gd name="T42" fmla="*/ 17 w 65"/>
                <a:gd name="T43" fmla="*/ 30 h 46"/>
                <a:gd name="T44" fmla="*/ 17 w 65"/>
                <a:gd name="T45" fmla="*/ 32 h 46"/>
                <a:gd name="T46" fmla="*/ 17 w 65"/>
                <a:gd name="T47" fmla="*/ 32 h 46"/>
                <a:gd name="T48" fmla="*/ 17 w 65"/>
                <a:gd name="T49" fmla="*/ 34 h 46"/>
                <a:gd name="T50" fmla="*/ 17 w 65"/>
                <a:gd name="T51" fmla="*/ 34 h 46"/>
                <a:gd name="T52" fmla="*/ 17 w 65"/>
                <a:gd name="T53" fmla="*/ 36 h 46"/>
                <a:gd name="T54" fmla="*/ 17 w 65"/>
                <a:gd name="T55" fmla="*/ 38 h 46"/>
                <a:gd name="T56" fmla="*/ 17 w 65"/>
                <a:gd name="T57" fmla="*/ 38 h 46"/>
                <a:gd name="T58" fmla="*/ 17 w 65"/>
                <a:gd name="T59" fmla="*/ 40 h 46"/>
                <a:gd name="T60" fmla="*/ 17 w 65"/>
                <a:gd name="T61" fmla="*/ 40 h 46"/>
                <a:gd name="T62" fmla="*/ 17 w 65"/>
                <a:gd name="T63" fmla="*/ 42 h 46"/>
                <a:gd name="T64" fmla="*/ 17 w 65"/>
                <a:gd name="T65" fmla="*/ 44 h 46"/>
                <a:gd name="T66" fmla="*/ 17 w 65"/>
                <a:gd name="T67" fmla="*/ 44 h 46"/>
                <a:gd name="T68" fmla="*/ 17 w 65"/>
                <a:gd name="T69" fmla="*/ 46 h 46"/>
                <a:gd name="T70" fmla="*/ 65 w 65"/>
                <a:gd name="T71" fmla="*/ 0 h 46"/>
                <a:gd name="T72" fmla="*/ 65 w 6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5"/>
                <a:gd name="T112" fmla="*/ 0 h 46"/>
                <a:gd name="T113" fmla="*/ 65 w 65"/>
                <a:gd name="T114" fmla="*/ 46 h 4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5" h="46">
                  <a:moveTo>
                    <a:pt x="65" y="0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7" y="32"/>
                  </a:lnTo>
                  <a:lnTo>
                    <a:pt x="17" y="34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7" y="4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7" name="Line 345">
              <a:extLst>
                <a:ext uri="{FF2B5EF4-FFF2-40B4-BE49-F238E27FC236}">
                  <a16:creationId xmlns:a16="http://schemas.microsoft.com/office/drawing/2014/main" id="{37BC1BE8-D9C0-4014-A88E-3FEC8AD9DF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25" y="1711"/>
              <a:ext cx="183" cy="392"/>
            </a:xfrm>
            <a:prstGeom prst="line">
              <a:avLst/>
            </a:pr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8" name="Line 346">
              <a:extLst>
                <a:ext uri="{FF2B5EF4-FFF2-40B4-BE49-F238E27FC236}">
                  <a16:creationId xmlns:a16="http://schemas.microsoft.com/office/drawing/2014/main" id="{29DBF65A-A7DA-436C-A012-863861613F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33" y="1805"/>
              <a:ext cx="178" cy="386"/>
            </a:xfrm>
            <a:prstGeom prst="line">
              <a:avLst/>
            </a:pr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9" name="Freeform 347">
              <a:extLst>
                <a:ext uri="{FF2B5EF4-FFF2-40B4-BE49-F238E27FC236}">
                  <a16:creationId xmlns:a16="http://schemas.microsoft.com/office/drawing/2014/main" id="{2D934DD5-A4C2-4647-8A74-EE6F0EBCF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991"/>
              <a:ext cx="79" cy="158"/>
            </a:xfrm>
            <a:custGeom>
              <a:avLst/>
              <a:gdLst>
                <a:gd name="T0" fmla="*/ 71 w 79"/>
                <a:gd name="T1" fmla="*/ 0 h 158"/>
                <a:gd name="T2" fmla="*/ 0 w 79"/>
                <a:gd name="T3" fmla="*/ 156 h 158"/>
                <a:gd name="T4" fmla="*/ 6 w 79"/>
                <a:gd name="T5" fmla="*/ 158 h 158"/>
                <a:gd name="T6" fmla="*/ 79 w 79"/>
                <a:gd name="T7" fmla="*/ 2 h 158"/>
                <a:gd name="T8" fmla="*/ 71 w 79"/>
                <a:gd name="T9" fmla="*/ 0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58"/>
                <a:gd name="T17" fmla="*/ 79 w 79"/>
                <a:gd name="T18" fmla="*/ 158 h 1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58">
                  <a:moveTo>
                    <a:pt x="71" y="0"/>
                  </a:moveTo>
                  <a:lnTo>
                    <a:pt x="0" y="156"/>
                  </a:lnTo>
                  <a:lnTo>
                    <a:pt x="6" y="158"/>
                  </a:lnTo>
                  <a:lnTo>
                    <a:pt x="79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0" name="Freeform 348">
              <a:extLst>
                <a:ext uri="{FF2B5EF4-FFF2-40B4-BE49-F238E27FC236}">
                  <a16:creationId xmlns:a16="http://schemas.microsoft.com/office/drawing/2014/main" id="{31D3F8AA-FE1B-41F6-8119-7F34F98F5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966"/>
              <a:ext cx="25" cy="41"/>
            </a:xfrm>
            <a:custGeom>
              <a:avLst/>
              <a:gdLst>
                <a:gd name="T0" fmla="*/ 25 w 25"/>
                <a:gd name="T1" fmla="*/ 0 h 41"/>
                <a:gd name="T2" fmla="*/ 0 w 25"/>
                <a:gd name="T3" fmla="*/ 31 h 41"/>
                <a:gd name="T4" fmla="*/ 0 w 25"/>
                <a:gd name="T5" fmla="*/ 31 h 41"/>
                <a:gd name="T6" fmla="*/ 2 w 25"/>
                <a:gd name="T7" fmla="*/ 31 h 41"/>
                <a:gd name="T8" fmla="*/ 2 w 25"/>
                <a:gd name="T9" fmla="*/ 31 h 41"/>
                <a:gd name="T10" fmla="*/ 4 w 25"/>
                <a:gd name="T11" fmla="*/ 31 h 41"/>
                <a:gd name="T12" fmla="*/ 4 w 25"/>
                <a:gd name="T13" fmla="*/ 31 h 41"/>
                <a:gd name="T14" fmla="*/ 6 w 25"/>
                <a:gd name="T15" fmla="*/ 31 h 41"/>
                <a:gd name="T16" fmla="*/ 6 w 25"/>
                <a:gd name="T17" fmla="*/ 31 h 41"/>
                <a:gd name="T18" fmla="*/ 6 w 25"/>
                <a:gd name="T19" fmla="*/ 31 h 41"/>
                <a:gd name="T20" fmla="*/ 8 w 25"/>
                <a:gd name="T21" fmla="*/ 31 h 41"/>
                <a:gd name="T22" fmla="*/ 8 w 25"/>
                <a:gd name="T23" fmla="*/ 31 h 41"/>
                <a:gd name="T24" fmla="*/ 10 w 25"/>
                <a:gd name="T25" fmla="*/ 31 h 41"/>
                <a:gd name="T26" fmla="*/ 10 w 25"/>
                <a:gd name="T27" fmla="*/ 31 h 41"/>
                <a:gd name="T28" fmla="*/ 10 w 25"/>
                <a:gd name="T29" fmla="*/ 31 h 41"/>
                <a:gd name="T30" fmla="*/ 12 w 25"/>
                <a:gd name="T31" fmla="*/ 31 h 41"/>
                <a:gd name="T32" fmla="*/ 12 w 25"/>
                <a:gd name="T33" fmla="*/ 31 h 41"/>
                <a:gd name="T34" fmla="*/ 12 w 25"/>
                <a:gd name="T35" fmla="*/ 33 h 41"/>
                <a:gd name="T36" fmla="*/ 14 w 25"/>
                <a:gd name="T37" fmla="*/ 33 h 41"/>
                <a:gd name="T38" fmla="*/ 14 w 25"/>
                <a:gd name="T39" fmla="*/ 33 h 41"/>
                <a:gd name="T40" fmla="*/ 14 w 25"/>
                <a:gd name="T41" fmla="*/ 33 h 41"/>
                <a:gd name="T42" fmla="*/ 14 w 25"/>
                <a:gd name="T43" fmla="*/ 33 h 41"/>
                <a:gd name="T44" fmla="*/ 16 w 25"/>
                <a:gd name="T45" fmla="*/ 35 h 41"/>
                <a:gd name="T46" fmla="*/ 16 w 25"/>
                <a:gd name="T47" fmla="*/ 35 h 41"/>
                <a:gd name="T48" fmla="*/ 16 w 25"/>
                <a:gd name="T49" fmla="*/ 35 h 41"/>
                <a:gd name="T50" fmla="*/ 18 w 25"/>
                <a:gd name="T51" fmla="*/ 35 h 41"/>
                <a:gd name="T52" fmla="*/ 18 w 25"/>
                <a:gd name="T53" fmla="*/ 37 h 41"/>
                <a:gd name="T54" fmla="*/ 18 w 25"/>
                <a:gd name="T55" fmla="*/ 37 h 41"/>
                <a:gd name="T56" fmla="*/ 18 w 25"/>
                <a:gd name="T57" fmla="*/ 37 h 41"/>
                <a:gd name="T58" fmla="*/ 20 w 25"/>
                <a:gd name="T59" fmla="*/ 39 h 41"/>
                <a:gd name="T60" fmla="*/ 20 w 25"/>
                <a:gd name="T61" fmla="*/ 41 h 41"/>
                <a:gd name="T62" fmla="*/ 25 w 25"/>
                <a:gd name="T63" fmla="*/ 0 h 41"/>
                <a:gd name="T64" fmla="*/ 25 w 25"/>
                <a:gd name="T65" fmla="*/ 0 h 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"/>
                <a:gd name="T100" fmla="*/ 0 h 41"/>
                <a:gd name="T101" fmla="*/ 25 w 25"/>
                <a:gd name="T102" fmla="*/ 41 h 4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" h="41">
                  <a:moveTo>
                    <a:pt x="25" y="0"/>
                  </a:moveTo>
                  <a:lnTo>
                    <a:pt x="0" y="31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20" y="39"/>
                  </a:lnTo>
                  <a:lnTo>
                    <a:pt x="20" y="4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1" name="Freeform 349">
              <a:extLst>
                <a:ext uri="{FF2B5EF4-FFF2-40B4-BE49-F238E27FC236}">
                  <a16:creationId xmlns:a16="http://schemas.microsoft.com/office/drawing/2014/main" id="{E0E6A257-CE8E-4FB7-BC4D-54F0D308E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974"/>
              <a:ext cx="44" cy="83"/>
            </a:xfrm>
            <a:custGeom>
              <a:avLst/>
              <a:gdLst>
                <a:gd name="T0" fmla="*/ 39 w 44"/>
                <a:gd name="T1" fmla="*/ 0 h 83"/>
                <a:gd name="T2" fmla="*/ 44 w 44"/>
                <a:gd name="T3" fmla="*/ 2 h 83"/>
                <a:gd name="T4" fmla="*/ 6 w 44"/>
                <a:gd name="T5" fmla="*/ 83 h 83"/>
                <a:gd name="T6" fmla="*/ 0 w 44"/>
                <a:gd name="T7" fmla="*/ 81 h 83"/>
                <a:gd name="T8" fmla="*/ 39 w 44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83"/>
                <a:gd name="T17" fmla="*/ 44 w 44"/>
                <a:gd name="T18" fmla="*/ 83 h 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83">
                  <a:moveTo>
                    <a:pt x="39" y="0"/>
                  </a:moveTo>
                  <a:lnTo>
                    <a:pt x="44" y="2"/>
                  </a:lnTo>
                  <a:lnTo>
                    <a:pt x="6" y="83"/>
                  </a:lnTo>
                  <a:lnTo>
                    <a:pt x="0" y="8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Freeform 350">
              <a:extLst>
                <a:ext uri="{FF2B5EF4-FFF2-40B4-BE49-F238E27FC236}">
                  <a16:creationId xmlns:a16="http://schemas.microsoft.com/office/drawing/2014/main" id="{062F528B-0B46-4531-AD84-CBD19E5F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945"/>
              <a:ext cx="10" cy="8"/>
            </a:xfrm>
            <a:custGeom>
              <a:avLst/>
              <a:gdLst>
                <a:gd name="T0" fmla="*/ 4 w 10"/>
                <a:gd name="T1" fmla="*/ 0 h 8"/>
                <a:gd name="T2" fmla="*/ 10 w 10"/>
                <a:gd name="T3" fmla="*/ 2 h 8"/>
                <a:gd name="T4" fmla="*/ 6 w 10"/>
                <a:gd name="T5" fmla="*/ 8 h 8"/>
                <a:gd name="T6" fmla="*/ 0 w 10"/>
                <a:gd name="T7" fmla="*/ 6 h 8"/>
                <a:gd name="T8" fmla="*/ 4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8"/>
                <a:gd name="T17" fmla="*/ 10 w 10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8">
                  <a:moveTo>
                    <a:pt x="4" y="0"/>
                  </a:moveTo>
                  <a:lnTo>
                    <a:pt x="10" y="2"/>
                  </a:lnTo>
                  <a:lnTo>
                    <a:pt x="6" y="8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3" name="Freeform 351">
              <a:extLst>
                <a:ext uri="{FF2B5EF4-FFF2-40B4-BE49-F238E27FC236}">
                  <a16:creationId xmlns:a16="http://schemas.microsoft.com/office/drawing/2014/main" id="{EFFDB1B5-D659-4070-BDC4-28AC1A288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1842"/>
              <a:ext cx="44" cy="82"/>
            </a:xfrm>
            <a:custGeom>
              <a:avLst/>
              <a:gdLst>
                <a:gd name="T0" fmla="*/ 38 w 44"/>
                <a:gd name="T1" fmla="*/ 0 h 82"/>
                <a:gd name="T2" fmla="*/ 44 w 44"/>
                <a:gd name="T3" fmla="*/ 2 h 82"/>
                <a:gd name="T4" fmla="*/ 5 w 44"/>
                <a:gd name="T5" fmla="*/ 82 h 82"/>
                <a:gd name="T6" fmla="*/ 0 w 44"/>
                <a:gd name="T7" fmla="*/ 80 h 82"/>
                <a:gd name="T8" fmla="*/ 38 w 44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82"/>
                <a:gd name="T17" fmla="*/ 44 w 44"/>
                <a:gd name="T18" fmla="*/ 82 h 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82">
                  <a:moveTo>
                    <a:pt x="38" y="0"/>
                  </a:moveTo>
                  <a:lnTo>
                    <a:pt x="44" y="2"/>
                  </a:lnTo>
                  <a:lnTo>
                    <a:pt x="5" y="82"/>
                  </a:lnTo>
                  <a:lnTo>
                    <a:pt x="0" y="8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4" name="Freeform 352">
              <a:extLst>
                <a:ext uri="{FF2B5EF4-FFF2-40B4-BE49-F238E27FC236}">
                  <a16:creationId xmlns:a16="http://schemas.microsoft.com/office/drawing/2014/main" id="{A106BD91-56C3-4CB8-A175-E0FA3A080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813"/>
              <a:ext cx="9" cy="8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2 h 8"/>
                <a:gd name="T4" fmla="*/ 5 w 9"/>
                <a:gd name="T5" fmla="*/ 8 h 8"/>
                <a:gd name="T6" fmla="*/ 0 w 9"/>
                <a:gd name="T7" fmla="*/ 6 h 8"/>
                <a:gd name="T8" fmla="*/ 3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lnTo>
                    <a:pt x="9" y="2"/>
                  </a:lnTo>
                  <a:lnTo>
                    <a:pt x="5" y="8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5" name="Freeform 353">
              <a:extLst>
                <a:ext uri="{FF2B5EF4-FFF2-40B4-BE49-F238E27FC236}">
                  <a16:creationId xmlns:a16="http://schemas.microsoft.com/office/drawing/2014/main" id="{2550F50A-6431-43A7-A0F5-AA3ABB0A2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707"/>
              <a:ext cx="44" cy="85"/>
            </a:xfrm>
            <a:custGeom>
              <a:avLst/>
              <a:gdLst>
                <a:gd name="T0" fmla="*/ 38 w 44"/>
                <a:gd name="T1" fmla="*/ 0 h 85"/>
                <a:gd name="T2" fmla="*/ 44 w 44"/>
                <a:gd name="T3" fmla="*/ 4 h 85"/>
                <a:gd name="T4" fmla="*/ 6 w 44"/>
                <a:gd name="T5" fmla="*/ 85 h 85"/>
                <a:gd name="T6" fmla="*/ 0 w 44"/>
                <a:gd name="T7" fmla="*/ 83 h 85"/>
                <a:gd name="T8" fmla="*/ 38 w 44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85"/>
                <a:gd name="T17" fmla="*/ 44 w 44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85">
                  <a:moveTo>
                    <a:pt x="38" y="0"/>
                  </a:moveTo>
                  <a:lnTo>
                    <a:pt x="44" y="4"/>
                  </a:lnTo>
                  <a:lnTo>
                    <a:pt x="6" y="85"/>
                  </a:lnTo>
                  <a:lnTo>
                    <a:pt x="0" y="8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Freeform 354">
              <a:extLst>
                <a:ext uri="{FF2B5EF4-FFF2-40B4-BE49-F238E27FC236}">
                  <a16:creationId xmlns:a16="http://schemas.microsoft.com/office/drawing/2014/main" id="{5FC433F3-B53F-43C8-83F4-E3F0CC611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1679"/>
              <a:ext cx="10" cy="9"/>
            </a:xfrm>
            <a:custGeom>
              <a:avLst/>
              <a:gdLst>
                <a:gd name="T0" fmla="*/ 4 w 10"/>
                <a:gd name="T1" fmla="*/ 0 h 9"/>
                <a:gd name="T2" fmla="*/ 10 w 10"/>
                <a:gd name="T3" fmla="*/ 3 h 9"/>
                <a:gd name="T4" fmla="*/ 6 w 10"/>
                <a:gd name="T5" fmla="*/ 9 h 9"/>
                <a:gd name="T6" fmla="*/ 0 w 10"/>
                <a:gd name="T7" fmla="*/ 5 h 9"/>
                <a:gd name="T8" fmla="*/ 4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4" y="0"/>
                  </a:moveTo>
                  <a:lnTo>
                    <a:pt x="10" y="3"/>
                  </a:lnTo>
                  <a:lnTo>
                    <a:pt x="6" y="9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7" name="Freeform 355">
              <a:extLst>
                <a:ext uri="{FF2B5EF4-FFF2-40B4-BE49-F238E27FC236}">
                  <a16:creationId xmlns:a16="http://schemas.microsoft.com/office/drawing/2014/main" id="{F0A68534-D7EF-4DAA-8017-245B84434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619"/>
              <a:ext cx="24" cy="40"/>
            </a:xfrm>
            <a:custGeom>
              <a:avLst/>
              <a:gdLst>
                <a:gd name="T0" fmla="*/ 18 w 24"/>
                <a:gd name="T1" fmla="*/ 0 h 40"/>
                <a:gd name="T2" fmla="*/ 0 w 24"/>
                <a:gd name="T3" fmla="*/ 37 h 40"/>
                <a:gd name="T4" fmla="*/ 6 w 24"/>
                <a:gd name="T5" fmla="*/ 40 h 40"/>
                <a:gd name="T6" fmla="*/ 24 w 24"/>
                <a:gd name="T7" fmla="*/ 4 h 40"/>
                <a:gd name="T8" fmla="*/ 18 w 24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40"/>
                <a:gd name="T17" fmla="*/ 24 w 24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40">
                  <a:moveTo>
                    <a:pt x="18" y="0"/>
                  </a:moveTo>
                  <a:lnTo>
                    <a:pt x="0" y="37"/>
                  </a:lnTo>
                  <a:lnTo>
                    <a:pt x="6" y="40"/>
                  </a:lnTo>
                  <a:lnTo>
                    <a:pt x="24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8" name="Freeform 356">
              <a:extLst>
                <a:ext uri="{FF2B5EF4-FFF2-40B4-BE49-F238E27FC236}">
                  <a16:creationId xmlns:a16="http://schemas.microsoft.com/office/drawing/2014/main" id="{6AC04D4A-3A1F-45B1-8965-7EB9150C5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688"/>
              <a:ext cx="209" cy="142"/>
            </a:xfrm>
            <a:custGeom>
              <a:avLst/>
              <a:gdLst>
                <a:gd name="T0" fmla="*/ 128 w 209"/>
                <a:gd name="T1" fmla="*/ 17 h 142"/>
                <a:gd name="T2" fmla="*/ 149 w 209"/>
                <a:gd name="T3" fmla="*/ 29 h 142"/>
                <a:gd name="T4" fmla="*/ 167 w 209"/>
                <a:gd name="T5" fmla="*/ 40 h 142"/>
                <a:gd name="T6" fmla="*/ 182 w 209"/>
                <a:gd name="T7" fmla="*/ 54 h 142"/>
                <a:gd name="T8" fmla="*/ 194 w 209"/>
                <a:gd name="T9" fmla="*/ 67 h 142"/>
                <a:gd name="T10" fmla="*/ 203 w 209"/>
                <a:gd name="T11" fmla="*/ 81 h 142"/>
                <a:gd name="T12" fmla="*/ 209 w 209"/>
                <a:gd name="T13" fmla="*/ 94 h 142"/>
                <a:gd name="T14" fmla="*/ 209 w 209"/>
                <a:gd name="T15" fmla="*/ 100 h 142"/>
                <a:gd name="T16" fmla="*/ 209 w 209"/>
                <a:gd name="T17" fmla="*/ 108 h 142"/>
                <a:gd name="T18" fmla="*/ 209 w 209"/>
                <a:gd name="T19" fmla="*/ 113 h 142"/>
                <a:gd name="T20" fmla="*/ 207 w 209"/>
                <a:gd name="T21" fmla="*/ 119 h 142"/>
                <a:gd name="T22" fmla="*/ 203 w 209"/>
                <a:gd name="T23" fmla="*/ 123 h 142"/>
                <a:gd name="T24" fmla="*/ 199 w 209"/>
                <a:gd name="T25" fmla="*/ 129 h 142"/>
                <a:gd name="T26" fmla="*/ 196 w 209"/>
                <a:gd name="T27" fmla="*/ 133 h 142"/>
                <a:gd name="T28" fmla="*/ 190 w 209"/>
                <a:gd name="T29" fmla="*/ 135 h 142"/>
                <a:gd name="T30" fmla="*/ 176 w 209"/>
                <a:gd name="T31" fmla="*/ 140 h 142"/>
                <a:gd name="T32" fmla="*/ 159 w 209"/>
                <a:gd name="T33" fmla="*/ 142 h 142"/>
                <a:gd name="T34" fmla="*/ 142 w 209"/>
                <a:gd name="T35" fmla="*/ 140 h 142"/>
                <a:gd name="T36" fmla="*/ 123 w 209"/>
                <a:gd name="T37" fmla="*/ 138 h 142"/>
                <a:gd name="T38" fmla="*/ 101 w 209"/>
                <a:gd name="T39" fmla="*/ 133 h 142"/>
                <a:gd name="T40" fmla="*/ 80 w 209"/>
                <a:gd name="T41" fmla="*/ 123 h 142"/>
                <a:gd name="T42" fmla="*/ 59 w 209"/>
                <a:gd name="T43" fmla="*/ 113 h 142"/>
                <a:gd name="T44" fmla="*/ 42 w 209"/>
                <a:gd name="T45" fmla="*/ 102 h 142"/>
                <a:gd name="T46" fmla="*/ 27 w 209"/>
                <a:gd name="T47" fmla="*/ 88 h 142"/>
                <a:gd name="T48" fmla="*/ 15 w 209"/>
                <a:gd name="T49" fmla="*/ 75 h 142"/>
                <a:gd name="T50" fmla="*/ 5 w 209"/>
                <a:gd name="T51" fmla="*/ 62 h 142"/>
                <a:gd name="T52" fmla="*/ 2 w 209"/>
                <a:gd name="T53" fmla="*/ 48 h 142"/>
                <a:gd name="T54" fmla="*/ 0 w 209"/>
                <a:gd name="T55" fmla="*/ 42 h 142"/>
                <a:gd name="T56" fmla="*/ 0 w 209"/>
                <a:gd name="T57" fmla="*/ 35 h 142"/>
                <a:gd name="T58" fmla="*/ 0 w 209"/>
                <a:gd name="T59" fmla="*/ 29 h 142"/>
                <a:gd name="T60" fmla="*/ 2 w 209"/>
                <a:gd name="T61" fmla="*/ 23 h 142"/>
                <a:gd name="T62" fmla="*/ 5 w 209"/>
                <a:gd name="T63" fmla="*/ 19 h 142"/>
                <a:gd name="T64" fmla="*/ 9 w 209"/>
                <a:gd name="T65" fmla="*/ 14 h 142"/>
                <a:gd name="T66" fmla="*/ 15 w 209"/>
                <a:gd name="T67" fmla="*/ 10 h 142"/>
                <a:gd name="T68" fmla="*/ 21 w 209"/>
                <a:gd name="T69" fmla="*/ 8 h 142"/>
                <a:gd name="T70" fmla="*/ 34 w 209"/>
                <a:gd name="T71" fmla="*/ 2 h 142"/>
                <a:gd name="T72" fmla="*/ 50 w 209"/>
                <a:gd name="T73" fmla="*/ 0 h 142"/>
                <a:gd name="T74" fmla="*/ 67 w 209"/>
                <a:gd name="T75" fmla="*/ 0 h 142"/>
                <a:gd name="T76" fmla="*/ 88 w 209"/>
                <a:gd name="T77" fmla="*/ 4 h 142"/>
                <a:gd name="T78" fmla="*/ 107 w 209"/>
                <a:gd name="T79" fmla="*/ 10 h 142"/>
                <a:gd name="T80" fmla="*/ 128 w 209"/>
                <a:gd name="T81" fmla="*/ 17 h 1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"/>
                <a:gd name="T124" fmla="*/ 0 h 142"/>
                <a:gd name="T125" fmla="*/ 209 w 209"/>
                <a:gd name="T126" fmla="*/ 142 h 14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" h="142">
                  <a:moveTo>
                    <a:pt x="128" y="17"/>
                  </a:moveTo>
                  <a:lnTo>
                    <a:pt x="149" y="29"/>
                  </a:lnTo>
                  <a:lnTo>
                    <a:pt x="167" y="40"/>
                  </a:lnTo>
                  <a:lnTo>
                    <a:pt x="182" y="54"/>
                  </a:lnTo>
                  <a:lnTo>
                    <a:pt x="194" y="67"/>
                  </a:lnTo>
                  <a:lnTo>
                    <a:pt x="203" y="81"/>
                  </a:lnTo>
                  <a:lnTo>
                    <a:pt x="209" y="94"/>
                  </a:lnTo>
                  <a:lnTo>
                    <a:pt x="209" y="100"/>
                  </a:lnTo>
                  <a:lnTo>
                    <a:pt x="209" y="108"/>
                  </a:lnTo>
                  <a:lnTo>
                    <a:pt x="209" y="113"/>
                  </a:lnTo>
                  <a:lnTo>
                    <a:pt x="207" y="119"/>
                  </a:lnTo>
                  <a:lnTo>
                    <a:pt x="203" y="123"/>
                  </a:lnTo>
                  <a:lnTo>
                    <a:pt x="199" y="129"/>
                  </a:lnTo>
                  <a:lnTo>
                    <a:pt x="196" y="133"/>
                  </a:lnTo>
                  <a:lnTo>
                    <a:pt x="190" y="135"/>
                  </a:lnTo>
                  <a:lnTo>
                    <a:pt x="176" y="140"/>
                  </a:lnTo>
                  <a:lnTo>
                    <a:pt x="159" y="142"/>
                  </a:lnTo>
                  <a:lnTo>
                    <a:pt x="142" y="140"/>
                  </a:lnTo>
                  <a:lnTo>
                    <a:pt x="123" y="138"/>
                  </a:lnTo>
                  <a:lnTo>
                    <a:pt x="101" y="133"/>
                  </a:lnTo>
                  <a:lnTo>
                    <a:pt x="80" y="123"/>
                  </a:lnTo>
                  <a:lnTo>
                    <a:pt x="59" y="113"/>
                  </a:lnTo>
                  <a:lnTo>
                    <a:pt x="42" y="102"/>
                  </a:lnTo>
                  <a:lnTo>
                    <a:pt x="27" y="88"/>
                  </a:lnTo>
                  <a:lnTo>
                    <a:pt x="15" y="75"/>
                  </a:lnTo>
                  <a:lnTo>
                    <a:pt x="5" y="62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2" y="23"/>
                  </a:lnTo>
                  <a:lnTo>
                    <a:pt x="5" y="19"/>
                  </a:lnTo>
                  <a:lnTo>
                    <a:pt x="9" y="14"/>
                  </a:lnTo>
                  <a:lnTo>
                    <a:pt x="15" y="10"/>
                  </a:lnTo>
                  <a:lnTo>
                    <a:pt x="21" y="8"/>
                  </a:lnTo>
                  <a:lnTo>
                    <a:pt x="34" y="2"/>
                  </a:lnTo>
                  <a:lnTo>
                    <a:pt x="50" y="0"/>
                  </a:lnTo>
                  <a:lnTo>
                    <a:pt x="67" y="0"/>
                  </a:lnTo>
                  <a:lnTo>
                    <a:pt x="88" y="4"/>
                  </a:lnTo>
                  <a:lnTo>
                    <a:pt x="107" y="10"/>
                  </a:lnTo>
                  <a:lnTo>
                    <a:pt x="128" y="17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9" name="Freeform 357">
              <a:extLst>
                <a:ext uri="{FF2B5EF4-FFF2-40B4-BE49-F238E27FC236}">
                  <a16:creationId xmlns:a16="http://schemas.microsoft.com/office/drawing/2014/main" id="{FCE4AED1-BD93-4AD0-A29D-991C72A8C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105"/>
              <a:ext cx="208" cy="117"/>
            </a:xfrm>
            <a:custGeom>
              <a:avLst/>
              <a:gdLst>
                <a:gd name="T0" fmla="*/ 208 w 208"/>
                <a:gd name="T1" fmla="*/ 94 h 117"/>
                <a:gd name="T2" fmla="*/ 204 w 208"/>
                <a:gd name="T3" fmla="*/ 99 h 117"/>
                <a:gd name="T4" fmla="*/ 200 w 208"/>
                <a:gd name="T5" fmla="*/ 103 h 117"/>
                <a:gd name="T6" fmla="*/ 196 w 208"/>
                <a:gd name="T7" fmla="*/ 107 h 117"/>
                <a:gd name="T8" fmla="*/ 190 w 208"/>
                <a:gd name="T9" fmla="*/ 111 h 117"/>
                <a:gd name="T10" fmla="*/ 177 w 208"/>
                <a:gd name="T11" fmla="*/ 115 h 117"/>
                <a:gd name="T12" fmla="*/ 160 w 208"/>
                <a:gd name="T13" fmla="*/ 117 h 117"/>
                <a:gd name="T14" fmla="*/ 142 w 208"/>
                <a:gd name="T15" fmla="*/ 117 h 117"/>
                <a:gd name="T16" fmla="*/ 123 w 208"/>
                <a:gd name="T17" fmla="*/ 113 h 117"/>
                <a:gd name="T18" fmla="*/ 102 w 208"/>
                <a:gd name="T19" fmla="*/ 107 h 117"/>
                <a:gd name="T20" fmla="*/ 81 w 208"/>
                <a:gd name="T21" fmla="*/ 99 h 117"/>
                <a:gd name="T22" fmla="*/ 62 w 208"/>
                <a:gd name="T23" fmla="*/ 88 h 117"/>
                <a:gd name="T24" fmla="*/ 43 w 208"/>
                <a:gd name="T25" fmla="*/ 76 h 117"/>
                <a:gd name="T26" fmla="*/ 29 w 208"/>
                <a:gd name="T27" fmla="*/ 63 h 117"/>
                <a:gd name="T28" fmla="*/ 16 w 208"/>
                <a:gd name="T29" fmla="*/ 50 h 117"/>
                <a:gd name="T30" fmla="*/ 8 w 208"/>
                <a:gd name="T31" fmla="*/ 36 h 117"/>
                <a:gd name="T32" fmla="*/ 2 w 208"/>
                <a:gd name="T33" fmla="*/ 23 h 117"/>
                <a:gd name="T34" fmla="*/ 0 w 208"/>
                <a:gd name="T35" fmla="*/ 17 h 117"/>
                <a:gd name="T36" fmla="*/ 0 w 208"/>
                <a:gd name="T37" fmla="*/ 11 h 117"/>
                <a:gd name="T38" fmla="*/ 2 w 208"/>
                <a:gd name="T39" fmla="*/ 5 h 117"/>
                <a:gd name="T40" fmla="*/ 4 w 208"/>
                <a:gd name="T41" fmla="*/ 0 h 1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8"/>
                <a:gd name="T64" fmla="*/ 0 h 117"/>
                <a:gd name="T65" fmla="*/ 208 w 208"/>
                <a:gd name="T66" fmla="*/ 117 h 1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8" h="117">
                  <a:moveTo>
                    <a:pt x="208" y="94"/>
                  </a:moveTo>
                  <a:lnTo>
                    <a:pt x="204" y="99"/>
                  </a:lnTo>
                  <a:lnTo>
                    <a:pt x="200" y="103"/>
                  </a:lnTo>
                  <a:lnTo>
                    <a:pt x="196" y="107"/>
                  </a:lnTo>
                  <a:lnTo>
                    <a:pt x="190" y="111"/>
                  </a:lnTo>
                  <a:lnTo>
                    <a:pt x="177" y="115"/>
                  </a:lnTo>
                  <a:lnTo>
                    <a:pt x="160" y="117"/>
                  </a:lnTo>
                  <a:lnTo>
                    <a:pt x="142" y="117"/>
                  </a:lnTo>
                  <a:lnTo>
                    <a:pt x="123" y="113"/>
                  </a:lnTo>
                  <a:lnTo>
                    <a:pt x="102" y="107"/>
                  </a:lnTo>
                  <a:lnTo>
                    <a:pt x="81" y="99"/>
                  </a:lnTo>
                  <a:lnTo>
                    <a:pt x="62" y="88"/>
                  </a:lnTo>
                  <a:lnTo>
                    <a:pt x="43" y="76"/>
                  </a:lnTo>
                  <a:lnTo>
                    <a:pt x="29" y="63"/>
                  </a:lnTo>
                  <a:lnTo>
                    <a:pt x="16" y="50"/>
                  </a:lnTo>
                  <a:lnTo>
                    <a:pt x="8" y="36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2" y="5"/>
                  </a:lnTo>
                  <a:lnTo>
                    <a:pt x="4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Freeform 358">
              <a:extLst>
                <a:ext uri="{FF2B5EF4-FFF2-40B4-BE49-F238E27FC236}">
                  <a16:creationId xmlns:a16="http://schemas.microsoft.com/office/drawing/2014/main" id="{483C96D3-4BCE-4CD1-8501-DE779C30A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082"/>
              <a:ext cx="31" cy="23"/>
            </a:xfrm>
            <a:custGeom>
              <a:avLst/>
              <a:gdLst>
                <a:gd name="T0" fmla="*/ 29 w 31"/>
                <a:gd name="T1" fmla="*/ 0 h 23"/>
                <a:gd name="T2" fmla="*/ 20 w 31"/>
                <a:gd name="T3" fmla="*/ 2 h 23"/>
                <a:gd name="T4" fmla="*/ 14 w 31"/>
                <a:gd name="T5" fmla="*/ 5 h 23"/>
                <a:gd name="T6" fmla="*/ 8 w 31"/>
                <a:gd name="T7" fmla="*/ 9 h 23"/>
                <a:gd name="T8" fmla="*/ 4 w 31"/>
                <a:gd name="T9" fmla="*/ 15 h 23"/>
                <a:gd name="T10" fmla="*/ 0 w 31"/>
                <a:gd name="T11" fmla="*/ 21 h 23"/>
                <a:gd name="T12" fmla="*/ 6 w 31"/>
                <a:gd name="T13" fmla="*/ 23 h 23"/>
                <a:gd name="T14" fmla="*/ 10 w 31"/>
                <a:gd name="T15" fmla="*/ 19 h 23"/>
                <a:gd name="T16" fmla="*/ 12 w 31"/>
                <a:gd name="T17" fmla="*/ 15 h 23"/>
                <a:gd name="T18" fmla="*/ 18 w 31"/>
                <a:gd name="T19" fmla="*/ 11 h 23"/>
                <a:gd name="T20" fmla="*/ 21 w 31"/>
                <a:gd name="T21" fmla="*/ 9 h 23"/>
                <a:gd name="T22" fmla="*/ 31 w 31"/>
                <a:gd name="T23" fmla="*/ 5 h 23"/>
                <a:gd name="T24" fmla="*/ 29 w 31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23"/>
                <a:gd name="T41" fmla="*/ 31 w 31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23">
                  <a:moveTo>
                    <a:pt x="29" y="0"/>
                  </a:moveTo>
                  <a:lnTo>
                    <a:pt x="20" y="2"/>
                  </a:lnTo>
                  <a:lnTo>
                    <a:pt x="14" y="5"/>
                  </a:lnTo>
                  <a:lnTo>
                    <a:pt x="8" y="9"/>
                  </a:lnTo>
                  <a:lnTo>
                    <a:pt x="4" y="15"/>
                  </a:lnTo>
                  <a:lnTo>
                    <a:pt x="0" y="21"/>
                  </a:lnTo>
                  <a:lnTo>
                    <a:pt x="6" y="23"/>
                  </a:lnTo>
                  <a:lnTo>
                    <a:pt x="10" y="19"/>
                  </a:lnTo>
                  <a:lnTo>
                    <a:pt x="12" y="15"/>
                  </a:lnTo>
                  <a:lnTo>
                    <a:pt x="18" y="11"/>
                  </a:lnTo>
                  <a:lnTo>
                    <a:pt x="21" y="9"/>
                  </a:lnTo>
                  <a:lnTo>
                    <a:pt x="31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1" name="Freeform 359">
              <a:extLst>
                <a:ext uri="{FF2B5EF4-FFF2-40B4-BE49-F238E27FC236}">
                  <a16:creationId xmlns:a16="http://schemas.microsoft.com/office/drawing/2014/main" id="{97B62C28-320B-47CB-88C1-55D8EDFCC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078"/>
              <a:ext cx="37" cy="9"/>
            </a:xfrm>
            <a:custGeom>
              <a:avLst/>
              <a:gdLst>
                <a:gd name="T0" fmla="*/ 37 w 37"/>
                <a:gd name="T1" fmla="*/ 2 h 9"/>
                <a:gd name="T2" fmla="*/ 21 w 37"/>
                <a:gd name="T3" fmla="*/ 0 h 9"/>
                <a:gd name="T4" fmla="*/ 2 w 37"/>
                <a:gd name="T5" fmla="*/ 0 h 9"/>
                <a:gd name="T6" fmla="*/ 0 w 37"/>
                <a:gd name="T7" fmla="*/ 0 h 9"/>
                <a:gd name="T8" fmla="*/ 2 w 37"/>
                <a:gd name="T9" fmla="*/ 6 h 9"/>
                <a:gd name="T10" fmla="*/ 2 w 37"/>
                <a:gd name="T11" fmla="*/ 6 h 9"/>
                <a:gd name="T12" fmla="*/ 20 w 37"/>
                <a:gd name="T13" fmla="*/ 7 h 9"/>
                <a:gd name="T14" fmla="*/ 35 w 37"/>
                <a:gd name="T15" fmla="*/ 9 h 9"/>
                <a:gd name="T16" fmla="*/ 37 w 37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9"/>
                <a:gd name="T29" fmla="*/ 37 w 37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9">
                  <a:moveTo>
                    <a:pt x="37" y="2"/>
                  </a:moveTo>
                  <a:lnTo>
                    <a:pt x="21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20" y="7"/>
                  </a:lnTo>
                  <a:lnTo>
                    <a:pt x="35" y="9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2" name="Freeform 360">
              <a:extLst>
                <a:ext uri="{FF2B5EF4-FFF2-40B4-BE49-F238E27FC236}">
                  <a16:creationId xmlns:a16="http://schemas.microsoft.com/office/drawing/2014/main" id="{FD3AA946-0EB6-46F1-8163-910BB59D7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2085"/>
              <a:ext cx="29" cy="18"/>
            </a:xfrm>
            <a:custGeom>
              <a:avLst/>
              <a:gdLst>
                <a:gd name="T0" fmla="*/ 29 w 29"/>
                <a:gd name="T1" fmla="*/ 10 h 18"/>
                <a:gd name="T2" fmla="*/ 29 w 29"/>
                <a:gd name="T3" fmla="*/ 10 h 18"/>
                <a:gd name="T4" fmla="*/ 8 w 29"/>
                <a:gd name="T5" fmla="*/ 2 h 18"/>
                <a:gd name="T6" fmla="*/ 2 w 29"/>
                <a:gd name="T7" fmla="*/ 0 h 18"/>
                <a:gd name="T8" fmla="*/ 0 w 29"/>
                <a:gd name="T9" fmla="*/ 6 h 18"/>
                <a:gd name="T10" fmla="*/ 6 w 29"/>
                <a:gd name="T11" fmla="*/ 8 h 18"/>
                <a:gd name="T12" fmla="*/ 27 w 29"/>
                <a:gd name="T13" fmla="*/ 18 h 18"/>
                <a:gd name="T14" fmla="*/ 27 w 29"/>
                <a:gd name="T15" fmla="*/ 18 h 18"/>
                <a:gd name="T16" fmla="*/ 29 w 29"/>
                <a:gd name="T17" fmla="*/ 1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18"/>
                <a:gd name="T29" fmla="*/ 29 w 2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18">
                  <a:moveTo>
                    <a:pt x="29" y="10"/>
                  </a:moveTo>
                  <a:lnTo>
                    <a:pt x="29" y="10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6"/>
                  </a:lnTo>
                  <a:lnTo>
                    <a:pt x="6" y="8"/>
                  </a:lnTo>
                  <a:lnTo>
                    <a:pt x="27" y="18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3" name="Freeform 361">
              <a:extLst>
                <a:ext uri="{FF2B5EF4-FFF2-40B4-BE49-F238E27FC236}">
                  <a16:creationId xmlns:a16="http://schemas.microsoft.com/office/drawing/2014/main" id="{CB428D06-E6AC-4F15-A214-CF2D837AD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095"/>
              <a:ext cx="8" cy="10"/>
            </a:xfrm>
            <a:custGeom>
              <a:avLst/>
              <a:gdLst>
                <a:gd name="T0" fmla="*/ 8 w 8"/>
                <a:gd name="T1" fmla="*/ 4 h 10"/>
                <a:gd name="T2" fmla="*/ 4 w 8"/>
                <a:gd name="T3" fmla="*/ 10 h 10"/>
                <a:gd name="T4" fmla="*/ 0 w 8"/>
                <a:gd name="T5" fmla="*/ 8 h 10"/>
                <a:gd name="T6" fmla="*/ 2 w 8"/>
                <a:gd name="T7" fmla="*/ 0 h 10"/>
                <a:gd name="T8" fmla="*/ 8 w 8"/>
                <a:gd name="T9" fmla="*/ 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0"/>
                <a:gd name="T17" fmla="*/ 8 w 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0">
                  <a:moveTo>
                    <a:pt x="8" y="4"/>
                  </a:moveTo>
                  <a:lnTo>
                    <a:pt x="4" y="10"/>
                  </a:lnTo>
                  <a:lnTo>
                    <a:pt x="0" y="8"/>
                  </a:lnTo>
                  <a:lnTo>
                    <a:pt x="2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Freeform 362">
              <a:extLst>
                <a:ext uri="{FF2B5EF4-FFF2-40B4-BE49-F238E27FC236}">
                  <a16:creationId xmlns:a16="http://schemas.microsoft.com/office/drawing/2014/main" id="{DA80EC6E-0CF9-4401-A319-6A6E5811C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108"/>
              <a:ext cx="31" cy="27"/>
            </a:xfrm>
            <a:custGeom>
              <a:avLst/>
              <a:gdLst>
                <a:gd name="T0" fmla="*/ 31 w 31"/>
                <a:gd name="T1" fmla="*/ 22 h 27"/>
                <a:gd name="T2" fmla="*/ 17 w 31"/>
                <a:gd name="T3" fmla="*/ 10 h 27"/>
                <a:gd name="T4" fmla="*/ 2 w 31"/>
                <a:gd name="T5" fmla="*/ 0 h 27"/>
                <a:gd name="T6" fmla="*/ 0 w 31"/>
                <a:gd name="T7" fmla="*/ 6 h 27"/>
                <a:gd name="T8" fmla="*/ 13 w 31"/>
                <a:gd name="T9" fmla="*/ 16 h 27"/>
                <a:gd name="T10" fmla="*/ 25 w 31"/>
                <a:gd name="T11" fmla="*/ 27 h 27"/>
                <a:gd name="T12" fmla="*/ 31 w 31"/>
                <a:gd name="T13" fmla="*/ 22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27"/>
                <a:gd name="T23" fmla="*/ 31 w 31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27">
                  <a:moveTo>
                    <a:pt x="31" y="22"/>
                  </a:moveTo>
                  <a:lnTo>
                    <a:pt x="17" y="10"/>
                  </a:lnTo>
                  <a:lnTo>
                    <a:pt x="2" y="0"/>
                  </a:lnTo>
                  <a:lnTo>
                    <a:pt x="0" y="6"/>
                  </a:lnTo>
                  <a:lnTo>
                    <a:pt x="13" y="16"/>
                  </a:lnTo>
                  <a:lnTo>
                    <a:pt x="25" y="27"/>
                  </a:lnTo>
                  <a:lnTo>
                    <a:pt x="31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5" name="Freeform 363">
              <a:extLst>
                <a:ext uri="{FF2B5EF4-FFF2-40B4-BE49-F238E27FC236}">
                  <a16:creationId xmlns:a16="http://schemas.microsoft.com/office/drawing/2014/main" id="{BD74BDF2-112C-4599-A037-CF9A13A7B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145"/>
              <a:ext cx="21" cy="33"/>
            </a:xfrm>
            <a:custGeom>
              <a:avLst/>
              <a:gdLst>
                <a:gd name="T0" fmla="*/ 21 w 21"/>
                <a:gd name="T1" fmla="*/ 31 h 33"/>
                <a:gd name="T2" fmla="*/ 20 w 21"/>
                <a:gd name="T3" fmla="*/ 29 h 33"/>
                <a:gd name="T4" fmla="*/ 16 w 21"/>
                <a:gd name="T5" fmla="*/ 15 h 33"/>
                <a:gd name="T6" fmla="*/ 6 w 21"/>
                <a:gd name="T7" fmla="*/ 0 h 33"/>
                <a:gd name="T8" fmla="*/ 4 w 21"/>
                <a:gd name="T9" fmla="*/ 0 h 33"/>
                <a:gd name="T10" fmla="*/ 0 w 21"/>
                <a:gd name="T11" fmla="*/ 4 h 33"/>
                <a:gd name="T12" fmla="*/ 0 w 21"/>
                <a:gd name="T13" fmla="*/ 6 h 33"/>
                <a:gd name="T14" fmla="*/ 8 w 21"/>
                <a:gd name="T15" fmla="*/ 17 h 33"/>
                <a:gd name="T16" fmla="*/ 14 w 21"/>
                <a:gd name="T17" fmla="*/ 31 h 33"/>
                <a:gd name="T18" fmla="*/ 14 w 21"/>
                <a:gd name="T19" fmla="*/ 33 h 33"/>
                <a:gd name="T20" fmla="*/ 21 w 21"/>
                <a:gd name="T21" fmla="*/ 31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33"/>
                <a:gd name="T35" fmla="*/ 21 w 21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33">
                  <a:moveTo>
                    <a:pt x="21" y="31"/>
                  </a:moveTo>
                  <a:lnTo>
                    <a:pt x="20" y="29"/>
                  </a:lnTo>
                  <a:lnTo>
                    <a:pt x="16" y="15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8" y="17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21" y="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" name="Freeform 364">
              <a:extLst>
                <a:ext uri="{FF2B5EF4-FFF2-40B4-BE49-F238E27FC236}">
                  <a16:creationId xmlns:a16="http://schemas.microsoft.com/office/drawing/2014/main" id="{62804091-711F-4A3D-86F9-34C8A425E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2195"/>
              <a:ext cx="8" cy="6"/>
            </a:xfrm>
            <a:custGeom>
              <a:avLst/>
              <a:gdLst>
                <a:gd name="T0" fmla="*/ 8 w 8"/>
                <a:gd name="T1" fmla="*/ 6 h 6"/>
                <a:gd name="T2" fmla="*/ 8 w 8"/>
                <a:gd name="T3" fmla="*/ 2 h 6"/>
                <a:gd name="T4" fmla="*/ 2 w 8"/>
                <a:gd name="T5" fmla="*/ 0 h 6"/>
                <a:gd name="T6" fmla="*/ 0 w 8"/>
                <a:gd name="T7" fmla="*/ 2 h 6"/>
                <a:gd name="T8" fmla="*/ 8 w 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"/>
                <a:gd name="T17" fmla="*/ 8 w 8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">
                  <a:moveTo>
                    <a:pt x="8" y="6"/>
                  </a:moveTo>
                  <a:lnTo>
                    <a:pt x="8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7" name="Rectangle 365">
              <a:extLst>
                <a:ext uri="{FF2B5EF4-FFF2-40B4-BE49-F238E27FC236}">
                  <a16:creationId xmlns:a16="http://schemas.microsoft.com/office/drawing/2014/main" id="{98F88564-1DF4-4206-8016-45C1F5F7C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491"/>
              <a:ext cx="1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dV</a:t>
              </a:r>
              <a:endParaRPr lang="sr-Latn-CS" altLang="en-US"/>
            </a:p>
          </p:txBody>
        </p:sp>
      </p:grpSp>
      <p:sp>
        <p:nvSpPr>
          <p:cNvPr id="110958" name="Text Box 366">
            <a:extLst>
              <a:ext uri="{FF2B5EF4-FFF2-40B4-BE49-F238E27FC236}">
                <a16:creationId xmlns:a16="http://schemas.microsoft.com/office/drawing/2014/main" id="{E28B3B21-7967-42C4-828B-AA682E11D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2312988"/>
            <a:ext cx="4789487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Zapremina fluida koja se nalazi u elementarnom cilindru osnove d</a:t>
            </a:r>
            <a:r>
              <a:rPr lang="sr-Latn-CS" altLang="en-US" sz="2400" b="1" i="1">
                <a:latin typeface="Times New Roman" panose="02020603050405020304" pitchFamily="18" charset="0"/>
              </a:rPr>
              <a:t>a</a:t>
            </a:r>
            <a:r>
              <a:rPr lang="sr-Latn-CS" altLang="en-US" b="1"/>
              <a:t>  će biti: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0959" name="Picture 367" descr="BD14868_">
            <a:extLst>
              <a:ext uri="{FF2B5EF4-FFF2-40B4-BE49-F238E27FC236}">
                <a16:creationId xmlns:a16="http://schemas.microsoft.com/office/drawing/2014/main" id="{B49533E9-AB21-4646-891F-FF6AA4385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9225" y="2406650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68">
            <a:extLst>
              <a:ext uri="{FF2B5EF4-FFF2-40B4-BE49-F238E27FC236}">
                <a16:creationId xmlns:a16="http://schemas.microsoft.com/office/drawing/2014/main" id="{B6E9F379-3A56-44BB-95BC-E0CDEAC5D3B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76713" y="3333750"/>
            <a:ext cx="4476750" cy="419100"/>
            <a:chOff x="2631" y="2100"/>
            <a:chExt cx="2820" cy="264"/>
          </a:xfrm>
        </p:grpSpPr>
        <p:sp>
          <p:nvSpPr>
            <p:cNvPr id="19514" name="AutoShape 369">
              <a:extLst>
                <a:ext uri="{FF2B5EF4-FFF2-40B4-BE49-F238E27FC236}">
                  <a16:creationId xmlns:a16="http://schemas.microsoft.com/office/drawing/2014/main" id="{D4291DC2-BEB8-4E17-AAC8-C0DF233A142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31" y="2100"/>
              <a:ext cx="2820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370">
              <a:extLst>
                <a:ext uri="{FF2B5EF4-FFF2-40B4-BE49-F238E27FC236}">
                  <a16:creationId xmlns:a16="http://schemas.microsoft.com/office/drawing/2014/main" id="{9A4477B4-EB4C-4393-8E91-A5CAA6183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123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371">
              <a:extLst>
                <a:ext uri="{FF2B5EF4-FFF2-40B4-BE49-F238E27FC236}">
                  <a16:creationId xmlns:a16="http://schemas.microsoft.com/office/drawing/2014/main" id="{16997390-7106-4FD3-BD56-FD0FE7E4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123"/>
              <a:ext cx="89" cy="16"/>
            </a:xfrm>
            <a:custGeom>
              <a:avLst/>
              <a:gdLst>
                <a:gd name="T0" fmla="*/ 0 w 178"/>
                <a:gd name="T1" fmla="*/ 0 h 33"/>
                <a:gd name="T2" fmla="*/ 0 w 178"/>
                <a:gd name="T3" fmla="*/ 0 h 33"/>
                <a:gd name="T4" fmla="*/ 1 w 178"/>
                <a:gd name="T5" fmla="*/ 0 h 33"/>
                <a:gd name="T6" fmla="*/ 1 w 178"/>
                <a:gd name="T7" fmla="*/ 0 h 33"/>
                <a:gd name="T8" fmla="*/ 1 w 178"/>
                <a:gd name="T9" fmla="*/ 0 h 33"/>
                <a:gd name="T10" fmla="*/ 1 w 178"/>
                <a:gd name="T11" fmla="*/ 0 h 33"/>
                <a:gd name="T12" fmla="*/ 1 w 178"/>
                <a:gd name="T13" fmla="*/ 0 h 33"/>
                <a:gd name="T14" fmla="*/ 0 w 178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8"/>
                <a:gd name="T25" fmla="*/ 0 h 33"/>
                <a:gd name="T26" fmla="*/ 178 w 178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8" h="33">
                  <a:moveTo>
                    <a:pt x="0" y="21"/>
                  </a:moveTo>
                  <a:lnTo>
                    <a:pt x="0" y="12"/>
                  </a:lnTo>
                  <a:lnTo>
                    <a:pt x="152" y="12"/>
                  </a:lnTo>
                  <a:lnTo>
                    <a:pt x="146" y="0"/>
                  </a:lnTo>
                  <a:lnTo>
                    <a:pt x="178" y="17"/>
                  </a:lnTo>
                  <a:lnTo>
                    <a:pt x="146" y="33"/>
                  </a:lnTo>
                  <a:lnTo>
                    <a:pt x="15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372">
              <a:extLst>
                <a:ext uri="{FF2B5EF4-FFF2-40B4-BE49-F238E27FC236}">
                  <a16:creationId xmlns:a16="http://schemas.microsoft.com/office/drawing/2014/main" id="{D26EE8C6-1D33-45C8-BE72-DF9B25896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2123"/>
              <a:ext cx="80" cy="16"/>
            </a:xfrm>
            <a:custGeom>
              <a:avLst/>
              <a:gdLst>
                <a:gd name="T0" fmla="*/ 0 w 160"/>
                <a:gd name="T1" fmla="*/ 0 h 33"/>
                <a:gd name="T2" fmla="*/ 0 w 160"/>
                <a:gd name="T3" fmla="*/ 0 h 33"/>
                <a:gd name="T4" fmla="*/ 1 w 160"/>
                <a:gd name="T5" fmla="*/ 0 h 33"/>
                <a:gd name="T6" fmla="*/ 1 w 160"/>
                <a:gd name="T7" fmla="*/ 0 h 33"/>
                <a:gd name="T8" fmla="*/ 1 w 160"/>
                <a:gd name="T9" fmla="*/ 0 h 33"/>
                <a:gd name="T10" fmla="*/ 1 w 160"/>
                <a:gd name="T11" fmla="*/ 0 h 33"/>
                <a:gd name="T12" fmla="*/ 1 w 160"/>
                <a:gd name="T13" fmla="*/ 0 h 33"/>
                <a:gd name="T14" fmla="*/ 0 w 160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0"/>
                <a:gd name="T25" fmla="*/ 0 h 33"/>
                <a:gd name="T26" fmla="*/ 160 w 160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0" h="33">
                  <a:moveTo>
                    <a:pt x="0" y="21"/>
                  </a:moveTo>
                  <a:lnTo>
                    <a:pt x="0" y="12"/>
                  </a:lnTo>
                  <a:lnTo>
                    <a:pt x="133" y="12"/>
                  </a:lnTo>
                  <a:lnTo>
                    <a:pt x="129" y="0"/>
                  </a:lnTo>
                  <a:lnTo>
                    <a:pt x="160" y="17"/>
                  </a:lnTo>
                  <a:lnTo>
                    <a:pt x="129" y="33"/>
                  </a:lnTo>
                  <a:lnTo>
                    <a:pt x="133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373">
              <a:extLst>
                <a:ext uri="{FF2B5EF4-FFF2-40B4-BE49-F238E27FC236}">
                  <a16:creationId xmlns:a16="http://schemas.microsoft.com/office/drawing/2014/main" id="{2B53081A-2742-462B-8E4E-6012D174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123"/>
              <a:ext cx="89" cy="16"/>
            </a:xfrm>
            <a:custGeom>
              <a:avLst/>
              <a:gdLst>
                <a:gd name="T0" fmla="*/ 0 w 178"/>
                <a:gd name="T1" fmla="*/ 0 h 33"/>
                <a:gd name="T2" fmla="*/ 0 w 178"/>
                <a:gd name="T3" fmla="*/ 0 h 33"/>
                <a:gd name="T4" fmla="*/ 1 w 178"/>
                <a:gd name="T5" fmla="*/ 0 h 33"/>
                <a:gd name="T6" fmla="*/ 1 w 178"/>
                <a:gd name="T7" fmla="*/ 0 h 33"/>
                <a:gd name="T8" fmla="*/ 1 w 178"/>
                <a:gd name="T9" fmla="*/ 0 h 33"/>
                <a:gd name="T10" fmla="*/ 1 w 178"/>
                <a:gd name="T11" fmla="*/ 0 h 33"/>
                <a:gd name="T12" fmla="*/ 1 w 178"/>
                <a:gd name="T13" fmla="*/ 0 h 33"/>
                <a:gd name="T14" fmla="*/ 0 w 178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8"/>
                <a:gd name="T25" fmla="*/ 0 h 33"/>
                <a:gd name="T26" fmla="*/ 178 w 178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8" h="33">
                  <a:moveTo>
                    <a:pt x="0" y="21"/>
                  </a:moveTo>
                  <a:lnTo>
                    <a:pt x="0" y="12"/>
                  </a:lnTo>
                  <a:lnTo>
                    <a:pt x="151" y="12"/>
                  </a:lnTo>
                  <a:lnTo>
                    <a:pt x="145" y="0"/>
                  </a:lnTo>
                  <a:lnTo>
                    <a:pt x="178" y="17"/>
                  </a:lnTo>
                  <a:lnTo>
                    <a:pt x="145" y="33"/>
                  </a:lnTo>
                  <a:lnTo>
                    <a:pt x="151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Rectangle 374">
              <a:extLst>
                <a:ext uri="{FF2B5EF4-FFF2-40B4-BE49-F238E27FC236}">
                  <a16:creationId xmlns:a16="http://schemas.microsoft.com/office/drawing/2014/main" id="{088D818C-2A12-4837-8F61-D006C8C46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7" y="2126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19520" name="Rectangle 375">
              <a:extLst>
                <a:ext uri="{FF2B5EF4-FFF2-40B4-BE49-F238E27FC236}">
                  <a16:creationId xmlns:a16="http://schemas.microsoft.com/office/drawing/2014/main" id="{BC87A297-2BCB-4FB0-A968-EC04DFC2B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3" y="2126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sr-Latn-CS" altLang="en-US"/>
            </a:p>
          </p:txBody>
        </p:sp>
        <p:sp>
          <p:nvSpPr>
            <p:cNvPr id="19521" name="Rectangle 376">
              <a:extLst>
                <a:ext uri="{FF2B5EF4-FFF2-40B4-BE49-F238E27FC236}">
                  <a16:creationId xmlns:a16="http://schemas.microsoft.com/office/drawing/2014/main" id="{21EE3E01-E4DA-4B7C-BEF3-431C3F3D0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" y="2126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9522" name="Rectangle 377">
              <a:extLst>
                <a:ext uri="{FF2B5EF4-FFF2-40B4-BE49-F238E27FC236}">
                  <a16:creationId xmlns:a16="http://schemas.microsoft.com/office/drawing/2014/main" id="{FA8B88B3-B4F6-4C12-B675-C328385FB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" y="2126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19523" name="Rectangle 378">
              <a:extLst>
                <a:ext uri="{FF2B5EF4-FFF2-40B4-BE49-F238E27FC236}">
                  <a16:creationId xmlns:a16="http://schemas.microsoft.com/office/drawing/2014/main" id="{A2B43AD6-D239-48B8-92E1-ADF539637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212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9524" name="Rectangle 379">
              <a:extLst>
                <a:ext uri="{FF2B5EF4-FFF2-40B4-BE49-F238E27FC236}">
                  <a16:creationId xmlns:a16="http://schemas.microsoft.com/office/drawing/2014/main" id="{DC9275C7-A87C-4C71-8685-7761A08A1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2126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sr-Latn-CS" altLang="en-US"/>
            </a:p>
          </p:txBody>
        </p:sp>
        <p:sp>
          <p:nvSpPr>
            <p:cNvPr id="19525" name="Rectangle 380">
              <a:extLst>
                <a:ext uri="{FF2B5EF4-FFF2-40B4-BE49-F238E27FC236}">
                  <a16:creationId xmlns:a16="http://schemas.microsoft.com/office/drawing/2014/main" id="{265EADCD-A9BC-4EC9-8723-3F0D078ED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" y="2126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sr-Latn-CS" altLang="en-US"/>
            </a:p>
          </p:txBody>
        </p:sp>
        <p:sp>
          <p:nvSpPr>
            <p:cNvPr id="19526" name="Rectangle 381">
              <a:extLst>
                <a:ext uri="{FF2B5EF4-FFF2-40B4-BE49-F238E27FC236}">
                  <a16:creationId xmlns:a16="http://schemas.microsoft.com/office/drawing/2014/main" id="{6AC5C4A3-5347-405E-AB0A-AB421409E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126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19527" name="Rectangle 382">
              <a:extLst>
                <a:ext uri="{FF2B5EF4-FFF2-40B4-BE49-F238E27FC236}">
                  <a16:creationId xmlns:a16="http://schemas.microsoft.com/office/drawing/2014/main" id="{5B75EFA9-9EAB-4308-92C0-6A2EA149E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126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sr-Latn-CS" altLang="en-US"/>
            </a:p>
          </p:txBody>
        </p:sp>
        <p:sp>
          <p:nvSpPr>
            <p:cNvPr id="19528" name="Rectangle 383">
              <a:extLst>
                <a:ext uri="{FF2B5EF4-FFF2-40B4-BE49-F238E27FC236}">
                  <a16:creationId xmlns:a16="http://schemas.microsoft.com/office/drawing/2014/main" id="{5AC293E7-0FB4-4526-8B91-6293634A7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2126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9529" name="Rectangle 384">
              <a:extLst>
                <a:ext uri="{FF2B5EF4-FFF2-40B4-BE49-F238E27FC236}">
                  <a16:creationId xmlns:a16="http://schemas.microsoft.com/office/drawing/2014/main" id="{5BFD1ACA-5004-4895-A1DE-644BF3270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26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19530" name="Rectangle 385">
              <a:extLst>
                <a:ext uri="{FF2B5EF4-FFF2-40B4-BE49-F238E27FC236}">
                  <a16:creationId xmlns:a16="http://schemas.microsoft.com/office/drawing/2014/main" id="{08DA5D81-F588-4865-B10D-E6462F80A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" y="2126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sr-Latn-CS" altLang="en-US"/>
            </a:p>
          </p:txBody>
        </p:sp>
        <p:sp>
          <p:nvSpPr>
            <p:cNvPr id="19531" name="Rectangle 386">
              <a:extLst>
                <a:ext uri="{FF2B5EF4-FFF2-40B4-BE49-F238E27FC236}">
                  <a16:creationId xmlns:a16="http://schemas.microsoft.com/office/drawing/2014/main" id="{DC4FCE0B-961B-47A9-B7F2-001377F78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12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9532" name="Rectangle 387">
              <a:extLst>
                <a:ext uri="{FF2B5EF4-FFF2-40B4-BE49-F238E27FC236}">
                  <a16:creationId xmlns:a16="http://schemas.microsoft.com/office/drawing/2014/main" id="{CB1CB3C9-A288-42CB-986A-531F40917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2126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sr-Latn-CS" altLang="en-US"/>
            </a:p>
          </p:txBody>
        </p:sp>
        <p:sp>
          <p:nvSpPr>
            <p:cNvPr id="19533" name="Rectangle 388">
              <a:extLst>
                <a:ext uri="{FF2B5EF4-FFF2-40B4-BE49-F238E27FC236}">
                  <a16:creationId xmlns:a16="http://schemas.microsoft.com/office/drawing/2014/main" id="{E4AB0FAF-5D7D-4568-9320-3C0265114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2126"/>
              <a:ext cx="25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cos</a:t>
              </a:r>
              <a:endParaRPr lang="sr-Latn-CS" altLang="en-US"/>
            </a:p>
          </p:txBody>
        </p:sp>
        <p:sp>
          <p:nvSpPr>
            <p:cNvPr id="19534" name="Rectangle 389">
              <a:extLst>
                <a:ext uri="{FF2B5EF4-FFF2-40B4-BE49-F238E27FC236}">
                  <a16:creationId xmlns:a16="http://schemas.microsoft.com/office/drawing/2014/main" id="{FD650AE0-FDFC-4E1B-ABA1-964E4A679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" y="212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9535" name="Rectangle 390">
              <a:extLst>
                <a:ext uri="{FF2B5EF4-FFF2-40B4-BE49-F238E27FC236}">
                  <a16:creationId xmlns:a16="http://schemas.microsoft.com/office/drawing/2014/main" id="{1A9A6E29-CC94-4B33-9712-376E9CCB1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2" y="21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536" name="Rectangle 391">
              <a:extLst>
                <a:ext uri="{FF2B5EF4-FFF2-40B4-BE49-F238E27FC236}">
                  <a16:creationId xmlns:a16="http://schemas.microsoft.com/office/drawing/2014/main" id="{37D37950-ACF2-4A2B-B9C2-60CB5AF9F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21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537" name="Rectangle 392">
              <a:extLst>
                <a:ext uri="{FF2B5EF4-FFF2-40B4-BE49-F238E27FC236}">
                  <a16:creationId xmlns:a16="http://schemas.microsoft.com/office/drawing/2014/main" id="{E3AA8259-E630-41B5-955D-4CE57F28A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4" y="210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9538" name="Rectangle 393">
              <a:extLst>
                <a:ext uri="{FF2B5EF4-FFF2-40B4-BE49-F238E27FC236}">
                  <a16:creationId xmlns:a16="http://schemas.microsoft.com/office/drawing/2014/main" id="{6DDF00CD-FC49-4BF8-9ECB-A1F7EF8E6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21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539" name="Rectangle 394">
              <a:extLst>
                <a:ext uri="{FF2B5EF4-FFF2-40B4-BE49-F238E27FC236}">
                  <a16:creationId xmlns:a16="http://schemas.microsoft.com/office/drawing/2014/main" id="{CA3043DC-0EEF-416C-9A95-333DA354B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21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540" name="Rectangle 395">
              <a:extLst>
                <a:ext uri="{FF2B5EF4-FFF2-40B4-BE49-F238E27FC236}">
                  <a16:creationId xmlns:a16="http://schemas.microsoft.com/office/drawing/2014/main" id="{D7F4193D-8A3B-4960-9CA1-C8CE8D7EF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" y="2107"/>
              <a:ext cx="1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Ð</a:t>
              </a:r>
              <a:endParaRPr lang="sr-Latn-CS" altLang="en-US"/>
            </a:p>
          </p:txBody>
        </p:sp>
        <p:sp>
          <p:nvSpPr>
            <p:cNvPr id="19541" name="Rectangle 396">
              <a:extLst>
                <a:ext uri="{FF2B5EF4-FFF2-40B4-BE49-F238E27FC236}">
                  <a16:creationId xmlns:a16="http://schemas.microsoft.com/office/drawing/2014/main" id="{9552A791-ACE7-430C-944A-E75DFC4EF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8" y="21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</p:grpSp>
      <p:sp>
        <p:nvSpPr>
          <p:cNvPr id="110989" name="AutoShape 397">
            <a:extLst>
              <a:ext uri="{FF2B5EF4-FFF2-40B4-BE49-F238E27FC236}">
                <a16:creationId xmlns:a16="http://schemas.microsoft.com/office/drawing/2014/main" id="{A4EB2ABE-BAD9-4CE8-8179-215E6A78BFDB}"/>
              </a:ext>
            </a:extLst>
          </p:cNvPr>
          <p:cNvSpPr>
            <a:spLocks/>
          </p:cNvSpPr>
          <p:nvPr/>
        </p:nvSpPr>
        <p:spPr bwMode="auto">
          <a:xfrm rot="5400000">
            <a:off x="5237956" y="2655095"/>
            <a:ext cx="180975" cy="2303462"/>
          </a:xfrm>
          <a:prstGeom prst="rightBrace">
            <a:avLst>
              <a:gd name="adj1" fmla="val 56982"/>
              <a:gd name="adj2" fmla="val 80699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0990" name="Line 398">
            <a:extLst>
              <a:ext uri="{FF2B5EF4-FFF2-40B4-BE49-F238E27FC236}">
                <a16:creationId xmlns:a16="http://schemas.microsoft.com/office/drawing/2014/main" id="{AB181077-CA60-4F9C-B334-B7D8F5021C2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592388" y="3860800"/>
            <a:ext cx="2016125" cy="1079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991" name="AutoShape 399">
            <a:extLst>
              <a:ext uri="{FF2B5EF4-FFF2-40B4-BE49-F238E27FC236}">
                <a16:creationId xmlns:a16="http://schemas.microsoft.com/office/drawing/2014/main" id="{BF173ED9-4558-478E-8997-F1A05BDE0484}"/>
              </a:ext>
            </a:extLst>
          </p:cNvPr>
          <p:cNvSpPr>
            <a:spLocks/>
          </p:cNvSpPr>
          <p:nvPr/>
        </p:nvSpPr>
        <p:spPr bwMode="auto">
          <a:xfrm rot="1583492">
            <a:off x="2232025" y="3414713"/>
            <a:ext cx="323850" cy="679450"/>
          </a:xfrm>
          <a:prstGeom prst="rightBrace">
            <a:avLst>
              <a:gd name="adj1" fmla="val 17484"/>
              <a:gd name="adj2" fmla="val 50000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400">
            <a:extLst>
              <a:ext uri="{FF2B5EF4-FFF2-40B4-BE49-F238E27FC236}">
                <a16:creationId xmlns:a16="http://schemas.microsoft.com/office/drawing/2014/main" id="{82F71CD2-C46F-403F-9C64-F61F90CB0E06}"/>
              </a:ext>
            </a:extLst>
          </p:cNvPr>
          <p:cNvGrpSpPr>
            <a:grpSpLocks/>
          </p:cNvGrpSpPr>
          <p:nvPr/>
        </p:nvGrpSpPr>
        <p:grpSpPr bwMode="auto">
          <a:xfrm>
            <a:off x="6480175" y="3321050"/>
            <a:ext cx="647700" cy="520700"/>
            <a:chOff x="1958" y="1463"/>
            <a:chExt cx="1322" cy="396"/>
          </a:xfrm>
        </p:grpSpPr>
        <p:sp>
          <p:nvSpPr>
            <p:cNvPr id="19510" name="Freeform 401">
              <a:extLst>
                <a:ext uri="{FF2B5EF4-FFF2-40B4-BE49-F238E27FC236}">
                  <a16:creationId xmlns:a16="http://schemas.microsoft.com/office/drawing/2014/main" id="{007FF20A-1412-4C87-95F0-7B617197B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463"/>
              <a:ext cx="691" cy="219"/>
            </a:xfrm>
            <a:custGeom>
              <a:avLst/>
              <a:gdLst>
                <a:gd name="T0" fmla="*/ 691 w 691"/>
                <a:gd name="T1" fmla="*/ 219 h 219"/>
                <a:gd name="T2" fmla="*/ 691 w 691"/>
                <a:gd name="T3" fmla="*/ 219 h 219"/>
                <a:gd name="T4" fmla="*/ 691 w 691"/>
                <a:gd name="T5" fmla="*/ 209 h 219"/>
                <a:gd name="T6" fmla="*/ 688 w 691"/>
                <a:gd name="T7" fmla="*/ 199 h 219"/>
                <a:gd name="T8" fmla="*/ 683 w 691"/>
                <a:gd name="T9" fmla="*/ 190 h 219"/>
                <a:gd name="T10" fmla="*/ 675 w 691"/>
                <a:gd name="T11" fmla="*/ 179 h 219"/>
                <a:gd name="T12" fmla="*/ 667 w 691"/>
                <a:gd name="T13" fmla="*/ 169 h 219"/>
                <a:gd name="T14" fmla="*/ 657 w 691"/>
                <a:gd name="T15" fmla="*/ 159 h 219"/>
                <a:gd name="T16" fmla="*/ 645 w 691"/>
                <a:gd name="T17" fmla="*/ 150 h 219"/>
                <a:gd name="T18" fmla="*/ 632 w 691"/>
                <a:gd name="T19" fmla="*/ 140 h 219"/>
                <a:gd name="T20" fmla="*/ 617 w 691"/>
                <a:gd name="T21" fmla="*/ 131 h 219"/>
                <a:gd name="T22" fmla="*/ 601 w 691"/>
                <a:gd name="T23" fmla="*/ 122 h 219"/>
                <a:gd name="T24" fmla="*/ 584 w 691"/>
                <a:gd name="T25" fmla="*/ 113 h 219"/>
                <a:gd name="T26" fmla="*/ 565 w 691"/>
                <a:gd name="T27" fmla="*/ 104 h 219"/>
                <a:gd name="T28" fmla="*/ 546 w 691"/>
                <a:gd name="T29" fmla="*/ 95 h 219"/>
                <a:gd name="T30" fmla="*/ 525 w 691"/>
                <a:gd name="T31" fmla="*/ 87 h 219"/>
                <a:gd name="T32" fmla="*/ 502 w 691"/>
                <a:gd name="T33" fmla="*/ 78 h 219"/>
                <a:gd name="T34" fmla="*/ 478 w 691"/>
                <a:gd name="T35" fmla="*/ 70 h 219"/>
                <a:gd name="T36" fmla="*/ 430 w 691"/>
                <a:gd name="T37" fmla="*/ 56 h 219"/>
                <a:gd name="T38" fmla="*/ 376 w 691"/>
                <a:gd name="T39" fmla="*/ 42 h 219"/>
                <a:gd name="T40" fmla="*/ 320 w 691"/>
                <a:gd name="T41" fmla="*/ 30 h 219"/>
                <a:gd name="T42" fmla="*/ 261 w 691"/>
                <a:gd name="T43" fmla="*/ 19 h 219"/>
                <a:gd name="T44" fmla="*/ 229 w 691"/>
                <a:gd name="T45" fmla="*/ 14 h 219"/>
                <a:gd name="T46" fmla="*/ 199 w 691"/>
                <a:gd name="T47" fmla="*/ 11 h 219"/>
                <a:gd name="T48" fmla="*/ 167 w 691"/>
                <a:gd name="T49" fmla="*/ 7 h 219"/>
                <a:gd name="T50" fmla="*/ 135 w 691"/>
                <a:gd name="T51" fmla="*/ 4 h 219"/>
                <a:gd name="T52" fmla="*/ 101 w 691"/>
                <a:gd name="T53" fmla="*/ 2 h 219"/>
                <a:gd name="T54" fmla="*/ 68 w 691"/>
                <a:gd name="T55" fmla="*/ 1 h 219"/>
                <a:gd name="T56" fmla="*/ 34 w 691"/>
                <a:gd name="T57" fmla="*/ 0 h 219"/>
                <a:gd name="T58" fmla="*/ 0 w 691"/>
                <a:gd name="T59" fmla="*/ 0 h 219"/>
                <a:gd name="T60" fmla="*/ 0 w 691"/>
                <a:gd name="T61" fmla="*/ 18 h 219"/>
                <a:gd name="T62" fmla="*/ 34 w 691"/>
                <a:gd name="T63" fmla="*/ 18 h 219"/>
                <a:gd name="T64" fmla="*/ 66 w 691"/>
                <a:gd name="T65" fmla="*/ 19 h 219"/>
                <a:gd name="T66" fmla="*/ 100 w 691"/>
                <a:gd name="T67" fmla="*/ 21 h 219"/>
                <a:gd name="T68" fmla="*/ 132 w 691"/>
                <a:gd name="T69" fmla="*/ 23 h 219"/>
                <a:gd name="T70" fmla="*/ 163 w 691"/>
                <a:gd name="T71" fmla="*/ 25 h 219"/>
                <a:gd name="T72" fmla="*/ 194 w 691"/>
                <a:gd name="T73" fmla="*/ 29 h 219"/>
                <a:gd name="T74" fmla="*/ 224 w 691"/>
                <a:gd name="T75" fmla="*/ 33 h 219"/>
                <a:gd name="T76" fmla="*/ 255 w 691"/>
                <a:gd name="T77" fmla="*/ 38 h 219"/>
                <a:gd name="T78" fmla="*/ 312 w 691"/>
                <a:gd name="T79" fmla="*/ 48 h 219"/>
                <a:gd name="T80" fmla="*/ 368 w 691"/>
                <a:gd name="T81" fmla="*/ 59 h 219"/>
                <a:gd name="T82" fmla="*/ 419 w 691"/>
                <a:gd name="T83" fmla="*/ 73 h 219"/>
                <a:gd name="T84" fmla="*/ 469 w 691"/>
                <a:gd name="T85" fmla="*/ 87 h 219"/>
                <a:gd name="T86" fmla="*/ 491 w 691"/>
                <a:gd name="T87" fmla="*/ 95 h 219"/>
                <a:gd name="T88" fmla="*/ 512 w 691"/>
                <a:gd name="T89" fmla="*/ 103 h 219"/>
                <a:gd name="T90" fmla="*/ 533 w 691"/>
                <a:gd name="T91" fmla="*/ 111 h 219"/>
                <a:gd name="T92" fmla="*/ 550 w 691"/>
                <a:gd name="T93" fmla="*/ 120 h 219"/>
                <a:gd name="T94" fmla="*/ 568 w 691"/>
                <a:gd name="T95" fmla="*/ 128 h 219"/>
                <a:gd name="T96" fmla="*/ 586 w 691"/>
                <a:gd name="T97" fmla="*/ 137 h 219"/>
                <a:gd name="T98" fmla="*/ 600 w 691"/>
                <a:gd name="T99" fmla="*/ 146 h 219"/>
                <a:gd name="T100" fmla="*/ 614 w 691"/>
                <a:gd name="T101" fmla="*/ 154 h 219"/>
                <a:gd name="T102" fmla="*/ 625 w 691"/>
                <a:gd name="T103" fmla="*/ 163 h 219"/>
                <a:gd name="T104" fmla="*/ 637 w 691"/>
                <a:gd name="T105" fmla="*/ 172 h 219"/>
                <a:gd name="T106" fmla="*/ 645 w 691"/>
                <a:gd name="T107" fmla="*/ 179 h 219"/>
                <a:gd name="T108" fmla="*/ 653 w 691"/>
                <a:gd name="T109" fmla="*/ 188 h 219"/>
                <a:gd name="T110" fmla="*/ 657 w 691"/>
                <a:gd name="T111" fmla="*/ 196 h 219"/>
                <a:gd name="T112" fmla="*/ 662 w 691"/>
                <a:gd name="T113" fmla="*/ 204 h 219"/>
                <a:gd name="T114" fmla="*/ 664 w 691"/>
                <a:gd name="T115" fmla="*/ 212 h 219"/>
                <a:gd name="T116" fmla="*/ 665 w 691"/>
                <a:gd name="T117" fmla="*/ 219 h 219"/>
                <a:gd name="T118" fmla="*/ 665 w 691"/>
                <a:gd name="T119" fmla="*/ 219 h 219"/>
                <a:gd name="T120" fmla="*/ 691 w 691"/>
                <a:gd name="T121" fmla="*/ 219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91"/>
                <a:gd name="T184" fmla="*/ 0 h 219"/>
                <a:gd name="T185" fmla="*/ 691 w 691"/>
                <a:gd name="T186" fmla="*/ 219 h 21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91" h="219">
                  <a:moveTo>
                    <a:pt x="691" y="219"/>
                  </a:moveTo>
                  <a:lnTo>
                    <a:pt x="691" y="219"/>
                  </a:lnTo>
                  <a:lnTo>
                    <a:pt x="691" y="209"/>
                  </a:lnTo>
                  <a:lnTo>
                    <a:pt x="688" y="199"/>
                  </a:lnTo>
                  <a:lnTo>
                    <a:pt x="683" y="190"/>
                  </a:lnTo>
                  <a:lnTo>
                    <a:pt x="675" y="179"/>
                  </a:lnTo>
                  <a:lnTo>
                    <a:pt x="667" y="169"/>
                  </a:lnTo>
                  <a:lnTo>
                    <a:pt x="657" y="159"/>
                  </a:lnTo>
                  <a:lnTo>
                    <a:pt x="645" y="150"/>
                  </a:lnTo>
                  <a:lnTo>
                    <a:pt x="632" y="140"/>
                  </a:lnTo>
                  <a:lnTo>
                    <a:pt x="617" y="131"/>
                  </a:lnTo>
                  <a:lnTo>
                    <a:pt x="601" y="122"/>
                  </a:lnTo>
                  <a:lnTo>
                    <a:pt x="584" y="113"/>
                  </a:lnTo>
                  <a:lnTo>
                    <a:pt x="565" y="104"/>
                  </a:lnTo>
                  <a:lnTo>
                    <a:pt x="546" y="95"/>
                  </a:lnTo>
                  <a:lnTo>
                    <a:pt x="525" y="87"/>
                  </a:lnTo>
                  <a:lnTo>
                    <a:pt x="502" y="78"/>
                  </a:lnTo>
                  <a:lnTo>
                    <a:pt x="478" y="70"/>
                  </a:lnTo>
                  <a:lnTo>
                    <a:pt x="430" y="56"/>
                  </a:lnTo>
                  <a:lnTo>
                    <a:pt x="376" y="42"/>
                  </a:lnTo>
                  <a:lnTo>
                    <a:pt x="320" y="30"/>
                  </a:lnTo>
                  <a:lnTo>
                    <a:pt x="261" y="19"/>
                  </a:lnTo>
                  <a:lnTo>
                    <a:pt x="229" y="14"/>
                  </a:lnTo>
                  <a:lnTo>
                    <a:pt x="199" y="11"/>
                  </a:lnTo>
                  <a:lnTo>
                    <a:pt x="167" y="7"/>
                  </a:lnTo>
                  <a:lnTo>
                    <a:pt x="135" y="4"/>
                  </a:lnTo>
                  <a:lnTo>
                    <a:pt x="101" y="2"/>
                  </a:lnTo>
                  <a:lnTo>
                    <a:pt x="68" y="1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4" y="18"/>
                  </a:lnTo>
                  <a:lnTo>
                    <a:pt x="66" y="19"/>
                  </a:lnTo>
                  <a:lnTo>
                    <a:pt x="100" y="21"/>
                  </a:lnTo>
                  <a:lnTo>
                    <a:pt x="132" y="23"/>
                  </a:lnTo>
                  <a:lnTo>
                    <a:pt x="163" y="25"/>
                  </a:lnTo>
                  <a:lnTo>
                    <a:pt x="194" y="29"/>
                  </a:lnTo>
                  <a:lnTo>
                    <a:pt x="224" y="33"/>
                  </a:lnTo>
                  <a:lnTo>
                    <a:pt x="255" y="38"/>
                  </a:lnTo>
                  <a:lnTo>
                    <a:pt x="312" y="48"/>
                  </a:lnTo>
                  <a:lnTo>
                    <a:pt x="368" y="59"/>
                  </a:lnTo>
                  <a:lnTo>
                    <a:pt x="419" y="73"/>
                  </a:lnTo>
                  <a:lnTo>
                    <a:pt x="469" y="87"/>
                  </a:lnTo>
                  <a:lnTo>
                    <a:pt x="491" y="95"/>
                  </a:lnTo>
                  <a:lnTo>
                    <a:pt x="512" y="103"/>
                  </a:lnTo>
                  <a:lnTo>
                    <a:pt x="533" y="111"/>
                  </a:lnTo>
                  <a:lnTo>
                    <a:pt x="550" y="120"/>
                  </a:lnTo>
                  <a:lnTo>
                    <a:pt x="568" y="128"/>
                  </a:lnTo>
                  <a:lnTo>
                    <a:pt x="586" y="137"/>
                  </a:lnTo>
                  <a:lnTo>
                    <a:pt x="600" y="146"/>
                  </a:lnTo>
                  <a:lnTo>
                    <a:pt x="614" y="154"/>
                  </a:lnTo>
                  <a:lnTo>
                    <a:pt x="625" y="163"/>
                  </a:lnTo>
                  <a:lnTo>
                    <a:pt x="637" y="172"/>
                  </a:lnTo>
                  <a:lnTo>
                    <a:pt x="645" y="179"/>
                  </a:lnTo>
                  <a:lnTo>
                    <a:pt x="653" y="188"/>
                  </a:lnTo>
                  <a:lnTo>
                    <a:pt x="657" y="196"/>
                  </a:lnTo>
                  <a:lnTo>
                    <a:pt x="662" y="204"/>
                  </a:lnTo>
                  <a:lnTo>
                    <a:pt x="664" y="212"/>
                  </a:lnTo>
                  <a:lnTo>
                    <a:pt x="665" y="219"/>
                  </a:lnTo>
                  <a:lnTo>
                    <a:pt x="691" y="219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402">
              <a:extLst>
                <a:ext uri="{FF2B5EF4-FFF2-40B4-BE49-F238E27FC236}">
                  <a16:creationId xmlns:a16="http://schemas.microsoft.com/office/drawing/2014/main" id="{621DF2E5-61F6-4A6E-B44C-2CFD3D421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682"/>
              <a:ext cx="662" cy="177"/>
            </a:xfrm>
            <a:custGeom>
              <a:avLst/>
              <a:gdLst>
                <a:gd name="T0" fmla="*/ 0 w 662"/>
                <a:gd name="T1" fmla="*/ 177 h 177"/>
                <a:gd name="T2" fmla="*/ 0 w 662"/>
                <a:gd name="T3" fmla="*/ 177 h 177"/>
                <a:gd name="T4" fmla="*/ 67 w 662"/>
                <a:gd name="T5" fmla="*/ 177 h 177"/>
                <a:gd name="T6" fmla="*/ 133 w 662"/>
                <a:gd name="T7" fmla="*/ 174 h 177"/>
                <a:gd name="T8" fmla="*/ 195 w 662"/>
                <a:gd name="T9" fmla="*/ 171 h 177"/>
                <a:gd name="T10" fmla="*/ 254 w 662"/>
                <a:gd name="T11" fmla="*/ 165 h 177"/>
                <a:gd name="T12" fmla="*/ 312 w 662"/>
                <a:gd name="T13" fmla="*/ 157 h 177"/>
                <a:gd name="T14" fmla="*/ 366 w 662"/>
                <a:gd name="T15" fmla="*/ 149 h 177"/>
                <a:gd name="T16" fmla="*/ 417 w 662"/>
                <a:gd name="T17" fmla="*/ 139 h 177"/>
                <a:gd name="T18" fmla="*/ 464 w 662"/>
                <a:gd name="T19" fmla="*/ 128 h 177"/>
                <a:gd name="T20" fmla="*/ 507 w 662"/>
                <a:gd name="T21" fmla="*/ 116 h 177"/>
                <a:gd name="T22" fmla="*/ 545 w 662"/>
                <a:gd name="T23" fmla="*/ 102 h 177"/>
                <a:gd name="T24" fmla="*/ 563 w 662"/>
                <a:gd name="T25" fmla="*/ 95 h 177"/>
                <a:gd name="T26" fmla="*/ 579 w 662"/>
                <a:gd name="T27" fmla="*/ 89 h 177"/>
                <a:gd name="T28" fmla="*/ 593 w 662"/>
                <a:gd name="T29" fmla="*/ 81 h 177"/>
                <a:gd name="T30" fmla="*/ 608 w 662"/>
                <a:gd name="T31" fmla="*/ 73 h 177"/>
                <a:gd name="T32" fmla="*/ 619 w 662"/>
                <a:gd name="T33" fmla="*/ 65 h 177"/>
                <a:gd name="T34" fmla="*/ 630 w 662"/>
                <a:gd name="T35" fmla="*/ 56 h 177"/>
                <a:gd name="T36" fmla="*/ 640 w 662"/>
                <a:gd name="T37" fmla="*/ 48 h 177"/>
                <a:gd name="T38" fmla="*/ 648 w 662"/>
                <a:gd name="T39" fmla="*/ 39 h 177"/>
                <a:gd name="T40" fmla="*/ 654 w 662"/>
                <a:gd name="T41" fmla="*/ 29 h 177"/>
                <a:gd name="T42" fmla="*/ 659 w 662"/>
                <a:gd name="T43" fmla="*/ 20 h 177"/>
                <a:gd name="T44" fmla="*/ 662 w 662"/>
                <a:gd name="T45" fmla="*/ 10 h 177"/>
                <a:gd name="T46" fmla="*/ 662 w 662"/>
                <a:gd name="T47" fmla="*/ 0 h 177"/>
                <a:gd name="T48" fmla="*/ 636 w 662"/>
                <a:gd name="T49" fmla="*/ 0 h 177"/>
                <a:gd name="T50" fmla="*/ 635 w 662"/>
                <a:gd name="T51" fmla="*/ 8 h 177"/>
                <a:gd name="T52" fmla="*/ 633 w 662"/>
                <a:gd name="T53" fmla="*/ 16 h 177"/>
                <a:gd name="T54" fmla="*/ 630 w 662"/>
                <a:gd name="T55" fmla="*/ 22 h 177"/>
                <a:gd name="T56" fmla="*/ 625 w 662"/>
                <a:gd name="T57" fmla="*/ 30 h 177"/>
                <a:gd name="T58" fmla="*/ 619 w 662"/>
                <a:gd name="T59" fmla="*/ 37 h 177"/>
                <a:gd name="T60" fmla="*/ 611 w 662"/>
                <a:gd name="T61" fmla="*/ 45 h 177"/>
                <a:gd name="T62" fmla="*/ 601 w 662"/>
                <a:gd name="T63" fmla="*/ 51 h 177"/>
                <a:gd name="T64" fmla="*/ 590 w 662"/>
                <a:gd name="T65" fmla="*/ 58 h 177"/>
                <a:gd name="T66" fmla="*/ 577 w 662"/>
                <a:gd name="T67" fmla="*/ 66 h 177"/>
                <a:gd name="T68" fmla="*/ 563 w 662"/>
                <a:gd name="T69" fmla="*/ 73 h 177"/>
                <a:gd name="T70" fmla="*/ 549 w 662"/>
                <a:gd name="T71" fmla="*/ 80 h 177"/>
                <a:gd name="T72" fmla="*/ 533 w 662"/>
                <a:gd name="T73" fmla="*/ 86 h 177"/>
                <a:gd name="T74" fmla="*/ 496 w 662"/>
                <a:gd name="T75" fmla="*/ 99 h 177"/>
                <a:gd name="T76" fmla="*/ 454 w 662"/>
                <a:gd name="T77" fmla="*/ 110 h 177"/>
                <a:gd name="T78" fmla="*/ 409 w 662"/>
                <a:gd name="T79" fmla="*/ 121 h 177"/>
                <a:gd name="T80" fmla="*/ 360 w 662"/>
                <a:gd name="T81" fmla="*/ 130 h 177"/>
                <a:gd name="T82" fmla="*/ 307 w 662"/>
                <a:gd name="T83" fmla="*/ 139 h 177"/>
                <a:gd name="T84" fmla="*/ 251 w 662"/>
                <a:gd name="T85" fmla="*/ 146 h 177"/>
                <a:gd name="T86" fmla="*/ 192 w 662"/>
                <a:gd name="T87" fmla="*/ 152 h 177"/>
                <a:gd name="T88" fmla="*/ 130 w 662"/>
                <a:gd name="T89" fmla="*/ 156 h 177"/>
                <a:gd name="T90" fmla="*/ 67 w 662"/>
                <a:gd name="T91" fmla="*/ 158 h 177"/>
                <a:gd name="T92" fmla="*/ 0 w 662"/>
                <a:gd name="T93" fmla="*/ 159 h 177"/>
                <a:gd name="T94" fmla="*/ 0 w 662"/>
                <a:gd name="T95" fmla="*/ 159 h 177"/>
                <a:gd name="T96" fmla="*/ 0 w 662"/>
                <a:gd name="T97" fmla="*/ 177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2"/>
                <a:gd name="T148" fmla="*/ 0 h 177"/>
                <a:gd name="T149" fmla="*/ 662 w 662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2" h="177">
                  <a:moveTo>
                    <a:pt x="0" y="177"/>
                  </a:moveTo>
                  <a:lnTo>
                    <a:pt x="0" y="177"/>
                  </a:lnTo>
                  <a:lnTo>
                    <a:pt x="67" y="177"/>
                  </a:lnTo>
                  <a:lnTo>
                    <a:pt x="133" y="174"/>
                  </a:lnTo>
                  <a:lnTo>
                    <a:pt x="195" y="171"/>
                  </a:lnTo>
                  <a:lnTo>
                    <a:pt x="254" y="165"/>
                  </a:lnTo>
                  <a:lnTo>
                    <a:pt x="312" y="157"/>
                  </a:lnTo>
                  <a:lnTo>
                    <a:pt x="366" y="149"/>
                  </a:lnTo>
                  <a:lnTo>
                    <a:pt x="417" y="139"/>
                  </a:lnTo>
                  <a:lnTo>
                    <a:pt x="464" y="128"/>
                  </a:lnTo>
                  <a:lnTo>
                    <a:pt x="507" y="116"/>
                  </a:lnTo>
                  <a:lnTo>
                    <a:pt x="545" y="102"/>
                  </a:lnTo>
                  <a:lnTo>
                    <a:pt x="563" y="95"/>
                  </a:lnTo>
                  <a:lnTo>
                    <a:pt x="579" y="89"/>
                  </a:lnTo>
                  <a:lnTo>
                    <a:pt x="593" y="81"/>
                  </a:lnTo>
                  <a:lnTo>
                    <a:pt x="608" y="73"/>
                  </a:lnTo>
                  <a:lnTo>
                    <a:pt x="619" y="65"/>
                  </a:lnTo>
                  <a:lnTo>
                    <a:pt x="630" y="56"/>
                  </a:lnTo>
                  <a:lnTo>
                    <a:pt x="640" y="48"/>
                  </a:lnTo>
                  <a:lnTo>
                    <a:pt x="648" y="39"/>
                  </a:lnTo>
                  <a:lnTo>
                    <a:pt x="654" y="29"/>
                  </a:lnTo>
                  <a:lnTo>
                    <a:pt x="659" y="20"/>
                  </a:lnTo>
                  <a:lnTo>
                    <a:pt x="662" y="10"/>
                  </a:lnTo>
                  <a:lnTo>
                    <a:pt x="662" y="0"/>
                  </a:lnTo>
                  <a:lnTo>
                    <a:pt x="636" y="0"/>
                  </a:lnTo>
                  <a:lnTo>
                    <a:pt x="635" y="8"/>
                  </a:lnTo>
                  <a:lnTo>
                    <a:pt x="633" y="16"/>
                  </a:lnTo>
                  <a:lnTo>
                    <a:pt x="630" y="22"/>
                  </a:lnTo>
                  <a:lnTo>
                    <a:pt x="625" y="30"/>
                  </a:lnTo>
                  <a:lnTo>
                    <a:pt x="619" y="37"/>
                  </a:lnTo>
                  <a:lnTo>
                    <a:pt x="611" y="45"/>
                  </a:lnTo>
                  <a:lnTo>
                    <a:pt x="601" y="51"/>
                  </a:lnTo>
                  <a:lnTo>
                    <a:pt x="590" y="58"/>
                  </a:lnTo>
                  <a:lnTo>
                    <a:pt x="577" y="66"/>
                  </a:lnTo>
                  <a:lnTo>
                    <a:pt x="563" y="73"/>
                  </a:lnTo>
                  <a:lnTo>
                    <a:pt x="549" y="80"/>
                  </a:lnTo>
                  <a:lnTo>
                    <a:pt x="533" y="86"/>
                  </a:lnTo>
                  <a:lnTo>
                    <a:pt x="496" y="99"/>
                  </a:lnTo>
                  <a:lnTo>
                    <a:pt x="454" y="110"/>
                  </a:lnTo>
                  <a:lnTo>
                    <a:pt x="409" y="121"/>
                  </a:lnTo>
                  <a:lnTo>
                    <a:pt x="360" y="130"/>
                  </a:lnTo>
                  <a:lnTo>
                    <a:pt x="307" y="139"/>
                  </a:lnTo>
                  <a:lnTo>
                    <a:pt x="251" y="146"/>
                  </a:lnTo>
                  <a:lnTo>
                    <a:pt x="192" y="152"/>
                  </a:lnTo>
                  <a:lnTo>
                    <a:pt x="130" y="156"/>
                  </a:lnTo>
                  <a:lnTo>
                    <a:pt x="67" y="158"/>
                  </a:lnTo>
                  <a:lnTo>
                    <a:pt x="0" y="159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403">
              <a:extLst>
                <a:ext uri="{FF2B5EF4-FFF2-40B4-BE49-F238E27FC236}">
                  <a16:creationId xmlns:a16="http://schemas.microsoft.com/office/drawing/2014/main" id="{6A3E295C-CC8E-4C98-A655-E824ED84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679"/>
              <a:ext cx="660" cy="177"/>
            </a:xfrm>
            <a:custGeom>
              <a:avLst/>
              <a:gdLst>
                <a:gd name="T0" fmla="*/ 0 w 660"/>
                <a:gd name="T1" fmla="*/ 0 h 177"/>
                <a:gd name="T2" fmla="*/ 0 w 660"/>
                <a:gd name="T3" fmla="*/ 0 h 177"/>
                <a:gd name="T4" fmla="*/ 0 w 660"/>
                <a:gd name="T5" fmla="*/ 10 h 177"/>
                <a:gd name="T6" fmla="*/ 3 w 660"/>
                <a:gd name="T7" fmla="*/ 20 h 177"/>
                <a:gd name="T8" fmla="*/ 8 w 660"/>
                <a:gd name="T9" fmla="*/ 29 h 177"/>
                <a:gd name="T10" fmla="*/ 14 w 660"/>
                <a:gd name="T11" fmla="*/ 39 h 177"/>
                <a:gd name="T12" fmla="*/ 22 w 660"/>
                <a:gd name="T13" fmla="*/ 48 h 177"/>
                <a:gd name="T14" fmla="*/ 32 w 660"/>
                <a:gd name="T15" fmla="*/ 56 h 177"/>
                <a:gd name="T16" fmla="*/ 43 w 660"/>
                <a:gd name="T17" fmla="*/ 65 h 177"/>
                <a:gd name="T18" fmla="*/ 54 w 660"/>
                <a:gd name="T19" fmla="*/ 73 h 177"/>
                <a:gd name="T20" fmla="*/ 69 w 660"/>
                <a:gd name="T21" fmla="*/ 81 h 177"/>
                <a:gd name="T22" fmla="*/ 83 w 660"/>
                <a:gd name="T23" fmla="*/ 89 h 177"/>
                <a:gd name="T24" fmla="*/ 99 w 660"/>
                <a:gd name="T25" fmla="*/ 95 h 177"/>
                <a:gd name="T26" fmla="*/ 117 w 660"/>
                <a:gd name="T27" fmla="*/ 102 h 177"/>
                <a:gd name="T28" fmla="*/ 155 w 660"/>
                <a:gd name="T29" fmla="*/ 116 h 177"/>
                <a:gd name="T30" fmla="*/ 198 w 660"/>
                <a:gd name="T31" fmla="*/ 128 h 177"/>
                <a:gd name="T32" fmla="*/ 245 w 660"/>
                <a:gd name="T33" fmla="*/ 139 h 177"/>
                <a:gd name="T34" fmla="*/ 296 w 660"/>
                <a:gd name="T35" fmla="*/ 149 h 177"/>
                <a:gd name="T36" fmla="*/ 350 w 660"/>
                <a:gd name="T37" fmla="*/ 157 h 177"/>
                <a:gd name="T38" fmla="*/ 408 w 660"/>
                <a:gd name="T39" fmla="*/ 165 h 177"/>
                <a:gd name="T40" fmla="*/ 467 w 660"/>
                <a:gd name="T41" fmla="*/ 171 h 177"/>
                <a:gd name="T42" fmla="*/ 529 w 660"/>
                <a:gd name="T43" fmla="*/ 174 h 177"/>
                <a:gd name="T44" fmla="*/ 595 w 660"/>
                <a:gd name="T45" fmla="*/ 177 h 177"/>
                <a:gd name="T46" fmla="*/ 660 w 660"/>
                <a:gd name="T47" fmla="*/ 177 h 177"/>
                <a:gd name="T48" fmla="*/ 660 w 660"/>
                <a:gd name="T49" fmla="*/ 159 h 177"/>
                <a:gd name="T50" fmla="*/ 595 w 660"/>
                <a:gd name="T51" fmla="*/ 158 h 177"/>
                <a:gd name="T52" fmla="*/ 532 w 660"/>
                <a:gd name="T53" fmla="*/ 156 h 177"/>
                <a:gd name="T54" fmla="*/ 470 w 660"/>
                <a:gd name="T55" fmla="*/ 152 h 177"/>
                <a:gd name="T56" fmla="*/ 411 w 660"/>
                <a:gd name="T57" fmla="*/ 146 h 177"/>
                <a:gd name="T58" fmla="*/ 355 w 660"/>
                <a:gd name="T59" fmla="*/ 139 h 177"/>
                <a:gd name="T60" fmla="*/ 302 w 660"/>
                <a:gd name="T61" fmla="*/ 130 h 177"/>
                <a:gd name="T62" fmla="*/ 253 w 660"/>
                <a:gd name="T63" fmla="*/ 121 h 177"/>
                <a:gd name="T64" fmla="*/ 208 w 660"/>
                <a:gd name="T65" fmla="*/ 110 h 177"/>
                <a:gd name="T66" fmla="*/ 166 w 660"/>
                <a:gd name="T67" fmla="*/ 99 h 177"/>
                <a:gd name="T68" fmla="*/ 129 w 660"/>
                <a:gd name="T69" fmla="*/ 86 h 177"/>
                <a:gd name="T70" fmla="*/ 113 w 660"/>
                <a:gd name="T71" fmla="*/ 80 h 177"/>
                <a:gd name="T72" fmla="*/ 99 w 660"/>
                <a:gd name="T73" fmla="*/ 73 h 177"/>
                <a:gd name="T74" fmla="*/ 85 w 660"/>
                <a:gd name="T75" fmla="*/ 66 h 177"/>
                <a:gd name="T76" fmla="*/ 72 w 660"/>
                <a:gd name="T77" fmla="*/ 58 h 177"/>
                <a:gd name="T78" fmla="*/ 61 w 660"/>
                <a:gd name="T79" fmla="*/ 51 h 177"/>
                <a:gd name="T80" fmla="*/ 51 w 660"/>
                <a:gd name="T81" fmla="*/ 45 h 177"/>
                <a:gd name="T82" fmla="*/ 43 w 660"/>
                <a:gd name="T83" fmla="*/ 37 h 177"/>
                <a:gd name="T84" fmla="*/ 37 w 660"/>
                <a:gd name="T85" fmla="*/ 30 h 177"/>
                <a:gd name="T86" fmla="*/ 32 w 660"/>
                <a:gd name="T87" fmla="*/ 22 h 177"/>
                <a:gd name="T88" fmla="*/ 29 w 660"/>
                <a:gd name="T89" fmla="*/ 16 h 177"/>
                <a:gd name="T90" fmla="*/ 27 w 660"/>
                <a:gd name="T91" fmla="*/ 8 h 177"/>
                <a:gd name="T92" fmla="*/ 26 w 660"/>
                <a:gd name="T93" fmla="*/ 0 h 177"/>
                <a:gd name="T94" fmla="*/ 26 w 660"/>
                <a:gd name="T95" fmla="*/ 0 h 177"/>
                <a:gd name="T96" fmla="*/ 0 w 660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0"/>
                <a:gd name="T148" fmla="*/ 0 h 177"/>
                <a:gd name="T149" fmla="*/ 660 w 660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0" h="17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3" y="20"/>
                  </a:lnTo>
                  <a:lnTo>
                    <a:pt x="8" y="29"/>
                  </a:lnTo>
                  <a:lnTo>
                    <a:pt x="14" y="39"/>
                  </a:lnTo>
                  <a:lnTo>
                    <a:pt x="22" y="48"/>
                  </a:lnTo>
                  <a:lnTo>
                    <a:pt x="32" y="56"/>
                  </a:lnTo>
                  <a:lnTo>
                    <a:pt x="43" y="65"/>
                  </a:lnTo>
                  <a:lnTo>
                    <a:pt x="54" y="73"/>
                  </a:lnTo>
                  <a:lnTo>
                    <a:pt x="69" y="81"/>
                  </a:lnTo>
                  <a:lnTo>
                    <a:pt x="83" y="89"/>
                  </a:lnTo>
                  <a:lnTo>
                    <a:pt x="99" y="95"/>
                  </a:lnTo>
                  <a:lnTo>
                    <a:pt x="117" y="102"/>
                  </a:lnTo>
                  <a:lnTo>
                    <a:pt x="155" y="116"/>
                  </a:lnTo>
                  <a:lnTo>
                    <a:pt x="198" y="128"/>
                  </a:lnTo>
                  <a:lnTo>
                    <a:pt x="245" y="139"/>
                  </a:lnTo>
                  <a:lnTo>
                    <a:pt x="296" y="149"/>
                  </a:lnTo>
                  <a:lnTo>
                    <a:pt x="350" y="157"/>
                  </a:lnTo>
                  <a:lnTo>
                    <a:pt x="408" y="165"/>
                  </a:lnTo>
                  <a:lnTo>
                    <a:pt x="467" y="171"/>
                  </a:lnTo>
                  <a:lnTo>
                    <a:pt x="529" y="174"/>
                  </a:lnTo>
                  <a:lnTo>
                    <a:pt x="595" y="177"/>
                  </a:lnTo>
                  <a:lnTo>
                    <a:pt x="660" y="177"/>
                  </a:lnTo>
                  <a:lnTo>
                    <a:pt x="660" y="159"/>
                  </a:lnTo>
                  <a:lnTo>
                    <a:pt x="595" y="158"/>
                  </a:lnTo>
                  <a:lnTo>
                    <a:pt x="532" y="156"/>
                  </a:lnTo>
                  <a:lnTo>
                    <a:pt x="470" y="152"/>
                  </a:lnTo>
                  <a:lnTo>
                    <a:pt x="411" y="146"/>
                  </a:lnTo>
                  <a:lnTo>
                    <a:pt x="355" y="139"/>
                  </a:lnTo>
                  <a:lnTo>
                    <a:pt x="302" y="130"/>
                  </a:lnTo>
                  <a:lnTo>
                    <a:pt x="253" y="121"/>
                  </a:lnTo>
                  <a:lnTo>
                    <a:pt x="208" y="110"/>
                  </a:lnTo>
                  <a:lnTo>
                    <a:pt x="166" y="99"/>
                  </a:lnTo>
                  <a:lnTo>
                    <a:pt x="129" y="86"/>
                  </a:lnTo>
                  <a:lnTo>
                    <a:pt x="113" y="80"/>
                  </a:lnTo>
                  <a:lnTo>
                    <a:pt x="99" y="73"/>
                  </a:lnTo>
                  <a:lnTo>
                    <a:pt x="85" y="66"/>
                  </a:lnTo>
                  <a:lnTo>
                    <a:pt x="72" y="58"/>
                  </a:lnTo>
                  <a:lnTo>
                    <a:pt x="61" y="51"/>
                  </a:lnTo>
                  <a:lnTo>
                    <a:pt x="51" y="45"/>
                  </a:lnTo>
                  <a:lnTo>
                    <a:pt x="43" y="37"/>
                  </a:lnTo>
                  <a:lnTo>
                    <a:pt x="37" y="30"/>
                  </a:lnTo>
                  <a:lnTo>
                    <a:pt x="32" y="22"/>
                  </a:lnTo>
                  <a:lnTo>
                    <a:pt x="29" y="16"/>
                  </a:lnTo>
                  <a:lnTo>
                    <a:pt x="27" y="8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404">
              <a:extLst>
                <a:ext uri="{FF2B5EF4-FFF2-40B4-BE49-F238E27FC236}">
                  <a16:creationId xmlns:a16="http://schemas.microsoft.com/office/drawing/2014/main" id="{3842E4AC-F6AC-47EE-90BA-9F3F34A83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29"/>
              <a:ext cx="636" cy="153"/>
            </a:xfrm>
            <a:custGeom>
              <a:avLst/>
              <a:gdLst>
                <a:gd name="T0" fmla="*/ 636 w 636"/>
                <a:gd name="T1" fmla="*/ 0 h 153"/>
                <a:gd name="T2" fmla="*/ 574 w 636"/>
                <a:gd name="T3" fmla="*/ 2 h 153"/>
                <a:gd name="T4" fmla="*/ 513 w 636"/>
                <a:gd name="T5" fmla="*/ 4 h 153"/>
                <a:gd name="T6" fmla="*/ 454 w 636"/>
                <a:gd name="T7" fmla="*/ 9 h 153"/>
                <a:gd name="T8" fmla="*/ 396 w 636"/>
                <a:gd name="T9" fmla="*/ 13 h 153"/>
                <a:gd name="T10" fmla="*/ 342 w 636"/>
                <a:gd name="T11" fmla="*/ 19 h 153"/>
                <a:gd name="T12" fmla="*/ 291 w 636"/>
                <a:gd name="T13" fmla="*/ 26 h 153"/>
                <a:gd name="T14" fmla="*/ 241 w 636"/>
                <a:gd name="T15" fmla="*/ 34 h 153"/>
                <a:gd name="T16" fmla="*/ 197 w 636"/>
                <a:gd name="T17" fmla="*/ 43 h 153"/>
                <a:gd name="T18" fmla="*/ 155 w 636"/>
                <a:gd name="T19" fmla="*/ 53 h 153"/>
                <a:gd name="T20" fmla="*/ 117 w 636"/>
                <a:gd name="T21" fmla="*/ 63 h 153"/>
                <a:gd name="T22" fmla="*/ 99 w 636"/>
                <a:gd name="T23" fmla="*/ 68 h 153"/>
                <a:gd name="T24" fmla="*/ 83 w 636"/>
                <a:gd name="T25" fmla="*/ 75 h 153"/>
                <a:gd name="T26" fmla="*/ 69 w 636"/>
                <a:gd name="T27" fmla="*/ 81 h 153"/>
                <a:gd name="T28" fmla="*/ 56 w 636"/>
                <a:gd name="T29" fmla="*/ 88 h 153"/>
                <a:gd name="T30" fmla="*/ 43 w 636"/>
                <a:gd name="T31" fmla="*/ 94 h 153"/>
                <a:gd name="T32" fmla="*/ 32 w 636"/>
                <a:gd name="T33" fmla="*/ 102 h 153"/>
                <a:gd name="T34" fmla="*/ 22 w 636"/>
                <a:gd name="T35" fmla="*/ 110 h 153"/>
                <a:gd name="T36" fmla="*/ 14 w 636"/>
                <a:gd name="T37" fmla="*/ 118 h 153"/>
                <a:gd name="T38" fmla="*/ 8 w 636"/>
                <a:gd name="T39" fmla="*/ 126 h 153"/>
                <a:gd name="T40" fmla="*/ 3 w 636"/>
                <a:gd name="T41" fmla="*/ 135 h 153"/>
                <a:gd name="T42" fmla="*/ 0 w 636"/>
                <a:gd name="T43" fmla="*/ 144 h 153"/>
                <a:gd name="T44" fmla="*/ 0 w 636"/>
                <a:gd name="T45" fmla="*/ 153 h 153"/>
                <a:gd name="T46" fmla="*/ 26 w 636"/>
                <a:gd name="T47" fmla="*/ 153 h 153"/>
                <a:gd name="T48" fmla="*/ 27 w 636"/>
                <a:gd name="T49" fmla="*/ 147 h 153"/>
                <a:gd name="T50" fmla="*/ 29 w 636"/>
                <a:gd name="T51" fmla="*/ 140 h 153"/>
                <a:gd name="T52" fmla="*/ 32 w 636"/>
                <a:gd name="T53" fmla="*/ 134 h 153"/>
                <a:gd name="T54" fmla="*/ 37 w 636"/>
                <a:gd name="T55" fmla="*/ 127 h 153"/>
                <a:gd name="T56" fmla="*/ 43 w 636"/>
                <a:gd name="T57" fmla="*/ 121 h 153"/>
                <a:gd name="T58" fmla="*/ 51 w 636"/>
                <a:gd name="T59" fmla="*/ 115 h 153"/>
                <a:gd name="T60" fmla="*/ 61 w 636"/>
                <a:gd name="T61" fmla="*/ 109 h 153"/>
                <a:gd name="T62" fmla="*/ 72 w 636"/>
                <a:gd name="T63" fmla="*/ 103 h 153"/>
                <a:gd name="T64" fmla="*/ 83 w 636"/>
                <a:gd name="T65" fmla="*/ 97 h 153"/>
                <a:gd name="T66" fmla="*/ 98 w 636"/>
                <a:gd name="T67" fmla="*/ 91 h 153"/>
                <a:gd name="T68" fmla="*/ 112 w 636"/>
                <a:gd name="T69" fmla="*/ 85 h 153"/>
                <a:gd name="T70" fmla="*/ 128 w 636"/>
                <a:gd name="T71" fmla="*/ 80 h 153"/>
                <a:gd name="T72" fmla="*/ 163 w 636"/>
                <a:gd name="T73" fmla="*/ 70 h 153"/>
                <a:gd name="T74" fmla="*/ 205 w 636"/>
                <a:gd name="T75" fmla="*/ 61 h 153"/>
                <a:gd name="T76" fmla="*/ 248 w 636"/>
                <a:gd name="T77" fmla="*/ 52 h 153"/>
                <a:gd name="T78" fmla="*/ 296 w 636"/>
                <a:gd name="T79" fmla="*/ 45 h 153"/>
                <a:gd name="T80" fmla="*/ 347 w 636"/>
                <a:gd name="T81" fmla="*/ 38 h 153"/>
                <a:gd name="T82" fmla="*/ 401 w 636"/>
                <a:gd name="T83" fmla="*/ 33 h 153"/>
                <a:gd name="T84" fmla="*/ 457 w 636"/>
                <a:gd name="T85" fmla="*/ 27 h 153"/>
                <a:gd name="T86" fmla="*/ 515 w 636"/>
                <a:gd name="T87" fmla="*/ 24 h 153"/>
                <a:gd name="T88" fmla="*/ 575 w 636"/>
                <a:gd name="T89" fmla="*/ 21 h 153"/>
                <a:gd name="T90" fmla="*/ 636 w 636"/>
                <a:gd name="T91" fmla="*/ 19 h 153"/>
                <a:gd name="T92" fmla="*/ 636 w 636"/>
                <a:gd name="T93" fmla="*/ 0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36"/>
                <a:gd name="T142" fmla="*/ 0 h 153"/>
                <a:gd name="T143" fmla="*/ 636 w 636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36" h="153">
                  <a:moveTo>
                    <a:pt x="636" y="0"/>
                  </a:moveTo>
                  <a:lnTo>
                    <a:pt x="574" y="2"/>
                  </a:lnTo>
                  <a:lnTo>
                    <a:pt x="513" y="4"/>
                  </a:lnTo>
                  <a:lnTo>
                    <a:pt x="454" y="9"/>
                  </a:lnTo>
                  <a:lnTo>
                    <a:pt x="396" y="13"/>
                  </a:lnTo>
                  <a:lnTo>
                    <a:pt x="342" y="19"/>
                  </a:lnTo>
                  <a:lnTo>
                    <a:pt x="291" y="26"/>
                  </a:lnTo>
                  <a:lnTo>
                    <a:pt x="241" y="34"/>
                  </a:lnTo>
                  <a:lnTo>
                    <a:pt x="197" y="43"/>
                  </a:lnTo>
                  <a:lnTo>
                    <a:pt x="155" y="53"/>
                  </a:lnTo>
                  <a:lnTo>
                    <a:pt x="117" y="63"/>
                  </a:lnTo>
                  <a:lnTo>
                    <a:pt x="99" y="68"/>
                  </a:lnTo>
                  <a:lnTo>
                    <a:pt x="83" y="75"/>
                  </a:lnTo>
                  <a:lnTo>
                    <a:pt x="69" y="81"/>
                  </a:lnTo>
                  <a:lnTo>
                    <a:pt x="56" y="88"/>
                  </a:lnTo>
                  <a:lnTo>
                    <a:pt x="43" y="94"/>
                  </a:lnTo>
                  <a:lnTo>
                    <a:pt x="32" y="102"/>
                  </a:lnTo>
                  <a:lnTo>
                    <a:pt x="22" y="110"/>
                  </a:lnTo>
                  <a:lnTo>
                    <a:pt x="14" y="118"/>
                  </a:lnTo>
                  <a:lnTo>
                    <a:pt x="8" y="126"/>
                  </a:lnTo>
                  <a:lnTo>
                    <a:pt x="3" y="13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26" y="153"/>
                  </a:lnTo>
                  <a:lnTo>
                    <a:pt x="27" y="147"/>
                  </a:lnTo>
                  <a:lnTo>
                    <a:pt x="29" y="140"/>
                  </a:lnTo>
                  <a:lnTo>
                    <a:pt x="32" y="134"/>
                  </a:lnTo>
                  <a:lnTo>
                    <a:pt x="37" y="127"/>
                  </a:lnTo>
                  <a:lnTo>
                    <a:pt x="43" y="121"/>
                  </a:lnTo>
                  <a:lnTo>
                    <a:pt x="51" y="115"/>
                  </a:lnTo>
                  <a:lnTo>
                    <a:pt x="61" y="109"/>
                  </a:lnTo>
                  <a:lnTo>
                    <a:pt x="72" y="103"/>
                  </a:lnTo>
                  <a:lnTo>
                    <a:pt x="83" y="97"/>
                  </a:lnTo>
                  <a:lnTo>
                    <a:pt x="98" y="91"/>
                  </a:lnTo>
                  <a:lnTo>
                    <a:pt x="112" y="85"/>
                  </a:lnTo>
                  <a:lnTo>
                    <a:pt x="128" y="80"/>
                  </a:lnTo>
                  <a:lnTo>
                    <a:pt x="163" y="70"/>
                  </a:lnTo>
                  <a:lnTo>
                    <a:pt x="205" y="61"/>
                  </a:lnTo>
                  <a:lnTo>
                    <a:pt x="248" y="52"/>
                  </a:lnTo>
                  <a:lnTo>
                    <a:pt x="296" y="45"/>
                  </a:lnTo>
                  <a:lnTo>
                    <a:pt x="347" y="38"/>
                  </a:lnTo>
                  <a:lnTo>
                    <a:pt x="401" y="33"/>
                  </a:lnTo>
                  <a:lnTo>
                    <a:pt x="457" y="27"/>
                  </a:lnTo>
                  <a:lnTo>
                    <a:pt x="515" y="24"/>
                  </a:lnTo>
                  <a:lnTo>
                    <a:pt x="575" y="21"/>
                  </a:lnTo>
                  <a:lnTo>
                    <a:pt x="636" y="19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405">
            <a:extLst>
              <a:ext uri="{FF2B5EF4-FFF2-40B4-BE49-F238E27FC236}">
                <a16:creationId xmlns:a16="http://schemas.microsoft.com/office/drawing/2014/main" id="{748220B0-D3DC-40C4-BC79-4021A2886F65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3213100"/>
            <a:ext cx="2232025" cy="684213"/>
            <a:chOff x="1958" y="1463"/>
            <a:chExt cx="1322" cy="396"/>
          </a:xfrm>
        </p:grpSpPr>
        <p:sp>
          <p:nvSpPr>
            <p:cNvPr id="19506" name="Freeform 406">
              <a:extLst>
                <a:ext uri="{FF2B5EF4-FFF2-40B4-BE49-F238E27FC236}">
                  <a16:creationId xmlns:a16="http://schemas.microsoft.com/office/drawing/2014/main" id="{1343A67D-DF4B-4D46-AC31-5D5393EE1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463"/>
              <a:ext cx="691" cy="219"/>
            </a:xfrm>
            <a:custGeom>
              <a:avLst/>
              <a:gdLst>
                <a:gd name="T0" fmla="*/ 691 w 691"/>
                <a:gd name="T1" fmla="*/ 219 h 219"/>
                <a:gd name="T2" fmla="*/ 691 w 691"/>
                <a:gd name="T3" fmla="*/ 219 h 219"/>
                <a:gd name="T4" fmla="*/ 691 w 691"/>
                <a:gd name="T5" fmla="*/ 209 h 219"/>
                <a:gd name="T6" fmla="*/ 688 w 691"/>
                <a:gd name="T7" fmla="*/ 199 h 219"/>
                <a:gd name="T8" fmla="*/ 683 w 691"/>
                <a:gd name="T9" fmla="*/ 190 h 219"/>
                <a:gd name="T10" fmla="*/ 675 w 691"/>
                <a:gd name="T11" fmla="*/ 179 h 219"/>
                <a:gd name="T12" fmla="*/ 667 w 691"/>
                <a:gd name="T13" fmla="*/ 169 h 219"/>
                <a:gd name="T14" fmla="*/ 657 w 691"/>
                <a:gd name="T15" fmla="*/ 159 h 219"/>
                <a:gd name="T16" fmla="*/ 645 w 691"/>
                <a:gd name="T17" fmla="*/ 150 h 219"/>
                <a:gd name="T18" fmla="*/ 632 w 691"/>
                <a:gd name="T19" fmla="*/ 140 h 219"/>
                <a:gd name="T20" fmla="*/ 617 w 691"/>
                <a:gd name="T21" fmla="*/ 131 h 219"/>
                <a:gd name="T22" fmla="*/ 601 w 691"/>
                <a:gd name="T23" fmla="*/ 122 h 219"/>
                <a:gd name="T24" fmla="*/ 584 w 691"/>
                <a:gd name="T25" fmla="*/ 113 h 219"/>
                <a:gd name="T26" fmla="*/ 565 w 691"/>
                <a:gd name="T27" fmla="*/ 104 h 219"/>
                <a:gd name="T28" fmla="*/ 546 w 691"/>
                <a:gd name="T29" fmla="*/ 95 h 219"/>
                <a:gd name="T30" fmla="*/ 525 w 691"/>
                <a:gd name="T31" fmla="*/ 87 h 219"/>
                <a:gd name="T32" fmla="*/ 502 w 691"/>
                <a:gd name="T33" fmla="*/ 78 h 219"/>
                <a:gd name="T34" fmla="*/ 478 w 691"/>
                <a:gd name="T35" fmla="*/ 70 h 219"/>
                <a:gd name="T36" fmla="*/ 430 w 691"/>
                <a:gd name="T37" fmla="*/ 56 h 219"/>
                <a:gd name="T38" fmla="*/ 376 w 691"/>
                <a:gd name="T39" fmla="*/ 42 h 219"/>
                <a:gd name="T40" fmla="*/ 320 w 691"/>
                <a:gd name="T41" fmla="*/ 30 h 219"/>
                <a:gd name="T42" fmla="*/ 261 w 691"/>
                <a:gd name="T43" fmla="*/ 19 h 219"/>
                <a:gd name="T44" fmla="*/ 229 w 691"/>
                <a:gd name="T45" fmla="*/ 14 h 219"/>
                <a:gd name="T46" fmla="*/ 199 w 691"/>
                <a:gd name="T47" fmla="*/ 11 h 219"/>
                <a:gd name="T48" fmla="*/ 167 w 691"/>
                <a:gd name="T49" fmla="*/ 7 h 219"/>
                <a:gd name="T50" fmla="*/ 135 w 691"/>
                <a:gd name="T51" fmla="*/ 4 h 219"/>
                <a:gd name="T52" fmla="*/ 101 w 691"/>
                <a:gd name="T53" fmla="*/ 2 h 219"/>
                <a:gd name="T54" fmla="*/ 68 w 691"/>
                <a:gd name="T55" fmla="*/ 1 h 219"/>
                <a:gd name="T56" fmla="*/ 34 w 691"/>
                <a:gd name="T57" fmla="*/ 0 h 219"/>
                <a:gd name="T58" fmla="*/ 0 w 691"/>
                <a:gd name="T59" fmla="*/ 0 h 219"/>
                <a:gd name="T60" fmla="*/ 0 w 691"/>
                <a:gd name="T61" fmla="*/ 18 h 219"/>
                <a:gd name="T62" fmla="*/ 34 w 691"/>
                <a:gd name="T63" fmla="*/ 18 h 219"/>
                <a:gd name="T64" fmla="*/ 66 w 691"/>
                <a:gd name="T65" fmla="*/ 19 h 219"/>
                <a:gd name="T66" fmla="*/ 100 w 691"/>
                <a:gd name="T67" fmla="*/ 21 h 219"/>
                <a:gd name="T68" fmla="*/ 132 w 691"/>
                <a:gd name="T69" fmla="*/ 23 h 219"/>
                <a:gd name="T70" fmla="*/ 163 w 691"/>
                <a:gd name="T71" fmla="*/ 25 h 219"/>
                <a:gd name="T72" fmla="*/ 194 w 691"/>
                <a:gd name="T73" fmla="*/ 29 h 219"/>
                <a:gd name="T74" fmla="*/ 224 w 691"/>
                <a:gd name="T75" fmla="*/ 33 h 219"/>
                <a:gd name="T76" fmla="*/ 255 w 691"/>
                <a:gd name="T77" fmla="*/ 38 h 219"/>
                <a:gd name="T78" fmla="*/ 312 w 691"/>
                <a:gd name="T79" fmla="*/ 48 h 219"/>
                <a:gd name="T80" fmla="*/ 368 w 691"/>
                <a:gd name="T81" fmla="*/ 59 h 219"/>
                <a:gd name="T82" fmla="*/ 419 w 691"/>
                <a:gd name="T83" fmla="*/ 73 h 219"/>
                <a:gd name="T84" fmla="*/ 469 w 691"/>
                <a:gd name="T85" fmla="*/ 87 h 219"/>
                <a:gd name="T86" fmla="*/ 491 w 691"/>
                <a:gd name="T87" fmla="*/ 95 h 219"/>
                <a:gd name="T88" fmla="*/ 512 w 691"/>
                <a:gd name="T89" fmla="*/ 103 h 219"/>
                <a:gd name="T90" fmla="*/ 533 w 691"/>
                <a:gd name="T91" fmla="*/ 111 h 219"/>
                <a:gd name="T92" fmla="*/ 550 w 691"/>
                <a:gd name="T93" fmla="*/ 120 h 219"/>
                <a:gd name="T94" fmla="*/ 568 w 691"/>
                <a:gd name="T95" fmla="*/ 128 h 219"/>
                <a:gd name="T96" fmla="*/ 586 w 691"/>
                <a:gd name="T97" fmla="*/ 137 h 219"/>
                <a:gd name="T98" fmla="*/ 600 w 691"/>
                <a:gd name="T99" fmla="*/ 146 h 219"/>
                <a:gd name="T100" fmla="*/ 614 w 691"/>
                <a:gd name="T101" fmla="*/ 154 h 219"/>
                <a:gd name="T102" fmla="*/ 625 w 691"/>
                <a:gd name="T103" fmla="*/ 163 h 219"/>
                <a:gd name="T104" fmla="*/ 637 w 691"/>
                <a:gd name="T105" fmla="*/ 172 h 219"/>
                <a:gd name="T106" fmla="*/ 645 w 691"/>
                <a:gd name="T107" fmla="*/ 179 h 219"/>
                <a:gd name="T108" fmla="*/ 653 w 691"/>
                <a:gd name="T109" fmla="*/ 188 h 219"/>
                <a:gd name="T110" fmla="*/ 657 w 691"/>
                <a:gd name="T111" fmla="*/ 196 h 219"/>
                <a:gd name="T112" fmla="*/ 662 w 691"/>
                <a:gd name="T113" fmla="*/ 204 h 219"/>
                <a:gd name="T114" fmla="*/ 664 w 691"/>
                <a:gd name="T115" fmla="*/ 212 h 219"/>
                <a:gd name="T116" fmla="*/ 665 w 691"/>
                <a:gd name="T117" fmla="*/ 219 h 219"/>
                <a:gd name="T118" fmla="*/ 665 w 691"/>
                <a:gd name="T119" fmla="*/ 219 h 219"/>
                <a:gd name="T120" fmla="*/ 691 w 691"/>
                <a:gd name="T121" fmla="*/ 219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91"/>
                <a:gd name="T184" fmla="*/ 0 h 219"/>
                <a:gd name="T185" fmla="*/ 691 w 691"/>
                <a:gd name="T186" fmla="*/ 219 h 21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91" h="219">
                  <a:moveTo>
                    <a:pt x="691" y="219"/>
                  </a:moveTo>
                  <a:lnTo>
                    <a:pt x="691" y="219"/>
                  </a:lnTo>
                  <a:lnTo>
                    <a:pt x="691" y="209"/>
                  </a:lnTo>
                  <a:lnTo>
                    <a:pt x="688" y="199"/>
                  </a:lnTo>
                  <a:lnTo>
                    <a:pt x="683" y="190"/>
                  </a:lnTo>
                  <a:lnTo>
                    <a:pt x="675" y="179"/>
                  </a:lnTo>
                  <a:lnTo>
                    <a:pt x="667" y="169"/>
                  </a:lnTo>
                  <a:lnTo>
                    <a:pt x="657" y="159"/>
                  </a:lnTo>
                  <a:lnTo>
                    <a:pt x="645" y="150"/>
                  </a:lnTo>
                  <a:lnTo>
                    <a:pt x="632" y="140"/>
                  </a:lnTo>
                  <a:lnTo>
                    <a:pt x="617" y="131"/>
                  </a:lnTo>
                  <a:lnTo>
                    <a:pt x="601" y="122"/>
                  </a:lnTo>
                  <a:lnTo>
                    <a:pt x="584" y="113"/>
                  </a:lnTo>
                  <a:lnTo>
                    <a:pt x="565" y="104"/>
                  </a:lnTo>
                  <a:lnTo>
                    <a:pt x="546" y="95"/>
                  </a:lnTo>
                  <a:lnTo>
                    <a:pt x="525" y="87"/>
                  </a:lnTo>
                  <a:lnTo>
                    <a:pt x="502" y="78"/>
                  </a:lnTo>
                  <a:lnTo>
                    <a:pt x="478" y="70"/>
                  </a:lnTo>
                  <a:lnTo>
                    <a:pt x="430" y="56"/>
                  </a:lnTo>
                  <a:lnTo>
                    <a:pt x="376" y="42"/>
                  </a:lnTo>
                  <a:lnTo>
                    <a:pt x="320" y="30"/>
                  </a:lnTo>
                  <a:lnTo>
                    <a:pt x="261" y="19"/>
                  </a:lnTo>
                  <a:lnTo>
                    <a:pt x="229" y="14"/>
                  </a:lnTo>
                  <a:lnTo>
                    <a:pt x="199" y="11"/>
                  </a:lnTo>
                  <a:lnTo>
                    <a:pt x="167" y="7"/>
                  </a:lnTo>
                  <a:lnTo>
                    <a:pt x="135" y="4"/>
                  </a:lnTo>
                  <a:lnTo>
                    <a:pt x="101" y="2"/>
                  </a:lnTo>
                  <a:lnTo>
                    <a:pt x="68" y="1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4" y="18"/>
                  </a:lnTo>
                  <a:lnTo>
                    <a:pt x="66" y="19"/>
                  </a:lnTo>
                  <a:lnTo>
                    <a:pt x="100" y="21"/>
                  </a:lnTo>
                  <a:lnTo>
                    <a:pt x="132" y="23"/>
                  </a:lnTo>
                  <a:lnTo>
                    <a:pt x="163" y="25"/>
                  </a:lnTo>
                  <a:lnTo>
                    <a:pt x="194" y="29"/>
                  </a:lnTo>
                  <a:lnTo>
                    <a:pt x="224" y="33"/>
                  </a:lnTo>
                  <a:lnTo>
                    <a:pt x="255" y="38"/>
                  </a:lnTo>
                  <a:lnTo>
                    <a:pt x="312" y="48"/>
                  </a:lnTo>
                  <a:lnTo>
                    <a:pt x="368" y="59"/>
                  </a:lnTo>
                  <a:lnTo>
                    <a:pt x="419" y="73"/>
                  </a:lnTo>
                  <a:lnTo>
                    <a:pt x="469" y="87"/>
                  </a:lnTo>
                  <a:lnTo>
                    <a:pt x="491" y="95"/>
                  </a:lnTo>
                  <a:lnTo>
                    <a:pt x="512" y="103"/>
                  </a:lnTo>
                  <a:lnTo>
                    <a:pt x="533" y="111"/>
                  </a:lnTo>
                  <a:lnTo>
                    <a:pt x="550" y="120"/>
                  </a:lnTo>
                  <a:lnTo>
                    <a:pt x="568" y="128"/>
                  </a:lnTo>
                  <a:lnTo>
                    <a:pt x="586" y="137"/>
                  </a:lnTo>
                  <a:lnTo>
                    <a:pt x="600" y="146"/>
                  </a:lnTo>
                  <a:lnTo>
                    <a:pt x="614" y="154"/>
                  </a:lnTo>
                  <a:lnTo>
                    <a:pt x="625" y="163"/>
                  </a:lnTo>
                  <a:lnTo>
                    <a:pt x="637" y="172"/>
                  </a:lnTo>
                  <a:lnTo>
                    <a:pt x="645" y="179"/>
                  </a:lnTo>
                  <a:lnTo>
                    <a:pt x="653" y="188"/>
                  </a:lnTo>
                  <a:lnTo>
                    <a:pt x="657" y="196"/>
                  </a:lnTo>
                  <a:lnTo>
                    <a:pt x="662" y="204"/>
                  </a:lnTo>
                  <a:lnTo>
                    <a:pt x="664" y="212"/>
                  </a:lnTo>
                  <a:lnTo>
                    <a:pt x="665" y="219"/>
                  </a:lnTo>
                  <a:lnTo>
                    <a:pt x="691" y="219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407">
              <a:extLst>
                <a:ext uri="{FF2B5EF4-FFF2-40B4-BE49-F238E27FC236}">
                  <a16:creationId xmlns:a16="http://schemas.microsoft.com/office/drawing/2014/main" id="{503DC626-23D9-4BB8-8EE7-B90A734DA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682"/>
              <a:ext cx="662" cy="177"/>
            </a:xfrm>
            <a:custGeom>
              <a:avLst/>
              <a:gdLst>
                <a:gd name="T0" fmla="*/ 0 w 662"/>
                <a:gd name="T1" fmla="*/ 177 h 177"/>
                <a:gd name="T2" fmla="*/ 0 w 662"/>
                <a:gd name="T3" fmla="*/ 177 h 177"/>
                <a:gd name="T4" fmla="*/ 67 w 662"/>
                <a:gd name="T5" fmla="*/ 177 h 177"/>
                <a:gd name="T6" fmla="*/ 133 w 662"/>
                <a:gd name="T7" fmla="*/ 174 h 177"/>
                <a:gd name="T8" fmla="*/ 195 w 662"/>
                <a:gd name="T9" fmla="*/ 171 h 177"/>
                <a:gd name="T10" fmla="*/ 254 w 662"/>
                <a:gd name="T11" fmla="*/ 165 h 177"/>
                <a:gd name="T12" fmla="*/ 312 w 662"/>
                <a:gd name="T13" fmla="*/ 157 h 177"/>
                <a:gd name="T14" fmla="*/ 366 w 662"/>
                <a:gd name="T15" fmla="*/ 149 h 177"/>
                <a:gd name="T16" fmla="*/ 417 w 662"/>
                <a:gd name="T17" fmla="*/ 139 h 177"/>
                <a:gd name="T18" fmla="*/ 464 w 662"/>
                <a:gd name="T19" fmla="*/ 128 h 177"/>
                <a:gd name="T20" fmla="*/ 507 w 662"/>
                <a:gd name="T21" fmla="*/ 116 h 177"/>
                <a:gd name="T22" fmla="*/ 545 w 662"/>
                <a:gd name="T23" fmla="*/ 102 h 177"/>
                <a:gd name="T24" fmla="*/ 563 w 662"/>
                <a:gd name="T25" fmla="*/ 95 h 177"/>
                <a:gd name="T26" fmla="*/ 579 w 662"/>
                <a:gd name="T27" fmla="*/ 89 h 177"/>
                <a:gd name="T28" fmla="*/ 593 w 662"/>
                <a:gd name="T29" fmla="*/ 81 h 177"/>
                <a:gd name="T30" fmla="*/ 608 w 662"/>
                <a:gd name="T31" fmla="*/ 73 h 177"/>
                <a:gd name="T32" fmla="*/ 619 w 662"/>
                <a:gd name="T33" fmla="*/ 65 h 177"/>
                <a:gd name="T34" fmla="*/ 630 w 662"/>
                <a:gd name="T35" fmla="*/ 56 h 177"/>
                <a:gd name="T36" fmla="*/ 640 w 662"/>
                <a:gd name="T37" fmla="*/ 48 h 177"/>
                <a:gd name="T38" fmla="*/ 648 w 662"/>
                <a:gd name="T39" fmla="*/ 39 h 177"/>
                <a:gd name="T40" fmla="*/ 654 w 662"/>
                <a:gd name="T41" fmla="*/ 29 h 177"/>
                <a:gd name="T42" fmla="*/ 659 w 662"/>
                <a:gd name="T43" fmla="*/ 20 h 177"/>
                <a:gd name="T44" fmla="*/ 662 w 662"/>
                <a:gd name="T45" fmla="*/ 10 h 177"/>
                <a:gd name="T46" fmla="*/ 662 w 662"/>
                <a:gd name="T47" fmla="*/ 0 h 177"/>
                <a:gd name="T48" fmla="*/ 636 w 662"/>
                <a:gd name="T49" fmla="*/ 0 h 177"/>
                <a:gd name="T50" fmla="*/ 635 w 662"/>
                <a:gd name="T51" fmla="*/ 8 h 177"/>
                <a:gd name="T52" fmla="*/ 633 w 662"/>
                <a:gd name="T53" fmla="*/ 16 h 177"/>
                <a:gd name="T54" fmla="*/ 630 w 662"/>
                <a:gd name="T55" fmla="*/ 22 h 177"/>
                <a:gd name="T56" fmla="*/ 625 w 662"/>
                <a:gd name="T57" fmla="*/ 30 h 177"/>
                <a:gd name="T58" fmla="*/ 619 w 662"/>
                <a:gd name="T59" fmla="*/ 37 h 177"/>
                <a:gd name="T60" fmla="*/ 611 w 662"/>
                <a:gd name="T61" fmla="*/ 45 h 177"/>
                <a:gd name="T62" fmla="*/ 601 w 662"/>
                <a:gd name="T63" fmla="*/ 51 h 177"/>
                <a:gd name="T64" fmla="*/ 590 w 662"/>
                <a:gd name="T65" fmla="*/ 58 h 177"/>
                <a:gd name="T66" fmla="*/ 577 w 662"/>
                <a:gd name="T67" fmla="*/ 66 h 177"/>
                <a:gd name="T68" fmla="*/ 563 w 662"/>
                <a:gd name="T69" fmla="*/ 73 h 177"/>
                <a:gd name="T70" fmla="*/ 549 w 662"/>
                <a:gd name="T71" fmla="*/ 80 h 177"/>
                <a:gd name="T72" fmla="*/ 533 w 662"/>
                <a:gd name="T73" fmla="*/ 86 h 177"/>
                <a:gd name="T74" fmla="*/ 496 w 662"/>
                <a:gd name="T75" fmla="*/ 99 h 177"/>
                <a:gd name="T76" fmla="*/ 454 w 662"/>
                <a:gd name="T77" fmla="*/ 110 h 177"/>
                <a:gd name="T78" fmla="*/ 409 w 662"/>
                <a:gd name="T79" fmla="*/ 121 h 177"/>
                <a:gd name="T80" fmla="*/ 360 w 662"/>
                <a:gd name="T81" fmla="*/ 130 h 177"/>
                <a:gd name="T82" fmla="*/ 307 w 662"/>
                <a:gd name="T83" fmla="*/ 139 h 177"/>
                <a:gd name="T84" fmla="*/ 251 w 662"/>
                <a:gd name="T85" fmla="*/ 146 h 177"/>
                <a:gd name="T86" fmla="*/ 192 w 662"/>
                <a:gd name="T87" fmla="*/ 152 h 177"/>
                <a:gd name="T88" fmla="*/ 130 w 662"/>
                <a:gd name="T89" fmla="*/ 156 h 177"/>
                <a:gd name="T90" fmla="*/ 67 w 662"/>
                <a:gd name="T91" fmla="*/ 158 h 177"/>
                <a:gd name="T92" fmla="*/ 0 w 662"/>
                <a:gd name="T93" fmla="*/ 159 h 177"/>
                <a:gd name="T94" fmla="*/ 0 w 662"/>
                <a:gd name="T95" fmla="*/ 159 h 177"/>
                <a:gd name="T96" fmla="*/ 0 w 662"/>
                <a:gd name="T97" fmla="*/ 177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2"/>
                <a:gd name="T148" fmla="*/ 0 h 177"/>
                <a:gd name="T149" fmla="*/ 662 w 662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2" h="177">
                  <a:moveTo>
                    <a:pt x="0" y="177"/>
                  </a:moveTo>
                  <a:lnTo>
                    <a:pt x="0" y="177"/>
                  </a:lnTo>
                  <a:lnTo>
                    <a:pt x="67" y="177"/>
                  </a:lnTo>
                  <a:lnTo>
                    <a:pt x="133" y="174"/>
                  </a:lnTo>
                  <a:lnTo>
                    <a:pt x="195" y="171"/>
                  </a:lnTo>
                  <a:lnTo>
                    <a:pt x="254" y="165"/>
                  </a:lnTo>
                  <a:lnTo>
                    <a:pt x="312" y="157"/>
                  </a:lnTo>
                  <a:lnTo>
                    <a:pt x="366" y="149"/>
                  </a:lnTo>
                  <a:lnTo>
                    <a:pt x="417" y="139"/>
                  </a:lnTo>
                  <a:lnTo>
                    <a:pt x="464" y="128"/>
                  </a:lnTo>
                  <a:lnTo>
                    <a:pt x="507" y="116"/>
                  </a:lnTo>
                  <a:lnTo>
                    <a:pt x="545" y="102"/>
                  </a:lnTo>
                  <a:lnTo>
                    <a:pt x="563" y="95"/>
                  </a:lnTo>
                  <a:lnTo>
                    <a:pt x="579" y="89"/>
                  </a:lnTo>
                  <a:lnTo>
                    <a:pt x="593" y="81"/>
                  </a:lnTo>
                  <a:lnTo>
                    <a:pt x="608" y="73"/>
                  </a:lnTo>
                  <a:lnTo>
                    <a:pt x="619" y="65"/>
                  </a:lnTo>
                  <a:lnTo>
                    <a:pt x="630" y="56"/>
                  </a:lnTo>
                  <a:lnTo>
                    <a:pt x="640" y="48"/>
                  </a:lnTo>
                  <a:lnTo>
                    <a:pt x="648" y="39"/>
                  </a:lnTo>
                  <a:lnTo>
                    <a:pt x="654" y="29"/>
                  </a:lnTo>
                  <a:lnTo>
                    <a:pt x="659" y="20"/>
                  </a:lnTo>
                  <a:lnTo>
                    <a:pt x="662" y="10"/>
                  </a:lnTo>
                  <a:lnTo>
                    <a:pt x="662" y="0"/>
                  </a:lnTo>
                  <a:lnTo>
                    <a:pt x="636" y="0"/>
                  </a:lnTo>
                  <a:lnTo>
                    <a:pt x="635" y="8"/>
                  </a:lnTo>
                  <a:lnTo>
                    <a:pt x="633" y="16"/>
                  </a:lnTo>
                  <a:lnTo>
                    <a:pt x="630" y="22"/>
                  </a:lnTo>
                  <a:lnTo>
                    <a:pt x="625" y="30"/>
                  </a:lnTo>
                  <a:lnTo>
                    <a:pt x="619" y="37"/>
                  </a:lnTo>
                  <a:lnTo>
                    <a:pt x="611" y="45"/>
                  </a:lnTo>
                  <a:lnTo>
                    <a:pt x="601" y="51"/>
                  </a:lnTo>
                  <a:lnTo>
                    <a:pt x="590" y="58"/>
                  </a:lnTo>
                  <a:lnTo>
                    <a:pt x="577" y="66"/>
                  </a:lnTo>
                  <a:lnTo>
                    <a:pt x="563" y="73"/>
                  </a:lnTo>
                  <a:lnTo>
                    <a:pt x="549" y="80"/>
                  </a:lnTo>
                  <a:lnTo>
                    <a:pt x="533" y="86"/>
                  </a:lnTo>
                  <a:lnTo>
                    <a:pt x="496" y="99"/>
                  </a:lnTo>
                  <a:lnTo>
                    <a:pt x="454" y="110"/>
                  </a:lnTo>
                  <a:lnTo>
                    <a:pt x="409" y="121"/>
                  </a:lnTo>
                  <a:lnTo>
                    <a:pt x="360" y="130"/>
                  </a:lnTo>
                  <a:lnTo>
                    <a:pt x="307" y="139"/>
                  </a:lnTo>
                  <a:lnTo>
                    <a:pt x="251" y="146"/>
                  </a:lnTo>
                  <a:lnTo>
                    <a:pt x="192" y="152"/>
                  </a:lnTo>
                  <a:lnTo>
                    <a:pt x="130" y="156"/>
                  </a:lnTo>
                  <a:lnTo>
                    <a:pt x="67" y="158"/>
                  </a:lnTo>
                  <a:lnTo>
                    <a:pt x="0" y="159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408">
              <a:extLst>
                <a:ext uri="{FF2B5EF4-FFF2-40B4-BE49-F238E27FC236}">
                  <a16:creationId xmlns:a16="http://schemas.microsoft.com/office/drawing/2014/main" id="{623CCC18-8472-44CE-BF22-AC5FCBCAC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679"/>
              <a:ext cx="660" cy="177"/>
            </a:xfrm>
            <a:custGeom>
              <a:avLst/>
              <a:gdLst>
                <a:gd name="T0" fmla="*/ 0 w 660"/>
                <a:gd name="T1" fmla="*/ 0 h 177"/>
                <a:gd name="T2" fmla="*/ 0 w 660"/>
                <a:gd name="T3" fmla="*/ 0 h 177"/>
                <a:gd name="T4" fmla="*/ 0 w 660"/>
                <a:gd name="T5" fmla="*/ 10 h 177"/>
                <a:gd name="T6" fmla="*/ 3 w 660"/>
                <a:gd name="T7" fmla="*/ 20 h 177"/>
                <a:gd name="T8" fmla="*/ 8 w 660"/>
                <a:gd name="T9" fmla="*/ 29 h 177"/>
                <a:gd name="T10" fmla="*/ 14 w 660"/>
                <a:gd name="T11" fmla="*/ 39 h 177"/>
                <a:gd name="T12" fmla="*/ 22 w 660"/>
                <a:gd name="T13" fmla="*/ 48 h 177"/>
                <a:gd name="T14" fmla="*/ 32 w 660"/>
                <a:gd name="T15" fmla="*/ 56 h 177"/>
                <a:gd name="T16" fmla="*/ 43 w 660"/>
                <a:gd name="T17" fmla="*/ 65 h 177"/>
                <a:gd name="T18" fmla="*/ 54 w 660"/>
                <a:gd name="T19" fmla="*/ 73 h 177"/>
                <a:gd name="T20" fmla="*/ 69 w 660"/>
                <a:gd name="T21" fmla="*/ 81 h 177"/>
                <a:gd name="T22" fmla="*/ 83 w 660"/>
                <a:gd name="T23" fmla="*/ 89 h 177"/>
                <a:gd name="T24" fmla="*/ 99 w 660"/>
                <a:gd name="T25" fmla="*/ 95 h 177"/>
                <a:gd name="T26" fmla="*/ 117 w 660"/>
                <a:gd name="T27" fmla="*/ 102 h 177"/>
                <a:gd name="T28" fmla="*/ 155 w 660"/>
                <a:gd name="T29" fmla="*/ 116 h 177"/>
                <a:gd name="T30" fmla="*/ 198 w 660"/>
                <a:gd name="T31" fmla="*/ 128 h 177"/>
                <a:gd name="T32" fmla="*/ 245 w 660"/>
                <a:gd name="T33" fmla="*/ 139 h 177"/>
                <a:gd name="T34" fmla="*/ 296 w 660"/>
                <a:gd name="T35" fmla="*/ 149 h 177"/>
                <a:gd name="T36" fmla="*/ 350 w 660"/>
                <a:gd name="T37" fmla="*/ 157 h 177"/>
                <a:gd name="T38" fmla="*/ 408 w 660"/>
                <a:gd name="T39" fmla="*/ 165 h 177"/>
                <a:gd name="T40" fmla="*/ 467 w 660"/>
                <a:gd name="T41" fmla="*/ 171 h 177"/>
                <a:gd name="T42" fmla="*/ 529 w 660"/>
                <a:gd name="T43" fmla="*/ 174 h 177"/>
                <a:gd name="T44" fmla="*/ 595 w 660"/>
                <a:gd name="T45" fmla="*/ 177 h 177"/>
                <a:gd name="T46" fmla="*/ 660 w 660"/>
                <a:gd name="T47" fmla="*/ 177 h 177"/>
                <a:gd name="T48" fmla="*/ 660 w 660"/>
                <a:gd name="T49" fmla="*/ 159 h 177"/>
                <a:gd name="T50" fmla="*/ 595 w 660"/>
                <a:gd name="T51" fmla="*/ 158 h 177"/>
                <a:gd name="T52" fmla="*/ 532 w 660"/>
                <a:gd name="T53" fmla="*/ 156 h 177"/>
                <a:gd name="T54" fmla="*/ 470 w 660"/>
                <a:gd name="T55" fmla="*/ 152 h 177"/>
                <a:gd name="T56" fmla="*/ 411 w 660"/>
                <a:gd name="T57" fmla="*/ 146 h 177"/>
                <a:gd name="T58" fmla="*/ 355 w 660"/>
                <a:gd name="T59" fmla="*/ 139 h 177"/>
                <a:gd name="T60" fmla="*/ 302 w 660"/>
                <a:gd name="T61" fmla="*/ 130 h 177"/>
                <a:gd name="T62" fmla="*/ 253 w 660"/>
                <a:gd name="T63" fmla="*/ 121 h 177"/>
                <a:gd name="T64" fmla="*/ 208 w 660"/>
                <a:gd name="T65" fmla="*/ 110 h 177"/>
                <a:gd name="T66" fmla="*/ 166 w 660"/>
                <a:gd name="T67" fmla="*/ 99 h 177"/>
                <a:gd name="T68" fmla="*/ 129 w 660"/>
                <a:gd name="T69" fmla="*/ 86 h 177"/>
                <a:gd name="T70" fmla="*/ 113 w 660"/>
                <a:gd name="T71" fmla="*/ 80 h 177"/>
                <a:gd name="T72" fmla="*/ 99 w 660"/>
                <a:gd name="T73" fmla="*/ 73 h 177"/>
                <a:gd name="T74" fmla="*/ 85 w 660"/>
                <a:gd name="T75" fmla="*/ 66 h 177"/>
                <a:gd name="T76" fmla="*/ 72 w 660"/>
                <a:gd name="T77" fmla="*/ 58 h 177"/>
                <a:gd name="T78" fmla="*/ 61 w 660"/>
                <a:gd name="T79" fmla="*/ 51 h 177"/>
                <a:gd name="T80" fmla="*/ 51 w 660"/>
                <a:gd name="T81" fmla="*/ 45 h 177"/>
                <a:gd name="T82" fmla="*/ 43 w 660"/>
                <a:gd name="T83" fmla="*/ 37 h 177"/>
                <a:gd name="T84" fmla="*/ 37 w 660"/>
                <a:gd name="T85" fmla="*/ 30 h 177"/>
                <a:gd name="T86" fmla="*/ 32 w 660"/>
                <a:gd name="T87" fmla="*/ 22 h 177"/>
                <a:gd name="T88" fmla="*/ 29 w 660"/>
                <a:gd name="T89" fmla="*/ 16 h 177"/>
                <a:gd name="T90" fmla="*/ 27 w 660"/>
                <a:gd name="T91" fmla="*/ 8 h 177"/>
                <a:gd name="T92" fmla="*/ 26 w 660"/>
                <a:gd name="T93" fmla="*/ 0 h 177"/>
                <a:gd name="T94" fmla="*/ 26 w 660"/>
                <a:gd name="T95" fmla="*/ 0 h 177"/>
                <a:gd name="T96" fmla="*/ 0 w 660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0"/>
                <a:gd name="T148" fmla="*/ 0 h 177"/>
                <a:gd name="T149" fmla="*/ 660 w 660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0" h="17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3" y="20"/>
                  </a:lnTo>
                  <a:lnTo>
                    <a:pt x="8" y="29"/>
                  </a:lnTo>
                  <a:lnTo>
                    <a:pt x="14" y="39"/>
                  </a:lnTo>
                  <a:lnTo>
                    <a:pt x="22" y="48"/>
                  </a:lnTo>
                  <a:lnTo>
                    <a:pt x="32" y="56"/>
                  </a:lnTo>
                  <a:lnTo>
                    <a:pt x="43" y="65"/>
                  </a:lnTo>
                  <a:lnTo>
                    <a:pt x="54" y="73"/>
                  </a:lnTo>
                  <a:lnTo>
                    <a:pt x="69" y="81"/>
                  </a:lnTo>
                  <a:lnTo>
                    <a:pt x="83" y="89"/>
                  </a:lnTo>
                  <a:lnTo>
                    <a:pt x="99" y="95"/>
                  </a:lnTo>
                  <a:lnTo>
                    <a:pt x="117" y="102"/>
                  </a:lnTo>
                  <a:lnTo>
                    <a:pt x="155" y="116"/>
                  </a:lnTo>
                  <a:lnTo>
                    <a:pt x="198" y="128"/>
                  </a:lnTo>
                  <a:lnTo>
                    <a:pt x="245" y="139"/>
                  </a:lnTo>
                  <a:lnTo>
                    <a:pt x="296" y="149"/>
                  </a:lnTo>
                  <a:lnTo>
                    <a:pt x="350" y="157"/>
                  </a:lnTo>
                  <a:lnTo>
                    <a:pt x="408" y="165"/>
                  </a:lnTo>
                  <a:lnTo>
                    <a:pt x="467" y="171"/>
                  </a:lnTo>
                  <a:lnTo>
                    <a:pt x="529" y="174"/>
                  </a:lnTo>
                  <a:lnTo>
                    <a:pt x="595" y="177"/>
                  </a:lnTo>
                  <a:lnTo>
                    <a:pt x="660" y="177"/>
                  </a:lnTo>
                  <a:lnTo>
                    <a:pt x="660" y="159"/>
                  </a:lnTo>
                  <a:lnTo>
                    <a:pt x="595" y="158"/>
                  </a:lnTo>
                  <a:lnTo>
                    <a:pt x="532" y="156"/>
                  </a:lnTo>
                  <a:lnTo>
                    <a:pt x="470" y="152"/>
                  </a:lnTo>
                  <a:lnTo>
                    <a:pt x="411" y="146"/>
                  </a:lnTo>
                  <a:lnTo>
                    <a:pt x="355" y="139"/>
                  </a:lnTo>
                  <a:lnTo>
                    <a:pt x="302" y="130"/>
                  </a:lnTo>
                  <a:lnTo>
                    <a:pt x="253" y="121"/>
                  </a:lnTo>
                  <a:lnTo>
                    <a:pt x="208" y="110"/>
                  </a:lnTo>
                  <a:lnTo>
                    <a:pt x="166" y="99"/>
                  </a:lnTo>
                  <a:lnTo>
                    <a:pt x="129" y="86"/>
                  </a:lnTo>
                  <a:lnTo>
                    <a:pt x="113" y="80"/>
                  </a:lnTo>
                  <a:lnTo>
                    <a:pt x="99" y="73"/>
                  </a:lnTo>
                  <a:lnTo>
                    <a:pt x="85" y="66"/>
                  </a:lnTo>
                  <a:lnTo>
                    <a:pt x="72" y="58"/>
                  </a:lnTo>
                  <a:lnTo>
                    <a:pt x="61" y="51"/>
                  </a:lnTo>
                  <a:lnTo>
                    <a:pt x="51" y="45"/>
                  </a:lnTo>
                  <a:lnTo>
                    <a:pt x="43" y="37"/>
                  </a:lnTo>
                  <a:lnTo>
                    <a:pt x="37" y="30"/>
                  </a:lnTo>
                  <a:lnTo>
                    <a:pt x="32" y="22"/>
                  </a:lnTo>
                  <a:lnTo>
                    <a:pt x="29" y="16"/>
                  </a:lnTo>
                  <a:lnTo>
                    <a:pt x="27" y="8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409">
              <a:extLst>
                <a:ext uri="{FF2B5EF4-FFF2-40B4-BE49-F238E27FC236}">
                  <a16:creationId xmlns:a16="http://schemas.microsoft.com/office/drawing/2014/main" id="{9CF9FC00-2CE0-497F-8F53-A469E2501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29"/>
              <a:ext cx="636" cy="153"/>
            </a:xfrm>
            <a:custGeom>
              <a:avLst/>
              <a:gdLst>
                <a:gd name="T0" fmla="*/ 636 w 636"/>
                <a:gd name="T1" fmla="*/ 0 h 153"/>
                <a:gd name="T2" fmla="*/ 574 w 636"/>
                <a:gd name="T3" fmla="*/ 2 h 153"/>
                <a:gd name="T4" fmla="*/ 513 w 636"/>
                <a:gd name="T5" fmla="*/ 4 h 153"/>
                <a:gd name="T6" fmla="*/ 454 w 636"/>
                <a:gd name="T7" fmla="*/ 9 h 153"/>
                <a:gd name="T8" fmla="*/ 396 w 636"/>
                <a:gd name="T9" fmla="*/ 13 h 153"/>
                <a:gd name="T10" fmla="*/ 342 w 636"/>
                <a:gd name="T11" fmla="*/ 19 h 153"/>
                <a:gd name="T12" fmla="*/ 291 w 636"/>
                <a:gd name="T13" fmla="*/ 26 h 153"/>
                <a:gd name="T14" fmla="*/ 241 w 636"/>
                <a:gd name="T15" fmla="*/ 34 h 153"/>
                <a:gd name="T16" fmla="*/ 197 w 636"/>
                <a:gd name="T17" fmla="*/ 43 h 153"/>
                <a:gd name="T18" fmla="*/ 155 w 636"/>
                <a:gd name="T19" fmla="*/ 53 h 153"/>
                <a:gd name="T20" fmla="*/ 117 w 636"/>
                <a:gd name="T21" fmla="*/ 63 h 153"/>
                <a:gd name="T22" fmla="*/ 99 w 636"/>
                <a:gd name="T23" fmla="*/ 68 h 153"/>
                <a:gd name="T24" fmla="*/ 83 w 636"/>
                <a:gd name="T25" fmla="*/ 75 h 153"/>
                <a:gd name="T26" fmla="*/ 69 w 636"/>
                <a:gd name="T27" fmla="*/ 81 h 153"/>
                <a:gd name="T28" fmla="*/ 56 w 636"/>
                <a:gd name="T29" fmla="*/ 88 h 153"/>
                <a:gd name="T30" fmla="*/ 43 w 636"/>
                <a:gd name="T31" fmla="*/ 94 h 153"/>
                <a:gd name="T32" fmla="*/ 32 w 636"/>
                <a:gd name="T33" fmla="*/ 102 h 153"/>
                <a:gd name="T34" fmla="*/ 22 w 636"/>
                <a:gd name="T35" fmla="*/ 110 h 153"/>
                <a:gd name="T36" fmla="*/ 14 w 636"/>
                <a:gd name="T37" fmla="*/ 118 h 153"/>
                <a:gd name="T38" fmla="*/ 8 w 636"/>
                <a:gd name="T39" fmla="*/ 126 h 153"/>
                <a:gd name="T40" fmla="*/ 3 w 636"/>
                <a:gd name="T41" fmla="*/ 135 h 153"/>
                <a:gd name="T42" fmla="*/ 0 w 636"/>
                <a:gd name="T43" fmla="*/ 144 h 153"/>
                <a:gd name="T44" fmla="*/ 0 w 636"/>
                <a:gd name="T45" fmla="*/ 153 h 153"/>
                <a:gd name="T46" fmla="*/ 26 w 636"/>
                <a:gd name="T47" fmla="*/ 153 h 153"/>
                <a:gd name="T48" fmla="*/ 27 w 636"/>
                <a:gd name="T49" fmla="*/ 147 h 153"/>
                <a:gd name="T50" fmla="*/ 29 w 636"/>
                <a:gd name="T51" fmla="*/ 140 h 153"/>
                <a:gd name="T52" fmla="*/ 32 w 636"/>
                <a:gd name="T53" fmla="*/ 134 h 153"/>
                <a:gd name="T54" fmla="*/ 37 w 636"/>
                <a:gd name="T55" fmla="*/ 127 h 153"/>
                <a:gd name="T56" fmla="*/ 43 w 636"/>
                <a:gd name="T57" fmla="*/ 121 h 153"/>
                <a:gd name="T58" fmla="*/ 51 w 636"/>
                <a:gd name="T59" fmla="*/ 115 h 153"/>
                <a:gd name="T60" fmla="*/ 61 w 636"/>
                <a:gd name="T61" fmla="*/ 109 h 153"/>
                <a:gd name="T62" fmla="*/ 72 w 636"/>
                <a:gd name="T63" fmla="*/ 103 h 153"/>
                <a:gd name="T64" fmla="*/ 83 w 636"/>
                <a:gd name="T65" fmla="*/ 97 h 153"/>
                <a:gd name="T66" fmla="*/ 98 w 636"/>
                <a:gd name="T67" fmla="*/ 91 h 153"/>
                <a:gd name="T68" fmla="*/ 112 w 636"/>
                <a:gd name="T69" fmla="*/ 85 h 153"/>
                <a:gd name="T70" fmla="*/ 128 w 636"/>
                <a:gd name="T71" fmla="*/ 80 h 153"/>
                <a:gd name="T72" fmla="*/ 163 w 636"/>
                <a:gd name="T73" fmla="*/ 70 h 153"/>
                <a:gd name="T74" fmla="*/ 205 w 636"/>
                <a:gd name="T75" fmla="*/ 61 h 153"/>
                <a:gd name="T76" fmla="*/ 248 w 636"/>
                <a:gd name="T77" fmla="*/ 52 h 153"/>
                <a:gd name="T78" fmla="*/ 296 w 636"/>
                <a:gd name="T79" fmla="*/ 45 h 153"/>
                <a:gd name="T80" fmla="*/ 347 w 636"/>
                <a:gd name="T81" fmla="*/ 38 h 153"/>
                <a:gd name="T82" fmla="*/ 401 w 636"/>
                <a:gd name="T83" fmla="*/ 33 h 153"/>
                <a:gd name="T84" fmla="*/ 457 w 636"/>
                <a:gd name="T85" fmla="*/ 27 h 153"/>
                <a:gd name="T86" fmla="*/ 515 w 636"/>
                <a:gd name="T87" fmla="*/ 24 h 153"/>
                <a:gd name="T88" fmla="*/ 575 w 636"/>
                <a:gd name="T89" fmla="*/ 21 h 153"/>
                <a:gd name="T90" fmla="*/ 636 w 636"/>
                <a:gd name="T91" fmla="*/ 19 h 153"/>
                <a:gd name="T92" fmla="*/ 636 w 636"/>
                <a:gd name="T93" fmla="*/ 0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36"/>
                <a:gd name="T142" fmla="*/ 0 h 153"/>
                <a:gd name="T143" fmla="*/ 636 w 636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36" h="153">
                  <a:moveTo>
                    <a:pt x="636" y="0"/>
                  </a:moveTo>
                  <a:lnTo>
                    <a:pt x="574" y="2"/>
                  </a:lnTo>
                  <a:lnTo>
                    <a:pt x="513" y="4"/>
                  </a:lnTo>
                  <a:lnTo>
                    <a:pt x="454" y="9"/>
                  </a:lnTo>
                  <a:lnTo>
                    <a:pt x="396" y="13"/>
                  </a:lnTo>
                  <a:lnTo>
                    <a:pt x="342" y="19"/>
                  </a:lnTo>
                  <a:lnTo>
                    <a:pt x="291" y="26"/>
                  </a:lnTo>
                  <a:lnTo>
                    <a:pt x="241" y="34"/>
                  </a:lnTo>
                  <a:lnTo>
                    <a:pt x="197" y="43"/>
                  </a:lnTo>
                  <a:lnTo>
                    <a:pt x="155" y="53"/>
                  </a:lnTo>
                  <a:lnTo>
                    <a:pt x="117" y="63"/>
                  </a:lnTo>
                  <a:lnTo>
                    <a:pt x="99" y="68"/>
                  </a:lnTo>
                  <a:lnTo>
                    <a:pt x="83" y="75"/>
                  </a:lnTo>
                  <a:lnTo>
                    <a:pt x="69" y="81"/>
                  </a:lnTo>
                  <a:lnTo>
                    <a:pt x="56" y="88"/>
                  </a:lnTo>
                  <a:lnTo>
                    <a:pt x="43" y="94"/>
                  </a:lnTo>
                  <a:lnTo>
                    <a:pt x="32" y="102"/>
                  </a:lnTo>
                  <a:lnTo>
                    <a:pt x="22" y="110"/>
                  </a:lnTo>
                  <a:lnTo>
                    <a:pt x="14" y="118"/>
                  </a:lnTo>
                  <a:lnTo>
                    <a:pt x="8" y="126"/>
                  </a:lnTo>
                  <a:lnTo>
                    <a:pt x="3" y="13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26" y="153"/>
                  </a:lnTo>
                  <a:lnTo>
                    <a:pt x="27" y="147"/>
                  </a:lnTo>
                  <a:lnTo>
                    <a:pt x="29" y="140"/>
                  </a:lnTo>
                  <a:lnTo>
                    <a:pt x="32" y="134"/>
                  </a:lnTo>
                  <a:lnTo>
                    <a:pt x="37" y="127"/>
                  </a:lnTo>
                  <a:lnTo>
                    <a:pt x="43" y="121"/>
                  </a:lnTo>
                  <a:lnTo>
                    <a:pt x="51" y="115"/>
                  </a:lnTo>
                  <a:lnTo>
                    <a:pt x="61" y="109"/>
                  </a:lnTo>
                  <a:lnTo>
                    <a:pt x="72" y="103"/>
                  </a:lnTo>
                  <a:lnTo>
                    <a:pt x="83" y="97"/>
                  </a:lnTo>
                  <a:lnTo>
                    <a:pt x="98" y="91"/>
                  </a:lnTo>
                  <a:lnTo>
                    <a:pt x="112" y="85"/>
                  </a:lnTo>
                  <a:lnTo>
                    <a:pt x="128" y="80"/>
                  </a:lnTo>
                  <a:lnTo>
                    <a:pt x="163" y="70"/>
                  </a:lnTo>
                  <a:lnTo>
                    <a:pt x="205" y="61"/>
                  </a:lnTo>
                  <a:lnTo>
                    <a:pt x="248" y="52"/>
                  </a:lnTo>
                  <a:lnTo>
                    <a:pt x="296" y="45"/>
                  </a:lnTo>
                  <a:lnTo>
                    <a:pt x="347" y="38"/>
                  </a:lnTo>
                  <a:lnTo>
                    <a:pt x="401" y="33"/>
                  </a:lnTo>
                  <a:lnTo>
                    <a:pt x="457" y="27"/>
                  </a:lnTo>
                  <a:lnTo>
                    <a:pt x="515" y="24"/>
                  </a:lnTo>
                  <a:lnTo>
                    <a:pt x="575" y="21"/>
                  </a:lnTo>
                  <a:lnTo>
                    <a:pt x="636" y="19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1002" name="Freeform 410">
            <a:extLst>
              <a:ext uri="{FF2B5EF4-FFF2-40B4-BE49-F238E27FC236}">
                <a16:creationId xmlns:a16="http://schemas.microsoft.com/office/drawing/2014/main" id="{9D48A973-9B81-43BB-9CBD-63520FF8897B}"/>
              </a:ext>
            </a:extLst>
          </p:cNvPr>
          <p:cNvSpPr>
            <a:spLocks/>
          </p:cNvSpPr>
          <p:nvPr/>
        </p:nvSpPr>
        <p:spPr bwMode="auto">
          <a:xfrm>
            <a:off x="5256213" y="3789363"/>
            <a:ext cx="2447925" cy="395287"/>
          </a:xfrm>
          <a:custGeom>
            <a:avLst/>
            <a:gdLst>
              <a:gd name="T0" fmla="*/ 0 w 1474"/>
              <a:gd name="T1" fmla="*/ 2147483647 h 371"/>
              <a:gd name="T2" fmla="*/ 2147483647 w 1474"/>
              <a:gd name="T3" fmla="*/ 2147483647 h 371"/>
              <a:gd name="T4" fmla="*/ 2147483647 w 1474"/>
              <a:gd name="T5" fmla="*/ 0 h 371"/>
              <a:gd name="T6" fmla="*/ 0 60000 65536"/>
              <a:gd name="T7" fmla="*/ 0 60000 65536"/>
              <a:gd name="T8" fmla="*/ 0 60000 65536"/>
              <a:gd name="T9" fmla="*/ 0 w 1474"/>
              <a:gd name="T10" fmla="*/ 0 h 371"/>
              <a:gd name="T11" fmla="*/ 1474 w 1474"/>
              <a:gd name="T12" fmla="*/ 371 h 37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74" h="371">
                <a:moveTo>
                  <a:pt x="0" y="46"/>
                </a:moveTo>
                <a:cubicBezTo>
                  <a:pt x="69" y="208"/>
                  <a:pt x="139" y="371"/>
                  <a:pt x="385" y="363"/>
                </a:cubicBezTo>
                <a:cubicBezTo>
                  <a:pt x="631" y="355"/>
                  <a:pt x="1052" y="177"/>
                  <a:pt x="1474" y="0"/>
                </a:cubicBez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003" name="Freeform 411">
            <a:extLst>
              <a:ext uri="{FF2B5EF4-FFF2-40B4-BE49-F238E27FC236}">
                <a16:creationId xmlns:a16="http://schemas.microsoft.com/office/drawing/2014/main" id="{6329F4E4-0659-4011-8915-100A73A09E13}"/>
              </a:ext>
            </a:extLst>
          </p:cNvPr>
          <p:cNvSpPr>
            <a:spLocks/>
          </p:cNvSpPr>
          <p:nvPr/>
        </p:nvSpPr>
        <p:spPr bwMode="auto">
          <a:xfrm>
            <a:off x="6732588" y="3860800"/>
            <a:ext cx="503237" cy="73025"/>
          </a:xfrm>
          <a:custGeom>
            <a:avLst/>
            <a:gdLst>
              <a:gd name="T0" fmla="*/ 0 w 341"/>
              <a:gd name="T1" fmla="*/ 0 h 129"/>
              <a:gd name="T2" fmla="*/ 2147483647 w 341"/>
              <a:gd name="T3" fmla="*/ 2147483647 h 129"/>
              <a:gd name="T4" fmla="*/ 2147483647 w 341"/>
              <a:gd name="T5" fmla="*/ 2147483647 h 129"/>
              <a:gd name="T6" fmla="*/ 0 60000 65536"/>
              <a:gd name="T7" fmla="*/ 0 60000 65536"/>
              <a:gd name="T8" fmla="*/ 0 60000 65536"/>
              <a:gd name="T9" fmla="*/ 0 w 341"/>
              <a:gd name="T10" fmla="*/ 0 h 129"/>
              <a:gd name="T11" fmla="*/ 341 w 341"/>
              <a:gd name="T12" fmla="*/ 129 h 12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1" h="129">
                <a:moveTo>
                  <a:pt x="0" y="0"/>
                </a:moveTo>
                <a:cubicBezTo>
                  <a:pt x="17" y="49"/>
                  <a:pt x="34" y="99"/>
                  <a:pt x="91" y="114"/>
                </a:cubicBezTo>
                <a:cubicBezTo>
                  <a:pt x="148" y="129"/>
                  <a:pt x="244" y="110"/>
                  <a:pt x="341" y="91"/>
                </a:cubicBez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004" name="Text Box 412">
            <a:extLst>
              <a:ext uri="{FF2B5EF4-FFF2-40B4-BE49-F238E27FC236}">
                <a16:creationId xmlns:a16="http://schemas.microsoft.com/office/drawing/2014/main" id="{351F81E8-16CB-4036-983B-6FA499F16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4221163"/>
            <a:ext cx="4789487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Zapremina koja u jedinici vremena prođe kroz elementarnu površinu d</a:t>
            </a:r>
            <a:r>
              <a:rPr lang="sr-Latn-CS" altLang="en-US" sz="2400" b="1" i="1">
                <a:latin typeface="Times New Roman" panose="02020603050405020304" pitchFamily="18" charset="0"/>
              </a:rPr>
              <a:t>a</a:t>
            </a:r>
            <a:r>
              <a:rPr lang="sr-Latn-CS" altLang="en-US" b="1"/>
              <a:t>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1005" name="Picture 413" descr="BD14868_">
            <a:extLst>
              <a:ext uri="{FF2B5EF4-FFF2-40B4-BE49-F238E27FC236}">
                <a16:creationId xmlns:a16="http://schemas.microsoft.com/office/drawing/2014/main" id="{4C2BCE6C-6CEC-4514-905C-FBD63D5C93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9225" y="4314825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414">
            <a:extLst>
              <a:ext uri="{FF2B5EF4-FFF2-40B4-BE49-F238E27FC236}">
                <a16:creationId xmlns:a16="http://schemas.microsoft.com/office/drawing/2014/main" id="{0809AFF1-D507-4698-A480-99894A47054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56225" y="4905375"/>
            <a:ext cx="1771650" cy="479425"/>
            <a:chOff x="2971" y="3248"/>
            <a:chExt cx="1116" cy="302"/>
          </a:xfrm>
        </p:grpSpPr>
        <p:sp>
          <p:nvSpPr>
            <p:cNvPr id="19494" name="AutoShape 415">
              <a:extLst>
                <a:ext uri="{FF2B5EF4-FFF2-40B4-BE49-F238E27FC236}">
                  <a16:creationId xmlns:a16="http://schemas.microsoft.com/office/drawing/2014/main" id="{69FDE93B-6250-4B7B-AF96-782894575B8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71" y="3294"/>
              <a:ext cx="1116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Rectangle 416">
              <a:extLst>
                <a:ext uri="{FF2B5EF4-FFF2-40B4-BE49-F238E27FC236}">
                  <a16:creationId xmlns:a16="http://schemas.microsoft.com/office/drawing/2014/main" id="{008BD387-116C-4812-8E26-5FD846D08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324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sr-Latn-CS" altLang="en-US"/>
            </a:p>
          </p:txBody>
        </p:sp>
        <p:sp>
          <p:nvSpPr>
            <p:cNvPr id="19496" name="Rectangle 417">
              <a:extLst>
                <a:ext uri="{FF2B5EF4-FFF2-40B4-BE49-F238E27FC236}">
                  <a16:creationId xmlns:a16="http://schemas.microsoft.com/office/drawing/2014/main" id="{4F49B2CB-2623-4EC0-9240-E7B3C98C4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0" y="324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sr-Latn-CS" altLang="en-US"/>
            </a:p>
          </p:txBody>
        </p:sp>
        <p:sp>
          <p:nvSpPr>
            <p:cNvPr id="19497" name="Freeform 418">
              <a:extLst>
                <a:ext uri="{FF2B5EF4-FFF2-40B4-BE49-F238E27FC236}">
                  <a16:creationId xmlns:a16="http://schemas.microsoft.com/office/drawing/2014/main" id="{99770D58-724E-4CC0-BA20-B0B721409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317"/>
              <a:ext cx="80" cy="16"/>
            </a:xfrm>
            <a:custGeom>
              <a:avLst/>
              <a:gdLst>
                <a:gd name="T0" fmla="*/ 0 w 159"/>
                <a:gd name="T1" fmla="*/ 0 h 33"/>
                <a:gd name="T2" fmla="*/ 0 w 159"/>
                <a:gd name="T3" fmla="*/ 0 h 33"/>
                <a:gd name="T4" fmla="*/ 1 w 159"/>
                <a:gd name="T5" fmla="*/ 0 h 33"/>
                <a:gd name="T6" fmla="*/ 1 w 159"/>
                <a:gd name="T7" fmla="*/ 0 h 33"/>
                <a:gd name="T8" fmla="*/ 1 w 159"/>
                <a:gd name="T9" fmla="*/ 0 h 33"/>
                <a:gd name="T10" fmla="*/ 1 w 159"/>
                <a:gd name="T11" fmla="*/ 0 h 33"/>
                <a:gd name="T12" fmla="*/ 1 w 159"/>
                <a:gd name="T13" fmla="*/ 0 h 33"/>
                <a:gd name="T14" fmla="*/ 0 w 159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9"/>
                <a:gd name="T25" fmla="*/ 0 h 33"/>
                <a:gd name="T26" fmla="*/ 159 w 159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9" h="33">
                  <a:moveTo>
                    <a:pt x="0" y="21"/>
                  </a:moveTo>
                  <a:lnTo>
                    <a:pt x="0" y="12"/>
                  </a:lnTo>
                  <a:lnTo>
                    <a:pt x="132" y="12"/>
                  </a:lnTo>
                  <a:lnTo>
                    <a:pt x="128" y="0"/>
                  </a:lnTo>
                  <a:lnTo>
                    <a:pt x="159" y="15"/>
                  </a:lnTo>
                  <a:lnTo>
                    <a:pt x="128" y="33"/>
                  </a:lnTo>
                  <a:lnTo>
                    <a:pt x="13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419">
              <a:extLst>
                <a:ext uri="{FF2B5EF4-FFF2-40B4-BE49-F238E27FC236}">
                  <a16:creationId xmlns:a16="http://schemas.microsoft.com/office/drawing/2014/main" id="{FE6CBB16-0545-49BD-80D8-9B72D399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3317"/>
              <a:ext cx="89" cy="16"/>
            </a:xfrm>
            <a:custGeom>
              <a:avLst/>
              <a:gdLst>
                <a:gd name="T0" fmla="*/ 0 w 178"/>
                <a:gd name="T1" fmla="*/ 0 h 33"/>
                <a:gd name="T2" fmla="*/ 0 w 178"/>
                <a:gd name="T3" fmla="*/ 0 h 33"/>
                <a:gd name="T4" fmla="*/ 1 w 178"/>
                <a:gd name="T5" fmla="*/ 0 h 33"/>
                <a:gd name="T6" fmla="*/ 1 w 178"/>
                <a:gd name="T7" fmla="*/ 0 h 33"/>
                <a:gd name="T8" fmla="*/ 1 w 178"/>
                <a:gd name="T9" fmla="*/ 0 h 33"/>
                <a:gd name="T10" fmla="*/ 1 w 178"/>
                <a:gd name="T11" fmla="*/ 0 h 33"/>
                <a:gd name="T12" fmla="*/ 1 w 178"/>
                <a:gd name="T13" fmla="*/ 0 h 33"/>
                <a:gd name="T14" fmla="*/ 0 w 178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8"/>
                <a:gd name="T25" fmla="*/ 0 h 33"/>
                <a:gd name="T26" fmla="*/ 178 w 178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8" h="33">
                  <a:moveTo>
                    <a:pt x="0" y="21"/>
                  </a:moveTo>
                  <a:lnTo>
                    <a:pt x="0" y="12"/>
                  </a:lnTo>
                  <a:lnTo>
                    <a:pt x="151" y="12"/>
                  </a:lnTo>
                  <a:lnTo>
                    <a:pt x="145" y="0"/>
                  </a:lnTo>
                  <a:lnTo>
                    <a:pt x="178" y="15"/>
                  </a:lnTo>
                  <a:lnTo>
                    <a:pt x="145" y="33"/>
                  </a:lnTo>
                  <a:lnTo>
                    <a:pt x="151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Rectangle 420">
              <a:extLst>
                <a:ext uri="{FF2B5EF4-FFF2-40B4-BE49-F238E27FC236}">
                  <a16:creationId xmlns:a16="http://schemas.microsoft.com/office/drawing/2014/main" id="{03033EEB-1D4C-42B8-BCB2-B781D1748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" y="331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9500" name="Rectangle 421">
              <a:extLst>
                <a:ext uri="{FF2B5EF4-FFF2-40B4-BE49-F238E27FC236}">
                  <a16:creationId xmlns:a16="http://schemas.microsoft.com/office/drawing/2014/main" id="{60954202-A042-4C08-B7F3-5A8CE0EB8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" y="331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19501" name="Rectangle 422">
              <a:extLst>
                <a:ext uri="{FF2B5EF4-FFF2-40B4-BE49-F238E27FC236}">
                  <a16:creationId xmlns:a16="http://schemas.microsoft.com/office/drawing/2014/main" id="{CDDBDC0D-BD8F-4FCE-818C-4989EC44B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331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9502" name="Rectangle 423">
              <a:extLst>
                <a:ext uri="{FF2B5EF4-FFF2-40B4-BE49-F238E27FC236}">
                  <a16:creationId xmlns:a16="http://schemas.microsoft.com/office/drawing/2014/main" id="{4666C98C-606F-4768-AA27-240AA2FD2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" y="3319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  <p:sp>
          <p:nvSpPr>
            <p:cNvPr id="19503" name="Rectangle 424">
              <a:extLst>
                <a:ext uri="{FF2B5EF4-FFF2-40B4-BE49-F238E27FC236}">
                  <a16:creationId xmlns:a16="http://schemas.microsoft.com/office/drawing/2014/main" id="{4FFEF16A-76D4-4F56-B7DA-DF7725F59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" y="331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19504" name="Rectangle 425">
              <a:extLst>
                <a:ext uri="{FF2B5EF4-FFF2-40B4-BE49-F238E27FC236}">
                  <a16:creationId xmlns:a16="http://schemas.microsoft.com/office/drawing/2014/main" id="{FBBFAFFC-84B9-45CA-AD78-963CBA06C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330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505" name="Rectangle 426">
              <a:extLst>
                <a:ext uri="{FF2B5EF4-FFF2-40B4-BE49-F238E27FC236}">
                  <a16:creationId xmlns:a16="http://schemas.microsoft.com/office/drawing/2014/main" id="{B12F4DE2-0EE1-4CC2-B3D8-7508E1ED7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8" y="330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111019" name="Text Box 427">
            <a:extLst>
              <a:ext uri="{FF2B5EF4-FFF2-40B4-BE49-F238E27FC236}">
                <a16:creationId xmlns:a16="http://schemas.microsoft.com/office/drawing/2014/main" id="{DE70CCC4-4466-44A8-84DE-EB75C7204E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638" y="5664200"/>
            <a:ext cx="223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a kroz površinu </a:t>
            </a:r>
            <a:r>
              <a:rPr lang="sr-Latn-CS" altLang="en-US" sz="2400" b="1" i="1">
                <a:latin typeface="Times New Roman" panose="02020603050405020304" pitchFamily="18" charset="0"/>
              </a:rPr>
              <a:t>a</a:t>
            </a:r>
            <a:r>
              <a:rPr lang="sr-Latn-CS" altLang="en-US" b="1"/>
              <a:t>:</a:t>
            </a:r>
            <a:endParaRPr lang="en-US" altLang="en-US" sz="2000" b="1"/>
          </a:p>
        </p:txBody>
      </p:sp>
      <p:grpSp>
        <p:nvGrpSpPr>
          <p:cNvPr id="8" name="Group 428">
            <a:extLst>
              <a:ext uri="{FF2B5EF4-FFF2-40B4-BE49-F238E27FC236}">
                <a16:creationId xmlns:a16="http://schemas.microsoft.com/office/drawing/2014/main" id="{F87C2AEB-41A3-4309-B767-A9D8F758A94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84663" y="5664200"/>
            <a:ext cx="1524000" cy="631825"/>
            <a:chOff x="2699" y="3568"/>
            <a:chExt cx="960" cy="398"/>
          </a:xfrm>
        </p:grpSpPr>
        <p:sp>
          <p:nvSpPr>
            <p:cNvPr id="19483" name="AutoShape 429">
              <a:extLst>
                <a:ext uri="{FF2B5EF4-FFF2-40B4-BE49-F238E27FC236}">
                  <a16:creationId xmlns:a16="http://schemas.microsoft.com/office/drawing/2014/main" id="{C46D47EA-DC91-4F99-B67F-595E52B9CA7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99" y="3568"/>
              <a:ext cx="960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430">
              <a:extLst>
                <a:ext uri="{FF2B5EF4-FFF2-40B4-BE49-F238E27FC236}">
                  <a16:creationId xmlns:a16="http://schemas.microsoft.com/office/drawing/2014/main" id="{166E26BC-E11A-47C8-9B2C-240258E65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3591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431">
              <a:extLst>
                <a:ext uri="{FF2B5EF4-FFF2-40B4-BE49-F238E27FC236}">
                  <a16:creationId xmlns:a16="http://schemas.microsoft.com/office/drawing/2014/main" id="{C00654F4-3F2F-4B08-A3DE-952661558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591"/>
              <a:ext cx="90" cy="16"/>
            </a:xfrm>
            <a:custGeom>
              <a:avLst/>
              <a:gdLst>
                <a:gd name="T0" fmla="*/ 0 w 178"/>
                <a:gd name="T1" fmla="*/ 0 h 33"/>
                <a:gd name="T2" fmla="*/ 0 w 178"/>
                <a:gd name="T3" fmla="*/ 0 h 33"/>
                <a:gd name="T4" fmla="*/ 1 w 178"/>
                <a:gd name="T5" fmla="*/ 0 h 33"/>
                <a:gd name="T6" fmla="*/ 1 w 178"/>
                <a:gd name="T7" fmla="*/ 0 h 33"/>
                <a:gd name="T8" fmla="*/ 1 w 178"/>
                <a:gd name="T9" fmla="*/ 0 h 33"/>
                <a:gd name="T10" fmla="*/ 1 w 178"/>
                <a:gd name="T11" fmla="*/ 0 h 33"/>
                <a:gd name="T12" fmla="*/ 1 w 178"/>
                <a:gd name="T13" fmla="*/ 0 h 33"/>
                <a:gd name="T14" fmla="*/ 0 w 178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8"/>
                <a:gd name="T25" fmla="*/ 0 h 33"/>
                <a:gd name="T26" fmla="*/ 178 w 178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8" h="33">
                  <a:moveTo>
                    <a:pt x="0" y="21"/>
                  </a:moveTo>
                  <a:lnTo>
                    <a:pt x="0" y="12"/>
                  </a:lnTo>
                  <a:lnTo>
                    <a:pt x="151" y="12"/>
                  </a:lnTo>
                  <a:lnTo>
                    <a:pt x="145" y="0"/>
                  </a:lnTo>
                  <a:lnTo>
                    <a:pt x="178" y="17"/>
                  </a:lnTo>
                  <a:lnTo>
                    <a:pt x="145" y="33"/>
                  </a:lnTo>
                  <a:lnTo>
                    <a:pt x="151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Rectangle 432">
              <a:extLst>
                <a:ext uri="{FF2B5EF4-FFF2-40B4-BE49-F238E27FC236}">
                  <a16:creationId xmlns:a16="http://schemas.microsoft.com/office/drawing/2014/main" id="{90750EF2-CF55-43A7-BB2F-074AE3A73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3592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sr-Latn-CS" altLang="en-US"/>
            </a:p>
          </p:txBody>
        </p:sp>
        <p:sp>
          <p:nvSpPr>
            <p:cNvPr id="19487" name="Rectangle 433">
              <a:extLst>
                <a:ext uri="{FF2B5EF4-FFF2-40B4-BE49-F238E27FC236}">
                  <a16:creationId xmlns:a16="http://schemas.microsoft.com/office/drawing/2014/main" id="{1E00F76F-C8E8-43B5-B7A6-37080CC8E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57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19488" name="Rectangle 434">
              <a:extLst>
                <a:ext uri="{FF2B5EF4-FFF2-40B4-BE49-F238E27FC236}">
                  <a16:creationId xmlns:a16="http://schemas.microsoft.com/office/drawing/2014/main" id="{FDEBEA01-A00B-4DD6-8F53-DEF1EB85F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357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19489" name="Rectangle 435">
              <a:extLst>
                <a:ext uri="{FF2B5EF4-FFF2-40B4-BE49-F238E27FC236}">
                  <a16:creationId xmlns:a16="http://schemas.microsoft.com/office/drawing/2014/main" id="{CAF7AC29-CFCD-4FD9-ADAB-3E804C414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3832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9490" name="Rectangle 436">
              <a:extLst>
                <a:ext uri="{FF2B5EF4-FFF2-40B4-BE49-F238E27FC236}">
                  <a16:creationId xmlns:a16="http://schemas.microsoft.com/office/drawing/2014/main" id="{CF32084B-AFE8-4B1B-B320-8DD7F52FB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359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19491" name="Rectangle 437">
              <a:extLst>
                <a:ext uri="{FF2B5EF4-FFF2-40B4-BE49-F238E27FC236}">
                  <a16:creationId xmlns:a16="http://schemas.microsoft.com/office/drawing/2014/main" id="{33076033-67A6-48CF-AB93-76D3E8666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359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19492" name="Rectangle 438">
              <a:extLst>
                <a:ext uri="{FF2B5EF4-FFF2-40B4-BE49-F238E27FC236}">
                  <a16:creationId xmlns:a16="http://schemas.microsoft.com/office/drawing/2014/main" id="{72C2F498-FD9E-47BF-ABC1-CA5DBC956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359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19493" name="Rectangle 439">
              <a:extLst>
                <a:ext uri="{FF2B5EF4-FFF2-40B4-BE49-F238E27FC236}">
                  <a16:creationId xmlns:a16="http://schemas.microsoft.com/office/drawing/2014/main" id="{7ADD842A-433F-4F15-85B1-5D3406440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3594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5FC8710-834F-4567-9396-62767DF521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0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10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0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0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0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10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10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10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0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11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1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1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111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4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2" dur="80"/>
                                        <p:tgtEl>
                                          <p:spTgt spid="1110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3" dur="80"/>
                                        <p:tgtEl>
                                          <p:spTgt spid="1110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80"/>
                                        <p:tgtEl>
                                          <p:spTgt spid="1110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3140"/>
                            </p:stCondLst>
                            <p:childTnLst>
                              <p:par>
                                <p:cTn id="8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9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9" grpId="0"/>
      <p:bldP spid="110958" grpId="0"/>
      <p:bldP spid="110989" grpId="0" animBg="1"/>
      <p:bldP spid="110991" grpId="0" animBg="1"/>
      <p:bldP spid="111004" grpId="0"/>
      <p:bldP spid="11101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Slide Number Placeholder 4">
            <a:extLst>
              <a:ext uri="{FF2B5EF4-FFF2-40B4-BE49-F238E27FC236}">
                <a16:creationId xmlns:a16="http://schemas.microsoft.com/office/drawing/2014/main" id="{14BDA65C-7B91-4D40-955E-AD37687D98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D5EC967-2438-413E-AB5C-A4D1DD775118}" type="slidenum">
              <a:rPr lang="en-US" altLang="en-US"/>
              <a:pPr eaLnBrk="1" hangingPunct="1"/>
              <a:t>16</a:t>
            </a:fld>
            <a:endParaRPr lang="en-US" altLang="en-US"/>
          </a:p>
        </p:txBody>
      </p:sp>
      <p:sp>
        <p:nvSpPr>
          <p:cNvPr id="110167" name="AutoShape 1623">
            <a:extLst>
              <a:ext uri="{FF2B5EF4-FFF2-40B4-BE49-F238E27FC236}">
                <a16:creationId xmlns:a16="http://schemas.microsoft.com/office/drawing/2014/main" id="{DEA037AB-6A3B-45A3-9903-2CB78EF81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5600" y="4256088"/>
            <a:ext cx="2413000" cy="1296987"/>
          </a:xfrm>
          <a:prstGeom prst="horizontalScroll">
            <a:avLst>
              <a:gd name="adj" fmla="val 12500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0485" name="Text Box 2">
            <a:extLst>
              <a:ext uri="{FF2B5EF4-FFF2-40B4-BE49-F238E27FC236}">
                <a16:creationId xmlns:a16="http://schemas.microsoft.com/office/drawing/2014/main" id="{BB442340-703A-44CD-8F19-38D8423C0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0486" name="WordArt 3">
            <a:extLst>
              <a:ext uri="{FF2B5EF4-FFF2-40B4-BE49-F238E27FC236}">
                <a16:creationId xmlns:a16="http://schemas.microsoft.com/office/drawing/2014/main" id="{6E44D060-8151-4F43-9E7C-F549FCD0859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454150" y="728663"/>
            <a:ext cx="623411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PROTOK I SREDNJA BRZINA</a:t>
            </a:r>
          </a:p>
        </p:txBody>
      </p:sp>
      <p:sp>
        <p:nvSpPr>
          <p:cNvPr id="20487" name="Line 4">
            <a:extLst>
              <a:ext uri="{FF2B5EF4-FFF2-40B4-BE49-F238E27FC236}">
                <a16:creationId xmlns:a16="http://schemas.microsoft.com/office/drawing/2014/main" id="{7A2723BB-79F2-44E5-9F88-352D46864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9" name="Line 6">
            <a:extLst>
              <a:ext uri="{FF2B5EF4-FFF2-40B4-BE49-F238E27FC236}">
                <a16:creationId xmlns:a16="http://schemas.microsoft.com/office/drawing/2014/main" id="{F1DC73DE-E94E-4ACD-AEB8-2B7AF82119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1" name="Text Box 7">
            <a:extLst>
              <a:ext uri="{FF2B5EF4-FFF2-40B4-BE49-F238E27FC236}">
                <a16:creationId xmlns:a16="http://schemas.microsoft.com/office/drawing/2014/main" id="{220D03A7-CC38-44FC-9D13-37F26A9F85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Protok kroz čitavu površinu A koja obuhvata određenu zapreminu V</a:t>
            </a:r>
            <a:endParaRPr lang="en-US" altLang="en-US" sz="2000" b="1"/>
          </a:p>
        </p:txBody>
      </p:sp>
      <p:pic>
        <p:nvPicPr>
          <p:cNvPr id="108552" name="Picture 8" descr="BD10263_">
            <a:extLst>
              <a:ext uri="{FF2B5EF4-FFF2-40B4-BE49-F238E27FC236}">
                <a16:creationId xmlns:a16="http://schemas.microsoft.com/office/drawing/2014/main" id="{78E20F45-E3CF-4192-8A1B-BBDD253CA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667" name="Picture 1123" descr="BD14868_">
            <a:extLst>
              <a:ext uri="{FF2B5EF4-FFF2-40B4-BE49-F238E27FC236}">
                <a16:creationId xmlns:a16="http://schemas.microsoft.com/office/drawing/2014/main" id="{84BBF427-12DA-4DFA-8740-B18842D049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5463" y="2659063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93" name="Group 1262">
            <a:extLst>
              <a:ext uri="{FF2B5EF4-FFF2-40B4-BE49-F238E27FC236}">
                <a16:creationId xmlns:a16="http://schemas.microsoft.com/office/drawing/2014/main" id="{F3EE1784-F66F-4111-B1CC-7E4F87974C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5038" y="2935288"/>
            <a:ext cx="2468562" cy="2473325"/>
            <a:chOff x="589" y="1729"/>
            <a:chExt cx="1555" cy="1558"/>
          </a:xfrm>
        </p:grpSpPr>
        <p:sp>
          <p:nvSpPr>
            <p:cNvPr id="20513" name="AutoShape 1261">
              <a:extLst>
                <a:ext uri="{FF2B5EF4-FFF2-40B4-BE49-F238E27FC236}">
                  <a16:creationId xmlns:a16="http://schemas.microsoft.com/office/drawing/2014/main" id="{CC7FE6DE-4A0C-4FB2-BEC6-19DAB2A0485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89" y="1729"/>
              <a:ext cx="1555" cy="1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14" name="Group 1463">
              <a:extLst>
                <a:ext uri="{FF2B5EF4-FFF2-40B4-BE49-F238E27FC236}">
                  <a16:creationId xmlns:a16="http://schemas.microsoft.com/office/drawing/2014/main" id="{A9FB3006-A4D1-44FA-80DF-CE3CB2AEF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" y="1746"/>
              <a:ext cx="1403" cy="1286"/>
              <a:chOff x="624" y="1746"/>
              <a:chExt cx="1403" cy="1286"/>
            </a:xfrm>
          </p:grpSpPr>
          <p:sp>
            <p:nvSpPr>
              <p:cNvPr id="20665" name="Freeform 1263">
                <a:extLst>
                  <a:ext uri="{FF2B5EF4-FFF2-40B4-BE49-F238E27FC236}">
                    <a16:creationId xmlns:a16="http://schemas.microsoft.com/office/drawing/2014/main" id="{12701D2C-5F70-4809-905A-910C08526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061"/>
                <a:ext cx="35" cy="79"/>
              </a:xfrm>
              <a:custGeom>
                <a:avLst/>
                <a:gdLst>
                  <a:gd name="T0" fmla="*/ 35 w 35"/>
                  <a:gd name="T1" fmla="*/ 79 h 79"/>
                  <a:gd name="T2" fmla="*/ 33 w 35"/>
                  <a:gd name="T3" fmla="*/ 73 h 79"/>
                  <a:gd name="T4" fmla="*/ 33 w 35"/>
                  <a:gd name="T5" fmla="*/ 69 h 79"/>
                  <a:gd name="T6" fmla="*/ 27 w 35"/>
                  <a:gd name="T7" fmla="*/ 50 h 79"/>
                  <a:gd name="T8" fmla="*/ 20 w 35"/>
                  <a:gd name="T9" fmla="*/ 33 h 79"/>
                  <a:gd name="T10" fmla="*/ 12 w 35"/>
                  <a:gd name="T11" fmla="*/ 15 h 79"/>
                  <a:gd name="T12" fmla="*/ 0 w 35"/>
                  <a:gd name="T13" fmla="*/ 0 h 79"/>
                  <a:gd name="T14" fmla="*/ 10 w 35"/>
                  <a:gd name="T15" fmla="*/ 19 h 79"/>
                  <a:gd name="T16" fmla="*/ 20 w 35"/>
                  <a:gd name="T17" fmla="*/ 38 h 79"/>
                  <a:gd name="T18" fmla="*/ 27 w 35"/>
                  <a:gd name="T19" fmla="*/ 58 h 79"/>
                  <a:gd name="T20" fmla="*/ 35 w 35"/>
                  <a:gd name="T21" fmla="*/ 79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5"/>
                  <a:gd name="T34" fmla="*/ 0 h 79"/>
                  <a:gd name="T35" fmla="*/ 35 w 35"/>
                  <a:gd name="T36" fmla="*/ 79 h 7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5" h="79">
                    <a:moveTo>
                      <a:pt x="35" y="79"/>
                    </a:moveTo>
                    <a:lnTo>
                      <a:pt x="33" y="73"/>
                    </a:lnTo>
                    <a:lnTo>
                      <a:pt x="33" y="69"/>
                    </a:lnTo>
                    <a:lnTo>
                      <a:pt x="27" y="50"/>
                    </a:lnTo>
                    <a:lnTo>
                      <a:pt x="20" y="33"/>
                    </a:lnTo>
                    <a:lnTo>
                      <a:pt x="12" y="15"/>
                    </a:lnTo>
                    <a:lnTo>
                      <a:pt x="0" y="0"/>
                    </a:lnTo>
                    <a:lnTo>
                      <a:pt x="10" y="19"/>
                    </a:lnTo>
                    <a:lnTo>
                      <a:pt x="20" y="38"/>
                    </a:lnTo>
                    <a:lnTo>
                      <a:pt x="27" y="58"/>
                    </a:lnTo>
                    <a:lnTo>
                      <a:pt x="35" y="79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6" name="Freeform 1264">
                <a:extLst>
                  <a:ext uri="{FF2B5EF4-FFF2-40B4-BE49-F238E27FC236}">
                    <a16:creationId xmlns:a16="http://schemas.microsoft.com/office/drawing/2014/main" id="{1EB73B5A-18F4-4E31-BE0E-4BB4171E2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044"/>
                <a:ext cx="46" cy="109"/>
              </a:xfrm>
              <a:custGeom>
                <a:avLst/>
                <a:gdLst>
                  <a:gd name="T0" fmla="*/ 46 w 46"/>
                  <a:gd name="T1" fmla="*/ 109 h 109"/>
                  <a:gd name="T2" fmla="*/ 46 w 46"/>
                  <a:gd name="T3" fmla="*/ 96 h 109"/>
                  <a:gd name="T4" fmla="*/ 44 w 46"/>
                  <a:gd name="T5" fmla="*/ 86 h 109"/>
                  <a:gd name="T6" fmla="*/ 36 w 46"/>
                  <a:gd name="T7" fmla="*/ 61 h 109"/>
                  <a:gd name="T8" fmla="*/ 27 w 46"/>
                  <a:gd name="T9" fmla="*/ 40 h 109"/>
                  <a:gd name="T10" fmla="*/ 13 w 46"/>
                  <a:gd name="T11" fmla="*/ 19 h 109"/>
                  <a:gd name="T12" fmla="*/ 0 w 46"/>
                  <a:gd name="T13" fmla="*/ 0 h 109"/>
                  <a:gd name="T14" fmla="*/ 13 w 46"/>
                  <a:gd name="T15" fmla="*/ 27 h 109"/>
                  <a:gd name="T16" fmla="*/ 25 w 46"/>
                  <a:gd name="T17" fmla="*/ 53 h 109"/>
                  <a:gd name="T18" fmla="*/ 36 w 46"/>
                  <a:gd name="T19" fmla="*/ 80 h 109"/>
                  <a:gd name="T20" fmla="*/ 46 w 46"/>
                  <a:gd name="T21" fmla="*/ 109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6"/>
                  <a:gd name="T34" fmla="*/ 0 h 109"/>
                  <a:gd name="T35" fmla="*/ 46 w 46"/>
                  <a:gd name="T36" fmla="*/ 109 h 1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6" h="109">
                    <a:moveTo>
                      <a:pt x="46" y="109"/>
                    </a:moveTo>
                    <a:lnTo>
                      <a:pt x="46" y="96"/>
                    </a:lnTo>
                    <a:lnTo>
                      <a:pt x="44" y="86"/>
                    </a:lnTo>
                    <a:lnTo>
                      <a:pt x="36" y="61"/>
                    </a:lnTo>
                    <a:lnTo>
                      <a:pt x="27" y="40"/>
                    </a:lnTo>
                    <a:lnTo>
                      <a:pt x="13" y="19"/>
                    </a:lnTo>
                    <a:lnTo>
                      <a:pt x="0" y="0"/>
                    </a:lnTo>
                    <a:lnTo>
                      <a:pt x="13" y="27"/>
                    </a:lnTo>
                    <a:lnTo>
                      <a:pt x="25" y="53"/>
                    </a:lnTo>
                    <a:lnTo>
                      <a:pt x="36" y="80"/>
                    </a:ln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7" name="Freeform 1265">
                <a:extLst>
                  <a:ext uri="{FF2B5EF4-FFF2-40B4-BE49-F238E27FC236}">
                    <a16:creationId xmlns:a16="http://schemas.microsoft.com/office/drawing/2014/main" id="{B5606A40-DEEB-4866-A0B5-5C8850619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030"/>
                <a:ext cx="58" cy="136"/>
              </a:xfrm>
              <a:custGeom>
                <a:avLst/>
                <a:gdLst>
                  <a:gd name="T0" fmla="*/ 58 w 58"/>
                  <a:gd name="T1" fmla="*/ 110 h 136"/>
                  <a:gd name="T2" fmla="*/ 50 w 58"/>
                  <a:gd name="T3" fmla="*/ 89 h 136"/>
                  <a:gd name="T4" fmla="*/ 43 w 58"/>
                  <a:gd name="T5" fmla="*/ 69 h 136"/>
                  <a:gd name="T6" fmla="*/ 33 w 58"/>
                  <a:gd name="T7" fmla="*/ 50 h 136"/>
                  <a:gd name="T8" fmla="*/ 23 w 58"/>
                  <a:gd name="T9" fmla="*/ 31 h 136"/>
                  <a:gd name="T10" fmla="*/ 12 w 58"/>
                  <a:gd name="T11" fmla="*/ 16 h 136"/>
                  <a:gd name="T12" fmla="*/ 0 w 58"/>
                  <a:gd name="T13" fmla="*/ 0 h 136"/>
                  <a:gd name="T14" fmla="*/ 16 w 58"/>
                  <a:gd name="T15" fmla="*/ 33 h 136"/>
                  <a:gd name="T16" fmla="*/ 33 w 58"/>
                  <a:gd name="T17" fmla="*/ 65 h 136"/>
                  <a:gd name="T18" fmla="*/ 46 w 58"/>
                  <a:gd name="T19" fmla="*/ 100 h 136"/>
                  <a:gd name="T20" fmla="*/ 58 w 58"/>
                  <a:gd name="T21" fmla="*/ 136 h 136"/>
                  <a:gd name="T22" fmla="*/ 58 w 58"/>
                  <a:gd name="T23" fmla="*/ 121 h 136"/>
                  <a:gd name="T24" fmla="*/ 58 w 58"/>
                  <a:gd name="T25" fmla="*/ 110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8"/>
                  <a:gd name="T40" fmla="*/ 0 h 136"/>
                  <a:gd name="T41" fmla="*/ 58 w 58"/>
                  <a:gd name="T42" fmla="*/ 136 h 1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8" h="136">
                    <a:moveTo>
                      <a:pt x="58" y="110"/>
                    </a:moveTo>
                    <a:lnTo>
                      <a:pt x="50" y="89"/>
                    </a:lnTo>
                    <a:lnTo>
                      <a:pt x="43" y="69"/>
                    </a:lnTo>
                    <a:lnTo>
                      <a:pt x="33" y="50"/>
                    </a:lnTo>
                    <a:lnTo>
                      <a:pt x="23" y="31"/>
                    </a:lnTo>
                    <a:lnTo>
                      <a:pt x="12" y="16"/>
                    </a:lnTo>
                    <a:lnTo>
                      <a:pt x="0" y="0"/>
                    </a:lnTo>
                    <a:lnTo>
                      <a:pt x="16" y="33"/>
                    </a:lnTo>
                    <a:lnTo>
                      <a:pt x="33" y="65"/>
                    </a:lnTo>
                    <a:lnTo>
                      <a:pt x="46" y="100"/>
                    </a:lnTo>
                    <a:lnTo>
                      <a:pt x="58" y="136"/>
                    </a:lnTo>
                    <a:lnTo>
                      <a:pt x="58" y="121"/>
                    </a:lnTo>
                    <a:lnTo>
                      <a:pt x="58" y="11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8" name="Freeform 1266">
                <a:extLst>
                  <a:ext uri="{FF2B5EF4-FFF2-40B4-BE49-F238E27FC236}">
                    <a16:creationId xmlns:a16="http://schemas.microsoft.com/office/drawing/2014/main" id="{84E676D2-C049-44A9-935B-62075B0DC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2019"/>
                <a:ext cx="69" cy="157"/>
              </a:xfrm>
              <a:custGeom>
                <a:avLst/>
                <a:gdLst>
                  <a:gd name="T0" fmla="*/ 69 w 69"/>
                  <a:gd name="T1" fmla="*/ 134 h 157"/>
                  <a:gd name="T2" fmla="*/ 59 w 69"/>
                  <a:gd name="T3" fmla="*/ 105 h 157"/>
                  <a:gd name="T4" fmla="*/ 48 w 69"/>
                  <a:gd name="T5" fmla="*/ 78 h 157"/>
                  <a:gd name="T6" fmla="*/ 36 w 69"/>
                  <a:gd name="T7" fmla="*/ 52 h 157"/>
                  <a:gd name="T8" fmla="*/ 23 w 69"/>
                  <a:gd name="T9" fmla="*/ 25 h 157"/>
                  <a:gd name="T10" fmla="*/ 11 w 69"/>
                  <a:gd name="T11" fmla="*/ 11 h 157"/>
                  <a:gd name="T12" fmla="*/ 0 w 69"/>
                  <a:gd name="T13" fmla="*/ 0 h 157"/>
                  <a:gd name="T14" fmla="*/ 21 w 69"/>
                  <a:gd name="T15" fmla="*/ 36 h 157"/>
                  <a:gd name="T16" fmla="*/ 38 w 69"/>
                  <a:gd name="T17" fmla="*/ 76 h 157"/>
                  <a:gd name="T18" fmla="*/ 55 w 69"/>
                  <a:gd name="T19" fmla="*/ 117 h 157"/>
                  <a:gd name="T20" fmla="*/ 69 w 69"/>
                  <a:gd name="T21" fmla="*/ 157 h 157"/>
                  <a:gd name="T22" fmla="*/ 69 w 69"/>
                  <a:gd name="T23" fmla="*/ 146 h 157"/>
                  <a:gd name="T24" fmla="*/ 69 w 69"/>
                  <a:gd name="T25" fmla="*/ 134 h 1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9"/>
                  <a:gd name="T40" fmla="*/ 0 h 157"/>
                  <a:gd name="T41" fmla="*/ 69 w 69"/>
                  <a:gd name="T42" fmla="*/ 157 h 15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9" h="157">
                    <a:moveTo>
                      <a:pt x="69" y="134"/>
                    </a:moveTo>
                    <a:lnTo>
                      <a:pt x="59" y="105"/>
                    </a:lnTo>
                    <a:lnTo>
                      <a:pt x="48" y="78"/>
                    </a:lnTo>
                    <a:lnTo>
                      <a:pt x="36" y="52"/>
                    </a:lnTo>
                    <a:lnTo>
                      <a:pt x="23" y="25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21" y="36"/>
                    </a:lnTo>
                    <a:lnTo>
                      <a:pt x="38" y="76"/>
                    </a:lnTo>
                    <a:lnTo>
                      <a:pt x="55" y="117"/>
                    </a:lnTo>
                    <a:lnTo>
                      <a:pt x="69" y="157"/>
                    </a:lnTo>
                    <a:lnTo>
                      <a:pt x="69" y="146"/>
                    </a:lnTo>
                    <a:lnTo>
                      <a:pt x="69" y="134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69" name="Freeform 1267">
                <a:extLst>
                  <a:ext uri="{FF2B5EF4-FFF2-40B4-BE49-F238E27FC236}">
                    <a16:creationId xmlns:a16="http://schemas.microsoft.com/office/drawing/2014/main" id="{6CD75E84-1C95-4FB8-A563-B380583CA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007"/>
                <a:ext cx="81" cy="181"/>
              </a:xfrm>
              <a:custGeom>
                <a:avLst/>
                <a:gdLst>
                  <a:gd name="T0" fmla="*/ 81 w 81"/>
                  <a:gd name="T1" fmla="*/ 159 h 181"/>
                  <a:gd name="T2" fmla="*/ 69 w 81"/>
                  <a:gd name="T3" fmla="*/ 123 h 181"/>
                  <a:gd name="T4" fmla="*/ 56 w 81"/>
                  <a:gd name="T5" fmla="*/ 88 h 181"/>
                  <a:gd name="T6" fmla="*/ 39 w 81"/>
                  <a:gd name="T7" fmla="*/ 56 h 181"/>
                  <a:gd name="T8" fmla="*/ 23 w 81"/>
                  <a:gd name="T9" fmla="*/ 23 h 181"/>
                  <a:gd name="T10" fmla="*/ 12 w 81"/>
                  <a:gd name="T11" fmla="*/ 12 h 181"/>
                  <a:gd name="T12" fmla="*/ 0 w 81"/>
                  <a:gd name="T13" fmla="*/ 0 h 181"/>
                  <a:gd name="T14" fmla="*/ 25 w 81"/>
                  <a:gd name="T15" fmla="*/ 42 h 181"/>
                  <a:gd name="T16" fmla="*/ 46 w 81"/>
                  <a:gd name="T17" fmla="*/ 87 h 181"/>
                  <a:gd name="T18" fmla="*/ 66 w 81"/>
                  <a:gd name="T19" fmla="*/ 133 h 181"/>
                  <a:gd name="T20" fmla="*/ 81 w 81"/>
                  <a:gd name="T21" fmla="*/ 181 h 181"/>
                  <a:gd name="T22" fmla="*/ 81 w 81"/>
                  <a:gd name="T23" fmla="*/ 169 h 181"/>
                  <a:gd name="T24" fmla="*/ 81 w 81"/>
                  <a:gd name="T25" fmla="*/ 159 h 1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1"/>
                  <a:gd name="T40" fmla="*/ 0 h 181"/>
                  <a:gd name="T41" fmla="*/ 81 w 81"/>
                  <a:gd name="T42" fmla="*/ 181 h 18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1" h="181">
                    <a:moveTo>
                      <a:pt x="81" y="159"/>
                    </a:moveTo>
                    <a:lnTo>
                      <a:pt x="69" y="123"/>
                    </a:lnTo>
                    <a:lnTo>
                      <a:pt x="56" y="88"/>
                    </a:lnTo>
                    <a:lnTo>
                      <a:pt x="39" y="56"/>
                    </a:lnTo>
                    <a:lnTo>
                      <a:pt x="23" y="23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25" y="42"/>
                    </a:lnTo>
                    <a:lnTo>
                      <a:pt x="46" y="87"/>
                    </a:lnTo>
                    <a:lnTo>
                      <a:pt x="66" y="133"/>
                    </a:lnTo>
                    <a:lnTo>
                      <a:pt x="81" y="181"/>
                    </a:lnTo>
                    <a:lnTo>
                      <a:pt x="81" y="169"/>
                    </a:lnTo>
                    <a:lnTo>
                      <a:pt x="81" y="159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0" name="Freeform 1268">
                <a:extLst>
                  <a:ext uri="{FF2B5EF4-FFF2-40B4-BE49-F238E27FC236}">
                    <a16:creationId xmlns:a16="http://schemas.microsoft.com/office/drawing/2014/main" id="{716A9885-C3B3-4D97-9DBC-B50A6B006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1998"/>
                <a:ext cx="90" cy="199"/>
              </a:xfrm>
              <a:custGeom>
                <a:avLst/>
                <a:gdLst>
                  <a:gd name="T0" fmla="*/ 90 w 90"/>
                  <a:gd name="T1" fmla="*/ 178 h 199"/>
                  <a:gd name="T2" fmla="*/ 76 w 90"/>
                  <a:gd name="T3" fmla="*/ 138 h 199"/>
                  <a:gd name="T4" fmla="*/ 59 w 90"/>
                  <a:gd name="T5" fmla="*/ 97 h 199"/>
                  <a:gd name="T6" fmla="*/ 42 w 90"/>
                  <a:gd name="T7" fmla="*/ 57 h 199"/>
                  <a:gd name="T8" fmla="*/ 21 w 90"/>
                  <a:gd name="T9" fmla="*/ 21 h 199"/>
                  <a:gd name="T10" fmla="*/ 9 w 90"/>
                  <a:gd name="T11" fmla="*/ 9 h 199"/>
                  <a:gd name="T12" fmla="*/ 0 w 90"/>
                  <a:gd name="T13" fmla="*/ 0 h 199"/>
                  <a:gd name="T14" fmla="*/ 13 w 90"/>
                  <a:gd name="T15" fmla="*/ 23 h 199"/>
                  <a:gd name="T16" fmla="*/ 27 w 90"/>
                  <a:gd name="T17" fmla="*/ 46 h 199"/>
                  <a:gd name="T18" fmla="*/ 40 w 90"/>
                  <a:gd name="T19" fmla="*/ 71 h 199"/>
                  <a:gd name="T20" fmla="*/ 52 w 90"/>
                  <a:gd name="T21" fmla="*/ 96 h 199"/>
                  <a:gd name="T22" fmla="*/ 61 w 90"/>
                  <a:gd name="T23" fmla="*/ 121 h 199"/>
                  <a:gd name="T24" fmla="*/ 71 w 90"/>
                  <a:gd name="T25" fmla="*/ 147 h 199"/>
                  <a:gd name="T26" fmla="*/ 80 w 90"/>
                  <a:gd name="T27" fmla="*/ 172 h 199"/>
                  <a:gd name="T28" fmla="*/ 88 w 90"/>
                  <a:gd name="T29" fmla="*/ 199 h 199"/>
                  <a:gd name="T30" fmla="*/ 90 w 90"/>
                  <a:gd name="T31" fmla="*/ 190 h 199"/>
                  <a:gd name="T32" fmla="*/ 90 w 90"/>
                  <a:gd name="T33" fmla="*/ 178 h 1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199"/>
                  <a:gd name="T53" fmla="*/ 90 w 90"/>
                  <a:gd name="T54" fmla="*/ 199 h 19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199">
                    <a:moveTo>
                      <a:pt x="90" y="178"/>
                    </a:moveTo>
                    <a:lnTo>
                      <a:pt x="76" y="138"/>
                    </a:lnTo>
                    <a:lnTo>
                      <a:pt x="59" y="97"/>
                    </a:lnTo>
                    <a:lnTo>
                      <a:pt x="42" y="57"/>
                    </a:lnTo>
                    <a:lnTo>
                      <a:pt x="21" y="21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13" y="23"/>
                    </a:lnTo>
                    <a:lnTo>
                      <a:pt x="27" y="46"/>
                    </a:lnTo>
                    <a:lnTo>
                      <a:pt x="40" y="71"/>
                    </a:lnTo>
                    <a:lnTo>
                      <a:pt x="52" y="96"/>
                    </a:lnTo>
                    <a:lnTo>
                      <a:pt x="61" y="121"/>
                    </a:lnTo>
                    <a:lnTo>
                      <a:pt x="71" y="147"/>
                    </a:lnTo>
                    <a:lnTo>
                      <a:pt x="80" y="172"/>
                    </a:lnTo>
                    <a:lnTo>
                      <a:pt x="88" y="199"/>
                    </a:lnTo>
                    <a:lnTo>
                      <a:pt x="90" y="190"/>
                    </a:lnTo>
                    <a:lnTo>
                      <a:pt x="90" y="178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1" name="Freeform 1269">
                <a:extLst>
                  <a:ext uri="{FF2B5EF4-FFF2-40B4-BE49-F238E27FC236}">
                    <a16:creationId xmlns:a16="http://schemas.microsoft.com/office/drawing/2014/main" id="{D0592D14-110C-4DF9-BC85-FFD1EB310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988"/>
                <a:ext cx="102" cy="219"/>
              </a:xfrm>
              <a:custGeom>
                <a:avLst/>
                <a:gdLst>
                  <a:gd name="T0" fmla="*/ 102 w 102"/>
                  <a:gd name="T1" fmla="*/ 200 h 219"/>
                  <a:gd name="T2" fmla="*/ 87 w 102"/>
                  <a:gd name="T3" fmla="*/ 152 h 219"/>
                  <a:gd name="T4" fmla="*/ 67 w 102"/>
                  <a:gd name="T5" fmla="*/ 106 h 219"/>
                  <a:gd name="T6" fmla="*/ 46 w 102"/>
                  <a:gd name="T7" fmla="*/ 61 h 219"/>
                  <a:gd name="T8" fmla="*/ 21 w 102"/>
                  <a:gd name="T9" fmla="*/ 19 h 219"/>
                  <a:gd name="T10" fmla="*/ 12 w 102"/>
                  <a:gd name="T11" fmla="*/ 10 h 219"/>
                  <a:gd name="T12" fmla="*/ 0 w 102"/>
                  <a:gd name="T13" fmla="*/ 0 h 219"/>
                  <a:gd name="T14" fmla="*/ 17 w 102"/>
                  <a:gd name="T15" fmla="*/ 25 h 219"/>
                  <a:gd name="T16" fmla="*/ 31 w 102"/>
                  <a:gd name="T17" fmla="*/ 52 h 219"/>
                  <a:gd name="T18" fmla="*/ 46 w 102"/>
                  <a:gd name="T19" fmla="*/ 77 h 219"/>
                  <a:gd name="T20" fmla="*/ 58 w 102"/>
                  <a:gd name="T21" fmla="*/ 106 h 219"/>
                  <a:gd name="T22" fmla="*/ 71 w 102"/>
                  <a:gd name="T23" fmla="*/ 132 h 219"/>
                  <a:gd name="T24" fmla="*/ 81 w 102"/>
                  <a:gd name="T25" fmla="*/ 161 h 219"/>
                  <a:gd name="T26" fmla="*/ 90 w 102"/>
                  <a:gd name="T27" fmla="*/ 190 h 219"/>
                  <a:gd name="T28" fmla="*/ 98 w 102"/>
                  <a:gd name="T29" fmla="*/ 219 h 219"/>
                  <a:gd name="T30" fmla="*/ 100 w 102"/>
                  <a:gd name="T31" fmla="*/ 209 h 219"/>
                  <a:gd name="T32" fmla="*/ 102 w 102"/>
                  <a:gd name="T33" fmla="*/ 200 h 2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2"/>
                  <a:gd name="T52" fmla="*/ 0 h 219"/>
                  <a:gd name="T53" fmla="*/ 102 w 102"/>
                  <a:gd name="T54" fmla="*/ 219 h 2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2" h="219">
                    <a:moveTo>
                      <a:pt x="102" y="200"/>
                    </a:moveTo>
                    <a:lnTo>
                      <a:pt x="87" y="152"/>
                    </a:lnTo>
                    <a:lnTo>
                      <a:pt x="67" y="106"/>
                    </a:lnTo>
                    <a:lnTo>
                      <a:pt x="46" y="61"/>
                    </a:lnTo>
                    <a:lnTo>
                      <a:pt x="21" y="19"/>
                    </a:lnTo>
                    <a:lnTo>
                      <a:pt x="12" y="10"/>
                    </a:lnTo>
                    <a:lnTo>
                      <a:pt x="0" y="0"/>
                    </a:lnTo>
                    <a:lnTo>
                      <a:pt x="17" y="25"/>
                    </a:lnTo>
                    <a:lnTo>
                      <a:pt x="31" y="52"/>
                    </a:lnTo>
                    <a:lnTo>
                      <a:pt x="46" y="77"/>
                    </a:lnTo>
                    <a:lnTo>
                      <a:pt x="58" y="106"/>
                    </a:lnTo>
                    <a:lnTo>
                      <a:pt x="71" y="132"/>
                    </a:lnTo>
                    <a:lnTo>
                      <a:pt x="81" y="161"/>
                    </a:lnTo>
                    <a:lnTo>
                      <a:pt x="90" y="190"/>
                    </a:lnTo>
                    <a:lnTo>
                      <a:pt x="98" y="219"/>
                    </a:lnTo>
                    <a:lnTo>
                      <a:pt x="100" y="209"/>
                    </a:lnTo>
                    <a:lnTo>
                      <a:pt x="102" y="20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2" name="Freeform 1270">
                <a:extLst>
                  <a:ext uri="{FF2B5EF4-FFF2-40B4-BE49-F238E27FC236}">
                    <a16:creationId xmlns:a16="http://schemas.microsoft.com/office/drawing/2014/main" id="{63D09FCF-7A21-4A02-83F6-F53209365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1978"/>
                <a:ext cx="109" cy="240"/>
              </a:xfrm>
              <a:custGeom>
                <a:avLst/>
                <a:gdLst>
                  <a:gd name="T0" fmla="*/ 109 w 109"/>
                  <a:gd name="T1" fmla="*/ 219 h 240"/>
                  <a:gd name="T2" fmla="*/ 101 w 109"/>
                  <a:gd name="T3" fmla="*/ 192 h 240"/>
                  <a:gd name="T4" fmla="*/ 92 w 109"/>
                  <a:gd name="T5" fmla="*/ 167 h 240"/>
                  <a:gd name="T6" fmla="*/ 82 w 109"/>
                  <a:gd name="T7" fmla="*/ 141 h 240"/>
                  <a:gd name="T8" fmla="*/ 73 w 109"/>
                  <a:gd name="T9" fmla="*/ 116 h 240"/>
                  <a:gd name="T10" fmla="*/ 61 w 109"/>
                  <a:gd name="T11" fmla="*/ 91 h 240"/>
                  <a:gd name="T12" fmla="*/ 48 w 109"/>
                  <a:gd name="T13" fmla="*/ 66 h 240"/>
                  <a:gd name="T14" fmla="*/ 34 w 109"/>
                  <a:gd name="T15" fmla="*/ 43 h 240"/>
                  <a:gd name="T16" fmla="*/ 21 w 109"/>
                  <a:gd name="T17" fmla="*/ 20 h 240"/>
                  <a:gd name="T18" fmla="*/ 9 w 109"/>
                  <a:gd name="T19" fmla="*/ 10 h 240"/>
                  <a:gd name="T20" fmla="*/ 0 w 109"/>
                  <a:gd name="T21" fmla="*/ 0 h 240"/>
                  <a:gd name="T22" fmla="*/ 17 w 109"/>
                  <a:gd name="T23" fmla="*/ 27 h 240"/>
                  <a:gd name="T24" fmla="*/ 34 w 109"/>
                  <a:gd name="T25" fmla="*/ 56 h 240"/>
                  <a:gd name="T26" fmla="*/ 49 w 109"/>
                  <a:gd name="T27" fmla="*/ 85 h 240"/>
                  <a:gd name="T28" fmla="*/ 63 w 109"/>
                  <a:gd name="T29" fmla="*/ 114 h 240"/>
                  <a:gd name="T30" fmla="*/ 76 w 109"/>
                  <a:gd name="T31" fmla="*/ 144 h 240"/>
                  <a:gd name="T32" fmla="*/ 88 w 109"/>
                  <a:gd name="T33" fmla="*/ 175 h 240"/>
                  <a:gd name="T34" fmla="*/ 97 w 109"/>
                  <a:gd name="T35" fmla="*/ 208 h 240"/>
                  <a:gd name="T36" fmla="*/ 107 w 109"/>
                  <a:gd name="T37" fmla="*/ 240 h 240"/>
                  <a:gd name="T38" fmla="*/ 107 w 109"/>
                  <a:gd name="T39" fmla="*/ 229 h 240"/>
                  <a:gd name="T40" fmla="*/ 109 w 109"/>
                  <a:gd name="T41" fmla="*/ 219 h 2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9"/>
                  <a:gd name="T64" fmla="*/ 0 h 240"/>
                  <a:gd name="T65" fmla="*/ 109 w 109"/>
                  <a:gd name="T66" fmla="*/ 240 h 2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9" h="240">
                    <a:moveTo>
                      <a:pt x="109" y="219"/>
                    </a:moveTo>
                    <a:lnTo>
                      <a:pt x="101" y="192"/>
                    </a:lnTo>
                    <a:lnTo>
                      <a:pt x="92" y="167"/>
                    </a:lnTo>
                    <a:lnTo>
                      <a:pt x="82" y="141"/>
                    </a:lnTo>
                    <a:lnTo>
                      <a:pt x="73" y="116"/>
                    </a:lnTo>
                    <a:lnTo>
                      <a:pt x="61" y="91"/>
                    </a:lnTo>
                    <a:lnTo>
                      <a:pt x="48" y="66"/>
                    </a:lnTo>
                    <a:lnTo>
                      <a:pt x="34" y="43"/>
                    </a:lnTo>
                    <a:lnTo>
                      <a:pt x="21" y="20"/>
                    </a:lnTo>
                    <a:lnTo>
                      <a:pt x="9" y="10"/>
                    </a:lnTo>
                    <a:lnTo>
                      <a:pt x="0" y="0"/>
                    </a:lnTo>
                    <a:lnTo>
                      <a:pt x="17" y="27"/>
                    </a:lnTo>
                    <a:lnTo>
                      <a:pt x="34" y="56"/>
                    </a:lnTo>
                    <a:lnTo>
                      <a:pt x="49" y="85"/>
                    </a:lnTo>
                    <a:lnTo>
                      <a:pt x="63" y="114"/>
                    </a:lnTo>
                    <a:lnTo>
                      <a:pt x="76" y="144"/>
                    </a:lnTo>
                    <a:lnTo>
                      <a:pt x="88" y="175"/>
                    </a:lnTo>
                    <a:lnTo>
                      <a:pt x="97" y="208"/>
                    </a:lnTo>
                    <a:lnTo>
                      <a:pt x="107" y="240"/>
                    </a:lnTo>
                    <a:lnTo>
                      <a:pt x="107" y="229"/>
                    </a:lnTo>
                    <a:lnTo>
                      <a:pt x="109" y="219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3" name="Freeform 1271">
                <a:extLst>
                  <a:ext uri="{FF2B5EF4-FFF2-40B4-BE49-F238E27FC236}">
                    <a16:creationId xmlns:a16="http://schemas.microsoft.com/office/drawing/2014/main" id="{B517DC9F-8937-47C0-AFB7-CA315540A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969"/>
                <a:ext cx="119" cy="259"/>
              </a:xfrm>
              <a:custGeom>
                <a:avLst/>
                <a:gdLst>
                  <a:gd name="T0" fmla="*/ 119 w 119"/>
                  <a:gd name="T1" fmla="*/ 238 h 259"/>
                  <a:gd name="T2" fmla="*/ 111 w 119"/>
                  <a:gd name="T3" fmla="*/ 209 h 259"/>
                  <a:gd name="T4" fmla="*/ 102 w 119"/>
                  <a:gd name="T5" fmla="*/ 180 h 259"/>
                  <a:gd name="T6" fmla="*/ 92 w 119"/>
                  <a:gd name="T7" fmla="*/ 151 h 259"/>
                  <a:gd name="T8" fmla="*/ 79 w 119"/>
                  <a:gd name="T9" fmla="*/ 125 h 259"/>
                  <a:gd name="T10" fmla="*/ 67 w 119"/>
                  <a:gd name="T11" fmla="*/ 96 h 259"/>
                  <a:gd name="T12" fmla="*/ 52 w 119"/>
                  <a:gd name="T13" fmla="*/ 71 h 259"/>
                  <a:gd name="T14" fmla="*/ 38 w 119"/>
                  <a:gd name="T15" fmla="*/ 44 h 259"/>
                  <a:gd name="T16" fmla="*/ 21 w 119"/>
                  <a:gd name="T17" fmla="*/ 19 h 259"/>
                  <a:gd name="T18" fmla="*/ 10 w 119"/>
                  <a:gd name="T19" fmla="*/ 9 h 259"/>
                  <a:gd name="T20" fmla="*/ 0 w 119"/>
                  <a:gd name="T21" fmla="*/ 0 h 259"/>
                  <a:gd name="T22" fmla="*/ 19 w 119"/>
                  <a:gd name="T23" fmla="*/ 29 h 259"/>
                  <a:gd name="T24" fmla="*/ 38 w 119"/>
                  <a:gd name="T25" fmla="*/ 59 h 259"/>
                  <a:gd name="T26" fmla="*/ 56 w 119"/>
                  <a:gd name="T27" fmla="*/ 90 h 259"/>
                  <a:gd name="T28" fmla="*/ 71 w 119"/>
                  <a:gd name="T29" fmla="*/ 123 h 259"/>
                  <a:gd name="T30" fmla="*/ 85 w 119"/>
                  <a:gd name="T31" fmla="*/ 155 h 259"/>
                  <a:gd name="T32" fmla="*/ 98 w 119"/>
                  <a:gd name="T33" fmla="*/ 190 h 259"/>
                  <a:gd name="T34" fmla="*/ 108 w 119"/>
                  <a:gd name="T35" fmla="*/ 222 h 259"/>
                  <a:gd name="T36" fmla="*/ 117 w 119"/>
                  <a:gd name="T37" fmla="*/ 259 h 259"/>
                  <a:gd name="T38" fmla="*/ 119 w 119"/>
                  <a:gd name="T39" fmla="*/ 249 h 259"/>
                  <a:gd name="T40" fmla="*/ 119 w 119"/>
                  <a:gd name="T41" fmla="*/ 238 h 25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9"/>
                  <a:gd name="T64" fmla="*/ 0 h 259"/>
                  <a:gd name="T65" fmla="*/ 119 w 119"/>
                  <a:gd name="T66" fmla="*/ 259 h 25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9" h="259">
                    <a:moveTo>
                      <a:pt x="119" y="238"/>
                    </a:moveTo>
                    <a:lnTo>
                      <a:pt x="111" y="209"/>
                    </a:lnTo>
                    <a:lnTo>
                      <a:pt x="102" y="180"/>
                    </a:lnTo>
                    <a:lnTo>
                      <a:pt x="92" y="151"/>
                    </a:lnTo>
                    <a:lnTo>
                      <a:pt x="79" y="125"/>
                    </a:lnTo>
                    <a:lnTo>
                      <a:pt x="67" y="96"/>
                    </a:lnTo>
                    <a:lnTo>
                      <a:pt x="52" y="71"/>
                    </a:lnTo>
                    <a:lnTo>
                      <a:pt x="38" y="44"/>
                    </a:lnTo>
                    <a:lnTo>
                      <a:pt x="21" y="19"/>
                    </a:lnTo>
                    <a:lnTo>
                      <a:pt x="10" y="9"/>
                    </a:lnTo>
                    <a:lnTo>
                      <a:pt x="0" y="0"/>
                    </a:lnTo>
                    <a:lnTo>
                      <a:pt x="19" y="29"/>
                    </a:lnTo>
                    <a:lnTo>
                      <a:pt x="38" y="59"/>
                    </a:lnTo>
                    <a:lnTo>
                      <a:pt x="56" y="90"/>
                    </a:lnTo>
                    <a:lnTo>
                      <a:pt x="71" y="123"/>
                    </a:lnTo>
                    <a:lnTo>
                      <a:pt x="85" y="155"/>
                    </a:lnTo>
                    <a:lnTo>
                      <a:pt x="98" y="190"/>
                    </a:lnTo>
                    <a:lnTo>
                      <a:pt x="108" y="222"/>
                    </a:lnTo>
                    <a:lnTo>
                      <a:pt x="117" y="259"/>
                    </a:lnTo>
                    <a:lnTo>
                      <a:pt x="119" y="249"/>
                    </a:lnTo>
                    <a:lnTo>
                      <a:pt x="119" y="238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4" name="Freeform 1272">
                <a:extLst>
                  <a:ext uri="{FF2B5EF4-FFF2-40B4-BE49-F238E27FC236}">
                    <a16:creationId xmlns:a16="http://schemas.microsoft.com/office/drawing/2014/main" id="{08036F5D-56A1-4C2A-B40D-55A0D38A25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" y="1882"/>
                <a:ext cx="1248" cy="355"/>
              </a:xfrm>
              <a:custGeom>
                <a:avLst/>
                <a:gdLst>
                  <a:gd name="T0" fmla="*/ 1248 w 1248"/>
                  <a:gd name="T1" fmla="*/ 336 h 355"/>
                  <a:gd name="T2" fmla="*/ 1238 w 1248"/>
                  <a:gd name="T3" fmla="*/ 304 h 355"/>
                  <a:gd name="T4" fmla="*/ 1229 w 1248"/>
                  <a:gd name="T5" fmla="*/ 271 h 355"/>
                  <a:gd name="T6" fmla="*/ 1217 w 1248"/>
                  <a:gd name="T7" fmla="*/ 240 h 355"/>
                  <a:gd name="T8" fmla="*/ 1204 w 1248"/>
                  <a:gd name="T9" fmla="*/ 210 h 355"/>
                  <a:gd name="T10" fmla="*/ 1190 w 1248"/>
                  <a:gd name="T11" fmla="*/ 181 h 355"/>
                  <a:gd name="T12" fmla="*/ 1175 w 1248"/>
                  <a:gd name="T13" fmla="*/ 152 h 355"/>
                  <a:gd name="T14" fmla="*/ 1158 w 1248"/>
                  <a:gd name="T15" fmla="*/ 123 h 355"/>
                  <a:gd name="T16" fmla="*/ 1141 w 1248"/>
                  <a:gd name="T17" fmla="*/ 96 h 355"/>
                  <a:gd name="T18" fmla="*/ 1129 w 1248"/>
                  <a:gd name="T19" fmla="*/ 87 h 355"/>
                  <a:gd name="T20" fmla="*/ 1118 w 1248"/>
                  <a:gd name="T21" fmla="*/ 77 h 355"/>
                  <a:gd name="T22" fmla="*/ 1139 w 1248"/>
                  <a:gd name="T23" fmla="*/ 108 h 355"/>
                  <a:gd name="T24" fmla="*/ 1160 w 1248"/>
                  <a:gd name="T25" fmla="*/ 141 h 355"/>
                  <a:gd name="T26" fmla="*/ 1179 w 1248"/>
                  <a:gd name="T27" fmla="*/ 173 h 355"/>
                  <a:gd name="T28" fmla="*/ 1196 w 1248"/>
                  <a:gd name="T29" fmla="*/ 208 h 355"/>
                  <a:gd name="T30" fmla="*/ 1210 w 1248"/>
                  <a:gd name="T31" fmla="*/ 244 h 355"/>
                  <a:gd name="T32" fmla="*/ 1223 w 1248"/>
                  <a:gd name="T33" fmla="*/ 281 h 355"/>
                  <a:gd name="T34" fmla="*/ 1235 w 1248"/>
                  <a:gd name="T35" fmla="*/ 317 h 355"/>
                  <a:gd name="T36" fmla="*/ 1244 w 1248"/>
                  <a:gd name="T37" fmla="*/ 355 h 355"/>
                  <a:gd name="T38" fmla="*/ 1246 w 1248"/>
                  <a:gd name="T39" fmla="*/ 346 h 355"/>
                  <a:gd name="T40" fmla="*/ 1248 w 1248"/>
                  <a:gd name="T41" fmla="*/ 336 h 355"/>
                  <a:gd name="T42" fmla="*/ 52 w 1248"/>
                  <a:gd name="T43" fmla="*/ 0 h 355"/>
                  <a:gd name="T44" fmla="*/ 39 w 1248"/>
                  <a:gd name="T45" fmla="*/ 14 h 355"/>
                  <a:gd name="T46" fmla="*/ 23 w 1248"/>
                  <a:gd name="T47" fmla="*/ 29 h 355"/>
                  <a:gd name="T48" fmla="*/ 12 w 1248"/>
                  <a:gd name="T49" fmla="*/ 43 h 355"/>
                  <a:gd name="T50" fmla="*/ 0 w 1248"/>
                  <a:gd name="T51" fmla="*/ 60 h 355"/>
                  <a:gd name="T52" fmla="*/ 12 w 1248"/>
                  <a:gd name="T53" fmla="*/ 45 h 355"/>
                  <a:gd name="T54" fmla="*/ 25 w 1248"/>
                  <a:gd name="T55" fmla="*/ 29 h 355"/>
                  <a:gd name="T56" fmla="*/ 39 w 1248"/>
                  <a:gd name="T57" fmla="*/ 14 h 355"/>
                  <a:gd name="T58" fmla="*/ 52 w 1248"/>
                  <a:gd name="T59" fmla="*/ 0 h 35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48"/>
                  <a:gd name="T91" fmla="*/ 0 h 355"/>
                  <a:gd name="T92" fmla="*/ 1248 w 1248"/>
                  <a:gd name="T93" fmla="*/ 355 h 35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48" h="355">
                    <a:moveTo>
                      <a:pt x="1248" y="336"/>
                    </a:moveTo>
                    <a:lnTo>
                      <a:pt x="1238" y="304"/>
                    </a:lnTo>
                    <a:lnTo>
                      <a:pt x="1229" y="271"/>
                    </a:lnTo>
                    <a:lnTo>
                      <a:pt x="1217" y="240"/>
                    </a:lnTo>
                    <a:lnTo>
                      <a:pt x="1204" y="210"/>
                    </a:lnTo>
                    <a:lnTo>
                      <a:pt x="1190" y="181"/>
                    </a:lnTo>
                    <a:lnTo>
                      <a:pt x="1175" y="152"/>
                    </a:lnTo>
                    <a:lnTo>
                      <a:pt x="1158" y="123"/>
                    </a:lnTo>
                    <a:lnTo>
                      <a:pt x="1141" y="96"/>
                    </a:lnTo>
                    <a:lnTo>
                      <a:pt x="1129" y="87"/>
                    </a:lnTo>
                    <a:lnTo>
                      <a:pt x="1118" y="77"/>
                    </a:lnTo>
                    <a:lnTo>
                      <a:pt x="1139" y="108"/>
                    </a:lnTo>
                    <a:lnTo>
                      <a:pt x="1160" y="141"/>
                    </a:lnTo>
                    <a:lnTo>
                      <a:pt x="1179" y="173"/>
                    </a:lnTo>
                    <a:lnTo>
                      <a:pt x="1196" y="208"/>
                    </a:lnTo>
                    <a:lnTo>
                      <a:pt x="1210" y="244"/>
                    </a:lnTo>
                    <a:lnTo>
                      <a:pt x="1223" y="281"/>
                    </a:lnTo>
                    <a:lnTo>
                      <a:pt x="1235" y="317"/>
                    </a:lnTo>
                    <a:lnTo>
                      <a:pt x="1244" y="355"/>
                    </a:lnTo>
                    <a:lnTo>
                      <a:pt x="1246" y="346"/>
                    </a:lnTo>
                    <a:lnTo>
                      <a:pt x="1248" y="336"/>
                    </a:lnTo>
                    <a:close/>
                    <a:moveTo>
                      <a:pt x="52" y="0"/>
                    </a:moveTo>
                    <a:lnTo>
                      <a:pt x="39" y="14"/>
                    </a:lnTo>
                    <a:lnTo>
                      <a:pt x="23" y="29"/>
                    </a:lnTo>
                    <a:lnTo>
                      <a:pt x="12" y="43"/>
                    </a:lnTo>
                    <a:lnTo>
                      <a:pt x="0" y="60"/>
                    </a:lnTo>
                    <a:lnTo>
                      <a:pt x="12" y="45"/>
                    </a:lnTo>
                    <a:lnTo>
                      <a:pt x="25" y="29"/>
                    </a:lnTo>
                    <a:lnTo>
                      <a:pt x="39" y="1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5" name="Freeform 1273">
                <a:extLst>
                  <a:ext uri="{FF2B5EF4-FFF2-40B4-BE49-F238E27FC236}">
                    <a16:creationId xmlns:a16="http://schemas.microsoft.com/office/drawing/2014/main" id="{2EF77EF3-3F53-4CE9-A637-ECD2FBAF41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2" y="1861"/>
                <a:ext cx="1269" cy="386"/>
              </a:xfrm>
              <a:custGeom>
                <a:avLst/>
                <a:gdLst>
                  <a:gd name="T0" fmla="*/ 1269 w 1269"/>
                  <a:gd name="T1" fmla="*/ 367 h 386"/>
                  <a:gd name="T2" fmla="*/ 1260 w 1269"/>
                  <a:gd name="T3" fmla="*/ 330 h 386"/>
                  <a:gd name="T4" fmla="*/ 1250 w 1269"/>
                  <a:gd name="T5" fmla="*/ 298 h 386"/>
                  <a:gd name="T6" fmla="*/ 1237 w 1269"/>
                  <a:gd name="T7" fmla="*/ 263 h 386"/>
                  <a:gd name="T8" fmla="*/ 1223 w 1269"/>
                  <a:gd name="T9" fmla="*/ 231 h 386"/>
                  <a:gd name="T10" fmla="*/ 1208 w 1269"/>
                  <a:gd name="T11" fmla="*/ 198 h 386"/>
                  <a:gd name="T12" fmla="*/ 1190 w 1269"/>
                  <a:gd name="T13" fmla="*/ 167 h 386"/>
                  <a:gd name="T14" fmla="*/ 1171 w 1269"/>
                  <a:gd name="T15" fmla="*/ 137 h 386"/>
                  <a:gd name="T16" fmla="*/ 1152 w 1269"/>
                  <a:gd name="T17" fmla="*/ 108 h 386"/>
                  <a:gd name="T18" fmla="*/ 1139 w 1269"/>
                  <a:gd name="T19" fmla="*/ 98 h 386"/>
                  <a:gd name="T20" fmla="*/ 1127 w 1269"/>
                  <a:gd name="T21" fmla="*/ 89 h 386"/>
                  <a:gd name="T22" fmla="*/ 1152 w 1269"/>
                  <a:gd name="T23" fmla="*/ 121 h 386"/>
                  <a:gd name="T24" fmla="*/ 1173 w 1269"/>
                  <a:gd name="T25" fmla="*/ 156 h 386"/>
                  <a:gd name="T26" fmla="*/ 1194 w 1269"/>
                  <a:gd name="T27" fmla="*/ 190 h 386"/>
                  <a:gd name="T28" fmla="*/ 1213 w 1269"/>
                  <a:gd name="T29" fmla="*/ 229 h 386"/>
                  <a:gd name="T30" fmla="*/ 1231 w 1269"/>
                  <a:gd name="T31" fmla="*/ 265 h 386"/>
                  <a:gd name="T32" fmla="*/ 1244 w 1269"/>
                  <a:gd name="T33" fmla="*/ 305 h 386"/>
                  <a:gd name="T34" fmla="*/ 1256 w 1269"/>
                  <a:gd name="T35" fmla="*/ 346 h 386"/>
                  <a:gd name="T36" fmla="*/ 1265 w 1269"/>
                  <a:gd name="T37" fmla="*/ 386 h 386"/>
                  <a:gd name="T38" fmla="*/ 1267 w 1269"/>
                  <a:gd name="T39" fmla="*/ 376 h 386"/>
                  <a:gd name="T40" fmla="*/ 1269 w 1269"/>
                  <a:gd name="T41" fmla="*/ 367 h 386"/>
                  <a:gd name="T42" fmla="*/ 104 w 1269"/>
                  <a:gd name="T43" fmla="*/ 0 h 386"/>
                  <a:gd name="T44" fmla="*/ 87 w 1269"/>
                  <a:gd name="T45" fmla="*/ 14 h 386"/>
                  <a:gd name="T46" fmla="*/ 71 w 1269"/>
                  <a:gd name="T47" fmla="*/ 25 h 386"/>
                  <a:gd name="T48" fmla="*/ 56 w 1269"/>
                  <a:gd name="T49" fmla="*/ 39 h 386"/>
                  <a:gd name="T50" fmla="*/ 44 w 1269"/>
                  <a:gd name="T51" fmla="*/ 52 h 386"/>
                  <a:gd name="T52" fmla="*/ 21 w 1269"/>
                  <a:gd name="T53" fmla="*/ 83 h 386"/>
                  <a:gd name="T54" fmla="*/ 0 w 1269"/>
                  <a:gd name="T55" fmla="*/ 116 h 386"/>
                  <a:gd name="T56" fmla="*/ 23 w 1269"/>
                  <a:gd name="T57" fmla="*/ 85 h 386"/>
                  <a:gd name="T58" fmla="*/ 48 w 1269"/>
                  <a:gd name="T59" fmla="*/ 56 h 386"/>
                  <a:gd name="T60" fmla="*/ 75 w 1269"/>
                  <a:gd name="T61" fmla="*/ 27 h 386"/>
                  <a:gd name="T62" fmla="*/ 104 w 1269"/>
                  <a:gd name="T63" fmla="*/ 0 h 38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69"/>
                  <a:gd name="T97" fmla="*/ 0 h 386"/>
                  <a:gd name="T98" fmla="*/ 1269 w 1269"/>
                  <a:gd name="T99" fmla="*/ 386 h 38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69" h="386">
                    <a:moveTo>
                      <a:pt x="1269" y="367"/>
                    </a:moveTo>
                    <a:lnTo>
                      <a:pt x="1260" y="330"/>
                    </a:lnTo>
                    <a:lnTo>
                      <a:pt x="1250" y="298"/>
                    </a:lnTo>
                    <a:lnTo>
                      <a:pt x="1237" y="263"/>
                    </a:lnTo>
                    <a:lnTo>
                      <a:pt x="1223" y="231"/>
                    </a:lnTo>
                    <a:lnTo>
                      <a:pt x="1208" y="198"/>
                    </a:lnTo>
                    <a:lnTo>
                      <a:pt x="1190" y="167"/>
                    </a:lnTo>
                    <a:lnTo>
                      <a:pt x="1171" y="137"/>
                    </a:lnTo>
                    <a:lnTo>
                      <a:pt x="1152" y="108"/>
                    </a:lnTo>
                    <a:lnTo>
                      <a:pt x="1139" y="98"/>
                    </a:lnTo>
                    <a:lnTo>
                      <a:pt x="1127" y="89"/>
                    </a:lnTo>
                    <a:lnTo>
                      <a:pt x="1152" y="121"/>
                    </a:lnTo>
                    <a:lnTo>
                      <a:pt x="1173" y="156"/>
                    </a:lnTo>
                    <a:lnTo>
                      <a:pt x="1194" y="190"/>
                    </a:lnTo>
                    <a:lnTo>
                      <a:pt x="1213" y="229"/>
                    </a:lnTo>
                    <a:lnTo>
                      <a:pt x="1231" y="265"/>
                    </a:lnTo>
                    <a:lnTo>
                      <a:pt x="1244" y="305"/>
                    </a:lnTo>
                    <a:lnTo>
                      <a:pt x="1256" y="346"/>
                    </a:lnTo>
                    <a:lnTo>
                      <a:pt x="1265" y="386"/>
                    </a:lnTo>
                    <a:lnTo>
                      <a:pt x="1267" y="376"/>
                    </a:lnTo>
                    <a:lnTo>
                      <a:pt x="1269" y="367"/>
                    </a:lnTo>
                    <a:close/>
                    <a:moveTo>
                      <a:pt x="104" y="0"/>
                    </a:moveTo>
                    <a:lnTo>
                      <a:pt x="87" y="14"/>
                    </a:lnTo>
                    <a:lnTo>
                      <a:pt x="71" y="25"/>
                    </a:lnTo>
                    <a:lnTo>
                      <a:pt x="56" y="39"/>
                    </a:lnTo>
                    <a:lnTo>
                      <a:pt x="44" y="52"/>
                    </a:lnTo>
                    <a:lnTo>
                      <a:pt x="21" y="83"/>
                    </a:lnTo>
                    <a:lnTo>
                      <a:pt x="0" y="116"/>
                    </a:lnTo>
                    <a:lnTo>
                      <a:pt x="23" y="85"/>
                    </a:lnTo>
                    <a:lnTo>
                      <a:pt x="48" y="56"/>
                    </a:lnTo>
                    <a:lnTo>
                      <a:pt x="75" y="27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6" name="Freeform 1274">
                <a:extLst>
                  <a:ext uri="{FF2B5EF4-FFF2-40B4-BE49-F238E27FC236}">
                    <a16:creationId xmlns:a16="http://schemas.microsoft.com/office/drawing/2014/main" id="{74A04428-71C0-4773-BCC4-18B6C3C095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4" y="1775"/>
                <a:ext cx="1395" cy="574"/>
              </a:xfrm>
              <a:custGeom>
                <a:avLst/>
                <a:gdLst>
                  <a:gd name="T0" fmla="*/ 1395 w 1395"/>
                  <a:gd name="T1" fmla="*/ 462 h 574"/>
                  <a:gd name="T2" fmla="*/ 1386 w 1395"/>
                  <a:gd name="T3" fmla="*/ 424 h 574"/>
                  <a:gd name="T4" fmla="*/ 1374 w 1395"/>
                  <a:gd name="T5" fmla="*/ 388 h 574"/>
                  <a:gd name="T6" fmla="*/ 1361 w 1395"/>
                  <a:gd name="T7" fmla="*/ 351 h 574"/>
                  <a:gd name="T8" fmla="*/ 1347 w 1395"/>
                  <a:gd name="T9" fmla="*/ 315 h 574"/>
                  <a:gd name="T10" fmla="*/ 1330 w 1395"/>
                  <a:gd name="T11" fmla="*/ 280 h 574"/>
                  <a:gd name="T12" fmla="*/ 1311 w 1395"/>
                  <a:gd name="T13" fmla="*/ 248 h 574"/>
                  <a:gd name="T14" fmla="*/ 1290 w 1395"/>
                  <a:gd name="T15" fmla="*/ 215 h 574"/>
                  <a:gd name="T16" fmla="*/ 1269 w 1395"/>
                  <a:gd name="T17" fmla="*/ 184 h 574"/>
                  <a:gd name="T18" fmla="*/ 1253 w 1395"/>
                  <a:gd name="T19" fmla="*/ 173 h 574"/>
                  <a:gd name="T20" fmla="*/ 1240 w 1395"/>
                  <a:gd name="T21" fmla="*/ 161 h 574"/>
                  <a:gd name="T22" fmla="*/ 1267 w 1395"/>
                  <a:gd name="T23" fmla="*/ 196 h 574"/>
                  <a:gd name="T24" fmla="*/ 1292 w 1395"/>
                  <a:gd name="T25" fmla="*/ 232 h 574"/>
                  <a:gd name="T26" fmla="*/ 1315 w 1395"/>
                  <a:gd name="T27" fmla="*/ 271 h 574"/>
                  <a:gd name="T28" fmla="*/ 1336 w 1395"/>
                  <a:gd name="T29" fmla="*/ 311 h 574"/>
                  <a:gd name="T30" fmla="*/ 1355 w 1395"/>
                  <a:gd name="T31" fmla="*/ 351 h 574"/>
                  <a:gd name="T32" fmla="*/ 1370 w 1395"/>
                  <a:gd name="T33" fmla="*/ 395 h 574"/>
                  <a:gd name="T34" fmla="*/ 1382 w 1395"/>
                  <a:gd name="T35" fmla="*/ 438 h 574"/>
                  <a:gd name="T36" fmla="*/ 1391 w 1395"/>
                  <a:gd name="T37" fmla="*/ 484 h 574"/>
                  <a:gd name="T38" fmla="*/ 1393 w 1395"/>
                  <a:gd name="T39" fmla="*/ 472 h 574"/>
                  <a:gd name="T40" fmla="*/ 1395 w 1395"/>
                  <a:gd name="T41" fmla="*/ 462 h 574"/>
                  <a:gd name="T42" fmla="*/ 205 w 1395"/>
                  <a:gd name="T43" fmla="*/ 107 h 574"/>
                  <a:gd name="T44" fmla="*/ 190 w 1395"/>
                  <a:gd name="T45" fmla="*/ 121 h 574"/>
                  <a:gd name="T46" fmla="*/ 176 w 1395"/>
                  <a:gd name="T47" fmla="*/ 136 h 574"/>
                  <a:gd name="T48" fmla="*/ 163 w 1395"/>
                  <a:gd name="T49" fmla="*/ 152 h 574"/>
                  <a:gd name="T50" fmla="*/ 151 w 1395"/>
                  <a:gd name="T51" fmla="*/ 167 h 574"/>
                  <a:gd name="T52" fmla="*/ 140 w 1395"/>
                  <a:gd name="T53" fmla="*/ 182 h 574"/>
                  <a:gd name="T54" fmla="*/ 130 w 1395"/>
                  <a:gd name="T55" fmla="*/ 200 h 574"/>
                  <a:gd name="T56" fmla="*/ 121 w 1395"/>
                  <a:gd name="T57" fmla="*/ 217 h 574"/>
                  <a:gd name="T58" fmla="*/ 109 w 1395"/>
                  <a:gd name="T59" fmla="*/ 236 h 574"/>
                  <a:gd name="T60" fmla="*/ 134 w 1395"/>
                  <a:gd name="T61" fmla="*/ 200 h 574"/>
                  <a:gd name="T62" fmla="*/ 161 w 1395"/>
                  <a:gd name="T63" fmla="*/ 165 h 574"/>
                  <a:gd name="T64" fmla="*/ 190 w 1395"/>
                  <a:gd name="T65" fmla="*/ 132 h 574"/>
                  <a:gd name="T66" fmla="*/ 220 w 1395"/>
                  <a:gd name="T67" fmla="*/ 102 h 574"/>
                  <a:gd name="T68" fmla="*/ 253 w 1395"/>
                  <a:gd name="T69" fmla="*/ 73 h 574"/>
                  <a:gd name="T70" fmla="*/ 288 w 1395"/>
                  <a:gd name="T71" fmla="*/ 46 h 574"/>
                  <a:gd name="T72" fmla="*/ 324 w 1395"/>
                  <a:gd name="T73" fmla="*/ 21 h 574"/>
                  <a:gd name="T74" fmla="*/ 360 w 1395"/>
                  <a:gd name="T75" fmla="*/ 0 h 574"/>
                  <a:gd name="T76" fmla="*/ 359 w 1395"/>
                  <a:gd name="T77" fmla="*/ 0 h 574"/>
                  <a:gd name="T78" fmla="*/ 355 w 1395"/>
                  <a:gd name="T79" fmla="*/ 0 h 574"/>
                  <a:gd name="T80" fmla="*/ 326 w 1395"/>
                  <a:gd name="T81" fmla="*/ 17 h 574"/>
                  <a:gd name="T82" fmla="*/ 293 w 1395"/>
                  <a:gd name="T83" fmla="*/ 40 h 574"/>
                  <a:gd name="T84" fmla="*/ 264 w 1395"/>
                  <a:gd name="T85" fmla="*/ 63 h 574"/>
                  <a:gd name="T86" fmla="*/ 240 w 1395"/>
                  <a:gd name="T87" fmla="*/ 83 h 574"/>
                  <a:gd name="T88" fmla="*/ 220 w 1395"/>
                  <a:gd name="T89" fmla="*/ 94 h 574"/>
                  <a:gd name="T90" fmla="*/ 205 w 1395"/>
                  <a:gd name="T91" fmla="*/ 107 h 574"/>
                  <a:gd name="T92" fmla="*/ 49 w 1395"/>
                  <a:gd name="T93" fmla="*/ 349 h 574"/>
                  <a:gd name="T94" fmla="*/ 38 w 1395"/>
                  <a:gd name="T95" fmla="*/ 378 h 574"/>
                  <a:gd name="T96" fmla="*/ 28 w 1395"/>
                  <a:gd name="T97" fmla="*/ 405 h 574"/>
                  <a:gd name="T98" fmla="*/ 21 w 1395"/>
                  <a:gd name="T99" fmla="*/ 434 h 574"/>
                  <a:gd name="T100" fmla="*/ 13 w 1395"/>
                  <a:gd name="T101" fmla="*/ 461 h 574"/>
                  <a:gd name="T102" fmla="*/ 7 w 1395"/>
                  <a:gd name="T103" fmla="*/ 489 h 574"/>
                  <a:gd name="T104" fmla="*/ 3 w 1395"/>
                  <a:gd name="T105" fmla="*/ 518 h 574"/>
                  <a:gd name="T106" fmla="*/ 1 w 1395"/>
                  <a:gd name="T107" fmla="*/ 545 h 574"/>
                  <a:gd name="T108" fmla="*/ 0 w 1395"/>
                  <a:gd name="T109" fmla="*/ 574 h 574"/>
                  <a:gd name="T110" fmla="*/ 3 w 1395"/>
                  <a:gd name="T111" fmla="*/ 545 h 574"/>
                  <a:gd name="T112" fmla="*/ 5 w 1395"/>
                  <a:gd name="T113" fmla="*/ 516 h 574"/>
                  <a:gd name="T114" fmla="*/ 11 w 1395"/>
                  <a:gd name="T115" fmla="*/ 487 h 574"/>
                  <a:gd name="T116" fmla="*/ 17 w 1395"/>
                  <a:gd name="T117" fmla="*/ 459 h 574"/>
                  <a:gd name="T118" fmla="*/ 23 w 1395"/>
                  <a:gd name="T119" fmla="*/ 432 h 574"/>
                  <a:gd name="T120" fmla="*/ 30 w 1395"/>
                  <a:gd name="T121" fmla="*/ 403 h 574"/>
                  <a:gd name="T122" fmla="*/ 40 w 1395"/>
                  <a:gd name="T123" fmla="*/ 376 h 574"/>
                  <a:gd name="T124" fmla="*/ 49 w 1395"/>
                  <a:gd name="T125" fmla="*/ 349 h 5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95"/>
                  <a:gd name="T190" fmla="*/ 0 h 574"/>
                  <a:gd name="T191" fmla="*/ 1395 w 1395"/>
                  <a:gd name="T192" fmla="*/ 574 h 5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95" h="574">
                    <a:moveTo>
                      <a:pt x="1395" y="462"/>
                    </a:moveTo>
                    <a:lnTo>
                      <a:pt x="1386" y="424"/>
                    </a:lnTo>
                    <a:lnTo>
                      <a:pt x="1374" y="388"/>
                    </a:lnTo>
                    <a:lnTo>
                      <a:pt x="1361" y="351"/>
                    </a:lnTo>
                    <a:lnTo>
                      <a:pt x="1347" y="315"/>
                    </a:lnTo>
                    <a:lnTo>
                      <a:pt x="1330" y="280"/>
                    </a:lnTo>
                    <a:lnTo>
                      <a:pt x="1311" y="248"/>
                    </a:lnTo>
                    <a:lnTo>
                      <a:pt x="1290" y="215"/>
                    </a:lnTo>
                    <a:lnTo>
                      <a:pt x="1269" y="184"/>
                    </a:lnTo>
                    <a:lnTo>
                      <a:pt x="1253" y="173"/>
                    </a:lnTo>
                    <a:lnTo>
                      <a:pt x="1240" y="161"/>
                    </a:lnTo>
                    <a:lnTo>
                      <a:pt x="1267" y="196"/>
                    </a:lnTo>
                    <a:lnTo>
                      <a:pt x="1292" y="232"/>
                    </a:lnTo>
                    <a:lnTo>
                      <a:pt x="1315" y="271"/>
                    </a:lnTo>
                    <a:lnTo>
                      <a:pt x="1336" y="311"/>
                    </a:lnTo>
                    <a:lnTo>
                      <a:pt x="1355" y="351"/>
                    </a:lnTo>
                    <a:lnTo>
                      <a:pt x="1370" y="395"/>
                    </a:lnTo>
                    <a:lnTo>
                      <a:pt x="1382" y="438"/>
                    </a:lnTo>
                    <a:lnTo>
                      <a:pt x="1391" y="484"/>
                    </a:lnTo>
                    <a:lnTo>
                      <a:pt x="1393" y="472"/>
                    </a:lnTo>
                    <a:lnTo>
                      <a:pt x="1395" y="462"/>
                    </a:lnTo>
                    <a:close/>
                    <a:moveTo>
                      <a:pt x="205" y="107"/>
                    </a:moveTo>
                    <a:lnTo>
                      <a:pt x="190" y="121"/>
                    </a:lnTo>
                    <a:lnTo>
                      <a:pt x="176" y="136"/>
                    </a:lnTo>
                    <a:lnTo>
                      <a:pt x="163" y="152"/>
                    </a:lnTo>
                    <a:lnTo>
                      <a:pt x="151" y="167"/>
                    </a:lnTo>
                    <a:lnTo>
                      <a:pt x="140" y="182"/>
                    </a:lnTo>
                    <a:lnTo>
                      <a:pt x="130" y="200"/>
                    </a:lnTo>
                    <a:lnTo>
                      <a:pt x="121" y="217"/>
                    </a:lnTo>
                    <a:lnTo>
                      <a:pt x="109" y="236"/>
                    </a:lnTo>
                    <a:lnTo>
                      <a:pt x="134" y="200"/>
                    </a:lnTo>
                    <a:lnTo>
                      <a:pt x="161" y="165"/>
                    </a:lnTo>
                    <a:lnTo>
                      <a:pt x="190" y="132"/>
                    </a:lnTo>
                    <a:lnTo>
                      <a:pt x="220" y="102"/>
                    </a:lnTo>
                    <a:lnTo>
                      <a:pt x="253" y="73"/>
                    </a:lnTo>
                    <a:lnTo>
                      <a:pt x="288" y="46"/>
                    </a:lnTo>
                    <a:lnTo>
                      <a:pt x="324" y="21"/>
                    </a:lnTo>
                    <a:lnTo>
                      <a:pt x="360" y="0"/>
                    </a:lnTo>
                    <a:lnTo>
                      <a:pt x="359" y="0"/>
                    </a:lnTo>
                    <a:lnTo>
                      <a:pt x="355" y="0"/>
                    </a:lnTo>
                    <a:lnTo>
                      <a:pt x="326" y="17"/>
                    </a:lnTo>
                    <a:lnTo>
                      <a:pt x="293" y="40"/>
                    </a:lnTo>
                    <a:lnTo>
                      <a:pt x="264" y="63"/>
                    </a:lnTo>
                    <a:lnTo>
                      <a:pt x="240" y="83"/>
                    </a:lnTo>
                    <a:lnTo>
                      <a:pt x="220" y="94"/>
                    </a:lnTo>
                    <a:lnTo>
                      <a:pt x="205" y="107"/>
                    </a:lnTo>
                    <a:close/>
                    <a:moveTo>
                      <a:pt x="49" y="349"/>
                    </a:moveTo>
                    <a:lnTo>
                      <a:pt x="38" y="378"/>
                    </a:lnTo>
                    <a:lnTo>
                      <a:pt x="28" y="405"/>
                    </a:lnTo>
                    <a:lnTo>
                      <a:pt x="21" y="434"/>
                    </a:lnTo>
                    <a:lnTo>
                      <a:pt x="13" y="461"/>
                    </a:lnTo>
                    <a:lnTo>
                      <a:pt x="7" y="489"/>
                    </a:lnTo>
                    <a:lnTo>
                      <a:pt x="3" y="518"/>
                    </a:lnTo>
                    <a:lnTo>
                      <a:pt x="1" y="545"/>
                    </a:lnTo>
                    <a:lnTo>
                      <a:pt x="0" y="574"/>
                    </a:lnTo>
                    <a:lnTo>
                      <a:pt x="3" y="545"/>
                    </a:lnTo>
                    <a:lnTo>
                      <a:pt x="5" y="516"/>
                    </a:lnTo>
                    <a:lnTo>
                      <a:pt x="11" y="487"/>
                    </a:lnTo>
                    <a:lnTo>
                      <a:pt x="17" y="459"/>
                    </a:lnTo>
                    <a:lnTo>
                      <a:pt x="23" y="432"/>
                    </a:lnTo>
                    <a:lnTo>
                      <a:pt x="30" y="403"/>
                    </a:lnTo>
                    <a:lnTo>
                      <a:pt x="40" y="376"/>
                    </a:lnTo>
                    <a:lnTo>
                      <a:pt x="49" y="349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7" name="Freeform 1275">
                <a:extLst>
                  <a:ext uri="{FF2B5EF4-FFF2-40B4-BE49-F238E27FC236}">
                    <a16:creationId xmlns:a16="http://schemas.microsoft.com/office/drawing/2014/main" id="{4556F83F-5A50-4328-9D63-64B800927C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4" y="1771"/>
                <a:ext cx="1393" cy="869"/>
              </a:xfrm>
              <a:custGeom>
                <a:avLst/>
                <a:gdLst>
                  <a:gd name="T0" fmla="*/ 1384 w 1393"/>
                  <a:gd name="T1" fmla="*/ 436 h 869"/>
                  <a:gd name="T2" fmla="*/ 1359 w 1393"/>
                  <a:gd name="T3" fmla="*/ 355 h 869"/>
                  <a:gd name="T4" fmla="*/ 1322 w 1393"/>
                  <a:gd name="T5" fmla="*/ 280 h 869"/>
                  <a:gd name="T6" fmla="*/ 1280 w 1393"/>
                  <a:gd name="T7" fmla="*/ 211 h 869"/>
                  <a:gd name="T8" fmla="*/ 1238 w 1393"/>
                  <a:gd name="T9" fmla="*/ 165 h 869"/>
                  <a:gd name="T10" fmla="*/ 1221 w 1393"/>
                  <a:gd name="T11" fmla="*/ 150 h 869"/>
                  <a:gd name="T12" fmla="*/ 1249 w 1393"/>
                  <a:gd name="T13" fmla="*/ 184 h 869"/>
                  <a:gd name="T14" fmla="*/ 1305 w 1393"/>
                  <a:gd name="T15" fmla="*/ 265 h 869"/>
                  <a:gd name="T16" fmla="*/ 1349 w 1393"/>
                  <a:gd name="T17" fmla="*/ 353 h 869"/>
                  <a:gd name="T18" fmla="*/ 1380 w 1393"/>
                  <a:gd name="T19" fmla="*/ 447 h 869"/>
                  <a:gd name="T20" fmla="*/ 1391 w 1393"/>
                  <a:gd name="T21" fmla="*/ 488 h 869"/>
                  <a:gd name="T22" fmla="*/ 232 w 1393"/>
                  <a:gd name="T23" fmla="*/ 90 h 869"/>
                  <a:gd name="T24" fmla="*/ 176 w 1393"/>
                  <a:gd name="T25" fmla="*/ 146 h 869"/>
                  <a:gd name="T26" fmla="*/ 128 w 1393"/>
                  <a:gd name="T27" fmla="*/ 206 h 869"/>
                  <a:gd name="T28" fmla="*/ 99 w 1393"/>
                  <a:gd name="T29" fmla="*/ 257 h 869"/>
                  <a:gd name="T30" fmla="*/ 67 w 1393"/>
                  <a:gd name="T31" fmla="*/ 321 h 869"/>
                  <a:gd name="T32" fmla="*/ 30 w 1393"/>
                  <a:gd name="T33" fmla="*/ 403 h 869"/>
                  <a:gd name="T34" fmla="*/ 9 w 1393"/>
                  <a:gd name="T35" fmla="*/ 488 h 869"/>
                  <a:gd name="T36" fmla="*/ 0 w 1393"/>
                  <a:gd name="T37" fmla="*/ 572 h 869"/>
                  <a:gd name="T38" fmla="*/ 3 w 1393"/>
                  <a:gd name="T39" fmla="*/ 660 h 869"/>
                  <a:gd name="T40" fmla="*/ 17 w 1393"/>
                  <a:gd name="T41" fmla="*/ 768 h 869"/>
                  <a:gd name="T42" fmla="*/ 30 w 1393"/>
                  <a:gd name="T43" fmla="*/ 820 h 869"/>
                  <a:gd name="T44" fmla="*/ 49 w 1393"/>
                  <a:gd name="T45" fmla="*/ 869 h 869"/>
                  <a:gd name="T46" fmla="*/ 30 w 1393"/>
                  <a:gd name="T47" fmla="*/ 810 h 869"/>
                  <a:gd name="T48" fmla="*/ 15 w 1393"/>
                  <a:gd name="T49" fmla="*/ 749 h 869"/>
                  <a:gd name="T50" fmla="*/ 5 w 1393"/>
                  <a:gd name="T51" fmla="*/ 683 h 869"/>
                  <a:gd name="T52" fmla="*/ 3 w 1393"/>
                  <a:gd name="T53" fmla="*/ 618 h 869"/>
                  <a:gd name="T54" fmla="*/ 9 w 1393"/>
                  <a:gd name="T55" fmla="*/ 518 h 869"/>
                  <a:gd name="T56" fmla="*/ 30 w 1393"/>
                  <a:gd name="T57" fmla="*/ 424 h 869"/>
                  <a:gd name="T58" fmla="*/ 63 w 1393"/>
                  <a:gd name="T59" fmla="*/ 336 h 869"/>
                  <a:gd name="T60" fmla="*/ 105 w 1393"/>
                  <a:gd name="T61" fmla="*/ 252 h 869"/>
                  <a:gd name="T62" fmla="*/ 161 w 1393"/>
                  <a:gd name="T63" fmla="*/ 177 h 869"/>
                  <a:gd name="T64" fmla="*/ 224 w 1393"/>
                  <a:gd name="T65" fmla="*/ 108 h 869"/>
                  <a:gd name="T66" fmla="*/ 295 w 1393"/>
                  <a:gd name="T67" fmla="*/ 48 h 869"/>
                  <a:gd name="T68" fmla="*/ 376 w 1393"/>
                  <a:gd name="T69" fmla="*/ 0 h 869"/>
                  <a:gd name="T70" fmla="*/ 355 w 1393"/>
                  <a:gd name="T71" fmla="*/ 4 h 869"/>
                  <a:gd name="T72" fmla="*/ 293 w 1393"/>
                  <a:gd name="T73" fmla="*/ 44 h 869"/>
                  <a:gd name="T74" fmla="*/ 240 w 1393"/>
                  <a:gd name="T75" fmla="*/ 87 h 869"/>
                  <a:gd name="T76" fmla="*/ 232 w 1393"/>
                  <a:gd name="T77" fmla="*/ 90 h 86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393"/>
                  <a:gd name="T118" fmla="*/ 0 h 869"/>
                  <a:gd name="T119" fmla="*/ 1393 w 1393"/>
                  <a:gd name="T120" fmla="*/ 869 h 86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393" h="869">
                    <a:moveTo>
                      <a:pt x="1393" y="476"/>
                    </a:moveTo>
                    <a:lnTo>
                      <a:pt x="1384" y="436"/>
                    </a:lnTo>
                    <a:lnTo>
                      <a:pt x="1372" y="395"/>
                    </a:lnTo>
                    <a:lnTo>
                      <a:pt x="1359" y="355"/>
                    </a:lnTo>
                    <a:lnTo>
                      <a:pt x="1341" y="319"/>
                    </a:lnTo>
                    <a:lnTo>
                      <a:pt x="1322" y="280"/>
                    </a:lnTo>
                    <a:lnTo>
                      <a:pt x="1301" y="246"/>
                    </a:lnTo>
                    <a:lnTo>
                      <a:pt x="1280" y="211"/>
                    </a:lnTo>
                    <a:lnTo>
                      <a:pt x="1255" y="179"/>
                    </a:lnTo>
                    <a:lnTo>
                      <a:pt x="1238" y="165"/>
                    </a:lnTo>
                    <a:lnTo>
                      <a:pt x="1222" y="152"/>
                    </a:lnTo>
                    <a:lnTo>
                      <a:pt x="1221" y="150"/>
                    </a:lnTo>
                    <a:lnTo>
                      <a:pt x="1219" y="148"/>
                    </a:lnTo>
                    <a:lnTo>
                      <a:pt x="1249" y="184"/>
                    </a:lnTo>
                    <a:lnTo>
                      <a:pt x="1280" y="225"/>
                    </a:lnTo>
                    <a:lnTo>
                      <a:pt x="1305" y="265"/>
                    </a:lnTo>
                    <a:lnTo>
                      <a:pt x="1328" y="309"/>
                    </a:lnTo>
                    <a:lnTo>
                      <a:pt x="1349" y="353"/>
                    </a:lnTo>
                    <a:lnTo>
                      <a:pt x="1366" y="399"/>
                    </a:lnTo>
                    <a:lnTo>
                      <a:pt x="1380" y="447"/>
                    </a:lnTo>
                    <a:lnTo>
                      <a:pt x="1389" y="497"/>
                    </a:lnTo>
                    <a:lnTo>
                      <a:pt x="1391" y="488"/>
                    </a:lnTo>
                    <a:lnTo>
                      <a:pt x="1393" y="476"/>
                    </a:lnTo>
                    <a:close/>
                    <a:moveTo>
                      <a:pt x="232" y="90"/>
                    </a:moveTo>
                    <a:lnTo>
                      <a:pt x="203" y="117"/>
                    </a:lnTo>
                    <a:lnTo>
                      <a:pt x="176" y="146"/>
                    </a:lnTo>
                    <a:lnTo>
                      <a:pt x="151" y="175"/>
                    </a:lnTo>
                    <a:lnTo>
                      <a:pt x="128" y="206"/>
                    </a:lnTo>
                    <a:lnTo>
                      <a:pt x="115" y="230"/>
                    </a:lnTo>
                    <a:lnTo>
                      <a:pt x="99" y="257"/>
                    </a:lnTo>
                    <a:lnTo>
                      <a:pt x="84" y="288"/>
                    </a:lnTo>
                    <a:lnTo>
                      <a:pt x="67" y="321"/>
                    </a:lnTo>
                    <a:lnTo>
                      <a:pt x="46" y="363"/>
                    </a:lnTo>
                    <a:lnTo>
                      <a:pt x="30" y="403"/>
                    </a:lnTo>
                    <a:lnTo>
                      <a:pt x="19" y="445"/>
                    </a:lnTo>
                    <a:lnTo>
                      <a:pt x="9" y="488"/>
                    </a:lnTo>
                    <a:lnTo>
                      <a:pt x="3" y="528"/>
                    </a:lnTo>
                    <a:lnTo>
                      <a:pt x="0" y="572"/>
                    </a:lnTo>
                    <a:lnTo>
                      <a:pt x="0" y="614"/>
                    </a:lnTo>
                    <a:lnTo>
                      <a:pt x="3" y="660"/>
                    </a:lnTo>
                    <a:lnTo>
                      <a:pt x="7" y="716"/>
                    </a:lnTo>
                    <a:lnTo>
                      <a:pt x="17" y="768"/>
                    </a:lnTo>
                    <a:lnTo>
                      <a:pt x="23" y="795"/>
                    </a:lnTo>
                    <a:lnTo>
                      <a:pt x="30" y="820"/>
                    </a:lnTo>
                    <a:lnTo>
                      <a:pt x="38" y="844"/>
                    </a:lnTo>
                    <a:lnTo>
                      <a:pt x="49" y="869"/>
                    </a:lnTo>
                    <a:lnTo>
                      <a:pt x="40" y="841"/>
                    </a:lnTo>
                    <a:lnTo>
                      <a:pt x="30" y="810"/>
                    </a:lnTo>
                    <a:lnTo>
                      <a:pt x="21" y="779"/>
                    </a:lnTo>
                    <a:lnTo>
                      <a:pt x="15" y="749"/>
                    </a:lnTo>
                    <a:lnTo>
                      <a:pt x="9" y="716"/>
                    </a:lnTo>
                    <a:lnTo>
                      <a:pt x="5" y="683"/>
                    </a:lnTo>
                    <a:lnTo>
                      <a:pt x="3" y="651"/>
                    </a:lnTo>
                    <a:lnTo>
                      <a:pt x="3" y="618"/>
                    </a:lnTo>
                    <a:lnTo>
                      <a:pt x="5" y="568"/>
                    </a:lnTo>
                    <a:lnTo>
                      <a:pt x="9" y="518"/>
                    </a:lnTo>
                    <a:lnTo>
                      <a:pt x="19" y="470"/>
                    </a:lnTo>
                    <a:lnTo>
                      <a:pt x="30" y="424"/>
                    </a:lnTo>
                    <a:lnTo>
                      <a:pt x="44" y="380"/>
                    </a:lnTo>
                    <a:lnTo>
                      <a:pt x="63" y="336"/>
                    </a:lnTo>
                    <a:lnTo>
                      <a:pt x="82" y="294"/>
                    </a:lnTo>
                    <a:lnTo>
                      <a:pt x="105" y="252"/>
                    </a:lnTo>
                    <a:lnTo>
                      <a:pt x="132" y="213"/>
                    </a:lnTo>
                    <a:lnTo>
                      <a:pt x="161" y="177"/>
                    </a:lnTo>
                    <a:lnTo>
                      <a:pt x="192" y="140"/>
                    </a:lnTo>
                    <a:lnTo>
                      <a:pt x="224" y="108"/>
                    </a:lnTo>
                    <a:lnTo>
                      <a:pt x="259" y="77"/>
                    </a:lnTo>
                    <a:lnTo>
                      <a:pt x="295" y="48"/>
                    </a:lnTo>
                    <a:lnTo>
                      <a:pt x="336" y="23"/>
                    </a:lnTo>
                    <a:lnTo>
                      <a:pt x="376" y="0"/>
                    </a:lnTo>
                    <a:lnTo>
                      <a:pt x="364" y="2"/>
                    </a:lnTo>
                    <a:lnTo>
                      <a:pt x="355" y="4"/>
                    </a:lnTo>
                    <a:lnTo>
                      <a:pt x="326" y="21"/>
                    </a:lnTo>
                    <a:lnTo>
                      <a:pt x="293" y="44"/>
                    </a:lnTo>
                    <a:lnTo>
                      <a:pt x="264" y="67"/>
                    </a:lnTo>
                    <a:lnTo>
                      <a:pt x="240" y="87"/>
                    </a:lnTo>
                    <a:lnTo>
                      <a:pt x="236" y="88"/>
                    </a:lnTo>
                    <a:lnTo>
                      <a:pt x="232" y="9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8" name="Freeform 1276">
                <a:extLst>
                  <a:ext uri="{FF2B5EF4-FFF2-40B4-BE49-F238E27FC236}">
                    <a16:creationId xmlns:a16="http://schemas.microsoft.com/office/drawing/2014/main" id="{5A49E89A-93F5-4A3C-B30A-7D7BF59F69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4" y="1767"/>
                <a:ext cx="1391" cy="904"/>
              </a:xfrm>
              <a:custGeom>
                <a:avLst/>
                <a:gdLst>
                  <a:gd name="T0" fmla="*/ 1382 w 1391"/>
                  <a:gd name="T1" fmla="*/ 446 h 904"/>
                  <a:gd name="T2" fmla="*/ 1355 w 1391"/>
                  <a:gd name="T3" fmla="*/ 359 h 904"/>
                  <a:gd name="T4" fmla="*/ 1315 w 1391"/>
                  <a:gd name="T5" fmla="*/ 279 h 904"/>
                  <a:gd name="T6" fmla="*/ 1267 w 1391"/>
                  <a:gd name="T7" fmla="*/ 204 h 904"/>
                  <a:gd name="T8" fmla="*/ 1232 w 1391"/>
                  <a:gd name="T9" fmla="*/ 162 h 904"/>
                  <a:gd name="T10" fmla="*/ 1209 w 1391"/>
                  <a:gd name="T11" fmla="*/ 142 h 904"/>
                  <a:gd name="T12" fmla="*/ 1211 w 1391"/>
                  <a:gd name="T13" fmla="*/ 150 h 904"/>
                  <a:gd name="T14" fmla="*/ 1247 w 1391"/>
                  <a:gd name="T15" fmla="*/ 190 h 904"/>
                  <a:gd name="T16" fmla="*/ 1278 w 1391"/>
                  <a:gd name="T17" fmla="*/ 234 h 904"/>
                  <a:gd name="T18" fmla="*/ 1307 w 1391"/>
                  <a:gd name="T19" fmla="*/ 279 h 904"/>
                  <a:gd name="T20" fmla="*/ 1332 w 1391"/>
                  <a:gd name="T21" fmla="*/ 328 h 904"/>
                  <a:gd name="T22" fmla="*/ 1353 w 1391"/>
                  <a:gd name="T23" fmla="*/ 378 h 904"/>
                  <a:gd name="T24" fmla="*/ 1370 w 1391"/>
                  <a:gd name="T25" fmla="*/ 430 h 904"/>
                  <a:gd name="T26" fmla="*/ 1384 w 1391"/>
                  <a:gd name="T27" fmla="*/ 484 h 904"/>
                  <a:gd name="T28" fmla="*/ 1389 w 1391"/>
                  <a:gd name="T29" fmla="*/ 501 h 904"/>
                  <a:gd name="T30" fmla="*/ 360 w 1391"/>
                  <a:gd name="T31" fmla="*/ 8 h 904"/>
                  <a:gd name="T32" fmla="*/ 288 w 1391"/>
                  <a:gd name="T33" fmla="*/ 54 h 904"/>
                  <a:gd name="T34" fmla="*/ 220 w 1391"/>
                  <a:gd name="T35" fmla="*/ 110 h 904"/>
                  <a:gd name="T36" fmla="*/ 161 w 1391"/>
                  <a:gd name="T37" fmla="*/ 173 h 904"/>
                  <a:gd name="T38" fmla="*/ 109 w 1391"/>
                  <a:gd name="T39" fmla="*/ 244 h 904"/>
                  <a:gd name="T40" fmla="*/ 90 w 1391"/>
                  <a:gd name="T41" fmla="*/ 282 h 904"/>
                  <a:gd name="T42" fmla="*/ 67 w 1391"/>
                  <a:gd name="T43" fmla="*/ 325 h 904"/>
                  <a:gd name="T44" fmla="*/ 49 w 1391"/>
                  <a:gd name="T45" fmla="*/ 357 h 904"/>
                  <a:gd name="T46" fmla="*/ 30 w 1391"/>
                  <a:gd name="T47" fmla="*/ 411 h 904"/>
                  <a:gd name="T48" fmla="*/ 17 w 1391"/>
                  <a:gd name="T49" fmla="*/ 467 h 904"/>
                  <a:gd name="T50" fmla="*/ 5 w 1391"/>
                  <a:gd name="T51" fmla="*/ 524 h 904"/>
                  <a:gd name="T52" fmla="*/ 0 w 1391"/>
                  <a:gd name="T53" fmla="*/ 582 h 904"/>
                  <a:gd name="T54" fmla="*/ 0 w 1391"/>
                  <a:gd name="T55" fmla="*/ 622 h 904"/>
                  <a:gd name="T56" fmla="*/ 3 w 1391"/>
                  <a:gd name="T57" fmla="*/ 664 h 904"/>
                  <a:gd name="T58" fmla="*/ 9 w 1391"/>
                  <a:gd name="T59" fmla="*/ 728 h 904"/>
                  <a:gd name="T60" fmla="*/ 19 w 1391"/>
                  <a:gd name="T61" fmla="*/ 787 h 904"/>
                  <a:gd name="T62" fmla="*/ 38 w 1391"/>
                  <a:gd name="T63" fmla="*/ 847 h 904"/>
                  <a:gd name="T64" fmla="*/ 65 w 1391"/>
                  <a:gd name="T65" fmla="*/ 904 h 904"/>
                  <a:gd name="T66" fmla="*/ 67 w 1391"/>
                  <a:gd name="T67" fmla="*/ 904 h 904"/>
                  <a:gd name="T68" fmla="*/ 42 w 1391"/>
                  <a:gd name="T69" fmla="*/ 839 h 904"/>
                  <a:gd name="T70" fmla="*/ 23 w 1391"/>
                  <a:gd name="T71" fmla="*/ 768 h 904"/>
                  <a:gd name="T72" fmla="*/ 11 w 1391"/>
                  <a:gd name="T73" fmla="*/ 697 h 904"/>
                  <a:gd name="T74" fmla="*/ 7 w 1391"/>
                  <a:gd name="T75" fmla="*/ 622 h 904"/>
                  <a:gd name="T76" fmla="*/ 13 w 1391"/>
                  <a:gd name="T77" fmla="*/ 522 h 904"/>
                  <a:gd name="T78" fmla="*/ 34 w 1391"/>
                  <a:gd name="T79" fmla="*/ 426 h 904"/>
                  <a:gd name="T80" fmla="*/ 69 w 1391"/>
                  <a:gd name="T81" fmla="*/ 336 h 904"/>
                  <a:gd name="T82" fmla="*/ 113 w 1391"/>
                  <a:gd name="T83" fmla="*/ 252 h 904"/>
                  <a:gd name="T84" fmla="*/ 168 w 1391"/>
                  <a:gd name="T85" fmla="*/ 175 h 904"/>
                  <a:gd name="T86" fmla="*/ 236 w 1391"/>
                  <a:gd name="T87" fmla="*/ 106 h 904"/>
                  <a:gd name="T88" fmla="*/ 309 w 1391"/>
                  <a:gd name="T89" fmla="*/ 48 h 904"/>
                  <a:gd name="T90" fmla="*/ 391 w 1391"/>
                  <a:gd name="T91" fmla="*/ 0 h 904"/>
                  <a:gd name="T92" fmla="*/ 360 w 1391"/>
                  <a:gd name="T93" fmla="*/ 8 h 90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91"/>
                  <a:gd name="T142" fmla="*/ 0 h 904"/>
                  <a:gd name="T143" fmla="*/ 1391 w 1391"/>
                  <a:gd name="T144" fmla="*/ 904 h 90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91" h="904">
                    <a:moveTo>
                      <a:pt x="1391" y="492"/>
                    </a:moveTo>
                    <a:lnTo>
                      <a:pt x="1382" y="446"/>
                    </a:lnTo>
                    <a:lnTo>
                      <a:pt x="1370" y="403"/>
                    </a:lnTo>
                    <a:lnTo>
                      <a:pt x="1355" y="359"/>
                    </a:lnTo>
                    <a:lnTo>
                      <a:pt x="1336" y="319"/>
                    </a:lnTo>
                    <a:lnTo>
                      <a:pt x="1315" y="279"/>
                    </a:lnTo>
                    <a:lnTo>
                      <a:pt x="1292" y="240"/>
                    </a:lnTo>
                    <a:lnTo>
                      <a:pt x="1267" y="204"/>
                    </a:lnTo>
                    <a:lnTo>
                      <a:pt x="1240" y="169"/>
                    </a:lnTo>
                    <a:lnTo>
                      <a:pt x="1232" y="162"/>
                    </a:lnTo>
                    <a:lnTo>
                      <a:pt x="1222" y="156"/>
                    </a:lnTo>
                    <a:lnTo>
                      <a:pt x="1209" y="142"/>
                    </a:lnTo>
                    <a:lnTo>
                      <a:pt x="1194" y="131"/>
                    </a:lnTo>
                    <a:lnTo>
                      <a:pt x="1211" y="150"/>
                    </a:lnTo>
                    <a:lnTo>
                      <a:pt x="1230" y="169"/>
                    </a:lnTo>
                    <a:lnTo>
                      <a:pt x="1247" y="190"/>
                    </a:lnTo>
                    <a:lnTo>
                      <a:pt x="1263" y="211"/>
                    </a:lnTo>
                    <a:lnTo>
                      <a:pt x="1278" y="234"/>
                    </a:lnTo>
                    <a:lnTo>
                      <a:pt x="1293" y="256"/>
                    </a:lnTo>
                    <a:lnTo>
                      <a:pt x="1307" y="279"/>
                    </a:lnTo>
                    <a:lnTo>
                      <a:pt x="1320" y="304"/>
                    </a:lnTo>
                    <a:lnTo>
                      <a:pt x="1332" y="328"/>
                    </a:lnTo>
                    <a:lnTo>
                      <a:pt x="1343" y="353"/>
                    </a:lnTo>
                    <a:lnTo>
                      <a:pt x="1353" y="378"/>
                    </a:lnTo>
                    <a:lnTo>
                      <a:pt x="1363" y="403"/>
                    </a:lnTo>
                    <a:lnTo>
                      <a:pt x="1370" y="430"/>
                    </a:lnTo>
                    <a:lnTo>
                      <a:pt x="1378" y="457"/>
                    </a:lnTo>
                    <a:lnTo>
                      <a:pt x="1384" y="484"/>
                    </a:lnTo>
                    <a:lnTo>
                      <a:pt x="1388" y="511"/>
                    </a:lnTo>
                    <a:lnTo>
                      <a:pt x="1389" y="501"/>
                    </a:lnTo>
                    <a:lnTo>
                      <a:pt x="1391" y="492"/>
                    </a:lnTo>
                    <a:close/>
                    <a:moveTo>
                      <a:pt x="360" y="8"/>
                    </a:moveTo>
                    <a:lnTo>
                      <a:pt x="324" y="29"/>
                    </a:lnTo>
                    <a:lnTo>
                      <a:pt x="288" y="54"/>
                    </a:lnTo>
                    <a:lnTo>
                      <a:pt x="253" y="81"/>
                    </a:lnTo>
                    <a:lnTo>
                      <a:pt x="220" y="110"/>
                    </a:lnTo>
                    <a:lnTo>
                      <a:pt x="190" y="140"/>
                    </a:lnTo>
                    <a:lnTo>
                      <a:pt x="161" y="173"/>
                    </a:lnTo>
                    <a:lnTo>
                      <a:pt x="134" y="208"/>
                    </a:lnTo>
                    <a:lnTo>
                      <a:pt x="109" y="244"/>
                    </a:lnTo>
                    <a:lnTo>
                      <a:pt x="99" y="261"/>
                    </a:lnTo>
                    <a:lnTo>
                      <a:pt x="90" y="282"/>
                    </a:lnTo>
                    <a:lnTo>
                      <a:pt x="78" y="304"/>
                    </a:lnTo>
                    <a:lnTo>
                      <a:pt x="67" y="325"/>
                    </a:lnTo>
                    <a:lnTo>
                      <a:pt x="59" y="342"/>
                    </a:lnTo>
                    <a:lnTo>
                      <a:pt x="49" y="357"/>
                    </a:lnTo>
                    <a:lnTo>
                      <a:pt x="40" y="384"/>
                    </a:lnTo>
                    <a:lnTo>
                      <a:pt x="30" y="411"/>
                    </a:lnTo>
                    <a:lnTo>
                      <a:pt x="23" y="440"/>
                    </a:lnTo>
                    <a:lnTo>
                      <a:pt x="17" y="467"/>
                    </a:lnTo>
                    <a:lnTo>
                      <a:pt x="11" y="495"/>
                    </a:lnTo>
                    <a:lnTo>
                      <a:pt x="5" y="524"/>
                    </a:lnTo>
                    <a:lnTo>
                      <a:pt x="3" y="553"/>
                    </a:lnTo>
                    <a:lnTo>
                      <a:pt x="0" y="582"/>
                    </a:lnTo>
                    <a:lnTo>
                      <a:pt x="0" y="603"/>
                    </a:lnTo>
                    <a:lnTo>
                      <a:pt x="0" y="622"/>
                    </a:lnTo>
                    <a:lnTo>
                      <a:pt x="1" y="643"/>
                    </a:lnTo>
                    <a:lnTo>
                      <a:pt x="3" y="664"/>
                    </a:lnTo>
                    <a:lnTo>
                      <a:pt x="5" y="697"/>
                    </a:lnTo>
                    <a:lnTo>
                      <a:pt x="9" y="728"/>
                    </a:lnTo>
                    <a:lnTo>
                      <a:pt x="13" y="758"/>
                    </a:lnTo>
                    <a:lnTo>
                      <a:pt x="19" y="787"/>
                    </a:lnTo>
                    <a:lnTo>
                      <a:pt x="28" y="818"/>
                    </a:lnTo>
                    <a:lnTo>
                      <a:pt x="38" y="847"/>
                    </a:lnTo>
                    <a:lnTo>
                      <a:pt x="49" y="875"/>
                    </a:lnTo>
                    <a:lnTo>
                      <a:pt x="65" y="904"/>
                    </a:lnTo>
                    <a:lnTo>
                      <a:pt x="67" y="904"/>
                    </a:lnTo>
                    <a:lnTo>
                      <a:pt x="53" y="871"/>
                    </a:lnTo>
                    <a:lnTo>
                      <a:pt x="42" y="839"/>
                    </a:lnTo>
                    <a:lnTo>
                      <a:pt x="30" y="804"/>
                    </a:lnTo>
                    <a:lnTo>
                      <a:pt x="23" y="768"/>
                    </a:lnTo>
                    <a:lnTo>
                      <a:pt x="15" y="733"/>
                    </a:lnTo>
                    <a:lnTo>
                      <a:pt x="11" y="697"/>
                    </a:lnTo>
                    <a:lnTo>
                      <a:pt x="7" y="658"/>
                    </a:lnTo>
                    <a:lnTo>
                      <a:pt x="7" y="622"/>
                    </a:lnTo>
                    <a:lnTo>
                      <a:pt x="9" y="570"/>
                    </a:lnTo>
                    <a:lnTo>
                      <a:pt x="13" y="522"/>
                    </a:lnTo>
                    <a:lnTo>
                      <a:pt x="23" y="472"/>
                    </a:lnTo>
                    <a:lnTo>
                      <a:pt x="34" y="426"/>
                    </a:lnTo>
                    <a:lnTo>
                      <a:pt x="49" y="380"/>
                    </a:lnTo>
                    <a:lnTo>
                      <a:pt x="69" y="336"/>
                    </a:lnTo>
                    <a:lnTo>
                      <a:pt x="90" y="292"/>
                    </a:lnTo>
                    <a:lnTo>
                      <a:pt x="113" y="252"/>
                    </a:lnTo>
                    <a:lnTo>
                      <a:pt x="140" y="211"/>
                    </a:lnTo>
                    <a:lnTo>
                      <a:pt x="168" y="175"/>
                    </a:lnTo>
                    <a:lnTo>
                      <a:pt x="201" y="140"/>
                    </a:lnTo>
                    <a:lnTo>
                      <a:pt x="236" y="106"/>
                    </a:lnTo>
                    <a:lnTo>
                      <a:pt x="270" y="75"/>
                    </a:lnTo>
                    <a:lnTo>
                      <a:pt x="309" y="48"/>
                    </a:lnTo>
                    <a:lnTo>
                      <a:pt x="349" y="23"/>
                    </a:lnTo>
                    <a:lnTo>
                      <a:pt x="391" y="0"/>
                    </a:lnTo>
                    <a:lnTo>
                      <a:pt x="376" y="4"/>
                    </a:lnTo>
                    <a:lnTo>
                      <a:pt x="360" y="8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79" name="Freeform 1277">
                <a:extLst>
                  <a:ext uri="{FF2B5EF4-FFF2-40B4-BE49-F238E27FC236}">
                    <a16:creationId xmlns:a16="http://schemas.microsoft.com/office/drawing/2014/main" id="{6BB5DD78-5393-40E0-8BB3-5E6315F04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" y="1764"/>
                <a:ext cx="1386" cy="924"/>
              </a:xfrm>
              <a:custGeom>
                <a:avLst/>
                <a:gdLst>
                  <a:gd name="T0" fmla="*/ 1377 w 1386"/>
                  <a:gd name="T1" fmla="*/ 454 h 924"/>
                  <a:gd name="T2" fmla="*/ 1346 w 1386"/>
                  <a:gd name="T3" fmla="*/ 360 h 924"/>
                  <a:gd name="T4" fmla="*/ 1302 w 1386"/>
                  <a:gd name="T5" fmla="*/ 272 h 924"/>
                  <a:gd name="T6" fmla="*/ 1246 w 1386"/>
                  <a:gd name="T7" fmla="*/ 191 h 924"/>
                  <a:gd name="T8" fmla="*/ 1193 w 1386"/>
                  <a:gd name="T9" fmla="*/ 134 h 924"/>
                  <a:gd name="T10" fmla="*/ 1189 w 1386"/>
                  <a:gd name="T11" fmla="*/ 136 h 924"/>
                  <a:gd name="T12" fmla="*/ 1227 w 1386"/>
                  <a:gd name="T13" fmla="*/ 178 h 924"/>
                  <a:gd name="T14" fmla="*/ 1264 w 1386"/>
                  <a:gd name="T15" fmla="*/ 224 h 924"/>
                  <a:gd name="T16" fmla="*/ 1294 w 1386"/>
                  <a:gd name="T17" fmla="*/ 274 h 924"/>
                  <a:gd name="T18" fmla="*/ 1323 w 1386"/>
                  <a:gd name="T19" fmla="*/ 326 h 924"/>
                  <a:gd name="T20" fmla="*/ 1346 w 1386"/>
                  <a:gd name="T21" fmla="*/ 379 h 924"/>
                  <a:gd name="T22" fmla="*/ 1363 w 1386"/>
                  <a:gd name="T23" fmla="*/ 437 h 924"/>
                  <a:gd name="T24" fmla="*/ 1379 w 1386"/>
                  <a:gd name="T25" fmla="*/ 495 h 924"/>
                  <a:gd name="T26" fmla="*/ 1385 w 1386"/>
                  <a:gd name="T27" fmla="*/ 514 h 924"/>
                  <a:gd name="T28" fmla="*/ 373 w 1386"/>
                  <a:gd name="T29" fmla="*/ 7 h 924"/>
                  <a:gd name="T30" fmla="*/ 292 w 1386"/>
                  <a:gd name="T31" fmla="*/ 55 h 924"/>
                  <a:gd name="T32" fmla="*/ 221 w 1386"/>
                  <a:gd name="T33" fmla="*/ 115 h 924"/>
                  <a:gd name="T34" fmla="*/ 158 w 1386"/>
                  <a:gd name="T35" fmla="*/ 184 h 924"/>
                  <a:gd name="T36" fmla="*/ 102 w 1386"/>
                  <a:gd name="T37" fmla="*/ 259 h 924"/>
                  <a:gd name="T38" fmla="*/ 60 w 1386"/>
                  <a:gd name="T39" fmla="*/ 343 h 924"/>
                  <a:gd name="T40" fmla="*/ 27 w 1386"/>
                  <a:gd name="T41" fmla="*/ 431 h 924"/>
                  <a:gd name="T42" fmla="*/ 6 w 1386"/>
                  <a:gd name="T43" fmla="*/ 525 h 924"/>
                  <a:gd name="T44" fmla="*/ 0 w 1386"/>
                  <a:gd name="T45" fmla="*/ 625 h 924"/>
                  <a:gd name="T46" fmla="*/ 2 w 1386"/>
                  <a:gd name="T47" fmla="*/ 690 h 924"/>
                  <a:gd name="T48" fmla="*/ 12 w 1386"/>
                  <a:gd name="T49" fmla="*/ 756 h 924"/>
                  <a:gd name="T50" fmla="*/ 27 w 1386"/>
                  <a:gd name="T51" fmla="*/ 817 h 924"/>
                  <a:gd name="T52" fmla="*/ 46 w 1386"/>
                  <a:gd name="T53" fmla="*/ 876 h 924"/>
                  <a:gd name="T54" fmla="*/ 62 w 1386"/>
                  <a:gd name="T55" fmla="*/ 907 h 924"/>
                  <a:gd name="T56" fmla="*/ 75 w 1386"/>
                  <a:gd name="T57" fmla="*/ 924 h 924"/>
                  <a:gd name="T58" fmla="*/ 46 w 1386"/>
                  <a:gd name="T59" fmla="*/ 855 h 924"/>
                  <a:gd name="T60" fmla="*/ 25 w 1386"/>
                  <a:gd name="T61" fmla="*/ 780 h 924"/>
                  <a:gd name="T62" fmla="*/ 12 w 1386"/>
                  <a:gd name="T63" fmla="*/ 704 h 924"/>
                  <a:gd name="T64" fmla="*/ 8 w 1386"/>
                  <a:gd name="T65" fmla="*/ 625 h 924"/>
                  <a:gd name="T66" fmla="*/ 14 w 1386"/>
                  <a:gd name="T67" fmla="*/ 523 h 924"/>
                  <a:gd name="T68" fmla="*/ 37 w 1386"/>
                  <a:gd name="T69" fmla="*/ 425 h 924"/>
                  <a:gd name="T70" fmla="*/ 71 w 1386"/>
                  <a:gd name="T71" fmla="*/ 335 h 924"/>
                  <a:gd name="T72" fmla="*/ 118 w 1386"/>
                  <a:gd name="T73" fmla="*/ 249 h 924"/>
                  <a:gd name="T74" fmla="*/ 175 w 1386"/>
                  <a:gd name="T75" fmla="*/ 172 h 924"/>
                  <a:gd name="T76" fmla="*/ 244 w 1386"/>
                  <a:gd name="T77" fmla="*/ 105 h 924"/>
                  <a:gd name="T78" fmla="*/ 319 w 1386"/>
                  <a:gd name="T79" fmla="*/ 46 h 924"/>
                  <a:gd name="T80" fmla="*/ 404 w 1386"/>
                  <a:gd name="T81" fmla="*/ 0 h 924"/>
                  <a:gd name="T82" fmla="*/ 373 w 1386"/>
                  <a:gd name="T83" fmla="*/ 7 h 92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386"/>
                  <a:gd name="T127" fmla="*/ 0 h 924"/>
                  <a:gd name="T128" fmla="*/ 1386 w 1386"/>
                  <a:gd name="T129" fmla="*/ 924 h 92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386" h="924">
                    <a:moveTo>
                      <a:pt x="1386" y="504"/>
                    </a:moveTo>
                    <a:lnTo>
                      <a:pt x="1377" y="454"/>
                    </a:lnTo>
                    <a:lnTo>
                      <a:pt x="1363" y="406"/>
                    </a:lnTo>
                    <a:lnTo>
                      <a:pt x="1346" y="360"/>
                    </a:lnTo>
                    <a:lnTo>
                      <a:pt x="1325" y="316"/>
                    </a:lnTo>
                    <a:lnTo>
                      <a:pt x="1302" y="272"/>
                    </a:lnTo>
                    <a:lnTo>
                      <a:pt x="1277" y="232"/>
                    </a:lnTo>
                    <a:lnTo>
                      <a:pt x="1246" y="191"/>
                    </a:lnTo>
                    <a:lnTo>
                      <a:pt x="1216" y="155"/>
                    </a:lnTo>
                    <a:lnTo>
                      <a:pt x="1193" y="134"/>
                    </a:lnTo>
                    <a:lnTo>
                      <a:pt x="1168" y="117"/>
                    </a:lnTo>
                    <a:lnTo>
                      <a:pt x="1189" y="136"/>
                    </a:lnTo>
                    <a:lnTo>
                      <a:pt x="1208" y="157"/>
                    </a:lnTo>
                    <a:lnTo>
                      <a:pt x="1227" y="178"/>
                    </a:lnTo>
                    <a:lnTo>
                      <a:pt x="1246" y="201"/>
                    </a:lnTo>
                    <a:lnTo>
                      <a:pt x="1264" y="224"/>
                    </a:lnTo>
                    <a:lnTo>
                      <a:pt x="1279" y="249"/>
                    </a:lnTo>
                    <a:lnTo>
                      <a:pt x="1294" y="274"/>
                    </a:lnTo>
                    <a:lnTo>
                      <a:pt x="1310" y="299"/>
                    </a:lnTo>
                    <a:lnTo>
                      <a:pt x="1323" y="326"/>
                    </a:lnTo>
                    <a:lnTo>
                      <a:pt x="1335" y="353"/>
                    </a:lnTo>
                    <a:lnTo>
                      <a:pt x="1346" y="379"/>
                    </a:lnTo>
                    <a:lnTo>
                      <a:pt x="1356" y="408"/>
                    </a:lnTo>
                    <a:lnTo>
                      <a:pt x="1363" y="437"/>
                    </a:lnTo>
                    <a:lnTo>
                      <a:pt x="1371" y="466"/>
                    </a:lnTo>
                    <a:lnTo>
                      <a:pt x="1379" y="495"/>
                    </a:lnTo>
                    <a:lnTo>
                      <a:pt x="1383" y="525"/>
                    </a:lnTo>
                    <a:lnTo>
                      <a:pt x="1385" y="514"/>
                    </a:lnTo>
                    <a:lnTo>
                      <a:pt x="1386" y="504"/>
                    </a:lnTo>
                    <a:close/>
                    <a:moveTo>
                      <a:pt x="373" y="7"/>
                    </a:moveTo>
                    <a:lnTo>
                      <a:pt x="333" y="30"/>
                    </a:lnTo>
                    <a:lnTo>
                      <a:pt x="292" y="55"/>
                    </a:lnTo>
                    <a:lnTo>
                      <a:pt x="256" y="84"/>
                    </a:lnTo>
                    <a:lnTo>
                      <a:pt x="221" y="115"/>
                    </a:lnTo>
                    <a:lnTo>
                      <a:pt x="189" y="147"/>
                    </a:lnTo>
                    <a:lnTo>
                      <a:pt x="158" y="184"/>
                    </a:lnTo>
                    <a:lnTo>
                      <a:pt x="129" y="220"/>
                    </a:lnTo>
                    <a:lnTo>
                      <a:pt x="102" y="259"/>
                    </a:lnTo>
                    <a:lnTo>
                      <a:pt x="79" y="301"/>
                    </a:lnTo>
                    <a:lnTo>
                      <a:pt x="60" y="343"/>
                    </a:lnTo>
                    <a:lnTo>
                      <a:pt x="41" y="387"/>
                    </a:lnTo>
                    <a:lnTo>
                      <a:pt x="27" y="431"/>
                    </a:lnTo>
                    <a:lnTo>
                      <a:pt x="16" y="477"/>
                    </a:lnTo>
                    <a:lnTo>
                      <a:pt x="6" y="525"/>
                    </a:lnTo>
                    <a:lnTo>
                      <a:pt x="2" y="575"/>
                    </a:lnTo>
                    <a:lnTo>
                      <a:pt x="0" y="625"/>
                    </a:lnTo>
                    <a:lnTo>
                      <a:pt x="0" y="658"/>
                    </a:lnTo>
                    <a:lnTo>
                      <a:pt x="2" y="690"/>
                    </a:lnTo>
                    <a:lnTo>
                      <a:pt x="6" y="723"/>
                    </a:lnTo>
                    <a:lnTo>
                      <a:pt x="12" y="756"/>
                    </a:lnTo>
                    <a:lnTo>
                      <a:pt x="18" y="786"/>
                    </a:lnTo>
                    <a:lnTo>
                      <a:pt x="27" y="817"/>
                    </a:lnTo>
                    <a:lnTo>
                      <a:pt x="37" y="848"/>
                    </a:lnTo>
                    <a:lnTo>
                      <a:pt x="46" y="876"/>
                    </a:lnTo>
                    <a:lnTo>
                      <a:pt x="54" y="892"/>
                    </a:lnTo>
                    <a:lnTo>
                      <a:pt x="62" y="907"/>
                    </a:lnTo>
                    <a:lnTo>
                      <a:pt x="70" y="915"/>
                    </a:lnTo>
                    <a:lnTo>
                      <a:pt x="75" y="924"/>
                    </a:lnTo>
                    <a:lnTo>
                      <a:pt x="60" y="890"/>
                    </a:lnTo>
                    <a:lnTo>
                      <a:pt x="46" y="855"/>
                    </a:lnTo>
                    <a:lnTo>
                      <a:pt x="35" y="819"/>
                    </a:lnTo>
                    <a:lnTo>
                      <a:pt x="25" y="780"/>
                    </a:lnTo>
                    <a:lnTo>
                      <a:pt x="18" y="744"/>
                    </a:lnTo>
                    <a:lnTo>
                      <a:pt x="12" y="704"/>
                    </a:lnTo>
                    <a:lnTo>
                      <a:pt x="8" y="665"/>
                    </a:lnTo>
                    <a:lnTo>
                      <a:pt x="8" y="625"/>
                    </a:lnTo>
                    <a:lnTo>
                      <a:pt x="10" y="573"/>
                    </a:lnTo>
                    <a:lnTo>
                      <a:pt x="14" y="523"/>
                    </a:lnTo>
                    <a:lnTo>
                      <a:pt x="23" y="473"/>
                    </a:lnTo>
                    <a:lnTo>
                      <a:pt x="37" y="425"/>
                    </a:lnTo>
                    <a:lnTo>
                      <a:pt x="52" y="379"/>
                    </a:lnTo>
                    <a:lnTo>
                      <a:pt x="71" y="335"/>
                    </a:lnTo>
                    <a:lnTo>
                      <a:pt x="93" y="291"/>
                    </a:lnTo>
                    <a:lnTo>
                      <a:pt x="118" y="249"/>
                    </a:lnTo>
                    <a:lnTo>
                      <a:pt x="146" y="211"/>
                    </a:lnTo>
                    <a:lnTo>
                      <a:pt x="175" y="172"/>
                    </a:lnTo>
                    <a:lnTo>
                      <a:pt x="208" y="138"/>
                    </a:lnTo>
                    <a:lnTo>
                      <a:pt x="244" y="105"/>
                    </a:lnTo>
                    <a:lnTo>
                      <a:pt x="281" y="74"/>
                    </a:lnTo>
                    <a:lnTo>
                      <a:pt x="319" y="46"/>
                    </a:lnTo>
                    <a:lnTo>
                      <a:pt x="361" y="21"/>
                    </a:lnTo>
                    <a:lnTo>
                      <a:pt x="404" y="0"/>
                    </a:lnTo>
                    <a:lnTo>
                      <a:pt x="388" y="3"/>
                    </a:lnTo>
                    <a:lnTo>
                      <a:pt x="373" y="7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0" name="Freeform 1278">
                <a:extLst>
                  <a:ext uri="{FF2B5EF4-FFF2-40B4-BE49-F238E27FC236}">
                    <a16:creationId xmlns:a16="http://schemas.microsoft.com/office/drawing/2014/main" id="{62139A5F-B8B3-43D1-B083-DDB67FEF1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" y="1760"/>
                <a:ext cx="1381" cy="953"/>
              </a:xfrm>
              <a:custGeom>
                <a:avLst/>
                <a:gdLst>
                  <a:gd name="T0" fmla="*/ 1377 w 1381"/>
                  <a:gd name="T1" fmla="*/ 491 h 953"/>
                  <a:gd name="T2" fmla="*/ 1363 w 1381"/>
                  <a:gd name="T3" fmla="*/ 437 h 953"/>
                  <a:gd name="T4" fmla="*/ 1346 w 1381"/>
                  <a:gd name="T5" fmla="*/ 385 h 953"/>
                  <a:gd name="T6" fmla="*/ 1325 w 1381"/>
                  <a:gd name="T7" fmla="*/ 335 h 953"/>
                  <a:gd name="T8" fmla="*/ 1300 w 1381"/>
                  <a:gd name="T9" fmla="*/ 286 h 953"/>
                  <a:gd name="T10" fmla="*/ 1271 w 1381"/>
                  <a:gd name="T11" fmla="*/ 241 h 953"/>
                  <a:gd name="T12" fmla="*/ 1240 w 1381"/>
                  <a:gd name="T13" fmla="*/ 197 h 953"/>
                  <a:gd name="T14" fmla="*/ 1204 w 1381"/>
                  <a:gd name="T15" fmla="*/ 157 h 953"/>
                  <a:gd name="T16" fmla="*/ 1166 w 1381"/>
                  <a:gd name="T17" fmla="*/ 121 h 953"/>
                  <a:gd name="T18" fmla="*/ 1166 w 1381"/>
                  <a:gd name="T19" fmla="*/ 126 h 953"/>
                  <a:gd name="T20" fmla="*/ 1208 w 1381"/>
                  <a:gd name="T21" fmla="*/ 172 h 953"/>
                  <a:gd name="T22" fmla="*/ 1248 w 1381"/>
                  <a:gd name="T23" fmla="*/ 220 h 953"/>
                  <a:gd name="T24" fmla="*/ 1283 w 1381"/>
                  <a:gd name="T25" fmla="*/ 272 h 953"/>
                  <a:gd name="T26" fmla="*/ 1313 w 1381"/>
                  <a:gd name="T27" fmla="*/ 326 h 953"/>
                  <a:gd name="T28" fmla="*/ 1338 w 1381"/>
                  <a:gd name="T29" fmla="*/ 385 h 953"/>
                  <a:gd name="T30" fmla="*/ 1358 w 1381"/>
                  <a:gd name="T31" fmla="*/ 445 h 953"/>
                  <a:gd name="T32" fmla="*/ 1373 w 1381"/>
                  <a:gd name="T33" fmla="*/ 508 h 953"/>
                  <a:gd name="T34" fmla="*/ 1379 w 1381"/>
                  <a:gd name="T35" fmla="*/ 529 h 953"/>
                  <a:gd name="T36" fmla="*/ 384 w 1381"/>
                  <a:gd name="T37" fmla="*/ 7 h 953"/>
                  <a:gd name="T38" fmla="*/ 302 w 1381"/>
                  <a:gd name="T39" fmla="*/ 55 h 953"/>
                  <a:gd name="T40" fmla="*/ 229 w 1381"/>
                  <a:gd name="T41" fmla="*/ 113 h 953"/>
                  <a:gd name="T42" fmla="*/ 161 w 1381"/>
                  <a:gd name="T43" fmla="*/ 182 h 953"/>
                  <a:gd name="T44" fmla="*/ 106 w 1381"/>
                  <a:gd name="T45" fmla="*/ 259 h 953"/>
                  <a:gd name="T46" fmla="*/ 62 w 1381"/>
                  <a:gd name="T47" fmla="*/ 343 h 953"/>
                  <a:gd name="T48" fmla="*/ 27 w 1381"/>
                  <a:gd name="T49" fmla="*/ 433 h 953"/>
                  <a:gd name="T50" fmla="*/ 6 w 1381"/>
                  <a:gd name="T51" fmla="*/ 529 h 953"/>
                  <a:gd name="T52" fmla="*/ 0 w 1381"/>
                  <a:gd name="T53" fmla="*/ 629 h 953"/>
                  <a:gd name="T54" fmla="*/ 4 w 1381"/>
                  <a:gd name="T55" fmla="*/ 704 h 953"/>
                  <a:gd name="T56" fmla="*/ 16 w 1381"/>
                  <a:gd name="T57" fmla="*/ 775 h 953"/>
                  <a:gd name="T58" fmla="*/ 35 w 1381"/>
                  <a:gd name="T59" fmla="*/ 846 h 953"/>
                  <a:gd name="T60" fmla="*/ 60 w 1381"/>
                  <a:gd name="T61" fmla="*/ 911 h 953"/>
                  <a:gd name="T62" fmla="*/ 89 w 1381"/>
                  <a:gd name="T63" fmla="*/ 953 h 953"/>
                  <a:gd name="T64" fmla="*/ 54 w 1381"/>
                  <a:gd name="T65" fmla="*/ 878 h 953"/>
                  <a:gd name="T66" fmla="*/ 29 w 1381"/>
                  <a:gd name="T67" fmla="*/ 798 h 953"/>
                  <a:gd name="T68" fmla="*/ 12 w 1381"/>
                  <a:gd name="T69" fmla="*/ 715 h 953"/>
                  <a:gd name="T70" fmla="*/ 8 w 1381"/>
                  <a:gd name="T71" fmla="*/ 629 h 953"/>
                  <a:gd name="T72" fmla="*/ 10 w 1381"/>
                  <a:gd name="T73" fmla="*/ 577 h 953"/>
                  <a:gd name="T74" fmla="*/ 16 w 1381"/>
                  <a:gd name="T75" fmla="*/ 525 h 953"/>
                  <a:gd name="T76" fmla="*/ 37 w 1381"/>
                  <a:gd name="T77" fmla="*/ 428 h 953"/>
                  <a:gd name="T78" fmla="*/ 73 w 1381"/>
                  <a:gd name="T79" fmla="*/ 334 h 953"/>
                  <a:gd name="T80" fmla="*/ 121 w 1381"/>
                  <a:gd name="T81" fmla="*/ 249 h 953"/>
                  <a:gd name="T82" fmla="*/ 181 w 1381"/>
                  <a:gd name="T83" fmla="*/ 172 h 953"/>
                  <a:gd name="T84" fmla="*/ 252 w 1381"/>
                  <a:gd name="T85" fmla="*/ 103 h 953"/>
                  <a:gd name="T86" fmla="*/ 330 w 1381"/>
                  <a:gd name="T87" fmla="*/ 46 h 953"/>
                  <a:gd name="T88" fmla="*/ 417 w 1381"/>
                  <a:gd name="T89" fmla="*/ 0 h 953"/>
                  <a:gd name="T90" fmla="*/ 384 w 1381"/>
                  <a:gd name="T91" fmla="*/ 7 h 9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81"/>
                  <a:gd name="T139" fmla="*/ 0 h 953"/>
                  <a:gd name="T140" fmla="*/ 1381 w 1381"/>
                  <a:gd name="T141" fmla="*/ 953 h 95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81" h="953">
                    <a:moveTo>
                      <a:pt x="1381" y="518"/>
                    </a:moveTo>
                    <a:lnTo>
                      <a:pt x="1377" y="491"/>
                    </a:lnTo>
                    <a:lnTo>
                      <a:pt x="1371" y="464"/>
                    </a:lnTo>
                    <a:lnTo>
                      <a:pt x="1363" y="437"/>
                    </a:lnTo>
                    <a:lnTo>
                      <a:pt x="1356" y="410"/>
                    </a:lnTo>
                    <a:lnTo>
                      <a:pt x="1346" y="385"/>
                    </a:lnTo>
                    <a:lnTo>
                      <a:pt x="1336" y="360"/>
                    </a:lnTo>
                    <a:lnTo>
                      <a:pt x="1325" y="335"/>
                    </a:lnTo>
                    <a:lnTo>
                      <a:pt x="1313" y="311"/>
                    </a:lnTo>
                    <a:lnTo>
                      <a:pt x="1300" y="286"/>
                    </a:lnTo>
                    <a:lnTo>
                      <a:pt x="1286" y="263"/>
                    </a:lnTo>
                    <a:lnTo>
                      <a:pt x="1271" y="241"/>
                    </a:lnTo>
                    <a:lnTo>
                      <a:pt x="1256" y="218"/>
                    </a:lnTo>
                    <a:lnTo>
                      <a:pt x="1240" y="197"/>
                    </a:lnTo>
                    <a:lnTo>
                      <a:pt x="1223" y="176"/>
                    </a:lnTo>
                    <a:lnTo>
                      <a:pt x="1204" y="157"/>
                    </a:lnTo>
                    <a:lnTo>
                      <a:pt x="1187" y="138"/>
                    </a:lnTo>
                    <a:lnTo>
                      <a:pt x="1166" y="121"/>
                    </a:lnTo>
                    <a:lnTo>
                      <a:pt x="1142" y="107"/>
                    </a:lnTo>
                    <a:lnTo>
                      <a:pt x="1166" y="126"/>
                    </a:lnTo>
                    <a:lnTo>
                      <a:pt x="1187" y="149"/>
                    </a:lnTo>
                    <a:lnTo>
                      <a:pt x="1208" y="172"/>
                    </a:lnTo>
                    <a:lnTo>
                      <a:pt x="1229" y="195"/>
                    </a:lnTo>
                    <a:lnTo>
                      <a:pt x="1248" y="220"/>
                    </a:lnTo>
                    <a:lnTo>
                      <a:pt x="1265" y="245"/>
                    </a:lnTo>
                    <a:lnTo>
                      <a:pt x="1283" y="272"/>
                    </a:lnTo>
                    <a:lnTo>
                      <a:pt x="1298" y="299"/>
                    </a:lnTo>
                    <a:lnTo>
                      <a:pt x="1313" y="326"/>
                    </a:lnTo>
                    <a:lnTo>
                      <a:pt x="1327" y="355"/>
                    </a:lnTo>
                    <a:lnTo>
                      <a:pt x="1338" y="385"/>
                    </a:lnTo>
                    <a:lnTo>
                      <a:pt x="1348" y="414"/>
                    </a:lnTo>
                    <a:lnTo>
                      <a:pt x="1358" y="445"/>
                    </a:lnTo>
                    <a:lnTo>
                      <a:pt x="1365" y="476"/>
                    </a:lnTo>
                    <a:lnTo>
                      <a:pt x="1373" y="508"/>
                    </a:lnTo>
                    <a:lnTo>
                      <a:pt x="1377" y="541"/>
                    </a:lnTo>
                    <a:lnTo>
                      <a:pt x="1379" y="529"/>
                    </a:lnTo>
                    <a:lnTo>
                      <a:pt x="1381" y="518"/>
                    </a:lnTo>
                    <a:close/>
                    <a:moveTo>
                      <a:pt x="384" y="7"/>
                    </a:moveTo>
                    <a:lnTo>
                      <a:pt x="342" y="30"/>
                    </a:lnTo>
                    <a:lnTo>
                      <a:pt x="302" y="55"/>
                    </a:lnTo>
                    <a:lnTo>
                      <a:pt x="263" y="82"/>
                    </a:lnTo>
                    <a:lnTo>
                      <a:pt x="229" y="113"/>
                    </a:lnTo>
                    <a:lnTo>
                      <a:pt x="194" y="147"/>
                    </a:lnTo>
                    <a:lnTo>
                      <a:pt x="161" y="182"/>
                    </a:lnTo>
                    <a:lnTo>
                      <a:pt x="133" y="218"/>
                    </a:lnTo>
                    <a:lnTo>
                      <a:pt x="106" y="259"/>
                    </a:lnTo>
                    <a:lnTo>
                      <a:pt x="83" y="299"/>
                    </a:lnTo>
                    <a:lnTo>
                      <a:pt x="62" y="343"/>
                    </a:lnTo>
                    <a:lnTo>
                      <a:pt x="42" y="387"/>
                    </a:lnTo>
                    <a:lnTo>
                      <a:pt x="27" y="433"/>
                    </a:lnTo>
                    <a:lnTo>
                      <a:pt x="16" y="479"/>
                    </a:lnTo>
                    <a:lnTo>
                      <a:pt x="6" y="529"/>
                    </a:lnTo>
                    <a:lnTo>
                      <a:pt x="2" y="577"/>
                    </a:lnTo>
                    <a:lnTo>
                      <a:pt x="0" y="629"/>
                    </a:lnTo>
                    <a:lnTo>
                      <a:pt x="0" y="665"/>
                    </a:lnTo>
                    <a:lnTo>
                      <a:pt x="4" y="704"/>
                    </a:lnTo>
                    <a:lnTo>
                      <a:pt x="8" y="740"/>
                    </a:lnTo>
                    <a:lnTo>
                      <a:pt x="16" y="775"/>
                    </a:lnTo>
                    <a:lnTo>
                      <a:pt x="23" y="811"/>
                    </a:lnTo>
                    <a:lnTo>
                      <a:pt x="35" y="846"/>
                    </a:lnTo>
                    <a:lnTo>
                      <a:pt x="46" y="878"/>
                    </a:lnTo>
                    <a:lnTo>
                      <a:pt x="60" y="911"/>
                    </a:lnTo>
                    <a:lnTo>
                      <a:pt x="73" y="932"/>
                    </a:lnTo>
                    <a:lnTo>
                      <a:pt x="89" y="953"/>
                    </a:lnTo>
                    <a:lnTo>
                      <a:pt x="69" y="915"/>
                    </a:lnTo>
                    <a:lnTo>
                      <a:pt x="54" y="878"/>
                    </a:lnTo>
                    <a:lnTo>
                      <a:pt x="41" y="838"/>
                    </a:lnTo>
                    <a:lnTo>
                      <a:pt x="29" y="798"/>
                    </a:lnTo>
                    <a:lnTo>
                      <a:pt x="19" y="758"/>
                    </a:lnTo>
                    <a:lnTo>
                      <a:pt x="12" y="715"/>
                    </a:lnTo>
                    <a:lnTo>
                      <a:pt x="8" y="673"/>
                    </a:lnTo>
                    <a:lnTo>
                      <a:pt x="8" y="629"/>
                    </a:lnTo>
                    <a:lnTo>
                      <a:pt x="8" y="602"/>
                    </a:lnTo>
                    <a:lnTo>
                      <a:pt x="10" y="577"/>
                    </a:lnTo>
                    <a:lnTo>
                      <a:pt x="12" y="550"/>
                    </a:lnTo>
                    <a:lnTo>
                      <a:pt x="16" y="525"/>
                    </a:lnTo>
                    <a:lnTo>
                      <a:pt x="23" y="476"/>
                    </a:lnTo>
                    <a:lnTo>
                      <a:pt x="37" y="428"/>
                    </a:lnTo>
                    <a:lnTo>
                      <a:pt x="54" y="380"/>
                    </a:lnTo>
                    <a:lnTo>
                      <a:pt x="73" y="334"/>
                    </a:lnTo>
                    <a:lnTo>
                      <a:pt x="96" y="291"/>
                    </a:lnTo>
                    <a:lnTo>
                      <a:pt x="121" y="249"/>
                    </a:lnTo>
                    <a:lnTo>
                      <a:pt x="150" y="209"/>
                    </a:lnTo>
                    <a:lnTo>
                      <a:pt x="181" y="172"/>
                    </a:lnTo>
                    <a:lnTo>
                      <a:pt x="215" y="136"/>
                    </a:lnTo>
                    <a:lnTo>
                      <a:pt x="252" y="103"/>
                    </a:lnTo>
                    <a:lnTo>
                      <a:pt x="290" y="73"/>
                    </a:lnTo>
                    <a:lnTo>
                      <a:pt x="330" y="46"/>
                    </a:lnTo>
                    <a:lnTo>
                      <a:pt x="373" y="21"/>
                    </a:lnTo>
                    <a:lnTo>
                      <a:pt x="417" y="0"/>
                    </a:lnTo>
                    <a:lnTo>
                      <a:pt x="400" y="4"/>
                    </a:lnTo>
                    <a:lnTo>
                      <a:pt x="384" y="7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1" name="Freeform 1279">
                <a:extLst>
                  <a:ext uri="{FF2B5EF4-FFF2-40B4-BE49-F238E27FC236}">
                    <a16:creationId xmlns:a16="http://schemas.microsoft.com/office/drawing/2014/main" id="{E3E74AFF-97F8-490B-8756-4E789A6A73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" y="1756"/>
                <a:ext cx="1375" cy="986"/>
              </a:xfrm>
              <a:custGeom>
                <a:avLst/>
                <a:gdLst>
                  <a:gd name="T0" fmla="*/ 1371 w 1375"/>
                  <a:gd name="T1" fmla="*/ 503 h 986"/>
                  <a:gd name="T2" fmla="*/ 1355 w 1375"/>
                  <a:gd name="T3" fmla="*/ 445 h 986"/>
                  <a:gd name="T4" fmla="*/ 1338 w 1375"/>
                  <a:gd name="T5" fmla="*/ 387 h 986"/>
                  <a:gd name="T6" fmla="*/ 1315 w 1375"/>
                  <a:gd name="T7" fmla="*/ 334 h 986"/>
                  <a:gd name="T8" fmla="*/ 1286 w 1375"/>
                  <a:gd name="T9" fmla="*/ 282 h 986"/>
                  <a:gd name="T10" fmla="*/ 1256 w 1375"/>
                  <a:gd name="T11" fmla="*/ 232 h 986"/>
                  <a:gd name="T12" fmla="*/ 1219 w 1375"/>
                  <a:gd name="T13" fmla="*/ 186 h 986"/>
                  <a:gd name="T14" fmla="*/ 1181 w 1375"/>
                  <a:gd name="T15" fmla="*/ 144 h 986"/>
                  <a:gd name="T16" fmla="*/ 1140 w 1375"/>
                  <a:gd name="T17" fmla="*/ 111 h 986"/>
                  <a:gd name="T18" fmla="*/ 1144 w 1375"/>
                  <a:gd name="T19" fmla="*/ 121 h 986"/>
                  <a:gd name="T20" fmla="*/ 1192 w 1375"/>
                  <a:gd name="T21" fmla="*/ 167 h 986"/>
                  <a:gd name="T22" fmla="*/ 1234 w 1375"/>
                  <a:gd name="T23" fmla="*/ 217 h 986"/>
                  <a:gd name="T24" fmla="*/ 1271 w 1375"/>
                  <a:gd name="T25" fmla="*/ 270 h 986"/>
                  <a:gd name="T26" fmla="*/ 1304 w 1375"/>
                  <a:gd name="T27" fmla="*/ 330 h 986"/>
                  <a:gd name="T28" fmla="*/ 1330 w 1375"/>
                  <a:gd name="T29" fmla="*/ 389 h 986"/>
                  <a:gd name="T30" fmla="*/ 1352 w 1375"/>
                  <a:gd name="T31" fmla="*/ 455 h 986"/>
                  <a:gd name="T32" fmla="*/ 1365 w 1375"/>
                  <a:gd name="T33" fmla="*/ 522 h 986"/>
                  <a:gd name="T34" fmla="*/ 1373 w 1375"/>
                  <a:gd name="T35" fmla="*/ 545 h 986"/>
                  <a:gd name="T36" fmla="*/ 396 w 1375"/>
                  <a:gd name="T37" fmla="*/ 8 h 986"/>
                  <a:gd name="T38" fmla="*/ 311 w 1375"/>
                  <a:gd name="T39" fmla="*/ 54 h 986"/>
                  <a:gd name="T40" fmla="*/ 236 w 1375"/>
                  <a:gd name="T41" fmla="*/ 113 h 986"/>
                  <a:gd name="T42" fmla="*/ 167 w 1375"/>
                  <a:gd name="T43" fmla="*/ 180 h 986"/>
                  <a:gd name="T44" fmla="*/ 110 w 1375"/>
                  <a:gd name="T45" fmla="*/ 257 h 986"/>
                  <a:gd name="T46" fmla="*/ 63 w 1375"/>
                  <a:gd name="T47" fmla="*/ 343 h 986"/>
                  <a:gd name="T48" fmla="*/ 29 w 1375"/>
                  <a:gd name="T49" fmla="*/ 433 h 986"/>
                  <a:gd name="T50" fmla="*/ 6 w 1375"/>
                  <a:gd name="T51" fmla="*/ 531 h 986"/>
                  <a:gd name="T52" fmla="*/ 0 w 1375"/>
                  <a:gd name="T53" fmla="*/ 633 h 986"/>
                  <a:gd name="T54" fmla="*/ 4 w 1375"/>
                  <a:gd name="T55" fmla="*/ 712 h 986"/>
                  <a:gd name="T56" fmla="*/ 17 w 1375"/>
                  <a:gd name="T57" fmla="*/ 788 h 986"/>
                  <a:gd name="T58" fmla="*/ 38 w 1375"/>
                  <a:gd name="T59" fmla="*/ 863 h 986"/>
                  <a:gd name="T60" fmla="*/ 67 w 1375"/>
                  <a:gd name="T61" fmla="*/ 932 h 986"/>
                  <a:gd name="T62" fmla="*/ 106 w 1375"/>
                  <a:gd name="T63" fmla="*/ 986 h 986"/>
                  <a:gd name="T64" fmla="*/ 63 w 1375"/>
                  <a:gd name="T65" fmla="*/ 905 h 986"/>
                  <a:gd name="T66" fmla="*/ 33 w 1375"/>
                  <a:gd name="T67" fmla="*/ 819 h 986"/>
                  <a:gd name="T68" fmla="*/ 14 w 1375"/>
                  <a:gd name="T69" fmla="*/ 727 h 986"/>
                  <a:gd name="T70" fmla="*/ 6 w 1375"/>
                  <a:gd name="T71" fmla="*/ 633 h 986"/>
                  <a:gd name="T72" fmla="*/ 10 w 1375"/>
                  <a:gd name="T73" fmla="*/ 579 h 986"/>
                  <a:gd name="T74" fmla="*/ 15 w 1375"/>
                  <a:gd name="T75" fmla="*/ 528 h 986"/>
                  <a:gd name="T76" fmla="*/ 25 w 1375"/>
                  <a:gd name="T77" fmla="*/ 478 h 986"/>
                  <a:gd name="T78" fmla="*/ 38 w 1375"/>
                  <a:gd name="T79" fmla="*/ 428 h 986"/>
                  <a:gd name="T80" fmla="*/ 75 w 1375"/>
                  <a:gd name="T81" fmla="*/ 334 h 986"/>
                  <a:gd name="T82" fmla="*/ 125 w 1375"/>
                  <a:gd name="T83" fmla="*/ 249 h 986"/>
                  <a:gd name="T84" fmla="*/ 186 w 1375"/>
                  <a:gd name="T85" fmla="*/ 171 h 986"/>
                  <a:gd name="T86" fmla="*/ 257 w 1375"/>
                  <a:gd name="T87" fmla="*/ 103 h 986"/>
                  <a:gd name="T88" fmla="*/ 340 w 1375"/>
                  <a:gd name="T89" fmla="*/ 46 h 986"/>
                  <a:gd name="T90" fmla="*/ 428 w 1375"/>
                  <a:gd name="T91" fmla="*/ 0 h 986"/>
                  <a:gd name="T92" fmla="*/ 396 w 1375"/>
                  <a:gd name="T93" fmla="*/ 8 h 9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75"/>
                  <a:gd name="T142" fmla="*/ 0 h 986"/>
                  <a:gd name="T143" fmla="*/ 1375 w 1375"/>
                  <a:gd name="T144" fmla="*/ 986 h 98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75" h="986">
                    <a:moveTo>
                      <a:pt x="1375" y="533"/>
                    </a:moveTo>
                    <a:lnTo>
                      <a:pt x="1371" y="503"/>
                    </a:lnTo>
                    <a:lnTo>
                      <a:pt x="1363" y="474"/>
                    </a:lnTo>
                    <a:lnTo>
                      <a:pt x="1355" y="445"/>
                    </a:lnTo>
                    <a:lnTo>
                      <a:pt x="1348" y="416"/>
                    </a:lnTo>
                    <a:lnTo>
                      <a:pt x="1338" y="387"/>
                    </a:lnTo>
                    <a:lnTo>
                      <a:pt x="1327" y="361"/>
                    </a:lnTo>
                    <a:lnTo>
                      <a:pt x="1315" y="334"/>
                    </a:lnTo>
                    <a:lnTo>
                      <a:pt x="1302" y="307"/>
                    </a:lnTo>
                    <a:lnTo>
                      <a:pt x="1286" y="282"/>
                    </a:lnTo>
                    <a:lnTo>
                      <a:pt x="1271" y="257"/>
                    </a:lnTo>
                    <a:lnTo>
                      <a:pt x="1256" y="232"/>
                    </a:lnTo>
                    <a:lnTo>
                      <a:pt x="1238" y="209"/>
                    </a:lnTo>
                    <a:lnTo>
                      <a:pt x="1219" y="186"/>
                    </a:lnTo>
                    <a:lnTo>
                      <a:pt x="1200" y="165"/>
                    </a:lnTo>
                    <a:lnTo>
                      <a:pt x="1181" y="144"/>
                    </a:lnTo>
                    <a:lnTo>
                      <a:pt x="1160" y="125"/>
                    </a:lnTo>
                    <a:lnTo>
                      <a:pt x="1140" y="111"/>
                    </a:lnTo>
                    <a:lnTo>
                      <a:pt x="1119" y="100"/>
                    </a:lnTo>
                    <a:lnTo>
                      <a:pt x="1144" y="121"/>
                    </a:lnTo>
                    <a:lnTo>
                      <a:pt x="1169" y="144"/>
                    </a:lnTo>
                    <a:lnTo>
                      <a:pt x="1192" y="167"/>
                    </a:lnTo>
                    <a:lnTo>
                      <a:pt x="1213" y="192"/>
                    </a:lnTo>
                    <a:lnTo>
                      <a:pt x="1234" y="217"/>
                    </a:lnTo>
                    <a:lnTo>
                      <a:pt x="1254" y="244"/>
                    </a:lnTo>
                    <a:lnTo>
                      <a:pt x="1271" y="270"/>
                    </a:lnTo>
                    <a:lnTo>
                      <a:pt x="1288" y="299"/>
                    </a:lnTo>
                    <a:lnTo>
                      <a:pt x="1304" y="330"/>
                    </a:lnTo>
                    <a:lnTo>
                      <a:pt x="1317" y="359"/>
                    </a:lnTo>
                    <a:lnTo>
                      <a:pt x="1330" y="389"/>
                    </a:lnTo>
                    <a:lnTo>
                      <a:pt x="1342" y="422"/>
                    </a:lnTo>
                    <a:lnTo>
                      <a:pt x="1352" y="455"/>
                    </a:lnTo>
                    <a:lnTo>
                      <a:pt x="1359" y="487"/>
                    </a:lnTo>
                    <a:lnTo>
                      <a:pt x="1365" y="522"/>
                    </a:lnTo>
                    <a:lnTo>
                      <a:pt x="1371" y="554"/>
                    </a:lnTo>
                    <a:lnTo>
                      <a:pt x="1373" y="545"/>
                    </a:lnTo>
                    <a:lnTo>
                      <a:pt x="1375" y="533"/>
                    </a:lnTo>
                    <a:close/>
                    <a:moveTo>
                      <a:pt x="396" y="8"/>
                    </a:moveTo>
                    <a:lnTo>
                      <a:pt x="353" y="29"/>
                    </a:lnTo>
                    <a:lnTo>
                      <a:pt x="311" y="54"/>
                    </a:lnTo>
                    <a:lnTo>
                      <a:pt x="273" y="82"/>
                    </a:lnTo>
                    <a:lnTo>
                      <a:pt x="236" y="113"/>
                    </a:lnTo>
                    <a:lnTo>
                      <a:pt x="200" y="146"/>
                    </a:lnTo>
                    <a:lnTo>
                      <a:pt x="167" y="180"/>
                    </a:lnTo>
                    <a:lnTo>
                      <a:pt x="138" y="219"/>
                    </a:lnTo>
                    <a:lnTo>
                      <a:pt x="110" y="257"/>
                    </a:lnTo>
                    <a:lnTo>
                      <a:pt x="85" y="299"/>
                    </a:lnTo>
                    <a:lnTo>
                      <a:pt x="63" y="343"/>
                    </a:lnTo>
                    <a:lnTo>
                      <a:pt x="44" y="387"/>
                    </a:lnTo>
                    <a:lnTo>
                      <a:pt x="29" y="433"/>
                    </a:lnTo>
                    <a:lnTo>
                      <a:pt x="15" y="481"/>
                    </a:lnTo>
                    <a:lnTo>
                      <a:pt x="6" y="531"/>
                    </a:lnTo>
                    <a:lnTo>
                      <a:pt x="2" y="581"/>
                    </a:lnTo>
                    <a:lnTo>
                      <a:pt x="0" y="633"/>
                    </a:lnTo>
                    <a:lnTo>
                      <a:pt x="0" y="673"/>
                    </a:lnTo>
                    <a:lnTo>
                      <a:pt x="4" y="712"/>
                    </a:lnTo>
                    <a:lnTo>
                      <a:pt x="10" y="752"/>
                    </a:lnTo>
                    <a:lnTo>
                      <a:pt x="17" y="788"/>
                    </a:lnTo>
                    <a:lnTo>
                      <a:pt x="27" y="827"/>
                    </a:lnTo>
                    <a:lnTo>
                      <a:pt x="38" y="863"/>
                    </a:lnTo>
                    <a:lnTo>
                      <a:pt x="52" y="898"/>
                    </a:lnTo>
                    <a:lnTo>
                      <a:pt x="67" y="932"/>
                    </a:lnTo>
                    <a:lnTo>
                      <a:pt x="86" y="959"/>
                    </a:lnTo>
                    <a:lnTo>
                      <a:pt x="106" y="986"/>
                    </a:lnTo>
                    <a:lnTo>
                      <a:pt x="83" y="946"/>
                    </a:lnTo>
                    <a:lnTo>
                      <a:pt x="63" y="905"/>
                    </a:lnTo>
                    <a:lnTo>
                      <a:pt x="46" y="863"/>
                    </a:lnTo>
                    <a:lnTo>
                      <a:pt x="33" y="819"/>
                    </a:lnTo>
                    <a:lnTo>
                      <a:pt x="21" y="775"/>
                    </a:lnTo>
                    <a:lnTo>
                      <a:pt x="14" y="727"/>
                    </a:lnTo>
                    <a:lnTo>
                      <a:pt x="8" y="681"/>
                    </a:lnTo>
                    <a:lnTo>
                      <a:pt x="6" y="633"/>
                    </a:lnTo>
                    <a:lnTo>
                      <a:pt x="8" y="606"/>
                    </a:lnTo>
                    <a:lnTo>
                      <a:pt x="10" y="579"/>
                    </a:lnTo>
                    <a:lnTo>
                      <a:pt x="12" y="554"/>
                    </a:lnTo>
                    <a:lnTo>
                      <a:pt x="15" y="528"/>
                    </a:lnTo>
                    <a:lnTo>
                      <a:pt x="19" y="503"/>
                    </a:lnTo>
                    <a:lnTo>
                      <a:pt x="25" y="478"/>
                    </a:lnTo>
                    <a:lnTo>
                      <a:pt x="31" y="453"/>
                    </a:lnTo>
                    <a:lnTo>
                      <a:pt x="38" y="428"/>
                    </a:lnTo>
                    <a:lnTo>
                      <a:pt x="54" y="380"/>
                    </a:lnTo>
                    <a:lnTo>
                      <a:pt x="75" y="334"/>
                    </a:lnTo>
                    <a:lnTo>
                      <a:pt x="98" y="292"/>
                    </a:lnTo>
                    <a:lnTo>
                      <a:pt x="125" y="249"/>
                    </a:lnTo>
                    <a:lnTo>
                      <a:pt x="154" y="209"/>
                    </a:lnTo>
                    <a:lnTo>
                      <a:pt x="186" y="171"/>
                    </a:lnTo>
                    <a:lnTo>
                      <a:pt x="221" y="136"/>
                    </a:lnTo>
                    <a:lnTo>
                      <a:pt x="257" y="103"/>
                    </a:lnTo>
                    <a:lnTo>
                      <a:pt x="298" y="73"/>
                    </a:lnTo>
                    <a:lnTo>
                      <a:pt x="340" y="46"/>
                    </a:lnTo>
                    <a:lnTo>
                      <a:pt x="384" y="21"/>
                    </a:lnTo>
                    <a:lnTo>
                      <a:pt x="428" y="0"/>
                    </a:lnTo>
                    <a:lnTo>
                      <a:pt x="413" y="4"/>
                    </a:lnTo>
                    <a:lnTo>
                      <a:pt x="396" y="8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2" name="Freeform 1280">
                <a:extLst>
                  <a:ext uri="{FF2B5EF4-FFF2-40B4-BE49-F238E27FC236}">
                    <a16:creationId xmlns:a16="http://schemas.microsoft.com/office/drawing/2014/main" id="{15174CB2-DC3D-44A8-8E45-20555C88F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9" y="1754"/>
                <a:ext cx="1369" cy="1017"/>
              </a:xfrm>
              <a:custGeom>
                <a:avLst/>
                <a:gdLst>
                  <a:gd name="T0" fmla="*/ 1365 w 1369"/>
                  <a:gd name="T1" fmla="*/ 514 h 1017"/>
                  <a:gd name="T2" fmla="*/ 1350 w 1369"/>
                  <a:gd name="T3" fmla="*/ 451 h 1017"/>
                  <a:gd name="T4" fmla="*/ 1330 w 1369"/>
                  <a:gd name="T5" fmla="*/ 391 h 1017"/>
                  <a:gd name="T6" fmla="*/ 1305 w 1369"/>
                  <a:gd name="T7" fmla="*/ 332 h 1017"/>
                  <a:gd name="T8" fmla="*/ 1275 w 1369"/>
                  <a:gd name="T9" fmla="*/ 278 h 1017"/>
                  <a:gd name="T10" fmla="*/ 1240 w 1369"/>
                  <a:gd name="T11" fmla="*/ 226 h 1017"/>
                  <a:gd name="T12" fmla="*/ 1200 w 1369"/>
                  <a:gd name="T13" fmla="*/ 178 h 1017"/>
                  <a:gd name="T14" fmla="*/ 1158 w 1369"/>
                  <a:gd name="T15" fmla="*/ 132 h 1017"/>
                  <a:gd name="T16" fmla="*/ 1117 w 1369"/>
                  <a:gd name="T17" fmla="*/ 102 h 1017"/>
                  <a:gd name="T18" fmla="*/ 1125 w 1369"/>
                  <a:gd name="T19" fmla="*/ 115 h 1017"/>
                  <a:gd name="T20" fmla="*/ 1175 w 1369"/>
                  <a:gd name="T21" fmla="*/ 161 h 1017"/>
                  <a:gd name="T22" fmla="*/ 1221 w 1369"/>
                  <a:gd name="T23" fmla="*/ 213 h 1017"/>
                  <a:gd name="T24" fmla="*/ 1261 w 1369"/>
                  <a:gd name="T25" fmla="*/ 270 h 1017"/>
                  <a:gd name="T26" fmla="*/ 1296 w 1369"/>
                  <a:gd name="T27" fmla="*/ 330 h 1017"/>
                  <a:gd name="T28" fmla="*/ 1323 w 1369"/>
                  <a:gd name="T29" fmla="*/ 395 h 1017"/>
                  <a:gd name="T30" fmla="*/ 1346 w 1369"/>
                  <a:gd name="T31" fmla="*/ 462 h 1017"/>
                  <a:gd name="T32" fmla="*/ 1359 w 1369"/>
                  <a:gd name="T33" fmla="*/ 531 h 1017"/>
                  <a:gd name="T34" fmla="*/ 1367 w 1369"/>
                  <a:gd name="T35" fmla="*/ 556 h 1017"/>
                  <a:gd name="T36" fmla="*/ 409 w 1369"/>
                  <a:gd name="T37" fmla="*/ 6 h 1017"/>
                  <a:gd name="T38" fmla="*/ 322 w 1369"/>
                  <a:gd name="T39" fmla="*/ 52 h 1017"/>
                  <a:gd name="T40" fmla="*/ 244 w 1369"/>
                  <a:gd name="T41" fmla="*/ 109 h 1017"/>
                  <a:gd name="T42" fmla="*/ 173 w 1369"/>
                  <a:gd name="T43" fmla="*/ 178 h 1017"/>
                  <a:gd name="T44" fmla="*/ 113 w 1369"/>
                  <a:gd name="T45" fmla="*/ 255 h 1017"/>
                  <a:gd name="T46" fmla="*/ 65 w 1369"/>
                  <a:gd name="T47" fmla="*/ 340 h 1017"/>
                  <a:gd name="T48" fmla="*/ 29 w 1369"/>
                  <a:gd name="T49" fmla="*/ 434 h 1017"/>
                  <a:gd name="T50" fmla="*/ 8 w 1369"/>
                  <a:gd name="T51" fmla="*/ 531 h 1017"/>
                  <a:gd name="T52" fmla="*/ 2 w 1369"/>
                  <a:gd name="T53" fmla="*/ 583 h 1017"/>
                  <a:gd name="T54" fmla="*/ 0 w 1369"/>
                  <a:gd name="T55" fmla="*/ 635 h 1017"/>
                  <a:gd name="T56" fmla="*/ 4 w 1369"/>
                  <a:gd name="T57" fmla="*/ 721 h 1017"/>
                  <a:gd name="T58" fmla="*/ 21 w 1369"/>
                  <a:gd name="T59" fmla="*/ 804 h 1017"/>
                  <a:gd name="T60" fmla="*/ 46 w 1369"/>
                  <a:gd name="T61" fmla="*/ 884 h 1017"/>
                  <a:gd name="T62" fmla="*/ 81 w 1369"/>
                  <a:gd name="T63" fmla="*/ 959 h 1017"/>
                  <a:gd name="T64" fmla="*/ 102 w 1369"/>
                  <a:gd name="T65" fmla="*/ 988 h 1017"/>
                  <a:gd name="T66" fmla="*/ 125 w 1369"/>
                  <a:gd name="T67" fmla="*/ 1017 h 1017"/>
                  <a:gd name="T68" fmla="*/ 75 w 1369"/>
                  <a:gd name="T69" fmla="*/ 931 h 1017"/>
                  <a:gd name="T70" fmla="*/ 38 w 1369"/>
                  <a:gd name="T71" fmla="*/ 838 h 1017"/>
                  <a:gd name="T72" fmla="*/ 25 w 1369"/>
                  <a:gd name="T73" fmla="*/ 789 h 1017"/>
                  <a:gd name="T74" fmla="*/ 15 w 1369"/>
                  <a:gd name="T75" fmla="*/ 739 h 1017"/>
                  <a:gd name="T76" fmla="*/ 8 w 1369"/>
                  <a:gd name="T77" fmla="*/ 687 h 1017"/>
                  <a:gd name="T78" fmla="*/ 6 w 1369"/>
                  <a:gd name="T79" fmla="*/ 635 h 1017"/>
                  <a:gd name="T80" fmla="*/ 8 w 1369"/>
                  <a:gd name="T81" fmla="*/ 581 h 1017"/>
                  <a:gd name="T82" fmla="*/ 15 w 1369"/>
                  <a:gd name="T83" fmla="*/ 530 h 1017"/>
                  <a:gd name="T84" fmla="*/ 25 w 1369"/>
                  <a:gd name="T85" fmla="*/ 478 h 1017"/>
                  <a:gd name="T86" fmla="*/ 38 w 1369"/>
                  <a:gd name="T87" fmla="*/ 428 h 1017"/>
                  <a:gd name="T88" fmla="*/ 56 w 1369"/>
                  <a:gd name="T89" fmla="*/ 380 h 1017"/>
                  <a:gd name="T90" fmla="*/ 77 w 1369"/>
                  <a:gd name="T91" fmla="*/ 334 h 1017"/>
                  <a:gd name="T92" fmla="*/ 129 w 1369"/>
                  <a:gd name="T93" fmla="*/ 246 h 1017"/>
                  <a:gd name="T94" fmla="*/ 192 w 1369"/>
                  <a:gd name="T95" fmla="*/ 169 h 1017"/>
                  <a:gd name="T96" fmla="*/ 265 w 1369"/>
                  <a:gd name="T97" fmla="*/ 102 h 1017"/>
                  <a:gd name="T98" fmla="*/ 349 w 1369"/>
                  <a:gd name="T99" fmla="*/ 44 h 1017"/>
                  <a:gd name="T100" fmla="*/ 440 w 1369"/>
                  <a:gd name="T101" fmla="*/ 0 h 1017"/>
                  <a:gd name="T102" fmla="*/ 409 w 1369"/>
                  <a:gd name="T103" fmla="*/ 6 h 101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69"/>
                  <a:gd name="T157" fmla="*/ 0 h 1017"/>
                  <a:gd name="T158" fmla="*/ 1369 w 1369"/>
                  <a:gd name="T159" fmla="*/ 1017 h 101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69" h="1017">
                    <a:moveTo>
                      <a:pt x="1369" y="547"/>
                    </a:moveTo>
                    <a:lnTo>
                      <a:pt x="1365" y="514"/>
                    </a:lnTo>
                    <a:lnTo>
                      <a:pt x="1357" y="482"/>
                    </a:lnTo>
                    <a:lnTo>
                      <a:pt x="1350" y="451"/>
                    </a:lnTo>
                    <a:lnTo>
                      <a:pt x="1340" y="420"/>
                    </a:lnTo>
                    <a:lnTo>
                      <a:pt x="1330" y="391"/>
                    </a:lnTo>
                    <a:lnTo>
                      <a:pt x="1319" y="361"/>
                    </a:lnTo>
                    <a:lnTo>
                      <a:pt x="1305" y="332"/>
                    </a:lnTo>
                    <a:lnTo>
                      <a:pt x="1290" y="305"/>
                    </a:lnTo>
                    <a:lnTo>
                      <a:pt x="1275" y="278"/>
                    </a:lnTo>
                    <a:lnTo>
                      <a:pt x="1257" y="251"/>
                    </a:lnTo>
                    <a:lnTo>
                      <a:pt x="1240" y="226"/>
                    </a:lnTo>
                    <a:lnTo>
                      <a:pt x="1221" y="201"/>
                    </a:lnTo>
                    <a:lnTo>
                      <a:pt x="1200" y="178"/>
                    </a:lnTo>
                    <a:lnTo>
                      <a:pt x="1179" y="155"/>
                    </a:lnTo>
                    <a:lnTo>
                      <a:pt x="1158" y="132"/>
                    </a:lnTo>
                    <a:lnTo>
                      <a:pt x="1134" y="113"/>
                    </a:lnTo>
                    <a:lnTo>
                      <a:pt x="1117" y="102"/>
                    </a:lnTo>
                    <a:lnTo>
                      <a:pt x="1098" y="92"/>
                    </a:lnTo>
                    <a:lnTo>
                      <a:pt x="1125" y="115"/>
                    </a:lnTo>
                    <a:lnTo>
                      <a:pt x="1152" y="138"/>
                    </a:lnTo>
                    <a:lnTo>
                      <a:pt x="1175" y="161"/>
                    </a:lnTo>
                    <a:lnTo>
                      <a:pt x="1200" y="186"/>
                    </a:lnTo>
                    <a:lnTo>
                      <a:pt x="1221" y="213"/>
                    </a:lnTo>
                    <a:lnTo>
                      <a:pt x="1242" y="242"/>
                    </a:lnTo>
                    <a:lnTo>
                      <a:pt x="1261" y="270"/>
                    </a:lnTo>
                    <a:lnTo>
                      <a:pt x="1278" y="299"/>
                    </a:lnTo>
                    <a:lnTo>
                      <a:pt x="1296" y="330"/>
                    </a:lnTo>
                    <a:lnTo>
                      <a:pt x="1311" y="363"/>
                    </a:lnTo>
                    <a:lnTo>
                      <a:pt x="1323" y="395"/>
                    </a:lnTo>
                    <a:lnTo>
                      <a:pt x="1334" y="428"/>
                    </a:lnTo>
                    <a:lnTo>
                      <a:pt x="1346" y="462"/>
                    </a:lnTo>
                    <a:lnTo>
                      <a:pt x="1353" y="497"/>
                    </a:lnTo>
                    <a:lnTo>
                      <a:pt x="1359" y="531"/>
                    </a:lnTo>
                    <a:lnTo>
                      <a:pt x="1363" y="568"/>
                    </a:lnTo>
                    <a:lnTo>
                      <a:pt x="1367" y="556"/>
                    </a:lnTo>
                    <a:lnTo>
                      <a:pt x="1369" y="547"/>
                    </a:lnTo>
                    <a:close/>
                    <a:moveTo>
                      <a:pt x="409" y="6"/>
                    </a:moveTo>
                    <a:lnTo>
                      <a:pt x="365" y="27"/>
                    </a:lnTo>
                    <a:lnTo>
                      <a:pt x="322" y="52"/>
                    </a:lnTo>
                    <a:lnTo>
                      <a:pt x="282" y="79"/>
                    </a:lnTo>
                    <a:lnTo>
                      <a:pt x="244" y="109"/>
                    </a:lnTo>
                    <a:lnTo>
                      <a:pt x="207" y="142"/>
                    </a:lnTo>
                    <a:lnTo>
                      <a:pt x="173" y="178"/>
                    </a:lnTo>
                    <a:lnTo>
                      <a:pt x="142" y="215"/>
                    </a:lnTo>
                    <a:lnTo>
                      <a:pt x="113" y="255"/>
                    </a:lnTo>
                    <a:lnTo>
                      <a:pt x="88" y="297"/>
                    </a:lnTo>
                    <a:lnTo>
                      <a:pt x="65" y="340"/>
                    </a:lnTo>
                    <a:lnTo>
                      <a:pt x="46" y="386"/>
                    </a:lnTo>
                    <a:lnTo>
                      <a:pt x="29" y="434"/>
                    </a:lnTo>
                    <a:lnTo>
                      <a:pt x="15" y="482"/>
                    </a:lnTo>
                    <a:lnTo>
                      <a:pt x="8" y="531"/>
                    </a:lnTo>
                    <a:lnTo>
                      <a:pt x="4" y="556"/>
                    </a:lnTo>
                    <a:lnTo>
                      <a:pt x="2" y="583"/>
                    </a:lnTo>
                    <a:lnTo>
                      <a:pt x="0" y="608"/>
                    </a:lnTo>
                    <a:lnTo>
                      <a:pt x="0" y="635"/>
                    </a:lnTo>
                    <a:lnTo>
                      <a:pt x="0" y="679"/>
                    </a:lnTo>
                    <a:lnTo>
                      <a:pt x="4" y="721"/>
                    </a:lnTo>
                    <a:lnTo>
                      <a:pt x="11" y="764"/>
                    </a:lnTo>
                    <a:lnTo>
                      <a:pt x="21" y="804"/>
                    </a:lnTo>
                    <a:lnTo>
                      <a:pt x="33" y="844"/>
                    </a:lnTo>
                    <a:lnTo>
                      <a:pt x="46" y="884"/>
                    </a:lnTo>
                    <a:lnTo>
                      <a:pt x="61" y="921"/>
                    </a:lnTo>
                    <a:lnTo>
                      <a:pt x="81" y="959"/>
                    </a:lnTo>
                    <a:lnTo>
                      <a:pt x="90" y="973"/>
                    </a:lnTo>
                    <a:lnTo>
                      <a:pt x="102" y="988"/>
                    </a:lnTo>
                    <a:lnTo>
                      <a:pt x="113" y="1003"/>
                    </a:lnTo>
                    <a:lnTo>
                      <a:pt x="125" y="1017"/>
                    </a:lnTo>
                    <a:lnTo>
                      <a:pt x="98" y="975"/>
                    </a:lnTo>
                    <a:lnTo>
                      <a:pt x="75" y="931"/>
                    </a:lnTo>
                    <a:lnTo>
                      <a:pt x="54" y="886"/>
                    </a:lnTo>
                    <a:lnTo>
                      <a:pt x="38" y="838"/>
                    </a:lnTo>
                    <a:lnTo>
                      <a:pt x="31" y="813"/>
                    </a:lnTo>
                    <a:lnTo>
                      <a:pt x="25" y="789"/>
                    </a:lnTo>
                    <a:lnTo>
                      <a:pt x="19" y="764"/>
                    </a:lnTo>
                    <a:lnTo>
                      <a:pt x="15" y="739"/>
                    </a:lnTo>
                    <a:lnTo>
                      <a:pt x="11" y="714"/>
                    </a:lnTo>
                    <a:lnTo>
                      <a:pt x="8" y="687"/>
                    </a:lnTo>
                    <a:lnTo>
                      <a:pt x="8" y="662"/>
                    </a:lnTo>
                    <a:lnTo>
                      <a:pt x="6" y="635"/>
                    </a:lnTo>
                    <a:lnTo>
                      <a:pt x="8" y="608"/>
                    </a:lnTo>
                    <a:lnTo>
                      <a:pt x="8" y="581"/>
                    </a:lnTo>
                    <a:lnTo>
                      <a:pt x="11" y="554"/>
                    </a:lnTo>
                    <a:lnTo>
                      <a:pt x="15" y="530"/>
                    </a:lnTo>
                    <a:lnTo>
                      <a:pt x="19" y="503"/>
                    </a:lnTo>
                    <a:lnTo>
                      <a:pt x="25" y="478"/>
                    </a:lnTo>
                    <a:lnTo>
                      <a:pt x="31" y="453"/>
                    </a:lnTo>
                    <a:lnTo>
                      <a:pt x="38" y="428"/>
                    </a:lnTo>
                    <a:lnTo>
                      <a:pt x="46" y="403"/>
                    </a:lnTo>
                    <a:lnTo>
                      <a:pt x="56" y="380"/>
                    </a:lnTo>
                    <a:lnTo>
                      <a:pt x="65" y="357"/>
                    </a:lnTo>
                    <a:lnTo>
                      <a:pt x="77" y="334"/>
                    </a:lnTo>
                    <a:lnTo>
                      <a:pt x="102" y="290"/>
                    </a:lnTo>
                    <a:lnTo>
                      <a:pt x="129" y="246"/>
                    </a:lnTo>
                    <a:lnTo>
                      <a:pt x="157" y="207"/>
                    </a:lnTo>
                    <a:lnTo>
                      <a:pt x="192" y="169"/>
                    </a:lnTo>
                    <a:lnTo>
                      <a:pt x="226" y="132"/>
                    </a:lnTo>
                    <a:lnTo>
                      <a:pt x="265" y="102"/>
                    </a:lnTo>
                    <a:lnTo>
                      <a:pt x="305" y="71"/>
                    </a:lnTo>
                    <a:lnTo>
                      <a:pt x="349" y="44"/>
                    </a:lnTo>
                    <a:lnTo>
                      <a:pt x="393" y="21"/>
                    </a:lnTo>
                    <a:lnTo>
                      <a:pt x="440" y="0"/>
                    </a:lnTo>
                    <a:lnTo>
                      <a:pt x="424" y="2"/>
                    </a:lnTo>
                    <a:lnTo>
                      <a:pt x="409" y="6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3" name="Freeform 1281">
                <a:extLst>
                  <a:ext uri="{FF2B5EF4-FFF2-40B4-BE49-F238E27FC236}">
                    <a16:creationId xmlns:a16="http://schemas.microsoft.com/office/drawing/2014/main" id="{04677A4C-1084-42D6-8E93-5E1BB04CD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1" y="1754"/>
                <a:ext cx="1365" cy="1038"/>
              </a:xfrm>
              <a:custGeom>
                <a:avLst/>
                <a:gdLst>
                  <a:gd name="T0" fmla="*/ 1359 w 1365"/>
                  <a:gd name="T1" fmla="*/ 524 h 1038"/>
                  <a:gd name="T2" fmla="*/ 1346 w 1365"/>
                  <a:gd name="T3" fmla="*/ 457 h 1038"/>
                  <a:gd name="T4" fmla="*/ 1324 w 1365"/>
                  <a:gd name="T5" fmla="*/ 391 h 1038"/>
                  <a:gd name="T6" fmla="*/ 1298 w 1365"/>
                  <a:gd name="T7" fmla="*/ 332 h 1038"/>
                  <a:gd name="T8" fmla="*/ 1265 w 1365"/>
                  <a:gd name="T9" fmla="*/ 272 h 1038"/>
                  <a:gd name="T10" fmla="*/ 1228 w 1365"/>
                  <a:gd name="T11" fmla="*/ 219 h 1038"/>
                  <a:gd name="T12" fmla="*/ 1186 w 1365"/>
                  <a:gd name="T13" fmla="*/ 169 h 1038"/>
                  <a:gd name="T14" fmla="*/ 1138 w 1365"/>
                  <a:gd name="T15" fmla="*/ 123 h 1038"/>
                  <a:gd name="T16" fmla="*/ 1098 w 1365"/>
                  <a:gd name="T17" fmla="*/ 94 h 1038"/>
                  <a:gd name="T18" fmla="*/ 1109 w 1365"/>
                  <a:gd name="T19" fmla="*/ 107 h 1038"/>
                  <a:gd name="T20" fmla="*/ 1163 w 1365"/>
                  <a:gd name="T21" fmla="*/ 155 h 1038"/>
                  <a:gd name="T22" fmla="*/ 1211 w 1365"/>
                  <a:gd name="T23" fmla="*/ 209 h 1038"/>
                  <a:gd name="T24" fmla="*/ 1253 w 1365"/>
                  <a:gd name="T25" fmla="*/ 269 h 1038"/>
                  <a:gd name="T26" fmla="*/ 1290 w 1365"/>
                  <a:gd name="T27" fmla="*/ 330 h 1038"/>
                  <a:gd name="T28" fmla="*/ 1319 w 1365"/>
                  <a:gd name="T29" fmla="*/ 397 h 1038"/>
                  <a:gd name="T30" fmla="*/ 1340 w 1365"/>
                  <a:gd name="T31" fmla="*/ 468 h 1038"/>
                  <a:gd name="T32" fmla="*/ 1355 w 1365"/>
                  <a:gd name="T33" fmla="*/ 543 h 1038"/>
                  <a:gd name="T34" fmla="*/ 1361 w 1365"/>
                  <a:gd name="T35" fmla="*/ 568 h 1038"/>
                  <a:gd name="T36" fmla="*/ 422 w 1365"/>
                  <a:gd name="T37" fmla="*/ 2 h 1038"/>
                  <a:gd name="T38" fmla="*/ 334 w 1365"/>
                  <a:gd name="T39" fmla="*/ 48 h 1038"/>
                  <a:gd name="T40" fmla="*/ 251 w 1365"/>
                  <a:gd name="T41" fmla="*/ 105 h 1038"/>
                  <a:gd name="T42" fmla="*/ 180 w 1365"/>
                  <a:gd name="T43" fmla="*/ 173 h 1038"/>
                  <a:gd name="T44" fmla="*/ 119 w 1365"/>
                  <a:gd name="T45" fmla="*/ 251 h 1038"/>
                  <a:gd name="T46" fmla="*/ 69 w 1365"/>
                  <a:gd name="T47" fmla="*/ 336 h 1038"/>
                  <a:gd name="T48" fmla="*/ 32 w 1365"/>
                  <a:gd name="T49" fmla="*/ 430 h 1038"/>
                  <a:gd name="T50" fmla="*/ 19 w 1365"/>
                  <a:gd name="T51" fmla="*/ 480 h 1038"/>
                  <a:gd name="T52" fmla="*/ 9 w 1365"/>
                  <a:gd name="T53" fmla="*/ 530 h 1038"/>
                  <a:gd name="T54" fmla="*/ 4 w 1365"/>
                  <a:gd name="T55" fmla="*/ 581 h 1038"/>
                  <a:gd name="T56" fmla="*/ 0 w 1365"/>
                  <a:gd name="T57" fmla="*/ 635 h 1038"/>
                  <a:gd name="T58" fmla="*/ 8 w 1365"/>
                  <a:gd name="T59" fmla="*/ 729 h 1038"/>
                  <a:gd name="T60" fmla="*/ 27 w 1365"/>
                  <a:gd name="T61" fmla="*/ 821 h 1038"/>
                  <a:gd name="T62" fmla="*/ 57 w 1365"/>
                  <a:gd name="T63" fmla="*/ 907 h 1038"/>
                  <a:gd name="T64" fmla="*/ 100 w 1365"/>
                  <a:gd name="T65" fmla="*/ 988 h 1038"/>
                  <a:gd name="T66" fmla="*/ 142 w 1365"/>
                  <a:gd name="T67" fmla="*/ 1038 h 1038"/>
                  <a:gd name="T68" fmla="*/ 111 w 1365"/>
                  <a:gd name="T69" fmla="*/ 994 h 1038"/>
                  <a:gd name="T70" fmla="*/ 84 w 1365"/>
                  <a:gd name="T71" fmla="*/ 948 h 1038"/>
                  <a:gd name="T72" fmla="*/ 63 w 1365"/>
                  <a:gd name="T73" fmla="*/ 900 h 1038"/>
                  <a:gd name="T74" fmla="*/ 44 w 1365"/>
                  <a:gd name="T75" fmla="*/ 850 h 1038"/>
                  <a:gd name="T76" fmla="*/ 29 w 1365"/>
                  <a:gd name="T77" fmla="*/ 798 h 1038"/>
                  <a:gd name="T78" fmla="*/ 17 w 1365"/>
                  <a:gd name="T79" fmla="*/ 746 h 1038"/>
                  <a:gd name="T80" fmla="*/ 11 w 1365"/>
                  <a:gd name="T81" fmla="*/ 691 h 1038"/>
                  <a:gd name="T82" fmla="*/ 8 w 1365"/>
                  <a:gd name="T83" fmla="*/ 635 h 1038"/>
                  <a:gd name="T84" fmla="*/ 9 w 1365"/>
                  <a:gd name="T85" fmla="*/ 581 h 1038"/>
                  <a:gd name="T86" fmla="*/ 17 w 1365"/>
                  <a:gd name="T87" fmla="*/ 528 h 1038"/>
                  <a:gd name="T88" fmla="*/ 27 w 1365"/>
                  <a:gd name="T89" fmla="*/ 476 h 1038"/>
                  <a:gd name="T90" fmla="*/ 42 w 1365"/>
                  <a:gd name="T91" fmla="*/ 426 h 1038"/>
                  <a:gd name="T92" fmla="*/ 59 w 1365"/>
                  <a:gd name="T93" fmla="*/ 378 h 1038"/>
                  <a:gd name="T94" fmla="*/ 80 w 1365"/>
                  <a:gd name="T95" fmla="*/ 330 h 1038"/>
                  <a:gd name="T96" fmla="*/ 105 w 1365"/>
                  <a:gd name="T97" fmla="*/ 286 h 1038"/>
                  <a:gd name="T98" fmla="*/ 132 w 1365"/>
                  <a:gd name="T99" fmla="*/ 244 h 1038"/>
                  <a:gd name="T100" fmla="*/ 198 w 1365"/>
                  <a:gd name="T101" fmla="*/ 165 h 1038"/>
                  <a:gd name="T102" fmla="*/ 274 w 1365"/>
                  <a:gd name="T103" fmla="*/ 98 h 1038"/>
                  <a:gd name="T104" fmla="*/ 359 w 1365"/>
                  <a:gd name="T105" fmla="*/ 42 h 1038"/>
                  <a:gd name="T106" fmla="*/ 405 w 1365"/>
                  <a:gd name="T107" fmla="*/ 19 h 1038"/>
                  <a:gd name="T108" fmla="*/ 453 w 1365"/>
                  <a:gd name="T109" fmla="*/ 0 h 1038"/>
                  <a:gd name="T110" fmla="*/ 422 w 1365"/>
                  <a:gd name="T111" fmla="*/ 2 h 10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65"/>
                  <a:gd name="T169" fmla="*/ 0 h 1038"/>
                  <a:gd name="T170" fmla="*/ 1365 w 1365"/>
                  <a:gd name="T171" fmla="*/ 1038 h 10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65" h="1038">
                    <a:moveTo>
                      <a:pt x="1365" y="556"/>
                    </a:moveTo>
                    <a:lnTo>
                      <a:pt x="1359" y="524"/>
                    </a:lnTo>
                    <a:lnTo>
                      <a:pt x="1353" y="489"/>
                    </a:lnTo>
                    <a:lnTo>
                      <a:pt x="1346" y="457"/>
                    </a:lnTo>
                    <a:lnTo>
                      <a:pt x="1336" y="424"/>
                    </a:lnTo>
                    <a:lnTo>
                      <a:pt x="1324" y="391"/>
                    </a:lnTo>
                    <a:lnTo>
                      <a:pt x="1311" y="361"/>
                    </a:lnTo>
                    <a:lnTo>
                      <a:pt x="1298" y="332"/>
                    </a:lnTo>
                    <a:lnTo>
                      <a:pt x="1282" y="301"/>
                    </a:lnTo>
                    <a:lnTo>
                      <a:pt x="1265" y="272"/>
                    </a:lnTo>
                    <a:lnTo>
                      <a:pt x="1248" y="246"/>
                    </a:lnTo>
                    <a:lnTo>
                      <a:pt x="1228" y="219"/>
                    </a:lnTo>
                    <a:lnTo>
                      <a:pt x="1207" y="194"/>
                    </a:lnTo>
                    <a:lnTo>
                      <a:pt x="1186" y="169"/>
                    </a:lnTo>
                    <a:lnTo>
                      <a:pt x="1163" y="146"/>
                    </a:lnTo>
                    <a:lnTo>
                      <a:pt x="1138" y="123"/>
                    </a:lnTo>
                    <a:lnTo>
                      <a:pt x="1113" y="102"/>
                    </a:lnTo>
                    <a:lnTo>
                      <a:pt x="1098" y="94"/>
                    </a:lnTo>
                    <a:lnTo>
                      <a:pt x="1081" y="86"/>
                    </a:lnTo>
                    <a:lnTo>
                      <a:pt x="1109" y="107"/>
                    </a:lnTo>
                    <a:lnTo>
                      <a:pt x="1136" y="130"/>
                    </a:lnTo>
                    <a:lnTo>
                      <a:pt x="1163" y="155"/>
                    </a:lnTo>
                    <a:lnTo>
                      <a:pt x="1188" y="182"/>
                    </a:lnTo>
                    <a:lnTo>
                      <a:pt x="1211" y="209"/>
                    </a:lnTo>
                    <a:lnTo>
                      <a:pt x="1232" y="238"/>
                    </a:lnTo>
                    <a:lnTo>
                      <a:pt x="1253" y="269"/>
                    </a:lnTo>
                    <a:lnTo>
                      <a:pt x="1273" y="299"/>
                    </a:lnTo>
                    <a:lnTo>
                      <a:pt x="1290" y="330"/>
                    </a:lnTo>
                    <a:lnTo>
                      <a:pt x="1305" y="365"/>
                    </a:lnTo>
                    <a:lnTo>
                      <a:pt x="1319" y="397"/>
                    </a:lnTo>
                    <a:lnTo>
                      <a:pt x="1330" y="434"/>
                    </a:lnTo>
                    <a:lnTo>
                      <a:pt x="1340" y="468"/>
                    </a:lnTo>
                    <a:lnTo>
                      <a:pt x="1349" y="505"/>
                    </a:lnTo>
                    <a:lnTo>
                      <a:pt x="1355" y="543"/>
                    </a:lnTo>
                    <a:lnTo>
                      <a:pt x="1359" y="579"/>
                    </a:lnTo>
                    <a:lnTo>
                      <a:pt x="1361" y="568"/>
                    </a:lnTo>
                    <a:lnTo>
                      <a:pt x="1365" y="556"/>
                    </a:lnTo>
                    <a:close/>
                    <a:moveTo>
                      <a:pt x="422" y="2"/>
                    </a:moveTo>
                    <a:lnTo>
                      <a:pt x="378" y="23"/>
                    </a:lnTo>
                    <a:lnTo>
                      <a:pt x="334" y="48"/>
                    </a:lnTo>
                    <a:lnTo>
                      <a:pt x="292" y="75"/>
                    </a:lnTo>
                    <a:lnTo>
                      <a:pt x="251" y="105"/>
                    </a:lnTo>
                    <a:lnTo>
                      <a:pt x="215" y="138"/>
                    </a:lnTo>
                    <a:lnTo>
                      <a:pt x="180" y="173"/>
                    </a:lnTo>
                    <a:lnTo>
                      <a:pt x="148" y="211"/>
                    </a:lnTo>
                    <a:lnTo>
                      <a:pt x="119" y="251"/>
                    </a:lnTo>
                    <a:lnTo>
                      <a:pt x="92" y="294"/>
                    </a:lnTo>
                    <a:lnTo>
                      <a:pt x="69" y="336"/>
                    </a:lnTo>
                    <a:lnTo>
                      <a:pt x="48" y="382"/>
                    </a:lnTo>
                    <a:lnTo>
                      <a:pt x="32" y="430"/>
                    </a:lnTo>
                    <a:lnTo>
                      <a:pt x="25" y="455"/>
                    </a:lnTo>
                    <a:lnTo>
                      <a:pt x="19" y="480"/>
                    </a:lnTo>
                    <a:lnTo>
                      <a:pt x="13" y="505"/>
                    </a:lnTo>
                    <a:lnTo>
                      <a:pt x="9" y="530"/>
                    </a:lnTo>
                    <a:lnTo>
                      <a:pt x="6" y="556"/>
                    </a:lnTo>
                    <a:lnTo>
                      <a:pt x="4" y="581"/>
                    </a:lnTo>
                    <a:lnTo>
                      <a:pt x="2" y="608"/>
                    </a:lnTo>
                    <a:lnTo>
                      <a:pt x="0" y="635"/>
                    </a:lnTo>
                    <a:lnTo>
                      <a:pt x="2" y="683"/>
                    </a:lnTo>
                    <a:lnTo>
                      <a:pt x="8" y="729"/>
                    </a:lnTo>
                    <a:lnTo>
                      <a:pt x="15" y="777"/>
                    </a:lnTo>
                    <a:lnTo>
                      <a:pt x="27" y="821"/>
                    </a:lnTo>
                    <a:lnTo>
                      <a:pt x="40" y="865"/>
                    </a:lnTo>
                    <a:lnTo>
                      <a:pt x="57" y="907"/>
                    </a:lnTo>
                    <a:lnTo>
                      <a:pt x="77" y="948"/>
                    </a:lnTo>
                    <a:lnTo>
                      <a:pt x="100" y="988"/>
                    </a:lnTo>
                    <a:lnTo>
                      <a:pt x="119" y="1013"/>
                    </a:lnTo>
                    <a:lnTo>
                      <a:pt x="142" y="1038"/>
                    </a:lnTo>
                    <a:lnTo>
                      <a:pt x="127" y="1017"/>
                    </a:lnTo>
                    <a:lnTo>
                      <a:pt x="111" y="994"/>
                    </a:lnTo>
                    <a:lnTo>
                      <a:pt x="98" y="971"/>
                    </a:lnTo>
                    <a:lnTo>
                      <a:pt x="84" y="948"/>
                    </a:lnTo>
                    <a:lnTo>
                      <a:pt x="73" y="925"/>
                    </a:lnTo>
                    <a:lnTo>
                      <a:pt x="63" y="900"/>
                    </a:lnTo>
                    <a:lnTo>
                      <a:pt x="52" y="875"/>
                    </a:lnTo>
                    <a:lnTo>
                      <a:pt x="44" y="850"/>
                    </a:lnTo>
                    <a:lnTo>
                      <a:pt x="34" y="825"/>
                    </a:lnTo>
                    <a:lnTo>
                      <a:pt x="29" y="798"/>
                    </a:lnTo>
                    <a:lnTo>
                      <a:pt x="23" y="773"/>
                    </a:lnTo>
                    <a:lnTo>
                      <a:pt x="17" y="746"/>
                    </a:lnTo>
                    <a:lnTo>
                      <a:pt x="13" y="718"/>
                    </a:lnTo>
                    <a:lnTo>
                      <a:pt x="11" y="691"/>
                    </a:lnTo>
                    <a:lnTo>
                      <a:pt x="9" y="664"/>
                    </a:lnTo>
                    <a:lnTo>
                      <a:pt x="8" y="635"/>
                    </a:lnTo>
                    <a:lnTo>
                      <a:pt x="9" y="608"/>
                    </a:lnTo>
                    <a:lnTo>
                      <a:pt x="9" y="581"/>
                    </a:lnTo>
                    <a:lnTo>
                      <a:pt x="13" y="554"/>
                    </a:lnTo>
                    <a:lnTo>
                      <a:pt x="17" y="528"/>
                    </a:lnTo>
                    <a:lnTo>
                      <a:pt x="21" y="501"/>
                    </a:lnTo>
                    <a:lnTo>
                      <a:pt x="27" y="476"/>
                    </a:lnTo>
                    <a:lnTo>
                      <a:pt x="34" y="451"/>
                    </a:lnTo>
                    <a:lnTo>
                      <a:pt x="42" y="426"/>
                    </a:lnTo>
                    <a:lnTo>
                      <a:pt x="50" y="401"/>
                    </a:lnTo>
                    <a:lnTo>
                      <a:pt x="59" y="378"/>
                    </a:lnTo>
                    <a:lnTo>
                      <a:pt x="69" y="353"/>
                    </a:lnTo>
                    <a:lnTo>
                      <a:pt x="80" y="330"/>
                    </a:lnTo>
                    <a:lnTo>
                      <a:pt x="92" y="307"/>
                    </a:lnTo>
                    <a:lnTo>
                      <a:pt x="105" y="286"/>
                    </a:lnTo>
                    <a:lnTo>
                      <a:pt x="119" y="265"/>
                    </a:lnTo>
                    <a:lnTo>
                      <a:pt x="132" y="244"/>
                    </a:lnTo>
                    <a:lnTo>
                      <a:pt x="165" y="203"/>
                    </a:lnTo>
                    <a:lnTo>
                      <a:pt x="198" y="165"/>
                    </a:lnTo>
                    <a:lnTo>
                      <a:pt x="234" y="130"/>
                    </a:lnTo>
                    <a:lnTo>
                      <a:pt x="274" y="98"/>
                    </a:lnTo>
                    <a:lnTo>
                      <a:pt x="315" y="67"/>
                    </a:lnTo>
                    <a:lnTo>
                      <a:pt x="359" y="42"/>
                    </a:lnTo>
                    <a:lnTo>
                      <a:pt x="382" y="29"/>
                    </a:lnTo>
                    <a:lnTo>
                      <a:pt x="405" y="19"/>
                    </a:lnTo>
                    <a:lnTo>
                      <a:pt x="428" y="8"/>
                    </a:lnTo>
                    <a:lnTo>
                      <a:pt x="453" y="0"/>
                    </a:lnTo>
                    <a:lnTo>
                      <a:pt x="438" y="0"/>
                    </a:lnTo>
                    <a:lnTo>
                      <a:pt x="422" y="2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4" name="Freeform 1282">
                <a:extLst>
                  <a:ext uri="{FF2B5EF4-FFF2-40B4-BE49-F238E27FC236}">
                    <a16:creationId xmlns:a16="http://schemas.microsoft.com/office/drawing/2014/main" id="{FF6EE6E9-9693-4093-BCAD-C2AB98954C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" y="1752"/>
                <a:ext cx="1357" cy="1053"/>
              </a:xfrm>
              <a:custGeom>
                <a:avLst/>
                <a:gdLst>
                  <a:gd name="T0" fmla="*/ 1353 w 1357"/>
                  <a:gd name="T1" fmla="*/ 533 h 1053"/>
                  <a:gd name="T2" fmla="*/ 1340 w 1357"/>
                  <a:gd name="T3" fmla="*/ 464 h 1053"/>
                  <a:gd name="T4" fmla="*/ 1317 w 1357"/>
                  <a:gd name="T5" fmla="*/ 397 h 1053"/>
                  <a:gd name="T6" fmla="*/ 1290 w 1357"/>
                  <a:gd name="T7" fmla="*/ 332 h 1053"/>
                  <a:gd name="T8" fmla="*/ 1255 w 1357"/>
                  <a:gd name="T9" fmla="*/ 272 h 1053"/>
                  <a:gd name="T10" fmla="*/ 1215 w 1357"/>
                  <a:gd name="T11" fmla="*/ 215 h 1053"/>
                  <a:gd name="T12" fmla="*/ 1169 w 1357"/>
                  <a:gd name="T13" fmla="*/ 163 h 1053"/>
                  <a:gd name="T14" fmla="*/ 1119 w 1357"/>
                  <a:gd name="T15" fmla="*/ 117 h 1053"/>
                  <a:gd name="T16" fmla="*/ 1077 w 1357"/>
                  <a:gd name="T17" fmla="*/ 88 h 1053"/>
                  <a:gd name="T18" fmla="*/ 1092 w 1357"/>
                  <a:gd name="T19" fmla="*/ 104 h 1053"/>
                  <a:gd name="T20" fmla="*/ 1148 w 1357"/>
                  <a:gd name="T21" fmla="*/ 154 h 1053"/>
                  <a:gd name="T22" fmla="*/ 1200 w 1357"/>
                  <a:gd name="T23" fmla="*/ 207 h 1053"/>
                  <a:gd name="T24" fmla="*/ 1244 w 1357"/>
                  <a:gd name="T25" fmla="*/ 269 h 1053"/>
                  <a:gd name="T26" fmla="*/ 1282 w 1357"/>
                  <a:gd name="T27" fmla="*/ 334 h 1053"/>
                  <a:gd name="T28" fmla="*/ 1313 w 1357"/>
                  <a:gd name="T29" fmla="*/ 403 h 1053"/>
                  <a:gd name="T30" fmla="*/ 1334 w 1357"/>
                  <a:gd name="T31" fmla="*/ 478 h 1053"/>
                  <a:gd name="T32" fmla="*/ 1349 w 1357"/>
                  <a:gd name="T33" fmla="*/ 555 h 1053"/>
                  <a:gd name="T34" fmla="*/ 1355 w 1357"/>
                  <a:gd name="T35" fmla="*/ 581 h 1053"/>
                  <a:gd name="T36" fmla="*/ 434 w 1357"/>
                  <a:gd name="T37" fmla="*/ 2 h 1053"/>
                  <a:gd name="T38" fmla="*/ 343 w 1357"/>
                  <a:gd name="T39" fmla="*/ 46 h 1053"/>
                  <a:gd name="T40" fmla="*/ 259 w 1357"/>
                  <a:gd name="T41" fmla="*/ 104 h 1053"/>
                  <a:gd name="T42" fmla="*/ 186 w 1357"/>
                  <a:gd name="T43" fmla="*/ 171 h 1053"/>
                  <a:gd name="T44" fmla="*/ 123 w 1357"/>
                  <a:gd name="T45" fmla="*/ 248 h 1053"/>
                  <a:gd name="T46" fmla="*/ 71 w 1357"/>
                  <a:gd name="T47" fmla="*/ 336 h 1053"/>
                  <a:gd name="T48" fmla="*/ 50 w 1357"/>
                  <a:gd name="T49" fmla="*/ 382 h 1053"/>
                  <a:gd name="T50" fmla="*/ 32 w 1357"/>
                  <a:gd name="T51" fmla="*/ 430 h 1053"/>
                  <a:gd name="T52" fmla="*/ 19 w 1357"/>
                  <a:gd name="T53" fmla="*/ 480 h 1053"/>
                  <a:gd name="T54" fmla="*/ 9 w 1357"/>
                  <a:gd name="T55" fmla="*/ 532 h 1053"/>
                  <a:gd name="T56" fmla="*/ 2 w 1357"/>
                  <a:gd name="T57" fmla="*/ 583 h 1053"/>
                  <a:gd name="T58" fmla="*/ 0 w 1357"/>
                  <a:gd name="T59" fmla="*/ 637 h 1053"/>
                  <a:gd name="T60" fmla="*/ 2 w 1357"/>
                  <a:gd name="T61" fmla="*/ 689 h 1053"/>
                  <a:gd name="T62" fmla="*/ 9 w 1357"/>
                  <a:gd name="T63" fmla="*/ 741 h 1053"/>
                  <a:gd name="T64" fmla="*/ 19 w 1357"/>
                  <a:gd name="T65" fmla="*/ 791 h 1053"/>
                  <a:gd name="T66" fmla="*/ 32 w 1357"/>
                  <a:gd name="T67" fmla="*/ 840 h 1053"/>
                  <a:gd name="T68" fmla="*/ 69 w 1357"/>
                  <a:gd name="T69" fmla="*/ 933 h 1053"/>
                  <a:gd name="T70" fmla="*/ 119 w 1357"/>
                  <a:gd name="T71" fmla="*/ 1019 h 1053"/>
                  <a:gd name="T72" fmla="*/ 153 w 1357"/>
                  <a:gd name="T73" fmla="*/ 1053 h 1053"/>
                  <a:gd name="T74" fmla="*/ 121 w 1357"/>
                  <a:gd name="T75" fmla="*/ 1009 h 1053"/>
                  <a:gd name="T76" fmla="*/ 92 w 1357"/>
                  <a:gd name="T77" fmla="*/ 961 h 1053"/>
                  <a:gd name="T78" fmla="*/ 67 w 1357"/>
                  <a:gd name="T79" fmla="*/ 913 h 1053"/>
                  <a:gd name="T80" fmla="*/ 46 w 1357"/>
                  <a:gd name="T81" fmla="*/ 862 h 1053"/>
                  <a:gd name="T82" fmla="*/ 30 w 1357"/>
                  <a:gd name="T83" fmla="*/ 808 h 1053"/>
                  <a:gd name="T84" fmla="*/ 17 w 1357"/>
                  <a:gd name="T85" fmla="*/ 752 h 1053"/>
                  <a:gd name="T86" fmla="*/ 11 w 1357"/>
                  <a:gd name="T87" fmla="*/ 695 h 1053"/>
                  <a:gd name="T88" fmla="*/ 7 w 1357"/>
                  <a:gd name="T89" fmla="*/ 637 h 1053"/>
                  <a:gd name="T90" fmla="*/ 9 w 1357"/>
                  <a:gd name="T91" fmla="*/ 581 h 1053"/>
                  <a:gd name="T92" fmla="*/ 17 w 1357"/>
                  <a:gd name="T93" fmla="*/ 528 h 1053"/>
                  <a:gd name="T94" fmla="*/ 27 w 1357"/>
                  <a:gd name="T95" fmla="*/ 476 h 1053"/>
                  <a:gd name="T96" fmla="*/ 42 w 1357"/>
                  <a:gd name="T97" fmla="*/ 426 h 1053"/>
                  <a:gd name="T98" fmla="*/ 59 w 1357"/>
                  <a:gd name="T99" fmla="*/ 376 h 1053"/>
                  <a:gd name="T100" fmla="*/ 82 w 1357"/>
                  <a:gd name="T101" fmla="*/ 330 h 1053"/>
                  <a:gd name="T102" fmla="*/ 107 w 1357"/>
                  <a:gd name="T103" fmla="*/ 284 h 1053"/>
                  <a:gd name="T104" fmla="*/ 136 w 1357"/>
                  <a:gd name="T105" fmla="*/ 242 h 1053"/>
                  <a:gd name="T106" fmla="*/ 167 w 1357"/>
                  <a:gd name="T107" fmla="*/ 201 h 1053"/>
                  <a:gd name="T108" fmla="*/ 203 w 1357"/>
                  <a:gd name="T109" fmla="*/ 163 h 1053"/>
                  <a:gd name="T110" fmla="*/ 240 w 1357"/>
                  <a:gd name="T111" fmla="*/ 129 h 1053"/>
                  <a:gd name="T112" fmla="*/ 280 w 1357"/>
                  <a:gd name="T113" fmla="*/ 96 h 1053"/>
                  <a:gd name="T114" fmla="*/ 322 w 1357"/>
                  <a:gd name="T115" fmla="*/ 67 h 1053"/>
                  <a:gd name="T116" fmla="*/ 366 w 1357"/>
                  <a:gd name="T117" fmla="*/ 42 h 1053"/>
                  <a:gd name="T118" fmla="*/ 414 w 1357"/>
                  <a:gd name="T119" fmla="*/ 19 h 1053"/>
                  <a:gd name="T120" fmla="*/ 462 w 1357"/>
                  <a:gd name="T121" fmla="*/ 0 h 1053"/>
                  <a:gd name="T122" fmla="*/ 434 w 1357"/>
                  <a:gd name="T123" fmla="*/ 2 h 10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57"/>
                  <a:gd name="T187" fmla="*/ 0 h 1053"/>
                  <a:gd name="T188" fmla="*/ 1357 w 1357"/>
                  <a:gd name="T189" fmla="*/ 1053 h 105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57" h="1053">
                    <a:moveTo>
                      <a:pt x="1357" y="570"/>
                    </a:moveTo>
                    <a:lnTo>
                      <a:pt x="1353" y="533"/>
                    </a:lnTo>
                    <a:lnTo>
                      <a:pt x="1347" y="499"/>
                    </a:lnTo>
                    <a:lnTo>
                      <a:pt x="1340" y="464"/>
                    </a:lnTo>
                    <a:lnTo>
                      <a:pt x="1328" y="430"/>
                    </a:lnTo>
                    <a:lnTo>
                      <a:pt x="1317" y="397"/>
                    </a:lnTo>
                    <a:lnTo>
                      <a:pt x="1305" y="365"/>
                    </a:lnTo>
                    <a:lnTo>
                      <a:pt x="1290" y="332"/>
                    </a:lnTo>
                    <a:lnTo>
                      <a:pt x="1272" y="301"/>
                    </a:lnTo>
                    <a:lnTo>
                      <a:pt x="1255" y="272"/>
                    </a:lnTo>
                    <a:lnTo>
                      <a:pt x="1236" y="244"/>
                    </a:lnTo>
                    <a:lnTo>
                      <a:pt x="1215" y="215"/>
                    </a:lnTo>
                    <a:lnTo>
                      <a:pt x="1194" y="188"/>
                    </a:lnTo>
                    <a:lnTo>
                      <a:pt x="1169" y="163"/>
                    </a:lnTo>
                    <a:lnTo>
                      <a:pt x="1146" y="140"/>
                    </a:lnTo>
                    <a:lnTo>
                      <a:pt x="1119" y="117"/>
                    </a:lnTo>
                    <a:lnTo>
                      <a:pt x="1092" y="94"/>
                    </a:lnTo>
                    <a:lnTo>
                      <a:pt x="1077" y="88"/>
                    </a:lnTo>
                    <a:lnTo>
                      <a:pt x="1061" y="83"/>
                    </a:lnTo>
                    <a:lnTo>
                      <a:pt x="1092" y="104"/>
                    </a:lnTo>
                    <a:lnTo>
                      <a:pt x="1121" y="127"/>
                    </a:lnTo>
                    <a:lnTo>
                      <a:pt x="1148" y="154"/>
                    </a:lnTo>
                    <a:lnTo>
                      <a:pt x="1175" y="180"/>
                    </a:lnTo>
                    <a:lnTo>
                      <a:pt x="1200" y="207"/>
                    </a:lnTo>
                    <a:lnTo>
                      <a:pt x="1223" y="238"/>
                    </a:lnTo>
                    <a:lnTo>
                      <a:pt x="1244" y="269"/>
                    </a:lnTo>
                    <a:lnTo>
                      <a:pt x="1263" y="301"/>
                    </a:lnTo>
                    <a:lnTo>
                      <a:pt x="1282" y="334"/>
                    </a:lnTo>
                    <a:lnTo>
                      <a:pt x="1297" y="368"/>
                    </a:lnTo>
                    <a:lnTo>
                      <a:pt x="1313" y="403"/>
                    </a:lnTo>
                    <a:lnTo>
                      <a:pt x="1324" y="439"/>
                    </a:lnTo>
                    <a:lnTo>
                      <a:pt x="1334" y="478"/>
                    </a:lnTo>
                    <a:lnTo>
                      <a:pt x="1344" y="516"/>
                    </a:lnTo>
                    <a:lnTo>
                      <a:pt x="1349" y="555"/>
                    </a:lnTo>
                    <a:lnTo>
                      <a:pt x="1353" y="595"/>
                    </a:lnTo>
                    <a:lnTo>
                      <a:pt x="1355" y="581"/>
                    </a:lnTo>
                    <a:lnTo>
                      <a:pt x="1357" y="570"/>
                    </a:lnTo>
                    <a:close/>
                    <a:moveTo>
                      <a:pt x="434" y="2"/>
                    </a:moveTo>
                    <a:lnTo>
                      <a:pt x="387" y="23"/>
                    </a:lnTo>
                    <a:lnTo>
                      <a:pt x="343" y="46"/>
                    </a:lnTo>
                    <a:lnTo>
                      <a:pt x="299" y="73"/>
                    </a:lnTo>
                    <a:lnTo>
                      <a:pt x="259" y="104"/>
                    </a:lnTo>
                    <a:lnTo>
                      <a:pt x="220" y="134"/>
                    </a:lnTo>
                    <a:lnTo>
                      <a:pt x="186" y="171"/>
                    </a:lnTo>
                    <a:lnTo>
                      <a:pt x="151" y="209"/>
                    </a:lnTo>
                    <a:lnTo>
                      <a:pt x="123" y="248"/>
                    </a:lnTo>
                    <a:lnTo>
                      <a:pt x="96" y="292"/>
                    </a:lnTo>
                    <a:lnTo>
                      <a:pt x="71" y="336"/>
                    </a:lnTo>
                    <a:lnTo>
                      <a:pt x="59" y="359"/>
                    </a:lnTo>
                    <a:lnTo>
                      <a:pt x="50" y="382"/>
                    </a:lnTo>
                    <a:lnTo>
                      <a:pt x="40" y="405"/>
                    </a:lnTo>
                    <a:lnTo>
                      <a:pt x="32" y="430"/>
                    </a:lnTo>
                    <a:lnTo>
                      <a:pt x="25" y="455"/>
                    </a:lnTo>
                    <a:lnTo>
                      <a:pt x="19" y="480"/>
                    </a:lnTo>
                    <a:lnTo>
                      <a:pt x="13" y="505"/>
                    </a:lnTo>
                    <a:lnTo>
                      <a:pt x="9" y="532"/>
                    </a:lnTo>
                    <a:lnTo>
                      <a:pt x="5" y="556"/>
                    </a:lnTo>
                    <a:lnTo>
                      <a:pt x="2" y="583"/>
                    </a:lnTo>
                    <a:lnTo>
                      <a:pt x="2" y="610"/>
                    </a:lnTo>
                    <a:lnTo>
                      <a:pt x="0" y="637"/>
                    </a:lnTo>
                    <a:lnTo>
                      <a:pt x="2" y="664"/>
                    </a:lnTo>
                    <a:lnTo>
                      <a:pt x="2" y="689"/>
                    </a:lnTo>
                    <a:lnTo>
                      <a:pt x="5" y="716"/>
                    </a:lnTo>
                    <a:lnTo>
                      <a:pt x="9" y="741"/>
                    </a:lnTo>
                    <a:lnTo>
                      <a:pt x="13" y="766"/>
                    </a:lnTo>
                    <a:lnTo>
                      <a:pt x="19" y="791"/>
                    </a:lnTo>
                    <a:lnTo>
                      <a:pt x="25" y="815"/>
                    </a:lnTo>
                    <a:lnTo>
                      <a:pt x="32" y="840"/>
                    </a:lnTo>
                    <a:lnTo>
                      <a:pt x="48" y="888"/>
                    </a:lnTo>
                    <a:lnTo>
                      <a:pt x="69" y="933"/>
                    </a:lnTo>
                    <a:lnTo>
                      <a:pt x="92" y="977"/>
                    </a:lnTo>
                    <a:lnTo>
                      <a:pt x="119" y="1019"/>
                    </a:lnTo>
                    <a:lnTo>
                      <a:pt x="134" y="1036"/>
                    </a:lnTo>
                    <a:lnTo>
                      <a:pt x="153" y="1053"/>
                    </a:lnTo>
                    <a:lnTo>
                      <a:pt x="136" y="1032"/>
                    </a:lnTo>
                    <a:lnTo>
                      <a:pt x="121" y="1009"/>
                    </a:lnTo>
                    <a:lnTo>
                      <a:pt x="105" y="986"/>
                    </a:lnTo>
                    <a:lnTo>
                      <a:pt x="92" y="961"/>
                    </a:lnTo>
                    <a:lnTo>
                      <a:pt x="78" y="938"/>
                    </a:lnTo>
                    <a:lnTo>
                      <a:pt x="67" y="913"/>
                    </a:lnTo>
                    <a:lnTo>
                      <a:pt x="55" y="886"/>
                    </a:lnTo>
                    <a:lnTo>
                      <a:pt x="46" y="862"/>
                    </a:lnTo>
                    <a:lnTo>
                      <a:pt x="38" y="835"/>
                    </a:lnTo>
                    <a:lnTo>
                      <a:pt x="30" y="808"/>
                    </a:lnTo>
                    <a:lnTo>
                      <a:pt x="23" y="781"/>
                    </a:lnTo>
                    <a:lnTo>
                      <a:pt x="17" y="752"/>
                    </a:lnTo>
                    <a:lnTo>
                      <a:pt x="13" y="723"/>
                    </a:lnTo>
                    <a:lnTo>
                      <a:pt x="11" y="695"/>
                    </a:lnTo>
                    <a:lnTo>
                      <a:pt x="9" y="666"/>
                    </a:lnTo>
                    <a:lnTo>
                      <a:pt x="7" y="637"/>
                    </a:lnTo>
                    <a:lnTo>
                      <a:pt x="9" y="608"/>
                    </a:lnTo>
                    <a:lnTo>
                      <a:pt x="9" y="581"/>
                    </a:lnTo>
                    <a:lnTo>
                      <a:pt x="13" y="555"/>
                    </a:lnTo>
                    <a:lnTo>
                      <a:pt x="17" y="528"/>
                    </a:lnTo>
                    <a:lnTo>
                      <a:pt x="21" y="503"/>
                    </a:lnTo>
                    <a:lnTo>
                      <a:pt x="27" y="476"/>
                    </a:lnTo>
                    <a:lnTo>
                      <a:pt x="34" y="451"/>
                    </a:lnTo>
                    <a:lnTo>
                      <a:pt x="42" y="426"/>
                    </a:lnTo>
                    <a:lnTo>
                      <a:pt x="50" y="401"/>
                    </a:lnTo>
                    <a:lnTo>
                      <a:pt x="59" y="376"/>
                    </a:lnTo>
                    <a:lnTo>
                      <a:pt x="71" y="353"/>
                    </a:lnTo>
                    <a:lnTo>
                      <a:pt x="82" y="330"/>
                    </a:lnTo>
                    <a:lnTo>
                      <a:pt x="94" y="307"/>
                    </a:lnTo>
                    <a:lnTo>
                      <a:pt x="107" y="284"/>
                    </a:lnTo>
                    <a:lnTo>
                      <a:pt x="121" y="263"/>
                    </a:lnTo>
                    <a:lnTo>
                      <a:pt x="136" y="242"/>
                    </a:lnTo>
                    <a:lnTo>
                      <a:pt x="151" y="221"/>
                    </a:lnTo>
                    <a:lnTo>
                      <a:pt x="167" y="201"/>
                    </a:lnTo>
                    <a:lnTo>
                      <a:pt x="184" y="182"/>
                    </a:lnTo>
                    <a:lnTo>
                      <a:pt x="203" y="163"/>
                    </a:lnTo>
                    <a:lnTo>
                      <a:pt x="220" y="146"/>
                    </a:lnTo>
                    <a:lnTo>
                      <a:pt x="240" y="129"/>
                    </a:lnTo>
                    <a:lnTo>
                      <a:pt x="259" y="111"/>
                    </a:lnTo>
                    <a:lnTo>
                      <a:pt x="280" y="96"/>
                    </a:lnTo>
                    <a:lnTo>
                      <a:pt x="301" y="81"/>
                    </a:lnTo>
                    <a:lnTo>
                      <a:pt x="322" y="67"/>
                    </a:lnTo>
                    <a:lnTo>
                      <a:pt x="343" y="54"/>
                    </a:lnTo>
                    <a:lnTo>
                      <a:pt x="366" y="42"/>
                    </a:lnTo>
                    <a:lnTo>
                      <a:pt x="389" y="31"/>
                    </a:lnTo>
                    <a:lnTo>
                      <a:pt x="414" y="19"/>
                    </a:lnTo>
                    <a:lnTo>
                      <a:pt x="437" y="10"/>
                    </a:lnTo>
                    <a:lnTo>
                      <a:pt x="462" y="0"/>
                    </a:lnTo>
                    <a:lnTo>
                      <a:pt x="447" y="2"/>
                    </a:lnTo>
                    <a:lnTo>
                      <a:pt x="434" y="2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5" name="Freeform 1283">
                <a:extLst>
                  <a:ext uri="{FF2B5EF4-FFF2-40B4-BE49-F238E27FC236}">
                    <a16:creationId xmlns:a16="http://schemas.microsoft.com/office/drawing/2014/main" id="{4A4CFDF3-1A3D-47FA-A502-9BF3CE926C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9" y="1752"/>
                <a:ext cx="1351" cy="1063"/>
              </a:xfrm>
              <a:custGeom>
                <a:avLst/>
                <a:gdLst>
                  <a:gd name="T0" fmla="*/ 1341 w 1351"/>
                  <a:gd name="T1" fmla="*/ 507 h 1063"/>
                  <a:gd name="T2" fmla="*/ 1311 w 1351"/>
                  <a:gd name="T3" fmla="*/ 399 h 1063"/>
                  <a:gd name="T4" fmla="*/ 1265 w 1351"/>
                  <a:gd name="T5" fmla="*/ 301 h 1063"/>
                  <a:gd name="T6" fmla="*/ 1203 w 1351"/>
                  <a:gd name="T7" fmla="*/ 211 h 1063"/>
                  <a:gd name="T8" fmla="*/ 1128 w 1351"/>
                  <a:gd name="T9" fmla="*/ 132 h 1063"/>
                  <a:gd name="T10" fmla="*/ 1057 w 1351"/>
                  <a:gd name="T11" fmla="*/ 83 h 1063"/>
                  <a:gd name="T12" fmla="*/ 1105 w 1351"/>
                  <a:gd name="T13" fmla="*/ 123 h 1063"/>
                  <a:gd name="T14" fmla="*/ 1188 w 1351"/>
                  <a:gd name="T15" fmla="*/ 205 h 1063"/>
                  <a:gd name="T16" fmla="*/ 1255 w 1351"/>
                  <a:gd name="T17" fmla="*/ 301 h 1063"/>
                  <a:gd name="T18" fmla="*/ 1305 w 1351"/>
                  <a:gd name="T19" fmla="*/ 409 h 1063"/>
                  <a:gd name="T20" fmla="*/ 1336 w 1351"/>
                  <a:gd name="T21" fmla="*/ 524 h 1063"/>
                  <a:gd name="T22" fmla="*/ 1349 w 1351"/>
                  <a:gd name="T23" fmla="*/ 595 h 1063"/>
                  <a:gd name="T24" fmla="*/ 420 w 1351"/>
                  <a:gd name="T25" fmla="*/ 10 h 1063"/>
                  <a:gd name="T26" fmla="*/ 351 w 1351"/>
                  <a:gd name="T27" fmla="*/ 44 h 1063"/>
                  <a:gd name="T28" fmla="*/ 226 w 1351"/>
                  <a:gd name="T29" fmla="*/ 132 h 1063"/>
                  <a:gd name="T30" fmla="*/ 124 w 1351"/>
                  <a:gd name="T31" fmla="*/ 246 h 1063"/>
                  <a:gd name="T32" fmla="*/ 84 w 1351"/>
                  <a:gd name="T33" fmla="*/ 309 h 1063"/>
                  <a:gd name="T34" fmla="*/ 51 w 1351"/>
                  <a:gd name="T35" fmla="*/ 380 h 1063"/>
                  <a:gd name="T36" fmla="*/ 26 w 1351"/>
                  <a:gd name="T37" fmla="*/ 453 h 1063"/>
                  <a:gd name="T38" fmla="*/ 9 w 1351"/>
                  <a:gd name="T39" fmla="*/ 530 h 1063"/>
                  <a:gd name="T40" fmla="*/ 1 w 1351"/>
                  <a:gd name="T41" fmla="*/ 610 h 1063"/>
                  <a:gd name="T42" fmla="*/ 3 w 1351"/>
                  <a:gd name="T43" fmla="*/ 693 h 1063"/>
                  <a:gd name="T44" fmla="*/ 15 w 1351"/>
                  <a:gd name="T45" fmla="*/ 775 h 1063"/>
                  <a:gd name="T46" fmla="*/ 36 w 1351"/>
                  <a:gd name="T47" fmla="*/ 852 h 1063"/>
                  <a:gd name="T48" fmla="*/ 65 w 1351"/>
                  <a:gd name="T49" fmla="*/ 927 h 1063"/>
                  <a:gd name="T50" fmla="*/ 103 w 1351"/>
                  <a:gd name="T51" fmla="*/ 996 h 1063"/>
                  <a:gd name="T52" fmla="*/ 147 w 1351"/>
                  <a:gd name="T53" fmla="*/ 1051 h 1063"/>
                  <a:gd name="T54" fmla="*/ 126 w 1351"/>
                  <a:gd name="T55" fmla="*/ 1019 h 1063"/>
                  <a:gd name="T56" fmla="*/ 84 w 1351"/>
                  <a:gd name="T57" fmla="*/ 946 h 1063"/>
                  <a:gd name="T58" fmla="*/ 48 w 1351"/>
                  <a:gd name="T59" fmla="*/ 867 h 1063"/>
                  <a:gd name="T60" fmla="*/ 24 w 1351"/>
                  <a:gd name="T61" fmla="*/ 785 h 1063"/>
                  <a:gd name="T62" fmla="*/ 11 w 1351"/>
                  <a:gd name="T63" fmla="*/ 697 h 1063"/>
                  <a:gd name="T64" fmla="*/ 9 w 1351"/>
                  <a:gd name="T65" fmla="*/ 608 h 1063"/>
                  <a:gd name="T66" fmla="*/ 17 w 1351"/>
                  <a:gd name="T67" fmla="*/ 528 h 1063"/>
                  <a:gd name="T68" fmla="*/ 34 w 1351"/>
                  <a:gd name="T69" fmla="*/ 449 h 1063"/>
                  <a:gd name="T70" fmla="*/ 61 w 1351"/>
                  <a:gd name="T71" fmla="*/ 374 h 1063"/>
                  <a:gd name="T72" fmla="*/ 96 w 1351"/>
                  <a:gd name="T73" fmla="*/ 305 h 1063"/>
                  <a:gd name="T74" fmla="*/ 138 w 1351"/>
                  <a:gd name="T75" fmla="*/ 240 h 1063"/>
                  <a:gd name="T76" fmla="*/ 188 w 1351"/>
                  <a:gd name="T77" fmla="*/ 180 h 1063"/>
                  <a:gd name="T78" fmla="*/ 243 w 1351"/>
                  <a:gd name="T79" fmla="*/ 127 h 1063"/>
                  <a:gd name="T80" fmla="*/ 307 w 1351"/>
                  <a:gd name="T81" fmla="*/ 79 h 1063"/>
                  <a:gd name="T82" fmla="*/ 374 w 1351"/>
                  <a:gd name="T83" fmla="*/ 40 h 1063"/>
                  <a:gd name="T84" fmla="*/ 445 w 1351"/>
                  <a:gd name="T85" fmla="*/ 8 h 1063"/>
                  <a:gd name="T86" fmla="*/ 445 w 1351"/>
                  <a:gd name="T87" fmla="*/ 2 h 10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51"/>
                  <a:gd name="T133" fmla="*/ 0 h 1063"/>
                  <a:gd name="T134" fmla="*/ 1351 w 1351"/>
                  <a:gd name="T135" fmla="*/ 1063 h 106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51" h="1063">
                    <a:moveTo>
                      <a:pt x="1351" y="581"/>
                    </a:moveTo>
                    <a:lnTo>
                      <a:pt x="1347" y="545"/>
                    </a:lnTo>
                    <a:lnTo>
                      <a:pt x="1341" y="507"/>
                    </a:lnTo>
                    <a:lnTo>
                      <a:pt x="1332" y="470"/>
                    </a:lnTo>
                    <a:lnTo>
                      <a:pt x="1322" y="436"/>
                    </a:lnTo>
                    <a:lnTo>
                      <a:pt x="1311" y="399"/>
                    </a:lnTo>
                    <a:lnTo>
                      <a:pt x="1297" y="367"/>
                    </a:lnTo>
                    <a:lnTo>
                      <a:pt x="1282" y="332"/>
                    </a:lnTo>
                    <a:lnTo>
                      <a:pt x="1265" y="301"/>
                    </a:lnTo>
                    <a:lnTo>
                      <a:pt x="1245" y="271"/>
                    </a:lnTo>
                    <a:lnTo>
                      <a:pt x="1224" y="240"/>
                    </a:lnTo>
                    <a:lnTo>
                      <a:pt x="1203" y="211"/>
                    </a:lnTo>
                    <a:lnTo>
                      <a:pt x="1180" y="184"/>
                    </a:lnTo>
                    <a:lnTo>
                      <a:pt x="1155" y="157"/>
                    </a:lnTo>
                    <a:lnTo>
                      <a:pt x="1128" y="132"/>
                    </a:lnTo>
                    <a:lnTo>
                      <a:pt x="1101" y="109"/>
                    </a:lnTo>
                    <a:lnTo>
                      <a:pt x="1073" y="88"/>
                    </a:lnTo>
                    <a:lnTo>
                      <a:pt x="1057" y="83"/>
                    </a:lnTo>
                    <a:lnTo>
                      <a:pt x="1044" y="77"/>
                    </a:lnTo>
                    <a:lnTo>
                      <a:pt x="1075" y="100"/>
                    </a:lnTo>
                    <a:lnTo>
                      <a:pt x="1105" y="123"/>
                    </a:lnTo>
                    <a:lnTo>
                      <a:pt x="1134" y="150"/>
                    </a:lnTo>
                    <a:lnTo>
                      <a:pt x="1163" y="177"/>
                    </a:lnTo>
                    <a:lnTo>
                      <a:pt x="1188" y="205"/>
                    </a:lnTo>
                    <a:lnTo>
                      <a:pt x="1213" y="236"/>
                    </a:lnTo>
                    <a:lnTo>
                      <a:pt x="1236" y="269"/>
                    </a:lnTo>
                    <a:lnTo>
                      <a:pt x="1255" y="301"/>
                    </a:lnTo>
                    <a:lnTo>
                      <a:pt x="1274" y="336"/>
                    </a:lnTo>
                    <a:lnTo>
                      <a:pt x="1292" y="372"/>
                    </a:lnTo>
                    <a:lnTo>
                      <a:pt x="1305" y="409"/>
                    </a:lnTo>
                    <a:lnTo>
                      <a:pt x="1318" y="445"/>
                    </a:lnTo>
                    <a:lnTo>
                      <a:pt x="1328" y="485"/>
                    </a:lnTo>
                    <a:lnTo>
                      <a:pt x="1336" y="524"/>
                    </a:lnTo>
                    <a:lnTo>
                      <a:pt x="1341" y="564"/>
                    </a:lnTo>
                    <a:lnTo>
                      <a:pt x="1345" y="606"/>
                    </a:lnTo>
                    <a:lnTo>
                      <a:pt x="1349" y="595"/>
                    </a:lnTo>
                    <a:lnTo>
                      <a:pt x="1351" y="581"/>
                    </a:lnTo>
                    <a:close/>
                    <a:moveTo>
                      <a:pt x="445" y="2"/>
                    </a:moveTo>
                    <a:lnTo>
                      <a:pt x="420" y="10"/>
                    </a:lnTo>
                    <a:lnTo>
                      <a:pt x="397" y="21"/>
                    </a:lnTo>
                    <a:lnTo>
                      <a:pt x="374" y="31"/>
                    </a:lnTo>
                    <a:lnTo>
                      <a:pt x="351" y="44"/>
                    </a:lnTo>
                    <a:lnTo>
                      <a:pt x="307" y="69"/>
                    </a:lnTo>
                    <a:lnTo>
                      <a:pt x="266" y="100"/>
                    </a:lnTo>
                    <a:lnTo>
                      <a:pt x="226" y="132"/>
                    </a:lnTo>
                    <a:lnTo>
                      <a:pt x="190" y="167"/>
                    </a:lnTo>
                    <a:lnTo>
                      <a:pt x="157" y="205"/>
                    </a:lnTo>
                    <a:lnTo>
                      <a:pt x="124" y="246"/>
                    </a:lnTo>
                    <a:lnTo>
                      <a:pt x="111" y="267"/>
                    </a:lnTo>
                    <a:lnTo>
                      <a:pt x="97" y="288"/>
                    </a:lnTo>
                    <a:lnTo>
                      <a:pt x="84" y="309"/>
                    </a:lnTo>
                    <a:lnTo>
                      <a:pt x="72" y="332"/>
                    </a:lnTo>
                    <a:lnTo>
                      <a:pt x="61" y="355"/>
                    </a:lnTo>
                    <a:lnTo>
                      <a:pt x="51" y="380"/>
                    </a:lnTo>
                    <a:lnTo>
                      <a:pt x="42" y="403"/>
                    </a:lnTo>
                    <a:lnTo>
                      <a:pt x="34" y="428"/>
                    </a:lnTo>
                    <a:lnTo>
                      <a:pt x="26" y="453"/>
                    </a:lnTo>
                    <a:lnTo>
                      <a:pt x="19" y="478"/>
                    </a:lnTo>
                    <a:lnTo>
                      <a:pt x="13" y="503"/>
                    </a:lnTo>
                    <a:lnTo>
                      <a:pt x="9" y="530"/>
                    </a:lnTo>
                    <a:lnTo>
                      <a:pt x="5" y="556"/>
                    </a:lnTo>
                    <a:lnTo>
                      <a:pt x="1" y="583"/>
                    </a:lnTo>
                    <a:lnTo>
                      <a:pt x="1" y="610"/>
                    </a:lnTo>
                    <a:lnTo>
                      <a:pt x="0" y="637"/>
                    </a:lnTo>
                    <a:lnTo>
                      <a:pt x="1" y="666"/>
                    </a:lnTo>
                    <a:lnTo>
                      <a:pt x="3" y="693"/>
                    </a:lnTo>
                    <a:lnTo>
                      <a:pt x="5" y="720"/>
                    </a:lnTo>
                    <a:lnTo>
                      <a:pt x="9" y="748"/>
                    </a:lnTo>
                    <a:lnTo>
                      <a:pt x="15" y="775"/>
                    </a:lnTo>
                    <a:lnTo>
                      <a:pt x="21" y="800"/>
                    </a:lnTo>
                    <a:lnTo>
                      <a:pt x="26" y="827"/>
                    </a:lnTo>
                    <a:lnTo>
                      <a:pt x="36" y="852"/>
                    </a:lnTo>
                    <a:lnTo>
                      <a:pt x="44" y="877"/>
                    </a:lnTo>
                    <a:lnTo>
                      <a:pt x="55" y="902"/>
                    </a:lnTo>
                    <a:lnTo>
                      <a:pt x="65" y="927"/>
                    </a:lnTo>
                    <a:lnTo>
                      <a:pt x="76" y="950"/>
                    </a:lnTo>
                    <a:lnTo>
                      <a:pt x="90" y="973"/>
                    </a:lnTo>
                    <a:lnTo>
                      <a:pt x="103" y="996"/>
                    </a:lnTo>
                    <a:lnTo>
                      <a:pt x="119" y="1019"/>
                    </a:lnTo>
                    <a:lnTo>
                      <a:pt x="134" y="1040"/>
                    </a:lnTo>
                    <a:lnTo>
                      <a:pt x="147" y="1051"/>
                    </a:lnTo>
                    <a:lnTo>
                      <a:pt x="161" y="1063"/>
                    </a:lnTo>
                    <a:lnTo>
                      <a:pt x="143" y="1042"/>
                    </a:lnTo>
                    <a:lnTo>
                      <a:pt x="126" y="1019"/>
                    </a:lnTo>
                    <a:lnTo>
                      <a:pt x="111" y="996"/>
                    </a:lnTo>
                    <a:lnTo>
                      <a:pt x="97" y="971"/>
                    </a:lnTo>
                    <a:lnTo>
                      <a:pt x="84" y="946"/>
                    </a:lnTo>
                    <a:lnTo>
                      <a:pt x="71" y="921"/>
                    </a:lnTo>
                    <a:lnTo>
                      <a:pt x="59" y="894"/>
                    </a:lnTo>
                    <a:lnTo>
                      <a:pt x="48" y="867"/>
                    </a:lnTo>
                    <a:lnTo>
                      <a:pt x="40" y="840"/>
                    </a:lnTo>
                    <a:lnTo>
                      <a:pt x="30" y="812"/>
                    </a:lnTo>
                    <a:lnTo>
                      <a:pt x="24" y="785"/>
                    </a:lnTo>
                    <a:lnTo>
                      <a:pt x="19" y="756"/>
                    </a:lnTo>
                    <a:lnTo>
                      <a:pt x="13" y="727"/>
                    </a:lnTo>
                    <a:lnTo>
                      <a:pt x="11" y="697"/>
                    </a:lnTo>
                    <a:lnTo>
                      <a:pt x="9" y="668"/>
                    </a:lnTo>
                    <a:lnTo>
                      <a:pt x="7" y="637"/>
                    </a:lnTo>
                    <a:lnTo>
                      <a:pt x="9" y="608"/>
                    </a:lnTo>
                    <a:lnTo>
                      <a:pt x="9" y="581"/>
                    </a:lnTo>
                    <a:lnTo>
                      <a:pt x="13" y="555"/>
                    </a:lnTo>
                    <a:lnTo>
                      <a:pt x="17" y="528"/>
                    </a:lnTo>
                    <a:lnTo>
                      <a:pt x="21" y="501"/>
                    </a:lnTo>
                    <a:lnTo>
                      <a:pt x="26" y="474"/>
                    </a:lnTo>
                    <a:lnTo>
                      <a:pt x="34" y="449"/>
                    </a:lnTo>
                    <a:lnTo>
                      <a:pt x="42" y="424"/>
                    </a:lnTo>
                    <a:lnTo>
                      <a:pt x="51" y="399"/>
                    </a:lnTo>
                    <a:lnTo>
                      <a:pt x="61" y="374"/>
                    </a:lnTo>
                    <a:lnTo>
                      <a:pt x="72" y="351"/>
                    </a:lnTo>
                    <a:lnTo>
                      <a:pt x="84" y="328"/>
                    </a:lnTo>
                    <a:lnTo>
                      <a:pt x="96" y="305"/>
                    </a:lnTo>
                    <a:lnTo>
                      <a:pt x="109" y="282"/>
                    </a:lnTo>
                    <a:lnTo>
                      <a:pt x="124" y="261"/>
                    </a:lnTo>
                    <a:lnTo>
                      <a:pt x="138" y="240"/>
                    </a:lnTo>
                    <a:lnTo>
                      <a:pt x="155" y="219"/>
                    </a:lnTo>
                    <a:lnTo>
                      <a:pt x="170" y="200"/>
                    </a:lnTo>
                    <a:lnTo>
                      <a:pt x="188" y="180"/>
                    </a:lnTo>
                    <a:lnTo>
                      <a:pt x="207" y="161"/>
                    </a:lnTo>
                    <a:lnTo>
                      <a:pt x="224" y="144"/>
                    </a:lnTo>
                    <a:lnTo>
                      <a:pt x="243" y="127"/>
                    </a:lnTo>
                    <a:lnTo>
                      <a:pt x="264" y="109"/>
                    </a:lnTo>
                    <a:lnTo>
                      <a:pt x="286" y="94"/>
                    </a:lnTo>
                    <a:lnTo>
                      <a:pt x="307" y="79"/>
                    </a:lnTo>
                    <a:lnTo>
                      <a:pt x="328" y="65"/>
                    </a:lnTo>
                    <a:lnTo>
                      <a:pt x="351" y="52"/>
                    </a:lnTo>
                    <a:lnTo>
                      <a:pt x="374" y="40"/>
                    </a:lnTo>
                    <a:lnTo>
                      <a:pt x="397" y="29"/>
                    </a:lnTo>
                    <a:lnTo>
                      <a:pt x="422" y="17"/>
                    </a:lnTo>
                    <a:lnTo>
                      <a:pt x="445" y="8"/>
                    </a:lnTo>
                    <a:lnTo>
                      <a:pt x="470" y="0"/>
                    </a:lnTo>
                    <a:lnTo>
                      <a:pt x="458" y="0"/>
                    </a:lnTo>
                    <a:lnTo>
                      <a:pt x="445" y="2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6" name="Freeform 1284">
                <a:extLst>
                  <a:ext uri="{FF2B5EF4-FFF2-40B4-BE49-F238E27FC236}">
                    <a16:creationId xmlns:a16="http://schemas.microsoft.com/office/drawing/2014/main" id="{E6106183-F1A9-44EF-AC1B-C590F0A9C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2" y="1752"/>
                <a:ext cx="1346" cy="1071"/>
              </a:xfrm>
              <a:custGeom>
                <a:avLst/>
                <a:gdLst>
                  <a:gd name="T0" fmla="*/ 1337 w 1346"/>
                  <a:gd name="T1" fmla="*/ 516 h 1071"/>
                  <a:gd name="T2" fmla="*/ 1306 w 1346"/>
                  <a:gd name="T3" fmla="*/ 403 h 1071"/>
                  <a:gd name="T4" fmla="*/ 1256 w 1346"/>
                  <a:gd name="T5" fmla="*/ 301 h 1071"/>
                  <a:gd name="T6" fmla="*/ 1193 w 1346"/>
                  <a:gd name="T7" fmla="*/ 207 h 1071"/>
                  <a:gd name="T8" fmla="*/ 1114 w 1346"/>
                  <a:gd name="T9" fmla="*/ 127 h 1071"/>
                  <a:gd name="T10" fmla="*/ 1041 w 1346"/>
                  <a:gd name="T11" fmla="*/ 77 h 1071"/>
                  <a:gd name="T12" fmla="*/ 1093 w 1346"/>
                  <a:gd name="T13" fmla="*/ 119 h 1071"/>
                  <a:gd name="T14" fmla="*/ 1179 w 1346"/>
                  <a:gd name="T15" fmla="*/ 203 h 1071"/>
                  <a:gd name="T16" fmla="*/ 1250 w 1346"/>
                  <a:gd name="T17" fmla="*/ 303 h 1071"/>
                  <a:gd name="T18" fmla="*/ 1300 w 1346"/>
                  <a:gd name="T19" fmla="*/ 413 h 1071"/>
                  <a:gd name="T20" fmla="*/ 1331 w 1346"/>
                  <a:gd name="T21" fmla="*/ 533 h 1071"/>
                  <a:gd name="T22" fmla="*/ 1342 w 1346"/>
                  <a:gd name="T23" fmla="*/ 606 h 1071"/>
                  <a:gd name="T24" fmla="*/ 430 w 1346"/>
                  <a:gd name="T25" fmla="*/ 10 h 1071"/>
                  <a:gd name="T26" fmla="*/ 359 w 1346"/>
                  <a:gd name="T27" fmla="*/ 42 h 1071"/>
                  <a:gd name="T28" fmla="*/ 294 w 1346"/>
                  <a:gd name="T29" fmla="*/ 81 h 1071"/>
                  <a:gd name="T30" fmla="*/ 233 w 1346"/>
                  <a:gd name="T31" fmla="*/ 129 h 1071"/>
                  <a:gd name="T32" fmla="*/ 177 w 1346"/>
                  <a:gd name="T33" fmla="*/ 182 h 1071"/>
                  <a:gd name="T34" fmla="*/ 129 w 1346"/>
                  <a:gd name="T35" fmla="*/ 242 h 1071"/>
                  <a:gd name="T36" fmla="*/ 87 w 1346"/>
                  <a:gd name="T37" fmla="*/ 307 h 1071"/>
                  <a:gd name="T38" fmla="*/ 52 w 1346"/>
                  <a:gd name="T39" fmla="*/ 376 h 1071"/>
                  <a:gd name="T40" fmla="*/ 27 w 1346"/>
                  <a:gd name="T41" fmla="*/ 451 h 1071"/>
                  <a:gd name="T42" fmla="*/ 10 w 1346"/>
                  <a:gd name="T43" fmla="*/ 528 h 1071"/>
                  <a:gd name="T44" fmla="*/ 2 w 1346"/>
                  <a:gd name="T45" fmla="*/ 608 h 1071"/>
                  <a:gd name="T46" fmla="*/ 4 w 1346"/>
                  <a:gd name="T47" fmla="*/ 695 h 1071"/>
                  <a:gd name="T48" fmla="*/ 16 w 1346"/>
                  <a:gd name="T49" fmla="*/ 779 h 1071"/>
                  <a:gd name="T50" fmla="*/ 39 w 1346"/>
                  <a:gd name="T51" fmla="*/ 862 h 1071"/>
                  <a:gd name="T52" fmla="*/ 71 w 1346"/>
                  <a:gd name="T53" fmla="*/ 938 h 1071"/>
                  <a:gd name="T54" fmla="*/ 114 w 1346"/>
                  <a:gd name="T55" fmla="*/ 1009 h 1071"/>
                  <a:gd name="T56" fmla="*/ 158 w 1346"/>
                  <a:gd name="T57" fmla="*/ 1063 h 1071"/>
                  <a:gd name="T58" fmla="*/ 135 w 1346"/>
                  <a:gd name="T59" fmla="*/ 1027 h 1071"/>
                  <a:gd name="T60" fmla="*/ 87 w 1346"/>
                  <a:gd name="T61" fmla="*/ 952 h 1071"/>
                  <a:gd name="T62" fmla="*/ 52 w 1346"/>
                  <a:gd name="T63" fmla="*/ 873 h 1071"/>
                  <a:gd name="T64" fmla="*/ 25 w 1346"/>
                  <a:gd name="T65" fmla="*/ 787 h 1071"/>
                  <a:gd name="T66" fmla="*/ 12 w 1346"/>
                  <a:gd name="T67" fmla="*/ 698 h 1071"/>
                  <a:gd name="T68" fmla="*/ 8 w 1346"/>
                  <a:gd name="T69" fmla="*/ 608 h 1071"/>
                  <a:gd name="T70" fmla="*/ 18 w 1346"/>
                  <a:gd name="T71" fmla="*/ 526 h 1071"/>
                  <a:gd name="T72" fmla="*/ 35 w 1346"/>
                  <a:gd name="T73" fmla="*/ 447 h 1071"/>
                  <a:gd name="T74" fmla="*/ 62 w 1346"/>
                  <a:gd name="T75" fmla="*/ 372 h 1071"/>
                  <a:gd name="T76" fmla="*/ 98 w 1346"/>
                  <a:gd name="T77" fmla="*/ 303 h 1071"/>
                  <a:gd name="T78" fmla="*/ 142 w 1346"/>
                  <a:gd name="T79" fmla="*/ 238 h 1071"/>
                  <a:gd name="T80" fmla="*/ 192 w 1346"/>
                  <a:gd name="T81" fmla="*/ 178 h 1071"/>
                  <a:gd name="T82" fmla="*/ 250 w 1346"/>
                  <a:gd name="T83" fmla="*/ 125 h 1071"/>
                  <a:gd name="T84" fmla="*/ 313 w 1346"/>
                  <a:gd name="T85" fmla="*/ 79 h 1071"/>
                  <a:gd name="T86" fmla="*/ 380 w 1346"/>
                  <a:gd name="T87" fmla="*/ 38 h 1071"/>
                  <a:gd name="T88" fmla="*/ 453 w 1346"/>
                  <a:gd name="T89" fmla="*/ 8 h 1071"/>
                  <a:gd name="T90" fmla="*/ 455 w 1346"/>
                  <a:gd name="T91" fmla="*/ 0 h 107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46"/>
                  <a:gd name="T139" fmla="*/ 0 h 1071"/>
                  <a:gd name="T140" fmla="*/ 1346 w 1346"/>
                  <a:gd name="T141" fmla="*/ 1071 h 107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46" h="1071">
                    <a:moveTo>
                      <a:pt x="1346" y="595"/>
                    </a:moveTo>
                    <a:lnTo>
                      <a:pt x="1342" y="555"/>
                    </a:lnTo>
                    <a:lnTo>
                      <a:pt x="1337" y="516"/>
                    </a:lnTo>
                    <a:lnTo>
                      <a:pt x="1327" y="478"/>
                    </a:lnTo>
                    <a:lnTo>
                      <a:pt x="1317" y="439"/>
                    </a:lnTo>
                    <a:lnTo>
                      <a:pt x="1306" y="403"/>
                    </a:lnTo>
                    <a:lnTo>
                      <a:pt x="1290" y="368"/>
                    </a:lnTo>
                    <a:lnTo>
                      <a:pt x="1275" y="334"/>
                    </a:lnTo>
                    <a:lnTo>
                      <a:pt x="1256" y="301"/>
                    </a:lnTo>
                    <a:lnTo>
                      <a:pt x="1237" y="269"/>
                    </a:lnTo>
                    <a:lnTo>
                      <a:pt x="1216" y="238"/>
                    </a:lnTo>
                    <a:lnTo>
                      <a:pt x="1193" y="207"/>
                    </a:lnTo>
                    <a:lnTo>
                      <a:pt x="1168" y="180"/>
                    </a:lnTo>
                    <a:lnTo>
                      <a:pt x="1141" y="154"/>
                    </a:lnTo>
                    <a:lnTo>
                      <a:pt x="1114" y="127"/>
                    </a:lnTo>
                    <a:lnTo>
                      <a:pt x="1085" y="104"/>
                    </a:lnTo>
                    <a:lnTo>
                      <a:pt x="1054" y="83"/>
                    </a:lnTo>
                    <a:lnTo>
                      <a:pt x="1041" y="77"/>
                    </a:lnTo>
                    <a:lnTo>
                      <a:pt x="1027" y="73"/>
                    </a:lnTo>
                    <a:lnTo>
                      <a:pt x="1060" y="96"/>
                    </a:lnTo>
                    <a:lnTo>
                      <a:pt x="1093" y="119"/>
                    </a:lnTo>
                    <a:lnTo>
                      <a:pt x="1123" y="146"/>
                    </a:lnTo>
                    <a:lnTo>
                      <a:pt x="1152" y="175"/>
                    </a:lnTo>
                    <a:lnTo>
                      <a:pt x="1179" y="203"/>
                    </a:lnTo>
                    <a:lnTo>
                      <a:pt x="1204" y="236"/>
                    </a:lnTo>
                    <a:lnTo>
                      <a:pt x="1227" y="269"/>
                    </a:lnTo>
                    <a:lnTo>
                      <a:pt x="1250" y="303"/>
                    </a:lnTo>
                    <a:lnTo>
                      <a:pt x="1269" y="338"/>
                    </a:lnTo>
                    <a:lnTo>
                      <a:pt x="1287" y="374"/>
                    </a:lnTo>
                    <a:lnTo>
                      <a:pt x="1300" y="413"/>
                    </a:lnTo>
                    <a:lnTo>
                      <a:pt x="1313" y="453"/>
                    </a:lnTo>
                    <a:lnTo>
                      <a:pt x="1323" y="493"/>
                    </a:lnTo>
                    <a:lnTo>
                      <a:pt x="1331" y="533"/>
                    </a:lnTo>
                    <a:lnTo>
                      <a:pt x="1337" y="576"/>
                    </a:lnTo>
                    <a:lnTo>
                      <a:pt x="1338" y="620"/>
                    </a:lnTo>
                    <a:lnTo>
                      <a:pt x="1342" y="606"/>
                    </a:lnTo>
                    <a:lnTo>
                      <a:pt x="1346" y="595"/>
                    </a:lnTo>
                    <a:close/>
                    <a:moveTo>
                      <a:pt x="455" y="0"/>
                    </a:moveTo>
                    <a:lnTo>
                      <a:pt x="430" y="10"/>
                    </a:lnTo>
                    <a:lnTo>
                      <a:pt x="407" y="19"/>
                    </a:lnTo>
                    <a:lnTo>
                      <a:pt x="382" y="31"/>
                    </a:lnTo>
                    <a:lnTo>
                      <a:pt x="359" y="42"/>
                    </a:lnTo>
                    <a:lnTo>
                      <a:pt x="336" y="54"/>
                    </a:lnTo>
                    <a:lnTo>
                      <a:pt x="315" y="67"/>
                    </a:lnTo>
                    <a:lnTo>
                      <a:pt x="294" y="81"/>
                    </a:lnTo>
                    <a:lnTo>
                      <a:pt x="273" y="96"/>
                    </a:lnTo>
                    <a:lnTo>
                      <a:pt x="252" y="111"/>
                    </a:lnTo>
                    <a:lnTo>
                      <a:pt x="233" y="129"/>
                    </a:lnTo>
                    <a:lnTo>
                      <a:pt x="213" y="146"/>
                    </a:lnTo>
                    <a:lnTo>
                      <a:pt x="196" y="163"/>
                    </a:lnTo>
                    <a:lnTo>
                      <a:pt x="177" y="182"/>
                    </a:lnTo>
                    <a:lnTo>
                      <a:pt x="160" y="201"/>
                    </a:lnTo>
                    <a:lnTo>
                      <a:pt x="144" y="221"/>
                    </a:lnTo>
                    <a:lnTo>
                      <a:pt x="129" y="242"/>
                    </a:lnTo>
                    <a:lnTo>
                      <a:pt x="114" y="263"/>
                    </a:lnTo>
                    <a:lnTo>
                      <a:pt x="100" y="284"/>
                    </a:lnTo>
                    <a:lnTo>
                      <a:pt x="87" y="307"/>
                    </a:lnTo>
                    <a:lnTo>
                      <a:pt x="75" y="330"/>
                    </a:lnTo>
                    <a:lnTo>
                      <a:pt x="64" y="353"/>
                    </a:lnTo>
                    <a:lnTo>
                      <a:pt x="52" y="376"/>
                    </a:lnTo>
                    <a:lnTo>
                      <a:pt x="43" y="401"/>
                    </a:lnTo>
                    <a:lnTo>
                      <a:pt x="35" y="426"/>
                    </a:lnTo>
                    <a:lnTo>
                      <a:pt x="27" y="451"/>
                    </a:lnTo>
                    <a:lnTo>
                      <a:pt x="20" y="476"/>
                    </a:lnTo>
                    <a:lnTo>
                      <a:pt x="14" y="503"/>
                    </a:lnTo>
                    <a:lnTo>
                      <a:pt x="10" y="528"/>
                    </a:lnTo>
                    <a:lnTo>
                      <a:pt x="6" y="555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7"/>
                    </a:lnTo>
                    <a:lnTo>
                      <a:pt x="2" y="666"/>
                    </a:lnTo>
                    <a:lnTo>
                      <a:pt x="4" y="695"/>
                    </a:lnTo>
                    <a:lnTo>
                      <a:pt x="6" y="723"/>
                    </a:lnTo>
                    <a:lnTo>
                      <a:pt x="10" y="752"/>
                    </a:lnTo>
                    <a:lnTo>
                      <a:pt x="16" y="779"/>
                    </a:lnTo>
                    <a:lnTo>
                      <a:pt x="23" y="808"/>
                    </a:lnTo>
                    <a:lnTo>
                      <a:pt x="31" y="835"/>
                    </a:lnTo>
                    <a:lnTo>
                      <a:pt x="39" y="862"/>
                    </a:lnTo>
                    <a:lnTo>
                      <a:pt x="48" y="886"/>
                    </a:lnTo>
                    <a:lnTo>
                      <a:pt x="60" y="913"/>
                    </a:lnTo>
                    <a:lnTo>
                      <a:pt x="71" y="938"/>
                    </a:lnTo>
                    <a:lnTo>
                      <a:pt x="85" y="961"/>
                    </a:lnTo>
                    <a:lnTo>
                      <a:pt x="98" y="986"/>
                    </a:lnTo>
                    <a:lnTo>
                      <a:pt x="114" y="1009"/>
                    </a:lnTo>
                    <a:lnTo>
                      <a:pt x="129" y="1032"/>
                    </a:lnTo>
                    <a:lnTo>
                      <a:pt x="146" y="1053"/>
                    </a:lnTo>
                    <a:lnTo>
                      <a:pt x="158" y="1063"/>
                    </a:lnTo>
                    <a:lnTo>
                      <a:pt x="169" y="1071"/>
                    </a:lnTo>
                    <a:lnTo>
                      <a:pt x="152" y="1050"/>
                    </a:lnTo>
                    <a:lnTo>
                      <a:pt x="135" y="1027"/>
                    </a:lnTo>
                    <a:lnTo>
                      <a:pt x="117" y="1002"/>
                    </a:lnTo>
                    <a:lnTo>
                      <a:pt x="102" y="977"/>
                    </a:lnTo>
                    <a:lnTo>
                      <a:pt x="87" y="952"/>
                    </a:lnTo>
                    <a:lnTo>
                      <a:pt x="75" y="927"/>
                    </a:lnTo>
                    <a:lnTo>
                      <a:pt x="62" y="900"/>
                    </a:lnTo>
                    <a:lnTo>
                      <a:pt x="52" y="873"/>
                    </a:lnTo>
                    <a:lnTo>
                      <a:pt x="41" y="844"/>
                    </a:lnTo>
                    <a:lnTo>
                      <a:pt x="33" y="815"/>
                    </a:lnTo>
                    <a:lnTo>
                      <a:pt x="25" y="787"/>
                    </a:lnTo>
                    <a:lnTo>
                      <a:pt x="20" y="758"/>
                    </a:lnTo>
                    <a:lnTo>
                      <a:pt x="14" y="729"/>
                    </a:lnTo>
                    <a:lnTo>
                      <a:pt x="12" y="698"/>
                    </a:lnTo>
                    <a:lnTo>
                      <a:pt x="10" y="668"/>
                    </a:lnTo>
                    <a:lnTo>
                      <a:pt x="8" y="637"/>
                    </a:lnTo>
                    <a:lnTo>
                      <a:pt x="8" y="608"/>
                    </a:lnTo>
                    <a:lnTo>
                      <a:pt x="10" y="581"/>
                    </a:lnTo>
                    <a:lnTo>
                      <a:pt x="14" y="555"/>
                    </a:lnTo>
                    <a:lnTo>
                      <a:pt x="18" y="526"/>
                    </a:lnTo>
                    <a:lnTo>
                      <a:pt x="21" y="501"/>
                    </a:lnTo>
                    <a:lnTo>
                      <a:pt x="29" y="474"/>
                    </a:lnTo>
                    <a:lnTo>
                      <a:pt x="35" y="447"/>
                    </a:lnTo>
                    <a:lnTo>
                      <a:pt x="45" y="422"/>
                    </a:lnTo>
                    <a:lnTo>
                      <a:pt x="52" y="397"/>
                    </a:lnTo>
                    <a:lnTo>
                      <a:pt x="62" y="372"/>
                    </a:lnTo>
                    <a:lnTo>
                      <a:pt x="73" y="349"/>
                    </a:lnTo>
                    <a:lnTo>
                      <a:pt x="85" y="326"/>
                    </a:lnTo>
                    <a:lnTo>
                      <a:pt x="98" y="303"/>
                    </a:lnTo>
                    <a:lnTo>
                      <a:pt x="112" y="280"/>
                    </a:lnTo>
                    <a:lnTo>
                      <a:pt x="127" y="259"/>
                    </a:lnTo>
                    <a:lnTo>
                      <a:pt x="142" y="238"/>
                    </a:lnTo>
                    <a:lnTo>
                      <a:pt x="158" y="217"/>
                    </a:lnTo>
                    <a:lnTo>
                      <a:pt x="175" y="198"/>
                    </a:lnTo>
                    <a:lnTo>
                      <a:pt x="192" y="178"/>
                    </a:lnTo>
                    <a:lnTo>
                      <a:pt x="210" y="159"/>
                    </a:lnTo>
                    <a:lnTo>
                      <a:pt x="229" y="142"/>
                    </a:lnTo>
                    <a:lnTo>
                      <a:pt x="250" y="125"/>
                    </a:lnTo>
                    <a:lnTo>
                      <a:pt x="269" y="107"/>
                    </a:lnTo>
                    <a:lnTo>
                      <a:pt x="290" y="92"/>
                    </a:lnTo>
                    <a:lnTo>
                      <a:pt x="313" y="79"/>
                    </a:lnTo>
                    <a:lnTo>
                      <a:pt x="334" y="63"/>
                    </a:lnTo>
                    <a:lnTo>
                      <a:pt x="357" y="52"/>
                    </a:lnTo>
                    <a:lnTo>
                      <a:pt x="380" y="38"/>
                    </a:lnTo>
                    <a:lnTo>
                      <a:pt x="405" y="29"/>
                    </a:lnTo>
                    <a:lnTo>
                      <a:pt x="428" y="17"/>
                    </a:lnTo>
                    <a:lnTo>
                      <a:pt x="453" y="8"/>
                    </a:lnTo>
                    <a:lnTo>
                      <a:pt x="480" y="0"/>
                    </a:lnTo>
                    <a:lnTo>
                      <a:pt x="467" y="0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7" name="Freeform 1285">
                <a:extLst>
                  <a:ext uri="{FF2B5EF4-FFF2-40B4-BE49-F238E27FC236}">
                    <a16:creationId xmlns:a16="http://schemas.microsoft.com/office/drawing/2014/main" id="{02785E06-E2D3-4E22-9766-FD2E961B6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6" y="1752"/>
                <a:ext cx="1338" cy="1076"/>
              </a:xfrm>
              <a:custGeom>
                <a:avLst/>
                <a:gdLst>
                  <a:gd name="T0" fmla="*/ 1329 w 1338"/>
                  <a:gd name="T1" fmla="*/ 524 h 1076"/>
                  <a:gd name="T2" fmla="*/ 1298 w 1338"/>
                  <a:gd name="T3" fmla="*/ 409 h 1076"/>
                  <a:gd name="T4" fmla="*/ 1248 w 1338"/>
                  <a:gd name="T5" fmla="*/ 301 h 1076"/>
                  <a:gd name="T6" fmla="*/ 1181 w 1338"/>
                  <a:gd name="T7" fmla="*/ 205 h 1076"/>
                  <a:gd name="T8" fmla="*/ 1098 w 1338"/>
                  <a:gd name="T9" fmla="*/ 123 h 1076"/>
                  <a:gd name="T10" fmla="*/ 1023 w 1338"/>
                  <a:gd name="T11" fmla="*/ 73 h 1076"/>
                  <a:gd name="T12" fmla="*/ 1079 w 1338"/>
                  <a:gd name="T13" fmla="*/ 117 h 1076"/>
                  <a:gd name="T14" fmla="*/ 1169 w 1338"/>
                  <a:gd name="T15" fmla="*/ 203 h 1076"/>
                  <a:gd name="T16" fmla="*/ 1242 w 1338"/>
                  <a:gd name="T17" fmla="*/ 305 h 1076"/>
                  <a:gd name="T18" fmla="*/ 1294 w 1338"/>
                  <a:gd name="T19" fmla="*/ 418 h 1076"/>
                  <a:gd name="T20" fmla="*/ 1325 w 1338"/>
                  <a:gd name="T21" fmla="*/ 545 h 1076"/>
                  <a:gd name="T22" fmla="*/ 1334 w 1338"/>
                  <a:gd name="T23" fmla="*/ 620 h 1076"/>
                  <a:gd name="T24" fmla="*/ 438 w 1338"/>
                  <a:gd name="T25" fmla="*/ 8 h 1076"/>
                  <a:gd name="T26" fmla="*/ 367 w 1338"/>
                  <a:gd name="T27" fmla="*/ 40 h 1076"/>
                  <a:gd name="T28" fmla="*/ 300 w 1338"/>
                  <a:gd name="T29" fmla="*/ 79 h 1076"/>
                  <a:gd name="T30" fmla="*/ 236 w 1338"/>
                  <a:gd name="T31" fmla="*/ 127 h 1076"/>
                  <a:gd name="T32" fmla="*/ 181 w 1338"/>
                  <a:gd name="T33" fmla="*/ 180 h 1076"/>
                  <a:gd name="T34" fmla="*/ 131 w 1338"/>
                  <a:gd name="T35" fmla="*/ 240 h 1076"/>
                  <a:gd name="T36" fmla="*/ 89 w 1338"/>
                  <a:gd name="T37" fmla="*/ 305 h 1076"/>
                  <a:gd name="T38" fmla="*/ 54 w 1338"/>
                  <a:gd name="T39" fmla="*/ 374 h 1076"/>
                  <a:gd name="T40" fmla="*/ 27 w 1338"/>
                  <a:gd name="T41" fmla="*/ 449 h 1076"/>
                  <a:gd name="T42" fmla="*/ 10 w 1338"/>
                  <a:gd name="T43" fmla="*/ 528 h 1076"/>
                  <a:gd name="T44" fmla="*/ 2 w 1338"/>
                  <a:gd name="T45" fmla="*/ 608 h 1076"/>
                  <a:gd name="T46" fmla="*/ 4 w 1338"/>
                  <a:gd name="T47" fmla="*/ 697 h 1076"/>
                  <a:gd name="T48" fmla="*/ 17 w 1338"/>
                  <a:gd name="T49" fmla="*/ 785 h 1076"/>
                  <a:gd name="T50" fmla="*/ 41 w 1338"/>
                  <a:gd name="T51" fmla="*/ 867 h 1076"/>
                  <a:gd name="T52" fmla="*/ 77 w 1338"/>
                  <a:gd name="T53" fmla="*/ 946 h 1076"/>
                  <a:gd name="T54" fmla="*/ 119 w 1338"/>
                  <a:gd name="T55" fmla="*/ 1019 h 1076"/>
                  <a:gd name="T56" fmla="*/ 165 w 1338"/>
                  <a:gd name="T57" fmla="*/ 1071 h 1076"/>
                  <a:gd name="T58" fmla="*/ 138 w 1338"/>
                  <a:gd name="T59" fmla="*/ 1032 h 1076"/>
                  <a:gd name="T60" fmla="*/ 90 w 1338"/>
                  <a:gd name="T61" fmla="*/ 957 h 1076"/>
                  <a:gd name="T62" fmla="*/ 52 w 1338"/>
                  <a:gd name="T63" fmla="*/ 877 h 1076"/>
                  <a:gd name="T64" fmla="*/ 25 w 1338"/>
                  <a:gd name="T65" fmla="*/ 791 h 1076"/>
                  <a:gd name="T66" fmla="*/ 12 w 1338"/>
                  <a:gd name="T67" fmla="*/ 700 h 1076"/>
                  <a:gd name="T68" fmla="*/ 8 w 1338"/>
                  <a:gd name="T69" fmla="*/ 608 h 1076"/>
                  <a:gd name="T70" fmla="*/ 17 w 1338"/>
                  <a:gd name="T71" fmla="*/ 526 h 1076"/>
                  <a:gd name="T72" fmla="*/ 35 w 1338"/>
                  <a:gd name="T73" fmla="*/ 447 h 1076"/>
                  <a:gd name="T74" fmla="*/ 64 w 1338"/>
                  <a:gd name="T75" fmla="*/ 372 h 1076"/>
                  <a:gd name="T76" fmla="*/ 100 w 1338"/>
                  <a:gd name="T77" fmla="*/ 301 h 1076"/>
                  <a:gd name="T78" fmla="*/ 144 w 1338"/>
                  <a:gd name="T79" fmla="*/ 236 h 1076"/>
                  <a:gd name="T80" fmla="*/ 194 w 1338"/>
                  <a:gd name="T81" fmla="*/ 177 h 1076"/>
                  <a:gd name="T82" fmla="*/ 254 w 1338"/>
                  <a:gd name="T83" fmla="*/ 123 h 1076"/>
                  <a:gd name="T84" fmla="*/ 317 w 1338"/>
                  <a:gd name="T85" fmla="*/ 77 h 1076"/>
                  <a:gd name="T86" fmla="*/ 386 w 1338"/>
                  <a:gd name="T87" fmla="*/ 38 h 1076"/>
                  <a:gd name="T88" fmla="*/ 461 w 1338"/>
                  <a:gd name="T89" fmla="*/ 10 h 1076"/>
                  <a:gd name="T90" fmla="*/ 463 w 1338"/>
                  <a:gd name="T91" fmla="*/ 0 h 10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38"/>
                  <a:gd name="T139" fmla="*/ 0 h 1076"/>
                  <a:gd name="T140" fmla="*/ 1338 w 1338"/>
                  <a:gd name="T141" fmla="*/ 1076 h 10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38" h="1076">
                    <a:moveTo>
                      <a:pt x="1338" y="606"/>
                    </a:moveTo>
                    <a:lnTo>
                      <a:pt x="1334" y="564"/>
                    </a:lnTo>
                    <a:lnTo>
                      <a:pt x="1329" y="524"/>
                    </a:lnTo>
                    <a:lnTo>
                      <a:pt x="1321" y="485"/>
                    </a:lnTo>
                    <a:lnTo>
                      <a:pt x="1311" y="445"/>
                    </a:lnTo>
                    <a:lnTo>
                      <a:pt x="1298" y="409"/>
                    </a:lnTo>
                    <a:lnTo>
                      <a:pt x="1285" y="372"/>
                    </a:lnTo>
                    <a:lnTo>
                      <a:pt x="1267" y="336"/>
                    </a:lnTo>
                    <a:lnTo>
                      <a:pt x="1248" y="301"/>
                    </a:lnTo>
                    <a:lnTo>
                      <a:pt x="1229" y="269"/>
                    </a:lnTo>
                    <a:lnTo>
                      <a:pt x="1206" y="236"/>
                    </a:lnTo>
                    <a:lnTo>
                      <a:pt x="1181" y="205"/>
                    </a:lnTo>
                    <a:lnTo>
                      <a:pt x="1156" y="177"/>
                    </a:lnTo>
                    <a:lnTo>
                      <a:pt x="1127" y="150"/>
                    </a:lnTo>
                    <a:lnTo>
                      <a:pt x="1098" y="123"/>
                    </a:lnTo>
                    <a:lnTo>
                      <a:pt x="1068" y="100"/>
                    </a:lnTo>
                    <a:lnTo>
                      <a:pt x="1037" y="77"/>
                    </a:lnTo>
                    <a:lnTo>
                      <a:pt x="1023" y="73"/>
                    </a:lnTo>
                    <a:lnTo>
                      <a:pt x="1010" y="69"/>
                    </a:lnTo>
                    <a:lnTo>
                      <a:pt x="1045" y="92"/>
                    </a:lnTo>
                    <a:lnTo>
                      <a:pt x="1079" y="117"/>
                    </a:lnTo>
                    <a:lnTo>
                      <a:pt x="1110" y="144"/>
                    </a:lnTo>
                    <a:lnTo>
                      <a:pt x="1141" y="173"/>
                    </a:lnTo>
                    <a:lnTo>
                      <a:pt x="1169" y="203"/>
                    </a:lnTo>
                    <a:lnTo>
                      <a:pt x="1196" y="234"/>
                    </a:lnTo>
                    <a:lnTo>
                      <a:pt x="1219" y="269"/>
                    </a:lnTo>
                    <a:lnTo>
                      <a:pt x="1242" y="305"/>
                    </a:lnTo>
                    <a:lnTo>
                      <a:pt x="1261" y="342"/>
                    </a:lnTo>
                    <a:lnTo>
                      <a:pt x="1279" y="380"/>
                    </a:lnTo>
                    <a:lnTo>
                      <a:pt x="1294" y="418"/>
                    </a:lnTo>
                    <a:lnTo>
                      <a:pt x="1308" y="461"/>
                    </a:lnTo>
                    <a:lnTo>
                      <a:pt x="1317" y="501"/>
                    </a:lnTo>
                    <a:lnTo>
                      <a:pt x="1325" y="545"/>
                    </a:lnTo>
                    <a:lnTo>
                      <a:pt x="1331" y="587"/>
                    </a:lnTo>
                    <a:lnTo>
                      <a:pt x="1331" y="633"/>
                    </a:lnTo>
                    <a:lnTo>
                      <a:pt x="1334" y="620"/>
                    </a:lnTo>
                    <a:lnTo>
                      <a:pt x="1338" y="606"/>
                    </a:lnTo>
                    <a:close/>
                    <a:moveTo>
                      <a:pt x="463" y="0"/>
                    </a:moveTo>
                    <a:lnTo>
                      <a:pt x="438" y="8"/>
                    </a:lnTo>
                    <a:lnTo>
                      <a:pt x="415" y="17"/>
                    </a:lnTo>
                    <a:lnTo>
                      <a:pt x="390" y="29"/>
                    </a:lnTo>
                    <a:lnTo>
                      <a:pt x="367" y="40"/>
                    </a:lnTo>
                    <a:lnTo>
                      <a:pt x="344" y="52"/>
                    </a:lnTo>
                    <a:lnTo>
                      <a:pt x="321" y="65"/>
                    </a:lnTo>
                    <a:lnTo>
                      <a:pt x="300" y="79"/>
                    </a:lnTo>
                    <a:lnTo>
                      <a:pt x="279" y="94"/>
                    </a:lnTo>
                    <a:lnTo>
                      <a:pt x="257" y="109"/>
                    </a:lnTo>
                    <a:lnTo>
                      <a:pt x="236" y="127"/>
                    </a:lnTo>
                    <a:lnTo>
                      <a:pt x="217" y="144"/>
                    </a:lnTo>
                    <a:lnTo>
                      <a:pt x="200" y="161"/>
                    </a:lnTo>
                    <a:lnTo>
                      <a:pt x="181" y="180"/>
                    </a:lnTo>
                    <a:lnTo>
                      <a:pt x="163" y="200"/>
                    </a:lnTo>
                    <a:lnTo>
                      <a:pt x="148" y="219"/>
                    </a:lnTo>
                    <a:lnTo>
                      <a:pt x="131" y="240"/>
                    </a:lnTo>
                    <a:lnTo>
                      <a:pt x="117" y="261"/>
                    </a:lnTo>
                    <a:lnTo>
                      <a:pt x="102" y="282"/>
                    </a:lnTo>
                    <a:lnTo>
                      <a:pt x="89" y="305"/>
                    </a:lnTo>
                    <a:lnTo>
                      <a:pt x="77" y="328"/>
                    </a:lnTo>
                    <a:lnTo>
                      <a:pt x="65" y="351"/>
                    </a:lnTo>
                    <a:lnTo>
                      <a:pt x="54" y="374"/>
                    </a:lnTo>
                    <a:lnTo>
                      <a:pt x="44" y="399"/>
                    </a:lnTo>
                    <a:lnTo>
                      <a:pt x="35" y="424"/>
                    </a:lnTo>
                    <a:lnTo>
                      <a:pt x="27" y="449"/>
                    </a:lnTo>
                    <a:lnTo>
                      <a:pt x="19" y="474"/>
                    </a:lnTo>
                    <a:lnTo>
                      <a:pt x="14" y="501"/>
                    </a:lnTo>
                    <a:lnTo>
                      <a:pt x="10" y="528"/>
                    </a:lnTo>
                    <a:lnTo>
                      <a:pt x="6" y="555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7"/>
                    </a:lnTo>
                    <a:lnTo>
                      <a:pt x="2" y="668"/>
                    </a:lnTo>
                    <a:lnTo>
                      <a:pt x="4" y="697"/>
                    </a:lnTo>
                    <a:lnTo>
                      <a:pt x="6" y="727"/>
                    </a:lnTo>
                    <a:lnTo>
                      <a:pt x="12" y="756"/>
                    </a:lnTo>
                    <a:lnTo>
                      <a:pt x="17" y="785"/>
                    </a:lnTo>
                    <a:lnTo>
                      <a:pt x="23" y="812"/>
                    </a:lnTo>
                    <a:lnTo>
                      <a:pt x="33" y="840"/>
                    </a:lnTo>
                    <a:lnTo>
                      <a:pt x="41" y="867"/>
                    </a:lnTo>
                    <a:lnTo>
                      <a:pt x="52" y="894"/>
                    </a:lnTo>
                    <a:lnTo>
                      <a:pt x="64" y="921"/>
                    </a:lnTo>
                    <a:lnTo>
                      <a:pt x="77" y="946"/>
                    </a:lnTo>
                    <a:lnTo>
                      <a:pt x="90" y="971"/>
                    </a:lnTo>
                    <a:lnTo>
                      <a:pt x="104" y="996"/>
                    </a:lnTo>
                    <a:lnTo>
                      <a:pt x="119" y="1019"/>
                    </a:lnTo>
                    <a:lnTo>
                      <a:pt x="136" y="1042"/>
                    </a:lnTo>
                    <a:lnTo>
                      <a:pt x="154" y="1063"/>
                    </a:lnTo>
                    <a:lnTo>
                      <a:pt x="165" y="1071"/>
                    </a:lnTo>
                    <a:lnTo>
                      <a:pt x="177" y="1076"/>
                    </a:lnTo>
                    <a:lnTo>
                      <a:pt x="158" y="1055"/>
                    </a:lnTo>
                    <a:lnTo>
                      <a:pt x="138" y="1032"/>
                    </a:lnTo>
                    <a:lnTo>
                      <a:pt x="121" y="1007"/>
                    </a:lnTo>
                    <a:lnTo>
                      <a:pt x="106" y="982"/>
                    </a:lnTo>
                    <a:lnTo>
                      <a:pt x="90" y="957"/>
                    </a:lnTo>
                    <a:lnTo>
                      <a:pt x="77" y="931"/>
                    </a:lnTo>
                    <a:lnTo>
                      <a:pt x="64" y="904"/>
                    </a:lnTo>
                    <a:lnTo>
                      <a:pt x="52" y="877"/>
                    </a:lnTo>
                    <a:lnTo>
                      <a:pt x="42" y="848"/>
                    </a:lnTo>
                    <a:lnTo>
                      <a:pt x="33" y="819"/>
                    </a:lnTo>
                    <a:lnTo>
                      <a:pt x="25" y="791"/>
                    </a:lnTo>
                    <a:lnTo>
                      <a:pt x="19" y="760"/>
                    </a:lnTo>
                    <a:lnTo>
                      <a:pt x="14" y="731"/>
                    </a:lnTo>
                    <a:lnTo>
                      <a:pt x="12" y="700"/>
                    </a:lnTo>
                    <a:lnTo>
                      <a:pt x="8" y="668"/>
                    </a:lnTo>
                    <a:lnTo>
                      <a:pt x="8" y="637"/>
                    </a:lnTo>
                    <a:lnTo>
                      <a:pt x="8" y="608"/>
                    </a:lnTo>
                    <a:lnTo>
                      <a:pt x="10" y="581"/>
                    </a:lnTo>
                    <a:lnTo>
                      <a:pt x="14" y="553"/>
                    </a:lnTo>
                    <a:lnTo>
                      <a:pt x="17" y="526"/>
                    </a:lnTo>
                    <a:lnTo>
                      <a:pt x="23" y="499"/>
                    </a:lnTo>
                    <a:lnTo>
                      <a:pt x="29" y="472"/>
                    </a:lnTo>
                    <a:lnTo>
                      <a:pt x="35" y="447"/>
                    </a:lnTo>
                    <a:lnTo>
                      <a:pt x="44" y="422"/>
                    </a:lnTo>
                    <a:lnTo>
                      <a:pt x="54" y="395"/>
                    </a:lnTo>
                    <a:lnTo>
                      <a:pt x="64" y="372"/>
                    </a:lnTo>
                    <a:lnTo>
                      <a:pt x="75" y="347"/>
                    </a:lnTo>
                    <a:lnTo>
                      <a:pt x="87" y="324"/>
                    </a:lnTo>
                    <a:lnTo>
                      <a:pt x="100" y="301"/>
                    </a:lnTo>
                    <a:lnTo>
                      <a:pt x="113" y="278"/>
                    </a:lnTo>
                    <a:lnTo>
                      <a:pt x="129" y="257"/>
                    </a:lnTo>
                    <a:lnTo>
                      <a:pt x="144" y="236"/>
                    </a:lnTo>
                    <a:lnTo>
                      <a:pt x="160" y="215"/>
                    </a:lnTo>
                    <a:lnTo>
                      <a:pt x="177" y="196"/>
                    </a:lnTo>
                    <a:lnTo>
                      <a:pt x="194" y="177"/>
                    </a:lnTo>
                    <a:lnTo>
                      <a:pt x="213" y="157"/>
                    </a:lnTo>
                    <a:lnTo>
                      <a:pt x="232" y="140"/>
                    </a:lnTo>
                    <a:lnTo>
                      <a:pt x="254" y="123"/>
                    </a:lnTo>
                    <a:lnTo>
                      <a:pt x="273" y="107"/>
                    </a:lnTo>
                    <a:lnTo>
                      <a:pt x="296" y="92"/>
                    </a:lnTo>
                    <a:lnTo>
                      <a:pt x="317" y="77"/>
                    </a:lnTo>
                    <a:lnTo>
                      <a:pt x="340" y="63"/>
                    </a:lnTo>
                    <a:lnTo>
                      <a:pt x="363" y="50"/>
                    </a:lnTo>
                    <a:lnTo>
                      <a:pt x="386" y="38"/>
                    </a:lnTo>
                    <a:lnTo>
                      <a:pt x="411" y="27"/>
                    </a:lnTo>
                    <a:lnTo>
                      <a:pt x="436" y="17"/>
                    </a:lnTo>
                    <a:lnTo>
                      <a:pt x="461" y="10"/>
                    </a:lnTo>
                    <a:lnTo>
                      <a:pt x="486" y="0"/>
                    </a:lnTo>
                    <a:lnTo>
                      <a:pt x="474" y="0"/>
                    </a:lnTo>
                    <a:lnTo>
                      <a:pt x="463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8" name="Freeform 1286">
                <a:extLst>
                  <a:ext uri="{FF2B5EF4-FFF2-40B4-BE49-F238E27FC236}">
                    <a16:creationId xmlns:a16="http://schemas.microsoft.com/office/drawing/2014/main" id="{738809E9-F100-4212-9BA2-7D5BB3BE19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0" y="1752"/>
                <a:ext cx="1330" cy="1084"/>
              </a:xfrm>
              <a:custGeom>
                <a:avLst/>
                <a:gdLst>
                  <a:gd name="T0" fmla="*/ 1323 w 1330"/>
                  <a:gd name="T1" fmla="*/ 533 h 1084"/>
                  <a:gd name="T2" fmla="*/ 1292 w 1330"/>
                  <a:gd name="T3" fmla="*/ 413 h 1084"/>
                  <a:gd name="T4" fmla="*/ 1242 w 1330"/>
                  <a:gd name="T5" fmla="*/ 303 h 1084"/>
                  <a:gd name="T6" fmla="*/ 1171 w 1330"/>
                  <a:gd name="T7" fmla="*/ 203 h 1084"/>
                  <a:gd name="T8" fmla="*/ 1085 w 1330"/>
                  <a:gd name="T9" fmla="*/ 119 h 1084"/>
                  <a:gd name="T10" fmla="*/ 1006 w 1330"/>
                  <a:gd name="T11" fmla="*/ 69 h 1084"/>
                  <a:gd name="T12" fmla="*/ 1065 w 1330"/>
                  <a:gd name="T13" fmla="*/ 113 h 1084"/>
                  <a:gd name="T14" fmla="*/ 1158 w 1330"/>
                  <a:gd name="T15" fmla="*/ 200 h 1084"/>
                  <a:gd name="T16" fmla="*/ 1233 w 1330"/>
                  <a:gd name="T17" fmla="*/ 303 h 1084"/>
                  <a:gd name="T18" fmla="*/ 1286 w 1330"/>
                  <a:gd name="T19" fmla="*/ 418 h 1084"/>
                  <a:gd name="T20" fmla="*/ 1317 w 1330"/>
                  <a:gd name="T21" fmla="*/ 547 h 1084"/>
                  <a:gd name="T22" fmla="*/ 1325 w 1330"/>
                  <a:gd name="T23" fmla="*/ 641 h 1084"/>
                  <a:gd name="T24" fmla="*/ 1330 w 1330"/>
                  <a:gd name="T25" fmla="*/ 620 h 1084"/>
                  <a:gd name="T26" fmla="*/ 420 w 1330"/>
                  <a:gd name="T27" fmla="*/ 17 h 1084"/>
                  <a:gd name="T28" fmla="*/ 349 w 1330"/>
                  <a:gd name="T29" fmla="*/ 52 h 1084"/>
                  <a:gd name="T30" fmla="*/ 282 w 1330"/>
                  <a:gd name="T31" fmla="*/ 92 h 1084"/>
                  <a:gd name="T32" fmla="*/ 221 w 1330"/>
                  <a:gd name="T33" fmla="*/ 142 h 1084"/>
                  <a:gd name="T34" fmla="*/ 167 w 1330"/>
                  <a:gd name="T35" fmla="*/ 198 h 1084"/>
                  <a:gd name="T36" fmla="*/ 119 w 1330"/>
                  <a:gd name="T37" fmla="*/ 259 h 1084"/>
                  <a:gd name="T38" fmla="*/ 77 w 1330"/>
                  <a:gd name="T39" fmla="*/ 326 h 1084"/>
                  <a:gd name="T40" fmla="*/ 44 w 1330"/>
                  <a:gd name="T41" fmla="*/ 397 h 1084"/>
                  <a:gd name="T42" fmla="*/ 21 w 1330"/>
                  <a:gd name="T43" fmla="*/ 474 h 1084"/>
                  <a:gd name="T44" fmla="*/ 6 w 1330"/>
                  <a:gd name="T45" fmla="*/ 555 h 1084"/>
                  <a:gd name="T46" fmla="*/ 0 w 1330"/>
                  <a:gd name="T47" fmla="*/ 637 h 1084"/>
                  <a:gd name="T48" fmla="*/ 6 w 1330"/>
                  <a:gd name="T49" fmla="*/ 729 h 1084"/>
                  <a:gd name="T50" fmla="*/ 25 w 1330"/>
                  <a:gd name="T51" fmla="*/ 815 h 1084"/>
                  <a:gd name="T52" fmla="*/ 54 w 1330"/>
                  <a:gd name="T53" fmla="*/ 900 h 1084"/>
                  <a:gd name="T54" fmla="*/ 94 w 1330"/>
                  <a:gd name="T55" fmla="*/ 977 h 1084"/>
                  <a:gd name="T56" fmla="*/ 144 w 1330"/>
                  <a:gd name="T57" fmla="*/ 1050 h 1084"/>
                  <a:gd name="T58" fmla="*/ 175 w 1330"/>
                  <a:gd name="T59" fmla="*/ 1078 h 1084"/>
                  <a:gd name="T60" fmla="*/ 163 w 1330"/>
                  <a:gd name="T61" fmla="*/ 1063 h 1084"/>
                  <a:gd name="T62" fmla="*/ 109 w 1330"/>
                  <a:gd name="T63" fmla="*/ 990 h 1084"/>
                  <a:gd name="T64" fmla="*/ 67 w 1330"/>
                  <a:gd name="T65" fmla="*/ 909 h 1084"/>
                  <a:gd name="T66" fmla="*/ 35 w 1330"/>
                  <a:gd name="T67" fmla="*/ 823 h 1084"/>
                  <a:gd name="T68" fmla="*/ 15 w 1330"/>
                  <a:gd name="T69" fmla="*/ 733 h 1084"/>
                  <a:gd name="T70" fmla="*/ 8 w 1330"/>
                  <a:gd name="T71" fmla="*/ 637 h 1084"/>
                  <a:gd name="T72" fmla="*/ 13 w 1330"/>
                  <a:gd name="T73" fmla="*/ 553 h 1084"/>
                  <a:gd name="T74" fmla="*/ 29 w 1330"/>
                  <a:gd name="T75" fmla="*/ 472 h 1084"/>
                  <a:gd name="T76" fmla="*/ 54 w 1330"/>
                  <a:gd name="T77" fmla="*/ 395 h 1084"/>
                  <a:gd name="T78" fmla="*/ 88 w 1330"/>
                  <a:gd name="T79" fmla="*/ 322 h 1084"/>
                  <a:gd name="T80" fmla="*/ 129 w 1330"/>
                  <a:gd name="T81" fmla="*/ 255 h 1084"/>
                  <a:gd name="T82" fmla="*/ 179 w 1330"/>
                  <a:gd name="T83" fmla="*/ 194 h 1084"/>
                  <a:gd name="T84" fmla="*/ 236 w 1330"/>
                  <a:gd name="T85" fmla="*/ 138 h 1084"/>
                  <a:gd name="T86" fmla="*/ 300 w 1330"/>
                  <a:gd name="T87" fmla="*/ 90 h 1084"/>
                  <a:gd name="T88" fmla="*/ 367 w 1330"/>
                  <a:gd name="T89" fmla="*/ 50 h 1084"/>
                  <a:gd name="T90" fmla="*/ 442 w 1330"/>
                  <a:gd name="T91" fmla="*/ 17 h 1084"/>
                  <a:gd name="T92" fmla="*/ 482 w 1330"/>
                  <a:gd name="T93" fmla="*/ 0 h 108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30"/>
                  <a:gd name="T142" fmla="*/ 0 h 1084"/>
                  <a:gd name="T143" fmla="*/ 1330 w 1330"/>
                  <a:gd name="T144" fmla="*/ 1084 h 108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30" h="1084">
                    <a:moveTo>
                      <a:pt x="1330" y="620"/>
                    </a:moveTo>
                    <a:lnTo>
                      <a:pt x="1329" y="576"/>
                    </a:lnTo>
                    <a:lnTo>
                      <a:pt x="1323" y="533"/>
                    </a:lnTo>
                    <a:lnTo>
                      <a:pt x="1315" y="493"/>
                    </a:lnTo>
                    <a:lnTo>
                      <a:pt x="1305" y="453"/>
                    </a:lnTo>
                    <a:lnTo>
                      <a:pt x="1292" y="413"/>
                    </a:lnTo>
                    <a:lnTo>
                      <a:pt x="1279" y="374"/>
                    </a:lnTo>
                    <a:lnTo>
                      <a:pt x="1261" y="338"/>
                    </a:lnTo>
                    <a:lnTo>
                      <a:pt x="1242" y="303"/>
                    </a:lnTo>
                    <a:lnTo>
                      <a:pt x="1219" y="269"/>
                    </a:lnTo>
                    <a:lnTo>
                      <a:pt x="1196" y="236"/>
                    </a:lnTo>
                    <a:lnTo>
                      <a:pt x="1171" y="203"/>
                    </a:lnTo>
                    <a:lnTo>
                      <a:pt x="1144" y="175"/>
                    </a:lnTo>
                    <a:lnTo>
                      <a:pt x="1115" y="146"/>
                    </a:lnTo>
                    <a:lnTo>
                      <a:pt x="1085" y="119"/>
                    </a:lnTo>
                    <a:lnTo>
                      <a:pt x="1052" y="96"/>
                    </a:lnTo>
                    <a:lnTo>
                      <a:pt x="1019" y="73"/>
                    </a:lnTo>
                    <a:lnTo>
                      <a:pt x="1006" y="69"/>
                    </a:lnTo>
                    <a:lnTo>
                      <a:pt x="994" y="67"/>
                    </a:lnTo>
                    <a:lnTo>
                      <a:pt x="1031" y="88"/>
                    </a:lnTo>
                    <a:lnTo>
                      <a:pt x="1065" y="113"/>
                    </a:lnTo>
                    <a:lnTo>
                      <a:pt x="1098" y="140"/>
                    </a:lnTo>
                    <a:lnTo>
                      <a:pt x="1129" y="169"/>
                    </a:lnTo>
                    <a:lnTo>
                      <a:pt x="1158" y="200"/>
                    </a:lnTo>
                    <a:lnTo>
                      <a:pt x="1185" y="232"/>
                    </a:lnTo>
                    <a:lnTo>
                      <a:pt x="1209" y="267"/>
                    </a:lnTo>
                    <a:lnTo>
                      <a:pt x="1233" y="303"/>
                    </a:lnTo>
                    <a:lnTo>
                      <a:pt x="1254" y="340"/>
                    </a:lnTo>
                    <a:lnTo>
                      <a:pt x="1271" y="380"/>
                    </a:lnTo>
                    <a:lnTo>
                      <a:pt x="1286" y="418"/>
                    </a:lnTo>
                    <a:lnTo>
                      <a:pt x="1300" y="461"/>
                    </a:lnTo>
                    <a:lnTo>
                      <a:pt x="1309" y="503"/>
                    </a:lnTo>
                    <a:lnTo>
                      <a:pt x="1317" y="547"/>
                    </a:lnTo>
                    <a:lnTo>
                      <a:pt x="1323" y="591"/>
                    </a:lnTo>
                    <a:lnTo>
                      <a:pt x="1325" y="637"/>
                    </a:lnTo>
                    <a:lnTo>
                      <a:pt x="1325" y="641"/>
                    </a:lnTo>
                    <a:lnTo>
                      <a:pt x="1323" y="647"/>
                    </a:lnTo>
                    <a:lnTo>
                      <a:pt x="1327" y="633"/>
                    </a:lnTo>
                    <a:lnTo>
                      <a:pt x="1330" y="620"/>
                    </a:lnTo>
                    <a:close/>
                    <a:moveTo>
                      <a:pt x="472" y="0"/>
                    </a:moveTo>
                    <a:lnTo>
                      <a:pt x="445" y="8"/>
                    </a:lnTo>
                    <a:lnTo>
                      <a:pt x="420" y="17"/>
                    </a:lnTo>
                    <a:lnTo>
                      <a:pt x="397" y="29"/>
                    </a:lnTo>
                    <a:lnTo>
                      <a:pt x="372" y="38"/>
                    </a:lnTo>
                    <a:lnTo>
                      <a:pt x="349" y="52"/>
                    </a:lnTo>
                    <a:lnTo>
                      <a:pt x="326" y="63"/>
                    </a:lnTo>
                    <a:lnTo>
                      <a:pt x="305" y="79"/>
                    </a:lnTo>
                    <a:lnTo>
                      <a:pt x="282" y="92"/>
                    </a:lnTo>
                    <a:lnTo>
                      <a:pt x="261" y="107"/>
                    </a:lnTo>
                    <a:lnTo>
                      <a:pt x="242" y="125"/>
                    </a:lnTo>
                    <a:lnTo>
                      <a:pt x="221" y="142"/>
                    </a:lnTo>
                    <a:lnTo>
                      <a:pt x="202" y="159"/>
                    </a:lnTo>
                    <a:lnTo>
                      <a:pt x="184" y="178"/>
                    </a:lnTo>
                    <a:lnTo>
                      <a:pt x="167" y="198"/>
                    </a:lnTo>
                    <a:lnTo>
                      <a:pt x="150" y="217"/>
                    </a:lnTo>
                    <a:lnTo>
                      <a:pt x="134" y="238"/>
                    </a:lnTo>
                    <a:lnTo>
                      <a:pt x="119" y="259"/>
                    </a:lnTo>
                    <a:lnTo>
                      <a:pt x="104" y="280"/>
                    </a:lnTo>
                    <a:lnTo>
                      <a:pt x="90" y="303"/>
                    </a:lnTo>
                    <a:lnTo>
                      <a:pt x="77" y="326"/>
                    </a:lnTo>
                    <a:lnTo>
                      <a:pt x="65" y="349"/>
                    </a:lnTo>
                    <a:lnTo>
                      <a:pt x="54" y="372"/>
                    </a:lnTo>
                    <a:lnTo>
                      <a:pt x="44" y="397"/>
                    </a:lnTo>
                    <a:lnTo>
                      <a:pt x="37" y="422"/>
                    </a:lnTo>
                    <a:lnTo>
                      <a:pt x="27" y="447"/>
                    </a:lnTo>
                    <a:lnTo>
                      <a:pt x="21" y="474"/>
                    </a:lnTo>
                    <a:lnTo>
                      <a:pt x="13" y="501"/>
                    </a:lnTo>
                    <a:lnTo>
                      <a:pt x="10" y="526"/>
                    </a:lnTo>
                    <a:lnTo>
                      <a:pt x="6" y="555"/>
                    </a:lnTo>
                    <a:lnTo>
                      <a:pt x="2" y="581"/>
                    </a:lnTo>
                    <a:lnTo>
                      <a:pt x="0" y="608"/>
                    </a:lnTo>
                    <a:lnTo>
                      <a:pt x="0" y="637"/>
                    </a:lnTo>
                    <a:lnTo>
                      <a:pt x="2" y="668"/>
                    </a:lnTo>
                    <a:lnTo>
                      <a:pt x="4" y="698"/>
                    </a:lnTo>
                    <a:lnTo>
                      <a:pt x="6" y="729"/>
                    </a:lnTo>
                    <a:lnTo>
                      <a:pt x="12" y="758"/>
                    </a:lnTo>
                    <a:lnTo>
                      <a:pt x="17" y="787"/>
                    </a:lnTo>
                    <a:lnTo>
                      <a:pt x="25" y="815"/>
                    </a:lnTo>
                    <a:lnTo>
                      <a:pt x="33" y="844"/>
                    </a:lnTo>
                    <a:lnTo>
                      <a:pt x="44" y="873"/>
                    </a:lnTo>
                    <a:lnTo>
                      <a:pt x="54" y="900"/>
                    </a:lnTo>
                    <a:lnTo>
                      <a:pt x="67" y="927"/>
                    </a:lnTo>
                    <a:lnTo>
                      <a:pt x="79" y="952"/>
                    </a:lnTo>
                    <a:lnTo>
                      <a:pt x="94" y="977"/>
                    </a:lnTo>
                    <a:lnTo>
                      <a:pt x="109" y="1002"/>
                    </a:lnTo>
                    <a:lnTo>
                      <a:pt x="127" y="1027"/>
                    </a:lnTo>
                    <a:lnTo>
                      <a:pt x="144" y="1050"/>
                    </a:lnTo>
                    <a:lnTo>
                      <a:pt x="161" y="1071"/>
                    </a:lnTo>
                    <a:lnTo>
                      <a:pt x="167" y="1075"/>
                    </a:lnTo>
                    <a:lnTo>
                      <a:pt x="175" y="1078"/>
                    </a:lnTo>
                    <a:lnTo>
                      <a:pt x="179" y="1082"/>
                    </a:lnTo>
                    <a:lnTo>
                      <a:pt x="184" y="1084"/>
                    </a:lnTo>
                    <a:lnTo>
                      <a:pt x="163" y="1063"/>
                    </a:lnTo>
                    <a:lnTo>
                      <a:pt x="144" y="1038"/>
                    </a:lnTo>
                    <a:lnTo>
                      <a:pt x="127" y="1015"/>
                    </a:lnTo>
                    <a:lnTo>
                      <a:pt x="109" y="990"/>
                    </a:lnTo>
                    <a:lnTo>
                      <a:pt x="94" y="963"/>
                    </a:lnTo>
                    <a:lnTo>
                      <a:pt x="81" y="936"/>
                    </a:lnTo>
                    <a:lnTo>
                      <a:pt x="67" y="909"/>
                    </a:lnTo>
                    <a:lnTo>
                      <a:pt x="56" y="881"/>
                    </a:lnTo>
                    <a:lnTo>
                      <a:pt x="44" y="852"/>
                    </a:lnTo>
                    <a:lnTo>
                      <a:pt x="35" y="823"/>
                    </a:lnTo>
                    <a:lnTo>
                      <a:pt x="27" y="794"/>
                    </a:lnTo>
                    <a:lnTo>
                      <a:pt x="19" y="764"/>
                    </a:lnTo>
                    <a:lnTo>
                      <a:pt x="15" y="733"/>
                    </a:lnTo>
                    <a:lnTo>
                      <a:pt x="12" y="700"/>
                    </a:lnTo>
                    <a:lnTo>
                      <a:pt x="8" y="670"/>
                    </a:lnTo>
                    <a:lnTo>
                      <a:pt x="8" y="637"/>
                    </a:lnTo>
                    <a:lnTo>
                      <a:pt x="8" y="608"/>
                    </a:lnTo>
                    <a:lnTo>
                      <a:pt x="10" y="579"/>
                    </a:lnTo>
                    <a:lnTo>
                      <a:pt x="13" y="553"/>
                    </a:lnTo>
                    <a:lnTo>
                      <a:pt x="17" y="526"/>
                    </a:lnTo>
                    <a:lnTo>
                      <a:pt x="23" y="499"/>
                    </a:lnTo>
                    <a:lnTo>
                      <a:pt x="29" y="472"/>
                    </a:lnTo>
                    <a:lnTo>
                      <a:pt x="37" y="445"/>
                    </a:lnTo>
                    <a:lnTo>
                      <a:pt x="44" y="420"/>
                    </a:lnTo>
                    <a:lnTo>
                      <a:pt x="54" y="395"/>
                    </a:lnTo>
                    <a:lnTo>
                      <a:pt x="63" y="370"/>
                    </a:lnTo>
                    <a:lnTo>
                      <a:pt x="75" y="345"/>
                    </a:lnTo>
                    <a:lnTo>
                      <a:pt x="88" y="322"/>
                    </a:lnTo>
                    <a:lnTo>
                      <a:pt x="100" y="299"/>
                    </a:lnTo>
                    <a:lnTo>
                      <a:pt x="115" y="276"/>
                    </a:lnTo>
                    <a:lnTo>
                      <a:pt x="129" y="255"/>
                    </a:lnTo>
                    <a:lnTo>
                      <a:pt x="146" y="234"/>
                    </a:lnTo>
                    <a:lnTo>
                      <a:pt x="161" y="213"/>
                    </a:lnTo>
                    <a:lnTo>
                      <a:pt x="179" y="194"/>
                    </a:lnTo>
                    <a:lnTo>
                      <a:pt x="198" y="175"/>
                    </a:lnTo>
                    <a:lnTo>
                      <a:pt x="217" y="155"/>
                    </a:lnTo>
                    <a:lnTo>
                      <a:pt x="236" y="138"/>
                    </a:lnTo>
                    <a:lnTo>
                      <a:pt x="255" y="121"/>
                    </a:lnTo>
                    <a:lnTo>
                      <a:pt x="276" y="106"/>
                    </a:lnTo>
                    <a:lnTo>
                      <a:pt x="300" y="90"/>
                    </a:lnTo>
                    <a:lnTo>
                      <a:pt x="321" y="77"/>
                    </a:lnTo>
                    <a:lnTo>
                      <a:pt x="344" y="63"/>
                    </a:lnTo>
                    <a:lnTo>
                      <a:pt x="367" y="50"/>
                    </a:lnTo>
                    <a:lnTo>
                      <a:pt x="392" y="38"/>
                    </a:lnTo>
                    <a:lnTo>
                      <a:pt x="417" y="27"/>
                    </a:lnTo>
                    <a:lnTo>
                      <a:pt x="442" y="17"/>
                    </a:lnTo>
                    <a:lnTo>
                      <a:pt x="467" y="10"/>
                    </a:lnTo>
                    <a:lnTo>
                      <a:pt x="493" y="2"/>
                    </a:lnTo>
                    <a:lnTo>
                      <a:pt x="482" y="0"/>
                    </a:lnTo>
                    <a:lnTo>
                      <a:pt x="472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9" name="Freeform 1287">
                <a:extLst>
                  <a:ext uri="{FF2B5EF4-FFF2-40B4-BE49-F238E27FC236}">
                    <a16:creationId xmlns:a16="http://schemas.microsoft.com/office/drawing/2014/main" id="{79605582-CFA7-478D-BB5C-438C57CECA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" y="1752"/>
                <a:ext cx="1323" cy="1094"/>
              </a:xfrm>
              <a:custGeom>
                <a:avLst/>
                <a:gdLst>
                  <a:gd name="T0" fmla="*/ 1317 w 1323"/>
                  <a:gd name="T1" fmla="*/ 545 h 1094"/>
                  <a:gd name="T2" fmla="*/ 1286 w 1323"/>
                  <a:gd name="T3" fmla="*/ 418 h 1094"/>
                  <a:gd name="T4" fmla="*/ 1234 w 1323"/>
                  <a:gd name="T5" fmla="*/ 305 h 1094"/>
                  <a:gd name="T6" fmla="*/ 1161 w 1323"/>
                  <a:gd name="T7" fmla="*/ 203 h 1094"/>
                  <a:gd name="T8" fmla="*/ 1071 w 1323"/>
                  <a:gd name="T9" fmla="*/ 117 h 1094"/>
                  <a:gd name="T10" fmla="*/ 990 w 1323"/>
                  <a:gd name="T11" fmla="*/ 67 h 1094"/>
                  <a:gd name="T12" fmla="*/ 1050 w 1323"/>
                  <a:gd name="T13" fmla="*/ 111 h 1094"/>
                  <a:gd name="T14" fmla="*/ 1146 w 1323"/>
                  <a:gd name="T15" fmla="*/ 196 h 1094"/>
                  <a:gd name="T16" fmla="*/ 1223 w 1323"/>
                  <a:gd name="T17" fmla="*/ 299 h 1094"/>
                  <a:gd name="T18" fmla="*/ 1278 w 1323"/>
                  <a:gd name="T19" fmla="*/ 416 h 1094"/>
                  <a:gd name="T20" fmla="*/ 1309 w 1323"/>
                  <a:gd name="T21" fmla="*/ 545 h 1094"/>
                  <a:gd name="T22" fmla="*/ 1317 w 1323"/>
                  <a:gd name="T23" fmla="*/ 649 h 1094"/>
                  <a:gd name="T24" fmla="*/ 1323 w 1323"/>
                  <a:gd name="T25" fmla="*/ 633 h 1094"/>
                  <a:gd name="T26" fmla="*/ 428 w 1323"/>
                  <a:gd name="T27" fmla="*/ 17 h 1094"/>
                  <a:gd name="T28" fmla="*/ 355 w 1323"/>
                  <a:gd name="T29" fmla="*/ 50 h 1094"/>
                  <a:gd name="T30" fmla="*/ 288 w 1323"/>
                  <a:gd name="T31" fmla="*/ 92 h 1094"/>
                  <a:gd name="T32" fmla="*/ 224 w 1323"/>
                  <a:gd name="T33" fmla="*/ 140 h 1094"/>
                  <a:gd name="T34" fmla="*/ 169 w 1323"/>
                  <a:gd name="T35" fmla="*/ 196 h 1094"/>
                  <a:gd name="T36" fmla="*/ 121 w 1323"/>
                  <a:gd name="T37" fmla="*/ 257 h 1094"/>
                  <a:gd name="T38" fmla="*/ 79 w 1323"/>
                  <a:gd name="T39" fmla="*/ 324 h 1094"/>
                  <a:gd name="T40" fmla="*/ 46 w 1323"/>
                  <a:gd name="T41" fmla="*/ 395 h 1094"/>
                  <a:gd name="T42" fmla="*/ 21 w 1323"/>
                  <a:gd name="T43" fmla="*/ 472 h 1094"/>
                  <a:gd name="T44" fmla="*/ 6 w 1323"/>
                  <a:gd name="T45" fmla="*/ 553 h 1094"/>
                  <a:gd name="T46" fmla="*/ 0 w 1323"/>
                  <a:gd name="T47" fmla="*/ 637 h 1094"/>
                  <a:gd name="T48" fmla="*/ 6 w 1323"/>
                  <a:gd name="T49" fmla="*/ 731 h 1094"/>
                  <a:gd name="T50" fmla="*/ 25 w 1323"/>
                  <a:gd name="T51" fmla="*/ 819 h 1094"/>
                  <a:gd name="T52" fmla="*/ 56 w 1323"/>
                  <a:gd name="T53" fmla="*/ 904 h 1094"/>
                  <a:gd name="T54" fmla="*/ 98 w 1323"/>
                  <a:gd name="T55" fmla="*/ 982 h 1094"/>
                  <a:gd name="T56" fmla="*/ 150 w 1323"/>
                  <a:gd name="T57" fmla="*/ 1055 h 1094"/>
                  <a:gd name="T58" fmla="*/ 171 w 1323"/>
                  <a:gd name="T59" fmla="*/ 1078 h 1094"/>
                  <a:gd name="T60" fmla="*/ 171 w 1323"/>
                  <a:gd name="T61" fmla="*/ 1071 h 1094"/>
                  <a:gd name="T62" fmla="*/ 115 w 1323"/>
                  <a:gd name="T63" fmla="*/ 996 h 1094"/>
                  <a:gd name="T64" fmla="*/ 69 w 1323"/>
                  <a:gd name="T65" fmla="*/ 915 h 1094"/>
                  <a:gd name="T66" fmla="*/ 36 w 1323"/>
                  <a:gd name="T67" fmla="*/ 827 h 1094"/>
                  <a:gd name="T68" fmla="*/ 15 w 1323"/>
                  <a:gd name="T69" fmla="*/ 735 h 1094"/>
                  <a:gd name="T70" fmla="*/ 8 w 1323"/>
                  <a:gd name="T71" fmla="*/ 637 h 1094"/>
                  <a:gd name="T72" fmla="*/ 13 w 1323"/>
                  <a:gd name="T73" fmla="*/ 553 h 1094"/>
                  <a:gd name="T74" fmla="*/ 29 w 1323"/>
                  <a:gd name="T75" fmla="*/ 472 h 1094"/>
                  <a:gd name="T76" fmla="*/ 54 w 1323"/>
                  <a:gd name="T77" fmla="*/ 393 h 1094"/>
                  <a:gd name="T78" fmla="*/ 88 w 1323"/>
                  <a:gd name="T79" fmla="*/ 322 h 1094"/>
                  <a:gd name="T80" fmla="*/ 130 w 1323"/>
                  <a:gd name="T81" fmla="*/ 253 h 1094"/>
                  <a:gd name="T82" fmla="*/ 182 w 1323"/>
                  <a:gd name="T83" fmla="*/ 192 h 1094"/>
                  <a:gd name="T84" fmla="*/ 238 w 1323"/>
                  <a:gd name="T85" fmla="*/ 138 h 1094"/>
                  <a:gd name="T86" fmla="*/ 303 w 1323"/>
                  <a:gd name="T87" fmla="*/ 90 h 1094"/>
                  <a:gd name="T88" fmla="*/ 372 w 1323"/>
                  <a:gd name="T89" fmla="*/ 50 h 1094"/>
                  <a:gd name="T90" fmla="*/ 445 w 1323"/>
                  <a:gd name="T91" fmla="*/ 19 h 1094"/>
                  <a:gd name="T92" fmla="*/ 487 w 1323"/>
                  <a:gd name="T93" fmla="*/ 2 h 109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23"/>
                  <a:gd name="T142" fmla="*/ 0 h 1094"/>
                  <a:gd name="T143" fmla="*/ 1323 w 1323"/>
                  <a:gd name="T144" fmla="*/ 1094 h 109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23" h="1094">
                    <a:moveTo>
                      <a:pt x="1323" y="633"/>
                    </a:moveTo>
                    <a:lnTo>
                      <a:pt x="1323" y="587"/>
                    </a:lnTo>
                    <a:lnTo>
                      <a:pt x="1317" y="545"/>
                    </a:lnTo>
                    <a:lnTo>
                      <a:pt x="1309" y="501"/>
                    </a:lnTo>
                    <a:lnTo>
                      <a:pt x="1300" y="461"/>
                    </a:lnTo>
                    <a:lnTo>
                      <a:pt x="1286" y="418"/>
                    </a:lnTo>
                    <a:lnTo>
                      <a:pt x="1271" y="380"/>
                    </a:lnTo>
                    <a:lnTo>
                      <a:pt x="1253" y="342"/>
                    </a:lnTo>
                    <a:lnTo>
                      <a:pt x="1234" y="305"/>
                    </a:lnTo>
                    <a:lnTo>
                      <a:pt x="1211" y="269"/>
                    </a:lnTo>
                    <a:lnTo>
                      <a:pt x="1188" y="234"/>
                    </a:lnTo>
                    <a:lnTo>
                      <a:pt x="1161" y="203"/>
                    </a:lnTo>
                    <a:lnTo>
                      <a:pt x="1133" y="173"/>
                    </a:lnTo>
                    <a:lnTo>
                      <a:pt x="1102" y="144"/>
                    </a:lnTo>
                    <a:lnTo>
                      <a:pt x="1071" y="117"/>
                    </a:lnTo>
                    <a:lnTo>
                      <a:pt x="1037" y="92"/>
                    </a:lnTo>
                    <a:lnTo>
                      <a:pt x="1002" y="69"/>
                    </a:lnTo>
                    <a:lnTo>
                      <a:pt x="990" y="67"/>
                    </a:lnTo>
                    <a:lnTo>
                      <a:pt x="979" y="63"/>
                    </a:lnTo>
                    <a:lnTo>
                      <a:pt x="1015" y="86"/>
                    </a:lnTo>
                    <a:lnTo>
                      <a:pt x="1050" y="111"/>
                    </a:lnTo>
                    <a:lnTo>
                      <a:pt x="1085" y="136"/>
                    </a:lnTo>
                    <a:lnTo>
                      <a:pt x="1115" y="165"/>
                    </a:lnTo>
                    <a:lnTo>
                      <a:pt x="1146" y="196"/>
                    </a:lnTo>
                    <a:lnTo>
                      <a:pt x="1173" y="228"/>
                    </a:lnTo>
                    <a:lnTo>
                      <a:pt x="1200" y="263"/>
                    </a:lnTo>
                    <a:lnTo>
                      <a:pt x="1223" y="299"/>
                    </a:lnTo>
                    <a:lnTo>
                      <a:pt x="1244" y="338"/>
                    </a:lnTo>
                    <a:lnTo>
                      <a:pt x="1263" y="376"/>
                    </a:lnTo>
                    <a:lnTo>
                      <a:pt x="1278" y="416"/>
                    </a:lnTo>
                    <a:lnTo>
                      <a:pt x="1292" y="459"/>
                    </a:lnTo>
                    <a:lnTo>
                      <a:pt x="1301" y="503"/>
                    </a:lnTo>
                    <a:lnTo>
                      <a:pt x="1309" y="545"/>
                    </a:lnTo>
                    <a:lnTo>
                      <a:pt x="1315" y="591"/>
                    </a:lnTo>
                    <a:lnTo>
                      <a:pt x="1317" y="637"/>
                    </a:lnTo>
                    <a:lnTo>
                      <a:pt x="1317" y="649"/>
                    </a:lnTo>
                    <a:lnTo>
                      <a:pt x="1315" y="662"/>
                    </a:lnTo>
                    <a:lnTo>
                      <a:pt x="1319" y="647"/>
                    </a:lnTo>
                    <a:lnTo>
                      <a:pt x="1323" y="633"/>
                    </a:lnTo>
                    <a:close/>
                    <a:moveTo>
                      <a:pt x="478" y="0"/>
                    </a:moveTo>
                    <a:lnTo>
                      <a:pt x="453" y="10"/>
                    </a:lnTo>
                    <a:lnTo>
                      <a:pt x="428" y="17"/>
                    </a:lnTo>
                    <a:lnTo>
                      <a:pt x="403" y="27"/>
                    </a:lnTo>
                    <a:lnTo>
                      <a:pt x="378" y="38"/>
                    </a:lnTo>
                    <a:lnTo>
                      <a:pt x="355" y="50"/>
                    </a:lnTo>
                    <a:lnTo>
                      <a:pt x="332" y="63"/>
                    </a:lnTo>
                    <a:lnTo>
                      <a:pt x="309" y="77"/>
                    </a:lnTo>
                    <a:lnTo>
                      <a:pt x="288" y="92"/>
                    </a:lnTo>
                    <a:lnTo>
                      <a:pt x="265" y="107"/>
                    </a:lnTo>
                    <a:lnTo>
                      <a:pt x="246" y="123"/>
                    </a:lnTo>
                    <a:lnTo>
                      <a:pt x="224" y="140"/>
                    </a:lnTo>
                    <a:lnTo>
                      <a:pt x="205" y="157"/>
                    </a:lnTo>
                    <a:lnTo>
                      <a:pt x="186" y="177"/>
                    </a:lnTo>
                    <a:lnTo>
                      <a:pt x="169" y="196"/>
                    </a:lnTo>
                    <a:lnTo>
                      <a:pt x="152" y="215"/>
                    </a:lnTo>
                    <a:lnTo>
                      <a:pt x="136" y="236"/>
                    </a:lnTo>
                    <a:lnTo>
                      <a:pt x="121" y="257"/>
                    </a:lnTo>
                    <a:lnTo>
                      <a:pt x="105" y="278"/>
                    </a:lnTo>
                    <a:lnTo>
                      <a:pt x="92" y="301"/>
                    </a:lnTo>
                    <a:lnTo>
                      <a:pt x="79" y="324"/>
                    </a:lnTo>
                    <a:lnTo>
                      <a:pt x="67" y="347"/>
                    </a:lnTo>
                    <a:lnTo>
                      <a:pt x="56" y="372"/>
                    </a:lnTo>
                    <a:lnTo>
                      <a:pt x="46" y="395"/>
                    </a:lnTo>
                    <a:lnTo>
                      <a:pt x="36" y="422"/>
                    </a:lnTo>
                    <a:lnTo>
                      <a:pt x="27" y="447"/>
                    </a:lnTo>
                    <a:lnTo>
                      <a:pt x="21" y="472"/>
                    </a:lnTo>
                    <a:lnTo>
                      <a:pt x="15" y="499"/>
                    </a:lnTo>
                    <a:lnTo>
                      <a:pt x="9" y="526"/>
                    </a:lnTo>
                    <a:lnTo>
                      <a:pt x="6" y="553"/>
                    </a:lnTo>
                    <a:lnTo>
                      <a:pt x="2" y="581"/>
                    </a:lnTo>
                    <a:lnTo>
                      <a:pt x="0" y="608"/>
                    </a:lnTo>
                    <a:lnTo>
                      <a:pt x="0" y="637"/>
                    </a:lnTo>
                    <a:lnTo>
                      <a:pt x="0" y="668"/>
                    </a:lnTo>
                    <a:lnTo>
                      <a:pt x="4" y="700"/>
                    </a:lnTo>
                    <a:lnTo>
                      <a:pt x="6" y="731"/>
                    </a:lnTo>
                    <a:lnTo>
                      <a:pt x="11" y="760"/>
                    </a:lnTo>
                    <a:lnTo>
                      <a:pt x="17" y="791"/>
                    </a:lnTo>
                    <a:lnTo>
                      <a:pt x="25" y="819"/>
                    </a:lnTo>
                    <a:lnTo>
                      <a:pt x="34" y="848"/>
                    </a:lnTo>
                    <a:lnTo>
                      <a:pt x="44" y="877"/>
                    </a:lnTo>
                    <a:lnTo>
                      <a:pt x="56" y="904"/>
                    </a:lnTo>
                    <a:lnTo>
                      <a:pt x="69" y="931"/>
                    </a:lnTo>
                    <a:lnTo>
                      <a:pt x="82" y="957"/>
                    </a:lnTo>
                    <a:lnTo>
                      <a:pt x="98" y="982"/>
                    </a:lnTo>
                    <a:lnTo>
                      <a:pt x="113" y="1007"/>
                    </a:lnTo>
                    <a:lnTo>
                      <a:pt x="130" y="1032"/>
                    </a:lnTo>
                    <a:lnTo>
                      <a:pt x="150" y="1055"/>
                    </a:lnTo>
                    <a:lnTo>
                      <a:pt x="167" y="1076"/>
                    </a:lnTo>
                    <a:lnTo>
                      <a:pt x="169" y="1078"/>
                    </a:lnTo>
                    <a:lnTo>
                      <a:pt x="171" y="1078"/>
                    </a:lnTo>
                    <a:lnTo>
                      <a:pt x="182" y="1086"/>
                    </a:lnTo>
                    <a:lnTo>
                      <a:pt x="192" y="1094"/>
                    </a:lnTo>
                    <a:lnTo>
                      <a:pt x="171" y="1071"/>
                    </a:lnTo>
                    <a:lnTo>
                      <a:pt x="152" y="1046"/>
                    </a:lnTo>
                    <a:lnTo>
                      <a:pt x="132" y="1023"/>
                    </a:lnTo>
                    <a:lnTo>
                      <a:pt x="115" y="996"/>
                    </a:lnTo>
                    <a:lnTo>
                      <a:pt x="100" y="971"/>
                    </a:lnTo>
                    <a:lnTo>
                      <a:pt x="84" y="944"/>
                    </a:lnTo>
                    <a:lnTo>
                      <a:pt x="69" y="915"/>
                    </a:lnTo>
                    <a:lnTo>
                      <a:pt x="57" y="886"/>
                    </a:lnTo>
                    <a:lnTo>
                      <a:pt x="46" y="858"/>
                    </a:lnTo>
                    <a:lnTo>
                      <a:pt x="36" y="827"/>
                    </a:lnTo>
                    <a:lnTo>
                      <a:pt x="27" y="798"/>
                    </a:lnTo>
                    <a:lnTo>
                      <a:pt x="21" y="766"/>
                    </a:lnTo>
                    <a:lnTo>
                      <a:pt x="15" y="735"/>
                    </a:lnTo>
                    <a:lnTo>
                      <a:pt x="11" y="702"/>
                    </a:lnTo>
                    <a:lnTo>
                      <a:pt x="8" y="670"/>
                    </a:lnTo>
                    <a:lnTo>
                      <a:pt x="8" y="637"/>
                    </a:lnTo>
                    <a:lnTo>
                      <a:pt x="8" y="608"/>
                    </a:lnTo>
                    <a:lnTo>
                      <a:pt x="9" y="579"/>
                    </a:lnTo>
                    <a:lnTo>
                      <a:pt x="13" y="553"/>
                    </a:lnTo>
                    <a:lnTo>
                      <a:pt x="17" y="526"/>
                    </a:lnTo>
                    <a:lnTo>
                      <a:pt x="23" y="499"/>
                    </a:lnTo>
                    <a:lnTo>
                      <a:pt x="29" y="472"/>
                    </a:lnTo>
                    <a:lnTo>
                      <a:pt x="36" y="445"/>
                    </a:lnTo>
                    <a:lnTo>
                      <a:pt x="44" y="420"/>
                    </a:lnTo>
                    <a:lnTo>
                      <a:pt x="54" y="393"/>
                    </a:lnTo>
                    <a:lnTo>
                      <a:pt x="65" y="368"/>
                    </a:lnTo>
                    <a:lnTo>
                      <a:pt x="77" y="345"/>
                    </a:lnTo>
                    <a:lnTo>
                      <a:pt x="88" y="322"/>
                    </a:lnTo>
                    <a:lnTo>
                      <a:pt x="102" y="299"/>
                    </a:lnTo>
                    <a:lnTo>
                      <a:pt x="115" y="276"/>
                    </a:lnTo>
                    <a:lnTo>
                      <a:pt x="130" y="253"/>
                    </a:lnTo>
                    <a:lnTo>
                      <a:pt x="148" y="232"/>
                    </a:lnTo>
                    <a:lnTo>
                      <a:pt x="163" y="213"/>
                    </a:lnTo>
                    <a:lnTo>
                      <a:pt x="182" y="192"/>
                    </a:lnTo>
                    <a:lnTo>
                      <a:pt x="200" y="173"/>
                    </a:lnTo>
                    <a:lnTo>
                      <a:pt x="219" y="155"/>
                    </a:lnTo>
                    <a:lnTo>
                      <a:pt x="238" y="138"/>
                    </a:lnTo>
                    <a:lnTo>
                      <a:pt x="259" y="121"/>
                    </a:lnTo>
                    <a:lnTo>
                      <a:pt x="280" y="106"/>
                    </a:lnTo>
                    <a:lnTo>
                      <a:pt x="303" y="90"/>
                    </a:lnTo>
                    <a:lnTo>
                      <a:pt x="324" y="75"/>
                    </a:lnTo>
                    <a:lnTo>
                      <a:pt x="347" y="63"/>
                    </a:lnTo>
                    <a:lnTo>
                      <a:pt x="372" y="50"/>
                    </a:lnTo>
                    <a:lnTo>
                      <a:pt x="395" y="38"/>
                    </a:lnTo>
                    <a:lnTo>
                      <a:pt x="420" y="29"/>
                    </a:lnTo>
                    <a:lnTo>
                      <a:pt x="445" y="19"/>
                    </a:lnTo>
                    <a:lnTo>
                      <a:pt x="472" y="10"/>
                    </a:lnTo>
                    <a:lnTo>
                      <a:pt x="497" y="4"/>
                    </a:lnTo>
                    <a:lnTo>
                      <a:pt x="487" y="2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0" name="Freeform 1288">
                <a:extLst>
                  <a:ext uri="{FF2B5EF4-FFF2-40B4-BE49-F238E27FC236}">
                    <a16:creationId xmlns:a16="http://schemas.microsoft.com/office/drawing/2014/main" id="{EBB6EC78-5E70-4055-B2B5-E363B98978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8" y="1754"/>
                <a:ext cx="1317" cy="1097"/>
              </a:xfrm>
              <a:custGeom>
                <a:avLst/>
                <a:gdLst>
                  <a:gd name="T0" fmla="*/ 1309 w 1317"/>
                  <a:gd name="T1" fmla="*/ 545 h 1097"/>
                  <a:gd name="T2" fmla="*/ 1278 w 1317"/>
                  <a:gd name="T3" fmla="*/ 416 h 1097"/>
                  <a:gd name="T4" fmla="*/ 1225 w 1317"/>
                  <a:gd name="T5" fmla="*/ 301 h 1097"/>
                  <a:gd name="T6" fmla="*/ 1150 w 1317"/>
                  <a:gd name="T7" fmla="*/ 198 h 1097"/>
                  <a:gd name="T8" fmla="*/ 1057 w 1317"/>
                  <a:gd name="T9" fmla="*/ 111 h 1097"/>
                  <a:gd name="T10" fmla="*/ 975 w 1317"/>
                  <a:gd name="T11" fmla="*/ 61 h 1097"/>
                  <a:gd name="T12" fmla="*/ 1036 w 1317"/>
                  <a:gd name="T13" fmla="*/ 105 h 1097"/>
                  <a:gd name="T14" fmla="*/ 1134 w 1317"/>
                  <a:gd name="T15" fmla="*/ 192 h 1097"/>
                  <a:gd name="T16" fmla="*/ 1213 w 1317"/>
                  <a:gd name="T17" fmla="*/ 295 h 1097"/>
                  <a:gd name="T18" fmla="*/ 1269 w 1317"/>
                  <a:gd name="T19" fmla="*/ 412 h 1097"/>
                  <a:gd name="T20" fmla="*/ 1301 w 1317"/>
                  <a:gd name="T21" fmla="*/ 543 h 1097"/>
                  <a:gd name="T22" fmla="*/ 1309 w 1317"/>
                  <a:gd name="T23" fmla="*/ 654 h 1097"/>
                  <a:gd name="T24" fmla="*/ 1315 w 1317"/>
                  <a:gd name="T25" fmla="*/ 645 h 1097"/>
                  <a:gd name="T26" fmla="*/ 485 w 1317"/>
                  <a:gd name="T27" fmla="*/ 0 h 1097"/>
                  <a:gd name="T28" fmla="*/ 409 w 1317"/>
                  <a:gd name="T29" fmla="*/ 25 h 1097"/>
                  <a:gd name="T30" fmla="*/ 336 w 1317"/>
                  <a:gd name="T31" fmla="*/ 61 h 1097"/>
                  <a:gd name="T32" fmla="*/ 268 w 1317"/>
                  <a:gd name="T33" fmla="*/ 104 h 1097"/>
                  <a:gd name="T34" fmla="*/ 209 w 1317"/>
                  <a:gd name="T35" fmla="*/ 153 h 1097"/>
                  <a:gd name="T36" fmla="*/ 153 w 1317"/>
                  <a:gd name="T37" fmla="*/ 211 h 1097"/>
                  <a:gd name="T38" fmla="*/ 107 w 1317"/>
                  <a:gd name="T39" fmla="*/ 274 h 1097"/>
                  <a:gd name="T40" fmla="*/ 67 w 1317"/>
                  <a:gd name="T41" fmla="*/ 343 h 1097"/>
                  <a:gd name="T42" fmla="*/ 36 w 1317"/>
                  <a:gd name="T43" fmla="*/ 418 h 1097"/>
                  <a:gd name="T44" fmla="*/ 15 w 1317"/>
                  <a:gd name="T45" fmla="*/ 497 h 1097"/>
                  <a:gd name="T46" fmla="*/ 2 w 1317"/>
                  <a:gd name="T47" fmla="*/ 577 h 1097"/>
                  <a:gd name="T48" fmla="*/ 0 w 1317"/>
                  <a:gd name="T49" fmla="*/ 668 h 1097"/>
                  <a:gd name="T50" fmla="*/ 11 w 1317"/>
                  <a:gd name="T51" fmla="*/ 762 h 1097"/>
                  <a:gd name="T52" fmla="*/ 36 w 1317"/>
                  <a:gd name="T53" fmla="*/ 850 h 1097"/>
                  <a:gd name="T54" fmla="*/ 73 w 1317"/>
                  <a:gd name="T55" fmla="*/ 934 h 1097"/>
                  <a:gd name="T56" fmla="*/ 119 w 1317"/>
                  <a:gd name="T57" fmla="*/ 1013 h 1097"/>
                  <a:gd name="T58" fmla="*/ 176 w 1317"/>
                  <a:gd name="T59" fmla="*/ 1082 h 1097"/>
                  <a:gd name="T60" fmla="*/ 180 w 1317"/>
                  <a:gd name="T61" fmla="*/ 1076 h 1097"/>
                  <a:gd name="T62" fmla="*/ 121 w 1317"/>
                  <a:gd name="T63" fmla="*/ 1002 h 1097"/>
                  <a:gd name="T64" fmla="*/ 73 w 1317"/>
                  <a:gd name="T65" fmla="*/ 919 h 1097"/>
                  <a:gd name="T66" fmla="*/ 36 w 1317"/>
                  <a:gd name="T67" fmla="*/ 831 h 1097"/>
                  <a:gd name="T68" fmla="*/ 15 w 1317"/>
                  <a:gd name="T69" fmla="*/ 735 h 1097"/>
                  <a:gd name="T70" fmla="*/ 7 w 1317"/>
                  <a:gd name="T71" fmla="*/ 635 h 1097"/>
                  <a:gd name="T72" fmla="*/ 13 w 1317"/>
                  <a:gd name="T73" fmla="*/ 551 h 1097"/>
                  <a:gd name="T74" fmla="*/ 29 w 1317"/>
                  <a:gd name="T75" fmla="*/ 468 h 1097"/>
                  <a:gd name="T76" fmla="*/ 53 w 1317"/>
                  <a:gd name="T77" fmla="*/ 391 h 1097"/>
                  <a:gd name="T78" fmla="*/ 90 w 1317"/>
                  <a:gd name="T79" fmla="*/ 318 h 1097"/>
                  <a:gd name="T80" fmla="*/ 132 w 1317"/>
                  <a:gd name="T81" fmla="*/ 251 h 1097"/>
                  <a:gd name="T82" fmla="*/ 184 w 1317"/>
                  <a:gd name="T83" fmla="*/ 190 h 1097"/>
                  <a:gd name="T84" fmla="*/ 242 w 1317"/>
                  <a:gd name="T85" fmla="*/ 134 h 1097"/>
                  <a:gd name="T86" fmla="*/ 305 w 1317"/>
                  <a:gd name="T87" fmla="*/ 88 h 1097"/>
                  <a:gd name="T88" fmla="*/ 376 w 1317"/>
                  <a:gd name="T89" fmla="*/ 48 h 1097"/>
                  <a:gd name="T90" fmla="*/ 451 w 1317"/>
                  <a:gd name="T91" fmla="*/ 17 h 1097"/>
                  <a:gd name="T92" fmla="*/ 493 w 1317"/>
                  <a:gd name="T93" fmla="*/ 2 h 109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17"/>
                  <a:gd name="T142" fmla="*/ 0 h 1097"/>
                  <a:gd name="T143" fmla="*/ 1317 w 1317"/>
                  <a:gd name="T144" fmla="*/ 1097 h 109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17" h="1097">
                    <a:moveTo>
                      <a:pt x="1317" y="635"/>
                    </a:moveTo>
                    <a:lnTo>
                      <a:pt x="1315" y="589"/>
                    </a:lnTo>
                    <a:lnTo>
                      <a:pt x="1309" y="545"/>
                    </a:lnTo>
                    <a:lnTo>
                      <a:pt x="1301" y="501"/>
                    </a:lnTo>
                    <a:lnTo>
                      <a:pt x="1292" y="459"/>
                    </a:lnTo>
                    <a:lnTo>
                      <a:pt x="1278" y="416"/>
                    </a:lnTo>
                    <a:lnTo>
                      <a:pt x="1263" y="378"/>
                    </a:lnTo>
                    <a:lnTo>
                      <a:pt x="1246" y="338"/>
                    </a:lnTo>
                    <a:lnTo>
                      <a:pt x="1225" y="301"/>
                    </a:lnTo>
                    <a:lnTo>
                      <a:pt x="1201" y="265"/>
                    </a:lnTo>
                    <a:lnTo>
                      <a:pt x="1177" y="230"/>
                    </a:lnTo>
                    <a:lnTo>
                      <a:pt x="1150" y="198"/>
                    </a:lnTo>
                    <a:lnTo>
                      <a:pt x="1121" y="167"/>
                    </a:lnTo>
                    <a:lnTo>
                      <a:pt x="1090" y="138"/>
                    </a:lnTo>
                    <a:lnTo>
                      <a:pt x="1057" y="111"/>
                    </a:lnTo>
                    <a:lnTo>
                      <a:pt x="1023" y="86"/>
                    </a:lnTo>
                    <a:lnTo>
                      <a:pt x="986" y="65"/>
                    </a:lnTo>
                    <a:lnTo>
                      <a:pt x="975" y="61"/>
                    </a:lnTo>
                    <a:lnTo>
                      <a:pt x="963" y="59"/>
                    </a:lnTo>
                    <a:lnTo>
                      <a:pt x="1000" y="82"/>
                    </a:lnTo>
                    <a:lnTo>
                      <a:pt x="1036" y="105"/>
                    </a:lnTo>
                    <a:lnTo>
                      <a:pt x="1071" y="132"/>
                    </a:lnTo>
                    <a:lnTo>
                      <a:pt x="1104" y="161"/>
                    </a:lnTo>
                    <a:lnTo>
                      <a:pt x="1134" y="192"/>
                    </a:lnTo>
                    <a:lnTo>
                      <a:pt x="1163" y="224"/>
                    </a:lnTo>
                    <a:lnTo>
                      <a:pt x="1188" y="259"/>
                    </a:lnTo>
                    <a:lnTo>
                      <a:pt x="1213" y="295"/>
                    </a:lnTo>
                    <a:lnTo>
                      <a:pt x="1234" y="334"/>
                    </a:lnTo>
                    <a:lnTo>
                      <a:pt x="1253" y="372"/>
                    </a:lnTo>
                    <a:lnTo>
                      <a:pt x="1269" y="412"/>
                    </a:lnTo>
                    <a:lnTo>
                      <a:pt x="1284" y="455"/>
                    </a:lnTo>
                    <a:lnTo>
                      <a:pt x="1294" y="499"/>
                    </a:lnTo>
                    <a:lnTo>
                      <a:pt x="1301" y="543"/>
                    </a:lnTo>
                    <a:lnTo>
                      <a:pt x="1307" y="589"/>
                    </a:lnTo>
                    <a:lnTo>
                      <a:pt x="1309" y="635"/>
                    </a:lnTo>
                    <a:lnTo>
                      <a:pt x="1309" y="654"/>
                    </a:lnTo>
                    <a:lnTo>
                      <a:pt x="1307" y="675"/>
                    </a:lnTo>
                    <a:lnTo>
                      <a:pt x="1311" y="660"/>
                    </a:lnTo>
                    <a:lnTo>
                      <a:pt x="1315" y="645"/>
                    </a:lnTo>
                    <a:lnTo>
                      <a:pt x="1317" y="639"/>
                    </a:lnTo>
                    <a:lnTo>
                      <a:pt x="1317" y="635"/>
                    </a:lnTo>
                    <a:close/>
                    <a:moveTo>
                      <a:pt x="485" y="0"/>
                    </a:moveTo>
                    <a:lnTo>
                      <a:pt x="459" y="8"/>
                    </a:lnTo>
                    <a:lnTo>
                      <a:pt x="434" y="15"/>
                    </a:lnTo>
                    <a:lnTo>
                      <a:pt x="409" y="25"/>
                    </a:lnTo>
                    <a:lnTo>
                      <a:pt x="384" y="36"/>
                    </a:lnTo>
                    <a:lnTo>
                      <a:pt x="359" y="48"/>
                    </a:lnTo>
                    <a:lnTo>
                      <a:pt x="336" y="61"/>
                    </a:lnTo>
                    <a:lnTo>
                      <a:pt x="313" y="75"/>
                    </a:lnTo>
                    <a:lnTo>
                      <a:pt x="292" y="88"/>
                    </a:lnTo>
                    <a:lnTo>
                      <a:pt x="268" y="104"/>
                    </a:lnTo>
                    <a:lnTo>
                      <a:pt x="247" y="119"/>
                    </a:lnTo>
                    <a:lnTo>
                      <a:pt x="228" y="136"/>
                    </a:lnTo>
                    <a:lnTo>
                      <a:pt x="209" y="153"/>
                    </a:lnTo>
                    <a:lnTo>
                      <a:pt x="190" y="173"/>
                    </a:lnTo>
                    <a:lnTo>
                      <a:pt x="171" y="192"/>
                    </a:lnTo>
                    <a:lnTo>
                      <a:pt x="153" y="211"/>
                    </a:lnTo>
                    <a:lnTo>
                      <a:pt x="138" y="232"/>
                    </a:lnTo>
                    <a:lnTo>
                      <a:pt x="121" y="253"/>
                    </a:lnTo>
                    <a:lnTo>
                      <a:pt x="107" y="274"/>
                    </a:lnTo>
                    <a:lnTo>
                      <a:pt x="92" y="297"/>
                    </a:lnTo>
                    <a:lnTo>
                      <a:pt x="80" y="320"/>
                    </a:lnTo>
                    <a:lnTo>
                      <a:pt x="67" y="343"/>
                    </a:lnTo>
                    <a:lnTo>
                      <a:pt x="55" y="368"/>
                    </a:lnTo>
                    <a:lnTo>
                      <a:pt x="46" y="393"/>
                    </a:lnTo>
                    <a:lnTo>
                      <a:pt x="36" y="418"/>
                    </a:lnTo>
                    <a:lnTo>
                      <a:pt x="29" y="443"/>
                    </a:lnTo>
                    <a:lnTo>
                      <a:pt x="21" y="470"/>
                    </a:lnTo>
                    <a:lnTo>
                      <a:pt x="15" y="497"/>
                    </a:lnTo>
                    <a:lnTo>
                      <a:pt x="9" y="524"/>
                    </a:lnTo>
                    <a:lnTo>
                      <a:pt x="5" y="551"/>
                    </a:lnTo>
                    <a:lnTo>
                      <a:pt x="2" y="577"/>
                    </a:lnTo>
                    <a:lnTo>
                      <a:pt x="0" y="606"/>
                    </a:lnTo>
                    <a:lnTo>
                      <a:pt x="0" y="635"/>
                    </a:lnTo>
                    <a:lnTo>
                      <a:pt x="0" y="668"/>
                    </a:lnTo>
                    <a:lnTo>
                      <a:pt x="4" y="698"/>
                    </a:lnTo>
                    <a:lnTo>
                      <a:pt x="7" y="731"/>
                    </a:lnTo>
                    <a:lnTo>
                      <a:pt x="11" y="762"/>
                    </a:lnTo>
                    <a:lnTo>
                      <a:pt x="19" y="792"/>
                    </a:lnTo>
                    <a:lnTo>
                      <a:pt x="27" y="821"/>
                    </a:lnTo>
                    <a:lnTo>
                      <a:pt x="36" y="850"/>
                    </a:lnTo>
                    <a:lnTo>
                      <a:pt x="48" y="879"/>
                    </a:lnTo>
                    <a:lnTo>
                      <a:pt x="59" y="907"/>
                    </a:lnTo>
                    <a:lnTo>
                      <a:pt x="73" y="934"/>
                    </a:lnTo>
                    <a:lnTo>
                      <a:pt x="86" y="961"/>
                    </a:lnTo>
                    <a:lnTo>
                      <a:pt x="101" y="988"/>
                    </a:lnTo>
                    <a:lnTo>
                      <a:pt x="119" y="1013"/>
                    </a:lnTo>
                    <a:lnTo>
                      <a:pt x="136" y="1036"/>
                    </a:lnTo>
                    <a:lnTo>
                      <a:pt x="155" y="1061"/>
                    </a:lnTo>
                    <a:lnTo>
                      <a:pt x="176" y="1082"/>
                    </a:lnTo>
                    <a:lnTo>
                      <a:pt x="188" y="1090"/>
                    </a:lnTo>
                    <a:lnTo>
                      <a:pt x="201" y="1097"/>
                    </a:lnTo>
                    <a:lnTo>
                      <a:pt x="180" y="1076"/>
                    </a:lnTo>
                    <a:lnTo>
                      <a:pt x="159" y="1051"/>
                    </a:lnTo>
                    <a:lnTo>
                      <a:pt x="140" y="1026"/>
                    </a:lnTo>
                    <a:lnTo>
                      <a:pt x="121" y="1002"/>
                    </a:lnTo>
                    <a:lnTo>
                      <a:pt x="103" y="975"/>
                    </a:lnTo>
                    <a:lnTo>
                      <a:pt x="88" y="948"/>
                    </a:lnTo>
                    <a:lnTo>
                      <a:pt x="73" y="919"/>
                    </a:lnTo>
                    <a:lnTo>
                      <a:pt x="59" y="890"/>
                    </a:lnTo>
                    <a:lnTo>
                      <a:pt x="48" y="861"/>
                    </a:lnTo>
                    <a:lnTo>
                      <a:pt x="36" y="831"/>
                    </a:lnTo>
                    <a:lnTo>
                      <a:pt x="29" y="798"/>
                    </a:lnTo>
                    <a:lnTo>
                      <a:pt x="21" y="767"/>
                    </a:lnTo>
                    <a:lnTo>
                      <a:pt x="15" y="735"/>
                    </a:lnTo>
                    <a:lnTo>
                      <a:pt x="11" y="702"/>
                    </a:lnTo>
                    <a:lnTo>
                      <a:pt x="7" y="668"/>
                    </a:lnTo>
                    <a:lnTo>
                      <a:pt x="7" y="635"/>
                    </a:lnTo>
                    <a:lnTo>
                      <a:pt x="7" y="606"/>
                    </a:lnTo>
                    <a:lnTo>
                      <a:pt x="9" y="577"/>
                    </a:lnTo>
                    <a:lnTo>
                      <a:pt x="13" y="551"/>
                    </a:lnTo>
                    <a:lnTo>
                      <a:pt x="17" y="522"/>
                    </a:lnTo>
                    <a:lnTo>
                      <a:pt x="23" y="495"/>
                    </a:lnTo>
                    <a:lnTo>
                      <a:pt x="29" y="468"/>
                    </a:lnTo>
                    <a:lnTo>
                      <a:pt x="36" y="443"/>
                    </a:lnTo>
                    <a:lnTo>
                      <a:pt x="44" y="416"/>
                    </a:lnTo>
                    <a:lnTo>
                      <a:pt x="53" y="391"/>
                    </a:lnTo>
                    <a:lnTo>
                      <a:pt x="65" y="366"/>
                    </a:lnTo>
                    <a:lnTo>
                      <a:pt x="77" y="341"/>
                    </a:lnTo>
                    <a:lnTo>
                      <a:pt x="90" y="318"/>
                    </a:lnTo>
                    <a:lnTo>
                      <a:pt x="103" y="295"/>
                    </a:lnTo>
                    <a:lnTo>
                      <a:pt x="117" y="272"/>
                    </a:lnTo>
                    <a:lnTo>
                      <a:pt x="132" y="251"/>
                    </a:lnTo>
                    <a:lnTo>
                      <a:pt x="148" y="230"/>
                    </a:lnTo>
                    <a:lnTo>
                      <a:pt x="165" y="209"/>
                    </a:lnTo>
                    <a:lnTo>
                      <a:pt x="184" y="190"/>
                    </a:lnTo>
                    <a:lnTo>
                      <a:pt x="201" y="171"/>
                    </a:lnTo>
                    <a:lnTo>
                      <a:pt x="220" y="153"/>
                    </a:lnTo>
                    <a:lnTo>
                      <a:pt x="242" y="134"/>
                    </a:lnTo>
                    <a:lnTo>
                      <a:pt x="263" y="119"/>
                    </a:lnTo>
                    <a:lnTo>
                      <a:pt x="284" y="104"/>
                    </a:lnTo>
                    <a:lnTo>
                      <a:pt x="305" y="88"/>
                    </a:lnTo>
                    <a:lnTo>
                      <a:pt x="328" y="73"/>
                    </a:lnTo>
                    <a:lnTo>
                      <a:pt x="351" y="61"/>
                    </a:lnTo>
                    <a:lnTo>
                      <a:pt x="376" y="48"/>
                    </a:lnTo>
                    <a:lnTo>
                      <a:pt x="399" y="36"/>
                    </a:lnTo>
                    <a:lnTo>
                      <a:pt x="426" y="27"/>
                    </a:lnTo>
                    <a:lnTo>
                      <a:pt x="451" y="17"/>
                    </a:lnTo>
                    <a:lnTo>
                      <a:pt x="476" y="10"/>
                    </a:lnTo>
                    <a:lnTo>
                      <a:pt x="503" y="2"/>
                    </a:lnTo>
                    <a:lnTo>
                      <a:pt x="493" y="2"/>
                    </a:lnTo>
                    <a:lnTo>
                      <a:pt x="485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1" name="Freeform 1289">
                <a:extLst>
                  <a:ext uri="{FF2B5EF4-FFF2-40B4-BE49-F238E27FC236}">
                    <a16:creationId xmlns:a16="http://schemas.microsoft.com/office/drawing/2014/main" id="{3EC37CBA-AF5B-4F82-AE7B-344F8EAFCF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2" y="1746"/>
                <a:ext cx="1309" cy="1113"/>
              </a:xfrm>
              <a:custGeom>
                <a:avLst/>
                <a:gdLst>
                  <a:gd name="T0" fmla="*/ 1301 w 1309"/>
                  <a:gd name="T1" fmla="*/ 551 h 1113"/>
                  <a:gd name="T2" fmla="*/ 1270 w 1309"/>
                  <a:gd name="T3" fmla="*/ 422 h 1113"/>
                  <a:gd name="T4" fmla="*/ 1215 w 1309"/>
                  <a:gd name="T5" fmla="*/ 305 h 1113"/>
                  <a:gd name="T6" fmla="*/ 1138 w 1309"/>
                  <a:gd name="T7" fmla="*/ 202 h 1113"/>
                  <a:gd name="T8" fmla="*/ 1042 w 1309"/>
                  <a:gd name="T9" fmla="*/ 117 h 1113"/>
                  <a:gd name="T10" fmla="*/ 959 w 1309"/>
                  <a:gd name="T11" fmla="*/ 67 h 1113"/>
                  <a:gd name="T12" fmla="*/ 1023 w 1309"/>
                  <a:gd name="T13" fmla="*/ 112 h 1113"/>
                  <a:gd name="T14" fmla="*/ 1123 w 1309"/>
                  <a:gd name="T15" fmla="*/ 198 h 1113"/>
                  <a:gd name="T16" fmla="*/ 1203 w 1309"/>
                  <a:gd name="T17" fmla="*/ 300 h 1113"/>
                  <a:gd name="T18" fmla="*/ 1261 w 1309"/>
                  <a:gd name="T19" fmla="*/ 419 h 1113"/>
                  <a:gd name="T20" fmla="*/ 1293 w 1309"/>
                  <a:gd name="T21" fmla="*/ 551 h 1113"/>
                  <a:gd name="T22" fmla="*/ 1299 w 1309"/>
                  <a:gd name="T23" fmla="*/ 672 h 1113"/>
                  <a:gd name="T24" fmla="*/ 1307 w 1309"/>
                  <a:gd name="T25" fmla="*/ 668 h 1113"/>
                  <a:gd name="T26" fmla="*/ 489 w 1309"/>
                  <a:gd name="T27" fmla="*/ 10 h 1113"/>
                  <a:gd name="T28" fmla="*/ 412 w 1309"/>
                  <a:gd name="T29" fmla="*/ 35 h 1113"/>
                  <a:gd name="T30" fmla="*/ 339 w 1309"/>
                  <a:gd name="T31" fmla="*/ 69 h 1113"/>
                  <a:gd name="T32" fmla="*/ 272 w 1309"/>
                  <a:gd name="T33" fmla="*/ 112 h 1113"/>
                  <a:gd name="T34" fmla="*/ 211 w 1309"/>
                  <a:gd name="T35" fmla="*/ 161 h 1113"/>
                  <a:gd name="T36" fmla="*/ 155 w 1309"/>
                  <a:gd name="T37" fmla="*/ 219 h 1113"/>
                  <a:gd name="T38" fmla="*/ 107 w 1309"/>
                  <a:gd name="T39" fmla="*/ 282 h 1113"/>
                  <a:gd name="T40" fmla="*/ 69 w 1309"/>
                  <a:gd name="T41" fmla="*/ 351 h 1113"/>
                  <a:gd name="T42" fmla="*/ 36 w 1309"/>
                  <a:gd name="T43" fmla="*/ 426 h 1113"/>
                  <a:gd name="T44" fmla="*/ 15 w 1309"/>
                  <a:gd name="T45" fmla="*/ 505 h 1113"/>
                  <a:gd name="T46" fmla="*/ 1 w 1309"/>
                  <a:gd name="T47" fmla="*/ 585 h 1113"/>
                  <a:gd name="T48" fmla="*/ 0 w 1309"/>
                  <a:gd name="T49" fmla="*/ 676 h 1113"/>
                  <a:gd name="T50" fmla="*/ 13 w 1309"/>
                  <a:gd name="T51" fmla="*/ 772 h 1113"/>
                  <a:gd name="T52" fmla="*/ 38 w 1309"/>
                  <a:gd name="T53" fmla="*/ 864 h 1113"/>
                  <a:gd name="T54" fmla="*/ 76 w 1309"/>
                  <a:gd name="T55" fmla="*/ 950 h 1113"/>
                  <a:gd name="T56" fmla="*/ 124 w 1309"/>
                  <a:gd name="T57" fmla="*/ 1029 h 1113"/>
                  <a:gd name="T58" fmla="*/ 184 w 1309"/>
                  <a:gd name="T59" fmla="*/ 1100 h 1113"/>
                  <a:gd name="T60" fmla="*/ 188 w 1309"/>
                  <a:gd name="T61" fmla="*/ 1090 h 1113"/>
                  <a:gd name="T62" fmla="*/ 126 w 1309"/>
                  <a:gd name="T63" fmla="*/ 1017 h 1113"/>
                  <a:gd name="T64" fmla="*/ 76 w 1309"/>
                  <a:gd name="T65" fmla="*/ 933 h 1113"/>
                  <a:gd name="T66" fmla="*/ 38 w 1309"/>
                  <a:gd name="T67" fmla="*/ 843 h 1113"/>
                  <a:gd name="T68" fmla="*/ 15 w 1309"/>
                  <a:gd name="T69" fmla="*/ 745 h 1113"/>
                  <a:gd name="T70" fmla="*/ 7 w 1309"/>
                  <a:gd name="T71" fmla="*/ 643 h 1113"/>
                  <a:gd name="T72" fmla="*/ 13 w 1309"/>
                  <a:gd name="T73" fmla="*/ 553 h 1113"/>
                  <a:gd name="T74" fmla="*/ 30 w 1309"/>
                  <a:gd name="T75" fmla="*/ 468 h 1113"/>
                  <a:gd name="T76" fmla="*/ 59 w 1309"/>
                  <a:gd name="T77" fmla="*/ 388 h 1113"/>
                  <a:gd name="T78" fmla="*/ 97 w 1309"/>
                  <a:gd name="T79" fmla="*/ 313 h 1113"/>
                  <a:gd name="T80" fmla="*/ 145 w 1309"/>
                  <a:gd name="T81" fmla="*/ 242 h 1113"/>
                  <a:gd name="T82" fmla="*/ 201 w 1309"/>
                  <a:gd name="T83" fmla="*/ 181 h 1113"/>
                  <a:gd name="T84" fmla="*/ 264 w 1309"/>
                  <a:gd name="T85" fmla="*/ 125 h 1113"/>
                  <a:gd name="T86" fmla="*/ 336 w 1309"/>
                  <a:gd name="T87" fmla="*/ 79 h 1113"/>
                  <a:gd name="T88" fmla="*/ 412 w 1309"/>
                  <a:gd name="T89" fmla="*/ 42 h 1113"/>
                  <a:gd name="T90" fmla="*/ 493 w 1309"/>
                  <a:gd name="T91" fmla="*/ 16 h 1113"/>
                  <a:gd name="T92" fmla="*/ 527 w 1309"/>
                  <a:gd name="T93" fmla="*/ 8 h 1113"/>
                  <a:gd name="T94" fmla="*/ 489 w 1309"/>
                  <a:gd name="T95" fmla="*/ 10 h 1113"/>
                  <a:gd name="T96" fmla="*/ 804 w 1309"/>
                  <a:gd name="T97" fmla="*/ 10 h 1113"/>
                  <a:gd name="T98" fmla="*/ 742 w 1309"/>
                  <a:gd name="T99" fmla="*/ 0 h 1113"/>
                  <a:gd name="T100" fmla="*/ 796 w 1309"/>
                  <a:gd name="T101" fmla="*/ 12 h 11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09"/>
                  <a:gd name="T154" fmla="*/ 0 h 1113"/>
                  <a:gd name="T155" fmla="*/ 1309 w 1309"/>
                  <a:gd name="T156" fmla="*/ 1113 h 11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09" h="1113">
                    <a:moveTo>
                      <a:pt x="1309" y="643"/>
                    </a:moveTo>
                    <a:lnTo>
                      <a:pt x="1307" y="597"/>
                    </a:lnTo>
                    <a:lnTo>
                      <a:pt x="1301" y="551"/>
                    </a:lnTo>
                    <a:lnTo>
                      <a:pt x="1293" y="509"/>
                    </a:lnTo>
                    <a:lnTo>
                      <a:pt x="1284" y="465"/>
                    </a:lnTo>
                    <a:lnTo>
                      <a:pt x="1270" y="422"/>
                    </a:lnTo>
                    <a:lnTo>
                      <a:pt x="1255" y="382"/>
                    </a:lnTo>
                    <a:lnTo>
                      <a:pt x="1236" y="344"/>
                    </a:lnTo>
                    <a:lnTo>
                      <a:pt x="1215" y="305"/>
                    </a:lnTo>
                    <a:lnTo>
                      <a:pt x="1192" y="269"/>
                    </a:lnTo>
                    <a:lnTo>
                      <a:pt x="1165" y="234"/>
                    </a:lnTo>
                    <a:lnTo>
                      <a:pt x="1138" y="202"/>
                    </a:lnTo>
                    <a:lnTo>
                      <a:pt x="1107" y="171"/>
                    </a:lnTo>
                    <a:lnTo>
                      <a:pt x="1077" y="142"/>
                    </a:lnTo>
                    <a:lnTo>
                      <a:pt x="1042" y="117"/>
                    </a:lnTo>
                    <a:lnTo>
                      <a:pt x="1007" y="92"/>
                    </a:lnTo>
                    <a:lnTo>
                      <a:pt x="971" y="69"/>
                    </a:lnTo>
                    <a:lnTo>
                      <a:pt x="959" y="67"/>
                    </a:lnTo>
                    <a:lnTo>
                      <a:pt x="948" y="66"/>
                    </a:lnTo>
                    <a:lnTo>
                      <a:pt x="986" y="89"/>
                    </a:lnTo>
                    <a:lnTo>
                      <a:pt x="1023" y="112"/>
                    </a:lnTo>
                    <a:lnTo>
                      <a:pt x="1057" y="138"/>
                    </a:lnTo>
                    <a:lnTo>
                      <a:pt x="1092" y="167"/>
                    </a:lnTo>
                    <a:lnTo>
                      <a:pt x="1123" y="198"/>
                    </a:lnTo>
                    <a:lnTo>
                      <a:pt x="1151" y="231"/>
                    </a:lnTo>
                    <a:lnTo>
                      <a:pt x="1178" y="265"/>
                    </a:lnTo>
                    <a:lnTo>
                      <a:pt x="1203" y="300"/>
                    </a:lnTo>
                    <a:lnTo>
                      <a:pt x="1224" y="338"/>
                    </a:lnTo>
                    <a:lnTo>
                      <a:pt x="1244" y="378"/>
                    </a:lnTo>
                    <a:lnTo>
                      <a:pt x="1261" y="419"/>
                    </a:lnTo>
                    <a:lnTo>
                      <a:pt x="1274" y="463"/>
                    </a:lnTo>
                    <a:lnTo>
                      <a:pt x="1286" y="505"/>
                    </a:lnTo>
                    <a:lnTo>
                      <a:pt x="1293" y="551"/>
                    </a:lnTo>
                    <a:lnTo>
                      <a:pt x="1299" y="595"/>
                    </a:lnTo>
                    <a:lnTo>
                      <a:pt x="1301" y="643"/>
                    </a:lnTo>
                    <a:lnTo>
                      <a:pt x="1299" y="672"/>
                    </a:lnTo>
                    <a:lnTo>
                      <a:pt x="1297" y="699"/>
                    </a:lnTo>
                    <a:lnTo>
                      <a:pt x="1303" y="683"/>
                    </a:lnTo>
                    <a:lnTo>
                      <a:pt x="1307" y="668"/>
                    </a:lnTo>
                    <a:lnTo>
                      <a:pt x="1309" y="655"/>
                    </a:lnTo>
                    <a:lnTo>
                      <a:pt x="1309" y="643"/>
                    </a:lnTo>
                    <a:close/>
                    <a:moveTo>
                      <a:pt x="489" y="10"/>
                    </a:moveTo>
                    <a:lnTo>
                      <a:pt x="464" y="16"/>
                    </a:lnTo>
                    <a:lnTo>
                      <a:pt x="437" y="25"/>
                    </a:lnTo>
                    <a:lnTo>
                      <a:pt x="412" y="35"/>
                    </a:lnTo>
                    <a:lnTo>
                      <a:pt x="387" y="44"/>
                    </a:lnTo>
                    <a:lnTo>
                      <a:pt x="364" y="56"/>
                    </a:lnTo>
                    <a:lnTo>
                      <a:pt x="339" y="69"/>
                    </a:lnTo>
                    <a:lnTo>
                      <a:pt x="316" y="81"/>
                    </a:lnTo>
                    <a:lnTo>
                      <a:pt x="295" y="96"/>
                    </a:lnTo>
                    <a:lnTo>
                      <a:pt x="272" y="112"/>
                    </a:lnTo>
                    <a:lnTo>
                      <a:pt x="251" y="127"/>
                    </a:lnTo>
                    <a:lnTo>
                      <a:pt x="230" y="144"/>
                    </a:lnTo>
                    <a:lnTo>
                      <a:pt x="211" y="161"/>
                    </a:lnTo>
                    <a:lnTo>
                      <a:pt x="192" y="179"/>
                    </a:lnTo>
                    <a:lnTo>
                      <a:pt x="174" y="198"/>
                    </a:lnTo>
                    <a:lnTo>
                      <a:pt x="155" y="219"/>
                    </a:lnTo>
                    <a:lnTo>
                      <a:pt x="140" y="238"/>
                    </a:lnTo>
                    <a:lnTo>
                      <a:pt x="122" y="259"/>
                    </a:lnTo>
                    <a:lnTo>
                      <a:pt x="107" y="282"/>
                    </a:lnTo>
                    <a:lnTo>
                      <a:pt x="94" y="305"/>
                    </a:lnTo>
                    <a:lnTo>
                      <a:pt x="80" y="328"/>
                    </a:lnTo>
                    <a:lnTo>
                      <a:pt x="69" y="351"/>
                    </a:lnTo>
                    <a:lnTo>
                      <a:pt x="57" y="374"/>
                    </a:lnTo>
                    <a:lnTo>
                      <a:pt x="46" y="399"/>
                    </a:lnTo>
                    <a:lnTo>
                      <a:pt x="36" y="426"/>
                    </a:lnTo>
                    <a:lnTo>
                      <a:pt x="28" y="451"/>
                    </a:lnTo>
                    <a:lnTo>
                      <a:pt x="21" y="478"/>
                    </a:lnTo>
                    <a:lnTo>
                      <a:pt x="15" y="505"/>
                    </a:lnTo>
                    <a:lnTo>
                      <a:pt x="9" y="532"/>
                    </a:lnTo>
                    <a:lnTo>
                      <a:pt x="5" y="559"/>
                    </a:lnTo>
                    <a:lnTo>
                      <a:pt x="1" y="585"/>
                    </a:lnTo>
                    <a:lnTo>
                      <a:pt x="0" y="614"/>
                    </a:lnTo>
                    <a:lnTo>
                      <a:pt x="0" y="643"/>
                    </a:lnTo>
                    <a:lnTo>
                      <a:pt x="0" y="676"/>
                    </a:lnTo>
                    <a:lnTo>
                      <a:pt x="3" y="708"/>
                    </a:lnTo>
                    <a:lnTo>
                      <a:pt x="7" y="741"/>
                    </a:lnTo>
                    <a:lnTo>
                      <a:pt x="13" y="772"/>
                    </a:lnTo>
                    <a:lnTo>
                      <a:pt x="19" y="804"/>
                    </a:lnTo>
                    <a:lnTo>
                      <a:pt x="28" y="833"/>
                    </a:lnTo>
                    <a:lnTo>
                      <a:pt x="38" y="864"/>
                    </a:lnTo>
                    <a:lnTo>
                      <a:pt x="49" y="892"/>
                    </a:lnTo>
                    <a:lnTo>
                      <a:pt x="61" y="921"/>
                    </a:lnTo>
                    <a:lnTo>
                      <a:pt x="76" y="950"/>
                    </a:lnTo>
                    <a:lnTo>
                      <a:pt x="92" y="977"/>
                    </a:lnTo>
                    <a:lnTo>
                      <a:pt x="107" y="1002"/>
                    </a:lnTo>
                    <a:lnTo>
                      <a:pt x="124" y="1029"/>
                    </a:lnTo>
                    <a:lnTo>
                      <a:pt x="144" y="1052"/>
                    </a:lnTo>
                    <a:lnTo>
                      <a:pt x="163" y="1077"/>
                    </a:lnTo>
                    <a:lnTo>
                      <a:pt x="184" y="1100"/>
                    </a:lnTo>
                    <a:lnTo>
                      <a:pt x="197" y="1105"/>
                    </a:lnTo>
                    <a:lnTo>
                      <a:pt x="211" y="1113"/>
                    </a:lnTo>
                    <a:lnTo>
                      <a:pt x="188" y="1090"/>
                    </a:lnTo>
                    <a:lnTo>
                      <a:pt x="167" y="1067"/>
                    </a:lnTo>
                    <a:lnTo>
                      <a:pt x="145" y="1042"/>
                    </a:lnTo>
                    <a:lnTo>
                      <a:pt x="126" y="1017"/>
                    </a:lnTo>
                    <a:lnTo>
                      <a:pt x="107" y="990"/>
                    </a:lnTo>
                    <a:lnTo>
                      <a:pt x="92" y="962"/>
                    </a:lnTo>
                    <a:lnTo>
                      <a:pt x="76" y="933"/>
                    </a:lnTo>
                    <a:lnTo>
                      <a:pt x="61" y="904"/>
                    </a:lnTo>
                    <a:lnTo>
                      <a:pt x="49" y="873"/>
                    </a:lnTo>
                    <a:lnTo>
                      <a:pt x="38" y="843"/>
                    </a:lnTo>
                    <a:lnTo>
                      <a:pt x="28" y="810"/>
                    </a:lnTo>
                    <a:lnTo>
                      <a:pt x="21" y="777"/>
                    </a:lnTo>
                    <a:lnTo>
                      <a:pt x="15" y="745"/>
                    </a:lnTo>
                    <a:lnTo>
                      <a:pt x="11" y="712"/>
                    </a:lnTo>
                    <a:lnTo>
                      <a:pt x="7" y="678"/>
                    </a:lnTo>
                    <a:lnTo>
                      <a:pt x="7" y="643"/>
                    </a:lnTo>
                    <a:lnTo>
                      <a:pt x="7" y="612"/>
                    </a:lnTo>
                    <a:lnTo>
                      <a:pt x="9" y="584"/>
                    </a:lnTo>
                    <a:lnTo>
                      <a:pt x="13" y="553"/>
                    </a:lnTo>
                    <a:lnTo>
                      <a:pt x="17" y="524"/>
                    </a:lnTo>
                    <a:lnTo>
                      <a:pt x="23" y="497"/>
                    </a:lnTo>
                    <a:lnTo>
                      <a:pt x="30" y="468"/>
                    </a:lnTo>
                    <a:lnTo>
                      <a:pt x="40" y="442"/>
                    </a:lnTo>
                    <a:lnTo>
                      <a:pt x="49" y="415"/>
                    </a:lnTo>
                    <a:lnTo>
                      <a:pt x="59" y="388"/>
                    </a:lnTo>
                    <a:lnTo>
                      <a:pt x="71" y="361"/>
                    </a:lnTo>
                    <a:lnTo>
                      <a:pt x="84" y="336"/>
                    </a:lnTo>
                    <a:lnTo>
                      <a:pt x="97" y="313"/>
                    </a:lnTo>
                    <a:lnTo>
                      <a:pt x="113" y="288"/>
                    </a:lnTo>
                    <a:lnTo>
                      <a:pt x="128" y="265"/>
                    </a:lnTo>
                    <a:lnTo>
                      <a:pt x="145" y="242"/>
                    </a:lnTo>
                    <a:lnTo>
                      <a:pt x="163" y="221"/>
                    </a:lnTo>
                    <a:lnTo>
                      <a:pt x="182" y="200"/>
                    </a:lnTo>
                    <a:lnTo>
                      <a:pt x="201" y="181"/>
                    </a:lnTo>
                    <a:lnTo>
                      <a:pt x="222" y="161"/>
                    </a:lnTo>
                    <a:lnTo>
                      <a:pt x="243" y="142"/>
                    </a:lnTo>
                    <a:lnTo>
                      <a:pt x="264" y="125"/>
                    </a:lnTo>
                    <a:lnTo>
                      <a:pt x="288" y="110"/>
                    </a:lnTo>
                    <a:lnTo>
                      <a:pt x="311" y="94"/>
                    </a:lnTo>
                    <a:lnTo>
                      <a:pt x="336" y="79"/>
                    </a:lnTo>
                    <a:lnTo>
                      <a:pt x="360" y="66"/>
                    </a:lnTo>
                    <a:lnTo>
                      <a:pt x="385" y="54"/>
                    </a:lnTo>
                    <a:lnTo>
                      <a:pt x="412" y="42"/>
                    </a:lnTo>
                    <a:lnTo>
                      <a:pt x="439" y="33"/>
                    </a:lnTo>
                    <a:lnTo>
                      <a:pt x="466" y="23"/>
                    </a:lnTo>
                    <a:lnTo>
                      <a:pt x="493" y="16"/>
                    </a:lnTo>
                    <a:lnTo>
                      <a:pt x="522" y="10"/>
                    </a:lnTo>
                    <a:lnTo>
                      <a:pt x="551" y="4"/>
                    </a:lnTo>
                    <a:lnTo>
                      <a:pt x="527" y="8"/>
                    </a:lnTo>
                    <a:lnTo>
                      <a:pt x="504" y="12"/>
                    </a:lnTo>
                    <a:lnTo>
                      <a:pt x="497" y="10"/>
                    </a:lnTo>
                    <a:lnTo>
                      <a:pt x="489" y="10"/>
                    </a:lnTo>
                    <a:close/>
                    <a:moveTo>
                      <a:pt x="858" y="29"/>
                    </a:moveTo>
                    <a:lnTo>
                      <a:pt x="831" y="19"/>
                    </a:lnTo>
                    <a:lnTo>
                      <a:pt x="804" y="10"/>
                    </a:lnTo>
                    <a:lnTo>
                      <a:pt x="777" y="4"/>
                    </a:lnTo>
                    <a:lnTo>
                      <a:pt x="750" y="0"/>
                    </a:lnTo>
                    <a:lnTo>
                      <a:pt x="742" y="0"/>
                    </a:lnTo>
                    <a:lnTo>
                      <a:pt x="735" y="0"/>
                    </a:lnTo>
                    <a:lnTo>
                      <a:pt x="766" y="6"/>
                    </a:lnTo>
                    <a:lnTo>
                      <a:pt x="796" y="12"/>
                    </a:lnTo>
                    <a:lnTo>
                      <a:pt x="827" y="19"/>
                    </a:lnTo>
                    <a:lnTo>
                      <a:pt x="858" y="29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2" name="Freeform 1290">
                <a:extLst>
                  <a:ext uri="{FF2B5EF4-FFF2-40B4-BE49-F238E27FC236}">
                    <a16:creationId xmlns:a16="http://schemas.microsoft.com/office/drawing/2014/main" id="{D2DB0DBE-962F-4A21-8B70-FFFD079F99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" y="1746"/>
                <a:ext cx="1302" cy="1121"/>
              </a:xfrm>
              <a:custGeom>
                <a:avLst/>
                <a:gdLst>
                  <a:gd name="T0" fmla="*/ 1294 w 1302"/>
                  <a:gd name="T1" fmla="*/ 551 h 1121"/>
                  <a:gd name="T2" fmla="*/ 1262 w 1302"/>
                  <a:gd name="T3" fmla="*/ 420 h 1121"/>
                  <a:gd name="T4" fmla="*/ 1206 w 1302"/>
                  <a:gd name="T5" fmla="*/ 303 h 1121"/>
                  <a:gd name="T6" fmla="*/ 1127 w 1302"/>
                  <a:gd name="T7" fmla="*/ 200 h 1121"/>
                  <a:gd name="T8" fmla="*/ 1029 w 1302"/>
                  <a:gd name="T9" fmla="*/ 113 h 1121"/>
                  <a:gd name="T10" fmla="*/ 945 w 1302"/>
                  <a:gd name="T11" fmla="*/ 67 h 1121"/>
                  <a:gd name="T12" fmla="*/ 1010 w 1302"/>
                  <a:gd name="T13" fmla="*/ 110 h 1121"/>
                  <a:gd name="T14" fmla="*/ 1112 w 1302"/>
                  <a:gd name="T15" fmla="*/ 194 h 1121"/>
                  <a:gd name="T16" fmla="*/ 1194 w 1302"/>
                  <a:gd name="T17" fmla="*/ 298 h 1121"/>
                  <a:gd name="T18" fmla="*/ 1254 w 1302"/>
                  <a:gd name="T19" fmla="*/ 419 h 1121"/>
                  <a:gd name="T20" fmla="*/ 1287 w 1302"/>
                  <a:gd name="T21" fmla="*/ 549 h 1121"/>
                  <a:gd name="T22" fmla="*/ 1294 w 1302"/>
                  <a:gd name="T23" fmla="*/ 662 h 1121"/>
                  <a:gd name="T24" fmla="*/ 1290 w 1302"/>
                  <a:gd name="T25" fmla="*/ 716 h 1121"/>
                  <a:gd name="T26" fmla="*/ 1302 w 1302"/>
                  <a:gd name="T27" fmla="*/ 662 h 1121"/>
                  <a:gd name="T28" fmla="*/ 469 w 1302"/>
                  <a:gd name="T29" fmla="*/ 18 h 1121"/>
                  <a:gd name="T30" fmla="*/ 392 w 1302"/>
                  <a:gd name="T31" fmla="*/ 44 h 1121"/>
                  <a:gd name="T32" fmla="*/ 321 w 1302"/>
                  <a:gd name="T33" fmla="*/ 81 h 1121"/>
                  <a:gd name="T34" fmla="*/ 256 w 1302"/>
                  <a:gd name="T35" fmla="*/ 127 h 1121"/>
                  <a:gd name="T36" fmla="*/ 194 w 1302"/>
                  <a:gd name="T37" fmla="*/ 179 h 1121"/>
                  <a:gd name="T38" fmla="*/ 141 w 1302"/>
                  <a:gd name="T39" fmla="*/ 238 h 1121"/>
                  <a:gd name="T40" fmla="*/ 96 w 1302"/>
                  <a:gd name="T41" fmla="*/ 303 h 1121"/>
                  <a:gd name="T42" fmla="*/ 58 w 1302"/>
                  <a:gd name="T43" fmla="*/ 374 h 1121"/>
                  <a:gd name="T44" fmla="*/ 29 w 1302"/>
                  <a:gd name="T45" fmla="*/ 451 h 1121"/>
                  <a:gd name="T46" fmla="*/ 10 w 1302"/>
                  <a:gd name="T47" fmla="*/ 530 h 1121"/>
                  <a:gd name="T48" fmla="*/ 0 w 1302"/>
                  <a:gd name="T49" fmla="*/ 614 h 1121"/>
                  <a:gd name="T50" fmla="*/ 4 w 1302"/>
                  <a:gd name="T51" fmla="*/ 710 h 1121"/>
                  <a:gd name="T52" fmla="*/ 22 w 1302"/>
                  <a:gd name="T53" fmla="*/ 806 h 1121"/>
                  <a:gd name="T54" fmla="*/ 52 w 1302"/>
                  <a:gd name="T55" fmla="*/ 898 h 1121"/>
                  <a:gd name="T56" fmla="*/ 96 w 1302"/>
                  <a:gd name="T57" fmla="*/ 983 h 1121"/>
                  <a:gd name="T58" fmla="*/ 152 w 1302"/>
                  <a:gd name="T59" fmla="*/ 1059 h 1121"/>
                  <a:gd name="T60" fmla="*/ 208 w 1302"/>
                  <a:gd name="T61" fmla="*/ 1113 h 1121"/>
                  <a:gd name="T62" fmla="*/ 173 w 1302"/>
                  <a:gd name="T63" fmla="*/ 1075 h 1121"/>
                  <a:gd name="T64" fmla="*/ 114 w 1302"/>
                  <a:gd name="T65" fmla="*/ 996 h 1121"/>
                  <a:gd name="T66" fmla="*/ 66 w 1302"/>
                  <a:gd name="T67" fmla="*/ 910 h 1121"/>
                  <a:gd name="T68" fmla="*/ 31 w 1302"/>
                  <a:gd name="T69" fmla="*/ 814 h 1121"/>
                  <a:gd name="T70" fmla="*/ 12 w 1302"/>
                  <a:gd name="T71" fmla="*/ 712 h 1121"/>
                  <a:gd name="T72" fmla="*/ 8 w 1302"/>
                  <a:gd name="T73" fmla="*/ 610 h 1121"/>
                  <a:gd name="T74" fmla="*/ 20 w 1302"/>
                  <a:gd name="T75" fmla="*/ 518 h 1121"/>
                  <a:gd name="T76" fmla="*/ 45 w 1302"/>
                  <a:gd name="T77" fmla="*/ 428 h 1121"/>
                  <a:gd name="T78" fmla="*/ 79 w 1302"/>
                  <a:gd name="T79" fmla="*/ 346 h 1121"/>
                  <a:gd name="T80" fmla="*/ 127 w 1302"/>
                  <a:gd name="T81" fmla="*/ 269 h 1121"/>
                  <a:gd name="T82" fmla="*/ 183 w 1302"/>
                  <a:gd name="T83" fmla="*/ 200 h 1121"/>
                  <a:gd name="T84" fmla="*/ 250 w 1302"/>
                  <a:gd name="T85" fmla="*/ 140 h 1121"/>
                  <a:gd name="T86" fmla="*/ 323 w 1302"/>
                  <a:gd name="T87" fmla="*/ 89 h 1121"/>
                  <a:gd name="T88" fmla="*/ 404 w 1302"/>
                  <a:gd name="T89" fmla="*/ 48 h 1121"/>
                  <a:gd name="T90" fmla="*/ 490 w 1302"/>
                  <a:gd name="T91" fmla="*/ 19 h 1121"/>
                  <a:gd name="T92" fmla="*/ 582 w 1302"/>
                  <a:gd name="T93" fmla="*/ 4 h 1121"/>
                  <a:gd name="T94" fmla="*/ 557 w 1302"/>
                  <a:gd name="T95" fmla="*/ 2 h 1121"/>
                  <a:gd name="T96" fmla="*/ 500 w 1302"/>
                  <a:gd name="T97" fmla="*/ 12 h 1121"/>
                  <a:gd name="T98" fmla="*/ 862 w 1302"/>
                  <a:gd name="T99" fmla="*/ 33 h 1121"/>
                  <a:gd name="T100" fmla="*/ 786 w 1302"/>
                  <a:gd name="T101" fmla="*/ 6 h 1121"/>
                  <a:gd name="T102" fmla="*/ 724 w 1302"/>
                  <a:gd name="T103" fmla="*/ 0 h 1121"/>
                  <a:gd name="T104" fmla="*/ 753 w 1302"/>
                  <a:gd name="T105" fmla="*/ 8 h 1121"/>
                  <a:gd name="T106" fmla="*/ 826 w 1302"/>
                  <a:gd name="T107" fmla="*/ 23 h 1121"/>
                  <a:gd name="T108" fmla="*/ 897 w 1302"/>
                  <a:gd name="T109" fmla="*/ 48 h 112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302"/>
                  <a:gd name="T166" fmla="*/ 0 h 1121"/>
                  <a:gd name="T167" fmla="*/ 1302 w 1302"/>
                  <a:gd name="T168" fmla="*/ 1121 h 112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302" h="1121">
                    <a:moveTo>
                      <a:pt x="1302" y="643"/>
                    </a:moveTo>
                    <a:lnTo>
                      <a:pt x="1300" y="597"/>
                    </a:lnTo>
                    <a:lnTo>
                      <a:pt x="1294" y="551"/>
                    </a:lnTo>
                    <a:lnTo>
                      <a:pt x="1287" y="507"/>
                    </a:lnTo>
                    <a:lnTo>
                      <a:pt x="1277" y="463"/>
                    </a:lnTo>
                    <a:lnTo>
                      <a:pt x="1262" y="420"/>
                    </a:lnTo>
                    <a:lnTo>
                      <a:pt x="1246" y="380"/>
                    </a:lnTo>
                    <a:lnTo>
                      <a:pt x="1227" y="342"/>
                    </a:lnTo>
                    <a:lnTo>
                      <a:pt x="1206" y="303"/>
                    </a:lnTo>
                    <a:lnTo>
                      <a:pt x="1181" y="267"/>
                    </a:lnTo>
                    <a:lnTo>
                      <a:pt x="1156" y="232"/>
                    </a:lnTo>
                    <a:lnTo>
                      <a:pt x="1127" y="200"/>
                    </a:lnTo>
                    <a:lnTo>
                      <a:pt x="1097" y="169"/>
                    </a:lnTo>
                    <a:lnTo>
                      <a:pt x="1064" y="140"/>
                    </a:lnTo>
                    <a:lnTo>
                      <a:pt x="1029" y="113"/>
                    </a:lnTo>
                    <a:lnTo>
                      <a:pt x="993" y="90"/>
                    </a:lnTo>
                    <a:lnTo>
                      <a:pt x="956" y="67"/>
                    </a:lnTo>
                    <a:lnTo>
                      <a:pt x="945" y="67"/>
                    </a:lnTo>
                    <a:lnTo>
                      <a:pt x="933" y="66"/>
                    </a:lnTo>
                    <a:lnTo>
                      <a:pt x="974" y="87"/>
                    </a:lnTo>
                    <a:lnTo>
                      <a:pt x="1010" y="110"/>
                    </a:lnTo>
                    <a:lnTo>
                      <a:pt x="1047" y="136"/>
                    </a:lnTo>
                    <a:lnTo>
                      <a:pt x="1081" y="163"/>
                    </a:lnTo>
                    <a:lnTo>
                      <a:pt x="1112" y="194"/>
                    </a:lnTo>
                    <a:lnTo>
                      <a:pt x="1143" y="227"/>
                    </a:lnTo>
                    <a:lnTo>
                      <a:pt x="1170" y="261"/>
                    </a:lnTo>
                    <a:lnTo>
                      <a:pt x="1194" y="298"/>
                    </a:lnTo>
                    <a:lnTo>
                      <a:pt x="1216" y="336"/>
                    </a:lnTo>
                    <a:lnTo>
                      <a:pt x="1237" y="376"/>
                    </a:lnTo>
                    <a:lnTo>
                      <a:pt x="1254" y="419"/>
                    </a:lnTo>
                    <a:lnTo>
                      <a:pt x="1267" y="461"/>
                    </a:lnTo>
                    <a:lnTo>
                      <a:pt x="1279" y="505"/>
                    </a:lnTo>
                    <a:lnTo>
                      <a:pt x="1287" y="549"/>
                    </a:lnTo>
                    <a:lnTo>
                      <a:pt x="1292" y="595"/>
                    </a:lnTo>
                    <a:lnTo>
                      <a:pt x="1294" y="643"/>
                    </a:lnTo>
                    <a:lnTo>
                      <a:pt x="1294" y="662"/>
                    </a:lnTo>
                    <a:lnTo>
                      <a:pt x="1292" y="679"/>
                    </a:lnTo>
                    <a:lnTo>
                      <a:pt x="1292" y="699"/>
                    </a:lnTo>
                    <a:lnTo>
                      <a:pt x="1290" y="716"/>
                    </a:lnTo>
                    <a:lnTo>
                      <a:pt x="1294" y="701"/>
                    </a:lnTo>
                    <a:lnTo>
                      <a:pt x="1300" y="683"/>
                    </a:lnTo>
                    <a:lnTo>
                      <a:pt x="1302" y="662"/>
                    </a:lnTo>
                    <a:lnTo>
                      <a:pt x="1302" y="643"/>
                    </a:lnTo>
                    <a:close/>
                    <a:moveTo>
                      <a:pt x="496" y="10"/>
                    </a:moveTo>
                    <a:lnTo>
                      <a:pt x="469" y="18"/>
                    </a:lnTo>
                    <a:lnTo>
                      <a:pt x="444" y="25"/>
                    </a:lnTo>
                    <a:lnTo>
                      <a:pt x="419" y="35"/>
                    </a:lnTo>
                    <a:lnTo>
                      <a:pt x="392" y="44"/>
                    </a:lnTo>
                    <a:lnTo>
                      <a:pt x="369" y="56"/>
                    </a:lnTo>
                    <a:lnTo>
                      <a:pt x="344" y="69"/>
                    </a:lnTo>
                    <a:lnTo>
                      <a:pt x="321" y="81"/>
                    </a:lnTo>
                    <a:lnTo>
                      <a:pt x="298" y="96"/>
                    </a:lnTo>
                    <a:lnTo>
                      <a:pt x="277" y="112"/>
                    </a:lnTo>
                    <a:lnTo>
                      <a:pt x="256" y="127"/>
                    </a:lnTo>
                    <a:lnTo>
                      <a:pt x="235" y="142"/>
                    </a:lnTo>
                    <a:lnTo>
                      <a:pt x="213" y="161"/>
                    </a:lnTo>
                    <a:lnTo>
                      <a:pt x="194" y="179"/>
                    </a:lnTo>
                    <a:lnTo>
                      <a:pt x="177" y="198"/>
                    </a:lnTo>
                    <a:lnTo>
                      <a:pt x="158" y="217"/>
                    </a:lnTo>
                    <a:lnTo>
                      <a:pt x="141" y="238"/>
                    </a:lnTo>
                    <a:lnTo>
                      <a:pt x="125" y="259"/>
                    </a:lnTo>
                    <a:lnTo>
                      <a:pt x="110" y="280"/>
                    </a:lnTo>
                    <a:lnTo>
                      <a:pt x="96" y="303"/>
                    </a:lnTo>
                    <a:lnTo>
                      <a:pt x="83" y="326"/>
                    </a:lnTo>
                    <a:lnTo>
                      <a:pt x="70" y="349"/>
                    </a:lnTo>
                    <a:lnTo>
                      <a:pt x="58" y="374"/>
                    </a:lnTo>
                    <a:lnTo>
                      <a:pt x="46" y="399"/>
                    </a:lnTo>
                    <a:lnTo>
                      <a:pt x="37" y="424"/>
                    </a:lnTo>
                    <a:lnTo>
                      <a:pt x="29" y="451"/>
                    </a:lnTo>
                    <a:lnTo>
                      <a:pt x="22" y="476"/>
                    </a:lnTo>
                    <a:lnTo>
                      <a:pt x="16" y="503"/>
                    </a:lnTo>
                    <a:lnTo>
                      <a:pt x="10" y="530"/>
                    </a:lnTo>
                    <a:lnTo>
                      <a:pt x="6" y="559"/>
                    </a:lnTo>
                    <a:lnTo>
                      <a:pt x="2" y="585"/>
                    </a:lnTo>
                    <a:lnTo>
                      <a:pt x="0" y="614"/>
                    </a:lnTo>
                    <a:lnTo>
                      <a:pt x="0" y="643"/>
                    </a:lnTo>
                    <a:lnTo>
                      <a:pt x="0" y="676"/>
                    </a:lnTo>
                    <a:lnTo>
                      <a:pt x="4" y="710"/>
                    </a:lnTo>
                    <a:lnTo>
                      <a:pt x="8" y="743"/>
                    </a:lnTo>
                    <a:lnTo>
                      <a:pt x="14" y="775"/>
                    </a:lnTo>
                    <a:lnTo>
                      <a:pt x="22" y="806"/>
                    </a:lnTo>
                    <a:lnTo>
                      <a:pt x="29" y="839"/>
                    </a:lnTo>
                    <a:lnTo>
                      <a:pt x="41" y="869"/>
                    </a:lnTo>
                    <a:lnTo>
                      <a:pt x="52" y="898"/>
                    </a:lnTo>
                    <a:lnTo>
                      <a:pt x="66" y="927"/>
                    </a:lnTo>
                    <a:lnTo>
                      <a:pt x="81" y="956"/>
                    </a:lnTo>
                    <a:lnTo>
                      <a:pt x="96" y="983"/>
                    </a:lnTo>
                    <a:lnTo>
                      <a:pt x="114" y="1010"/>
                    </a:lnTo>
                    <a:lnTo>
                      <a:pt x="133" y="1034"/>
                    </a:lnTo>
                    <a:lnTo>
                      <a:pt x="152" y="1059"/>
                    </a:lnTo>
                    <a:lnTo>
                      <a:pt x="173" y="1084"/>
                    </a:lnTo>
                    <a:lnTo>
                      <a:pt x="194" y="1105"/>
                    </a:lnTo>
                    <a:lnTo>
                      <a:pt x="208" y="1113"/>
                    </a:lnTo>
                    <a:lnTo>
                      <a:pt x="221" y="1121"/>
                    </a:lnTo>
                    <a:lnTo>
                      <a:pt x="196" y="1098"/>
                    </a:lnTo>
                    <a:lnTo>
                      <a:pt x="173" y="1075"/>
                    </a:lnTo>
                    <a:lnTo>
                      <a:pt x="152" y="1050"/>
                    </a:lnTo>
                    <a:lnTo>
                      <a:pt x="133" y="1023"/>
                    </a:lnTo>
                    <a:lnTo>
                      <a:pt x="114" y="996"/>
                    </a:lnTo>
                    <a:lnTo>
                      <a:pt x="96" y="967"/>
                    </a:lnTo>
                    <a:lnTo>
                      <a:pt x="79" y="939"/>
                    </a:lnTo>
                    <a:lnTo>
                      <a:pt x="66" y="910"/>
                    </a:lnTo>
                    <a:lnTo>
                      <a:pt x="52" y="877"/>
                    </a:lnTo>
                    <a:lnTo>
                      <a:pt x="41" y="846"/>
                    </a:lnTo>
                    <a:lnTo>
                      <a:pt x="31" y="814"/>
                    </a:lnTo>
                    <a:lnTo>
                      <a:pt x="23" y="781"/>
                    </a:lnTo>
                    <a:lnTo>
                      <a:pt x="16" y="747"/>
                    </a:lnTo>
                    <a:lnTo>
                      <a:pt x="12" y="712"/>
                    </a:lnTo>
                    <a:lnTo>
                      <a:pt x="8" y="678"/>
                    </a:lnTo>
                    <a:lnTo>
                      <a:pt x="8" y="643"/>
                    </a:lnTo>
                    <a:lnTo>
                      <a:pt x="8" y="610"/>
                    </a:lnTo>
                    <a:lnTo>
                      <a:pt x="10" y="580"/>
                    </a:lnTo>
                    <a:lnTo>
                      <a:pt x="14" y="549"/>
                    </a:lnTo>
                    <a:lnTo>
                      <a:pt x="20" y="518"/>
                    </a:lnTo>
                    <a:lnTo>
                      <a:pt x="27" y="488"/>
                    </a:lnTo>
                    <a:lnTo>
                      <a:pt x="35" y="459"/>
                    </a:lnTo>
                    <a:lnTo>
                      <a:pt x="45" y="428"/>
                    </a:lnTo>
                    <a:lnTo>
                      <a:pt x="54" y="401"/>
                    </a:lnTo>
                    <a:lnTo>
                      <a:pt x="68" y="373"/>
                    </a:lnTo>
                    <a:lnTo>
                      <a:pt x="79" y="346"/>
                    </a:lnTo>
                    <a:lnTo>
                      <a:pt x="94" y="321"/>
                    </a:lnTo>
                    <a:lnTo>
                      <a:pt x="110" y="294"/>
                    </a:lnTo>
                    <a:lnTo>
                      <a:pt x="127" y="269"/>
                    </a:lnTo>
                    <a:lnTo>
                      <a:pt x="144" y="246"/>
                    </a:lnTo>
                    <a:lnTo>
                      <a:pt x="164" y="223"/>
                    </a:lnTo>
                    <a:lnTo>
                      <a:pt x="183" y="200"/>
                    </a:lnTo>
                    <a:lnTo>
                      <a:pt x="204" y="179"/>
                    </a:lnTo>
                    <a:lnTo>
                      <a:pt x="227" y="160"/>
                    </a:lnTo>
                    <a:lnTo>
                      <a:pt x="250" y="140"/>
                    </a:lnTo>
                    <a:lnTo>
                      <a:pt x="273" y="123"/>
                    </a:lnTo>
                    <a:lnTo>
                      <a:pt x="298" y="106"/>
                    </a:lnTo>
                    <a:lnTo>
                      <a:pt x="323" y="89"/>
                    </a:lnTo>
                    <a:lnTo>
                      <a:pt x="350" y="75"/>
                    </a:lnTo>
                    <a:lnTo>
                      <a:pt x="377" y="62"/>
                    </a:lnTo>
                    <a:lnTo>
                      <a:pt x="404" y="48"/>
                    </a:lnTo>
                    <a:lnTo>
                      <a:pt x="432" y="39"/>
                    </a:lnTo>
                    <a:lnTo>
                      <a:pt x="461" y="29"/>
                    </a:lnTo>
                    <a:lnTo>
                      <a:pt x="490" y="19"/>
                    </a:lnTo>
                    <a:lnTo>
                      <a:pt x="519" y="14"/>
                    </a:lnTo>
                    <a:lnTo>
                      <a:pt x="549" y="8"/>
                    </a:lnTo>
                    <a:lnTo>
                      <a:pt x="582" y="4"/>
                    </a:lnTo>
                    <a:lnTo>
                      <a:pt x="613" y="0"/>
                    </a:lnTo>
                    <a:lnTo>
                      <a:pt x="584" y="2"/>
                    </a:lnTo>
                    <a:lnTo>
                      <a:pt x="557" y="2"/>
                    </a:lnTo>
                    <a:lnTo>
                      <a:pt x="528" y="6"/>
                    </a:lnTo>
                    <a:lnTo>
                      <a:pt x="501" y="12"/>
                    </a:lnTo>
                    <a:lnTo>
                      <a:pt x="500" y="12"/>
                    </a:lnTo>
                    <a:lnTo>
                      <a:pt x="496" y="10"/>
                    </a:lnTo>
                    <a:close/>
                    <a:moveTo>
                      <a:pt x="897" y="48"/>
                    </a:moveTo>
                    <a:lnTo>
                      <a:pt x="862" y="33"/>
                    </a:lnTo>
                    <a:lnTo>
                      <a:pt x="826" y="18"/>
                    </a:lnTo>
                    <a:lnTo>
                      <a:pt x="805" y="12"/>
                    </a:lnTo>
                    <a:lnTo>
                      <a:pt x="786" y="6"/>
                    </a:lnTo>
                    <a:lnTo>
                      <a:pt x="766" y="2"/>
                    </a:lnTo>
                    <a:lnTo>
                      <a:pt x="747" y="0"/>
                    </a:lnTo>
                    <a:lnTo>
                      <a:pt x="724" y="0"/>
                    </a:lnTo>
                    <a:lnTo>
                      <a:pt x="701" y="2"/>
                    </a:lnTo>
                    <a:lnTo>
                      <a:pt x="726" y="4"/>
                    </a:lnTo>
                    <a:lnTo>
                      <a:pt x="753" y="8"/>
                    </a:lnTo>
                    <a:lnTo>
                      <a:pt x="778" y="12"/>
                    </a:lnTo>
                    <a:lnTo>
                      <a:pt x="803" y="18"/>
                    </a:lnTo>
                    <a:lnTo>
                      <a:pt x="826" y="23"/>
                    </a:lnTo>
                    <a:lnTo>
                      <a:pt x="851" y="31"/>
                    </a:lnTo>
                    <a:lnTo>
                      <a:pt x="874" y="39"/>
                    </a:lnTo>
                    <a:lnTo>
                      <a:pt x="897" y="48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3" name="Freeform 1291">
                <a:extLst>
                  <a:ext uri="{FF2B5EF4-FFF2-40B4-BE49-F238E27FC236}">
                    <a16:creationId xmlns:a16="http://schemas.microsoft.com/office/drawing/2014/main" id="{CA9F3268-AE24-46A1-A42A-B3EF1B4793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9" y="1746"/>
                <a:ext cx="1294" cy="1286"/>
              </a:xfrm>
              <a:custGeom>
                <a:avLst/>
                <a:gdLst>
                  <a:gd name="T0" fmla="*/ 1286 w 1294"/>
                  <a:gd name="T1" fmla="*/ 551 h 1286"/>
                  <a:gd name="T2" fmla="*/ 1254 w 1294"/>
                  <a:gd name="T3" fmla="*/ 419 h 1286"/>
                  <a:gd name="T4" fmla="*/ 1196 w 1294"/>
                  <a:gd name="T5" fmla="*/ 300 h 1286"/>
                  <a:gd name="T6" fmla="*/ 1116 w 1294"/>
                  <a:gd name="T7" fmla="*/ 198 h 1286"/>
                  <a:gd name="T8" fmla="*/ 1016 w 1294"/>
                  <a:gd name="T9" fmla="*/ 112 h 1286"/>
                  <a:gd name="T10" fmla="*/ 931 w 1294"/>
                  <a:gd name="T11" fmla="*/ 66 h 1286"/>
                  <a:gd name="T12" fmla="*/ 889 w 1294"/>
                  <a:gd name="T13" fmla="*/ 46 h 1286"/>
                  <a:gd name="T14" fmla="*/ 820 w 1294"/>
                  <a:gd name="T15" fmla="*/ 19 h 1286"/>
                  <a:gd name="T16" fmla="*/ 728 w 1294"/>
                  <a:gd name="T17" fmla="*/ 0 h 1286"/>
                  <a:gd name="T18" fmla="*/ 592 w 1294"/>
                  <a:gd name="T19" fmla="*/ 0 h 1286"/>
                  <a:gd name="T20" fmla="*/ 486 w 1294"/>
                  <a:gd name="T21" fmla="*/ 16 h 1286"/>
                  <a:gd name="T22" fmla="*/ 405 w 1294"/>
                  <a:gd name="T23" fmla="*/ 42 h 1286"/>
                  <a:gd name="T24" fmla="*/ 329 w 1294"/>
                  <a:gd name="T25" fmla="*/ 79 h 1286"/>
                  <a:gd name="T26" fmla="*/ 257 w 1294"/>
                  <a:gd name="T27" fmla="*/ 125 h 1286"/>
                  <a:gd name="T28" fmla="*/ 194 w 1294"/>
                  <a:gd name="T29" fmla="*/ 181 h 1286"/>
                  <a:gd name="T30" fmla="*/ 138 w 1294"/>
                  <a:gd name="T31" fmla="*/ 242 h 1286"/>
                  <a:gd name="T32" fmla="*/ 90 w 1294"/>
                  <a:gd name="T33" fmla="*/ 313 h 1286"/>
                  <a:gd name="T34" fmla="*/ 52 w 1294"/>
                  <a:gd name="T35" fmla="*/ 388 h 1286"/>
                  <a:gd name="T36" fmla="*/ 23 w 1294"/>
                  <a:gd name="T37" fmla="*/ 468 h 1286"/>
                  <a:gd name="T38" fmla="*/ 6 w 1294"/>
                  <a:gd name="T39" fmla="*/ 553 h 1286"/>
                  <a:gd name="T40" fmla="*/ 0 w 1294"/>
                  <a:gd name="T41" fmla="*/ 643 h 1286"/>
                  <a:gd name="T42" fmla="*/ 8 w 1294"/>
                  <a:gd name="T43" fmla="*/ 745 h 1286"/>
                  <a:gd name="T44" fmla="*/ 31 w 1294"/>
                  <a:gd name="T45" fmla="*/ 843 h 1286"/>
                  <a:gd name="T46" fmla="*/ 69 w 1294"/>
                  <a:gd name="T47" fmla="*/ 933 h 1286"/>
                  <a:gd name="T48" fmla="*/ 119 w 1294"/>
                  <a:gd name="T49" fmla="*/ 1017 h 1286"/>
                  <a:gd name="T50" fmla="*/ 181 w 1294"/>
                  <a:gd name="T51" fmla="*/ 1090 h 1286"/>
                  <a:gd name="T52" fmla="*/ 231 w 1294"/>
                  <a:gd name="T53" fmla="*/ 1128 h 1286"/>
                  <a:gd name="T54" fmla="*/ 160 w 1294"/>
                  <a:gd name="T55" fmla="*/ 1056 h 1286"/>
                  <a:gd name="T56" fmla="*/ 100 w 1294"/>
                  <a:gd name="T57" fmla="*/ 973 h 1286"/>
                  <a:gd name="T58" fmla="*/ 54 w 1294"/>
                  <a:gd name="T59" fmla="*/ 883 h 1286"/>
                  <a:gd name="T60" fmla="*/ 23 w 1294"/>
                  <a:gd name="T61" fmla="*/ 783 h 1286"/>
                  <a:gd name="T62" fmla="*/ 8 w 1294"/>
                  <a:gd name="T63" fmla="*/ 679 h 1286"/>
                  <a:gd name="T64" fmla="*/ 10 w 1294"/>
                  <a:gd name="T65" fmla="*/ 578 h 1286"/>
                  <a:gd name="T66" fmla="*/ 27 w 1294"/>
                  <a:gd name="T67" fmla="*/ 484 h 1286"/>
                  <a:gd name="T68" fmla="*/ 58 w 1294"/>
                  <a:gd name="T69" fmla="*/ 394 h 1286"/>
                  <a:gd name="T70" fmla="*/ 100 w 1294"/>
                  <a:gd name="T71" fmla="*/ 311 h 1286"/>
                  <a:gd name="T72" fmla="*/ 154 w 1294"/>
                  <a:gd name="T73" fmla="*/ 236 h 1286"/>
                  <a:gd name="T74" fmla="*/ 217 w 1294"/>
                  <a:gd name="T75" fmla="*/ 169 h 1286"/>
                  <a:gd name="T76" fmla="*/ 290 w 1294"/>
                  <a:gd name="T77" fmla="*/ 112 h 1286"/>
                  <a:gd name="T78" fmla="*/ 369 w 1294"/>
                  <a:gd name="T79" fmla="*/ 66 h 1286"/>
                  <a:gd name="T80" fmla="*/ 457 w 1294"/>
                  <a:gd name="T81" fmla="*/ 33 h 1286"/>
                  <a:gd name="T82" fmla="*/ 549 w 1294"/>
                  <a:gd name="T83" fmla="*/ 10 h 1286"/>
                  <a:gd name="T84" fmla="*/ 647 w 1294"/>
                  <a:gd name="T85" fmla="*/ 4 h 1286"/>
                  <a:gd name="T86" fmla="*/ 745 w 1294"/>
                  <a:gd name="T87" fmla="*/ 10 h 1286"/>
                  <a:gd name="T88" fmla="*/ 837 w 1294"/>
                  <a:gd name="T89" fmla="*/ 33 h 1286"/>
                  <a:gd name="T90" fmla="*/ 924 w 1294"/>
                  <a:gd name="T91" fmla="*/ 66 h 1286"/>
                  <a:gd name="T92" fmla="*/ 1004 w 1294"/>
                  <a:gd name="T93" fmla="*/ 112 h 1286"/>
                  <a:gd name="T94" fmla="*/ 1077 w 1294"/>
                  <a:gd name="T95" fmla="*/ 169 h 1286"/>
                  <a:gd name="T96" fmla="*/ 1141 w 1294"/>
                  <a:gd name="T97" fmla="*/ 236 h 1286"/>
                  <a:gd name="T98" fmla="*/ 1194 w 1294"/>
                  <a:gd name="T99" fmla="*/ 311 h 1286"/>
                  <a:gd name="T100" fmla="*/ 1237 w 1294"/>
                  <a:gd name="T101" fmla="*/ 394 h 1286"/>
                  <a:gd name="T102" fmla="*/ 1265 w 1294"/>
                  <a:gd name="T103" fmla="*/ 484 h 1286"/>
                  <a:gd name="T104" fmla="*/ 1283 w 1294"/>
                  <a:gd name="T105" fmla="*/ 578 h 1286"/>
                  <a:gd name="T106" fmla="*/ 1286 w 1294"/>
                  <a:gd name="T107" fmla="*/ 666 h 1286"/>
                  <a:gd name="T108" fmla="*/ 1279 w 1294"/>
                  <a:gd name="T109" fmla="*/ 735 h 1286"/>
                  <a:gd name="T110" fmla="*/ 1292 w 1294"/>
                  <a:gd name="T111" fmla="*/ 672 h 1286"/>
                  <a:gd name="T112" fmla="*/ 638 w 1294"/>
                  <a:gd name="T113" fmla="*/ 1284 h 1286"/>
                  <a:gd name="T114" fmla="*/ 676 w 1294"/>
                  <a:gd name="T115" fmla="*/ 1284 h 1286"/>
                  <a:gd name="T116" fmla="*/ 689 w 1294"/>
                  <a:gd name="T117" fmla="*/ 1280 h 1286"/>
                  <a:gd name="T118" fmla="*/ 647 w 1294"/>
                  <a:gd name="T119" fmla="*/ 1282 h 12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94"/>
                  <a:gd name="T181" fmla="*/ 0 h 1286"/>
                  <a:gd name="T182" fmla="*/ 1294 w 1294"/>
                  <a:gd name="T183" fmla="*/ 1286 h 128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94" h="1286">
                    <a:moveTo>
                      <a:pt x="1294" y="643"/>
                    </a:moveTo>
                    <a:lnTo>
                      <a:pt x="1292" y="595"/>
                    </a:lnTo>
                    <a:lnTo>
                      <a:pt x="1286" y="551"/>
                    </a:lnTo>
                    <a:lnTo>
                      <a:pt x="1279" y="505"/>
                    </a:lnTo>
                    <a:lnTo>
                      <a:pt x="1267" y="463"/>
                    </a:lnTo>
                    <a:lnTo>
                      <a:pt x="1254" y="419"/>
                    </a:lnTo>
                    <a:lnTo>
                      <a:pt x="1237" y="378"/>
                    </a:lnTo>
                    <a:lnTo>
                      <a:pt x="1217" y="338"/>
                    </a:lnTo>
                    <a:lnTo>
                      <a:pt x="1196" y="300"/>
                    </a:lnTo>
                    <a:lnTo>
                      <a:pt x="1171" y="265"/>
                    </a:lnTo>
                    <a:lnTo>
                      <a:pt x="1144" y="231"/>
                    </a:lnTo>
                    <a:lnTo>
                      <a:pt x="1116" y="198"/>
                    </a:lnTo>
                    <a:lnTo>
                      <a:pt x="1085" y="167"/>
                    </a:lnTo>
                    <a:lnTo>
                      <a:pt x="1050" y="138"/>
                    </a:lnTo>
                    <a:lnTo>
                      <a:pt x="1016" y="112"/>
                    </a:lnTo>
                    <a:lnTo>
                      <a:pt x="979" y="89"/>
                    </a:lnTo>
                    <a:lnTo>
                      <a:pt x="941" y="66"/>
                    </a:lnTo>
                    <a:lnTo>
                      <a:pt x="931" y="66"/>
                    </a:lnTo>
                    <a:lnTo>
                      <a:pt x="922" y="64"/>
                    </a:lnTo>
                    <a:lnTo>
                      <a:pt x="906" y="56"/>
                    </a:lnTo>
                    <a:lnTo>
                      <a:pt x="889" y="46"/>
                    </a:lnTo>
                    <a:lnTo>
                      <a:pt x="870" y="37"/>
                    </a:lnTo>
                    <a:lnTo>
                      <a:pt x="851" y="29"/>
                    </a:lnTo>
                    <a:lnTo>
                      <a:pt x="820" y="19"/>
                    </a:lnTo>
                    <a:lnTo>
                      <a:pt x="789" y="12"/>
                    </a:lnTo>
                    <a:lnTo>
                      <a:pt x="759" y="6"/>
                    </a:lnTo>
                    <a:lnTo>
                      <a:pt x="728" y="0"/>
                    </a:lnTo>
                    <a:lnTo>
                      <a:pt x="684" y="2"/>
                    </a:lnTo>
                    <a:lnTo>
                      <a:pt x="638" y="0"/>
                    </a:lnTo>
                    <a:lnTo>
                      <a:pt x="592" y="0"/>
                    </a:lnTo>
                    <a:lnTo>
                      <a:pt x="544" y="4"/>
                    </a:lnTo>
                    <a:lnTo>
                      <a:pt x="515" y="10"/>
                    </a:lnTo>
                    <a:lnTo>
                      <a:pt x="486" y="16"/>
                    </a:lnTo>
                    <a:lnTo>
                      <a:pt x="459" y="23"/>
                    </a:lnTo>
                    <a:lnTo>
                      <a:pt x="432" y="33"/>
                    </a:lnTo>
                    <a:lnTo>
                      <a:pt x="405" y="42"/>
                    </a:lnTo>
                    <a:lnTo>
                      <a:pt x="378" y="54"/>
                    </a:lnTo>
                    <a:lnTo>
                      <a:pt x="353" y="66"/>
                    </a:lnTo>
                    <a:lnTo>
                      <a:pt x="329" y="79"/>
                    </a:lnTo>
                    <a:lnTo>
                      <a:pt x="304" y="94"/>
                    </a:lnTo>
                    <a:lnTo>
                      <a:pt x="281" y="110"/>
                    </a:lnTo>
                    <a:lnTo>
                      <a:pt x="257" y="125"/>
                    </a:lnTo>
                    <a:lnTo>
                      <a:pt x="236" y="142"/>
                    </a:lnTo>
                    <a:lnTo>
                      <a:pt x="215" y="161"/>
                    </a:lnTo>
                    <a:lnTo>
                      <a:pt x="194" y="181"/>
                    </a:lnTo>
                    <a:lnTo>
                      <a:pt x="175" y="200"/>
                    </a:lnTo>
                    <a:lnTo>
                      <a:pt x="156" y="221"/>
                    </a:lnTo>
                    <a:lnTo>
                      <a:pt x="138" y="242"/>
                    </a:lnTo>
                    <a:lnTo>
                      <a:pt x="121" y="265"/>
                    </a:lnTo>
                    <a:lnTo>
                      <a:pt x="106" y="288"/>
                    </a:lnTo>
                    <a:lnTo>
                      <a:pt x="90" y="313"/>
                    </a:lnTo>
                    <a:lnTo>
                      <a:pt x="77" y="336"/>
                    </a:lnTo>
                    <a:lnTo>
                      <a:pt x="64" y="361"/>
                    </a:lnTo>
                    <a:lnTo>
                      <a:pt x="52" y="388"/>
                    </a:lnTo>
                    <a:lnTo>
                      <a:pt x="42" y="415"/>
                    </a:lnTo>
                    <a:lnTo>
                      <a:pt x="33" y="442"/>
                    </a:lnTo>
                    <a:lnTo>
                      <a:pt x="23" y="468"/>
                    </a:lnTo>
                    <a:lnTo>
                      <a:pt x="16" y="497"/>
                    </a:lnTo>
                    <a:lnTo>
                      <a:pt x="10" y="524"/>
                    </a:lnTo>
                    <a:lnTo>
                      <a:pt x="6" y="553"/>
                    </a:lnTo>
                    <a:lnTo>
                      <a:pt x="2" y="584"/>
                    </a:lnTo>
                    <a:lnTo>
                      <a:pt x="0" y="612"/>
                    </a:lnTo>
                    <a:lnTo>
                      <a:pt x="0" y="643"/>
                    </a:lnTo>
                    <a:lnTo>
                      <a:pt x="0" y="678"/>
                    </a:lnTo>
                    <a:lnTo>
                      <a:pt x="4" y="712"/>
                    </a:lnTo>
                    <a:lnTo>
                      <a:pt x="8" y="745"/>
                    </a:lnTo>
                    <a:lnTo>
                      <a:pt x="14" y="777"/>
                    </a:lnTo>
                    <a:lnTo>
                      <a:pt x="21" y="810"/>
                    </a:lnTo>
                    <a:lnTo>
                      <a:pt x="31" y="843"/>
                    </a:lnTo>
                    <a:lnTo>
                      <a:pt x="42" y="873"/>
                    </a:lnTo>
                    <a:lnTo>
                      <a:pt x="54" y="904"/>
                    </a:lnTo>
                    <a:lnTo>
                      <a:pt x="69" y="933"/>
                    </a:lnTo>
                    <a:lnTo>
                      <a:pt x="85" y="962"/>
                    </a:lnTo>
                    <a:lnTo>
                      <a:pt x="100" y="990"/>
                    </a:lnTo>
                    <a:lnTo>
                      <a:pt x="119" y="1017"/>
                    </a:lnTo>
                    <a:lnTo>
                      <a:pt x="138" y="1042"/>
                    </a:lnTo>
                    <a:lnTo>
                      <a:pt x="160" y="1067"/>
                    </a:lnTo>
                    <a:lnTo>
                      <a:pt x="181" y="1090"/>
                    </a:lnTo>
                    <a:lnTo>
                      <a:pt x="204" y="1113"/>
                    </a:lnTo>
                    <a:lnTo>
                      <a:pt x="217" y="1121"/>
                    </a:lnTo>
                    <a:lnTo>
                      <a:pt x="231" y="1128"/>
                    </a:lnTo>
                    <a:lnTo>
                      <a:pt x="206" y="1105"/>
                    </a:lnTo>
                    <a:lnTo>
                      <a:pt x="181" y="1081"/>
                    </a:lnTo>
                    <a:lnTo>
                      <a:pt x="160" y="1056"/>
                    </a:lnTo>
                    <a:lnTo>
                      <a:pt x="138" y="1031"/>
                    </a:lnTo>
                    <a:lnTo>
                      <a:pt x="117" y="1002"/>
                    </a:lnTo>
                    <a:lnTo>
                      <a:pt x="100" y="973"/>
                    </a:lnTo>
                    <a:lnTo>
                      <a:pt x="83" y="944"/>
                    </a:lnTo>
                    <a:lnTo>
                      <a:pt x="67" y="914"/>
                    </a:lnTo>
                    <a:lnTo>
                      <a:pt x="54" y="883"/>
                    </a:lnTo>
                    <a:lnTo>
                      <a:pt x="42" y="850"/>
                    </a:lnTo>
                    <a:lnTo>
                      <a:pt x="31" y="818"/>
                    </a:lnTo>
                    <a:lnTo>
                      <a:pt x="23" y="783"/>
                    </a:lnTo>
                    <a:lnTo>
                      <a:pt x="16" y="749"/>
                    </a:lnTo>
                    <a:lnTo>
                      <a:pt x="12" y="714"/>
                    </a:lnTo>
                    <a:lnTo>
                      <a:pt x="8" y="679"/>
                    </a:lnTo>
                    <a:lnTo>
                      <a:pt x="8" y="643"/>
                    </a:lnTo>
                    <a:lnTo>
                      <a:pt x="8" y="610"/>
                    </a:lnTo>
                    <a:lnTo>
                      <a:pt x="10" y="578"/>
                    </a:lnTo>
                    <a:lnTo>
                      <a:pt x="16" y="545"/>
                    </a:lnTo>
                    <a:lnTo>
                      <a:pt x="19" y="514"/>
                    </a:lnTo>
                    <a:lnTo>
                      <a:pt x="27" y="484"/>
                    </a:lnTo>
                    <a:lnTo>
                      <a:pt x="37" y="453"/>
                    </a:lnTo>
                    <a:lnTo>
                      <a:pt x="46" y="422"/>
                    </a:lnTo>
                    <a:lnTo>
                      <a:pt x="58" y="394"/>
                    </a:lnTo>
                    <a:lnTo>
                      <a:pt x="71" y="365"/>
                    </a:lnTo>
                    <a:lnTo>
                      <a:pt x="85" y="338"/>
                    </a:lnTo>
                    <a:lnTo>
                      <a:pt x="100" y="311"/>
                    </a:lnTo>
                    <a:lnTo>
                      <a:pt x="117" y="284"/>
                    </a:lnTo>
                    <a:lnTo>
                      <a:pt x="135" y="259"/>
                    </a:lnTo>
                    <a:lnTo>
                      <a:pt x="154" y="236"/>
                    </a:lnTo>
                    <a:lnTo>
                      <a:pt x="173" y="213"/>
                    </a:lnTo>
                    <a:lnTo>
                      <a:pt x="194" y="190"/>
                    </a:lnTo>
                    <a:lnTo>
                      <a:pt x="217" y="169"/>
                    </a:lnTo>
                    <a:lnTo>
                      <a:pt x="240" y="150"/>
                    </a:lnTo>
                    <a:lnTo>
                      <a:pt x="265" y="131"/>
                    </a:lnTo>
                    <a:lnTo>
                      <a:pt x="290" y="112"/>
                    </a:lnTo>
                    <a:lnTo>
                      <a:pt x="315" y="96"/>
                    </a:lnTo>
                    <a:lnTo>
                      <a:pt x="342" y="81"/>
                    </a:lnTo>
                    <a:lnTo>
                      <a:pt x="369" y="66"/>
                    </a:lnTo>
                    <a:lnTo>
                      <a:pt x="398" y="54"/>
                    </a:lnTo>
                    <a:lnTo>
                      <a:pt x="426" y="42"/>
                    </a:lnTo>
                    <a:lnTo>
                      <a:pt x="457" y="33"/>
                    </a:lnTo>
                    <a:lnTo>
                      <a:pt x="488" y="23"/>
                    </a:lnTo>
                    <a:lnTo>
                      <a:pt x="519" y="16"/>
                    </a:lnTo>
                    <a:lnTo>
                      <a:pt x="549" y="10"/>
                    </a:lnTo>
                    <a:lnTo>
                      <a:pt x="582" y="6"/>
                    </a:lnTo>
                    <a:lnTo>
                      <a:pt x="615" y="4"/>
                    </a:lnTo>
                    <a:lnTo>
                      <a:pt x="647" y="4"/>
                    </a:lnTo>
                    <a:lnTo>
                      <a:pt x="680" y="4"/>
                    </a:lnTo>
                    <a:lnTo>
                      <a:pt x="712" y="6"/>
                    </a:lnTo>
                    <a:lnTo>
                      <a:pt x="745" y="10"/>
                    </a:lnTo>
                    <a:lnTo>
                      <a:pt x="776" y="16"/>
                    </a:lnTo>
                    <a:lnTo>
                      <a:pt x="807" y="23"/>
                    </a:lnTo>
                    <a:lnTo>
                      <a:pt x="837" y="33"/>
                    </a:lnTo>
                    <a:lnTo>
                      <a:pt x="866" y="42"/>
                    </a:lnTo>
                    <a:lnTo>
                      <a:pt x="895" y="54"/>
                    </a:lnTo>
                    <a:lnTo>
                      <a:pt x="924" y="66"/>
                    </a:lnTo>
                    <a:lnTo>
                      <a:pt x="952" y="81"/>
                    </a:lnTo>
                    <a:lnTo>
                      <a:pt x="977" y="96"/>
                    </a:lnTo>
                    <a:lnTo>
                      <a:pt x="1004" y="112"/>
                    </a:lnTo>
                    <a:lnTo>
                      <a:pt x="1029" y="131"/>
                    </a:lnTo>
                    <a:lnTo>
                      <a:pt x="1054" y="150"/>
                    </a:lnTo>
                    <a:lnTo>
                      <a:pt x="1077" y="169"/>
                    </a:lnTo>
                    <a:lnTo>
                      <a:pt x="1098" y="190"/>
                    </a:lnTo>
                    <a:lnTo>
                      <a:pt x="1119" y="213"/>
                    </a:lnTo>
                    <a:lnTo>
                      <a:pt x="1141" y="236"/>
                    </a:lnTo>
                    <a:lnTo>
                      <a:pt x="1160" y="259"/>
                    </a:lnTo>
                    <a:lnTo>
                      <a:pt x="1177" y="284"/>
                    </a:lnTo>
                    <a:lnTo>
                      <a:pt x="1194" y="311"/>
                    </a:lnTo>
                    <a:lnTo>
                      <a:pt x="1210" y="338"/>
                    </a:lnTo>
                    <a:lnTo>
                      <a:pt x="1223" y="365"/>
                    </a:lnTo>
                    <a:lnTo>
                      <a:pt x="1237" y="394"/>
                    </a:lnTo>
                    <a:lnTo>
                      <a:pt x="1248" y="422"/>
                    </a:lnTo>
                    <a:lnTo>
                      <a:pt x="1258" y="453"/>
                    </a:lnTo>
                    <a:lnTo>
                      <a:pt x="1265" y="484"/>
                    </a:lnTo>
                    <a:lnTo>
                      <a:pt x="1273" y="514"/>
                    </a:lnTo>
                    <a:lnTo>
                      <a:pt x="1279" y="545"/>
                    </a:lnTo>
                    <a:lnTo>
                      <a:pt x="1283" y="578"/>
                    </a:lnTo>
                    <a:lnTo>
                      <a:pt x="1285" y="610"/>
                    </a:lnTo>
                    <a:lnTo>
                      <a:pt x="1286" y="643"/>
                    </a:lnTo>
                    <a:lnTo>
                      <a:pt x="1286" y="666"/>
                    </a:lnTo>
                    <a:lnTo>
                      <a:pt x="1285" y="689"/>
                    </a:lnTo>
                    <a:lnTo>
                      <a:pt x="1283" y="712"/>
                    </a:lnTo>
                    <a:lnTo>
                      <a:pt x="1279" y="735"/>
                    </a:lnTo>
                    <a:lnTo>
                      <a:pt x="1285" y="718"/>
                    </a:lnTo>
                    <a:lnTo>
                      <a:pt x="1290" y="699"/>
                    </a:lnTo>
                    <a:lnTo>
                      <a:pt x="1292" y="672"/>
                    </a:lnTo>
                    <a:lnTo>
                      <a:pt x="1294" y="643"/>
                    </a:lnTo>
                    <a:close/>
                    <a:moveTo>
                      <a:pt x="628" y="1282"/>
                    </a:moveTo>
                    <a:lnTo>
                      <a:pt x="638" y="1284"/>
                    </a:lnTo>
                    <a:lnTo>
                      <a:pt x="647" y="1286"/>
                    </a:lnTo>
                    <a:lnTo>
                      <a:pt x="661" y="1284"/>
                    </a:lnTo>
                    <a:lnTo>
                      <a:pt x="676" y="1284"/>
                    </a:lnTo>
                    <a:lnTo>
                      <a:pt x="689" y="1282"/>
                    </a:lnTo>
                    <a:lnTo>
                      <a:pt x="705" y="1280"/>
                    </a:lnTo>
                    <a:lnTo>
                      <a:pt x="689" y="1280"/>
                    </a:lnTo>
                    <a:lnTo>
                      <a:pt x="676" y="1282"/>
                    </a:lnTo>
                    <a:lnTo>
                      <a:pt x="661" y="1282"/>
                    </a:lnTo>
                    <a:lnTo>
                      <a:pt x="647" y="1282"/>
                    </a:lnTo>
                    <a:lnTo>
                      <a:pt x="638" y="1282"/>
                    </a:lnTo>
                    <a:lnTo>
                      <a:pt x="628" y="1282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4" name="Freeform 1292">
                <a:extLst>
                  <a:ext uri="{FF2B5EF4-FFF2-40B4-BE49-F238E27FC236}">
                    <a16:creationId xmlns:a16="http://schemas.microsoft.com/office/drawing/2014/main" id="{29F6675A-2816-4D89-8A20-7942A3E14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3" y="1746"/>
                <a:ext cx="1286" cy="1286"/>
              </a:xfrm>
              <a:custGeom>
                <a:avLst/>
                <a:gdLst>
                  <a:gd name="T0" fmla="*/ 1279 w 1286"/>
                  <a:gd name="T1" fmla="*/ 549 h 1286"/>
                  <a:gd name="T2" fmla="*/ 1246 w 1286"/>
                  <a:gd name="T3" fmla="*/ 419 h 1286"/>
                  <a:gd name="T4" fmla="*/ 1186 w 1286"/>
                  <a:gd name="T5" fmla="*/ 298 h 1286"/>
                  <a:gd name="T6" fmla="*/ 1104 w 1286"/>
                  <a:gd name="T7" fmla="*/ 194 h 1286"/>
                  <a:gd name="T8" fmla="*/ 1002 w 1286"/>
                  <a:gd name="T9" fmla="*/ 110 h 1286"/>
                  <a:gd name="T10" fmla="*/ 922 w 1286"/>
                  <a:gd name="T11" fmla="*/ 66 h 1286"/>
                  <a:gd name="T12" fmla="*/ 889 w 1286"/>
                  <a:gd name="T13" fmla="*/ 48 h 1286"/>
                  <a:gd name="T14" fmla="*/ 818 w 1286"/>
                  <a:gd name="T15" fmla="*/ 23 h 1286"/>
                  <a:gd name="T16" fmla="*/ 745 w 1286"/>
                  <a:gd name="T17" fmla="*/ 8 h 1286"/>
                  <a:gd name="T18" fmla="*/ 672 w 1286"/>
                  <a:gd name="T19" fmla="*/ 2 h 1286"/>
                  <a:gd name="T20" fmla="*/ 605 w 1286"/>
                  <a:gd name="T21" fmla="*/ 0 h 1286"/>
                  <a:gd name="T22" fmla="*/ 513 w 1286"/>
                  <a:gd name="T23" fmla="*/ 14 h 1286"/>
                  <a:gd name="T24" fmla="*/ 424 w 1286"/>
                  <a:gd name="T25" fmla="*/ 39 h 1286"/>
                  <a:gd name="T26" fmla="*/ 342 w 1286"/>
                  <a:gd name="T27" fmla="*/ 75 h 1286"/>
                  <a:gd name="T28" fmla="*/ 265 w 1286"/>
                  <a:gd name="T29" fmla="*/ 123 h 1286"/>
                  <a:gd name="T30" fmla="*/ 196 w 1286"/>
                  <a:gd name="T31" fmla="*/ 179 h 1286"/>
                  <a:gd name="T32" fmla="*/ 136 w 1286"/>
                  <a:gd name="T33" fmla="*/ 246 h 1286"/>
                  <a:gd name="T34" fmla="*/ 86 w 1286"/>
                  <a:gd name="T35" fmla="*/ 321 h 1286"/>
                  <a:gd name="T36" fmla="*/ 46 w 1286"/>
                  <a:gd name="T37" fmla="*/ 401 h 1286"/>
                  <a:gd name="T38" fmla="*/ 19 w 1286"/>
                  <a:gd name="T39" fmla="*/ 488 h 1286"/>
                  <a:gd name="T40" fmla="*/ 2 w 1286"/>
                  <a:gd name="T41" fmla="*/ 580 h 1286"/>
                  <a:gd name="T42" fmla="*/ 0 w 1286"/>
                  <a:gd name="T43" fmla="*/ 678 h 1286"/>
                  <a:gd name="T44" fmla="*/ 15 w 1286"/>
                  <a:gd name="T45" fmla="*/ 781 h 1286"/>
                  <a:gd name="T46" fmla="*/ 44 w 1286"/>
                  <a:gd name="T47" fmla="*/ 877 h 1286"/>
                  <a:gd name="T48" fmla="*/ 88 w 1286"/>
                  <a:gd name="T49" fmla="*/ 967 h 1286"/>
                  <a:gd name="T50" fmla="*/ 144 w 1286"/>
                  <a:gd name="T51" fmla="*/ 1050 h 1286"/>
                  <a:gd name="T52" fmla="*/ 213 w 1286"/>
                  <a:gd name="T53" fmla="*/ 1121 h 1286"/>
                  <a:gd name="T54" fmla="*/ 213 w 1286"/>
                  <a:gd name="T55" fmla="*/ 1111 h 1286"/>
                  <a:gd name="T56" fmla="*/ 144 w 1286"/>
                  <a:gd name="T57" fmla="*/ 1036 h 1286"/>
                  <a:gd name="T58" fmla="*/ 86 w 1286"/>
                  <a:gd name="T59" fmla="*/ 950 h 1286"/>
                  <a:gd name="T60" fmla="*/ 44 w 1286"/>
                  <a:gd name="T61" fmla="*/ 854 h 1286"/>
                  <a:gd name="T62" fmla="*/ 15 w 1286"/>
                  <a:gd name="T63" fmla="*/ 752 h 1286"/>
                  <a:gd name="T64" fmla="*/ 8 w 1286"/>
                  <a:gd name="T65" fmla="*/ 643 h 1286"/>
                  <a:gd name="T66" fmla="*/ 14 w 1286"/>
                  <a:gd name="T67" fmla="*/ 545 h 1286"/>
                  <a:gd name="T68" fmla="*/ 37 w 1286"/>
                  <a:gd name="T69" fmla="*/ 453 h 1286"/>
                  <a:gd name="T70" fmla="*/ 69 w 1286"/>
                  <a:gd name="T71" fmla="*/ 367 h 1286"/>
                  <a:gd name="T72" fmla="*/ 115 w 1286"/>
                  <a:gd name="T73" fmla="*/ 288 h 1286"/>
                  <a:gd name="T74" fmla="*/ 173 w 1286"/>
                  <a:gd name="T75" fmla="*/ 215 h 1286"/>
                  <a:gd name="T76" fmla="*/ 238 w 1286"/>
                  <a:gd name="T77" fmla="*/ 152 h 1286"/>
                  <a:gd name="T78" fmla="*/ 313 w 1286"/>
                  <a:gd name="T79" fmla="*/ 98 h 1286"/>
                  <a:gd name="T80" fmla="*/ 396 w 1286"/>
                  <a:gd name="T81" fmla="*/ 58 h 1286"/>
                  <a:gd name="T82" fmla="*/ 484 w 1286"/>
                  <a:gd name="T83" fmla="*/ 27 h 1286"/>
                  <a:gd name="T84" fmla="*/ 578 w 1286"/>
                  <a:gd name="T85" fmla="*/ 10 h 1286"/>
                  <a:gd name="T86" fmla="*/ 676 w 1286"/>
                  <a:gd name="T87" fmla="*/ 8 h 1286"/>
                  <a:gd name="T88" fmla="*/ 772 w 1286"/>
                  <a:gd name="T89" fmla="*/ 19 h 1286"/>
                  <a:gd name="T90" fmla="*/ 862 w 1286"/>
                  <a:gd name="T91" fmla="*/ 46 h 1286"/>
                  <a:gd name="T92" fmla="*/ 947 w 1286"/>
                  <a:gd name="T93" fmla="*/ 83 h 1286"/>
                  <a:gd name="T94" fmla="*/ 1023 w 1286"/>
                  <a:gd name="T95" fmla="*/ 133 h 1286"/>
                  <a:gd name="T96" fmla="*/ 1092 w 1286"/>
                  <a:gd name="T97" fmla="*/ 194 h 1286"/>
                  <a:gd name="T98" fmla="*/ 1152 w 1286"/>
                  <a:gd name="T99" fmla="*/ 263 h 1286"/>
                  <a:gd name="T100" fmla="*/ 1202 w 1286"/>
                  <a:gd name="T101" fmla="*/ 340 h 1286"/>
                  <a:gd name="T102" fmla="*/ 1240 w 1286"/>
                  <a:gd name="T103" fmla="*/ 424 h 1286"/>
                  <a:gd name="T104" fmla="*/ 1265 w 1286"/>
                  <a:gd name="T105" fmla="*/ 514 h 1286"/>
                  <a:gd name="T106" fmla="*/ 1277 w 1286"/>
                  <a:gd name="T107" fmla="*/ 610 h 1286"/>
                  <a:gd name="T108" fmla="*/ 1277 w 1286"/>
                  <a:gd name="T109" fmla="*/ 699 h 1286"/>
                  <a:gd name="T110" fmla="*/ 1275 w 1286"/>
                  <a:gd name="T111" fmla="*/ 737 h 1286"/>
                  <a:gd name="T112" fmla="*/ 1284 w 1286"/>
                  <a:gd name="T113" fmla="*/ 679 h 1286"/>
                  <a:gd name="T114" fmla="*/ 605 w 1286"/>
                  <a:gd name="T115" fmla="*/ 1278 h 1286"/>
                  <a:gd name="T116" fmla="*/ 670 w 1286"/>
                  <a:gd name="T117" fmla="*/ 1284 h 1286"/>
                  <a:gd name="T118" fmla="*/ 749 w 1286"/>
                  <a:gd name="T119" fmla="*/ 1270 h 1286"/>
                  <a:gd name="T120" fmla="*/ 670 w 1286"/>
                  <a:gd name="T121" fmla="*/ 1278 h 1286"/>
                  <a:gd name="T122" fmla="*/ 605 w 1286"/>
                  <a:gd name="T123" fmla="*/ 1278 h 12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86"/>
                  <a:gd name="T187" fmla="*/ 0 h 1286"/>
                  <a:gd name="T188" fmla="*/ 1286 w 1286"/>
                  <a:gd name="T189" fmla="*/ 1286 h 128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86" h="1286">
                    <a:moveTo>
                      <a:pt x="1286" y="643"/>
                    </a:moveTo>
                    <a:lnTo>
                      <a:pt x="1284" y="595"/>
                    </a:lnTo>
                    <a:lnTo>
                      <a:pt x="1279" y="549"/>
                    </a:lnTo>
                    <a:lnTo>
                      <a:pt x="1271" y="505"/>
                    </a:lnTo>
                    <a:lnTo>
                      <a:pt x="1259" y="461"/>
                    </a:lnTo>
                    <a:lnTo>
                      <a:pt x="1246" y="419"/>
                    </a:lnTo>
                    <a:lnTo>
                      <a:pt x="1229" y="376"/>
                    </a:lnTo>
                    <a:lnTo>
                      <a:pt x="1208" y="336"/>
                    </a:lnTo>
                    <a:lnTo>
                      <a:pt x="1186" y="298"/>
                    </a:lnTo>
                    <a:lnTo>
                      <a:pt x="1162" y="261"/>
                    </a:lnTo>
                    <a:lnTo>
                      <a:pt x="1135" y="227"/>
                    </a:lnTo>
                    <a:lnTo>
                      <a:pt x="1104" y="194"/>
                    </a:lnTo>
                    <a:lnTo>
                      <a:pt x="1073" y="163"/>
                    </a:lnTo>
                    <a:lnTo>
                      <a:pt x="1039" y="136"/>
                    </a:lnTo>
                    <a:lnTo>
                      <a:pt x="1002" y="110"/>
                    </a:lnTo>
                    <a:lnTo>
                      <a:pt x="966" y="87"/>
                    </a:lnTo>
                    <a:lnTo>
                      <a:pt x="925" y="66"/>
                    </a:lnTo>
                    <a:lnTo>
                      <a:pt x="922" y="66"/>
                    </a:lnTo>
                    <a:lnTo>
                      <a:pt x="918" y="64"/>
                    </a:lnTo>
                    <a:lnTo>
                      <a:pt x="904" y="56"/>
                    </a:lnTo>
                    <a:lnTo>
                      <a:pt x="889" y="48"/>
                    </a:lnTo>
                    <a:lnTo>
                      <a:pt x="866" y="39"/>
                    </a:lnTo>
                    <a:lnTo>
                      <a:pt x="843" y="31"/>
                    </a:lnTo>
                    <a:lnTo>
                      <a:pt x="818" y="23"/>
                    </a:lnTo>
                    <a:lnTo>
                      <a:pt x="795" y="18"/>
                    </a:lnTo>
                    <a:lnTo>
                      <a:pt x="770" y="12"/>
                    </a:lnTo>
                    <a:lnTo>
                      <a:pt x="745" y="8"/>
                    </a:lnTo>
                    <a:lnTo>
                      <a:pt x="718" y="4"/>
                    </a:lnTo>
                    <a:lnTo>
                      <a:pt x="693" y="2"/>
                    </a:lnTo>
                    <a:lnTo>
                      <a:pt x="672" y="2"/>
                    </a:lnTo>
                    <a:lnTo>
                      <a:pt x="649" y="0"/>
                    </a:lnTo>
                    <a:lnTo>
                      <a:pt x="628" y="0"/>
                    </a:lnTo>
                    <a:lnTo>
                      <a:pt x="605" y="0"/>
                    </a:lnTo>
                    <a:lnTo>
                      <a:pt x="574" y="4"/>
                    </a:lnTo>
                    <a:lnTo>
                      <a:pt x="541" y="8"/>
                    </a:lnTo>
                    <a:lnTo>
                      <a:pt x="513" y="14"/>
                    </a:lnTo>
                    <a:lnTo>
                      <a:pt x="482" y="19"/>
                    </a:lnTo>
                    <a:lnTo>
                      <a:pt x="453" y="29"/>
                    </a:lnTo>
                    <a:lnTo>
                      <a:pt x="424" y="39"/>
                    </a:lnTo>
                    <a:lnTo>
                      <a:pt x="396" y="48"/>
                    </a:lnTo>
                    <a:lnTo>
                      <a:pt x="369" y="62"/>
                    </a:lnTo>
                    <a:lnTo>
                      <a:pt x="342" y="75"/>
                    </a:lnTo>
                    <a:lnTo>
                      <a:pt x="315" y="89"/>
                    </a:lnTo>
                    <a:lnTo>
                      <a:pt x="290" y="106"/>
                    </a:lnTo>
                    <a:lnTo>
                      <a:pt x="265" y="123"/>
                    </a:lnTo>
                    <a:lnTo>
                      <a:pt x="242" y="140"/>
                    </a:lnTo>
                    <a:lnTo>
                      <a:pt x="219" y="160"/>
                    </a:lnTo>
                    <a:lnTo>
                      <a:pt x="196" y="179"/>
                    </a:lnTo>
                    <a:lnTo>
                      <a:pt x="175" y="200"/>
                    </a:lnTo>
                    <a:lnTo>
                      <a:pt x="156" y="223"/>
                    </a:lnTo>
                    <a:lnTo>
                      <a:pt x="136" y="246"/>
                    </a:lnTo>
                    <a:lnTo>
                      <a:pt x="119" y="269"/>
                    </a:lnTo>
                    <a:lnTo>
                      <a:pt x="102" y="294"/>
                    </a:lnTo>
                    <a:lnTo>
                      <a:pt x="86" y="321"/>
                    </a:lnTo>
                    <a:lnTo>
                      <a:pt x="71" y="346"/>
                    </a:lnTo>
                    <a:lnTo>
                      <a:pt x="60" y="373"/>
                    </a:lnTo>
                    <a:lnTo>
                      <a:pt x="46" y="401"/>
                    </a:lnTo>
                    <a:lnTo>
                      <a:pt x="37" y="428"/>
                    </a:lnTo>
                    <a:lnTo>
                      <a:pt x="27" y="459"/>
                    </a:lnTo>
                    <a:lnTo>
                      <a:pt x="19" y="488"/>
                    </a:lnTo>
                    <a:lnTo>
                      <a:pt x="12" y="518"/>
                    </a:lnTo>
                    <a:lnTo>
                      <a:pt x="6" y="549"/>
                    </a:lnTo>
                    <a:lnTo>
                      <a:pt x="2" y="580"/>
                    </a:lnTo>
                    <a:lnTo>
                      <a:pt x="0" y="610"/>
                    </a:lnTo>
                    <a:lnTo>
                      <a:pt x="0" y="643"/>
                    </a:lnTo>
                    <a:lnTo>
                      <a:pt x="0" y="678"/>
                    </a:lnTo>
                    <a:lnTo>
                      <a:pt x="4" y="712"/>
                    </a:lnTo>
                    <a:lnTo>
                      <a:pt x="8" y="747"/>
                    </a:lnTo>
                    <a:lnTo>
                      <a:pt x="15" y="781"/>
                    </a:lnTo>
                    <a:lnTo>
                      <a:pt x="23" y="814"/>
                    </a:lnTo>
                    <a:lnTo>
                      <a:pt x="33" y="846"/>
                    </a:lnTo>
                    <a:lnTo>
                      <a:pt x="44" y="877"/>
                    </a:lnTo>
                    <a:lnTo>
                      <a:pt x="58" y="910"/>
                    </a:lnTo>
                    <a:lnTo>
                      <a:pt x="71" y="939"/>
                    </a:lnTo>
                    <a:lnTo>
                      <a:pt x="88" y="967"/>
                    </a:lnTo>
                    <a:lnTo>
                      <a:pt x="106" y="996"/>
                    </a:lnTo>
                    <a:lnTo>
                      <a:pt x="125" y="1023"/>
                    </a:lnTo>
                    <a:lnTo>
                      <a:pt x="144" y="1050"/>
                    </a:lnTo>
                    <a:lnTo>
                      <a:pt x="165" y="1075"/>
                    </a:lnTo>
                    <a:lnTo>
                      <a:pt x="188" y="1098"/>
                    </a:lnTo>
                    <a:lnTo>
                      <a:pt x="213" y="1121"/>
                    </a:lnTo>
                    <a:lnTo>
                      <a:pt x="227" y="1128"/>
                    </a:lnTo>
                    <a:lnTo>
                      <a:pt x="240" y="1134"/>
                    </a:lnTo>
                    <a:lnTo>
                      <a:pt x="213" y="1111"/>
                    </a:lnTo>
                    <a:lnTo>
                      <a:pt x="190" y="1088"/>
                    </a:lnTo>
                    <a:lnTo>
                      <a:pt x="165" y="1063"/>
                    </a:lnTo>
                    <a:lnTo>
                      <a:pt x="144" y="1036"/>
                    </a:lnTo>
                    <a:lnTo>
                      <a:pt x="123" y="1010"/>
                    </a:lnTo>
                    <a:lnTo>
                      <a:pt x="104" y="981"/>
                    </a:lnTo>
                    <a:lnTo>
                      <a:pt x="86" y="950"/>
                    </a:lnTo>
                    <a:lnTo>
                      <a:pt x="71" y="919"/>
                    </a:lnTo>
                    <a:lnTo>
                      <a:pt x="56" y="887"/>
                    </a:lnTo>
                    <a:lnTo>
                      <a:pt x="44" y="854"/>
                    </a:lnTo>
                    <a:lnTo>
                      <a:pt x="33" y="821"/>
                    </a:lnTo>
                    <a:lnTo>
                      <a:pt x="23" y="787"/>
                    </a:lnTo>
                    <a:lnTo>
                      <a:pt x="15" y="752"/>
                    </a:lnTo>
                    <a:lnTo>
                      <a:pt x="12" y="716"/>
                    </a:lnTo>
                    <a:lnTo>
                      <a:pt x="8" y="679"/>
                    </a:lnTo>
                    <a:lnTo>
                      <a:pt x="8" y="643"/>
                    </a:lnTo>
                    <a:lnTo>
                      <a:pt x="8" y="610"/>
                    </a:lnTo>
                    <a:lnTo>
                      <a:pt x="10" y="578"/>
                    </a:lnTo>
                    <a:lnTo>
                      <a:pt x="14" y="545"/>
                    </a:lnTo>
                    <a:lnTo>
                      <a:pt x="19" y="514"/>
                    </a:lnTo>
                    <a:lnTo>
                      <a:pt x="27" y="484"/>
                    </a:lnTo>
                    <a:lnTo>
                      <a:pt x="37" y="453"/>
                    </a:lnTo>
                    <a:lnTo>
                      <a:pt x="46" y="424"/>
                    </a:lnTo>
                    <a:lnTo>
                      <a:pt x="58" y="396"/>
                    </a:lnTo>
                    <a:lnTo>
                      <a:pt x="69" y="367"/>
                    </a:lnTo>
                    <a:lnTo>
                      <a:pt x="85" y="340"/>
                    </a:lnTo>
                    <a:lnTo>
                      <a:pt x="100" y="313"/>
                    </a:lnTo>
                    <a:lnTo>
                      <a:pt x="115" y="288"/>
                    </a:lnTo>
                    <a:lnTo>
                      <a:pt x="133" y="263"/>
                    </a:lnTo>
                    <a:lnTo>
                      <a:pt x="152" y="238"/>
                    </a:lnTo>
                    <a:lnTo>
                      <a:pt x="173" y="215"/>
                    </a:lnTo>
                    <a:lnTo>
                      <a:pt x="194" y="194"/>
                    </a:lnTo>
                    <a:lnTo>
                      <a:pt x="215" y="173"/>
                    </a:lnTo>
                    <a:lnTo>
                      <a:pt x="238" y="152"/>
                    </a:lnTo>
                    <a:lnTo>
                      <a:pt x="263" y="133"/>
                    </a:lnTo>
                    <a:lnTo>
                      <a:pt x="288" y="115"/>
                    </a:lnTo>
                    <a:lnTo>
                      <a:pt x="313" y="98"/>
                    </a:lnTo>
                    <a:lnTo>
                      <a:pt x="340" y="83"/>
                    </a:lnTo>
                    <a:lnTo>
                      <a:pt x="367" y="69"/>
                    </a:lnTo>
                    <a:lnTo>
                      <a:pt x="396" y="58"/>
                    </a:lnTo>
                    <a:lnTo>
                      <a:pt x="424" y="46"/>
                    </a:lnTo>
                    <a:lnTo>
                      <a:pt x="453" y="35"/>
                    </a:lnTo>
                    <a:lnTo>
                      <a:pt x="484" y="27"/>
                    </a:lnTo>
                    <a:lnTo>
                      <a:pt x="515" y="19"/>
                    </a:lnTo>
                    <a:lnTo>
                      <a:pt x="545" y="14"/>
                    </a:lnTo>
                    <a:lnTo>
                      <a:pt x="578" y="10"/>
                    </a:lnTo>
                    <a:lnTo>
                      <a:pt x="611" y="8"/>
                    </a:lnTo>
                    <a:lnTo>
                      <a:pt x="643" y="6"/>
                    </a:lnTo>
                    <a:lnTo>
                      <a:pt x="676" y="8"/>
                    </a:lnTo>
                    <a:lnTo>
                      <a:pt x="708" y="10"/>
                    </a:lnTo>
                    <a:lnTo>
                      <a:pt x="739" y="14"/>
                    </a:lnTo>
                    <a:lnTo>
                      <a:pt x="772" y="19"/>
                    </a:lnTo>
                    <a:lnTo>
                      <a:pt x="803" y="27"/>
                    </a:lnTo>
                    <a:lnTo>
                      <a:pt x="831" y="35"/>
                    </a:lnTo>
                    <a:lnTo>
                      <a:pt x="862" y="46"/>
                    </a:lnTo>
                    <a:lnTo>
                      <a:pt x="891" y="58"/>
                    </a:lnTo>
                    <a:lnTo>
                      <a:pt x="918" y="69"/>
                    </a:lnTo>
                    <a:lnTo>
                      <a:pt x="947" y="83"/>
                    </a:lnTo>
                    <a:lnTo>
                      <a:pt x="971" y="98"/>
                    </a:lnTo>
                    <a:lnTo>
                      <a:pt x="998" y="115"/>
                    </a:lnTo>
                    <a:lnTo>
                      <a:pt x="1023" y="133"/>
                    </a:lnTo>
                    <a:lnTo>
                      <a:pt x="1046" y="152"/>
                    </a:lnTo>
                    <a:lnTo>
                      <a:pt x="1069" y="173"/>
                    </a:lnTo>
                    <a:lnTo>
                      <a:pt x="1092" y="194"/>
                    </a:lnTo>
                    <a:lnTo>
                      <a:pt x="1114" y="215"/>
                    </a:lnTo>
                    <a:lnTo>
                      <a:pt x="1133" y="238"/>
                    </a:lnTo>
                    <a:lnTo>
                      <a:pt x="1152" y="263"/>
                    </a:lnTo>
                    <a:lnTo>
                      <a:pt x="1169" y="288"/>
                    </a:lnTo>
                    <a:lnTo>
                      <a:pt x="1186" y="313"/>
                    </a:lnTo>
                    <a:lnTo>
                      <a:pt x="1202" y="340"/>
                    </a:lnTo>
                    <a:lnTo>
                      <a:pt x="1215" y="367"/>
                    </a:lnTo>
                    <a:lnTo>
                      <a:pt x="1229" y="396"/>
                    </a:lnTo>
                    <a:lnTo>
                      <a:pt x="1240" y="424"/>
                    </a:lnTo>
                    <a:lnTo>
                      <a:pt x="1250" y="453"/>
                    </a:lnTo>
                    <a:lnTo>
                      <a:pt x="1258" y="484"/>
                    </a:lnTo>
                    <a:lnTo>
                      <a:pt x="1265" y="514"/>
                    </a:lnTo>
                    <a:lnTo>
                      <a:pt x="1271" y="545"/>
                    </a:lnTo>
                    <a:lnTo>
                      <a:pt x="1275" y="578"/>
                    </a:lnTo>
                    <a:lnTo>
                      <a:pt x="1277" y="610"/>
                    </a:lnTo>
                    <a:lnTo>
                      <a:pt x="1279" y="643"/>
                    </a:lnTo>
                    <a:lnTo>
                      <a:pt x="1279" y="672"/>
                    </a:lnTo>
                    <a:lnTo>
                      <a:pt x="1277" y="699"/>
                    </a:lnTo>
                    <a:lnTo>
                      <a:pt x="1273" y="727"/>
                    </a:lnTo>
                    <a:lnTo>
                      <a:pt x="1269" y="754"/>
                    </a:lnTo>
                    <a:lnTo>
                      <a:pt x="1275" y="737"/>
                    </a:lnTo>
                    <a:lnTo>
                      <a:pt x="1282" y="716"/>
                    </a:lnTo>
                    <a:lnTo>
                      <a:pt x="1284" y="699"/>
                    </a:lnTo>
                    <a:lnTo>
                      <a:pt x="1284" y="679"/>
                    </a:lnTo>
                    <a:lnTo>
                      <a:pt x="1286" y="662"/>
                    </a:lnTo>
                    <a:lnTo>
                      <a:pt x="1286" y="643"/>
                    </a:lnTo>
                    <a:close/>
                    <a:moveTo>
                      <a:pt x="605" y="1278"/>
                    </a:moveTo>
                    <a:lnTo>
                      <a:pt x="624" y="1282"/>
                    </a:lnTo>
                    <a:lnTo>
                      <a:pt x="643" y="1286"/>
                    </a:lnTo>
                    <a:lnTo>
                      <a:pt x="670" y="1284"/>
                    </a:lnTo>
                    <a:lnTo>
                      <a:pt x="697" y="1280"/>
                    </a:lnTo>
                    <a:lnTo>
                      <a:pt x="724" y="1276"/>
                    </a:lnTo>
                    <a:lnTo>
                      <a:pt x="749" y="1270"/>
                    </a:lnTo>
                    <a:lnTo>
                      <a:pt x="724" y="1274"/>
                    </a:lnTo>
                    <a:lnTo>
                      <a:pt x="697" y="1276"/>
                    </a:lnTo>
                    <a:lnTo>
                      <a:pt x="670" y="1278"/>
                    </a:lnTo>
                    <a:lnTo>
                      <a:pt x="643" y="1278"/>
                    </a:lnTo>
                    <a:lnTo>
                      <a:pt x="624" y="1278"/>
                    </a:lnTo>
                    <a:lnTo>
                      <a:pt x="605" y="1278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5" name="Freeform 1293">
                <a:extLst>
                  <a:ext uri="{FF2B5EF4-FFF2-40B4-BE49-F238E27FC236}">
                    <a16:creationId xmlns:a16="http://schemas.microsoft.com/office/drawing/2014/main" id="{B2AC5D7E-99B4-40D1-87D0-DF01D11C73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7" y="1750"/>
                <a:ext cx="1278" cy="1278"/>
              </a:xfrm>
              <a:custGeom>
                <a:avLst/>
                <a:gdLst>
                  <a:gd name="T0" fmla="*/ 1271 w 1278"/>
                  <a:gd name="T1" fmla="*/ 541 h 1278"/>
                  <a:gd name="T2" fmla="*/ 1240 w 1278"/>
                  <a:gd name="T3" fmla="*/ 418 h 1278"/>
                  <a:gd name="T4" fmla="*/ 1186 w 1278"/>
                  <a:gd name="T5" fmla="*/ 307 h 1278"/>
                  <a:gd name="T6" fmla="*/ 1111 w 1278"/>
                  <a:gd name="T7" fmla="*/ 209 h 1278"/>
                  <a:gd name="T8" fmla="*/ 1021 w 1278"/>
                  <a:gd name="T9" fmla="*/ 127 h 1278"/>
                  <a:gd name="T10" fmla="*/ 916 w 1278"/>
                  <a:gd name="T11" fmla="*/ 62 h 1278"/>
                  <a:gd name="T12" fmla="*/ 799 w 1278"/>
                  <a:gd name="T13" fmla="*/ 19 h 1278"/>
                  <a:gd name="T14" fmla="*/ 672 w 1278"/>
                  <a:gd name="T15" fmla="*/ 0 h 1278"/>
                  <a:gd name="T16" fmla="*/ 541 w 1278"/>
                  <a:gd name="T17" fmla="*/ 6 h 1278"/>
                  <a:gd name="T18" fmla="*/ 418 w 1278"/>
                  <a:gd name="T19" fmla="*/ 38 h 1278"/>
                  <a:gd name="T20" fmla="*/ 307 w 1278"/>
                  <a:gd name="T21" fmla="*/ 92 h 1278"/>
                  <a:gd name="T22" fmla="*/ 209 w 1278"/>
                  <a:gd name="T23" fmla="*/ 165 h 1278"/>
                  <a:gd name="T24" fmla="*/ 127 w 1278"/>
                  <a:gd name="T25" fmla="*/ 255 h 1278"/>
                  <a:gd name="T26" fmla="*/ 63 w 1278"/>
                  <a:gd name="T27" fmla="*/ 361 h 1278"/>
                  <a:gd name="T28" fmla="*/ 19 w 1278"/>
                  <a:gd name="T29" fmla="*/ 480 h 1278"/>
                  <a:gd name="T30" fmla="*/ 0 w 1278"/>
                  <a:gd name="T31" fmla="*/ 606 h 1278"/>
                  <a:gd name="T32" fmla="*/ 8 w 1278"/>
                  <a:gd name="T33" fmla="*/ 745 h 1278"/>
                  <a:gd name="T34" fmla="*/ 46 w 1278"/>
                  <a:gd name="T35" fmla="*/ 879 h 1278"/>
                  <a:gd name="T36" fmla="*/ 109 w 1278"/>
                  <a:gd name="T37" fmla="*/ 998 h 1278"/>
                  <a:gd name="T38" fmla="*/ 198 w 1278"/>
                  <a:gd name="T39" fmla="*/ 1101 h 1278"/>
                  <a:gd name="T40" fmla="*/ 223 w 1278"/>
                  <a:gd name="T41" fmla="*/ 1115 h 1278"/>
                  <a:gd name="T42" fmla="*/ 129 w 1278"/>
                  <a:gd name="T43" fmla="*/ 1011 h 1278"/>
                  <a:gd name="T44" fmla="*/ 58 w 1278"/>
                  <a:gd name="T45" fmla="*/ 888 h 1278"/>
                  <a:gd name="T46" fmla="*/ 17 w 1278"/>
                  <a:gd name="T47" fmla="*/ 750 h 1278"/>
                  <a:gd name="T48" fmla="*/ 8 w 1278"/>
                  <a:gd name="T49" fmla="*/ 606 h 1278"/>
                  <a:gd name="T50" fmla="*/ 27 w 1278"/>
                  <a:gd name="T51" fmla="*/ 482 h 1278"/>
                  <a:gd name="T52" fmla="*/ 69 w 1278"/>
                  <a:gd name="T53" fmla="*/ 365 h 1278"/>
                  <a:gd name="T54" fmla="*/ 132 w 1278"/>
                  <a:gd name="T55" fmla="*/ 261 h 1278"/>
                  <a:gd name="T56" fmla="*/ 213 w 1278"/>
                  <a:gd name="T57" fmla="*/ 171 h 1278"/>
                  <a:gd name="T58" fmla="*/ 311 w 1278"/>
                  <a:gd name="T59" fmla="*/ 98 h 1278"/>
                  <a:gd name="T60" fmla="*/ 422 w 1278"/>
                  <a:gd name="T61" fmla="*/ 44 h 1278"/>
                  <a:gd name="T62" fmla="*/ 543 w 1278"/>
                  <a:gd name="T63" fmla="*/ 14 h 1278"/>
                  <a:gd name="T64" fmla="*/ 672 w 1278"/>
                  <a:gd name="T65" fmla="*/ 8 h 1278"/>
                  <a:gd name="T66" fmla="*/ 797 w 1278"/>
                  <a:gd name="T67" fmla="*/ 27 h 1278"/>
                  <a:gd name="T68" fmla="*/ 912 w 1278"/>
                  <a:gd name="T69" fmla="*/ 69 h 1278"/>
                  <a:gd name="T70" fmla="*/ 1017 w 1278"/>
                  <a:gd name="T71" fmla="*/ 132 h 1278"/>
                  <a:gd name="T72" fmla="*/ 1106 w 1278"/>
                  <a:gd name="T73" fmla="*/ 213 h 1278"/>
                  <a:gd name="T74" fmla="*/ 1179 w 1278"/>
                  <a:gd name="T75" fmla="*/ 311 h 1278"/>
                  <a:gd name="T76" fmla="*/ 1232 w 1278"/>
                  <a:gd name="T77" fmla="*/ 422 h 1278"/>
                  <a:gd name="T78" fmla="*/ 1263 w 1278"/>
                  <a:gd name="T79" fmla="*/ 543 h 1278"/>
                  <a:gd name="T80" fmla="*/ 1271 w 1278"/>
                  <a:gd name="T81" fmla="*/ 672 h 1278"/>
                  <a:gd name="T82" fmla="*/ 1265 w 1278"/>
                  <a:gd name="T83" fmla="*/ 752 h 1278"/>
                  <a:gd name="T84" fmla="*/ 1278 w 1278"/>
                  <a:gd name="T85" fmla="*/ 662 h 1278"/>
                  <a:gd name="T86" fmla="*/ 639 w 1278"/>
                  <a:gd name="T87" fmla="*/ 1278 h 1278"/>
                  <a:gd name="T88" fmla="*/ 697 w 1278"/>
                  <a:gd name="T89" fmla="*/ 1276 h 1278"/>
                  <a:gd name="T90" fmla="*/ 797 w 1278"/>
                  <a:gd name="T91" fmla="*/ 1251 h 1278"/>
                  <a:gd name="T92" fmla="*/ 639 w 1278"/>
                  <a:gd name="T93" fmla="*/ 1270 h 1278"/>
                  <a:gd name="T94" fmla="*/ 620 w 1278"/>
                  <a:gd name="T95" fmla="*/ 1278 h 12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278"/>
                  <a:gd name="T145" fmla="*/ 0 h 1278"/>
                  <a:gd name="T146" fmla="*/ 1278 w 1278"/>
                  <a:gd name="T147" fmla="*/ 1278 h 127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278" h="1278">
                    <a:moveTo>
                      <a:pt x="1278" y="639"/>
                    </a:moveTo>
                    <a:lnTo>
                      <a:pt x="1277" y="606"/>
                    </a:lnTo>
                    <a:lnTo>
                      <a:pt x="1275" y="574"/>
                    </a:lnTo>
                    <a:lnTo>
                      <a:pt x="1271" y="541"/>
                    </a:lnTo>
                    <a:lnTo>
                      <a:pt x="1265" y="510"/>
                    </a:lnTo>
                    <a:lnTo>
                      <a:pt x="1257" y="480"/>
                    </a:lnTo>
                    <a:lnTo>
                      <a:pt x="1250" y="449"/>
                    </a:lnTo>
                    <a:lnTo>
                      <a:pt x="1240" y="418"/>
                    </a:lnTo>
                    <a:lnTo>
                      <a:pt x="1229" y="390"/>
                    </a:lnTo>
                    <a:lnTo>
                      <a:pt x="1215" y="361"/>
                    </a:lnTo>
                    <a:lnTo>
                      <a:pt x="1202" y="334"/>
                    </a:lnTo>
                    <a:lnTo>
                      <a:pt x="1186" y="307"/>
                    </a:lnTo>
                    <a:lnTo>
                      <a:pt x="1169" y="280"/>
                    </a:lnTo>
                    <a:lnTo>
                      <a:pt x="1152" y="255"/>
                    </a:lnTo>
                    <a:lnTo>
                      <a:pt x="1133" y="232"/>
                    </a:lnTo>
                    <a:lnTo>
                      <a:pt x="1111" y="209"/>
                    </a:lnTo>
                    <a:lnTo>
                      <a:pt x="1090" y="186"/>
                    </a:lnTo>
                    <a:lnTo>
                      <a:pt x="1069" y="165"/>
                    </a:lnTo>
                    <a:lnTo>
                      <a:pt x="1046" y="146"/>
                    </a:lnTo>
                    <a:lnTo>
                      <a:pt x="1021" y="127"/>
                    </a:lnTo>
                    <a:lnTo>
                      <a:pt x="996" y="108"/>
                    </a:lnTo>
                    <a:lnTo>
                      <a:pt x="969" y="92"/>
                    </a:lnTo>
                    <a:lnTo>
                      <a:pt x="944" y="77"/>
                    </a:lnTo>
                    <a:lnTo>
                      <a:pt x="916" y="62"/>
                    </a:lnTo>
                    <a:lnTo>
                      <a:pt x="887" y="50"/>
                    </a:lnTo>
                    <a:lnTo>
                      <a:pt x="858" y="38"/>
                    </a:lnTo>
                    <a:lnTo>
                      <a:pt x="829" y="29"/>
                    </a:lnTo>
                    <a:lnTo>
                      <a:pt x="799" y="19"/>
                    </a:lnTo>
                    <a:lnTo>
                      <a:pt x="768" y="12"/>
                    </a:lnTo>
                    <a:lnTo>
                      <a:pt x="737" y="6"/>
                    </a:lnTo>
                    <a:lnTo>
                      <a:pt x="704" y="2"/>
                    </a:lnTo>
                    <a:lnTo>
                      <a:pt x="672" y="0"/>
                    </a:lnTo>
                    <a:lnTo>
                      <a:pt x="639" y="0"/>
                    </a:lnTo>
                    <a:lnTo>
                      <a:pt x="607" y="0"/>
                    </a:lnTo>
                    <a:lnTo>
                      <a:pt x="574" y="2"/>
                    </a:lnTo>
                    <a:lnTo>
                      <a:pt x="541" y="6"/>
                    </a:lnTo>
                    <a:lnTo>
                      <a:pt x="511" y="12"/>
                    </a:lnTo>
                    <a:lnTo>
                      <a:pt x="480" y="19"/>
                    </a:lnTo>
                    <a:lnTo>
                      <a:pt x="449" y="29"/>
                    </a:lnTo>
                    <a:lnTo>
                      <a:pt x="418" y="38"/>
                    </a:lnTo>
                    <a:lnTo>
                      <a:pt x="390" y="50"/>
                    </a:lnTo>
                    <a:lnTo>
                      <a:pt x="361" y="62"/>
                    </a:lnTo>
                    <a:lnTo>
                      <a:pt x="334" y="77"/>
                    </a:lnTo>
                    <a:lnTo>
                      <a:pt x="307" y="92"/>
                    </a:lnTo>
                    <a:lnTo>
                      <a:pt x="282" y="108"/>
                    </a:lnTo>
                    <a:lnTo>
                      <a:pt x="257" y="127"/>
                    </a:lnTo>
                    <a:lnTo>
                      <a:pt x="232" y="146"/>
                    </a:lnTo>
                    <a:lnTo>
                      <a:pt x="209" y="165"/>
                    </a:lnTo>
                    <a:lnTo>
                      <a:pt x="186" y="186"/>
                    </a:lnTo>
                    <a:lnTo>
                      <a:pt x="165" y="209"/>
                    </a:lnTo>
                    <a:lnTo>
                      <a:pt x="146" y="232"/>
                    </a:lnTo>
                    <a:lnTo>
                      <a:pt x="127" y="255"/>
                    </a:lnTo>
                    <a:lnTo>
                      <a:pt x="109" y="280"/>
                    </a:lnTo>
                    <a:lnTo>
                      <a:pt x="92" y="307"/>
                    </a:lnTo>
                    <a:lnTo>
                      <a:pt x="77" y="334"/>
                    </a:lnTo>
                    <a:lnTo>
                      <a:pt x="63" y="361"/>
                    </a:lnTo>
                    <a:lnTo>
                      <a:pt x="50" y="390"/>
                    </a:lnTo>
                    <a:lnTo>
                      <a:pt x="38" y="418"/>
                    </a:lnTo>
                    <a:lnTo>
                      <a:pt x="29" y="449"/>
                    </a:lnTo>
                    <a:lnTo>
                      <a:pt x="19" y="480"/>
                    </a:lnTo>
                    <a:lnTo>
                      <a:pt x="11" y="510"/>
                    </a:lnTo>
                    <a:lnTo>
                      <a:pt x="8" y="541"/>
                    </a:lnTo>
                    <a:lnTo>
                      <a:pt x="2" y="574"/>
                    </a:lnTo>
                    <a:lnTo>
                      <a:pt x="0" y="606"/>
                    </a:lnTo>
                    <a:lnTo>
                      <a:pt x="0" y="639"/>
                    </a:lnTo>
                    <a:lnTo>
                      <a:pt x="0" y="675"/>
                    </a:lnTo>
                    <a:lnTo>
                      <a:pt x="4" y="710"/>
                    </a:lnTo>
                    <a:lnTo>
                      <a:pt x="8" y="745"/>
                    </a:lnTo>
                    <a:lnTo>
                      <a:pt x="15" y="779"/>
                    </a:lnTo>
                    <a:lnTo>
                      <a:pt x="23" y="814"/>
                    </a:lnTo>
                    <a:lnTo>
                      <a:pt x="34" y="846"/>
                    </a:lnTo>
                    <a:lnTo>
                      <a:pt x="46" y="879"/>
                    </a:lnTo>
                    <a:lnTo>
                      <a:pt x="59" y="910"/>
                    </a:lnTo>
                    <a:lnTo>
                      <a:pt x="75" y="940"/>
                    </a:lnTo>
                    <a:lnTo>
                      <a:pt x="92" y="969"/>
                    </a:lnTo>
                    <a:lnTo>
                      <a:pt x="109" y="998"/>
                    </a:lnTo>
                    <a:lnTo>
                      <a:pt x="130" y="1027"/>
                    </a:lnTo>
                    <a:lnTo>
                      <a:pt x="152" y="1052"/>
                    </a:lnTo>
                    <a:lnTo>
                      <a:pt x="173" y="1077"/>
                    </a:lnTo>
                    <a:lnTo>
                      <a:pt x="198" y="1101"/>
                    </a:lnTo>
                    <a:lnTo>
                      <a:pt x="223" y="1124"/>
                    </a:lnTo>
                    <a:lnTo>
                      <a:pt x="236" y="1130"/>
                    </a:lnTo>
                    <a:lnTo>
                      <a:pt x="251" y="1138"/>
                    </a:lnTo>
                    <a:lnTo>
                      <a:pt x="223" y="1115"/>
                    </a:lnTo>
                    <a:lnTo>
                      <a:pt x="198" y="1092"/>
                    </a:lnTo>
                    <a:lnTo>
                      <a:pt x="173" y="1065"/>
                    </a:lnTo>
                    <a:lnTo>
                      <a:pt x="150" y="1040"/>
                    </a:lnTo>
                    <a:lnTo>
                      <a:pt x="129" y="1011"/>
                    </a:lnTo>
                    <a:lnTo>
                      <a:pt x="107" y="982"/>
                    </a:lnTo>
                    <a:lnTo>
                      <a:pt x="90" y="952"/>
                    </a:lnTo>
                    <a:lnTo>
                      <a:pt x="73" y="921"/>
                    </a:lnTo>
                    <a:lnTo>
                      <a:pt x="58" y="888"/>
                    </a:lnTo>
                    <a:lnTo>
                      <a:pt x="44" y="856"/>
                    </a:lnTo>
                    <a:lnTo>
                      <a:pt x="33" y="821"/>
                    </a:lnTo>
                    <a:lnTo>
                      <a:pt x="25" y="787"/>
                    </a:lnTo>
                    <a:lnTo>
                      <a:pt x="17" y="750"/>
                    </a:lnTo>
                    <a:lnTo>
                      <a:pt x="11" y="714"/>
                    </a:lnTo>
                    <a:lnTo>
                      <a:pt x="8" y="677"/>
                    </a:lnTo>
                    <a:lnTo>
                      <a:pt x="8" y="639"/>
                    </a:lnTo>
                    <a:lnTo>
                      <a:pt x="8" y="606"/>
                    </a:lnTo>
                    <a:lnTo>
                      <a:pt x="10" y="574"/>
                    </a:lnTo>
                    <a:lnTo>
                      <a:pt x="13" y="543"/>
                    </a:lnTo>
                    <a:lnTo>
                      <a:pt x="19" y="510"/>
                    </a:lnTo>
                    <a:lnTo>
                      <a:pt x="27" y="482"/>
                    </a:lnTo>
                    <a:lnTo>
                      <a:pt x="34" y="451"/>
                    </a:lnTo>
                    <a:lnTo>
                      <a:pt x="46" y="422"/>
                    </a:lnTo>
                    <a:lnTo>
                      <a:pt x="56" y="393"/>
                    </a:lnTo>
                    <a:lnTo>
                      <a:pt x="69" y="365"/>
                    </a:lnTo>
                    <a:lnTo>
                      <a:pt x="82" y="338"/>
                    </a:lnTo>
                    <a:lnTo>
                      <a:pt x="98" y="311"/>
                    </a:lnTo>
                    <a:lnTo>
                      <a:pt x="115" y="286"/>
                    </a:lnTo>
                    <a:lnTo>
                      <a:pt x="132" y="261"/>
                    </a:lnTo>
                    <a:lnTo>
                      <a:pt x="152" y="236"/>
                    </a:lnTo>
                    <a:lnTo>
                      <a:pt x="171" y="213"/>
                    </a:lnTo>
                    <a:lnTo>
                      <a:pt x="192" y="192"/>
                    </a:lnTo>
                    <a:lnTo>
                      <a:pt x="213" y="171"/>
                    </a:lnTo>
                    <a:lnTo>
                      <a:pt x="236" y="152"/>
                    </a:lnTo>
                    <a:lnTo>
                      <a:pt x="261" y="132"/>
                    </a:lnTo>
                    <a:lnTo>
                      <a:pt x="286" y="115"/>
                    </a:lnTo>
                    <a:lnTo>
                      <a:pt x="311" y="98"/>
                    </a:lnTo>
                    <a:lnTo>
                      <a:pt x="338" y="83"/>
                    </a:lnTo>
                    <a:lnTo>
                      <a:pt x="365" y="69"/>
                    </a:lnTo>
                    <a:lnTo>
                      <a:pt x="393" y="56"/>
                    </a:lnTo>
                    <a:lnTo>
                      <a:pt x="422" y="44"/>
                    </a:lnTo>
                    <a:lnTo>
                      <a:pt x="451" y="35"/>
                    </a:lnTo>
                    <a:lnTo>
                      <a:pt x="482" y="27"/>
                    </a:lnTo>
                    <a:lnTo>
                      <a:pt x="511" y="19"/>
                    </a:lnTo>
                    <a:lnTo>
                      <a:pt x="543" y="14"/>
                    </a:lnTo>
                    <a:lnTo>
                      <a:pt x="574" y="10"/>
                    </a:lnTo>
                    <a:lnTo>
                      <a:pt x="607" y="8"/>
                    </a:lnTo>
                    <a:lnTo>
                      <a:pt x="639" y="6"/>
                    </a:lnTo>
                    <a:lnTo>
                      <a:pt x="672" y="8"/>
                    </a:lnTo>
                    <a:lnTo>
                      <a:pt x="703" y="10"/>
                    </a:lnTo>
                    <a:lnTo>
                      <a:pt x="735" y="14"/>
                    </a:lnTo>
                    <a:lnTo>
                      <a:pt x="766" y="19"/>
                    </a:lnTo>
                    <a:lnTo>
                      <a:pt x="797" y="27"/>
                    </a:lnTo>
                    <a:lnTo>
                      <a:pt x="827" y="35"/>
                    </a:lnTo>
                    <a:lnTo>
                      <a:pt x="856" y="44"/>
                    </a:lnTo>
                    <a:lnTo>
                      <a:pt x="885" y="56"/>
                    </a:lnTo>
                    <a:lnTo>
                      <a:pt x="912" y="69"/>
                    </a:lnTo>
                    <a:lnTo>
                      <a:pt x="941" y="83"/>
                    </a:lnTo>
                    <a:lnTo>
                      <a:pt x="966" y="98"/>
                    </a:lnTo>
                    <a:lnTo>
                      <a:pt x="992" y="115"/>
                    </a:lnTo>
                    <a:lnTo>
                      <a:pt x="1017" y="132"/>
                    </a:lnTo>
                    <a:lnTo>
                      <a:pt x="1040" y="152"/>
                    </a:lnTo>
                    <a:lnTo>
                      <a:pt x="1063" y="171"/>
                    </a:lnTo>
                    <a:lnTo>
                      <a:pt x="1086" y="192"/>
                    </a:lnTo>
                    <a:lnTo>
                      <a:pt x="1106" y="213"/>
                    </a:lnTo>
                    <a:lnTo>
                      <a:pt x="1127" y="236"/>
                    </a:lnTo>
                    <a:lnTo>
                      <a:pt x="1146" y="261"/>
                    </a:lnTo>
                    <a:lnTo>
                      <a:pt x="1163" y="286"/>
                    </a:lnTo>
                    <a:lnTo>
                      <a:pt x="1179" y="311"/>
                    </a:lnTo>
                    <a:lnTo>
                      <a:pt x="1194" y="338"/>
                    </a:lnTo>
                    <a:lnTo>
                      <a:pt x="1209" y="365"/>
                    </a:lnTo>
                    <a:lnTo>
                      <a:pt x="1221" y="393"/>
                    </a:lnTo>
                    <a:lnTo>
                      <a:pt x="1232" y="422"/>
                    </a:lnTo>
                    <a:lnTo>
                      <a:pt x="1242" y="451"/>
                    </a:lnTo>
                    <a:lnTo>
                      <a:pt x="1252" y="482"/>
                    </a:lnTo>
                    <a:lnTo>
                      <a:pt x="1257" y="510"/>
                    </a:lnTo>
                    <a:lnTo>
                      <a:pt x="1263" y="543"/>
                    </a:lnTo>
                    <a:lnTo>
                      <a:pt x="1267" y="574"/>
                    </a:lnTo>
                    <a:lnTo>
                      <a:pt x="1271" y="606"/>
                    </a:lnTo>
                    <a:lnTo>
                      <a:pt x="1271" y="639"/>
                    </a:lnTo>
                    <a:lnTo>
                      <a:pt x="1271" y="672"/>
                    </a:lnTo>
                    <a:lnTo>
                      <a:pt x="1267" y="704"/>
                    </a:lnTo>
                    <a:lnTo>
                      <a:pt x="1263" y="737"/>
                    </a:lnTo>
                    <a:lnTo>
                      <a:pt x="1257" y="768"/>
                    </a:lnTo>
                    <a:lnTo>
                      <a:pt x="1265" y="752"/>
                    </a:lnTo>
                    <a:lnTo>
                      <a:pt x="1271" y="731"/>
                    </a:lnTo>
                    <a:lnTo>
                      <a:pt x="1275" y="708"/>
                    </a:lnTo>
                    <a:lnTo>
                      <a:pt x="1277" y="685"/>
                    </a:lnTo>
                    <a:lnTo>
                      <a:pt x="1278" y="662"/>
                    </a:lnTo>
                    <a:lnTo>
                      <a:pt x="1278" y="639"/>
                    </a:lnTo>
                    <a:close/>
                    <a:moveTo>
                      <a:pt x="620" y="1278"/>
                    </a:moveTo>
                    <a:lnTo>
                      <a:pt x="630" y="1278"/>
                    </a:lnTo>
                    <a:lnTo>
                      <a:pt x="639" y="1278"/>
                    </a:lnTo>
                    <a:lnTo>
                      <a:pt x="653" y="1278"/>
                    </a:lnTo>
                    <a:lnTo>
                      <a:pt x="668" y="1278"/>
                    </a:lnTo>
                    <a:lnTo>
                      <a:pt x="681" y="1276"/>
                    </a:lnTo>
                    <a:lnTo>
                      <a:pt x="697" y="1276"/>
                    </a:lnTo>
                    <a:lnTo>
                      <a:pt x="722" y="1270"/>
                    </a:lnTo>
                    <a:lnTo>
                      <a:pt x="747" y="1265"/>
                    </a:lnTo>
                    <a:lnTo>
                      <a:pt x="772" y="1259"/>
                    </a:lnTo>
                    <a:lnTo>
                      <a:pt x="797" y="1251"/>
                    </a:lnTo>
                    <a:lnTo>
                      <a:pt x="758" y="1259"/>
                    </a:lnTo>
                    <a:lnTo>
                      <a:pt x="718" y="1266"/>
                    </a:lnTo>
                    <a:lnTo>
                      <a:pt x="680" y="1270"/>
                    </a:lnTo>
                    <a:lnTo>
                      <a:pt x="639" y="1270"/>
                    </a:lnTo>
                    <a:lnTo>
                      <a:pt x="612" y="1270"/>
                    </a:lnTo>
                    <a:lnTo>
                      <a:pt x="585" y="1268"/>
                    </a:lnTo>
                    <a:lnTo>
                      <a:pt x="603" y="1274"/>
                    </a:lnTo>
                    <a:lnTo>
                      <a:pt x="620" y="1278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6" name="Freeform 1294">
                <a:extLst>
                  <a:ext uri="{FF2B5EF4-FFF2-40B4-BE49-F238E27FC236}">
                    <a16:creationId xmlns:a16="http://schemas.microsoft.com/office/drawing/2014/main" id="{045427DE-BDA6-411E-ABA5-FF56C2E8AD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1" y="1752"/>
                <a:ext cx="1271" cy="1272"/>
              </a:xfrm>
              <a:custGeom>
                <a:avLst/>
                <a:gdLst>
                  <a:gd name="T0" fmla="*/ 1263 w 1271"/>
                  <a:gd name="T1" fmla="*/ 539 h 1272"/>
                  <a:gd name="T2" fmla="*/ 1232 w 1271"/>
                  <a:gd name="T3" fmla="*/ 418 h 1272"/>
                  <a:gd name="T4" fmla="*/ 1178 w 1271"/>
                  <a:gd name="T5" fmla="*/ 307 h 1272"/>
                  <a:gd name="T6" fmla="*/ 1106 w 1271"/>
                  <a:gd name="T7" fmla="*/ 209 h 1272"/>
                  <a:gd name="T8" fmla="*/ 1015 w 1271"/>
                  <a:gd name="T9" fmla="*/ 127 h 1272"/>
                  <a:gd name="T10" fmla="*/ 910 w 1271"/>
                  <a:gd name="T11" fmla="*/ 63 h 1272"/>
                  <a:gd name="T12" fmla="*/ 795 w 1271"/>
                  <a:gd name="T13" fmla="*/ 21 h 1272"/>
                  <a:gd name="T14" fmla="*/ 668 w 1271"/>
                  <a:gd name="T15" fmla="*/ 2 h 1272"/>
                  <a:gd name="T16" fmla="*/ 537 w 1271"/>
                  <a:gd name="T17" fmla="*/ 8 h 1272"/>
                  <a:gd name="T18" fmla="*/ 416 w 1271"/>
                  <a:gd name="T19" fmla="*/ 40 h 1272"/>
                  <a:gd name="T20" fmla="*/ 305 w 1271"/>
                  <a:gd name="T21" fmla="*/ 92 h 1272"/>
                  <a:gd name="T22" fmla="*/ 207 w 1271"/>
                  <a:gd name="T23" fmla="*/ 167 h 1272"/>
                  <a:gd name="T24" fmla="*/ 125 w 1271"/>
                  <a:gd name="T25" fmla="*/ 257 h 1272"/>
                  <a:gd name="T26" fmla="*/ 61 w 1271"/>
                  <a:gd name="T27" fmla="*/ 361 h 1272"/>
                  <a:gd name="T28" fmla="*/ 19 w 1271"/>
                  <a:gd name="T29" fmla="*/ 478 h 1272"/>
                  <a:gd name="T30" fmla="*/ 0 w 1271"/>
                  <a:gd name="T31" fmla="*/ 604 h 1272"/>
                  <a:gd name="T32" fmla="*/ 7 w 1271"/>
                  <a:gd name="T33" fmla="*/ 746 h 1272"/>
                  <a:gd name="T34" fmla="*/ 48 w 1271"/>
                  <a:gd name="T35" fmla="*/ 881 h 1272"/>
                  <a:gd name="T36" fmla="*/ 115 w 1271"/>
                  <a:gd name="T37" fmla="*/ 1004 h 1272"/>
                  <a:gd name="T38" fmla="*/ 205 w 1271"/>
                  <a:gd name="T39" fmla="*/ 1105 h 1272"/>
                  <a:gd name="T40" fmla="*/ 234 w 1271"/>
                  <a:gd name="T41" fmla="*/ 1121 h 1272"/>
                  <a:gd name="T42" fmla="*/ 134 w 1271"/>
                  <a:gd name="T43" fmla="*/ 1017 h 1272"/>
                  <a:gd name="T44" fmla="*/ 61 w 1271"/>
                  <a:gd name="T45" fmla="*/ 892 h 1272"/>
                  <a:gd name="T46" fmla="*/ 17 w 1271"/>
                  <a:gd name="T47" fmla="*/ 750 h 1272"/>
                  <a:gd name="T48" fmla="*/ 7 w 1271"/>
                  <a:gd name="T49" fmla="*/ 604 h 1272"/>
                  <a:gd name="T50" fmla="*/ 27 w 1271"/>
                  <a:gd name="T51" fmla="*/ 480 h 1272"/>
                  <a:gd name="T52" fmla="*/ 69 w 1271"/>
                  <a:gd name="T53" fmla="*/ 365 h 1272"/>
                  <a:gd name="T54" fmla="*/ 132 w 1271"/>
                  <a:gd name="T55" fmla="*/ 261 h 1272"/>
                  <a:gd name="T56" fmla="*/ 213 w 1271"/>
                  <a:gd name="T57" fmla="*/ 171 h 1272"/>
                  <a:gd name="T58" fmla="*/ 309 w 1271"/>
                  <a:gd name="T59" fmla="*/ 100 h 1272"/>
                  <a:gd name="T60" fmla="*/ 418 w 1271"/>
                  <a:gd name="T61" fmla="*/ 46 h 1272"/>
                  <a:gd name="T62" fmla="*/ 539 w 1271"/>
                  <a:gd name="T63" fmla="*/ 15 h 1272"/>
                  <a:gd name="T64" fmla="*/ 668 w 1271"/>
                  <a:gd name="T65" fmla="*/ 10 h 1272"/>
                  <a:gd name="T66" fmla="*/ 793 w 1271"/>
                  <a:gd name="T67" fmla="*/ 29 h 1272"/>
                  <a:gd name="T68" fmla="*/ 908 w 1271"/>
                  <a:gd name="T69" fmla="*/ 71 h 1272"/>
                  <a:gd name="T70" fmla="*/ 1011 w 1271"/>
                  <a:gd name="T71" fmla="*/ 132 h 1272"/>
                  <a:gd name="T72" fmla="*/ 1100 w 1271"/>
                  <a:gd name="T73" fmla="*/ 215 h 1272"/>
                  <a:gd name="T74" fmla="*/ 1173 w 1271"/>
                  <a:gd name="T75" fmla="*/ 311 h 1272"/>
                  <a:gd name="T76" fmla="*/ 1225 w 1271"/>
                  <a:gd name="T77" fmla="*/ 420 h 1272"/>
                  <a:gd name="T78" fmla="*/ 1255 w 1271"/>
                  <a:gd name="T79" fmla="*/ 541 h 1272"/>
                  <a:gd name="T80" fmla="*/ 1263 w 1271"/>
                  <a:gd name="T81" fmla="*/ 673 h 1272"/>
                  <a:gd name="T82" fmla="*/ 1253 w 1271"/>
                  <a:gd name="T83" fmla="*/ 768 h 1272"/>
                  <a:gd name="T84" fmla="*/ 1271 w 1271"/>
                  <a:gd name="T85" fmla="*/ 666 h 1272"/>
                  <a:gd name="T86" fmla="*/ 635 w 1271"/>
                  <a:gd name="T87" fmla="*/ 1272 h 1272"/>
                  <a:gd name="T88" fmla="*/ 741 w 1271"/>
                  <a:gd name="T89" fmla="*/ 1264 h 1272"/>
                  <a:gd name="T90" fmla="*/ 843 w 1271"/>
                  <a:gd name="T91" fmla="*/ 1232 h 1272"/>
                  <a:gd name="T92" fmla="*/ 800 w 1271"/>
                  <a:gd name="T93" fmla="*/ 1243 h 1272"/>
                  <a:gd name="T94" fmla="*/ 691 w 1271"/>
                  <a:gd name="T95" fmla="*/ 1263 h 1272"/>
                  <a:gd name="T96" fmla="*/ 601 w 1271"/>
                  <a:gd name="T97" fmla="*/ 1264 h 1272"/>
                  <a:gd name="T98" fmla="*/ 597 w 1271"/>
                  <a:gd name="T99" fmla="*/ 1272 h 1272"/>
                  <a:gd name="T100" fmla="*/ 1117 w 1271"/>
                  <a:gd name="T101" fmla="*/ 1040 h 12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71"/>
                  <a:gd name="T154" fmla="*/ 0 h 1272"/>
                  <a:gd name="T155" fmla="*/ 1271 w 1271"/>
                  <a:gd name="T156" fmla="*/ 1272 h 127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71" h="1272">
                    <a:moveTo>
                      <a:pt x="1271" y="637"/>
                    </a:moveTo>
                    <a:lnTo>
                      <a:pt x="1269" y="604"/>
                    </a:lnTo>
                    <a:lnTo>
                      <a:pt x="1267" y="572"/>
                    </a:lnTo>
                    <a:lnTo>
                      <a:pt x="1263" y="539"/>
                    </a:lnTo>
                    <a:lnTo>
                      <a:pt x="1257" y="508"/>
                    </a:lnTo>
                    <a:lnTo>
                      <a:pt x="1250" y="478"/>
                    </a:lnTo>
                    <a:lnTo>
                      <a:pt x="1242" y="447"/>
                    </a:lnTo>
                    <a:lnTo>
                      <a:pt x="1232" y="418"/>
                    </a:lnTo>
                    <a:lnTo>
                      <a:pt x="1221" y="390"/>
                    </a:lnTo>
                    <a:lnTo>
                      <a:pt x="1207" y="361"/>
                    </a:lnTo>
                    <a:lnTo>
                      <a:pt x="1194" y="334"/>
                    </a:lnTo>
                    <a:lnTo>
                      <a:pt x="1178" y="307"/>
                    </a:lnTo>
                    <a:lnTo>
                      <a:pt x="1161" y="282"/>
                    </a:lnTo>
                    <a:lnTo>
                      <a:pt x="1144" y="257"/>
                    </a:lnTo>
                    <a:lnTo>
                      <a:pt x="1125" y="232"/>
                    </a:lnTo>
                    <a:lnTo>
                      <a:pt x="1106" y="209"/>
                    </a:lnTo>
                    <a:lnTo>
                      <a:pt x="1084" y="188"/>
                    </a:lnTo>
                    <a:lnTo>
                      <a:pt x="1061" y="167"/>
                    </a:lnTo>
                    <a:lnTo>
                      <a:pt x="1038" y="146"/>
                    </a:lnTo>
                    <a:lnTo>
                      <a:pt x="1015" y="127"/>
                    </a:lnTo>
                    <a:lnTo>
                      <a:pt x="990" y="109"/>
                    </a:lnTo>
                    <a:lnTo>
                      <a:pt x="963" y="92"/>
                    </a:lnTo>
                    <a:lnTo>
                      <a:pt x="939" y="77"/>
                    </a:lnTo>
                    <a:lnTo>
                      <a:pt x="910" y="63"/>
                    </a:lnTo>
                    <a:lnTo>
                      <a:pt x="883" y="52"/>
                    </a:lnTo>
                    <a:lnTo>
                      <a:pt x="854" y="40"/>
                    </a:lnTo>
                    <a:lnTo>
                      <a:pt x="823" y="29"/>
                    </a:lnTo>
                    <a:lnTo>
                      <a:pt x="795" y="21"/>
                    </a:lnTo>
                    <a:lnTo>
                      <a:pt x="764" y="13"/>
                    </a:lnTo>
                    <a:lnTo>
                      <a:pt x="731" y="8"/>
                    </a:lnTo>
                    <a:lnTo>
                      <a:pt x="700" y="4"/>
                    </a:lnTo>
                    <a:lnTo>
                      <a:pt x="668" y="2"/>
                    </a:lnTo>
                    <a:lnTo>
                      <a:pt x="635" y="0"/>
                    </a:lnTo>
                    <a:lnTo>
                      <a:pt x="603" y="2"/>
                    </a:lnTo>
                    <a:lnTo>
                      <a:pt x="570" y="4"/>
                    </a:lnTo>
                    <a:lnTo>
                      <a:pt x="537" y="8"/>
                    </a:lnTo>
                    <a:lnTo>
                      <a:pt x="507" y="13"/>
                    </a:lnTo>
                    <a:lnTo>
                      <a:pt x="476" y="21"/>
                    </a:lnTo>
                    <a:lnTo>
                      <a:pt x="445" y="29"/>
                    </a:lnTo>
                    <a:lnTo>
                      <a:pt x="416" y="40"/>
                    </a:lnTo>
                    <a:lnTo>
                      <a:pt x="388" y="52"/>
                    </a:lnTo>
                    <a:lnTo>
                      <a:pt x="359" y="63"/>
                    </a:lnTo>
                    <a:lnTo>
                      <a:pt x="332" y="77"/>
                    </a:lnTo>
                    <a:lnTo>
                      <a:pt x="305" y="92"/>
                    </a:lnTo>
                    <a:lnTo>
                      <a:pt x="280" y="109"/>
                    </a:lnTo>
                    <a:lnTo>
                      <a:pt x="255" y="127"/>
                    </a:lnTo>
                    <a:lnTo>
                      <a:pt x="230" y="146"/>
                    </a:lnTo>
                    <a:lnTo>
                      <a:pt x="207" y="167"/>
                    </a:lnTo>
                    <a:lnTo>
                      <a:pt x="186" y="188"/>
                    </a:lnTo>
                    <a:lnTo>
                      <a:pt x="165" y="209"/>
                    </a:lnTo>
                    <a:lnTo>
                      <a:pt x="144" y="232"/>
                    </a:lnTo>
                    <a:lnTo>
                      <a:pt x="125" y="257"/>
                    </a:lnTo>
                    <a:lnTo>
                      <a:pt x="107" y="282"/>
                    </a:lnTo>
                    <a:lnTo>
                      <a:pt x="92" y="307"/>
                    </a:lnTo>
                    <a:lnTo>
                      <a:pt x="77" y="334"/>
                    </a:lnTo>
                    <a:lnTo>
                      <a:pt x="61" y="361"/>
                    </a:lnTo>
                    <a:lnTo>
                      <a:pt x="50" y="390"/>
                    </a:lnTo>
                    <a:lnTo>
                      <a:pt x="38" y="418"/>
                    </a:lnTo>
                    <a:lnTo>
                      <a:pt x="29" y="447"/>
                    </a:lnTo>
                    <a:lnTo>
                      <a:pt x="19" y="478"/>
                    </a:lnTo>
                    <a:lnTo>
                      <a:pt x="11" y="508"/>
                    </a:lnTo>
                    <a:lnTo>
                      <a:pt x="6" y="539"/>
                    </a:lnTo>
                    <a:lnTo>
                      <a:pt x="2" y="572"/>
                    </a:lnTo>
                    <a:lnTo>
                      <a:pt x="0" y="604"/>
                    </a:lnTo>
                    <a:lnTo>
                      <a:pt x="0" y="637"/>
                    </a:lnTo>
                    <a:lnTo>
                      <a:pt x="0" y="673"/>
                    </a:lnTo>
                    <a:lnTo>
                      <a:pt x="4" y="710"/>
                    </a:lnTo>
                    <a:lnTo>
                      <a:pt x="7" y="746"/>
                    </a:lnTo>
                    <a:lnTo>
                      <a:pt x="15" y="781"/>
                    </a:lnTo>
                    <a:lnTo>
                      <a:pt x="25" y="815"/>
                    </a:lnTo>
                    <a:lnTo>
                      <a:pt x="36" y="848"/>
                    </a:lnTo>
                    <a:lnTo>
                      <a:pt x="48" y="881"/>
                    </a:lnTo>
                    <a:lnTo>
                      <a:pt x="63" y="913"/>
                    </a:lnTo>
                    <a:lnTo>
                      <a:pt x="78" y="944"/>
                    </a:lnTo>
                    <a:lnTo>
                      <a:pt x="96" y="975"/>
                    </a:lnTo>
                    <a:lnTo>
                      <a:pt x="115" y="1004"/>
                    </a:lnTo>
                    <a:lnTo>
                      <a:pt x="136" y="1030"/>
                    </a:lnTo>
                    <a:lnTo>
                      <a:pt x="157" y="1057"/>
                    </a:lnTo>
                    <a:lnTo>
                      <a:pt x="182" y="1082"/>
                    </a:lnTo>
                    <a:lnTo>
                      <a:pt x="205" y="1105"/>
                    </a:lnTo>
                    <a:lnTo>
                      <a:pt x="232" y="1128"/>
                    </a:lnTo>
                    <a:lnTo>
                      <a:pt x="247" y="1136"/>
                    </a:lnTo>
                    <a:lnTo>
                      <a:pt x="263" y="1142"/>
                    </a:lnTo>
                    <a:lnTo>
                      <a:pt x="234" y="1121"/>
                    </a:lnTo>
                    <a:lnTo>
                      <a:pt x="207" y="1096"/>
                    </a:lnTo>
                    <a:lnTo>
                      <a:pt x="180" y="1071"/>
                    </a:lnTo>
                    <a:lnTo>
                      <a:pt x="157" y="1044"/>
                    </a:lnTo>
                    <a:lnTo>
                      <a:pt x="134" y="1017"/>
                    </a:lnTo>
                    <a:lnTo>
                      <a:pt x="113" y="986"/>
                    </a:lnTo>
                    <a:lnTo>
                      <a:pt x="94" y="956"/>
                    </a:lnTo>
                    <a:lnTo>
                      <a:pt x="77" y="925"/>
                    </a:lnTo>
                    <a:lnTo>
                      <a:pt x="61" y="892"/>
                    </a:lnTo>
                    <a:lnTo>
                      <a:pt x="46" y="858"/>
                    </a:lnTo>
                    <a:lnTo>
                      <a:pt x="34" y="823"/>
                    </a:lnTo>
                    <a:lnTo>
                      <a:pt x="25" y="787"/>
                    </a:lnTo>
                    <a:lnTo>
                      <a:pt x="17" y="750"/>
                    </a:lnTo>
                    <a:lnTo>
                      <a:pt x="11" y="714"/>
                    </a:lnTo>
                    <a:lnTo>
                      <a:pt x="7" y="675"/>
                    </a:lnTo>
                    <a:lnTo>
                      <a:pt x="7" y="637"/>
                    </a:lnTo>
                    <a:lnTo>
                      <a:pt x="7" y="604"/>
                    </a:lnTo>
                    <a:lnTo>
                      <a:pt x="9" y="572"/>
                    </a:lnTo>
                    <a:lnTo>
                      <a:pt x="13" y="541"/>
                    </a:lnTo>
                    <a:lnTo>
                      <a:pt x="19" y="510"/>
                    </a:lnTo>
                    <a:lnTo>
                      <a:pt x="27" y="480"/>
                    </a:lnTo>
                    <a:lnTo>
                      <a:pt x="34" y="449"/>
                    </a:lnTo>
                    <a:lnTo>
                      <a:pt x="44" y="420"/>
                    </a:lnTo>
                    <a:lnTo>
                      <a:pt x="55" y="391"/>
                    </a:lnTo>
                    <a:lnTo>
                      <a:pt x="69" y="365"/>
                    </a:lnTo>
                    <a:lnTo>
                      <a:pt x="82" y="338"/>
                    </a:lnTo>
                    <a:lnTo>
                      <a:pt x="98" y="311"/>
                    </a:lnTo>
                    <a:lnTo>
                      <a:pt x="113" y="286"/>
                    </a:lnTo>
                    <a:lnTo>
                      <a:pt x="132" y="261"/>
                    </a:lnTo>
                    <a:lnTo>
                      <a:pt x="149" y="238"/>
                    </a:lnTo>
                    <a:lnTo>
                      <a:pt x="171" y="215"/>
                    </a:lnTo>
                    <a:lnTo>
                      <a:pt x="190" y="192"/>
                    </a:lnTo>
                    <a:lnTo>
                      <a:pt x="213" y="171"/>
                    </a:lnTo>
                    <a:lnTo>
                      <a:pt x="236" y="152"/>
                    </a:lnTo>
                    <a:lnTo>
                      <a:pt x="259" y="132"/>
                    </a:lnTo>
                    <a:lnTo>
                      <a:pt x="284" y="115"/>
                    </a:lnTo>
                    <a:lnTo>
                      <a:pt x="309" y="100"/>
                    </a:lnTo>
                    <a:lnTo>
                      <a:pt x="336" y="84"/>
                    </a:lnTo>
                    <a:lnTo>
                      <a:pt x="363" y="71"/>
                    </a:lnTo>
                    <a:lnTo>
                      <a:pt x="389" y="58"/>
                    </a:lnTo>
                    <a:lnTo>
                      <a:pt x="418" y="46"/>
                    </a:lnTo>
                    <a:lnTo>
                      <a:pt x="447" y="36"/>
                    </a:lnTo>
                    <a:lnTo>
                      <a:pt x="478" y="29"/>
                    </a:lnTo>
                    <a:lnTo>
                      <a:pt x="508" y="21"/>
                    </a:lnTo>
                    <a:lnTo>
                      <a:pt x="539" y="15"/>
                    </a:lnTo>
                    <a:lnTo>
                      <a:pt x="570" y="12"/>
                    </a:lnTo>
                    <a:lnTo>
                      <a:pt x="603" y="10"/>
                    </a:lnTo>
                    <a:lnTo>
                      <a:pt x="635" y="8"/>
                    </a:lnTo>
                    <a:lnTo>
                      <a:pt x="668" y="10"/>
                    </a:lnTo>
                    <a:lnTo>
                      <a:pt x="699" y="12"/>
                    </a:lnTo>
                    <a:lnTo>
                      <a:pt x="731" y="15"/>
                    </a:lnTo>
                    <a:lnTo>
                      <a:pt x="762" y="21"/>
                    </a:lnTo>
                    <a:lnTo>
                      <a:pt x="793" y="29"/>
                    </a:lnTo>
                    <a:lnTo>
                      <a:pt x="821" y="36"/>
                    </a:lnTo>
                    <a:lnTo>
                      <a:pt x="850" y="46"/>
                    </a:lnTo>
                    <a:lnTo>
                      <a:pt x="879" y="58"/>
                    </a:lnTo>
                    <a:lnTo>
                      <a:pt x="908" y="71"/>
                    </a:lnTo>
                    <a:lnTo>
                      <a:pt x="935" y="84"/>
                    </a:lnTo>
                    <a:lnTo>
                      <a:pt x="960" y="100"/>
                    </a:lnTo>
                    <a:lnTo>
                      <a:pt x="987" y="115"/>
                    </a:lnTo>
                    <a:lnTo>
                      <a:pt x="1011" y="132"/>
                    </a:lnTo>
                    <a:lnTo>
                      <a:pt x="1034" y="152"/>
                    </a:lnTo>
                    <a:lnTo>
                      <a:pt x="1058" y="171"/>
                    </a:lnTo>
                    <a:lnTo>
                      <a:pt x="1079" y="192"/>
                    </a:lnTo>
                    <a:lnTo>
                      <a:pt x="1100" y="215"/>
                    </a:lnTo>
                    <a:lnTo>
                      <a:pt x="1119" y="238"/>
                    </a:lnTo>
                    <a:lnTo>
                      <a:pt x="1138" y="261"/>
                    </a:lnTo>
                    <a:lnTo>
                      <a:pt x="1155" y="286"/>
                    </a:lnTo>
                    <a:lnTo>
                      <a:pt x="1173" y="311"/>
                    </a:lnTo>
                    <a:lnTo>
                      <a:pt x="1188" y="338"/>
                    </a:lnTo>
                    <a:lnTo>
                      <a:pt x="1202" y="365"/>
                    </a:lnTo>
                    <a:lnTo>
                      <a:pt x="1213" y="391"/>
                    </a:lnTo>
                    <a:lnTo>
                      <a:pt x="1225" y="420"/>
                    </a:lnTo>
                    <a:lnTo>
                      <a:pt x="1234" y="449"/>
                    </a:lnTo>
                    <a:lnTo>
                      <a:pt x="1244" y="480"/>
                    </a:lnTo>
                    <a:lnTo>
                      <a:pt x="1250" y="510"/>
                    </a:lnTo>
                    <a:lnTo>
                      <a:pt x="1255" y="541"/>
                    </a:lnTo>
                    <a:lnTo>
                      <a:pt x="1259" y="572"/>
                    </a:lnTo>
                    <a:lnTo>
                      <a:pt x="1263" y="604"/>
                    </a:lnTo>
                    <a:lnTo>
                      <a:pt x="1263" y="637"/>
                    </a:lnTo>
                    <a:lnTo>
                      <a:pt x="1263" y="673"/>
                    </a:lnTo>
                    <a:lnTo>
                      <a:pt x="1259" y="710"/>
                    </a:lnTo>
                    <a:lnTo>
                      <a:pt x="1253" y="744"/>
                    </a:lnTo>
                    <a:lnTo>
                      <a:pt x="1248" y="779"/>
                    </a:lnTo>
                    <a:lnTo>
                      <a:pt x="1253" y="768"/>
                    </a:lnTo>
                    <a:lnTo>
                      <a:pt x="1261" y="748"/>
                    </a:lnTo>
                    <a:lnTo>
                      <a:pt x="1265" y="721"/>
                    </a:lnTo>
                    <a:lnTo>
                      <a:pt x="1269" y="693"/>
                    </a:lnTo>
                    <a:lnTo>
                      <a:pt x="1271" y="666"/>
                    </a:lnTo>
                    <a:lnTo>
                      <a:pt x="1271" y="637"/>
                    </a:lnTo>
                    <a:close/>
                    <a:moveTo>
                      <a:pt x="597" y="1272"/>
                    </a:moveTo>
                    <a:lnTo>
                      <a:pt x="616" y="1272"/>
                    </a:lnTo>
                    <a:lnTo>
                      <a:pt x="635" y="1272"/>
                    </a:lnTo>
                    <a:lnTo>
                      <a:pt x="662" y="1272"/>
                    </a:lnTo>
                    <a:lnTo>
                      <a:pt x="689" y="1270"/>
                    </a:lnTo>
                    <a:lnTo>
                      <a:pt x="716" y="1268"/>
                    </a:lnTo>
                    <a:lnTo>
                      <a:pt x="741" y="1264"/>
                    </a:lnTo>
                    <a:lnTo>
                      <a:pt x="766" y="1257"/>
                    </a:lnTo>
                    <a:lnTo>
                      <a:pt x="791" y="1249"/>
                    </a:lnTo>
                    <a:lnTo>
                      <a:pt x="816" y="1241"/>
                    </a:lnTo>
                    <a:lnTo>
                      <a:pt x="843" y="1232"/>
                    </a:lnTo>
                    <a:lnTo>
                      <a:pt x="848" y="1230"/>
                    </a:lnTo>
                    <a:lnTo>
                      <a:pt x="852" y="1226"/>
                    </a:lnTo>
                    <a:lnTo>
                      <a:pt x="827" y="1236"/>
                    </a:lnTo>
                    <a:lnTo>
                      <a:pt x="800" y="1243"/>
                    </a:lnTo>
                    <a:lnTo>
                      <a:pt x="773" y="1249"/>
                    </a:lnTo>
                    <a:lnTo>
                      <a:pt x="747" y="1255"/>
                    </a:lnTo>
                    <a:lnTo>
                      <a:pt x="720" y="1259"/>
                    </a:lnTo>
                    <a:lnTo>
                      <a:pt x="691" y="1263"/>
                    </a:lnTo>
                    <a:lnTo>
                      <a:pt x="664" y="1264"/>
                    </a:lnTo>
                    <a:lnTo>
                      <a:pt x="635" y="1264"/>
                    </a:lnTo>
                    <a:lnTo>
                      <a:pt x="618" y="1264"/>
                    </a:lnTo>
                    <a:lnTo>
                      <a:pt x="601" y="1264"/>
                    </a:lnTo>
                    <a:lnTo>
                      <a:pt x="583" y="1263"/>
                    </a:lnTo>
                    <a:lnTo>
                      <a:pt x="566" y="1261"/>
                    </a:lnTo>
                    <a:lnTo>
                      <a:pt x="581" y="1266"/>
                    </a:lnTo>
                    <a:lnTo>
                      <a:pt x="597" y="1272"/>
                    </a:lnTo>
                    <a:close/>
                    <a:moveTo>
                      <a:pt x="1109" y="1048"/>
                    </a:moveTo>
                    <a:lnTo>
                      <a:pt x="1111" y="1046"/>
                    </a:lnTo>
                    <a:lnTo>
                      <a:pt x="1113" y="1046"/>
                    </a:lnTo>
                    <a:lnTo>
                      <a:pt x="1117" y="1040"/>
                    </a:lnTo>
                    <a:lnTo>
                      <a:pt x="1119" y="1036"/>
                    </a:lnTo>
                    <a:lnTo>
                      <a:pt x="1115" y="1042"/>
                    </a:lnTo>
                    <a:lnTo>
                      <a:pt x="1109" y="1048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7" name="Freeform 1295">
                <a:extLst>
                  <a:ext uri="{FF2B5EF4-FFF2-40B4-BE49-F238E27FC236}">
                    <a16:creationId xmlns:a16="http://schemas.microsoft.com/office/drawing/2014/main" id="{4B54C716-2DFC-4B1D-82D5-49D0102099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" y="1756"/>
                <a:ext cx="1263" cy="1264"/>
              </a:xfrm>
              <a:custGeom>
                <a:avLst/>
                <a:gdLst>
                  <a:gd name="T0" fmla="*/ 1255 w 1263"/>
                  <a:gd name="T1" fmla="*/ 537 h 1264"/>
                  <a:gd name="T2" fmla="*/ 1224 w 1263"/>
                  <a:gd name="T3" fmla="*/ 416 h 1264"/>
                  <a:gd name="T4" fmla="*/ 1171 w 1263"/>
                  <a:gd name="T5" fmla="*/ 305 h 1264"/>
                  <a:gd name="T6" fmla="*/ 1098 w 1263"/>
                  <a:gd name="T7" fmla="*/ 207 h 1264"/>
                  <a:gd name="T8" fmla="*/ 1009 w 1263"/>
                  <a:gd name="T9" fmla="*/ 126 h 1264"/>
                  <a:gd name="T10" fmla="*/ 904 w 1263"/>
                  <a:gd name="T11" fmla="*/ 63 h 1264"/>
                  <a:gd name="T12" fmla="*/ 789 w 1263"/>
                  <a:gd name="T13" fmla="*/ 21 h 1264"/>
                  <a:gd name="T14" fmla="*/ 664 w 1263"/>
                  <a:gd name="T15" fmla="*/ 2 h 1264"/>
                  <a:gd name="T16" fmla="*/ 535 w 1263"/>
                  <a:gd name="T17" fmla="*/ 8 h 1264"/>
                  <a:gd name="T18" fmla="*/ 414 w 1263"/>
                  <a:gd name="T19" fmla="*/ 38 h 1264"/>
                  <a:gd name="T20" fmla="*/ 303 w 1263"/>
                  <a:gd name="T21" fmla="*/ 92 h 1264"/>
                  <a:gd name="T22" fmla="*/ 205 w 1263"/>
                  <a:gd name="T23" fmla="*/ 165 h 1264"/>
                  <a:gd name="T24" fmla="*/ 124 w 1263"/>
                  <a:gd name="T25" fmla="*/ 255 h 1264"/>
                  <a:gd name="T26" fmla="*/ 61 w 1263"/>
                  <a:gd name="T27" fmla="*/ 359 h 1264"/>
                  <a:gd name="T28" fmla="*/ 19 w 1263"/>
                  <a:gd name="T29" fmla="*/ 476 h 1264"/>
                  <a:gd name="T30" fmla="*/ 0 w 1263"/>
                  <a:gd name="T31" fmla="*/ 600 h 1264"/>
                  <a:gd name="T32" fmla="*/ 9 w 1263"/>
                  <a:gd name="T33" fmla="*/ 744 h 1264"/>
                  <a:gd name="T34" fmla="*/ 50 w 1263"/>
                  <a:gd name="T35" fmla="*/ 882 h 1264"/>
                  <a:gd name="T36" fmla="*/ 121 w 1263"/>
                  <a:gd name="T37" fmla="*/ 1005 h 1264"/>
                  <a:gd name="T38" fmla="*/ 215 w 1263"/>
                  <a:gd name="T39" fmla="*/ 1109 h 1264"/>
                  <a:gd name="T40" fmla="*/ 245 w 1263"/>
                  <a:gd name="T41" fmla="*/ 1124 h 1264"/>
                  <a:gd name="T42" fmla="*/ 140 w 1263"/>
                  <a:gd name="T43" fmla="*/ 1019 h 1264"/>
                  <a:gd name="T44" fmla="*/ 63 w 1263"/>
                  <a:gd name="T45" fmla="*/ 894 h 1264"/>
                  <a:gd name="T46" fmla="*/ 17 w 1263"/>
                  <a:gd name="T47" fmla="*/ 750 h 1264"/>
                  <a:gd name="T48" fmla="*/ 7 w 1263"/>
                  <a:gd name="T49" fmla="*/ 600 h 1264"/>
                  <a:gd name="T50" fmla="*/ 26 w 1263"/>
                  <a:gd name="T51" fmla="*/ 476 h 1264"/>
                  <a:gd name="T52" fmla="*/ 69 w 1263"/>
                  <a:gd name="T53" fmla="*/ 363 h 1264"/>
                  <a:gd name="T54" fmla="*/ 130 w 1263"/>
                  <a:gd name="T55" fmla="*/ 259 h 1264"/>
                  <a:gd name="T56" fmla="*/ 211 w 1263"/>
                  <a:gd name="T57" fmla="*/ 171 h 1264"/>
                  <a:gd name="T58" fmla="*/ 307 w 1263"/>
                  <a:gd name="T59" fmla="*/ 98 h 1264"/>
                  <a:gd name="T60" fmla="*/ 416 w 1263"/>
                  <a:gd name="T61" fmla="*/ 46 h 1264"/>
                  <a:gd name="T62" fmla="*/ 535 w 1263"/>
                  <a:gd name="T63" fmla="*/ 15 h 1264"/>
                  <a:gd name="T64" fmla="*/ 664 w 1263"/>
                  <a:gd name="T65" fmla="*/ 9 h 1264"/>
                  <a:gd name="T66" fmla="*/ 787 w 1263"/>
                  <a:gd name="T67" fmla="*/ 29 h 1264"/>
                  <a:gd name="T68" fmla="*/ 902 w 1263"/>
                  <a:gd name="T69" fmla="*/ 69 h 1264"/>
                  <a:gd name="T70" fmla="*/ 1004 w 1263"/>
                  <a:gd name="T71" fmla="*/ 132 h 1264"/>
                  <a:gd name="T72" fmla="*/ 1094 w 1263"/>
                  <a:gd name="T73" fmla="*/ 213 h 1264"/>
                  <a:gd name="T74" fmla="*/ 1165 w 1263"/>
                  <a:gd name="T75" fmla="*/ 309 h 1264"/>
                  <a:gd name="T76" fmla="*/ 1217 w 1263"/>
                  <a:gd name="T77" fmla="*/ 418 h 1264"/>
                  <a:gd name="T78" fmla="*/ 1247 w 1263"/>
                  <a:gd name="T79" fmla="*/ 537 h 1264"/>
                  <a:gd name="T80" fmla="*/ 1253 w 1263"/>
                  <a:gd name="T81" fmla="*/ 677 h 1264"/>
                  <a:gd name="T82" fmla="*/ 1236 w 1263"/>
                  <a:gd name="T83" fmla="*/ 792 h 1264"/>
                  <a:gd name="T84" fmla="*/ 1255 w 1263"/>
                  <a:gd name="T85" fmla="*/ 731 h 1264"/>
                  <a:gd name="T86" fmla="*/ 577 w 1263"/>
                  <a:gd name="T87" fmla="*/ 1262 h 1264"/>
                  <a:gd name="T88" fmla="*/ 710 w 1263"/>
                  <a:gd name="T89" fmla="*/ 1260 h 1264"/>
                  <a:gd name="T90" fmla="*/ 839 w 1263"/>
                  <a:gd name="T91" fmla="*/ 1228 h 1264"/>
                  <a:gd name="T92" fmla="*/ 817 w 1263"/>
                  <a:gd name="T93" fmla="*/ 1230 h 1264"/>
                  <a:gd name="T94" fmla="*/ 695 w 1263"/>
                  <a:gd name="T95" fmla="*/ 1255 h 1264"/>
                  <a:gd name="T96" fmla="*/ 589 w 1263"/>
                  <a:gd name="T97" fmla="*/ 1257 h 1264"/>
                  <a:gd name="T98" fmla="*/ 577 w 1263"/>
                  <a:gd name="T99" fmla="*/ 1262 h 1264"/>
                  <a:gd name="T100" fmla="*/ 1125 w 1263"/>
                  <a:gd name="T101" fmla="*/ 1021 h 12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63"/>
                  <a:gd name="T154" fmla="*/ 0 h 1264"/>
                  <a:gd name="T155" fmla="*/ 1263 w 1263"/>
                  <a:gd name="T156" fmla="*/ 1264 h 126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63" h="1264">
                    <a:moveTo>
                      <a:pt x="1263" y="633"/>
                    </a:moveTo>
                    <a:lnTo>
                      <a:pt x="1263" y="600"/>
                    </a:lnTo>
                    <a:lnTo>
                      <a:pt x="1259" y="568"/>
                    </a:lnTo>
                    <a:lnTo>
                      <a:pt x="1255" y="537"/>
                    </a:lnTo>
                    <a:lnTo>
                      <a:pt x="1249" y="504"/>
                    </a:lnTo>
                    <a:lnTo>
                      <a:pt x="1244" y="476"/>
                    </a:lnTo>
                    <a:lnTo>
                      <a:pt x="1234" y="445"/>
                    </a:lnTo>
                    <a:lnTo>
                      <a:pt x="1224" y="416"/>
                    </a:lnTo>
                    <a:lnTo>
                      <a:pt x="1213" y="387"/>
                    </a:lnTo>
                    <a:lnTo>
                      <a:pt x="1201" y="359"/>
                    </a:lnTo>
                    <a:lnTo>
                      <a:pt x="1186" y="332"/>
                    </a:lnTo>
                    <a:lnTo>
                      <a:pt x="1171" y="305"/>
                    </a:lnTo>
                    <a:lnTo>
                      <a:pt x="1155" y="280"/>
                    </a:lnTo>
                    <a:lnTo>
                      <a:pt x="1138" y="255"/>
                    </a:lnTo>
                    <a:lnTo>
                      <a:pt x="1119" y="230"/>
                    </a:lnTo>
                    <a:lnTo>
                      <a:pt x="1098" y="207"/>
                    </a:lnTo>
                    <a:lnTo>
                      <a:pt x="1078" y="186"/>
                    </a:lnTo>
                    <a:lnTo>
                      <a:pt x="1055" y="165"/>
                    </a:lnTo>
                    <a:lnTo>
                      <a:pt x="1032" y="146"/>
                    </a:lnTo>
                    <a:lnTo>
                      <a:pt x="1009" y="126"/>
                    </a:lnTo>
                    <a:lnTo>
                      <a:pt x="984" y="109"/>
                    </a:lnTo>
                    <a:lnTo>
                      <a:pt x="958" y="92"/>
                    </a:lnTo>
                    <a:lnTo>
                      <a:pt x="933" y="77"/>
                    </a:lnTo>
                    <a:lnTo>
                      <a:pt x="904" y="63"/>
                    </a:lnTo>
                    <a:lnTo>
                      <a:pt x="877" y="50"/>
                    </a:lnTo>
                    <a:lnTo>
                      <a:pt x="848" y="38"/>
                    </a:lnTo>
                    <a:lnTo>
                      <a:pt x="819" y="29"/>
                    </a:lnTo>
                    <a:lnTo>
                      <a:pt x="789" y="21"/>
                    </a:lnTo>
                    <a:lnTo>
                      <a:pt x="758" y="13"/>
                    </a:lnTo>
                    <a:lnTo>
                      <a:pt x="727" y="8"/>
                    </a:lnTo>
                    <a:lnTo>
                      <a:pt x="695" y="4"/>
                    </a:lnTo>
                    <a:lnTo>
                      <a:pt x="664" y="2"/>
                    </a:lnTo>
                    <a:lnTo>
                      <a:pt x="631" y="0"/>
                    </a:lnTo>
                    <a:lnTo>
                      <a:pt x="599" y="2"/>
                    </a:lnTo>
                    <a:lnTo>
                      <a:pt x="566" y="4"/>
                    </a:lnTo>
                    <a:lnTo>
                      <a:pt x="535" y="8"/>
                    </a:lnTo>
                    <a:lnTo>
                      <a:pt x="503" y="13"/>
                    </a:lnTo>
                    <a:lnTo>
                      <a:pt x="474" y="21"/>
                    </a:lnTo>
                    <a:lnTo>
                      <a:pt x="443" y="29"/>
                    </a:lnTo>
                    <a:lnTo>
                      <a:pt x="414" y="38"/>
                    </a:lnTo>
                    <a:lnTo>
                      <a:pt x="385" y="50"/>
                    </a:lnTo>
                    <a:lnTo>
                      <a:pt x="357" y="63"/>
                    </a:lnTo>
                    <a:lnTo>
                      <a:pt x="330" y="77"/>
                    </a:lnTo>
                    <a:lnTo>
                      <a:pt x="303" y="92"/>
                    </a:lnTo>
                    <a:lnTo>
                      <a:pt x="278" y="109"/>
                    </a:lnTo>
                    <a:lnTo>
                      <a:pt x="253" y="126"/>
                    </a:lnTo>
                    <a:lnTo>
                      <a:pt x="228" y="146"/>
                    </a:lnTo>
                    <a:lnTo>
                      <a:pt x="205" y="165"/>
                    </a:lnTo>
                    <a:lnTo>
                      <a:pt x="184" y="186"/>
                    </a:lnTo>
                    <a:lnTo>
                      <a:pt x="163" y="207"/>
                    </a:lnTo>
                    <a:lnTo>
                      <a:pt x="144" y="230"/>
                    </a:lnTo>
                    <a:lnTo>
                      <a:pt x="124" y="255"/>
                    </a:lnTo>
                    <a:lnTo>
                      <a:pt x="107" y="280"/>
                    </a:lnTo>
                    <a:lnTo>
                      <a:pt x="90" y="305"/>
                    </a:lnTo>
                    <a:lnTo>
                      <a:pt x="74" y="332"/>
                    </a:lnTo>
                    <a:lnTo>
                      <a:pt x="61" y="359"/>
                    </a:lnTo>
                    <a:lnTo>
                      <a:pt x="48" y="387"/>
                    </a:lnTo>
                    <a:lnTo>
                      <a:pt x="38" y="416"/>
                    </a:lnTo>
                    <a:lnTo>
                      <a:pt x="26" y="445"/>
                    </a:lnTo>
                    <a:lnTo>
                      <a:pt x="19" y="476"/>
                    </a:lnTo>
                    <a:lnTo>
                      <a:pt x="11" y="504"/>
                    </a:lnTo>
                    <a:lnTo>
                      <a:pt x="5" y="537"/>
                    </a:lnTo>
                    <a:lnTo>
                      <a:pt x="2" y="568"/>
                    </a:lnTo>
                    <a:lnTo>
                      <a:pt x="0" y="600"/>
                    </a:lnTo>
                    <a:lnTo>
                      <a:pt x="0" y="633"/>
                    </a:lnTo>
                    <a:lnTo>
                      <a:pt x="0" y="671"/>
                    </a:lnTo>
                    <a:lnTo>
                      <a:pt x="3" y="708"/>
                    </a:lnTo>
                    <a:lnTo>
                      <a:pt x="9" y="744"/>
                    </a:lnTo>
                    <a:lnTo>
                      <a:pt x="17" y="781"/>
                    </a:lnTo>
                    <a:lnTo>
                      <a:pt x="25" y="815"/>
                    </a:lnTo>
                    <a:lnTo>
                      <a:pt x="36" y="850"/>
                    </a:lnTo>
                    <a:lnTo>
                      <a:pt x="50" y="882"/>
                    </a:lnTo>
                    <a:lnTo>
                      <a:pt x="65" y="915"/>
                    </a:lnTo>
                    <a:lnTo>
                      <a:pt x="82" y="946"/>
                    </a:lnTo>
                    <a:lnTo>
                      <a:pt x="99" y="976"/>
                    </a:lnTo>
                    <a:lnTo>
                      <a:pt x="121" y="1005"/>
                    </a:lnTo>
                    <a:lnTo>
                      <a:pt x="142" y="1034"/>
                    </a:lnTo>
                    <a:lnTo>
                      <a:pt x="165" y="1059"/>
                    </a:lnTo>
                    <a:lnTo>
                      <a:pt x="190" y="1086"/>
                    </a:lnTo>
                    <a:lnTo>
                      <a:pt x="215" y="1109"/>
                    </a:lnTo>
                    <a:lnTo>
                      <a:pt x="243" y="1132"/>
                    </a:lnTo>
                    <a:lnTo>
                      <a:pt x="259" y="1140"/>
                    </a:lnTo>
                    <a:lnTo>
                      <a:pt x="274" y="1145"/>
                    </a:lnTo>
                    <a:lnTo>
                      <a:pt x="245" y="1124"/>
                    </a:lnTo>
                    <a:lnTo>
                      <a:pt x="217" y="1099"/>
                    </a:lnTo>
                    <a:lnTo>
                      <a:pt x="190" y="1074"/>
                    </a:lnTo>
                    <a:lnTo>
                      <a:pt x="165" y="1047"/>
                    </a:lnTo>
                    <a:lnTo>
                      <a:pt x="140" y="1019"/>
                    </a:lnTo>
                    <a:lnTo>
                      <a:pt x="119" y="990"/>
                    </a:lnTo>
                    <a:lnTo>
                      <a:pt x="97" y="959"/>
                    </a:lnTo>
                    <a:lnTo>
                      <a:pt x="80" y="927"/>
                    </a:lnTo>
                    <a:lnTo>
                      <a:pt x="63" y="894"/>
                    </a:lnTo>
                    <a:lnTo>
                      <a:pt x="48" y="859"/>
                    </a:lnTo>
                    <a:lnTo>
                      <a:pt x="36" y="823"/>
                    </a:lnTo>
                    <a:lnTo>
                      <a:pt x="25" y="787"/>
                    </a:lnTo>
                    <a:lnTo>
                      <a:pt x="17" y="750"/>
                    </a:lnTo>
                    <a:lnTo>
                      <a:pt x="11" y="712"/>
                    </a:lnTo>
                    <a:lnTo>
                      <a:pt x="7" y="671"/>
                    </a:lnTo>
                    <a:lnTo>
                      <a:pt x="5" y="633"/>
                    </a:lnTo>
                    <a:lnTo>
                      <a:pt x="7" y="600"/>
                    </a:lnTo>
                    <a:lnTo>
                      <a:pt x="9" y="570"/>
                    </a:lnTo>
                    <a:lnTo>
                      <a:pt x="13" y="537"/>
                    </a:lnTo>
                    <a:lnTo>
                      <a:pt x="19" y="506"/>
                    </a:lnTo>
                    <a:lnTo>
                      <a:pt x="26" y="476"/>
                    </a:lnTo>
                    <a:lnTo>
                      <a:pt x="34" y="447"/>
                    </a:lnTo>
                    <a:lnTo>
                      <a:pt x="44" y="418"/>
                    </a:lnTo>
                    <a:lnTo>
                      <a:pt x="55" y="389"/>
                    </a:lnTo>
                    <a:lnTo>
                      <a:pt x="69" y="363"/>
                    </a:lnTo>
                    <a:lnTo>
                      <a:pt x="82" y="336"/>
                    </a:lnTo>
                    <a:lnTo>
                      <a:pt x="97" y="309"/>
                    </a:lnTo>
                    <a:lnTo>
                      <a:pt x="113" y="284"/>
                    </a:lnTo>
                    <a:lnTo>
                      <a:pt x="130" y="259"/>
                    </a:lnTo>
                    <a:lnTo>
                      <a:pt x="149" y="236"/>
                    </a:lnTo>
                    <a:lnTo>
                      <a:pt x="169" y="213"/>
                    </a:lnTo>
                    <a:lnTo>
                      <a:pt x="190" y="192"/>
                    </a:lnTo>
                    <a:lnTo>
                      <a:pt x="211" y="171"/>
                    </a:lnTo>
                    <a:lnTo>
                      <a:pt x="234" y="151"/>
                    </a:lnTo>
                    <a:lnTo>
                      <a:pt x="257" y="132"/>
                    </a:lnTo>
                    <a:lnTo>
                      <a:pt x="282" y="115"/>
                    </a:lnTo>
                    <a:lnTo>
                      <a:pt x="307" y="98"/>
                    </a:lnTo>
                    <a:lnTo>
                      <a:pt x="334" y="84"/>
                    </a:lnTo>
                    <a:lnTo>
                      <a:pt x="361" y="69"/>
                    </a:lnTo>
                    <a:lnTo>
                      <a:pt x="387" y="57"/>
                    </a:lnTo>
                    <a:lnTo>
                      <a:pt x="416" y="46"/>
                    </a:lnTo>
                    <a:lnTo>
                      <a:pt x="445" y="36"/>
                    </a:lnTo>
                    <a:lnTo>
                      <a:pt x="474" y="29"/>
                    </a:lnTo>
                    <a:lnTo>
                      <a:pt x="504" y="21"/>
                    </a:lnTo>
                    <a:lnTo>
                      <a:pt x="535" y="15"/>
                    </a:lnTo>
                    <a:lnTo>
                      <a:pt x="568" y="11"/>
                    </a:lnTo>
                    <a:lnTo>
                      <a:pt x="599" y="9"/>
                    </a:lnTo>
                    <a:lnTo>
                      <a:pt x="631" y="8"/>
                    </a:lnTo>
                    <a:lnTo>
                      <a:pt x="664" y="9"/>
                    </a:lnTo>
                    <a:lnTo>
                      <a:pt x="695" y="11"/>
                    </a:lnTo>
                    <a:lnTo>
                      <a:pt x="725" y="15"/>
                    </a:lnTo>
                    <a:lnTo>
                      <a:pt x="756" y="21"/>
                    </a:lnTo>
                    <a:lnTo>
                      <a:pt x="787" y="29"/>
                    </a:lnTo>
                    <a:lnTo>
                      <a:pt x="817" y="36"/>
                    </a:lnTo>
                    <a:lnTo>
                      <a:pt x="846" y="46"/>
                    </a:lnTo>
                    <a:lnTo>
                      <a:pt x="873" y="57"/>
                    </a:lnTo>
                    <a:lnTo>
                      <a:pt x="902" y="69"/>
                    </a:lnTo>
                    <a:lnTo>
                      <a:pt x="929" y="84"/>
                    </a:lnTo>
                    <a:lnTo>
                      <a:pt x="954" y="98"/>
                    </a:lnTo>
                    <a:lnTo>
                      <a:pt x="981" y="115"/>
                    </a:lnTo>
                    <a:lnTo>
                      <a:pt x="1004" y="132"/>
                    </a:lnTo>
                    <a:lnTo>
                      <a:pt x="1029" y="151"/>
                    </a:lnTo>
                    <a:lnTo>
                      <a:pt x="1052" y="171"/>
                    </a:lnTo>
                    <a:lnTo>
                      <a:pt x="1073" y="192"/>
                    </a:lnTo>
                    <a:lnTo>
                      <a:pt x="1094" y="213"/>
                    </a:lnTo>
                    <a:lnTo>
                      <a:pt x="1113" y="236"/>
                    </a:lnTo>
                    <a:lnTo>
                      <a:pt x="1130" y="259"/>
                    </a:lnTo>
                    <a:lnTo>
                      <a:pt x="1150" y="284"/>
                    </a:lnTo>
                    <a:lnTo>
                      <a:pt x="1165" y="309"/>
                    </a:lnTo>
                    <a:lnTo>
                      <a:pt x="1180" y="336"/>
                    </a:lnTo>
                    <a:lnTo>
                      <a:pt x="1194" y="363"/>
                    </a:lnTo>
                    <a:lnTo>
                      <a:pt x="1207" y="389"/>
                    </a:lnTo>
                    <a:lnTo>
                      <a:pt x="1217" y="418"/>
                    </a:lnTo>
                    <a:lnTo>
                      <a:pt x="1226" y="447"/>
                    </a:lnTo>
                    <a:lnTo>
                      <a:pt x="1236" y="476"/>
                    </a:lnTo>
                    <a:lnTo>
                      <a:pt x="1244" y="506"/>
                    </a:lnTo>
                    <a:lnTo>
                      <a:pt x="1247" y="537"/>
                    </a:lnTo>
                    <a:lnTo>
                      <a:pt x="1251" y="570"/>
                    </a:lnTo>
                    <a:lnTo>
                      <a:pt x="1255" y="600"/>
                    </a:lnTo>
                    <a:lnTo>
                      <a:pt x="1255" y="633"/>
                    </a:lnTo>
                    <a:lnTo>
                      <a:pt x="1253" y="677"/>
                    </a:lnTo>
                    <a:lnTo>
                      <a:pt x="1249" y="719"/>
                    </a:lnTo>
                    <a:lnTo>
                      <a:pt x="1242" y="764"/>
                    </a:lnTo>
                    <a:lnTo>
                      <a:pt x="1232" y="804"/>
                    </a:lnTo>
                    <a:lnTo>
                      <a:pt x="1236" y="792"/>
                    </a:lnTo>
                    <a:lnTo>
                      <a:pt x="1240" y="779"/>
                    </a:lnTo>
                    <a:lnTo>
                      <a:pt x="1246" y="773"/>
                    </a:lnTo>
                    <a:lnTo>
                      <a:pt x="1249" y="762"/>
                    </a:lnTo>
                    <a:lnTo>
                      <a:pt x="1255" y="731"/>
                    </a:lnTo>
                    <a:lnTo>
                      <a:pt x="1259" y="698"/>
                    </a:lnTo>
                    <a:lnTo>
                      <a:pt x="1263" y="666"/>
                    </a:lnTo>
                    <a:lnTo>
                      <a:pt x="1263" y="633"/>
                    </a:lnTo>
                    <a:close/>
                    <a:moveTo>
                      <a:pt x="577" y="1262"/>
                    </a:moveTo>
                    <a:lnTo>
                      <a:pt x="604" y="1264"/>
                    </a:lnTo>
                    <a:lnTo>
                      <a:pt x="631" y="1264"/>
                    </a:lnTo>
                    <a:lnTo>
                      <a:pt x="672" y="1264"/>
                    </a:lnTo>
                    <a:lnTo>
                      <a:pt x="710" y="1260"/>
                    </a:lnTo>
                    <a:lnTo>
                      <a:pt x="750" y="1253"/>
                    </a:lnTo>
                    <a:lnTo>
                      <a:pt x="789" y="1245"/>
                    </a:lnTo>
                    <a:lnTo>
                      <a:pt x="814" y="1237"/>
                    </a:lnTo>
                    <a:lnTo>
                      <a:pt x="839" y="1228"/>
                    </a:lnTo>
                    <a:lnTo>
                      <a:pt x="858" y="1218"/>
                    </a:lnTo>
                    <a:lnTo>
                      <a:pt x="875" y="1207"/>
                    </a:lnTo>
                    <a:lnTo>
                      <a:pt x="846" y="1218"/>
                    </a:lnTo>
                    <a:lnTo>
                      <a:pt x="817" y="1230"/>
                    </a:lnTo>
                    <a:lnTo>
                      <a:pt x="789" y="1237"/>
                    </a:lnTo>
                    <a:lnTo>
                      <a:pt x="758" y="1245"/>
                    </a:lnTo>
                    <a:lnTo>
                      <a:pt x="727" y="1251"/>
                    </a:lnTo>
                    <a:lnTo>
                      <a:pt x="695" y="1255"/>
                    </a:lnTo>
                    <a:lnTo>
                      <a:pt x="664" y="1257"/>
                    </a:lnTo>
                    <a:lnTo>
                      <a:pt x="631" y="1257"/>
                    </a:lnTo>
                    <a:lnTo>
                      <a:pt x="610" y="1257"/>
                    </a:lnTo>
                    <a:lnTo>
                      <a:pt x="589" y="1257"/>
                    </a:lnTo>
                    <a:lnTo>
                      <a:pt x="568" y="1255"/>
                    </a:lnTo>
                    <a:lnTo>
                      <a:pt x="547" y="1253"/>
                    </a:lnTo>
                    <a:lnTo>
                      <a:pt x="562" y="1257"/>
                    </a:lnTo>
                    <a:lnTo>
                      <a:pt x="577" y="1262"/>
                    </a:lnTo>
                    <a:close/>
                    <a:moveTo>
                      <a:pt x="1094" y="1053"/>
                    </a:moveTo>
                    <a:lnTo>
                      <a:pt x="1102" y="1047"/>
                    </a:lnTo>
                    <a:lnTo>
                      <a:pt x="1109" y="1042"/>
                    </a:lnTo>
                    <a:lnTo>
                      <a:pt x="1125" y="1021"/>
                    </a:lnTo>
                    <a:lnTo>
                      <a:pt x="1138" y="998"/>
                    </a:lnTo>
                    <a:lnTo>
                      <a:pt x="1115" y="1026"/>
                    </a:lnTo>
                    <a:lnTo>
                      <a:pt x="1094" y="1053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8" name="Freeform 1296">
                <a:extLst>
                  <a:ext uri="{FF2B5EF4-FFF2-40B4-BE49-F238E27FC236}">
                    <a16:creationId xmlns:a16="http://schemas.microsoft.com/office/drawing/2014/main" id="{ADAED6F6-62A1-4525-BEF9-C1C32B2E4A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" y="1760"/>
                <a:ext cx="1256" cy="1256"/>
              </a:xfrm>
              <a:custGeom>
                <a:avLst/>
                <a:gdLst>
                  <a:gd name="T0" fmla="*/ 1248 w 1256"/>
                  <a:gd name="T1" fmla="*/ 533 h 1256"/>
                  <a:gd name="T2" fmla="*/ 1218 w 1256"/>
                  <a:gd name="T3" fmla="*/ 412 h 1256"/>
                  <a:gd name="T4" fmla="*/ 1166 w 1256"/>
                  <a:gd name="T5" fmla="*/ 303 h 1256"/>
                  <a:gd name="T6" fmla="*/ 1093 w 1256"/>
                  <a:gd name="T7" fmla="*/ 207 h 1256"/>
                  <a:gd name="T8" fmla="*/ 1004 w 1256"/>
                  <a:gd name="T9" fmla="*/ 124 h 1256"/>
                  <a:gd name="T10" fmla="*/ 901 w 1256"/>
                  <a:gd name="T11" fmla="*/ 63 h 1256"/>
                  <a:gd name="T12" fmla="*/ 786 w 1256"/>
                  <a:gd name="T13" fmla="*/ 21 h 1256"/>
                  <a:gd name="T14" fmla="*/ 661 w 1256"/>
                  <a:gd name="T15" fmla="*/ 2 h 1256"/>
                  <a:gd name="T16" fmla="*/ 532 w 1256"/>
                  <a:gd name="T17" fmla="*/ 7 h 1256"/>
                  <a:gd name="T18" fmla="*/ 411 w 1256"/>
                  <a:gd name="T19" fmla="*/ 38 h 1256"/>
                  <a:gd name="T20" fmla="*/ 302 w 1256"/>
                  <a:gd name="T21" fmla="*/ 92 h 1256"/>
                  <a:gd name="T22" fmla="*/ 206 w 1256"/>
                  <a:gd name="T23" fmla="*/ 163 h 1256"/>
                  <a:gd name="T24" fmla="*/ 125 w 1256"/>
                  <a:gd name="T25" fmla="*/ 253 h 1256"/>
                  <a:gd name="T26" fmla="*/ 62 w 1256"/>
                  <a:gd name="T27" fmla="*/ 357 h 1256"/>
                  <a:gd name="T28" fmla="*/ 20 w 1256"/>
                  <a:gd name="T29" fmla="*/ 472 h 1256"/>
                  <a:gd name="T30" fmla="*/ 0 w 1256"/>
                  <a:gd name="T31" fmla="*/ 596 h 1256"/>
                  <a:gd name="T32" fmla="*/ 10 w 1256"/>
                  <a:gd name="T33" fmla="*/ 742 h 1256"/>
                  <a:gd name="T34" fmla="*/ 54 w 1256"/>
                  <a:gd name="T35" fmla="*/ 884 h 1256"/>
                  <a:gd name="T36" fmla="*/ 127 w 1256"/>
                  <a:gd name="T37" fmla="*/ 1009 h 1256"/>
                  <a:gd name="T38" fmla="*/ 227 w 1256"/>
                  <a:gd name="T39" fmla="*/ 1113 h 1256"/>
                  <a:gd name="T40" fmla="*/ 258 w 1256"/>
                  <a:gd name="T41" fmla="*/ 1128 h 1256"/>
                  <a:gd name="T42" fmla="*/ 148 w 1256"/>
                  <a:gd name="T43" fmla="*/ 1022 h 1256"/>
                  <a:gd name="T44" fmla="*/ 68 w 1256"/>
                  <a:gd name="T45" fmla="*/ 896 h 1256"/>
                  <a:gd name="T46" fmla="*/ 18 w 1256"/>
                  <a:gd name="T47" fmla="*/ 748 h 1256"/>
                  <a:gd name="T48" fmla="*/ 8 w 1256"/>
                  <a:gd name="T49" fmla="*/ 596 h 1256"/>
                  <a:gd name="T50" fmla="*/ 27 w 1256"/>
                  <a:gd name="T51" fmla="*/ 474 h 1256"/>
                  <a:gd name="T52" fmla="*/ 68 w 1256"/>
                  <a:gd name="T53" fmla="*/ 360 h 1256"/>
                  <a:gd name="T54" fmla="*/ 131 w 1256"/>
                  <a:gd name="T55" fmla="*/ 257 h 1256"/>
                  <a:gd name="T56" fmla="*/ 210 w 1256"/>
                  <a:gd name="T57" fmla="*/ 169 h 1256"/>
                  <a:gd name="T58" fmla="*/ 306 w 1256"/>
                  <a:gd name="T59" fmla="*/ 98 h 1256"/>
                  <a:gd name="T60" fmla="*/ 415 w 1256"/>
                  <a:gd name="T61" fmla="*/ 46 h 1256"/>
                  <a:gd name="T62" fmla="*/ 534 w 1256"/>
                  <a:gd name="T63" fmla="*/ 15 h 1256"/>
                  <a:gd name="T64" fmla="*/ 659 w 1256"/>
                  <a:gd name="T65" fmla="*/ 9 h 1256"/>
                  <a:gd name="T66" fmla="*/ 784 w 1256"/>
                  <a:gd name="T67" fmla="*/ 27 h 1256"/>
                  <a:gd name="T68" fmla="*/ 897 w 1256"/>
                  <a:gd name="T69" fmla="*/ 69 h 1256"/>
                  <a:gd name="T70" fmla="*/ 999 w 1256"/>
                  <a:gd name="T71" fmla="*/ 132 h 1256"/>
                  <a:gd name="T72" fmla="*/ 1087 w 1256"/>
                  <a:gd name="T73" fmla="*/ 211 h 1256"/>
                  <a:gd name="T74" fmla="*/ 1158 w 1256"/>
                  <a:gd name="T75" fmla="*/ 307 h 1256"/>
                  <a:gd name="T76" fmla="*/ 1212 w 1256"/>
                  <a:gd name="T77" fmla="*/ 416 h 1256"/>
                  <a:gd name="T78" fmla="*/ 1241 w 1256"/>
                  <a:gd name="T79" fmla="*/ 535 h 1256"/>
                  <a:gd name="T80" fmla="*/ 1248 w 1256"/>
                  <a:gd name="T81" fmla="*/ 660 h 1256"/>
                  <a:gd name="T82" fmla="*/ 1229 w 1256"/>
                  <a:gd name="T83" fmla="*/ 781 h 1256"/>
                  <a:gd name="T84" fmla="*/ 1212 w 1256"/>
                  <a:gd name="T85" fmla="*/ 844 h 1256"/>
                  <a:gd name="T86" fmla="*/ 1239 w 1256"/>
                  <a:gd name="T87" fmla="*/ 773 h 1256"/>
                  <a:gd name="T88" fmla="*/ 1256 w 1256"/>
                  <a:gd name="T89" fmla="*/ 665 h 1256"/>
                  <a:gd name="T90" fmla="*/ 594 w 1256"/>
                  <a:gd name="T91" fmla="*/ 1256 h 1256"/>
                  <a:gd name="T92" fmla="*/ 684 w 1256"/>
                  <a:gd name="T93" fmla="*/ 1255 h 1256"/>
                  <a:gd name="T94" fmla="*/ 793 w 1256"/>
                  <a:gd name="T95" fmla="*/ 1235 h 1256"/>
                  <a:gd name="T96" fmla="*/ 901 w 1256"/>
                  <a:gd name="T97" fmla="*/ 1187 h 1256"/>
                  <a:gd name="T98" fmla="*/ 770 w 1256"/>
                  <a:gd name="T99" fmla="*/ 1233 h 1256"/>
                  <a:gd name="T100" fmla="*/ 628 w 1256"/>
                  <a:gd name="T101" fmla="*/ 1249 h 1256"/>
                  <a:gd name="T102" fmla="*/ 505 w 1256"/>
                  <a:gd name="T103" fmla="*/ 1237 h 1256"/>
                  <a:gd name="T104" fmla="*/ 559 w 1256"/>
                  <a:gd name="T105" fmla="*/ 1253 h 1256"/>
                  <a:gd name="T106" fmla="*/ 1127 w 1256"/>
                  <a:gd name="T107" fmla="*/ 1005 h 1256"/>
                  <a:gd name="T108" fmla="*/ 1148 w 1256"/>
                  <a:gd name="T109" fmla="*/ 967 h 1256"/>
                  <a:gd name="T110" fmla="*/ 1089 w 1256"/>
                  <a:gd name="T111" fmla="*/ 1049 h 125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6"/>
                  <a:gd name="T169" fmla="*/ 0 h 1256"/>
                  <a:gd name="T170" fmla="*/ 1256 w 1256"/>
                  <a:gd name="T171" fmla="*/ 1256 h 125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6" h="1256">
                    <a:moveTo>
                      <a:pt x="1256" y="629"/>
                    </a:moveTo>
                    <a:lnTo>
                      <a:pt x="1256" y="596"/>
                    </a:lnTo>
                    <a:lnTo>
                      <a:pt x="1252" y="564"/>
                    </a:lnTo>
                    <a:lnTo>
                      <a:pt x="1248" y="533"/>
                    </a:lnTo>
                    <a:lnTo>
                      <a:pt x="1243" y="502"/>
                    </a:lnTo>
                    <a:lnTo>
                      <a:pt x="1237" y="472"/>
                    </a:lnTo>
                    <a:lnTo>
                      <a:pt x="1227" y="441"/>
                    </a:lnTo>
                    <a:lnTo>
                      <a:pt x="1218" y="412"/>
                    </a:lnTo>
                    <a:lnTo>
                      <a:pt x="1206" y="383"/>
                    </a:lnTo>
                    <a:lnTo>
                      <a:pt x="1195" y="357"/>
                    </a:lnTo>
                    <a:lnTo>
                      <a:pt x="1181" y="330"/>
                    </a:lnTo>
                    <a:lnTo>
                      <a:pt x="1166" y="303"/>
                    </a:lnTo>
                    <a:lnTo>
                      <a:pt x="1148" y="278"/>
                    </a:lnTo>
                    <a:lnTo>
                      <a:pt x="1131" y="253"/>
                    </a:lnTo>
                    <a:lnTo>
                      <a:pt x="1112" y="230"/>
                    </a:lnTo>
                    <a:lnTo>
                      <a:pt x="1093" y="207"/>
                    </a:lnTo>
                    <a:lnTo>
                      <a:pt x="1072" y="184"/>
                    </a:lnTo>
                    <a:lnTo>
                      <a:pt x="1051" y="163"/>
                    </a:lnTo>
                    <a:lnTo>
                      <a:pt x="1027" y="144"/>
                    </a:lnTo>
                    <a:lnTo>
                      <a:pt x="1004" y="124"/>
                    </a:lnTo>
                    <a:lnTo>
                      <a:pt x="980" y="107"/>
                    </a:lnTo>
                    <a:lnTo>
                      <a:pt x="953" y="92"/>
                    </a:lnTo>
                    <a:lnTo>
                      <a:pt x="928" y="76"/>
                    </a:lnTo>
                    <a:lnTo>
                      <a:pt x="901" y="63"/>
                    </a:lnTo>
                    <a:lnTo>
                      <a:pt x="872" y="50"/>
                    </a:lnTo>
                    <a:lnTo>
                      <a:pt x="843" y="38"/>
                    </a:lnTo>
                    <a:lnTo>
                      <a:pt x="814" y="28"/>
                    </a:lnTo>
                    <a:lnTo>
                      <a:pt x="786" y="21"/>
                    </a:lnTo>
                    <a:lnTo>
                      <a:pt x="755" y="13"/>
                    </a:lnTo>
                    <a:lnTo>
                      <a:pt x="724" y="7"/>
                    </a:lnTo>
                    <a:lnTo>
                      <a:pt x="692" y="4"/>
                    </a:lnTo>
                    <a:lnTo>
                      <a:pt x="661" y="2"/>
                    </a:lnTo>
                    <a:lnTo>
                      <a:pt x="628" y="0"/>
                    </a:lnTo>
                    <a:lnTo>
                      <a:pt x="596" y="2"/>
                    </a:lnTo>
                    <a:lnTo>
                      <a:pt x="563" y="4"/>
                    </a:lnTo>
                    <a:lnTo>
                      <a:pt x="532" y="7"/>
                    </a:lnTo>
                    <a:lnTo>
                      <a:pt x="501" y="13"/>
                    </a:lnTo>
                    <a:lnTo>
                      <a:pt x="471" y="21"/>
                    </a:lnTo>
                    <a:lnTo>
                      <a:pt x="440" y="28"/>
                    </a:lnTo>
                    <a:lnTo>
                      <a:pt x="411" y="38"/>
                    </a:lnTo>
                    <a:lnTo>
                      <a:pt x="382" y="50"/>
                    </a:lnTo>
                    <a:lnTo>
                      <a:pt x="356" y="63"/>
                    </a:lnTo>
                    <a:lnTo>
                      <a:pt x="329" y="76"/>
                    </a:lnTo>
                    <a:lnTo>
                      <a:pt x="302" y="92"/>
                    </a:lnTo>
                    <a:lnTo>
                      <a:pt x="277" y="107"/>
                    </a:lnTo>
                    <a:lnTo>
                      <a:pt x="252" y="124"/>
                    </a:lnTo>
                    <a:lnTo>
                      <a:pt x="229" y="144"/>
                    </a:lnTo>
                    <a:lnTo>
                      <a:pt x="206" y="163"/>
                    </a:lnTo>
                    <a:lnTo>
                      <a:pt x="183" y="184"/>
                    </a:lnTo>
                    <a:lnTo>
                      <a:pt x="164" y="207"/>
                    </a:lnTo>
                    <a:lnTo>
                      <a:pt x="142" y="230"/>
                    </a:lnTo>
                    <a:lnTo>
                      <a:pt x="125" y="253"/>
                    </a:lnTo>
                    <a:lnTo>
                      <a:pt x="106" y="278"/>
                    </a:lnTo>
                    <a:lnTo>
                      <a:pt x="91" y="303"/>
                    </a:lnTo>
                    <a:lnTo>
                      <a:pt x="75" y="330"/>
                    </a:lnTo>
                    <a:lnTo>
                      <a:pt x="62" y="357"/>
                    </a:lnTo>
                    <a:lnTo>
                      <a:pt x="48" y="383"/>
                    </a:lnTo>
                    <a:lnTo>
                      <a:pt x="37" y="412"/>
                    </a:lnTo>
                    <a:lnTo>
                      <a:pt x="27" y="441"/>
                    </a:lnTo>
                    <a:lnTo>
                      <a:pt x="20" y="472"/>
                    </a:lnTo>
                    <a:lnTo>
                      <a:pt x="12" y="502"/>
                    </a:lnTo>
                    <a:lnTo>
                      <a:pt x="6" y="533"/>
                    </a:lnTo>
                    <a:lnTo>
                      <a:pt x="2" y="564"/>
                    </a:lnTo>
                    <a:lnTo>
                      <a:pt x="0" y="596"/>
                    </a:lnTo>
                    <a:lnTo>
                      <a:pt x="0" y="629"/>
                    </a:lnTo>
                    <a:lnTo>
                      <a:pt x="0" y="667"/>
                    </a:lnTo>
                    <a:lnTo>
                      <a:pt x="4" y="706"/>
                    </a:lnTo>
                    <a:lnTo>
                      <a:pt x="10" y="742"/>
                    </a:lnTo>
                    <a:lnTo>
                      <a:pt x="18" y="779"/>
                    </a:lnTo>
                    <a:lnTo>
                      <a:pt x="27" y="815"/>
                    </a:lnTo>
                    <a:lnTo>
                      <a:pt x="39" y="850"/>
                    </a:lnTo>
                    <a:lnTo>
                      <a:pt x="54" y="884"/>
                    </a:lnTo>
                    <a:lnTo>
                      <a:pt x="70" y="917"/>
                    </a:lnTo>
                    <a:lnTo>
                      <a:pt x="87" y="948"/>
                    </a:lnTo>
                    <a:lnTo>
                      <a:pt x="106" y="978"/>
                    </a:lnTo>
                    <a:lnTo>
                      <a:pt x="127" y="1009"/>
                    </a:lnTo>
                    <a:lnTo>
                      <a:pt x="150" y="1036"/>
                    </a:lnTo>
                    <a:lnTo>
                      <a:pt x="173" y="1063"/>
                    </a:lnTo>
                    <a:lnTo>
                      <a:pt x="200" y="1088"/>
                    </a:lnTo>
                    <a:lnTo>
                      <a:pt x="227" y="1113"/>
                    </a:lnTo>
                    <a:lnTo>
                      <a:pt x="256" y="1134"/>
                    </a:lnTo>
                    <a:lnTo>
                      <a:pt x="271" y="1141"/>
                    </a:lnTo>
                    <a:lnTo>
                      <a:pt x="288" y="1149"/>
                    </a:lnTo>
                    <a:lnTo>
                      <a:pt x="258" y="1128"/>
                    </a:lnTo>
                    <a:lnTo>
                      <a:pt x="229" y="1103"/>
                    </a:lnTo>
                    <a:lnTo>
                      <a:pt x="200" y="1078"/>
                    </a:lnTo>
                    <a:lnTo>
                      <a:pt x="173" y="1051"/>
                    </a:lnTo>
                    <a:lnTo>
                      <a:pt x="148" y="1022"/>
                    </a:lnTo>
                    <a:lnTo>
                      <a:pt x="125" y="994"/>
                    </a:lnTo>
                    <a:lnTo>
                      <a:pt x="104" y="961"/>
                    </a:lnTo>
                    <a:lnTo>
                      <a:pt x="85" y="928"/>
                    </a:lnTo>
                    <a:lnTo>
                      <a:pt x="68" y="896"/>
                    </a:lnTo>
                    <a:lnTo>
                      <a:pt x="52" y="859"/>
                    </a:lnTo>
                    <a:lnTo>
                      <a:pt x="39" y="823"/>
                    </a:lnTo>
                    <a:lnTo>
                      <a:pt x="27" y="786"/>
                    </a:lnTo>
                    <a:lnTo>
                      <a:pt x="18" y="748"/>
                    </a:lnTo>
                    <a:lnTo>
                      <a:pt x="12" y="710"/>
                    </a:lnTo>
                    <a:lnTo>
                      <a:pt x="8" y="669"/>
                    </a:lnTo>
                    <a:lnTo>
                      <a:pt x="6" y="629"/>
                    </a:lnTo>
                    <a:lnTo>
                      <a:pt x="8" y="596"/>
                    </a:lnTo>
                    <a:lnTo>
                      <a:pt x="10" y="566"/>
                    </a:lnTo>
                    <a:lnTo>
                      <a:pt x="14" y="535"/>
                    </a:lnTo>
                    <a:lnTo>
                      <a:pt x="20" y="504"/>
                    </a:lnTo>
                    <a:lnTo>
                      <a:pt x="27" y="474"/>
                    </a:lnTo>
                    <a:lnTo>
                      <a:pt x="35" y="445"/>
                    </a:lnTo>
                    <a:lnTo>
                      <a:pt x="45" y="416"/>
                    </a:lnTo>
                    <a:lnTo>
                      <a:pt x="56" y="387"/>
                    </a:lnTo>
                    <a:lnTo>
                      <a:pt x="68" y="360"/>
                    </a:lnTo>
                    <a:lnTo>
                      <a:pt x="81" y="334"/>
                    </a:lnTo>
                    <a:lnTo>
                      <a:pt x="96" y="307"/>
                    </a:lnTo>
                    <a:lnTo>
                      <a:pt x="114" y="282"/>
                    </a:lnTo>
                    <a:lnTo>
                      <a:pt x="131" y="257"/>
                    </a:lnTo>
                    <a:lnTo>
                      <a:pt x="148" y="234"/>
                    </a:lnTo>
                    <a:lnTo>
                      <a:pt x="167" y="211"/>
                    </a:lnTo>
                    <a:lnTo>
                      <a:pt x="189" y="190"/>
                    </a:lnTo>
                    <a:lnTo>
                      <a:pt x="210" y="169"/>
                    </a:lnTo>
                    <a:lnTo>
                      <a:pt x="233" y="149"/>
                    </a:lnTo>
                    <a:lnTo>
                      <a:pt x="256" y="132"/>
                    </a:lnTo>
                    <a:lnTo>
                      <a:pt x="281" y="115"/>
                    </a:lnTo>
                    <a:lnTo>
                      <a:pt x="306" y="98"/>
                    </a:lnTo>
                    <a:lnTo>
                      <a:pt x="333" y="82"/>
                    </a:lnTo>
                    <a:lnTo>
                      <a:pt x="359" y="69"/>
                    </a:lnTo>
                    <a:lnTo>
                      <a:pt x="386" y="57"/>
                    </a:lnTo>
                    <a:lnTo>
                      <a:pt x="415" y="46"/>
                    </a:lnTo>
                    <a:lnTo>
                      <a:pt x="444" y="36"/>
                    </a:lnTo>
                    <a:lnTo>
                      <a:pt x="473" y="27"/>
                    </a:lnTo>
                    <a:lnTo>
                      <a:pt x="503" y="21"/>
                    </a:lnTo>
                    <a:lnTo>
                      <a:pt x="534" y="15"/>
                    </a:lnTo>
                    <a:lnTo>
                      <a:pt x="565" y="11"/>
                    </a:lnTo>
                    <a:lnTo>
                      <a:pt x="596" y="9"/>
                    </a:lnTo>
                    <a:lnTo>
                      <a:pt x="628" y="7"/>
                    </a:lnTo>
                    <a:lnTo>
                      <a:pt x="659" y="9"/>
                    </a:lnTo>
                    <a:lnTo>
                      <a:pt x="692" y="11"/>
                    </a:lnTo>
                    <a:lnTo>
                      <a:pt x="722" y="15"/>
                    </a:lnTo>
                    <a:lnTo>
                      <a:pt x="753" y="21"/>
                    </a:lnTo>
                    <a:lnTo>
                      <a:pt x="784" y="27"/>
                    </a:lnTo>
                    <a:lnTo>
                      <a:pt x="812" y="36"/>
                    </a:lnTo>
                    <a:lnTo>
                      <a:pt x="841" y="46"/>
                    </a:lnTo>
                    <a:lnTo>
                      <a:pt x="870" y="57"/>
                    </a:lnTo>
                    <a:lnTo>
                      <a:pt x="897" y="69"/>
                    </a:lnTo>
                    <a:lnTo>
                      <a:pt x="924" y="82"/>
                    </a:lnTo>
                    <a:lnTo>
                      <a:pt x="949" y="98"/>
                    </a:lnTo>
                    <a:lnTo>
                      <a:pt x="976" y="115"/>
                    </a:lnTo>
                    <a:lnTo>
                      <a:pt x="999" y="132"/>
                    </a:lnTo>
                    <a:lnTo>
                      <a:pt x="1022" y="149"/>
                    </a:lnTo>
                    <a:lnTo>
                      <a:pt x="1045" y="169"/>
                    </a:lnTo>
                    <a:lnTo>
                      <a:pt x="1066" y="190"/>
                    </a:lnTo>
                    <a:lnTo>
                      <a:pt x="1087" y="211"/>
                    </a:lnTo>
                    <a:lnTo>
                      <a:pt x="1106" y="234"/>
                    </a:lnTo>
                    <a:lnTo>
                      <a:pt x="1125" y="257"/>
                    </a:lnTo>
                    <a:lnTo>
                      <a:pt x="1143" y="282"/>
                    </a:lnTo>
                    <a:lnTo>
                      <a:pt x="1158" y="307"/>
                    </a:lnTo>
                    <a:lnTo>
                      <a:pt x="1173" y="334"/>
                    </a:lnTo>
                    <a:lnTo>
                      <a:pt x="1187" y="360"/>
                    </a:lnTo>
                    <a:lnTo>
                      <a:pt x="1200" y="387"/>
                    </a:lnTo>
                    <a:lnTo>
                      <a:pt x="1212" y="416"/>
                    </a:lnTo>
                    <a:lnTo>
                      <a:pt x="1221" y="445"/>
                    </a:lnTo>
                    <a:lnTo>
                      <a:pt x="1229" y="474"/>
                    </a:lnTo>
                    <a:lnTo>
                      <a:pt x="1237" y="504"/>
                    </a:lnTo>
                    <a:lnTo>
                      <a:pt x="1241" y="535"/>
                    </a:lnTo>
                    <a:lnTo>
                      <a:pt x="1246" y="566"/>
                    </a:lnTo>
                    <a:lnTo>
                      <a:pt x="1248" y="596"/>
                    </a:lnTo>
                    <a:lnTo>
                      <a:pt x="1248" y="629"/>
                    </a:lnTo>
                    <a:lnTo>
                      <a:pt x="1248" y="660"/>
                    </a:lnTo>
                    <a:lnTo>
                      <a:pt x="1246" y="690"/>
                    </a:lnTo>
                    <a:lnTo>
                      <a:pt x="1243" y="721"/>
                    </a:lnTo>
                    <a:lnTo>
                      <a:pt x="1237" y="752"/>
                    </a:lnTo>
                    <a:lnTo>
                      <a:pt x="1229" y="781"/>
                    </a:lnTo>
                    <a:lnTo>
                      <a:pt x="1221" y="809"/>
                    </a:lnTo>
                    <a:lnTo>
                      <a:pt x="1212" y="838"/>
                    </a:lnTo>
                    <a:lnTo>
                      <a:pt x="1202" y="867"/>
                    </a:lnTo>
                    <a:lnTo>
                      <a:pt x="1212" y="844"/>
                    </a:lnTo>
                    <a:lnTo>
                      <a:pt x="1221" y="821"/>
                    </a:lnTo>
                    <a:lnTo>
                      <a:pt x="1229" y="798"/>
                    </a:lnTo>
                    <a:lnTo>
                      <a:pt x="1237" y="775"/>
                    </a:lnTo>
                    <a:lnTo>
                      <a:pt x="1239" y="773"/>
                    </a:lnTo>
                    <a:lnTo>
                      <a:pt x="1241" y="771"/>
                    </a:lnTo>
                    <a:lnTo>
                      <a:pt x="1246" y="736"/>
                    </a:lnTo>
                    <a:lnTo>
                      <a:pt x="1252" y="702"/>
                    </a:lnTo>
                    <a:lnTo>
                      <a:pt x="1256" y="665"/>
                    </a:lnTo>
                    <a:lnTo>
                      <a:pt x="1256" y="629"/>
                    </a:lnTo>
                    <a:close/>
                    <a:moveTo>
                      <a:pt x="559" y="1253"/>
                    </a:moveTo>
                    <a:lnTo>
                      <a:pt x="576" y="1255"/>
                    </a:lnTo>
                    <a:lnTo>
                      <a:pt x="594" y="1256"/>
                    </a:lnTo>
                    <a:lnTo>
                      <a:pt x="611" y="1256"/>
                    </a:lnTo>
                    <a:lnTo>
                      <a:pt x="628" y="1256"/>
                    </a:lnTo>
                    <a:lnTo>
                      <a:pt x="657" y="1256"/>
                    </a:lnTo>
                    <a:lnTo>
                      <a:pt x="684" y="1255"/>
                    </a:lnTo>
                    <a:lnTo>
                      <a:pt x="713" y="1251"/>
                    </a:lnTo>
                    <a:lnTo>
                      <a:pt x="740" y="1247"/>
                    </a:lnTo>
                    <a:lnTo>
                      <a:pt x="766" y="1241"/>
                    </a:lnTo>
                    <a:lnTo>
                      <a:pt x="793" y="1235"/>
                    </a:lnTo>
                    <a:lnTo>
                      <a:pt x="820" y="1228"/>
                    </a:lnTo>
                    <a:lnTo>
                      <a:pt x="845" y="1218"/>
                    </a:lnTo>
                    <a:lnTo>
                      <a:pt x="874" y="1203"/>
                    </a:lnTo>
                    <a:lnTo>
                      <a:pt x="901" y="1187"/>
                    </a:lnTo>
                    <a:lnTo>
                      <a:pt x="868" y="1201"/>
                    </a:lnTo>
                    <a:lnTo>
                      <a:pt x="837" y="1214"/>
                    </a:lnTo>
                    <a:lnTo>
                      <a:pt x="803" y="1224"/>
                    </a:lnTo>
                    <a:lnTo>
                      <a:pt x="770" y="1233"/>
                    </a:lnTo>
                    <a:lnTo>
                      <a:pt x="736" y="1241"/>
                    </a:lnTo>
                    <a:lnTo>
                      <a:pt x="699" y="1245"/>
                    </a:lnTo>
                    <a:lnTo>
                      <a:pt x="665" y="1249"/>
                    </a:lnTo>
                    <a:lnTo>
                      <a:pt x="628" y="1249"/>
                    </a:lnTo>
                    <a:lnTo>
                      <a:pt x="596" y="1249"/>
                    </a:lnTo>
                    <a:lnTo>
                      <a:pt x="565" y="1247"/>
                    </a:lnTo>
                    <a:lnTo>
                      <a:pt x="534" y="1243"/>
                    </a:lnTo>
                    <a:lnTo>
                      <a:pt x="505" y="1237"/>
                    </a:lnTo>
                    <a:lnTo>
                      <a:pt x="525" y="1243"/>
                    </a:lnTo>
                    <a:lnTo>
                      <a:pt x="544" y="1247"/>
                    </a:lnTo>
                    <a:lnTo>
                      <a:pt x="551" y="1251"/>
                    </a:lnTo>
                    <a:lnTo>
                      <a:pt x="559" y="1253"/>
                    </a:lnTo>
                    <a:close/>
                    <a:moveTo>
                      <a:pt x="1102" y="1040"/>
                    </a:moveTo>
                    <a:lnTo>
                      <a:pt x="1108" y="1034"/>
                    </a:lnTo>
                    <a:lnTo>
                      <a:pt x="1112" y="1028"/>
                    </a:lnTo>
                    <a:lnTo>
                      <a:pt x="1127" y="1005"/>
                    </a:lnTo>
                    <a:lnTo>
                      <a:pt x="1143" y="980"/>
                    </a:lnTo>
                    <a:lnTo>
                      <a:pt x="1156" y="957"/>
                    </a:lnTo>
                    <a:lnTo>
                      <a:pt x="1170" y="934"/>
                    </a:lnTo>
                    <a:lnTo>
                      <a:pt x="1148" y="967"/>
                    </a:lnTo>
                    <a:lnTo>
                      <a:pt x="1125" y="999"/>
                    </a:lnTo>
                    <a:lnTo>
                      <a:pt x="1100" y="1032"/>
                    </a:lnTo>
                    <a:lnTo>
                      <a:pt x="1074" y="1061"/>
                    </a:lnTo>
                    <a:lnTo>
                      <a:pt x="1089" y="1049"/>
                    </a:lnTo>
                    <a:lnTo>
                      <a:pt x="1102" y="104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9" name="Freeform 1297">
                <a:extLst>
                  <a:ext uri="{FF2B5EF4-FFF2-40B4-BE49-F238E27FC236}">
                    <a16:creationId xmlns:a16="http://schemas.microsoft.com/office/drawing/2014/main" id="{CD37BB01-403F-47BC-BCAC-B2312B0C08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" y="1764"/>
                <a:ext cx="1250" cy="1249"/>
              </a:xfrm>
              <a:custGeom>
                <a:avLst/>
                <a:gdLst>
                  <a:gd name="T0" fmla="*/ 1242 w 1250"/>
                  <a:gd name="T1" fmla="*/ 529 h 1249"/>
                  <a:gd name="T2" fmla="*/ 1212 w 1250"/>
                  <a:gd name="T3" fmla="*/ 410 h 1249"/>
                  <a:gd name="T4" fmla="*/ 1160 w 1250"/>
                  <a:gd name="T5" fmla="*/ 301 h 1249"/>
                  <a:gd name="T6" fmla="*/ 1089 w 1250"/>
                  <a:gd name="T7" fmla="*/ 205 h 1249"/>
                  <a:gd name="T8" fmla="*/ 999 w 1250"/>
                  <a:gd name="T9" fmla="*/ 124 h 1249"/>
                  <a:gd name="T10" fmla="*/ 897 w 1250"/>
                  <a:gd name="T11" fmla="*/ 61 h 1249"/>
                  <a:gd name="T12" fmla="*/ 782 w 1250"/>
                  <a:gd name="T13" fmla="*/ 21 h 1249"/>
                  <a:gd name="T14" fmla="*/ 659 w 1250"/>
                  <a:gd name="T15" fmla="*/ 1 h 1249"/>
                  <a:gd name="T16" fmla="*/ 530 w 1250"/>
                  <a:gd name="T17" fmla="*/ 7 h 1249"/>
                  <a:gd name="T18" fmla="*/ 411 w 1250"/>
                  <a:gd name="T19" fmla="*/ 38 h 1249"/>
                  <a:gd name="T20" fmla="*/ 302 w 1250"/>
                  <a:gd name="T21" fmla="*/ 90 h 1249"/>
                  <a:gd name="T22" fmla="*/ 206 w 1250"/>
                  <a:gd name="T23" fmla="*/ 163 h 1249"/>
                  <a:gd name="T24" fmla="*/ 125 w 1250"/>
                  <a:gd name="T25" fmla="*/ 251 h 1249"/>
                  <a:gd name="T26" fmla="*/ 64 w 1250"/>
                  <a:gd name="T27" fmla="*/ 355 h 1249"/>
                  <a:gd name="T28" fmla="*/ 21 w 1250"/>
                  <a:gd name="T29" fmla="*/ 468 h 1249"/>
                  <a:gd name="T30" fmla="*/ 2 w 1250"/>
                  <a:gd name="T31" fmla="*/ 592 h 1249"/>
                  <a:gd name="T32" fmla="*/ 12 w 1250"/>
                  <a:gd name="T33" fmla="*/ 742 h 1249"/>
                  <a:gd name="T34" fmla="*/ 58 w 1250"/>
                  <a:gd name="T35" fmla="*/ 886 h 1249"/>
                  <a:gd name="T36" fmla="*/ 135 w 1250"/>
                  <a:gd name="T37" fmla="*/ 1011 h 1249"/>
                  <a:gd name="T38" fmla="*/ 240 w 1250"/>
                  <a:gd name="T39" fmla="*/ 1116 h 1249"/>
                  <a:gd name="T40" fmla="*/ 273 w 1250"/>
                  <a:gd name="T41" fmla="*/ 1132 h 1249"/>
                  <a:gd name="T42" fmla="*/ 158 w 1250"/>
                  <a:gd name="T43" fmla="*/ 1028 h 1249"/>
                  <a:gd name="T44" fmla="*/ 71 w 1250"/>
                  <a:gd name="T45" fmla="*/ 897 h 1249"/>
                  <a:gd name="T46" fmla="*/ 21 w 1250"/>
                  <a:gd name="T47" fmla="*/ 748 h 1249"/>
                  <a:gd name="T48" fmla="*/ 10 w 1250"/>
                  <a:gd name="T49" fmla="*/ 592 h 1249"/>
                  <a:gd name="T50" fmla="*/ 27 w 1250"/>
                  <a:gd name="T51" fmla="*/ 470 h 1249"/>
                  <a:gd name="T52" fmla="*/ 69 w 1250"/>
                  <a:gd name="T53" fmla="*/ 356 h 1249"/>
                  <a:gd name="T54" fmla="*/ 131 w 1250"/>
                  <a:gd name="T55" fmla="*/ 255 h 1249"/>
                  <a:gd name="T56" fmla="*/ 212 w 1250"/>
                  <a:gd name="T57" fmla="*/ 168 h 1249"/>
                  <a:gd name="T58" fmla="*/ 306 w 1250"/>
                  <a:gd name="T59" fmla="*/ 97 h 1249"/>
                  <a:gd name="T60" fmla="*/ 413 w 1250"/>
                  <a:gd name="T61" fmla="*/ 46 h 1249"/>
                  <a:gd name="T62" fmla="*/ 532 w 1250"/>
                  <a:gd name="T63" fmla="*/ 15 h 1249"/>
                  <a:gd name="T64" fmla="*/ 657 w 1250"/>
                  <a:gd name="T65" fmla="*/ 9 h 1249"/>
                  <a:gd name="T66" fmla="*/ 780 w 1250"/>
                  <a:gd name="T67" fmla="*/ 26 h 1249"/>
                  <a:gd name="T68" fmla="*/ 893 w 1250"/>
                  <a:gd name="T69" fmla="*/ 69 h 1249"/>
                  <a:gd name="T70" fmla="*/ 995 w 1250"/>
                  <a:gd name="T71" fmla="*/ 130 h 1249"/>
                  <a:gd name="T72" fmla="*/ 1083 w 1250"/>
                  <a:gd name="T73" fmla="*/ 211 h 1249"/>
                  <a:gd name="T74" fmla="*/ 1154 w 1250"/>
                  <a:gd name="T75" fmla="*/ 305 h 1249"/>
                  <a:gd name="T76" fmla="*/ 1206 w 1250"/>
                  <a:gd name="T77" fmla="*/ 412 h 1249"/>
                  <a:gd name="T78" fmla="*/ 1237 w 1250"/>
                  <a:gd name="T79" fmla="*/ 531 h 1249"/>
                  <a:gd name="T80" fmla="*/ 1242 w 1250"/>
                  <a:gd name="T81" fmla="*/ 658 h 1249"/>
                  <a:gd name="T82" fmla="*/ 1221 w 1250"/>
                  <a:gd name="T83" fmla="*/ 784 h 1249"/>
                  <a:gd name="T84" fmla="*/ 1179 w 1250"/>
                  <a:gd name="T85" fmla="*/ 899 h 1249"/>
                  <a:gd name="T86" fmla="*/ 1112 w 1250"/>
                  <a:gd name="T87" fmla="*/ 1003 h 1249"/>
                  <a:gd name="T88" fmla="*/ 1070 w 1250"/>
                  <a:gd name="T89" fmla="*/ 1059 h 1249"/>
                  <a:gd name="T90" fmla="*/ 1160 w 1250"/>
                  <a:gd name="T91" fmla="*/ 944 h 1249"/>
                  <a:gd name="T92" fmla="*/ 1237 w 1250"/>
                  <a:gd name="T93" fmla="*/ 756 h 1249"/>
                  <a:gd name="T94" fmla="*/ 542 w 1250"/>
                  <a:gd name="T95" fmla="*/ 1245 h 1249"/>
                  <a:gd name="T96" fmla="*/ 626 w 1250"/>
                  <a:gd name="T97" fmla="*/ 1249 h 1249"/>
                  <a:gd name="T98" fmla="*/ 753 w 1250"/>
                  <a:gd name="T99" fmla="*/ 1237 h 1249"/>
                  <a:gd name="T100" fmla="*/ 870 w 1250"/>
                  <a:gd name="T101" fmla="*/ 1199 h 1249"/>
                  <a:gd name="T102" fmla="*/ 930 w 1250"/>
                  <a:gd name="T103" fmla="*/ 1162 h 1249"/>
                  <a:gd name="T104" fmla="*/ 786 w 1250"/>
                  <a:gd name="T105" fmla="*/ 1222 h 1249"/>
                  <a:gd name="T106" fmla="*/ 626 w 1250"/>
                  <a:gd name="T107" fmla="*/ 1243 h 1249"/>
                  <a:gd name="T108" fmla="*/ 475 w 1250"/>
                  <a:gd name="T109" fmla="*/ 1224 h 1249"/>
                  <a:gd name="T110" fmla="*/ 542 w 1250"/>
                  <a:gd name="T111" fmla="*/ 1243 h 12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0"/>
                  <a:gd name="T169" fmla="*/ 0 h 1249"/>
                  <a:gd name="T170" fmla="*/ 1250 w 1250"/>
                  <a:gd name="T171" fmla="*/ 1249 h 12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0" h="1249">
                    <a:moveTo>
                      <a:pt x="1250" y="625"/>
                    </a:moveTo>
                    <a:lnTo>
                      <a:pt x="1250" y="592"/>
                    </a:lnTo>
                    <a:lnTo>
                      <a:pt x="1246" y="562"/>
                    </a:lnTo>
                    <a:lnTo>
                      <a:pt x="1242" y="529"/>
                    </a:lnTo>
                    <a:lnTo>
                      <a:pt x="1239" y="498"/>
                    </a:lnTo>
                    <a:lnTo>
                      <a:pt x="1231" y="468"/>
                    </a:lnTo>
                    <a:lnTo>
                      <a:pt x="1221" y="439"/>
                    </a:lnTo>
                    <a:lnTo>
                      <a:pt x="1212" y="410"/>
                    </a:lnTo>
                    <a:lnTo>
                      <a:pt x="1202" y="381"/>
                    </a:lnTo>
                    <a:lnTo>
                      <a:pt x="1189" y="355"/>
                    </a:lnTo>
                    <a:lnTo>
                      <a:pt x="1175" y="328"/>
                    </a:lnTo>
                    <a:lnTo>
                      <a:pt x="1160" y="301"/>
                    </a:lnTo>
                    <a:lnTo>
                      <a:pt x="1145" y="276"/>
                    </a:lnTo>
                    <a:lnTo>
                      <a:pt x="1125" y="251"/>
                    </a:lnTo>
                    <a:lnTo>
                      <a:pt x="1108" y="228"/>
                    </a:lnTo>
                    <a:lnTo>
                      <a:pt x="1089" y="205"/>
                    </a:lnTo>
                    <a:lnTo>
                      <a:pt x="1068" y="184"/>
                    </a:lnTo>
                    <a:lnTo>
                      <a:pt x="1047" y="163"/>
                    </a:lnTo>
                    <a:lnTo>
                      <a:pt x="1024" y="143"/>
                    </a:lnTo>
                    <a:lnTo>
                      <a:pt x="999" y="124"/>
                    </a:lnTo>
                    <a:lnTo>
                      <a:pt x="976" y="107"/>
                    </a:lnTo>
                    <a:lnTo>
                      <a:pt x="949" y="90"/>
                    </a:lnTo>
                    <a:lnTo>
                      <a:pt x="924" y="76"/>
                    </a:lnTo>
                    <a:lnTo>
                      <a:pt x="897" y="61"/>
                    </a:lnTo>
                    <a:lnTo>
                      <a:pt x="868" y="49"/>
                    </a:lnTo>
                    <a:lnTo>
                      <a:pt x="841" y="38"/>
                    </a:lnTo>
                    <a:lnTo>
                      <a:pt x="812" y="28"/>
                    </a:lnTo>
                    <a:lnTo>
                      <a:pt x="782" y="21"/>
                    </a:lnTo>
                    <a:lnTo>
                      <a:pt x="751" y="13"/>
                    </a:lnTo>
                    <a:lnTo>
                      <a:pt x="720" y="7"/>
                    </a:lnTo>
                    <a:lnTo>
                      <a:pt x="690" y="3"/>
                    </a:lnTo>
                    <a:lnTo>
                      <a:pt x="659" y="1"/>
                    </a:lnTo>
                    <a:lnTo>
                      <a:pt x="626" y="0"/>
                    </a:lnTo>
                    <a:lnTo>
                      <a:pt x="594" y="1"/>
                    </a:lnTo>
                    <a:lnTo>
                      <a:pt x="563" y="3"/>
                    </a:lnTo>
                    <a:lnTo>
                      <a:pt x="530" y="7"/>
                    </a:lnTo>
                    <a:lnTo>
                      <a:pt x="499" y="13"/>
                    </a:lnTo>
                    <a:lnTo>
                      <a:pt x="469" y="21"/>
                    </a:lnTo>
                    <a:lnTo>
                      <a:pt x="440" y="28"/>
                    </a:lnTo>
                    <a:lnTo>
                      <a:pt x="411" y="38"/>
                    </a:lnTo>
                    <a:lnTo>
                      <a:pt x="382" y="49"/>
                    </a:lnTo>
                    <a:lnTo>
                      <a:pt x="356" y="61"/>
                    </a:lnTo>
                    <a:lnTo>
                      <a:pt x="329" y="76"/>
                    </a:lnTo>
                    <a:lnTo>
                      <a:pt x="302" y="90"/>
                    </a:lnTo>
                    <a:lnTo>
                      <a:pt x="277" y="107"/>
                    </a:lnTo>
                    <a:lnTo>
                      <a:pt x="252" y="124"/>
                    </a:lnTo>
                    <a:lnTo>
                      <a:pt x="229" y="143"/>
                    </a:lnTo>
                    <a:lnTo>
                      <a:pt x="206" y="163"/>
                    </a:lnTo>
                    <a:lnTo>
                      <a:pt x="185" y="184"/>
                    </a:lnTo>
                    <a:lnTo>
                      <a:pt x="164" y="205"/>
                    </a:lnTo>
                    <a:lnTo>
                      <a:pt x="144" y="228"/>
                    </a:lnTo>
                    <a:lnTo>
                      <a:pt x="125" y="251"/>
                    </a:lnTo>
                    <a:lnTo>
                      <a:pt x="108" y="276"/>
                    </a:lnTo>
                    <a:lnTo>
                      <a:pt x="92" y="301"/>
                    </a:lnTo>
                    <a:lnTo>
                      <a:pt x="77" y="328"/>
                    </a:lnTo>
                    <a:lnTo>
                      <a:pt x="64" y="355"/>
                    </a:lnTo>
                    <a:lnTo>
                      <a:pt x="50" y="381"/>
                    </a:lnTo>
                    <a:lnTo>
                      <a:pt x="39" y="410"/>
                    </a:lnTo>
                    <a:lnTo>
                      <a:pt x="29" y="439"/>
                    </a:lnTo>
                    <a:lnTo>
                      <a:pt x="21" y="468"/>
                    </a:lnTo>
                    <a:lnTo>
                      <a:pt x="14" y="498"/>
                    </a:lnTo>
                    <a:lnTo>
                      <a:pt x="8" y="529"/>
                    </a:lnTo>
                    <a:lnTo>
                      <a:pt x="4" y="562"/>
                    </a:lnTo>
                    <a:lnTo>
                      <a:pt x="2" y="592"/>
                    </a:lnTo>
                    <a:lnTo>
                      <a:pt x="0" y="625"/>
                    </a:lnTo>
                    <a:lnTo>
                      <a:pt x="2" y="663"/>
                    </a:lnTo>
                    <a:lnTo>
                      <a:pt x="6" y="704"/>
                    </a:lnTo>
                    <a:lnTo>
                      <a:pt x="12" y="742"/>
                    </a:lnTo>
                    <a:lnTo>
                      <a:pt x="20" y="779"/>
                    </a:lnTo>
                    <a:lnTo>
                      <a:pt x="31" y="815"/>
                    </a:lnTo>
                    <a:lnTo>
                      <a:pt x="43" y="851"/>
                    </a:lnTo>
                    <a:lnTo>
                      <a:pt x="58" y="886"/>
                    </a:lnTo>
                    <a:lnTo>
                      <a:pt x="75" y="919"/>
                    </a:lnTo>
                    <a:lnTo>
                      <a:pt x="92" y="951"/>
                    </a:lnTo>
                    <a:lnTo>
                      <a:pt x="114" y="982"/>
                    </a:lnTo>
                    <a:lnTo>
                      <a:pt x="135" y="1011"/>
                    </a:lnTo>
                    <a:lnTo>
                      <a:pt x="160" y="1039"/>
                    </a:lnTo>
                    <a:lnTo>
                      <a:pt x="185" y="1066"/>
                    </a:lnTo>
                    <a:lnTo>
                      <a:pt x="212" y="1091"/>
                    </a:lnTo>
                    <a:lnTo>
                      <a:pt x="240" y="1116"/>
                    </a:lnTo>
                    <a:lnTo>
                      <a:pt x="269" y="1137"/>
                    </a:lnTo>
                    <a:lnTo>
                      <a:pt x="288" y="1145"/>
                    </a:lnTo>
                    <a:lnTo>
                      <a:pt x="306" y="1153"/>
                    </a:lnTo>
                    <a:lnTo>
                      <a:pt x="273" y="1132"/>
                    </a:lnTo>
                    <a:lnTo>
                      <a:pt x="242" y="1109"/>
                    </a:lnTo>
                    <a:lnTo>
                      <a:pt x="213" y="1084"/>
                    </a:lnTo>
                    <a:lnTo>
                      <a:pt x="185" y="1057"/>
                    </a:lnTo>
                    <a:lnTo>
                      <a:pt x="158" y="1028"/>
                    </a:lnTo>
                    <a:lnTo>
                      <a:pt x="133" y="997"/>
                    </a:lnTo>
                    <a:lnTo>
                      <a:pt x="112" y="965"/>
                    </a:lnTo>
                    <a:lnTo>
                      <a:pt x="91" y="932"/>
                    </a:lnTo>
                    <a:lnTo>
                      <a:pt x="71" y="897"/>
                    </a:lnTo>
                    <a:lnTo>
                      <a:pt x="56" y="861"/>
                    </a:lnTo>
                    <a:lnTo>
                      <a:pt x="43" y="825"/>
                    </a:lnTo>
                    <a:lnTo>
                      <a:pt x="29" y="786"/>
                    </a:lnTo>
                    <a:lnTo>
                      <a:pt x="21" y="748"/>
                    </a:lnTo>
                    <a:lnTo>
                      <a:pt x="14" y="708"/>
                    </a:lnTo>
                    <a:lnTo>
                      <a:pt x="10" y="667"/>
                    </a:lnTo>
                    <a:lnTo>
                      <a:pt x="8" y="625"/>
                    </a:lnTo>
                    <a:lnTo>
                      <a:pt x="10" y="592"/>
                    </a:lnTo>
                    <a:lnTo>
                      <a:pt x="12" y="562"/>
                    </a:lnTo>
                    <a:lnTo>
                      <a:pt x="16" y="531"/>
                    </a:lnTo>
                    <a:lnTo>
                      <a:pt x="21" y="500"/>
                    </a:lnTo>
                    <a:lnTo>
                      <a:pt x="27" y="470"/>
                    </a:lnTo>
                    <a:lnTo>
                      <a:pt x="37" y="441"/>
                    </a:lnTo>
                    <a:lnTo>
                      <a:pt x="46" y="412"/>
                    </a:lnTo>
                    <a:lnTo>
                      <a:pt x="58" y="385"/>
                    </a:lnTo>
                    <a:lnTo>
                      <a:pt x="69" y="356"/>
                    </a:lnTo>
                    <a:lnTo>
                      <a:pt x="83" y="331"/>
                    </a:lnTo>
                    <a:lnTo>
                      <a:pt x="98" y="305"/>
                    </a:lnTo>
                    <a:lnTo>
                      <a:pt x="114" y="280"/>
                    </a:lnTo>
                    <a:lnTo>
                      <a:pt x="131" y="255"/>
                    </a:lnTo>
                    <a:lnTo>
                      <a:pt x="150" y="232"/>
                    </a:lnTo>
                    <a:lnTo>
                      <a:pt x="169" y="211"/>
                    </a:lnTo>
                    <a:lnTo>
                      <a:pt x="188" y="188"/>
                    </a:lnTo>
                    <a:lnTo>
                      <a:pt x="212" y="168"/>
                    </a:lnTo>
                    <a:lnTo>
                      <a:pt x="233" y="149"/>
                    </a:lnTo>
                    <a:lnTo>
                      <a:pt x="256" y="130"/>
                    </a:lnTo>
                    <a:lnTo>
                      <a:pt x="281" y="113"/>
                    </a:lnTo>
                    <a:lnTo>
                      <a:pt x="306" y="97"/>
                    </a:lnTo>
                    <a:lnTo>
                      <a:pt x="332" y="82"/>
                    </a:lnTo>
                    <a:lnTo>
                      <a:pt x="357" y="69"/>
                    </a:lnTo>
                    <a:lnTo>
                      <a:pt x="386" y="55"/>
                    </a:lnTo>
                    <a:lnTo>
                      <a:pt x="413" y="46"/>
                    </a:lnTo>
                    <a:lnTo>
                      <a:pt x="442" y="36"/>
                    </a:lnTo>
                    <a:lnTo>
                      <a:pt x="471" y="26"/>
                    </a:lnTo>
                    <a:lnTo>
                      <a:pt x="501" y="21"/>
                    </a:lnTo>
                    <a:lnTo>
                      <a:pt x="532" y="15"/>
                    </a:lnTo>
                    <a:lnTo>
                      <a:pt x="563" y="11"/>
                    </a:lnTo>
                    <a:lnTo>
                      <a:pt x="594" y="9"/>
                    </a:lnTo>
                    <a:lnTo>
                      <a:pt x="626" y="7"/>
                    </a:lnTo>
                    <a:lnTo>
                      <a:pt x="657" y="9"/>
                    </a:lnTo>
                    <a:lnTo>
                      <a:pt x="690" y="11"/>
                    </a:lnTo>
                    <a:lnTo>
                      <a:pt x="720" y="15"/>
                    </a:lnTo>
                    <a:lnTo>
                      <a:pt x="751" y="21"/>
                    </a:lnTo>
                    <a:lnTo>
                      <a:pt x="780" y="26"/>
                    </a:lnTo>
                    <a:lnTo>
                      <a:pt x="809" y="36"/>
                    </a:lnTo>
                    <a:lnTo>
                      <a:pt x="837" y="46"/>
                    </a:lnTo>
                    <a:lnTo>
                      <a:pt x="866" y="55"/>
                    </a:lnTo>
                    <a:lnTo>
                      <a:pt x="893" y="69"/>
                    </a:lnTo>
                    <a:lnTo>
                      <a:pt x="920" y="82"/>
                    </a:lnTo>
                    <a:lnTo>
                      <a:pt x="945" y="97"/>
                    </a:lnTo>
                    <a:lnTo>
                      <a:pt x="972" y="113"/>
                    </a:lnTo>
                    <a:lnTo>
                      <a:pt x="995" y="130"/>
                    </a:lnTo>
                    <a:lnTo>
                      <a:pt x="1018" y="149"/>
                    </a:lnTo>
                    <a:lnTo>
                      <a:pt x="1041" y="168"/>
                    </a:lnTo>
                    <a:lnTo>
                      <a:pt x="1062" y="188"/>
                    </a:lnTo>
                    <a:lnTo>
                      <a:pt x="1083" y="211"/>
                    </a:lnTo>
                    <a:lnTo>
                      <a:pt x="1102" y="232"/>
                    </a:lnTo>
                    <a:lnTo>
                      <a:pt x="1120" y="255"/>
                    </a:lnTo>
                    <a:lnTo>
                      <a:pt x="1137" y="280"/>
                    </a:lnTo>
                    <a:lnTo>
                      <a:pt x="1154" y="305"/>
                    </a:lnTo>
                    <a:lnTo>
                      <a:pt x="1168" y="331"/>
                    </a:lnTo>
                    <a:lnTo>
                      <a:pt x="1183" y="356"/>
                    </a:lnTo>
                    <a:lnTo>
                      <a:pt x="1194" y="385"/>
                    </a:lnTo>
                    <a:lnTo>
                      <a:pt x="1206" y="412"/>
                    </a:lnTo>
                    <a:lnTo>
                      <a:pt x="1216" y="441"/>
                    </a:lnTo>
                    <a:lnTo>
                      <a:pt x="1223" y="470"/>
                    </a:lnTo>
                    <a:lnTo>
                      <a:pt x="1231" y="500"/>
                    </a:lnTo>
                    <a:lnTo>
                      <a:pt x="1237" y="531"/>
                    </a:lnTo>
                    <a:lnTo>
                      <a:pt x="1241" y="562"/>
                    </a:lnTo>
                    <a:lnTo>
                      <a:pt x="1242" y="592"/>
                    </a:lnTo>
                    <a:lnTo>
                      <a:pt x="1242" y="625"/>
                    </a:lnTo>
                    <a:lnTo>
                      <a:pt x="1242" y="658"/>
                    </a:lnTo>
                    <a:lnTo>
                      <a:pt x="1239" y="690"/>
                    </a:lnTo>
                    <a:lnTo>
                      <a:pt x="1235" y="721"/>
                    </a:lnTo>
                    <a:lnTo>
                      <a:pt x="1229" y="754"/>
                    </a:lnTo>
                    <a:lnTo>
                      <a:pt x="1221" y="784"/>
                    </a:lnTo>
                    <a:lnTo>
                      <a:pt x="1214" y="813"/>
                    </a:lnTo>
                    <a:lnTo>
                      <a:pt x="1202" y="844"/>
                    </a:lnTo>
                    <a:lnTo>
                      <a:pt x="1191" y="873"/>
                    </a:lnTo>
                    <a:lnTo>
                      <a:pt x="1179" y="899"/>
                    </a:lnTo>
                    <a:lnTo>
                      <a:pt x="1164" y="928"/>
                    </a:lnTo>
                    <a:lnTo>
                      <a:pt x="1148" y="953"/>
                    </a:lnTo>
                    <a:lnTo>
                      <a:pt x="1131" y="980"/>
                    </a:lnTo>
                    <a:lnTo>
                      <a:pt x="1112" y="1003"/>
                    </a:lnTo>
                    <a:lnTo>
                      <a:pt x="1093" y="1028"/>
                    </a:lnTo>
                    <a:lnTo>
                      <a:pt x="1073" y="1051"/>
                    </a:lnTo>
                    <a:lnTo>
                      <a:pt x="1050" y="1072"/>
                    </a:lnTo>
                    <a:lnTo>
                      <a:pt x="1070" y="1059"/>
                    </a:lnTo>
                    <a:lnTo>
                      <a:pt x="1089" y="1045"/>
                    </a:lnTo>
                    <a:lnTo>
                      <a:pt x="1110" y="1018"/>
                    </a:lnTo>
                    <a:lnTo>
                      <a:pt x="1133" y="990"/>
                    </a:lnTo>
                    <a:lnTo>
                      <a:pt x="1160" y="944"/>
                    </a:lnTo>
                    <a:lnTo>
                      <a:pt x="1185" y="894"/>
                    </a:lnTo>
                    <a:lnTo>
                      <a:pt x="1206" y="846"/>
                    </a:lnTo>
                    <a:lnTo>
                      <a:pt x="1227" y="796"/>
                    </a:lnTo>
                    <a:lnTo>
                      <a:pt x="1237" y="756"/>
                    </a:lnTo>
                    <a:lnTo>
                      <a:pt x="1244" y="711"/>
                    </a:lnTo>
                    <a:lnTo>
                      <a:pt x="1248" y="669"/>
                    </a:lnTo>
                    <a:lnTo>
                      <a:pt x="1250" y="625"/>
                    </a:lnTo>
                    <a:close/>
                    <a:moveTo>
                      <a:pt x="542" y="1245"/>
                    </a:moveTo>
                    <a:lnTo>
                      <a:pt x="563" y="1247"/>
                    </a:lnTo>
                    <a:lnTo>
                      <a:pt x="584" y="1249"/>
                    </a:lnTo>
                    <a:lnTo>
                      <a:pt x="605" y="1249"/>
                    </a:lnTo>
                    <a:lnTo>
                      <a:pt x="626" y="1249"/>
                    </a:lnTo>
                    <a:lnTo>
                      <a:pt x="659" y="1249"/>
                    </a:lnTo>
                    <a:lnTo>
                      <a:pt x="690" y="1247"/>
                    </a:lnTo>
                    <a:lnTo>
                      <a:pt x="722" y="1243"/>
                    </a:lnTo>
                    <a:lnTo>
                      <a:pt x="753" y="1237"/>
                    </a:lnTo>
                    <a:lnTo>
                      <a:pt x="784" y="1229"/>
                    </a:lnTo>
                    <a:lnTo>
                      <a:pt x="812" y="1222"/>
                    </a:lnTo>
                    <a:lnTo>
                      <a:pt x="841" y="1210"/>
                    </a:lnTo>
                    <a:lnTo>
                      <a:pt x="870" y="1199"/>
                    </a:lnTo>
                    <a:lnTo>
                      <a:pt x="885" y="1191"/>
                    </a:lnTo>
                    <a:lnTo>
                      <a:pt x="901" y="1181"/>
                    </a:lnTo>
                    <a:lnTo>
                      <a:pt x="916" y="1172"/>
                    </a:lnTo>
                    <a:lnTo>
                      <a:pt x="930" y="1162"/>
                    </a:lnTo>
                    <a:lnTo>
                      <a:pt x="897" y="1180"/>
                    </a:lnTo>
                    <a:lnTo>
                      <a:pt x="860" y="1195"/>
                    </a:lnTo>
                    <a:lnTo>
                      <a:pt x="824" y="1210"/>
                    </a:lnTo>
                    <a:lnTo>
                      <a:pt x="786" y="1222"/>
                    </a:lnTo>
                    <a:lnTo>
                      <a:pt x="747" y="1229"/>
                    </a:lnTo>
                    <a:lnTo>
                      <a:pt x="707" y="1237"/>
                    </a:lnTo>
                    <a:lnTo>
                      <a:pt x="667" y="1241"/>
                    </a:lnTo>
                    <a:lnTo>
                      <a:pt x="626" y="1243"/>
                    </a:lnTo>
                    <a:lnTo>
                      <a:pt x="588" y="1241"/>
                    </a:lnTo>
                    <a:lnTo>
                      <a:pt x="549" y="1237"/>
                    </a:lnTo>
                    <a:lnTo>
                      <a:pt x="511" y="1231"/>
                    </a:lnTo>
                    <a:lnTo>
                      <a:pt x="475" y="1224"/>
                    </a:lnTo>
                    <a:lnTo>
                      <a:pt x="492" y="1229"/>
                    </a:lnTo>
                    <a:lnTo>
                      <a:pt x="509" y="1235"/>
                    </a:lnTo>
                    <a:lnTo>
                      <a:pt x="524" y="1239"/>
                    </a:lnTo>
                    <a:lnTo>
                      <a:pt x="542" y="1243"/>
                    </a:lnTo>
                    <a:lnTo>
                      <a:pt x="542" y="1245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0" name="Freeform 1298">
                <a:extLst>
                  <a:ext uri="{FF2B5EF4-FFF2-40B4-BE49-F238E27FC236}">
                    <a16:creationId xmlns:a16="http://schemas.microsoft.com/office/drawing/2014/main" id="{D9757064-7D5B-48C2-B60A-A512795D76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" y="1767"/>
                <a:ext cx="1242" cy="1242"/>
              </a:xfrm>
              <a:custGeom>
                <a:avLst/>
                <a:gdLst>
                  <a:gd name="T0" fmla="*/ 1235 w 1242"/>
                  <a:gd name="T1" fmla="*/ 528 h 1242"/>
                  <a:gd name="T2" fmla="*/ 1206 w 1242"/>
                  <a:gd name="T3" fmla="*/ 409 h 1242"/>
                  <a:gd name="T4" fmla="*/ 1152 w 1242"/>
                  <a:gd name="T5" fmla="*/ 300 h 1242"/>
                  <a:gd name="T6" fmla="*/ 1081 w 1242"/>
                  <a:gd name="T7" fmla="*/ 204 h 1242"/>
                  <a:gd name="T8" fmla="*/ 993 w 1242"/>
                  <a:gd name="T9" fmla="*/ 125 h 1242"/>
                  <a:gd name="T10" fmla="*/ 891 w 1242"/>
                  <a:gd name="T11" fmla="*/ 62 h 1242"/>
                  <a:gd name="T12" fmla="*/ 778 w 1242"/>
                  <a:gd name="T13" fmla="*/ 20 h 1242"/>
                  <a:gd name="T14" fmla="*/ 653 w 1242"/>
                  <a:gd name="T15" fmla="*/ 2 h 1242"/>
                  <a:gd name="T16" fmla="*/ 528 w 1242"/>
                  <a:gd name="T17" fmla="*/ 8 h 1242"/>
                  <a:gd name="T18" fmla="*/ 409 w 1242"/>
                  <a:gd name="T19" fmla="*/ 39 h 1242"/>
                  <a:gd name="T20" fmla="*/ 300 w 1242"/>
                  <a:gd name="T21" fmla="*/ 91 h 1242"/>
                  <a:gd name="T22" fmla="*/ 204 w 1242"/>
                  <a:gd name="T23" fmla="*/ 162 h 1242"/>
                  <a:gd name="T24" fmla="*/ 125 w 1242"/>
                  <a:gd name="T25" fmla="*/ 250 h 1242"/>
                  <a:gd name="T26" fmla="*/ 62 w 1242"/>
                  <a:gd name="T27" fmla="*/ 353 h 1242"/>
                  <a:gd name="T28" fmla="*/ 21 w 1242"/>
                  <a:gd name="T29" fmla="*/ 467 h 1242"/>
                  <a:gd name="T30" fmla="*/ 2 w 1242"/>
                  <a:gd name="T31" fmla="*/ 589 h 1242"/>
                  <a:gd name="T32" fmla="*/ 12 w 1242"/>
                  <a:gd name="T33" fmla="*/ 741 h 1242"/>
                  <a:gd name="T34" fmla="*/ 62 w 1242"/>
                  <a:gd name="T35" fmla="*/ 889 h 1242"/>
                  <a:gd name="T36" fmla="*/ 142 w 1242"/>
                  <a:gd name="T37" fmla="*/ 1015 h 1242"/>
                  <a:gd name="T38" fmla="*/ 252 w 1242"/>
                  <a:gd name="T39" fmla="*/ 1121 h 1242"/>
                  <a:gd name="T40" fmla="*/ 290 w 1242"/>
                  <a:gd name="T41" fmla="*/ 1138 h 1242"/>
                  <a:gd name="T42" fmla="*/ 167 w 1242"/>
                  <a:gd name="T43" fmla="*/ 1035 h 1242"/>
                  <a:gd name="T44" fmla="*/ 77 w 1242"/>
                  <a:gd name="T45" fmla="*/ 902 h 1242"/>
                  <a:gd name="T46" fmla="*/ 21 w 1242"/>
                  <a:gd name="T47" fmla="*/ 749 h 1242"/>
                  <a:gd name="T48" fmla="*/ 10 w 1242"/>
                  <a:gd name="T49" fmla="*/ 589 h 1242"/>
                  <a:gd name="T50" fmla="*/ 27 w 1242"/>
                  <a:gd name="T51" fmla="*/ 469 h 1242"/>
                  <a:gd name="T52" fmla="*/ 69 w 1242"/>
                  <a:gd name="T53" fmla="*/ 355 h 1242"/>
                  <a:gd name="T54" fmla="*/ 131 w 1242"/>
                  <a:gd name="T55" fmla="*/ 256 h 1242"/>
                  <a:gd name="T56" fmla="*/ 209 w 1242"/>
                  <a:gd name="T57" fmla="*/ 167 h 1242"/>
                  <a:gd name="T58" fmla="*/ 304 w 1242"/>
                  <a:gd name="T59" fmla="*/ 96 h 1242"/>
                  <a:gd name="T60" fmla="*/ 411 w 1242"/>
                  <a:gd name="T61" fmla="*/ 46 h 1242"/>
                  <a:gd name="T62" fmla="*/ 528 w 1242"/>
                  <a:gd name="T63" fmla="*/ 16 h 1242"/>
                  <a:gd name="T64" fmla="*/ 653 w 1242"/>
                  <a:gd name="T65" fmla="*/ 10 h 1242"/>
                  <a:gd name="T66" fmla="*/ 776 w 1242"/>
                  <a:gd name="T67" fmla="*/ 27 h 1242"/>
                  <a:gd name="T68" fmla="*/ 887 w 1242"/>
                  <a:gd name="T69" fmla="*/ 69 h 1242"/>
                  <a:gd name="T70" fmla="*/ 989 w 1242"/>
                  <a:gd name="T71" fmla="*/ 131 h 1242"/>
                  <a:gd name="T72" fmla="*/ 1075 w 1242"/>
                  <a:gd name="T73" fmla="*/ 210 h 1242"/>
                  <a:gd name="T74" fmla="*/ 1146 w 1242"/>
                  <a:gd name="T75" fmla="*/ 304 h 1242"/>
                  <a:gd name="T76" fmla="*/ 1198 w 1242"/>
                  <a:gd name="T77" fmla="*/ 411 h 1242"/>
                  <a:gd name="T78" fmla="*/ 1229 w 1242"/>
                  <a:gd name="T79" fmla="*/ 528 h 1242"/>
                  <a:gd name="T80" fmla="*/ 1235 w 1242"/>
                  <a:gd name="T81" fmla="*/ 658 h 1242"/>
                  <a:gd name="T82" fmla="*/ 1210 w 1242"/>
                  <a:gd name="T83" fmla="*/ 799 h 1242"/>
                  <a:gd name="T84" fmla="*/ 1154 w 1242"/>
                  <a:gd name="T85" fmla="*/ 925 h 1242"/>
                  <a:gd name="T86" fmla="*/ 1075 w 1242"/>
                  <a:gd name="T87" fmla="*/ 1036 h 1242"/>
                  <a:gd name="T88" fmla="*/ 1016 w 1242"/>
                  <a:gd name="T89" fmla="*/ 1092 h 1242"/>
                  <a:gd name="T90" fmla="*/ 1094 w 1242"/>
                  <a:gd name="T91" fmla="*/ 1025 h 1242"/>
                  <a:gd name="T92" fmla="*/ 1171 w 1242"/>
                  <a:gd name="T93" fmla="*/ 910 h 1242"/>
                  <a:gd name="T94" fmla="*/ 1206 w 1242"/>
                  <a:gd name="T95" fmla="*/ 831 h 1242"/>
                  <a:gd name="T96" fmla="*/ 1237 w 1242"/>
                  <a:gd name="T97" fmla="*/ 714 h 1242"/>
                  <a:gd name="T98" fmla="*/ 499 w 1242"/>
                  <a:gd name="T99" fmla="*/ 1230 h 1242"/>
                  <a:gd name="T100" fmla="*/ 622 w 1242"/>
                  <a:gd name="T101" fmla="*/ 1242 h 1242"/>
                  <a:gd name="T102" fmla="*/ 764 w 1242"/>
                  <a:gd name="T103" fmla="*/ 1226 h 1242"/>
                  <a:gd name="T104" fmla="*/ 895 w 1242"/>
                  <a:gd name="T105" fmla="*/ 1180 h 1242"/>
                  <a:gd name="T106" fmla="*/ 985 w 1242"/>
                  <a:gd name="T107" fmla="*/ 1115 h 1242"/>
                  <a:gd name="T108" fmla="*/ 816 w 1242"/>
                  <a:gd name="T109" fmla="*/ 1203 h 1242"/>
                  <a:gd name="T110" fmla="*/ 722 w 1242"/>
                  <a:gd name="T111" fmla="*/ 1226 h 1242"/>
                  <a:gd name="T112" fmla="*/ 622 w 1242"/>
                  <a:gd name="T113" fmla="*/ 1236 h 1242"/>
                  <a:gd name="T114" fmla="*/ 444 w 1242"/>
                  <a:gd name="T115" fmla="*/ 1209 h 124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242"/>
                  <a:gd name="T175" fmla="*/ 0 h 1242"/>
                  <a:gd name="T176" fmla="*/ 1242 w 1242"/>
                  <a:gd name="T177" fmla="*/ 1242 h 124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242" h="1242">
                    <a:moveTo>
                      <a:pt x="1242" y="622"/>
                    </a:moveTo>
                    <a:lnTo>
                      <a:pt x="1242" y="589"/>
                    </a:lnTo>
                    <a:lnTo>
                      <a:pt x="1240" y="559"/>
                    </a:lnTo>
                    <a:lnTo>
                      <a:pt x="1235" y="528"/>
                    </a:lnTo>
                    <a:lnTo>
                      <a:pt x="1231" y="497"/>
                    </a:lnTo>
                    <a:lnTo>
                      <a:pt x="1223" y="467"/>
                    </a:lnTo>
                    <a:lnTo>
                      <a:pt x="1215" y="438"/>
                    </a:lnTo>
                    <a:lnTo>
                      <a:pt x="1206" y="409"/>
                    </a:lnTo>
                    <a:lnTo>
                      <a:pt x="1194" y="380"/>
                    </a:lnTo>
                    <a:lnTo>
                      <a:pt x="1181" y="353"/>
                    </a:lnTo>
                    <a:lnTo>
                      <a:pt x="1167" y="327"/>
                    </a:lnTo>
                    <a:lnTo>
                      <a:pt x="1152" y="300"/>
                    </a:lnTo>
                    <a:lnTo>
                      <a:pt x="1137" y="275"/>
                    </a:lnTo>
                    <a:lnTo>
                      <a:pt x="1119" y="250"/>
                    </a:lnTo>
                    <a:lnTo>
                      <a:pt x="1100" y="227"/>
                    </a:lnTo>
                    <a:lnTo>
                      <a:pt x="1081" y="204"/>
                    </a:lnTo>
                    <a:lnTo>
                      <a:pt x="1060" y="183"/>
                    </a:lnTo>
                    <a:lnTo>
                      <a:pt x="1039" y="162"/>
                    </a:lnTo>
                    <a:lnTo>
                      <a:pt x="1016" y="142"/>
                    </a:lnTo>
                    <a:lnTo>
                      <a:pt x="993" y="125"/>
                    </a:lnTo>
                    <a:lnTo>
                      <a:pt x="970" y="108"/>
                    </a:lnTo>
                    <a:lnTo>
                      <a:pt x="943" y="91"/>
                    </a:lnTo>
                    <a:lnTo>
                      <a:pt x="918" y="75"/>
                    </a:lnTo>
                    <a:lnTo>
                      <a:pt x="891" y="62"/>
                    </a:lnTo>
                    <a:lnTo>
                      <a:pt x="864" y="50"/>
                    </a:lnTo>
                    <a:lnTo>
                      <a:pt x="835" y="39"/>
                    </a:lnTo>
                    <a:lnTo>
                      <a:pt x="806" y="29"/>
                    </a:lnTo>
                    <a:lnTo>
                      <a:pt x="778" y="20"/>
                    </a:lnTo>
                    <a:lnTo>
                      <a:pt x="747" y="14"/>
                    </a:lnTo>
                    <a:lnTo>
                      <a:pt x="716" y="8"/>
                    </a:lnTo>
                    <a:lnTo>
                      <a:pt x="686" y="4"/>
                    </a:lnTo>
                    <a:lnTo>
                      <a:pt x="653" y="2"/>
                    </a:lnTo>
                    <a:lnTo>
                      <a:pt x="622" y="0"/>
                    </a:lnTo>
                    <a:lnTo>
                      <a:pt x="590" y="2"/>
                    </a:lnTo>
                    <a:lnTo>
                      <a:pt x="559" y="4"/>
                    </a:lnTo>
                    <a:lnTo>
                      <a:pt x="528" y="8"/>
                    </a:lnTo>
                    <a:lnTo>
                      <a:pt x="497" y="14"/>
                    </a:lnTo>
                    <a:lnTo>
                      <a:pt x="467" y="20"/>
                    </a:lnTo>
                    <a:lnTo>
                      <a:pt x="438" y="29"/>
                    </a:lnTo>
                    <a:lnTo>
                      <a:pt x="409" y="39"/>
                    </a:lnTo>
                    <a:lnTo>
                      <a:pt x="380" y="50"/>
                    </a:lnTo>
                    <a:lnTo>
                      <a:pt x="353" y="62"/>
                    </a:lnTo>
                    <a:lnTo>
                      <a:pt x="327" y="75"/>
                    </a:lnTo>
                    <a:lnTo>
                      <a:pt x="300" y="91"/>
                    </a:lnTo>
                    <a:lnTo>
                      <a:pt x="275" y="108"/>
                    </a:lnTo>
                    <a:lnTo>
                      <a:pt x="250" y="125"/>
                    </a:lnTo>
                    <a:lnTo>
                      <a:pt x="227" y="142"/>
                    </a:lnTo>
                    <a:lnTo>
                      <a:pt x="204" y="162"/>
                    </a:lnTo>
                    <a:lnTo>
                      <a:pt x="183" y="183"/>
                    </a:lnTo>
                    <a:lnTo>
                      <a:pt x="161" y="204"/>
                    </a:lnTo>
                    <a:lnTo>
                      <a:pt x="142" y="227"/>
                    </a:lnTo>
                    <a:lnTo>
                      <a:pt x="125" y="250"/>
                    </a:lnTo>
                    <a:lnTo>
                      <a:pt x="108" y="275"/>
                    </a:lnTo>
                    <a:lnTo>
                      <a:pt x="90" y="300"/>
                    </a:lnTo>
                    <a:lnTo>
                      <a:pt x="75" y="327"/>
                    </a:lnTo>
                    <a:lnTo>
                      <a:pt x="62" y="353"/>
                    </a:lnTo>
                    <a:lnTo>
                      <a:pt x="50" y="380"/>
                    </a:lnTo>
                    <a:lnTo>
                      <a:pt x="39" y="409"/>
                    </a:lnTo>
                    <a:lnTo>
                      <a:pt x="29" y="438"/>
                    </a:lnTo>
                    <a:lnTo>
                      <a:pt x="21" y="467"/>
                    </a:lnTo>
                    <a:lnTo>
                      <a:pt x="14" y="497"/>
                    </a:lnTo>
                    <a:lnTo>
                      <a:pt x="8" y="528"/>
                    </a:lnTo>
                    <a:lnTo>
                      <a:pt x="4" y="559"/>
                    </a:lnTo>
                    <a:lnTo>
                      <a:pt x="2" y="589"/>
                    </a:lnTo>
                    <a:lnTo>
                      <a:pt x="0" y="622"/>
                    </a:lnTo>
                    <a:lnTo>
                      <a:pt x="2" y="662"/>
                    </a:lnTo>
                    <a:lnTo>
                      <a:pt x="6" y="703"/>
                    </a:lnTo>
                    <a:lnTo>
                      <a:pt x="12" y="741"/>
                    </a:lnTo>
                    <a:lnTo>
                      <a:pt x="21" y="779"/>
                    </a:lnTo>
                    <a:lnTo>
                      <a:pt x="33" y="816"/>
                    </a:lnTo>
                    <a:lnTo>
                      <a:pt x="46" y="852"/>
                    </a:lnTo>
                    <a:lnTo>
                      <a:pt x="62" y="889"/>
                    </a:lnTo>
                    <a:lnTo>
                      <a:pt x="79" y="921"/>
                    </a:lnTo>
                    <a:lnTo>
                      <a:pt x="98" y="954"/>
                    </a:lnTo>
                    <a:lnTo>
                      <a:pt x="119" y="987"/>
                    </a:lnTo>
                    <a:lnTo>
                      <a:pt x="142" y="1015"/>
                    </a:lnTo>
                    <a:lnTo>
                      <a:pt x="167" y="1044"/>
                    </a:lnTo>
                    <a:lnTo>
                      <a:pt x="194" y="1071"/>
                    </a:lnTo>
                    <a:lnTo>
                      <a:pt x="223" y="1096"/>
                    </a:lnTo>
                    <a:lnTo>
                      <a:pt x="252" y="1121"/>
                    </a:lnTo>
                    <a:lnTo>
                      <a:pt x="282" y="1142"/>
                    </a:lnTo>
                    <a:lnTo>
                      <a:pt x="304" y="1150"/>
                    </a:lnTo>
                    <a:lnTo>
                      <a:pt x="325" y="1159"/>
                    </a:lnTo>
                    <a:lnTo>
                      <a:pt x="290" y="1138"/>
                    </a:lnTo>
                    <a:lnTo>
                      <a:pt x="257" y="1115"/>
                    </a:lnTo>
                    <a:lnTo>
                      <a:pt x="225" y="1090"/>
                    </a:lnTo>
                    <a:lnTo>
                      <a:pt x="196" y="1063"/>
                    </a:lnTo>
                    <a:lnTo>
                      <a:pt x="167" y="1035"/>
                    </a:lnTo>
                    <a:lnTo>
                      <a:pt x="142" y="1004"/>
                    </a:lnTo>
                    <a:lnTo>
                      <a:pt x="117" y="971"/>
                    </a:lnTo>
                    <a:lnTo>
                      <a:pt x="96" y="937"/>
                    </a:lnTo>
                    <a:lnTo>
                      <a:pt x="77" y="902"/>
                    </a:lnTo>
                    <a:lnTo>
                      <a:pt x="60" y="866"/>
                    </a:lnTo>
                    <a:lnTo>
                      <a:pt x="44" y="827"/>
                    </a:lnTo>
                    <a:lnTo>
                      <a:pt x="31" y="789"/>
                    </a:lnTo>
                    <a:lnTo>
                      <a:pt x="21" y="749"/>
                    </a:lnTo>
                    <a:lnTo>
                      <a:pt x="14" y="706"/>
                    </a:lnTo>
                    <a:lnTo>
                      <a:pt x="10" y="664"/>
                    </a:lnTo>
                    <a:lnTo>
                      <a:pt x="8" y="622"/>
                    </a:lnTo>
                    <a:lnTo>
                      <a:pt x="10" y="589"/>
                    </a:lnTo>
                    <a:lnTo>
                      <a:pt x="12" y="559"/>
                    </a:lnTo>
                    <a:lnTo>
                      <a:pt x="16" y="528"/>
                    </a:lnTo>
                    <a:lnTo>
                      <a:pt x="21" y="497"/>
                    </a:lnTo>
                    <a:lnTo>
                      <a:pt x="27" y="469"/>
                    </a:lnTo>
                    <a:lnTo>
                      <a:pt x="37" y="440"/>
                    </a:lnTo>
                    <a:lnTo>
                      <a:pt x="46" y="411"/>
                    </a:lnTo>
                    <a:lnTo>
                      <a:pt x="56" y="382"/>
                    </a:lnTo>
                    <a:lnTo>
                      <a:pt x="69" y="355"/>
                    </a:lnTo>
                    <a:lnTo>
                      <a:pt x="83" y="328"/>
                    </a:lnTo>
                    <a:lnTo>
                      <a:pt x="98" y="304"/>
                    </a:lnTo>
                    <a:lnTo>
                      <a:pt x="113" y="279"/>
                    </a:lnTo>
                    <a:lnTo>
                      <a:pt x="131" y="256"/>
                    </a:lnTo>
                    <a:lnTo>
                      <a:pt x="148" y="231"/>
                    </a:lnTo>
                    <a:lnTo>
                      <a:pt x="167" y="210"/>
                    </a:lnTo>
                    <a:lnTo>
                      <a:pt x="188" y="188"/>
                    </a:lnTo>
                    <a:lnTo>
                      <a:pt x="209" y="167"/>
                    </a:lnTo>
                    <a:lnTo>
                      <a:pt x="232" y="148"/>
                    </a:lnTo>
                    <a:lnTo>
                      <a:pt x="256" y="131"/>
                    </a:lnTo>
                    <a:lnTo>
                      <a:pt x="279" y="114"/>
                    </a:lnTo>
                    <a:lnTo>
                      <a:pt x="304" y="96"/>
                    </a:lnTo>
                    <a:lnTo>
                      <a:pt x="328" y="83"/>
                    </a:lnTo>
                    <a:lnTo>
                      <a:pt x="355" y="69"/>
                    </a:lnTo>
                    <a:lnTo>
                      <a:pt x="382" y="56"/>
                    </a:lnTo>
                    <a:lnTo>
                      <a:pt x="411" y="46"/>
                    </a:lnTo>
                    <a:lnTo>
                      <a:pt x="440" y="35"/>
                    </a:lnTo>
                    <a:lnTo>
                      <a:pt x="469" y="27"/>
                    </a:lnTo>
                    <a:lnTo>
                      <a:pt x="497" y="21"/>
                    </a:lnTo>
                    <a:lnTo>
                      <a:pt x="528" y="16"/>
                    </a:lnTo>
                    <a:lnTo>
                      <a:pt x="559" y="12"/>
                    </a:lnTo>
                    <a:lnTo>
                      <a:pt x="590" y="10"/>
                    </a:lnTo>
                    <a:lnTo>
                      <a:pt x="622" y="8"/>
                    </a:lnTo>
                    <a:lnTo>
                      <a:pt x="653" y="10"/>
                    </a:lnTo>
                    <a:lnTo>
                      <a:pt x="684" y="12"/>
                    </a:lnTo>
                    <a:lnTo>
                      <a:pt x="714" y="16"/>
                    </a:lnTo>
                    <a:lnTo>
                      <a:pt x="745" y="21"/>
                    </a:lnTo>
                    <a:lnTo>
                      <a:pt x="776" y="27"/>
                    </a:lnTo>
                    <a:lnTo>
                      <a:pt x="805" y="35"/>
                    </a:lnTo>
                    <a:lnTo>
                      <a:pt x="833" y="46"/>
                    </a:lnTo>
                    <a:lnTo>
                      <a:pt x="860" y="56"/>
                    </a:lnTo>
                    <a:lnTo>
                      <a:pt x="887" y="69"/>
                    </a:lnTo>
                    <a:lnTo>
                      <a:pt x="914" y="83"/>
                    </a:lnTo>
                    <a:lnTo>
                      <a:pt x="939" y="96"/>
                    </a:lnTo>
                    <a:lnTo>
                      <a:pt x="964" y="114"/>
                    </a:lnTo>
                    <a:lnTo>
                      <a:pt x="989" y="131"/>
                    </a:lnTo>
                    <a:lnTo>
                      <a:pt x="1012" y="148"/>
                    </a:lnTo>
                    <a:lnTo>
                      <a:pt x="1035" y="167"/>
                    </a:lnTo>
                    <a:lnTo>
                      <a:pt x="1056" y="188"/>
                    </a:lnTo>
                    <a:lnTo>
                      <a:pt x="1075" y="210"/>
                    </a:lnTo>
                    <a:lnTo>
                      <a:pt x="1094" y="231"/>
                    </a:lnTo>
                    <a:lnTo>
                      <a:pt x="1114" y="256"/>
                    </a:lnTo>
                    <a:lnTo>
                      <a:pt x="1131" y="279"/>
                    </a:lnTo>
                    <a:lnTo>
                      <a:pt x="1146" y="304"/>
                    </a:lnTo>
                    <a:lnTo>
                      <a:pt x="1162" y="328"/>
                    </a:lnTo>
                    <a:lnTo>
                      <a:pt x="1175" y="355"/>
                    </a:lnTo>
                    <a:lnTo>
                      <a:pt x="1187" y="382"/>
                    </a:lnTo>
                    <a:lnTo>
                      <a:pt x="1198" y="411"/>
                    </a:lnTo>
                    <a:lnTo>
                      <a:pt x="1208" y="440"/>
                    </a:lnTo>
                    <a:lnTo>
                      <a:pt x="1215" y="469"/>
                    </a:lnTo>
                    <a:lnTo>
                      <a:pt x="1223" y="497"/>
                    </a:lnTo>
                    <a:lnTo>
                      <a:pt x="1229" y="528"/>
                    </a:lnTo>
                    <a:lnTo>
                      <a:pt x="1233" y="559"/>
                    </a:lnTo>
                    <a:lnTo>
                      <a:pt x="1235" y="589"/>
                    </a:lnTo>
                    <a:lnTo>
                      <a:pt x="1235" y="622"/>
                    </a:lnTo>
                    <a:lnTo>
                      <a:pt x="1235" y="658"/>
                    </a:lnTo>
                    <a:lnTo>
                      <a:pt x="1231" y="695"/>
                    </a:lnTo>
                    <a:lnTo>
                      <a:pt x="1225" y="729"/>
                    </a:lnTo>
                    <a:lnTo>
                      <a:pt x="1219" y="764"/>
                    </a:lnTo>
                    <a:lnTo>
                      <a:pt x="1210" y="799"/>
                    </a:lnTo>
                    <a:lnTo>
                      <a:pt x="1198" y="831"/>
                    </a:lnTo>
                    <a:lnTo>
                      <a:pt x="1185" y="864"/>
                    </a:lnTo>
                    <a:lnTo>
                      <a:pt x="1171" y="894"/>
                    </a:lnTo>
                    <a:lnTo>
                      <a:pt x="1154" y="925"/>
                    </a:lnTo>
                    <a:lnTo>
                      <a:pt x="1137" y="954"/>
                    </a:lnTo>
                    <a:lnTo>
                      <a:pt x="1117" y="983"/>
                    </a:lnTo>
                    <a:lnTo>
                      <a:pt x="1096" y="1010"/>
                    </a:lnTo>
                    <a:lnTo>
                      <a:pt x="1075" y="1036"/>
                    </a:lnTo>
                    <a:lnTo>
                      <a:pt x="1050" y="1060"/>
                    </a:lnTo>
                    <a:lnTo>
                      <a:pt x="1025" y="1084"/>
                    </a:lnTo>
                    <a:lnTo>
                      <a:pt x="998" y="1106"/>
                    </a:lnTo>
                    <a:lnTo>
                      <a:pt x="1016" y="1092"/>
                    </a:lnTo>
                    <a:lnTo>
                      <a:pt x="1033" y="1079"/>
                    </a:lnTo>
                    <a:lnTo>
                      <a:pt x="1050" y="1065"/>
                    </a:lnTo>
                    <a:lnTo>
                      <a:pt x="1068" y="1054"/>
                    </a:lnTo>
                    <a:lnTo>
                      <a:pt x="1094" y="1025"/>
                    </a:lnTo>
                    <a:lnTo>
                      <a:pt x="1119" y="992"/>
                    </a:lnTo>
                    <a:lnTo>
                      <a:pt x="1142" y="960"/>
                    </a:lnTo>
                    <a:lnTo>
                      <a:pt x="1164" y="927"/>
                    </a:lnTo>
                    <a:lnTo>
                      <a:pt x="1171" y="910"/>
                    </a:lnTo>
                    <a:lnTo>
                      <a:pt x="1179" y="893"/>
                    </a:lnTo>
                    <a:lnTo>
                      <a:pt x="1189" y="875"/>
                    </a:lnTo>
                    <a:lnTo>
                      <a:pt x="1196" y="860"/>
                    </a:lnTo>
                    <a:lnTo>
                      <a:pt x="1206" y="831"/>
                    </a:lnTo>
                    <a:lnTo>
                      <a:pt x="1215" y="802"/>
                    </a:lnTo>
                    <a:lnTo>
                      <a:pt x="1223" y="774"/>
                    </a:lnTo>
                    <a:lnTo>
                      <a:pt x="1231" y="745"/>
                    </a:lnTo>
                    <a:lnTo>
                      <a:pt x="1237" y="714"/>
                    </a:lnTo>
                    <a:lnTo>
                      <a:pt x="1240" y="683"/>
                    </a:lnTo>
                    <a:lnTo>
                      <a:pt x="1242" y="653"/>
                    </a:lnTo>
                    <a:lnTo>
                      <a:pt x="1242" y="622"/>
                    </a:lnTo>
                    <a:close/>
                    <a:moveTo>
                      <a:pt x="499" y="1230"/>
                    </a:moveTo>
                    <a:lnTo>
                      <a:pt x="528" y="1236"/>
                    </a:lnTo>
                    <a:lnTo>
                      <a:pt x="559" y="1240"/>
                    </a:lnTo>
                    <a:lnTo>
                      <a:pt x="590" y="1242"/>
                    </a:lnTo>
                    <a:lnTo>
                      <a:pt x="622" y="1242"/>
                    </a:lnTo>
                    <a:lnTo>
                      <a:pt x="659" y="1242"/>
                    </a:lnTo>
                    <a:lnTo>
                      <a:pt x="693" y="1238"/>
                    </a:lnTo>
                    <a:lnTo>
                      <a:pt x="730" y="1234"/>
                    </a:lnTo>
                    <a:lnTo>
                      <a:pt x="764" y="1226"/>
                    </a:lnTo>
                    <a:lnTo>
                      <a:pt x="797" y="1217"/>
                    </a:lnTo>
                    <a:lnTo>
                      <a:pt x="831" y="1207"/>
                    </a:lnTo>
                    <a:lnTo>
                      <a:pt x="862" y="1194"/>
                    </a:lnTo>
                    <a:lnTo>
                      <a:pt x="895" y="1180"/>
                    </a:lnTo>
                    <a:lnTo>
                      <a:pt x="918" y="1165"/>
                    </a:lnTo>
                    <a:lnTo>
                      <a:pt x="941" y="1148"/>
                    </a:lnTo>
                    <a:lnTo>
                      <a:pt x="964" y="1132"/>
                    </a:lnTo>
                    <a:lnTo>
                      <a:pt x="985" y="1115"/>
                    </a:lnTo>
                    <a:lnTo>
                      <a:pt x="947" y="1142"/>
                    </a:lnTo>
                    <a:lnTo>
                      <a:pt x="904" y="1167"/>
                    </a:lnTo>
                    <a:lnTo>
                      <a:pt x="862" y="1186"/>
                    </a:lnTo>
                    <a:lnTo>
                      <a:pt x="816" y="1203"/>
                    </a:lnTo>
                    <a:lnTo>
                      <a:pt x="793" y="1211"/>
                    </a:lnTo>
                    <a:lnTo>
                      <a:pt x="770" y="1217"/>
                    </a:lnTo>
                    <a:lnTo>
                      <a:pt x="745" y="1223"/>
                    </a:lnTo>
                    <a:lnTo>
                      <a:pt x="722" y="1226"/>
                    </a:lnTo>
                    <a:lnTo>
                      <a:pt x="697" y="1230"/>
                    </a:lnTo>
                    <a:lnTo>
                      <a:pt x="672" y="1234"/>
                    </a:lnTo>
                    <a:lnTo>
                      <a:pt x="647" y="1234"/>
                    </a:lnTo>
                    <a:lnTo>
                      <a:pt x="622" y="1236"/>
                    </a:lnTo>
                    <a:lnTo>
                      <a:pt x="576" y="1234"/>
                    </a:lnTo>
                    <a:lnTo>
                      <a:pt x="530" y="1228"/>
                    </a:lnTo>
                    <a:lnTo>
                      <a:pt x="488" y="1221"/>
                    </a:lnTo>
                    <a:lnTo>
                      <a:pt x="444" y="1209"/>
                    </a:lnTo>
                    <a:lnTo>
                      <a:pt x="471" y="1221"/>
                    </a:lnTo>
                    <a:lnTo>
                      <a:pt x="499" y="123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1" name="Freeform 1299">
                <a:extLst>
                  <a:ext uri="{FF2B5EF4-FFF2-40B4-BE49-F238E27FC236}">
                    <a16:creationId xmlns:a16="http://schemas.microsoft.com/office/drawing/2014/main" id="{9D7DA9BE-7B56-4589-9A6B-7375ADE80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771"/>
                <a:ext cx="1234" cy="1236"/>
              </a:xfrm>
              <a:custGeom>
                <a:avLst/>
                <a:gdLst>
                  <a:gd name="T0" fmla="*/ 1229 w 1234"/>
                  <a:gd name="T1" fmla="*/ 524 h 1236"/>
                  <a:gd name="T2" fmla="*/ 1198 w 1234"/>
                  <a:gd name="T3" fmla="*/ 405 h 1236"/>
                  <a:gd name="T4" fmla="*/ 1146 w 1234"/>
                  <a:gd name="T5" fmla="*/ 298 h 1236"/>
                  <a:gd name="T6" fmla="*/ 1075 w 1234"/>
                  <a:gd name="T7" fmla="*/ 204 h 1236"/>
                  <a:gd name="T8" fmla="*/ 987 w 1234"/>
                  <a:gd name="T9" fmla="*/ 123 h 1236"/>
                  <a:gd name="T10" fmla="*/ 885 w 1234"/>
                  <a:gd name="T11" fmla="*/ 62 h 1236"/>
                  <a:gd name="T12" fmla="*/ 772 w 1234"/>
                  <a:gd name="T13" fmla="*/ 19 h 1236"/>
                  <a:gd name="T14" fmla="*/ 649 w 1234"/>
                  <a:gd name="T15" fmla="*/ 2 h 1236"/>
                  <a:gd name="T16" fmla="*/ 524 w 1234"/>
                  <a:gd name="T17" fmla="*/ 8 h 1236"/>
                  <a:gd name="T18" fmla="*/ 405 w 1234"/>
                  <a:gd name="T19" fmla="*/ 39 h 1236"/>
                  <a:gd name="T20" fmla="*/ 298 w 1234"/>
                  <a:gd name="T21" fmla="*/ 90 h 1236"/>
                  <a:gd name="T22" fmla="*/ 204 w 1234"/>
                  <a:gd name="T23" fmla="*/ 161 h 1236"/>
                  <a:gd name="T24" fmla="*/ 123 w 1234"/>
                  <a:gd name="T25" fmla="*/ 248 h 1236"/>
                  <a:gd name="T26" fmla="*/ 61 w 1234"/>
                  <a:gd name="T27" fmla="*/ 349 h 1236"/>
                  <a:gd name="T28" fmla="*/ 19 w 1234"/>
                  <a:gd name="T29" fmla="*/ 463 h 1236"/>
                  <a:gd name="T30" fmla="*/ 2 w 1234"/>
                  <a:gd name="T31" fmla="*/ 585 h 1236"/>
                  <a:gd name="T32" fmla="*/ 13 w 1234"/>
                  <a:gd name="T33" fmla="*/ 741 h 1236"/>
                  <a:gd name="T34" fmla="*/ 63 w 1234"/>
                  <a:gd name="T35" fmla="*/ 890 h 1236"/>
                  <a:gd name="T36" fmla="*/ 150 w 1234"/>
                  <a:gd name="T37" fmla="*/ 1021 h 1236"/>
                  <a:gd name="T38" fmla="*/ 265 w 1234"/>
                  <a:gd name="T39" fmla="*/ 1125 h 1236"/>
                  <a:gd name="T40" fmla="*/ 313 w 1234"/>
                  <a:gd name="T41" fmla="*/ 1146 h 1236"/>
                  <a:gd name="T42" fmla="*/ 180 w 1234"/>
                  <a:gd name="T43" fmla="*/ 1042 h 1236"/>
                  <a:gd name="T44" fmla="*/ 81 w 1234"/>
                  <a:gd name="T45" fmla="*/ 908 h 1236"/>
                  <a:gd name="T46" fmla="*/ 23 w 1234"/>
                  <a:gd name="T47" fmla="*/ 749 h 1236"/>
                  <a:gd name="T48" fmla="*/ 10 w 1234"/>
                  <a:gd name="T49" fmla="*/ 585 h 1236"/>
                  <a:gd name="T50" fmla="*/ 27 w 1234"/>
                  <a:gd name="T51" fmla="*/ 465 h 1236"/>
                  <a:gd name="T52" fmla="*/ 69 w 1234"/>
                  <a:gd name="T53" fmla="*/ 353 h 1236"/>
                  <a:gd name="T54" fmla="*/ 129 w 1234"/>
                  <a:gd name="T55" fmla="*/ 253 h 1236"/>
                  <a:gd name="T56" fmla="*/ 207 w 1234"/>
                  <a:gd name="T57" fmla="*/ 167 h 1236"/>
                  <a:gd name="T58" fmla="*/ 301 w 1234"/>
                  <a:gd name="T59" fmla="*/ 96 h 1236"/>
                  <a:gd name="T60" fmla="*/ 409 w 1234"/>
                  <a:gd name="T61" fmla="*/ 44 h 1236"/>
                  <a:gd name="T62" fmla="*/ 524 w 1234"/>
                  <a:gd name="T63" fmla="*/ 16 h 1236"/>
                  <a:gd name="T64" fmla="*/ 649 w 1234"/>
                  <a:gd name="T65" fmla="*/ 8 h 1236"/>
                  <a:gd name="T66" fmla="*/ 770 w 1234"/>
                  <a:gd name="T67" fmla="*/ 27 h 1236"/>
                  <a:gd name="T68" fmla="*/ 881 w 1234"/>
                  <a:gd name="T69" fmla="*/ 67 h 1236"/>
                  <a:gd name="T70" fmla="*/ 983 w 1234"/>
                  <a:gd name="T71" fmla="*/ 129 h 1236"/>
                  <a:gd name="T72" fmla="*/ 1069 w 1234"/>
                  <a:gd name="T73" fmla="*/ 207 h 1236"/>
                  <a:gd name="T74" fmla="*/ 1138 w 1234"/>
                  <a:gd name="T75" fmla="*/ 301 h 1236"/>
                  <a:gd name="T76" fmla="*/ 1190 w 1234"/>
                  <a:gd name="T77" fmla="*/ 409 h 1236"/>
                  <a:gd name="T78" fmla="*/ 1221 w 1234"/>
                  <a:gd name="T79" fmla="*/ 524 h 1236"/>
                  <a:gd name="T80" fmla="*/ 1227 w 1234"/>
                  <a:gd name="T81" fmla="*/ 649 h 1236"/>
                  <a:gd name="T82" fmla="*/ 1208 w 1234"/>
                  <a:gd name="T83" fmla="*/ 770 h 1236"/>
                  <a:gd name="T84" fmla="*/ 1167 w 1234"/>
                  <a:gd name="T85" fmla="*/ 883 h 1236"/>
                  <a:gd name="T86" fmla="*/ 1106 w 1234"/>
                  <a:gd name="T87" fmla="*/ 983 h 1236"/>
                  <a:gd name="T88" fmla="*/ 1027 w 1234"/>
                  <a:gd name="T89" fmla="*/ 1069 h 1236"/>
                  <a:gd name="T90" fmla="*/ 933 w 1234"/>
                  <a:gd name="T91" fmla="*/ 1140 h 1236"/>
                  <a:gd name="T92" fmla="*/ 827 w 1234"/>
                  <a:gd name="T93" fmla="*/ 1190 h 1236"/>
                  <a:gd name="T94" fmla="*/ 710 w 1234"/>
                  <a:gd name="T95" fmla="*/ 1221 h 1236"/>
                  <a:gd name="T96" fmla="*/ 589 w 1234"/>
                  <a:gd name="T97" fmla="*/ 1226 h 1236"/>
                  <a:gd name="T98" fmla="*/ 484 w 1234"/>
                  <a:gd name="T99" fmla="*/ 1213 h 1236"/>
                  <a:gd name="T100" fmla="*/ 422 w 1234"/>
                  <a:gd name="T101" fmla="*/ 1197 h 1236"/>
                  <a:gd name="T102" fmla="*/ 503 w 1234"/>
                  <a:gd name="T103" fmla="*/ 1224 h 1236"/>
                  <a:gd name="T104" fmla="*/ 659 w 1234"/>
                  <a:gd name="T105" fmla="*/ 1234 h 1236"/>
                  <a:gd name="T106" fmla="*/ 816 w 1234"/>
                  <a:gd name="T107" fmla="*/ 1203 h 1236"/>
                  <a:gd name="T108" fmla="*/ 954 w 1234"/>
                  <a:gd name="T109" fmla="*/ 1132 h 1236"/>
                  <a:gd name="T110" fmla="*/ 1065 w 1234"/>
                  <a:gd name="T111" fmla="*/ 1044 h 1236"/>
                  <a:gd name="T112" fmla="*/ 1140 w 1234"/>
                  <a:gd name="T113" fmla="*/ 946 h 1236"/>
                  <a:gd name="T114" fmla="*/ 1194 w 1234"/>
                  <a:gd name="T115" fmla="*/ 837 h 1236"/>
                  <a:gd name="T116" fmla="*/ 1227 w 1234"/>
                  <a:gd name="T117" fmla="*/ 714 h 12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34"/>
                  <a:gd name="T178" fmla="*/ 0 h 1236"/>
                  <a:gd name="T179" fmla="*/ 1234 w 1234"/>
                  <a:gd name="T180" fmla="*/ 1236 h 12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34" h="1236">
                    <a:moveTo>
                      <a:pt x="1234" y="618"/>
                    </a:moveTo>
                    <a:lnTo>
                      <a:pt x="1234" y="585"/>
                    </a:lnTo>
                    <a:lnTo>
                      <a:pt x="1233" y="555"/>
                    </a:lnTo>
                    <a:lnTo>
                      <a:pt x="1229" y="524"/>
                    </a:lnTo>
                    <a:lnTo>
                      <a:pt x="1223" y="493"/>
                    </a:lnTo>
                    <a:lnTo>
                      <a:pt x="1215" y="463"/>
                    </a:lnTo>
                    <a:lnTo>
                      <a:pt x="1208" y="434"/>
                    </a:lnTo>
                    <a:lnTo>
                      <a:pt x="1198" y="405"/>
                    </a:lnTo>
                    <a:lnTo>
                      <a:pt x="1186" y="378"/>
                    </a:lnTo>
                    <a:lnTo>
                      <a:pt x="1175" y="349"/>
                    </a:lnTo>
                    <a:lnTo>
                      <a:pt x="1160" y="324"/>
                    </a:lnTo>
                    <a:lnTo>
                      <a:pt x="1146" y="298"/>
                    </a:lnTo>
                    <a:lnTo>
                      <a:pt x="1129" y="273"/>
                    </a:lnTo>
                    <a:lnTo>
                      <a:pt x="1112" y="248"/>
                    </a:lnTo>
                    <a:lnTo>
                      <a:pt x="1094" y="225"/>
                    </a:lnTo>
                    <a:lnTo>
                      <a:pt x="1075" y="204"/>
                    </a:lnTo>
                    <a:lnTo>
                      <a:pt x="1054" y="181"/>
                    </a:lnTo>
                    <a:lnTo>
                      <a:pt x="1033" y="161"/>
                    </a:lnTo>
                    <a:lnTo>
                      <a:pt x="1010" y="142"/>
                    </a:lnTo>
                    <a:lnTo>
                      <a:pt x="987" y="123"/>
                    </a:lnTo>
                    <a:lnTo>
                      <a:pt x="964" y="106"/>
                    </a:lnTo>
                    <a:lnTo>
                      <a:pt x="937" y="90"/>
                    </a:lnTo>
                    <a:lnTo>
                      <a:pt x="912" y="75"/>
                    </a:lnTo>
                    <a:lnTo>
                      <a:pt x="885" y="62"/>
                    </a:lnTo>
                    <a:lnTo>
                      <a:pt x="858" y="48"/>
                    </a:lnTo>
                    <a:lnTo>
                      <a:pt x="829" y="39"/>
                    </a:lnTo>
                    <a:lnTo>
                      <a:pt x="801" y="29"/>
                    </a:lnTo>
                    <a:lnTo>
                      <a:pt x="772" y="19"/>
                    </a:lnTo>
                    <a:lnTo>
                      <a:pt x="743" y="14"/>
                    </a:lnTo>
                    <a:lnTo>
                      <a:pt x="712" y="8"/>
                    </a:lnTo>
                    <a:lnTo>
                      <a:pt x="682" y="4"/>
                    </a:lnTo>
                    <a:lnTo>
                      <a:pt x="649" y="2"/>
                    </a:lnTo>
                    <a:lnTo>
                      <a:pt x="618" y="0"/>
                    </a:lnTo>
                    <a:lnTo>
                      <a:pt x="586" y="2"/>
                    </a:lnTo>
                    <a:lnTo>
                      <a:pt x="555" y="4"/>
                    </a:lnTo>
                    <a:lnTo>
                      <a:pt x="524" y="8"/>
                    </a:lnTo>
                    <a:lnTo>
                      <a:pt x="493" y="14"/>
                    </a:lnTo>
                    <a:lnTo>
                      <a:pt x="463" y="19"/>
                    </a:lnTo>
                    <a:lnTo>
                      <a:pt x="434" y="29"/>
                    </a:lnTo>
                    <a:lnTo>
                      <a:pt x="405" y="39"/>
                    </a:lnTo>
                    <a:lnTo>
                      <a:pt x="378" y="48"/>
                    </a:lnTo>
                    <a:lnTo>
                      <a:pt x="349" y="62"/>
                    </a:lnTo>
                    <a:lnTo>
                      <a:pt x="324" y="75"/>
                    </a:lnTo>
                    <a:lnTo>
                      <a:pt x="298" y="90"/>
                    </a:lnTo>
                    <a:lnTo>
                      <a:pt x="273" y="106"/>
                    </a:lnTo>
                    <a:lnTo>
                      <a:pt x="248" y="123"/>
                    </a:lnTo>
                    <a:lnTo>
                      <a:pt x="225" y="142"/>
                    </a:lnTo>
                    <a:lnTo>
                      <a:pt x="204" y="161"/>
                    </a:lnTo>
                    <a:lnTo>
                      <a:pt x="180" y="181"/>
                    </a:lnTo>
                    <a:lnTo>
                      <a:pt x="161" y="204"/>
                    </a:lnTo>
                    <a:lnTo>
                      <a:pt x="142" y="225"/>
                    </a:lnTo>
                    <a:lnTo>
                      <a:pt x="123" y="248"/>
                    </a:lnTo>
                    <a:lnTo>
                      <a:pt x="106" y="273"/>
                    </a:lnTo>
                    <a:lnTo>
                      <a:pt x="90" y="298"/>
                    </a:lnTo>
                    <a:lnTo>
                      <a:pt x="75" y="324"/>
                    </a:lnTo>
                    <a:lnTo>
                      <a:pt x="61" y="349"/>
                    </a:lnTo>
                    <a:lnTo>
                      <a:pt x="50" y="378"/>
                    </a:lnTo>
                    <a:lnTo>
                      <a:pt x="38" y="405"/>
                    </a:lnTo>
                    <a:lnTo>
                      <a:pt x="29" y="434"/>
                    </a:lnTo>
                    <a:lnTo>
                      <a:pt x="19" y="463"/>
                    </a:lnTo>
                    <a:lnTo>
                      <a:pt x="13" y="493"/>
                    </a:lnTo>
                    <a:lnTo>
                      <a:pt x="8" y="524"/>
                    </a:lnTo>
                    <a:lnTo>
                      <a:pt x="4" y="555"/>
                    </a:lnTo>
                    <a:lnTo>
                      <a:pt x="2" y="585"/>
                    </a:lnTo>
                    <a:lnTo>
                      <a:pt x="0" y="618"/>
                    </a:lnTo>
                    <a:lnTo>
                      <a:pt x="2" y="660"/>
                    </a:lnTo>
                    <a:lnTo>
                      <a:pt x="6" y="701"/>
                    </a:lnTo>
                    <a:lnTo>
                      <a:pt x="13" y="741"/>
                    </a:lnTo>
                    <a:lnTo>
                      <a:pt x="21" y="779"/>
                    </a:lnTo>
                    <a:lnTo>
                      <a:pt x="35" y="818"/>
                    </a:lnTo>
                    <a:lnTo>
                      <a:pt x="48" y="854"/>
                    </a:lnTo>
                    <a:lnTo>
                      <a:pt x="63" y="890"/>
                    </a:lnTo>
                    <a:lnTo>
                      <a:pt x="83" y="925"/>
                    </a:lnTo>
                    <a:lnTo>
                      <a:pt x="104" y="958"/>
                    </a:lnTo>
                    <a:lnTo>
                      <a:pt x="125" y="990"/>
                    </a:lnTo>
                    <a:lnTo>
                      <a:pt x="150" y="1021"/>
                    </a:lnTo>
                    <a:lnTo>
                      <a:pt x="177" y="1050"/>
                    </a:lnTo>
                    <a:lnTo>
                      <a:pt x="204" y="1077"/>
                    </a:lnTo>
                    <a:lnTo>
                      <a:pt x="234" y="1102"/>
                    </a:lnTo>
                    <a:lnTo>
                      <a:pt x="265" y="1125"/>
                    </a:lnTo>
                    <a:lnTo>
                      <a:pt x="298" y="1146"/>
                    </a:lnTo>
                    <a:lnTo>
                      <a:pt x="324" y="1155"/>
                    </a:lnTo>
                    <a:lnTo>
                      <a:pt x="349" y="1165"/>
                    </a:lnTo>
                    <a:lnTo>
                      <a:pt x="313" y="1146"/>
                    </a:lnTo>
                    <a:lnTo>
                      <a:pt x="276" y="1123"/>
                    </a:lnTo>
                    <a:lnTo>
                      <a:pt x="242" y="1098"/>
                    </a:lnTo>
                    <a:lnTo>
                      <a:pt x="211" y="1071"/>
                    </a:lnTo>
                    <a:lnTo>
                      <a:pt x="180" y="1042"/>
                    </a:lnTo>
                    <a:lnTo>
                      <a:pt x="152" y="1011"/>
                    </a:lnTo>
                    <a:lnTo>
                      <a:pt x="127" y="979"/>
                    </a:lnTo>
                    <a:lnTo>
                      <a:pt x="104" y="944"/>
                    </a:lnTo>
                    <a:lnTo>
                      <a:pt x="81" y="908"/>
                    </a:lnTo>
                    <a:lnTo>
                      <a:pt x="63" y="871"/>
                    </a:lnTo>
                    <a:lnTo>
                      <a:pt x="46" y="831"/>
                    </a:lnTo>
                    <a:lnTo>
                      <a:pt x="33" y="791"/>
                    </a:lnTo>
                    <a:lnTo>
                      <a:pt x="23" y="749"/>
                    </a:lnTo>
                    <a:lnTo>
                      <a:pt x="15" y="706"/>
                    </a:lnTo>
                    <a:lnTo>
                      <a:pt x="10" y="662"/>
                    </a:lnTo>
                    <a:lnTo>
                      <a:pt x="8" y="618"/>
                    </a:lnTo>
                    <a:lnTo>
                      <a:pt x="10" y="585"/>
                    </a:lnTo>
                    <a:lnTo>
                      <a:pt x="12" y="555"/>
                    </a:lnTo>
                    <a:lnTo>
                      <a:pt x="15" y="524"/>
                    </a:lnTo>
                    <a:lnTo>
                      <a:pt x="21" y="495"/>
                    </a:lnTo>
                    <a:lnTo>
                      <a:pt x="27" y="465"/>
                    </a:lnTo>
                    <a:lnTo>
                      <a:pt x="35" y="436"/>
                    </a:lnTo>
                    <a:lnTo>
                      <a:pt x="44" y="409"/>
                    </a:lnTo>
                    <a:lnTo>
                      <a:pt x="56" y="380"/>
                    </a:lnTo>
                    <a:lnTo>
                      <a:pt x="69" y="353"/>
                    </a:lnTo>
                    <a:lnTo>
                      <a:pt x="83" y="326"/>
                    </a:lnTo>
                    <a:lnTo>
                      <a:pt x="96" y="301"/>
                    </a:lnTo>
                    <a:lnTo>
                      <a:pt x="111" y="277"/>
                    </a:lnTo>
                    <a:lnTo>
                      <a:pt x="129" y="253"/>
                    </a:lnTo>
                    <a:lnTo>
                      <a:pt x="148" y="230"/>
                    </a:lnTo>
                    <a:lnTo>
                      <a:pt x="167" y="207"/>
                    </a:lnTo>
                    <a:lnTo>
                      <a:pt x="186" y="186"/>
                    </a:lnTo>
                    <a:lnTo>
                      <a:pt x="207" y="167"/>
                    </a:lnTo>
                    <a:lnTo>
                      <a:pt x="230" y="148"/>
                    </a:lnTo>
                    <a:lnTo>
                      <a:pt x="253" y="129"/>
                    </a:lnTo>
                    <a:lnTo>
                      <a:pt x="276" y="111"/>
                    </a:lnTo>
                    <a:lnTo>
                      <a:pt x="301" y="96"/>
                    </a:lnTo>
                    <a:lnTo>
                      <a:pt x="326" y="81"/>
                    </a:lnTo>
                    <a:lnTo>
                      <a:pt x="353" y="67"/>
                    </a:lnTo>
                    <a:lnTo>
                      <a:pt x="380" y="56"/>
                    </a:lnTo>
                    <a:lnTo>
                      <a:pt x="409" y="44"/>
                    </a:lnTo>
                    <a:lnTo>
                      <a:pt x="436" y="35"/>
                    </a:lnTo>
                    <a:lnTo>
                      <a:pt x="465" y="27"/>
                    </a:lnTo>
                    <a:lnTo>
                      <a:pt x="495" y="19"/>
                    </a:lnTo>
                    <a:lnTo>
                      <a:pt x="524" y="16"/>
                    </a:lnTo>
                    <a:lnTo>
                      <a:pt x="555" y="12"/>
                    </a:lnTo>
                    <a:lnTo>
                      <a:pt x="586" y="8"/>
                    </a:lnTo>
                    <a:lnTo>
                      <a:pt x="618" y="8"/>
                    </a:lnTo>
                    <a:lnTo>
                      <a:pt x="649" y="8"/>
                    </a:lnTo>
                    <a:lnTo>
                      <a:pt x="680" y="12"/>
                    </a:lnTo>
                    <a:lnTo>
                      <a:pt x="710" y="16"/>
                    </a:lnTo>
                    <a:lnTo>
                      <a:pt x="741" y="19"/>
                    </a:lnTo>
                    <a:lnTo>
                      <a:pt x="770" y="27"/>
                    </a:lnTo>
                    <a:lnTo>
                      <a:pt x="799" y="35"/>
                    </a:lnTo>
                    <a:lnTo>
                      <a:pt x="827" y="44"/>
                    </a:lnTo>
                    <a:lnTo>
                      <a:pt x="854" y="56"/>
                    </a:lnTo>
                    <a:lnTo>
                      <a:pt x="881" y="67"/>
                    </a:lnTo>
                    <a:lnTo>
                      <a:pt x="908" y="81"/>
                    </a:lnTo>
                    <a:lnTo>
                      <a:pt x="933" y="96"/>
                    </a:lnTo>
                    <a:lnTo>
                      <a:pt x="958" y="111"/>
                    </a:lnTo>
                    <a:lnTo>
                      <a:pt x="983" y="129"/>
                    </a:lnTo>
                    <a:lnTo>
                      <a:pt x="1006" y="148"/>
                    </a:lnTo>
                    <a:lnTo>
                      <a:pt x="1027" y="167"/>
                    </a:lnTo>
                    <a:lnTo>
                      <a:pt x="1048" y="186"/>
                    </a:lnTo>
                    <a:lnTo>
                      <a:pt x="1069" y="207"/>
                    </a:lnTo>
                    <a:lnTo>
                      <a:pt x="1089" y="230"/>
                    </a:lnTo>
                    <a:lnTo>
                      <a:pt x="1106" y="253"/>
                    </a:lnTo>
                    <a:lnTo>
                      <a:pt x="1123" y="277"/>
                    </a:lnTo>
                    <a:lnTo>
                      <a:pt x="1138" y="301"/>
                    </a:lnTo>
                    <a:lnTo>
                      <a:pt x="1154" y="326"/>
                    </a:lnTo>
                    <a:lnTo>
                      <a:pt x="1167" y="353"/>
                    </a:lnTo>
                    <a:lnTo>
                      <a:pt x="1179" y="380"/>
                    </a:lnTo>
                    <a:lnTo>
                      <a:pt x="1190" y="409"/>
                    </a:lnTo>
                    <a:lnTo>
                      <a:pt x="1200" y="436"/>
                    </a:lnTo>
                    <a:lnTo>
                      <a:pt x="1208" y="465"/>
                    </a:lnTo>
                    <a:lnTo>
                      <a:pt x="1215" y="495"/>
                    </a:lnTo>
                    <a:lnTo>
                      <a:pt x="1221" y="524"/>
                    </a:lnTo>
                    <a:lnTo>
                      <a:pt x="1225" y="555"/>
                    </a:lnTo>
                    <a:lnTo>
                      <a:pt x="1227" y="585"/>
                    </a:lnTo>
                    <a:lnTo>
                      <a:pt x="1227" y="618"/>
                    </a:lnTo>
                    <a:lnTo>
                      <a:pt x="1227" y="649"/>
                    </a:lnTo>
                    <a:lnTo>
                      <a:pt x="1225" y="679"/>
                    </a:lnTo>
                    <a:lnTo>
                      <a:pt x="1221" y="710"/>
                    </a:lnTo>
                    <a:lnTo>
                      <a:pt x="1215" y="741"/>
                    </a:lnTo>
                    <a:lnTo>
                      <a:pt x="1208" y="770"/>
                    </a:lnTo>
                    <a:lnTo>
                      <a:pt x="1200" y="798"/>
                    </a:lnTo>
                    <a:lnTo>
                      <a:pt x="1190" y="827"/>
                    </a:lnTo>
                    <a:lnTo>
                      <a:pt x="1179" y="856"/>
                    </a:lnTo>
                    <a:lnTo>
                      <a:pt x="1167" y="883"/>
                    </a:lnTo>
                    <a:lnTo>
                      <a:pt x="1154" y="908"/>
                    </a:lnTo>
                    <a:lnTo>
                      <a:pt x="1138" y="935"/>
                    </a:lnTo>
                    <a:lnTo>
                      <a:pt x="1123" y="960"/>
                    </a:lnTo>
                    <a:lnTo>
                      <a:pt x="1106" y="983"/>
                    </a:lnTo>
                    <a:lnTo>
                      <a:pt x="1089" y="1006"/>
                    </a:lnTo>
                    <a:lnTo>
                      <a:pt x="1069" y="1029"/>
                    </a:lnTo>
                    <a:lnTo>
                      <a:pt x="1048" y="1050"/>
                    </a:lnTo>
                    <a:lnTo>
                      <a:pt x="1027" y="1069"/>
                    </a:lnTo>
                    <a:lnTo>
                      <a:pt x="1006" y="1088"/>
                    </a:lnTo>
                    <a:lnTo>
                      <a:pt x="983" y="1105"/>
                    </a:lnTo>
                    <a:lnTo>
                      <a:pt x="958" y="1123"/>
                    </a:lnTo>
                    <a:lnTo>
                      <a:pt x="933" y="1140"/>
                    </a:lnTo>
                    <a:lnTo>
                      <a:pt x="908" y="1153"/>
                    </a:lnTo>
                    <a:lnTo>
                      <a:pt x="881" y="1167"/>
                    </a:lnTo>
                    <a:lnTo>
                      <a:pt x="854" y="1180"/>
                    </a:lnTo>
                    <a:lnTo>
                      <a:pt x="827" y="1190"/>
                    </a:lnTo>
                    <a:lnTo>
                      <a:pt x="799" y="1199"/>
                    </a:lnTo>
                    <a:lnTo>
                      <a:pt x="770" y="1209"/>
                    </a:lnTo>
                    <a:lnTo>
                      <a:pt x="741" y="1215"/>
                    </a:lnTo>
                    <a:lnTo>
                      <a:pt x="710" y="1221"/>
                    </a:lnTo>
                    <a:lnTo>
                      <a:pt x="680" y="1224"/>
                    </a:lnTo>
                    <a:lnTo>
                      <a:pt x="649" y="1226"/>
                    </a:lnTo>
                    <a:lnTo>
                      <a:pt x="618" y="1228"/>
                    </a:lnTo>
                    <a:lnTo>
                      <a:pt x="589" y="1226"/>
                    </a:lnTo>
                    <a:lnTo>
                      <a:pt x="563" y="1224"/>
                    </a:lnTo>
                    <a:lnTo>
                      <a:pt x="536" y="1222"/>
                    </a:lnTo>
                    <a:lnTo>
                      <a:pt x="511" y="1219"/>
                    </a:lnTo>
                    <a:lnTo>
                      <a:pt x="484" y="1213"/>
                    </a:lnTo>
                    <a:lnTo>
                      <a:pt x="459" y="1207"/>
                    </a:lnTo>
                    <a:lnTo>
                      <a:pt x="434" y="1199"/>
                    </a:lnTo>
                    <a:lnTo>
                      <a:pt x="409" y="1190"/>
                    </a:lnTo>
                    <a:lnTo>
                      <a:pt x="422" y="1197"/>
                    </a:lnTo>
                    <a:lnTo>
                      <a:pt x="438" y="1203"/>
                    </a:lnTo>
                    <a:lnTo>
                      <a:pt x="453" y="1211"/>
                    </a:lnTo>
                    <a:lnTo>
                      <a:pt x="467" y="1217"/>
                    </a:lnTo>
                    <a:lnTo>
                      <a:pt x="503" y="1224"/>
                    </a:lnTo>
                    <a:lnTo>
                      <a:pt x="541" y="1230"/>
                    </a:lnTo>
                    <a:lnTo>
                      <a:pt x="580" y="1234"/>
                    </a:lnTo>
                    <a:lnTo>
                      <a:pt x="618" y="1236"/>
                    </a:lnTo>
                    <a:lnTo>
                      <a:pt x="659" y="1234"/>
                    </a:lnTo>
                    <a:lnTo>
                      <a:pt x="699" y="1230"/>
                    </a:lnTo>
                    <a:lnTo>
                      <a:pt x="739" y="1222"/>
                    </a:lnTo>
                    <a:lnTo>
                      <a:pt x="778" y="1215"/>
                    </a:lnTo>
                    <a:lnTo>
                      <a:pt x="816" y="1203"/>
                    </a:lnTo>
                    <a:lnTo>
                      <a:pt x="852" y="1188"/>
                    </a:lnTo>
                    <a:lnTo>
                      <a:pt x="889" y="1173"/>
                    </a:lnTo>
                    <a:lnTo>
                      <a:pt x="922" y="1155"/>
                    </a:lnTo>
                    <a:lnTo>
                      <a:pt x="954" y="1132"/>
                    </a:lnTo>
                    <a:lnTo>
                      <a:pt x="985" y="1109"/>
                    </a:lnTo>
                    <a:lnTo>
                      <a:pt x="1014" y="1088"/>
                    </a:lnTo>
                    <a:lnTo>
                      <a:pt x="1042" y="1065"/>
                    </a:lnTo>
                    <a:lnTo>
                      <a:pt x="1065" y="1044"/>
                    </a:lnTo>
                    <a:lnTo>
                      <a:pt x="1085" y="1021"/>
                    </a:lnTo>
                    <a:lnTo>
                      <a:pt x="1104" y="996"/>
                    </a:lnTo>
                    <a:lnTo>
                      <a:pt x="1123" y="973"/>
                    </a:lnTo>
                    <a:lnTo>
                      <a:pt x="1140" y="946"/>
                    </a:lnTo>
                    <a:lnTo>
                      <a:pt x="1156" y="921"/>
                    </a:lnTo>
                    <a:lnTo>
                      <a:pt x="1171" y="892"/>
                    </a:lnTo>
                    <a:lnTo>
                      <a:pt x="1183" y="866"/>
                    </a:lnTo>
                    <a:lnTo>
                      <a:pt x="1194" y="837"/>
                    </a:lnTo>
                    <a:lnTo>
                      <a:pt x="1206" y="806"/>
                    </a:lnTo>
                    <a:lnTo>
                      <a:pt x="1213" y="777"/>
                    </a:lnTo>
                    <a:lnTo>
                      <a:pt x="1221" y="747"/>
                    </a:lnTo>
                    <a:lnTo>
                      <a:pt x="1227" y="714"/>
                    </a:lnTo>
                    <a:lnTo>
                      <a:pt x="1231" y="683"/>
                    </a:lnTo>
                    <a:lnTo>
                      <a:pt x="1234" y="651"/>
                    </a:lnTo>
                    <a:lnTo>
                      <a:pt x="1234" y="618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2" name="Freeform 1300">
                <a:extLst>
                  <a:ext uri="{FF2B5EF4-FFF2-40B4-BE49-F238E27FC236}">
                    <a16:creationId xmlns:a16="http://schemas.microsoft.com/office/drawing/2014/main" id="{630CE2F1-2BCE-4B37-B5C5-44C53E17AF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" y="1775"/>
                <a:ext cx="1227" cy="1228"/>
              </a:xfrm>
              <a:custGeom>
                <a:avLst/>
                <a:gdLst>
                  <a:gd name="T0" fmla="*/ 1221 w 1227"/>
                  <a:gd name="T1" fmla="*/ 520 h 1228"/>
                  <a:gd name="T2" fmla="*/ 1190 w 1227"/>
                  <a:gd name="T3" fmla="*/ 403 h 1228"/>
                  <a:gd name="T4" fmla="*/ 1138 w 1227"/>
                  <a:gd name="T5" fmla="*/ 296 h 1228"/>
                  <a:gd name="T6" fmla="*/ 1067 w 1227"/>
                  <a:gd name="T7" fmla="*/ 202 h 1228"/>
                  <a:gd name="T8" fmla="*/ 981 w 1227"/>
                  <a:gd name="T9" fmla="*/ 123 h 1228"/>
                  <a:gd name="T10" fmla="*/ 879 w 1227"/>
                  <a:gd name="T11" fmla="*/ 61 h 1228"/>
                  <a:gd name="T12" fmla="*/ 768 w 1227"/>
                  <a:gd name="T13" fmla="*/ 19 h 1228"/>
                  <a:gd name="T14" fmla="*/ 645 w 1227"/>
                  <a:gd name="T15" fmla="*/ 2 h 1228"/>
                  <a:gd name="T16" fmla="*/ 520 w 1227"/>
                  <a:gd name="T17" fmla="*/ 8 h 1228"/>
                  <a:gd name="T18" fmla="*/ 403 w 1227"/>
                  <a:gd name="T19" fmla="*/ 38 h 1228"/>
                  <a:gd name="T20" fmla="*/ 296 w 1227"/>
                  <a:gd name="T21" fmla="*/ 88 h 1228"/>
                  <a:gd name="T22" fmla="*/ 201 w 1227"/>
                  <a:gd name="T23" fmla="*/ 159 h 1228"/>
                  <a:gd name="T24" fmla="*/ 123 w 1227"/>
                  <a:gd name="T25" fmla="*/ 248 h 1228"/>
                  <a:gd name="T26" fmla="*/ 61 w 1227"/>
                  <a:gd name="T27" fmla="*/ 347 h 1228"/>
                  <a:gd name="T28" fmla="*/ 19 w 1227"/>
                  <a:gd name="T29" fmla="*/ 461 h 1228"/>
                  <a:gd name="T30" fmla="*/ 2 w 1227"/>
                  <a:gd name="T31" fmla="*/ 581 h 1228"/>
                  <a:gd name="T32" fmla="*/ 13 w 1227"/>
                  <a:gd name="T33" fmla="*/ 741 h 1228"/>
                  <a:gd name="T34" fmla="*/ 69 w 1227"/>
                  <a:gd name="T35" fmla="*/ 894 h 1228"/>
                  <a:gd name="T36" fmla="*/ 159 w 1227"/>
                  <a:gd name="T37" fmla="*/ 1027 h 1228"/>
                  <a:gd name="T38" fmla="*/ 282 w 1227"/>
                  <a:gd name="T39" fmla="*/ 1130 h 1228"/>
                  <a:gd name="T40" fmla="*/ 382 w 1227"/>
                  <a:gd name="T41" fmla="*/ 1176 h 1228"/>
                  <a:gd name="T42" fmla="*/ 480 w 1227"/>
                  <a:gd name="T43" fmla="*/ 1213 h 1228"/>
                  <a:gd name="T44" fmla="*/ 639 w 1227"/>
                  <a:gd name="T45" fmla="*/ 1226 h 1228"/>
                  <a:gd name="T46" fmla="*/ 739 w 1227"/>
                  <a:gd name="T47" fmla="*/ 1215 h 1228"/>
                  <a:gd name="T48" fmla="*/ 854 w 1227"/>
                  <a:gd name="T49" fmla="*/ 1178 h 1228"/>
                  <a:gd name="T50" fmla="*/ 985 w 1227"/>
                  <a:gd name="T51" fmla="*/ 1103 h 1228"/>
                  <a:gd name="T52" fmla="*/ 1065 w 1227"/>
                  <a:gd name="T53" fmla="*/ 1028 h 1228"/>
                  <a:gd name="T54" fmla="*/ 1146 w 1227"/>
                  <a:gd name="T55" fmla="*/ 917 h 1228"/>
                  <a:gd name="T56" fmla="*/ 1202 w 1227"/>
                  <a:gd name="T57" fmla="*/ 791 h 1228"/>
                  <a:gd name="T58" fmla="*/ 1227 w 1227"/>
                  <a:gd name="T59" fmla="*/ 650 h 1228"/>
                  <a:gd name="T60" fmla="*/ 1217 w 1227"/>
                  <a:gd name="T61" fmla="*/ 675 h 1228"/>
                  <a:gd name="T62" fmla="*/ 1192 w 1227"/>
                  <a:gd name="T63" fmla="*/ 794 h 1228"/>
                  <a:gd name="T64" fmla="*/ 1146 w 1227"/>
                  <a:gd name="T65" fmla="*/ 902 h 1228"/>
                  <a:gd name="T66" fmla="*/ 1081 w 1227"/>
                  <a:gd name="T67" fmla="*/ 1000 h 1228"/>
                  <a:gd name="T68" fmla="*/ 1000 w 1227"/>
                  <a:gd name="T69" fmla="*/ 1082 h 1228"/>
                  <a:gd name="T70" fmla="*/ 902 w 1227"/>
                  <a:gd name="T71" fmla="*/ 1147 h 1228"/>
                  <a:gd name="T72" fmla="*/ 795 w 1227"/>
                  <a:gd name="T73" fmla="*/ 1192 h 1228"/>
                  <a:gd name="T74" fmla="*/ 676 w 1227"/>
                  <a:gd name="T75" fmla="*/ 1217 h 1228"/>
                  <a:gd name="T76" fmla="*/ 553 w 1227"/>
                  <a:gd name="T77" fmla="*/ 1217 h 1228"/>
                  <a:gd name="T78" fmla="*/ 434 w 1227"/>
                  <a:gd name="T79" fmla="*/ 1192 h 1228"/>
                  <a:gd name="T80" fmla="*/ 324 w 1227"/>
                  <a:gd name="T81" fmla="*/ 1147 h 1228"/>
                  <a:gd name="T82" fmla="*/ 228 w 1227"/>
                  <a:gd name="T83" fmla="*/ 1082 h 1228"/>
                  <a:gd name="T84" fmla="*/ 146 w 1227"/>
                  <a:gd name="T85" fmla="*/ 1000 h 1228"/>
                  <a:gd name="T86" fmla="*/ 80 w 1227"/>
                  <a:gd name="T87" fmla="*/ 902 h 1228"/>
                  <a:gd name="T88" fmla="*/ 34 w 1227"/>
                  <a:gd name="T89" fmla="*/ 794 h 1228"/>
                  <a:gd name="T90" fmla="*/ 11 w 1227"/>
                  <a:gd name="T91" fmla="*/ 675 h 1228"/>
                  <a:gd name="T92" fmla="*/ 11 w 1227"/>
                  <a:gd name="T93" fmla="*/ 553 h 1228"/>
                  <a:gd name="T94" fmla="*/ 34 w 1227"/>
                  <a:gd name="T95" fmla="*/ 434 h 1228"/>
                  <a:gd name="T96" fmla="*/ 80 w 1227"/>
                  <a:gd name="T97" fmla="*/ 324 h 1228"/>
                  <a:gd name="T98" fmla="*/ 146 w 1227"/>
                  <a:gd name="T99" fmla="*/ 228 h 1228"/>
                  <a:gd name="T100" fmla="*/ 228 w 1227"/>
                  <a:gd name="T101" fmla="*/ 146 h 1228"/>
                  <a:gd name="T102" fmla="*/ 324 w 1227"/>
                  <a:gd name="T103" fmla="*/ 81 h 1228"/>
                  <a:gd name="T104" fmla="*/ 434 w 1227"/>
                  <a:gd name="T105" fmla="*/ 35 h 1228"/>
                  <a:gd name="T106" fmla="*/ 553 w 1227"/>
                  <a:gd name="T107" fmla="*/ 12 h 1228"/>
                  <a:gd name="T108" fmla="*/ 676 w 1227"/>
                  <a:gd name="T109" fmla="*/ 12 h 1228"/>
                  <a:gd name="T110" fmla="*/ 795 w 1227"/>
                  <a:gd name="T111" fmla="*/ 35 h 1228"/>
                  <a:gd name="T112" fmla="*/ 902 w 1227"/>
                  <a:gd name="T113" fmla="*/ 81 h 1228"/>
                  <a:gd name="T114" fmla="*/ 1000 w 1227"/>
                  <a:gd name="T115" fmla="*/ 146 h 1228"/>
                  <a:gd name="T116" fmla="*/ 1081 w 1227"/>
                  <a:gd name="T117" fmla="*/ 228 h 1228"/>
                  <a:gd name="T118" fmla="*/ 1146 w 1227"/>
                  <a:gd name="T119" fmla="*/ 324 h 1228"/>
                  <a:gd name="T120" fmla="*/ 1192 w 1227"/>
                  <a:gd name="T121" fmla="*/ 434 h 1228"/>
                  <a:gd name="T122" fmla="*/ 1217 w 1227"/>
                  <a:gd name="T123" fmla="*/ 553 h 122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227"/>
                  <a:gd name="T187" fmla="*/ 0 h 1228"/>
                  <a:gd name="T188" fmla="*/ 1227 w 1227"/>
                  <a:gd name="T189" fmla="*/ 1228 h 122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227" h="1228">
                    <a:moveTo>
                      <a:pt x="1227" y="614"/>
                    </a:moveTo>
                    <a:lnTo>
                      <a:pt x="1227" y="581"/>
                    </a:lnTo>
                    <a:lnTo>
                      <a:pt x="1225" y="551"/>
                    </a:lnTo>
                    <a:lnTo>
                      <a:pt x="1221" y="520"/>
                    </a:lnTo>
                    <a:lnTo>
                      <a:pt x="1215" y="489"/>
                    </a:lnTo>
                    <a:lnTo>
                      <a:pt x="1207" y="461"/>
                    </a:lnTo>
                    <a:lnTo>
                      <a:pt x="1200" y="432"/>
                    </a:lnTo>
                    <a:lnTo>
                      <a:pt x="1190" y="403"/>
                    </a:lnTo>
                    <a:lnTo>
                      <a:pt x="1179" y="374"/>
                    </a:lnTo>
                    <a:lnTo>
                      <a:pt x="1167" y="347"/>
                    </a:lnTo>
                    <a:lnTo>
                      <a:pt x="1154" y="320"/>
                    </a:lnTo>
                    <a:lnTo>
                      <a:pt x="1138" y="296"/>
                    </a:lnTo>
                    <a:lnTo>
                      <a:pt x="1123" y="271"/>
                    </a:lnTo>
                    <a:lnTo>
                      <a:pt x="1106" y="248"/>
                    </a:lnTo>
                    <a:lnTo>
                      <a:pt x="1086" y="223"/>
                    </a:lnTo>
                    <a:lnTo>
                      <a:pt x="1067" y="202"/>
                    </a:lnTo>
                    <a:lnTo>
                      <a:pt x="1048" y="180"/>
                    </a:lnTo>
                    <a:lnTo>
                      <a:pt x="1027" y="159"/>
                    </a:lnTo>
                    <a:lnTo>
                      <a:pt x="1004" y="140"/>
                    </a:lnTo>
                    <a:lnTo>
                      <a:pt x="981" y="123"/>
                    </a:lnTo>
                    <a:lnTo>
                      <a:pt x="956" y="106"/>
                    </a:lnTo>
                    <a:lnTo>
                      <a:pt x="931" y="88"/>
                    </a:lnTo>
                    <a:lnTo>
                      <a:pt x="906" y="75"/>
                    </a:lnTo>
                    <a:lnTo>
                      <a:pt x="879" y="61"/>
                    </a:lnTo>
                    <a:lnTo>
                      <a:pt x="852" y="48"/>
                    </a:lnTo>
                    <a:lnTo>
                      <a:pt x="825" y="38"/>
                    </a:lnTo>
                    <a:lnTo>
                      <a:pt x="797" y="27"/>
                    </a:lnTo>
                    <a:lnTo>
                      <a:pt x="768" y="19"/>
                    </a:lnTo>
                    <a:lnTo>
                      <a:pt x="737" y="13"/>
                    </a:lnTo>
                    <a:lnTo>
                      <a:pt x="706" y="8"/>
                    </a:lnTo>
                    <a:lnTo>
                      <a:pt x="676" y="4"/>
                    </a:lnTo>
                    <a:lnTo>
                      <a:pt x="645" y="2"/>
                    </a:lnTo>
                    <a:lnTo>
                      <a:pt x="614" y="0"/>
                    </a:lnTo>
                    <a:lnTo>
                      <a:pt x="582" y="2"/>
                    </a:lnTo>
                    <a:lnTo>
                      <a:pt x="551" y="4"/>
                    </a:lnTo>
                    <a:lnTo>
                      <a:pt x="520" y="8"/>
                    </a:lnTo>
                    <a:lnTo>
                      <a:pt x="489" y="13"/>
                    </a:lnTo>
                    <a:lnTo>
                      <a:pt x="461" y="19"/>
                    </a:lnTo>
                    <a:lnTo>
                      <a:pt x="432" y="27"/>
                    </a:lnTo>
                    <a:lnTo>
                      <a:pt x="403" y="38"/>
                    </a:lnTo>
                    <a:lnTo>
                      <a:pt x="374" y="48"/>
                    </a:lnTo>
                    <a:lnTo>
                      <a:pt x="347" y="61"/>
                    </a:lnTo>
                    <a:lnTo>
                      <a:pt x="320" y="75"/>
                    </a:lnTo>
                    <a:lnTo>
                      <a:pt x="296" y="88"/>
                    </a:lnTo>
                    <a:lnTo>
                      <a:pt x="271" y="106"/>
                    </a:lnTo>
                    <a:lnTo>
                      <a:pt x="248" y="123"/>
                    </a:lnTo>
                    <a:lnTo>
                      <a:pt x="224" y="140"/>
                    </a:lnTo>
                    <a:lnTo>
                      <a:pt x="201" y="159"/>
                    </a:lnTo>
                    <a:lnTo>
                      <a:pt x="180" y="180"/>
                    </a:lnTo>
                    <a:lnTo>
                      <a:pt x="159" y="202"/>
                    </a:lnTo>
                    <a:lnTo>
                      <a:pt x="140" y="223"/>
                    </a:lnTo>
                    <a:lnTo>
                      <a:pt x="123" y="248"/>
                    </a:lnTo>
                    <a:lnTo>
                      <a:pt x="105" y="271"/>
                    </a:lnTo>
                    <a:lnTo>
                      <a:pt x="90" y="296"/>
                    </a:lnTo>
                    <a:lnTo>
                      <a:pt x="75" y="320"/>
                    </a:lnTo>
                    <a:lnTo>
                      <a:pt x="61" y="347"/>
                    </a:lnTo>
                    <a:lnTo>
                      <a:pt x="48" y="374"/>
                    </a:lnTo>
                    <a:lnTo>
                      <a:pt x="38" y="403"/>
                    </a:lnTo>
                    <a:lnTo>
                      <a:pt x="29" y="432"/>
                    </a:lnTo>
                    <a:lnTo>
                      <a:pt x="19" y="461"/>
                    </a:lnTo>
                    <a:lnTo>
                      <a:pt x="13" y="489"/>
                    </a:lnTo>
                    <a:lnTo>
                      <a:pt x="8" y="520"/>
                    </a:lnTo>
                    <a:lnTo>
                      <a:pt x="4" y="551"/>
                    </a:lnTo>
                    <a:lnTo>
                      <a:pt x="2" y="581"/>
                    </a:lnTo>
                    <a:lnTo>
                      <a:pt x="0" y="614"/>
                    </a:lnTo>
                    <a:lnTo>
                      <a:pt x="2" y="656"/>
                    </a:lnTo>
                    <a:lnTo>
                      <a:pt x="6" y="698"/>
                    </a:lnTo>
                    <a:lnTo>
                      <a:pt x="13" y="741"/>
                    </a:lnTo>
                    <a:lnTo>
                      <a:pt x="23" y="781"/>
                    </a:lnTo>
                    <a:lnTo>
                      <a:pt x="36" y="819"/>
                    </a:lnTo>
                    <a:lnTo>
                      <a:pt x="52" y="858"/>
                    </a:lnTo>
                    <a:lnTo>
                      <a:pt x="69" y="894"/>
                    </a:lnTo>
                    <a:lnTo>
                      <a:pt x="88" y="929"/>
                    </a:lnTo>
                    <a:lnTo>
                      <a:pt x="109" y="963"/>
                    </a:lnTo>
                    <a:lnTo>
                      <a:pt x="134" y="996"/>
                    </a:lnTo>
                    <a:lnTo>
                      <a:pt x="159" y="1027"/>
                    </a:lnTo>
                    <a:lnTo>
                      <a:pt x="188" y="1055"/>
                    </a:lnTo>
                    <a:lnTo>
                      <a:pt x="217" y="1082"/>
                    </a:lnTo>
                    <a:lnTo>
                      <a:pt x="249" y="1107"/>
                    </a:lnTo>
                    <a:lnTo>
                      <a:pt x="282" y="1130"/>
                    </a:lnTo>
                    <a:lnTo>
                      <a:pt x="317" y="1151"/>
                    </a:lnTo>
                    <a:lnTo>
                      <a:pt x="340" y="1159"/>
                    </a:lnTo>
                    <a:lnTo>
                      <a:pt x="363" y="1169"/>
                    </a:lnTo>
                    <a:lnTo>
                      <a:pt x="382" y="1176"/>
                    </a:lnTo>
                    <a:lnTo>
                      <a:pt x="399" y="1184"/>
                    </a:lnTo>
                    <a:lnTo>
                      <a:pt x="418" y="1193"/>
                    </a:lnTo>
                    <a:lnTo>
                      <a:pt x="436" y="1201"/>
                    </a:lnTo>
                    <a:lnTo>
                      <a:pt x="480" y="1213"/>
                    </a:lnTo>
                    <a:lnTo>
                      <a:pt x="522" y="1220"/>
                    </a:lnTo>
                    <a:lnTo>
                      <a:pt x="568" y="1226"/>
                    </a:lnTo>
                    <a:lnTo>
                      <a:pt x="614" y="1228"/>
                    </a:lnTo>
                    <a:lnTo>
                      <a:pt x="639" y="1226"/>
                    </a:lnTo>
                    <a:lnTo>
                      <a:pt x="664" y="1226"/>
                    </a:lnTo>
                    <a:lnTo>
                      <a:pt x="689" y="1222"/>
                    </a:lnTo>
                    <a:lnTo>
                      <a:pt x="714" y="1218"/>
                    </a:lnTo>
                    <a:lnTo>
                      <a:pt x="739" y="1215"/>
                    </a:lnTo>
                    <a:lnTo>
                      <a:pt x="762" y="1209"/>
                    </a:lnTo>
                    <a:lnTo>
                      <a:pt x="785" y="1203"/>
                    </a:lnTo>
                    <a:lnTo>
                      <a:pt x="808" y="1195"/>
                    </a:lnTo>
                    <a:lnTo>
                      <a:pt x="854" y="1178"/>
                    </a:lnTo>
                    <a:lnTo>
                      <a:pt x="896" y="1159"/>
                    </a:lnTo>
                    <a:lnTo>
                      <a:pt x="939" y="1134"/>
                    </a:lnTo>
                    <a:lnTo>
                      <a:pt x="977" y="1107"/>
                    </a:lnTo>
                    <a:lnTo>
                      <a:pt x="985" y="1103"/>
                    </a:lnTo>
                    <a:lnTo>
                      <a:pt x="990" y="1098"/>
                    </a:lnTo>
                    <a:lnTo>
                      <a:pt x="1017" y="1076"/>
                    </a:lnTo>
                    <a:lnTo>
                      <a:pt x="1042" y="1053"/>
                    </a:lnTo>
                    <a:lnTo>
                      <a:pt x="1065" y="1028"/>
                    </a:lnTo>
                    <a:lnTo>
                      <a:pt x="1088" y="1002"/>
                    </a:lnTo>
                    <a:lnTo>
                      <a:pt x="1109" y="975"/>
                    </a:lnTo>
                    <a:lnTo>
                      <a:pt x="1129" y="948"/>
                    </a:lnTo>
                    <a:lnTo>
                      <a:pt x="1146" y="917"/>
                    </a:lnTo>
                    <a:lnTo>
                      <a:pt x="1163" y="886"/>
                    </a:lnTo>
                    <a:lnTo>
                      <a:pt x="1177" y="856"/>
                    </a:lnTo>
                    <a:lnTo>
                      <a:pt x="1190" y="823"/>
                    </a:lnTo>
                    <a:lnTo>
                      <a:pt x="1202" y="791"/>
                    </a:lnTo>
                    <a:lnTo>
                      <a:pt x="1211" y="756"/>
                    </a:lnTo>
                    <a:lnTo>
                      <a:pt x="1217" y="721"/>
                    </a:lnTo>
                    <a:lnTo>
                      <a:pt x="1223" y="687"/>
                    </a:lnTo>
                    <a:lnTo>
                      <a:pt x="1227" y="650"/>
                    </a:lnTo>
                    <a:lnTo>
                      <a:pt x="1227" y="614"/>
                    </a:lnTo>
                    <a:close/>
                    <a:moveTo>
                      <a:pt x="1219" y="614"/>
                    </a:moveTo>
                    <a:lnTo>
                      <a:pt x="1219" y="645"/>
                    </a:lnTo>
                    <a:lnTo>
                      <a:pt x="1217" y="675"/>
                    </a:lnTo>
                    <a:lnTo>
                      <a:pt x="1213" y="706"/>
                    </a:lnTo>
                    <a:lnTo>
                      <a:pt x="1207" y="735"/>
                    </a:lnTo>
                    <a:lnTo>
                      <a:pt x="1200" y="766"/>
                    </a:lnTo>
                    <a:lnTo>
                      <a:pt x="1192" y="794"/>
                    </a:lnTo>
                    <a:lnTo>
                      <a:pt x="1182" y="821"/>
                    </a:lnTo>
                    <a:lnTo>
                      <a:pt x="1173" y="850"/>
                    </a:lnTo>
                    <a:lnTo>
                      <a:pt x="1159" y="877"/>
                    </a:lnTo>
                    <a:lnTo>
                      <a:pt x="1146" y="902"/>
                    </a:lnTo>
                    <a:lnTo>
                      <a:pt x="1133" y="929"/>
                    </a:lnTo>
                    <a:lnTo>
                      <a:pt x="1117" y="952"/>
                    </a:lnTo>
                    <a:lnTo>
                      <a:pt x="1100" y="977"/>
                    </a:lnTo>
                    <a:lnTo>
                      <a:pt x="1081" y="1000"/>
                    </a:lnTo>
                    <a:lnTo>
                      <a:pt x="1061" y="1021"/>
                    </a:lnTo>
                    <a:lnTo>
                      <a:pt x="1042" y="1042"/>
                    </a:lnTo>
                    <a:lnTo>
                      <a:pt x="1021" y="1063"/>
                    </a:lnTo>
                    <a:lnTo>
                      <a:pt x="1000" y="1082"/>
                    </a:lnTo>
                    <a:lnTo>
                      <a:pt x="977" y="1099"/>
                    </a:lnTo>
                    <a:lnTo>
                      <a:pt x="952" y="1117"/>
                    </a:lnTo>
                    <a:lnTo>
                      <a:pt x="927" y="1132"/>
                    </a:lnTo>
                    <a:lnTo>
                      <a:pt x="902" y="1147"/>
                    </a:lnTo>
                    <a:lnTo>
                      <a:pt x="877" y="1161"/>
                    </a:lnTo>
                    <a:lnTo>
                      <a:pt x="850" y="1172"/>
                    </a:lnTo>
                    <a:lnTo>
                      <a:pt x="822" y="1184"/>
                    </a:lnTo>
                    <a:lnTo>
                      <a:pt x="795" y="1192"/>
                    </a:lnTo>
                    <a:lnTo>
                      <a:pt x="766" y="1201"/>
                    </a:lnTo>
                    <a:lnTo>
                      <a:pt x="735" y="1207"/>
                    </a:lnTo>
                    <a:lnTo>
                      <a:pt x="706" y="1213"/>
                    </a:lnTo>
                    <a:lnTo>
                      <a:pt x="676" y="1217"/>
                    </a:lnTo>
                    <a:lnTo>
                      <a:pt x="645" y="1218"/>
                    </a:lnTo>
                    <a:lnTo>
                      <a:pt x="614" y="1220"/>
                    </a:lnTo>
                    <a:lnTo>
                      <a:pt x="583" y="1218"/>
                    </a:lnTo>
                    <a:lnTo>
                      <a:pt x="553" y="1217"/>
                    </a:lnTo>
                    <a:lnTo>
                      <a:pt x="522" y="1213"/>
                    </a:lnTo>
                    <a:lnTo>
                      <a:pt x="491" y="1207"/>
                    </a:lnTo>
                    <a:lnTo>
                      <a:pt x="463" y="1201"/>
                    </a:lnTo>
                    <a:lnTo>
                      <a:pt x="434" y="1192"/>
                    </a:lnTo>
                    <a:lnTo>
                      <a:pt x="405" y="1184"/>
                    </a:lnTo>
                    <a:lnTo>
                      <a:pt x="378" y="1172"/>
                    </a:lnTo>
                    <a:lnTo>
                      <a:pt x="351" y="1161"/>
                    </a:lnTo>
                    <a:lnTo>
                      <a:pt x="324" y="1147"/>
                    </a:lnTo>
                    <a:lnTo>
                      <a:pt x="299" y="1132"/>
                    </a:lnTo>
                    <a:lnTo>
                      <a:pt x="274" y="1117"/>
                    </a:lnTo>
                    <a:lnTo>
                      <a:pt x="251" y="1099"/>
                    </a:lnTo>
                    <a:lnTo>
                      <a:pt x="228" y="1082"/>
                    </a:lnTo>
                    <a:lnTo>
                      <a:pt x="207" y="1063"/>
                    </a:lnTo>
                    <a:lnTo>
                      <a:pt x="186" y="1042"/>
                    </a:lnTo>
                    <a:lnTo>
                      <a:pt x="165" y="1021"/>
                    </a:lnTo>
                    <a:lnTo>
                      <a:pt x="146" y="1000"/>
                    </a:lnTo>
                    <a:lnTo>
                      <a:pt x="128" y="977"/>
                    </a:lnTo>
                    <a:lnTo>
                      <a:pt x="111" y="952"/>
                    </a:lnTo>
                    <a:lnTo>
                      <a:pt x="96" y="929"/>
                    </a:lnTo>
                    <a:lnTo>
                      <a:pt x="80" y="902"/>
                    </a:lnTo>
                    <a:lnTo>
                      <a:pt x="67" y="877"/>
                    </a:lnTo>
                    <a:lnTo>
                      <a:pt x="56" y="850"/>
                    </a:lnTo>
                    <a:lnTo>
                      <a:pt x="44" y="821"/>
                    </a:lnTo>
                    <a:lnTo>
                      <a:pt x="34" y="794"/>
                    </a:lnTo>
                    <a:lnTo>
                      <a:pt x="27" y="766"/>
                    </a:lnTo>
                    <a:lnTo>
                      <a:pt x="21" y="735"/>
                    </a:lnTo>
                    <a:lnTo>
                      <a:pt x="15" y="706"/>
                    </a:lnTo>
                    <a:lnTo>
                      <a:pt x="11" y="675"/>
                    </a:lnTo>
                    <a:lnTo>
                      <a:pt x="9" y="645"/>
                    </a:lnTo>
                    <a:lnTo>
                      <a:pt x="8" y="614"/>
                    </a:lnTo>
                    <a:lnTo>
                      <a:pt x="9" y="583"/>
                    </a:lnTo>
                    <a:lnTo>
                      <a:pt x="11" y="553"/>
                    </a:lnTo>
                    <a:lnTo>
                      <a:pt x="15" y="522"/>
                    </a:lnTo>
                    <a:lnTo>
                      <a:pt x="21" y="491"/>
                    </a:lnTo>
                    <a:lnTo>
                      <a:pt x="27" y="462"/>
                    </a:lnTo>
                    <a:lnTo>
                      <a:pt x="34" y="434"/>
                    </a:lnTo>
                    <a:lnTo>
                      <a:pt x="44" y="405"/>
                    </a:lnTo>
                    <a:lnTo>
                      <a:pt x="56" y="378"/>
                    </a:lnTo>
                    <a:lnTo>
                      <a:pt x="67" y="351"/>
                    </a:lnTo>
                    <a:lnTo>
                      <a:pt x="80" y="324"/>
                    </a:lnTo>
                    <a:lnTo>
                      <a:pt x="96" y="299"/>
                    </a:lnTo>
                    <a:lnTo>
                      <a:pt x="111" y="274"/>
                    </a:lnTo>
                    <a:lnTo>
                      <a:pt x="128" y="251"/>
                    </a:lnTo>
                    <a:lnTo>
                      <a:pt x="146" y="228"/>
                    </a:lnTo>
                    <a:lnTo>
                      <a:pt x="165" y="205"/>
                    </a:lnTo>
                    <a:lnTo>
                      <a:pt x="186" y="184"/>
                    </a:lnTo>
                    <a:lnTo>
                      <a:pt x="207" y="165"/>
                    </a:lnTo>
                    <a:lnTo>
                      <a:pt x="228" y="146"/>
                    </a:lnTo>
                    <a:lnTo>
                      <a:pt x="251" y="129"/>
                    </a:lnTo>
                    <a:lnTo>
                      <a:pt x="274" y="111"/>
                    </a:lnTo>
                    <a:lnTo>
                      <a:pt x="299" y="96"/>
                    </a:lnTo>
                    <a:lnTo>
                      <a:pt x="324" y="81"/>
                    </a:lnTo>
                    <a:lnTo>
                      <a:pt x="351" y="67"/>
                    </a:lnTo>
                    <a:lnTo>
                      <a:pt x="378" y="56"/>
                    </a:lnTo>
                    <a:lnTo>
                      <a:pt x="405" y="44"/>
                    </a:lnTo>
                    <a:lnTo>
                      <a:pt x="434" y="35"/>
                    </a:lnTo>
                    <a:lnTo>
                      <a:pt x="463" y="27"/>
                    </a:lnTo>
                    <a:lnTo>
                      <a:pt x="491" y="19"/>
                    </a:lnTo>
                    <a:lnTo>
                      <a:pt x="522" y="15"/>
                    </a:lnTo>
                    <a:lnTo>
                      <a:pt x="553" y="12"/>
                    </a:lnTo>
                    <a:lnTo>
                      <a:pt x="583" y="8"/>
                    </a:lnTo>
                    <a:lnTo>
                      <a:pt x="614" y="8"/>
                    </a:lnTo>
                    <a:lnTo>
                      <a:pt x="645" y="8"/>
                    </a:lnTo>
                    <a:lnTo>
                      <a:pt x="676" y="12"/>
                    </a:lnTo>
                    <a:lnTo>
                      <a:pt x="706" y="15"/>
                    </a:lnTo>
                    <a:lnTo>
                      <a:pt x="735" y="19"/>
                    </a:lnTo>
                    <a:lnTo>
                      <a:pt x="766" y="27"/>
                    </a:lnTo>
                    <a:lnTo>
                      <a:pt x="795" y="35"/>
                    </a:lnTo>
                    <a:lnTo>
                      <a:pt x="822" y="44"/>
                    </a:lnTo>
                    <a:lnTo>
                      <a:pt x="850" y="56"/>
                    </a:lnTo>
                    <a:lnTo>
                      <a:pt x="877" y="67"/>
                    </a:lnTo>
                    <a:lnTo>
                      <a:pt x="902" y="81"/>
                    </a:lnTo>
                    <a:lnTo>
                      <a:pt x="927" y="96"/>
                    </a:lnTo>
                    <a:lnTo>
                      <a:pt x="952" y="111"/>
                    </a:lnTo>
                    <a:lnTo>
                      <a:pt x="977" y="129"/>
                    </a:lnTo>
                    <a:lnTo>
                      <a:pt x="1000" y="146"/>
                    </a:lnTo>
                    <a:lnTo>
                      <a:pt x="1021" y="165"/>
                    </a:lnTo>
                    <a:lnTo>
                      <a:pt x="1042" y="184"/>
                    </a:lnTo>
                    <a:lnTo>
                      <a:pt x="1061" y="205"/>
                    </a:lnTo>
                    <a:lnTo>
                      <a:pt x="1081" y="228"/>
                    </a:lnTo>
                    <a:lnTo>
                      <a:pt x="1100" y="251"/>
                    </a:lnTo>
                    <a:lnTo>
                      <a:pt x="1117" y="274"/>
                    </a:lnTo>
                    <a:lnTo>
                      <a:pt x="1133" y="299"/>
                    </a:lnTo>
                    <a:lnTo>
                      <a:pt x="1146" y="324"/>
                    </a:lnTo>
                    <a:lnTo>
                      <a:pt x="1159" y="351"/>
                    </a:lnTo>
                    <a:lnTo>
                      <a:pt x="1173" y="378"/>
                    </a:lnTo>
                    <a:lnTo>
                      <a:pt x="1182" y="405"/>
                    </a:lnTo>
                    <a:lnTo>
                      <a:pt x="1192" y="434"/>
                    </a:lnTo>
                    <a:lnTo>
                      <a:pt x="1200" y="462"/>
                    </a:lnTo>
                    <a:lnTo>
                      <a:pt x="1207" y="491"/>
                    </a:lnTo>
                    <a:lnTo>
                      <a:pt x="1213" y="522"/>
                    </a:lnTo>
                    <a:lnTo>
                      <a:pt x="1217" y="553"/>
                    </a:lnTo>
                    <a:lnTo>
                      <a:pt x="1219" y="583"/>
                    </a:lnTo>
                    <a:lnTo>
                      <a:pt x="1219" y="614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3" name="Freeform 1301">
                <a:extLst>
                  <a:ext uri="{FF2B5EF4-FFF2-40B4-BE49-F238E27FC236}">
                    <a16:creationId xmlns:a16="http://schemas.microsoft.com/office/drawing/2014/main" id="{0A015079-3A3B-4234-9E7C-85DFFED954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6" y="1779"/>
                <a:ext cx="1219" cy="1220"/>
              </a:xfrm>
              <a:custGeom>
                <a:avLst/>
                <a:gdLst>
                  <a:gd name="T0" fmla="*/ 1213 w 1219"/>
                  <a:gd name="T1" fmla="*/ 516 h 1220"/>
                  <a:gd name="T2" fmla="*/ 1182 w 1219"/>
                  <a:gd name="T3" fmla="*/ 401 h 1220"/>
                  <a:gd name="T4" fmla="*/ 1130 w 1219"/>
                  <a:gd name="T5" fmla="*/ 293 h 1220"/>
                  <a:gd name="T6" fmla="*/ 1061 w 1219"/>
                  <a:gd name="T7" fmla="*/ 199 h 1220"/>
                  <a:gd name="T8" fmla="*/ 975 w 1219"/>
                  <a:gd name="T9" fmla="*/ 121 h 1220"/>
                  <a:gd name="T10" fmla="*/ 873 w 1219"/>
                  <a:gd name="T11" fmla="*/ 59 h 1220"/>
                  <a:gd name="T12" fmla="*/ 762 w 1219"/>
                  <a:gd name="T13" fmla="*/ 19 h 1220"/>
                  <a:gd name="T14" fmla="*/ 641 w 1219"/>
                  <a:gd name="T15" fmla="*/ 0 h 1220"/>
                  <a:gd name="T16" fmla="*/ 516 w 1219"/>
                  <a:gd name="T17" fmla="*/ 8 h 1220"/>
                  <a:gd name="T18" fmla="*/ 401 w 1219"/>
                  <a:gd name="T19" fmla="*/ 36 h 1220"/>
                  <a:gd name="T20" fmla="*/ 293 w 1219"/>
                  <a:gd name="T21" fmla="*/ 88 h 1220"/>
                  <a:gd name="T22" fmla="*/ 199 w 1219"/>
                  <a:gd name="T23" fmla="*/ 159 h 1220"/>
                  <a:gd name="T24" fmla="*/ 121 w 1219"/>
                  <a:gd name="T25" fmla="*/ 245 h 1220"/>
                  <a:gd name="T26" fmla="*/ 61 w 1219"/>
                  <a:gd name="T27" fmla="*/ 345 h 1220"/>
                  <a:gd name="T28" fmla="*/ 19 w 1219"/>
                  <a:gd name="T29" fmla="*/ 457 h 1220"/>
                  <a:gd name="T30" fmla="*/ 2 w 1219"/>
                  <a:gd name="T31" fmla="*/ 577 h 1220"/>
                  <a:gd name="T32" fmla="*/ 15 w 1219"/>
                  <a:gd name="T33" fmla="*/ 741 h 1220"/>
                  <a:gd name="T34" fmla="*/ 73 w 1219"/>
                  <a:gd name="T35" fmla="*/ 900 h 1220"/>
                  <a:gd name="T36" fmla="*/ 172 w 1219"/>
                  <a:gd name="T37" fmla="*/ 1034 h 1220"/>
                  <a:gd name="T38" fmla="*/ 305 w 1219"/>
                  <a:gd name="T39" fmla="*/ 1138 h 1220"/>
                  <a:gd name="T40" fmla="*/ 380 w 1219"/>
                  <a:gd name="T41" fmla="*/ 1172 h 1220"/>
                  <a:gd name="T42" fmla="*/ 476 w 1219"/>
                  <a:gd name="T43" fmla="*/ 1205 h 1220"/>
                  <a:gd name="T44" fmla="*/ 581 w 1219"/>
                  <a:gd name="T45" fmla="*/ 1218 h 1220"/>
                  <a:gd name="T46" fmla="*/ 702 w 1219"/>
                  <a:gd name="T47" fmla="*/ 1213 h 1220"/>
                  <a:gd name="T48" fmla="*/ 819 w 1219"/>
                  <a:gd name="T49" fmla="*/ 1182 h 1220"/>
                  <a:gd name="T50" fmla="*/ 925 w 1219"/>
                  <a:gd name="T51" fmla="*/ 1132 h 1220"/>
                  <a:gd name="T52" fmla="*/ 1019 w 1219"/>
                  <a:gd name="T53" fmla="*/ 1061 h 1220"/>
                  <a:gd name="T54" fmla="*/ 1098 w 1219"/>
                  <a:gd name="T55" fmla="*/ 975 h 1220"/>
                  <a:gd name="T56" fmla="*/ 1159 w 1219"/>
                  <a:gd name="T57" fmla="*/ 875 h 1220"/>
                  <a:gd name="T58" fmla="*/ 1200 w 1219"/>
                  <a:gd name="T59" fmla="*/ 762 h 1220"/>
                  <a:gd name="T60" fmla="*/ 1219 w 1219"/>
                  <a:gd name="T61" fmla="*/ 641 h 1220"/>
                  <a:gd name="T62" fmla="*/ 1209 w 1219"/>
                  <a:gd name="T63" fmla="*/ 671 h 1220"/>
                  <a:gd name="T64" fmla="*/ 1184 w 1219"/>
                  <a:gd name="T65" fmla="*/ 788 h 1220"/>
                  <a:gd name="T66" fmla="*/ 1140 w 1219"/>
                  <a:gd name="T67" fmla="*/ 896 h 1220"/>
                  <a:gd name="T68" fmla="*/ 1075 w 1219"/>
                  <a:gd name="T69" fmla="*/ 994 h 1220"/>
                  <a:gd name="T70" fmla="*/ 992 w 1219"/>
                  <a:gd name="T71" fmla="*/ 1074 h 1220"/>
                  <a:gd name="T72" fmla="*/ 896 w 1219"/>
                  <a:gd name="T73" fmla="*/ 1140 h 1220"/>
                  <a:gd name="T74" fmla="*/ 789 w 1219"/>
                  <a:gd name="T75" fmla="*/ 1186 h 1220"/>
                  <a:gd name="T76" fmla="*/ 672 w 1219"/>
                  <a:gd name="T77" fmla="*/ 1209 h 1220"/>
                  <a:gd name="T78" fmla="*/ 549 w 1219"/>
                  <a:gd name="T79" fmla="*/ 1209 h 1220"/>
                  <a:gd name="T80" fmla="*/ 430 w 1219"/>
                  <a:gd name="T81" fmla="*/ 1186 h 1220"/>
                  <a:gd name="T82" fmla="*/ 322 w 1219"/>
                  <a:gd name="T83" fmla="*/ 1140 h 1220"/>
                  <a:gd name="T84" fmla="*/ 226 w 1219"/>
                  <a:gd name="T85" fmla="*/ 1074 h 1220"/>
                  <a:gd name="T86" fmla="*/ 146 w 1219"/>
                  <a:gd name="T87" fmla="*/ 994 h 1220"/>
                  <a:gd name="T88" fmla="*/ 80 w 1219"/>
                  <a:gd name="T89" fmla="*/ 896 h 1220"/>
                  <a:gd name="T90" fmla="*/ 34 w 1219"/>
                  <a:gd name="T91" fmla="*/ 788 h 1220"/>
                  <a:gd name="T92" fmla="*/ 11 w 1219"/>
                  <a:gd name="T93" fmla="*/ 671 h 1220"/>
                  <a:gd name="T94" fmla="*/ 11 w 1219"/>
                  <a:gd name="T95" fmla="*/ 549 h 1220"/>
                  <a:gd name="T96" fmla="*/ 34 w 1219"/>
                  <a:gd name="T97" fmla="*/ 430 h 1220"/>
                  <a:gd name="T98" fmla="*/ 80 w 1219"/>
                  <a:gd name="T99" fmla="*/ 322 h 1220"/>
                  <a:gd name="T100" fmla="*/ 146 w 1219"/>
                  <a:gd name="T101" fmla="*/ 226 h 1220"/>
                  <a:gd name="T102" fmla="*/ 226 w 1219"/>
                  <a:gd name="T103" fmla="*/ 146 h 1220"/>
                  <a:gd name="T104" fmla="*/ 322 w 1219"/>
                  <a:gd name="T105" fmla="*/ 80 h 1220"/>
                  <a:gd name="T106" fmla="*/ 430 w 1219"/>
                  <a:gd name="T107" fmla="*/ 34 h 1220"/>
                  <a:gd name="T108" fmla="*/ 549 w 1219"/>
                  <a:gd name="T109" fmla="*/ 11 h 1220"/>
                  <a:gd name="T110" fmla="*/ 672 w 1219"/>
                  <a:gd name="T111" fmla="*/ 11 h 1220"/>
                  <a:gd name="T112" fmla="*/ 789 w 1219"/>
                  <a:gd name="T113" fmla="*/ 34 h 1220"/>
                  <a:gd name="T114" fmla="*/ 896 w 1219"/>
                  <a:gd name="T115" fmla="*/ 80 h 1220"/>
                  <a:gd name="T116" fmla="*/ 992 w 1219"/>
                  <a:gd name="T117" fmla="*/ 146 h 1220"/>
                  <a:gd name="T118" fmla="*/ 1075 w 1219"/>
                  <a:gd name="T119" fmla="*/ 226 h 1220"/>
                  <a:gd name="T120" fmla="*/ 1140 w 1219"/>
                  <a:gd name="T121" fmla="*/ 322 h 1220"/>
                  <a:gd name="T122" fmla="*/ 1184 w 1219"/>
                  <a:gd name="T123" fmla="*/ 430 h 1220"/>
                  <a:gd name="T124" fmla="*/ 1209 w 1219"/>
                  <a:gd name="T125" fmla="*/ 549 h 12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19"/>
                  <a:gd name="T190" fmla="*/ 0 h 1220"/>
                  <a:gd name="T191" fmla="*/ 1219 w 1219"/>
                  <a:gd name="T192" fmla="*/ 1220 h 122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19" h="1220">
                    <a:moveTo>
                      <a:pt x="1219" y="610"/>
                    </a:moveTo>
                    <a:lnTo>
                      <a:pt x="1219" y="577"/>
                    </a:lnTo>
                    <a:lnTo>
                      <a:pt x="1217" y="547"/>
                    </a:lnTo>
                    <a:lnTo>
                      <a:pt x="1213" y="516"/>
                    </a:lnTo>
                    <a:lnTo>
                      <a:pt x="1207" y="487"/>
                    </a:lnTo>
                    <a:lnTo>
                      <a:pt x="1200" y="457"/>
                    </a:lnTo>
                    <a:lnTo>
                      <a:pt x="1192" y="428"/>
                    </a:lnTo>
                    <a:lnTo>
                      <a:pt x="1182" y="401"/>
                    </a:lnTo>
                    <a:lnTo>
                      <a:pt x="1171" y="372"/>
                    </a:lnTo>
                    <a:lnTo>
                      <a:pt x="1159" y="345"/>
                    </a:lnTo>
                    <a:lnTo>
                      <a:pt x="1146" y="318"/>
                    </a:lnTo>
                    <a:lnTo>
                      <a:pt x="1130" y="293"/>
                    </a:lnTo>
                    <a:lnTo>
                      <a:pt x="1115" y="269"/>
                    </a:lnTo>
                    <a:lnTo>
                      <a:pt x="1098" y="245"/>
                    </a:lnTo>
                    <a:lnTo>
                      <a:pt x="1081" y="222"/>
                    </a:lnTo>
                    <a:lnTo>
                      <a:pt x="1061" y="199"/>
                    </a:lnTo>
                    <a:lnTo>
                      <a:pt x="1040" y="178"/>
                    </a:lnTo>
                    <a:lnTo>
                      <a:pt x="1019" y="159"/>
                    </a:lnTo>
                    <a:lnTo>
                      <a:pt x="998" y="140"/>
                    </a:lnTo>
                    <a:lnTo>
                      <a:pt x="975" y="121"/>
                    </a:lnTo>
                    <a:lnTo>
                      <a:pt x="950" y="103"/>
                    </a:lnTo>
                    <a:lnTo>
                      <a:pt x="925" y="88"/>
                    </a:lnTo>
                    <a:lnTo>
                      <a:pt x="900" y="73"/>
                    </a:lnTo>
                    <a:lnTo>
                      <a:pt x="873" y="59"/>
                    </a:lnTo>
                    <a:lnTo>
                      <a:pt x="846" y="48"/>
                    </a:lnTo>
                    <a:lnTo>
                      <a:pt x="819" y="36"/>
                    </a:lnTo>
                    <a:lnTo>
                      <a:pt x="791" y="27"/>
                    </a:lnTo>
                    <a:lnTo>
                      <a:pt x="762" y="19"/>
                    </a:lnTo>
                    <a:lnTo>
                      <a:pt x="733" y="11"/>
                    </a:lnTo>
                    <a:lnTo>
                      <a:pt x="702" y="8"/>
                    </a:lnTo>
                    <a:lnTo>
                      <a:pt x="672" y="4"/>
                    </a:lnTo>
                    <a:lnTo>
                      <a:pt x="641" y="0"/>
                    </a:lnTo>
                    <a:lnTo>
                      <a:pt x="610" y="0"/>
                    </a:lnTo>
                    <a:lnTo>
                      <a:pt x="578" y="0"/>
                    </a:lnTo>
                    <a:lnTo>
                      <a:pt x="547" y="4"/>
                    </a:lnTo>
                    <a:lnTo>
                      <a:pt x="516" y="8"/>
                    </a:lnTo>
                    <a:lnTo>
                      <a:pt x="487" y="11"/>
                    </a:lnTo>
                    <a:lnTo>
                      <a:pt x="457" y="19"/>
                    </a:lnTo>
                    <a:lnTo>
                      <a:pt x="428" y="27"/>
                    </a:lnTo>
                    <a:lnTo>
                      <a:pt x="401" y="36"/>
                    </a:lnTo>
                    <a:lnTo>
                      <a:pt x="372" y="48"/>
                    </a:lnTo>
                    <a:lnTo>
                      <a:pt x="345" y="59"/>
                    </a:lnTo>
                    <a:lnTo>
                      <a:pt x="318" y="73"/>
                    </a:lnTo>
                    <a:lnTo>
                      <a:pt x="293" y="88"/>
                    </a:lnTo>
                    <a:lnTo>
                      <a:pt x="268" y="103"/>
                    </a:lnTo>
                    <a:lnTo>
                      <a:pt x="245" y="121"/>
                    </a:lnTo>
                    <a:lnTo>
                      <a:pt x="222" y="140"/>
                    </a:lnTo>
                    <a:lnTo>
                      <a:pt x="199" y="159"/>
                    </a:lnTo>
                    <a:lnTo>
                      <a:pt x="178" y="178"/>
                    </a:lnTo>
                    <a:lnTo>
                      <a:pt x="159" y="199"/>
                    </a:lnTo>
                    <a:lnTo>
                      <a:pt x="140" y="222"/>
                    </a:lnTo>
                    <a:lnTo>
                      <a:pt x="121" y="245"/>
                    </a:lnTo>
                    <a:lnTo>
                      <a:pt x="103" y="269"/>
                    </a:lnTo>
                    <a:lnTo>
                      <a:pt x="88" y="293"/>
                    </a:lnTo>
                    <a:lnTo>
                      <a:pt x="75" y="318"/>
                    </a:lnTo>
                    <a:lnTo>
                      <a:pt x="61" y="345"/>
                    </a:lnTo>
                    <a:lnTo>
                      <a:pt x="48" y="372"/>
                    </a:lnTo>
                    <a:lnTo>
                      <a:pt x="36" y="401"/>
                    </a:lnTo>
                    <a:lnTo>
                      <a:pt x="27" y="428"/>
                    </a:lnTo>
                    <a:lnTo>
                      <a:pt x="19" y="457"/>
                    </a:lnTo>
                    <a:lnTo>
                      <a:pt x="13" y="487"/>
                    </a:lnTo>
                    <a:lnTo>
                      <a:pt x="7" y="516"/>
                    </a:lnTo>
                    <a:lnTo>
                      <a:pt x="4" y="547"/>
                    </a:lnTo>
                    <a:lnTo>
                      <a:pt x="2" y="577"/>
                    </a:lnTo>
                    <a:lnTo>
                      <a:pt x="0" y="610"/>
                    </a:lnTo>
                    <a:lnTo>
                      <a:pt x="2" y="654"/>
                    </a:lnTo>
                    <a:lnTo>
                      <a:pt x="7" y="698"/>
                    </a:lnTo>
                    <a:lnTo>
                      <a:pt x="15" y="741"/>
                    </a:lnTo>
                    <a:lnTo>
                      <a:pt x="25" y="783"/>
                    </a:lnTo>
                    <a:lnTo>
                      <a:pt x="38" y="823"/>
                    </a:lnTo>
                    <a:lnTo>
                      <a:pt x="55" y="863"/>
                    </a:lnTo>
                    <a:lnTo>
                      <a:pt x="73" y="900"/>
                    </a:lnTo>
                    <a:lnTo>
                      <a:pt x="96" y="936"/>
                    </a:lnTo>
                    <a:lnTo>
                      <a:pt x="119" y="971"/>
                    </a:lnTo>
                    <a:lnTo>
                      <a:pt x="144" y="1003"/>
                    </a:lnTo>
                    <a:lnTo>
                      <a:pt x="172" y="1034"/>
                    </a:lnTo>
                    <a:lnTo>
                      <a:pt x="203" y="1063"/>
                    </a:lnTo>
                    <a:lnTo>
                      <a:pt x="234" y="1090"/>
                    </a:lnTo>
                    <a:lnTo>
                      <a:pt x="268" y="1115"/>
                    </a:lnTo>
                    <a:lnTo>
                      <a:pt x="305" y="1138"/>
                    </a:lnTo>
                    <a:lnTo>
                      <a:pt x="341" y="1157"/>
                    </a:lnTo>
                    <a:lnTo>
                      <a:pt x="351" y="1161"/>
                    </a:lnTo>
                    <a:lnTo>
                      <a:pt x="359" y="1165"/>
                    </a:lnTo>
                    <a:lnTo>
                      <a:pt x="380" y="1172"/>
                    </a:lnTo>
                    <a:lnTo>
                      <a:pt x="401" y="1182"/>
                    </a:lnTo>
                    <a:lnTo>
                      <a:pt x="426" y="1191"/>
                    </a:lnTo>
                    <a:lnTo>
                      <a:pt x="451" y="1199"/>
                    </a:lnTo>
                    <a:lnTo>
                      <a:pt x="476" y="1205"/>
                    </a:lnTo>
                    <a:lnTo>
                      <a:pt x="503" y="1211"/>
                    </a:lnTo>
                    <a:lnTo>
                      <a:pt x="528" y="1214"/>
                    </a:lnTo>
                    <a:lnTo>
                      <a:pt x="555" y="1216"/>
                    </a:lnTo>
                    <a:lnTo>
                      <a:pt x="581" y="1218"/>
                    </a:lnTo>
                    <a:lnTo>
                      <a:pt x="610" y="1220"/>
                    </a:lnTo>
                    <a:lnTo>
                      <a:pt x="641" y="1218"/>
                    </a:lnTo>
                    <a:lnTo>
                      <a:pt x="672" y="1216"/>
                    </a:lnTo>
                    <a:lnTo>
                      <a:pt x="702" y="1213"/>
                    </a:lnTo>
                    <a:lnTo>
                      <a:pt x="733" y="1207"/>
                    </a:lnTo>
                    <a:lnTo>
                      <a:pt x="762" y="1201"/>
                    </a:lnTo>
                    <a:lnTo>
                      <a:pt x="791" y="1191"/>
                    </a:lnTo>
                    <a:lnTo>
                      <a:pt x="819" y="1182"/>
                    </a:lnTo>
                    <a:lnTo>
                      <a:pt x="846" y="1172"/>
                    </a:lnTo>
                    <a:lnTo>
                      <a:pt x="873" y="1159"/>
                    </a:lnTo>
                    <a:lnTo>
                      <a:pt x="900" y="1145"/>
                    </a:lnTo>
                    <a:lnTo>
                      <a:pt x="925" y="1132"/>
                    </a:lnTo>
                    <a:lnTo>
                      <a:pt x="950" y="1115"/>
                    </a:lnTo>
                    <a:lnTo>
                      <a:pt x="975" y="1097"/>
                    </a:lnTo>
                    <a:lnTo>
                      <a:pt x="998" y="1080"/>
                    </a:lnTo>
                    <a:lnTo>
                      <a:pt x="1019" y="1061"/>
                    </a:lnTo>
                    <a:lnTo>
                      <a:pt x="1040" y="1042"/>
                    </a:lnTo>
                    <a:lnTo>
                      <a:pt x="1061" y="1021"/>
                    </a:lnTo>
                    <a:lnTo>
                      <a:pt x="1081" y="998"/>
                    </a:lnTo>
                    <a:lnTo>
                      <a:pt x="1098" y="975"/>
                    </a:lnTo>
                    <a:lnTo>
                      <a:pt x="1115" y="952"/>
                    </a:lnTo>
                    <a:lnTo>
                      <a:pt x="1130" y="927"/>
                    </a:lnTo>
                    <a:lnTo>
                      <a:pt x="1146" y="900"/>
                    </a:lnTo>
                    <a:lnTo>
                      <a:pt x="1159" y="875"/>
                    </a:lnTo>
                    <a:lnTo>
                      <a:pt x="1171" y="848"/>
                    </a:lnTo>
                    <a:lnTo>
                      <a:pt x="1182" y="819"/>
                    </a:lnTo>
                    <a:lnTo>
                      <a:pt x="1192" y="790"/>
                    </a:lnTo>
                    <a:lnTo>
                      <a:pt x="1200" y="762"/>
                    </a:lnTo>
                    <a:lnTo>
                      <a:pt x="1207" y="733"/>
                    </a:lnTo>
                    <a:lnTo>
                      <a:pt x="1213" y="702"/>
                    </a:lnTo>
                    <a:lnTo>
                      <a:pt x="1217" y="671"/>
                    </a:lnTo>
                    <a:lnTo>
                      <a:pt x="1219" y="641"/>
                    </a:lnTo>
                    <a:lnTo>
                      <a:pt x="1219" y="610"/>
                    </a:lnTo>
                    <a:close/>
                    <a:moveTo>
                      <a:pt x="1211" y="610"/>
                    </a:moveTo>
                    <a:lnTo>
                      <a:pt x="1211" y="641"/>
                    </a:lnTo>
                    <a:lnTo>
                      <a:pt x="1209" y="671"/>
                    </a:lnTo>
                    <a:lnTo>
                      <a:pt x="1205" y="702"/>
                    </a:lnTo>
                    <a:lnTo>
                      <a:pt x="1200" y="731"/>
                    </a:lnTo>
                    <a:lnTo>
                      <a:pt x="1194" y="760"/>
                    </a:lnTo>
                    <a:lnTo>
                      <a:pt x="1184" y="788"/>
                    </a:lnTo>
                    <a:lnTo>
                      <a:pt x="1175" y="817"/>
                    </a:lnTo>
                    <a:lnTo>
                      <a:pt x="1165" y="844"/>
                    </a:lnTo>
                    <a:lnTo>
                      <a:pt x="1153" y="871"/>
                    </a:lnTo>
                    <a:lnTo>
                      <a:pt x="1140" y="896"/>
                    </a:lnTo>
                    <a:lnTo>
                      <a:pt x="1125" y="923"/>
                    </a:lnTo>
                    <a:lnTo>
                      <a:pt x="1109" y="946"/>
                    </a:lnTo>
                    <a:lnTo>
                      <a:pt x="1092" y="971"/>
                    </a:lnTo>
                    <a:lnTo>
                      <a:pt x="1075" y="994"/>
                    </a:lnTo>
                    <a:lnTo>
                      <a:pt x="1056" y="1015"/>
                    </a:lnTo>
                    <a:lnTo>
                      <a:pt x="1036" y="1036"/>
                    </a:lnTo>
                    <a:lnTo>
                      <a:pt x="1015" y="1055"/>
                    </a:lnTo>
                    <a:lnTo>
                      <a:pt x="992" y="1074"/>
                    </a:lnTo>
                    <a:lnTo>
                      <a:pt x="969" y="1092"/>
                    </a:lnTo>
                    <a:lnTo>
                      <a:pt x="946" y="1109"/>
                    </a:lnTo>
                    <a:lnTo>
                      <a:pt x="921" y="1124"/>
                    </a:lnTo>
                    <a:lnTo>
                      <a:pt x="896" y="1140"/>
                    </a:lnTo>
                    <a:lnTo>
                      <a:pt x="871" y="1153"/>
                    </a:lnTo>
                    <a:lnTo>
                      <a:pt x="844" y="1165"/>
                    </a:lnTo>
                    <a:lnTo>
                      <a:pt x="818" y="1176"/>
                    </a:lnTo>
                    <a:lnTo>
                      <a:pt x="789" y="1186"/>
                    </a:lnTo>
                    <a:lnTo>
                      <a:pt x="760" y="1193"/>
                    </a:lnTo>
                    <a:lnTo>
                      <a:pt x="731" y="1199"/>
                    </a:lnTo>
                    <a:lnTo>
                      <a:pt x="702" y="1205"/>
                    </a:lnTo>
                    <a:lnTo>
                      <a:pt x="672" y="1209"/>
                    </a:lnTo>
                    <a:lnTo>
                      <a:pt x="641" y="1211"/>
                    </a:lnTo>
                    <a:lnTo>
                      <a:pt x="610" y="1213"/>
                    </a:lnTo>
                    <a:lnTo>
                      <a:pt x="579" y="1211"/>
                    </a:lnTo>
                    <a:lnTo>
                      <a:pt x="549" y="1209"/>
                    </a:lnTo>
                    <a:lnTo>
                      <a:pt x="518" y="1205"/>
                    </a:lnTo>
                    <a:lnTo>
                      <a:pt x="489" y="1199"/>
                    </a:lnTo>
                    <a:lnTo>
                      <a:pt x="459" y="1193"/>
                    </a:lnTo>
                    <a:lnTo>
                      <a:pt x="430" y="1186"/>
                    </a:lnTo>
                    <a:lnTo>
                      <a:pt x="403" y="1176"/>
                    </a:lnTo>
                    <a:lnTo>
                      <a:pt x="376" y="1165"/>
                    </a:lnTo>
                    <a:lnTo>
                      <a:pt x="349" y="1153"/>
                    </a:lnTo>
                    <a:lnTo>
                      <a:pt x="322" y="1140"/>
                    </a:lnTo>
                    <a:lnTo>
                      <a:pt x="297" y="1124"/>
                    </a:lnTo>
                    <a:lnTo>
                      <a:pt x="272" y="1109"/>
                    </a:lnTo>
                    <a:lnTo>
                      <a:pt x="249" y="1092"/>
                    </a:lnTo>
                    <a:lnTo>
                      <a:pt x="226" y="1074"/>
                    </a:lnTo>
                    <a:lnTo>
                      <a:pt x="205" y="1055"/>
                    </a:lnTo>
                    <a:lnTo>
                      <a:pt x="184" y="1036"/>
                    </a:lnTo>
                    <a:lnTo>
                      <a:pt x="165" y="1015"/>
                    </a:lnTo>
                    <a:lnTo>
                      <a:pt x="146" y="994"/>
                    </a:lnTo>
                    <a:lnTo>
                      <a:pt x="126" y="971"/>
                    </a:lnTo>
                    <a:lnTo>
                      <a:pt x="111" y="946"/>
                    </a:lnTo>
                    <a:lnTo>
                      <a:pt x="94" y="923"/>
                    </a:lnTo>
                    <a:lnTo>
                      <a:pt x="80" y="896"/>
                    </a:lnTo>
                    <a:lnTo>
                      <a:pt x="67" y="871"/>
                    </a:lnTo>
                    <a:lnTo>
                      <a:pt x="55" y="844"/>
                    </a:lnTo>
                    <a:lnTo>
                      <a:pt x="44" y="817"/>
                    </a:lnTo>
                    <a:lnTo>
                      <a:pt x="34" y="788"/>
                    </a:lnTo>
                    <a:lnTo>
                      <a:pt x="27" y="760"/>
                    </a:lnTo>
                    <a:lnTo>
                      <a:pt x="19" y="731"/>
                    </a:lnTo>
                    <a:lnTo>
                      <a:pt x="15" y="702"/>
                    </a:lnTo>
                    <a:lnTo>
                      <a:pt x="11" y="671"/>
                    </a:lnTo>
                    <a:lnTo>
                      <a:pt x="7" y="641"/>
                    </a:lnTo>
                    <a:lnTo>
                      <a:pt x="7" y="610"/>
                    </a:lnTo>
                    <a:lnTo>
                      <a:pt x="7" y="579"/>
                    </a:lnTo>
                    <a:lnTo>
                      <a:pt x="11" y="549"/>
                    </a:lnTo>
                    <a:lnTo>
                      <a:pt x="15" y="518"/>
                    </a:lnTo>
                    <a:lnTo>
                      <a:pt x="19" y="489"/>
                    </a:lnTo>
                    <a:lnTo>
                      <a:pt x="27" y="458"/>
                    </a:lnTo>
                    <a:lnTo>
                      <a:pt x="34" y="430"/>
                    </a:lnTo>
                    <a:lnTo>
                      <a:pt x="44" y="403"/>
                    </a:lnTo>
                    <a:lnTo>
                      <a:pt x="55" y="376"/>
                    </a:lnTo>
                    <a:lnTo>
                      <a:pt x="67" y="349"/>
                    </a:lnTo>
                    <a:lnTo>
                      <a:pt x="80" y="322"/>
                    </a:lnTo>
                    <a:lnTo>
                      <a:pt x="94" y="297"/>
                    </a:lnTo>
                    <a:lnTo>
                      <a:pt x="111" y="272"/>
                    </a:lnTo>
                    <a:lnTo>
                      <a:pt x="126" y="249"/>
                    </a:lnTo>
                    <a:lnTo>
                      <a:pt x="146" y="226"/>
                    </a:lnTo>
                    <a:lnTo>
                      <a:pt x="165" y="205"/>
                    </a:lnTo>
                    <a:lnTo>
                      <a:pt x="184" y="184"/>
                    </a:lnTo>
                    <a:lnTo>
                      <a:pt x="205" y="163"/>
                    </a:lnTo>
                    <a:lnTo>
                      <a:pt x="226" y="146"/>
                    </a:lnTo>
                    <a:lnTo>
                      <a:pt x="249" y="127"/>
                    </a:lnTo>
                    <a:lnTo>
                      <a:pt x="272" y="111"/>
                    </a:lnTo>
                    <a:lnTo>
                      <a:pt x="297" y="94"/>
                    </a:lnTo>
                    <a:lnTo>
                      <a:pt x="322" y="80"/>
                    </a:lnTo>
                    <a:lnTo>
                      <a:pt x="349" y="67"/>
                    </a:lnTo>
                    <a:lnTo>
                      <a:pt x="376" y="56"/>
                    </a:lnTo>
                    <a:lnTo>
                      <a:pt x="403" y="44"/>
                    </a:lnTo>
                    <a:lnTo>
                      <a:pt x="430" y="34"/>
                    </a:lnTo>
                    <a:lnTo>
                      <a:pt x="459" y="27"/>
                    </a:lnTo>
                    <a:lnTo>
                      <a:pt x="489" y="19"/>
                    </a:lnTo>
                    <a:lnTo>
                      <a:pt x="518" y="15"/>
                    </a:lnTo>
                    <a:lnTo>
                      <a:pt x="549" y="11"/>
                    </a:lnTo>
                    <a:lnTo>
                      <a:pt x="579" y="8"/>
                    </a:lnTo>
                    <a:lnTo>
                      <a:pt x="610" y="8"/>
                    </a:lnTo>
                    <a:lnTo>
                      <a:pt x="641" y="8"/>
                    </a:lnTo>
                    <a:lnTo>
                      <a:pt x="672" y="11"/>
                    </a:lnTo>
                    <a:lnTo>
                      <a:pt x="702" y="15"/>
                    </a:lnTo>
                    <a:lnTo>
                      <a:pt x="731" y="19"/>
                    </a:lnTo>
                    <a:lnTo>
                      <a:pt x="760" y="27"/>
                    </a:lnTo>
                    <a:lnTo>
                      <a:pt x="789" y="34"/>
                    </a:lnTo>
                    <a:lnTo>
                      <a:pt x="818" y="44"/>
                    </a:lnTo>
                    <a:lnTo>
                      <a:pt x="844" y="56"/>
                    </a:lnTo>
                    <a:lnTo>
                      <a:pt x="871" y="67"/>
                    </a:lnTo>
                    <a:lnTo>
                      <a:pt x="896" y="80"/>
                    </a:lnTo>
                    <a:lnTo>
                      <a:pt x="921" y="94"/>
                    </a:lnTo>
                    <a:lnTo>
                      <a:pt x="946" y="111"/>
                    </a:lnTo>
                    <a:lnTo>
                      <a:pt x="969" y="127"/>
                    </a:lnTo>
                    <a:lnTo>
                      <a:pt x="992" y="146"/>
                    </a:lnTo>
                    <a:lnTo>
                      <a:pt x="1015" y="163"/>
                    </a:lnTo>
                    <a:lnTo>
                      <a:pt x="1036" y="184"/>
                    </a:lnTo>
                    <a:lnTo>
                      <a:pt x="1056" y="205"/>
                    </a:lnTo>
                    <a:lnTo>
                      <a:pt x="1075" y="226"/>
                    </a:lnTo>
                    <a:lnTo>
                      <a:pt x="1092" y="249"/>
                    </a:lnTo>
                    <a:lnTo>
                      <a:pt x="1109" y="272"/>
                    </a:lnTo>
                    <a:lnTo>
                      <a:pt x="1125" y="297"/>
                    </a:lnTo>
                    <a:lnTo>
                      <a:pt x="1140" y="322"/>
                    </a:lnTo>
                    <a:lnTo>
                      <a:pt x="1153" y="349"/>
                    </a:lnTo>
                    <a:lnTo>
                      <a:pt x="1165" y="376"/>
                    </a:lnTo>
                    <a:lnTo>
                      <a:pt x="1175" y="403"/>
                    </a:lnTo>
                    <a:lnTo>
                      <a:pt x="1184" y="430"/>
                    </a:lnTo>
                    <a:lnTo>
                      <a:pt x="1194" y="458"/>
                    </a:lnTo>
                    <a:lnTo>
                      <a:pt x="1200" y="489"/>
                    </a:lnTo>
                    <a:lnTo>
                      <a:pt x="1205" y="518"/>
                    </a:lnTo>
                    <a:lnTo>
                      <a:pt x="1209" y="549"/>
                    </a:lnTo>
                    <a:lnTo>
                      <a:pt x="1211" y="579"/>
                    </a:lnTo>
                    <a:lnTo>
                      <a:pt x="1211" y="61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4" name="Freeform 1302">
                <a:extLst>
                  <a:ext uri="{FF2B5EF4-FFF2-40B4-BE49-F238E27FC236}">
                    <a16:creationId xmlns:a16="http://schemas.microsoft.com/office/drawing/2014/main" id="{8A30A79E-51BA-4F38-ADA6-7B2E5F7BFE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" y="1783"/>
                <a:ext cx="1211" cy="1212"/>
              </a:xfrm>
              <a:custGeom>
                <a:avLst/>
                <a:gdLst>
                  <a:gd name="T0" fmla="*/ 1199 w 1211"/>
                  <a:gd name="T1" fmla="*/ 483 h 1212"/>
                  <a:gd name="T2" fmla="*/ 1151 w 1211"/>
                  <a:gd name="T3" fmla="*/ 343 h 1212"/>
                  <a:gd name="T4" fmla="*/ 1073 w 1211"/>
                  <a:gd name="T5" fmla="*/ 220 h 1212"/>
                  <a:gd name="T6" fmla="*/ 969 w 1211"/>
                  <a:gd name="T7" fmla="*/ 121 h 1212"/>
                  <a:gd name="T8" fmla="*/ 842 w 1211"/>
                  <a:gd name="T9" fmla="*/ 48 h 1212"/>
                  <a:gd name="T10" fmla="*/ 698 w 1211"/>
                  <a:gd name="T11" fmla="*/ 7 h 1212"/>
                  <a:gd name="T12" fmla="*/ 545 w 1211"/>
                  <a:gd name="T13" fmla="*/ 4 h 1212"/>
                  <a:gd name="T14" fmla="*/ 397 w 1211"/>
                  <a:gd name="T15" fmla="*/ 36 h 1212"/>
                  <a:gd name="T16" fmla="*/ 266 w 1211"/>
                  <a:gd name="T17" fmla="*/ 103 h 1212"/>
                  <a:gd name="T18" fmla="*/ 157 w 1211"/>
                  <a:gd name="T19" fmla="*/ 197 h 1212"/>
                  <a:gd name="T20" fmla="*/ 72 w 1211"/>
                  <a:gd name="T21" fmla="*/ 316 h 1212"/>
                  <a:gd name="T22" fmla="*/ 19 w 1211"/>
                  <a:gd name="T23" fmla="*/ 454 h 1212"/>
                  <a:gd name="T24" fmla="*/ 0 w 1211"/>
                  <a:gd name="T25" fmla="*/ 606 h 1212"/>
                  <a:gd name="T26" fmla="*/ 19 w 1211"/>
                  <a:gd name="T27" fmla="*/ 758 h 1212"/>
                  <a:gd name="T28" fmla="*/ 72 w 1211"/>
                  <a:gd name="T29" fmla="*/ 894 h 1212"/>
                  <a:gd name="T30" fmla="*/ 157 w 1211"/>
                  <a:gd name="T31" fmla="*/ 1013 h 1212"/>
                  <a:gd name="T32" fmla="*/ 266 w 1211"/>
                  <a:gd name="T33" fmla="*/ 1109 h 1212"/>
                  <a:gd name="T34" fmla="*/ 397 w 1211"/>
                  <a:gd name="T35" fmla="*/ 1176 h 1212"/>
                  <a:gd name="T36" fmla="*/ 545 w 1211"/>
                  <a:gd name="T37" fmla="*/ 1209 h 1212"/>
                  <a:gd name="T38" fmla="*/ 698 w 1211"/>
                  <a:gd name="T39" fmla="*/ 1205 h 1212"/>
                  <a:gd name="T40" fmla="*/ 842 w 1211"/>
                  <a:gd name="T41" fmla="*/ 1164 h 1212"/>
                  <a:gd name="T42" fmla="*/ 969 w 1211"/>
                  <a:gd name="T43" fmla="*/ 1091 h 1212"/>
                  <a:gd name="T44" fmla="*/ 1073 w 1211"/>
                  <a:gd name="T45" fmla="*/ 992 h 1212"/>
                  <a:gd name="T46" fmla="*/ 1151 w 1211"/>
                  <a:gd name="T47" fmla="*/ 869 h 1212"/>
                  <a:gd name="T48" fmla="*/ 1199 w 1211"/>
                  <a:gd name="T49" fmla="*/ 727 h 1212"/>
                  <a:gd name="T50" fmla="*/ 1205 w 1211"/>
                  <a:gd name="T51" fmla="*/ 606 h 1212"/>
                  <a:gd name="T52" fmla="*/ 1186 w 1211"/>
                  <a:gd name="T53" fmla="*/ 756 h 1212"/>
                  <a:gd name="T54" fmla="*/ 1132 w 1211"/>
                  <a:gd name="T55" fmla="*/ 892 h 1212"/>
                  <a:gd name="T56" fmla="*/ 1050 w 1211"/>
                  <a:gd name="T57" fmla="*/ 1009 h 1212"/>
                  <a:gd name="T58" fmla="*/ 940 w 1211"/>
                  <a:gd name="T59" fmla="*/ 1103 h 1212"/>
                  <a:gd name="T60" fmla="*/ 812 w 1211"/>
                  <a:gd name="T61" fmla="*/ 1168 h 1212"/>
                  <a:gd name="T62" fmla="*/ 668 w 1211"/>
                  <a:gd name="T63" fmla="*/ 1201 h 1212"/>
                  <a:gd name="T64" fmla="*/ 514 w 1211"/>
                  <a:gd name="T65" fmla="*/ 1197 h 1212"/>
                  <a:gd name="T66" fmla="*/ 372 w 1211"/>
                  <a:gd name="T67" fmla="*/ 1157 h 1212"/>
                  <a:gd name="T68" fmla="*/ 247 w 1211"/>
                  <a:gd name="T69" fmla="*/ 1086 h 1212"/>
                  <a:gd name="T70" fmla="*/ 144 w 1211"/>
                  <a:gd name="T71" fmla="*/ 986 h 1212"/>
                  <a:gd name="T72" fmla="*/ 67 w 1211"/>
                  <a:gd name="T73" fmla="*/ 865 h 1212"/>
                  <a:gd name="T74" fmla="*/ 19 w 1211"/>
                  <a:gd name="T75" fmla="*/ 727 h 1212"/>
                  <a:gd name="T76" fmla="*/ 7 w 1211"/>
                  <a:gd name="T77" fmla="*/ 575 h 1212"/>
                  <a:gd name="T78" fmla="*/ 34 w 1211"/>
                  <a:gd name="T79" fmla="*/ 428 h 1212"/>
                  <a:gd name="T80" fmla="*/ 94 w 1211"/>
                  <a:gd name="T81" fmla="*/ 295 h 1212"/>
                  <a:gd name="T82" fmla="*/ 182 w 1211"/>
                  <a:gd name="T83" fmla="*/ 182 h 1212"/>
                  <a:gd name="T84" fmla="*/ 295 w 1211"/>
                  <a:gd name="T85" fmla="*/ 94 h 1212"/>
                  <a:gd name="T86" fmla="*/ 428 w 1211"/>
                  <a:gd name="T87" fmla="*/ 34 h 1212"/>
                  <a:gd name="T88" fmla="*/ 575 w 1211"/>
                  <a:gd name="T89" fmla="*/ 7 h 1212"/>
                  <a:gd name="T90" fmla="*/ 727 w 1211"/>
                  <a:gd name="T91" fmla="*/ 19 h 1212"/>
                  <a:gd name="T92" fmla="*/ 865 w 1211"/>
                  <a:gd name="T93" fmla="*/ 67 h 1212"/>
                  <a:gd name="T94" fmla="*/ 986 w 1211"/>
                  <a:gd name="T95" fmla="*/ 144 h 1212"/>
                  <a:gd name="T96" fmla="*/ 1086 w 1211"/>
                  <a:gd name="T97" fmla="*/ 247 h 1212"/>
                  <a:gd name="T98" fmla="*/ 1157 w 1211"/>
                  <a:gd name="T99" fmla="*/ 372 h 1212"/>
                  <a:gd name="T100" fmla="*/ 1197 w 1211"/>
                  <a:gd name="T101" fmla="*/ 514 h 12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11"/>
                  <a:gd name="T154" fmla="*/ 0 h 1212"/>
                  <a:gd name="T155" fmla="*/ 1211 w 1211"/>
                  <a:gd name="T156" fmla="*/ 1212 h 12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11" h="1212">
                    <a:moveTo>
                      <a:pt x="1211" y="606"/>
                    </a:moveTo>
                    <a:lnTo>
                      <a:pt x="1211" y="575"/>
                    </a:lnTo>
                    <a:lnTo>
                      <a:pt x="1209" y="545"/>
                    </a:lnTo>
                    <a:lnTo>
                      <a:pt x="1205" y="514"/>
                    </a:lnTo>
                    <a:lnTo>
                      <a:pt x="1199" y="483"/>
                    </a:lnTo>
                    <a:lnTo>
                      <a:pt x="1192" y="454"/>
                    </a:lnTo>
                    <a:lnTo>
                      <a:pt x="1184" y="426"/>
                    </a:lnTo>
                    <a:lnTo>
                      <a:pt x="1174" y="397"/>
                    </a:lnTo>
                    <a:lnTo>
                      <a:pt x="1165" y="370"/>
                    </a:lnTo>
                    <a:lnTo>
                      <a:pt x="1151" y="343"/>
                    </a:lnTo>
                    <a:lnTo>
                      <a:pt x="1138" y="316"/>
                    </a:lnTo>
                    <a:lnTo>
                      <a:pt x="1125" y="291"/>
                    </a:lnTo>
                    <a:lnTo>
                      <a:pt x="1109" y="266"/>
                    </a:lnTo>
                    <a:lnTo>
                      <a:pt x="1092" y="243"/>
                    </a:lnTo>
                    <a:lnTo>
                      <a:pt x="1073" y="220"/>
                    </a:lnTo>
                    <a:lnTo>
                      <a:pt x="1053" y="197"/>
                    </a:lnTo>
                    <a:lnTo>
                      <a:pt x="1034" y="176"/>
                    </a:lnTo>
                    <a:lnTo>
                      <a:pt x="1013" y="157"/>
                    </a:lnTo>
                    <a:lnTo>
                      <a:pt x="992" y="138"/>
                    </a:lnTo>
                    <a:lnTo>
                      <a:pt x="969" y="121"/>
                    </a:lnTo>
                    <a:lnTo>
                      <a:pt x="944" y="103"/>
                    </a:lnTo>
                    <a:lnTo>
                      <a:pt x="919" y="88"/>
                    </a:lnTo>
                    <a:lnTo>
                      <a:pt x="894" y="73"/>
                    </a:lnTo>
                    <a:lnTo>
                      <a:pt x="869" y="59"/>
                    </a:lnTo>
                    <a:lnTo>
                      <a:pt x="842" y="48"/>
                    </a:lnTo>
                    <a:lnTo>
                      <a:pt x="814" y="36"/>
                    </a:lnTo>
                    <a:lnTo>
                      <a:pt x="787" y="27"/>
                    </a:lnTo>
                    <a:lnTo>
                      <a:pt x="758" y="19"/>
                    </a:lnTo>
                    <a:lnTo>
                      <a:pt x="727" y="11"/>
                    </a:lnTo>
                    <a:lnTo>
                      <a:pt x="698" y="7"/>
                    </a:lnTo>
                    <a:lnTo>
                      <a:pt x="668" y="4"/>
                    </a:lnTo>
                    <a:lnTo>
                      <a:pt x="637" y="0"/>
                    </a:lnTo>
                    <a:lnTo>
                      <a:pt x="606" y="0"/>
                    </a:lnTo>
                    <a:lnTo>
                      <a:pt x="575" y="0"/>
                    </a:lnTo>
                    <a:lnTo>
                      <a:pt x="545" y="4"/>
                    </a:lnTo>
                    <a:lnTo>
                      <a:pt x="514" y="7"/>
                    </a:lnTo>
                    <a:lnTo>
                      <a:pt x="483" y="11"/>
                    </a:lnTo>
                    <a:lnTo>
                      <a:pt x="455" y="19"/>
                    </a:lnTo>
                    <a:lnTo>
                      <a:pt x="426" y="27"/>
                    </a:lnTo>
                    <a:lnTo>
                      <a:pt x="397" y="36"/>
                    </a:lnTo>
                    <a:lnTo>
                      <a:pt x="370" y="48"/>
                    </a:lnTo>
                    <a:lnTo>
                      <a:pt x="343" y="59"/>
                    </a:lnTo>
                    <a:lnTo>
                      <a:pt x="316" y="73"/>
                    </a:lnTo>
                    <a:lnTo>
                      <a:pt x="291" y="88"/>
                    </a:lnTo>
                    <a:lnTo>
                      <a:pt x="266" y="103"/>
                    </a:lnTo>
                    <a:lnTo>
                      <a:pt x="243" y="121"/>
                    </a:lnTo>
                    <a:lnTo>
                      <a:pt x="220" y="138"/>
                    </a:lnTo>
                    <a:lnTo>
                      <a:pt x="199" y="157"/>
                    </a:lnTo>
                    <a:lnTo>
                      <a:pt x="178" y="176"/>
                    </a:lnTo>
                    <a:lnTo>
                      <a:pt x="157" y="197"/>
                    </a:lnTo>
                    <a:lnTo>
                      <a:pt x="138" y="220"/>
                    </a:lnTo>
                    <a:lnTo>
                      <a:pt x="120" y="243"/>
                    </a:lnTo>
                    <a:lnTo>
                      <a:pt x="103" y="266"/>
                    </a:lnTo>
                    <a:lnTo>
                      <a:pt x="88" y="291"/>
                    </a:lnTo>
                    <a:lnTo>
                      <a:pt x="72" y="316"/>
                    </a:lnTo>
                    <a:lnTo>
                      <a:pt x="59" y="343"/>
                    </a:lnTo>
                    <a:lnTo>
                      <a:pt x="48" y="370"/>
                    </a:lnTo>
                    <a:lnTo>
                      <a:pt x="36" y="397"/>
                    </a:lnTo>
                    <a:lnTo>
                      <a:pt x="26" y="426"/>
                    </a:lnTo>
                    <a:lnTo>
                      <a:pt x="19" y="454"/>
                    </a:lnTo>
                    <a:lnTo>
                      <a:pt x="13" y="483"/>
                    </a:lnTo>
                    <a:lnTo>
                      <a:pt x="7" y="514"/>
                    </a:lnTo>
                    <a:lnTo>
                      <a:pt x="3" y="545"/>
                    </a:lnTo>
                    <a:lnTo>
                      <a:pt x="1" y="575"/>
                    </a:lnTo>
                    <a:lnTo>
                      <a:pt x="0" y="606"/>
                    </a:lnTo>
                    <a:lnTo>
                      <a:pt x="1" y="637"/>
                    </a:lnTo>
                    <a:lnTo>
                      <a:pt x="3" y="667"/>
                    </a:lnTo>
                    <a:lnTo>
                      <a:pt x="7" y="698"/>
                    </a:lnTo>
                    <a:lnTo>
                      <a:pt x="13" y="727"/>
                    </a:lnTo>
                    <a:lnTo>
                      <a:pt x="19" y="758"/>
                    </a:lnTo>
                    <a:lnTo>
                      <a:pt x="26" y="786"/>
                    </a:lnTo>
                    <a:lnTo>
                      <a:pt x="36" y="813"/>
                    </a:lnTo>
                    <a:lnTo>
                      <a:pt x="48" y="842"/>
                    </a:lnTo>
                    <a:lnTo>
                      <a:pt x="59" y="869"/>
                    </a:lnTo>
                    <a:lnTo>
                      <a:pt x="72" y="894"/>
                    </a:lnTo>
                    <a:lnTo>
                      <a:pt x="88" y="921"/>
                    </a:lnTo>
                    <a:lnTo>
                      <a:pt x="103" y="944"/>
                    </a:lnTo>
                    <a:lnTo>
                      <a:pt x="120" y="969"/>
                    </a:lnTo>
                    <a:lnTo>
                      <a:pt x="138" y="992"/>
                    </a:lnTo>
                    <a:lnTo>
                      <a:pt x="157" y="1013"/>
                    </a:lnTo>
                    <a:lnTo>
                      <a:pt x="178" y="1034"/>
                    </a:lnTo>
                    <a:lnTo>
                      <a:pt x="199" y="1055"/>
                    </a:lnTo>
                    <a:lnTo>
                      <a:pt x="220" y="1074"/>
                    </a:lnTo>
                    <a:lnTo>
                      <a:pt x="243" y="1091"/>
                    </a:lnTo>
                    <a:lnTo>
                      <a:pt x="266" y="1109"/>
                    </a:lnTo>
                    <a:lnTo>
                      <a:pt x="291" y="1124"/>
                    </a:lnTo>
                    <a:lnTo>
                      <a:pt x="316" y="1139"/>
                    </a:lnTo>
                    <a:lnTo>
                      <a:pt x="343" y="1153"/>
                    </a:lnTo>
                    <a:lnTo>
                      <a:pt x="370" y="1164"/>
                    </a:lnTo>
                    <a:lnTo>
                      <a:pt x="397" y="1176"/>
                    </a:lnTo>
                    <a:lnTo>
                      <a:pt x="426" y="1184"/>
                    </a:lnTo>
                    <a:lnTo>
                      <a:pt x="455" y="1193"/>
                    </a:lnTo>
                    <a:lnTo>
                      <a:pt x="483" y="1199"/>
                    </a:lnTo>
                    <a:lnTo>
                      <a:pt x="514" y="1205"/>
                    </a:lnTo>
                    <a:lnTo>
                      <a:pt x="545" y="1209"/>
                    </a:lnTo>
                    <a:lnTo>
                      <a:pt x="575" y="1210"/>
                    </a:lnTo>
                    <a:lnTo>
                      <a:pt x="606" y="1212"/>
                    </a:lnTo>
                    <a:lnTo>
                      <a:pt x="637" y="1210"/>
                    </a:lnTo>
                    <a:lnTo>
                      <a:pt x="668" y="1209"/>
                    </a:lnTo>
                    <a:lnTo>
                      <a:pt x="698" y="1205"/>
                    </a:lnTo>
                    <a:lnTo>
                      <a:pt x="727" y="1199"/>
                    </a:lnTo>
                    <a:lnTo>
                      <a:pt x="758" y="1193"/>
                    </a:lnTo>
                    <a:lnTo>
                      <a:pt x="787" y="1184"/>
                    </a:lnTo>
                    <a:lnTo>
                      <a:pt x="814" y="1176"/>
                    </a:lnTo>
                    <a:lnTo>
                      <a:pt x="842" y="1164"/>
                    </a:lnTo>
                    <a:lnTo>
                      <a:pt x="869" y="1153"/>
                    </a:lnTo>
                    <a:lnTo>
                      <a:pt x="894" y="1139"/>
                    </a:lnTo>
                    <a:lnTo>
                      <a:pt x="919" y="1124"/>
                    </a:lnTo>
                    <a:lnTo>
                      <a:pt x="944" y="1109"/>
                    </a:lnTo>
                    <a:lnTo>
                      <a:pt x="969" y="1091"/>
                    </a:lnTo>
                    <a:lnTo>
                      <a:pt x="992" y="1074"/>
                    </a:lnTo>
                    <a:lnTo>
                      <a:pt x="1013" y="1055"/>
                    </a:lnTo>
                    <a:lnTo>
                      <a:pt x="1034" y="1034"/>
                    </a:lnTo>
                    <a:lnTo>
                      <a:pt x="1053" y="1013"/>
                    </a:lnTo>
                    <a:lnTo>
                      <a:pt x="1073" y="992"/>
                    </a:lnTo>
                    <a:lnTo>
                      <a:pt x="1092" y="969"/>
                    </a:lnTo>
                    <a:lnTo>
                      <a:pt x="1109" y="944"/>
                    </a:lnTo>
                    <a:lnTo>
                      <a:pt x="1125" y="921"/>
                    </a:lnTo>
                    <a:lnTo>
                      <a:pt x="1138" y="894"/>
                    </a:lnTo>
                    <a:lnTo>
                      <a:pt x="1151" y="869"/>
                    </a:lnTo>
                    <a:lnTo>
                      <a:pt x="1165" y="842"/>
                    </a:lnTo>
                    <a:lnTo>
                      <a:pt x="1174" y="813"/>
                    </a:lnTo>
                    <a:lnTo>
                      <a:pt x="1184" y="786"/>
                    </a:lnTo>
                    <a:lnTo>
                      <a:pt x="1192" y="758"/>
                    </a:lnTo>
                    <a:lnTo>
                      <a:pt x="1199" y="727"/>
                    </a:lnTo>
                    <a:lnTo>
                      <a:pt x="1205" y="698"/>
                    </a:lnTo>
                    <a:lnTo>
                      <a:pt x="1209" y="667"/>
                    </a:lnTo>
                    <a:lnTo>
                      <a:pt x="1211" y="637"/>
                    </a:lnTo>
                    <a:lnTo>
                      <a:pt x="1211" y="606"/>
                    </a:lnTo>
                    <a:close/>
                    <a:moveTo>
                      <a:pt x="1205" y="606"/>
                    </a:moveTo>
                    <a:lnTo>
                      <a:pt x="1203" y="637"/>
                    </a:lnTo>
                    <a:lnTo>
                      <a:pt x="1201" y="667"/>
                    </a:lnTo>
                    <a:lnTo>
                      <a:pt x="1197" y="696"/>
                    </a:lnTo>
                    <a:lnTo>
                      <a:pt x="1192" y="727"/>
                    </a:lnTo>
                    <a:lnTo>
                      <a:pt x="1186" y="756"/>
                    </a:lnTo>
                    <a:lnTo>
                      <a:pt x="1178" y="784"/>
                    </a:lnTo>
                    <a:lnTo>
                      <a:pt x="1169" y="811"/>
                    </a:lnTo>
                    <a:lnTo>
                      <a:pt x="1157" y="838"/>
                    </a:lnTo>
                    <a:lnTo>
                      <a:pt x="1146" y="865"/>
                    </a:lnTo>
                    <a:lnTo>
                      <a:pt x="1132" y="892"/>
                    </a:lnTo>
                    <a:lnTo>
                      <a:pt x="1117" y="917"/>
                    </a:lnTo>
                    <a:lnTo>
                      <a:pt x="1101" y="940"/>
                    </a:lnTo>
                    <a:lnTo>
                      <a:pt x="1086" y="963"/>
                    </a:lnTo>
                    <a:lnTo>
                      <a:pt x="1067" y="986"/>
                    </a:lnTo>
                    <a:lnTo>
                      <a:pt x="1050" y="1009"/>
                    </a:lnTo>
                    <a:lnTo>
                      <a:pt x="1029" y="1028"/>
                    </a:lnTo>
                    <a:lnTo>
                      <a:pt x="1007" y="1049"/>
                    </a:lnTo>
                    <a:lnTo>
                      <a:pt x="986" y="1068"/>
                    </a:lnTo>
                    <a:lnTo>
                      <a:pt x="963" y="1086"/>
                    </a:lnTo>
                    <a:lnTo>
                      <a:pt x="940" y="1103"/>
                    </a:lnTo>
                    <a:lnTo>
                      <a:pt x="915" y="1118"/>
                    </a:lnTo>
                    <a:lnTo>
                      <a:pt x="890" y="1132"/>
                    </a:lnTo>
                    <a:lnTo>
                      <a:pt x="865" y="1145"/>
                    </a:lnTo>
                    <a:lnTo>
                      <a:pt x="838" y="1157"/>
                    </a:lnTo>
                    <a:lnTo>
                      <a:pt x="812" y="1168"/>
                    </a:lnTo>
                    <a:lnTo>
                      <a:pt x="783" y="1178"/>
                    </a:lnTo>
                    <a:lnTo>
                      <a:pt x="756" y="1185"/>
                    </a:lnTo>
                    <a:lnTo>
                      <a:pt x="727" y="1191"/>
                    </a:lnTo>
                    <a:lnTo>
                      <a:pt x="696" y="1197"/>
                    </a:lnTo>
                    <a:lnTo>
                      <a:pt x="668" y="1201"/>
                    </a:lnTo>
                    <a:lnTo>
                      <a:pt x="637" y="1203"/>
                    </a:lnTo>
                    <a:lnTo>
                      <a:pt x="606" y="1205"/>
                    </a:lnTo>
                    <a:lnTo>
                      <a:pt x="575" y="1203"/>
                    </a:lnTo>
                    <a:lnTo>
                      <a:pt x="545" y="1201"/>
                    </a:lnTo>
                    <a:lnTo>
                      <a:pt x="514" y="1197"/>
                    </a:lnTo>
                    <a:lnTo>
                      <a:pt x="485" y="1191"/>
                    </a:lnTo>
                    <a:lnTo>
                      <a:pt x="456" y="1185"/>
                    </a:lnTo>
                    <a:lnTo>
                      <a:pt x="428" y="1178"/>
                    </a:lnTo>
                    <a:lnTo>
                      <a:pt x="401" y="1168"/>
                    </a:lnTo>
                    <a:lnTo>
                      <a:pt x="372" y="1157"/>
                    </a:lnTo>
                    <a:lnTo>
                      <a:pt x="347" y="1145"/>
                    </a:lnTo>
                    <a:lnTo>
                      <a:pt x="320" y="1132"/>
                    </a:lnTo>
                    <a:lnTo>
                      <a:pt x="295" y="1118"/>
                    </a:lnTo>
                    <a:lnTo>
                      <a:pt x="270" y="1103"/>
                    </a:lnTo>
                    <a:lnTo>
                      <a:pt x="247" y="1086"/>
                    </a:lnTo>
                    <a:lnTo>
                      <a:pt x="224" y="1068"/>
                    </a:lnTo>
                    <a:lnTo>
                      <a:pt x="203" y="1049"/>
                    </a:lnTo>
                    <a:lnTo>
                      <a:pt x="182" y="1028"/>
                    </a:lnTo>
                    <a:lnTo>
                      <a:pt x="163" y="1009"/>
                    </a:lnTo>
                    <a:lnTo>
                      <a:pt x="144" y="986"/>
                    </a:lnTo>
                    <a:lnTo>
                      <a:pt x="126" y="963"/>
                    </a:lnTo>
                    <a:lnTo>
                      <a:pt x="109" y="940"/>
                    </a:lnTo>
                    <a:lnTo>
                      <a:pt x="94" y="917"/>
                    </a:lnTo>
                    <a:lnTo>
                      <a:pt x="80" y="892"/>
                    </a:lnTo>
                    <a:lnTo>
                      <a:pt x="67" y="865"/>
                    </a:lnTo>
                    <a:lnTo>
                      <a:pt x="55" y="838"/>
                    </a:lnTo>
                    <a:lnTo>
                      <a:pt x="44" y="811"/>
                    </a:lnTo>
                    <a:lnTo>
                      <a:pt x="34" y="784"/>
                    </a:lnTo>
                    <a:lnTo>
                      <a:pt x="26" y="756"/>
                    </a:lnTo>
                    <a:lnTo>
                      <a:pt x="19" y="727"/>
                    </a:lnTo>
                    <a:lnTo>
                      <a:pt x="15" y="696"/>
                    </a:lnTo>
                    <a:lnTo>
                      <a:pt x="11" y="667"/>
                    </a:lnTo>
                    <a:lnTo>
                      <a:pt x="7" y="637"/>
                    </a:lnTo>
                    <a:lnTo>
                      <a:pt x="7" y="606"/>
                    </a:lnTo>
                    <a:lnTo>
                      <a:pt x="7" y="575"/>
                    </a:lnTo>
                    <a:lnTo>
                      <a:pt x="11" y="545"/>
                    </a:lnTo>
                    <a:lnTo>
                      <a:pt x="15" y="514"/>
                    </a:lnTo>
                    <a:lnTo>
                      <a:pt x="19" y="485"/>
                    </a:lnTo>
                    <a:lnTo>
                      <a:pt x="26" y="456"/>
                    </a:lnTo>
                    <a:lnTo>
                      <a:pt x="34" y="428"/>
                    </a:lnTo>
                    <a:lnTo>
                      <a:pt x="44" y="401"/>
                    </a:lnTo>
                    <a:lnTo>
                      <a:pt x="55" y="372"/>
                    </a:lnTo>
                    <a:lnTo>
                      <a:pt x="67" y="347"/>
                    </a:lnTo>
                    <a:lnTo>
                      <a:pt x="80" y="320"/>
                    </a:lnTo>
                    <a:lnTo>
                      <a:pt x="94" y="295"/>
                    </a:lnTo>
                    <a:lnTo>
                      <a:pt x="109" y="270"/>
                    </a:lnTo>
                    <a:lnTo>
                      <a:pt x="126" y="247"/>
                    </a:lnTo>
                    <a:lnTo>
                      <a:pt x="144" y="224"/>
                    </a:lnTo>
                    <a:lnTo>
                      <a:pt x="163" y="203"/>
                    </a:lnTo>
                    <a:lnTo>
                      <a:pt x="182" y="182"/>
                    </a:lnTo>
                    <a:lnTo>
                      <a:pt x="203" y="163"/>
                    </a:lnTo>
                    <a:lnTo>
                      <a:pt x="224" y="144"/>
                    </a:lnTo>
                    <a:lnTo>
                      <a:pt x="247" y="126"/>
                    </a:lnTo>
                    <a:lnTo>
                      <a:pt x="270" y="109"/>
                    </a:lnTo>
                    <a:lnTo>
                      <a:pt x="295" y="94"/>
                    </a:lnTo>
                    <a:lnTo>
                      <a:pt x="320" y="80"/>
                    </a:lnTo>
                    <a:lnTo>
                      <a:pt x="347" y="67"/>
                    </a:lnTo>
                    <a:lnTo>
                      <a:pt x="372" y="53"/>
                    </a:lnTo>
                    <a:lnTo>
                      <a:pt x="401" y="44"/>
                    </a:lnTo>
                    <a:lnTo>
                      <a:pt x="428" y="34"/>
                    </a:lnTo>
                    <a:lnTo>
                      <a:pt x="456" y="27"/>
                    </a:lnTo>
                    <a:lnTo>
                      <a:pt x="485" y="19"/>
                    </a:lnTo>
                    <a:lnTo>
                      <a:pt x="514" y="13"/>
                    </a:lnTo>
                    <a:lnTo>
                      <a:pt x="545" y="9"/>
                    </a:lnTo>
                    <a:lnTo>
                      <a:pt x="575" y="7"/>
                    </a:lnTo>
                    <a:lnTo>
                      <a:pt x="606" y="7"/>
                    </a:lnTo>
                    <a:lnTo>
                      <a:pt x="637" y="7"/>
                    </a:lnTo>
                    <a:lnTo>
                      <a:pt x="668" y="9"/>
                    </a:lnTo>
                    <a:lnTo>
                      <a:pt x="696" y="13"/>
                    </a:lnTo>
                    <a:lnTo>
                      <a:pt x="727" y="19"/>
                    </a:lnTo>
                    <a:lnTo>
                      <a:pt x="756" y="27"/>
                    </a:lnTo>
                    <a:lnTo>
                      <a:pt x="783" y="34"/>
                    </a:lnTo>
                    <a:lnTo>
                      <a:pt x="812" y="44"/>
                    </a:lnTo>
                    <a:lnTo>
                      <a:pt x="838" y="53"/>
                    </a:lnTo>
                    <a:lnTo>
                      <a:pt x="865" y="67"/>
                    </a:lnTo>
                    <a:lnTo>
                      <a:pt x="890" y="80"/>
                    </a:lnTo>
                    <a:lnTo>
                      <a:pt x="915" y="94"/>
                    </a:lnTo>
                    <a:lnTo>
                      <a:pt x="940" y="109"/>
                    </a:lnTo>
                    <a:lnTo>
                      <a:pt x="963" y="126"/>
                    </a:lnTo>
                    <a:lnTo>
                      <a:pt x="986" y="144"/>
                    </a:lnTo>
                    <a:lnTo>
                      <a:pt x="1007" y="163"/>
                    </a:lnTo>
                    <a:lnTo>
                      <a:pt x="1029" y="182"/>
                    </a:lnTo>
                    <a:lnTo>
                      <a:pt x="1050" y="203"/>
                    </a:lnTo>
                    <a:lnTo>
                      <a:pt x="1067" y="224"/>
                    </a:lnTo>
                    <a:lnTo>
                      <a:pt x="1086" y="247"/>
                    </a:lnTo>
                    <a:lnTo>
                      <a:pt x="1101" y="270"/>
                    </a:lnTo>
                    <a:lnTo>
                      <a:pt x="1117" y="295"/>
                    </a:lnTo>
                    <a:lnTo>
                      <a:pt x="1132" y="320"/>
                    </a:lnTo>
                    <a:lnTo>
                      <a:pt x="1146" y="347"/>
                    </a:lnTo>
                    <a:lnTo>
                      <a:pt x="1157" y="372"/>
                    </a:lnTo>
                    <a:lnTo>
                      <a:pt x="1169" y="401"/>
                    </a:lnTo>
                    <a:lnTo>
                      <a:pt x="1178" y="428"/>
                    </a:lnTo>
                    <a:lnTo>
                      <a:pt x="1186" y="456"/>
                    </a:lnTo>
                    <a:lnTo>
                      <a:pt x="1192" y="485"/>
                    </a:lnTo>
                    <a:lnTo>
                      <a:pt x="1197" y="514"/>
                    </a:lnTo>
                    <a:lnTo>
                      <a:pt x="1201" y="545"/>
                    </a:lnTo>
                    <a:lnTo>
                      <a:pt x="1203" y="575"/>
                    </a:lnTo>
                    <a:lnTo>
                      <a:pt x="1205" y="606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5" name="Freeform 1303">
                <a:extLst>
                  <a:ext uri="{FF2B5EF4-FFF2-40B4-BE49-F238E27FC236}">
                    <a16:creationId xmlns:a16="http://schemas.microsoft.com/office/drawing/2014/main" id="{7C758C07-9722-4849-898C-CCC1EBAFFF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3" y="1787"/>
                <a:ext cx="1204" cy="1205"/>
              </a:xfrm>
              <a:custGeom>
                <a:avLst/>
                <a:gdLst>
                  <a:gd name="T0" fmla="*/ 1193 w 1204"/>
                  <a:gd name="T1" fmla="*/ 481 h 1205"/>
                  <a:gd name="T2" fmla="*/ 1146 w 1204"/>
                  <a:gd name="T3" fmla="*/ 341 h 1205"/>
                  <a:gd name="T4" fmla="*/ 1068 w 1204"/>
                  <a:gd name="T5" fmla="*/ 218 h 1205"/>
                  <a:gd name="T6" fmla="*/ 962 w 1204"/>
                  <a:gd name="T7" fmla="*/ 119 h 1205"/>
                  <a:gd name="T8" fmla="*/ 837 w 1204"/>
                  <a:gd name="T9" fmla="*/ 48 h 1205"/>
                  <a:gd name="T10" fmla="*/ 695 w 1204"/>
                  <a:gd name="T11" fmla="*/ 7 h 1205"/>
                  <a:gd name="T12" fmla="*/ 542 w 1204"/>
                  <a:gd name="T13" fmla="*/ 3 h 1205"/>
                  <a:gd name="T14" fmla="*/ 396 w 1204"/>
                  <a:gd name="T15" fmla="*/ 36 h 1205"/>
                  <a:gd name="T16" fmla="*/ 265 w 1204"/>
                  <a:gd name="T17" fmla="*/ 103 h 1205"/>
                  <a:gd name="T18" fmla="*/ 158 w 1204"/>
                  <a:gd name="T19" fmla="*/ 197 h 1205"/>
                  <a:gd name="T20" fmla="*/ 73 w 1204"/>
                  <a:gd name="T21" fmla="*/ 314 h 1205"/>
                  <a:gd name="T22" fmla="*/ 20 w 1204"/>
                  <a:gd name="T23" fmla="*/ 450 h 1205"/>
                  <a:gd name="T24" fmla="*/ 0 w 1204"/>
                  <a:gd name="T25" fmla="*/ 602 h 1205"/>
                  <a:gd name="T26" fmla="*/ 20 w 1204"/>
                  <a:gd name="T27" fmla="*/ 752 h 1205"/>
                  <a:gd name="T28" fmla="*/ 73 w 1204"/>
                  <a:gd name="T29" fmla="*/ 888 h 1205"/>
                  <a:gd name="T30" fmla="*/ 158 w 1204"/>
                  <a:gd name="T31" fmla="*/ 1007 h 1205"/>
                  <a:gd name="T32" fmla="*/ 265 w 1204"/>
                  <a:gd name="T33" fmla="*/ 1101 h 1205"/>
                  <a:gd name="T34" fmla="*/ 396 w 1204"/>
                  <a:gd name="T35" fmla="*/ 1168 h 1205"/>
                  <a:gd name="T36" fmla="*/ 542 w 1204"/>
                  <a:gd name="T37" fmla="*/ 1201 h 1205"/>
                  <a:gd name="T38" fmla="*/ 695 w 1204"/>
                  <a:gd name="T39" fmla="*/ 1197 h 1205"/>
                  <a:gd name="T40" fmla="*/ 837 w 1204"/>
                  <a:gd name="T41" fmla="*/ 1157 h 1205"/>
                  <a:gd name="T42" fmla="*/ 962 w 1204"/>
                  <a:gd name="T43" fmla="*/ 1084 h 1205"/>
                  <a:gd name="T44" fmla="*/ 1068 w 1204"/>
                  <a:gd name="T45" fmla="*/ 986 h 1205"/>
                  <a:gd name="T46" fmla="*/ 1146 w 1204"/>
                  <a:gd name="T47" fmla="*/ 863 h 1205"/>
                  <a:gd name="T48" fmla="*/ 1193 w 1204"/>
                  <a:gd name="T49" fmla="*/ 723 h 1205"/>
                  <a:gd name="T50" fmla="*/ 1198 w 1204"/>
                  <a:gd name="T51" fmla="*/ 602 h 1205"/>
                  <a:gd name="T52" fmla="*/ 1179 w 1204"/>
                  <a:gd name="T53" fmla="*/ 750 h 1205"/>
                  <a:gd name="T54" fmla="*/ 1125 w 1204"/>
                  <a:gd name="T55" fmla="*/ 886 h 1205"/>
                  <a:gd name="T56" fmla="*/ 1043 w 1204"/>
                  <a:gd name="T57" fmla="*/ 1001 h 1205"/>
                  <a:gd name="T58" fmla="*/ 935 w 1204"/>
                  <a:gd name="T59" fmla="*/ 1095 h 1205"/>
                  <a:gd name="T60" fmla="*/ 807 w 1204"/>
                  <a:gd name="T61" fmla="*/ 1160 h 1205"/>
                  <a:gd name="T62" fmla="*/ 663 w 1204"/>
                  <a:gd name="T63" fmla="*/ 1193 h 1205"/>
                  <a:gd name="T64" fmla="*/ 513 w 1204"/>
                  <a:gd name="T65" fmla="*/ 1189 h 1205"/>
                  <a:gd name="T66" fmla="*/ 371 w 1204"/>
                  <a:gd name="T67" fmla="*/ 1151 h 1205"/>
                  <a:gd name="T68" fmla="*/ 246 w 1204"/>
                  <a:gd name="T69" fmla="*/ 1078 h 1205"/>
                  <a:gd name="T70" fmla="*/ 144 w 1204"/>
                  <a:gd name="T71" fmla="*/ 980 h 1205"/>
                  <a:gd name="T72" fmla="*/ 66 w 1204"/>
                  <a:gd name="T73" fmla="*/ 859 h 1205"/>
                  <a:gd name="T74" fmla="*/ 20 w 1204"/>
                  <a:gd name="T75" fmla="*/ 721 h 1205"/>
                  <a:gd name="T76" fmla="*/ 8 w 1204"/>
                  <a:gd name="T77" fmla="*/ 571 h 1205"/>
                  <a:gd name="T78" fmla="*/ 35 w 1204"/>
                  <a:gd name="T79" fmla="*/ 426 h 1205"/>
                  <a:gd name="T80" fmla="*/ 94 w 1204"/>
                  <a:gd name="T81" fmla="*/ 293 h 1205"/>
                  <a:gd name="T82" fmla="*/ 183 w 1204"/>
                  <a:gd name="T83" fmla="*/ 182 h 1205"/>
                  <a:gd name="T84" fmla="*/ 294 w 1204"/>
                  <a:gd name="T85" fmla="*/ 94 h 1205"/>
                  <a:gd name="T86" fmla="*/ 427 w 1204"/>
                  <a:gd name="T87" fmla="*/ 34 h 1205"/>
                  <a:gd name="T88" fmla="*/ 572 w 1204"/>
                  <a:gd name="T89" fmla="*/ 7 h 1205"/>
                  <a:gd name="T90" fmla="*/ 722 w 1204"/>
                  <a:gd name="T91" fmla="*/ 19 h 1205"/>
                  <a:gd name="T92" fmla="*/ 860 w 1204"/>
                  <a:gd name="T93" fmla="*/ 65 h 1205"/>
                  <a:gd name="T94" fmla="*/ 981 w 1204"/>
                  <a:gd name="T95" fmla="*/ 143 h 1205"/>
                  <a:gd name="T96" fmla="*/ 1079 w 1204"/>
                  <a:gd name="T97" fmla="*/ 245 h 1205"/>
                  <a:gd name="T98" fmla="*/ 1150 w 1204"/>
                  <a:gd name="T99" fmla="*/ 370 h 1205"/>
                  <a:gd name="T100" fmla="*/ 1191 w 1204"/>
                  <a:gd name="T101" fmla="*/ 512 h 12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04"/>
                  <a:gd name="T154" fmla="*/ 0 h 1205"/>
                  <a:gd name="T155" fmla="*/ 1204 w 1204"/>
                  <a:gd name="T156" fmla="*/ 1205 h 12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04" h="1205">
                    <a:moveTo>
                      <a:pt x="1204" y="602"/>
                    </a:moveTo>
                    <a:lnTo>
                      <a:pt x="1204" y="571"/>
                    </a:lnTo>
                    <a:lnTo>
                      <a:pt x="1202" y="541"/>
                    </a:lnTo>
                    <a:lnTo>
                      <a:pt x="1198" y="510"/>
                    </a:lnTo>
                    <a:lnTo>
                      <a:pt x="1193" y="481"/>
                    </a:lnTo>
                    <a:lnTo>
                      <a:pt x="1187" y="450"/>
                    </a:lnTo>
                    <a:lnTo>
                      <a:pt x="1177" y="422"/>
                    </a:lnTo>
                    <a:lnTo>
                      <a:pt x="1168" y="395"/>
                    </a:lnTo>
                    <a:lnTo>
                      <a:pt x="1158" y="368"/>
                    </a:lnTo>
                    <a:lnTo>
                      <a:pt x="1146" y="341"/>
                    </a:lnTo>
                    <a:lnTo>
                      <a:pt x="1133" y="314"/>
                    </a:lnTo>
                    <a:lnTo>
                      <a:pt x="1118" y="289"/>
                    </a:lnTo>
                    <a:lnTo>
                      <a:pt x="1102" y="264"/>
                    </a:lnTo>
                    <a:lnTo>
                      <a:pt x="1085" y="241"/>
                    </a:lnTo>
                    <a:lnTo>
                      <a:pt x="1068" y="218"/>
                    </a:lnTo>
                    <a:lnTo>
                      <a:pt x="1049" y="197"/>
                    </a:lnTo>
                    <a:lnTo>
                      <a:pt x="1029" y="176"/>
                    </a:lnTo>
                    <a:lnTo>
                      <a:pt x="1008" y="155"/>
                    </a:lnTo>
                    <a:lnTo>
                      <a:pt x="985" y="138"/>
                    </a:lnTo>
                    <a:lnTo>
                      <a:pt x="962" y="119"/>
                    </a:lnTo>
                    <a:lnTo>
                      <a:pt x="939" y="103"/>
                    </a:lnTo>
                    <a:lnTo>
                      <a:pt x="914" y="86"/>
                    </a:lnTo>
                    <a:lnTo>
                      <a:pt x="889" y="72"/>
                    </a:lnTo>
                    <a:lnTo>
                      <a:pt x="864" y="59"/>
                    </a:lnTo>
                    <a:lnTo>
                      <a:pt x="837" y="48"/>
                    </a:lnTo>
                    <a:lnTo>
                      <a:pt x="811" y="36"/>
                    </a:lnTo>
                    <a:lnTo>
                      <a:pt x="782" y="26"/>
                    </a:lnTo>
                    <a:lnTo>
                      <a:pt x="753" y="19"/>
                    </a:lnTo>
                    <a:lnTo>
                      <a:pt x="724" y="11"/>
                    </a:lnTo>
                    <a:lnTo>
                      <a:pt x="695" y="7"/>
                    </a:lnTo>
                    <a:lnTo>
                      <a:pt x="665" y="3"/>
                    </a:lnTo>
                    <a:lnTo>
                      <a:pt x="634" y="0"/>
                    </a:lnTo>
                    <a:lnTo>
                      <a:pt x="603" y="0"/>
                    </a:lnTo>
                    <a:lnTo>
                      <a:pt x="572" y="0"/>
                    </a:lnTo>
                    <a:lnTo>
                      <a:pt x="542" y="3"/>
                    </a:lnTo>
                    <a:lnTo>
                      <a:pt x="511" y="7"/>
                    </a:lnTo>
                    <a:lnTo>
                      <a:pt x="482" y="11"/>
                    </a:lnTo>
                    <a:lnTo>
                      <a:pt x="452" y="19"/>
                    </a:lnTo>
                    <a:lnTo>
                      <a:pt x="423" y="26"/>
                    </a:lnTo>
                    <a:lnTo>
                      <a:pt x="396" y="36"/>
                    </a:lnTo>
                    <a:lnTo>
                      <a:pt x="369" y="48"/>
                    </a:lnTo>
                    <a:lnTo>
                      <a:pt x="342" y="59"/>
                    </a:lnTo>
                    <a:lnTo>
                      <a:pt x="315" y="72"/>
                    </a:lnTo>
                    <a:lnTo>
                      <a:pt x="290" y="86"/>
                    </a:lnTo>
                    <a:lnTo>
                      <a:pt x="265" y="103"/>
                    </a:lnTo>
                    <a:lnTo>
                      <a:pt x="242" y="119"/>
                    </a:lnTo>
                    <a:lnTo>
                      <a:pt x="219" y="138"/>
                    </a:lnTo>
                    <a:lnTo>
                      <a:pt x="198" y="155"/>
                    </a:lnTo>
                    <a:lnTo>
                      <a:pt x="177" y="176"/>
                    </a:lnTo>
                    <a:lnTo>
                      <a:pt x="158" y="197"/>
                    </a:lnTo>
                    <a:lnTo>
                      <a:pt x="139" y="218"/>
                    </a:lnTo>
                    <a:lnTo>
                      <a:pt x="119" y="241"/>
                    </a:lnTo>
                    <a:lnTo>
                      <a:pt x="104" y="264"/>
                    </a:lnTo>
                    <a:lnTo>
                      <a:pt x="87" y="289"/>
                    </a:lnTo>
                    <a:lnTo>
                      <a:pt x="73" y="314"/>
                    </a:lnTo>
                    <a:lnTo>
                      <a:pt x="60" y="341"/>
                    </a:lnTo>
                    <a:lnTo>
                      <a:pt x="48" y="368"/>
                    </a:lnTo>
                    <a:lnTo>
                      <a:pt x="37" y="395"/>
                    </a:lnTo>
                    <a:lnTo>
                      <a:pt x="27" y="422"/>
                    </a:lnTo>
                    <a:lnTo>
                      <a:pt x="20" y="450"/>
                    </a:lnTo>
                    <a:lnTo>
                      <a:pt x="12" y="481"/>
                    </a:lnTo>
                    <a:lnTo>
                      <a:pt x="8" y="510"/>
                    </a:lnTo>
                    <a:lnTo>
                      <a:pt x="4" y="541"/>
                    </a:lnTo>
                    <a:lnTo>
                      <a:pt x="0" y="571"/>
                    </a:lnTo>
                    <a:lnTo>
                      <a:pt x="0" y="602"/>
                    </a:lnTo>
                    <a:lnTo>
                      <a:pt x="0" y="633"/>
                    </a:lnTo>
                    <a:lnTo>
                      <a:pt x="4" y="663"/>
                    </a:lnTo>
                    <a:lnTo>
                      <a:pt x="8" y="694"/>
                    </a:lnTo>
                    <a:lnTo>
                      <a:pt x="12" y="723"/>
                    </a:lnTo>
                    <a:lnTo>
                      <a:pt x="20" y="752"/>
                    </a:lnTo>
                    <a:lnTo>
                      <a:pt x="27" y="780"/>
                    </a:lnTo>
                    <a:lnTo>
                      <a:pt x="37" y="809"/>
                    </a:lnTo>
                    <a:lnTo>
                      <a:pt x="48" y="836"/>
                    </a:lnTo>
                    <a:lnTo>
                      <a:pt x="60" y="863"/>
                    </a:lnTo>
                    <a:lnTo>
                      <a:pt x="73" y="888"/>
                    </a:lnTo>
                    <a:lnTo>
                      <a:pt x="87" y="915"/>
                    </a:lnTo>
                    <a:lnTo>
                      <a:pt x="104" y="938"/>
                    </a:lnTo>
                    <a:lnTo>
                      <a:pt x="119" y="963"/>
                    </a:lnTo>
                    <a:lnTo>
                      <a:pt x="139" y="986"/>
                    </a:lnTo>
                    <a:lnTo>
                      <a:pt x="158" y="1007"/>
                    </a:lnTo>
                    <a:lnTo>
                      <a:pt x="177" y="1028"/>
                    </a:lnTo>
                    <a:lnTo>
                      <a:pt x="198" y="1047"/>
                    </a:lnTo>
                    <a:lnTo>
                      <a:pt x="219" y="1066"/>
                    </a:lnTo>
                    <a:lnTo>
                      <a:pt x="242" y="1084"/>
                    </a:lnTo>
                    <a:lnTo>
                      <a:pt x="265" y="1101"/>
                    </a:lnTo>
                    <a:lnTo>
                      <a:pt x="290" y="1116"/>
                    </a:lnTo>
                    <a:lnTo>
                      <a:pt x="315" y="1132"/>
                    </a:lnTo>
                    <a:lnTo>
                      <a:pt x="342" y="1145"/>
                    </a:lnTo>
                    <a:lnTo>
                      <a:pt x="369" y="1157"/>
                    </a:lnTo>
                    <a:lnTo>
                      <a:pt x="396" y="1168"/>
                    </a:lnTo>
                    <a:lnTo>
                      <a:pt x="423" y="1178"/>
                    </a:lnTo>
                    <a:lnTo>
                      <a:pt x="452" y="1185"/>
                    </a:lnTo>
                    <a:lnTo>
                      <a:pt x="482" y="1191"/>
                    </a:lnTo>
                    <a:lnTo>
                      <a:pt x="511" y="1197"/>
                    </a:lnTo>
                    <a:lnTo>
                      <a:pt x="542" y="1201"/>
                    </a:lnTo>
                    <a:lnTo>
                      <a:pt x="572" y="1203"/>
                    </a:lnTo>
                    <a:lnTo>
                      <a:pt x="603" y="1205"/>
                    </a:lnTo>
                    <a:lnTo>
                      <a:pt x="634" y="1203"/>
                    </a:lnTo>
                    <a:lnTo>
                      <a:pt x="665" y="1201"/>
                    </a:lnTo>
                    <a:lnTo>
                      <a:pt x="695" y="1197"/>
                    </a:lnTo>
                    <a:lnTo>
                      <a:pt x="724" y="1191"/>
                    </a:lnTo>
                    <a:lnTo>
                      <a:pt x="753" y="1185"/>
                    </a:lnTo>
                    <a:lnTo>
                      <a:pt x="782" y="1178"/>
                    </a:lnTo>
                    <a:lnTo>
                      <a:pt x="811" y="1168"/>
                    </a:lnTo>
                    <a:lnTo>
                      <a:pt x="837" y="1157"/>
                    </a:lnTo>
                    <a:lnTo>
                      <a:pt x="864" y="1145"/>
                    </a:lnTo>
                    <a:lnTo>
                      <a:pt x="889" y="1132"/>
                    </a:lnTo>
                    <a:lnTo>
                      <a:pt x="914" y="1116"/>
                    </a:lnTo>
                    <a:lnTo>
                      <a:pt x="939" y="1101"/>
                    </a:lnTo>
                    <a:lnTo>
                      <a:pt x="962" y="1084"/>
                    </a:lnTo>
                    <a:lnTo>
                      <a:pt x="985" y="1066"/>
                    </a:lnTo>
                    <a:lnTo>
                      <a:pt x="1008" y="1047"/>
                    </a:lnTo>
                    <a:lnTo>
                      <a:pt x="1029" y="1028"/>
                    </a:lnTo>
                    <a:lnTo>
                      <a:pt x="1049" y="1007"/>
                    </a:lnTo>
                    <a:lnTo>
                      <a:pt x="1068" y="986"/>
                    </a:lnTo>
                    <a:lnTo>
                      <a:pt x="1085" y="963"/>
                    </a:lnTo>
                    <a:lnTo>
                      <a:pt x="1102" y="938"/>
                    </a:lnTo>
                    <a:lnTo>
                      <a:pt x="1118" y="915"/>
                    </a:lnTo>
                    <a:lnTo>
                      <a:pt x="1133" y="888"/>
                    </a:lnTo>
                    <a:lnTo>
                      <a:pt x="1146" y="863"/>
                    </a:lnTo>
                    <a:lnTo>
                      <a:pt x="1158" y="836"/>
                    </a:lnTo>
                    <a:lnTo>
                      <a:pt x="1168" y="809"/>
                    </a:lnTo>
                    <a:lnTo>
                      <a:pt x="1177" y="780"/>
                    </a:lnTo>
                    <a:lnTo>
                      <a:pt x="1187" y="752"/>
                    </a:lnTo>
                    <a:lnTo>
                      <a:pt x="1193" y="723"/>
                    </a:lnTo>
                    <a:lnTo>
                      <a:pt x="1198" y="694"/>
                    </a:lnTo>
                    <a:lnTo>
                      <a:pt x="1202" y="663"/>
                    </a:lnTo>
                    <a:lnTo>
                      <a:pt x="1204" y="633"/>
                    </a:lnTo>
                    <a:lnTo>
                      <a:pt x="1204" y="602"/>
                    </a:lnTo>
                    <a:close/>
                    <a:moveTo>
                      <a:pt x="1198" y="602"/>
                    </a:moveTo>
                    <a:lnTo>
                      <a:pt x="1196" y="633"/>
                    </a:lnTo>
                    <a:lnTo>
                      <a:pt x="1194" y="663"/>
                    </a:lnTo>
                    <a:lnTo>
                      <a:pt x="1191" y="692"/>
                    </a:lnTo>
                    <a:lnTo>
                      <a:pt x="1185" y="721"/>
                    </a:lnTo>
                    <a:lnTo>
                      <a:pt x="1179" y="750"/>
                    </a:lnTo>
                    <a:lnTo>
                      <a:pt x="1171" y="779"/>
                    </a:lnTo>
                    <a:lnTo>
                      <a:pt x="1162" y="805"/>
                    </a:lnTo>
                    <a:lnTo>
                      <a:pt x="1150" y="834"/>
                    </a:lnTo>
                    <a:lnTo>
                      <a:pt x="1139" y="859"/>
                    </a:lnTo>
                    <a:lnTo>
                      <a:pt x="1125" y="886"/>
                    </a:lnTo>
                    <a:lnTo>
                      <a:pt x="1112" y="911"/>
                    </a:lnTo>
                    <a:lnTo>
                      <a:pt x="1097" y="934"/>
                    </a:lnTo>
                    <a:lnTo>
                      <a:pt x="1079" y="957"/>
                    </a:lnTo>
                    <a:lnTo>
                      <a:pt x="1062" y="980"/>
                    </a:lnTo>
                    <a:lnTo>
                      <a:pt x="1043" y="1001"/>
                    </a:lnTo>
                    <a:lnTo>
                      <a:pt x="1024" y="1022"/>
                    </a:lnTo>
                    <a:lnTo>
                      <a:pt x="1002" y="1041"/>
                    </a:lnTo>
                    <a:lnTo>
                      <a:pt x="981" y="1061"/>
                    </a:lnTo>
                    <a:lnTo>
                      <a:pt x="958" y="1078"/>
                    </a:lnTo>
                    <a:lnTo>
                      <a:pt x="935" y="1095"/>
                    </a:lnTo>
                    <a:lnTo>
                      <a:pt x="910" y="1111"/>
                    </a:lnTo>
                    <a:lnTo>
                      <a:pt x="885" y="1124"/>
                    </a:lnTo>
                    <a:lnTo>
                      <a:pt x="860" y="1137"/>
                    </a:lnTo>
                    <a:lnTo>
                      <a:pt x="834" y="1151"/>
                    </a:lnTo>
                    <a:lnTo>
                      <a:pt x="807" y="1160"/>
                    </a:lnTo>
                    <a:lnTo>
                      <a:pt x="780" y="1170"/>
                    </a:lnTo>
                    <a:lnTo>
                      <a:pt x="751" y="1178"/>
                    </a:lnTo>
                    <a:lnTo>
                      <a:pt x="722" y="1185"/>
                    </a:lnTo>
                    <a:lnTo>
                      <a:pt x="693" y="1189"/>
                    </a:lnTo>
                    <a:lnTo>
                      <a:pt x="663" y="1193"/>
                    </a:lnTo>
                    <a:lnTo>
                      <a:pt x="634" y="1195"/>
                    </a:lnTo>
                    <a:lnTo>
                      <a:pt x="603" y="1197"/>
                    </a:lnTo>
                    <a:lnTo>
                      <a:pt x="572" y="1195"/>
                    </a:lnTo>
                    <a:lnTo>
                      <a:pt x="542" y="1193"/>
                    </a:lnTo>
                    <a:lnTo>
                      <a:pt x="513" y="1189"/>
                    </a:lnTo>
                    <a:lnTo>
                      <a:pt x="482" y="1185"/>
                    </a:lnTo>
                    <a:lnTo>
                      <a:pt x="453" y="1178"/>
                    </a:lnTo>
                    <a:lnTo>
                      <a:pt x="427" y="1170"/>
                    </a:lnTo>
                    <a:lnTo>
                      <a:pt x="398" y="1160"/>
                    </a:lnTo>
                    <a:lnTo>
                      <a:pt x="371" y="1151"/>
                    </a:lnTo>
                    <a:lnTo>
                      <a:pt x="344" y="1137"/>
                    </a:lnTo>
                    <a:lnTo>
                      <a:pt x="319" y="1124"/>
                    </a:lnTo>
                    <a:lnTo>
                      <a:pt x="294" y="1111"/>
                    </a:lnTo>
                    <a:lnTo>
                      <a:pt x="271" y="1095"/>
                    </a:lnTo>
                    <a:lnTo>
                      <a:pt x="246" y="1078"/>
                    </a:lnTo>
                    <a:lnTo>
                      <a:pt x="225" y="1061"/>
                    </a:lnTo>
                    <a:lnTo>
                      <a:pt x="202" y="1041"/>
                    </a:lnTo>
                    <a:lnTo>
                      <a:pt x="183" y="1022"/>
                    </a:lnTo>
                    <a:lnTo>
                      <a:pt x="162" y="1001"/>
                    </a:lnTo>
                    <a:lnTo>
                      <a:pt x="144" y="980"/>
                    </a:lnTo>
                    <a:lnTo>
                      <a:pt x="125" y="957"/>
                    </a:lnTo>
                    <a:lnTo>
                      <a:pt x="110" y="934"/>
                    </a:lnTo>
                    <a:lnTo>
                      <a:pt x="94" y="911"/>
                    </a:lnTo>
                    <a:lnTo>
                      <a:pt x="79" y="886"/>
                    </a:lnTo>
                    <a:lnTo>
                      <a:pt x="66" y="859"/>
                    </a:lnTo>
                    <a:lnTo>
                      <a:pt x="54" y="834"/>
                    </a:lnTo>
                    <a:lnTo>
                      <a:pt x="45" y="805"/>
                    </a:lnTo>
                    <a:lnTo>
                      <a:pt x="35" y="779"/>
                    </a:lnTo>
                    <a:lnTo>
                      <a:pt x="27" y="750"/>
                    </a:lnTo>
                    <a:lnTo>
                      <a:pt x="20" y="721"/>
                    </a:lnTo>
                    <a:lnTo>
                      <a:pt x="16" y="692"/>
                    </a:lnTo>
                    <a:lnTo>
                      <a:pt x="12" y="663"/>
                    </a:lnTo>
                    <a:lnTo>
                      <a:pt x="8" y="633"/>
                    </a:lnTo>
                    <a:lnTo>
                      <a:pt x="8" y="602"/>
                    </a:lnTo>
                    <a:lnTo>
                      <a:pt x="8" y="571"/>
                    </a:lnTo>
                    <a:lnTo>
                      <a:pt x="12" y="541"/>
                    </a:lnTo>
                    <a:lnTo>
                      <a:pt x="16" y="512"/>
                    </a:lnTo>
                    <a:lnTo>
                      <a:pt x="20" y="481"/>
                    </a:lnTo>
                    <a:lnTo>
                      <a:pt x="27" y="452"/>
                    </a:lnTo>
                    <a:lnTo>
                      <a:pt x="35" y="426"/>
                    </a:lnTo>
                    <a:lnTo>
                      <a:pt x="45" y="397"/>
                    </a:lnTo>
                    <a:lnTo>
                      <a:pt x="54" y="370"/>
                    </a:lnTo>
                    <a:lnTo>
                      <a:pt x="66" y="343"/>
                    </a:lnTo>
                    <a:lnTo>
                      <a:pt x="79" y="318"/>
                    </a:lnTo>
                    <a:lnTo>
                      <a:pt x="94" y="293"/>
                    </a:lnTo>
                    <a:lnTo>
                      <a:pt x="110" y="268"/>
                    </a:lnTo>
                    <a:lnTo>
                      <a:pt x="125" y="245"/>
                    </a:lnTo>
                    <a:lnTo>
                      <a:pt x="144" y="224"/>
                    </a:lnTo>
                    <a:lnTo>
                      <a:pt x="162" y="201"/>
                    </a:lnTo>
                    <a:lnTo>
                      <a:pt x="183" y="182"/>
                    </a:lnTo>
                    <a:lnTo>
                      <a:pt x="202" y="161"/>
                    </a:lnTo>
                    <a:lnTo>
                      <a:pt x="225" y="143"/>
                    </a:lnTo>
                    <a:lnTo>
                      <a:pt x="246" y="124"/>
                    </a:lnTo>
                    <a:lnTo>
                      <a:pt x="271" y="109"/>
                    </a:lnTo>
                    <a:lnTo>
                      <a:pt x="294" y="94"/>
                    </a:lnTo>
                    <a:lnTo>
                      <a:pt x="319" y="78"/>
                    </a:lnTo>
                    <a:lnTo>
                      <a:pt x="344" y="65"/>
                    </a:lnTo>
                    <a:lnTo>
                      <a:pt x="371" y="53"/>
                    </a:lnTo>
                    <a:lnTo>
                      <a:pt x="398" y="44"/>
                    </a:lnTo>
                    <a:lnTo>
                      <a:pt x="427" y="34"/>
                    </a:lnTo>
                    <a:lnTo>
                      <a:pt x="453" y="26"/>
                    </a:lnTo>
                    <a:lnTo>
                      <a:pt x="482" y="19"/>
                    </a:lnTo>
                    <a:lnTo>
                      <a:pt x="513" y="13"/>
                    </a:lnTo>
                    <a:lnTo>
                      <a:pt x="542" y="9"/>
                    </a:lnTo>
                    <a:lnTo>
                      <a:pt x="572" y="7"/>
                    </a:lnTo>
                    <a:lnTo>
                      <a:pt x="603" y="7"/>
                    </a:lnTo>
                    <a:lnTo>
                      <a:pt x="634" y="7"/>
                    </a:lnTo>
                    <a:lnTo>
                      <a:pt x="663" y="9"/>
                    </a:lnTo>
                    <a:lnTo>
                      <a:pt x="693" y="13"/>
                    </a:lnTo>
                    <a:lnTo>
                      <a:pt x="722" y="19"/>
                    </a:lnTo>
                    <a:lnTo>
                      <a:pt x="751" y="26"/>
                    </a:lnTo>
                    <a:lnTo>
                      <a:pt x="780" y="34"/>
                    </a:lnTo>
                    <a:lnTo>
                      <a:pt x="807" y="44"/>
                    </a:lnTo>
                    <a:lnTo>
                      <a:pt x="834" y="53"/>
                    </a:lnTo>
                    <a:lnTo>
                      <a:pt x="860" y="65"/>
                    </a:lnTo>
                    <a:lnTo>
                      <a:pt x="885" y="78"/>
                    </a:lnTo>
                    <a:lnTo>
                      <a:pt x="910" y="94"/>
                    </a:lnTo>
                    <a:lnTo>
                      <a:pt x="935" y="109"/>
                    </a:lnTo>
                    <a:lnTo>
                      <a:pt x="958" y="124"/>
                    </a:lnTo>
                    <a:lnTo>
                      <a:pt x="981" y="143"/>
                    </a:lnTo>
                    <a:lnTo>
                      <a:pt x="1002" y="161"/>
                    </a:lnTo>
                    <a:lnTo>
                      <a:pt x="1024" y="182"/>
                    </a:lnTo>
                    <a:lnTo>
                      <a:pt x="1043" y="201"/>
                    </a:lnTo>
                    <a:lnTo>
                      <a:pt x="1062" y="224"/>
                    </a:lnTo>
                    <a:lnTo>
                      <a:pt x="1079" y="245"/>
                    </a:lnTo>
                    <a:lnTo>
                      <a:pt x="1097" y="268"/>
                    </a:lnTo>
                    <a:lnTo>
                      <a:pt x="1112" y="293"/>
                    </a:lnTo>
                    <a:lnTo>
                      <a:pt x="1125" y="318"/>
                    </a:lnTo>
                    <a:lnTo>
                      <a:pt x="1139" y="343"/>
                    </a:lnTo>
                    <a:lnTo>
                      <a:pt x="1150" y="370"/>
                    </a:lnTo>
                    <a:lnTo>
                      <a:pt x="1162" y="397"/>
                    </a:lnTo>
                    <a:lnTo>
                      <a:pt x="1171" y="426"/>
                    </a:lnTo>
                    <a:lnTo>
                      <a:pt x="1179" y="452"/>
                    </a:lnTo>
                    <a:lnTo>
                      <a:pt x="1185" y="481"/>
                    </a:lnTo>
                    <a:lnTo>
                      <a:pt x="1191" y="512"/>
                    </a:lnTo>
                    <a:lnTo>
                      <a:pt x="1194" y="541"/>
                    </a:lnTo>
                    <a:lnTo>
                      <a:pt x="1196" y="571"/>
                    </a:lnTo>
                    <a:lnTo>
                      <a:pt x="1198" y="602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6" name="Freeform 1304">
                <a:extLst>
                  <a:ext uri="{FF2B5EF4-FFF2-40B4-BE49-F238E27FC236}">
                    <a16:creationId xmlns:a16="http://schemas.microsoft.com/office/drawing/2014/main" id="{DBA10658-E49E-44C9-8C10-D4593AEA5E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7" y="1790"/>
                <a:ext cx="1198" cy="1198"/>
              </a:xfrm>
              <a:custGeom>
                <a:avLst/>
                <a:gdLst>
                  <a:gd name="T0" fmla="*/ 1185 w 1198"/>
                  <a:gd name="T1" fmla="*/ 478 h 1198"/>
                  <a:gd name="T2" fmla="*/ 1139 w 1198"/>
                  <a:gd name="T3" fmla="*/ 340 h 1198"/>
                  <a:gd name="T4" fmla="*/ 1060 w 1198"/>
                  <a:gd name="T5" fmla="*/ 217 h 1198"/>
                  <a:gd name="T6" fmla="*/ 956 w 1198"/>
                  <a:gd name="T7" fmla="*/ 119 h 1198"/>
                  <a:gd name="T8" fmla="*/ 831 w 1198"/>
                  <a:gd name="T9" fmla="*/ 46 h 1198"/>
                  <a:gd name="T10" fmla="*/ 689 w 1198"/>
                  <a:gd name="T11" fmla="*/ 6 h 1198"/>
                  <a:gd name="T12" fmla="*/ 538 w 1198"/>
                  <a:gd name="T13" fmla="*/ 2 h 1198"/>
                  <a:gd name="T14" fmla="*/ 394 w 1198"/>
                  <a:gd name="T15" fmla="*/ 37 h 1198"/>
                  <a:gd name="T16" fmla="*/ 263 w 1198"/>
                  <a:gd name="T17" fmla="*/ 102 h 1198"/>
                  <a:gd name="T18" fmla="*/ 156 w 1198"/>
                  <a:gd name="T19" fmla="*/ 196 h 1198"/>
                  <a:gd name="T20" fmla="*/ 73 w 1198"/>
                  <a:gd name="T21" fmla="*/ 313 h 1198"/>
                  <a:gd name="T22" fmla="*/ 19 w 1198"/>
                  <a:gd name="T23" fmla="*/ 449 h 1198"/>
                  <a:gd name="T24" fmla="*/ 0 w 1198"/>
                  <a:gd name="T25" fmla="*/ 599 h 1198"/>
                  <a:gd name="T26" fmla="*/ 19 w 1198"/>
                  <a:gd name="T27" fmla="*/ 749 h 1198"/>
                  <a:gd name="T28" fmla="*/ 73 w 1198"/>
                  <a:gd name="T29" fmla="*/ 885 h 1198"/>
                  <a:gd name="T30" fmla="*/ 156 w 1198"/>
                  <a:gd name="T31" fmla="*/ 1002 h 1198"/>
                  <a:gd name="T32" fmla="*/ 263 w 1198"/>
                  <a:gd name="T33" fmla="*/ 1096 h 1198"/>
                  <a:gd name="T34" fmla="*/ 394 w 1198"/>
                  <a:gd name="T35" fmla="*/ 1161 h 1198"/>
                  <a:gd name="T36" fmla="*/ 538 w 1198"/>
                  <a:gd name="T37" fmla="*/ 1194 h 1198"/>
                  <a:gd name="T38" fmla="*/ 689 w 1198"/>
                  <a:gd name="T39" fmla="*/ 1190 h 1198"/>
                  <a:gd name="T40" fmla="*/ 831 w 1198"/>
                  <a:gd name="T41" fmla="*/ 1150 h 1198"/>
                  <a:gd name="T42" fmla="*/ 956 w 1198"/>
                  <a:gd name="T43" fmla="*/ 1079 h 1198"/>
                  <a:gd name="T44" fmla="*/ 1060 w 1198"/>
                  <a:gd name="T45" fmla="*/ 979 h 1198"/>
                  <a:gd name="T46" fmla="*/ 1139 w 1198"/>
                  <a:gd name="T47" fmla="*/ 858 h 1198"/>
                  <a:gd name="T48" fmla="*/ 1185 w 1198"/>
                  <a:gd name="T49" fmla="*/ 720 h 1198"/>
                  <a:gd name="T50" fmla="*/ 1190 w 1198"/>
                  <a:gd name="T51" fmla="*/ 599 h 1198"/>
                  <a:gd name="T52" fmla="*/ 1171 w 1198"/>
                  <a:gd name="T53" fmla="*/ 747 h 1198"/>
                  <a:gd name="T54" fmla="*/ 1119 w 1198"/>
                  <a:gd name="T55" fmla="*/ 881 h 1198"/>
                  <a:gd name="T56" fmla="*/ 1037 w 1198"/>
                  <a:gd name="T57" fmla="*/ 996 h 1198"/>
                  <a:gd name="T58" fmla="*/ 929 w 1198"/>
                  <a:gd name="T59" fmla="*/ 1088 h 1198"/>
                  <a:gd name="T60" fmla="*/ 803 w 1198"/>
                  <a:gd name="T61" fmla="*/ 1154 h 1198"/>
                  <a:gd name="T62" fmla="*/ 659 w 1198"/>
                  <a:gd name="T63" fmla="*/ 1186 h 1198"/>
                  <a:gd name="T64" fmla="*/ 509 w 1198"/>
                  <a:gd name="T65" fmla="*/ 1182 h 1198"/>
                  <a:gd name="T66" fmla="*/ 369 w 1198"/>
                  <a:gd name="T67" fmla="*/ 1144 h 1198"/>
                  <a:gd name="T68" fmla="*/ 246 w 1198"/>
                  <a:gd name="T69" fmla="*/ 1073 h 1198"/>
                  <a:gd name="T70" fmla="*/ 142 w 1198"/>
                  <a:gd name="T71" fmla="*/ 975 h 1198"/>
                  <a:gd name="T72" fmla="*/ 65 w 1198"/>
                  <a:gd name="T73" fmla="*/ 854 h 1198"/>
                  <a:gd name="T74" fmla="*/ 19 w 1198"/>
                  <a:gd name="T75" fmla="*/ 718 h 1198"/>
                  <a:gd name="T76" fmla="*/ 8 w 1198"/>
                  <a:gd name="T77" fmla="*/ 568 h 1198"/>
                  <a:gd name="T78" fmla="*/ 35 w 1198"/>
                  <a:gd name="T79" fmla="*/ 423 h 1198"/>
                  <a:gd name="T80" fmla="*/ 92 w 1198"/>
                  <a:gd name="T81" fmla="*/ 292 h 1198"/>
                  <a:gd name="T82" fmla="*/ 181 w 1198"/>
                  <a:gd name="T83" fmla="*/ 181 h 1198"/>
                  <a:gd name="T84" fmla="*/ 292 w 1198"/>
                  <a:gd name="T85" fmla="*/ 92 h 1198"/>
                  <a:gd name="T86" fmla="*/ 423 w 1198"/>
                  <a:gd name="T87" fmla="*/ 35 h 1198"/>
                  <a:gd name="T88" fmla="*/ 568 w 1198"/>
                  <a:gd name="T89" fmla="*/ 8 h 1198"/>
                  <a:gd name="T90" fmla="*/ 718 w 1198"/>
                  <a:gd name="T91" fmla="*/ 20 h 1198"/>
                  <a:gd name="T92" fmla="*/ 855 w 1198"/>
                  <a:gd name="T93" fmla="*/ 66 h 1198"/>
                  <a:gd name="T94" fmla="*/ 975 w 1198"/>
                  <a:gd name="T95" fmla="*/ 142 h 1198"/>
                  <a:gd name="T96" fmla="*/ 1073 w 1198"/>
                  <a:gd name="T97" fmla="*/ 246 h 1198"/>
                  <a:gd name="T98" fmla="*/ 1142 w 1198"/>
                  <a:gd name="T99" fmla="*/ 369 h 1198"/>
                  <a:gd name="T100" fmla="*/ 1183 w 1198"/>
                  <a:gd name="T101" fmla="*/ 509 h 119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98"/>
                  <a:gd name="T154" fmla="*/ 0 h 1198"/>
                  <a:gd name="T155" fmla="*/ 1198 w 1198"/>
                  <a:gd name="T156" fmla="*/ 1198 h 119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98" h="1198">
                    <a:moveTo>
                      <a:pt x="1198" y="599"/>
                    </a:moveTo>
                    <a:lnTo>
                      <a:pt x="1196" y="568"/>
                    </a:lnTo>
                    <a:lnTo>
                      <a:pt x="1194" y="538"/>
                    </a:lnTo>
                    <a:lnTo>
                      <a:pt x="1190" y="507"/>
                    </a:lnTo>
                    <a:lnTo>
                      <a:pt x="1185" y="478"/>
                    </a:lnTo>
                    <a:lnTo>
                      <a:pt x="1179" y="449"/>
                    </a:lnTo>
                    <a:lnTo>
                      <a:pt x="1171" y="421"/>
                    </a:lnTo>
                    <a:lnTo>
                      <a:pt x="1162" y="394"/>
                    </a:lnTo>
                    <a:lnTo>
                      <a:pt x="1150" y="365"/>
                    </a:lnTo>
                    <a:lnTo>
                      <a:pt x="1139" y="340"/>
                    </a:lnTo>
                    <a:lnTo>
                      <a:pt x="1125" y="313"/>
                    </a:lnTo>
                    <a:lnTo>
                      <a:pt x="1110" y="288"/>
                    </a:lnTo>
                    <a:lnTo>
                      <a:pt x="1094" y="263"/>
                    </a:lnTo>
                    <a:lnTo>
                      <a:pt x="1079" y="240"/>
                    </a:lnTo>
                    <a:lnTo>
                      <a:pt x="1060" y="217"/>
                    </a:lnTo>
                    <a:lnTo>
                      <a:pt x="1043" y="196"/>
                    </a:lnTo>
                    <a:lnTo>
                      <a:pt x="1022" y="175"/>
                    </a:lnTo>
                    <a:lnTo>
                      <a:pt x="1000" y="156"/>
                    </a:lnTo>
                    <a:lnTo>
                      <a:pt x="979" y="137"/>
                    </a:lnTo>
                    <a:lnTo>
                      <a:pt x="956" y="119"/>
                    </a:lnTo>
                    <a:lnTo>
                      <a:pt x="933" y="102"/>
                    </a:lnTo>
                    <a:lnTo>
                      <a:pt x="908" y="87"/>
                    </a:lnTo>
                    <a:lnTo>
                      <a:pt x="883" y="73"/>
                    </a:lnTo>
                    <a:lnTo>
                      <a:pt x="858" y="60"/>
                    </a:lnTo>
                    <a:lnTo>
                      <a:pt x="831" y="46"/>
                    </a:lnTo>
                    <a:lnTo>
                      <a:pt x="805" y="37"/>
                    </a:lnTo>
                    <a:lnTo>
                      <a:pt x="776" y="27"/>
                    </a:lnTo>
                    <a:lnTo>
                      <a:pt x="749" y="20"/>
                    </a:lnTo>
                    <a:lnTo>
                      <a:pt x="720" y="12"/>
                    </a:lnTo>
                    <a:lnTo>
                      <a:pt x="689" y="6"/>
                    </a:lnTo>
                    <a:lnTo>
                      <a:pt x="661" y="2"/>
                    </a:lnTo>
                    <a:lnTo>
                      <a:pt x="630" y="0"/>
                    </a:lnTo>
                    <a:lnTo>
                      <a:pt x="599" y="0"/>
                    </a:lnTo>
                    <a:lnTo>
                      <a:pt x="568" y="0"/>
                    </a:lnTo>
                    <a:lnTo>
                      <a:pt x="538" y="2"/>
                    </a:lnTo>
                    <a:lnTo>
                      <a:pt x="507" y="6"/>
                    </a:lnTo>
                    <a:lnTo>
                      <a:pt x="478" y="12"/>
                    </a:lnTo>
                    <a:lnTo>
                      <a:pt x="449" y="20"/>
                    </a:lnTo>
                    <a:lnTo>
                      <a:pt x="421" y="27"/>
                    </a:lnTo>
                    <a:lnTo>
                      <a:pt x="394" y="37"/>
                    </a:lnTo>
                    <a:lnTo>
                      <a:pt x="365" y="46"/>
                    </a:lnTo>
                    <a:lnTo>
                      <a:pt x="340" y="60"/>
                    </a:lnTo>
                    <a:lnTo>
                      <a:pt x="313" y="73"/>
                    </a:lnTo>
                    <a:lnTo>
                      <a:pt x="288" y="87"/>
                    </a:lnTo>
                    <a:lnTo>
                      <a:pt x="263" y="102"/>
                    </a:lnTo>
                    <a:lnTo>
                      <a:pt x="240" y="119"/>
                    </a:lnTo>
                    <a:lnTo>
                      <a:pt x="217" y="137"/>
                    </a:lnTo>
                    <a:lnTo>
                      <a:pt x="196" y="156"/>
                    </a:lnTo>
                    <a:lnTo>
                      <a:pt x="175" y="175"/>
                    </a:lnTo>
                    <a:lnTo>
                      <a:pt x="156" y="196"/>
                    </a:lnTo>
                    <a:lnTo>
                      <a:pt x="137" y="217"/>
                    </a:lnTo>
                    <a:lnTo>
                      <a:pt x="119" y="240"/>
                    </a:lnTo>
                    <a:lnTo>
                      <a:pt x="102" y="263"/>
                    </a:lnTo>
                    <a:lnTo>
                      <a:pt x="87" y="288"/>
                    </a:lnTo>
                    <a:lnTo>
                      <a:pt x="73" y="313"/>
                    </a:lnTo>
                    <a:lnTo>
                      <a:pt x="60" y="340"/>
                    </a:lnTo>
                    <a:lnTo>
                      <a:pt x="48" y="365"/>
                    </a:lnTo>
                    <a:lnTo>
                      <a:pt x="37" y="394"/>
                    </a:lnTo>
                    <a:lnTo>
                      <a:pt x="27" y="421"/>
                    </a:lnTo>
                    <a:lnTo>
                      <a:pt x="19" y="449"/>
                    </a:lnTo>
                    <a:lnTo>
                      <a:pt x="12" y="478"/>
                    </a:lnTo>
                    <a:lnTo>
                      <a:pt x="8" y="507"/>
                    </a:lnTo>
                    <a:lnTo>
                      <a:pt x="4" y="538"/>
                    </a:lnTo>
                    <a:lnTo>
                      <a:pt x="0" y="568"/>
                    </a:lnTo>
                    <a:lnTo>
                      <a:pt x="0" y="599"/>
                    </a:lnTo>
                    <a:lnTo>
                      <a:pt x="0" y="630"/>
                    </a:lnTo>
                    <a:lnTo>
                      <a:pt x="4" y="660"/>
                    </a:lnTo>
                    <a:lnTo>
                      <a:pt x="8" y="689"/>
                    </a:lnTo>
                    <a:lnTo>
                      <a:pt x="12" y="720"/>
                    </a:lnTo>
                    <a:lnTo>
                      <a:pt x="19" y="749"/>
                    </a:lnTo>
                    <a:lnTo>
                      <a:pt x="27" y="777"/>
                    </a:lnTo>
                    <a:lnTo>
                      <a:pt x="37" y="804"/>
                    </a:lnTo>
                    <a:lnTo>
                      <a:pt x="48" y="831"/>
                    </a:lnTo>
                    <a:lnTo>
                      <a:pt x="60" y="858"/>
                    </a:lnTo>
                    <a:lnTo>
                      <a:pt x="73" y="885"/>
                    </a:lnTo>
                    <a:lnTo>
                      <a:pt x="87" y="910"/>
                    </a:lnTo>
                    <a:lnTo>
                      <a:pt x="102" y="933"/>
                    </a:lnTo>
                    <a:lnTo>
                      <a:pt x="119" y="956"/>
                    </a:lnTo>
                    <a:lnTo>
                      <a:pt x="137" y="979"/>
                    </a:lnTo>
                    <a:lnTo>
                      <a:pt x="156" y="1002"/>
                    </a:lnTo>
                    <a:lnTo>
                      <a:pt x="175" y="1021"/>
                    </a:lnTo>
                    <a:lnTo>
                      <a:pt x="196" y="1042"/>
                    </a:lnTo>
                    <a:lnTo>
                      <a:pt x="217" y="1061"/>
                    </a:lnTo>
                    <a:lnTo>
                      <a:pt x="240" y="1079"/>
                    </a:lnTo>
                    <a:lnTo>
                      <a:pt x="263" y="1096"/>
                    </a:lnTo>
                    <a:lnTo>
                      <a:pt x="288" y="1111"/>
                    </a:lnTo>
                    <a:lnTo>
                      <a:pt x="313" y="1125"/>
                    </a:lnTo>
                    <a:lnTo>
                      <a:pt x="340" y="1138"/>
                    </a:lnTo>
                    <a:lnTo>
                      <a:pt x="365" y="1150"/>
                    </a:lnTo>
                    <a:lnTo>
                      <a:pt x="394" y="1161"/>
                    </a:lnTo>
                    <a:lnTo>
                      <a:pt x="421" y="1171"/>
                    </a:lnTo>
                    <a:lnTo>
                      <a:pt x="449" y="1178"/>
                    </a:lnTo>
                    <a:lnTo>
                      <a:pt x="478" y="1184"/>
                    </a:lnTo>
                    <a:lnTo>
                      <a:pt x="507" y="1190"/>
                    </a:lnTo>
                    <a:lnTo>
                      <a:pt x="538" y="1194"/>
                    </a:lnTo>
                    <a:lnTo>
                      <a:pt x="568" y="1196"/>
                    </a:lnTo>
                    <a:lnTo>
                      <a:pt x="599" y="1198"/>
                    </a:lnTo>
                    <a:lnTo>
                      <a:pt x="630" y="1196"/>
                    </a:lnTo>
                    <a:lnTo>
                      <a:pt x="661" y="1194"/>
                    </a:lnTo>
                    <a:lnTo>
                      <a:pt x="689" y="1190"/>
                    </a:lnTo>
                    <a:lnTo>
                      <a:pt x="720" y="1184"/>
                    </a:lnTo>
                    <a:lnTo>
                      <a:pt x="749" y="1178"/>
                    </a:lnTo>
                    <a:lnTo>
                      <a:pt x="776" y="1171"/>
                    </a:lnTo>
                    <a:lnTo>
                      <a:pt x="805" y="1161"/>
                    </a:lnTo>
                    <a:lnTo>
                      <a:pt x="831" y="1150"/>
                    </a:lnTo>
                    <a:lnTo>
                      <a:pt x="858" y="1138"/>
                    </a:lnTo>
                    <a:lnTo>
                      <a:pt x="883" y="1125"/>
                    </a:lnTo>
                    <a:lnTo>
                      <a:pt x="908" y="1111"/>
                    </a:lnTo>
                    <a:lnTo>
                      <a:pt x="933" y="1096"/>
                    </a:lnTo>
                    <a:lnTo>
                      <a:pt x="956" y="1079"/>
                    </a:lnTo>
                    <a:lnTo>
                      <a:pt x="979" y="1061"/>
                    </a:lnTo>
                    <a:lnTo>
                      <a:pt x="1000" y="1042"/>
                    </a:lnTo>
                    <a:lnTo>
                      <a:pt x="1022" y="1021"/>
                    </a:lnTo>
                    <a:lnTo>
                      <a:pt x="1043" y="1002"/>
                    </a:lnTo>
                    <a:lnTo>
                      <a:pt x="1060" y="979"/>
                    </a:lnTo>
                    <a:lnTo>
                      <a:pt x="1079" y="956"/>
                    </a:lnTo>
                    <a:lnTo>
                      <a:pt x="1094" y="933"/>
                    </a:lnTo>
                    <a:lnTo>
                      <a:pt x="1110" y="910"/>
                    </a:lnTo>
                    <a:lnTo>
                      <a:pt x="1125" y="885"/>
                    </a:lnTo>
                    <a:lnTo>
                      <a:pt x="1139" y="858"/>
                    </a:lnTo>
                    <a:lnTo>
                      <a:pt x="1150" y="831"/>
                    </a:lnTo>
                    <a:lnTo>
                      <a:pt x="1162" y="804"/>
                    </a:lnTo>
                    <a:lnTo>
                      <a:pt x="1171" y="777"/>
                    </a:lnTo>
                    <a:lnTo>
                      <a:pt x="1179" y="749"/>
                    </a:lnTo>
                    <a:lnTo>
                      <a:pt x="1185" y="720"/>
                    </a:lnTo>
                    <a:lnTo>
                      <a:pt x="1190" y="689"/>
                    </a:lnTo>
                    <a:lnTo>
                      <a:pt x="1194" y="660"/>
                    </a:lnTo>
                    <a:lnTo>
                      <a:pt x="1196" y="630"/>
                    </a:lnTo>
                    <a:lnTo>
                      <a:pt x="1198" y="599"/>
                    </a:lnTo>
                    <a:close/>
                    <a:moveTo>
                      <a:pt x="1190" y="599"/>
                    </a:moveTo>
                    <a:lnTo>
                      <a:pt x="1189" y="630"/>
                    </a:lnTo>
                    <a:lnTo>
                      <a:pt x="1187" y="659"/>
                    </a:lnTo>
                    <a:lnTo>
                      <a:pt x="1183" y="689"/>
                    </a:lnTo>
                    <a:lnTo>
                      <a:pt x="1177" y="718"/>
                    </a:lnTo>
                    <a:lnTo>
                      <a:pt x="1171" y="747"/>
                    </a:lnTo>
                    <a:lnTo>
                      <a:pt x="1164" y="774"/>
                    </a:lnTo>
                    <a:lnTo>
                      <a:pt x="1154" y="802"/>
                    </a:lnTo>
                    <a:lnTo>
                      <a:pt x="1142" y="829"/>
                    </a:lnTo>
                    <a:lnTo>
                      <a:pt x="1131" y="854"/>
                    </a:lnTo>
                    <a:lnTo>
                      <a:pt x="1119" y="881"/>
                    </a:lnTo>
                    <a:lnTo>
                      <a:pt x="1104" y="906"/>
                    </a:lnTo>
                    <a:lnTo>
                      <a:pt x="1089" y="929"/>
                    </a:lnTo>
                    <a:lnTo>
                      <a:pt x="1073" y="952"/>
                    </a:lnTo>
                    <a:lnTo>
                      <a:pt x="1054" y="975"/>
                    </a:lnTo>
                    <a:lnTo>
                      <a:pt x="1037" y="996"/>
                    </a:lnTo>
                    <a:lnTo>
                      <a:pt x="1016" y="1017"/>
                    </a:lnTo>
                    <a:lnTo>
                      <a:pt x="997" y="1037"/>
                    </a:lnTo>
                    <a:lnTo>
                      <a:pt x="975" y="1056"/>
                    </a:lnTo>
                    <a:lnTo>
                      <a:pt x="952" y="1073"/>
                    </a:lnTo>
                    <a:lnTo>
                      <a:pt x="929" y="1088"/>
                    </a:lnTo>
                    <a:lnTo>
                      <a:pt x="904" y="1104"/>
                    </a:lnTo>
                    <a:lnTo>
                      <a:pt x="881" y="1119"/>
                    </a:lnTo>
                    <a:lnTo>
                      <a:pt x="855" y="1132"/>
                    </a:lnTo>
                    <a:lnTo>
                      <a:pt x="830" y="1144"/>
                    </a:lnTo>
                    <a:lnTo>
                      <a:pt x="803" y="1154"/>
                    </a:lnTo>
                    <a:lnTo>
                      <a:pt x="774" y="1163"/>
                    </a:lnTo>
                    <a:lnTo>
                      <a:pt x="747" y="1171"/>
                    </a:lnTo>
                    <a:lnTo>
                      <a:pt x="718" y="1178"/>
                    </a:lnTo>
                    <a:lnTo>
                      <a:pt x="689" y="1182"/>
                    </a:lnTo>
                    <a:lnTo>
                      <a:pt x="659" y="1186"/>
                    </a:lnTo>
                    <a:lnTo>
                      <a:pt x="630" y="1190"/>
                    </a:lnTo>
                    <a:lnTo>
                      <a:pt x="599" y="1190"/>
                    </a:lnTo>
                    <a:lnTo>
                      <a:pt x="568" y="1190"/>
                    </a:lnTo>
                    <a:lnTo>
                      <a:pt x="538" y="1186"/>
                    </a:lnTo>
                    <a:lnTo>
                      <a:pt x="509" y="1182"/>
                    </a:lnTo>
                    <a:lnTo>
                      <a:pt x="480" y="1178"/>
                    </a:lnTo>
                    <a:lnTo>
                      <a:pt x="451" y="1171"/>
                    </a:lnTo>
                    <a:lnTo>
                      <a:pt x="423" y="1163"/>
                    </a:lnTo>
                    <a:lnTo>
                      <a:pt x="396" y="1154"/>
                    </a:lnTo>
                    <a:lnTo>
                      <a:pt x="369" y="1144"/>
                    </a:lnTo>
                    <a:lnTo>
                      <a:pt x="342" y="1132"/>
                    </a:lnTo>
                    <a:lnTo>
                      <a:pt x="317" y="1119"/>
                    </a:lnTo>
                    <a:lnTo>
                      <a:pt x="292" y="1104"/>
                    </a:lnTo>
                    <a:lnTo>
                      <a:pt x="269" y="1088"/>
                    </a:lnTo>
                    <a:lnTo>
                      <a:pt x="246" y="1073"/>
                    </a:lnTo>
                    <a:lnTo>
                      <a:pt x="223" y="1056"/>
                    </a:lnTo>
                    <a:lnTo>
                      <a:pt x="202" y="1037"/>
                    </a:lnTo>
                    <a:lnTo>
                      <a:pt x="181" y="1017"/>
                    </a:lnTo>
                    <a:lnTo>
                      <a:pt x="161" y="996"/>
                    </a:lnTo>
                    <a:lnTo>
                      <a:pt x="142" y="975"/>
                    </a:lnTo>
                    <a:lnTo>
                      <a:pt x="125" y="952"/>
                    </a:lnTo>
                    <a:lnTo>
                      <a:pt x="108" y="929"/>
                    </a:lnTo>
                    <a:lnTo>
                      <a:pt x="92" y="906"/>
                    </a:lnTo>
                    <a:lnTo>
                      <a:pt x="79" y="881"/>
                    </a:lnTo>
                    <a:lnTo>
                      <a:pt x="65" y="854"/>
                    </a:lnTo>
                    <a:lnTo>
                      <a:pt x="54" y="829"/>
                    </a:lnTo>
                    <a:lnTo>
                      <a:pt x="44" y="802"/>
                    </a:lnTo>
                    <a:lnTo>
                      <a:pt x="35" y="774"/>
                    </a:lnTo>
                    <a:lnTo>
                      <a:pt x="27" y="747"/>
                    </a:lnTo>
                    <a:lnTo>
                      <a:pt x="19" y="718"/>
                    </a:lnTo>
                    <a:lnTo>
                      <a:pt x="14" y="689"/>
                    </a:lnTo>
                    <a:lnTo>
                      <a:pt x="10" y="659"/>
                    </a:lnTo>
                    <a:lnTo>
                      <a:pt x="8" y="630"/>
                    </a:lnTo>
                    <a:lnTo>
                      <a:pt x="8" y="599"/>
                    </a:lnTo>
                    <a:lnTo>
                      <a:pt x="8" y="568"/>
                    </a:lnTo>
                    <a:lnTo>
                      <a:pt x="10" y="538"/>
                    </a:lnTo>
                    <a:lnTo>
                      <a:pt x="14" y="509"/>
                    </a:lnTo>
                    <a:lnTo>
                      <a:pt x="19" y="480"/>
                    </a:lnTo>
                    <a:lnTo>
                      <a:pt x="27" y="451"/>
                    </a:lnTo>
                    <a:lnTo>
                      <a:pt x="35" y="423"/>
                    </a:lnTo>
                    <a:lnTo>
                      <a:pt x="44" y="396"/>
                    </a:lnTo>
                    <a:lnTo>
                      <a:pt x="54" y="369"/>
                    </a:lnTo>
                    <a:lnTo>
                      <a:pt x="65" y="342"/>
                    </a:lnTo>
                    <a:lnTo>
                      <a:pt x="79" y="317"/>
                    </a:lnTo>
                    <a:lnTo>
                      <a:pt x="92" y="292"/>
                    </a:lnTo>
                    <a:lnTo>
                      <a:pt x="108" y="269"/>
                    </a:lnTo>
                    <a:lnTo>
                      <a:pt x="125" y="246"/>
                    </a:lnTo>
                    <a:lnTo>
                      <a:pt x="142" y="223"/>
                    </a:lnTo>
                    <a:lnTo>
                      <a:pt x="161" y="202"/>
                    </a:lnTo>
                    <a:lnTo>
                      <a:pt x="181" y="181"/>
                    </a:lnTo>
                    <a:lnTo>
                      <a:pt x="202" y="162"/>
                    </a:lnTo>
                    <a:lnTo>
                      <a:pt x="223" y="142"/>
                    </a:lnTo>
                    <a:lnTo>
                      <a:pt x="246" y="125"/>
                    </a:lnTo>
                    <a:lnTo>
                      <a:pt x="269" y="108"/>
                    </a:lnTo>
                    <a:lnTo>
                      <a:pt x="292" y="92"/>
                    </a:lnTo>
                    <a:lnTo>
                      <a:pt x="317" y="79"/>
                    </a:lnTo>
                    <a:lnTo>
                      <a:pt x="342" y="66"/>
                    </a:lnTo>
                    <a:lnTo>
                      <a:pt x="369" y="54"/>
                    </a:lnTo>
                    <a:lnTo>
                      <a:pt x="396" y="43"/>
                    </a:lnTo>
                    <a:lnTo>
                      <a:pt x="423" y="35"/>
                    </a:lnTo>
                    <a:lnTo>
                      <a:pt x="451" y="25"/>
                    </a:lnTo>
                    <a:lnTo>
                      <a:pt x="480" y="20"/>
                    </a:lnTo>
                    <a:lnTo>
                      <a:pt x="509" y="14"/>
                    </a:lnTo>
                    <a:lnTo>
                      <a:pt x="538" y="10"/>
                    </a:lnTo>
                    <a:lnTo>
                      <a:pt x="568" y="8"/>
                    </a:lnTo>
                    <a:lnTo>
                      <a:pt x="599" y="8"/>
                    </a:lnTo>
                    <a:lnTo>
                      <a:pt x="630" y="8"/>
                    </a:lnTo>
                    <a:lnTo>
                      <a:pt x="659" y="10"/>
                    </a:lnTo>
                    <a:lnTo>
                      <a:pt x="689" y="14"/>
                    </a:lnTo>
                    <a:lnTo>
                      <a:pt x="718" y="20"/>
                    </a:lnTo>
                    <a:lnTo>
                      <a:pt x="747" y="25"/>
                    </a:lnTo>
                    <a:lnTo>
                      <a:pt x="774" y="35"/>
                    </a:lnTo>
                    <a:lnTo>
                      <a:pt x="803" y="43"/>
                    </a:lnTo>
                    <a:lnTo>
                      <a:pt x="830" y="54"/>
                    </a:lnTo>
                    <a:lnTo>
                      <a:pt x="855" y="66"/>
                    </a:lnTo>
                    <a:lnTo>
                      <a:pt x="881" y="79"/>
                    </a:lnTo>
                    <a:lnTo>
                      <a:pt x="904" y="92"/>
                    </a:lnTo>
                    <a:lnTo>
                      <a:pt x="929" y="108"/>
                    </a:lnTo>
                    <a:lnTo>
                      <a:pt x="952" y="125"/>
                    </a:lnTo>
                    <a:lnTo>
                      <a:pt x="975" y="142"/>
                    </a:lnTo>
                    <a:lnTo>
                      <a:pt x="997" y="162"/>
                    </a:lnTo>
                    <a:lnTo>
                      <a:pt x="1016" y="181"/>
                    </a:lnTo>
                    <a:lnTo>
                      <a:pt x="1037" y="202"/>
                    </a:lnTo>
                    <a:lnTo>
                      <a:pt x="1054" y="223"/>
                    </a:lnTo>
                    <a:lnTo>
                      <a:pt x="1073" y="246"/>
                    </a:lnTo>
                    <a:lnTo>
                      <a:pt x="1089" y="269"/>
                    </a:lnTo>
                    <a:lnTo>
                      <a:pt x="1104" y="292"/>
                    </a:lnTo>
                    <a:lnTo>
                      <a:pt x="1119" y="317"/>
                    </a:lnTo>
                    <a:lnTo>
                      <a:pt x="1131" y="342"/>
                    </a:lnTo>
                    <a:lnTo>
                      <a:pt x="1142" y="369"/>
                    </a:lnTo>
                    <a:lnTo>
                      <a:pt x="1154" y="396"/>
                    </a:lnTo>
                    <a:lnTo>
                      <a:pt x="1164" y="423"/>
                    </a:lnTo>
                    <a:lnTo>
                      <a:pt x="1171" y="451"/>
                    </a:lnTo>
                    <a:lnTo>
                      <a:pt x="1177" y="480"/>
                    </a:lnTo>
                    <a:lnTo>
                      <a:pt x="1183" y="509"/>
                    </a:lnTo>
                    <a:lnTo>
                      <a:pt x="1187" y="538"/>
                    </a:lnTo>
                    <a:lnTo>
                      <a:pt x="1189" y="568"/>
                    </a:lnTo>
                    <a:lnTo>
                      <a:pt x="1190" y="599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7" name="Freeform 1305">
                <a:extLst>
                  <a:ext uri="{FF2B5EF4-FFF2-40B4-BE49-F238E27FC236}">
                    <a16:creationId xmlns:a16="http://schemas.microsoft.com/office/drawing/2014/main" id="{0D922071-2E04-40D0-B8FD-6F41DA64F3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" y="1794"/>
                <a:ext cx="1190" cy="1190"/>
              </a:xfrm>
              <a:custGeom>
                <a:avLst/>
                <a:gdLst>
                  <a:gd name="T0" fmla="*/ 1177 w 1190"/>
                  <a:gd name="T1" fmla="*/ 474 h 1190"/>
                  <a:gd name="T2" fmla="*/ 1131 w 1190"/>
                  <a:gd name="T3" fmla="*/ 336 h 1190"/>
                  <a:gd name="T4" fmla="*/ 1054 w 1190"/>
                  <a:gd name="T5" fmla="*/ 217 h 1190"/>
                  <a:gd name="T6" fmla="*/ 950 w 1190"/>
                  <a:gd name="T7" fmla="*/ 117 h 1190"/>
                  <a:gd name="T8" fmla="*/ 826 w 1190"/>
                  <a:gd name="T9" fmla="*/ 46 h 1190"/>
                  <a:gd name="T10" fmla="*/ 685 w 1190"/>
                  <a:gd name="T11" fmla="*/ 6 h 1190"/>
                  <a:gd name="T12" fmla="*/ 534 w 1190"/>
                  <a:gd name="T13" fmla="*/ 2 h 1190"/>
                  <a:gd name="T14" fmla="*/ 390 w 1190"/>
                  <a:gd name="T15" fmla="*/ 37 h 1190"/>
                  <a:gd name="T16" fmla="*/ 263 w 1190"/>
                  <a:gd name="T17" fmla="*/ 102 h 1190"/>
                  <a:gd name="T18" fmla="*/ 154 w 1190"/>
                  <a:gd name="T19" fmla="*/ 194 h 1190"/>
                  <a:gd name="T20" fmla="*/ 71 w 1190"/>
                  <a:gd name="T21" fmla="*/ 311 h 1190"/>
                  <a:gd name="T22" fmla="*/ 19 w 1190"/>
                  <a:gd name="T23" fmla="*/ 445 h 1190"/>
                  <a:gd name="T24" fmla="*/ 0 w 1190"/>
                  <a:gd name="T25" fmla="*/ 595 h 1190"/>
                  <a:gd name="T26" fmla="*/ 19 w 1190"/>
                  <a:gd name="T27" fmla="*/ 743 h 1190"/>
                  <a:gd name="T28" fmla="*/ 71 w 1190"/>
                  <a:gd name="T29" fmla="*/ 879 h 1190"/>
                  <a:gd name="T30" fmla="*/ 154 w 1190"/>
                  <a:gd name="T31" fmla="*/ 994 h 1190"/>
                  <a:gd name="T32" fmla="*/ 263 w 1190"/>
                  <a:gd name="T33" fmla="*/ 1088 h 1190"/>
                  <a:gd name="T34" fmla="*/ 390 w 1190"/>
                  <a:gd name="T35" fmla="*/ 1153 h 1190"/>
                  <a:gd name="T36" fmla="*/ 534 w 1190"/>
                  <a:gd name="T37" fmla="*/ 1186 h 1190"/>
                  <a:gd name="T38" fmla="*/ 685 w 1190"/>
                  <a:gd name="T39" fmla="*/ 1182 h 1190"/>
                  <a:gd name="T40" fmla="*/ 826 w 1190"/>
                  <a:gd name="T41" fmla="*/ 1144 h 1190"/>
                  <a:gd name="T42" fmla="*/ 950 w 1190"/>
                  <a:gd name="T43" fmla="*/ 1071 h 1190"/>
                  <a:gd name="T44" fmla="*/ 1054 w 1190"/>
                  <a:gd name="T45" fmla="*/ 973 h 1190"/>
                  <a:gd name="T46" fmla="*/ 1131 w 1190"/>
                  <a:gd name="T47" fmla="*/ 852 h 1190"/>
                  <a:gd name="T48" fmla="*/ 1177 w 1190"/>
                  <a:gd name="T49" fmla="*/ 714 h 1190"/>
                  <a:gd name="T50" fmla="*/ 1183 w 1190"/>
                  <a:gd name="T51" fmla="*/ 595 h 1190"/>
                  <a:gd name="T52" fmla="*/ 1163 w 1190"/>
                  <a:gd name="T53" fmla="*/ 741 h 1190"/>
                  <a:gd name="T54" fmla="*/ 1112 w 1190"/>
                  <a:gd name="T55" fmla="*/ 875 h 1190"/>
                  <a:gd name="T56" fmla="*/ 1029 w 1190"/>
                  <a:gd name="T57" fmla="*/ 990 h 1190"/>
                  <a:gd name="T58" fmla="*/ 923 w 1190"/>
                  <a:gd name="T59" fmla="*/ 1082 h 1190"/>
                  <a:gd name="T60" fmla="*/ 797 w 1190"/>
                  <a:gd name="T61" fmla="*/ 1146 h 1190"/>
                  <a:gd name="T62" fmla="*/ 655 w 1190"/>
                  <a:gd name="T63" fmla="*/ 1178 h 1190"/>
                  <a:gd name="T64" fmla="*/ 505 w 1190"/>
                  <a:gd name="T65" fmla="*/ 1174 h 1190"/>
                  <a:gd name="T66" fmla="*/ 367 w 1190"/>
                  <a:gd name="T67" fmla="*/ 1136 h 1190"/>
                  <a:gd name="T68" fmla="*/ 244 w 1190"/>
                  <a:gd name="T69" fmla="*/ 1065 h 1190"/>
                  <a:gd name="T70" fmla="*/ 142 w 1190"/>
                  <a:gd name="T71" fmla="*/ 969 h 1190"/>
                  <a:gd name="T72" fmla="*/ 65 w 1190"/>
                  <a:gd name="T73" fmla="*/ 850 h 1190"/>
                  <a:gd name="T74" fmla="*/ 19 w 1190"/>
                  <a:gd name="T75" fmla="*/ 714 h 1190"/>
                  <a:gd name="T76" fmla="*/ 8 w 1190"/>
                  <a:gd name="T77" fmla="*/ 564 h 1190"/>
                  <a:gd name="T78" fmla="*/ 35 w 1190"/>
                  <a:gd name="T79" fmla="*/ 420 h 1190"/>
                  <a:gd name="T80" fmla="*/ 92 w 1190"/>
                  <a:gd name="T81" fmla="*/ 290 h 1190"/>
                  <a:gd name="T82" fmla="*/ 179 w 1190"/>
                  <a:gd name="T83" fmla="*/ 179 h 1190"/>
                  <a:gd name="T84" fmla="*/ 290 w 1190"/>
                  <a:gd name="T85" fmla="*/ 92 h 1190"/>
                  <a:gd name="T86" fmla="*/ 420 w 1190"/>
                  <a:gd name="T87" fmla="*/ 33 h 1190"/>
                  <a:gd name="T88" fmla="*/ 564 w 1190"/>
                  <a:gd name="T89" fmla="*/ 8 h 1190"/>
                  <a:gd name="T90" fmla="*/ 712 w 1190"/>
                  <a:gd name="T91" fmla="*/ 19 h 1190"/>
                  <a:gd name="T92" fmla="*/ 849 w 1190"/>
                  <a:gd name="T93" fmla="*/ 65 h 1190"/>
                  <a:gd name="T94" fmla="*/ 968 w 1190"/>
                  <a:gd name="T95" fmla="*/ 142 h 1190"/>
                  <a:gd name="T96" fmla="*/ 1066 w 1190"/>
                  <a:gd name="T97" fmla="*/ 244 h 1190"/>
                  <a:gd name="T98" fmla="*/ 1137 w 1190"/>
                  <a:gd name="T99" fmla="*/ 367 h 1190"/>
                  <a:gd name="T100" fmla="*/ 1175 w 1190"/>
                  <a:gd name="T101" fmla="*/ 505 h 119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90"/>
                  <a:gd name="T154" fmla="*/ 0 h 1190"/>
                  <a:gd name="T155" fmla="*/ 1190 w 1190"/>
                  <a:gd name="T156" fmla="*/ 1190 h 119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90" h="1190">
                    <a:moveTo>
                      <a:pt x="1190" y="595"/>
                    </a:moveTo>
                    <a:lnTo>
                      <a:pt x="1188" y="564"/>
                    </a:lnTo>
                    <a:lnTo>
                      <a:pt x="1186" y="534"/>
                    </a:lnTo>
                    <a:lnTo>
                      <a:pt x="1183" y="505"/>
                    </a:lnTo>
                    <a:lnTo>
                      <a:pt x="1177" y="474"/>
                    </a:lnTo>
                    <a:lnTo>
                      <a:pt x="1171" y="445"/>
                    </a:lnTo>
                    <a:lnTo>
                      <a:pt x="1163" y="419"/>
                    </a:lnTo>
                    <a:lnTo>
                      <a:pt x="1154" y="390"/>
                    </a:lnTo>
                    <a:lnTo>
                      <a:pt x="1142" y="363"/>
                    </a:lnTo>
                    <a:lnTo>
                      <a:pt x="1131" y="336"/>
                    </a:lnTo>
                    <a:lnTo>
                      <a:pt x="1117" y="311"/>
                    </a:lnTo>
                    <a:lnTo>
                      <a:pt x="1104" y="286"/>
                    </a:lnTo>
                    <a:lnTo>
                      <a:pt x="1089" y="261"/>
                    </a:lnTo>
                    <a:lnTo>
                      <a:pt x="1071" y="238"/>
                    </a:lnTo>
                    <a:lnTo>
                      <a:pt x="1054" y="217"/>
                    </a:lnTo>
                    <a:lnTo>
                      <a:pt x="1035" y="194"/>
                    </a:lnTo>
                    <a:lnTo>
                      <a:pt x="1016" y="175"/>
                    </a:lnTo>
                    <a:lnTo>
                      <a:pt x="994" y="154"/>
                    </a:lnTo>
                    <a:lnTo>
                      <a:pt x="973" y="136"/>
                    </a:lnTo>
                    <a:lnTo>
                      <a:pt x="950" y="117"/>
                    </a:lnTo>
                    <a:lnTo>
                      <a:pt x="927" y="102"/>
                    </a:lnTo>
                    <a:lnTo>
                      <a:pt x="902" y="87"/>
                    </a:lnTo>
                    <a:lnTo>
                      <a:pt x="877" y="71"/>
                    </a:lnTo>
                    <a:lnTo>
                      <a:pt x="852" y="58"/>
                    </a:lnTo>
                    <a:lnTo>
                      <a:pt x="826" y="46"/>
                    </a:lnTo>
                    <a:lnTo>
                      <a:pt x="799" y="37"/>
                    </a:lnTo>
                    <a:lnTo>
                      <a:pt x="772" y="27"/>
                    </a:lnTo>
                    <a:lnTo>
                      <a:pt x="743" y="19"/>
                    </a:lnTo>
                    <a:lnTo>
                      <a:pt x="714" y="12"/>
                    </a:lnTo>
                    <a:lnTo>
                      <a:pt x="685" y="6"/>
                    </a:lnTo>
                    <a:lnTo>
                      <a:pt x="655" y="2"/>
                    </a:lnTo>
                    <a:lnTo>
                      <a:pt x="626" y="0"/>
                    </a:lnTo>
                    <a:lnTo>
                      <a:pt x="595" y="0"/>
                    </a:lnTo>
                    <a:lnTo>
                      <a:pt x="564" y="0"/>
                    </a:lnTo>
                    <a:lnTo>
                      <a:pt x="534" y="2"/>
                    </a:lnTo>
                    <a:lnTo>
                      <a:pt x="505" y="6"/>
                    </a:lnTo>
                    <a:lnTo>
                      <a:pt x="474" y="12"/>
                    </a:lnTo>
                    <a:lnTo>
                      <a:pt x="445" y="19"/>
                    </a:lnTo>
                    <a:lnTo>
                      <a:pt x="419" y="27"/>
                    </a:lnTo>
                    <a:lnTo>
                      <a:pt x="390" y="37"/>
                    </a:lnTo>
                    <a:lnTo>
                      <a:pt x="363" y="46"/>
                    </a:lnTo>
                    <a:lnTo>
                      <a:pt x="336" y="58"/>
                    </a:lnTo>
                    <a:lnTo>
                      <a:pt x="311" y="71"/>
                    </a:lnTo>
                    <a:lnTo>
                      <a:pt x="286" y="87"/>
                    </a:lnTo>
                    <a:lnTo>
                      <a:pt x="263" y="102"/>
                    </a:lnTo>
                    <a:lnTo>
                      <a:pt x="238" y="117"/>
                    </a:lnTo>
                    <a:lnTo>
                      <a:pt x="217" y="136"/>
                    </a:lnTo>
                    <a:lnTo>
                      <a:pt x="194" y="154"/>
                    </a:lnTo>
                    <a:lnTo>
                      <a:pt x="175" y="175"/>
                    </a:lnTo>
                    <a:lnTo>
                      <a:pt x="154" y="194"/>
                    </a:lnTo>
                    <a:lnTo>
                      <a:pt x="136" y="217"/>
                    </a:lnTo>
                    <a:lnTo>
                      <a:pt x="117" y="238"/>
                    </a:lnTo>
                    <a:lnTo>
                      <a:pt x="102" y="261"/>
                    </a:lnTo>
                    <a:lnTo>
                      <a:pt x="86" y="286"/>
                    </a:lnTo>
                    <a:lnTo>
                      <a:pt x="71" y="311"/>
                    </a:lnTo>
                    <a:lnTo>
                      <a:pt x="58" y="336"/>
                    </a:lnTo>
                    <a:lnTo>
                      <a:pt x="46" y="363"/>
                    </a:lnTo>
                    <a:lnTo>
                      <a:pt x="37" y="390"/>
                    </a:lnTo>
                    <a:lnTo>
                      <a:pt x="27" y="419"/>
                    </a:lnTo>
                    <a:lnTo>
                      <a:pt x="19" y="445"/>
                    </a:lnTo>
                    <a:lnTo>
                      <a:pt x="12" y="474"/>
                    </a:lnTo>
                    <a:lnTo>
                      <a:pt x="8" y="505"/>
                    </a:lnTo>
                    <a:lnTo>
                      <a:pt x="4" y="534"/>
                    </a:lnTo>
                    <a:lnTo>
                      <a:pt x="0" y="564"/>
                    </a:lnTo>
                    <a:lnTo>
                      <a:pt x="0" y="595"/>
                    </a:lnTo>
                    <a:lnTo>
                      <a:pt x="0" y="626"/>
                    </a:lnTo>
                    <a:lnTo>
                      <a:pt x="4" y="656"/>
                    </a:lnTo>
                    <a:lnTo>
                      <a:pt x="8" y="685"/>
                    </a:lnTo>
                    <a:lnTo>
                      <a:pt x="12" y="714"/>
                    </a:lnTo>
                    <a:lnTo>
                      <a:pt x="19" y="743"/>
                    </a:lnTo>
                    <a:lnTo>
                      <a:pt x="27" y="772"/>
                    </a:lnTo>
                    <a:lnTo>
                      <a:pt x="37" y="798"/>
                    </a:lnTo>
                    <a:lnTo>
                      <a:pt x="46" y="827"/>
                    </a:lnTo>
                    <a:lnTo>
                      <a:pt x="58" y="852"/>
                    </a:lnTo>
                    <a:lnTo>
                      <a:pt x="71" y="879"/>
                    </a:lnTo>
                    <a:lnTo>
                      <a:pt x="86" y="904"/>
                    </a:lnTo>
                    <a:lnTo>
                      <a:pt x="102" y="927"/>
                    </a:lnTo>
                    <a:lnTo>
                      <a:pt x="117" y="950"/>
                    </a:lnTo>
                    <a:lnTo>
                      <a:pt x="136" y="973"/>
                    </a:lnTo>
                    <a:lnTo>
                      <a:pt x="154" y="994"/>
                    </a:lnTo>
                    <a:lnTo>
                      <a:pt x="175" y="1015"/>
                    </a:lnTo>
                    <a:lnTo>
                      <a:pt x="194" y="1034"/>
                    </a:lnTo>
                    <a:lnTo>
                      <a:pt x="217" y="1054"/>
                    </a:lnTo>
                    <a:lnTo>
                      <a:pt x="238" y="1071"/>
                    </a:lnTo>
                    <a:lnTo>
                      <a:pt x="263" y="1088"/>
                    </a:lnTo>
                    <a:lnTo>
                      <a:pt x="286" y="1104"/>
                    </a:lnTo>
                    <a:lnTo>
                      <a:pt x="311" y="1117"/>
                    </a:lnTo>
                    <a:lnTo>
                      <a:pt x="336" y="1130"/>
                    </a:lnTo>
                    <a:lnTo>
                      <a:pt x="363" y="1144"/>
                    </a:lnTo>
                    <a:lnTo>
                      <a:pt x="390" y="1153"/>
                    </a:lnTo>
                    <a:lnTo>
                      <a:pt x="419" y="1163"/>
                    </a:lnTo>
                    <a:lnTo>
                      <a:pt x="445" y="1171"/>
                    </a:lnTo>
                    <a:lnTo>
                      <a:pt x="474" y="1178"/>
                    </a:lnTo>
                    <a:lnTo>
                      <a:pt x="505" y="1182"/>
                    </a:lnTo>
                    <a:lnTo>
                      <a:pt x="534" y="1186"/>
                    </a:lnTo>
                    <a:lnTo>
                      <a:pt x="564" y="1188"/>
                    </a:lnTo>
                    <a:lnTo>
                      <a:pt x="595" y="1190"/>
                    </a:lnTo>
                    <a:lnTo>
                      <a:pt x="626" y="1188"/>
                    </a:lnTo>
                    <a:lnTo>
                      <a:pt x="655" y="1186"/>
                    </a:lnTo>
                    <a:lnTo>
                      <a:pt x="685" y="1182"/>
                    </a:lnTo>
                    <a:lnTo>
                      <a:pt x="714" y="1178"/>
                    </a:lnTo>
                    <a:lnTo>
                      <a:pt x="743" y="1171"/>
                    </a:lnTo>
                    <a:lnTo>
                      <a:pt x="772" y="1163"/>
                    </a:lnTo>
                    <a:lnTo>
                      <a:pt x="799" y="1153"/>
                    </a:lnTo>
                    <a:lnTo>
                      <a:pt x="826" y="1144"/>
                    </a:lnTo>
                    <a:lnTo>
                      <a:pt x="852" y="1130"/>
                    </a:lnTo>
                    <a:lnTo>
                      <a:pt x="877" y="1117"/>
                    </a:lnTo>
                    <a:lnTo>
                      <a:pt x="902" y="1104"/>
                    </a:lnTo>
                    <a:lnTo>
                      <a:pt x="927" y="1088"/>
                    </a:lnTo>
                    <a:lnTo>
                      <a:pt x="950" y="1071"/>
                    </a:lnTo>
                    <a:lnTo>
                      <a:pt x="973" y="1054"/>
                    </a:lnTo>
                    <a:lnTo>
                      <a:pt x="994" y="1034"/>
                    </a:lnTo>
                    <a:lnTo>
                      <a:pt x="1016" y="1015"/>
                    </a:lnTo>
                    <a:lnTo>
                      <a:pt x="1035" y="994"/>
                    </a:lnTo>
                    <a:lnTo>
                      <a:pt x="1054" y="973"/>
                    </a:lnTo>
                    <a:lnTo>
                      <a:pt x="1071" y="950"/>
                    </a:lnTo>
                    <a:lnTo>
                      <a:pt x="1089" y="927"/>
                    </a:lnTo>
                    <a:lnTo>
                      <a:pt x="1104" y="904"/>
                    </a:lnTo>
                    <a:lnTo>
                      <a:pt x="1117" y="879"/>
                    </a:lnTo>
                    <a:lnTo>
                      <a:pt x="1131" y="852"/>
                    </a:lnTo>
                    <a:lnTo>
                      <a:pt x="1142" y="827"/>
                    </a:lnTo>
                    <a:lnTo>
                      <a:pt x="1154" y="798"/>
                    </a:lnTo>
                    <a:lnTo>
                      <a:pt x="1163" y="772"/>
                    </a:lnTo>
                    <a:lnTo>
                      <a:pt x="1171" y="743"/>
                    </a:lnTo>
                    <a:lnTo>
                      <a:pt x="1177" y="714"/>
                    </a:lnTo>
                    <a:lnTo>
                      <a:pt x="1183" y="685"/>
                    </a:lnTo>
                    <a:lnTo>
                      <a:pt x="1186" y="656"/>
                    </a:lnTo>
                    <a:lnTo>
                      <a:pt x="1188" y="626"/>
                    </a:lnTo>
                    <a:lnTo>
                      <a:pt x="1190" y="595"/>
                    </a:lnTo>
                    <a:close/>
                    <a:moveTo>
                      <a:pt x="1183" y="595"/>
                    </a:moveTo>
                    <a:lnTo>
                      <a:pt x="1181" y="626"/>
                    </a:lnTo>
                    <a:lnTo>
                      <a:pt x="1179" y="655"/>
                    </a:lnTo>
                    <a:lnTo>
                      <a:pt x="1175" y="683"/>
                    </a:lnTo>
                    <a:lnTo>
                      <a:pt x="1171" y="714"/>
                    </a:lnTo>
                    <a:lnTo>
                      <a:pt x="1163" y="741"/>
                    </a:lnTo>
                    <a:lnTo>
                      <a:pt x="1156" y="770"/>
                    </a:lnTo>
                    <a:lnTo>
                      <a:pt x="1146" y="797"/>
                    </a:lnTo>
                    <a:lnTo>
                      <a:pt x="1137" y="823"/>
                    </a:lnTo>
                    <a:lnTo>
                      <a:pt x="1125" y="850"/>
                    </a:lnTo>
                    <a:lnTo>
                      <a:pt x="1112" y="875"/>
                    </a:lnTo>
                    <a:lnTo>
                      <a:pt x="1096" y="900"/>
                    </a:lnTo>
                    <a:lnTo>
                      <a:pt x="1081" y="923"/>
                    </a:lnTo>
                    <a:lnTo>
                      <a:pt x="1066" y="946"/>
                    </a:lnTo>
                    <a:lnTo>
                      <a:pt x="1048" y="969"/>
                    </a:lnTo>
                    <a:lnTo>
                      <a:pt x="1029" y="990"/>
                    </a:lnTo>
                    <a:lnTo>
                      <a:pt x="1010" y="1009"/>
                    </a:lnTo>
                    <a:lnTo>
                      <a:pt x="991" y="1029"/>
                    </a:lnTo>
                    <a:lnTo>
                      <a:pt x="968" y="1048"/>
                    </a:lnTo>
                    <a:lnTo>
                      <a:pt x="947" y="1065"/>
                    </a:lnTo>
                    <a:lnTo>
                      <a:pt x="923" y="1082"/>
                    </a:lnTo>
                    <a:lnTo>
                      <a:pt x="899" y="1098"/>
                    </a:lnTo>
                    <a:lnTo>
                      <a:pt x="875" y="1111"/>
                    </a:lnTo>
                    <a:lnTo>
                      <a:pt x="849" y="1125"/>
                    </a:lnTo>
                    <a:lnTo>
                      <a:pt x="824" y="1136"/>
                    </a:lnTo>
                    <a:lnTo>
                      <a:pt x="797" y="1146"/>
                    </a:lnTo>
                    <a:lnTo>
                      <a:pt x="770" y="1155"/>
                    </a:lnTo>
                    <a:lnTo>
                      <a:pt x="741" y="1163"/>
                    </a:lnTo>
                    <a:lnTo>
                      <a:pt x="712" y="1171"/>
                    </a:lnTo>
                    <a:lnTo>
                      <a:pt x="683" y="1174"/>
                    </a:lnTo>
                    <a:lnTo>
                      <a:pt x="655" y="1178"/>
                    </a:lnTo>
                    <a:lnTo>
                      <a:pt x="626" y="1182"/>
                    </a:lnTo>
                    <a:lnTo>
                      <a:pt x="595" y="1182"/>
                    </a:lnTo>
                    <a:lnTo>
                      <a:pt x="564" y="1182"/>
                    </a:lnTo>
                    <a:lnTo>
                      <a:pt x="536" y="1178"/>
                    </a:lnTo>
                    <a:lnTo>
                      <a:pt x="505" y="1174"/>
                    </a:lnTo>
                    <a:lnTo>
                      <a:pt x="476" y="1171"/>
                    </a:lnTo>
                    <a:lnTo>
                      <a:pt x="447" y="1163"/>
                    </a:lnTo>
                    <a:lnTo>
                      <a:pt x="420" y="1155"/>
                    </a:lnTo>
                    <a:lnTo>
                      <a:pt x="394" y="1146"/>
                    </a:lnTo>
                    <a:lnTo>
                      <a:pt x="367" y="1136"/>
                    </a:lnTo>
                    <a:lnTo>
                      <a:pt x="340" y="1125"/>
                    </a:lnTo>
                    <a:lnTo>
                      <a:pt x="315" y="1111"/>
                    </a:lnTo>
                    <a:lnTo>
                      <a:pt x="290" y="1098"/>
                    </a:lnTo>
                    <a:lnTo>
                      <a:pt x="267" y="1082"/>
                    </a:lnTo>
                    <a:lnTo>
                      <a:pt x="244" y="1065"/>
                    </a:lnTo>
                    <a:lnTo>
                      <a:pt x="221" y="1048"/>
                    </a:lnTo>
                    <a:lnTo>
                      <a:pt x="200" y="1029"/>
                    </a:lnTo>
                    <a:lnTo>
                      <a:pt x="179" y="1009"/>
                    </a:lnTo>
                    <a:lnTo>
                      <a:pt x="159" y="990"/>
                    </a:lnTo>
                    <a:lnTo>
                      <a:pt x="142" y="969"/>
                    </a:lnTo>
                    <a:lnTo>
                      <a:pt x="125" y="946"/>
                    </a:lnTo>
                    <a:lnTo>
                      <a:pt x="108" y="923"/>
                    </a:lnTo>
                    <a:lnTo>
                      <a:pt x="92" y="900"/>
                    </a:lnTo>
                    <a:lnTo>
                      <a:pt x="79" y="875"/>
                    </a:lnTo>
                    <a:lnTo>
                      <a:pt x="65" y="850"/>
                    </a:lnTo>
                    <a:lnTo>
                      <a:pt x="54" y="823"/>
                    </a:lnTo>
                    <a:lnTo>
                      <a:pt x="42" y="797"/>
                    </a:lnTo>
                    <a:lnTo>
                      <a:pt x="35" y="770"/>
                    </a:lnTo>
                    <a:lnTo>
                      <a:pt x="25" y="741"/>
                    </a:lnTo>
                    <a:lnTo>
                      <a:pt x="19" y="714"/>
                    </a:lnTo>
                    <a:lnTo>
                      <a:pt x="14" y="683"/>
                    </a:lnTo>
                    <a:lnTo>
                      <a:pt x="10" y="655"/>
                    </a:lnTo>
                    <a:lnTo>
                      <a:pt x="8" y="626"/>
                    </a:lnTo>
                    <a:lnTo>
                      <a:pt x="8" y="595"/>
                    </a:lnTo>
                    <a:lnTo>
                      <a:pt x="8" y="564"/>
                    </a:lnTo>
                    <a:lnTo>
                      <a:pt x="10" y="536"/>
                    </a:lnTo>
                    <a:lnTo>
                      <a:pt x="14" y="505"/>
                    </a:lnTo>
                    <a:lnTo>
                      <a:pt x="19" y="476"/>
                    </a:lnTo>
                    <a:lnTo>
                      <a:pt x="25" y="447"/>
                    </a:lnTo>
                    <a:lnTo>
                      <a:pt x="35" y="420"/>
                    </a:lnTo>
                    <a:lnTo>
                      <a:pt x="42" y="394"/>
                    </a:lnTo>
                    <a:lnTo>
                      <a:pt x="54" y="367"/>
                    </a:lnTo>
                    <a:lnTo>
                      <a:pt x="65" y="340"/>
                    </a:lnTo>
                    <a:lnTo>
                      <a:pt x="79" y="315"/>
                    </a:lnTo>
                    <a:lnTo>
                      <a:pt x="92" y="290"/>
                    </a:lnTo>
                    <a:lnTo>
                      <a:pt x="108" y="267"/>
                    </a:lnTo>
                    <a:lnTo>
                      <a:pt x="125" y="244"/>
                    </a:lnTo>
                    <a:lnTo>
                      <a:pt x="142" y="221"/>
                    </a:lnTo>
                    <a:lnTo>
                      <a:pt x="159" y="200"/>
                    </a:lnTo>
                    <a:lnTo>
                      <a:pt x="179" y="179"/>
                    </a:lnTo>
                    <a:lnTo>
                      <a:pt x="200" y="159"/>
                    </a:lnTo>
                    <a:lnTo>
                      <a:pt x="221" y="142"/>
                    </a:lnTo>
                    <a:lnTo>
                      <a:pt x="244" y="123"/>
                    </a:lnTo>
                    <a:lnTo>
                      <a:pt x="267" y="108"/>
                    </a:lnTo>
                    <a:lnTo>
                      <a:pt x="290" y="92"/>
                    </a:lnTo>
                    <a:lnTo>
                      <a:pt x="315" y="79"/>
                    </a:lnTo>
                    <a:lnTo>
                      <a:pt x="340" y="65"/>
                    </a:lnTo>
                    <a:lnTo>
                      <a:pt x="367" y="54"/>
                    </a:lnTo>
                    <a:lnTo>
                      <a:pt x="394" y="42"/>
                    </a:lnTo>
                    <a:lnTo>
                      <a:pt x="420" y="33"/>
                    </a:lnTo>
                    <a:lnTo>
                      <a:pt x="447" y="25"/>
                    </a:lnTo>
                    <a:lnTo>
                      <a:pt x="476" y="19"/>
                    </a:lnTo>
                    <a:lnTo>
                      <a:pt x="505" y="14"/>
                    </a:lnTo>
                    <a:lnTo>
                      <a:pt x="536" y="10"/>
                    </a:lnTo>
                    <a:lnTo>
                      <a:pt x="564" y="8"/>
                    </a:lnTo>
                    <a:lnTo>
                      <a:pt x="595" y="8"/>
                    </a:lnTo>
                    <a:lnTo>
                      <a:pt x="626" y="8"/>
                    </a:lnTo>
                    <a:lnTo>
                      <a:pt x="655" y="10"/>
                    </a:lnTo>
                    <a:lnTo>
                      <a:pt x="683" y="14"/>
                    </a:lnTo>
                    <a:lnTo>
                      <a:pt x="712" y="19"/>
                    </a:lnTo>
                    <a:lnTo>
                      <a:pt x="741" y="25"/>
                    </a:lnTo>
                    <a:lnTo>
                      <a:pt x="770" y="33"/>
                    </a:lnTo>
                    <a:lnTo>
                      <a:pt x="797" y="42"/>
                    </a:lnTo>
                    <a:lnTo>
                      <a:pt x="824" y="54"/>
                    </a:lnTo>
                    <a:lnTo>
                      <a:pt x="849" y="65"/>
                    </a:lnTo>
                    <a:lnTo>
                      <a:pt x="875" y="79"/>
                    </a:lnTo>
                    <a:lnTo>
                      <a:pt x="899" y="92"/>
                    </a:lnTo>
                    <a:lnTo>
                      <a:pt x="923" y="108"/>
                    </a:lnTo>
                    <a:lnTo>
                      <a:pt x="947" y="123"/>
                    </a:lnTo>
                    <a:lnTo>
                      <a:pt x="968" y="142"/>
                    </a:lnTo>
                    <a:lnTo>
                      <a:pt x="991" y="159"/>
                    </a:lnTo>
                    <a:lnTo>
                      <a:pt x="1010" y="179"/>
                    </a:lnTo>
                    <a:lnTo>
                      <a:pt x="1029" y="200"/>
                    </a:lnTo>
                    <a:lnTo>
                      <a:pt x="1048" y="221"/>
                    </a:lnTo>
                    <a:lnTo>
                      <a:pt x="1066" y="244"/>
                    </a:lnTo>
                    <a:lnTo>
                      <a:pt x="1081" y="267"/>
                    </a:lnTo>
                    <a:lnTo>
                      <a:pt x="1096" y="290"/>
                    </a:lnTo>
                    <a:lnTo>
                      <a:pt x="1112" y="315"/>
                    </a:lnTo>
                    <a:lnTo>
                      <a:pt x="1125" y="340"/>
                    </a:lnTo>
                    <a:lnTo>
                      <a:pt x="1137" y="367"/>
                    </a:lnTo>
                    <a:lnTo>
                      <a:pt x="1146" y="394"/>
                    </a:lnTo>
                    <a:lnTo>
                      <a:pt x="1156" y="420"/>
                    </a:lnTo>
                    <a:lnTo>
                      <a:pt x="1163" y="447"/>
                    </a:lnTo>
                    <a:lnTo>
                      <a:pt x="1171" y="476"/>
                    </a:lnTo>
                    <a:lnTo>
                      <a:pt x="1175" y="505"/>
                    </a:lnTo>
                    <a:lnTo>
                      <a:pt x="1179" y="536"/>
                    </a:lnTo>
                    <a:lnTo>
                      <a:pt x="1181" y="564"/>
                    </a:lnTo>
                    <a:lnTo>
                      <a:pt x="1183" y="595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8" name="Freeform 1306">
                <a:extLst>
                  <a:ext uri="{FF2B5EF4-FFF2-40B4-BE49-F238E27FC236}">
                    <a16:creationId xmlns:a16="http://schemas.microsoft.com/office/drawing/2014/main" id="{B2E51B21-10BB-44C8-9941-B32FFF2B22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5" y="1798"/>
                <a:ext cx="1182" cy="1182"/>
              </a:xfrm>
              <a:custGeom>
                <a:avLst/>
                <a:gdLst>
                  <a:gd name="T0" fmla="*/ 1169 w 1182"/>
                  <a:gd name="T1" fmla="*/ 472 h 1182"/>
                  <a:gd name="T2" fmla="*/ 1123 w 1182"/>
                  <a:gd name="T3" fmla="*/ 334 h 1182"/>
                  <a:gd name="T4" fmla="*/ 1046 w 1182"/>
                  <a:gd name="T5" fmla="*/ 215 h 1182"/>
                  <a:gd name="T6" fmla="*/ 944 w 1182"/>
                  <a:gd name="T7" fmla="*/ 117 h 1182"/>
                  <a:gd name="T8" fmla="*/ 822 w 1182"/>
                  <a:gd name="T9" fmla="*/ 46 h 1182"/>
                  <a:gd name="T10" fmla="*/ 681 w 1182"/>
                  <a:gd name="T11" fmla="*/ 6 h 1182"/>
                  <a:gd name="T12" fmla="*/ 530 w 1182"/>
                  <a:gd name="T13" fmla="*/ 2 h 1182"/>
                  <a:gd name="T14" fmla="*/ 388 w 1182"/>
                  <a:gd name="T15" fmla="*/ 35 h 1182"/>
                  <a:gd name="T16" fmla="*/ 261 w 1182"/>
                  <a:gd name="T17" fmla="*/ 100 h 1182"/>
                  <a:gd name="T18" fmla="*/ 153 w 1182"/>
                  <a:gd name="T19" fmla="*/ 194 h 1182"/>
                  <a:gd name="T20" fmla="*/ 71 w 1182"/>
                  <a:gd name="T21" fmla="*/ 309 h 1182"/>
                  <a:gd name="T22" fmla="*/ 19 w 1182"/>
                  <a:gd name="T23" fmla="*/ 443 h 1182"/>
                  <a:gd name="T24" fmla="*/ 0 w 1182"/>
                  <a:gd name="T25" fmla="*/ 591 h 1182"/>
                  <a:gd name="T26" fmla="*/ 19 w 1182"/>
                  <a:gd name="T27" fmla="*/ 739 h 1182"/>
                  <a:gd name="T28" fmla="*/ 71 w 1182"/>
                  <a:gd name="T29" fmla="*/ 873 h 1182"/>
                  <a:gd name="T30" fmla="*/ 153 w 1182"/>
                  <a:gd name="T31" fmla="*/ 988 h 1182"/>
                  <a:gd name="T32" fmla="*/ 261 w 1182"/>
                  <a:gd name="T33" fmla="*/ 1080 h 1182"/>
                  <a:gd name="T34" fmla="*/ 388 w 1182"/>
                  <a:gd name="T35" fmla="*/ 1146 h 1182"/>
                  <a:gd name="T36" fmla="*/ 530 w 1182"/>
                  <a:gd name="T37" fmla="*/ 1178 h 1182"/>
                  <a:gd name="T38" fmla="*/ 681 w 1182"/>
                  <a:gd name="T39" fmla="*/ 1174 h 1182"/>
                  <a:gd name="T40" fmla="*/ 822 w 1182"/>
                  <a:gd name="T41" fmla="*/ 1136 h 1182"/>
                  <a:gd name="T42" fmla="*/ 944 w 1182"/>
                  <a:gd name="T43" fmla="*/ 1065 h 1182"/>
                  <a:gd name="T44" fmla="*/ 1046 w 1182"/>
                  <a:gd name="T45" fmla="*/ 967 h 1182"/>
                  <a:gd name="T46" fmla="*/ 1123 w 1182"/>
                  <a:gd name="T47" fmla="*/ 846 h 1182"/>
                  <a:gd name="T48" fmla="*/ 1169 w 1182"/>
                  <a:gd name="T49" fmla="*/ 710 h 1182"/>
                  <a:gd name="T50" fmla="*/ 1175 w 1182"/>
                  <a:gd name="T51" fmla="*/ 591 h 1182"/>
                  <a:gd name="T52" fmla="*/ 1156 w 1182"/>
                  <a:gd name="T53" fmla="*/ 737 h 1182"/>
                  <a:gd name="T54" fmla="*/ 1104 w 1182"/>
                  <a:gd name="T55" fmla="*/ 869 h 1182"/>
                  <a:gd name="T56" fmla="*/ 1023 w 1182"/>
                  <a:gd name="T57" fmla="*/ 982 h 1182"/>
                  <a:gd name="T58" fmla="*/ 918 w 1182"/>
                  <a:gd name="T59" fmla="*/ 1075 h 1182"/>
                  <a:gd name="T60" fmla="*/ 791 w 1182"/>
                  <a:gd name="T61" fmla="*/ 1140 h 1182"/>
                  <a:gd name="T62" fmla="*/ 651 w 1182"/>
                  <a:gd name="T63" fmla="*/ 1170 h 1182"/>
                  <a:gd name="T64" fmla="*/ 501 w 1182"/>
                  <a:gd name="T65" fmla="*/ 1169 h 1182"/>
                  <a:gd name="T66" fmla="*/ 363 w 1182"/>
                  <a:gd name="T67" fmla="*/ 1128 h 1182"/>
                  <a:gd name="T68" fmla="*/ 242 w 1182"/>
                  <a:gd name="T69" fmla="*/ 1059 h 1182"/>
                  <a:gd name="T70" fmla="*/ 140 w 1182"/>
                  <a:gd name="T71" fmla="*/ 961 h 1182"/>
                  <a:gd name="T72" fmla="*/ 65 w 1182"/>
                  <a:gd name="T73" fmla="*/ 844 h 1182"/>
                  <a:gd name="T74" fmla="*/ 19 w 1182"/>
                  <a:gd name="T75" fmla="*/ 708 h 1182"/>
                  <a:gd name="T76" fmla="*/ 8 w 1182"/>
                  <a:gd name="T77" fmla="*/ 560 h 1182"/>
                  <a:gd name="T78" fmla="*/ 33 w 1182"/>
                  <a:gd name="T79" fmla="*/ 416 h 1182"/>
                  <a:gd name="T80" fmla="*/ 92 w 1182"/>
                  <a:gd name="T81" fmla="*/ 288 h 1182"/>
                  <a:gd name="T82" fmla="*/ 178 w 1182"/>
                  <a:gd name="T83" fmla="*/ 179 h 1182"/>
                  <a:gd name="T84" fmla="*/ 288 w 1182"/>
                  <a:gd name="T85" fmla="*/ 92 h 1182"/>
                  <a:gd name="T86" fmla="*/ 416 w 1182"/>
                  <a:gd name="T87" fmla="*/ 33 h 1182"/>
                  <a:gd name="T88" fmla="*/ 560 w 1182"/>
                  <a:gd name="T89" fmla="*/ 8 h 1182"/>
                  <a:gd name="T90" fmla="*/ 708 w 1182"/>
                  <a:gd name="T91" fmla="*/ 19 h 1182"/>
                  <a:gd name="T92" fmla="*/ 845 w 1182"/>
                  <a:gd name="T93" fmla="*/ 65 h 1182"/>
                  <a:gd name="T94" fmla="*/ 962 w 1182"/>
                  <a:gd name="T95" fmla="*/ 140 h 1182"/>
                  <a:gd name="T96" fmla="*/ 1058 w 1182"/>
                  <a:gd name="T97" fmla="*/ 242 h 1182"/>
                  <a:gd name="T98" fmla="*/ 1129 w 1182"/>
                  <a:gd name="T99" fmla="*/ 363 h 1182"/>
                  <a:gd name="T100" fmla="*/ 1167 w 1182"/>
                  <a:gd name="T101" fmla="*/ 503 h 118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82"/>
                  <a:gd name="T154" fmla="*/ 0 h 1182"/>
                  <a:gd name="T155" fmla="*/ 1182 w 1182"/>
                  <a:gd name="T156" fmla="*/ 1182 h 118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82" h="1182">
                    <a:moveTo>
                      <a:pt x="1182" y="591"/>
                    </a:moveTo>
                    <a:lnTo>
                      <a:pt x="1181" y="560"/>
                    </a:lnTo>
                    <a:lnTo>
                      <a:pt x="1179" y="530"/>
                    </a:lnTo>
                    <a:lnTo>
                      <a:pt x="1175" y="501"/>
                    </a:lnTo>
                    <a:lnTo>
                      <a:pt x="1169" y="472"/>
                    </a:lnTo>
                    <a:lnTo>
                      <a:pt x="1163" y="443"/>
                    </a:lnTo>
                    <a:lnTo>
                      <a:pt x="1156" y="415"/>
                    </a:lnTo>
                    <a:lnTo>
                      <a:pt x="1146" y="388"/>
                    </a:lnTo>
                    <a:lnTo>
                      <a:pt x="1134" y="361"/>
                    </a:lnTo>
                    <a:lnTo>
                      <a:pt x="1123" y="334"/>
                    </a:lnTo>
                    <a:lnTo>
                      <a:pt x="1111" y="309"/>
                    </a:lnTo>
                    <a:lnTo>
                      <a:pt x="1096" y="284"/>
                    </a:lnTo>
                    <a:lnTo>
                      <a:pt x="1081" y="261"/>
                    </a:lnTo>
                    <a:lnTo>
                      <a:pt x="1065" y="238"/>
                    </a:lnTo>
                    <a:lnTo>
                      <a:pt x="1046" y="215"/>
                    </a:lnTo>
                    <a:lnTo>
                      <a:pt x="1029" y="194"/>
                    </a:lnTo>
                    <a:lnTo>
                      <a:pt x="1008" y="173"/>
                    </a:lnTo>
                    <a:lnTo>
                      <a:pt x="989" y="154"/>
                    </a:lnTo>
                    <a:lnTo>
                      <a:pt x="967" y="134"/>
                    </a:lnTo>
                    <a:lnTo>
                      <a:pt x="944" y="117"/>
                    </a:lnTo>
                    <a:lnTo>
                      <a:pt x="921" y="100"/>
                    </a:lnTo>
                    <a:lnTo>
                      <a:pt x="896" y="84"/>
                    </a:lnTo>
                    <a:lnTo>
                      <a:pt x="873" y="71"/>
                    </a:lnTo>
                    <a:lnTo>
                      <a:pt x="847" y="58"/>
                    </a:lnTo>
                    <a:lnTo>
                      <a:pt x="822" y="46"/>
                    </a:lnTo>
                    <a:lnTo>
                      <a:pt x="795" y="35"/>
                    </a:lnTo>
                    <a:lnTo>
                      <a:pt x="766" y="27"/>
                    </a:lnTo>
                    <a:lnTo>
                      <a:pt x="739" y="17"/>
                    </a:lnTo>
                    <a:lnTo>
                      <a:pt x="710" y="12"/>
                    </a:lnTo>
                    <a:lnTo>
                      <a:pt x="681" y="6"/>
                    </a:lnTo>
                    <a:lnTo>
                      <a:pt x="651" y="2"/>
                    </a:lnTo>
                    <a:lnTo>
                      <a:pt x="622" y="0"/>
                    </a:lnTo>
                    <a:lnTo>
                      <a:pt x="591" y="0"/>
                    </a:lnTo>
                    <a:lnTo>
                      <a:pt x="560" y="0"/>
                    </a:lnTo>
                    <a:lnTo>
                      <a:pt x="530" y="2"/>
                    </a:lnTo>
                    <a:lnTo>
                      <a:pt x="501" y="6"/>
                    </a:lnTo>
                    <a:lnTo>
                      <a:pt x="472" y="12"/>
                    </a:lnTo>
                    <a:lnTo>
                      <a:pt x="443" y="17"/>
                    </a:lnTo>
                    <a:lnTo>
                      <a:pt x="415" y="27"/>
                    </a:lnTo>
                    <a:lnTo>
                      <a:pt x="388" y="35"/>
                    </a:lnTo>
                    <a:lnTo>
                      <a:pt x="361" y="46"/>
                    </a:lnTo>
                    <a:lnTo>
                      <a:pt x="334" y="58"/>
                    </a:lnTo>
                    <a:lnTo>
                      <a:pt x="309" y="71"/>
                    </a:lnTo>
                    <a:lnTo>
                      <a:pt x="284" y="84"/>
                    </a:lnTo>
                    <a:lnTo>
                      <a:pt x="261" y="100"/>
                    </a:lnTo>
                    <a:lnTo>
                      <a:pt x="238" y="117"/>
                    </a:lnTo>
                    <a:lnTo>
                      <a:pt x="215" y="134"/>
                    </a:lnTo>
                    <a:lnTo>
                      <a:pt x="194" y="154"/>
                    </a:lnTo>
                    <a:lnTo>
                      <a:pt x="173" y="173"/>
                    </a:lnTo>
                    <a:lnTo>
                      <a:pt x="153" y="194"/>
                    </a:lnTo>
                    <a:lnTo>
                      <a:pt x="134" y="215"/>
                    </a:lnTo>
                    <a:lnTo>
                      <a:pt x="117" y="238"/>
                    </a:lnTo>
                    <a:lnTo>
                      <a:pt x="100" y="261"/>
                    </a:lnTo>
                    <a:lnTo>
                      <a:pt x="84" y="284"/>
                    </a:lnTo>
                    <a:lnTo>
                      <a:pt x="71" y="309"/>
                    </a:lnTo>
                    <a:lnTo>
                      <a:pt x="57" y="334"/>
                    </a:lnTo>
                    <a:lnTo>
                      <a:pt x="46" y="361"/>
                    </a:lnTo>
                    <a:lnTo>
                      <a:pt x="36" y="388"/>
                    </a:lnTo>
                    <a:lnTo>
                      <a:pt x="27" y="415"/>
                    </a:lnTo>
                    <a:lnTo>
                      <a:pt x="19" y="443"/>
                    </a:lnTo>
                    <a:lnTo>
                      <a:pt x="11" y="472"/>
                    </a:lnTo>
                    <a:lnTo>
                      <a:pt x="6" y="501"/>
                    </a:lnTo>
                    <a:lnTo>
                      <a:pt x="2" y="530"/>
                    </a:lnTo>
                    <a:lnTo>
                      <a:pt x="0" y="560"/>
                    </a:lnTo>
                    <a:lnTo>
                      <a:pt x="0" y="591"/>
                    </a:lnTo>
                    <a:lnTo>
                      <a:pt x="0" y="622"/>
                    </a:lnTo>
                    <a:lnTo>
                      <a:pt x="2" y="651"/>
                    </a:lnTo>
                    <a:lnTo>
                      <a:pt x="6" y="681"/>
                    </a:lnTo>
                    <a:lnTo>
                      <a:pt x="11" y="710"/>
                    </a:lnTo>
                    <a:lnTo>
                      <a:pt x="19" y="739"/>
                    </a:lnTo>
                    <a:lnTo>
                      <a:pt x="27" y="766"/>
                    </a:lnTo>
                    <a:lnTo>
                      <a:pt x="36" y="794"/>
                    </a:lnTo>
                    <a:lnTo>
                      <a:pt x="46" y="821"/>
                    </a:lnTo>
                    <a:lnTo>
                      <a:pt x="57" y="846"/>
                    </a:lnTo>
                    <a:lnTo>
                      <a:pt x="71" y="873"/>
                    </a:lnTo>
                    <a:lnTo>
                      <a:pt x="84" y="898"/>
                    </a:lnTo>
                    <a:lnTo>
                      <a:pt x="100" y="921"/>
                    </a:lnTo>
                    <a:lnTo>
                      <a:pt x="117" y="944"/>
                    </a:lnTo>
                    <a:lnTo>
                      <a:pt x="134" y="967"/>
                    </a:lnTo>
                    <a:lnTo>
                      <a:pt x="153" y="988"/>
                    </a:lnTo>
                    <a:lnTo>
                      <a:pt x="173" y="1009"/>
                    </a:lnTo>
                    <a:lnTo>
                      <a:pt x="194" y="1029"/>
                    </a:lnTo>
                    <a:lnTo>
                      <a:pt x="215" y="1048"/>
                    </a:lnTo>
                    <a:lnTo>
                      <a:pt x="238" y="1065"/>
                    </a:lnTo>
                    <a:lnTo>
                      <a:pt x="261" y="1080"/>
                    </a:lnTo>
                    <a:lnTo>
                      <a:pt x="284" y="1096"/>
                    </a:lnTo>
                    <a:lnTo>
                      <a:pt x="309" y="1111"/>
                    </a:lnTo>
                    <a:lnTo>
                      <a:pt x="334" y="1124"/>
                    </a:lnTo>
                    <a:lnTo>
                      <a:pt x="361" y="1136"/>
                    </a:lnTo>
                    <a:lnTo>
                      <a:pt x="388" y="1146"/>
                    </a:lnTo>
                    <a:lnTo>
                      <a:pt x="415" y="1155"/>
                    </a:lnTo>
                    <a:lnTo>
                      <a:pt x="443" y="1163"/>
                    </a:lnTo>
                    <a:lnTo>
                      <a:pt x="472" y="1170"/>
                    </a:lnTo>
                    <a:lnTo>
                      <a:pt x="501" y="1174"/>
                    </a:lnTo>
                    <a:lnTo>
                      <a:pt x="530" y="1178"/>
                    </a:lnTo>
                    <a:lnTo>
                      <a:pt x="560" y="1182"/>
                    </a:lnTo>
                    <a:lnTo>
                      <a:pt x="591" y="1182"/>
                    </a:lnTo>
                    <a:lnTo>
                      <a:pt x="622" y="1182"/>
                    </a:lnTo>
                    <a:lnTo>
                      <a:pt x="651" y="1178"/>
                    </a:lnTo>
                    <a:lnTo>
                      <a:pt x="681" y="1174"/>
                    </a:lnTo>
                    <a:lnTo>
                      <a:pt x="710" y="1170"/>
                    </a:lnTo>
                    <a:lnTo>
                      <a:pt x="739" y="1163"/>
                    </a:lnTo>
                    <a:lnTo>
                      <a:pt x="766" y="1155"/>
                    </a:lnTo>
                    <a:lnTo>
                      <a:pt x="795" y="1146"/>
                    </a:lnTo>
                    <a:lnTo>
                      <a:pt x="822" y="1136"/>
                    </a:lnTo>
                    <a:lnTo>
                      <a:pt x="847" y="1124"/>
                    </a:lnTo>
                    <a:lnTo>
                      <a:pt x="873" y="1111"/>
                    </a:lnTo>
                    <a:lnTo>
                      <a:pt x="896" y="1096"/>
                    </a:lnTo>
                    <a:lnTo>
                      <a:pt x="921" y="1080"/>
                    </a:lnTo>
                    <a:lnTo>
                      <a:pt x="944" y="1065"/>
                    </a:lnTo>
                    <a:lnTo>
                      <a:pt x="967" y="1048"/>
                    </a:lnTo>
                    <a:lnTo>
                      <a:pt x="989" y="1029"/>
                    </a:lnTo>
                    <a:lnTo>
                      <a:pt x="1008" y="1009"/>
                    </a:lnTo>
                    <a:lnTo>
                      <a:pt x="1029" y="988"/>
                    </a:lnTo>
                    <a:lnTo>
                      <a:pt x="1046" y="967"/>
                    </a:lnTo>
                    <a:lnTo>
                      <a:pt x="1065" y="944"/>
                    </a:lnTo>
                    <a:lnTo>
                      <a:pt x="1081" y="921"/>
                    </a:lnTo>
                    <a:lnTo>
                      <a:pt x="1096" y="898"/>
                    </a:lnTo>
                    <a:lnTo>
                      <a:pt x="1111" y="873"/>
                    </a:lnTo>
                    <a:lnTo>
                      <a:pt x="1123" y="846"/>
                    </a:lnTo>
                    <a:lnTo>
                      <a:pt x="1134" y="821"/>
                    </a:lnTo>
                    <a:lnTo>
                      <a:pt x="1146" y="794"/>
                    </a:lnTo>
                    <a:lnTo>
                      <a:pt x="1156" y="766"/>
                    </a:lnTo>
                    <a:lnTo>
                      <a:pt x="1163" y="739"/>
                    </a:lnTo>
                    <a:lnTo>
                      <a:pt x="1169" y="710"/>
                    </a:lnTo>
                    <a:lnTo>
                      <a:pt x="1175" y="681"/>
                    </a:lnTo>
                    <a:lnTo>
                      <a:pt x="1179" y="651"/>
                    </a:lnTo>
                    <a:lnTo>
                      <a:pt x="1181" y="622"/>
                    </a:lnTo>
                    <a:lnTo>
                      <a:pt x="1182" y="591"/>
                    </a:lnTo>
                    <a:close/>
                    <a:moveTo>
                      <a:pt x="1175" y="591"/>
                    </a:moveTo>
                    <a:lnTo>
                      <a:pt x="1173" y="620"/>
                    </a:lnTo>
                    <a:lnTo>
                      <a:pt x="1171" y="651"/>
                    </a:lnTo>
                    <a:lnTo>
                      <a:pt x="1167" y="679"/>
                    </a:lnTo>
                    <a:lnTo>
                      <a:pt x="1163" y="708"/>
                    </a:lnTo>
                    <a:lnTo>
                      <a:pt x="1156" y="737"/>
                    </a:lnTo>
                    <a:lnTo>
                      <a:pt x="1148" y="764"/>
                    </a:lnTo>
                    <a:lnTo>
                      <a:pt x="1138" y="791"/>
                    </a:lnTo>
                    <a:lnTo>
                      <a:pt x="1129" y="817"/>
                    </a:lnTo>
                    <a:lnTo>
                      <a:pt x="1117" y="844"/>
                    </a:lnTo>
                    <a:lnTo>
                      <a:pt x="1104" y="869"/>
                    </a:lnTo>
                    <a:lnTo>
                      <a:pt x="1090" y="894"/>
                    </a:lnTo>
                    <a:lnTo>
                      <a:pt x="1075" y="917"/>
                    </a:lnTo>
                    <a:lnTo>
                      <a:pt x="1058" y="940"/>
                    </a:lnTo>
                    <a:lnTo>
                      <a:pt x="1040" y="961"/>
                    </a:lnTo>
                    <a:lnTo>
                      <a:pt x="1023" y="982"/>
                    </a:lnTo>
                    <a:lnTo>
                      <a:pt x="1004" y="1004"/>
                    </a:lnTo>
                    <a:lnTo>
                      <a:pt x="983" y="1023"/>
                    </a:lnTo>
                    <a:lnTo>
                      <a:pt x="962" y="1042"/>
                    </a:lnTo>
                    <a:lnTo>
                      <a:pt x="941" y="1059"/>
                    </a:lnTo>
                    <a:lnTo>
                      <a:pt x="918" y="1075"/>
                    </a:lnTo>
                    <a:lnTo>
                      <a:pt x="893" y="1090"/>
                    </a:lnTo>
                    <a:lnTo>
                      <a:pt x="870" y="1103"/>
                    </a:lnTo>
                    <a:lnTo>
                      <a:pt x="845" y="1117"/>
                    </a:lnTo>
                    <a:lnTo>
                      <a:pt x="818" y="1128"/>
                    </a:lnTo>
                    <a:lnTo>
                      <a:pt x="791" y="1140"/>
                    </a:lnTo>
                    <a:lnTo>
                      <a:pt x="764" y="1147"/>
                    </a:lnTo>
                    <a:lnTo>
                      <a:pt x="737" y="1155"/>
                    </a:lnTo>
                    <a:lnTo>
                      <a:pt x="708" y="1163"/>
                    </a:lnTo>
                    <a:lnTo>
                      <a:pt x="679" y="1169"/>
                    </a:lnTo>
                    <a:lnTo>
                      <a:pt x="651" y="1170"/>
                    </a:lnTo>
                    <a:lnTo>
                      <a:pt x="620" y="1174"/>
                    </a:lnTo>
                    <a:lnTo>
                      <a:pt x="591" y="1174"/>
                    </a:lnTo>
                    <a:lnTo>
                      <a:pt x="560" y="1174"/>
                    </a:lnTo>
                    <a:lnTo>
                      <a:pt x="532" y="1170"/>
                    </a:lnTo>
                    <a:lnTo>
                      <a:pt x="501" y="1169"/>
                    </a:lnTo>
                    <a:lnTo>
                      <a:pt x="474" y="1163"/>
                    </a:lnTo>
                    <a:lnTo>
                      <a:pt x="445" y="1155"/>
                    </a:lnTo>
                    <a:lnTo>
                      <a:pt x="416" y="1147"/>
                    </a:lnTo>
                    <a:lnTo>
                      <a:pt x="390" y="1140"/>
                    </a:lnTo>
                    <a:lnTo>
                      <a:pt x="363" y="1128"/>
                    </a:lnTo>
                    <a:lnTo>
                      <a:pt x="338" y="1117"/>
                    </a:lnTo>
                    <a:lnTo>
                      <a:pt x="313" y="1103"/>
                    </a:lnTo>
                    <a:lnTo>
                      <a:pt x="288" y="1090"/>
                    </a:lnTo>
                    <a:lnTo>
                      <a:pt x="265" y="1075"/>
                    </a:lnTo>
                    <a:lnTo>
                      <a:pt x="242" y="1059"/>
                    </a:lnTo>
                    <a:lnTo>
                      <a:pt x="219" y="1042"/>
                    </a:lnTo>
                    <a:lnTo>
                      <a:pt x="198" y="1023"/>
                    </a:lnTo>
                    <a:lnTo>
                      <a:pt x="178" y="1004"/>
                    </a:lnTo>
                    <a:lnTo>
                      <a:pt x="159" y="982"/>
                    </a:lnTo>
                    <a:lnTo>
                      <a:pt x="140" y="961"/>
                    </a:lnTo>
                    <a:lnTo>
                      <a:pt x="123" y="940"/>
                    </a:lnTo>
                    <a:lnTo>
                      <a:pt x="107" y="917"/>
                    </a:lnTo>
                    <a:lnTo>
                      <a:pt x="92" y="894"/>
                    </a:lnTo>
                    <a:lnTo>
                      <a:pt x="77" y="869"/>
                    </a:lnTo>
                    <a:lnTo>
                      <a:pt x="65" y="844"/>
                    </a:lnTo>
                    <a:lnTo>
                      <a:pt x="54" y="817"/>
                    </a:lnTo>
                    <a:lnTo>
                      <a:pt x="42" y="791"/>
                    </a:lnTo>
                    <a:lnTo>
                      <a:pt x="33" y="764"/>
                    </a:lnTo>
                    <a:lnTo>
                      <a:pt x="25" y="737"/>
                    </a:lnTo>
                    <a:lnTo>
                      <a:pt x="19" y="708"/>
                    </a:lnTo>
                    <a:lnTo>
                      <a:pt x="13" y="679"/>
                    </a:lnTo>
                    <a:lnTo>
                      <a:pt x="10" y="651"/>
                    </a:lnTo>
                    <a:lnTo>
                      <a:pt x="8" y="620"/>
                    </a:lnTo>
                    <a:lnTo>
                      <a:pt x="8" y="591"/>
                    </a:lnTo>
                    <a:lnTo>
                      <a:pt x="8" y="560"/>
                    </a:lnTo>
                    <a:lnTo>
                      <a:pt x="10" y="532"/>
                    </a:lnTo>
                    <a:lnTo>
                      <a:pt x="13" y="503"/>
                    </a:lnTo>
                    <a:lnTo>
                      <a:pt x="19" y="474"/>
                    </a:lnTo>
                    <a:lnTo>
                      <a:pt x="25" y="445"/>
                    </a:lnTo>
                    <a:lnTo>
                      <a:pt x="33" y="416"/>
                    </a:lnTo>
                    <a:lnTo>
                      <a:pt x="42" y="390"/>
                    </a:lnTo>
                    <a:lnTo>
                      <a:pt x="54" y="363"/>
                    </a:lnTo>
                    <a:lnTo>
                      <a:pt x="65" y="338"/>
                    </a:lnTo>
                    <a:lnTo>
                      <a:pt x="77" y="313"/>
                    </a:lnTo>
                    <a:lnTo>
                      <a:pt x="92" y="288"/>
                    </a:lnTo>
                    <a:lnTo>
                      <a:pt x="107" y="265"/>
                    </a:lnTo>
                    <a:lnTo>
                      <a:pt x="123" y="242"/>
                    </a:lnTo>
                    <a:lnTo>
                      <a:pt x="140" y="219"/>
                    </a:lnTo>
                    <a:lnTo>
                      <a:pt x="159" y="198"/>
                    </a:lnTo>
                    <a:lnTo>
                      <a:pt x="178" y="179"/>
                    </a:lnTo>
                    <a:lnTo>
                      <a:pt x="198" y="159"/>
                    </a:lnTo>
                    <a:lnTo>
                      <a:pt x="219" y="140"/>
                    </a:lnTo>
                    <a:lnTo>
                      <a:pt x="242" y="123"/>
                    </a:lnTo>
                    <a:lnTo>
                      <a:pt x="265" y="108"/>
                    </a:lnTo>
                    <a:lnTo>
                      <a:pt x="288" y="92"/>
                    </a:lnTo>
                    <a:lnTo>
                      <a:pt x="313" y="77"/>
                    </a:lnTo>
                    <a:lnTo>
                      <a:pt x="338" y="65"/>
                    </a:lnTo>
                    <a:lnTo>
                      <a:pt x="363" y="54"/>
                    </a:lnTo>
                    <a:lnTo>
                      <a:pt x="390" y="42"/>
                    </a:lnTo>
                    <a:lnTo>
                      <a:pt x="416" y="33"/>
                    </a:lnTo>
                    <a:lnTo>
                      <a:pt x="445" y="25"/>
                    </a:lnTo>
                    <a:lnTo>
                      <a:pt x="474" y="19"/>
                    </a:lnTo>
                    <a:lnTo>
                      <a:pt x="501" y="14"/>
                    </a:lnTo>
                    <a:lnTo>
                      <a:pt x="532" y="10"/>
                    </a:lnTo>
                    <a:lnTo>
                      <a:pt x="560" y="8"/>
                    </a:lnTo>
                    <a:lnTo>
                      <a:pt x="591" y="8"/>
                    </a:lnTo>
                    <a:lnTo>
                      <a:pt x="620" y="8"/>
                    </a:lnTo>
                    <a:lnTo>
                      <a:pt x="651" y="10"/>
                    </a:lnTo>
                    <a:lnTo>
                      <a:pt x="679" y="14"/>
                    </a:lnTo>
                    <a:lnTo>
                      <a:pt x="708" y="19"/>
                    </a:lnTo>
                    <a:lnTo>
                      <a:pt x="737" y="25"/>
                    </a:lnTo>
                    <a:lnTo>
                      <a:pt x="764" y="33"/>
                    </a:lnTo>
                    <a:lnTo>
                      <a:pt x="791" y="42"/>
                    </a:lnTo>
                    <a:lnTo>
                      <a:pt x="818" y="54"/>
                    </a:lnTo>
                    <a:lnTo>
                      <a:pt x="845" y="65"/>
                    </a:lnTo>
                    <a:lnTo>
                      <a:pt x="870" y="77"/>
                    </a:lnTo>
                    <a:lnTo>
                      <a:pt x="893" y="92"/>
                    </a:lnTo>
                    <a:lnTo>
                      <a:pt x="918" y="108"/>
                    </a:lnTo>
                    <a:lnTo>
                      <a:pt x="941" y="123"/>
                    </a:lnTo>
                    <a:lnTo>
                      <a:pt x="962" y="140"/>
                    </a:lnTo>
                    <a:lnTo>
                      <a:pt x="983" y="159"/>
                    </a:lnTo>
                    <a:lnTo>
                      <a:pt x="1004" y="179"/>
                    </a:lnTo>
                    <a:lnTo>
                      <a:pt x="1023" y="198"/>
                    </a:lnTo>
                    <a:lnTo>
                      <a:pt x="1040" y="219"/>
                    </a:lnTo>
                    <a:lnTo>
                      <a:pt x="1058" y="242"/>
                    </a:lnTo>
                    <a:lnTo>
                      <a:pt x="1075" y="265"/>
                    </a:lnTo>
                    <a:lnTo>
                      <a:pt x="1090" y="288"/>
                    </a:lnTo>
                    <a:lnTo>
                      <a:pt x="1104" y="313"/>
                    </a:lnTo>
                    <a:lnTo>
                      <a:pt x="1117" y="338"/>
                    </a:lnTo>
                    <a:lnTo>
                      <a:pt x="1129" y="363"/>
                    </a:lnTo>
                    <a:lnTo>
                      <a:pt x="1138" y="390"/>
                    </a:lnTo>
                    <a:lnTo>
                      <a:pt x="1148" y="416"/>
                    </a:lnTo>
                    <a:lnTo>
                      <a:pt x="1156" y="445"/>
                    </a:lnTo>
                    <a:lnTo>
                      <a:pt x="1163" y="474"/>
                    </a:lnTo>
                    <a:lnTo>
                      <a:pt x="1167" y="503"/>
                    </a:lnTo>
                    <a:lnTo>
                      <a:pt x="1171" y="532"/>
                    </a:lnTo>
                    <a:lnTo>
                      <a:pt x="1173" y="560"/>
                    </a:lnTo>
                    <a:lnTo>
                      <a:pt x="1175" y="591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9" name="Freeform 1307">
                <a:extLst>
                  <a:ext uri="{FF2B5EF4-FFF2-40B4-BE49-F238E27FC236}">
                    <a16:creationId xmlns:a16="http://schemas.microsoft.com/office/drawing/2014/main" id="{5659E149-CAC0-4C53-8647-2004F1EAE4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" y="1802"/>
                <a:ext cx="1175" cy="1174"/>
              </a:xfrm>
              <a:custGeom>
                <a:avLst/>
                <a:gdLst>
                  <a:gd name="T0" fmla="*/ 1163 w 1175"/>
                  <a:gd name="T1" fmla="*/ 468 h 1174"/>
                  <a:gd name="T2" fmla="*/ 1117 w 1175"/>
                  <a:gd name="T3" fmla="*/ 332 h 1174"/>
                  <a:gd name="T4" fmla="*/ 1040 w 1175"/>
                  <a:gd name="T5" fmla="*/ 213 h 1174"/>
                  <a:gd name="T6" fmla="*/ 939 w 1175"/>
                  <a:gd name="T7" fmla="*/ 115 h 1174"/>
                  <a:gd name="T8" fmla="*/ 816 w 1175"/>
                  <a:gd name="T9" fmla="*/ 46 h 1174"/>
                  <a:gd name="T10" fmla="*/ 675 w 1175"/>
                  <a:gd name="T11" fmla="*/ 6 h 1174"/>
                  <a:gd name="T12" fmla="*/ 528 w 1175"/>
                  <a:gd name="T13" fmla="*/ 2 h 1174"/>
                  <a:gd name="T14" fmla="*/ 386 w 1175"/>
                  <a:gd name="T15" fmla="*/ 34 h 1174"/>
                  <a:gd name="T16" fmla="*/ 259 w 1175"/>
                  <a:gd name="T17" fmla="*/ 100 h 1174"/>
                  <a:gd name="T18" fmla="*/ 151 w 1175"/>
                  <a:gd name="T19" fmla="*/ 192 h 1174"/>
                  <a:gd name="T20" fmla="*/ 71 w 1175"/>
                  <a:gd name="T21" fmla="*/ 307 h 1174"/>
                  <a:gd name="T22" fmla="*/ 17 w 1175"/>
                  <a:gd name="T23" fmla="*/ 439 h 1174"/>
                  <a:gd name="T24" fmla="*/ 0 w 1175"/>
                  <a:gd name="T25" fmla="*/ 587 h 1174"/>
                  <a:gd name="T26" fmla="*/ 17 w 1175"/>
                  <a:gd name="T27" fmla="*/ 733 h 1174"/>
                  <a:gd name="T28" fmla="*/ 71 w 1175"/>
                  <a:gd name="T29" fmla="*/ 867 h 1174"/>
                  <a:gd name="T30" fmla="*/ 151 w 1175"/>
                  <a:gd name="T31" fmla="*/ 982 h 1174"/>
                  <a:gd name="T32" fmla="*/ 259 w 1175"/>
                  <a:gd name="T33" fmla="*/ 1074 h 1174"/>
                  <a:gd name="T34" fmla="*/ 386 w 1175"/>
                  <a:gd name="T35" fmla="*/ 1138 h 1174"/>
                  <a:gd name="T36" fmla="*/ 528 w 1175"/>
                  <a:gd name="T37" fmla="*/ 1170 h 1174"/>
                  <a:gd name="T38" fmla="*/ 675 w 1175"/>
                  <a:gd name="T39" fmla="*/ 1166 h 1174"/>
                  <a:gd name="T40" fmla="*/ 816 w 1175"/>
                  <a:gd name="T41" fmla="*/ 1128 h 1174"/>
                  <a:gd name="T42" fmla="*/ 939 w 1175"/>
                  <a:gd name="T43" fmla="*/ 1057 h 1174"/>
                  <a:gd name="T44" fmla="*/ 1040 w 1175"/>
                  <a:gd name="T45" fmla="*/ 961 h 1174"/>
                  <a:gd name="T46" fmla="*/ 1117 w 1175"/>
                  <a:gd name="T47" fmla="*/ 842 h 1174"/>
                  <a:gd name="T48" fmla="*/ 1163 w 1175"/>
                  <a:gd name="T49" fmla="*/ 706 h 1174"/>
                  <a:gd name="T50" fmla="*/ 1167 w 1175"/>
                  <a:gd name="T51" fmla="*/ 587 h 1174"/>
                  <a:gd name="T52" fmla="*/ 1148 w 1175"/>
                  <a:gd name="T53" fmla="*/ 731 h 1174"/>
                  <a:gd name="T54" fmla="*/ 1096 w 1175"/>
                  <a:gd name="T55" fmla="*/ 863 h 1174"/>
                  <a:gd name="T56" fmla="*/ 1015 w 1175"/>
                  <a:gd name="T57" fmla="*/ 977 h 1174"/>
                  <a:gd name="T58" fmla="*/ 912 w 1175"/>
                  <a:gd name="T59" fmla="*/ 1069 h 1174"/>
                  <a:gd name="T60" fmla="*/ 787 w 1175"/>
                  <a:gd name="T61" fmla="*/ 1132 h 1174"/>
                  <a:gd name="T62" fmla="*/ 647 w 1175"/>
                  <a:gd name="T63" fmla="*/ 1165 h 1174"/>
                  <a:gd name="T64" fmla="*/ 499 w 1175"/>
                  <a:gd name="T65" fmla="*/ 1161 h 1174"/>
                  <a:gd name="T66" fmla="*/ 361 w 1175"/>
                  <a:gd name="T67" fmla="*/ 1120 h 1174"/>
                  <a:gd name="T68" fmla="*/ 240 w 1175"/>
                  <a:gd name="T69" fmla="*/ 1051 h 1174"/>
                  <a:gd name="T70" fmla="*/ 140 w 1175"/>
                  <a:gd name="T71" fmla="*/ 955 h 1174"/>
                  <a:gd name="T72" fmla="*/ 63 w 1175"/>
                  <a:gd name="T73" fmla="*/ 838 h 1174"/>
                  <a:gd name="T74" fmla="*/ 19 w 1175"/>
                  <a:gd name="T75" fmla="*/ 704 h 1174"/>
                  <a:gd name="T76" fmla="*/ 7 w 1175"/>
                  <a:gd name="T77" fmla="*/ 556 h 1174"/>
                  <a:gd name="T78" fmla="*/ 32 w 1175"/>
                  <a:gd name="T79" fmla="*/ 414 h 1174"/>
                  <a:gd name="T80" fmla="*/ 90 w 1175"/>
                  <a:gd name="T81" fmla="*/ 286 h 1174"/>
                  <a:gd name="T82" fmla="*/ 176 w 1175"/>
                  <a:gd name="T83" fmla="*/ 176 h 1174"/>
                  <a:gd name="T84" fmla="*/ 286 w 1175"/>
                  <a:gd name="T85" fmla="*/ 90 h 1174"/>
                  <a:gd name="T86" fmla="*/ 414 w 1175"/>
                  <a:gd name="T87" fmla="*/ 33 h 1174"/>
                  <a:gd name="T88" fmla="*/ 556 w 1175"/>
                  <a:gd name="T89" fmla="*/ 8 h 1174"/>
                  <a:gd name="T90" fmla="*/ 704 w 1175"/>
                  <a:gd name="T91" fmla="*/ 19 h 1174"/>
                  <a:gd name="T92" fmla="*/ 839 w 1175"/>
                  <a:gd name="T93" fmla="*/ 63 h 1174"/>
                  <a:gd name="T94" fmla="*/ 956 w 1175"/>
                  <a:gd name="T95" fmla="*/ 140 h 1174"/>
                  <a:gd name="T96" fmla="*/ 1052 w 1175"/>
                  <a:gd name="T97" fmla="*/ 240 h 1174"/>
                  <a:gd name="T98" fmla="*/ 1121 w 1175"/>
                  <a:gd name="T99" fmla="*/ 361 h 1174"/>
                  <a:gd name="T100" fmla="*/ 1159 w 1175"/>
                  <a:gd name="T101" fmla="*/ 499 h 11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75"/>
                  <a:gd name="T154" fmla="*/ 0 h 1174"/>
                  <a:gd name="T155" fmla="*/ 1175 w 1175"/>
                  <a:gd name="T156" fmla="*/ 1174 h 117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75" h="1174">
                    <a:moveTo>
                      <a:pt x="1175" y="587"/>
                    </a:moveTo>
                    <a:lnTo>
                      <a:pt x="1173" y="556"/>
                    </a:lnTo>
                    <a:lnTo>
                      <a:pt x="1171" y="528"/>
                    </a:lnTo>
                    <a:lnTo>
                      <a:pt x="1167" y="497"/>
                    </a:lnTo>
                    <a:lnTo>
                      <a:pt x="1163" y="468"/>
                    </a:lnTo>
                    <a:lnTo>
                      <a:pt x="1155" y="439"/>
                    </a:lnTo>
                    <a:lnTo>
                      <a:pt x="1148" y="412"/>
                    </a:lnTo>
                    <a:lnTo>
                      <a:pt x="1138" y="386"/>
                    </a:lnTo>
                    <a:lnTo>
                      <a:pt x="1129" y="359"/>
                    </a:lnTo>
                    <a:lnTo>
                      <a:pt x="1117" y="332"/>
                    </a:lnTo>
                    <a:lnTo>
                      <a:pt x="1104" y="307"/>
                    </a:lnTo>
                    <a:lnTo>
                      <a:pt x="1088" y="282"/>
                    </a:lnTo>
                    <a:lnTo>
                      <a:pt x="1073" y="259"/>
                    </a:lnTo>
                    <a:lnTo>
                      <a:pt x="1058" y="236"/>
                    </a:lnTo>
                    <a:lnTo>
                      <a:pt x="1040" y="213"/>
                    </a:lnTo>
                    <a:lnTo>
                      <a:pt x="1021" y="192"/>
                    </a:lnTo>
                    <a:lnTo>
                      <a:pt x="1002" y="171"/>
                    </a:lnTo>
                    <a:lnTo>
                      <a:pt x="983" y="151"/>
                    </a:lnTo>
                    <a:lnTo>
                      <a:pt x="960" y="134"/>
                    </a:lnTo>
                    <a:lnTo>
                      <a:pt x="939" y="115"/>
                    </a:lnTo>
                    <a:lnTo>
                      <a:pt x="915" y="100"/>
                    </a:lnTo>
                    <a:lnTo>
                      <a:pt x="891" y="84"/>
                    </a:lnTo>
                    <a:lnTo>
                      <a:pt x="867" y="71"/>
                    </a:lnTo>
                    <a:lnTo>
                      <a:pt x="841" y="57"/>
                    </a:lnTo>
                    <a:lnTo>
                      <a:pt x="816" y="46"/>
                    </a:lnTo>
                    <a:lnTo>
                      <a:pt x="789" y="34"/>
                    </a:lnTo>
                    <a:lnTo>
                      <a:pt x="762" y="25"/>
                    </a:lnTo>
                    <a:lnTo>
                      <a:pt x="733" y="17"/>
                    </a:lnTo>
                    <a:lnTo>
                      <a:pt x="704" y="11"/>
                    </a:lnTo>
                    <a:lnTo>
                      <a:pt x="675" y="6"/>
                    </a:lnTo>
                    <a:lnTo>
                      <a:pt x="647" y="2"/>
                    </a:lnTo>
                    <a:lnTo>
                      <a:pt x="618" y="0"/>
                    </a:lnTo>
                    <a:lnTo>
                      <a:pt x="587" y="0"/>
                    </a:lnTo>
                    <a:lnTo>
                      <a:pt x="556" y="0"/>
                    </a:lnTo>
                    <a:lnTo>
                      <a:pt x="528" y="2"/>
                    </a:lnTo>
                    <a:lnTo>
                      <a:pt x="497" y="6"/>
                    </a:lnTo>
                    <a:lnTo>
                      <a:pt x="468" y="11"/>
                    </a:lnTo>
                    <a:lnTo>
                      <a:pt x="439" y="17"/>
                    </a:lnTo>
                    <a:lnTo>
                      <a:pt x="412" y="25"/>
                    </a:lnTo>
                    <a:lnTo>
                      <a:pt x="386" y="34"/>
                    </a:lnTo>
                    <a:lnTo>
                      <a:pt x="359" y="46"/>
                    </a:lnTo>
                    <a:lnTo>
                      <a:pt x="332" y="57"/>
                    </a:lnTo>
                    <a:lnTo>
                      <a:pt x="307" y="71"/>
                    </a:lnTo>
                    <a:lnTo>
                      <a:pt x="282" y="84"/>
                    </a:lnTo>
                    <a:lnTo>
                      <a:pt x="259" y="100"/>
                    </a:lnTo>
                    <a:lnTo>
                      <a:pt x="236" y="115"/>
                    </a:lnTo>
                    <a:lnTo>
                      <a:pt x="213" y="134"/>
                    </a:lnTo>
                    <a:lnTo>
                      <a:pt x="192" y="151"/>
                    </a:lnTo>
                    <a:lnTo>
                      <a:pt x="171" y="171"/>
                    </a:lnTo>
                    <a:lnTo>
                      <a:pt x="151" y="192"/>
                    </a:lnTo>
                    <a:lnTo>
                      <a:pt x="134" y="213"/>
                    </a:lnTo>
                    <a:lnTo>
                      <a:pt x="117" y="236"/>
                    </a:lnTo>
                    <a:lnTo>
                      <a:pt x="100" y="259"/>
                    </a:lnTo>
                    <a:lnTo>
                      <a:pt x="84" y="282"/>
                    </a:lnTo>
                    <a:lnTo>
                      <a:pt x="71" y="307"/>
                    </a:lnTo>
                    <a:lnTo>
                      <a:pt x="57" y="332"/>
                    </a:lnTo>
                    <a:lnTo>
                      <a:pt x="46" y="359"/>
                    </a:lnTo>
                    <a:lnTo>
                      <a:pt x="34" y="386"/>
                    </a:lnTo>
                    <a:lnTo>
                      <a:pt x="27" y="412"/>
                    </a:lnTo>
                    <a:lnTo>
                      <a:pt x="17" y="439"/>
                    </a:lnTo>
                    <a:lnTo>
                      <a:pt x="11" y="468"/>
                    </a:lnTo>
                    <a:lnTo>
                      <a:pt x="6" y="497"/>
                    </a:lnTo>
                    <a:lnTo>
                      <a:pt x="2" y="528"/>
                    </a:lnTo>
                    <a:lnTo>
                      <a:pt x="0" y="556"/>
                    </a:lnTo>
                    <a:lnTo>
                      <a:pt x="0" y="587"/>
                    </a:lnTo>
                    <a:lnTo>
                      <a:pt x="0" y="618"/>
                    </a:lnTo>
                    <a:lnTo>
                      <a:pt x="2" y="647"/>
                    </a:lnTo>
                    <a:lnTo>
                      <a:pt x="6" y="675"/>
                    </a:lnTo>
                    <a:lnTo>
                      <a:pt x="11" y="706"/>
                    </a:lnTo>
                    <a:lnTo>
                      <a:pt x="17" y="733"/>
                    </a:lnTo>
                    <a:lnTo>
                      <a:pt x="27" y="762"/>
                    </a:lnTo>
                    <a:lnTo>
                      <a:pt x="34" y="789"/>
                    </a:lnTo>
                    <a:lnTo>
                      <a:pt x="46" y="815"/>
                    </a:lnTo>
                    <a:lnTo>
                      <a:pt x="57" y="842"/>
                    </a:lnTo>
                    <a:lnTo>
                      <a:pt x="71" y="867"/>
                    </a:lnTo>
                    <a:lnTo>
                      <a:pt x="84" y="892"/>
                    </a:lnTo>
                    <a:lnTo>
                      <a:pt x="100" y="915"/>
                    </a:lnTo>
                    <a:lnTo>
                      <a:pt x="117" y="938"/>
                    </a:lnTo>
                    <a:lnTo>
                      <a:pt x="134" y="961"/>
                    </a:lnTo>
                    <a:lnTo>
                      <a:pt x="151" y="982"/>
                    </a:lnTo>
                    <a:lnTo>
                      <a:pt x="171" y="1001"/>
                    </a:lnTo>
                    <a:lnTo>
                      <a:pt x="192" y="1021"/>
                    </a:lnTo>
                    <a:lnTo>
                      <a:pt x="213" y="1040"/>
                    </a:lnTo>
                    <a:lnTo>
                      <a:pt x="236" y="1057"/>
                    </a:lnTo>
                    <a:lnTo>
                      <a:pt x="259" y="1074"/>
                    </a:lnTo>
                    <a:lnTo>
                      <a:pt x="282" y="1090"/>
                    </a:lnTo>
                    <a:lnTo>
                      <a:pt x="307" y="1103"/>
                    </a:lnTo>
                    <a:lnTo>
                      <a:pt x="332" y="1117"/>
                    </a:lnTo>
                    <a:lnTo>
                      <a:pt x="359" y="1128"/>
                    </a:lnTo>
                    <a:lnTo>
                      <a:pt x="386" y="1138"/>
                    </a:lnTo>
                    <a:lnTo>
                      <a:pt x="412" y="1147"/>
                    </a:lnTo>
                    <a:lnTo>
                      <a:pt x="439" y="1155"/>
                    </a:lnTo>
                    <a:lnTo>
                      <a:pt x="468" y="1163"/>
                    </a:lnTo>
                    <a:lnTo>
                      <a:pt x="497" y="1166"/>
                    </a:lnTo>
                    <a:lnTo>
                      <a:pt x="528" y="1170"/>
                    </a:lnTo>
                    <a:lnTo>
                      <a:pt x="556" y="1174"/>
                    </a:lnTo>
                    <a:lnTo>
                      <a:pt x="587" y="1174"/>
                    </a:lnTo>
                    <a:lnTo>
                      <a:pt x="618" y="1174"/>
                    </a:lnTo>
                    <a:lnTo>
                      <a:pt x="647" y="1170"/>
                    </a:lnTo>
                    <a:lnTo>
                      <a:pt x="675" y="1166"/>
                    </a:lnTo>
                    <a:lnTo>
                      <a:pt x="704" y="1163"/>
                    </a:lnTo>
                    <a:lnTo>
                      <a:pt x="733" y="1155"/>
                    </a:lnTo>
                    <a:lnTo>
                      <a:pt x="762" y="1147"/>
                    </a:lnTo>
                    <a:lnTo>
                      <a:pt x="789" y="1138"/>
                    </a:lnTo>
                    <a:lnTo>
                      <a:pt x="816" y="1128"/>
                    </a:lnTo>
                    <a:lnTo>
                      <a:pt x="841" y="1117"/>
                    </a:lnTo>
                    <a:lnTo>
                      <a:pt x="867" y="1103"/>
                    </a:lnTo>
                    <a:lnTo>
                      <a:pt x="891" y="1090"/>
                    </a:lnTo>
                    <a:lnTo>
                      <a:pt x="915" y="1074"/>
                    </a:lnTo>
                    <a:lnTo>
                      <a:pt x="939" y="1057"/>
                    </a:lnTo>
                    <a:lnTo>
                      <a:pt x="960" y="1040"/>
                    </a:lnTo>
                    <a:lnTo>
                      <a:pt x="983" y="1021"/>
                    </a:lnTo>
                    <a:lnTo>
                      <a:pt x="1002" y="1001"/>
                    </a:lnTo>
                    <a:lnTo>
                      <a:pt x="1021" y="982"/>
                    </a:lnTo>
                    <a:lnTo>
                      <a:pt x="1040" y="961"/>
                    </a:lnTo>
                    <a:lnTo>
                      <a:pt x="1058" y="938"/>
                    </a:lnTo>
                    <a:lnTo>
                      <a:pt x="1073" y="915"/>
                    </a:lnTo>
                    <a:lnTo>
                      <a:pt x="1088" y="892"/>
                    </a:lnTo>
                    <a:lnTo>
                      <a:pt x="1104" y="867"/>
                    </a:lnTo>
                    <a:lnTo>
                      <a:pt x="1117" y="842"/>
                    </a:lnTo>
                    <a:lnTo>
                      <a:pt x="1129" y="815"/>
                    </a:lnTo>
                    <a:lnTo>
                      <a:pt x="1138" y="789"/>
                    </a:lnTo>
                    <a:lnTo>
                      <a:pt x="1148" y="762"/>
                    </a:lnTo>
                    <a:lnTo>
                      <a:pt x="1155" y="733"/>
                    </a:lnTo>
                    <a:lnTo>
                      <a:pt x="1163" y="706"/>
                    </a:lnTo>
                    <a:lnTo>
                      <a:pt x="1167" y="675"/>
                    </a:lnTo>
                    <a:lnTo>
                      <a:pt x="1171" y="647"/>
                    </a:lnTo>
                    <a:lnTo>
                      <a:pt x="1173" y="618"/>
                    </a:lnTo>
                    <a:lnTo>
                      <a:pt x="1175" y="587"/>
                    </a:lnTo>
                    <a:close/>
                    <a:moveTo>
                      <a:pt x="1167" y="587"/>
                    </a:moveTo>
                    <a:lnTo>
                      <a:pt x="1165" y="616"/>
                    </a:lnTo>
                    <a:lnTo>
                      <a:pt x="1163" y="647"/>
                    </a:lnTo>
                    <a:lnTo>
                      <a:pt x="1159" y="675"/>
                    </a:lnTo>
                    <a:lnTo>
                      <a:pt x="1155" y="704"/>
                    </a:lnTo>
                    <a:lnTo>
                      <a:pt x="1148" y="731"/>
                    </a:lnTo>
                    <a:lnTo>
                      <a:pt x="1140" y="760"/>
                    </a:lnTo>
                    <a:lnTo>
                      <a:pt x="1132" y="787"/>
                    </a:lnTo>
                    <a:lnTo>
                      <a:pt x="1121" y="812"/>
                    </a:lnTo>
                    <a:lnTo>
                      <a:pt x="1109" y="838"/>
                    </a:lnTo>
                    <a:lnTo>
                      <a:pt x="1096" y="863"/>
                    </a:lnTo>
                    <a:lnTo>
                      <a:pt x="1082" y="888"/>
                    </a:lnTo>
                    <a:lnTo>
                      <a:pt x="1067" y="911"/>
                    </a:lnTo>
                    <a:lnTo>
                      <a:pt x="1052" y="934"/>
                    </a:lnTo>
                    <a:lnTo>
                      <a:pt x="1034" y="955"/>
                    </a:lnTo>
                    <a:lnTo>
                      <a:pt x="1015" y="977"/>
                    </a:lnTo>
                    <a:lnTo>
                      <a:pt x="996" y="998"/>
                    </a:lnTo>
                    <a:lnTo>
                      <a:pt x="977" y="1017"/>
                    </a:lnTo>
                    <a:lnTo>
                      <a:pt x="956" y="1034"/>
                    </a:lnTo>
                    <a:lnTo>
                      <a:pt x="935" y="1051"/>
                    </a:lnTo>
                    <a:lnTo>
                      <a:pt x="912" y="1069"/>
                    </a:lnTo>
                    <a:lnTo>
                      <a:pt x="887" y="1082"/>
                    </a:lnTo>
                    <a:lnTo>
                      <a:pt x="864" y="1097"/>
                    </a:lnTo>
                    <a:lnTo>
                      <a:pt x="839" y="1109"/>
                    </a:lnTo>
                    <a:lnTo>
                      <a:pt x="812" y="1120"/>
                    </a:lnTo>
                    <a:lnTo>
                      <a:pt x="787" y="1132"/>
                    </a:lnTo>
                    <a:lnTo>
                      <a:pt x="760" y="1142"/>
                    </a:lnTo>
                    <a:lnTo>
                      <a:pt x="731" y="1149"/>
                    </a:lnTo>
                    <a:lnTo>
                      <a:pt x="704" y="1155"/>
                    </a:lnTo>
                    <a:lnTo>
                      <a:pt x="675" y="1161"/>
                    </a:lnTo>
                    <a:lnTo>
                      <a:pt x="647" y="1165"/>
                    </a:lnTo>
                    <a:lnTo>
                      <a:pt x="616" y="1166"/>
                    </a:lnTo>
                    <a:lnTo>
                      <a:pt x="587" y="1166"/>
                    </a:lnTo>
                    <a:lnTo>
                      <a:pt x="556" y="1166"/>
                    </a:lnTo>
                    <a:lnTo>
                      <a:pt x="528" y="1165"/>
                    </a:lnTo>
                    <a:lnTo>
                      <a:pt x="499" y="1161"/>
                    </a:lnTo>
                    <a:lnTo>
                      <a:pt x="470" y="1155"/>
                    </a:lnTo>
                    <a:lnTo>
                      <a:pt x="441" y="1149"/>
                    </a:lnTo>
                    <a:lnTo>
                      <a:pt x="414" y="1142"/>
                    </a:lnTo>
                    <a:lnTo>
                      <a:pt x="388" y="1132"/>
                    </a:lnTo>
                    <a:lnTo>
                      <a:pt x="361" y="1120"/>
                    </a:lnTo>
                    <a:lnTo>
                      <a:pt x="336" y="1109"/>
                    </a:lnTo>
                    <a:lnTo>
                      <a:pt x="311" y="1097"/>
                    </a:lnTo>
                    <a:lnTo>
                      <a:pt x="286" y="1082"/>
                    </a:lnTo>
                    <a:lnTo>
                      <a:pt x="263" y="1069"/>
                    </a:lnTo>
                    <a:lnTo>
                      <a:pt x="240" y="1051"/>
                    </a:lnTo>
                    <a:lnTo>
                      <a:pt x="219" y="1034"/>
                    </a:lnTo>
                    <a:lnTo>
                      <a:pt x="197" y="1017"/>
                    </a:lnTo>
                    <a:lnTo>
                      <a:pt x="176" y="998"/>
                    </a:lnTo>
                    <a:lnTo>
                      <a:pt x="157" y="977"/>
                    </a:lnTo>
                    <a:lnTo>
                      <a:pt x="140" y="955"/>
                    </a:lnTo>
                    <a:lnTo>
                      <a:pt x="123" y="934"/>
                    </a:lnTo>
                    <a:lnTo>
                      <a:pt x="105" y="911"/>
                    </a:lnTo>
                    <a:lnTo>
                      <a:pt x="90" y="888"/>
                    </a:lnTo>
                    <a:lnTo>
                      <a:pt x="77" y="863"/>
                    </a:lnTo>
                    <a:lnTo>
                      <a:pt x="63" y="838"/>
                    </a:lnTo>
                    <a:lnTo>
                      <a:pt x="52" y="812"/>
                    </a:lnTo>
                    <a:lnTo>
                      <a:pt x="42" y="787"/>
                    </a:lnTo>
                    <a:lnTo>
                      <a:pt x="32" y="760"/>
                    </a:lnTo>
                    <a:lnTo>
                      <a:pt x="25" y="731"/>
                    </a:lnTo>
                    <a:lnTo>
                      <a:pt x="19" y="704"/>
                    </a:lnTo>
                    <a:lnTo>
                      <a:pt x="13" y="675"/>
                    </a:lnTo>
                    <a:lnTo>
                      <a:pt x="9" y="647"/>
                    </a:lnTo>
                    <a:lnTo>
                      <a:pt x="7" y="616"/>
                    </a:lnTo>
                    <a:lnTo>
                      <a:pt x="7" y="587"/>
                    </a:lnTo>
                    <a:lnTo>
                      <a:pt x="7" y="556"/>
                    </a:lnTo>
                    <a:lnTo>
                      <a:pt x="9" y="528"/>
                    </a:lnTo>
                    <a:lnTo>
                      <a:pt x="13" y="499"/>
                    </a:lnTo>
                    <a:lnTo>
                      <a:pt x="19" y="470"/>
                    </a:lnTo>
                    <a:lnTo>
                      <a:pt x="25" y="441"/>
                    </a:lnTo>
                    <a:lnTo>
                      <a:pt x="32" y="414"/>
                    </a:lnTo>
                    <a:lnTo>
                      <a:pt x="42" y="387"/>
                    </a:lnTo>
                    <a:lnTo>
                      <a:pt x="52" y="361"/>
                    </a:lnTo>
                    <a:lnTo>
                      <a:pt x="63" y="336"/>
                    </a:lnTo>
                    <a:lnTo>
                      <a:pt x="77" y="311"/>
                    </a:lnTo>
                    <a:lnTo>
                      <a:pt x="90" y="286"/>
                    </a:lnTo>
                    <a:lnTo>
                      <a:pt x="105" y="263"/>
                    </a:lnTo>
                    <a:lnTo>
                      <a:pt x="123" y="240"/>
                    </a:lnTo>
                    <a:lnTo>
                      <a:pt x="140" y="219"/>
                    </a:lnTo>
                    <a:lnTo>
                      <a:pt x="157" y="198"/>
                    </a:lnTo>
                    <a:lnTo>
                      <a:pt x="176" y="176"/>
                    </a:lnTo>
                    <a:lnTo>
                      <a:pt x="197" y="157"/>
                    </a:lnTo>
                    <a:lnTo>
                      <a:pt x="219" y="140"/>
                    </a:lnTo>
                    <a:lnTo>
                      <a:pt x="240" y="123"/>
                    </a:lnTo>
                    <a:lnTo>
                      <a:pt x="263" y="105"/>
                    </a:lnTo>
                    <a:lnTo>
                      <a:pt x="286" y="90"/>
                    </a:lnTo>
                    <a:lnTo>
                      <a:pt x="311" y="77"/>
                    </a:lnTo>
                    <a:lnTo>
                      <a:pt x="336" y="63"/>
                    </a:lnTo>
                    <a:lnTo>
                      <a:pt x="361" y="52"/>
                    </a:lnTo>
                    <a:lnTo>
                      <a:pt x="388" y="42"/>
                    </a:lnTo>
                    <a:lnTo>
                      <a:pt x="414" y="33"/>
                    </a:lnTo>
                    <a:lnTo>
                      <a:pt x="441" y="25"/>
                    </a:lnTo>
                    <a:lnTo>
                      <a:pt x="470" y="19"/>
                    </a:lnTo>
                    <a:lnTo>
                      <a:pt x="499" y="13"/>
                    </a:lnTo>
                    <a:lnTo>
                      <a:pt x="528" y="10"/>
                    </a:lnTo>
                    <a:lnTo>
                      <a:pt x="556" y="8"/>
                    </a:lnTo>
                    <a:lnTo>
                      <a:pt x="587" y="8"/>
                    </a:lnTo>
                    <a:lnTo>
                      <a:pt x="616" y="8"/>
                    </a:lnTo>
                    <a:lnTo>
                      <a:pt x="647" y="10"/>
                    </a:lnTo>
                    <a:lnTo>
                      <a:pt x="675" y="13"/>
                    </a:lnTo>
                    <a:lnTo>
                      <a:pt x="704" y="19"/>
                    </a:lnTo>
                    <a:lnTo>
                      <a:pt x="731" y="25"/>
                    </a:lnTo>
                    <a:lnTo>
                      <a:pt x="760" y="33"/>
                    </a:lnTo>
                    <a:lnTo>
                      <a:pt x="787" y="42"/>
                    </a:lnTo>
                    <a:lnTo>
                      <a:pt x="812" y="52"/>
                    </a:lnTo>
                    <a:lnTo>
                      <a:pt x="839" y="63"/>
                    </a:lnTo>
                    <a:lnTo>
                      <a:pt x="864" y="77"/>
                    </a:lnTo>
                    <a:lnTo>
                      <a:pt x="887" y="90"/>
                    </a:lnTo>
                    <a:lnTo>
                      <a:pt x="912" y="105"/>
                    </a:lnTo>
                    <a:lnTo>
                      <a:pt x="935" y="123"/>
                    </a:lnTo>
                    <a:lnTo>
                      <a:pt x="956" y="140"/>
                    </a:lnTo>
                    <a:lnTo>
                      <a:pt x="977" y="157"/>
                    </a:lnTo>
                    <a:lnTo>
                      <a:pt x="996" y="176"/>
                    </a:lnTo>
                    <a:lnTo>
                      <a:pt x="1015" y="198"/>
                    </a:lnTo>
                    <a:lnTo>
                      <a:pt x="1034" y="219"/>
                    </a:lnTo>
                    <a:lnTo>
                      <a:pt x="1052" y="240"/>
                    </a:lnTo>
                    <a:lnTo>
                      <a:pt x="1067" y="263"/>
                    </a:lnTo>
                    <a:lnTo>
                      <a:pt x="1082" y="286"/>
                    </a:lnTo>
                    <a:lnTo>
                      <a:pt x="1096" y="311"/>
                    </a:lnTo>
                    <a:lnTo>
                      <a:pt x="1109" y="336"/>
                    </a:lnTo>
                    <a:lnTo>
                      <a:pt x="1121" y="361"/>
                    </a:lnTo>
                    <a:lnTo>
                      <a:pt x="1132" y="387"/>
                    </a:lnTo>
                    <a:lnTo>
                      <a:pt x="1140" y="414"/>
                    </a:lnTo>
                    <a:lnTo>
                      <a:pt x="1148" y="441"/>
                    </a:lnTo>
                    <a:lnTo>
                      <a:pt x="1155" y="470"/>
                    </a:lnTo>
                    <a:lnTo>
                      <a:pt x="1159" y="499"/>
                    </a:lnTo>
                    <a:lnTo>
                      <a:pt x="1163" y="528"/>
                    </a:lnTo>
                    <a:lnTo>
                      <a:pt x="1165" y="556"/>
                    </a:lnTo>
                    <a:lnTo>
                      <a:pt x="1167" y="587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0" name="Freeform 1308">
                <a:extLst>
                  <a:ext uri="{FF2B5EF4-FFF2-40B4-BE49-F238E27FC236}">
                    <a16:creationId xmlns:a16="http://schemas.microsoft.com/office/drawing/2014/main" id="{29558FD4-A209-4B74-A4AF-69EA18B62D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3" y="1806"/>
                <a:ext cx="1167" cy="1166"/>
              </a:xfrm>
              <a:custGeom>
                <a:avLst/>
                <a:gdLst>
                  <a:gd name="T0" fmla="*/ 1155 w 1167"/>
                  <a:gd name="T1" fmla="*/ 466 h 1166"/>
                  <a:gd name="T2" fmla="*/ 1109 w 1167"/>
                  <a:gd name="T3" fmla="*/ 330 h 1166"/>
                  <a:gd name="T4" fmla="*/ 1032 w 1167"/>
                  <a:gd name="T5" fmla="*/ 211 h 1166"/>
                  <a:gd name="T6" fmla="*/ 933 w 1167"/>
                  <a:gd name="T7" fmla="*/ 115 h 1166"/>
                  <a:gd name="T8" fmla="*/ 810 w 1167"/>
                  <a:gd name="T9" fmla="*/ 46 h 1166"/>
                  <a:gd name="T10" fmla="*/ 671 w 1167"/>
                  <a:gd name="T11" fmla="*/ 6 h 1166"/>
                  <a:gd name="T12" fmla="*/ 524 w 1167"/>
                  <a:gd name="T13" fmla="*/ 2 h 1166"/>
                  <a:gd name="T14" fmla="*/ 382 w 1167"/>
                  <a:gd name="T15" fmla="*/ 34 h 1166"/>
                  <a:gd name="T16" fmla="*/ 257 w 1167"/>
                  <a:gd name="T17" fmla="*/ 100 h 1166"/>
                  <a:gd name="T18" fmla="*/ 151 w 1167"/>
                  <a:gd name="T19" fmla="*/ 190 h 1166"/>
                  <a:gd name="T20" fmla="*/ 69 w 1167"/>
                  <a:gd name="T21" fmla="*/ 305 h 1166"/>
                  <a:gd name="T22" fmla="*/ 17 w 1167"/>
                  <a:gd name="T23" fmla="*/ 437 h 1166"/>
                  <a:gd name="T24" fmla="*/ 0 w 1167"/>
                  <a:gd name="T25" fmla="*/ 583 h 1166"/>
                  <a:gd name="T26" fmla="*/ 17 w 1167"/>
                  <a:gd name="T27" fmla="*/ 729 h 1166"/>
                  <a:gd name="T28" fmla="*/ 69 w 1167"/>
                  <a:gd name="T29" fmla="*/ 861 h 1166"/>
                  <a:gd name="T30" fmla="*/ 151 w 1167"/>
                  <a:gd name="T31" fmla="*/ 974 h 1166"/>
                  <a:gd name="T32" fmla="*/ 257 w 1167"/>
                  <a:gd name="T33" fmla="*/ 1067 h 1166"/>
                  <a:gd name="T34" fmla="*/ 382 w 1167"/>
                  <a:gd name="T35" fmla="*/ 1132 h 1166"/>
                  <a:gd name="T36" fmla="*/ 524 w 1167"/>
                  <a:gd name="T37" fmla="*/ 1162 h 1166"/>
                  <a:gd name="T38" fmla="*/ 671 w 1167"/>
                  <a:gd name="T39" fmla="*/ 1161 h 1166"/>
                  <a:gd name="T40" fmla="*/ 810 w 1167"/>
                  <a:gd name="T41" fmla="*/ 1120 h 1166"/>
                  <a:gd name="T42" fmla="*/ 933 w 1167"/>
                  <a:gd name="T43" fmla="*/ 1051 h 1166"/>
                  <a:gd name="T44" fmla="*/ 1032 w 1167"/>
                  <a:gd name="T45" fmla="*/ 953 h 1166"/>
                  <a:gd name="T46" fmla="*/ 1109 w 1167"/>
                  <a:gd name="T47" fmla="*/ 836 h 1166"/>
                  <a:gd name="T48" fmla="*/ 1155 w 1167"/>
                  <a:gd name="T49" fmla="*/ 700 h 1166"/>
                  <a:gd name="T50" fmla="*/ 1159 w 1167"/>
                  <a:gd name="T51" fmla="*/ 583 h 1166"/>
                  <a:gd name="T52" fmla="*/ 1140 w 1167"/>
                  <a:gd name="T53" fmla="*/ 727 h 1166"/>
                  <a:gd name="T54" fmla="*/ 1090 w 1167"/>
                  <a:gd name="T55" fmla="*/ 857 h 1166"/>
                  <a:gd name="T56" fmla="*/ 1009 w 1167"/>
                  <a:gd name="T57" fmla="*/ 971 h 1166"/>
                  <a:gd name="T58" fmla="*/ 906 w 1167"/>
                  <a:gd name="T59" fmla="*/ 1061 h 1166"/>
                  <a:gd name="T60" fmla="*/ 781 w 1167"/>
                  <a:gd name="T61" fmla="*/ 1124 h 1166"/>
                  <a:gd name="T62" fmla="*/ 641 w 1167"/>
                  <a:gd name="T63" fmla="*/ 1157 h 1166"/>
                  <a:gd name="T64" fmla="*/ 495 w 1167"/>
                  <a:gd name="T65" fmla="*/ 1153 h 1166"/>
                  <a:gd name="T66" fmla="*/ 359 w 1167"/>
                  <a:gd name="T67" fmla="*/ 1115 h 1166"/>
                  <a:gd name="T68" fmla="*/ 238 w 1167"/>
                  <a:gd name="T69" fmla="*/ 1045 h 1166"/>
                  <a:gd name="T70" fmla="*/ 138 w 1167"/>
                  <a:gd name="T71" fmla="*/ 950 h 1166"/>
                  <a:gd name="T72" fmla="*/ 63 w 1167"/>
                  <a:gd name="T73" fmla="*/ 832 h 1166"/>
                  <a:gd name="T74" fmla="*/ 19 w 1167"/>
                  <a:gd name="T75" fmla="*/ 698 h 1166"/>
                  <a:gd name="T76" fmla="*/ 7 w 1167"/>
                  <a:gd name="T77" fmla="*/ 552 h 1166"/>
                  <a:gd name="T78" fmla="*/ 32 w 1167"/>
                  <a:gd name="T79" fmla="*/ 412 h 1166"/>
                  <a:gd name="T80" fmla="*/ 90 w 1167"/>
                  <a:gd name="T81" fmla="*/ 284 h 1166"/>
                  <a:gd name="T82" fmla="*/ 176 w 1167"/>
                  <a:gd name="T83" fmla="*/ 174 h 1166"/>
                  <a:gd name="T84" fmla="*/ 284 w 1167"/>
                  <a:gd name="T85" fmla="*/ 90 h 1166"/>
                  <a:gd name="T86" fmla="*/ 412 w 1167"/>
                  <a:gd name="T87" fmla="*/ 32 h 1166"/>
                  <a:gd name="T88" fmla="*/ 552 w 1167"/>
                  <a:gd name="T89" fmla="*/ 7 h 1166"/>
                  <a:gd name="T90" fmla="*/ 698 w 1167"/>
                  <a:gd name="T91" fmla="*/ 19 h 1166"/>
                  <a:gd name="T92" fmla="*/ 833 w 1167"/>
                  <a:gd name="T93" fmla="*/ 63 h 1166"/>
                  <a:gd name="T94" fmla="*/ 950 w 1167"/>
                  <a:gd name="T95" fmla="*/ 138 h 1166"/>
                  <a:gd name="T96" fmla="*/ 1044 w 1167"/>
                  <a:gd name="T97" fmla="*/ 238 h 1166"/>
                  <a:gd name="T98" fmla="*/ 1113 w 1167"/>
                  <a:gd name="T99" fmla="*/ 359 h 1166"/>
                  <a:gd name="T100" fmla="*/ 1151 w 1167"/>
                  <a:gd name="T101" fmla="*/ 495 h 11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67"/>
                  <a:gd name="T154" fmla="*/ 0 h 1166"/>
                  <a:gd name="T155" fmla="*/ 1167 w 1167"/>
                  <a:gd name="T156" fmla="*/ 1166 h 116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67" h="1166">
                    <a:moveTo>
                      <a:pt x="1167" y="583"/>
                    </a:moveTo>
                    <a:lnTo>
                      <a:pt x="1165" y="552"/>
                    </a:lnTo>
                    <a:lnTo>
                      <a:pt x="1163" y="524"/>
                    </a:lnTo>
                    <a:lnTo>
                      <a:pt x="1159" y="495"/>
                    </a:lnTo>
                    <a:lnTo>
                      <a:pt x="1155" y="466"/>
                    </a:lnTo>
                    <a:lnTo>
                      <a:pt x="1148" y="437"/>
                    </a:lnTo>
                    <a:lnTo>
                      <a:pt x="1140" y="408"/>
                    </a:lnTo>
                    <a:lnTo>
                      <a:pt x="1130" y="382"/>
                    </a:lnTo>
                    <a:lnTo>
                      <a:pt x="1121" y="355"/>
                    </a:lnTo>
                    <a:lnTo>
                      <a:pt x="1109" y="330"/>
                    </a:lnTo>
                    <a:lnTo>
                      <a:pt x="1096" y="305"/>
                    </a:lnTo>
                    <a:lnTo>
                      <a:pt x="1082" y="280"/>
                    </a:lnTo>
                    <a:lnTo>
                      <a:pt x="1067" y="257"/>
                    </a:lnTo>
                    <a:lnTo>
                      <a:pt x="1050" y="234"/>
                    </a:lnTo>
                    <a:lnTo>
                      <a:pt x="1032" y="211"/>
                    </a:lnTo>
                    <a:lnTo>
                      <a:pt x="1015" y="190"/>
                    </a:lnTo>
                    <a:lnTo>
                      <a:pt x="996" y="171"/>
                    </a:lnTo>
                    <a:lnTo>
                      <a:pt x="975" y="151"/>
                    </a:lnTo>
                    <a:lnTo>
                      <a:pt x="954" y="132"/>
                    </a:lnTo>
                    <a:lnTo>
                      <a:pt x="933" y="115"/>
                    </a:lnTo>
                    <a:lnTo>
                      <a:pt x="910" y="100"/>
                    </a:lnTo>
                    <a:lnTo>
                      <a:pt x="885" y="84"/>
                    </a:lnTo>
                    <a:lnTo>
                      <a:pt x="862" y="69"/>
                    </a:lnTo>
                    <a:lnTo>
                      <a:pt x="837" y="57"/>
                    </a:lnTo>
                    <a:lnTo>
                      <a:pt x="810" y="46"/>
                    </a:lnTo>
                    <a:lnTo>
                      <a:pt x="783" y="34"/>
                    </a:lnTo>
                    <a:lnTo>
                      <a:pt x="756" y="25"/>
                    </a:lnTo>
                    <a:lnTo>
                      <a:pt x="729" y="17"/>
                    </a:lnTo>
                    <a:lnTo>
                      <a:pt x="700" y="11"/>
                    </a:lnTo>
                    <a:lnTo>
                      <a:pt x="671" y="6"/>
                    </a:lnTo>
                    <a:lnTo>
                      <a:pt x="643" y="2"/>
                    </a:lnTo>
                    <a:lnTo>
                      <a:pt x="612" y="0"/>
                    </a:lnTo>
                    <a:lnTo>
                      <a:pt x="583" y="0"/>
                    </a:lnTo>
                    <a:lnTo>
                      <a:pt x="552" y="0"/>
                    </a:lnTo>
                    <a:lnTo>
                      <a:pt x="524" y="2"/>
                    </a:lnTo>
                    <a:lnTo>
                      <a:pt x="493" y="6"/>
                    </a:lnTo>
                    <a:lnTo>
                      <a:pt x="466" y="11"/>
                    </a:lnTo>
                    <a:lnTo>
                      <a:pt x="437" y="17"/>
                    </a:lnTo>
                    <a:lnTo>
                      <a:pt x="408" y="25"/>
                    </a:lnTo>
                    <a:lnTo>
                      <a:pt x="382" y="34"/>
                    </a:lnTo>
                    <a:lnTo>
                      <a:pt x="355" y="46"/>
                    </a:lnTo>
                    <a:lnTo>
                      <a:pt x="330" y="57"/>
                    </a:lnTo>
                    <a:lnTo>
                      <a:pt x="305" y="69"/>
                    </a:lnTo>
                    <a:lnTo>
                      <a:pt x="280" y="84"/>
                    </a:lnTo>
                    <a:lnTo>
                      <a:pt x="257" y="100"/>
                    </a:lnTo>
                    <a:lnTo>
                      <a:pt x="234" y="115"/>
                    </a:lnTo>
                    <a:lnTo>
                      <a:pt x="211" y="132"/>
                    </a:lnTo>
                    <a:lnTo>
                      <a:pt x="190" y="151"/>
                    </a:lnTo>
                    <a:lnTo>
                      <a:pt x="170" y="171"/>
                    </a:lnTo>
                    <a:lnTo>
                      <a:pt x="151" y="190"/>
                    </a:lnTo>
                    <a:lnTo>
                      <a:pt x="132" y="211"/>
                    </a:lnTo>
                    <a:lnTo>
                      <a:pt x="115" y="234"/>
                    </a:lnTo>
                    <a:lnTo>
                      <a:pt x="99" y="257"/>
                    </a:lnTo>
                    <a:lnTo>
                      <a:pt x="84" y="280"/>
                    </a:lnTo>
                    <a:lnTo>
                      <a:pt x="69" y="305"/>
                    </a:lnTo>
                    <a:lnTo>
                      <a:pt x="57" y="330"/>
                    </a:lnTo>
                    <a:lnTo>
                      <a:pt x="46" y="355"/>
                    </a:lnTo>
                    <a:lnTo>
                      <a:pt x="34" y="382"/>
                    </a:lnTo>
                    <a:lnTo>
                      <a:pt x="25" y="408"/>
                    </a:lnTo>
                    <a:lnTo>
                      <a:pt x="17" y="437"/>
                    </a:lnTo>
                    <a:lnTo>
                      <a:pt x="11" y="466"/>
                    </a:lnTo>
                    <a:lnTo>
                      <a:pt x="5" y="495"/>
                    </a:lnTo>
                    <a:lnTo>
                      <a:pt x="2" y="524"/>
                    </a:lnTo>
                    <a:lnTo>
                      <a:pt x="0" y="552"/>
                    </a:lnTo>
                    <a:lnTo>
                      <a:pt x="0" y="583"/>
                    </a:lnTo>
                    <a:lnTo>
                      <a:pt x="0" y="612"/>
                    </a:lnTo>
                    <a:lnTo>
                      <a:pt x="2" y="643"/>
                    </a:lnTo>
                    <a:lnTo>
                      <a:pt x="5" y="671"/>
                    </a:lnTo>
                    <a:lnTo>
                      <a:pt x="11" y="700"/>
                    </a:lnTo>
                    <a:lnTo>
                      <a:pt x="17" y="729"/>
                    </a:lnTo>
                    <a:lnTo>
                      <a:pt x="25" y="756"/>
                    </a:lnTo>
                    <a:lnTo>
                      <a:pt x="34" y="783"/>
                    </a:lnTo>
                    <a:lnTo>
                      <a:pt x="46" y="809"/>
                    </a:lnTo>
                    <a:lnTo>
                      <a:pt x="57" y="836"/>
                    </a:lnTo>
                    <a:lnTo>
                      <a:pt x="69" y="861"/>
                    </a:lnTo>
                    <a:lnTo>
                      <a:pt x="84" y="886"/>
                    </a:lnTo>
                    <a:lnTo>
                      <a:pt x="99" y="909"/>
                    </a:lnTo>
                    <a:lnTo>
                      <a:pt x="115" y="932"/>
                    </a:lnTo>
                    <a:lnTo>
                      <a:pt x="132" y="953"/>
                    </a:lnTo>
                    <a:lnTo>
                      <a:pt x="151" y="974"/>
                    </a:lnTo>
                    <a:lnTo>
                      <a:pt x="170" y="996"/>
                    </a:lnTo>
                    <a:lnTo>
                      <a:pt x="190" y="1015"/>
                    </a:lnTo>
                    <a:lnTo>
                      <a:pt x="211" y="1034"/>
                    </a:lnTo>
                    <a:lnTo>
                      <a:pt x="234" y="1051"/>
                    </a:lnTo>
                    <a:lnTo>
                      <a:pt x="257" y="1067"/>
                    </a:lnTo>
                    <a:lnTo>
                      <a:pt x="280" y="1082"/>
                    </a:lnTo>
                    <a:lnTo>
                      <a:pt x="305" y="1095"/>
                    </a:lnTo>
                    <a:lnTo>
                      <a:pt x="330" y="1109"/>
                    </a:lnTo>
                    <a:lnTo>
                      <a:pt x="355" y="1120"/>
                    </a:lnTo>
                    <a:lnTo>
                      <a:pt x="382" y="1132"/>
                    </a:lnTo>
                    <a:lnTo>
                      <a:pt x="408" y="1139"/>
                    </a:lnTo>
                    <a:lnTo>
                      <a:pt x="437" y="1147"/>
                    </a:lnTo>
                    <a:lnTo>
                      <a:pt x="466" y="1155"/>
                    </a:lnTo>
                    <a:lnTo>
                      <a:pt x="493" y="1161"/>
                    </a:lnTo>
                    <a:lnTo>
                      <a:pt x="524" y="1162"/>
                    </a:lnTo>
                    <a:lnTo>
                      <a:pt x="552" y="1166"/>
                    </a:lnTo>
                    <a:lnTo>
                      <a:pt x="583" y="1166"/>
                    </a:lnTo>
                    <a:lnTo>
                      <a:pt x="612" y="1166"/>
                    </a:lnTo>
                    <a:lnTo>
                      <a:pt x="643" y="1162"/>
                    </a:lnTo>
                    <a:lnTo>
                      <a:pt x="671" y="1161"/>
                    </a:lnTo>
                    <a:lnTo>
                      <a:pt x="700" y="1155"/>
                    </a:lnTo>
                    <a:lnTo>
                      <a:pt x="729" y="1147"/>
                    </a:lnTo>
                    <a:lnTo>
                      <a:pt x="756" y="1139"/>
                    </a:lnTo>
                    <a:lnTo>
                      <a:pt x="783" y="1132"/>
                    </a:lnTo>
                    <a:lnTo>
                      <a:pt x="810" y="1120"/>
                    </a:lnTo>
                    <a:lnTo>
                      <a:pt x="837" y="1109"/>
                    </a:lnTo>
                    <a:lnTo>
                      <a:pt x="862" y="1095"/>
                    </a:lnTo>
                    <a:lnTo>
                      <a:pt x="885" y="1082"/>
                    </a:lnTo>
                    <a:lnTo>
                      <a:pt x="910" y="1067"/>
                    </a:lnTo>
                    <a:lnTo>
                      <a:pt x="933" y="1051"/>
                    </a:lnTo>
                    <a:lnTo>
                      <a:pt x="954" y="1034"/>
                    </a:lnTo>
                    <a:lnTo>
                      <a:pt x="975" y="1015"/>
                    </a:lnTo>
                    <a:lnTo>
                      <a:pt x="996" y="996"/>
                    </a:lnTo>
                    <a:lnTo>
                      <a:pt x="1015" y="974"/>
                    </a:lnTo>
                    <a:lnTo>
                      <a:pt x="1032" y="953"/>
                    </a:lnTo>
                    <a:lnTo>
                      <a:pt x="1050" y="932"/>
                    </a:lnTo>
                    <a:lnTo>
                      <a:pt x="1067" y="909"/>
                    </a:lnTo>
                    <a:lnTo>
                      <a:pt x="1082" y="886"/>
                    </a:lnTo>
                    <a:lnTo>
                      <a:pt x="1096" y="861"/>
                    </a:lnTo>
                    <a:lnTo>
                      <a:pt x="1109" y="836"/>
                    </a:lnTo>
                    <a:lnTo>
                      <a:pt x="1121" y="809"/>
                    </a:lnTo>
                    <a:lnTo>
                      <a:pt x="1130" y="783"/>
                    </a:lnTo>
                    <a:lnTo>
                      <a:pt x="1140" y="756"/>
                    </a:lnTo>
                    <a:lnTo>
                      <a:pt x="1148" y="729"/>
                    </a:lnTo>
                    <a:lnTo>
                      <a:pt x="1155" y="700"/>
                    </a:lnTo>
                    <a:lnTo>
                      <a:pt x="1159" y="671"/>
                    </a:lnTo>
                    <a:lnTo>
                      <a:pt x="1163" y="643"/>
                    </a:lnTo>
                    <a:lnTo>
                      <a:pt x="1165" y="612"/>
                    </a:lnTo>
                    <a:lnTo>
                      <a:pt x="1167" y="583"/>
                    </a:lnTo>
                    <a:close/>
                    <a:moveTo>
                      <a:pt x="1159" y="583"/>
                    </a:moveTo>
                    <a:lnTo>
                      <a:pt x="1159" y="612"/>
                    </a:lnTo>
                    <a:lnTo>
                      <a:pt x="1155" y="643"/>
                    </a:lnTo>
                    <a:lnTo>
                      <a:pt x="1151" y="671"/>
                    </a:lnTo>
                    <a:lnTo>
                      <a:pt x="1148" y="698"/>
                    </a:lnTo>
                    <a:lnTo>
                      <a:pt x="1140" y="727"/>
                    </a:lnTo>
                    <a:lnTo>
                      <a:pt x="1132" y="754"/>
                    </a:lnTo>
                    <a:lnTo>
                      <a:pt x="1125" y="781"/>
                    </a:lnTo>
                    <a:lnTo>
                      <a:pt x="1113" y="808"/>
                    </a:lnTo>
                    <a:lnTo>
                      <a:pt x="1102" y="832"/>
                    </a:lnTo>
                    <a:lnTo>
                      <a:pt x="1090" y="857"/>
                    </a:lnTo>
                    <a:lnTo>
                      <a:pt x="1075" y="882"/>
                    </a:lnTo>
                    <a:lnTo>
                      <a:pt x="1061" y="905"/>
                    </a:lnTo>
                    <a:lnTo>
                      <a:pt x="1044" y="928"/>
                    </a:lnTo>
                    <a:lnTo>
                      <a:pt x="1027" y="950"/>
                    </a:lnTo>
                    <a:lnTo>
                      <a:pt x="1009" y="971"/>
                    </a:lnTo>
                    <a:lnTo>
                      <a:pt x="990" y="990"/>
                    </a:lnTo>
                    <a:lnTo>
                      <a:pt x="971" y="1009"/>
                    </a:lnTo>
                    <a:lnTo>
                      <a:pt x="950" y="1028"/>
                    </a:lnTo>
                    <a:lnTo>
                      <a:pt x="927" y="1045"/>
                    </a:lnTo>
                    <a:lnTo>
                      <a:pt x="906" y="1061"/>
                    </a:lnTo>
                    <a:lnTo>
                      <a:pt x="881" y="1076"/>
                    </a:lnTo>
                    <a:lnTo>
                      <a:pt x="858" y="1090"/>
                    </a:lnTo>
                    <a:lnTo>
                      <a:pt x="833" y="1103"/>
                    </a:lnTo>
                    <a:lnTo>
                      <a:pt x="808" y="1115"/>
                    </a:lnTo>
                    <a:lnTo>
                      <a:pt x="781" y="1124"/>
                    </a:lnTo>
                    <a:lnTo>
                      <a:pt x="754" y="1134"/>
                    </a:lnTo>
                    <a:lnTo>
                      <a:pt x="727" y="1141"/>
                    </a:lnTo>
                    <a:lnTo>
                      <a:pt x="698" y="1147"/>
                    </a:lnTo>
                    <a:lnTo>
                      <a:pt x="670" y="1153"/>
                    </a:lnTo>
                    <a:lnTo>
                      <a:pt x="641" y="1157"/>
                    </a:lnTo>
                    <a:lnTo>
                      <a:pt x="612" y="1159"/>
                    </a:lnTo>
                    <a:lnTo>
                      <a:pt x="583" y="1159"/>
                    </a:lnTo>
                    <a:lnTo>
                      <a:pt x="552" y="1159"/>
                    </a:lnTo>
                    <a:lnTo>
                      <a:pt x="524" y="1157"/>
                    </a:lnTo>
                    <a:lnTo>
                      <a:pt x="495" y="1153"/>
                    </a:lnTo>
                    <a:lnTo>
                      <a:pt x="466" y="1147"/>
                    </a:lnTo>
                    <a:lnTo>
                      <a:pt x="439" y="1141"/>
                    </a:lnTo>
                    <a:lnTo>
                      <a:pt x="412" y="1134"/>
                    </a:lnTo>
                    <a:lnTo>
                      <a:pt x="385" y="1124"/>
                    </a:lnTo>
                    <a:lnTo>
                      <a:pt x="359" y="1115"/>
                    </a:lnTo>
                    <a:lnTo>
                      <a:pt x="334" y="1103"/>
                    </a:lnTo>
                    <a:lnTo>
                      <a:pt x="309" y="1090"/>
                    </a:lnTo>
                    <a:lnTo>
                      <a:pt x="284" y="1076"/>
                    </a:lnTo>
                    <a:lnTo>
                      <a:pt x="261" y="1061"/>
                    </a:lnTo>
                    <a:lnTo>
                      <a:pt x="238" y="1045"/>
                    </a:lnTo>
                    <a:lnTo>
                      <a:pt x="217" y="1028"/>
                    </a:lnTo>
                    <a:lnTo>
                      <a:pt x="195" y="1009"/>
                    </a:lnTo>
                    <a:lnTo>
                      <a:pt x="176" y="990"/>
                    </a:lnTo>
                    <a:lnTo>
                      <a:pt x="157" y="971"/>
                    </a:lnTo>
                    <a:lnTo>
                      <a:pt x="138" y="950"/>
                    </a:lnTo>
                    <a:lnTo>
                      <a:pt x="121" y="928"/>
                    </a:lnTo>
                    <a:lnTo>
                      <a:pt x="105" y="905"/>
                    </a:lnTo>
                    <a:lnTo>
                      <a:pt x="90" y="882"/>
                    </a:lnTo>
                    <a:lnTo>
                      <a:pt x="76" y="857"/>
                    </a:lnTo>
                    <a:lnTo>
                      <a:pt x="63" y="832"/>
                    </a:lnTo>
                    <a:lnTo>
                      <a:pt x="51" y="808"/>
                    </a:lnTo>
                    <a:lnTo>
                      <a:pt x="42" y="781"/>
                    </a:lnTo>
                    <a:lnTo>
                      <a:pt x="32" y="754"/>
                    </a:lnTo>
                    <a:lnTo>
                      <a:pt x="25" y="727"/>
                    </a:lnTo>
                    <a:lnTo>
                      <a:pt x="19" y="698"/>
                    </a:lnTo>
                    <a:lnTo>
                      <a:pt x="13" y="671"/>
                    </a:lnTo>
                    <a:lnTo>
                      <a:pt x="9" y="643"/>
                    </a:lnTo>
                    <a:lnTo>
                      <a:pt x="7" y="612"/>
                    </a:lnTo>
                    <a:lnTo>
                      <a:pt x="7" y="583"/>
                    </a:lnTo>
                    <a:lnTo>
                      <a:pt x="7" y="552"/>
                    </a:lnTo>
                    <a:lnTo>
                      <a:pt x="9" y="524"/>
                    </a:lnTo>
                    <a:lnTo>
                      <a:pt x="13" y="495"/>
                    </a:lnTo>
                    <a:lnTo>
                      <a:pt x="19" y="466"/>
                    </a:lnTo>
                    <a:lnTo>
                      <a:pt x="25" y="439"/>
                    </a:lnTo>
                    <a:lnTo>
                      <a:pt x="32" y="412"/>
                    </a:lnTo>
                    <a:lnTo>
                      <a:pt x="42" y="385"/>
                    </a:lnTo>
                    <a:lnTo>
                      <a:pt x="51" y="359"/>
                    </a:lnTo>
                    <a:lnTo>
                      <a:pt x="63" y="334"/>
                    </a:lnTo>
                    <a:lnTo>
                      <a:pt x="76" y="309"/>
                    </a:lnTo>
                    <a:lnTo>
                      <a:pt x="90" y="284"/>
                    </a:lnTo>
                    <a:lnTo>
                      <a:pt x="105" y="261"/>
                    </a:lnTo>
                    <a:lnTo>
                      <a:pt x="121" y="238"/>
                    </a:lnTo>
                    <a:lnTo>
                      <a:pt x="138" y="217"/>
                    </a:lnTo>
                    <a:lnTo>
                      <a:pt x="157" y="195"/>
                    </a:lnTo>
                    <a:lnTo>
                      <a:pt x="176" y="174"/>
                    </a:lnTo>
                    <a:lnTo>
                      <a:pt x="195" y="157"/>
                    </a:lnTo>
                    <a:lnTo>
                      <a:pt x="217" y="138"/>
                    </a:lnTo>
                    <a:lnTo>
                      <a:pt x="238" y="121"/>
                    </a:lnTo>
                    <a:lnTo>
                      <a:pt x="261" y="105"/>
                    </a:lnTo>
                    <a:lnTo>
                      <a:pt x="284" y="90"/>
                    </a:lnTo>
                    <a:lnTo>
                      <a:pt x="309" y="76"/>
                    </a:lnTo>
                    <a:lnTo>
                      <a:pt x="334" y="63"/>
                    </a:lnTo>
                    <a:lnTo>
                      <a:pt x="359" y="52"/>
                    </a:lnTo>
                    <a:lnTo>
                      <a:pt x="385" y="42"/>
                    </a:lnTo>
                    <a:lnTo>
                      <a:pt x="412" y="32"/>
                    </a:lnTo>
                    <a:lnTo>
                      <a:pt x="439" y="25"/>
                    </a:lnTo>
                    <a:lnTo>
                      <a:pt x="466" y="19"/>
                    </a:lnTo>
                    <a:lnTo>
                      <a:pt x="495" y="13"/>
                    </a:lnTo>
                    <a:lnTo>
                      <a:pt x="524" y="9"/>
                    </a:lnTo>
                    <a:lnTo>
                      <a:pt x="552" y="7"/>
                    </a:lnTo>
                    <a:lnTo>
                      <a:pt x="583" y="6"/>
                    </a:lnTo>
                    <a:lnTo>
                      <a:pt x="612" y="7"/>
                    </a:lnTo>
                    <a:lnTo>
                      <a:pt x="641" y="9"/>
                    </a:lnTo>
                    <a:lnTo>
                      <a:pt x="670" y="13"/>
                    </a:lnTo>
                    <a:lnTo>
                      <a:pt x="698" y="19"/>
                    </a:lnTo>
                    <a:lnTo>
                      <a:pt x="727" y="25"/>
                    </a:lnTo>
                    <a:lnTo>
                      <a:pt x="754" y="32"/>
                    </a:lnTo>
                    <a:lnTo>
                      <a:pt x="781" y="42"/>
                    </a:lnTo>
                    <a:lnTo>
                      <a:pt x="808" y="52"/>
                    </a:lnTo>
                    <a:lnTo>
                      <a:pt x="833" y="63"/>
                    </a:lnTo>
                    <a:lnTo>
                      <a:pt x="858" y="76"/>
                    </a:lnTo>
                    <a:lnTo>
                      <a:pt x="881" y="90"/>
                    </a:lnTo>
                    <a:lnTo>
                      <a:pt x="906" y="105"/>
                    </a:lnTo>
                    <a:lnTo>
                      <a:pt x="927" y="121"/>
                    </a:lnTo>
                    <a:lnTo>
                      <a:pt x="950" y="138"/>
                    </a:lnTo>
                    <a:lnTo>
                      <a:pt x="971" y="157"/>
                    </a:lnTo>
                    <a:lnTo>
                      <a:pt x="990" y="174"/>
                    </a:lnTo>
                    <a:lnTo>
                      <a:pt x="1009" y="195"/>
                    </a:lnTo>
                    <a:lnTo>
                      <a:pt x="1027" y="217"/>
                    </a:lnTo>
                    <a:lnTo>
                      <a:pt x="1044" y="238"/>
                    </a:lnTo>
                    <a:lnTo>
                      <a:pt x="1061" y="261"/>
                    </a:lnTo>
                    <a:lnTo>
                      <a:pt x="1075" y="284"/>
                    </a:lnTo>
                    <a:lnTo>
                      <a:pt x="1090" y="309"/>
                    </a:lnTo>
                    <a:lnTo>
                      <a:pt x="1102" y="334"/>
                    </a:lnTo>
                    <a:lnTo>
                      <a:pt x="1113" y="359"/>
                    </a:lnTo>
                    <a:lnTo>
                      <a:pt x="1125" y="385"/>
                    </a:lnTo>
                    <a:lnTo>
                      <a:pt x="1132" y="412"/>
                    </a:lnTo>
                    <a:lnTo>
                      <a:pt x="1140" y="439"/>
                    </a:lnTo>
                    <a:lnTo>
                      <a:pt x="1148" y="466"/>
                    </a:lnTo>
                    <a:lnTo>
                      <a:pt x="1151" y="495"/>
                    </a:lnTo>
                    <a:lnTo>
                      <a:pt x="1155" y="524"/>
                    </a:lnTo>
                    <a:lnTo>
                      <a:pt x="1159" y="552"/>
                    </a:lnTo>
                    <a:lnTo>
                      <a:pt x="1159" y="583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1" name="Freeform 1309">
                <a:extLst>
                  <a:ext uri="{FF2B5EF4-FFF2-40B4-BE49-F238E27FC236}">
                    <a16:creationId xmlns:a16="http://schemas.microsoft.com/office/drawing/2014/main" id="{88600FC4-CFC1-4824-837B-A203BCF9D6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" y="1810"/>
                <a:ext cx="1160" cy="1158"/>
              </a:xfrm>
              <a:custGeom>
                <a:avLst/>
                <a:gdLst>
                  <a:gd name="T0" fmla="*/ 1148 w 1160"/>
                  <a:gd name="T1" fmla="*/ 462 h 1158"/>
                  <a:gd name="T2" fmla="*/ 1102 w 1160"/>
                  <a:gd name="T3" fmla="*/ 328 h 1158"/>
                  <a:gd name="T4" fmla="*/ 1027 w 1160"/>
                  <a:gd name="T5" fmla="*/ 211 h 1158"/>
                  <a:gd name="T6" fmla="*/ 928 w 1160"/>
                  <a:gd name="T7" fmla="*/ 115 h 1158"/>
                  <a:gd name="T8" fmla="*/ 805 w 1160"/>
                  <a:gd name="T9" fmla="*/ 44 h 1158"/>
                  <a:gd name="T10" fmla="*/ 668 w 1160"/>
                  <a:gd name="T11" fmla="*/ 5 h 1158"/>
                  <a:gd name="T12" fmla="*/ 521 w 1160"/>
                  <a:gd name="T13" fmla="*/ 2 h 1158"/>
                  <a:gd name="T14" fmla="*/ 381 w 1160"/>
                  <a:gd name="T15" fmla="*/ 34 h 1158"/>
                  <a:gd name="T16" fmla="*/ 256 w 1160"/>
                  <a:gd name="T17" fmla="*/ 97 h 1158"/>
                  <a:gd name="T18" fmla="*/ 150 w 1160"/>
                  <a:gd name="T19" fmla="*/ 190 h 1158"/>
                  <a:gd name="T20" fmla="*/ 70 w 1160"/>
                  <a:gd name="T21" fmla="*/ 303 h 1158"/>
                  <a:gd name="T22" fmla="*/ 18 w 1160"/>
                  <a:gd name="T23" fmla="*/ 433 h 1158"/>
                  <a:gd name="T24" fmla="*/ 0 w 1160"/>
                  <a:gd name="T25" fmla="*/ 579 h 1158"/>
                  <a:gd name="T26" fmla="*/ 18 w 1160"/>
                  <a:gd name="T27" fmla="*/ 723 h 1158"/>
                  <a:gd name="T28" fmla="*/ 70 w 1160"/>
                  <a:gd name="T29" fmla="*/ 855 h 1158"/>
                  <a:gd name="T30" fmla="*/ 150 w 1160"/>
                  <a:gd name="T31" fmla="*/ 969 h 1158"/>
                  <a:gd name="T32" fmla="*/ 256 w 1160"/>
                  <a:gd name="T33" fmla="*/ 1061 h 1158"/>
                  <a:gd name="T34" fmla="*/ 381 w 1160"/>
                  <a:gd name="T35" fmla="*/ 1124 h 1158"/>
                  <a:gd name="T36" fmla="*/ 521 w 1160"/>
                  <a:gd name="T37" fmla="*/ 1157 h 1158"/>
                  <a:gd name="T38" fmla="*/ 668 w 1160"/>
                  <a:gd name="T39" fmla="*/ 1153 h 1158"/>
                  <a:gd name="T40" fmla="*/ 805 w 1160"/>
                  <a:gd name="T41" fmla="*/ 1112 h 1158"/>
                  <a:gd name="T42" fmla="*/ 928 w 1160"/>
                  <a:gd name="T43" fmla="*/ 1043 h 1158"/>
                  <a:gd name="T44" fmla="*/ 1027 w 1160"/>
                  <a:gd name="T45" fmla="*/ 947 h 1158"/>
                  <a:gd name="T46" fmla="*/ 1102 w 1160"/>
                  <a:gd name="T47" fmla="*/ 830 h 1158"/>
                  <a:gd name="T48" fmla="*/ 1148 w 1160"/>
                  <a:gd name="T49" fmla="*/ 696 h 1158"/>
                  <a:gd name="T50" fmla="*/ 1152 w 1160"/>
                  <a:gd name="T51" fmla="*/ 579 h 1158"/>
                  <a:gd name="T52" fmla="*/ 1135 w 1160"/>
                  <a:gd name="T53" fmla="*/ 721 h 1158"/>
                  <a:gd name="T54" fmla="*/ 1083 w 1160"/>
                  <a:gd name="T55" fmla="*/ 851 h 1158"/>
                  <a:gd name="T56" fmla="*/ 1004 w 1160"/>
                  <a:gd name="T57" fmla="*/ 963 h 1158"/>
                  <a:gd name="T58" fmla="*/ 901 w 1160"/>
                  <a:gd name="T59" fmla="*/ 1053 h 1158"/>
                  <a:gd name="T60" fmla="*/ 776 w 1160"/>
                  <a:gd name="T61" fmla="*/ 1116 h 1158"/>
                  <a:gd name="T62" fmla="*/ 638 w 1160"/>
                  <a:gd name="T63" fmla="*/ 1149 h 1158"/>
                  <a:gd name="T64" fmla="*/ 492 w 1160"/>
                  <a:gd name="T65" fmla="*/ 1145 h 1158"/>
                  <a:gd name="T66" fmla="*/ 357 w 1160"/>
                  <a:gd name="T67" fmla="*/ 1107 h 1158"/>
                  <a:gd name="T68" fmla="*/ 237 w 1160"/>
                  <a:gd name="T69" fmla="*/ 1038 h 1158"/>
                  <a:gd name="T70" fmla="*/ 139 w 1160"/>
                  <a:gd name="T71" fmla="*/ 944 h 1158"/>
                  <a:gd name="T72" fmla="*/ 64 w 1160"/>
                  <a:gd name="T73" fmla="*/ 827 h 1158"/>
                  <a:gd name="T74" fmla="*/ 20 w 1160"/>
                  <a:gd name="T75" fmla="*/ 694 h 1158"/>
                  <a:gd name="T76" fmla="*/ 8 w 1160"/>
                  <a:gd name="T77" fmla="*/ 548 h 1158"/>
                  <a:gd name="T78" fmla="*/ 33 w 1160"/>
                  <a:gd name="T79" fmla="*/ 408 h 1158"/>
                  <a:gd name="T80" fmla="*/ 91 w 1160"/>
                  <a:gd name="T81" fmla="*/ 282 h 1158"/>
                  <a:gd name="T82" fmla="*/ 175 w 1160"/>
                  <a:gd name="T83" fmla="*/ 174 h 1158"/>
                  <a:gd name="T84" fmla="*/ 283 w 1160"/>
                  <a:gd name="T85" fmla="*/ 90 h 1158"/>
                  <a:gd name="T86" fmla="*/ 409 w 1160"/>
                  <a:gd name="T87" fmla="*/ 32 h 1158"/>
                  <a:gd name="T88" fmla="*/ 549 w 1160"/>
                  <a:gd name="T89" fmla="*/ 7 h 1158"/>
                  <a:gd name="T90" fmla="*/ 695 w 1160"/>
                  <a:gd name="T91" fmla="*/ 17 h 1158"/>
                  <a:gd name="T92" fmla="*/ 828 w 1160"/>
                  <a:gd name="T93" fmla="*/ 63 h 1158"/>
                  <a:gd name="T94" fmla="*/ 943 w 1160"/>
                  <a:gd name="T95" fmla="*/ 138 h 1158"/>
                  <a:gd name="T96" fmla="*/ 1039 w 1160"/>
                  <a:gd name="T97" fmla="*/ 236 h 1158"/>
                  <a:gd name="T98" fmla="*/ 1108 w 1160"/>
                  <a:gd name="T99" fmla="*/ 356 h 1158"/>
                  <a:gd name="T100" fmla="*/ 1147 w 1160"/>
                  <a:gd name="T101" fmla="*/ 491 h 11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60"/>
                  <a:gd name="T154" fmla="*/ 0 h 1158"/>
                  <a:gd name="T155" fmla="*/ 1160 w 1160"/>
                  <a:gd name="T156" fmla="*/ 1158 h 115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60" h="1158">
                    <a:moveTo>
                      <a:pt x="1160" y="579"/>
                    </a:moveTo>
                    <a:lnTo>
                      <a:pt x="1158" y="548"/>
                    </a:lnTo>
                    <a:lnTo>
                      <a:pt x="1156" y="520"/>
                    </a:lnTo>
                    <a:lnTo>
                      <a:pt x="1152" y="491"/>
                    </a:lnTo>
                    <a:lnTo>
                      <a:pt x="1148" y="462"/>
                    </a:lnTo>
                    <a:lnTo>
                      <a:pt x="1141" y="433"/>
                    </a:lnTo>
                    <a:lnTo>
                      <a:pt x="1133" y="406"/>
                    </a:lnTo>
                    <a:lnTo>
                      <a:pt x="1125" y="379"/>
                    </a:lnTo>
                    <a:lnTo>
                      <a:pt x="1114" y="353"/>
                    </a:lnTo>
                    <a:lnTo>
                      <a:pt x="1102" y="328"/>
                    </a:lnTo>
                    <a:lnTo>
                      <a:pt x="1089" y="303"/>
                    </a:lnTo>
                    <a:lnTo>
                      <a:pt x="1075" y="278"/>
                    </a:lnTo>
                    <a:lnTo>
                      <a:pt x="1060" y="255"/>
                    </a:lnTo>
                    <a:lnTo>
                      <a:pt x="1045" y="232"/>
                    </a:lnTo>
                    <a:lnTo>
                      <a:pt x="1027" y="211"/>
                    </a:lnTo>
                    <a:lnTo>
                      <a:pt x="1008" y="190"/>
                    </a:lnTo>
                    <a:lnTo>
                      <a:pt x="989" y="168"/>
                    </a:lnTo>
                    <a:lnTo>
                      <a:pt x="970" y="149"/>
                    </a:lnTo>
                    <a:lnTo>
                      <a:pt x="949" y="132"/>
                    </a:lnTo>
                    <a:lnTo>
                      <a:pt x="928" y="115"/>
                    </a:lnTo>
                    <a:lnTo>
                      <a:pt x="905" y="97"/>
                    </a:lnTo>
                    <a:lnTo>
                      <a:pt x="880" y="82"/>
                    </a:lnTo>
                    <a:lnTo>
                      <a:pt x="857" y="69"/>
                    </a:lnTo>
                    <a:lnTo>
                      <a:pt x="832" y="55"/>
                    </a:lnTo>
                    <a:lnTo>
                      <a:pt x="805" y="44"/>
                    </a:lnTo>
                    <a:lnTo>
                      <a:pt x="780" y="34"/>
                    </a:lnTo>
                    <a:lnTo>
                      <a:pt x="753" y="25"/>
                    </a:lnTo>
                    <a:lnTo>
                      <a:pt x="724" y="17"/>
                    </a:lnTo>
                    <a:lnTo>
                      <a:pt x="697" y="11"/>
                    </a:lnTo>
                    <a:lnTo>
                      <a:pt x="668" y="5"/>
                    </a:lnTo>
                    <a:lnTo>
                      <a:pt x="640" y="2"/>
                    </a:lnTo>
                    <a:lnTo>
                      <a:pt x="609" y="0"/>
                    </a:lnTo>
                    <a:lnTo>
                      <a:pt x="580" y="0"/>
                    </a:lnTo>
                    <a:lnTo>
                      <a:pt x="549" y="0"/>
                    </a:lnTo>
                    <a:lnTo>
                      <a:pt x="521" y="2"/>
                    </a:lnTo>
                    <a:lnTo>
                      <a:pt x="492" y="5"/>
                    </a:lnTo>
                    <a:lnTo>
                      <a:pt x="463" y="11"/>
                    </a:lnTo>
                    <a:lnTo>
                      <a:pt x="434" y="17"/>
                    </a:lnTo>
                    <a:lnTo>
                      <a:pt x="407" y="25"/>
                    </a:lnTo>
                    <a:lnTo>
                      <a:pt x="381" y="34"/>
                    </a:lnTo>
                    <a:lnTo>
                      <a:pt x="354" y="44"/>
                    </a:lnTo>
                    <a:lnTo>
                      <a:pt x="329" y="55"/>
                    </a:lnTo>
                    <a:lnTo>
                      <a:pt x="304" y="69"/>
                    </a:lnTo>
                    <a:lnTo>
                      <a:pt x="279" y="82"/>
                    </a:lnTo>
                    <a:lnTo>
                      <a:pt x="256" y="97"/>
                    </a:lnTo>
                    <a:lnTo>
                      <a:pt x="233" y="115"/>
                    </a:lnTo>
                    <a:lnTo>
                      <a:pt x="212" y="132"/>
                    </a:lnTo>
                    <a:lnTo>
                      <a:pt x="190" y="149"/>
                    </a:lnTo>
                    <a:lnTo>
                      <a:pt x="169" y="168"/>
                    </a:lnTo>
                    <a:lnTo>
                      <a:pt x="150" y="190"/>
                    </a:lnTo>
                    <a:lnTo>
                      <a:pt x="133" y="211"/>
                    </a:lnTo>
                    <a:lnTo>
                      <a:pt x="116" y="232"/>
                    </a:lnTo>
                    <a:lnTo>
                      <a:pt x="98" y="255"/>
                    </a:lnTo>
                    <a:lnTo>
                      <a:pt x="83" y="278"/>
                    </a:lnTo>
                    <a:lnTo>
                      <a:pt x="70" y="303"/>
                    </a:lnTo>
                    <a:lnTo>
                      <a:pt x="56" y="328"/>
                    </a:lnTo>
                    <a:lnTo>
                      <a:pt x="45" y="353"/>
                    </a:lnTo>
                    <a:lnTo>
                      <a:pt x="35" y="379"/>
                    </a:lnTo>
                    <a:lnTo>
                      <a:pt x="25" y="406"/>
                    </a:lnTo>
                    <a:lnTo>
                      <a:pt x="18" y="433"/>
                    </a:lnTo>
                    <a:lnTo>
                      <a:pt x="12" y="462"/>
                    </a:lnTo>
                    <a:lnTo>
                      <a:pt x="6" y="491"/>
                    </a:lnTo>
                    <a:lnTo>
                      <a:pt x="2" y="520"/>
                    </a:lnTo>
                    <a:lnTo>
                      <a:pt x="0" y="548"/>
                    </a:lnTo>
                    <a:lnTo>
                      <a:pt x="0" y="579"/>
                    </a:lnTo>
                    <a:lnTo>
                      <a:pt x="0" y="608"/>
                    </a:lnTo>
                    <a:lnTo>
                      <a:pt x="2" y="639"/>
                    </a:lnTo>
                    <a:lnTo>
                      <a:pt x="6" y="667"/>
                    </a:lnTo>
                    <a:lnTo>
                      <a:pt x="12" y="696"/>
                    </a:lnTo>
                    <a:lnTo>
                      <a:pt x="18" y="723"/>
                    </a:lnTo>
                    <a:lnTo>
                      <a:pt x="25" y="752"/>
                    </a:lnTo>
                    <a:lnTo>
                      <a:pt x="35" y="779"/>
                    </a:lnTo>
                    <a:lnTo>
                      <a:pt x="45" y="804"/>
                    </a:lnTo>
                    <a:lnTo>
                      <a:pt x="56" y="830"/>
                    </a:lnTo>
                    <a:lnTo>
                      <a:pt x="70" y="855"/>
                    </a:lnTo>
                    <a:lnTo>
                      <a:pt x="83" y="880"/>
                    </a:lnTo>
                    <a:lnTo>
                      <a:pt x="98" y="903"/>
                    </a:lnTo>
                    <a:lnTo>
                      <a:pt x="116" y="926"/>
                    </a:lnTo>
                    <a:lnTo>
                      <a:pt x="133" y="947"/>
                    </a:lnTo>
                    <a:lnTo>
                      <a:pt x="150" y="969"/>
                    </a:lnTo>
                    <a:lnTo>
                      <a:pt x="169" y="990"/>
                    </a:lnTo>
                    <a:lnTo>
                      <a:pt x="190" y="1009"/>
                    </a:lnTo>
                    <a:lnTo>
                      <a:pt x="212" y="1026"/>
                    </a:lnTo>
                    <a:lnTo>
                      <a:pt x="233" y="1043"/>
                    </a:lnTo>
                    <a:lnTo>
                      <a:pt x="256" y="1061"/>
                    </a:lnTo>
                    <a:lnTo>
                      <a:pt x="279" y="1074"/>
                    </a:lnTo>
                    <a:lnTo>
                      <a:pt x="304" y="1089"/>
                    </a:lnTo>
                    <a:lnTo>
                      <a:pt x="329" y="1101"/>
                    </a:lnTo>
                    <a:lnTo>
                      <a:pt x="354" y="1112"/>
                    </a:lnTo>
                    <a:lnTo>
                      <a:pt x="381" y="1124"/>
                    </a:lnTo>
                    <a:lnTo>
                      <a:pt x="407" y="1134"/>
                    </a:lnTo>
                    <a:lnTo>
                      <a:pt x="434" y="1141"/>
                    </a:lnTo>
                    <a:lnTo>
                      <a:pt x="463" y="1147"/>
                    </a:lnTo>
                    <a:lnTo>
                      <a:pt x="492" y="1153"/>
                    </a:lnTo>
                    <a:lnTo>
                      <a:pt x="521" y="1157"/>
                    </a:lnTo>
                    <a:lnTo>
                      <a:pt x="549" y="1158"/>
                    </a:lnTo>
                    <a:lnTo>
                      <a:pt x="580" y="1158"/>
                    </a:lnTo>
                    <a:lnTo>
                      <a:pt x="609" y="1158"/>
                    </a:lnTo>
                    <a:lnTo>
                      <a:pt x="640" y="1157"/>
                    </a:lnTo>
                    <a:lnTo>
                      <a:pt x="668" y="1153"/>
                    </a:lnTo>
                    <a:lnTo>
                      <a:pt x="697" y="1147"/>
                    </a:lnTo>
                    <a:lnTo>
                      <a:pt x="724" y="1141"/>
                    </a:lnTo>
                    <a:lnTo>
                      <a:pt x="753" y="1134"/>
                    </a:lnTo>
                    <a:lnTo>
                      <a:pt x="780" y="1124"/>
                    </a:lnTo>
                    <a:lnTo>
                      <a:pt x="805" y="1112"/>
                    </a:lnTo>
                    <a:lnTo>
                      <a:pt x="832" y="1101"/>
                    </a:lnTo>
                    <a:lnTo>
                      <a:pt x="857" y="1089"/>
                    </a:lnTo>
                    <a:lnTo>
                      <a:pt x="880" y="1074"/>
                    </a:lnTo>
                    <a:lnTo>
                      <a:pt x="905" y="1061"/>
                    </a:lnTo>
                    <a:lnTo>
                      <a:pt x="928" y="1043"/>
                    </a:lnTo>
                    <a:lnTo>
                      <a:pt x="949" y="1026"/>
                    </a:lnTo>
                    <a:lnTo>
                      <a:pt x="970" y="1009"/>
                    </a:lnTo>
                    <a:lnTo>
                      <a:pt x="989" y="990"/>
                    </a:lnTo>
                    <a:lnTo>
                      <a:pt x="1008" y="969"/>
                    </a:lnTo>
                    <a:lnTo>
                      <a:pt x="1027" y="947"/>
                    </a:lnTo>
                    <a:lnTo>
                      <a:pt x="1045" y="926"/>
                    </a:lnTo>
                    <a:lnTo>
                      <a:pt x="1060" y="903"/>
                    </a:lnTo>
                    <a:lnTo>
                      <a:pt x="1075" y="880"/>
                    </a:lnTo>
                    <a:lnTo>
                      <a:pt x="1089" y="855"/>
                    </a:lnTo>
                    <a:lnTo>
                      <a:pt x="1102" y="830"/>
                    </a:lnTo>
                    <a:lnTo>
                      <a:pt x="1114" y="804"/>
                    </a:lnTo>
                    <a:lnTo>
                      <a:pt x="1125" y="779"/>
                    </a:lnTo>
                    <a:lnTo>
                      <a:pt x="1133" y="752"/>
                    </a:lnTo>
                    <a:lnTo>
                      <a:pt x="1141" y="723"/>
                    </a:lnTo>
                    <a:lnTo>
                      <a:pt x="1148" y="696"/>
                    </a:lnTo>
                    <a:lnTo>
                      <a:pt x="1152" y="667"/>
                    </a:lnTo>
                    <a:lnTo>
                      <a:pt x="1156" y="639"/>
                    </a:lnTo>
                    <a:lnTo>
                      <a:pt x="1158" y="608"/>
                    </a:lnTo>
                    <a:lnTo>
                      <a:pt x="1160" y="579"/>
                    </a:lnTo>
                    <a:close/>
                    <a:moveTo>
                      <a:pt x="1152" y="579"/>
                    </a:moveTo>
                    <a:lnTo>
                      <a:pt x="1152" y="608"/>
                    </a:lnTo>
                    <a:lnTo>
                      <a:pt x="1148" y="637"/>
                    </a:lnTo>
                    <a:lnTo>
                      <a:pt x="1147" y="665"/>
                    </a:lnTo>
                    <a:lnTo>
                      <a:pt x="1141" y="694"/>
                    </a:lnTo>
                    <a:lnTo>
                      <a:pt x="1135" y="721"/>
                    </a:lnTo>
                    <a:lnTo>
                      <a:pt x="1127" y="750"/>
                    </a:lnTo>
                    <a:lnTo>
                      <a:pt x="1118" y="775"/>
                    </a:lnTo>
                    <a:lnTo>
                      <a:pt x="1108" y="802"/>
                    </a:lnTo>
                    <a:lnTo>
                      <a:pt x="1097" y="827"/>
                    </a:lnTo>
                    <a:lnTo>
                      <a:pt x="1083" y="851"/>
                    </a:lnTo>
                    <a:lnTo>
                      <a:pt x="1070" y="876"/>
                    </a:lnTo>
                    <a:lnTo>
                      <a:pt x="1054" y="899"/>
                    </a:lnTo>
                    <a:lnTo>
                      <a:pt x="1039" y="921"/>
                    </a:lnTo>
                    <a:lnTo>
                      <a:pt x="1022" y="944"/>
                    </a:lnTo>
                    <a:lnTo>
                      <a:pt x="1004" y="963"/>
                    </a:lnTo>
                    <a:lnTo>
                      <a:pt x="985" y="984"/>
                    </a:lnTo>
                    <a:lnTo>
                      <a:pt x="964" y="1003"/>
                    </a:lnTo>
                    <a:lnTo>
                      <a:pt x="943" y="1020"/>
                    </a:lnTo>
                    <a:lnTo>
                      <a:pt x="922" y="1038"/>
                    </a:lnTo>
                    <a:lnTo>
                      <a:pt x="901" y="1053"/>
                    </a:lnTo>
                    <a:lnTo>
                      <a:pt x="876" y="1068"/>
                    </a:lnTo>
                    <a:lnTo>
                      <a:pt x="853" y="1082"/>
                    </a:lnTo>
                    <a:lnTo>
                      <a:pt x="828" y="1095"/>
                    </a:lnTo>
                    <a:lnTo>
                      <a:pt x="803" y="1107"/>
                    </a:lnTo>
                    <a:lnTo>
                      <a:pt x="776" y="1116"/>
                    </a:lnTo>
                    <a:lnTo>
                      <a:pt x="749" y="1126"/>
                    </a:lnTo>
                    <a:lnTo>
                      <a:pt x="722" y="1134"/>
                    </a:lnTo>
                    <a:lnTo>
                      <a:pt x="695" y="1139"/>
                    </a:lnTo>
                    <a:lnTo>
                      <a:pt x="667" y="1145"/>
                    </a:lnTo>
                    <a:lnTo>
                      <a:pt x="638" y="1149"/>
                    </a:lnTo>
                    <a:lnTo>
                      <a:pt x="609" y="1151"/>
                    </a:lnTo>
                    <a:lnTo>
                      <a:pt x="580" y="1151"/>
                    </a:lnTo>
                    <a:lnTo>
                      <a:pt x="549" y="1151"/>
                    </a:lnTo>
                    <a:lnTo>
                      <a:pt x="521" y="1149"/>
                    </a:lnTo>
                    <a:lnTo>
                      <a:pt x="492" y="1145"/>
                    </a:lnTo>
                    <a:lnTo>
                      <a:pt x="465" y="1139"/>
                    </a:lnTo>
                    <a:lnTo>
                      <a:pt x="436" y="1134"/>
                    </a:lnTo>
                    <a:lnTo>
                      <a:pt x="409" y="1126"/>
                    </a:lnTo>
                    <a:lnTo>
                      <a:pt x="382" y="1116"/>
                    </a:lnTo>
                    <a:lnTo>
                      <a:pt x="357" y="1107"/>
                    </a:lnTo>
                    <a:lnTo>
                      <a:pt x="331" y="1095"/>
                    </a:lnTo>
                    <a:lnTo>
                      <a:pt x="308" y="1082"/>
                    </a:lnTo>
                    <a:lnTo>
                      <a:pt x="283" y="1068"/>
                    </a:lnTo>
                    <a:lnTo>
                      <a:pt x="260" y="1053"/>
                    </a:lnTo>
                    <a:lnTo>
                      <a:pt x="237" y="1038"/>
                    </a:lnTo>
                    <a:lnTo>
                      <a:pt x="215" y="1020"/>
                    </a:lnTo>
                    <a:lnTo>
                      <a:pt x="194" y="1003"/>
                    </a:lnTo>
                    <a:lnTo>
                      <a:pt x="175" y="984"/>
                    </a:lnTo>
                    <a:lnTo>
                      <a:pt x="156" y="963"/>
                    </a:lnTo>
                    <a:lnTo>
                      <a:pt x="139" y="944"/>
                    </a:lnTo>
                    <a:lnTo>
                      <a:pt x="121" y="921"/>
                    </a:lnTo>
                    <a:lnTo>
                      <a:pt x="104" y="899"/>
                    </a:lnTo>
                    <a:lnTo>
                      <a:pt x="91" y="876"/>
                    </a:lnTo>
                    <a:lnTo>
                      <a:pt x="77" y="851"/>
                    </a:lnTo>
                    <a:lnTo>
                      <a:pt x="64" y="827"/>
                    </a:lnTo>
                    <a:lnTo>
                      <a:pt x="52" y="802"/>
                    </a:lnTo>
                    <a:lnTo>
                      <a:pt x="43" y="775"/>
                    </a:lnTo>
                    <a:lnTo>
                      <a:pt x="33" y="750"/>
                    </a:lnTo>
                    <a:lnTo>
                      <a:pt x="25" y="721"/>
                    </a:lnTo>
                    <a:lnTo>
                      <a:pt x="20" y="694"/>
                    </a:lnTo>
                    <a:lnTo>
                      <a:pt x="14" y="665"/>
                    </a:lnTo>
                    <a:lnTo>
                      <a:pt x="10" y="637"/>
                    </a:lnTo>
                    <a:lnTo>
                      <a:pt x="8" y="608"/>
                    </a:lnTo>
                    <a:lnTo>
                      <a:pt x="8" y="579"/>
                    </a:lnTo>
                    <a:lnTo>
                      <a:pt x="8" y="548"/>
                    </a:lnTo>
                    <a:lnTo>
                      <a:pt x="10" y="520"/>
                    </a:lnTo>
                    <a:lnTo>
                      <a:pt x="14" y="491"/>
                    </a:lnTo>
                    <a:lnTo>
                      <a:pt x="20" y="464"/>
                    </a:lnTo>
                    <a:lnTo>
                      <a:pt x="25" y="435"/>
                    </a:lnTo>
                    <a:lnTo>
                      <a:pt x="33" y="408"/>
                    </a:lnTo>
                    <a:lnTo>
                      <a:pt x="43" y="381"/>
                    </a:lnTo>
                    <a:lnTo>
                      <a:pt x="52" y="356"/>
                    </a:lnTo>
                    <a:lnTo>
                      <a:pt x="64" y="330"/>
                    </a:lnTo>
                    <a:lnTo>
                      <a:pt x="77" y="307"/>
                    </a:lnTo>
                    <a:lnTo>
                      <a:pt x="91" y="282"/>
                    </a:lnTo>
                    <a:lnTo>
                      <a:pt x="104" y="259"/>
                    </a:lnTo>
                    <a:lnTo>
                      <a:pt x="121" y="236"/>
                    </a:lnTo>
                    <a:lnTo>
                      <a:pt x="139" y="214"/>
                    </a:lnTo>
                    <a:lnTo>
                      <a:pt x="156" y="193"/>
                    </a:lnTo>
                    <a:lnTo>
                      <a:pt x="175" y="174"/>
                    </a:lnTo>
                    <a:lnTo>
                      <a:pt x="194" y="155"/>
                    </a:lnTo>
                    <a:lnTo>
                      <a:pt x="215" y="138"/>
                    </a:lnTo>
                    <a:lnTo>
                      <a:pt x="237" y="120"/>
                    </a:lnTo>
                    <a:lnTo>
                      <a:pt x="260" y="103"/>
                    </a:lnTo>
                    <a:lnTo>
                      <a:pt x="283" y="90"/>
                    </a:lnTo>
                    <a:lnTo>
                      <a:pt x="308" y="74"/>
                    </a:lnTo>
                    <a:lnTo>
                      <a:pt x="331" y="63"/>
                    </a:lnTo>
                    <a:lnTo>
                      <a:pt x="357" y="51"/>
                    </a:lnTo>
                    <a:lnTo>
                      <a:pt x="382" y="42"/>
                    </a:lnTo>
                    <a:lnTo>
                      <a:pt x="409" y="32"/>
                    </a:lnTo>
                    <a:lnTo>
                      <a:pt x="436" y="25"/>
                    </a:lnTo>
                    <a:lnTo>
                      <a:pt x="465" y="17"/>
                    </a:lnTo>
                    <a:lnTo>
                      <a:pt x="492" y="13"/>
                    </a:lnTo>
                    <a:lnTo>
                      <a:pt x="521" y="9"/>
                    </a:lnTo>
                    <a:lnTo>
                      <a:pt x="549" y="7"/>
                    </a:lnTo>
                    <a:lnTo>
                      <a:pt x="580" y="5"/>
                    </a:lnTo>
                    <a:lnTo>
                      <a:pt x="609" y="7"/>
                    </a:lnTo>
                    <a:lnTo>
                      <a:pt x="638" y="9"/>
                    </a:lnTo>
                    <a:lnTo>
                      <a:pt x="667" y="13"/>
                    </a:lnTo>
                    <a:lnTo>
                      <a:pt x="695" y="17"/>
                    </a:lnTo>
                    <a:lnTo>
                      <a:pt x="722" y="25"/>
                    </a:lnTo>
                    <a:lnTo>
                      <a:pt x="749" y="32"/>
                    </a:lnTo>
                    <a:lnTo>
                      <a:pt x="776" y="42"/>
                    </a:lnTo>
                    <a:lnTo>
                      <a:pt x="803" y="51"/>
                    </a:lnTo>
                    <a:lnTo>
                      <a:pt x="828" y="63"/>
                    </a:lnTo>
                    <a:lnTo>
                      <a:pt x="853" y="74"/>
                    </a:lnTo>
                    <a:lnTo>
                      <a:pt x="876" y="90"/>
                    </a:lnTo>
                    <a:lnTo>
                      <a:pt x="901" y="103"/>
                    </a:lnTo>
                    <a:lnTo>
                      <a:pt x="922" y="120"/>
                    </a:lnTo>
                    <a:lnTo>
                      <a:pt x="943" y="138"/>
                    </a:lnTo>
                    <a:lnTo>
                      <a:pt x="964" y="155"/>
                    </a:lnTo>
                    <a:lnTo>
                      <a:pt x="985" y="174"/>
                    </a:lnTo>
                    <a:lnTo>
                      <a:pt x="1004" y="193"/>
                    </a:lnTo>
                    <a:lnTo>
                      <a:pt x="1022" y="214"/>
                    </a:lnTo>
                    <a:lnTo>
                      <a:pt x="1039" y="236"/>
                    </a:lnTo>
                    <a:lnTo>
                      <a:pt x="1054" y="259"/>
                    </a:lnTo>
                    <a:lnTo>
                      <a:pt x="1070" y="282"/>
                    </a:lnTo>
                    <a:lnTo>
                      <a:pt x="1083" y="307"/>
                    </a:lnTo>
                    <a:lnTo>
                      <a:pt x="1097" y="330"/>
                    </a:lnTo>
                    <a:lnTo>
                      <a:pt x="1108" y="356"/>
                    </a:lnTo>
                    <a:lnTo>
                      <a:pt x="1118" y="381"/>
                    </a:lnTo>
                    <a:lnTo>
                      <a:pt x="1127" y="408"/>
                    </a:lnTo>
                    <a:lnTo>
                      <a:pt x="1135" y="435"/>
                    </a:lnTo>
                    <a:lnTo>
                      <a:pt x="1141" y="464"/>
                    </a:lnTo>
                    <a:lnTo>
                      <a:pt x="1147" y="491"/>
                    </a:lnTo>
                    <a:lnTo>
                      <a:pt x="1148" y="520"/>
                    </a:lnTo>
                    <a:lnTo>
                      <a:pt x="1152" y="548"/>
                    </a:lnTo>
                    <a:lnTo>
                      <a:pt x="1152" y="579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2" name="Freeform 1310">
                <a:extLst>
                  <a:ext uri="{FF2B5EF4-FFF2-40B4-BE49-F238E27FC236}">
                    <a16:creationId xmlns:a16="http://schemas.microsoft.com/office/drawing/2014/main" id="{E843C3D3-912E-4CF6-BDF5-C35A0C1543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0" y="1812"/>
                <a:ext cx="1152" cy="1153"/>
              </a:xfrm>
              <a:custGeom>
                <a:avLst/>
                <a:gdLst>
                  <a:gd name="T0" fmla="*/ 1141 w 1152"/>
                  <a:gd name="T1" fmla="*/ 460 h 1153"/>
                  <a:gd name="T2" fmla="*/ 1095 w 1152"/>
                  <a:gd name="T3" fmla="*/ 328 h 1153"/>
                  <a:gd name="T4" fmla="*/ 1020 w 1152"/>
                  <a:gd name="T5" fmla="*/ 211 h 1153"/>
                  <a:gd name="T6" fmla="*/ 920 w 1152"/>
                  <a:gd name="T7" fmla="*/ 115 h 1153"/>
                  <a:gd name="T8" fmla="*/ 801 w 1152"/>
                  <a:gd name="T9" fmla="*/ 46 h 1153"/>
                  <a:gd name="T10" fmla="*/ 663 w 1152"/>
                  <a:gd name="T11" fmla="*/ 7 h 1153"/>
                  <a:gd name="T12" fmla="*/ 517 w 1152"/>
                  <a:gd name="T13" fmla="*/ 3 h 1153"/>
                  <a:gd name="T14" fmla="*/ 378 w 1152"/>
                  <a:gd name="T15" fmla="*/ 36 h 1153"/>
                  <a:gd name="T16" fmla="*/ 254 w 1152"/>
                  <a:gd name="T17" fmla="*/ 99 h 1153"/>
                  <a:gd name="T18" fmla="*/ 150 w 1152"/>
                  <a:gd name="T19" fmla="*/ 189 h 1153"/>
                  <a:gd name="T20" fmla="*/ 69 w 1152"/>
                  <a:gd name="T21" fmla="*/ 303 h 1153"/>
                  <a:gd name="T22" fmla="*/ 18 w 1152"/>
                  <a:gd name="T23" fmla="*/ 433 h 1153"/>
                  <a:gd name="T24" fmla="*/ 0 w 1152"/>
                  <a:gd name="T25" fmla="*/ 577 h 1153"/>
                  <a:gd name="T26" fmla="*/ 18 w 1152"/>
                  <a:gd name="T27" fmla="*/ 721 h 1153"/>
                  <a:gd name="T28" fmla="*/ 69 w 1152"/>
                  <a:gd name="T29" fmla="*/ 851 h 1153"/>
                  <a:gd name="T30" fmla="*/ 150 w 1152"/>
                  <a:gd name="T31" fmla="*/ 965 h 1153"/>
                  <a:gd name="T32" fmla="*/ 254 w 1152"/>
                  <a:gd name="T33" fmla="*/ 1055 h 1153"/>
                  <a:gd name="T34" fmla="*/ 378 w 1152"/>
                  <a:gd name="T35" fmla="*/ 1118 h 1153"/>
                  <a:gd name="T36" fmla="*/ 517 w 1152"/>
                  <a:gd name="T37" fmla="*/ 1151 h 1153"/>
                  <a:gd name="T38" fmla="*/ 663 w 1152"/>
                  <a:gd name="T39" fmla="*/ 1147 h 1153"/>
                  <a:gd name="T40" fmla="*/ 801 w 1152"/>
                  <a:gd name="T41" fmla="*/ 1109 h 1153"/>
                  <a:gd name="T42" fmla="*/ 920 w 1152"/>
                  <a:gd name="T43" fmla="*/ 1039 h 1153"/>
                  <a:gd name="T44" fmla="*/ 1020 w 1152"/>
                  <a:gd name="T45" fmla="*/ 944 h 1153"/>
                  <a:gd name="T46" fmla="*/ 1095 w 1152"/>
                  <a:gd name="T47" fmla="*/ 826 h 1153"/>
                  <a:gd name="T48" fmla="*/ 1141 w 1152"/>
                  <a:gd name="T49" fmla="*/ 692 h 1153"/>
                  <a:gd name="T50" fmla="*/ 1144 w 1152"/>
                  <a:gd name="T51" fmla="*/ 577 h 1153"/>
                  <a:gd name="T52" fmla="*/ 1127 w 1152"/>
                  <a:gd name="T53" fmla="*/ 719 h 1153"/>
                  <a:gd name="T54" fmla="*/ 1075 w 1152"/>
                  <a:gd name="T55" fmla="*/ 848 h 1153"/>
                  <a:gd name="T56" fmla="*/ 997 w 1152"/>
                  <a:gd name="T57" fmla="*/ 959 h 1153"/>
                  <a:gd name="T58" fmla="*/ 893 w 1152"/>
                  <a:gd name="T59" fmla="*/ 1049 h 1153"/>
                  <a:gd name="T60" fmla="*/ 772 w 1152"/>
                  <a:gd name="T61" fmla="*/ 1110 h 1153"/>
                  <a:gd name="T62" fmla="*/ 634 w 1152"/>
                  <a:gd name="T63" fmla="*/ 1143 h 1153"/>
                  <a:gd name="T64" fmla="*/ 490 w 1152"/>
                  <a:gd name="T65" fmla="*/ 1139 h 1153"/>
                  <a:gd name="T66" fmla="*/ 353 w 1152"/>
                  <a:gd name="T67" fmla="*/ 1101 h 1153"/>
                  <a:gd name="T68" fmla="*/ 236 w 1152"/>
                  <a:gd name="T69" fmla="*/ 1032 h 1153"/>
                  <a:gd name="T70" fmla="*/ 137 w 1152"/>
                  <a:gd name="T71" fmla="*/ 938 h 1153"/>
                  <a:gd name="T72" fmla="*/ 64 w 1152"/>
                  <a:gd name="T73" fmla="*/ 823 h 1153"/>
                  <a:gd name="T74" fmla="*/ 19 w 1152"/>
                  <a:gd name="T75" fmla="*/ 692 h 1153"/>
                  <a:gd name="T76" fmla="*/ 8 w 1152"/>
                  <a:gd name="T77" fmla="*/ 548 h 1153"/>
                  <a:gd name="T78" fmla="*/ 33 w 1152"/>
                  <a:gd name="T79" fmla="*/ 408 h 1153"/>
                  <a:gd name="T80" fmla="*/ 89 w 1152"/>
                  <a:gd name="T81" fmla="*/ 282 h 1153"/>
                  <a:gd name="T82" fmla="*/ 173 w 1152"/>
                  <a:gd name="T83" fmla="*/ 174 h 1153"/>
                  <a:gd name="T84" fmla="*/ 281 w 1152"/>
                  <a:gd name="T85" fmla="*/ 90 h 1153"/>
                  <a:gd name="T86" fmla="*/ 407 w 1152"/>
                  <a:gd name="T87" fmla="*/ 34 h 1153"/>
                  <a:gd name="T88" fmla="*/ 547 w 1152"/>
                  <a:gd name="T89" fmla="*/ 9 h 1153"/>
                  <a:gd name="T90" fmla="*/ 689 w 1152"/>
                  <a:gd name="T91" fmla="*/ 19 h 1153"/>
                  <a:gd name="T92" fmla="*/ 822 w 1152"/>
                  <a:gd name="T93" fmla="*/ 65 h 1153"/>
                  <a:gd name="T94" fmla="*/ 937 w 1152"/>
                  <a:gd name="T95" fmla="*/ 138 h 1153"/>
                  <a:gd name="T96" fmla="*/ 1031 w 1152"/>
                  <a:gd name="T97" fmla="*/ 236 h 1153"/>
                  <a:gd name="T98" fmla="*/ 1100 w 1152"/>
                  <a:gd name="T99" fmla="*/ 354 h 1153"/>
                  <a:gd name="T100" fmla="*/ 1139 w 1152"/>
                  <a:gd name="T101" fmla="*/ 491 h 11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52"/>
                  <a:gd name="T154" fmla="*/ 0 h 1153"/>
                  <a:gd name="T155" fmla="*/ 1152 w 1152"/>
                  <a:gd name="T156" fmla="*/ 1153 h 11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52" h="1153">
                    <a:moveTo>
                      <a:pt x="1152" y="577"/>
                    </a:moveTo>
                    <a:lnTo>
                      <a:pt x="1152" y="546"/>
                    </a:lnTo>
                    <a:lnTo>
                      <a:pt x="1148" y="518"/>
                    </a:lnTo>
                    <a:lnTo>
                      <a:pt x="1144" y="489"/>
                    </a:lnTo>
                    <a:lnTo>
                      <a:pt x="1141" y="460"/>
                    </a:lnTo>
                    <a:lnTo>
                      <a:pt x="1133" y="433"/>
                    </a:lnTo>
                    <a:lnTo>
                      <a:pt x="1125" y="406"/>
                    </a:lnTo>
                    <a:lnTo>
                      <a:pt x="1118" y="379"/>
                    </a:lnTo>
                    <a:lnTo>
                      <a:pt x="1106" y="353"/>
                    </a:lnTo>
                    <a:lnTo>
                      <a:pt x="1095" y="328"/>
                    </a:lnTo>
                    <a:lnTo>
                      <a:pt x="1083" y="303"/>
                    </a:lnTo>
                    <a:lnTo>
                      <a:pt x="1068" y="278"/>
                    </a:lnTo>
                    <a:lnTo>
                      <a:pt x="1054" y="255"/>
                    </a:lnTo>
                    <a:lnTo>
                      <a:pt x="1037" y="232"/>
                    </a:lnTo>
                    <a:lnTo>
                      <a:pt x="1020" y="211"/>
                    </a:lnTo>
                    <a:lnTo>
                      <a:pt x="1002" y="189"/>
                    </a:lnTo>
                    <a:lnTo>
                      <a:pt x="983" y="168"/>
                    </a:lnTo>
                    <a:lnTo>
                      <a:pt x="964" y="151"/>
                    </a:lnTo>
                    <a:lnTo>
                      <a:pt x="943" y="132"/>
                    </a:lnTo>
                    <a:lnTo>
                      <a:pt x="920" y="115"/>
                    </a:lnTo>
                    <a:lnTo>
                      <a:pt x="899" y="99"/>
                    </a:lnTo>
                    <a:lnTo>
                      <a:pt x="874" y="84"/>
                    </a:lnTo>
                    <a:lnTo>
                      <a:pt x="851" y="70"/>
                    </a:lnTo>
                    <a:lnTo>
                      <a:pt x="826" y="57"/>
                    </a:lnTo>
                    <a:lnTo>
                      <a:pt x="801" y="46"/>
                    </a:lnTo>
                    <a:lnTo>
                      <a:pt x="774" y="36"/>
                    </a:lnTo>
                    <a:lnTo>
                      <a:pt x="747" y="26"/>
                    </a:lnTo>
                    <a:lnTo>
                      <a:pt x="720" y="19"/>
                    </a:lnTo>
                    <a:lnTo>
                      <a:pt x="691" y="13"/>
                    </a:lnTo>
                    <a:lnTo>
                      <a:pt x="663" y="7"/>
                    </a:lnTo>
                    <a:lnTo>
                      <a:pt x="634" y="3"/>
                    </a:lnTo>
                    <a:lnTo>
                      <a:pt x="605" y="1"/>
                    </a:lnTo>
                    <a:lnTo>
                      <a:pt x="576" y="0"/>
                    </a:lnTo>
                    <a:lnTo>
                      <a:pt x="545" y="1"/>
                    </a:lnTo>
                    <a:lnTo>
                      <a:pt x="517" y="3"/>
                    </a:lnTo>
                    <a:lnTo>
                      <a:pt x="488" y="7"/>
                    </a:lnTo>
                    <a:lnTo>
                      <a:pt x="459" y="13"/>
                    </a:lnTo>
                    <a:lnTo>
                      <a:pt x="432" y="19"/>
                    </a:lnTo>
                    <a:lnTo>
                      <a:pt x="405" y="26"/>
                    </a:lnTo>
                    <a:lnTo>
                      <a:pt x="378" y="36"/>
                    </a:lnTo>
                    <a:lnTo>
                      <a:pt x="352" y="46"/>
                    </a:lnTo>
                    <a:lnTo>
                      <a:pt x="327" y="57"/>
                    </a:lnTo>
                    <a:lnTo>
                      <a:pt x="302" y="70"/>
                    </a:lnTo>
                    <a:lnTo>
                      <a:pt x="277" y="84"/>
                    </a:lnTo>
                    <a:lnTo>
                      <a:pt x="254" y="99"/>
                    </a:lnTo>
                    <a:lnTo>
                      <a:pt x="231" y="115"/>
                    </a:lnTo>
                    <a:lnTo>
                      <a:pt x="210" y="132"/>
                    </a:lnTo>
                    <a:lnTo>
                      <a:pt x="188" y="151"/>
                    </a:lnTo>
                    <a:lnTo>
                      <a:pt x="169" y="168"/>
                    </a:lnTo>
                    <a:lnTo>
                      <a:pt x="150" y="189"/>
                    </a:lnTo>
                    <a:lnTo>
                      <a:pt x="131" y="211"/>
                    </a:lnTo>
                    <a:lnTo>
                      <a:pt x="114" y="232"/>
                    </a:lnTo>
                    <a:lnTo>
                      <a:pt x="98" y="255"/>
                    </a:lnTo>
                    <a:lnTo>
                      <a:pt x="83" y="278"/>
                    </a:lnTo>
                    <a:lnTo>
                      <a:pt x="69" y="303"/>
                    </a:lnTo>
                    <a:lnTo>
                      <a:pt x="56" y="328"/>
                    </a:lnTo>
                    <a:lnTo>
                      <a:pt x="44" y="353"/>
                    </a:lnTo>
                    <a:lnTo>
                      <a:pt x="35" y="379"/>
                    </a:lnTo>
                    <a:lnTo>
                      <a:pt x="25" y="406"/>
                    </a:lnTo>
                    <a:lnTo>
                      <a:pt x="18" y="433"/>
                    </a:lnTo>
                    <a:lnTo>
                      <a:pt x="12" y="460"/>
                    </a:lnTo>
                    <a:lnTo>
                      <a:pt x="6" y="489"/>
                    </a:lnTo>
                    <a:lnTo>
                      <a:pt x="2" y="518"/>
                    </a:lnTo>
                    <a:lnTo>
                      <a:pt x="0" y="546"/>
                    </a:lnTo>
                    <a:lnTo>
                      <a:pt x="0" y="577"/>
                    </a:lnTo>
                    <a:lnTo>
                      <a:pt x="0" y="606"/>
                    </a:lnTo>
                    <a:lnTo>
                      <a:pt x="2" y="637"/>
                    </a:lnTo>
                    <a:lnTo>
                      <a:pt x="6" y="665"/>
                    </a:lnTo>
                    <a:lnTo>
                      <a:pt x="12" y="692"/>
                    </a:lnTo>
                    <a:lnTo>
                      <a:pt x="18" y="721"/>
                    </a:lnTo>
                    <a:lnTo>
                      <a:pt x="25" y="748"/>
                    </a:lnTo>
                    <a:lnTo>
                      <a:pt x="35" y="775"/>
                    </a:lnTo>
                    <a:lnTo>
                      <a:pt x="44" y="802"/>
                    </a:lnTo>
                    <a:lnTo>
                      <a:pt x="56" y="826"/>
                    </a:lnTo>
                    <a:lnTo>
                      <a:pt x="69" y="851"/>
                    </a:lnTo>
                    <a:lnTo>
                      <a:pt x="83" y="876"/>
                    </a:lnTo>
                    <a:lnTo>
                      <a:pt x="98" y="899"/>
                    </a:lnTo>
                    <a:lnTo>
                      <a:pt x="114" y="922"/>
                    </a:lnTo>
                    <a:lnTo>
                      <a:pt x="131" y="944"/>
                    </a:lnTo>
                    <a:lnTo>
                      <a:pt x="150" y="965"/>
                    </a:lnTo>
                    <a:lnTo>
                      <a:pt x="169" y="984"/>
                    </a:lnTo>
                    <a:lnTo>
                      <a:pt x="188" y="1003"/>
                    </a:lnTo>
                    <a:lnTo>
                      <a:pt x="210" y="1022"/>
                    </a:lnTo>
                    <a:lnTo>
                      <a:pt x="231" y="1039"/>
                    </a:lnTo>
                    <a:lnTo>
                      <a:pt x="254" y="1055"/>
                    </a:lnTo>
                    <a:lnTo>
                      <a:pt x="277" y="1070"/>
                    </a:lnTo>
                    <a:lnTo>
                      <a:pt x="302" y="1084"/>
                    </a:lnTo>
                    <a:lnTo>
                      <a:pt x="327" y="1097"/>
                    </a:lnTo>
                    <a:lnTo>
                      <a:pt x="352" y="1109"/>
                    </a:lnTo>
                    <a:lnTo>
                      <a:pt x="378" y="1118"/>
                    </a:lnTo>
                    <a:lnTo>
                      <a:pt x="405" y="1128"/>
                    </a:lnTo>
                    <a:lnTo>
                      <a:pt x="432" y="1135"/>
                    </a:lnTo>
                    <a:lnTo>
                      <a:pt x="459" y="1141"/>
                    </a:lnTo>
                    <a:lnTo>
                      <a:pt x="488" y="1147"/>
                    </a:lnTo>
                    <a:lnTo>
                      <a:pt x="517" y="1151"/>
                    </a:lnTo>
                    <a:lnTo>
                      <a:pt x="545" y="1153"/>
                    </a:lnTo>
                    <a:lnTo>
                      <a:pt x="576" y="1153"/>
                    </a:lnTo>
                    <a:lnTo>
                      <a:pt x="605" y="1153"/>
                    </a:lnTo>
                    <a:lnTo>
                      <a:pt x="634" y="1151"/>
                    </a:lnTo>
                    <a:lnTo>
                      <a:pt x="663" y="1147"/>
                    </a:lnTo>
                    <a:lnTo>
                      <a:pt x="691" y="1141"/>
                    </a:lnTo>
                    <a:lnTo>
                      <a:pt x="720" y="1135"/>
                    </a:lnTo>
                    <a:lnTo>
                      <a:pt x="747" y="1128"/>
                    </a:lnTo>
                    <a:lnTo>
                      <a:pt x="774" y="1118"/>
                    </a:lnTo>
                    <a:lnTo>
                      <a:pt x="801" y="1109"/>
                    </a:lnTo>
                    <a:lnTo>
                      <a:pt x="826" y="1097"/>
                    </a:lnTo>
                    <a:lnTo>
                      <a:pt x="851" y="1084"/>
                    </a:lnTo>
                    <a:lnTo>
                      <a:pt x="874" y="1070"/>
                    </a:lnTo>
                    <a:lnTo>
                      <a:pt x="899" y="1055"/>
                    </a:lnTo>
                    <a:lnTo>
                      <a:pt x="920" y="1039"/>
                    </a:lnTo>
                    <a:lnTo>
                      <a:pt x="943" y="1022"/>
                    </a:lnTo>
                    <a:lnTo>
                      <a:pt x="964" y="1003"/>
                    </a:lnTo>
                    <a:lnTo>
                      <a:pt x="983" y="984"/>
                    </a:lnTo>
                    <a:lnTo>
                      <a:pt x="1002" y="965"/>
                    </a:lnTo>
                    <a:lnTo>
                      <a:pt x="1020" y="944"/>
                    </a:lnTo>
                    <a:lnTo>
                      <a:pt x="1037" y="922"/>
                    </a:lnTo>
                    <a:lnTo>
                      <a:pt x="1054" y="899"/>
                    </a:lnTo>
                    <a:lnTo>
                      <a:pt x="1068" y="876"/>
                    </a:lnTo>
                    <a:lnTo>
                      <a:pt x="1083" y="851"/>
                    </a:lnTo>
                    <a:lnTo>
                      <a:pt x="1095" y="826"/>
                    </a:lnTo>
                    <a:lnTo>
                      <a:pt x="1106" y="802"/>
                    </a:lnTo>
                    <a:lnTo>
                      <a:pt x="1118" y="775"/>
                    </a:lnTo>
                    <a:lnTo>
                      <a:pt x="1125" y="748"/>
                    </a:lnTo>
                    <a:lnTo>
                      <a:pt x="1133" y="721"/>
                    </a:lnTo>
                    <a:lnTo>
                      <a:pt x="1141" y="692"/>
                    </a:lnTo>
                    <a:lnTo>
                      <a:pt x="1144" y="665"/>
                    </a:lnTo>
                    <a:lnTo>
                      <a:pt x="1148" y="637"/>
                    </a:lnTo>
                    <a:lnTo>
                      <a:pt x="1152" y="606"/>
                    </a:lnTo>
                    <a:lnTo>
                      <a:pt x="1152" y="577"/>
                    </a:lnTo>
                    <a:close/>
                    <a:moveTo>
                      <a:pt x="1144" y="577"/>
                    </a:moveTo>
                    <a:lnTo>
                      <a:pt x="1144" y="606"/>
                    </a:lnTo>
                    <a:lnTo>
                      <a:pt x="1143" y="635"/>
                    </a:lnTo>
                    <a:lnTo>
                      <a:pt x="1139" y="663"/>
                    </a:lnTo>
                    <a:lnTo>
                      <a:pt x="1133" y="692"/>
                    </a:lnTo>
                    <a:lnTo>
                      <a:pt x="1127" y="719"/>
                    </a:lnTo>
                    <a:lnTo>
                      <a:pt x="1119" y="746"/>
                    </a:lnTo>
                    <a:lnTo>
                      <a:pt x="1110" y="773"/>
                    </a:lnTo>
                    <a:lnTo>
                      <a:pt x="1100" y="798"/>
                    </a:lnTo>
                    <a:lnTo>
                      <a:pt x="1089" y="823"/>
                    </a:lnTo>
                    <a:lnTo>
                      <a:pt x="1075" y="848"/>
                    </a:lnTo>
                    <a:lnTo>
                      <a:pt x="1062" y="873"/>
                    </a:lnTo>
                    <a:lnTo>
                      <a:pt x="1047" y="896"/>
                    </a:lnTo>
                    <a:lnTo>
                      <a:pt x="1031" y="917"/>
                    </a:lnTo>
                    <a:lnTo>
                      <a:pt x="1014" y="938"/>
                    </a:lnTo>
                    <a:lnTo>
                      <a:pt x="997" y="959"/>
                    </a:lnTo>
                    <a:lnTo>
                      <a:pt x="977" y="978"/>
                    </a:lnTo>
                    <a:lnTo>
                      <a:pt x="958" y="997"/>
                    </a:lnTo>
                    <a:lnTo>
                      <a:pt x="937" y="1016"/>
                    </a:lnTo>
                    <a:lnTo>
                      <a:pt x="916" y="1032"/>
                    </a:lnTo>
                    <a:lnTo>
                      <a:pt x="893" y="1049"/>
                    </a:lnTo>
                    <a:lnTo>
                      <a:pt x="870" y="1062"/>
                    </a:lnTo>
                    <a:lnTo>
                      <a:pt x="847" y="1078"/>
                    </a:lnTo>
                    <a:lnTo>
                      <a:pt x="822" y="1089"/>
                    </a:lnTo>
                    <a:lnTo>
                      <a:pt x="797" y="1101"/>
                    </a:lnTo>
                    <a:lnTo>
                      <a:pt x="772" y="1110"/>
                    </a:lnTo>
                    <a:lnTo>
                      <a:pt x="745" y="1120"/>
                    </a:lnTo>
                    <a:lnTo>
                      <a:pt x="718" y="1128"/>
                    </a:lnTo>
                    <a:lnTo>
                      <a:pt x="689" y="1133"/>
                    </a:lnTo>
                    <a:lnTo>
                      <a:pt x="663" y="1139"/>
                    </a:lnTo>
                    <a:lnTo>
                      <a:pt x="634" y="1143"/>
                    </a:lnTo>
                    <a:lnTo>
                      <a:pt x="605" y="1145"/>
                    </a:lnTo>
                    <a:lnTo>
                      <a:pt x="576" y="1145"/>
                    </a:lnTo>
                    <a:lnTo>
                      <a:pt x="547" y="1145"/>
                    </a:lnTo>
                    <a:lnTo>
                      <a:pt x="517" y="1143"/>
                    </a:lnTo>
                    <a:lnTo>
                      <a:pt x="490" y="1139"/>
                    </a:lnTo>
                    <a:lnTo>
                      <a:pt x="461" y="1133"/>
                    </a:lnTo>
                    <a:lnTo>
                      <a:pt x="434" y="1128"/>
                    </a:lnTo>
                    <a:lnTo>
                      <a:pt x="407" y="1120"/>
                    </a:lnTo>
                    <a:lnTo>
                      <a:pt x="380" y="1110"/>
                    </a:lnTo>
                    <a:lnTo>
                      <a:pt x="353" y="1101"/>
                    </a:lnTo>
                    <a:lnTo>
                      <a:pt x="329" y="1089"/>
                    </a:lnTo>
                    <a:lnTo>
                      <a:pt x="306" y="1078"/>
                    </a:lnTo>
                    <a:lnTo>
                      <a:pt x="281" y="1062"/>
                    </a:lnTo>
                    <a:lnTo>
                      <a:pt x="258" y="1049"/>
                    </a:lnTo>
                    <a:lnTo>
                      <a:pt x="236" y="1032"/>
                    </a:lnTo>
                    <a:lnTo>
                      <a:pt x="213" y="1016"/>
                    </a:lnTo>
                    <a:lnTo>
                      <a:pt x="194" y="997"/>
                    </a:lnTo>
                    <a:lnTo>
                      <a:pt x="173" y="978"/>
                    </a:lnTo>
                    <a:lnTo>
                      <a:pt x="154" y="959"/>
                    </a:lnTo>
                    <a:lnTo>
                      <a:pt x="137" y="938"/>
                    </a:lnTo>
                    <a:lnTo>
                      <a:pt x="119" y="917"/>
                    </a:lnTo>
                    <a:lnTo>
                      <a:pt x="104" y="896"/>
                    </a:lnTo>
                    <a:lnTo>
                      <a:pt x="89" y="873"/>
                    </a:lnTo>
                    <a:lnTo>
                      <a:pt x="75" y="848"/>
                    </a:lnTo>
                    <a:lnTo>
                      <a:pt x="64" y="823"/>
                    </a:lnTo>
                    <a:lnTo>
                      <a:pt x="52" y="798"/>
                    </a:lnTo>
                    <a:lnTo>
                      <a:pt x="41" y="773"/>
                    </a:lnTo>
                    <a:lnTo>
                      <a:pt x="33" y="746"/>
                    </a:lnTo>
                    <a:lnTo>
                      <a:pt x="25" y="719"/>
                    </a:lnTo>
                    <a:lnTo>
                      <a:pt x="19" y="692"/>
                    </a:lnTo>
                    <a:lnTo>
                      <a:pt x="14" y="663"/>
                    </a:lnTo>
                    <a:lnTo>
                      <a:pt x="10" y="635"/>
                    </a:lnTo>
                    <a:lnTo>
                      <a:pt x="8" y="606"/>
                    </a:lnTo>
                    <a:lnTo>
                      <a:pt x="6" y="577"/>
                    </a:lnTo>
                    <a:lnTo>
                      <a:pt x="8" y="548"/>
                    </a:lnTo>
                    <a:lnTo>
                      <a:pt x="10" y="519"/>
                    </a:lnTo>
                    <a:lnTo>
                      <a:pt x="14" y="491"/>
                    </a:lnTo>
                    <a:lnTo>
                      <a:pt x="19" y="462"/>
                    </a:lnTo>
                    <a:lnTo>
                      <a:pt x="25" y="435"/>
                    </a:lnTo>
                    <a:lnTo>
                      <a:pt x="33" y="408"/>
                    </a:lnTo>
                    <a:lnTo>
                      <a:pt x="41" y="381"/>
                    </a:lnTo>
                    <a:lnTo>
                      <a:pt x="52" y="354"/>
                    </a:lnTo>
                    <a:lnTo>
                      <a:pt x="64" y="330"/>
                    </a:lnTo>
                    <a:lnTo>
                      <a:pt x="75" y="307"/>
                    </a:lnTo>
                    <a:lnTo>
                      <a:pt x="89" y="282"/>
                    </a:lnTo>
                    <a:lnTo>
                      <a:pt x="104" y="259"/>
                    </a:lnTo>
                    <a:lnTo>
                      <a:pt x="119" y="236"/>
                    </a:lnTo>
                    <a:lnTo>
                      <a:pt x="137" y="214"/>
                    </a:lnTo>
                    <a:lnTo>
                      <a:pt x="154" y="193"/>
                    </a:lnTo>
                    <a:lnTo>
                      <a:pt x="173" y="174"/>
                    </a:lnTo>
                    <a:lnTo>
                      <a:pt x="194" y="155"/>
                    </a:lnTo>
                    <a:lnTo>
                      <a:pt x="213" y="138"/>
                    </a:lnTo>
                    <a:lnTo>
                      <a:pt x="236" y="120"/>
                    </a:lnTo>
                    <a:lnTo>
                      <a:pt x="258" y="105"/>
                    </a:lnTo>
                    <a:lnTo>
                      <a:pt x="281" y="90"/>
                    </a:lnTo>
                    <a:lnTo>
                      <a:pt x="306" y="76"/>
                    </a:lnTo>
                    <a:lnTo>
                      <a:pt x="329" y="65"/>
                    </a:lnTo>
                    <a:lnTo>
                      <a:pt x="353" y="53"/>
                    </a:lnTo>
                    <a:lnTo>
                      <a:pt x="380" y="42"/>
                    </a:lnTo>
                    <a:lnTo>
                      <a:pt x="407" y="34"/>
                    </a:lnTo>
                    <a:lnTo>
                      <a:pt x="434" y="26"/>
                    </a:lnTo>
                    <a:lnTo>
                      <a:pt x="461" y="19"/>
                    </a:lnTo>
                    <a:lnTo>
                      <a:pt x="490" y="15"/>
                    </a:lnTo>
                    <a:lnTo>
                      <a:pt x="517" y="11"/>
                    </a:lnTo>
                    <a:lnTo>
                      <a:pt x="547" y="9"/>
                    </a:lnTo>
                    <a:lnTo>
                      <a:pt x="576" y="7"/>
                    </a:lnTo>
                    <a:lnTo>
                      <a:pt x="605" y="9"/>
                    </a:lnTo>
                    <a:lnTo>
                      <a:pt x="634" y="11"/>
                    </a:lnTo>
                    <a:lnTo>
                      <a:pt x="663" y="15"/>
                    </a:lnTo>
                    <a:lnTo>
                      <a:pt x="689" y="19"/>
                    </a:lnTo>
                    <a:lnTo>
                      <a:pt x="718" y="26"/>
                    </a:lnTo>
                    <a:lnTo>
                      <a:pt x="745" y="34"/>
                    </a:lnTo>
                    <a:lnTo>
                      <a:pt x="772" y="42"/>
                    </a:lnTo>
                    <a:lnTo>
                      <a:pt x="797" y="53"/>
                    </a:lnTo>
                    <a:lnTo>
                      <a:pt x="822" y="65"/>
                    </a:lnTo>
                    <a:lnTo>
                      <a:pt x="847" y="76"/>
                    </a:lnTo>
                    <a:lnTo>
                      <a:pt x="870" y="90"/>
                    </a:lnTo>
                    <a:lnTo>
                      <a:pt x="893" y="105"/>
                    </a:lnTo>
                    <a:lnTo>
                      <a:pt x="916" y="120"/>
                    </a:lnTo>
                    <a:lnTo>
                      <a:pt x="937" y="138"/>
                    </a:lnTo>
                    <a:lnTo>
                      <a:pt x="958" y="155"/>
                    </a:lnTo>
                    <a:lnTo>
                      <a:pt x="977" y="174"/>
                    </a:lnTo>
                    <a:lnTo>
                      <a:pt x="997" y="193"/>
                    </a:lnTo>
                    <a:lnTo>
                      <a:pt x="1014" y="214"/>
                    </a:lnTo>
                    <a:lnTo>
                      <a:pt x="1031" y="236"/>
                    </a:lnTo>
                    <a:lnTo>
                      <a:pt x="1047" y="259"/>
                    </a:lnTo>
                    <a:lnTo>
                      <a:pt x="1062" y="282"/>
                    </a:lnTo>
                    <a:lnTo>
                      <a:pt x="1075" y="307"/>
                    </a:lnTo>
                    <a:lnTo>
                      <a:pt x="1089" y="330"/>
                    </a:lnTo>
                    <a:lnTo>
                      <a:pt x="1100" y="354"/>
                    </a:lnTo>
                    <a:lnTo>
                      <a:pt x="1110" y="381"/>
                    </a:lnTo>
                    <a:lnTo>
                      <a:pt x="1119" y="408"/>
                    </a:lnTo>
                    <a:lnTo>
                      <a:pt x="1127" y="435"/>
                    </a:lnTo>
                    <a:lnTo>
                      <a:pt x="1133" y="462"/>
                    </a:lnTo>
                    <a:lnTo>
                      <a:pt x="1139" y="491"/>
                    </a:lnTo>
                    <a:lnTo>
                      <a:pt x="1143" y="519"/>
                    </a:lnTo>
                    <a:lnTo>
                      <a:pt x="1144" y="548"/>
                    </a:lnTo>
                    <a:lnTo>
                      <a:pt x="1144" y="577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3" name="Freeform 1311">
                <a:extLst>
                  <a:ext uri="{FF2B5EF4-FFF2-40B4-BE49-F238E27FC236}">
                    <a16:creationId xmlns:a16="http://schemas.microsoft.com/office/drawing/2014/main" id="{D981C69F-036A-4CA8-B33C-D8D5EB57F3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" y="1815"/>
                <a:ext cx="1144" cy="1146"/>
              </a:xfrm>
              <a:custGeom>
                <a:avLst/>
                <a:gdLst>
                  <a:gd name="T0" fmla="*/ 1133 w 1144"/>
                  <a:gd name="T1" fmla="*/ 459 h 1146"/>
                  <a:gd name="T2" fmla="*/ 1089 w 1144"/>
                  <a:gd name="T3" fmla="*/ 325 h 1146"/>
                  <a:gd name="T4" fmla="*/ 1014 w 1144"/>
                  <a:gd name="T5" fmla="*/ 209 h 1146"/>
                  <a:gd name="T6" fmla="*/ 914 w 1144"/>
                  <a:gd name="T7" fmla="*/ 115 h 1146"/>
                  <a:gd name="T8" fmla="*/ 795 w 1144"/>
                  <a:gd name="T9" fmla="*/ 46 h 1146"/>
                  <a:gd name="T10" fmla="*/ 659 w 1144"/>
                  <a:gd name="T11" fmla="*/ 8 h 1146"/>
                  <a:gd name="T12" fmla="*/ 513 w 1144"/>
                  <a:gd name="T13" fmla="*/ 4 h 1146"/>
                  <a:gd name="T14" fmla="*/ 374 w 1144"/>
                  <a:gd name="T15" fmla="*/ 37 h 1146"/>
                  <a:gd name="T16" fmla="*/ 252 w 1144"/>
                  <a:gd name="T17" fmla="*/ 98 h 1146"/>
                  <a:gd name="T18" fmla="*/ 148 w 1144"/>
                  <a:gd name="T19" fmla="*/ 188 h 1146"/>
                  <a:gd name="T20" fmla="*/ 69 w 1144"/>
                  <a:gd name="T21" fmla="*/ 302 h 1146"/>
                  <a:gd name="T22" fmla="*/ 17 w 1144"/>
                  <a:gd name="T23" fmla="*/ 430 h 1146"/>
                  <a:gd name="T24" fmla="*/ 0 w 1144"/>
                  <a:gd name="T25" fmla="*/ 574 h 1146"/>
                  <a:gd name="T26" fmla="*/ 17 w 1144"/>
                  <a:gd name="T27" fmla="*/ 716 h 1146"/>
                  <a:gd name="T28" fmla="*/ 69 w 1144"/>
                  <a:gd name="T29" fmla="*/ 846 h 1146"/>
                  <a:gd name="T30" fmla="*/ 148 w 1144"/>
                  <a:gd name="T31" fmla="*/ 958 h 1146"/>
                  <a:gd name="T32" fmla="*/ 252 w 1144"/>
                  <a:gd name="T33" fmla="*/ 1048 h 1146"/>
                  <a:gd name="T34" fmla="*/ 374 w 1144"/>
                  <a:gd name="T35" fmla="*/ 1111 h 1146"/>
                  <a:gd name="T36" fmla="*/ 513 w 1144"/>
                  <a:gd name="T37" fmla="*/ 1144 h 1146"/>
                  <a:gd name="T38" fmla="*/ 659 w 1144"/>
                  <a:gd name="T39" fmla="*/ 1140 h 1146"/>
                  <a:gd name="T40" fmla="*/ 795 w 1144"/>
                  <a:gd name="T41" fmla="*/ 1102 h 1146"/>
                  <a:gd name="T42" fmla="*/ 914 w 1144"/>
                  <a:gd name="T43" fmla="*/ 1033 h 1146"/>
                  <a:gd name="T44" fmla="*/ 1014 w 1144"/>
                  <a:gd name="T45" fmla="*/ 939 h 1146"/>
                  <a:gd name="T46" fmla="*/ 1089 w 1144"/>
                  <a:gd name="T47" fmla="*/ 822 h 1146"/>
                  <a:gd name="T48" fmla="*/ 1133 w 1144"/>
                  <a:gd name="T49" fmla="*/ 689 h 1146"/>
                  <a:gd name="T50" fmla="*/ 1137 w 1144"/>
                  <a:gd name="T51" fmla="*/ 574 h 1146"/>
                  <a:gd name="T52" fmla="*/ 1119 w 1144"/>
                  <a:gd name="T53" fmla="*/ 714 h 1146"/>
                  <a:gd name="T54" fmla="*/ 1069 w 1144"/>
                  <a:gd name="T55" fmla="*/ 843 h 1146"/>
                  <a:gd name="T56" fmla="*/ 991 w 1144"/>
                  <a:gd name="T57" fmla="*/ 954 h 1146"/>
                  <a:gd name="T58" fmla="*/ 887 w 1144"/>
                  <a:gd name="T59" fmla="*/ 1042 h 1146"/>
                  <a:gd name="T60" fmla="*/ 766 w 1144"/>
                  <a:gd name="T61" fmla="*/ 1106 h 1146"/>
                  <a:gd name="T62" fmla="*/ 630 w 1144"/>
                  <a:gd name="T63" fmla="*/ 1136 h 1146"/>
                  <a:gd name="T64" fmla="*/ 486 w 1144"/>
                  <a:gd name="T65" fmla="*/ 1132 h 1146"/>
                  <a:gd name="T66" fmla="*/ 351 w 1144"/>
                  <a:gd name="T67" fmla="*/ 1094 h 1146"/>
                  <a:gd name="T68" fmla="*/ 234 w 1144"/>
                  <a:gd name="T69" fmla="*/ 1027 h 1146"/>
                  <a:gd name="T70" fmla="*/ 136 w 1144"/>
                  <a:gd name="T71" fmla="*/ 933 h 1146"/>
                  <a:gd name="T72" fmla="*/ 62 w 1144"/>
                  <a:gd name="T73" fmla="*/ 820 h 1146"/>
                  <a:gd name="T74" fmla="*/ 17 w 1144"/>
                  <a:gd name="T75" fmla="*/ 687 h 1146"/>
                  <a:gd name="T76" fmla="*/ 8 w 1144"/>
                  <a:gd name="T77" fmla="*/ 545 h 1146"/>
                  <a:gd name="T78" fmla="*/ 33 w 1144"/>
                  <a:gd name="T79" fmla="*/ 405 h 1146"/>
                  <a:gd name="T80" fmla="*/ 88 w 1144"/>
                  <a:gd name="T81" fmla="*/ 280 h 1146"/>
                  <a:gd name="T82" fmla="*/ 173 w 1144"/>
                  <a:gd name="T83" fmla="*/ 175 h 1146"/>
                  <a:gd name="T84" fmla="*/ 278 w 1144"/>
                  <a:gd name="T85" fmla="*/ 91 h 1146"/>
                  <a:gd name="T86" fmla="*/ 403 w 1144"/>
                  <a:gd name="T87" fmla="*/ 35 h 1146"/>
                  <a:gd name="T88" fmla="*/ 543 w 1144"/>
                  <a:gd name="T89" fmla="*/ 10 h 1146"/>
                  <a:gd name="T90" fmla="*/ 685 w 1144"/>
                  <a:gd name="T91" fmla="*/ 20 h 1146"/>
                  <a:gd name="T92" fmla="*/ 816 w 1144"/>
                  <a:gd name="T93" fmla="*/ 64 h 1146"/>
                  <a:gd name="T94" fmla="*/ 931 w 1144"/>
                  <a:gd name="T95" fmla="*/ 138 h 1146"/>
                  <a:gd name="T96" fmla="*/ 1025 w 1144"/>
                  <a:gd name="T97" fmla="*/ 236 h 1146"/>
                  <a:gd name="T98" fmla="*/ 1092 w 1144"/>
                  <a:gd name="T99" fmla="*/ 353 h 1146"/>
                  <a:gd name="T100" fmla="*/ 1131 w 1144"/>
                  <a:gd name="T101" fmla="*/ 488 h 11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4"/>
                  <a:gd name="T154" fmla="*/ 0 h 1146"/>
                  <a:gd name="T155" fmla="*/ 1144 w 1144"/>
                  <a:gd name="T156" fmla="*/ 1146 h 114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4" h="1146">
                    <a:moveTo>
                      <a:pt x="1144" y="574"/>
                    </a:moveTo>
                    <a:lnTo>
                      <a:pt x="1144" y="543"/>
                    </a:lnTo>
                    <a:lnTo>
                      <a:pt x="1140" y="515"/>
                    </a:lnTo>
                    <a:lnTo>
                      <a:pt x="1139" y="486"/>
                    </a:lnTo>
                    <a:lnTo>
                      <a:pt x="1133" y="459"/>
                    </a:lnTo>
                    <a:lnTo>
                      <a:pt x="1127" y="430"/>
                    </a:lnTo>
                    <a:lnTo>
                      <a:pt x="1119" y="403"/>
                    </a:lnTo>
                    <a:lnTo>
                      <a:pt x="1110" y="376"/>
                    </a:lnTo>
                    <a:lnTo>
                      <a:pt x="1100" y="351"/>
                    </a:lnTo>
                    <a:lnTo>
                      <a:pt x="1089" y="325"/>
                    </a:lnTo>
                    <a:lnTo>
                      <a:pt x="1075" y="302"/>
                    </a:lnTo>
                    <a:lnTo>
                      <a:pt x="1062" y="277"/>
                    </a:lnTo>
                    <a:lnTo>
                      <a:pt x="1046" y="254"/>
                    </a:lnTo>
                    <a:lnTo>
                      <a:pt x="1031" y="231"/>
                    </a:lnTo>
                    <a:lnTo>
                      <a:pt x="1014" y="209"/>
                    </a:lnTo>
                    <a:lnTo>
                      <a:pt x="996" y="188"/>
                    </a:lnTo>
                    <a:lnTo>
                      <a:pt x="977" y="169"/>
                    </a:lnTo>
                    <a:lnTo>
                      <a:pt x="956" y="150"/>
                    </a:lnTo>
                    <a:lnTo>
                      <a:pt x="935" y="133"/>
                    </a:lnTo>
                    <a:lnTo>
                      <a:pt x="914" y="115"/>
                    </a:lnTo>
                    <a:lnTo>
                      <a:pt x="893" y="98"/>
                    </a:lnTo>
                    <a:lnTo>
                      <a:pt x="868" y="85"/>
                    </a:lnTo>
                    <a:lnTo>
                      <a:pt x="845" y="69"/>
                    </a:lnTo>
                    <a:lnTo>
                      <a:pt x="820" y="58"/>
                    </a:lnTo>
                    <a:lnTo>
                      <a:pt x="795" y="46"/>
                    </a:lnTo>
                    <a:lnTo>
                      <a:pt x="768" y="37"/>
                    </a:lnTo>
                    <a:lnTo>
                      <a:pt x="741" y="27"/>
                    </a:lnTo>
                    <a:lnTo>
                      <a:pt x="714" y="20"/>
                    </a:lnTo>
                    <a:lnTo>
                      <a:pt x="687" y="12"/>
                    </a:lnTo>
                    <a:lnTo>
                      <a:pt x="659" y="8"/>
                    </a:lnTo>
                    <a:lnTo>
                      <a:pt x="630" y="4"/>
                    </a:lnTo>
                    <a:lnTo>
                      <a:pt x="601" y="2"/>
                    </a:lnTo>
                    <a:lnTo>
                      <a:pt x="572" y="0"/>
                    </a:lnTo>
                    <a:lnTo>
                      <a:pt x="541" y="2"/>
                    </a:lnTo>
                    <a:lnTo>
                      <a:pt x="513" y="4"/>
                    </a:lnTo>
                    <a:lnTo>
                      <a:pt x="484" y="8"/>
                    </a:lnTo>
                    <a:lnTo>
                      <a:pt x="457" y="12"/>
                    </a:lnTo>
                    <a:lnTo>
                      <a:pt x="428" y="20"/>
                    </a:lnTo>
                    <a:lnTo>
                      <a:pt x="401" y="27"/>
                    </a:lnTo>
                    <a:lnTo>
                      <a:pt x="374" y="37"/>
                    </a:lnTo>
                    <a:lnTo>
                      <a:pt x="349" y="46"/>
                    </a:lnTo>
                    <a:lnTo>
                      <a:pt x="323" y="58"/>
                    </a:lnTo>
                    <a:lnTo>
                      <a:pt x="300" y="69"/>
                    </a:lnTo>
                    <a:lnTo>
                      <a:pt x="275" y="85"/>
                    </a:lnTo>
                    <a:lnTo>
                      <a:pt x="252" y="98"/>
                    </a:lnTo>
                    <a:lnTo>
                      <a:pt x="229" y="115"/>
                    </a:lnTo>
                    <a:lnTo>
                      <a:pt x="207" y="133"/>
                    </a:lnTo>
                    <a:lnTo>
                      <a:pt x="186" y="150"/>
                    </a:lnTo>
                    <a:lnTo>
                      <a:pt x="167" y="169"/>
                    </a:lnTo>
                    <a:lnTo>
                      <a:pt x="148" y="188"/>
                    </a:lnTo>
                    <a:lnTo>
                      <a:pt x="131" y="209"/>
                    </a:lnTo>
                    <a:lnTo>
                      <a:pt x="113" y="231"/>
                    </a:lnTo>
                    <a:lnTo>
                      <a:pt x="96" y="254"/>
                    </a:lnTo>
                    <a:lnTo>
                      <a:pt x="83" y="277"/>
                    </a:lnTo>
                    <a:lnTo>
                      <a:pt x="69" y="302"/>
                    </a:lnTo>
                    <a:lnTo>
                      <a:pt x="56" y="325"/>
                    </a:lnTo>
                    <a:lnTo>
                      <a:pt x="44" y="351"/>
                    </a:lnTo>
                    <a:lnTo>
                      <a:pt x="35" y="376"/>
                    </a:lnTo>
                    <a:lnTo>
                      <a:pt x="25" y="403"/>
                    </a:lnTo>
                    <a:lnTo>
                      <a:pt x="17" y="430"/>
                    </a:lnTo>
                    <a:lnTo>
                      <a:pt x="12" y="459"/>
                    </a:lnTo>
                    <a:lnTo>
                      <a:pt x="6" y="486"/>
                    </a:lnTo>
                    <a:lnTo>
                      <a:pt x="2" y="515"/>
                    </a:lnTo>
                    <a:lnTo>
                      <a:pt x="0" y="543"/>
                    </a:lnTo>
                    <a:lnTo>
                      <a:pt x="0" y="574"/>
                    </a:lnTo>
                    <a:lnTo>
                      <a:pt x="0" y="603"/>
                    </a:lnTo>
                    <a:lnTo>
                      <a:pt x="2" y="632"/>
                    </a:lnTo>
                    <a:lnTo>
                      <a:pt x="6" y="660"/>
                    </a:lnTo>
                    <a:lnTo>
                      <a:pt x="12" y="689"/>
                    </a:lnTo>
                    <a:lnTo>
                      <a:pt x="17" y="716"/>
                    </a:lnTo>
                    <a:lnTo>
                      <a:pt x="25" y="745"/>
                    </a:lnTo>
                    <a:lnTo>
                      <a:pt x="35" y="770"/>
                    </a:lnTo>
                    <a:lnTo>
                      <a:pt x="44" y="797"/>
                    </a:lnTo>
                    <a:lnTo>
                      <a:pt x="56" y="822"/>
                    </a:lnTo>
                    <a:lnTo>
                      <a:pt x="69" y="846"/>
                    </a:lnTo>
                    <a:lnTo>
                      <a:pt x="83" y="871"/>
                    </a:lnTo>
                    <a:lnTo>
                      <a:pt x="96" y="894"/>
                    </a:lnTo>
                    <a:lnTo>
                      <a:pt x="113" y="916"/>
                    </a:lnTo>
                    <a:lnTo>
                      <a:pt x="131" y="939"/>
                    </a:lnTo>
                    <a:lnTo>
                      <a:pt x="148" y="958"/>
                    </a:lnTo>
                    <a:lnTo>
                      <a:pt x="167" y="979"/>
                    </a:lnTo>
                    <a:lnTo>
                      <a:pt x="186" y="998"/>
                    </a:lnTo>
                    <a:lnTo>
                      <a:pt x="207" y="1015"/>
                    </a:lnTo>
                    <a:lnTo>
                      <a:pt x="229" y="1033"/>
                    </a:lnTo>
                    <a:lnTo>
                      <a:pt x="252" y="1048"/>
                    </a:lnTo>
                    <a:lnTo>
                      <a:pt x="275" y="1063"/>
                    </a:lnTo>
                    <a:lnTo>
                      <a:pt x="300" y="1077"/>
                    </a:lnTo>
                    <a:lnTo>
                      <a:pt x="323" y="1090"/>
                    </a:lnTo>
                    <a:lnTo>
                      <a:pt x="349" y="1102"/>
                    </a:lnTo>
                    <a:lnTo>
                      <a:pt x="374" y="1111"/>
                    </a:lnTo>
                    <a:lnTo>
                      <a:pt x="401" y="1121"/>
                    </a:lnTo>
                    <a:lnTo>
                      <a:pt x="428" y="1129"/>
                    </a:lnTo>
                    <a:lnTo>
                      <a:pt x="457" y="1134"/>
                    </a:lnTo>
                    <a:lnTo>
                      <a:pt x="484" y="1140"/>
                    </a:lnTo>
                    <a:lnTo>
                      <a:pt x="513" y="1144"/>
                    </a:lnTo>
                    <a:lnTo>
                      <a:pt x="541" y="1146"/>
                    </a:lnTo>
                    <a:lnTo>
                      <a:pt x="572" y="1146"/>
                    </a:lnTo>
                    <a:lnTo>
                      <a:pt x="601" y="1146"/>
                    </a:lnTo>
                    <a:lnTo>
                      <a:pt x="630" y="1144"/>
                    </a:lnTo>
                    <a:lnTo>
                      <a:pt x="659" y="1140"/>
                    </a:lnTo>
                    <a:lnTo>
                      <a:pt x="687" y="1134"/>
                    </a:lnTo>
                    <a:lnTo>
                      <a:pt x="714" y="1129"/>
                    </a:lnTo>
                    <a:lnTo>
                      <a:pt x="741" y="1121"/>
                    </a:lnTo>
                    <a:lnTo>
                      <a:pt x="768" y="1111"/>
                    </a:lnTo>
                    <a:lnTo>
                      <a:pt x="795" y="1102"/>
                    </a:lnTo>
                    <a:lnTo>
                      <a:pt x="820" y="1090"/>
                    </a:lnTo>
                    <a:lnTo>
                      <a:pt x="845" y="1077"/>
                    </a:lnTo>
                    <a:lnTo>
                      <a:pt x="868" y="1063"/>
                    </a:lnTo>
                    <a:lnTo>
                      <a:pt x="893" y="1048"/>
                    </a:lnTo>
                    <a:lnTo>
                      <a:pt x="914" y="1033"/>
                    </a:lnTo>
                    <a:lnTo>
                      <a:pt x="935" y="1015"/>
                    </a:lnTo>
                    <a:lnTo>
                      <a:pt x="956" y="998"/>
                    </a:lnTo>
                    <a:lnTo>
                      <a:pt x="977" y="979"/>
                    </a:lnTo>
                    <a:lnTo>
                      <a:pt x="996" y="958"/>
                    </a:lnTo>
                    <a:lnTo>
                      <a:pt x="1014" y="939"/>
                    </a:lnTo>
                    <a:lnTo>
                      <a:pt x="1031" y="916"/>
                    </a:lnTo>
                    <a:lnTo>
                      <a:pt x="1046" y="894"/>
                    </a:lnTo>
                    <a:lnTo>
                      <a:pt x="1062" y="871"/>
                    </a:lnTo>
                    <a:lnTo>
                      <a:pt x="1075" y="846"/>
                    </a:lnTo>
                    <a:lnTo>
                      <a:pt x="1089" y="822"/>
                    </a:lnTo>
                    <a:lnTo>
                      <a:pt x="1100" y="797"/>
                    </a:lnTo>
                    <a:lnTo>
                      <a:pt x="1110" y="770"/>
                    </a:lnTo>
                    <a:lnTo>
                      <a:pt x="1119" y="745"/>
                    </a:lnTo>
                    <a:lnTo>
                      <a:pt x="1127" y="716"/>
                    </a:lnTo>
                    <a:lnTo>
                      <a:pt x="1133" y="689"/>
                    </a:lnTo>
                    <a:lnTo>
                      <a:pt x="1139" y="660"/>
                    </a:lnTo>
                    <a:lnTo>
                      <a:pt x="1140" y="632"/>
                    </a:lnTo>
                    <a:lnTo>
                      <a:pt x="1144" y="603"/>
                    </a:lnTo>
                    <a:lnTo>
                      <a:pt x="1144" y="574"/>
                    </a:lnTo>
                    <a:close/>
                    <a:moveTo>
                      <a:pt x="1137" y="574"/>
                    </a:moveTo>
                    <a:lnTo>
                      <a:pt x="1137" y="603"/>
                    </a:lnTo>
                    <a:lnTo>
                      <a:pt x="1135" y="632"/>
                    </a:lnTo>
                    <a:lnTo>
                      <a:pt x="1131" y="660"/>
                    </a:lnTo>
                    <a:lnTo>
                      <a:pt x="1125" y="687"/>
                    </a:lnTo>
                    <a:lnTo>
                      <a:pt x="1119" y="714"/>
                    </a:lnTo>
                    <a:lnTo>
                      <a:pt x="1112" y="741"/>
                    </a:lnTo>
                    <a:lnTo>
                      <a:pt x="1102" y="768"/>
                    </a:lnTo>
                    <a:lnTo>
                      <a:pt x="1092" y="793"/>
                    </a:lnTo>
                    <a:lnTo>
                      <a:pt x="1081" y="820"/>
                    </a:lnTo>
                    <a:lnTo>
                      <a:pt x="1069" y="843"/>
                    </a:lnTo>
                    <a:lnTo>
                      <a:pt x="1056" y="868"/>
                    </a:lnTo>
                    <a:lnTo>
                      <a:pt x="1041" y="891"/>
                    </a:lnTo>
                    <a:lnTo>
                      <a:pt x="1025" y="912"/>
                    </a:lnTo>
                    <a:lnTo>
                      <a:pt x="1008" y="933"/>
                    </a:lnTo>
                    <a:lnTo>
                      <a:pt x="991" y="954"/>
                    </a:lnTo>
                    <a:lnTo>
                      <a:pt x="971" y="973"/>
                    </a:lnTo>
                    <a:lnTo>
                      <a:pt x="952" y="992"/>
                    </a:lnTo>
                    <a:lnTo>
                      <a:pt x="931" y="1010"/>
                    </a:lnTo>
                    <a:lnTo>
                      <a:pt x="910" y="1027"/>
                    </a:lnTo>
                    <a:lnTo>
                      <a:pt x="887" y="1042"/>
                    </a:lnTo>
                    <a:lnTo>
                      <a:pt x="864" y="1058"/>
                    </a:lnTo>
                    <a:lnTo>
                      <a:pt x="841" y="1071"/>
                    </a:lnTo>
                    <a:lnTo>
                      <a:pt x="816" y="1083"/>
                    </a:lnTo>
                    <a:lnTo>
                      <a:pt x="791" y="1094"/>
                    </a:lnTo>
                    <a:lnTo>
                      <a:pt x="766" y="1106"/>
                    </a:lnTo>
                    <a:lnTo>
                      <a:pt x="739" y="1113"/>
                    </a:lnTo>
                    <a:lnTo>
                      <a:pt x="712" y="1121"/>
                    </a:lnTo>
                    <a:lnTo>
                      <a:pt x="685" y="1127"/>
                    </a:lnTo>
                    <a:lnTo>
                      <a:pt x="659" y="1132"/>
                    </a:lnTo>
                    <a:lnTo>
                      <a:pt x="630" y="1136"/>
                    </a:lnTo>
                    <a:lnTo>
                      <a:pt x="601" y="1138"/>
                    </a:lnTo>
                    <a:lnTo>
                      <a:pt x="572" y="1138"/>
                    </a:lnTo>
                    <a:lnTo>
                      <a:pt x="543" y="1138"/>
                    </a:lnTo>
                    <a:lnTo>
                      <a:pt x="515" y="1136"/>
                    </a:lnTo>
                    <a:lnTo>
                      <a:pt x="486" y="1132"/>
                    </a:lnTo>
                    <a:lnTo>
                      <a:pt x="457" y="1127"/>
                    </a:lnTo>
                    <a:lnTo>
                      <a:pt x="430" y="1121"/>
                    </a:lnTo>
                    <a:lnTo>
                      <a:pt x="403" y="1113"/>
                    </a:lnTo>
                    <a:lnTo>
                      <a:pt x="378" y="1106"/>
                    </a:lnTo>
                    <a:lnTo>
                      <a:pt x="351" y="1094"/>
                    </a:lnTo>
                    <a:lnTo>
                      <a:pt x="326" y="1083"/>
                    </a:lnTo>
                    <a:lnTo>
                      <a:pt x="302" y="1071"/>
                    </a:lnTo>
                    <a:lnTo>
                      <a:pt x="278" y="1058"/>
                    </a:lnTo>
                    <a:lnTo>
                      <a:pt x="255" y="1042"/>
                    </a:lnTo>
                    <a:lnTo>
                      <a:pt x="234" y="1027"/>
                    </a:lnTo>
                    <a:lnTo>
                      <a:pt x="213" y="1010"/>
                    </a:lnTo>
                    <a:lnTo>
                      <a:pt x="192" y="992"/>
                    </a:lnTo>
                    <a:lnTo>
                      <a:pt x="173" y="973"/>
                    </a:lnTo>
                    <a:lnTo>
                      <a:pt x="154" y="954"/>
                    </a:lnTo>
                    <a:lnTo>
                      <a:pt x="136" y="933"/>
                    </a:lnTo>
                    <a:lnTo>
                      <a:pt x="119" y="912"/>
                    </a:lnTo>
                    <a:lnTo>
                      <a:pt x="104" y="891"/>
                    </a:lnTo>
                    <a:lnTo>
                      <a:pt x="88" y="868"/>
                    </a:lnTo>
                    <a:lnTo>
                      <a:pt x="75" y="843"/>
                    </a:lnTo>
                    <a:lnTo>
                      <a:pt x="62" y="820"/>
                    </a:lnTo>
                    <a:lnTo>
                      <a:pt x="52" y="793"/>
                    </a:lnTo>
                    <a:lnTo>
                      <a:pt x="40" y="768"/>
                    </a:lnTo>
                    <a:lnTo>
                      <a:pt x="33" y="741"/>
                    </a:lnTo>
                    <a:lnTo>
                      <a:pt x="25" y="714"/>
                    </a:lnTo>
                    <a:lnTo>
                      <a:pt x="17" y="687"/>
                    </a:lnTo>
                    <a:lnTo>
                      <a:pt x="14" y="660"/>
                    </a:lnTo>
                    <a:lnTo>
                      <a:pt x="10" y="632"/>
                    </a:lnTo>
                    <a:lnTo>
                      <a:pt x="8" y="603"/>
                    </a:lnTo>
                    <a:lnTo>
                      <a:pt x="6" y="574"/>
                    </a:lnTo>
                    <a:lnTo>
                      <a:pt x="8" y="545"/>
                    </a:lnTo>
                    <a:lnTo>
                      <a:pt x="10" y="516"/>
                    </a:lnTo>
                    <a:lnTo>
                      <a:pt x="14" y="488"/>
                    </a:lnTo>
                    <a:lnTo>
                      <a:pt x="17" y="459"/>
                    </a:lnTo>
                    <a:lnTo>
                      <a:pt x="25" y="432"/>
                    </a:lnTo>
                    <a:lnTo>
                      <a:pt x="33" y="405"/>
                    </a:lnTo>
                    <a:lnTo>
                      <a:pt x="40" y="380"/>
                    </a:lnTo>
                    <a:lnTo>
                      <a:pt x="52" y="353"/>
                    </a:lnTo>
                    <a:lnTo>
                      <a:pt x="62" y="328"/>
                    </a:lnTo>
                    <a:lnTo>
                      <a:pt x="75" y="304"/>
                    </a:lnTo>
                    <a:lnTo>
                      <a:pt x="88" y="280"/>
                    </a:lnTo>
                    <a:lnTo>
                      <a:pt x="104" y="257"/>
                    </a:lnTo>
                    <a:lnTo>
                      <a:pt x="119" y="236"/>
                    </a:lnTo>
                    <a:lnTo>
                      <a:pt x="136" y="213"/>
                    </a:lnTo>
                    <a:lnTo>
                      <a:pt x="154" y="194"/>
                    </a:lnTo>
                    <a:lnTo>
                      <a:pt x="173" y="175"/>
                    </a:lnTo>
                    <a:lnTo>
                      <a:pt x="192" y="156"/>
                    </a:lnTo>
                    <a:lnTo>
                      <a:pt x="213" y="138"/>
                    </a:lnTo>
                    <a:lnTo>
                      <a:pt x="234" y="121"/>
                    </a:lnTo>
                    <a:lnTo>
                      <a:pt x="255" y="106"/>
                    </a:lnTo>
                    <a:lnTo>
                      <a:pt x="278" y="91"/>
                    </a:lnTo>
                    <a:lnTo>
                      <a:pt x="302" y="77"/>
                    </a:lnTo>
                    <a:lnTo>
                      <a:pt x="326" y="64"/>
                    </a:lnTo>
                    <a:lnTo>
                      <a:pt x="351" y="52"/>
                    </a:lnTo>
                    <a:lnTo>
                      <a:pt x="378" y="43"/>
                    </a:lnTo>
                    <a:lnTo>
                      <a:pt x="403" y="35"/>
                    </a:lnTo>
                    <a:lnTo>
                      <a:pt x="430" y="27"/>
                    </a:lnTo>
                    <a:lnTo>
                      <a:pt x="457" y="20"/>
                    </a:lnTo>
                    <a:lnTo>
                      <a:pt x="486" y="16"/>
                    </a:lnTo>
                    <a:lnTo>
                      <a:pt x="515" y="12"/>
                    </a:lnTo>
                    <a:lnTo>
                      <a:pt x="543" y="10"/>
                    </a:lnTo>
                    <a:lnTo>
                      <a:pt x="572" y="8"/>
                    </a:lnTo>
                    <a:lnTo>
                      <a:pt x="601" y="10"/>
                    </a:lnTo>
                    <a:lnTo>
                      <a:pt x="630" y="12"/>
                    </a:lnTo>
                    <a:lnTo>
                      <a:pt x="659" y="16"/>
                    </a:lnTo>
                    <a:lnTo>
                      <a:pt x="685" y="20"/>
                    </a:lnTo>
                    <a:lnTo>
                      <a:pt x="712" y="27"/>
                    </a:lnTo>
                    <a:lnTo>
                      <a:pt x="739" y="35"/>
                    </a:lnTo>
                    <a:lnTo>
                      <a:pt x="766" y="43"/>
                    </a:lnTo>
                    <a:lnTo>
                      <a:pt x="791" y="52"/>
                    </a:lnTo>
                    <a:lnTo>
                      <a:pt x="816" y="64"/>
                    </a:lnTo>
                    <a:lnTo>
                      <a:pt x="841" y="77"/>
                    </a:lnTo>
                    <a:lnTo>
                      <a:pt x="864" y="91"/>
                    </a:lnTo>
                    <a:lnTo>
                      <a:pt x="887" y="106"/>
                    </a:lnTo>
                    <a:lnTo>
                      <a:pt x="910" y="121"/>
                    </a:lnTo>
                    <a:lnTo>
                      <a:pt x="931" y="138"/>
                    </a:lnTo>
                    <a:lnTo>
                      <a:pt x="952" y="156"/>
                    </a:lnTo>
                    <a:lnTo>
                      <a:pt x="971" y="175"/>
                    </a:lnTo>
                    <a:lnTo>
                      <a:pt x="991" y="194"/>
                    </a:lnTo>
                    <a:lnTo>
                      <a:pt x="1008" y="213"/>
                    </a:lnTo>
                    <a:lnTo>
                      <a:pt x="1025" y="236"/>
                    </a:lnTo>
                    <a:lnTo>
                      <a:pt x="1041" y="257"/>
                    </a:lnTo>
                    <a:lnTo>
                      <a:pt x="1056" y="280"/>
                    </a:lnTo>
                    <a:lnTo>
                      <a:pt x="1069" y="304"/>
                    </a:lnTo>
                    <a:lnTo>
                      <a:pt x="1081" y="328"/>
                    </a:lnTo>
                    <a:lnTo>
                      <a:pt x="1092" y="353"/>
                    </a:lnTo>
                    <a:lnTo>
                      <a:pt x="1102" y="380"/>
                    </a:lnTo>
                    <a:lnTo>
                      <a:pt x="1112" y="405"/>
                    </a:lnTo>
                    <a:lnTo>
                      <a:pt x="1119" y="432"/>
                    </a:lnTo>
                    <a:lnTo>
                      <a:pt x="1125" y="459"/>
                    </a:lnTo>
                    <a:lnTo>
                      <a:pt x="1131" y="488"/>
                    </a:lnTo>
                    <a:lnTo>
                      <a:pt x="1135" y="516"/>
                    </a:lnTo>
                    <a:lnTo>
                      <a:pt x="1137" y="545"/>
                    </a:lnTo>
                    <a:lnTo>
                      <a:pt x="1137" y="574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4" name="Freeform 1312">
                <a:extLst>
                  <a:ext uri="{FF2B5EF4-FFF2-40B4-BE49-F238E27FC236}">
                    <a16:creationId xmlns:a16="http://schemas.microsoft.com/office/drawing/2014/main" id="{EDC9AB26-999E-456D-A99B-0AF1486D0F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6" y="1819"/>
                <a:ext cx="1138" cy="1138"/>
              </a:xfrm>
              <a:custGeom>
                <a:avLst/>
                <a:gdLst>
                  <a:gd name="T0" fmla="*/ 1127 w 1138"/>
                  <a:gd name="T1" fmla="*/ 455 h 1138"/>
                  <a:gd name="T2" fmla="*/ 1083 w 1138"/>
                  <a:gd name="T3" fmla="*/ 323 h 1138"/>
                  <a:gd name="T4" fmla="*/ 1008 w 1138"/>
                  <a:gd name="T5" fmla="*/ 207 h 1138"/>
                  <a:gd name="T6" fmla="*/ 910 w 1138"/>
                  <a:gd name="T7" fmla="*/ 113 h 1138"/>
                  <a:gd name="T8" fmla="*/ 791 w 1138"/>
                  <a:gd name="T9" fmla="*/ 46 h 1138"/>
                  <a:gd name="T10" fmla="*/ 657 w 1138"/>
                  <a:gd name="T11" fmla="*/ 8 h 1138"/>
                  <a:gd name="T12" fmla="*/ 511 w 1138"/>
                  <a:gd name="T13" fmla="*/ 4 h 1138"/>
                  <a:gd name="T14" fmla="*/ 374 w 1138"/>
                  <a:gd name="T15" fmla="*/ 35 h 1138"/>
                  <a:gd name="T16" fmla="*/ 252 w 1138"/>
                  <a:gd name="T17" fmla="*/ 98 h 1138"/>
                  <a:gd name="T18" fmla="*/ 148 w 1138"/>
                  <a:gd name="T19" fmla="*/ 186 h 1138"/>
                  <a:gd name="T20" fmla="*/ 69 w 1138"/>
                  <a:gd name="T21" fmla="*/ 300 h 1138"/>
                  <a:gd name="T22" fmla="*/ 19 w 1138"/>
                  <a:gd name="T23" fmla="*/ 428 h 1138"/>
                  <a:gd name="T24" fmla="*/ 0 w 1138"/>
                  <a:gd name="T25" fmla="*/ 570 h 1138"/>
                  <a:gd name="T26" fmla="*/ 19 w 1138"/>
                  <a:gd name="T27" fmla="*/ 712 h 1138"/>
                  <a:gd name="T28" fmla="*/ 69 w 1138"/>
                  <a:gd name="T29" fmla="*/ 841 h 1138"/>
                  <a:gd name="T30" fmla="*/ 148 w 1138"/>
                  <a:gd name="T31" fmla="*/ 952 h 1138"/>
                  <a:gd name="T32" fmla="*/ 252 w 1138"/>
                  <a:gd name="T33" fmla="*/ 1042 h 1138"/>
                  <a:gd name="T34" fmla="*/ 374 w 1138"/>
                  <a:gd name="T35" fmla="*/ 1103 h 1138"/>
                  <a:gd name="T36" fmla="*/ 511 w 1138"/>
                  <a:gd name="T37" fmla="*/ 1136 h 1138"/>
                  <a:gd name="T38" fmla="*/ 657 w 1138"/>
                  <a:gd name="T39" fmla="*/ 1132 h 1138"/>
                  <a:gd name="T40" fmla="*/ 791 w 1138"/>
                  <a:gd name="T41" fmla="*/ 1094 h 1138"/>
                  <a:gd name="T42" fmla="*/ 910 w 1138"/>
                  <a:gd name="T43" fmla="*/ 1025 h 1138"/>
                  <a:gd name="T44" fmla="*/ 1008 w 1138"/>
                  <a:gd name="T45" fmla="*/ 931 h 1138"/>
                  <a:gd name="T46" fmla="*/ 1083 w 1138"/>
                  <a:gd name="T47" fmla="*/ 816 h 1138"/>
                  <a:gd name="T48" fmla="*/ 1127 w 1138"/>
                  <a:gd name="T49" fmla="*/ 685 h 1138"/>
                  <a:gd name="T50" fmla="*/ 1131 w 1138"/>
                  <a:gd name="T51" fmla="*/ 570 h 1138"/>
                  <a:gd name="T52" fmla="*/ 1113 w 1138"/>
                  <a:gd name="T53" fmla="*/ 710 h 1138"/>
                  <a:gd name="T54" fmla="*/ 1064 w 1138"/>
                  <a:gd name="T55" fmla="*/ 837 h 1138"/>
                  <a:gd name="T56" fmla="*/ 985 w 1138"/>
                  <a:gd name="T57" fmla="*/ 948 h 1138"/>
                  <a:gd name="T58" fmla="*/ 883 w 1138"/>
                  <a:gd name="T59" fmla="*/ 1034 h 1138"/>
                  <a:gd name="T60" fmla="*/ 762 w 1138"/>
                  <a:gd name="T61" fmla="*/ 1098 h 1138"/>
                  <a:gd name="T62" fmla="*/ 628 w 1138"/>
                  <a:gd name="T63" fmla="*/ 1128 h 1138"/>
                  <a:gd name="T64" fmla="*/ 484 w 1138"/>
                  <a:gd name="T65" fmla="*/ 1125 h 1138"/>
                  <a:gd name="T66" fmla="*/ 351 w 1138"/>
                  <a:gd name="T67" fmla="*/ 1086 h 1138"/>
                  <a:gd name="T68" fmla="*/ 234 w 1138"/>
                  <a:gd name="T69" fmla="*/ 1019 h 1138"/>
                  <a:gd name="T70" fmla="*/ 136 w 1138"/>
                  <a:gd name="T71" fmla="*/ 927 h 1138"/>
                  <a:gd name="T72" fmla="*/ 63 w 1138"/>
                  <a:gd name="T73" fmla="*/ 814 h 1138"/>
                  <a:gd name="T74" fmla="*/ 19 w 1138"/>
                  <a:gd name="T75" fmla="*/ 683 h 1138"/>
                  <a:gd name="T76" fmla="*/ 10 w 1138"/>
                  <a:gd name="T77" fmla="*/ 541 h 1138"/>
                  <a:gd name="T78" fmla="*/ 35 w 1138"/>
                  <a:gd name="T79" fmla="*/ 403 h 1138"/>
                  <a:gd name="T80" fmla="*/ 90 w 1138"/>
                  <a:gd name="T81" fmla="*/ 278 h 1138"/>
                  <a:gd name="T82" fmla="*/ 173 w 1138"/>
                  <a:gd name="T83" fmla="*/ 173 h 1138"/>
                  <a:gd name="T84" fmla="*/ 278 w 1138"/>
                  <a:gd name="T85" fmla="*/ 90 h 1138"/>
                  <a:gd name="T86" fmla="*/ 403 w 1138"/>
                  <a:gd name="T87" fmla="*/ 33 h 1138"/>
                  <a:gd name="T88" fmla="*/ 541 w 1138"/>
                  <a:gd name="T89" fmla="*/ 10 h 1138"/>
                  <a:gd name="T90" fmla="*/ 683 w 1138"/>
                  <a:gd name="T91" fmla="*/ 19 h 1138"/>
                  <a:gd name="T92" fmla="*/ 814 w 1138"/>
                  <a:gd name="T93" fmla="*/ 63 h 1138"/>
                  <a:gd name="T94" fmla="*/ 927 w 1138"/>
                  <a:gd name="T95" fmla="*/ 136 h 1138"/>
                  <a:gd name="T96" fmla="*/ 1019 w 1138"/>
                  <a:gd name="T97" fmla="*/ 234 h 1138"/>
                  <a:gd name="T98" fmla="*/ 1087 w 1138"/>
                  <a:gd name="T99" fmla="*/ 351 h 1138"/>
                  <a:gd name="T100" fmla="*/ 1125 w 1138"/>
                  <a:gd name="T101" fmla="*/ 484 h 113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8"/>
                  <a:gd name="T154" fmla="*/ 0 h 1138"/>
                  <a:gd name="T155" fmla="*/ 1138 w 1138"/>
                  <a:gd name="T156" fmla="*/ 1138 h 113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8" h="1138">
                    <a:moveTo>
                      <a:pt x="1138" y="570"/>
                    </a:moveTo>
                    <a:lnTo>
                      <a:pt x="1138" y="541"/>
                    </a:lnTo>
                    <a:lnTo>
                      <a:pt x="1137" y="512"/>
                    </a:lnTo>
                    <a:lnTo>
                      <a:pt x="1133" y="484"/>
                    </a:lnTo>
                    <a:lnTo>
                      <a:pt x="1127" y="455"/>
                    </a:lnTo>
                    <a:lnTo>
                      <a:pt x="1121" y="428"/>
                    </a:lnTo>
                    <a:lnTo>
                      <a:pt x="1113" y="401"/>
                    </a:lnTo>
                    <a:lnTo>
                      <a:pt x="1104" y="374"/>
                    </a:lnTo>
                    <a:lnTo>
                      <a:pt x="1094" y="347"/>
                    </a:lnTo>
                    <a:lnTo>
                      <a:pt x="1083" y="323"/>
                    </a:lnTo>
                    <a:lnTo>
                      <a:pt x="1069" y="300"/>
                    </a:lnTo>
                    <a:lnTo>
                      <a:pt x="1056" y="275"/>
                    </a:lnTo>
                    <a:lnTo>
                      <a:pt x="1041" y="252"/>
                    </a:lnTo>
                    <a:lnTo>
                      <a:pt x="1025" y="229"/>
                    </a:lnTo>
                    <a:lnTo>
                      <a:pt x="1008" y="207"/>
                    </a:lnTo>
                    <a:lnTo>
                      <a:pt x="991" y="186"/>
                    </a:lnTo>
                    <a:lnTo>
                      <a:pt x="971" y="167"/>
                    </a:lnTo>
                    <a:lnTo>
                      <a:pt x="952" y="148"/>
                    </a:lnTo>
                    <a:lnTo>
                      <a:pt x="931" y="131"/>
                    </a:lnTo>
                    <a:lnTo>
                      <a:pt x="910" y="113"/>
                    </a:lnTo>
                    <a:lnTo>
                      <a:pt x="887" y="98"/>
                    </a:lnTo>
                    <a:lnTo>
                      <a:pt x="864" y="83"/>
                    </a:lnTo>
                    <a:lnTo>
                      <a:pt x="841" y="69"/>
                    </a:lnTo>
                    <a:lnTo>
                      <a:pt x="816" y="58"/>
                    </a:lnTo>
                    <a:lnTo>
                      <a:pt x="791" y="46"/>
                    </a:lnTo>
                    <a:lnTo>
                      <a:pt x="766" y="35"/>
                    </a:lnTo>
                    <a:lnTo>
                      <a:pt x="739" y="27"/>
                    </a:lnTo>
                    <a:lnTo>
                      <a:pt x="712" y="19"/>
                    </a:lnTo>
                    <a:lnTo>
                      <a:pt x="683" y="12"/>
                    </a:lnTo>
                    <a:lnTo>
                      <a:pt x="657" y="8"/>
                    </a:lnTo>
                    <a:lnTo>
                      <a:pt x="628" y="4"/>
                    </a:lnTo>
                    <a:lnTo>
                      <a:pt x="599" y="2"/>
                    </a:lnTo>
                    <a:lnTo>
                      <a:pt x="570" y="0"/>
                    </a:lnTo>
                    <a:lnTo>
                      <a:pt x="541" y="2"/>
                    </a:lnTo>
                    <a:lnTo>
                      <a:pt x="511" y="4"/>
                    </a:lnTo>
                    <a:lnTo>
                      <a:pt x="484" y="8"/>
                    </a:lnTo>
                    <a:lnTo>
                      <a:pt x="455" y="12"/>
                    </a:lnTo>
                    <a:lnTo>
                      <a:pt x="428" y="19"/>
                    </a:lnTo>
                    <a:lnTo>
                      <a:pt x="401" y="27"/>
                    </a:lnTo>
                    <a:lnTo>
                      <a:pt x="374" y="35"/>
                    </a:lnTo>
                    <a:lnTo>
                      <a:pt x="347" y="46"/>
                    </a:lnTo>
                    <a:lnTo>
                      <a:pt x="323" y="58"/>
                    </a:lnTo>
                    <a:lnTo>
                      <a:pt x="300" y="69"/>
                    </a:lnTo>
                    <a:lnTo>
                      <a:pt x="275" y="83"/>
                    </a:lnTo>
                    <a:lnTo>
                      <a:pt x="252" y="98"/>
                    </a:lnTo>
                    <a:lnTo>
                      <a:pt x="230" y="113"/>
                    </a:lnTo>
                    <a:lnTo>
                      <a:pt x="207" y="131"/>
                    </a:lnTo>
                    <a:lnTo>
                      <a:pt x="188" y="148"/>
                    </a:lnTo>
                    <a:lnTo>
                      <a:pt x="167" y="167"/>
                    </a:lnTo>
                    <a:lnTo>
                      <a:pt x="148" y="186"/>
                    </a:lnTo>
                    <a:lnTo>
                      <a:pt x="131" y="207"/>
                    </a:lnTo>
                    <a:lnTo>
                      <a:pt x="113" y="229"/>
                    </a:lnTo>
                    <a:lnTo>
                      <a:pt x="98" y="252"/>
                    </a:lnTo>
                    <a:lnTo>
                      <a:pt x="83" y="275"/>
                    </a:lnTo>
                    <a:lnTo>
                      <a:pt x="69" y="300"/>
                    </a:lnTo>
                    <a:lnTo>
                      <a:pt x="58" y="323"/>
                    </a:lnTo>
                    <a:lnTo>
                      <a:pt x="46" y="347"/>
                    </a:lnTo>
                    <a:lnTo>
                      <a:pt x="35" y="374"/>
                    </a:lnTo>
                    <a:lnTo>
                      <a:pt x="27" y="401"/>
                    </a:lnTo>
                    <a:lnTo>
                      <a:pt x="19" y="428"/>
                    </a:lnTo>
                    <a:lnTo>
                      <a:pt x="13" y="455"/>
                    </a:lnTo>
                    <a:lnTo>
                      <a:pt x="8" y="484"/>
                    </a:lnTo>
                    <a:lnTo>
                      <a:pt x="4" y="512"/>
                    </a:lnTo>
                    <a:lnTo>
                      <a:pt x="2" y="541"/>
                    </a:lnTo>
                    <a:lnTo>
                      <a:pt x="0" y="570"/>
                    </a:lnTo>
                    <a:lnTo>
                      <a:pt x="2" y="599"/>
                    </a:lnTo>
                    <a:lnTo>
                      <a:pt x="4" y="628"/>
                    </a:lnTo>
                    <a:lnTo>
                      <a:pt x="8" y="656"/>
                    </a:lnTo>
                    <a:lnTo>
                      <a:pt x="13" y="685"/>
                    </a:lnTo>
                    <a:lnTo>
                      <a:pt x="19" y="712"/>
                    </a:lnTo>
                    <a:lnTo>
                      <a:pt x="27" y="739"/>
                    </a:lnTo>
                    <a:lnTo>
                      <a:pt x="35" y="766"/>
                    </a:lnTo>
                    <a:lnTo>
                      <a:pt x="46" y="791"/>
                    </a:lnTo>
                    <a:lnTo>
                      <a:pt x="58" y="816"/>
                    </a:lnTo>
                    <a:lnTo>
                      <a:pt x="69" y="841"/>
                    </a:lnTo>
                    <a:lnTo>
                      <a:pt x="83" y="866"/>
                    </a:lnTo>
                    <a:lnTo>
                      <a:pt x="98" y="889"/>
                    </a:lnTo>
                    <a:lnTo>
                      <a:pt x="113" y="910"/>
                    </a:lnTo>
                    <a:lnTo>
                      <a:pt x="131" y="931"/>
                    </a:lnTo>
                    <a:lnTo>
                      <a:pt x="148" y="952"/>
                    </a:lnTo>
                    <a:lnTo>
                      <a:pt x="167" y="971"/>
                    </a:lnTo>
                    <a:lnTo>
                      <a:pt x="188" y="990"/>
                    </a:lnTo>
                    <a:lnTo>
                      <a:pt x="207" y="1009"/>
                    </a:lnTo>
                    <a:lnTo>
                      <a:pt x="230" y="1025"/>
                    </a:lnTo>
                    <a:lnTo>
                      <a:pt x="252" y="1042"/>
                    </a:lnTo>
                    <a:lnTo>
                      <a:pt x="275" y="1055"/>
                    </a:lnTo>
                    <a:lnTo>
                      <a:pt x="300" y="1071"/>
                    </a:lnTo>
                    <a:lnTo>
                      <a:pt x="323" y="1082"/>
                    </a:lnTo>
                    <a:lnTo>
                      <a:pt x="347" y="1094"/>
                    </a:lnTo>
                    <a:lnTo>
                      <a:pt x="374" y="1103"/>
                    </a:lnTo>
                    <a:lnTo>
                      <a:pt x="401" y="1113"/>
                    </a:lnTo>
                    <a:lnTo>
                      <a:pt x="428" y="1121"/>
                    </a:lnTo>
                    <a:lnTo>
                      <a:pt x="455" y="1126"/>
                    </a:lnTo>
                    <a:lnTo>
                      <a:pt x="484" y="1132"/>
                    </a:lnTo>
                    <a:lnTo>
                      <a:pt x="511" y="1136"/>
                    </a:lnTo>
                    <a:lnTo>
                      <a:pt x="541" y="1138"/>
                    </a:lnTo>
                    <a:lnTo>
                      <a:pt x="570" y="1138"/>
                    </a:lnTo>
                    <a:lnTo>
                      <a:pt x="599" y="1138"/>
                    </a:lnTo>
                    <a:lnTo>
                      <a:pt x="628" y="1136"/>
                    </a:lnTo>
                    <a:lnTo>
                      <a:pt x="657" y="1132"/>
                    </a:lnTo>
                    <a:lnTo>
                      <a:pt x="683" y="1126"/>
                    </a:lnTo>
                    <a:lnTo>
                      <a:pt x="712" y="1121"/>
                    </a:lnTo>
                    <a:lnTo>
                      <a:pt x="739" y="1113"/>
                    </a:lnTo>
                    <a:lnTo>
                      <a:pt x="766" y="1103"/>
                    </a:lnTo>
                    <a:lnTo>
                      <a:pt x="791" y="1094"/>
                    </a:lnTo>
                    <a:lnTo>
                      <a:pt x="816" y="1082"/>
                    </a:lnTo>
                    <a:lnTo>
                      <a:pt x="841" y="1071"/>
                    </a:lnTo>
                    <a:lnTo>
                      <a:pt x="864" y="1055"/>
                    </a:lnTo>
                    <a:lnTo>
                      <a:pt x="887" y="1042"/>
                    </a:lnTo>
                    <a:lnTo>
                      <a:pt x="910" y="1025"/>
                    </a:lnTo>
                    <a:lnTo>
                      <a:pt x="931" y="1009"/>
                    </a:lnTo>
                    <a:lnTo>
                      <a:pt x="952" y="990"/>
                    </a:lnTo>
                    <a:lnTo>
                      <a:pt x="971" y="971"/>
                    </a:lnTo>
                    <a:lnTo>
                      <a:pt x="991" y="952"/>
                    </a:lnTo>
                    <a:lnTo>
                      <a:pt x="1008" y="931"/>
                    </a:lnTo>
                    <a:lnTo>
                      <a:pt x="1025" y="910"/>
                    </a:lnTo>
                    <a:lnTo>
                      <a:pt x="1041" y="889"/>
                    </a:lnTo>
                    <a:lnTo>
                      <a:pt x="1056" y="866"/>
                    </a:lnTo>
                    <a:lnTo>
                      <a:pt x="1069" y="841"/>
                    </a:lnTo>
                    <a:lnTo>
                      <a:pt x="1083" y="816"/>
                    </a:lnTo>
                    <a:lnTo>
                      <a:pt x="1094" y="791"/>
                    </a:lnTo>
                    <a:lnTo>
                      <a:pt x="1104" y="766"/>
                    </a:lnTo>
                    <a:lnTo>
                      <a:pt x="1113" y="739"/>
                    </a:lnTo>
                    <a:lnTo>
                      <a:pt x="1121" y="712"/>
                    </a:lnTo>
                    <a:lnTo>
                      <a:pt x="1127" y="685"/>
                    </a:lnTo>
                    <a:lnTo>
                      <a:pt x="1133" y="656"/>
                    </a:lnTo>
                    <a:lnTo>
                      <a:pt x="1137" y="628"/>
                    </a:lnTo>
                    <a:lnTo>
                      <a:pt x="1138" y="599"/>
                    </a:lnTo>
                    <a:lnTo>
                      <a:pt x="1138" y="570"/>
                    </a:lnTo>
                    <a:close/>
                    <a:moveTo>
                      <a:pt x="1131" y="570"/>
                    </a:moveTo>
                    <a:lnTo>
                      <a:pt x="1131" y="599"/>
                    </a:lnTo>
                    <a:lnTo>
                      <a:pt x="1129" y="628"/>
                    </a:lnTo>
                    <a:lnTo>
                      <a:pt x="1125" y="654"/>
                    </a:lnTo>
                    <a:lnTo>
                      <a:pt x="1119" y="683"/>
                    </a:lnTo>
                    <a:lnTo>
                      <a:pt x="1113" y="710"/>
                    </a:lnTo>
                    <a:lnTo>
                      <a:pt x="1106" y="737"/>
                    </a:lnTo>
                    <a:lnTo>
                      <a:pt x="1096" y="762"/>
                    </a:lnTo>
                    <a:lnTo>
                      <a:pt x="1087" y="789"/>
                    </a:lnTo>
                    <a:lnTo>
                      <a:pt x="1075" y="814"/>
                    </a:lnTo>
                    <a:lnTo>
                      <a:pt x="1064" y="837"/>
                    </a:lnTo>
                    <a:lnTo>
                      <a:pt x="1050" y="862"/>
                    </a:lnTo>
                    <a:lnTo>
                      <a:pt x="1035" y="883"/>
                    </a:lnTo>
                    <a:lnTo>
                      <a:pt x="1019" y="906"/>
                    </a:lnTo>
                    <a:lnTo>
                      <a:pt x="1002" y="927"/>
                    </a:lnTo>
                    <a:lnTo>
                      <a:pt x="985" y="948"/>
                    </a:lnTo>
                    <a:lnTo>
                      <a:pt x="968" y="967"/>
                    </a:lnTo>
                    <a:lnTo>
                      <a:pt x="946" y="984"/>
                    </a:lnTo>
                    <a:lnTo>
                      <a:pt x="927" y="1004"/>
                    </a:lnTo>
                    <a:lnTo>
                      <a:pt x="906" y="1019"/>
                    </a:lnTo>
                    <a:lnTo>
                      <a:pt x="883" y="1034"/>
                    </a:lnTo>
                    <a:lnTo>
                      <a:pt x="860" y="1050"/>
                    </a:lnTo>
                    <a:lnTo>
                      <a:pt x="837" y="1063"/>
                    </a:lnTo>
                    <a:lnTo>
                      <a:pt x="814" y="1077"/>
                    </a:lnTo>
                    <a:lnTo>
                      <a:pt x="789" y="1086"/>
                    </a:lnTo>
                    <a:lnTo>
                      <a:pt x="762" y="1098"/>
                    </a:lnTo>
                    <a:lnTo>
                      <a:pt x="737" y="1105"/>
                    </a:lnTo>
                    <a:lnTo>
                      <a:pt x="710" y="1113"/>
                    </a:lnTo>
                    <a:lnTo>
                      <a:pt x="683" y="1119"/>
                    </a:lnTo>
                    <a:lnTo>
                      <a:pt x="655" y="1125"/>
                    </a:lnTo>
                    <a:lnTo>
                      <a:pt x="628" y="1128"/>
                    </a:lnTo>
                    <a:lnTo>
                      <a:pt x="599" y="1130"/>
                    </a:lnTo>
                    <a:lnTo>
                      <a:pt x="570" y="1130"/>
                    </a:lnTo>
                    <a:lnTo>
                      <a:pt x="541" y="1130"/>
                    </a:lnTo>
                    <a:lnTo>
                      <a:pt x="513" y="1128"/>
                    </a:lnTo>
                    <a:lnTo>
                      <a:pt x="484" y="1125"/>
                    </a:lnTo>
                    <a:lnTo>
                      <a:pt x="457" y="1119"/>
                    </a:lnTo>
                    <a:lnTo>
                      <a:pt x="430" y="1113"/>
                    </a:lnTo>
                    <a:lnTo>
                      <a:pt x="403" y="1105"/>
                    </a:lnTo>
                    <a:lnTo>
                      <a:pt x="376" y="1098"/>
                    </a:lnTo>
                    <a:lnTo>
                      <a:pt x="351" y="1086"/>
                    </a:lnTo>
                    <a:lnTo>
                      <a:pt x="326" y="1077"/>
                    </a:lnTo>
                    <a:lnTo>
                      <a:pt x="301" y="1063"/>
                    </a:lnTo>
                    <a:lnTo>
                      <a:pt x="278" y="1050"/>
                    </a:lnTo>
                    <a:lnTo>
                      <a:pt x="255" y="1034"/>
                    </a:lnTo>
                    <a:lnTo>
                      <a:pt x="234" y="1019"/>
                    </a:lnTo>
                    <a:lnTo>
                      <a:pt x="213" y="1004"/>
                    </a:lnTo>
                    <a:lnTo>
                      <a:pt x="192" y="984"/>
                    </a:lnTo>
                    <a:lnTo>
                      <a:pt x="173" y="967"/>
                    </a:lnTo>
                    <a:lnTo>
                      <a:pt x="154" y="948"/>
                    </a:lnTo>
                    <a:lnTo>
                      <a:pt x="136" y="927"/>
                    </a:lnTo>
                    <a:lnTo>
                      <a:pt x="119" y="906"/>
                    </a:lnTo>
                    <a:lnTo>
                      <a:pt x="104" y="883"/>
                    </a:lnTo>
                    <a:lnTo>
                      <a:pt x="90" y="862"/>
                    </a:lnTo>
                    <a:lnTo>
                      <a:pt x="77" y="837"/>
                    </a:lnTo>
                    <a:lnTo>
                      <a:pt x="63" y="814"/>
                    </a:lnTo>
                    <a:lnTo>
                      <a:pt x="52" y="789"/>
                    </a:lnTo>
                    <a:lnTo>
                      <a:pt x="42" y="762"/>
                    </a:lnTo>
                    <a:lnTo>
                      <a:pt x="35" y="737"/>
                    </a:lnTo>
                    <a:lnTo>
                      <a:pt x="27" y="710"/>
                    </a:lnTo>
                    <a:lnTo>
                      <a:pt x="19" y="683"/>
                    </a:lnTo>
                    <a:lnTo>
                      <a:pt x="15" y="654"/>
                    </a:lnTo>
                    <a:lnTo>
                      <a:pt x="12" y="628"/>
                    </a:lnTo>
                    <a:lnTo>
                      <a:pt x="10" y="599"/>
                    </a:lnTo>
                    <a:lnTo>
                      <a:pt x="8" y="570"/>
                    </a:lnTo>
                    <a:lnTo>
                      <a:pt x="10" y="541"/>
                    </a:lnTo>
                    <a:lnTo>
                      <a:pt x="12" y="512"/>
                    </a:lnTo>
                    <a:lnTo>
                      <a:pt x="15" y="484"/>
                    </a:lnTo>
                    <a:lnTo>
                      <a:pt x="19" y="457"/>
                    </a:lnTo>
                    <a:lnTo>
                      <a:pt x="27" y="430"/>
                    </a:lnTo>
                    <a:lnTo>
                      <a:pt x="35" y="403"/>
                    </a:lnTo>
                    <a:lnTo>
                      <a:pt x="42" y="376"/>
                    </a:lnTo>
                    <a:lnTo>
                      <a:pt x="52" y="351"/>
                    </a:lnTo>
                    <a:lnTo>
                      <a:pt x="63" y="326"/>
                    </a:lnTo>
                    <a:lnTo>
                      <a:pt x="77" y="301"/>
                    </a:lnTo>
                    <a:lnTo>
                      <a:pt x="90" y="278"/>
                    </a:lnTo>
                    <a:lnTo>
                      <a:pt x="104" y="255"/>
                    </a:lnTo>
                    <a:lnTo>
                      <a:pt x="119" y="234"/>
                    </a:lnTo>
                    <a:lnTo>
                      <a:pt x="136" y="213"/>
                    </a:lnTo>
                    <a:lnTo>
                      <a:pt x="154" y="192"/>
                    </a:lnTo>
                    <a:lnTo>
                      <a:pt x="173" y="173"/>
                    </a:lnTo>
                    <a:lnTo>
                      <a:pt x="192" y="154"/>
                    </a:lnTo>
                    <a:lnTo>
                      <a:pt x="213" y="136"/>
                    </a:lnTo>
                    <a:lnTo>
                      <a:pt x="234" y="119"/>
                    </a:lnTo>
                    <a:lnTo>
                      <a:pt x="255" y="104"/>
                    </a:lnTo>
                    <a:lnTo>
                      <a:pt x="278" y="90"/>
                    </a:lnTo>
                    <a:lnTo>
                      <a:pt x="301" y="77"/>
                    </a:lnTo>
                    <a:lnTo>
                      <a:pt x="326" y="63"/>
                    </a:lnTo>
                    <a:lnTo>
                      <a:pt x="351" y="52"/>
                    </a:lnTo>
                    <a:lnTo>
                      <a:pt x="376" y="42"/>
                    </a:lnTo>
                    <a:lnTo>
                      <a:pt x="403" y="33"/>
                    </a:lnTo>
                    <a:lnTo>
                      <a:pt x="430" y="25"/>
                    </a:lnTo>
                    <a:lnTo>
                      <a:pt x="457" y="19"/>
                    </a:lnTo>
                    <a:lnTo>
                      <a:pt x="484" y="16"/>
                    </a:lnTo>
                    <a:lnTo>
                      <a:pt x="513" y="12"/>
                    </a:lnTo>
                    <a:lnTo>
                      <a:pt x="541" y="10"/>
                    </a:lnTo>
                    <a:lnTo>
                      <a:pt x="570" y="8"/>
                    </a:lnTo>
                    <a:lnTo>
                      <a:pt x="599" y="10"/>
                    </a:lnTo>
                    <a:lnTo>
                      <a:pt x="628" y="12"/>
                    </a:lnTo>
                    <a:lnTo>
                      <a:pt x="655" y="16"/>
                    </a:lnTo>
                    <a:lnTo>
                      <a:pt x="683" y="19"/>
                    </a:lnTo>
                    <a:lnTo>
                      <a:pt x="710" y="25"/>
                    </a:lnTo>
                    <a:lnTo>
                      <a:pt x="737" y="33"/>
                    </a:lnTo>
                    <a:lnTo>
                      <a:pt x="762" y="42"/>
                    </a:lnTo>
                    <a:lnTo>
                      <a:pt x="789" y="52"/>
                    </a:lnTo>
                    <a:lnTo>
                      <a:pt x="814" y="63"/>
                    </a:lnTo>
                    <a:lnTo>
                      <a:pt x="837" y="77"/>
                    </a:lnTo>
                    <a:lnTo>
                      <a:pt x="860" y="90"/>
                    </a:lnTo>
                    <a:lnTo>
                      <a:pt x="883" y="104"/>
                    </a:lnTo>
                    <a:lnTo>
                      <a:pt x="906" y="119"/>
                    </a:lnTo>
                    <a:lnTo>
                      <a:pt x="927" y="136"/>
                    </a:lnTo>
                    <a:lnTo>
                      <a:pt x="946" y="154"/>
                    </a:lnTo>
                    <a:lnTo>
                      <a:pt x="968" y="173"/>
                    </a:lnTo>
                    <a:lnTo>
                      <a:pt x="985" y="192"/>
                    </a:lnTo>
                    <a:lnTo>
                      <a:pt x="1002" y="213"/>
                    </a:lnTo>
                    <a:lnTo>
                      <a:pt x="1019" y="234"/>
                    </a:lnTo>
                    <a:lnTo>
                      <a:pt x="1035" y="255"/>
                    </a:lnTo>
                    <a:lnTo>
                      <a:pt x="1050" y="278"/>
                    </a:lnTo>
                    <a:lnTo>
                      <a:pt x="1064" y="301"/>
                    </a:lnTo>
                    <a:lnTo>
                      <a:pt x="1075" y="326"/>
                    </a:lnTo>
                    <a:lnTo>
                      <a:pt x="1087" y="351"/>
                    </a:lnTo>
                    <a:lnTo>
                      <a:pt x="1096" y="376"/>
                    </a:lnTo>
                    <a:lnTo>
                      <a:pt x="1106" y="403"/>
                    </a:lnTo>
                    <a:lnTo>
                      <a:pt x="1113" y="430"/>
                    </a:lnTo>
                    <a:lnTo>
                      <a:pt x="1119" y="457"/>
                    </a:lnTo>
                    <a:lnTo>
                      <a:pt x="1125" y="484"/>
                    </a:lnTo>
                    <a:lnTo>
                      <a:pt x="1129" y="512"/>
                    </a:lnTo>
                    <a:lnTo>
                      <a:pt x="1131" y="541"/>
                    </a:lnTo>
                    <a:lnTo>
                      <a:pt x="1131" y="57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5" name="Freeform 1313">
                <a:extLst>
                  <a:ext uri="{FF2B5EF4-FFF2-40B4-BE49-F238E27FC236}">
                    <a16:creationId xmlns:a16="http://schemas.microsoft.com/office/drawing/2014/main" id="{EC2932A2-5673-419F-B856-BF5F5FFC53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" y="1823"/>
                <a:ext cx="1131" cy="1130"/>
              </a:xfrm>
              <a:custGeom>
                <a:avLst/>
                <a:gdLst>
                  <a:gd name="T0" fmla="*/ 1119 w 1131"/>
                  <a:gd name="T1" fmla="*/ 451 h 1130"/>
                  <a:gd name="T2" fmla="*/ 1075 w 1131"/>
                  <a:gd name="T3" fmla="*/ 320 h 1130"/>
                  <a:gd name="T4" fmla="*/ 1002 w 1131"/>
                  <a:gd name="T5" fmla="*/ 205 h 1130"/>
                  <a:gd name="T6" fmla="*/ 904 w 1131"/>
                  <a:gd name="T7" fmla="*/ 113 h 1130"/>
                  <a:gd name="T8" fmla="*/ 785 w 1131"/>
                  <a:gd name="T9" fmla="*/ 44 h 1130"/>
                  <a:gd name="T10" fmla="*/ 653 w 1131"/>
                  <a:gd name="T11" fmla="*/ 8 h 1130"/>
                  <a:gd name="T12" fmla="*/ 509 w 1131"/>
                  <a:gd name="T13" fmla="*/ 4 h 1130"/>
                  <a:gd name="T14" fmla="*/ 372 w 1131"/>
                  <a:gd name="T15" fmla="*/ 35 h 1130"/>
                  <a:gd name="T16" fmla="*/ 249 w 1131"/>
                  <a:gd name="T17" fmla="*/ 98 h 1130"/>
                  <a:gd name="T18" fmla="*/ 148 w 1131"/>
                  <a:gd name="T19" fmla="*/ 186 h 1130"/>
                  <a:gd name="T20" fmla="*/ 69 w 1131"/>
                  <a:gd name="T21" fmla="*/ 296 h 1130"/>
                  <a:gd name="T22" fmla="*/ 19 w 1131"/>
                  <a:gd name="T23" fmla="*/ 424 h 1130"/>
                  <a:gd name="T24" fmla="*/ 0 w 1131"/>
                  <a:gd name="T25" fmla="*/ 566 h 1130"/>
                  <a:gd name="T26" fmla="*/ 19 w 1131"/>
                  <a:gd name="T27" fmla="*/ 706 h 1130"/>
                  <a:gd name="T28" fmla="*/ 69 w 1131"/>
                  <a:gd name="T29" fmla="*/ 835 h 1130"/>
                  <a:gd name="T30" fmla="*/ 148 w 1131"/>
                  <a:gd name="T31" fmla="*/ 946 h 1130"/>
                  <a:gd name="T32" fmla="*/ 249 w 1131"/>
                  <a:gd name="T33" fmla="*/ 1034 h 1130"/>
                  <a:gd name="T34" fmla="*/ 372 w 1131"/>
                  <a:gd name="T35" fmla="*/ 1098 h 1130"/>
                  <a:gd name="T36" fmla="*/ 509 w 1131"/>
                  <a:gd name="T37" fmla="*/ 1128 h 1130"/>
                  <a:gd name="T38" fmla="*/ 653 w 1131"/>
                  <a:gd name="T39" fmla="*/ 1124 h 1130"/>
                  <a:gd name="T40" fmla="*/ 785 w 1131"/>
                  <a:gd name="T41" fmla="*/ 1086 h 1130"/>
                  <a:gd name="T42" fmla="*/ 904 w 1131"/>
                  <a:gd name="T43" fmla="*/ 1019 h 1130"/>
                  <a:gd name="T44" fmla="*/ 1002 w 1131"/>
                  <a:gd name="T45" fmla="*/ 925 h 1130"/>
                  <a:gd name="T46" fmla="*/ 1075 w 1131"/>
                  <a:gd name="T47" fmla="*/ 812 h 1130"/>
                  <a:gd name="T48" fmla="*/ 1119 w 1131"/>
                  <a:gd name="T49" fmla="*/ 679 h 1130"/>
                  <a:gd name="T50" fmla="*/ 1123 w 1131"/>
                  <a:gd name="T51" fmla="*/ 566 h 1130"/>
                  <a:gd name="T52" fmla="*/ 1106 w 1131"/>
                  <a:gd name="T53" fmla="*/ 704 h 1130"/>
                  <a:gd name="T54" fmla="*/ 1056 w 1131"/>
                  <a:gd name="T55" fmla="*/ 831 h 1130"/>
                  <a:gd name="T56" fmla="*/ 979 w 1131"/>
                  <a:gd name="T57" fmla="*/ 940 h 1130"/>
                  <a:gd name="T58" fmla="*/ 877 w 1131"/>
                  <a:gd name="T59" fmla="*/ 1028 h 1130"/>
                  <a:gd name="T60" fmla="*/ 758 w 1131"/>
                  <a:gd name="T61" fmla="*/ 1090 h 1130"/>
                  <a:gd name="T62" fmla="*/ 622 w 1131"/>
                  <a:gd name="T63" fmla="*/ 1121 h 1130"/>
                  <a:gd name="T64" fmla="*/ 482 w 1131"/>
                  <a:gd name="T65" fmla="*/ 1117 h 1130"/>
                  <a:gd name="T66" fmla="*/ 349 w 1131"/>
                  <a:gd name="T67" fmla="*/ 1080 h 1130"/>
                  <a:gd name="T68" fmla="*/ 232 w 1131"/>
                  <a:gd name="T69" fmla="*/ 1013 h 1130"/>
                  <a:gd name="T70" fmla="*/ 136 w 1131"/>
                  <a:gd name="T71" fmla="*/ 921 h 1130"/>
                  <a:gd name="T72" fmla="*/ 63 w 1131"/>
                  <a:gd name="T73" fmla="*/ 808 h 1130"/>
                  <a:gd name="T74" fmla="*/ 19 w 1131"/>
                  <a:gd name="T75" fmla="*/ 677 h 1130"/>
                  <a:gd name="T76" fmla="*/ 9 w 1131"/>
                  <a:gd name="T77" fmla="*/ 537 h 1130"/>
                  <a:gd name="T78" fmla="*/ 32 w 1131"/>
                  <a:gd name="T79" fmla="*/ 399 h 1130"/>
                  <a:gd name="T80" fmla="*/ 88 w 1131"/>
                  <a:gd name="T81" fmla="*/ 276 h 1130"/>
                  <a:gd name="T82" fmla="*/ 171 w 1131"/>
                  <a:gd name="T83" fmla="*/ 171 h 1130"/>
                  <a:gd name="T84" fmla="*/ 276 w 1131"/>
                  <a:gd name="T85" fmla="*/ 88 h 1130"/>
                  <a:gd name="T86" fmla="*/ 399 w 1131"/>
                  <a:gd name="T87" fmla="*/ 33 h 1130"/>
                  <a:gd name="T88" fmla="*/ 537 w 1131"/>
                  <a:gd name="T89" fmla="*/ 10 h 1130"/>
                  <a:gd name="T90" fmla="*/ 678 w 1131"/>
                  <a:gd name="T91" fmla="*/ 19 h 1130"/>
                  <a:gd name="T92" fmla="*/ 808 w 1131"/>
                  <a:gd name="T93" fmla="*/ 63 h 1130"/>
                  <a:gd name="T94" fmla="*/ 921 w 1131"/>
                  <a:gd name="T95" fmla="*/ 136 h 1130"/>
                  <a:gd name="T96" fmla="*/ 1013 w 1131"/>
                  <a:gd name="T97" fmla="*/ 232 h 1130"/>
                  <a:gd name="T98" fmla="*/ 1079 w 1131"/>
                  <a:gd name="T99" fmla="*/ 349 h 1130"/>
                  <a:gd name="T100" fmla="*/ 1117 w 1131"/>
                  <a:gd name="T101" fmla="*/ 482 h 113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1"/>
                  <a:gd name="T154" fmla="*/ 0 h 1130"/>
                  <a:gd name="T155" fmla="*/ 1131 w 1131"/>
                  <a:gd name="T156" fmla="*/ 1130 h 113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1" h="1130">
                    <a:moveTo>
                      <a:pt x="1131" y="566"/>
                    </a:moveTo>
                    <a:lnTo>
                      <a:pt x="1131" y="537"/>
                    </a:lnTo>
                    <a:lnTo>
                      <a:pt x="1129" y="508"/>
                    </a:lnTo>
                    <a:lnTo>
                      <a:pt x="1125" y="480"/>
                    </a:lnTo>
                    <a:lnTo>
                      <a:pt x="1119" y="451"/>
                    </a:lnTo>
                    <a:lnTo>
                      <a:pt x="1113" y="424"/>
                    </a:lnTo>
                    <a:lnTo>
                      <a:pt x="1106" y="397"/>
                    </a:lnTo>
                    <a:lnTo>
                      <a:pt x="1096" y="372"/>
                    </a:lnTo>
                    <a:lnTo>
                      <a:pt x="1086" y="345"/>
                    </a:lnTo>
                    <a:lnTo>
                      <a:pt x="1075" y="320"/>
                    </a:lnTo>
                    <a:lnTo>
                      <a:pt x="1063" y="296"/>
                    </a:lnTo>
                    <a:lnTo>
                      <a:pt x="1050" y="272"/>
                    </a:lnTo>
                    <a:lnTo>
                      <a:pt x="1035" y="249"/>
                    </a:lnTo>
                    <a:lnTo>
                      <a:pt x="1019" y="228"/>
                    </a:lnTo>
                    <a:lnTo>
                      <a:pt x="1002" y="205"/>
                    </a:lnTo>
                    <a:lnTo>
                      <a:pt x="985" y="186"/>
                    </a:lnTo>
                    <a:lnTo>
                      <a:pt x="965" y="167"/>
                    </a:lnTo>
                    <a:lnTo>
                      <a:pt x="946" y="148"/>
                    </a:lnTo>
                    <a:lnTo>
                      <a:pt x="925" y="130"/>
                    </a:lnTo>
                    <a:lnTo>
                      <a:pt x="904" y="113"/>
                    </a:lnTo>
                    <a:lnTo>
                      <a:pt x="881" y="98"/>
                    </a:lnTo>
                    <a:lnTo>
                      <a:pt x="858" y="83"/>
                    </a:lnTo>
                    <a:lnTo>
                      <a:pt x="835" y="69"/>
                    </a:lnTo>
                    <a:lnTo>
                      <a:pt x="810" y="56"/>
                    </a:lnTo>
                    <a:lnTo>
                      <a:pt x="785" y="44"/>
                    </a:lnTo>
                    <a:lnTo>
                      <a:pt x="760" y="35"/>
                    </a:lnTo>
                    <a:lnTo>
                      <a:pt x="733" y="27"/>
                    </a:lnTo>
                    <a:lnTo>
                      <a:pt x="706" y="19"/>
                    </a:lnTo>
                    <a:lnTo>
                      <a:pt x="679" y="12"/>
                    </a:lnTo>
                    <a:lnTo>
                      <a:pt x="653" y="8"/>
                    </a:lnTo>
                    <a:lnTo>
                      <a:pt x="624" y="4"/>
                    </a:lnTo>
                    <a:lnTo>
                      <a:pt x="595" y="2"/>
                    </a:lnTo>
                    <a:lnTo>
                      <a:pt x="566" y="0"/>
                    </a:lnTo>
                    <a:lnTo>
                      <a:pt x="537" y="2"/>
                    </a:lnTo>
                    <a:lnTo>
                      <a:pt x="509" y="4"/>
                    </a:lnTo>
                    <a:lnTo>
                      <a:pt x="480" y="8"/>
                    </a:lnTo>
                    <a:lnTo>
                      <a:pt x="451" y="12"/>
                    </a:lnTo>
                    <a:lnTo>
                      <a:pt x="424" y="19"/>
                    </a:lnTo>
                    <a:lnTo>
                      <a:pt x="397" y="27"/>
                    </a:lnTo>
                    <a:lnTo>
                      <a:pt x="372" y="35"/>
                    </a:lnTo>
                    <a:lnTo>
                      <a:pt x="345" y="44"/>
                    </a:lnTo>
                    <a:lnTo>
                      <a:pt x="320" y="56"/>
                    </a:lnTo>
                    <a:lnTo>
                      <a:pt x="296" y="69"/>
                    </a:lnTo>
                    <a:lnTo>
                      <a:pt x="272" y="83"/>
                    </a:lnTo>
                    <a:lnTo>
                      <a:pt x="249" y="98"/>
                    </a:lnTo>
                    <a:lnTo>
                      <a:pt x="228" y="113"/>
                    </a:lnTo>
                    <a:lnTo>
                      <a:pt x="207" y="130"/>
                    </a:lnTo>
                    <a:lnTo>
                      <a:pt x="186" y="148"/>
                    </a:lnTo>
                    <a:lnTo>
                      <a:pt x="167" y="167"/>
                    </a:lnTo>
                    <a:lnTo>
                      <a:pt x="148" y="186"/>
                    </a:lnTo>
                    <a:lnTo>
                      <a:pt x="130" y="205"/>
                    </a:lnTo>
                    <a:lnTo>
                      <a:pt x="113" y="228"/>
                    </a:lnTo>
                    <a:lnTo>
                      <a:pt x="98" y="249"/>
                    </a:lnTo>
                    <a:lnTo>
                      <a:pt x="82" y="272"/>
                    </a:lnTo>
                    <a:lnTo>
                      <a:pt x="69" y="296"/>
                    </a:lnTo>
                    <a:lnTo>
                      <a:pt x="56" y="320"/>
                    </a:lnTo>
                    <a:lnTo>
                      <a:pt x="46" y="345"/>
                    </a:lnTo>
                    <a:lnTo>
                      <a:pt x="34" y="372"/>
                    </a:lnTo>
                    <a:lnTo>
                      <a:pt x="27" y="397"/>
                    </a:lnTo>
                    <a:lnTo>
                      <a:pt x="19" y="424"/>
                    </a:lnTo>
                    <a:lnTo>
                      <a:pt x="11" y="451"/>
                    </a:lnTo>
                    <a:lnTo>
                      <a:pt x="8" y="480"/>
                    </a:lnTo>
                    <a:lnTo>
                      <a:pt x="4" y="508"/>
                    </a:lnTo>
                    <a:lnTo>
                      <a:pt x="2" y="537"/>
                    </a:lnTo>
                    <a:lnTo>
                      <a:pt x="0" y="566"/>
                    </a:lnTo>
                    <a:lnTo>
                      <a:pt x="2" y="595"/>
                    </a:lnTo>
                    <a:lnTo>
                      <a:pt x="4" y="624"/>
                    </a:lnTo>
                    <a:lnTo>
                      <a:pt x="8" y="652"/>
                    </a:lnTo>
                    <a:lnTo>
                      <a:pt x="11" y="679"/>
                    </a:lnTo>
                    <a:lnTo>
                      <a:pt x="19" y="706"/>
                    </a:lnTo>
                    <a:lnTo>
                      <a:pt x="27" y="733"/>
                    </a:lnTo>
                    <a:lnTo>
                      <a:pt x="34" y="760"/>
                    </a:lnTo>
                    <a:lnTo>
                      <a:pt x="46" y="785"/>
                    </a:lnTo>
                    <a:lnTo>
                      <a:pt x="56" y="812"/>
                    </a:lnTo>
                    <a:lnTo>
                      <a:pt x="69" y="835"/>
                    </a:lnTo>
                    <a:lnTo>
                      <a:pt x="82" y="860"/>
                    </a:lnTo>
                    <a:lnTo>
                      <a:pt x="98" y="883"/>
                    </a:lnTo>
                    <a:lnTo>
                      <a:pt x="113" y="904"/>
                    </a:lnTo>
                    <a:lnTo>
                      <a:pt x="130" y="925"/>
                    </a:lnTo>
                    <a:lnTo>
                      <a:pt x="148" y="946"/>
                    </a:lnTo>
                    <a:lnTo>
                      <a:pt x="167" y="965"/>
                    </a:lnTo>
                    <a:lnTo>
                      <a:pt x="186" y="984"/>
                    </a:lnTo>
                    <a:lnTo>
                      <a:pt x="207" y="1002"/>
                    </a:lnTo>
                    <a:lnTo>
                      <a:pt x="228" y="1019"/>
                    </a:lnTo>
                    <a:lnTo>
                      <a:pt x="249" y="1034"/>
                    </a:lnTo>
                    <a:lnTo>
                      <a:pt x="272" y="1050"/>
                    </a:lnTo>
                    <a:lnTo>
                      <a:pt x="296" y="1063"/>
                    </a:lnTo>
                    <a:lnTo>
                      <a:pt x="320" y="1075"/>
                    </a:lnTo>
                    <a:lnTo>
                      <a:pt x="345" y="1086"/>
                    </a:lnTo>
                    <a:lnTo>
                      <a:pt x="372" y="1098"/>
                    </a:lnTo>
                    <a:lnTo>
                      <a:pt x="397" y="1105"/>
                    </a:lnTo>
                    <a:lnTo>
                      <a:pt x="424" y="1113"/>
                    </a:lnTo>
                    <a:lnTo>
                      <a:pt x="451" y="1119"/>
                    </a:lnTo>
                    <a:lnTo>
                      <a:pt x="480" y="1124"/>
                    </a:lnTo>
                    <a:lnTo>
                      <a:pt x="509" y="1128"/>
                    </a:lnTo>
                    <a:lnTo>
                      <a:pt x="537" y="1130"/>
                    </a:lnTo>
                    <a:lnTo>
                      <a:pt x="566" y="1130"/>
                    </a:lnTo>
                    <a:lnTo>
                      <a:pt x="595" y="1130"/>
                    </a:lnTo>
                    <a:lnTo>
                      <a:pt x="624" y="1128"/>
                    </a:lnTo>
                    <a:lnTo>
                      <a:pt x="653" y="1124"/>
                    </a:lnTo>
                    <a:lnTo>
                      <a:pt x="679" y="1119"/>
                    </a:lnTo>
                    <a:lnTo>
                      <a:pt x="706" y="1113"/>
                    </a:lnTo>
                    <a:lnTo>
                      <a:pt x="733" y="1105"/>
                    </a:lnTo>
                    <a:lnTo>
                      <a:pt x="760" y="1098"/>
                    </a:lnTo>
                    <a:lnTo>
                      <a:pt x="785" y="1086"/>
                    </a:lnTo>
                    <a:lnTo>
                      <a:pt x="810" y="1075"/>
                    </a:lnTo>
                    <a:lnTo>
                      <a:pt x="835" y="1063"/>
                    </a:lnTo>
                    <a:lnTo>
                      <a:pt x="858" y="1050"/>
                    </a:lnTo>
                    <a:lnTo>
                      <a:pt x="881" y="1034"/>
                    </a:lnTo>
                    <a:lnTo>
                      <a:pt x="904" y="1019"/>
                    </a:lnTo>
                    <a:lnTo>
                      <a:pt x="925" y="1002"/>
                    </a:lnTo>
                    <a:lnTo>
                      <a:pt x="946" y="984"/>
                    </a:lnTo>
                    <a:lnTo>
                      <a:pt x="965" y="965"/>
                    </a:lnTo>
                    <a:lnTo>
                      <a:pt x="985" y="946"/>
                    </a:lnTo>
                    <a:lnTo>
                      <a:pt x="1002" y="925"/>
                    </a:lnTo>
                    <a:lnTo>
                      <a:pt x="1019" y="904"/>
                    </a:lnTo>
                    <a:lnTo>
                      <a:pt x="1035" y="883"/>
                    </a:lnTo>
                    <a:lnTo>
                      <a:pt x="1050" y="860"/>
                    </a:lnTo>
                    <a:lnTo>
                      <a:pt x="1063" y="835"/>
                    </a:lnTo>
                    <a:lnTo>
                      <a:pt x="1075" y="812"/>
                    </a:lnTo>
                    <a:lnTo>
                      <a:pt x="1086" y="785"/>
                    </a:lnTo>
                    <a:lnTo>
                      <a:pt x="1096" y="760"/>
                    </a:lnTo>
                    <a:lnTo>
                      <a:pt x="1106" y="733"/>
                    </a:lnTo>
                    <a:lnTo>
                      <a:pt x="1113" y="706"/>
                    </a:lnTo>
                    <a:lnTo>
                      <a:pt x="1119" y="679"/>
                    </a:lnTo>
                    <a:lnTo>
                      <a:pt x="1125" y="652"/>
                    </a:lnTo>
                    <a:lnTo>
                      <a:pt x="1129" y="624"/>
                    </a:lnTo>
                    <a:lnTo>
                      <a:pt x="1131" y="595"/>
                    </a:lnTo>
                    <a:lnTo>
                      <a:pt x="1131" y="566"/>
                    </a:lnTo>
                    <a:close/>
                    <a:moveTo>
                      <a:pt x="1123" y="566"/>
                    </a:moveTo>
                    <a:lnTo>
                      <a:pt x="1123" y="595"/>
                    </a:lnTo>
                    <a:lnTo>
                      <a:pt x="1121" y="624"/>
                    </a:lnTo>
                    <a:lnTo>
                      <a:pt x="1117" y="650"/>
                    </a:lnTo>
                    <a:lnTo>
                      <a:pt x="1111" y="677"/>
                    </a:lnTo>
                    <a:lnTo>
                      <a:pt x="1106" y="704"/>
                    </a:lnTo>
                    <a:lnTo>
                      <a:pt x="1098" y="731"/>
                    </a:lnTo>
                    <a:lnTo>
                      <a:pt x="1090" y="758"/>
                    </a:lnTo>
                    <a:lnTo>
                      <a:pt x="1079" y="783"/>
                    </a:lnTo>
                    <a:lnTo>
                      <a:pt x="1069" y="808"/>
                    </a:lnTo>
                    <a:lnTo>
                      <a:pt x="1056" y="831"/>
                    </a:lnTo>
                    <a:lnTo>
                      <a:pt x="1042" y="856"/>
                    </a:lnTo>
                    <a:lnTo>
                      <a:pt x="1029" y="877"/>
                    </a:lnTo>
                    <a:lnTo>
                      <a:pt x="1013" y="900"/>
                    </a:lnTo>
                    <a:lnTo>
                      <a:pt x="996" y="921"/>
                    </a:lnTo>
                    <a:lnTo>
                      <a:pt x="979" y="940"/>
                    </a:lnTo>
                    <a:lnTo>
                      <a:pt x="960" y="959"/>
                    </a:lnTo>
                    <a:lnTo>
                      <a:pt x="941" y="979"/>
                    </a:lnTo>
                    <a:lnTo>
                      <a:pt x="921" y="996"/>
                    </a:lnTo>
                    <a:lnTo>
                      <a:pt x="900" y="1013"/>
                    </a:lnTo>
                    <a:lnTo>
                      <a:pt x="877" y="1028"/>
                    </a:lnTo>
                    <a:lnTo>
                      <a:pt x="854" y="1042"/>
                    </a:lnTo>
                    <a:lnTo>
                      <a:pt x="831" y="1055"/>
                    </a:lnTo>
                    <a:lnTo>
                      <a:pt x="808" y="1069"/>
                    </a:lnTo>
                    <a:lnTo>
                      <a:pt x="783" y="1080"/>
                    </a:lnTo>
                    <a:lnTo>
                      <a:pt x="758" y="1090"/>
                    </a:lnTo>
                    <a:lnTo>
                      <a:pt x="731" y="1098"/>
                    </a:lnTo>
                    <a:lnTo>
                      <a:pt x="704" y="1105"/>
                    </a:lnTo>
                    <a:lnTo>
                      <a:pt x="678" y="1113"/>
                    </a:lnTo>
                    <a:lnTo>
                      <a:pt x="651" y="1117"/>
                    </a:lnTo>
                    <a:lnTo>
                      <a:pt x="622" y="1121"/>
                    </a:lnTo>
                    <a:lnTo>
                      <a:pt x="595" y="1122"/>
                    </a:lnTo>
                    <a:lnTo>
                      <a:pt x="566" y="1124"/>
                    </a:lnTo>
                    <a:lnTo>
                      <a:pt x="537" y="1122"/>
                    </a:lnTo>
                    <a:lnTo>
                      <a:pt x="509" y="1121"/>
                    </a:lnTo>
                    <a:lnTo>
                      <a:pt x="482" y="1117"/>
                    </a:lnTo>
                    <a:lnTo>
                      <a:pt x="453" y="1113"/>
                    </a:lnTo>
                    <a:lnTo>
                      <a:pt x="426" y="1105"/>
                    </a:lnTo>
                    <a:lnTo>
                      <a:pt x="399" y="1098"/>
                    </a:lnTo>
                    <a:lnTo>
                      <a:pt x="374" y="1090"/>
                    </a:lnTo>
                    <a:lnTo>
                      <a:pt x="349" y="1080"/>
                    </a:lnTo>
                    <a:lnTo>
                      <a:pt x="324" y="1069"/>
                    </a:lnTo>
                    <a:lnTo>
                      <a:pt x="299" y="1055"/>
                    </a:lnTo>
                    <a:lnTo>
                      <a:pt x="276" y="1042"/>
                    </a:lnTo>
                    <a:lnTo>
                      <a:pt x="253" y="1028"/>
                    </a:lnTo>
                    <a:lnTo>
                      <a:pt x="232" y="1013"/>
                    </a:lnTo>
                    <a:lnTo>
                      <a:pt x="211" y="996"/>
                    </a:lnTo>
                    <a:lnTo>
                      <a:pt x="190" y="979"/>
                    </a:lnTo>
                    <a:lnTo>
                      <a:pt x="171" y="959"/>
                    </a:lnTo>
                    <a:lnTo>
                      <a:pt x="153" y="940"/>
                    </a:lnTo>
                    <a:lnTo>
                      <a:pt x="136" y="921"/>
                    </a:lnTo>
                    <a:lnTo>
                      <a:pt x="119" y="900"/>
                    </a:lnTo>
                    <a:lnTo>
                      <a:pt x="104" y="877"/>
                    </a:lnTo>
                    <a:lnTo>
                      <a:pt x="88" y="856"/>
                    </a:lnTo>
                    <a:lnTo>
                      <a:pt x="75" y="831"/>
                    </a:lnTo>
                    <a:lnTo>
                      <a:pt x="63" y="808"/>
                    </a:lnTo>
                    <a:lnTo>
                      <a:pt x="52" y="783"/>
                    </a:lnTo>
                    <a:lnTo>
                      <a:pt x="42" y="758"/>
                    </a:lnTo>
                    <a:lnTo>
                      <a:pt x="32" y="731"/>
                    </a:lnTo>
                    <a:lnTo>
                      <a:pt x="25" y="704"/>
                    </a:lnTo>
                    <a:lnTo>
                      <a:pt x="19" y="677"/>
                    </a:lnTo>
                    <a:lnTo>
                      <a:pt x="15" y="650"/>
                    </a:lnTo>
                    <a:lnTo>
                      <a:pt x="11" y="624"/>
                    </a:lnTo>
                    <a:lnTo>
                      <a:pt x="9" y="595"/>
                    </a:lnTo>
                    <a:lnTo>
                      <a:pt x="8" y="566"/>
                    </a:lnTo>
                    <a:lnTo>
                      <a:pt x="9" y="537"/>
                    </a:lnTo>
                    <a:lnTo>
                      <a:pt x="11" y="508"/>
                    </a:lnTo>
                    <a:lnTo>
                      <a:pt x="15" y="482"/>
                    </a:lnTo>
                    <a:lnTo>
                      <a:pt x="19" y="453"/>
                    </a:lnTo>
                    <a:lnTo>
                      <a:pt x="25" y="426"/>
                    </a:lnTo>
                    <a:lnTo>
                      <a:pt x="32" y="399"/>
                    </a:lnTo>
                    <a:lnTo>
                      <a:pt x="42" y="374"/>
                    </a:lnTo>
                    <a:lnTo>
                      <a:pt x="52" y="349"/>
                    </a:lnTo>
                    <a:lnTo>
                      <a:pt x="63" y="324"/>
                    </a:lnTo>
                    <a:lnTo>
                      <a:pt x="75" y="299"/>
                    </a:lnTo>
                    <a:lnTo>
                      <a:pt x="88" y="276"/>
                    </a:lnTo>
                    <a:lnTo>
                      <a:pt x="104" y="253"/>
                    </a:lnTo>
                    <a:lnTo>
                      <a:pt x="119" y="232"/>
                    </a:lnTo>
                    <a:lnTo>
                      <a:pt x="136" y="211"/>
                    </a:lnTo>
                    <a:lnTo>
                      <a:pt x="153" y="190"/>
                    </a:lnTo>
                    <a:lnTo>
                      <a:pt x="171" y="171"/>
                    </a:lnTo>
                    <a:lnTo>
                      <a:pt x="190" y="154"/>
                    </a:lnTo>
                    <a:lnTo>
                      <a:pt x="211" y="136"/>
                    </a:lnTo>
                    <a:lnTo>
                      <a:pt x="232" y="119"/>
                    </a:lnTo>
                    <a:lnTo>
                      <a:pt x="253" y="104"/>
                    </a:lnTo>
                    <a:lnTo>
                      <a:pt x="276" y="88"/>
                    </a:lnTo>
                    <a:lnTo>
                      <a:pt x="299" y="75"/>
                    </a:lnTo>
                    <a:lnTo>
                      <a:pt x="324" y="63"/>
                    </a:lnTo>
                    <a:lnTo>
                      <a:pt x="349" y="52"/>
                    </a:lnTo>
                    <a:lnTo>
                      <a:pt x="374" y="42"/>
                    </a:lnTo>
                    <a:lnTo>
                      <a:pt x="399" y="33"/>
                    </a:lnTo>
                    <a:lnTo>
                      <a:pt x="426" y="25"/>
                    </a:lnTo>
                    <a:lnTo>
                      <a:pt x="453" y="19"/>
                    </a:lnTo>
                    <a:lnTo>
                      <a:pt x="482" y="15"/>
                    </a:lnTo>
                    <a:lnTo>
                      <a:pt x="509" y="12"/>
                    </a:lnTo>
                    <a:lnTo>
                      <a:pt x="537" y="10"/>
                    </a:lnTo>
                    <a:lnTo>
                      <a:pt x="566" y="8"/>
                    </a:lnTo>
                    <a:lnTo>
                      <a:pt x="595" y="10"/>
                    </a:lnTo>
                    <a:lnTo>
                      <a:pt x="622" y="12"/>
                    </a:lnTo>
                    <a:lnTo>
                      <a:pt x="651" y="15"/>
                    </a:lnTo>
                    <a:lnTo>
                      <a:pt x="678" y="19"/>
                    </a:lnTo>
                    <a:lnTo>
                      <a:pt x="704" y="25"/>
                    </a:lnTo>
                    <a:lnTo>
                      <a:pt x="731" y="33"/>
                    </a:lnTo>
                    <a:lnTo>
                      <a:pt x="758" y="42"/>
                    </a:lnTo>
                    <a:lnTo>
                      <a:pt x="783" y="52"/>
                    </a:lnTo>
                    <a:lnTo>
                      <a:pt x="808" y="63"/>
                    </a:lnTo>
                    <a:lnTo>
                      <a:pt x="831" y="75"/>
                    </a:lnTo>
                    <a:lnTo>
                      <a:pt x="854" y="88"/>
                    </a:lnTo>
                    <a:lnTo>
                      <a:pt x="877" y="104"/>
                    </a:lnTo>
                    <a:lnTo>
                      <a:pt x="900" y="119"/>
                    </a:lnTo>
                    <a:lnTo>
                      <a:pt x="921" y="136"/>
                    </a:lnTo>
                    <a:lnTo>
                      <a:pt x="941" y="154"/>
                    </a:lnTo>
                    <a:lnTo>
                      <a:pt x="960" y="171"/>
                    </a:lnTo>
                    <a:lnTo>
                      <a:pt x="979" y="190"/>
                    </a:lnTo>
                    <a:lnTo>
                      <a:pt x="996" y="211"/>
                    </a:lnTo>
                    <a:lnTo>
                      <a:pt x="1013" y="232"/>
                    </a:lnTo>
                    <a:lnTo>
                      <a:pt x="1029" y="253"/>
                    </a:lnTo>
                    <a:lnTo>
                      <a:pt x="1042" y="276"/>
                    </a:lnTo>
                    <a:lnTo>
                      <a:pt x="1056" y="299"/>
                    </a:lnTo>
                    <a:lnTo>
                      <a:pt x="1069" y="324"/>
                    </a:lnTo>
                    <a:lnTo>
                      <a:pt x="1079" y="349"/>
                    </a:lnTo>
                    <a:lnTo>
                      <a:pt x="1090" y="374"/>
                    </a:lnTo>
                    <a:lnTo>
                      <a:pt x="1098" y="399"/>
                    </a:lnTo>
                    <a:lnTo>
                      <a:pt x="1106" y="426"/>
                    </a:lnTo>
                    <a:lnTo>
                      <a:pt x="1111" y="453"/>
                    </a:lnTo>
                    <a:lnTo>
                      <a:pt x="1117" y="482"/>
                    </a:lnTo>
                    <a:lnTo>
                      <a:pt x="1121" y="508"/>
                    </a:lnTo>
                    <a:lnTo>
                      <a:pt x="1123" y="537"/>
                    </a:lnTo>
                    <a:lnTo>
                      <a:pt x="1123" y="566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6" name="Freeform 1314">
                <a:extLst>
                  <a:ext uri="{FF2B5EF4-FFF2-40B4-BE49-F238E27FC236}">
                    <a16:creationId xmlns:a16="http://schemas.microsoft.com/office/drawing/2014/main" id="{5CECB6D1-A595-45A0-B699-A773F1E83D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" y="1827"/>
                <a:ext cx="1123" cy="1122"/>
              </a:xfrm>
              <a:custGeom>
                <a:avLst/>
                <a:gdLst>
                  <a:gd name="T0" fmla="*/ 1111 w 1123"/>
                  <a:gd name="T1" fmla="*/ 449 h 1122"/>
                  <a:gd name="T2" fmla="*/ 1067 w 1123"/>
                  <a:gd name="T3" fmla="*/ 318 h 1122"/>
                  <a:gd name="T4" fmla="*/ 994 w 1123"/>
                  <a:gd name="T5" fmla="*/ 205 h 1122"/>
                  <a:gd name="T6" fmla="*/ 898 w 1123"/>
                  <a:gd name="T7" fmla="*/ 111 h 1122"/>
                  <a:gd name="T8" fmla="*/ 781 w 1123"/>
                  <a:gd name="T9" fmla="*/ 44 h 1122"/>
                  <a:gd name="T10" fmla="*/ 647 w 1123"/>
                  <a:gd name="T11" fmla="*/ 8 h 1122"/>
                  <a:gd name="T12" fmla="*/ 505 w 1123"/>
                  <a:gd name="T13" fmla="*/ 4 h 1122"/>
                  <a:gd name="T14" fmla="*/ 368 w 1123"/>
                  <a:gd name="T15" fmla="*/ 34 h 1122"/>
                  <a:gd name="T16" fmla="*/ 247 w 1123"/>
                  <a:gd name="T17" fmla="*/ 96 h 1122"/>
                  <a:gd name="T18" fmla="*/ 146 w 1123"/>
                  <a:gd name="T19" fmla="*/ 184 h 1122"/>
                  <a:gd name="T20" fmla="*/ 69 w 1123"/>
                  <a:gd name="T21" fmla="*/ 293 h 1122"/>
                  <a:gd name="T22" fmla="*/ 19 w 1123"/>
                  <a:gd name="T23" fmla="*/ 422 h 1122"/>
                  <a:gd name="T24" fmla="*/ 0 w 1123"/>
                  <a:gd name="T25" fmla="*/ 562 h 1122"/>
                  <a:gd name="T26" fmla="*/ 19 w 1123"/>
                  <a:gd name="T27" fmla="*/ 702 h 1122"/>
                  <a:gd name="T28" fmla="*/ 69 w 1123"/>
                  <a:gd name="T29" fmla="*/ 829 h 1122"/>
                  <a:gd name="T30" fmla="*/ 146 w 1123"/>
                  <a:gd name="T31" fmla="*/ 940 h 1122"/>
                  <a:gd name="T32" fmla="*/ 247 w 1123"/>
                  <a:gd name="T33" fmla="*/ 1026 h 1122"/>
                  <a:gd name="T34" fmla="*/ 368 w 1123"/>
                  <a:gd name="T35" fmla="*/ 1090 h 1122"/>
                  <a:gd name="T36" fmla="*/ 505 w 1123"/>
                  <a:gd name="T37" fmla="*/ 1120 h 1122"/>
                  <a:gd name="T38" fmla="*/ 647 w 1123"/>
                  <a:gd name="T39" fmla="*/ 1117 h 1122"/>
                  <a:gd name="T40" fmla="*/ 781 w 1123"/>
                  <a:gd name="T41" fmla="*/ 1078 h 1122"/>
                  <a:gd name="T42" fmla="*/ 898 w 1123"/>
                  <a:gd name="T43" fmla="*/ 1011 h 1122"/>
                  <a:gd name="T44" fmla="*/ 994 w 1123"/>
                  <a:gd name="T45" fmla="*/ 919 h 1122"/>
                  <a:gd name="T46" fmla="*/ 1067 w 1123"/>
                  <a:gd name="T47" fmla="*/ 806 h 1122"/>
                  <a:gd name="T48" fmla="*/ 1111 w 1123"/>
                  <a:gd name="T49" fmla="*/ 675 h 1122"/>
                  <a:gd name="T50" fmla="*/ 1115 w 1123"/>
                  <a:gd name="T51" fmla="*/ 562 h 1122"/>
                  <a:gd name="T52" fmla="*/ 1098 w 1123"/>
                  <a:gd name="T53" fmla="*/ 700 h 1122"/>
                  <a:gd name="T54" fmla="*/ 1048 w 1123"/>
                  <a:gd name="T55" fmla="*/ 825 h 1122"/>
                  <a:gd name="T56" fmla="*/ 971 w 1123"/>
                  <a:gd name="T57" fmla="*/ 934 h 1122"/>
                  <a:gd name="T58" fmla="*/ 871 w 1123"/>
                  <a:gd name="T59" fmla="*/ 1021 h 1122"/>
                  <a:gd name="T60" fmla="*/ 752 w 1123"/>
                  <a:gd name="T61" fmla="*/ 1082 h 1122"/>
                  <a:gd name="T62" fmla="*/ 618 w 1123"/>
                  <a:gd name="T63" fmla="*/ 1113 h 1122"/>
                  <a:gd name="T64" fmla="*/ 478 w 1123"/>
                  <a:gd name="T65" fmla="*/ 1109 h 1122"/>
                  <a:gd name="T66" fmla="*/ 345 w 1123"/>
                  <a:gd name="T67" fmla="*/ 1072 h 1122"/>
                  <a:gd name="T68" fmla="*/ 230 w 1123"/>
                  <a:gd name="T69" fmla="*/ 1005 h 1122"/>
                  <a:gd name="T70" fmla="*/ 134 w 1123"/>
                  <a:gd name="T71" fmla="*/ 913 h 1122"/>
                  <a:gd name="T72" fmla="*/ 63 w 1123"/>
                  <a:gd name="T73" fmla="*/ 802 h 1122"/>
                  <a:gd name="T74" fmla="*/ 19 w 1123"/>
                  <a:gd name="T75" fmla="*/ 673 h 1122"/>
                  <a:gd name="T76" fmla="*/ 9 w 1123"/>
                  <a:gd name="T77" fmla="*/ 533 h 1122"/>
                  <a:gd name="T78" fmla="*/ 32 w 1123"/>
                  <a:gd name="T79" fmla="*/ 397 h 1122"/>
                  <a:gd name="T80" fmla="*/ 88 w 1123"/>
                  <a:gd name="T81" fmla="*/ 274 h 1122"/>
                  <a:gd name="T82" fmla="*/ 171 w 1123"/>
                  <a:gd name="T83" fmla="*/ 171 h 1122"/>
                  <a:gd name="T84" fmla="*/ 274 w 1123"/>
                  <a:gd name="T85" fmla="*/ 88 h 1122"/>
                  <a:gd name="T86" fmla="*/ 397 w 1123"/>
                  <a:gd name="T87" fmla="*/ 32 h 1122"/>
                  <a:gd name="T88" fmla="*/ 533 w 1123"/>
                  <a:gd name="T89" fmla="*/ 8 h 1122"/>
                  <a:gd name="T90" fmla="*/ 674 w 1123"/>
                  <a:gd name="T91" fmla="*/ 19 h 1122"/>
                  <a:gd name="T92" fmla="*/ 802 w 1123"/>
                  <a:gd name="T93" fmla="*/ 63 h 1122"/>
                  <a:gd name="T94" fmla="*/ 914 w 1123"/>
                  <a:gd name="T95" fmla="*/ 134 h 1122"/>
                  <a:gd name="T96" fmla="*/ 1006 w 1123"/>
                  <a:gd name="T97" fmla="*/ 230 h 1122"/>
                  <a:gd name="T98" fmla="*/ 1073 w 1123"/>
                  <a:gd name="T99" fmla="*/ 345 h 1122"/>
                  <a:gd name="T100" fmla="*/ 1109 w 1123"/>
                  <a:gd name="T101" fmla="*/ 478 h 11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23"/>
                  <a:gd name="T154" fmla="*/ 0 h 1122"/>
                  <a:gd name="T155" fmla="*/ 1123 w 1123"/>
                  <a:gd name="T156" fmla="*/ 1122 h 112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23" h="1122">
                    <a:moveTo>
                      <a:pt x="1123" y="562"/>
                    </a:moveTo>
                    <a:lnTo>
                      <a:pt x="1123" y="533"/>
                    </a:lnTo>
                    <a:lnTo>
                      <a:pt x="1121" y="504"/>
                    </a:lnTo>
                    <a:lnTo>
                      <a:pt x="1117" y="476"/>
                    </a:lnTo>
                    <a:lnTo>
                      <a:pt x="1111" y="449"/>
                    </a:lnTo>
                    <a:lnTo>
                      <a:pt x="1105" y="422"/>
                    </a:lnTo>
                    <a:lnTo>
                      <a:pt x="1098" y="395"/>
                    </a:lnTo>
                    <a:lnTo>
                      <a:pt x="1088" y="368"/>
                    </a:lnTo>
                    <a:lnTo>
                      <a:pt x="1079" y="343"/>
                    </a:lnTo>
                    <a:lnTo>
                      <a:pt x="1067" y="318"/>
                    </a:lnTo>
                    <a:lnTo>
                      <a:pt x="1056" y="293"/>
                    </a:lnTo>
                    <a:lnTo>
                      <a:pt x="1042" y="270"/>
                    </a:lnTo>
                    <a:lnTo>
                      <a:pt x="1027" y="247"/>
                    </a:lnTo>
                    <a:lnTo>
                      <a:pt x="1011" y="226"/>
                    </a:lnTo>
                    <a:lnTo>
                      <a:pt x="994" y="205"/>
                    </a:lnTo>
                    <a:lnTo>
                      <a:pt x="977" y="184"/>
                    </a:lnTo>
                    <a:lnTo>
                      <a:pt x="960" y="165"/>
                    </a:lnTo>
                    <a:lnTo>
                      <a:pt x="938" y="146"/>
                    </a:lnTo>
                    <a:lnTo>
                      <a:pt x="919" y="128"/>
                    </a:lnTo>
                    <a:lnTo>
                      <a:pt x="898" y="111"/>
                    </a:lnTo>
                    <a:lnTo>
                      <a:pt x="875" y="96"/>
                    </a:lnTo>
                    <a:lnTo>
                      <a:pt x="852" y="82"/>
                    </a:lnTo>
                    <a:lnTo>
                      <a:pt x="829" y="69"/>
                    </a:lnTo>
                    <a:lnTo>
                      <a:pt x="806" y="55"/>
                    </a:lnTo>
                    <a:lnTo>
                      <a:pt x="781" y="44"/>
                    </a:lnTo>
                    <a:lnTo>
                      <a:pt x="754" y="34"/>
                    </a:lnTo>
                    <a:lnTo>
                      <a:pt x="729" y="25"/>
                    </a:lnTo>
                    <a:lnTo>
                      <a:pt x="702" y="17"/>
                    </a:lnTo>
                    <a:lnTo>
                      <a:pt x="675" y="11"/>
                    </a:lnTo>
                    <a:lnTo>
                      <a:pt x="647" y="8"/>
                    </a:lnTo>
                    <a:lnTo>
                      <a:pt x="620" y="4"/>
                    </a:lnTo>
                    <a:lnTo>
                      <a:pt x="591" y="2"/>
                    </a:lnTo>
                    <a:lnTo>
                      <a:pt x="562" y="0"/>
                    </a:lnTo>
                    <a:lnTo>
                      <a:pt x="533" y="2"/>
                    </a:lnTo>
                    <a:lnTo>
                      <a:pt x="505" y="4"/>
                    </a:lnTo>
                    <a:lnTo>
                      <a:pt x="476" y="8"/>
                    </a:lnTo>
                    <a:lnTo>
                      <a:pt x="449" y="11"/>
                    </a:lnTo>
                    <a:lnTo>
                      <a:pt x="422" y="17"/>
                    </a:lnTo>
                    <a:lnTo>
                      <a:pt x="395" y="25"/>
                    </a:lnTo>
                    <a:lnTo>
                      <a:pt x="368" y="34"/>
                    </a:lnTo>
                    <a:lnTo>
                      <a:pt x="343" y="44"/>
                    </a:lnTo>
                    <a:lnTo>
                      <a:pt x="318" y="55"/>
                    </a:lnTo>
                    <a:lnTo>
                      <a:pt x="293" y="69"/>
                    </a:lnTo>
                    <a:lnTo>
                      <a:pt x="270" y="82"/>
                    </a:lnTo>
                    <a:lnTo>
                      <a:pt x="247" y="96"/>
                    </a:lnTo>
                    <a:lnTo>
                      <a:pt x="226" y="111"/>
                    </a:lnTo>
                    <a:lnTo>
                      <a:pt x="205" y="128"/>
                    </a:lnTo>
                    <a:lnTo>
                      <a:pt x="184" y="146"/>
                    </a:lnTo>
                    <a:lnTo>
                      <a:pt x="165" y="165"/>
                    </a:lnTo>
                    <a:lnTo>
                      <a:pt x="146" y="184"/>
                    </a:lnTo>
                    <a:lnTo>
                      <a:pt x="128" y="205"/>
                    </a:lnTo>
                    <a:lnTo>
                      <a:pt x="111" y="226"/>
                    </a:lnTo>
                    <a:lnTo>
                      <a:pt x="96" y="247"/>
                    </a:lnTo>
                    <a:lnTo>
                      <a:pt x="82" y="270"/>
                    </a:lnTo>
                    <a:lnTo>
                      <a:pt x="69" y="293"/>
                    </a:lnTo>
                    <a:lnTo>
                      <a:pt x="55" y="318"/>
                    </a:lnTo>
                    <a:lnTo>
                      <a:pt x="44" y="343"/>
                    </a:lnTo>
                    <a:lnTo>
                      <a:pt x="34" y="368"/>
                    </a:lnTo>
                    <a:lnTo>
                      <a:pt x="27" y="395"/>
                    </a:lnTo>
                    <a:lnTo>
                      <a:pt x="19" y="422"/>
                    </a:lnTo>
                    <a:lnTo>
                      <a:pt x="11" y="449"/>
                    </a:lnTo>
                    <a:lnTo>
                      <a:pt x="7" y="476"/>
                    </a:lnTo>
                    <a:lnTo>
                      <a:pt x="4" y="504"/>
                    </a:lnTo>
                    <a:lnTo>
                      <a:pt x="2" y="533"/>
                    </a:lnTo>
                    <a:lnTo>
                      <a:pt x="0" y="562"/>
                    </a:lnTo>
                    <a:lnTo>
                      <a:pt x="2" y="591"/>
                    </a:lnTo>
                    <a:lnTo>
                      <a:pt x="4" y="620"/>
                    </a:lnTo>
                    <a:lnTo>
                      <a:pt x="7" y="646"/>
                    </a:lnTo>
                    <a:lnTo>
                      <a:pt x="11" y="675"/>
                    </a:lnTo>
                    <a:lnTo>
                      <a:pt x="19" y="702"/>
                    </a:lnTo>
                    <a:lnTo>
                      <a:pt x="27" y="729"/>
                    </a:lnTo>
                    <a:lnTo>
                      <a:pt x="34" y="754"/>
                    </a:lnTo>
                    <a:lnTo>
                      <a:pt x="44" y="781"/>
                    </a:lnTo>
                    <a:lnTo>
                      <a:pt x="55" y="806"/>
                    </a:lnTo>
                    <a:lnTo>
                      <a:pt x="69" y="829"/>
                    </a:lnTo>
                    <a:lnTo>
                      <a:pt x="82" y="854"/>
                    </a:lnTo>
                    <a:lnTo>
                      <a:pt x="96" y="875"/>
                    </a:lnTo>
                    <a:lnTo>
                      <a:pt x="111" y="898"/>
                    </a:lnTo>
                    <a:lnTo>
                      <a:pt x="128" y="919"/>
                    </a:lnTo>
                    <a:lnTo>
                      <a:pt x="146" y="940"/>
                    </a:lnTo>
                    <a:lnTo>
                      <a:pt x="165" y="959"/>
                    </a:lnTo>
                    <a:lnTo>
                      <a:pt x="184" y="976"/>
                    </a:lnTo>
                    <a:lnTo>
                      <a:pt x="205" y="996"/>
                    </a:lnTo>
                    <a:lnTo>
                      <a:pt x="226" y="1011"/>
                    </a:lnTo>
                    <a:lnTo>
                      <a:pt x="247" y="1026"/>
                    </a:lnTo>
                    <a:lnTo>
                      <a:pt x="270" y="1042"/>
                    </a:lnTo>
                    <a:lnTo>
                      <a:pt x="293" y="1055"/>
                    </a:lnTo>
                    <a:lnTo>
                      <a:pt x="318" y="1069"/>
                    </a:lnTo>
                    <a:lnTo>
                      <a:pt x="343" y="1078"/>
                    </a:lnTo>
                    <a:lnTo>
                      <a:pt x="368" y="1090"/>
                    </a:lnTo>
                    <a:lnTo>
                      <a:pt x="395" y="1097"/>
                    </a:lnTo>
                    <a:lnTo>
                      <a:pt x="422" y="1105"/>
                    </a:lnTo>
                    <a:lnTo>
                      <a:pt x="449" y="1111"/>
                    </a:lnTo>
                    <a:lnTo>
                      <a:pt x="476" y="1117"/>
                    </a:lnTo>
                    <a:lnTo>
                      <a:pt x="505" y="1120"/>
                    </a:lnTo>
                    <a:lnTo>
                      <a:pt x="533" y="1122"/>
                    </a:lnTo>
                    <a:lnTo>
                      <a:pt x="562" y="1122"/>
                    </a:lnTo>
                    <a:lnTo>
                      <a:pt x="591" y="1122"/>
                    </a:lnTo>
                    <a:lnTo>
                      <a:pt x="620" y="1120"/>
                    </a:lnTo>
                    <a:lnTo>
                      <a:pt x="647" y="1117"/>
                    </a:lnTo>
                    <a:lnTo>
                      <a:pt x="675" y="1111"/>
                    </a:lnTo>
                    <a:lnTo>
                      <a:pt x="702" y="1105"/>
                    </a:lnTo>
                    <a:lnTo>
                      <a:pt x="729" y="1097"/>
                    </a:lnTo>
                    <a:lnTo>
                      <a:pt x="754" y="1090"/>
                    </a:lnTo>
                    <a:lnTo>
                      <a:pt x="781" y="1078"/>
                    </a:lnTo>
                    <a:lnTo>
                      <a:pt x="806" y="1069"/>
                    </a:lnTo>
                    <a:lnTo>
                      <a:pt x="829" y="1055"/>
                    </a:lnTo>
                    <a:lnTo>
                      <a:pt x="852" y="1042"/>
                    </a:lnTo>
                    <a:lnTo>
                      <a:pt x="875" y="1026"/>
                    </a:lnTo>
                    <a:lnTo>
                      <a:pt x="898" y="1011"/>
                    </a:lnTo>
                    <a:lnTo>
                      <a:pt x="919" y="996"/>
                    </a:lnTo>
                    <a:lnTo>
                      <a:pt x="938" y="976"/>
                    </a:lnTo>
                    <a:lnTo>
                      <a:pt x="960" y="959"/>
                    </a:lnTo>
                    <a:lnTo>
                      <a:pt x="977" y="940"/>
                    </a:lnTo>
                    <a:lnTo>
                      <a:pt x="994" y="919"/>
                    </a:lnTo>
                    <a:lnTo>
                      <a:pt x="1011" y="898"/>
                    </a:lnTo>
                    <a:lnTo>
                      <a:pt x="1027" y="875"/>
                    </a:lnTo>
                    <a:lnTo>
                      <a:pt x="1042" y="854"/>
                    </a:lnTo>
                    <a:lnTo>
                      <a:pt x="1056" y="829"/>
                    </a:lnTo>
                    <a:lnTo>
                      <a:pt x="1067" y="806"/>
                    </a:lnTo>
                    <a:lnTo>
                      <a:pt x="1079" y="781"/>
                    </a:lnTo>
                    <a:lnTo>
                      <a:pt x="1088" y="754"/>
                    </a:lnTo>
                    <a:lnTo>
                      <a:pt x="1098" y="729"/>
                    </a:lnTo>
                    <a:lnTo>
                      <a:pt x="1105" y="702"/>
                    </a:lnTo>
                    <a:lnTo>
                      <a:pt x="1111" y="675"/>
                    </a:lnTo>
                    <a:lnTo>
                      <a:pt x="1117" y="646"/>
                    </a:lnTo>
                    <a:lnTo>
                      <a:pt x="1121" y="620"/>
                    </a:lnTo>
                    <a:lnTo>
                      <a:pt x="1123" y="591"/>
                    </a:lnTo>
                    <a:lnTo>
                      <a:pt x="1123" y="562"/>
                    </a:lnTo>
                    <a:close/>
                    <a:moveTo>
                      <a:pt x="1115" y="562"/>
                    </a:moveTo>
                    <a:lnTo>
                      <a:pt x="1115" y="591"/>
                    </a:lnTo>
                    <a:lnTo>
                      <a:pt x="1113" y="618"/>
                    </a:lnTo>
                    <a:lnTo>
                      <a:pt x="1109" y="646"/>
                    </a:lnTo>
                    <a:lnTo>
                      <a:pt x="1104" y="673"/>
                    </a:lnTo>
                    <a:lnTo>
                      <a:pt x="1098" y="700"/>
                    </a:lnTo>
                    <a:lnTo>
                      <a:pt x="1090" y="727"/>
                    </a:lnTo>
                    <a:lnTo>
                      <a:pt x="1082" y="752"/>
                    </a:lnTo>
                    <a:lnTo>
                      <a:pt x="1073" y="777"/>
                    </a:lnTo>
                    <a:lnTo>
                      <a:pt x="1061" y="802"/>
                    </a:lnTo>
                    <a:lnTo>
                      <a:pt x="1048" y="825"/>
                    </a:lnTo>
                    <a:lnTo>
                      <a:pt x="1036" y="850"/>
                    </a:lnTo>
                    <a:lnTo>
                      <a:pt x="1021" y="871"/>
                    </a:lnTo>
                    <a:lnTo>
                      <a:pt x="1006" y="894"/>
                    </a:lnTo>
                    <a:lnTo>
                      <a:pt x="988" y="913"/>
                    </a:lnTo>
                    <a:lnTo>
                      <a:pt x="971" y="934"/>
                    </a:lnTo>
                    <a:lnTo>
                      <a:pt x="954" y="953"/>
                    </a:lnTo>
                    <a:lnTo>
                      <a:pt x="935" y="973"/>
                    </a:lnTo>
                    <a:lnTo>
                      <a:pt x="914" y="990"/>
                    </a:lnTo>
                    <a:lnTo>
                      <a:pt x="892" y="1005"/>
                    </a:lnTo>
                    <a:lnTo>
                      <a:pt x="871" y="1021"/>
                    </a:lnTo>
                    <a:lnTo>
                      <a:pt x="848" y="1036"/>
                    </a:lnTo>
                    <a:lnTo>
                      <a:pt x="825" y="1049"/>
                    </a:lnTo>
                    <a:lnTo>
                      <a:pt x="802" y="1061"/>
                    </a:lnTo>
                    <a:lnTo>
                      <a:pt x="777" y="1072"/>
                    </a:lnTo>
                    <a:lnTo>
                      <a:pt x="752" y="1082"/>
                    </a:lnTo>
                    <a:lnTo>
                      <a:pt x="727" y="1092"/>
                    </a:lnTo>
                    <a:lnTo>
                      <a:pt x="700" y="1097"/>
                    </a:lnTo>
                    <a:lnTo>
                      <a:pt x="674" y="1105"/>
                    </a:lnTo>
                    <a:lnTo>
                      <a:pt x="647" y="1109"/>
                    </a:lnTo>
                    <a:lnTo>
                      <a:pt x="618" y="1113"/>
                    </a:lnTo>
                    <a:lnTo>
                      <a:pt x="591" y="1115"/>
                    </a:lnTo>
                    <a:lnTo>
                      <a:pt x="562" y="1117"/>
                    </a:lnTo>
                    <a:lnTo>
                      <a:pt x="533" y="1115"/>
                    </a:lnTo>
                    <a:lnTo>
                      <a:pt x="505" y="1113"/>
                    </a:lnTo>
                    <a:lnTo>
                      <a:pt x="478" y="1109"/>
                    </a:lnTo>
                    <a:lnTo>
                      <a:pt x="451" y="1105"/>
                    </a:lnTo>
                    <a:lnTo>
                      <a:pt x="424" y="1097"/>
                    </a:lnTo>
                    <a:lnTo>
                      <a:pt x="397" y="1092"/>
                    </a:lnTo>
                    <a:lnTo>
                      <a:pt x="372" y="1082"/>
                    </a:lnTo>
                    <a:lnTo>
                      <a:pt x="345" y="1072"/>
                    </a:lnTo>
                    <a:lnTo>
                      <a:pt x="322" y="1061"/>
                    </a:lnTo>
                    <a:lnTo>
                      <a:pt x="297" y="1049"/>
                    </a:lnTo>
                    <a:lnTo>
                      <a:pt x="274" y="1036"/>
                    </a:lnTo>
                    <a:lnTo>
                      <a:pt x="251" y="1021"/>
                    </a:lnTo>
                    <a:lnTo>
                      <a:pt x="230" y="1005"/>
                    </a:lnTo>
                    <a:lnTo>
                      <a:pt x="209" y="990"/>
                    </a:lnTo>
                    <a:lnTo>
                      <a:pt x="190" y="973"/>
                    </a:lnTo>
                    <a:lnTo>
                      <a:pt x="171" y="953"/>
                    </a:lnTo>
                    <a:lnTo>
                      <a:pt x="151" y="934"/>
                    </a:lnTo>
                    <a:lnTo>
                      <a:pt x="134" y="913"/>
                    </a:lnTo>
                    <a:lnTo>
                      <a:pt x="119" y="894"/>
                    </a:lnTo>
                    <a:lnTo>
                      <a:pt x="103" y="871"/>
                    </a:lnTo>
                    <a:lnTo>
                      <a:pt x="88" y="850"/>
                    </a:lnTo>
                    <a:lnTo>
                      <a:pt x="75" y="825"/>
                    </a:lnTo>
                    <a:lnTo>
                      <a:pt x="63" y="802"/>
                    </a:lnTo>
                    <a:lnTo>
                      <a:pt x="52" y="777"/>
                    </a:lnTo>
                    <a:lnTo>
                      <a:pt x="42" y="752"/>
                    </a:lnTo>
                    <a:lnTo>
                      <a:pt x="32" y="727"/>
                    </a:lnTo>
                    <a:lnTo>
                      <a:pt x="25" y="700"/>
                    </a:lnTo>
                    <a:lnTo>
                      <a:pt x="19" y="673"/>
                    </a:lnTo>
                    <a:lnTo>
                      <a:pt x="15" y="646"/>
                    </a:lnTo>
                    <a:lnTo>
                      <a:pt x="11" y="618"/>
                    </a:lnTo>
                    <a:lnTo>
                      <a:pt x="9" y="591"/>
                    </a:lnTo>
                    <a:lnTo>
                      <a:pt x="7" y="562"/>
                    </a:lnTo>
                    <a:lnTo>
                      <a:pt x="9" y="533"/>
                    </a:lnTo>
                    <a:lnTo>
                      <a:pt x="11" y="504"/>
                    </a:lnTo>
                    <a:lnTo>
                      <a:pt x="15" y="478"/>
                    </a:lnTo>
                    <a:lnTo>
                      <a:pt x="19" y="451"/>
                    </a:lnTo>
                    <a:lnTo>
                      <a:pt x="25" y="424"/>
                    </a:lnTo>
                    <a:lnTo>
                      <a:pt x="32" y="397"/>
                    </a:lnTo>
                    <a:lnTo>
                      <a:pt x="42" y="372"/>
                    </a:lnTo>
                    <a:lnTo>
                      <a:pt x="52" y="345"/>
                    </a:lnTo>
                    <a:lnTo>
                      <a:pt x="63" y="322"/>
                    </a:lnTo>
                    <a:lnTo>
                      <a:pt x="75" y="297"/>
                    </a:lnTo>
                    <a:lnTo>
                      <a:pt x="88" y="274"/>
                    </a:lnTo>
                    <a:lnTo>
                      <a:pt x="103" y="251"/>
                    </a:lnTo>
                    <a:lnTo>
                      <a:pt x="119" y="230"/>
                    </a:lnTo>
                    <a:lnTo>
                      <a:pt x="134" y="209"/>
                    </a:lnTo>
                    <a:lnTo>
                      <a:pt x="151" y="190"/>
                    </a:lnTo>
                    <a:lnTo>
                      <a:pt x="171" y="171"/>
                    </a:lnTo>
                    <a:lnTo>
                      <a:pt x="190" y="151"/>
                    </a:lnTo>
                    <a:lnTo>
                      <a:pt x="209" y="134"/>
                    </a:lnTo>
                    <a:lnTo>
                      <a:pt x="230" y="117"/>
                    </a:lnTo>
                    <a:lnTo>
                      <a:pt x="251" y="102"/>
                    </a:lnTo>
                    <a:lnTo>
                      <a:pt x="274" y="88"/>
                    </a:lnTo>
                    <a:lnTo>
                      <a:pt x="297" y="75"/>
                    </a:lnTo>
                    <a:lnTo>
                      <a:pt x="322" y="63"/>
                    </a:lnTo>
                    <a:lnTo>
                      <a:pt x="345" y="52"/>
                    </a:lnTo>
                    <a:lnTo>
                      <a:pt x="372" y="42"/>
                    </a:lnTo>
                    <a:lnTo>
                      <a:pt x="397" y="32"/>
                    </a:lnTo>
                    <a:lnTo>
                      <a:pt x="424" y="25"/>
                    </a:lnTo>
                    <a:lnTo>
                      <a:pt x="451" y="19"/>
                    </a:lnTo>
                    <a:lnTo>
                      <a:pt x="478" y="13"/>
                    </a:lnTo>
                    <a:lnTo>
                      <a:pt x="505" y="11"/>
                    </a:lnTo>
                    <a:lnTo>
                      <a:pt x="533" y="8"/>
                    </a:lnTo>
                    <a:lnTo>
                      <a:pt x="562" y="8"/>
                    </a:lnTo>
                    <a:lnTo>
                      <a:pt x="591" y="8"/>
                    </a:lnTo>
                    <a:lnTo>
                      <a:pt x="618" y="11"/>
                    </a:lnTo>
                    <a:lnTo>
                      <a:pt x="647" y="13"/>
                    </a:lnTo>
                    <a:lnTo>
                      <a:pt x="674" y="19"/>
                    </a:lnTo>
                    <a:lnTo>
                      <a:pt x="700" y="25"/>
                    </a:lnTo>
                    <a:lnTo>
                      <a:pt x="727" y="32"/>
                    </a:lnTo>
                    <a:lnTo>
                      <a:pt x="752" y="42"/>
                    </a:lnTo>
                    <a:lnTo>
                      <a:pt x="777" y="52"/>
                    </a:lnTo>
                    <a:lnTo>
                      <a:pt x="802" y="63"/>
                    </a:lnTo>
                    <a:lnTo>
                      <a:pt x="825" y="75"/>
                    </a:lnTo>
                    <a:lnTo>
                      <a:pt x="848" y="88"/>
                    </a:lnTo>
                    <a:lnTo>
                      <a:pt x="871" y="102"/>
                    </a:lnTo>
                    <a:lnTo>
                      <a:pt x="892" y="117"/>
                    </a:lnTo>
                    <a:lnTo>
                      <a:pt x="914" y="134"/>
                    </a:lnTo>
                    <a:lnTo>
                      <a:pt x="935" y="151"/>
                    </a:lnTo>
                    <a:lnTo>
                      <a:pt x="954" y="171"/>
                    </a:lnTo>
                    <a:lnTo>
                      <a:pt x="971" y="190"/>
                    </a:lnTo>
                    <a:lnTo>
                      <a:pt x="988" y="209"/>
                    </a:lnTo>
                    <a:lnTo>
                      <a:pt x="1006" y="230"/>
                    </a:lnTo>
                    <a:lnTo>
                      <a:pt x="1021" y="251"/>
                    </a:lnTo>
                    <a:lnTo>
                      <a:pt x="1036" y="274"/>
                    </a:lnTo>
                    <a:lnTo>
                      <a:pt x="1048" y="297"/>
                    </a:lnTo>
                    <a:lnTo>
                      <a:pt x="1061" y="322"/>
                    </a:lnTo>
                    <a:lnTo>
                      <a:pt x="1073" y="345"/>
                    </a:lnTo>
                    <a:lnTo>
                      <a:pt x="1082" y="372"/>
                    </a:lnTo>
                    <a:lnTo>
                      <a:pt x="1090" y="397"/>
                    </a:lnTo>
                    <a:lnTo>
                      <a:pt x="1098" y="424"/>
                    </a:lnTo>
                    <a:lnTo>
                      <a:pt x="1104" y="451"/>
                    </a:lnTo>
                    <a:lnTo>
                      <a:pt x="1109" y="478"/>
                    </a:lnTo>
                    <a:lnTo>
                      <a:pt x="1113" y="504"/>
                    </a:lnTo>
                    <a:lnTo>
                      <a:pt x="1115" y="533"/>
                    </a:lnTo>
                    <a:lnTo>
                      <a:pt x="1115" y="562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7" name="Freeform 1315">
                <a:extLst>
                  <a:ext uri="{FF2B5EF4-FFF2-40B4-BE49-F238E27FC236}">
                    <a16:creationId xmlns:a16="http://schemas.microsoft.com/office/drawing/2014/main" id="{49BB9058-451A-4492-A5B5-8327FC8268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8" y="1831"/>
                <a:ext cx="1115" cy="1116"/>
              </a:xfrm>
              <a:custGeom>
                <a:avLst/>
                <a:gdLst>
                  <a:gd name="T0" fmla="*/ 1103 w 1115"/>
                  <a:gd name="T1" fmla="*/ 445 h 1116"/>
                  <a:gd name="T2" fmla="*/ 1061 w 1115"/>
                  <a:gd name="T3" fmla="*/ 316 h 1116"/>
                  <a:gd name="T4" fmla="*/ 988 w 1115"/>
                  <a:gd name="T5" fmla="*/ 203 h 1116"/>
                  <a:gd name="T6" fmla="*/ 892 w 1115"/>
                  <a:gd name="T7" fmla="*/ 111 h 1116"/>
                  <a:gd name="T8" fmla="*/ 775 w 1115"/>
                  <a:gd name="T9" fmla="*/ 44 h 1116"/>
                  <a:gd name="T10" fmla="*/ 643 w 1115"/>
                  <a:gd name="T11" fmla="*/ 7 h 1116"/>
                  <a:gd name="T12" fmla="*/ 501 w 1115"/>
                  <a:gd name="T13" fmla="*/ 4 h 1116"/>
                  <a:gd name="T14" fmla="*/ 366 w 1115"/>
                  <a:gd name="T15" fmla="*/ 34 h 1116"/>
                  <a:gd name="T16" fmla="*/ 245 w 1115"/>
                  <a:gd name="T17" fmla="*/ 96 h 1116"/>
                  <a:gd name="T18" fmla="*/ 145 w 1115"/>
                  <a:gd name="T19" fmla="*/ 182 h 1116"/>
                  <a:gd name="T20" fmla="*/ 67 w 1115"/>
                  <a:gd name="T21" fmla="*/ 291 h 1116"/>
                  <a:gd name="T22" fmla="*/ 17 w 1115"/>
                  <a:gd name="T23" fmla="*/ 418 h 1116"/>
                  <a:gd name="T24" fmla="*/ 0 w 1115"/>
                  <a:gd name="T25" fmla="*/ 558 h 1116"/>
                  <a:gd name="T26" fmla="*/ 17 w 1115"/>
                  <a:gd name="T27" fmla="*/ 696 h 1116"/>
                  <a:gd name="T28" fmla="*/ 67 w 1115"/>
                  <a:gd name="T29" fmla="*/ 823 h 1116"/>
                  <a:gd name="T30" fmla="*/ 145 w 1115"/>
                  <a:gd name="T31" fmla="*/ 932 h 1116"/>
                  <a:gd name="T32" fmla="*/ 245 w 1115"/>
                  <a:gd name="T33" fmla="*/ 1020 h 1116"/>
                  <a:gd name="T34" fmla="*/ 366 w 1115"/>
                  <a:gd name="T35" fmla="*/ 1082 h 1116"/>
                  <a:gd name="T36" fmla="*/ 501 w 1115"/>
                  <a:gd name="T37" fmla="*/ 1113 h 1116"/>
                  <a:gd name="T38" fmla="*/ 643 w 1115"/>
                  <a:gd name="T39" fmla="*/ 1109 h 1116"/>
                  <a:gd name="T40" fmla="*/ 775 w 1115"/>
                  <a:gd name="T41" fmla="*/ 1072 h 1116"/>
                  <a:gd name="T42" fmla="*/ 892 w 1115"/>
                  <a:gd name="T43" fmla="*/ 1005 h 1116"/>
                  <a:gd name="T44" fmla="*/ 988 w 1115"/>
                  <a:gd name="T45" fmla="*/ 913 h 1116"/>
                  <a:gd name="T46" fmla="*/ 1061 w 1115"/>
                  <a:gd name="T47" fmla="*/ 800 h 1116"/>
                  <a:gd name="T48" fmla="*/ 1103 w 1115"/>
                  <a:gd name="T49" fmla="*/ 669 h 1116"/>
                  <a:gd name="T50" fmla="*/ 1107 w 1115"/>
                  <a:gd name="T51" fmla="*/ 558 h 1116"/>
                  <a:gd name="T52" fmla="*/ 1090 w 1115"/>
                  <a:gd name="T53" fmla="*/ 696 h 1116"/>
                  <a:gd name="T54" fmla="*/ 1042 w 1115"/>
                  <a:gd name="T55" fmla="*/ 821 h 1116"/>
                  <a:gd name="T56" fmla="*/ 965 w 1115"/>
                  <a:gd name="T57" fmla="*/ 928 h 1116"/>
                  <a:gd name="T58" fmla="*/ 865 w 1115"/>
                  <a:gd name="T59" fmla="*/ 1015 h 1116"/>
                  <a:gd name="T60" fmla="*/ 746 w 1115"/>
                  <a:gd name="T61" fmla="*/ 1074 h 1116"/>
                  <a:gd name="T62" fmla="*/ 614 w 1115"/>
                  <a:gd name="T63" fmla="*/ 1105 h 1116"/>
                  <a:gd name="T64" fmla="*/ 474 w 1115"/>
                  <a:gd name="T65" fmla="*/ 1101 h 1116"/>
                  <a:gd name="T66" fmla="*/ 343 w 1115"/>
                  <a:gd name="T67" fmla="*/ 1065 h 1116"/>
                  <a:gd name="T68" fmla="*/ 228 w 1115"/>
                  <a:gd name="T69" fmla="*/ 999 h 1116"/>
                  <a:gd name="T70" fmla="*/ 134 w 1115"/>
                  <a:gd name="T71" fmla="*/ 907 h 1116"/>
                  <a:gd name="T72" fmla="*/ 61 w 1115"/>
                  <a:gd name="T73" fmla="*/ 796 h 1116"/>
                  <a:gd name="T74" fmla="*/ 19 w 1115"/>
                  <a:gd name="T75" fmla="*/ 669 h 1116"/>
                  <a:gd name="T76" fmla="*/ 9 w 1115"/>
                  <a:gd name="T77" fmla="*/ 529 h 1116"/>
                  <a:gd name="T78" fmla="*/ 32 w 1115"/>
                  <a:gd name="T79" fmla="*/ 395 h 1116"/>
                  <a:gd name="T80" fmla="*/ 88 w 1115"/>
                  <a:gd name="T81" fmla="*/ 272 h 1116"/>
                  <a:gd name="T82" fmla="*/ 168 w 1115"/>
                  <a:gd name="T83" fmla="*/ 169 h 1116"/>
                  <a:gd name="T84" fmla="*/ 272 w 1115"/>
                  <a:gd name="T85" fmla="*/ 88 h 1116"/>
                  <a:gd name="T86" fmla="*/ 395 w 1115"/>
                  <a:gd name="T87" fmla="*/ 32 h 1116"/>
                  <a:gd name="T88" fmla="*/ 529 w 1115"/>
                  <a:gd name="T89" fmla="*/ 7 h 1116"/>
                  <a:gd name="T90" fmla="*/ 670 w 1115"/>
                  <a:gd name="T91" fmla="*/ 19 h 1116"/>
                  <a:gd name="T92" fmla="*/ 796 w 1115"/>
                  <a:gd name="T93" fmla="*/ 61 h 1116"/>
                  <a:gd name="T94" fmla="*/ 908 w 1115"/>
                  <a:gd name="T95" fmla="*/ 134 h 1116"/>
                  <a:gd name="T96" fmla="*/ 998 w 1115"/>
                  <a:gd name="T97" fmla="*/ 228 h 1116"/>
                  <a:gd name="T98" fmla="*/ 1065 w 1115"/>
                  <a:gd name="T99" fmla="*/ 343 h 1116"/>
                  <a:gd name="T100" fmla="*/ 1101 w 1115"/>
                  <a:gd name="T101" fmla="*/ 474 h 11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5"/>
                  <a:gd name="T154" fmla="*/ 0 h 1116"/>
                  <a:gd name="T155" fmla="*/ 1115 w 1115"/>
                  <a:gd name="T156" fmla="*/ 1116 h 111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5" h="1116">
                    <a:moveTo>
                      <a:pt x="1115" y="558"/>
                    </a:moveTo>
                    <a:lnTo>
                      <a:pt x="1115" y="529"/>
                    </a:lnTo>
                    <a:lnTo>
                      <a:pt x="1113" y="500"/>
                    </a:lnTo>
                    <a:lnTo>
                      <a:pt x="1109" y="474"/>
                    </a:lnTo>
                    <a:lnTo>
                      <a:pt x="1103" y="445"/>
                    </a:lnTo>
                    <a:lnTo>
                      <a:pt x="1098" y="418"/>
                    </a:lnTo>
                    <a:lnTo>
                      <a:pt x="1090" y="391"/>
                    </a:lnTo>
                    <a:lnTo>
                      <a:pt x="1082" y="366"/>
                    </a:lnTo>
                    <a:lnTo>
                      <a:pt x="1071" y="341"/>
                    </a:lnTo>
                    <a:lnTo>
                      <a:pt x="1061" y="316"/>
                    </a:lnTo>
                    <a:lnTo>
                      <a:pt x="1048" y="291"/>
                    </a:lnTo>
                    <a:lnTo>
                      <a:pt x="1034" y="268"/>
                    </a:lnTo>
                    <a:lnTo>
                      <a:pt x="1021" y="245"/>
                    </a:lnTo>
                    <a:lnTo>
                      <a:pt x="1005" y="224"/>
                    </a:lnTo>
                    <a:lnTo>
                      <a:pt x="988" y="203"/>
                    </a:lnTo>
                    <a:lnTo>
                      <a:pt x="971" y="182"/>
                    </a:lnTo>
                    <a:lnTo>
                      <a:pt x="952" y="163"/>
                    </a:lnTo>
                    <a:lnTo>
                      <a:pt x="933" y="146"/>
                    </a:lnTo>
                    <a:lnTo>
                      <a:pt x="913" y="128"/>
                    </a:lnTo>
                    <a:lnTo>
                      <a:pt x="892" y="111"/>
                    </a:lnTo>
                    <a:lnTo>
                      <a:pt x="869" y="96"/>
                    </a:lnTo>
                    <a:lnTo>
                      <a:pt x="846" y="80"/>
                    </a:lnTo>
                    <a:lnTo>
                      <a:pt x="823" y="67"/>
                    </a:lnTo>
                    <a:lnTo>
                      <a:pt x="800" y="55"/>
                    </a:lnTo>
                    <a:lnTo>
                      <a:pt x="775" y="44"/>
                    </a:lnTo>
                    <a:lnTo>
                      <a:pt x="750" y="34"/>
                    </a:lnTo>
                    <a:lnTo>
                      <a:pt x="723" y="25"/>
                    </a:lnTo>
                    <a:lnTo>
                      <a:pt x="696" y="17"/>
                    </a:lnTo>
                    <a:lnTo>
                      <a:pt x="670" y="11"/>
                    </a:lnTo>
                    <a:lnTo>
                      <a:pt x="643" y="7"/>
                    </a:lnTo>
                    <a:lnTo>
                      <a:pt x="614" y="4"/>
                    </a:lnTo>
                    <a:lnTo>
                      <a:pt x="587" y="2"/>
                    </a:lnTo>
                    <a:lnTo>
                      <a:pt x="558" y="0"/>
                    </a:lnTo>
                    <a:lnTo>
                      <a:pt x="529" y="2"/>
                    </a:lnTo>
                    <a:lnTo>
                      <a:pt x="501" y="4"/>
                    </a:lnTo>
                    <a:lnTo>
                      <a:pt x="474" y="7"/>
                    </a:lnTo>
                    <a:lnTo>
                      <a:pt x="445" y="11"/>
                    </a:lnTo>
                    <a:lnTo>
                      <a:pt x="418" y="17"/>
                    </a:lnTo>
                    <a:lnTo>
                      <a:pt x="391" y="25"/>
                    </a:lnTo>
                    <a:lnTo>
                      <a:pt x="366" y="34"/>
                    </a:lnTo>
                    <a:lnTo>
                      <a:pt x="341" y="44"/>
                    </a:lnTo>
                    <a:lnTo>
                      <a:pt x="316" y="55"/>
                    </a:lnTo>
                    <a:lnTo>
                      <a:pt x="291" y="67"/>
                    </a:lnTo>
                    <a:lnTo>
                      <a:pt x="268" y="80"/>
                    </a:lnTo>
                    <a:lnTo>
                      <a:pt x="245" y="96"/>
                    </a:lnTo>
                    <a:lnTo>
                      <a:pt x="224" y="111"/>
                    </a:lnTo>
                    <a:lnTo>
                      <a:pt x="203" y="128"/>
                    </a:lnTo>
                    <a:lnTo>
                      <a:pt x="182" y="146"/>
                    </a:lnTo>
                    <a:lnTo>
                      <a:pt x="163" y="163"/>
                    </a:lnTo>
                    <a:lnTo>
                      <a:pt x="145" y="182"/>
                    </a:lnTo>
                    <a:lnTo>
                      <a:pt x="128" y="203"/>
                    </a:lnTo>
                    <a:lnTo>
                      <a:pt x="111" y="224"/>
                    </a:lnTo>
                    <a:lnTo>
                      <a:pt x="96" y="245"/>
                    </a:lnTo>
                    <a:lnTo>
                      <a:pt x="80" y="268"/>
                    </a:lnTo>
                    <a:lnTo>
                      <a:pt x="67" y="291"/>
                    </a:lnTo>
                    <a:lnTo>
                      <a:pt x="55" y="316"/>
                    </a:lnTo>
                    <a:lnTo>
                      <a:pt x="44" y="341"/>
                    </a:lnTo>
                    <a:lnTo>
                      <a:pt x="34" y="366"/>
                    </a:lnTo>
                    <a:lnTo>
                      <a:pt x="24" y="391"/>
                    </a:lnTo>
                    <a:lnTo>
                      <a:pt x="17" y="418"/>
                    </a:lnTo>
                    <a:lnTo>
                      <a:pt x="11" y="445"/>
                    </a:lnTo>
                    <a:lnTo>
                      <a:pt x="7" y="474"/>
                    </a:lnTo>
                    <a:lnTo>
                      <a:pt x="3" y="500"/>
                    </a:lnTo>
                    <a:lnTo>
                      <a:pt x="1" y="529"/>
                    </a:lnTo>
                    <a:lnTo>
                      <a:pt x="0" y="558"/>
                    </a:lnTo>
                    <a:lnTo>
                      <a:pt x="1" y="587"/>
                    </a:lnTo>
                    <a:lnTo>
                      <a:pt x="3" y="616"/>
                    </a:lnTo>
                    <a:lnTo>
                      <a:pt x="7" y="642"/>
                    </a:lnTo>
                    <a:lnTo>
                      <a:pt x="11" y="669"/>
                    </a:lnTo>
                    <a:lnTo>
                      <a:pt x="17" y="696"/>
                    </a:lnTo>
                    <a:lnTo>
                      <a:pt x="24" y="723"/>
                    </a:lnTo>
                    <a:lnTo>
                      <a:pt x="34" y="750"/>
                    </a:lnTo>
                    <a:lnTo>
                      <a:pt x="44" y="775"/>
                    </a:lnTo>
                    <a:lnTo>
                      <a:pt x="55" y="800"/>
                    </a:lnTo>
                    <a:lnTo>
                      <a:pt x="67" y="823"/>
                    </a:lnTo>
                    <a:lnTo>
                      <a:pt x="80" y="848"/>
                    </a:lnTo>
                    <a:lnTo>
                      <a:pt x="96" y="869"/>
                    </a:lnTo>
                    <a:lnTo>
                      <a:pt x="111" y="892"/>
                    </a:lnTo>
                    <a:lnTo>
                      <a:pt x="128" y="913"/>
                    </a:lnTo>
                    <a:lnTo>
                      <a:pt x="145" y="932"/>
                    </a:lnTo>
                    <a:lnTo>
                      <a:pt x="163" y="951"/>
                    </a:lnTo>
                    <a:lnTo>
                      <a:pt x="182" y="971"/>
                    </a:lnTo>
                    <a:lnTo>
                      <a:pt x="203" y="988"/>
                    </a:lnTo>
                    <a:lnTo>
                      <a:pt x="224" y="1005"/>
                    </a:lnTo>
                    <a:lnTo>
                      <a:pt x="245" y="1020"/>
                    </a:lnTo>
                    <a:lnTo>
                      <a:pt x="268" y="1034"/>
                    </a:lnTo>
                    <a:lnTo>
                      <a:pt x="291" y="1047"/>
                    </a:lnTo>
                    <a:lnTo>
                      <a:pt x="316" y="1061"/>
                    </a:lnTo>
                    <a:lnTo>
                      <a:pt x="341" y="1072"/>
                    </a:lnTo>
                    <a:lnTo>
                      <a:pt x="366" y="1082"/>
                    </a:lnTo>
                    <a:lnTo>
                      <a:pt x="391" y="1090"/>
                    </a:lnTo>
                    <a:lnTo>
                      <a:pt x="418" y="1097"/>
                    </a:lnTo>
                    <a:lnTo>
                      <a:pt x="445" y="1105"/>
                    </a:lnTo>
                    <a:lnTo>
                      <a:pt x="474" y="1109"/>
                    </a:lnTo>
                    <a:lnTo>
                      <a:pt x="501" y="1113"/>
                    </a:lnTo>
                    <a:lnTo>
                      <a:pt x="529" y="1114"/>
                    </a:lnTo>
                    <a:lnTo>
                      <a:pt x="558" y="1116"/>
                    </a:lnTo>
                    <a:lnTo>
                      <a:pt x="587" y="1114"/>
                    </a:lnTo>
                    <a:lnTo>
                      <a:pt x="614" y="1113"/>
                    </a:lnTo>
                    <a:lnTo>
                      <a:pt x="643" y="1109"/>
                    </a:lnTo>
                    <a:lnTo>
                      <a:pt x="670" y="1105"/>
                    </a:lnTo>
                    <a:lnTo>
                      <a:pt x="696" y="1097"/>
                    </a:lnTo>
                    <a:lnTo>
                      <a:pt x="723" y="1090"/>
                    </a:lnTo>
                    <a:lnTo>
                      <a:pt x="750" y="1082"/>
                    </a:lnTo>
                    <a:lnTo>
                      <a:pt x="775" y="1072"/>
                    </a:lnTo>
                    <a:lnTo>
                      <a:pt x="800" y="1061"/>
                    </a:lnTo>
                    <a:lnTo>
                      <a:pt x="823" y="1047"/>
                    </a:lnTo>
                    <a:lnTo>
                      <a:pt x="846" y="1034"/>
                    </a:lnTo>
                    <a:lnTo>
                      <a:pt x="869" y="1020"/>
                    </a:lnTo>
                    <a:lnTo>
                      <a:pt x="892" y="1005"/>
                    </a:lnTo>
                    <a:lnTo>
                      <a:pt x="913" y="988"/>
                    </a:lnTo>
                    <a:lnTo>
                      <a:pt x="933" y="971"/>
                    </a:lnTo>
                    <a:lnTo>
                      <a:pt x="952" y="951"/>
                    </a:lnTo>
                    <a:lnTo>
                      <a:pt x="971" y="932"/>
                    </a:lnTo>
                    <a:lnTo>
                      <a:pt x="988" y="913"/>
                    </a:lnTo>
                    <a:lnTo>
                      <a:pt x="1005" y="892"/>
                    </a:lnTo>
                    <a:lnTo>
                      <a:pt x="1021" y="869"/>
                    </a:lnTo>
                    <a:lnTo>
                      <a:pt x="1034" y="848"/>
                    </a:lnTo>
                    <a:lnTo>
                      <a:pt x="1048" y="823"/>
                    </a:lnTo>
                    <a:lnTo>
                      <a:pt x="1061" y="800"/>
                    </a:lnTo>
                    <a:lnTo>
                      <a:pt x="1071" y="775"/>
                    </a:lnTo>
                    <a:lnTo>
                      <a:pt x="1082" y="750"/>
                    </a:lnTo>
                    <a:lnTo>
                      <a:pt x="1090" y="723"/>
                    </a:lnTo>
                    <a:lnTo>
                      <a:pt x="1098" y="696"/>
                    </a:lnTo>
                    <a:lnTo>
                      <a:pt x="1103" y="669"/>
                    </a:lnTo>
                    <a:lnTo>
                      <a:pt x="1109" y="642"/>
                    </a:lnTo>
                    <a:lnTo>
                      <a:pt x="1113" y="616"/>
                    </a:lnTo>
                    <a:lnTo>
                      <a:pt x="1115" y="587"/>
                    </a:lnTo>
                    <a:lnTo>
                      <a:pt x="1115" y="558"/>
                    </a:lnTo>
                    <a:close/>
                    <a:moveTo>
                      <a:pt x="1107" y="558"/>
                    </a:moveTo>
                    <a:lnTo>
                      <a:pt x="1107" y="587"/>
                    </a:lnTo>
                    <a:lnTo>
                      <a:pt x="1105" y="614"/>
                    </a:lnTo>
                    <a:lnTo>
                      <a:pt x="1101" y="642"/>
                    </a:lnTo>
                    <a:lnTo>
                      <a:pt x="1098" y="669"/>
                    </a:lnTo>
                    <a:lnTo>
                      <a:pt x="1090" y="696"/>
                    </a:lnTo>
                    <a:lnTo>
                      <a:pt x="1082" y="721"/>
                    </a:lnTo>
                    <a:lnTo>
                      <a:pt x="1075" y="746"/>
                    </a:lnTo>
                    <a:lnTo>
                      <a:pt x="1065" y="771"/>
                    </a:lnTo>
                    <a:lnTo>
                      <a:pt x="1053" y="796"/>
                    </a:lnTo>
                    <a:lnTo>
                      <a:pt x="1042" y="821"/>
                    </a:lnTo>
                    <a:lnTo>
                      <a:pt x="1029" y="844"/>
                    </a:lnTo>
                    <a:lnTo>
                      <a:pt x="1013" y="865"/>
                    </a:lnTo>
                    <a:lnTo>
                      <a:pt x="998" y="886"/>
                    </a:lnTo>
                    <a:lnTo>
                      <a:pt x="982" y="907"/>
                    </a:lnTo>
                    <a:lnTo>
                      <a:pt x="965" y="928"/>
                    </a:lnTo>
                    <a:lnTo>
                      <a:pt x="946" y="948"/>
                    </a:lnTo>
                    <a:lnTo>
                      <a:pt x="927" y="965"/>
                    </a:lnTo>
                    <a:lnTo>
                      <a:pt x="908" y="982"/>
                    </a:lnTo>
                    <a:lnTo>
                      <a:pt x="886" y="999"/>
                    </a:lnTo>
                    <a:lnTo>
                      <a:pt x="865" y="1015"/>
                    </a:lnTo>
                    <a:lnTo>
                      <a:pt x="842" y="1028"/>
                    </a:lnTo>
                    <a:lnTo>
                      <a:pt x="819" y="1042"/>
                    </a:lnTo>
                    <a:lnTo>
                      <a:pt x="796" y="1053"/>
                    </a:lnTo>
                    <a:lnTo>
                      <a:pt x="771" y="1065"/>
                    </a:lnTo>
                    <a:lnTo>
                      <a:pt x="746" y="1074"/>
                    </a:lnTo>
                    <a:lnTo>
                      <a:pt x="721" y="1084"/>
                    </a:lnTo>
                    <a:lnTo>
                      <a:pt x="694" y="1091"/>
                    </a:lnTo>
                    <a:lnTo>
                      <a:pt x="670" y="1097"/>
                    </a:lnTo>
                    <a:lnTo>
                      <a:pt x="641" y="1101"/>
                    </a:lnTo>
                    <a:lnTo>
                      <a:pt x="614" y="1105"/>
                    </a:lnTo>
                    <a:lnTo>
                      <a:pt x="587" y="1107"/>
                    </a:lnTo>
                    <a:lnTo>
                      <a:pt x="558" y="1109"/>
                    </a:lnTo>
                    <a:lnTo>
                      <a:pt x="529" y="1107"/>
                    </a:lnTo>
                    <a:lnTo>
                      <a:pt x="501" y="1105"/>
                    </a:lnTo>
                    <a:lnTo>
                      <a:pt x="474" y="1101"/>
                    </a:lnTo>
                    <a:lnTo>
                      <a:pt x="447" y="1097"/>
                    </a:lnTo>
                    <a:lnTo>
                      <a:pt x="420" y="1091"/>
                    </a:lnTo>
                    <a:lnTo>
                      <a:pt x="395" y="1084"/>
                    </a:lnTo>
                    <a:lnTo>
                      <a:pt x="368" y="1074"/>
                    </a:lnTo>
                    <a:lnTo>
                      <a:pt x="343" y="1065"/>
                    </a:lnTo>
                    <a:lnTo>
                      <a:pt x="320" y="1053"/>
                    </a:lnTo>
                    <a:lnTo>
                      <a:pt x="295" y="1042"/>
                    </a:lnTo>
                    <a:lnTo>
                      <a:pt x="272" y="1028"/>
                    </a:lnTo>
                    <a:lnTo>
                      <a:pt x="251" y="1015"/>
                    </a:lnTo>
                    <a:lnTo>
                      <a:pt x="228" y="999"/>
                    </a:lnTo>
                    <a:lnTo>
                      <a:pt x="207" y="982"/>
                    </a:lnTo>
                    <a:lnTo>
                      <a:pt x="188" y="965"/>
                    </a:lnTo>
                    <a:lnTo>
                      <a:pt x="168" y="948"/>
                    </a:lnTo>
                    <a:lnTo>
                      <a:pt x="151" y="928"/>
                    </a:lnTo>
                    <a:lnTo>
                      <a:pt x="134" y="907"/>
                    </a:lnTo>
                    <a:lnTo>
                      <a:pt x="117" y="886"/>
                    </a:lnTo>
                    <a:lnTo>
                      <a:pt x="101" y="865"/>
                    </a:lnTo>
                    <a:lnTo>
                      <a:pt x="88" y="844"/>
                    </a:lnTo>
                    <a:lnTo>
                      <a:pt x="74" y="821"/>
                    </a:lnTo>
                    <a:lnTo>
                      <a:pt x="61" y="796"/>
                    </a:lnTo>
                    <a:lnTo>
                      <a:pt x="51" y="771"/>
                    </a:lnTo>
                    <a:lnTo>
                      <a:pt x="42" y="746"/>
                    </a:lnTo>
                    <a:lnTo>
                      <a:pt x="32" y="721"/>
                    </a:lnTo>
                    <a:lnTo>
                      <a:pt x="24" y="696"/>
                    </a:lnTo>
                    <a:lnTo>
                      <a:pt x="19" y="669"/>
                    </a:lnTo>
                    <a:lnTo>
                      <a:pt x="13" y="642"/>
                    </a:lnTo>
                    <a:lnTo>
                      <a:pt x="11" y="614"/>
                    </a:lnTo>
                    <a:lnTo>
                      <a:pt x="9" y="587"/>
                    </a:lnTo>
                    <a:lnTo>
                      <a:pt x="7" y="558"/>
                    </a:lnTo>
                    <a:lnTo>
                      <a:pt x="9" y="529"/>
                    </a:lnTo>
                    <a:lnTo>
                      <a:pt x="11" y="502"/>
                    </a:lnTo>
                    <a:lnTo>
                      <a:pt x="13" y="474"/>
                    </a:lnTo>
                    <a:lnTo>
                      <a:pt x="19" y="447"/>
                    </a:lnTo>
                    <a:lnTo>
                      <a:pt x="24" y="420"/>
                    </a:lnTo>
                    <a:lnTo>
                      <a:pt x="32" y="395"/>
                    </a:lnTo>
                    <a:lnTo>
                      <a:pt x="42" y="368"/>
                    </a:lnTo>
                    <a:lnTo>
                      <a:pt x="51" y="343"/>
                    </a:lnTo>
                    <a:lnTo>
                      <a:pt x="61" y="320"/>
                    </a:lnTo>
                    <a:lnTo>
                      <a:pt x="74" y="295"/>
                    </a:lnTo>
                    <a:lnTo>
                      <a:pt x="88" y="272"/>
                    </a:lnTo>
                    <a:lnTo>
                      <a:pt x="101" y="249"/>
                    </a:lnTo>
                    <a:lnTo>
                      <a:pt x="117" y="228"/>
                    </a:lnTo>
                    <a:lnTo>
                      <a:pt x="134" y="207"/>
                    </a:lnTo>
                    <a:lnTo>
                      <a:pt x="151" y="188"/>
                    </a:lnTo>
                    <a:lnTo>
                      <a:pt x="168" y="169"/>
                    </a:lnTo>
                    <a:lnTo>
                      <a:pt x="188" y="151"/>
                    </a:lnTo>
                    <a:lnTo>
                      <a:pt x="207" y="134"/>
                    </a:lnTo>
                    <a:lnTo>
                      <a:pt x="228" y="117"/>
                    </a:lnTo>
                    <a:lnTo>
                      <a:pt x="251" y="101"/>
                    </a:lnTo>
                    <a:lnTo>
                      <a:pt x="272" y="88"/>
                    </a:lnTo>
                    <a:lnTo>
                      <a:pt x="295" y="75"/>
                    </a:lnTo>
                    <a:lnTo>
                      <a:pt x="320" y="61"/>
                    </a:lnTo>
                    <a:lnTo>
                      <a:pt x="343" y="51"/>
                    </a:lnTo>
                    <a:lnTo>
                      <a:pt x="368" y="40"/>
                    </a:lnTo>
                    <a:lnTo>
                      <a:pt x="395" y="32"/>
                    </a:lnTo>
                    <a:lnTo>
                      <a:pt x="420" y="25"/>
                    </a:lnTo>
                    <a:lnTo>
                      <a:pt x="447" y="19"/>
                    </a:lnTo>
                    <a:lnTo>
                      <a:pt x="474" y="13"/>
                    </a:lnTo>
                    <a:lnTo>
                      <a:pt x="501" y="11"/>
                    </a:lnTo>
                    <a:lnTo>
                      <a:pt x="529" y="7"/>
                    </a:lnTo>
                    <a:lnTo>
                      <a:pt x="558" y="7"/>
                    </a:lnTo>
                    <a:lnTo>
                      <a:pt x="587" y="7"/>
                    </a:lnTo>
                    <a:lnTo>
                      <a:pt x="614" y="11"/>
                    </a:lnTo>
                    <a:lnTo>
                      <a:pt x="641" y="13"/>
                    </a:lnTo>
                    <a:lnTo>
                      <a:pt x="670" y="19"/>
                    </a:lnTo>
                    <a:lnTo>
                      <a:pt x="694" y="25"/>
                    </a:lnTo>
                    <a:lnTo>
                      <a:pt x="721" y="32"/>
                    </a:lnTo>
                    <a:lnTo>
                      <a:pt x="746" y="40"/>
                    </a:lnTo>
                    <a:lnTo>
                      <a:pt x="771" y="51"/>
                    </a:lnTo>
                    <a:lnTo>
                      <a:pt x="796" y="61"/>
                    </a:lnTo>
                    <a:lnTo>
                      <a:pt x="819" y="75"/>
                    </a:lnTo>
                    <a:lnTo>
                      <a:pt x="842" y="88"/>
                    </a:lnTo>
                    <a:lnTo>
                      <a:pt x="865" y="101"/>
                    </a:lnTo>
                    <a:lnTo>
                      <a:pt x="886" y="117"/>
                    </a:lnTo>
                    <a:lnTo>
                      <a:pt x="908" y="134"/>
                    </a:lnTo>
                    <a:lnTo>
                      <a:pt x="927" y="151"/>
                    </a:lnTo>
                    <a:lnTo>
                      <a:pt x="946" y="169"/>
                    </a:lnTo>
                    <a:lnTo>
                      <a:pt x="965" y="188"/>
                    </a:lnTo>
                    <a:lnTo>
                      <a:pt x="982" y="207"/>
                    </a:lnTo>
                    <a:lnTo>
                      <a:pt x="998" y="228"/>
                    </a:lnTo>
                    <a:lnTo>
                      <a:pt x="1013" y="249"/>
                    </a:lnTo>
                    <a:lnTo>
                      <a:pt x="1029" y="272"/>
                    </a:lnTo>
                    <a:lnTo>
                      <a:pt x="1042" y="295"/>
                    </a:lnTo>
                    <a:lnTo>
                      <a:pt x="1053" y="320"/>
                    </a:lnTo>
                    <a:lnTo>
                      <a:pt x="1065" y="343"/>
                    </a:lnTo>
                    <a:lnTo>
                      <a:pt x="1075" y="368"/>
                    </a:lnTo>
                    <a:lnTo>
                      <a:pt x="1082" y="395"/>
                    </a:lnTo>
                    <a:lnTo>
                      <a:pt x="1090" y="420"/>
                    </a:lnTo>
                    <a:lnTo>
                      <a:pt x="1098" y="447"/>
                    </a:lnTo>
                    <a:lnTo>
                      <a:pt x="1101" y="474"/>
                    </a:lnTo>
                    <a:lnTo>
                      <a:pt x="1105" y="502"/>
                    </a:lnTo>
                    <a:lnTo>
                      <a:pt x="1107" y="529"/>
                    </a:lnTo>
                    <a:lnTo>
                      <a:pt x="1107" y="558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8" name="Freeform 1316">
                <a:extLst>
                  <a:ext uri="{FF2B5EF4-FFF2-40B4-BE49-F238E27FC236}">
                    <a16:creationId xmlns:a16="http://schemas.microsoft.com/office/drawing/2014/main" id="{53500A35-99A8-4E69-8B9F-FF49A0863A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" y="1835"/>
                <a:ext cx="1108" cy="1109"/>
              </a:xfrm>
              <a:custGeom>
                <a:avLst/>
                <a:gdLst>
                  <a:gd name="T0" fmla="*/ 1097 w 1108"/>
                  <a:gd name="T1" fmla="*/ 443 h 1109"/>
                  <a:gd name="T2" fmla="*/ 1054 w 1108"/>
                  <a:gd name="T3" fmla="*/ 314 h 1109"/>
                  <a:gd name="T4" fmla="*/ 981 w 1108"/>
                  <a:gd name="T5" fmla="*/ 201 h 1109"/>
                  <a:gd name="T6" fmla="*/ 885 w 1108"/>
                  <a:gd name="T7" fmla="*/ 109 h 1109"/>
                  <a:gd name="T8" fmla="*/ 770 w 1108"/>
                  <a:gd name="T9" fmla="*/ 44 h 1109"/>
                  <a:gd name="T10" fmla="*/ 640 w 1108"/>
                  <a:gd name="T11" fmla="*/ 5 h 1109"/>
                  <a:gd name="T12" fmla="*/ 498 w 1108"/>
                  <a:gd name="T13" fmla="*/ 3 h 1109"/>
                  <a:gd name="T14" fmla="*/ 365 w 1108"/>
                  <a:gd name="T15" fmla="*/ 34 h 1109"/>
                  <a:gd name="T16" fmla="*/ 244 w 1108"/>
                  <a:gd name="T17" fmla="*/ 94 h 1109"/>
                  <a:gd name="T18" fmla="*/ 144 w 1108"/>
                  <a:gd name="T19" fmla="*/ 182 h 1109"/>
                  <a:gd name="T20" fmla="*/ 68 w 1108"/>
                  <a:gd name="T21" fmla="*/ 289 h 1109"/>
                  <a:gd name="T22" fmla="*/ 18 w 1108"/>
                  <a:gd name="T23" fmla="*/ 416 h 1109"/>
                  <a:gd name="T24" fmla="*/ 0 w 1108"/>
                  <a:gd name="T25" fmla="*/ 554 h 1109"/>
                  <a:gd name="T26" fmla="*/ 18 w 1108"/>
                  <a:gd name="T27" fmla="*/ 692 h 1109"/>
                  <a:gd name="T28" fmla="*/ 68 w 1108"/>
                  <a:gd name="T29" fmla="*/ 817 h 1109"/>
                  <a:gd name="T30" fmla="*/ 144 w 1108"/>
                  <a:gd name="T31" fmla="*/ 926 h 1109"/>
                  <a:gd name="T32" fmla="*/ 244 w 1108"/>
                  <a:gd name="T33" fmla="*/ 1013 h 1109"/>
                  <a:gd name="T34" fmla="*/ 365 w 1108"/>
                  <a:gd name="T35" fmla="*/ 1074 h 1109"/>
                  <a:gd name="T36" fmla="*/ 498 w 1108"/>
                  <a:gd name="T37" fmla="*/ 1105 h 1109"/>
                  <a:gd name="T38" fmla="*/ 640 w 1108"/>
                  <a:gd name="T39" fmla="*/ 1101 h 1109"/>
                  <a:gd name="T40" fmla="*/ 770 w 1108"/>
                  <a:gd name="T41" fmla="*/ 1064 h 1109"/>
                  <a:gd name="T42" fmla="*/ 885 w 1108"/>
                  <a:gd name="T43" fmla="*/ 997 h 1109"/>
                  <a:gd name="T44" fmla="*/ 981 w 1108"/>
                  <a:gd name="T45" fmla="*/ 905 h 1109"/>
                  <a:gd name="T46" fmla="*/ 1054 w 1108"/>
                  <a:gd name="T47" fmla="*/ 794 h 1109"/>
                  <a:gd name="T48" fmla="*/ 1097 w 1108"/>
                  <a:gd name="T49" fmla="*/ 665 h 1109"/>
                  <a:gd name="T50" fmla="*/ 1100 w 1108"/>
                  <a:gd name="T51" fmla="*/ 554 h 1109"/>
                  <a:gd name="T52" fmla="*/ 1083 w 1108"/>
                  <a:gd name="T53" fmla="*/ 690 h 1109"/>
                  <a:gd name="T54" fmla="*/ 1035 w 1108"/>
                  <a:gd name="T55" fmla="*/ 815 h 1109"/>
                  <a:gd name="T56" fmla="*/ 958 w 1108"/>
                  <a:gd name="T57" fmla="*/ 921 h 1109"/>
                  <a:gd name="T58" fmla="*/ 860 w 1108"/>
                  <a:gd name="T59" fmla="*/ 1007 h 1109"/>
                  <a:gd name="T60" fmla="*/ 743 w 1108"/>
                  <a:gd name="T61" fmla="*/ 1066 h 1109"/>
                  <a:gd name="T62" fmla="*/ 611 w 1108"/>
                  <a:gd name="T63" fmla="*/ 1097 h 1109"/>
                  <a:gd name="T64" fmla="*/ 471 w 1108"/>
                  <a:gd name="T65" fmla="*/ 1093 h 1109"/>
                  <a:gd name="T66" fmla="*/ 342 w 1108"/>
                  <a:gd name="T67" fmla="*/ 1057 h 1109"/>
                  <a:gd name="T68" fmla="*/ 227 w 1108"/>
                  <a:gd name="T69" fmla="*/ 992 h 1109"/>
                  <a:gd name="T70" fmla="*/ 133 w 1108"/>
                  <a:gd name="T71" fmla="*/ 901 h 1109"/>
                  <a:gd name="T72" fmla="*/ 62 w 1108"/>
                  <a:gd name="T73" fmla="*/ 790 h 1109"/>
                  <a:gd name="T74" fmla="*/ 20 w 1108"/>
                  <a:gd name="T75" fmla="*/ 663 h 1109"/>
                  <a:gd name="T76" fmla="*/ 8 w 1108"/>
                  <a:gd name="T77" fmla="*/ 525 h 1109"/>
                  <a:gd name="T78" fmla="*/ 33 w 1108"/>
                  <a:gd name="T79" fmla="*/ 391 h 1109"/>
                  <a:gd name="T80" fmla="*/ 87 w 1108"/>
                  <a:gd name="T81" fmla="*/ 270 h 1109"/>
                  <a:gd name="T82" fmla="*/ 167 w 1108"/>
                  <a:gd name="T83" fmla="*/ 166 h 1109"/>
                  <a:gd name="T84" fmla="*/ 271 w 1108"/>
                  <a:gd name="T85" fmla="*/ 86 h 1109"/>
                  <a:gd name="T86" fmla="*/ 392 w 1108"/>
                  <a:gd name="T87" fmla="*/ 32 h 1109"/>
                  <a:gd name="T88" fmla="*/ 526 w 1108"/>
                  <a:gd name="T89" fmla="*/ 7 h 1109"/>
                  <a:gd name="T90" fmla="*/ 665 w 1108"/>
                  <a:gd name="T91" fmla="*/ 19 h 1109"/>
                  <a:gd name="T92" fmla="*/ 791 w 1108"/>
                  <a:gd name="T93" fmla="*/ 61 h 1109"/>
                  <a:gd name="T94" fmla="*/ 903 w 1108"/>
                  <a:gd name="T95" fmla="*/ 132 h 1109"/>
                  <a:gd name="T96" fmla="*/ 993 w 1108"/>
                  <a:gd name="T97" fmla="*/ 226 h 1109"/>
                  <a:gd name="T98" fmla="*/ 1058 w 1108"/>
                  <a:gd name="T99" fmla="*/ 341 h 1109"/>
                  <a:gd name="T100" fmla="*/ 1095 w 1108"/>
                  <a:gd name="T101" fmla="*/ 470 h 11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08"/>
                  <a:gd name="T154" fmla="*/ 0 h 1109"/>
                  <a:gd name="T155" fmla="*/ 1108 w 1108"/>
                  <a:gd name="T156" fmla="*/ 1109 h 110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08" h="1109">
                    <a:moveTo>
                      <a:pt x="1108" y="554"/>
                    </a:moveTo>
                    <a:lnTo>
                      <a:pt x="1108" y="525"/>
                    </a:lnTo>
                    <a:lnTo>
                      <a:pt x="1106" y="496"/>
                    </a:lnTo>
                    <a:lnTo>
                      <a:pt x="1102" y="470"/>
                    </a:lnTo>
                    <a:lnTo>
                      <a:pt x="1097" y="443"/>
                    </a:lnTo>
                    <a:lnTo>
                      <a:pt x="1091" y="416"/>
                    </a:lnTo>
                    <a:lnTo>
                      <a:pt x="1083" y="389"/>
                    </a:lnTo>
                    <a:lnTo>
                      <a:pt x="1075" y="364"/>
                    </a:lnTo>
                    <a:lnTo>
                      <a:pt x="1066" y="337"/>
                    </a:lnTo>
                    <a:lnTo>
                      <a:pt x="1054" y="314"/>
                    </a:lnTo>
                    <a:lnTo>
                      <a:pt x="1041" y="289"/>
                    </a:lnTo>
                    <a:lnTo>
                      <a:pt x="1029" y="266"/>
                    </a:lnTo>
                    <a:lnTo>
                      <a:pt x="1014" y="243"/>
                    </a:lnTo>
                    <a:lnTo>
                      <a:pt x="999" y="222"/>
                    </a:lnTo>
                    <a:lnTo>
                      <a:pt x="981" y="201"/>
                    </a:lnTo>
                    <a:lnTo>
                      <a:pt x="964" y="182"/>
                    </a:lnTo>
                    <a:lnTo>
                      <a:pt x="947" y="163"/>
                    </a:lnTo>
                    <a:lnTo>
                      <a:pt x="928" y="143"/>
                    </a:lnTo>
                    <a:lnTo>
                      <a:pt x="907" y="126"/>
                    </a:lnTo>
                    <a:lnTo>
                      <a:pt x="885" y="109"/>
                    </a:lnTo>
                    <a:lnTo>
                      <a:pt x="864" y="94"/>
                    </a:lnTo>
                    <a:lnTo>
                      <a:pt x="841" y="80"/>
                    </a:lnTo>
                    <a:lnTo>
                      <a:pt x="818" y="67"/>
                    </a:lnTo>
                    <a:lnTo>
                      <a:pt x="795" y="55"/>
                    </a:lnTo>
                    <a:lnTo>
                      <a:pt x="770" y="44"/>
                    </a:lnTo>
                    <a:lnTo>
                      <a:pt x="745" y="34"/>
                    </a:lnTo>
                    <a:lnTo>
                      <a:pt x="720" y="24"/>
                    </a:lnTo>
                    <a:lnTo>
                      <a:pt x="693" y="17"/>
                    </a:lnTo>
                    <a:lnTo>
                      <a:pt x="667" y="11"/>
                    </a:lnTo>
                    <a:lnTo>
                      <a:pt x="640" y="5"/>
                    </a:lnTo>
                    <a:lnTo>
                      <a:pt x="611" y="3"/>
                    </a:lnTo>
                    <a:lnTo>
                      <a:pt x="584" y="0"/>
                    </a:lnTo>
                    <a:lnTo>
                      <a:pt x="555" y="0"/>
                    </a:lnTo>
                    <a:lnTo>
                      <a:pt x="526" y="0"/>
                    </a:lnTo>
                    <a:lnTo>
                      <a:pt x="498" y="3"/>
                    </a:lnTo>
                    <a:lnTo>
                      <a:pt x="471" y="5"/>
                    </a:lnTo>
                    <a:lnTo>
                      <a:pt x="444" y="11"/>
                    </a:lnTo>
                    <a:lnTo>
                      <a:pt x="417" y="17"/>
                    </a:lnTo>
                    <a:lnTo>
                      <a:pt x="390" y="24"/>
                    </a:lnTo>
                    <a:lnTo>
                      <a:pt x="365" y="34"/>
                    </a:lnTo>
                    <a:lnTo>
                      <a:pt x="338" y="44"/>
                    </a:lnTo>
                    <a:lnTo>
                      <a:pt x="315" y="55"/>
                    </a:lnTo>
                    <a:lnTo>
                      <a:pt x="290" y="67"/>
                    </a:lnTo>
                    <a:lnTo>
                      <a:pt x="267" y="80"/>
                    </a:lnTo>
                    <a:lnTo>
                      <a:pt x="244" y="94"/>
                    </a:lnTo>
                    <a:lnTo>
                      <a:pt x="223" y="109"/>
                    </a:lnTo>
                    <a:lnTo>
                      <a:pt x="202" y="126"/>
                    </a:lnTo>
                    <a:lnTo>
                      <a:pt x="183" y="143"/>
                    </a:lnTo>
                    <a:lnTo>
                      <a:pt x="164" y="163"/>
                    </a:lnTo>
                    <a:lnTo>
                      <a:pt x="144" y="182"/>
                    </a:lnTo>
                    <a:lnTo>
                      <a:pt x="127" y="201"/>
                    </a:lnTo>
                    <a:lnTo>
                      <a:pt x="112" y="222"/>
                    </a:lnTo>
                    <a:lnTo>
                      <a:pt x="96" y="243"/>
                    </a:lnTo>
                    <a:lnTo>
                      <a:pt x="81" y="266"/>
                    </a:lnTo>
                    <a:lnTo>
                      <a:pt x="68" y="289"/>
                    </a:lnTo>
                    <a:lnTo>
                      <a:pt x="56" y="314"/>
                    </a:lnTo>
                    <a:lnTo>
                      <a:pt x="45" y="337"/>
                    </a:lnTo>
                    <a:lnTo>
                      <a:pt x="35" y="364"/>
                    </a:lnTo>
                    <a:lnTo>
                      <a:pt x="25" y="389"/>
                    </a:lnTo>
                    <a:lnTo>
                      <a:pt x="18" y="416"/>
                    </a:lnTo>
                    <a:lnTo>
                      <a:pt x="12" y="443"/>
                    </a:lnTo>
                    <a:lnTo>
                      <a:pt x="8" y="470"/>
                    </a:lnTo>
                    <a:lnTo>
                      <a:pt x="4" y="496"/>
                    </a:lnTo>
                    <a:lnTo>
                      <a:pt x="2" y="525"/>
                    </a:lnTo>
                    <a:lnTo>
                      <a:pt x="0" y="554"/>
                    </a:lnTo>
                    <a:lnTo>
                      <a:pt x="2" y="583"/>
                    </a:lnTo>
                    <a:lnTo>
                      <a:pt x="4" y="610"/>
                    </a:lnTo>
                    <a:lnTo>
                      <a:pt x="8" y="638"/>
                    </a:lnTo>
                    <a:lnTo>
                      <a:pt x="12" y="665"/>
                    </a:lnTo>
                    <a:lnTo>
                      <a:pt x="18" y="692"/>
                    </a:lnTo>
                    <a:lnTo>
                      <a:pt x="25" y="719"/>
                    </a:lnTo>
                    <a:lnTo>
                      <a:pt x="35" y="744"/>
                    </a:lnTo>
                    <a:lnTo>
                      <a:pt x="45" y="769"/>
                    </a:lnTo>
                    <a:lnTo>
                      <a:pt x="56" y="794"/>
                    </a:lnTo>
                    <a:lnTo>
                      <a:pt x="68" y="817"/>
                    </a:lnTo>
                    <a:lnTo>
                      <a:pt x="81" y="842"/>
                    </a:lnTo>
                    <a:lnTo>
                      <a:pt x="96" y="863"/>
                    </a:lnTo>
                    <a:lnTo>
                      <a:pt x="112" y="886"/>
                    </a:lnTo>
                    <a:lnTo>
                      <a:pt x="127" y="905"/>
                    </a:lnTo>
                    <a:lnTo>
                      <a:pt x="144" y="926"/>
                    </a:lnTo>
                    <a:lnTo>
                      <a:pt x="164" y="945"/>
                    </a:lnTo>
                    <a:lnTo>
                      <a:pt x="183" y="965"/>
                    </a:lnTo>
                    <a:lnTo>
                      <a:pt x="202" y="982"/>
                    </a:lnTo>
                    <a:lnTo>
                      <a:pt x="223" y="997"/>
                    </a:lnTo>
                    <a:lnTo>
                      <a:pt x="244" y="1013"/>
                    </a:lnTo>
                    <a:lnTo>
                      <a:pt x="267" y="1028"/>
                    </a:lnTo>
                    <a:lnTo>
                      <a:pt x="290" y="1041"/>
                    </a:lnTo>
                    <a:lnTo>
                      <a:pt x="315" y="1053"/>
                    </a:lnTo>
                    <a:lnTo>
                      <a:pt x="338" y="1064"/>
                    </a:lnTo>
                    <a:lnTo>
                      <a:pt x="365" y="1074"/>
                    </a:lnTo>
                    <a:lnTo>
                      <a:pt x="390" y="1084"/>
                    </a:lnTo>
                    <a:lnTo>
                      <a:pt x="417" y="1089"/>
                    </a:lnTo>
                    <a:lnTo>
                      <a:pt x="444" y="1097"/>
                    </a:lnTo>
                    <a:lnTo>
                      <a:pt x="471" y="1101"/>
                    </a:lnTo>
                    <a:lnTo>
                      <a:pt x="498" y="1105"/>
                    </a:lnTo>
                    <a:lnTo>
                      <a:pt x="526" y="1107"/>
                    </a:lnTo>
                    <a:lnTo>
                      <a:pt x="555" y="1109"/>
                    </a:lnTo>
                    <a:lnTo>
                      <a:pt x="584" y="1107"/>
                    </a:lnTo>
                    <a:lnTo>
                      <a:pt x="611" y="1105"/>
                    </a:lnTo>
                    <a:lnTo>
                      <a:pt x="640" y="1101"/>
                    </a:lnTo>
                    <a:lnTo>
                      <a:pt x="667" y="1097"/>
                    </a:lnTo>
                    <a:lnTo>
                      <a:pt x="693" y="1089"/>
                    </a:lnTo>
                    <a:lnTo>
                      <a:pt x="720" y="1084"/>
                    </a:lnTo>
                    <a:lnTo>
                      <a:pt x="745" y="1074"/>
                    </a:lnTo>
                    <a:lnTo>
                      <a:pt x="770" y="1064"/>
                    </a:lnTo>
                    <a:lnTo>
                      <a:pt x="795" y="1053"/>
                    </a:lnTo>
                    <a:lnTo>
                      <a:pt x="818" y="1041"/>
                    </a:lnTo>
                    <a:lnTo>
                      <a:pt x="841" y="1028"/>
                    </a:lnTo>
                    <a:lnTo>
                      <a:pt x="864" y="1013"/>
                    </a:lnTo>
                    <a:lnTo>
                      <a:pt x="885" y="997"/>
                    </a:lnTo>
                    <a:lnTo>
                      <a:pt x="907" y="982"/>
                    </a:lnTo>
                    <a:lnTo>
                      <a:pt x="928" y="965"/>
                    </a:lnTo>
                    <a:lnTo>
                      <a:pt x="947" y="945"/>
                    </a:lnTo>
                    <a:lnTo>
                      <a:pt x="964" y="926"/>
                    </a:lnTo>
                    <a:lnTo>
                      <a:pt x="981" y="905"/>
                    </a:lnTo>
                    <a:lnTo>
                      <a:pt x="999" y="886"/>
                    </a:lnTo>
                    <a:lnTo>
                      <a:pt x="1014" y="863"/>
                    </a:lnTo>
                    <a:lnTo>
                      <a:pt x="1029" y="842"/>
                    </a:lnTo>
                    <a:lnTo>
                      <a:pt x="1041" y="817"/>
                    </a:lnTo>
                    <a:lnTo>
                      <a:pt x="1054" y="794"/>
                    </a:lnTo>
                    <a:lnTo>
                      <a:pt x="1066" y="769"/>
                    </a:lnTo>
                    <a:lnTo>
                      <a:pt x="1075" y="744"/>
                    </a:lnTo>
                    <a:lnTo>
                      <a:pt x="1083" y="719"/>
                    </a:lnTo>
                    <a:lnTo>
                      <a:pt x="1091" y="692"/>
                    </a:lnTo>
                    <a:lnTo>
                      <a:pt x="1097" y="665"/>
                    </a:lnTo>
                    <a:lnTo>
                      <a:pt x="1102" y="638"/>
                    </a:lnTo>
                    <a:lnTo>
                      <a:pt x="1106" y="610"/>
                    </a:lnTo>
                    <a:lnTo>
                      <a:pt x="1108" y="583"/>
                    </a:lnTo>
                    <a:lnTo>
                      <a:pt x="1108" y="554"/>
                    </a:lnTo>
                    <a:close/>
                    <a:moveTo>
                      <a:pt x="1100" y="554"/>
                    </a:moveTo>
                    <a:lnTo>
                      <a:pt x="1100" y="581"/>
                    </a:lnTo>
                    <a:lnTo>
                      <a:pt x="1098" y="610"/>
                    </a:lnTo>
                    <a:lnTo>
                      <a:pt x="1095" y="637"/>
                    </a:lnTo>
                    <a:lnTo>
                      <a:pt x="1091" y="663"/>
                    </a:lnTo>
                    <a:lnTo>
                      <a:pt x="1083" y="690"/>
                    </a:lnTo>
                    <a:lnTo>
                      <a:pt x="1077" y="717"/>
                    </a:lnTo>
                    <a:lnTo>
                      <a:pt x="1068" y="742"/>
                    </a:lnTo>
                    <a:lnTo>
                      <a:pt x="1058" y="767"/>
                    </a:lnTo>
                    <a:lnTo>
                      <a:pt x="1047" y="790"/>
                    </a:lnTo>
                    <a:lnTo>
                      <a:pt x="1035" y="815"/>
                    </a:lnTo>
                    <a:lnTo>
                      <a:pt x="1022" y="838"/>
                    </a:lnTo>
                    <a:lnTo>
                      <a:pt x="1008" y="859"/>
                    </a:lnTo>
                    <a:lnTo>
                      <a:pt x="993" y="880"/>
                    </a:lnTo>
                    <a:lnTo>
                      <a:pt x="976" y="901"/>
                    </a:lnTo>
                    <a:lnTo>
                      <a:pt x="958" y="921"/>
                    </a:lnTo>
                    <a:lnTo>
                      <a:pt x="941" y="940"/>
                    </a:lnTo>
                    <a:lnTo>
                      <a:pt x="922" y="959"/>
                    </a:lnTo>
                    <a:lnTo>
                      <a:pt x="903" y="976"/>
                    </a:lnTo>
                    <a:lnTo>
                      <a:pt x="882" y="992"/>
                    </a:lnTo>
                    <a:lnTo>
                      <a:pt x="860" y="1007"/>
                    </a:lnTo>
                    <a:lnTo>
                      <a:pt x="837" y="1020"/>
                    </a:lnTo>
                    <a:lnTo>
                      <a:pt x="814" y="1034"/>
                    </a:lnTo>
                    <a:lnTo>
                      <a:pt x="791" y="1047"/>
                    </a:lnTo>
                    <a:lnTo>
                      <a:pt x="768" y="1057"/>
                    </a:lnTo>
                    <a:lnTo>
                      <a:pt x="743" y="1066"/>
                    </a:lnTo>
                    <a:lnTo>
                      <a:pt x="716" y="1076"/>
                    </a:lnTo>
                    <a:lnTo>
                      <a:pt x="691" y="1084"/>
                    </a:lnTo>
                    <a:lnTo>
                      <a:pt x="665" y="1089"/>
                    </a:lnTo>
                    <a:lnTo>
                      <a:pt x="638" y="1093"/>
                    </a:lnTo>
                    <a:lnTo>
                      <a:pt x="611" y="1097"/>
                    </a:lnTo>
                    <a:lnTo>
                      <a:pt x="582" y="1099"/>
                    </a:lnTo>
                    <a:lnTo>
                      <a:pt x="555" y="1101"/>
                    </a:lnTo>
                    <a:lnTo>
                      <a:pt x="526" y="1099"/>
                    </a:lnTo>
                    <a:lnTo>
                      <a:pt x="500" y="1097"/>
                    </a:lnTo>
                    <a:lnTo>
                      <a:pt x="471" y="1093"/>
                    </a:lnTo>
                    <a:lnTo>
                      <a:pt x="444" y="1089"/>
                    </a:lnTo>
                    <a:lnTo>
                      <a:pt x="419" y="1084"/>
                    </a:lnTo>
                    <a:lnTo>
                      <a:pt x="392" y="1076"/>
                    </a:lnTo>
                    <a:lnTo>
                      <a:pt x="367" y="1066"/>
                    </a:lnTo>
                    <a:lnTo>
                      <a:pt x="342" y="1057"/>
                    </a:lnTo>
                    <a:lnTo>
                      <a:pt x="317" y="1047"/>
                    </a:lnTo>
                    <a:lnTo>
                      <a:pt x="294" y="1034"/>
                    </a:lnTo>
                    <a:lnTo>
                      <a:pt x="271" y="1020"/>
                    </a:lnTo>
                    <a:lnTo>
                      <a:pt x="250" y="1007"/>
                    </a:lnTo>
                    <a:lnTo>
                      <a:pt x="227" y="992"/>
                    </a:lnTo>
                    <a:lnTo>
                      <a:pt x="208" y="976"/>
                    </a:lnTo>
                    <a:lnTo>
                      <a:pt x="187" y="959"/>
                    </a:lnTo>
                    <a:lnTo>
                      <a:pt x="167" y="940"/>
                    </a:lnTo>
                    <a:lnTo>
                      <a:pt x="150" y="921"/>
                    </a:lnTo>
                    <a:lnTo>
                      <a:pt x="133" y="901"/>
                    </a:lnTo>
                    <a:lnTo>
                      <a:pt x="117" y="880"/>
                    </a:lnTo>
                    <a:lnTo>
                      <a:pt x="102" y="859"/>
                    </a:lnTo>
                    <a:lnTo>
                      <a:pt x="87" y="838"/>
                    </a:lnTo>
                    <a:lnTo>
                      <a:pt x="73" y="815"/>
                    </a:lnTo>
                    <a:lnTo>
                      <a:pt x="62" y="790"/>
                    </a:lnTo>
                    <a:lnTo>
                      <a:pt x="50" y="767"/>
                    </a:lnTo>
                    <a:lnTo>
                      <a:pt x="41" y="742"/>
                    </a:lnTo>
                    <a:lnTo>
                      <a:pt x="33" y="717"/>
                    </a:lnTo>
                    <a:lnTo>
                      <a:pt x="25" y="690"/>
                    </a:lnTo>
                    <a:lnTo>
                      <a:pt x="20" y="663"/>
                    </a:lnTo>
                    <a:lnTo>
                      <a:pt x="14" y="637"/>
                    </a:lnTo>
                    <a:lnTo>
                      <a:pt x="12" y="610"/>
                    </a:lnTo>
                    <a:lnTo>
                      <a:pt x="8" y="581"/>
                    </a:lnTo>
                    <a:lnTo>
                      <a:pt x="8" y="554"/>
                    </a:lnTo>
                    <a:lnTo>
                      <a:pt x="8" y="525"/>
                    </a:lnTo>
                    <a:lnTo>
                      <a:pt x="12" y="498"/>
                    </a:lnTo>
                    <a:lnTo>
                      <a:pt x="14" y="470"/>
                    </a:lnTo>
                    <a:lnTo>
                      <a:pt x="20" y="443"/>
                    </a:lnTo>
                    <a:lnTo>
                      <a:pt x="25" y="418"/>
                    </a:lnTo>
                    <a:lnTo>
                      <a:pt x="33" y="391"/>
                    </a:lnTo>
                    <a:lnTo>
                      <a:pt x="41" y="366"/>
                    </a:lnTo>
                    <a:lnTo>
                      <a:pt x="50" y="341"/>
                    </a:lnTo>
                    <a:lnTo>
                      <a:pt x="62" y="316"/>
                    </a:lnTo>
                    <a:lnTo>
                      <a:pt x="73" y="293"/>
                    </a:lnTo>
                    <a:lnTo>
                      <a:pt x="87" y="270"/>
                    </a:lnTo>
                    <a:lnTo>
                      <a:pt x="102" y="249"/>
                    </a:lnTo>
                    <a:lnTo>
                      <a:pt x="117" y="226"/>
                    </a:lnTo>
                    <a:lnTo>
                      <a:pt x="133" y="207"/>
                    </a:lnTo>
                    <a:lnTo>
                      <a:pt x="150" y="186"/>
                    </a:lnTo>
                    <a:lnTo>
                      <a:pt x="167" y="166"/>
                    </a:lnTo>
                    <a:lnTo>
                      <a:pt x="187" y="149"/>
                    </a:lnTo>
                    <a:lnTo>
                      <a:pt x="208" y="132"/>
                    </a:lnTo>
                    <a:lnTo>
                      <a:pt x="227" y="117"/>
                    </a:lnTo>
                    <a:lnTo>
                      <a:pt x="250" y="101"/>
                    </a:lnTo>
                    <a:lnTo>
                      <a:pt x="271" y="86"/>
                    </a:lnTo>
                    <a:lnTo>
                      <a:pt x="294" y="72"/>
                    </a:lnTo>
                    <a:lnTo>
                      <a:pt x="317" y="61"/>
                    </a:lnTo>
                    <a:lnTo>
                      <a:pt x="342" y="49"/>
                    </a:lnTo>
                    <a:lnTo>
                      <a:pt x="367" y="40"/>
                    </a:lnTo>
                    <a:lnTo>
                      <a:pt x="392" y="32"/>
                    </a:lnTo>
                    <a:lnTo>
                      <a:pt x="419" y="24"/>
                    </a:lnTo>
                    <a:lnTo>
                      <a:pt x="444" y="19"/>
                    </a:lnTo>
                    <a:lnTo>
                      <a:pt x="471" y="13"/>
                    </a:lnTo>
                    <a:lnTo>
                      <a:pt x="500" y="9"/>
                    </a:lnTo>
                    <a:lnTo>
                      <a:pt x="526" y="7"/>
                    </a:lnTo>
                    <a:lnTo>
                      <a:pt x="555" y="7"/>
                    </a:lnTo>
                    <a:lnTo>
                      <a:pt x="582" y="7"/>
                    </a:lnTo>
                    <a:lnTo>
                      <a:pt x="611" y="9"/>
                    </a:lnTo>
                    <a:lnTo>
                      <a:pt x="638" y="13"/>
                    </a:lnTo>
                    <a:lnTo>
                      <a:pt x="665" y="19"/>
                    </a:lnTo>
                    <a:lnTo>
                      <a:pt x="691" y="24"/>
                    </a:lnTo>
                    <a:lnTo>
                      <a:pt x="716" y="32"/>
                    </a:lnTo>
                    <a:lnTo>
                      <a:pt x="743" y="40"/>
                    </a:lnTo>
                    <a:lnTo>
                      <a:pt x="768" y="49"/>
                    </a:lnTo>
                    <a:lnTo>
                      <a:pt x="791" y="61"/>
                    </a:lnTo>
                    <a:lnTo>
                      <a:pt x="814" y="72"/>
                    </a:lnTo>
                    <a:lnTo>
                      <a:pt x="837" y="86"/>
                    </a:lnTo>
                    <a:lnTo>
                      <a:pt x="860" y="101"/>
                    </a:lnTo>
                    <a:lnTo>
                      <a:pt x="882" y="117"/>
                    </a:lnTo>
                    <a:lnTo>
                      <a:pt x="903" y="132"/>
                    </a:lnTo>
                    <a:lnTo>
                      <a:pt x="922" y="149"/>
                    </a:lnTo>
                    <a:lnTo>
                      <a:pt x="941" y="166"/>
                    </a:lnTo>
                    <a:lnTo>
                      <a:pt x="958" y="186"/>
                    </a:lnTo>
                    <a:lnTo>
                      <a:pt x="976" y="207"/>
                    </a:lnTo>
                    <a:lnTo>
                      <a:pt x="993" y="226"/>
                    </a:lnTo>
                    <a:lnTo>
                      <a:pt x="1008" y="249"/>
                    </a:lnTo>
                    <a:lnTo>
                      <a:pt x="1022" y="270"/>
                    </a:lnTo>
                    <a:lnTo>
                      <a:pt x="1035" y="293"/>
                    </a:lnTo>
                    <a:lnTo>
                      <a:pt x="1047" y="316"/>
                    </a:lnTo>
                    <a:lnTo>
                      <a:pt x="1058" y="341"/>
                    </a:lnTo>
                    <a:lnTo>
                      <a:pt x="1068" y="366"/>
                    </a:lnTo>
                    <a:lnTo>
                      <a:pt x="1077" y="391"/>
                    </a:lnTo>
                    <a:lnTo>
                      <a:pt x="1083" y="418"/>
                    </a:lnTo>
                    <a:lnTo>
                      <a:pt x="1091" y="443"/>
                    </a:lnTo>
                    <a:lnTo>
                      <a:pt x="1095" y="470"/>
                    </a:lnTo>
                    <a:lnTo>
                      <a:pt x="1098" y="498"/>
                    </a:lnTo>
                    <a:lnTo>
                      <a:pt x="1100" y="525"/>
                    </a:lnTo>
                    <a:lnTo>
                      <a:pt x="1100" y="554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19" name="Freeform 1317">
                <a:extLst>
                  <a:ext uri="{FF2B5EF4-FFF2-40B4-BE49-F238E27FC236}">
                    <a16:creationId xmlns:a16="http://schemas.microsoft.com/office/drawing/2014/main" id="{A80A02FF-C18C-4CED-8717-4B183EE4FF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" y="1838"/>
                <a:ext cx="1100" cy="1102"/>
              </a:xfrm>
              <a:custGeom>
                <a:avLst/>
                <a:gdLst>
                  <a:gd name="T0" fmla="*/ 1091 w 1100"/>
                  <a:gd name="T1" fmla="*/ 440 h 1102"/>
                  <a:gd name="T2" fmla="*/ 1046 w 1100"/>
                  <a:gd name="T3" fmla="*/ 313 h 1102"/>
                  <a:gd name="T4" fmla="*/ 975 w 1100"/>
                  <a:gd name="T5" fmla="*/ 200 h 1102"/>
                  <a:gd name="T6" fmla="*/ 879 w 1100"/>
                  <a:gd name="T7" fmla="*/ 110 h 1102"/>
                  <a:gd name="T8" fmla="*/ 764 w 1100"/>
                  <a:gd name="T9" fmla="*/ 44 h 1102"/>
                  <a:gd name="T10" fmla="*/ 634 w 1100"/>
                  <a:gd name="T11" fmla="*/ 6 h 1102"/>
                  <a:gd name="T12" fmla="*/ 494 w 1100"/>
                  <a:gd name="T13" fmla="*/ 4 h 1102"/>
                  <a:gd name="T14" fmla="*/ 361 w 1100"/>
                  <a:gd name="T15" fmla="*/ 33 h 1102"/>
                  <a:gd name="T16" fmla="*/ 244 w 1100"/>
                  <a:gd name="T17" fmla="*/ 94 h 1102"/>
                  <a:gd name="T18" fmla="*/ 144 w 1100"/>
                  <a:gd name="T19" fmla="*/ 181 h 1102"/>
                  <a:gd name="T20" fmla="*/ 67 w 1100"/>
                  <a:gd name="T21" fmla="*/ 288 h 1102"/>
                  <a:gd name="T22" fmla="*/ 17 w 1100"/>
                  <a:gd name="T23" fmla="*/ 413 h 1102"/>
                  <a:gd name="T24" fmla="*/ 0 w 1100"/>
                  <a:gd name="T25" fmla="*/ 551 h 1102"/>
                  <a:gd name="T26" fmla="*/ 17 w 1100"/>
                  <a:gd name="T27" fmla="*/ 689 h 1102"/>
                  <a:gd name="T28" fmla="*/ 67 w 1100"/>
                  <a:gd name="T29" fmla="*/ 814 h 1102"/>
                  <a:gd name="T30" fmla="*/ 144 w 1100"/>
                  <a:gd name="T31" fmla="*/ 921 h 1102"/>
                  <a:gd name="T32" fmla="*/ 244 w 1100"/>
                  <a:gd name="T33" fmla="*/ 1008 h 1102"/>
                  <a:gd name="T34" fmla="*/ 361 w 1100"/>
                  <a:gd name="T35" fmla="*/ 1067 h 1102"/>
                  <a:gd name="T36" fmla="*/ 494 w 1100"/>
                  <a:gd name="T37" fmla="*/ 1098 h 1102"/>
                  <a:gd name="T38" fmla="*/ 634 w 1100"/>
                  <a:gd name="T39" fmla="*/ 1094 h 1102"/>
                  <a:gd name="T40" fmla="*/ 764 w 1100"/>
                  <a:gd name="T41" fmla="*/ 1058 h 1102"/>
                  <a:gd name="T42" fmla="*/ 879 w 1100"/>
                  <a:gd name="T43" fmla="*/ 992 h 1102"/>
                  <a:gd name="T44" fmla="*/ 975 w 1100"/>
                  <a:gd name="T45" fmla="*/ 900 h 1102"/>
                  <a:gd name="T46" fmla="*/ 1046 w 1100"/>
                  <a:gd name="T47" fmla="*/ 789 h 1102"/>
                  <a:gd name="T48" fmla="*/ 1091 w 1100"/>
                  <a:gd name="T49" fmla="*/ 662 h 1102"/>
                  <a:gd name="T50" fmla="*/ 1094 w 1100"/>
                  <a:gd name="T51" fmla="*/ 551 h 1102"/>
                  <a:gd name="T52" fmla="*/ 1077 w 1100"/>
                  <a:gd name="T53" fmla="*/ 687 h 1102"/>
                  <a:gd name="T54" fmla="*/ 1027 w 1100"/>
                  <a:gd name="T55" fmla="*/ 810 h 1102"/>
                  <a:gd name="T56" fmla="*/ 952 w 1100"/>
                  <a:gd name="T57" fmla="*/ 916 h 1102"/>
                  <a:gd name="T58" fmla="*/ 855 w 1100"/>
                  <a:gd name="T59" fmla="*/ 1000 h 1102"/>
                  <a:gd name="T60" fmla="*/ 737 w 1100"/>
                  <a:gd name="T61" fmla="*/ 1061 h 1102"/>
                  <a:gd name="T62" fmla="*/ 607 w 1100"/>
                  <a:gd name="T63" fmla="*/ 1090 h 1102"/>
                  <a:gd name="T64" fmla="*/ 469 w 1100"/>
                  <a:gd name="T65" fmla="*/ 1086 h 1102"/>
                  <a:gd name="T66" fmla="*/ 340 w 1100"/>
                  <a:gd name="T67" fmla="*/ 1052 h 1102"/>
                  <a:gd name="T68" fmla="*/ 227 w 1100"/>
                  <a:gd name="T69" fmla="*/ 987 h 1102"/>
                  <a:gd name="T70" fmla="*/ 133 w 1100"/>
                  <a:gd name="T71" fmla="*/ 896 h 1102"/>
                  <a:gd name="T72" fmla="*/ 62 w 1100"/>
                  <a:gd name="T73" fmla="*/ 785 h 1102"/>
                  <a:gd name="T74" fmla="*/ 19 w 1100"/>
                  <a:gd name="T75" fmla="*/ 660 h 1102"/>
                  <a:gd name="T76" fmla="*/ 8 w 1100"/>
                  <a:gd name="T77" fmla="*/ 522 h 1102"/>
                  <a:gd name="T78" fmla="*/ 33 w 1100"/>
                  <a:gd name="T79" fmla="*/ 390 h 1102"/>
                  <a:gd name="T80" fmla="*/ 87 w 1100"/>
                  <a:gd name="T81" fmla="*/ 269 h 1102"/>
                  <a:gd name="T82" fmla="*/ 167 w 1100"/>
                  <a:gd name="T83" fmla="*/ 167 h 1102"/>
                  <a:gd name="T84" fmla="*/ 269 w 1100"/>
                  <a:gd name="T85" fmla="*/ 87 h 1102"/>
                  <a:gd name="T86" fmla="*/ 390 w 1100"/>
                  <a:gd name="T87" fmla="*/ 33 h 1102"/>
                  <a:gd name="T88" fmla="*/ 522 w 1100"/>
                  <a:gd name="T89" fmla="*/ 8 h 1102"/>
                  <a:gd name="T90" fmla="*/ 661 w 1100"/>
                  <a:gd name="T91" fmla="*/ 20 h 1102"/>
                  <a:gd name="T92" fmla="*/ 785 w 1100"/>
                  <a:gd name="T93" fmla="*/ 62 h 1102"/>
                  <a:gd name="T94" fmla="*/ 897 w 1100"/>
                  <a:gd name="T95" fmla="*/ 133 h 1102"/>
                  <a:gd name="T96" fmla="*/ 985 w 1100"/>
                  <a:gd name="T97" fmla="*/ 227 h 1102"/>
                  <a:gd name="T98" fmla="*/ 1050 w 1100"/>
                  <a:gd name="T99" fmla="*/ 340 h 1102"/>
                  <a:gd name="T100" fmla="*/ 1087 w 1100"/>
                  <a:gd name="T101" fmla="*/ 469 h 11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00"/>
                  <a:gd name="T154" fmla="*/ 0 h 1102"/>
                  <a:gd name="T155" fmla="*/ 1100 w 1100"/>
                  <a:gd name="T156" fmla="*/ 1102 h 11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00" h="1102">
                    <a:moveTo>
                      <a:pt x="1100" y="551"/>
                    </a:moveTo>
                    <a:lnTo>
                      <a:pt x="1100" y="522"/>
                    </a:lnTo>
                    <a:lnTo>
                      <a:pt x="1098" y="495"/>
                    </a:lnTo>
                    <a:lnTo>
                      <a:pt x="1094" y="467"/>
                    </a:lnTo>
                    <a:lnTo>
                      <a:pt x="1091" y="440"/>
                    </a:lnTo>
                    <a:lnTo>
                      <a:pt x="1083" y="413"/>
                    </a:lnTo>
                    <a:lnTo>
                      <a:pt x="1075" y="388"/>
                    </a:lnTo>
                    <a:lnTo>
                      <a:pt x="1068" y="361"/>
                    </a:lnTo>
                    <a:lnTo>
                      <a:pt x="1058" y="336"/>
                    </a:lnTo>
                    <a:lnTo>
                      <a:pt x="1046" y="313"/>
                    </a:lnTo>
                    <a:lnTo>
                      <a:pt x="1035" y="288"/>
                    </a:lnTo>
                    <a:lnTo>
                      <a:pt x="1022" y="265"/>
                    </a:lnTo>
                    <a:lnTo>
                      <a:pt x="1006" y="242"/>
                    </a:lnTo>
                    <a:lnTo>
                      <a:pt x="991" y="221"/>
                    </a:lnTo>
                    <a:lnTo>
                      <a:pt x="975" y="200"/>
                    </a:lnTo>
                    <a:lnTo>
                      <a:pt x="958" y="181"/>
                    </a:lnTo>
                    <a:lnTo>
                      <a:pt x="939" y="162"/>
                    </a:lnTo>
                    <a:lnTo>
                      <a:pt x="920" y="144"/>
                    </a:lnTo>
                    <a:lnTo>
                      <a:pt x="901" y="127"/>
                    </a:lnTo>
                    <a:lnTo>
                      <a:pt x="879" y="110"/>
                    </a:lnTo>
                    <a:lnTo>
                      <a:pt x="858" y="94"/>
                    </a:lnTo>
                    <a:lnTo>
                      <a:pt x="835" y="81"/>
                    </a:lnTo>
                    <a:lnTo>
                      <a:pt x="812" y="68"/>
                    </a:lnTo>
                    <a:lnTo>
                      <a:pt x="789" y="54"/>
                    </a:lnTo>
                    <a:lnTo>
                      <a:pt x="764" y="44"/>
                    </a:lnTo>
                    <a:lnTo>
                      <a:pt x="739" y="33"/>
                    </a:lnTo>
                    <a:lnTo>
                      <a:pt x="714" y="25"/>
                    </a:lnTo>
                    <a:lnTo>
                      <a:pt x="687" y="18"/>
                    </a:lnTo>
                    <a:lnTo>
                      <a:pt x="663" y="12"/>
                    </a:lnTo>
                    <a:lnTo>
                      <a:pt x="634" y="6"/>
                    </a:lnTo>
                    <a:lnTo>
                      <a:pt x="607" y="4"/>
                    </a:lnTo>
                    <a:lnTo>
                      <a:pt x="580" y="0"/>
                    </a:lnTo>
                    <a:lnTo>
                      <a:pt x="551" y="0"/>
                    </a:lnTo>
                    <a:lnTo>
                      <a:pt x="522" y="0"/>
                    </a:lnTo>
                    <a:lnTo>
                      <a:pt x="494" y="4"/>
                    </a:lnTo>
                    <a:lnTo>
                      <a:pt x="467" y="6"/>
                    </a:lnTo>
                    <a:lnTo>
                      <a:pt x="440" y="12"/>
                    </a:lnTo>
                    <a:lnTo>
                      <a:pt x="413" y="18"/>
                    </a:lnTo>
                    <a:lnTo>
                      <a:pt x="388" y="25"/>
                    </a:lnTo>
                    <a:lnTo>
                      <a:pt x="361" y="33"/>
                    </a:lnTo>
                    <a:lnTo>
                      <a:pt x="336" y="44"/>
                    </a:lnTo>
                    <a:lnTo>
                      <a:pt x="313" y="54"/>
                    </a:lnTo>
                    <a:lnTo>
                      <a:pt x="288" y="68"/>
                    </a:lnTo>
                    <a:lnTo>
                      <a:pt x="265" y="81"/>
                    </a:lnTo>
                    <a:lnTo>
                      <a:pt x="244" y="94"/>
                    </a:lnTo>
                    <a:lnTo>
                      <a:pt x="221" y="110"/>
                    </a:lnTo>
                    <a:lnTo>
                      <a:pt x="200" y="127"/>
                    </a:lnTo>
                    <a:lnTo>
                      <a:pt x="181" y="144"/>
                    </a:lnTo>
                    <a:lnTo>
                      <a:pt x="161" y="162"/>
                    </a:lnTo>
                    <a:lnTo>
                      <a:pt x="144" y="181"/>
                    </a:lnTo>
                    <a:lnTo>
                      <a:pt x="127" y="200"/>
                    </a:lnTo>
                    <a:lnTo>
                      <a:pt x="110" y="221"/>
                    </a:lnTo>
                    <a:lnTo>
                      <a:pt x="94" y="242"/>
                    </a:lnTo>
                    <a:lnTo>
                      <a:pt x="81" y="265"/>
                    </a:lnTo>
                    <a:lnTo>
                      <a:pt x="67" y="288"/>
                    </a:lnTo>
                    <a:lnTo>
                      <a:pt x="54" y="313"/>
                    </a:lnTo>
                    <a:lnTo>
                      <a:pt x="44" y="336"/>
                    </a:lnTo>
                    <a:lnTo>
                      <a:pt x="35" y="361"/>
                    </a:lnTo>
                    <a:lnTo>
                      <a:pt x="25" y="388"/>
                    </a:lnTo>
                    <a:lnTo>
                      <a:pt x="17" y="413"/>
                    </a:lnTo>
                    <a:lnTo>
                      <a:pt x="12" y="440"/>
                    </a:lnTo>
                    <a:lnTo>
                      <a:pt x="6" y="467"/>
                    </a:lnTo>
                    <a:lnTo>
                      <a:pt x="4" y="495"/>
                    </a:lnTo>
                    <a:lnTo>
                      <a:pt x="2" y="522"/>
                    </a:lnTo>
                    <a:lnTo>
                      <a:pt x="0" y="551"/>
                    </a:lnTo>
                    <a:lnTo>
                      <a:pt x="2" y="580"/>
                    </a:lnTo>
                    <a:lnTo>
                      <a:pt x="4" y="607"/>
                    </a:lnTo>
                    <a:lnTo>
                      <a:pt x="6" y="635"/>
                    </a:lnTo>
                    <a:lnTo>
                      <a:pt x="12" y="662"/>
                    </a:lnTo>
                    <a:lnTo>
                      <a:pt x="17" y="689"/>
                    </a:lnTo>
                    <a:lnTo>
                      <a:pt x="25" y="714"/>
                    </a:lnTo>
                    <a:lnTo>
                      <a:pt x="35" y="739"/>
                    </a:lnTo>
                    <a:lnTo>
                      <a:pt x="44" y="764"/>
                    </a:lnTo>
                    <a:lnTo>
                      <a:pt x="54" y="789"/>
                    </a:lnTo>
                    <a:lnTo>
                      <a:pt x="67" y="814"/>
                    </a:lnTo>
                    <a:lnTo>
                      <a:pt x="81" y="837"/>
                    </a:lnTo>
                    <a:lnTo>
                      <a:pt x="94" y="858"/>
                    </a:lnTo>
                    <a:lnTo>
                      <a:pt x="110" y="879"/>
                    </a:lnTo>
                    <a:lnTo>
                      <a:pt x="127" y="900"/>
                    </a:lnTo>
                    <a:lnTo>
                      <a:pt x="144" y="921"/>
                    </a:lnTo>
                    <a:lnTo>
                      <a:pt x="161" y="941"/>
                    </a:lnTo>
                    <a:lnTo>
                      <a:pt x="181" y="958"/>
                    </a:lnTo>
                    <a:lnTo>
                      <a:pt x="200" y="975"/>
                    </a:lnTo>
                    <a:lnTo>
                      <a:pt x="221" y="992"/>
                    </a:lnTo>
                    <a:lnTo>
                      <a:pt x="244" y="1008"/>
                    </a:lnTo>
                    <a:lnTo>
                      <a:pt x="265" y="1021"/>
                    </a:lnTo>
                    <a:lnTo>
                      <a:pt x="288" y="1035"/>
                    </a:lnTo>
                    <a:lnTo>
                      <a:pt x="313" y="1046"/>
                    </a:lnTo>
                    <a:lnTo>
                      <a:pt x="336" y="1058"/>
                    </a:lnTo>
                    <a:lnTo>
                      <a:pt x="361" y="1067"/>
                    </a:lnTo>
                    <a:lnTo>
                      <a:pt x="388" y="1077"/>
                    </a:lnTo>
                    <a:lnTo>
                      <a:pt x="413" y="1084"/>
                    </a:lnTo>
                    <a:lnTo>
                      <a:pt x="440" y="1090"/>
                    </a:lnTo>
                    <a:lnTo>
                      <a:pt x="467" y="1094"/>
                    </a:lnTo>
                    <a:lnTo>
                      <a:pt x="494" y="1098"/>
                    </a:lnTo>
                    <a:lnTo>
                      <a:pt x="522" y="1100"/>
                    </a:lnTo>
                    <a:lnTo>
                      <a:pt x="551" y="1102"/>
                    </a:lnTo>
                    <a:lnTo>
                      <a:pt x="580" y="1100"/>
                    </a:lnTo>
                    <a:lnTo>
                      <a:pt x="607" y="1098"/>
                    </a:lnTo>
                    <a:lnTo>
                      <a:pt x="634" y="1094"/>
                    </a:lnTo>
                    <a:lnTo>
                      <a:pt x="663" y="1090"/>
                    </a:lnTo>
                    <a:lnTo>
                      <a:pt x="687" y="1084"/>
                    </a:lnTo>
                    <a:lnTo>
                      <a:pt x="714" y="1077"/>
                    </a:lnTo>
                    <a:lnTo>
                      <a:pt x="739" y="1067"/>
                    </a:lnTo>
                    <a:lnTo>
                      <a:pt x="764" y="1058"/>
                    </a:lnTo>
                    <a:lnTo>
                      <a:pt x="789" y="1046"/>
                    </a:lnTo>
                    <a:lnTo>
                      <a:pt x="812" y="1035"/>
                    </a:lnTo>
                    <a:lnTo>
                      <a:pt x="835" y="1021"/>
                    </a:lnTo>
                    <a:lnTo>
                      <a:pt x="858" y="1008"/>
                    </a:lnTo>
                    <a:lnTo>
                      <a:pt x="879" y="992"/>
                    </a:lnTo>
                    <a:lnTo>
                      <a:pt x="901" y="975"/>
                    </a:lnTo>
                    <a:lnTo>
                      <a:pt x="920" y="958"/>
                    </a:lnTo>
                    <a:lnTo>
                      <a:pt x="939" y="941"/>
                    </a:lnTo>
                    <a:lnTo>
                      <a:pt x="958" y="921"/>
                    </a:lnTo>
                    <a:lnTo>
                      <a:pt x="975" y="900"/>
                    </a:lnTo>
                    <a:lnTo>
                      <a:pt x="991" y="879"/>
                    </a:lnTo>
                    <a:lnTo>
                      <a:pt x="1006" y="858"/>
                    </a:lnTo>
                    <a:lnTo>
                      <a:pt x="1022" y="837"/>
                    </a:lnTo>
                    <a:lnTo>
                      <a:pt x="1035" y="814"/>
                    </a:lnTo>
                    <a:lnTo>
                      <a:pt x="1046" y="789"/>
                    </a:lnTo>
                    <a:lnTo>
                      <a:pt x="1058" y="764"/>
                    </a:lnTo>
                    <a:lnTo>
                      <a:pt x="1068" y="739"/>
                    </a:lnTo>
                    <a:lnTo>
                      <a:pt x="1075" y="714"/>
                    </a:lnTo>
                    <a:lnTo>
                      <a:pt x="1083" y="689"/>
                    </a:lnTo>
                    <a:lnTo>
                      <a:pt x="1091" y="662"/>
                    </a:lnTo>
                    <a:lnTo>
                      <a:pt x="1094" y="635"/>
                    </a:lnTo>
                    <a:lnTo>
                      <a:pt x="1098" y="607"/>
                    </a:lnTo>
                    <a:lnTo>
                      <a:pt x="1100" y="580"/>
                    </a:lnTo>
                    <a:lnTo>
                      <a:pt x="1100" y="551"/>
                    </a:lnTo>
                    <a:close/>
                    <a:moveTo>
                      <a:pt x="1094" y="551"/>
                    </a:moveTo>
                    <a:lnTo>
                      <a:pt x="1093" y="578"/>
                    </a:lnTo>
                    <a:lnTo>
                      <a:pt x="1091" y="607"/>
                    </a:lnTo>
                    <a:lnTo>
                      <a:pt x="1087" y="634"/>
                    </a:lnTo>
                    <a:lnTo>
                      <a:pt x="1083" y="660"/>
                    </a:lnTo>
                    <a:lnTo>
                      <a:pt x="1077" y="687"/>
                    </a:lnTo>
                    <a:lnTo>
                      <a:pt x="1070" y="712"/>
                    </a:lnTo>
                    <a:lnTo>
                      <a:pt x="1060" y="737"/>
                    </a:lnTo>
                    <a:lnTo>
                      <a:pt x="1050" y="762"/>
                    </a:lnTo>
                    <a:lnTo>
                      <a:pt x="1041" y="785"/>
                    </a:lnTo>
                    <a:lnTo>
                      <a:pt x="1027" y="810"/>
                    </a:lnTo>
                    <a:lnTo>
                      <a:pt x="1016" y="833"/>
                    </a:lnTo>
                    <a:lnTo>
                      <a:pt x="1000" y="854"/>
                    </a:lnTo>
                    <a:lnTo>
                      <a:pt x="985" y="875"/>
                    </a:lnTo>
                    <a:lnTo>
                      <a:pt x="970" y="896"/>
                    </a:lnTo>
                    <a:lnTo>
                      <a:pt x="952" y="916"/>
                    </a:lnTo>
                    <a:lnTo>
                      <a:pt x="935" y="935"/>
                    </a:lnTo>
                    <a:lnTo>
                      <a:pt x="916" y="952"/>
                    </a:lnTo>
                    <a:lnTo>
                      <a:pt x="897" y="969"/>
                    </a:lnTo>
                    <a:lnTo>
                      <a:pt x="876" y="987"/>
                    </a:lnTo>
                    <a:lnTo>
                      <a:pt x="855" y="1000"/>
                    </a:lnTo>
                    <a:lnTo>
                      <a:pt x="831" y="1015"/>
                    </a:lnTo>
                    <a:lnTo>
                      <a:pt x="810" y="1029"/>
                    </a:lnTo>
                    <a:lnTo>
                      <a:pt x="785" y="1040"/>
                    </a:lnTo>
                    <a:lnTo>
                      <a:pt x="762" y="1052"/>
                    </a:lnTo>
                    <a:lnTo>
                      <a:pt x="737" y="1061"/>
                    </a:lnTo>
                    <a:lnTo>
                      <a:pt x="712" y="1069"/>
                    </a:lnTo>
                    <a:lnTo>
                      <a:pt x="686" y="1077"/>
                    </a:lnTo>
                    <a:lnTo>
                      <a:pt x="661" y="1083"/>
                    </a:lnTo>
                    <a:lnTo>
                      <a:pt x="634" y="1086"/>
                    </a:lnTo>
                    <a:lnTo>
                      <a:pt x="607" y="1090"/>
                    </a:lnTo>
                    <a:lnTo>
                      <a:pt x="578" y="1092"/>
                    </a:lnTo>
                    <a:lnTo>
                      <a:pt x="551" y="1094"/>
                    </a:lnTo>
                    <a:lnTo>
                      <a:pt x="522" y="1092"/>
                    </a:lnTo>
                    <a:lnTo>
                      <a:pt x="496" y="1090"/>
                    </a:lnTo>
                    <a:lnTo>
                      <a:pt x="469" y="1086"/>
                    </a:lnTo>
                    <a:lnTo>
                      <a:pt x="442" y="1083"/>
                    </a:lnTo>
                    <a:lnTo>
                      <a:pt x="415" y="1077"/>
                    </a:lnTo>
                    <a:lnTo>
                      <a:pt x="390" y="1069"/>
                    </a:lnTo>
                    <a:lnTo>
                      <a:pt x="365" y="1061"/>
                    </a:lnTo>
                    <a:lnTo>
                      <a:pt x="340" y="1052"/>
                    </a:lnTo>
                    <a:lnTo>
                      <a:pt x="315" y="1040"/>
                    </a:lnTo>
                    <a:lnTo>
                      <a:pt x="292" y="1029"/>
                    </a:lnTo>
                    <a:lnTo>
                      <a:pt x="269" y="1015"/>
                    </a:lnTo>
                    <a:lnTo>
                      <a:pt x="248" y="1000"/>
                    </a:lnTo>
                    <a:lnTo>
                      <a:pt x="227" y="987"/>
                    </a:lnTo>
                    <a:lnTo>
                      <a:pt x="206" y="969"/>
                    </a:lnTo>
                    <a:lnTo>
                      <a:pt x="186" y="952"/>
                    </a:lnTo>
                    <a:lnTo>
                      <a:pt x="167" y="935"/>
                    </a:lnTo>
                    <a:lnTo>
                      <a:pt x="150" y="916"/>
                    </a:lnTo>
                    <a:lnTo>
                      <a:pt x="133" y="896"/>
                    </a:lnTo>
                    <a:lnTo>
                      <a:pt x="115" y="875"/>
                    </a:lnTo>
                    <a:lnTo>
                      <a:pt x="100" y="854"/>
                    </a:lnTo>
                    <a:lnTo>
                      <a:pt x="87" y="833"/>
                    </a:lnTo>
                    <a:lnTo>
                      <a:pt x="73" y="810"/>
                    </a:lnTo>
                    <a:lnTo>
                      <a:pt x="62" y="785"/>
                    </a:lnTo>
                    <a:lnTo>
                      <a:pt x="50" y="762"/>
                    </a:lnTo>
                    <a:lnTo>
                      <a:pt x="41" y="737"/>
                    </a:lnTo>
                    <a:lnTo>
                      <a:pt x="33" y="712"/>
                    </a:lnTo>
                    <a:lnTo>
                      <a:pt x="25" y="687"/>
                    </a:lnTo>
                    <a:lnTo>
                      <a:pt x="19" y="660"/>
                    </a:lnTo>
                    <a:lnTo>
                      <a:pt x="14" y="634"/>
                    </a:lnTo>
                    <a:lnTo>
                      <a:pt x="12" y="607"/>
                    </a:lnTo>
                    <a:lnTo>
                      <a:pt x="8" y="578"/>
                    </a:lnTo>
                    <a:lnTo>
                      <a:pt x="8" y="551"/>
                    </a:lnTo>
                    <a:lnTo>
                      <a:pt x="8" y="522"/>
                    </a:lnTo>
                    <a:lnTo>
                      <a:pt x="12" y="495"/>
                    </a:lnTo>
                    <a:lnTo>
                      <a:pt x="14" y="469"/>
                    </a:lnTo>
                    <a:lnTo>
                      <a:pt x="19" y="442"/>
                    </a:lnTo>
                    <a:lnTo>
                      <a:pt x="25" y="415"/>
                    </a:lnTo>
                    <a:lnTo>
                      <a:pt x="33" y="390"/>
                    </a:lnTo>
                    <a:lnTo>
                      <a:pt x="41" y="365"/>
                    </a:lnTo>
                    <a:lnTo>
                      <a:pt x="50" y="340"/>
                    </a:lnTo>
                    <a:lnTo>
                      <a:pt x="62" y="315"/>
                    </a:lnTo>
                    <a:lnTo>
                      <a:pt x="73" y="292"/>
                    </a:lnTo>
                    <a:lnTo>
                      <a:pt x="87" y="269"/>
                    </a:lnTo>
                    <a:lnTo>
                      <a:pt x="100" y="248"/>
                    </a:lnTo>
                    <a:lnTo>
                      <a:pt x="115" y="227"/>
                    </a:lnTo>
                    <a:lnTo>
                      <a:pt x="133" y="206"/>
                    </a:lnTo>
                    <a:lnTo>
                      <a:pt x="150" y="186"/>
                    </a:lnTo>
                    <a:lnTo>
                      <a:pt x="167" y="167"/>
                    </a:lnTo>
                    <a:lnTo>
                      <a:pt x="186" y="148"/>
                    </a:lnTo>
                    <a:lnTo>
                      <a:pt x="206" y="133"/>
                    </a:lnTo>
                    <a:lnTo>
                      <a:pt x="227" y="115"/>
                    </a:lnTo>
                    <a:lnTo>
                      <a:pt x="248" y="100"/>
                    </a:lnTo>
                    <a:lnTo>
                      <a:pt x="269" y="87"/>
                    </a:lnTo>
                    <a:lnTo>
                      <a:pt x="292" y="73"/>
                    </a:lnTo>
                    <a:lnTo>
                      <a:pt x="315" y="62"/>
                    </a:lnTo>
                    <a:lnTo>
                      <a:pt x="340" y="50"/>
                    </a:lnTo>
                    <a:lnTo>
                      <a:pt x="365" y="41"/>
                    </a:lnTo>
                    <a:lnTo>
                      <a:pt x="390" y="33"/>
                    </a:lnTo>
                    <a:lnTo>
                      <a:pt x="415" y="25"/>
                    </a:lnTo>
                    <a:lnTo>
                      <a:pt x="442" y="20"/>
                    </a:lnTo>
                    <a:lnTo>
                      <a:pt x="469" y="14"/>
                    </a:lnTo>
                    <a:lnTo>
                      <a:pt x="496" y="10"/>
                    </a:lnTo>
                    <a:lnTo>
                      <a:pt x="522" y="8"/>
                    </a:lnTo>
                    <a:lnTo>
                      <a:pt x="551" y="8"/>
                    </a:lnTo>
                    <a:lnTo>
                      <a:pt x="578" y="8"/>
                    </a:lnTo>
                    <a:lnTo>
                      <a:pt x="607" y="10"/>
                    </a:lnTo>
                    <a:lnTo>
                      <a:pt x="634" y="14"/>
                    </a:lnTo>
                    <a:lnTo>
                      <a:pt x="661" y="20"/>
                    </a:lnTo>
                    <a:lnTo>
                      <a:pt x="686" y="25"/>
                    </a:lnTo>
                    <a:lnTo>
                      <a:pt x="712" y="33"/>
                    </a:lnTo>
                    <a:lnTo>
                      <a:pt x="737" y="41"/>
                    </a:lnTo>
                    <a:lnTo>
                      <a:pt x="762" y="50"/>
                    </a:lnTo>
                    <a:lnTo>
                      <a:pt x="785" y="62"/>
                    </a:lnTo>
                    <a:lnTo>
                      <a:pt x="810" y="73"/>
                    </a:lnTo>
                    <a:lnTo>
                      <a:pt x="831" y="87"/>
                    </a:lnTo>
                    <a:lnTo>
                      <a:pt x="855" y="100"/>
                    </a:lnTo>
                    <a:lnTo>
                      <a:pt x="876" y="115"/>
                    </a:lnTo>
                    <a:lnTo>
                      <a:pt x="897" y="133"/>
                    </a:lnTo>
                    <a:lnTo>
                      <a:pt x="916" y="148"/>
                    </a:lnTo>
                    <a:lnTo>
                      <a:pt x="935" y="167"/>
                    </a:lnTo>
                    <a:lnTo>
                      <a:pt x="952" y="186"/>
                    </a:lnTo>
                    <a:lnTo>
                      <a:pt x="970" y="206"/>
                    </a:lnTo>
                    <a:lnTo>
                      <a:pt x="985" y="227"/>
                    </a:lnTo>
                    <a:lnTo>
                      <a:pt x="1000" y="248"/>
                    </a:lnTo>
                    <a:lnTo>
                      <a:pt x="1016" y="269"/>
                    </a:lnTo>
                    <a:lnTo>
                      <a:pt x="1027" y="292"/>
                    </a:lnTo>
                    <a:lnTo>
                      <a:pt x="1041" y="315"/>
                    </a:lnTo>
                    <a:lnTo>
                      <a:pt x="1050" y="340"/>
                    </a:lnTo>
                    <a:lnTo>
                      <a:pt x="1060" y="365"/>
                    </a:lnTo>
                    <a:lnTo>
                      <a:pt x="1070" y="390"/>
                    </a:lnTo>
                    <a:lnTo>
                      <a:pt x="1077" y="415"/>
                    </a:lnTo>
                    <a:lnTo>
                      <a:pt x="1083" y="442"/>
                    </a:lnTo>
                    <a:lnTo>
                      <a:pt x="1087" y="469"/>
                    </a:lnTo>
                    <a:lnTo>
                      <a:pt x="1091" y="495"/>
                    </a:lnTo>
                    <a:lnTo>
                      <a:pt x="1093" y="522"/>
                    </a:lnTo>
                    <a:lnTo>
                      <a:pt x="1094" y="551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0" name="Freeform 1318">
                <a:extLst>
                  <a:ext uri="{FF2B5EF4-FFF2-40B4-BE49-F238E27FC236}">
                    <a16:creationId xmlns:a16="http://schemas.microsoft.com/office/drawing/2014/main" id="{D873F723-DF33-45BA-A075-51D515E1D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9" y="1842"/>
                <a:ext cx="1092" cy="1094"/>
              </a:xfrm>
              <a:custGeom>
                <a:avLst/>
                <a:gdLst>
                  <a:gd name="T0" fmla="*/ 1083 w 1092"/>
                  <a:gd name="T1" fmla="*/ 436 h 1094"/>
                  <a:gd name="T2" fmla="*/ 1039 w 1092"/>
                  <a:gd name="T3" fmla="*/ 309 h 1094"/>
                  <a:gd name="T4" fmla="*/ 968 w 1092"/>
                  <a:gd name="T5" fmla="*/ 200 h 1094"/>
                  <a:gd name="T6" fmla="*/ 874 w 1092"/>
                  <a:gd name="T7" fmla="*/ 110 h 1094"/>
                  <a:gd name="T8" fmla="*/ 760 w 1092"/>
                  <a:gd name="T9" fmla="*/ 42 h 1094"/>
                  <a:gd name="T10" fmla="*/ 630 w 1092"/>
                  <a:gd name="T11" fmla="*/ 6 h 1094"/>
                  <a:gd name="T12" fmla="*/ 492 w 1092"/>
                  <a:gd name="T13" fmla="*/ 2 h 1094"/>
                  <a:gd name="T14" fmla="*/ 359 w 1092"/>
                  <a:gd name="T15" fmla="*/ 33 h 1094"/>
                  <a:gd name="T16" fmla="*/ 242 w 1092"/>
                  <a:gd name="T17" fmla="*/ 94 h 1094"/>
                  <a:gd name="T18" fmla="*/ 142 w 1092"/>
                  <a:gd name="T19" fmla="*/ 179 h 1094"/>
                  <a:gd name="T20" fmla="*/ 65 w 1092"/>
                  <a:gd name="T21" fmla="*/ 286 h 1094"/>
                  <a:gd name="T22" fmla="*/ 17 w 1092"/>
                  <a:gd name="T23" fmla="*/ 411 h 1094"/>
                  <a:gd name="T24" fmla="*/ 0 w 1092"/>
                  <a:gd name="T25" fmla="*/ 547 h 1094"/>
                  <a:gd name="T26" fmla="*/ 17 w 1092"/>
                  <a:gd name="T27" fmla="*/ 683 h 1094"/>
                  <a:gd name="T28" fmla="*/ 65 w 1092"/>
                  <a:gd name="T29" fmla="*/ 808 h 1094"/>
                  <a:gd name="T30" fmla="*/ 142 w 1092"/>
                  <a:gd name="T31" fmla="*/ 914 h 1094"/>
                  <a:gd name="T32" fmla="*/ 242 w 1092"/>
                  <a:gd name="T33" fmla="*/ 1000 h 1094"/>
                  <a:gd name="T34" fmla="*/ 359 w 1092"/>
                  <a:gd name="T35" fmla="*/ 1059 h 1094"/>
                  <a:gd name="T36" fmla="*/ 492 w 1092"/>
                  <a:gd name="T37" fmla="*/ 1090 h 1094"/>
                  <a:gd name="T38" fmla="*/ 630 w 1092"/>
                  <a:gd name="T39" fmla="*/ 1086 h 1094"/>
                  <a:gd name="T40" fmla="*/ 760 w 1092"/>
                  <a:gd name="T41" fmla="*/ 1050 h 1094"/>
                  <a:gd name="T42" fmla="*/ 874 w 1092"/>
                  <a:gd name="T43" fmla="*/ 985 h 1094"/>
                  <a:gd name="T44" fmla="*/ 968 w 1092"/>
                  <a:gd name="T45" fmla="*/ 894 h 1094"/>
                  <a:gd name="T46" fmla="*/ 1039 w 1092"/>
                  <a:gd name="T47" fmla="*/ 783 h 1094"/>
                  <a:gd name="T48" fmla="*/ 1083 w 1092"/>
                  <a:gd name="T49" fmla="*/ 656 h 1094"/>
                  <a:gd name="T50" fmla="*/ 1087 w 1092"/>
                  <a:gd name="T51" fmla="*/ 547 h 1094"/>
                  <a:gd name="T52" fmla="*/ 1069 w 1092"/>
                  <a:gd name="T53" fmla="*/ 681 h 1094"/>
                  <a:gd name="T54" fmla="*/ 1021 w 1092"/>
                  <a:gd name="T55" fmla="*/ 804 h 1094"/>
                  <a:gd name="T56" fmla="*/ 946 w 1092"/>
                  <a:gd name="T57" fmla="*/ 910 h 1094"/>
                  <a:gd name="T58" fmla="*/ 849 w 1092"/>
                  <a:gd name="T59" fmla="*/ 994 h 1094"/>
                  <a:gd name="T60" fmla="*/ 731 w 1092"/>
                  <a:gd name="T61" fmla="*/ 1054 h 1094"/>
                  <a:gd name="T62" fmla="*/ 601 w 1092"/>
                  <a:gd name="T63" fmla="*/ 1082 h 1094"/>
                  <a:gd name="T64" fmla="*/ 465 w 1092"/>
                  <a:gd name="T65" fmla="*/ 1080 h 1094"/>
                  <a:gd name="T66" fmla="*/ 336 w 1092"/>
                  <a:gd name="T67" fmla="*/ 1044 h 1094"/>
                  <a:gd name="T68" fmla="*/ 225 w 1092"/>
                  <a:gd name="T69" fmla="*/ 979 h 1094"/>
                  <a:gd name="T70" fmla="*/ 131 w 1092"/>
                  <a:gd name="T71" fmla="*/ 890 h 1094"/>
                  <a:gd name="T72" fmla="*/ 61 w 1092"/>
                  <a:gd name="T73" fmla="*/ 781 h 1094"/>
                  <a:gd name="T74" fmla="*/ 19 w 1092"/>
                  <a:gd name="T75" fmla="*/ 654 h 1094"/>
                  <a:gd name="T76" fmla="*/ 8 w 1092"/>
                  <a:gd name="T77" fmla="*/ 518 h 1094"/>
                  <a:gd name="T78" fmla="*/ 33 w 1092"/>
                  <a:gd name="T79" fmla="*/ 386 h 1094"/>
                  <a:gd name="T80" fmla="*/ 86 w 1092"/>
                  <a:gd name="T81" fmla="*/ 267 h 1094"/>
                  <a:gd name="T82" fmla="*/ 165 w 1092"/>
                  <a:gd name="T83" fmla="*/ 165 h 1094"/>
                  <a:gd name="T84" fmla="*/ 267 w 1092"/>
                  <a:gd name="T85" fmla="*/ 87 h 1094"/>
                  <a:gd name="T86" fmla="*/ 386 w 1092"/>
                  <a:gd name="T87" fmla="*/ 31 h 1094"/>
                  <a:gd name="T88" fmla="*/ 518 w 1092"/>
                  <a:gd name="T89" fmla="*/ 8 h 1094"/>
                  <a:gd name="T90" fmla="*/ 655 w 1092"/>
                  <a:gd name="T91" fmla="*/ 19 h 1094"/>
                  <a:gd name="T92" fmla="*/ 781 w 1092"/>
                  <a:gd name="T93" fmla="*/ 62 h 1094"/>
                  <a:gd name="T94" fmla="*/ 889 w 1092"/>
                  <a:gd name="T95" fmla="*/ 131 h 1094"/>
                  <a:gd name="T96" fmla="*/ 979 w 1092"/>
                  <a:gd name="T97" fmla="*/ 225 h 1094"/>
                  <a:gd name="T98" fmla="*/ 1044 w 1092"/>
                  <a:gd name="T99" fmla="*/ 336 h 1094"/>
                  <a:gd name="T100" fmla="*/ 1079 w 1092"/>
                  <a:gd name="T101" fmla="*/ 465 h 10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92"/>
                  <a:gd name="T154" fmla="*/ 0 h 1094"/>
                  <a:gd name="T155" fmla="*/ 1092 w 1092"/>
                  <a:gd name="T156" fmla="*/ 1094 h 10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92" h="1094">
                    <a:moveTo>
                      <a:pt x="1092" y="547"/>
                    </a:moveTo>
                    <a:lnTo>
                      <a:pt x="1092" y="518"/>
                    </a:lnTo>
                    <a:lnTo>
                      <a:pt x="1090" y="491"/>
                    </a:lnTo>
                    <a:lnTo>
                      <a:pt x="1087" y="463"/>
                    </a:lnTo>
                    <a:lnTo>
                      <a:pt x="1083" y="436"/>
                    </a:lnTo>
                    <a:lnTo>
                      <a:pt x="1075" y="411"/>
                    </a:lnTo>
                    <a:lnTo>
                      <a:pt x="1069" y="384"/>
                    </a:lnTo>
                    <a:lnTo>
                      <a:pt x="1060" y="359"/>
                    </a:lnTo>
                    <a:lnTo>
                      <a:pt x="1050" y="334"/>
                    </a:lnTo>
                    <a:lnTo>
                      <a:pt x="1039" y="309"/>
                    </a:lnTo>
                    <a:lnTo>
                      <a:pt x="1027" y="286"/>
                    </a:lnTo>
                    <a:lnTo>
                      <a:pt x="1014" y="263"/>
                    </a:lnTo>
                    <a:lnTo>
                      <a:pt x="1000" y="242"/>
                    </a:lnTo>
                    <a:lnTo>
                      <a:pt x="985" y="219"/>
                    </a:lnTo>
                    <a:lnTo>
                      <a:pt x="968" y="200"/>
                    </a:lnTo>
                    <a:lnTo>
                      <a:pt x="950" y="179"/>
                    </a:lnTo>
                    <a:lnTo>
                      <a:pt x="933" y="159"/>
                    </a:lnTo>
                    <a:lnTo>
                      <a:pt x="914" y="142"/>
                    </a:lnTo>
                    <a:lnTo>
                      <a:pt x="895" y="125"/>
                    </a:lnTo>
                    <a:lnTo>
                      <a:pt x="874" y="110"/>
                    </a:lnTo>
                    <a:lnTo>
                      <a:pt x="852" y="94"/>
                    </a:lnTo>
                    <a:lnTo>
                      <a:pt x="829" y="79"/>
                    </a:lnTo>
                    <a:lnTo>
                      <a:pt x="806" y="65"/>
                    </a:lnTo>
                    <a:lnTo>
                      <a:pt x="783" y="54"/>
                    </a:lnTo>
                    <a:lnTo>
                      <a:pt x="760" y="42"/>
                    </a:lnTo>
                    <a:lnTo>
                      <a:pt x="735" y="33"/>
                    </a:lnTo>
                    <a:lnTo>
                      <a:pt x="708" y="25"/>
                    </a:lnTo>
                    <a:lnTo>
                      <a:pt x="683" y="17"/>
                    </a:lnTo>
                    <a:lnTo>
                      <a:pt x="657" y="12"/>
                    </a:lnTo>
                    <a:lnTo>
                      <a:pt x="630" y="6"/>
                    </a:lnTo>
                    <a:lnTo>
                      <a:pt x="603" y="2"/>
                    </a:lnTo>
                    <a:lnTo>
                      <a:pt x="574" y="0"/>
                    </a:lnTo>
                    <a:lnTo>
                      <a:pt x="547" y="0"/>
                    </a:lnTo>
                    <a:lnTo>
                      <a:pt x="518" y="0"/>
                    </a:lnTo>
                    <a:lnTo>
                      <a:pt x="492" y="2"/>
                    </a:lnTo>
                    <a:lnTo>
                      <a:pt x="463" y="6"/>
                    </a:lnTo>
                    <a:lnTo>
                      <a:pt x="436" y="12"/>
                    </a:lnTo>
                    <a:lnTo>
                      <a:pt x="411" y="17"/>
                    </a:lnTo>
                    <a:lnTo>
                      <a:pt x="384" y="25"/>
                    </a:lnTo>
                    <a:lnTo>
                      <a:pt x="359" y="33"/>
                    </a:lnTo>
                    <a:lnTo>
                      <a:pt x="334" y="42"/>
                    </a:lnTo>
                    <a:lnTo>
                      <a:pt x="309" y="54"/>
                    </a:lnTo>
                    <a:lnTo>
                      <a:pt x="286" y="65"/>
                    </a:lnTo>
                    <a:lnTo>
                      <a:pt x="263" y="79"/>
                    </a:lnTo>
                    <a:lnTo>
                      <a:pt x="242" y="94"/>
                    </a:lnTo>
                    <a:lnTo>
                      <a:pt x="219" y="110"/>
                    </a:lnTo>
                    <a:lnTo>
                      <a:pt x="200" y="125"/>
                    </a:lnTo>
                    <a:lnTo>
                      <a:pt x="179" y="142"/>
                    </a:lnTo>
                    <a:lnTo>
                      <a:pt x="159" y="159"/>
                    </a:lnTo>
                    <a:lnTo>
                      <a:pt x="142" y="179"/>
                    </a:lnTo>
                    <a:lnTo>
                      <a:pt x="125" y="200"/>
                    </a:lnTo>
                    <a:lnTo>
                      <a:pt x="109" y="219"/>
                    </a:lnTo>
                    <a:lnTo>
                      <a:pt x="94" y="242"/>
                    </a:lnTo>
                    <a:lnTo>
                      <a:pt x="79" y="263"/>
                    </a:lnTo>
                    <a:lnTo>
                      <a:pt x="65" y="286"/>
                    </a:lnTo>
                    <a:lnTo>
                      <a:pt x="54" y="309"/>
                    </a:lnTo>
                    <a:lnTo>
                      <a:pt x="42" y="334"/>
                    </a:lnTo>
                    <a:lnTo>
                      <a:pt x="33" y="359"/>
                    </a:lnTo>
                    <a:lnTo>
                      <a:pt x="25" y="384"/>
                    </a:lnTo>
                    <a:lnTo>
                      <a:pt x="17" y="411"/>
                    </a:lnTo>
                    <a:lnTo>
                      <a:pt x="12" y="436"/>
                    </a:lnTo>
                    <a:lnTo>
                      <a:pt x="6" y="463"/>
                    </a:lnTo>
                    <a:lnTo>
                      <a:pt x="4" y="491"/>
                    </a:lnTo>
                    <a:lnTo>
                      <a:pt x="0" y="518"/>
                    </a:lnTo>
                    <a:lnTo>
                      <a:pt x="0" y="547"/>
                    </a:lnTo>
                    <a:lnTo>
                      <a:pt x="0" y="574"/>
                    </a:lnTo>
                    <a:lnTo>
                      <a:pt x="4" y="603"/>
                    </a:lnTo>
                    <a:lnTo>
                      <a:pt x="6" y="630"/>
                    </a:lnTo>
                    <a:lnTo>
                      <a:pt x="12" y="656"/>
                    </a:lnTo>
                    <a:lnTo>
                      <a:pt x="17" y="683"/>
                    </a:lnTo>
                    <a:lnTo>
                      <a:pt x="25" y="710"/>
                    </a:lnTo>
                    <a:lnTo>
                      <a:pt x="33" y="735"/>
                    </a:lnTo>
                    <a:lnTo>
                      <a:pt x="42" y="760"/>
                    </a:lnTo>
                    <a:lnTo>
                      <a:pt x="54" y="783"/>
                    </a:lnTo>
                    <a:lnTo>
                      <a:pt x="65" y="808"/>
                    </a:lnTo>
                    <a:lnTo>
                      <a:pt x="79" y="831"/>
                    </a:lnTo>
                    <a:lnTo>
                      <a:pt x="94" y="852"/>
                    </a:lnTo>
                    <a:lnTo>
                      <a:pt x="109" y="873"/>
                    </a:lnTo>
                    <a:lnTo>
                      <a:pt x="125" y="894"/>
                    </a:lnTo>
                    <a:lnTo>
                      <a:pt x="142" y="914"/>
                    </a:lnTo>
                    <a:lnTo>
                      <a:pt x="159" y="933"/>
                    </a:lnTo>
                    <a:lnTo>
                      <a:pt x="179" y="952"/>
                    </a:lnTo>
                    <a:lnTo>
                      <a:pt x="200" y="969"/>
                    </a:lnTo>
                    <a:lnTo>
                      <a:pt x="219" y="985"/>
                    </a:lnTo>
                    <a:lnTo>
                      <a:pt x="242" y="1000"/>
                    </a:lnTo>
                    <a:lnTo>
                      <a:pt x="263" y="1013"/>
                    </a:lnTo>
                    <a:lnTo>
                      <a:pt x="286" y="1027"/>
                    </a:lnTo>
                    <a:lnTo>
                      <a:pt x="309" y="1040"/>
                    </a:lnTo>
                    <a:lnTo>
                      <a:pt x="334" y="1050"/>
                    </a:lnTo>
                    <a:lnTo>
                      <a:pt x="359" y="1059"/>
                    </a:lnTo>
                    <a:lnTo>
                      <a:pt x="384" y="1069"/>
                    </a:lnTo>
                    <a:lnTo>
                      <a:pt x="411" y="1077"/>
                    </a:lnTo>
                    <a:lnTo>
                      <a:pt x="436" y="1082"/>
                    </a:lnTo>
                    <a:lnTo>
                      <a:pt x="463" y="1086"/>
                    </a:lnTo>
                    <a:lnTo>
                      <a:pt x="492" y="1090"/>
                    </a:lnTo>
                    <a:lnTo>
                      <a:pt x="518" y="1092"/>
                    </a:lnTo>
                    <a:lnTo>
                      <a:pt x="547" y="1094"/>
                    </a:lnTo>
                    <a:lnTo>
                      <a:pt x="574" y="1092"/>
                    </a:lnTo>
                    <a:lnTo>
                      <a:pt x="603" y="1090"/>
                    </a:lnTo>
                    <a:lnTo>
                      <a:pt x="630" y="1086"/>
                    </a:lnTo>
                    <a:lnTo>
                      <a:pt x="657" y="1082"/>
                    </a:lnTo>
                    <a:lnTo>
                      <a:pt x="683" y="1077"/>
                    </a:lnTo>
                    <a:lnTo>
                      <a:pt x="708" y="1069"/>
                    </a:lnTo>
                    <a:lnTo>
                      <a:pt x="735" y="1059"/>
                    </a:lnTo>
                    <a:lnTo>
                      <a:pt x="760" y="1050"/>
                    </a:lnTo>
                    <a:lnTo>
                      <a:pt x="783" y="1040"/>
                    </a:lnTo>
                    <a:lnTo>
                      <a:pt x="806" y="1027"/>
                    </a:lnTo>
                    <a:lnTo>
                      <a:pt x="829" y="1013"/>
                    </a:lnTo>
                    <a:lnTo>
                      <a:pt x="852" y="1000"/>
                    </a:lnTo>
                    <a:lnTo>
                      <a:pt x="874" y="985"/>
                    </a:lnTo>
                    <a:lnTo>
                      <a:pt x="895" y="969"/>
                    </a:lnTo>
                    <a:lnTo>
                      <a:pt x="914" y="952"/>
                    </a:lnTo>
                    <a:lnTo>
                      <a:pt x="933" y="933"/>
                    </a:lnTo>
                    <a:lnTo>
                      <a:pt x="950" y="914"/>
                    </a:lnTo>
                    <a:lnTo>
                      <a:pt x="968" y="894"/>
                    </a:lnTo>
                    <a:lnTo>
                      <a:pt x="985" y="873"/>
                    </a:lnTo>
                    <a:lnTo>
                      <a:pt x="1000" y="852"/>
                    </a:lnTo>
                    <a:lnTo>
                      <a:pt x="1014" y="831"/>
                    </a:lnTo>
                    <a:lnTo>
                      <a:pt x="1027" y="808"/>
                    </a:lnTo>
                    <a:lnTo>
                      <a:pt x="1039" y="783"/>
                    </a:lnTo>
                    <a:lnTo>
                      <a:pt x="1050" y="760"/>
                    </a:lnTo>
                    <a:lnTo>
                      <a:pt x="1060" y="735"/>
                    </a:lnTo>
                    <a:lnTo>
                      <a:pt x="1069" y="710"/>
                    </a:lnTo>
                    <a:lnTo>
                      <a:pt x="1075" y="683"/>
                    </a:lnTo>
                    <a:lnTo>
                      <a:pt x="1083" y="656"/>
                    </a:lnTo>
                    <a:lnTo>
                      <a:pt x="1087" y="630"/>
                    </a:lnTo>
                    <a:lnTo>
                      <a:pt x="1090" y="603"/>
                    </a:lnTo>
                    <a:lnTo>
                      <a:pt x="1092" y="574"/>
                    </a:lnTo>
                    <a:lnTo>
                      <a:pt x="1092" y="547"/>
                    </a:lnTo>
                    <a:close/>
                    <a:moveTo>
                      <a:pt x="1087" y="547"/>
                    </a:moveTo>
                    <a:lnTo>
                      <a:pt x="1085" y="574"/>
                    </a:lnTo>
                    <a:lnTo>
                      <a:pt x="1083" y="603"/>
                    </a:lnTo>
                    <a:lnTo>
                      <a:pt x="1079" y="630"/>
                    </a:lnTo>
                    <a:lnTo>
                      <a:pt x="1075" y="654"/>
                    </a:lnTo>
                    <a:lnTo>
                      <a:pt x="1069" y="681"/>
                    </a:lnTo>
                    <a:lnTo>
                      <a:pt x="1062" y="706"/>
                    </a:lnTo>
                    <a:lnTo>
                      <a:pt x="1054" y="731"/>
                    </a:lnTo>
                    <a:lnTo>
                      <a:pt x="1044" y="756"/>
                    </a:lnTo>
                    <a:lnTo>
                      <a:pt x="1033" y="781"/>
                    </a:lnTo>
                    <a:lnTo>
                      <a:pt x="1021" y="804"/>
                    </a:lnTo>
                    <a:lnTo>
                      <a:pt x="1008" y="827"/>
                    </a:lnTo>
                    <a:lnTo>
                      <a:pt x="994" y="848"/>
                    </a:lnTo>
                    <a:lnTo>
                      <a:pt x="979" y="869"/>
                    </a:lnTo>
                    <a:lnTo>
                      <a:pt x="962" y="890"/>
                    </a:lnTo>
                    <a:lnTo>
                      <a:pt x="946" y="910"/>
                    </a:lnTo>
                    <a:lnTo>
                      <a:pt x="927" y="929"/>
                    </a:lnTo>
                    <a:lnTo>
                      <a:pt x="910" y="946"/>
                    </a:lnTo>
                    <a:lnTo>
                      <a:pt x="889" y="963"/>
                    </a:lnTo>
                    <a:lnTo>
                      <a:pt x="870" y="979"/>
                    </a:lnTo>
                    <a:lnTo>
                      <a:pt x="849" y="994"/>
                    </a:lnTo>
                    <a:lnTo>
                      <a:pt x="826" y="1008"/>
                    </a:lnTo>
                    <a:lnTo>
                      <a:pt x="804" y="1021"/>
                    </a:lnTo>
                    <a:lnTo>
                      <a:pt x="781" y="1032"/>
                    </a:lnTo>
                    <a:lnTo>
                      <a:pt x="756" y="1044"/>
                    </a:lnTo>
                    <a:lnTo>
                      <a:pt x="731" y="1054"/>
                    </a:lnTo>
                    <a:lnTo>
                      <a:pt x="707" y="1061"/>
                    </a:lnTo>
                    <a:lnTo>
                      <a:pt x="682" y="1069"/>
                    </a:lnTo>
                    <a:lnTo>
                      <a:pt x="655" y="1075"/>
                    </a:lnTo>
                    <a:lnTo>
                      <a:pt x="630" y="1080"/>
                    </a:lnTo>
                    <a:lnTo>
                      <a:pt x="601" y="1082"/>
                    </a:lnTo>
                    <a:lnTo>
                      <a:pt x="574" y="1084"/>
                    </a:lnTo>
                    <a:lnTo>
                      <a:pt x="547" y="1086"/>
                    </a:lnTo>
                    <a:lnTo>
                      <a:pt x="518" y="1084"/>
                    </a:lnTo>
                    <a:lnTo>
                      <a:pt x="492" y="1082"/>
                    </a:lnTo>
                    <a:lnTo>
                      <a:pt x="465" y="1080"/>
                    </a:lnTo>
                    <a:lnTo>
                      <a:pt x="438" y="1075"/>
                    </a:lnTo>
                    <a:lnTo>
                      <a:pt x="413" y="1069"/>
                    </a:lnTo>
                    <a:lnTo>
                      <a:pt x="386" y="1061"/>
                    </a:lnTo>
                    <a:lnTo>
                      <a:pt x="361" y="1054"/>
                    </a:lnTo>
                    <a:lnTo>
                      <a:pt x="336" y="1044"/>
                    </a:lnTo>
                    <a:lnTo>
                      <a:pt x="313" y="1032"/>
                    </a:lnTo>
                    <a:lnTo>
                      <a:pt x="290" y="1021"/>
                    </a:lnTo>
                    <a:lnTo>
                      <a:pt x="267" y="1008"/>
                    </a:lnTo>
                    <a:lnTo>
                      <a:pt x="246" y="994"/>
                    </a:lnTo>
                    <a:lnTo>
                      <a:pt x="225" y="979"/>
                    </a:lnTo>
                    <a:lnTo>
                      <a:pt x="204" y="963"/>
                    </a:lnTo>
                    <a:lnTo>
                      <a:pt x="184" y="946"/>
                    </a:lnTo>
                    <a:lnTo>
                      <a:pt x="165" y="929"/>
                    </a:lnTo>
                    <a:lnTo>
                      <a:pt x="148" y="910"/>
                    </a:lnTo>
                    <a:lnTo>
                      <a:pt x="131" y="890"/>
                    </a:lnTo>
                    <a:lnTo>
                      <a:pt x="115" y="869"/>
                    </a:lnTo>
                    <a:lnTo>
                      <a:pt x="100" y="848"/>
                    </a:lnTo>
                    <a:lnTo>
                      <a:pt x="86" y="827"/>
                    </a:lnTo>
                    <a:lnTo>
                      <a:pt x="73" y="804"/>
                    </a:lnTo>
                    <a:lnTo>
                      <a:pt x="61" y="781"/>
                    </a:lnTo>
                    <a:lnTo>
                      <a:pt x="50" y="756"/>
                    </a:lnTo>
                    <a:lnTo>
                      <a:pt x="40" y="731"/>
                    </a:lnTo>
                    <a:lnTo>
                      <a:pt x="33" y="706"/>
                    </a:lnTo>
                    <a:lnTo>
                      <a:pt x="25" y="681"/>
                    </a:lnTo>
                    <a:lnTo>
                      <a:pt x="19" y="654"/>
                    </a:lnTo>
                    <a:lnTo>
                      <a:pt x="13" y="630"/>
                    </a:lnTo>
                    <a:lnTo>
                      <a:pt x="10" y="603"/>
                    </a:lnTo>
                    <a:lnTo>
                      <a:pt x="8" y="574"/>
                    </a:lnTo>
                    <a:lnTo>
                      <a:pt x="8" y="547"/>
                    </a:lnTo>
                    <a:lnTo>
                      <a:pt x="8" y="518"/>
                    </a:lnTo>
                    <a:lnTo>
                      <a:pt x="10" y="491"/>
                    </a:lnTo>
                    <a:lnTo>
                      <a:pt x="13" y="465"/>
                    </a:lnTo>
                    <a:lnTo>
                      <a:pt x="19" y="438"/>
                    </a:lnTo>
                    <a:lnTo>
                      <a:pt x="25" y="413"/>
                    </a:lnTo>
                    <a:lnTo>
                      <a:pt x="33" y="386"/>
                    </a:lnTo>
                    <a:lnTo>
                      <a:pt x="40" y="361"/>
                    </a:lnTo>
                    <a:lnTo>
                      <a:pt x="50" y="336"/>
                    </a:lnTo>
                    <a:lnTo>
                      <a:pt x="61" y="313"/>
                    </a:lnTo>
                    <a:lnTo>
                      <a:pt x="73" y="290"/>
                    </a:lnTo>
                    <a:lnTo>
                      <a:pt x="86" y="267"/>
                    </a:lnTo>
                    <a:lnTo>
                      <a:pt x="100" y="246"/>
                    </a:lnTo>
                    <a:lnTo>
                      <a:pt x="115" y="225"/>
                    </a:lnTo>
                    <a:lnTo>
                      <a:pt x="131" y="204"/>
                    </a:lnTo>
                    <a:lnTo>
                      <a:pt x="148" y="184"/>
                    </a:lnTo>
                    <a:lnTo>
                      <a:pt x="165" y="165"/>
                    </a:lnTo>
                    <a:lnTo>
                      <a:pt x="184" y="148"/>
                    </a:lnTo>
                    <a:lnTo>
                      <a:pt x="204" y="131"/>
                    </a:lnTo>
                    <a:lnTo>
                      <a:pt x="225" y="115"/>
                    </a:lnTo>
                    <a:lnTo>
                      <a:pt x="246" y="100"/>
                    </a:lnTo>
                    <a:lnTo>
                      <a:pt x="267" y="87"/>
                    </a:lnTo>
                    <a:lnTo>
                      <a:pt x="290" y="73"/>
                    </a:lnTo>
                    <a:lnTo>
                      <a:pt x="313" y="62"/>
                    </a:lnTo>
                    <a:lnTo>
                      <a:pt x="336" y="50"/>
                    </a:lnTo>
                    <a:lnTo>
                      <a:pt x="361" y="40"/>
                    </a:lnTo>
                    <a:lnTo>
                      <a:pt x="386" y="31"/>
                    </a:lnTo>
                    <a:lnTo>
                      <a:pt x="413" y="25"/>
                    </a:lnTo>
                    <a:lnTo>
                      <a:pt x="438" y="19"/>
                    </a:lnTo>
                    <a:lnTo>
                      <a:pt x="465" y="14"/>
                    </a:lnTo>
                    <a:lnTo>
                      <a:pt x="492" y="10"/>
                    </a:lnTo>
                    <a:lnTo>
                      <a:pt x="518" y="8"/>
                    </a:lnTo>
                    <a:lnTo>
                      <a:pt x="547" y="8"/>
                    </a:lnTo>
                    <a:lnTo>
                      <a:pt x="574" y="8"/>
                    </a:lnTo>
                    <a:lnTo>
                      <a:pt x="601" y="10"/>
                    </a:lnTo>
                    <a:lnTo>
                      <a:pt x="630" y="14"/>
                    </a:lnTo>
                    <a:lnTo>
                      <a:pt x="655" y="19"/>
                    </a:lnTo>
                    <a:lnTo>
                      <a:pt x="682" y="25"/>
                    </a:lnTo>
                    <a:lnTo>
                      <a:pt x="707" y="31"/>
                    </a:lnTo>
                    <a:lnTo>
                      <a:pt x="731" y="40"/>
                    </a:lnTo>
                    <a:lnTo>
                      <a:pt x="756" y="50"/>
                    </a:lnTo>
                    <a:lnTo>
                      <a:pt x="781" y="62"/>
                    </a:lnTo>
                    <a:lnTo>
                      <a:pt x="804" y="73"/>
                    </a:lnTo>
                    <a:lnTo>
                      <a:pt x="826" y="87"/>
                    </a:lnTo>
                    <a:lnTo>
                      <a:pt x="849" y="100"/>
                    </a:lnTo>
                    <a:lnTo>
                      <a:pt x="870" y="115"/>
                    </a:lnTo>
                    <a:lnTo>
                      <a:pt x="889" y="131"/>
                    </a:lnTo>
                    <a:lnTo>
                      <a:pt x="910" y="148"/>
                    </a:lnTo>
                    <a:lnTo>
                      <a:pt x="927" y="165"/>
                    </a:lnTo>
                    <a:lnTo>
                      <a:pt x="946" y="184"/>
                    </a:lnTo>
                    <a:lnTo>
                      <a:pt x="962" y="204"/>
                    </a:lnTo>
                    <a:lnTo>
                      <a:pt x="979" y="225"/>
                    </a:lnTo>
                    <a:lnTo>
                      <a:pt x="994" y="246"/>
                    </a:lnTo>
                    <a:lnTo>
                      <a:pt x="1008" y="267"/>
                    </a:lnTo>
                    <a:lnTo>
                      <a:pt x="1021" y="290"/>
                    </a:lnTo>
                    <a:lnTo>
                      <a:pt x="1033" y="313"/>
                    </a:lnTo>
                    <a:lnTo>
                      <a:pt x="1044" y="336"/>
                    </a:lnTo>
                    <a:lnTo>
                      <a:pt x="1054" y="361"/>
                    </a:lnTo>
                    <a:lnTo>
                      <a:pt x="1062" y="386"/>
                    </a:lnTo>
                    <a:lnTo>
                      <a:pt x="1069" y="413"/>
                    </a:lnTo>
                    <a:lnTo>
                      <a:pt x="1075" y="438"/>
                    </a:lnTo>
                    <a:lnTo>
                      <a:pt x="1079" y="465"/>
                    </a:lnTo>
                    <a:lnTo>
                      <a:pt x="1083" y="491"/>
                    </a:lnTo>
                    <a:lnTo>
                      <a:pt x="1085" y="518"/>
                    </a:lnTo>
                    <a:lnTo>
                      <a:pt x="1087" y="547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1" name="Freeform 1319">
                <a:extLst>
                  <a:ext uri="{FF2B5EF4-FFF2-40B4-BE49-F238E27FC236}">
                    <a16:creationId xmlns:a16="http://schemas.microsoft.com/office/drawing/2014/main" id="{5BD65FC4-6EE0-4295-B288-732AD767BA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3" y="1846"/>
                <a:ext cx="1086" cy="1086"/>
              </a:xfrm>
              <a:custGeom>
                <a:avLst/>
                <a:gdLst>
                  <a:gd name="T0" fmla="*/ 1075 w 1086"/>
                  <a:gd name="T1" fmla="*/ 434 h 1086"/>
                  <a:gd name="T2" fmla="*/ 1033 w 1086"/>
                  <a:gd name="T3" fmla="*/ 307 h 1086"/>
                  <a:gd name="T4" fmla="*/ 962 w 1086"/>
                  <a:gd name="T5" fmla="*/ 198 h 1086"/>
                  <a:gd name="T6" fmla="*/ 868 w 1086"/>
                  <a:gd name="T7" fmla="*/ 107 h 1086"/>
                  <a:gd name="T8" fmla="*/ 754 w 1086"/>
                  <a:gd name="T9" fmla="*/ 42 h 1086"/>
                  <a:gd name="T10" fmla="*/ 626 w 1086"/>
                  <a:gd name="T11" fmla="*/ 6 h 1086"/>
                  <a:gd name="T12" fmla="*/ 488 w 1086"/>
                  <a:gd name="T13" fmla="*/ 2 h 1086"/>
                  <a:gd name="T14" fmla="*/ 357 w 1086"/>
                  <a:gd name="T15" fmla="*/ 33 h 1086"/>
                  <a:gd name="T16" fmla="*/ 240 w 1086"/>
                  <a:gd name="T17" fmla="*/ 92 h 1086"/>
                  <a:gd name="T18" fmla="*/ 142 w 1086"/>
                  <a:gd name="T19" fmla="*/ 178 h 1086"/>
                  <a:gd name="T20" fmla="*/ 65 w 1086"/>
                  <a:gd name="T21" fmla="*/ 284 h 1086"/>
                  <a:gd name="T22" fmla="*/ 17 w 1086"/>
                  <a:gd name="T23" fmla="*/ 407 h 1086"/>
                  <a:gd name="T24" fmla="*/ 0 w 1086"/>
                  <a:gd name="T25" fmla="*/ 543 h 1086"/>
                  <a:gd name="T26" fmla="*/ 17 w 1086"/>
                  <a:gd name="T27" fmla="*/ 679 h 1086"/>
                  <a:gd name="T28" fmla="*/ 65 w 1086"/>
                  <a:gd name="T29" fmla="*/ 802 h 1086"/>
                  <a:gd name="T30" fmla="*/ 142 w 1086"/>
                  <a:gd name="T31" fmla="*/ 908 h 1086"/>
                  <a:gd name="T32" fmla="*/ 240 w 1086"/>
                  <a:gd name="T33" fmla="*/ 992 h 1086"/>
                  <a:gd name="T34" fmla="*/ 357 w 1086"/>
                  <a:gd name="T35" fmla="*/ 1053 h 1086"/>
                  <a:gd name="T36" fmla="*/ 488 w 1086"/>
                  <a:gd name="T37" fmla="*/ 1082 h 1086"/>
                  <a:gd name="T38" fmla="*/ 626 w 1086"/>
                  <a:gd name="T39" fmla="*/ 1078 h 1086"/>
                  <a:gd name="T40" fmla="*/ 754 w 1086"/>
                  <a:gd name="T41" fmla="*/ 1044 h 1086"/>
                  <a:gd name="T42" fmla="*/ 868 w 1086"/>
                  <a:gd name="T43" fmla="*/ 979 h 1086"/>
                  <a:gd name="T44" fmla="*/ 962 w 1086"/>
                  <a:gd name="T45" fmla="*/ 888 h 1086"/>
                  <a:gd name="T46" fmla="*/ 1033 w 1086"/>
                  <a:gd name="T47" fmla="*/ 777 h 1086"/>
                  <a:gd name="T48" fmla="*/ 1075 w 1086"/>
                  <a:gd name="T49" fmla="*/ 652 h 1086"/>
                  <a:gd name="T50" fmla="*/ 1079 w 1086"/>
                  <a:gd name="T51" fmla="*/ 543 h 1086"/>
                  <a:gd name="T52" fmla="*/ 1062 w 1086"/>
                  <a:gd name="T53" fmla="*/ 677 h 1086"/>
                  <a:gd name="T54" fmla="*/ 1014 w 1086"/>
                  <a:gd name="T55" fmla="*/ 798 h 1086"/>
                  <a:gd name="T56" fmla="*/ 939 w 1086"/>
                  <a:gd name="T57" fmla="*/ 902 h 1086"/>
                  <a:gd name="T58" fmla="*/ 843 w 1086"/>
                  <a:gd name="T59" fmla="*/ 986 h 1086"/>
                  <a:gd name="T60" fmla="*/ 727 w 1086"/>
                  <a:gd name="T61" fmla="*/ 1046 h 1086"/>
                  <a:gd name="T62" fmla="*/ 597 w 1086"/>
                  <a:gd name="T63" fmla="*/ 1075 h 1086"/>
                  <a:gd name="T64" fmla="*/ 461 w 1086"/>
                  <a:gd name="T65" fmla="*/ 1073 h 1086"/>
                  <a:gd name="T66" fmla="*/ 334 w 1086"/>
                  <a:gd name="T67" fmla="*/ 1036 h 1086"/>
                  <a:gd name="T68" fmla="*/ 223 w 1086"/>
                  <a:gd name="T69" fmla="*/ 971 h 1086"/>
                  <a:gd name="T70" fmla="*/ 130 w 1086"/>
                  <a:gd name="T71" fmla="*/ 883 h 1086"/>
                  <a:gd name="T72" fmla="*/ 59 w 1086"/>
                  <a:gd name="T73" fmla="*/ 775 h 1086"/>
                  <a:gd name="T74" fmla="*/ 19 w 1086"/>
                  <a:gd name="T75" fmla="*/ 650 h 1086"/>
                  <a:gd name="T76" fmla="*/ 8 w 1086"/>
                  <a:gd name="T77" fmla="*/ 514 h 1086"/>
                  <a:gd name="T78" fmla="*/ 31 w 1086"/>
                  <a:gd name="T79" fmla="*/ 384 h 1086"/>
                  <a:gd name="T80" fmla="*/ 84 w 1086"/>
                  <a:gd name="T81" fmla="*/ 265 h 1086"/>
                  <a:gd name="T82" fmla="*/ 165 w 1086"/>
                  <a:gd name="T83" fmla="*/ 165 h 1086"/>
                  <a:gd name="T84" fmla="*/ 265 w 1086"/>
                  <a:gd name="T85" fmla="*/ 84 h 1086"/>
                  <a:gd name="T86" fmla="*/ 384 w 1086"/>
                  <a:gd name="T87" fmla="*/ 31 h 1086"/>
                  <a:gd name="T88" fmla="*/ 514 w 1086"/>
                  <a:gd name="T89" fmla="*/ 8 h 1086"/>
                  <a:gd name="T90" fmla="*/ 651 w 1086"/>
                  <a:gd name="T91" fmla="*/ 17 h 1086"/>
                  <a:gd name="T92" fmla="*/ 775 w 1086"/>
                  <a:gd name="T93" fmla="*/ 60 h 1086"/>
                  <a:gd name="T94" fmla="*/ 883 w 1086"/>
                  <a:gd name="T95" fmla="*/ 131 h 1086"/>
                  <a:gd name="T96" fmla="*/ 971 w 1086"/>
                  <a:gd name="T97" fmla="*/ 223 h 1086"/>
                  <a:gd name="T98" fmla="*/ 1037 w 1086"/>
                  <a:gd name="T99" fmla="*/ 334 h 1086"/>
                  <a:gd name="T100" fmla="*/ 1071 w 1086"/>
                  <a:gd name="T101" fmla="*/ 461 h 10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86"/>
                  <a:gd name="T154" fmla="*/ 0 h 1086"/>
                  <a:gd name="T155" fmla="*/ 1086 w 1086"/>
                  <a:gd name="T156" fmla="*/ 1086 h 108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86" h="1086">
                    <a:moveTo>
                      <a:pt x="1086" y="543"/>
                    </a:moveTo>
                    <a:lnTo>
                      <a:pt x="1085" y="514"/>
                    </a:lnTo>
                    <a:lnTo>
                      <a:pt x="1083" y="487"/>
                    </a:lnTo>
                    <a:lnTo>
                      <a:pt x="1079" y="461"/>
                    </a:lnTo>
                    <a:lnTo>
                      <a:pt x="1075" y="434"/>
                    </a:lnTo>
                    <a:lnTo>
                      <a:pt x="1069" y="407"/>
                    </a:lnTo>
                    <a:lnTo>
                      <a:pt x="1062" y="382"/>
                    </a:lnTo>
                    <a:lnTo>
                      <a:pt x="1052" y="357"/>
                    </a:lnTo>
                    <a:lnTo>
                      <a:pt x="1042" y="332"/>
                    </a:lnTo>
                    <a:lnTo>
                      <a:pt x="1033" y="307"/>
                    </a:lnTo>
                    <a:lnTo>
                      <a:pt x="1019" y="284"/>
                    </a:lnTo>
                    <a:lnTo>
                      <a:pt x="1008" y="261"/>
                    </a:lnTo>
                    <a:lnTo>
                      <a:pt x="992" y="240"/>
                    </a:lnTo>
                    <a:lnTo>
                      <a:pt x="977" y="219"/>
                    </a:lnTo>
                    <a:lnTo>
                      <a:pt x="962" y="198"/>
                    </a:lnTo>
                    <a:lnTo>
                      <a:pt x="944" y="178"/>
                    </a:lnTo>
                    <a:lnTo>
                      <a:pt x="927" y="159"/>
                    </a:lnTo>
                    <a:lnTo>
                      <a:pt x="908" y="140"/>
                    </a:lnTo>
                    <a:lnTo>
                      <a:pt x="889" y="125"/>
                    </a:lnTo>
                    <a:lnTo>
                      <a:pt x="868" y="107"/>
                    </a:lnTo>
                    <a:lnTo>
                      <a:pt x="847" y="92"/>
                    </a:lnTo>
                    <a:lnTo>
                      <a:pt x="823" y="79"/>
                    </a:lnTo>
                    <a:lnTo>
                      <a:pt x="802" y="65"/>
                    </a:lnTo>
                    <a:lnTo>
                      <a:pt x="777" y="54"/>
                    </a:lnTo>
                    <a:lnTo>
                      <a:pt x="754" y="42"/>
                    </a:lnTo>
                    <a:lnTo>
                      <a:pt x="729" y="33"/>
                    </a:lnTo>
                    <a:lnTo>
                      <a:pt x="704" y="25"/>
                    </a:lnTo>
                    <a:lnTo>
                      <a:pt x="678" y="17"/>
                    </a:lnTo>
                    <a:lnTo>
                      <a:pt x="653" y="12"/>
                    </a:lnTo>
                    <a:lnTo>
                      <a:pt x="626" y="6"/>
                    </a:lnTo>
                    <a:lnTo>
                      <a:pt x="599" y="2"/>
                    </a:lnTo>
                    <a:lnTo>
                      <a:pt x="570" y="0"/>
                    </a:lnTo>
                    <a:lnTo>
                      <a:pt x="543" y="0"/>
                    </a:lnTo>
                    <a:lnTo>
                      <a:pt x="514" y="0"/>
                    </a:lnTo>
                    <a:lnTo>
                      <a:pt x="488" y="2"/>
                    </a:lnTo>
                    <a:lnTo>
                      <a:pt x="461" y="6"/>
                    </a:lnTo>
                    <a:lnTo>
                      <a:pt x="434" y="12"/>
                    </a:lnTo>
                    <a:lnTo>
                      <a:pt x="407" y="17"/>
                    </a:lnTo>
                    <a:lnTo>
                      <a:pt x="382" y="25"/>
                    </a:lnTo>
                    <a:lnTo>
                      <a:pt x="357" y="33"/>
                    </a:lnTo>
                    <a:lnTo>
                      <a:pt x="332" y="42"/>
                    </a:lnTo>
                    <a:lnTo>
                      <a:pt x="307" y="54"/>
                    </a:lnTo>
                    <a:lnTo>
                      <a:pt x="284" y="65"/>
                    </a:lnTo>
                    <a:lnTo>
                      <a:pt x="261" y="79"/>
                    </a:lnTo>
                    <a:lnTo>
                      <a:pt x="240" y="92"/>
                    </a:lnTo>
                    <a:lnTo>
                      <a:pt x="219" y="107"/>
                    </a:lnTo>
                    <a:lnTo>
                      <a:pt x="198" y="125"/>
                    </a:lnTo>
                    <a:lnTo>
                      <a:pt x="178" y="140"/>
                    </a:lnTo>
                    <a:lnTo>
                      <a:pt x="159" y="159"/>
                    </a:lnTo>
                    <a:lnTo>
                      <a:pt x="142" y="178"/>
                    </a:lnTo>
                    <a:lnTo>
                      <a:pt x="125" y="198"/>
                    </a:lnTo>
                    <a:lnTo>
                      <a:pt x="107" y="219"/>
                    </a:lnTo>
                    <a:lnTo>
                      <a:pt x="92" y="240"/>
                    </a:lnTo>
                    <a:lnTo>
                      <a:pt x="79" y="261"/>
                    </a:lnTo>
                    <a:lnTo>
                      <a:pt x="65" y="284"/>
                    </a:lnTo>
                    <a:lnTo>
                      <a:pt x="54" y="307"/>
                    </a:lnTo>
                    <a:lnTo>
                      <a:pt x="42" y="332"/>
                    </a:lnTo>
                    <a:lnTo>
                      <a:pt x="33" y="357"/>
                    </a:lnTo>
                    <a:lnTo>
                      <a:pt x="25" y="382"/>
                    </a:lnTo>
                    <a:lnTo>
                      <a:pt x="17" y="407"/>
                    </a:lnTo>
                    <a:lnTo>
                      <a:pt x="11" y="434"/>
                    </a:lnTo>
                    <a:lnTo>
                      <a:pt x="6" y="461"/>
                    </a:lnTo>
                    <a:lnTo>
                      <a:pt x="4" y="487"/>
                    </a:lnTo>
                    <a:lnTo>
                      <a:pt x="0" y="514"/>
                    </a:lnTo>
                    <a:lnTo>
                      <a:pt x="0" y="543"/>
                    </a:lnTo>
                    <a:lnTo>
                      <a:pt x="0" y="570"/>
                    </a:lnTo>
                    <a:lnTo>
                      <a:pt x="4" y="599"/>
                    </a:lnTo>
                    <a:lnTo>
                      <a:pt x="6" y="626"/>
                    </a:lnTo>
                    <a:lnTo>
                      <a:pt x="11" y="652"/>
                    </a:lnTo>
                    <a:lnTo>
                      <a:pt x="17" y="679"/>
                    </a:lnTo>
                    <a:lnTo>
                      <a:pt x="25" y="704"/>
                    </a:lnTo>
                    <a:lnTo>
                      <a:pt x="33" y="729"/>
                    </a:lnTo>
                    <a:lnTo>
                      <a:pt x="42" y="754"/>
                    </a:lnTo>
                    <a:lnTo>
                      <a:pt x="54" y="777"/>
                    </a:lnTo>
                    <a:lnTo>
                      <a:pt x="65" y="802"/>
                    </a:lnTo>
                    <a:lnTo>
                      <a:pt x="79" y="825"/>
                    </a:lnTo>
                    <a:lnTo>
                      <a:pt x="92" y="846"/>
                    </a:lnTo>
                    <a:lnTo>
                      <a:pt x="107" y="867"/>
                    </a:lnTo>
                    <a:lnTo>
                      <a:pt x="125" y="888"/>
                    </a:lnTo>
                    <a:lnTo>
                      <a:pt x="142" y="908"/>
                    </a:lnTo>
                    <a:lnTo>
                      <a:pt x="159" y="927"/>
                    </a:lnTo>
                    <a:lnTo>
                      <a:pt x="178" y="944"/>
                    </a:lnTo>
                    <a:lnTo>
                      <a:pt x="198" y="961"/>
                    </a:lnTo>
                    <a:lnTo>
                      <a:pt x="219" y="979"/>
                    </a:lnTo>
                    <a:lnTo>
                      <a:pt x="240" y="992"/>
                    </a:lnTo>
                    <a:lnTo>
                      <a:pt x="261" y="1007"/>
                    </a:lnTo>
                    <a:lnTo>
                      <a:pt x="284" y="1021"/>
                    </a:lnTo>
                    <a:lnTo>
                      <a:pt x="307" y="1032"/>
                    </a:lnTo>
                    <a:lnTo>
                      <a:pt x="332" y="1044"/>
                    </a:lnTo>
                    <a:lnTo>
                      <a:pt x="357" y="1053"/>
                    </a:lnTo>
                    <a:lnTo>
                      <a:pt x="382" y="1061"/>
                    </a:lnTo>
                    <a:lnTo>
                      <a:pt x="407" y="1069"/>
                    </a:lnTo>
                    <a:lnTo>
                      <a:pt x="434" y="1075"/>
                    </a:lnTo>
                    <a:lnTo>
                      <a:pt x="461" y="1078"/>
                    </a:lnTo>
                    <a:lnTo>
                      <a:pt x="488" y="1082"/>
                    </a:lnTo>
                    <a:lnTo>
                      <a:pt x="514" y="1084"/>
                    </a:lnTo>
                    <a:lnTo>
                      <a:pt x="543" y="1086"/>
                    </a:lnTo>
                    <a:lnTo>
                      <a:pt x="570" y="1084"/>
                    </a:lnTo>
                    <a:lnTo>
                      <a:pt x="599" y="1082"/>
                    </a:lnTo>
                    <a:lnTo>
                      <a:pt x="626" y="1078"/>
                    </a:lnTo>
                    <a:lnTo>
                      <a:pt x="653" y="1075"/>
                    </a:lnTo>
                    <a:lnTo>
                      <a:pt x="678" y="1069"/>
                    </a:lnTo>
                    <a:lnTo>
                      <a:pt x="704" y="1061"/>
                    </a:lnTo>
                    <a:lnTo>
                      <a:pt x="729" y="1053"/>
                    </a:lnTo>
                    <a:lnTo>
                      <a:pt x="754" y="1044"/>
                    </a:lnTo>
                    <a:lnTo>
                      <a:pt x="777" y="1032"/>
                    </a:lnTo>
                    <a:lnTo>
                      <a:pt x="802" y="1021"/>
                    </a:lnTo>
                    <a:lnTo>
                      <a:pt x="823" y="1007"/>
                    </a:lnTo>
                    <a:lnTo>
                      <a:pt x="847" y="992"/>
                    </a:lnTo>
                    <a:lnTo>
                      <a:pt x="868" y="979"/>
                    </a:lnTo>
                    <a:lnTo>
                      <a:pt x="889" y="961"/>
                    </a:lnTo>
                    <a:lnTo>
                      <a:pt x="908" y="944"/>
                    </a:lnTo>
                    <a:lnTo>
                      <a:pt x="927" y="927"/>
                    </a:lnTo>
                    <a:lnTo>
                      <a:pt x="944" y="908"/>
                    </a:lnTo>
                    <a:lnTo>
                      <a:pt x="962" y="888"/>
                    </a:lnTo>
                    <a:lnTo>
                      <a:pt x="977" y="867"/>
                    </a:lnTo>
                    <a:lnTo>
                      <a:pt x="992" y="846"/>
                    </a:lnTo>
                    <a:lnTo>
                      <a:pt x="1008" y="825"/>
                    </a:lnTo>
                    <a:lnTo>
                      <a:pt x="1019" y="802"/>
                    </a:lnTo>
                    <a:lnTo>
                      <a:pt x="1033" y="777"/>
                    </a:lnTo>
                    <a:lnTo>
                      <a:pt x="1042" y="754"/>
                    </a:lnTo>
                    <a:lnTo>
                      <a:pt x="1052" y="729"/>
                    </a:lnTo>
                    <a:lnTo>
                      <a:pt x="1062" y="704"/>
                    </a:lnTo>
                    <a:lnTo>
                      <a:pt x="1069" y="679"/>
                    </a:lnTo>
                    <a:lnTo>
                      <a:pt x="1075" y="652"/>
                    </a:lnTo>
                    <a:lnTo>
                      <a:pt x="1079" y="626"/>
                    </a:lnTo>
                    <a:lnTo>
                      <a:pt x="1083" y="599"/>
                    </a:lnTo>
                    <a:lnTo>
                      <a:pt x="1085" y="570"/>
                    </a:lnTo>
                    <a:lnTo>
                      <a:pt x="1086" y="543"/>
                    </a:lnTo>
                    <a:close/>
                    <a:moveTo>
                      <a:pt x="1079" y="543"/>
                    </a:moveTo>
                    <a:lnTo>
                      <a:pt x="1077" y="570"/>
                    </a:lnTo>
                    <a:lnTo>
                      <a:pt x="1075" y="597"/>
                    </a:lnTo>
                    <a:lnTo>
                      <a:pt x="1071" y="624"/>
                    </a:lnTo>
                    <a:lnTo>
                      <a:pt x="1067" y="650"/>
                    </a:lnTo>
                    <a:lnTo>
                      <a:pt x="1062" y="677"/>
                    </a:lnTo>
                    <a:lnTo>
                      <a:pt x="1054" y="702"/>
                    </a:lnTo>
                    <a:lnTo>
                      <a:pt x="1046" y="727"/>
                    </a:lnTo>
                    <a:lnTo>
                      <a:pt x="1037" y="750"/>
                    </a:lnTo>
                    <a:lnTo>
                      <a:pt x="1025" y="775"/>
                    </a:lnTo>
                    <a:lnTo>
                      <a:pt x="1014" y="798"/>
                    </a:lnTo>
                    <a:lnTo>
                      <a:pt x="1000" y="821"/>
                    </a:lnTo>
                    <a:lnTo>
                      <a:pt x="987" y="842"/>
                    </a:lnTo>
                    <a:lnTo>
                      <a:pt x="971" y="863"/>
                    </a:lnTo>
                    <a:lnTo>
                      <a:pt x="956" y="883"/>
                    </a:lnTo>
                    <a:lnTo>
                      <a:pt x="939" y="902"/>
                    </a:lnTo>
                    <a:lnTo>
                      <a:pt x="921" y="921"/>
                    </a:lnTo>
                    <a:lnTo>
                      <a:pt x="902" y="938"/>
                    </a:lnTo>
                    <a:lnTo>
                      <a:pt x="883" y="956"/>
                    </a:lnTo>
                    <a:lnTo>
                      <a:pt x="864" y="971"/>
                    </a:lnTo>
                    <a:lnTo>
                      <a:pt x="843" y="986"/>
                    </a:lnTo>
                    <a:lnTo>
                      <a:pt x="820" y="1000"/>
                    </a:lnTo>
                    <a:lnTo>
                      <a:pt x="799" y="1013"/>
                    </a:lnTo>
                    <a:lnTo>
                      <a:pt x="775" y="1025"/>
                    </a:lnTo>
                    <a:lnTo>
                      <a:pt x="751" y="1036"/>
                    </a:lnTo>
                    <a:lnTo>
                      <a:pt x="727" y="1046"/>
                    </a:lnTo>
                    <a:lnTo>
                      <a:pt x="703" y="1053"/>
                    </a:lnTo>
                    <a:lnTo>
                      <a:pt x="676" y="1061"/>
                    </a:lnTo>
                    <a:lnTo>
                      <a:pt x="651" y="1067"/>
                    </a:lnTo>
                    <a:lnTo>
                      <a:pt x="624" y="1073"/>
                    </a:lnTo>
                    <a:lnTo>
                      <a:pt x="597" y="1075"/>
                    </a:lnTo>
                    <a:lnTo>
                      <a:pt x="570" y="1078"/>
                    </a:lnTo>
                    <a:lnTo>
                      <a:pt x="543" y="1078"/>
                    </a:lnTo>
                    <a:lnTo>
                      <a:pt x="514" y="1078"/>
                    </a:lnTo>
                    <a:lnTo>
                      <a:pt x="488" y="1075"/>
                    </a:lnTo>
                    <a:lnTo>
                      <a:pt x="461" y="1073"/>
                    </a:lnTo>
                    <a:lnTo>
                      <a:pt x="436" y="1067"/>
                    </a:lnTo>
                    <a:lnTo>
                      <a:pt x="409" y="1061"/>
                    </a:lnTo>
                    <a:lnTo>
                      <a:pt x="384" y="1053"/>
                    </a:lnTo>
                    <a:lnTo>
                      <a:pt x="359" y="1046"/>
                    </a:lnTo>
                    <a:lnTo>
                      <a:pt x="334" y="1036"/>
                    </a:lnTo>
                    <a:lnTo>
                      <a:pt x="311" y="1025"/>
                    </a:lnTo>
                    <a:lnTo>
                      <a:pt x="288" y="1013"/>
                    </a:lnTo>
                    <a:lnTo>
                      <a:pt x="265" y="1000"/>
                    </a:lnTo>
                    <a:lnTo>
                      <a:pt x="244" y="986"/>
                    </a:lnTo>
                    <a:lnTo>
                      <a:pt x="223" y="971"/>
                    </a:lnTo>
                    <a:lnTo>
                      <a:pt x="201" y="956"/>
                    </a:lnTo>
                    <a:lnTo>
                      <a:pt x="182" y="938"/>
                    </a:lnTo>
                    <a:lnTo>
                      <a:pt x="165" y="921"/>
                    </a:lnTo>
                    <a:lnTo>
                      <a:pt x="146" y="902"/>
                    </a:lnTo>
                    <a:lnTo>
                      <a:pt x="130" y="883"/>
                    </a:lnTo>
                    <a:lnTo>
                      <a:pt x="113" y="863"/>
                    </a:lnTo>
                    <a:lnTo>
                      <a:pt x="100" y="842"/>
                    </a:lnTo>
                    <a:lnTo>
                      <a:pt x="84" y="821"/>
                    </a:lnTo>
                    <a:lnTo>
                      <a:pt x="73" y="798"/>
                    </a:lnTo>
                    <a:lnTo>
                      <a:pt x="59" y="775"/>
                    </a:lnTo>
                    <a:lnTo>
                      <a:pt x="50" y="750"/>
                    </a:lnTo>
                    <a:lnTo>
                      <a:pt x="40" y="727"/>
                    </a:lnTo>
                    <a:lnTo>
                      <a:pt x="31" y="702"/>
                    </a:lnTo>
                    <a:lnTo>
                      <a:pt x="25" y="677"/>
                    </a:lnTo>
                    <a:lnTo>
                      <a:pt x="19" y="650"/>
                    </a:lnTo>
                    <a:lnTo>
                      <a:pt x="13" y="624"/>
                    </a:lnTo>
                    <a:lnTo>
                      <a:pt x="9" y="597"/>
                    </a:lnTo>
                    <a:lnTo>
                      <a:pt x="8" y="570"/>
                    </a:lnTo>
                    <a:lnTo>
                      <a:pt x="8" y="543"/>
                    </a:lnTo>
                    <a:lnTo>
                      <a:pt x="8" y="514"/>
                    </a:lnTo>
                    <a:lnTo>
                      <a:pt x="9" y="487"/>
                    </a:lnTo>
                    <a:lnTo>
                      <a:pt x="13" y="461"/>
                    </a:lnTo>
                    <a:lnTo>
                      <a:pt x="19" y="436"/>
                    </a:lnTo>
                    <a:lnTo>
                      <a:pt x="25" y="409"/>
                    </a:lnTo>
                    <a:lnTo>
                      <a:pt x="31" y="384"/>
                    </a:lnTo>
                    <a:lnTo>
                      <a:pt x="40" y="359"/>
                    </a:lnTo>
                    <a:lnTo>
                      <a:pt x="50" y="334"/>
                    </a:lnTo>
                    <a:lnTo>
                      <a:pt x="59" y="311"/>
                    </a:lnTo>
                    <a:lnTo>
                      <a:pt x="73" y="288"/>
                    </a:lnTo>
                    <a:lnTo>
                      <a:pt x="84" y="265"/>
                    </a:lnTo>
                    <a:lnTo>
                      <a:pt x="100" y="244"/>
                    </a:lnTo>
                    <a:lnTo>
                      <a:pt x="113" y="223"/>
                    </a:lnTo>
                    <a:lnTo>
                      <a:pt x="130" y="202"/>
                    </a:lnTo>
                    <a:lnTo>
                      <a:pt x="146" y="182"/>
                    </a:lnTo>
                    <a:lnTo>
                      <a:pt x="165" y="165"/>
                    </a:lnTo>
                    <a:lnTo>
                      <a:pt x="182" y="146"/>
                    </a:lnTo>
                    <a:lnTo>
                      <a:pt x="201" y="131"/>
                    </a:lnTo>
                    <a:lnTo>
                      <a:pt x="223" y="113"/>
                    </a:lnTo>
                    <a:lnTo>
                      <a:pt x="244" y="98"/>
                    </a:lnTo>
                    <a:lnTo>
                      <a:pt x="265" y="84"/>
                    </a:lnTo>
                    <a:lnTo>
                      <a:pt x="288" y="71"/>
                    </a:lnTo>
                    <a:lnTo>
                      <a:pt x="311" y="60"/>
                    </a:lnTo>
                    <a:lnTo>
                      <a:pt x="334" y="50"/>
                    </a:lnTo>
                    <a:lnTo>
                      <a:pt x="359" y="40"/>
                    </a:lnTo>
                    <a:lnTo>
                      <a:pt x="384" y="31"/>
                    </a:lnTo>
                    <a:lnTo>
                      <a:pt x="409" y="25"/>
                    </a:lnTo>
                    <a:lnTo>
                      <a:pt x="436" y="17"/>
                    </a:lnTo>
                    <a:lnTo>
                      <a:pt x="461" y="13"/>
                    </a:lnTo>
                    <a:lnTo>
                      <a:pt x="488" y="10"/>
                    </a:lnTo>
                    <a:lnTo>
                      <a:pt x="514" y="8"/>
                    </a:lnTo>
                    <a:lnTo>
                      <a:pt x="543" y="8"/>
                    </a:lnTo>
                    <a:lnTo>
                      <a:pt x="570" y="8"/>
                    </a:lnTo>
                    <a:lnTo>
                      <a:pt x="597" y="10"/>
                    </a:lnTo>
                    <a:lnTo>
                      <a:pt x="624" y="13"/>
                    </a:lnTo>
                    <a:lnTo>
                      <a:pt x="651" y="17"/>
                    </a:lnTo>
                    <a:lnTo>
                      <a:pt x="676" y="25"/>
                    </a:lnTo>
                    <a:lnTo>
                      <a:pt x="703" y="31"/>
                    </a:lnTo>
                    <a:lnTo>
                      <a:pt x="727" y="40"/>
                    </a:lnTo>
                    <a:lnTo>
                      <a:pt x="751" y="50"/>
                    </a:lnTo>
                    <a:lnTo>
                      <a:pt x="775" y="60"/>
                    </a:lnTo>
                    <a:lnTo>
                      <a:pt x="799" y="71"/>
                    </a:lnTo>
                    <a:lnTo>
                      <a:pt x="820" y="84"/>
                    </a:lnTo>
                    <a:lnTo>
                      <a:pt x="843" y="98"/>
                    </a:lnTo>
                    <a:lnTo>
                      <a:pt x="864" y="113"/>
                    </a:lnTo>
                    <a:lnTo>
                      <a:pt x="883" y="131"/>
                    </a:lnTo>
                    <a:lnTo>
                      <a:pt x="902" y="146"/>
                    </a:lnTo>
                    <a:lnTo>
                      <a:pt x="921" y="165"/>
                    </a:lnTo>
                    <a:lnTo>
                      <a:pt x="939" y="182"/>
                    </a:lnTo>
                    <a:lnTo>
                      <a:pt x="956" y="202"/>
                    </a:lnTo>
                    <a:lnTo>
                      <a:pt x="971" y="223"/>
                    </a:lnTo>
                    <a:lnTo>
                      <a:pt x="987" y="244"/>
                    </a:lnTo>
                    <a:lnTo>
                      <a:pt x="1000" y="265"/>
                    </a:lnTo>
                    <a:lnTo>
                      <a:pt x="1014" y="288"/>
                    </a:lnTo>
                    <a:lnTo>
                      <a:pt x="1025" y="311"/>
                    </a:lnTo>
                    <a:lnTo>
                      <a:pt x="1037" y="334"/>
                    </a:lnTo>
                    <a:lnTo>
                      <a:pt x="1046" y="359"/>
                    </a:lnTo>
                    <a:lnTo>
                      <a:pt x="1054" y="384"/>
                    </a:lnTo>
                    <a:lnTo>
                      <a:pt x="1062" y="409"/>
                    </a:lnTo>
                    <a:lnTo>
                      <a:pt x="1067" y="436"/>
                    </a:lnTo>
                    <a:lnTo>
                      <a:pt x="1071" y="461"/>
                    </a:lnTo>
                    <a:lnTo>
                      <a:pt x="1075" y="487"/>
                    </a:lnTo>
                    <a:lnTo>
                      <a:pt x="1077" y="514"/>
                    </a:lnTo>
                    <a:lnTo>
                      <a:pt x="1079" y="543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2" name="Freeform 1320">
                <a:extLst>
                  <a:ext uri="{FF2B5EF4-FFF2-40B4-BE49-F238E27FC236}">
                    <a16:creationId xmlns:a16="http://schemas.microsoft.com/office/drawing/2014/main" id="{088083FB-ACF6-4D99-953D-F6C3D7E8D9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7" y="1850"/>
                <a:ext cx="1079" cy="1078"/>
              </a:xfrm>
              <a:custGeom>
                <a:avLst/>
                <a:gdLst>
                  <a:gd name="T0" fmla="*/ 1067 w 1079"/>
                  <a:gd name="T1" fmla="*/ 430 h 1078"/>
                  <a:gd name="T2" fmla="*/ 1025 w 1079"/>
                  <a:gd name="T3" fmla="*/ 305 h 1078"/>
                  <a:gd name="T4" fmla="*/ 954 w 1079"/>
                  <a:gd name="T5" fmla="*/ 196 h 1078"/>
                  <a:gd name="T6" fmla="*/ 862 w 1079"/>
                  <a:gd name="T7" fmla="*/ 107 h 1078"/>
                  <a:gd name="T8" fmla="*/ 748 w 1079"/>
                  <a:gd name="T9" fmla="*/ 42 h 1078"/>
                  <a:gd name="T10" fmla="*/ 622 w 1079"/>
                  <a:gd name="T11" fmla="*/ 6 h 1078"/>
                  <a:gd name="T12" fmla="*/ 484 w 1079"/>
                  <a:gd name="T13" fmla="*/ 2 h 1078"/>
                  <a:gd name="T14" fmla="*/ 353 w 1079"/>
                  <a:gd name="T15" fmla="*/ 32 h 1078"/>
                  <a:gd name="T16" fmla="*/ 238 w 1079"/>
                  <a:gd name="T17" fmla="*/ 92 h 1078"/>
                  <a:gd name="T18" fmla="*/ 140 w 1079"/>
                  <a:gd name="T19" fmla="*/ 176 h 1078"/>
                  <a:gd name="T20" fmla="*/ 65 w 1079"/>
                  <a:gd name="T21" fmla="*/ 282 h 1078"/>
                  <a:gd name="T22" fmla="*/ 17 w 1079"/>
                  <a:gd name="T23" fmla="*/ 405 h 1078"/>
                  <a:gd name="T24" fmla="*/ 0 w 1079"/>
                  <a:gd name="T25" fmla="*/ 539 h 1078"/>
                  <a:gd name="T26" fmla="*/ 17 w 1079"/>
                  <a:gd name="T27" fmla="*/ 673 h 1078"/>
                  <a:gd name="T28" fmla="*/ 65 w 1079"/>
                  <a:gd name="T29" fmla="*/ 796 h 1078"/>
                  <a:gd name="T30" fmla="*/ 140 w 1079"/>
                  <a:gd name="T31" fmla="*/ 902 h 1078"/>
                  <a:gd name="T32" fmla="*/ 238 w 1079"/>
                  <a:gd name="T33" fmla="*/ 986 h 1078"/>
                  <a:gd name="T34" fmla="*/ 353 w 1079"/>
                  <a:gd name="T35" fmla="*/ 1046 h 1078"/>
                  <a:gd name="T36" fmla="*/ 484 w 1079"/>
                  <a:gd name="T37" fmla="*/ 1074 h 1078"/>
                  <a:gd name="T38" fmla="*/ 622 w 1079"/>
                  <a:gd name="T39" fmla="*/ 1072 h 1078"/>
                  <a:gd name="T40" fmla="*/ 748 w 1079"/>
                  <a:gd name="T41" fmla="*/ 1036 h 1078"/>
                  <a:gd name="T42" fmla="*/ 862 w 1079"/>
                  <a:gd name="T43" fmla="*/ 971 h 1078"/>
                  <a:gd name="T44" fmla="*/ 954 w 1079"/>
                  <a:gd name="T45" fmla="*/ 882 h 1078"/>
                  <a:gd name="T46" fmla="*/ 1025 w 1079"/>
                  <a:gd name="T47" fmla="*/ 773 h 1078"/>
                  <a:gd name="T48" fmla="*/ 1067 w 1079"/>
                  <a:gd name="T49" fmla="*/ 646 h 1078"/>
                  <a:gd name="T50" fmla="*/ 1071 w 1079"/>
                  <a:gd name="T51" fmla="*/ 539 h 1078"/>
                  <a:gd name="T52" fmla="*/ 1054 w 1079"/>
                  <a:gd name="T53" fmla="*/ 671 h 1078"/>
                  <a:gd name="T54" fmla="*/ 1006 w 1079"/>
                  <a:gd name="T55" fmla="*/ 792 h 1078"/>
                  <a:gd name="T56" fmla="*/ 933 w 1079"/>
                  <a:gd name="T57" fmla="*/ 896 h 1078"/>
                  <a:gd name="T58" fmla="*/ 837 w 1079"/>
                  <a:gd name="T59" fmla="*/ 980 h 1078"/>
                  <a:gd name="T60" fmla="*/ 722 w 1079"/>
                  <a:gd name="T61" fmla="*/ 1038 h 1078"/>
                  <a:gd name="T62" fmla="*/ 593 w 1079"/>
                  <a:gd name="T63" fmla="*/ 1069 h 1078"/>
                  <a:gd name="T64" fmla="*/ 459 w 1079"/>
                  <a:gd name="T65" fmla="*/ 1065 h 1078"/>
                  <a:gd name="T66" fmla="*/ 332 w 1079"/>
                  <a:gd name="T67" fmla="*/ 1028 h 1078"/>
                  <a:gd name="T68" fmla="*/ 221 w 1079"/>
                  <a:gd name="T69" fmla="*/ 965 h 1078"/>
                  <a:gd name="T70" fmla="*/ 128 w 1079"/>
                  <a:gd name="T71" fmla="*/ 877 h 1078"/>
                  <a:gd name="T72" fmla="*/ 59 w 1079"/>
                  <a:gd name="T73" fmla="*/ 769 h 1078"/>
                  <a:gd name="T74" fmla="*/ 17 w 1079"/>
                  <a:gd name="T75" fmla="*/ 646 h 1078"/>
                  <a:gd name="T76" fmla="*/ 7 w 1079"/>
                  <a:gd name="T77" fmla="*/ 512 h 1078"/>
                  <a:gd name="T78" fmla="*/ 30 w 1079"/>
                  <a:gd name="T79" fmla="*/ 380 h 1078"/>
                  <a:gd name="T80" fmla="*/ 84 w 1079"/>
                  <a:gd name="T81" fmla="*/ 263 h 1078"/>
                  <a:gd name="T82" fmla="*/ 163 w 1079"/>
                  <a:gd name="T83" fmla="*/ 163 h 1078"/>
                  <a:gd name="T84" fmla="*/ 263 w 1079"/>
                  <a:gd name="T85" fmla="*/ 84 h 1078"/>
                  <a:gd name="T86" fmla="*/ 380 w 1079"/>
                  <a:gd name="T87" fmla="*/ 31 h 1078"/>
                  <a:gd name="T88" fmla="*/ 512 w 1079"/>
                  <a:gd name="T89" fmla="*/ 8 h 1078"/>
                  <a:gd name="T90" fmla="*/ 647 w 1079"/>
                  <a:gd name="T91" fmla="*/ 17 h 1078"/>
                  <a:gd name="T92" fmla="*/ 770 w 1079"/>
                  <a:gd name="T93" fmla="*/ 59 h 1078"/>
                  <a:gd name="T94" fmla="*/ 877 w 1079"/>
                  <a:gd name="T95" fmla="*/ 128 h 1078"/>
                  <a:gd name="T96" fmla="*/ 965 w 1079"/>
                  <a:gd name="T97" fmla="*/ 221 h 1078"/>
                  <a:gd name="T98" fmla="*/ 1029 w 1079"/>
                  <a:gd name="T99" fmla="*/ 332 h 1078"/>
                  <a:gd name="T100" fmla="*/ 1065 w 1079"/>
                  <a:gd name="T101" fmla="*/ 458 h 10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79"/>
                  <a:gd name="T154" fmla="*/ 0 h 1078"/>
                  <a:gd name="T155" fmla="*/ 1079 w 1079"/>
                  <a:gd name="T156" fmla="*/ 1078 h 10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79" h="1078">
                    <a:moveTo>
                      <a:pt x="1079" y="539"/>
                    </a:moveTo>
                    <a:lnTo>
                      <a:pt x="1077" y="510"/>
                    </a:lnTo>
                    <a:lnTo>
                      <a:pt x="1075" y="483"/>
                    </a:lnTo>
                    <a:lnTo>
                      <a:pt x="1071" y="457"/>
                    </a:lnTo>
                    <a:lnTo>
                      <a:pt x="1067" y="430"/>
                    </a:lnTo>
                    <a:lnTo>
                      <a:pt x="1061" y="405"/>
                    </a:lnTo>
                    <a:lnTo>
                      <a:pt x="1054" y="378"/>
                    </a:lnTo>
                    <a:lnTo>
                      <a:pt x="1046" y="353"/>
                    </a:lnTo>
                    <a:lnTo>
                      <a:pt x="1036" y="328"/>
                    </a:lnTo>
                    <a:lnTo>
                      <a:pt x="1025" y="305"/>
                    </a:lnTo>
                    <a:lnTo>
                      <a:pt x="1013" y="282"/>
                    </a:lnTo>
                    <a:lnTo>
                      <a:pt x="1000" y="259"/>
                    </a:lnTo>
                    <a:lnTo>
                      <a:pt x="986" y="238"/>
                    </a:lnTo>
                    <a:lnTo>
                      <a:pt x="971" y="217"/>
                    </a:lnTo>
                    <a:lnTo>
                      <a:pt x="954" y="196"/>
                    </a:lnTo>
                    <a:lnTo>
                      <a:pt x="938" y="176"/>
                    </a:lnTo>
                    <a:lnTo>
                      <a:pt x="919" y="157"/>
                    </a:lnTo>
                    <a:lnTo>
                      <a:pt x="902" y="140"/>
                    </a:lnTo>
                    <a:lnTo>
                      <a:pt x="881" y="123"/>
                    </a:lnTo>
                    <a:lnTo>
                      <a:pt x="862" y="107"/>
                    </a:lnTo>
                    <a:lnTo>
                      <a:pt x="841" y="92"/>
                    </a:lnTo>
                    <a:lnTo>
                      <a:pt x="818" y="79"/>
                    </a:lnTo>
                    <a:lnTo>
                      <a:pt x="796" y="65"/>
                    </a:lnTo>
                    <a:lnTo>
                      <a:pt x="773" y="54"/>
                    </a:lnTo>
                    <a:lnTo>
                      <a:pt x="748" y="42"/>
                    </a:lnTo>
                    <a:lnTo>
                      <a:pt x="723" y="32"/>
                    </a:lnTo>
                    <a:lnTo>
                      <a:pt x="699" y="23"/>
                    </a:lnTo>
                    <a:lnTo>
                      <a:pt x="674" y="17"/>
                    </a:lnTo>
                    <a:lnTo>
                      <a:pt x="647" y="11"/>
                    </a:lnTo>
                    <a:lnTo>
                      <a:pt x="622" y="6"/>
                    </a:lnTo>
                    <a:lnTo>
                      <a:pt x="593" y="2"/>
                    </a:lnTo>
                    <a:lnTo>
                      <a:pt x="566" y="0"/>
                    </a:lnTo>
                    <a:lnTo>
                      <a:pt x="539" y="0"/>
                    </a:lnTo>
                    <a:lnTo>
                      <a:pt x="510" y="0"/>
                    </a:lnTo>
                    <a:lnTo>
                      <a:pt x="484" y="2"/>
                    </a:lnTo>
                    <a:lnTo>
                      <a:pt x="457" y="6"/>
                    </a:lnTo>
                    <a:lnTo>
                      <a:pt x="430" y="11"/>
                    </a:lnTo>
                    <a:lnTo>
                      <a:pt x="405" y="17"/>
                    </a:lnTo>
                    <a:lnTo>
                      <a:pt x="378" y="23"/>
                    </a:lnTo>
                    <a:lnTo>
                      <a:pt x="353" y="32"/>
                    </a:lnTo>
                    <a:lnTo>
                      <a:pt x="328" y="42"/>
                    </a:lnTo>
                    <a:lnTo>
                      <a:pt x="305" y="54"/>
                    </a:lnTo>
                    <a:lnTo>
                      <a:pt x="282" y="65"/>
                    </a:lnTo>
                    <a:lnTo>
                      <a:pt x="259" y="79"/>
                    </a:lnTo>
                    <a:lnTo>
                      <a:pt x="238" y="92"/>
                    </a:lnTo>
                    <a:lnTo>
                      <a:pt x="217" y="107"/>
                    </a:lnTo>
                    <a:lnTo>
                      <a:pt x="196" y="123"/>
                    </a:lnTo>
                    <a:lnTo>
                      <a:pt x="176" y="140"/>
                    </a:lnTo>
                    <a:lnTo>
                      <a:pt x="157" y="157"/>
                    </a:lnTo>
                    <a:lnTo>
                      <a:pt x="140" y="176"/>
                    </a:lnTo>
                    <a:lnTo>
                      <a:pt x="123" y="196"/>
                    </a:lnTo>
                    <a:lnTo>
                      <a:pt x="107" y="217"/>
                    </a:lnTo>
                    <a:lnTo>
                      <a:pt x="92" y="238"/>
                    </a:lnTo>
                    <a:lnTo>
                      <a:pt x="78" y="259"/>
                    </a:lnTo>
                    <a:lnTo>
                      <a:pt x="65" y="282"/>
                    </a:lnTo>
                    <a:lnTo>
                      <a:pt x="53" y="305"/>
                    </a:lnTo>
                    <a:lnTo>
                      <a:pt x="42" y="328"/>
                    </a:lnTo>
                    <a:lnTo>
                      <a:pt x="32" y="353"/>
                    </a:lnTo>
                    <a:lnTo>
                      <a:pt x="25" y="378"/>
                    </a:lnTo>
                    <a:lnTo>
                      <a:pt x="17" y="405"/>
                    </a:lnTo>
                    <a:lnTo>
                      <a:pt x="11" y="430"/>
                    </a:lnTo>
                    <a:lnTo>
                      <a:pt x="5" y="457"/>
                    </a:lnTo>
                    <a:lnTo>
                      <a:pt x="2" y="483"/>
                    </a:lnTo>
                    <a:lnTo>
                      <a:pt x="0" y="510"/>
                    </a:lnTo>
                    <a:lnTo>
                      <a:pt x="0" y="539"/>
                    </a:lnTo>
                    <a:lnTo>
                      <a:pt x="0" y="566"/>
                    </a:lnTo>
                    <a:lnTo>
                      <a:pt x="2" y="595"/>
                    </a:lnTo>
                    <a:lnTo>
                      <a:pt x="5" y="622"/>
                    </a:lnTo>
                    <a:lnTo>
                      <a:pt x="11" y="646"/>
                    </a:lnTo>
                    <a:lnTo>
                      <a:pt x="17" y="673"/>
                    </a:lnTo>
                    <a:lnTo>
                      <a:pt x="25" y="698"/>
                    </a:lnTo>
                    <a:lnTo>
                      <a:pt x="32" y="723"/>
                    </a:lnTo>
                    <a:lnTo>
                      <a:pt x="42" y="748"/>
                    </a:lnTo>
                    <a:lnTo>
                      <a:pt x="53" y="773"/>
                    </a:lnTo>
                    <a:lnTo>
                      <a:pt x="65" y="796"/>
                    </a:lnTo>
                    <a:lnTo>
                      <a:pt x="78" y="819"/>
                    </a:lnTo>
                    <a:lnTo>
                      <a:pt x="92" y="840"/>
                    </a:lnTo>
                    <a:lnTo>
                      <a:pt x="107" y="861"/>
                    </a:lnTo>
                    <a:lnTo>
                      <a:pt x="123" y="882"/>
                    </a:lnTo>
                    <a:lnTo>
                      <a:pt x="140" y="902"/>
                    </a:lnTo>
                    <a:lnTo>
                      <a:pt x="157" y="921"/>
                    </a:lnTo>
                    <a:lnTo>
                      <a:pt x="176" y="938"/>
                    </a:lnTo>
                    <a:lnTo>
                      <a:pt x="196" y="955"/>
                    </a:lnTo>
                    <a:lnTo>
                      <a:pt x="217" y="971"/>
                    </a:lnTo>
                    <a:lnTo>
                      <a:pt x="238" y="986"/>
                    </a:lnTo>
                    <a:lnTo>
                      <a:pt x="259" y="1000"/>
                    </a:lnTo>
                    <a:lnTo>
                      <a:pt x="282" y="1013"/>
                    </a:lnTo>
                    <a:lnTo>
                      <a:pt x="305" y="1024"/>
                    </a:lnTo>
                    <a:lnTo>
                      <a:pt x="328" y="1036"/>
                    </a:lnTo>
                    <a:lnTo>
                      <a:pt x="353" y="1046"/>
                    </a:lnTo>
                    <a:lnTo>
                      <a:pt x="378" y="1053"/>
                    </a:lnTo>
                    <a:lnTo>
                      <a:pt x="405" y="1061"/>
                    </a:lnTo>
                    <a:lnTo>
                      <a:pt x="430" y="1067"/>
                    </a:lnTo>
                    <a:lnTo>
                      <a:pt x="457" y="1072"/>
                    </a:lnTo>
                    <a:lnTo>
                      <a:pt x="484" y="1074"/>
                    </a:lnTo>
                    <a:lnTo>
                      <a:pt x="510" y="1076"/>
                    </a:lnTo>
                    <a:lnTo>
                      <a:pt x="539" y="1078"/>
                    </a:lnTo>
                    <a:lnTo>
                      <a:pt x="566" y="1076"/>
                    </a:lnTo>
                    <a:lnTo>
                      <a:pt x="593" y="1074"/>
                    </a:lnTo>
                    <a:lnTo>
                      <a:pt x="622" y="1072"/>
                    </a:lnTo>
                    <a:lnTo>
                      <a:pt x="647" y="1067"/>
                    </a:lnTo>
                    <a:lnTo>
                      <a:pt x="674" y="1061"/>
                    </a:lnTo>
                    <a:lnTo>
                      <a:pt x="699" y="1053"/>
                    </a:lnTo>
                    <a:lnTo>
                      <a:pt x="723" y="1046"/>
                    </a:lnTo>
                    <a:lnTo>
                      <a:pt x="748" y="1036"/>
                    </a:lnTo>
                    <a:lnTo>
                      <a:pt x="773" y="1024"/>
                    </a:lnTo>
                    <a:lnTo>
                      <a:pt x="796" y="1013"/>
                    </a:lnTo>
                    <a:lnTo>
                      <a:pt x="818" y="1000"/>
                    </a:lnTo>
                    <a:lnTo>
                      <a:pt x="841" y="986"/>
                    </a:lnTo>
                    <a:lnTo>
                      <a:pt x="862" y="971"/>
                    </a:lnTo>
                    <a:lnTo>
                      <a:pt x="881" y="955"/>
                    </a:lnTo>
                    <a:lnTo>
                      <a:pt x="902" y="938"/>
                    </a:lnTo>
                    <a:lnTo>
                      <a:pt x="919" y="921"/>
                    </a:lnTo>
                    <a:lnTo>
                      <a:pt x="938" y="902"/>
                    </a:lnTo>
                    <a:lnTo>
                      <a:pt x="954" y="882"/>
                    </a:lnTo>
                    <a:lnTo>
                      <a:pt x="971" y="861"/>
                    </a:lnTo>
                    <a:lnTo>
                      <a:pt x="986" y="840"/>
                    </a:lnTo>
                    <a:lnTo>
                      <a:pt x="1000" y="819"/>
                    </a:lnTo>
                    <a:lnTo>
                      <a:pt x="1013" y="796"/>
                    </a:lnTo>
                    <a:lnTo>
                      <a:pt x="1025" y="773"/>
                    </a:lnTo>
                    <a:lnTo>
                      <a:pt x="1036" y="748"/>
                    </a:lnTo>
                    <a:lnTo>
                      <a:pt x="1046" y="723"/>
                    </a:lnTo>
                    <a:lnTo>
                      <a:pt x="1054" y="698"/>
                    </a:lnTo>
                    <a:lnTo>
                      <a:pt x="1061" y="673"/>
                    </a:lnTo>
                    <a:lnTo>
                      <a:pt x="1067" y="646"/>
                    </a:lnTo>
                    <a:lnTo>
                      <a:pt x="1071" y="622"/>
                    </a:lnTo>
                    <a:lnTo>
                      <a:pt x="1075" y="595"/>
                    </a:lnTo>
                    <a:lnTo>
                      <a:pt x="1077" y="566"/>
                    </a:lnTo>
                    <a:lnTo>
                      <a:pt x="1079" y="539"/>
                    </a:lnTo>
                    <a:close/>
                    <a:moveTo>
                      <a:pt x="1071" y="539"/>
                    </a:moveTo>
                    <a:lnTo>
                      <a:pt x="1069" y="566"/>
                    </a:lnTo>
                    <a:lnTo>
                      <a:pt x="1067" y="593"/>
                    </a:lnTo>
                    <a:lnTo>
                      <a:pt x="1065" y="620"/>
                    </a:lnTo>
                    <a:lnTo>
                      <a:pt x="1059" y="646"/>
                    </a:lnTo>
                    <a:lnTo>
                      <a:pt x="1054" y="671"/>
                    </a:lnTo>
                    <a:lnTo>
                      <a:pt x="1046" y="696"/>
                    </a:lnTo>
                    <a:lnTo>
                      <a:pt x="1038" y="721"/>
                    </a:lnTo>
                    <a:lnTo>
                      <a:pt x="1029" y="746"/>
                    </a:lnTo>
                    <a:lnTo>
                      <a:pt x="1017" y="769"/>
                    </a:lnTo>
                    <a:lnTo>
                      <a:pt x="1006" y="792"/>
                    </a:lnTo>
                    <a:lnTo>
                      <a:pt x="994" y="815"/>
                    </a:lnTo>
                    <a:lnTo>
                      <a:pt x="979" y="836"/>
                    </a:lnTo>
                    <a:lnTo>
                      <a:pt x="965" y="858"/>
                    </a:lnTo>
                    <a:lnTo>
                      <a:pt x="948" y="877"/>
                    </a:lnTo>
                    <a:lnTo>
                      <a:pt x="933" y="896"/>
                    </a:lnTo>
                    <a:lnTo>
                      <a:pt x="915" y="915"/>
                    </a:lnTo>
                    <a:lnTo>
                      <a:pt x="896" y="932"/>
                    </a:lnTo>
                    <a:lnTo>
                      <a:pt x="877" y="950"/>
                    </a:lnTo>
                    <a:lnTo>
                      <a:pt x="856" y="965"/>
                    </a:lnTo>
                    <a:lnTo>
                      <a:pt x="837" y="980"/>
                    </a:lnTo>
                    <a:lnTo>
                      <a:pt x="814" y="994"/>
                    </a:lnTo>
                    <a:lnTo>
                      <a:pt x="793" y="1005"/>
                    </a:lnTo>
                    <a:lnTo>
                      <a:pt x="770" y="1019"/>
                    </a:lnTo>
                    <a:lnTo>
                      <a:pt x="747" y="1028"/>
                    </a:lnTo>
                    <a:lnTo>
                      <a:pt x="722" y="1038"/>
                    </a:lnTo>
                    <a:lnTo>
                      <a:pt x="697" y="1046"/>
                    </a:lnTo>
                    <a:lnTo>
                      <a:pt x="672" y="1053"/>
                    </a:lnTo>
                    <a:lnTo>
                      <a:pt x="647" y="1059"/>
                    </a:lnTo>
                    <a:lnTo>
                      <a:pt x="620" y="1065"/>
                    </a:lnTo>
                    <a:lnTo>
                      <a:pt x="593" y="1069"/>
                    </a:lnTo>
                    <a:lnTo>
                      <a:pt x="566" y="1071"/>
                    </a:lnTo>
                    <a:lnTo>
                      <a:pt x="539" y="1071"/>
                    </a:lnTo>
                    <a:lnTo>
                      <a:pt x="512" y="1071"/>
                    </a:lnTo>
                    <a:lnTo>
                      <a:pt x="484" y="1069"/>
                    </a:lnTo>
                    <a:lnTo>
                      <a:pt x="459" y="1065"/>
                    </a:lnTo>
                    <a:lnTo>
                      <a:pt x="432" y="1059"/>
                    </a:lnTo>
                    <a:lnTo>
                      <a:pt x="407" y="1053"/>
                    </a:lnTo>
                    <a:lnTo>
                      <a:pt x="380" y="1046"/>
                    </a:lnTo>
                    <a:lnTo>
                      <a:pt x="357" y="1038"/>
                    </a:lnTo>
                    <a:lnTo>
                      <a:pt x="332" y="1028"/>
                    </a:lnTo>
                    <a:lnTo>
                      <a:pt x="309" y="1019"/>
                    </a:lnTo>
                    <a:lnTo>
                      <a:pt x="286" y="1005"/>
                    </a:lnTo>
                    <a:lnTo>
                      <a:pt x="263" y="994"/>
                    </a:lnTo>
                    <a:lnTo>
                      <a:pt x="242" y="980"/>
                    </a:lnTo>
                    <a:lnTo>
                      <a:pt x="221" y="965"/>
                    </a:lnTo>
                    <a:lnTo>
                      <a:pt x="201" y="950"/>
                    </a:lnTo>
                    <a:lnTo>
                      <a:pt x="182" y="932"/>
                    </a:lnTo>
                    <a:lnTo>
                      <a:pt x="163" y="915"/>
                    </a:lnTo>
                    <a:lnTo>
                      <a:pt x="146" y="896"/>
                    </a:lnTo>
                    <a:lnTo>
                      <a:pt x="128" y="877"/>
                    </a:lnTo>
                    <a:lnTo>
                      <a:pt x="113" y="858"/>
                    </a:lnTo>
                    <a:lnTo>
                      <a:pt x="98" y="836"/>
                    </a:lnTo>
                    <a:lnTo>
                      <a:pt x="84" y="815"/>
                    </a:lnTo>
                    <a:lnTo>
                      <a:pt x="71" y="792"/>
                    </a:lnTo>
                    <a:lnTo>
                      <a:pt x="59" y="769"/>
                    </a:lnTo>
                    <a:lnTo>
                      <a:pt x="50" y="746"/>
                    </a:lnTo>
                    <a:lnTo>
                      <a:pt x="40" y="721"/>
                    </a:lnTo>
                    <a:lnTo>
                      <a:pt x="30" y="696"/>
                    </a:lnTo>
                    <a:lnTo>
                      <a:pt x="25" y="671"/>
                    </a:lnTo>
                    <a:lnTo>
                      <a:pt x="17" y="646"/>
                    </a:lnTo>
                    <a:lnTo>
                      <a:pt x="13" y="620"/>
                    </a:lnTo>
                    <a:lnTo>
                      <a:pt x="9" y="593"/>
                    </a:lnTo>
                    <a:lnTo>
                      <a:pt x="7" y="566"/>
                    </a:lnTo>
                    <a:lnTo>
                      <a:pt x="7" y="539"/>
                    </a:lnTo>
                    <a:lnTo>
                      <a:pt x="7" y="512"/>
                    </a:lnTo>
                    <a:lnTo>
                      <a:pt x="9" y="485"/>
                    </a:lnTo>
                    <a:lnTo>
                      <a:pt x="13" y="458"/>
                    </a:lnTo>
                    <a:lnTo>
                      <a:pt x="17" y="432"/>
                    </a:lnTo>
                    <a:lnTo>
                      <a:pt x="25" y="407"/>
                    </a:lnTo>
                    <a:lnTo>
                      <a:pt x="30" y="380"/>
                    </a:lnTo>
                    <a:lnTo>
                      <a:pt x="40" y="357"/>
                    </a:lnTo>
                    <a:lnTo>
                      <a:pt x="50" y="332"/>
                    </a:lnTo>
                    <a:lnTo>
                      <a:pt x="59" y="309"/>
                    </a:lnTo>
                    <a:lnTo>
                      <a:pt x="71" y="286"/>
                    </a:lnTo>
                    <a:lnTo>
                      <a:pt x="84" y="263"/>
                    </a:lnTo>
                    <a:lnTo>
                      <a:pt x="98" y="242"/>
                    </a:lnTo>
                    <a:lnTo>
                      <a:pt x="113" y="221"/>
                    </a:lnTo>
                    <a:lnTo>
                      <a:pt x="128" y="201"/>
                    </a:lnTo>
                    <a:lnTo>
                      <a:pt x="146" y="182"/>
                    </a:lnTo>
                    <a:lnTo>
                      <a:pt x="163" y="163"/>
                    </a:lnTo>
                    <a:lnTo>
                      <a:pt x="182" y="146"/>
                    </a:lnTo>
                    <a:lnTo>
                      <a:pt x="201" y="128"/>
                    </a:lnTo>
                    <a:lnTo>
                      <a:pt x="221" y="113"/>
                    </a:lnTo>
                    <a:lnTo>
                      <a:pt x="242" y="98"/>
                    </a:lnTo>
                    <a:lnTo>
                      <a:pt x="263" y="84"/>
                    </a:lnTo>
                    <a:lnTo>
                      <a:pt x="286" y="71"/>
                    </a:lnTo>
                    <a:lnTo>
                      <a:pt x="309" y="59"/>
                    </a:lnTo>
                    <a:lnTo>
                      <a:pt x="332" y="50"/>
                    </a:lnTo>
                    <a:lnTo>
                      <a:pt x="357" y="40"/>
                    </a:lnTo>
                    <a:lnTo>
                      <a:pt x="380" y="31"/>
                    </a:lnTo>
                    <a:lnTo>
                      <a:pt x="407" y="23"/>
                    </a:lnTo>
                    <a:lnTo>
                      <a:pt x="432" y="17"/>
                    </a:lnTo>
                    <a:lnTo>
                      <a:pt x="459" y="13"/>
                    </a:lnTo>
                    <a:lnTo>
                      <a:pt x="484" y="9"/>
                    </a:lnTo>
                    <a:lnTo>
                      <a:pt x="512" y="8"/>
                    </a:lnTo>
                    <a:lnTo>
                      <a:pt x="539" y="8"/>
                    </a:lnTo>
                    <a:lnTo>
                      <a:pt x="566" y="8"/>
                    </a:lnTo>
                    <a:lnTo>
                      <a:pt x="593" y="9"/>
                    </a:lnTo>
                    <a:lnTo>
                      <a:pt x="620" y="13"/>
                    </a:lnTo>
                    <a:lnTo>
                      <a:pt x="647" y="17"/>
                    </a:lnTo>
                    <a:lnTo>
                      <a:pt x="672" y="23"/>
                    </a:lnTo>
                    <a:lnTo>
                      <a:pt x="697" y="31"/>
                    </a:lnTo>
                    <a:lnTo>
                      <a:pt x="722" y="40"/>
                    </a:lnTo>
                    <a:lnTo>
                      <a:pt x="747" y="50"/>
                    </a:lnTo>
                    <a:lnTo>
                      <a:pt x="770" y="59"/>
                    </a:lnTo>
                    <a:lnTo>
                      <a:pt x="793" y="71"/>
                    </a:lnTo>
                    <a:lnTo>
                      <a:pt x="814" y="84"/>
                    </a:lnTo>
                    <a:lnTo>
                      <a:pt x="837" y="98"/>
                    </a:lnTo>
                    <a:lnTo>
                      <a:pt x="856" y="113"/>
                    </a:lnTo>
                    <a:lnTo>
                      <a:pt x="877" y="128"/>
                    </a:lnTo>
                    <a:lnTo>
                      <a:pt x="896" y="146"/>
                    </a:lnTo>
                    <a:lnTo>
                      <a:pt x="915" y="163"/>
                    </a:lnTo>
                    <a:lnTo>
                      <a:pt x="933" y="182"/>
                    </a:lnTo>
                    <a:lnTo>
                      <a:pt x="948" y="201"/>
                    </a:lnTo>
                    <a:lnTo>
                      <a:pt x="965" y="221"/>
                    </a:lnTo>
                    <a:lnTo>
                      <a:pt x="979" y="242"/>
                    </a:lnTo>
                    <a:lnTo>
                      <a:pt x="994" y="263"/>
                    </a:lnTo>
                    <a:lnTo>
                      <a:pt x="1006" y="286"/>
                    </a:lnTo>
                    <a:lnTo>
                      <a:pt x="1017" y="309"/>
                    </a:lnTo>
                    <a:lnTo>
                      <a:pt x="1029" y="332"/>
                    </a:lnTo>
                    <a:lnTo>
                      <a:pt x="1038" y="357"/>
                    </a:lnTo>
                    <a:lnTo>
                      <a:pt x="1046" y="380"/>
                    </a:lnTo>
                    <a:lnTo>
                      <a:pt x="1054" y="407"/>
                    </a:lnTo>
                    <a:lnTo>
                      <a:pt x="1059" y="432"/>
                    </a:lnTo>
                    <a:lnTo>
                      <a:pt x="1065" y="458"/>
                    </a:lnTo>
                    <a:lnTo>
                      <a:pt x="1067" y="485"/>
                    </a:lnTo>
                    <a:lnTo>
                      <a:pt x="1069" y="512"/>
                    </a:lnTo>
                    <a:lnTo>
                      <a:pt x="1071" y="539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3" name="Freeform 1321">
                <a:extLst>
                  <a:ext uri="{FF2B5EF4-FFF2-40B4-BE49-F238E27FC236}">
                    <a16:creationId xmlns:a16="http://schemas.microsoft.com/office/drawing/2014/main" id="{FC922519-DF46-4033-9005-3E28FDE02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1" y="1854"/>
                <a:ext cx="1071" cy="1070"/>
              </a:xfrm>
              <a:custGeom>
                <a:avLst/>
                <a:gdLst>
                  <a:gd name="T0" fmla="*/ 1059 w 1071"/>
                  <a:gd name="T1" fmla="*/ 428 h 1070"/>
                  <a:gd name="T2" fmla="*/ 1017 w 1071"/>
                  <a:gd name="T3" fmla="*/ 303 h 1070"/>
                  <a:gd name="T4" fmla="*/ 948 w 1071"/>
                  <a:gd name="T5" fmla="*/ 194 h 1070"/>
                  <a:gd name="T6" fmla="*/ 856 w 1071"/>
                  <a:gd name="T7" fmla="*/ 105 h 1070"/>
                  <a:gd name="T8" fmla="*/ 743 w 1071"/>
                  <a:gd name="T9" fmla="*/ 42 h 1070"/>
                  <a:gd name="T10" fmla="*/ 616 w 1071"/>
                  <a:gd name="T11" fmla="*/ 5 h 1070"/>
                  <a:gd name="T12" fmla="*/ 480 w 1071"/>
                  <a:gd name="T13" fmla="*/ 2 h 1070"/>
                  <a:gd name="T14" fmla="*/ 351 w 1071"/>
                  <a:gd name="T15" fmla="*/ 32 h 1070"/>
                  <a:gd name="T16" fmla="*/ 236 w 1071"/>
                  <a:gd name="T17" fmla="*/ 90 h 1070"/>
                  <a:gd name="T18" fmla="*/ 138 w 1071"/>
                  <a:gd name="T19" fmla="*/ 174 h 1070"/>
                  <a:gd name="T20" fmla="*/ 65 w 1071"/>
                  <a:gd name="T21" fmla="*/ 280 h 1070"/>
                  <a:gd name="T22" fmla="*/ 17 w 1071"/>
                  <a:gd name="T23" fmla="*/ 401 h 1070"/>
                  <a:gd name="T24" fmla="*/ 0 w 1071"/>
                  <a:gd name="T25" fmla="*/ 535 h 1070"/>
                  <a:gd name="T26" fmla="*/ 17 w 1071"/>
                  <a:gd name="T27" fmla="*/ 669 h 1070"/>
                  <a:gd name="T28" fmla="*/ 65 w 1071"/>
                  <a:gd name="T29" fmla="*/ 790 h 1070"/>
                  <a:gd name="T30" fmla="*/ 138 w 1071"/>
                  <a:gd name="T31" fmla="*/ 894 h 1070"/>
                  <a:gd name="T32" fmla="*/ 236 w 1071"/>
                  <a:gd name="T33" fmla="*/ 978 h 1070"/>
                  <a:gd name="T34" fmla="*/ 351 w 1071"/>
                  <a:gd name="T35" fmla="*/ 1038 h 1070"/>
                  <a:gd name="T36" fmla="*/ 480 w 1071"/>
                  <a:gd name="T37" fmla="*/ 1067 h 1070"/>
                  <a:gd name="T38" fmla="*/ 616 w 1071"/>
                  <a:gd name="T39" fmla="*/ 1065 h 1070"/>
                  <a:gd name="T40" fmla="*/ 743 w 1071"/>
                  <a:gd name="T41" fmla="*/ 1028 h 1070"/>
                  <a:gd name="T42" fmla="*/ 856 w 1071"/>
                  <a:gd name="T43" fmla="*/ 963 h 1070"/>
                  <a:gd name="T44" fmla="*/ 948 w 1071"/>
                  <a:gd name="T45" fmla="*/ 875 h 1070"/>
                  <a:gd name="T46" fmla="*/ 1017 w 1071"/>
                  <a:gd name="T47" fmla="*/ 767 h 1070"/>
                  <a:gd name="T48" fmla="*/ 1059 w 1071"/>
                  <a:gd name="T49" fmla="*/ 642 h 1070"/>
                  <a:gd name="T50" fmla="*/ 1063 w 1071"/>
                  <a:gd name="T51" fmla="*/ 535 h 1070"/>
                  <a:gd name="T52" fmla="*/ 1046 w 1071"/>
                  <a:gd name="T53" fmla="*/ 667 h 1070"/>
                  <a:gd name="T54" fmla="*/ 1000 w 1071"/>
                  <a:gd name="T55" fmla="*/ 786 h 1070"/>
                  <a:gd name="T56" fmla="*/ 925 w 1071"/>
                  <a:gd name="T57" fmla="*/ 890 h 1070"/>
                  <a:gd name="T58" fmla="*/ 831 w 1071"/>
                  <a:gd name="T59" fmla="*/ 973 h 1070"/>
                  <a:gd name="T60" fmla="*/ 716 w 1071"/>
                  <a:gd name="T61" fmla="*/ 1030 h 1070"/>
                  <a:gd name="T62" fmla="*/ 589 w 1071"/>
                  <a:gd name="T63" fmla="*/ 1061 h 1070"/>
                  <a:gd name="T64" fmla="*/ 455 w 1071"/>
                  <a:gd name="T65" fmla="*/ 1057 h 1070"/>
                  <a:gd name="T66" fmla="*/ 330 w 1071"/>
                  <a:gd name="T67" fmla="*/ 1020 h 1070"/>
                  <a:gd name="T68" fmla="*/ 218 w 1071"/>
                  <a:gd name="T69" fmla="*/ 957 h 1070"/>
                  <a:gd name="T70" fmla="*/ 128 w 1071"/>
                  <a:gd name="T71" fmla="*/ 871 h 1070"/>
                  <a:gd name="T72" fmla="*/ 59 w 1071"/>
                  <a:gd name="T73" fmla="*/ 763 h 1070"/>
                  <a:gd name="T74" fmla="*/ 17 w 1071"/>
                  <a:gd name="T75" fmla="*/ 641 h 1070"/>
                  <a:gd name="T76" fmla="*/ 7 w 1071"/>
                  <a:gd name="T77" fmla="*/ 508 h 1070"/>
                  <a:gd name="T78" fmla="*/ 30 w 1071"/>
                  <a:gd name="T79" fmla="*/ 378 h 1070"/>
                  <a:gd name="T80" fmla="*/ 84 w 1071"/>
                  <a:gd name="T81" fmla="*/ 261 h 1070"/>
                  <a:gd name="T82" fmla="*/ 161 w 1071"/>
                  <a:gd name="T83" fmla="*/ 161 h 1070"/>
                  <a:gd name="T84" fmla="*/ 261 w 1071"/>
                  <a:gd name="T85" fmla="*/ 84 h 1070"/>
                  <a:gd name="T86" fmla="*/ 378 w 1071"/>
                  <a:gd name="T87" fmla="*/ 30 h 1070"/>
                  <a:gd name="T88" fmla="*/ 508 w 1071"/>
                  <a:gd name="T89" fmla="*/ 7 h 1070"/>
                  <a:gd name="T90" fmla="*/ 641 w 1071"/>
                  <a:gd name="T91" fmla="*/ 17 h 1070"/>
                  <a:gd name="T92" fmla="*/ 764 w 1071"/>
                  <a:gd name="T93" fmla="*/ 59 h 1070"/>
                  <a:gd name="T94" fmla="*/ 871 w 1071"/>
                  <a:gd name="T95" fmla="*/ 128 h 1070"/>
                  <a:gd name="T96" fmla="*/ 958 w 1071"/>
                  <a:gd name="T97" fmla="*/ 218 h 1070"/>
                  <a:gd name="T98" fmla="*/ 1021 w 1071"/>
                  <a:gd name="T99" fmla="*/ 330 h 1070"/>
                  <a:gd name="T100" fmla="*/ 1057 w 1071"/>
                  <a:gd name="T101" fmla="*/ 454 h 10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71"/>
                  <a:gd name="T154" fmla="*/ 0 h 1070"/>
                  <a:gd name="T155" fmla="*/ 1071 w 1071"/>
                  <a:gd name="T156" fmla="*/ 1070 h 10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71" h="1070">
                    <a:moveTo>
                      <a:pt x="1071" y="535"/>
                    </a:moveTo>
                    <a:lnTo>
                      <a:pt x="1069" y="506"/>
                    </a:lnTo>
                    <a:lnTo>
                      <a:pt x="1067" y="479"/>
                    </a:lnTo>
                    <a:lnTo>
                      <a:pt x="1063" y="453"/>
                    </a:lnTo>
                    <a:lnTo>
                      <a:pt x="1059" y="428"/>
                    </a:lnTo>
                    <a:lnTo>
                      <a:pt x="1054" y="401"/>
                    </a:lnTo>
                    <a:lnTo>
                      <a:pt x="1046" y="376"/>
                    </a:lnTo>
                    <a:lnTo>
                      <a:pt x="1038" y="351"/>
                    </a:lnTo>
                    <a:lnTo>
                      <a:pt x="1029" y="326"/>
                    </a:lnTo>
                    <a:lnTo>
                      <a:pt x="1017" y="303"/>
                    </a:lnTo>
                    <a:lnTo>
                      <a:pt x="1006" y="280"/>
                    </a:lnTo>
                    <a:lnTo>
                      <a:pt x="992" y="257"/>
                    </a:lnTo>
                    <a:lnTo>
                      <a:pt x="979" y="236"/>
                    </a:lnTo>
                    <a:lnTo>
                      <a:pt x="963" y="215"/>
                    </a:lnTo>
                    <a:lnTo>
                      <a:pt x="948" y="194"/>
                    </a:lnTo>
                    <a:lnTo>
                      <a:pt x="931" y="174"/>
                    </a:lnTo>
                    <a:lnTo>
                      <a:pt x="913" y="157"/>
                    </a:lnTo>
                    <a:lnTo>
                      <a:pt x="894" y="138"/>
                    </a:lnTo>
                    <a:lnTo>
                      <a:pt x="875" y="123"/>
                    </a:lnTo>
                    <a:lnTo>
                      <a:pt x="856" y="105"/>
                    </a:lnTo>
                    <a:lnTo>
                      <a:pt x="835" y="90"/>
                    </a:lnTo>
                    <a:lnTo>
                      <a:pt x="812" y="76"/>
                    </a:lnTo>
                    <a:lnTo>
                      <a:pt x="791" y="63"/>
                    </a:lnTo>
                    <a:lnTo>
                      <a:pt x="767" y="52"/>
                    </a:lnTo>
                    <a:lnTo>
                      <a:pt x="743" y="42"/>
                    </a:lnTo>
                    <a:lnTo>
                      <a:pt x="719" y="32"/>
                    </a:lnTo>
                    <a:lnTo>
                      <a:pt x="695" y="23"/>
                    </a:lnTo>
                    <a:lnTo>
                      <a:pt x="668" y="17"/>
                    </a:lnTo>
                    <a:lnTo>
                      <a:pt x="643" y="9"/>
                    </a:lnTo>
                    <a:lnTo>
                      <a:pt x="616" y="5"/>
                    </a:lnTo>
                    <a:lnTo>
                      <a:pt x="589" y="2"/>
                    </a:lnTo>
                    <a:lnTo>
                      <a:pt x="562" y="0"/>
                    </a:lnTo>
                    <a:lnTo>
                      <a:pt x="535" y="0"/>
                    </a:lnTo>
                    <a:lnTo>
                      <a:pt x="506" y="0"/>
                    </a:lnTo>
                    <a:lnTo>
                      <a:pt x="480" y="2"/>
                    </a:lnTo>
                    <a:lnTo>
                      <a:pt x="453" y="5"/>
                    </a:lnTo>
                    <a:lnTo>
                      <a:pt x="428" y="9"/>
                    </a:lnTo>
                    <a:lnTo>
                      <a:pt x="401" y="17"/>
                    </a:lnTo>
                    <a:lnTo>
                      <a:pt x="376" y="23"/>
                    </a:lnTo>
                    <a:lnTo>
                      <a:pt x="351" y="32"/>
                    </a:lnTo>
                    <a:lnTo>
                      <a:pt x="326" y="42"/>
                    </a:lnTo>
                    <a:lnTo>
                      <a:pt x="303" y="52"/>
                    </a:lnTo>
                    <a:lnTo>
                      <a:pt x="280" y="63"/>
                    </a:lnTo>
                    <a:lnTo>
                      <a:pt x="257" y="76"/>
                    </a:lnTo>
                    <a:lnTo>
                      <a:pt x="236" y="90"/>
                    </a:lnTo>
                    <a:lnTo>
                      <a:pt x="215" y="105"/>
                    </a:lnTo>
                    <a:lnTo>
                      <a:pt x="193" y="123"/>
                    </a:lnTo>
                    <a:lnTo>
                      <a:pt x="174" y="138"/>
                    </a:lnTo>
                    <a:lnTo>
                      <a:pt x="157" y="157"/>
                    </a:lnTo>
                    <a:lnTo>
                      <a:pt x="138" y="174"/>
                    </a:lnTo>
                    <a:lnTo>
                      <a:pt x="122" y="194"/>
                    </a:lnTo>
                    <a:lnTo>
                      <a:pt x="105" y="215"/>
                    </a:lnTo>
                    <a:lnTo>
                      <a:pt x="92" y="236"/>
                    </a:lnTo>
                    <a:lnTo>
                      <a:pt x="76" y="257"/>
                    </a:lnTo>
                    <a:lnTo>
                      <a:pt x="65" y="280"/>
                    </a:lnTo>
                    <a:lnTo>
                      <a:pt x="51" y="303"/>
                    </a:lnTo>
                    <a:lnTo>
                      <a:pt x="42" y="326"/>
                    </a:lnTo>
                    <a:lnTo>
                      <a:pt x="32" y="351"/>
                    </a:lnTo>
                    <a:lnTo>
                      <a:pt x="23" y="376"/>
                    </a:lnTo>
                    <a:lnTo>
                      <a:pt x="17" y="401"/>
                    </a:lnTo>
                    <a:lnTo>
                      <a:pt x="11" y="428"/>
                    </a:lnTo>
                    <a:lnTo>
                      <a:pt x="5" y="453"/>
                    </a:lnTo>
                    <a:lnTo>
                      <a:pt x="1" y="479"/>
                    </a:lnTo>
                    <a:lnTo>
                      <a:pt x="0" y="506"/>
                    </a:lnTo>
                    <a:lnTo>
                      <a:pt x="0" y="535"/>
                    </a:lnTo>
                    <a:lnTo>
                      <a:pt x="0" y="562"/>
                    </a:lnTo>
                    <a:lnTo>
                      <a:pt x="1" y="589"/>
                    </a:lnTo>
                    <a:lnTo>
                      <a:pt x="5" y="616"/>
                    </a:lnTo>
                    <a:lnTo>
                      <a:pt x="11" y="642"/>
                    </a:lnTo>
                    <a:lnTo>
                      <a:pt x="17" y="669"/>
                    </a:lnTo>
                    <a:lnTo>
                      <a:pt x="23" y="694"/>
                    </a:lnTo>
                    <a:lnTo>
                      <a:pt x="32" y="719"/>
                    </a:lnTo>
                    <a:lnTo>
                      <a:pt x="42" y="742"/>
                    </a:lnTo>
                    <a:lnTo>
                      <a:pt x="51" y="767"/>
                    </a:lnTo>
                    <a:lnTo>
                      <a:pt x="65" y="790"/>
                    </a:lnTo>
                    <a:lnTo>
                      <a:pt x="76" y="813"/>
                    </a:lnTo>
                    <a:lnTo>
                      <a:pt x="92" y="834"/>
                    </a:lnTo>
                    <a:lnTo>
                      <a:pt x="105" y="855"/>
                    </a:lnTo>
                    <a:lnTo>
                      <a:pt x="122" y="875"/>
                    </a:lnTo>
                    <a:lnTo>
                      <a:pt x="138" y="894"/>
                    </a:lnTo>
                    <a:lnTo>
                      <a:pt x="157" y="913"/>
                    </a:lnTo>
                    <a:lnTo>
                      <a:pt x="174" y="930"/>
                    </a:lnTo>
                    <a:lnTo>
                      <a:pt x="193" y="948"/>
                    </a:lnTo>
                    <a:lnTo>
                      <a:pt x="215" y="963"/>
                    </a:lnTo>
                    <a:lnTo>
                      <a:pt x="236" y="978"/>
                    </a:lnTo>
                    <a:lnTo>
                      <a:pt x="257" y="992"/>
                    </a:lnTo>
                    <a:lnTo>
                      <a:pt x="280" y="1005"/>
                    </a:lnTo>
                    <a:lnTo>
                      <a:pt x="303" y="1017"/>
                    </a:lnTo>
                    <a:lnTo>
                      <a:pt x="326" y="1028"/>
                    </a:lnTo>
                    <a:lnTo>
                      <a:pt x="351" y="1038"/>
                    </a:lnTo>
                    <a:lnTo>
                      <a:pt x="376" y="1045"/>
                    </a:lnTo>
                    <a:lnTo>
                      <a:pt x="401" y="1053"/>
                    </a:lnTo>
                    <a:lnTo>
                      <a:pt x="428" y="1059"/>
                    </a:lnTo>
                    <a:lnTo>
                      <a:pt x="453" y="1065"/>
                    </a:lnTo>
                    <a:lnTo>
                      <a:pt x="480" y="1067"/>
                    </a:lnTo>
                    <a:lnTo>
                      <a:pt x="506" y="1070"/>
                    </a:lnTo>
                    <a:lnTo>
                      <a:pt x="535" y="1070"/>
                    </a:lnTo>
                    <a:lnTo>
                      <a:pt x="562" y="1070"/>
                    </a:lnTo>
                    <a:lnTo>
                      <a:pt x="589" y="1067"/>
                    </a:lnTo>
                    <a:lnTo>
                      <a:pt x="616" y="1065"/>
                    </a:lnTo>
                    <a:lnTo>
                      <a:pt x="643" y="1059"/>
                    </a:lnTo>
                    <a:lnTo>
                      <a:pt x="668" y="1053"/>
                    </a:lnTo>
                    <a:lnTo>
                      <a:pt x="695" y="1045"/>
                    </a:lnTo>
                    <a:lnTo>
                      <a:pt x="719" y="1038"/>
                    </a:lnTo>
                    <a:lnTo>
                      <a:pt x="743" y="1028"/>
                    </a:lnTo>
                    <a:lnTo>
                      <a:pt x="767" y="1017"/>
                    </a:lnTo>
                    <a:lnTo>
                      <a:pt x="791" y="1005"/>
                    </a:lnTo>
                    <a:lnTo>
                      <a:pt x="812" y="992"/>
                    </a:lnTo>
                    <a:lnTo>
                      <a:pt x="835" y="978"/>
                    </a:lnTo>
                    <a:lnTo>
                      <a:pt x="856" y="963"/>
                    </a:lnTo>
                    <a:lnTo>
                      <a:pt x="875" y="948"/>
                    </a:lnTo>
                    <a:lnTo>
                      <a:pt x="894" y="930"/>
                    </a:lnTo>
                    <a:lnTo>
                      <a:pt x="913" y="913"/>
                    </a:lnTo>
                    <a:lnTo>
                      <a:pt x="931" y="894"/>
                    </a:lnTo>
                    <a:lnTo>
                      <a:pt x="948" y="875"/>
                    </a:lnTo>
                    <a:lnTo>
                      <a:pt x="963" y="855"/>
                    </a:lnTo>
                    <a:lnTo>
                      <a:pt x="979" y="834"/>
                    </a:lnTo>
                    <a:lnTo>
                      <a:pt x="992" y="813"/>
                    </a:lnTo>
                    <a:lnTo>
                      <a:pt x="1006" y="790"/>
                    </a:lnTo>
                    <a:lnTo>
                      <a:pt x="1017" y="767"/>
                    </a:lnTo>
                    <a:lnTo>
                      <a:pt x="1029" y="742"/>
                    </a:lnTo>
                    <a:lnTo>
                      <a:pt x="1038" y="719"/>
                    </a:lnTo>
                    <a:lnTo>
                      <a:pt x="1046" y="694"/>
                    </a:lnTo>
                    <a:lnTo>
                      <a:pt x="1054" y="669"/>
                    </a:lnTo>
                    <a:lnTo>
                      <a:pt x="1059" y="642"/>
                    </a:lnTo>
                    <a:lnTo>
                      <a:pt x="1063" y="616"/>
                    </a:lnTo>
                    <a:lnTo>
                      <a:pt x="1067" y="589"/>
                    </a:lnTo>
                    <a:lnTo>
                      <a:pt x="1069" y="562"/>
                    </a:lnTo>
                    <a:lnTo>
                      <a:pt x="1071" y="535"/>
                    </a:lnTo>
                    <a:close/>
                    <a:moveTo>
                      <a:pt x="1063" y="535"/>
                    </a:moveTo>
                    <a:lnTo>
                      <a:pt x="1061" y="562"/>
                    </a:lnTo>
                    <a:lnTo>
                      <a:pt x="1059" y="589"/>
                    </a:lnTo>
                    <a:lnTo>
                      <a:pt x="1057" y="616"/>
                    </a:lnTo>
                    <a:lnTo>
                      <a:pt x="1052" y="641"/>
                    </a:lnTo>
                    <a:lnTo>
                      <a:pt x="1046" y="667"/>
                    </a:lnTo>
                    <a:lnTo>
                      <a:pt x="1038" y="692"/>
                    </a:lnTo>
                    <a:lnTo>
                      <a:pt x="1030" y="715"/>
                    </a:lnTo>
                    <a:lnTo>
                      <a:pt x="1021" y="740"/>
                    </a:lnTo>
                    <a:lnTo>
                      <a:pt x="1011" y="763"/>
                    </a:lnTo>
                    <a:lnTo>
                      <a:pt x="1000" y="786"/>
                    </a:lnTo>
                    <a:lnTo>
                      <a:pt x="986" y="809"/>
                    </a:lnTo>
                    <a:lnTo>
                      <a:pt x="973" y="831"/>
                    </a:lnTo>
                    <a:lnTo>
                      <a:pt x="958" y="850"/>
                    </a:lnTo>
                    <a:lnTo>
                      <a:pt x="942" y="871"/>
                    </a:lnTo>
                    <a:lnTo>
                      <a:pt x="925" y="890"/>
                    </a:lnTo>
                    <a:lnTo>
                      <a:pt x="908" y="907"/>
                    </a:lnTo>
                    <a:lnTo>
                      <a:pt x="890" y="926"/>
                    </a:lnTo>
                    <a:lnTo>
                      <a:pt x="871" y="942"/>
                    </a:lnTo>
                    <a:lnTo>
                      <a:pt x="850" y="957"/>
                    </a:lnTo>
                    <a:lnTo>
                      <a:pt x="831" y="973"/>
                    </a:lnTo>
                    <a:lnTo>
                      <a:pt x="808" y="986"/>
                    </a:lnTo>
                    <a:lnTo>
                      <a:pt x="787" y="999"/>
                    </a:lnTo>
                    <a:lnTo>
                      <a:pt x="764" y="1011"/>
                    </a:lnTo>
                    <a:lnTo>
                      <a:pt x="741" y="1020"/>
                    </a:lnTo>
                    <a:lnTo>
                      <a:pt x="716" y="1030"/>
                    </a:lnTo>
                    <a:lnTo>
                      <a:pt x="693" y="1040"/>
                    </a:lnTo>
                    <a:lnTo>
                      <a:pt x="666" y="1045"/>
                    </a:lnTo>
                    <a:lnTo>
                      <a:pt x="641" y="1051"/>
                    </a:lnTo>
                    <a:lnTo>
                      <a:pt x="616" y="1057"/>
                    </a:lnTo>
                    <a:lnTo>
                      <a:pt x="589" y="1061"/>
                    </a:lnTo>
                    <a:lnTo>
                      <a:pt x="562" y="1063"/>
                    </a:lnTo>
                    <a:lnTo>
                      <a:pt x="535" y="1063"/>
                    </a:lnTo>
                    <a:lnTo>
                      <a:pt x="508" y="1063"/>
                    </a:lnTo>
                    <a:lnTo>
                      <a:pt x="481" y="1061"/>
                    </a:lnTo>
                    <a:lnTo>
                      <a:pt x="455" y="1057"/>
                    </a:lnTo>
                    <a:lnTo>
                      <a:pt x="428" y="1051"/>
                    </a:lnTo>
                    <a:lnTo>
                      <a:pt x="403" y="1045"/>
                    </a:lnTo>
                    <a:lnTo>
                      <a:pt x="378" y="1040"/>
                    </a:lnTo>
                    <a:lnTo>
                      <a:pt x="353" y="1030"/>
                    </a:lnTo>
                    <a:lnTo>
                      <a:pt x="330" y="1020"/>
                    </a:lnTo>
                    <a:lnTo>
                      <a:pt x="307" y="1011"/>
                    </a:lnTo>
                    <a:lnTo>
                      <a:pt x="284" y="999"/>
                    </a:lnTo>
                    <a:lnTo>
                      <a:pt x="261" y="986"/>
                    </a:lnTo>
                    <a:lnTo>
                      <a:pt x="240" y="973"/>
                    </a:lnTo>
                    <a:lnTo>
                      <a:pt x="218" y="957"/>
                    </a:lnTo>
                    <a:lnTo>
                      <a:pt x="199" y="942"/>
                    </a:lnTo>
                    <a:lnTo>
                      <a:pt x="180" y="926"/>
                    </a:lnTo>
                    <a:lnTo>
                      <a:pt x="161" y="907"/>
                    </a:lnTo>
                    <a:lnTo>
                      <a:pt x="144" y="890"/>
                    </a:lnTo>
                    <a:lnTo>
                      <a:pt x="128" y="871"/>
                    </a:lnTo>
                    <a:lnTo>
                      <a:pt x="111" y="850"/>
                    </a:lnTo>
                    <a:lnTo>
                      <a:pt x="97" y="831"/>
                    </a:lnTo>
                    <a:lnTo>
                      <a:pt x="84" y="809"/>
                    </a:lnTo>
                    <a:lnTo>
                      <a:pt x="71" y="786"/>
                    </a:lnTo>
                    <a:lnTo>
                      <a:pt x="59" y="763"/>
                    </a:lnTo>
                    <a:lnTo>
                      <a:pt x="48" y="740"/>
                    </a:lnTo>
                    <a:lnTo>
                      <a:pt x="38" y="715"/>
                    </a:lnTo>
                    <a:lnTo>
                      <a:pt x="30" y="692"/>
                    </a:lnTo>
                    <a:lnTo>
                      <a:pt x="23" y="667"/>
                    </a:lnTo>
                    <a:lnTo>
                      <a:pt x="17" y="641"/>
                    </a:lnTo>
                    <a:lnTo>
                      <a:pt x="13" y="616"/>
                    </a:lnTo>
                    <a:lnTo>
                      <a:pt x="9" y="589"/>
                    </a:lnTo>
                    <a:lnTo>
                      <a:pt x="7" y="562"/>
                    </a:lnTo>
                    <a:lnTo>
                      <a:pt x="7" y="535"/>
                    </a:lnTo>
                    <a:lnTo>
                      <a:pt x="7" y="508"/>
                    </a:lnTo>
                    <a:lnTo>
                      <a:pt x="9" y="481"/>
                    </a:lnTo>
                    <a:lnTo>
                      <a:pt x="13" y="454"/>
                    </a:lnTo>
                    <a:lnTo>
                      <a:pt x="17" y="428"/>
                    </a:lnTo>
                    <a:lnTo>
                      <a:pt x="23" y="403"/>
                    </a:lnTo>
                    <a:lnTo>
                      <a:pt x="30" y="378"/>
                    </a:lnTo>
                    <a:lnTo>
                      <a:pt x="38" y="353"/>
                    </a:lnTo>
                    <a:lnTo>
                      <a:pt x="48" y="330"/>
                    </a:lnTo>
                    <a:lnTo>
                      <a:pt x="59" y="307"/>
                    </a:lnTo>
                    <a:lnTo>
                      <a:pt x="71" y="284"/>
                    </a:lnTo>
                    <a:lnTo>
                      <a:pt x="84" y="261"/>
                    </a:lnTo>
                    <a:lnTo>
                      <a:pt x="97" y="240"/>
                    </a:lnTo>
                    <a:lnTo>
                      <a:pt x="111" y="218"/>
                    </a:lnTo>
                    <a:lnTo>
                      <a:pt x="128" y="199"/>
                    </a:lnTo>
                    <a:lnTo>
                      <a:pt x="144" y="180"/>
                    </a:lnTo>
                    <a:lnTo>
                      <a:pt x="161" y="161"/>
                    </a:lnTo>
                    <a:lnTo>
                      <a:pt x="180" y="144"/>
                    </a:lnTo>
                    <a:lnTo>
                      <a:pt x="199" y="128"/>
                    </a:lnTo>
                    <a:lnTo>
                      <a:pt x="218" y="111"/>
                    </a:lnTo>
                    <a:lnTo>
                      <a:pt x="240" y="98"/>
                    </a:lnTo>
                    <a:lnTo>
                      <a:pt x="261" y="84"/>
                    </a:lnTo>
                    <a:lnTo>
                      <a:pt x="284" y="71"/>
                    </a:lnTo>
                    <a:lnTo>
                      <a:pt x="307" y="59"/>
                    </a:lnTo>
                    <a:lnTo>
                      <a:pt x="330" y="48"/>
                    </a:lnTo>
                    <a:lnTo>
                      <a:pt x="353" y="38"/>
                    </a:lnTo>
                    <a:lnTo>
                      <a:pt x="378" y="30"/>
                    </a:lnTo>
                    <a:lnTo>
                      <a:pt x="403" y="23"/>
                    </a:lnTo>
                    <a:lnTo>
                      <a:pt x="428" y="17"/>
                    </a:lnTo>
                    <a:lnTo>
                      <a:pt x="455" y="13"/>
                    </a:lnTo>
                    <a:lnTo>
                      <a:pt x="481" y="9"/>
                    </a:lnTo>
                    <a:lnTo>
                      <a:pt x="508" y="7"/>
                    </a:lnTo>
                    <a:lnTo>
                      <a:pt x="535" y="7"/>
                    </a:lnTo>
                    <a:lnTo>
                      <a:pt x="562" y="7"/>
                    </a:lnTo>
                    <a:lnTo>
                      <a:pt x="589" y="9"/>
                    </a:lnTo>
                    <a:lnTo>
                      <a:pt x="616" y="13"/>
                    </a:lnTo>
                    <a:lnTo>
                      <a:pt x="641" y="17"/>
                    </a:lnTo>
                    <a:lnTo>
                      <a:pt x="666" y="23"/>
                    </a:lnTo>
                    <a:lnTo>
                      <a:pt x="693" y="30"/>
                    </a:lnTo>
                    <a:lnTo>
                      <a:pt x="716" y="38"/>
                    </a:lnTo>
                    <a:lnTo>
                      <a:pt x="741" y="48"/>
                    </a:lnTo>
                    <a:lnTo>
                      <a:pt x="764" y="59"/>
                    </a:lnTo>
                    <a:lnTo>
                      <a:pt x="787" y="71"/>
                    </a:lnTo>
                    <a:lnTo>
                      <a:pt x="808" y="84"/>
                    </a:lnTo>
                    <a:lnTo>
                      <a:pt x="831" y="98"/>
                    </a:lnTo>
                    <a:lnTo>
                      <a:pt x="850" y="111"/>
                    </a:lnTo>
                    <a:lnTo>
                      <a:pt x="871" y="128"/>
                    </a:lnTo>
                    <a:lnTo>
                      <a:pt x="890" y="144"/>
                    </a:lnTo>
                    <a:lnTo>
                      <a:pt x="908" y="161"/>
                    </a:lnTo>
                    <a:lnTo>
                      <a:pt x="925" y="180"/>
                    </a:lnTo>
                    <a:lnTo>
                      <a:pt x="942" y="199"/>
                    </a:lnTo>
                    <a:lnTo>
                      <a:pt x="958" y="218"/>
                    </a:lnTo>
                    <a:lnTo>
                      <a:pt x="973" y="240"/>
                    </a:lnTo>
                    <a:lnTo>
                      <a:pt x="986" y="261"/>
                    </a:lnTo>
                    <a:lnTo>
                      <a:pt x="1000" y="284"/>
                    </a:lnTo>
                    <a:lnTo>
                      <a:pt x="1011" y="307"/>
                    </a:lnTo>
                    <a:lnTo>
                      <a:pt x="1021" y="330"/>
                    </a:lnTo>
                    <a:lnTo>
                      <a:pt x="1030" y="353"/>
                    </a:lnTo>
                    <a:lnTo>
                      <a:pt x="1038" y="378"/>
                    </a:lnTo>
                    <a:lnTo>
                      <a:pt x="1046" y="403"/>
                    </a:lnTo>
                    <a:lnTo>
                      <a:pt x="1052" y="428"/>
                    </a:lnTo>
                    <a:lnTo>
                      <a:pt x="1057" y="454"/>
                    </a:lnTo>
                    <a:lnTo>
                      <a:pt x="1059" y="481"/>
                    </a:lnTo>
                    <a:lnTo>
                      <a:pt x="1061" y="508"/>
                    </a:lnTo>
                    <a:lnTo>
                      <a:pt x="1063" y="535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4" name="Freeform 1322">
                <a:extLst>
                  <a:ext uri="{FF2B5EF4-FFF2-40B4-BE49-F238E27FC236}">
                    <a16:creationId xmlns:a16="http://schemas.microsoft.com/office/drawing/2014/main" id="{2FB14B30-0428-4A76-9AB6-190A0CCAC9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" y="1858"/>
                <a:ext cx="1064" cy="1063"/>
              </a:xfrm>
              <a:custGeom>
                <a:avLst/>
                <a:gdLst>
                  <a:gd name="T0" fmla="*/ 1052 w 1064"/>
                  <a:gd name="T1" fmla="*/ 424 h 1063"/>
                  <a:gd name="T2" fmla="*/ 1010 w 1064"/>
                  <a:gd name="T3" fmla="*/ 301 h 1063"/>
                  <a:gd name="T4" fmla="*/ 941 w 1064"/>
                  <a:gd name="T5" fmla="*/ 193 h 1063"/>
                  <a:gd name="T6" fmla="*/ 849 w 1064"/>
                  <a:gd name="T7" fmla="*/ 105 h 1063"/>
                  <a:gd name="T8" fmla="*/ 740 w 1064"/>
                  <a:gd name="T9" fmla="*/ 42 h 1063"/>
                  <a:gd name="T10" fmla="*/ 613 w 1064"/>
                  <a:gd name="T11" fmla="*/ 5 h 1063"/>
                  <a:gd name="T12" fmla="*/ 477 w 1064"/>
                  <a:gd name="T13" fmla="*/ 1 h 1063"/>
                  <a:gd name="T14" fmla="*/ 350 w 1064"/>
                  <a:gd name="T15" fmla="*/ 32 h 1063"/>
                  <a:gd name="T16" fmla="*/ 235 w 1064"/>
                  <a:gd name="T17" fmla="*/ 90 h 1063"/>
                  <a:gd name="T18" fmla="*/ 139 w 1064"/>
                  <a:gd name="T19" fmla="*/ 174 h 1063"/>
                  <a:gd name="T20" fmla="*/ 64 w 1064"/>
                  <a:gd name="T21" fmla="*/ 278 h 1063"/>
                  <a:gd name="T22" fmla="*/ 18 w 1064"/>
                  <a:gd name="T23" fmla="*/ 399 h 1063"/>
                  <a:gd name="T24" fmla="*/ 0 w 1064"/>
                  <a:gd name="T25" fmla="*/ 531 h 1063"/>
                  <a:gd name="T26" fmla="*/ 18 w 1064"/>
                  <a:gd name="T27" fmla="*/ 663 h 1063"/>
                  <a:gd name="T28" fmla="*/ 64 w 1064"/>
                  <a:gd name="T29" fmla="*/ 784 h 1063"/>
                  <a:gd name="T30" fmla="*/ 139 w 1064"/>
                  <a:gd name="T31" fmla="*/ 888 h 1063"/>
                  <a:gd name="T32" fmla="*/ 235 w 1064"/>
                  <a:gd name="T33" fmla="*/ 972 h 1063"/>
                  <a:gd name="T34" fmla="*/ 350 w 1064"/>
                  <a:gd name="T35" fmla="*/ 1030 h 1063"/>
                  <a:gd name="T36" fmla="*/ 477 w 1064"/>
                  <a:gd name="T37" fmla="*/ 1061 h 1063"/>
                  <a:gd name="T38" fmla="*/ 613 w 1064"/>
                  <a:gd name="T39" fmla="*/ 1057 h 1063"/>
                  <a:gd name="T40" fmla="*/ 740 w 1064"/>
                  <a:gd name="T41" fmla="*/ 1020 h 1063"/>
                  <a:gd name="T42" fmla="*/ 849 w 1064"/>
                  <a:gd name="T43" fmla="*/ 957 h 1063"/>
                  <a:gd name="T44" fmla="*/ 941 w 1064"/>
                  <a:gd name="T45" fmla="*/ 869 h 1063"/>
                  <a:gd name="T46" fmla="*/ 1010 w 1064"/>
                  <a:gd name="T47" fmla="*/ 761 h 1063"/>
                  <a:gd name="T48" fmla="*/ 1052 w 1064"/>
                  <a:gd name="T49" fmla="*/ 638 h 1063"/>
                  <a:gd name="T50" fmla="*/ 1056 w 1064"/>
                  <a:gd name="T51" fmla="*/ 531 h 1063"/>
                  <a:gd name="T52" fmla="*/ 1039 w 1064"/>
                  <a:gd name="T53" fmla="*/ 662 h 1063"/>
                  <a:gd name="T54" fmla="*/ 993 w 1064"/>
                  <a:gd name="T55" fmla="*/ 780 h 1063"/>
                  <a:gd name="T56" fmla="*/ 920 w 1064"/>
                  <a:gd name="T57" fmla="*/ 884 h 1063"/>
                  <a:gd name="T58" fmla="*/ 824 w 1064"/>
                  <a:gd name="T59" fmla="*/ 965 h 1063"/>
                  <a:gd name="T60" fmla="*/ 713 w 1064"/>
                  <a:gd name="T61" fmla="*/ 1022 h 1063"/>
                  <a:gd name="T62" fmla="*/ 586 w 1064"/>
                  <a:gd name="T63" fmla="*/ 1053 h 1063"/>
                  <a:gd name="T64" fmla="*/ 452 w 1064"/>
                  <a:gd name="T65" fmla="*/ 1049 h 1063"/>
                  <a:gd name="T66" fmla="*/ 329 w 1064"/>
                  <a:gd name="T67" fmla="*/ 1015 h 1063"/>
                  <a:gd name="T68" fmla="*/ 217 w 1064"/>
                  <a:gd name="T69" fmla="*/ 951 h 1063"/>
                  <a:gd name="T70" fmla="*/ 127 w 1064"/>
                  <a:gd name="T71" fmla="*/ 865 h 1063"/>
                  <a:gd name="T72" fmla="*/ 60 w 1064"/>
                  <a:gd name="T73" fmla="*/ 757 h 1063"/>
                  <a:gd name="T74" fmla="*/ 18 w 1064"/>
                  <a:gd name="T75" fmla="*/ 637 h 1063"/>
                  <a:gd name="T76" fmla="*/ 8 w 1064"/>
                  <a:gd name="T77" fmla="*/ 504 h 1063"/>
                  <a:gd name="T78" fmla="*/ 31 w 1064"/>
                  <a:gd name="T79" fmla="*/ 376 h 1063"/>
                  <a:gd name="T80" fmla="*/ 83 w 1064"/>
                  <a:gd name="T81" fmla="*/ 259 h 1063"/>
                  <a:gd name="T82" fmla="*/ 162 w 1064"/>
                  <a:gd name="T83" fmla="*/ 161 h 1063"/>
                  <a:gd name="T84" fmla="*/ 260 w 1064"/>
                  <a:gd name="T85" fmla="*/ 82 h 1063"/>
                  <a:gd name="T86" fmla="*/ 377 w 1064"/>
                  <a:gd name="T87" fmla="*/ 30 h 1063"/>
                  <a:gd name="T88" fmla="*/ 505 w 1064"/>
                  <a:gd name="T89" fmla="*/ 7 h 1063"/>
                  <a:gd name="T90" fmla="*/ 638 w 1064"/>
                  <a:gd name="T91" fmla="*/ 17 h 1063"/>
                  <a:gd name="T92" fmla="*/ 759 w 1064"/>
                  <a:gd name="T93" fmla="*/ 59 h 1063"/>
                  <a:gd name="T94" fmla="*/ 864 w 1064"/>
                  <a:gd name="T95" fmla="*/ 126 h 1063"/>
                  <a:gd name="T96" fmla="*/ 953 w 1064"/>
                  <a:gd name="T97" fmla="*/ 216 h 1063"/>
                  <a:gd name="T98" fmla="*/ 1014 w 1064"/>
                  <a:gd name="T99" fmla="*/ 326 h 1063"/>
                  <a:gd name="T100" fmla="*/ 1051 w 1064"/>
                  <a:gd name="T101" fmla="*/ 450 h 10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4"/>
                  <a:gd name="T154" fmla="*/ 0 h 1063"/>
                  <a:gd name="T155" fmla="*/ 1064 w 1064"/>
                  <a:gd name="T156" fmla="*/ 1063 h 106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4" h="1063">
                    <a:moveTo>
                      <a:pt x="1064" y="531"/>
                    </a:moveTo>
                    <a:lnTo>
                      <a:pt x="1062" y="504"/>
                    </a:lnTo>
                    <a:lnTo>
                      <a:pt x="1060" y="477"/>
                    </a:lnTo>
                    <a:lnTo>
                      <a:pt x="1058" y="450"/>
                    </a:lnTo>
                    <a:lnTo>
                      <a:pt x="1052" y="424"/>
                    </a:lnTo>
                    <a:lnTo>
                      <a:pt x="1047" y="399"/>
                    </a:lnTo>
                    <a:lnTo>
                      <a:pt x="1039" y="372"/>
                    </a:lnTo>
                    <a:lnTo>
                      <a:pt x="1031" y="349"/>
                    </a:lnTo>
                    <a:lnTo>
                      <a:pt x="1022" y="324"/>
                    </a:lnTo>
                    <a:lnTo>
                      <a:pt x="1010" y="301"/>
                    </a:lnTo>
                    <a:lnTo>
                      <a:pt x="999" y="278"/>
                    </a:lnTo>
                    <a:lnTo>
                      <a:pt x="987" y="255"/>
                    </a:lnTo>
                    <a:lnTo>
                      <a:pt x="972" y="234"/>
                    </a:lnTo>
                    <a:lnTo>
                      <a:pt x="958" y="213"/>
                    </a:lnTo>
                    <a:lnTo>
                      <a:pt x="941" y="193"/>
                    </a:lnTo>
                    <a:lnTo>
                      <a:pt x="926" y="174"/>
                    </a:lnTo>
                    <a:lnTo>
                      <a:pt x="908" y="155"/>
                    </a:lnTo>
                    <a:lnTo>
                      <a:pt x="889" y="138"/>
                    </a:lnTo>
                    <a:lnTo>
                      <a:pt x="870" y="120"/>
                    </a:lnTo>
                    <a:lnTo>
                      <a:pt x="849" y="105"/>
                    </a:lnTo>
                    <a:lnTo>
                      <a:pt x="830" y="90"/>
                    </a:lnTo>
                    <a:lnTo>
                      <a:pt x="807" y="76"/>
                    </a:lnTo>
                    <a:lnTo>
                      <a:pt x="786" y="63"/>
                    </a:lnTo>
                    <a:lnTo>
                      <a:pt x="763" y="51"/>
                    </a:lnTo>
                    <a:lnTo>
                      <a:pt x="740" y="42"/>
                    </a:lnTo>
                    <a:lnTo>
                      <a:pt x="715" y="32"/>
                    </a:lnTo>
                    <a:lnTo>
                      <a:pt x="690" y="23"/>
                    </a:lnTo>
                    <a:lnTo>
                      <a:pt x="665" y="15"/>
                    </a:lnTo>
                    <a:lnTo>
                      <a:pt x="640" y="9"/>
                    </a:lnTo>
                    <a:lnTo>
                      <a:pt x="613" y="5"/>
                    </a:lnTo>
                    <a:lnTo>
                      <a:pt x="586" y="1"/>
                    </a:lnTo>
                    <a:lnTo>
                      <a:pt x="559" y="0"/>
                    </a:lnTo>
                    <a:lnTo>
                      <a:pt x="532" y="0"/>
                    </a:lnTo>
                    <a:lnTo>
                      <a:pt x="505" y="0"/>
                    </a:lnTo>
                    <a:lnTo>
                      <a:pt x="477" y="1"/>
                    </a:lnTo>
                    <a:lnTo>
                      <a:pt x="452" y="5"/>
                    </a:lnTo>
                    <a:lnTo>
                      <a:pt x="425" y="9"/>
                    </a:lnTo>
                    <a:lnTo>
                      <a:pt x="400" y="15"/>
                    </a:lnTo>
                    <a:lnTo>
                      <a:pt x="373" y="23"/>
                    </a:lnTo>
                    <a:lnTo>
                      <a:pt x="350" y="32"/>
                    </a:lnTo>
                    <a:lnTo>
                      <a:pt x="325" y="42"/>
                    </a:lnTo>
                    <a:lnTo>
                      <a:pt x="302" y="51"/>
                    </a:lnTo>
                    <a:lnTo>
                      <a:pt x="279" y="63"/>
                    </a:lnTo>
                    <a:lnTo>
                      <a:pt x="256" y="76"/>
                    </a:lnTo>
                    <a:lnTo>
                      <a:pt x="235" y="90"/>
                    </a:lnTo>
                    <a:lnTo>
                      <a:pt x="214" y="105"/>
                    </a:lnTo>
                    <a:lnTo>
                      <a:pt x="194" y="120"/>
                    </a:lnTo>
                    <a:lnTo>
                      <a:pt x="175" y="138"/>
                    </a:lnTo>
                    <a:lnTo>
                      <a:pt x="156" y="155"/>
                    </a:lnTo>
                    <a:lnTo>
                      <a:pt x="139" y="174"/>
                    </a:lnTo>
                    <a:lnTo>
                      <a:pt x="121" y="193"/>
                    </a:lnTo>
                    <a:lnTo>
                      <a:pt x="106" y="213"/>
                    </a:lnTo>
                    <a:lnTo>
                      <a:pt x="91" y="234"/>
                    </a:lnTo>
                    <a:lnTo>
                      <a:pt x="77" y="255"/>
                    </a:lnTo>
                    <a:lnTo>
                      <a:pt x="64" y="278"/>
                    </a:lnTo>
                    <a:lnTo>
                      <a:pt x="52" y="301"/>
                    </a:lnTo>
                    <a:lnTo>
                      <a:pt x="43" y="324"/>
                    </a:lnTo>
                    <a:lnTo>
                      <a:pt x="33" y="349"/>
                    </a:lnTo>
                    <a:lnTo>
                      <a:pt x="23" y="372"/>
                    </a:lnTo>
                    <a:lnTo>
                      <a:pt x="18" y="399"/>
                    </a:lnTo>
                    <a:lnTo>
                      <a:pt x="10" y="424"/>
                    </a:lnTo>
                    <a:lnTo>
                      <a:pt x="6" y="450"/>
                    </a:lnTo>
                    <a:lnTo>
                      <a:pt x="2" y="477"/>
                    </a:lnTo>
                    <a:lnTo>
                      <a:pt x="0" y="504"/>
                    </a:lnTo>
                    <a:lnTo>
                      <a:pt x="0" y="531"/>
                    </a:lnTo>
                    <a:lnTo>
                      <a:pt x="0" y="558"/>
                    </a:lnTo>
                    <a:lnTo>
                      <a:pt x="2" y="585"/>
                    </a:lnTo>
                    <a:lnTo>
                      <a:pt x="6" y="612"/>
                    </a:lnTo>
                    <a:lnTo>
                      <a:pt x="10" y="638"/>
                    </a:lnTo>
                    <a:lnTo>
                      <a:pt x="18" y="663"/>
                    </a:lnTo>
                    <a:lnTo>
                      <a:pt x="23" y="688"/>
                    </a:lnTo>
                    <a:lnTo>
                      <a:pt x="33" y="713"/>
                    </a:lnTo>
                    <a:lnTo>
                      <a:pt x="43" y="738"/>
                    </a:lnTo>
                    <a:lnTo>
                      <a:pt x="52" y="761"/>
                    </a:lnTo>
                    <a:lnTo>
                      <a:pt x="64" y="784"/>
                    </a:lnTo>
                    <a:lnTo>
                      <a:pt x="77" y="807"/>
                    </a:lnTo>
                    <a:lnTo>
                      <a:pt x="91" y="828"/>
                    </a:lnTo>
                    <a:lnTo>
                      <a:pt x="106" y="850"/>
                    </a:lnTo>
                    <a:lnTo>
                      <a:pt x="121" y="869"/>
                    </a:lnTo>
                    <a:lnTo>
                      <a:pt x="139" y="888"/>
                    </a:lnTo>
                    <a:lnTo>
                      <a:pt x="156" y="907"/>
                    </a:lnTo>
                    <a:lnTo>
                      <a:pt x="175" y="924"/>
                    </a:lnTo>
                    <a:lnTo>
                      <a:pt x="194" y="942"/>
                    </a:lnTo>
                    <a:lnTo>
                      <a:pt x="214" y="957"/>
                    </a:lnTo>
                    <a:lnTo>
                      <a:pt x="235" y="972"/>
                    </a:lnTo>
                    <a:lnTo>
                      <a:pt x="256" y="986"/>
                    </a:lnTo>
                    <a:lnTo>
                      <a:pt x="279" y="997"/>
                    </a:lnTo>
                    <a:lnTo>
                      <a:pt x="302" y="1011"/>
                    </a:lnTo>
                    <a:lnTo>
                      <a:pt x="325" y="1020"/>
                    </a:lnTo>
                    <a:lnTo>
                      <a:pt x="350" y="1030"/>
                    </a:lnTo>
                    <a:lnTo>
                      <a:pt x="373" y="1038"/>
                    </a:lnTo>
                    <a:lnTo>
                      <a:pt x="400" y="1045"/>
                    </a:lnTo>
                    <a:lnTo>
                      <a:pt x="425" y="1051"/>
                    </a:lnTo>
                    <a:lnTo>
                      <a:pt x="452" y="1057"/>
                    </a:lnTo>
                    <a:lnTo>
                      <a:pt x="477" y="1061"/>
                    </a:lnTo>
                    <a:lnTo>
                      <a:pt x="505" y="1063"/>
                    </a:lnTo>
                    <a:lnTo>
                      <a:pt x="532" y="1063"/>
                    </a:lnTo>
                    <a:lnTo>
                      <a:pt x="559" y="1063"/>
                    </a:lnTo>
                    <a:lnTo>
                      <a:pt x="586" y="1061"/>
                    </a:lnTo>
                    <a:lnTo>
                      <a:pt x="613" y="1057"/>
                    </a:lnTo>
                    <a:lnTo>
                      <a:pt x="640" y="1051"/>
                    </a:lnTo>
                    <a:lnTo>
                      <a:pt x="665" y="1045"/>
                    </a:lnTo>
                    <a:lnTo>
                      <a:pt x="690" y="1038"/>
                    </a:lnTo>
                    <a:lnTo>
                      <a:pt x="715" y="1030"/>
                    </a:lnTo>
                    <a:lnTo>
                      <a:pt x="740" y="1020"/>
                    </a:lnTo>
                    <a:lnTo>
                      <a:pt x="763" y="1011"/>
                    </a:lnTo>
                    <a:lnTo>
                      <a:pt x="786" y="997"/>
                    </a:lnTo>
                    <a:lnTo>
                      <a:pt x="807" y="986"/>
                    </a:lnTo>
                    <a:lnTo>
                      <a:pt x="830" y="972"/>
                    </a:lnTo>
                    <a:lnTo>
                      <a:pt x="849" y="957"/>
                    </a:lnTo>
                    <a:lnTo>
                      <a:pt x="870" y="942"/>
                    </a:lnTo>
                    <a:lnTo>
                      <a:pt x="889" y="924"/>
                    </a:lnTo>
                    <a:lnTo>
                      <a:pt x="908" y="907"/>
                    </a:lnTo>
                    <a:lnTo>
                      <a:pt x="926" y="888"/>
                    </a:lnTo>
                    <a:lnTo>
                      <a:pt x="941" y="869"/>
                    </a:lnTo>
                    <a:lnTo>
                      <a:pt x="958" y="850"/>
                    </a:lnTo>
                    <a:lnTo>
                      <a:pt x="972" y="828"/>
                    </a:lnTo>
                    <a:lnTo>
                      <a:pt x="987" y="807"/>
                    </a:lnTo>
                    <a:lnTo>
                      <a:pt x="999" y="784"/>
                    </a:lnTo>
                    <a:lnTo>
                      <a:pt x="1010" y="761"/>
                    </a:lnTo>
                    <a:lnTo>
                      <a:pt x="1022" y="738"/>
                    </a:lnTo>
                    <a:lnTo>
                      <a:pt x="1031" y="713"/>
                    </a:lnTo>
                    <a:lnTo>
                      <a:pt x="1039" y="688"/>
                    </a:lnTo>
                    <a:lnTo>
                      <a:pt x="1047" y="663"/>
                    </a:lnTo>
                    <a:lnTo>
                      <a:pt x="1052" y="638"/>
                    </a:lnTo>
                    <a:lnTo>
                      <a:pt x="1058" y="612"/>
                    </a:lnTo>
                    <a:lnTo>
                      <a:pt x="1060" y="585"/>
                    </a:lnTo>
                    <a:lnTo>
                      <a:pt x="1062" y="558"/>
                    </a:lnTo>
                    <a:lnTo>
                      <a:pt x="1064" y="531"/>
                    </a:lnTo>
                    <a:close/>
                    <a:moveTo>
                      <a:pt x="1056" y="531"/>
                    </a:moveTo>
                    <a:lnTo>
                      <a:pt x="1054" y="558"/>
                    </a:lnTo>
                    <a:lnTo>
                      <a:pt x="1052" y="585"/>
                    </a:lnTo>
                    <a:lnTo>
                      <a:pt x="1051" y="610"/>
                    </a:lnTo>
                    <a:lnTo>
                      <a:pt x="1045" y="637"/>
                    </a:lnTo>
                    <a:lnTo>
                      <a:pt x="1039" y="662"/>
                    </a:lnTo>
                    <a:lnTo>
                      <a:pt x="1033" y="686"/>
                    </a:lnTo>
                    <a:lnTo>
                      <a:pt x="1024" y="711"/>
                    </a:lnTo>
                    <a:lnTo>
                      <a:pt x="1014" y="734"/>
                    </a:lnTo>
                    <a:lnTo>
                      <a:pt x="1004" y="757"/>
                    </a:lnTo>
                    <a:lnTo>
                      <a:pt x="993" y="780"/>
                    </a:lnTo>
                    <a:lnTo>
                      <a:pt x="979" y="803"/>
                    </a:lnTo>
                    <a:lnTo>
                      <a:pt x="966" y="825"/>
                    </a:lnTo>
                    <a:lnTo>
                      <a:pt x="953" y="844"/>
                    </a:lnTo>
                    <a:lnTo>
                      <a:pt x="935" y="865"/>
                    </a:lnTo>
                    <a:lnTo>
                      <a:pt x="920" y="884"/>
                    </a:lnTo>
                    <a:lnTo>
                      <a:pt x="903" y="901"/>
                    </a:lnTo>
                    <a:lnTo>
                      <a:pt x="884" y="919"/>
                    </a:lnTo>
                    <a:lnTo>
                      <a:pt x="864" y="936"/>
                    </a:lnTo>
                    <a:lnTo>
                      <a:pt x="845" y="951"/>
                    </a:lnTo>
                    <a:lnTo>
                      <a:pt x="824" y="965"/>
                    </a:lnTo>
                    <a:lnTo>
                      <a:pt x="803" y="980"/>
                    </a:lnTo>
                    <a:lnTo>
                      <a:pt x="782" y="992"/>
                    </a:lnTo>
                    <a:lnTo>
                      <a:pt x="759" y="1003"/>
                    </a:lnTo>
                    <a:lnTo>
                      <a:pt x="736" y="1015"/>
                    </a:lnTo>
                    <a:lnTo>
                      <a:pt x="713" y="1022"/>
                    </a:lnTo>
                    <a:lnTo>
                      <a:pt x="688" y="1032"/>
                    </a:lnTo>
                    <a:lnTo>
                      <a:pt x="663" y="1038"/>
                    </a:lnTo>
                    <a:lnTo>
                      <a:pt x="638" y="1045"/>
                    </a:lnTo>
                    <a:lnTo>
                      <a:pt x="611" y="1049"/>
                    </a:lnTo>
                    <a:lnTo>
                      <a:pt x="586" y="1053"/>
                    </a:lnTo>
                    <a:lnTo>
                      <a:pt x="559" y="1055"/>
                    </a:lnTo>
                    <a:lnTo>
                      <a:pt x="532" y="1055"/>
                    </a:lnTo>
                    <a:lnTo>
                      <a:pt x="505" y="1055"/>
                    </a:lnTo>
                    <a:lnTo>
                      <a:pt x="478" y="1053"/>
                    </a:lnTo>
                    <a:lnTo>
                      <a:pt x="452" y="1049"/>
                    </a:lnTo>
                    <a:lnTo>
                      <a:pt x="427" y="1045"/>
                    </a:lnTo>
                    <a:lnTo>
                      <a:pt x="402" y="1038"/>
                    </a:lnTo>
                    <a:lnTo>
                      <a:pt x="377" y="1032"/>
                    </a:lnTo>
                    <a:lnTo>
                      <a:pt x="352" y="1022"/>
                    </a:lnTo>
                    <a:lnTo>
                      <a:pt x="329" y="1015"/>
                    </a:lnTo>
                    <a:lnTo>
                      <a:pt x="304" y="1003"/>
                    </a:lnTo>
                    <a:lnTo>
                      <a:pt x="283" y="992"/>
                    </a:lnTo>
                    <a:lnTo>
                      <a:pt x="260" y="980"/>
                    </a:lnTo>
                    <a:lnTo>
                      <a:pt x="238" y="965"/>
                    </a:lnTo>
                    <a:lnTo>
                      <a:pt x="217" y="951"/>
                    </a:lnTo>
                    <a:lnTo>
                      <a:pt x="198" y="936"/>
                    </a:lnTo>
                    <a:lnTo>
                      <a:pt x="179" y="919"/>
                    </a:lnTo>
                    <a:lnTo>
                      <a:pt x="162" y="901"/>
                    </a:lnTo>
                    <a:lnTo>
                      <a:pt x="144" y="884"/>
                    </a:lnTo>
                    <a:lnTo>
                      <a:pt x="127" y="865"/>
                    </a:lnTo>
                    <a:lnTo>
                      <a:pt x="112" y="844"/>
                    </a:lnTo>
                    <a:lnTo>
                      <a:pt x="96" y="825"/>
                    </a:lnTo>
                    <a:lnTo>
                      <a:pt x="83" y="803"/>
                    </a:lnTo>
                    <a:lnTo>
                      <a:pt x="71" y="780"/>
                    </a:lnTo>
                    <a:lnTo>
                      <a:pt x="60" y="757"/>
                    </a:lnTo>
                    <a:lnTo>
                      <a:pt x="48" y="734"/>
                    </a:lnTo>
                    <a:lnTo>
                      <a:pt x="39" y="711"/>
                    </a:lnTo>
                    <a:lnTo>
                      <a:pt x="31" y="686"/>
                    </a:lnTo>
                    <a:lnTo>
                      <a:pt x="23" y="662"/>
                    </a:lnTo>
                    <a:lnTo>
                      <a:pt x="18" y="637"/>
                    </a:lnTo>
                    <a:lnTo>
                      <a:pt x="14" y="610"/>
                    </a:lnTo>
                    <a:lnTo>
                      <a:pt x="10" y="585"/>
                    </a:lnTo>
                    <a:lnTo>
                      <a:pt x="8" y="558"/>
                    </a:lnTo>
                    <a:lnTo>
                      <a:pt x="8" y="531"/>
                    </a:lnTo>
                    <a:lnTo>
                      <a:pt x="8" y="504"/>
                    </a:lnTo>
                    <a:lnTo>
                      <a:pt x="10" y="477"/>
                    </a:lnTo>
                    <a:lnTo>
                      <a:pt x="14" y="450"/>
                    </a:lnTo>
                    <a:lnTo>
                      <a:pt x="18" y="426"/>
                    </a:lnTo>
                    <a:lnTo>
                      <a:pt x="23" y="401"/>
                    </a:lnTo>
                    <a:lnTo>
                      <a:pt x="31" y="376"/>
                    </a:lnTo>
                    <a:lnTo>
                      <a:pt x="39" y="351"/>
                    </a:lnTo>
                    <a:lnTo>
                      <a:pt x="48" y="326"/>
                    </a:lnTo>
                    <a:lnTo>
                      <a:pt x="60" y="303"/>
                    </a:lnTo>
                    <a:lnTo>
                      <a:pt x="71" y="282"/>
                    </a:lnTo>
                    <a:lnTo>
                      <a:pt x="83" y="259"/>
                    </a:lnTo>
                    <a:lnTo>
                      <a:pt x="96" y="237"/>
                    </a:lnTo>
                    <a:lnTo>
                      <a:pt x="112" y="216"/>
                    </a:lnTo>
                    <a:lnTo>
                      <a:pt x="127" y="197"/>
                    </a:lnTo>
                    <a:lnTo>
                      <a:pt x="144" y="178"/>
                    </a:lnTo>
                    <a:lnTo>
                      <a:pt x="162" y="161"/>
                    </a:lnTo>
                    <a:lnTo>
                      <a:pt x="179" y="143"/>
                    </a:lnTo>
                    <a:lnTo>
                      <a:pt x="198" y="126"/>
                    </a:lnTo>
                    <a:lnTo>
                      <a:pt x="217" y="111"/>
                    </a:lnTo>
                    <a:lnTo>
                      <a:pt x="238" y="95"/>
                    </a:lnTo>
                    <a:lnTo>
                      <a:pt x="260" y="82"/>
                    </a:lnTo>
                    <a:lnTo>
                      <a:pt x="283" y="71"/>
                    </a:lnTo>
                    <a:lnTo>
                      <a:pt x="304" y="59"/>
                    </a:lnTo>
                    <a:lnTo>
                      <a:pt x="329" y="48"/>
                    </a:lnTo>
                    <a:lnTo>
                      <a:pt x="352" y="38"/>
                    </a:lnTo>
                    <a:lnTo>
                      <a:pt x="377" y="30"/>
                    </a:lnTo>
                    <a:lnTo>
                      <a:pt x="402" y="23"/>
                    </a:lnTo>
                    <a:lnTo>
                      <a:pt x="427" y="17"/>
                    </a:lnTo>
                    <a:lnTo>
                      <a:pt x="452" y="13"/>
                    </a:lnTo>
                    <a:lnTo>
                      <a:pt x="478" y="9"/>
                    </a:lnTo>
                    <a:lnTo>
                      <a:pt x="505" y="7"/>
                    </a:lnTo>
                    <a:lnTo>
                      <a:pt x="532" y="7"/>
                    </a:lnTo>
                    <a:lnTo>
                      <a:pt x="559" y="7"/>
                    </a:lnTo>
                    <a:lnTo>
                      <a:pt x="586" y="9"/>
                    </a:lnTo>
                    <a:lnTo>
                      <a:pt x="611" y="13"/>
                    </a:lnTo>
                    <a:lnTo>
                      <a:pt x="638" y="17"/>
                    </a:lnTo>
                    <a:lnTo>
                      <a:pt x="663" y="23"/>
                    </a:lnTo>
                    <a:lnTo>
                      <a:pt x="688" y="30"/>
                    </a:lnTo>
                    <a:lnTo>
                      <a:pt x="713" y="38"/>
                    </a:lnTo>
                    <a:lnTo>
                      <a:pt x="736" y="48"/>
                    </a:lnTo>
                    <a:lnTo>
                      <a:pt x="759" y="59"/>
                    </a:lnTo>
                    <a:lnTo>
                      <a:pt x="782" y="71"/>
                    </a:lnTo>
                    <a:lnTo>
                      <a:pt x="803" y="82"/>
                    </a:lnTo>
                    <a:lnTo>
                      <a:pt x="824" y="95"/>
                    </a:lnTo>
                    <a:lnTo>
                      <a:pt x="845" y="111"/>
                    </a:lnTo>
                    <a:lnTo>
                      <a:pt x="864" y="126"/>
                    </a:lnTo>
                    <a:lnTo>
                      <a:pt x="884" y="143"/>
                    </a:lnTo>
                    <a:lnTo>
                      <a:pt x="903" y="161"/>
                    </a:lnTo>
                    <a:lnTo>
                      <a:pt x="920" y="178"/>
                    </a:lnTo>
                    <a:lnTo>
                      <a:pt x="935" y="197"/>
                    </a:lnTo>
                    <a:lnTo>
                      <a:pt x="953" y="216"/>
                    </a:lnTo>
                    <a:lnTo>
                      <a:pt x="966" y="237"/>
                    </a:lnTo>
                    <a:lnTo>
                      <a:pt x="979" y="259"/>
                    </a:lnTo>
                    <a:lnTo>
                      <a:pt x="993" y="282"/>
                    </a:lnTo>
                    <a:lnTo>
                      <a:pt x="1004" y="303"/>
                    </a:lnTo>
                    <a:lnTo>
                      <a:pt x="1014" y="326"/>
                    </a:lnTo>
                    <a:lnTo>
                      <a:pt x="1024" y="351"/>
                    </a:lnTo>
                    <a:lnTo>
                      <a:pt x="1033" y="376"/>
                    </a:lnTo>
                    <a:lnTo>
                      <a:pt x="1039" y="401"/>
                    </a:lnTo>
                    <a:lnTo>
                      <a:pt x="1045" y="426"/>
                    </a:lnTo>
                    <a:lnTo>
                      <a:pt x="1051" y="450"/>
                    </a:lnTo>
                    <a:lnTo>
                      <a:pt x="1052" y="477"/>
                    </a:lnTo>
                    <a:lnTo>
                      <a:pt x="1054" y="504"/>
                    </a:lnTo>
                    <a:lnTo>
                      <a:pt x="1056" y="531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5" name="Freeform 1323">
                <a:extLst>
                  <a:ext uri="{FF2B5EF4-FFF2-40B4-BE49-F238E27FC236}">
                    <a16:creationId xmlns:a16="http://schemas.microsoft.com/office/drawing/2014/main" id="{B2CA93FA-2FB7-4436-9A68-9CAB1A3CCD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8" y="1861"/>
                <a:ext cx="1056" cy="1056"/>
              </a:xfrm>
              <a:custGeom>
                <a:avLst/>
                <a:gdLst>
                  <a:gd name="T0" fmla="*/ 1045 w 1056"/>
                  <a:gd name="T1" fmla="*/ 421 h 1056"/>
                  <a:gd name="T2" fmla="*/ 1004 w 1056"/>
                  <a:gd name="T3" fmla="*/ 300 h 1056"/>
                  <a:gd name="T4" fmla="*/ 935 w 1056"/>
                  <a:gd name="T5" fmla="*/ 192 h 1056"/>
                  <a:gd name="T6" fmla="*/ 843 w 1056"/>
                  <a:gd name="T7" fmla="*/ 104 h 1056"/>
                  <a:gd name="T8" fmla="*/ 734 w 1056"/>
                  <a:gd name="T9" fmla="*/ 41 h 1056"/>
                  <a:gd name="T10" fmla="*/ 609 w 1056"/>
                  <a:gd name="T11" fmla="*/ 6 h 1056"/>
                  <a:gd name="T12" fmla="*/ 474 w 1056"/>
                  <a:gd name="T13" fmla="*/ 2 h 1056"/>
                  <a:gd name="T14" fmla="*/ 346 w 1056"/>
                  <a:gd name="T15" fmla="*/ 31 h 1056"/>
                  <a:gd name="T16" fmla="*/ 233 w 1056"/>
                  <a:gd name="T17" fmla="*/ 91 h 1056"/>
                  <a:gd name="T18" fmla="*/ 137 w 1056"/>
                  <a:gd name="T19" fmla="*/ 173 h 1056"/>
                  <a:gd name="T20" fmla="*/ 64 w 1056"/>
                  <a:gd name="T21" fmla="*/ 277 h 1056"/>
                  <a:gd name="T22" fmla="*/ 16 w 1056"/>
                  <a:gd name="T23" fmla="*/ 396 h 1056"/>
                  <a:gd name="T24" fmla="*/ 0 w 1056"/>
                  <a:gd name="T25" fmla="*/ 528 h 1056"/>
                  <a:gd name="T26" fmla="*/ 16 w 1056"/>
                  <a:gd name="T27" fmla="*/ 660 h 1056"/>
                  <a:gd name="T28" fmla="*/ 64 w 1056"/>
                  <a:gd name="T29" fmla="*/ 779 h 1056"/>
                  <a:gd name="T30" fmla="*/ 137 w 1056"/>
                  <a:gd name="T31" fmla="*/ 883 h 1056"/>
                  <a:gd name="T32" fmla="*/ 233 w 1056"/>
                  <a:gd name="T33" fmla="*/ 966 h 1056"/>
                  <a:gd name="T34" fmla="*/ 346 w 1056"/>
                  <a:gd name="T35" fmla="*/ 1023 h 1056"/>
                  <a:gd name="T36" fmla="*/ 474 w 1056"/>
                  <a:gd name="T37" fmla="*/ 1054 h 1056"/>
                  <a:gd name="T38" fmla="*/ 609 w 1056"/>
                  <a:gd name="T39" fmla="*/ 1050 h 1056"/>
                  <a:gd name="T40" fmla="*/ 734 w 1056"/>
                  <a:gd name="T41" fmla="*/ 1013 h 1056"/>
                  <a:gd name="T42" fmla="*/ 843 w 1056"/>
                  <a:gd name="T43" fmla="*/ 950 h 1056"/>
                  <a:gd name="T44" fmla="*/ 935 w 1056"/>
                  <a:gd name="T45" fmla="*/ 864 h 1056"/>
                  <a:gd name="T46" fmla="*/ 1004 w 1056"/>
                  <a:gd name="T47" fmla="*/ 756 h 1056"/>
                  <a:gd name="T48" fmla="*/ 1045 w 1056"/>
                  <a:gd name="T49" fmla="*/ 634 h 1056"/>
                  <a:gd name="T50" fmla="*/ 1048 w 1056"/>
                  <a:gd name="T51" fmla="*/ 528 h 1056"/>
                  <a:gd name="T52" fmla="*/ 1031 w 1056"/>
                  <a:gd name="T53" fmla="*/ 659 h 1056"/>
                  <a:gd name="T54" fmla="*/ 985 w 1056"/>
                  <a:gd name="T55" fmla="*/ 776 h 1056"/>
                  <a:gd name="T56" fmla="*/ 912 w 1056"/>
                  <a:gd name="T57" fmla="*/ 877 h 1056"/>
                  <a:gd name="T58" fmla="*/ 818 w 1056"/>
                  <a:gd name="T59" fmla="*/ 960 h 1056"/>
                  <a:gd name="T60" fmla="*/ 707 w 1056"/>
                  <a:gd name="T61" fmla="*/ 1017 h 1056"/>
                  <a:gd name="T62" fmla="*/ 580 w 1056"/>
                  <a:gd name="T63" fmla="*/ 1046 h 1056"/>
                  <a:gd name="T64" fmla="*/ 448 w 1056"/>
                  <a:gd name="T65" fmla="*/ 1042 h 1056"/>
                  <a:gd name="T66" fmla="*/ 325 w 1056"/>
                  <a:gd name="T67" fmla="*/ 1008 h 1056"/>
                  <a:gd name="T68" fmla="*/ 217 w 1056"/>
                  <a:gd name="T69" fmla="*/ 944 h 1056"/>
                  <a:gd name="T70" fmla="*/ 127 w 1056"/>
                  <a:gd name="T71" fmla="*/ 858 h 1056"/>
                  <a:gd name="T72" fmla="*/ 58 w 1056"/>
                  <a:gd name="T73" fmla="*/ 753 h 1056"/>
                  <a:gd name="T74" fmla="*/ 18 w 1056"/>
                  <a:gd name="T75" fmla="*/ 634 h 1056"/>
                  <a:gd name="T76" fmla="*/ 8 w 1056"/>
                  <a:gd name="T77" fmla="*/ 501 h 1056"/>
                  <a:gd name="T78" fmla="*/ 31 w 1056"/>
                  <a:gd name="T79" fmla="*/ 373 h 1056"/>
                  <a:gd name="T80" fmla="*/ 83 w 1056"/>
                  <a:gd name="T81" fmla="*/ 258 h 1056"/>
                  <a:gd name="T82" fmla="*/ 160 w 1056"/>
                  <a:gd name="T83" fmla="*/ 160 h 1056"/>
                  <a:gd name="T84" fmla="*/ 258 w 1056"/>
                  <a:gd name="T85" fmla="*/ 83 h 1056"/>
                  <a:gd name="T86" fmla="*/ 373 w 1056"/>
                  <a:gd name="T87" fmla="*/ 31 h 1056"/>
                  <a:gd name="T88" fmla="*/ 501 w 1056"/>
                  <a:gd name="T89" fmla="*/ 8 h 1056"/>
                  <a:gd name="T90" fmla="*/ 632 w 1056"/>
                  <a:gd name="T91" fmla="*/ 18 h 1056"/>
                  <a:gd name="T92" fmla="*/ 753 w 1056"/>
                  <a:gd name="T93" fmla="*/ 58 h 1056"/>
                  <a:gd name="T94" fmla="*/ 858 w 1056"/>
                  <a:gd name="T95" fmla="*/ 127 h 1056"/>
                  <a:gd name="T96" fmla="*/ 945 w 1056"/>
                  <a:gd name="T97" fmla="*/ 217 h 1056"/>
                  <a:gd name="T98" fmla="*/ 1008 w 1056"/>
                  <a:gd name="T99" fmla="*/ 325 h 1056"/>
                  <a:gd name="T100" fmla="*/ 1043 w 1056"/>
                  <a:gd name="T101" fmla="*/ 449 h 10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6"/>
                  <a:gd name="T154" fmla="*/ 0 h 1056"/>
                  <a:gd name="T155" fmla="*/ 1056 w 1056"/>
                  <a:gd name="T156" fmla="*/ 1056 h 10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6" h="1056">
                    <a:moveTo>
                      <a:pt x="1056" y="528"/>
                    </a:moveTo>
                    <a:lnTo>
                      <a:pt x="1054" y="501"/>
                    </a:lnTo>
                    <a:lnTo>
                      <a:pt x="1052" y="474"/>
                    </a:lnTo>
                    <a:lnTo>
                      <a:pt x="1050" y="447"/>
                    </a:lnTo>
                    <a:lnTo>
                      <a:pt x="1045" y="421"/>
                    </a:lnTo>
                    <a:lnTo>
                      <a:pt x="1039" y="396"/>
                    </a:lnTo>
                    <a:lnTo>
                      <a:pt x="1031" y="371"/>
                    </a:lnTo>
                    <a:lnTo>
                      <a:pt x="1023" y="346"/>
                    </a:lnTo>
                    <a:lnTo>
                      <a:pt x="1014" y="323"/>
                    </a:lnTo>
                    <a:lnTo>
                      <a:pt x="1004" y="300"/>
                    </a:lnTo>
                    <a:lnTo>
                      <a:pt x="993" y="277"/>
                    </a:lnTo>
                    <a:lnTo>
                      <a:pt x="979" y="254"/>
                    </a:lnTo>
                    <a:lnTo>
                      <a:pt x="966" y="233"/>
                    </a:lnTo>
                    <a:lnTo>
                      <a:pt x="951" y="211"/>
                    </a:lnTo>
                    <a:lnTo>
                      <a:pt x="935" y="192"/>
                    </a:lnTo>
                    <a:lnTo>
                      <a:pt x="918" y="173"/>
                    </a:lnTo>
                    <a:lnTo>
                      <a:pt x="901" y="154"/>
                    </a:lnTo>
                    <a:lnTo>
                      <a:pt x="883" y="137"/>
                    </a:lnTo>
                    <a:lnTo>
                      <a:pt x="864" y="121"/>
                    </a:lnTo>
                    <a:lnTo>
                      <a:pt x="843" y="104"/>
                    </a:lnTo>
                    <a:lnTo>
                      <a:pt x="824" y="91"/>
                    </a:lnTo>
                    <a:lnTo>
                      <a:pt x="801" y="77"/>
                    </a:lnTo>
                    <a:lnTo>
                      <a:pt x="780" y="64"/>
                    </a:lnTo>
                    <a:lnTo>
                      <a:pt x="757" y="52"/>
                    </a:lnTo>
                    <a:lnTo>
                      <a:pt x="734" y="41"/>
                    </a:lnTo>
                    <a:lnTo>
                      <a:pt x="709" y="31"/>
                    </a:lnTo>
                    <a:lnTo>
                      <a:pt x="686" y="23"/>
                    </a:lnTo>
                    <a:lnTo>
                      <a:pt x="659" y="16"/>
                    </a:lnTo>
                    <a:lnTo>
                      <a:pt x="634" y="10"/>
                    </a:lnTo>
                    <a:lnTo>
                      <a:pt x="609" y="6"/>
                    </a:lnTo>
                    <a:lnTo>
                      <a:pt x="582" y="2"/>
                    </a:lnTo>
                    <a:lnTo>
                      <a:pt x="555" y="0"/>
                    </a:lnTo>
                    <a:lnTo>
                      <a:pt x="528" y="0"/>
                    </a:lnTo>
                    <a:lnTo>
                      <a:pt x="501" y="0"/>
                    </a:lnTo>
                    <a:lnTo>
                      <a:pt x="474" y="2"/>
                    </a:lnTo>
                    <a:lnTo>
                      <a:pt x="448" y="6"/>
                    </a:lnTo>
                    <a:lnTo>
                      <a:pt x="421" y="10"/>
                    </a:lnTo>
                    <a:lnTo>
                      <a:pt x="396" y="16"/>
                    </a:lnTo>
                    <a:lnTo>
                      <a:pt x="371" y="23"/>
                    </a:lnTo>
                    <a:lnTo>
                      <a:pt x="346" y="31"/>
                    </a:lnTo>
                    <a:lnTo>
                      <a:pt x="323" y="41"/>
                    </a:lnTo>
                    <a:lnTo>
                      <a:pt x="300" y="52"/>
                    </a:lnTo>
                    <a:lnTo>
                      <a:pt x="277" y="64"/>
                    </a:lnTo>
                    <a:lnTo>
                      <a:pt x="254" y="77"/>
                    </a:lnTo>
                    <a:lnTo>
                      <a:pt x="233" y="91"/>
                    </a:lnTo>
                    <a:lnTo>
                      <a:pt x="211" y="104"/>
                    </a:lnTo>
                    <a:lnTo>
                      <a:pt x="192" y="121"/>
                    </a:lnTo>
                    <a:lnTo>
                      <a:pt x="173" y="137"/>
                    </a:lnTo>
                    <a:lnTo>
                      <a:pt x="154" y="154"/>
                    </a:lnTo>
                    <a:lnTo>
                      <a:pt x="137" y="173"/>
                    </a:lnTo>
                    <a:lnTo>
                      <a:pt x="121" y="192"/>
                    </a:lnTo>
                    <a:lnTo>
                      <a:pt x="104" y="211"/>
                    </a:lnTo>
                    <a:lnTo>
                      <a:pt x="90" y="233"/>
                    </a:lnTo>
                    <a:lnTo>
                      <a:pt x="77" y="254"/>
                    </a:lnTo>
                    <a:lnTo>
                      <a:pt x="64" y="277"/>
                    </a:lnTo>
                    <a:lnTo>
                      <a:pt x="52" y="300"/>
                    </a:lnTo>
                    <a:lnTo>
                      <a:pt x="41" y="323"/>
                    </a:lnTo>
                    <a:lnTo>
                      <a:pt x="31" y="346"/>
                    </a:lnTo>
                    <a:lnTo>
                      <a:pt x="23" y="371"/>
                    </a:lnTo>
                    <a:lnTo>
                      <a:pt x="16" y="396"/>
                    </a:lnTo>
                    <a:lnTo>
                      <a:pt x="10" y="421"/>
                    </a:lnTo>
                    <a:lnTo>
                      <a:pt x="6" y="447"/>
                    </a:lnTo>
                    <a:lnTo>
                      <a:pt x="2" y="474"/>
                    </a:lnTo>
                    <a:lnTo>
                      <a:pt x="0" y="501"/>
                    </a:lnTo>
                    <a:lnTo>
                      <a:pt x="0" y="528"/>
                    </a:lnTo>
                    <a:lnTo>
                      <a:pt x="0" y="555"/>
                    </a:lnTo>
                    <a:lnTo>
                      <a:pt x="2" y="582"/>
                    </a:lnTo>
                    <a:lnTo>
                      <a:pt x="6" y="609"/>
                    </a:lnTo>
                    <a:lnTo>
                      <a:pt x="10" y="634"/>
                    </a:lnTo>
                    <a:lnTo>
                      <a:pt x="16" y="660"/>
                    </a:lnTo>
                    <a:lnTo>
                      <a:pt x="23" y="685"/>
                    </a:lnTo>
                    <a:lnTo>
                      <a:pt x="31" y="708"/>
                    </a:lnTo>
                    <a:lnTo>
                      <a:pt x="41" y="733"/>
                    </a:lnTo>
                    <a:lnTo>
                      <a:pt x="52" y="756"/>
                    </a:lnTo>
                    <a:lnTo>
                      <a:pt x="64" y="779"/>
                    </a:lnTo>
                    <a:lnTo>
                      <a:pt x="77" y="802"/>
                    </a:lnTo>
                    <a:lnTo>
                      <a:pt x="90" y="824"/>
                    </a:lnTo>
                    <a:lnTo>
                      <a:pt x="104" y="843"/>
                    </a:lnTo>
                    <a:lnTo>
                      <a:pt x="121" y="864"/>
                    </a:lnTo>
                    <a:lnTo>
                      <a:pt x="137" y="883"/>
                    </a:lnTo>
                    <a:lnTo>
                      <a:pt x="154" y="900"/>
                    </a:lnTo>
                    <a:lnTo>
                      <a:pt x="173" y="919"/>
                    </a:lnTo>
                    <a:lnTo>
                      <a:pt x="192" y="935"/>
                    </a:lnTo>
                    <a:lnTo>
                      <a:pt x="211" y="950"/>
                    </a:lnTo>
                    <a:lnTo>
                      <a:pt x="233" y="966"/>
                    </a:lnTo>
                    <a:lnTo>
                      <a:pt x="254" y="979"/>
                    </a:lnTo>
                    <a:lnTo>
                      <a:pt x="277" y="992"/>
                    </a:lnTo>
                    <a:lnTo>
                      <a:pt x="300" y="1004"/>
                    </a:lnTo>
                    <a:lnTo>
                      <a:pt x="323" y="1013"/>
                    </a:lnTo>
                    <a:lnTo>
                      <a:pt x="346" y="1023"/>
                    </a:lnTo>
                    <a:lnTo>
                      <a:pt x="371" y="1033"/>
                    </a:lnTo>
                    <a:lnTo>
                      <a:pt x="396" y="1038"/>
                    </a:lnTo>
                    <a:lnTo>
                      <a:pt x="421" y="1044"/>
                    </a:lnTo>
                    <a:lnTo>
                      <a:pt x="448" y="1050"/>
                    </a:lnTo>
                    <a:lnTo>
                      <a:pt x="474" y="1054"/>
                    </a:lnTo>
                    <a:lnTo>
                      <a:pt x="501" y="1056"/>
                    </a:lnTo>
                    <a:lnTo>
                      <a:pt x="528" y="1056"/>
                    </a:lnTo>
                    <a:lnTo>
                      <a:pt x="555" y="1056"/>
                    </a:lnTo>
                    <a:lnTo>
                      <a:pt x="582" y="1054"/>
                    </a:lnTo>
                    <a:lnTo>
                      <a:pt x="609" y="1050"/>
                    </a:lnTo>
                    <a:lnTo>
                      <a:pt x="634" y="1044"/>
                    </a:lnTo>
                    <a:lnTo>
                      <a:pt x="659" y="1038"/>
                    </a:lnTo>
                    <a:lnTo>
                      <a:pt x="686" y="1033"/>
                    </a:lnTo>
                    <a:lnTo>
                      <a:pt x="709" y="1023"/>
                    </a:lnTo>
                    <a:lnTo>
                      <a:pt x="734" y="1013"/>
                    </a:lnTo>
                    <a:lnTo>
                      <a:pt x="757" y="1004"/>
                    </a:lnTo>
                    <a:lnTo>
                      <a:pt x="780" y="992"/>
                    </a:lnTo>
                    <a:lnTo>
                      <a:pt x="801" y="979"/>
                    </a:lnTo>
                    <a:lnTo>
                      <a:pt x="824" y="966"/>
                    </a:lnTo>
                    <a:lnTo>
                      <a:pt x="843" y="950"/>
                    </a:lnTo>
                    <a:lnTo>
                      <a:pt x="864" y="935"/>
                    </a:lnTo>
                    <a:lnTo>
                      <a:pt x="883" y="919"/>
                    </a:lnTo>
                    <a:lnTo>
                      <a:pt x="901" y="900"/>
                    </a:lnTo>
                    <a:lnTo>
                      <a:pt x="918" y="883"/>
                    </a:lnTo>
                    <a:lnTo>
                      <a:pt x="935" y="864"/>
                    </a:lnTo>
                    <a:lnTo>
                      <a:pt x="951" y="843"/>
                    </a:lnTo>
                    <a:lnTo>
                      <a:pt x="966" y="824"/>
                    </a:lnTo>
                    <a:lnTo>
                      <a:pt x="979" y="802"/>
                    </a:lnTo>
                    <a:lnTo>
                      <a:pt x="993" y="779"/>
                    </a:lnTo>
                    <a:lnTo>
                      <a:pt x="1004" y="756"/>
                    </a:lnTo>
                    <a:lnTo>
                      <a:pt x="1014" y="733"/>
                    </a:lnTo>
                    <a:lnTo>
                      <a:pt x="1023" y="708"/>
                    </a:lnTo>
                    <a:lnTo>
                      <a:pt x="1031" y="685"/>
                    </a:lnTo>
                    <a:lnTo>
                      <a:pt x="1039" y="660"/>
                    </a:lnTo>
                    <a:lnTo>
                      <a:pt x="1045" y="634"/>
                    </a:lnTo>
                    <a:lnTo>
                      <a:pt x="1050" y="609"/>
                    </a:lnTo>
                    <a:lnTo>
                      <a:pt x="1052" y="582"/>
                    </a:lnTo>
                    <a:lnTo>
                      <a:pt x="1054" y="555"/>
                    </a:lnTo>
                    <a:lnTo>
                      <a:pt x="1056" y="528"/>
                    </a:lnTo>
                    <a:close/>
                    <a:moveTo>
                      <a:pt x="1048" y="528"/>
                    </a:moveTo>
                    <a:lnTo>
                      <a:pt x="1048" y="555"/>
                    </a:lnTo>
                    <a:lnTo>
                      <a:pt x="1045" y="582"/>
                    </a:lnTo>
                    <a:lnTo>
                      <a:pt x="1043" y="607"/>
                    </a:lnTo>
                    <a:lnTo>
                      <a:pt x="1037" y="634"/>
                    </a:lnTo>
                    <a:lnTo>
                      <a:pt x="1031" y="659"/>
                    </a:lnTo>
                    <a:lnTo>
                      <a:pt x="1025" y="683"/>
                    </a:lnTo>
                    <a:lnTo>
                      <a:pt x="1016" y="706"/>
                    </a:lnTo>
                    <a:lnTo>
                      <a:pt x="1008" y="730"/>
                    </a:lnTo>
                    <a:lnTo>
                      <a:pt x="997" y="753"/>
                    </a:lnTo>
                    <a:lnTo>
                      <a:pt x="985" y="776"/>
                    </a:lnTo>
                    <a:lnTo>
                      <a:pt x="974" y="799"/>
                    </a:lnTo>
                    <a:lnTo>
                      <a:pt x="960" y="820"/>
                    </a:lnTo>
                    <a:lnTo>
                      <a:pt x="945" y="839"/>
                    </a:lnTo>
                    <a:lnTo>
                      <a:pt x="929" y="858"/>
                    </a:lnTo>
                    <a:lnTo>
                      <a:pt x="912" y="877"/>
                    </a:lnTo>
                    <a:lnTo>
                      <a:pt x="895" y="896"/>
                    </a:lnTo>
                    <a:lnTo>
                      <a:pt x="878" y="914"/>
                    </a:lnTo>
                    <a:lnTo>
                      <a:pt x="858" y="929"/>
                    </a:lnTo>
                    <a:lnTo>
                      <a:pt x="839" y="944"/>
                    </a:lnTo>
                    <a:lnTo>
                      <a:pt x="818" y="960"/>
                    </a:lnTo>
                    <a:lnTo>
                      <a:pt x="797" y="973"/>
                    </a:lnTo>
                    <a:lnTo>
                      <a:pt x="776" y="985"/>
                    </a:lnTo>
                    <a:lnTo>
                      <a:pt x="753" y="996"/>
                    </a:lnTo>
                    <a:lnTo>
                      <a:pt x="730" y="1008"/>
                    </a:lnTo>
                    <a:lnTo>
                      <a:pt x="707" y="1017"/>
                    </a:lnTo>
                    <a:lnTo>
                      <a:pt x="682" y="1025"/>
                    </a:lnTo>
                    <a:lnTo>
                      <a:pt x="659" y="1033"/>
                    </a:lnTo>
                    <a:lnTo>
                      <a:pt x="632" y="1038"/>
                    </a:lnTo>
                    <a:lnTo>
                      <a:pt x="607" y="1042"/>
                    </a:lnTo>
                    <a:lnTo>
                      <a:pt x="580" y="1046"/>
                    </a:lnTo>
                    <a:lnTo>
                      <a:pt x="555" y="1048"/>
                    </a:lnTo>
                    <a:lnTo>
                      <a:pt x="528" y="1048"/>
                    </a:lnTo>
                    <a:lnTo>
                      <a:pt x="501" y="1048"/>
                    </a:lnTo>
                    <a:lnTo>
                      <a:pt x="474" y="1046"/>
                    </a:lnTo>
                    <a:lnTo>
                      <a:pt x="448" y="1042"/>
                    </a:lnTo>
                    <a:lnTo>
                      <a:pt x="423" y="1038"/>
                    </a:lnTo>
                    <a:lnTo>
                      <a:pt x="398" y="1033"/>
                    </a:lnTo>
                    <a:lnTo>
                      <a:pt x="373" y="1025"/>
                    </a:lnTo>
                    <a:lnTo>
                      <a:pt x="350" y="1017"/>
                    </a:lnTo>
                    <a:lnTo>
                      <a:pt x="325" y="1008"/>
                    </a:lnTo>
                    <a:lnTo>
                      <a:pt x="302" y="996"/>
                    </a:lnTo>
                    <a:lnTo>
                      <a:pt x="281" y="985"/>
                    </a:lnTo>
                    <a:lnTo>
                      <a:pt x="258" y="973"/>
                    </a:lnTo>
                    <a:lnTo>
                      <a:pt x="236" y="960"/>
                    </a:lnTo>
                    <a:lnTo>
                      <a:pt x="217" y="944"/>
                    </a:lnTo>
                    <a:lnTo>
                      <a:pt x="196" y="929"/>
                    </a:lnTo>
                    <a:lnTo>
                      <a:pt x="177" y="914"/>
                    </a:lnTo>
                    <a:lnTo>
                      <a:pt x="160" y="896"/>
                    </a:lnTo>
                    <a:lnTo>
                      <a:pt x="142" y="877"/>
                    </a:lnTo>
                    <a:lnTo>
                      <a:pt x="127" y="858"/>
                    </a:lnTo>
                    <a:lnTo>
                      <a:pt x="112" y="839"/>
                    </a:lnTo>
                    <a:lnTo>
                      <a:pt x="96" y="820"/>
                    </a:lnTo>
                    <a:lnTo>
                      <a:pt x="83" y="799"/>
                    </a:lnTo>
                    <a:lnTo>
                      <a:pt x="69" y="776"/>
                    </a:lnTo>
                    <a:lnTo>
                      <a:pt x="58" y="753"/>
                    </a:lnTo>
                    <a:lnTo>
                      <a:pt x="48" y="730"/>
                    </a:lnTo>
                    <a:lnTo>
                      <a:pt x="39" y="706"/>
                    </a:lnTo>
                    <a:lnTo>
                      <a:pt x="31" y="683"/>
                    </a:lnTo>
                    <a:lnTo>
                      <a:pt x="23" y="659"/>
                    </a:lnTo>
                    <a:lnTo>
                      <a:pt x="18" y="634"/>
                    </a:lnTo>
                    <a:lnTo>
                      <a:pt x="14" y="607"/>
                    </a:lnTo>
                    <a:lnTo>
                      <a:pt x="10" y="582"/>
                    </a:lnTo>
                    <a:lnTo>
                      <a:pt x="8" y="555"/>
                    </a:lnTo>
                    <a:lnTo>
                      <a:pt x="8" y="528"/>
                    </a:lnTo>
                    <a:lnTo>
                      <a:pt x="8" y="501"/>
                    </a:lnTo>
                    <a:lnTo>
                      <a:pt x="10" y="474"/>
                    </a:lnTo>
                    <a:lnTo>
                      <a:pt x="14" y="449"/>
                    </a:lnTo>
                    <a:lnTo>
                      <a:pt x="18" y="423"/>
                    </a:lnTo>
                    <a:lnTo>
                      <a:pt x="23" y="398"/>
                    </a:lnTo>
                    <a:lnTo>
                      <a:pt x="31" y="373"/>
                    </a:lnTo>
                    <a:lnTo>
                      <a:pt x="39" y="350"/>
                    </a:lnTo>
                    <a:lnTo>
                      <a:pt x="48" y="325"/>
                    </a:lnTo>
                    <a:lnTo>
                      <a:pt x="58" y="302"/>
                    </a:lnTo>
                    <a:lnTo>
                      <a:pt x="69" y="281"/>
                    </a:lnTo>
                    <a:lnTo>
                      <a:pt x="83" y="258"/>
                    </a:lnTo>
                    <a:lnTo>
                      <a:pt x="96" y="236"/>
                    </a:lnTo>
                    <a:lnTo>
                      <a:pt x="112" y="217"/>
                    </a:lnTo>
                    <a:lnTo>
                      <a:pt x="127" y="196"/>
                    </a:lnTo>
                    <a:lnTo>
                      <a:pt x="142" y="177"/>
                    </a:lnTo>
                    <a:lnTo>
                      <a:pt x="160" y="160"/>
                    </a:lnTo>
                    <a:lnTo>
                      <a:pt x="177" y="142"/>
                    </a:lnTo>
                    <a:lnTo>
                      <a:pt x="196" y="127"/>
                    </a:lnTo>
                    <a:lnTo>
                      <a:pt x="217" y="110"/>
                    </a:lnTo>
                    <a:lnTo>
                      <a:pt x="236" y="96"/>
                    </a:lnTo>
                    <a:lnTo>
                      <a:pt x="258" y="83"/>
                    </a:lnTo>
                    <a:lnTo>
                      <a:pt x="281" y="69"/>
                    </a:lnTo>
                    <a:lnTo>
                      <a:pt x="302" y="58"/>
                    </a:lnTo>
                    <a:lnTo>
                      <a:pt x="325" y="48"/>
                    </a:lnTo>
                    <a:lnTo>
                      <a:pt x="350" y="39"/>
                    </a:lnTo>
                    <a:lnTo>
                      <a:pt x="373" y="31"/>
                    </a:lnTo>
                    <a:lnTo>
                      <a:pt x="398" y="23"/>
                    </a:lnTo>
                    <a:lnTo>
                      <a:pt x="423" y="18"/>
                    </a:lnTo>
                    <a:lnTo>
                      <a:pt x="448" y="14"/>
                    </a:lnTo>
                    <a:lnTo>
                      <a:pt x="474" y="10"/>
                    </a:lnTo>
                    <a:lnTo>
                      <a:pt x="501" y="8"/>
                    </a:lnTo>
                    <a:lnTo>
                      <a:pt x="528" y="8"/>
                    </a:lnTo>
                    <a:lnTo>
                      <a:pt x="555" y="8"/>
                    </a:lnTo>
                    <a:lnTo>
                      <a:pt x="580" y="10"/>
                    </a:lnTo>
                    <a:lnTo>
                      <a:pt x="607" y="14"/>
                    </a:lnTo>
                    <a:lnTo>
                      <a:pt x="632" y="18"/>
                    </a:lnTo>
                    <a:lnTo>
                      <a:pt x="659" y="23"/>
                    </a:lnTo>
                    <a:lnTo>
                      <a:pt x="682" y="31"/>
                    </a:lnTo>
                    <a:lnTo>
                      <a:pt x="707" y="39"/>
                    </a:lnTo>
                    <a:lnTo>
                      <a:pt x="730" y="48"/>
                    </a:lnTo>
                    <a:lnTo>
                      <a:pt x="753" y="58"/>
                    </a:lnTo>
                    <a:lnTo>
                      <a:pt x="776" y="69"/>
                    </a:lnTo>
                    <a:lnTo>
                      <a:pt x="797" y="83"/>
                    </a:lnTo>
                    <a:lnTo>
                      <a:pt x="818" y="96"/>
                    </a:lnTo>
                    <a:lnTo>
                      <a:pt x="839" y="110"/>
                    </a:lnTo>
                    <a:lnTo>
                      <a:pt x="858" y="127"/>
                    </a:lnTo>
                    <a:lnTo>
                      <a:pt x="878" y="142"/>
                    </a:lnTo>
                    <a:lnTo>
                      <a:pt x="895" y="160"/>
                    </a:lnTo>
                    <a:lnTo>
                      <a:pt x="912" y="177"/>
                    </a:lnTo>
                    <a:lnTo>
                      <a:pt x="929" y="196"/>
                    </a:lnTo>
                    <a:lnTo>
                      <a:pt x="945" y="217"/>
                    </a:lnTo>
                    <a:lnTo>
                      <a:pt x="960" y="236"/>
                    </a:lnTo>
                    <a:lnTo>
                      <a:pt x="974" y="258"/>
                    </a:lnTo>
                    <a:lnTo>
                      <a:pt x="985" y="281"/>
                    </a:lnTo>
                    <a:lnTo>
                      <a:pt x="997" y="302"/>
                    </a:lnTo>
                    <a:lnTo>
                      <a:pt x="1008" y="325"/>
                    </a:lnTo>
                    <a:lnTo>
                      <a:pt x="1016" y="350"/>
                    </a:lnTo>
                    <a:lnTo>
                      <a:pt x="1025" y="373"/>
                    </a:lnTo>
                    <a:lnTo>
                      <a:pt x="1031" y="398"/>
                    </a:lnTo>
                    <a:lnTo>
                      <a:pt x="1037" y="423"/>
                    </a:lnTo>
                    <a:lnTo>
                      <a:pt x="1043" y="449"/>
                    </a:lnTo>
                    <a:lnTo>
                      <a:pt x="1045" y="474"/>
                    </a:lnTo>
                    <a:lnTo>
                      <a:pt x="1048" y="501"/>
                    </a:lnTo>
                    <a:lnTo>
                      <a:pt x="1048" y="528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6" name="Freeform 1324">
                <a:extLst>
                  <a:ext uri="{FF2B5EF4-FFF2-40B4-BE49-F238E27FC236}">
                    <a16:creationId xmlns:a16="http://schemas.microsoft.com/office/drawing/2014/main" id="{F3E1560C-55D8-4893-8948-5B0F405423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" y="1865"/>
                <a:ext cx="1048" cy="1048"/>
              </a:xfrm>
              <a:custGeom>
                <a:avLst/>
                <a:gdLst>
                  <a:gd name="T0" fmla="*/ 1037 w 1048"/>
                  <a:gd name="T1" fmla="*/ 419 h 1048"/>
                  <a:gd name="T2" fmla="*/ 996 w 1048"/>
                  <a:gd name="T3" fmla="*/ 296 h 1048"/>
                  <a:gd name="T4" fmla="*/ 927 w 1048"/>
                  <a:gd name="T5" fmla="*/ 190 h 1048"/>
                  <a:gd name="T6" fmla="*/ 837 w 1048"/>
                  <a:gd name="T7" fmla="*/ 104 h 1048"/>
                  <a:gd name="T8" fmla="*/ 728 w 1048"/>
                  <a:gd name="T9" fmla="*/ 41 h 1048"/>
                  <a:gd name="T10" fmla="*/ 603 w 1048"/>
                  <a:gd name="T11" fmla="*/ 6 h 1048"/>
                  <a:gd name="T12" fmla="*/ 470 w 1048"/>
                  <a:gd name="T13" fmla="*/ 2 h 1048"/>
                  <a:gd name="T14" fmla="*/ 344 w 1048"/>
                  <a:gd name="T15" fmla="*/ 31 h 1048"/>
                  <a:gd name="T16" fmla="*/ 230 w 1048"/>
                  <a:gd name="T17" fmla="*/ 88 h 1048"/>
                  <a:gd name="T18" fmla="*/ 136 w 1048"/>
                  <a:gd name="T19" fmla="*/ 171 h 1048"/>
                  <a:gd name="T20" fmla="*/ 63 w 1048"/>
                  <a:gd name="T21" fmla="*/ 275 h 1048"/>
                  <a:gd name="T22" fmla="*/ 15 w 1048"/>
                  <a:gd name="T23" fmla="*/ 394 h 1048"/>
                  <a:gd name="T24" fmla="*/ 0 w 1048"/>
                  <a:gd name="T25" fmla="*/ 524 h 1048"/>
                  <a:gd name="T26" fmla="*/ 15 w 1048"/>
                  <a:gd name="T27" fmla="*/ 655 h 1048"/>
                  <a:gd name="T28" fmla="*/ 63 w 1048"/>
                  <a:gd name="T29" fmla="*/ 773 h 1048"/>
                  <a:gd name="T30" fmla="*/ 136 w 1048"/>
                  <a:gd name="T31" fmla="*/ 877 h 1048"/>
                  <a:gd name="T32" fmla="*/ 230 w 1048"/>
                  <a:gd name="T33" fmla="*/ 958 h 1048"/>
                  <a:gd name="T34" fmla="*/ 344 w 1048"/>
                  <a:gd name="T35" fmla="*/ 1015 h 1048"/>
                  <a:gd name="T36" fmla="*/ 470 w 1048"/>
                  <a:gd name="T37" fmla="*/ 1046 h 1048"/>
                  <a:gd name="T38" fmla="*/ 603 w 1048"/>
                  <a:gd name="T39" fmla="*/ 1042 h 1048"/>
                  <a:gd name="T40" fmla="*/ 728 w 1048"/>
                  <a:gd name="T41" fmla="*/ 1008 h 1048"/>
                  <a:gd name="T42" fmla="*/ 837 w 1048"/>
                  <a:gd name="T43" fmla="*/ 944 h 1048"/>
                  <a:gd name="T44" fmla="*/ 927 w 1048"/>
                  <a:gd name="T45" fmla="*/ 858 h 1048"/>
                  <a:gd name="T46" fmla="*/ 996 w 1048"/>
                  <a:gd name="T47" fmla="*/ 750 h 1048"/>
                  <a:gd name="T48" fmla="*/ 1037 w 1048"/>
                  <a:gd name="T49" fmla="*/ 630 h 1048"/>
                  <a:gd name="T50" fmla="*/ 1041 w 1048"/>
                  <a:gd name="T51" fmla="*/ 524 h 1048"/>
                  <a:gd name="T52" fmla="*/ 1023 w 1048"/>
                  <a:gd name="T53" fmla="*/ 653 h 1048"/>
                  <a:gd name="T54" fmla="*/ 977 w 1048"/>
                  <a:gd name="T55" fmla="*/ 770 h 1048"/>
                  <a:gd name="T56" fmla="*/ 906 w 1048"/>
                  <a:gd name="T57" fmla="*/ 871 h 1048"/>
                  <a:gd name="T58" fmla="*/ 812 w 1048"/>
                  <a:gd name="T59" fmla="*/ 952 h 1048"/>
                  <a:gd name="T60" fmla="*/ 701 w 1048"/>
                  <a:gd name="T61" fmla="*/ 1009 h 1048"/>
                  <a:gd name="T62" fmla="*/ 576 w 1048"/>
                  <a:gd name="T63" fmla="*/ 1038 h 1048"/>
                  <a:gd name="T64" fmla="*/ 445 w 1048"/>
                  <a:gd name="T65" fmla="*/ 1034 h 1048"/>
                  <a:gd name="T66" fmla="*/ 323 w 1048"/>
                  <a:gd name="T67" fmla="*/ 1000 h 1048"/>
                  <a:gd name="T68" fmla="*/ 215 w 1048"/>
                  <a:gd name="T69" fmla="*/ 938 h 1048"/>
                  <a:gd name="T70" fmla="*/ 125 w 1048"/>
                  <a:gd name="T71" fmla="*/ 852 h 1048"/>
                  <a:gd name="T72" fmla="*/ 58 w 1048"/>
                  <a:gd name="T73" fmla="*/ 749 h 1048"/>
                  <a:gd name="T74" fmla="*/ 17 w 1048"/>
                  <a:gd name="T75" fmla="*/ 628 h 1048"/>
                  <a:gd name="T76" fmla="*/ 8 w 1048"/>
                  <a:gd name="T77" fmla="*/ 497 h 1048"/>
                  <a:gd name="T78" fmla="*/ 31 w 1048"/>
                  <a:gd name="T79" fmla="*/ 371 h 1048"/>
                  <a:gd name="T80" fmla="*/ 83 w 1048"/>
                  <a:gd name="T81" fmla="*/ 255 h 1048"/>
                  <a:gd name="T82" fmla="*/ 158 w 1048"/>
                  <a:gd name="T83" fmla="*/ 158 h 1048"/>
                  <a:gd name="T84" fmla="*/ 255 w 1048"/>
                  <a:gd name="T85" fmla="*/ 81 h 1048"/>
                  <a:gd name="T86" fmla="*/ 371 w 1048"/>
                  <a:gd name="T87" fmla="*/ 31 h 1048"/>
                  <a:gd name="T88" fmla="*/ 497 w 1048"/>
                  <a:gd name="T89" fmla="*/ 8 h 1048"/>
                  <a:gd name="T90" fmla="*/ 628 w 1048"/>
                  <a:gd name="T91" fmla="*/ 17 h 1048"/>
                  <a:gd name="T92" fmla="*/ 747 w 1048"/>
                  <a:gd name="T93" fmla="*/ 58 h 1048"/>
                  <a:gd name="T94" fmla="*/ 852 w 1048"/>
                  <a:gd name="T95" fmla="*/ 125 h 1048"/>
                  <a:gd name="T96" fmla="*/ 937 w 1048"/>
                  <a:gd name="T97" fmla="*/ 215 h 1048"/>
                  <a:gd name="T98" fmla="*/ 1000 w 1048"/>
                  <a:gd name="T99" fmla="*/ 323 h 1048"/>
                  <a:gd name="T100" fmla="*/ 1035 w 1048"/>
                  <a:gd name="T101" fmla="*/ 445 h 104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48"/>
                  <a:gd name="T154" fmla="*/ 0 h 1048"/>
                  <a:gd name="T155" fmla="*/ 1048 w 1048"/>
                  <a:gd name="T156" fmla="*/ 1048 h 104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48" h="1048">
                    <a:moveTo>
                      <a:pt x="1048" y="524"/>
                    </a:moveTo>
                    <a:lnTo>
                      <a:pt x="1046" y="497"/>
                    </a:lnTo>
                    <a:lnTo>
                      <a:pt x="1044" y="470"/>
                    </a:lnTo>
                    <a:lnTo>
                      <a:pt x="1043" y="443"/>
                    </a:lnTo>
                    <a:lnTo>
                      <a:pt x="1037" y="419"/>
                    </a:lnTo>
                    <a:lnTo>
                      <a:pt x="1031" y="394"/>
                    </a:lnTo>
                    <a:lnTo>
                      <a:pt x="1025" y="369"/>
                    </a:lnTo>
                    <a:lnTo>
                      <a:pt x="1016" y="344"/>
                    </a:lnTo>
                    <a:lnTo>
                      <a:pt x="1006" y="319"/>
                    </a:lnTo>
                    <a:lnTo>
                      <a:pt x="996" y="296"/>
                    </a:lnTo>
                    <a:lnTo>
                      <a:pt x="985" y="275"/>
                    </a:lnTo>
                    <a:lnTo>
                      <a:pt x="971" y="252"/>
                    </a:lnTo>
                    <a:lnTo>
                      <a:pt x="958" y="230"/>
                    </a:lnTo>
                    <a:lnTo>
                      <a:pt x="945" y="209"/>
                    </a:lnTo>
                    <a:lnTo>
                      <a:pt x="927" y="190"/>
                    </a:lnTo>
                    <a:lnTo>
                      <a:pt x="912" y="171"/>
                    </a:lnTo>
                    <a:lnTo>
                      <a:pt x="895" y="154"/>
                    </a:lnTo>
                    <a:lnTo>
                      <a:pt x="876" y="136"/>
                    </a:lnTo>
                    <a:lnTo>
                      <a:pt x="856" y="119"/>
                    </a:lnTo>
                    <a:lnTo>
                      <a:pt x="837" y="104"/>
                    </a:lnTo>
                    <a:lnTo>
                      <a:pt x="816" y="88"/>
                    </a:lnTo>
                    <a:lnTo>
                      <a:pt x="795" y="75"/>
                    </a:lnTo>
                    <a:lnTo>
                      <a:pt x="774" y="64"/>
                    </a:lnTo>
                    <a:lnTo>
                      <a:pt x="751" y="52"/>
                    </a:lnTo>
                    <a:lnTo>
                      <a:pt x="728" y="41"/>
                    </a:lnTo>
                    <a:lnTo>
                      <a:pt x="705" y="31"/>
                    </a:lnTo>
                    <a:lnTo>
                      <a:pt x="680" y="23"/>
                    </a:lnTo>
                    <a:lnTo>
                      <a:pt x="655" y="16"/>
                    </a:lnTo>
                    <a:lnTo>
                      <a:pt x="630" y="10"/>
                    </a:lnTo>
                    <a:lnTo>
                      <a:pt x="603" y="6"/>
                    </a:lnTo>
                    <a:lnTo>
                      <a:pt x="578" y="2"/>
                    </a:lnTo>
                    <a:lnTo>
                      <a:pt x="551" y="0"/>
                    </a:lnTo>
                    <a:lnTo>
                      <a:pt x="524" y="0"/>
                    </a:lnTo>
                    <a:lnTo>
                      <a:pt x="497" y="0"/>
                    </a:lnTo>
                    <a:lnTo>
                      <a:pt x="470" y="2"/>
                    </a:lnTo>
                    <a:lnTo>
                      <a:pt x="444" y="6"/>
                    </a:lnTo>
                    <a:lnTo>
                      <a:pt x="419" y="10"/>
                    </a:lnTo>
                    <a:lnTo>
                      <a:pt x="394" y="16"/>
                    </a:lnTo>
                    <a:lnTo>
                      <a:pt x="369" y="23"/>
                    </a:lnTo>
                    <a:lnTo>
                      <a:pt x="344" y="31"/>
                    </a:lnTo>
                    <a:lnTo>
                      <a:pt x="321" y="41"/>
                    </a:lnTo>
                    <a:lnTo>
                      <a:pt x="296" y="52"/>
                    </a:lnTo>
                    <a:lnTo>
                      <a:pt x="275" y="64"/>
                    </a:lnTo>
                    <a:lnTo>
                      <a:pt x="252" y="75"/>
                    </a:lnTo>
                    <a:lnTo>
                      <a:pt x="230" y="88"/>
                    </a:lnTo>
                    <a:lnTo>
                      <a:pt x="209" y="104"/>
                    </a:lnTo>
                    <a:lnTo>
                      <a:pt x="190" y="119"/>
                    </a:lnTo>
                    <a:lnTo>
                      <a:pt x="171" y="136"/>
                    </a:lnTo>
                    <a:lnTo>
                      <a:pt x="154" y="154"/>
                    </a:lnTo>
                    <a:lnTo>
                      <a:pt x="136" y="171"/>
                    </a:lnTo>
                    <a:lnTo>
                      <a:pt x="119" y="190"/>
                    </a:lnTo>
                    <a:lnTo>
                      <a:pt x="104" y="209"/>
                    </a:lnTo>
                    <a:lnTo>
                      <a:pt x="88" y="230"/>
                    </a:lnTo>
                    <a:lnTo>
                      <a:pt x="75" y="252"/>
                    </a:lnTo>
                    <a:lnTo>
                      <a:pt x="63" y="275"/>
                    </a:lnTo>
                    <a:lnTo>
                      <a:pt x="52" y="296"/>
                    </a:lnTo>
                    <a:lnTo>
                      <a:pt x="40" y="319"/>
                    </a:lnTo>
                    <a:lnTo>
                      <a:pt x="31" y="344"/>
                    </a:lnTo>
                    <a:lnTo>
                      <a:pt x="23" y="369"/>
                    </a:lnTo>
                    <a:lnTo>
                      <a:pt x="15" y="394"/>
                    </a:lnTo>
                    <a:lnTo>
                      <a:pt x="10" y="419"/>
                    </a:lnTo>
                    <a:lnTo>
                      <a:pt x="6" y="443"/>
                    </a:lnTo>
                    <a:lnTo>
                      <a:pt x="2" y="470"/>
                    </a:lnTo>
                    <a:lnTo>
                      <a:pt x="0" y="497"/>
                    </a:lnTo>
                    <a:lnTo>
                      <a:pt x="0" y="524"/>
                    </a:lnTo>
                    <a:lnTo>
                      <a:pt x="0" y="551"/>
                    </a:lnTo>
                    <a:lnTo>
                      <a:pt x="2" y="578"/>
                    </a:lnTo>
                    <a:lnTo>
                      <a:pt x="6" y="603"/>
                    </a:lnTo>
                    <a:lnTo>
                      <a:pt x="10" y="630"/>
                    </a:lnTo>
                    <a:lnTo>
                      <a:pt x="15" y="655"/>
                    </a:lnTo>
                    <a:lnTo>
                      <a:pt x="23" y="679"/>
                    </a:lnTo>
                    <a:lnTo>
                      <a:pt x="31" y="704"/>
                    </a:lnTo>
                    <a:lnTo>
                      <a:pt x="40" y="727"/>
                    </a:lnTo>
                    <a:lnTo>
                      <a:pt x="52" y="750"/>
                    </a:lnTo>
                    <a:lnTo>
                      <a:pt x="63" y="773"/>
                    </a:lnTo>
                    <a:lnTo>
                      <a:pt x="75" y="796"/>
                    </a:lnTo>
                    <a:lnTo>
                      <a:pt x="88" y="818"/>
                    </a:lnTo>
                    <a:lnTo>
                      <a:pt x="104" y="837"/>
                    </a:lnTo>
                    <a:lnTo>
                      <a:pt x="119" y="858"/>
                    </a:lnTo>
                    <a:lnTo>
                      <a:pt x="136" y="877"/>
                    </a:lnTo>
                    <a:lnTo>
                      <a:pt x="154" y="894"/>
                    </a:lnTo>
                    <a:lnTo>
                      <a:pt x="171" y="912"/>
                    </a:lnTo>
                    <a:lnTo>
                      <a:pt x="190" y="929"/>
                    </a:lnTo>
                    <a:lnTo>
                      <a:pt x="209" y="944"/>
                    </a:lnTo>
                    <a:lnTo>
                      <a:pt x="230" y="958"/>
                    </a:lnTo>
                    <a:lnTo>
                      <a:pt x="252" y="973"/>
                    </a:lnTo>
                    <a:lnTo>
                      <a:pt x="275" y="985"/>
                    </a:lnTo>
                    <a:lnTo>
                      <a:pt x="296" y="996"/>
                    </a:lnTo>
                    <a:lnTo>
                      <a:pt x="321" y="1008"/>
                    </a:lnTo>
                    <a:lnTo>
                      <a:pt x="344" y="1015"/>
                    </a:lnTo>
                    <a:lnTo>
                      <a:pt x="369" y="1025"/>
                    </a:lnTo>
                    <a:lnTo>
                      <a:pt x="394" y="1031"/>
                    </a:lnTo>
                    <a:lnTo>
                      <a:pt x="419" y="1038"/>
                    </a:lnTo>
                    <a:lnTo>
                      <a:pt x="444" y="1042"/>
                    </a:lnTo>
                    <a:lnTo>
                      <a:pt x="470" y="1046"/>
                    </a:lnTo>
                    <a:lnTo>
                      <a:pt x="497" y="1048"/>
                    </a:lnTo>
                    <a:lnTo>
                      <a:pt x="524" y="1048"/>
                    </a:lnTo>
                    <a:lnTo>
                      <a:pt x="551" y="1048"/>
                    </a:lnTo>
                    <a:lnTo>
                      <a:pt x="578" y="1046"/>
                    </a:lnTo>
                    <a:lnTo>
                      <a:pt x="603" y="1042"/>
                    </a:lnTo>
                    <a:lnTo>
                      <a:pt x="630" y="1038"/>
                    </a:lnTo>
                    <a:lnTo>
                      <a:pt x="655" y="1031"/>
                    </a:lnTo>
                    <a:lnTo>
                      <a:pt x="680" y="1025"/>
                    </a:lnTo>
                    <a:lnTo>
                      <a:pt x="705" y="1015"/>
                    </a:lnTo>
                    <a:lnTo>
                      <a:pt x="728" y="1008"/>
                    </a:lnTo>
                    <a:lnTo>
                      <a:pt x="751" y="996"/>
                    </a:lnTo>
                    <a:lnTo>
                      <a:pt x="774" y="985"/>
                    </a:lnTo>
                    <a:lnTo>
                      <a:pt x="795" y="973"/>
                    </a:lnTo>
                    <a:lnTo>
                      <a:pt x="816" y="958"/>
                    </a:lnTo>
                    <a:lnTo>
                      <a:pt x="837" y="944"/>
                    </a:lnTo>
                    <a:lnTo>
                      <a:pt x="856" y="929"/>
                    </a:lnTo>
                    <a:lnTo>
                      <a:pt x="876" y="912"/>
                    </a:lnTo>
                    <a:lnTo>
                      <a:pt x="895" y="894"/>
                    </a:lnTo>
                    <a:lnTo>
                      <a:pt x="912" y="877"/>
                    </a:lnTo>
                    <a:lnTo>
                      <a:pt x="927" y="858"/>
                    </a:lnTo>
                    <a:lnTo>
                      <a:pt x="945" y="837"/>
                    </a:lnTo>
                    <a:lnTo>
                      <a:pt x="958" y="818"/>
                    </a:lnTo>
                    <a:lnTo>
                      <a:pt x="971" y="796"/>
                    </a:lnTo>
                    <a:lnTo>
                      <a:pt x="985" y="773"/>
                    </a:lnTo>
                    <a:lnTo>
                      <a:pt x="996" y="750"/>
                    </a:lnTo>
                    <a:lnTo>
                      <a:pt x="1006" y="727"/>
                    </a:lnTo>
                    <a:lnTo>
                      <a:pt x="1016" y="704"/>
                    </a:lnTo>
                    <a:lnTo>
                      <a:pt x="1025" y="679"/>
                    </a:lnTo>
                    <a:lnTo>
                      <a:pt x="1031" y="655"/>
                    </a:lnTo>
                    <a:lnTo>
                      <a:pt x="1037" y="630"/>
                    </a:lnTo>
                    <a:lnTo>
                      <a:pt x="1043" y="603"/>
                    </a:lnTo>
                    <a:lnTo>
                      <a:pt x="1044" y="578"/>
                    </a:lnTo>
                    <a:lnTo>
                      <a:pt x="1046" y="551"/>
                    </a:lnTo>
                    <a:lnTo>
                      <a:pt x="1048" y="524"/>
                    </a:lnTo>
                    <a:close/>
                    <a:moveTo>
                      <a:pt x="1041" y="524"/>
                    </a:moveTo>
                    <a:lnTo>
                      <a:pt x="1041" y="551"/>
                    </a:lnTo>
                    <a:lnTo>
                      <a:pt x="1039" y="576"/>
                    </a:lnTo>
                    <a:lnTo>
                      <a:pt x="1035" y="603"/>
                    </a:lnTo>
                    <a:lnTo>
                      <a:pt x="1029" y="628"/>
                    </a:lnTo>
                    <a:lnTo>
                      <a:pt x="1023" y="653"/>
                    </a:lnTo>
                    <a:lnTo>
                      <a:pt x="1018" y="678"/>
                    </a:lnTo>
                    <a:lnTo>
                      <a:pt x="1010" y="701"/>
                    </a:lnTo>
                    <a:lnTo>
                      <a:pt x="1000" y="726"/>
                    </a:lnTo>
                    <a:lnTo>
                      <a:pt x="989" y="749"/>
                    </a:lnTo>
                    <a:lnTo>
                      <a:pt x="977" y="770"/>
                    </a:lnTo>
                    <a:lnTo>
                      <a:pt x="966" y="793"/>
                    </a:lnTo>
                    <a:lnTo>
                      <a:pt x="952" y="812"/>
                    </a:lnTo>
                    <a:lnTo>
                      <a:pt x="937" y="833"/>
                    </a:lnTo>
                    <a:lnTo>
                      <a:pt x="922" y="852"/>
                    </a:lnTo>
                    <a:lnTo>
                      <a:pt x="906" y="871"/>
                    </a:lnTo>
                    <a:lnTo>
                      <a:pt x="889" y="889"/>
                    </a:lnTo>
                    <a:lnTo>
                      <a:pt x="872" y="906"/>
                    </a:lnTo>
                    <a:lnTo>
                      <a:pt x="852" y="923"/>
                    </a:lnTo>
                    <a:lnTo>
                      <a:pt x="833" y="938"/>
                    </a:lnTo>
                    <a:lnTo>
                      <a:pt x="812" y="952"/>
                    </a:lnTo>
                    <a:lnTo>
                      <a:pt x="791" y="965"/>
                    </a:lnTo>
                    <a:lnTo>
                      <a:pt x="770" y="979"/>
                    </a:lnTo>
                    <a:lnTo>
                      <a:pt x="747" y="990"/>
                    </a:lnTo>
                    <a:lnTo>
                      <a:pt x="726" y="1000"/>
                    </a:lnTo>
                    <a:lnTo>
                      <a:pt x="701" y="1009"/>
                    </a:lnTo>
                    <a:lnTo>
                      <a:pt x="678" y="1017"/>
                    </a:lnTo>
                    <a:lnTo>
                      <a:pt x="653" y="1025"/>
                    </a:lnTo>
                    <a:lnTo>
                      <a:pt x="628" y="1031"/>
                    </a:lnTo>
                    <a:lnTo>
                      <a:pt x="603" y="1034"/>
                    </a:lnTo>
                    <a:lnTo>
                      <a:pt x="576" y="1038"/>
                    </a:lnTo>
                    <a:lnTo>
                      <a:pt x="551" y="1040"/>
                    </a:lnTo>
                    <a:lnTo>
                      <a:pt x="524" y="1040"/>
                    </a:lnTo>
                    <a:lnTo>
                      <a:pt x="497" y="1040"/>
                    </a:lnTo>
                    <a:lnTo>
                      <a:pt x="470" y="1038"/>
                    </a:lnTo>
                    <a:lnTo>
                      <a:pt x="445" y="1034"/>
                    </a:lnTo>
                    <a:lnTo>
                      <a:pt x="421" y="1031"/>
                    </a:lnTo>
                    <a:lnTo>
                      <a:pt x="396" y="1025"/>
                    </a:lnTo>
                    <a:lnTo>
                      <a:pt x="371" y="1017"/>
                    </a:lnTo>
                    <a:lnTo>
                      <a:pt x="346" y="1009"/>
                    </a:lnTo>
                    <a:lnTo>
                      <a:pt x="323" y="1000"/>
                    </a:lnTo>
                    <a:lnTo>
                      <a:pt x="300" y="990"/>
                    </a:lnTo>
                    <a:lnTo>
                      <a:pt x="277" y="979"/>
                    </a:lnTo>
                    <a:lnTo>
                      <a:pt x="255" y="965"/>
                    </a:lnTo>
                    <a:lnTo>
                      <a:pt x="234" y="952"/>
                    </a:lnTo>
                    <a:lnTo>
                      <a:pt x="215" y="938"/>
                    </a:lnTo>
                    <a:lnTo>
                      <a:pt x="196" y="923"/>
                    </a:lnTo>
                    <a:lnTo>
                      <a:pt x="177" y="906"/>
                    </a:lnTo>
                    <a:lnTo>
                      <a:pt x="158" y="889"/>
                    </a:lnTo>
                    <a:lnTo>
                      <a:pt x="142" y="871"/>
                    </a:lnTo>
                    <a:lnTo>
                      <a:pt x="125" y="852"/>
                    </a:lnTo>
                    <a:lnTo>
                      <a:pt x="110" y="833"/>
                    </a:lnTo>
                    <a:lnTo>
                      <a:pt x="96" y="812"/>
                    </a:lnTo>
                    <a:lnTo>
                      <a:pt x="83" y="793"/>
                    </a:lnTo>
                    <a:lnTo>
                      <a:pt x="69" y="770"/>
                    </a:lnTo>
                    <a:lnTo>
                      <a:pt x="58" y="749"/>
                    </a:lnTo>
                    <a:lnTo>
                      <a:pt x="48" y="726"/>
                    </a:lnTo>
                    <a:lnTo>
                      <a:pt x="38" y="701"/>
                    </a:lnTo>
                    <a:lnTo>
                      <a:pt x="31" y="678"/>
                    </a:lnTo>
                    <a:lnTo>
                      <a:pt x="23" y="653"/>
                    </a:lnTo>
                    <a:lnTo>
                      <a:pt x="17" y="628"/>
                    </a:lnTo>
                    <a:lnTo>
                      <a:pt x="14" y="603"/>
                    </a:lnTo>
                    <a:lnTo>
                      <a:pt x="10" y="576"/>
                    </a:lnTo>
                    <a:lnTo>
                      <a:pt x="8" y="551"/>
                    </a:lnTo>
                    <a:lnTo>
                      <a:pt x="8" y="524"/>
                    </a:lnTo>
                    <a:lnTo>
                      <a:pt x="8" y="497"/>
                    </a:lnTo>
                    <a:lnTo>
                      <a:pt x="10" y="470"/>
                    </a:lnTo>
                    <a:lnTo>
                      <a:pt x="14" y="445"/>
                    </a:lnTo>
                    <a:lnTo>
                      <a:pt x="17" y="420"/>
                    </a:lnTo>
                    <a:lnTo>
                      <a:pt x="23" y="395"/>
                    </a:lnTo>
                    <a:lnTo>
                      <a:pt x="31" y="371"/>
                    </a:lnTo>
                    <a:lnTo>
                      <a:pt x="38" y="346"/>
                    </a:lnTo>
                    <a:lnTo>
                      <a:pt x="48" y="323"/>
                    </a:lnTo>
                    <a:lnTo>
                      <a:pt x="58" y="300"/>
                    </a:lnTo>
                    <a:lnTo>
                      <a:pt x="69" y="277"/>
                    </a:lnTo>
                    <a:lnTo>
                      <a:pt x="83" y="255"/>
                    </a:lnTo>
                    <a:lnTo>
                      <a:pt x="96" y="234"/>
                    </a:lnTo>
                    <a:lnTo>
                      <a:pt x="110" y="215"/>
                    </a:lnTo>
                    <a:lnTo>
                      <a:pt x="125" y="196"/>
                    </a:lnTo>
                    <a:lnTo>
                      <a:pt x="142" y="177"/>
                    </a:lnTo>
                    <a:lnTo>
                      <a:pt x="158" y="158"/>
                    </a:lnTo>
                    <a:lnTo>
                      <a:pt x="177" y="140"/>
                    </a:lnTo>
                    <a:lnTo>
                      <a:pt x="196" y="125"/>
                    </a:lnTo>
                    <a:lnTo>
                      <a:pt x="215" y="110"/>
                    </a:lnTo>
                    <a:lnTo>
                      <a:pt x="234" y="94"/>
                    </a:lnTo>
                    <a:lnTo>
                      <a:pt x="255" y="81"/>
                    </a:lnTo>
                    <a:lnTo>
                      <a:pt x="277" y="69"/>
                    </a:lnTo>
                    <a:lnTo>
                      <a:pt x="300" y="58"/>
                    </a:lnTo>
                    <a:lnTo>
                      <a:pt x="323" y="48"/>
                    </a:lnTo>
                    <a:lnTo>
                      <a:pt x="346" y="39"/>
                    </a:lnTo>
                    <a:lnTo>
                      <a:pt x="371" y="31"/>
                    </a:lnTo>
                    <a:lnTo>
                      <a:pt x="396" y="23"/>
                    </a:lnTo>
                    <a:lnTo>
                      <a:pt x="421" y="17"/>
                    </a:lnTo>
                    <a:lnTo>
                      <a:pt x="445" y="14"/>
                    </a:lnTo>
                    <a:lnTo>
                      <a:pt x="470" y="10"/>
                    </a:lnTo>
                    <a:lnTo>
                      <a:pt x="497" y="8"/>
                    </a:lnTo>
                    <a:lnTo>
                      <a:pt x="524" y="6"/>
                    </a:lnTo>
                    <a:lnTo>
                      <a:pt x="551" y="8"/>
                    </a:lnTo>
                    <a:lnTo>
                      <a:pt x="576" y="10"/>
                    </a:lnTo>
                    <a:lnTo>
                      <a:pt x="603" y="14"/>
                    </a:lnTo>
                    <a:lnTo>
                      <a:pt x="628" y="17"/>
                    </a:lnTo>
                    <a:lnTo>
                      <a:pt x="653" y="23"/>
                    </a:lnTo>
                    <a:lnTo>
                      <a:pt x="678" y="31"/>
                    </a:lnTo>
                    <a:lnTo>
                      <a:pt x="701" y="39"/>
                    </a:lnTo>
                    <a:lnTo>
                      <a:pt x="726" y="48"/>
                    </a:lnTo>
                    <a:lnTo>
                      <a:pt x="747" y="58"/>
                    </a:lnTo>
                    <a:lnTo>
                      <a:pt x="770" y="69"/>
                    </a:lnTo>
                    <a:lnTo>
                      <a:pt x="791" y="81"/>
                    </a:lnTo>
                    <a:lnTo>
                      <a:pt x="812" y="94"/>
                    </a:lnTo>
                    <a:lnTo>
                      <a:pt x="833" y="110"/>
                    </a:lnTo>
                    <a:lnTo>
                      <a:pt x="852" y="125"/>
                    </a:lnTo>
                    <a:lnTo>
                      <a:pt x="872" y="140"/>
                    </a:lnTo>
                    <a:lnTo>
                      <a:pt x="889" y="158"/>
                    </a:lnTo>
                    <a:lnTo>
                      <a:pt x="906" y="177"/>
                    </a:lnTo>
                    <a:lnTo>
                      <a:pt x="922" y="196"/>
                    </a:lnTo>
                    <a:lnTo>
                      <a:pt x="937" y="215"/>
                    </a:lnTo>
                    <a:lnTo>
                      <a:pt x="952" y="234"/>
                    </a:lnTo>
                    <a:lnTo>
                      <a:pt x="966" y="255"/>
                    </a:lnTo>
                    <a:lnTo>
                      <a:pt x="977" y="277"/>
                    </a:lnTo>
                    <a:lnTo>
                      <a:pt x="989" y="300"/>
                    </a:lnTo>
                    <a:lnTo>
                      <a:pt x="1000" y="323"/>
                    </a:lnTo>
                    <a:lnTo>
                      <a:pt x="1010" y="346"/>
                    </a:lnTo>
                    <a:lnTo>
                      <a:pt x="1018" y="371"/>
                    </a:lnTo>
                    <a:lnTo>
                      <a:pt x="1023" y="395"/>
                    </a:lnTo>
                    <a:lnTo>
                      <a:pt x="1029" y="420"/>
                    </a:lnTo>
                    <a:lnTo>
                      <a:pt x="1035" y="445"/>
                    </a:lnTo>
                    <a:lnTo>
                      <a:pt x="1039" y="470"/>
                    </a:lnTo>
                    <a:lnTo>
                      <a:pt x="1041" y="497"/>
                    </a:lnTo>
                    <a:lnTo>
                      <a:pt x="1041" y="524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7" name="Freeform 1325">
                <a:extLst>
                  <a:ext uri="{FF2B5EF4-FFF2-40B4-BE49-F238E27FC236}">
                    <a16:creationId xmlns:a16="http://schemas.microsoft.com/office/drawing/2014/main" id="{036F30DE-D295-4A25-B8E0-6CF4DBC6D9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6" y="1869"/>
                <a:ext cx="1040" cy="1040"/>
              </a:xfrm>
              <a:custGeom>
                <a:avLst/>
                <a:gdLst>
                  <a:gd name="T0" fmla="*/ 1029 w 1040"/>
                  <a:gd name="T1" fmla="*/ 415 h 1040"/>
                  <a:gd name="T2" fmla="*/ 989 w 1040"/>
                  <a:gd name="T3" fmla="*/ 294 h 1040"/>
                  <a:gd name="T4" fmla="*/ 921 w 1040"/>
                  <a:gd name="T5" fmla="*/ 188 h 1040"/>
                  <a:gd name="T6" fmla="*/ 831 w 1040"/>
                  <a:gd name="T7" fmla="*/ 102 h 1040"/>
                  <a:gd name="T8" fmla="*/ 722 w 1040"/>
                  <a:gd name="T9" fmla="*/ 40 h 1040"/>
                  <a:gd name="T10" fmla="*/ 599 w 1040"/>
                  <a:gd name="T11" fmla="*/ 6 h 1040"/>
                  <a:gd name="T12" fmla="*/ 466 w 1040"/>
                  <a:gd name="T13" fmla="*/ 2 h 1040"/>
                  <a:gd name="T14" fmla="*/ 342 w 1040"/>
                  <a:gd name="T15" fmla="*/ 31 h 1040"/>
                  <a:gd name="T16" fmla="*/ 228 w 1040"/>
                  <a:gd name="T17" fmla="*/ 88 h 1040"/>
                  <a:gd name="T18" fmla="*/ 134 w 1040"/>
                  <a:gd name="T19" fmla="*/ 169 h 1040"/>
                  <a:gd name="T20" fmla="*/ 61 w 1040"/>
                  <a:gd name="T21" fmla="*/ 273 h 1040"/>
                  <a:gd name="T22" fmla="*/ 15 w 1040"/>
                  <a:gd name="T23" fmla="*/ 390 h 1040"/>
                  <a:gd name="T24" fmla="*/ 0 w 1040"/>
                  <a:gd name="T25" fmla="*/ 520 h 1040"/>
                  <a:gd name="T26" fmla="*/ 15 w 1040"/>
                  <a:gd name="T27" fmla="*/ 651 h 1040"/>
                  <a:gd name="T28" fmla="*/ 61 w 1040"/>
                  <a:gd name="T29" fmla="*/ 768 h 1040"/>
                  <a:gd name="T30" fmla="*/ 134 w 1040"/>
                  <a:gd name="T31" fmla="*/ 869 h 1040"/>
                  <a:gd name="T32" fmla="*/ 228 w 1040"/>
                  <a:gd name="T33" fmla="*/ 952 h 1040"/>
                  <a:gd name="T34" fmla="*/ 342 w 1040"/>
                  <a:gd name="T35" fmla="*/ 1009 h 1040"/>
                  <a:gd name="T36" fmla="*/ 466 w 1040"/>
                  <a:gd name="T37" fmla="*/ 1038 h 1040"/>
                  <a:gd name="T38" fmla="*/ 599 w 1040"/>
                  <a:gd name="T39" fmla="*/ 1034 h 1040"/>
                  <a:gd name="T40" fmla="*/ 722 w 1040"/>
                  <a:gd name="T41" fmla="*/ 1000 h 1040"/>
                  <a:gd name="T42" fmla="*/ 831 w 1040"/>
                  <a:gd name="T43" fmla="*/ 936 h 1040"/>
                  <a:gd name="T44" fmla="*/ 921 w 1040"/>
                  <a:gd name="T45" fmla="*/ 850 h 1040"/>
                  <a:gd name="T46" fmla="*/ 989 w 1040"/>
                  <a:gd name="T47" fmla="*/ 745 h 1040"/>
                  <a:gd name="T48" fmla="*/ 1029 w 1040"/>
                  <a:gd name="T49" fmla="*/ 626 h 1040"/>
                  <a:gd name="T50" fmla="*/ 1033 w 1040"/>
                  <a:gd name="T51" fmla="*/ 520 h 1040"/>
                  <a:gd name="T52" fmla="*/ 1017 w 1040"/>
                  <a:gd name="T53" fmla="*/ 649 h 1040"/>
                  <a:gd name="T54" fmla="*/ 971 w 1040"/>
                  <a:gd name="T55" fmla="*/ 764 h 1040"/>
                  <a:gd name="T56" fmla="*/ 900 w 1040"/>
                  <a:gd name="T57" fmla="*/ 865 h 1040"/>
                  <a:gd name="T58" fmla="*/ 806 w 1040"/>
                  <a:gd name="T59" fmla="*/ 946 h 1040"/>
                  <a:gd name="T60" fmla="*/ 697 w 1040"/>
                  <a:gd name="T61" fmla="*/ 1002 h 1040"/>
                  <a:gd name="T62" fmla="*/ 572 w 1040"/>
                  <a:gd name="T63" fmla="*/ 1030 h 1040"/>
                  <a:gd name="T64" fmla="*/ 441 w 1040"/>
                  <a:gd name="T65" fmla="*/ 1027 h 1040"/>
                  <a:gd name="T66" fmla="*/ 321 w 1040"/>
                  <a:gd name="T67" fmla="*/ 992 h 1040"/>
                  <a:gd name="T68" fmla="*/ 213 w 1040"/>
                  <a:gd name="T69" fmla="*/ 931 h 1040"/>
                  <a:gd name="T70" fmla="*/ 125 w 1040"/>
                  <a:gd name="T71" fmla="*/ 846 h 1040"/>
                  <a:gd name="T72" fmla="*/ 58 w 1040"/>
                  <a:gd name="T73" fmla="*/ 743 h 1040"/>
                  <a:gd name="T74" fmla="*/ 17 w 1040"/>
                  <a:gd name="T75" fmla="*/ 624 h 1040"/>
                  <a:gd name="T76" fmla="*/ 8 w 1040"/>
                  <a:gd name="T77" fmla="*/ 493 h 1040"/>
                  <a:gd name="T78" fmla="*/ 31 w 1040"/>
                  <a:gd name="T79" fmla="*/ 367 h 1040"/>
                  <a:gd name="T80" fmla="*/ 81 w 1040"/>
                  <a:gd name="T81" fmla="*/ 253 h 1040"/>
                  <a:gd name="T82" fmla="*/ 157 w 1040"/>
                  <a:gd name="T83" fmla="*/ 157 h 1040"/>
                  <a:gd name="T84" fmla="*/ 253 w 1040"/>
                  <a:gd name="T85" fmla="*/ 81 h 1040"/>
                  <a:gd name="T86" fmla="*/ 367 w 1040"/>
                  <a:gd name="T87" fmla="*/ 29 h 1040"/>
                  <a:gd name="T88" fmla="*/ 493 w 1040"/>
                  <a:gd name="T89" fmla="*/ 8 h 1040"/>
                  <a:gd name="T90" fmla="*/ 624 w 1040"/>
                  <a:gd name="T91" fmla="*/ 17 h 1040"/>
                  <a:gd name="T92" fmla="*/ 743 w 1040"/>
                  <a:gd name="T93" fmla="*/ 58 h 1040"/>
                  <a:gd name="T94" fmla="*/ 847 w 1040"/>
                  <a:gd name="T95" fmla="*/ 123 h 1040"/>
                  <a:gd name="T96" fmla="*/ 931 w 1040"/>
                  <a:gd name="T97" fmla="*/ 213 h 1040"/>
                  <a:gd name="T98" fmla="*/ 992 w 1040"/>
                  <a:gd name="T99" fmla="*/ 320 h 1040"/>
                  <a:gd name="T100" fmla="*/ 1027 w 1040"/>
                  <a:gd name="T101" fmla="*/ 441 h 104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40"/>
                  <a:gd name="T154" fmla="*/ 0 h 1040"/>
                  <a:gd name="T155" fmla="*/ 1040 w 1040"/>
                  <a:gd name="T156" fmla="*/ 1040 h 104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40" h="1040">
                    <a:moveTo>
                      <a:pt x="1040" y="520"/>
                    </a:moveTo>
                    <a:lnTo>
                      <a:pt x="1040" y="493"/>
                    </a:lnTo>
                    <a:lnTo>
                      <a:pt x="1037" y="466"/>
                    </a:lnTo>
                    <a:lnTo>
                      <a:pt x="1035" y="441"/>
                    </a:lnTo>
                    <a:lnTo>
                      <a:pt x="1029" y="415"/>
                    </a:lnTo>
                    <a:lnTo>
                      <a:pt x="1023" y="390"/>
                    </a:lnTo>
                    <a:lnTo>
                      <a:pt x="1017" y="365"/>
                    </a:lnTo>
                    <a:lnTo>
                      <a:pt x="1008" y="342"/>
                    </a:lnTo>
                    <a:lnTo>
                      <a:pt x="1000" y="317"/>
                    </a:lnTo>
                    <a:lnTo>
                      <a:pt x="989" y="294"/>
                    </a:lnTo>
                    <a:lnTo>
                      <a:pt x="977" y="273"/>
                    </a:lnTo>
                    <a:lnTo>
                      <a:pt x="966" y="250"/>
                    </a:lnTo>
                    <a:lnTo>
                      <a:pt x="952" y="228"/>
                    </a:lnTo>
                    <a:lnTo>
                      <a:pt x="937" y="209"/>
                    </a:lnTo>
                    <a:lnTo>
                      <a:pt x="921" y="188"/>
                    </a:lnTo>
                    <a:lnTo>
                      <a:pt x="904" y="169"/>
                    </a:lnTo>
                    <a:lnTo>
                      <a:pt x="887" y="152"/>
                    </a:lnTo>
                    <a:lnTo>
                      <a:pt x="870" y="134"/>
                    </a:lnTo>
                    <a:lnTo>
                      <a:pt x="850" y="119"/>
                    </a:lnTo>
                    <a:lnTo>
                      <a:pt x="831" y="102"/>
                    </a:lnTo>
                    <a:lnTo>
                      <a:pt x="810" y="88"/>
                    </a:lnTo>
                    <a:lnTo>
                      <a:pt x="789" y="75"/>
                    </a:lnTo>
                    <a:lnTo>
                      <a:pt x="768" y="61"/>
                    </a:lnTo>
                    <a:lnTo>
                      <a:pt x="745" y="50"/>
                    </a:lnTo>
                    <a:lnTo>
                      <a:pt x="722" y="40"/>
                    </a:lnTo>
                    <a:lnTo>
                      <a:pt x="699" y="31"/>
                    </a:lnTo>
                    <a:lnTo>
                      <a:pt x="674" y="23"/>
                    </a:lnTo>
                    <a:lnTo>
                      <a:pt x="651" y="15"/>
                    </a:lnTo>
                    <a:lnTo>
                      <a:pt x="624" y="10"/>
                    </a:lnTo>
                    <a:lnTo>
                      <a:pt x="599" y="6"/>
                    </a:lnTo>
                    <a:lnTo>
                      <a:pt x="572" y="2"/>
                    </a:lnTo>
                    <a:lnTo>
                      <a:pt x="547" y="0"/>
                    </a:lnTo>
                    <a:lnTo>
                      <a:pt x="520" y="0"/>
                    </a:lnTo>
                    <a:lnTo>
                      <a:pt x="493" y="0"/>
                    </a:lnTo>
                    <a:lnTo>
                      <a:pt x="466" y="2"/>
                    </a:lnTo>
                    <a:lnTo>
                      <a:pt x="440" y="6"/>
                    </a:lnTo>
                    <a:lnTo>
                      <a:pt x="415" y="10"/>
                    </a:lnTo>
                    <a:lnTo>
                      <a:pt x="390" y="15"/>
                    </a:lnTo>
                    <a:lnTo>
                      <a:pt x="365" y="23"/>
                    </a:lnTo>
                    <a:lnTo>
                      <a:pt x="342" y="31"/>
                    </a:lnTo>
                    <a:lnTo>
                      <a:pt x="317" y="40"/>
                    </a:lnTo>
                    <a:lnTo>
                      <a:pt x="294" y="50"/>
                    </a:lnTo>
                    <a:lnTo>
                      <a:pt x="273" y="61"/>
                    </a:lnTo>
                    <a:lnTo>
                      <a:pt x="250" y="75"/>
                    </a:lnTo>
                    <a:lnTo>
                      <a:pt x="228" y="88"/>
                    </a:lnTo>
                    <a:lnTo>
                      <a:pt x="209" y="102"/>
                    </a:lnTo>
                    <a:lnTo>
                      <a:pt x="188" y="119"/>
                    </a:lnTo>
                    <a:lnTo>
                      <a:pt x="169" y="134"/>
                    </a:lnTo>
                    <a:lnTo>
                      <a:pt x="152" y="152"/>
                    </a:lnTo>
                    <a:lnTo>
                      <a:pt x="134" y="169"/>
                    </a:lnTo>
                    <a:lnTo>
                      <a:pt x="119" y="188"/>
                    </a:lnTo>
                    <a:lnTo>
                      <a:pt x="104" y="209"/>
                    </a:lnTo>
                    <a:lnTo>
                      <a:pt x="88" y="228"/>
                    </a:lnTo>
                    <a:lnTo>
                      <a:pt x="75" y="250"/>
                    </a:lnTo>
                    <a:lnTo>
                      <a:pt x="61" y="273"/>
                    </a:lnTo>
                    <a:lnTo>
                      <a:pt x="50" y="294"/>
                    </a:lnTo>
                    <a:lnTo>
                      <a:pt x="40" y="317"/>
                    </a:lnTo>
                    <a:lnTo>
                      <a:pt x="31" y="342"/>
                    </a:lnTo>
                    <a:lnTo>
                      <a:pt x="23" y="365"/>
                    </a:lnTo>
                    <a:lnTo>
                      <a:pt x="15" y="390"/>
                    </a:lnTo>
                    <a:lnTo>
                      <a:pt x="10" y="415"/>
                    </a:lnTo>
                    <a:lnTo>
                      <a:pt x="6" y="441"/>
                    </a:lnTo>
                    <a:lnTo>
                      <a:pt x="2" y="466"/>
                    </a:lnTo>
                    <a:lnTo>
                      <a:pt x="0" y="493"/>
                    </a:lnTo>
                    <a:lnTo>
                      <a:pt x="0" y="520"/>
                    </a:lnTo>
                    <a:lnTo>
                      <a:pt x="0" y="547"/>
                    </a:lnTo>
                    <a:lnTo>
                      <a:pt x="2" y="574"/>
                    </a:lnTo>
                    <a:lnTo>
                      <a:pt x="6" y="599"/>
                    </a:lnTo>
                    <a:lnTo>
                      <a:pt x="10" y="626"/>
                    </a:lnTo>
                    <a:lnTo>
                      <a:pt x="15" y="651"/>
                    </a:lnTo>
                    <a:lnTo>
                      <a:pt x="23" y="675"/>
                    </a:lnTo>
                    <a:lnTo>
                      <a:pt x="31" y="698"/>
                    </a:lnTo>
                    <a:lnTo>
                      <a:pt x="40" y="722"/>
                    </a:lnTo>
                    <a:lnTo>
                      <a:pt x="50" y="745"/>
                    </a:lnTo>
                    <a:lnTo>
                      <a:pt x="61" y="768"/>
                    </a:lnTo>
                    <a:lnTo>
                      <a:pt x="75" y="791"/>
                    </a:lnTo>
                    <a:lnTo>
                      <a:pt x="88" y="812"/>
                    </a:lnTo>
                    <a:lnTo>
                      <a:pt x="104" y="831"/>
                    </a:lnTo>
                    <a:lnTo>
                      <a:pt x="119" y="850"/>
                    </a:lnTo>
                    <a:lnTo>
                      <a:pt x="134" y="869"/>
                    </a:lnTo>
                    <a:lnTo>
                      <a:pt x="152" y="888"/>
                    </a:lnTo>
                    <a:lnTo>
                      <a:pt x="169" y="906"/>
                    </a:lnTo>
                    <a:lnTo>
                      <a:pt x="188" y="921"/>
                    </a:lnTo>
                    <a:lnTo>
                      <a:pt x="209" y="936"/>
                    </a:lnTo>
                    <a:lnTo>
                      <a:pt x="228" y="952"/>
                    </a:lnTo>
                    <a:lnTo>
                      <a:pt x="250" y="965"/>
                    </a:lnTo>
                    <a:lnTo>
                      <a:pt x="273" y="977"/>
                    </a:lnTo>
                    <a:lnTo>
                      <a:pt x="294" y="988"/>
                    </a:lnTo>
                    <a:lnTo>
                      <a:pt x="317" y="1000"/>
                    </a:lnTo>
                    <a:lnTo>
                      <a:pt x="342" y="1009"/>
                    </a:lnTo>
                    <a:lnTo>
                      <a:pt x="365" y="1017"/>
                    </a:lnTo>
                    <a:lnTo>
                      <a:pt x="390" y="1025"/>
                    </a:lnTo>
                    <a:lnTo>
                      <a:pt x="415" y="1030"/>
                    </a:lnTo>
                    <a:lnTo>
                      <a:pt x="440" y="1034"/>
                    </a:lnTo>
                    <a:lnTo>
                      <a:pt x="466" y="1038"/>
                    </a:lnTo>
                    <a:lnTo>
                      <a:pt x="493" y="1040"/>
                    </a:lnTo>
                    <a:lnTo>
                      <a:pt x="520" y="1040"/>
                    </a:lnTo>
                    <a:lnTo>
                      <a:pt x="547" y="1040"/>
                    </a:lnTo>
                    <a:lnTo>
                      <a:pt x="572" y="1038"/>
                    </a:lnTo>
                    <a:lnTo>
                      <a:pt x="599" y="1034"/>
                    </a:lnTo>
                    <a:lnTo>
                      <a:pt x="624" y="1030"/>
                    </a:lnTo>
                    <a:lnTo>
                      <a:pt x="651" y="1025"/>
                    </a:lnTo>
                    <a:lnTo>
                      <a:pt x="674" y="1017"/>
                    </a:lnTo>
                    <a:lnTo>
                      <a:pt x="699" y="1009"/>
                    </a:lnTo>
                    <a:lnTo>
                      <a:pt x="722" y="1000"/>
                    </a:lnTo>
                    <a:lnTo>
                      <a:pt x="745" y="988"/>
                    </a:lnTo>
                    <a:lnTo>
                      <a:pt x="768" y="977"/>
                    </a:lnTo>
                    <a:lnTo>
                      <a:pt x="789" y="965"/>
                    </a:lnTo>
                    <a:lnTo>
                      <a:pt x="810" y="952"/>
                    </a:lnTo>
                    <a:lnTo>
                      <a:pt x="831" y="936"/>
                    </a:lnTo>
                    <a:lnTo>
                      <a:pt x="850" y="921"/>
                    </a:lnTo>
                    <a:lnTo>
                      <a:pt x="870" y="906"/>
                    </a:lnTo>
                    <a:lnTo>
                      <a:pt x="887" y="888"/>
                    </a:lnTo>
                    <a:lnTo>
                      <a:pt x="904" y="869"/>
                    </a:lnTo>
                    <a:lnTo>
                      <a:pt x="921" y="850"/>
                    </a:lnTo>
                    <a:lnTo>
                      <a:pt x="937" y="831"/>
                    </a:lnTo>
                    <a:lnTo>
                      <a:pt x="952" y="812"/>
                    </a:lnTo>
                    <a:lnTo>
                      <a:pt x="966" y="791"/>
                    </a:lnTo>
                    <a:lnTo>
                      <a:pt x="977" y="768"/>
                    </a:lnTo>
                    <a:lnTo>
                      <a:pt x="989" y="745"/>
                    </a:lnTo>
                    <a:lnTo>
                      <a:pt x="1000" y="722"/>
                    </a:lnTo>
                    <a:lnTo>
                      <a:pt x="1008" y="698"/>
                    </a:lnTo>
                    <a:lnTo>
                      <a:pt x="1017" y="675"/>
                    </a:lnTo>
                    <a:lnTo>
                      <a:pt x="1023" y="651"/>
                    </a:lnTo>
                    <a:lnTo>
                      <a:pt x="1029" y="626"/>
                    </a:lnTo>
                    <a:lnTo>
                      <a:pt x="1035" y="599"/>
                    </a:lnTo>
                    <a:lnTo>
                      <a:pt x="1037" y="574"/>
                    </a:lnTo>
                    <a:lnTo>
                      <a:pt x="1040" y="547"/>
                    </a:lnTo>
                    <a:lnTo>
                      <a:pt x="1040" y="520"/>
                    </a:lnTo>
                    <a:close/>
                    <a:moveTo>
                      <a:pt x="1033" y="520"/>
                    </a:moveTo>
                    <a:lnTo>
                      <a:pt x="1033" y="547"/>
                    </a:lnTo>
                    <a:lnTo>
                      <a:pt x="1031" y="572"/>
                    </a:lnTo>
                    <a:lnTo>
                      <a:pt x="1027" y="599"/>
                    </a:lnTo>
                    <a:lnTo>
                      <a:pt x="1023" y="624"/>
                    </a:lnTo>
                    <a:lnTo>
                      <a:pt x="1017" y="649"/>
                    </a:lnTo>
                    <a:lnTo>
                      <a:pt x="1010" y="672"/>
                    </a:lnTo>
                    <a:lnTo>
                      <a:pt x="1002" y="697"/>
                    </a:lnTo>
                    <a:lnTo>
                      <a:pt x="992" y="720"/>
                    </a:lnTo>
                    <a:lnTo>
                      <a:pt x="983" y="743"/>
                    </a:lnTo>
                    <a:lnTo>
                      <a:pt x="971" y="764"/>
                    </a:lnTo>
                    <a:lnTo>
                      <a:pt x="958" y="785"/>
                    </a:lnTo>
                    <a:lnTo>
                      <a:pt x="944" y="806"/>
                    </a:lnTo>
                    <a:lnTo>
                      <a:pt x="931" y="827"/>
                    </a:lnTo>
                    <a:lnTo>
                      <a:pt x="916" y="846"/>
                    </a:lnTo>
                    <a:lnTo>
                      <a:pt x="900" y="865"/>
                    </a:lnTo>
                    <a:lnTo>
                      <a:pt x="883" y="883"/>
                    </a:lnTo>
                    <a:lnTo>
                      <a:pt x="864" y="900"/>
                    </a:lnTo>
                    <a:lnTo>
                      <a:pt x="847" y="915"/>
                    </a:lnTo>
                    <a:lnTo>
                      <a:pt x="827" y="931"/>
                    </a:lnTo>
                    <a:lnTo>
                      <a:pt x="806" y="946"/>
                    </a:lnTo>
                    <a:lnTo>
                      <a:pt x="785" y="959"/>
                    </a:lnTo>
                    <a:lnTo>
                      <a:pt x="764" y="971"/>
                    </a:lnTo>
                    <a:lnTo>
                      <a:pt x="743" y="982"/>
                    </a:lnTo>
                    <a:lnTo>
                      <a:pt x="720" y="992"/>
                    </a:lnTo>
                    <a:lnTo>
                      <a:pt x="697" y="1002"/>
                    </a:lnTo>
                    <a:lnTo>
                      <a:pt x="672" y="1009"/>
                    </a:lnTo>
                    <a:lnTo>
                      <a:pt x="649" y="1017"/>
                    </a:lnTo>
                    <a:lnTo>
                      <a:pt x="624" y="1023"/>
                    </a:lnTo>
                    <a:lnTo>
                      <a:pt x="597" y="1027"/>
                    </a:lnTo>
                    <a:lnTo>
                      <a:pt x="572" y="1030"/>
                    </a:lnTo>
                    <a:lnTo>
                      <a:pt x="547" y="1032"/>
                    </a:lnTo>
                    <a:lnTo>
                      <a:pt x="520" y="1032"/>
                    </a:lnTo>
                    <a:lnTo>
                      <a:pt x="493" y="1032"/>
                    </a:lnTo>
                    <a:lnTo>
                      <a:pt x="466" y="1030"/>
                    </a:lnTo>
                    <a:lnTo>
                      <a:pt x="441" y="1027"/>
                    </a:lnTo>
                    <a:lnTo>
                      <a:pt x="417" y="1023"/>
                    </a:lnTo>
                    <a:lnTo>
                      <a:pt x="392" y="1017"/>
                    </a:lnTo>
                    <a:lnTo>
                      <a:pt x="367" y="1009"/>
                    </a:lnTo>
                    <a:lnTo>
                      <a:pt x="344" y="1002"/>
                    </a:lnTo>
                    <a:lnTo>
                      <a:pt x="321" y="992"/>
                    </a:lnTo>
                    <a:lnTo>
                      <a:pt x="297" y="982"/>
                    </a:lnTo>
                    <a:lnTo>
                      <a:pt x="274" y="971"/>
                    </a:lnTo>
                    <a:lnTo>
                      <a:pt x="253" y="959"/>
                    </a:lnTo>
                    <a:lnTo>
                      <a:pt x="232" y="946"/>
                    </a:lnTo>
                    <a:lnTo>
                      <a:pt x="213" y="931"/>
                    </a:lnTo>
                    <a:lnTo>
                      <a:pt x="194" y="915"/>
                    </a:lnTo>
                    <a:lnTo>
                      <a:pt x="175" y="900"/>
                    </a:lnTo>
                    <a:lnTo>
                      <a:pt x="157" y="883"/>
                    </a:lnTo>
                    <a:lnTo>
                      <a:pt x="140" y="865"/>
                    </a:lnTo>
                    <a:lnTo>
                      <a:pt x="125" y="846"/>
                    </a:lnTo>
                    <a:lnTo>
                      <a:pt x="109" y="827"/>
                    </a:lnTo>
                    <a:lnTo>
                      <a:pt x="94" y="806"/>
                    </a:lnTo>
                    <a:lnTo>
                      <a:pt x="81" y="785"/>
                    </a:lnTo>
                    <a:lnTo>
                      <a:pt x="69" y="764"/>
                    </a:lnTo>
                    <a:lnTo>
                      <a:pt x="58" y="743"/>
                    </a:lnTo>
                    <a:lnTo>
                      <a:pt x="48" y="720"/>
                    </a:lnTo>
                    <a:lnTo>
                      <a:pt x="38" y="697"/>
                    </a:lnTo>
                    <a:lnTo>
                      <a:pt x="31" y="672"/>
                    </a:lnTo>
                    <a:lnTo>
                      <a:pt x="23" y="649"/>
                    </a:lnTo>
                    <a:lnTo>
                      <a:pt x="17" y="624"/>
                    </a:lnTo>
                    <a:lnTo>
                      <a:pt x="13" y="599"/>
                    </a:lnTo>
                    <a:lnTo>
                      <a:pt x="10" y="572"/>
                    </a:lnTo>
                    <a:lnTo>
                      <a:pt x="8" y="547"/>
                    </a:lnTo>
                    <a:lnTo>
                      <a:pt x="8" y="520"/>
                    </a:lnTo>
                    <a:lnTo>
                      <a:pt x="8" y="493"/>
                    </a:lnTo>
                    <a:lnTo>
                      <a:pt x="10" y="466"/>
                    </a:lnTo>
                    <a:lnTo>
                      <a:pt x="13" y="441"/>
                    </a:lnTo>
                    <a:lnTo>
                      <a:pt x="17" y="416"/>
                    </a:lnTo>
                    <a:lnTo>
                      <a:pt x="23" y="391"/>
                    </a:lnTo>
                    <a:lnTo>
                      <a:pt x="31" y="367"/>
                    </a:lnTo>
                    <a:lnTo>
                      <a:pt x="38" y="344"/>
                    </a:lnTo>
                    <a:lnTo>
                      <a:pt x="48" y="320"/>
                    </a:lnTo>
                    <a:lnTo>
                      <a:pt x="58" y="297"/>
                    </a:lnTo>
                    <a:lnTo>
                      <a:pt x="69" y="274"/>
                    </a:lnTo>
                    <a:lnTo>
                      <a:pt x="81" y="253"/>
                    </a:lnTo>
                    <a:lnTo>
                      <a:pt x="94" y="232"/>
                    </a:lnTo>
                    <a:lnTo>
                      <a:pt x="109" y="213"/>
                    </a:lnTo>
                    <a:lnTo>
                      <a:pt x="125" y="194"/>
                    </a:lnTo>
                    <a:lnTo>
                      <a:pt x="140" y="175"/>
                    </a:lnTo>
                    <a:lnTo>
                      <a:pt x="157" y="157"/>
                    </a:lnTo>
                    <a:lnTo>
                      <a:pt x="175" y="140"/>
                    </a:lnTo>
                    <a:lnTo>
                      <a:pt x="194" y="123"/>
                    </a:lnTo>
                    <a:lnTo>
                      <a:pt x="213" y="109"/>
                    </a:lnTo>
                    <a:lnTo>
                      <a:pt x="232" y="94"/>
                    </a:lnTo>
                    <a:lnTo>
                      <a:pt x="253" y="81"/>
                    </a:lnTo>
                    <a:lnTo>
                      <a:pt x="274" y="69"/>
                    </a:lnTo>
                    <a:lnTo>
                      <a:pt x="297" y="58"/>
                    </a:lnTo>
                    <a:lnTo>
                      <a:pt x="321" y="46"/>
                    </a:lnTo>
                    <a:lnTo>
                      <a:pt x="344" y="38"/>
                    </a:lnTo>
                    <a:lnTo>
                      <a:pt x="367" y="29"/>
                    </a:lnTo>
                    <a:lnTo>
                      <a:pt x="392" y="23"/>
                    </a:lnTo>
                    <a:lnTo>
                      <a:pt x="417" y="17"/>
                    </a:lnTo>
                    <a:lnTo>
                      <a:pt x="441" y="13"/>
                    </a:lnTo>
                    <a:lnTo>
                      <a:pt x="466" y="10"/>
                    </a:lnTo>
                    <a:lnTo>
                      <a:pt x="493" y="8"/>
                    </a:lnTo>
                    <a:lnTo>
                      <a:pt x="520" y="6"/>
                    </a:lnTo>
                    <a:lnTo>
                      <a:pt x="547" y="8"/>
                    </a:lnTo>
                    <a:lnTo>
                      <a:pt x="572" y="10"/>
                    </a:lnTo>
                    <a:lnTo>
                      <a:pt x="597" y="13"/>
                    </a:lnTo>
                    <a:lnTo>
                      <a:pt x="624" y="17"/>
                    </a:lnTo>
                    <a:lnTo>
                      <a:pt x="649" y="23"/>
                    </a:lnTo>
                    <a:lnTo>
                      <a:pt x="672" y="29"/>
                    </a:lnTo>
                    <a:lnTo>
                      <a:pt x="697" y="38"/>
                    </a:lnTo>
                    <a:lnTo>
                      <a:pt x="720" y="46"/>
                    </a:lnTo>
                    <a:lnTo>
                      <a:pt x="743" y="58"/>
                    </a:lnTo>
                    <a:lnTo>
                      <a:pt x="764" y="69"/>
                    </a:lnTo>
                    <a:lnTo>
                      <a:pt x="785" y="81"/>
                    </a:lnTo>
                    <a:lnTo>
                      <a:pt x="806" y="94"/>
                    </a:lnTo>
                    <a:lnTo>
                      <a:pt x="827" y="109"/>
                    </a:lnTo>
                    <a:lnTo>
                      <a:pt x="847" y="123"/>
                    </a:lnTo>
                    <a:lnTo>
                      <a:pt x="864" y="140"/>
                    </a:lnTo>
                    <a:lnTo>
                      <a:pt x="883" y="157"/>
                    </a:lnTo>
                    <a:lnTo>
                      <a:pt x="900" y="175"/>
                    </a:lnTo>
                    <a:lnTo>
                      <a:pt x="916" y="194"/>
                    </a:lnTo>
                    <a:lnTo>
                      <a:pt x="931" y="213"/>
                    </a:lnTo>
                    <a:lnTo>
                      <a:pt x="944" y="232"/>
                    </a:lnTo>
                    <a:lnTo>
                      <a:pt x="958" y="253"/>
                    </a:lnTo>
                    <a:lnTo>
                      <a:pt x="971" y="274"/>
                    </a:lnTo>
                    <a:lnTo>
                      <a:pt x="983" y="297"/>
                    </a:lnTo>
                    <a:lnTo>
                      <a:pt x="992" y="320"/>
                    </a:lnTo>
                    <a:lnTo>
                      <a:pt x="1002" y="344"/>
                    </a:lnTo>
                    <a:lnTo>
                      <a:pt x="1010" y="367"/>
                    </a:lnTo>
                    <a:lnTo>
                      <a:pt x="1017" y="391"/>
                    </a:lnTo>
                    <a:lnTo>
                      <a:pt x="1023" y="416"/>
                    </a:lnTo>
                    <a:lnTo>
                      <a:pt x="1027" y="441"/>
                    </a:lnTo>
                    <a:lnTo>
                      <a:pt x="1031" y="466"/>
                    </a:lnTo>
                    <a:lnTo>
                      <a:pt x="1033" y="493"/>
                    </a:lnTo>
                    <a:lnTo>
                      <a:pt x="1033" y="52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8" name="Freeform 1326">
                <a:extLst>
                  <a:ext uri="{FF2B5EF4-FFF2-40B4-BE49-F238E27FC236}">
                    <a16:creationId xmlns:a16="http://schemas.microsoft.com/office/drawing/2014/main" id="{D26804D3-165B-4191-85FA-6BE95127FC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0" y="1871"/>
                <a:ext cx="1033" cy="1034"/>
              </a:xfrm>
              <a:custGeom>
                <a:avLst/>
                <a:gdLst>
                  <a:gd name="T0" fmla="*/ 1021 w 1033"/>
                  <a:gd name="T1" fmla="*/ 414 h 1034"/>
                  <a:gd name="T2" fmla="*/ 981 w 1033"/>
                  <a:gd name="T3" fmla="*/ 294 h 1034"/>
                  <a:gd name="T4" fmla="*/ 914 w 1033"/>
                  <a:gd name="T5" fmla="*/ 190 h 1034"/>
                  <a:gd name="T6" fmla="*/ 825 w 1033"/>
                  <a:gd name="T7" fmla="*/ 104 h 1034"/>
                  <a:gd name="T8" fmla="*/ 718 w 1033"/>
                  <a:gd name="T9" fmla="*/ 42 h 1034"/>
                  <a:gd name="T10" fmla="*/ 595 w 1033"/>
                  <a:gd name="T11" fmla="*/ 8 h 1034"/>
                  <a:gd name="T12" fmla="*/ 462 w 1033"/>
                  <a:gd name="T13" fmla="*/ 4 h 1034"/>
                  <a:gd name="T14" fmla="*/ 338 w 1033"/>
                  <a:gd name="T15" fmla="*/ 33 h 1034"/>
                  <a:gd name="T16" fmla="*/ 226 w 1033"/>
                  <a:gd name="T17" fmla="*/ 88 h 1034"/>
                  <a:gd name="T18" fmla="*/ 134 w 1033"/>
                  <a:gd name="T19" fmla="*/ 171 h 1034"/>
                  <a:gd name="T20" fmla="*/ 61 w 1033"/>
                  <a:gd name="T21" fmla="*/ 271 h 1034"/>
                  <a:gd name="T22" fmla="*/ 15 w 1033"/>
                  <a:gd name="T23" fmla="*/ 389 h 1034"/>
                  <a:gd name="T24" fmla="*/ 0 w 1033"/>
                  <a:gd name="T25" fmla="*/ 518 h 1034"/>
                  <a:gd name="T26" fmla="*/ 15 w 1033"/>
                  <a:gd name="T27" fmla="*/ 647 h 1034"/>
                  <a:gd name="T28" fmla="*/ 61 w 1033"/>
                  <a:gd name="T29" fmla="*/ 764 h 1034"/>
                  <a:gd name="T30" fmla="*/ 134 w 1033"/>
                  <a:gd name="T31" fmla="*/ 865 h 1034"/>
                  <a:gd name="T32" fmla="*/ 226 w 1033"/>
                  <a:gd name="T33" fmla="*/ 946 h 1034"/>
                  <a:gd name="T34" fmla="*/ 338 w 1033"/>
                  <a:gd name="T35" fmla="*/ 1003 h 1034"/>
                  <a:gd name="T36" fmla="*/ 462 w 1033"/>
                  <a:gd name="T37" fmla="*/ 1032 h 1034"/>
                  <a:gd name="T38" fmla="*/ 595 w 1033"/>
                  <a:gd name="T39" fmla="*/ 1028 h 1034"/>
                  <a:gd name="T40" fmla="*/ 718 w 1033"/>
                  <a:gd name="T41" fmla="*/ 994 h 1034"/>
                  <a:gd name="T42" fmla="*/ 825 w 1033"/>
                  <a:gd name="T43" fmla="*/ 932 h 1034"/>
                  <a:gd name="T44" fmla="*/ 914 w 1033"/>
                  <a:gd name="T45" fmla="*/ 846 h 1034"/>
                  <a:gd name="T46" fmla="*/ 981 w 1033"/>
                  <a:gd name="T47" fmla="*/ 743 h 1034"/>
                  <a:gd name="T48" fmla="*/ 1021 w 1033"/>
                  <a:gd name="T49" fmla="*/ 622 h 1034"/>
                  <a:gd name="T50" fmla="*/ 1025 w 1033"/>
                  <a:gd name="T51" fmla="*/ 518 h 1034"/>
                  <a:gd name="T52" fmla="*/ 1010 w 1033"/>
                  <a:gd name="T53" fmla="*/ 645 h 1034"/>
                  <a:gd name="T54" fmla="*/ 963 w 1033"/>
                  <a:gd name="T55" fmla="*/ 760 h 1034"/>
                  <a:gd name="T56" fmla="*/ 892 w 1033"/>
                  <a:gd name="T57" fmla="*/ 860 h 1034"/>
                  <a:gd name="T58" fmla="*/ 800 w 1033"/>
                  <a:gd name="T59" fmla="*/ 940 h 1034"/>
                  <a:gd name="T60" fmla="*/ 691 w 1033"/>
                  <a:gd name="T61" fmla="*/ 996 h 1034"/>
                  <a:gd name="T62" fmla="*/ 568 w 1033"/>
                  <a:gd name="T63" fmla="*/ 1025 h 1034"/>
                  <a:gd name="T64" fmla="*/ 437 w 1033"/>
                  <a:gd name="T65" fmla="*/ 1021 h 1034"/>
                  <a:gd name="T66" fmla="*/ 318 w 1033"/>
                  <a:gd name="T67" fmla="*/ 986 h 1034"/>
                  <a:gd name="T68" fmla="*/ 211 w 1033"/>
                  <a:gd name="T69" fmla="*/ 927 h 1034"/>
                  <a:gd name="T70" fmla="*/ 123 w 1033"/>
                  <a:gd name="T71" fmla="*/ 842 h 1034"/>
                  <a:gd name="T72" fmla="*/ 57 w 1033"/>
                  <a:gd name="T73" fmla="*/ 739 h 1034"/>
                  <a:gd name="T74" fmla="*/ 17 w 1033"/>
                  <a:gd name="T75" fmla="*/ 620 h 1034"/>
                  <a:gd name="T76" fmla="*/ 7 w 1033"/>
                  <a:gd name="T77" fmla="*/ 491 h 1034"/>
                  <a:gd name="T78" fmla="*/ 29 w 1033"/>
                  <a:gd name="T79" fmla="*/ 366 h 1034"/>
                  <a:gd name="T80" fmla="*/ 80 w 1033"/>
                  <a:gd name="T81" fmla="*/ 253 h 1034"/>
                  <a:gd name="T82" fmla="*/ 155 w 1033"/>
                  <a:gd name="T83" fmla="*/ 157 h 1034"/>
                  <a:gd name="T84" fmla="*/ 251 w 1033"/>
                  <a:gd name="T85" fmla="*/ 82 h 1034"/>
                  <a:gd name="T86" fmla="*/ 365 w 1033"/>
                  <a:gd name="T87" fmla="*/ 31 h 1034"/>
                  <a:gd name="T88" fmla="*/ 489 w 1033"/>
                  <a:gd name="T89" fmla="*/ 10 h 1034"/>
                  <a:gd name="T90" fmla="*/ 618 w 1033"/>
                  <a:gd name="T91" fmla="*/ 19 h 1034"/>
                  <a:gd name="T92" fmla="*/ 737 w 1033"/>
                  <a:gd name="T93" fmla="*/ 59 h 1034"/>
                  <a:gd name="T94" fmla="*/ 841 w 1033"/>
                  <a:gd name="T95" fmla="*/ 125 h 1034"/>
                  <a:gd name="T96" fmla="*/ 923 w 1033"/>
                  <a:gd name="T97" fmla="*/ 213 h 1034"/>
                  <a:gd name="T98" fmla="*/ 985 w 1033"/>
                  <a:gd name="T99" fmla="*/ 320 h 1034"/>
                  <a:gd name="T100" fmla="*/ 1019 w 1033"/>
                  <a:gd name="T101" fmla="*/ 439 h 10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33"/>
                  <a:gd name="T154" fmla="*/ 0 h 1034"/>
                  <a:gd name="T155" fmla="*/ 1033 w 1033"/>
                  <a:gd name="T156" fmla="*/ 1034 h 103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33" h="1034">
                    <a:moveTo>
                      <a:pt x="1033" y="518"/>
                    </a:moveTo>
                    <a:lnTo>
                      <a:pt x="1033" y="491"/>
                    </a:lnTo>
                    <a:lnTo>
                      <a:pt x="1031" y="464"/>
                    </a:lnTo>
                    <a:lnTo>
                      <a:pt x="1027" y="439"/>
                    </a:lnTo>
                    <a:lnTo>
                      <a:pt x="1021" y="414"/>
                    </a:lnTo>
                    <a:lnTo>
                      <a:pt x="1015" y="389"/>
                    </a:lnTo>
                    <a:lnTo>
                      <a:pt x="1010" y="365"/>
                    </a:lnTo>
                    <a:lnTo>
                      <a:pt x="1002" y="340"/>
                    </a:lnTo>
                    <a:lnTo>
                      <a:pt x="992" y="317"/>
                    </a:lnTo>
                    <a:lnTo>
                      <a:pt x="981" y="294"/>
                    </a:lnTo>
                    <a:lnTo>
                      <a:pt x="969" y="271"/>
                    </a:lnTo>
                    <a:lnTo>
                      <a:pt x="958" y="249"/>
                    </a:lnTo>
                    <a:lnTo>
                      <a:pt x="944" y="228"/>
                    </a:lnTo>
                    <a:lnTo>
                      <a:pt x="929" y="209"/>
                    </a:lnTo>
                    <a:lnTo>
                      <a:pt x="914" y="190"/>
                    </a:lnTo>
                    <a:lnTo>
                      <a:pt x="898" y="171"/>
                    </a:lnTo>
                    <a:lnTo>
                      <a:pt x="881" y="152"/>
                    </a:lnTo>
                    <a:lnTo>
                      <a:pt x="864" y="134"/>
                    </a:lnTo>
                    <a:lnTo>
                      <a:pt x="844" y="119"/>
                    </a:lnTo>
                    <a:lnTo>
                      <a:pt x="825" y="104"/>
                    </a:lnTo>
                    <a:lnTo>
                      <a:pt x="804" y="88"/>
                    </a:lnTo>
                    <a:lnTo>
                      <a:pt x="783" y="75"/>
                    </a:lnTo>
                    <a:lnTo>
                      <a:pt x="762" y="63"/>
                    </a:lnTo>
                    <a:lnTo>
                      <a:pt x="739" y="52"/>
                    </a:lnTo>
                    <a:lnTo>
                      <a:pt x="718" y="42"/>
                    </a:lnTo>
                    <a:lnTo>
                      <a:pt x="693" y="33"/>
                    </a:lnTo>
                    <a:lnTo>
                      <a:pt x="670" y="25"/>
                    </a:lnTo>
                    <a:lnTo>
                      <a:pt x="645" y="17"/>
                    </a:lnTo>
                    <a:lnTo>
                      <a:pt x="620" y="11"/>
                    </a:lnTo>
                    <a:lnTo>
                      <a:pt x="595" y="8"/>
                    </a:lnTo>
                    <a:lnTo>
                      <a:pt x="568" y="4"/>
                    </a:lnTo>
                    <a:lnTo>
                      <a:pt x="543" y="2"/>
                    </a:lnTo>
                    <a:lnTo>
                      <a:pt x="516" y="0"/>
                    </a:lnTo>
                    <a:lnTo>
                      <a:pt x="489" y="2"/>
                    </a:lnTo>
                    <a:lnTo>
                      <a:pt x="462" y="4"/>
                    </a:lnTo>
                    <a:lnTo>
                      <a:pt x="437" y="8"/>
                    </a:lnTo>
                    <a:lnTo>
                      <a:pt x="413" y="11"/>
                    </a:lnTo>
                    <a:lnTo>
                      <a:pt x="388" y="17"/>
                    </a:lnTo>
                    <a:lnTo>
                      <a:pt x="363" y="25"/>
                    </a:lnTo>
                    <a:lnTo>
                      <a:pt x="338" y="33"/>
                    </a:lnTo>
                    <a:lnTo>
                      <a:pt x="315" y="42"/>
                    </a:lnTo>
                    <a:lnTo>
                      <a:pt x="292" y="52"/>
                    </a:lnTo>
                    <a:lnTo>
                      <a:pt x="269" y="63"/>
                    </a:lnTo>
                    <a:lnTo>
                      <a:pt x="247" y="75"/>
                    </a:lnTo>
                    <a:lnTo>
                      <a:pt x="226" y="88"/>
                    </a:lnTo>
                    <a:lnTo>
                      <a:pt x="207" y="104"/>
                    </a:lnTo>
                    <a:lnTo>
                      <a:pt x="188" y="119"/>
                    </a:lnTo>
                    <a:lnTo>
                      <a:pt x="169" y="134"/>
                    </a:lnTo>
                    <a:lnTo>
                      <a:pt x="150" y="152"/>
                    </a:lnTo>
                    <a:lnTo>
                      <a:pt x="134" y="171"/>
                    </a:lnTo>
                    <a:lnTo>
                      <a:pt x="117" y="190"/>
                    </a:lnTo>
                    <a:lnTo>
                      <a:pt x="102" y="209"/>
                    </a:lnTo>
                    <a:lnTo>
                      <a:pt x="88" y="228"/>
                    </a:lnTo>
                    <a:lnTo>
                      <a:pt x="75" y="249"/>
                    </a:lnTo>
                    <a:lnTo>
                      <a:pt x="61" y="271"/>
                    </a:lnTo>
                    <a:lnTo>
                      <a:pt x="50" y="294"/>
                    </a:lnTo>
                    <a:lnTo>
                      <a:pt x="40" y="317"/>
                    </a:lnTo>
                    <a:lnTo>
                      <a:pt x="30" y="340"/>
                    </a:lnTo>
                    <a:lnTo>
                      <a:pt x="23" y="365"/>
                    </a:lnTo>
                    <a:lnTo>
                      <a:pt x="15" y="389"/>
                    </a:lnTo>
                    <a:lnTo>
                      <a:pt x="9" y="414"/>
                    </a:lnTo>
                    <a:lnTo>
                      <a:pt x="6" y="439"/>
                    </a:lnTo>
                    <a:lnTo>
                      <a:pt x="2" y="464"/>
                    </a:lnTo>
                    <a:lnTo>
                      <a:pt x="0" y="491"/>
                    </a:lnTo>
                    <a:lnTo>
                      <a:pt x="0" y="518"/>
                    </a:lnTo>
                    <a:lnTo>
                      <a:pt x="0" y="545"/>
                    </a:lnTo>
                    <a:lnTo>
                      <a:pt x="2" y="570"/>
                    </a:lnTo>
                    <a:lnTo>
                      <a:pt x="6" y="597"/>
                    </a:lnTo>
                    <a:lnTo>
                      <a:pt x="9" y="622"/>
                    </a:lnTo>
                    <a:lnTo>
                      <a:pt x="15" y="647"/>
                    </a:lnTo>
                    <a:lnTo>
                      <a:pt x="23" y="672"/>
                    </a:lnTo>
                    <a:lnTo>
                      <a:pt x="30" y="695"/>
                    </a:lnTo>
                    <a:lnTo>
                      <a:pt x="40" y="720"/>
                    </a:lnTo>
                    <a:lnTo>
                      <a:pt x="50" y="743"/>
                    </a:lnTo>
                    <a:lnTo>
                      <a:pt x="61" y="764"/>
                    </a:lnTo>
                    <a:lnTo>
                      <a:pt x="75" y="787"/>
                    </a:lnTo>
                    <a:lnTo>
                      <a:pt x="88" y="806"/>
                    </a:lnTo>
                    <a:lnTo>
                      <a:pt x="102" y="827"/>
                    </a:lnTo>
                    <a:lnTo>
                      <a:pt x="117" y="846"/>
                    </a:lnTo>
                    <a:lnTo>
                      <a:pt x="134" y="865"/>
                    </a:lnTo>
                    <a:lnTo>
                      <a:pt x="150" y="883"/>
                    </a:lnTo>
                    <a:lnTo>
                      <a:pt x="169" y="900"/>
                    </a:lnTo>
                    <a:lnTo>
                      <a:pt x="188" y="917"/>
                    </a:lnTo>
                    <a:lnTo>
                      <a:pt x="207" y="932"/>
                    </a:lnTo>
                    <a:lnTo>
                      <a:pt x="226" y="946"/>
                    </a:lnTo>
                    <a:lnTo>
                      <a:pt x="247" y="959"/>
                    </a:lnTo>
                    <a:lnTo>
                      <a:pt x="269" y="973"/>
                    </a:lnTo>
                    <a:lnTo>
                      <a:pt x="292" y="984"/>
                    </a:lnTo>
                    <a:lnTo>
                      <a:pt x="315" y="994"/>
                    </a:lnTo>
                    <a:lnTo>
                      <a:pt x="338" y="1003"/>
                    </a:lnTo>
                    <a:lnTo>
                      <a:pt x="363" y="1011"/>
                    </a:lnTo>
                    <a:lnTo>
                      <a:pt x="388" y="1019"/>
                    </a:lnTo>
                    <a:lnTo>
                      <a:pt x="413" y="1025"/>
                    </a:lnTo>
                    <a:lnTo>
                      <a:pt x="437" y="1028"/>
                    </a:lnTo>
                    <a:lnTo>
                      <a:pt x="462" y="1032"/>
                    </a:lnTo>
                    <a:lnTo>
                      <a:pt x="489" y="1034"/>
                    </a:lnTo>
                    <a:lnTo>
                      <a:pt x="516" y="1034"/>
                    </a:lnTo>
                    <a:lnTo>
                      <a:pt x="543" y="1034"/>
                    </a:lnTo>
                    <a:lnTo>
                      <a:pt x="568" y="1032"/>
                    </a:lnTo>
                    <a:lnTo>
                      <a:pt x="595" y="1028"/>
                    </a:lnTo>
                    <a:lnTo>
                      <a:pt x="620" y="1025"/>
                    </a:lnTo>
                    <a:lnTo>
                      <a:pt x="645" y="1019"/>
                    </a:lnTo>
                    <a:lnTo>
                      <a:pt x="670" y="1011"/>
                    </a:lnTo>
                    <a:lnTo>
                      <a:pt x="693" y="1003"/>
                    </a:lnTo>
                    <a:lnTo>
                      <a:pt x="718" y="994"/>
                    </a:lnTo>
                    <a:lnTo>
                      <a:pt x="739" y="984"/>
                    </a:lnTo>
                    <a:lnTo>
                      <a:pt x="762" y="973"/>
                    </a:lnTo>
                    <a:lnTo>
                      <a:pt x="783" y="959"/>
                    </a:lnTo>
                    <a:lnTo>
                      <a:pt x="804" y="946"/>
                    </a:lnTo>
                    <a:lnTo>
                      <a:pt x="825" y="932"/>
                    </a:lnTo>
                    <a:lnTo>
                      <a:pt x="844" y="917"/>
                    </a:lnTo>
                    <a:lnTo>
                      <a:pt x="864" y="900"/>
                    </a:lnTo>
                    <a:lnTo>
                      <a:pt x="881" y="883"/>
                    </a:lnTo>
                    <a:lnTo>
                      <a:pt x="898" y="865"/>
                    </a:lnTo>
                    <a:lnTo>
                      <a:pt x="914" y="846"/>
                    </a:lnTo>
                    <a:lnTo>
                      <a:pt x="929" y="827"/>
                    </a:lnTo>
                    <a:lnTo>
                      <a:pt x="944" y="806"/>
                    </a:lnTo>
                    <a:lnTo>
                      <a:pt x="958" y="787"/>
                    </a:lnTo>
                    <a:lnTo>
                      <a:pt x="969" y="764"/>
                    </a:lnTo>
                    <a:lnTo>
                      <a:pt x="981" y="743"/>
                    </a:lnTo>
                    <a:lnTo>
                      <a:pt x="992" y="720"/>
                    </a:lnTo>
                    <a:lnTo>
                      <a:pt x="1002" y="695"/>
                    </a:lnTo>
                    <a:lnTo>
                      <a:pt x="1010" y="672"/>
                    </a:lnTo>
                    <a:lnTo>
                      <a:pt x="1015" y="647"/>
                    </a:lnTo>
                    <a:lnTo>
                      <a:pt x="1021" y="622"/>
                    </a:lnTo>
                    <a:lnTo>
                      <a:pt x="1027" y="597"/>
                    </a:lnTo>
                    <a:lnTo>
                      <a:pt x="1031" y="570"/>
                    </a:lnTo>
                    <a:lnTo>
                      <a:pt x="1033" y="545"/>
                    </a:lnTo>
                    <a:lnTo>
                      <a:pt x="1033" y="518"/>
                    </a:lnTo>
                    <a:close/>
                    <a:moveTo>
                      <a:pt x="1025" y="518"/>
                    </a:moveTo>
                    <a:lnTo>
                      <a:pt x="1025" y="543"/>
                    </a:lnTo>
                    <a:lnTo>
                      <a:pt x="1023" y="570"/>
                    </a:lnTo>
                    <a:lnTo>
                      <a:pt x="1019" y="595"/>
                    </a:lnTo>
                    <a:lnTo>
                      <a:pt x="1015" y="620"/>
                    </a:lnTo>
                    <a:lnTo>
                      <a:pt x="1010" y="645"/>
                    </a:lnTo>
                    <a:lnTo>
                      <a:pt x="1002" y="670"/>
                    </a:lnTo>
                    <a:lnTo>
                      <a:pt x="994" y="693"/>
                    </a:lnTo>
                    <a:lnTo>
                      <a:pt x="985" y="716"/>
                    </a:lnTo>
                    <a:lnTo>
                      <a:pt x="975" y="739"/>
                    </a:lnTo>
                    <a:lnTo>
                      <a:pt x="963" y="760"/>
                    </a:lnTo>
                    <a:lnTo>
                      <a:pt x="952" y="781"/>
                    </a:lnTo>
                    <a:lnTo>
                      <a:pt x="939" y="802"/>
                    </a:lnTo>
                    <a:lnTo>
                      <a:pt x="923" y="823"/>
                    </a:lnTo>
                    <a:lnTo>
                      <a:pt x="908" y="842"/>
                    </a:lnTo>
                    <a:lnTo>
                      <a:pt x="892" y="860"/>
                    </a:lnTo>
                    <a:lnTo>
                      <a:pt x="875" y="879"/>
                    </a:lnTo>
                    <a:lnTo>
                      <a:pt x="858" y="894"/>
                    </a:lnTo>
                    <a:lnTo>
                      <a:pt x="841" y="911"/>
                    </a:lnTo>
                    <a:lnTo>
                      <a:pt x="821" y="927"/>
                    </a:lnTo>
                    <a:lnTo>
                      <a:pt x="800" y="940"/>
                    </a:lnTo>
                    <a:lnTo>
                      <a:pt x="779" y="954"/>
                    </a:lnTo>
                    <a:lnTo>
                      <a:pt x="758" y="965"/>
                    </a:lnTo>
                    <a:lnTo>
                      <a:pt x="737" y="977"/>
                    </a:lnTo>
                    <a:lnTo>
                      <a:pt x="714" y="986"/>
                    </a:lnTo>
                    <a:lnTo>
                      <a:pt x="691" y="996"/>
                    </a:lnTo>
                    <a:lnTo>
                      <a:pt x="668" y="1003"/>
                    </a:lnTo>
                    <a:lnTo>
                      <a:pt x="643" y="1011"/>
                    </a:lnTo>
                    <a:lnTo>
                      <a:pt x="618" y="1017"/>
                    </a:lnTo>
                    <a:lnTo>
                      <a:pt x="593" y="1021"/>
                    </a:lnTo>
                    <a:lnTo>
                      <a:pt x="568" y="1025"/>
                    </a:lnTo>
                    <a:lnTo>
                      <a:pt x="541" y="1027"/>
                    </a:lnTo>
                    <a:lnTo>
                      <a:pt x="516" y="1027"/>
                    </a:lnTo>
                    <a:lnTo>
                      <a:pt x="489" y="1027"/>
                    </a:lnTo>
                    <a:lnTo>
                      <a:pt x="464" y="1025"/>
                    </a:lnTo>
                    <a:lnTo>
                      <a:pt x="437" y="1021"/>
                    </a:lnTo>
                    <a:lnTo>
                      <a:pt x="413" y="1017"/>
                    </a:lnTo>
                    <a:lnTo>
                      <a:pt x="388" y="1011"/>
                    </a:lnTo>
                    <a:lnTo>
                      <a:pt x="365" y="1003"/>
                    </a:lnTo>
                    <a:lnTo>
                      <a:pt x="341" y="996"/>
                    </a:lnTo>
                    <a:lnTo>
                      <a:pt x="318" y="986"/>
                    </a:lnTo>
                    <a:lnTo>
                      <a:pt x="295" y="977"/>
                    </a:lnTo>
                    <a:lnTo>
                      <a:pt x="272" y="965"/>
                    </a:lnTo>
                    <a:lnTo>
                      <a:pt x="251" y="954"/>
                    </a:lnTo>
                    <a:lnTo>
                      <a:pt x="230" y="940"/>
                    </a:lnTo>
                    <a:lnTo>
                      <a:pt x="211" y="927"/>
                    </a:lnTo>
                    <a:lnTo>
                      <a:pt x="192" y="911"/>
                    </a:lnTo>
                    <a:lnTo>
                      <a:pt x="173" y="894"/>
                    </a:lnTo>
                    <a:lnTo>
                      <a:pt x="155" y="879"/>
                    </a:lnTo>
                    <a:lnTo>
                      <a:pt x="138" y="860"/>
                    </a:lnTo>
                    <a:lnTo>
                      <a:pt x="123" y="842"/>
                    </a:lnTo>
                    <a:lnTo>
                      <a:pt x="107" y="823"/>
                    </a:lnTo>
                    <a:lnTo>
                      <a:pt x="94" y="802"/>
                    </a:lnTo>
                    <a:lnTo>
                      <a:pt x="80" y="781"/>
                    </a:lnTo>
                    <a:lnTo>
                      <a:pt x="69" y="760"/>
                    </a:lnTo>
                    <a:lnTo>
                      <a:pt x="57" y="739"/>
                    </a:lnTo>
                    <a:lnTo>
                      <a:pt x="46" y="716"/>
                    </a:lnTo>
                    <a:lnTo>
                      <a:pt x="38" y="693"/>
                    </a:lnTo>
                    <a:lnTo>
                      <a:pt x="29" y="670"/>
                    </a:lnTo>
                    <a:lnTo>
                      <a:pt x="23" y="645"/>
                    </a:lnTo>
                    <a:lnTo>
                      <a:pt x="17" y="620"/>
                    </a:lnTo>
                    <a:lnTo>
                      <a:pt x="13" y="595"/>
                    </a:lnTo>
                    <a:lnTo>
                      <a:pt x="9" y="570"/>
                    </a:lnTo>
                    <a:lnTo>
                      <a:pt x="7" y="543"/>
                    </a:lnTo>
                    <a:lnTo>
                      <a:pt x="6" y="518"/>
                    </a:lnTo>
                    <a:lnTo>
                      <a:pt x="7" y="491"/>
                    </a:lnTo>
                    <a:lnTo>
                      <a:pt x="9" y="466"/>
                    </a:lnTo>
                    <a:lnTo>
                      <a:pt x="13" y="439"/>
                    </a:lnTo>
                    <a:lnTo>
                      <a:pt x="17" y="414"/>
                    </a:lnTo>
                    <a:lnTo>
                      <a:pt x="23" y="389"/>
                    </a:lnTo>
                    <a:lnTo>
                      <a:pt x="29" y="366"/>
                    </a:lnTo>
                    <a:lnTo>
                      <a:pt x="38" y="343"/>
                    </a:lnTo>
                    <a:lnTo>
                      <a:pt x="46" y="320"/>
                    </a:lnTo>
                    <a:lnTo>
                      <a:pt x="57" y="297"/>
                    </a:lnTo>
                    <a:lnTo>
                      <a:pt x="69" y="274"/>
                    </a:lnTo>
                    <a:lnTo>
                      <a:pt x="80" y="253"/>
                    </a:lnTo>
                    <a:lnTo>
                      <a:pt x="94" y="232"/>
                    </a:lnTo>
                    <a:lnTo>
                      <a:pt x="107" y="213"/>
                    </a:lnTo>
                    <a:lnTo>
                      <a:pt x="123" y="194"/>
                    </a:lnTo>
                    <a:lnTo>
                      <a:pt x="138" y="175"/>
                    </a:lnTo>
                    <a:lnTo>
                      <a:pt x="155" y="157"/>
                    </a:lnTo>
                    <a:lnTo>
                      <a:pt x="173" y="140"/>
                    </a:lnTo>
                    <a:lnTo>
                      <a:pt x="192" y="125"/>
                    </a:lnTo>
                    <a:lnTo>
                      <a:pt x="211" y="109"/>
                    </a:lnTo>
                    <a:lnTo>
                      <a:pt x="230" y="96"/>
                    </a:lnTo>
                    <a:lnTo>
                      <a:pt x="251" y="82"/>
                    </a:lnTo>
                    <a:lnTo>
                      <a:pt x="272" y="69"/>
                    </a:lnTo>
                    <a:lnTo>
                      <a:pt x="295" y="59"/>
                    </a:lnTo>
                    <a:lnTo>
                      <a:pt x="318" y="48"/>
                    </a:lnTo>
                    <a:lnTo>
                      <a:pt x="341" y="38"/>
                    </a:lnTo>
                    <a:lnTo>
                      <a:pt x="365" y="31"/>
                    </a:lnTo>
                    <a:lnTo>
                      <a:pt x="388" y="25"/>
                    </a:lnTo>
                    <a:lnTo>
                      <a:pt x="413" y="19"/>
                    </a:lnTo>
                    <a:lnTo>
                      <a:pt x="437" y="13"/>
                    </a:lnTo>
                    <a:lnTo>
                      <a:pt x="464" y="11"/>
                    </a:lnTo>
                    <a:lnTo>
                      <a:pt x="489" y="10"/>
                    </a:lnTo>
                    <a:lnTo>
                      <a:pt x="516" y="8"/>
                    </a:lnTo>
                    <a:lnTo>
                      <a:pt x="541" y="10"/>
                    </a:lnTo>
                    <a:lnTo>
                      <a:pt x="568" y="11"/>
                    </a:lnTo>
                    <a:lnTo>
                      <a:pt x="593" y="13"/>
                    </a:lnTo>
                    <a:lnTo>
                      <a:pt x="618" y="19"/>
                    </a:lnTo>
                    <a:lnTo>
                      <a:pt x="643" y="25"/>
                    </a:lnTo>
                    <a:lnTo>
                      <a:pt x="668" y="31"/>
                    </a:lnTo>
                    <a:lnTo>
                      <a:pt x="691" y="38"/>
                    </a:lnTo>
                    <a:lnTo>
                      <a:pt x="714" y="48"/>
                    </a:lnTo>
                    <a:lnTo>
                      <a:pt x="737" y="59"/>
                    </a:lnTo>
                    <a:lnTo>
                      <a:pt x="758" y="69"/>
                    </a:lnTo>
                    <a:lnTo>
                      <a:pt x="779" y="82"/>
                    </a:lnTo>
                    <a:lnTo>
                      <a:pt x="800" y="96"/>
                    </a:lnTo>
                    <a:lnTo>
                      <a:pt x="821" y="109"/>
                    </a:lnTo>
                    <a:lnTo>
                      <a:pt x="841" y="125"/>
                    </a:lnTo>
                    <a:lnTo>
                      <a:pt x="858" y="140"/>
                    </a:lnTo>
                    <a:lnTo>
                      <a:pt x="875" y="157"/>
                    </a:lnTo>
                    <a:lnTo>
                      <a:pt x="892" y="175"/>
                    </a:lnTo>
                    <a:lnTo>
                      <a:pt x="908" y="194"/>
                    </a:lnTo>
                    <a:lnTo>
                      <a:pt x="923" y="213"/>
                    </a:lnTo>
                    <a:lnTo>
                      <a:pt x="939" y="232"/>
                    </a:lnTo>
                    <a:lnTo>
                      <a:pt x="952" y="253"/>
                    </a:lnTo>
                    <a:lnTo>
                      <a:pt x="963" y="274"/>
                    </a:lnTo>
                    <a:lnTo>
                      <a:pt x="975" y="297"/>
                    </a:lnTo>
                    <a:lnTo>
                      <a:pt x="985" y="320"/>
                    </a:lnTo>
                    <a:lnTo>
                      <a:pt x="994" y="343"/>
                    </a:lnTo>
                    <a:lnTo>
                      <a:pt x="1002" y="366"/>
                    </a:lnTo>
                    <a:lnTo>
                      <a:pt x="1010" y="389"/>
                    </a:lnTo>
                    <a:lnTo>
                      <a:pt x="1015" y="414"/>
                    </a:lnTo>
                    <a:lnTo>
                      <a:pt x="1019" y="439"/>
                    </a:lnTo>
                    <a:lnTo>
                      <a:pt x="1023" y="466"/>
                    </a:lnTo>
                    <a:lnTo>
                      <a:pt x="1025" y="491"/>
                    </a:lnTo>
                    <a:lnTo>
                      <a:pt x="1025" y="518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29" name="Freeform 1327">
                <a:extLst>
                  <a:ext uri="{FF2B5EF4-FFF2-40B4-BE49-F238E27FC236}">
                    <a16:creationId xmlns:a16="http://schemas.microsoft.com/office/drawing/2014/main" id="{8791A2E2-D336-4882-9920-A5B544317D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4" y="1875"/>
                <a:ext cx="1025" cy="1026"/>
              </a:xfrm>
              <a:custGeom>
                <a:avLst/>
                <a:gdLst>
                  <a:gd name="T0" fmla="*/ 1015 w 1025"/>
                  <a:gd name="T1" fmla="*/ 410 h 1026"/>
                  <a:gd name="T2" fmla="*/ 975 w 1025"/>
                  <a:gd name="T3" fmla="*/ 291 h 1026"/>
                  <a:gd name="T4" fmla="*/ 908 w 1025"/>
                  <a:gd name="T5" fmla="*/ 188 h 1026"/>
                  <a:gd name="T6" fmla="*/ 819 w 1025"/>
                  <a:gd name="T7" fmla="*/ 103 h 1026"/>
                  <a:gd name="T8" fmla="*/ 712 w 1025"/>
                  <a:gd name="T9" fmla="*/ 40 h 1026"/>
                  <a:gd name="T10" fmla="*/ 589 w 1025"/>
                  <a:gd name="T11" fmla="*/ 7 h 1026"/>
                  <a:gd name="T12" fmla="*/ 458 w 1025"/>
                  <a:gd name="T13" fmla="*/ 4 h 1026"/>
                  <a:gd name="T14" fmla="*/ 336 w 1025"/>
                  <a:gd name="T15" fmla="*/ 32 h 1026"/>
                  <a:gd name="T16" fmla="*/ 224 w 1025"/>
                  <a:gd name="T17" fmla="*/ 88 h 1026"/>
                  <a:gd name="T18" fmla="*/ 132 w 1025"/>
                  <a:gd name="T19" fmla="*/ 169 h 1026"/>
                  <a:gd name="T20" fmla="*/ 61 w 1025"/>
                  <a:gd name="T21" fmla="*/ 268 h 1026"/>
                  <a:gd name="T22" fmla="*/ 15 w 1025"/>
                  <a:gd name="T23" fmla="*/ 385 h 1026"/>
                  <a:gd name="T24" fmla="*/ 0 w 1025"/>
                  <a:gd name="T25" fmla="*/ 514 h 1026"/>
                  <a:gd name="T26" fmla="*/ 15 w 1025"/>
                  <a:gd name="T27" fmla="*/ 643 h 1026"/>
                  <a:gd name="T28" fmla="*/ 61 w 1025"/>
                  <a:gd name="T29" fmla="*/ 758 h 1026"/>
                  <a:gd name="T30" fmla="*/ 132 w 1025"/>
                  <a:gd name="T31" fmla="*/ 859 h 1026"/>
                  <a:gd name="T32" fmla="*/ 224 w 1025"/>
                  <a:gd name="T33" fmla="*/ 940 h 1026"/>
                  <a:gd name="T34" fmla="*/ 336 w 1025"/>
                  <a:gd name="T35" fmla="*/ 996 h 1026"/>
                  <a:gd name="T36" fmla="*/ 458 w 1025"/>
                  <a:gd name="T37" fmla="*/ 1024 h 1026"/>
                  <a:gd name="T38" fmla="*/ 589 w 1025"/>
                  <a:gd name="T39" fmla="*/ 1021 h 1026"/>
                  <a:gd name="T40" fmla="*/ 712 w 1025"/>
                  <a:gd name="T41" fmla="*/ 986 h 1026"/>
                  <a:gd name="T42" fmla="*/ 819 w 1025"/>
                  <a:gd name="T43" fmla="*/ 925 h 1026"/>
                  <a:gd name="T44" fmla="*/ 908 w 1025"/>
                  <a:gd name="T45" fmla="*/ 840 h 1026"/>
                  <a:gd name="T46" fmla="*/ 975 w 1025"/>
                  <a:gd name="T47" fmla="*/ 737 h 1026"/>
                  <a:gd name="T48" fmla="*/ 1015 w 1025"/>
                  <a:gd name="T49" fmla="*/ 618 h 1026"/>
                  <a:gd name="T50" fmla="*/ 1017 w 1025"/>
                  <a:gd name="T51" fmla="*/ 514 h 1026"/>
                  <a:gd name="T52" fmla="*/ 1002 w 1025"/>
                  <a:gd name="T53" fmla="*/ 641 h 1026"/>
                  <a:gd name="T54" fmla="*/ 956 w 1025"/>
                  <a:gd name="T55" fmla="*/ 754 h 1026"/>
                  <a:gd name="T56" fmla="*/ 887 w 1025"/>
                  <a:gd name="T57" fmla="*/ 854 h 1026"/>
                  <a:gd name="T58" fmla="*/ 794 w 1025"/>
                  <a:gd name="T59" fmla="*/ 932 h 1026"/>
                  <a:gd name="T60" fmla="*/ 685 w 1025"/>
                  <a:gd name="T61" fmla="*/ 988 h 1026"/>
                  <a:gd name="T62" fmla="*/ 564 w 1025"/>
                  <a:gd name="T63" fmla="*/ 1017 h 1026"/>
                  <a:gd name="T64" fmla="*/ 435 w 1025"/>
                  <a:gd name="T65" fmla="*/ 1013 h 1026"/>
                  <a:gd name="T66" fmla="*/ 314 w 1025"/>
                  <a:gd name="T67" fmla="*/ 980 h 1026"/>
                  <a:gd name="T68" fmla="*/ 209 w 1025"/>
                  <a:gd name="T69" fmla="*/ 919 h 1026"/>
                  <a:gd name="T70" fmla="*/ 122 w 1025"/>
                  <a:gd name="T71" fmla="*/ 834 h 1026"/>
                  <a:gd name="T72" fmla="*/ 55 w 1025"/>
                  <a:gd name="T73" fmla="*/ 733 h 1026"/>
                  <a:gd name="T74" fmla="*/ 17 w 1025"/>
                  <a:gd name="T75" fmla="*/ 616 h 1026"/>
                  <a:gd name="T76" fmla="*/ 7 w 1025"/>
                  <a:gd name="T77" fmla="*/ 487 h 1026"/>
                  <a:gd name="T78" fmla="*/ 28 w 1025"/>
                  <a:gd name="T79" fmla="*/ 362 h 1026"/>
                  <a:gd name="T80" fmla="*/ 80 w 1025"/>
                  <a:gd name="T81" fmla="*/ 251 h 1026"/>
                  <a:gd name="T82" fmla="*/ 155 w 1025"/>
                  <a:gd name="T83" fmla="*/ 155 h 1026"/>
                  <a:gd name="T84" fmla="*/ 249 w 1025"/>
                  <a:gd name="T85" fmla="*/ 80 h 1026"/>
                  <a:gd name="T86" fmla="*/ 361 w 1025"/>
                  <a:gd name="T87" fmla="*/ 31 h 1026"/>
                  <a:gd name="T88" fmla="*/ 485 w 1025"/>
                  <a:gd name="T89" fmla="*/ 9 h 1026"/>
                  <a:gd name="T90" fmla="*/ 614 w 1025"/>
                  <a:gd name="T91" fmla="*/ 19 h 1026"/>
                  <a:gd name="T92" fmla="*/ 731 w 1025"/>
                  <a:gd name="T93" fmla="*/ 57 h 1026"/>
                  <a:gd name="T94" fmla="*/ 833 w 1025"/>
                  <a:gd name="T95" fmla="*/ 123 h 1026"/>
                  <a:gd name="T96" fmla="*/ 917 w 1025"/>
                  <a:gd name="T97" fmla="*/ 211 h 1026"/>
                  <a:gd name="T98" fmla="*/ 977 w 1025"/>
                  <a:gd name="T99" fmla="*/ 316 h 1026"/>
                  <a:gd name="T100" fmla="*/ 1011 w 1025"/>
                  <a:gd name="T101" fmla="*/ 437 h 10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25"/>
                  <a:gd name="T154" fmla="*/ 0 h 1026"/>
                  <a:gd name="T155" fmla="*/ 1025 w 1025"/>
                  <a:gd name="T156" fmla="*/ 1026 h 10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25" h="1026">
                    <a:moveTo>
                      <a:pt x="1025" y="514"/>
                    </a:moveTo>
                    <a:lnTo>
                      <a:pt x="1025" y="487"/>
                    </a:lnTo>
                    <a:lnTo>
                      <a:pt x="1023" y="460"/>
                    </a:lnTo>
                    <a:lnTo>
                      <a:pt x="1019" y="435"/>
                    </a:lnTo>
                    <a:lnTo>
                      <a:pt x="1015" y="410"/>
                    </a:lnTo>
                    <a:lnTo>
                      <a:pt x="1009" y="385"/>
                    </a:lnTo>
                    <a:lnTo>
                      <a:pt x="1002" y="361"/>
                    </a:lnTo>
                    <a:lnTo>
                      <a:pt x="994" y="338"/>
                    </a:lnTo>
                    <a:lnTo>
                      <a:pt x="984" y="314"/>
                    </a:lnTo>
                    <a:lnTo>
                      <a:pt x="975" y="291"/>
                    </a:lnTo>
                    <a:lnTo>
                      <a:pt x="963" y="268"/>
                    </a:lnTo>
                    <a:lnTo>
                      <a:pt x="950" y="247"/>
                    </a:lnTo>
                    <a:lnTo>
                      <a:pt x="936" y="226"/>
                    </a:lnTo>
                    <a:lnTo>
                      <a:pt x="923" y="207"/>
                    </a:lnTo>
                    <a:lnTo>
                      <a:pt x="908" y="188"/>
                    </a:lnTo>
                    <a:lnTo>
                      <a:pt x="892" y="169"/>
                    </a:lnTo>
                    <a:lnTo>
                      <a:pt x="875" y="151"/>
                    </a:lnTo>
                    <a:lnTo>
                      <a:pt x="856" y="134"/>
                    </a:lnTo>
                    <a:lnTo>
                      <a:pt x="839" y="117"/>
                    </a:lnTo>
                    <a:lnTo>
                      <a:pt x="819" y="103"/>
                    </a:lnTo>
                    <a:lnTo>
                      <a:pt x="798" y="88"/>
                    </a:lnTo>
                    <a:lnTo>
                      <a:pt x="777" y="75"/>
                    </a:lnTo>
                    <a:lnTo>
                      <a:pt x="756" y="63"/>
                    </a:lnTo>
                    <a:lnTo>
                      <a:pt x="735" y="52"/>
                    </a:lnTo>
                    <a:lnTo>
                      <a:pt x="712" y="40"/>
                    </a:lnTo>
                    <a:lnTo>
                      <a:pt x="689" y="32"/>
                    </a:lnTo>
                    <a:lnTo>
                      <a:pt x="664" y="23"/>
                    </a:lnTo>
                    <a:lnTo>
                      <a:pt x="641" y="17"/>
                    </a:lnTo>
                    <a:lnTo>
                      <a:pt x="616" y="11"/>
                    </a:lnTo>
                    <a:lnTo>
                      <a:pt x="589" y="7"/>
                    </a:lnTo>
                    <a:lnTo>
                      <a:pt x="564" y="4"/>
                    </a:lnTo>
                    <a:lnTo>
                      <a:pt x="539" y="2"/>
                    </a:lnTo>
                    <a:lnTo>
                      <a:pt x="512" y="0"/>
                    </a:lnTo>
                    <a:lnTo>
                      <a:pt x="485" y="2"/>
                    </a:lnTo>
                    <a:lnTo>
                      <a:pt x="458" y="4"/>
                    </a:lnTo>
                    <a:lnTo>
                      <a:pt x="433" y="7"/>
                    </a:lnTo>
                    <a:lnTo>
                      <a:pt x="409" y="11"/>
                    </a:lnTo>
                    <a:lnTo>
                      <a:pt x="384" y="17"/>
                    </a:lnTo>
                    <a:lnTo>
                      <a:pt x="359" y="23"/>
                    </a:lnTo>
                    <a:lnTo>
                      <a:pt x="336" y="32"/>
                    </a:lnTo>
                    <a:lnTo>
                      <a:pt x="313" y="40"/>
                    </a:lnTo>
                    <a:lnTo>
                      <a:pt x="289" y="52"/>
                    </a:lnTo>
                    <a:lnTo>
                      <a:pt x="266" y="63"/>
                    </a:lnTo>
                    <a:lnTo>
                      <a:pt x="245" y="75"/>
                    </a:lnTo>
                    <a:lnTo>
                      <a:pt x="224" y="88"/>
                    </a:lnTo>
                    <a:lnTo>
                      <a:pt x="205" y="103"/>
                    </a:lnTo>
                    <a:lnTo>
                      <a:pt x="186" y="117"/>
                    </a:lnTo>
                    <a:lnTo>
                      <a:pt x="167" y="134"/>
                    </a:lnTo>
                    <a:lnTo>
                      <a:pt x="149" y="151"/>
                    </a:lnTo>
                    <a:lnTo>
                      <a:pt x="132" y="169"/>
                    </a:lnTo>
                    <a:lnTo>
                      <a:pt x="117" y="188"/>
                    </a:lnTo>
                    <a:lnTo>
                      <a:pt x="101" y="207"/>
                    </a:lnTo>
                    <a:lnTo>
                      <a:pt x="86" y="226"/>
                    </a:lnTo>
                    <a:lnTo>
                      <a:pt x="73" y="247"/>
                    </a:lnTo>
                    <a:lnTo>
                      <a:pt x="61" y="268"/>
                    </a:lnTo>
                    <a:lnTo>
                      <a:pt x="50" y="291"/>
                    </a:lnTo>
                    <a:lnTo>
                      <a:pt x="40" y="314"/>
                    </a:lnTo>
                    <a:lnTo>
                      <a:pt x="30" y="338"/>
                    </a:lnTo>
                    <a:lnTo>
                      <a:pt x="23" y="361"/>
                    </a:lnTo>
                    <a:lnTo>
                      <a:pt x="15" y="385"/>
                    </a:lnTo>
                    <a:lnTo>
                      <a:pt x="9" y="410"/>
                    </a:lnTo>
                    <a:lnTo>
                      <a:pt x="5" y="435"/>
                    </a:lnTo>
                    <a:lnTo>
                      <a:pt x="2" y="460"/>
                    </a:lnTo>
                    <a:lnTo>
                      <a:pt x="0" y="487"/>
                    </a:lnTo>
                    <a:lnTo>
                      <a:pt x="0" y="514"/>
                    </a:lnTo>
                    <a:lnTo>
                      <a:pt x="0" y="541"/>
                    </a:lnTo>
                    <a:lnTo>
                      <a:pt x="2" y="566"/>
                    </a:lnTo>
                    <a:lnTo>
                      <a:pt x="5" y="593"/>
                    </a:lnTo>
                    <a:lnTo>
                      <a:pt x="9" y="618"/>
                    </a:lnTo>
                    <a:lnTo>
                      <a:pt x="15" y="643"/>
                    </a:lnTo>
                    <a:lnTo>
                      <a:pt x="23" y="666"/>
                    </a:lnTo>
                    <a:lnTo>
                      <a:pt x="30" y="691"/>
                    </a:lnTo>
                    <a:lnTo>
                      <a:pt x="40" y="714"/>
                    </a:lnTo>
                    <a:lnTo>
                      <a:pt x="50" y="737"/>
                    </a:lnTo>
                    <a:lnTo>
                      <a:pt x="61" y="758"/>
                    </a:lnTo>
                    <a:lnTo>
                      <a:pt x="73" y="779"/>
                    </a:lnTo>
                    <a:lnTo>
                      <a:pt x="86" y="800"/>
                    </a:lnTo>
                    <a:lnTo>
                      <a:pt x="101" y="821"/>
                    </a:lnTo>
                    <a:lnTo>
                      <a:pt x="117" y="840"/>
                    </a:lnTo>
                    <a:lnTo>
                      <a:pt x="132" y="859"/>
                    </a:lnTo>
                    <a:lnTo>
                      <a:pt x="149" y="877"/>
                    </a:lnTo>
                    <a:lnTo>
                      <a:pt x="167" y="894"/>
                    </a:lnTo>
                    <a:lnTo>
                      <a:pt x="186" y="909"/>
                    </a:lnTo>
                    <a:lnTo>
                      <a:pt x="205" y="925"/>
                    </a:lnTo>
                    <a:lnTo>
                      <a:pt x="224" y="940"/>
                    </a:lnTo>
                    <a:lnTo>
                      <a:pt x="245" y="953"/>
                    </a:lnTo>
                    <a:lnTo>
                      <a:pt x="266" y="965"/>
                    </a:lnTo>
                    <a:lnTo>
                      <a:pt x="289" y="976"/>
                    </a:lnTo>
                    <a:lnTo>
                      <a:pt x="313" y="986"/>
                    </a:lnTo>
                    <a:lnTo>
                      <a:pt x="336" y="996"/>
                    </a:lnTo>
                    <a:lnTo>
                      <a:pt x="359" y="1003"/>
                    </a:lnTo>
                    <a:lnTo>
                      <a:pt x="384" y="1011"/>
                    </a:lnTo>
                    <a:lnTo>
                      <a:pt x="409" y="1017"/>
                    </a:lnTo>
                    <a:lnTo>
                      <a:pt x="433" y="1021"/>
                    </a:lnTo>
                    <a:lnTo>
                      <a:pt x="458" y="1024"/>
                    </a:lnTo>
                    <a:lnTo>
                      <a:pt x="485" y="1026"/>
                    </a:lnTo>
                    <a:lnTo>
                      <a:pt x="512" y="1026"/>
                    </a:lnTo>
                    <a:lnTo>
                      <a:pt x="539" y="1026"/>
                    </a:lnTo>
                    <a:lnTo>
                      <a:pt x="564" y="1024"/>
                    </a:lnTo>
                    <a:lnTo>
                      <a:pt x="589" y="1021"/>
                    </a:lnTo>
                    <a:lnTo>
                      <a:pt x="616" y="1017"/>
                    </a:lnTo>
                    <a:lnTo>
                      <a:pt x="641" y="1011"/>
                    </a:lnTo>
                    <a:lnTo>
                      <a:pt x="664" y="1003"/>
                    </a:lnTo>
                    <a:lnTo>
                      <a:pt x="689" y="996"/>
                    </a:lnTo>
                    <a:lnTo>
                      <a:pt x="712" y="986"/>
                    </a:lnTo>
                    <a:lnTo>
                      <a:pt x="735" y="976"/>
                    </a:lnTo>
                    <a:lnTo>
                      <a:pt x="756" y="965"/>
                    </a:lnTo>
                    <a:lnTo>
                      <a:pt x="777" y="953"/>
                    </a:lnTo>
                    <a:lnTo>
                      <a:pt x="798" y="940"/>
                    </a:lnTo>
                    <a:lnTo>
                      <a:pt x="819" y="925"/>
                    </a:lnTo>
                    <a:lnTo>
                      <a:pt x="839" y="909"/>
                    </a:lnTo>
                    <a:lnTo>
                      <a:pt x="856" y="894"/>
                    </a:lnTo>
                    <a:lnTo>
                      <a:pt x="875" y="877"/>
                    </a:lnTo>
                    <a:lnTo>
                      <a:pt x="892" y="859"/>
                    </a:lnTo>
                    <a:lnTo>
                      <a:pt x="908" y="840"/>
                    </a:lnTo>
                    <a:lnTo>
                      <a:pt x="923" y="821"/>
                    </a:lnTo>
                    <a:lnTo>
                      <a:pt x="936" y="800"/>
                    </a:lnTo>
                    <a:lnTo>
                      <a:pt x="950" y="779"/>
                    </a:lnTo>
                    <a:lnTo>
                      <a:pt x="963" y="758"/>
                    </a:lnTo>
                    <a:lnTo>
                      <a:pt x="975" y="737"/>
                    </a:lnTo>
                    <a:lnTo>
                      <a:pt x="984" y="714"/>
                    </a:lnTo>
                    <a:lnTo>
                      <a:pt x="994" y="691"/>
                    </a:lnTo>
                    <a:lnTo>
                      <a:pt x="1002" y="666"/>
                    </a:lnTo>
                    <a:lnTo>
                      <a:pt x="1009" y="643"/>
                    </a:lnTo>
                    <a:lnTo>
                      <a:pt x="1015" y="618"/>
                    </a:lnTo>
                    <a:lnTo>
                      <a:pt x="1019" y="593"/>
                    </a:lnTo>
                    <a:lnTo>
                      <a:pt x="1023" y="566"/>
                    </a:lnTo>
                    <a:lnTo>
                      <a:pt x="1025" y="541"/>
                    </a:lnTo>
                    <a:lnTo>
                      <a:pt x="1025" y="514"/>
                    </a:lnTo>
                    <a:close/>
                    <a:moveTo>
                      <a:pt x="1017" y="514"/>
                    </a:moveTo>
                    <a:lnTo>
                      <a:pt x="1017" y="539"/>
                    </a:lnTo>
                    <a:lnTo>
                      <a:pt x="1015" y="566"/>
                    </a:lnTo>
                    <a:lnTo>
                      <a:pt x="1011" y="591"/>
                    </a:lnTo>
                    <a:lnTo>
                      <a:pt x="1007" y="616"/>
                    </a:lnTo>
                    <a:lnTo>
                      <a:pt x="1002" y="641"/>
                    </a:lnTo>
                    <a:lnTo>
                      <a:pt x="994" y="664"/>
                    </a:lnTo>
                    <a:lnTo>
                      <a:pt x="986" y="687"/>
                    </a:lnTo>
                    <a:lnTo>
                      <a:pt x="977" y="710"/>
                    </a:lnTo>
                    <a:lnTo>
                      <a:pt x="967" y="733"/>
                    </a:lnTo>
                    <a:lnTo>
                      <a:pt x="956" y="754"/>
                    </a:lnTo>
                    <a:lnTo>
                      <a:pt x="944" y="775"/>
                    </a:lnTo>
                    <a:lnTo>
                      <a:pt x="931" y="796"/>
                    </a:lnTo>
                    <a:lnTo>
                      <a:pt x="917" y="817"/>
                    </a:lnTo>
                    <a:lnTo>
                      <a:pt x="902" y="834"/>
                    </a:lnTo>
                    <a:lnTo>
                      <a:pt x="887" y="854"/>
                    </a:lnTo>
                    <a:lnTo>
                      <a:pt x="869" y="871"/>
                    </a:lnTo>
                    <a:lnTo>
                      <a:pt x="852" y="888"/>
                    </a:lnTo>
                    <a:lnTo>
                      <a:pt x="833" y="904"/>
                    </a:lnTo>
                    <a:lnTo>
                      <a:pt x="814" y="919"/>
                    </a:lnTo>
                    <a:lnTo>
                      <a:pt x="794" y="932"/>
                    </a:lnTo>
                    <a:lnTo>
                      <a:pt x="773" y="946"/>
                    </a:lnTo>
                    <a:lnTo>
                      <a:pt x="752" y="959"/>
                    </a:lnTo>
                    <a:lnTo>
                      <a:pt x="731" y="969"/>
                    </a:lnTo>
                    <a:lnTo>
                      <a:pt x="708" y="980"/>
                    </a:lnTo>
                    <a:lnTo>
                      <a:pt x="685" y="988"/>
                    </a:lnTo>
                    <a:lnTo>
                      <a:pt x="662" y="998"/>
                    </a:lnTo>
                    <a:lnTo>
                      <a:pt x="639" y="1003"/>
                    </a:lnTo>
                    <a:lnTo>
                      <a:pt x="614" y="1009"/>
                    </a:lnTo>
                    <a:lnTo>
                      <a:pt x="589" y="1013"/>
                    </a:lnTo>
                    <a:lnTo>
                      <a:pt x="564" y="1017"/>
                    </a:lnTo>
                    <a:lnTo>
                      <a:pt x="537" y="1019"/>
                    </a:lnTo>
                    <a:lnTo>
                      <a:pt x="512" y="1019"/>
                    </a:lnTo>
                    <a:lnTo>
                      <a:pt x="485" y="1019"/>
                    </a:lnTo>
                    <a:lnTo>
                      <a:pt x="460" y="1017"/>
                    </a:lnTo>
                    <a:lnTo>
                      <a:pt x="435" y="1013"/>
                    </a:lnTo>
                    <a:lnTo>
                      <a:pt x="410" y="1009"/>
                    </a:lnTo>
                    <a:lnTo>
                      <a:pt x="385" y="1003"/>
                    </a:lnTo>
                    <a:lnTo>
                      <a:pt x="361" y="998"/>
                    </a:lnTo>
                    <a:lnTo>
                      <a:pt x="337" y="988"/>
                    </a:lnTo>
                    <a:lnTo>
                      <a:pt x="314" y="980"/>
                    </a:lnTo>
                    <a:lnTo>
                      <a:pt x="293" y="969"/>
                    </a:lnTo>
                    <a:lnTo>
                      <a:pt x="270" y="959"/>
                    </a:lnTo>
                    <a:lnTo>
                      <a:pt x="249" y="946"/>
                    </a:lnTo>
                    <a:lnTo>
                      <a:pt x="230" y="932"/>
                    </a:lnTo>
                    <a:lnTo>
                      <a:pt x="209" y="919"/>
                    </a:lnTo>
                    <a:lnTo>
                      <a:pt x="190" y="904"/>
                    </a:lnTo>
                    <a:lnTo>
                      <a:pt x="172" y="888"/>
                    </a:lnTo>
                    <a:lnTo>
                      <a:pt x="155" y="871"/>
                    </a:lnTo>
                    <a:lnTo>
                      <a:pt x="138" y="854"/>
                    </a:lnTo>
                    <a:lnTo>
                      <a:pt x="122" y="834"/>
                    </a:lnTo>
                    <a:lnTo>
                      <a:pt x="107" y="817"/>
                    </a:lnTo>
                    <a:lnTo>
                      <a:pt x="92" y="796"/>
                    </a:lnTo>
                    <a:lnTo>
                      <a:pt x="80" y="775"/>
                    </a:lnTo>
                    <a:lnTo>
                      <a:pt x="67" y="754"/>
                    </a:lnTo>
                    <a:lnTo>
                      <a:pt x="55" y="733"/>
                    </a:lnTo>
                    <a:lnTo>
                      <a:pt x="46" y="710"/>
                    </a:lnTo>
                    <a:lnTo>
                      <a:pt x="36" y="687"/>
                    </a:lnTo>
                    <a:lnTo>
                      <a:pt x="28" y="664"/>
                    </a:lnTo>
                    <a:lnTo>
                      <a:pt x="23" y="641"/>
                    </a:lnTo>
                    <a:lnTo>
                      <a:pt x="17" y="616"/>
                    </a:lnTo>
                    <a:lnTo>
                      <a:pt x="11" y="591"/>
                    </a:lnTo>
                    <a:lnTo>
                      <a:pt x="9" y="566"/>
                    </a:lnTo>
                    <a:lnTo>
                      <a:pt x="7" y="539"/>
                    </a:lnTo>
                    <a:lnTo>
                      <a:pt x="5" y="514"/>
                    </a:lnTo>
                    <a:lnTo>
                      <a:pt x="7" y="487"/>
                    </a:lnTo>
                    <a:lnTo>
                      <a:pt x="9" y="462"/>
                    </a:lnTo>
                    <a:lnTo>
                      <a:pt x="11" y="437"/>
                    </a:lnTo>
                    <a:lnTo>
                      <a:pt x="17" y="412"/>
                    </a:lnTo>
                    <a:lnTo>
                      <a:pt x="23" y="387"/>
                    </a:lnTo>
                    <a:lnTo>
                      <a:pt x="28" y="362"/>
                    </a:lnTo>
                    <a:lnTo>
                      <a:pt x="36" y="339"/>
                    </a:lnTo>
                    <a:lnTo>
                      <a:pt x="46" y="316"/>
                    </a:lnTo>
                    <a:lnTo>
                      <a:pt x="55" y="295"/>
                    </a:lnTo>
                    <a:lnTo>
                      <a:pt x="67" y="272"/>
                    </a:lnTo>
                    <a:lnTo>
                      <a:pt x="80" y="251"/>
                    </a:lnTo>
                    <a:lnTo>
                      <a:pt x="92" y="230"/>
                    </a:lnTo>
                    <a:lnTo>
                      <a:pt x="107" y="211"/>
                    </a:lnTo>
                    <a:lnTo>
                      <a:pt x="122" y="192"/>
                    </a:lnTo>
                    <a:lnTo>
                      <a:pt x="138" y="174"/>
                    </a:lnTo>
                    <a:lnTo>
                      <a:pt x="155" y="155"/>
                    </a:lnTo>
                    <a:lnTo>
                      <a:pt x="172" y="140"/>
                    </a:lnTo>
                    <a:lnTo>
                      <a:pt x="190" y="123"/>
                    </a:lnTo>
                    <a:lnTo>
                      <a:pt x="209" y="109"/>
                    </a:lnTo>
                    <a:lnTo>
                      <a:pt x="230" y="94"/>
                    </a:lnTo>
                    <a:lnTo>
                      <a:pt x="249" y="80"/>
                    </a:lnTo>
                    <a:lnTo>
                      <a:pt x="270" y="69"/>
                    </a:lnTo>
                    <a:lnTo>
                      <a:pt x="293" y="57"/>
                    </a:lnTo>
                    <a:lnTo>
                      <a:pt x="314" y="48"/>
                    </a:lnTo>
                    <a:lnTo>
                      <a:pt x="337" y="38"/>
                    </a:lnTo>
                    <a:lnTo>
                      <a:pt x="361" y="31"/>
                    </a:lnTo>
                    <a:lnTo>
                      <a:pt x="385" y="25"/>
                    </a:lnTo>
                    <a:lnTo>
                      <a:pt x="410" y="19"/>
                    </a:lnTo>
                    <a:lnTo>
                      <a:pt x="435" y="13"/>
                    </a:lnTo>
                    <a:lnTo>
                      <a:pt x="460" y="11"/>
                    </a:lnTo>
                    <a:lnTo>
                      <a:pt x="485" y="9"/>
                    </a:lnTo>
                    <a:lnTo>
                      <a:pt x="512" y="7"/>
                    </a:lnTo>
                    <a:lnTo>
                      <a:pt x="537" y="9"/>
                    </a:lnTo>
                    <a:lnTo>
                      <a:pt x="564" y="11"/>
                    </a:lnTo>
                    <a:lnTo>
                      <a:pt x="589" y="13"/>
                    </a:lnTo>
                    <a:lnTo>
                      <a:pt x="614" y="19"/>
                    </a:lnTo>
                    <a:lnTo>
                      <a:pt x="639" y="25"/>
                    </a:lnTo>
                    <a:lnTo>
                      <a:pt x="662" y="31"/>
                    </a:lnTo>
                    <a:lnTo>
                      <a:pt x="685" y="38"/>
                    </a:lnTo>
                    <a:lnTo>
                      <a:pt x="708" y="48"/>
                    </a:lnTo>
                    <a:lnTo>
                      <a:pt x="731" y="57"/>
                    </a:lnTo>
                    <a:lnTo>
                      <a:pt x="752" y="69"/>
                    </a:lnTo>
                    <a:lnTo>
                      <a:pt x="773" y="80"/>
                    </a:lnTo>
                    <a:lnTo>
                      <a:pt x="794" y="94"/>
                    </a:lnTo>
                    <a:lnTo>
                      <a:pt x="814" y="109"/>
                    </a:lnTo>
                    <a:lnTo>
                      <a:pt x="833" y="123"/>
                    </a:lnTo>
                    <a:lnTo>
                      <a:pt x="852" y="140"/>
                    </a:lnTo>
                    <a:lnTo>
                      <a:pt x="869" y="155"/>
                    </a:lnTo>
                    <a:lnTo>
                      <a:pt x="887" y="174"/>
                    </a:lnTo>
                    <a:lnTo>
                      <a:pt x="902" y="192"/>
                    </a:lnTo>
                    <a:lnTo>
                      <a:pt x="917" y="211"/>
                    </a:lnTo>
                    <a:lnTo>
                      <a:pt x="931" y="230"/>
                    </a:lnTo>
                    <a:lnTo>
                      <a:pt x="944" y="251"/>
                    </a:lnTo>
                    <a:lnTo>
                      <a:pt x="956" y="272"/>
                    </a:lnTo>
                    <a:lnTo>
                      <a:pt x="967" y="295"/>
                    </a:lnTo>
                    <a:lnTo>
                      <a:pt x="977" y="316"/>
                    </a:lnTo>
                    <a:lnTo>
                      <a:pt x="986" y="339"/>
                    </a:lnTo>
                    <a:lnTo>
                      <a:pt x="994" y="362"/>
                    </a:lnTo>
                    <a:lnTo>
                      <a:pt x="1002" y="387"/>
                    </a:lnTo>
                    <a:lnTo>
                      <a:pt x="1007" y="412"/>
                    </a:lnTo>
                    <a:lnTo>
                      <a:pt x="1011" y="437"/>
                    </a:lnTo>
                    <a:lnTo>
                      <a:pt x="1015" y="462"/>
                    </a:lnTo>
                    <a:lnTo>
                      <a:pt x="1017" y="487"/>
                    </a:lnTo>
                    <a:lnTo>
                      <a:pt x="1017" y="514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0" name="Freeform 1328">
                <a:extLst>
                  <a:ext uri="{FF2B5EF4-FFF2-40B4-BE49-F238E27FC236}">
                    <a16:creationId xmlns:a16="http://schemas.microsoft.com/office/drawing/2014/main" id="{ABC7CBF2-CF2C-4D5C-8CF3-FC8C9E37C0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6" y="1879"/>
                <a:ext cx="1019" cy="1019"/>
              </a:xfrm>
              <a:custGeom>
                <a:avLst/>
                <a:gdLst>
                  <a:gd name="T0" fmla="*/ 1009 w 1019"/>
                  <a:gd name="T1" fmla="*/ 406 h 1019"/>
                  <a:gd name="T2" fmla="*/ 969 w 1019"/>
                  <a:gd name="T3" fmla="*/ 289 h 1019"/>
                  <a:gd name="T4" fmla="*/ 902 w 1019"/>
                  <a:gd name="T5" fmla="*/ 186 h 1019"/>
                  <a:gd name="T6" fmla="*/ 815 w 1019"/>
                  <a:gd name="T7" fmla="*/ 101 h 1019"/>
                  <a:gd name="T8" fmla="*/ 708 w 1019"/>
                  <a:gd name="T9" fmla="*/ 40 h 1019"/>
                  <a:gd name="T10" fmla="*/ 587 w 1019"/>
                  <a:gd name="T11" fmla="*/ 5 h 1019"/>
                  <a:gd name="T12" fmla="*/ 458 w 1019"/>
                  <a:gd name="T13" fmla="*/ 3 h 1019"/>
                  <a:gd name="T14" fmla="*/ 335 w 1019"/>
                  <a:gd name="T15" fmla="*/ 30 h 1019"/>
                  <a:gd name="T16" fmla="*/ 224 w 1019"/>
                  <a:gd name="T17" fmla="*/ 88 h 1019"/>
                  <a:gd name="T18" fmla="*/ 132 w 1019"/>
                  <a:gd name="T19" fmla="*/ 167 h 1019"/>
                  <a:gd name="T20" fmla="*/ 63 w 1019"/>
                  <a:gd name="T21" fmla="*/ 266 h 1019"/>
                  <a:gd name="T22" fmla="*/ 17 w 1019"/>
                  <a:gd name="T23" fmla="*/ 381 h 1019"/>
                  <a:gd name="T24" fmla="*/ 0 w 1019"/>
                  <a:gd name="T25" fmla="*/ 510 h 1019"/>
                  <a:gd name="T26" fmla="*/ 17 w 1019"/>
                  <a:gd name="T27" fmla="*/ 637 h 1019"/>
                  <a:gd name="T28" fmla="*/ 63 w 1019"/>
                  <a:gd name="T29" fmla="*/ 752 h 1019"/>
                  <a:gd name="T30" fmla="*/ 132 w 1019"/>
                  <a:gd name="T31" fmla="*/ 852 h 1019"/>
                  <a:gd name="T32" fmla="*/ 224 w 1019"/>
                  <a:gd name="T33" fmla="*/ 932 h 1019"/>
                  <a:gd name="T34" fmla="*/ 335 w 1019"/>
                  <a:gd name="T35" fmla="*/ 988 h 1019"/>
                  <a:gd name="T36" fmla="*/ 458 w 1019"/>
                  <a:gd name="T37" fmla="*/ 1017 h 1019"/>
                  <a:gd name="T38" fmla="*/ 587 w 1019"/>
                  <a:gd name="T39" fmla="*/ 1013 h 1019"/>
                  <a:gd name="T40" fmla="*/ 708 w 1019"/>
                  <a:gd name="T41" fmla="*/ 978 h 1019"/>
                  <a:gd name="T42" fmla="*/ 815 w 1019"/>
                  <a:gd name="T43" fmla="*/ 919 h 1019"/>
                  <a:gd name="T44" fmla="*/ 902 w 1019"/>
                  <a:gd name="T45" fmla="*/ 834 h 1019"/>
                  <a:gd name="T46" fmla="*/ 969 w 1019"/>
                  <a:gd name="T47" fmla="*/ 731 h 1019"/>
                  <a:gd name="T48" fmla="*/ 1009 w 1019"/>
                  <a:gd name="T49" fmla="*/ 612 h 1019"/>
                  <a:gd name="T50" fmla="*/ 1011 w 1019"/>
                  <a:gd name="T51" fmla="*/ 510 h 1019"/>
                  <a:gd name="T52" fmla="*/ 996 w 1019"/>
                  <a:gd name="T53" fmla="*/ 635 h 1019"/>
                  <a:gd name="T54" fmla="*/ 952 w 1019"/>
                  <a:gd name="T55" fmla="*/ 750 h 1019"/>
                  <a:gd name="T56" fmla="*/ 881 w 1019"/>
                  <a:gd name="T57" fmla="*/ 848 h 1019"/>
                  <a:gd name="T58" fmla="*/ 790 w 1019"/>
                  <a:gd name="T59" fmla="*/ 926 h 1019"/>
                  <a:gd name="T60" fmla="*/ 683 w 1019"/>
                  <a:gd name="T61" fmla="*/ 982 h 1019"/>
                  <a:gd name="T62" fmla="*/ 562 w 1019"/>
                  <a:gd name="T63" fmla="*/ 1009 h 1019"/>
                  <a:gd name="T64" fmla="*/ 433 w 1019"/>
                  <a:gd name="T65" fmla="*/ 1005 h 1019"/>
                  <a:gd name="T66" fmla="*/ 314 w 1019"/>
                  <a:gd name="T67" fmla="*/ 972 h 1019"/>
                  <a:gd name="T68" fmla="*/ 209 w 1019"/>
                  <a:gd name="T69" fmla="*/ 911 h 1019"/>
                  <a:gd name="T70" fmla="*/ 122 w 1019"/>
                  <a:gd name="T71" fmla="*/ 829 h 1019"/>
                  <a:gd name="T72" fmla="*/ 57 w 1019"/>
                  <a:gd name="T73" fmla="*/ 727 h 1019"/>
                  <a:gd name="T74" fmla="*/ 19 w 1019"/>
                  <a:gd name="T75" fmla="*/ 612 h 1019"/>
                  <a:gd name="T76" fmla="*/ 9 w 1019"/>
                  <a:gd name="T77" fmla="*/ 483 h 1019"/>
                  <a:gd name="T78" fmla="*/ 30 w 1019"/>
                  <a:gd name="T79" fmla="*/ 360 h 1019"/>
                  <a:gd name="T80" fmla="*/ 80 w 1019"/>
                  <a:gd name="T81" fmla="*/ 249 h 1019"/>
                  <a:gd name="T82" fmla="*/ 155 w 1019"/>
                  <a:gd name="T83" fmla="*/ 155 h 1019"/>
                  <a:gd name="T84" fmla="*/ 249 w 1019"/>
                  <a:gd name="T85" fmla="*/ 80 h 1019"/>
                  <a:gd name="T86" fmla="*/ 360 w 1019"/>
                  <a:gd name="T87" fmla="*/ 30 h 1019"/>
                  <a:gd name="T88" fmla="*/ 483 w 1019"/>
                  <a:gd name="T89" fmla="*/ 9 h 1019"/>
                  <a:gd name="T90" fmla="*/ 610 w 1019"/>
                  <a:gd name="T91" fmla="*/ 19 h 1019"/>
                  <a:gd name="T92" fmla="*/ 727 w 1019"/>
                  <a:gd name="T93" fmla="*/ 57 h 1019"/>
                  <a:gd name="T94" fmla="*/ 829 w 1019"/>
                  <a:gd name="T95" fmla="*/ 122 h 1019"/>
                  <a:gd name="T96" fmla="*/ 911 w 1019"/>
                  <a:gd name="T97" fmla="*/ 209 h 1019"/>
                  <a:gd name="T98" fmla="*/ 973 w 1019"/>
                  <a:gd name="T99" fmla="*/ 314 h 1019"/>
                  <a:gd name="T100" fmla="*/ 1005 w 1019"/>
                  <a:gd name="T101" fmla="*/ 433 h 10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19"/>
                  <a:gd name="T154" fmla="*/ 0 h 1019"/>
                  <a:gd name="T155" fmla="*/ 1019 w 1019"/>
                  <a:gd name="T156" fmla="*/ 1019 h 101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19" h="1019">
                    <a:moveTo>
                      <a:pt x="1019" y="510"/>
                    </a:moveTo>
                    <a:lnTo>
                      <a:pt x="1019" y="483"/>
                    </a:lnTo>
                    <a:lnTo>
                      <a:pt x="1017" y="458"/>
                    </a:lnTo>
                    <a:lnTo>
                      <a:pt x="1013" y="431"/>
                    </a:lnTo>
                    <a:lnTo>
                      <a:pt x="1009" y="406"/>
                    </a:lnTo>
                    <a:lnTo>
                      <a:pt x="1004" y="381"/>
                    </a:lnTo>
                    <a:lnTo>
                      <a:pt x="996" y="358"/>
                    </a:lnTo>
                    <a:lnTo>
                      <a:pt x="988" y="335"/>
                    </a:lnTo>
                    <a:lnTo>
                      <a:pt x="979" y="312"/>
                    </a:lnTo>
                    <a:lnTo>
                      <a:pt x="969" y="289"/>
                    </a:lnTo>
                    <a:lnTo>
                      <a:pt x="957" y="266"/>
                    </a:lnTo>
                    <a:lnTo>
                      <a:pt x="946" y="245"/>
                    </a:lnTo>
                    <a:lnTo>
                      <a:pt x="933" y="224"/>
                    </a:lnTo>
                    <a:lnTo>
                      <a:pt x="917" y="205"/>
                    </a:lnTo>
                    <a:lnTo>
                      <a:pt x="902" y="186"/>
                    </a:lnTo>
                    <a:lnTo>
                      <a:pt x="886" y="167"/>
                    </a:lnTo>
                    <a:lnTo>
                      <a:pt x="869" y="149"/>
                    </a:lnTo>
                    <a:lnTo>
                      <a:pt x="852" y="132"/>
                    </a:lnTo>
                    <a:lnTo>
                      <a:pt x="835" y="117"/>
                    </a:lnTo>
                    <a:lnTo>
                      <a:pt x="815" y="101"/>
                    </a:lnTo>
                    <a:lnTo>
                      <a:pt x="794" y="88"/>
                    </a:lnTo>
                    <a:lnTo>
                      <a:pt x="773" y="74"/>
                    </a:lnTo>
                    <a:lnTo>
                      <a:pt x="752" y="61"/>
                    </a:lnTo>
                    <a:lnTo>
                      <a:pt x="731" y="51"/>
                    </a:lnTo>
                    <a:lnTo>
                      <a:pt x="708" y="40"/>
                    </a:lnTo>
                    <a:lnTo>
                      <a:pt x="685" y="30"/>
                    </a:lnTo>
                    <a:lnTo>
                      <a:pt x="662" y="23"/>
                    </a:lnTo>
                    <a:lnTo>
                      <a:pt x="637" y="17"/>
                    </a:lnTo>
                    <a:lnTo>
                      <a:pt x="612" y="11"/>
                    </a:lnTo>
                    <a:lnTo>
                      <a:pt x="587" y="5"/>
                    </a:lnTo>
                    <a:lnTo>
                      <a:pt x="562" y="3"/>
                    </a:lnTo>
                    <a:lnTo>
                      <a:pt x="535" y="2"/>
                    </a:lnTo>
                    <a:lnTo>
                      <a:pt x="510" y="0"/>
                    </a:lnTo>
                    <a:lnTo>
                      <a:pt x="483" y="2"/>
                    </a:lnTo>
                    <a:lnTo>
                      <a:pt x="458" y="3"/>
                    </a:lnTo>
                    <a:lnTo>
                      <a:pt x="431" y="5"/>
                    </a:lnTo>
                    <a:lnTo>
                      <a:pt x="407" y="11"/>
                    </a:lnTo>
                    <a:lnTo>
                      <a:pt x="382" y="17"/>
                    </a:lnTo>
                    <a:lnTo>
                      <a:pt x="359" y="23"/>
                    </a:lnTo>
                    <a:lnTo>
                      <a:pt x="335" y="30"/>
                    </a:lnTo>
                    <a:lnTo>
                      <a:pt x="312" y="40"/>
                    </a:lnTo>
                    <a:lnTo>
                      <a:pt x="289" y="51"/>
                    </a:lnTo>
                    <a:lnTo>
                      <a:pt x="266" y="61"/>
                    </a:lnTo>
                    <a:lnTo>
                      <a:pt x="245" y="74"/>
                    </a:lnTo>
                    <a:lnTo>
                      <a:pt x="224" y="88"/>
                    </a:lnTo>
                    <a:lnTo>
                      <a:pt x="205" y="101"/>
                    </a:lnTo>
                    <a:lnTo>
                      <a:pt x="186" y="117"/>
                    </a:lnTo>
                    <a:lnTo>
                      <a:pt x="167" y="132"/>
                    </a:lnTo>
                    <a:lnTo>
                      <a:pt x="149" y="149"/>
                    </a:lnTo>
                    <a:lnTo>
                      <a:pt x="132" y="167"/>
                    </a:lnTo>
                    <a:lnTo>
                      <a:pt x="117" y="186"/>
                    </a:lnTo>
                    <a:lnTo>
                      <a:pt x="101" y="205"/>
                    </a:lnTo>
                    <a:lnTo>
                      <a:pt x="88" y="224"/>
                    </a:lnTo>
                    <a:lnTo>
                      <a:pt x="74" y="245"/>
                    </a:lnTo>
                    <a:lnTo>
                      <a:pt x="63" y="266"/>
                    </a:lnTo>
                    <a:lnTo>
                      <a:pt x="51" y="289"/>
                    </a:lnTo>
                    <a:lnTo>
                      <a:pt x="40" y="312"/>
                    </a:lnTo>
                    <a:lnTo>
                      <a:pt x="32" y="335"/>
                    </a:lnTo>
                    <a:lnTo>
                      <a:pt x="23" y="358"/>
                    </a:lnTo>
                    <a:lnTo>
                      <a:pt x="17" y="381"/>
                    </a:lnTo>
                    <a:lnTo>
                      <a:pt x="11" y="406"/>
                    </a:lnTo>
                    <a:lnTo>
                      <a:pt x="7" y="431"/>
                    </a:lnTo>
                    <a:lnTo>
                      <a:pt x="3" y="458"/>
                    </a:lnTo>
                    <a:lnTo>
                      <a:pt x="1" y="483"/>
                    </a:lnTo>
                    <a:lnTo>
                      <a:pt x="0" y="510"/>
                    </a:lnTo>
                    <a:lnTo>
                      <a:pt x="1" y="535"/>
                    </a:lnTo>
                    <a:lnTo>
                      <a:pt x="3" y="562"/>
                    </a:lnTo>
                    <a:lnTo>
                      <a:pt x="7" y="587"/>
                    </a:lnTo>
                    <a:lnTo>
                      <a:pt x="11" y="612"/>
                    </a:lnTo>
                    <a:lnTo>
                      <a:pt x="17" y="637"/>
                    </a:lnTo>
                    <a:lnTo>
                      <a:pt x="23" y="662"/>
                    </a:lnTo>
                    <a:lnTo>
                      <a:pt x="32" y="685"/>
                    </a:lnTo>
                    <a:lnTo>
                      <a:pt x="40" y="708"/>
                    </a:lnTo>
                    <a:lnTo>
                      <a:pt x="51" y="731"/>
                    </a:lnTo>
                    <a:lnTo>
                      <a:pt x="63" y="752"/>
                    </a:lnTo>
                    <a:lnTo>
                      <a:pt x="74" y="773"/>
                    </a:lnTo>
                    <a:lnTo>
                      <a:pt x="88" y="794"/>
                    </a:lnTo>
                    <a:lnTo>
                      <a:pt x="101" y="815"/>
                    </a:lnTo>
                    <a:lnTo>
                      <a:pt x="117" y="834"/>
                    </a:lnTo>
                    <a:lnTo>
                      <a:pt x="132" y="852"/>
                    </a:lnTo>
                    <a:lnTo>
                      <a:pt x="149" y="871"/>
                    </a:lnTo>
                    <a:lnTo>
                      <a:pt x="167" y="886"/>
                    </a:lnTo>
                    <a:lnTo>
                      <a:pt x="186" y="903"/>
                    </a:lnTo>
                    <a:lnTo>
                      <a:pt x="205" y="919"/>
                    </a:lnTo>
                    <a:lnTo>
                      <a:pt x="224" y="932"/>
                    </a:lnTo>
                    <a:lnTo>
                      <a:pt x="245" y="946"/>
                    </a:lnTo>
                    <a:lnTo>
                      <a:pt x="266" y="957"/>
                    </a:lnTo>
                    <a:lnTo>
                      <a:pt x="289" y="969"/>
                    </a:lnTo>
                    <a:lnTo>
                      <a:pt x="312" y="978"/>
                    </a:lnTo>
                    <a:lnTo>
                      <a:pt x="335" y="988"/>
                    </a:lnTo>
                    <a:lnTo>
                      <a:pt x="359" y="995"/>
                    </a:lnTo>
                    <a:lnTo>
                      <a:pt x="382" y="1003"/>
                    </a:lnTo>
                    <a:lnTo>
                      <a:pt x="407" y="1009"/>
                    </a:lnTo>
                    <a:lnTo>
                      <a:pt x="431" y="1013"/>
                    </a:lnTo>
                    <a:lnTo>
                      <a:pt x="458" y="1017"/>
                    </a:lnTo>
                    <a:lnTo>
                      <a:pt x="483" y="1019"/>
                    </a:lnTo>
                    <a:lnTo>
                      <a:pt x="510" y="1019"/>
                    </a:lnTo>
                    <a:lnTo>
                      <a:pt x="535" y="1019"/>
                    </a:lnTo>
                    <a:lnTo>
                      <a:pt x="562" y="1017"/>
                    </a:lnTo>
                    <a:lnTo>
                      <a:pt x="587" y="1013"/>
                    </a:lnTo>
                    <a:lnTo>
                      <a:pt x="612" y="1009"/>
                    </a:lnTo>
                    <a:lnTo>
                      <a:pt x="637" y="1003"/>
                    </a:lnTo>
                    <a:lnTo>
                      <a:pt x="662" y="995"/>
                    </a:lnTo>
                    <a:lnTo>
                      <a:pt x="685" y="988"/>
                    </a:lnTo>
                    <a:lnTo>
                      <a:pt x="708" y="978"/>
                    </a:lnTo>
                    <a:lnTo>
                      <a:pt x="731" y="969"/>
                    </a:lnTo>
                    <a:lnTo>
                      <a:pt x="752" y="957"/>
                    </a:lnTo>
                    <a:lnTo>
                      <a:pt x="773" y="946"/>
                    </a:lnTo>
                    <a:lnTo>
                      <a:pt x="794" y="932"/>
                    </a:lnTo>
                    <a:lnTo>
                      <a:pt x="815" y="919"/>
                    </a:lnTo>
                    <a:lnTo>
                      <a:pt x="835" y="903"/>
                    </a:lnTo>
                    <a:lnTo>
                      <a:pt x="852" y="886"/>
                    </a:lnTo>
                    <a:lnTo>
                      <a:pt x="869" y="871"/>
                    </a:lnTo>
                    <a:lnTo>
                      <a:pt x="886" y="852"/>
                    </a:lnTo>
                    <a:lnTo>
                      <a:pt x="902" y="834"/>
                    </a:lnTo>
                    <a:lnTo>
                      <a:pt x="917" y="815"/>
                    </a:lnTo>
                    <a:lnTo>
                      <a:pt x="933" y="794"/>
                    </a:lnTo>
                    <a:lnTo>
                      <a:pt x="946" y="773"/>
                    </a:lnTo>
                    <a:lnTo>
                      <a:pt x="957" y="752"/>
                    </a:lnTo>
                    <a:lnTo>
                      <a:pt x="969" y="731"/>
                    </a:lnTo>
                    <a:lnTo>
                      <a:pt x="979" y="708"/>
                    </a:lnTo>
                    <a:lnTo>
                      <a:pt x="988" y="685"/>
                    </a:lnTo>
                    <a:lnTo>
                      <a:pt x="996" y="662"/>
                    </a:lnTo>
                    <a:lnTo>
                      <a:pt x="1004" y="637"/>
                    </a:lnTo>
                    <a:lnTo>
                      <a:pt x="1009" y="612"/>
                    </a:lnTo>
                    <a:lnTo>
                      <a:pt x="1013" y="587"/>
                    </a:lnTo>
                    <a:lnTo>
                      <a:pt x="1017" y="562"/>
                    </a:lnTo>
                    <a:lnTo>
                      <a:pt x="1019" y="535"/>
                    </a:lnTo>
                    <a:lnTo>
                      <a:pt x="1019" y="510"/>
                    </a:lnTo>
                    <a:close/>
                    <a:moveTo>
                      <a:pt x="1011" y="510"/>
                    </a:moveTo>
                    <a:lnTo>
                      <a:pt x="1011" y="535"/>
                    </a:lnTo>
                    <a:lnTo>
                      <a:pt x="1009" y="562"/>
                    </a:lnTo>
                    <a:lnTo>
                      <a:pt x="1005" y="587"/>
                    </a:lnTo>
                    <a:lnTo>
                      <a:pt x="1002" y="612"/>
                    </a:lnTo>
                    <a:lnTo>
                      <a:pt x="996" y="635"/>
                    </a:lnTo>
                    <a:lnTo>
                      <a:pt x="988" y="660"/>
                    </a:lnTo>
                    <a:lnTo>
                      <a:pt x="981" y="683"/>
                    </a:lnTo>
                    <a:lnTo>
                      <a:pt x="973" y="706"/>
                    </a:lnTo>
                    <a:lnTo>
                      <a:pt x="961" y="727"/>
                    </a:lnTo>
                    <a:lnTo>
                      <a:pt x="952" y="750"/>
                    </a:lnTo>
                    <a:lnTo>
                      <a:pt x="938" y="769"/>
                    </a:lnTo>
                    <a:lnTo>
                      <a:pt x="927" y="790"/>
                    </a:lnTo>
                    <a:lnTo>
                      <a:pt x="911" y="809"/>
                    </a:lnTo>
                    <a:lnTo>
                      <a:pt x="898" y="829"/>
                    </a:lnTo>
                    <a:lnTo>
                      <a:pt x="881" y="848"/>
                    </a:lnTo>
                    <a:lnTo>
                      <a:pt x="865" y="865"/>
                    </a:lnTo>
                    <a:lnTo>
                      <a:pt x="848" y="880"/>
                    </a:lnTo>
                    <a:lnTo>
                      <a:pt x="829" y="898"/>
                    </a:lnTo>
                    <a:lnTo>
                      <a:pt x="810" y="911"/>
                    </a:lnTo>
                    <a:lnTo>
                      <a:pt x="790" y="926"/>
                    </a:lnTo>
                    <a:lnTo>
                      <a:pt x="769" y="940"/>
                    </a:lnTo>
                    <a:lnTo>
                      <a:pt x="748" y="951"/>
                    </a:lnTo>
                    <a:lnTo>
                      <a:pt x="727" y="963"/>
                    </a:lnTo>
                    <a:lnTo>
                      <a:pt x="706" y="972"/>
                    </a:lnTo>
                    <a:lnTo>
                      <a:pt x="683" y="982"/>
                    </a:lnTo>
                    <a:lnTo>
                      <a:pt x="660" y="990"/>
                    </a:lnTo>
                    <a:lnTo>
                      <a:pt x="635" y="995"/>
                    </a:lnTo>
                    <a:lnTo>
                      <a:pt x="610" y="1001"/>
                    </a:lnTo>
                    <a:lnTo>
                      <a:pt x="587" y="1005"/>
                    </a:lnTo>
                    <a:lnTo>
                      <a:pt x="562" y="1009"/>
                    </a:lnTo>
                    <a:lnTo>
                      <a:pt x="535" y="1011"/>
                    </a:lnTo>
                    <a:lnTo>
                      <a:pt x="510" y="1011"/>
                    </a:lnTo>
                    <a:lnTo>
                      <a:pt x="483" y="1011"/>
                    </a:lnTo>
                    <a:lnTo>
                      <a:pt x="458" y="1009"/>
                    </a:lnTo>
                    <a:lnTo>
                      <a:pt x="433" y="1005"/>
                    </a:lnTo>
                    <a:lnTo>
                      <a:pt x="408" y="1001"/>
                    </a:lnTo>
                    <a:lnTo>
                      <a:pt x="383" y="995"/>
                    </a:lnTo>
                    <a:lnTo>
                      <a:pt x="360" y="990"/>
                    </a:lnTo>
                    <a:lnTo>
                      <a:pt x="337" y="982"/>
                    </a:lnTo>
                    <a:lnTo>
                      <a:pt x="314" y="972"/>
                    </a:lnTo>
                    <a:lnTo>
                      <a:pt x="291" y="963"/>
                    </a:lnTo>
                    <a:lnTo>
                      <a:pt x="270" y="951"/>
                    </a:lnTo>
                    <a:lnTo>
                      <a:pt x="249" y="940"/>
                    </a:lnTo>
                    <a:lnTo>
                      <a:pt x="230" y="926"/>
                    </a:lnTo>
                    <a:lnTo>
                      <a:pt x="209" y="911"/>
                    </a:lnTo>
                    <a:lnTo>
                      <a:pt x="190" y="898"/>
                    </a:lnTo>
                    <a:lnTo>
                      <a:pt x="172" y="880"/>
                    </a:lnTo>
                    <a:lnTo>
                      <a:pt x="155" y="865"/>
                    </a:lnTo>
                    <a:lnTo>
                      <a:pt x="138" y="848"/>
                    </a:lnTo>
                    <a:lnTo>
                      <a:pt x="122" y="829"/>
                    </a:lnTo>
                    <a:lnTo>
                      <a:pt x="107" y="809"/>
                    </a:lnTo>
                    <a:lnTo>
                      <a:pt x="94" y="790"/>
                    </a:lnTo>
                    <a:lnTo>
                      <a:pt x="80" y="769"/>
                    </a:lnTo>
                    <a:lnTo>
                      <a:pt x="69" y="750"/>
                    </a:lnTo>
                    <a:lnTo>
                      <a:pt x="57" y="727"/>
                    </a:lnTo>
                    <a:lnTo>
                      <a:pt x="48" y="706"/>
                    </a:lnTo>
                    <a:lnTo>
                      <a:pt x="38" y="683"/>
                    </a:lnTo>
                    <a:lnTo>
                      <a:pt x="30" y="660"/>
                    </a:lnTo>
                    <a:lnTo>
                      <a:pt x="24" y="635"/>
                    </a:lnTo>
                    <a:lnTo>
                      <a:pt x="19" y="612"/>
                    </a:lnTo>
                    <a:lnTo>
                      <a:pt x="13" y="587"/>
                    </a:lnTo>
                    <a:lnTo>
                      <a:pt x="11" y="562"/>
                    </a:lnTo>
                    <a:lnTo>
                      <a:pt x="9" y="535"/>
                    </a:lnTo>
                    <a:lnTo>
                      <a:pt x="7" y="510"/>
                    </a:lnTo>
                    <a:lnTo>
                      <a:pt x="9" y="483"/>
                    </a:lnTo>
                    <a:lnTo>
                      <a:pt x="11" y="458"/>
                    </a:lnTo>
                    <a:lnTo>
                      <a:pt x="13" y="433"/>
                    </a:lnTo>
                    <a:lnTo>
                      <a:pt x="19" y="408"/>
                    </a:lnTo>
                    <a:lnTo>
                      <a:pt x="24" y="383"/>
                    </a:lnTo>
                    <a:lnTo>
                      <a:pt x="30" y="360"/>
                    </a:lnTo>
                    <a:lnTo>
                      <a:pt x="38" y="337"/>
                    </a:lnTo>
                    <a:lnTo>
                      <a:pt x="48" y="314"/>
                    </a:lnTo>
                    <a:lnTo>
                      <a:pt x="57" y="291"/>
                    </a:lnTo>
                    <a:lnTo>
                      <a:pt x="69" y="270"/>
                    </a:lnTo>
                    <a:lnTo>
                      <a:pt x="80" y="249"/>
                    </a:lnTo>
                    <a:lnTo>
                      <a:pt x="94" y="230"/>
                    </a:lnTo>
                    <a:lnTo>
                      <a:pt x="107" y="209"/>
                    </a:lnTo>
                    <a:lnTo>
                      <a:pt x="122" y="190"/>
                    </a:lnTo>
                    <a:lnTo>
                      <a:pt x="138" y="172"/>
                    </a:lnTo>
                    <a:lnTo>
                      <a:pt x="155" y="155"/>
                    </a:lnTo>
                    <a:lnTo>
                      <a:pt x="172" y="138"/>
                    </a:lnTo>
                    <a:lnTo>
                      <a:pt x="190" y="122"/>
                    </a:lnTo>
                    <a:lnTo>
                      <a:pt x="209" y="107"/>
                    </a:lnTo>
                    <a:lnTo>
                      <a:pt x="230" y="94"/>
                    </a:lnTo>
                    <a:lnTo>
                      <a:pt x="249" y="80"/>
                    </a:lnTo>
                    <a:lnTo>
                      <a:pt x="270" y="69"/>
                    </a:lnTo>
                    <a:lnTo>
                      <a:pt x="291" y="57"/>
                    </a:lnTo>
                    <a:lnTo>
                      <a:pt x="314" y="48"/>
                    </a:lnTo>
                    <a:lnTo>
                      <a:pt x="337" y="38"/>
                    </a:lnTo>
                    <a:lnTo>
                      <a:pt x="360" y="30"/>
                    </a:lnTo>
                    <a:lnTo>
                      <a:pt x="383" y="23"/>
                    </a:lnTo>
                    <a:lnTo>
                      <a:pt x="408" y="19"/>
                    </a:lnTo>
                    <a:lnTo>
                      <a:pt x="433" y="13"/>
                    </a:lnTo>
                    <a:lnTo>
                      <a:pt x="458" y="11"/>
                    </a:lnTo>
                    <a:lnTo>
                      <a:pt x="483" y="9"/>
                    </a:lnTo>
                    <a:lnTo>
                      <a:pt x="510" y="7"/>
                    </a:lnTo>
                    <a:lnTo>
                      <a:pt x="535" y="9"/>
                    </a:lnTo>
                    <a:lnTo>
                      <a:pt x="562" y="11"/>
                    </a:lnTo>
                    <a:lnTo>
                      <a:pt x="587" y="13"/>
                    </a:lnTo>
                    <a:lnTo>
                      <a:pt x="610" y="19"/>
                    </a:lnTo>
                    <a:lnTo>
                      <a:pt x="635" y="23"/>
                    </a:lnTo>
                    <a:lnTo>
                      <a:pt x="660" y="30"/>
                    </a:lnTo>
                    <a:lnTo>
                      <a:pt x="683" y="38"/>
                    </a:lnTo>
                    <a:lnTo>
                      <a:pt x="706" y="48"/>
                    </a:lnTo>
                    <a:lnTo>
                      <a:pt x="727" y="57"/>
                    </a:lnTo>
                    <a:lnTo>
                      <a:pt x="748" y="69"/>
                    </a:lnTo>
                    <a:lnTo>
                      <a:pt x="769" y="80"/>
                    </a:lnTo>
                    <a:lnTo>
                      <a:pt x="790" y="94"/>
                    </a:lnTo>
                    <a:lnTo>
                      <a:pt x="810" y="107"/>
                    </a:lnTo>
                    <a:lnTo>
                      <a:pt x="829" y="122"/>
                    </a:lnTo>
                    <a:lnTo>
                      <a:pt x="848" y="138"/>
                    </a:lnTo>
                    <a:lnTo>
                      <a:pt x="865" y="155"/>
                    </a:lnTo>
                    <a:lnTo>
                      <a:pt x="881" y="172"/>
                    </a:lnTo>
                    <a:lnTo>
                      <a:pt x="898" y="190"/>
                    </a:lnTo>
                    <a:lnTo>
                      <a:pt x="911" y="209"/>
                    </a:lnTo>
                    <a:lnTo>
                      <a:pt x="927" y="230"/>
                    </a:lnTo>
                    <a:lnTo>
                      <a:pt x="938" y="249"/>
                    </a:lnTo>
                    <a:lnTo>
                      <a:pt x="952" y="270"/>
                    </a:lnTo>
                    <a:lnTo>
                      <a:pt x="961" y="291"/>
                    </a:lnTo>
                    <a:lnTo>
                      <a:pt x="973" y="314"/>
                    </a:lnTo>
                    <a:lnTo>
                      <a:pt x="981" y="337"/>
                    </a:lnTo>
                    <a:lnTo>
                      <a:pt x="988" y="360"/>
                    </a:lnTo>
                    <a:lnTo>
                      <a:pt x="996" y="383"/>
                    </a:lnTo>
                    <a:lnTo>
                      <a:pt x="1002" y="408"/>
                    </a:lnTo>
                    <a:lnTo>
                      <a:pt x="1005" y="433"/>
                    </a:lnTo>
                    <a:lnTo>
                      <a:pt x="1009" y="458"/>
                    </a:lnTo>
                    <a:lnTo>
                      <a:pt x="1011" y="483"/>
                    </a:lnTo>
                    <a:lnTo>
                      <a:pt x="1011" y="51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1" name="Freeform 1329">
                <a:extLst>
                  <a:ext uri="{FF2B5EF4-FFF2-40B4-BE49-F238E27FC236}">
                    <a16:creationId xmlns:a16="http://schemas.microsoft.com/office/drawing/2014/main" id="{6E591B94-19FC-46A7-8EB3-D75BA4FDC4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" y="1882"/>
                <a:ext cx="1012" cy="1012"/>
              </a:xfrm>
              <a:custGeom>
                <a:avLst/>
                <a:gdLst>
                  <a:gd name="T0" fmla="*/ 1002 w 1012"/>
                  <a:gd name="T1" fmla="*/ 405 h 1012"/>
                  <a:gd name="T2" fmla="*/ 962 w 1012"/>
                  <a:gd name="T3" fmla="*/ 288 h 1012"/>
                  <a:gd name="T4" fmla="*/ 897 w 1012"/>
                  <a:gd name="T5" fmla="*/ 185 h 1012"/>
                  <a:gd name="T6" fmla="*/ 809 w 1012"/>
                  <a:gd name="T7" fmla="*/ 102 h 1012"/>
                  <a:gd name="T8" fmla="*/ 703 w 1012"/>
                  <a:gd name="T9" fmla="*/ 41 h 1012"/>
                  <a:gd name="T10" fmla="*/ 584 w 1012"/>
                  <a:gd name="T11" fmla="*/ 6 h 1012"/>
                  <a:gd name="T12" fmla="*/ 455 w 1012"/>
                  <a:gd name="T13" fmla="*/ 4 h 1012"/>
                  <a:gd name="T14" fmla="*/ 332 w 1012"/>
                  <a:gd name="T15" fmla="*/ 31 h 1012"/>
                  <a:gd name="T16" fmla="*/ 225 w 1012"/>
                  <a:gd name="T17" fmla="*/ 87 h 1012"/>
                  <a:gd name="T18" fmla="*/ 133 w 1012"/>
                  <a:gd name="T19" fmla="*/ 167 h 1012"/>
                  <a:gd name="T20" fmla="*/ 62 w 1012"/>
                  <a:gd name="T21" fmla="*/ 265 h 1012"/>
                  <a:gd name="T22" fmla="*/ 18 w 1012"/>
                  <a:gd name="T23" fmla="*/ 380 h 1012"/>
                  <a:gd name="T24" fmla="*/ 0 w 1012"/>
                  <a:gd name="T25" fmla="*/ 507 h 1012"/>
                  <a:gd name="T26" fmla="*/ 18 w 1012"/>
                  <a:gd name="T27" fmla="*/ 634 h 1012"/>
                  <a:gd name="T28" fmla="*/ 62 w 1012"/>
                  <a:gd name="T29" fmla="*/ 747 h 1012"/>
                  <a:gd name="T30" fmla="*/ 133 w 1012"/>
                  <a:gd name="T31" fmla="*/ 847 h 1012"/>
                  <a:gd name="T32" fmla="*/ 225 w 1012"/>
                  <a:gd name="T33" fmla="*/ 925 h 1012"/>
                  <a:gd name="T34" fmla="*/ 332 w 1012"/>
                  <a:gd name="T35" fmla="*/ 981 h 1012"/>
                  <a:gd name="T36" fmla="*/ 455 w 1012"/>
                  <a:gd name="T37" fmla="*/ 1010 h 1012"/>
                  <a:gd name="T38" fmla="*/ 584 w 1012"/>
                  <a:gd name="T39" fmla="*/ 1006 h 1012"/>
                  <a:gd name="T40" fmla="*/ 703 w 1012"/>
                  <a:gd name="T41" fmla="*/ 973 h 1012"/>
                  <a:gd name="T42" fmla="*/ 809 w 1012"/>
                  <a:gd name="T43" fmla="*/ 912 h 1012"/>
                  <a:gd name="T44" fmla="*/ 897 w 1012"/>
                  <a:gd name="T45" fmla="*/ 827 h 1012"/>
                  <a:gd name="T46" fmla="*/ 962 w 1012"/>
                  <a:gd name="T47" fmla="*/ 726 h 1012"/>
                  <a:gd name="T48" fmla="*/ 1002 w 1012"/>
                  <a:gd name="T49" fmla="*/ 609 h 1012"/>
                  <a:gd name="T50" fmla="*/ 1004 w 1012"/>
                  <a:gd name="T51" fmla="*/ 507 h 1012"/>
                  <a:gd name="T52" fmla="*/ 989 w 1012"/>
                  <a:gd name="T53" fmla="*/ 632 h 1012"/>
                  <a:gd name="T54" fmla="*/ 945 w 1012"/>
                  <a:gd name="T55" fmla="*/ 745 h 1012"/>
                  <a:gd name="T56" fmla="*/ 876 w 1012"/>
                  <a:gd name="T57" fmla="*/ 841 h 1012"/>
                  <a:gd name="T58" fmla="*/ 786 w 1012"/>
                  <a:gd name="T59" fmla="*/ 920 h 1012"/>
                  <a:gd name="T60" fmla="*/ 678 w 1012"/>
                  <a:gd name="T61" fmla="*/ 975 h 1012"/>
                  <a:gd name="T62" fmla="*/ 557 w 1012"/>
                  <a:gd name="T63" fmla="*/ 1002 h 1012"/>
                  <a:gd name="T64" fmla="*/ 430 w 1012"/>
                  <a:gd name="T65" fmla="*/ 1000 h 1012"/>
                  <a:gd name="T66" fmla="*/ 313 w 1012"/>
                  <a:gd name="T67" fmla="*/ 966 h 1012"/>
                  <a:gd name="T68" fmla="*/ 210 w 1012"/>
                  <a:gd name="T69" fmla="*/ 906 h 1012"/>
                  <a:gd name="T70" fmla="*/ 123 w 1012"/>
                  <a:gd name="T71" fmla="*/ 824 h 1012"/>
                  <a:gd name="T72" fmla="*/ 58 w 1012"/>
                  <a:gd name="T73" fmla="*/ 722 h 1012"/>
                  <a:gd name="T74" fmla="*/ 20 w 1012"/>
                  <a:gd name="T75" fmla="*/ 607 h 1012"/>
                  <a:gd name="T76" fmla="*/ 10 w 1012"/>
                  <a:gd name="T77" fmla="*/ 480 h 1012"/>
                  <a:gd name="T78" fmla="*/ 31 w 1012"/>
                  <a:gd name="T79" fmla="*/ 359 h 1012"/>
                  <a:gd name="T80" fmla="*/ 81 w 1012"/>
                  <a:gd name="T81" fmla="*/ 248 h 1012"/>
                  <a:gd name="T82" fmla="*/ 154 w 1012"/>
                  <a:gd name="T83" fmla="*/ 154 h 1012"/>
                  <a:gd name="T84" fmla="*/ 248 w 1012"/>
                  <a:gd name="T85" fmla="*/ 81 h 1012"/>
                  <a:gd name="T86" fmla="*/ 359 w 1012"/>
                  <a:gd name="T87" fmla="*/ 31 h 1012"/>
                  <a:gd name="T88" fmla="*/ 480 w 1012"/>
                  <a:gd name="T89" fmla="*/ 10 h 1012"/>
                  <a:gd name="T90" fmla="*/ 607 w 1012"/>
                  <a:gd name="T91" fmla="*/ 18 h 1012"/>
                  <a:gd name="T92" fmla="*/ 722 w 1012"/>
                  <a:gd name="T93" fmla="*/ 58 h 1012"/>
                  <a:gd name="T94" fmla="*/ 824 w 1012"/>
                  <a:gd name="T95" fmla="*/ 121 h 1012"/>
                  <a:gd name="T96" fmla="*/ 906 w 1012"/>
                  <a:gd name="T97" fmla="*/ 208 h 1012"/>
                  <a:gd name="T98" fmla="*/ 966 w 1012"/>
                  <a:gd name="T99" fmla="*/ 313 h 1012"/>
                  <a:gd name="T100" fmla="*/ 999 w 1012"/>
                  <a:gd name="T101" fmla="*/ 430 h 10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12"/>
                  <a:gd name="T154" fmla="*/ 0 h 1012"/>
                  <a:gd name="T155" fmla="*/ 1012 w 1012"/>
                  <a:gd name="T156" fmla="*/ 1012 h 10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12" h="1012">
                    <a:moveTo>
                      <a:pt x="1012" y="507"/>
                    </a:moveTo>
                    <a:lnTo>
                      <a:pt x="1012" y="480"/>
                    </a:lnTo>
                    <a:lnTo>
                      <a:pt x="1010" y="455"/>
                    </a:lnTo>
                    <a:lnTo>
                      <a:pt x="1006" y="430"/>
                    </a:lnTo>
                    <a:lnTo>
                      <a:pt x="1002" y="405"/>
                    </a:lnTo>
                    <a:lnTo>
                      <a:pt x="997" y="380"/>
                    </a:lnTo>
                    <a:lnTo>
                      <a:pt x="989" y="355"/>
                    </a:lnTo>
                    <a:lnTo>
                      <a:pt x="981" y="332"/>
                    </a:lnTo>
                    <a:lnTo>
                      <a:pt x="972" y="309"/>
                    </a:lnTo>
                    <a:lnTo>
                      <a:pt x="962" y="288"/>
                    </a:lnTo>
                    <a:lnTo>
                      <a:pt x="951" y="265"/>
                    </a:lnTo>
                    <a:lnTo>
                      <a:pt x="939" y="244"/>
                    </a:lnTo>
                    <a:lnTo>
                      <a:pt x="926" y="223"/>
                    </a:lnTo>
                    <a:lnTo>
                      <a:pt x="912" y="204"/>
                    </a:lnTo>
                    <a:lnTo>
                      <a:pt x="897" y="185"/>
                    </a:lnTo>
                    <a:lnTo>
                      <a:pt x="882" y="167"/>
                    </a:lnTo>
                    <a:lnTo>
                      <a:pt x="864" y="148"/>
                    </a:lnTo>
                    <a:lnTo>
                      <a:pt x="847" y="133"/>
                    </a:lnTo>
                    <a:lnTo>
                      <a:pt x="828" y="116"/>
                    </a:lnTo>
                    <a:lnTo>
                      <a:pt x="809" y="102"/>
                    </a:lnTo>
                    <a:lnTo>
                      <a:pt x="789" y="87"/>
                    </a:lnTo>
                    <a:lnTo>
                      <a:pt x="768" y="73"/>
                    </a:lnTo>
                    <a:lnTo>
                      <a:pt x="747" y="62"/>
                    </a:lnTo>
                    <a:lnTo>
                      <a:pt x="726" y="50"/>
                    </a:lnTo>
                    <a:lnTo>
                      <a:pt x="703" y="41"/>
                    </a:lnTo>
                    <a:lnTo>
                      <a:pt x="680" y="31"/>
                    </a:lnTo>
                    <a:lnTo>
                      <a:pt x="657" y="24"/>
                    </a:lnTo>
                    <a:lnTo>
                      <a:pt x="634" y="18"/>
                    </a:lnTo>
                    <a:lnTo>
                      <a:pt x="609" y="12"/>
                    </a:lnTo>
                    <a:lnTo>
                      <a:pt x="584" y="6"/>
                    </a:lnTo>
                    <a:lnTo>
                      <a:pt x="559" y="4"/>
                    </a:lnTo>
                    <a:lnTo>
                      <a:pt x="532" y="2"/>
                    </a:lnTo>
                    <a:lnTo>
                      <a:pt x="507" y="0"/>
                    </a:lnTo>
                    <a:lnTo>
                      <a:pt x="480" y="2"/>
                    </a:lnTo>
                    <a:lnTo>
                      <a:pt x="455" y="4"/>
                    </a:lnTo>
                    <a:lnTo>
                      <a:pt x="430" y="6"/>
                    </a:lnTo>
                    <a:lnTo>
                      <a:pt x="405" y="12"/>
                    </a:lnTo>
                    <a:lnTo>
                      <a:pt x="380" y="18"/>
                    </a:lnTo>
                    <a:lnTo>
                      <a:pt x="356" y="24"/>
                    </a:lnTo>
                    <a:lnTo>
                      <a:pt x="332" y="31"/>
                    </a:lnTo>
                    <a:lnTo>
                      <a:pt x="309" y="41"/>
                    </a:lnTo>
                    <a:lnTo>
                      <a:pt x="288" y="50"/>
                    </a:lnTo>
                    <a:lnTo>
                      <a:pt x="265" y="62"/>
                    </a:lnTo>
                    <a:lnTo>
                      <a:pt x="244" y="73"/>
                    </a:lnTo>
                    <a:lnTo>
                      <a:pt x="225" y="87"/>
                    </a:lnTo>
                    <a:lnTo>
                      <a:pt x="204" y="102"/>
                    </a:lnTo>
                    <a:lnTo>
                      <a:pt x="185" y="116"/>
                    </a:lnTo>
                    <a:lnTo>
                      <a:pt x="167" y="133"/>
                    </a:lnTo>
                    <a:lnTo>
                      <a:pt x="150" y="148"/>
                    </a:lnTo>
                    <a:lnTo>
                      <a:pt x="133" y="167"/>
                    </a:lnTo>
                    <a:lnTo>
                      <a:pt x="117" y="185"/>
                    </a:lnTo>
                    <a:lnTo>
                      <a:pt x="102" y="204"/>
                    </a:lnTo>
                    <a:lnTo>
                      <a:pt x="87" y="223"/>
                    </a:lnTo>
                    <a:lnTo>
                      <a:pt x="75" y="244"/>
                    </a:lnTo>
                    <a:lnTo>
                      <a:pt x="62" y="265"/>
                    </a:lnTo>
                    <a:lnTo>
                      <a:pt x="50" y="288"/>
                    </a:lnTo>
                    <a:lnTo>
                      <a:pt x="41" y="309"/>
                    </a:lnTo>
                    <a:lnTo>
                      <a:pt x="31" y="332"/>
                    </a:lnTo>
                    <a:lnTo>
                      <a:pt x="23" y="355"/>
                    </a:lnTo>
                    <a:lnTo>
                      <a:pt x="18" y="380"/>
                    </a:lnTo>
                    <a:lnTo>
                      <a:pt x="12" y="405"/>
                    </a:lnTo>
                    <a:lnTo>
                      <a:pt x="6" y="430"/>
                    </a:lnTo>
                    <a:lnTo>
                      <a:pt x="4" y="455"/>
                    </a:lnTo>
                    <a:lnTo>
                      <a:pt x="2" y="480"/>
                    </a:lnTo>
                    <a:lnTo>
                      <a:pt x="0" y="507"/>
                    </a:lnTo>
                    <a:lnTo>
                      <a:pt x="2" y="532"/>
                    </a:lnTo>
                    <a:lnTo>
                      <a:pt x="4" y="559"/>
                    </a:lnTo>
                    <a:lnTo>
                      <a:pt x="6" y="584"/>
                    </a:lnTo>
                    <a:lnTo>
                      <a:pt x="12" y="609"/>
                    </a:lnTo>
                    <a:lnTo>
                      <a:pt x="18" y="634"/>
                    </a:lnTo>
                    <a:lnTo>
                      <a:pt x="23" y="657"/>
                    </a:lnTo>
                    <a:lnTo>
                      <a:pt x="31" y="680"/>
                    </a:lnTo>
                    <a:lnTo>
                      <a:pt x="41" y="703"/>
                    </a:lnTo>
                    <a:lnTo>
                      <a:pt x="50" y="726"/>
                    </a:lnTo>
                    <a:lnTo>
                      <a:pt x="62" y="747"/>
                    </a:lnTo>
                    <a:lnTo>
                      <a:pt x="75" y="768"/>
                    </a:lnTo>
                    <a:lnTo>
                      <a:pt x="87" y="789"/>
                    </a:lnTo>
                    <a:lnTo>
                      <a:pt x="102" y="810"/>
                    </a:lnTo>
                    <a:lnTo>
                      <a:pt x="117" y="827"/>
                    </a:lnTo>
                    <a:lnTo>
                      <a:pt x="133" y="847"/>
                    </a:lnTo>
                    <a:lnTo>
                      <a:pt x="150" y="864"/>
                    </a:lnTo>
                    <a:lnTo>
                      <a:pt x="167" y="881"/>
                    </a:lnTo>
                    <a:lnTo>
                      <a:pt x="185" y="897"/>
                    </a:lnTo>
                    <a:lnTo>
                      <a:pt x="204" y="912"/>
                    </a:lnTo>
                    <a:lnTo>
                      <a:pt x="225" y="925"/>
                    </a:lnTo>
                    <a:lnTo>
                      <a:pt x="244" y="939"/>
                    </a:lnTo>
                    <a:lnTo>
                      <a:pt x="265" y="952"/>
                    </a:lnTo>
                    <a:lnTo>
                      <a:pt x="288" y="962"/>
                    </a:lnTo>
                    <a:lnTo>
                      <a:pt x="309" y="973"/>
                    </a:lnTo>
                    <a:lnTo>
                      <a:pt x="332" y="981"/>
                    </a:lnTo>
                    <a:lnTo>
                      <a:pt x="356" y="991"/>
                    </a:lnTo>
                    <a:lnTo>
                      <a:pt x="380" y="996"/>
                    </a:lnTo>
                    <a:lnTo>
                      <a:pt x="405" y="1002"/>
                    </a:lnTo>
                    <a:lnTo>
                      <a:pt x="430" y="1006"/>
                    </a:lnTo>
                    <a:lnTo>
                      <a:pt x="455" y="1010"/>
                    </a:lnTo>
                    <a:lnTo>
                      <a:pt x="480" y="1012"/>
                    </a:lnTo>
                    <a:lnTo>
                      <a:pt x="507" y="1012"/>
                    </a:lnTo>
                    <a:lnTo>
                      <a:pt x="532" y="1012"/>
                    </a:lnTo>
                    <a:lnTo>
                      <a:pt x="559" y="1010"/>
                    </a:lnTo>
                    <a:lnTo>
                      <a:pt x="584" y="1006"/>
                    </a:lnTo>
                    <a:lnTo>
                      <a:pt x="609" y="1002"/>
                    </a:lnTo>
                    <a:lnTo>
                      <a:pt x="634" y="996"/>
                    </a:lnTo>
                    <a:lnTo>
                      <a:pt x="657" y="991"/>
                    </a:lnTo>
                    <a:lnTo>
                      <a:pt x="680" y="981"/>
                    </a:lnTo>
                    <a:lnTo>
                      <a:pt x="703" y="973"/>
                    </a:lnTo>
                    <a:lnTo>
                      <a:pt x="726" y="962"/>
                    </a:lnTo>
                    <a:lnTo>
                      <a:pt x="747" y="952"/>
                    </a:lnTo>
                    <a:lnTo>
                      <a:pt x="768" y="939"/>
                    </a:lnTo>
                    <a:lnTo>
                      <a:pt x="789" y="925"/>
                    </a:lnTo>
                    <a:lnTo>
                      <a:pt x="809" y="912"/>
                    </a:lnTo>
                    <a:lnTo>
                      <a:pt x="828" y="897"/>
                    </a:lnTo>
                    <a:lnTo>
                      <a:pt x="847" y="881"/>
                    </a:lnTo>
                    <a:lnTo>
                      <a:pt x="864" y="864"/>
                    </a:lnTo>
                    <a:lnTo>
                      <a:pt x="882" y="847"/>
                    </a:lnTo>
                    <a:lnTo>
                      <a:pt x="897" y="827"/>
                    </a:lnTo>
                    <a:lnTo>
                      <a:pt x="912" y="810"/>
                    </a:lnTo>
                    <a:lnTo>
                      <a:pt x="926" y="789"/>
                    </a:lnTo>
                    <a:lnTo>
                      <a:pt x="939" y="768"/>
                    </a:lnTo>
                    <a:lnTo>
                      <a:pt x="951" y="747"/>
                    </a:lnTo>
                    <a:lnTo>
                      <a:pt x="962" y="726"/>
                    </a:lnTo>
                    <a:lnTo>
                      <a:pt x="972" y="703"/>
                    </a:lnTo>
                    <a:lnTo>
                      <a:pt x="981" y="680"/>
                    </a:lnTo>
                    <a:lnTo>
                      <a:pt x="989" y="657"/>
                    </a:lnTo>
                    <a:lnTo>
                      <a:pt x="997" y="634"/>
                    </a:lnTo>
                    <a:lnTo>
                      <a:pt x="1002" y="609"/>
                    </a:lnTo>
                    <a:lnTo>
                      <a:pt x="1006" y="584"/>
                    </a:lnTo>
                    <a:lnTo>
                      <a:pt x="1010" y="559"/>
                    </a:lnTo>
                    <a:lnTo>
                      <a:pt x="1012" y="532"/>
                    </a:lnTo>
                    <a:lnTo>
                      <a:pt x="1012" y="507"/>
                    </a:lnTo>
                    <a:close/>
                    <a:moveTo>
                      <a:pt x="1004" y="507"/>
                    </a:moveTo>
                    <a:lnTo>
                      <a:pt x="1004" y="532"/>
                    </a:lnTo>
                    <a:lnTo>
                      <a:pt x="1002" y="557"/>
                    </a:lnTo>
                    <a:lnTo>
                      <a:pt x="999" y="582"/>
                    </a:lnTo>
                    <a:lnTo>
                      <a:pt x="995" y="607"/>
                    </a:lnTo>
                    <a:lnTo>
                      <a:pt x="989" y="632"/>
                    </a:lnTo>
                    <a:lnTo>
                      <a:pt x="983" y="655"/>
                    </a:lnTo>
                    <a:lnTo>
                      <a:pt x="976" y="678"/>
                    </a:lnTo>
                    <a:lnTo>
                      <a:pt x="966" y="701"/>
                    </a:lnTo>
                    <a:lnTo>
                      <a:pt x="956" y="722"/>
                    </a:lnTo>
                    <a:lnTo>
                      <a:pt x="945" y="745"/>
                    </a:lnTo>
                    <a:lnTo>
                      <a:pt x="933" y="764"/>
                    </a:lnTo>
                    <a:lnTo>
                      <a:pt x="920" y="785"/>
                    </a:lnTo>
                    <a:lnTo>
                      <a:pt x="906" y="804"/>
                    </a:lnTo>
                    <a:lnTo>
                      <a:pt x="891" y="824"/>
                    </a:lnTo>
                    <a:lnTo>
                      <a:pt x="876" y="841"/>
                    </a:lnTo>
                    <a:lnTo>
                      <a:pt x="859" y="858"/>
                    </a:lnTo>
                    <a:lnTo>
                      <a:pt x="841" y="875"/>
                    </a:lnTo>
                    <a:lnTo>
                      <a:pt x="824" y="891"/>
                    </a:lnTo>
                    <a:lnTo>
                      <a:pt x="805" y="906"/>
                    </a:lnTo>
                    <a:lnTo>
                      <a:pt x="786" y="920"/>
                    </a:lnTo>
                    <a:lnTo>
                      <a:pt x="764" y="933"/>
                    </a:lnTo>
                    <a:lnTo>
                      <a:pt x="743" y="945"/>
                    </a:lnTo>
                    <a:lnTo>
                      <a:pt x="722" y="956"/>
                    </a:lnTo>
                    <a:lnTo>
                      <a:pt x="701" y="966"/>
                    </a:lnTo>
                    <a:lnTo>
                      <a:pt x="678" y="975"/>
                    </a:lnTo>
                    <a:lnTo>
                      <a:pt x="655" y="983"/>
                    </a:lnTo>
                    <a:lnTo>
                      <a:pt x="632" y="989"/>
                    </a:lnTo>
                    <a:lnTo>
                      <a:pt x="607" y="994"/>
                    </a:lnTo>
                    <a:lnTo>
                      <a:pt x="582" y="1000"/>
                    </a:lnTo>
                    <a:lnTo>
                      <a:pt x="557" y="1002"/>
                    </a:lnTo>
                    <a:lnTo>
                      <a:pt x="532" y="1004"/>
                    </a:lnTo>
                    <a:lnTo>
                      <a:pt x="507" y="1004"/>
                    </a:lnTo>
                    <a:lnTo>
                      <a:pt x="480" y="1004"/>
                    </a:lnTo>
                    <a:lnTo>
                      <a:pt x="455" y="1002"/>
                    </a:lnTo>
                    <a:lnTo>
                      <a:pt x="430" y="1000"/>
                    </a:lnTo>
                    <a:lnTo>
                      <a:pt x="405" y="994"/>
                    </a:lnTo>
                    <a:lnTo>
                      <a:pt x="382" y="989"/>
                    </a:lnTo>
                    <a:lnTo>
                      <a:pt x="359" y="983"/>
                    </a:lnTo>
                    <a:lnTo>
                      <a:pt x="336" y="975"/>
                    </a:lnTo>
                    <a:lnTo>
                      <a:pt x="313" y="966"/>
                    </a:lnTo>
                    <a:lnTo>
                      <a:pt x="290" y="956"/>
                    </a:lnTo>
                    <a:lnTo>
                      <a:pt x="269" y="945"/>
                    </a:lnTo>
                    <a:lnTo>
                      <a:pt x="248" y="933"/>
                    </a:lnTo>
                    <a:lnTo>
                      <a:pt x="229" y="920"/>
                    </a:lnTo>
                    <a:lnTo>
                      <a:pt x="210" y="906"/>
                    </a:lnTo>
                    <a:lnTo>
                      <a:pt x="190" y="891"/>
                    </a:lnTo>
                    <a:lnTo>
                      <a:pt x="171" y="875"/>
                    </a:lnTo>
                    <a:lnTo>
                      <a:pt x="154" y="858"/>
                    </a:lnTo>
                    <a:lnTo>
                      <a:pt x="139" y="841"/>
                    </a:lnTo>
                    <a:lnTo>
                      <a:pt x="123" y="824"/>
                    </a:lnTo>
                    <a:lnTo>
                      <a:pt x="108" y="804"/>
                    </a:lnTo>
                    <a:lnTo>
                      <a:pt x="94" y="785"/>
                    </a:lnTo>
                    <a:lnTo>
                      <a:pt x="81" y="764"/>
                    </a:lnTo>
                    <a:lnTo>
                      <a:pt x="69" y="745"/>
                    </a:lnTo>
                    <a:lnTo>
                      <a:pt x="58" y="722"/>
                    </a:lnTo>
                    <a:lnTo>
                      <a:pt x="48" y="701"/>
                    </a:lnTo>
                    <a:lnTo>
                      <a:pt x="39" y="678"/>
                    </a:lnTo>
                    <a:lnTo>
                      <a:pt x="31" y="655"/>
                    </a:lnTo>
                    <a:lnTo>
                      <a:pt x="23" y="632"/>
                    </a:lnTo>
                    <a:lnTo>
                      <a:pt x="20" y="607"/>
                    </a:lnTo>
                    <a:lnTo>
                      <a:pt x="14" y="582"/>
                    </a:lnTo>
                    <a:lnTo>
                      <a:pt x="12" y="557"/>
                    </a:lnTo>
                    <a:lnTo>
                      <a:pt x="10" y="532"/>
                    </a:lnTo>
                    <a:lnTo>
                      <a:pt x="8" y="507"/>
                    </a:lnTo>
                    <a:lnTo>
                      <a:pt x="10" y="480"/>
                    </a:lnTo>
                    <a:lnTo>
                      <a:pt x="12" y="455"/>
                    </a:lnTo>
                    <a:lnTo>
                      <a:pt x="14" y="430"/>
                    </a:lnTo>
                    <a:lnTo>
                      <a:pt x="20" y="407"/>
                    </a:lnTo>
                    <a:lnTo>
                      <a:pt x="23" y="382"/>
                    </a:lnTo>
                    <a:lnTo>
                      <a:pt x="31" y="359"/>
                    </a:lnTo>
                    <a:lnTo>
                      <a:pt x="39" y="336"/>
                    </a:lnTo>
                    <a:lnTo>
                      <a:pt x="48" y="313"/>
                    </a:lnTo>
                    <a:lnTo>
                      <a:pt x="58" y="290"/>
                    </a:lnTo>
                    <a:lnTo>
                      <a:pt x="69" y="269"/>
                    </a:lnTo>
                    <a:lnTo>
                      <a:pt x="81" y="248"/>
                    </a:lnTo>
                    <a:lnTo>
                      <a:pt x="94" y="229"/>
                    </a:lnTo>
                    <a:lnTo>
                      <a:pt x="108" y="208"/>
                    </a:lnTo>
                    <a:lnTo>
                      <a:pt x="123" y="190"/>
                    </a:lnTo>
                    <a:lnTo>
                      <a:pt x="139" y="171"/>
                    </a:lnTo>
                    <a:lnTo>
                      <a:pt x="154" y="154"/>
                    </a:lnTo>
                    <a:lnTo>
                      <a:pt x="171" y="139"/>
                    </a:lnTo>
                    <a:lnTo>
                      <a:pt x="190" y="121"/>
                    </a:lnTo>
                    <a:lnTo>
                      <a:pt x="210" y="108"/>
                    </a:lnTo>
                    <a:lnTo>
                      <a:pt x="229" y="95"/>
                    </a:lnTo>
                    <a:lnTo>
                      <a:pt x="248" y="81"/>
                    </a:lnTo>
                    <a:lnTo>
                      <a:pt x="269" y="70"/>
                    </a:lnTo>
                    <a:lnTo>
                      <a:pt x="290" y="58"/>
                    </a:lnTo>
                    <a:lnTo>
                      <a:pt x="313" y="48"/>
                    </a:lnTo>
                    <a:lnTo>
                      <a:pt x="336" y="39"/>
                    </a:lnTo>
                    <a:lnTo>
                      <a:pt x="359" y="31"/>
                    </a:lnTo>
                    <a:lnTo>
                      <a:pt x="382" y="24"/>
                    </a:lnTo>
                    <a:lnTo>
                      <a:pt x="405" y="18"/>
                    </a:lnTo>
                    <a:lnTo>
                      <a:pt x="430" y="14"/>
                    </a:lnTo>
                    <a:lnTo>
                      <a:pt x="455" y="12"/>
                    </a:lnTo>
                    <a:lnTo>
                      <a:pt x="480" y="10"/>
                    </a:lnTo>
                    <a:lnTo>
                      <a:pt x="507" y="8"/>
                    </a:lnTo>
                    <a:lnTo>
                      <a:pt x="532" y="10"/>
                    </a:lnTo>
                    <a:lnTo>
                      <a:pt x="557" y="12"/>
                    </a:lnTo>
                    <a:lnTo>
                      <a:pt x="582" y="14"/>
                    </a:lnTo>
                    <a:lnTo>
                      <a:pt x="607" y="18"/>
                    </a:lnTo>
                    <a:lnTo>
                      <a:pt x="632" y="24"/>
                    </a:lnTo>
                    <a:lnTo>
                      <a:pt x="655" y="31"/>
                    </a:lnTo>
                    <a:lnTo>
                      <a:pt x="678" y="39"/>
                    </a:lnTo>
                    <a:lnTo>
                      <a:pt x="701" y="48"/>
                    </a:lnTo>
                    <a:lnTo>
                      <a:pt x="722" y="58"/>
                    </a:lnTo>
                    <a:lnTo>
                      <a:pt x="743" y="70"/>
                    </a:lnTo>
                    <a:lnTo>
                      <a:pt x="764" y="81"/>
                    </a:lnTo>
                    <a:lnTo>
                      <a:pt x="786" y="95"/>
                    </a:lnTo>
                    <a:lnTo>
                      <a:pt x="805" y="108"/>
                    </a:lnTo>
                    <a:lnTo>
                      <a:pt x="824" y="121"/>
                    </a:lnTo>
                    <a:lnTo>
                      <a:pt x="841" y="139"/>
                    </a:lnTo>
                    <a:lnTo>
                      <a:pt x="859" y="154"/>
                    </a:lnTo>
                    <a:lnTo>
                      <a:pt x="876" y="171"/>
                    </a:lnTo>
                    <a:lnTo>
                      <a:pt x="891" y="190"/>
                    </a:lnTo>
                    <a:lnTo>
                      <a:pt x="906" y="208"/>
                    </a:lnTo>
                    <a:lnTo>
                      <a:pt x="920" y="229"/>
                    </a:lnTo>
                    <a:lnTo>
                      <a:pt x="933" y="248"/>
                    </a:lnTo>
                    <a:lnTo>
                      <a:pt x="945" y="269"/>
                    </a:lnTo>
                    <a:lnTo>
                      <a:pt x="956" y="290"/>
                    </a:lnTo>
                    <a:lnTo>
                      <a:pt x="966" y="313"/>
                    </a:lnTo>
                    <a:lnTo>
                      <a:pt x="976" y="336"/>
                    </a:lnTo>
                    <a:lnTo>
                      <a:pt x="983" y="359"/>
                    </a:lnTo>
                    <a:lnTo>
                      <a:pt x="989" y="382"/>
                    </a:lnTo>
                    <a:lnTo>
                      <a:pt x="995" y="407"/>
                    </a:lnTo>
                    <a:lnTo>
                      <a:pt x="999" y="430"/>
                    </a:lnTo>
                    <a:lnTo>
                      <a:pt x="1002" y="455"/>
                    </a:lnTo>
                    <a:lnTo>
                      <a:pt x="1004" y="480"/>
                    </a:lnTo>
                    <a:lnTo>
                      <a:pt x="1004" y="507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2" name="Freeform 1330">
                <a:extLst>
                  <a:ext uri="{FF2B5EF4-FFF2-40B4-BE49-F238E27FC236}">
                    <a16:creationId xmlns:a16="http://schemas.microsoft.com/office/drawing/2014/main" id="{CBF24CA6-8881-43AC-8069-7DA41C11FE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3" y="1886"/>
                <a:ext cx="1004" cy="1004"/>
              </a:xfrm>
              <a:custGeom>
                <a:avLst/>
                <a:gdLst>
                  <a:gd name="T0" fmla="*/ 995 w 1004"/>
                  <a:gd name="T1" fmla="*/ 401 h 1004"/>
                  <a:gd name="T2" fmla="*/ 954 w 1004"/>
                  <a:gd name="T3" fmla="*/ 284 h 1004"/>
                  <a:gd name="T4" fmla="*/ 891 w 1004"/>
                  <a:gd name="T5" fmla="*/ 183 h 1004"/>
                  <a:gd name="T6" fmla="*/ 803 w 1004"/>
                  <a:gd name="T7" fmla="*/ 100 h 1004"/>
                  <a:gd name="T8" fmla="*/ 699 w 1004"/>
                  <a:gd name="T9" fmla="*/ 41 h 1004"/>
                  <a:gd name="T10" fmla="*/ 580 w 1004"/>
                  <a:gd name="T11" fmla="*/ 6 h 1004"/>
                  <a:gd name="T12" fmla="*/ 451 w 1004"/>
                  <a:gd name="T13" fmla="*/ 4 h 1004"/>
                  <a:gd name="T14" fmla="*/ 330 w 1004"/>
                  <a:gd name="T15" fmla="*/ 31 h 1004"/>
                  <a:gd name="T16" fmla="*/ 223 w 1004"/>
                  <a:gd name="T17" fmla="*/ 87 h 1004"/>
                  <a:gd name="T18" fmla="*/ 131 w 1004"/>
                  <a:gd name="T19" fmla="*/ 165 h 1004"/>
                  <a:gd name="T20" fmla="*/ 62 w 1004"/>
                  <a:gd name="T21" fmla="*/ 263 h 1004"/>
                  <a:gd name="T22" fmla="*/ 17 w 1004"/>
                  <a:gd name="T23" fmla="*/ 376 h 1004"/>
                  <a:gd name="T24" fmla="*/ 0 w 1004"/>
                  <a:gd name="T25" fmla="*/ 503 h 1004"/>
                  <a:gd name="T26" fmla="*/ 17 w 1004"/>
                  <a:gd name="T27" fmla="*/ 628 h 1004"/>
                  <a:gd name="T28" fmla="*/ 62 w 1004"/>
                  <a:gd name="T29" fmla="*/ 743 h 1004"/>
                  <a:gd name="T30" fmla="*/ 131 w 1004"/>
                  <a:gd name="T31" fmla="*/ 841 h 1004"/>
                  <a:gd name="T32" fmla="*/ 223 w 1004"/>
                  <a:gd name="T33" fmla="*/ 919 h 1004"/>
                  <a:gd name="T34" fmla="*/ 330 w 1004"/>
                  <a:gd name="T35" fmla="*/ 975 h 1004"/>
                  <a:gd name="T36" fmla="*/ 451 w 1004"/>
                  <a:gd name="T37" fmla="*/ 1002 h 1004"/>
                  <a:gd name="T38" fmla="*/ 580 w 1004"/>
                  <a:gd name="T39" fmla="*/ 998 h 1004"/>
                  <a:gd name="T40" fmla="*/ 699 w 1004"/>
                  <a:gd name="T41" fmla="*/ 965 h 1004"/>
                  <a:gd name="T42" fmla="*/ 803 w 1004"/>
                  <a:gd name="T43" fmla="*/ 904 h 1004"/>
                  <a:gd name="T44" fmla="*/ 891 w 1004"/>
                  <a:gd name="T45" fmla="*/ 822 h 1004"/>
                  <a:gd name="T46" fmla="*/ 954 w 1004"/>
                  <a:gd name="T47" fmla="*/ 720 h 1004"/>
                  <a:gd name="T48" fmla="*/ 995 w 1004"/>
                  <a:gd name="T49" fmla="*/ 605 h 1004"/>
                  <a:gd name="T50" fmla="*/ 997 w 1004"/>
                  <a:gd name="T51" fmla="*/ 503 h 1004"/>
                  <a:gd name="T52" fmla="*/ 981 w 1004"/>
                  <a:gd name="T53" fmla="*/ 626 h 1004"/>
                  <a:gd name="T54" fmla="*/ 937 w 1004"/>
                  <a:gd name="T55" fmla="*/ 739 h 1004"/>
                  <a:gd name="T56" fmla="*/ 868 w 1004"/>
                  <a:gd name="T57" fmla="*/ 835 h 1004"/>
                  <a:gd name="T58" fmla="*/ 780 w 1004"/>
                  <a:gd name="T59" fmla="*/ 914 h 1004"/>
                  <a:gd name="T60" fmla="*/ 672 w 1004"/>
                  <a:gd name="T61" fmla="*/ 967 h 1004"/>
                  <a:gd name="T62" fmla="*/ 553 w 1004"/>
                  <a:gd name="T63" fmla="*/ 994 h 1004"/>
                  <a:gd name="T64" fmla="*/ 428 w 1004"/>
                  <a:gd name="T65" fmla="*/ 992 h 1004"/>
                  <a:gd name="T66" fmla="*/ 311 w 1004"/>
                  <a:gd name="T67" fmla="*/ 958 h 1004"/>
                  <a:gd name="T68" fmla="*/ 208 w 1004"/>
                  <a:gd name="T69" fmla="*/ 898 h 1004"/>
                  <a:gd name="T70" fmla="*/ 121 w 1004"/>
                  <a:gd name="T71" fmla="*/ 818 h 1004"/>
                  <a:gd name="T72" fmla="*/ 58 w 1004"/>
                  <a:gd name="T73" fmla="*/ 718 h 1004"/>
                  <a:gd name="T74" fmla="*/ 17 w 1004"/>
                  <a:gd name="T75" fmla="*/ 603 h 1004"/>
                  <a:gd name="T76" fmla="*/ 10 w 1004"/>
                  <a:gd name="T77" fmla="*/ 478 h 1004"/>
                  <a:gd name="T78" fmla="*/ 31 w 1004"/>
                  <a:gd name="T79" fmla="*/ 355 h 1004"/>
                  <a:gd name="T80" fmla="*/ 81 w 1004"/>
                  <a:gd name="T81" fmla="*/ 246 h 1004"/>
                  <a:gd name="T82" fmla="*/ 154 w 1004"/>
                  <a:gd name="T83" fmla="*/ 154 h 1004"/>
                  <a:gd name="T84" fmla="*/ 246 w 1004"/>
                  <a:gd name="T85" fmla="*/ 79 h 1004"/>
                  <a:gd name="T86" fmla="*/ 355 w 1004"/>
                  <a:gd name="T87" fmla="*/ 31 h 1004"/>
                  <a:gd name="T88" fmla="*/ 478 w 1004"/>
                  <a:gd name="T89" fmla="*/ 8 h 1004"/>
                  <a:gd name="T90" fmla="*/ 603 w 1004"/>
                  <a:gd name="T91" fmla="*/ 18 h 1004"/>
                  <a:gd name="T92" fmla="*/ 716 w 1004"/>
                  <a:gd name="T93" fmla="*/ 58 h 1004"/>
                  <a:gd name="T94" fmla="*/ 818 w 1004"/>
                  <a:gd name="T95" fmla="*/ 121 h 1004"/>
                  <a:gd name="T96" fmla="*/ 899 w 1004"/>
                  <a:gd name="T97" fmla="*/ 208 h 1004"/>
                  <a:gd name="T98" fmla="*/ 958 w 1004"/>
                  <a:gd name="T99" fmla="*/ 311 h 1004"/>
                  <a:gd name="T100" fmla="*/ 991 w 1004"/>
                  <a:gd name="T101" fmla="*/ 428 h 10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04"/>
                  <a:gd name="T154" fmla="*/ 0 h 1004"/>
                  <a:gd name="T155" fmla="*/ 1004 w 1004"/>
                  <a:gd name="T156" fmla="*/ 1004 h 10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04" h="1004">
                    <a:moveTo>
                      <a:pt x="1004" y="503"/>
                    </a:moveTo>
                    <a:lnTo>
                      <a:pt x="1004" y="476"/>
                    </a:lnTo>
                    <a:lnTo>
                      <a:pt x="1002" y="451"/>
                    </a:lnTo>
                    <a:lnTo>
                      <a:pt x="998" y="426"/>
                    </a:lnTo>
                    <a:lnTo>
                      <a:pt x="995" y="401"/>
                    </a:lnTo>
                    <a:lnTo>
                      <a:pt x="989" y="376"/>
                    </a:lnTo>
                    <a:lnTo>
                      <a:pt x="981" y="353"/>
                    </a:lnTo>
                    <a:lnTo>
                      <a:pt x="974" y="330"/>
                    </a:lnTo>
                    <a:lnTo>
                      <a:pt x="966" y="307"/>
                    </a:lnTo>
                    <a:lnTo>
                      <a:pt x="954" y="284"/>
                    </a:lnTo>
                    <a:lnTo>
                      <a:pt x="945" y="263"/>
                    </a:lnTo>
                    <a:lnTo>
                      <a:pt x="931" y="242"/>
                    </a:lnTo>
                    <a:lnTo>
                      <a:pt x="920" y="223"/>
                    </a:lnTo>
                    <a:lnTo>
                      <a:pt x="904" y="202"/>
                    </a:lnTo>
                    <a:lnTo>
                      <a:pt x="891" y="183"/>
                    </a:lnTo>
                    <a:lnTo>
                      <a:pt x="874" y="165"/>
                    </a:lnTo>
                    <a:lnTo>
                      <a:pt x="858" y="148"/>
                    </a:lnTo>
                    <a:lnTo>
                      <a:pt x="841" y="131"/>
                    </a:lnTo>
                    <a:lnTo>
                      <a:pt x="822" y="115"/>
                    </a:lnTo>
                    <a:lnTo>
                      <a:pt x="803" y="100"/>
                    </a:lnTo>
                    <a:lnTo>
                      <a:pt x="783" y="87"/>
                    </a:lnTo>
                    <a:lnTo>
                      <a:pt x="762" y="73"/>
                    </a:lnTo>
                    <a:lnTo>
                      <a:pt x="741" y="62"/>
                    </a:lnTo>
                    <a:lnTo>
                      <a:pt x="720" y="50"/>
                    </a:lnTo>
                    <a:lnTo>
                      <a:pt x="699" y="41"/>
                    </a:lnTo>
                    <a:lnTo>
                      <a:pt x="676" y="31"/>
                    </a:lnTo>
                    <a:lnTo>
                      <a:pt x="653" y="23"/>
                    </a:lnTo>
                    <a:lnTo>
                      <a:pt x="628" y="16"/>
                    </a:lnTo>
                    <a:lnTo>
                      <a:pt x="603" y="12"/>
                    </a:lnTo>
                    <a:lnTo>
                      <a:pt x="580" y="6"/>
                    </a:lnTo>
                    <a:lnTo>
                      <a:pt x="555" y="4"/>
                    </a:lnTo>
                    <a:lnTo>
                      <a:pt x="528" y="2"/>
                    </a:lnTo>
                    <a:lnTo>
                      <a:pt x="503" y="0"/>
                    </a:lnTo>
                    <a:lnTo>
                      <a:pt x="476" y="2"/>
                    </a:lnTo>
                    <a:lnTo>
                      <a:pt x="451" y="4"/>
                    </a:lnTo>
                    <a:lnTo>
                      <a:pt x="426" y="6"/>
                    </a:lnTo>
                    <a:lnTo>
                      <a:pt x="401" y="12"/>
                    </a:lnTo>
                    <a:lnTo>
                      <a:pt x="376" y="16"/>
                    </a:lnTo>
                    <a:lnTo>
                      <a:pt x="353" y="23"/>
                    </a:lnTo>
                    <a:lnTo>
                      <a:pt x="330" y="31"/>
                    </a:lnTo>
                    <a:lnTo>
                      <a:pt x="307" y="41"/>
                    </a:lnTo>
                    <a:lnTo>
                      <a:pt x="284" y="50"/>
                    </a:lnTo>
                    <a:lnTo>
                      <a:pt x="263" y="62"/>
                    </a:lnTo>
                    <a:lnTo>
                      <a:pt x="242" y="73"/>
                    </a:lnTo>
                    <a:lnTo>
                      <a:pt x="223" y="87"/>
                    </a:lnTo>
                    <a:lnTo>
                      <a:pt x="202" y="100"/>
                    </a:lnTo>
                    <a:lnTo>
                      <a:pt x="183" y="115"/>
                    </a:lnTo>
                    <a:lnTo>
                      <a:pt x="165" y="131"/>
                    </a:lnTo>
                    <a:lnTo>
                      <a:pt x="148" y="148"/>
                    </a:lnTo>
                    <a:lnTo>
                      <a:pt x="131" y="165"/>
                    </a:lnTo>
                    <a:lnTo>
                      <a:pt x="115" y="183"/>
                    </a:lnTo>
                    <a:lnTo>
                      <a:pt x="100" y="202"/>
                    </a:lnTo>
                    <a:lnTo>
                      <a:pt x="87" y="223"/>
                    </a:lnTo>
                    <a:lnTo>
                      <a:pt x="73" y="242"/>
                    </a:lnTo>
                    <a:lnTo>
                      <a:pt x="62" y="263"/>
                    </a:lnTo>
                    <a:lnTo>
                      <a:pt x="50" y="284"/>
                    </a:lnTo>
                    <a:lnTo>
                      <a:pt x="41" y="307"/>
                    </a:lnTo>
                    <a:lnTo>
                      <a:pt x="31" y="330"/>
                    </a:lnTo>
                    <a:lnTo>
                      <a:pt x="23" y="353"/>
                    </a:lnTo>
                    <a:lnTo>
                      <a:pt x="17" y="376"/>
                    </a:lnTo>
                    <a:lnTo>
                      <a:pt x="12" y="401"/>
                    </a:lnTo>
                    <a:lnTo>
                      <a:pt x="6" y="426"/>
                    </a:lnTo>
                    <a:lnTo>
                      <a:pt x="4" y="451"/>
                    </a:lnTo>
                    <a:lnTo>
                      <a:pt x="2" y="476"/>
                    </a:lnTo>
                    <a:lnTo>
                      <a:pt x="0" y="503"/>
                    </a:lnTo>
                    <a:lnTo>
                      <a:pt x="2" y="528"/>
                    </a:lnTo>
                    <a:lnTo>
                      <a:pt x="4" y="555"/>
                    </a:lnTo>
                    <a:lnTo>
                      <a:pt x="6" y="580"/>
                    </a:lnTo>
                    <a:lnTo>
                      <a:pt x="12" y="605"/>
                    </a:lnTo>
                    <a:lnTo>
                      <a:pt x="17" y="628"/>
                    </a:lnTo>
                    <a:lnTo>
                      <a:pt x="23" y="653"/>
                    </a:lnTo>
                    <a:lnTo>
                      <a:pt x="31" y="676"/>
                    </a:lnTo>
                    <a:lnTo>
                      <a:pt x="41" y="699"/>
                    </a:lnTo>
                    <a:lnTo>
                      <a:pt x="50" y="720"/>
                    </a:lnTo>
                    <a:lnTo>
                      <a:pt x="62" y="743"/>
                    </a:lnTo>
                    <a:lnTo>
                      <a:pt x="73" y="762"/>
                    </a:lnTo>
                    <a:lnTo>
                      <a:pt x="87" y="783"/>
                    </a:lnTo>
                    <a:lnTo>
                      <a:pt x="100" y="802"/>
                    </a:lnTo>
                    <a:lnTo>
                      <a:pt x="115" y="822"/>
                    </a:lnTo>
                    <a:lnTo>
                      <a:pt x="131" y="841"/>
                    </a:lnTo>
                    <a:lnTo>
                      <a:pt x="148" y="858"/>
                    </a:lnTo>
                    <a:lnTo>
                      <a:pt x="165" y="873"/>
                    </a:lnTo>
                    <a:lnTo>
                      <a:pt x="183" y="891"/>
                    </a:lnTo>
                    <a:lnTo>
                      <a:pt x="202" y="904"/>
                    </a:lnTo>
                    <a:lnTo>
                      <a:pt x="223" y="919"/>
                    </a:lnTo>
                    <a:lnTo>
                      <a:pt x="242" y="933"/>
                    </a:lnTo>
                    <a:lnTo>
                      <a:pt x="263" y="944"/>
                    </a:lnTo>
                    <a:lnTo>
                      <a:pt x="284" y="956"/>
                    </a:lnTo>
                    <a:lnTo>
                      <a:pt x="307" y="965"/>
                    </a:lnTo>
                    <a:lnTo>
                      <a:pt x="330" y="975"/>
                    </a:lnTo>
                    <a:lnTo>
                      <a:pt x="353" y="983"/>
                    </a:lnTo>
                    <a:lnTo>
                      <a:pt x="376" y="988"/>
                    </a:lnTo>
                    <a:lnTo>
                      <a:pt x="401" y="994"/>
                    </a:lnTo>
                    <a:lnTo>
                      <a:pt x="426" y="998"/>
                    </a:lnTo>
                    <a:lnTo>
                      <a:pt x="451" y="1002"/>
                    </a:lnTo>
                    <a:lnTo>
                      <a:pt x="476" y="1004"/>
                    </a:lnTo>
                    <a:lnTo>
                      <a:pt x="503" y="1004"/>
                    </a:lnTo>
                    <a:lnTo>
                      <a:pt x="528" y="1004"/>
                    </a:lnTo>
                    <a:lnTo>
                      <a:pt x="555" y="1002"/>
                    </a:lnTo>
                    <a:lnTo>
                      <a:pt x="580" y="998"/>
                    </a:lnTo>
                    <a:lnTo>
                      <a:pt x="603" y="994"/>
                    </a:lnTo>
                    <a:lnTo>
                      <a:pt x="628" y="988"/>
                    </a:lnTo>
                    <a:lnTo>
                      <a:pt x="653" y="983"/>
                    </a:lnTo>
                    <a:lnTo>
                      <a:pt x="676" y="975"/>
                    </a:lnTo>
                    <a:lnTo>
                      <a:pt x="699" y="965"/>
                    </a:lnTo>
                    <a:lnTo>
                      <a:pt x="720" y="956"/>
                    </a:lnTo>
                    <a:lnTo>
                      <a:pt x="741" y="944"/>
                    </a:lnTo>
                    <a:lnTo>
                      <a:pt x="762" y="933"/>
                    </a:lnTo>
                    <a:lnTo>
                      <a:pt x="783" y="919"/>
                    </a:lnTo>
                    <a:lnTo>
                      <a:pt x="803" y="904"/>
                    </a:lnTo>
                    <a:lnTo>
                      <a:pt x="822" y="891"/>
                    </a:lnTo>
                    <a:lnTo>
                      <a:pt x="841" y="873"/>
                    </a:lnTo>
                    <a:lnTo>
                      <a:pt x="858" y="858"/>
                    </a:lnTo>
                    <a:lnTo>
                      <a:pt x="874" y="841"/>
                    </a:lnTo>
                    <a:lnTo>
                      <a:pt x="891" y="822"/>
                    </a:lnTo>
                    <a:lnTo>
                      <a:pt x="904" y="802"/>
                    </a:lnTo>
                    <a:lnTo>
                      <a:pt x="920" y="783"/>
                    </a:lnTo>
                    <a:lnTo>
                      <a:pt x="931" y="762"/>
                    </a:lnTo>
                    <a:lnTo>
                      <a:pt x="945" y="743"/>
                    </a:lnTo>
                    <a:lnTo>
                      <a:pt x="954" y="720"/>
                    </a:lnTo>
                    <a:lnTo>
                      <a:pt x="966" y="699"/>
                    </a:lnTo>
                    <a:lnTo>
                      <a:pt x="974" y="676"/>
                    </a:lnTo>
                    <a:lnTo>
                      <a:pt x="981" y="653"/>
                    </a:lnTo>
                    <a:lnTo>
                      <a:pt x="989" y="628"/>
                    </a:lnTo>
                    <a:lnTo>
                      <a:pt x="995" y="605"/>
                    </a:lnTo>
                    <a:lnTo>
                      <a:pt x="998" y="580"/>
                    </a:lnTo>
                    <a:lnTo>
                      <a:pt x="1002" y="555"/>
                    </a:lnTo>
                    <a:lnTo>
                      <a:pt x="1004" y="528"/>
                    </a:lnTo>
                    <a:lnTo>
                      <a:pt x="1004" y="503"/>
                    </a:lnTo>
                    <a:close/>
                    <a:moveTo>
                      <a:pt x="997" y="503"/>
                    </a:moveTo>
                    <a:lnTo>
                      <a:pt x="997" y="528"/>
                    </a:lnTo>
                    <a:lnTo>
                      <a:pt x="995" y="553"/>
                    </a:lnTo>
                    <a:lnTo>
                      <a:pt x="991" y="578"/>
                    </a:lnTo>
                    <a:lnTo>
                      <a:pt x="987" y="603"/>
                    </a:lnTo>
                    <a:lnTo>
                      <a:pt x="981" y="626"/>
                    </a:lnTo>
                    <a:lnTo>
                      <a:pt x="975" y="649"/>
                    </a:lnTo>
                    <a:lnTo>
                      <a:pt x="968" y="672"/>
                    </a:lnTo>
                    <a:lnTo>
                      <a:pt x="958" y="695"/>
                    </a:lnTo>
                    <a:lnTo>
                      <a:pt x="949" y="718"/>
                    </a:lnTo>
                    <a:lnTo>
                      <a:pt x="937" y="739"/>
                    </a:lnTo>
                    <a:lnTo>
                      <a:pt x="926" y="758"/>
                    </a:lnTo>
                    <a:lnTo>
                      <a:pt x="912" y="779"/>
                    </a:lnTo>
                    <a:lnTo>
                      <a:pt x="899" y="799"/>
                    </a:lnTo>
                    <a:lnTo>
                      <a:pt x="885" y="818"/>
                    </a:lnTo>
                    <a:lnTo>
                      <a:pt x="868" y="835"/>
                    </a:lnTo>
                    <a:lnTo>
                      <a:pt x="853" y="852"/>
                    </a:lnTo>
                    <a:lnTo>
                      <a:pt x="835" y="870"/>
                    </a:lnTo>
                    <a:lnTo>
                      <a:pt x="818" y="885"/>
                    </a:lnTo>
                    <a:lnTo>
                      <a:pt x="799" y="898"/>
                    </a:lnTo>
                    <a:lnTo>
                      <a:pt x="780" y="914"/>
                    </a:lnTo>
                    <a:lnTo>
                      <a:pt x="759" y="925"/>
                    </a:lnTo>
                    <a:lnTo>
                      <a:pt x="739" y="937"/>
                    </a:lnTo>
                    <a:lnTo>
                      <a:pt x="716" y="948"/>
                    </a:lnTo>
                    <a:lnTo>
                      <a:pt x="695" y="958"/>
                    </a:lnTo>
                    <a:lnTo>
                      <a:pt x="672" y="967"/>
                    </a:lnTo>
                    <a:lnTo>
                      <a:pt x="649" y="975"/>
                    </a:lnTo>
                    <a:lnTo>
                      <a:pt x="626" y="981"/>
                    </a:lnTo>
                    <a:lnTo>
                      <a:pt x="603" y="987"/>
                    </a:lnTo>
                    <a:lnTo>
                      <a:pt x="578" y="992"/>
                    </a:lnTo>
                    <a:lnTo>
                      <a:pt x="553" y="994"/>
                    </a:lnTo>
                    <a:lnTo>
                      <a:pt x="528" y="996"/>
                    </a:lnTo>
                    <a:lnTo>
                      <a:pt x="503" y="998"/>
                    </a:lnTo>
                    <a:lnTo>
                      <a:pt x="478" y="996"/>
                    </a:lnTo>
                    <a:lnTo>
                      <a:pt x="451" y="994"/>
                    </a:lnTo>
                    <a:lnTo>
                      <a:pt x="428" y="992"/>
                    </a:lnTo>
                    <a:lnTo>
                      <a:pt x="403" y="987"/>
                    </a:lnTo>
                    <a:lnTo>
                      <a:pt x="378" y="981"/>
                    </a:lnTo>
                    <a:lnTo>
                      <a:pt x="355" y="975"/>
                    </a:lnTo>
                    <a:lnTo>
                      <a:pt x="332" y="967"/>
                    </a:lnTo>
                    <a:lnTo>
                      <a:pt x="311" y="958"/>
                    </a:lnTo>
                    <a:lnTo>
                      <a:pt x="288" y="948"/>
                    </a:lnTo>
                    <a:lnTo>
                      <a:pt x="267" y="937"/>
                    </a:lnTo>
                    <a:lnTo>
                      <a:pt x="246" y="925"/>
                    </a:lnTo>
                    <a:lnTo>
                      <a:pt x="227" y="914"/>
                    </a:lnTo>
                    <a:lnTo>
                      <a:pt x="208" y="898"/>
                    </a:lnTo>
                    <a:lnTo>
                      <a:pt x="188" y="885"/>
                    </a:lnTo>
                    <a:lnTo>
                      <a:pt x="171" y="870"/>
                    </a:lnTo>
                    <a:lnTo>
                      <a:pt x="154" y="852"/>
                    </a:lnTo>
                    <a:lnTo>
                      <a:pt x="137" y="835"/>
                    </a:lnTo>
                    <a:lnTo>
                      <a:pt x="121" y="818"/>
                    </a:lnTo>
                    <a:lnTo>
                      <a:pt x="106" y="799"/>
                    </a:lnTo>
                    <a:lnTo>
                      <a:pt x="92" y="779"/>
                    </a:lnTo>
                    <a:lnTo>
                      <a:pt x="81" y="758"/>
                    </a:lnTo>
                    <a:lnTo>
                      <a:pt x="67" y="739"/>
                    </a:lnTo>
                    <a:lnTo>
                      <a:pt x="58" y="718"/>
                    </a:lnTo>
                    <a:lnTo>
                      <a:pt x="46" y="695"/>
                    </a:lnTo>
                    <a:lnTo>
                      <a:pt x="39" y="672"/>
                    </a:lnTo>
                    <a:lnTo>
                      <a:pt x="31" y="649"/>
                    </a:lnTo>
                    <a:lnTo>
                      <a:pt x="23" y="626"/>
                    </a:lnTo>
                    <a:lnTo>
                      <a:pt x="17" y="603"/>
                    </a:lnTo>
                    <a:lnTo>
                      <a:pt x="14" y="578"/>
                    </a:lnTo>
                    <a:lnTo>
                      <a:pt x="12" y="553"/>
                    </a:lnTo>
                    <a:lnTo>
                      <a:pt x="10" y="528"/>
                    </a:lnTo>
                    <a:lnTo>
                      <a:pt x="8" y="503"/>
                    </a:lnTo>
                    <a:lnTo>
                      <a:pt x="10" y="478"/>
                    </a:lnTo>
                    <a:lnTo>
                      <a:pt x="12" y="451"/>
                    </a:lnTo>
                    <a:lnTo>
                      <a:pt x="14" y="428"/>
                    </a:lnTo>
                    <a:lnTo>
                      <a:pt x="17" y="403"/>
                    </a:lnTo>
                    <a:lnTo>
                      <a:pt x="23" y="378"/>
                    </a:lnTo>
                    <a:lnTo>
                      <a:pt x="31" y="355"/>
                    </a:lnTo>
                    <a:lnTo>
                      <a:pt x="39" y="332"/>
                    </a:lnTo>
                    <a:lnTo>
                      <a:pt x="46" y="311"/>
                    </a:lnTo>
                    <a:lnTo>
                      <a:pt x="58" y="288"/>
                    </a:lnTo>
                    <a:lnTo>
                      <a:pt x="67" y="267"/>
                    </a:lnTo>
                    <a:lnTo>
                      <a:pt x="81" y="246"/>
                    </a:lnTo>
                    <a:lnTo>
                      <a:pt x="92" y="227"/>
                    </a:lnTo>
                    <a:lnTo>
                      <a:pt x="106" y="208"/>
                    </a:lnTo>
                    <a:lnTo>
                      <a:pt x="121" y="188"/>
                    </a:lnTo>
                    <a:lnTo>
                      <a:pt x="137" y="171"/>
                    </a:lnTo>
                    <a:lnTo>
                      <a:pt x="154" y="154"/>
                    </a:lnTo>
                    <a:lnTo>
                      <a:pt x="171" y="137"/>
                    </a:lnTo>
                    <a:lnTo>
                      <a:pt x="188" y="121"/>
                    </a:lnTo>
                    <a:lnTo>
                      <a:pt x="208" y="106"/>
                    </a:lnTo>
                    <a:lnTo>
                      <a:pt x="227" y="92"/>
                    </a:lnTo>
                    <a:lnTo>
                      <a:pt x="246" y="79"/>
                    </a:lnTo>
                    <a:lnTo>
                      <a:pt x="267" y="67"/>
                    </a:lnTo>
                    <a:lnTo>
                      <a:pt x="288" y="58"/>
                    </a:lnTo>
                    <a:lnTo>
                      <a:pt x="311" y="46"/>
                    </a:lnTo>
                    <a:lnTo>
                      <a:pt x="332" y="39"/>
                    </a:lnTo>
                    <a:lnTo>
                      <a:pt x="355" y="31"/>
                    </a:lnTo>
                    <a:lnTo>
                      <a:pt x="378" y="23"/>
                    </a:lnTo>
                    <a:lnTo>
                      <a:pt x="403" y="18"/>
                    </a:lnTo>
                    <a:lnTo>
                      <a:pt x="428" y="14"/>
                    </a:lnTo>
                    <a:lnTo>
                      <a:pt x="451" y="10"/>
                    </a:lnTo>
                    <a:lnTo>
                      <a:pt x="478" y="8"/>
                    </a:lnTo>
                    <a:lnTo>
                      <a:pt x="503" y="8"/>
                    </a:lnTo>
                    <a:lnTo>
                      <a:pt x="528" y="8"/>
                    </a:lnTo>
                    <a:lnTo>
                      <a:pt x="553" y="10"/>
                    </a:lnTo>
                    <a:lnTo>
                      <a:pt x="578" y="14"/>
                    </a:lnTo>
                    <a:lnTo>
                      <a:pt x="603" y="18"/>
                    </a:lnTo>
                    <a:lnTo>
                      <a:pt x="626" y="23"/>
                    </a:lnTo>
                    <a:lnTo>
                      <a:pt x="649" y="31"/>
                    </a:lnTo>
                    <a:lnTo>
                      <a:pt x="672" y="39"/>
                    </a:lnTo>
                    <a:lnTo>
                      <a:pt x="695" y="46"/>
                    </a:lnTo>
                    <a:lnTo>
                      <a:pt x="716" y="58"/>
                    </a:lnTo>
                    <a:lnTo>
                      <a:pt x="739" y="67"/>
                    </a:lnTo>
                    <a:lnTo>
                      <a:pt x="759" y="79"/>
                    </a:lnTo>
                    <a:lnTo>
                      <a:pt x="780" y="92"/>
                    </a:lnTo>
                    <a:lnTo>
                      <a:pt x="799" y="106"/>
                    </a:lnTo>
                    <a:lnTo>
                      <a:pt x="818" y="121"/>
                    </a:lnTo>
                    <a:lnTo>
                      <a:pt x="835" y="137"/>
                    </a:lnTo>
                    <a:lnTo>
                      <a:pt x="853" y="154"/>
                    </a:lnTo>
                    <a:lnTo>
                      <a:pt x="868" y="171"/>
                    </a:lnTo>
                    <a:lnTo>
                      <a:pt x="885" y="188"/>
                    </a:lnTo>
                    <a:lnTo>
                      <a:pt x="899" y="208"/>
                    </a:lnTo>
                    <a:lnTo>
                      <a:pt x="912" y="227"/>
                    </a:lnTo>
                    <a:lnTo>
                      <a:pt x="926" y="246"/>
                    </a:lnTo>
                    <a:lnTo>
                      <a:pt x="937" y="267"/>
                    </a:lnTo>
                    <a:lnTo>
                      <a:pt x="949" y="288"/>
                    </a:lnTo>
                    <a:lnTo>
                      <a:pt x="958" y="311"/>
                    </a:lnTo>
                    <a:lnTo>
                      <a:pt x="968" y="332"/>
                    </a:lnTo>
                    <a:lnTo>
                      <a:pt x="975" y="355"/>
                    </a:lnTo>
                    <a:lnTo>
                      <a:pt x="981" y="378"/>
                    </a:lnTo>
                    <a:lnTo>
                      <a:pt x="987" y="403"/>
                    </a:lnTo>
                    <a:lnTo>
                      <a:pt x="991" y="428"/>
                    </a:lnTo>
                    <a:lnTo>
                      <a:pt x="995" y="451"/>
                    </a:lnTo>
                    <a:lnTo>
                      <a:pt x="997" y="478"/>
                    </a:lnTo>
                    <a:lnTo>
                      <a:pt x="997" y="503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3" name="Freeform 1331">
                <a:extLst>
                  <a:ext uri="{FF2B5EF4-FFF2-40B4-BE49-F238E27FC236}">
                    <a16:creationId xmlns:a16="http://schemas.microsoft.com/office/drawing/2014/main" id="{FB3FA965-1574-4B87-9CB5-75A14910BF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7" y="1890"/>
                <a:ext cx="996" cy="996"/>
              </a:xfrm>
              <a:custGeom>
                <a:avLst/>
                <a:gdLst>
                  <a:gd name="T0" fmla="*/ 987 w 996"/>
                  <a:gd name="T1" fmla="*/ 399 h 996"/>
                  <a:gd name="T2" fmla="*/ 948 w 996"/>
                  <a:gd name="T3" fmla="*/ 282 h 996"/>
                  <a:gd name="T4" fmla="*/ 883 w 996"/>
                  <a:gd name="T5" fmla="*/ 182 h 996"/>
                  <a:gd name="T6" fmla="*/ 797 w 996"/>
                  <a:gd name="T7" fmla="*/ 100 h 996"/>
                  <a:gd name="T8" fmla="*/ 693 w 996"/>
                  <a:gd name="T9" fmla="*/ 40 h 996"/>
                  <a:gd name="T10" fmla="*/ 574 w 996"/>
                  <a:gd name="T11" fmla="*/ 6 h 996"/>
                  <a:gd name="T12" fmla="*/ 447 w 996"/>
                  <a:gd name="T13" fmla="*/ 4 h 996"/>
                  <a:gd name="T14" fmla="*/ 328 w 996"/>
                  <a:gd name="T15" fmla="*/ 31 h 996"/>
                  <a:gd name="T16" fmla="*/ 221 w 996"/>
                  <a:gd name="T17" fmla="*/ 87 h 996"/>
                  <a:gd name="T18" fmla="*/ 131 w 996"/>
                  <a:gd name="T19" fmla="*/ 163 h 996"/>
                  <a:gd name="T20" fmla="*/ 61 w 996"/>
                  <a:gd name="T21" fmla="*/ 261 h 996"/>
                  <a:gd name="T22" fmla="*/ 15 w 996"/>
                  <a:gd name="T23" fmla="*/ 374 h 996"/>
                  <a:gd name="T24" fmla="*/ 0 w 996"/>
                  <a:gd name="T25" fmla="*/ 499 h 996"/>
                  <a:gd name="T26" fmla="*/ 15 w 996"/>
                  <a:gd name="T27" fmla="*/ 624 h 996"/>
                  <a:gd name="T28" fmla="*/ 61 w 996"/>
                  <a:gd name="T29" fmla="*/ 737 h 996"/>
                  <a:gd name="T30" fmla="*/ 131 w 996"/>
                  <a:gd name="T31" fmla="*/ 833 h 996"/>
                  <a:gd name="T32" fmla="*/ 221 w 996"/>
                  <a:gd name="T33" fmla="*/ 912 h 996"/>
                  <a:gd name="T34" fmla="*/ 328 w 996"/>
                  <a:gd name="T35" fmla="*/ 967 h 996"/>
                  <a:gd name="T36" fmla="*/ 447 w 996"/>
                  <a:gd name="T37" fmla="*/ 994 h 996"/>
                  <a:gd name="T38" fmla="*/ 574 w 996"/>
                  <a:gd name="T39" fmla="*/ 992 h 996"/>
                  <a:gd name="T40" fmla="*/ 693 w 996"/>
                  <a:gd name="T41" fmla="*/ 958 h 996"/>
                  <a:gd name="T42" fmla="*/ 797 w 996"/>
                  <a:gd name="T43" fmla="*/ 898 h 996"/>
                  <a:gd name="T44" fmla="*/ 883 w 996"/>
                  <a:gd name="T45" fmla="*/ 816 h 996"/>
                  <a:gd name="T46" fmla="*/ 948 w 996"/>
                  <a:gd name="T47" fmla="*/ 714 h 996"/>
                  <a:gd name="T48" fmla="*/ 987 w 996"/>
                  <a:gd name="T49" fmla="*/ 599 h 996"/>
                  <a:gd name="T50" fmla="*/ 989 w 996"/>
                  <a:gd name="T51" fmla="*/ 499 h 996"/>
                  <a:gd name="T52" fmla="*/ 973 w 996"/>
                  <a:gd name="T53" fmla="*/ 622 h 996"/>
                  <a:gd name="T54" fmla="*/ 931 w 996"/>
                  <a:gd name="T55" fmla="*/ 733 h 996"/>
                  <a:gd name="T56" fmla="*/ 862 w 996"/>
                  <a:gd name="T57" fmla="*/ 829 h 996"/>
                  <a:gd name="T58" fmla="*/ 774 w 996"/>
                  <a:gd name="T59" fmla="*/ 906 h 996"/>
                  <a:gd name="T60" fmla="*/ 668 w 996"/>
                  <a:gd name="T61" fmla="*/ 960 h 996"/>
                  <a:gd name="T62" fmla="*/ 549 w 996"/>
                  <a:gd name="T63" fmla="*/ 986 h 996"/>
                  <a:gd name="T64" fmla="*/ 424 w 996"/>
                  <a:gd name="T65" fmla="*/ 984 h 996"/>
                  <a:gd name="T66" fmla="*/ 307 w 996"/>
                  <a:gd name="T67" fmla="*/ 952 h 996"/>
                  <a:gd name="T68" fmla="*/ 205 w 996"/>
                  <a:gd name="T69" fmla="*/ 892 h 996"/>
                  <a:gd name="T70" fmla="*/ 121 w 996"/>
                  <a:gd name="T71" fmla="*/ 812 h 996"/>
                  <a:gd name="T72" fmla="*/ 56 w 996"/>
                  <a:gd name="T73" fmla="*/ 712 h 996"/>
                  <a:gd name="T74" fmla="*/ 17 w 996"/>
                  <a:gd name="T75" fmla="*/ 597 h 996"/>
                  <a:gd name="T76" fmla="*/ 8 w 996"/>
                  <a:gd name="T77" fmla="*/ 474 h 996"/>
                  <a:gd name="T78" fmla="*/ 31 w 996"/>
                  <a:gd name="T79" fmla="*/ 353 h 996"/>
                  <a:gd name="T80" fmla="*/ 79 w 996"/>
                  <a:gd name="T81" fmla="*/ 244 h 996"/>
                  <a:gd name="T82" fmla="*/ 152 w 996"/>
                  <a:gd name="T83" fmla="*/ 152 h 996"/>
                  <a:gd name="T84" fmla="*/ 244 w 996"/>
                  <a:gd name="T85" fmla="*/ 79 h 996"/>
                  <a:gd name="T86" fmla="*/ 353 w 996"/>
                  <a:gd name="T87" fmla="*/ 31 h 996"/>
                  <a:gd name="T88" fmla="*/ 474 w 996"/>
                  <a:gd name="T89" fmla="*/ 8 h 996"/>
                  <a:gd name="T90" fmla="*/ 597 w 996"/>
                  <a:gd name="T91" fmla="*/ 17 h 996"/>
                  <a:gd name="T92" fmla="*/ 712 w 996"/>
                  <a:gd name="T93" fmla="*/ 56 h 996"/>
                  <a:gd name="T94" fmla="*/ 810 w 996"/>
                  <a:gd name="T95" fmla="*/ 119 h 996"/>
                  <a:gd name="T96" fmla="*/ 893 w 996"/>
                  <a:gd name="T97" fmla="*/ 205 h 996"/>
                  <a:gd name="T98" fmla="*/ 950 w 996"/>
                  <a:gd name="T99" fmla="*/ 307 h 996"/>
                  <a:gd name="T100" fmla="*/ 983 w 996"/>
                  <a:gd name="T101" fmla="*/ 424 h 99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6"/>
                  <a:gd name="T154" fmla="*/ 0 h 996"/>
                  <a:gd name="T155" fmla="*/ 996 w 996"/>
                  <a:gd name="T156" fmla="*/ 996 h 99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6" h="996">
                    <a:moveTo>
                      <a:pt x="996" y="499"/>
                    </a:moveTo>
                    <a:lnTo>
                      <a:pt x="996" y="472"/>
                    </a:lnTo>
                    <a:lnTo>
                      <a:pt x="994" y="447"/>
                    </a:lnTo>
                    <a:lnTo>
                      <a:pt x="991" y="422"/>
                    </a:lnTo>
                    <a:lnTo>
                      <a:pt x="987" y="399"/>
                    </a:lnTo>
                    <a:lnTo>
                      <a:pt x="981" y="374"/>
                    </a:lnTo>
                    <a:lnTo>
                      <a:pt x="975" y="351"/>
                    </a:lnTo>
                    <a:lnTo>
                      <a:pt x="968" y="328"/>
                    </a:lnTo>
                    <a:lnTo>
                      <a:pt x="958" y="305"/>
                    </a:lnTo>
                    <a:lnTo>
                      <a:pt x="948" y="282"/>
                    </a:lnTo>
                    <a:lnTo>
                      <a:pt x="937" y="261"/>
                    </a:lnTo>
                    <a:lnTo>
                      <a:pt x="925" y="240"/>
                    </a:lnTo>
                    <a:lnTo>
                      <a:pt x="912" y="221"/>
                    </a:lnTo>
                    <a:lnTo>
                      <a:pt x="898" y="200"/>
                    </a:lnTo>
                    <a:lnTo>
                      <a:pt x="883" y="182"/>
                    </a:lnTo>
                    <a:lnTo>
                      <a:pt x="868" y="163"/>
                    </a:lnTo>
                    <a:lnTo>
                      <a:pt x="851" y="146"/>
                    </a:lnTo>
                    <a:lnTo>
                      <a:pt x="833" y="131"/>
                    </a:lnTo>
                    <a:lnTo>
                      <a:pt x="816" y="113"/>
                    </a:lnTo>
                    <a:lnTo>
                      <a:pt x="797" y="100"/>
                    </a:lnTo>
                    <a:lnTo>
                      <a:pt x="778" y="87"/>
                    </a:lnTo>
                    <a:lnTo>
                      <a:pt x="756" y="73"/>
                    </a:lnTo>
                    <a:lnTo>
                      <a:pt x="735" y="62"/>
                    </a:lnTo>
                    <a:lnTo>
                      <a:pt x="714" y="50"/>
                    </a:lnTo>
                    <a:lnTo>
                      <a:pt x="693" y="40"/>
                    </a:lnTo>
                    <a:lnTo>
                      <a:pt x="670" y="31"/>
                    </a:lnTo>
                    <a:lnTo>
                      <a:pt x="647" y="23"/>
                    </a:lnTo>
                    <a:lnTo>
                      <a:pt x="624" y="16"/>
                    </a:lnTo>
                    <a:lnTo>
                      <a:pt x="599" y="10"/>
                    </a:lnTo>
                    <a:lnTo>
                      <a:pt x="574" y="6"/>
                    </a:lnTo>
                    <a:lnTo>
                      <a:pt x="549" y="4"/>
                    </a:lnTo>
                    <a:lnTo>
                      <a:pt x="524" y="2"/>
                    </a:lnTo>
                    <a:lnTo>
                      <a:pt x="499" y="0"/>
                    </a:lnTo>
                    <a:lnTo>
                      <a:pt x="472" y="2"/>
                    </a:lnTo>
                    <a:lnTo>
                      <a:pt x="447" y="4"/>
                    </a:lnTo>
                    <a:lnTo>
                      <a:pt x="422" y="6"/>
                    </a:lnTo>
                    <a:lnTo>
                      <a:pt x="397" y="10"/>
                    </a:lnTo>
                    <a:lnTo>
                      <a:pt x="374" y="16"/>
                    </a:lnTo>
                    <a:lnTo>
                      <a:pt x="351" y="23"/>
                    </a:lnTo>
                    <a:lnTo>
                      <a:pt x="328" y="31"/>
                    </a:lnTo>
                    <a:lnTo>
                      <a:pt x="305" y="40"/>
                    </a:lnTo>
                    <a:lnTo>
                      <a:pt x="282" y="50"/>
                    </a:lnTo>
                    <a:lnTo>
                      <a:pt x="261" y="62"/>
                    </a:lnTo>
                    <a:lnTo>
                      <a:pt x="240" y="73"/>
                    </a:lnTo>
                    <a:lnTo>
                      <a:pt x="221" y="87"/>
                    </a:lnTo>
                    <a:lnTo>
                      <a:pt x="202" y="100"/>
                    </a:lnTo>
                    <a:lnTo>
                      <a:pt x="182" y="113"/>
                    </a:lnTo>
                    <a:lnTo>
                      <a:pt x="163" y="131"/>
                    </a:lnTo>
                    <a:lnTo>
                      <a:pt x="146" y="146"/>
                    </a:lnTo>
                    <a:lnTo>
                      <a:pt x="131" y="163"/>
                    </a:lnTo>
                    <a:lnTo>
                      <a:pt x="115" y="182"/>
                    </a:lnTo>
                    <a:lnTo>
                      <a:pt x="100" y="200"/>
                    </a:lnTo>
                    <a:lnTo>
                      <a:pt x="86" y="221"/>
                    </a:lnTo>
                    <a:lnTo>
                      <a:pt x="73" y="240"/>
                    </a:lnTo>
                    <a:lnTo>
                      <a:pt x="61" y="261"/>
                    </a:lnTo>
                    <a:lnTo>
                      <a:pt x="50" y="282"/>
                    </a:lnTo>
                    <a:lnTo>
                      <a:pt x="40" y="305"/>
                    </a:lnTo>
                    <a:lnTo>
                      <a:pt x="31" y="328"/>
                    </a:lnTo>
                    <a:lnTo>
                      <a:pt x="23" y="351"/>
                    </a:lnTo>
                    <a:lnTo>
                      <a:pt x="15" y="374"/>
                    </a:lnTo>
                    <a:lnTo>
                      <a:pt x="12" y="399"/>
                    </a:lnTo>
                    <a:lnTo>
                      <a:pt x="6" y="422"/>
                    </a:lnTo>
                    <a:lnTo>
                      <a:pt x="4" y="447"/>
                    </a:lnTo>
                    <a:lnTo>
                      <a:pt x="2" y="472"/>
                    </a:lnTo>
                    <a:lnTo>
                      <a:pt x="0" y="499"/>
                    </a:lnTo>
                    <a:lnTo>
                      <a:pt x="2" y="524"/>
                    </a:lnTo>
                    <a:lnTo>
                      <a:pt x="4" y="549"/>
                    </a:lnTo>
                    <a:lnTo>
                      <a:pt x="6" y="574"/>
                    </a:lnTo>
                    <a:lnTo>
                      <a:pt x="12" y="599"/>
                    </a:lnTo>
                    <a:lnTo>
                      <a:pt x="15" y="624"/>
                    </a:lnTo>
                    <a:lnTo>
                      <a:pt x="23" y="647"/>
                    </a:lnTo>
                    <a:lnTo>
                      <a:pt x="31" y="670"/>
                    </a:lnTo>
                    <a:lnTo>
                      <a:pt x="40" y="693"/>
                    </a:lnTo>
                    <a:lnTo>
                      <a:pt x="50" y="714"/>
                    </a:lnTo>
                    <a:lnTo>
                      <a:pt x="61" y="737"/>
                    </a:lnTo>
                    <a:lnTo>
                      <a:pt x="73" y="756"/>
                    </a:lnTo>
                    <a:lnTo>
                      <a:pt x="86" y="777"/>
                    </a:lnTo>
                    <a:lnTo>
                      <a:pt x="100" y="796"/>
                    </a:lnTo>
                    <a:lnTo>
                      <a:pt x="115" y="816"/>
                    </a:lnTo>
                    <a:lnTo>
                      <a:pt x="131" y="833"/>
                    </a:lnTo>
                    <a:lnTo>
                      <a:pt x="146" y="850"/>
                    </a:lnTo>
                    <a:lnTo>
                      <a:pt x="163" y="867"/>
                    </a:lnTo>
                    <a:lnTo>
                      <a:pt x="182" y="883"/>
                    </a:lnTo>
                    <a:lnTo>
                      <a:pt x="202" y="898"/>
                    </a:lnTo>
                    <a:lnTo>
                      <a:pt x="221" y="912"/>
                    </a:lnTo>
                    <a:lnTo>
                      <a:pt x="240" y="925"/>
                    </a:lnTo>
                    <a:lnTo>
                      <a:pt x="261" y="937"/>
                    </a:lnTo>
                    <a:lnTo>
                      <a:pt x="282" y="948"/>
                    </a:lnTo>
                    <a:lnTo>
                      <a:pt x="305" y="958"/>
                    </a:lnTo>
                    <a:lnTo>
                      <a:pt x="328" y="967"/>
                    </a:lnTo>
                    <a:lnTo>
                      <a:pt x="351" y="975"/>
                    </a:lnTo>
                    <a:lnTo>
                      <a:pt x="374" y="981"/>
                    </a:lnTo>
                    <a:lnTo>
                      <a:pt x="397" y="986"/>
                    </a:lnTo>
                    <a:lnTo>
                      <a:pt x="422" y="992"/>
                    </a:lnTo>
                    <a:lnTo>
                      <a:pt x="447" y="994"/>
                    </a:lnTo>
                    <a:lnTo>
                      <a:pt x="472" y="996"/>
                    </a:lnTo>
                    <a:lnTo>
                      <a:pt x="499" y="996"/>
                    </a:lnTo>
                    <a:lnTo>
                      <a:pt x="524" y="996"/>
                    </a:lnTo>
                    <a:lnTo>
                      <a:pt x="549" y="994"/>
                    </a:lnTo>
                    <a:lnTo>
                      <a:pt x="574" y="992"/>
                    </a:lnTo>
                    <a:lnTo>
                      <a:pt x="599" y="986"/>
                    </a:lnTo>
                    <a:lnTo>
                      <a:pt x="624" y="981"/>
                    </a:lnTo>
                    <a:lnTo>
                      <a:pt x="647" y="975"/>
                    </a:lnTo>
                    <a:lnTo>
                      <a:pt x="670" y="967"/>
                    </a:lnTo>
                    <a:lnTo>
                      <a:pt x="693" y="958"/>
                    </a:lnTo>
                    <a:lnTo>
                      <a:pt x="714" y="948"/>
                    </a:lnTo>
                    <a:lnTo>
                      <a:pt x="735" y="937"/>
                    </a:lnTo>
                    <a:lnTo>
                      <a:pt x="756" y="925"/>
                    </a:lnTo>
                    <a:lnTo>
                      <a:pt x="778" y="912"/>
                    </a:lnTo>
                    <a:lnTo>
                      <a:pt x="797" y="898"/>
                    </a:lnTo>
                    <a:lnTo>
                      <a:pt x="816" y="883"/>
                    </a:lnTo>
                    <a:lnTo>
                      <a:pt x="833" y="867"/>
                    </a:lnTo>
                    <a:lnTo>
                      <a:pt x="851" y="850"/>
                    </a:lnTo>
                    <a:lnTo>
                      <a:pt x="868" y="833"/>
                    </a:lnTo>
                    <a:lnTo>
                      <a:pt x="883" y="816"/>
                    </a:lnTo>
                    <a:lnTo>
                      <a:pt x="898" y="796"/>
                    </a:lnTo>
                    <a:lnTo>
                      <a:pt x="912" y="777"/>
                    </a:lnTo>
                    <a:lnTo>
                      <a:pt x="925" y="756"/>
                    </a:lnTo>
                    <a:lnTo>
                      <a:pt x="937" y="737"/>
                    </a:lnTo>
                    <a:lnTo>
                      <a:pt x="948" y="714"/>
                    </a:lnTo>
                    <a:lnTo>
                      <a:pt x="958" y="693"/>
                    </a:lnTo>
                    <a:lnTo>
                      <a:pt x="968" y="670"/>
                    </a:lnTo>
                    <a:lnTo>
                      <a:pt x="975" y="647"/>
                    </a:lnTo>
                    <a:lnTo>
                      <a:pt x="981" y="624"/>
                    </a:lnTo>
                    <a:lnTo>
                      <a:pt x="987" y="599"/>
                    </a:lnTo>
                    <a:lnTo>
                      <a:pt x="991" y="574"/>
                    </a:lnTo>
                    <a:lnTo>
                      <a:pt x="994" y="549"/>
                    </a:lnTo>
                    <a:lnTo>
                      <a:pt x="996" y="524"/>
                    </a:lnTo>
                    <a:lnTo>
                      <a:pt x="996" y="499"/>
                    </a:lnTo>
                    <a:close/>
                    <a:moveTo>
                      <a:pt x="989" y="499"/>
                    </a:moveTo>
                    <a:lnTo>
                      <a:pt x="989" y="524"/>
                    </a:lnTo>
                    <a:lnTo>
                      <a:pt x="987" y="549"/>
                    </a:lnTo>
                    <a:lnTo>
                      <a:pt x="983" y="574"/>
                    </a:lnTo>
                    <a:lnTo>
                      <a:pt x="979" y="597"/>
                    </a:lnTo>
                    <a:lnTo>
                      <a:pt x="973" y="622"/>
                    </a:lnTo>
                    <a:lnTo>
                      <a:pt x="968" y="645"/>
                    </a:lnTo>
                    <a:lnTo>
                      <a:pt x="960" y="668"/>
                    </a:lnTo>
                    <a:lnTo>
                      <a:pt x="950" y="689"/>
                    </a:lnTo>
                    <a:lnTo>
                      <a:pt x="941" y="712"/>
                    </a:lnTo>
                    <a:lnTo>
                      <a:pt x="931" y="733"/>
                    </a:lnTo>
                    <a:lnTo>
                      <a:pt x="918" y="752"/>
                    </a:lnTo>
                    <a:lnTo>
                      <a:pt x="906" y="773"/>
                    </a:lnTo>
                    <a:lnTo>
                      <a:pt x="893" y="793"/>
                    </a:lnTo>
                    <a:lnTo>
                      <a:pt x="877" y="812"/>
                    </a:lnTo>
                    <a:lnTo>
                      <a:pt x="862" y="829"/>
                    </a:lnTo>
                    <a:lnTo>
                      <a:pt x="847" y="846"/>
                    </a:lnTo>
                    <a:lnTo>
                      <a:pt x="829" y="862"/>
                    </a:lnTo>
                    <a:lnTo>
                      <a:pt x="810" y="877"/>
                    </a:lnTo>
                    <a:lnTo>
                      <a:pt x="793" y="892"/>
                    </a:lnTo>
                    <a:lnTo>
                      <a:pt x="774" y="906"/>
                    </a:lnTo>
                    <a:lnTo>
                      <a:pt x="753" y="919"/>
                    </a:lnTo>
                    <a:lnTo>
                      <a:pt x="733" y="931"/>
                    </a:lnTo>
                    <a:lnTo>
                      <a:pt x="712" y="940"/>
                    </a:lnTo>
                    <a:lnTo>
                      <a:pt x="689" y="952"/>
                    </a:lnTo>
                    <a:lnTo>
                      <a:pt x="668" y="960"/>
                    </a:lnTo>
                    <a:lnTo>
                      <a:pt x="645" y="967"/>
                    </a:lnTo>
                    <a:lnTo>
                      <a:pt x="622" y="975"/>
                    </a:lnTo>
                    <a:lnTo>
                      <a:pt x="597" y="979"/>
                    </a:lnTo>
                    <a:lnTo>
                      <a:pt x="574" y="984"/>
                    </a:lnTo>
                    <a:lnTo>
                      <a:pt x="549" y="986"/>
                    </a:lnTo>
                    <a:lnTo>
                      <a:pt x="524" y="988"/>
                    </a:lnTo>
                    <a:lnTo>
                      <a:pt x="499" y="990"/>
                    </a:lnTo>
                    <a:lnTo>
                      <a:pt x="474" y="988"/>
                    </a:lnTo>
                    <a:lnTo>
                      <a:pt x="449" y="986"/>
                    </a:lnTo>
                    <a:lnTo>
                      <a:pt x="424" y="984"/>
                    </a:lnTo>
                    <a:lnTo>
                      <a:pt x="399" y="979"/>
                    </a:lnTo>
                    <a:lnTo>
                      <a:pt x="376" y="975"/>
                    </a:lnTo>
                    <a:lnTo>
                      <a:pt x="353" y="967"/>
                    </a:lnTo>
                    <a:lnTo>
                      <a:pt x="330" y="960"/>
                    </a:lnTo>
                    <a:lnTo>
                      <a:pt x="307" y="952"/>
                    </a:lnTo>
                    <a:lnTo>
                      <a:pt x="286" y="940"/>
                    </a:lnTo>
                    <a:lnTo>
                      <a:pt x="265" y="931"/>
                    </a:lnTo>
                    <a:lnTo>
                      <a:pt x="244" y="919"/>
                    </a:lnTo>
                    <a:lnTo>
                      <a:pt x="225" y="906"/>
                    </a:lnTo>
                    <a:lnTo>
                      <a:pt x="205" y="892"/>
                    </a:lnTo>
                    <a:lnTo>
                      <a:pt x="186" y="877"/>
                    </a:lnTo>
                    <a:lnTo>
                      <a:pt x="169" y="862"/>
                    </a:lnTo>
                    <a:lnTo>
                      <a:pt x="152" y="846"/>
                    </a:lnTo>
                    <a:lnTo>
                      <a:pt x="136" y="829"/>
                    </a:lnTo>
                    <a:lnTo>
                      <a:pt x="121" y="812"/>
                    </a:lnTo>
                    <a:lnTo>
                      <a:pt x="106" y="793"/>
                    </a:lnTo>
                    <a:lnTo>
                      <a:pt x="92" y="773"/>
                    </a:lnTo>
                    <a:lnTo>
                      <a:pt x="79" y="752"/>
                    </a:lnTo>
                    <a:lnTo>
                      <a:pt x="67" y="733"/>
                    </a:lnTo>
                    <a:lnTo>
                      <a:pt x="56" y="712"/>
                    </a:lnTo>
                    <a:lnTo>
                      <a:pt x="46" y="689"/>
                    </a:lnTo>
                    <a:lnTo>
                      <a:pt x="38" y="668"/>
                    </a:lnTo>
                    <a:lnTo>
                      <a:pt x="31" y="645"/>
                    </a:lnTo>
                    <a:lnTo>
                      <a:pt x="23" y="622"/>
                    </a:lnTo>
                    <a:lnTo>
                      <a:pt x="17" y="597"/>
                    </a:lnTo>
                    <a:lnTo>
                      <a:pt x="13" y="574"/>
                    </a:lnTo>
                    <a:lnTo>
                      <a:pt x="10" y="549"/>
                    </a:lnTo>
                    <a:lnTo>
                      <a:pt x="8" y="524"/>
                    </a:lnTo>
                    <a:lnTo>
                      <a:pt x="8" y="499"/>
                    </a:lnTo>
                    <a:lnTo>
                      <a:pt x="8" y="474"/>
                    </a:lnTo>
                    <a:lnTo>
                      <a:pt x="10" y="449"/>
                    </a:lnTo>
                    <a:lnTo>
                      <a:pt x="13" y="424"/>
                    </a:lnTo>
                    <a:lnTo>
                      <a:pt x="17" y="399"/>
                    </a:lnTo>
                    <a:lnTo>
                      <a:pt x="23" y="376"/>
                    </a:lnTo>
                    <a:lnTo>
                      <a:pt x="31" y="353"/>
                    </a:lnTo>
                    <a:lnTo>
                      <a:pt x="38" y="330"/>
                    </a:lnTo>
                    <a:lnTo>
                      <a:pt x="46" y="307"/>
                    </a:lnTo>
                    <a:lnTo>
                      <a:pt x="56" y="286"/>
                    </a:lnTo>
                    <a:lnTo>
                      <a:pt x="67" y="265"/>
                    </a:lnTo>
                    <a:lnTo>
                      <a:pt x="79" y="244"/>
                    </a:lnTo>
                    <a:lnTo>
                      <a:pt x="92" y="225"/>
                    </a:lnTo>
                    <a:lnTo>
                      <a:pt x="106" y="205"/>
                    </a:lnTo>
                    <a:lnTo>
                      <a:pt x="121" y="186"/>
                    </a:lnTo>
                    <a:lnTo>
                      <a:pt x="136" y="169"/>
                    </a:lnTo>
                    <a:lnTo>
                      <a:pt x="152" y="152"/>
                    </a:lnTo>
                    <a:lnTo>
                      <a:pt x="169" y="136"/>
                    </a:lnTo>
                    <a:lnTo>
                      <a:pt x="186" y="119"/>
                    </a:lnTo>
                    <a:lnTo>
                      <a:pt x="205" y="106"/>
                    </a:lnTo>
                    <a:lnTo>
                      <a:pt x="225" y="92"/>
                    </a:lnTo>
                    <a:lnTo>
                      <a:pt x="244" y="79"/>
                    </a:lnTo>
                    <a:lnTo>
                      <a:pt x="265" y="67"/>
                    </a:lnTo>
                    <a:lnTo>
                      <a:pt x="286" y="56"/>
                    </a:lnTo>
                    <a:lnTo>
                      <a:pt x="307" y="46"/>
                    </a:lnTo>
                    <a:lnTo>
                      <a:pt x="330" y="39"/>
                    </a:lnTo>
                    <a:lnTo>
                      <a:pt x="353" y="31"/>
                    </a:lnTo>
                    <a:lnTo>
                      <a:pt x="376" y="23"/>
                    </a:lnTo>
                    <a:lnTo>
                      <a:pt x="399" y="17"/>
                    </a:lnTo>
                    <a:lnTo>
                      <a:pt x="424" y="14"/>
                    </a:lnTo>
                    <a:lnTo>
                      <a:pt x="449" y="10"/>
                    </a:lnTo>
                    <a:lnTo>
                      <a:pt x="474" y="8"/>
                    </a:lnTo>
                    <a:lnTo>
                      <a:pt x="499" y="8"/>
                    </a:lnTo>
                    <a:lnTo>
                      <a:pt x="524" y="8"/>
                    </a:lnTo>
                    <a:lnTo>
                      <a:pt x="549" y="10"/>
                    </a:lnTo>
                    <a:lnTo>
                      <a:pt x="574" y="14"/>
                    </a:lnTo>
                    <a:lnTo>
                      <a:pt x="597" y="17"/>
                    </a:lnTo>
                    <a:lnTo>
                      <a:pt x="622" y="23"/>
                    </a:lnTo>
                    <a:lnTo>
                      <a:pt x="645" y="31"/>
                    </a:lnTo>
                    <a:lnTo>
                      <a:pt x="668" y="39"/>
                    </a:lnTo>
                    <a:lnTo>
                      <a:pt x="689" y="46"/>
                    </a:lnTo>
                    <a:lnTo>
                      <a:pt x="712" y="56"/>
                    </a:lnTo>
                    <a:lnTo>
                      <a:pt x="733" y="67"/>
                    </a:lnTo>
                    <a:lnTo>
                      <a:pt x="753" y="79"/>
                    </a:lnTo>
                    <a:lnTo>
                      <a:pt x="774" y="92"/>
                    </a:lnTo>
                    <a:lnTo>
                      <a:pt x="793" y="106"/>
                    </a:lnTo>
                    <a:lnTo>
                      <a:pt x="810" y="119"/>
                    </a:lnTo>
                    <a:lnTo>
                      <a:pt x="829" y="136"/>
                    </a:lnTo>
                    <a:lnTo>
                      <a:pt x="847" y="152"/>
                    </a:lnTo>
                    <a:lnTo>
                      <a:pt x="862" y="169"/>
                    </a:lnTo>
                    <a:lnTo>
                      <a:pt x="877" y="186"/>
                    </a:lnTo>
                    <a:lnTo>
                      <a:pt x="893" y="205"/>
                    </a:lnTo>
                    <a:lnTo>
                      <a:pt x="906" y="225"/>
                    </a:lnTo>
                    <a:lnTo>
                      <a:pt x="918" y="244"/>
                    </a:lnTo>
                    <a:lnTo>
                      <a:pt x="931" y="265"/>
                    </a:lnTo>
                    <a:lnTo>
                      <a:pt x="941" y="286"/>
                    </a:lnTo>
                    <a:lnTo>
                      <a:pt x="950" y="307"/>
                    </a:lnTo>
                    <a:lnTo>
                      <a:pt x="960" y="330"/>
                    </a:lnTo>
                    <a:lnTo>
                      <a:pt x="968" y="353"/>
                    </a:lnTo>
                    <a:lnTo>
                      <a:pt x="973" y="376"/>
                    </a:lnTo>
                    <a:lnTo>
                      <a:pt x="979" y="399"/>
                    </a:lnTo>
                    <a:lnTo>
                      <a:pt x="983" y="424"/>
                    </a:lnTo>
                    <a:lnTo>
                      <a:pt x="987" y="449"/>
                    </a:lnTo>
                    <a:lnTo>
                      <a:pt x="989" y="474"/>
                    </a:lnTo>
                    <a:lnTo>
                      <a:pt x="989" y="499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4" name="Freeform 1332">
                <a:extLst>
                  <a:ext uri="{FF2B5EF4-FFF2-40B4-BE49-F238E27FC236}">
                    <a16:creationId xmlns:a16="http://schemas.microsoft.com/office/drawing/2014/main" id="{80E013EE-634F-46C8-98EF-FB095D4C0C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1894"/>
                <a:ext cx="989" cy="990"/>
              </a:xfrm>
              <a:custGeom>
                <a:avLst/>
                <a:gdLst>
                  <a:gd name="T0" fmla="*/ 979 w 989"/>
                  <a:gd name="T1" fmla="*/ 395 h 990"/>
                  <a:gd name="T2" fmla="*/ 941 w 989"/>
                  <a:gd name="T3" fmla="*/ 280 h 990"/>
                  <a:gd name="T4" fmla="*/ 877 w 989"/>
                  <a:gd name="T5" fmla="*/ 180 h 990"/>
                  <a:gd name="T6" fmla="*/ 791 w 989"/>
                  <a:gd name="T7" fmla="*/ 98 h 990"/>
                  <a:gd name="T8" fmla="*/ 687 w 989"/>
                  <a:gd name="T9" fmla="*/ 38 h 990"/>
                  <a:gd name="T10" fmla="*/ 570 w 989"/>
                  <a:gd name="T11" fmla="*/ 6 h 990"/>
                  <a:gd name="T12" fmla="*/ 443 w 989"/>
                  <a:gd name="T13" fmla="*/ 2 h 990"/>
                  <a:gd name="T14" fmla="*/ 324 w 989"/>
                  <a:gd name="T15" fmla="*/ 31 h 990"/>
                  <a:gd name="T16" fmla="*/ 219 w 989"/>
                  <a:gd name="T17" fmla="*/ 84 h 990"/>
                  <a:gd name="T18" fmla="*/ 129 w 989"/>
                  <a:gd name="T19" fmla="*/ 163 h 990"/>
                  <a:gd name="T20" fmla="*/ 59 w 989"/>
                  <a:gd name="T21" fmla="*/ 259 h 990"/>
                  <a:gd name="T22" fmla="*/ 15 w 989"/>
                  <a:gd name="T23" fmla="*/ 370 h 990"/>
                  <a:gd name="T24" fmla="*/ 0 w 989"/>
                  <a:gd name="T25" fmla="*/ 495 h 990"/>
                  <a:gd name="T26" fmla="*/ 15 w 989"/>
                  <a:gd name="T27" fmla="*/ 618 h 990"/>
                  <a:gd name="T28" fmla="*/ 59 w 989"/>
                  <a:gd name="T29" fmla="*/ 731 h 990"/>
                  <a:gd name="T30" fmla="*/ 129 w 989"/>
                  <a:gd name="T31" fmla="*/ 827 h 990"/>
                  <a:gd name="T32" fmla="*/ 219 w 989"/>
                  <a:gd name="T33" fmla="*/ 906 h 990"/>
                  <a:gd name="T34" fmla="*/ 324 w 989"/>
                  <a:gd name="T35" fmla="*/ 959 h 990"/>
                  <a:gd name="T36" fmla="*/ 443 w 989"/>
                  <a:gd name="T37" fmla="*/ 986 h 990"/>
                  <a:gd name="T38" fmla="*/ 570 w 989"/>
                  <a:gd name="T39" fmla="*/ 984 h 990"/>
                  <a:gd name="T40" fmla="*/ 687 w 989"/>
                  <a:gd name="T41" fmla="*/ 950 h 990"/>
                  <a:gd name="T42" fmla="*/ 791 w 989"/>
                  <a:gd name="T43" fmla="*/ 890 h 990"/>
                  <a:gd name="T44" fmla="*/ 877 w 989"/>
                  <a:gd name="T45" fmla="*/ 810 h 990"/>
                  <a:gd name="T46" fmla="*/ 941 w 989"/>
                  <a:gd name="T47" fmla="*/ 710 h 990"/>
                  <a:gd name="T48" fmla="*/ 979 w 989"/>
                  <a:gd name="T49" fmla="*/ 595 h 990"/>
                  <a:gd name="T50" fmla="*/ 981 w 989"/>
                  <a:gd name="T51" fmla="*/ 495 h 990"/>
                  <a:gd name="T52" fmla="*/ 966 w 989"/>
                  <a:gd name="T53" fmla="*/ 616 h 990"/>
                  <a:gd name="T54" fmla="*/ 923 w 989"/>
                  <a:gd name="T55" fmla="*/ 727 h 990"/>
                  <a:gd name="T56" fmla="*/ 856 w 989"/>
                  <a:gd name="T57" fmla="*/ 823 h 990"/>
                  <a:gd name="T58" fmla="*/ 768 w 989"/>
                  <a:gd name="T59" fmla="*/ 898 h 990"/>
                  <a:gd name="T60" fmla="*/ 662 w 989"/>
                  <a:gd name="T61" fmla="*/ 952 h 990"/>
                  <a:gd name="T62" fmla="*/ 545 w 989"/>
                  <a:gd name="T63" fmla="*/ 979 h 990"/>
                  <a:gd name="T64" fmla="*/ 420 w 989"/>
                  <a:gd name="T65" fmla="*/ 977 h 990"/>
                  <a:gd name="T66" fmla="*/ 305 w 989"/>
                  <a:gd name="T67" fmla="*/ 944 h 990"/>
                  <a:gd name="T68" fmla="*/ 203 w 989"/>
                  <a:gd name="T69" fmla="*/ 885 h 990"/>
                  <a:gd name="T70" fmla="*/ 119 w 989"/>
                  <a:gd name="T71" fmla="*/ 804 h 990"/>
                  <a:gd name="T72" fmla="*/ 56 w 989"/>
                  <a:gd name="T73" fmla="*/ 706 h 990"/>
                  <a:gd name="T74" fmla="*/ 17 w 989"/>
                  <a:gd name="T75" fmla="*/ 593 h 990"/>
                  <a:gd name="T76" fmla="*/ 8 w 989"/>
                  <a:gd name="T77" fmla="*/ 470 h 990"/>
                  <a:gd name="T78" fmla="*/ 31 w 989"/>
                  <a:gd name="T79" fmla="*/ 349 h 990"/>
                  <a:gd name="T80" fmla="*/ 79 w 989"/>
                  <a:gd name="T81" fmla="*/ 242 h 990"/>
                  <a:gd name="T82" fmla="*/ 150 w 989"/>
                  <a:gd name="T83" fmla="*/ 150 h 990"/>
                  <a:gd name="T84" fmla="*/ 242 w 989"/>
                  <a:gd name="T85" fmla="*/ 79 h 990"/>
                  <a:gd name="T86" fmla="*/ 349 w 989"/>
                  <a:gd name="T87" fmla="*/ 29 h 990"/>
                  <a:gd name="T88" fmla="*/ 470 w 989"/>
                  <a:gd name="T89" fmla="*/ 8 h 990"/>
                  <a:gd name="T90" fmla="*/ 593 w 989"/>
                  <a:gd name="T91" fmla="*/ 17 h 990"/>
                  <a:gd name="T92" fmla="*/ 706 w 989"/>
                  <a:gd name="T93" fmla="*/ 56 h 990"/>
                  <a:gd name="T94" fmla="*/ 804 w 989"/>
                  <a:gd name="T95" fmla="*/ 119 h 990"/>
                  <a:gd name="T96" fmla="*/ 885 w 989"/>
                  <a:gd name="T97" fmla="*/ 203 h 990"/>
                  <a:gd name="T98" fmla="*/ 944 w 989"/>
                  <a:gd name="T99" fmla="*/ 305 h 990"/>
                  <a:gd name="T100" fmla="*/ 977 w 989"/>
                  <a:gd name="T101" fmla="*/ 420 h 99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89"/>
                  <a:gd name="T154" fmla="*/ 0 h 990"/>
                  <a:gd name="T155" fmla="*/ 989 w 989"/>
                  <a:gd name="T156" fmla="*/ 990 h 99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89" h="990">
                    <a:moveTo>
                      <a:pt x="989" y="495"/>
                    </a:moveTo>
                    <a:lnTo>
                      <a:pt x="989" y="470"/>
                    </a:lnTo>
                    <a:lnTo>
                      <a:pt x="987" y="443"/>
                    </a:lnTo>
                    <a:lnTo>
                      <a:pt x="983" y="420"/>
                    </a:lnTo>
                    <a:lnTo>
                      <a:pt x="979" y="395"/>
                    </a:lnTo>
                    <a:lnTo>
                      <a:pt x="973" y="370"/>
                    </a:lnTo>
                    <a:lnTo>
                      <a:pt x="967" y="347"/>
                    </a:lnTo>
                    <a:lnTo>
                      <a:pt x="960" y="324"/>
                    </a:lnTo>
                    <a:lnTo>
                      <a:pt x="950" y="303"/>
                    </a:lnTo>
                    <a:lnTo>
                      <a:pt x="941" y="280"/>
                    </a:lnTo>
                    <a:lnTo>
                      <a:pt x="929" y="259"/>
                    </a:lnTo>
                    <a:lnTo>
                      <a:pt x="918" y="238"/>
                    </a:lnTo>
                    <a:lnTo>
                      <a:pt x="904" y="219"/>
                    </a:lnTo>
                    <a:lnTo>
                      <a:pt x="891" y="200"/>
                    </a:lnTo>
                    <a:lnTo>
                      <a:pt x="877" y="180"/>
                    </a:lnTo>
                    <a:lnTo>
                      <a:pt x="860" y="163"/>
                    </a:lnTo>
                    <a:lnTo>
                      <a:pt x="845" y="146"/>
                    </a:lnTo>
                    <a:lnTo>
                      <a:pt x="827" y="129"/>
                    </a:lnTo>
                    <a:lnTo>
                      <a:pt x="810" y="113"/>
                    </a:lnTo>
                    <a:lnTo>
                      <a:pt x="791" y="98"/>
                    </a:lnTo>
                    <a:lnTo>
                      <a:pt x="772" y="84"/>
                    </a:lnTo>
                    <a:lnTo>
                      <a:pt x="751" y="71"/>
                    </a:lnTo>
                    <a:lnTo>
                      <a:pt x="731" y="59"/>
                    </a:lnTo>
                    <a:lnTo>
                      <a:pt x="708" y="50"/>
                    </a:lnTo>
                    <a:lnTo>
                      <a:pt x="687" y="38"/>
                    </a:lnTo>
                    <a:lnTo>
                      <a:pt x="664" y="31"/>
                    </a:lnTo>
                    <a:lnTo>
                      <a:pt x="641" y="23"/>
                    </a:lnTo>
                    <a:lnTo>
                      <a:pt x="618" y="15"/>
                    </a:lnTo>
                    <a:lnTo>
                      <a:pt x="595" y="10"/>
                    </a:lnTo>
                    <a:lnTo>
                      <a:pt x="570" y="6"/>
                    </a:lnTo>
                    <a:lnTo>
                      <a:pt x="545" y="2"/>
                    </a:lnTo>
                    <a:lnTo>
                      <a:pt x="520" y="0"/>
                    </a:lnTo>
                    <a:lnTo>
                      <a:pt x="495" y="0"/>
                    </a:lnTo>
                    <a:lnTo>
                      <a:pt x="470" y="0"/>
                    </a:lnTo>
                    <a:lnTo>
                      <a:pt x="443" y="2"/>
                    </a:lnTo>
                    <a:lnTo>
                      <a:pt x="420" y="6"/>
                    </a:lnTo>
                    <a:lnTo>
                      <a:pt x="395" y="10"/>
                    </a:lnTo>
                    <a:lnTo>
                      <a:pt x="370" y="15"/>
                    </a:lnTo>
                    <a:lnTo>
                      <a:pt x="347" y="23"/>
                    </a:lnTo>
                    <a:lnTo>
                      <a:pt x="324" y="31"/>
                    </a:lnTo>
                    <a:lnTo>
                      <a:pt x="303" y="38"/>
                    </a:lnTo>
                    <a:lnTo>
                      <a:pt x="280" y="50"/>
                    </a:lnTo>
                    <a:lnTo>
                      <a:pt x="259" y="59"/>
                    </a:lnTo>
                    <a:lnTo>
                      <a:pt x="238" y="71"/>
                    </a:lnTo>
                    <a:lnTo>
                      <a:pt x="219" y="84"/>
                    </a:lnTo>
                    <a:lnTo>
                      <a:pt x="200" y="98"/>
                    </a:lnTo>
                    <a:lnTo>
                      <a:pt x="180" y="113"/>
                    </a:lnTo>
                    <a:lnTo>
                      <a:pt x="163" y="129"/>
                    </a:lnTo>
                    <a:lnTo>
                      <a:pt x="146" y="146"/>
                    </a:lnTo>
                    <a:lnTo>
                      <a:pt x="129" y="163"/>
                    </a:lnTo>
                    <a:lnTo>
                      <a:pt x="113" y="180"/>
                    </a:lnTo>
                    <a:lnTo>
                      <a:pt x="98" y="200"/>
                    </a:lnTo>
                    <a:lnTo>
                      <a:pt x="84" y="219"/>
                    </a:lnTo>
                    <a:lnTo>
                      <a:pt x="73" y="238"/>
                    </a:lnTo>
                    <a:lnTo>
                      <a:pt x="59" y="259"/>
                    </a:lnTo>
                    <a:lnTo>
                      <a:pt x="50" y="280"/>
                    </a:lnTo>
                    <a:lnTo>
                      <a:pt x="38" y="303"/>
                    </a:lnTo>
                    <a:lnTo>
                      <a:pt x="31" y="324"/>
                    </a:lnTo>
                    <a:lnTo>
                      <a:pt x="23" y="347"/>
                    </a:lnTo>
                    <a:lnTo>
                      <a:pt x="15" y="370"/>
                    </a:lnTo>
                    <a:lnTo>
                      <a:pt x="9" y="395"/>
                    </a:lnTo>
                    <a:lnTo>
                      <a:pt x="6" y="420"/>
                    </a:lnTo>
                    <a:lnTo>
                      <a:pt x="4" y="443"/>
                    </a:lnTo>
                    <a:lnTo>
                      <a:pt x="2" y="470"/>
                    </a:lnTo>
                    <a:lnTo>
                      <a:pt x="0" y="495"/>
                    </a:lnTo>
                    <a:lnTo>
                      <a:pt x="2" y="520"/>
                    </a:lnTo>
                    <a:lnTo>
                      <a:pt x="4" y="545"/>
                    </a:lnTo>
                    <a:lnTo>
                      <a:pt x="6" y="570"/>
                    </a:lnTo>
                    <a:lnTo>
                      <a:pt x="9" y="595"/>
                    </a:lnTo>
                    <a:lnTo>
                      <a:pt x="15" y="618"/>
                    </a:lnTo>
                    <a:lnTo>
                      <a:pt x="23" y="641"/>
                    </a:lnTo>
                    <a:lnTo>
                      <a:pt x="31" y="664"/>
                    </a:lnTo>
                    <a:lnTo>
                      <a:pt x="38" y="687"/>
                    </a:lnTo>
                    <a:lnTo>
                      <a:pt x="50" y="710"/>
                    </a:lnTo>
                    <a:lnTo>
                      <a:pt x="59" y="731"/>
                    </a:lnTo>
                    <a:lnTo>
                      <a:pt x="73" y="750"/>
                    </a:lnTo>
                    <a:lnTo>
                      <a:pt x="84" y="771"/>
                    </a:lnTo>
                    <a:lnTo>
                      <a:pt x="98" y="791"/>
                    </a:lnTo>
                    <a:lnTo>
                      <a:pt x="113" y="810"/>
                    </a:lnTo>
                    <a:lnTo>
                      <a:pt x="129" y="827"/>
                    </a:lnTo>
                    <a:lnTo>
                      <a:pt x="146" y="844"/>
                    </a:lnTo>
                    <a:lnTo>
                      <a:pt x="163" y="862"/>
                    </a:lnTo>
                    <a:lnTo>
                      <a:pt x="180" y="877"/>
                    </a:lnTo>
                    <a:lnTo>
                      <a:pt x="200" y="890"/>
                    </a:lnTo>
                    <a:lnTo>
                      <a:pt x="219" y="906"/>
                    </a:lnTo>
                    <a:lnTo>
                      <a:pt x="238" y="917"/>
                    </a:lnTo>
                    <a:lnTo>
                      <a:pt x="259" y="929"/>
                    </a:lnTo>
                    <a:lnTo>
                      <a:pt x="280" y="940"/>
                    </a:lnTo>
                    <a:lnTo>
                      <a:pt x="303" y="950"/>
                    </a:lnTo>
                    <a:lnTo>
                      <a:pt x="324" y="959"/>
                    </a:lnTo>
                    <a:lnTo>
                      <a:pt x="347" y="967"/>
                    </a:lnTo>
                    <a:lnTo>
                      <a:pt x="370" y="973"/>
                    </a:lnTo>
                    <a:lnTo>
                      <a:pt x="395" y="979"/>
                    </a:lnTo>
                    <a:lnTo>
                      <a:pt x="420" y="984"/>
                    </a:lnTo>
                    <a:lnTo>
                      <a:pt x="443" y="986"/>
                    </a:lnTo>
                    <a:lnTo>
                      <a:pt x="470" y="988"/>
                    </a:lnTo>
                    <a:lnTo>
                      <a:pt x="495" y="990"/>
                    </a:lnTo>
                    <a:lnTo>
                      <a:pt x="520" y="988"/>
                    </a:lnTo>
                    <a:lnTo>
                      <a:pt x="545" y="986"/>
                    </a:lnTo>
                    <a:lnTo>
                      <a:pt x="570" y="984"/>
                    </a:lnTo>
                    <a:lnTo>
                      <a:pt x="595" y="979"/>
                    </a:lnTo>
                    <a:lnTo>
                      <a:pt x="618" y="973"/>
                    </a:lnTo>
                    <a:lnTo>
                      <a:pt x="641" y="967"/>
                    </a:lnTo>
                    <a:lnTo>
                      <a:pt x="664" y="959"/>
                    </a:lnTo>
                    <a:lnTo>
                      <a:pt x="687" y="950"/>
                    </a:lnTo>
                    <a:lnTo>
                      <a:pt x="708" y="940"/>
                    </a:lnTo>
                    <a:lnTo>
                      <a:pt x="731" y="929"/>
                    </a:lnTo>
                    <a:lnTo>
                      <a:pt x="751" y="917"/>
                    </a:lnTo>
                    <a:lnTo>
                      <a:pt x="772" y="906"/>
                    </a:lnTo>
                    <a:lnTo>
                      <a:pt x="791" y="890"/>
                    </a:lnTo>
                    <a:lnTo>
                      <a:pt x="810" y="877"/>
                    </a:lnTo>
                    <a:lnTo>
                      <a:pt x="827" y="862"/>
                    </a:lnTo>
                    <a:lnTo>
                      <a:pt x="845" y="844"/>
                    </a:lnTo>
                    <a:lnTo>
                      <a:pt x="860" y="827"/>
                    </a:lnTo>
                    <a:lnTo>
                      <a:pt x="877" y="810"/>
                    </a:lnTo>
                    <a:lnTo>
                      <a:pt x="891" y="791"/>
                    </a:lnTo>
                    <a:lnTo>
                      <a:pt x="904" y="771"/>
                    </a:lnTo>
                    <a:lnTo>
                      <a:pt x="918" y="750"/>
                    </a:lnTo>
                    <a:lnTo>
                      <a:pt x="929" y="731"/>
                    </a:lnTo>
                    <a:lnTo>
                      <a:pt x="941" y="710"/>
                    </a:lnTo>
                    <a:lnTo>
                      <a:pt x="950" y="687"/>
                    </a:lnTo>
                    <a:lnTo>
                      <a:pt x="960" y="664"/>
                    </a:lnTo>
                    <a:lnTo>
                      <a:pt x="967" y="641"/>
                    </a:lnTo>
                    <a:lnTo>
                      <a:pt x="973" y="618"/>
                    </a:lnTo>
                    <a:lnTo>
                      <a:pt x="979" y="595"/>
                    </a:lnTo>
                    <a:lnTo>
                      <a:pt x="983" y="570"/>
                    </a:lnTo>
                    <a:lnTo>
                      <a:pt x="987" y="545"/>
                    </a:lnTo>
                    <a:lnTo>
                      <a:pt x="989" y="520"/>
                    </a:lnTo>
                    <a:lnTo>
                      <a:pt x="989" y="495"/>
                    </a:lnTo>
                    <a:close/>
                    <a:moveTo>
                      <a:pt x="981" y="495"/>
                    </a:moveTo>
                    <a:lnTo>
                      <a:pt x="981" y="520"/>
                    </a:lnTo>
                    <a:lnTo>
                      <a:pt x="979" y="545"/>
                    </a:lnTo>
                    <a:lnTo>
                      <a:pt x="977" y="568"/>
                    </a:lnTo>
                    <a:lnTo>
                      <a:pt x="971" y="593"/>
                    </a:lnTo>
                    <a:lnTo>
                      <a:pt x="966" y="616"/>
                    </a:lnTo>
                    <a:lnTo>
                      <a:pt x="960" y="639"/>
                    </a:lnTo>
                    <a:lnTo>
                      <a:pt x="952" y="662"/>
                    </a:lnTo>
                    <a:lnTo>
                      <a:pt x="944" y="685"/>
                    </a:lnTo>
                    <a:lnTo>
                      <a:pt x="933" y="706"/>
                    </a:lnTo>
                    <a:lnTo>
                      <a:pt x="923" y="727"/>
                    </a:lnTo>
                    <a:lnTo>
                      <a:pt x="912" y="746"/>
                    </a:lnTo>
                    <a:lnTo>
                      <a:pt x="898" y="767"/>
                    </a:lnTo>
                    <a:lnTo>
                      <a:pt x="885" y="787"/>
                    </a:lnTo>
                    <a:lnTo>
                      <a:pt x="871" y="804"/>
                    </a:lnTo>
                    <a:lnTo>
                      <a:pt x="856" y="823"/>
                    </a:lnTo>
                    <a:lnTo>
                      <a:pt x="839" y="838"/>
                    </a:lnTo>
                    <a:lnTo>
                      <a:pt x="822" y="856"/>
                    </a:lnTo>
                    <a:lnTo>
                      <a:pt x="804" y="871"/>
                    </a:lnTo>
                    <a:lnTo>
                      <a:pt x="787" y="885"/>
                    </a:lnTo>
                    <a:lnTo>
                      <a:pt x="768" y="898"/>
                    </a:lnTo>
                    <a:lnTo>
                      <a:pt x="747" y="911"/>
                    </a:lnTo>
                    <a:lnTo>
                      <a:pt x="727" y="923"/>
                    </a:lnTo>
                    <a:lnTo>
                      <a:pt x="706" y="934"/>
                    </a:lnTo>
                    <a:lnTo>
                      <a:pt x="685" y="944"/>
                    </a:lnTo>
                    <a:lnTo>
                      <a:pt x="662" y="952"/>
                    </a:lnTo>
                    <a:lnTo>
                      <a:pt x="639" y="959"/>
                    </a:lnTo>
                    <a:lnTo>
                      <a:pt x="616" y="967"/>
                    </a:lnTo>
                    <a:lnTo>
                      <a:pt x="593" y="973"/>
                    </a:lnTo>
                    <a:lnTo>
                      <a:pt x="568" y="977"/>
                    </a:lnTo>
                    <a:lnTo>
                      <a:pt x="545" y="979"/>
                    </a:lnTo>
                    <a:lnTo>
                      <a:pt x="520" y="980"/>
                    </a:lnTo>
                    <a:lnTo>
                      <a:pt x="495" y="982"/>
                    </a:lnTo>
                    <a:lnTo>
                      <a:pt x="470" y="980"/>
                    </a:lnTo>
                    <a:lnTo>
                      <a:pt x="445" y="979"/>
                    </a:lnTo>
                    <a:lnTo>
                      <a:pt x="420" y="977"/>
                    </a:lnTo>
                    <a:lnTo>
                      <a:pt x="397" y="973"/>
                    </a:lnTo>
                    <a:lnTo>
                      <a:pt x="372" y="967"/>
                    </a:lnTo>
                    <a:lnTo>
                      <a:pt x="349" y="959"/>
                    </a:lnTo>
                    <a:lnTo>
                      <a:pt x="328" y="952"/>
                    </a:lnTo>
                    <a:lnTo>
                      <a:pt x="305" y="944"/>
                    </a:lnTo>
                    <a:lnTo>
                      <a:pt x="284" y="934"/>
                    </a:lnTo>
                    <a:lnTo>
                      <a:pt x="263" y="923"/>
                    </a:lnTo>
                    <a:lnTo>
                      <a:pt x="242" y="911"/>
                    </a:lnTo>
                    <a:lnTo>
                      <a:pt x="223" y="898"/>
                    </a:lnTo>
                    <a:lnTo>
                      <a:pt x="203" y="885"/>
                    </a:lnTo>
                    <a:lnTo>
                      <a:pt x="184" y="871"/>
                    </a:lnTo>
                    <a:lnTo>
                      <a:pt x="167" y="856"/>
                    </a:lnTo>
                    <a:lnTo>
                      <a:pt x="150" y="838"/>
                    </a:lnTo>
                    <a:lnTo>
                      <a:pt x="134" y="823"/>
                    </a:lnTo>
                    <a:lnTo>
                      <a:pt x="119" y="804"/>
                    </a:lnTo>
                    <a:lnTo>
                      <a:pt x="105" y="787"/>
                    </a:lnTo>
                    <a:lnTo>
                      <a:pt x="90" y="767"/>
                    </a:lnTo>
                    <a:lnTo>
                      <a:pt x="79" y="746"/>
                    </a:lnTo>
                    <a:lnTo>
                      <a:pt x="67" y="727"/>
                    </a:lnTo>
                    <a:lnTo>
                      <a:pt x="56" y="706"/>
                    </a:lnTo>
                    <a:lnTo>
                      <a:pt x="46" y="685"/>
                    </a:lnTo>
                    <a:lnTo>
                      <a:pt x="36" y="662"/>
                    </a:lnTo>
                    <a:lnTo>
                      <a:pt x="31" y="639"/>
                    </a:lnTo>
                    <a:lnTo>
                      <a:pt x="23" y="616"/>
                    </a:lnTo>
                    <a:lnTo>
                      <a:pt x="17" y="593"/>
                    </a:lnTo>
                    <a:lnTo>
                      <a:pt x="13" y="568"/>
                    </a:lnTo>
                    <a:lnTo>
                      <a:pt x="9" y="545"/>
                    </a:lnTo>
                    <a:lnTo>
                      <a:pt x="8" y="520"/>
                    </a:lnTo>
                    <a:lnTo>
                      <a:pt x="8" y="495"/>
                    </a:lnTo>
                    <a:lnTo>
                      <a:pt x="8" y="470"/>
                    </a:lnTo>
                    <a:lnTo>
                      <a:pt x="9" y="445"/>
                    </a:lnTo>
                    <a:lnTo>
                      <a:pt x="13" y="420"/>
                    </a:lnTo>
                    <a:lnTo>
                      <a:pt x="17" y="397"/>
                    </a:lnTo>
                    <a:lnTo>
                      <a:pt x="23" y="372"/>
                    </a:lnTo>
                    <a:lnTo>
                      <a:pt x="31" y="349"/>
                    </a:lnTo>
                    <a:lnTo>
                      <a:pt x="36" y="328"/>
                    </a:lnTo>
                    <a:lnTo>
                      <a:pt x="46" y="305"/>
                    </a:lnTo>
                    <a:lnTo>
                      <a:pt x="56" y="284"/>
                    </a:lnTo>
                    <a:lnTo>
                      <a:pt x="67" y="263"/>
                    </a:lnTo>
                    <a:lnTo>
                      <a:pt x="79" y="242"/>
                    </a:lnTo>
                    <a:lnTo>
                      <a:pt x="90" y="223"/>
                    </a:lnTo>
                    <a:lnTo>
                      <a:pt x="105" y="203"/>
                    </a:lnTo>
                    <a:lnTo>
                      <a:pt x="119" y="184"/>
                    </a:lnTo>
                    <a:lnTo>
                      <a:pt x="134" y="167"/>
                    </a:lnTo>
                    <a:lnTo>
                      <a:pt x="150" y="150"/>
                    </a:lnTo>
                    <a:lnTo>
                      <a:pt x="167" y="134"/>
                    </a:lnTo>
                    <a:lnTo>
                      <a:pt x="184" y="119"/>
                    </a:lnTo>
                    <a:lnTo>
                      <a:pt x="203" y="104"/>
                    </a:lnTo>
                    <a:lnTo>
                      <a:pt x="223" y="90"/>
                    </a:lnTo>
                    <a:lnTo>
                      <a:pt x="242" y="79"/>
                    </a:lnTo>
                    <a:lnTo>
                      <a:pt x="263" y="67"/>
                    </a:lnTo>
                    <a:lnTo>
                      <a:pt x="284" y="56"/>
                    </a:lnTo>
                    <a:lnTo>
                      <a:pt x="305" y="46"/>
                    </a:lnTo>
                    <a:lnTo>
                      <a:pt x="328" y="36"/>
                    </a:lnTo>
                    <a:lnTo>
                      <a:pt x="349" y="29"/>
                    </a:lnTo>
                    <a:lnTo>
                      <a:pt x="372" y="23"/>
                    </a:lnTo>
                    <a:lnTo>
                      <a:pt x="397" y="17"/>
                    </a:lnTo>
                    <a:lnTo>
                      <a:pt x="420" y="13"/>
                    </a:lnTo>
                    <a:lnTo>
                      <a:pt x="445" y="10"/>
                    </a:lnTo>
                    <a:lnTo>
                      <a:pt x="470" y="8"/>
                    </a:lnTo>
                    <a:lnTo>
                      <a:pt x="495" y="8"/>
                    </a:lnTo>
                    <a:lnTo>
                      <a:pt x="520" y="8"/>
                    </a:lnTo>
                    <a:lnTo>
                      <a:pt x="545" y="10"/>
                    </a:lnTo>
                    <a:lnTo>
                      <a:pt x="568" y="13"/>
                    </a:lnTo>
                    <a:lnTo>
                      <a:pt x="593" y="17"/>
                    </a:lnTo>
                    <a:lnTo>
                      <a:pt x="616" y="23"/>
                    </a:lnTo>
                    <a:lnTo>
                      <a:pt x="639" y="29"/>
                    </a:lnTo>
                    <a:lnTo>
                      <a:pt x="662" y="36"/>
                    </a:lnTo>
                    <a:lnTo>
                      <a:pt x="685" y="46"/>
                    </a:lnTo>
                    <a:lnTo>
                      <a:pt x="706" y="56"/>
                    </a:lnTo>
                    <a:lnTo>
                      <a:pt x="727" y="67"/>
                    </a:lnTo>
                    <a:lnTo>
                      <a:pt x="747" y="79"/>
                    </a:lnTo>
                    <a:lnTo>
                      <a:pt x="768" y="90"/>
                    </a:lnTo>
                    <a:lnTo>
                      <a:pt x="787" y="104"/>
                    </a:lnTo>
                    <a:lnTo>
                      <a:pt x="804" y="119"/>
                    </a:lnTo>
                    <a:lnTo>
                      <a:pt x="822" y="134"/>
                    </a:lnTo>
                    <a:lnTo>
                      <a:pt x="839" y="150"/>
                    </a:lnTo>
                    <a:lnTo>
                      <a:pt x="856" y="167"/>
                    </a:lnTo>
                    <a:lnTo>
                      <a:pt x="871" y="184"/>
                    </a:lnTo>
                    <a:lnTo>
                      <a:pt x="885" y="203"/>
                    </a:lnTo>
                    <a:lnTo>
                      <a:pt x="898" y="223"/>
                    </a:lnTo>
                    <a:lnTo>
                      <a:pt x="912" y="242"/>
                    </a:lnTo>
                    <a:lnTo>
                      <a:pt x="923" y="263"/>
                    </a:lnTo>
                    <a:lnTo>
                      <a:pt x="933" y="284"/>
                    </a:lnTo>
                    <a:lnTo>
                      <a:pt x="944" y="305"/>
                    </a:lnTo>
                    <a:lnTo>
                      <a:pt x="952" y="328"/>
                    </a:lnTo>
                    <a:lnTo>
                      <a:pt x="960" y="349"/>
                    </a:lnTo>
                    <a:lnTo>
                      <a:pt x="966" y="372"/>
                    </a:lnTo>
                    <a:lnTo>
                      <a:pt x="971" y="397"/>
                    </a:lnTo>
                    <a:lnTo>
                      <a:pt x="977" y="420"/>
                    </a:lnTo>
                    <a:lnTo>
                      <a:pt x="979" y="445"/>
                    </a:lnTo>
                    <a:lnTo>
                      <a:pt x="981" y="470"/>
                    </a:lnTo>
                    <a:lnTo>
                      <a:pt x="981" y="495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5" name="Freeform 1333">
                <a:extLst>
                  <a:ext uri="{FF2B5EF4-FFF2-40B4-BE49-F238E27FC236}">
                    <a16:creationId xmlns:a16="http://schemas.microsoft.com/office/drawing/2014/main" id="{C5887124-56B8-4A1A-AE2A-5F2F53C209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" y="1898"/>
                <a:ext cx="981" cy="982"/>
              </a:xfrm>
              <a:custGeom>
                <a:avLst/>
                <a:gdLst>
                  <a:gd name="T0" fmla="*/ 971 w 981"/>
                  <a:gd name="T1" fmla="*/ 391 h 982"/>
                  <a:gd name="T2" fmla="*/ 933 w 981"/>
                  <a:gd name="T3" fmla="*/ 278 h 982"/>
                  <a:gd name="T4" fmla="*/ 869 w 981"/>
                  <a:gd name="T5" fmla="*/ 178 h 982"/>
                  <a:gd name="T6" fmla="*/ 785 w 981"/>
                  <a:gd name="T7" fmla="*/ 98 h 982"/>
                  <a:gd name="T8" fmla="*/ 681 w 981"/>
                  <a:gd name="T9" fmla="*/ 38 h 982"/>
                  <a:gd name="T10" fmla="*/ 566 w 981"/>
                  <a:gd name="T11" fmla="*/ 6 h 982"/>
                  <a:gd name="T12" fmla="*/ 441 w 981"/>
                  <a:gd name="T13" fmla="*/ 2 h 982"/>
                  <a:gd name="T14" fmla="*/ 322 w 981"/>
                  <a:gd name="T15" fmla="*/ 31 h 982"/>
                  <a:gd name="T16" fmla="*/ 217 w 981"/>
                  <a:gd name="T17" fmla="*/ 84 h 982"/>
                  <a:gd name="T18" fmla="*/ 128 w 981"/>
                  <a:gd name="T19" fmla="*/ 161 h 982"/>
                  <a:gd name="T20" fmla="*/ 59 w 981"/>
                  <a:gd name="T21" fmla="*/ 257 h 982"/>
                  <a:gd name="T22" fmla="*/ 15 w 981"/>
                  <a:gd name="T23" fmla="*/ 368 h 982"/>
                  <a:gd name="T24" fmla="*/ 0 w 981"/>
                  <a:gd name="T25" fmla="*/ 491 h 982"/>
                  <a:gd name="T26" fmla="*/ 15 w 981"/>
                  <a:gd name="T27" fmla="*/ 614 h 982"/>
                  <a:gd name="T28" fmla="*/ 59 w 981"/>
                  <a:gd name="T29" fmla="*/ 725 h 982"/>
                  <a:gd name="T30" fmla="*/ 128 w 981"/>
                  <a:gd name="T31" fmla="*/ 821 h 982"/>
                  <a:gd name="T32" fmla="*/ 217 w 981"/>
                  <a:gd name="T33" fmla="*/ 898 h 982"/>
                  <a:gd name="T34" fmla="*/ 322 w 981"/>
                  <a:gd name="T35" fmla="*/ 952 h 982"/>
                  <a:gd name="T36" fmla="*/ 441 w 981"/>
                  <a:gd name="T37" fmla="*/ 978 h 982"/>
                  <a:gd name="T38" fmla="*/ 566 w 981"/>
                  <a:gd name="T39" fmla="*/ 976 h 982"/>
                  <a:gd name="T40" fmla="*/ 681 w 981"/>
                  <a:gd name="T41" fmla="*/ 944 h 982"/>
                  <a:gd name="T42" fmla="*/ 785 w 981"/>
                  <a:gd name="T43" fmla="*/ 884 h 982"/>
                  <a:gd name="T44" fmla="*/ 869 w 981"/>
                  <a:gd name="T45" fmla="*/ 804 h 982"/>
                  <a:gd name="T46" fmla="*/ 933 w 981"/>
                  <a:gd name="T47" fmla="*/ 704 h 982"/>
                  <a:gd name="T48" fmla="*/ 971 w 981"/>
                  <a:gd name="T49" fmla="*/ 589 h 982"/>
                  <a:gd name="T50" fmla="*/ 975 w 981"/>
                  <a:gd name="T51" fmla="*/ 491 h 982"/>
                  <a:gd name="T52" fmla="*/ 960 w 981"/>
                  <a:gd name="T53" fmla="*/ 612 h 982"/>
                  <a:gd name="T54" fmla="*/ 915 w 981"/>
                  <a:gd name="T55" fmla="*/ 721 h 982"/>
                  <a:gd name="T56" fmla="*/ 848 w 981"/>
                  <a:gd name="T57" fmla="*/ 815 h 982"/>
                  <a:gd name="T58" fmla="*/ 762 w 981"/>
                  <a:gd name="T59" fmla="*/ 892 h 982"/>
                  <a:gd name="T60" fmla="*/ 656 w 981"/>
                  <a:gd name="T61" fmla="*/ 944 h 982"/>
                  <a:gd name="T62" fmla="*/ 541 w 981"/>
                  <a:gd name="T63" fmla="*/ 971 h 982"/>
                  <a:gd name="T64" fmla="*/ 416 w 981"/>
                  <a:gd name="T65" fmla="*/ 969 h 982"/>
                  <a:gd name="T66" fmla="*/ 303 w 981"/>
                  <a:gd name="T67" fmla="*/ 936 h 982"/>
                  <a:gd name="T68" fmla="*/ 201 w 981"/>
                  <a:gd name="T69" fmla="*/ 879 h 982"/>
                  <a:gd name="T70" fmla="*/ 119 w 981"/>
                  <a:gd name="T71" fmla="*/ 798 h 982"/>
                  <a:gd name="T72" fmla="*/ 55 w 981"/>
                  <a:gd name="T73" fmla="*/ 700 h 982"/>
                  <a:gd name="T74" fmla="*/ 17 w 981"/>
                  <a:gd name="T75" fmla="*/ 589 h 982"/>
                  <a:gd name="T76" fmla="*/ 7 w 981"/>
                  <a:gd name="T77" fmla="*/ 466 h 982"/>
                  <a:gd name="T78" fmla="*/ 29 w 981"/>
                  <a:gd name="T79" fmla="*/ 347 h 982"/>
                  <a:gd name="T80" fmla="*/ 77 w 981"/>
                  <a:gd name="T81" fmla="*/ 240 h 982"/>
                  <a:gd name="T82" fmla="*/ 149 w 981"/>
                  <a:gd name="T83" fmla="*/ 150 h 982"/>
                  <a:gd name="T84" fmla="*/ 240 w 981"/>
                  <a:gd name="T85" fmla="*/ 77 h 982"/>
                  <a:gd name="T86" fmla="*/ 347 w 981"/>
                  <a:gd name="T87" fmla="*/ 29 h 982"/>
                  <a:gd name="T88" fmla="*/ 466 w 981"/>
                  <a:gd name="T89" fmla="*/ 8 h 982"/>
                  <a:gd name="T90" fmla="*/ 589 w 981"/>
                  <a:gd name="T91" fmla="*/ 17 h 982"/>
                  <a:gd name="T92" fmla="*/ 700 w 981"/>
                  <a:gd name="T93" fmla="*/ 55 h 982"/>
                  <a:gd name="T94" fmla="*/ 798 w 981"/>
                  <a:gd name="T95" fmla="*/ 117 h 982"/>
                  <a:gd name="T96" fmla="*/ 879 w 981"/>
                  <a:gd name="T97" fmla="*/ 201 h 982"/>
                  <a:gd name="T98" fmla="*/ 937 w 981"/>
                  <a:gd name="T99" fmla="*/ 303 h 982"/>
                  <a:gd name="T100" fmla="*/ 969 w 981"/>
                  <a:gd name="T101" fmla="*/ 416 h 98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81"/>
                  <a:gd name="T154" fmla="*/ 0 h 982"/>
                  <a:gd name="T155" fmla="*/ 981 w 981"/>
                  <a:gd name="T156" fmla="*/ 982 h 98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81" h="982">
                    <a:moveTo>
                      <a:pt x="981" y="491"/>
                    </a:moveTo>
                    <a:lnTo>
                      <a:pt x="981" y="466"/>
                    </a:lnTo>
                    <a:lnTo>
                      <a:pt x="979" y="441"/>
                    </a:lnTo>
                    <a:lnTo>
                      <a:pt x="975" y="416"/>
                    </a:lnTo>
                    <a:lnTo>
                      <a:pt x="971" y="391"/>
                    </a:lnTo>
                    <a:lnTo>
                      <a:pt x="965" y="368"/>
                    </a:lnTo>
                    <a:lnTo>
                      <a:pt x="960" y="345"/>
                    </a:lnTo>
                    <a:lnTo>
                      <a:pt x="952" y="322"/>
                    </a:lnTo>
                    <a:lnTo>
                      <a:pt x="942" y="299"/>
                    </a:lnTo>
                    <a:lnTo>
                      <a:pt x="933" y="278"/>
                    </a:lnTo>
                    <a:lnTo>
                      <a:pt x="923" y="257"/>
                    </a:lnTo>
                    <a:lnTo>
                      <a:pt x="910" y="236"/>
                    </a:lnTo>
                    <a:lnTo>
                      <a:pt x="898" y="217"/>
                    </a:lnTo>
                    <a:lnTo>
                      <a:pt x="885" y="197"/>
                    </a:lnTo>
                    <a:lnTo>
                      <a:pt x="869" y="178"/>
                    </a:lnTo>
                    <a:lnTo>
                      <a:pt x="854" y="161"/>
                    </a:lnTo>
                    <a:lnTo>
                      <a:pt x="839" y="144"/>
                    </a:lnTo>
                    <a:lnTo>
                      <a:pt x="821" y="128"/>
                    </a:lnTo>
                    <a:lnTo>
                      <a:pt x="802" y="111"/>
                    </a:lnTo>
                    <a:lnTo>
                      <a:pt x="785" y="98"/>
                    </a:lnTo>
                    <a:lnTo>
                      <a:pt x="766" y="84"/>
                    </a:lnTo>
                    <a:lnTo>
                      <a:pt x="745" y="71"/>
                    </a:lnTo>
                    <a:lnTo>
                      <a:pt x="725" y="59"/>
                    </a:lnTo>
                    <a:lnTo>
                      <a:pt x="704" y="48"/>
                    </a:lnTo>
                    <a:lnTo>
                      <a:pt x="681" y="38"/>
                    </a:lnTo>
                    <a:lnTo>
                      <a:pt x="660" y="31"/>
                    </a:lnTo>
                    <a:lnTo>
                      <a:pt x="637" y="23"/>
                    </a:lnTo>
                    <a:lnTo>
                      <a:pt x="614" y="15"/>
                    </a:lnTo>
                    <a:lnTo>
                      <a:pt x="589" y="9"/>
                    </a:lnTo>
                    <a:lnTo>
                      <a:pt x="566" y="6"/>
                    </a:lnTo>
                    <a:lnTo>
                      <a:pt x="541" y="2"/>
                    </a:lnTo>
                    <a:lnTo>
                      <a:pt x="516" y="0"/>
                    </a:lnTo>
                    <a:lnTo>
                      <a:pt x="491" y="0"/>
                    </a:lnTo>
                    <a:lnTo>
                      <a:pt x="466" y="0"/>
                    </a:lnTo>
                    <a:lnTo>
                      <a:pt x="441" y="2"/>
                    </a:lnTo>
                    <a:lnTo>
                      <a:pt x="416" y="6"/>
                    </a:lnTo>
                    <a:lnTo>
                      <a:pt x="391" y="9"/>
                    </a:lnTo>
                    <a:lnTo>
                      <a:pt x="368" y="15"/>
                    </a:lnTo>
                    <a:lnTo>
                      <a:pt x="345" y="23"/>
                    </a:lnTo>
                    <a:lnTo>
                      <a:pt x="322" y="31"/>
                    </a:lnTo>
                    <a:lnTo>
                      <a:pt x="299" y="38"/>
                    </a:lnTo>
                    <a:lnTo>
                      <a:pt x="278" y="48"/>
                    </a:lnTo>
                    <a:lnTo>
                      <a:pt x="257" y="59"/>
                    </a:lnTo>
                    <a:lnTo>
                      <a:pt x="236" y="71"/>
                    </a:lnTo>
                    <a:lnTo>
                      <a:pt x="217" y="84"/>
                    </a:lnTo>
                    <a:lnTo>
                      <a:pt x="197" y="98"/>
                    </a:lnTo>
                    <a:lnTo>
                      <a:pt x="178" y="111"/>
                    </a:lnTo>
                    <a:lnTo>
                      <a:pt x="161" y="128"/>
                    </a:lnTo>
                    <a:lnTo>
                      <a:pt x="144" y="144"/>
                    </a:lnTo>
                    <a:lnTo>
                      <a:pt x="128" y="161"/>
                    </a:lnTo>
                    <a:lnTo>
                      <a:pt x="113" y="178"/>
                    </a:lnTo>
                    <a:lnTo>
                      <a:pt x="98" y="197"/>
                    </a:lnTo>
                    <a:lnTo>
                      <a:pt x="84" y="217"/>
                    </a:lnTo>
                    <a:lnTo>
                      <a:pt x="71" y="236"/>
                    </a:lnTo>
                    <a:lnTo>
                      <a:pt x="59" y="257"/>
                    </a:lnTo>
                    <a:lnTo>
                      <a:pt x="48" y="278"/>
                    </a:lnTo>
                    <a:lnTo>
                      <a:pt x="38" y="299"/>
                    </a:lnTo>
                    <a:lnTo>
                      <a:pt x="30" y="322"/>
                    </a:lnTo>
                    <a:lnTo>
                      <a:pt x="23" y="345"/>
                    </a:lnTo>
                    <a:lnTo>
                      <a:pt x="15" y="368"/>
                    </a:lnTo>
                    <a:lnTo>
                      <a:pt x="9" y="391"/>
                    </a:lnTo>
                    <a:lnTo>
                      <a:pt x="5" y="416"/>
                    </a:lnTo>
                    <a:lnTo>
                      <a:pt x="2" y="441"/>
                    </a:lnTo>
                    <a:lnTo>
                      <a:pt x="0" y="466"/>
                    </a:lnTo>
                    <a:lnTo>
                      <a:pt x="0" y="491"/>
                    </a:lnTo>
                    <a:lnTo>
                      <a:pt x="0" y="516"/>
                    </a:lnTo>
                    <a:lnTo>
                      <a:pt x="2" y="541"/>
                    </a:lnTo>
                    <a:lnTo>
                      <a:pt x="5" y="566"/>
                    </a:lnTo>
                    <a:lnTo>
                      <a:pt x="9" y="589"/>
                    </a:lnTo>
                    <a:lnTo>
                      <a:pt x="15" y="614"/>
                    </a:lnTo>
                    <a:lnTo>
                      <a:pt x="23" y="637"/>
                    </a:lnTo>
                    <a:lnTo>
                      <a:pt x="30" y="660"/>
                    </a:lnTo>
                    <a:lnTo>
                      <a:pt x="38" y="681"/>
                    </a:lnTo>
                    <a:lnTo>
                      <a:pt x="48" y="704"/>
                    </a:lnTo>
                    <a:lnTo>
                      <a:pt x="59" y="725"/>
                    </a:lnTo>
                    <a:lnTo>
                      <a:pt x="71" y="744"/>
                    </a:lnTo>
                    <a:lnTo>
                      <a:pt x="84" y="765"/>
                    </a:lnTo>
                    <a:lnTo>
                      <a:pt x="98" y="785"/>
                    </a:lnTo>
                    <a:lnTo>
                      <a:pt x="113" y="804"/>
                    </a:lnTo>
                    <a:lnTo>
                      <a:pt x="128" y="821"/>
                    </a:lnTo>
                    <a:lnTo>
                      <a:pt x="144" y="838"/>
                    </a:lnTo>
                    <a:lnTo>
                      <a:pt x="161" y="854"/>
                    </a:lnTo>
                    <a:lnTo>
                      <a:pt x="178" y="869"/>
                    </a:lnTo>
                    <a:lnTo>
                      <a:pt x="197" y="884"/>
                    </a:lnTo>
                    <a:lnTo>
                      <a:pt x="217" y="898"/>
                    </a:lnTo>
                    <a:lnTo>
                      <a:pt x="236" y="911"/>
                    </a:lnTo>
                    <a:lnTo>
                      <a:pt x="257" y="923"/>
                    </a:lnTo>
                    <a:lnTo>
                      <a:pt x="278" y="932"/>
                    </a:lnTo>
                    <a:lnTo>
                      <a:pt x="299" y="944"/>
                    </a:lnTo>
                    <a:lnTo>
                      <a:pt x="322" y="952"/>
                    </a:lnTo>
                    <a:lnTo>
                      <a:pt x="345" y="959"/>
                    </a:lnTo>
                    <a:lnTo>
                      <a:pt x="368" y="967"/>
                    </a:lnTo>
                    <a:lnTo>
                      <a:pt x="391" y="971"/>
                    </a:lnTo>
                    <a:lnTo>
                      <a:pt x="416" y="976"/>
                    </a:lnTo>
                    <a:lnTo>
                      <a:pt x="441" y="978"/>
                    </a:lnTo>
                    <a:lnTo>
                      <a:pt x="466" y="980"/>
                    </a:lnTo>
                    <a:lnTo>
                      <a:pt x="491" y="982"/>
                    </a:lnTo>
                    <a:lnTo>
                      <a:pt x="516" y="980"/>
                    </a:lnTo>
                    <a:lnTo>
                      <a:pt x="541" y="978"/>
                    </a:lnTo>
                    <a:lnTo>
                      <a:pt x="566" y="976"/>
                    </a:lnTo>
                    <a:lnTo>
                      <a:pt x="589" y="971"/>
                    </a:lnTo>
                    <a:lnTo>
                      <a:pt x="614" y="967"/>
                    </a:lnTo>
                    <a:lnTo>
                      <a:pt x="637" y="959"/>
                    </a:lnTo>
                    <a:lnTo>
                      <a:pt x="660" y="952"/>
                    </a:lnTo>
                    <a:lnTo>
                      <a:pt x="681" y="944"/>
                    </a:lnTo>
                    <a:lnTo>
                      <a:pt x="704" y="932"/>
                    </a:lnTo>
                    <a:lnTo>
                      <a:pt x="725" y="923"/>
                    </a:lnTo>
                    <a:lnTo>
                      <a:pt x="745" y="911"/>
                    </a:lnTo>
                    <a:lnTo>
                      <a:pt x="766" y="898"/>
                    </a:lnTo>
                    <a:lnTo>
                      <a:pt x="785" y="884"/>
                    </a:lnTo>
                    <a:lnTo>
                      <a:pt x="802" y="869"/>
                    </a:lnTo>
                    <a:lnTo>
                      <a:pt x="821" y="854"/>
                    </a:lnTo>
                    <a:lnTo>
                      <a:pt x="839" y="838"/>
                    </a:lnTo>
                    <a:lnTo>
                      <a:pt x="854" y="821"/>
                    </a:lnTo>
                    <a:lnTo>
                      <a:pt x="869" y="804"/>
                    </a:lnTo>
                    <a:lnTo>
                      <a:pt x="885" y="785"/>
                    </a:lnTo>
                    <a:lnTo>
                      <a:pt x="898" y="765"/>
                    </a:lnTo>
                    <a:lnTo>
                      <a:pt x="910" y="744"/>
                    </a:lnTo>
                    <a:lnTo>
                      <a:pt x="923" y="725"/>
                    </a:lnTo>
                    <a:lnTo>
                      <a:pt x="933" y="704"/>
                    </a:lnTo>
                    <a:lnTo>
                      <a:pt x="942" y="681"/>
                    </a:lnTo>
                    <a:lnTo>
                      <a:pt x="952" y="660"/>
                    </a:lnTo>
                    <a:lnTo>
                      <a:pt x="960" y="637"/>
                    </a:lnTo>
                    <a:lnTo>
                      <a:pt x="965" y="614"/>
                    </a:lnTo>
                    <a:lnTo>
                      <a:pt x="971" y="589"/>
                    </a:lnTo>
                    <a:lnTo>
                      <a:pt x="975" y="566"/>
                    </a:lnTo>
                    <a:lnTo>
                      <a:pt x="979" y="541"/>
                    </a:lnTo>
                    <a:lnTo>
                      <a:pt x="981" y="516"/>
                    </a:lnTo>
                    <a:lnTo>
                      <a:pt x="981" y="491"/>
                    </a:lnTo>
                    <a:close/>
                    <a:moveTo>
                      <a:pt x="975" y="491"/>
                    </a:moveTo>
                    <a:lnTo>
                      <a:pt x="973" y="516"/>
                    </a:lnTo>
                    <a:lnTo>
                      <a:pt x="971" y="541"/>
                    </a:lnTo>
                    <a:lnTo>
                      <a:pt x="969" y="564"/>
                    </a:lnTo>
                    <a:lnTo>
                      <a:pt x="963" y="589"/>
                    </a:lnTo>
                    <a:lnTo>
                      <a:pt x="960" y="612"/>
                    </a:lnTo>
                    <a:lnTo>
                      <a:pt x="952" y="635"/>
                    </a:lnTo>
                    <a:lnTo>
                      <a:pt x="944" y="656"/>
                    </a:lnTo>
                    <a:lnTo>
                      <a:pt x="937" y="679"/>
                    </a:lnTo>
                    <a:lnTo>
                      <a:pt x="927" y="700"/>
                    </a:lnTo>
                    <a:lnTo>
                      <a:pt x="915" y="721"/>
                    </a:lnTo>
                    <a:lnTo>
                      <a:pt x="904" y="740"/>
                    </a:lnTo>
                    <a:lnTo>
                      <a:pt x="892" y="762"/>
                    </a:lnTo>
                    <a:lnTo>
                      <a:pt x="879" y="781"/>
                    </a:lnTo>
                    <a:lnTo>
                      <a:pt x="864" y="798"/>
                    </a:lnTo>
                    <a:lnTo>
                      <a:pt x="848" y="815"/>
                    </a:lnTo>
                    <a:lnTo>
                      <a:pt x="833" y="833"/>
                    </a:lnTo>
                    <a:lnTo>
                      <a:pt x="816" y="848"/>
                    </a:lnTo>
                    <a:lnTo>
                      <a:pt x="798" y="863"/>
                    </a:lnTo>
                    <a:lnTo>
                      <a:pt x="779" y="879"/>
                    </a:lnTo>
                    <a:lnTo>
                      <a:pt x="762" y="892"/>
                    </a:lnTo>
                    <a:lnTo>
                      <a:pt x="741" y="904"/>
                    </a:lnTo>
                    <a:lnTo>
                      <a:pt x="722" y="915"/>
                    </a:lnTo>
                    <a:lnTo>
                      <a:pt x="700" y="927"/>
                    </a:lnTo>
                    <a:lnTo>
                      <a:pt x="679" y="936"/>
                    </a:lnTo>
                    <a:lnTo>
                      <a:pt x="656" y="944"/>
                    </a:lnTo>
                    <a:lnTo>
                      <a:pt x="635" y="952"/>
                    </a:lnTo>
                    <a:lnTo>
                      <a:pt x="612" y="959"/>
                    </a:lnTo>
                    <a:lnTo>
                      <a:pt x="589" y="965"/>
                    </a:lnTo>
                    <a:lnTo>
                      <a:pt x="564" y="969"/>
                    </a:lnTo>
                    <a:lnTo>
                      <a:pt x="541" y="971"/>
                    </a:lnTo>
                    <a:lnTo>
                      <a:pt x="516" y="973"/>
                    </a:lnTo>
                    <a:lnTo>
                      <a:pt x="491" y="975"/>
                    </a:lnTo>
                    <a:lnTo>
                      <a:pt x="466" y="973"/>
                    </a:lnTo>
                    <a:lnTo>
                      <a:pt x="441" y="971"/>
                    </a:lnTo>
                    <a:lnTo>
                      <a:pt x="416" y="969"/>
                    </a:lnTo>
                    <a:lnTo>
                      <a:pt x="393" y="965"/>
                    </a:lnTo>
                    <a:lnTo>
                      <a:pt x="370" y="959"/>
                    </a:lnTo>
                    <a:lnTo>
                      <a:pt x="347" y="952"/>
                    </a:lnTo>
                    <a:lnTo>
                      <a:pt x="324" y="944"/>
                    </a:lnTo>
                    <a:lnTo>
                      <a:pt x="303" y="936"/>
                    </a:lnTo>
                    <a:lnTo>
                      <a:pt x="282" y="927"/>
                    </a:lnTo>
                    <a:lnTo>
                      <a:pt x="261" y="915"/>
                    </a:lnTo>
                    <a:lnTo>
                      <a:pt x="240" y="904"/>
                    </a:lnTo>
                    <a:lnTo>
                      <a:pt x="221" y="892"/>
                    </a:lnTo>
                    <a:lnTo>
                      <a:pt x="201" y="879"/>
                    </a:lnTo>
                    <a:lnTo>
                      <a:pt x="184" y="863"/>
                    </a:lnTo>
                    <a:lnTo>
                      <a:pt x="167" y="848"/>
                    </a:lnTo>
                    <a:lnTo>
                      <a:pt x="149" y="833"/>
                    </a:lnTo>
                    <a:lnTo>
                      <a:pt x="132" y="815"/>
                    </a:lnTo>
                    <a:lnTo>
                      <a:pt x="119" y="798"/>
                    </a:lnTo>
                    <a:lnTo>
                      <a:pt x="103" y="781"/>
                    </a:lnTo>
                    <a:lnTo>
                      <a:pt x="90" y="762"/>
                    </a:lnTo>
                    <a:lnTo>
                      <a:pt x="77" y="740"/>
                    </a:lnTo>
                    <a:lnTo>
                      <a:pt x="65" y="721"/>
                    </a:lnTo>
                    <a:lnTo>
                      <a:pt x="55" y="700"/>
                    </a:lnTo>
                    <a:lnTo>
                      <a:pt x="46" y="679"/>
                    </a:lnTo>
                    <a:lnTo>
                      <a:pt x="36" y="656"/>
                    </a:lnTo>
                    <a:lnTo>
                      <a:pt x="29" y="635"/>
                    </a:lnTo>
                    <a:lnTo>
                      <a:pt x="23" y="612"/>
                    </a:lnTo>
                    <a:lnTo>
                      <a:pt x="17" y="589"/>
                    </a:lnTo>
                    <a:lnTo>
                      <a:pt x="13" y="564"/>
                    </a:lnTo>
                    <a:lnTo>
                      <a:pt x="9" y="541"/>
                    </a:lnTo>
                    <a:lnTo>
                      <a:pt x="7" y="516"/>
                    </a:lnTo>
                    <a:lnTo>
                      <a:pt x="7" y="491"/>
                    </a:lnTo>
                    <a:lnTo>
                      <a:pt x="7" y="466"/>
                    </a:lnTo>
                    <a:lnTo>
                      <a:pt x="9" y="441"/>
                    </a:lnTo>
                    <a:lnTo>
                      <a:pt x="13" y="416"/>
                    </a:lnTo>
                    <a:lnTo>
                      <a:pt x="17" y="393"/>
                    </a:lnTo>
                    <a:lnTo>
                      <a:pt x="23" y="370"/>
                    </a:lnTo>
                    <a:lnTo>
                      <a:pt x="29" y="347"/>
                    </a:lnTo>
                    <a:lnTo>
                      <a:pt x="36" y="324"/>
                    </a:lnTo>
                    <a:lnTo>
                      <a:pt x="46" y="303"/>
                    </a:lnTo>
                    <a:lnTo>
                      <a:pt x="55" y="282"/>
                    </a:lnTo>
                    <a:lnTo>
                      <a:pt x="65" y="261"/>
                    </a:lnTo>
                    <a:lnTo>
                      <a:pt x="77" y="240"/>
                    </a:lnTo>
                    <a:lnTo>
                      <a:pt x="90" y="221"/>
                    </a:lnTo>
                    <a:lnTo>
                      <a:pt x="103" y="201"/>
                    </a:lnTo>
                    <a:lnTo>
                      <a:pt x="119" y="184"/>
                    </a:lnTo>
                    <a:lnTo>
                      <a:pt x="132" y="165"/>
                    </a:lnTo>
                    <a:lnTo>
                      <a:pt x="149" y="150"/>
                    </a:lnTo>
                    <a:lnTo>
                      <a:pt x="167" y="132"/>
                    </a:lnTo>
                    <a:lnTo>
                      <a:pt x="184" y="117"/>
                    </a:lnTo>
                    <a:lnTo>
                      <a:pt x="201" y="103"/>
                    </a:lnTo>
                    <a:lnTo>
                      <a:pt x="221" y="90"/>
                    </a:lnTo>
                    <a:lnTo>
                      <a:pt x="240" y="77"/>
                    </a:lnTo>
                    <a:lnTo>
                      <a:pt x="261" y="65"/>
                    </a:lnTo>
                    <a:lnTo>
                      <a:pt x="282" y="55"/>
                    </a:lnTo>
                    <a:lnTo>
                      <a:pt x="303" y="46"/>
                    </a:lnTo>
                    <a:lnTo>
                      <a:pt x="324" y="36"/>
                    </a:lnTo>
                    <a:lnTo>
                      <a:pt x="347" y="29"/>
                    </a:lnTo>
                    <a:lnTo>
                      <a:pt x="370" y="23"/>
                    </a:lnTo>
                    <a:lnTo>
                      <a:pt x="393" y="17"/>
                    </a:lnTo>
                    <a:lnTo>
                      <a:pt x="416" y="13"/>
                    </a:lnTo>
                    <a:lnTo>
                      <a:pt x="441" y="9"/>
                    </a:lnTo>
                    <a:lnTo>
                      <a:pt x="466" y="8"/>
                    </a:lnTo>
                    <a:lnTo>
                      <a:pt x="491" y="8"/>
                    </a:lnTo>
                    <a:lnTo>
                      <a:pt x="516" y="8"/>
                    </a:lnTo>
                    <a:lnTo>
                      <a:pt x="541" y="9"/>
                    </a:lnTo>
                    <a:lnTo>
                      <a:pt x="564" y="13"/>
                    </a:lnTo>
                    <a:lnTo>
                      <a:pt x="589" y="17"/>
                    </a:lnTo>
                    <a:lnTo>
                      <a:pt x="612" y="23"/>
                    </a:lnTo>
                    <a:lnTo>
                      <a:pt x="635" y="29"/>
                    </a:lnTo>
                    <a:lnTo>
                      <a:pt x="656" y="36"/>
                    </a:lnTo>
                    <a:lnTo>
                      <a:pt x="679" y="46"/>
                    </a:lnTo>
                    <a:lnTo>
                      <a:pt x="700" y="55"/>
                    </a:lnTo>
                    <a:lnTo>
                      <a:pt x="722" y="65"/>
                    </a:lnTo>
                    <a:lnTo>
                      <a:pt x="741" y="77"/>
                    </a:lnTo>
                    <a:lnTo>
                      <a:pt x="762" y="90"/>
                    </a:lnTo>
                    <a:lnTo>
                      <a:pt x="779" y="103"/>
                    </a:lnTo>
                    <a:lnTo>
                      <a:pt x="798" y="117"/>
                    </a:lnTo>
                    <a:lnTo>
                      <a:pt x="816" y="132"/>
                    </a:lnTo>
                    <a:lnTo>
                      <a:pt x="833" y="150"/>
                    </a:lnTo>
                    <a:lnTo>
                      <a:pt x="848" y="165"/>
                    </a:lnTo>
                    <a:lnTo>
                      <a:pt x="864" y="184"/>
                    </a:lnTo>
                    <a:lnTo>
                      <a:pt x="879" y="201"/>
                    </a:lnTo>
                    <a:lnTo>
                      <a:pt x="892" y="221"/>
                    </a:lnTo>
                    <a:lnTo>
                      <a:pt x="904" y="240"/>
                    </a:lnTo>
                    <a:lnTo>
                      <a:pt x="915" y="261"/>
                    </a:lnTo>
                    <a:lnTo>
                      <a:pt x="927" y="282"/>
                    </a:lnTo>
                    <a:lnTo>
                      <a:pt x="937" y="303"/>
                    </a:lnTo>
                    <a:lnTo>
                      <a:pt x="944" y="324"/>
                    </a:lnTo>
                    <a:lnTo>
                      <a:pt x="952" y="347"/>
                    </a:lnTo>
                    <a:lnTo>
                      <a:pt x="960" y="370"/>
                    </a:lnTo>
                    <a:lnTo>
                      <a:pt x="963" y="393"/>
                    </a:lnTo>
                    <a:lnTo>
                      <a:pt x="969" y="416"/>
                    </a:lnTo>
                    <a:lnTo>
                      <a:pt x="971" y="441"/>
                    </a:lnTo>
                    <a:lnTo>
                      <a:pt x="973" y="466"/>
                    </a:lnTo>
                    <a:lnTo>
                      <a:pt x="975" y="491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6" name="Freeform 1334">
                <a:extLst>
                  <a:ext uri="{FF2B5EF4-FFF2-40B4-BE49-F238E27FC236}">
                    <a16:creationId xmlns:a16="http://schemas.microsoft.com/office/drawing/2014/main" id="{CF381D99-AC49-460D-A319-12430303A6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9" y="1902"/>
                <a:ext cx="973" cy="974"/>
              </a:xfrm>
              <a:custGeom>
                <a:avLst/>
                <a:gdLst>
                  <a:gd name="T0" fmla="*/ 963 w 973"/>
                  <a:gd name="T1" fmla="*/ 389 h 974"/>
                  <a:gd name="T2" fmla="*/ 925 w 973"/>
                  <a:gd name="T3" fmla="*/ 276 h 974"/>
                  <a:gd name="T4" fmla="*/ 863 w 973"/>
                  <a:gd name="T5" fmla="*/ 176 h 974"/>
                  <a:gd name="T6" fmla="*/ 779 w 973"/>
                  <a:gd name="T7" fmla="*/ 96 h 974"/>
                  <a:gd name="T8" fmla="*/ 677 w 973"/>
                  <a:gd name="T9" fmla="*/ 38 h 974"/>
                  <a:gd name="T10" fmla="*/ 560 w 973"/>
                  <a:gd name="T11" fmla="*/ 5 h 974"/>
                  <a:gd name="T12" fmla="*/ 437 w 973"/>
                  <a:gd name="T13" fmla="*/ 2 h 974"/>
                  <a:gd name="T14" fmla="*/ 320 w 973"/>
                  <a:gd name="T15" fmla="*/ 28 h 974"/>
                  <a:gd name="T16" fmla="*/ 215 w 973"/>
                  <a:gd name="T17" fmla="*/ 82 h 974"/>
                  <a:gd name="T18" fmla="*/ 126 w 973"/>
                  <a:gd name="T19" fmla="*/ 159 h 974"/>
                  <a:gd name="T20" fmla="*/ 59 w 973"/>
                  <a:gd name="T21" fmla="*/ 255 h 974"/>
                  <a:gd name="T22" fmla="*/ 15 w 973"/>
                  <a:gd name="T23" fmla="*/ 364 h 974"/>
                  <a:gd name="T24" fmla="*/ 0 w 973"/>
                  <a:gd name="T25" fmla="*/ 487 h 974"/>
                  <a:gd name="T26" fmla="*/ 15 w 973"/>
                  <a:gd name="T27" fmla="*/ 608 h 974"/>
                  <a:gd name="T28" fmla="*/ 59 w 973"/>
                  <a:gd name="T29" fmla="*/ 719 h 974"/>
                  <a:gd name="T30" fmla="*/ 126 w 973"/>
                  <a:gd name="T31" fmla="*/ 815 h 974"/>
                  <a:gd name="T32" fmla="*/ 215 w 973"/>
                  <a:gd name="T33" fmla="*/ 890 h 974"/>
                  <a:gd name="T34" fmla="*/ 320 w 973"/>
                  <a:gd name="T35" fmla="*/ 944 h 974"/>
                  <a:gd name="T36" fmla="*/ 437 w 973"/>
                  <a:gd name="T37" fmla="*/ 971 h 974"/>
                  <a:gd name="T38" fmla="*/ 560 w 973"/>
                  <a:gd name="T39" fmla="*/ 969 h 974"/>
                  <a:gd name="T40" fmla="*/ 677 w 973"/>
                  <a:gd name="T41" fmla="*/ 936 h 974"/>
                  <a:gd name="T42" fmla="*/ 779 w 973"/>
                  <a:gd name="T43" fmla="*/ 877 h 974"/>
                  <a:gd name="T44" fmla="*/ 863 w 973"/>
                  <a:gd name="T45" fmla="*/ 796 h 974"/>
                  <a:gd name="T46" fmla="*/ 925 w 973"/>
                  <a:gd name="T47" fmla="*/ 698 h 974"/>
                  <a:gd name="T48" fmla="*/ 963 w 973"/>
                  <a:gd name="T49" fmla="*/ 585 h 974"/>
                  <a:gd name="T50" fmla="*/ 967 w 973"/>
                  <a:gd name="T51" fmla="*/ 487 h 974"/>
                  <a:gd name="T52" fmla="*/ 952 w 973"/>
                  <a:gd name="T53" fmla="*/ 606 h 974"/>
                  <a:gd name="T54" fmla="*/ 908 w 973"/>
                  <a:gd name="T55" fmla="*/ 715 h 974"/>
                  <a:gd name="T56" fmla="*/ 842 w 973"/>
                  <a:gd name="T57" fmla="*/ 809 h 974"/>
                  <a:gd name="T58" fmla="*/ 754 w 973"/>
                  <a:gd name="T59" fmla="*/ 884 h 974"/>
                  <a:gd name="T60" fmla="*/ 652 w 973"/>
                  <a:gd name="T61" fmla="*/ 938 h 974"/>
                  <a:gd name="T62" fmla="*/ 535 w 973"/>
                  <a:gd name="T63" fmla="*/ 965 h 974"/>
                  <a:gd name="T64" fmla="*/ 414 w 973"/>
                  <a:gd name="T65" fmla="*/ 961 h 974"/>
                  <a:gd name="T66" fmla="*/ 301 w 973"/>
                  <a:gd name="T67" fmla="*/ 928 h 974"/>
                  <a:gd name="T68" fmla="*/ 199 w 973"/>
                  <a:gd name="T69" fmla="*/ 871 h 974"/>
                  <a:gd name="T70" fmla="*/ 117 w 973"/>
                  <a:gd name="T71" fmla="*/ 792 h 974"/>
                  <a:gd name="T72" fmla="*/ 55 w 973"/>
                  <a:gd name="T73" fmla="*/ 694 h 974"/>
                  <a:gd name="T74" fmla="*/ 17 w 973"/>
                  <a:gd name="T75" fmla="*/ 583 h 974"/>
                  <a:gd name="T76" fmla="*/ 7 w 973"/>
                  <a:gd name="T77" fmla="*/ 462 h 974"/>
                  <a:gd name="T78" fmla="*/ 28 w 973"/>
                  <a:gd name="T79" fmla="*/ 345 h 974"/>
                  <a:gd name="T80" fmla="*/ 76 w 973"/>
                  <a:gd name="T81" fmla="*/ 238 h 974"/>
                  <a:gd name="T82" fmla="*/ 147 w 973"/>
                  <a:gd name="T83" fmla="*/ 147 h 974"/>
                  <a:gd name="T84" fmla="*/ 238 w 973"/>
                  <a:gd name="T85" fmla="*/ 76 h 974"/>
                  <a:gd name="T86" fmla="*/ 345 w 973"/>
                  <a:gd name="T87" fmla="*/ 28 h 974"/>
                  <a:gd name="T88" fmla="*/ 462 w 973"/>
                  <a:gd name="T89" fmla="*/ 7 h 974"/>
                  <a:gd name="T90" fmla="*/ 583 w 973"/>
                  <a:gd name="T91" fmla="*/ 17 h 974"/>
                  <a:gd name="T92" fmla="*/ 695 w 973"/>
                  <a:gd name="T93" fmla="*/ 55 h 974"/>
                  <a:gd name="T94" fmla="*/ 792 w 973"/>
                  <a:gd name="T95" fmla="*/ 117 h 974"/>
                  <a:gd name="T96" fmla="*/ 871 w 973"/>
                  <a:gd name="T97" fmla="*/ 199 h 974"/>
                  <a:gd name="T98" fmla="*/ 929 w 973"/>
                  <a:gd name="T99" fmla="*/ 301 h 974"/>
                  <a:gd name="T100" fmla="*/ 961 w 973"/>
                  <a:gd name="T101" fmla="*/ 414 h 9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73"/>
                  <a:gd name="T154" fmla="*/ 0 h 974"/>
                  <a:gd name="T155" fmla="*/ 973 w 973"/>
                  <a:gd name="T156" fmla="*/ 974 h 97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73" h="974">
                    <a:moveTo>
                      <a:pt x="973" y="487"/>
                    </a:moveTo>
                    <a:lnTo>
                      <a:pt x="973" y="462"/>
                    </a:lnTo>
                    <a:lnTo>
                      <a:pt x="971" y="437"/>
                    </a:lnTo>
                    <a:lnTo>
                      <a:pt x="969" y="412"/>
                    </a:lnTo>
                    <a:lnTo>
                      <a:pt x="963" y="389"/>
                    </a:lnTo>
                    <a:lnTo>
                      <a:pt x="958" y="364"/>
                    </a:lnTo>
                    <a:lnTo>
                      <a:pt x="952" y="341"/>
                    </a:lnTo>
                    <a:lnTo>
                      <a:pt x="944" y="320"/>
                    </a:lnTo>
                    <a:lnTo>
                      <a:pt x="936" y="297"/>
                    </a:lnTo>
                    <a:lnTo>
                      <a:pt x="925" y="276"/>
                    </a:lnTo>
                    <a:lnTo>
                      <a:pt x="915" y="255"/>
                    </a:lnTo>
                    <a:lnTo>
                      <a:pt x="904" y="234"/>
                    </a:lnTo>
                    <a:lnTo>
                      <a:pt x="890" y="215"/>
                    </a:lnTo>
                    <a:lnTo>
                      <a:pt x="877" y="195"/>
                    </a:lnTo>
                    <a:lnTo>
                      <a:pt x="863" y="176"/>
                    </a:lnTo>
                    <a:lnTo>
                      <a:pt x="848" y="159"/>
                    </a:lnTo>
                    <a:lnTo>
                      <a:pt x="831" y="142"/>
                    </a:lnTo>
                    <a:lnTo>
                      <a:pt x="814" y="126"/>
                    </a:lnTo>
                    <a:lnTo>
                      <a:pt x="796" y="111"/>
                    </a:lnTo>
                    <a:lnTo>
                      <a:pt x="779" y="96"/>
                    </a:lnTo>
                    <a:lnTo>
                      <a:pt x="760" y="82"/>
                    </a:lnTo>
                    <a:lnTo>
                      <a:pt x="739" y="71"/>
                    </a:lnTo>
                    <a:lnTo>
                      <a:pt x="719" y="59"/>
                    </a:lnTo>
                    <a:lnTo>
                      <a:pt x="698" y="48"/>
                    </a:lnTo>
                    <a:lnTo>
                      <a:pt x="677" y="38"/>
                    </a:lnTo>
                    <a:lnTo>
                      <a:pt x="654" y="28"/>
                    </a:lnTo>
                    <a:lnTo>
                      <a:pt x="631" y="21"/>
                    </a:lnTo>
                    <a:lnTo>
                      <a:pt x="608" y="15"/>
                    </a:lnTo>
                    <a:lnTo>
                      <a:pt x="585" y="9"/>
                    </a:lnTo>
                    <a:lnTo>
                      <a:pt x="560" y="5"/>
                    </a:lnTo>
                    <a:lnTo>
                      <a:pt x="537" y="2"/>
                    </a:lnTo>
                    <a:lnTo>
                      <a:pt x="512" y="0"/>
                    </a:lnTo>
                    <a:lnTo>
                      <a:pt x="487" y="0"/>
                    </a:lnTo>
                    <a:lnTo>
                      <a:pt x="462" y="0"/>
                    </a:lnTo>
                    <a:lnTo>
                      <a:pt x="437" y="2"/>
                    </a:lnTo>
                    <a:lnTo>
                      <a:pt x="412" y="5"/>
                    </a:lnTo>
                    <a:lnTo>
                      <a:pt x="389" y="9"/>
                    </a:lnTo>
                    <a:lnTo>
                      <a:pt x="364" y="15"/>
                    </a:lnTo>
                    <a:lnTo>
                      <a:pt x="341" y="21"/>
                    </a:lnTo>
                    <a:lnTo>
                      <a:pt x="320" y="28"/>
                    </a:lnTo>
                    <a:lnTo>
                      <a:pt x="297" y="38"/>
                    </a:lnTo>
                    <a:lnTo>
                      <a:pt x="276" y="48"/>
                    </a:lnTo>
                    <a:lnTo>
                      <a:pt x="255" y="59"/>
                    </a:lnTo>
                    <a:lnTo>
                      <a:pt x="234" y="71"/>
                    </a:lnTo>
                    <a:lnTo>
                      <a:pt x="215" y="82"/>
                    </a:lnTo>
                    <a:lnTo>
                      <a:pt x="195" y="96"/>
                    </a:lnTo>
                    <a:lnTo>
                      <a:pt x="176" y="111"/>
                    </a:lnTo>
                    <a:lnTo>
                      <a:pt x="159" y="126"/>
                    </a:lnTo>
                    <a:lnTo>
                      <a:pt x="142" y="142"/>
                    </a:lnTo>
                    <a:lnTo>
                      <a:pt x="126" y="159"/>
                    </a:lnTo>
                    <a:lnTo>
                      <a:pt x="111" y="176"/>
                    </a:lnTo>
                    <a:lnTo>
                      <a:pt x="97" y="195"/>
                    </a:lnTo>
                    <a:lnTo>
                      <a:pt x="82" y="215"/>
                    </a:lnTo>
                    <a:lnTo>
                      <a:pt x="71" y="234"/>
                    </a:lnTo>
                    <a:lnTo>
                      <a:pt x="59" y="255"/>
                    </a:lnTo>
                    <a:lnTo>
                      <a:pt x="48" y="276"/>
                    </a:lnTo>
                    <a:lnTo>
                      <a:pt x="38" y="297"/>
                    </a:lnTo>
                    <a:lnTo>
                      <a:pt x="28" y="320"/>
                    </a:lnTo>
                    <a:lnTo>
                      <a:pt x="23" y="341"/>
                    </a:lnTo>
                    <a:lnTo>
                      <a:pt x="15" y="364"/>
                    </a:lnTo>
                    <a:lnTo>
                      <a:pt x="9" y="389"/>
                    </a:lnTo>
                    <a:lnTo>
                      <a:pt x="5" y="412"/>
                    </a:lnTo>
                    <a:lnTo>
                      <a:pt x="1" y="437"/>
                    </a:lnTo>
                    <a:lnTo>
                      <a:pt x="0" y="462"/>
                    </a:lnTo>
                    <a:lnTo>
                      <a:pt x="0" y="487"/>
                    </a:lnTo>
                    <a:lnTo>
                      <a:pt x="0" y="512"/>
                    </a:lnTo>
                    <a:lnTo>
                      <a:pt x="1" y="537"/>
                    </a:lnTo>
                    <a:lnTo>
                      <a:pt x="5" y="560"/>
                    </a:lnTo>
                    <a:lnTo>
                      <a:pt x="9" y="585"/>
                    </a:lnTo>
                    <a:lnTo>
                      <a:pt x="15" y="608"/>
                    </a:lnTo>
                    <a:lnTo>
                      <a:pt x="23" y="631"/>
                    </a:lnTo>
                    <a:lnTo>
                      <a:pt x="28" y="654"/>
                    </a:lnTo>
                    <a:lnTo>
                      <a:pt x="38" y="677"/>
                    </a:lnTo>
                    <a:lnTo>
                      <a:pt x="48" y="698"/>
                    </a:lnTo>
                    <a:lnTo>
                      <a:pt x="59" y="719"/>
                    </a:lnTo>
                    <a:lnTo>
                      <a:pt x="71" y="738"/>
                    </a:lnTo>
                    <a:lnTo>
                      <a:pt x="82" y="759"/>
                    </a:lnTo>
                    <a:lnTo>
                      <a:pt x="97" y="779"/>
                    </a:lnTo>
                    <a:lnTo>
                      <a:pt x="111" y="796"/>
                    </a:lnTo>
                    <a:lnTo>
                      <a:pt x="126" y="815"/>
                    </a:lnTo>
                    <a:lnTo>
                      <a:pt x="142" y="830"/>
                    </a:lnTo>
                    <a:lnTo>
                      <a:pt x="159" y="848"/>
                    </a:lnTo>
                    <a:lnTo>
                      <a:pt x="176" y="863"/>
                    </a:lnTo>
                    <a:lnTo>
                      <a:pt x="195" y="877"/>
                    </a:lnTo>
                    <a:lnTo>
                      <a:pt x="215" y="890"/>
                    </a:lnTo>
                    <a:lnTo>
                      <a:pt x="234" y="903"/>
                    </a:lnTo>
                    <a:lnTo>
                      <a:pt x="255" y="915"/>
                    </a:lnTo>
                    <a:lnTo>
                      <a:pt x="276" y="926"/>
                    </a:lnTo>
                    <a:lnTo>
                      <a:pt x="297" y="936"/>
                    </a:lnTo>
                    <a:lnTo>
                      <a:pt x="320" y="944"/>
                    </a:lnTo>
                    <a:lnTo>
                      <a:pt x="341" y="951"/>
                    </a:lnTo>
                    <a:lnTo>
                      <a:pt x="364" y="959"/>
                    </a:lnTo>
                    <a:lnTo>
                      <a:pt x="389" y="965"/>
                    </a:lnTo>
                    <a:lnTo>
                      <a:pt x="412" y="969"/>
                    </a:lnTo>
                    <a:lnTo>
                      <a:pt x="437" y="971"/>
                    </a:lnTo>
                    <a:lnTo>
                      <a:pt x="462" y="972"/>
                    </a:lnTo>
                    <a:lnTo>
                      <a:pt x="487" y="974"/>
                    </a:lnTo>
                    <a:lnTo>
                      <a:pt x="512" y="972"/>
                    </a:lnTo>
                    <a:lnTo>
                      <a:pt x="537" y="971"/>
                    </a:lnTo>
                    <a:lnTo>
                      <a:pt x="560" y="969"/>
                    </a:lnTo>
                    <a:lnTo>
                      <a:pt x="585" y="965"/>
                    </a:lnTo>
                    <a:lnTo>
                      <a:pt x="608" y="959"/>
                    </a:lnTo>
                    <a:lnTo>
                      <a:pt x="631" y="951"/>
                    </a:lnTo>
                    <a:lnTo>
                      <a:pt x="654" y="944"/>
                    </a:lnTo>
                    <a:lnTo>
                      <a:pt x="677" y="936"/>
                    </a:lnTo>
                    <a:lnTo>
                      <a:pt x="698" y="926"/>
                    </a:lnTo>
                    <a:lnTo>
                      <a:pt x="719" y="915"/>
                    </a:lnTo>
                    <a:lnTo>
                      <a:pt x="739" y="903"/>
                    </a:lnTo>
                    <a:lnTo>
                      <a:pt x="760" y="890"/>
                    </a:lnTo>
                    <a:lnTo>
                      <a:pt x="779" y="877"/>
                    </a:lnTo>
                    <a:lnTo>
                      <a:pt x="796" y="863"/>
                    </a:lnTo>
                    <a:lnTo>
                      <a:pt x="814" y="848"/>
                    </a:lnTo>
                    <a:lnTo>
                      <a:pt x="831" y="830"/>
                    </a:lnTo>
                    <a:lnTo>
                      <a:pt x="848" y="815"/>
                    </a:lnTo>
                    <a:lnTo>
                      <a:pt x="863" y="796"/>
                    </a:lnTo>
                    <a:lnTo>
                      <a:pt x="877" y="779"/>
                    </a:lnTo>
                    <a:lnTo>
                      <a:pt x="890" y="759"/>
                    </a:lnTo>
                    <a:lnTo>
                      <a:pt x="904" y="738"/>
                    </a:lnTo>
                    <a:lnTo>
                      <a:pt x="915" y="719"/>
                    </a:lnTo>
                    <a:lnTo>
                      <a:pt x="925" y="698"/>
                    </a:lnTo>
                    <a:lnTo>
                      <a:pt x="936" y="677"/>
                    </a:lnTo>
                    <a:lnTo>
                      <a:pt x="944" y="654"/>
                    </a:lnTo>
                    <a:lnTo>
                      <a:pt x="952" y="631"/>
                    </a:lnTo>
                    <a:lnTo>
                      <a:pt x="958" y="608"/>
                    </a:lnTo>
                    <a:lnTo>
                      <a:pt x="963" y="585"/>
                    </a:lnTo>
                    <a:lnTo>
                      <a:pt x="969" y="560"/>
                    </a:lnTo>
                    <a:lnTo>
                      <a:pt x="971" y="537"/>
                    </a:lnTo>
                    <a:lnTo>
                      <a:pt x="973" y="512"/>
                    </a:lnTo>
                    <a:lnTo>
                      <a:pt x="973" y="487"/>
                    </a:lnTo>
                    <a:close/>
                    <a:moveTo>
                      <a:pt x="967" y="487"/>
                    </a:moveTo>
                    <a:lnTo>
                      <a:pt x="965" y="512"/>
                    </a:lnTo>
                    <a:lnTo>
                      <a:pt x="963" y="535"/>
                    </a:lnTo>
                    <a:lnTo>
                      <a:pt x="961" y="560"/>
                    </a:lnTo>
                    <a:lnTo>
                      <a:pt x="958" y="583"/>
                    </a:lnTo>
                    <a:lnTo>
                      <a:pt x="952" y="606"/>
                    </a:lnTo>
                    <a:lnTo>
                      <a:pt x="944" y="629"/>
                    </a:lnTo>
                    <a:lnTo>
                      <a:pt x="936" y="652"/>
                    </a:lnTo>
                    <a:lnTo>
                      <a:pt x="929" y="673"/>
                    </a:lnTo>
                    <a:lnTo>
                      <a:pt x="919" y="694"/>
                    </a:lnTo>
                    <a:lnTo>
                      <a:pt x="908" y="715"/>
                    </a:lnTo>
                    <a:lnTo>
                      <a:pt x="896" y="735"/>
                    </a:lnTo>
                    <a:lnTo>
                      <a:pt x="885" y="756"/>
                    </a:lnTo>
                    <a:lnTo>
                      <a:pt x="871" y="773"/>
                    </a:lnTo>
                    <a:lnTo>
                      <a:pt x="858" y="792"/>
                    </a:lnTo>
                    <a:lnTo>
                      <a:pt x="842" y="809"/>
                    </a:lnTo>
                    <a:lnTo>
                      <a:pt x="825" y="827"/>
                    </a:lnTo>
                    <a:lnTo>
                      <a:pt x="810" y="842"/>
                    </a:lnTo>
                    <a:lnTo>
                      <a:pt x="792" y="857"/>
                    </a:lnTo>
                    <a:lnTo>
                      <a:pt x="773" y="871"/>
                    </a:lnTo>
                    <a:lnTo>
                      <a:pt x="754" y="884"/>
                    </a:lnTo>
                    <a:lnTo>
                      <a:pt x="735" y="898"/>
                    </a:lnTo>
                    <a:lnTo>
                      <a:pt x="716" y="909"/>
                    </a:lnTo>
                    <a:lnTo>
                      <a:pt x="695" y="919"/>
                    </a:lnTo>
                    <a:lnTo>
                      <a:pt x="673" y="928"/>
                    </a:lnTo>
                    <a:lnTo>
                      <a:pt x="652" y="938"/>
                    </a:lnTo>
                    <a:lnTo>
                      <a:pt x="629" y="946"/>
                    </a:lnTo>
                    <a:lnTo>
                      <a:pt x="606" y="951"/>
                    </a:lnTo>
                    <a:lnTo>
                      <a:pt x="583" y="957"/>
                    </a:lnTo>
                    <a:lnTo>
                      <a:pt x="560" y="961"/>
                    </a:lnTo>
                    <a:lnTo>
                      <a:pt x="535" y="965"/>
                    </a:lnTo>
                    <a:lnTo>
                      <a:pt x="512" y="965"/>
                    </a:lnTo>
                    <a:lnTo>
                      <a:pt x="487" y="967"/>
                    </a:lnTo>
                    <a:lnTo>
                      <a:pt x="462" y="965"/>
                    </a:lnTo>
                    <a:lnTo>
                      <a:pt x="437" y="965"/>
                    </a:lnTo>
                    <a:lnTo>
                      <a:pt x="414" y="961"/>
                    </a:lnTo>
                    <a:lnTo>
                      <a:pt x="389" y="957"/>
                    </a:lnTo>
                    <a:lnTo>
                      <a:pt x="366" y="951"/>
                    </a:lnTo>
                    <a:lnTo>
                      <a:pt x="345" y="946"/>
                    </a:lnTo>
                    <a:lnTo>
                      <a:pt x="322" y="938"/>
                    </a:lnTo>
                    <a:lnTo>
                      <a:pt x="301" y="928"/>
                    </a:lnTo>
                    <a:lnTo>
                      <a:pt x="278" y="919"/>
                    </a:lnTo>
                    <a:lnTo>
                      <a:pt x="259" y="909"/>
                    </a:lnTo>
                    <a:lnTo>
                      <a:pt x="238" y="898"/>
                    </a:lnTo>
                    <a:lnTo>
                      <a:pt x="218" y="884"/>
                    </a:lnTo>
                    <a:lnTo>
                      <a:pt x="199" y="871"/>
                    </a:lnTo>
                    <a:lnTo>
                      <a:pt x="182" y="857"/>
                    </a:lnTo>
                    <a:lnTo>
                      <a:pt x="165" y="842"/>
                    </a:lnTo>
                    <a:lnTo>
                      <a:pt x="147" y="827"/>
                    </a:lnTo>
                    <a:lnTo>
                      <a:pt x="132" y="809"/>
                    </a:lnTo>
                    <a:lnTo>
                      <a:pt x="117" y="792"/>
                    </a:lnTo>
                    <a:lnTo>
                      <a:pt x="103" y="773"/>
                    </a:lnTo>
                    <a:lnTo>
                      <a:pt x="90" y="756"/>
                    </a:lnTo>
                    <a:lnTo>
                      <a:pt x="76" y="735"/>
                    </a:lnTo>
                    <a:lnTo>
                      <a:pt x="65" y="715"/>
                    </a:lnTo>
                    <a:lnTo>
                      <a:pt x="55" y="694"/>
                    </a:lnTo>
                    <a:lnTo>
                      <a:pt x="46" y="673"/>
                    </a:lnTo>
                    <a:lnTo>
                      <a:pt x="36" y="652"/>
                    </a:lnTo>
                    <a:lnTo>
                      <a:pt x="28" y="629"/>
                    </a:lnTo>
                    <a:lnTo>
                      <a:pt x="23" y="606"/>
                    </a:lnTo>
                    <a:lnTo>
                      <a:pt x="17" y="583"/>
                    </a:lnTo>
                    <a:lnTo>
                      <a:pt x="13" y="560"/>
                    </a:lnTo>
                    <a:lnTo>
                      <a:pt x="9" y="535"/>
                    </a:lnTo>
                    <a:lnTo>
                      <a:pt x="7" y="512"/>
                    </a:lnTo>
                    <a:lnTo>
                      <a:pt x="7" y="487"/>
                    </a:lnTo>
                    <a:lnTo>
                      <a:pt x="7" y="462"/>
                    </a:lnTo>
                    <a:lnTo>
                      <a:pt x="9" y="437"/>
                    </a:lnTo>
                    <a:lnTo>
                      <a:pt x="13" y="414"/>
                    </a:lnTo>
                    <a:lnTo>
                      <a:pt x="17" y="389"/>
                    </a:lnTo>
                    <a:lnTo>
                      <a:pt x="23" y="366"/>
                    </a:lnTo>
                    <a:lnTo>
                      <a:pt x="28" y="345"/>
                    </a:lnTo>
                    <a:lnTo>
                      <a:pt x="36" y="322"/>
                    </a:lnTo>
                    <a:lnTo>
                      <a:pt x="46" y="301"/>
                    </a:lnTo>
                    <a:lnTo>
                      <a:pt x="55" y="278"/>
                    </a:lnTo>
                    <a:lnTo>
                      <a:pt x="65" y="259"/>
                    </a:lnTo>
                    <a:lnTo>
                      <a:pt x="76" y="238"/>
                    </a:lnTo>
                    <a:lnTo>
                      <a:pt x="90" y="218"/>
                    </a:lnTo>
                    <a:lnTo>
                      <a:pt x="103" y="199"/>
                    </a:lnTo>
                    <a:lnTo>
                      <a:pt x="117" y="182"/>
                    </a:lnTo>
                    <a:lnTo>
                      <a:pt x="132" y="165"/>
                    </a:lnTo>
                    <a:lnTo>
                      <a:pt x="147" y="147"/>
                    </a:lnTo>
                    <a:lnTo>
                      <a:pt x="165" y="132"/>
                    </a:lnTo>
                    <a:lnTo>
                      <a:pt x="182" y="117"/>
                    </a:lnTo>
                    <a:lnTo>
                      <a:pt x="199" y="103"/>
                    </a:lnTo>
                    <a:lnTo>
                      <a:pt x="218" y="90"/>
                    </a:lnTo>
                    <a:lnTo>
                      <a:pt x="238" y="76"/>
                    </a:lnTo>
                    <a:lnTo>
                      <a:pt x="259" y="65"/>
                    </a:lnTo>
                    <a:lnTo>
                      <a:pt x="278" y="55"/>
                    </a:lnTo>
                    <a:lnTo>
                      <a:pt x="301" y="46"/>
                    </a:lnTo>
                    <a:lnTo>
                      <a:pt x="322" y="36"/>
                    </a:lnTo>
                    <a:lnTo>
                      <a:pt x="345" y="28"/>
                    </a:lnTo>
                    <a:lnTo>
                      <a:pt x="366" y="23"/>
                    </a:lnTo>
                    <a:lnTo>
                      <a:pt x="389" y="17"/>
                    </a:lnTo>
                    <a:lnTo>
                      <a:pt x="414" y="13"/>
                    </a:lnTo>
                    <a:lnTo>
                      <a:pt x="437" y="9"/>
                    </a:lnTo>
                    <a:lnTo>
                      <a:pt x="462" y="7"/>
                    </a:lnTo>
                    <a:lnTo>
                      <a:pt x="487" y="7"/>
                    </a:lnTo>
                    <a:lnTo>
                      <a:pt x="512" y="7"/>
                    </a:lnTo>
                    <a:lnTo>
                      <a:pt x="535" y="9"/>
                    </a:lnTo>
                    <a:lnTo>
                      <a:pt x="560" y="13"/>
                    </a:lnTo>
                    <a:lnTo>
                      <a:pt x="583" y="17"/>
                    </a:lnTo>
                    <a:lnTo>
                      <a:pt x="606" y="23"/>
                    </a:lnTo>
                    <a:lnTo>
                      <a:pt x="629" y="28"/>
                    </a:lnTo>
                    <a:lnTo>
                      <a:pt x="652" y="36"/>
                    </a:lnTo>
                    <a:lnTo>
                      <a:pt x="673" y="46"/>
                    </a:lnTo>
                    <a:lnTo>
                      <a:pt x="695" y="55"/>
                    </a:lnTo>
                    <a:lnTo>
                      <a:pt x="716" y="65"/>
                    </a:lnTo>
                    <a:lnTo>
                      <a:pt x="735" y="76"/>
                    </a:lnTo>
                    <a:lnTo>
                      <a:pt x="754" y="90"/>
                    </a:lnTo>
                    <a:lnTo>
                      <a:pt x="773" y="103"/>
                    </a:lnTo>
                    <a:lnTo>
                      <a:pt x="792" y="117"/>
                    </a:lnTo>
                    <a:lnTo>
                      <a:pt x="810" y="132"/>
                    </a:lnTo>
                    <a:lnTo>
                      <a:pt x="825" y="147"/>
                    </a:lnTo>
                    <a:lnTo>
                      <a:pt x="842" y="165"/>
                    </a:lnTo>
                    <a:lnTo>
                      <a:pt x="858" y="182"/>
                    </a:lnTo>
                    <a:lnTo>
                      <a:pt x="871" y="199"/>
                    </a:lnTo>
                    <a:lnTo>
                      <a:pt x="885" y="218"/>
                    </a:lnTo>
                    <a:lnTo>
                      <a:pt x="896" y="238"/>
                    </a:lnTo>
                    <a:lnTo>
                      <a:pt x="908" y="259"/>
                    </a:lnTo>
                    <a:lnTo>
                      <a:pt x="919" y="278"/>
                    </a:lnTo>
                    <a:lnTo>
                      <a:pt x="929" y="301"/>
                    </a:lnTo>
                    <a:lnTo>
                      <a:pt x="936" y="322"/>
                    </a:lnTo>
                    <a:lnTo>
                      <a:pt x="944" y="345"/>
                    </a:lnTo>
                    <a:lnTo>
                      <a:pt x="952" y="366"/>
                    </a:lnTo>
                    <a:lnTo>
                      <a:pt x="958" y="389"/>
                    </a:lnTo>
                    <a:lnTo>
                      <a:pt x="961" y="414"/>
                    </a:lnTo>
                    <a:lnTo>
                      <a:pt x="963" y="437"/>
                    </a:lnTo>
                    <a:lnTo>
                      <a:pt x="965" y="462"/>
                    </a:lnTo>
                    <a:lnTo>
                      <a:pt x="967" y="487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7" name="Freeform 1335">
                <a:extLst>
                  <a:ext uri="{FF2B5EF4-FFF2-40B4-BE49-F238E27FC236}">
                    <a16:creationId xmlns:a16="http://schemas.microsoft.com/office/drawing/2014/main" id="{7537090D-522F-4C45-847A-FA9622C4E6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2" y="1906"/>
                <a:ext cx="968" cy="967"/>
              </a:xfrm>
              <a:custGeom>
                <a:avLst/>
                <a:gdLst>
                  <a:gd name="T0" fmla="*/ 956 w 968"/>
                  <a:gd name="T1" fmla="*/ 385 h 967"/>
                  <a:gd name="T2" fmla="*/ 920 w 968"/>
                  <a:gd name="T3" fmla="*/ 274 h 967"/>
                  <a:gd name="T4" fmla="*/ 857 w 968"/>
                  <a:gd name="T5" fmla="*/ 176 h 967"/>
                  <a:gd name="T6" fmla="*/ 772 w 968"/>
                  <a:gd name="T7" fmla="*/ 95 h 967"/>
                  <a:gd name="T8" fmla="*/ 672 w 968"/>
                  <a:gd name="T9" fmla="*/ 38 h 967"/>
                  <a:gd name="T10" fmla="*/ 557 w 968"/>
                  <a:gd name="T11" fmla="*/ 5 h 967"/>
                  <a:gd name="T12" fmla="*/ 434 w 968"/>
                  <a:gd name="T13" fmla="*/ 1 h 967"/>
                  <a:gd name="T14" fmla="*/ 317 w 968"/>
                  <a:gd name="T15" fmla="*/ 28 h 967"/>
                  <a:gd name="T16" fmla="*/ 214 w 968"/>
                  <a:gd name="T17" fmla="*/ 82 h 967"/>
                  <a:gd name="T18" fmla="*/ 125 w 968"/>
                  <a:gd name="T19" fmla="*/ 157 h 967"/>
                  <a:gd name="T20" fmla="*/ 58 w 968"/>
                  <a:gd name="T21" fmla="*/ 253 h 967"/>
                  <a:gd name="T22" fmla="*/ 16 w 968"/>
                  <a:gd name="T23" fmla="*/ 362 h 967"/>
                  <a:gd name="T24" fmla="*/ 0 w 968"/>
                  <a:gd name="T25" fmla="*/ 483 h 967"/>
                  <a:gd name="T26" fmla="*/ 16 w 968"/>
                  <a:gd name="T27" fmla="*/ 604 h 967"/>
                  <a:gd name="T28" fmla="*/ 58 w 968"/>
                  <a:gd name="T29" fmla="*/ 713 h 967"/>
                  <a:gd name="T30" fmla="*/ 125 w 968"/>
                  <a:gd name="T31" fmla="*/ 807 h 967"/>
                  <a:gd name="T32" fmla="*/ 214 w 968"/>
                  <a:gd name="T33" fmla="*/ 884 h 967"/>
                  <a:gd name="T34" fmla="*/ 317 w 968"/>
                  <a:gd name="T35" fmla="*/ 936 h 967"/>
                  <a:gd name="T36" fmla="*/ 434 w 968"/>
                  <a:gd name="T37" fmla="*/ 963 h 967"/>
                  <a:gd name="T38" fmla="*/ 557 w 968"/>
                  <a:gd name="T39" fmla="*/ 961 h 967"/>
                  <a:gd name="T40" fmla="*/ 672 w 968"/>
                  <a:gd name="T41" fmla="*/ 928 h 967"/>
                  <a:gd name="T42" fmla="*/ 772 w 968"/>
                  <a:gd name="T43" fmla="*/ 871 h 967"/>
                  <a:gd name="T44" fmla="*/ 857 w 968"/>
                  <a:gd name="T45" fmla="*/ 790 h 967"/>
                  <a:gd name="T46" fmla="*/ 920 w 968"/>
                  <a:gd name="T47" fmla="*/ 692 h 967"/>
                  <a:gd name="T48" fmla="*/ 956 w 968"/>
                  <a:gd name="T49" fmla="*/ 581 h 967"/>
                  <a:gd name="T50" fmla="*/ 960 w 968"/>
                  <a:gd name="T51" fmla="*/ 483 h 967"/>
                  <a:gd name="T52" fmla="*/ 945 w 968"/>
                  <a:gd name="T53" fmla="*/ 602 h 967"/>
                  <a:gd name="T54" fmla="*/ 903 w 968"/>
                  <a:gd name="T55" fmla="*/ 709 h 967"/>
                  <a:gd name="T56" fmla="*/ 836 w 968"/>
                  <a:gd name="T57" fmla="*/ 803 h 967"/>
                  <a:gd name="T58" fmla="*/ 749 w 968"/>
                  <a:gd name="T59" fmla="*/ 878 h 967"/>
                  <a:gd name="T60" fmla="*/ 647 w 968"/>
                  <a:gd name="T61" fmla="*/ 930 h 967"/>
                  <a:gd name="T62" fmla="*/ 532 w 968"/>
                  <a:gd name="T63" fmla="*/ 957 h 967"/>
                  <a:gd name="T64" fmla="*/ 411 w 968"/>
                  <a:gd name="T65" fmla="*/ 953 h 967"/>
                  <a:gd name="T66" fmla="*/ 298 w 968"/>
                  <a:gd name="T67" fmla="*/ 921 h 967"/>
                  <a:gd name="T68" fmla="*/ 198 w 968"/>
                  <a:gd name="T69" fmla="*/ 865 h 967"/>
                  <a:gd name="T70" fmla="*/ 118 w 968"/>
                  <a:gd name="T71" fmla="*/ 786 h 967"/>
                  <a:gd name="T72" fmla="*/ 54 w 968"/>
                  <a:gd name="T73" fmla="*/ 688 h 967"/>
                  <a:gd name="T74" fmla="*/ 18 w 968"/>
                  <a:gd name="T75" fmla="*/ 579 h 967"/>
                  <a:gd name="T76" fmla="*/ 8 w 968"/>
                  <a:gd name="T77" fmla="*/ 458 h 967"/>
                  <a:gd name="T78" fmla="*/ 29 w 968"/>
                  <a:gd name="T79" fmla="*/ 341 h 967"/>
                  <a:gd name="T80" fmla="*/ 77 w 968"/>
                  <a:gd name="T81" fmla="*/ 236 h 967"/>
                  <a:gd name="T82" fmla="*/ 148 w 968"/>
                  <a:gd name="T83" fmla="*/ 145 h 967"/>
                  <a:gd name="T84" fmla="*/ 237 w 968"/>
                  <a:gd name="T85" fmla="*/ 76 h 967"/>
                  <a:gd name="T86" fmla="*/ 342 w 968"/>
                  <a:gd name="T87" fmla="*/ 28 h 967"/>
                  <a:gd name="T88" fmla="*/ 459 w 968"/>
                  <a:gd name="T89" fmla="*/ 7 h 967"/>
                  <a:gd name="T90" fmla="*/ 580 w 968"/>
                  <a:gd name="T91" fmla="*/ 17 h 967"/>
                  <a:gd name="T92" fmla="*/ 690 w 968"/>
                  <a:gd name="T93" fmla="*/ 53 h 967"/>
                  <a:gd name="T94" fmla="*/ 786 w 968"/>
                  <a:gd name="T95" fmla="*/ 115 h 967"/>
                  <a:gd name="T96" fmla="*/ 864 w 968"/>
                  <a:gd name="T97" fmla="*/ 197 h 967"/>
                  <a:gd name="T98" fmla="*/ 922 w 968"/>
                  <a:gd name="T99" fmla="*/ 297 h 967"/>
                  <a:gd name="T100" fmla="*/ 955 w 968"/>
                  <a:gd name="T101" fmla="*/ 410 h 9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68"/>
                  <a:gd name="T154" fmla="*/ 0 h 967"/>
                  <a:gd name="T155" fmla="*/ 968 w 968"/>
                  <a:gd name="T156" fmla="*/ 967 h 9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68" h="967">
                    <a:moveTo>
                      <a:pt x="968" y="483"/>
                    </a:moveTo>
                    <a:lnTo>
                      <a:pt x="966" y="458"/>
                    </a:lnTo>
                    <a:lnTo>
                      <a:pt x="964" y="433"/>
                    </a:lnTo>
                    <a:lnTo>
                      <a:pt x="962" y="408"/>
                    </a:lnTo>
                    <a:lnTo>
                      <a:pt x="956" y="385"/>
                    </a:lnTo>
                    <a:lnTo>
                      <a:pt x="953" y="362"/>
                    </a:lnTo>
                    <a:lnTo>
                      <a:pt x="945" y="339"/>
                    </a:lnTo>
                    <a:lnTo>
                      <a:pt x="937" y="316"/>
                    </a:lnTo>
                    <a:lnTo>
                      <a:pt x="930" y="295"/>
                    </a:lnTo>
                    <a:lnTo>
                      <a:pt x="920" y="274"/>
                    </a:lnTo>
                    <a:lnTo>
                      <a:pt x="908" y="253"/>
                    </a:lnTo>
                    <a:lnTo>
                      <a:pt x="897" y="232"/>
                    </a:lnTo>
                    <a:lnTo>
                      <a:pt x="885" y="213"/>
                    </a:lnTo>
                    <a:lnTo>
                      <a:pt x="872" y="193"/>
                    </a:lnTo>
                    <a:lnTo>
                      <a:pt x="857" y="176"/>
                    </a:lnTo>
                    <a:lnTo>
                      <a:pt x="841" y="157"/>
                    </a:lnTo>
                    <a:lnTo>
                      <a:pt x="826" y="142"/>
                    </a:lnTo>
                    <a:lnTo>
                      <a:pt x="809" y="124"/>
                    </a:lnTo>
                    <a:lnTo>
                      <a:pt x="791" y="109"/>
                    </a:lnTo>
                    <a:lnTo>
                      <a:pt x="772" y="95"/>
                    </a:lnTo>
                    <a:lnTo>
                      <a:pt x="755" y="82"/>
                    </a:lnTo>
                    <a:lnTo>
                      <a:pt x="734" y="69"/>
                    </a:lnTo>
                    <a:lnTo>
                      <a:pt x="715" y="57"/>
                    </a:lnTo>
                    <a:lnTo>
                      <a:pt x="693" y="47"/>
                    </a:lnTo>
                    <a:lnTo>
                      <a:pt x="672" y="38"/>
                    </a:lnTo>
                    <a:lnTo>
                      <a:pt x="649" y="28"/>
                    </a:lnTo>
                    <a:lnTo>
                      <a:pt x="628" y="21"/>
                    </a:lnTo>
                    <a:lnTo>
                      <a:pt x="605" y="15"/>
                    </a:lnTo>
                    <a:lnTo>
                      <a:pt x="582" y="9"/>
                    </a:lnTo>
                    <a:lnTo>
                      <a:pt x="557" y="5"/>
                    </a:lnTo>
                    <a:lnTo>
                      <a:pt x="534" y="1"/>
                    </a:lnTo>
                    <a:lnTo>
                      <a:pt x="509" y="0"/>
                    </a:lnTo>
                    <a:lnTo>
                      <a:pt x="484" y="0"/>
                    </a:lnTo>
                    <a:lnTo>
                      <a:pt x="459" y="0"/>
                    </a:lnTo>
                    <a:lnTo>
                      <a:pt x="434" y="1"/>
                    </a:lnTo>
                    <a:lnTo>
                      <a:pt x="409" y="5"/>
                    </a:lnTo>
                    <a:lnTo>
                      <a:pt x="386" y="9"/>
                    </a:lnTo>
                    <a:lnTo>
                      <a:pt x="363" y="15"/>
                    </a:lnTo>
                    <a:lnTo>
                      <a:pt x="340" y="21"/>
                    </a:lnTo>
                    <a:lnTo>
                      <a:pt x="317" y="28"/>
                    </a:lnTo>
                    <a:lnTo>
                      <a:pt x="296" y="38"/>
                    </a:lnTo>
                    <a:lnTo>
                      <a:pt x="275" y="47"/>
                    </a:lnTo>
                    <a:lnTo>
                      <a:pt x="254" y="57"/>
                    </a:lnTo>
                    <a:lnTo>
                      <a:pt x="233" y="69"/>
                    </a:lnTo>
                    <a:lnTo>
                      <a:pt x="214" y="82"/>
                    </a:lnTo>
                    <a:lnTo>
                      <a:pt x="194" y="95"/>
                    </a:lnTo>
                    <a:lnTo>
                      <a:pt x="177" y="109"/>
                    </a:lnTo>
                    <a:lnTo>
                      <a:pt x="160" y="124"/>
                    </a:lnTo>
                    <a:lnTo>
                      <a:pt x="142" y="142"/>
                    </a:lnTo>
                    <a:lnTo>
                      <a:pt x="125" y="157"/>
                    </a:lnTo>
                    <a:lnTo>
                      <a:pt x="112" y="176"/>
                    </a:lnTo>
                    <a:lnTo>
                      <a:pt x="96" y="193"/>
                    </a:lnTo>
                    <a:lnTo>
                      <a:pt x="83" y="213"/>
                    </a:lnTo>
                    <a:lnTo>
                      <a:pt x="70" y="232"/>
                    </a:lnTo>
                    <a:lnTo>
                      <a:pt x="58" y="253"/>
                    </a:lnTo>
                    <a:lnTo>
                      <a:pt x="48" y="274"/>
                    </a:lnTo>
                    <a:lnTo>
                      <a:pt x="39" y="295"/>
                    </a:lnTo>
                    <a:lnTo>
                      <a:pt x="29" y="316"/>
                    </a:lnTo>
                    <a:lnTo>
                      <a:pt x="22" y="339"/>
                    </a:lnTo>
                    <a:lnTo>
                      <a:pt x="16" y="362"/>
                    </a:lnTo>
                    <a:lnTo>
                      <a:pt x="10" y="385"/>
                    </a:lnTo>
                    <a:lnTo>
                      <a:pt x="6" y="408"/>
                    </a:lnTo>
                    <a:lnTo>
                      <a:pt x="2" y="433"/>
                    </a:lnTo>
                    <a:lnTo>
                      <a:pt x="0" y="458"/>
                    </a:lnTo>
                    <a:lnTo>
                      <a:pt x="0" y="483"/>
                    </a:lnTo>
                    <a:lnTo>
                      <a:pt x="0" y="508"/>
                    </a:lnTo>
                    <a:lnTo>
                      <a:pt x="2" y="533"/>
                    </a:lnTo>
                    <a:lnTo>
                      <a:pt x="6" y="556"/>
                    </a:lnTo>
                    <a:lnTo>
                      <a:pt x="10" y="581"/>
                    </a:lnTo>
                    <a:lnTo>
                      <a:pt x="16" y="604"/>
                    </a:lnTo>
                    <a:lnTo>
                      <a:pt x="22" y="627"/>
                    </a:lnTo>
                    <a:lnTo>
                      <a:pt x="29" y="648"/>
                    </a:lnTo>
                    <a:lnTo>
                      <a:pt x="39" y="671"/>
                    </a:lnTo>
                    <a:lnTo>
                      <a:pt x="48" y="692"/>
                    </a:lnTo>
                    <a:lnTo>
                      <a:pt x="58" y="713"/>
                    </a:lnTo>
                    <a:lnTo>
                      <a:pt x="70" y="732"/>
                    </a:lnTo>
                    <a:lnTo>
                      <a:pt x="83" y="754"/>
                    </a:lnTo>
                    <a:lnTo>
                      <a:pt x="96" y="773"/>
                    </a:lnTo>
                    <a:lnTo>
                      <a:pt x="112" y="790"/>
                    </a:lnTo>
                    <a:lnTo>
                      <a:pt x="125" y="807"/>
                    </a:lnTo>
                    <a:lnTo>
                      <a:pt x="142" y="825"/>
                    </a:lnTo>
                    <a:lnTo>
                      <a:pt x="160" y="840"/>
                    </a:lnTo>
                    <a:lnTo>
                      <a:pt x="177" y="855"/>
                    </a:lnTo>
                    <a:lnTo>
                      <a:pt x="194" y="871"/>
                    </a:lnTo>
                    <a:lnTo>
                      <a:pt x="214" y="884"/>
                    </a:lnTo>
                    <a:lnTo>
                      <a:pt x="233" y="896"/>
                    </a:lnTo>
                    <a:lnTo>
                      <a:pt x="254" y="907"/>
                    </a:lnTo>
                    <a:lnTo>
                      <a:pt x="275" y="919"/>
                    </a:lnTo>
                    <a:lnTo>
                      <a:pt x="296" y="928"/>
                    </a:lnTo>
                    <a:lnTo>
                      <a:pt x="317" y="936"/>
                    </a:lnTo>
                    <a:lnTo>
                      <a:pt x="340" y="944"/>
                    </a:lnTo>
                    <a:lnTo>
                      <a:pt x="363" y="951"/>
                    </a:lnTo>
                    <a:lnTo>
                      <a:pt x="386" y="957"/>
                    </a:lnTo>
                    <a:lnTo>
                      <a:pt x="409" y="961"/>
                    </a:lnTo>
                    <a:lnTo>
                      <a:pt x="434" y="963"/>
                    </a:lnTo>
                    <a:lnTo>
                      <a:pt x="459" y="965"/>
                    </a:lnTo>
                    <a:lnTo>
                      <a:pt x="484" y="967"/>
                    </a:lnTo>
                    <a:lnTo>
                      <a:pt x="509" y="965"/>
                    </a:lnTo>
                    <a:lnTo>
                      <a:pt x="534" y="963"/>
                    </a:lnTo>
                    <a:lnTo>
                      <a:pt x="557" y="961"/>
                    </a:lnTo>
                    <a:lnTo>
                      <a:pt x="582" y="957"/>
                    </a:lnTo>
                    <a:lnTo>
                      <a:pt x="605" y="951"/>
                    </a:lnTo>
                    <a:lnTo>
                      <a:pt x="628" y="944"/>
                    </a:lnTo>
                    <a:lnTo>
                      <a:pt x="649" y="936"/>
                    </a:lnTo>
                    <a:lnTo>
                      <a:pt x="672" y="928"/>
                    </a:lnTo>
                    <a:lnTo>
                      <a:pt x="693" y="919"/>
                    </a:lnTo>
                    <a:lnTo>
                      <a:pt x="715" y="907"/>
                    </a:lnTo>
                    <a:lnTo>
                      <a:pt x="734" y="896"/>
                    </a:lnTo>
                    <a:lnTo>
                      <a:pt x="755" y="884"/>
                    </a:lnTo>
                    <a:lnTo>
                      <a:pt x="772" y="871"/>
                    </a:lnTo>
                    <a:lnTo>
                      <a:pt x="791" y="855"/>
                    </a:lnTo>
                    <a:lnTo>
                      <a:pt x="809" y="840"/>
                    </a:lnTo>
                    <a:lnTo>
                      <a:pt x="826" y="825"/>
                    </a:lnTo>
                    <a:lnTo>
                      <a:pt x="841" y="807"/>
                    </a:lnTo>
                    <a:lnTo>
                      <a:pt x="857" y="790"/>
                    </a:lnTo>
                    <a:lnTo>
                      <a:pt x="872" y="773"/>
                    </a:lnTo>
                    <a:lnTo>
                      <a:pt x="885" y="754"/>
                    </a:lnTo>
                    <a:lnTo>
                      <a:pt x="897" y="732"/>
                    </a:lnTo>
                    <a:lnTo>
                      <a:pt x="908" y="713"/>
                    </a:lnTo>
                    <a:lnTo>
                      <a:pt x="920" y="692"/>
                    </a:lnTo>
                    <a:lnTo>
                      <a:pt x="930" y="671"/>
                    </a:lnTo>
                    <a:lnTo>
                      <a:pt x="937" y="648"/>
                    </a:lnTo>
                    <a:lnTo>
                      <a:pt x="945" y="627"/>
                    </a:lnTo>
                    <a:lnTo>
                      <a:pt x="953" y="604"/>
                    </a:lnTo>
                    <a:lnTo>
                      <a:pt x="956" y="581"/>
                    </a:lnTo>
                    <a:lnTo>
                      <a:pt x="962" y="556"/>
                    </a:lnTo>
                    <a:lnTo>
                      <a:pt x="964" y="533"/>
                    </a:lnTo>
                    <a:lnTo>
                      <a:pt x="966" y="508"/>
                    </a:lnTo>
                    <a:lnTo>
                      <a:pt x="968" y="483"/>
                    </a:lnTo>
                    <a:close/>
                    <a:moveTo>
                      <a:pt x="960" y="483"/>
                    </a:moveTo>
                    <a:lnTo>
                      <a:pt x="958" y="508"/>
                    </a:lnTo>
                    <a:lnTo>
                      <a:pt x="956" y="531"/>
                    </a:lnTo>
                    <a:lnTo>
                      <a:pt x="955" y="556"/>
                    </a:lnTo>
                    <a:lnTo>
                      <a:pt x="951" y="579"/>
                    </a:lnTo>
                    <a:lnTo>
                      <a:pt x="945" y="602"/>
                    </a:lnTo>
                    <a:lnTo>
                      <a:pt x="939" y="625"/>
                    </a:lnTo>
                    <a:lnTo>
                      <a:pt x="931" y="646"/>
                    </a:lnTo>
                    <a:lnTo>
                      <a:pt x="922" y="667"/>
                    </a:lnTo>
                    <a:lnTo>
                      <a:pt x="912" y="688"/>
                    </a:lnTo>
                    <a:lnTo>
                      <a:pt x="903" y="709"/>
                    </a:lnTo>
                    <a:lnTo>
                      <a:pt x="891" y="729"/>
                    </a:lnTo>
                    <a:lnTo>
                      <a:pt x="878" y="750"/>
                    </a:lnTo>
                    <a:lnTo>
                      <a:pt x="864" y="767"/>
                    </a:lnTo>
                    <a:lnTo>
                      <a:pt x="851" y="786"/>
                    </a:lnTo>
                    <a:lnTo>
                      <a:pt x="836" y="803"/>
                    </a:lnTo>
                    <a:lnTo>
                      <a:pt x="820" y="819"/>
                    </a:lnTo>
                    <a:lnTo>
                      <a:pt x="803" y="834"/>
                    </a:lnTo>
                    <a:lnTo>
                      <a:pt x="786" y="850"/>
                    </a:lnTo>
                    <a:lnTo>
                      <a:pt x="768" y="865"/>
                    </a:lnTo>
                    <a:lnTo>
                      <a:pt x="749" y="878"/>
                    </a:lnTo>
                    <a:lnTo>
                      <a:pt x="730" y="890"/>
                    </a:lnTo>
                    <a:lnTo>
                      <a:pt x="711" y="901"/>
                    </a:lnTo>
                    <a:lnTo>
                      <a:pt x="690" y="911"/>
                    </a:lnTo>
                    <a:lnTo>
                      <a:pt x="668" y="921"/>
                    </a:lnTo>
                    <a:lnTo>
                      <a:pt x="647" y="930"/>
                    </a:lnTo>
                    <a:lnTo>
                      <a:pt x="624" y="938"/>
                    </a:lnTo>
                    <a:lnTo>
                      <a:pt x="603" y="944"/>
                    </a:lnTo>
                    <a:lnTo>
                      <a:pt x="580" y="949"/>
                    </a:lnTo>
                    <a:lnTo>
                      <a:pt x="557" y="953"/>
                    </a:lnTo>
                    <a:lnTo>
                      <a:pt x="532" y="957"/>
                    </a:lnTo>
                    <a:lnTo>
                      <a:pt x="509" y="959"/>
                    </a:lnTo>
                    <a:lnTo>
                      <a:pt x="484" y="959"/>
                    </a:lnTo>
                    <a:lnTo>
                      <a:pt x="459" y="959"/>
                    </a:lnTo>
                    <a:lnTo>
                      <a:pt x="434" y="957"/>
                    </a:lnTo>
                    <a:lnTo>
                      <a:pt x="411" y="953"/>
                    </a:lnTo>
                    <a:lnTo>
                      <a:pt x="388" y="949"/>
                    </a:lnTo>
                    <a:lnTo>
                      <a:pt x="365" y="944"/>
                    </a:lnTo>
                    <a:lnTo>
                      <a:pt x="342" y="938"/>
                    </a:lnTo>
                    <a:lnTo>
                      <a:pt x="321" y="930"/>
                    </a:lnTo>
                    <a:lnTo>
                      <a:pt x="298" y="921"/>
                    </a:lnTo>
                    <a:lnTo>
                      <a:pt x="277" y="911"/>
                    </a:lnTo>
                    <a:lnTo>
                      <a:pt x="258" y="901"/>
                    </a:lnTo>
                    <a:lnTo>
                      <a:pt x="237" y="890"/>
                    </a:lnTo>
                    <a:lnTo>
                      <a:pt x="217" y="878"/>
                    </a:lnTo>
                    <a:lnTo>
                      <a:pt x="198" y="865"/>
                    </a:lnTo>
                    <a:lnTo>
                      <a:pt x="181" y="850"/>
                    </a:lnTo>
                    <a:lnTo>
                      <a:pt x="164" y="834"/>
                    </a:lnTo>
                    <a:lnTo>
                      <a:pt x="148" y="819"/>
                    </a:lnTo>
                    <a:lnTo>
                      <a:pt x="131" y="803"/>
                    </a:lnTo>
                    <a:lnTo>
                      <a:pt x="118" y="786"/>
                    </a:lnTo>
                    <a:lnTo>
                      <a:pt x="102" y="767"/>
                    </a:lnTo>
                    <a:lnTo>
                      <a:pt x="89" y="750"/>
                    </a:lnTo>
                    <a:lnTo>
                      <a:pt x="77" y="729"/>
                    </a:lnTo>
                    <a:lnTo>
                      <a:pt x="66" y="709"/>
                    </a:lnTo>
                    <a:lnTo>
                      <a:pt x="54" y="688"/>
                    </a:lnTo>
                    <a:lnTo>
                      <a:pt x="45" y="667"/>
                    </a:lnTo>
                    <a:lnTo>
                      <a:pt x="37" y="646"/>
                    </a:lnTo>
                    <a:lnTo>
                      <a:pt x="29" y="625"/>
                    </a:lnTo>
                    <a:lnTo>
                      <a:pt x="23" y="602"/>
                    </a:lnTo>
                    <a:lnTo>
                      <a:pt x="18" y="579"/>
                    </a:lnTo>
                    <a:lnTo>
                      <a:pt x="14" y="556"/>
                    </a:lnTo>
                    <a:lnTo>
                      <a:pt x="10" y="531"/>
                    </a:lnTo>
                    <a:lnTo>
                      <a:pt x="8" y="508"/>
                    </a:lnTo>
                    <a:lnTo>
                      <a:pt x="8" y="483"/>
                    </a:lnTo>
                    <a:lnTo>
                      <a:pt x="8" y="458"/>
                    </a:lnTo>
                    <a:lnTo>
                      <a:pt x="10" y="433"/>
                    </a:lnTo>
                    <a:lnTo>
                      <a:pt x="14" y="410"/>
                    </a:lnTo>
                    <a:lnTo>
                      <a:pt x="18" y="387"/>
                    </a:lnTo>
                    <a:lnTo>
                      <a:pt x="23" y="364"/>
                    </a:lnTo>
                    <a:lnTo>
                      <a:pt x="29" y="341"/>
                    </a:lnTo>
                    <a:lnTo>
                      <a:pt x="37" y="320"/>
                    </a:lnTo>
                    <a:lnTo>
                      <a:pt x="45" y="297"/>
                    </a:lnTo>
                    <a:lnTo>
                      <a:pt x="54" y="276"/>
                    </a:lnTo>
                    <a:lnTo>
                      <a:pt x="66" y="257"/>
                    </a:lnTo>
                    <a:lnTo>
                      <a:pt x="77" y="236"/>
                    </a:lnTo>
                    <a:lnTo>
                      <a:pt x="89" y="216"/>
                    </a:lnTo>
                    <a:lnTo>
                      <a:pt x="102" y="197"/>
                    </a:lnTo>
                    <a:lnTo>
                      <a:pt x="118" y="180"/>
                    </a:lnTo>
                    <a:lnTo>
                      <a:pt x="131" y="163"/>
                    </a:lnTo>
                    <a:lnTo>
                      <a:pt x="148" y="145"/>
                    </a:lnTo>
                    <a:lnTo>
                      <a:pt x="164" y="130"/>
                    </a:lnTo>
                    <a:lnTo>
                      <a:pt x="181" y="115"/>
                    </a:lnTo>
                    <a:lnTo>
                      <a:pt x="198" y="101"/>
                    </a:lnTo>
                    <a:lnTo>
                      <a:pt x="217" y="88"/>
                    </a:lnTo>
                    <a:lnTo>
                      <a:pt x="237" y="76"/>
                    </a:lnTo>
                    <a:lnTo>
                      <a:pt x="258" y="65"/>
                    </a:lnTo>
                    <a:lnTo>
                      <a:pt x="277" y="53"/>
                    </a:lnTo>
                    <a:lnTo>
                      <a:pt x="298" y="44"/>
                    </a:lnTo>
                    <a:lnTo>
                      <a:pt x="321" y="36"/>
                    </a:lnTo>
                    <a:lnTo>
                      <a:pt x="342" y="28"/>
                    </a:lnTo>
                    <a:lnTo>
                      <a:pt x="365" y="23"/>
                    </a:lnTo>
                    <a:lnTo>
                      <a:pt x="388" y="17"/>
                    </a:lnTo>
                    <a:lnTo>
                      <a:pt x="411" y="13"/>
                    </a:lnTo>
                    <a:lnTo>
                      <a:pt x="434" y="9"/>
                    </a:lnTo>
                    <a:lnTo>
                      <a:pt x="459" y="7"/>
                    </a:lnTo>
                    <a:lnTo>
                      <a:pt x="484" y="7"/>
                    </a:lnTo>
                    <a:lnTo>
                      <a:pt x="509" y="7"/>
                    </a:lnTo>
                    <a:lnTo>
                      <a:pt x="532" y="9"/>
                    </a:lnTo>
                    <a:lnTo>
                      <a:pt x="557" y="13"/>
                    </a:lnTo>
                    <a:lnTo>
                      <a:pt x="580" y="17"/>
                    </a:lnTo>
                    <a:lnTo>
                      <a:pt x="603" y="23"/>
                    </a:lnTo>
                    <a:lnTo>
                      <a:pt x="624" y="28"/>
                    </a:lnTo>
                    <a:lnTo>
                      <a:pt x="647" y="36"/>
                    </a:lnTo>
                    <a:lnTo>
                      <a:pt x="668" y="44"/>
                    </a:lnTo>
                    <a:lnTo>
                      <a:pt x="690" y="53"/>
                    </a:lnTo>
                    <a:lnTo>
                      <a:pt x="711" y="65"/>
                    </a:lnTo>
                    <a:lnTo>
                      <a:pt x="730" y="76"/>
                    </a:lnTo>
                    <a:lnTo>
                      <a:pt x="749" y="88"/>
                    </a:lnTo>
                    <a:lnTo>
                      <a:pt x="768" y="101"/>
                    </a:lnTo>
                    <a:lnTo>
                      <a:pt x="786" y="115"/>
                    </a:lnTo>
                    <a:lnTo>
                      <a:pt x="803" y="130"/>
                    </a:lnTo>
                    <a:lnTo>
                      <a:pt x="820" y="145"/>
                    </a:lnTo>
                    <a:lnTo>
                      <a:pt x="836" y="163"/>
                    </a:lnTo>
                    <a:lnTo>
                      <a:pt x="851" y="180"/>
                    </a:lnTo>
                    <a:lnTo>
                      <a:pt x="864" y="197"/>
                    </a:lnTo>
                    <a:lnTo>
                      <a:pt x="878" y="216"/>
                    </a:lnTo>
                    <a:lnTo>
                      <a:pt x="891" y="236"/>
                    </a:lnTo>
                    <a:lnTo>
                      <a:pt x="903" y="257"/>
                    </a:lnTo>
                    <a:lnTo>
                      <a:pt x="912" y="276"/>
                    </a:lnTo>
                    <a:lnTo>
                      <a:pt x="922" y="297"/>
                    </a:lnTo>
                    <a:lnTo>
                      <a:pt x="931" y="320"/>
                    </a:lnTo>
                    <a:lnTo>
                      <a:pt x="939" y="341"/>
                    </a:lnTo>
                    <a:lnTo>
                      <a:pt x="945" y="364"/>
                    </a:lnTo>
                    <a:lnTo>
                      <a:pt x="951" y="387"/>
                    </a:lnTo>
                    <a:lnTo>
                      <a:pt x="955" y="410"/>
                    </a:lnTo>
                    <a:lnTo>
                      <a:pt x="956" y="433"/>
                    </a:lnTo>
                    <a:lnTo>
                      <a:pt x="958" y="458"/>
                    </a:lnTo>
                    <a:lnTo>
                      <a:pt x="960" y="483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8" name="Freeform 1336">
                <a:extLst>
                  <a:ext uri="{FF2B5EF4-FFF2-40B4-BE49-F238E27FC236}">
                    <a16:creationId xmlns:a16="http://schemas.microsoft.com/office/drawing/2014/main" id="{C410C479-2E1F-47FC-9BA6-5A399B21EF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" y="1909"/>
                <a:ext cx="960" cy="960"/>
              </a:xfrm>
              <a:custGeom>
                <a:avLst/>
                <a:gdLst>
                  <a:gd name="T0" fmla="*/ 951 w 960"/>
                  <a:gd name="T1" fmla="*/ 382 h 960"/>
                  <a:gd name="T2" fmla="*/ 912 w 960"/>
                  <a:gd name="T3" fmla="*/ 271 h 960"/>
                  <a:gd name="T4" fmla="*/ 851 w 960"/>
                  <a:gd name="T5" fmla="*/ 175 h 960"/>
                  <a:gd name="T6" fmla="*/ 766 w 960"/>
                  <a:gd name="T7" fmla="*/ 96 h 960"/>
                  <a:gd name="T8" fmla="*/ 666 w 960"/>
                  <a:gd name="T9" fmla="*/ 39 h 960"/>
                  <a:gd name="T10" fmla="*/ 553 w 960"/>
                  <a:gd name="T11" fmla="*/ 6 h 960"/>
                  <a:gd name="T12" fmla="*/ 430 w 960"/>
                  <a:gd name="T13" fmla="*/ 2 h 960"/>
                  <a:gd name="T14" fmla="*/ 315 w 960"/>
                  <a:gd name="T15" fmla="*/ 29 h 960"/>
                  <a:gd name="T16" fmla="*/ 211 w 960"/>
                  <a:gd name="T17" fmla="*/ 83 h 960"/>
                  <a:gd name="T18" fmla="*/ 125 w 960"/>
                  <a:gd name="T19" fmla="*/ 158 h 960"/>
                  <a:gd name="T20" fmla="*/ 58 w 960"/>
                  <a:gd name="T21" fmla="*/ 252 h 960"/>
                  <a:gd name="T22" fmla="*/ 16 w 960"/>
                  <a:gd name="T23" fmla="*/ 359 h 960"/>
                  <a:gd name="T24" fmla="*/ 0 w 960"/>
                  <a:gd name="T25" fmla="*/ 480 h 960"/>
                  <a:gd name="T26" fmla="*/ 16 w 960"/>
                  <a:gd name="T27" fmla="*/ 599 h 960"/>
                  <a:gd name="T28" fmla="*/ 58 w 960"/>
                  <a:gd name="T29" fmla="*/ 708 h 960"/>
                  <a:gd name="T30" fmla="*/ 125 w 960"/>
                  <a:gd name="T31" fmla="*/ 802 h 960"/>
                  <a:gd name="T32" fmla="*/ 211 w 960"/>
                  <a:gd name="T33" fmla="*/ 877 h 960"/>
                  <a:gd name="T34" fmla="*/ 315 w 960"/>
                  <a:gd name="T35" fmla="*/ 931 h 960"/>
                  <a:gd name="T36" fmla="*/ 430 w 960"/>
                  <a:gd name="T37" fmla="*/ 958 h 960"/>
                  <a:gd name="T38" fmla="*/ 553 w 960"/>
                  <a:gd name="T39" fmla="*/ 954 h 960"/>
                  <a:gd name="T40" fmla="*/ 666 w 960"/>
                  <a:gd name="T41" fmla="*/ 921 h 960"/>
                  <a:gd name="T42" fmla="*/ 766 w 960"/>
                  <a:gd name="T43" fmla="*/ 864 h 960"/>
                  <a:gd name="T44" fmla="*/ 851 w 960"/>
                  <a:gd name="T45" fmla="*/ 785 h 960"/>
                  <a:gd name="T46" fmla="*/ 912 w 960"/>
                  <a:gd name="T47" fmla="*/ 687 h 960"/>
                  <a:gd name="T48" fmla="*/ 951 w 960"/>
                  <a:gd name="T49" fmla="*/ 576 h 960"/>
                  <a:gd name="T50" fmla="*/ 952 w 960"/>
                  <a:gd name="T51" fmla="*/ 480 h 960"/>
                  <a:gd name="T52" fmla="*/ 937 w 960"/>
                  <a:gd name="T53" fmla="*/ 597 h 960"/>
                  <a:gd name="T54" fmla="*/ 895 w 960"/>
                  <a:gd name="T55" fmla="*/ 705 h 960"/>
                  <a:gd name="T56" fmla="*/ 830 w 960"/>
                  <a:gd name="T57" fmla="*/ 797 h 960"/>
                  <a:gd name="T58" fmla="*/ 743 w 960"/>
                  <a:gd name="T59" fmla="*/ 871 h 960"/>
                  <a:gd name="T60" fmla="*/ 641 w 960"/>
                  <a:gd name="T61" fmla="*/ 923 h 960"/>
                  <a:gd name="T62" fmla="*/ 528 w 960"/>
                  <a:gd name="T63" fmla="*/ 950 h 960"/>
                  <a:gd name="T64" fmla="*/ 407 w 960"/>
                  <a:gd name="T65" fmla="*/ 946 h 960"/>
                  <a:gd name="T66" fmla="*/ 296 w 960"/>
                  <a:gd name="T67" fmla="*/ 916 h 960"/>
                  <a:gd name="T68" fmla="*/ 198 w 960"/>
                  <a:gd name="T69" fmla="*/ 858 h 960"/>
                  <a:gd name="T70" fmla="*/ 115 w 960"/>
                  <a:gd name="T71" fmla="*/ 779 h 960"/>
                  <a:gd name="T72" fmla="*/ 54 w 960"/>
                  <a:gd name="T73" fmla="*/ 685 h 960"/>
                  <a:gd name="T74" fmla="*/ 18 w 960"/>
                  <a:gd name="T75" fmla="*/ 574 h 960"/>
                  <a:gd name="T76" fmla="*/ 8 w 960"/>
                  <a:gd name="T77" fmla="*/ 455 h 960"/>
                  <a:gd name="T78" fmla="*/ 29 w 960"/>
                  <a:gd name="T79" fmla="*/ 340 h 960"/>
                  <a:gd name="T80" fmla="*/ 75 w 960"/>
                  <a:gd name="T81" fmla="*/ 234 h 960"/>
                  <a:gd name="T82" fmla="*/ 146 w 960"/>
                  <a:gd name="T83" fmla="*/ 146 h 960"/>
                  <a:gd name="T84" fmla="*/ 234 w 960"/>
                  <a:gd name="T85" fmla="*/ 75 h 960"/>
                  <a:gd name="T86" fmla="*/ 340 w 960"/>
                  <a:gd name="T87" fmla="*/ 29 h 960"/>
                  <a:gd name="T88" fmla="*/ 455 w 960"/>
                  <a:gd name="T89" fmla="*/ 8 h 960"/>
                  <a:gd name="T90" fmla="*/ 574 w 960"/>
                  <a:gd name="T91" fmla="*/ 18 h 960"/>
                  <a:gd name="T92" fmla="*/ 684 w 960"/>
                  <a:gd name="T93" fmla="*/ 54 h 960"/>
                  <a:gd name="T94" fmla="*/ 780 w 960"/>
                  <a:gd name="T95" fmla="*/ 115 h 960"/>
                  <a:gd name="T96" fmla="*/ 858 w 960"/>
                  <a:gd name="T97" fmla="*/ 198 h 960"/>
                  <a:gd name="T98" fmla="*/ 914 w 960"/>
                  <a:gd name="T99" fmla="*/ 296 h 960"/>
                  <a:gd name="T100" fmla="*/ 947 w 960"/>
                  <a:gd name="T101" fmla="*/ 407 h 9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60"/>
                  <a:gd name="T154" fmla="*/ 0 h 960"/>
                  <a:gd name="T155" fmla="*/ 960 w 960"/>
                  <a:gd name="T156" fmla="*/ 960 h 9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60" h="960">
                    <a:moveTo>
                      <a:pt x="960" y="480"/>
                    </a:moveTo>
                    <a:lnTo>
                      <a:pt x="958" y="455"/>
                    </a:lnTo>
                    <a:lnTo>
                      <a:pt x="956" y="430"/>
                    </a:lnTo>
                    <a:lnTo>
                      <a:pt x="954" y="407"/>
                    </a:lnTo>
                    <a:lnTo>
                      <a:pt x="951" y="382"/>
                    </a:lnTo>
                    <a:lnTo>
                      <a:pt x="945" y="359"/>
                    </a:lnTo>
                    <a:lnTo>
                      <a:pt x="937" y="338"/>
                    </a:lnTo>
                    <a:lnTo>
                      <a:pt x="929" y="315"/>
                    </a:lnTo>
                    <a:lnTo>
                      <a:pt x="922" y="294"/>
                    </a:lnTo>
                    <a:lnTo>
                      <a:pt x="912" y="271"/>
                    </a:lnTo>
                    <a:lnTo>
                      <a:pt x="901" y="252"/>
                    </a:lnTo>
                    <a:lnTo>
                      <a:pt x="889" y="231"/>
                    </a:lnTo>
                    <a:lnTo>
                      <a:pt x="878" y="211"/>
                    </a:lnTo>
                    <a:lnTo>
                      <a:pt x="864" y="192"/>
                    </a:lnTo>
                    <a:lnTo>
                      <a:pt x="851" y="175"/>
                    </a:lnTo>
                    <a:lnTo>
                      <a:pt x="835" y="158"/>
                    </a:lnTo>
                    <a:lnTo>
                      <a:pt x="818" y="140"/>
                    </a:lnTo>
                    <a:lnTo>
                      <a:pt x="803" y="125"/>
                    </a:lnTo>
                    <a:lnTo>
                      <a:pt x="785" y="110"/>
                    </a:lnTo>
                    <a:lnTo>
                      <a:pt x="766" y="96"/>
                    </a:lnTo>
                    <a:lnTo>
                      <a:pt x="747" y="83"/>
                    </a:lnTo>
                    <a:lnTo>
                      <a:pt x="728" y="69"/>
                    </a:lnTo>
                    <a:lnTo>
                      <a:pt x="709" y="58"/>
                    </a:lnTo>
                    <a:lnTo>
                      <a:pt x="688" y="48"/>
                    </a:lnTo>
                    <a:lnTo>
                      <a:pt x="666" y="39"/>
                    </a:lnTo>
                    <a:lnTo>
                      <a:pt x="645" y="29"/>
                    </a:lnTo>
                    <a:lnTo>
                      <a:pt x="622" y="21"/>
                    </a:lnTo>
                    <a:lnTo>
                      <a:pt x="599" y="16"/>
                    </a:lnTo>
                    <a:lnTo>
                      <a:pt x="576" y="10"/>
                    </a:lnTo>
                    <a:lnTo>
                      <a:pt x="553" y="6"/>
                    </a:lnTo>
                    <a:lnTo>
                      <a:pt x="528" y="2"/>
                    </a:lnTo>
                    <a:lnTo>
                      <a:pt x="505" y="0"/>
                    </a:lnTo>
                    <a:lnTo>
                      <a:pt x="480" y="0"/>
                    </a:lnTo>
                    <a:lnTo>
                      <a:pt x="455" y="0"/>
                    </a:lnTo>
                    <a:lnTo>
                      <a:pt x="430" y="2"/>
                    </a:lnTo>
                    <a:lnTo>
                      <a:pt x="407" y="6"/>
                    </a:lnTo>
                    <a:lnTo>
                      <a:pt x="382" y="10"/>
                    </a:lnTo>
                    <a:lnTo>
                      <a:pt x="359" y="16"/>
                    </a:lnTo>
                    <a:lnTo>
                      <a:pt x="338" y="21"/>
                    </a:lnTo>
                    <a:lnTo>
                      <a:pt x="315" y="29"/>
                    </a:lnTo>
                    <a:lnTo>
                      <a:pt x="294" y="39"/>
                    </a:lnTo>
                    <a:lnTo>
                      <a:pt x="271" y="48"/>
                    </a:lnTo>
                    <a:lnTo>
                      <a:pt x="252" y="58"/>
                    </a:lnTo>
                    <a:lnTo>
                      <a:pt x="231" y="69"/>
                    </a:lnTo>
                    <a:lnTo>
                      <a:pt x="211" y="83"/>
                    </a:lnTo>
                    <a:lnTo>
                      <a:pt x="192" y="96"/>
                    </a:lnTo>
                    <a:lnTo>
                      <a:pt x="175" y="110"/>
                    </a:lnTo>
                    <a:lnTo>
                      <a:pt x="158" y="125"/>
                    </a:lnTo>
                    <a:lnTo>
                      <a:pt x="140" y="140"/>
                    </a:lnTo>
                    <a:lnTo>
                      <a:pt x="125" y="158"/>
                    </a:lnTo>
                    <a:lnTo>
                      <a:pt x="110" y="175"/>
                    </a:lnTo>
                    <a:lnTo>
                      <a:pt x="96" y="192"/>
                    </a:lnTo>
                    <a:lnTo>
                      <a:pt x="83" y="211"/>
                    </a:lnTo>
                    <a:lnTo>
                      <a:pt x="69" y="231"/>
                    </a:lnTo>
                    <a:lnTo>
                      <a:pt x="58" y="252"/>
                    </a:lnTo>
                    <a:lnTo>
                      <a:pt x="48" y="271"/>
                    </a:lnTo>
                    <a:lnTo>
                      <a:pt x="39" y="294"/>
                    </a:lnTo>
                    <a:lnTo>
                      <a:pt x="29" y="315"/>
                    </a:lnTo>
                    <a:lnTo>
                      <a:pt x="21" y="338"/>
                    </a:lnTo>
                    <a:lnTo>
                      <a:pt x="16" y="359"/>
                    </a:lnTo>
                    <a:lnTo>
                      <a:pt x="10" y="382"/>
                    </a:lnTo>
                    <a:lnTo>
                      <a:pt x="6" y="407"/>
                    </a:lnTo>
                    <a:lnTo>
                      <a:pt x="2" y="430"/>
                    </a:lnTo>
                    <a:lnTo>
                      <a:pt x="0" y="455"/>
                    </a:lnTo>
                    <a:lnTo>
                      <a:pt x="0" y="480"/>
                    </a:lnTo>
                    <a:lnTo>
                      <a:pt x="0" y="505"/>
                    </a:lnTo>
                    <a:lnTo>
                      <a:pt x="2" y="528"/>
                    </a:lnTo>
                    <a:lnTo>
                      <a:pt x="6" y="553"/>
                    </a:lnTo>
                    <a:lnTo>
                      <a:pt x="10" y="576"/>
                    </a:lnTo>
                    <a:lnTo>
                      <a:pt x="16" y="599"/>
                    </a:lnTo>
                    <a:lnTo>
                      <a:pt x="21" y="622"/>
                    </a:lnTo>
                    <a:lnTo>
                      <a:pt x="29" y="645"/>
                    </a:lnTo>
                    <a:lnTo>
                      <a:pt x="39" y="666"/>
                    </a:lnTo>
                    <a:lnTo>
                      <a:pt x="48" y="687"/>
                    </a:lnTo>
                    <a:lnTo>
                      <a:pt x="58" y="708"/>
                    </a:lnTo>
                    <a:lnTo>
                      <a:pt x="69" y="728"/>
                    </a:lnTo>
                    <a:lnTo>
                      <a:pt x="83" y="749"/>
                    </a:lnTo>
                    <a:lnTo>
                      <a:pt x="96" y="766"/>
                    </a:lnTo>
                    <a:lnTo>
                      <a:pt x="110" y="785"/>
                    </a:lnTo>
                    <a:lnTo>
                      <a:pt x="125" y="802"/>
                    </a:lnTo>
                    <a:lnTo>
                      <a:pt x="140" y="820"/>
                    </a:lnTo>
                    <a:lnTo>
                      <a:pt x="158" y="835"/>
                    </a:lnTo>
                    <a:lnTo>
                      <a:pt x="175" y="850"/>
                    </a:lnTo>
                    <a:lnTo>
                      <a:pt x="192" y="864"/>
                    </a:lnTo>
                    <a:lnTo>
                      <a:pt x="211" y="877"/>
                    </a:lnTo>
                    <a:lnTo>
                      <a:pt x="231" y="891"/>
                    </a:lnTo>
                    <a:lnTo>
                      <a:pt x="252" y="902"/>
                    </a:lnTo>
                    <a:lnTo>
                      <a:pt x="271" y="912"/>
                    </a:lnTo>
                    <a:lnTo>
                      <a:pt x="294" y="921"/>
                    </a:lnTo>
                    <a:lnTo>
                      <a:pt x="315" y="931"/>
                    </a:lnTo>
                    <a:lnTo>
                      <a:pt x="338" y="939"/>
                    </a:lnTo>
                    <a:lnTo>
                      <a:pt x="359" y="944"/>
                    </a:lnTo>
                    <a:lnTo>
                      <a:pt x="382" y="950"/>
                    </a:lnTo>
                    <a:lnTo>
                      <a:pt x="407" y="954"/>
                    </a:lnTo>
                    <a:lnTo>
                      <a:pt x="430" y="958"/>
                    </a:lnTo>
                    <a:lnTo>
                      <a:pt x="455" y="958"/>
                    </a:lnTo>
                    <a:lnTo>
                      <a:pt x="480" y="960"/>
                    </a:lnTo>
                    <a:lnTo>
                      <a:pt x="505" y="958"/>
                    </a:lnTo>
                    <a:lnTo>
                      <a:pt x="528" y="958"/>
                    </a:lnTo>
                    <a:lnTo>
                      <a:pt x="553" y="954"/>
                    </a:lnTo>
                    <a:lnTo>
                      <a:pt x="576" y="950"/>
                    </a:lnTo>
                    <a:lnTo>
                      <a:pt x="599" y="944"/>
                    </a:lnTo>
                    <a:lnTo>
                      <a:pt x="622" y="939"/>
                    </a:lnTo>
                    <a:lnTo>
                      <a:pt x="645" y="931"/>
                    </a:lnTo>
                    <a:lnTo>
                      <a:pt x="666" y="921"/>
                    </a:lnTo>
                    <a:lnTo>
                      <a:pt x="688" y="912"/>
                    </a:lnTo>
                    <a:lnTo>
                      <a:pt x="709" y="902"/>
                    </a:lnTo>
                    <a:lnTo>
                      <a:pt x="728" y="891"/>
                    </a:lnTo>
                    <a:lnTo>
                      <a:pt x="747" y="877"/>
                    </a:lnTo>
                    <a:lnTo>
                      <a:pt x="766" y="864"/>
                    </a:lnTo>
                    <a:lnTo>
                      <a:pt x="785" y="850"/>
                    </a:lnTo>
                    <a:lnTo>
                      <a:pt x="803" y="835"/>
                    </a:lnTo>
                    <a:lnTo>
                      <a:pt x="818" y="820"/>
                    </a:lnTo>
                    <a:lnTo>
                      <a:pt x="835" y="802"/>
                    </a:lnTo>
                    <a:lnTo>
                      <a:pt x="851" y="785"/>
                    </a:lnTo>
                    <a:lnTo>
                      <a:pt x="864" y="766"/>
                    </a:lnTo>
                    <a:lnTo>
                      <a:pt x="878" y="749"/>
                    </a:lnTo>
                    <a:lnTo>
                      <a:pt x="889" y="728"/>
                    </a:lnTo>
                    <a:lnTo>
                      <a:pt x="901" y="708"/>
                    </a:lnTo>
                    <a:lnTo>
                      <a:pt x="912" y="687"/>
                    </a:lnTo>
                    <a:lnTo>
                      <a:pt x="922" y="666"/>
                    </a:lnTo>
                    <a:lnTo>
                      <a:pt x="929" y="645"/>
                    </a:lnTo>
                    <a:lnTo>
                      <a:pt x="937" y="622"/>
                    </a:lnTo>
                    <a:lnTo>
                      <a:pt x="945" y="599"/>
                    </a:lnTo>
                    <a:lnTo>
                      <a:pt x="951" y="576"/>
                    </a:lnTo>
                    <a:lnTo>
                      <a:pt x="954" y="553"/>
                    </a:lnTo>
                    <a:lnTo>
                      <a:pt x="956" y="528"/>
                    </a:lnTo>
                    <a:lnTo>
                      <a:pt x="958" y="505"/>
                    </a:lnTo>
                    <a:lnTo>
                      <a:pt x="960" y="480"/>
                    </a:lnTo>
                    <a:close/>
                    <a:moveTo>
                      <a:pt x="952" y="480"/>
                    </a:moveTo>
                    <a:lnTo>
                      <a:pt x="951" y="505"/>
                    </a:lnTo>
                    <a:lnTo>
                      <a:pt x="949" y="528"/>
                    </a:lnTo>
                    <a:lnTo>
                      <a:pt x="947" y="551"/>
                    </a:lnTo>
                    <a:lnTo>
                      <a:pt x="943" y="574"/>
                    </a:lnTo>
                    <a:lnTo>
                      <a:pt x="937" y="597"/>
                    </a:lnTo>
                    <a:lnTo>
                      <a:pt x="931" y="620"/>
                    </a:lnTo>
                    <a:lnTo>
                      <a:pt x="924" y="641"/>
                    </a:lnTo>
                    <a:lnTo>
                      <a:pt x="914" y="664"/>
                    </a:lnTo>
                    <a:lnTo>
                      <a:pt x="904" y="685"/>
                    </a:lnTo>
                    <a:lnTo>
                      <a:pt x="895" y="705"/>
                    </a:lnTo>
                    <a:lnTo>
                      <a:pt x="883" y="724"/>
                    </a:lnTo>
                    <a:lnTo>
                      <a:pt x="872" y="743"/>
                    </a:lnTo>
                    <a:lnTo>
                      <a:pt x="858" y="762"/>
                    </a:lnTo>
                    <a:lnTo>
                      <a:pt x="845" y="779"/>
                    </a:lnTo>
                    <a:lnTo>
                      <a:pt x="830" y="797"/>
                    </a:lnTo>
                    <a:lnTo>
                      <a:pt x="814" y="814"/>
                    </a:lnTo>
                    <a:lnTo>
                      <a:pt x="797" y="829"/>
                    </a:lnTo>
                    <a:lnTo>
                      <a:pt x="780" y="845"/>
                    </a:lnTo>
                    <a:lnTo>
                      <a:pt x="762" y="858"/>
                    </a:lnTo>
                    <a:lnTo>
                      <a:pt x="743" y="871"/>
                    </a:lnTo>
                    <a:lnTo>
                      <a:pt x="724" y="883"/>
                    </a:lnTo>
                    <a:lnTo>
                      <a:pt x="705" y="894"/>
                    </a:lnTo>
                    <a:lnTo>
                      <a:pt x="684" y="906"/>
                    </a:lnTo>
                    <a:lnTo>
                      <a:pt x="664" y="916"/>
                    </a:lnTo>
                    <a:lnTo>
                      <a:pt x="641" y="923"/>
                    </a:lnTo>
                    <a:lnTo>
                      <a:pt x="620" y="931"/>
                    </a:lnTo>
                    <a:lnTo>
                      <a:pt x="597" y="937"/>
                    </a:lnTo>
                    <a:lnTo>
                      <a:pt x="574" y="942"/>
                    </a:lnTo>
                    <a:lnTo>
                      <a:pt x="551" y="946"/>
                    </a:lnTo>
                    <a:lnTo>
                      <a:pt x="528" y="950"/>
                    </a:lnTo>
                    <a:lnTo>
                      <a:pt x="503" y="952"/>
                    </a:lnTo>
                    <a:lnTo>
                      <a:pt x="480" y="952"/>
                    </a:lnTo>
                    <a:lnTo>
                      <a:pt x="455" y="952"/>
                    </a:lnTo>
                    <a:lnTo>
                      <a:pt x="432" y="950"/>
                    </a:lnTo>
                    <a:lnTo>
                      <a:pt x="407" y="946"/>
                    </a:lnTo>
                    <a:lnTo>
                      <a:pt x="384" y="942"/>
                    </a:lnTo>
                    <a:lnTo>
                      <a:pt x="361" y="937"/>
                    </a:lnTo>
                    <a:lnTo>
                      <a:pt x="340" y="931"/>
                    </a:lnTo>
                    <a:lnTo>
                      <a:pt x="317" y="923"/>
                    </a:lnTo>
                    <a:lnTo>
                      <a:pt x="296" y="916"/>
                    </a:lnTo>
                    <a:lnTo>
                      <a:pt x="275" y="906"/>
                    </a:lnTo>
                    <a:lnTo>
                      <a:pt x="256" y="894"/>
                    </a:lnTo>
                    <a:lnTo>
                      <a:pt x="234" y="883"/>
                    </a:lnTo>
                    <a:lnTo>
                      <a:pt x="215" y="871"/>
                    </a:lnTo>
                    <a:lnTo>
                      <a:pt x="198" y="858"/>
                    </a:lnTo>
                    <a:lnTo>
                      <a:pt x="179" y="845"/>
                    </a:lnTo>
                    <a:lnTo>
                      <a:pt x="162" y="829"/>
                    </a:lnTo>
                    <a:lnTo>
                      <a:pt x="146" y="814"/>
                    </a:lnTo>
                    <a:lnTo>
                      <a:pt x="131" y="797"/>
                    </a:lnTo>
                    <a:lnTo>
                      <a:pt x="115" y="779"/>
                    </a:lnTo>
                    <a:lnTo>
                      <a:pt x="102" y="762"/>
                    </a:lnTo>
                    <a:lnTo>
                      <a:pt x="89" y="743"/>
                    </a:lnTo>
                    <a:lnTo>
                      <a:pt x="75" y="724"/>
                    </a:lnTo>
                    <a:lnTo>
                      <a:pt x="66" y="705"/>
                    </a:lnTo>
                    <a:lnTo>
                      <a:pt x="54" y="685"/>
                    </a:lnTo>
                    <a:lnTo>
                      <a:pt x="44" y="664"/>
                    </a:lnTo>
                    <a:lnTo>
                      <a:pt x="37" y="641"/>
                    </a:lnTo>
                    <a:lnTo>
                      <a:pt x="29" y="620"/>
                    </a:lnTo>
                    <a:lnTo>
                      <a:pt x="23" y="597"/>
                    </a:lnTo>
                    <a:lnTo>
                      <a:pt x="18" y="574"/>
                    </a:lnTo>
                    <a:lnTo>
                      <a:pt x="14" y="551"/>
                    </a:lnTo>
                    <a:lnTo>
                      <a:pt x="10" y="528"/>
                    </a:lnTo>
                    <a:lnTo>
                      <a:pt x="8" y="505"/>
                    </a:lnTo>
                    <a:lnTo>
                      <a:pt x="8" y="480"/>
                    </a:lnTo>
                    <a:lnTo>
                      <a:pt x="8" y="455"/>
                    </a:lnTo>
                    <a:lnTo>
                      <a:pt x="10" y="432"/>
                    </a:lnTo>
                    <a:lnTo>
                      <a:pt x="14" y="407"/>
                    </a:lnTo>
                    <a:lnTo>
                      <a:pt x="18" y="384"/>
                    </a:lnTo>
                    <a:lnTo>
                      <a:pt x="23" y="361"/>
                    </a:lnTo>
                    <a:lnTo>
                      <a:pt x="29" y="340"/>
                    </a:lnTo>
                    <a:lnTo>
                      <a:pt x="37" y="317"/>
                    </a:lnTo>
                    <a:lnTo>
                      <a:pt x="44" y="296"/>
                    </a:lnTo>
                    <a:lnTo>
                      <a:pt x="54" y="275"/>
                    </a:lnTo>
                    <a:lnTo>
                      <a:pt x="66" y="256"/>
                    </a:lnTo>
                    <a:lnTo>
                      <a:pt x="75" y="234"/>
                    </a:lnTo>
                    <a:lnTo>
                      <a:pt x="89" y="215"/>
                    </a:lnTo>
                    <a:lnTo>
                      <a:pt x="102" y="198"/>
                    </a:lnTo>
                    <a:lnTo>
                      <a:pt x="115" y="179"/>
                    </a:lnTo>
                    <a:lnTo>
                      <a:pt x="131" y="162"/>
                    </a:lnTo>
                    <a:lnTo>
                      <a:pt x="146" y="146"/>
                    </a:lnTo>
                    <a:lnTo>
                      <a:pt x="162" y="131"/>
                    </a:lnTo>
                    <a:lnTo>
                      <a:pt x="179" y="115"/>
                    </a:lnTo>
                    <a:lnTo>
                      <a:pt x="198" y="102"/>
                    </a:lnTo>
                    <a:lnTo>
                      <a:pt x="215" y="89"/>
                    </a:lnTo>
                    <a:lnTo>
                      <a:pt x="234" y="75"/>
                    </a:lnTo>
                    <a:lnTo>
                      <a:pt x="256" y="64"/>
                    </a:lnTo>
                    <a:lnTo>
                      <a:pt x="275" y="54"/>
                    </a:lnTo>
                    <a:lnTo>
                      <a:pt x="296" y="44"/>
                    </a:lnTo>
                    <a:lnTo>
                      <a:pt x="317" y="37"/>
                    </a:lnTo>
                    <a:lnTo>
                      <a:pt x="340" y="29"/>
                    </a:lnTo>
                    <a:lnTo>
                      <a:pt x="361" y="21"/>
                    </a:lnTo>
                    <a:lnTo>
                      <a:pt x="384" y="18"/>
                    </a:lnTo>
                    <a:lnTo>
                      <a:pt x="407" y="14"/>
                    </a:lnTo>
                    <a:lnTo>
                      <a:pt x="432" y="10"/>
                    </a:lnTo>
                    <a:lnTo>
                      <a:pt x="455" y="8"/>
                    </a:lnTo>
                    <a:lnTo>
                      <a:pt x="480" y="8"/>
                    </a:lnTo>
                    <a:lnTo>
                      <a:pt x="503" y="8"/>
                    </a:lnTo>
                    <a:lnTo>
                      <a:pt x="528" y="10"/>
                    </a:lnTo>
                    <a:lnTo>
                      <a:pt x="551" y="14"/>
                    </a:lnTo>
                    <a:lnTo>
                      <a:pt x="574" y="18"/>
                    </a:lnTo>
                    <a:lnTo>
                      <a:pt x="597" y="21"/>
                    </a:lnTo>
                    <a:lnTo>
                      <a:pt x="620" y="29"/>
                    </a:lnTo>
                    <a:lnTo>
                      <a:pt x="641" y="37"/>
                    </a:lnTo>
                    <a:lnTo>
                      <a:pt x="664" y="44"/>
                    </a:lnTo>
                    <a:lnTo>
                      <a:pt x="684" y="54"/>
                    </a:lnTo>
                    <a:lnTo>
                      <a:pt x="705" y="64"/>
                    </a:lnTo>
                    <a:lnTo>
                      <a:pt x="724" y="75"/>
                    </a:lnTo>
                    <a:lnTo>
                      <a:pt x="743" y="89"/>
                    </a:lnTo>
                    <a:lnTo>
                      <a:pt x="762" y="102"/>
                    </a:lnTo>
                    <a:lnTo>
                      <a:pt x="780" y="115"/>
                    </a:lnTo>
                    <a:lnTo>
                      <a:pt x="797" y="131"/>
                    </a:lnTo>
                    <a:lnTo>
                      <a:pt x="814" y="146"/>
                    </a:lnTo>
                    <a:lnTo>
                      <a:pt x="830" y="162"/>
                    </a:lnTo>
                    <a:lnTo>
                      <a:pt x="845" y="179"/>
                    </a:lnTo>
                    <a:lnTo>
                      <a:pt x="858" y="198"/>
                    </a:lnTo>
                    <a:lnTo>
                      <a:pt x="872" y="215"/>
                    </a:lnTo>
                    <a:lnTo>
                      <a:pt x="883" y="234"/>
                    </a:lnTo>
                    <a:lnTo>
                      <a:pt x="895" y="256"/>
                    </a:lnTo>
                    <a:lnTo>
                      <a:pt x="904" y="275"/>
                    </a:lnTo>
                    <a:lnTo>
                      <a:pt x="914" y="296"/>
                    </a:lnTo>
                    <a:lnTo>
                      <a:pt x="924" y="317"/>
                    </a:lnTo>
                    <a:lnTo>
                      <a:pt x="931" y="340"/>
                    </a:lnTo>
                    <a:lnTo>
                      <a:pt x="937" y="361"/>
                    </a:lnTo>
                    <a:lnTo>
                      <a:pt x="943" y="384"/>
                    </a:lnTo>
                    <a:lnTo>
                      <a:pt x="947" y="407"/>
                    </a:lnTo>
                    <a:lnTo>
                      <a:pt x="949" y="432"/>
                    </a:lnTo>
                    <a:lnTo>
                      <a:pt x="951" y="455"/>
                    </a:lnTo>
                    <a:lnTo>
                      <a:pt x="952" y="48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39" name="Freeform 1337">
                <a:extLst>
                  <a:ext uri="{FF2B5EF4-FFF2-40B4-BE49-F238E27FC236}">
                    <a16:creationId xmlns:a16="http://schemas.microsoft.com/office/drawing/2014/main" id="{6C588630-FEAB-4F16-8237-3A052E53B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" y="1913"/>
                <a:ext cx="952" cy="952"/>
              </a:xfrm>
              <a:custGeom>
                <a:avLst/>
                <a:gdLst>
                  <a:gd name="T0" fmla="*/ 943 w 952"/>
                  <a:gd name="T1" fmla="*/ 380 h 952"/>
                  <a:gd name="T2" fmla="*/ 904 w 952"/>
                  <a:gd name="T3" fmla="*/ 269 h 952"/>
                  <a:gd name="T4" fmla="*/ 843 w 952"/>
                  <a:gd name="T5" fmla="*/ 173 h 952"/>
                  <a:gd name="T6" fmla="*/ 760 w 952"/>
                  <a:gd name="T7" fmla="*/ 94 h 952"/>
                  <a:gd name="T8" fmla="*/ 660 w 952"/>
                  <a:gd name="T9" fmla="*/ 37 h 952"/>
                  <a:gd name="T10" fmla="*/ 549 w 952"/>
                  <a:gd name="T11" fmla="*/ 6 h 952"/>
                  <a:gd name="T12" fmla="*/ 426 w 952"/>
                  <a:gd name="T13" fmla="*/ 2 h 952"/>
                  <a:gd name="T14" fmla="*/ 313 w 952"/>
                  <a:gd name="T15" fmla="*/ 29 h 952"/>
                  <a:gd name="T16" fmla="*/ 209 w 952"/>
                  <a:gd name="T17" fmla="*/ 81 h 952"/>
                  <a:gd name="T18" fmla="*/ 123 w 952"/>
                  <a:gd name="T19" fmla="*/ 156 h 952"/>
                  <a:gd name="T20" fmla="*/ 58 w 952"/>
                  <a:gd name="T21" fmla="*/ 250 h 952"/>
                  <a:gd name="T22" fmla="*/ 15 w 952"/>
                  <a:gd name="T23" fmla="*/ 357 h 952"/>
                  <a:gd name="T24" fmla="*/ 0 w 952"/>
                  <a:gd name="T25" fmla="*/ 476 h 952"/>
                  <a:gd name="T26" fmla="*/ 15 w 952"/>
                  <a:gd name="T27" fmla="*/ 595 h 952"/>
                  <a:gd name="T28" fmla="*/ 58 w 952"/>
                  <a:gd name="T29" fmla="*/ 702 h 952"/>
                  <a:gd name="T30" fmla="*/ 123 w 952"/>
                  <a:gd name="T31" fmla="*/ 796 h 952"/>
                  <a:gd name="T32" fmla="*/ 209 w 952"/>
                  <a:gd name="T33" fmla="*/ 871 h 952"/>
                  <a:gd name="T34" fmla="*/ 313 w 952"/>
                  <a:gd name="T35" fmla="*/ 923 h 952"/>
                  <a:gd name="T36" fmla="*/ 426 w 952"/>
                  <a:gd name="T37" fmla="*/ 950 h 952"/>
                  <a:gd name="T38" fmla="*/ 549 w 952"/>
                  <a:gd name="T39" fmla="*/ 946 h 952"/>
                  <a:gd name="T40" fmla="*/ 660 w 952"/>
                  <a:gd name="T41" fmla="*/ 914 h 952"/>
                  <a:gd name="T42" fmla="*/ 760 w 952"/>
                  <a:gd name="T43" fmla="*/ 858 h 952"/>
                  <a:gd name="T44" fmla="*/ 843 w 952"/>
                  <a:gd name="T45" fmla="*/ 779 h 952"/>
                  <a:gd name="T46" fmla="*/ 904 w 952"/>
                  <a:gd name="T47" fmla="*/ 681 h 952"/>
                  <a:gd name="T48" fmla="*/ 943 w 952"/>
                  <a:gd name="T49" fmla="*/ 572 h 952"/>
                  <a:gd name="T50" fmla="*/ 945 w 952"/>
                  <a:gd name="T51" fmla="*/ 476 h 952"/>
                  <a:gd name="T52" fmla="*/ 929 w 952"/>
                  <a:gd name="T53" fmla="*/ 593 h 952"/>
                  <a:gd name="T54" fmla="*/ 887 w 952"/>
                  <a:gd name="T55" fmla="*/ 699 h 952"/>
                  <a:gd name="T56" fmla="*/ 822 w 952"/>
                  <a:gd name="T57" fmla="*/ 791 h 952"/>
                  <a:gd name="T58" fmla="*/ 737 w 952"/>
                  <a:gd name="T59" fmla="*/ 864 h 952"/>
                  <a:gd name="T60" fmla="*/ 637 w 952"/>
                  <a:gd name="T61" fmla="*/ 915 h 952"/>
                  <a:gd name="T62" fmla="*/ 524 w 952"/>
                  <a:gd name="T63" fmla="*/ 942 h 952"/>
                  <a:gd name="T64" fmla="*/ 405 w 952"/>
                  <a:gd name="T65" fmla="*/ 938 h 952"/>
                  <a:gd name="T66" fmla="*/ 294 w 952"/>
                  <a:gd name="T67" fmla="*/ 908 h 952"/>
                  <a:gd name="T68" fmla="*/ 196 w 952"/>
                  <a:gd name="T69" fmla="*/ 850 h 952"/>
                  <a:gd name="T70" fmla="*/ 115 w 952"/>
                  <a:gd name="T71" fmla="*/ 773 h 952"/>
                  <a:gd name="T72" fmla="*/ 54 w 952"/>
                  <a:gd name="T73" fmla="*/ 679 h 952"/>
                  <a:gd name="T74" fmla="*/ 17 w 952"/>
                  <a:gd name="T75" fmla="*/ 570 h 952"/>
                  <a:gd name="T76" fmla="*/ 8 w 952"/>
                  <a:gd name="T77" fmla="*/ 451 h 952"/>
                  <a:gd name="T78" fmla="*/ 29 w 952"/>
                  <a:gd name="T79" fmla="*/ 336 h 952"/>
                  <a:gd name="T80" fmla="*/ 75 w 952"/>
                  <a:gd name="T81" fmla="*/ 232 h 952"/>
                  <a:gd name="T82" fmla="*/ 144 w 952"/>
                  <a:gd name="T83" fmla="*/ 144 h 952"/>
                  <a:gd name="T84" fmla="*/ 232 w 952"/>
                  <a:gd name="T85" fmla="*/ 75 h 952"/>
                  <a:gd name="T86" fmla="*/ 336 w 952"/>
                  <a:gd name="T87" fmla="*/ 29 h 952"/>
                  <a:gd name="T88" fmla="*/ 451 w 952"/>
                  <a:gd name="T89" fmla="*/ 8 h 952"/>
                  <a:gd name="T90" fmla="*/ 570 w 952"/>
                  <a:gd name="T91" fmla="*/ 17 h 952"/>
                  <a:gd name="T92" fmla="*/ 680 w 952"/>
                  <a:gd name="T93" fmla="*/ 54 h 952"/>
                  <a:gd name="T94" fmla="*/ 774 w 952"/>
                  <a:gd name="T95" fmla="*/ 113 h 952"/>
                  <a:gd name="T96" fmla="*/ 851 w 952"/>
                  <a:gd name="T97" fmla="*/ 196 h 952"/>
                  <a:gd name="T98" fmla="*/ 908 w 952"/>
                  <a:gd name="T99" fmla="*/ 294 h 952"/>
                  <a:gd name="T100" fmla="*/ 939 w 952"/>
                  <a:gd name="T101" fmla="*/ 405 h 9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52"/>
                  <a:gd name="T154" fmla="*/ 0 h 952"/>
                  <a:gd name="T155" fmla="*/ 952 w 952"/>
                  <a:gd name="T156" fmla="*/ 952 h 95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52" h="952">
                    <a:moveTo>
                      <a:pt x="952" y="476"/>
                    </a:moveTo>
                    <a:lnTo>
                      <a:pt x="950" y="451"/>
                    </a:lnTo>
                    <a:lnTo>
                      <a:pt x="948" y="426"/>
                    </a:lnTo>
                    <a:lnTo>
                      <a:pt x="947" y="403"/>
                    </a:lnTo>
                    <a:lnTo>
                      <a:pt x="943" y="380"/>
                    </a:lnTo>
                    <a:lnTo>
                      <a:pt x="937" y="357"/>
                    </a:lnTo>
                    <a:lnTo>
                      <a:pt x="931" y="334"/>
                    </a:lnTo>
                    <a:lnTo>
                      <a:pt x="923" y="313"/>
                    </a:lnTo>
                    <a:lnTo>
                      <a:pt x="914" y="290"/>
                    </a:lnTo>
                    <a:lnTo>
                      <a:pt x="904" y="269"/>
                    </a:lnTo>
                    <a:lnTo>
                      <a:pt x="895" y="250"/>
                    </a:lnTo>
                    <a:lnTo>
                      <a:pt x="883" y="229"/>
                    </a:lnTo>
                    <a:lnTo>
                      <a:pt x="870" y="209"/>
                    </a:lnTo>
                    <a:lnTo>
                      <a:pt x="856" y="190"/>
                    </a:lnTo>
                    <a:lnTo>
                      <a:pt x="843" y="173"/>
                    </a:lnTo>
                    <a:lnTo>
                      <a:pt x="828" y="156"/>
                    </a:lnTo>
                    <a:lnTo>
                      <a:pt x="812" y="138"/>
                    </a:lnTo>
                    <a:lnTo>
                      <a:pt x="795" y="123"/>
                    </a:lnTo>
                    <a:lnTo>
                      <a:pt x="778" y="108"/>
                    </a:lnTo>
                    <a:lnTo>
                      <a:pt x="760" y="94"/>
                    </a:lnTo>
                    <a:lnTo>
                      <a:pt x="741" y="81"/>
                    </a:lnTo>
                    <a:lnTo>
                      <a:pt x="722" y="69"/>
                    </a:lnTo>
                    <a:lnTo>
                      <a:pt x="703" y="58"/>
                    </a:lnTo>
                    <a:lnTo>
                      <a:pt x="682" y="46"/>
                    </a:lnTo>
                    <a:lnTo>
                      <a:pt x="660" y="37"/>
                    </a:lnTo>
                    <a:lnTo>
                      <a:pt x="639" y="29"/>
                    </a:lnTo>
                    <a:lnTo>
                      <a:pt x="616" y="21"/>
                    </a:lnTo>
                    <a:lnTo>
                      <a:pt x="595" y="16"/>
                    </a:lnTo>
                    <a:lnTo>
                      <a:pt x="572" y="10"/>
                    </a:lnTo>
                    <a:lnTo>
                      <a:pt x="549" y="6"/>
                    </a:lnTo>
                    <a:lnTo>
                      <a:pt x="524" y="2"/>
                    </a:lnTo>
                    <a:lnTo>
                      <a:pt x="501" y="0"/>
                    </a:lnTo>
                    <a:lnTo>
                      <a:pt x="476" y="0"/>
                    </a:lnTo>
                    <a:lnTo>
                      <a:pt x="451" y="0"/>
                    </a:lnTo>
                    <a:lnTo>
                      <a:pt x="426" y="2"/>
                    </a:lnTo>
                    <a:lnTo>
                      <a:pt x="403" y="6"/>
                    </a:lnTo>
                    <a:lnTo>
                      <a:pt x="380" y="10"/>
                    </a:lnTo>
                    <a:lnTo>
                      <a:pt x="357" y="16"/>
                    </a:lnTo>
                    <a:lnTo>
                      <a:pt x="334" y="21"/>
                    </a:lnTo>
                    <a:lnTo>
                      <a:pt x="313" y="29"/>
                    </a:lnTo>
                    <a:lnTo>
                      <a:pt x="290" y="37"/>
                    </a:lnTo>
                    <a:lnTo>
                      <a:pt x="269" y="46"/>
                    </a:lnTo>
                    <a:lnTo>
                      <a:pt x="250" y="58"/>
                    </a:lnTo>
                    <a:lnTo>
                      <a:pt x="229" y="69"/>
                    </a:lnTo>
                    <a:lnTo>
                      <a:pt x="209" y="81"/>
                    </a:lnTo>
                    <a:lnTo>
                      <a:pt x="190" y="94"/>
                    </a:lnTo>
                    <a:lnTo>
                      <a:pt x="173" y="108"/>
                    </a:lnTo>
                    <a:lnTo>
                      <a:pt x="156" y="123"/>
                    </a:lnTo>
                    <a:lnTo>
                      <a:pt x="140" y="138"/>
                    </a:lnTo>
                    <a:lnTo>
                      <a:pt x="123" y="156"/>
                    </a:lnTo>
                    <a:lnTo>
                      <a:pt x="110" y="173"/>
                    </a:lnTo>
                    <a:lnTo>
                      <a:pt x="94" y="190"/>
                    </a:lnTo>
                    <a:lnTo>
                      <a:pt x="81" y="209"/>
                    </a:lnTo>
                    <a:lnTo>
                      <a:pt x="69" y="229"/>
                    </a:lnTo>
                    <a:lnTo>
                      <a:pt x="58" y="250"/>
                    </a:lnTo>
                    <a:lnTo>
                      <a:pt x="46" y="269"/>
                    </a:lnTo>
                    <a:lnTo>
                      <a:pt x="37" y="290"/>
                    </a:lnTo>
                    <a:lnTo>
                      <a:pt x="29" y="313"/>
                    </a:lnTo>
                    <a:lnTo>
                      <a:pt x="21" y="334"/>
                    </a:lnTo>
                    <a:lnTo>
                      <a:pt x="15" y="357"/>
                    </a:lnTo>
                    <a:lnTo>
                      <a:pt x="10" y="380"/>
                    </a:lnTo>
                    <a:lnTo>
                      <a:pt x="6" y="403"/>
                    </a:lnTo>
                    <a:lnTo>
                      <a:pt x="2" y="426"/>
                    </a:lnTo>
                    <a:lnTo>
                      <a:pt x="0" y="451"/>
                    </a:lnTo>
                    <a:lnTo>
                      <a:pt x="0" y="476"/>
                    </a:lnTo>
                    <a:lnTo>
                      <a:pt x="0" y="501"/>
                    </a:lnTo>
                    <a:lnTo>
                      <a:pt x="2" y="524"/>
                    </a:lnTo>
                    <a:lnTo>
                      <a:pt x="6" y="549"/>
                    </a:lnTo>
                    <a:lnTo>
                      <a:pt x="10" y="572"/>
                    </a:lnTo>
                    <a:lnTo>
                      <a:pt x="15" y="595"/>
                    </a:lnTo>
                    <a:lnTo>
                      <a:pt x="21" y="618"/>
                    </a:lnTo>
                    <a:lnTo>
                      <a:pt x="29" y="639"/>
                    </a:lnTo>
                    <a:lnTo>
                      <a:pt x="37" y="660"/>
                    </a:lnTo>
                    <a:lnTo>
                      <a:pt x="46" y="681"/>
                    </a:lnTo>
                    <a:lnTo>
                      <a:pt x="58" y="702"/>
                    </a:lnTo>
                    <a:lnTo>
                      <a:pt x="69" y="722"/>
                    </a:lnTo>
                    <a:lnTo>
                      <a:pt x="81" y="743"/>
                    </a:lnTo>
                    <a:lnTo>
                      <a:pt x="94" y="760"/>
                    </a:lnTo>
                    <a:lnTo>
                      <a:pt x="110" y="779"/>
                    </a:lnTo>
                    <a:lnTo>
                      <a:pt x="123" y="796"/>
                    </a:lnTo>
                    <a:lnTo>
                      <a:pt x="140" y="812"/>
                    </a:lnTo>
                    <a:lnTo>
                      <a:pt x="156" y="827"/>
                    </a:lnTo>
                    <a:lnTo>
                      <a:pt x="173" y="843"/>
                    </a:lnTo>
                    <a:lnTo>
                      <a:pt x="190" y="858"/>
                    </a:lnTo>
                    <a:lnTo>
                      <a:pt x="209" y="871"/>
                    </a:lnTo>
                    <a:lnTo>
                      <a:pt x="229" y="883"/>
                    </a:lnTo>
                    <a:lnTo>
                      <a:pt x="250" y="894"/>
                    </a:lnTo>
                    <a:lnTo>
                      <a:pt x="269" y="904"/>
                    </a:lnTo>
                    <a:lnTo>
                      <a:pt x="290" y="914"/>
                    </a:lnTo>
                    <a:lnTo>
                      <a:pt x="313" y="923"/>
                    </a:lnTo>
                    <a:lnTo>
                      <a:pt x="334" y="931"/>
                    </a:lnTo>
                    <a:lnTo>
                      <a:pt x="357" y="937"/>
                    </a:lnTo>
                    <a:lnTo>
                      <a:pt x="380" y="942"/>
                    </a:lnTo>
                    <a:lnTo>
                      <a:pt x="403" y="946"/>
                    </a:lnTo>
                    <a:lnTo>
                      <a:pt x="426" y="950"/>
                    </a:lnTo>
                    <a:lnTo>
                      <a:pt x="451" y="952"/>
                    </a:lnTo>
                    <a:lnTo>
                      <a:pt x="476" y="952"/>
                    </a:lnTo>
                    <a:lnTo>
                      <a:pt x="501" y="952"/>
                    </a:lnTo>
                    <a:lnTo>
                      <a:pt x="524" y="950"/>
                    </a:lnTo>
                    <a:lnTo>
                      <a:pt x="549" y="946"/>
                    </a:lnTo>
                    <a:lnTo>
                      <a:pt x="572" y="942"/>
                    </a:lnTo>
                    <a:lnTo>
                      <a:pt x="595" y="937"/>
                    </a:lnTo>
                    <a:lnTo>
                      <a:pt x="616" y="931"/>
                    </a:lnTo>
                    <a:lnTo>
                      <a:pt x="639" y="923"/>
                    </a:lnTo>
                    <a:lnTo>
                      <a:pt x="660" y="914"/>
                    </a:lnTo>
                    <a:lnTo>
                      <a:pt x="682" y="904"/>
                    </a:lnTo>
                    <a:lnTo>
                      <a:pt x="703" y="894"/>
                    </a:lnTo>
                    <a:lnTo>
                      <a:pt x="722" y="883"/>
                    </a:lnTo>
                    <a:lnTo>
                      <a:pt x="741" y="871"/>
                    </a:lnTo>
                    <a:lnTo>
                      <a:pt x="760" y="858"/>
                    </a:lnTo>
                    <a:lnTo>
                      <a:pt x="778" y="843"/>
                    </a:lnTo>
                    <a:lnTo>
                      <a:pt x="795" y="827"/>
                    </a:lnTo>
                    <a:lnTo>
                      <a:pt x="812" y="812"/>
                    </a:lnTo>
                    <a:lnTo>
                      <a:pt x="828" y="796"/>
                    </a:lnTo>
                    <a:lnTo>
                      <a:pt x="843" y="779"/>
                    </a:lnTo>
                    <a:lnTo>
                      <a:pt x="856" y="760"/>
                    </a:lnTo>
                    <a:lnTo>
                      <a:pt x="870" y="743"/>
                    </a:lnTo>
                    <a:lnTo>
                      <a:pt x="883" y="722"/>
                    </a:lnTo>
                    <a:lnTo>
                      <a:pt x="895" y="702"/>
                    </a:lnTo>
                    <a:lnTo>
                      <a:pt x="904" y="681"/>
                    </a:lnTo>
                    <a:lnTo>
                      <a:pt x="914" y="660"/>
                    </a:lnTo>
                    <a:lnTo>
                      <a:pt x="923" y="639"/>
                    </a:lnTo>
                    <a:lnTo>
                      <a:pt x="931" y="618"/>
                    </a:lnTo>
                    <a:lnTo>
                      <a:pt x="937" y="595"/>
                    </a:lnTo>
                    <a:lnTo>
                      <a:pt x="943" y="572"/>
                    </a:lnTo>
                    <a:lnTo>
                      <a:pt x="947" y="549"/>
                    </a:lnTo>
                    <a:lnTo>
                      <a:pt x="948" y="524"/>
                    </a:lnTo>
                    <a:lnTo>
                      <a:pt x="950" y="501"/>
                    </a:lnTo>
                    <a:lnTo>
                      <a:pt x="952" y="476"/>
                    </a:lnTo>
                    <a:close/>
                    <a:moveTo>
                      <a:pt x="945" y="476"/>
                    </a:moveTo>
                    <a:lnTo>
                      <a:pt x="943" y="499"/>
                    </a:lnTo>
                    <a:lnTo>
                      <a:pt x="943" y="524"/>
                    </a:lnTo>
                    <a:lnTo>
                      <a:pt x="939" y="547"/>
                    </a:lnTo>
                    <a:lnTo>
                      <a:pt x="935" y="570"/>
                    </a:lnTo>
                    <a:lnTo>
                      <a:pt x="929" y="593"/>
                    </a:lnTo>
                    <a:lnTo>
                      <a:pt x="923" y="614"/>
                    </a:lnTo>
                    <a:lnTo>
                      <a:pt x="916" y="637"/>
                    </a:lnTo>
                    <a:lnTo>
                      <a:pt x="908" y="658"/>
                    </a:lnTo>
                    <a:lnTo>
                      <a:pt x="899" y="679"/>
                    </a:lnTo>
                    <a:lnTo>
                      <a:pt x="887" y="699"/>
                    </a:lnTo>
                    <a:lnTo>
                      <a:pt x="875" y="718"/>
                    </a:lnTo>
                    <a:lnTo>
                      <a:pt x="864" y="737"/>
                    </a:lnTo>
                    <a:lnTo>
                      <a:pt x="851" y="756"/>
                    </a:lnTo>
                    <a:lnTo>
                      <a:pt x="837" y="773"/>
                    </a:lnTo>
                    <a:lnTo>
                      <a:pt x="822" y="791"/>
                    </a:lnTo>
                    <a:lnTo>
                      <a:pt x="806" y="806"/>
                    </a:lnTo>
                    <a:lnTo>
                      <a:pt x="791" y="823"/>
                    </a:lnTo>
                    <a:lnTo>
                      <a:pt x="774" y="837"/>
                    </a:lnTo>
                    <a:lnTo>
                      <a:pt x="756" y="850"/>
                    </a:lnTo>
                    <a:lnTo>
                      <a:pt x="737" y="864"/>
                    </a:lnTo>
                    <a:lnTo>
                      <a:pt x="718" y="877"/>
                    </a:lnTo>
                    <a:lnTo>
                      <a:pt x="699" y="889"/>
                    </a:lnTo>
                    <a:lnTo>
                      <a:pt x="680" y="898"/>
                    </a:lnTo>
                    <a:lnTo>
                      <a:pt x="659" y="908"/>
                    </a:lnTo>
                    <a:lnTo>
                      <a:pt x="637" y="915"/>
                    </a:lnTo>
                    <a:lnTo>
                      <a:pt x="614" y="923"/>
                    </a:lnTo>
                    <a:lnTo>
                      <a:pt x="593" y="929"/>
                    </a:lnTo>
                    <a:lnTo>
                      <a:pt x="570" y="935"/>
                    </a:lnTo>
                    <a:lnTo>
                      <a:pt x="547" y="938"/>
                    </a:lnTo>
                    <a:lnTo>
                      <a:pt x="524" y="942"/>
                    </a:lnTo>
                    <a:lnTo>
                      <a:pt x="499" y="944"/>
                    </a:lnTo>
                    <a:lnTo>
                      <a:pt x="476" y="944"/>
                    </a:lnTo>
                    <a:lnTo>
                      <a:pt x="451" y="944"/>
                    </a:lnTo>
                    <a:lnTo>
                      <a:pt x="428" y="942"/>
                    </a:lnTo>
                    <a:lnTo>
                      <a:pt x="405" y="938"/>
                    </a:lnTo>
                    <a:lnTo>
                      <a:pt x="382" y="935"/>
                    </a:lnTo>
                    <a:lnTo>
                      <a:pt x="359" y="929"/>
                    </a:lnTo>
                    <a:lnTo>
                      <a:pt x="336" y="923"/>
                    </a:lnTo>
                    <a:lnTo>
                      <a:pt x="315" y="915"/>
                    </a:lnTo>
                    <a:lnTo>
                      <a:pt x="294" y="908"/>
                    </a:lnTo>
                    <a:lnTo>
                      <a:pt x="273" y="898"/>
                    </a:lnTo>
                    <a:lnTo>
                      <a:pt x="252" y="889"/>
                    </a:lnTo>
                    <a:lnTo>
                      <a:pt x="232" y="877"/>
                    </a:lnTo>
                    <a:lnTo>
                      <a:pt x="213" y="864"/>
                    </a:lnTo>
                    <a:lnTo>
                      <a:pt x="196" y="850"/>
                    </a:lnTo>
                    <a:lnTo>
                      <a:pt x="179" y="837"/>
                    </a:lnTo>
                    <a:lnTo>
                      <a:pt x="161" y="823"/>
                    </a:lnTo>
                    <a:lnTo>
                      <a:pt x="144" y="806"/>
                    </a:lnTo>
                    <a:lnTo>
                      <a:pt x="129" y="791"/>
                    </a:lnTo>
                    <a:lnTo>
                      <a:pt x="115" y="773"/>
                    </a:lnTo>
                    <a:lnTo>
                      <a:pt x="100" y="756"/>
                    </a:lnTo>
                    <a:lnTo>
                      <a:pt x="86" y="737"/>
                    </a:lnTo>
                    <a:lnTo>
                      <a:pt x="75" y="718"/>
                    </a:lnTo>
                    <a:lnTo>
                      <a:pt x="63" y="699"/>
                    </a:lnTo>
                    <a:lnTo>
                      <a:pt x="54" y="679"/>
                    </a:lnTo>
                    <a:lnTo>
                      <a:pt x="44" y="658"/>
                    </a:lnTo>
                    <a:lnTo>
                      <a:pt x="37" y="637"/>
                    </a:lnTo>
                    <a:lnTo>
                      <a:pt x="29" y="614"/>
                    </a:lnTo>
                    <a:lnTo>
                      <a:pt x="21" y="593"/>
                    </a:lnTo>
                    <a:lnTo>
                      <a:pt x="17" y="570"/>
                    </a:lnTo>
                    <a:lnTo>
                      <a:pt x="14" y="547"/>
                    </a:lnTo>
                    <a:lnTo>
                      <a:pt x="10" y="524"/>
                    </a:lnTo>
                    <a:lnTo>
                      <a:pt x="8" y="499"/>
                    </a:lnTo>
                    <a:lnTo>
                      <a:pt x="8" y="476"/>
                    </a:lnTo>
                    <a:lnTo>
                      <a:pt x="8" y="451"/>
                    </a:lnTo>
                    <a:lnTo>
                      <a:pt x="10" y="428"/>
                    </a:lnTo>
                    <a:lnTo>
                      <a:pt x="14" y="405"/>
                    </a:lnTo>
                    <a:lnTo>
                      <a:pt x="17" y="382"/>
                    </a:lnTo>
                    <a:lnTo>
                      <a:pt x="21" y="359"/>
                    </a:lnTo>
                    <a:lnTo>
                      <a:pt x="29" y="336"/>
                    </a:lnTo>
                    <a:lnTo>
                      <a:pt x="37" y="315"/>
                    </a:lnTo>
                    <a:lnTo>
                      <a:pt x="44" y="294"/>
                    </a:lnTo>
                    <a:lnTo>
                      <a:pt x="54" y="273"/>
                    </a:lnTo>
                    <a:lnTo>
                      <a:pt x="63" y="252"/>
                    </a:lnTo>
                    <a:lnTo>
                      <a:pt x="75" y="232"/>
                    </a:lnTo>
                    <a:lnTo>
                      <a:pt x="86" y="213"/>
                    </a:lnTo>
                    <a:lnTo>
                      <a:pt x="100" y="196"/>
                    </a:lnTo>
                    <a:lnTo>
                      <a:pt x="115" y="179"/>
                    </a:lnTo>
                    <a:lnTo>
                      <a:pt x="129" y="161"/>
                    </a:lnTo>
                    <a:lnTo>
                      <a:pt x="144" y="144"/>
                    </a:lnTo>
                    <a:lnTo>
                      <a:pt x="161" y="129"/>
                    </a:lnTo>
                    <a:lnTo>
                      <a:pt x="179" y="113"/>
                    </a:lnTo>
                    <a:lnTo>
                      <a:pt x="196" y="100"/>
                    </a:lnTo>
                    <a:lnTo>
                      <a:pt x="213" y="87"/>
                    </a:lnTo>
                    <a:lnTo>
                      <a:pt x="232" y="75"/>
                    </a:lnTo>
                    <a:lnTo>
                      <a:pt x="252" y="64"/>
                    </a:lnTo>
                    <a:lnTo>
                      <a:pt x="273" y="54"/>
                    </a:lnTo>
                    <a:lnTo>
                      <a:pt x="294" y="44"/>
                    </a:lnTo>
                    <a:lnTo>
                      <a:pt x="315" y="35"/>
                    </a:lnTo>
                    <a:lnTo>
                      <a:pt x="336" y="29"/>
                    </a:lnTo>
                    <a:lnTo>
                      <a:pt x="359" y="21"/>
                    </a:lnTo>
                    <a:lnTo>
                      <a:pt x="382" y="17"/>
                    </a:lnTo>
                    <a:lnTo>
                      <a:pt x="405" y="12"/>
                    </a:lnTo>
                    <a:lnTo>
                      <a:pt x="428" y="10"/>
                    </a:lnTo>
                    <a:lnTo>
                      <a:pt x="451" y="8"/>
                    </a:lnTo>
                    <a:lnTo>
                      <a:pt x="476" y="8"/>
                    </a:lnTo>
                    <a:lnTo>
                      <a:pt x="499" y="8"/>
                    </a:lnTo>
                    <a:lnTo>
                      <a:pt x="524" y="10"/>
                    </a:lnTo>
                    <a:lnTo>
                      <a:pt x="547" y="12"/>
                    </a:lnTo>
                    <a:lnTo>
                      <a:pt x="570" y="17"/>
                    </a:lnTo>
                    <a:lnTo>
                      <a:pt x="593" y="21"/>
                    </a:lnTo>
                    <a:lnTo>
                      <a:pt x="614" y="29"/>
                    </a:lnTo>
                    <a:lnTo>
                      <a:pt x="637" y="35"/>
                    </a:lnTo>
                    <a:lnTo>
                      <a:pt x="659" y="44"/>
                    </a:lnTo>
                    <a:lnTo>
                      <a:pt x="680" y="54"/>
                    </a:lnTo>
                    <a:lnTo>
                      <a:pt x="699" y="64"/>
                    </a:lnTo>
                    <a:lnTo>
                      <a:pt x="718" y="75"/>
                    </a:lnTo>
                    <a:lnTo>
                      <a:pt x="737" y="87"/>
                    </a:lnTo>
                    <a:lnTo>
                      <a:pt x="756" y="100"/>
                    </a:lnTo>
                    <a:lnTo>
                      <a:pt x="774" y="113"/>
                    </a:lnTo>
                    <a:lnTo>
                      <a:pt x="791" y="129"/>
                    </a:lnTo>
                    <a:lnTo>
                      <a:pt x="806" y="144"/>
                    </a:lnTo>
                    <a:lnTo>
                      <a:pt x="822" y="161"/>
                    </a:lnTo>
                    <a:lnTo>
                      <a:pt x="837" y="179"/>
                    </a:lnTo>
                    <a:lnTo>
                      <a:pt x="851" y="196"/>
                    </a:lnTo>
                    <a:lnTo>
                      <a:pt x="864" y="213"/>
                    </a:lnTo>
                    <a:lnTo>
                      <a:pt x="875" y="232"/>
                    </a:lnTo>
                    <a:lnTo>
                      <a:pt x="887" y="252"/>
                    </a:lnTo>
                    <a:lnTo>
                      <a:pt x="899" y="273"/>
                    </a:lnTo>
                    <a:lnTo>
                      <a:pt x="908" y="294"/>
                    </a:lnTo>
                    <a:lnTo>
                      <a:pt x="916" y="315"/>
                    </a:lnTo>
                    <a:lnTo>
                      <a:pt x="923" y="336"/>
                    </a:lnTo>
                    <a:lnTo>
                      <a:pt x="929" y="359"/>
                    </a:lnTo>
                    <a:lnTo>
                      <a:pt x="935" y="382"/>
                    </a:lnTo>
                    <a:lnTo>
                      <a:pt x="939" y="405"/>
                    </a:lnTo>
                    <a:lnTo>
                      <a:pt x="943" y="428"/>
                    </a:lnTo>
                    <a:lnTo>
                      <a:pt x="943" y="451"/>
                    </a:lnTo>
                    <a:lnTo>
                      <a:pt x="945" y="476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0" name="Freeform 1338">
                <a:extLst>
                  <a:ext uri="{FF2B5EF4-FFF2-40B4-BE49-F238E27FC236}">
                    <a16:creationId xmlns:a16="http://schemas.microsoft.com/office/drawing/2014/main" id="{7738724D-E963-425C-8597-A83AA4D06F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4" y="1917"/>
                <a:ext cx="944" cy="944"/>
              </a:xfrm>
              <a:custGeom>
                <a:avLst/>
                <a:gdLst>
                  <a:gd name="T0" fmla="*/ 935 w 944"/>
                  <a:gd name="T1" fmla="*/ 376 h 944"/>
                  <a:gd name="T2" fmla="*/ 896 w 944"/>
                  <a:gd name="T3" fmla="*/ 267 h 944"/>
                  <a:gd name="T4" fmla="*/ 837 w 944"/>
                  <a:gd name="T5" fmla="*/ 171 h 944"/>
                  <a:gd name="T6" fmla="*/ 754 w 944"/>
                  <a:gd name="T7" fmla="*/ 94 h 944"/>
                  <a:gd name="T8" fmla="*/ 656 w 944"/>
                  <a:gd name="T9" fmla="*/ 36 h 944"/>
                  <a:gd name="T10" fmla="*/ 543 w 944"/>
                  <a:gd name="T11" fmla="*/ 6 h 944"/>
                  <a:gd name="T12" fmla="*/ 424 w 944"/>
                  <a:gd name="T13" fmla="*/ 2 h 944"/>
                  <a:gd name="T14" fmla="*/ 309 w 944"/>
                  <a:gd name="T15" fmla="*/ 29 h 944"/>
                  <a:gd name="T16" fmla="*/ 207 w 944"/>
                  <a:gd name="T17" fmla="*/ 81 h 944"/>
                  <a:gd name="T18" fmla="*/ 123 w 944"/>
                  <a:gd name="T19" fmla="*/ 154 h 944"/>
                  <a:gd name="T20" fmla="*/ 58 w 944"/>
                  <a:gd name="T21" fmla="*/ 248 h 944"/>
                  <a:gd name="T22" fmla="*/ 15 w 944"/>
                  <a:gd name="T23" fmla="*/ 353 h 944"/>
                  <a:gd name="T24" fmla="*/ 0 w 944"/>
                  <a:gd name="T25" fmla="*/ 472 h 944"/>
                  <a:gd name="T26" fmla="*/ 15 w 944"/>
                  <a:gd name="T27" fmla="*/ 589 h 944"/>
                  <a:gd name="T28" fmla="*/ 58 w 944"/>
                  <a:gd name="T29" fmla="*/ 697 h 944"/>
                  <a:gd name="T30" fmla="*/ 123 w 944"/>
                  <a:gd name="T31" fmla="*/ 789 h 944"/>
                  <a:gd name="T32" fmla="*/ 207 w 944"/>
                  <a:gd name="T33" fmla="*/ 863 h 944"/>
                  <a:gd name="T34" fmla="*/ 309 w 944"/>
                  <a:gd name="T35" fmla="*/ 915 h 944"/>
                  <a:gd name="T36" fmla="*/ 424 w 944"/>
                  <a:gd name="T37" fmla="*/ 942 h 944"/>
                  <a:gd name="T38" fmla="*/ 543 w 944"/>
                  <a:gd name="T39" fmla="*/ 938 h 944"/>
                  <a:gd name="T40" fmla="*/ 656 w 944"/>
                  <a:gd name="T41" fmla="*/ 908 h 944"/>
                  <a:gd name="T42" fmla="*/ 754 w 944"/>
                  <a:gd name="T43" fmla="*/ 850 h 944"/>
                  <a:gd name="T44" fmla="*/ 837 w 944"/>
                  <a:gd name="T45" fmla="*/ 771 h 944"/>
                  <a:gd name="T46" fmla="*/ 896 w 944"/>
                  <a:gd name="T47" fmla="*/ 677 h 944"/>
                  <a:gd name="T48" fmla="*/ 935 w 944"/>
                  <a:gd name="T49" fmla="*/ 566 h 944"/>
                  <a:gd name="T50" fmla="*/ 937 w 944"/>
                  <a:gd name="T51" fmla="*/ 472 h 944"/>
                  <a:gd name="T52" fmla="*/ 921 w 944"/>
                  <a:gd name="T53" fmla="*/ 587 h 944"/>
                  <a:gd name="T54" fmla="*/ 881 w 944"/>
                  <a:gd name="T55" fmla="*/ 693 h 944"/>
                  <a:gd name="T56" fmla="*/ 816 w 944"/>
                  <a:gd name="T57" fmla="*/ 785 h 944"/>
                  <a:gd name="T58" fmla="*/ 731 w 944"/>
                  <a:gd name="T59" fmla="*/ 858 h 944"/>
                  <a:gd name="T60" fmla="*/ 632 w 944"/>
                  <a:gd name="T61" fmla="*/ 908 h 944"/>
                  <a:gd name="T62" fmla="*/ 520 w 944"/>
                  <a:gd name="T63" fmla="*/ 934 h 944"/>
                  <a:gd name="T64" fmla="*/ 401 w 944"/>
                  <a:gd name="T65" fmla="*/ 931 h 944"/>
                  <a:gd name="T66" fmla="*/ 292 w 944"/>
                  <a:gd name="T67" fmla="*/ 900 h 944"/>
                  <a:gd name="T68" fmla="*/ 194 w 944"/>
                  <a:gd name="T69" fmla="*/ 844 h 944"/>
                  <a:gd name="T70" fmla="*/ 113 w 944"/>
                  <a:gd name="T71" fmla="*/ 768 h 944"/>
                  <a:gd name="T72" fmla="*/ 54 w 944"/>
                  <a:gd name="T73" fmla="*/ 674 h 944"/>
                  <a:gd name="T74" fmla="*/ 17 w 944"/>
                  <a:gd name="T75" fmla="*/ 566 h 944"/>
                  <a:gd name="T76" fmla="*/ 8 w 944"/>
                  <a:gd name="T77" fmla="*/ 447 h 944"/>
                  <a:gd name="T78" fmla="*/ 29 w 944"/>
                  <a:gd name="T79" fmla="*/ 334 h 944"/>
                  <a:gd name="T80" fmla="*/ 75 w 944"/>
                  <a:gd name="T81" fmla="*/ 230 h 944"/>
                  <a:gd name="T82" fmla="*/ 144 w 944"/>
                  <a:gd name="T83" fmla="*/ 144 h 944"/>
                  <a:gd name="T84" fmla="*/ 230 w 944"/>
                  <a:gd name="T85" fmla="*/ 75 h 944"/>
                  <a:gd name="T86" fmla="*/ 334 w 944"/>
                  <a:gd name="T87" fmla="*/ 29 h 944"/>
                  <a:gd name="T88" fmla="*/ 447 w 944"/>
                  <a:gd name="T89" fmla="*/ 8 h 944"/>
                  <a:gd name="T90" fmla="*/ 566 w 944"/>
                  <a:gd name="T91" fmla="*/ 17 h 944"/>
                  <a:gd name="T92" fmla="*/ 674 w 944"/>
                  <a:gd name="T93" fmla="*/ 54 h 944"/>
                  <a:gd name="T94" fmla="*/ 768 w 944"/>
                  <a:gd name="T95" fmla="*/ 113 h 944"/>
                  <a:gd name="T96" fmla="*/ 845 w 944"/>
                  <a:gd name="T97" fmla="*/ 194 h 944"/>
                  <a:gd name="T98" fmla="*/ 900 w 944"/>
                  <a:gd name="T99" fmla="*/ 292 h 944"/>
                  <a:gd name="T100" fmla="*/ 931 w 944"/>
                  <a:gd name="T101" fmla="*/ 401 h 9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44"/>
                  <a:gd name="T154" fmla="*/ 0 h 944"/>
                  <a:gd name="T155" fmla="*/ 944 w 944"/>
                  <a:gd name="T156" fmla="*/ 944 h 94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44" h="944">
                    <a:moveTo>
                      <a:pt x="944" y="472"/>
                    </a:moveTo>
                    <a:lnTo>
                      <a:pt x="943" y="447"/>
                    </a:lnTo>
                    <a:lnTo>
                      <a:pt x="941" y="424"/>
                    </a:lnTo>
                    <a:lnTo>
                      <a:pt x="939" y="399"/>
                    </a:lnTo>
                    <a:lnTo>
                      <a:pt x="935" y="376"/>
                    </a:lnTo>
                    <a:lnTo>
                      <a:pt x="929" y="353"/>
                    </a:lnTo>
                    <a:lnTo>
                      <a:pt x="923" y="332"/>
                    </a:lnTo>
                    <a:lnTo>
                      <a:pt x="916" y="309"/>
                    </a:lnTo>
                    <a:lnTo>
                      <a:pt x="906" y="288"/>
                    </a:lnTo>
                    <a:lnTo>
                      <a:pt x="896" y="267"/>
                    </a:lnTo>
                    <a:lnTo>
                      <a:pt x="887" y="248"/>
                    </a:lnTo>
                    <a:lnTo>
                      <a:pt x="875" y="226"/>
                    </a:lnTo>
                    <a:lnTo>
                      <a:pt x="864" y="207"/>
                    </a:lnTo>
                    <a:lnTo>
                      <a:pt x="850" y="190"/>
                    </a:lnTo>
                    <a:lnTo>
                      <a:pt x="837" y="171"/>
                    </a:lnTo>
                    <a:lnTo>
                      <a:pt x="822" y="154"/>
                    </a:lnTo>
                    <a:lnTo>
                      <a:pt x="806" y="138"/>
                    </a:lnTo>
                    <a:lnTo>
                      <a:pt x="789" y="123"/>
                    </a:lnTo>
                    <a:lnTo>
                      <a:pt x="772" y="107"/>
                    </a:lnTo>
                    <a:lnTo>
                      <a:pt x="754" y="94"/>
                    </a:lnTo>
                    <a:lnTo>
                      <a:pt x="735" y="81"/>
                    </a:lnTo>
                    <a:lnTo>
                      <a:pt x="716" y="67"/>
                    </a:lnTo>
                    <a:lnTo>
                      <a:pt x="697" y="56"/>
                    </a:lnTo>
                    <a:lnTo>
                      <a:pt x="676" y="46"/>
                    </a:lnTo>
                    <a:lnTo>
                      <a:pt x="656" y="36"/>
                    </a:lnTo>
                    <a:lnTo>
                      <a:pt x="633" y="29"/>
                    </a:lnTo>
                    <a:lnTo>
                      <a:pt x="612" y="21"/>
                    </a:lnTo>
                    <a:lnTo>
                      <a:pt x="589" y="13"/>
                    </a:lnTo>
                    <a:lnTo>
                      <a:pt x="566" y="10"/>
                    </a:lnTo>
                    <a:lnTo>
                      <a:pt x="543" y="6"/>
                    </a:lnTo>
                    <a:lnTo>
                      <a:pt x="520" y="2"/>
                    </a:lnTo>
                    <a:lnTo>
                      <a:pt x="495" y="0"/>
                    </a:lnTo>
                    <a:lnTo>
                      <a:pt x="472" y="0"/>
                    </a:lnTo>
                    <a:lnTo>
                      <a:pt x="447" y="0"/>
                    </a:lnTo>
                    <a:lnTo>
                      <a:pt x="424" y="2"/>
                    </a:lnTo>
                    <a:lnTo>
                      <a:pt x="399" y="6"/>
                    </a:lnTo>
                    <a:lnTo>
                      <a:pt x="376" y="10"/>
                    </a:lnTo>
                    <a:lnTo>
                      <a:pt x="353" y="13"/>
                    </a:lnTo>
                    <a:lnTo>
                      <a:pt x="332" y="21"/>
                    </a:lnTo>
                    <a:lnTo>
                      <a:pt x="309" y="29"/>
                    </a:lnTo>
                    <a:lnTo>
                      <a:pt x="288" y="36"/>
                    </a:lnTo>
                    <a:lnTo>
                      <a:pt x="267" y="46"/>
                    </a:lnTo>
                    <a:lnTo>
                      <a:pt x="248" y="56"/>
                    </a:lnTo>
                    <a:lnTo>
                      <a:pt x="226" y="67"/>
                    </a:lnTo>
                    <a:lnTo>
                      <a:pt x="207" y="81"/>
                    </a:lnTo>
                    <a:lnTo>
                      <a:pt x="190" y="94"/>
                    </a:lnTo>
                    <a:lnTo>
                      <a:pt x="171" y="107"/>
                    </a:lnTo>
                    <a:lnTo>
                      <a:pt x="154" y="123"/>
                    </a:lnTo>
                    <a:lnTo>
                      <a:pt x="138" y="138"/>
                    </a:lnTo>
                    <a:lnTo>
                      <a:pt x="123" y="154"/>
                    </a:lnTo>
                    <a:lnTo>
                      <a:pt x="107" y="171"/>
                    </a:lnTo>
                    <a:lnTo>
                      <a:pt x="94" y="190"/>
                    </a:lnTo>
                    <a:lnTo>
                      <a:pt x="81" y="207"/>
                    </a:lnTo>
                    <a:lnTo>
                      <a:pt x="67" y="226"/>
                    </a:lnTo>
                    <a:lnTo>
                      <a:pt x="58" y="248"/>
                    </a:lnTo>
                    <a:lnTo>
                      <a:pt x="46" y="267"/>
                    </a:lnTo>
                    <a:lnTo>
                      <a:pt x="36" y="288"/>
                    </a:lnTo>
                    <a:lnTo>
                      <a:pt x="29" y="309"/>
                    </a:lnTo>
                    <a:lnTo>
                      <a:pt x="21" y="332"/>
                    </a:lnTo>
                    <a:lnTo>
                      <a:pt x="15" y="353"/>
                    </a:lnTo>
                    <a:lnTo>
                      <a:pt x="10" y="376"/>
                    </a:lnTo>
                    <a:lnTo>
                      <a:pt x="6" y="399"/>
                    </a:lnTo>
                    <a:lnTo>
                      <a:pt x="2" y="424"/>
                    </a:lnTo>
                    <a:lnTo>
                      <a:pt x="0" y="447"/>
                    </a:lnTo>
                    <a:lnTo>
                      <a:pt x="0" y="472"/>
                    </a:lnTo>
                    <a:lnTo>
                      <a:pt x="0" y="497"/>
                    </a:lnTo>
                    <a:lnTo>
                      <a:pt x="2" y="520"/>
                    </a:lnTo>
                    <a:lnTo>
                      <a:pt x="6" y="543"/>
                    </a:lnTo>
                    <a:lnTo>
                      <a:pt x="10" y="566"/>
                    </a:lnTo>
                    <a:lnTo>
                      <a:pt x="15" y="589"/>
                    </a:lnTo>
                    <a:lnTo>
                      <a:pt x="21" y="612"/>
                    </a:lnTo>
                    <a:lnTo>
                      <a:pt x="29" y="633"/>
                    </a:lnTo>
                    <a:lnTo>
                      <a:pt x="36" y="656"/>
                    </a:lnTo>
                    <a:lnTo>
                      <a:pt x="46" y="677"/>
                    </a:lnTo>
                    <a:lnTo>
                      <a:pt x="58" y="697"/>
                    </a:lnTo>
                    <a:lnTo>
                      <a:pt x="67" y="716"/>
                    </a:lnTo>
                    <a:lnTo>
                      <a:pt x="81" y="735"/>
                    </a:lnTo>
                    <a:lnTo>
                      <a:pt x="94" y="754"/>
                    </a:lnTo>
                    <a:lnTo>
                      <a:pt x="107" y="771"/>
                    </a:lnTo>
                    <a:lnTo>
                      <a:pt x="123" y="789"/>
                    </a:lnTo>
                    <a:lnTo>
                      <a:pt x="138" y="806"/>
                    </a:lnTo>
                    <a:lnTo>
                      <a:pt x="154" y="821"/>
                    </a:lnTo>
                    <a:lnTo>
                      <a:pt x="171" y="837"/>
                    </a:lnTo>
                    <a:lnTo>
                      <a:pt x="190" y="850"/>
                    </a:lnTo>
                    <a:lnTo>
                      <a:pt x="207" y="863"/>
                    </a:lnTo>
                    <a:lnTo>
                      <a:pt x="226" y="875"/>
                    </a:lnTo>
                    <a:lnTo>
                      <a:pt x="248" y="886"/>
                    </a:lnTo>
                    <a:lnTo>
                      <a:pt x="267" y="898"/>
                    </a:lnTo>
                    <a:lnTo>
                      <a:pt x="288" y="908"/>
                    </a:lnTo>
                    <a:lnTo>
                      <a:pt x="309" y="915"/>
                    </a:lnTo>
                    <a:lnTo>
                      <a:pt x="332" y="923"/>
                    </a:lnTo>
                    <a:lnTo>
                      <a:pt x="353" y="929"/>
                    </a:lnTo>
                    <a:lnTo>
                      <a:pt x="376" y="934"/>
                    </a:lnTo>
                    <a:lnTo>
                      <a:pt x="399" y="938"/>
                    </a:lnTo>
                    <a:lnTo>
                      <a:pt x="424" y="942"/>
                    </a:lnTo>
                    <a:lnTo>
                      <a:pt x="447" y="944"/>
                    </a:lnTo>
                    <a:lnTo>
                      <a:pt x="472" y="944"/>
                    </a:lnTo>
                    <a:lnTo>
                      <a:pt x="495" y="944"/>
                    </a:lnTo>
                    <a:lnTo>
                      <a:pt x="520" y="942"/>
                    </a:lnTo>
                    <a:lnTo>
                      <a:pt x="543" y="938"/>
                    </a:lnTo>
                    <a:lnTo>
                      <a:pt x="566" y="934"/>
                    </a:lnTo>
                    <a:lnTo>
                      <a:pt x="589" y="929"/>
                    </a:lnTo>
                    <a:lnTo>
                      <a:pt x="612" y="923"/>
                    </a:lnTo>
                    <a:lnTo>
                      <a:pt x="633" y="915"/>
                    </a:lnTo>
                    <a:lnTo>
                      <a:pt x="656" y="908"/>
                    </a:lnTo>
                    <a:lnTo>
                      <a:pt x="676" y="898"/>
                    </a:lnTo>
                    <a:lnTo>
                      <a:pt x="697" y="886"/>
                    </a:lnTo>
                    <a:lnTo>
                      <a:pt x="716" y="875"/>
                    </a:lnTo>
                    <a:lnTo>
                      <a:pt x="735" y="863"/>
                    </a:lnTo>
                    <a:lnTo>
                      <a:pt x="754" y="850"/>
                    </a:lnTo>
                    <a:lnTo>
                      <a:pt x="772" y="837"/>
                    </a:lnTo>
                    <a:lnTo>
                      <a:pt x="789" y="821"/>
                    </a:lnTo>
                    <a:lnTo>
                      <a:pt x="806" y="806"/>
                    </a:lnTo>
                    <a:lnTo>
                      <a:pt x="822" y="789"/>
                    </a:lnTo>
                    <a:lnTo>
                      <a:pt x="837" y="771"/>
                    </a:lnTo>
                    <a:lnTo>
                      <a:pt x="850" y="754"/>
                    </a:lnTo>
                    <a:lnTo>
                      <a:pt x="864" y="735"/>
                    </a:lnTo>
                    <a:lnTo>
                      <a:pt x="875" y="716"/>
                    </a:lnTo>
                    <a:lnTo>
                      <a:pt x="887" y="697"/>
                    </a:lnTo>
                    <a:lnTo>
                      <a:pt x="896" y="677"/>
                    </a:lnTo>
                    <a:lnTo>
                      <a:pt x="906" y="656"/>
                    </a:lnTo>
                    <a:lnTo>
                      <a:pt x="916" y="633"/>
                    </a:lnTo>
                    <a:lnTo>
                      <a:pt x="923" y="612"/>
                    </a:lnTo>
                    <a:lnTo>
                      <a:pt x="929" y="589"/>
                    </a:lnTo>
                    <a:lnTo>
                      <a:pt x="935" y="566"/>
                    </a:lnTo>
                    <a:lnTo>
                      <a:pt x="939" y="543"/>
                    </a:lnTo>
                    <a:lnTo>
                      <a:pt x="941" y="520"/>
                    </a:lnTo>
                    <a:lnTo>
                      <a:pt x="943" y="497"/>
                    </a:lnTo>
                    <a:lnTo>
                      <a:pt x="944" y="472"/>
                    </a:lnTo>
                    <a:close/>
                    <a:moveTo>
                      <a:pt x="937" y="472"/>
                    </a:moveTo>
                    <a:lnTo>
                      <a:pt x="937" y="495"/>
                    </a:lnTo>
                    <a:lnTo>
                      <a:pt x="935" y="520"/>
                    </a:lnTo>
                    <a:lnTo>
                      <a:pt x="931" y="543"/>
                    </a:lnTo>
                    <a:lnTo>
                      <a:pt x="927" y="566"/>
                    </a:lnTo>
                    <a:lnTo>
                      <a:pt x="921" y="587"/>
                    </a:lnTo>
                    <a:lnTo>
                      <a:pt x="916" y="610"/>
                    </a:lnTo>
                    <a:lnTo>
                      <a:pt x="908" y="631"/>
                    </a:lnTo>
                    <a:lnTo>
                      <a:pt x="900" y="652"/>
                    </a:lnTo>
                    <a:lnTo>
                      <a:pt x="891" y="674"/>
                    </a:lnTo>
                    <a:lnTo>
                      <a:pt x="881" y="693"/>
                    </a:lnTo>
                    <a:lnTo>
                      <a:pt x="870" y="712"/>
                    </a:lnTo>
                    <a:lnTo>
                      <a:pt x="858" y="731"/>
                    </a:lnTo>
                    <a:lnTo>
                      <a:pt x="845" y="750"/>
                    </a:lnTo>
                    <a:lnTo>
                      <a:pt x="831" y="768"/>
                    </a:lnTo>
                    <a:lnTo>
                      <a:pt x="816" y="785"/>
                    </a:lnTo>
                    <a:lnTo>
                      <a:pt x="800" y="800"/>
                    </a:lnTo>
                    <a:lnTo>
                      <a:pt x="785" y="815"/>
                    </a:lnTo>
                    <a:lnTo>
                      <a:pt x="768" y="831"/>
                    </a:lnTo>
                    <a:lnTo>
                      <a:pt x="751" y="844"/>
                    </a:lnTo>
                    <a:lnTo>
                      <a:pt x="731" y="858"/>
                    </a:lnTo>
                    <a:lnTo>
                      <a:pt x="712" y="869"/>
                    </a:lnTo>
                    <a:lnTo>
                      <a:pt x="693" y="881"/>
                    </a:lnTo>
                    <a:lnTo>
                      <a:pt x="674" y="890"/>
                    </a:lnTo>
                    <a:lnTo>
                      <a:pt x="653" y="900"/>
                    </a:lnTo>
                    <a:lnTo>
                      <a:pt x="632" y="908"/>
                    </a:lnTo>
                    <a:lnTo>
                      <a:pt x="610" y="915"/>
                    </a:lnTo>
                    <a:lnTo>
                      <a:pt x="587" y="921"/>
                    </a:lnTo>
                    <a:lnTo>
                      <a:pt x="566" y="927"/>
                    </a:lnTo>
                    <a:lnTo>
                      <a:pt x="543" y="931"/>
                    </a:lnTo>
                    <a:lnTo>
                      <a:pt x="520" y="934"/>
                    </a:lnTo>
                    <a:lnTo>
                      <a:pt x="495" y="936"/>
                    </a:lnTo>
                    <a:lnTo>
                      <a:pt x="472" y="936"/>
                    </a:lnTo>
                    <a:lnTo>
                      <a:pt x="447" y="936"/>
                    </a:lnTo>
                    <a:lnTo>
                      <a:pt x="424" y="934"/>
                    </a:lnTo>
                    <a:lnTo>
                      <a:pt x="401" y="931"/>
                    </a:lnTo>
                    <a:lnTo>
                      <a:pt x="378" y="927"/>
                    </a:lnTo>
                    <a:lnTo>
                      <a:pt x="355" y="921"/>
                    </a:lnTo>
                    <a:lnTo>
                      <a:pt x="334" y="915"/>
                    </a:lnTo>
                    <a:lnTo>
                      <a:pt x="313" y="908"/>
                    </a:lnTo>
                    <a:lnTo>
                      <a:pt x="292" y="900"/>
                    </a:lnTo>
                    <a:lnTo>
                      <a:pt x="271" y="890"/>
                    </a:lnTo>
                    <a:lnTo>
                      <a:pt x="249" y="881"/>
                    </a:lnTo>
                    <a:lnTo>
                      <a:pt x="230" y="869"/>
                    </a:lnTo>
                    <a:lnTo>
                      <a:pt x="211" y="858"/>
                    </a:lnTo>
                    <a:lnTo>
                      <a:pt x="194" y="844"/>
                    </a:lnTo>
                    <a:lnTo>
                      <a:pt x="177" y="831"/>
                    </a:lnTo>
                    <a:lnTo>
                      <a:pt x="159" y="815"/>
                    </a:lnTo>
                    <a:lnTo>
                      <a:pt x="144" y="800"/>
                    </a:lnTo>
                    <a:lnTo>
                      <a:pt x="129" y="785"/>
                    </a:lnTo>
                    <a:lnTo>
                      <a:pt x="113" y="768"/>
                    </a:lnTo>
                    <a:lnTo>
                      <a:pt x="100" y="750"/>
                    </a:lnTo>
                    <a:lnTo>
                      <a:pt x="86" y="731"/>
                    </a:lnTo>
                    <a:lnTo>
                      <a:pt x="75" y="712"/>
                    </a:lnTo>
                    <a:lnTo>
                      <a:pt x="63" y="693"/>
                    </a:lnTo>
                    <a:lnTo>
                      <a:pt x="54" y="674"/>
                    </a:lnTo>
                    <a:lnTo>
                      <a:pt x="44" y="652"/>
                    </a:lnTo>
                    <a:lnTo>
                      <a:pt x="34" y="631"/>
                    </a:lnTo>
                    <a:lnTo>
                      <a:pt x="29" y="610"/>
                    </a:lnTo>
                    <a:lnTo>
                      <a:pt x="21" y="587"/>
                    </a:lnTo>
                    <a:lnTo>
                      <a:pt x="17" y="566"/>
                    </a:lnTo>
                    <a:lnTo>
                      <a:pt x="13" y="543"/>
                    </a:lnTo>
                    <a:lnTo>
                      <a:pt x="10" y="520"/>
                    </a:lnTo>
                    <a:lnTo>
                      <a:pt x="8" y="495"/>
                    </a:lnTo>
                    <a:lnTo>
                      <a:pt x="8" y="472"/>
                    </a:lnTo>
                    <a:lnTo>
                      <a:pt x="8" y="447"/>
                    </a:lnTo>
                    <a:lnTo>
                      <a:pt x="10" y="424"/>
                    </a:lnTo>
                    <a:lnTo>
                      <a:pt x="13" y="401"/>
                    </a:lnTo>
                    <a:lnTo>
                      <a:pt x="17" y="378"/>
                    </a:lnTo>
                    <a:lnTo>
                      <a:pt x="21" y="355"/>
                    </a:lnTo>
                    <a:lnTo>
                      <a:pt x="29" y="334"/>
                    </a:lnTo>
                    <a:lnTo>
                      <a:pt x="34" y="313"/>
                    </a:lnTo>
                    <a:lnTo>
                      <a:pt x="44" y="292"/>
                    </a:lnTo>
                    <a:lnTo>
                      <a:pt x="54" y="271"/>
                    </a:lnTo>
                    <a:lnTo>
                      <a:pt x="63" y="249"/>
                    </a:lnTo>
                    <a:lnTo>
                      <a:pt x="75" y="230"/>
                    </a:lnTo>
                    <a:lnTo>
                      <a:pt x="86" y="211"/>
                    </a:lnTo>
                    <a:lnTo>
                      <a:pt x="100" y="194"/>
                    </a:lnTo>
                    <a:lnTo>
                      <a:pt x="113" y="177"/>
                    </a:lnTo>
                    <a:lnTo>
                      <a:pt x="129" y="159"/>
                    </a:lnTo>
                    <a:lnTo>
                      <a:pt x="144" y="144"/>
                    </a:lnTo>
                    <a:lnTo>
                      <a:pt x="159" y="129"/>
                    </a:lnTo>
                    <a:lnTo>
                      <a:pt x="177" y="113"/>
                    </a:lnTo>
                    <a:lnTo>
                      <a:pt x="194" y="100"/>
                    </a:lnTo>
                    <a:lnTo>
                      <a:pt x="211" y="86"/>
                    </a:lnTo>
                    <a:lnTo>
                      <a:pt x="230" y="75"/>
                    </a:lnTo>
                    <a:lnTo>
                      <a:pt x="249" y="63"/>
                    </a:lnTo>
                    <a:lnTo>
                      <a:pt x="271" y="54"/>
                    </a:lnTo>
                    <a:lnTo>
                      <a:pt x="292" y="44"/>
                    </a:lnTo>
                    <a:lnTo>
                      <a:pt x="313" y="35"/>
                    </a:lnTo>
                    <a:lnTo>
                      <a:pt x="334" y="29"/>
                    </a:lnTo>
                    <a:lnTo>
                      <a:pt x="355" y="21"/>
                    </a:lnTo>
                    <a:lnTo>
                      <a:pt x="378" y="17"/>
                    </a:lnTo>
                    <a:lnTo>
                      <a:pt x="401" y="12"/>
                    </a:lnTo>
                    <a:lnTo>
                      <a:pt x="424" y="10"/>
                    </a:lnTo>
                    <a:lnTo>
                      <a:pt x="447" y="8"/>
                    </a:lnTo>
                    <a:lnTo>
                      <a:pt x="472" y="8"/>
                    </a:lnTo>
                    <a:lnTo>
                      <a:pt x="495" y="8"/>
                    </a:lnTo>
                    <a:lnTo>
                      <a:pt x="520" y="10"/>
                    </a:lnTo>
                    <a:lnTo>
                      <a:pt x="543" y="12"/>
                    </a:lnTo>
                    <a:lnTo>
                      <a:pt x="566" y="17"/>
                    </a:lnTo>
                    <a:lnTo>
                      <a:pt x="587" y="21"/>
                    </a:lnTo>
                    <a:lnTo>
                      <a:pt x="610" y="29"/>
                    </a:lnTo>
                    <a:lnTo>
                      <a:pt x="632" y="35"/>
                    </a:lnTo>
                    <a:lnTo>
                      <a:pt x="653" y="44"/>
                    </a:lnTo>
                    <a:lnTo>
                      <a:pt x="674" y="54"/>
                    </a:lnTo>
                    <a:lnTo>
                      <a:pt x="693" y="63"/>
                    </a:lnTo>
                    <a:lnTo>
                      <a:pt x="712" y="75"/>
                    </a:lnTo>
                    <a:lnTo>
                      <a:pt x="731" y="86"/>
                    </a:lnTo>
                    <a:lnTo>
                      <a:pt x="751" y="100"/>
                    </a:lnTo>
                    <a:lnTo>
                      <a:pt x="768" y="113"/>
                    </a:lnTo>
                    <a:lnTo>
                      <a:pt x="785" y="129"/>
                    </a:lnTo>
                    <a:lnTo>
                      <a:pt x="800" y="144"/>
                    </a:lnTo>
                    <a:lnTo>
                      <a:pt x="816" y="159"/>
                    </a:lnTo>
                    <a:lnTo>
                      <a:pt x="831" y="177"/>
                    </a:lnTo>
                    <a:lnTo>
                      <a:pt x="845" y="194"/>
                    </a:lnTo>
                    <a:lnTo>
                      <a:pt x="858" y="211"/>
                    </a:lnTo>
                    <a:lnTo>
                      <a:pt x="870" y="230"/>
                    </a:lnTo>
                    <a:lnTo>
                      <a:pt x="881" y="249"/>
                    </a:lnTo>
                    <a:lnTo>
                      <a:pt x="891" y="271"/>
                    </a:lnTo>
                    <a:lnTo>
                      <a:pt x="900" y="292"/>
                    </a:lnTo>
                    <a:lnTo>
                      <a:pt x="908" y="313"/>
                    </a:lnTo>
                    <a:lnTo>
                      <a:pt x="916" y="334"/>
                    </a:lnTo>
                    <a:lnTo>
                      <a:pt x="921" y="355"/>
                    </a:lnTo>
                    <a:lnTo>
                      <a:pt x="927" y="378"/>
                    </a:lnTo>
                    <a:lnTo>
                      <a:pt x="931" y="401"/>
                    </a:lnTo>
                    <a:lnTo>
                      <a:pt x="935" y="424"/>
                    </a:lnTo>
                    <a:lnTo>
                      <a:pt x="937" y="447"/>
                    </a:lnTo>
                    <a:lnTo>
                      <a:pt x="937" y="472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1" name="Freeform 1339">
                <a:extLst>
                  <a:ext uri="{FF2B5EF4-FFF2-40B4-BE49-F238E27FC236}">
                    <a16:creationId xmlns:a16="http://schemas.microsoft.com/office/drawing/2014/main" id="{E4CDD2F8-BC8A-4FFD-9D99-51680CA0E8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8" y="1921"/>
                <a:ext cx="937" cy="936"/>
              </a:xfrm>
              <a:custGeom>
                <a:avLst/>
                <a:gdLst>
                  <a:gd name="T0" fmla="*/ 927 w 937"/>
                  <a:gd name="T1" fmla="*/ 374 h 936"/>
                  <a:gd name="T2" fmla="*/ 891 w 937"/>
                  <a:gd name="T3" fmla="*/ 265 h 936"/>
                  <a:gd name="T4" fmla="*/ 829 w 937"/>
                  <a:gd name="T5" fmla="*/ 171 h 936"/>
                  <a:gd name="T6" fmla="*/ 748 w 937"/>
                  <a:gd name="T7" fmla="*/ 92 h 936"/>
                  <a:gd name="T8" fmla="*/ 651 w 937"/>
                  <a:gd name="T9" fmla="*/ 36 h 936"/>
                  <a:gd name="T10" fmla="*/ 539 w 937"/>
                  <a:gd name="T11" fmla="*/ 4 h 936"/>
                  <a:gd name="T12" fmla="*/ 420 w 937"/>
                  <a:gd name="T13" fmla="*/ 2 h 936"/>
                  <a:gd name="T14" fmla="*/ 307 w 937"/>
                  <a:gd name="T15" fmla="*/ 27 h 936"/>
                  <a:gd name="T16" fmla="*/ 205 w 937"/>
                  <a:gd name="T17" fmla="*/ 79 h 936"/>
                  <a:gd name="T18" fmla="*/ 121 w 937"/>
                  <a:gd name="T19" fmla="*/ 153 h 936"/>
                  <a:gd name="T20" fmla="*/ 55 w 937"/>
                  <a:gd name="T21" fmla="*/ 244 h 936"/>
                  <a:gd name="T22" fmla="*/ 13 w 937"/>
                  <a:gd name="T23" fmla="*/ 351 h 936"/>
                  <a:gd name="T24" fmla="*/ 0 w 937"/>
                  <a:gd name="T25" fmla="*/ 468 h 936"/>
                  <a:gd name="T26" fmla="*/ 13 w 937"/>
                  <a:gd name="T27" fmla="*/ 585 h 936"/>
                  <a:gd name="T28" fmla="*/ 55 w 937"/>
                  <a:gd name="T29" fmla="*/ 691 h 936"/>
                  <a:gd name="T30" fmla="*/ 121 w 937"/>
                  <a:gd name="T31" fmla="*/ 783 h 936"/>
                  <a:gd name="T32" fmla="*/ 205 w 937"/>
                  <a:gd name="T33" fmla="*/ 856 h 936"/>
                  <a:gd name="T34" fmla="*/ 307 w 937"/>
                  <a:gd name="T35" fmla="*/ 907 h 936"/>
                  <a:gd name="T36" fmla="*/ 420 w 937"/>
                  <a:gd name="T37" fmla="*/ 934 h 936"/>
                  <a:gd name="T38" fmla="*/ 539 w 937"/>
                  <a:gd name="T39" fmla="*/ 930 h 936"/>
                  <a:gd name="T40" fmla="*/ 651 w 937"/>
                  <a:gd name="T41" fmla="*/ 900 h 936"/>
                  <a:gd name="T42" fmla="*/ 748 w 937"/>
                  <a:gd name="T43" fmla="*/ 842 h 936"/>
                  <a:gd name="T44" fmla="*/ 829 w 937"/>
                  <a:gd name="T45" fmla="*/ 765 h 936"/>
                  <a:gd name="T46" fmla="*/ 891 w 937"/>
                  <a:gd name="T47" fmla="*/ 671 h 936"/>
                  <a:gd name="T48" fmla="*/ 927 w 937"/>
                  <a:gd name="T49" fmla="*/ 562 h 936"/>
                  <a:gd name="T50" fmla="*/ 929 w 937"/>
                  <a:gd name="T51" fmla="*/ 468 h 936"/>
                  <a:gd name="T52" fmla="*/ 914 w 937"/>
                  <a:gd name="T53" fmla="*/ 583 h 936"/>
                  <a:gd name="T54" fmla="*/ 873 w 937"/>
                  <a:gd name="T55" fmla="*/ 687 h 936"/>
                  <a:gd name="T56" fmla="*/ 810 w 937"/>
                  <a:gd name="T57" fmla="*/ 777 h 936"/>
                  <a:gd name="T58" fmla="*/ 725 w 937"/>
                  <a:gd name="T59" fmla="*/ 850 h 936"/>
                  <a:gd name="T60" fmla="*/ 626 w 937"/>
                  <a:gd name="T61" fmla="*/ 902 h 936"/>
                  <a:gd name="T62" fmla="*/ 514 w 937"/>
                  <a:gd name="T63" fmla="*/ 927 h 936"/>
                  <a:gd name="T64" fmla="*/ 397 w 937"/>
                  <a:gd name="T65" fmla="*/ 923 h 936"/>
                  <a:gd name="T66" fmla="*/ 288 w 937"/>
                  <a:gd name="T67" fmla="*/ 892 h 936"/>
                  <a:gd name="T68" fmla="*/ 192 w 937"/>
                  <a:gd name="T69" fmla="*/ 836 h 936"/>
                  <a:gd name="T70" fmla="*/ 111 w 937"/>
                  <a:gd name="T71" fmla="*/ 762 h 936"/>
                  <a:gd name="T72" fmla="*/ 52 w 937"/>
                  <a:gd name="T73" fmla="*/ 668 h 936"/>
                  <a:gd name="T74" fmla="*/ 17 w 937"/>
                  <a:gd name="T75" fmla="*/ 560 h 936"/>
                  <a:gd name="T76" fmla="*/ 7 w 937"/>
                  <a:gd name="T77" fmla="*/ 443 h 936"/>
                  <a:gd name="T78" fmla="*/ 27 w 937"/>
                  <a:gd name="T79" fmla="*/ 330 h 936"/>
                  <a:gd name="T80" fmla="*/ 73 w 937"/>
                  <a:gd name="T81" fmla="*/ 228 h 936"/>
                  <a:gd name="T82" fmla="*/ 142 w 937"/>
                  <a:gd name="T83" fmla="*/ 142 h 936"/>
                  <a:gd name="T84" fmla="*/ 228 w 937"/>
                  <a:gd name="T85" fmla="*/ 73 h 936"/>
                  <a:gd name="T86" fmla="*/ 330 w 937"/>
                  <a:gd name="T87" fmla="*/ 27 h 936"/>
                  <a:gd name="T88" fmla="*/ 443 w 937"/>
                  <a:gd name="T89" fmla="*/ 8 h 936"/>
                  <a:gd name="T90" fmla="*/ 560 w 937"/>
                  <a:gd name="T91" fmla="*/ 15 h 936"/>
                  <a:gd name="T92" fmla="*/ 668 w 937"/>
                  <a:gd name="T93" fmla="*/ 52 h 936"/>
                  <a:gd name="T94" fmla="*/ 762 w 937"/>
                  <a:gd name="T95" fmla="*/ 111 h 936"/>
                  <a:gd name="T96" fmla="*/ 837 w 937"/>
                  <a:gd name="T97" fmla="*/ 192 h 936"/>
                  <a:gd name="T98" fmla="*/ 892 w 937"/>
                  <a:gd name="T99" fmla="*/ 288 h 936"/>
                  <a:gd name="T100" fmla="*/ 923 w 937"/>
                  <a:gd name="T101" fmla="*/ 397 h 9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37"/>
                  <a:gd name="T154" fmla="*/ 0 h 936"/>
                  <a:gd name="T155" fmla="*/ 937 w 937"/>
                  <a:gd name="T156" fmla="*/ 936 h 9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37" h="936">
                    <a:moveTo>
                      <a:pt x="937" y="468"/>
                    </a:moveTo>
                    <a:lnTo>
                      <a:pt x="935" y="443"/>
                    </a:lnTo>
                    <a:lnTo>
                      <a:pt x="935" y="420"/>
                    </a:lnTo>
                    <a:lnTo>
                      <a:pt x="931" y="397"/>
                    </a:lnTo>
                    <a:lnTo>
                      <a:pt x="927" y="374"/>
                    </a:lnTo>
                    <a:lnTo>
                      <a:pt x="921" y="351"/>
                    </a:lnTo>
                    <a:lnTo>
                      <a:pt x="915" y="328"/>
                    </a:lnTo>
                    <a:lnTo>
                      <a:pt x="908" y="307"/>
                    </a:lnTo>
                    <a:lnTo>
                      <a:pt x="900" y="286"/>
                    </a:lnTo>
                    <a:lnTo>
                      <a:pt x="891" y="265"/>
                    </a:lnTo>
                    <a:lnTo>
                      <a:pt x="879" y="244"/>
                    </a:lnTo>
                    <a:lnTo>
                      <a:pt x="867" y="224"/>
                    </a:lnTo>
                    <a:lnTo>
                      <a:pt x="856" y="205"/>
                    </a:lnTo>
                    <a:lnTo>
                      <a:pt x="843" y="188"/>
                    </a:lnTo>
                    <a:lnTo>
                      <a:pt x="829" y="171"/>
                    </a:lnTo>
                    <a:lnTo>
                      <a:pt x="814" y="153"/>
                    </a:lnTo>
                    <a:lnTo>
                      <a:pt x="798" y="136"/>
                    </a:lnTo>
                    <a:lnTo>
                      <a:pt x="783" y="121"/>
                    </a:lnTo>
                    <a:lnTo>
                      <a:pt x="766" y="105"/>
                    </a:lnTo>
                    <a:lnTo>
                      <a:pt x="748" y="92"/>
                    </a:lnTo>
                    <a:lnTo>
                      <a:pt x="729" y="79"/>
                    </a:lnTo>
                    <a:lnTo>
                      <a:pt x="710" y="67"/>
                    </a:lnTo>
                    <a:lnTo>
                      <a:pt x="691" y="56"/>
                    </a:lnTo>
                    <a:lnTo>
                      <a:pt x="672" y="46"/>
                    </a:lnTo>
                    <a:lnTo>
                      <a:pt x="651" y="36"/>
                    </a:lnTo>
                    <a:lnTo>
                      <a:pt x="629" y="27"/>
                    </a:lnTo>
                    <a:lnTo>
                      <a:pt x="606" y="21"/>
                    </a:lnTo>
                    <a:lnTo>
                      <a:pt x="585" y="13"/>
                    </a:lnTo>
                    <a:lnTo>
                      <a:pt x="562" y="9"/>
                    </a:lnTo>
                    <a:lnTo>
                      <a:pt x="539" y="4"/>
                    </a:lnTo>
                    <a:lnTo>
                      <a:pt x="516" y="2"/>
                    </a:lnTo>
                    <a:lnTo>
                      <a:pt x="491" y="0"/>
                    </a:lnTo>
                    <a:lnTo>
                      <a:pt x="468" y="0"/>
                    </a:lnTo>
                    <a:lnTo>
                      <a:pt x="443" y="0"/>
                    </a:lnTo>
                    <a:lnTo>
                      <a:pt x="420" y="2"/>
                    </a:lnTo>
                    <a:lnTo>
                      <a:pt x="397" y="4"/>
                    </a:lnTo>
                    <a:lnTo>
                      <a:pt x="374" y="9"/>
                    </a:lnTo>
                    <a:lnTo>
                      <a:pt x="351" y="13"/>
                    </a:lnTo>
                    <a:lnTo>
                      <a:pt x="328" y="21"/>
                    </a:lnTo>
                    <a:lnTo>
                      <a:pt x="307" y="27"/>
                    </a:lnTo>
                    <a:lnTo>
                      <a:pt x="286" y="36"/>
                    </a:lnTo>
                    <a:lnTo>
                      <a:pt x="265" y="46"/>
                    </a:lnTo>
                    <a:lnTo>
                      <a:pt x="244" y="56"/>
                    </a:lnTo>
                    <a:lnTo>
                      <a:pt x="224" y="67"/>
                    </a:lnTo>
                    <a:lnTo>
                      <a:pt x="205" y="79"/>
                    </a:lnTo>
                    <a:lnTo>
                      <a:pt x="188" y="92"/>
                    </a:lnTo>
                    <a:lnTo>
                      <a:pt x="171" y="105"/>
                    </a:lnTo>
                    <a:lnTo>
                      <a:pt x="153" y="121"/>
                    </a:lnTo>
                    <a:lnTo>
                      <a:pt x="136" y="136"/>
                    </a:lnTo>
                    <a:lnTo>
                      <a:pt x="121" y="153"/>
                    </a:lnTo>
                    <a:lnTo>
                      <a:pt x="107" y="171"/>
                    </a:lnTo>
                    <a:lnTo>
                      <a:pt x="92" y="188"/>
                    </a:lnTo>
                    <a:lnTo>
                      <a:pt x="78" y="205"/>
                    </a:lnTo>
                    <a:lnTo>
                      <a:pt x="67" y="224"/>
                    </a:lnTo>
                    <a:lnTo>
                      <a:pt x="55" y="244"/>
                    </a:lnTo>
                    <a:lnTo>
                      <a:pt x="46" y="265"/>
                    </a:lnTo>
                    <a:lnTo>
                      <a:pt x="36" y="286"/>
                    </a:lnTo>
                    <a:lnTo>
                      <a:pt x="29" y="307"/>
                    </a:lnTo>
                    <a:lnTo>
                      <a:pt x="21" y="328"/>
                    </a:lnTo>
                    <a:lnTo>
                      <a:pt x="13" y="351"/>
                    </a:lnTo>
                    <a:lnTo>
                      <a:pt x="9" y="374"/>
                    </a:lnTo>
                    <a:lnTo>
                      <a:pt x="6" y="397"/>
                    </a:lnTo>
                    <a:lnTo>
                      <a:pt x="2" y="420"/>
                    </a:lnTo>
                    <a:lnTo>
                      <a:pt x="0" y="443"/>
                    </a:lnTo>
                    <a:lnTo>
                      <a:pt x="0" y="468"/>
                    </a:lnTo>
                    <a:lnTo>
                      <a:pt x="0" y="491"/>
                    </a:lnTo>
                    <a:lnTo>
                      <a:pt x="2" y="516"/>
                    </a:lnTo>
                    <a:lnTo>
                      <a:pt x="6" y="539"/>
                    </a:lnTo>
                    <a:lnTo>
                      <a:pt x="9" y="562"/>
                    </a:lnTo>
                    <a:lnTo>
                      <a:pt x="13" y="585"/>
                    </a:lnTo>
                    <a:lnTo>
                      <a:pt x="21" y="606"/>
                    </a:lnTo>
                    <a:lnTo>
                      <a:pt x="29" y="629"/>
                    </a:lnTo>
                    <a:lnTo>
                      <a:pt x="36" y="650"/>
                    </a:lnTo>
                    <a:lnTo>
                      <a:pt x="46" y="671"/>
                    </a:lnTo>
                    <a:lnTo>
                      <a:pt x="55" y="691"/>
                    </a:lnTo>
                    <a:lnTo>
                      <a:pt x="67" y="710"/>
                    </a:lnTo>
                    <a:lnTo>
                      <a:pt x="78" y="729"/>
                    </a:lnTo>
                    <a:lnTo>
                      <a:pt x="92" y="748"/>
                    </a:lnTo>
                    <a:lnTo>
                      <a:pt x="107" y="765"/>
                    </a:lnTo>
                    <a:lnTo>
                      <a:pt x="121" y="783"/>
                    </a:lnTo>
                    <a:lnTo>
                      <a:pt x="136" y="798"/>
                    </a:lnTo>
                    <a:lnTo>
                      <a:pt x="153" y="815"/>
                    </a:lnTo>
                    <a:lnTo>
                      <a:pt x="171" y="829"/>
                    </a:lnTo>
                    <a:lnTo>
                      <a:pt x="188" y="842"/>
                    </a:lnTo>
                    <a:lnTo>
                      <a:pt x="205" y="856"/>
                    </a:lnTo>
                    <a:lnTo>
                      <a:pt x="224" y="869"/>
                    </a:lnTo>
                    <a:lnTo>
                      <a:pt x="244" y="881"/>
                    </a:lnTo>
                    <a:lnTo>
                      <a:pt x="265" y="890"/>
                    </a:lnTo>
                    <a:lnTo>
                      <a:pt x="286" y="900"/>
                    </a:lnTo>
                    <a:lnTo>
                      <a:pt x="307" y="907"/>
                    </a:lnTo>
                    <a:lnTo>
                      <a:pt x="328" y="915"/>
                    </a:lnTo>
                    <a:lnTo>
                      <a:pt x="351" y="921"/>
                    </a:lnTo>
                    <a:lnTo>
                      <a:pt x="374" y="927"/>
                    </a:lnTo>
                    <a:lnTo>
                      <a:pt x="397" y="930"/>
                    </a:lnTo>
                    <a:lnTo>
                      <a:pt x="420" y="934"/>
                    </a:lnTo>
                    <a:lnTo>
                      <a:pt x="443" y="936"/>
                    </a:lnTo>
                    <a:lnTo>
                      <a:pt x="468" y="936"/>
                    </a:lnTo>
                    <a:lnTo>
                      <a:pt x="491" y="936"/>
                    </a:lnTo>
                    <a:lnTo>
                      <a:pt x="516" y="934"/>
                    </a:lnTo>
                    <a:lnTo>
                      <a:pt x="539" y="930"/>
                    </a:lnTo>
                    <a:lnTo>
                      <a:pt x="562" y="927"/>
                    </a:lnTo>
                    <a:lnTo>
                      <a:pt x="585" y="921"/>
                    </a:lnTo>
                    <a:lnTo>
                      <a:pt x="606" y="915"/>
                    </a:lnTo>
                    <a:lnTo>
                      <a:pt x="629" y="907"/>
                    </a:lnTo>
                    <a:lnTo>
                      <a:pt x="651" y="900"/>
                    </a:lnTo>
                    <a:lnTo>
                      <a:pt x="672" y="890"/>
                    </a:lnTo>
                    <a:lnTo>
                      <a:pt x="691" y="881"/>
                    </a:lnTo>
                    <a:lnTo>
                      <a:pt x="710" y="869"/>
                    </a:lnTo>
                    <a:lnTo>
                      <a:pt x="729" y="856"/>
                    </a:lnTo>
                    <a:lnTo>
                      <a:pt x="748" y="842"/>
                    </a:lnTo>
                    <a:lnTo>
                      <a:pt x="766" y="829"/>
                    </a:lnTo>
                    <a:lnTo>
                      <a:pt x="783" y="815"/>
                    </a:lnTo>
                    <a:lnTo>
                      <a:pt x="798" y="798"/>
                    </a:lnTo>
                    <a:lnTo>
                      <a:pt x="814" y="783"/>
                    </a:lnTo>
                    <a:lnTo>
                      <a:pt x="829" y="765"/>
                    </a:lnTo>
                    <a:lnTo>
                      <a:pt x="843" y="748"/>
                    </a:lnTo>
                    <a:lnTo>
                      <a:pt x="856" y="729"/>
                    </a:lnTo>
                    <a:lnTo>
                      <a:pt x="867" y="710"/>
                    </a:lnTo>
                    <a:lnTo>
                      <a:pt x="879" y="691"/>
                    </a:lnTo>
                    <a:lnTo>
                      <a:pt x="891" y="671"/>
                    </a:lnTo>
                    <a:lnTo>
                      <a:pt x="900" y="650"/>
                    </a:lnTo>
                    <a:lnTo>
                      <a:pt x="908" y="629"/>
                    </a:lnTo>
                    <a:lnTo>
                      <a:pt x="915" y="606"/>
                    </a:lnTo>
                    <a:lnTo>
                      <a:pt x="921" y="585"/>
                    </a:lnTo>
                    <a:lnTo>
                      <a:pt x="927" y="562"/>
                    </a:lnTo>
                    <a:lnTo>
                      <a:pt x="931" y="539"/>
                    </a:lnTo>
                    <a:lnTo>
                      <a:pt x="935" y="516"/>
                    </a:lnTo>
                    <a:lnTo>
                      <a:pt x="935" y="491"/>
                    </a:lnTo>
                    <a:lnTo>
                      <a:pt x="937" y="468"/>
                    </a:lnTo>
                    <a:close/>
                    <a:moveTo>
                      <a:pt x="929" y="468"/>
                    </a:moveTo>
                    <a:lnTo>
                      <a:pt x="929" y="491"/>
                    </a:lnTo>
                    <a:lnTo>
                      <a:pt x="927" y="514"/>
                    </a:lnTo>
                    <a:lnTo>
                      <a:pt x="923" y="537"/>
                    </a:lnTo>
                    <a:lnTo>
                      <a:pt x="919" y="560"/>
                    </a:lnTo>
                    <a:lnTo>
                      <a:pt x="914" y="583"/>
                    </a:lnTo>
                    <a:lnTo>
                      <a:pt x="908" y="604"/>
                    </a:lnTo>
                    <a:lnTo>
                      <a:pt x="900" y="625"/>
                    </a:lnTo>
                    <a:lnTo>
                      <a:pt x="892" y="646"/>
                    </a:lnTo>
                    <a:lnTo>
                      <a:pt x="883" y="668"/>
                    </a:lnTo>
                    <a:lnTo>
                      <a:pt x="873" y="687"/>
                    </a:lnTo>
                    <a:lnTo>
                      <a:pt x="862" y="706"/>
                    </a:lnTo>
                    <a:lnTo>
                      <a:pt x="850" y="725"/>
                    </a:lnTo>
                    <a:lnTo>
                      <a:pt x="837" y="744"/>
                    </a:lnTo>
                    <a:lnTo>
                      <a:pt x="823" y="762"/>
                    </a:lnTo>
                    <a:lnTo>
                      <a:pt x="810" y="777"/>
                    </a:lnTo>
                    <a:lnTo>
                      <a:pt x="795" y="794"/>
                    </a:lnTo>
                    <a:lnTo>
                      <a:pt x="777" y="810"/>
                    </a:lnTo>
                    <a:lnTo>
                      <a:pt x="762" y="823"/>
                    </a:lnTo>
                    <a:lnTo>
                      <a:pt x="743" y="836"/>
                    </a:lnTo>
                    <a:lnTo>
                      <a:pt x="725" y="850"/>
                    </a:lnTo>
                    <a:lnTo>
                      <a:pt x="706" y="861"/>
                    </a:lnTo>
                    <a:lnTo>
                      <a:pt x="687" y="873"/>
                    </a:lnTo>
                    <a:lnTo>
                      <a:pt x="668" y="882"/>
                    </a:lnTo>
                    <a:lnTo>
                      <a:pt x="647" y="892"/>
                    </a:lnTo>
                    <a:lnTo>
                      <a:pt x="626" y="902"/>
                    </a:lnTo>
                    <a:lnTo>
                      <a:pt x="604" y="907"/>
                    </a:lnTo>
                    <a:lnTo>
                      <a:pt x="583" y="915"/>
                    </a:lnTo>
                    <a:lnTo>
                      <a:pt x="560" y="919"/>
                    </a:lnTo>
                    <a:lnTo>
                      <a:pt x="537" y="923"/>
                    </a:lnTo>
                    <a:lnTo>
                      <a:pt x="514" y="927"/>
                    </a:lnTo>
                    <a:lnTo>
                      <a:pt x="491" y="929"/>
                    </a:lnTo>
                    <a:lnTo>
                      <a:pt x="468" y="929"/>
                    </a:lnTo>
                    <a:lnTo>
                      <a:pt x="443" y="929"/>
                    </a:lnTo>
                    <a:lnTo>
                      <a:pt x="420" y="927"/>
                    </a:lnTo>
                    <a:lnTo>
                      <a:pt x="397" y="923"/>
                    </a:lnTo>
                    <a:lnTo>
                      <a:pt x="374" y="919"/>
                    </a:lnTo>
                    <a:lnTo>
                      <a:pt x="353" y="915"/>
                    </a:lnTo>
                    <a:lnTo>
                      <a:pt x="330" y="907"/>
                    </a:lnTo>
                    <a:lnTo>
                      <a:pt x="309" y="902"/>
                    </a:lnTo>
                    <a:lnTo>
                      <a:pt x="288" y="892"/>
                    </a:lnTo>
                    <a:lnTo>
                      <a:pt x="269" y="882"/>
                    </a:lnTo>
                    <a:lnTo>
                      <a:pt x="247" y="873"/>
                    </a:lnTo>
                    <a:lnTo>
                      <a:pt x="228" y="861"/>
                    </a:lnTo>
                    <a:lnTo>
                      <a:pt x="211" y="850"/>
                    </a:lnTo>
                    <a:lnTo>
                      <a:pt x="192" y="836"/>
                    </a:lnTo>
                    <a:lnTo>
                      <a:pt x="174" y="823"/>
                    </a:lnTo>
                    <a:lnTo>
                      <a:pt x="157" y="810"/>
                    </a:lnTo>
                    <a:lnTo>
                      <a:pt x="142" y="794"/>
                    </a:lnTo>
                    <a:lnTo>
                      <a:pt x="126" y="777"/>
                    </a:lnTo>
                    <a:lnTo>
                      <a:pt x="111" y="762"/>
                    </a:lnTo>
                    <a:lnTo>
                      <a:pt x="98" y="744"/>
                    </a:lnTo>
                    <a:lnTo>
                      <a:pt x="86" y="725"/>
                    </a:lnTo>
                    <a:lnTo>
                      <a:pt x="73" y="706"/>
                    </a:lnTo>
                    <a:lnTo>
                      <a:pt x="63" y="687"/>
                    </a:lnTo>
                    <a:lnTo>
                      <a:pt x="52" y="668"/>
                    </a:lnTo>
                    <a:lnTo>
                      <a:pt x="44" y="646"/>
                    </a:lnTo>
                    <a:lnTo>
                      <a:pt x="34" y="625"/>
                    </a:lnTo>
                    <a:lnTo>
                      <a:pt x="27" y="604"/>
                    </a:lnTo>
                    <a:lnTo>
                      <a:pt x="21" y="583"/>
                    </a:lnTo>
                    <a:lnTo>
                      <a:pt x="17" y="560"/>
                    </a:lnTo>
                    <a:lnTo>
                      <a:pt x="11" y="537"/>
                    </a:lnTo>
                    <a:lnTo>
                      <a:pt x="9" y="514"/>
                    </a:lnTo>
                    <a:lnTo>
                      <a:pt x="7" y="491"/>
                    </a:lnTo>
                    <a:lnTo>
                      <a:pt x="7" y="468"/>
                    </a:lnTo>
                    <a:lnTo>
                      <a:pt x="7" y="443"/>
                    </a:lnTo>
                    <a:lnTo>
                      <a:pt x="9" y="420"/>
                    </a:lnTo>
                    <a:lnTo>
                      <a:pt x="11" y="397"/>
                    </a:lnTo>
                    <a:lnTo>
                      <a:pt x="17" y="374"/>
                    </a:lnTo>
                    <a:lnTo>
                      <a:pt x="21" y="353"/>
                    </a:lnTo>
                    <a:lnTo>
                      <a:pt x="27" y="330"/>
                    </a:lnTo>
                    <a:lnTo>
                      <a:pt x="34" y="309"/>
                    </a:lnTo>
                    <a:lnTo>
                      <a:pt x="44" y="288"/>
                    </a:lnTo>
                    <a:lnTo>
                      <a:pt x="52" y="268"/>
                    </a:lnTo>
                    <a:lnTo>
                      <a:pt x="63" y="247"/>
                    </a:lnTo>
                    <a:lnTo>
                      <a:pt x="73" y="228"/>
                    </a:lnTo>
                    <a:lnTo>
                      <a:pt x="86" y="209"/>
                    </a:lnTo>
                    <a:lnTo>
                      <a:pt x="98" y="192"/>
                    </a:lnTo>
                    <a:lnTo>
                      <a:pt x="111" y="174"/>
                    </a:lnTo>
                    <a:lnTo>
                      <a:pt x="126" y="157"/>
                    </a:lnTo>
                    <a:lnTo>
                      <a:pt x="142" y="142"/>
                    </a:lnTo>
                    <a:lnTo>
                      <a:pt x="157" y="127"/>
                    </a:lnTo>
                    <a:lnTo>
                      <a:pt x="174" y="111"/>
                    </a:lnTo>
                    <a:lnTo>
                      <a:pt x="192" y="98"/>
                    </a:lnTo>
                    <a:lnTo>
                      <a:pt x="211" y="86"/>
                    </a:lnTo>
                    <a:lnTo>
                      <a:pt x="228" y="73"/>
                    </a:lnTo>
                    <a:lnTo>
                      <a:pt x="247" y="63"/>
                    </a:lnTo>
                    <a:lnTo>
                      <a:pt x="269" y="52"/>
                    </a:lnTo>
                    <a:lnTo>
                      <a:pt x="288" y="42"/>
                    </a:lnTo>
                    <a:lnTo>
                      <a:pt x="309" y="34"/>
                    </a:lnTo>
                    <a:lnTo>
                      <a:pt x="330" y="27"/>
                    </a:lnTo>
                    <a:lnTo>
                      <a:pt x="353" y="21"/>
                    </a:lnTo>
                    <a:lnTo>
                      <a:pt x="374" y="15"/>
                    </a:lnTo>
                    <a:lnTo>
                      <a:pt x="397" y="11"/>
                    </a:lnTo>
                    <a:lnTo>
                      <a:pt x="420" y="9"/>
                    </a:lnTo>
                    <a:lnTo>
                      <a:pt x="443" y="8"/>
                    </a:lnTo>
                    <a:lnTo>
                      <a:pt x="468" y="8"/>
                    </a:lnTo>
                    <a:lnTo>
                      <a:pt x="491" y="8"/>
                    </a:lnTo>
                    <a:lnTo>
                      <a:pt x="514" y="9"/>
                    </a:lnTo>
                    <a:lnTo>
                      <a:pt x="537" y="11"/>
                    </a:lnTo>
                    <a:lnTo>
                      <a:pt x="560" y="15"/>
                    </a:lnTo>
                    <a:lnTo>
                      <a:pt x="583" y="21"/>
                    </a:lnTo>
                    <a:lnTo>
                      <a:pt x="604" y="27"/>
                    </a:lnTo>
                    <a:lnTo>
                      <a:pt x="626" y="34"/>
                    </a:lnTo>
                    <a:lnTo>
                      <a:pt x="647" y="42"/>
                    </a:lnTo>
                    <a:lnTo>
                      <a:pt x="668" y="52"/>
                    </a:lnTo>
                    <a:lnTo>
                      <a:pt x="687" y="63"/>
                    </a:lnTo>
                    <a:lnTo>
                      <a:pt x="706" y="73"/>
                    </a:lnTo>
                    <a:lnTo>
                      <a:pt x="725" y="86"/>
                    </a:lnTo>
                    <a:lnTo>
                      <a:pt x="743" y="98"/>
                    </a:lnTo>
                    <a:lnTo>
                      <a:pt x="762" y="111"/>
                    </a:lnTo>
                    <a:lnTo>
                      <a:pt x="777" y="127"/>
                    </a:lnTo>
                    <a:lnTo>
                      <a:pt x="795" y="142"/>
                    </a:lnTo>
                    <a:lnTo>
                      <a:pt x="810" y="157"/>
                    </a:lnTo>
                    <a:lnTo>
                      <a:pt x="823" y="174"/>
                    </a:lnTo>
                    <a:lnTo>
                      <a:pt x="837" y="192"/>
                    </a:lnTo>
                    <a:lnTo>
                      <a:pt x="850" y="209"/>
                    </a:lnTo>
                    <a:lnTo>
                      <a:pt x="862" y="228"/>
                    </a:lnTo>
                    <a:lnTo>
                      <a:pt x="873" y="247"/>
                    </a:lnTo>
                    <a:lnTo>
                      <a:pt x="883" y="268"/>
                    </a:lnTo>
                    <a:lnTo>
                      <a:pt x="892" y="288"/>
                    </a:lnTo>
                    <a:lnTo>
                      <a:pt x="900" y="309"/>
                    </a:lnTo>
                    <a:lnTo>
                      <a:pt x="908" y="330"/>
                    </a:lnTo>
                    <a:lnTo>
                      <a:pt x="914" y="353"/>
                    </a:lnTo>
                    <a:lnTo>
                      <a:pt x="919" y="374"/>
                    </a:lnTo>
                    <a:lnTo>
                      <a:pt x="923" y="397"/>
                    </a:lnTo>
                    <a:lnTo>
                      <a:pt x="927" y="420"/>
                    </a:lnTo>
                    <a:lnTo>
                      <a:pt x="929" y="443"/>
                    </a:lnTo>
                    <a:lnTo>
                      <a:pt x="929" y="468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2" name="Freeform 1340">
                <a:extLst>
                  <a:ext uri="{FF2B5EF4-FFF2-40B4-BE49-F238E27FC236}">
                    <a16:creationId xmlns:a16="http://schemas.microsoft.com/office/drawing/2014/main" id="{748A8847-7F62-4918-A557-887F63839E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" y="1925"/>
                <a:ext cx="929" cy="928"/>
              </a:xfrm>
              <a:custGeom>
                <a:avLst/>
                <a:gdLst>
                  <a:gd name="T0" fmla="*/ 919 w 929"/>
                  <a:gd name="T1" fmla="*/ 370 h 928"/>
                  <a:gd name="T2" fmla="*/ 883 w 929"/>
                  <a:gd name="T3" fmla="*/ 263 h 928"/>
                  <a:gd name="T4" fmla="*/ 823 w 929"/>
                  <a:gd name="T5" fmla="*/ 169 h 928"/>
                  <a:gd name="T6" fmla="*/ 743 w 929"/>
                  <a:gd name="T7" fmla="*/ 92 h 928"/>
                  <a:gd name="T8" fmla="*/ 645 w 929"/>
                  <a:gd name="T9" fmla="*/ 36 h 928"/>
                  <a:gd name="T10" fmla="*/ 535 w 929"/>
                  <a:gd name="T11" fmla="*/ 4 h 928"/>
                  <a:gd name="T12" fmla="*/ 416 w 929"/>
                  <a:gd name="T13" fmla="*/ 2 h 928"/>
                  <a:gd name="T14" fmla="*/ 305 w 929"/>
                  <a:gd name="T15" fmla="*/ 27 h 928"/>
                  <a:gd name="T16" fmla="*/ 203 w 929"/>
                  <a:gd name="T17" fmla="*/ 78 h 928"/>
                  <a:gd name="T18" fmla="*/ 121 w 929"/>
                  <a:gd name="T19" fmla="*/ 151 h 928"/>
                  <a:gd name="T20" fmla="*/ 55 w 929"/>
                  <a:gd name="T21" fmla="*/ 241 h 928"/>
                  <a:gd name="T22" fmla="*/ 13 w 929"/>
                  <a:gd name="T23" fmla="*/ 347 h 928"/>
                  <a:gd name="T24" fmla="*/ 0 w 929"/>
                  <a:gd name="T25" fmla="*/ 464 h 928"/>
                  <a:gd name="T26" fmla="*/ 13 w 929"/>
                  <a:gd name="T27" fmla="*/ 579 h 928"/>
                  <a:gd name="T28" fmla="*/ 55 w 929"/>
                  <a:gd name="T29" fmla="*/ 685 h 928"/>
                  <a:gd name="T30" fmla="*/ 121 w 929"/>
                  <a:gd name="T31" fmla="*/ 777 h 928"/>
                  <a:gd name="T32" fmla="*/ 203 w 929"/>
                  <a:gd name="T33" fmla="*/ 850 h 928"/>
                  <a:gd name="T34" fmla="*/ 305 w 929"/>
                  <a:gd name="T35" fmla="*/ 900 h 928"/>
                  <a:gd name="T36" fmla="*/ 416 w 929"/>
                  <a:gd name="T37" fmla="*/ 926 h 928"/>
                  <a:gd name="T38" fmla="*/ 535 w 929"/>
                  <a:gd name="T39" fmla="*/ 923 h 928"/>
                  <a:gd name="T40" fmla="*/ 645 w 929"/>
                  <a:gd name="T41" fmla="*/ 892 h 928"/>
                  <a:gd name="T42" fmla="*/ 743 w 929"/>
                  <a:gd name="T43" fmla="*/ 836 h 928"/>
                  <a:gd name="T44" fmla="*/ 823 w 929"/>
                  <a:gd name="T45" fmla="*/ 760 h 928"/>
                  <a:gd name="T46" fmla="*/ 883 w 929"/>
                  <a:gd name="T47" fmla="*/ 666 h 928"/>
                  <a:gd name="T48" fmla="*/ 919 w 929"/>
                  <a:gd name="T49" fmla="*/ 558 h 928"/>
                  <a:gd name="T50" fmla="*/ 921 w 929"/>
                  <a:gd name="T51" fmla="*/ 464 h 928"/>
                  <a:gd name="T52" fmla="*/ 906 w 929"/>
                  <a:gd name="T53" fmla="*/ 577 h 928"/>
                  <a:gd name="T54" fmla="*/ 865 w 929"/>
                  <a:gd name="T55" fmla="*/ 681 h 928"/>
                  <a:gd name="T56" fmla="*/ 802 w 929"/>
                  <a:gd name="T57" fmla="*/ 771 h 928"/>
                  <a:gd name="T58" fmla="*/ 720 w 929"/>
                  <a:gd name="T59" fmla="*/ 842 h 928"/>
                  <a:gd name="T60" fmla="*/ 622 w 929"/>
                  <a:gd name="T61" fmla="*/ 894 h 928"/>
                  <a:gd name="T62" fmla="*/ 510 w 929"/>
                  <a:gd name="T63" fmla="*/ 919 h 928"/>
                  <a:gd name="T64" fmla="*/ 395 w 929"/>
                  <a:gd name="T65" fmla="*/ 915 h 928"/>
                  <a:gd name="T66" fmla="*/ 286 w 929"/>
                  <a:gd name="T67" fmla="*/ 884 h 928"/>
                  <a:gd name="T68" fmla="*/ 190 w 929"/>
                  <a:gd name="T69" fmla="*/ 831 h 928"/>
                  <a:gd name="T70" fmla="*/ 111 w 929"/>
                  <a:gd name="T71" fmla="*/ 754 h 928"/>
                  <a:gd name="T72" fmla="*/ 51 w 929"/>
                  <a:gd name="T73" fmla="*/ 662 h 928"/>
                  <a:gd name="T74" fmla="*/ 15 w 929"/>
                  <a:gd name="T75" fmla="*/ 556 h 928"/>
                  <a:gd name="T76" fmla="*/ 7 w 929"/>
                  <a:gd name="T77" fmla="*/ 441 h 928"/>
                  <a:gd name="T78" fmla="*/ 26 w 929"/>
                  <a:gd name="T79" fmla="*/ 328 h 928"/>
                  <a:gd name="T80" fmla="*/ 73 w 929"/>
                  <a:gd name="T81" fmla="*/ 226 h 928"/>
                  <a:gd name="T82" fmla="*/ 140 w 929"/>
                  <a:gd name="T83" fmla="*/ 140 h 928"/>
                  <a:gd name="T84" fmla="*/ 226 w 929"/>
                  <a:gd name="T85" fmla="*/ 73 h 928"/>
                  <a:gd name="T86" fmla="*/ 328 w 929"/>
                  <a:gd name="T87" fmla="*/ 27 h 928"/>
                  <a:gd name="T88" fmla="*/ 441 w 929"/>
                  <a:gd name="T89" fmla="*/ 7 h 928"/>
                  <a:gd name="T90" fmla="*/ 556 w 929"/>
                  <a:gd name="T91" fmla="*/ 15 h 928"/>
                  <a:gd name="T92" fmla="*/ 662 w 929"/>
                  <a:gd name="T93" fmla="*/ 52 h 928"/>
                  <a:gd name="T94" fmla="*/ 754 w 929"/>
                  <a:gd name="T95" fmla="*/ 111 h 928"/>
                  <a:gd name="T96" fmla="*/ 831 w 929"/>
                  <a:gd name="T97" fmla="*/ 190 h 928"/>
                  <a:gd name="T98" fmla="*/ 885 w 929"/>
                  <a:gd name="T99" fmla="*/ 286 h 928"/>
                  <a:gd name="T100" fmla="*/ 915 w 929"/>
                  <a:gd name="T101" fmla="*/ 395 h 9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29"/>
                  <a:gd name="T154" fmla="*/ 0 h 928"/>
                  <a:gd name="T155" fmla="*/ 929 w 929"/>
                  <a:gd name="T156" fmla="*/ 928 h 92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29" h="928">
                    <a:moveTo>
                      <a:pt x="929" y="464"/>
                    </a:moveTo>
                    <a:lnTo>
                      <a:pt x="929" y="439"/>
                    </a:lnTo>
                    <a:lnTo>
                      <a:pt x="927" y="416"/>
                    </a:lnTo>
                    <a:lnTo>
                      <a:pt x="923" y="393"/>
                    </a:lnTo>
                    <a:lnTo>
                      <a:pt x="919" y="370"/>
                    </a:lnTo>
                    <a:lnTo>
                      <a:pt x="913" y="347"/>
                    </a:lnTo>
                    <a:lnTo>
                      <a:pt x="908" y="326"/>
                    </a:lnTo>
                    <a:lnTo>
                      <a:pt x="900" y="305"/>
                    </a:lnTo>
                    <a:lnTo>
                      <a:pt x="892" y="284"/>
                    </a:lnTo>
                    <a:lnTo>
                      <a:pt x="883" y="263"/>
                    </a:lnTo>
                    <a:lnTo>
                      <a:pt x="873" y="241"/>
                    </a:lnTo>
                    <a:lnTo>
                      <a:pt x="862" y="222"/>
                    </a:lnTo>
                    <a:lnTo>
                      <a:pt x="850" y="203"/>
                    </a:lnTo>
                    <a:lnTo>
                      <a:pt x="837" y="186"/>
                    </a:lnTo>
                    <a:lnTo>
                      <a:pt x="823" y="169"/>
                    </a:lnTo>
                    <a:lnTo>
                      <a:pt x="808" y="151"/>
                    </a:lnTo>
                    <a:lnTo>
                      <a:pt x="792" y="136"/>
                    </a:lnTo>
                    <a:lnTo>
                      <a:pt x="777" y="121"/>
                    </a:lnTo>
                    <a:lnTo>
                      <a:pt x="760" y="105"/>
                    </a:lnTo>
                    <a:lnTo>
                      <a:pt x="743" y="92"/>
                    </a:lnTo>
                    <a:lnTo>
                      <a:pt x="723" y="78"/>
                    </a:lnTo>
                    <a:lnTo>
                      <a:pt x="704" y="67"/>
                    </a:lnTo>
                    <a:lnTo>
                      <a:pt x="685" y="55"/>
                    </a:lnTo>
                    <a:lnTo>
                      <a:pt x="666" y="46"/>
                    </a:lnTo>
                    <a:lnTo>
                      <a:pt x="645" y="36"/>
                    </a:lnTo>
                    <a:lnTo>
                      <a:pt x="624" y="27"/>
                    </a:lnTo>
                    <a:lnTo>
                      <a:pt x="602" y="21"/>
                    </a:lnTo>
                    <a:lnTo>
                      <a:pt x="579" y="13"/>
                    </a:lnTo>
                    <a:lnTo>
                      <a:pt x="558" y="9"/>
                    </a:lnTo>
                    <a:lnTo>
                      <a:pt x="535" y="4"/>
                    </a:lnTo>
                    <a:lnTo>
                      <a:pt x="512" y="2"/>
                    </a:lnTo>
                    <a:lnTo>
                      <a:pt x="487" y="0"/>
                    </a:lnTo>
                    <a:lnTo>
                      <a:pt x="464" y="0"/>
                    </a:lnTo>
                    <a:lnTo>
                      <a:pt x="439" y="0"/>
                    </a:lnTo>
                    <a:lnTo>
                      <a:pt x="416" y="2"/>
                    </a:lnTo>
                    <a:lnTo>
                      <a:pt x="393" y="4"/>
                    </a:lnTo>
                    <a:lnTo>
                      <a:pt x="370" y="9"/>
                    </a:lnTo>
                    <a:lnTo>
                      <a:pt x="347" y="13"/>
                    </a:lnTo>
                    <a:lnTo>
                      <a:pt x="326" y="21"/>
                    </a:lnTo>
                    <a:lnTo>
                      <a:pt x="305" y="27"/>
                    </a:lnTo>
                    <a:lnTo>
                      <a:pt x="284" y="36"/>
                    </a:lnTo>
                    <a:lnTo>
                      <a:pt x="263" y="46"/>
                    </a:lnTo>
                    <a:lnTo>
                      <a:pt x="241" y="55"/>
                    </a:lnTo>
                    <a:lnTo>
                      <a:pt x="222" y="67"/>
                    </a:lnTo>
                    <a:lnTo>
                      <a:pt x="203" y="78"/>
                    </a:lnTo>
                    <a:lnTo>
                      <a:pt x="186" y="92"/>
                    </a:lnTo>
                    <a:lnTo>
                      <a:pt x="169" y="105"/>
                    </a:lnTo>
                    <a:lnTo>
                      <a:pt x="151" y="121"/>
                    </a:lnTo>
                    <a:lnTo>
                      <a:pt x="136" y="136"/>
                    </a:lnTo>
                    <a:lnTo>
                      <a:pt x="121" y="151"/>
                    </a:lnTo>
                    <a:lnTo>
                      <a:pt x="105" y="169"/>
                    </a:lnTo>
                    <a:lnTo>
                      <a:pt x="92" y="186"/>
                    </a:lnTo>
                    <a:lnTo>
                      <a:pt x="78" y="203"/>
                    </a:lnTo>
                    <a:lnTo>
                      <a:pt x="67" y="222"/>
                    </a:lnTo>
                    <a:lnTo>
                      <a:pt x="55" y="241"/>
                    </a:lnTo>
                    <a:lnTo>
                      <a:pt x="46" y="263"/>
                    </a:lnTo>
                    <a:lnTo>
                      <a:pt x="36" y="284"/>
                    </a:lnTo>
                    <a:lnTo>
                      <a:pt x="26" y="305"/>
                    </a:lnTo>
                    <a:lnTo>
                      <a:pt x="21" y="326"/>
                    </a:lnTo>
                    <a:lnTo>
                      <a:pt x="13" y="347"/>
                    </a:lnTo>
                    <a:lnTo>
                      <a:pt x="9" y="370"/>
                    </a:lnTo>
                    <a:lnTo>
                      <a:pt x="5" y="393"/>
                    </a:lnTo>
                    <a:lnTo>
                      <a:pt x="2" y="416"/>
                    </a:lnTo>
                    <a:lnTo>
                      <a:pt x="0" y="439"/>
                    </a:lnTo>
                    <a:lnTo>
                      <a:pt x="0" y="464"/>
                    </a:lnTo>
                    <a:lnTo>
                      <a:pt x="0" y="487"/>
                    </a:lnTo>
                    <a:lnTo>
                      <a:pt x="2" y="512"/>
                    </a:lnTo>
                    <a:lnTo>
                      <a:pt x="5" y="535"/>
                    </a:lnTo>
                    <a:lnTo>
                      <a:pt x="9" y="558"/>
                    </a:lnTo>
                    <a:lnTo>
                      <a:pt x="13" y="579"/>
                    </a:lnTo>
                    <a:lnTo>
                      <a:pt x="21" y="602"/>
                    </a:lnTo>
                    <a:lnTo>
                      <a:pt x="26" y="623"/>
                    </a:lnTo>
                    <a:lnTo>
                      <a:pt x="36" y="644"/>
                    </a:lnTo>
                    <a:lnTo>
                      <a:pt x="46" y="666"/>
                    </a:lnTo>
                    <a:lnTo>
                      <a:pt x="55" y="685"/>
                    </a:lnTo>
                    <a:lnTo>
                      <a:pt x="67" y="704"/>
                    </a:lnTo>
                    <a:lnTo>
                      <a:pt x="78" y="723"/>
                    </a:lnTo>
                    <a:lnTo>
                      <a:pt x="92" y="742"/>
                    </a:lnTo>
                    <a:lnTo>
                      <a:pt x="105" y="760"/>
                    </a:lnTo>
                    <a:lnTo>
                      <a:pt x="121" y="777"/>
                    </a:lnTo>
                    <a:lnTo>
                      <a:pt x="136" y="792"/>
                    </a:lnTo>
                    <a:lnTo>
                      <a:pt x="151" y="807"/>
                    </a:lnTo>
                    <a:lnTo>
                      <a:pt x="169" y="823"/>
                    </a:lnTo>
                    <a:lnTo>
                      <a:pt x="186" y="836"/>
                    </a:lnTo>
                    <a:lnTo>
                      <a:pt x="203" y="850"/>
                    </a:lnTo>
                    <a:lnTo>
                      <a:pt x="222" y="861"/>
                    </a:lnTo>
                    <a:lnTo>
                      <a:pt x="241" y="873"/>
                    </a:lnTo>
                    <a:lnTo>
                      <a:pt x="263" y="882"/>
                    </a:lnTo>
                    <a:lnTo>
                      <a:pt x="284" y="892"/>
                    </a:lnTo>
                    <a:lnTo>
                      <a:pt x="305" y="900"/>
                    </a:lnTo>
                    <a:lnTo>
                      <a:pt x="326" y="907"/>
                    </a:lnTo>
                    <a:lnTo>
                      <a:pt x="347" y="913"/>
                    </a:lnTo>
                    <a:lnTo>
                      <a:pt x="370" y="919"/>
                    </a:lnTo>
                    <a:lnTo>
                      <a:pt x="393" y="923"/>
                    </a:lnTo>
                    <a:lnTo>
                      <a:pt x="416" y="926"/>
                    </a:lnTo>
                    <a:lnTo>
                      <a:pt x="439" y="928"/>
                    </a:lnTo>
                    <a:lnTo>
                      <a:pt x="464" y="928"/>
                    </a:lnTo>
                    <a:lnTo>
                      <a:pt x="487" y="928"/>
                    </a:lnTo>
                    <a:lnTo>
                      <a:pt x="512" y="926"/>
                    </a:lnTo>
                    <a:lnTo>
                      <a:pt x="535" y="923"/>
                    </a:lnTo>
                    <a:lnTo>
                      <a:pt x="558" y="919"/>
                    </a:lnTo>
                    <a:lnTo>
                      <a:pt x="579" y="913"/>
                    </a:lnTo>
                    <a:lnTo>
                      <a:pt x="602" y="907"/>
                    </a:lnTo>
                    <a:lnTo>
                      <a:pt x="624" y="900"/>
                    </a:lnTo>
                    <a:lnTo>
                      <a:pt x="645" y="892"/>
                    </a:lnTo>
                    <a:lnTo>
                      <a:pt x="666" y="882"/>
                    </a:lnTo>
                    <a:lnTo>
                      <a:pt x="685" y="873"/>
                    </a:lnTo>
                    <a:lnTo>
                      <a:pt x="704" y="861"/>
                    </a:lnTo>
                    <a:lnTo>
                      <a:pt x="723" y="850"/>
                    </a:lnTo>
                    <a:lnTo>
                      <a:pt x="743" y="836"/>
                    </a:lnTo>
                    <a:lnTo>
                      <a:pt x="760" y="823"/>
                    </a:lnTo>
                    <a:lnTo>
                      <a:pt x="777" y="807"/>
                    </a:lnTo>
                    <a:lnTo>
                      <a:pt x="792" y="792"/>
                    </a:lnTo>
                    <a:lnTo>
                      <a:pt x="808" y="777"/>
                    </a:lnTo>
                    <a:lnTo>
                      <a:pt x="823" y="760"/>
                    </a:lnTo>
                    <a:lnTo>
                      <a:pt x="837" y="742"/>
                    </a:lnTo>
                    <a:lnTo>
                      <a:pt x="850" y="723"/>
                    </a:lnTo>
                    <a:lnTo>
                      <a:pt x="862" y="704"/>
                    </a:lnTo>
                    <a:lnTo>
                      <a:pt x="873" y="685"/>
                    </a:lnTo>
                    <a:lnTo>
                      <a:pt x="883" y="666"/>
                    </a:lnTo>
                    <a:lnTo>
                      <a:pt x="892" y="644"/>
                    </a:lnTo>
                    <a:lnTo>
                      <a:pt x="900" y="623"/>
                    </a:lnTo>
                    <a:lnTo>
                      <a:pt x="908" y="602"/>
                    </a:lnTo>
                    <a:lnTo>
                      <a:pt x="913" y="579"/>
                    </a:lnTo>
                    <a:lnTo>
                      <a:pt x="919" y="558"/>
                    </a:lnTo>
                    <a:lnTo>
                      <a:pt x="923" y="535"/>
                    </a:lnTo>
                    <a:lnTo>
                      <a:pt x="927" y="512"/>
                    </a:lnTo>
                    <a:lnTo>
                      <a:pt x="929" y="487"/>
                    </a:lnTo>
                    <a:lnTo>
                      <a:pt x="929" y="464"/>
                    </a:lnTo>
                    <a:close/>
                    <a:moveTo>
                      <a:pt x="921" y="464"/>
                    </a:moveTo>
                    <a:lnTo>
                      <a:pt x="921" y="487"/>
                    </a:lnTo>
                    <a:lnTo>
                      <a:pt x="919" y="510"/>
                    </a:lnTo>
                    <a:lnTo>
                      <a:pt x="915" y="533"/>
                    </a:lnTo>
                    <a:lnTo>
                      <a:pt x="911" y="556"/>
                    </a:lnTo>
                    <a:lnTo>
                      <a:pt x="906" y="577"/>
                    </a:lnTo>
                    <a:lnTo>
                      <a:pt x="900" y="600"/>
                    </a:lnTo>
                    <a:lnTo>
                      <a:pt x="894" y="621"/>
                    </a:lnTo>
                    <a:lnTo>
                      <a:pt x="885" y="642"/>
                    </a:lnTo>
                    <a:lnTo>
                      <a:pt x="875" y="662"/>
                    </a:lnTo>
                    <a:lnTo>
                      <a:pt x="865" y="681"/>
                    </a:lnTo>
                    <a:lnTo>
                      <a:pt x="854" y="700"/>
                    </a:lnTo>
                    <a:lnTo>
                      <a:pt x="842" y="719"/>
                    </a:lnTo>
                    <a:lnTo>
                      <a:pt x="831" y="736"/>
                    </a:lnTo>
                    <a:lnTo>
                      <a:pt x="817" y="754"/>
                    </a:lnTo>
                    <a:lnTo>
                      <a:pt x="802" y="771"/>
                    </a:lnTo>
                    <a:lnTo>
                      <a:pt x="787" y="786"/>
                    </a:lnTo>
                    <a:lnTo>
                      <a:pt x="771" y="802"/>
                    </a:lnTo>
                    <a:lnTo>
                      <a:pt x="754" y="817"/>
                    </a:lnTo>
                    <a:lnTo>
                      <a:pt x="737" y="831"/>
                    </a:lnTo>
                    <a:lnTo>
                      <a:pt x="720" y="842"/>
                    </a:lnTo>
                    <a:lnTo>
                      <a:pt x="700" y="855"/>
                    </a:lnTo>
                    <a:lnTo>
                      <a:pt x="681" y="865"/>
                    </a:lnTo>
                    <a:lnTo>
                      <a:pt x="662" y="877"/>
                    </a:lnTo>
                    <a:lnTo>
                      <a:pt x="641" y="884"/>
                    </a:lnTo>
                    <a:lnTo>
                      <a:pt x="622" y="894"/>
                    </a:lnTo>
                    <a:lnTo>
                      <a:pt x="600" y="900"/>
                    </a:lnTo>
                    <a:lnTo>
                      <a:pt x="577" y="907"/>
                    </a:lnTo>
                    <a:lnTo>
                      <a:pt x="556" y="911"/>
                    </a:lnTo>
                    <a:lnTo>
                      <a:pt x="533" y="915"/>
                    </a:lnTo>
                    <a:lnTo>
                      <a:pt x="510" y="919"/>
                    </a:lnTo>
                    <a:lnTo>
                      <a:pt x="487" y="921"/>
                    </a:lnTo>
                    <a:lnTo>
                      <a:pt x="464" y="921"/>
                    </a:lnTo>
                    <a:lnTo>
                      <a:pt x="441" y="921"/>
                    </a:lnTo>
                    <a:lnTo>
                      <a:pt x="416" y="919"/>
                    </a:lnTo>
                    <a:lnTo>
                      <a:pt x="395" y="915"/>
                    </a:lnTo>
                    <a:lnTo>
                      <a:pt x="372" y="911"/>
                    </a:lnTo>
                    <a:lnTo>
                      <a:pt x="349" y="907"/>
                    </a:lnTo>
                    <a:lnTo>
                      <a:pt x="328" y="900"/>
                    </a:lnTo>
                    <a:lnTo>
                      <a:pt x="307" y="894"/>
                    </a:lnTo>
                    <a:lnTo>
                      <a:pt x="286" y="884"/>
                    </a:lnTo>
                    <a:lnTo>
                      <a:pt x="266" y="877"/>
                    </a:lnTo>
                    <a:lnTo>
                      <a:pt x="245" y="865"/>
                    </a:lnTo>
                    <a:lnTo>
                      <a:pt x="226" y="855"/>
                    </a:lnTo>
                    <a:lnTo>
                      <a:pt x="209" y="842"/>
                    </a:lnTo>
                    <a:lnTo>
                      <a:pt x="190" y="831"/>
                    </a:lnTo>
                    <a:lnTo>
                      <a:pt x="172" y="817"/>
                    </a:lnTo>
                    <a:lnTo>
                      <a:pt x="157" y="802"/>
                    </a:lnTo>
                    <a:lnTo>
                      <a:pt x="140" y="786"/>
                    </a:lnTo>
                    <a:lnTo>
                      <a:pt x="124" y="771"/>
                    </a:lnTo>
                    <a:lnTo>
                      <a:pt x="111" y="754"/>
                    </a:lnTo>
                    <a:lnTo>
                      <a:pt x="98" y="736"/>
                    </a:lnTo>
                    <a:lnTo>
                      <a:pt x="84" y="719"/>
                    </a:lnTo>
                    <a:lnTo>
                      <a:pt x="73" y="700"/>
                    </a:lnTo>
                    <a:lnTo>
                      <a:pt x="61" y="681"/>
                    </a:lnTo>
                    <a:lnTo>
                      <a:pt x="51" y="662"/>
                    </a:lnTo>
                    <a:lnTo>
                      <a:pt x="42" y="642"/>
                    </a:lnTo>
                    <a:lnTo>
                      <a:pt x="34" y="621"/>
                    </a:lnTo>
                    <a:lnTo>
                      <a:pt x="26" y="600"/>
                    </a:lnTo>
                    <a:lnTo>
                      <a:pt x="21" y="577"/>
                    </a:lnTo>
                    <a:lnTo>
                      <a:pt x="15" y="556"/>
                    </a:lnTo>
                    <a:lnTo>
                      <a:pt x="11" y="533"/>
                    </a:lnTo>
                    <a:lnTo>
                      <a:pt x="9" y="510"/>
                    </a:lnTo>
                    <a:lnTo>
                      <a:pt x="7" y="487"/>
                    </a:lnTo>
                    <a:lnTo>
                      <a:pt x="7" y="464"/>
                    </a:lnTo>
                    <a:lnTo>
                      <a:pt x="7" y="441"/>
                    </a:lnTo>
                    <a:lnTo>
                      <a:pt x="9" y="416"/>
                    </a:lnTo>
                    <a:lnTo>
                      <a:pt x="11" y="395"/>
                    </a:lnTo>
                    <a:lnTo>
                      <a:pt x="15" y="372"/>
                    </a:lnTo>
                    <a:lnTo>
                      <a:pt x="21" y="349"/>
                    </a:lnTo>
                    <a:lnTo>
                      <a:pt x="26" y="328"/>
                    </a:lnTo>
                    <a:lnTo>
                      <a:pt x="34" y="307"/>
                    </a:lnTo>
                    <a:lnTo>
                      <a:pt x="42" y="286"/>
                    </a:lnTo>
                    <a:lnTo>
                      <a:pt x="51" y="266"/>
                    </a:lnTo>
                    <a:lnTo>
                      <a:pt x="61" y="245"/>
                    </a:lnTo>
                    <a:lnTo>
                      <a:pt x="73" y="226"/>
                    </a:lnTo>
                    <a:lnTo>
                      <a:pt x="84" y="209"/>
                    </a:lnTo>
                    <a:lnTo>
                      <a:pt x="98" y="190"/>
                    </a:lnTo>
                    <a:lnTo>
                      <a:pt x="111" y="172"/>
                    </a:lnTo>
                    <a:lnTo>
                      <a:pt x="124" y="157"/>
                    </a:lnTo>
                    <a:lnTo>
                      <a:pt x="140" y="140"/>
                    </a:lnTo>
                    <a:lnTo>
                      <a:pt x="157" y="124"/>
                    </a:lnTo>
                    <a:lnTo>
                      <a:pt x="172" y="111"/>
                    </a:lnTo>
                    <a:lnTo>
                      <a:pt x="190" y="98"/>
                    </a:lnTo>
                    <a:lnTo>
                      <a:pt x="209" y="84"/>
                    </a:lnTo>
                    <a:lnTo>
                      <a:pt x="226" y="73"/>
                    </a:lnTo>
                    <a:lnTo>
                      <a:pt x="245" y="61"/>
                    </a:lnTo>
                    <a:lnTo>
                      <a:pt x="266" y="52"/>
                    </a:lnTo>
                    <a:lnTo>
                      <a:pt x="286" y="42"/>
                    </a:lnTo>
                    <a:lnTo>
                      <a:pt x="307" y="34"/>
                    </a:lnTo>
                    <a:lnTo>
                      <a:pt x="328" y="27"/>
                    </a:lnTo>
                    <a:lnTo>
                      <a:pt x="349" y="21"/>
                    </a:lnTo>
                    <a:lnTo>
                      <a:pt x="372" y="15"/>
                    </a:lnTo>
                    <a:lnTo>
                      <a:pt x="395" y="11"/>
                    </a:lnTo>
                    <a:lnTo>
                      <a:pt x="416" y="9"/>
                    </a:lnTo>
                    <a:lnTo>
                      <a:pt x="441" y="7"/>
                    </a:lnTo>
                    <a:lnTo>
                      <a:pt x="464" y="5"/>
                    </a:lnTo>
                    <a:lnTo>
                      <a:pt x="487" y="7"/>
                    </a:lnTo>
                    <a:lnTo>
                      <a:pt x="510" y="9"/>
                    </a:lnTo>
                    <a:lnTo>
                      <a:pt x="533" y="11"/>
                    </a:lnTo>
                    <a:lnTo>
                      <a:pt x="556" y="15"/>
                    </a:lnTo>
                    <a:lnTo>
                      <a:pt x="577" y="21"/>
                    </a:lnTo>
                    <a:lnTo>
                      <a:pt x="600" y="27"/>
                    </a:lnTo>
                    <a:lnTo>
                      <a:pt x="622" y="34"/>
                    </a:lnTo>
                    <a:lnTo>
                      <a:pt x="641" y="42"/>
                    </a:lnTo>
                    <a:lnTo>
                      <a:pt x="662" y="52"/>
                    </a:lnTo>
                    <a:lnTo>
                      <a:pt x="681" y="61"/>
                    </a:lnTo>
                    <a:lnTo>
                      <a:pt x="700" y="73"/>
                    </a:lnTo>
                    <a:lnTo>
                      <a:pt x="720" y="84"/>
                    </a:lnTo>
                    <a:lnTo>
                      <a:pt x="737" y="98"/>
                    </a:lnTo>
                    <a:lnTo>
                      <a:pt x="754" y="111"/>
                    </a:lnTo>
                    <a:lnTo>
                      <a:pt x="771" y="124"/>
                    </a:lnTo>
                    <a:lnTo>
                      <a:pt x="787" y="140"/>
                    </a:lnTo>
                    <a:lnTo>
                      <a:pt x="802" y="157"/>
                    </a:lnTo>
                    <a:lnTo>
                      <a:pt x="817" y="172"/>
                    </a:lnTo>
                    <a:lnTo>
                      <a:pt x="831" y="190"/>
                    </a:lnTo>
                    <a:lnTo>
                      <a:pt x="842" y="209"/>
                    </a:lnTo>
                    <a:lnTo>
                      <a:pt x="854" y="226"/>
                    </a:lnTo>
                    <a:lnTo>
                      <a:pt x="865" y="245"/>
                    </a:lnTo>
                    <a:lnTo>
                      <a:pt x="875" y="266"/>
                    </a:lnTo>
                    <a:lnTo>
                      <a:pt x="885" y="286"/>
                    </a:lnTo>
                    <a:lnTo>
                      <a:pt x="894" y="307"/>
                    </a:lnTo>
                    <a:lnTo>
                      <a:pt x="900" y="328"/>
                    </a:lnTo>
                    <a:lnTo>
                      <a:pt x="906" y="349"/>
                    </a:lnTo>
                    <a:lnTo>
                      <a:pt x="911" y="372"/>
                    </a:lnTo>
                    <a:lnTo>
                      <a:pt x="915" y="395"/>
                    </a:lnTo>
                    <a:lnTo>
                      <a:pt x="919" y="416"/>
                    </a:lnTo>
                    <a:lnTo>
                      <a:pt x="921" y="441"/>
                    </a:lnTo>
                    <a:lnTo>
                      <a:pt x="921" y="464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3" name="Freeform 1341">
                <a:extLst>
                  <a:ext uri="{FF2B5EF4-FFF2-40B4-BE49-F238E27FC236}">
                    <a16:creationId xmlns:a16="http://schemas.microsoft.com/office/drawing/2014/main" id="{028CDFF5-E769-425F-A5F5-5176C54B50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" y="1929"/>
                <a:ext cx="922" cy="921"/>
              </a:xfrm>
              <a:custGeom>
                <a:avLst/>
                <a:gdLst>
                  <a:gd name="T0" fmla="*/ 912 w 922"/>
                  <a:gd name="T1" fmla="*/ 366 h 921"/>
                  <a:gd name="T2" fmla="*/ 876 w 922"/>
                  <a:gd name="T3" fmla="*/ 260 h 921"/>
                  <a:gd name="T4" fmla="*/ 816 w 922"/>
                  <a:gd name="T5" fmla="*/ 166 h 921"/>
                  <a:gd name="T6" fmla="*/ 736 w 922"/>
                  <a:gd name="T7" fmla="*/ 90 h 921"/>
                  <a:gd name="T8" fmla="*/ 640 w 922"/>
                  <a:gd name="T9" fmla="*/ 34 h 921"/>
                  <a:gd name="T10" fmla="*/ 530 w 922"/>
                  <a:gd name="T11" fmla="*/ 3 h 921"/>
                  <a:gd name="T12" fmla="*/ 413 w 922"/>
                  <a:gd name="T13" fmla="*/ 1 h 921"/>
                  <a:gd name="T14" fmla="*/ 302 w 922"/>
                  <a:gd name="T15" fmla="*/ 26 h 921"/>
                  <a:gd name="T16" fmla="*/ 204 w 922"/>
                  <a:gd name="T17" fmla="*/ 78 h 921"/>
                  <a:gd name="T18" fmla="*/ 119 w 922"/>
                  <a:gd name="T19" fmla="*/ 149 h 921"/>
                  <a:gd name="T20" fmla="*/ 56 w 922"/>
                  <a:gd name="T21" fmla="*/ 239 h 921"/>
                  <a:gd name="T22" fmla="*/ 14 w 922"/>
                  <a:gd name="T23" fmla="*/ 345 h 921"/>
                  <a:gd name="T24" fmla="*/ 0 w 922"/>
                  <a:gd name="T25" fmla="*/ 460 h 921"/>
                  <a:gd name="T26" fmla="*/ 14 w 922"/>
                  <a:gd name="T27" fmla="*/ 575 h 921"/>
                  <a:gd name="T28" fmla="*/ 56 w 922"/>
                  <a:gd name="T29" fmla="*/ 679 h 921"/>
                  <a:gd name="T30" fmla="*/ 119 w 922"/>
                  <a:gd name="T31" fmla="*/ 769 h 921"/>
                  <a:gd name="T32" fmla="*/ 204 w 922"/>
                  <a:gd name="T33" fmla="*/ 842 h 921"/>
                  <a:gd name="T34" fmla="*/ 302 w 922"/>
                  <a:gd name="T35" fmla="*/ 894 h 921"/>
                  <a:gd name="T36" fmla="*/ 413 w 922"/>
                  <a:gd name="T37" fmla="*/ 919 h 921"/>
                  <a:gd name="T38" fmla="*/ 530 w 922"/>
                  <a:gd name="T39" fmla="*/ 915 h 921"/>
                  <a:gd name="T40" fmla="*/ 640 w 922"/>
                  <a:gd name="T41" fmla="*/ 884 h 921"/>
                  <a:gd name="T42" fmla="*/ 736 w 922"/>
                  <a:gd name="T43" fmla="*/ 828 h 921"/>
                  <a:gd name="T44" fmla="*/ 816 w 922"/>
                  <a:gd name="T45" fmla="*/ 754 h 921"/>
                  <a:gd name="T46" fmla="*/ 876 w 922"/>
                  <a:gd name="T47" fmla="*/ 660 h 921"/>
                  <a:gd name="T48" fmla="*/ 912 w 922"/>
                  <a:gd name="T49" fmla="*/ 552 h 921"/>
                  <a:gd name="T50" fmla="*/ 914 w 922"/>
                  <a:gd name="T51" fmla="*/ 460 h 921"/>
                  <a:gd name="T52" fmla="*/ 901 w 922"/>
                  <a:gd name="T53" fmla="*/ 573 h 921"/>
                  <a:gd name="T54" fmla="*/ 860 w 922"/>
                  <a:gd name="T55" fmla="*/ 677 h 921"/>
                  <a:gd name="T56" fmla="*/ 797 w 922"/>
                  <a:gd name="T57" fmla="*/ 765 h 921"/>
                  <a:gd name="T58" fmla="*/ 715 w 922"/>
                  <a:gd name="T59" fmla="*/ 836 h 921"/>
                  <a:gd name="T60" fmla="*/ 617 w 922"/>
                  <a:gd name="T61" fmla="*/ 886 h 921"/>
                  <a:gd name="T62" fmla="*/ 507 w 922"/>
                  <a:gd name="T63" fmla="*/ 911 h 921"/>
                  <a:gd name="T64" fmla="*/ 392 w 922"/>
                  <a:gd name="T65" fmla="*/ 909 h 921"/>
                  <a:gd name="T66" fmla="*/ 285 w 922"/>
                  <a:gd name="T67" fmla="*/ 878 h 921"/>
                  <a:gd name="T68" fmla="*/ 189 w 922"/>
                  <a:gd name="T69" fmla="*/ 823 h 921"/>
                  <a:gd name="T70" fmla="*/ 110 w 922"/>
                  <a:gd name="T71" fmla="*/ 748 h 921"/>
                  <a:gd name="T72" fmla="*/ 52 w 922"/>
                  <a:gd name="T73" fmla="*/ 656 h 921"/>
                  <a:gd name="T74" fmla="*/ 16 w 922"/>
                  <a:gd name="T75" fmla="*/ 550 h 921"/>
                  <a:gd name="T76" fmla="*/ 8 w 922"/>
                  <a:gd name="T77" fmla="*/ 437 h 921"/>
                  <a:gd name="T78" fmla="*/ 27 w 922"/>
                  <a:gd name="T79" fmla="*/ 326 h 921"/>
                  <a:gd name="T80" fmla="*/ 73 w 922"/>
                  <a:gd name="T81" fmla="*/ 224 h 921"/>
                  <a:gd name="T82" fmla="*/ 141 w 922"/>
                  <a:gd name="T83" fmla="*/ 140 h 921"/>
                  <a:gd name="T84" fmla="*/ 225 w 922"/>
                  <a:gd name="T85" fmla="*/ 72 h 921"/>
                  <a:gd name="T86" fmla="*/ 327 w 922"/>
                  <a:gd name="T87" fmla="*/ 26 h 921"/>
                  <a:gd name="T88" fmla="*/ 438 w 922"/>
                  <a:gd name="T89" fmla="*/ 7 h 921"/>
                  <a:gd name="T90" fmla="*/ 551 w 922"/>
                  <a:gd name="T91" fmla="*/ 15 h 921"/>
                  <a:gd name="T92" fmla="*/ 657 w 922"/>
                  <a:gd name="T93" fmla="*/ 51 h 921"/>
                  <a:gd name="T94" fmla="*/ 749 w 922"/>
                  <a:gd name="T95" fmla="*/ 109 h 921"/>
                  <a:gd name="T96" fmla="*/ 824 w 922"/>
                  <a:gd name="T97" fmla="*/ 188 h 921"/>
                  <a:gd name="T98" fmla="*/ 878 w 922"/>
                  <a:gd name="T99" fmla="*/ 284 h 921"/>
                  <a:gd name="T100" fmla="*/ 908 w 922"/>
                  <a:gd name="T101" fmla="*/ 391 h 9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22"/>
                  <a:gd name="T154" fmla="*/ 0 h 921"/>
                  <a:gd name="T155" fmla="*/ 922 w 922"/>
                  <a:gd name="T156" fmla="*/ 921 h 9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22" h="921">
                    <a:moveTo>
                      <a:pt x="922" y="460"/>
                    </a:moveTo>
                    <a:lnTo>
                      <a:pt x="922" y="435"/>
                    </a:lnTo>
                    <a:lnTo>
                      <a:pt x="920" y="412"/>
                    </a:lnTo>
                    <a:lnTo>
                      <a:pt x="916" y="389"/>
                    </a:lnTo>
                    <a:lnTo>
                      <a:pt x="912" y="366"/>
                    </a:lnTo>
                    <a:lnTo>
                      <a:pt x="907" y="345"/>
                    </a:lnTo>
                    <a:lnTo>
                      <a:pt x="901" y="322"/>
                    </a:lnTo>
                    <a:lnTo>
                      <a:pt x="893" y="301"/>
                    </a:lnTo>
                    <a:lnTo>
                      <a:pt x="885" y="280"/>
                    </a:lnTo>
                    <a:lnTo>
                      <a:pt x="876" y="260"/>
                    </a:lnTo>
                    <a:lnTo>
                      <a:pt x="866" y="239"/>
                    </a:lnTo>
                    <a:lnTo>
                      <a:pt x="855" y="220"/>
                    </a:lnTo>
                    <a:lnTo>
                      <a:pt x="843" y="201"/>
                    </a:lnTo>
                    <a:lnTo>
                      <a:pt x="830" y="184"/>
                    </a:lnTo>
                    <a:lnTo>
                      <a:pt x="816" y="166"/>
                    </a:lnTo>
                    <a:lnTo>
                      <a:pt x="803" y="149"/>
                    </a:lnTo>
                    <a:lnTo>
                      <a:pt x="788" y="134"/>
                    </a:lnTo>
                    <a:lnTo>
                      <a:pt x="770" y="119"/>
                    </a:lnTo>
                    <a:lnTo>
                      <a:pt x="755" y="103"/>
                    </a:lnTo>
                    <a:lnTo>
                      <a:pt x="736" y="90"/>
                    </a:lnTo>
                    <a:lnTo>
                      <a:pt x="718" y="78"/>
                    </a:lnTo>
                    <a:lnTo>
                      <a:pt x="699" y="65"/>
                    </a:lnTo>
                    <a:lnTo>
                      <a:pt x="680" y="55"/>
                    </a:lnTo>
                    <a:lnTo>
                      <a:pt x="661" y="44"/>
                    </a:lnTo>
                    <a:lnTo>
                      <a:pt x="640" y="34"/>
                    </a:lnTo>
                    <a:lnTo>
                      <a:pt x="619" y="26"/>
                    </a:lnTo>
                    <a:lnTo>
                      <a:pt x="597" y="19"/>
                    </a:lnTo>
                    <a:lnTo>
                      <a:pt x="576" y="13"/>
                    </a:lnTo>
                    <a:lnTo>
                      <a:pt x="553" y="7"/>
                    </a:lnTo>
                    <a:lnTo>
                      <a:pt x="530" y="3"/>
                    </a:lnTo>
                    <a:lnTo>
                      <a:pt x="507" y="1"/>
                    </a:lnTo>
                    <a:lnTo>
                      <a:pt x="484" y="0"/>
                    </a:lnTo>
                    <a:lnTo>
                      <a:pt x="461" y="0"/>
                    </a:lnTo>
                    <a:lnTo>
                      <a:pt x="436" y="0"/>
                    </a:lnTo>
                    <a:lnTo>
                      <a:pt x="413" y="1"/>
                    </a:lnTo>
                    <a:lnTo>
                      <a:pt x="390" y="3"/>
                    </a:lnTo>
                    <a:lnTo>
                      <a:pt x="367" y="7"/>
                    </a:lnTo>
                    <a:lnTo>
                      <a:pt x="346" y="13"/>
                    </a:lnTo>
                    <a:lnTo>
                      <a:pt x="323" y="19"/>
                    </a:lnTo>
                    <a:lnTo>
                      <a:pt x="302" y="26"/>
                    </a:lnTo>
                    <a:lnTo>
                      <a:pt x="281" y="34"/>
                    </a:lnTo>
                    <a:lnTo>
                      <a:pt x="262" y="44"/>
                    </a:lnTo>
                    <a:lnTo>
                      <a:pt x="240" y="55"/>
                    </a:lnTo>
                    <a:lnTo>
                      <a:pt x="221" y="65"/>
                    </a:lnTo>
                    <a:lnTo>
                      <a:pt x="204" y="78"/>
                    </a:lnTo>
                    <a:lnTo>
                      <a:pt x="185" y="90"/>
                    </a:lnTo>
                    <a:lnTo>
                      <a:pt x="167" y="103"/>
                    </a:lnTo>
                    <a:lnTo>
                      <a:pt x="150" y="119"/>
                    </a:lnTo>
                    <a:lnTo>
                      <a:pt x="135" y="134"/>
                    </a:lnTo>
                    <a:lnTo>
                      <a:pt x="119" y="149"/>
                    </a:lnTo>
                    <a:lnTo>
                      <a:pt x="104" y="166"/>
                    </a:lnTo>
                    <a:lnTo>
                      <a:pt x="91" y="184"/>
                    </a:lnTo>
                    <a:lnTo>
                      <a:pt x="79" y="201"/>
                    </a:lnTo>
                    <a:lnTo>
                      <a:pt x="66" y="220"/>
                    </a:lnTo>
                    <a:lnTo>
                      <a:pt x="56" y="239"/>
                    </a:lnTo>
                    <a:lnTo>
                      <a:pt x="45" y="260"/>
                    </a:lnTo>
                    <a:lnTo>
                      <a:pt x="37" y="280"/>
                    </a:lnTo>
                    <a:lnTo>
                      <a:pt x="27" y="301"/>
                    </a:lnTo>
                    <a:lnTo>
                      <a:pt x="20" y="322"/>
                    </a:lnTo>
                    <a:lnTo>
                      <a:pt x="14" y="345"/>
                    </a:lnTo>
                    <a:lnTo>
                      <a:pt x="10" y="366"/>
                    </a:lnTo>
                    <a:lnTo>
                      <a:pt x="4" y="389"/>
                    </a:lnTo>
                    <a:lnTo>
                      <a:pt x="2" y="412"/>
                    </a:lnTo>
                    <a:lnTo>
                      <a:pt x="0" y="435"/>
                    </a:lnTo>
                    <a:lnTo>
                      <a:pt x="0" y="460"/>
                    </a:lnTo>
                    <a:lnTo>
                      <a:pt x="0" y="483"/>
                    </a:lnTo>
                    <a:lnTo>
                      <a:pt x="2" y="506"/>
                    </a:lnTo>
                    <a:lnTo>
                      <a:pt x="4" y="529"/>
                    </a:lnTo>
                    <a:lnTo>
                      <a:pt x="10" y="552"/>
                    </a:lnTo>
                    <a:lnTo>
                      <a:pt x="14" y="575"/>
                    </a:lnTo>
                    <a:lnTo>
                      <a:pt x="20" y="596"/>
                    </a:lnTo>
                    <a:lnTo>
                      <a:pt x="27" y="617"/>
                    </a:lnTo>
                    <a:lnTo>
                      <a:pt x="37" y="638"/>
                    </a:lnTo>
                    <a:lnTo>
                      <a:pt x="45" y="660"/>
                    </a:lnTo>
                    <a:lnTo>
                      <a:pt x="56" y="679"/>
                    </a:lnTo>
                    <a:lnTo>
                      <a:pt x="66" y="698"/>
                    </a:lnTo>
                    <a:lnTo>
                      <a:pt x="79" y="717"/>
                    </a:lnTo>
                    <a:lnTo>
                      <a:pt x="91" y="736"/>
                    </a:lnTo>
                    <a:lnTo>
                      <a:pt x="104" y="754"/>
                    </a:lnTo>
                    <a:lnTo>
                      <a:pt x="119" y="769"/>
                    </a:lnTo>
                    <a:lnTo>
                      <a:pt x="135" y="786"/>
                    </a:lnTo>
                    <a:lnTo>
                      <a:pt x="150" y="802"/>
                    </a:lnTo>
                    <a:lnTo>
                      <a:pt x="167" y="815"/>
                    </a:lnTo>
                    <a:lnTo>
                      <a:pt x="185" y="828"/>
                    </a:lnTo>
                    <a:lnTo>
                      <a:pt x="204" y="842"/>
                    </a:lnTo>
                    <a:lnTo>
                      <a:pt x="221" y="853"/>
                    </a:lnTo>
                    <a:lnTo>
                      <a:pt x="240" y="865"/>
                    </a:lnTo>
                    <a:lnTo>
                      <a:pt x="262" y="874"/>
                    </a:lnTo>
                    <a:lnTo>
                      <a:pt x="281" y="884"/>
                    </a:lnTo>
                    <a:lnTo>
                      <a:pt x="302" y="894"/>
                    </a:lnTo>
                    <a:lnTo>
                      <a:pt x="323" y="899"/>
                    </a:lnTo>
                    <a:lnTo>
                      <a:pt x="346" y="907"/>
                    </a:lnTo>
                    <a:lnTo>
                      <a:pt x="367" y="911"/>
                    </a:lnTo>
                    <a:lnTo>
                      <a:pt x="390" y="915"/>
                    </a:lnTo>
                    <a:lnTo>
                      <a:pt x="413" y="919"/>
                    </a:lnTo>
                    <a:lnTo>
                      <a:pt x="436" y="921"/>
                    </a:lnTo>
                    <a:lnTo>
                      <a:pt x="461" y="921"/>
                    </a:lnTo>
                    <a:lnTo>
                      <a:pt x="484" y="921"/>
                    </a:lnTo>
                    <a:lnTo>
                      <a:pt x="507" y="919"/>
                    </a:lnTo>
                    <a:lnTo>
                      <a:pt x="530" y="915"/>
                    </a:lnTo>
                    <a:lnTo>
                      <a:pt x="553" y="911"/>
                    </a:lnTo>
                    <a:lnTo>
                      <a:pt x="576" y="907"/>
                    </a:lnTo>
                    <a:lnTo>
                      <a:pt x="597" y="899"/>
                    </a:lnTo>
                    <a:lnTo>
                      <a:pt x="619" y="894"/>
                    </a:lnTo>
                    <a:lnTo>
                      <a:pt x="640" y="884"/>
                    </a:lnTo>
                    <a:lnTo>
                      <a:pt x="661" y="874"/>
                    </a:lnTo>
                    <a:lnTo>
                      <a:pt x="680" y="865"/>
                    </a:lnTo>
                    <a:lnTo>
                      <a:pt x="699" y="853"/>
                    </a:lnTo>
                    <a:lnTo>
                      <a:pt x="718" y="842"/>
                    </a:lnTo>
                    <a:lnTo>
                      <a:pt x="736" y="828"/>
                    </a:lnTo>
                    <a:lnTo>
                      <a:pt x="755" y="815"/>
                    </a:lnTo>
                    <a:lnTo>
                      <a:pt x="770" y="802"/>
                    </a:lnTo>
                    <a:lnTo>
                      <a:pt x="788" y="786"/>
                    </a:lnTo>
                    <a:lnTo>
                      <a:pt x="803" y="769"/>
                    </a:lnTo>
                    <a:lnTo>
                      <a:pt x="816" y="754"/>
                    </a:lnTo>
                    <a:lnTo>
                      <a:pt x="830" y="736"/>
                    </a:lnTo>
                    <a:lnTo>
                      <a:pt x="843" y="717"/>
                    </a:lnTo>
                    <a:lnTo>
                      <a:pt x="855" y="698"/>
                    </a:lnTo>
                    <a:lnTo>
                      <a:pt x="866" y="679"/>
                    </a:lnTo>
                    <a:lnTo>
                      <a:pt x="876" y="660"/>
                    </a:lnTo>
                    <a:lnTo>
                      <a:pt x="885" y="638"/>
                    </a:lnTo>
                    <a:lnTo>
                      <a:pt x="893" y="617"/>
                    </a:lnTo>
                    <a:lnTo>
                      <a:pt x="901" y="596"/>
                    </a:lnTo>
                    <a:lnTo>
                      <a:pt x="907" y="575"/>
                    </a:lnTo>
                    <a:lnTo>
                      <a:pt x="912" y="552"/>
                    </a:lnTo>
                    <a:lnTo>
                      <a:pt x="916" y="529"/>
                    </a:lnTo>
                    <a:lnTo>
                      <a:pt x="920" y="506"/>
                    </a:lnTo>
                    <a:lnTo>
                      <a:pt x="922" y="483"/>
                    </a:lnTo>
                    <a:lnTo>
                      <a:pt x="922" y="460"/>
                    </a:lnTo>
                    <a:close/>
                    <a:moveTo>
                      <a:pt x="914" y="460"/>
                    </a:moveTo>
                    <a:lnTo>
                      <a:pt x="914" y="483"/>
                    </a:lnTo>
                    <a:lnTo>
                      <a:pt x="912" y="506"/>
                    </a:lnTo>
                    <a:lnTo>
                      <a:pt x="908" y="529"/>
                    </a:lnTo>
                    <a:lnTo>
                      <a:pt x="905" y="550"/>
                    </a:lnTo>
                    <a:lnTo>
                      <a:pt x="901" y="573"/>
                    </a:lnTo>
                    <a:lnTo>
                      <a:pt x="893" y="594"/>
                    </a:lnTo>
                    <a:lnTo>
                      <a:pt x="887" y="615"/>
                    </a:lnTo>
                    <a:lnTo>
                      <a:pt x="878" y="637"/>
                    </a:lnTo>
                    <a:lnTo>
                      <a:pt x="870" y="656"/>
                    </a:lnTo>
                    <a:lnTo>
                      <a:pt x="860" y="677"/>
                    </a:lnTo>
                    <a:lnTo>
                      <a:pt x="849" y="694"/>
                    </a:lnTo>
                    <a:lnTo>
                      <a:pt x="837" y="713"/>
                    </a:lnTo>
                    <a:lnTo>
                      <a:pt x="824" y="731"/>
                    </a:lnTo>
                    <a:lnTo>
                      <a:pt x="811" y="748"/>
                    </a:lnTo>
                    <a:lnTo>
                      <a:pt x="797" y="765"/>
                    </a:lnTo>
                    <a:lnTo>
                      <a:pt x="782" y="780"/>
                    </a:lnTo>
                    <a:lnTo>
                      <a:pt x="766" y="796"/>
                    </a:lnTo>
                    <a:lnTo>
                      <a:pt x="749" y="809"/>
                    </a:lnTo>
                    <a:lnTo>
                      <a:pt x="732" y="823"/>
                    </a:lnTo>
                    <a:lnTo>
                      <a:pt x="715" y="836"/>
                    </a:lnTo>
                    <a:lnTo>
                      <a:pt x="695" y="848"/>
                    </a:lnTo>
                    <a:lnTo>
                      <a:pt x="676" y="859"/>
                    </a:lnTo>
                    <a:lnTo>
                      <a:pt x="657" y="869"/>
                    </a:lnTo>
                    <a:lnTo>
                      <a:pt x="638" y="878"/>
                    </a:lnTo>
                    <a:lnTo>
                      <a:pt x="617" y="886"/>
                    </a:lnTo>
                    <a:lnTo>
                      <a:pt x="596" y="894"/>
                    </a:lnTo>
                    <a:lnTo>
                      <a:pt x="574" y="899"/>
                    </a:lnTo>
                    <a:lnTo>
                      <a:pt x="551" y="903"/>
                    </a:lnTo>
                    <a:lnTo>
                      <a:pt x="530" y="909"/>
                    </a:lnTo>
                    <a:lnTo>
                      <a:pt x="507" y="911"/>
                    </a:lnTo>
                    <a:lnTo>
                      <a:pt x="484" y="913"/>
                    </a:lnTo>
                    <a:lnTo>
                      <a:pt x="461" y="913"/>
                    </a:lnTo>
                    <a:lnTo>
                      <a:pt x="438" y="913"/>
                    </a:lnTo>
                    <a:lnTo>
                      <a:pt x="415" y="911"/>
                    </a:lnTo>
                    <a:lnTo>
                      <a:pt x="392" y="909"/>
                    </a:lnTo>
                    <a:lnTo>
                      <a:pt x="369" y="903"/>
                    </a:lnTo>
                    <a:lnTo>
                      <a:pt x="348" y="899"/>
                    </a:lnTo>
                    <a:lnTo>
                      <a:pt x="327" y="894"/>
                    </a:lnTo>
                    <a:lnTo>
                      <a:pt x="306" y="886"/>
                    </a:lnTo>
                    <a:lnTo>
                      <a:pt x="285" y="878"/>
                    </a:lnTo>
                    <a:lnTo>
                      <a:pt x="263" y="869"/>
                    </a:lnTo>
                    <a:lnTo>
                      <a:pt x="244" y="859"/>
                    </a:lnTo>
                    <a:lnTo>
                      <a:pt x="225" y="848"/>
                    </a:lnTo>
                    <a:lnTo>
                      <a:pt x="208" y="836"/>
                    </a:lnTo>
                    <a:lnTo>
                      <a:pt x="189" y="823"/>
                    </a:lnTo>
                    <a:lnTo>
                      <a:pt x="173" y="809"/>
                    </a:lnTo>
                    <a:lnTo>
                      <a:pt x="156" y="796"/>
                    </a:lnTo>
                    <a:lnTo>
                      <a:pt x="141" y="780"/>
                    </a:lnTo>
                    <a:lnTo>
                      <a:pt x="125" y="765"/>
                    </a:lnTo>
                    <a:lnTo>
                      <a:pt x="110" y="748"/>
                    </a:lnTo>
                    <a:lnTo>
                      <a:pt x="96" y="731"/>
                    </a:lnTo>
                    <a:lnTo>
                      <a:pt x="85" y="713"/>
                    </a:lnTo>
                    <a:lnTo>
                      <a:pt x="73" y="694"/>
                    </a:lnTo>
                    <a:lnTo>
                      <a:pt x="62" y="677"/>
                    </a:lnTo>
                    <a:lnTo>
                      <a:pt x="52" y="656"/>
                    </a:lnTo>
                    <a:lnTo>
                      <a:pt x="43" y="637"/>
                    </a:lnTo>
                    <a:lnTo>
                      <a:pt x="35" y="615"/>
                    </a:lnTo>
                    <a:lnTo>
                      <a:pt x="27" y="594"/>
                    </a:lnTo>
                    <a:lnTo>
                      <a:pt x="22" y="573"/>
                    </a:lnTo>
                    <a:lnTo>
                      <a:pt x="16" y="550"/>
                    </a:lnTo>
                    <a:lnTo>
                      <a:pt x="12" y="529"/>
                    </a:lnTo>
                    <a:lnTo>
                      <a:pt x="10" y="506"/>
                    </a:lnTo>
                    <a:lnTo>
                      <a:pt x="8" y="483"/>
                    </a:lnTo>
                    <a:lnTo>
                      <a:pt x="8" y="460"/>
                    </a:lnTo>
                    <a:lnTo>
                      <a:pt x="8" y="437"/>
                    </a:lnTo>
                    <a:lnTo>
                      <a:pt x="10" y="414"/>
                    </a:lnTo>
                    <a:lnTo>
                      <a:pt x="12" y="391"/>
                    </a:lnTo>
                    <a:lnTo>
                      <a:pt x="16" y="368"/>
                    </a:lnTo>
                    <a:lnTo>
                      <a:pt x="22" y="347"/>
                    </a:lnTo>
                    <a:lnTo>
                      <a:pt x="27" y="326"/>
                    </a:lnTo>
                    <a:lnTo>
                      <a:pt x="35" y="305"/>
                    </a:lnTo>
                    <a:lnTo>
                      <a:pt x="43" y="284"/>
                    </a:lnTo>
                    <a:lnTo>
                      <a:pt x="52" y="262"/>
                    </a:lnTo>
                    <a:lnTo>
                      <a:pt x="62" y="243"/>
                    </a:lnTo>
                    <a:lnTo>
                      <a:pt x="73" y="224"/>
                    </a:lnTo>
                    <a:lnTo>
                      <a:pt x="85" y="207"/>
                    </a:lnTo>
                    <a:lnTo>
                      <a:pt x="96" y="188"/>
                    </a:lnTo>
                    <a:lnTo>
                      <a:pt x="110" y="170"/>
                    </a:lnTo>
                    <a:lnTo>
                      <a:pt x="125" y="155"/>
                    </a:lnTo>
                    <a:lnTo>
                      <a:pt x="141" y="140"/>
                    </a:lnTo>
                    <a:lnTo>
                      <a:pt x="156" y="124"/>
                    </a:lnTo>
                    <a:lnTo>
                      <a:pt x="173" y="109"/>
                    </a:lnTo>
                    <a:lnTo>
                      <a:pt x="189" y="95"/>
                    </a:lnTo>
                    <a:lnTo>
                      <a:pt x="208" y="84"/>
                    </a:lnTo>
                    <a:lnTo>
                      <a:pt x="225" y="72"/>
                    </a:lnTo>
                    <a:lnTo>
                      <a:pt x="244" y="61"/>
                    </a:lnTo>
                    <a:lnTo>
                      <a:pt x="263" y="51"/>
                    </a:lnTo>
                    <a:lnTo>
                      <a:pt x="285" y="42"/>
                    </a:lnTo>
                    <a:lnTo>
                      <a:pt x="306" y="34"/>
                    </a:lnTo>
                    <a:lnTo>
                      <a:pt x="327" y="26"/>
                    </a:lnTo>
                    <a:lnTo>
                      <a:pt x="348" y="21"/>
                    </a:lnTo>
                    <a:lnTo>
                      <a:pt x="369" y="15"/>
                    </a:lnTo>
                    <a:lnTo>
                      <a:pt x="392" y="11"/>
                    </a:lnTo>
                    <a:lnTo>
                      <a:pt x="415" y="9"/>
                    </a:lnTo>
                    <a:lnTo>
                      <a:pt x="438" y="7"/>
                    </a:lnTo>
                    <a:lnTo>
                      <a:pt x="461" y="5"/>
                    </a:lnTo>
                    <a:lnTo>
                      <a:pt x="484" y="7"/>
                    </a:lnTo>
                    <a:lnTo>
                      <a:pt x="507" y="9"/>
                    </a:lnTo>
                    <a:lnTo>
                      <a:pt x="530" y="11"/>
                    </a:lnTo>
                    <a:lnTo>
                      <a:pt x="551" y="15"/>
                    </a:lnTo>
                    <a:lnTo>
                      <a:pt x="574" y="21"/>
                    </a:lnTo>
                    <a:lnTo>
                      <a:pt x="596" y="26"/>
                    </a:lnTo>
                    <a:lnTo>
                      <a:pt x="617" y="34"/>
                    </a:lnTo>
                    <a:lnTo>
                      <a:pt x="638" y="42"/>
                    </a:lnTo>
                    <a:lnTo>
                      <a:pt x="657" y="51"/>
                    </a:lnTo>
                    <a:lnTo>
                      <a:pt x="676" y="61"/>
                    </a:lnTo>
                    <a:lnTo>
                      <a:pt x="695" y="72"/>
                    </a:lnTo>
                    <a:lnTo>
                      <a:pt x="715" y="84"/>
                    </a:lnTo>
                    <a:lnTo>
                      <a:pt x="732" y="95"/>
                    </a:lnTo>
                    <a:lnTo>
                      <a:pt x="749" y="109"/>
                    </a:lnTo>
                    <a:lnTo>
                      <a:pt x="766" y="124"/>
                    </a:lnTo>
                    <a:lnTo>
                      <a:pt x="782" y="140"/>
                    </a:lnTo>
                    <a:lnTo>
                      <a:pt x="797" y="155"/>
                    </a:lnTo>
                    <a:lnTo>
                      <a:pt x="811" y="170"/>
                    </a:lnTo>
                    <a:lnTo>
                      <a:pt x="824" y="188"/>
                    </a:lnTo>
                    <a:lnTo>
                      <a:pt x="837" y="207"/>
                    </a:lnTo>
                    <a:lnTo>
                      <a:pt x="849" y="224"/>
                    </a:lnTo>
                    <a:lnTo>
                      <a:pt x="860" y="243"/>
                    </a:lnTo>
                    <a:lnTo>
                      <a:pt x="870" y="262"/>
                    </a:lnTo>
                    <a:lnTo>
                      <a:pt x="878" y="284"/>
                    </a:lnTo>
                    <a:lnTo>
                      <a:pt x="887" y="305"/>
                    </a:lnTo>
                    <a:lnTo>
                      <a:pt x="893" y="326"/>
                    </a:lnTo>
                    <a:lnTo>
                      <a:pt x="901" y="347"/>
                    </a:lnTo>
                    <a:lnTo>
                      <a:pt x="905" y="368"/>
                    </a:lnTo>
                    <a:lnTo>
                      <a:pt x="908" y="391"/>
                    </a:lnTo>
                    <a:lnTo>
                      <a:pt x="912" y="414"/>
                    </a:lnTo>
                    <a:lnTo>
                      <a:pt x="914" y="437"/>
                    </a:lnTo>
                    <a:lnTo>
                      <a:pt x="914" y="46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4" name="Freeform 1342">
                <a:extLst>
                  <a:ext uri="{FF2B5EF4-FFF2-40B4-BE49-F238E27FC236}">
                    <a16:creationId xmlns:a16="http://schemas.microsoft.com/office/drawing/2014/main" id="{72D3526A-477B-4AE6-AA4F-E30FF1B804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" y="1930"/>
                <a:ext cx="914" cy="916"/>
              </a:xfrm>
              <a:custGeom>
                <a:avLst/>
                <a:gdLst>
                  <a:gd name="T0" fmla="*/ 904 w 914"/>
                  <a:gd name="T1" fmla="*/ 367 h 916"/>
                  <a:gd name="T2" fmla="*/ 868 w 914"/>
                  <a:gd name="T3" fmla="*/ 261 h 916"/>
                  <a:gd name="T4" fmla="*/ 810 w 914"/>
                  <a:gd name="T5" fmla="*/ 167 h 916"/>
                  <a:gd name="T6" fmla="*/ 730 w 914"/>
                  <a:gd name="T7" fmla="*/ 93 h 916"/>
                  <a:gd name="T8" fmla="*/ 634 w 914"/>
                  <a:gd name="T9" fmla="*/ 37 h 916"/>
                  <a:gd name="T10" fmla="*/ 526 w 914"/>
                  <a:gd name="T11" fmla="*/ 6 h 916"/>
                  <a:gd name="T12" fmla="*/ 409 w 914"/>
                  <a:gd name="T13" fmla="*/ 4 h 916"/>
                  <a:gd name="T14" fmla="*/ 300 w 914"/>
                  <a:gd name="T15" fmla="*/ 29 h 916"/>
                  <a:gd name="T16" fmla="*/ 202 w 914"/>
                  <a:gd name="T17" fmla="*/ 79 h 916"/>
                  <a:gd name="T18" fmla="*/ 117 w 914"/>
                  <a:gd name="T19" fmla="*/ 152 h 916"/>
                  <a:gd name="T20" fmla="*/ 54 w 914"/>
                  <a:gd name="T21" fmla="*/ 240 h 916"/>
                  <a:gd name="T22" fmla="*/ 14 w 914"/>
                  <a:gd name="T23" fmla="*/ 344 h 916"/>
                  <a:gd name="T24" fmla="*/ 0 w 914"/>
                  <a:gd name="T25" fmla="*/ 459 h 916"/>
                  <a:gd name="T26" fmla="*/ 14 w 914"/>
                  <a:gd name="T27" fmla="*/ 572 h 916"/>
                  <a:gd name="T28" fmla="*/ 54 w 914"/>
                  <a:gd name="T29" fmla="*/ 676 h 916"/>
                  <a:gd name="T30" fmla="*/ 117 w 914"/>
                  <a:gd name="T31" fmla="*/ 766 h 916"/>
                  <a:gd name="T32" fmla="*/ 202 w 914"/>
                  <a:gd name="T33" fmla="*/ 837 h 916"/>
                  <a:gd name="T34" fmla="*/ 300 w 914"/>
                  <a:gd name="T35" fmla="*/ 889 h 916"/>
                  <a:gd name="T36" fmla="*/ 409 w 914"/>
                  <a:gd name="T37" fmla="*/ 914 h 916"/>
                  <a:gd name="T38" fmla="*/ 526 w 914"/>
                  <a:gd name="T39" fmla="*/ 910 h 916"/>
                  <a:gd name="T40" fmla="*/ 634 w 914"/>
                  <a:gd name="T41" fmla="*/ 879 h 916"/>
                  <a:gd name="T42" fmla="*/ 730 w 914"/>
                  <a:gd name="T43" fmla="*/ 826 h 916"/>
                  <a:gd name="T44" fmla="*/ 810 w 914"/>
                  <a:gd name="T45" fmla="*/ 749 h 916"/>
                  <a:gd name="T46" fmla="*/ 868 w 914"/>
                  <a:gd name="T47" fmla="*/ 657 h 916"/>
                  <a:gd name="T48" fmla="*/ 904 w 914"/>
                  <a:gd name="T49" fmla="*/ 551 h 916"/>
                  <a:gd name="T50" fmla="*/ 906 w 914"/>
                  <a:gd name="T51" fmla="*/ 459 h 916"/>
                  <a:gd name="T52" fmla="*/ 893 w 914"/>
                  <a:gd name="T53" fmla="*/ 570 h 916"/>
                  <a:gd name="T54" fmla="*/ 853 w 914"/>
                  <a:gd name="T55" fmla="*/ 674 h 916"/>
                  <a:gd name="T56" fmla="*/ 789 w 914"/>
                  <a:gd name="T57" fmla="*/ 760 h 916"/>
                  <a:gd name="T58" fmla="*/ 709 w 914"/>
                  <a:gd name="T59" fmla="*/ 831 h 916"/>
                  <a:gd name="T60" fmla="*/ 611 w 914"/>
                  <a:gd name="T61" fmla="*/ 881 h 916"/>
                  <a:gd name="T62" fmla="*/ 503 w 914"/>
                  <a:gd name="T63" fmla="*/ 906 h 916"/>
                  <a:gd name="T64" fmla="*/ 388 w 914"/>
                  <a:gd name="T65" fmla="*/ 904 h 916"/>
                  <a:gd name="T66" fmla="*/ 282 w 914"/>
                  <a:gd name="T67" fmla="*/ 873 h 916"/>
                  <a:gd name="T68" fmla="*/ 188 w 914"/>
                  <a:gd name="T69" fmla="*/ 820 h 916"/>
                  <a:gd name="T70" fmla="*/ 110 w 914"/>
                  <a:gd name="T71" fmla="*/ 745 h 916"/>
                  <a:gd name="T72" fmla="*/ 52 w 914"/>
                  <a:gd name="T73" fmla="*/ 653 h 916"/>
                  <a:gd name="T74" fmla="*/ 16 w 914"/>
                  <a:gd name="T75" fmla="*/ 549 h 916"/>
                  <a:gd name="T76" fmla="*/ 8 w 914"/>
                  <a:gd name="T77" fmla="*/ 436 h 916"/>
                  <a:gd name="T78" fmla="*/ 27 w 914"/>
                  <a:gd name="T79" fmla="*/ 325 h 916"/>
                  <a:gd name="T80" fmla="*/ 71 w 914"/>
                  <a:gd name="T81" fmla="*/ 225 h 916"/>
                  <a:gd name="T82" fmla="*/ 139 w 914"/>
                  <a:gd name="T83" fmla="*/ 141 h 916"/>
                  <a:gd name="T84" fmla="*/ 223 w 914"/>
                  <a:gd name="T85" fmla="*/ 73 h 916"/>
                  <a:gd name="T86" fmla="*/ 323 w 914"/>
                  <a:gd name="T87" fmla="*/ 29 h 916"/>
                  <a:gd name="T88" fmla="*/ 434 w 914"/>
                  <a:gd name="T89" fmla="*/ 10 h 916"/>
                  <a:gd name="T90" fmla="*/ 547 w 914"/>
                  <a:gd name="T91" fmla="*/ 18 h 916"/>
                  <a:gd name="T92" fmla="*/ 651 w 914"/>
                  <a:gd name="T93" fmla="*/ 52 h 916"/>
                  <a:gd name="T94" fmla="*/ 743 w 914"/>
                  <a:gd name="T95" fmla="*/ 112 h 916"/>
                  <a:gd name="T96" fmla="*/ 818 w 914"/>
                  <a:gd name="T97" fmla="*/ 190 h 916"/>
                  <a:gd name="T98" fmla="*/ 872 w 914"/>
                  <a:gd name="T99" fmla="*/ 284 h 916"/>
                  <a:gd name="T100" fmla="*/ 901 w 914"/>
                  <a:gd name="T101" fmla="*/ 390 h 9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14"/>
                  <a:gd name="T154" fmla="*/ 0 h 916"/>
                  <a:gd name="T155" fmla="*/ 914 w 914"/>
                  <a:gd name="T156" fmla="*/ 916 h 91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14" h="916">
                    <a:moveTo>
                      <a:pt x="914" y="459"/>
                    </a:moveTo>
                    <a:lnTo>
                      <a:pt x="914" y="436"/>
                    </a:lnTo>
                    <a:lnTo>
                      <a:pt x="912" y="411"/>
                    </a:lnTo>
                    <a:lnTo>
                      <a:pt x="908" y="390"/>
                    </a:lnTo>
                    <a:lnTo>
                      <a:pt x="904" y="367"/>
                    </a:lnTo>
                    <a:lnTo>
                      <a:pt x="899" y="344"/>
                    </a:lnTo>
                    <a:lnTo>
                      <a:pt x="893" y="323"/>
                    </a:lnTo>
                    <a:lnTo>
                      <a:pt x="887" y="302"/>
                    </a:lnTo>
                    <a:lnTo>
                      <a:pt x="878" y="281"/>
                    </a:lnTo>
                    <a:lnTo>
                      <a:pt x="868" y="261"/>
                    </a:lnTo>
                    <a:lnTo>
                      <a:pt x="858" y="240"/>
                    </a:lnTo>
                    <a:lnTo>
                      <a:pt x="847" y="221"/>
                    </a:lnTo>
                    <a:lnTo>
                      <a:pt x="835" y="204"/>
                    </a:lnTo>
                    <a:lnTo>
                      <a:pt x="824" y="185"/>
                    </a:lnTo>
                    <a:lnTo>
                      <a:pt x="810" y="167"/>
                    </a:lnTo>
                    <a:lnTo>
                      <a:pt x="795" y="152"/>
                    </a:lnTo>
                    <a:lnTo>
                      <a:pt x="780" y="135"/>
                    </a:lnTo>
                    <a:lnTo>
                      <a:pt x="764" y="119"/>
                    </a:lnTo>
                    <a:lnTo>
                      <a:pt x="747" y="106"/>
                    </a:lnTo>
                    <a:lnTo>
                      <a:pt x="730" y="93"/>
                    </a:lnTo>
                    <a:lnTo>
                      <a:pt x="713" y="79"/>
                    </a:lnTo>
                    <a:lnTo>
                      <a:pt x="693" y="68"/>
                    </a:lnTo>
                    <a:lnTo>
                      <a:pt x="674" y="56"/>
                    </a:lnTo>
                    <a:lnTo>
                      <a:pt x="655" y="47"/>
                    </a:lnTo>
                    <a:lnTo>
                      <a:pt x="634" y="37"/>
                    </a:lnTo>
                    <a:lnTo>
                      <a:pt x="615" y="29"/>
                    </a:lnTo>
                    <a:lnTo>
                      <a:pt x="593" y="22"/>
                    </a:lnTo>
                    <a:lnTo>
                      <a:pt x="570" y="16"/>
                    </a:lnTo>
                    <a:lnTo>
                      <a:pt x="549" y="10"/>
                    </a:lnTo>
                    <a:lnTo>
                      <a:pt x="526" y="6"/>
                    </a:lnTo>
                    <a:lnTo>
                      <a:pt x="503" y="4"/>
                    </a:lnTo>
                    <a:lnTo>
                      <a:pt x="480" y="2"/>
                    </a:lnTo>
                    <a:lnTo>
                      <a:pt x="457" y="0"/>
                    </a:lnTo>
                    <a:lnTo>
                      <a:pt x="434" y="2"/>
                    </a:lnTo>
                    <a:lnTo>
                      <a:pt x="409" y="4"/>
                    </a:lnTo>
                    <a:lnTo>
                      <a:pt x="388" y="6"/>
                    </a:lnTo>
                    <a:lnTo>
                      <a:pt x="365" y="10"/>
                    </a:lnTo>
                    <a:lnTo>
                      <a:pt x="342" y="16"/>
                    </a:lnTo>
                    <a:lnTo>
                      <a:pt x="321" y="22"/>
                    </a:lnTo>
                    <a:lnTo>
                      <a:pt x="300" y="29"/>
                    </a:lnTo>
                    <a:lnTo>
                      <a:pt x="279" y="37"/>
                    </a:lnTo>
                    <a:lnTo>
                      <a:pt x="259" y="47"/>
                    </a:lnTo>
                    <a:lnTo>
                      <a:pt x="238" y="56"/>
                    </a:lnTo>
                    <a:lnTo>
                      <a:pt x="219" y="68"/>
                    </a:lnTo>
                    <a:lnTo>
                      <a:pt x="202" y="79"/>
                    </a:lnTo>
                    <a:lnTo>
                      <a:pt x="183" y="93"/>
                    </a:lnTo>
                    <a:lnTo>
                      <a:pt x="165" y="106"/>
                    </a:lnTo>
                    <a:lnTo>
                      <a:pt x="150" y="119"/>
                    </a:lnTo>
                    <a:lnTo>
                      <a:pt x="133" y="135"/>
                    </a:lnTo>
                    <a:lnTo>
                      <a:pt x="117" y="152"/>
                    </a:lnTo>
                    <a:lnTo>
                      <a:pt x="104" y="167"/>
                    </a:lnTo>
                    <a:lnTo>
                      <a:pt x="91" y="185"/>
                    </a:lnTo>
                    <a:lnTo>
                      <a:pt x="77" y="204"/>
                    </a:lnTo>
                    <a:lnTo>
                      <a:pt x="66" y="221"/>
                    </a:lnTo>
                    <a:lnTo>
                      <a:pt x="54" y="240"/>
                    </a:lnTo>
                    <a:lnTo>
                      <a:pt x="44" y="261"/>
                    </a:lnTo>
                    <a:lnTo>
                      <a:pt x="35" y="281"/>
                    </a:lnTo>
                    <a:lnTo>
                      <a:pt x="27" y="302"/>
                    </a:lnTo>
                    <a:lnTo>
                      <a:pt x="19" y="323"/>
                    </a:lnTo>
                    <a:lnTo>
                      <a:pt x="14" y="344"/>
                    </a:lnTo>
                    <a:lnTo>
                      <a:pt x="8" y="367"/>
                    </a:lnTo>
                    <a:lnTo>
                      <a:pt x="4" y="390"/>
                    </a:lnTo>
                    <a:lnTo>
                      <a:pt x="2" y="411"/>
                    </a:lnTo>
                    <a:lnTo>
                      <a:pt x="0" y="436"/>
                    </a:lnTo>
                    <a:lnTo>
                      <a:pt x="0" y="459"/>
                    </a:lnTo>
                    <a:lnTo>
                      <a:pt x="0" y="482"/>
                    </a:lnTo>
                    <a:lnTo>
                      <a:pt x="2" y="505"/>
                    </a:lnTo>
                    <a:lnTo>
                      <a:pt x="4" y="528"/>
                    </a:lnTo>
                    <a:lnTo>
                      <a:pt x="8" y="551"/>
                    </a:lnTo>
                    <a:lnTo>
                      <a:pt x="14" y="572"/>
                    </a:lnTo>
                    <a:lnTo>
                      <a:pt x="19" y="595"/>
                    </a:lnTo>
                    <a:lnTo>
                      <a:pt x="27" y="616"/>
                    </a:lnTo>
                    <a:lnTo>
                      <a:pt x="35" y="637"/>
                    </a:lnTo>
                    <a:lnTo>
                      <a:pt x="44" y="657"/>
                    </a:lnTo>
                    <a:lnTo>
                      <a:pt x="54" y="676"/>
                    </a:lnTo>
                    <a:lnTo>
                      <a:pt x="66" y="695"/>
                    </a:lnTo>
                    <a:lnTo>
                      <a:pt x="77" y="714"/>
                    </a:lnTo>
                    <a:lnTo>
                      <a:pt x="91" y="731"/>
                    </a:lnTo>
                    <a:lnTo>
                      <a:pt x="104" y="749"/>
                    </a:lnTo>
                    <a:lnTo>
                      <a:pt x="117" y="766"/>
                    </a:lnTo>
                    <a:lnTo>
                      <a:pt x="133" y="781"/>
                    </a:lnTo>
                    <a:lnTo>
                      <a:pt x="150" y="797"/>
                    </a:lnTo>
                    <a:lnTo>
                      <a:pt x="165" y="812"/>
                    </a:lnTo>
                    <a:lnTo>
                      <a:pt x="183" y="826"/>
                    </a:lnTo>
                    <a:lnTo>
                      <a:pt x="202" y="837"/>
                    </a:lnTo>
                    <a:lnTo>
                      <a:pt x="219" y="850"/>
                    </a:lnTo>
                    <a:lnTo>
                      <a:pt x="238" y="860"/>
                    </a:lnTo>
                    <a:lnTo>
                      <a:pt x="259" y="872"/>
                    </a:lnTo>
                    <a:lnTo>
                      <a:pt x="279" y="879"/>
                    </a:lnTo>
                    <a:lnTo>
                      <a:pt x="300" y="889"/>
                    </a:lnTo>
                    <a:lnTo>
                      <a:pt x="321" y="895"/>
                    </a:lnTo>
                    <a:lnTo>
                      <a:pt x="342" y="902"/>
                    </a:lnTo>
                    <a:lnTo>
                      <a:pt x="365" y="906"/>
                    </a:lnTo>
                    <a:lnTo>
                      <a:pt x="388" y="910"/>
                    </a:lnTo>
                    <a:lnTo>
                      <a:pt x="409" y="914"/>
                    </a:lnTo>
                    <a:lnTo>
                      <a:pt x="434" y="916"/>
                    </a:lnTo>
                    <a:lnTo>
                      <a:pt x="457" y="916"/>
                    </a:lnTo>
                    <a:lnTo>
                      <a:pt x="480" y="916"/>
                    </a:lnTo>
                    <a:lnTo>
                      <a:pt x="503" y="914"/>
                    </a:lnTo>
                    <a:lnTo>
                      <a:pt x="526" y="910"/>
                    </a:lnTo>
                    <a:lnTo>
                      <a:pt x="549" y="906"/>
                    </a:lnTo>
                    <a:lnTo>
                      <a:pt x="570" y="902"/>
                    </a:lnTo>
                    <a:lnTo>
                      <a:pt x="593" y="895"/>
                    </a:lnTo>
                    <a:lnTo>
                      <a:pt x="615" y="889"/>
                    </a:lnTo>
                    <a:lnTo>
                      <a:pt x="634" y="879"/>
                    </a:lnTo>
                    <a:lnTo>
                      <a:pt x="655" y="872"/>
                    </a:lnTo>
                    <a:lnTo>
                      <a:pt x="674" y="860"/>
                    </a:lnTo>
                    <a:lnTo>
                      <a:pt x="693" y="850"/>
                    </a:lnTo>
                    <a:lnTo>
                      <a:pt x="713" y="837"/>
                    </a:lnTo>
                    <a:lnTo>
                      <a:pt x="730" y="826"/>
                    </a:lnTo>
                    <a:lnTo>
                      <a:pt x="747" y="812"/>
                    </a:lnTo>
                    <a:lnTo>
                      <a:pt x="764" y="797"/>
                    </a:lnTo>
                    <a:lnTo>
                      <a:pt x="780" y="781"/>
                    </a:lnTo>
                    <a:lnTo>
                      <a:pt x="795" y="766"/>
                    </a:lnTo>
                    <a:lnTo>
                      <a:pt x="810" y="749"/>
                    </a:lnTo>
                    <a:lnTo>
                      <a:pt x="824" y="731"/>
                    </a:lnTo>
                    <a:lnTo>
                      <a:pt x="835" y="714"/>
                    </a:lnTo>
                    <a:lnTo>
                      <a:pt x="847" y="695"/>
                    </a:lnTo>
                    <a:lnTo>
                      <a:pt x="858" y="676"/>
                    </a:lnTo>
                    <a:lnTo>
                      <a:pt x="868" y="657"/>
                    </a:lnTo>
                    <a:lnTo>
                      <a:pt x="878" y="637"/>
                    </a:lnTo>
                    <a:lnTo>
                      <a:pt x="887" y="616"/>
                    </a:lnTo>
                    <a:lnTo>
                      <a:pt x="893" y="595"/>
                    </a:lnTo>
                    <a:lnTo>
                      <a:pt x="899" y="572"/>
                    </a:lnTo>
                    <a:lnTo>
                      <a:pt x="904" y="551"/>
                    </a:lnTo>
                    <a:lnTo>
                      <a:pt x="908" y="528"/>
                    </a:lnTo>
                    <a:lnTo>
                      <a:pt x="912" y="505"/>
                    </a:lnTo>
                    <a:lnTo>
                      <a:pt x="914" y="482"/>
                    </a:lnTo>
                    <a:lnTo>
                      <a:pt x="914" y="459"/>
                    </a:lnTo>
                    <a:close/>
                    <a:moveTo>
                      <a:pt x="906" y="459"/>
                    </a:moveTo>
                    <a:lnTo>
                      <a:pt x="906" y="482"/>
                    </a:lnTo>
                    <a:lnTo>
                      <a:pt x="904" y="505"/>
                    </a:lnTo>
                    <a:lnTo>
                      <a:pt x="901" y="528"/>
                    </a:lnTo>
                    <a:lnTo>
                      <a:pt x="897" y="549"/>
                    </a:lnTo>
                    <a:lnTo>
                      <a:pt x="893" y="570"/>
                    </a:lnTo>
                    <a:lnTo>
                      <a:pt x="887" y="593"/>
                    </a:lnTo>
                    <a:lnTo>
                      <a:pt x="880" y="613"/>
                    </a:lnTo>
                    <a:lnTo>
                      <a:pt x="872" y="634"/>
                    </a:lnTo>
                    <a:lnTo>
                      <a:pt x="862" y="653"/>
                    </a:lnTo>
                    <a:lnTo>
                      <a:pt x="853" y="674"/>
                    </a:lnTo>
                    <a:lnTo>
                      <a:pt x="841" y="691"/>
                    </a:lnTo>
                    <a:lnTo>
                      <a:pt x="830" y="710"/>
                    </a:lnTo>
                    <a:lnTo>
                      <a:pt x="818" y="728"/>
                    </a:lnTo>
                    <a:lnTo>
                      <a:pt x="805" y="745"/>
                    </a:lnTo>
                    <a:lnTo>
                      <a:pt x="789" y="760"/>
                    </a:lnTo>
                    <a:lnTo>
                      <a:pt x="774" y="778"/>
                    </a:lnTo>
                    <a:lnTo>
                      <a:pt x="759" y="791"/>
                    </a:lnTo>
                    <a:lnTo>
                      <a:pt x="743" y="806"/>
                    </a:lnTo>
                    <a:lnTo>
                      <a:pt x="726" y="820"/>
                    </a:lnTo>
                    <a:lnTo>
                      <a:pt x="709" y="831"/>
                    </a:lnTo>
                    <a:lnTo>
                      <a:pt x="689" y="843"/>
                    </a:lnTo>
                    <a:lnTo>
                      <a:pt x="670" y="854"/>
                    </a:lnTo>
                    <a:lnTo>
                      <a:pt x="651" y="864"/>
                    </a:lnTo>
                    <a:lnTo>
                      <a:pt x="632" y="873"/>
                    </a:lnTo>
                    <a:lnTo>
                      <a:pt x="611" y="881"/>
                    </a:lnTo>
                    <a:lnTo>
                      <a:pt x="590" y="889"/>
                    </a:lnTo>
                    <a:lnTo>
                      <a:pt x="569" y="895"/>
                    </a:lnTo>
                    <a:lnTo>
                      <a:pt x="547" y="900"/>
                    </a:lnTo>
                    <a:lnTo>
                      <a:pt x="524" y="904"/>
                    </a:lnTo>
                    <a:lnTo>
                      <a:pt x="503" y="906"/>
                    </a:lnTo>
                    <a:lnTo>
                      <a:pt x="480" y="908"/>
                    </a:lnTo>
                    <a:lnTo>
                      <a:pt x="457" y="908"/>
                    </a:lnTo>
                    <a:lnTo>
                      <a:pt x="434" y="908"/>
                    </a:lnTo>
                    <a:lnTo>
                      <a:pt x="411" y="906"/>
                    </a:lnTo>
                    <a:lnTo>
                      <a:pt x="388" y="904"/>
                    </a:lnTo>
                    <a:lnTo>
                      <a:pt x="367" y="900"/>
                    </a:lnTo>
                    <a:lnTo>
                      <a:pt x="344" y="895"/>
                    </a:lnTo>
                    <a:lnTo>
                      <a:pt x="323" y="889"/>
                    </a:lnTo>
                    <a:lnTo>
                      <a:pt x="302" y="881"/>
                    </a:lnTo>
                    <a:lnTo>
                      <a:pt x="282" y="873"/>
                    </a:lnTo>
                    <a:lnTo>
                      <a:pt x="261" y="864"/>
                    </a:lnTo>
                    <a:lnTo>
                      <a:pt x="242" y="854"/>
                    </a:lnTo>
                    <a:lnTo>
                      <a:pt x="223" y="843"/>
                    </a:lnTo>
                    <a:lnTo>
                      <a:pt x="206" y="831"/>
                    </a:lnTo>
                    <a:lnTo>
                      <a:pt x="188" y="820"/>
                    </a:lnTo>
                    <a:lnTo>
                      <a:pt x="171" y="806"/>
                    </a:lnTo>
                    <a:lnTo>
                      <a:pt x="154" y="791"/>
                    </a:lnTo>
                    <a:lnTo>
                      <a:pt x="139" y="778"/>
                    </a:lnTo>
                    <a:lnTo>
                      <a:pt x="123" y="760"/>
                    </a:lnTo>
                    <a:lnTo>
                      <a:pt x="110" y="745"/>
                    </a:lnTo>
                    <a:lnTo>
                      <a:pt x="96" y="728"/>
                    </a:lnTo>
                    <a:lnTo>
                      <a:pt x="83" y="710"/>
                    </a:lnTo>
                    <a:lnTo>
                      <a:pt x="71" y="691"/>
                    </a:lnTo>
                    <a:lnTo>
                      <a:pt x="62" y="674"/>
                    </a:lnTo>
                    <a:lnTo>
                      <a:pt x="52" y="653"/>
                    </a:lnTo>
                    <a:lnTo>
                      <a:pt x="43" y="634"/>
                    </a:lnTo>
                    <a:lnTo>
                      <a:pt x="35" y="613"/>
                    </a:lnTo>
                    <a:lnTo>
                      <a:pt x="27" y="593"/>
                    </a:lnTo>
                    <a:lnTo>
                      <a:pt x="21" y="570"/>
                    </a:lnTo>
                    <a:lnTo>
                      <a:pt x="16" y="549"/>
                    </a:lnTo>
                    <a:lnTo>
                      <a:pt x="12" y="528"/>
                    </a:lnTo>
                    <a:lnTo>
                      <a:pt x="10" y="505"/>
                    </a:lnTo>
                    <a:lnTo>
                      <a:pt x="8" y="482"/>
                    </a:lnTo>
                    <a:lnTo>
                      <a:pt x="6" y="459"/>
                    </a:lnTo>
                    <a:lnTo>
                      <a:pt x="8" y="436"/>
                    </a:lnTo>
                    <a:lnTo>
                      <a:pt x="10" y="413"/>
                    </a:lnTo>
                    <a:lnTo>
                      <a:pt x="12" y="390"/>
                    </a:lnTo>
                    <a:lnTo>
                      <a:pt x="16" y="369"/>
                    </a:lnTo>
                    <a:lnTo>
                      <a:pt x="21" y="346"/>
                    </a:lnTo>
                    <a:lnTo>
                      <a:pt x="27" y="325"/>
                    </a:lnTo>
                    <a:lnTo>
                      <a:pt x="35" y="304"/>
                    </a:lnTo>
                    <a:lnTo>
                      <a:pt x="43" y="284"/>
                    </a:lnTo>
                    <a:lnTo>
                      <a:pt x="52" y="263"/>
                    </a:lnTo>
                    <a:lnTo>
                      <a:pt x="62" y="244"/>
                    </a:lnTo>
                    <a:lnTo>
                      <a:pt x="71" y="225"/>
                    </a:lnTo>
                    <a:lnTo>
                      <a:pt x="83" y="208"/>
                    </a:lnTo>
                    <a:lnTo>
                      <a:pt x="96" y="190"/>
                    </a:lnTo>
                    <a:lnTo>
                      <a:pt x="110" y="173"/>
                    </a:lnTo>
                    <a:lnTo>
                      <a:pt x="123" y="156"/>
                    </a:lnTo>
                    <a:lnTo>
                      <a:pt x="139" y="141"/>
                    </a:lnTo>
                    <a:lnTo>
                      <a:pt x="154" y="125"/>
                    </a:lnTo>
                    <a:lnTo>
                      <a:pt x="171" y="112"/>
                    </a:lnTo>
                    <a:lnTo>
                      <a:pt x="188" y="98"/>
                    </a:lnTo>
                    <a:lnTo>
                      <a:pt x="206" y="85"/>
                    </a:lnTo>
                    <a:lnTo>
                      <a:pt x="223" y="73"/>
                    </a:lnTo>
                    <a:lnTo>
                      <a:pt x="242" y="64"/>
                    </a:lnTo>
                    <a:lnTo>
                      <a:pt x="261" y="52"/>
                    </a:lnTo>
                    <a:lnTo>
                      <a:pt x="282" y="45"/>
                    </a:lnTo>
                    <a:lnTo>
                      <a:pt x="302" y="37"/>
                    </a:lnTo>
                    <a:lnTo>
                      <a:pt x="323" y="29"/>
                    </a:lnTo>
                    <a:lnTo>
                      <a:pt x="344" y="23"/>
                    </a:lnTo>
                    <a:lnTo>
                      <a:pt x="367" y="18"/>
                    </a:lnTo>
                    <a:lnTo>
                      <a:pt x="388" y="14"/>
                    </a:lnTo>
                    <a:lnTo>
                      <a:pt x="411" y="12"/>
                    </a:lnTo>
                    <a:lnTo>
                      <a:pt x="434" y="10"/>
                    </a:lnTo>
                    <a:lnTo>
                      <a:pt x="457" y="8"/>
                    </a:lnTo>
                    <a:lnTo>
                      <a:pt x="480" y="10"/>
                    </a:lnTo>
                    <a:lnTo>
                      <a:pt x="503" y="12"/>
                    </a:lnTo>
                    <a:lnTo>
                      <a:pt x="524" y="14"/>
                    </a:lnTo>
                    <a:lnTo>
                      <a:pt x="547" y="18"/>
                    </a:lnTo>
                    <a:lnTo>
                      <a:pt x="569" y="23"/>
                    </a:lnTo>
                    <a:lnTo>
                      <a:pt x="590" y="29"/>
                    </a:lnTo>
                    <a:lnTo>
                      <a:pt x="611" y="37"/>
                    </a:lnTo>
                    <a:lnTo>
                      <a:pt x="632" y="45"/>
                    </a:lnTo>
                    <a:lnTo>
                      <a:pt x="651" y="52"/>
                    </a:lnTo>
                    <a:lnTo>
                      <a:pt x="670" y="64"/>
                    </a:lnTo>
                    <a:lnTo>
                      <a:pt x="689" y="73"/>
                    </a:lnTo>
                    <a:lnTo>
                      <a:pt x="709" y="85"/>
                    </a:lnTo>
                    <a:lnTo>
                      <a:pt x="726" y="98"/>
                    </a:lnTo>
                    <a:lnTo>
                      <a:pt x="743" y="112"/>
                    </a:lnTo>
                    <a:lnTo>
                      <a:pt x="759" y="125"/>
                    </a:lnTo>
                    <a:lnTo>
                      <a:pt x="774" y="141"/>
                    </a:lnTo>
                    <a:lnTo>
                      <a:pt x="789" y="156"/>
                    </a:lnTo>
                    <a:lnTo>
                      <a:pt x="805" y="173"/>
                    </a:lnTo>
                    <a:lnTo>
                      <a:pt x="818" y="190"/>
                    </a:lnTo>
                    <a:lnTo>
                      <a:pt x="830" y="208"/>
                    </a:lnTo>
                    <a:lnTo>
                      <a:pt x="841" y="225"/>
                    </a:lnTo>
                    <a:lnTo>
                      <a:pt x="853" y="244"/>
                    </a:lnTo>
                    <a:lnTo>
                      <a:pt x="862" y="263"/>
                    </a:lnTo>
                    <a:lnTo>
                      <a:pt x="872" y="284"/>
                    </a:lnTo>
                    <a:lnTo>
                      <a:pt x="880" y="304"/>
                    </a:lnTo>
                    <a:lnTo>
                      <a:pt x="887" y="325"/>
                    </a:lnTo>
                    <a:lnTo>
                      <a:pt x="893" y="346"/>
                    </a:lnTo>
                    <a:lnTo>
                      <a:pt x="897" y="369"/>
                    </a:lnTo>
                    <a:lnTo>
                      <a:pt x="901" y="390"/>
                    </a:lnTo>
                    <a:lnTo>
                      <a:pt x="904" y="413"/>
                    </a:lnTo>
                    <a:lnTo>
                      <a:pt x="906" y="436"/>
                    </a:lnTo>
                    <a:lnTo>
                      <a:pt x="906" y="459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5" name="Freeform 1343">
                <a:extLst>
                  <a:ext uri="{FF2B5EF4-FFF2-40B4-BE49-F238E27FC236}">
                    <a16:creationId xmlns:a16="http://schemas.microsoft.com/office/drawing/2014/main" id="{BC863FE3-897C-4553-A3C2-B2F816FB03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" y="1934"/>
                <a:ext cx="906" cy="908"/>
              </a:xfrm>
              <a:custGeom>
                <a:avLst/>
                <a:gdLst>
                  <a:gd name="T0" fmla="*/ 897 w 906"/>
                  <a:gd name="T1" fmla="*/ 363 h 908"/>
                  <a:gd name="T2" fmla="*/ 862 w 906"/>
                  <a:gd name="T3" fmla="*/ 257 h 908"/>
                  <a:gd name="T4" fmla="*/ 803 w 906"/>
                  <a:gd name="T5" fmla="*/ 165 h 908"/>
                  <a:gd name="T6" fmla="*/ 724 w 906"/>
                  <a:gd name="T7" fmla="*/ 90 h 908"/>
                  <a:gd name="T8" fmla="*/ 630 w 906"/>
                  <a:gd name="T9" fmla="*/ 37 h 908"/>
                  <a:gd name="T10" fmla="*/ 522 w 906"/>
                  <a:gd name="T11" fmla="*/ 6 h 908"/>
                  <a:gd name="T12" fmla="*/ 407 w 906"/>
                  <a:gd name="T13" fmla="*/ 4 h 908"/>
                  <a:gd name="T14" fmla="*/ 298 w 906"/>
                  <a:gd name="T15" fmla="*/ 29 h 908"/>
                  <a:gd name="T16" fmla="*/ 200 w 906"/>
                  <a:gd name="T17" fmla="*/ 79 h 908"/>
                  <a:gd name="T18" fmla="*/ 117 w 906"/>
                  <a:gd name="T19" fmla="*/ 150 h 908"/>
                  <a:gd name="T20" fmla="*/ 54 w 906"/>
                  <a:gd name="T21" fmla="*/ 238 h 908"/>
                  <a:gd name="T22" fmla="*/ 14 w 906"/>
                  <a:gd name="T23" fmla="*/ 342 h 908"/>
                  <a:gd name="T24" fmla="*/ 0 w 906"/>
                  <a:gd name="T25" fmla="*/ 455 h 908"/>
                  <a:gd name="T26" fmla="*/ 14 w 906"/>
                  <a:gd name="T27" fmla="*/ 568 h 908"/>
                  <a:gd name="T28" fmla="*/ 54 w 906"/>
                  <a:gd name="T29" fmla="*/ 672 h 908"/>
                  <a:gd name="T30" fmla="*/ 117 w 906"/>
                  <a:gd name="T31" fmla="*/ 760 h 908"/>
                  <a:gd name="T32" fmla="*/ 200 w 906"/>
                  <a:gd name="T33" fmla="*/ 831 h 908"/>
                  <a:gd name="T34" fmla="*/ 298 w 906"/>
                  <a:gd name="T35" fmla="*/ 881 h 908"/>
                  <a:gd name="T36" fmla="*/ 407 w 906"/>
                  <a:gd name="T37" fmla="*/ 906 h 908"/>
                  <a:gd name="T38" fmla="*/ 522 w 906"/>
                  <a:gd name="T39" fmla="*/ 904 h 908"/>
                  <a:gd name="T40" fmla="*/ 630 w 906"/>
                  <a:gd name="T41" fmla="*/ 873 h 908"/>
                  <a:gd name="T42" fmla="*/ 724 w 906"/>
                  <a:gd name="T43" fmla="*/ 818 h 908"/>
                  <a:gd name="T44" fmla="*/ 803 w 906"/>
                  <a:gd name="T45" fmla="*/ 743 h 908"/>
                  <a:gd name="T46" fmla="*/ 862 w 906"/>
                  <a:gd name="T47" fmla="*/ 651 h 908"/>
                  <a:gd name="T48" fmla="*/ 897 w 906"/>
                  <a:gd name="T49" fmla="*/ 545 h 908"/>
                  <a:gd name="T50" fmla="*/ 899 w 906"/>
                  <a:gd name="T51" fmla="*/ 455 h 908"/>
                  <a:gd name="T52" fmla="*/ 885 w 906"/>
                  <a:gd name="T53" fmla="*/ 566 h 908"/>
                  <a:gd name="T54" fmla="*/ 845 w 906"/>
                  <a:gd name="T55" fmla="*/ 668 h 908"/>
                  <a:gd name="T56" fmla="*/ 783 w 906"/>
                  <a:gd name="T57" fmla="*/ 754 h 908"/>
                  <a:gd name="T58" fmla="*/ 703 w 906"/>
                  <a:gd name="T59" fmla="*/ 825 h 908"/>
                  <a:gd name="T60" fmla="*/ 607 w 906"/>
                  <a:gd name="T61" fmla="*/ 873 h 908"/>
                  <a:gd name="T62" fmla="*/ 499 w 906"/>
                  <a:gd name="T63" fmla="*/ 898 h 908"/>
                  <a:gd name="T64" fmla="*/ 384 w 906"/>
                  <a:gd name="T65" fmla="*/ 896 h 908"/>
                  <a:gd name="T66" fmla="*/ 278 w 906"/>
                  <a:gd name="T67" fmla="*/ 866 h 908"/>
                  <a:gd name="T68" fmla="*/ 186 w 906"/>
                  <a:gd name="T69" fmla="*/ 812 h 908"/>
                  <a:gd name="T70" fmla="*/ 108 w 906"/>
                  <a:gd name="T71" fmla="*/ 739 h 908"/>
                  <a:gd name="T72" fmla="*/ 50 w 906"/>
                  <a:gd name="T73" fmla="*/ 649 h 908"/>
                  <a:gd name="T74" fmla="*/ 15 w 906"/>
                  <a:gd name="T75" fmla="*/ 545 h 908"/>
                  <a:gd name="T76" fmla="*/ 8 w 906"/>
                  <a:gd name="T77" fmla="*/ 432 h 908"/>
                  <a:gd name="T78" fmla="*/ 27 w 906"/>
                  <a:gd name="T79" fmla="*/ 323 h 908"/>
                  <a:gd name="T80" fmla="*/ 71 w 906"/>
                  <a:gd name="T81" fmla="*/ 223 h 908"/>
                  <a:gd name="T82" fmla="*/ 136 w 906"/>
                  <a:gd name="T83" fmla="*/ 138 h 908"/>
                  <a:gd name="T84" fmla="*/ 221 w 906"/>
                  <a:gd name="T85" fmla="*/ 73 h 908"/>
                  <a:gd name="T86" fmla="*/ 321 w 906"/>
                  <a:gd name="T87" fmla="*/ 29 h 908"/>
                  <a:gd name="T88" fmla="*/ 430 w 906"/>
                  <a:gd name="T89" fmla="*/ 10 h 908"/>
                  <a:gd name="T90" fmla="*/ 543 w 906"/>
                  <a:gd name="T91" fmla="*/ 18 h 908"/>
                  <a:gd name="T92" fmla="*/ 647 w 906"/>
                  <a:gd name="T93" fmla="*/ 52 h 908"/>
                  <a:gd name="T94" fmla="*/ 737 w 906"/>
                  <a:gd name="T95" fmla="*/ 110 h 908"/>
                  <a:gd name="T96" fmla="*/ 810 w 906"/>
                  <a:gd name="T97" fmla="*/ 188 h 908"/>
                  <a:gd name="T98" fmla="*/ 864 w 906"/>
                  <a:gd name="T99" fmla="*/ 280 h 908"/>
                  <a:gd name="T100" fmla="*/ 893 w 906"/>
                  <a:gd name="T101" fmla="*/ 386 h 9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06"/>
                  <a:gd name="T154" fmla="*/ 0 h 908"/>
                  <a:gd name="T155" fmla="*/ 906 w 906"/>
                  <a:gd name="T156" fmla="*/ 908 h 9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06" h="908">
                    <a:moveTo>
                      <a:pt x="906" y="455"/>
                    </a:moveTo>
                    <a:lnTo>
                      <a:pt x="906" y="432"/>
                    </a:lnTo>
                    <a:lnTo>
                      <a:pt x="904" y="409"/>
                    </a:lnTo>
                    <a:lnTo>
                      <a:pt x="900" y="386"/>
                    </a:lnTo>
                    <a:lnTo>
                      <a:pt x="897" y="363"/>
                    </a:lnTo>
                    <a:lnTo>
                      <a:pt x="893" y="342"/>
                    </a:lnTo>
                    <a:lnTo>
                      <a:pt x="885" y="321"/>
                    </a:lnTo>
                    <a:lnTo>
                      <a:pt x="879" y="300"/>
                    </a:lnTo>
                    <a:lnTo>
                      <a:pt x="870" y="279"/>
                    </a:lnTo>
                    <a:lnTo>
                      <a:pt x="862" y="257"/>
                    </a:lnTo>
                    <a:lnTo>
                      <a:pt x="852" y="238"/>
                    </a:lnTo>
                    <a:lnTo>
                      <a:pt x="841" y="219"/>
                    </a:lnTo>
                    <a:lnTo>
                      <a:pt x="829" y="202"/>
                    </a:lnTo>
                    <a:lnTo>
                      <a:pt x="816" y="183"/>
                    </a:lnTo>
                    <a:lnTo>
                      <a:pt x="803" y="165"/>
                    </a:lnTo>
                    <a:lnTo>
                      <a:pt x="789" y="150"/>
                    </a:lnTo>
                    <a:lnTo>
                      <a:pt x="774" y="135"/>
                    </a:lnTo>
                    <a:lnTo>
                      <a:pt x="758" y="119"/>
                    </a:lnTo>
                    <a:lnTo>
                      <a:pt x="741" y="104"/>
                    </a:lnTo>
                    <a:lnTo>
                      <a:pt x="724" y="90"/>
                    </a:lnTo>
                    <a:lnTo>
                      <a:pt x="707" y="79"/>
                    </a:lnTo>
                    <a:lnTo>
                      <a:pt x="687" y="67"/>
                    </a:lnTo>
                    <a:lnTo>
                      <a:pt x="668" y="56"/>
                    </a:lnTo>
                    <a:lnTo>
                      <a:pt x="649" y="46"/>
                    </a:lnTo>
                    <a:lnTo>
                      <a:pt x="630" y="37"/>
                    </a:lnTo>
                    <a:lnTo>
                      <a:pt x="609" y="29"/>
                    </a:lnTo>
                    <a:lnTo>
                      <a:pt x="588" y="21"/>
                    </a:lnTo>
                    <a:lnTo>
                      <a:pt x="566" y="16"/>
                    </a:lnTo>
                    <a:lnTo>
                      <a:pt x="543" y="10"/>
                    </a:lnTo>
                    <a:lnTo>
                      <a:pt x="522" y="6"/>
                    </a:lnTo>
                    <a:lnTo>
                      <a:pt x="499" y="4"/>
                    </a:lnTo>
                    <a:lnTo>
                      <a:pt x="476" y="2"/>
                    </a:lnTo>
                    <a:lnTo>
                      <a:pt x="453" y="0"/>
                    </a:lnTo>
                    <a:lnTo>
                      <a:pt x="430" y="2"/>
                    </a:lnTo>
                    <a:lnTo>
                      <a:pt x="407" y="4"/>
                    </a:lnTo>
                    <a:lnTo>
                      <a:pt x="384" y="6"/>
                    </a:lnTo>
                    <a:lnTo>
                      <a:pt x="361" y="10"/>
                    </a:lnTo>
                    <a:lnTo>
                      <a:pt x="340" y="16"/>
                    </a:lnTo>
                    <a:lnTo>
                      <a:pt x="319" y="21"/>
                    </a:lnTo>
                    <a:lnTo>
                      <a:pt x="298" y="29"/>
                    </a:lnTo>
                    <a:lnTo>
                      <a:pt x="277" y="37"/>
                    </a:lnTo>
                    <a:lnTo>
                      <a:pt x="255" y="46"/>
                    </a:lnTo>
                    <a:lnTo>
                      <a:pt x="236" y="56"/>
                    </a:lnTo>
                    <a:lnTo>
                      <a:pt x="217" y="67"/>
                    </a:lnTo>
                    <a:lnTo>
                      <a:pt x="200" y="79"/>
                    </a:lnTo>
                    <a:lnTo>
                      <a:pt x="181" y="90"/>
                    </a:lnTo>
                    <a:lnTo>
                      <a:pt x="165" y="104"/>
                    </a:lnTo>
                    <a:lnTo>
                      <a:pt x="148" y="119"/>
                    </a:lnTo>
                    <a:lnTo>
                      <a:pt x="133" y="135"/>
                    </a:lnTo>
                    <a:lnTo>
                      <a:pt x="117" y="150"/>
                    </a:lnTo>
                    <a:lnTo>
                      <a:pt x="102" y="165"/>
                    </a:lnTo>
                    <a:lnTo>
                      <a:pt x="88" y="183"/>
                    </a:lnTo>
                    <a:lnTo>
                      <a:pt x="77" y="202"/>
                    </a:lnTo>
                    <a:lnTo>
                      <a:pt x="65" y="219"/>
                    </a:lnTo>
                    <a:lnTo>
                      <a:pt x="54" y="238"/>
                    </a:lnTo>
                    <a:lnTo>
                      <a:pt x="44" y="257"/>
                    </a:lnTo>
                    <a:lnTo>
                      <a:pt x="35" y="279"/>
                    </a:lnTo>
                    <a:lnTo>
                      <a:pt x="27" y="300"/>
                    </a:lnTo>
                    <a:lnTo>
                      <a:pt x="19" y="321"/>
                    </a:lnTo>
                    <a:lnTo>
                      <a:pt x="14" y="342"/>
                    </a:lnTo>
                    <a:lnTo>
                      <a:pt x="8" y="363"/>
                    </a:lnTo>
                    <a:lnTo>
                      <a:pt x="4" y="386"/>
                    </a:lnTo>
                    <a:lnTo>
                      <a:pt x="2" y="409"/>
                    </a:lnTo>
                    <a:lnTo>
                      <a:pt x="0" y="432"/>
                    </a:lnTo>
                    <a:lnTo>
                      <a:pt x="0" y="455"/>
                    </a:lnTo>
                    <a:lnTo>
                      <a:pt x="0" y="478"/>
                    </a:lnTo>
                    <a:lnTo>
                      <a:pt x="2" y="501"/>
                    </a:lnTo>
                    <a:lnTo>
                      <a:pt x="4" y="524"/>
                    </a:lnTo>
                    <a:lnTo>
                      <a:pt x="8" y="545"/>
                    </a:lnTo>
                    <a:lnTo>
                      <a:pt x="14" y="568"/>
                    </a:lnTo>
                    <a:lnTo>
                      <a:pt x="19" y="589"/>
                    </a:lnTo>
                    <a:lnTo>
                      <a:pt x="27" y="610"/>
                    </a:lnTo>
                    <a:lnTo>
                      <a:pt x="35" y="632"/>
                    </a:lnTo>
                    <a:lnTo>
                      <a:pt x="44" y="651"/>
                    </a:lnTo>
                    <a:lnTo>
                      <a:pt x="54" y="672"/>
                    </a:lnTo>
                    <a:lnTo>
                      <a:pt x="65" y="689"/>
                    </a:lnTo>
                    <a:lnTo>
                      <a:pt x="77" y="708"/>
                    </a:lnTo>
                    <a:lnTo>
                      <a:pt x="88" y="726"/>
                    </a:lnTo>
                    <a:lnTo>
                      <a:pt x="102" y="743"/>
                    </a:lnTo>
                    <a:lnTo>
                      <a:pt x="117" y="760"/>
                    </a:lnTo>
                    <a:lnTo>
                      <a:pt x="133" y="775"/>
                    </a:lnTo>
                    <a:lnTo>
                      <a:pt x="148" y="791"/>
                    </a:lnTo>
                    <a:lnTo>
                      <a:pt x="165" y="804"/>
                    </a:lnTo>
                    <a:lnTo>
                      <a:pt x="181" y="818"/>
                    </a:lnTo>
                    <a:lnTo>
                      <a:pt x="200" y="831"/>
                    </a:lnTo>
                    <a:lnTo>
                      <a:pt x="217" y="843"/>
                    </a:lnTo>
                    <a:lnTo>
                      <a:pt x="236" y="854"/>
                    </a:lnTo>
                    <a:lnTo>
                      <a:pt x="255" y="864"/>
                    </a:lnTo>
                    <a:lnTo>
                      <a:pt x="277" y="873"/>
                    </a:lnTo>
                    <a:lnTo>
                      <a:pt x="298" y="881"/>
                    </a:lnTo>
                    <a:lnTo>
                      <a:pt x="319" y="889"/>
                    </a:lnTo>
                    <a:lnTo>
                      <a:pt x="340" y="894"/>
                    </a:lnTo>
                    <a:lnTo>
                      <a:pt x="361" y="898"/>
                    </a:lnTo>
                    <a:lnTo>
                      <a:pt x="384" y="904"/>
                    </a:lnTo>
                    <a:lnTo>
                      <a:pt x="407" y="906"/>
                    </a:lnTo>
                    <a:lnTo>
                      <a:pt x="430" y="908"/>
                    </a:lnTo>
                    <a:lnTo>
                      <a:pt x="453" y="908"/>
                    </a:lnTo>
                    <a:lnTo>
                      <a:pt x="476" y="908"/>
                    </a:lnTo>
                    <a:lnTo>
                      <a:pt x="499" y="906"/>
                    </a:lnTo>
                    <a:lnTo>
                      <a:pt x="522" y="904"/>
                    </a:lnTo>
                    <a:lnTo>
                      <a:pt x="543" y="898"/>
                    </a:lnTo>
                    <a:lnTo>
                      <a:pt x="566" y="894"/>
                    </a:lnTo>
                    <a:lnTo>
                      <a:pt x="588" y="889"/>
                    </a:lnTo>
                    <a:lnTo>
                      <a:pt x="609" y="881"/>
                    </a:lnTo>
                    <a:lnTo>
                      <a:pt x="630" y="873"/>
                    </a:lnTo>
                    <a:lnTo>
                      <a:pt x="649" y="864"/>
                    </a:lnTo>
                    <a:lnTo>
                      <a:pt x="668" y="854"/>
                    </a:lnTo>
                    <a:lnTo>
                      <a:pt x="687" y="843"/>
                    </a:lnTo>
                    <a:lnTo>
                      <a:pt x="707" y="831"/>
                    </a:lnTo>
                    <a:lnTo>
                      <a:pt x="724" y="818"/>
                    </a:lnTo>
                    <a:lnTo>
                      <a:pt x="741" y="804"/>
                    </a:lnTo>
                    <a:lnTo>
                      <a:pt x="758" y="791"/>
                    </a:lnTo>
                    <a:lnTo>
                      <a:pt x="774" y="775"/>
                    </a:lnTo>
                    <a:lnTo>
                      <a:pt x="789" y="760"/>
                    </a:lnTo>
                    <a:lnTo>
                      <a:pt x="803" y="743"/>
                    </a:lnTo>
                    <a:lnTo>
                      <a:pt x="816" y="726"/>
                    </a:lnTo>
                    <a:lnTo>
                      <a:pt x="829" y="708"/>
                    </a:lnTo>
                    <a:lnTo>
                      <a:pt x="841" y="689"/>
                    </a:lnTo>
                    <a:lnTo>
                      <a:pt x="852" y="672"/>
                    </a:lnTo>
                    <a:lnTo>
                      <a:pt x="862" y="651"/>
                    </a:lnTo>
                    <a:lnTo>
                      <a:pt x="870" y="632"/>
                    </a:lnTo>
                    <a:lnTo>
                      <a:pt x="879" y="610"/>
                    </a:lnTo>
                    <a:lnTo>
                      <a:pt x="885" y="589"/>
                    </a:lnTo>
                    <a:lnTo>
                      <a:pt x="893" y="568"/>
                    </a:lnTo>
                    <a:lnTo>
                      <a:pt x="897" y="545"/>
                    </a:lnTo>
                    <a:lnTo>
                      <a:pt x="900" y="524"/>
                    </a:lnTo>
                    <a:lnTo>
                      <a:pt x="904" y="501"/>
                    </a:lnTo>
                    <a:lnTo>
                      <a:pt x="906" y="478"/>
                    </a:lnTo>
                    <a:lnTo>
                      <a:pt x="906" y="455"/>
                    </a:lnTo>
                    <a:close/>
                    <a:moveTo>
                      <a:pt x="899" y="455"/>
                    </a:moveTo>
                    <a:lnTo>
                      <a:pt x="899" y="478"/>
                    </a:lnTo>
                    <a:lnTo>
                      <a:pt x="897" y="501"/>
                    </a:lnTo>
                    <a:lnTo>
                      <a:pt x="893" y="522"/>
                    </a:lnTo>
                    <a:lnTo>
                      <a:pt x="889" y="545"/>
                    </a:lnTo>
                    <a:lnTo>
                      <a:pt x="885" y="566"/>
                    </a:lnTo>
                    <a:lnTo>
                      <a:pt x="879" y="587"/>
                    </a:lnTo>
                    <a:lnTo>
                      <a:pt x="872" y="609"/>
                    </a:lnTo>
                    <a:lnTo>
                      <a:pt x="864" y="628"/>
                    </a:lnTo>
                    <a:lnTo>
                      <a:pt x="854" y="649"/>
                    </a:lnTo>
                    <a:lnTo>
                      <a:pt x="845" y="668"/>
                    </a:lnTo>
                    <a:lnTo>
                      <a:pt x="835" y="685"/>
                    </a:lnTo>
                    <a:lnTo>
                      <a:pt x="822" y="704"/>
                    </a:lnTo>
                    <a:lnTo>
                      <a:pt x="810" y="722"/>
                    </a:lnTo>
                    <a:lnTo>
                      <a:pt x="797" y="739"/>
                    </a:lnTo>
                    <a:lnTo>
                      <a:pt x="783" y="754"/>
                    </a:lnTo>
                    <a:lnTo>
                      <a:pt x="768" y="770"/>
                    </a:lnTo>
                    <a:lnTo>
                      <a:pt x="753" y="785"/>
                    </a:lnTo>
                    <a:lnTo>
                      <a:pt x="737" y="798"/>
                    </a:lnTo>
                    <a:lnTo>
                      <a:pt x="720" y="812"/>
                    </a:lnTo>
                    <a:lnTo>
                      <a:pt x="703" y="825"/>
                    </a:lnTo>
                    <a:lnTo>
                      <a:pt x="684" y="837"/>
                    </a:lnTo>
                    <a:lnTo>
                      <a:pt x="666" y="846"/>
                    </a:lnTo>
                    <a:lnTo>
                      <a:pt x="647" y="856"/>
                    </a:lnTo>
                    <a:lnTo>
                      <a:pt x="626" y="866"/>
                    </a:lnTo>
                    <a:lnTo>
                      <a:pt x="607" y="873"/>
                    </a:lnTo>
                    <a:lnTo>
                      <a:pt x="586" y="881"/>
                    </a:lnTo>
                    <a:lnTo>
                      <a:pt x="565" y="887"/>
                    </a:lnTo>
                    <a:lnTo>
                      <a:pt x="543" y="893"/>
                    </a:lnTo>
                    <a:lnTo>
                      <a:pt x="520" y="896"/>
                    </a:lnTo>
                    <a:lnTo>
                      <a:pt x="499" y="898"/>
                    </a:lnTo>
                    <a:lnTo>
                      <a:pt x="476" y="900"/>
                    </a:lnTo>
                    <a:lnTo>
                      <a:pt x="453" y="900"/>
                    </a:lnTo>
                    <a:lnTo>
                      <a:pt x="430" y="900"/>
                    </a:lnTo>
                    <a:lnTo>
                      <a:pt x="407" y="898"/>
                    </a:lnTo>
                    <a:lnTo>
                      <a:pt x="384" y="896"/>
                    </a:lnTo>
                    <a:lnTo>
                      <a:pt x="363" y="893"/>
                    </a:lnTo>
                    <a:lnTo>
                      <a:pt x="342" y="887"/>
                    </a:lnTo>
                    <a:lnTo>
                      <a:pt x="321" y="881"/>
                    </a:lnTo>
                    <a:lnTo>
                      <a:pt x="300" y="873"/>
                    </a:lnTo>
                    <a:lnTo>
                      <a:pt x="278" y="866"/>
                    </a:lnTo>
                    <a:lnTo>
                      <a:pt x="259" y="856"/>
                    </a:lnTo>
                    <a:lnTo>
                      <a:pt x="240" y="846"/>
                    </a:lnTo>
                    <a:lnTo>
                      <a:pt x="221" y="837"/>
                    </a:lnTo>
                    <a:lnTo>
                      <a:pt x="204" y="825"/>
                    </a:lnTo>
                    <a:lnTo>
                      <a:pt x="186" y="812"/>
                    </a:lnTo>
                    <a:lnTo>
                      <a:pt x="169" y="798"/>
                    </a:lnTo>
                    <a:lnTo>
                      <a:pt x="154" y="785"/>
                    </a:lnTo>
                    <a:lnTo>
                      <a:pt x="136" y="770"/>
                    </a:lnTo>
                    <a:lnTo>
                      <a:pt x="123" y="754"/>
                    </a:lnTo>
                    <a:lnTo>
                      <a:pt x="108" y="739"/>
                    </a:lnTo>
                    <a:lnTo>
                      <a:pt x="96" y="722"/>
                    </a:lnTo>
                    <a:lnTo>
                      <a:pt x="83" y="704"/>
                    </a:lnTo>
                    <a:lnTo>
                      <a:pt x="71" y="685"/>
                    </a:lnTo>
                    <a:lnTo>
                      <a:pt x="60" y="668"/>
                    </a:lnTo>
                    <a:lnTo>
                      <a:pt x="50" y="649"/>
                    </a:lnTo>
                    <a:lnTo>
                      <a:pt x="42" y="628"/>
                    </a:lnTo>
                    <a:lnTo>
                      <a:pt x="35" y="609"/>
                    </a:lnTo>
                    <a:lnTo>
                      <a:pt x="27" y="587"/>
                    </a:lnTo>
                    <a:lnTo>
                      <a:pt x="21" y="566"/>
                    </a:lnTo>
                    <a:lnTo>
                      <a:pt x="15" y="545"/>
                    </a:lnTo>
                    <a:lnTo>
                      <a:pt x="12" y="522"/>
                    </a:lnTo>
                    <a:lnTo>
                      <a:pt x="10" y="501"/>
                    </a:lnTo>
                    <a:lnTo>
                      <a:pt x="8" y="478"/>
                    </a:lnTo>
                    <a:lnTo>
                      <a:pt x="6" y="455"/>
                    </a:lnTo>
                    <a:lnTo>
                      <a:pt x="8" y="432"/>
                    </a:lnTo>
                    <a:lnTo>
                      <a:pt x="10" y="409"/>
                    </a:lnTo>
                    <a:lnTo>
                      <a:pt x="12" y="386"/>
                    </a:lnTo>
                    <a:lnTo>
                      <a:pt x="15" y="365"/>
                    </a:lnTo>
                    <a:lnTo>
                      <a:pt x="21" y="344"/>
                    </a:lnTo>
                    <a:lnTo>
                      <a:pt x="27" y="323"/>
                    </a:lnTo>
                    <a:lnTo>
                      <a:pt x="35" y="302"/>
                    </a:lnTo>
                    <a:lnTo>
                      <a:pt x="42" y="280"/>
                    </a:lnTo>
                    <a:lnTo>
                      <a:pt x="50" y="261"/>
                    </a:lnTo>
                    <a:lnTo>
                      <a:pt x="60" y="242"/>
                    </a:lnTo>
                    <a:lnTo>
                      <a:pt x="71" y="223"/>
                    </a:lnTo>
                    <a:lnTo>
                      <a:pt x="83" y="206"/>
                    </a:lnTo>
                    <a:lnTo>
                      <a:pt x="96" y="188"/>
                    </a:lnTo>
                    <a:lnTo>
                      <a:pt x="108" y="171"/>
                    </a:lnTo>
                    <a:lnTo>
                      <a:pt x="123" y="154"/>
                    </a:lnTo>
                    <a:lnTo>
                      <a:pt x="136" y="138"/>
                    </a:lnTo>
                    <a:lnTo>
                      <a:pt x="154" y="125"/>
                    </a:lnTo>
                    <a:lnTo>
                      <a:pt x="169" y="110"/>
                    </a:lnTo>
                    <a:lnTo>
                      <a:pt x="186" y="98"/>
                    </a:lnTo>
                    <a:lnTo>
                      <a:pt x="204" y="85"/>
                    </a:lnTo>
                    <a:lnTo>
                      <a:pt x="221" y="73"/>
                    </a:lnTo>
                    <a:lnTo>
                      <a:pt x="240" y="62"/>
                    </a:lnTo>
                    <a:lnTo>
                      <a:pt x="259" y="52"/>
                    </a:lnTo>
                    <a:lnTo>
                      <a:pt x="278" y="44"/>
                    </a:lnTo>
                    <a:lnTo>
                      <a:pt x="300" y="35"/>
                    </a:lnTo>
                    <a:lnTo>
                      <a:pt x="321" y="29"/>
                    </a:lnTo>
                    <a:lnTo>
                      <a:pt x="342" y="23"/>
                    </a:lnTo>
                    <a:lnTo>
                      <a:pt x="363" y="18"/>
                    </a:lnTo>
                    <a:lnTo>
                      <a:pt x="384" y="14"/>
                    </a:lnTo>
                    <a:lnTo>
                      <a:pt x="407" y="12"/>
                    </a:lnTo>
                    <a:lnTo>
                      <a:pt x="430" y="10"/>
                    </a:lnTo>
                    <a:lnTo>
                      <a:pt x="453" y="8"/>
                    </a:lnTo>
                    <a:lnTo>
                      <a:pt x="476" y="10"/>
                    </a:lnTo>
                    <a:lnTo>
                      <a:pt x="499" y="12"/>
                    </a:lnTo>
                    <a:lnTo>
                      <a:pt x="520" y="14"/>
                    </a:lnTo>
                    <a:lnTo>
                      <a:pt x="543" y="18"/>
                    </a:lnTo>
                    <a:lnTo>
                      <a:pt x="565" y="23"/>
                    </a:lnTo>
                    <a:lnTo>
                      <a:pt x="586" y="29"/>
                    </a:lnTo>
                    <a:lnTo>
                      <a:pt x="607" y="35"/>
                    </a:lnTo>
                    <a:lnTo>
                      <a:pt x="626" y="44"/>
                    </a:lnTo>
                    <a:lnTo>
                      <a:pt x="647" y="52"/>
                    </a:lnTo>
                    <a:lnTo>
                      <a:pt x="666" y="62"/>
                    </a:lnTo>
                    <a:lnTo>
                      <a:pt x="684" y="73"/>
                    </a:lnTo>
                    <a:lnTo>
                      <a:pt x="703" y="85"/>
                    </a:lnTo>
                    <a:lnTo>
                      <a:pt x="720" y="98"/>
                    </a:lnTo>
                    <a:lnTo>
                      <a:pt x="737" y="110"/>
                    </a:lnTo>
                    <a:lnTo>
                      <a:pt x="753" y="125"/>
                    </a:lnTo>
                    <a:lnTo>
                      <a:pt x="768" y="138"/>
                    </a:lnTo>
                    <a:lnTo>
                      <a:pt x="783" y="154"/>
                    </a:lnTo>
                    <a:lnTo>
                      <a:pt x="797" y="171"/>
                    </a:lnTo>
                    <a:lnTo>
                      <a:pt x="810" y="188"/>
                    </a:lnTo>
                    <a:lnTo>
                      <a:pt x="822" y="206"/>
                    </a:lnTo>
                    <a:lnTo>
                      <a:pt x="835" y="223"/>
                    </a:lnTo>
                    <a:lnTo>
                      <a:pt x="845" y="242"/>
                    </a:lnTo>
                    <a:lnTo>
                      <a:pt x="854" y="261"/>
                    </a:lnTo>
                    <a:lnTo>
                      <a:pt x="864" y="280"/>
                    </a:lnTo>
                    <a:lnTo>
                      <a:pt x="872" y="302"/>
                    </a:lnTo>
                    <a:lnTo>
                      <a:pt x="879" y="323"/>
                    </a:lnTo>
                    <a:lnTo>
                      <a:pt x="885" y="344"/>
                    </a:lnTo>
                    <a:lnTo>
                      <a:pt x="889" y="365"/>
                    </a:lnTo>
                    <a:lnTo>
                      <a:pt x="893" y="386"/>
                    </a:lnTo>
                    <a:lnTo>
                      <a:pt x="897" y="409"/>
                    </a:lnTo>
                    <a:lnTo>
                      <a:pt x="899" y="432"/>
                    </a:lnTo>
                    <a:lnTo>
                      <a:pt x="899" y="455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6" name="Freeform 1344">
                <a:extLst>
                  <a:ext uri="{FF2B5EF4-FFF2-40B4-BE49-F238E27FC236}">
                    <a16:creationId xmlns:a16="http://schemas.microsoft.com/office/drawing/2014/main" id="{13DC1548-28DF-49FF-AF10-4F964F8FDD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" y="1938"/>
                <a:ext cx="900" cy="900"/>
              </a:xfrm>
              <a:custGeom>
                <a:avLst/>
                <a:gdLst>
                  <a:gd name="T0" fmla="*/ 891 w 900"/>
                  <a:gd name="T1" fmla="*/ 361 h 900"/>
                  <a:gd name="T2" fmla="*/ 856 w 900"/>
                  <a:gd name="T3" fmla="*/ 255 h 900"/>
                  <a:gd name="T4" fmla="*/ 799 w 900"/>
                  <a:gd name="T5" fmla="*/ 165 h 900"/>
                  <a:gd name="T6" fmla="*/ 720 w 900"/>
                  <a:gd name="T7" fmla="*/ 90 h 900"/>
                  <a:gd name="T8" fmla="*/ 626 w 900"/>
                  <a:gd name="T9" fmla="*/ 37 h 900"/>
                  <a:gd name="T10" fmla="*/ 518 w 900"/>
                  <a:gd name="T11" fmla="*/ 6 h 900"/>
                  <a:gd name="T12" fmla="*/ 405 w 900"/>
                  <a:gd name="T13" fmla="*/ 4 h 900"/>
                  <a:gd name="T14" fmla="*/ 296 w 900"/>
                  <a:gd name="T15" fmla="*/ 29 h 900"/>
                  <a:gd name="T16" fmla="*/ 200 w 900"/>
                  <a:gd name="T17" fmla="*/ 77 h 900"/>
                  <a:gd name="T18" fmla="*/ 117 w 900"/>
                  <a:gd name="T19" fmla="*/ 148 h 900"/>
                  <a:gd name="T20" fmla="*/ 56 w 900"/>
                  <a:gd name="T21" fmla="*/ 236 h 900"/>
                  <a:gd name="T22" fmla="*/ 15 w 900"/>
                  <a:gd name="T23" fmla="*/ 338 h 900"/>
                  <a:gd name="T24" fmla="*/ 0 w 900"/>
                  <a:gd name="T25" fmla="*/ 451 h 900"/>
                  <a:gd name="T26" fmla="*/ 15 w 900"/>
                  <a:gd name="T27" fmla="*/ 562 h 900"/>
                  <a:gd name="T28" fmla="*/ 56 w 900"/>
                  <a:gd name="T29" fmla="*/ 666 h 900"/>
                  <a:gd name="T30" fmla="*/ 117 w 900"/>
                  <a:gd name="T31" fmla="*/ 752 h 900"/>
                  <a:gd name="T32" fmla="*/ 200 w 900"/>
                  <a:gd name="T33" fmla="*/ 823 h 900"/>
                  <a:gd name="T34" fmla="*/ 296 w 900"/>
                  <a:gd name="T35" fmla="*/ 873 h 900"/>
                  <a:gd name="T36" fmla="*/ 405 w 900"/>
                  <a:gd name="T37" fmla="*/ 898 h 900"/>
                  <a:gd name="T38" fmla="*/ 518 w 900"/>
                  <a:gd name="T39" fmla="*/ 896 h 900"/>
                  <a:gd name="T40" fmla="*/ 626 w 900"/>
                  <a:gd name="T41" fmla="*/ 865 h 900"/>
                  <a:gd name="T42" fmla="*/ 720 w 900"/>
                  <a:gd name="T43" fmla="*/ 812 h 900"/>
                  <a:gd name="T44" fmla="*/ 799 w 900"/>
                  <a:gd name="T45" fmla="*/ 737 h 900"/>
                  <a:gd name="T46" fmla="*/ 856 w 900"/>
                  <a:gd name="T47" fmla="*/ 645 h 900"/>
                  <a:gd name="T48" fmla="*/ 891 w 900"/>
                  <a:gd name="T49" fmla="*/ 541 h 900"/>
                  <a:gd name="T50" fmla="*/ 893 w 900"/>
                  <a:gd name="T51" fmla="*/ 451 h 900"/>
                  <a:gd name="T52" fmla="*/ 879 w 900"/>
                  <a:gd name="T53" fmla="*/ 560 h 900"/>
                  <a:gd name="T54" fmla="*/ 839 w 900"/>
                  <a:gd name="T55" fmla="*/ 662 h 900"/>
                  <a:gd name="T56" fmla="*/ 778 w 900"/>
                  <a:gd name="T57" fmla="*/ 748 h 900"/>
                  <a:gd name="T58" fmla="*/ 699 w 900"/>
                  <a:gd name="T59" fmla="*/ 818 h 900"/>
                  <a:gd name="T60" fmla="*/ 603 w 900"/>
                  <a:gd name="T61" fmla="*/ 865 h 900"/>
                  <a:gd name="T62" fmla="*/ 495 w 900"/>
                  <a:gd name="T63" fmla="*/ 890 h 900"/>
                  <a:gd name="T64" fmla="*/ 384 w 900"/>
                  <a:gd name="T65" fmla="*/ 889 h 900"/>
                  <a:gd name="T66" fmla="*/ 278 w 900"/>
                  <a:gd name="T67" fmla="*/ 858 h 900"/>
                  <a:gd name="T68" fmla="*/ 186 w 900"/>
                  <a:gd name="T69" fmla="*/ 806 h 900"/>
                  <a:gd name="T70" fmla="*/ 109 w 900"/>
                  <a:gd name="T71" fmla="*/ 733 h 900"/>
                  <a:gd name="T72" fmla="*/ 52 w 900"/>
                  <a:gd name="T73" fmla="*/ 643 h 900"/>
                  <a:gd name="T74" fmla="*/ 17 w 900"/>
                  <a:gd name="T75" fmla="*/ 539 h 900"/>
                  <a:gd name="T76" fmla="*/ 10 w 900"/>
                  <a:gd name="T77" fmla="*/ 428 h 900"/>
                  <a:gd name="T78" fmla="*/ 29 w 900"/>
                  <a:gd name="T79" fmla="*/ 319 h 900"/>
                  <a:gd name="T80" fmla="*/ 73 w 900"/>
                  <a:gd name="T81" fmla="*/ 221 h 900"/>
                  <a:gd name="T82" fmla="*/ 138 w 900"/>
                  <a:gd name="T83" fmla="*/ 138 h 900"/>
                  <a:gd name="T84" fmla="*/ 221 w 900"/>
                  <a:gd name="T85" fmla="*/ 73 h 900"/>
                  <a:gd name="T86" fmla="*/ 319 w 900"/>
                  <a:gd name="T87" fmla="*/ 29 h 900"/>
                  <a:gd name="T88" fmla="*/ 428 w 900"/>
                  <a:gd name="T89" fmla="*/ 10 h 900"/>
                  <a:gd name="T90" fmla="*/ 539 w 900"/>
                  <a:gd name="T91" fmla="*/ 17 h 900"/>
                  <a:gd name="T92" fmla="*/ 643 w 900"/>
                  <a:gd name="T93" fmla="*/ 52 h 900"/>
                  <a:gd name="T94" fmla="*/ 731 w 900"/>
                  <a:gd name="T95" fmla="*/ 110 h 900"/>
                  <a:gd name="T96" fmla="*/ 804 w 900"/>
                  <a:gd name="T97" fmla="*/ 186 h 900"/>
                  <a:gd name="T98" fmla="*/ 858 w 900"/>
                  <a:gd name="T99" fmla="*/ 278 h 900"/>
                  <a:gd name="T100" fmla="*/ 889 w 900"/>
                  <a:gd name="T101" fmla="*/ 384 h 9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00"/>
                  <a:gd name="T154" fmla="*/ 0 h 900"/>
                  <a:gd name="T155" fmla="*/ 900 w 900"/>
                  <a:gd name="T156" fmla="*/ 900 h 9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00" h="900">
                    <a:moveTo>
                      <a:pt x="900" y="451"/>
                    </a:moveTo>
                    <a:lnTo>
                      <a:pt x="900" y="428"/>
                    </a:lnTo>
                    <a:lnTo>
                      <a:pt x="898" y="405"/>
                    </a:lnTo>
                    <a:lnTo>
                      <a:pt x="895" y="382"/>
                    </a:lnTo>
                    <a:lnTo>
                      <a:pt x="891" y="361"/>
                    </a:lnTo>
                    <a:lnTo>
                      <a:pt x="887" y="338"/>
                    </a:lnTo>
                    <a:lnTo>
                      <a:pt x="881" y="317"/>
                    </a:lnTo>
                    <a:lnTo>
                      <a:pt x="874" y="296"/>
                    </a:lnTo>
                    <a:lnTo>
                      <a:pt x="866" y="276"/>
                    </a:lnTo>
                    <a:lnTo>
                      <a:pt x="856" y="255"/>
                    </a:lnTo>
                    <a:lnTo>
                      <a:pt x="847" y="236"/>
                    </a:lnTo>
                    <a:lnTo>
                      <a:pt x="835" y="217"/>
                    </a:lnTo>
                    <a:lnTo>
                      <a:pt x="824" y="200"/>
                    </a:lnTo>
                    <a:lnTo>
                      <a:pt x="812" y="182"/>
                    </a:lnTo>
                    <a:lnTo>
                      <a:pt x="799" y="165"/>
                    </a:lnTo>
                    <a:lnTo>
                      <a:pt x="783" y="148"/>
                    </a:lnTo>
                    <a:lnTo>
                      <a:pt x="768" y="133"/>
                    </a:lnTo>
                    <a:lnTo>
                      <a:pt x="753" y="117"/>
                    </a:lnTo>
                    <a:lnTo>
                      <a:pt x="737" y="104"/>
                    </a:lnTo>
                    <a:lnTo>
                      <a:pt x="720" y="90"/>
                    </a:lnTo>
                    <a:lnTo>
                      <a:pt x="703" y="77"/>
                    </a:lnTo>
                    <a:lnTo>
                      <a:pt x="683" y="65"/>
                    </a:lnTo>
                    <a:lnTo>
                      <a:pt x="664" y="56"/>
                    </a:lnTo>
                    <a:lnTo>
                      <a:pt x="645" y="44"/>
                    </a:lnTo>
                    <a:lnTo>
                      <a:pt x="626" y="37"/>
                    </a:lnTo>
                    <a:lnTo>
                      <a:pt x="605" y="29"/>
                    </a:lnTo>
                    <a:lnTo>
                      <a:pt x="584" y="21"/>
                    </a:lnTo>
                    <a:lnTo>
                      <a:pt x="563" y="15"/>
                    </a:lnTo>
                    <a:lnTo>
                      <a:pt x="541" y="10"/>
                    </a:lnTo>
                    <a:lnTo>
                      <a:pt x="518" y="6"/>
                    </a:lnTo>
                    <a:lnTo>
                      <a:pt x="497" y="4"/>
                    </a:lnTo>
                    <a:lnTo>
                      <a:pt x="474" y="2"/>
                    </a:lnTo>
                    <a:lnTo>
                      <a:pt x="451" y="0"/>
                    </a:lnTo>
                    <a:lnTo>
                      <a:pt x="428" y="2"/>
                    </a:lnTo>
                    <a:lnTo>
                      <a:pt x="405" y="4"/>
                    </a:lnTo>
                    <a:lnTo>
                      <a:pt x="382" y="6"/>
                    </a:lnTo>
                    <a:lnTo>
                      <a:pt x="361" y="10"/>
                    </a:lnTo>
                    <a:lnTo>
                      <a:pt x="338" y="15"/>
                    </a:lnTo>
                    <a:lnTo>
                      <a:pt x="317" y="21"/>
                    </a:lnTo>
                    <a:lnTo>
                      <a:pt x="296" y="29"/>
                    </a:lnTo>
                    <a:lnTo>
                      <a:pt x="276" y="37"/>
                    </a:lnTo>
                    <a:lnTo>
                      <a:pt x="255" y="44"/>
                    </a:lnTo>
                    <a:lnTo>
                      <a:pt x="236" y="56"/>
                    </a:lnTo>
                    <a:lnTo>
                      <a:pt x="217" y="65"/>
                    </a:lnTo>
                    <a:lnTo>
                      <a:pt x="200" y="77"/>
                    </a:lnTo>
                    <a:lnTo>
                      <a:pt x="182" y="90"/>
                    </a:lnTo>
                    <a:lnTo>
                      <a:pt x="165" y="104"/>
                    </a:lnTo>
                    <a:lnTo>
                      <a:pt x="148" y="117"/>
                    </a:lnTo>
                    <a:lnTo>
                      <a:pt x="133" y="133"/>
                    </a:lnTo>
                    <a:lnTo>
                      <a:pt x="117" y="148"/>
                    </a:lnTo>
                    <a:lnTo>
                      <a:pt x="104" y="165"/>
                    </a:lnTo>
                    <a:lnTo>
                      <a:pt x="90" y="182"/>
                    </a:lnTo>
                    <a:lnTo>
                      <a:pt x="77" y="200"/>
                    </a:lnTo>
                    <a:lnTo>
                      <a:pt x="65" y="217"/>
                    </a:lnTo>
                    <a:lnTo>
                      <a:pt x="56" y="236"/>
                    </a:lnTo>
                    <a:lnTo>
                      <a:pt x="46" y="255"/>
                    </a:lnTo>
                    <a:lnTo>
                      <a:pt x="37" y="276"/>
                    </a:lnTo>
                    <a:lnTo>
                      <a:pt x="29" y="296"/>
                    </a:lnTo>
                    <a:lnTo>
                      <a:pt x="21" y="317"/>
                    </a:lnTo>
                    <a:lnTo>
                      <a:pt x="15" y="338"/>
                    </a:lnTo>
                    <a:lnTo>
                      <a:pt x="10" y="361"/>
                    </a:lnTo>
                    <a:lnTo>
                      <a:pt x="6" y="382"/>
                    </a:lnTo>
                    <a:lnTo>
                      <a:pt x="4" y="405"/>
                    </a:lnTo>
                    <a:lnTo>
                      <a:pt x="2" y="428"/>
                    </a:lnTo>
                    <a:lnTo>
                      <a:pt x="0" y="451"/>
                    </a:lnTo>
                    <a:lnTo>
                      <a:pt x="2" y="474"/>
                    </a:lnTo>
                    <a:lnTo>
                      <a:pt x="4" y="497"/>
                    </a:lnTo>
                    <a:lnTo>
                      <a:pt x="6" y="520"/>
                    </a:lnTo>
                    <a:lnTo>
                      <a:pt x="10" y="541"/>
                    </a:lnTo>
                    <a:lnTo>
                      <a:pt x="15" y="562"/>
                    </a:lnTo>
                    <a:lnTo>
                      <a:pt x="21" y="585"/>
                    </a:lnTo>
                    <a:lnTo>
                      <a:pt x="29" y="605"/>
                    </a:lnTo>
                    <a:lnTo>
                      <a:pt x="37" y="626"/>
                    </a:lnTo>
                    <a:lnTo>
                      <a:pt x="46" y="645"/>
                    </a:lnTo>
                    <a:lnTo>
                      <a:pt x="56" y="666"/>
                    </a:lnTo>
                    <a:lnTo>
                      <a:pt x="65" y="683"/>
                    </a:lnTo>
                    <a:lnTo>
                      <a:pt x="77" y="702"/>
                    </a:lnTo>
                    <a:lnTo>
                      <a:pt x="90" y="720"/>
                    </a:lnTo>
                    <a:lnTo>
                      <a:pt x="104" y="737"/>
                    </a:lnTo>
                    <a:lnTo>
                      <a:pt x="117" y="752"/>
                    </a:lnTo>
                    <a:lnTo>
                      <a:pt x="133" y="770"/>
                    </a:lnTo>
                    <a:lnTo>
                      <a:pt x="148" y="783"/>
                    </a:lnTo>
                    <a:lnTo>
                      <a:pt x="165" y="798"/>
                    </a:lnTo>
                    <a:lnTo>
                      <a:pt x="182" y="812"/>
                    </a:lnTo>
                    <a:lnTo>
                      <a:pt x="200" y="823"/>
                    </a:lnTo>
                    <a:lnTo>
                      <a:pt x="217" y="835"/>
                    </a:lnTo>
                    <a:lnTo>
                      <a:pt x="236" y="846"/>
                    </a:lnTo>
                    <a:lnTo>
                      <a:pt x="255" y="856"/>
                    </a:lnTo>
                    <a:lnTo>
                      <a:pt x="276" y="865"/>
                    </a:lnTo>
                    <a:lnTo>
                      <a:pt x="296" y="873"/>
                    </a:lnTo>
                    <a:lnTo>
                      <a:pt x="317" y="881"/>
                    </a:lnTo>
                    <a:lnTo>
                      <a:pt x="338" y="887"/>
                    </a:lnTo>
                    <a:lnTo>
                      <a:pt x="361" y="892"/>
                    </a:lnTo>
                    <a:lnTo>
                      <a:pt x="382" y="896"/>
                    </a:lnTo>
                    <a:lnTo>
                      <a:pt x="405" y="898"/>
                    </a:lnTo>
                    <a:lnTo>
                      <a:pt x="428" y="900"/>
                    </a:lnTo>
                    <a:lnTo>
                      <a:pt x="451" y="900"/>
                    </a:lnTo>
                    <a:lnTo>
                      <a:pt x="474" y="900"/>
                    </a:lnTo>
                    <a:lnTo>
                      <a:pt x="497" y="898"/>
                    </a:lnTo>
                    <a:lnTo>
                      <a:pt x="518" y="896"/>
                    </a:lnTo>
                    <a:lnTo>
                      <a:pt x="541" y="892"/>
                    </a:lnTo>
                    <a:lnTo>
                      <a:pt x="563" y="887"/>
                    </a:lnTo>
                    <a:lnTo>
                      <a:pt x="584" y="881"/>
                    </a:lnTo>
                    <a:lnTo>
                      <a:pt x="605" y="873"/>
                    </a:lnTo>
                    <a:lnTo>
                      <a:pt x="626" y="865"/>
                    </a:lnTo>
                    <a:lnTo>
                      <a:pt x="645" y="856"/>
                    </a:lnTo>
                    <a:lnTo>
                      <a:pt x="664" y="846"/>
                    </a:lnTo>
                    <a:lnTo>
                      <a:pt x="683" y="835"/>
                    </a:lnTo>
                    <a:lnTo>
                      <a:pt x="703" y="823"/>
                    </a:lnTo>
                    <a:lnTo>
                      <a:pt x="720" y="812"/>
                    </a:lnTo>
                    <a:lnTo>
                      <a:pt x="737" y="798"/>
                    </a:lnTo>
                    <a:lnTo>
                      <a:pt x="753" y="783"/>
                    </a:lnTo>
                    <a:lnTo>
                      <a:pt x="768" y="770"/>
                    </a:lnTo>
                    <a:lnTo>
                      <a:pt x="783" y="752"/>
                    </a:lnTo>
                    <a:lnTo>
                      <a:pt x="799" y="737"/>
                    </a:lnTo>
                    <a:lnTo>
                      <a:pt x="812" y="720"/>
                    </a:lnTo>
                    <a:lnTo>
                      <a:pt x="824" y="702"/>
                    </a:lnTo>
                    <a:lnTo>
                      <a:pt x="835" y="683"/>
                    </a:lnTo>
                    <a:lnTo>
                      <a:pt x="847" y="666"/>
                    </a:lnTo>
                    <a:lnTo>
                      <a:pt x="856" y="645"/>
                    </a:lnTo>
                    <a:lnTo>
                      <a:pt x="866" y="626"/>
                    </a:lnTo>
                    <a:lnTo>
                      <a:pt x="874" y="605"/>
                    </a:lnTo>
                    <a:lnTo>
                      <a:pt x="881" y="585"/>
                    </a:lnTo>
                    <a:lnTo>
                      <a:pt x="887" y="562"/>
                    </a:lnTo>
                    <a:lnTo>
                      <a:pt x="891" y="541"/>
                    </a:lnTo>
                    <a:lnTo>
                      <a:pt x="895" y="520"/>
                    </a:lnTo>
                    <a:lnTo>
                      <a:pt x="898" y="497"/>
                    </a:lnTo>
                    <a:lnTo>
                      <a:pt x="900" y="474"/>
                    </a:lnTo>
                    <a:lnTo>
                      <a:pt x="900" y="451"/>
                    </a:lnTo>
                    <a:close/>
                    <a:moveTo>
                      <a:pt x="893" y="451"/>
                    </a:moveTo>
                    <a:lnTo>
                      <a:pt x="893" y="474"/>
                    </a:lnTo>
                    <a:lnTo>
                      <a:pt x="891" y="495"/>
                    </a:lnTo>
                    <a:lnTo>
                      <a:pt x="889" y="518"/>
                    </a:lnTo>
                    <a:lnTo>
                      <a:pt x="885" y="539"/>
                    </a:lnTo>
                    <a:lnTo>
                      <a:pt x="879" y="560"/>
                    </a:lnTo>
                    <a:lnTo>
                      <a:pt x="874" y="582"/>
                    </a:lnTo>
                    <a:lnTo>
                      <a:pt x="866" y="603"/>
                    </a:lnTo>
                    <a:lnTo>
                      <a:pt x="858" y="624"/>
                    </a:lnTo>
                    <a:lnTo>
                      <a:pt x="849" y="643"/>
                    </a:lnTo>
                    <a:lnTo>
                      <a:pt x="839" y="662"/>
                    </a:lnTo>
                    <a:lnTo>
                      <a:pt x="829" y="679"/>
                    </a:lnTo>
                    <a:lnTo>
                      <a:pt x="818" y="699"/>
                    </a:lnTo>
                    <a:lnTo>
                      <a:pt x="804" y="716"/>
                    </a:lnTo>
                    <a:lnTo>
                      <a:pt x="793" y="733"/>
                    </a:lnTo>
                    <a:lnTo>
                      <a:pt x="778" y="748"/>
                    </a:lnTo>
                    <a:lnTo>
                      <a:pt x="764" y="764"/>
                    </a:lnTo>
                    <a:lnTo>
                      <a:pt x="749" y="779"/>
                    </a:lnTo>
                    <a:lnTo>
                      <a:pt x="731" y="793"/>
                    </a:lnTo>
                    <a:lnTo>
                      <a:pt x="716" y="806"/>
                    </a:lnTo>
                    <a:lnTo>
                      <a:pt x="699" y="818"/>
                    </a:lnTo>
                    <a:lnTo>
                      <a:pt x="680" y="829"/>
                    </a:lnTo>
                    <a:lnTo>
                      <a:pt x="662" y="841"/>
                    </a:lnTo>
                    <a:lnTo>
                      <a:pt x="643" y="850"/>
                    </a:lnTo>
                    <a:lnTo>
                      <a:pt x="622" y="858"/>
                    </a:lnTo>
                    <a:lnTo>
                      <a:pt x="603" y="865"/>
                    </a:lnTo>
                    <a:lnTo>
                      <a:pt x="582" y="873"/>
                    </a:lnTo>
                    <a:lnTo>
                      <a:pt x="561" y="879"/>
                    </a:lnTo>
                    <a:lnTo>
                      <a:pt x="539" y="885"/>
                    </a:lnTo>
                    <a:lnTo>
                      <a:pt x="518" y="889"/>
                    </a:lnTo>
                    <a:lnTo>
                      <a:pt x="495" y="890"/>
                    </a:lnTo>
                    <a:lnTo>
                      <a:pt x="474" y="892"/>
                    </a:lnTo>
                    <a:lnTo>
                      <a:pt x="451" y="892"/>
                    </a:lnTo>
                    <a:lnTo>
                      <a:pt x="428" y="892"/>
                    </a:lnTo>
                    <a:lnTo>
                      <a:pt x="405" y="890"/>
                    </a:lnTo>
                    <a:lnTo>
                      <a:pt x="384" y="889"/>
                    </a:lnTo>
                    <a:lnTo>
                      <a:pt x="361" y="885"/>
                    </a:lnTo>
                    <a:lnTo>
                      <a:pt x="340" y="879"/>
                    </a:lnTo>
                    <a:lnTo>
                      <a:pt x="319" y="873"/>
                    </a:lnTo>
                    <a:lnTo>
                      <a:pt x="300" y="865"/>
                    </a:lnTo>
                    <a:lnTo>
                      <a:pt x="278" y="858"/>
                    </a:lnTo>
                    <a:lnTo>
                      <a:pt x="259" y="850"/>
                    </a:lnTo>
                    <a:lnTo>
                      <a:pt x="240" y="841"/>
                    </a:lnTo>
                    <a:lnTo>
                      <a:pt x="221" y="829"/>
                    </a:lnTo>
                    <a:lnTo>
                      <a:pt x="204" y="818"/>
                    </a:lnTo>
                    <a:lnTo>
                      <a:pt x="186" y="806"/>
                    </a:lnTo>
                    <a:lnTo>
                      <a:pt x="169" y="793"/>
                    </a:lnTo>
                    <a:lnTo>
                      <a:pt x="154" y="779"/>
                    </a:lnTo>
                    <a:lnTo>
                      <a:pt x="138" y="764"/>
                    </a:lnTo>
                    <a:lnTo>
                      <a:pt x="123" y="748"/>
                    </a:lnTo>
                    <a:lnTo>
                      <a:pt x="109" y="733"/>
                    </a:lnTo>
                    <a:lnTo>
                      <a:pt x="96" y="716"/>
                    </a:lnTo>
                    <a:lnTo>
                      <a:pt x="85" y="699"/>
                    </a:lnTo>
                    <a:lnTo>
                      <a:pt x="73" y="679"/>
                    </a:lnTo>
                    <a:lnTo>
                      <a:pt x="61" y="662"/>
                    </a:lnTo>
                    <a:lnTo>
                      <a:pt x="52" y="643"/>
                    </a:lnTo>
                    <a:lnTo>
                      <a:pt x="42" y="624"/>
                    </a:lnTo>
                    <a:lnTo>
                      <a:pt x="35" y="603"/>
                    </a:lnTo>
                    <a:lnTo>
                      <a:pt x="29" y="582"/>
                    </a:lnTo>
                    <a:lnTo>
                      <a:pt x="23" y="560"/>
                    </a:lnTo>
                    <a:lnTo>
                      <a:pt x="17" y="539"/>
                    </a:lnTo>
                    <a:lnTo>
                      <a:pt x="13" y="518"/>
                    </a:lnTo>
                    <a:lnTo>
                      <a:pt x="12" y="495"/>
                    </a:lnTo>
                    <a:lnTo>
                      <a:pt x="10" y="474"/>
                    </a:lnTo>
                    <a:lnTo>
                      <a:pt x="8" y="451"/>
                    </a:lnTo>
                    <a:lnTo>
                      <a:pt x="10" y="428"/>
                    </a:lnTo>
                    <a:lnTo>
                      <a:pt x="12" y="405"/>
                    </a:lnTo>
                    <a:lnTo>
                      <a:pt x="13" y="384"/>
                    </a:lnTo>
                    <a:lnTo>
                      <a:pt x="17" y="361"/>
                    </a:lnTo>
                    <a:lnTo>
                      <a:pt x="23" y="340"/>
                    </a:lnTo>
                    <a:lnTo>
                      <a:pt x="29" y="319"/>
                    </a:lnTo>
                    <a:lnTo>
                      <a:pt x="35" y="299"/>
                    </a:lnTo>
                    <a:lnTo>
                      <a:pt x="42" y="278"/>
                    </a:lnTo>
                    <a:lnTo>
                      <a:pt x="52" y="259"/>
                    </a:lnTo>
                    <a:lnTo>
                      <a:pt x="61" y="240"/>
                    </a:lnTo>
                    <a:lnTo>
                      <a:pt x="73" y="221"/>
                    </a:lnTo>
                    <a:lnTo>
                      <a:pt x="85" y="204"/>
                    </a:lnTo>
                    <a:lnTo>
                      <a:pt x="96" y="186"/>
                    </a:lnTo>
                    <a:lnTo>
                      <a:pt x="109" y="169"/>
                    </a:lnTo>
                    <a:lnTo>
                      <a:pt x="123" y="154"/>
                    </a:lnTo>
                    <a:lnTo>
                      <a:pt x="138" y="138"/>
                    </a:lnTo>
                    <a:lnTo>
                      <a:pt x="154" y="123"/>
                    </a:lnTo>
                    <a:lnTo>
                      <a:pt x="169" y="110"/>
                    </a:lnTo>
                    <a:lnTo>
                      <a:pt x="186" y="96"/>
                    </a:lnTo>
                    <a:lnTo>
                      <a:pt x="204" y="85"/>
                    </a:lnTo>
                    <a:lnTo>
                      <a:pt x="221" y="73"/>
                    </a:lnTo>
                    <a:lnTo>
                      <a:pt x="240" y="62"/>
                    </a:lnTo>
                    <a:lnTo>
                      <a:pt x="259" y="52"/>
                    </a:lnTo>
                    <a:lnTo>
                      <a:pt x="278" y="42"/>
                    </a:lnTo>
                    <a:lnTo>
                      <a:pt x="300" y="35"/>
                    </a:lnTo>
                    <a:lnTo>
                      <a:pt x="319" y="29"/>
                    </a:lnTo>
                    <a:lnTo>
                      <a:pt x="340" y="23"/>
                    </a:lnTo>
                    <a:lnTo>
                      <a:pt x="361" y="17"/>
                    </a:lnTo>
                    <a:lnTo>
                      <a:pt x="384" y="14"/>
                    </a:lnTo>
                    <a:lnTo>
                      <a:pt x="405" y="10"/>
                    </a:lnTo>
                    <a:lnTo>
                      <a:pt x="428" y="10"/>
                    </a:lnTo>
                    <a:lnTo>
                      <a:pt x="451" y="8"/>
                    </a:lnTo>
                    <a:lnTo>
                      <a:pt x="474" y="10"/>
                    </a:lnTo>
                    <a:lnTo>
                      <a:pt x="495" y="10"/>
                    </a:lnTo>
                    <a:lnTo>
                      <a:pt x="518" y="14"/>
                    </a:lnTo>
                    <a:lnTo>
                      <a:pt x="539" y="17"/>
                    </a:lnTo>
                    <a:lnTo>
                      <a:pt x="561" y="23"/>
                    </a:lnTo>
                    <a:lnTo>
                      <a:pt x="582" y="29"/>
                    </a:lnTo>
                    <a:lnTo>
                      <a:pt x="603" y="35"/>
                    </a:lnTo>
                    <a:lnTo>
                      <a:pt x="622" y="42"/>
                    </a:lnTo>
                    <a:lnTo>
                      <a:pt x="643" y="52"/>
                    </a:lnTo>
                    <a:lnTo>
                      <a:pt x="662" y="62"/>
                    </a:lnTo>
                    <a:lnTo>
                      <a:pt x="680" y="73"/>
                    </a:lnTo>
                    <a:lnTo>
                      <a:pt x="699" y="85"/>
                    </a:lnTo>
                    <a:lnTo>
                      <a:pt x="716" y="96"/>
                    </a:lnTo>
                    <a:lnTo>
                      <a:pt x="731" y="110"/>
                    </a:lnTo>
                    <a:lnTo>
                      <a:pt x="749" y="123"/>
                    </a:lnTo>
                    <a:lnTo>
                      <a:pt x="764" y="138"/>
                    </a:lnTo>
                    <a:lnTo>
                      <a:pt x="778" y="154"/>
                    </a:lnTo>
                    <a:lnTo>
                      <a:pt x="793" y="169"/>
                    </a:lnTo>
                    <a:lnTo>
                      <a:pt x="804" y="186"/>
                    </a:lnTo>
                    <a:lnTo>
                      <a:pt x="818" y="204"/>
                    </a:lnTo>
                    <a:lnTo>
                      <a:pt x="829" y="221"/>
                    </a:lnTo>
                    <a:lnTo>
                      <a:pt x="839" y="240"/>
                    </a:lnTo>
                    <a:lnTo>
                      <a:pt x="849" y="259"/>
                    </a:lnTo>
                    <a:lnTo>
                      <a:pt x="858" y="278"/>
                    </a:lnTo>
                    <a:lnTo>
                      <a:pt x="866" y="299"/>
                    </a:lnTo>
                    <a:lnTo>
                      <a:pt x="874" y="319"/>
                    </a:lnTo>
                    <a:lnTo>
                      <a:pt x="879" y="340"/>
                    </a:lnTo>
                    <a:lnTo>
                      <a:pt x="885" y="361"/>
                    </a:lnTo>
                    <a:lnTo>
                      <a:pt x="889" y="384"/>
                    </a:lnTo>
                    <a:lnTo>
                      <a:pt x="891" y="405"/>
                    </a:lnTo>
                    <a:lnTo>
                      <a:pt x="893" y="428"/>
                    </a:lnTo>
                    <a:lnTo>
                      <a:pt x="893" y="451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7" name="Freeform 1345">
                <a:extLst>
                  <a:ext uri="{FF2B5EF4-FFF2-40B4-BE49-F238E27FC236}">
                    <a16:creationId xmlns:a16="http://schemas.microsoft.com/office/drawing/2014/main" id="{CE5B3D14-42A5-43EC-90B1-921AB07A63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" y="1942"/>
                <a:ext cx="893" cy="892"/>
              </a:xfrm>
              <a:custGeom>
                <a:avLst/>
                <a:gdLst>
                  <a:gd name="T0" fmla="*/ 883 w 893"/>
                  <a:gd name="T1" fmla="*/ 357 h 892"/>
                  <a:gd name="T2" fmla="*/ 848 w 893"/>
                  <a:gd name="T3" fmla="*/ 253 h 892"/>
                  <a:gd name="T4" fmla="*/ 791 w 893"/>
                  <a:gd name="T5" fmla="*/ 163 h 892"/>
                  <a:gd name="T6" fmla="*/ 714 w 893"/>
                  <a:gd name="T7" fmla="*/ 90 h 892"/>
                  <a:gd name="T8" fmla="*/ 620 w 893"/>
                  <a:gd name="T9" fmla="*/ 36 h 892"/>
                  <a:gd name="T10" fmla="*/ 514 w 893"/>
                  <a:gd name="T11" fmla="*/ 6 h 892"/>
                  <a:gd name="T12" fmla="*/ 401 w 893"/>
                  <a:gd name="T13" fmla="*/ 4 h 892"/>
                  <a:gd name="T14" fmla="*/ 294 w 893"/>
                  <a:gd name="T15" fmla="*/ 27 h 892"/>
                  <a:gd name="T16" fmla="*/ 198 w 893"/>
                  <a:gd name="T17" fmla="*/ 77 h 892"/>
                  <a:gd name="T18" fmla="*/ 117 w 893"/>
                  <a:gd name="T19" fmla="*/ 146 h 892"/>
                  <a:gd name="T20" fmla="*/ 54 w 893"/>
                  <a:gd name="T21" fmla="*/ 234 h 892"/>
                  <a:gd name="T22" fmla="*/ 15 w 893"/>
                  <a:gd name="T23" fmla="*/ 336 h 892"/>
                  <a:gd name="T24" fmla="*/ 0 w 893"/>
                  <a:gd name="T25" fmla="*/ 447 h 892"/>
                  <a:gd name="T26" fmla="*/ 15 w 893"/>
                  <a:gd name="T27" fmla="*/ 558 h 892"/>
                  <a:gd name="T28" fmla="*/ 54 w 893"/>
                  <a:gd name="T29" fmla="*/ 660 h 892"/>
                  <a:gd name="T30" fmla="*/ 117 w 893"/>
                  <a:gd name="T31" fmla="*/ 746 h 892"/>
                  <a:gd name="T32" fmla="*/ 198 w 893"/>
                  <a:gd name="T33" fmla="*/ 817 h 892"/>
                  <a:gd name="T34" fmla="*/ 294 w 893"/>
                  <a:gd name="T35" fmla="*/ 865 h 892"/>
                  <a:gd name="T36" fmla="*/ 401 w 893"/>
                  <a:gd name="T37" fmla="*/ 890 h 892"/>
                  <a:gd name="T38" fmla="*/ 514 w 893"/>
                  <a:gd name="T39" fmla="*/ 888 h 892"/>
                  <a:gd name="T40" fmla="*/ 620 w 893"/>
                  <a:gd name="T41" fmla="*/ 858 h 892"/>
                  <a:gd name="T42" fmla="*/ 714 w 893"/>
                  <a:gd name="T43" fmla="*/ 804 h 892"/>
                  <a:gd name="T44" fmla="*/ 791 w 893"/>
                  <a:gd name="T45" fmla="*/ 731 h 892"/>
                  <a:gd name="T46" fmla="*/ 848 w 893"/>
                  <a:gd name="T47" fmla="*/ 641 h 892"/>
                  <a:gd name="T48" fmla="*/ 883 w 893"/>
                  <a:gd name="T49" fmla="*/ 537 h 892"/>
                  <a:gd name="T50" fmla="*/ 885 w 893"/>
                  <a:gd name="T51" fmla="*/ 447 h 892"/>
                  <a:gd name="T52" fmla="*/ 871 w 893"/>
                  <a:gd name="T53" fmla="*/ 556 h 892"/>
                  <a:gd name="T54" fmla="*/ 833 w 893"/>
                  <a:gd name="T55" fmla="*/ 656 h 892"/>
                  <a:gd name="T56" fmla="*/ 772 w 893"/>
                  <a:gd name="T57" fmla="*/ 743 h 892"/>
                  <a:gd name="T58" fmla="*/ 693 w 893"/>
                  <a:gd name="T59" fmla="*/ 810 h 892"/>
                  <a:gd name="T60" fmla="*/ 597 w 893"/>
                  <a:gd name="T61" fmla="*/ 860 h 892"/>
                  <a:gd name="T62" fmla="*/ 491 w 893"/>
                  <a:gd name="T63" fmla="*/ 883 h 892"/>
                  <a:gd name="T64" fmla="*/ 380 w 893"/>
                  <a:gd name="T65" fmla="*/ 881 h 892"/>
                  <a:gd name="T66" fmla="*/ 276 w 893"/>
                  <a:gd name="T67" fmla="*/ 852 h 892"/>
                  <a:gd name="T68" fmla="*/ 184 w 893"/>
                  <a:gd name="T69" fmla="*/ 798 h 892"/>
                  <a:gd name="T70" fmla="*/ 107 w 893"/>
                  <a:gd name="T71" fmla="*/ 725 h 892"/>
                  <a:gd name="T72" fmla="*/ 52 w 893"/>
                  <a:gd name="T73" fmla="*/ 637 h 892"/>
                  <a:gd name="T74" fmla="*/ 17 w 893"/>
                  <a:gd name="T75" fmla="*/ 535 h 892"/>
                  <a:gd name="T76" fmla="*/ 9 w 893"/>
                  <a:gd name="T77" fmla="*/ 424 h 892"/>
                  <a:gd name="T78" fmla="*/ 29 w 893"/>
                  <a:gd name="T79" fmla="*/ 317 h 892"/>
                  <a:gd name="T80" fmla="*/ 71 w 893"/>
                  <a:gd name="T81" fmla="*/ 219 h 892"/>
                  <a:gd name="T82" fmla="*/ 136 w 893"/>
                  <a:gd name="T83" fmla="*/ 136 h 892"/>
                  <a:gd name="T84" fmla="*/ 219 w 893"/>
                  <a:gd name="T85" fmla="*/ 71 h 892"/>
                  <a:gd name="T86" fmla="*/ 317 w 893"/>
                  <a:gd name="T87" fmla="*/ 27 h 892"/>
                  <a:gd name="T88" fmla="*/ 424 w 893"/>
                  <a:gd name="T89" fmla="*/ 8 h 892"/>
                  <a:gd name="T90" fmla="*/ 535 w 893"/>
                  <a:gd name="T91" fmla="*/ 17 h 892"/>
                  <a:gd name="T92" fmla="*/ 637 w 893"/>
                  <a:gd name="T93" fmla="*/ 52 h 892"/>
                  <a:gd name="T94" fmla="*/ 726 w 893"/>
                  <a:gd name="T95" fmla="*/ 107 h 892"/>
                  <a:gd name="T96" fmla="*/ 799 w 893"/>
                  <a:gd name="T97" fmla="*/ 184 h 892"/>
                  <a:gd name="T98" fmla="*/ 850 w 893"/>
                  <a:gd name="T99" fmla="*/ 276 h 892"/>
                  <a:gd name="T100" fmla="*/ 881 w 893"/>
                  <a:gd name="T101" fmla="*/ 380 h 8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93"/>
                  <a:gd name="T154" fmla="*/ 0 h 892"/>
                  <a:gd name="T155" fmla="*/ 893 w 893"/>
                  <a:gd name="T156" fmla="*/ 892 h 8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93" h="892">
                    <a:moveTo>
                      <a:pt x="893" y="447"/>
                    </a:moveTo>
                    <a:lnTo>
                      <a:pt x="893" y="424"/>
                    </a:lnTo>
                    <a:lnTo>
                      <a:pt x="891" y="401"/>
                    </a:lnTo>
                    <a:lnTo>
                      <a:pt x="887" y="378"/>
                    </a:lnTo>
                    <a:lnTo>
                      <a:pt x="883" y="357"/>
                    </a:lnTo>
                    <a:lnTo>
                      <a:pt x="879" y="336"/>
                    </a:lnTo>
                    <a:lnTo>
                      <a:pt x="873" y="315"/>
                    </a:lnTo>
                    <a:lnTo>
                      <a:pt x="866" y="294"/>
                    </a:lnTo>
                    <a:lnTo>
                      <a:pt x="858" y="272"/>
                    </a:lnTo>
                    <a:lnTo>
                      <a:pt x="848" y="253"/>
                    </a:lnTo>
                    <a:lnTo>
                      <a:pt x="839" y="234"/>
                    </a:lnTo>
                    <a:lnTo>
                      <a:pt x="829" y="215"/>
                    </a:lnTo>
                    <a:lnTo>
                      <a:pt x="816" y="198"/>
                    </a:lnTo>
                    <a:lnTo>
                      <a:pt x="804" y="180"/>
                    </a:lnTo>
                    <a:lnTo>
                      <a:pt x="791" y="163"/>
                    </a:lnTo>
                    <a:lnTo>
                      <a:pt x="777" y="146"/>
                    </a:lnTo>
                    <a:lnTo>
                      <a:pt x="762" y="130"/>
                    </a:lnTo>
                    <a:lnTo>
                      <a:pt x="747" y="117"/>
                    </a:lnTo>
                    <a:lnTo>
                      <a:pt x="731" y="102"/>
                    </a:lnTo>
                    <a:lnTo>
                      <a:pt x="714" y="90"/>
                    </a:lnTo>
                    <a:lnTo>
                      <a:pt x="697" y="77"/>
                    </a:lnTo>
                    <a:lnTo>
                      <a:pt x="678" y="65"/>
                    </a:lnTo>
                    <a:lnTo>
                      <a:pt x="660" y="54"/>
                    </a:lnTo>
                    <a:lnTo>
                      <a:pt x="641" y="44"/>
                    </a:lnTo>
                    <a:lnTo>
                      <a:pt x="620" y="36"/>
                    </a:lnTo>
                    <a:lnTo>
                      <a:pt x="601" y="27"/>
                    </a:lnTo>
                    <a:lnTo>
                      <a:pt x="580" y="21"/>
                    </a:lnTo>
                    <a:lnTo>
                      <a:pt x="559" y="15"/>
                    </a:lnTo>
                    <a:lnTo>
                      <a:pt x="537" y="10"/>
                    </a:lnTo>
                    <a:lnTo>
                      <a:pt x="514" y="6"/>
                    </a:lnTo>
                    <a:lnTo>
                      <a:pt x="493" y="4"/>
                    </a:lnTo>
                    <a:lnTo>
                      <a:pt x="470" y="2"/>
                    </a:lnTo>
                    <a:lnTo>
                      <a:pt x="447" y="0"/>
                    </a:lnTo>
                    <a:lnTo>
                      <a:pt x="424" y="2"/>
                    </a:lnTo>
                    <a:lnTo>
                      <a:pt x="401" y="4"/>
                    </a:lnTo>
                    <a:lnTo>
                      <a:pt x="378" y="6"/>
                    </a:lnTo>
                    <a:lnTo>
                      <a:pt x="357" y="10"/>
                    </a:lnTo>
                    <a:lnTo>
                      <a:pt x="336" y="15"/>
                    </a:lnTo>
                    <a:lnTo>
                      <a:pt x="315" y="21"/>
                    </a:lnTo>
                    <a:lnTo>
                      <a:pt x="294" y="27"/>
                    </a:lnTo>
                    <a:lnTo>
                      <a:pt x="272" y="36"/>
                    </a:lnTo>
                    <a:lnTo>
                      <a:pt x="253" y="44"/>
                    </a:lnTo>
                    <a:lnTo>
                      <a:pt x="234" y="54"/>
                    </a:lnTo>
                    <a:lnTo>
                      <a:pt x="215" y="65"/>
                    </a:lnTo>
                    <a:lnTo>
                      <a:pt x="198" y="77"/>
                    </a:lnTo>
                    <a:lnTo>
                      <a:pt x="180" y="90"/>
                    </a:lnTo>
                    <a:lnTo>
                      <a:pt x="163" y="102"/>
                    </a:lnTo>
                    <a:lnTo>
                      <a:pt x="148" y="117"/>
                    </a:lnTo>
                    <a:lnTo>
                      <a:pt x="130" y="130"/>
                    </a:lnTo>
                    <a:lnTo>
                      <a:pt x="117" y="146"/>
                    </a:lnTo>
                    <a:lnTo>
                      <a:pt x="102" y="163"/>
                    </a:lnTo>
                    <a:lnTo>
                      <a:pt x="90" y="180"/>
                    </a:lnTo>
                    <a:lnTo>
                      <a:pt x="77" y="198"/>
                    </a:lnTo>
                    <a:lnTo>
                      <a:pt x="65" y="215"/>
                    </a:lnTo>
                    <a:lnTo>
                      <a:pt x="54" y="234"/>
                    </a:lnTo>
                    <a:lnTo>
                      <a:pt x="44" y="253"/>
                    </a:lnTo>
                    <a:lnTo>
                      <a:pt x="36" y="272"/>
                    </a:lnTo>
                    <a:lnTo>
                      <a:pt x="29" y="294"/>
                    </a:lnTo>
                    <a:lnTo>
                      <a:pt x="21" y="315"/>
                    </a:lnTo>
                    <a:lnTo>
                      <a:pt x="15" y="336"/>
                    </a:lnTo>
                    <a:lnTo>
                      <a:pt x="9" y="357"/>
                    </a:lnTo>
                    <a:lnTo>
                      <a:pt x="6" y="378"/>
                    </a:lnTo>
                    <a:lnTo>
                      <a:pt x="4" y="401"/>
                    </a:lnTo>
                    <a:lnTo>
                      <a:pt x="2" y="424"/>
                    </a:lnTo>
                    <a:lnTo>
                      <a:pt x="0" y="447"/>
                    </a:lnTo>
                    <a:lnTo>
                      <a:pt x="2" y="470"/>
                    </a:lnTo>
                    <a:lnTo>
                      <a:pt x="4" y="493"/>
                    </a:lnTo>
                    <a:lnTo>
                      <a:pt x="6" y="514"/>
                    </a:lnTo>
                    <a:lnTo>
                      <a:pt x="9" y="537"/>
                    </a:lnTo>
                    <a:lnTo>
                      <a:pt x="15" y="558"/>
                    </a:lnTo>
                    <a:lnTo>
                      <a:pt x="21" y="579"/>
                    </a:lnTo>
                    <a:lnTo>
                      <a:pt x="29" y="601"/>
                    </a:lnTo>
                    <a:lnTo>
                      <a:pt x="36" y="620"/>
                    </a:lnTo>
                    <a:lnTo>
                      <a:pt x="44" y="641"/>
                    </a:lnTo>
                    <a:lnTo>
                      <a:pt x="54" y="660"/>
                    </a:lnTo>
                    <a:lnTo>
                      <a:pt x="65" y="677"/>
                    </a:lnTo>
                    <a:lnTo>
                      <a:pt x="77" y="696"/>
                    </a:lnTo>
                    <a:lnTo>
                      <a:pt x="90" y="714"/>
                    </a:lnTo>
                    <a:lnTo>
                      <a:pt x="102" y="731"/>
                    </a:lnTo>
                    <a:lnTo>
                      <a:pt x="117" y="746"/>
                    </a:lnTo>
                    <a:lnTo>
                      <a:pt x="130" y="762"/>
                    </a:lnTo>
                    <a:lnTo>
                      <a:pt x="148" y="777"/>
                    </a:lnTo>
                    <a:lnTo>
                      <a:pt x="163" y="790"/>
                    </a:lnTo>
                    <a:lnTo>
                      <a:pt x="180" y="804"/>
                    </a:lnTo>
                    <a:lnTo>
                      <a:pt x="198" y="817"/>
                    </a:lnTo>
                    <a:lnTo>
                      <a:pt x="215" y="829"/>
                    </a:lnTo>
                    <a:lnTo>
                      <a:pt x="234" y="838"/>
                    </a:lnTo>
                    <a:lnTo>
                      <a:pt x="253" y="848"/>
                    </a:lnTo>
                    <a:lnTo>
                      <a:pt x="272" y="858"/>
                    </a:lnTo>
                    <a:lnTo>
                      <a:pt x="294" y="865"/>
                    </a:lnTo>
                    <a:lnTo>
                      <a:pt x="315" y="873"/>
                    </a:lnTo>
                    <a:lnTo>
                      <a:pt x="336" y="879"/>
                    </a:lnTo>
                    <a:lnTo>
                      <a:pt x="357" y="885"/>
                    </a:lnTo>
                    <a:lnTo>
                      <a:pt x="378" y="888"/>
                    </a:lnTo>
                    <a:lnTo>
                      <a:pt x="401" y="890"/>
                    </a:lnTo>
                    <a:lnTo>
                      <a:pt x="424" y="892"/>
                    </a:lnTo>
                    <a:lnTo>
                      <a:pt x="447" y="892"/>
                    </a:lnTo>
                    <a:lnTo>
                      <a:pt x="470" y="892"/>
                    </a:lnTo>
                    <a:lnTo>
                      <a:pt x="493" y="890"/>
                    </a:lnTo>
                    <a:lnTo>
                      <a:pt x="514" y="888"/>
                    </a:lnTo>
                    <a:lnTo>
                      <a:pt x="537" y="885"/>
                    </a:lnTo>
                    <a:lnTo>
                      <a:pt x="559" y="879"/>
                    </a:lnTo>
                    <a:lnTo>
                      <a:pt x="580" y="873"/>
                    </a:lnTo>
                    <a:lnTo>
                      <a:pt x="601" y="865"/>
                    </a:lnTo>
                    <a:lnTo>
                      <a:pt x="620" y="858"/>
                    </a:lnTo>
                    <a:lnTo>
                      <a:pt x="641" y="848"/>
                    </a:lnTo>
                    <a:lnTo>
                      <a:pt x="660" y="838"/>
                    </a:lnTo>
                    <a:lnTo>
                      <a:pt x="678" y="829"/>
                    </a:lnTo>
                    <a:lnTo>
                      <a:pt x="697" y="817"/>
                    </a:lnTo>
                    <a:lnTo>
                      <a:pt x="714" y="804"/>
                    </a:lnTo>
                    <a:lnTo>
                      <a:pt x="731" y="790"/>
                    </a:lnTo>
                    <a:lnTo>
                      <a:pt x="747" y="777"/>
                    </a:lnTo>
                    <a:lnTo>
                      <a:pt x="762" y="762"/>
                    </a:lnTo>
                    <a:lnTo>
                      <a:pt x="777" y="746"/>
                    </a:lnTo>
                    <a:lnTo>
                      <a:pt x="791" y="731"/>
                    </a:lnTo>
                    <a:lnTo>
                      <a:pt x="804" y="714"/>
                    </a:lnTo>
                    <a:lnTo>
                      <a:pt x="816" y="696"/>
                    </a:lnTo>
                    <a:lnTo>
                      <a:pt x="829" y="677"/>
                    </a:lnTo>
                    <a:lnTo>
                      <a:pt x="839" y="660"/>
                    </a:lnTo>
                    <a:lnTo>
                      <a:pt x="848" y="641"/>
                    </a:lnTo>
                    <a:lnTo>
                      <a:pt x="858" y="620"/>
                    </a:lnTo>
                    <a:lnTo>
                      <a:pt x="866" y="601"/>
                    </a:lnTo>
                    <a:lnTo>
                      <a:pt x="873" y="579"/>
                    </a:lnTo>
                    <a:lnTo>
                      <a:pt x="879" y="558"/>
                    </a:lnTo>
                    <a:lnTo>
                      <a:pt x="883" y="537"/>
                    </a:lnTo>
                    <a:lnTo>
                      <a:pt x="887" y="514"/>
                    </a:lnTo>
                    <a:lnTo>
                      <a:pt x="891" y="493"/>
                    </a:lnTo>
                    <a:lnTo>
                      <a:pt x="893" y="470"/>
                    </a:lnTo>
                    <a:lnTo>
                      <a:pt x="893" y="447"/>
                    </a:lnTo>
                    <a:close/>
                    <a:moveTo>
                      <a:pt x="885" y="447"/>
                    </a:moveTo>
                    <a:lnTo>
                      <a:pt x="885" y="470"/>
                    </a:lnTo>
                    <a:lnTo>
                      <a:pt x="883" y="491"/>
                    </a:lnTo>
                    <a:lnTo>
                      <a:pt x="881" y="514"/>
                    </a:lnTo>
                    <a:lnTo>
                      <a:pt x="877" y="535"/>
                    </a:lnTo>
                    <a:lnTo>
                      <a:pt x="871" y="556"/>
                    </a:lnTo>
                    <a:lnTo>
                      <a:pt x="866" y="578"/>
                    </a:lnTo>
                    <a:lnTo>
                      <a:pt x="858" y="597"/>
                    </a:lnTo>
                    <a:lnTo>
                      <a:pt x="850" y="618"/>
                    </a:lnTo>
                    <a:lnTo>
                      <a:pt x="843" y="637"/>
                    </a:lnTo>
                    <a:lnTo>
                      <a:pt x="833" y="656"/>
                    </a:lnTo>
                    <a:lnTo>
                      <a:pt x="822" y="673"/>
                    </a:lnTo>
                    <a:lnTo>
                      <a:pt x="810" y="693"/>
                    </a:lnTo>
                    <a:lnTo>
                      <a:pt x="799" y="710"/>
                    </a:lnTo>
                    <a:lnTo>
                      <a:pt x="785" y="725"/>
                    </a:lnTo>
                    <a:lnTo>
                      <a:pt x="772" y="743"/>
                    </a:lnTo>
                    <a:lnTo>
                      <a:pt x="756" y="758"/>
                    </a:lnTo>
                    <a:lnTo>
                      <a:pt x="741" y="771"/>
                    </a:lnTo>
                    <a:lnTo>
                      <a:pt x="726" y="785"/>
                    </a:lnTo>
                    <a:lnTo>
                      <a:pt x="708" y="798"/>
                    </a:lnTo>
                    <a:lnTo>
                      <a:pt x="693" y="810"/>
                    </a:lnTo>
                    <a:lnTo>
                      <a:pt x="674" y="821"/>
                    </a:lnTo>
                    <a:lnTo>
                      <a:pt x="656" y="833"/>
                    </a:lnTo>
                    <a:lnTo>
                      <a:pt x="637" y="842"/>
                    </a:lnTo>
                    <a:lnTo>
                      <a:pt x="618" y="852"/>
                    </a:lnTo>
                    <a:lnTo>
                      <a:pt x="597" y="860"/>
                    </a:lnTo>
                    <a:lnTo>
                      <a:pt x="578" y="865"/>
                    </a:lnTo>
                    <a:lnTo>
                      <a:pt x="557" y="871"/>
                    </a:lnTo>
                    <a:lnTo>
                      <a:pt x="535" y="877"/>
                    </a:lnTo>
                    <a:lnTo>
                      <a:pt x="514" y="881"/>
                    </a:lnTo>
                    <a:lnTo>
                      <a:pt x="491" y="883"/>
                    </a:lnTo>
                    <a:lnTo>
                      <a:pt x="470" y="885"/>
                    </a:lnTo>
                    <a:lnTo>
                      <a:pt x="447" y="885"/>
                    </a:lnTo>
                    <a:lnTo>
                      <a:pt x="424" y="885"/>
                    </a:lnTo>
                    <a:lnTo>
                      <a:pt x="401" y="883"/>
                    </a:lnTo>
                    <a:lnTo>
                      <a:pt x="380" y="881"/>
                    </a:lnTo>
                    <a:lnTo>
                      <a:pt x="359" y="877"/>
                    </a:lnTo>
                    <a:lnTo>
                      <a:pt x="338" y="871"/>
                    </a:lnTo>
                    <a:lnTo>
                      <a:pt x="317" y="865"/>
                    </a:lnTo>
                    <a:lnTo>
                      <a:pt x="296" y="860"/>
                    </a:lnTo>
                    <a:lnTo>
                      <a:pt x="276" y="852"/>
                    </a:lnTo>
                    <a:lnTo>
                      <a:pt x="257" y="842"/>
                    </a:lnTo>
                    <a:lnTo>
                      <a:pt x="238" y="833"/>
                    </a:lnTo>
                    <a:lnTo>
                      <a:pt x="219" y="821"/>
                    </a:lnTo>
                    <a:lnTo>
                      <a:pt x="201" y="810"/>
                    </a:lnTo>
                    <a:lnTo>
                      <a:pt x="184" y="798"/>
                    </a:lnTo>
                    <a:lnTo>
                      <a:pt x="167" y="785"/>
                    </a:lnTo>
                    <a:lnTo>
                      <a:pt x="152" y="771"/>
                    </a:lnTo>
                    <a:lnTo>
                      <a:pt x="136" y="758"/>
                    </a:lnTo>
                    <a:lnTo>
                      <a:pt x="123" y="743"/>
                    </a:lnTo>
                    <a:lnTo>
                      <a:pt x="107" y="725"/>
                    </a:lnTo>
                    <a:lnTo>
                      <a:pt x="96" y="710"/>
                    </a:lnTo>
                    <a:lnTo>
                      <a:pt x="82" y="693"/>
                    </a:lnTo>
                    <a:lnTo>
                      <a:pt x="71" y="673"/>
                    </a:lnTo>
                    <a:lnTo>
                      <a:pt x="61" y="656"/>
                    </a:lnTo>
                    <a:lnTo>
                      <a:pt x="52" y="637"/>
                    </a:lnTo>
                    <a:lnTo>
                      <a:pt x="42" y="618"/>
                    </a:lnTo>
                    <a:lnTo>
                      <a:pt x="34" y="597"/>
                    </a:lnTo>
                    <a:lnTo>
                      <a:pt x="29" y="578"/>
                    </a:lnTo>
                    <a:lnTo>
                      <a:pt x="21" y="556"/>
                    </a:lnTo>
                    <a:lnTo>
                      <a:pt x="17" y="535"/>
                    </a:lnTo>
                    <a:lnTo>
                      <a:pt x="13" y="514"/>
                    </a:lnTo>
                    <a:lnTo>
                      <a:pt x="9" y="491"/>
                    </a:lnTo>
                    <a:lnTo>
                      <a:pt x="9" y="470"/>
                    </a:lnTo>
                    <a:lnTo>
                      <a:pt x="8" y="447"/>
                    </a:lnTo>
                    <a:lnTo>
                      <a:pt x="9" y="424"/>
                    </a:lnTo>
                    <a:lnTo>
                      <a:pt x="9" y="401"/>
                    </a:lnTo>
                    <a:lnTo>
                      <a:pt x="13" y="380"/>
                    </a:lnTo>
                    <a:lnTo>
                      <a:pt x="17" y="359"/>
                    </a:lnTo>
                    <a:lnTo>
                      <a:pt x="21" y="338"/>
                    </a:lnTo>
                    <a:lnTo>
                      <a:pt x="29" y="317"/>
                    </a:lnTo>
                    <a:lnTo>
                      <a:pt x="34" y="295"/>
                    </a:lnTo>
                    <a:lnTo>
                      <a:pt x="42" y="276"/>
                    </a:lnTo>
                    <a:lnTo>
                      <a:pt x="52" y="257"/>
                    </a:lnTo>
                    <a:lnTo>
                      <a:pt x="61" y="238"/>
                    </a:lnTo>
                    <a:lnTo>
                      <a:pt x="71" y="219"/>
                    </a:lnTo>
                    <a:lnTo>
                      <a:pt x="82" y="201"/>
                    </a:lnTo>
                    <a:lnTo>
                      <a:pt x="96" y="184"/>
                    </a:lnTo>
                    <a:lnTo>
                      <a:pt x="107" y="167"/>
                    </a:lnTo>
                    <a:lnTo>
                      <a:pt x="123" y="152"/>
                    </a:lnTo>
                    <a:lnTo>
                      <a:pt x="136" y="136"/>
                    </a:lnTo>
                    <a:lnTo>
                      <a:pt x="152" y="123"/>
                    </a:lnTo>
                    <a:lnTo>
                      <a:pt x="167" y="107"/>
                    </a:lnTo>
                    <a:lnTo>
                      <a:pt x="184" y="96"/>
                    </a:lnTo>
                    <a:lnTo>
                      <a:pt x="201" y="82"/>
                    </a:lnTo>
                    <a:lnTo>
                      <a:pt x="219" y="71"/>
                    </a:lnTo>
                    <a:lnTo>
                      <a:pt x="238" y="61"/>
                    </a:lnTo>
                    <a:lnTo>
                      <a:pt x="257" y="52"/>
                    </a:lnTo>
                    <a:lnTo>
                      <a:pt x="276" y="42"/>
                    </a:lnTo>
                    <a:lnTo>
                      <a:pt x="296" y="35"/>
                    </a:lnTo>
                    <a:lnTo>
                      <a:pt x="317" y="27"/>
                    </a:lnTo>
                    <a:lnTo>
                      <a:pt x="338" y="21"/>
                    </a:lnTo>
                    <a:lnTo>
                      <a:pt x="359" y="17"/>
                    </a:lnTo>
                    <a:lnTo>
                      <a:pt x="380" y="13"/>
                    </a:lnTo>
                    <a:lnTo>
                      <a:pt x="401" y="10"/>
                    </a:lnTo>
                    <a:lnTo>
                      <a:pt x="424" y="8"/>
                    </a:lnTo>
                    <a:lnTo>
                      <a:pt x="447" y="8"/>
                    </a:lnTo>
                    <a:lnTo>
                      <a:pt x="470" y="8"/>
                    </a:lnTo>
                    <a:lnTo>
                      <a:pt x="491" y="10"/>
                    </a:lnTo>
                    <a:lnTo>
                      <a:pt x="514" y="13"/>
                    </a:lnTo>
                    <a:lnTo>
                      <a:pt x="535" y="17"/>
                    </a:lnTo>
                    <a:lnTo>
                      <a:pt x="557" y="21"/>
                    </a:lnTo>
                    <a:lnTo>
                      <a:pt x="578" y="27"/>
                    </a:lnTo>
                    <a:lnTo>
                      <a:pt x="597" y="35"/>
                    </a:lnTo>
                    <a:lnTo>
                      <a:pt x="618" y="42"/>
                    </a:lnTo>
                    <a:lnTo>
                      <a:pt x="637" y="52"/>
                    </a:lnTo>
                    <a:lnTo>
                      <a:pt x="656" y="61"/>
                    </a:lnTo>
                    <a:lnTo>
                      <a:pt x="674" y="71"/>
                    </a:lnTo>
                    <a:lnTo>
                      <a:pt x="693" y="82"/>
                    </a:lnTo>
                    <a:lnTo>
                      <a:pt x="708" y="96"/>
                    </a:lnTo>
                    <a:lnTo>
                      <a:pt x="726" y="107"/>
                    </a:lnTo>
                    <a:lnTo>
                      <a:pt x="741" y="123"/>
                    </a:lnTo>
                    <a:lnTo>
                      <a:pt x="756" y="136"/>
                    </a:lnTo>
                    <a:lnTo>
                      <a:pt x="772" y="152"/>
                    </a:lnTo>
                    <a:lnTo>
                      <a:pt x="785" y="167"/>
                    </a:lnTo>
                    <a:lnTo>
                      <a:pt x="799" y="184"/>
                    </a:lnTo>
                    <a:lnTo>
                      <a:pt x="810" y="201"/>
                    </a:lnTo>
                    <a:lnTo>
                      <a:pt x="822" y="219"/>
                    </a:lnTo>
                    <a:lnTo>
                      <a:pt x="833" y="238"/>
                    </a:lnTo>
                    <a:lnTo>
                      <a:pt x="843" y="257"/>
                    </a:lnTo>
                    <a:lnTo>
                      <a:pt x="850" y="276"/>
                    </a:lnTo>
                    <a:lnTo>
                      <a:pt x="858" y="295"/>
                    </a:lnTo>
                    <a:lnTo>
                      <a:pt x="866" y="317"/>
                    </a:lnTo>
                    <a:lnTo>
                      <a:pt x="871" y="338"/>
                    </a:lnTo>
                    <a:lnTo>
                      <a:pt x="877" y="359"/>
                    </a:lnTo>
                    <a:lnTo>
                      <a:pt x="881" y="380"/>
                    </a:lnTo>
                    <a:lnTo>
                      <a:pt x="883" y="401"/>
                    </a:lnTo>
                    <a:lnTo>
                      <a:pt x="885" y="424"/>
                    </a:lnTo>
                    <a:lnTo>
                      <a:pt x="885" y="447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8" name="Freeform 1346">
                <a:extLst>
                  <a:ext uri="{FF2B5EF4-FFF2-40B4-BE49-F238E27FC236}">
                    <a16:creationId xmlns:a16="http://schemas.microsoft.com/office/drawing/2014/main" id="{AB2CAFB4-EA8C-43C9-BA69-403DBF315D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" y="1946"/>
                <a:ext cx="885" cy="884"/>
              </a:xfrm>
              <a:custGeom>
                <a:avLst/>
                <a:gdLst>
                  <a:gd name="T0" fmla="*/ 877 w 885"/>
                  <a:gd name="T1" fmla="*/ 353 h 884"/>
                  <a:gd name="T2" fmla="*/ 841 w 885"/>
                  <a:gd name="T3" fmla="*/ 251 h 884"/>
                  <a:gd name="T4" fmla="*/ 785 w 885"/>
                  <a:gd name="T5" fmla="*/ 161 h 884"/>
                  <a:gd name="T6" fmla="*/ 708 w 885"/>
                  <a:gd name="T7" fmla="*/ 88 h 884"/>
                  <a:gd name="T8" fmla="*/ 614 w 885"/>
                  <a:gd name="T9" fmla="*/ 34 h 884"/>
                  <a:gd name="T10" fmla="*/ 510 w 885"/>
                  <a:gd name="T11" fmla="*/ 6 h 884"/>
                  <a:gd name="T12" fmla="*/ 397 w 885"/>
                  <a:gd name="T13" fmla="*/ 2 h 884"/>
                  <a:gd name="T14" fmla="*/ 292 w 885"/>
                  <a:gd name="T15" fmla="*/ 27 h 884"/>
                  <a:gd name="T16" fmla="*/ 196 w 885"/>
                  <a:gd name="T17" fmla="*/ 77 h 884"/>
                  <a:gd name="T18" fmla="*/ 115 w 885"/>
                  <a:gd name="T19" fmla="*/ 146 h 884"/>
                  <a:gd name="T20" fmla="*/ 53 w 885"/>
                  <a:gd name="T21" fmla="*/ 232 h 884"/>
                  <a:gd name="T22" fmla="*/ 15 w 885"/>
                  <a:gd name="T23" fmla="*/ 332 h 884"/>
                  <a:gd name="T24" fmla="*/ 0 w 885"/>
                  <a:gd name="T25" fmla="*/ 443 h 884"/>
                  <a:gd name="T26" fmla="*/ 15 w 885"/>
                  <a:gd name="T27" fmla="*/ 552 h 884"/>
                  <a:gd name="T28" fmla="*/ 53 w 885"/>
                  <a:gd name="T29" fmla="*/ 654 h 884"/>
                  <a:gd name="T30" fmla="*/ 115 w 885"/>
                  <a:gd name="T31" fmla="*/ 740 h 884"/>
                  <a:gd name="T32" fmla="*/ 196 w 885"/>
                  <a:gd name="T33" fmla="*/ 810 h 884"/>
                  <a:gd name="T34" fmla="*/ 292 w 885"/>
                  <a:gd name="T35" fmla="*/ 857 h 884"/>
                  <a:gd name="T36" fmla="*/ 397 w 885"/>
                  <a:gd name="T37" fmla="*/ 882 h 884"/>
                  <a:gd name="T38" fmla="*/ 510 w 885"/>
                  <a:gd name="T39" fmla="*/ 881 h 884"/>
                  <a:gd name="T40" fmla="*/ 614 w 885"/>
                  <a:gd name="T41" fmla="*/ 850 h 884"/>
                  <a:gd name="T42" fmla="*/ 708 w 885"/>
                  <a:gd name="T43" fmla="*/ 798 h 884"/>
                  <a:gd name="T44" fmla="*/ 785 w 885"/>
                  <a:gd name="T45" fmla="*/ 725 h 884"/>
                  <a:gd name="T46" fmla="*/ 841 w 885"/>
                  <a:gd name="T47" fmla="*/ 635 h 884"/>
                  <a:gd name="T48" fmla="*/ 877 w 885"/>
                  <a:gd name="T49" fmla="*/ 531 h 884"/>
                  <a:gd name="T50" fmla="*/ 877 w 885"/>
                  <a:gd name="T51" fmla="*/ 443 h 884"/>
                  <a:gd name="T52" fmla="*/ 864 w 885"/>
                  <a:gd name="T53" fmla="*/ 550 h 884"/>
                  <a:gd name="T54" fmla="*/ 825 w 885"/>
                  <a:gd name="T55" fmla="*/ 650 h 884"/>
                  <a:gd name="T56" fmla="*/ 764 w 885"/>
                  <a:gd name="T57" fmla="*/ 735 h 884"/>
                  <a:gd name="T58" fmla="*/ 685 w 885"/>
                  <a:gd name="T59" fmla="*/ 804 h 884"/>
                  <a:gd name="T60" fmla="*/ 593 w 885"/>
                  <a:gd name="T61" fmla="*/ 852 h 884"/>
                  <a:gd name="T62" fmla="*/ 487 w 885"/>
                  <a:gd name="T63" fmla="*/ 875 h 884"/>
                  <a:gd name="T64" fmla="*/ 376 w 885"/>
                  <a:gd name="T65" fmla="*/ 873 h 884"/>
                  <a:gd name="T66" fmla="*/ 274 w 885"/>
                  <a:gd name="T67" fmla="*/ 844 h 884"/>
                  <a:gd name="T68" fmla="*/ 182 w 885"/>
                  <a:gd name="T69" fmla="*/ 792 h 884"/>
                  <a:gd name="T70" fmla="*/ 107 w 885"/>
                  <a:gd name="T71" fmla="*/ 719 h 884"/>
                  <a:gd name="T72" fmla="*/ 52 w 885"/>
                  <a:gd name="T73" fmla="*/ 631 h 884"/>
                  <a:gd name="T74" fmla="*/ 17 w 885"/>
                  <a:gd name="T75" fmla="*/ 531 h 884"/>
                  <a:gd name="T76" fmla="*/ 9 w 885"/>
                  <a:gd name="T77" fmla="*/ 420 h 884"/>
                  <a:gd name="T78" fmla="*/ 27 w 885"/>
                  <a:gd name="T79" fmla="*/ 313 h 884"/>
                  <a:gd name="T80" fmla="*/ 71 w 885"/>
                  <a:gd name="T81" fmla="*/ 217 h 884"/>
                  <a:gd name="T82" fmla="*/ 136 w 885"/>
                  <a:gd name="T83" fmla="*/ 136 h 884"/>
                  <a:gd name="T84" fmla="*/ 217 w 885"/>
                  <a:gd name="T85" fmla="*/ 71 h 884"/>
                  <a:gd name="T86" fmla="*/ 313 w 885"/>
                  <a:gd name="T87" fmla="*/ 27 h 884"/>
                  <a:gd name="T88" fmla="*/ 420 w 885"/>
                  <a:gd name="T89" fmla="*/ 7 h 884"/>
                  <a:gd name="T90" fmla="*/ 530 w 885"/>
                  <a:gd name="T91" fmla="*/ 17 h 884"/>
                  <a:gd name="T92" fmla="*/ 631 w 885"/>
                  <a:gd name="T93" fmla="*/ 50 h 884"/>
                  <a:gd name="T94" fmla="*/ 720 w 885"/>
                  <a:gd name="T95" fmla="*/ 107 h 884"/>
                  <a:gd name="T96" fmla="*/ 791 w 885"/>
                  <a:gd name="T97" fmla="*/ 182 h 884"/>
                  <a:gd name="T98" fmla="*/ 844 w 885"/>
                  <a:gd name="T99" fmla="*/ 274 h 884"/>
                  <a:gd name="T100" fmla="*/ 873 w 885"/>
                  <a:gd name="T101" fmla="*/ 376 h 8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85"/>
                  <a:gd name="T154" fmla="*/ 0 h 884"/>
                  <a:gd name="T155" fmla="*/ 885 w 885"/>
                  <a:gd name="T156" fmla="*/ 884 h 8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85" h="884">
                    <a:moveTo>
                      <a:pt x="885" y="443"/>
                    </a:moveTo>
                    <a:lnTo>
                      <a:pt x="885" y="420"/>
                    </a:lnTo>
                    <a:lnTo>
                      <a:pt x="883" y="397"/>
                    </a:lnTo>
                    <a:lnTo>
                      <a:pt x="881" y="376"/>
                    </a:lnTo>
                    <a:lnTo>
                      <a:pt x="877" y="353"/>
                    </a:lnTo>
                    <a:lnTo>
                      <a:pt x="871" y="332"/>
                    </a:lnTo>
                    <a:lnTo>
                      <a:pt x="866" y="311"/>
                    </a:lnTo>
                    <a:lnTo>
                      <a:pt x="858" y="291"/>
                    </a:lnTo>
                    <a:lnTo>
                      <a:pt x="850" y="270"/>
                    </a:lnTo>
                    <a:lnTo>
                      <a:pt x="841" y="251"/>
                    </a:lnTo>
                    <a:lnTo>
                      <a:pt x="831" y="232"/>
                    </a:lnTo>
                    <a:lnTo>
                      <a:pt x="821" y="213"/>
                    </a:lnTo>
                    <a:lnTo>
                      <a:pt x="810" y="196"/>
                    </a:lnTo>
                    <a:lnTo>
                      <a:pt x="796" y="178"/>
                    </a:lnTo>
                    <a:lnTo>
                      <a:pt x="785" y="161"/>
                    </a:lnTo>
                    <a:lnTo>
                      <a:pt x="770" y="146"/>
                    </a:lnTo>
                    <a:lnTo>
                      <a:pt x="756" y="130"/>
                    </a:lnTo>
                    <a:lnTo>
                      <a:pt x="741" y="115"/>
                    </a:lnTo>
                    <a:lnTo>
                      <a:pt x="723" y="102"/>
                    </a:lnTo>
                    <a:lnTo>
                      <a:pt x="708" y="88"/>
                    </a:lnTo>
                    <a:lnTo>
                      <a:pt x="691" y="77"/>
                    </a:lnTo>
                    <a:lnTo>
                      <a:pt x="672" y="65"/>
                    </a:lnTo>
                    <a:lnTo>
                      <a:pt x="654" y="54"/>
                    </a:lnTo>
                    <a:lnTo>
                      <a:pt x="635" y="44"/>
                    </a:lnTo>
                    <a:lnTo>
                      <a:pt x="614" y="34"/>
                    </a:lnTo>
                    <a:lnTo>
                      <a:pt x="595" y="27"/>
                    </a:lnTo>
                    <a:lnTo>
                      <a:pt x="574" y="21"/>
                    </a:lnTo>
                    <a:lnTo>
                      <a:pt x="553" y="15"/>
                    </a:lnTo>
                    <a:lnTo>
                      <a:pt x="531" y="9"/>
                    </a:lnTo>
                    <a:lnTo>
                      <a:pt x="510" y="6"/>
                    </a:lnTo>
                    <a:lnTo>
                      <a:pt x="487" y="2"/>
                    </a:lnTo>
                    <a:lnTo>
                      <a:pt x="466" y="2"/>
                    </a:lnTo>
                    <a:lnTo>
                      <a:pt x="443" y="0"/>
                    </a:lnTo>
                    <a:lnTo>
                      <a:pt x="420" y="2"/>
                    </a:lnTo>
                    <a:lnTo>
                      <a:pt x="397" y="2"/>
                    </a:lnTo>
                    <a:lnTo>
                      <a:pt x="376" y="6"/>
                    </a:lnTo>
                    <a:lnTo>
                      <a:pt x="353" y="9"/>
                    </a:lnTo>
                    <a:lnTo>
                      <a:pt x="332" y="15"/>
                    </a:lnTo>
                    <a:lnTo>
                      <a:pt x="311" y="21"/>
                    </a:lnTo>
                    <a:lnTo>
                      <a:pt x="292" y="27"/>
                    </a:lnTo>
                    <a:lnTo>
                      <a:pt x="270" y="34"/>
                    </a:lnTo>
                    <a:lnTo>
                      <a:pt x="251" y="44"/>
                    </a:lnTo>
                    <a:lnTo>
                      <a:pt x="232" y="54"/>
                    </a:lnTo>
                    <a:lnTo>
                      <a:pt x="213" y="65"/>
                    </a:lnTo>
                    <a:lnTo>
                      <a:pt x="196" y="77"/>
                    </a:lnTo>
                    <a:lnTo>
                      <a:pt x="178" y="88"/>
                    </a:lnTo>
                    <a:lnTo>
                      <a:pt x="161" y="102"/>
                    </a:lnTo>
                    <a:lnTo>
                      <a:pt x="146" y="115"/>
                    </a:lnTo>
                    <a:lnTo>
                      <a:pt x="130" y="130"/>
                    </a:lnTo>
                    <a:lnTo>
                      <a:pt x="115" y="146"/>
                    </a:lnTo>
                    <a:lnTo>
                      <a:pt x="101" y="161"/>
                    </a:lnTo>
                    <a:lnTo>
                      <a:pt x="88" y="178"/>
                    </a:lnTo>
                    <a:lnTo>
                      <a:pt x="77" y="196"/>
                    </a:lnTo>
                    <a:lnTo>
                      <a:pt x="65" y="213"/>
                    </a:lnTo>
                    <a:lnTo>
                      <a:pt x="53" y="232"/>
                    </a:lnTo>
                    <a:lnTo>
                      <a:pt x="44" y="251"/>
                    </a:lnTo>
                    <a:lnTo>
                      <a:pt x="34" y="270"/>
                    </a:lnTo>
                    <a:lnTo>
                      <a:pt x="27" y="291"/>
                    </a:lnTo>
                    <a:lnTo>
                      <a:pt x="21" y="311"/>
                    </a:lnTo>
                    <a:lnTo>
                      <a:pt x="15" y="332"/>
                    </a:lnTo>
                    <a:lnTo>
                      <a:pt x="9" y="353"/>
                    </a:lnTo>
                    <a:lnTo>
                      <a:pt x="5" y="376"/>
                    </a:lnTo>
                    <a:lnTo>
                      <a:pt x="4" y="397"/>
                    </a:lnTo>
                    <a:lnTo>
                      <a:pt x="2" y="420"/>
                    </a:lnTo>
                    <a:lnTo>
                      <a:pt x="0" y="443"/>
                    </a:lnTo>
                    <a:lnTo>
                      <a:pt x="2" y="466"/>
                    </a:lnTo>
                    <a:lnTo>
                      <a:pt x="4" y="487"/>
                    </a:lnTo>
                    <a:lnTo>
                      <a:pt x="5" y="510"/>
                    </a:lnTo>
                    <a:lnTo>
                      <a:pt x="9" y="531"/>
                    </a:lnTo>
                    <a:lnTo>
                      <a:pt x="15" y="552"/>
                    </a:lnTo>
                    <a:lnTo>
                      <a:pt x="21" y="574"/>
                    </a:lnTo>
                    <a:lnTo>
                      <a:pt x="27" y="595"/>
                    </a:lnTo>
                    <a:lnTo>
                      <a:pt x="34" y="616"/>
                    </a:lnTo>
                    <a:lnTo>
                      <a:pt x="44" y="635"/>
                    </a:lnTo>
                    <a:lnTo>
                      <a:pt x="53" y="654"/>
                    </a:lnTo>
                    <a:lnTo>
                      <a:pt x="65" y="671"/>
                    </a:lnTo>
                    <a:lnTo>
                      <a:pt x="77" y="691"/>
                    </a:lnTo>
                    <a:lnTo>
                      <a:pt x="88" y="708"/>
                    </a:lnTo>
                    <a:lnTo>
                      <a:pt x="101" y="725"/>
                    </a:lnTo>
                    <a:lnTo>
                      <a:pt x="115" y="740"/>
                    </a:lnTo>
                    <a:lnTo>
                      <a:pt x="130" y="756"/>
                    </a:lnTo>
                    <a:lnTo>
                      <a:pt x="146" y="771"/>
                    </a:lnTo>
                    <a:lnTo>
                      <a:pt x="161" y="785"/>
                    </a:lnTo>
                    <a:lnTo>
                      <a:pt x="178" y="798"/>
                    </a:lnTo>
                    <a:lnTo>
                      <a:pt x="196" y="810"/>
                    </a:lnTo>
                    <a:lnTo>
                      <a:pt x="213" y="821"/>
                    </a:lnTo>
                    <a:lnTo>
                      <a:pt x="232" y="833"/>
                    </a:lnTo>
                    <a:lnTo>
                      <a:pt x="251" y="842"/>
                    </a:lnTo>
                    <a:lnTo>
                      <a:pt x="270" y="850"/>
                    </a:lnTo>
                    <a:lnTo>
                      <a:pt x="292" y="857"/>
                    </a:lnTo>
                    <a:lnTo>
                      <a:pt x="311" y="865"/>
                    </a:lnTo>
                    <a:lnTo>
                      <a:pt x="332" y="871"/>
                    </a:lnTo>
                    <a:lnTo>
                      <a:pt x="353" y="877"/>
                    </a:lnTo>
                    <a:lnTo>
                      <a:pt x="376" y="881"/>
                    </a:lnTo>
                    <a:lnTo>
                      <a:pt x="397" y="882"/>
                    </a:lnTo>
                    <a:lnTo>
                      <a:pt x="420" y="884"/>
                    </a:lnTo>
                    <a:lnTo>
                      <a:pt x="443" y="884"/>
                    </a:lnTo>
                    <a:lnTo>
                      <a:pt x="466" y="884"/>
                    </a:lnTo>
                    <a:lnTo>
                      <a:pt x="487" y="882"/>
                    </a:lnTo>
                    <a:lnTo>
                      <a:pt x="510" y="881"/>
                    </a:lnTo>
                    <a:lnTo>
                      <a:pt x="531" y="877"/>
                    </a:lnTo>
                    <a:lnTo>
                      <a:pt x="553" y="871"/>
                    </a:lnTo>
                    <a:lnTo>
                      <a:pt x="574" y="865"/>
                    </a:lnTo>
                    <a:lnTo>
                      <a:pt x="595" y="857"/>
                    </a:lnTo>
                    <a:lnTo>
                      <a:pt x="614" y="850"/>
                    </a:lnTo>
                    <a:lnTo>
                      <a:pt x="635" y="842"/>
                    </a:lnTo>
                    <a:lnTo>
                      <a:pt x="654" y="833"/>
                    </a:lnTo>
                    <a:lnTo>
                      <a:pt x="672" y="821"/>
                    </a:lnTo>
                    <a:lnTo>
                      <a:pt x="691" y="810"/>
                    </a:lnTo>
                    <a:lnTo>
                      <a:pt x="708" y="798"/>
                    </a:lnTo>
                    <a:lnTo>
                      <a:pt x="723" y="785"/>
                    </a:lnTo>
                    <a:lnTo>
                      <a:pt x="741" y="771"/>
                    </a:lnTo>
                    <a:lnTo>
                      <a:pt x="756" y="756"/>
                    </a:lnTo>
                    <a:lnTo>
                      <a:pt x="770" y="740"/>
                    </a:lnTo>
                    <a:lnTo>
                      <a:pt x="785" y="725"/>
                    </a:lnTo>
                    <a:lnTo>
                      <a:pt x="796" y="708"/>
                    </a:lnTo>
                    <a:lnTo>
                      <a:pt x="810" y="691"/>
                    </a:lnTo>
                    <a:lnTo>
                      <a:pt x="821" y="671"/>
                    </a:lnTo>
                    <a:lnTo>
                      <a:pt x="831" y="654"/>
                    </a:lnTo>
                    <a:lnTo>
                      <a:pt x="841" y="635"/>
                    </a:lnTo>
                    <a:lnTo>
                      <a:pt x="850" y="616"/>
                    </a:lnTo>
                    <a:lnTo>
                      <a:pt x="858" y="595"/>
                    </a:lnTo>
                    <a:lnTo>
                      <a:pt x="866" y="574"/>
                    </a:lnTo>
                    <a:lnTo>
                      <a:pt x="871" y="552"/>
                    </a:lnTo>
                    <a:lnTo>
                      <a:pt x="877" y="531"/>
                    </a:lnTo>
                    <a:lnTo>
                      <a:pt x="881" y="510"/>
                    </a:lnTo>
                    <a:lnTo>
                      <a:pt x="883" y="487"/>
                    </a:lnTo>
                    <a:lnTo>
                      <a:pt x="885" y="466"/>
                    </a:lnTo>
                    <a:lnTo>
                      <a:pt x="885" y="443"/>
                    </a:lnTo>
                    <a:close/>
                    <a:moveTo>
                      <a:pt x="877" y="443"/>
                    </a:moveTo>
                    <a:lnTo>
                      <a:pt x="877" y="466"/>
                    </a:lnTo>
                    <a:lnTo>
                      <a:pt x="875" y="487"/>
                    </a:lnTo>
                    <a:lnTo>
                      <a:pt x="873" y="508"/>
                    </a:lnTo>
                    <a:lnTo>
                      <a:pt x="869" y="531"/>
                    </a:lnTo>
                    <a:lnTo>
                      <a:pt x="864" y="550"/>
                    </a:lnTo>
                    <a:lnTo>
                      <a:pt x="858" y="572"/>
                    </a:lnTo>
                    <a:lnTo>
                      <a:pt x="852" y="593"/>
                    </a:lnTo>
                    <a:lnTo>
                      <a:pt x="844" y="612"/>
                    </a:lnTo>
                    <a:lnTo>
                      <a:pt x="835" y="631"/>
                    </a:lnTo>
                    <a:lnTo>
                      <a:pt x="825" y="650"/>
                    </a:lnTo>
                    <a:lnTo>
                      <a:pt x="816" y="668"/>
                    </a:lnTo>
                    <a:lnTo>
                      <a:pt x="804" y="687"/>
                    </a:lnTo>
                    <a:lnTo>
                      <a:pt x="791" y="702"/>
                    </a:lnTo>
                    <a:lnTo>
                      <a:pt x="779" y="719"/>
                    </a:lnTo>
                    <a:lnTo>
                      <a:pt x="764" y="735"/>
                    </a:lnTo>
                    <a:lnTo>
                      <a:pt x="750" y="750"/>
                    </a:lnTo>
                    <a:lnTo>
                      <a:pt x="735" y="765"/>
                    </a:lnTo>
                    <a:lnTo>
                      <a:pt x="720" y="779"/>
                    </a:lnTo>
                    <a:lnTo>
                      <a:pt x="702" y="792"/>
                    </a:lnTo>
                    <a:lnTo>
                      <a:pt x="685" y="804"/>
                    </a:lnTo>
                    <a:lnTo>
                      <a:pt x="668" y="815"/>
                    </a:lnTo>
                    <a:lnTo>
                      <a:pt x="651" y="825"/>
                    </a:lnTo>
                    <a:lnTo>
                      <a:pt x="631" y="834"/>
                    </a:lnTo>
                    <a:lnTo>
                      <a:pt x="612" y="844"/>
                    </a:lnTo>
                    <a:lnTo>
                      <a:pt x="593" y="852"/>
                    </a:lnTo>
                    <a:lnTo>
                      <a:pt x="572" y="857"/>
                    </a:lnTo>
                    <a:lnTo>
                      <a:pt x="551" y="863"/>
                    </a:lnTo>
                    <a:lnTo>
                      <a:pt x="530" y="869"/>
                    </a:lnTo>
                    <a:lnTo>
                      <a:pt x="508" y="873"/>
                    </a:lnTo>
                    <a:lnTo>
                      <a:pt x="487" y="875"/>
                    </a:lnTo>
                    <a:lnTo>
                      <a:pt x="464" y="877"/>
                    </a:lnTo>
                    <a:lnTo>
                      <a:pt x="443" y="879"/>
                    </a:lnTo>
                    <a:lnTo>
                      <a:pt x="420" y="877"/>
                    </a:lnTo>
                    <a:lnTo>
                      <a:pt x="399" y="875"/>
                    </a:lnTo>
                    <a:lnTo>
                      <a:pt x="376" y="873"/>
                    </a:lnTo>
                    <a:lnTo>
                      <a:pt x="355" y="869"/>
                    </a:lnTo>
                    <a:lnTo>
                      <a:pt x="334" y="863"/>
                    </a:lnTo>
                    <a:lnTo>
                      <a:pt x="313" y="857"/>
                    </a:lnTo>
                    <a:lnTo>
                      <a:pt x="293" y="852"/>
                    </a:lnTo>
                    <a:lnTo>
                      <a:pt x="274" y="844"/>
                    </a:lnTo>
                    <a:lnTo>
                      <a:pt x="255" y="834"/>
                    </a:lnTo>
                    <a:lnTo>
                      <a:pt x="236" y="825"/>
                    </a:lnTo>
                    <a:lnTo>
                      <a:pt x="217" y="815"/>
                    </a:lnTo>
                    <a:lnTo>
                      <a:pt x="199" y="804"/>
                    </a:lnTo>
                    <a:lnTo>
                      <a:pt x="182" y="792"/>
                    </a:lnTo>
                    <a:lnTo>
                      <a:pt x="167" y="779"/>
                    </a:lnTo>
                    <a:lnTo>
                      <a:pt x="149" y="765"/>
                    </a:lnTo>
                    <a:lnTo>
                      <a:pt x="136" y="750"/>
                    </a:lnTo>
                    <a:lnTo>
                      <a:pt x="121" y="735"/>
                    </a:lnTo>
                    <a:lnTo>
                      <a:pt x="107" y="719"/>
                    </a:lnTo>
                    <a:lnTo>
                      <a:pt x="94" y="702"/>
                    </a:lnTo>
                    <a:lnTo>
                      <a:pt x="82" y="687"/>
                    </a:lnTo>
                    <a:lnTo>
                      <a:pt x="71" y="668"/>
                    </a:lnTo>
                    <a:lnTo>
                      <a:pt x="61" y="650"/>
                    </a:lnTo>
                    <a:lnTo>
                      <a:pt x="52" y="631"/>
                    </a:lnTo>
                    <a:lnTo>
                      <a:pt x="42" y="612"/>
                    </a:lnTo>
                    <a:lnTo>
                      <a:pt x="34" y="593"/>
                    </a:lnTo>
                    <a:lnTo>
                      <a:pt x="27" y="572"/>
                    </a:lnTo>
                    <a:lnTo>
                      <a:pt x="21" y="550"/>
                    </a:lnTo>
                    <a:lnTo>
                      <a:pt x="17" y="531"/>
                    </a:lnTo>
                    <a:lnTo>
                      <a:pt x="13" y="508"/>
                    </a:lnTo>
                    <a:lnTo>
                      <a:pt x="9" y="487"/>
                    </a:lnTo>
                    <a:lnTo>
                      <a:pt x="9" y="466"/>
                    </a:lnTo>
                    <a:lnTo>
                      <a:pt x="7" y="443"/>
                    </a:lnTo>
                    <a:lnTo>
                      <a:pt x="9" y="420"/>
                    </a:lnTo>
                    <a:lnTo>
                      <a:pt x="9" y="399"/>
                    </a:lnTo>
                    <a:lnTo>
                      <a:pt x="13" y="376"/>
                    </a:lnTo>
                    <a:lnTo>
                      <a:pt x="17" y="355"/>
                    </a:lnTo>
                    <a:lnTo>
                      <a:pt x="21" y="334"/>
                    </a:lnTo>
                    <a:lnTo>
                      <a:pt x="27" y="313"/>
                    </a:lnTo>
                    <a:lnTo>
                      <a:pt x="34" y="293"/>
                    </a:lnTo>
                    <a:lnTo>
                      <a:pt x="42" y="274"/>
                    </a:lnTo>
                    <a:lnTo>
                      <a:pt x="52" y="255"/>
                    </a:lnTo>
                    <a:lnTo>
                      <a:pt x="61" y="236"/>
                    </a:lnTo>
                    <a:lnTo>
                      <a:pt x="71" y="217"/>
                    </a:lnTo>
                    <a:lnTo>
                      <a:pt x="82" y="199"/>
                    </a:lnTo>
                    <a:lnTo>
                      <a:pt x="94" y="182"/>
                    </a:lnTo>
                    <a:lnTo>
                      <a:pt x="107" y="167"/>
                    </a:lnTo>
                    <a:lnTo>
                      <a:pt x="121" y="149"/>
                    </a:lnTo>
                    <a:lnTo>
                      <a:pt x="136" y="136"/>
                    </a:lnTo>
                    <a:lnTo>
                      <a:pt x="149" y="121"/>
                    </a:lnTo>
                    <a:lnTo>
                      <a:pt x="167" y="107"/>
                    </a:lnTo>
                    <a:lnTo>
                      <a:pt x="182" y="94"/>
                    </a:lnTo>
                    <a:lnTo>
                      <a:pt x="199" y="82"/>
                    </a:lnTo>
                    <a:lnTo>
                      <a:pt x="217" y="71"/>
                    </a:lnTo>
                    <a:lnTo>
                      <a:pt x="236" y="59"/>
                    </a:lnTo>
                    <a:lnTo>
                      <a:pt x="255" y="50"/>
                    </a:lnTo>
                    <a:lnTo>
                      <a:pt x="274" y="42"/>
                    </a:lnTo>
                    <a:lnTo>
                      <a:pt x="293" y="34"/>
                    </a:lnTo>
                    <a:lnTo>
                      <a:pt x="313" y="27"/>
                    </a:lnTo>
                    <a:lnTo>
                      <a:pt x="334" y="21"/>
                    </a:lnTo>
                    <a:lnTo>
                      <a:pt x="355" y="17"/>
                    </a:lnTo>
                    <a:lnTo>
                      <a:pt x="376" y="13"/>
                    </a:lnTo>
                    <a:lnTo>
                      <a:pt x="399" y="9"/>
                    </a:lnTo>
                    <a:lnTo>
                      <a:pt x="420" y="7"/>
                    </a:lnTo>
                    <a:lnTo>
                      <a:pt x="443" y="7"/>
                    </a:lnTo>
                    <a:lnTo>
                      <a:pt x="464" y="7"/>
                    </a:lnTo>
                    <a:lnTo>
                      <a:pt x="487" y="9"/>
                    </a:lnTo>
                    <a:lnTo>
                      <a:pt x="508" y="13"/>
                    </a:lnTo>
                    <a:lnTo>
                      <a:pt x="530" y="17"/>
                    </a:lnTo>
                    <a:lnTo>
                      <a:pt x="551" y="21"/>
                    </a:lnTo>
                    <a:lnTo>
                      <a:pt x="572" y="27"/>
                    </a:lnTo>
                    <a:lnTo>
                      <a:pt x="593" y="34"/>
                    </a:lnTo>
                    <a:lnTo>
                      <a:pt x="612" y="42"/>
                    </a:lnTo>
                    <a:lnTo>
                      <a:pt x="631" y="50"/>
                    </a:lnTo>
                    <a:lnTo>
                      <a:pt x="651" y="59"/>
                    </a:lnTo>
                    <a:lnTo>
                      <a:pt x="668" y="71"/>
                    </a:lnTo>
                    <a:lnTo>
                      <a:pt x="685" y="82"/>
                    </a:lnTo>
                    <a:lnTo>
                      <a:pt x="702" y="94"/>
                    </a:lnTo>
                    <a:lnTo>
                      <a:pt x="720" y="107"/>
                    </a:lnTo>
                    <a:lnTo>
                      <a:pt x="735" y="121"/>
                    </a:lnTo>
                    <a:lnTo>
                      <a:pt x="750" y="136"/>
                    </a:lnTo>
                    <a:lnTo>
                      <a:pt x="764" y="149"/>
                    </a:lnTo>
                    <a:lnTo>
                      <a:pt x="779" y="167"/>
                    </a:lnTo>
                    <a:lnTo>
                      <a:pt x="791" y="182"/>
                    </a:lnTo>
                    <a:lnTo>
                      <a:pt x="804" y="199"/>
                    </a:lnTo>
                    <a:lnTo>
                      <a:pt x="816" y="217"/>
                    </a:lnTo>
                    <a:lnTo>
                      <a:pt x="825" y="236"/>
                    </a:lnTo>
                    <a:lnTo>
                      <a:pt x="835" y="255"/>
                    </a:lnTo>
                    <a:lnTo>
                      <a:pt x="844" y="274"/>
                    </a:lnTo>
                    <a:lnTo>
                      <a:pt x="852" y="293"/>
                    </a:lnTo>
                    <a:lnTo>
                      <a:pt x="858" y="313"/>
                    </a:lnTo>
                    <a:lnTo>
                      <a:pt x="864" y="334"/>
                    </a:lnTo>
                    <a:lnTo>
                      <a:pt x="869" y="355"/>
                    </a:lnTo>
                    <a:lnTo>
                      <a:pt x="873" y="376"/>
                    </a:lnTo>
                    <a:lnTo>
                      <a:pt x="875" y="399"/>
                    </a:lnTo>
                    <a:lnTo>
                      <a:pt x="877" y="420"/>
                    </a:lnTo>
                    <a:lnTo>
                      <a:pt x="877" y="443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49" name="Freeform 1347">
                <a:extLst>
                  <a:ext uri="{FF2B5EF4-FFF2-40B4-BE49-F238E27FC236}">
                    <a16:creationId xmlns:a16="http://schemas.microsoft.com/office/drawing/2014/main" id="{6DE3EE22-3C5C-4852-9241-F99698CAB6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" y="1950"/>
                <a:ext cx="877" cy="877"/>
              </a:xfrm>
              <a:custGeom>
                <a:avLst/>
                <a:gdLst>
                  <a:gd name="T0" fmla="*/ 869 w 877"/>
                  <a:gd name="T1" fmla="*/ 351 h 877"/>
                  <a:gd name="T2" fmla="*/ 835 w 877"/>
                  <a:gd name="T3" fmla="*/ 249 h 877"/>
                  <a:gd name="T4" fmla="*/ 777 w 877"/>
                  <a:gd name="T5" fmla="*/ 159 h 877"/>
                  <a:gd name="T6" fmla="*/ 700 w 877"/>
                  <a:gd name="T7" fmla="*/ 88 h 877"/>
                  <a:gd name="T8" fmla="*/ 610 w 877"/>
                  <a:gd name="T9" fmla="*/ 34 h 877"/>
                  <a:gd name="T10" fmla="*/ 506 w 877"/>
                  <a:gd name="T11" fmla="*/ 5 h 877"/>
                  <a:gd name="T12" fmla="*/ 393 w 877"/>
                  <a:gd name="T13" fmla="*/ 2 h 877"/>
                  <a:gd name="T14" fmla="*/ 288 w 877"/>
                  <a:gd name="T15" fmla="*/ 27 h 877"/>
                  <a:gd name="T16" fmla="*/ 193 w 877"/>
                  <a:gd name="T17" fmla="*/ 74 h 877"/>
                  <a:gd name="T18" fmla="*/ 115 w 877"/>
                  <a:gd name="T19" fmla="*/ 144 h 877"/>
                  <a:gd name="T20" fmla="*/ 53 w 877"/>
                  <a:gd name="T21" fmla="*/ 230 h 877"/>
                  <a:gd name="T22" fmla="*/ 13 w 877"/>
                  <a:gd name="T23" fmla="*/ 330 h 877"/>
                  <a:gd name="T24" fmla="*/ 0 w 877"/>
                  <a:gd name="T25" fmla="*/ 439 h 877"/>
                  <a:gd name="T26" fmla="*/ 13 w 877"/>
                  <a:gd name="T27" fmla="*/ 548 h 877"/>
                  <a:gd name="T28" fmla="*/ 53 w 877"/>
                  <a:gd name="T29" fmla="*/ 648 h 877"/>
                  <a:gd name="T30" fmla="*/ 115 w 877"/>
                  <a:gd name="T31" fmla="*/ 735 h 877"/>
                  <a:gd name="T32" fmla="*/ 193 w 877"/>
                  <a:gd name="T33" fmla="*/ 802 h 877"/>
                  <a:gd name="T34" fmla="*/ 288 w 877"/>
                  <a:gd name="T35" fmla="*/ 852 h 877"/>
                  <a:gd name="T36" fmla="*/ 393 w 877"/>
                  <a:gd name="T37" fmla="*/ 875 h 877"/>
                  <a:gd name="T38" fmla="*/ 506 w 877"/>
                  <a:gd name="T39" fmla="*/ 873 h 877"/>
                  <a:gd name="T40" fmla="*/ 610 w 877"/>
                  <a:gd name="T41" fmla="*/ 844 h 877"/>
                  <a:gd name="T42" fmla="*/ 700 w 877"/>
                  <a:gd name="T43" fmla="*/ 790 h 877"/>
                  <a:gd name="T44" fmla="*/ 777 w 877"/>
                  <a:gd name="T45" fmla="*/ 717 h 877"/>
                  <a:gd name="T46" fmla="*/ 835 w 877"/>
                  <a:gd name="T47" fmla="*/ 629 h 877"/>
                  <a:gd name="T48" fmla="*/ 869 w 877"/>
                  <a:gd name="T49" fmla="*/ 527 h 877"/>
                  <a:gd name="T50" fmla="*/ 869 w 877"/>
                  <a:gd name="T51" fmla="*/ 439 h 877"/>
                  <a:gd name="T52" fmla="*/ 856 w 877"/>
                  <a:gd name="T53" fmla="*/ 546 h 877"/>
                  <a:gd name="T54" fmla="*/ 817 w 877"/>
                  <a:gd name="T55" fmla="*/ 644 h 877"/>
                  <a:gd name="T56" fmla="*/ 758 w 877"/>
                  <a:gd name="T57" fmla="*/ 729 h 877"/>
                  <a:gd name="T58" fmla="*/ 679 w 877"/>
                  <a:gd name="T59" fmla="*/ 796 h 877"/>
                  <a:gd name="T60" fmla="*/ 587 w 877"/>
                  <a:gd name="T61" fmla="*/ 844 h 877"/>
                  <a:gd name="T62" fmla="*/ 483 w 877"/>
                  <a:gd name="T63" fmla="*/ 867 h 877"/>
                  <a:gd name="T64" fmla="*/ 374 w 877"/>
                  <a:gd name="T65" fmla="*/ 865 h 877"/>
                  <a:gd name="T66" fmla="*/ 270 w 877"/>
                  <a:gd name="T67" fmla="*/ 836 h 877"/>
                  <a:gd name="T68" fmla="*/ 180 w 877"/>
                  <a:gd name="T69" fmla="*/ 784 h 877"/>
                  <a:gd name="T70" fmla="*/ 105 w 877"/>
                  <a:gd name="T71" fmla="*/ 713 h 877"/>
                  <a:gd name="T72" fmla="*/ 49 w 877"/>
                  <a:gd name="T73" fmla="*/ 625 h 877"/>
                  <a:gd name="T74" fmla="*/ 17 w 877"/>
                  <a:gd name="T75" fmla="*/ 525 h 877"/>
                  <a:gd name="T76" fmla="*/ 7 w 877"/>
                  <a:gd name="T77" fmla="*/ 416 h 877"/>
                  <a:gd name="T78" fmla="*/ 26 w 877"/>
                  <a:gd name="T79" fmla="*/ 310 h 877"/>
                  <a:gd name="T80" fmla="*/ 71 w 877"/>
                  <a:gd name="T81" fmla="*/ 215 h 877"/>
                  <a:gd name="T82" fmla="*/ 134 w 877"/>
                  <a:gd name="T83" fmla="*/ 134 h 877"/>
                  <a:gd name="T84" fmla="*/ 215 w 877"/>
                  <a:gd name="T85" fmla="*/ 71 h 877"/>
                  <a:gd name="T86" fmla="*/ 311 w 877"/>
                  <a:gd name="T87" fmla="*/ 27 h 877"/>
                  <a:gd name="T88" fmla="*/ 416 w 877"/>
                  <a:gd name="T89" fmla="*/ 7 h 877"/>
                  <a:gd name="T90" fmla="*/ 526 w 877"/>
                  <a:gd name="T91" fmla="*/ 17 h 877"/>
                  <a:gd name="T92" fmla="*/ 625 w 877"/>
                  <a:gd name="T93" fmla="*/ 50 h 877"/>
                  <a:gd name="T94" fmla="*/ 714 w 877"/>
                  <a:gd name="T95" fmla="*/ 105 h 877"/>
                  <a:gd name="T96" fmla="*/ 785 w 877"/>
                  <a:gd name="T97" fmla="*/ 180 h 877"/>
                  <a:gd name="T98" fmla="*/ 837 w 877"/>
                  <a:gd name="T99" fmla="*/ 270 h 877"/>
                  <a:gd name="T100" fmla="*/ 865 w 877"/>
                  <a:gd name="T101" fmla="*/ 374 h 8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7"/>
                  <a:gd name="T154" fmla="*/ 0 h 877"/>
                  <a:gd name="T155" fmla="*/ 877 w 877"/>
                  <a:gd name="T156" fmla="*/ 877 h 87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7" h="877">
                    <a:moveTo>
                      <a:pt x="877" y="439"/>
                    </a:moveTo>
                    <a:lnTo>
                      <a:pt x="877" y="416"/>
                    </a:lnTo>
                    <a:lnTo>
                      <a:pt x="875" y="393"/>
                    </a:lnTo>
                    <a:lnTo>
                      <a:pt x="873" y="372"/>
                    </a:lnTo>
                    <a:lnTo>
                      <a:pt x="869" y="351"/>
                    </a:lnTo>
                    <a:lnTo>
                      <a:pt x="863" y="330"/>
                    </a:lnTo>
                    <a:lnTo>
                      <a:pt x="858" y="309"/>
                    </a:lnTo>
                    <a:lnTo>
                      <a:pt x="850" y="287"/>
                    </a:lnTo>
                    <a:lnTo>
                      <a:pt x="842" y="268"/>
                    </a:lnTo>
                    <a:lnTo>
                      <a:pt x="835" y="249"/>
                    </a:lnTo>
                    <a:lnTo>
                      <a:pt x="825" y="230"/>
                    </a:lnTo>
                    <a:lnTo>
                      <a:pt x="814" y="211"/>
                    </a:lnTo>
                    <a:lnTo>
                      <a:pt x="802" y="193"/>
                    </a:lnTo>
                    <a:lnTo>
                      <a:pt x="791" y="176"/>
                    </a:lnTo>
                    <a:lnTo>
                      <a:pt x="777" y="159"/>
                    </a:lnTo>
                    <a:lnTo>
                      <a:pt x="764" y="144"/>
                    </a:lnTo>
                    <a:lnTo>
                      <a:pt x="748" y="128"/>
                    </a:lnTo>
                    <a:lnTo>
                      <a:pt x="733" y="115"/>
                    </a:lnTo>
                    <a:lnTo>
                      <a:pt x="718" y="99"/>
                    </a:lnTo>
                    <a:lnTo>
                      <a:pt x="700" y="88"/>
                    </a:lnTo>
                    <a:lnTo>
                      <a:pt x="685" y="74"/>
                    </a:lnTo>
                    <a:lnTo>
                      <a:pt x="666" y="63"/>
                    </a:lnTo>
                    <a:lnTo>
                      <a:pt x="648" y="53"/>
                    </a:lnTo>
                    <a:lnTo>
                      <a:pt x="629" y="44"/>
                    </a:lnTo>
                    <a:lnTo>
                      <a:pt x="610" y="34"/>
                    </a:lnTo>
                    <a:lnTo>
                      <a:pt x="589" y="27"/>
                    </a:lnTo>
                    <a:lnTo>
                      <a:pt x="570" y="19"/>
                    </a:lnTo>
                    <a:lnTo>
                      <a:pt x="549" y="13"/>
                    </a:lnTo>
                    <a:lnTo>
                      <a:pt x="527" y="9"/>
                    </a:lnTo>
                    <a:lnTo>
                      <a:pt x="506" y="5"/>
                    </a:lnTo>
                    <a:lnTo>
                      <a:pt x="483" y="2"/>
                    </a:lnTo>
                    <a:lnTo>
                      <a:pt x="462" y="0"/>
                    </a:lnTo>
                    <a:lnTo>
                      <a:pt x="439" y="0"/>
                    </a:lnTo>
                    <a:lnTo>
                      <a:pt x="416" y="0"/>
                    </a:lnTo>
                    <a:lnTo>
                      <a:pt x="393" y="2"/>
                    </a:lnTo>
                    <a:lnTo>
                      <a:pt x="372" y="5"/>
                    </a:lnTo>
                    <a:lnTo>
                      <a:pt x="351" y="9"/>
                    </a:lnTo>
                    <a:lnTo>
                      <a:pt x="330" y="13"/>
                    </a:lnTo>
                    <a:lnTo>
                      <a:pt x="309" y="19"/>
                    </a:lnTo>
                    <a:lnTo>
                      <a:pt x="288" y="27"/>
                    </a:lnTo>
                    <a:lnTo>
                      <a:pt x="268" y="34"/>
                    </a:lnTo>
                    <a:lnTo>
                      <a:pt x="249" y="44"/>
                    </a:lnTo>
                    <a:lnTo>
                      <a:pt x="230" y="53"/>
                    </a:lnTo>
                    <a:lnTo>
                      <a:pt x="211" y="63"/>
                    </a:lnTo>
                    <a:lnTo>
                      <a:pt x="193" y="74"/>
                    </a:lnTo>
                    <a:lnTo>
                      <a:pt x="176" y="88"/>
                    </a:lnTo>
                    <a:lnTo>
                      <a:pt x="159" y="99"/>
                    </a:lnTo>
                    <a:lnTo>
                      <a:pt x="144" y="115"/>
                    </a:lnTo>
                    <a:lnTo>
                      <a:pt x="128" y="128"/>
                    </a:lnTo>
                    <a:lnTo>
                      <a:pt x="115" y="144"/>
                    </a:lnTo>
                    <a:lnTo>
                      <a:pt x="99" y="159"/>
                    </a:lnTo>
                    <a:lnTo>
                      <a:pt x="88" y="176"/>
                    </a:lnTo>
                    <a:lnTo>
                      <a:pt x="74" y="193"/>
                    </a:lnTo>
                    <a:lnTo>
                      <a:pt x="63" y="211"/>
                    </a:lnTo>
                    <a:lnTo>
                      <a:pt x="53" y="230"/>
                    </a:lnTo>
                    <a:lnTo>
                      <a:pt x="44" y="249"/>
                    </a:lnTo>
                    <a:lnTo>
                      <a:pt x="34" y="268"/>
                    </a:lnTo>
                    <a:lnTo>
                      <a:pt x="26" y="287"/>
                    </a:lnTo>
                    <a:lnTo>
                      <a:pt x="21" y="309"/>
                    </a:lnTo>
                    <a:lnTo>
                      <a:pt x="13" y="330"/>
                    </a:lnTo>
                    <a:lnTo>
                      <a:pt x="9" y="351"/>
                    </a:lnTo>
                    <a:lnTo>
                      <a:pt x="5" y="372"/>
                    </a:lnTo>
                    <a:lnTo>
                      <a:pt x="1" y="393"/>
                    </a:lnTo>
                    <a:lnTo>
                      <a:pt x="1" y="416"/>
                    </a:lnTo>
                    <a:lnTo>
                      <a:pt x="0" y="439"/>
                    </a:lnTo>
                    <a:lnTo>
                      <a:pt x="1" y="462"/>
                    </a:lnTo>
                    <a:lnTo>
                      <a:pt x="1" y="483"/>
                    </a:lnTo>
                    <a:lnTo>
                      <a:pt x="5" y="506"/>
                    </a:lnTo>
                    <a:lnTo>
                      <a:pt x="9" y="527"/>
                    </a:lnTo>
                    <a:lnTo>
                      <a:pt x="13" y="548"/>
                    </a:lnTo>
                    <a:lnTo>
                      <a:pt x="21" y="570"/>
                    </a:lnTo>
                    <a:lnTo>
                      <a:pt x="26" y="589"/>
                    </a:lnTo>
                    <a:lnTo>
                      <a:pt x="34" y="610"/>
                    </a:lnTo>
                    <a:lnTo>
                      <a:pt x="44" y="629"/>
                    </a:lnTo>
                    <a:lnTo>
                      <a:pt x="53" y="648"/>
                    </a:lnTo>
                    <a:lnTo>
                      <a:pt x="63" y="665"/>
                    </a:lnTo>
                    <a:lnTo>
                      <a:pt x="74" y="685"/>
                    </a:lnTo>
                    <a:lnTo>
                      <a:pt x="88" y="702"/>
                    </a:lnTo>
                    <a:lnTo>
                      <a:pt x="99" y="717"/>
                    </a:lnTo>
                    <a:lnTo>
                      <a:pt x="115" y="735"/>
                    </a:lnTo>
                    <a:lnTo>
                      <a:pt x="128" y="750"/>
                    </a:lnTo>
                    <a:lnTo>
                      <a:pt x="144" y="763"/>
                    </a:lnTo>
                    <a:lnTo>
                      <a:pt x="159" y="777"/>
                    </a:lnTo>
                    <a:lnTo>
                      <a:pt x="176" y="790"/>
                    </a:lnTo>
                    <a:lnTo>
                      <a:pt x="193" y="802"/>
                    </a:lnTo>
                    <a:lnTo>
                      <a:pt x="211" y="813"/>
                    </a:lnTo>
                    <a:lnTo>
                      <a:pt x="230" y="825"/>
                    </a:lnTo>
                    <a:lnTo>
                      <a:pt x="249" y="834"/>
                    </a:lnTo>
                    <a:lnTo>
                      <a:pt x="268" y="844"/>
                    </a:lnTo>
                    <a:lnTo>
                      <a:pt x="288" y="852"/>
                    </a:lnTo>
                    <a:lnTo>
                      <a:pt x="309" y="857"/>
                    </a:lnTo>
                    <a:lnTo>
                      <a:pt x="330" y="863"/>
                    </a:lnTo>
                    <a:lnTo>
                      <a:pt x="351" y="869"/>
                    </a:lnTo>
                    <a:lnTo>
                      <a:pt x="372" y="873"/>
                    </a:lnTo>
                    <a:lnTo>
                      <a:pt x="393" y="875"/>
                    </a:lnTo>
                    <a:lnTo>
                      <a:pt x="416" y="877"/>
                    </a:lnTo>
                    <a:lnTo>
                      <a:pt x="439" y="877"/>
                    </a:lnTo>
                    <a:lnTo>
                      <a:pt x="462" y="877"/>
                    </a:lnTo>
                    <a:lnTo>
                      <a:pt x="483" y="875"/>
                    </a:lnTo>
                    <a:lnTo>
                      <a:pt x="506" y="873"/>
                    </a:lnTo>
                    <a:lnTo>
                      <a:pt x="527" y="869"/>
                    </a:lnTo>
                    <a:lnTo>
                      <a:pt x="549" y="863"/>
                    </a:lnTo>
                    <a:lnTo>
                      <a:pt x="570" y="857"/>
                    </a:lnTo>
                    <a:lnTo>
                      <a:pt x="589" y="852"/>
                    </a:lnTo>
                    <a:lnTo>
                      <a:pt x="610" y="844"/>
                    </a:lnTo>
                    <a:lnTo>
                      <a:pt x="629" y="834"/>
                    </a:lnTo>
                    <a:lnTo>
                      <a:pt x="648" y="825"/>
                    </a:lnTo>
                    <a:lnTo>
                      <a:pt x="666" y="813"/>
                    </a:lnTo>
                    <a:lnTo>
                      <a:pt x="685" y="802"/>
                    </a:lnTo>
                    <a:lnTo>
                      <a:pt x="700" y="790"/>
                    </a:lnTo>
                    <a:lnTo>
                      <a:pt x="718" y="777"/>
                    </a:lnTo>
                    <a:lnTo>
                      <a:pt x="733" y="763"/>
                    </a:lnTo>
                    <a:lnTo>
                      <a:pt x="748" y="750"/>
                    </a:lnTo>
                    <a:lnTo>
                      <a:pt x="764" y="735"/>
                    </a:lnTo>
                    <a:lnTo>
                      <a:pt x="777" y="717"/>
                    </a:lnTo>
                    <a:lnTo>
                      <a:pt x="791" y="702"/>
                    </a:lnTo>
                    <a:lnTo>
                      <a:pt x="802" y="685"/>
                    </a:lnTo>
                    <a:lnTo>
                      <a:pt x="814" y="665"/>
                    </a:lnTo>
                    <a:lnTo>
                      <a:pt x="825" y="648"/>
                    </a:lnTo>
                    <a:lnTo>
                      <a:pt x="835" y="629"/>
                    </a:lnTo>
                    <a:lnTo>
                      <a:pt x="842" y="610"/>
                    </a:lnTo>
                    <a:lnTo>
                      <a:pt x="850" y="589"/>
                    </a:lnTo>
                    <a:lnTo>
                      <a:pt x="858" y="570"/>
                    </a:lnTo>
                    <a:lnTo>
                      <a:pt x="863" y="548"/>
                    </a:lnTo>
                    <a:lnTo>
                      <a:pt x="869" y="527"/>
                    </a:lnTo>
                    <a:lnTo>
                      <a:pt x="873" y="506"/>
                    </a:lnTo>
                    <a:lnTo>
                      <a:pt x="875" y="483"/>
                    </a:lnTo>
                    <a:lnTo>
                      <a:pt x="877" y="462"/>
                    </a:lnTo>
                    <a:lnTo>
                      <a:pt x="877" y="439"/>
                    </a:lnTo>
                    <a:close/>
                    <a:moveTo>
                      <a:pt x="869" y="439"/>
                    </a:moveTo>
                    <a:lnTo>
                      <a:pt x="869" y="460"/>
                    </a:lnTo>
                    <a:lnTo>
                      <a:pt x="867" y="483"/>
                    </a:lnTo>
                    <a:lnTo>
                      <a:pt x="865" y="504"/>
                    </a:lnTo>
                    <a:lnTo>
                      <a:pt x="862" y="525"/>
                    </a:lnTo>
                    <a:lnTo>
                      <a:pt x="856" y="546"/>
                    </a:lnTo>
                    <a:lnTo>
                      <a:pt x="850" y="568"/>
                    </a:lnTo>
                    <a:lnTo>
                      <a:pt x="844" y="587"/>
                    </a:lnTo>
                    <a:lnTo>
                      <a:pt x="837" y="606"/>
                    </a:lnTo>
                    <a:lnTo>
                      <a:pt x="827" y="625"/>
                    </a:lnTo>
                    <a:lnTo>
                      <a:pt x="817" y="644"/>
                    </a:lnTo>
                    <a:lnTo>
                      <a:pt x="808" y="662"/>
                    </a:lnTo>
                    <a:lnTo>
                      <a:pt x="796" y="681"/>
                    </a:lnTo>
                    <a:lnTo>
                      <a:pt x="785" y="696"/>
                    </a:lnTo>
                    <a:lnTo>
                      <a:pt x="771" y="713"/>
                    </a:lnTo>
                    <a:lnTo>
                      <a:pt x="758" y="729"/>
                    </a:lnTo>
                    <a:lnTo>
                      <a:pt x="744" y="744"/>
                    </a:lnTo>
                    <a:lnTo>
                      <a:pt x="729" y="758"/>
                    </a:lnTo>
                    <a:lnTo>
                      <a:pt x="714" y="771"/>
                    </a:lnTo>
                    <a:lnTo>
                      <a:pt x="696" y="784"/>
                    </a:lnTo>
                    <a:lnTo>
                      <a:pt x="679" y="796"/>
                    </a:lnTo>
                    <a:lnTo>
                      <a:pt x="662" y="807"/>
                    </a:lnTo>
                    <a:lnTo>
                      <a:pt x="645" y="817"/>
                    </a:lnTo>
                    <a:lnTo>
                      <a:pt x="625" y="827"/>
                    </a:lnTo>
                    <a:lnTo>
                      <a:pt x="606" y="836"/>
                    </a:lnTo>
                    <a:lnTo>
                      <a:pt x="587" y="844"/>
                    </a:lnTo>
                    <a:lnTo>
                      <a:pt x="568" y="852"/>
                    </a:lnTo>
                    <a:lnTo>
                      <a:pt x="547" y="857"/>
                    </a:lnTo>
                    <a:lnTo>
                      <a:pt x="526" y="861"/>
                    </a:lnTo>
                    <a:lnTo>
                      <a:pt x="504" y="865"/>
                    </a:lnTo>
                    <a:lnTo>
                      <a:pt x="483" y="867"/>
                    </a:lnTo>
                    <a:lnTo>
                      <a:pt x="460" y="869"/>
                    </a:lnTo>
                    <a:lnTo>
                      <a:pt x="439" y="871"/>
                    </a:lnTo>
                    <a:lnTo>
                      <a:pt x="416" y="869"/>
                    </a:lnTo>
                    <a:lnTo>
                      <a:pt x="395" y="867"/>
                    </a:lnTo>
                    <a:lnTo>
                      <a:pt x="374" y="865"/>
                    </a:lnTo>
                    <a:lnTo>
                      <a:pt x="353" y="861"/>
                    </a:lnTo>
                    <a:lnTo>
                      <a:pt x="332" y="857"/>
                    </a:lnTo>
                    <a:lnTo>
                      <a:pt x="311" y="852"/>
                    </a:lnTo>
                    <a:lnTo>
                      <a:pt x="291" y="844"/>
                    </a:lnTo>
                    <a:lnTo>
                      <a:pt x="270" y="836"/>
                    </a:lnTo>
                    <a:lnTo>
                      <a:pt x="251" y="827"/>
                    </a:lnTo>
                    <a:lnTo>
                      <a:pt x="234" y="817"/>
                    </a:lnTo>
                    <a:lnTo>
                      <a:pt x="215" y="807"/>
                    </a:lnTo>
                    <a:lnTo>
                      <a:pt x="197" y="796"/>
                    </a:lnTo>
                    <a:lnTo>
                      <a:pt x="180" y="784"/>
                    </a:lnTo>
                    <a:lnTo>
                      <a:pt x="165" y="771"/>
                    </a:lnTo>
                    <a:lnTo>
                      <a:pt x="149" y="758"/>
                    </a:lnTo>
                    <a:lnTo>
                      <a:pt x="134" y="744"/>
                    </a:lnTo>
                    <a:lnTo>
                      <a:pt x="121" y="729"/>
                    </a:lnTo>
                    <a:lnTo>
                      <a:pt x="105" y="713"/>
                    </a:lnTo>
                    <a:lnTo>
                      <a:pt x="94" y="696"/>
                    </a:lnTo>
                    <a:lnTo>
                      <a:pt x="82" y="681"/>
                    </a:lnTo>
                    <a:lnTo>
                      <a:pt x="71" y="662"/>
                    </a:lnTo>
                    <a:lnTo>
                      <a:pt x="59" y="644"/>
                    </a:lnTo>
                    <a:lnTo>
                      <a:pt x="49" y="625"/>
                    </a:lnTo>
                    <a:lnTo>
                      <a:pt x="42" y="606"/>
                    </a:lnTo>
                    <a:lnTo>
                      <a:pt x="34" y="587"/>
                    </a:lnTo>
                    <a:lnTo>
                      <a:pt x="26" y="568"/>
                    </a:lnTo>
                    <a:lnTo>
                      <a:pt x="21" y="546"/>
                    </a:lnTo>
                    <a:lnTo>
                      <a:pt x="17" y="525"/>
                    </a:lnTo>
                    <a:lnTo>
                      <a:pt x="13" y="504"/>
                    </a:lnTo>
                    <a:lnTo>
                      <a:pt x="9" y="483"/>
                    </a:lnTo>
                    <a:lnTo>
                      <a:pt x="7" y="460"/>
                    </a:lnTo>
                    <a:lnTo>
                      <a:pt x="7" y="439"/>
                    </a:lnTo>
                    <a:lnTo>
                      <a:pt x="7" y="416"/>
                    </a:lnTo>
                    <a:lnTo>
                      <a:pt x="9" y="395"/>
                    </a:lnTo>
                    <a:lnTo>
                      <a:pt x="13" y="374"/>
                    </a:lnTo>
                    <a:lnTo>
                      <a:pt x="17" y="353"/>
                    </a:lnTo>
                    <a:lnTo>
                      <a:pt x="21" y="332"/>
                    </a:lnTo>
                    <a:lnTo>
                      <a:pt x="26" y="310"/>
                    </a:lnTo>
                    <a:lnTo>
                      <a:pt x="34" y="291"/>
                    </a:lnTo>
                    <a:lnTo>
                      <a:pt x="42" y="270"/>
                    </a:lnTo>
                    <a:lnTo>
                      <a:pt x="49" y="251"/>
                    </a:lnTo>
                    <a:lnTo>
                      <a:pt x="59" y="234"/>
                    </a:lnTo>
                    <a:lnTo>
                      <a:pt x="71" y="215"/>
                    </a:lnTo>
                    <a:lnTo>
                      <a:pt x="82" y="197"/>
                    </a:lnTo>
                    <a:lnTo>
                      <a:pt x="94" y="180"/>
                    </a:lnTo>
                    <a:lnTo>
                      <a:pt x="105" y="165"/>
                    </a:lnTo>
                    <a:lnTo>
                      <a:pt x="121" y="149"/>
                    </a:lnTo>
                    <a:lnTo>
                      <a:pt x="134" y="134"/>
                    </a:lnTo>
                    <a:lnTo>
                      <a:pt x="149" y="119"/>
                    </a:lnTo>
                    <a:lnTo>
                      <a:pt x="165" y="105"/>
                    </a:lnTo>
                    <a:lnTo>
                      <a:pt x="180" y="94"/>
                    </a:lnTo>
                    <a:lnTo>
                      <a:pt x="197" y="80"/>
                    </a:lnTo>
                    <a:lnTo>
                      <a:pt x="215" y="71"/>
                    </a:lnTo>
                    <a:lnTo>
                      <a:pt x="234" y="59"/>
                    </a:lnTo>
                    <a:lnTo>
                      <a:pt x="251" y="50"/>
                    </a:lnTo>
                    <a:lnTo>
                      <a:pt x="270" y="42"/>
                    </a:lnTo>
                    <a:lnTo>
                      <a:pt x="291" y="34"/>
                    </a:lnTo>
                    <a:lnTo>
                      <a:pt x="311" y="27"/>
                    </a:lnTo>
                    <a:lnTo>
                      <a:pt x="332" y="21"/>
                    </a:lnTo>
                    <a:lnTo>
                      <a:pt x="353" y="17"/>
                    </a:lnTo>
                    <a:lnTo>
                      <a:pt x="374" y="13"/>
                    </a:lnTo>
                    <a:lnTo>
                      <a:pt x="395" y="9"/>
                    </a:lnTo>
                    <a:lnTo>
                      <a:pt x="416" y="7"/>
                    </a:lnTo>
                    <a:lnTo>
                      <a:pt x="439" y="7"/>
                    </a:lnTo>
                    <a:lnTo>
                      <a:pt x="460" y="7"/>
                    </a:lnTo>
                    <a:lnTo>
                      <a:pt x="483" y="9"/>
                    </a:lnTo>
                    <a:lnTo>
                      <a:pt x="504" y="13"/>
                    </a:lnTo>
                    <a:lnTo>
                      <a:pt x="526" y="17"/>
                    </a:lnTo>
                    <a:lnTo>
                      <a:pt x="547" y="21"/>
                    </a:lnTo>
                    <a:lnTo>
                      <a:pt x="568" y="27"/>
                    </a:lnTo>
                    <a:lnTo>
                      <a:pt x="587" y="34"/>
                    </a:lnTo>
                    <a:lnTo>
                      <a:pt x="606" y="42"/>
                    </a:lnTo>
                    <a:lnTo>
                      <a:pt x="625" y="50"/>
                    </a:lnTo>
                    <a:lnTo>
                      <a:pt x="645" y="59"/>
                    </a:lnTo>
                    <a:lnTo>
                      <a:pt x="662" y="71"/>
                    </a:lnTo>
                    <a:lnTo>
                      <a:pt x="679" y="80"/>
                    </a:lnTo>
                    <a:lnTo>
                      <a:pt x="696" y="94"/>
                    </a:lnTo>
                    <a:lnTo>
                      <a:pt x="714" y="105"/>
                    </a:lnTo>
                    <a:lnTo>
                      <a:pt x="729" y="119"/>
                    </a:lnTo>
                    <a:lnTo>
                      <a:pt x="744" y="134"/>
                    </a:lnTo>
                    <a:lnTo>
                      <a:pt x="758" y="149"/>
                    </a:lnTo>
                    <a:lnTo>
                      <a:pt x="771" y="165"/>
                    </a:lnTo>
                    <a:lnTo>
                      <a:pt x="785" y="180"/>
                    </a:lnTo>
                    <a:lnTo>
                      <a:pt x="796" y="197"/>
                    </a:lnTo>
                    <a:lnTo>
                      <a:pt x="808" y="215"/>
                    </a:lnTo>
                    <a:lnTo>
                      <a:pt x="817" y="234"/>
                    </a:lnTo>
                    <a:lnTo>
                      <a:pt x="827" y="251"/>
                    </a:lnTo>
                    <a:lnTo>
                      <a:pt x="837" y="270"/>
                    </a:lnTo>
                    <a:lnTo>
                      <a:pt x="844" y="291"/>
                    </a:lnTo>
                    <a:lnTo>
                      <a:pt x="850" y="310"/>
                    </a:lnTo>
                    <a:lnTo>
                      <a:pt x="856" y="332"/>
                    </a:lnTo>
                    <a:lnTo>
                      <a:pt x="862" y="353"/>
                    </a:lnTo>
                    <a:lnTo>
                      <a:pt x="865" y="374"/>
                    </a:lnTo>
                    <a:lnTo>
                      <a:pt x="867" y="395"/>
                    </a:lnTo>
                    <a:lnTo>
                      <a:pt x="869" y="416"/>
                    </a:lnTo>
                    <a:lnTo>
                      <a:pt x="869" y="439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0" name="Freeform 1348">
                <a:extLst>
                  <a:ext uri="{FF2B5EF4-FFF2-40B4-BE49-F238E27FC236}">
                    <a16:creationId xmlns:a16="http://schemas.microsoft.com/office/drawing/2014/main" id="{449A256A-4F1F-4CD9-A63A-6C3628FD34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0" y="1953"/>
                <a:ext cx="870" cy="872"/>
              </a:xfrm>
              <a:custGeom>
                <a:avLst/>
                <a:gdLst>
                  <a:gd name="T0" fmla="*/ 862 w 870"/>
                  <a:gd name="T1" fmla="*/ 348 h 872"/>
                  <a:gd name="T2" fmla="*/ 828 w 870"/>
                  <a:gd name="T3" fmla="*/ 248 h 872"/>
                  <a:gd name="T4" fmla="*/ 772 w 870"/>
                  <a:gd name="T5" fmla="*/ 160 h 872"/>
                  <a:gd name="T6" fmla="*/ 695 w 870"/>
                  <a:gd name="T7" fmla="*/ 87 h 872"/>
                  <a:gd name="T8" fmla="*/ 605 w 870"/>
                  <a:gd name="T9" fmla="*/ 35 h 872"/>
                  <a:gd name="T10" fmla="*/ 501 w 870"/>
                  <a:gd name="T11" fmla="*/ 6 h 872"/>
                  <a:gd name="T12" fmla="*/ 392 w 870"/>
                  <a:gd name="T13" fmla="*/ 2 h 872"/>
                  <a:gd name="T14" fmla="*/ 286 w 870"/>
                  <a:gd name="T15" fmla="*/ 27 h 872"/>
                  <a:gd name="T16" fmla="*/ 192 w 870"/>
                  <a:gd name="T17" fmla="*/ 75 h 872"/>
                  <a:gd name="T18" fmla="*/ 114 w 870"/>
                  <a:gd name="T19" fmla="*/ 142 h 872"/>
                  <a:gd name="T20" fmla="*/ 54 w 870"/>
                  <a:gd name="T21" fmla="*/ 229 h 872"/>
                  <a:gd name="T22" fmla="*/ 14 w 870"/>
                  <a:gd name="T23" fmla="*/ 327 h 872"/>
                  <a:gd name="T24" fmla="*/ 0 w 870"/>
                  <a:gd name="T25" fmla="*/ 436 h 872"/>
                  <a:gd name="T26" fmla="*/ 14 w 870"/>
                  <a:gd name="T27" fmla="*/ 543 h 872"/>
                  <a:gd name="T28" fmla="*/ 54 w 870"/>
                  <a:gd name="T29" fmla="*/ 643 h 872"/>
                  <a:gd name="T30" fmla="*/ 114 w 870"/>
                  <a:gd name="T31" fmla="*/ 728 h 872"/>
                  <a:gd name="T32" fmla="*/ 192 w 870"/>
                  <a:gd name="T33" fmla="*/ 797 h 872"/>
                  <a:gd name="T34" fmla="*/ 286 w 870"/>
                  <a:gd name="T35" fmla="*/ 845 h 872"/>
                  <a:gd name="T36" fmla="*/ 392 w 870"/>
                  <a:gd name="T37" fmla="*/ 868 h 872"/>
                  <a:gd name="T38" fmla="*/ 501 w 870"/>
                  <a:gd name="T39" fmla="*/ 866 h 872"/>
                  <a:gd name="T40" fmla="*/ 605 w 870"/>
                  <a:gd name="T41" fmla="*/ 837 h 872"/>
                  <a:gd name="T42" fmla="*/ 695 w 870"/>
                  <a:gd name="T43" fmla="*/ 785 h 872"/>
                  <a:gd name="T44" fmla="*/ 772 w 870"/>
                  <a:gd name="T45" fmla="*/ 712 h 872"/>
                  <a:gd name="T46" fmla="*/ 828 w 870"/>
                  <a:gd name="T47" fmla="*/ 624 h 872"/>
                  <a:gd name="T48" fmla="*/ 862 w 870"/>
                  <a:gd name="T49" fmla="*/ 524 h 872"/>
                  <a:gd name="T50" fmla="*/ 862 w 870"/>
                  <a:gd name="T51" fmla="*/ 436 h 872"/>
                  <a:gd name="T52" fmla="*/ 849 w 870"/>
                  <a:gd name="T53" fmla="*/ 543 h 872"/>
                  <a:gd name="T54" fmla="*/ 812 w 870"/>
                  <a:gd name="T55" fmla="*/ 639 h 872"/>
                  <a:gd name="T56" fmla="*/ 753 w 870"/>
                  <a:gd name="T57" fmla="*/ 724 h 872"/>
                  <a:gd name="T58" fmla="*/ 674 w 870"/>
                  <a:gd name="T59" fmla="*/ 791 h 872"/>
                  <a:gd name="T60" fmla="*/ 582 w 870"/>
                  <a:gd name="T61" fmla="*/ 837 h 872"/>
                  <a:gd name="T62" fmla="*/ 480 w 870"/>
                  <a:gd name="T63" fmla="*/ 862 h 872"/>
                  <a:gd name="T64" fmla="*/ 371 w 870"/>
                  <a:gd name="T65" fmla="*/ 858 h 872"/>
                  <a:gd name="T66" fmla="*/ 269 w 870"/>
                  <a:gd name="T67" fmla="*/ 829 h 872"/>
                  <a:gd name="T68" fmla="*/ 181 w 870"/>
                  <a:gd name="T69" fmla="*/ 778 h 872"/>
                  <a:gd name="T70" fmla="*/ 106 w 870"/>
                  <a:gd name="T71" fmla="*/ 708 h 872"/>
                  <a:gd name="T72" fmla="*/ 50 w 870"/>
                  <a:gd name="T73" fmla="*/ 620 h 872"/>
                  <a:gd name="T74" fmla="*/ 18 w 870"/>
                  <a:gd name="T75" fmla="*/ 522 h 872"/>
                  <a:gd name="T76" fmla="*/ 8 w 870"/>
                  <a:gd name="T77" fmla="*/ 413 h 872"/>
                  <a:gd name="T78" fmla="*/ 27 w 870"/>
                  <a:gd name="T79" fmla="*/ 309 h 872"/>
                  <a:gd name="T80" fmla="*/ 70 w 870"/>
                  <a:gd name="T81" fmla="*/ 213 h 872"/>
                  <a:gd name="T82" fmla="*/ 133 w 870"/>
                  <a:gd name="T83" fmla="*/ 133 h 872"/>
                  <a:gd name="T84" fmla="*/ 213 w 870"/>
                  <a:gd name="T85" fmla="*/ 70 h 872"/>
                  <a:gd name="T86" fmla="*/ 309 w 870"/>
                  <a:gd name="T87" fmla="*/ 27 h 872"/>
                  <a:gd name="T88" fmla="*/ 413 w 870"/>
                  <a:gd name="T89" fmla="*/ 8 h 872"/>
                  <a:gd name="T90" fmla="*/ 523 w 870"/>
                  <a:gd name="T91" fmla="*/ 18 h 872"/>
                  <a:gd name="T92" fmla="*/ 620 w 870"/>
                  <a:gd name="T93" fmla="*/ 50 h 872"/>
                  <a:gd name="T94" fmla="*/ 707 w 870"/>
                  <a:gd name="T95" fmla="*/ 106 h 872"/>
                  <a:gd name="T96" fmla="*/ 778 w 870"/>
                  <a:gd name="T97" fmla="*/ 181 h 872"/>
                  <a:gd name="T98" fmla="*/ 830 w 870"/>
                  <a:gd name="T99" fmla="*/ 269 h 872"/>
                  <a:gd name="T100" fmla="*/ 859 w 870"/>
                  <a:gd name="T101" fmla="*/ 371 h 8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70"/>
                  <a:gd name="T154" fmla="*/ 0 h 872"/>
                  <a:gd name="T155" fmla="*/ 870 w 870"/>
                  <a:gd name="T156" fmla="*/ 872 h 87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70" h="872">
                    <a:moveTo>
                      <a:pt x="870" y="436"/>
                    </a:moveTo>
                    <a:lnTo>
                      <a:pt x="870" y="413"/>
                    </a:lnTo>
                    <a:lnTo>
                      <a:pt x="868" y="392"/>
                    </a:lnTo>
                    <a:lnTo>
                      <a:pt x="866" y="369"/>
                    </a:lnTo>
                    <a:lnTo>
                      <a:pt x="862" y="348"/>
                    </a:lnTo>
                    <a:lnTo>
                      <a:pt x="857" y="327"/>
                    </a:lnTo>
                    <a:lnTo>
                      <a:pt x="851" y="306"/>
                    </a:lnTo>
                    <a:lnTo>
                      <a:pt x="845" y="286"/>
                    </a:lnTo>
                    <a:lnTo>
                      <a:pt x="837" y="267"/>
                    </a:lnTo>
                    <a:lnTo>
                      <a:pt x="828" y="248"/>
                    </a:lnTo>
                    <a:lnTo>
                      <a:pt x="818" y="229"/>
                    </a:lnTo>
                    <a:lnTo>
                      <a:pt x="809" y="210"/>
                    </a:lnTo>
                    <a:lnTo>
                      <a:pt x="797" y="192"/>
                    </a:lnTo>
                    <a:lnTo>
                      <a:pt x="784" y="175"/>
                    </a:lnTo>
                    <a:lnTo>
                      <a:pt x="772" y="160"/>
                    </a:lnTo>
                    <a:lnTo>
                      <a:pt x="757" y="142"/>
                    </a:lnTo>
                    <a:lnTo>
                      <a:pt x="743" y="129"/>
                    </a:lnTo>
                    <a:lnTo>
                      <a:pt x="728" y="114"/>
                    </a:lnTo>
                    <a:lnTo>
                      <a:pt x="713" y="100"/>
                    </a:lnTo>
                    <a:lnTo>
                      <a:pt x="695" y="87"/>
                    </a:lnTo>
                    <a:lnTo>
                      <a:pt x="678" y="75"/>
                    </a:lnTo>
                    <a:lnTo>
                      <a:pt x="661" y="64"/>
                    </a:lnTo>
                    <a:lnTo>
                      <a:pt x="644" y="52"/>
                    </a:lnTo>
                    <a:lnTo>
                      <a:pt x="624" y="43"/>
                    </a:lnTo>
                    <a:lnTo>
                      <a:pt x="605" y="35"/>
                    </a:lnTo>
                    <a:lnTo>
                      <a:pt x="586" y="27"/>
                    </a:lnTo>
                    <a:lnTo>
                      <a:pt x="565" y="20"/>
                    </a:lnTo>
                    <a:lnTo>
                      <a:pt x="544" y="14"/>
                    </a:lnTo>
                    <a:lnTo>
                      <a:pt x="523" y="10"/>
                    </a:lnTo>
                    <a:lnTo>
                      <a:pt x="501" y="6"/>
                    </a:lnTo>
                    <a:lnTo>
                      <a:pt x="480" y="2"/>
                    </a:lnTo>
                    <a:lnTo>
                      <a:pt x="457" y="0"/>
                    </a:lnTo>
                    <a:lnTo>
                      <a:pt x="436" y="0"/>
                    </a:lnTo>
                    <a:lnTo>
                      <a:pt x="413" y="0"/>
                    </a:lnTo>
                    <a:lnTo>
                      <a:pt x="392" y="2"/>
                    </a:lnTo>
                    <a:lnTo>
                      <a:pt x="369" y="6"/>
                    </a:lnTo>
                    <a:lnTo>
                      <a:pt x="348" y="10"/>
                    </a:lnTo>
                    <a:lnTo>
                      <a:pt x="327" y="14"/>
                    </a:lnTo>
                    <a:lnTo>
                      <a:pt x="306" y="20"/>
                    </a:lnTo>
                    <a:lnTo>
                      <a:pt x="286" y="27"/>
                    </a:lnTo>
                    <a:lnTo>
                      <a:pt x="267" y="35"/>
                    </a:lnTo>
                    <a:lnTo>
                      <a:pt x="248" y="43"/>
                    </a:lnTo>
                    <a:lnTo>
                      <a:pt x="229" y="52"/>
                    </a:lnTo>
                    <a:lnTo>
                      <a:pt x="210" y="64"/>
                    </a:lnTo>
                    <a:lnTo>
                      <a:pt x="192" y="75"/>
                    </a:lnTo>
                    <a:lnTo>
                      <a:pt x="175" y="87"/>
                    </a:lnTo>
                    <a:lnTo>
                      <a:pt x="160" y="100"/>
                    </a:lnTo>
                    <a:lnTo>
                      <a:pt x="142" y="114"/>
                    </a:lnTo>
                    <a:lnTo>
                      <a:pt x="129" y="129"/>
                    </a:lnTo>
                    <a:lnTo>
                      <a:pt x="114" y="142"/>
                    </a:lnTo>
                    <a:lnTo>
                      <a:pt x="100" y="160"/>
                    </a:lnTo>
                    <a:lnTo>
                      <a:pt x="87" y="175"/>
                    </a:lnTo>
                    <a:lnTo>
                      <a:pt x="75" y="192"/>
                    </a:lnTo>
                    <a:lnTo>
                      <a:pt x="64" y="210"/>
                    </a:lnTo>
                    <a:lnTo>
                      <a:pt x="54" y="229"/>
                    </a:lnTo>
                    <a:lnTo>
                      <a:pt x="45" y="248"/>
                    </a:lnTo>
                    <a:lnTo>
                      <a:pt x="35" y="267"/>
                    </a:lnTo>
                    <a:lnTo>
                      <a:pt x="27" y="286"/>
                    </a:lnTo>
                    <a:lnTo>
                      <a:pt x="20" y="306"/>
                    </a:lnTo>
                    <a:lnTo>
                      <a:pt x="14" y="327"/>
                    </a:lnTo>
                    <a:lnTo>
                      <a:pt x="10" y="348"/>
                    </a:lnTo>
                    <a:lnTo>
                      <a:pt x="6" y="369"/>
                    </a:lnTo>
                    <a:lnTo>
                      <a:pt x="2" y="392"/>
                    </a:lnTo>
                    <a:lnTo>
                      <a:pt x="2" y="413"/>
                    </a:lnTo>
                    <a:lnTo>
                      <a:pt x="0" y="436"/>
                    </a:lnTo>
                    <a:lnTo>
                      <a:pt x="2" y="459"/>
                    </a:lnTo>
                    <a:lnTo>
                      <a:pt x="2" y="480"/>
                    </a:lnTo>
                    <a:lnTo>
                      <a:pt x="6" y="501"/>
                    </a:lnTo>
                    <a:lnTo>
                      <a:pt x="10" y="524"/>
                    </a:lnTo>
                    <a:lnTo>
                      <a:pt x="14" y="543"/>
                    </a:lnTo>
                    <a:lnTo>
                      <a:pt x="20" y="565"/>
                    </a:lnTo>
                    <a:lnTo>
                      <a:pt x="27" y="586"/>
                    </a:lnTo>
                    <a:lnTo>
                      <a:pt x="35" y="605"/>
                    </a:lnTo>
                    <a:lnTo>
                      <a:pt x="45" y="624"/>
                    </a:lnTo>
                    <a:lnTo>
                      <a:pt x="54" y="643"/>
                    </a:lnTo>
                    <a:lnTo>
                      <a:pt x="64" y="661"/>
                    </a:lnTo>
                    <a:lnTo>
                      <a:pt x="75" y="680"/>
                    </a:lnTo>
                    <a:lnTo>
                      <a:pt x="87" y="695"/>
                    </a:lnTo>
                    <a:lnTo>
                      <a:pt x="100" y="712"/>
                    </a:lnTo>
                    <a:lnTo>
                      <a:pt x="114" y="728"/>
                    </a:lnTo>
                    <a:lnTo>
                      <a:pt x="129" y="743"/>
                    </a:lnTo>
                    <a:lnTo>
                      <a:pt x="142" y="758"/>
                    </a:lnTo>
                    <a:lnTo>
                      <a:pt x="160" y="772"/>
                    </a:lnTo>
                    <a:lnTo>
                      <a:pt x="175" y="785"/>
                    </a:lnTo>
                    <a:lnTo>
                      <a:pt x="192" y="797"/>
                    </a:lnTo>
                    <a:lnTo>
                      <a:pt x="210" y="808"/>
                    </a:lnTo>
                    <a:lnTo>
                      <a:pt x="229" y="818"/>
                    </a:lnTo>
                    <a:lnTo>
                      <a:pt x="248" y="827"/>
                    </a:lnTo>
                    <a:lnTo>
                      <a:pt x="267" y="837"/>
                    </a:lnTo>
                    <a:lnTo>
                      <a:pt x="286" y="845"/>
                    </a:lnTo>
                    <a:lnTo>
                      <a:pt x="306" y="850"/>
                    </a:lnTo>
                    <a:lnTo>
                      <a:pt x="327" y="856"/>
                    </a:lnTo>
                    <a:lnTo>
                      <a:pt x="348" y="862"/>
                    </a:lnTo>
                    <a:lnTo>
                      <a:pt x="369" y="866"/>
                    </a:lnTo>
                    <a:lnTo>
                      <a:pt x="392" y="868"/>
                    </a:lnTo>
                    <a:lnTo>
                      <a:pt x="413" y="870"/>
                    </a:lnTo>
                    <a:lnTo>
                      <a:pt x="436" y="872"/>
                    </a:lnTo>
                    <a:lnTo>
                      <a:pt x="457" y="870"/>
                    </a:lnTo>
                    <a:lnTo>
                      <a:pt x="480" y="868"/>
                    </a:lnTo>
                    <a:lnTo>
                      <a:pt x="501" y="866"/>
                    </a:lnTo>
                    <a:lnTo>
                      <a:pt x="523" y="862"/>
                    </a:lnTo>
                    <a:lnTo>
                      <a:pt x="544" y="856"/>
                    </a:lnTo>
                    <a:lnTo>
                      <a:pt x="565" y="850"/>
                    </a:lnTo>
                    <a:lnTo>
                      <a:pt x="586" y="845"/>
                    </a:lnTo>
                    <a:lnTo>
                      <a:pt x="605" y="837"/>
                    </a:lnTo>
                    <a:lnTo>
                      <a:pt x="624" y="827"/>
                    </a:lnTo>
                    <a:lnTo>
                      <a:pt x="644" y="818"/>
                    </a:lnTo>
                    <a:lnTo>
                      <a:pt x="661" y="808"/>
                    </a:lnTo>
                    <a:lnTo>
                      <a:pt x="678" y="797"/>
                    </a:lnTo>
                    <a:lnTo>
                      <a:pt x="695" y="785"/>
                    </a:lnTo>
                    <a:lnTo>
                      <a:pt x="713" y="772"/>
                    </a:lnTo>
                    <a:lnTo>
                      <a:pt x="728" y="758"/>
                    </a:lnTo>
                    <a:lnTo>
                      <a:pt x="743" y="743"/>
                    </a:lnTo>
                    <a:lnTo>
                      <a:pt x="757" y="728"/>
                    </a:lnTo>
                    <a:lnTo>
                      <a:pt x="772" y="712"/>
                    </a:lnTo>
                    <a:lnTo>
                      <a:pt x="784" y="695"/>
                    </a:lnTo>
                    <a:lnTo>
                      <a:pt x="797" y="680"/>
                    </a:lnTo>
                    <a:lnTo>
                      <a:pt x="809" y="661"/>
                    </a:lnTo>
                    <a:lnTo>
                      <a:pt x="818" y="643"/>
                    </a:lnTo>
                    <a:lnTo>
                      <a:pt x="828" y="624"/>
                    </a:lnTo>
                    <a:lnTo>
                      <a:pt x="837" y="605"/>
                    </a:lnTo>
                    <a:lnTo>
                      <a:pt x="845" y="586"/>
                    </a:lnTo>
                    <a:lnTo>
                      <a:pt x="851" y="565"/>
                    </a:lnTo>
                    <a:lnTo>
                      <a:pt x="857" y="543"/>
                    </a:lnTo>
                    <a:lnTo>
                      <a:pt x="862" y="524"/>
                    </a:lnTo>
                    <a:lnTo>
                      <a:pt x="866" y="501"/>
                    </a:lnTo>
                    <a:lnTo>
                      <a:pt x="868" y="480"/>
                    </a:lnTo>
                    <a:lnTo>
                      <a:pt x="870" y="459"/>
                    </a:lnTo>
                    <a:lnTo>
                      <a:pt x="870" y="436"/>
                    </a:lnTo>
                    <a:close/>
                    <a:moveTo>
                      <a:pt x="862" y="436"/>
                    </a:moveTo>
                    <a:lnTo>
                      <a:pt x="862" y="457"/>
                    </a:lnTo>
                    <a:lnTo>
                      <a:pt x="860" y="480"/>
                    </a:lnTo>
                    <a:lnTo>
                      <a:pt x="859" y="501"/>
                    </a:lnTo>
                    <a:lnTo>
                      <a:pt x="855" y="522"/>
                    </a:lnTo>
                    <a:lnTo>
                      <a:pt x="849" y="543"/>
                    </a:lnTo>
                    <a:lnTo>
                      <a:pt x="843" y="563"/>
                    </a:lnTo>
                    <a:lnTo>
                      <a:pt x="837" y="582"/>
                    </a:lnTo>
                    <a:lnTo>
                      <a:pt x="830" y="603"/>
                    </a:lnTo>
                    <a:lnTo>
                      <a:pt x="822" y="620"/>
                    </a:lnTo>
                    <a:lnTo>
                      <a:pt x="812" y="639"/>
                    </a:lnTo>
                    <a:lnTo>
                      <a:pt x="801" y="657"/>
                    </a:lnTo>
                    <a:lnTo>
                      <a:pt x="789" y="674"/>
                    </a:lnTo>
                    <a:lnTo>
                      <a:pt x="778" y="691"/>
                    </a:lnTo>
                    <a:lnTo>
                      <a:pt x="766" y="708"/>
                    </a:lnTo>
                    <a:lnTo>
                      <a:pt x="753" y="724"/>
                    </a:lnTo>
                    <a:lnTo>
                      <a:pt x="738" y="737"/>
                    </a:lnTo>
                    <a:lnTo>
                      <a:pt x="724" y="753"/>
                    </a:lnTo>
                    <a:lnTo>
                      <a:pt x="707" y="766"/>
                    </a:lnTo>
                    <a:lnTo>
                      <a:pt x="692" y="778"/>
                    </a:lnTo>
                    <a:lnTo>
                      <a:pt x="674" y="791"/>
                    </a:lnTo>
                    <a:lnTo>
                      <a:pt x="657" y="801"/>
                    </a:lnTo>
                    <a:lnTo>
                      <a:pt x="640" y="812"/>
                    </a:lnTo>
                    <a:lnTo>
                      <a:pt x="620" y="822"/>
                    </a:lnTo>
                    <a:lnTo>
                      <a:pt x="601" y="829"/>
                    </a:lnTo>
                    <a:lnTo>
                      <a:pt x="582" y="837"/>
                    </a:lnTo>
                    <a:lnTo>
                      <a:pt x="563" y="845"/>
                    </a:lnTo>
                    <a:lnTo>
                      <a:pt x="542" y="850"/>
                    </a:lnTo>
                    <a:lnTo>
                      <a:pt x="523" y="854"/>
                    </a:lnTo>
                    <a:lnTo>
                      <a:pt x="501" y="858"/>
                    </a:lnTo>
                    <a:lnTo>
                      <a:pt x="480" y="862"/>
                    </a:lnTo>
                    <a:lnTo>
                      <a:pt x="457" y="862"/>
                    </a:lnTo>
                    <a:lnTo>
                      <a:pt x="436" y="864"/>
                    </a:lnTo>
                    <a:lnTo>
                      <a:pt x="413" y="862"/>
                    </a:lnTo>
                    <a:lnTo>
                      <a:pt x="392" y="862"/>
                    </a:lnTo>
                    <a:lnTo>
                      <a:pt x="371" y="858"/>
                    </a:lnTo>
                    <a:lnTo>
                      <a:pt x="350" y="854"/>
                    </a:lnTo>
                    <a:lnTo>
                      <a:pt x="329" y="850"/>
                    </a:lnTo>
                    <a:lnTo>
                      <a:pt x="309" y="845"/>
                    </a:lnTo>
                    <a:lnTo>
                      <a:pt x="288" y="837"/>
                    </a:lnTo>
                    <a:lnTo>
                      <a:pt x="269" y="829"/>
                    </a:lnTo>
                    <a:lnTo>
                      <a:pt x="250" y="822"/>
                    </a:lnTo>
                    <a:lnTo>
                      <a:pt x="233" y="812"/>
                    </a:lnTo>
                    <a:lnTo>
                      <a:pt x="213" y="801"/>
                    </a:lnTo>
                    <a:lnTo>
                      <a:pt x="196" y="791"/>
                    </a:lnTo>
                    <a:lnTo>
                      <a:pt x="181" y="778"/>
                    </a:lnTo>
                    <a:lnTo>
                      <a:pt x="164" y="766"/>
                    </a:lnTo>
                    <a:lnTo>
                      <a:pt x="148" y="753"/>
                    </a:lnTo>
                    <a:lnTo>
                      <a:pt x="133" y="737"/>
                    </a:lnTo>
                    <a:lnTo>
                      <a:pt x="119" y="724"/>
                    </a:lnTo>
                    <a:lnTo>
                      <a:pt x="106" y="708"/>
                    </a:lnTo>
                    <a:lnTo>
                      <a:pt x="93" y="691"/>
                    </a:lnTo>
                    <a:lnTo>
                      <a:pt x="81" y="674"/>
                    </a:lnTo>
                    <a:lnTo>
                      <a:pt x="70" y="657"/>
                    </a:lnTo>
                    <a:lnTo>
                      <a:pt x="60" y="639"/>
                    </a:lnTo>
                    <a:lnTo>
                      <a:pt x="50" y="620"/>
                    </a:lnTo>
                    <a:lnTo>
                      <a:pt x="43" y="603"/>
                    </a:lnTo>
                    <a:lnTo>
                      <a:pt x="35" y="582"/>
                    </a:lnTo>
                    <a:lnTo>
                      <a:pt x="27" y="563"/>
                    </a:lnTo>
                    <a:lnTo>
                      <a:pt x="22" y="543"/>
                    </a:lnTo>
                    <a:lnTo>
                      <a:pt x="18" y="522"/>
                    </a:lnTo>
                    <a:lnTo>
                      <a:pt x="14" y="501"/>
                    </a:lnTo>
                    <a:lnTo>
                      <a:pt x="10" y="480"/>
                    </a:lnTo>
                    <a:lnTo>
                      <a:pt x="8" y="457"/>
                    </a:lnTo>
                    <a:lnTo>
                      <a:pt x="8" y="436"/>
                    </a:lnTo>
                    <a:lnTo>
                      <a:pt x="8" y="413"/>
                    </a:lnTo>
                    <a:lnTo>
                      <a:pt x="10" y="392"/>
                    </a:lnTo>
                    <a:lnTo>
                      <a:pt x="14" y="371"/>
                    </a:lnTo>
                    <a:lnTo>
                      <a:pt x="18" y="350"/>
                    </a:lnTo>
                    <a:lnTo>
                      <a:pt x="22" y="329"/>
                    </a:lnTo>
                    <a:lnTo>
                      <a:pt x="27" y="309"/>
                    </a:lnTo>
                    <a:lnTo>
                      <a:pt x="35" y="288"/>
                    </a:lnTo>
                    <a:lnTo>
                      <a:pt x="43" y="269"/>
                    </a:lnTo>
                    <a:lnTo>
                      <a:pt x="50" y="250"/>
                    </a:lnTo>
                    <a:lnTo>
                      <a:pt x="60" y="233"/>
                    </a:lnTo>
                    <a:lnTo>
                      <a:pt x="70" y="213"/>
                    </a:lnTo>
                    <a:lnTo>
                      <a:pt x="81" y="196"/>
                    </a:lnTo>
                    <a:lnTo>
                      <a:pt x="93" y="181"/>
                    </a:lnTo>
                    <a:lnTo>
                      <a:pt x="106" y="164"/>
                    </a:lnTo>
                    <a:lnTo>
                      <a:pt x="119" y="148"/>
                    </a:lnTo>
                    <a:lnTo>
                      <a:pt x="133" y="133"/>
                    </a:lnTo>
                    <a:lnTo>
                      <a:pt x="148" y="119"/>
                    </a:lnTo>
                    <a:lnTo>
                      <a:pt x="164" y="106"/>
                    </a:lnTo>
                    <a:lnTo>
                      <a:pt x="181" y="93"/>
                    </a:lnTo>
                    <a:lnTo>
                      <a:pt x="196" y="81"/>
                    </a:lnTo>
                    <a:lnTo>
                      <a:pt x="213" y="70"/>
                    </a:lnTo>
                    <a:lnTo>
                      <a:pt x="233" y="60"/>
                    </a:lnTo>
                    <a:lnTo>
                      <a:pt x="250" y="50"/>
                    </a:lnTo>
                    <a:lnTo>
                      <a:pt x="269" y="43"/>
                    </a:lnTo>
                    <a:lnTo>
                      <a:pt x="288" y="35"/>
                    </a:lnTo>
                    <a:lnTo>
                      <a:pt x="309" y="27"/>
                    </a:lnTo>
                    <a:lnTo>
                      <a:pt x="329" y="22"/>
                    </a:lnTo>
                    <a:lnTo>
                      <a:pt x="350" y="18"/>
                    </a:lnTo>
                    <a:lnTo>
                      <a:pt x="371" y="14"/>
                    </a:lnTo>
                    <a:lnTo>
                      <a:pt x="392" y="10"/>
                    </a:lnTo>
                    <a:lnTo>
                      <a:pt x="413" y="8"/>
                    </a:lnTo>
                    <a:lnTo>
                      <a:pt x="436" y="8"/>
                    </a:lnTo>
                    <a:lnTo>
                      <a:pt x="457" y="8"/>
                    </a:lnTo>
                    <a:lnTo>
                      <a:pt x="480" y="10"/>
                    </a:lnTo>
                    <a:lnTo>
                      <a:pt x="501" y="14"/>
                    </a:lnTo>
                    <a:lnTo>
                      <a:pt x="523" y="18"/>
                    </a:lnTo>
                    <a:lnTo>
                      <a:pt x="542" y="22"/>
                    </a:lnTo>
                    <a:lnTo>
                      <a:pt x="563" y="27"/>
                    </a:lnTo>
                    <a:lnTo>
                      <a:pt x="582" y="35"/>
                    </a:lnTo>
                    <a:lnTo>
                      <a:pt x="601" y="43"/>
                    </a:lnTo>
                    <a:lnTo>
                      <a:pt x="620" y="50"/>
                    </a:lnTo>
                    <a:lnTo>
                      <a:pt x="640" y="60"/>
                    </a:lnTo>
                    <a:lnTo>
                      <a:pt x="657" y="70"/>
                    </a:lnTo>
                    <a:lnTo>
                      <a:pt x="674" y="81"/>
                    </a:lnTo>
                    <a:lnTo>
                      <a:pt x="692" y="93"/>
                    </a:lnTo>
                    <a:lnTo>
                      <a:pt x="707" y="106"/>
                    </a:lnTo>
                    <a:lnTo>
                      <a:pt x="724" y="119"/>
                    </a:lnTo>
                    <a:lnTo>
                      <a:pt x="738" y="133"/>
                    </a:lnTo>
                    <a:lnTo>
                      <a:pt x="753" y="148"/>
                    </a:lnTo>
                    <a:lnTo>
                      <a:pt x="766" y="164"/>
                    </a:lnTo>
                    <a:lnTo>
                      <a:pt x="778" y="181"/>
                    </a:lnTo>
                    <a:lnTo>
                      <a:pt x="789" y="196"/>
                    </a:lnTo>
                    <a:lnTo>
                      <a:pt x="801" y="213"/>
                    </a:lnTo>
                    <a:lnTo>
                      <a:pt x="812" y="233"/>
                    </a:lnTo>
                    <a:lnTo>
                      <a:pt x="822" y="250"/>
                    </a:lnTo>
                    <a:lnTo>
                      <a:pt x="830" y="269"/>
                    </a:lnTo>
                    <a:lnTo>
                      <a:pt x="837" y="288"/>
                    </a:lnTo>
                    <a:lnTo>
                      <a:pt x="843" y="309"/>
                    </a:lnTo>
                    <a:lnTo>
                      <a:pt x="849" y="329"/>
                    </a:lnTo>
                    <a:lnTo>
                      <a:pt x="855" y="350"/>
                    </a:lnTo>
                    <a:lnTo>
                      <a:pt x="859" y="371"/>
                    </a:lnTo>
                    <a:lnTo>
                      <a:pt x="860" y="392"/>
                    </a:lnTo>
                    <a:lnTo>
                      <a:pt x="862" y="413"/>
                    </a:lnTo>
                    <a:lnTo>
                      <a:pt x="862" y="436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1" name="Freeform 1349">
                <a:extLst>
                  <a:ext uri="{FF2B5EF4-FFF2-40B4-BE49-F238E27FC236}">
                    <a16:creationId xmlns:a16="http://schemas.microsoft.com/office/drawing/2014/main" id="{E8E5DE4A-D67B-4AD5-B71C-CDA7854CF2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4" y="1957"/>
                <a:ext cx="862" cy="864"/>
              </a:xfrm>
              <a:custGeom>
                <a:avLst/>
                <a:gdLst>
                  <a:gd name="T0" fmla="*/ 855 w 862"/>
                  <a:gd name="T1" fmla="*/ 346 h 864"/>
                  <a:gd name="T2" fmla="*/ 820 w 862"/>
                  <a:gd name="T3" fmla="*/ 244 h 864"/>
                  <a:gd name="T4" fmla="*/ 764 w 862"/>
                  <a:gd name="T5" fmla="*/ 158 h 864"/>
                  <a:gd name="T6" fmla="*/ 689 w 862"/>
                  <a:gd name="T7" fmla="*/ 87 h 864"/>
                  <a:gd name="T8" fmla="*/ 599 w 862"/>
                  <a:gd name="T9" fmla="*/ 35 h 864"/>
                  <a:gd name="T10" fmla="*/ 497 w 862"/>
                  <a:gd name="T11" fmla="*/ 6 h 864"/>
                  <a:gd name="T12" fmla="*/ 388 w 862"/>
                  <a:gd name="T13" fmla="*/ 2 h 864"/>
                  <a:gd name="T14" fmla="*/ 284 w 862"/>
                  <a:gd name="T15" fmla="*/ 27 h 864"/>
                  <a:gd name="T16" fmla="*/ 190 w 862"/>
                  <a:gd name="T17" fmla="*/ 73 h 864"/>
                  <a:gd name="T18" fmla="*/ 114 w 862"/>
                  <a:gd name="T19" fmla="*/ 142 h 864"/>
                  <a:gd name="T20" fmla="*/ 52 w 862"/>
                  <a:gd name="T21" fmla="*/ 227 h 864"/>
                  <a:gd name="T22" fmla="*/ 14 w 862"/>
                  <a:gd name="T23" fmla="*/ 325 h 864"/>
                  <a:gd name="T24" fmla="*/ 0 w 862"/>
                  <a:gd name="T25" fmla="*/ 432 h 864"/>
                  <a:gd name="T26" fmla="*/ 14 w 862"/>
                  <a:gd name="T27" fmla="*/ 539 h 864"/>
                  <a:gd name="T28" fmla="*/ 52 w 862"/>
                  <a:gd name="T29" fmla="*/ 637 h 864"/>
                  <a:gd name="T30" fmla="*/ 114 w 862"/>
                  <a:gd name="T31" fmla="*/ 722 h 864"/>
                  <a:gd name="T32" fmla="*/ 190 w 862"/>
                  <a:gd name="T33" fmla="*/ 789 h 864"/>
                  <a:gd name="T34" fmla="*/ 284 w 862"/>
                  <a:gd name="T35" fmla="*/ 837 h 864"/>
                  <a:gd name="T36" fmla="*/ 388 w 862"/>
                  <a:gd name="T37" fmla="*/ 860 h 864"/>
                  <a:gd name="T38" fmla="*/ 497 w 862"/>
                  <a:gd name="T39" fmla="*/ 858 h 864"/>
                  <a:gd name="T40" fmla="*/ 599 w 862"/>
                  <a:gd name="T41" fmla="*/ 829 h 864"/>
                  <a:gd name="T42" fmla="*/ 689 w 862"/>
                  <a:gd name="T43" fmla="*/ 777 h 864"/>
                  <a:gd name="T44" fmla="*/ 764 w 862"/>
                  <a:gd name="T45" fmla="*/ 706 h 864"/>
                  <a:gd name="T46" fmla="*/ 820 w 862"/>
                  <a:gd name="T47" fmla="*/ 618 h 864"/>
                  <a:gd name="T48" fmla="*/ 855 w 862"/>
                  <a:gd name="T49" fmla="*/ 518 h 864"/>
                  <a:gd name="T50" fmla="*/ 856 w 862"/>
                  <a:gd name="T51" fmla="*/ 432 h 864"/>
                  <a:gd name="T52" fmla="*/ 843 w 862"/>
                  <a:gd name="T53" fmla="*/ 538 h 864"/>
                  <a:gd name="T54" fmla="*/ 805 w 862"/>
                  <a:gd name="T55" fmla="*/ 634 h 864"/>
                  <a:gd name="T56" fmla="*/ 745 w 862"/>
                  <a:gd name="T57" fmla="*/ 716 h 864"/>
                  <a:gd name="T58" fmla="*/ 668 w 862"/>
                  <a:gd name="T59" fmla="*/ 783 h 864"/>
                  <a:gd name="T60" fmla="*/ 578 w 862"/>
                  <a:gd name="T61" fmla="*/ 829 h 864"/>
                  <a:gd name="T62" fmla="*/ 474 w 862"/>
                  <a:gd name="T63" fmla="*/ 854 h 864"/>
                  <a:gd name="T64" fmla="*/ 367 w 862"/>
                  <a:gd name="T65" fmla="*/ 850 h 864"/>
                  <a:gd name="T66" fmla="*/ 267 w 862"/>
                  <a:gd name="T67" fmla="*/ 822 h 864"/>
                  <a:gd name="T68" fmla="*/ 179 w 862"/>
                  <a:gd name="T69" fmla="*/ 772 h 864"/>
                  <a:gd name="T70" fmla="*/ 104 w 862"/>
                  <a:gd name="T71" fmla="*/ 701 h 864"/>
                  <a:gd name="T72" fmla="*/ 50 w 862"/>
                  <a:gd name="T73" fmla="*/ 616 h 864"/>
                  <a:gd name="T74" fmla="*/ 18 w 862"/>
                  <a:gd name="T75" fmla="*/ 516 h 864"/>
                  <a:gd name="T76" fmla="*/ 8 w 862"/>
                  <a:gd name="T77" fmla="*/ 409 h 864"/>
                  <a:gd name="T78" fmla="*/ 27 w 862"/>
                  <a:gd name="T79" fmla="*/ 305 h 864"/>
                  <a:gd name="T80" fmla="*/ 69 w 862"/>
                  <a:gd name="T81" fmla="*/ 211 h 864"/>
                  <a:gd name="T82" fmla="*/ 133 w 862"/>
                  <a:gd name="T83" fmla="*/ 133 h 864"/>
                  <a:gd name="T84" fmla="*/ 211 w 862"/>
                  <a:gd name="T85" fmla="*/ 69 h 864"/>
                  <a:gd name="T86" fmla="*/ 305 w 862"/>
                  <a:gd name="T87" fmla="*/ 27 h 864"/>
                  <a:gd name="T88" fmla="*/ 409 w 862"/>
                  <a:gd name="T89" fmla="*/ 8 h 864"/>
                  <a:gd name="T90" fmla="*/ 517 w 862"/>
                  <a:gd name="T91" fmla="*/ 16 h 864"/>
                  <a:gd name="T92" fmla="*/ 615 w 862"/>
                  <a:gd name="T93" fmla="*/ 50 h 864"/>
                  <a:gd name="T94" fmla="*/ 701 w 862"/>
                  <a:gd name="T95" fmla="*/ 104 h 864"/>
                  <a:gd name="T96" fmla="*/ 772 w 862"/>
                  <a:gd name="T97" fmla="*/ 179 h 864"/>
                  <a:gd name="T98" fmla="*/ 822 w 862"/>
                  <a:gd name="T99" fmla="*/ 267 h 864"/>
                  <a:gd name="T100" fmla="*/ 851 w 862"/>
                  <a:gd name="T101" fmla="*/ 367 h 8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2"/>
                  <a:gd name="T154" fmla="*/ 0 h 864"/>
                  <a:gd name="T155" fmla="*/ 862 w 862"/>
                  <a:gd name="T156" fmla="*/ 864 h 86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2" h="864">
                    <a:moveTo>
                      <a:pt x="862" y="432"/>
                    </a:moveTo>
                    <a:lnTo>
                      <a:pt x="862" y="409"/>
                    </a:lnTo>
                    <a:lnTo>
                      <a:pt x="860" y="388"/>
                    </a:lnTo>
                    <a:lnTo>
                      <a:pt x="858" y="367"/>
                    </a:lnTo>
                    <a:lnTo>
                      <a:pt x="855" y="346"/>
                    </a:lnTo>
                    <a:lnTo>
                      <a:pt x="849" y="325"/>
                    </a:lnTo>
                    <a:lnTo>
                      <a:pt x="843" y="303"/>
                    </a:lnTo>
                    <a:lnTo>
                      <a:pt x="837" y="284"/>
                    </a:lnTo>
                    <a:lnTo>
                      <a:pt x="830" y="263"/>
                    </a:lnTo>
                    <a:lnTo>
                      <a:pt x="820" y="244"/>
                    </a:lnTo>
                    <a:lnTo>
                      <a:pt x="810" y="227"/>
                    </a:lnTo>
                    <a:lnTo>
                      <a:pt x="801" y="208"/>
                    </a:lnTo>
                    <a:lnTo>
                      <a:pt x="789" y="190"/>
                    </a:lnTo>
                    <a:lnTo>
                      <a:pt x="778" y="173"/>
                    </a:lnTo>
                    <a:lnTo>
                      <a:pt x="764" y="158"/>
                    </a:lnTo>
                    <a:lnTo>
                      <a:pt x="751" y="142"/>
                    </a:lnTo>
                    <a:lnTo>
                      <a:pt x="737" y="127"/>
                    </a:lnTo>
                    <a:lnTo>
                      <a:pt x="722" y="112"/>
                    </a:lnTo>
                    <a:lnTo>
                      <a:pt x="707" y="98"/>
                    </a:lnTo>
                    <a:lnTo>
                      <a:pt x="689" y="87"/>
                    </a:lnTo>
                    <a:lnTo>
                      <a:pt x="672" y="73"/>
                    </a:lnTo>
                    <a:lnTo>
                      <a:pt x="655" y="64"/>
                    </a:lnTo>
                    <a:lnTo>
                      <a:pt x="638" y="52"/>
                    </a:lnTo>
                    <a:lnTo>
                      <a:pt x="618" y="43"/>
                    </a:lnTo>
                    <a:lnTo>
                      <a:pt x="599" y="35"/>
                    </a:lnTo>
                    <a:lnTo>
                      <a:pt x="580" y="27"/>
                    </a:lnTo>
                    <a:lnTo>
                      <a:pt x="561" y="20"/>
                    </a:lnTo>
                    <a:lnTo>
                      <a:pt x="540" y="14"/>
                    </a:lnTo>
                    <a:lnTo>
                      <a:pt x="519" y="10"/>
                    </a:lnTo>
                    <a:lnTo>
                      <a:pt x="497" y="6"/>
                    </a:lnTo>
                    <a:lnTo>
                      <a:pt x="476" y="2"/>
                    </a:lnTo>
                    <a:lnTo>
                      <a:pt x="453" y="0"/>
                    </a:lnTo>
                    <a:lnTo>
                      <a:pt x="432" y="0"/>
                    </a:lnTo>
                    <a:lnTo>
                      <a:pt x="409" y="0"/>
                    </a:lnTo>
                    <a:lnTo>
                      <a:pt x="388" y="2"/>
                    </a:lnTo>
                    <a:lnTo>
                      <a:pt x="367" y="6"/>
                    </a:lnTo>
                    <a:lnTo>
                      <a:pt x="346" y="10"/>
                    </a:lnTo>
                    <a:lnTo>
                      <a:pt x="325" y="14"/>
                    </a:lnTo>
                    <a:lnTo>
                      <a:pt x="304" y="20"/>
                    </a:lnTo>
                    <a:lnTo>
                      <a:pt x="284" y="27"/>
                    </a:lnTo>
                    <a:lnTo>
                      <a:pt x="263" y="35"/>
                    </a:lnTo>
                    <a:lnTo>
                      <a:pt x="244" y="43"/>
                    </a:lnTo>
                    <a:lnTo>
                      <a:pt x="227" y="52"/>
                    </a:lnTo>
                    <a:lnTo>
                      <a:pt x="208" y="64"/>
                    </a:lnTo>
                    <a:lnTo>
                      <a:pt x="190" y="73"/>
                    </a:lnTo>
                    <a:lnTo>
                      <a:pt x="173" y="87"/>
                    </a:lnTo>
                    <a:lnTo>
                      <a:pt x="158" y="98"/>
                    </a:lnTo>
                    <a:lnTo>
                      <a:pt x="142" y="112"/>
                    </a:lnTo>
                    <a:lnTo>
                      <a:pt x="127" y="127"/>
                    </a:lnTo>
                    <a:lnTo>
                      <a:pt x="114" y="142"/>
                    </a:lnTo>
                    <a:lnTo>
                      <a:pt x="98" y="158"/>
                    </a:lnTo>
                    <a:lnTo>
                      <a:pt x="87" y="173"/>
                    </a:lnTo>
                    <a:lnTo>
                      <a:pt x="75" y="190"/>
                    </a:lnTo>
                    <a:lnTo>
                      <a:pt x="64" y="208"/>
                    </a:lnTo>
                    <a:lnTo>
                      <a:pt x="52" y="227"/>
                    </a:lnTo>
                    <a:lnTo>
                      <a:pt x="42" y="244"/>
                    </a:lnTo>
                    <a:lnTo>
                      <a:pt x="35" y="263"/>
                    </a:lnTo>
                    <a:lnTo>
                      <a:pt x="27" y="284"/>
                    </a:lnTo>
                    <a:lnTo>
                      <a:pt x="19" y="303"/>
                    </a:lnTo>
                    <a:lnTo>
                      <a:pt x="14" y="325"/>
                    </a:lnTo>
                    <a:lnTo>
                      <a:pt x="10" y="346"/>
                    </a:lnTo>
                    <a:lnTo>
                      <a:pt x="6" y="367"/>
                    </a:lnTo>
                    <a:lnTo>
                      <a:pt x="2" y="388"/>
                    </a:lnTo>
                    <a:lnTo>
                      <a:pt x="0" y="409"/>
                    </a:lnTo>
                    <a:lnTo>
                      <a:pt x="0" y="432"/>
                    </a:lnTo>
                    <a:lnTo>
                      <a:pt x="0" y="453"/>
                    </a:lnTo>
                    <a:lnTo>
                      <a:pt x="2" y="476"/>
                    </a:lnTo>
                    <a:lnTo>
                      <a:pt x="6" y="497"/>
                    </a:lnTo>
                    <a:lnTo>
                      <a:pt x="10" y="518"/>
                    </a:lnTo>
                    <a:lnTo>
                      <a:pt x="14" y="539"/>
                    </a:lnTo>
                    <a:lnTo>
                      <a:pt x="19" y="561"/>
                    </a:lnTo>
                    <a:lnTo>
                      <a:pt x="27" y="580"/>
                    </a:lnTo>
                    <a:lnTo>
                      <a:pt x="35" y="599"/>
                    </a:lnTo>
                    <a:lnTo>
                      <a:pt x="42" y="618"/>
                    </a:lnTo>
                    <a:lnTo>
                      <a:pt x="52" y="637"/>
                    </a:lnTo>
                    <a:lnTo>
                      <a:pt x="64" y="655"/>
                    </a:lnTo>
                    <a:lnTo>
                      <a:pt x="75" y="674"/>
                    </a:lnTo>
                    <a:lnTo>
                      <a:pt x="87" y="689"/>
                    </a:lnTo>
                    <a:lnTo>
                      <a:pt x="98" y="706"/>
                    </a:lnTo>
                    <a:lnTo>
                      <a:pt x="114" y="722"/>
                    </a:lnTo>
                    <a:lnTo>
                      <a:pt x="127" y="737"/>
                    </a:lnTo>
                    <a:lnTo>
                      <a:pt x="142" y="751"/>
                    </a:lnTo>
                    <a:lnTo>
                      <a:pt x="158" y="764"/>
                    </a:lnTo>
                    <a:lnTo>
                      <a:pt x="173" y="777"/>
                    </a:lnTo>
                    <a:lnTo>
                      <a:pt x="190" y="789"/>
                    </a:lnTo>
                    <a:lnTo>
                      <a:pt x="208" y="800"/>
                    </a:lnTo>
                    <a:lnTo>
                      <a:pt x="227" y="810"/>
                    </a:lnTo>
                    <a:lnTo>
                      <a:pt x="244" y="820"/>
                    </a:lnTo>
                    <a:lnTo>
                      <a:pt x="263" y="829"/>
                    </a:lnTo>
                    <a:lnTo>
                      <a:pt x="284" y="837"/>
                    </a:lnTo>
                    <a:lnTo>
                      <a:pt x="304" y="845"/>
                    </a:lnTo>
                    <a:lnTo>
                      <a:pt x="325" y="850"/>
                    </a:lnTo>
                    <a:lnTo>
                      <a:pt x="346" y="854"/>
                    </a:lnTo>
                    <a:lnTo>
                      <a:pt x="367" y="858"/>
                    </a:lnTo>
                    <a:lnTo>
                      <a:pt x="388" y="860"/>
                    </a:lnTo>
                    <a:lnTo>
                      <a:pt x="409" y="862"/>
                    </a:lnTo>
                    <a:lnTo>
                      <a:pt x="432" y="864"/>
                    </a:lnTo>
                    <a:lnTo>
                      <a:pt x="453" y="862"/>
                    </a:lnTo>
                    <a:lnTo>
                      <a:pt x="476" y="860"/>
                    </a:lnTo>
                    <a:lnTo>
                      <a:pt x="497" y="858"/>
                    </a:lnTo>
                    <a:lnTo>
                      <a:pt x="519" y="854"/>
                    </a:lnTo>
                    <a:lnTo>
                      <a:pt x="540" y="850"/>
                    </a:lnTo>
                    <a:lnTo>
                      <a:pt x="561" y="845"/>
                    </a:lnTo>
                    <a:lnTo>
                      <a:pt x="580" y="837"/>
                    </a:lnTo>
                    <a:lnTo>
                      <a:pt x="599" y="829"/>
                    </a:lnTo>
                    <a:lnTo>
                      <a:pt x="618" y="820"/>
                    </a:lnTo>
                    <a:lnTo>
                      <a:pt x="638" y="810"/>
                    </a:lnTo>
                    <a:lnTo>
                      <a:pt x="655" y="800"/>
                    </a:lnTo>
                    <a:lnTo>
                      <a:pt x="672" y="789"/>
                    </a:lnTo>
                    <a:lnTo>
                      <a:pt x="689" y="777"/>
                    </a:lnTo>
                    <a:lnTo>
                      <a:pt x="707" y="764"/>
                    </a:lnTo>
                    <a:lnTo>
                      <a:pt x="722" y="751"/>
                    </a:lnTo>
                    <a:lnTo>
                      <a:pt x="737" y="737"/>
                    </a:lnTo>
                    <a:lnTo>
                      <a:pt x="751" y="722"/>
                    </a:lnTo>
                    <a:lnTo>
                      <a:pt x="764" y="706"/>
                    </a:lnTo>
                    <a:lnTo>
                      <a:pt x="778" y="689"/>
                    </a:lnTo>
                    <a:lnTo>
                      <a:pt x="789" y="674"/>
                    </a:lnTo>
                    <a:lnTo>
                      <a:pt x="801" y="655"/>
                    </a:lnTo>
                    <a:lnTo>
                      <a:pt x="810" y="637"/>
                    </a:lnTo>
                    <a:lnTo>
                      <a:pt x="820" y="618"/>
                    </a:lnTo>
                    <a:lnTo>
                      <a:pt x="830" y="599"/>
                    </a:lnTo>
                    <a:lnTo>
                      <a:pt x="837" y="580"/>
                    </a:lnTo>
                    <a:lnTo>
                      <a:pt x="843" y="561"/>
                    </a:lnTo>
                    <a:lnTo>
                      <a:pt x="849" y="539"/>
                    </a:lnTo>
                    <a:lnTo>
                      <a:pt x="855" y="518"/>
                    </a:lnTo>
                    <a:lnTo>
                      <a:pt x="858" y="497"/>
                    </a:lnTo>
                    <a:lnTo>
                      <a:pt x="860" y="476"/>
                    </a:lnTo>
                    <a:lnTo>
                      <a:pt x="862" y="453"/>
                    </a:lnTo>
                    <a:lnTo>
                      <a:pt x="862" y="432"/>
                    </a:lnTo>
                    <a:close/>
                    <a:moveTo>
                      <a:pt x="856" y="432"/>
                    </a:moveTo>
                    <a:lnTo>
                      <a:pt x="855" y="453"/>
                    </a:lnTo>
                    <a:lnTo>
                      <a:pt x="853" y="474"/>
                    </a:lnTo>
                    <a:lnTo>
                      <a:pt x="851" y="495"/>
                    </a:lnTo>
                    <a:lnTo>
                      <a:pt x="847" y="516"/>
                    </a:lnTo>
                    <a:lnTo>
                      <a:pt x="843" y="538"/>
                    </a:lnTo>
                    <a:lnTo>
                      <a:pt x="837" y="559"/>
                    </a:lnTo>
                    <a:lnTo>
                      <a:pt x="830" y="578"/>
                    </a:lnTo>
                    <a:lnTo>
                      <a:pt x="822" y="597"/>
                    </a:lnTo>
                    <a:lnTo>
                      <a:pt x="814" y="616"/>
                    </a:lnTo>
                    <a:lnTo>
                      <a:pt x="805" y="634"/>
                    </a:lnTo>
                    <a:lnTo>
                      <a:pt x="795" y="651"/>
                    </a:lnTo>
                    <a:lnTo>
                      <a:pt x="784" y="668"/>
                    </a:lnTo>
                    <a:lnTo>
                      <a:pt x="772" y="685"/>
                    </a:lnTo>
                    <a:lnTo>
                      <a:pt x="759" y="701"/>
                    </a:lnTo>
                    <a:lnTo>
                      <a:pt x="745" y="716"/>
                    </a:lnTo>
                    <a:lnTo>
                      <a:pt x="732" y="731"/>
                    </a:lnTo>
                    <a:lnTo>
                      <a:pt x="716" y="745"/>
                    </a:lnTo>
                    <a:lnTo>
                      <a:pt x="701" y="758"/>
                    </a:lnTo>
                    <a:lnTo>
                      <a:pt x="686" y="772"/>
                    </a:lnTo>
                    <a:lnTo>
                      <a:pt x="668" y="783"/>
                    </a:lnTo>
                    <a:lnTo>
                      <a:pt x="651" y="795"/>
                    </a:lnTo>
                    <a:lnTo>
                      <a:pt x="634" y="804"/>
                    </a:lnTo>
                    <a:lnTo>
                      <a:pt x="615" y="814"/>
                    </a:lnTo>
                    <a:lnTo>
                      <a:pt x="597" y="822"/>
                    </a:lnTo>
                    <a:lnTo>
                      <a:pt x="578" y="829"/>
                    </a:lnTo>
                    <a:lnTo>
                      <a:pt x="557" y="837"/>
                    </a:lnTo>
                    <a:lnTo>
                      <a:pt x="538" y="843"/>
                    </a:lnTo>
                    <a:lnTo>
                      <a:pt x="517" y="846"/>
                    </a:lnTo>
                    <a:lnTo>
                      <a:pt x="496" y="850"/>
                    </a:lnTo>
                    <a:lnTo>
                      <a:pt x="474" y="854"/>
                    </a:lnTo>
                    <a:lnTo>
                      <a:pt x="453" y="854"/>
                    </a:lnTo>
                    <a:lnTo>
                      <a:pt x="432" y="856"/>
                    </a:lnTo>
                    <a:lnTo>
                      <a:pt x="409" y="854"/>
                    </a:lnTo>
                    <a:lnTo>
                      <a:pt x="388" y="854"/>
                    </a:lnTo>
                    <a:lnTo>
                      <a:pt x="367" y="850"/>
                    </a:lnTo>
                    <a:lnTo>
                      <a:pt x="346" y="846"/>
                    </a:lnTo>
                    <a:lnTo>
                      <a:pt x="327" y="843"/>
                    </a:lnTo>
                    <a:lnTo>
                      <a:pt x="305" y="837"/>
                    </a:lnTo>
                    <a:lnTo>
                      <a:pt x="286" y="829"/>
                    </a:lnTo>
                    <a:lnTo>
                      <a:pt x="267" y="822"/>
                    </a:lnTo>
                    <a:lnTo>
                      <a:pt x="248" y="814"/>
                    </a:lnTo>
                    <a:lnTo>
                      <a:pt x="231" y="804"/>
                    </a:lnTo>
                    <a:lnTo>
                      <a:pt x="211" y="795"/>
                    </a:lnTo>
                    <a:lnTo>
                      <a:pt x="194" y="783"/>
                    </a:lnTo>
                    <a:lnTo>
                      <a:pt x="179" y="772"/>
                    </a:lnTo>
                    <a:lnTo>
                      <a:pt x="162" y="758"/>
                    </a:lnTo>
                    <a:lnTo>
                      <a:pt x="146" y="745"/>
                    </a:lnTo>
                    <a:lnTo>
                      <a:pt x="133" y="731"/>
                    </a:lnTo>
                    <a:lnTo>
                      <a:pt x="117" y="716"/>
                    </a:lnTo>
                    <a:lnTo>
                      <a:pt x="104" y="701"/>
                    </a:lnTo>
                    <a:lnTo>
                      <a:pt x="92" y="685"/>
                    </a:lnTo>
                    <a:lnTo>
                      <a:pt x="81" y="668"/>
                    </a:lnTo>
                    <a:lnTo>
                      <a:pt x="69" y="651"/>
                    </a:lnTo>
                    <a:lnTo>
                      <a:pt x="60" y="634"/>
                    </a:lnTo>
                    <a:lnTo>
                      <a:pt x="50" y="616"/>
                    </a:lnTo>
                    <a:lnTo>
                      <a:pt x="41" y="597"/>
                    </a:lnTo>
                    <a:lnTo>
                      <a:pt x="33" y="578"/>
                    </a:lnTo>
                    <a:lnTo>
                      <a:pt x="27" y="559"/>
                    </a:lnTo>
                    <a:lnTo>
                      <a:pt x="21" y="538"/>
                    </a:lnTo>
                    <a:lnTo>
                      <a:pt x="18" y="516"/>
                    </a:lnTo>
                    <a:lnTo>
                      <a:pt x="14" y="495"/>
                    </a:lnTo>
                    <a:lnTo>
                      <a:pt x="10" y="474"/>
                    </a:lnTo>
                    <a:lnTo>
                      <a:pt x="8" y="453"/>
                    </a:lnTo>
                    <a:lnTo>
                      <a:pt x="8" y="432"/>
                    </a:lnTo>
                    <a:lnTo>
                      <a:pt x="8" y="409"/>
                    </a:lnTo>
                    <a:lnTo>
                      <a:pt x="10" y="388"/>
                    </a:lnTo>
                    <a:lnTo>
                      <a:pt x="14" y="367"/>
                    </a:lnTo>
                    <a:lnTo>
                      <a:pt x="18" y="346"/>
                    </a:lnTo>
                    <a:lnTo>
                      <a:pt x="21" y="327"/>
                    </a:lnTo>
                    <a:lnTo>
                      <a:pt x="27" y="305"/>
                    </a:lnTo>
                    <a:lnTo>
                      <a:pt x="33" y="286"/>
                    </a:lnTo>
                    <a:lnTo>
                      <a:pt x="41" y="267"/>
                    </a:lnTo>
                    <a:lnTo>
                      <a:pt x="50" y="248"/>
                    </a:lnTo>
                    <a:lnTo>
                      <a:pt x="60" y="231"/>
                    </a:lnTo>
                    <a:lnTo>
                      <a:pt x="69" y="211"/>
                    </a:lnTo>
                    <a:lnTo>
                      <a:pt x="81" y="194"/>
                    </a:lnTo>
                    <a:lnTo>
                      <a:pt x="92" y="179"/>
                    </a:lnTo>
                    <a:lnTo>
                      <a:pt x="104" y="162"/>
                    </a:lnTo>
                    <a:lnTo>
                      <a:pt x="117" y="146"/>
                    </a:lnTo>
                    <a:lnTo>
                      <a:pt x="133" y="133"/>
                    </a:lnTo>
                    <a:lnTo>
                      <a:pt x="146" y="117"/>
                    </a:lnTo>
                    <a:lnTo>
                      <a:pt x="162" y="104"/>
                    </a:lnTo>
                    <a:lnTo>
                      <a:pt x="179" y="92"/>
                    </a:lnTo>
                    <a:lnTo>
                      <a:pt x="194" y="81"/>
                    </a:lnTo>
                    <a:lnTo>
                      <a:pt x="211" y="69"/>
                    </a:lnTo>
                    <a:lnTo>
                      <a:pt x="231" y="60"/>
                    </a:lnTo>
                    <a:lnTo>
                      <a:pt x="248" y="50"/>
                    </a:lnTo>
                    <a:lnTo>
                      <a:pt x="267" y="41"/>
                    </a:lnTo>
                    <a:lnTo>
                      <a:pt x="286" y="33"/>
                    </a:lnTo>
                    <a:lnTo>
                      <a:pt x="305" y="27"/>
                    </a:lnTo>
                    <a:lnTo>
                      <a:pt x="327" y="21"/>
                    </a:lnTo>
                    <a:lnTo>
                      <a:pt x="346" y="16"/>
                    </a:lnTo>
                    <a:lnTo>
                      <a:pt x="367" y="12"/>
                    </a:lnTo>
                    <a:lnTo>
                      <a:pt x="388" y="10"/>
                    </a:lnTo>
                    <a:lnTo>
                      <a:pt x="409" y="8"/>
                    </a:lnTo>
                    <a:lnTo>
                      <a:pt x="432" y="8"/>
                    </a:lnTo>
                    <a:lnTo>
                      <a:pt x="453" y="8"/>
                    </a:lnTo>
                    <a:lnTo>
                      <a:pt x="474" y="10"/>
                    </a:lnTo>
                    <a:lnTo>
                      <a:pt x="496" y="12"/>
                    </a:lnTo>
                    <a:lnTo>
                      <a:pt x="517" y="16"/>
                    </a:lnTo>
                    <a:lnTo>
                      <a:pt x="538" y="21"/>
                    </a:lnTo>
                    <a:lnTo>
                      <a:pt x="557" y="27"/>
                    </a:lnTo>
                    <a:lnTo>
                      <a:pt x="578" y="33"/>
                    </a:lnTo>
                    <a:lnTo>
                      <a:pt x="597" y="41"/>
                    </a:lnTo>
                    <a:lnTo>
                      <a:pt x="615" y="50"/>
                    </a:lnTo>
                    <a:lnTo>
                      <a:pt x="634" y="60"/>
                    </a:lnTo>
                    <a:lnTo>
                      <a:pt x="651" y="69"/>
                    </a:lnTo>
                    <a:lnTo>
                      <a:pt x="668" y="81"/>
                    </a:lnTo>
                    <a:lnTo>
                      <a:pt x="686" y="92"/>
                    </a:lnTo>
                    <a:lnTo>
                      <a:pt x="701" y="104"/>
                    </a:lnTo>
                    <a:lnTo>
                      <a:pt x="716" y="117"/>
                    </a:lnTo>
                    <a:lnTo>
                      <a:pt x="732" y="133"/>
                    </a:lnTo>
                    <a:lnTo>
                      <a:pt x="745" y="146"/>
                    </a:lnTo>
                    <a:lnTo>
                      <a:pt x="759" y="162"/>
                    </a:lnTo>
                    <a:lnTo>
                      <a:pt x="772" y="179"/>
                    </a:lnTo>
                    <a:lnTo>
                      <a:pt x="784" y="194"/>
                    </a:lnTo>
                    <a:lnTo>
                      <a:pt x="795" y="211"/>
                    </a:lnTo>
                    <a:lnTo>
                      <a:pt x="805" y="231"/>
                    </a:lnTo>
                    <a:lnTo>
                      <a:pt x="814" y="248"/>
                    </a:lnTo>
                    <a:lnTo>
                      <a:pt x="822" y="267"/>
                    </a:lnTo>
                    <a:lnTo>
                      <a:pt x="830" y="286"/>
                    </a:lnTo>
                    <a:lnTo>
                      <a:pt x="837" y="305"/>
                    </a:lnTo>
                    <a:lnTo>
                      <a:pt x="843" y="327"/>
                    </a:lnTo>
                    <a:lnTo>
                      <a:pt x="847" y="346"/>
                    </a:lnTo>
                    <a:lnTo>
                      <a:pt x="851" y="367"/>
                    </a:lnTo>
                    <a:lnTo>
                      <a:pt x="853" y="388"/>
                    </a:lnTo>
                    <a:lnTo>
                      <a:pt x="855" y="409"/>
                    </a:lnTo>
                    <a:lnTo>
                      <a:pt x="856" y="432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2" name="Freeform 1350">
                <a:extLst>
                  <a:ext uri="{FF2B5EF4-FFF2-40B4-BE49-F238E27FC236}">
                    <a16:creationId xmlns:a16="http://schemas.microsoft.com/office/drawing/2014/main" id="{E91A3495-0BE8-4070-9CE0-DEA1F75793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8" y="1961"/>
                <a:ext cx="854" cy="856"/>
              </a:xfrm>
              <a:custGeom>
                <a:avLst/>
                <a:gdLst>
                  <a:gd name="T0" fmla="*/ 847 w 854"/>
                  <a:gd name="T1" fmla="*/ 342 h 856"/>
                  <a:gd name="T2" fmla="*/ 814 w 854"/>
                  <a:gd name="T3" fmla="*/ 242 h 856"/>
                  <a:gd name="T4" fmla="*/ 758 w 854"/>
                  <a:gd name="T5" fmla="*/ 156 h 856"/>
                  <a:gd name="T6" fmla="*/ 684 w 854"/>
                  <a:gd name="T7" fmla="*/ 85 h 856"/>
                  <a:gd name="T8" fmla="*/ 593 w 854"/>
                  <a:gd name="T9" fmla="*/ 35 h 856"/>
                  <a:gd name="T10" fmla="*/ 493 w 854"/>
                  <a:gd name="T11" fmla="*/ 6 h 856"/>
                  <a:gd name="T12" fmla="*/ 384 w 854"/>
                  <a:gd name="T13" fmla="*/ 2 h 856"/>
                  <a:gd name="T14" fmla="*/ 280 w 854"/>
                  <a:gd name="T15" fmla="*/ 27 h 856"/>
                  <a:gd name="T16" fmla="*/ 188 w 854"/>
                  <a:gd name="T17" fmla="*/ 73 h 856"/>
                  <a:gd name="T18" fmla="*/ 111 w 854"/>
                  <a:gd name="T19" fmla="*/ 140 h 856"/>
                  <a:gd name="T20" fmla="*/ 52 w 854"/>
                  <a:gd name="T21" fmla="*/ 225 h 856"/>
                  <a:gd name="T22" fmla="*/ 14 w 854"/>
                  <a:gd name="T23" fmla="*/ 321 h 856"/>
                  <a:gd name="T24" fmla="*/ 0 w 854"/>
                  <a:gd name="T25" fmla="*/ 428 h 856"/>
                  <a:gd name="T26" fmla="*/ 14 w 854"/>
                  <a:gd name="T27" fmla="*/ 535 h 856"/>
                  <a:gd name="T28" fmla="*/ 52 w 854"/>
                  <a:gd name="T29" fmla="*/ 631 h 856"/>
                  <a:gd name="T30" fmla="*/ 111 w 854"/>
                  <a:gd name="T31" fmla="*/ 716 h 856"/>
                  <a:gd name="T32" fmla="*/ 188 w 854"/>
                  <a:gd name="T33" fmla="*/ 783 h 856"/>
                  <a:gd name="T34" fmla="*/ 280 w 854"/>
                  <a:gd name="T35" fmla="*/ 829 h 856"/>
                  <a:gd name="T36" fmla="*/ 384 w 854"/>
                  <a:gd name="T37" fmla="*/ 854 h 856"/>
                  <a:gd name="T38" fmla="*/ 493 w 854"/>
                  <a:gd name="T39" fmla="*/ 850 h 856"/>
                  <a:gd name="T40" fmla="*/ 593 w 854"/>
                  <a:gd name="T41" fmla="*/ 821 h 856"/>
                  <a:gd name="T42" fmla="*/ 684 w 854"/>
                  <a:gd name="T43" fmla="*/ 770 h 856"/>
                  <a:gd name="T44" fmla="*/ 758 w 854"/>
                  <a:gd name="T45" fmla="*/ 700 h 856"/>
                  <a:gd name="T46" fmla="*/ 814 w 854"/>
                  <a:gd name="T47" fmla="*/ 612 h 856"/>
                  <a:gd name="T48" fmla="*/ 847 w 854"/>
                  <a:gd name="T49" fmla="*/ 514 h 856"/>
                  <a:gd name="T50" fmla="*/ 849 w 854"/>
                  <a:gd name="T51" fmla="*/ 428 h 856"/>
                  <a:gd name="T52" fmla="*/ 835 w 854"/>
                  <a:gd name="T53" fmla="*/ 534 h 856"/>
                  <a:gd name="T54" fmla="*/ 797 w 854"/>
                  <a:gd name="T55" fmla="*/ 628 h 856"/>
                  <a:gd name="T56" fmla="*/ 739 w 854"/>
                  <a:gd name="T57" fmla="*/ 710 h 856"/>
                  <a:gd name="T58" fmla="*/ 662 w 854"/>
                  <a:gd name="T59" fmla="*/ 775 h 856"/>
                  <a:gd name="T60" fmla="*/ 572 w 854"/>
                  <a:gd name="T61" fmla="*/ 823 h 856"/>
                  <a:gd name="T62" fmla="*/ 470 w 854"/>
                  <a:gd name="T63" fmla="*/ 846 h 856"/>
                  <a:gd name="T64" fmla="*/ 363 w 854"/>
                  <a:gd name="T65" fmla="*/ 842 h 856"/>
                  <a:gd name="T66" fmla="*/ 265 w 854"/>
                  <a:gd name="T67" fmla="*/ 816 h 856"/>
                  <a:gd name="T68" fmla="*/ 177 w 854"/>
                  <a:gd name="T69" fmla="*/ 764 h 856"/>
                  <a:gd name="T70" fmla="*/ 104 w 854"/>
                  <a:gd name="T71" fmla="*/ 695 h 856"/>
                  <a:gd name="T72" fmla="*/ 50 w 854"/>
                  <a:gd name="T73" fmla="*/ 610 h 856"/>
                  <a:gd name="T74" fmla="*/ 15 w 854"/>
                  <a:gd name="T75" fmla="*/ 512 h 856"/>
                  <a:gd name="T76" fmla="*/ 8 w 854"/>
                  <a:gd name="T77" fmla="*/ 407 h 856"/>
                  <a:gd name="T78" fmla="*/ 27 w 854"/>
                  <a:gd name="T79" fmla="*/ 303 h 856"/>
                  <a:gd name="T80" fmla="*/ 69 w 854"/>
                  <a:gd name="T81" fmla="*/ 209 h 856"/>
                  <a:gd name="T82" fmla="*/ 131 w 854"/>
                  <a:gd name="T83" fmla="*/ 131 h 856"/>
                  <a:gd name="T84" fmla="*/ 209 w 854"/>
                  <a:gd name="T85" fmla="*/ 69 h 856"/>
                  <a:gd name="T86" fmla="*/ 303 w 854"/>
                  <a:gd name="T87" fmla="*/ 27 h 856"/>
                  <a:gd name="T88" fmla="*/ 407 w 854"/>
                  <a:gd name="T89" fmla="*/ 8 h 856"/>
                  <a:gd name="T90" fmla="*/ 513 w 854"/>
                  <a:gd name="T91" fmla="*/ 16 h 856"/>
                  <a:gd name="T92" fmla="*/ 611 w 854"/>
                  <a:gd name="T93" fmla="*/ 48 h 856"/>
                  <a:gd name="T94" fmla="*/ 695 w 854"/>
                  <a:gd name="T95" fmla="*/ 104 h 856"/>
                  <a:gd name="T96" fmla="*/ 764 w 854"/>
                  <a:gd name="T97" fmla="*/ 177 h 856"/>
                  <a:gd name="T98" fmla="*/ 814 w 854"/>
                  <a:gd name="T99" fmla="*/ 265 h 856"/>
                  <a:gd name="T100" fmla="*/ 843 w 854"/>
                  <a:gd name="T101" fmla="*/ 363 h 8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4"/>
                  <a:gd name="T154" fmla="*/ 0 h 856"/>
                  <a:gd name="T155" fmla="*/ 854 w 854"/>
                  <a:gd name="T156" fmla="*/ 856 h 8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4" h="856">
                    <a:moveTo>
                      <a:pt x="854" y="428"/>
                    </a:moveTo>
                    <a:lnTo>
                      <a:pt x="854" y="405"/>
                    </a:lnTo>
                    <a:lnTo>
                      <a:pt x="852" y="384"/>
                    </a:lnTo>
                    <a:lnTo>
                      <a:pt x="851" y="363"/>
                    </a:lnTo>
                    <a:lnTo>
                      <a:pt x="847" y="342"/>
                    </a:lnTo>
                    <a:lnTo>
                      <a:pt x="841" y="321"/>
                    </a:lnTo>
                    <a:lnTo>
                      <a:pt x="835" y="301"/>
                    </a:lnTo>
                    <a:lnTo>
                      <a:pt x="829" y="280"/>
                    </a:lnTo>
                    <a:lnTo>
                      <a:pt x="822" y="261"/>
                    </a:lnTo>
                    <a:lnTo>
                      <a:pt x="814" y="242"/>
                    </a:lnTo>
                    <a:lnTo>
                      <a:pt x="804" y="225"/>
                    </a:lnTo>
                    <a:lnTo>
                      <a:pt x="793" y="205"/>
                    </a:lnTo>
                    <a:lnTo>
                      <a:pt x="781" y="188"/>
                    </a:lnTo>
                    <a:lnTo>
                      <a:pt x="770" y="173"/>
                    </a:lnTo>
                    <a:lnTo>
                      <a:pt x="758" y="156"/>
                    </a:lnTo>
                    <a:lnTo>
                      <a:pt x="745" y="140"/>
                    </a:lnTo>
                    <a:lnTo>
                      <a:pt x="730" y="125"/>
                    </a:lnTo>
                    <a:lnTo>
                      <a:pt x="716" y="111"/>
                    </a:lnTo>
                    <a:lnTo>
                      <a:pt x="699" y="98"/>
                    </a:lnTo>
                    <a:lnTo>
                      <a:pt x="684" y="85"/>
                    </a:lnTo>
                    <a:lnTo>
                      <a:pt x="666" y="73"/>
                    </a:lnTo>
                    <a:lnTo>
                      <a:pt x="649" y="62"/>
                    </a:lnTo>
                    <a:lnTo>
                      <a:pt x="632" y="52"/>
                    </a:lnTo>
                    <a:lnTo>
                      <a:pt x="612" y="42"/>
                    </a:lnTo>
                    <a:lnTo>
                      <a:pt x="593" y="35"/>
                    </a:lnTo>
                    <a:lnTo>
                      <a:pt x="574" y="27"/>
                    </a:lnTo>
                    <a:lnTo>
                      <a:pt x="555" y="19"/>
                    </a:lnTo>
                    <a:lnTo>
                      <a:pt x="534" y="14"/>
                    </a:lnTo>
                    <a:lnTo>
                      <a:pt x="515" y="10"/>
                    </a:lnTo>
                    <a:lnTo>
                      <a:pt x="493" y="6"/>
                    </a:lnTo>
                    <a:lnTo>
                      <a:pt x="472" y="2"/>
                    </a:lnTo>
                    <a:lnTo>
                      <a:pt x="449" y="0"/>
                    </a:lnTo>
                    <a:lnTo>
                      <a:pt x="428" y="0"/>
                    </a:lnTo>
                    <a:lnTo>
                      <a:pt x="405" y="0"/>
                    </a:lnTo>
                    <a:lnTo>
                      <a:pt x="384" y="2"/>
                    </a:lnTo>
                    <a:lnTo>
                      <a:pt x="363" y="6"/>
                    </a:lnTo>
                    <a:lnTo>
                      <a:pt x="342" y="10"/>
                    </a:lnTo>
                    <a:lnTo>
                      <a:pt x="321" y="14"/>
                    </a:lnTo>
                    <a:lnTo>
                      <a:pt x="301" y="19"/>
                    </a:lnTo>
                    <a:lnTo>
                      <a:pt x="280" y="27"/>
                    </a:lnTo>
                    <a:lnTo>
                      <a:pt x="261" y="35"/>
                    </a:lnTo>
                    <a:lnTo>
                      <a:pt x="242" y="42"/>
                    </a:lnTo>
                    <a:lnTo>
                      <a:pt x="225" y="52"/>
                    </a:lnTo>
                    <a:lnTo>
                      <a:pt x="205" y="62"/>
                    </a:lnTo>
                    <a:lnTo>
                      <a:pt x="188" y="73"/>
                    </a:lnTo>
                    <a:lnTo>
                      <a:pt x="173" y="85"/>
                    </a:lnTo>
                    <a:lnTo>
                      <a:pt x="156" y="98"/>
                    </a:lnTo>
                    <a:lnTo>
                      <a:pt x="140" y="111"/>
                    </a:lnTo>
                    <a:lnTo>
                      <a:pt x="125" y="125"/>
                    </a:lnTo>
                    <a:lnTo>
                      <a:pt x="111" y="140"/>
                    </a:lnTo>
                    <a:lnTo>
                      <a:pt x="98" y="156"/>
                    </a:lnTo>
                    <a:lnTo>
                      <a:pt x="85" y="173"/>
                    </a:lnTo>
                    <a:lnTo>
                      <a:pt x="73" y="188"/>
                    </a:lnTo>
                    <a:lnTo>
                      <a:pt x="62" y="205"/>
                    </a:lnTo>
                    <a:lnTo>
                      <a:pt x="52" y="225"/>
                    </a:lnTo>
                    <a:lnTo>
                      <a:pt x="42" y="242"/>
                    </a:lnTo>
                    <a:lnTo>
                      <a:pt x="35" y="261"/>
                    </a:lnTo>
                    <a:lnTo>
                      <a:pt x="27" y="280"/>
                    </a:lnTo>
                    <a:lnTo>
                      <a:pt x="19" y="301"/>
                    </a:lnTo>
                    <a:lnTo>
                      <a:pt x="14" y="321"/>
                    </a:lnTo>
                    <a:lnTo>
                      <a:pt x="10" y="342"/>
                    </a:lnTo>
                    <a:lnTo>
                      <a:pt x="6" y="363"/>
                    </a:lnTo>
                    <a:lnTo>
                      <a:pt x="2" y="384"/>
                    </a:lnTo>
                    <a:lnTo>
                      <a:pt x="0" y="405"/>
                    </a:lnTo>
                    <a:lnTo>
                      <a:pt x="0" y="428"/>
                    </a:lnTo>
                    <a:lnTo>
                      <a:pt x="0" y="449"/>
                    </a:lnTo>
                    <a:lnTo>
                      <a:pt x="2" y="472"/>
                    </a:lnTo>
                    <a:lnTo>
                      <a:pt x="6" y="493"/>
                    </a:lnTo>
                    <a:lnTo>
                      <a:pt x="10" y="514"/>
                    </a:lnTo>
                    <a:lnTo>
                      <a:pt x="14" y="535"/>
                    </a:lnTo>
                    <a:lnTo>
                      <a:pt x="19" y="555"/>
                    </a:lnTo>
                    <a:lnTo>
                      <a:pt x="27" y="574"/>
                    </a:lnTo>
                    <a:lnTo>
                      <a:pt x="35" y="595"/>
                    </a:lnTo>
                    <a:lnTo>
                      <a:pt x="42" y="612"/>
                    </a:lnTo>
                    <a:lnTo>
                      <a:pt x="52" y="631"/>
                    </a:lnTo>
                    <a:lnTo>
                      <a:pt x="62" y="649"/>
                    </a:lnTo>
                    <a:lnTo>
                      <a:pt x="73" y="666"/>
                    </a:lnTo>
                    <a:lnTo>
                      <a:pt x="85" y="683"/>
                    </a:lnTo>
                    <a:lnTo>
                      <a:pt x="98" y="700"/>
                    </a:lnTo>
                    <a:lnTo>
                      <a:pt x="111" y="716"/>
                    </a:lnTo>
                    <a:lnTo>
                      <a:pt x="125" y="729"/>
                    </a:lnTo>
                    <a:lnTo>
                      <a:pt x="140" y="745"/>
                    </a:lnTo>
                    <a:lnTo>
                      <a:pt x="156" y="758"/>
                    </a:lnTo>
                    <a:lnTo>
                      <a:pt x="173" y="770"/>
                    </a:lnTo>
                    <a:lnTo>
                      <a:pt x="188" y="783"/>
                    </a:lnTo>
                    <a:lnTo>
                      <a:pt x="205" y="793"/>
                    </a:lnTo>
                    <a:lnTo>
                      <a:pt x="225" y="804"/>
                    </a:lnTo>
                    <a:lnTo>
                      <a:pt x="242" y="814"/>
                    </a:lnTo>
                    <a:lnTo>
                      <a:pt x="261" y="821"/>
                    </a:lnTo>
                    <a:lnTo>
                      <a:pt x="280" y="829"/>
                    </a:lnTo>
                    <a:lnTo>
                      <a:pt x="301" y="837"/>
                    </a:lnTo>
                    <a:lnTo>
                      <a:pt x="321" y="842"/>
                    </a:lnTo>
                    <a:lnTo>
                      <a:pt x="342" y="846"/>
                    </a:lnTo>
                    <a:lnTo>
                      <a:pt x="363" y="850"/>
                    </a:lnTo>
                    <a:lnTo>
                      <a:pt x="384" y="854"/>
                    </a:lnTo>
                    <a:lnTo>
                      <a:pt x="405" y="854"/>
                    </a:lnTo>
                    <a:lnTo>
                      <a:pt x="428" y="856"/>
                    </a:lnTo>
                    <a:lnTo>
                      <a:pt x="449" y="854"/>
                    </a:lnTo>
                    <a:lnTo>
                      <a:pt x="472" y="854"/>
                    </a:lnTo>
                    <a:lnTo>
                      <a:pt x="493" y="850"/>
                    </a:lnTo>
                    <a:lnTo>
                      <a:pt x="515" y="846"/>
                    </a:lnTo>
                    <a:lnTo>
                      <a:pt x="534" y="842"/>
                    </a:lnTo>
                    <a:lnTo>
                      <a:pt x="555" y="837"/>
                    </a:lnTo>
                    <a:lnTo>
                      <a:pt x="574" y="829"/>
                    </a:lnTo>
                    <a:lnTo>
                      <a:pt x="593" y="821"/>
                    </a:lnTo>
                    <a:lnTo>
                      <a:pt x="612" y="814"/>
                    </a:lnTo>
                    <a:lnTo>
                      <a:pt x="632" y="804"/>
                    </a:lnTo>
                    <a:lnTo>
                      <a:pt x="649" y="793"/>
                    </a:lnTo>
                    <a:lnTo>
                      <a:pt x="666" y="783"/>
                    </a:lnTo>
                    <a:lnTo>
                      <a:pt x="684" y="770"/>
                    </a:lnTo>
                    <a:lnTo>
                      <a:pt x="699" y="758"/>
                    </a:lnTo>
                    <a:lnTo>
                      <a:pt x="716" y="745"/>
                    </a:lnTo>
                    <a:lnTo>
                      <a:pt x="730" y="729"/>
                    </a:lnTo>
                    <a:lnTo>
                      <a:pt x="745" y="716"/>
                    </a:lnTo>
                    <a:lnTo>
                      <a:pt x="758" y="700"/>
                    </a:lnTo>
                    <a:lnTo>
                      <a:pt x="770" y="683"/>
                    </a:lnTo>
                    <a:lnTo>
                      <a:pt x="781" y="666"/>
                    </a:lnTo>
                    <a:lnTo>
                      <a:pt x="793" y="649"/>
                    </a:lnTo>
                    <a:lnTo>
                      <a:pt x="804" y="631"/>
                    </a:lnTo>
                    <a:lnTo>
                      <a:pt x="814" y="612"/>
                    </a:lnTo>
                    <a:lnTo>
                      <a:pt x="822" y="595"/>
                    </a:lnTo>
                    <a:lnTo>
                      <a:pt x="829" y="574"/>
                    </a:lnTo>
                    <a:lnTo>
                      <a:pt x="835" y="555"/>
                    </a:lnTo>
                    <a:lnTo>
                      <a:pt x="841" y="535"/>
                    </a:lnTo>
                    <a:lnTo>
                      <a:pt x="847" y="514"/>
                    </a:lnTo>
                    <a:lnTo>
                      <a:pt x="851" y="493"/>
                    </a:lnTo>
                    <a:lnTo>
                      <a:pt x="852" y="472"/>
                    </a:lnTo>
                    <a:lnTo>
                      <a:pt x="854" y="449"/>
                    </a:lnTo>
                    <a:lnTo>
                      <a:pt x="854" y="428"/>
                    </a:lnTo>
                    <a:close/>
                    <a:moveTo>
                      <a:pt x="849" y="428"/>
                    </a:moveTo>
                    <a:lnTo>
                      <a:pt x="847" y="449"/>
                    </a:lnTo>
                    <a:lnTo>
                      <a:pt x="845" y="470"/>
                    </a:lnTo>
                    <a:lnTo>
                      <a:pt x="843" y="491"/>
                    </a:lnTo>
                    <a:lnTo>
                      <a:pt x="839" y="512"/>
                    </a:lnTo>
                    <a:lnTo>
                      <a:pt x="835" y="534"/>
                    </a:lnTo>
                    <a:lnTo>
                      <a:pt x="829" y="553"/>
                    </a:lnTo>
                    <a:lnTo>
                      <a:pt x="822" y="572"/>
                    </a:lnTo>
                    <a:lnTo>
                      <a:pt x="814" y="591"/>
                    </a:lnTo>
                    <a:lnTo>
                      <a:pt x="806" y="610"/>
                    </a:lnTo>
                    <a:lnTo>
                      <a:pt x="797" y="628"/>
                    </a:lnTo>
                    <a:lnTo>
                      <a:pt x="787" y="645"/>
                    </a:lnTo>
                    <a:lnTo>
                      <a:pt x="776" y="662"/>
                    </a:lnTo>
                    <a:lnTo>
                      <a:pt x="764" y="679"/>
                    </a:lnTo>
                    <a:lnTo>
                      <a:pt x="753" y="695"/>
                    </a:lnTo>
                    <a:lnTo>
                      <a:pt x="739" y="710"/>
                    </a:lnTo>
                    <a:lnTo>
                      <a:pt x="726" y="725"/>
                    </a:lnTo>
                    <a:lnTo>
                      <a:pt x="710" y="739"/>
                    </a:lnTo>
                    <a:lnTo>
                      <a:pt x="695" y="752"/>
                    </a:lnTo>
                    <a:lnTo>
                      <a:pt x="680" y="764"/>
                    </a:lnTo>
                    <a:lnTo>
                      <a:pt x="662" y="775"/>
                    </a:lnTo>
                    <a:lnTo>
                      <a:pt x="645" y="787"/>
                    </a:lnTo>
                    <a:lnTo>
                      <a:pt x="628" y="796"/>
                    </a:lnTo>
                    <a:lnTo>
                      <a:pt x="611" y="806"/>
                    </a:lnTo>
                    <a:lnTo>
                      <a:pt x="591" y="816"/>
                    </a:lnTo>
                    <a:lnTo>
                      <a:pt x="572" y="823"/>
                    </a:lnTo>
                    <a:lnTo>
                      <a:pt x="553" y="829"/>
                    </a:lnTo>
                    <a:lnTo>
                      <a:pt x="532" y="835"/>
                    </a:lnTo>
                    <a:lnTo>
                      <a:pt x="513" y="839"/>
                    </a:lnTo>
                    <a:lnTo>
                      <a:pt x="492" y="842"/>
                    </a:lnTo>
                    <a:lnTo>
                      <a:pt x="470" y="846"/>
                    </a:lnTo>
                    <a:lnTo>
                      <a:pt x="449" y="848"/>
                    </a:lnTo>
                    <a:lnTo>
                      <a:pt x="428" y="848"/>
                    </a:lnTo>
                    <a:lnTo>
                      <a:pt x="407" y="848"/>
                    </a:lnTo>
                    <a:lnTo>
                      <a:pt x="384" y="846"/>
                    </a:lnTo>
                    <a:lnTo>
                      <a:pt x="363" y="842"/>
                    </a:lnTo>
                    <a:lnTo>
                      <a:pt x="344" y="839"/>
                    </a:lnTo>
                    <a:lnTo>
                      <a:pt x="323" y="835"/>
                    </a:lnTo>
                    <a:lnTo>
                      <a:pt x="303" y="829"/>
                    </a:lnTo>
                    <a:lnTo>
                      <a:pt x="284" y="823"/>
                    </a:lnTo>
                    <a:lnTo>
                      <a:pt x="265" y="816"/>
                    </a:lnTo>
                    <a:lnTo>
                      <a:pt x="246" y="806"/>
                    </a:lnTo>
                    <a:lnTo>
                      <a:pt x="227" y="796"/>
                    </a:lnTo>
                    <a:lnTo>
                      <a:pt x="209" y="787"/>
                    </a:lnTo>
                    <a:lnTo>
                      <a:pt x="192" y="775"/>
                    </a:lnTo>
                    <a:lnTo>
                      <a:pt x="177" y="764"/>
                    </a:lnTo>
                    <a:lnTo>
                      <a:pt x="161" y="752"/>
                    </a:lnTo>
                    <a:lnTo>
                      <a:pt x="146" y="739"/>
                    </a:lnTo>
                    <a:lnTo>
                      <a:pt x="131" y="725"/>
                    </a:lnTo>
                    <a:lnTo>
                      <a:pt x="117" y="710"/>
                    </a:lnTo>
                    <a:lnTo>
                      <a:pt x="104" y="695"/>
                    </a:lnTo>
                    <a:lnTo>
                      <a:pt x="90" y="679"/>
                    </a:lnTo>
                    <a:lnTo>
                      <a:pt x="79" y="662"/>
                    </a:lnTo>
                    <a:lnTo>
                      <a:pt x="69" y="645"/>
                    </a:lnTo>
                    <a:lnTo>
                      <a:pt x="58" y="628"/>
                    </a:lnTo>
                    <a:lnTo>
                      <a:pt x="50" y="610"/>
                    </a:lnTo>
                    <a:lnTo>
                      <a:pt x="40" y="591"/>
                    </a:lnTo>
                    <a:lnTo>
                      <a:pt x="33" y="572"/>
                    </a:lnTo>
                    <a:lnTo>
                      <a:pt x="27" y="553"/>
                    </a:lnTo>
                    <a:lnTo>
                      <a:pt x="21" y="534"/>
                    </a:lnTo>
                    <a:lnTo>
                      <a:pt x="15" y="512"/>
                    </a:lnTo>
                    <a:lnTo>
                      <a:pt x="12" y="491"/>
                    </a:lnTo>
                    <a:lnTo>
                      <a:pt x="10" y="470"/>
                    </a:lnTo>
                    <a:lnTo>
                      <a:pt x="8" y="449"/>
                    </a:lnTo>
                    <a:lnTo>
                      <a:pt x="8" y="428"/>
                    </a:lnTo>
                    <a:lnTo>
                      <a:pt x="8" y="407"/>
                    </a:lnTo>
                    <a:lnTo>
                      <a:pt x="10" y="384"/>
                    </a:lnTo>
                    <a:lnTo>
                      <a:pt x="12" y="363"/>
                    </a:lnTo>
                    <a:lnTo>
                      <a:pt x="15" y="344"/>
                    </a:lnTo>
                    <a:lnTo>
                      <a:pt x="21" y="323"/>
                    </a:lnTo>
                    <a:lnTo>
                      <a:pt x="27" y="303"/>
                    </a:lnTo>
                    <a:lnTo>
                      <a:pt x="33" y="284"/>
                    </a:lnTo>
                    <a:lnTo>
                      <a:pt x="40" y="265"/>
                    </a:lnTo>
                    <a:lnTo>
                      <a:pt x="50" y="246"/>
                    </a:lnTo>
                    <a:lnTo>
                      <a:pt x="58" y="227"/>
                    </a:lnTo>
                    <a:lnTo>
                      <a:pt x="69" y="209"/>
                    </a:lnTo>
                    <a:lnTo>
                      <a:pt x="79" y="192"/>
                    </a:lnTo>
                    <a:lnTo>
                      <a:pt x="90" y="177"/>
                    </a:lnTo>
                    <a:lnTo>
                      <a:pt x="104" y="161"/>
                    </a:lnTo>
                    <a:lnTo>
                      <a:pt x="117" y="146"/>
                    </a:lnTo>
                    <a:lnTo>
                      <a:pt x="131" y="131"/>
                    </a:lnTo>
                    <a:lnTo>
                      <a:pt x="146" y="117"/>
                    </a:lnTo>
                    <a:lnTo>
                      <a:pt x="161" y="104"/>
                    </a:lnTo>
                    <a:lnTo>
                      <a:pt x="177" y="90"/>
                    </a:lnTo>
                    <a:lnTo>
                      <a:pt x="192" y="79"/>
                    </a:lnTo>
                    <a:lnTo>
                      <a:pt x="209" y="69"/>
                    </a:lnTo>
                    <a:lnTo>
                      <a:pt x="227" y="58"/>
                    </a:lnTo>
                    <a:lnTo>
                      <a:pt x="246" y="48"/>
                    </a:lnTo>
                    <a:lnTo>
                      <a:pt x="265" y="40"/>
                    </a:lnTo>
                    <a:lnTo>
                      <a:pt x="284" y="33"/>
                    </a:lnTo>
                    <a:lnTo>
                      <a:pt x="303" y="27"/>
                    </a:lnTo>
                    <a:lnTo>
                      <a:pt x="323" y="21"/>
                    </a:lnTo>
                    <a:lnTo>
                      <a:pt x="344" y="16"/>
                    </a:lnTo>
                    <a:lnTo>
                      <a:pt x="363" y="12"/>
                    </a:lnTo>
                    <a:lnTo>
                      <a:pt x="384" y="10"/>
                    </a:lnTo>
                    <a:lnTo>
                      <a:pt x="407" y="8"/>
                    </a:lnTo>
                    <a:lnTo>
                      <a:pt x="428" y="8"/>
                    </a:lnTo>
                    <a:lnTo>
                      <a:pt x="449" y="8"/>
                    </a:lnTo>
                    <a:lnTo>
                      <a:pt x="470" y="10"/>
                    </a:lnTo>
                    <a:lnTo>
                      <a:pt x="492" y="12"/>
                    </a:lnTo>
                    <a:lnTo>
                      <a:pt x="513" y="16"/>
                    </a:lnTo>
                    <a:lnTo>
                      <a:pt x="532" y="21"/>
                    </a:lnTo>
                    <a:lnTo>
                      <a:pt x="553" y="27"/>
                    </a:lnTo>
                    <a:lnTo>
                      <a:pt x="572" y="33"/>
                    </a:lnTo>
                    <a:lnTo>
                      <a:pt x="591" y="40"/>
                    </a:lnTo>
                    <a:lnTo>
                      <a:pt x="611" y="48"/>
                    </a:lnTo>
                    <a:lnTo>
                      <a:pt x="628" y="58"/>
                    </a:lnTo>
                    <a:lnTo>
                      <a:pt x="645" y="69"/>
                    </a:lnTo>
                    <a:lnTo>
                      <a:pt x="662" y="79"/>
                    </a:lnTo>
                    <a:lnTo>
                      <a:pt x="680" y="90"/>
                    </a:lnTo>
                    <a:lnTo>
                      <a:pt x="695" y="104"/>
                    </a:lnTo>
                    <a:lnTo>
                      <a:pt x="710" y="117"/>
                    </a:lnTo>
                    <a:lnTo>
                      <a:pt x="726" y="131"/>
                    </a:lnTo>
                    <a:lnTo>
                      <a:pt x="739" y="146"/>
                    </a:lnTo>
                    <a:lnTo>
                      <a:pt x="753" y="161"/>
                    </a:lnTo>
                    <a:lnTo>
                      <a:pt x="764" y="177"/>
                    </a:lnTo>
                    <a:lnTo>
                      <a:pt x="776" y="192"/>
                    </a:lnTo>
                    <a:lnTo>
                      <a:pt x="787" y="209"/>
                    </a:lnTo>
                    <a:lnTo>
                      <a:pt x="797" y="227"/>
                    </a:lnTo>
                    <a:lnTo>
                      <a:pt x="806" y="246"/>
                    </a:lnTo>
                    <a:lnTo>
                      <a:pt x="814" y="265"/>
                    </a:lnTo>
                    <a:lnTo>
                      <a:pt x="822" y="284"/>
                    </a:lnTo>
                    <a:lnTo>
                      <a:pt x="829" y="303"/>
                    </a:lnTo>
                    <a:lnTo>
                      <a:pt x="835" y="323"/>
                    </a:lnTo>
                    <a:lnTo>
                      <a:pt x="839" y="344"/>
                    </a:lnTo>
                    <a:lnTo>
                      <a:pt x="843" y="363"/>
                    </a:lnTo>
                    <a:lnTo>
                      <a:pt x="845" y="384"/>
                    </a:lnTo>
                    <a:lnTo>
                      <a:pt x="847" y="407"/>
                    </a:lnTo>
                    <a:lnTo>
                      <a:pt x="849" y="428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3" name="Freeform 1351">
                <a:extLst>
                  <a:ext uri="{FF2B5EF4-FFF2-40B4-BE49-F238E27FC236}">
                    <a16:creationId xmlns:a16="http://schemas.microsoft.com/office/drawing/2014/main" id="{973882D2-DC0C-42F1-86FB-15429F5B9F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" y="1965"/>
                <a:ext cx="848" cy="848"/>
              </a:xfrm>
              <a:custGeom>
                <a:avLst/>
                <a:gdLst>
                  <a:gd name="T0" fmla="*/ 843 w 848"/>
                  <a:gd name="T1" fmla="*/ 359 h 848"/>
                  <a:gd name="T2" fmla="*/ 822 w 848"/>
                  <a:gd name="T3" fmla="*/ 278 h 848"/>
                  <a:gd name="T4" fmla="*/ 787 w 848"/>
                  <a:gd name="T5" fmla="*/ 203 h 848"/>
                  <a:gd name="T6" fmla="*/ 737 w 848"/>
                  <a:gd name="T7" fmla="*/ 138 h 848"/>
                  <a:gd name="T8" fmla="*/ 678 w 848"/>
                  <a:gd name="T9" fmla="*/ 84 h 848"/>
                  <a:gd name="T10" fmla="*/ 607 w 848"/>
                  <a:gd name="T11" fmla="*/ 42 h 848"/>
                  <a:gd name="T12" fmla="*/ 530 w 848"/>
                  <a:gd name="T13" fmla="*/ 13 h 848"/>
                  <a:gd name="T14" fmla="*/ 445 w 848"/>
                  <a:gd name="T15" fmla="*/ 0 h 848"/>
                  <a:gd name="T16" fmla="*/ 359 w 848"/>
                  <a:gd name="T17" fmla="*/ 4 h 848"/>
                  <a:gd name="T18" fmla="*/ 278 w 848"/>
                  <a:gd name="T19" fmla="*/ 25 h 848"/>
                  <a:gd name="T20" fmla="*/ 203 w 848"/>
                  <a:gd name="T21" fmla="*/ 61 h 848"/>
                  <a:gd name="T22" fmla="*/ 138 w 848"/>
                  <a:gd name="T23" fmla="*/ 109 h 848"/>
                  <a:gd name="T24" fmla="*/ 84 w 848"/>
                  <a:gd name="T25" fmla="*/ 171 h 848"/>
                  <a:gd name="T26" fmla="*/ 42 w 848"/>
                  <a:gd name="T27" fmla="*/ 240 h 848"/>
                  <a:gd name="T28" fmla="*/ 13 w 848"/>
                  <a:gd name="T29" fmla="*/ 319 h 848"/>
                  <a:gd name="T30" fmla="*/ 0 w 848"/>
                  <a:gd name="T31" fmla="*/ 401 h 848"/>
                  <a:gd name="T32" fmla="*/ 6 w 848"/>
                  <a:gd name="T33" fmla="*/ 487 h 848"/>
                  <a:gd name="T34" fmla="*/ 25 w 848"/>
                  <a:gd name="T35" fmla="*/ 570 h 848"/>
                  <a:gd name="T36" fmla="*/ 61 w 848"/>
                  <a:gd name="T37" fmla="*/ 643 h 848"/>
                  <a:gd name="T38" fmla="*/ 109 w 848"/>
                  <a:gd name="T39" fmla="*/ 708 h 848"/>
                  <a:gd name="T40" fmla="*/ 171 w 848"/>
                  <a:gd name="T41" fmla="*/ 764 h 848"/>
                  <a:gd name="T42" fmla="*/ 240 w 848"/>
                  <a:gd name="T43" fmla="*/ 806 h 848"/>
                  <a:gd name="T44" fmla="*/ 319 w 848"/>
                  <a:gd name="T45" fmla="*/ 835 h 848"/>
                  <a:gd name="T46" fmla="*/ 401 w 848"/>
                  <a:gd name="T47" fmla="*/ 846 h 848"/>
                  <a:gd name="T48" fmla="*/ 488 w 848"/>
                  <a:gd name="T49" fmla="*/ 842 h 848"/>
                  <a:gd name="T50" fmla="*/ 570 w 848"/>
                  <a:gd name="T51" fmla="*/ 821 h 848"/>
                  <a:gd name="T52" fmla="*/ 643 w 848"/>
                  <a:gd name="T53" fmla="*/ 787 h 848"/>
                  <a:gd name="T54" fmla="*/ 708 w 848"/>
                  <a:gd name="T55" fmla="*/ 737 h 848"/>
                  <a:gd name="T56" fmla="*/ 764 w 848"/>
                  <a:gd name="T57" fmla="*/ 677 h 848"/>
                  <a:gd name="T58" fmla="*/ 806 w 848"/>
                  <a:gd name="T59" fmla="*/ 608 h 848"/>
                  <a:gd name="T60" fmla="*/ 835 w 848"/>
                  <a:gd name="T61" fmla="*/ 530 h 848"/>
                  <a:gd name="T62" fmla="*/ 847 w 848"/>
                  <a:gd name="T63" fmla="*/ 445 h 848"/>
                  <a:gd name="T64" fmla="*/ 839 w 848"/>
                  <a:gd name="T65" fmla="*/ 466 h 848"/>
                  <a:gd name="T66" fmla="*/ 822 w 848"/>
                  <a:gd name="T67" fmla="*/ 547 h 848"/>
                  <a:gd name="T68" fmla="*/ 789 w 848"/>
                  <a:gd name="T69" fmla="*/ 622 h 848"/>
                  <a:gd name="T70" fmla="*/ 718 w 848"/>
                  <a:gd name="T71" fmla="*/ 718 h 848"/>
                  <a:gd name="T72" fmla="*/ 622 w 848"/>
                  <a:gd name="T73" fmla="*/ 791 h 848"/>
                  <a:gd name="T74" fmla="*/ 547 w 848"/>
                  <a:gd name="T75" fmla="*/ 821 h 848"/>
                  <a:gd name="T76" fmla="*/ 466 w 848"/>
                  <a:gd name="T77" fmla="*/ 838 h 848"/>
                  <a:gd name="T78" fmla="*/ 382 w 848"/>
                  <a:gd name="T79" fmla="*/ 838 h 848"/>
                  <a:gd name="T80" fmla="*/ 299 w 848"/>
                  <a:gd name="T81" fmla="*/ 821 h 848"/>
                  <a:gd name="T82" fmla="*/ 225 w 848"/>
                  <a:gd name="T83" fmla="*/ 791 h 848"/>
                  <a:gd name="T84" fmla="*/ 129 w 848"/>
                  <a:gd name="T85" fmla="*/ 718 h 848"/>
                  <a:gd name="T86" fmla="*/ 58 w 848"/>
                  <a:gd name="T87" fmla="*/ 622 h 848"/>
                  <a:gd name="T88" fmla="*/ 27 w 848"/>
                  <a:gd name="T89" fmla="*/ 547 h 848"/>
                  <a:gd name="T90" fmla="*/ 10 w 848"/>
                  <a:gd name="T91" fmla="*/ 466 h 848"/>
                  <a:gd name="T92" fmla="*/ 10 w 848"/>
                  <a:gd name="T93" fmla="*/ 382 h 848"/>
                  <a:gd name="T94" fmla="*/ 27 w 848"/>
                  <a:gd name="T95" fmla="*/ 299 h 848"/>
                  <a:gd name="T96" fmla="*/ 58 w 848"/>
                  <a:gd name="T97" fmla="*/ 224 h 848"/>
                  <a:gd name="T98" fmla="*/ 129 w 848"/>
                  <a:gd name="T99" fmla="*/ 129 h 848"/>
                  <a:gd name="T100" fmla="*/ 225 w 848"/>
                  <a:gd name="T101" fmla="*/ 58 h 848"/>
                  <a:gd name="T102" fmla="*/ 299 w 848"/>
                  <a:gd name="T103" fmla="*/ 27 h 848"/>
                  <a:gd name="T104" fmla="*/ 382 w 848"/>
                  <a:gd name="T105" fmla="*/ 10 h 848"/>
                  <a:gd name="T106" fmla="*/ 466 w 848"/>
                  <a:gd name="T107" fmla="*/ 10 h 848"/>
                  <a:gd name="T108" fmla="*/ 547 w 848"/>
                  <a:gd name="T109" fmla="*/ 27 h 848"/>
                  <a:gd name="T110" fmla="*/ 622 w 848"/>
                  <a:gd name="T111" fmla="*/ 58 h 848"/>
                  <a:gd name="T112" fmla="*/ 718 w 848"/>
                  <a:gd name="T113" fmla="*/ 129 h 848"/>
                  <a:gd name="T114" fmla="*/ 789 w 848"/>
                  <a:gd name="T115" fmla="*/ 224 h 848"/>
                  <a:gd name="T116" fmla="*/ 822 w 848"/>
                  <a:gd name="T117" fmla="*/ 299 h 848"/>
                  <a:gd name="T118" fmla="*/ 839 w 848"/>
                  <a:gd name="T119" fmla="*/ 382 h 84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8"/>
                  <a:gd name="T181" fmla="*/ 0 h 848"/>
                  <a:gd name="T182" fmla="*/ 848 w 848"/>
                  <a:gd name="T183" fmla="*/ 848 h 84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8" h="848">
                    <a:moveTo>
                      <a:pt x="848" y="424"/>
                    </a:moveTo>
                    <a:lnTo>
                      <a:pt x="847" y="401"/>
                    </a:lnTo>
                    <a:lnTo>
                      <a:pt x="845" y="380"/>
                    </a:lnTo>
                    <a:lnTo>
                      <a:pt x="843" y="359"/>
                    </a:lnTo>
                    <a:lnTo>
                      <a:pt x="839" y="338"/>
                    </a:lnTo>
                    <a:lnTo>
                      <a:pt x="835" y="319"/>
                    </a:lnTo>
                    <a:lnTo>
                      <a:pt x="829" y="297"/>
                    </a:lnTo>
                    <a:lnTo>
                      <a:pt x="822" y="278"/>
                    </a:lnTo>
                    <a:lnTo>
                      <a:pt x="814" y="259"/>
                    </a:lnTo>
                    <a:lnTo>
                      <a:pt x="806" y="240"/>
                    </a:lnTo>
                    <a:lnTo>
                      <a:pt x="797" y="223"/>
                    </a:lnTo>
                    <a:lnTo>
                      <a:pt x="787" y="203"/>
                    </a:lnTo>
                    <a:lnTo>
                      <a:pt x="776" y="186"/>
                    </a:lnTo>
                    <a:lnTo>
                      <a:pt x="764" y="171"/>
                    </a:lnTo>
                    <a:lnTo>
                      <a:pt x="751" y="154"/>
                    </a:lnTo>
                    <a:lnTo>
                      <a:pt x="737" y="138"/>
                    </a:lnTo>
                    <a:lnTo>
                      <a:pt x="724" y="125"/>
                    </a:lnTo>
                    <a:lnTo>
                      <a:pt x="708" y="109"/>
                    </a:lnTo>
                    <a:lnTo>
                      <a:pt x="693" y="96"/>
                    </a:lnTo>
                    <a:lnTo>
                      <a:pt x="678" y="84"/>
                    </a:lnTo>
                    <a:lnTo>
                      <a:pt x="660" y="73"/>
                    </a:lnTo>
                    <a:lnTo>
                      <a:pt x="643" y="61"/>
                    </a:lnTo>
                    <a:lnTo>
                      <a:pt x="626" y="52"/>
                    </a:lnTo>
                    <a:lnTo>
                      <a:pt x="607" y="42"/>
                    </a:lnTo>
                    <a:lnTo>
                      <a:pt x="589" y="33"/>
                    </a:lnTo>
                    <a:lnTo>
                      <a:pt x="570" y="25"/>
                    </a:lnTo>
                    <a:lnTo>
                      <a:pt x="549" y="19"/>
                    </a:lnTo>
                    <a:lnTo>
                      <a:pt x="530" y="13"/>
                    </a:lnTo>
                    <a:lnTo>
                      <a:pt x="509" y="8"/>
                    </a:lnTo>
                    <a:lnTo>
                      <a:pt x="488" y="4"/>
                    </a:lnTo>
                    <a:lnTo>
                      <a:pt x="466" y="2"/>
                    </a:lnTo>
                    <a:lnTo>
                      <a:pt x="445" y="0"/>
                    </a:lnTo>
                    <a:lnTo>
                      <a:pt x="424" y="0"/>
                    </a:lnTo>
                    <a:lnTo>
                      <a:pt x="401" y="0"/>
                    </a:lnTo>
                    <a:lnTo>
                      <a:pt x="380" y="2"/>
                    </a:lnTo>
                    <a:lnTo>
                      <a:pt x="359" y="4"/>
                    </a:lnTo>
                    <a:lnTo>
                      <a:pt x="338" y="8"/>
                    </a:lnTo>
                    <a:lnTo>
                      <a:pt x="319" y="13"/>
                    </a:lnTo>
                    <a:lnTo>
                      <a:pt x="297" y="19"/>
                    </a:lnTo>
                    <a:lnTo>
                      <a:pt x="278" y="25"/>
                    </a:lnTo>
                    <a:lnTo>
                      <a:pt x="259" y="33"/>
                    </a:lnTo>
                    <a:lnTo>
                      <a:pt x="240" y="42"/>
                    </a:lnTo>
                    <a:lnTo>
                      <a:pt x="223" y="52"/>
                    </a:lnTo>
                    <a:lnTo>
                      <a:pt x="203" y="61"/>
                    </a:lnTo>
                    <a:lnTo>
                      <a:pt x="186" y="73"/>
                    </a:lnTo>
                    <a:lnTo>
                      <a:pt x="171" y="84"/>
                    </a:lnTo>
                    <a:lnTo>
                      <a:pt x="154" y="96"/>
                    </a:lnTo>
                    <a:lnTo>
                      <a:pt x="138" y="109"/>
                    </a:lnTo>
                    <a:lnTo>
                      <a:pt x="125" y="125"/>
                    </a:lnTo>
                    <a:lnTo>
                      <a:pt x="109" y="138"/>
                    </a:lnTo>
                    <a:lnTo>
                      <a:pt x="96" y="154"/>
                    </a:lnTo>
                    <a:lnTo>
                      <a:pt x="84" y="171"/>
                    </a:lnTo>
                    <a:lnTo>
                      <a:pt x="73" y="186"/>
                    </a:lnTo>
                    <a:lnTo>
                      <a:pt x="61" y="203"/>
                    </a:lnTo>
                    <a:lnTo>
                      <a:pt x="52" y="223"/>
                    </a:lnTo>
                    <a:lnTo>
                      <a:pt x="42" y="240"/>
                    </a:lnTo>
                    <a:lnTo>
                      <a:pt x="33" y="259"/>
                    </a:lnTo>
                    <a:lnTo>
                      <a:pt x="25" y="278"/>
                    </a:lnTo>
                    <a:lnTo>
                      <a:pt x="19" y="297"/>
                    </a:lnTo>
                    <a:lnTo>
                      <a:pt x="13" y="319"/>
                    </a:lnTo>
                    <a:lnTo>
                      <a:pt x="10" y="338"/>
                    </a:lnTo>
                    <a:lnTo>
                      <a:pt x="6" y="359"/>
                    </a:lnTo>
                    <a:lnTo>
                      <a:pt x="2" y="380"/>
                    </a:lnTo>
                    <a:lnTo>
                      <a:pt x="0" y="401"/>
                    </a:lnTo>
                    <a:lnTo>
                      <a:pt x="0" y="424"/>
                    </a:lnTo>
                    <a:lnTo>
                      <a:pt x="0" y="445"/>
                    </a:lnTo>
                    <a:lnTo>
                      <a:pt x="2" y="466"/>
                    </a:lnTo>
                    <a:lnTo>
                      <a:pt x="6" y="487"/>
                    </a:lnTo>
                    <a:lnTo>
                      <a:pt x="10" y="508"/>
                    </a:lnTo>
                    <a:lnTo>
                      <a:pt x="13" y="530"/>
                    </a:lnTo>
                    <a:lnTo>
                      <a:pt x="19" y="551"/>
                    </a:lnTo>
                    <a:lnTo>
                      <a:pt x="25" y="570"/>
                    </a:lnTo>
                    <a:lnTo>
                      <a:pt x="33" y="589"/>
                    </a:lnTo>
                    <a:lnTo>
                      <a:pt x="42" y="608"/>
                    </a:lnTo>
                    <a:lnTo>
                      <a:pt x="52" y="626"/>
                    </a:lnTo>
                    <a:lnTo>
                      <a:pt x="61" y="643"/>
                    </a:lnTo>
                    <a:lnTo>
                      <a:pt x="73" y="660"/>
                    </a:lnTo>
                    <a:lnTo>
                      <a:pt x="84" y="677"/>
                    </a:lnTo>
                    <a:lnTo>
                      <a:pt x="96" y="693"/>
                    </a:lnTo>
                    <a:lnTo>
                      <a:pt x="109" y="708"/>
                    </a:lnTo>
                    <a:lnTo>
                      <a:pt x="125" y="723"/>
                    </a:lnTo>
                    <a:lnTo>
                      <a:pt x="138" y="737"/>
                    </a:lnTo>
                    <a:lnTo>
                      <a:pt x="154" y="750"/>
                    </a:lnTo>
                    <a:lnTo>
                      <a:pt x="171" y="764"/>
                    </a:lnTo>
                    <a:lnTo>
                      <a:pt x="186" y="775"/>
                    </a:lnTo>
                    <a:lnTo>
                      <a:pt x="203" y="787"/>
                    </a:lnTo>
                    <a:lnTo>
                      <a:pt x="223" y="796"/>
                    </a:lnTo>
                    <a:lnTo>
                      <a:pt x="240" y="806"/>
                    </a:lnTo>
                    <a:lnTo>
                      <a:pt x="259" y="814"/>
                    </a:lnTo>
                    <a:lnTo>
                      <a:pt x="278" y="821"/>
                    </a:lnTo>
                    <a:lnTo>
                      <a:pt x="297" y="829"/>
                    </a:lnTo>
                    <a:lnTo>
                      <a:pt x="319" y="835"/>
                    </a:lnTo>
                    <a:lnTo>
                      <a:pt x="338" y="838"/>
                    </a:lnTo>
                    <a:lnTo>
                      <a:pt x="359" y="842"/>
                    </a:lnTo>
                    <a:lnTo>
                      <a:pt x="380" y="846"/>
                    </a:lnTo>
                    <a:lnTo>
                      <a:pt x="401" y="846"/>
                    </a:lnTo>
                    <a:lnTo>
                      <a:pt x="424" y="848"/>
                    </a:lnTo>
                    <a:lnTo>
                      <a:pt x="445" y="846"/>
                    </a:lnTo>
                    <a:lnTo>
                      <a:pt x="466" y="846"/>
                    </a:lnTo>
                    <a:lnTo>
                      <a:pt x="488" y="842"/>
                    </a:lnTo>
                    <a:lnTo>
                      <a:pt x="509" y="838"/>
                    </a:lnTo>
                    <a:lnTo>
                      <a:pt x="530" y="835"/>
                    </a:lnTo>
                    <a:lnTo>
                      <a:pt x="549" y="829"/>
                    </a:lnTo>
                    <a:lnTo>
                      <a:pt x="570" y="821"/>
                    </a:lnTo>
                    <a:lnTo>
                      <a:pt x="589" y="814"/>
                    </a:lnTo>
                    <a:lnTo>
                      <a:pt x="607" y="806"/>
                    </a:lnTo>
                    <a:lnTo>
                      <a:pt x="626" y="796"/>
                    </a:lnTo>
                    <a:lnTo>
                      <a:pt x="643" y="787"/>
                    </a:lnTo>
                    <a:lnTo>
                      <a:pt x="660" y="775"/>
                    </a:lnTo>
                    <a:lnTo>
                      <a:pt x="678" y="764"/>
                    </a:lnTo>
                    <a:lnTo>
                      <a:pt x="693" y="750"/>
                    </a:lnTo>
                    <a:lnTo>
                      <a:pt x="708" y="737"/>
                    </a:lnTo>
                    <a:lnTo>
                      <a:pt x="724" y="723"/>
                    </a:lnTo>
                    <a:lnTo>
                      <a:pt x="737" y="708"/>
                    </a:lnTo>
                    <a:lnTo>
                      <a:pt x="751" y="693"/>
                    </a:lnTo>
                    <a:lnTo>
                      <a:pt x="764" y="677"/>
                    </a:lnTo>
                    <a:lnTo>
                      <a:pt x="776" y="660"/>
                    </a:lnTo>
                    <a:lnTo>
                      <a:pt x="787" y="643"/>
                    </a:lnTo>
                    <a:lnTo>
                      <a:pt x="797" y="626"/>
                    </a:lnTo>
                    <a:lnTo>
                      <a:pt x="806" y="608"/>
                    </a:lnTo>
                    <a:lnTo>
                      <a:pt x="814" y="589"/>
                    </a:lnTo>
                    <a:lnTo>
                      <a:pt x="822" y="570"/>
                    </a:lnTo>
                    <a:lnTo>
                      <a:pt x="829" y="551"/>
                    </a:lnTo>
                    <a:lnTo>
                      <a:pt x="835" y="530"/>
                    </a:lnTo>
                    <a:lnTo>
                      <a:pt x="839" y="508"/>
                    </a:lnTo>
                    <a:lnTo>
                      <a:pt x="843" y="487"/>
                    </a:lnTo>
                    <a:lnTo>
                      <a:pt x="845" y="466"/>
                    </a:lnTo>
                    <a:lnTo>
                      <a:pt x="847" y="445"/>
                    </a:lnTo>
                    <a:lnTo>
                      <a:pt x="848" y="424"/>
                    </a:lnTo>
                    <a:close/>
                    <a:moveTo>
                      <a:pt x="841" y="424"/>
                    </a:moveTo>
                    <a:lnTo>
                      <a:pt x="839" y="445"/>
                    </a:lnTo>
                    <a:lnTo>
                      <a:pt x="839" y="466"/>
                    </a:lnTo>
                    <a:lnTo>
                      <a:pt x="835" y="487"/>
                    </a:lnTo>
                    <a:lnTo>
                      <a:pt x="831" y="508"/>
                    </a:lnTo>
                    <a:lnTo>
                      <a:pt x="827" y="528"/>
                    </a:lnTo>
                    <a:lnTo>
                      <a:pt x="822" y="547"/>
                    </a:lnTo>
                    <a:lnTo>
                      <a:pt x="816" y="566"/>
                    </a:lnTo>
                    <a:lnTo>
                      <a:pt x="808" y="585"/>
                    </a:lnTo>
                    <a:lnTo>
                      <a:pt x="799" y="604"/>
                    </a:lnTo>
                    <a:lnTo>
                      <a:pt x="789" y="622"/>
                    </a:lnTo>
                    <a:lnTo>
                      <a:pt x="779" y="639"/>
                    </a:lnTo>
                    <a:lnTo>
                      <a:pt x="770" y="656"/>
                    </a:lnTo>
                    <a:lnTo>
                      <a:pt x="745" y="689"/>
                    </a:lnTo>
                    <a:lnTo>
                      <a:pt x="718" y="718"/>
                    </a:lnTo>
                    <a:lnTo>
                      <a:pt x="689" y="744"/>
                    </a:lnTo>
                    <a:lnTo>
                      <a:pt x="656" y="769"/>
                    </a:lnTo>
                    <a:lnTo>
                      <a:pt x="639" y="779"/>
                    </a:lnTo>
                    <a:lnTo>
                      <a:pt x="622" y="791"/>
                    </a:lnTo>
                    <a:lnTo>
                      <a:pt x="605" y="798"/>
                    </a:lnTo>
                    <a:lnTo>
                      <a:pt x="585" y="808"/>
                    </a:lnTo>
                    <a:lnTo>
                      <a:pt x="566" y="815"/>
                    </a:lnTo>
                    <a:lnTo>
                      <a:pt x="547" y="821"/>
                    </a:lnTo>
                    <a:lnTo>
                      <a:pt x="528" y="827"/>
                    </a:lnTo>
                    <a:lnTo>
                      <a:pt x="507" y="831"/>
                    </a:lnTo>
                    <a:lnTo>
                      <a:pt x="488" y="835"/>
                    </a:lnTo>
                    <a:lnTo>
                      <a:pt x="466" y="838"/>
                    </a:lnTo>
                    <a:lnTo>
                      <a:pt x="445" y="840"/>
                    </a:lnTo>
                    <a:lnTo>
                      <a:pt x="424" y="840"/>
                    </a:lnTo>
                    <a:lnTo>
                      <a:pt x="403" y="840"/>
                    </a:lnTo>
                    <a:lnTo>
                      <a:pt x="382" y="838"/>
                    </a:lnTo>
                    <a:lnTo>
                      <a:pt x="361" y="835"/>
                    </a:lnTo>
                    <a:lnTo>
                      <a:pt x="340" y="831"/>
                    </a:lnTo>
                    <a:lnTo>
                      <a:pt x="321" y="827"/>
                    </a:lnTo>
                    <a:lnTo>
                      <a:pt x="299" y="821"/>
                    </a:lnTo>
                    <a:lnTo>
                      <a:pt x="280" y="815"/>
                    </a:lnTo>
                    <a:lnTo>
                      <a:pt x="261" y="808"/>
                    </a:lnTo>
                    <a:lnTo>
                      <a:pt x="244" y="798"/>
                    </a:lnTo>
                    <a:lnTo>
                      <a:pt x="225" y="791"/>
                    </a:lnTo>
                    <a:lnTo>
                      <a:pt x="207" y="779"/>
                    </a:lnTo>
                    <a:lnTo>
                      <a:pt x="192" y="769"/>
                    </a:lnTo>
                    <a:lnTo>
                      <a:pt x="159" y="744"/>
                    </a:lnTo>
                    <a:lnTo>
                      <a:pt x="129" y="718"/>
                    </a:lnTo>
                    <a:lnTo>
                      <a:pt x="102" y="689"/>
                    </a:lnTo>
                    <a:lnTo>
                      <a:pt x="79" y="656"/>
                    </a:lnTo>
                    <a:lnTo>
                      <a:pt x="67" y="639"/>
                    </a:lnTo>
                    <a:lnTo>
                      <a:pt x="58" y="622"/>
                    </a:lnTo>
                    <a:lnTo>
                      <a:pt x="48" y="604"/>
                    </a:lnTo>
                    <a:lnTo>
                      <a:pt x="40" y="585"/>
                    </a:lnTo>
                    <a:lnTo>
                      <a:pt x="33" y="566"/>
                    </a:lnTo>
                    <a:lnTo>
                      <a:pt x="27" y="547"/>
                    </a:lnTo>
                    <a:lnTo>
                      <a:pt x="21" y="528"/>
                    </a:lnTo>
                    <a:lnTo>
                      <a:pt x="15" y="508"/>
                    </a:lnTo>
                    <a:lnTo>
                      <a:pt x="11" y="487"/>
                    </a:lnTo>
                    <a:lnTo>
                      <a:pt x="10" y="466"/>
                    </a:lnTo>
                    <a:lnTo>
                      <a:pt x="8" y="445"/>
                    </a:lnTo>
                    <a:lnTo>
                      <a:pt x="8" y="424"/>
                    </a:lnTo>
                    <a:lnTo>
                      <a:pt x="8" y="403"/>
                    </a:lnTo>
                    <a:lnTo>
                      <a:pt x="10" y="382"/>
                    </a:lnTo>
                    <a:lnTo>
                      <a:pt x="11" y="361"/>
                    </a:lnTo>
                    <a:lnTo>
                      <a:pt x="15" y="340"/>
                    </a:lnTo>
                    <a:lnTo>
                      <a:pt x="21" y="320"/>
                    </a:lnTo>
                    <a:lnTo>
                      <a:pt x="27" y="299"/>
                    </a:lnTo>
                    <a:lnTo>
                      <a:pt x="33" y="280"/>
                    </a:lnTo>
                    <a:lnTo>
                      <a:pt x="40" y="261"/>
                    </a:lnTo>
                    <a:lnTo>
                      <a:pt x="48" y="244"/>
                    </a:lnTo>
                    <a:lnTo>
                      <a:pt x="58" y="224"/>
                    </a:lnTo>
                    <a:lnTo>
                      <a:pt x="67" y="207"/>
                    </a:lnTo>
                    <a:lnTo>
                      <a:pt x="79" y="192"/>
                    </a:lnTo>
                    <a:lnTo>
                      <a:pt x="102" y="159"/>
                    </a:lnTo>
                    <a:lnTo>
                      <a:pt x="129" y="129"/>
                    </a:lnTo>
                    <a:lnTo>
                      <a:pt x="159" y="102"/>
                    </a:lnTo>
                    <a:lnTo>
                      <a:pt x="192" y="79"/>
                    </a:lnTo>
                    <a:lnTo>
                      <a:pt x="207" y="67"/>
                    </a:lnTo>
                    <a:lnTo>
                      <a:pt x="225" y="58"/>
                    </a:lnTo>
                    <a:lnTo>
                      <a:pt x="244" y="48"/>
                    </a:lnTo>
                    <a:lnTo>
                      <a:pt x="261" y="40"/>
                    </a:lnTo>
                    <a:lnTo>
                      <a:pt x="280" y="33"/>
                    </a:lnTo>
                    <a:lnTo>
                      <a:pt x="299" y="27"/>
                    </a:lnTo>
                    <a:lnTo>
                      <a:pt x="321" y="21"/>
                    </a:lnTo>
                    <a:lnTo>
                      <a:pt x="340" y="15"/>
                    </a:lnTo>
                    <a:lnTo>
                      <a:pt x="361" y="12"/>
                    </a:lnTo>
                    <a:lnTo>
                      <a:pt x="382" y="10"/>
                    </a:lnTo>
                    <a:lnTo>
                      <a:pt x="403" y="8"/>
                    </a:lnTo>
                    <a:lnTo>
                      <a:pt x="424" y="8"/>
                    </a:lnTo>
                    <a:lnTo>
                      <a:pt x="445" y="8"/>
                    </a:lnTo>
                    <a:lnTo>
                      <a:pt x="466" y="10"/>
                    </a:lnTo>
                    <a:lnTo>
                      <a:pt x="488" y="12"/>
                    </a:lnTo>
                    <a:lnTo>
                      <a:pt x="507" y="15"/>
                    </a:lnTo>
                    <a:lnTo>
                      <a:pt x="528" y="21"/>
                    </a:lnTo>
                    <a:lnTo>
                      <a:pt x="547" y="27"/>
                    </a:lnTo>
                    <a:lnTo>
                      <a:pt x="566" y="33"/>
                    </a:lnTo>
                    <a:lnTo>
                      <a:pt x="585" y="40"/>
                    </a:lnTo>
                    <a:lnTo>
                      <a:pt x="605" y="48"/>
                    </a:lnTo>
                    <a:lnTo>
                      <a:pt x="622" y="58"/>
                    </a:lnTo>
                    <a:lnTo>
                      <a:pt x="639" y="67"/>
                    </a:lnTo>
                    <a:lnTo>
                      <a:pt x="656" y="79"/>
                    </a:lnTo>
                    <a:lnTo>
                      <a:pt x="689" y="102"/>
                    </a:lnTo>
                    <a:lnTo>
                      <a:pt x="718" y="129"/>
                    </a:lnTo>
                    <a:lnTo>
                      <a:pt x="745" y="159"/>
                    </a:lnTo>
                    <a:lnTo>
                      <a:pt x="770" y="192"/>
                    </a:lnTo>
                    <a:lnTo>
                      <a:pt x="779" y="207"/>
                    </a:lnTo>
                    <a:lnTo>
                      <a:pt x="789" y="224"/>
                    </a:lnTo>
                    <a:lnTo>
                      <a:pt x="799" y="244"/>
                    </a:lnTo>
                    <a:lnTo>
                      <a:pt x="808" y="261"/>
                    </a:lnTo>
                    <a:lnTo>
                      <a:pt x="816" y="280"/>
                    </a:lnTo>
                    <a:lnTo>
                      <a:pt x="822" y="299"/>
                    </a:lnTo>
                    <a:lnTo>
                      <a:pt x="827" y="320"/>
                    </a:lnTo>
                    <a:lnTo>
                      <a:pt x="831" y="340"/>
                    </a:lnTo>
                    <a:lnTo>
                      <a:pt x="835" y="361"/>
                    </a:lnTo>
                    <a:lnTo>
                      <a:pt x="839" y="382"/>
                    </a:lnTo>
                    <a:lnTo>
                      <a:pt x="839" y="403"/>
                    </a:lnTo>
                    <a:lnTo>
                      <a:pt x="841" y="424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4" name="Freeform 1352">
                <a:extLst>
                  <a:ext uri="{FF2B5EF4-FFF2-40B4-BE49-F238E27FC236}">
                    <a16:creationId xmlns:a16="http://schemas.microsoft.com/office/drawing/2014/main" id="{24E6ABA3-DB51-4081-BD50-EB56061A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6" y="1969"/>
                <a:ext cx="841" cy="840"/>
              </a:xfrm>
              <a:custGeom>
                <a:avLst/>
                <a:gdLst>
                  <a:gd name="T0" fmla="*/ 835 w 841"/>
                  <a:gd name="T1" fmla="*/ 355 h 840"/>
                  <a:gd name="T2" fmla="*/ 814 w 841"/>
                  <a:gd name="T3" fmla="*/ 276 h 840"/>
                  <a:gd name="T4" fmla="*/ 779 w 841"/>
                  <a:gd name="T5" fmla="*/ 201 h 840"/>
                  <a:gd name="T6" fmla="*/ 731 w 841"/>
                  <a:gd name="T7" fmla="*/ 138 h 840"/>
                  <a:gd name="T8" fmla="*/ 672 w 841"/>
                  <a:gd name="T9" fmla="*/ 82 h 840"/>
                  <a:gd name="T10" fmla="*/ 603 w 841"/>
                  <a:gd name="T11" fmla="*/ 40 h 840"/>
                  <a:gd name="T12" fmla="*/ 524 w 841"/>
                  <a:gd name="T13" fmla="*/ 13 h 840"/>
                  <a:gd name="T14" fmla="*/ 441 w 841"/>
                  <a:gd name="T15" fmla="*/ 0 h 840"/>
                  <a:gd name="T16" fmla="*/ 355 w 841"/>
                  <a:gd name="T17" fmla="*/ 4 h 840"/>
                  <a:gd name="T18" fmla="*/ 276 w 841"/>
                  <a:gd name="T19" fmla="*/ 25 h 840"/>
                  <a:gd name="T20" fmla="*/ 201 w 841"/>
                  <a:gd name="T21" fmla="*/ 61 h 840"/>
                  <a:gd name="T22" fmla="*/ 138 w 841"/>
                  <a:gd name="T23" fmla="*/ 109 h 840"/>
                  <a:gd name="T24" fmla="*/ 82 w 841"/>
                  <a:gd name="T25" fmla="*/ 169 h 840"/>
                  <a:gd name="T26" fmla="*/ 42 w 841"/>
                  <a:gd name="T27" fmla="*/ 238 h 840"/>
                  <a:gd name="T28" fmla="*/ 13 w 841"/>
                  <a:gd name="T29" fmla="*/ 315 h 840"/>
                  <a:gd name="T30" fmla="*/ 0 w 841"/>
                  <a:gd name="T31" fmla="*/ 399 h 840"/>
                  <a:gd name="T32" fmla="*/ 4 w 841"/>
                  <a:gd name="T33" fmla="*/ 483 h 840"/>
                  <a:gd name="T34" fmla="*/ 25 w 841"/>
                  <a:gd name="T35" fmla="*/ 564 h 840"/>
                  <a:gd name="T36" fmla="*/ 61 w 841"/>
                  <a:gd name="T37" fmla="*/ 637 h 840"/>
                  <a:gd name="T38" fmla="*/ 109 w 841"/>
                  <a:gd name="T39" fmla="*/ 702 h 840"/>
                  <a:gd name="T40" fmla="*/ 169 w 841"/>
                  <a:gd name="T41" fmla="*/ 756 h 840"/>
                  <a:gd name="T42" fmla="*/ 238 w 841"/>
                  <a:gd name="T43" fmla="*/ 798 h 840"/>
                  <a:gd name="T44" fmla="*/ 315 w 841"/>
                  <a:gd name="T45" fmla="*/ 827 h 840"/>
                  <a:gd name="T46" fmla="*/ 399 w 841"/>
                  <a:gd name="T47" fmla="*/ 840 h 840"/>
                  <a:gd name="T48" fmla="*/ 484 w 841"/>
                  <a:gd name="T49" fmla="*/ 834 h 840"/>
                  <a:gd name="T50" fmla="*/ 564 w 841"/>
                  <a:gd name="T51" fmla="*/ 815 h 840"/>
                  <a:gd name="T52" fmla="*/ 637 w 841"/>
                  <a:gd name="T53" fmla="*/ 779 h 840"/>
                  <a:gd name="T54" fmla="*/ 702 w 841"/>
                  <a:gd name="T55" fmla="*/ 731 h 840"/>
                  <a:gd name="T56" fmla="*/ 756 w 841"/>
                  <a:gd name="T57" fmla="*/ 671 h 840"/>
                  <a:gd name="T58" fmla="*/ 798 w 841"/>
                  <a:gd name="T59" fmla="*/ 602 h 840"/>
                  <a:gd name="T60" fmla="*/ 827 w 841"/>
                  <a:gd name="T61" fmla="*/ 526 h 840"/>
                  <a:gd name="T62" fmla="*/ 839 w 841"/>
                  <a:gd name="T63" fmla="*/ 441 h 840"/>
                  <a:gd name="T64" fmla="*/ 831 w 841"/>
                  <a:gd name="T65" fmla="*/ 462 h 840"/>
                  <a:gd name="T66" fmla="*/ 814 w 841"/>
                  <a:gd name="T67" fmla="*/ 543 h 840"/>
                  <a:gd name="T68" fmla="*/ 783 w 841"/>
                  <a:gd name="T69" fmla="*/ 616 h 840"/>
                  <a:gd name="T70" fmla="*/ 712 w 841"/>
                  <a:gd name="T71" fmla="*/ 712 h 840"/>
                  <a:gd name="T72" fmla="*/ 616 w 841"/>
                  <a:gd name="T73" fmla="*/ 783 h 840"/>
                  <a:gd name="T74" fmla="*/ 543 w 841"/>
                  <a:gd name="T75" fmla="*/ 813 h 840"/>
                  <a:gd name="T76" fmla="*/ 462 w 841"/>
                  <a:gd name="T77" fmla="*/ 831 h 840"/>
                  <a:gd name="T78" fmla="*/ 378 w 841"/>
                  <a:gd name="T79" fmla="*/ 831 h 840"/>
                  <a:gd name="T80" fmla="*/ 297 w 841"/>
                  <a:gd name="T81" fmla="*/ 813 h 840"/>
                  <a:gd name="T82" fmla="*/ 222 w 841"/>
                  <a:gd name="T83" fmla="*/ 783 h 840"/>
                  <a:gd name="T84" fmla="*/ 128 w 841"/>
                  <a:gd name="T85" fmla="*/ 712 h 840"/>
                  <a:gd name="T86" fmla="*/ 57 w 841"/>
                  <a:gd name="T87" fmla="*/ 616 h 840"/>
                  <a:gd name="T88" fmla="*/ 25 w 841"/>
                  <a:gd name="T89" fmla="*/ 543 h 840"/>
                  <a:gd name="T90" fmla="*/ 9 w 841"/>
                  <a:gd name="T91" fmla="*/ 462 h 840"/>
                  <a:gd name="T92" fmla="*/ 9 w 841"/>
                  <a:gd name="T93" fmla="*/ 378 h 840"/>
                  <a:gd name="T94" fmla="*/ 25 w 841"/>
                  <a:gd name="T95" fmla="*/ 297 h 840"/>
                  <a:gd name="T96" fmla="*/ 57 w 841"/>
                  <a:gd name="T97" fmla="*/ 222 h 840"/>
                  <a:gd name="T98" fmla="*/ 128 w 841"/>
                  <a:gd name="T99" fmla="*/ 128 h 840"/>
                  <a:gd name="T100" fmla="*/ 222 w 841"/>
                  <a:gd name="T101" fmla="*/ 57 h 840"/>
                  <a:gd name="T102" fmla="*/ 297 w 841"/>
                  <a:gd name="T103" fmla="*/ 25 h 840"/>
                  <a:gd name="T104" fmla="*/ 378 w 841"/>
                  <a:gd name="T105" fmla="*/ 9 h 840"/>
                  <a:gd name="T106" fmla="*/ 462 w 841"/>
                  <a:gd name="T107" fmla="*/ 9 h 840"/>
                  <a:gd name="T108" fmla="*/ 543 w 841"/>
                  <a:gd name="T109" fmla="*/ 25 h 840"/>
                  <a:gd name="T110" fmla="*/ 616 w 841"/>
                  <a:gd name="T111" fmla="*/ 57 h 840"/>
                  <a:gd name="T112" fmla="*/ 712 w 841"/>
                  <a:gd name="T113" fmla="*/ 128 h 840"/>
                  <a:gd name="T114" fmla="*/ 783 w 841"/>
                  <a:gd name="T115" fmla="*/ 222 h 840"/>
                  <a:gd name="T116" fmla="*/ 814 w 841"/>
                  <a:gd name="T117" fmla="*/ 297 h 840"/>
                  <a:gd name="T118" fmla="*/ 831 w 841"/>
                  <a:gd name="T119" fmla="*/ 378 h 8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1"/>
                  <a:gd name="T181" fmla="*/ 0 h 840"/>
                  <a:gd name="T182" fmla="*/ 841 w 841"/>
                  <a:gd name="T183" fmla="*/ 840 h 84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1" h="840">
                    <a:moveTo>
                      <a:pt x="841" y="420"/>
                    </a:moveTo>
                    <a:lnTo>
                      <a:pt x="839" y="399"/>
                    </a:lnTo>
                    <a:lnTo>
                      <a:pt x="837" y="376"/>
                    </a:lnTo>
                    <a:lnTo>
                      <a:pt x="835" y="355"/>
                    </a:lnTo>
                    <a:lnTo>
                      <a:pt x="831" y="336"/>
                    </a:lnTo>
                    <a:lnTo>
                      <a:pt x="827" y="315"/>
                    </a:lnTo>
                    <a:lnTo>
                      <a:pt x="821" y="295"/>
                    </a:lnTo>
                    <a:lnTo>
                      <a:pt x="814" y="276"/>
                    </a:lnTo>
                    <a:lnTo>
                      <a:pt x="806" y="257"/>
                    </a:lnTo>
                    <a:lnTo>
                      <a:pt x="798" y="238"/>
                    </a:lnTo>
                    <a:lnTo>
                      <a:pt x="789" y="219"/>
                    </a:lnTo>
                    <a:lnTo>
                      <a:pt x="779" y="201"/>
                    </a:lnTo>
                    <a:lnTo>
                      <a:pt x="768" y="184"/>
                    </a:lnTo>
                    <a:lnTo>
                      <a:pt x="756" y="169"/>
                    </a:lnTo>
                    <a:lnTo>
                      <a:pt x="745" y="153"/>
                    </a:lnTo>
                    <a:lnTo>
                      <a:pt x="731" y="138"/>
                    </a:lnTo>
                    <a:lnTo>
                      <a:pt x="718" y="123"/>
                    </a:lnTo>
                    <a:lnTo>
                      <a:pt x="702" y="109"/>
                    </a:lnTo>
                    <a:lnTo>
                      <a:pt x="687" y="96"/>
                    </a:lnTo>
                    <a:lnTo>
                      <a:pt x="672" y="82"/>
                    </a:lnTo>
                    <a:lnTo>
                      <a:pt x="654" y="71"/>
                    </a:lnTo>
                    <a:lnTo>
                      <a:pt x="637" y="61"/>
                    </a:lnTo>
                    <a:lnTo>
                      <a:pt x="620" y="50"/>
                    </a:lnTo>
                    <a:lnTo>
                      <a:pt x="603" y="40"/>
                    </a:lnTo>
                    <a:lnTo>
                      <a:pt x="583" y="32"/>
                    </a:lnTo>
                    <a:lnTo>
                      <a:pt x="564" y="25"/>
                    </a:lnTo>
                    <a:lnTo>
                      <a:pt x="545" y="19"/>
                    </a:lnTo>
                    <a:lnTo>
                      <a:pt x="524" y="13"/>
                    </a:lnTo>
                    <a:lnTo>
                      <a:pt x="505" y="8"/>
                    </a:lnTo>
                    <a:lnTo>
                      <a:pt x="484" y="4"/>
                    </a:lnTo>
                    <a:lnTo>
                      <a:pt x="462" y="2"/>
                    </a:lnTo>
                    <a:lnTo>
                      <a:pt x="441" y="0"/>
                    </a:lnTo>
                    <a:lnTo>
                      <a:pt x="420" y="0"/>
                    </a:lnTo>
                    <a:lnTo>
                      <a:pt x="399" y="0"/>
                    </a:lnTo>
                    <a:lnTo>
                      <a:pt x="376" y="2"/>
                    </a:lnTo>
                    <a:lnTo>
                      <a:pt x="355" y="4"/>
                    </a:lnTo>
                    <a:lnTo>
                      <a:pt x="336" y="8"/>
                    </a:lnTo>
                    <a:lnTo>
                      <a:pt x="315" y="13"/>
                    </a:lnTo>
                    <a:lnTo>
                      <a:pt x="295" y="19"/>
                    </a:lnTo>
                    <a:lnTo>
                      <a:pt x="276" y="25"/>
                    </a:lnTo>
                    <a:lnTo>
                      <a:pt x="257" y="32"/>
                    </a:lnTo>
                    <a:lnTo>
                      <a:pt x="238" y="40"/>
                    </a:lnTo>
                    <a:lnTo>
                      <a:pt x="219" y="50"/>
                    </a:lnTo>
                    <a:lnTo>
                      <a:pt x="201" y="61"/>
                    </a:lnTo>
                    <a:lnTo>
                      <a:pt x="184" y="71"/>
                    </a:lnTo>
                    <a:lnTo>
                      <a:pt x="169" y="82"/>
                    </a:lnTo>
                    <a:lnTo>
                      <a:pt x="153" y="96"/>
                    </a:lnTo>
                    <a:lnTo>
                      <a:pt x="138" y="109"/>
                    </a:lnTo>
                    <a:lnTo>
                      <a:pt x="123" y="123"/>
                    </a:lnTo>
                    <a:lnTo>
                      <a:pt x="109" y="138"/>
                    </a:lnTo>
                    <a:lnTo>
                      <a:pt x="96" y="153"/>
                    </a:lnTo>
                    <a:lnTo>
                      <a:pt x="82" y="169"/>
                    </a:lnTo>
                    <a:lnTo>
                      <a:pt x="71" y="184"/>
                    </a:lnTo>
                    <a:lnTo>
                      <a:pt x="61" y="201"/>
                    </a:lnTo>
                    <a:lnTo>
                      <a:pt x="50" y="219"/>
                    </a:lnTo>
                    <a:lnTo>
                      <a:pt x="42" y="238"/>
                    </a:lnTo>
                    <a:lnTo>
                      <a:pt x="32" y="257"/>
                    </a:lnTo>
                    <a:lnTo>
                      <a:pt x="25" y="276"/>
                    </a:lnTo>
                    <a:lnTo>
                      <a:pt x="19" y="295"/>
                    </a:lnTo>
                    <a:lnTo>
                      <a:pt x="13" y="315"/>
                    </a:lnTo>
                    <a:lnTo>
                      <a:pt x="7" y="336"/>
                    </a:lnTo>
                    <a:lnTo>
                      <a:pt x="4" y="355"/>
                    </a:lnTo>
                    <a:lnTo>
                      <a:pt x="2" y="376"/>
                    </a:lnTo>
                    <a:lnTo>
                      <a:pt x="0" y="399"/>
                    </a:lnTo>
                    <a:lnTo>
                      <a:pt x="0" y="420"/>
                    </a:lnTo>
                    <a:lnTo>
                      <a:pt x="0" y="441"/>
                    </a:lnTo>
                    <a:lnTo>
                      <a:pt x="2" y="462"/>
                    </a:lnTo>
                    <a:lnTo>
                      <a:pt x="4" y="483"/>
                    </a:lnTo>
                    <a:lnTo>
                      <a:pt x="7" y="504"/>
                    </a:lnTo>
                    <a:lnTo>
                      <a:pt x="13" y="526"/>
                    </a:lnTo>
                    <a:lnTo>
                      <a:pt x="19" y="545"/>
                    </a:lnTo>
                    <a:lnTo>
                      <a:pt x="25" y="564"/>
                    </a:lnTo>
                    <a:lnTo>
                      <a:pt x="32" y="583"/>
                    </a:lnTo>
                    <a:lnTo>
                      <a:pt x="42" y="602"/>
                    </a:lnTo>
                    <a:lnTo>
                      <a:pt x="50" y="620"/>
                    </a:lnTo>
                    <a:lnTo>
                      <a:pt x="61" y="637"/>
                    </a:lnTo>
                    <a:lnTo>
                      <a:pt x="71" y="654"/>
                    </a:lnTo>
                    <a:lnTo>
                      <a:pt x="82" y="671"/>
                    </a:lnTo>
                    <a:lnTo>
                      <a:pt x="96" y="687"/>
                    </a:lnTo>
                    <a:lnTo>
                      <a:pt x="109" y="702"/>
                    </a:lnTo>
                    <a:lnTo>
                      <a:pt x="123" y="717"/>
                    </a:lnTo>
                    <a:lnTo>
                      <a:pt x="138" y="731"/>
                    </a:lnTo>
                    <a:lnTo>
                      <a:pt x="153" y="744"/>
                    </a:lnTo>
                    <a:lnTo>
                      <a:pt x="169" y="756"/>
                    </a:lnTo>
                    <a:lnTo>
                      <a:pt x="184" y="767"/>
                    </a:lnTo>
                    <a:lnTo>
                      <a:pt x="201" y="779"/>
                    </a:lnTo>
                    <a:lnTo>
                      <a:pt x="219" y="788"/>
                    </a:lnTo>
                    <a:lnTo>
                      <a:pt x="238" y="798"/>
                    </a:lnTo>
                    <a:lnTo>
                      <a:pt x="257" y="808"/>
                    </a:lnTo>
                    <a:lnTo>
                      <a:pt x="276" y="815"/>
                    </a:lnTo>
                    <a:lnTo>
                      <a:pt x="295" y="821"/>
                    </a:lnTo>
                    <a:lnTo>
                      <a:pt x="315" y="827"/>
                    </a:lnTo>
                    <a:lnTo>
                      <a:pt x="336" y="831"/>
                    </a:lnTo>
                    <a:lnTo>
                      <a:pt x="355" y="834"/>
                    </a:lnTo>
                    <a:lnTo>
                      <a:pt x="376" y="838"/>
                    </a:lnTo>
                    <a:lnTo>
                      <a:pt x="399" y="840"/>
                    </a:lnTo>
                    <a:lnTo>
                      <a:pt x="420" y="840"/>
                    </a:lnTo>
                    <a:lnTo>
                      <a:pt x="441" y="840"/>
                    </a:lnTo>
                    <a:lnTo>
                      <a:pt x="462" y="838"/>
                    </a:lnTo>
                    <a:lnTo>
                      <a:pt x="484" y="834"/>
                    </a:lnTo>
                    <a:lnTo>
                      <a:pt x="505" y="831"/>
                    </a:lnTo>
                    <a:lnTo>
                      <a:pt x="524" y="827"/>
                    </a:lnTo>
                    <a:lnTo>
                      <a:pt x="545" y="821"/>
                    </a:lnTo>
                    <a:lnTo>
                      <a:pt x="564" y="815"/>
                    </a:lnTo>
                    <a:lnTo>
                      <a:pt x="583" y="808"/>
                    </a:lnTo>
                    <a:lnTo>
                      <a:pt x="603" y="798"/>
                    </a:lnTo>
                    <a:lnTo>
                      <a:pt x="620" y="788"/>
                    </a:lnTo>
                    <a:lnTo>
                      <a:pt x="637" y="779"/>
                    </a:lnTo>
                    <a:lnTo>
                      <a:pt x="654" y="767"/>
                    </a:lnTo>
                    <a:lnTo>
                      <a:pt x="672" y="756"/>
                    </a:lnTo>
                    <a:lnTo>
                      <a:pt x="687" y="744"/>
                    </a:lnTo>
                    <a:lnTo>
                      <a:pt x="702" y="731"/>
                    </a:lnTo>
                    <a:lnTo>
                      <a:pt x="718" y="717"/>
                    </a:lnTo>
                    <a:lnTo>
                      <a:pt x="731" y="702"/>
                    </a:lnTo>
                    <a:lnTo>
                      <a:pt x="745" y="687"/>
                    </a:lnTo>
                    <a:lnTo>
                      <a:pt x="756" y="671"/>
                    </a:lnTo>
                    <a:lnTo>
                      <a:pt x="768" y="654"/>
                    </a:lnTo>
                    <a:lnTo>
                      <a:pt x="779" y="637"/>
                    </a:lnTo>
                    <a:lnTo>
                      <a:pt x="789" y="620"/>
                    </a:lnTo>
                    <a:lnTo>
                      <a:pt x="798" y="602"/>
                    </a:lnTo>
                    <a:lnTo>
                      <a:pt x="806" y="583"/>
                    </a:lnTo>
                    <a:lnTo>
                      <a:pt x="814" y="564"/>
                    </a:lnTo>
                    <a:lnTo>
                      <a:pt x="821" y="545"/>
                    </a:lnTo>
                    <a:lnTo>
                      <a:pt x="827" y="526"/>
                    </a:lnTo>
                    <a:lnTo>
                      <a:pt x="831" y="504"/>
                    </a:lnTo>
                    <a:lnTo>
                      <a:pt x="835" y="483"/>
                    </a:lnTo>
                    <a:lnTo>
                      <a:pt x="837" y="462"/>
                    </a:lnTo>
                    <a:lnTo>
                      <a:pt x="839" y="441"/>
                    </a:lnTo>
                    <a:lnTo>
                      <a:pt x="841" y="420"/>
                    </a:lnTo>
                    <a:close/>
                    <a:moveTo>
                      <a:pt x="833" y="420"/>
                    </a:moveTo>
                    <a:lnTo>
                      <a:pt x="831" y="441"/>
                    </a:lnTo>
                    <a:lnTo>
                      <a:pt x="831" y="462"/>
                    </a:lnTo>
                    <a:lnTo>
                      <a:pt x="827" y="483"/>
                    </a:lnTo>
                    <a:lnTo>
                      <a:pt x="823" y="503"/>
                    </a:lnTo>
                    <a:lnTo>
                      <a:pt x="819" y="524"/>
                    </a:lnTo>
                    <a:lnTo>
                      <a:pt x="814" y="543"/>
                    </a:lnTo>
                    <a:lnTo>
                      <a:pt x="808" y="562"/>
                    </a:lnTo>
                    <a:lnTo>
                      <a:pt x="800" y="581"/>
                    </a:lnTo>
                    <a:lnTo>
                      <a:pt x="793" y="598"/>
                    </a:lnTo>
                    <a:lnTo>
                      <a:pt x="783" y="616"/>
                    </a:lnTo>
                    <a:lnTo>
                      <a:pt x="773" y="633"/>
                    </a:lnTo>
                    <a:lnTo>
                      <a:pt x="762" y="650"/>
                    </a:lnTo>
                    <a:lnTo>
                      <a:pt x="739" y="683"/>
                    </a:lnTo>
                    <a:lnTo>
                      <a:pt x="712" y="712"/>
                    </a:lnTo>
                    <a:lnTo>
                      <a:pt x="683" y="739"/>
                    </a:lnTo>
                    <a:lnTo>
                      <a:pt x="651" y="762"/>
                    </a:lnTo>
                    <a:lnTo>
                      <a:pt x="633" y="773"/>
                    </a:lnTo>
                    <a:lnTo>
                      <a:pt x="616" y="783"/>
                    </a:lnTo>
                    <a:lnTo>
                      <a:pt x="599" y="792"/>
                    </a:lnTo>
                    <a:lnTo>
                      <a:pt x="580" y="800"/>
                    </a:lnTo>
                    <a:lnTo>
                      <a:pt x="562" y="808"/>
                    </a:lnTo>
                    <a:lnTo>
                      <a:pt x="543" y="813"/>
                    </a:lnTo>
                    <a:lnTo>
                      <a:pt x="522" y="819"/>
                    </a:lnTo>
                    <a:lnTo>
                      <a:pt x="503" y="825"/>
                    </a:lnTo>
                    <a:lnTo>
                      <a:pt x="484" y="827"/>
                    </a:lnTo>
                    <a:lnTo>
                      <a:pt x="462" y="831"/>
                    </a:lnTo>
                    <a:lnTo>
                      <a:pt x="441" y="833"/>
                    </a:lnTo>
                    <a:lnTo>
                      <a:pt x="420" y="833"/>
                    </a:lnTo>
                    <a:lnTo>
                      <a:pt x="399" y="833"/>
                    </a:lnTo>
                    <a:lnTo>
                      <a:pt x="378" y="831"/>
                    </a:lnTo>
                    <a:lnTo>
                      <a:pt x="357" y="827"/>
                    </a:lnTo>
                    <a:lnTo>
                      <a:pt x="336" y="825"/>
                    </a:lnTo>
                    <a:lnTo>
                      <a:pt x="317" y="819"/>
                    </a:lnTo>
                    <a:lnTo>
                      <a:pt x="297" y="813"/>
                    </a:lnTo>
                    <a:lnTo>
                      <a:pt x="278" y="808"/>
                    </a:lnTo>
                    <a:lnTo>
                      <a:pt x="259" y="800"/>
                    </a:lnTo>
                    <a:lnTo>
                      <a:pt x="242" y="792"/>
                    </a:lnTo>
                    <a:lnTo>
                      <a:pt x="222" y="783"/>
                    </a:lnTo>
                    <a:lnTo>
                      <a:pt x="205" y="773"/>
                    </a:lnTo>
                    <a:lnTo>
                      <a:pt x="190" y="762"/>
                    </a:lnTo>
                    <a:lnTo>
                      <a:pt x="157" y="739"/>
                    </a:lnTo>
                    <a:lnTo>
                      <a:pt x="128" y="712"/>
                    </a:lnTo>
                    <a:lnTo>
                      <a:pt x="102" y="683"/>
                    </a:lnTo>
                    <a:lnTo>
                      <a:pt x="78" y="650"/>
                    </a:lnTo>
                    <a:lnTo>
                      <a:pt x="67" y="633"/>
                    </a:lnTo>
                    <a:lnTo>
                      <a:pt x="57" y="616"/>
                    </a:lnTo>
                    <a:lnTo>
                      <a:pt x="48" y="598"/>
                    </a:lnTo>
                    <a:lnTo>
                      <a:pt x="40" y="581"/>
                    </a:lnTo>
                    <a:lnTo>
                      <a:pt x="32" y="562"/>
                    </a:lnTo>
                    <a:lnTo>
                      <a:pt x="25" y="543"/>
                    </a:lnTo>
                    <a:lnTo>
                      <a:pt x="21" y="524"/>
                    </a:lnTo>
                    <a:lnTo>
                      <a:pt x="15" y="503"/>
                    </a:lnTo>
                    <a:lnTo>
                      <a:pt x="11" y="483"/>
                    </a:lnTo>
                    <a:lnTo>
                      <a:pt x="9" y="462"/>
                    </a:lnTo>
                    <a:lnTo>
                      <a:pt x="7" y="441"/>
                    </a:lnTo>
                    <a:lnTo>
                      <a:pt x="7" y="420"/>
                    </a:lnTo>
                    <a:lnTo>
                      <a:pt x="7" y="399"/>
                    </a:lnTo>
                    <a:lnTo>
                      <a:pt x="9" y="378"/>
                    </a:lnTo>
                    <a:lnTo>
                      <a:pt x="11" y="357"/>
                    </a:lnTo>
                    <a:lnTo>
                      <a:pt x="15" y="336"/>
                    </a:lnTo>
                    <a:lnTo>
                      <a:pt x="21" y="316"/>
                    </a:lnTo>
                    <a:lnTo>
                      <a:pt x="25" y="297"/>
                    </a:lnTo>
                    <a:lnTo>
                      <a:pt x="32" y="278"/>
                    </a:lnTo>
                    <a:lnTo>
                      <a:pt x="40" y="259"/>
                    </a:lnTo>
                    <a:lnTo>
                      <a:pt x="48" y="242"/>
                    </a:lnTo>
                    <a:lnTo>
                      <a:pt x="57" y="222"/>
                    </a:lnTo>
                    <a:lnTo>
                      <a:pt x="67" y="205"/>
                    </a:lnTo>
                    <a:lnTo>
                      <a:pt x="78" y="190"/>
                    </a:lnTo>
                    <a:lnTo>
                      <a:pt x="102" y="157"/>
                    </a:lnTo>
                    <a:lnTo>
                      <a:pt x="128" y="128"/>
                    </a:lnTo>
                    <a:lnTo>
                      <a:pt x="157" y="102"/>
                    </a:lnTo>
                    <a:lnTo>
                      <a:pt x="190" y="77"/>
                    </a:lnTo>
                    <a:lnTo>
                      <a:pt x="205" y="67"/>
                    </a:lnTo>
                    <a:lnTo>
                      <a:pt x="222" y="57"/>
                    </a:lnTo>
                    <a:lnTo>
                      <a:pt x="242" y="48"/>
                    </a:lnTo>
                    <a:lnTo>
                      <a:pt x="259" y="40"/>
                    </a:lnTo>
                    <a:lnTo>
                      <a:pt x="278" y="32"/>
                    </a:lnTo>
                    <a:lnTo>
                      <a:pt x="297" y="25"/>
                    </a:lnTo>
                    <a:lnTo>
                      <a:pt x="317" y="21"/>
                    </a:lnTo>
                    <a:lnTo>
                      <a:pt x="336" y="15"/>
                    </a:lnTo>
                    <a:lnTo>
                      <a:pt x="357" y="11"/>
                    </a:lnTo>
                    <a:lnTo>
                      <a:pt x="378" y="9"/>
                    </a:lnTo>
                    <a:lnTo>
                      <a:pt x="399" y="8"/>
                    </a:lnTo>
                    <a:lnTo>
                      <a:pt x="420" y="8"/>
                    </a:lnTo>
                    <a:lnTo>
                      <a:pt x="441" y="8"/>
                    </a:lnTo>
                    <a:lnTo>
                      <a:pt x="462" y="9"/>
                    </a:lnTo>
                    <a:lnTo>
                      <a:pt x="484" y="11"/>
                    </a:lnTo>
                    <a:lnTo>
                      <a:pt x="503" y="15"/>
                    </a:lnTo>
                    <a:lnTo>
                      <a:pt x="522" y="21"/>
                    </a:lnTo>
                    <a:lnTo>
                      <a:pt x="543" y="25"/>
                    </a:lnTo>
                    <a:lnTo>
                      <a:pt x="562" y="32"/>
                    </a:lnTo>
                    <a:lnTo>
                      <a:pt x="580" y="40"/>
                    </a:lnTo>
                    <a:lnTo>
                      <a:pt x="599" y="48"/>
                    </a:lnTo>
                    <a:lnTo>
                      <a:pt x="616" y="57"/>
                    </a:lnTo>
                    <a:lnTo>
                      <a:pt x="633" y="67"/>
                    </a:lnTo>
                    <a:lnTo>
                      <a:pt x="651" y="77"/>
                    </a:lnTo>
                    <a:lnTo>
                      <a:pt x="683" y="102"/>
                    </a:lnTo>
                    <a:lnTo>
                      <a:pt x="712" y="128"/>
                    </a:lnTo>
                    <a:lnTo>
                      <a:pt x="739" y="157"/>
                    </a:lnTo>
                    <a:lnTo>
                      <a:pt x="762" y="190"/>
                    </a:lnTo>
                    <a:lnTo>
                      <a:pt x="773" y="205"/>
                    </a:lnTo>
                    <a:lnTo>
                      <a:pt x="783" y="222"/>
                    </a:lnTo>
                    <a:lnTo>
                      <a:pt x="793" y="242"/>
                    </a:lnTo>
                    <a:lnTo>
                      <a:pt x="800" y="259"/>
                    </a:lnTo>
                    <a:lnTo>
                      <a:pt x="808" y="278"/>
                    </a:lnTo>
                    <a:lnTo>
                      <a:pt x="814" y="297"/>
                    </a:lnTo>
                    <a:lnTo>
                      <a:pt x="819" y="316"/>
                    </a:lnTo>
                    <a:lnTo>
                      <a:pt x="823" y="336"/>
                    </a:lnTo>
                    <a:lnTo>
                      <a:pt x="827" y="357"/>
                    </a:lnTo>
                    <a:lnTo>
                      <a:pt x="831" y="378"/>
                    </a:lnTo>
                    <a:lnTo>
                      <a:pt x="831" y="399"/>
                    </a:lnTo>
                    <a:lnTo>
                      <a:pt x="833" y="42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5" name="Freeform 1353">
                <a:extLst>
                  <a:ext uri="{FF2B5EF4-FFF2-40B4-BE49-F238E27FC236}">
                    <a16:creationId xmlns:a16="http://schemas.microsoft.com/office/drawing/2014/main" id="{2DD97B92-5812-4747-9F96-3FA64FE8B9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0" y="1973"/>
                <a:ext cx="833" cy="832"/>
              </a:xfrm>
              <a:custGeom>
                <a:avLst/>
                <a:gdLst>
                  <a:gd name="T0" fmla="*/ 827 w 833"/>
                  <a:gd name="T1" fmla="*/ 353 h 832"/>
                  <a:gd name="T2" fmla="*/ 808 w 833"/>
                  <a:gd name="T3" fmla="*/ 272 h 832"/>
                  <a:gd name="T4" fmla="*/ 771 w 833"/>
                  <a:gd name="T5" fmla="*/ 199 h 832"/>
                  <a:gd name="T6" fmla="*/ 681 w 833"/>
                  <a:gd name="T7" fmla="*/ 94 h 832"/>
                  <a:gd name="T8" fmla="*/ 597 w 833"/>
                  <a:gd name="T9" fmla="*/ 40 h 832"/>
                  <a:gd name="T10" fmla="*/ 520 w 833"/>
                  <a:gd name="T11" fmla="*/ 13 h 832"/>
                  <a:gd name="T12" fmla="*/ 437 w 833"/>
                  <a:gd name="T13" fmla="*/ 0 h 832"/>
                  <a:gd name="T14" fmla="*/ 353 w 833"/>
                  <a:gd name="T15" fmla="*/ 4 h 832"/>
                  <a:gd name="T16" fmla="*/ 272 w 833"/>
                  <a:gd name="T17" fmla="*/ 25 h 832"/>
                  <a:gd name="T18" fmla="*/ 199 w 833"/>
                  <a:gd name="T19" fmla="*/ 59 h 832"/>
                  <a:gd name="T20" fmla="*/ 94 w 833"/>
                  <a:gd name="T21" fmla="*/ 151 h 832"/>
                  <a:gd name="T22" fmla="*/ 40 w 833"/>
                  <a:gd name="T23" fmla="*/ 236 h 832"/>
                  <a:gd name="T24" fmla="*/ 13 w 833"/>
                  <a:gd name="T25" fmla="*/ 312 h 832"/>
                  <a:gd name="T26" fmla="*/ 0 w 833"/>
                  <a:gd name="T27" fmla="*/ 395 h 832"/>
                  <a:gd name="T28" fmla="*/ 3 w 833"/>
                  <a:gd name="T29" fmla="*/ 479 h 832"/>
                  <a:gd name="T30" fmla="*/ 25 w 833"/>
                  <a:gd name="T31" fmla="*/ 558 h 832"/>
                  <a:gd name="T32" fmla="*/ 59 w 833"/>
                  <a:gd name="T33" fmla="*/ 631 h 832"/>
                  <a:gd name="T34" fmla="*/ 151 w 833"/>
                  <a:gd name="T35" fmla="*/ 736 h 832"/>
                  <a:gd name="T36" fmla="*/ 236 w 833"/>
                  <a:gd name="T37" fmla="*/ 790 h 832"/>
                  <a:gd name="T38" fmla="*/ 313 w 833"/>
                  <a:gd name="T39" fmla="*/ 819 h 832"/>
                  <a:gd name="T40" fmla="*/ 395 w 833"/>
                  <a:gd name="T41" fmla="*/ 832 h 832"/>
                  <a:gd name="T42" fmla="*/ 480 w 833"/>
                  <a:gd name="T43" fmla="*/ 827 h 832"/>
                  <a:gd name="T44" fmla="*/ 558 w 833"/>
                  <a:gd name="T45" fmla="*/ 807 h 832"/>
                  <a:gd name="T46" fmla="*/ 631 w 833"/>
                  <a:gd name="T47" fmla="*/ 771 h 832"/>
                  <a:gd name="T48" fmla="*/ 737 w 833"/>
                  <a:gd name="T49" fmla="*/ 681 h 832"/>
                  <a:gd name="T50" fmla="*/ 791 w 833"/>
                  <a:gd name="T51" fmla="*/ 596 h 832"/>
                  <a:gd name="T52" fmla="*/ 819 w 833"/>
                  <a:gd name="T53" fmla="*/ 520 h 832"/>
                  <a:gd name="T54" fmla="*/ 831 w 833"/>
                  <a:gd name="T55" fmla="*/ 437 h 832"/>
                  <a:gd name="T56" fmla="*/ 823 w 833"/>
                  <a:gd name="T57" fmla="*/ 458 h 832"/>
                  <a:gd name="T58" fmla="*/ 806 w 833"/>
                  <a:gd name="T59" fmla="*/ 537 h 832"/>
                  <a:gd name="T60" fmla="*/ 754 w 833"/>
                  <a:gd name="T61" fmla="*/ 644 h 832"/>
                  <a:gd name="T62" fmla="*/ 645 w 833"/>
                  <a:gd name="T63" fmla="*/ 756 h 832"/>
                  <a:gd name="T64" fmla="*/ 537 w 833"/>
                  <a:gd name="T65" fmla="*/ 806 h 832"/>
                  <a:gd name="T66" fmla="*/ 458 w 833"/>
                  <a:gd name="T67" fmla="*/ 823 h 832"/>
                  <a:gd name="T68" fmla="*/ 374 w 833"/>
                  <a:gd name="T69" fmla="*/ 823 h 832"/>
                  <a:gd name="T70" fmla="*/ 293 w 833"/>
                  <a:gd name="T71" fmla="*/ 806 h 832"/>
                  <a:gd name="T72" fmla="*/ 220 w 833"/>
                  <a:gd name="T73" fmla="*/ 775 h 832"/>
                  <a:gd name="T74" fmla="*/ 126 w 833"/>
                  <a:gd name="T75" fmla="*/ 706 h 832"/>
                  <a:gd name="T76" fmla="*/ 55 w 833"/>
                  <a:gd name="T77" fmla="*/ 610 h 832"/>
                  <a:gd name="T78" fmla="*/ 25 w 833"/>
                  <a:gd name="T79" fmla="*/ 537 h 832"/>
                  <a:gd name="T80" fmla="*/ 9 w 833"/>
                  <a:gd name="T81" fmla="*/ 458 h 832"/>
                  <a:gd name="T82" fmla="*/ 9 w 833"/>
                  <a:gd name="T83" fmla="*/ 374 h 832"/>
                  <a:gd name="T84" fmla="*/ 25 w 833"/>
                  <a:gd name="T85" fmla="*/ 293 h 832"/>
                  <a:gd name="T86" fmla="*/ 76 w 833"/>
                  <a:gd name="T87" fmla="*/ 188 h 832"/>
                  <a:gd name="T88" fmla="*/ 188 w 833"/>
                  <a:gd name="T89" fmla="*/ 76 h 832"/>
                  <a:gd name="T90" fmla="*/ 293 w 833"/>
                  <a:gd name="T91" fmla="*/ 25 h 832"/>
                  <a:gd name="T92" fmla="*/ 374 w 833"/>
                  <a:gd name="T93" fmla="*/ 9 h 832"/>
                  <a:gd name="T94" fmla="*/ 458 w 833"/>
                  <a:gd name="T95" fmla="*/ 9 h 832"/>
                  <a:gd name="T96" fmla="*/ 537 w 833"/>
                  <a:gd name="T97" fmla="*/ 25 h 832"/>
                  <a:gd name="T98" fmla="*/ 645 w 833"/>
                  <a:gd name="T99" fmla="*/ 76 h 832"/>
                  <a:gd name="T100" fmla="*/ 754 w 833"/>
                  <a:gd name="T101" fmla="*/ 188 h 832"/>
                  <a:gd name="T102" fmla="*/ 806 w 833"/>
                  <a:gd name="T103" fmla="*/ 293 h 832"/>
                  <a:gd name="T104" fmla="*/ 823 w 833"/>
                  <a:gd name="T105" fmla="*/ 374 h 8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3"/>
                  <a:gd name="T160" fmla="*/ 0 h 832"/>
                  <a:gd name="T161" fmla="*/ 833 w 833"/>
                  <a:gd name="T162" fmla="*/ 832 h 83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3" h="832">
                    <a:moveTo>
                      <a:pt x="833" y="416"/>
                    </a:moveTo>
                    <a:lnTo>
                      <a:pt x="831" y="395"/>
                    </a:lnTo>
                    <a:lnTo>
                      <a:pt x="831" y="374"/>
                    </a:lnTo>
                    <a:lnTo>
                      <a:pt x="827" y="353"/>
                    </a:lnTo>
                    <a:lnTo>
                      <a:pt x="823" y="332"/>
                    </a:lnTo>
                    <a:lnTo>
                      <a:pt x="819" y="312"/>
                    </a:lnTo>
                    <a:lnTo>
                      <a:pt x="814" y="291"/>
                    </a:lnTo>
                    <a:lnTo>
                      <a:pt x="808" y="272"/>
                    </a:lnTo>
                    <a:lnTo>
                      <a:pt x="800" y="253"/>
                    </a:lnTo>
                    <a:lnTo>
                      <a:pt x="791" y="236"/>
                    </a:lnTo>
                    <a:lnTo>
                      <a:pt x="781" y="216"/>
                    </a:lnTo>
                    <a:lnTo>
                      <a:pt x="771" y="199"/>
                    </a:lnTo>
                    <a:lnTo>
                      <a:pt x="762" y="184"/>
                    </a:lnTo>
                    <a:lnTo>
                      <a:pt x="737" y="151"/>
                    </a:lnTo>
                    <a:lnTo>
                      <a:pt x="710" y="121"/>
                    </a:lnTo>
                    <a:lnTo>
                      <a:pt x="681" y="94"/>
                    </a:lnTo>
                    <a:lnTo>
                      <a:pt x="648" y="71"/>
                    </a:lnTo>
                    <a:lnTo>
                      <a:pt x="631" y="59"/>
                    </a:lnTo>
                    <a:lnTo>
                      <a:pt x="614" y="50"/>
                    </a:lnTo>
                    <a:lnTo>
                      <a:pt x="597" y="40"/>
                    </a:lnTo>
                    <a:lnTo>
                      <a:pt x="577" y="32"/>
                    </a:lnTo>
                    <a:lnTo>
                      <a:pt x="558" y="25"/>
                    </a:lnTo>
                    <a:lnTo>
                      <a:pt x="539" y="19"/>
                    </a:lnTo>
                    <a:lnTo>
                      <a:pt x="520" y="13"/>
                    </a:lnTo>
                    <a:lnTo>
                      <a:pt x="499" y="7"/>
                    </a:lnTo>
                    <a:lnTo>
                      <a:pt x="480" y="4"/>
                    </a:lnTo>
                    <a:lnTo>
                      <a:pt x="458" y="2"/>
                    </a:lnTo>
                    <a:lnTo>
                      <a:pt x="437" y="0"/>
                    </a:lnTo>
                    <a:lnTo>
                      <a:pt x="416" y="0"/>
                    </a:lnTo>
                    <a:lnTo>
                      <a:pt x="395" y="0"/>
                    </a:lnTo>
                    <a:lnTo>
                      <a:pt x="374" y="2"/>
                    </a:lnTo>
                    <a:lnTo>
                      <a:pt x="353" y="4"/>
                    </a:lnTo>
                    <a:lnTo>
                      <a:pt x="332" y="7"/>
                    </a:lnTo>
                    <a:lnTo>
                      <a:pt x="313" y="13"/>
                    </a:lnTo>
                    <a:lnTo>
                      <a:pt x="291" y="19"/>
                    </a:lnTo>
                    <a:lnTo>
                      <a:pt x="272" y="25"/>
                    </a:lnTo>
                    <a:lnTo>
                      <a:pt x="253" y="32"/>
                    </a:lnTo>
                    <a:lnTo>
                      <a:pt x="236" y="40"/>
                    </a:lnTo>
                    <a:lnTo>
                      <a:pt x="217" y="50"/>
                    </a:lnTo>
                    <a:lnTo>
                      <a:pt x="199" y="59"/>
                    </a:lnTo>
                    <a:lnTo>
                      <a:pt x="184" y="71"/>
                    </a:lnTo>
                    <a:lnTo>
                      <a:pt x="151" y="94"/>
                    </a:lnTo>
                    <a:lnTo>
                      <a:pt x="121" y="121"/>
                    </a:lnTo>
                    <a:lnTo>
                      <a:pt x="94" y="151"/>
                    </a:lnTo>
                    <a:lnTo>
                      <a:pt x="71" y="184"/>
                    </a:lnTo>
                    <a:lnTo>
                      <a:pt x="59" y="199"/>
                    </a:lnTo>
                    <a:lnTo>
                      <a:pt x="50" y="216"/>
                    </a:lnTo>
                    <a:lnTo>
                      <a:pt x="40" y="236"/>
                    </a:lnTo>
                    <a:lnTo>
                      <a:pt x="32" y="253"/>
                    </a:lnTo>
                    <a:lnTo>
                      <a:pt x="25" y="272"/>
                    </a:lnTo>
                    <a:lnTo>
                      <a:pt x="19" y="291"/>
                    </a:lnTo>
                    <a:lnTo>
                      <a:pt x="13" y="312"/>
                    </a:lnTo>
                    <a:lnTo>
                      <a:pt x="7" y="332"/>
                    </a:lnTo>
                    <a:lnTo>
                      <a:pt x="3" y="353"/>
                    </a:lnTo>
                    <a:lnTo>
                      <a:pt x="2" y="374"/>
                    </a:lnTo>
                    <a:lnTo>
                      <a:pt x="0" y="395"/>
                    </a:lnTo>
                    <a:lnTo>
                      <a:pt x="0" y="416"/>
                    </a:lnTo>
                    <a:lnTo>
                      <a:pt x="0" y="437"/>
                    </a:lnTo>
                    <a:lnTo>
                      <a:pt x="2" y="458"/>
                    </a:lnTo>
                    <a:lnTo>
                      <a:pt x="3" y="479"/>
                    </a:lnTo>
                    <a:lnTo>
                      <a:pt x="7" y="500"/>
                    </a:lnTo>
                    <a:lnTo>
                      <a:pt x="13" y="520"/>
                    </a:lnTo>
                    <a:lnTo>
                      <a:pt x="19" y="539"/>
                    </a:lnTo>
                    <a:lnTo>
                      <a:pt x="25" y="558"/>
                    </a:lnTo>
                    <a:lnTo>
                      <a:pt x="32" y="577"/>
                    </a:lnTo>
                    <a:lnTo>
                      <a:pt x="40" y="596"/>
                    </a:lnTo>
                    <a:lnTo>
                      <a:pt x="50" y="614"/>
                    </a:lnTo>
                    <a:lnTo>
                      <a:pt x="59" y="631"/>
                    </a:lnTo>
                    <a:lnTo>
                      <a:pt x="71" y="648"/>
                    </a:lnTo>
                    <a:lnTo>
                      <a:pt x="94" y="681"/>
                    </a:lnTo>
                    <a:lnTo>
                      <a:pt x="121" y="710"/>
                    </a:lnTo>
                    <a:lnTo>
                      <a:pt x="151" y="736"/>
                    </a:lnTo>
                    <a:lnTo>
                      <a:pt x="184" y="761"/>
                    </a:lnTo>
                    <a:lnTo>
                      <a:pt x="199" y="771"/>
                    </a:lnTo>
                    <a:lnTo>
                      <a:pt x="217" y="783"/>
                    </a:lnTo>
                    <a:lnTo>
                      <a:pt x="236" y="790"/>
                    </a:lnTo>
                    <a:lnTo>
                      <a:pt x="253" y="800"/>
                    </a:lnTo>
                    <a:lnTo>
                      <a:pt x="272" y="807"/>
                    </a:lnTo>
                    <a:lnTo>
                      <a:pt x="291" y="813"/>
                    </a:lnTo>
                    <a:lnTo>
                      <a:pt x="313" y="819"/>
                    </a:lnTo>
                    <a:lnTo>
                      <a:pt x="332" y="823"/>
                    </a:lnTo>
                    <a:lnTo>
                      <a:pt x="353" y="827"/>
                    </a:lnTo>
                    <a:lnTo>
                      <a:pt x="374" y="830"/>
                    </a:lnTo>
                    <a:lnTo>
                      <a:pt x="395" y="832"/>
                    </a:lnTo>
                    <a:lnTo>
                      <a:pt x="416" y="832"/>
                    </a:lnTo>
                    <a:lnTo>
                      <a:pt x="437" y="832"/>
                    </a:lnTo>
                    <a:lnTo>
                      <a:pt x="458" y="830"/>
                    </a:lnTo>
                    <a:lnTo>
                      <a:pt x="480" y="827"/>
                    </a:lnTo>
                    <a:lnTo>
                      <a:pt x="499" y="823"/>
                    </a:lnTo>
                    <a:lnTo>
                      <a:pt x="520" y="819"/>
                    </a:lnTo>
                    <a:lnTo>
                      <a:pt x="539" y="813"/>
                    </a:lnTo>
                    <a:lnTo>
                      <a:pt x="558" y="807"/>
                    </a:lnTo>
                    <a:lnTo>
                      <a:pt x="577" y="800"/>
                    </a:lnTo>
                    <a:lnTo>
                      <a:pt x="597" y="790"/>
                    </a:lnTo>
                    <a:lnTo>
                      <a:pt x="614" y="783"/>
                    </a:lnTo>
                    <a:lnTo>
                      <a:pt x="631" y="771"/>
                    </a:lnTo>
                    <a:lnTo>
                      <a:pt x="648" y="761"/>
                    </a:lnTo>
                    <a:lnTo>
                      <a:pt x="681" y="736"/>
                    </a:lnTo>
                    <a:lnTo>
                      <a:pt x="710" y="710"/>
                    </a:lnTo>
                    <a:lnTo>
                      <a:pt x="737" y="681"/>
                    </a:lnTo>
                    <a:lnTo>
                      <a:pt x="762" y="648"/>
                    </a:lnTo>
                    <a:lnTo>
                      <a:pt x="771" y="631"/>
                    </a:lnTo>
                    <a:lnTo>
                      <a:pt x="781" y="614"/>
                    </a:lnTo>
                    <a:lnTo>
                      <a:pt x="791" y="596"/>
                    </a:lnTo>
                    <a:lnTo>
                      <a:pt x="800" y="577"/>
                    </a:lnTo>
                    <a:lnTo>
                      <a:pt x="808" y="558"/>
                    </a:lnTo>
                    <a:lnTo>
                      <a:pt x="814" y="539"/>
                    </a:lnTo>
                    <a:lnTo>
                      <a:pt x="819" y="520"/>
                    </a:lnTo>
                    <a:lnTo>
                      <a:pt x="823" y="500"/>
                    </a:lnTo>
                    <a:lnTo>
                      <a:pt x="827" y="479"/>
                    </a:lnTo>
                    <a:lnTo>
                      <a:pt x="831" y="458"/>
                    </a:lnTo>
                    <a:lnTo>
                      <a:pt x="831" y="437"/>
                    </a:lnTo>
                    <a:lnTo>
                      <a:pt x="833" y="416"/>
                    </a:lnTo>
                    <a:close/>
                    <a:moveTo>
                      <a:pt x="825" y="416"/>
                    </a:moveTo>
                    <a:lnTo>
                      <a:pt x="825" y="437"/>
                    </a:lnTo>
                    <a:lnTo>
                      <a:pt x="823" y="458"/>
                    </a:lnTo>
                    <a:lnTo>
                      <a:pt x="819" y="477"/>
                    </a:lnTo>
                    <a:lnTo>
                      <a:pt x="815" y="499"/>
                    </a:lnTo>
                    <a:lnTo>
                      <a:pt x="812" y="518"/>
                    </a:lnTo>
                    <a:lnTo>
                      <a:pt x="806" y="537"/>
                    </a:lnTo>
                    <a:lnTo>
                      <a:pt x="800" y="556"/>
                    </a:lnTo>
                    <a:lnTo>
                      <a:pt x="792" y="575"/>
                    </a:lnTo>
                    <a:lnTo>
                      <a:pt x="775" y="610"/>
                    </a:lnTo>
                    <a:lnTo>
                      <a:pt x="754" y="644"/>
                    </a:lnTo>
                    <a:lnTo>
                      <a:pt x="731" y="675"/>
                    </a:lnTo>
                    <a:lnTo>
                      <a:pt x="704" y="706"/>
                    </a:lnTo>
                    <a:lnTo>
                      <a:pt x="675" y="731"/>
                    </a:lnTo>
                    <a:lnTo>
                      <a:pt x="645" y="756"/>
                    </a:lnTo>
                    <a:lnTo>
                      <a:pt x="610" y="775"/>
                    </a:lnTo>
                    <a:lnTo>
                      <a:pt x="576" y="792"/>
                    </a:lnTo>
                    <a:lnTo>
                      <a:pt x="556" y="800"/>
                    </a:lnTo>
                    <a:lnTo>
                      <a:pt x="537" y="806"/>
                    </a:lnTo>
                    <a:lnTo>
                      <a:pt x="518" y="811"/>
                    </a:lnTo>
                    <a:lnTo>
                      <a:pt x="499" y="817"/>
                    </a:lnTo>
                    <a:lnTo>
                      <a:pt x="478" y="821"/>
                    </a:lnTo>
                    <a:lnTo>
                      <a:pt x="458" y="823"/>
                    </a:lnTo>
                    <a:lnTo>
                      <a:pt x="437" y="825"/>
                    </a:lnTo>
                    <a:lnTo>
                      <a:pt x="416" y="825"/>
                    </a:lnTo>
                    <a:lnTo>
                      <a:pt x="395" y="825"/>
                    </a:lnTo>
                    <a:lnTo>
                      <a:pt x="374" y="823"/>
                    </a:lnTo>
                    <a:lnTo>
                      <a:pt x="353" y="821"/>
                    </a:lnTo>
                    <a:lnTo>
                      <a:pt x="334" y="817"/>
                    </a:lnTo>
                    <a:lnTo>
                      <a:pt x="314" y="811"/>
                    </a:lnTo>
                    <a:lnTo>
                      <a:pt x="293" y="806"/>
                    </a:lnTo>
                    <a:lnTo>
                      <a:pt x="276" y="800"/>
                    </a:lnTo>
                    <a:lnTo>
                      <a:pt x="257" y="792"/>
                    </a:lnTo>
                    <a:lnTo>
                      <a:pt x="238" y="784"/>
                    </a:lnTo>
                    <a:lnTo>
                      <a:pt x="220" y="775"/>
                    </a:lnTo>
                    <a:lnTo>
                      <a:pt x="203" y="765"/>
                    </a:lnTo>
                    <a:lnTo>
                      <a:pt x="188" y="756"/>
                    </a:lnTo>
                    <a:lnTo>
                      <a:pt x="155" y="731"/>
                    </a:lnTo>
                    <a:lnTo>
                      <a:pt x="126" y="706"/>
                    </a:lnTo>
                    <a:lnTo>
                      <a:pt x="99" y="675"/>
                    </a:lnTo>
                    <a:lnTo>
                      <a:pt x="76" y="644"/>
                    </a:lnTo>
                    <a:lnTo>
                      <a:pt x="67" y="627"/>
                    </a:lnTo>
                    <a:lnTo>
                      <a:pt x="55" y="610"/>
                    </a:lnTo>
                    <a:lnTo>
                      <a:pt x="48" y="593"/>
                    </a:lnTo>
                    <a:lnTo>
                      <a:pt x="40" y="575"/>
                    </a:lnTo>
                    <a:lnTo>
                      <a:pt x="32" y="556"/>
                    </a:lnTo>
                    <a:lnTo>
                      <a:pt x="25" y="537"/>
                    </a:lnTo>
                    <a:lnTo>
                      <a:pt x="19" y="518"/>
                    </a:lnTo>
                    <a:lnTo>
                      <a:pt x="15" y="499"/>
                    </a:lnTo>
                    <a:lnTo>
                      <a:pt x="11" y="477"/>
                    </a:lnTo>
                    <a:lnTo>
                      <a:pt x="9" y="458"/>
                    </a:lnTo>
                    <a:lnTo>
                      <a:pt x="7" y="437"/>
                    </a:lnTo>
                    <a:lnTo>
                      <a:pt x="7" y="416"/>
                    </a:lnTo>
                    <a:lnTo>
                      <a:pt x="7" y="395"/>
                    </a:lnTo>
                    <a:lnTo>
                      <a:pt x="9" y="374"/>
                    </a:lnTo>
                    <a:lnTo>
                      <a:pt x="11" y="353"/>
                    </a:lnTo>
                    <a:lnTo>
                      <a:pt x="15" y="334"/>
                    </a:lnTo>
                    <a:lnTo>
                      <a:pt x="19" y="314"/>
                    </a:lnTo>
                    <a:lnTo>
                      <a:pt x="25" y="293"/>
                    </a:lnTo>
                    <a:lnTo>
                      <a:pt x="32" y="276"/>
                    </a:lnTo>
                    <a:lnTo>
                      <a:pt x="40" y="257"/>
                    </a:lnTo>
                    <a:lnTo>
                      <a:pt x="55" y="220"/>
                    </a:lnTo>
                    <a:lnTo>
                      <a:pt x="76" y="188"/>
                    </a:lnTo>
                    <a:lnTo>
                      <a:pt x="99" y="155"/>
                    </a:lnTo>
                    <a:lnTo>
                      <a:pt x="126" y="126"/>
                    </a:lnTo>
                    <a:lnTo>
                      <a:pt x="155" y="99"/>
                    </a:lnTo>
                    <a:lnTo>
                      <a:pt x="188" y="76"/>
                    </a:lnTo>
                    <a:lnTo>
                      <a:pt x="220" y="55"/>
                    </a:lnTo>
                    <a:lnTo>
                      <a:pt x="257" y="38"/>
                    </a:lnTo>
                    <a:lnTo>
                      <a:pt x="276" y="32"/>
                    </a:lnTo>
                    <a:lnTo>
                      <a:pt x="293" y="25"/>
                    </a:lnTo>
                    <a:lnTo>
                      <a:pt x="314" y="19"/>
                    </a:lnTo>
                    <a:lnTo>
                      <a:pt x="334" y="15"/>
                    </a:lnTo>
                    <a:lnTo>
                      <a:pt x="353" y="11"/>
                    </a:lnTo>
                    <a:lnTo>
                      <a:pt x="374" y="9"/>
                    </a:lnTo>
                    <a:lnTo>
                      <a:pt x="395" y="7"/>
                    </a:lnTo>
                    <a:lnTo>
                      <a:pt x="416" y="7"/>
                    </a:lnTo>
                    <a:lnTo>
                      <a:pt x="437" y="7"/>
                    </a:lnTo>
                    <a:lnTo>
                      <a:pt x="458" y="9"/>
                    </a:lnTo>
                    <a:lnTo>
                      <a:pt x="478" y="11"/>
                    </a:lnTo>
                    <a:lnTo>
                      <a:pt x="499" y="15"/>
                    </a:lnTo>
                    <a:lnTo>
                      <a:pt x="518" y="19"/>
                    </a:lnTo>
                    <a:lnTo>
                      <a:pt x="537" y="25"/>
                    </a:lnTo>
                    <a:lnTo>
                      <a:pt x="556" y="32"/>
                    </a:lnTo>
                    <a:lnTo>
                      <a:pt x="576" y="38"/>
                    </a:lnTo>
                    <a:lnTo>
                      <a:pt x="610" y="55"/>
                    </a:lnTo>
                    <a:lnTo>
                      <a:pt x="645" y="76"/>
                    </a:lnTo>
                    <a:lnTo>
                      <a:pt x="675" y="99"/>
                    </a:lnTo>
                    <a:lnTo>
                      <a:pt x="704" y="126"/>
                    </a:lnTo>
                    <a:lnTo>
                      <a:pt x="731" y="155"/>
                    </a:lnTo>
                    <a:lnTo>
                      <a:pt x="754" y="188"/>
                    </a:lnTo>
                    <a:lnTo>
                      <a:pt x="775" y="220"/>
                    </a:lnTo>
                    <a:lnTo>
                      <a:pt x="792" y="257"/>
                    </a:lnTo>
                    <a:lnTo>
                      <a:pt x="800" y="276"/>
                    </a:lnTo>
                    <a:lnTo>
                      <a:pt x="806" y="293"/>
                    </a:lnTo>
                    <a:lnTo>
                      <a:pt x="812" y="314"/>
                    </a:lnTo>
                    <a:lnTo>
                      <a:pt x="815" y="334"/>
                    </a:lnTo>
                    <a:lnTo>
                      <a:pt x="819" y="353"/>
                    </a:lnTo>
                    <a:lnTo>
                      <a:pt x="823" y="374"/>
                    </a:lnTo>
                    <a:lnTo>
                      <a:pt x="825" y="395"/>
                    </a:lnTo>
                    <a:lnTo>
                      <a:pt x="825" y="416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6" name="Freeform 1354">
                <a:extLst>
                  <a:ext uri="{FF2B5EF4-FFF2-40B4-BE49-F238E27FC236}">
                    <a16:creationId xmlns:a16="http://schemas.microsoft.com/office/drawing/2014/main" id="{29A47BA9-1898-48A7-BF7B-A01B1E932B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3" y="1977"/>
                <a:ext cx="826" cy="825"/>
              </a:xfrm>
              <a:custGeom>
                <a:avLst/>
                <a:gdLst>
                  <a:gd name="T0" fmla="*/ 820 w 826"/>
                  <a:gd name="T1" fmla="*/ 349 h 825"/>
                  <a:gd name="T2" fmla="*/ 801 w 826"/>
                  <a:gd name="T3" fmla="*/ 270 h 825"/>
                  <a:gd name="T4" fmla="*/ 766 w 826"/>
                  <a:gd name="T5" fmla="*/ 197 h 825"/>
                  <a:gd name="T6" fmla="*/ 676 w 826"/>
                  <a:gd name="T7" fmla="*/ 94 h 825"/>
                  <a:gd name="T8" fmla="*/ 592 w 826"/>
                  <a:gd name="T9" fmla="*/ 40 h 825"/>
                  <a:gd name="T10" fmla="*/ 515 w 826"/>
                  <a:gd name="T11" fmla="*/ 13 h 825"/>
                  <a:gd name="T12" fmla="*/ 434 w 826"/>
                  <a:gd name="T13" fmla="*/ 0 h 825"/>
                  <a:gd name="T14" fmla="*/ 350 w 826"/>
                  <a:gd name="T15" fmla="*/ 3 h 825"/>
                  <a:gd name="T16" fmla="*/ 271 w 826"/>
                  <a:gd name="T17" fmla="*/ 24 h 825"/>
                  <a:gd name="T18" fmla="*/ 198 w 826"/>
                  <a:gd name="T19" fmla="*/ 59 h 825"/>
                  <a:gd name="T20" fmla="*/ 95 w 826"/>
                  <a:gd name="T21" fmla="*/ 149 h 825"/>
                  <a:gd name="T22" fmla="*/ 41 w 826"/>
                  <a:gd name="T23" fmla="*/ 234 h 825"/>
                  <a:gd name="T24" fmla="*/ 14 w 826"/>
                  <a:gd name="T25" fmla="*/ 308 h 825"/>
                  <a:gd name="T26" fmla="*/ 0 w 826"/>
                  <a:gd name="T27" fmla="*/ 391 h 825"/>
                  <a:gd name="T28" fmla="*/ 4 w 826"/>
                  <a:gd name="T29" fmla="*/ 475 h 825"/>
                  <a:gd name="T30" fmla="*/ 25 w 826"/>
                  <a:gd name="T31" fmla="*/ 554 h 825"/>
                  <a:gd name="T32" fmla="*/ 60 w 826"/>
                  <a:gd name="T33" fmla="*/ 625 h 825"/>
                  <a:gd name="T34" fmla="*/ 150 w 826"/>
                  <a:gd name="T35" fmla="*/ 731 h 825"/>
                  <a:gd name="T36" fmla="*/ 235 w 826"/>
                  <a:gd name="T37" fmla="*/ 784 h 825"/>
                  <a:gd name="T38" fmla="*/ 310 w 826"/>
                  <a:gd name="T39" fmla="*/ 811 h 825"/>
                  <a:gd name="T40" fmla="*/ 392 w 826"/>
                  <a:gd name="T41" fmla="*/ 825 h 825"/>
                  <a:gd name="T42" fmla="*/ 477 w 826"/>
                  <a:gd name="T43" fmla="*/ 819 h 825"/>
                  <a:gd name="T44" fmla="*/ 555 w 826"/>
                  <a:gd name="T45" fmla="*/ 800 h 825"/>
                  <a:gd name="T46" fmla="*/ 626 w 826"/>
                  <a:gd name="T47" fmla="*/ 765 h 825"/>
                  <a:gd name="T48" fmla="*/ 732 w 826"/>
                  <a:gd name="T49" fmla="*/ 675 h 825"/>
                  <a:gd name="T50" fmla="*/ 786 w 826"/>
                  <a:gd name="T51" fmla="*/ 590 h 825"/>
                  <a:gd name="T52" fmla="*/ 812 w 826"/>
                  <a:gd name="T53" fmla="*/ 516 h 825"/>
                  <a:gd name="T54" fmla="*/ 824 w 826"/>
                  <a:gd name="T55" fmla="*/ 433 h 825"/>
                  <a:gd name="T56" fmla="*/ 816 w 826"/>
                  <a:gd name="T57" fmla="*/ 452 h 825"/>
                  <a:gd name="T58" fmla="*/ 799 w 826"/>
                  <a:gd name="T59" fmla="*/ 533 h 825"/>
                  <a:gd name="T60" fmla="*/ 749 w 826"/>
                  <a:gd name="T61" fmla="*/ 638 h 825"/>
                  <a:gd name="T62" fmla="*/ 640 w 826"/>
                  <a:gd name="T63" fmla="*/ 748 h 825"/>
                  <a:gd name="T64" fmla="*/ 534 w 826"/>
                  <a:gd name="T65" fmla="*/ 800 h 825"/>
                  <a:gd name="T66" fmla="*/ 454 w 826"/>
                  <a:gd name="T67" fmla="*/ 815 h 825"/>
                  <a:gd name="T68" fmla="*/ 371 w 826"/>
                  <a:gd name="T69" fmla="*/ 815 h 825"/>
                  <a:gd name="T70" fmla="*/ 292 w 826"/>
                  <a:gd name="T71" fmla="*/ 800 h 825"/>
                  <a:gd name="T72" fmla="*/ 187 w 826"/>
                  <a:gd name="T73" fmla="*/ 748 h 825"/>
                  <a:gd name="T74" fmla="*/ 77 w 826"/>
                  <a:gd name="T75" fmla="*/ 638 h 825"/>
                  <a:gd name="T76" fmla="*/ 25 w 826"/>
                  <a:gd name="T77" fmla="*/ 533 h 825"/>
                  <a:gd name="T78" fmla="*/ 10 w 826"/>
                  <a:gd name="T79" fmla="*/ 452 h 825"/>
                  <a:gd name="T80" fmla="*/ 10 w 826"/>
                  <a:gd name="T81" fmla="*/ 370 h 825"/>
                  <a:gd name="T82" fmla="*/ 25 w 826"/>
                  <a:gd name="T83" fmla="*/ 291 h 825"/>
                  <a:gd name="T84" fmla="*/ 77 w 826"/>
                  <a:gd name="T85" fmla="*/ 186 h 825"/>
                  <a:gd name="T86" fmla="*/ 187 w 826"/>
                  <a:gd name="T87" fmla="*/ 76 h 825"/>
                  <a:gd name="T88" fmla="*/ 292 w 826"/>
                  <a:gd name="T89" fmla="*/ 24 h 825"/>
                  <a:gd name="T90" fmla="*/ 371 w 826"/>
                  <a:gd name="T91" fmla="*/ 9 h 825"/>
                  <a:gd name="T92" fmla="*/ 454 w 826"/>
                  <a:gd name="T93" fmla="*/ 9 h 825"/>
                  <a:gd name="T94" fmla="*/ 534 w 826"/>
                  <a:gd name="T95" fmla="*/ 24 h 825"/>
                  <a:gd name="T96" fmla="*/ 640 w 826"/>
                  <a:gd name="T97" fmla="*/ 76 h 825"/>
                  <a:gd name="T98" fmla="*/ 749 w 826"/>
                  <a:gd name="T99" fmla="*/ 186 h 825"/>
                  <a:gd name="T100" fmla="*/ 799 w 826"/>
                  <a:gd name="T101" fmla="*/ 291 h 825"/>
                  <a:gd name="T102" fmla="*/ 816 w 826"/>
                  <a:gd name="T103" fmla="*/ 370 h 82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26"/>
                  <a:gd name="T157" fmla="*/ 0 h 825"/>
                  <a:gd name="T158" fmla="*/ 826 w 826"/>
                  <a:gd name="T159" fmla="*/ 825 h 82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26" h="825">
                    <a:moveTo>
                      <a:pt x="826" y="412"/>
                    </a:moveTo>
                    <a:lnTo>
                      <a:pt x="824" y="391"/>
                    </a:lnTo>
                    <a:lnTo>
                      <a:pt x="824" y="370"/>
                    </a:lnTo>
                    <a:lnTo>
                      <a:pt x="820" y="349"/>
                    </a:lnTo>
                    <a:lnTo>
                      <a:pt x="816" y="328"/>
                    </a:lnTo>
                    <a:lnTo>
                      <a:pt x="812" y="308"/>
                    </a:lnTo>
                    <a:lnTo>
                      <a:pt x="807" y="289"/>
                    </a:lnTo>
                    <a:lnTo>
                      <a:pt x="801" y="270"/>
                    </a:lnTo>
                    <a:lnTo>
                      <a:pt x="793" y="251"/>
                    </a:lnTo>
                    <a:lnTo>
                      <a:pt x="786" y="234"/>
                    </a:lnTo>
                    <a:lnTo>
                      <a:pt x="776" y="214"/>
                    </a:lnTo>
                    <a:lnTo>
                      <a:pt x="766" y="197"/>
                    </a:lnTo>
                    <a:lnTo>
                      <a:pt x="755" y="182"/>
                    </a:lnTo>
                    <a:lnTo>
                      <a:pt x="732" y="149"/>
                    </a:lnTo>
                    <a:lnTo>
                      <a:pt x="705" y="120"/>
                    </a:lnTo>
                    <a:lnTo>
                      <a:pt x="676" y="94"/>
                    </a:lnTo>
                    <a:lnTo>
                      <a:pt x="644" y="69"/>
                    </a:lnTo>
                    <a:lnTo>
                      <a:pt x="626" y="59"/>
                    </a:lnTo>
                    <a:lnTo>
                      <a:pt x="609" y="49"/>
                    </a:lnTo>
                    <a:lnTo>
                      <a:pt x="592" y="40"/>
                    </a:lnTo>
                    <a:lnTo>
                      <a:pt x="573" y="32"/>
                    </a:lnTo>
                    <a:lnTo>
                      <a:pt x="555" y="24"/>
                    </a:lnTo>
                    <a:lnTo>
                      <a:pt x="536" y="17"/>
                    </a:lnTo>
                    <a:lnTo>
                      <a:pt x="515" y="13"/>
                    </a:lnTo>
                    <a:lnTo>
                      <a:pt x="496" y="7"/>
                    </a:lnTo>
                    <a:lnTo>
                      <a:pt x="477" y="3"/>
                    </a:lnTo>
                    <a:lnTo>
                      <a:pt x="455" y="1"/>
                    </a:lnTo>
                    <a:lnTo>
                      <a:pt x="434" y="0"/>
                    </a:lnTo>
                    <a:lnTo>
                      <a:pt x="413" y="0"/>
                    </a:lnTo>
                    <a:lnTo>
                      <a:pt x="392" y="0"/>
                    </a:lnTo>
                    <a:lnTo>
                      <a:pt x="371" y="1"/>
                    </a:lnTo>
                    <a:lnTo>
                      <a:pt x="350" y="3"/>
                    </a:lnTo>
                    <a:lnTo>
                      <a:pt x="329" y="7"/>
                    </a:lnTo>
                    <a:lnTo>
                      <a:pt x="310" y="13"/>
                    </a:lnTo>
                    <a:lnTo>
                      <a:pt x="290" y="17"/>
                    </a:lnTo>
                    <a:lnTo>
                      <a:pt x="271" y="24"/>
                    </a:lnTo>
                    <a:lnTo>
                      <a:pt x="252" y="32"/>
                    </a:lnTo>
                    <a:lnTo>
                      <a:pt x="235" y="40"/>
                    </a:lnTo>
                    <a:lnTo>
                      <a:pt x="215" y="49"/>
                    </a:lnTo>
                    <a:lnTo>
                      <a:pt x="198" y="59"/>
                    </a:lnTo>
                    <a:lnTo>
                      <a:pt x="183" y="69"/>
                    </a:lnTo>
                    <a:lnTo>
                      <a:pt x="150" y="94"/>
                    </a:lnTo>
                    <a:lnTo>
                      <a:pt x="121" y="120"/>
                    </a:lnTo>
                    <a:lnTo>
                      <a:pt x="95" y="149"/>
                    </a:lnTo>
                    <a:lnTo>
                      <a:pt x="71" y="182"/>
                    </a:lnTo>
                    <a:lnTo>
                      <a:pt x="60" y="197"/>
                    </a:lnTo>
                    <a:lnTo>
                      <a:pt x="50" y="214"/>
                    </a:lnTo>
                    <a:lnTo>
                      <a:pt x="41" y="234"/>
                    </a:lnTo>
                    <a:lnTo>
                      <a:pt x="33" y="251"/>
                    </a:lnTo>
                    <a:lnTo>
                      <a:pt x="25" y="270"/>
                    </a:lnTo>
                    <a:lnTo>
                      <a:pt x="18" y="289"/>
                    </a:lnTo>
                    <a:lnTo>
                      <a:pt x="14" y="308"/>
                    </a:lnTo>
                    <a:lnTo>
                      <a:pt x="8" y="328"/>
                    </a:lnTo>
                    <a:lnTo>
                      <a:pt x="4" y="349"/>
                    </a:lnTo>
                    <a:lnTo>
                      <a:pt x="2" y="370"/>
                    </a:lnTo>
                    <a:lnTo>
                      <a:pt x="0" y="391"/>
                    </a:lnTo>
                    <a:lnTo>
                      <a:pt x="0" y="412"/>
                    </a:lnTo>
                    <a:lnTo>
                      <a:pt x="0" y="433"/>
                    </a:lnTo>
                    <a:lnTo>
                      <a:pt x="2" y="454"/>
                    </a:lnTo>
                    <a:lnTo>
                      <a:pt x="4" y="475"/>
                    </a:lnTo>
                    <a:lnTo>
                      <a:pt x="8" y="495"/>
                    </a:lnTo>
                    <a:lnTo>
                      <a:pt x="14" y="516"/>
                    </a:lnTo>
                    <a:lnTo>
                      <a:pt x="18" y="535"/>
                    </a:lnTo>
                    <a:lnTo>
                      <a:pt x="25" y="554"/>
                    </a:lnTo>
                    <a:lnTo>
                      <a:pt x="33" y="573"/>
                    </a:lnTo>
                    <a:lnTo>
                      <a:pt x="41" y="590"/>
                    </a:lnTo>
                    <a:lnTo>
                      <a:pt x="50" y="608"/>
                    </a:lnTo>
                    <a:lnTo>
                      <a:pt x="60" y="625"/>
                    </a:lnTo>
                    <a:lnTo>
                      <a:pt x="71" y="642"/>
                    </a:lnTo>
                    <a:lnTo>
                      <a:pt x="95" y="675"/>
                    </a:lnTo>
                    <a:lnTo>
                      <a:pt x="121" y="704"/>
                    </a:lnTo>
                    <a:lnTo>
                      <a:pt x="150" y="731"/>
                    </a:lnTo>
                    <a:lnTo>
                      <a:pt x="183" y="754"/>
                    </a:lnTo>
                    <a:lnTo>
                      <a:pt x="198" y="765"/>
                    </a:lnTo>
                    <a:lnTo>
                      <a:pt x="215" y="775"/>
                    </a:lnTo>
                    <a:lnTo>
                      <a:pt x="235" y="784"/>
                    </a:lnTo>
                    <a:lnTo>
                      <a:pt x="252" y="792"/>
                    </a:lnTo>
                    <a:lnTo>
                      <a:pt x="271" y="800"/>
                    </a:lnTo>
                    <a:lnTo>
                      <a:pt x="290" y="805"/>
                    </a:lnTo>
                    <a:lnTo>
                      <a:pt x="310" y="811"/>
                    </a:lnTo>
                    <a:lnTo>
                      <a:pt x="329" y="817"/>
                    </a:lnTo>
                    <a:lnTo>
                      <a:pt x="350" y="819"/>
                    </a:lnTo>
                    <a:lnTo>
                      <a:pt x="371" y="823"/>
                    </a:lnTo>
                    <a:lnTo>
                      <a:pt x="392" y="825"/>
                    </a:lnTo>
                    <a:lnTo>
                      <a:pt x="413" y="825"/>
                    </a:lnTo>
                    <a:lnTo>
                      <a:pt x="434" y="825"/>
                    </a:lnTo>
                    <a:lnTo>
                      <a:pt x="455" y="823"/>
                    </a:lnTo>
                    <a:lnTo>
                      <a:pt x="477" y="819"/>
                    </a:lnTo>
                    <a:lnTo>
                      <a:pt x="496" y="817"/>
                    </a:lnTo>
                    <a:lnTo>
                      <a:pt x="515" y="811"/>
                    </a:lnTo>
                    <a:lnTo>
                      <a:pt x="536" y="805"/>
                    </a:lnTo>
                    <a:lnTo>
                      <a:pt x="555" y="800"/>
                    </a:lnTo>
                    <a:lnTo>
                      <a:pt x="573" y="792"/>
                    </a:lnTo>
                    <a:lnTo>
                      <a:pt x="592" y="784"/>
                    </a:lnTo>
                    <a:lnTo>
                      <a:pt x="609" y="775"/>
                    </a:lnTo>
                    <a:lnTo>
                      <a:pt x="626" y="765"/>
                    </a:lnTo>
                    <a:lnTo>
                      <a:pt x="644" y="754"/>
                    </a:lnTo>
                    <a:lnTo>
                      <a:pt x="676" y="731"/>
                    </a:lnTo>
                    <a:lnTo>
                      <a:pt x="705" y="704"/>
                    </a:lnTo>
                    <a:lnTo>
                      <a:pt x="732" y="675"/>
                    </a:lnTo>
                    <a:lnTo>
                      <a:pt x="755" y="642"/>
                    </a:lnTo>
                    <a:lnTo>
                      <a:pt x="766" y="625"/>
                    </a:lnTo>
                    <a:lnTo>
                      <a:pt x="776" y="608"/>
                    </a:lnTo>
                    <a:lnTo>
                      <a:pt x="786" y="590"/>
                    </a:lnTo>
                    <a:lnTo>
                      <a:pt x="793" y="573"/>
                    </a:lnTo>
                    <a:lnTo>
                      <a:pt x="801" y="554"/>
                    </a:lnTo>
                    <a:lnTo>
                      <a:pt x="807" y="535"/>
                    </a:lnTo>
                    <a:lnTo>
                      <a:pt x="812" y="516"/>
                    </a:lnTo>
                    <a:lnTo>
                      <a:pt x="816" y="495"/>
                    </a:lnTo>
                    <a:lnTo>
                      <a:pt x="820" y="475"/>
                    </a:lnTo>
                    <a:lnTo>
                      <a:pt x="824" y="454"/>
                    </a:lnTo>
                    <a:lnTo>
                      <a:pt x="824" y="433"/>
                    </a:lnTo>
                    <a:lnTo>
                      <a:pt x="826" y="412"/>
                    </a:lnTo>
                    <a:close/>
                    <a:moveTo>
                      <a:pt x="818" y="412"/>
                    </a:moveTo>
                    <a:lnTo>
                      <a:pt x="818" y="433"/>
                    </a:lnTo>
                    <a:lnTo>
                      <a:pt x="816" y="452"/>
                    </a:lnTo>
                    <a:lnTo>
                      <a:pt x="812" y="473"/>
                    </a:lnTo>
                    <a:lnTo>
                      <a:pt x="811" y="493"/>
                    </a:lnTo>
                    <a:lnTo>
                      <a:pt x="805" y="514"/>
                    </a:lnTo>
                    <a:lnTo>
                      <a:pt x="799" y="533"/>
                    </a:lnTo>
                    <a:lnTo>
                      <a:pt x="793" y="550"/>
                    </a:lnTo>
                    <a:lnTo>
                      <a:pt x="786" y="569"/>
                    </a:lnTo>
                    <a:lnTo>
                      <a:pt x="768" y="606"/>
                    </a:lnTo>
                    <a:lnTo>
                      <a:pt x="749" y="638"/>
                    </a:lnTo>
                    <a:lnTo>
                      <a:pt x="726" y="669"/>
                    </a:lnTo>
                    <a:lnTo>
                      <a:pt x="699" y="698"/>
                    </a:lnTo>
                    <a:lnTo>
                      <a:pt x="670" y="725"/>
                    </a:lnTo>
                    <a:lnTo>
                      <a:pt x="640" y="748"/>
                    </a:lnTo>
                    <a:lnTo>
                      <a:pt x="605" y="769"/>
                    </a:lnTo>
                    <a:lnTo>
                      <a:pt x="571" y="784"/>
                    </a:lnTo>
                    <a:lnTo>
                      <a:pt x="551" y="792"/>
                    </a:lnTo>
                    <a:lnTo>
                      <a:pt x="534" y="800"/>
                    </a:lnTo>
                    <a:lnTo>
                      <a:pt x="515" y="803"/>
                    </a:lnTo>
                    <a:lnTo>
                      <a:pt x="494" y="809"/>
                    </a:lnTo>
                    <a:lnTo>
                      <a:pt x="475" y="813"/>
                    </a:lnTo>
                    <a:lnTo>
                      <a:pt x="454" y="815"/>
                    </a:lnTo>
                    <a:lnTo>
                      <a:pt x="434" y="817"/>
                    </a:lnTo>
                    <a:lnTo>
                      <a:pt x="413" y="817"/>
                    </a:lnTo>
                    <a:lnTo>
                      <a:pt x="392" y="817"/>
                    </a:lnTo>
                    <a:lnTo>
                      <a:pt x="371" y="815"/>
                    </a:lnTo>
                    <a:lnTo>
                      <a:pt x="352" y="813"/>
                    </a:lnTo>
                    <a:lnTo>
                      <a:pt x="331" y="809"/>
                    </a:lnTo>
                    <a:lnTo>
                      <a:pt x="311" y="803"/>
                    </a:lnTo>
                    <a:lnTo>
                      <a:pt x="292" y="800"/>
                    </a:lnTo>
                    <a:lnTo>
                      <a:pt x="273" y="792"/>
                    </a:lnTo>
                    <a:lnTo>
                      <a:pt x="256" y="784"/>
                    </a:lnTo>
                    <a:lnTo>
                      <a:pt x="219" y="769"/>
                    </a:lnTo>
                    <a:lnTo>
                      <a:pt x="187" y="748"/>
                    </a:lnTo>
                    <a:lnTo>
                      <a:pt x="156" y="725"/>
                    </a:lnTo>
                    <a:lnTo>
                      <a:pt x="127" y="698"/>
                    </a:lnTo>
                    <a:lnTo>
                      <a:pt x="100" y="669"/>
                    </a:lnTo>
                    <a:lnTo>
                      <a:pt x="77" y="638"/>
                    </a:lnTo>
                    <a:lnTo>
                      <a:pt x="56" y="606"/>
                    </a:lnTo>
                    <a:lnTo>
                      <a:pt x="39" y="569"/>
                    </a:lnTo>
                    <a:lnTo>
                      <a:pt x="33" y="550"/>
                    </a:lnTo>
                    <a:lnTo>
                      <a:pt x="25" y="533"/>
                    </a:lnTo>
                    <a:lnTo>
                      <a:pt x="20" y="514"/>
                    </a:lnTo>
                    <a:lnTo>
                      <a:pt x="16" y="493"/>
                    </a:lnTo>
                    <a:lnTo>
                      <a:pt x="12" y="473"/>
                    </a:lnTo>
                    <a:lnTo>
                      <a:pt x="10" y="452"/>
                    </a:lnTo>
                    <a:lnTo>
                      <a:pt x="8" y="433"/>
                    </a:lnTo>
                    <a:lnTo>
                      <a:pt x="8" y="412"/>
                    </a:lnTo>
                    <a:lnTo>
                      <a:pt x="8" y="391"/>
                    </a:lnTo>
                    <a:lnTo>
                      <a:pt x="10" y="370"/>
                    </a:lnTo>
                    <a:lnTo>
                      <a:pt x="12" y="351"/>
                    </a:lnTo>
                    <a:lnTo>
                      <a:pt x="16" y="330"/>
                    </a:lnTo>
                    <a:lnTo>
                      <a:pt x="20" y="310"/>
                    </a:lnTo>
                    <a:lnTo>
                      <a:pt x="25" y="291"/>
                    </a:lnTo>
                    <a:lnTo>
                      <a:pt x="33" y="272"/>
                    </a:lnTo>
                    <a:lnTo>
                      <a:pt x="39" y="255"/>
                    </a:lnTo>
                    <a:lnTo>
                      <a:pt x="56" y="218"/>
                    </a:lnTo>
                    <a:lnTo>
                      <a:pt x="77" y="186"/>
                    </a:lnTo>
                    <a:lnTo>
                      <a:pt x="100" y="153"/>
                    </a:lnTo>
                    <a:lnTo>
                      <a:pt x="127" y="124"/>
                    </a:lnTo>
                    <a:lnTo>
                      <a:pt x="156" y="99"/>
                    </a:lnTo>
                    <a:lnTo>
                      <a:pt x="187" y="76"/>
                    </a:lnTo>
                    <a:lnTo>
                      <a:pt x="219" y="55"/>
                    </a:lnTo>
                    <a:lnTo>
                      <a:pt x="256" y="38"/>
                    </a:lnTo>
                    <a:lnTo>
                      <a:pt x="273" y="30"/>
                    </a:lnTo>
                    <a:lnTo>
                      <a:pt x="292" y="24"/>
                    </a:lnTo>
                    <a:lnTo>
                      <a:pt x="311" y="19"/>
                    </a:lnTo>
                    <a:lnTo>
                      <a:pt x="331" y="15"/>
                    </a:lnTo>
                    <a:lnTo>
                      <a:pt x="352" y="11"/>
                    </a:lnTo>
                    <a:lnTo>
                      <a:pt x="371" y="9"/>
                    </a:lnTo>
                    <a:lnTo>
                      <a:pt x="392" y="7"/>
                    </a:lnTo>
                    <a:lnTo>
                      <a:pt x="413" y="7"/>
                    </a:lnTo>
                    <a:lnTo>
                      <a:pt x="434" y="7"/>
                    </a:lnTo>
                    <a:lnTo>
                      <a:pt x="454" y="9"/>
                    </a:lnTo>
                    <a:lnTo>
                      <a:pt x="475" y="11"/>
                    </a:lnTo>
                    <a:lnTo>
                      <a:pt x="494" y="15"/>
                    </a:lnTo>
                    <a:lnTo>
                      <a:pt x="515" y="19"/>
                    </a:lnTo>
                    <a:lnTo>
                      <a:pt x="534" y="24"/>
                    </a:lnTo>
                    <a:lnTo>
                      <a:pt x="551" y="30"/>
                    </a:lnTo>
                    <a:lnTo>
                      <a:pt x="571" y="38"/>
                    </a:lnTo>
                    <a:lnTo>
                      <a:pt x="605" y="55"/>
                    </a:lnTo>
                    <a:lnTo>
                      <a:pt x="640" y="76"/>
                    </a:lnTo>
                    <a:lnTo>
                      <a:pt x="670" y="99"/>
                    </a:lnTo>
                    <a:lnTo>
                      <a:pt x="699" y="124"/>
                    </a:lnTo>
                    <a:lnTo>
                      <a:pt x="726" y="153"/>
                    </a:lnTo>
                    <a:lnTo>
                      <a:pt x="749" y="186"/>
                    </a:lnTo>
                    <a:lnTo>
                      <a:pt x="768" y="218"/>
                    </a:lnTo>
                    <a:lnTo>
                      <a:pt x="786" y="255"/>
                    </a:lnTo>
                    <a:lnTo>
                      <a:pt x="793" y="272"/>
                    </a:lnTo>
                    <a:lnTo>
                      <a:pt x="799" y="291"/>
                    </a:lnTo>
                    <a:lnTo>
                      <a:pt x="805" y="310"/>
                    </a:lnTo>
                    <a:lnTo>
                      <a:pt x="811" y="330"/>
                    </a:lnTo>
                    <a:lnTo>
                      <a:pt x="812" y="351"/>
                    </a:lnTo>
                    <a:lnTo>
                      <a:pt x="816" y="370"/>
                    </a:lnTo>
                    <a:lnTo>
                      <a:pt x="818" y="391"/>
                    </a:lnTo>
                    <a:lnTo>
                      <a:pt x="818" y="412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7" name="Freeform 1355">
                <a:extLst>
                  <a:ext uri="{FF2B5EF4-FFF2-40B4-BE49-F238E27FC236}">
                    <a16:creationId xmlns:a16="http://schemas.microsoft.com/office/drawing/2014/main" id="{EB40595E-9E26-4B4F-BAC2-DFF945630C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7" y="1980"/>
                <a:ext cx="818" cy="818"/>
              </a:xfrm>
              <a:custGeom>
                <a:avLst/>
                <a:gdLst>
                  <a:gd name="T0" fmla="*/ 812 w 818"/>
                  <a:gd name="T1" fmla="*/ 346 h 818"/>
                  <a:gd name="T2" fmla="*/ 793 w 818"/>
                  <a:gd name="T3" fmla="*/ 269 h 818"/>
                  <a:gd name="T4" fmla="*/ 724 w 818"/>
                  <a:gd name="T5" fmla="*/ 148 h 818"/>
                  <a:gd name="T6" fmla="*/ 603 w 818"/>
                  <a:gd name="T7" fmla="*/ 48 h 818"/>
                  <a:gd name="T8" fmla="*/ 511 w 818"/>
                  <a:gd name="T9" fmla="*/ 12 h 818"/>
                  <a:gd name="T10" fmla="*/ 430 w 818"/>
                  <a:gd name="T11" fmla="*/ 0 h 818"/>
                  <a:gd name="T12" fmla="*/ 346 w 818"/>
                  <a:gd name="T13" fmla="*/ 4 h 818"/>
                  <a:gd name="T14" fmla="*/ 269 w 818"/>
                  <a:gd name="T15" fmla="*/ 25 h 818"/>
                  <a:gd name="T16" fmla="*/ 148 w 818"/>
                  <a:gd name="T17" fmla="*/ 92 h 818"/>
                  <a:gd name="T18" fmla="*/ 48 w 818"/>
                  <a:gd name="T19" fmla="*/ 213 h 818"/>
                  <a:gd name="T20" fmla="*/ 12 w 818"/>
                  <a:gd name="T21" fmla="*/ 307 h 818"/>
                  <a:gd name="T22" fmla="*/ 0 w 818"/>
                  <a:gd name="T23" fmla="*/ 388 h 818"/>
                  <a:gd name="T24" fmla="*/ 4 w 818"/>
                  <a:gd name="T25" fmla="*/ 470 h 818"/>
                  <a:gd name="T26" fmla="*/ 25 w 818"/>
                  <a:gd name="T27" fmla="*/ 549 h 818"/>
                  <a:gd name="T28" fmla="*/ 60 w 818"/>
                  <a:gd name="T29" fmla="*/ 620 h 818"/>
                  <a:gd name="T30" fmla="*/ 148 w 818"/>
                  <a:gd name="T31" fmla="*/ 724 h 818"/>
                  <a:gd name="T32" fmla="*/ 231 w 818"/>
                  <a:gd name="T33" fmla="*/ 777 h 818"/>
                  <a:gd name="T34" fmla="*/ 307 w 818"/>
                  <a:gd name="T35" fmla="*/ 804 h 818"/>
                  <a:gd name="T36" fmla="*/ 388 w 818"/>
                  <a:gd name="T37" fmla="*/ 818 h 818"/>
                  <a:gd name="T38" fmla="*/ 471 w 818"/>
                  <a:gd name="T39" fmla="*/ 814 h 818"/>
                  <a:gd name="T40" fmla="*/ 549 w 818"/>
                  <a:gd name="T41" fmla="*/ 793 h 818"/>
                  <a:gd name="T42" fmla="*/ 668 w 818"/>
                  <a:gd name="T43" fmla="*/ 724 h 818"/>
                  <a:gd name="T44" fmla="*/ 768 w 818"/>
                  <a:gd name="T45" fmla="*/ 603 h 818"/>
                  <a:gd name="T46" fmla="*/ 805 w 818"/>
                  <a:gd name="T47" fmla="*/ 511 h 818"/>
                  <a:gd name="T48" fmla="*/ 818 w 818"/>
                  <a:gd name="T49" fmla="*/ 430 h 818"/>
                  <a:gd name="T50" fmla="*/ 808 w 818"/>
                  <a:gd name="T51" fmla="*/ 449 h 818"/>
                  <a:gd name="T52" fmla="*/ 793 w 818"/>
                  <a:gd name="T53" fmla="*/ 528 h 818"/>
                  <a:gd name="T54" fmla="*/ 741 w 818"/>
                  <a:gd name="T55" fmla="*/ 634 h 818"/>
                  <a:gd name="T56" fmla="*/ 634 w 818"/>
                  <a:gd name="T57" fmla="*/ 741 h 818"/>
                  <a:gd name="T58" fmla="*/ 528 w 818"/>
                  <a:gd name="T59" fmla="*/ 793 h 818"/>
                  <a:gd name="T60" fmla="*/ 450 w 818"/>
                  <a:gd name="T61" fmla="*/ 808 h 818"/>
                  <a:gd name="T62" fmla="*/ 367 w 818"/>
                  <a:gd name="T63" fmla="*/ 808 h 818"/>
                  <a:gd name="T64" fmla="*/ 290 w 818"/>
                  <a:gd name="T65" fmla="*/ 793 h 818"/>
                  <a:gd name="T66" fmla="*/ 185 w 818"/>
                  <a:gd name="T67" fmla="*/ 741 h 818"/>
                  <a:gd name="T68" fmla="*/ 75 w 818"/>
                  <a:gd name="T69" fmla="*/ 634 h 818"/>
                  <a:gd name="T70" fmla="*/ 25 w 818"/>
                  <a:gd name="T71" fmla="*/ 528 h 818"/>
                  <a:gd name="T72" fmla="*/ 10 w 818"/>
                  <a:gd name="T73" fmla="*/ 449 h 818"/>
                  <a:gd name="T74" fmla="*/ 10 w 818"/>
                  <a:gd name="T75" fmla="*/ 367 h 818"/>
                  <a:gd name="T76" fmla="*/ 25 w 818"/>
                  <a:gd name="T77" fmla="*/ 290 h 818"/>
                  <a:gd name="T78" fmla="*/ 75 w 818"/>
                  <a:gd name="T79" fmla="*/ 185 h 818"/>
                  <a:gd name="T80" fmla="*/ 185 w 818"/>
                  <a:gd name="T81" fmla="*/ 75 h 818"/>
                  <a:gd name="T82" fmla="*/ 290 w 818"/>
                  <a:gd name="T83" fmla="*/ 25 h 818"/>
                  <a:gd name="T84" fmla="*/ 367 w 818"/>
                  <a:gd name="T85" fmla="*/ 10 h 818"/>
                  <a:gd name="T86" fmla="*/ 450 w 818"/>
                  <a:gd name="T87" fmla="*/ 10 h 818"/>
                  <a:gd name="T88" fmla="*/ 528 w 818"/>
                  <a:gd name="T89" fmla="*/ 25 h 818"/>
                  <a:gd name="T90" fmla="*/ 634 w 818"/>
                  <a:gd name="T91" fmla="*/ 75 h 818"/>
                  <a:gd name="T92" fmla="*/ 741 w 818"/>
                  <a:gd name="T93" fmla="*/ 185 h 818"/>
                  <a:gd name="T94" fmla="*/ 793 w 818"/>
                  <a:gd name="T95" fmla="*/ 290 h 818"/>
                  <a:gd name="T96" fmla="*/ 808 w 818"/>
                  <a:gd name="T97" fmla="*/ 367 h 81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8"/>
                  <a:gd name="T148" fmla="*/ 0 h 818"/>
                  <a:gd name="T149" fmla="*/ 818 w 818"/>
                  <a:gd name="T150" fmla="*/ 818 h 81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8" h="818">
                    <a:moveTo>
                      <a:pt x="818" y="409"/>
                    </a:moveTo>
                    <a:lnTo>
                      <a:pt x="818" y="388"/>
                    </a:lnTo>
                    <a:lnTo>
                      <a:pt x="816" y="367"/>
                    </a:lnTo>
                    <a:lnTo>
                      <a:pt x="812" y="346"/>
                    </a:lnTo>
                    <a:lnTo>
                      <a:pt x="808" y="327"/>
                    </a:lnTo>
                    <a:lnTo>
                      <a:pt x="805" y="307"/>
                    </a:lnTo>
                    <a:lnTo>
                      <a:pt x="799" y="286"/>
                    </a:lnTo>
                    <a:lnTo>
                      <a:pt x="793" y="269"/>
                    </a:lnTo>
                    <a:lnTo>
                      <a:pt x="785" y="250"/>
                    </a:lnTo>
                    <a:lnTo>
                      <a:pt x="768" y="213"/>
                    </a:lnTo>
                    <a:lnTo>
                      <a:pt x="747" y="181"/>
                    </a:lnTo>
                    <a:lnTo>
                      <a:pt x="724" y="148"/>
                    </a:lnTo>
                    <a:lnTo>
                      <a:pt x="697" y="119"/>
                    </a:lnTo>
                    <a:lnTo>
                      <a:pt x="668" y="92"/>
                    </a:lnTo>
                    <a:lnTo>
                      <a:pt x="638" y="69"/>
                    </a:lnTo>
                    <a:lnTo>
                      <a:pt x="603" y="48"/>
                    </a:lnTo>
                    <a:lnTo>
                      <a:pt x="569" y="31"/>
                    </a:lnTo>
                    <a:lnTo>
                      <a:pt x="549" y="25"/>
                    </a:lnTo>
                    <a:lnTo>
                      <a:pt x="530" y="18"/>
                    </a:lnTo>
                    <a:lnTo>
                      <a:pt x="511" y="12"/>
                    </a:lnTo>
                    <a:lnTo>
                      <a:pt x="492" y="8"/>
                    </a:lnTo>
                    <a:lnTo>
                      <a:pt x="471" y="4"/>
                    </a:lnTo>
                    <a:lnTo>
                      <a:pt x="451" y="2"/>
                    </a:lnTo>
                    <a:lnTo>
                      <a:pt x="430" y="0"/>
                    </a:lnTo>
                    <a:lnTo>
                      <a:pt x="409" y="0"/>
                    </a:lnTo>
                    <a:lnTo>
                      <a:pt x="388" y="0"/>
                    </a:lnTo>
                    <a:lnTo>
                      <a:pt x="367" y="2"/>
                    </a:lnTo>
                    <a:lnTo>
                      <a:pt x="346" y="4"/>
                    </a:lnTo>
                    <a:lnTo>
                      <a:pt x="327" y="8"/>
                    </a:lnTo>
                    <a:lnTo>
                      <a:pt x="307" y="12"/>
                    </a:lnTo>
                    <a:lnTo>
                      <a:pt x="286" y="18"/>
                    </a:lnTo>
                    <a:lnTo>
                      <a:pt x="269" y="25"/>
                    </a:lnTo>
                    <a:lnTo>
                      <a:pt x="250" y="31"/>
                    </a:lnTo>
                    <a:lnTo>
                      <a:pt x="213" y="48"/>
                    </a:lnTo>
                    <a:lnTo>
                      <a:pt x="181" y="69"/>
                    </a:lnTo>
                    <a:lnTo>
                      <a:pt x="148" y="92"/>
                    </a:lnTo>
                    <a:lnTo>
                      <a:pt x="119" y="119"/>
                    </a:lnTo>
                    <a:lnTo>
                      <a:pt x="92" y="148"/>
                    </a:lnTo>
                    <a:lnTo>
                      <a:pt x="69" y="181"/>
                    </a:lnTo>
                    <a:lnTo>
                      <a:pt x="48" y="213"/>
                    </a:lnTo>
                    <a:lnTo>
                      <a:pt x="33" y="250"/>
                    </a:lnTo>
                    <a:lnTo>
                      <a:pt x="25" y="269"/>
                    </a:lnTo>
                    <a:lnTo>
                      <a:pt x="18" y="286"/>
                    </a:lnTo>
                    <a:lnTo>
                      <a:pt x="12" y="307"/>
                    </a:lnTo>
                    <a:lnTo>
                      <a:pt x="8" y="327"/>
                    </a:lnTo>
                    <a:lnTo>
                      <a:pt x="4" y="346"/>
                    </a:lnTo>
                    <a:lnTo>
                      <a:pt x="2" y="367"/>
                    </a:lnTo>
                    <a:lnTo>
                      <a:pt x="0" y="388"/>
                    </a:lnTo>
                    <a:lnTo>
                      <a:pt x="0" y="409"/>
                    </a:lnTo>
                    <a:lnTo>
                      <a:pt x="0" y="430"/>
                    </a:lnTo>
                    <a:lnTo>
                      <a:pt x="2" y="451"/>
                    </a:lnTo>
                    <a:lnTo>
                      <a:pt x="4" y="470"/>
                    </a:lnTo>
                    <a:lnTo>
                      <a:pt x="8" y="492"/>
                    </a:lnTo>
                    <a:lnTo>
                      <a:pt x="12" y="511"/>
                    </a:lnTo>
                    <a:lnTo>
                      <a:pt x="18" y="530"/>
                    </a:lnTo>
                    <a:lnTo>
                      <a:pt x="25" y="549"/>
                    </a:lnTo>
                    <a:lnTo>
                      <a:pt x="33" y="568"/>
                    </a:lnTo>
                    <a:lnTo>
                      <a:pt x="41" y="586"/>
                    </a:lnTo>
                    <a:lnTo>
                      <a:pt x="48" y="603"/>
                    </a:lnTo>
                    <a:lnTo>
                      <a:pt x="60" y="620"/>
                    </a:lnTo>
                    <a:lnTo>
                      <a:pt x="69" y="637"/>
                    </a:lnTo>
                    <a:lnTo>
                      <a:pt x="92" y="668"/>
                    </a:lnTo>
                    <a:lnTo>
                      <a:pt x="119" y="699"/>
                    </a:lnTo>
                    <a:lnTo>
                      <a:pt x="148" y="724"/>
                    </a:lnTo>
                    <a:lnTo>
                      <a:pt x="181" y="749"/>
                    </a:lnTo>
                    <a:lnTo>
                      <a:pt x="196" y="758"/>
                    </a:lnTo>
                    <a:lnTo>
                      <a:pt x="213" y="768"/>
                    </a:lnTo>
                    <a:lnTo>
                      <a:pt x="231" y="777"/>
                    </a:lnTo>
                    <a:lnTo>
                      <a:pt x="250" y="785"/>
                    </a:lnTo>
                    <a:lnTo>
                      <a:pt x="269" y="793"/>
                    </a:lnTo>
                    <a:lnTo>
                      <a:pt x="286" y="799"/>
                    </a:lnTo>
                    <a:lnTo>
                      <a:pt x="307" y="804"/>
                    </a:lnTo>
                    <a:lnTo>
                      <a:pt x="327" y="810"/>
                    </a:lnTo>
                    <a:lnTo>
                      <a:pt x="346" y="814"/>
                    </a:lnTo>
                    <a:lnTo>
                      <a:pt x="367" y="816"/>
                    </a:lnTo>
                    <a:lnTo>
                      <a:pt x="388" y="818"/>
                    </a:lnTo>
                    <a:lnTo>
                      <a:pt x="409" y="818"/>
                    </a:lnTo>
                    <a:lnTo>
                      <a:pt x="430" y="818"/>
                    </a:lnTo>
                    <a:lnTo>
                      <a:pt x="451" y="816"/>
                    </a:lnTo>
                    <a:lnTo>
                      <a:pt x="471" y="814"/>
                    </a:lnTo>
                    <a:lnTo>
                      <a:pt x="492" y="810"/>
                    </a:lnTo>
                    <a:lnTo>
                      <a:pt x="511" y="804"/>
                    </a:lnTo>
                    <a:lnTo>
                      <a:pt x="530" y="799"/>
                    </a:lnTo>
                    <a:lnTo>
                      <a:pt x="549" y="793"/>
                    </a:lnTo>
                    <a:lnTo>
                      <a:pt x="569" y="785"/>
                    </a:lnTo>
                    <a:lnTo>
                      <a:pt x="603" y="768"/>
                    </a:lnTo>
                    <a:lnTo>
                      <a:pt x="638" y="749"/>
                    </a:lnTo>
                    <a:lnTo>
                      <a:pt x="668" y="724"/>
                    </a:lnTo>
                    <a:lnTo>
                      <a:pt x="697" y="699"/>
                    </a:lnTo>
                    <a:lnTo>
                      <a:pt x="724" y="668"/>
                    </a:lnTo>
                    <a:lnTo>
                      <a:pt x="747" y="637"/>
                    </a:lnTo>
                    <a:lnTo>
                      <a:pt x="768" y="603"/>
                    </a:lnTo>
                    <a:lnTo>
                      <a:pt x="785" y="568"/>
                    </a:lnTo>
                    <a:lnTo>
                      <a:pt x="793" y="549"/>
                    </a:lnTo>
                    <a:lnTo>
                      <a:pt x="799" y="530"/>
                    </a:lnTo>
                    <a:lnTo>
                      <a:pt x="805" y="511"/>
                    </a:lnTo>
                    <a:lnTo>
                      <a:pt x="808" y="492"/>
                    </a:lnTo>
                    <a:lnTo>
                      <a:pt x="812" y="470"/>
                    </a:lnTo>
                    <a:lnTo>
                      <a:pt x="816" y="451"/>
                    </a:lnTo>
                    <a:lnTo>
                      <a:pt x="818" y="430"/>
                    </a:lnTo>
                    <a:lnTo>
                      <a:pt x="818" y="409"/>
                    </a:lnTo>
                    <a:close/>
                    <a:moveTo>
                      <a:pt x="810" y="409"/>
                    </a:moveTo>
                    <a:lnTo>
                      <a:pt x="810" y="430"/>
                    </a:lnTo>
                    <a:lnTo>
                      <a:pt x="808" y="449"/>
                    </a:lnTo>
                    <a:lnTo>
                      <a:pt x="807" y="470"/>
                    </a:lnTo>
                    <a:lnTo>
                      <a:pt x="803" y="490"/>
                    </a:lnTo>
                    <a:lnTo>
                      <a:pt x="797" y="509"/>
                    </a:lnTo>
                    <a:lnTo>
                      <a:pt x="793" y="528"/>
                    </a:lnTo>
                    <a:lnTo>
                      <a:pt x="785" y="547"/>
                    </a:lnTo>
                    <a:lnTo>
                      <a:pt x="778" y="564"/>
                    </a:lnTo>
                    <a:lnTo>
                      <a:pt x="762" y="601"/>
                    </a:lnTo>
                    <a:lnTo>
                      <a:pt x="741" y="634"/>
                    </a:lnTo>
                    <a:lnTo>
                      <a:pt x="718" y="664"/>
                    </a:lnTo>
                    <a:lnTo>
                      <a:pt x="693" y="693"/>
                    </a:lnTo>
                    <a:lnTo>
                      <a:pt x="665" y="718"/>
                    </a:lnTo>
                    <a:lnTo>
                      <a:pt x="634" y="741"/>
                    </a:lnTo>
                    <a:lnTo>
                      <a:pt x="599" y="762"/>
                    </a:lnTo>
                    <a:lnTo>
                      <a:pt x="565" y="779"/>
                    </a:lnTo>
                    <a:lnTo>
                      <a:pt x="547" y="785"/>
                    </a:lnTo>
                    <a:lnTo>
                      <a:pt x="528" y="793"/>
                    </a:lnTo>
                    <a:lnTo>
                      <a:pt x="509" y="799"/>
                    </a:lnTo>
                    <a:lnTo>
                      <a:pt x="490" y="802"/>
                    </a:lnTo>
                    <a:lnTo>
                      <a:pt x="471" y="806"/>
                    </a:lnTo>
                    <a:lnTo>
                      <a:pt x="450" y="808"/>
                    </a:lnTo>
                    <a:lnTo>
                      <a:pt x="430" y="810"/>
                    </a:lnTo>
                    <a:lnTo>
                      <a:pt x="409" y="810"/>
                    </a:lnTo>
                    <a:lnTo>
                      <a:pt x="388" y="810"/>
                    </a:lnTo>
                    <a:lnTo>
                      <a:pt x="367" y="808"/>
                    </a:lnTo>
                    <a:lnTo>
                      <a:pt x="348" y="806"/>
                    </a:lnTo>
                    <a:lnTo>
                      <a:pt x="329" y="802"/>
                    </a:lnTo>
                    <a:lnTo>
                      <a:pt x="309" y="799"/>
                    </a:lnTo>
                    <a:lnTo>
                      <a:pt x="290" y="793"/>
                    </a:lnTo>
                    <a:lnTo>
                      <a:pt x="271" y="785"/>
                    </a:lnTo>
                    <a:lnTo>
                      <a:pt x="252" y="779"/>
                    </a:lnTo>
                    <a:lnTo>
                      <a:pt x="217" y="762"/>
                    </a:lnTo>
                    <a:lnTo>
                      <a:pt x="185" y="741"/>
                    </a:lnTo>
                    <a:lnTo>
                      <a:pt x="154" y="718"/>
                    </a:lnTo>
                    <a:lnTo>
                      <a:pt x="125" y="693"/>
                    </a:lnTo>
                    <a:lnTo>
                      <a:pt x="98" y="664"/>
                    </a:lnTo>
                    <a:lnTo>
                      <a:pt x="75" y="634"/>
                    </a:lnTo>
                    <a:lnTo>
                      <a:pt x="56" y="601"/>
                    </a:lnTo>
                    <a:lnTo>
                      <a:pt x="39" y="564"/>
                    </a:lnTo>
                    <a:lnTo>
                      <a:pt x="31" y="547"/>
                    </a:lnTo>
                    <a:lnTo>
                      <a:pt x="25" y="528"/>
                    </a:lnTo>
                    <a:lnTo>
                      <a:pt x="19" y="509"/>
                    </a:lnTo>
                    <a:lnTo>
                      <a:pt x="16" y="490"/>
                    </a:lnTo>
                    <a:lnTo>
                      <a:pt x="12" y="470"/>
                    </a:lnTo>
                    <a:lnTo>
                      <a:pt x="10" y="449"/>
                    </a:lnTo>
                    <a:lnTo>
                      <a:pt x="8" y="430"/>
                    </a:lnTo>
                    <a:lnTo>
                      <a:pt x="8" y="409"/>
                    </a:lnTo>
                    <a:lnTo>
                      <a:pt x="8" y="388"/>
                    </a:lnTo>
                    <a:lnTo>
                      <a:pt x="10" y="367"/>
                    </a:lnTo>
                    <a:lnTo>
                      <a:pt x="12" y="348"/>
                    </a:lnTo>
                    <a:lnTo>
                      <a:pt x="16" y="328"/>
                    </a:lnTo>
                    <a:lnTo>
                      <a:pt x="19" y="309"/>
                    </a:lnTo>
                    <a:lnTo>
                      <a:pt x="25" y="290"/>
                    </a:lnTo>
                    <a:lnTo>
                      <a:pt x="31" y="271"/>
                    </a:lnTo>
                    <a:lnTo>
                      <a:pt x="39" y="252"/>
                    </a:lnTo>
                    <a:lnTo>
                      <a:pt x="56" y="217"/>
                    </a:lnTo>
                    <a:lnTo>
                      <a:pt x="75" y="185"/>
                    </a:lnTo>
                    <a:lnTo>
                      <a:pt x="98" y="154"/>
                    </a:lnTo>
                    <a:lnTo>
                      <a:pt x="125" y="125"/>
                    </a:lnTo>
                    <a:lnTo>
                      <a:pt x="154" y="98"/>
                    </a:lnTo>
                    <a:lnTo>
                      <a:pt x="185" y="75"/>
                    </a:lnTo>
                    <a:lnTo>
                      <a:pt x="217" y="56"/>
                    </a:lnTo>
                    <a:lnTo>
                      <a:pt x="252" y="39"/>
                    </a:lnTo>
                    <a:lnTo>
                      <a:pt x="271" y="31"/>
                    </a:lnTo>
                    <a:lnTo>
                      <a:pt x="290" y="25"/>
                    </a:lnTo>
                    <a:lnTo>
                      <a:pt x="309" y="20"/>
                    </a:lnTo>
                    <a:lnTo>
                      <a:pt x="329" y="16"/>
                    </a:lnTo>
                    <a:lnTo>
                      <a:pt x="348" y="12"/>
                    </a:lnTo>
                    <a:lnTo>
                      <a:pt x="367" y="10"/>
                    </a:lnTo>
                    <a:lnTo>
                      <a:pt x="388" y="8"/>
                    </a:lnTo>
                    <a:lnTo>
                      <a:pt x="409" y="8"/>
                    </a:lnTo>
                    <a:lnTo>
                      <a:pt x="430" y="8"/>
                    </a:lnTo>
                    <a:lnTo>
                      <a:pt x="450" y="10"/>
                    </a:lnTo>
                    <a:lnTo>
                      <a:pt x="471" y="12"/>
                    </a:lnTo>
                    <a:lnTo>
                      <a:pt x="490" y="16"/>
                    </a:lnTo>
                    <a:lnTo>
                      <a:pt x="509" y="20"/>
                    </a:lnTo>
                    <a:lnTo>
                      <a:pt x="528" y="25"/>
                    </a:lnTo>
                    <a:lnTo>
                      <a:pt x="547" y="31"/>
                    </a:lnTo>
                    <a:lnTo>
                      <a:pt x="565" y="39"/>
                    </a:lnTo>
                    <a:lnTo>
                      <a:pt x="599" y="56"/>
                    </a:lnTo>
                    <a:lnTo>
                      <a:pt x="634" y="75"/>
                    </a:lnTo>
                    <a:lnTo>
                      <a:pt x="665" y="98"/>
                    </a:lnTo>
                    <a:lnTo>
                      <a:pt x="693" y="125"/>
                    </a:lnTo>
                    <a:lnTo>
                      <a:pt x="718" y="154"/>
                    </a:lnTo>
                    <a:lnTo>
                      <a:pt x="741" y="185"/>
                    </a:lnTo>
                    <a:lnTo>
                      <a:pt x="762" y="217"/>
                    </a:lnTo>
                    <a:lnTo>
                      <a:pt x="778" y="252"/>
                    </a:lnTo>
                    <a:lnTo>
                      <a:pt x="785" y="271"/>
                    </a:lnTo>
                    <a:lnTo>
                      <a:pt x="793" y="290"/>
                    </a:lnTo>
                    <a:lnTo>
                      <a:pt x="797" y="309"/>
                    </a:lnTo>
                    <a:lnTo>
                      <a:pt x="803" y="328"/>
                    </a:lnTo>
                    <a:lnTo>
                      <a:pt x="807" y="348"/>
                    </a:lnTo>
                    <a:lnTo>
                      <a:pt x="808" y="367"/>
                    </a:lnTo>
                    <a:lnTo>
                      <a:pt x="810" y="388"/>
                    </a:lnTo>
                    <a:lnTo>
                      <a:pt x="810" y="409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8" name="Freeform 1356">
                <a:extLst>
                  <a:ext uri="{FF2B5EF4-FFF2-40B4-BE49-F238E27FC236}">
                    <a16:creationId xmlns:a16="http://schemas.microsoft.com/office/drawing/2014/main" id="{97F9C4ED-1FF3-42CC-B503-76EF0B26DE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1" y="1984"/>
                <a:ext cx="810" cy="810"/>
              </a:xfrm>
              <a:custGeom>
                <a:avLst/>
                <a:gdLst>
                  <a:gd name="T0" fmla="*/ 804 w 810"/>
                  <a:gd name="T1" fmla="*/ 344 h 810"/>
                  <a:gd name="T2" fmla="*/ 785 w 810"/>
                  <a:gd name="T3" fmla="*/ 265 h 810"/>
                  <a:gd name="T4" fmla="*/ 718 w 810"/>
                  <a:gd name="T5" fmla="*/ 146 h 810"/>
                  <a:gd name="T6" fmla="*/ 597 w 810"/>
                  <a:gd name="T7" fmla="*/ 48 h 810"/>
                  <a:gd name="T8" fmla="*/ 507 w 810"/>
                  <a:gd name="T9" fmla="*/ 12 h 810"/>
                  <a:gd name="T10" fmla="*/ 426 w 810"/>
                  <a:gd name="T11" fmla="*/ 0 h 810"/>
                  <a:gd name="T12" fmla="*/ 344 w 810"/>
                  <a:gd name="T13" fmla="*/ 4 h 810"/>
                  <a:gd name="T14" fmla="*/ 265 w 810"/>
                  <a:gd name="T15" fmla="*/ 23 h 810"/>
                  <a:gd name="T16" fmla="*/ 148 w 810"/>
                  <a:gd name="T17" fmla="*/ 92 h 810"/>
                  <a:gd name="T18" fmla="*/ 48 w 810"/>
                  <a:gd name="T19" fmla="*/ 211 h 810"/>
                  <a:gd name="T20" fmla="*/ 12 w 810"/>
                  <a:gd name="T21" fmla="*/ 303 h 810"/>
                  <a:gd name="T22" fmla="*/ 0 w 810"/>
                  <a:gd name="T23" fmla="*/ 384 h 810"/>
                  <a:gd name="T24" fmla="*/ 4 w 810"/>
                  <a:gd name="T25" fmla="*/ 466 h 810"/>
                  <a:gd name="T26" fmla="*/ 25 w 810"/>
                  <a:gd name="T27" fmla="*/ 543 h 810"/>
                  <a:gd name="T28" fmla="*/ 92 w 810"/>
                  <a:gd name="T29" fmla="*/ 662 h 810"/>
                  <a:gd name="T30" fmla="*/ 211 w 810"/>
                  <a:gd name="T31" fmla="*/ 762 h 810"/>
                  <a:gd name="T32" fmla="*/ 303 w 810"/>
                  <a:gd name="T33" fmla="*/ 796 h 810"/>
                  <a:gd name="T34" fmla="*/ 384 w 810"/>
                  <a:gd name="T35" fmla="*/ 810 h 810"/>
                  <a:gd name="T36" fmla="*/ 467 w 810"/>
                  <a:gd name="T37" fmla="*/ 806 h 810"/>
                  <a:gd name="T38" fmla="*/ 543 w 810"/>
                  <a:gd name="T39" fmla="*/ 785 h 810"/>
                  <a:gd name="T40" fmla="*/ 662 w 810"/>
                  <a:gd name="T41" fmla="*/ 718 h 810"/>
                  <a:gd name="T42" fmla="*/ 760 w 810"/>
                  <a:gd name="T43" fmla="*/ 599 h 810"/>
                  <a:gd name="T44" fmla="*/ 797 w 810"/>
                  <a:gd name="T45" fmla="*/ 507 h 810"/>
                  <a:gd name="T46" fmla="*/ 810 w 810"/>
                  <a:gd name="T47" fmla="*/ 426 h 810"/>
                  <a:gd name="T48" fmla="*/ 801 w 810"/>
                  <a:gd name="T49" fmla="*/ 445 h 810"/>
                  <a:gd name="T50" fmla="*/ 785 w 810"/>
                  <a:gd name="T51" fmla="*/ 522 h 810"/>
                  <a:gd name="T52" fmla="*/ 735 w 810"/>
                  <a:gd name="T53" fmla="*/ 628 h 810"/>
                  <a:gd name="T54" fmla="*/ 628 w 810"/>
                  <a:gd name="T55" fmla="*/ 735 h 810"/>
                  <a:gd name="T56" fmla="*/ 522 w 810"/>
                  <a:gd name="T57" fmla="*/ 785 h 810"/>
                  <a:gd name="T58" fmla="*/ 446 w 810"/>
                  <a:gd name="T59" fmla="*/ 800 h 810"/>
                  <a:gd name="T60" fmla="*/ 365 w 810"/>
                  <a:gd name="T61" fmla="*/ 800 h 810"/>
                  <a:gd name="T62" fmla="*/ 286 w 810"/>
                  <a:gd name="T63" fmla="*/ 785 h 810"/>
                  <a:gd name="T64" fmla="*/ 182 w 810"/>
                  <a:gd name="T65" fmla="*/ 735 h 810"/>
                  <a:gd name="T66" fmla="*/ 75 w 810"/>
                  <a:gd name="T67" fmla="*/ 628 h 810"/>
                  <a:gd name="T68" fmla="*/ 25 w 810"/>
                  <a:gd name="T69" fmla="*/ 522 h 810"/>
                  <a:gd name="T70" fmla="*/ 10 w 810"/>
                  <a:gd name="T71" fmla="*/ 445 h 810"/>
                  <a:gd name="T72" fmla="*/ 10 w 810"/>
                  <a:gd name="T73" fmla="*/ 365 h 810"/>
                  <a:gd name="T74" fmla="*/ 25 w 810"/>
                  <a:gd name="T75" fmla="*/ 286 h 810"/>
                  <a:gd name="T76" fmla="*/ 75 w 810"/>
                  <a:gd name="T77" fmla="*/ 182 h 810"/>
                  <a:gd name="T78" fmla="*/ 182 w 810"/>
                  <a:gd name="T79" fmla="*/ 75 h 810"/>
                  <a:gd name="T80" fmla="*/ 286 w 810"/>
                  <a:gd name="T81" fmla="*/ 25 h 810"/>
                  <a:gd name="T82" fmla="*/ 365 w 810"/>
                  <a:gd name="T83" fmla="*/ 10 h 810"/>
                  <a:gd name="T84" fmla="*/ 446 w 810"/>
                  <a:gd name="T85" fmla="*/ 10 h 810"/>
                  <a:gd name="T86" fmla="*/ 522 w 810"/>
                  <a:gd name="T87" fmla="*/ 25 h 810"/>
                  <a:gd name="T88" fmla="*/ 628 w 810"/>
                  <a:gd name="T89" fmla="*/ 75 h 810"/>
                  <a:gd name="T90" fmla="*/ 735 w 810"/>
                  <a:gd name="T91" fmla="*/ 182 h 810"/>
                  <a:gd name="T92" fmla="*/ 785 w 810"/>
                  <a:gd name="T93" fmla="*/ 286 h 810"/>
                  <a:gd name="T94" fmla="*/ 801 w 810"/>
                  <a:gd name="T95" fmla="*/ 365 h 8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0"/>
                  <a:gd name="T145" fmla="*/ 0 h 810"/>
                  <a:gd name="T146" fmla="*/ 810 w 810"/>
                  <a:gd name="T147" fmla="*/ 810 h 8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0" h="810">
                    <a:moveTo>
                      <a:pt x="810" y="405"/>
                    </a:moveTo>
                    <a:lnTo>
                      <a:pt x="810" y="384"/>
                    </a:lnTo>
                    <a:lnTo>
                      <a:pt x="808" y="363"/>
                    </a:lnTo>
                    <a:lnTo>
                      <a:pt x="804" y="344"/>
                    </a:lnTo>
                    <a:lnTo>
                      <a:pt x="803" y="323"/>
                    </a:lnTo>
                    <a:lnTo>
                      <a:pt x="797" y="303"/>
                    </a:lnTo>
                    <a:lnTo>
                      <a:pt x="791" y="284"/>
                    </a:lnTo>
                    <a:lnTo>
                      <a:pt x="785" y="265"/>
                    </a:lnTo>
                    <a:lnTo>
                      <a:pt x="778" y="248"/>
                    </a:lnTo>
                    <a:lnTo>
                      <a:pt x="760" y="211"/>
                    </a:lnTo>
                    <a:lnTo>
                      <a:pt x="741" y="179"/>
                    </a:lnTo>
                    <a:lnTo>
                      <a:pt x="718" y="146"/>
                    </a:lnTo>
                    <a:lnTo>
                      <a:pt x="691" y="117"/>
                    </a:lnTo>
                    <a:lnTo>
                      <a:pt x="662" y="92"/>
                    </a:lnTo>
                    <a:lnTo>
                      <a:pt x="632" y="69"/>
                    </a:lnTo>
                    <a:lnTo>
                      <a:pt x="597" y="48"/>
                    </a:lnTo>
                    <a:lnTo>
                      <a:pt x="563" y="31"/>
                    </a:lnTo>
                    <a:lnTo>
                      <a:pt x="543" y="23"/>
                    </a:lnTo>
                    <a:lnTo>
                      <a:pt x="526" y="17"/>
                    </a:lnTo>
                    <a:lnTo>
                      <a:pt x="507" y="12"/>
                    </a:lnTo>
                    <a:lnTo>
                      <a:pt x="486" y="8"/>
                    </a:lnTo>
                    <a:lnTo>
                      <a:pt x="467" y="4"/>
                    </a:lnTo>
                    <a:lnTo>
                      <a:pt x="446" y="2"/>
                    </a:lnTo>
                    <a:lnTo>
                      <a:pt x="426" y="0"/>
                    </a:lnTo>
                    <a:lnTo>
                      <a:pt x="405" y="0"/>
                    </a:lnTo>
                    <a:lnTo>
                      <a:pt x="384" y="0"/>
                    </a:lnTo>
                    <a:lnTo>
                      <a:pt x="363" y="2"/>
                    </a:lnTo>
                    <a:lnTo>
                      <a:pt x="344" y="4"/>
                    </a:lnTo>
                    <a:lnTo>
                      <a:pt x="323" y="8"/>
                    </a:lnTo>
                    <a:lnTo>
                      <a:pt x="303" y="12"/>
                    </a:lnTo>
                    <a:lnTo>
                      <a:pt x="284" y="17"/>
                    </a:lnTo>
                    <a:lnTo>
                      <a:pt x="265" y="23"/>
                    </a:lnTo>
                    <a:lnTo>
                      <a:pt x="248" y="31"/>
                    </a:lnTo>
                    <a:lnTo>
                      <a:pt x="211" y="48"/>
                    </a:lnTo>
                    <a:lnTo>
                      <a:pt x="179" y="69"/>
                    </a:lnTo>
                    <a:lnTo>
                      <a:pt x="148" y="92"/>
                    </a:lnTo>
                    <a:lnTo>
                      <a:pt x="119" y="117"/>
                    </a:lnTo>
                    <a:lnTo>
                      <a:pt x="92" y="146"/>
                    </a:lnTo>
                    <a:lnTo>
                      <a:pt x="69" y="179"/>
                    </a:lnTo>
                    <a:lnTo>
                      <a:pt x="48" y="211"/>
                    </a:lnTo>
                    <a:lnTo>
                      <a:pt x="31" y="248"/>
                    </a:lnTo>
                    <a:lnTo>
                      <a:pt x="25" y="265"/>
                    </a:lnTo>
                    <a:lnTo>
                      <a:pt x="17" y="284"/>
                    </a:lnTo>
                    <a:lnTo>
                      <a:pt x="12" y="303"/>
                    </a:lnTo>
                    <a:lnTo>
                      <a:pt x="8" y="323"/>
                    </a:lnTo>
                    <a:lnTo>
                      <a:pt x="4" y="344"/>
                    </a:lnTo>
                    <a:lnTo>
                      <a:pt x="2" y="363"/>
                    </a:lnTo>
                    <a:lnTo>
                      <a:pt x="0" y="384"/>
                    </a:lnTo>
                    <a:lnTo>
                      <a:pt x="0" y="405"/>
                    </a:lnTo>
                    <a:lnTo>
                      <a:pt x="0" y="426"/>
                    </a:lnTo>
                    <a:lnTo>
                      <a:pt x="2" y="445"/>
                    </a:lnTo>
                    <a:lnTo>
                      <a:pt x="4" y="466"/>
                    </a:lnTo>
                    <a:lnTo>
                      <a:pt x="8" y="486"/>
                    </a:lnTo>
                    <a:lnTo>
                      <a:pt x="12" y="507"/>
                    </a:lnTo>
                    <a:lnTo>
                      <a:pt x="17" y="526"/>
                    </a:lnTo>
                    <a:lnTo>
                      <a:pt x="25" y="543"/>
                    </a:lnTo>
                    <a:lnTo>
                      <a:pt x="31" y="562"/>
                    </a:lnTo>
                    <a:lnTo>
                      <a:pt x="48" y="599"/>
                    </a:lnTo>
                    <a:lnTo>
                      <a:pt x="69" y="631"/>
                    </a:lnTo>
                    <a:lnTo>
                      <a:pt x="92" y="662"/>
                    </a:lnTo>
                    <a:lnTo>
                      <a:pt x="119" y="691"/>
                    </a:lnTo>
                    <a:lnTo>
                      <a:pt x="148" y="718"/>
                    </a:lnTo>
                    <a:lnTo>
                      <a:pt x="179" y="741"/>
                    </a:lnTo>
                    <a:lnTo>
                      <a:pt x="211" y="762"/>
                    </a:lnTo>
                    <a:lnTo>
                      <a:pt x="248" y="777"/>
                    </a:lnTo>
                    <a:lnTo>
                      <a:pt x="265" y="785"/>
                    </a:lnTo>
                    <a:lnTo>
                      <a:pt x="284" y="793"/>
                    </a:lnTo>
                    <a:lnTo>
                      <a:pt x="303" y="796"/>
                    </a:lnTo>
                    <a:lnTo>
                      <a:pt x="323" y="802"/>
                    </a:lnTo>
                    <a:lnTo>
                      <a:pt x="344" y="806"/>
                    </a:lnTo>
                    <a:lnTo>
                      <a:pt x="363" y="808"/>
                    </a:lnTo>
                    <a:lnTo>
                      <a:pt x="384" y="810"/>
                    </a:lnTo>
                    <a:lnTo>
                      <a:pt x="405" y="810"/>
                    </a:lnTo>
                    <a:lnTo>
                      <a:pt x="426" y="810"/>
                    </a:lnTo>
                    <a:lnTo>
                      <a:pt x="446" y="808"/>
                    </a:lnTo>
                    <a:lnTo>
                      <a:pt x="467" y="806"/>
                    </a:lnTo>
                    <a:lnTo>
                      <a:pt x="486" y="802"/>
                    </a:lnTo>
                    <a:lnTo>
                      <a:pt x="507" y="796"/>
                    </a:lnTo>
                    <a:lnTo>
                      <a:pt x="526" y="793"/>
                    </a:lnTo>
                    <a:lnTo>
                      <a:pt x="543" y="785"/>
                    </a:lnTo>
                    <a:lnTo>
                      <a:pt x="563" y="777"/>
                    </a:lnTo>
                    <a:lnTo>
                      <a:pt x="597" y="762"/>
                    </a:lnTo>
                    <a:lnTo>
                      <a:pt x="632" y="741"/>
                    </a:lnTo>
                    <a:lnTo>
                      <a:pt x="662" y="718"/>
                    </a:lnTo>
                    <a:lnTo>
                      <a:pt x="691" y="691"/>
                    </a:lnTo>
                    <a:lnTo>
                      <a:pt x="718" y="662"/>
                    </a:lnTo>
                    <a:lnTo>
                      <a:pt x="741" y="631"/>
                    </a:lnTo>
                    <a:lnTo>
                      <a:pt x="760" y="599"/>
                    </a:lnTo>
                    <a:lnTo>
                      <a:pt x="778" y="562"/>
                    </a:lnTo>
                    <a:lnTo>
                      <a:pt x="785" y="543"/>
                    </a:lnTo>
                    <a:lnTo>
                      <a:pt x="791" y="526"/>
                    </a:lnTo>
                    <a:lnTo>
                      <a:pt x="797" y="507"/>
                    </a:lnTo>
                    <a:lnTo>
                      <a:pt x="803" y="486"/>
                    </a:lnTo>
                    <a:lnTo>
                      <a:pt x="804" y="466"/>
                    </a:lnTo>
                    <a:lnTo>
                      <a:pt x="808" y="445"/>
                    </a:lnTo>
                    <a:lnTo>
                      <a:pt x="810" y="426"/>
                    </a:lnTo>
                    <a:lnTo>
                      <a:pt x="810" y="405"/>
                    </a:lnTo>
                    <a:close/>
                    <a:moveTo>
                      <a:pt x="803" y="405"/>
                    </a:moveTo>
                    <a:lnTo>
                      <a:pt x="803" y="426"/>
                    </a:lnTo>
                    <a:lnTo>
                      <a:pt x="801" y="445"/>
                    </a:lnTo>
                    <a:lnTo>
                      <a:pt x="799" y="465"/>
                    </a:lnTo>
                    <a:lnTo>
                      <a:pt x="795" y="486"/>
                    </a:lnTo>
                    <a:lnTo>
                      <a:pt x="789" y="505"/>
                    </a:lnTo>
                    <a:lnTo>
                      <a:pt x="785" y="522"/>
                    </a:lnTo>
                    <a:lnTo>
                      <a:pt x="778" y="541"/>
                    </a:lnTo>
                    <a:lnTo>
                      <a:pt x="772" y="560"/>
                    </a:lnTo>
                    <a:lnTo>
                      <a:pt x="755" y="595"/>
                    </a:lnTo>
                    <a:lnTo>
                      <a:pt x="735" y="628"/>
                    </a:lnTo>
                    <a:lnTo>
                      <a:pt x="712" y="658"/>
                    </a:lnTo>
                    <a:lnTo>
                      <a:pt x="685" y="685"/>
                    </a:lnTo>
                    <a:lnTo>
                      <a:pt x="659" y="712"/>
                    </a:lnTo>
                    <a:lnTo>
                      <a:pt x="628" y="735"/>
                    </a:lnTo>
                    <a:lnTo>
                      <a:pt x="595" y="754"/>
                    </a:lnTo>
                    <a:lnTo>
                      <a:pt x="559" y="772"/>
                    </a:lnTo>
                    <a:lnTo>
                      <a:pt x="541" y="779"/>
                    </a:lnTo>
                    <a:lnTo>
                      <a:pt x="522" y="785"/>
                    </a:lnTo>
                    <a:lnTo>
                      <a:pt x="505" y="791"/>
                    </a:lnTo>
                    <a:lnTo>
                      <a:pt x="486" y="795"/>
                    </a:lnTo>
                    <a:lnTo>
                      <a:pt x="465" y="798"/>
                    </a:lnTo>
                    <a:lnTo>
                      <a:pt x="446" y="800"/>
                    </a:lnTo>
                    <a:lnTo>
                      <a:pt x="424" y="802"/>
                    </a:lnTo>
                    <a:lnTo>
                      <a:pt x="405" y="802"/>
                    </a:lnTo>
                    <a:lnTo>
                      <a:pt x="384" y="802"/>
                    </a:lnTo>
                    <a:lnTo>
                      <a:pt x="365" y="800"/>
                    </a:lnTo>
                    <a:lnTo>
                      <a:pt x="344" y="798"/>
                    </a:lnTo>
                    <a:lnTo>
                      <a:pt x="325" y="795"/>
                    </a:lnTo>
                    <a:lnTo>
                      <a:pt x="305" y="791"/>
                    </a:lnTo>
                    <a:lnTo>
                      <a:pt x="286" y="785"/>
                    </a:lnTo>
                    <a:lnTo>
                      <a:pt x="269" y="779"/>
                    </a:lnTo>
                    <a:lnTo>
                      <a:pt x="250" y="772"/>
                    </a:lnTo>
                    <a:lnTo>
                      <a:pt x="215" y="754"/>
                    </a:lnTo>
                    <a:lnTo>
                      <a:pt x="182" y="735"/>
                    </a:lnTo>
                    <a:lnTo>
                      <a:pt x="152" y="712"/>
                    </a:lnTo>
                    <a:lnTo>
                      <a:pt x="123" y="685"/>
                    </a:lnTo>
                    <a:lnTo>
                      <a:pt x="98" y="658"/>
                    </a:lnTo>
                    <a:lnTo>
                      <a:pt x="75" y="628"/>
                    </a:lnTo>
                    <a:lnTo>
                      <a:pt x="56" y="595"/>
                    </a:lnTo>
                    <a:lnTo>
                      <a:pt x="39" y="560"/>
                    </a:lnTo>
                    <a:lnTo>
                      <a:pt x="31" y="541"/>
                    </a:lnTo>
                    <a:lnTo>
                      <a:pt x="25" y="522"/>
                    </a:lnTo>
                    <a:lnTo>
                      <a:pt x="19" y="505"/>
                    </a:lnTo>
                    <a:lnTo>
                      <a:pt x="15" y="486"/>
                    </a:lnTo>
                    <a:lnTo>
                      <a:pt x="12" y="465"/>
                    </a:lnTo>
                    <a:lnTo>
                      <a:pt x="10" y="445"/>
                    </a:lnTo>
                    <a:lnTo>
                      <a:pt x="8" y="426"/>
                    </a:lnTo>
                    <a:lnTo>
                      <a:pt x="8" y="405"/>
                    </a:lnTo>
                    <a:lnTo>
                      <a:pt x="8" y="384"/>
                    </a:lnTo>
                    <a:lnTo>
                      <a:pt x="10" y="365"/>
                    </a:lnTo>
                    <a:lnTo>
                      <a:pt x="12" y="344"/>
                    </a:lnTo>
                    <a:lnTo>
                      <a:pt x="15" y="324"/>
                    </a:lnTo>
                    <a:lnTo>
                      <a:pt x="19" y="305"/>
                    </a:lnTo>
                    <a:lnTo>
                      <a:pt x="25" y="286"/>
                    </a:lnTo>
                    <a:lnTo>
                      <a:pt x="31" y="269"/>
                    </a:lnTo>
                    <a:lnTo>
                      <a:pt x="39" y="250"/>
                    </a:lnTo>
                    <a:lnTo>
                      <a:pt x="56" y="215"/>
                    </a:lnTo>
                    <a:lnTo>
                      <a:pt x="75" y="182"/>
                    </a:lnTo>
                    <a:lnTo>
                      <a:pt x="98" y="152"/>
                    </a:lnTo>
                    <a:lnTo>
                      <a:pt x="123" y="123"/>
                    </a:lnTo>
                    <a:lnTo>
                      <a:pt x="152" y="98"/>
                    </a:lnTo>
                    <a:lnTo>
                      <a:pt x="182" y="75"/>
                    </a:lnTo>
                    <a:lnTo>
                      <a:pt x="215" y="56"/>
                    </a:lnTo>
                    <a:lnTo>
                      <a:pt x="250" y="39"/>
                    </a:lnTo>
                    <a:lnTo>
                      <a:pt x="269" y="31"/>
                    </a:lnTo>
                    <a:lnTo>
                      <a:pt x="286" y="25"/>
                    </a:lnTo>
                    <a:lnTo>
                      <a:pt x="305" y="19"/>
                    </a:lnTo>
                    <a:lnTo>
                      <a:pt x="325" y="16"/>
                    </a:lnTo>
                    <a:lnTo>
                      <a:pt x="344" y="12"/>
                    </a:lnTo>
                    <a:lnTo>
                      <a:pt x="365" y="10"/>
                    </a:lnTo>
                    <a:lnTo>
                      <a:pt x="384" y="8"/>
                    </a:lnTo>
                    <a:lnTo>
                      <a:pt x="405" y="6"/>
                    </a:lnTo>
                    <a:lnTo>
                      <a:pt x="424" y="8"/>
                    </a:lnTo>
                    <a:lnTo>
                      <a:pt x="446" y="10"/>
                    </a:lnTo>
                    <a:lnTo>
                      <a:pt x="465" y="12"/>
                    </a:lnTo>
                    <a:lnTo>
                      <a:pt x="486" y="16"/>
                    </a:lnTo>
                    <a:lnTo>
                      <a:pt x="505" y="19"/>
                    </a:lnTo>
                    <a:lnTo>
                      <a:pt x="522" y="25"/>
                    </a:lnTo>
                    <a:lnTo>
                      <a:pt x="541" y="31"/>
                    </a:lnTo>
                    <a:lnTo>
                      <a:pt x="559" y="39"/>
                    </a:lnTo>
                    <a:lnTo>
                      <a:pt x="595" y="56"/>
                    </a:lnTo>
                    <a:lnTo>
                      <a:pt x="628" y="75"/>
                    </a:lnTo>
                    <a:lnTo>
                      <a:pt x="659" y="98"/>
                    </a:lnTo>
                    <a:lnTo>
                      <a:pt x="685" y="123"/>
                    </a:lnTo>
                    <a:lnTo>
                      <a:pt x="712" y="152"/>
                    </a:lnTo>
                    <a:lnTo>
                      <a:pt x="735" y="182"/>
                    </a:lnTo>
                    <a:lnTo>
                      <a:pt x="755" y="215"/>
                    </a:lnTo>
                    <a:lnTo>
                      <a:pt x="772" y="250"/>
                    </a:lnTo>
                    <a:lnTo>
                      <a:pt x="778" y="269"/>
                    </a:lnTo>
                    <a:lnTo>
                      <a:pt x="785" y="286"/>
                    </a:lnTo>
                    <a:lnTo>
                      <a:pt x="789" y="305"/>
                    </a:lnTo>
                    <a:lnTo>
                      <a:pt x="795" y="324"/>
                    </a:lnTo>
                    <a:lnTo>
                      <a:pt x="799" y="344"/>
                    </a:lnTo>
                    <a:lnTo>
                      <a:pt x="801" y="365"/>
                    </a:lnTo>
                    <a:lnTo>
                      <a:pt x="803" y="384"/>
                    </a:lnTo>
                    <a:lnTo>
                      <a:pt x="803" y="405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59" name="Freeform 1357">
                <a:extLst>
                  <a:ext uri="{FF2B5EF4-FFF2-40B4-BE49-F238E27FC236}">
                    <a16:creationId xmlns:a16="http://schemas.microsoft.com/office/drawing/2014/main" id="{1AF74E6A-CE11-4D20-8266-A0DD1B59B3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5" y="1988"/>
                <a:ext cx="802" cy="802"/>
              </a:xfrm>
              <a:custGeom>
                <a:avLst/>
                <a:gdLst>
                  <a:gd name="T0" fmla="*/ 800 w 802"/>
                  <a:gd name="T1" fmla="*/ 359 h 802"/>
                  <a:gd name="T2" fmla="*/ 789 w 802"/>
                  <a:gd name="T3" fmla="*/ 301 h 802"/>
                  <a:gd name="T4" fmla="*/ 770 w 802"/>
                  <a:gd name="T5" fmla="*/ 244 h 802"/>
                  <a:gd name="T6" fmla="*/ 710 w 802"/>
                  <a:gd name="T7" fmla="*/ 146 h 802"/>
                  <a:gd name="T8" fmla="*/ 626 w 802"/>
                  <a:gd name="T9" fmla="*/ 67 h 802"/>
                  <a:gd name="T10" fmla="*/ 539 w 802"/>
                  <a:gd name="T11" fmla="*/ 23 h 802"/>
                  <a:gd name="T12" fmla="*/ 482 w 802"/>
                  <a:gd name="T13" fmla="*/ 8 h 802"/>
                  <a:gd name="T14" fmla="*/ 422 w 802"/>
                  <a:gd name="T15" fmla="*/ 0 h 802"/>
                  <a:gd name="T16" fmla="*/ 359 w 802"/>
                  <a:gd name="T17" fmla="*/ 2 h 802"/>
                  <a:gd name="T18" fmla="*/ 301 w 802"/>
                  <a:gd name="T19" fmla="*/ 12 h 802"/>
                  <a:gd name="T20" fmla="*/ 244 w 802"/>
                  <a:gd name="T21" fmla="*/ 31 h 802"/>
                  <a:gd name="T22" fmla="*/ 146 w 802"/>
                  <a:gd name="T23" fmla="*/ 90 h 802"/>
                  <a:gd name="T24" fmla="*/ 67 w 802"/>
                  <a:gd name="T25" fmla="*/ 177 h 802"/>
                  <a:gd name="T26" fmla="*/ 23 w 802"/>
                  <a:gd name="T27" fmla="*/ 263 h 802"/>
                  <a:gd name="T28" fmla="*/ 8 w 802"/>
                  <a:gd name="T29" fmla="*/ 320 h 802"/>
                  <a:gd name="T30" fmla="*/ 0 w 802"/>
                  <a:gd name="T31" fmla="*/ 380 h 802"/>
                  <a:gd name="T32" fmla="*/ 2 w 802"/>
                  <a:gd name="T33" fmla="*/ 441 h 802"/>
                  <a:gd name="T34" fmla="*/ 11 w 802"/>
                  <a:gd name="T35" fmla="*/ 501 h 802"/>
                  <a:gd name="T36" fmla="*/ 31 w 802"/>
                  <a:gd name="T37" fmla="*/ 556 h 802"/>
                  <a:gd name="T38" fmla="*/ 90 w 802"/>
                  <a:gd name="T39" fmla="*/ 656 h 802"/>
                  <a:gd name="T40" fmla="*/ 177 w 802"/>
                  <a:gd name="T41" fmla="*/ 733 h 802"/>
                  <a:gd name="T42" fmla="*/ 263 w 802"/>
                  <a:gd name="T43" fmla="*/ 777 h 802"/>
                  <a:gd name="T44" fmla="*/ 321 w 802"/>
                  <a:gd name="T45" fmla="*/ 794 h 802"/>
                  <a:gd name="T46" fmla="*/ 380 w 802"/>
                  <a:gd name="T47" fmla="*/ 802 h 802"/>
                  <a:gd name="T48" fmla="*/ 442 w 802"/>
                  <a:gd name="T49" fmla="*/ 800 h 802"/>
                  <a:gd name="T50" fmla="*/ 501 w 802"/>
                  <a:gd name="T51" fmla="*/ 791 h 802"/>
                  <a:gd name="T52" fmla="*/ 557 w 802"/>
                  <a:gd name="T53" fmla="*/ 771 h 802"/>
                  <a:gd name="T54" fmla="*/ 657 w 802"/>
                  <a:gd name="T55" fmla="*/ 710 h 802"/>
                  <a:gd name="T56" fmla="*/ 733 w 802"/>
                  <a:gd name="T57" fmla="*/ 626 h 802"/>
                  <a:gd name="T58" fmla="*/ 777 w 802"/>
                  <a:gd name="T59" fmla="*/ 539 h 802"/>
                  <a:gd name="T60" fmla="*/ 795 w 802"/>
                  <a:gd name="T61" fmla="*/ 482 h 802"/>
                  <a:gd name="T62" fmla="*/ 802 w 802"/>
                  <a:gd name="T63" fmla="*/ 422 h 802"/>
                  <a:gd name="T64" fmla="*/ 795 w 802"/>
                  <a:gd name="T65" fmla="*/ 420 h 802"/>
                  <a:gd name="T66" fmla="*/ 787 w 802"/>
                  <a:gd name="T67" fmla="*/ 480 h 802"/>
                  <a:gd name="T68" fmla="*/ 772 w 802"/>
                  <a:gd name="T69" fmla="*/ 535 h 802"/>
                  <a:gd name="T70" fmla="*/ 728 w 802"/>
                  <a:gd name="T71" fmla="*/ 622 h 802"/>
                  <a:gd name="T72" fmla="*/ 651 w 802"/>
                  <a:gd name="T73" fmla="*/ 704 h 802"/>
                  <a:gd name="T74" fmla="*/ 555 w 802"/>
                  <a:gd name="T75" fmla="*/ 764 h 802"/>
                  <a:gd name="T76" fmla="*/ 499 w 802"/>
                  <a:gd name="T77" fmla="*/ 783 h 802"/>
                  <a:gd name="T78" fmla="*/ 442 w 802"/>
                  <a:gd name="T79" fmla="*/ 792 h 802"/>
                  <a:gd name="T80" fmla="*/ 380 w 802"/>
                  <a:gd name="T81" fmla="*/ 794 h 802"/>
                  <a:gd name="T82" fmla="*/ 321 w 802"/>
                  <a:gd name="T83" fmla="*/ 787 h 802"/>
                  <a:gd name="T84" fmla="*/ 265 w 802"/>
                  <a:gd name="T85" fmla="*/ 771 h 802"/>
                  <a:gd name="T86" fmla="*/ 180 w 802"/>
                  <a:gd name="T87" fmla="*/ 727 h 802"/>
                  <a:gd name="T88" fmla="*/ 96 w 802"/>
                  <a:gd name="T89" fmla="*/ 650 h 802"/>
                  <a:gd name="T90" fmla="*/ 38 w 802"/>
                  <a:gd name="T91" fmla="*/ 555 h 802"/>
                  <a:gd name="T92" fmla="*/ 19 w 802"/>
                  <a:gd name="T93" fmla="*/ 499 h 802"/>
                  <a:gd name="T94" fmla="*/ 10 w 802"/>
                  <a:gd name="T95" fmla="*/ 441 h 802"/>
                  <a:gd name="T96" fmla="*/ 8 w 802"/>
                  <a:gd name="T97" fmla="*/ 380 h 802"/>
                  <a:gd name="T98" fmla="*/ 15 w 802"/>
                  <a:gd name="T99" fmla="*/ 320 h 802"/>
                  <a:gd name="T100" fmla="*/ 31 w 802"/>
                  <a:gd name="T101" fmla="*/ 265 h 802"/>
                  <a:gd name="T102" fmla="*/ 75 w 802"/>
                  <a:gd name="T103" fmla="*/ 180 h 802"/>
                  <a:gd name="T104" fmla="*/ 150 w 802"/>
                  <a:gd name="T105" fmla="*/ 96 h 802"/>
                  <a:gd name="T106" fmla="*/ 248 w 802"/>
                  <a:gd name="T107" fmla="*/ 38 h 802"/>
                  <a:gd name="T108" fmla="*/ 301 w 802"/>
                  <a:gd name="T109" fmla="*/ 19 h 802"/>
                  <a:gd name="T110" fmla="*/ 361 w 802"/>
                  <a:gd name="T111" fmla="*/ 8 h 802"/>
                  <a:gd name="T112" fmla="*/ 420 w 802"/>
                  <a:gd name="T113" fmla="*/ 8 h 802"/>
                  <a:gd name="T114" fmla="*/ 480 w 802"/>
                  <a:gd name="T115" fmla="*/ 15 h 802"/>
                  <a:gd name="T116" fmla="*/ 589 w 802"/>
                  <a:gd name="T117" fmla="*/ 54 h 802"/>
                  <a:gd name="T118" fmla="*/ 680 w 802"/>
                  <a:gd name="T119" fmla="*/ 123 h 802"/>
                  <a:gd name="T120" fmla="*/ 747 w 802"/>
                  <a:gd name="T121" fmla="*/ 213 h 802"/>
                  <a:gd name="T122" fmla="*/ 787 w 802"/>
                  <a:gd name="T123" fmla="*/ 320 h 802"/>
                  <a:gd name="T124" fmla="*/ 795 w 802"/>
                  <a:gd name="T125" fmla="*/ 380 h 8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2"/>
                  <a:gd name="T190" fmla="*/ 0 h 802"/>
                  <a:gd name="T191" fmla="*/ 802 w 802"/>
                  <a:gd name="T192" fmla="*/ 802 h 80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2" h="802">
                    <a:moveTo>
                      <a:pt x="802" y="401"/>
                    </a:moveTo>
                    <a:lnTo>
                      <a:pt x="802" y="380"/>
                    </a:lnTo>
                    <a:lnTo>
                      <a:pt x="800" y="359"/>
                    </a:lnTo>
                    <a:lnTo>
                      <a:pt x="799" y="340"/>
                    </a:lnTo>
                    <a:lnTo>
                      <a:pt x="795" y="320"/>
                    </a:lnTo>
                    <a:lnTo>
                      <a:pt x="789" y="301"/>
                    </a:lnTo>
                    <a:lnTo>
                      <a:pt x="785" y="282"/>
                    </a:lnTo>
                    <a:lnTo>
                      <a:pt x="777" y="263"/>
                    </a:lnTo>
                    <a:lnTo>
                      <a:pt x="770" y="244"/>
                    </a:lnTo>
                    <a:lnTo>
                      <a:pt x="754" y="209"/>
                    </a:lnTo>
                    <a:lnTo>
                      <a:pt x="733" y="177"/>
                    </a:lnTo>
                    <a:lnTo>
                      <a:pt x="710" y="146"/>
                    </a:lnTo>
                    <a:lnTo>
                      <a:pt x="685" y="117"/>
                    </a:lnTo>
                    <a:lnTo>
                      <a:pt x="657" y="90"/>
                    </a:lnTo>
                    <a:lnTo>
                      <a:pt x="626" y="67"/>
                    </a:lnTo>
                    <a:lnTo>
                      <a:pt x="591" y="48"/>
                    </a:lnTo>
                    <a:lnTo>
                      <a:pt x="557" y="31"/>
                    </a:lnTo>
                    <a:lnTo>
                      <a:pt x="539" y="23"/>
                    </a:lnTo>
                    <a:lnTo>
                      <a:pt x="520" y="17"/>
                    </a:lnTo>
                    <a:lnTo>
                      <a:pt x="501" y="12"/>
                    </a:lnTo>
                    <a:lnTo>
                      <a:pt x="482" y="8"/>
                    </a:lnTo>
                    <a:lnTo>
                      <a:pt x="463" y="4"/>
                    </a:lnTo>
                    <a:lnTo>
                      <a:pt x="442" y="2"/>
                    </a:lnTo>
                    <a:lnTo>
                      <a:pt x="422" y="0"/>
                    </a:lnTo>
                    <a:lnTo>
                      <a:pt x="401" y="0"/>
                    </a:lnTo>
                    <a:lnTo>
                      <a:pt x="380" y="0"/>
                    </a:lnTo>
                    <a:lnTo>
                      <a:pt x="359" y="2"/>
                    </a:lnTo>
                    <a:lnTo>
                      <a:pt x="340" y="4"/>
                    </a:lnTo>
                    <a:lnTo>
                      <a:pt x="321" y="8"/>
                    </a:lnTo>
                    <a:lnTo>
                      <a:pt x="301" y="12"/>
                    </a:lnTo>
                    <a:lnTo>
                      <a:pt x="282" y="17"/>
                    </a:lnTo>
                    <a:lnTo>
                      <a:pt x="263" y="23"/>
                    </a:lnTo>
                    <a:lnTo>
                      <a:pt x="244" y="31"/>
                    </a:lnTo>
                    <a:lnTo>
                      <a:pt x="209" y="48"/>
                    </a:lnTo>
                    <a:lnTo>
                      <a:pt x="177" y="67"/>
                    </a:lnTo>
                    <a:lnTo>
                      <a:pt x="146" y="90"/>
                    </a:lnTo>
                    <a:lnTo>
                      <a:pt x="117" y="117"/>
                    </a:lnTo>
                    <a:lnTo>
                      <a:pt x="90" y="146"/>
                    </a:lnTo>
                    <a:lnTo>
                      <a:pt x="67" y="177"/>
                    </a:lnTo>
                    <a:lnTo>
                      <a:pt x="48" y="209"/>
                    </a:lnTo>
                    <a:lnTo>
                      <a:pt x="31" y="244"/>
                    </a:lnTo>
                    <a:lnTo>
                      <a:pt x="23" y="263"/>
                    </a:lnTo>
                    <a:lnTo>
                      <a:pt x="17" y="282"/>
                    </a:lnTo>
                    <a:lnTo>
                      <a:pt x="11" y="301"/>
                    </a:lnTo>
                    <a:lnTo>
                      <a:pt x="8" y="320"/>
                    </a:lnTo>
                    <a:lnTo>
                      <a:pt x="4" y="340"/>
                    </a:lnTo>
                    <a:lnTo>
                      <a:pt x="2" y="359"/>
                    </a:lnTo>
                    <a:lnTo>
                      <a:pt x="0" y="380"/>
                    </a:lnTo>
                    <a:lnTo>
                      <a:pt x="0" y="401"/>
                    </a:lnTo>
                    <a:lnTo>
                      <a:pt x="0" y="422"/>
                    </a:lnTo>
                    <a:lnTo>
                      <a:pt x="2" y="441"/>
                    </a:lnTo>
                    <a:lnTo>
                      <a:pt x="4" y="462"/>
                    </a:lnTo>
                    <a:lnTo>
                      <a:pt x="8" y="482"/>
                    </a:lnTo>
                    <a:lnTo>
                      <a:pt x="11" y="501"/>
                    </a:lnTo>
                    <a:lnTo>
                      <a:pt x="17" y="520"/>
                    </a:lnTo>
                    <a:lnTo>
                      <a:pt x="23" y="539"/>
                    </a:lnTo>
                    <a:lnTo>
                      <a:pt x="31" y="556"/>
                    </a:lnTo>
                    <a:lnTo>
                      <a:pt x="48" y="593"/>
                    </a:lnTo>
                    <a:lnTo>
                      <a:pt x="67" y="626"/>
                    </a:lnTo>
                    <a:lnTo>
                      <a:pt x="90" y="656"/>
                    </a:lnTo>
                    <a:lnTo>
                      <a:pt x="117" y="685"/>
                    </a:lnTo>
                    <a:lnTo>
                      <a:pt x="146" y="710"/>
                    </a:lnTo>
                    <a:lnTo>
                      <a:pt x="177" y="733"/>
                    </a:lnTo>
                    <a:lnTo>
                      <a:pt x="209" y="754"/>
                    </a:lnTo>
                    <a:lnTo>
                      <a:pt x="244" y="771"/>
                    </a:lnTo>
                    <a:lnTo>
                      <a:pt x="263" y="777"/>
                    </a:lnTo>
                    <a:lnTo>
                      <a:pt x="282" y="785"/>
                    </a:lnTo>
                    <a:lnTo>
                      <a:pt x="301" y="791"/>
                    </a:lnTo>
                    <a:lnTo>
                      <a:pt x="321" y="794"/>
                    </a:lnTo>
                    <a:lnTo>
                      <a:pt x="340" y="798"/>
                    </a:lnTo>
                    <a:lnTo>
                      <a:pt x="359" y="800"/>
                    </a:lnTo>
                    <a:lnTo>
                      <a:pt x="380" y="802"/>
                    </a:lnTo>
                    <a:lnTo>
                      <a:pt x="401" y="802"/>
                    </a:lnTo>
                    <a:lnTo>
                      <a:pt x="422" y="802"/>
                    </a:lnTo>
                    <a:lnTo>
                      <a:pt x="442" y="800"/>
                    </a:lnTo>
                    <a:lnTo>
                      <a:pt x="463" y="798"/>
                    </a:lnTo>
                    <a:lnTo>
                      <a:pt x="482" y="794"/>
                    </a:lnTo>
                    <a:lnTo>
                      <a:pt x="501" y="791"/>
                    </a:lnTo>
                    <a:lnTo>
                      <a:pt x="520" y="785"/>
                    </a:lnTo>
                    <a:lnTo>
                      <a:pt x="539" y="777"/>
                    </a:lnTo>
                    <a:lnTo>
                      <a:pt x="557" y="771"/>
                    </a:lnTo>
                    <a:lnTo>
                      <a:pt x="591" y="754"/>
                    </a:lnTo>
                    <a:lnTo>
                      <a:pt x="626" y="733"/>
                    </a:lnTo>
                    <a:lnTo>
                      <a:pt x="657" y="710"/>
                    </a:lnTo>
                    <a:lnTo>
                      <a:pt x="685" y="685"/>
                    </a:lnTo>
                    <a:lnTo>
                      <a:pt x="710" y="656"/>
                    </a:lnTo>
                    <a:lnTo>
                      <a:pt x="733" y="626"/>
                    </a:lnTo>
                    <a:lnTo>
                      <a:pt x="754" y="593"/>
                    </a:lnTo>
                    <a:lnTo>
                      <a:pt x="770" y="556"/>
                    </a:lnTo>
                    <a:lnTo>
                      <a:pt x="777" y="539"/>
                    </a:lnTo>
                    <a:lnTo>
                      <a:pt x="785" y="520"/>
                    </a:lnTo>
                    <a:lnTo>
                      <a:pt x="789" y="501"/>
                    </a:lnTo>
                    <a:lnTo>
                      <a:pt x="795" y="482"/>
                    </a:lnTo>
                    <a:lnTo>
                      <a:pt x="799" y="462"/>
                    </a:lnTo>
                    <a:lnTo>
                      <a:pt x="800" y="441"/>
                    </a:lnTo>
                    <a:lnTo>
                      <a:pt x="802" y="422"/>
                    </a:lnTo>
                    <a:lnTo>
                      <a:pt x="802" y="401"/>
                    </a:lnTo>
                    <a:close/>
                    <a:moveTo>
                      <a:pt x="795" y="401"/>
                    </a:moveTo>
                    <a:lnTo>
                      <a:pt x="795" y="420"/>
                    </a:lnTo>
                    <a:lnTo>
                      <a:pt x="793" y="441"/>
                    </a:lnTo>
                    <a:lnTo>
                      <a:pt x="791" y="461"/>
                    </a:lnTo>
                    <a:lnTo>
                      <a:pt x="787" y="480"/>
                    </a:lnTo>
                    <a:lnTo>
                      <a:pt x="783" y="499"/>
                    </a:lnTo>
                    <a:lnTo>
                      <a:pt x="777" y="518"/>
                    </a:lnTo>
                    <a:lnTo>
                      <a:pt x="772" y="535"/>
                    </a:lnTo>
                    <a:lnTo>
                      <a:pt x="764" y="555"/>
                    </a:lnTo>
                    <a:lnTo>
                      <a:pt x="747" y="589"/>
                    </a:lnTo>
                    <a:lnTo>
                      <a:pt x="728" y="622"/>
                    </a:lnTo>
                    <a:lnTo>
                      <a:pt x="705" y="650"/>
                    </a:lnTo>
                    <a:lnTo>
                      <a:pt x="680" y="679"/>
                    </a:lnTo>
                    <a:lnTo>
                      <a:pt x="651" y="704"/>
                    </a:lnTo>
                    <a:lnTo>
                      <a:pt x="622" y="727"/>
                    </a:lnTo>
                    <a:lnTo>
                      <a:pt x="589" y="746"/>
                    </a:lnTo>
                    <a:lnTo>
                      <a:pt x="555" y="764"/>
                    </a:lnTo>
                    <a:lnTo>
                      <a:pt x="536" y="771"/>
                    </a:lnTo>
                    <a:lnTo>
                      <a:pt x="518" y="777"/>
                    </a:lnTo>
                    <a:lnTo>
                      <a:pt x="499" y="783"/>
                    </a:lnTo>
                    <a:lnTo>
                      <a:pt x="480" y="787"/>
                    </a:lnTo>
                    <a:lnTo>
                      <a:pt x="461" y="791"/>
                    </a:lnTo>
                    <a:lnTo>
                      <a:pt x="442" y="792"/>
                    </a:lnTo>
                    <a:lnTo>
                      <a:pt x="420" y="794"/>
                    </a:lnTo>
                    <a:lnTo>
                      <a:pt x="401" y="794"/>
                    </a:lnTo>
                    <a:lnTo>
                      <a:pt x="380" y="794"/>
                    </a:lnTo>
                    <a:lnTo>
                      <a:pt x="361" y="792"/>
                    </a:lnTo>
                    <a:lnTo>
                      <a:pt x="342" y="791"/>
                    </a:lnTo>
                    <a:lnTo>
                      <a:pt x="321" y="787"/>
                    </a:lnTo>
                    <a:lnTo>
                      <a:pt x="301" y="783"/>
                    </a:lnTo>
                    <a:lnTo>
                      <a:pt x="284" y="777"/>
                    </a:lnTo>
                    <a:lnTo>
                      <a:pt x="265" y="771"/>
                    </a:lnTo>
                    <a:lnTo>
                      <a:pt x="248" y="764"/>
                    </a:lnTo>
                    <a:lnTo>
                      <a:pt x="213" y="746"/>
                    </a:lnTo>
                    <a:lnTo>
                      <a:pt x="180" y="727"/>
                    </a:lnTo>
                    <a:lnTo>
                      <a:pt x="150" y="704"/>
                    </a:lnTo>
                    <a:lnTo>
                      <a:pt x="123" y="679"/>
                    </a:lnTo>
                    <a:lnTo>
                      <a:pt x="96" y="650"/>
                    </a:lnTo>
                    <a:lnTo>
                      <a:pt x="75" y="622"/>
                    </a:lnTo>
                    <a:lnTo>
                      <a:pt x="54" y="589"/>
                    </a:lnTo>
                    <a:lnTo>
                      <a:pt x="38" y="555"/>
                    </a:lnTo>
                    <a:lnTo>
                      <a:pt x="31" y="535"/>
                    </a:lnTo>
                    <a:lnTo>
                      <a:pt x="25" y="518"/>
                    </a:lnTo>
                    <a:lnTo>
                      <a:pt x="19" y="499"/>
                    </a:lnTo>
                    <a:lnTo>
                      <a:pt x="15" y="480"/>
                    </a:lnTo>
                    <a:lnTo>
                      <a:pt x="11" y="461"/>
                    </a:lnTo>
                    <a:lnTo>
                      <a:pt x="10" y="441"/>
                    </a:lnTo>
                    <a:lnTo>
                      <a:pt x="8" y="420"/>
                    </a:lnTo>
                    <a:lnTo>
                      <a:pt x="8" y="401"/>
                    </a:lnTo>
                    <a:lnTo>
                      <a:pt x="8" y="380"/>
                    </a:lnTo>
                    <a:lnTo>
                      <a:pt x="10" y="361"/>
                    </a:lnTo>
                    <a:lnTo>
                      <a:pt x="11" y="342"/>
                    </a:lnTo>
                    <a:lnTo>
                      <a:pt x="15" y="320"/>
                    </a:lnTo>
                    <a:lnTo>
                      <a:pt x="19" y="303"/>
                    </a:lnTo>
                    <a:lnTo>
                      <a:pt x="25" y="284"/>
                    </a:lnTo>
                    <a:lnTo>
                      <a:pt x="31" y="265"/>
                    </a:lnTo>
                    <a:lnTo>
                      <a:pt x="38" y="248"/>
                    </a:lnTo>
                    <a:lnTo>
                      <a:pt x="54" y="213"/>
                    </a:lnTo>
                    <a:lnTo>
                      <a:pt x="75" y="180"/>
                    </a:lnTo>
                    <a:lnTo>
                      <a:pt x="96" y="150"/>
                    </a:lnTo>
                    <a:lnTo>
                      <a:pt x="123" y="123"/>
                    </a:lnTo>
                    <a:lnTo>
                      <a:pt x="150" y="96"/>
                    </a:lnTo>
                    <a:lnTo>
                      <a:pt x="180" y="75"/>
                    </a:lnTo>
                    <a:lnTo>
                      <a:pt x="213" y="54"/>
                    </a:lnTo>
                    <a:lnTo>
                      <a:pt x="248" y="38"/>
                    </a:lnTo>
                    <a:lnTo>
                      <a:pt x="265" y="31"/>
                    </a:lnTo>
                    <a:lnTo>
                      <a:pt x="284" y="25"/>
                    </a:lnTo>
                    <a:lnTo>
                      <a:pt x="301" y="19"/>
                    </a:lnTo>
                    <a:lnTo>
                      <a:pt x="321" y="15"/>
                    </a:lnTo>
                    <a:lnTo>
                      <a:pt x="342" y="12"/>
                    </a:lnTo>
                    <a:lnTo>
                      <a:pt x="361" y="8"/>
                    </a:lnTo>
                    <a:lnTo>
                      <a:pt x="380" y="8"/>
                    </a:lnTo>
                    <a:lnTo>
                      <a:pt x="401" y="6"/>
                    </a:lnTo>
                    <a:lnTo>
                      <a:pt x="420" y="8"/>
                    </a:lnTo>
                    <a:lnTo>
                      <a:pt x="442" y="8"/>
                    </a:lnTo>
                    <a:lnTo>
                      <a:pt x="461" y="12"/>
                    </a:lnTo>
                    <a:lnTo>
                      <a:pt x="480" y="15"/>
                    </a:lnTo>
                    <a:lnTo>
                      <a:pt x="518" y="25"/>
                    </a:lnTo>
                    <a:lnTo>
                      <a:pt x="555" y="38"/>
                    </a:lnTo>
                    <a:lnTo>
                      <a:pt x="589" y="54"/>
                    </a:lnTo>
                    <a:lnTo>
                      <a:pt x="622" y="75"/>
                    </a:lnTo>
                    <a:lnTo>
                      <a:pt x="651" y="96"/>
                    </a:lnTo>
                    <a:lnTo>
                      <a:pt x="680" y="123"/>
                    </a:lnTo>
                    <a:lnTo>
                      <a:pt x="705" y="150"/>
                    </a:lnTo>
                    <a:lnTo>
                      <a:pt x="728" y="180"/>
                    </a:lnTo>
                    <a:lnTo>
                      <a:pt x="747" y="213"/>
                    </a:lnTo>
                    <a:lnTo>
                      <a:pt x="764" y="248"/>
                    </a:lnTo>
                    <a:lnTo>
                      <a:pt x="777" y="284"/>
                    </a:lnTo>
                    <a:lnTo>
                      <a:pt x="787" y="320"/>
                    </a:lnTo>
                    <a:lnTo>
                      <a:pt x="791" y="342"/>
                    </a:lnTo>
                    <a:lnTo>
                      <a:pt x="793" y="361"/>
                    </a:lnTo>
                    <a:lnTo>
                      <a:pt x="795" y="380"/>
                    </a:lnTo>
                    <a:lnTo>
                      <a:pt x="795" y="401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0" name="Freeform 1358">
                <a:extLst>
                  <a:ext uri="{FF2B5EF4-FFF2-40B4-BE49-F238E27FC236}">
                    <a16:creationId xmlns:a16="http://schemas.microsoft.com/office/drawing/2014/main" id="{67A2C17E-3A7B-4A84-A105-019DA18E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9" y="1990"/>
                <a:ext cx="795" cy="796"/>
              </a:xfrm>
              <a:custGeom>
                <a:avLst/>
                <a:gdLst>
                  <a:gd name="T0" fmla="*/ 793 w 795"/>
                  <a:gd name="T1" fmla="*/ 359 h 796"/>
                  <a:gd name="T2" fmla="*/ 781 w 795"/>
                  <a:gd name="T3" fmla="*/ 299 h 796"/>
                  <a:gd name="T4" fmla="*/ 764 w 795"/>
                  <a:gd name="T5" fmla="*/ 244 h 796"/>
                  <a:gd name="T6" fmla="*/ 704 w 795"/>
                  <a:gd name="T7" fmla="*/ 146 h 796"/>
                  <a:gd name="T8" fmla="*/ 620 w 795"/>
                  <a:gd name="T9" fmla="*/ 69 h 796"/>
                  <a:gd name="T10" fmla="*/ 533 w 795"/>
                  <a:gd name="T11" fmla="*/ 25 h 796"/>
                  <a:gd name="T12" fmla="*/ 478 w 795"/>
                  <a:gd name="T13" fmla="*/ 10 h 796"/>
                  <a:gd name="T14" fmla="*/ 416 w 795"/>
                  <a:gd name="T15" fmla="*/ 2 h 796"/>
                  <a:gd name="T16" fmla="*/ 357 w 795"/>
                  <a:gd name="T17" fmla="*/ 4 h 796"/>
                  <a:gd name="T18" fmla="*/ 297 w 795"/>
                  <a:gd name="T19" fmla="*/ 13 h 796"/>
                  <a:gd name="T20" fmla="*/ 242 w 795"/>
                  <a:gd name="T21" fmla="*/ 33 h 796"/>
                  <a:gd name="T22" fmla="*/ 144 w 795"/>
                  <a:gd name="T23" fmla="*/ 92 h 796"/>
                  <a:gd name="T24" fmla="*/ 67 w 795"/>
                  <a:gd name="T25" fmla="*/ 176 h 796"/>
                  <a:gd name="T26" fmla="*/ 23 w 795"/>
                  <a:gd name="T27" fmla="*/ 263 h 796"/>
                  <a:gd name="T28" fmla="*/ 7 w 795"/>
                  <a:gd name="T29" fmla="*/ 318 h 796"/>
                  <a:gd name="T30" fmla="*/ 0 w 795"/>
                  <a:gd name="T31" fmla="*/ 378 h 796"/>
                  <a:gd name="T32" fmla="*/ 2 w 795"/>
                  <a:gd name="T33" fmla="*/ 439 h 796"/>
                  <a:gd name="T34" fmla="*/ 11 w 795"/>
                  <a:gd name="T35" fmla="*/ 499 h 796"/>
                  <a:gd name="T36" fmla="*/ 31 w 795"/>
                  <a:gd name="T37" fmla="*/ 554 h 796"/>
                  <a:gd name="T38" fmla="*/ 90 w 795"/>
                  <a:gd name="T39" fmla="*/ 652 h 796"/>
                  <a:gd name="T40" fmla="*/ 174 w 795"/>
                  <a:gd name="T41" fmla="*/ 729 h 796"/>
                  <a:gd name="T42" fmla="*/ 261 w 795"/>
                  <a:gd name="T43" fmla="*/ 773 h 796"/>
                  <a:gd name="T44" fmla="*/ 317 w 795"/>
                  <a:gd name="T45" fmla="*/ 789 h 796"/>
                  <a:gd name="T46" fmla="*/ 376 w 795"/>
                  <a:gd name="T47" fmla="*/ 796 h 796"/>
                  <a:gd name="T48" fmla="*/ 438 w 795"/>
                  <a:gd name="T49" fmla="*/ 794 h 796"/>
                  <a:gd name="T50" fmla="*/ 497 w 795"/>
                  <a:gd name="T51" fmla="*/ 785 h 796"/>
                  <a:gd name="T52" fmla="*/ 551 w 795"/>
                  <a:gd name="T53" fmla="*/ 766 h 796"/>
                  <a:gd name="T54" fmla="*/ 651 w 795"/>
                  <a:gd name="T55" fmla="*/ 706 h 796"/>
                  <a:gd name="T56" fmla="*/ 727 w 795"/>
                  <a:gd name="T57" fmla="*/ 622 h 796"/>
                  <a:gd name="T58" fmla="*/ 770 w 795"/>
                  <a:gd name="T59" fmla="*/ 535 h 796"/>
                  <a:gd name="T60" fmla="*/ 787 w 795"/>
                  <a:gd name="T61" fmla="*/ 480 h 796"/>
                  <a:gd name="T62" fmla="*/ 795 w 795"/>
                  <a:gd name="T63" fmla="*/ 420 h 796"/>
                  <a:gd name="T64" fmla="*/ 787 w 795"/>
                  <a:gd name="T65" fmla="*/ 418 h 796"/>
                  <a:gd name="T66" fmla="*/ 779 w 795"/>
                  <a:gd name="T67" fmla="*/ 478 h 796"/>
                  <a:gd name="T68" fmla="*/ 741 w 795"/>
                  <a:gd name="T69" fmla="*/ 585 h 796"/>
                  <a:gd name="T70" fmla="*/ 674 w 795"/>
                  <a:gd name="T71" fmla="*/ 675 h 796"/>
                  <a:gd name="T72" fmla="*/ 583 w 795"/>
                  <a:gd name="T73" fmla="*/ 742 h 796"/>
                  <a:gd name="T74" fmla="*/ 476 w 795"/>
                  <a:gd name="T75" fmla="*/ 781 h 796"/>
                  <a:gd name="T76" fmla="*/ 416 w 795"/>
                  <a:gd name="T77" fmla="*/ 789 h 796"/>
                  <a:gd name="T78" fmla="*/ 357 w 795"/>
                  <a:gd name="T79" fmla="*/ 787 h 796"/>
                  <a:gd name="T80" fmla="*/ 280 w 795"/>
                  <a:gd name="T81" fmla="*/ 771 h 796"/>
                  <a:gd name="T82" fmla="*/ 178 w 795"/>
                  <a:gd name="T83" fmla="*/ 723 h 796"/>
                  <a:gd name="T84" fmla="*/ 96 w 795"/>
                  <a:gd name="T85" fmla="*/ 647 h 796"/>
                  <a:gd name="T86" fmla="*/ 36 w 795"/>
                  <a:gd name="T87" fmla="*/ 551 h 796"/>
                  <a:gd name="T88" fmla="*/ 11 w 795"/>
                  <a:gd name="T89" fmla="*/ 459 h 796"/>
                  <a:gd name="T90" fmla="*/ 6 w 795"/>
                  <a:gd name="T91" fmla="*/ 399 h 796"/>
                  <a:gd name="T92" fmla="*/ 11 w 795"/>
                  <a:gd name="T93" fmla="*/ 340 h 796"/>
                  <a:gd name="T94" fmla="*/ 36 w 795"/>
                  <a:gd name="T95" fmla="*/ 247 h 796"/>
                  <a:gd name="T96" fmla="*/ 96 w 795"/>
                  <a:gd name="T97" fmla="*/ 150 h 796"/>
                  <a:gd name="T98" fmla="*/ 178 w 795"/>
                  <a:gd name="T99" fmla="*/ 75 h 796"/>
                  <a:gd name="T100" fmla="*/ 280 w 795"/>
                  <a:gd name="T101" fmla="*/ 27 h 796"/>
                  <a:gd name="T102" fmla="*/ 357 w 795"/>
                  <a:gd name="T103" fmla="*/ 10 h 796"/>
                  <a:gd name="T104" fmla="*/ 416 w 795"/>
                  <a:gd name="T105" fmla="*/ 10 h 796"/>
                  <a:gd name="T106" fmla="*/ 476 w 795"/>
                  <a:gd name="T107" fmla="*/ 17 h 796"/>
                  <a:gd name="T108" fmla="*/ 583 w 795"/>
                  <a:gd name="T109" fmla="*/ 56 h 796"/>
                  <a:gd name="T110" fmla="*/ 674 w 795"/>
                  <a:gd name="T111" fmla="*/ 123 h 796"/>
                  <a:gd name="T112" fmla="*/ 741 w 795"/>
                  <a:gd name="T113" fmla="*/ 213 h 796"/>
                  <a:gd name="T114" fmla="*/ 779 w 795"/>
                  <a:gd name="T115" fmla="*/ 320 h 796"/>
                  <a:gd name="T116" fmla="*/ 787 w 795"/>
                  <a:gd name="T117" fmla="*/ 378 h 7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95"/>
                  <a:gd name="T178" fmla="*/ 0 h 796"/>
                  <a:gd name="T179" fmla="*/ 795 w 795"/>
                  <a:gd name="T180" fmla="*/ 796 h 7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95" h="796">
                    <a:moveTo>
                      <a:pt x="795" y="399"/>
                    </a:moveTo>
                    <a:lnTo>
                      <a:pt x="795" y="378"/>
                    </a:lnTo>
                    <a:lnTo>
                      <a:pt x="793" y="359"/>
                    </a:lnTo>
                    <a:lnTo>
                      <a:pt x="791" y="338"/>
                    </a:lnTo>
                    <a:lnTo>
                      <a:pt x="787" y="318"/>
                    </a:lnTo>
                    <a:lnTo>
                      <a:pt x="781" y="299"/>
                    </a:lnTo>
                    <a:lnTo>
                      <a:pt x="777" y="280"/>
                    </a:lnTo>
                    <a:lnTo>
                      <a:pt x="770" y="263"/>
                    </a:lnTo>
                    <a:lnTo>
                      <a:pt x="764" y="244"/>
                    </a:lnTo>
                    <a:lnTo>
                      <a:pt x="747" y="209"/>
                    </a:lnTo>
                    <a:lnTo>
                      <a:pt x="727" y="176"/>
                    </a:lnTo>
                    <a:lnTo>
                      <a:pt x="704" y="146"/>
                    </a:lnTo>
                    <a:lnTo>
                      <a:pt x="677" y="117"/>
                    </a:lnTo>
                    <a:lnTo>
                      <a:pt x="651" y="92"/>
                    </a:lnTo>
                    <a:lnTo>
                      <a:pt x="620" y="69"/>
                    </a:lnTo>
                    <a:lnTo>
                      <a:pt x="587" y="50"/>
                    </a:lnTo>
                    <a:lnTo>
                      <a:pt x="551" y="33"/>
                    </a:lnTo>
                    <a:lnTo>
                      <a:pt x="533" y="25"/>
                    </a:lnTo>
                    <a:lnTo>
                      <a:pt x="514" y="19"/>
                    </a:lnTo>
                    <a:lnTo>
                      <a:pt x="497" y="13"/>
                    </a:lnTo>
                    <a:lnTo>
                      <a:pt x="478" y="10"/>
                    </a:lnTo>
                    <a:lnTo>
                      <a:pt x="457" y="6"/>
                    </a:lnTo>
                    <a:lnTo>
                      <a:pt x="438" y="4"/>
                    </a:lnTo>
                    <a:lnTo>
                      <a:pt x="416" y="2"/>
                    </a:lnTo>
                    <a:lnTo>
                      <a:pt x="397" y="0"/>
                    </a:lnTo>
                    <a:lnTo>
                      <a:pt x="376" y="2"/>
                    </a:lnTo>
                    <a:lnTo>
                      <a:pt x="357" y="4"/>
                    </a:lnTo>
                    <a:lnTo>
                      <a:pt x="336" y="6"/>
                    </a:lnTo>
                    <a:lnTo>
                      <a:pt x="317" y="10"/>
                    </a:lnTo>
                    <a:lnTo>
                      <a:pt x="297" y="13"/>
                    </a:lnTo>
                    <a:lnTo>
                      <a:pt x="278" y="19"/>
                    </a:lnTo>
                    <a:lnTo>
                      <a:pt x="261" y="25"/>
                    </a:lnTo>
                    <a:lnTo>
                      <a:pt x="242" y="33"/>
                    </a:lnTo>
                    <a:lnTo>
                      <a:pt x="207" y="50"/>
                    </a:lnTo>
                    <a:lnTo>
                      <a:pt x="174" y="69"/>
                    </a:lnTo>
                    <a:lnTo>
                      <a:pt x="144" y="92"/>
                    </a:lnTo>
                    <a:lnTo>
                      <a:pt x="115" y="117"/>
                    </a:lnTo>
                    <a:lnTo>
                      <a:pt x="90" y="146"/>
                    </a:lnTo>
                    <a:lnTo>
                      <a:pt x="67" y="176"/>
                    </a:lnTo>
                    <a:lnTo>
                      <a:pt x="48" y="209"/>
                    </a:lnTo>
                    <a:lnTo>
                      <a:pt x="31" y="244"/>
                    </a:lnTo>
                    <a:lnTo>
                      <a:pt x="23" y="263"/>
                    </a:lnTo>
                    <a:lnTo>
                      <a:pt x="17" y="280"/>
                    </a:lnTo>
                    <a:lnTo>
                      <a:pt x="11" y="299"/>
                    </a:lnTo>
                    <a:lnTo>
                      <a:pt x="7" y="318"/>
                    </a:lnTo>
                    <a:lnTo>
                      <a:pt x="4" y="338"/>
                    </a:lnTo>
                    <a:lnTo>
                      <a:pt x="2" y="359"/>
                    </a:lnTo>
                    <a:lnTo>
                      <a:pt x="0" y="378"/>
                    </a:lnTo>
                    <a:lnTo>
                      <a:pt x="0" y="399"/>
                    </a:lnTo>
                    <a:lnTo>
                      <a:pt x="0" y="420"/>
                    </a:lnTo>
                    <a:lnTo>
                      <a:pt x="2" y="439"/>
                    </a:lnTo>
                    <a:lnTo>
                      <a:pt x="4" y="459"/>
                    </a:lnTo>
                    <a:lnTo>
                      <a:pt x="7" y="480"/>
                    </a:lnTo>
                    <a:lnTo>
                      <a:pt x="11" y="499"/>
                    </a:lnTo>
                    <a:lnTo>
                      <a:pt x="17" y="516"/>
                    </a:lnTo>
                    <a:lnTo>
                      <a:pt x="23" y="535"/>
                    </a:lnTo>
                    <a:lnTo>
                      <a:pt x="31" y="554"/>
                    </a:lnTo>
                    <a:lnTo>
                      <a:pt x="48" y="589"/>
                    </a:lnTo>
                    <a:lnTo>
                      <a:pt x="67" y="622"/>
                    </a:lnTo>
                    <a:lnTo>
                      <a:pt x="90" y="652"/>
                    </a:lnTo>
                    <a:lnTo>
                      <a:pt x="115" y="679"/>
                    </a:lnTo>
                    <a:lnTo>
                      <a:pt x="144" y="706"/>
                    </a:lnTo>
                    <a:lnTo>
                      <a:pt x="174" y="729"/>
                    </a:lnTo>
                    <a:lnTo>
                      <a:pt x="207" y="748"/>
                    </a:lnTo>
                    <a:lnTo>
                      <a:pt x="242" y="766"/>
                    </a:lnTo>
                    <a:lnTo>
                      <a:pt x="261" y="773"/>
                    </a:lnTo>
                    <a:lnTo>
                      <a:pt x="278" y="779"/>
                    </a:lnTo>
                    <a:lnTo>
                      <a:pt x="297" y="785"/>
                    </a:lnTo>
                    <a:lnTo>
                      <a:pt x="317" y="789"/>
                    </a:lnTo>
                    <a:lnTo>
                      <a:pt x="336" y="792"/>
                    </a:lnTo>
                    <a:lnTo>
                      <a:pt x="357" y="794"/>
                    </a:lnTo>
                    <a:lnTo>
                      <a:pt x="376" y="796"/>
                    </a:lnTo>
                    <a:lnTo>
                      <a:pt x="397" y="796"/>
                    </a:lnTo>
                    <a:lnTo>
                      <a:pt x="416" y="796"/>
                    </a:lnTo>
                    <a:lnTo>
                      <a:pt x="438" y="794"/>
                    </a:lnTo>
                    <a:lnTo>
                      <a:pt x="457" y="792"/>
                    </a:lnTo>
                    <a:lnTo>
                      <a:pt x="478" y="789"/>
                    </a:lnTo>
                    <a:lnTo>
                      <a:pt x="497" y="785"/>
                    </a:lnTo>
                    <a:lnTo>
                      <a:pt x="514" y="779"/>
                    </a:lnTo>
                    <a:lnTo>
                      <a:pt x="533" y="773"/>
                    </a:lnTo>
                    <a:lnTo>
                      <a:pt x="551" y="766"/>
                    </a:lnTo>
                    <a:lnTo>
                      <a:pt x="587" y="748"/>
                    </a:lnTo>
                    <a:lnTo>
                      <a:pt x="620" y="729"/>
                    </a:lnTo>
                    <a:lnTo>
                      <a:pt x="651" y="706"/>
                    </a:lnTo>
                    <a:lnTo>
                      <a:pt x="677" y="679"/>
                    </a:lnTo>
                    <a:lnTo>
                      <a:pt x="704" y="652"/>
                    </a:lnTo>
                    <a:lnTo>
                      <a:pt x="727" y="622"/>
                    </a:lnTo>
                    <a:lnTo>
                      <a:pt x="747" y="589"/>
                    </a:lnTo>
                    <a:lnTo>
                      <a:pt x="764" y="554"/>
                    </a:lnTo>
                    <a:lnTo>
                      <a:pt x="770" y="535"/>
                    </a:lnTo>
                    <a:lnTo>
                      <a:pt x="777" y="516"/>
                    </a:lnTo>
                    <a:lnTo>
                      <a:pt x="781" y="499"/>
                    </a:lnTo>
                    <a:lnTo>
                      <a:pt x="787" y="480"/>
                    </a:lnTo>
                    <a:lnTo>
                      <a:pt x="791" y="459"/>
                    </a:lnTo>
                    <a:lnTo>
                      <a:pt x="793" y="439"/>
                    </a:lnTo>
                    <a:lnTo>
                      <a:pt x="795" y="420"/>
                    </a:lnTo>
                    <a:lnTo>
                      <a:pt x="795" y="399"/>
                    </a:lnTo>
                    <a:close/>
                    <a:moveTo>
                      <a:pt x="787" y="399"/>
                    </a:moveTo>
                    <a:lnTo>
                      <a:pt x="787" y="418"/>
                    </a:lnTo>
                    <a:lnTo>
                      <a:pt x="785" y="439"/>
                    </a:lnTo>
                    <a:lnTo>
                      <a:pt x="783" y="459"/>
                    </a:lnTo>
                    <a:lnTo>
                      <a:pt x="779" y="478"/>
                    </a:lnTo>
                    <a:lnTo>
                      <a:pt x="770" y="514"/>
                    </a:lnTo>
                    <a:lnTo>
                      <a:pt x="756" y="551"/>
                    </a:lnTo>
                    <a:lnTo>
                      <a:pt x="741" y="585"/>
                    </a:lnTo>
                    <a:lnTo>
                      <a:pt x="720" y="618"/>
                    </a:lnTo>
                    <a:lnTo>
                      <a:pt x="699" y="647"/>
                    </a:lnTo>
                    <a:lnTo>
                      <a:pt x="674" y="675"/>
                    </a:lnTo>
                    <a:lnTo>
                      <a:pt x="645" y="700"/>
                    </a:lnTo>
                    <a:lnTo>
                      <a:pt x="614" y="723"/>
                    </a:lnTo>
                    <a:lnTo>
                      <a:pt x="583" y="742"/>
                    </a:lnTo>
                    <a:lnTo>
                      <a:pt x="549" y="758"/>
                    </a:lnTo>
                    <a:lnTo>
                      <a:pt x="512" y="771"/>
                    </a:lnTo>
                    <a:lnTo>
                      <a:pt x="476" y="781"/>
                    </a:lnTo>
                    <a:lnTo>
                      <a:pt x="457" y="785"/>
                    </a:lnTo>
                    <a:lnTo>
                      <a:pt x="438" y="787"/>
                    </a:lnTo>
                    <a:lnTo>
                      <a:pt x="416" y="789"/>
                    </a:lnTo>
                    <a:lnTo>
                      <a:pt x="397" y="789"/>
                    </a:lnTo>
                    <a:lnTo>
                      <a:pt x="376" y="789"/>
                    </a:lnTo>
                    <a:lnTo>
                      <a:pt x="357" y="787"/>
                    </a:lnTo>
                    <a:lnTo>
                      <a:pt x="338" y="785"/>
                    </a:lnTo>
                    <a:lnTo>
                      <a:pt x="318" y="781"/>
                    </a:lnTo>
                    <a:lnTo>
                      <a:pt x="280" y="771"/>
                    </a:lnTo>
                    <a:lnTo>
                      <a:pt x="246" y="758"/>
                    </a:lnTo>
                    <a:lnTo>
                      <a:pt x="211" y="742"/>
                    </a:lnTo>
                    <a:lnTo>
                      <a:pt x="178" y="723"/>
                    </a:lnTo>
                    <a:lnTo>
                      <a:pt x="148" y="700"/>
                    </a:lnTo>
                    <a:lnTo>
                      <a:pt x="121" y="675"/>
                    </a:lnTo>
                    <a:lnTo>
                      <a:pt x="96" y="647"/>
                    </a:lnTo>
                    <a:lnTo>
                      <a:pt x="73" y="618"/>
                    </a:lnTo>
                    <a:lnTo>
                      <a:pt x="54" y="585"/>
                    </a:lnTo>
                    <a:lnTo>
                      <a:pt x="36" y="551"/>
                    </a:lnTo>
                    <a:lnTo>
                      <a:pt x="25" y="514"/>
                    </a:lnTo>
                    <a:lnTo>
                      <a:pt x="15" y="478"/>
                    </a:lnTo>
                    <a:lnTo>
                      <a:pt x="11" y="459"/>
                    </a:lnTo>
                    <a:lnTo>
                      <a:pt x="9" y="439"/>
                    </a:lnTo>
                    <a:lnTo>
                      <a:pt x="7" y="418"/>
                    </a:lnTo>
                    <a:lnTo>
                      <a:pt x="6" y="399"/>
                    </a:lnTo>
                    <a:lnTo>
                      <a:pt x="7" y="378"/>
                    </a:lnTo>
                    <a:lnTo>
                      <a:pt x="9" y="359"/>
                    </a:lnTo>
                    <a:lnTo>
                      <a:pt x="11" y="340"/>
                    </a:lnTo>
                    <a:lnTo>
                      <a:pt x="15" y="320"/>
                    </a:lnTo>
                    <a:lnTo>
                      <a:pt x="25" y="282"/>
                    </a:lnTo>
                    <a:lnTo>
                      <a:pt x="36" y="247"/>
                    </a:lnTo>
                    <a:lnTo>
                      <a:pt x="54" y="213"/>
                    </a:lnTo>
                    <a:lnTo>
                      <a:pt x="73" y="180"/>
                    </a:lnTo>
                    <a:lnTo>
                      <a:pt x="96" y="150"/>
                    </a:lnTo>
                    <a:lnTo>
                      <a:pt x="121" y="123"/>
                    </a:lnTo>
                    <a:lnTo>
                      <a:pt x="148" y="98"/>
                    </a:lnTo>
                    <a:lnTo>
                      <a:pt x="178" y="75"/>
                    </a:lnTo>
                    <a:lnTo>
                      <a:pt x="211" y="56"/>
                    </a:lnTo>
                    <a:lnTo>
                      <a:pt x="246" y="38"/>
                    </a:lnTo>
                    <a:lnTo>
                      <a:pt x="280" y="27"/>
                    </a:lnTo>
                    <a:lnTo>
                      <a:pt x="318" y="17"/>
                    </a:lnTo>
                    <a:lnTo>
                      <a:pt x="338" y="13"/>
                    </a:lnTo>
                    <a:lnTo>
                      <a:pt x="357" y="10"/>
                    </a:lnTo>
                    <a:lnTo>
                      <a:pt x="376" y="10"/>
                    </a:lnTo>
                    <a:lnTo>
                      <a:pt x="397" y="8"/>
                    </a:lnTo>
                    <a:lnTo>
                      <a:pt x="416" y="10"/>
                    </a:lnTo>
                    <a:lnTo>
                      <a:pt x="438" y="10"/>
                    </a:lnTo>
                    <a:lnTo>
                      <a:pt x="457" y="13"/>
                    </a:lnTo>
                    <a:lnTo>
                      <a:pt x="476" y="17"/>
                    </a:lnTo>
                    <a:lnTo>
                      <a:pt x="512" y="27"/>
                    </a:lnTo>
                    <a:lnTo>
                      <a:pt x="549" y="38"/>
                    </a:lnTo>
                    <a:lnTo>
                      <a:pt x="583" y="56"/>
                    </a:lnTo>
                    <a:lnTo>
                      <a:pt x="614" y="75"/>
                    </a:lnTo>
                    <a:lnTo>
                      <a:pt x="645" y="98"/>
                    </a:lnTo>
                    <a:lnTo>
                      <a:pt x="674" y="123"/>
                    </a:lnTo>
                    <a:lnTo>
                      <a:pt x="699" y="150"/>
                    </a:lnTo>
                    <a:lnTo>
                      <a:pt x="720" y="180"/>
                    </a:lnTo>
                    <a:lnTo>
                      <a:pt x="741" y="213"/>
                    </a:lnTo>
                    <a:lnTo>
                      <a:pt x="756" y="247"/>
                    </a:lnTo>
                    <a:lnTo>
                      <a:pt x="770" y="282"/>
                    </a:lnTo>
                    <a:lnTo>
                      <a:pt x="779" y="320"/>
                    </a:lnTo>
                    <a:lnTo>
                      <a:pt x="783" y="340"/>
                    </a:lnTo>
                    <a:lnTo>
                      <a:pt x="785" y="359"/>
                    </a:lnTo>
                    <a:lnTo>
                      <a:pt x="787" y="378"/>
                    </a:lnTo>
                    <a:lnTo>
                      <a:pt x="787" y="399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1" name="Freeform 1359">
                <a:extLst>
                  <a:ext uri="{FF2B5EF4-FFF2-40B4-BE49-F238E27FC236}">
                    <a16:creationId xmlns:a16="http://schemas.microsoft.com/office/drawing/2014/main" id="{75CA2CA4-EC5C-4A14-BCC6-EBB9FB8724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3" y="1994"/>
                <a:ext cx="787" cy="788"/>
              </a:xfrm>
              <a:custGeom>
                <a:avLst/>
                <a:gdLst>
                  <a:gd name="T0" fmla="*/ 785 w 787"/>
                  <a:gd name="T1" fmla="*/ 355 h 788"/>
                  <a:gd name="T2" fmla="*/ 769 w 787"/>
                  <a:gd name="T3" fmla="*/ 278 h 788"/>
                  <a:gd name="T4" fmla="*/ 720 w 787"/>
                  <a:gd name="T5" fmla="*/ 174 h 788"/>
                  <a:gd name="T6" fmla="*/ 643 w 787"/>
                  <a:gd name="T7" fmla="*/ 90 h 788"/>
                  <a:gd name="T8" fmla="*/ 547 w 787"/>
                  <a:gd name="T9" fmla="*/ 32 h 788"/>
                  <a:gd name="T10" fmla="*/ 453 w 787"/>
                  <a:gd name="T11" fmla="*/ 6 h 788"/>
                  <a:gd name="T12" fmla="*/ 393 w 787"/>
                  <a:gd name="T13" fmla="*/ 0 h 788"/>
                  <a:gd name="T14" fmla="*/ 334 w 787"/>
                  <a:gd name="T15" fmla="*/ 6 h 788"/>
                  <a:gd name="T16" fmla="*/ 276 w 787"/>
                  <a:gd name="T17" fmla="*/ 19 h 788"/>
                  <a:gd name="T18" fmla="*/ 205 w 787"/>
                  <a:gd name="T19" fmla="*/ 48 h 788"/>
                  <a:gd name="T20" fmla="*/ 115 w 787"/>
                  <a:gd name="T21" fmla="*/ 117 h 788"/>
                  <a:gd name="T22" fmla="*/ 46 w 787"/>
                  <a:gd name="T23" fmla="*/ 207 h 788"/>
                  <a:gd name="T24" fmla="*/ 17 w 787"/>
                  <a:gd name="T25" fmla="*/ 278 h 788"/>
                  <a:gd name="T26" fmla="*/ 3 w 787"/>
                  <a:gd name="T27" fmla="*/ 336 h 788"/>
                  <a:gd name="T28" fmla="*/ 0 w 787"/>
                  <a:gd name="T29" fmla="*/ 395 h 788"/>
                  <a:gd name="T30" fmla="*/ 3 w 787"/>
                  <a:gd name="T31" fmla="*/ 455 h 788"/>
                  <a:gd name="T32" fmla="*/ 17 w 787"/>
                  <a:gd name="T33" fmla="*/ 512 h 788"/>
                  <a:gd name="T34" fmla="*/ 46 w 787"/>
                  <a:gd name="T35" fmla="*/ 583 h 788"/>
                  <a:gd name="T36" fmla="*/ 115 w 787"/>
                  <a:gd name="T37" fmla="*/ 673 h 788"/>
                  <a:gd name="T38" fmla="*/ 205 w 787"/>
                  <a:gd name="T39" fmla="*/ 740 h 788"/>
                  <a:gd name="T40" fmla="*/ 276 w 787"/>
                  <a:gd name="T41" fmla="*/ 771 h 788"/>
                  <a:gd name="T42" fmla="*/ 334 w 787"/>
                  <a:gd name="T43" fmla="*/ 785 h 788"/>
                  <a:gd name="T44" fmla="*/ 393 w 787"/>
                  <a:gd name="T45" fmla="*/ 788 h 788"/>
                  <a:gd name="T46" fmla="*/ 453 w 787"/>
                  <a:gd name="T47" fmla="*/ 785 h 788"/>
                  <a:gd name="T48" fmla="*/ 510 w 787"/>
                  <a:gd name="T49" fmla="*/ 771 h 788"/>
                  <a:gd name="T50" fmla="*/ 581 w 787"/>
                  <a:gd name="T51" fmla="*/ 740 h 788"/>
                  <a:gd name="T52" fmla="*/ 672 w 787"/>
                  <a:gd name="T53" fmla="*/ 673 h 788"/>
                  <a:gd name="T54" fmla="*/ 739 w 787"/>
                  <a:gd name="T55" fmla="*/ 583 h 788"/>
                  <a:gd name="T56" fmla="*/ 769 w 787"/>
                  <a:gd name="T57" fmla="*/ 512 h 788"/>
                  <a:gd name="T58" fmla="*/ 783 w 787"/>
                  <a:gd name="T59" fmla="*/ 455 h 788"/>
                  <a:gd name="T60" fmla="*/ 787 w 787"/>
                  <a:gd name="T61" fmla="*/ 395 h 788"/>
                  <a:gd name="T62" fmla="*/ 777 w 787"/>
                  <a:gd name="T63" fmla="*/ 433 h 788"/>
                  <a:gd name="T64" fmla="*/ 762 w 787"/>
                  <a:gd name="T65" fmla="*/ 510 h 788"/>
                  <a:gd name="T66" fmla="*/ 714 w 787"/>
                  <a:gd name="T67" fmla="*/ 612 h 788"/>
                  <a:gd name="T68" fmla="*/ 639 w 787"/>
                  <a:gd name="T69" fmla="*/ 692 h 788"/>
                  <a:gd name="T70" fmla="*/ 543 w 787"/>
                  <a:gd name="T71" fmla="*/ 752 h 788"/>
                  <a:gd name="T72" fmla="*/ 451 w 787"/>
                  <a:gd name="T73" fmla="*/ 777 h 788"/>
                  <a:gd name="T74" fmla="*/ 393 w 787"/>
                  <a:gd name="T75" fmla="*/ 781 h 788"/>
                  <a:gd name="T76" fmla="*/ 334 w 787"/>
                  <a:gd name="T77" fmla="*/ 777 h 788"/>
                  <a:gd name="T78" fmla="*/ 242 w 787"/>
                  <a:gd name="T79" fmla="*/ 752 h 788"/>
                  <a:gd name="T80" fmla="*/ 147 w 787"/>
                  <a:gd name="T81" fmla="*/ 692 h 788"/>
                  <a:gd name="T82" fmla="*/ 73 w 787"/>
                  <a:gd name="T83" fmla="*/ 612 h 788"/>
                  <a:gd name="T84" fmla="*/ 23 w 787"/>
                  <a:gd name="T85" fmla="*/ 510 h 788"/>
                  <a:gd name="T86" fmla="*/ 7 w 787"/>
                  <a:gd name="T87" fmla="*/ 433 h 788"/>
                  <a:gd name="T88" fmla="*/ 7 w 787"/>
                  <a:gd name="T89" fmla="*/ 374 h 788"/>
                  <a:gd name="T90" fmla="*/ 13 w 787"/>
                  <a:gd name="T91" fmla="*/ 316 h 788"/>
                  <a:gd name="T92" fmla="*/ 53 w 787"/>
                  <a:gd name="T93" fmla="*/ 211 h 788"/>
                  <a:gd name="T94" fmla="*/ 119 w 787"/>
                  <a:gd name="T95" fmla="*/ 121 h 788"/>
                  <a:gd name="T96" fmla="*/ 209 w 787"/>
                  <a:gd name="T97" fmla="*/ 55 h 788"/>
                  <a:gd name="T98" fmla="*/ 314 w 787"/>
                  <a:gd name="T99" fmla="*/ 15 h 788"/>
                  <a:gd name="T100" fmla="*/ 372 w 787"/>
                  <a:gd name="T101" fmla="*/ 9 h 788"/>
                  <a:gd name="T102" fmla="*/ 432 w 787"/>
                  <a:gd name="T103" fmla="*/ 9 h 788"/>
                  <a:gd name="T104" fmla="*/ 508 w 787"/>
                  <a:gd name="T105" fmla="*/ 25 h 788"/>
                  <a:gd name="T106" fmla="*/ 608 w 787"/>
                  <a:gd name="T107" fmla="*/ 75 h 788"/>
                  <a:gd name="T108" fmla="*/ 691 w 787"/>
                  <a:gd name="T109" fmla="*/ 149 h 788"/>
                  <a:gd name="T110" fmla="*/ 748 w 787"/>
                  <a:gd name="T111" fmla="*/ 243 h 788"/>
                  <a:gd name="T112" fmla="*/ 775 w 787"/>
                  <a:gd name="T113" fmla="*/ 336 h 788"/>
                  <a:gd name="T114" fmla="*/ 779 w 787"/>
                  <a:gd name="T115" fmla="*/ 395 h 7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87"/>
                  <a:gd name="T175" fmla="*/ 0 h 788"/>
                  <a:gd name="T176" fmla="*/ 787 w 787"/>
                  <a:gd name="T177" fmla="*/ 788 h 7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87" h="788">
                    <a:moveTo>
                      <a:pt x="787" y="395"/>
                    </a:moveTo>
                    <a:lnTo>
                      <a:pt x="787" y="374"/>
                    </a:lnTo>
                    <a:lnTo>
                      <a:pt x="785" y="355"/>
                    </a:lnTo>
                    <a:lnTo>
                      <a:pt x="783" y="336"/>
                    </a:lnTo>
                    <a:lnTo>
                      <a:pt x="779" y="314"/>
                    </a:lnTo>
                    <a:lnTo>
                      <a:pt x="769" y="278"/>
                    </a:lnTo>
                    <a:lnTo>
                      <a:pt x="756" y="242"/>
                    </a:lnTo>
                    <a:lnTo>
                      <a:pt x="739" y="207"/>
                    </a:lnTo>
                    <a:lnTo>
                      <a:pt x="720" y="174"/>
                    </a:lnTo>
                    <a:lnTo>
                      <a:pt x="697" y="144"/>
                    </a:lnTo>
                    <a:lnTo>
                      <a:pt x="672" y="117"/>
                    </a:lnTo>
                    <a:lnTo>
                      <a:pt x="643" y="90"/>
                    </a:lnTo>
                    <a:lnTo>
                      <a:pt x="614" y="69"/>
                    </a:lnTo>
                    <a:lnTo>
                      <a:pt x="581" y="48"/>
                    </a:lnTo>
                    <a:lnTo>
                      <a:pt x="547" y="32"/>
                    </a:lnTo>
                    <a:lnTo>
                      <a:pt x="510" y="19"/>
                    </a:lnTo>
                    <a:lnTo>
                      <a:pt x="472" y="9"/>
                    </a:lnTo>
                    <a:lnTo>
                      <a:pt x="453" y="6"/>
                    </a:lnTo>
                    <a:lnTo>
                      <a:pt x="434" y="2"/>
                    </a:lnTo>
                    <a:lnTo>
                      <a:pt x="412" y="2"/>
                    </a:lnTo>
                    <a:lnTo>
                      <a:pt x="393" y="0"/>
                    </a:lnTo>
                    <a:lnTo>
                      <a:pt x="372" y="2"/>
                    </a:lnTo>
                    <a:lnTo>
                      <a:pt x="353" y="2"/>
                    </a:lnTo>
                    <a:lnTo>
                      <a:pt x="334" y="6"/>
                    </a:lnTo>
                    <a:lnTo>
                      <a:pt x="313" y="9"/>
                    </a:lnTo>
                    <a:lnTo>
                      <a:pt x="293" y="13"/>
                    </a:lnTo>
                    <a:lnTo>
                      <a:pt x="276" y="19"/>
                    </a:lnTo>
                    <a:lnTo>
                      <a:pt x="257" y="25"/>
                    </a:lnTo>
                    <a:lnTo>
                      <a:pt x="240" y="32"/>
                    </a:lnTo>
                    <a:lnTo>
                      <a:pt x="205" y="48"/>
                    </a:lnTo>
                    <a:lnTo>
                      <a:pt x="172" y="69"/>
                    </a:lnTo>
                    <a:lnTo>
                      <a:pt x="142" y="90"/>
                    </a:lnTo>
                    <a:lnTo>
                      <a:pt x="115" y="117"/>
                    </a:lnTo>
                    <a:lnTo>
                      <a:pt x="88" y="144"/>
                    </a:lnTo>
                    <a:lnTo>
                      <a:pt x="67" y="174"/>
                    </a:lnTo>
                    <a:lnTo>
                      <a:pt x="46" y="207"/>
                    </a:lnTo>
                    <a:lnTo>
                      <a:pt x="30" y="242"/>
                    </a:lnTo>
                    <a:lnTo>
                      <a:pt x="23" y="259"/>
                    </a:lnTo>
                    <a:lnTo>
                      <a:pt x="17" y="278"/>
                    </a:lnTo>
                    <a:lnTo>
                      <a:pt x="11" y="297"/>
                    </a:lnTo>
                    <a:lnTo>
                      <a:pt x="7" y="314"/>
                    </a:lnTo>
                    <a:lnTo>
                      <a:pt x="3" y="336"/>
                    </a:lnTo>
                    <a:lnTo>
                      <a:pt x="2" y="355"/>
                    </a:lnTo>
                    <a:lnTo>
                      <a:pt x="0" y="374"/>
                    </a:lnTo>
                    <a:lnTo>
                      <a:pt x="0" y="395"/>
                    </a:lnTo>
                    <a:lnTo>
                      <a:pt x="0" y="414"/>
                    </a:lnTo>
                    <a:lnTo>
                      <a:pt x="2" y="435"/>
                    </a:lnTo>
                    <a:lnTo>
                      <a:pt x="3" y="455"/>
                    </a:lnTo>
                    <a:lnTo>
                      <a:pt x="7" y="474"/>
                    </a:lnTo>
                    <a:lnTo>
                      <a:pt x="11" y="493"/>
                    </a:lnTo>
                    <a:lnTo>
                      <a:pt x="17" y="512"/>
                    </a:lnTo>
                    <a:lnTo>
                      <a:pt x="23" y="529"/>
                    </a:lnTo>
                    <a:lnTo>
                      <a:pt x="30" y="549"/>
                    </a:lnTo>
                    <a:lnTo>
                      <a:pt x="46" y="583"/>
                    </a:lnTo>
                    <a:lnTo>
                      <a:pt x="67" y="616"/>
                    </a:lnTo>
                    <a:lnTo>
                      <a:pt x="88" y="644"/>
                    </a:lnTo>
                    <a:lnTo>
                      <a:pt x="115" y="673"/>
                    </a:lnTo>
                    <a:lnTo>
                      <a:pt x="142" y="698"/>
                    </a:lnTo>
                    <a:lnTo>
                      <a:pt x="172" y="721"/>
                    </a:lnTo>
                    <a:lnTo>
                      <a:pt x="205" y="740"/>
                    </a:lnTo>
                    <a:lnTo>
                      <a:pt x="240" y="758"/>
                    </a:lnTo>
                    <a:lnTo>
                      <a:pt x="257" y="765"/>
                    </a:lnTo>
                    <a:lnTo>
                      <a:pt x="276" y="771"/>
                    </a:lnTo>
                    <a:lnTo>
                      <a:pt x="293" y="777"/>
                    </a:lnTo>
                    <a:lnTo>
                      <a:pt x="313" y="781"/>
                    </a:lnTo>
                    <a:lnTo>
                      <a:pt x="334" y="785"/>
                    </a:lnTo>
                    <a:lnTo>
                      <a:pt x="353" y="786"/>
                    </a:lnTo>
                    <a:lnTo>
                      <a:pt x="372" y="788"/>
                    </a:lnTo>
                    <a:lnTo>
                      <a:pt x="393" y="788"/>
                    </a:lnTo>
                    <a:lnTo>
                      <a:pt x="412" y="788"/>
                    </a:lnTo>
                    <a:lnTo>
                      <a:pt x="434" y="786"/>
                    </a:lnTo>
                    <a:lnTo>
                      <a:pt x="453" y="785"/>
                    </a:lnTo>
                    <a:lnTo>
                      <a:pt x="472" y="781"/>
                    </a:lnTo>
                    <a:lnTo>
                      <a:pt x="491" y="777"/>
                    </a:lnTo>
                    <a:lnTo>
                      <a:pt x="510" y="771"/>
                    </a:lnTo>
                    <a:lnTo>
                      <a:pt x="528" y="765"/>
                    </a:lnTo>
                    <a:lnTo>
                      <a:pt x="547" y="758"/>
                    </a:lnTo>
                    <a:lnTo>
                      <a:pt x="581" y="740"/>
                    </a:lnTo>
                    <a:lnTo>
                      <a:pt x="614" y="721"/>
                    </a:lnTo>
                    <a:lnTo>
                      <a:pt x="643" y="698"/>
                    </a:lnTo>
                    <a:lnTo>
                      <a:pt x="672" y="673"/>
                    </a:lnTo>
                    <a:lnTo>
                      <a:pt x="697" y="644"/>
                    </a:lnTo>
                    <a:lnTo>
                      <a:pt x="720" y="616"/>
                    </a:lnTo>
                    <a:lnTo>
                      <a:pt x="739" y="583"/>
                    </a:lnTo>
                    <a:lnTo>
                      <a:pt x="756" y="549"/>
                    </a:lnTo>
                    <a:lnTo>
                      <a:pt x="764" y="529"/>
                    </a:lnTo>
                    <a:lnTo>
                      <a:pt x="769" y="512"/>
                    </a:lnTo>
                    <a:lnTo>
                      <a:pt x="775" y="493"/>
                    </a:lnTo>
                    <a:lnTo>
                      <a:pt x="779" y="474"/>
                    </a:lnTo>
                    <a:lnTo>
                      <a:pt x="783" y="455"/>
                    </a:lnTo>
                    <a:lnTo>
                      <a:pt x="785" y="435"/>
                    </a:lnTo>
                    <a:lnTo>
                      <a:pt x="787" y="414"/>
                    </a:lnTo>
                    <a:lnTo>
                      <a:pt x="787" y="395"/>
                    </a:lnTo>
                    <a:close/>
                    <a:moveTo>
                      <a:pt x="779" y="395"/>
                    </a:moveTo>
                    <a:lnTo>
                      <a:pt x="779" y="414"/>
                    </a:lnTo>
                    <a:lnTo>
                      <a:pt x="777" y="433"/>
                    </a:lnTo>
                    <a:lnTo>
                      <a:pt x="775" y="455"/>
                    </a:lnTo>
                    <a:lnTo>
                      <a:pt x="771" y="472"/>
                    </a:lnTo>
                    <a:lnTo>
                      <a:pt x="762" y="510"/>
                    </a:lnTo>
                    <a:lnTo>
                      <a:pt x="748" y="545"/>
                    </a:lnTo>
                    <a:lnTo>
                      <a:pt x="733" y="579"/>
                    </a:lnTo>
                    <a:lnTo>
                      <a:pt x="714" y="612"/>
                    </a:lnTo>
                    <a:lnTo>
                      <a:pt x="691" y="641"/>
                    </a:lnTo>
                    <a:lnTo>
                      <a:pt x="666" y="667"/>
                    </a:lnTo>
                    <a:lnTo>
                      <a:pt x="639" y="692"/>
                    </a:lnTo>
                    <a:lnTo>
                      <a:pt x="608" y="715"/>
                    </a:lnTo>
                    <a:lnTo>
                      <a:pt x="577" y="735"/>
                    </a:lnTo>
                    <a:lnTo>
                      <a:pt x="543" y="752"/>
                    </a:lnTo>
                    <a:lnTo>
                      <a:pt x="508" y="763"/>
                    </a:lnTo>
                    <a:lnTo>
                      <a:pt x="470" y="773"/>
                    </a:lnTo>
                    <a:lnTo>
                      <a:pt x="451" y="777"/>
                    </a:lnTo>
                    <a:lnTo>
                      <a:pt x="432" y="779"/>
                    </a:lnTo>
                    <a:lnTo>
                      <a:pt x="412" y="781"/>
                    </a:lnTo>
                    <a:lnTo>
                      <a:pt x="393" y="781"/>
                    </a:lnTo>
                    <a:lnTo>
                      <a:pt x="372" y="781"/>
                    </a:lnTo>
                    <a:lnTo>
                      <a:pt x="353" y="779"/>
                    </a:lnTo>
                    <a:lnTo>
                      <a:pt x="334" y="777"/>
                    </a:lnTo>
                    <a:lnTo>
                      <a:pt x="314" y="773"/>
                    </a:lnTo>
                    <a:lnTo>
                      <a:pt x="278" y="763"/>
                    </a:lnTo>
                    <a:lnTo>
                      <a:pt x="242" y="752"/>
                    </a:lnTo>
                    <a:lnTo>
                      <a:pt x="209" y="735"/>
                    </a:lnTo>
                    <a:lnTo>
                      <a:pt x="176" y="715"/>
                    </a:lnTo>
                    <a:lnTo>
                      <a:pt x="147" y="692"/>
                    </a:lnTo>
                    <a:lnTo>
                      <a:pt x="119" y="667"/>
                    </a:lnTo>
                    <a:lnTo>
                      <a:pt x="94" y="641"/>
                    </a:lnTo>
                    <a:lnTo>
                      <a:pt x="73" y="612"/>
                    </a:lnTo>
                    <a:lnTo>
                      <a:pt x="53" y="579"/>
                    </a:lnTo>
                    <a:lnTo>
                      <a:pt x="36" y="545"/>
                    </a:lnTo>
                    <a:lnTo>
                      <a:pt x="23" y="510"/>
                    </a:lnTo>
                    <a:lnTo>
                      <a:pt x="13" y="472"/>
                    </a:lnTo>
                    <a:lnTo>
                      <a:pt x="11" y="455"/>
                    </a:lnTo>
                    <a:lnTo>
                      <a:pt x="7" y="433"/>
                    </a:lnTo>
                    <a:lnTo>
                      <a:pt x="7" y="414"/>
                    </a:lnTo>
                    <a:lnTo>
                      <a:pt x="5" y="395"/>
                    </a:lnTo>
                    <a:lnTo>
                      <a:pt x="7" y="374"/>
                    </a:lnTo>
                    <a:lnTo>
                      <a:pt x="7" y="355"/>
                    </a:lnTo>
                    <a:lnTo>
                      <a:pt x="11" y="336"/>
                    </a:lnTo>
                    <a:lnTo>
                      <a:pt x="13" y="316"/>
                    </a:lnTo>
                    <a:lnTo>
                      <a:pt x="23" y="280"/>
                    </a:lnTo>
                    <a:lnTo>
                      <a:pt x="36" y="243"/>
                    </a:lnTo>
                    <a:lnTo>
                      <a:pt x="53" y="211"/>
                    </a:lnTo>
                    <a:lnTo>
                      <a:pt x="73" y="178"/>
                    </a:lnTo>
                    <a:lnTo>
                      <a:pt x="94" y="149"/>
                    </a:lnTo>
                    <a:lnTo>
                      <a:pt x="119" y="121"/>
                    </a:lnTo>
                    <a:lnTo>
                      <a:pt x="147" y="96"/>
                    </a:lnTo>
                    <a:lnTo>
                      <a:pt x="176" y="75"/>
                    </a:lnTo>
                    <a:lnTo>
                      <a:pt x="209" y="55"/>
                    </a:lnTo>
                    <a:lnTo>
                      <a:pt x="242" y="38"/>
                    </a:lnTo>
                    <a:lnTo>
                      <a:pt x="278" y="25"/>
                    </a:lnTo>
                    <a:lnTo>
                      <a:pt x="314" y="15"/>
                    </a:lnTo>
                    <a:lnTo>
                      <a:pt x="334" y="13"/>
                    </a:lnTo>
                    <a:lnTo>
                      <a:pt x="353" y="9"/>
                    </a:lnTo>
                    <a:lnTo>
                      <a:pt x="372" y="9"/>
                    </a:lnTo>
                    <a:lnTo>
                      <a:pt x="393" y="7"/>
                    </a:lnTo>
                    <a:lnTo>
                      <a:pt x="412" y="9"/>
                    </a:lnTo>
                    <a:lnTo>
                      <a:pt x="432" y="9"/>
                    </a:lnTo>
                    <a:lnTo>
                      <a:pt x="451" y="13"/>
                    </a:lnTo>
                    <a:lnTo>
                      <a:pt x="470" y="15"/>
                    </a:lnTo>
                    <a:lnTo>
                      <a:pt x="508" y="25"/>
                    </a:lnTo>
                    <a:lnTo>
                      <a:pt x="543" y="38"/>
                    </a:lnTo>
                    <a:lnTo>
                      <a:pt x="577" y="55"/>
                    </a:lnTo>
                    <a:lnTo>
                      <a:pt x="608" y="75"/>
                    </a:lnTo>
                    <a:lnTo>
                      <a:pt x="639" y="96"/>
                    </a:lnTo>
                    <a:lnTo>
                      <a:pt x="666" y="121"/>
                    </a:lnTo>
                    <a:lnTo>
                      <a:pt x="691" y="149"/>
                    </a:lnTo>
                    <a:lnTo>
                      <a:pt x="714" y="178"/>
                    </a:lnTo>
                    <a:lnTo>
                      <a:pt x="733" y="211"/>
                    </a:lnTo>
                    <a:lnTo>
                      <a:pt x="748" y="243"/>
                    </a:lnTo>
                    <a:lnTo>
                      <a:pt x="762" y="280"/>
                    </a:lnTo>
                    <a:lnTo>
                      <a:pt x="771" y="316"/>
                    </a:lnTo>
                    <a:lnTo>
                      <a:pt x="775" y="336"/>
                    </a:lnTo>
                    <a:lnTo>
                      <a:pt x="777" y="355"/>
                    </a:lnTo>
                    <a:lnTo>
                      <a:pt x="779" y="374"/>
                    </a:lnTo>
                    <a:lnTo>
                      <a:pt x="779" y="395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2" name="Freeform 1360">
                <a:extLst>
                  <a:ext uri="{FF2B5EF4-FFF2-40B4-BE49-F238E27FC236}">
                    <a16:creationId xmlns:a16="http://schemas.microsoft.com/office/drawing/2014/main" id="{7E25238B-A869-49EE-81C3-6E83CD090C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5" y="1998"/>
                <a:ext cx="781" cy="781"/>
              </a:xfrm>
              <a:custGeom>
                <a:avLst/>
                <a:gdLst>
                  <a:gd name="T0" fmla="*/ 779 w 781"/>
                  <a:gd name="T1" fmla="*/ 351 h 781"/>
                  <a:gd name="T2" fmla="*/ 764 w 781"/>
                  <a:gd name="T3" fmla="*/ 274 h 781"/>
                  <a:gd name="T4" fmla="*/ 714 w 781"/>
                  <a:gd name="T5" fmla="*/ 172 h 781"/>
                  <a:gd name="T6" fmla="*/ 639 w 781"/>
                  <a:gd name="T7" fmla="*/ 90 h 781"/>
                  <a:gd name="T8" fmla="*/ 543 w 781"/>
                  <a:gd name="T9" fmla="*/ 30 h 781"/>
                  <a:gd name="T10" fmla="*/ 451 w 781"/>
                  <a:gd name="T11" fmla="*/ 5 h 781"/>
                  <a:gd name="T12" fmla="*/ 391 w 781"/>
                  <a:gd name="T13" fmla="*/ 0 h 781"/>
                  <a:gd name="T14" fmla="*/ 332 w 781"/>
                  <a:gd name="T15" fmla="*/ 5 h 781"/>
                  <a:gd name="T16" fmla="*/ 240 w 781"/>
                  <a:gd name="T17" fmla="*/ 30 h 781"/>
                  <a:gd name="T18" fmla="*/ 142 w 781"/>
                  <a:gd name="T19" fmla="*/ 90 h 781"/>
                  <a:gd name="T20" fmla="*/ 67 w 781"/>
                  <a:gd name="T21" fmla="*/ 172 h 781"/>
                  <a:gd name="T22" fmla="*/ 19 w 781"/>
                  <a:gd name="T23" fmla="*/ 274 h 781"/>
                  <a:gd name="T24" fmla="*/ 3 w 781"/>
                  <a:gd name="T25" fmla="*/ 351 h 781"/>
                  <a:gd name="T26" fmla="*/ 1 w 781"/>
                  <a:gd name="T27" fmla="*/ 410 h 781"/>
                  <a:gd name="T28" fmla="*/ 9 w 781"/>
                  <a:gd name="T29" fmla="*/ 470 h 781"/>
                  <a:gd name="T30" fmla="*/ 48 w 781"/>
                  <a:gd name="T31" fmla="*/ 577 h 781"/>
                  <a:gd name="T32" fmla="*/ 115 w 781"/>
                  <a:gd name="T33" fmla="*/ 667 h 781"/>
                  <a:gd name="T34" fmla="*/ 205 w 781"/>
                  <a:gd name="T35" fmla="*/ 734 h 781"/>
                  <a:gd name="T36" fmla="*/ 312 w 781"/>
                  <a:gd name="T37" fmla="*/ 773 h 781"/>
                  <a:gd name="T38" fmla="*/ 370 w 781"/>
                  <a:gd name="T39" fmla="*/ 781 h 781"/>
                  <a:gd name="T40" fmla="*/ 432 w 781"/>
                  <a:gd name="T41" fmla="*/ 779 h 781"/>
                  <a:gd name="T42" fmla="*/ 506 w 781"/>
                  <a:gd name="T43" fmla="*/ 763 h 781"/>
                  <a:gd name="T44" fmla="*/ 608 w 781"/>
                  <a:gd name="T45" fmla="*/ 715 h 781"/>
                  <a:gd name="T46" fmla="*/ 693 w 781"/>
                  <a:gd name="T47" fmla="*/ 639 h 781"/>
                  <a:gd name="T48" fmla="*/ 750 w 781"/>
                  <a:gd name="T49" fmla="*/ 543 h 781"/>
                  <a:gd name="T50" fmla="*/ 777 w 781"/>
                  <a:gd name="T51" fmla="*/ 451 h 781"/>
                  <a:gd name="T52" fmla="*/ 781 w 781"/>
                  <a:gd name="T53" fmla="*/ 391 h 781"/>
                  <a:gd name="T54" fmla="*/ 771 w 781"/>
                  <a:gd name="T55" fmla="*/ 429 h 781"/>
                  <a:gd name="T56" fmla="*/ 756 w 781"/>
                  <a:gd name="T57" fmla="*/ 504 h 781"/>
                  <a:gd name="T58" fmla="*/ 708 w 781"/>
                  <a:gd name="T59" fmla="*/ 604 h 781"/>
                  <a:gd name="T60" fmla="*/ 635 w 781"/>
                  <a:gd name="T61" fmla="*/ 687 h 781"/>
                  <a:gd name="T62" fmla="*/ 539 w 781"/>
                  <a:gd name="T63" fmla="*/ 744 h 781"/>
                  <a:gd name="T64" fmla="*/ 449 w 781"/>
                  <a:gd name="T65" fmla="*/ 769 h 781"/>
                  <a:gd name="T66" fmla="*/ 391 w 781"/>
                  <a:gd name="T67" fmla="*/ 773 h 781"/>
                  <a:gd name="T68" fmla="*/ 332 w 781"/>
                  <a:gd name="T69" fmla="*/ 769 h 781"/>
                  <a:gd name="T70" fmla="*/ 241 w 781"/>
                  <a:gd name="T71" fmla="*/ 744 h 781"/>
                  <a:gd name="T72" fmla="*/ 147 w 781"/>
                  <a:gd name="T73" fmla="*/ 687 h 781"/>
                  <a:gd name="T74" fmla="*/ 73 w 781"/>
                  <a:gd name="T75" fmla="*/ 604 h 781"/>
                  <a:gd name="T76" fmla="*/ 25 w 781"/>
                  <a:gd name="T77" fmla="*/ 504 h 781"/>
                  <a:gd name="T78" fmla="*/ 9 w 781"/>
                  <a:gd name="T79" fmla="*/ 429 h 781"/>
                  <a:gd name="T80" fmla="*/ 9 w 781"/>
                  <a:gd name="T81" fmla="*/ 372 h 781"/>
                  <a:gd name="T82" fmla="*/ 15 w 781"/>
                  <a:gd name="T83" fmla="*/ 314 h 781"/>
                  <a:gd name="T84" fmla="*/ 53 w 781"/>
                  <a:gd name="T85" fmla="*/ 209 h 781"/>
                  <a:gd name="T86" fmla="*/ 121 w 781"/>
                  <a:gd name="T87" fmla="*/ 121 h 781"/>
                  <a:gd name="T88" fmla="*/ 209 w 781"/>
                  <a:gd name="T89" fmla="*/ 53 h 781"/>
                  <a:gd name="T90" fmla="*/ 314 w 781"/>
                  <a:gd name="T91" fmla="*/ 15 h 781"/>
                  <a:gd name="T92" fmla="*/ 372 w 781"/>
                  <a:gd name="T93" fmla="*/ 9 h 781"/>
                  <a:gd name="T94" fmla="*/ 430 w 781"/>
                  <a:gd name="T95" fmla="*/ 9 h 781"/>
                  <a:gd name="T96" fmla="*/ 504 w 781"/>
                  <a:gd name="T97" fmla="*/ 25 h 781"/>
                  <a:gd name="T98" fmla="*/ 604 w 781"/>
                  <a:gd name="T99" fmla="*/ 73 h 781"/>
                  <a:gd name="T100" fmla="*/ 687 w 781"/>
                  <a:gd name="T101" fmla="*/ 147 h 781"/>
                  <a:gd name="T102" fmla="*/ 744 w 781"/>
                  <a:gd name="T103" fmla="*/ 241 h 781"/>
                  <a:gd name="T104" fmla="*/ 769 w 781"/>
                  <a:gd name="T105" fmla="*/ 332 h 781"/>
                  <a:gd name="T106" fmla="*/ 773 w 781"/>
                  <a:gd name="T107" fmla="*/ 391 h 78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81"/>
                  <a:gd name="T163" fmla="*/ 0 h 781"/>
                  <a:gd name="T164" fmla="*/ 781 w 781"/>
                  <a:gd name="T165" fmla="*/ 781 h 78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81" h="781">
                    <a:moveTo>
                      <a:pt x="781" y="391"/>
                    </a:moveTo>
                    <a:lnTo>
                      <a:pt x="781" y="370"/>
                    </a:lnTo>
                    <a:lnTo>
                      <a:pt x="779" y="351"/>
                    </a:lnTo>
                    <a:lnTo>
                      <a:pt x="777" y="332"/>
                    </a:lnTo>
                    <a:lnTo>
                      <a:pt x="773" y="312"/>
                    </a:lnTo>
                    <a:lnTo>
                      <a:pt x="764" y="274"/>
                    </a:lnTo>
                    <a:lnTo>
                      <a:pt x="750" y="239"/>
                    </a:lnTo>
                    <a:lnTo>
                      <a:pt x="735" y="205"/>
                    </a:lnTo>
                    <a:lnTo>
                      <a:pt x="714" y="172"/>
                    </a:lnTo>
                    <a:lnTo>
                      <a:pt x="693" y="142"/>
                    </a:lnTo>
                    <a:lnTo>
                      <a:pt x="668" y="115"/>
                    </a:lnTo>
                    <a:lnTo>
                      <a:pt x="639" y="90"/>
                    </a:lnTo>
                    <a:lnTo>
                      <a:pt x="608" y="67"/>
                    </a:lnTo>
                    <a:lnTo>
                      <a:pt x="577" y="48"/>
                    </a:lnTo>
                    <a:lnTo>
                      <a:pt x="543" y="30"/>
                    </a:lnTo>
                    <a:lnTo>
                      <a:pt x="506" y="19"/>
                    </a:lnTo>
                    <a:lnTo>
                      <a:pt x="470" y="9"/>
                    </a:lnTo>
                    <a:lnTo>
                      <a:pt x="451" y="5"/>
                    </a:lnTo>
                    <a:lnTo>
                      <a:pt x="432" y="2"/>
                    </a:lnTo>
                    <a:lnTo>
                      <a:pt x="410" y="2"/>
                    </a:lnTo>
                    <a:lnTo>
                      <a:pt x="391" y="0"/>
                    </a:lnTo>
                    <a:lnTo>
                      <a:pt x="370" y="2"/>
                    </a:lnTo>
                    <a:lnTo>
                      <a:pt x="351" y="2"/>
                    </a:lnTo>
                    <a:lnTo>
                      <a:pt x="332" y="5"/>
                    </a:lnTo>
                    <a:lnTo>
                      <a:pt x="312" y="9"/>
                    </a:lnTo>
                    <a:lnTo>
                      <a:pt x="274" y="19"/>
                    </a:lnTo>
                    <a:lnTo>
                      <a:pt x="240" y="30"/>
                    </a:lnTo>
                    <a:lnTo>
                      <a:pt x="205" y="48"/>
                    </a:lnTo>
                    <a:lnTo>
                      <a:pt x="172" y="67"/>
                    </a:lnTo>
                    <a:lnTo>
                      <a:pt x="142" y="90"/>
                    </a:lnTo>
                    <a:lnTo>
                      <a:pt x="115" y="115"/>
                    </a:lnTo>
                    <a:lnTo>
                      <a:pt x="90" y="142"/>
                    </a:lnTo>
                    <a:lnTo>
                      <a:pt x="67" y="172"/>
                    </a:lnTo>
                    <a:lnTo>
                      <a:pt x="48" y="205"/>
                    </a:lnTo>
                    <a:lnTo>
                      <a:pt x="30" y="239"/>
                    </a:lnTo>
                    <a:lnTo>
                      <a:pt x="19" y="274"/>
                    </a:lnTo>
                    <a:lnTo>
                      <a:pt x="9" y="312"/>
                    </a:lnTo>
                    <a:lnTo>
                      <a:pt x="5" y="332"/>
                    </a:lnTo>
                    <a:lnTo>
                      <a:pt x="3" y="351"/>
                    </a:lnTo>
                    <a:lnTo>
                      <a:pt x="1" y="370"/>
                    </a:lnTo>
                    <a:lnTo>
                      <a:pt x="0" y="391"/>
                    </a:lnTo>
                    <a:lnTo>
                      <a:pt x="1" y="410"/>
                    </a:lnTo>
                    <a:lnTo>
                      <a:pt x="3" y="431"/>
                    </a:lnTo>
                    <a:lnTo>
                      <a:pt x="5" y="451"/>
                    </a:lnTo>
                    <a:lnTo>
                      <a:pt x="9" y="470"/>
                    </a:lnTo>
                    <a:lnTo>
                      <a:pt x="19" y="506"/>
                    </a:lnTo>
                    <a:lnTo>
                      <a:pt x="30" y="543"/>
                    </a:lnTo>
                    <a:lnTo>
                      <a:pt x="48" y="577"/>
                    </a:lnTo>
                    <a:lnTo>
                      <a:pt x="67" y="610"/>
                    </a:lnTo>
                    <a:lnTo>
                      <a:pt x="90" y="639"/>
                    </a:lnTo>
                    <a:lnTo>
                      <a:pt x="115" y="667"/>
                    </a:lnTo>
                    <a:lnTo>
                      <a:pt x="142" y="692"/>
                    </a:lnTo>
                    <a:lnTo>
                      <a:pt x="172" y="715"/>
                    </a:lnTo>
                    <a:lnTo>
                      <a:pt x="205" y="734"/>
                    </a:lnTo>
                    <a:lnTo>
                      <a:pt x="240" y="750"/>
                    </a:lnTo>
                    <a:lnTo>
                      <a:pt x="274" y="763"/>
                    </a:lnTo>
                    <a:lnTo>
                      <a:pt x="312" y="773"/>
                    </a:lnTo>
                    <a:lnTo>
                      <a:pt x="332" y="777"/>
                    </a:lnTo>
                    <a:lnTo>
                      <a:pt x="351" y="779"/>
                    </a:lnTo>
                    <a:lnTo>
                      <a:pt x="370" y="781"/>
                    </a:lnTo>
                    <a:lnTo>
                      <a:pt x="391" y="781"/>
                    </a:lnTo>
                    <a:lnTo>
                      <a:pt x="410" y="781"/>
                    </a:lnTo>
                    <a:lnTo>
                      <a:pt x="432" y="779"/>
                    </a:lnTo>
                    <a:lnTo>
                      <a:pt x="451" y="777"/>
                    </a:lnTo>
                    <a:lnTo>
                      <a:pt x="470" y="773"/>
                    </a:lnTo>
                    <a:lnTo>
                      <a:pt x="506" y="763"/>
                    </a:lnTo>
                    <a:lnTo>
                      <a:pt x="543" y="750"/>
                    </a:lnTo>
                    <a:lnTo>
                      <a:pt x="577" y="734"/>
                    </a:lnTo>
                    <a:lnTo>
                      <a:pt x="608" y="715"/>
                    </a:lnTo>
                    <a:lnTo>
                      <a:pt x="639" y="692"/>
                    </a:lnTo>
                    <a:lnTo>
                      <a:pt x="668" y="667"/>
                    </a:lnTo>
                    <a:lnTo>
                      <a:pt x="693" y="639"/>
                    </a:lnTo>
                    <a:lnTo>
                      <a:pt x="714" y="610"/>
                    </a:lnTo>
                    <a:lnTo>
                      <a:pt x="735" y="577"/>
                    </a:lnTo>
                    <a:lnTo>
                      <a:pt x="750" y="543"/>
                    </a:lnTo>
                    <a:lnTo>
                      <a:pt x="764" y="506"/>
                    </a:lnTo>
                    <a:lnTo>
                      <a:pt x="773" y="470"/>
                    </a:lnTo>
                    <a:lnTo>
                      <a:pt x="777" y="451"/>
                    </a:lnTo>
                    <a:lnTo>
                      <a:pt x="779" y="431"/>
                    </a:lnTo>
                    <a:lnTo>
                      <a:pt x="781" y="410"/>
                    </a:lnTo>
                    <a:lnTo>
                      <a:pt x="781" y="391"/>
                    </a:lnTo>
                    <a:close/>
                    <a:moveTo>
                      <a:pt x="773" y="391"/>
                    </a:moveTo>
                    <a:lnTo>
                      <a:pt x="773" y="410"/>
                    </a:lnTo>
                    <a:lnTo>
                      <a:pt x="771" y="429"/>
                    </a:lnTo>
                    <a:lnTo>
                      <a:pt x="769" y="449"/>
                    </a:lnTo>
                    <a:lnTo>
                      <a:pt x="766" y="468"/>
                    </a:lnTo>
                    <a:lnTo>
                      <a:pt x="756" y="504"/>
                    </a:lnTo>
                    <a:lnTo>
                      <a:pt x="744" y="541"/>
                    </a:lnTo>
                    <a:lnTo>
                      <a:pt x="727" y="573"/>
                    </a:lnTo>
                    <a:lnTo>
                      <a:pt x="708" y="604"/>
                    </a:lnTo>
                    <a:lnTo>
                      <a:pt x="687" y="635"/>
                    </a:lnTo>
                    <a:lnTo>
                      <a:pt x="662" y="662"/>
                    </a:lnTo>
                    <a:lnTo>
                      <a:pt x="635" y="687"/>
                    </a:lnTo>
                    <a:lnTo>
                      <a:pt x="604" y="708"/>
                    </a:lnTo>
                    <a:lnTo>
                      <a:pt x="574" y="727"/>
                    </a:lnTo>
                    <a:lnTo>
                      <a:pt x="539" y="744"/>
                    </a:lnTo>
                    <a:lnTo>
                      <a:pt x="504" y="756"/>
                    </a:lnTo>
                    <a:lnTo>
                      <a:pt x="468" y="765"/>
                    </a:lnTo>
                    <a:lnTo>
                      <a:pt x="449" y="769"/>
                    </a:lnTo>
                    <a:lnTo>
                      <a:pt x="430" y="771"/>
                    </a:lnTo>
                    <a:lnTo>
                      <a:pt x="410" y="773"/>
                    </a:lnTo>
                    <a:lnTo>
                      <a:pt x="391" y="773"/>
                    </a:lnTo>
                    <a:lnTo>
                      <a:pt x="372" y="773"/>
                    </a:lnTo>
                    <a:lnTo>
                      <a:pt x="351" y="771"/>
                    </a:lnTo>
                    <a:lnTo>
                      <a:pt x="332" y="769"/>
                    </a:lnTo>
                    <a:lnTo>
                      <a:pt x="314" y="765"/>
                    </a:lnTo>
                    <a:lnTo>
                      <a:pt x="276" y="756"/>
                    </a:lnTo>
                    <a:lnTo>
                      <a:pt x="241" y="744"/>
                    </a:lnTo>
                    <a:lnTo>
                      <a:pt x="209" y="727"/>
                    </a:lnTo>
                    <a:lnTo>
                      <a:pt x="176" y="708"/>
                    </a:lnTo>
                    <a:lnTo>
                      <a:pt x="147" y="687"/>
                    </a:lnTo>
                    <a:lnTo>
                      <a:pt x="121" y="662"/>
                    </a:lnTo>
                    <a:lnTo>
                      <a:pt x="96" y="635"/>
                    </a:lnTo>
                    <a:lnTo>
                      <a:pt x="73" y="604"/>
                    </a:lnTo>
                    <a:lnTo>
                      <a:pt x="53" y="573"/>
                    </a:lnTo>
                    <a:lnTo>
                      <a:pt x="38" y="541"/>
                    </a:lnTo>
                    <a:lnTo>
                      <a:pt x="25" y="504"/>
                    </a:lnTo>
                    <a:lnTo>
                      <a:pt x="15" y="468"/>
                    </a:lnTo>
                    <a:lnTo>
                      <a:pt x="13" y="449"/>
                    </a:lnTo>
                    <a:lnTo>
                      <a:pt x="9" y="429"/>
                    </a:lnTo>
                    <a:lnTo>
                      <a:pt x="9" y="410"/>
                    </a:lnTo>
                    <a:lnTo>
                      <a:pt x="7" y="391"/>
                    </a:lnTo>
                    <a:lnTo>
                      <a:pt x="9" y="372"/>
                    </a:lnTo>
                    <a:lnTo>
                      <a:pt x="9" y="351"/>
                    </a:lnTo>
                    <a:lnTo>
                      <a:pt x="13" y="332"/>
                    </a:lnTo>
                    <a:lnTo>
                      <a:pt x="15" y="314"/>
                    </a:lnTo>
                    <a:lnTo>
                      <a:pt x="25" y="276"/>
                    </a:lnTo>
                    <a:lnTo>
                      <a:pt x="38" y="241"/>
                    </a:lnTo>
                    <a:lnTo>
                      <a:pt x="53" y="209"/>
                    </a:lnTo>
                    <a:lnTo>
                      <a:pt x="73" y="176"/>
                    </a:lnTo>
                    <a:lnTo>
                      <a:pt x="96" y="147"/>
                    </a:lnTo>
                    <a:lnTo>
                      <a:pt x="121" y="121"/>
                    </a:lnTo>
                    <a:lnTo>
                      <a:pt x="147" y="96"/>
                    </a:lnTo>
                    <a:lnTo>
                      <a:pt x="176" y="73"/>
                    </a:lnTo>
                    <a:lnTo>
                      <a:pt x="209" y="53"/>
                    </a:lnTo>
                    <a:lnTo>
                      <a:pt x="241" y="38"/>
                    </a:lnTo>
                    <a:lnTo>
                      <a:pt x="276" y="25"/>
                    </a:lnTo>
                    <a:lnTo>
                      <a:pt x="314" y="15"/>
                    </a:lnTo>
                    <a:lnTo>
                      <a:pt x="332" y="13"/>
                    </a:lnTo>
                    <a:lnTo>
                      <a:pt x="351" y="9"/>
                    </a:lnTo>
                    <a:lnTo>
                      <a:pt x="372" y="9"/>
                    </a:lnTo>
                    <a:lnTo>
                      <a:pt x="391" y="7"/>
                    </a:lnTo>
                    <a:lnTo>
                      <a:pt x="410" y="9"/>
                    </a:lnTo>
                    <a:lnTo>
                      <a:pt x="430" y="9"/>
                    </a:lnTo>
                    <a:lnTo>
                      <a:pt x="449" y="13"/>
                    </a:lnTo>
                    <a:lnTo>
                      <a:pt x="468" y="15"/>
                    </a:lnTo>
                    <a:lnTo>
                      <a:pt x="504" y="25"/>
                    </a:lnTo>
                    <a:lnTo>
                      <a:pt x="539" y="38"/>
                    </a:lnTo>
                    <a:lnTo>
                      <a:pt x="574" y="53"/>
                    </a:lnTo>
                    <a:lnTo>
                      <a:pt x="604" y="73"/>
                    </a:lnTo>
                    <a:lnTo>
                      <a:pt x="635" y="96"/>
                    </a:lnTo>
                    <a:lnTo>
                      <a:pt x="662" y="121"/>
                    </a:lnTo>
                    <a:lnTo>
                      <a:pt x="687" y="147"/>
                    </a:lnTo>
                    <a:lnTo>
                      <a:pt x="708" y="176"/>
                    </a:lnTo>
                    <a:lnTo>
                      <a:pt x="727" y="209"/>
                    </a:lnTo>
                    <a:lnTo>
                      <a:pt x="744" y="241"/>
                    </a:lnTo>
                    <a:lnTo>
                      <a:pt x="756" y="276"/>
                    </a:lnTo>
                    <a:lnTo>
                      <a:pt x="766" y="314"/>
                    </a:lnTo>
                    <a:lnTo>
                      <a:pt x="769" y="332"/>
                    </a:lnTo>
                    <a:lnTo>
                      <a:pt x="771" y="351"/>
                    </a:lnTo>
                    <a:lnTo>
                      <a:pt x="773" y="372"/>
                    </a:lnTo>
                    <a:lnTo>
                      <a:pt x="773" y="391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3" name="Freeform 1361">
                <a:extLst>
                  <a:ext uri="{FF2B5EF4-FFF2-40B4-BE49-F238E27FC236}">
                    <a16:creationId xmlns:a16="http://schemas.microsoft.com/office/drawing/2014/main" id="{4161BD4F-0A99-4CAF-88B0-E645C276D6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8" y="2001"/>
                <a:ext cx="774" cy="774"/>
              </a:xfrm>
              <a:custGeom>
                <a:avLst/>
                <a:gdLst>
                  <a:gd name="T0" fmla="*/ 772 w 774"/>
                  <a:gd name="T1" fmla="*/ 348 h 774"/>
                  <a:gd name="T2" fmla="*/ 757 w 774"/>
                  <a:gd name="T3" fmla="*/ 273 h 774"/>
                  <a:gd name="T4" fmla="*/ 709 w 774"/>
                  <a:gd name="T5" fmla="*/ 171 h 774"/>
                  <a:gd name="T6" fmla="*/ 634 w 774"/>
                  <a:gd name="T7" fmla="*/ 89 h 774"/>
                  <a:gd name="T8" fmla="*/ 538 w 774"/>
                  <a:gd name="T9" fmla="*/ 31 h 774"/>
                  <a:gd name="T10" fmla="*/ 446 w 774"/>
                  <a:gd name="T11" fmla="*/ 6 h 774"/>
                  <a:gd name="T12" fmla="*/ 388 w 774"/>
                  <a:gd name="T13" fmla="*/ 0 h 774"/>
                  <a:gd name="T14" fmla="*/ 329 w 774"/>
                  <a:gd name="T15" fmla="*/ 6 h 774"/>
                  <a:gd name="T16" fmla="*/ 237 w 774"/>
                  <a:gd name="T17" fmla="*/ 31 h 774"/>
                  <a:gd name="T18" fmla="*/ 142 w 774"/>
                  <a:gd name="T19" fmla="*/ 89 h 774"/>
                  <a:gd name="T20" fmla="*/ 68 w 774"/>
                  <a:gd name="T21" fmla="*/ 171 h 774"/>
                  <a:gd name="T22" fmla="*/ 18 w 774"/>
                  <a:gd name="T23" fmla="*/ 273 h 774"/>
                  <a:gd name="T24" fmla="*/ 2 w 774"/>
                  <a:gd name="T25" fmla="*/ 348 h 774"/>
                  <a:gd name="T26" fmla="*/ 2 w 774"/>
                  <a:gd name="T27" fmla="*/ 407 h 774"/>
                  <a:gd name="T28" fmla="*/ 8 w 774"/>
                  <a:gd name="T29" fmla="*/ 465 h 774"/>
                  <a:gd name="T30" fmla="*/ 48 w 774"/>
                  <a:gd name="T31" fmla="*/ 572 h 774"/>
                  <a:gd name="T32" fmla="*/ 114 w 774"/>
                  <a:gd name="T33" fmla="*/ 660 h 774"/>
                  <a:gd name="T34" fmla="*/ 204 w 774"/>
                  <a:gd name="T35" fmla="*/ 728 h 774"/>
                  <a:gd name="T36" fmla="*/ 309 w 774"/>
                  <a:gd name="T37" fmla="*/ 766 h 774"/>
                  <a:gd name="T38" fmla="*/ 367 w 774"/>
                  <a:gd name="T39" fmla="*/ 774 h 774"/>
                  <a:gd name="T40" fmla="*/ 427 w 774"/>
                  <a:gd name="T41" fmla="*/ 772 h 774"/>
                  <a:gd name="T42" fmla="*/ 503 w 774"/>
                  <a:gd name="T43" fmla="*/ 756 h 774"/>
                  <a:gd name="T44" fmla="*/ 603 w 774"/>
                  <a:gd name="T45" fmla="*/ 708 h 774"/>
                  <a:gd name="T46" fmla="*/ 686 w 774"/>
                  <a:gd name="T47" fmla="*/ 634 h 774"/>
                  <a:gd name="T48" fmla="*/ 743 w 774"/>
                  <a:gd name="T49" fmla="*/ 538 h 774"/>
                  <a:gd name="T50" fmla="*/ 770 w 774"/>
                  <a:gd name="T51" fmla="*/ 448 h 774"/>
                  <a:gd name="T52" fmla="*/ 774 w 774"/>
                  <a:gd name="T53" fmla="*/ 388 h 774"/>
                  <a:gd name="T54" fmla="*/ 764 w 774"/>
                  <a:gd name="T55" fmla="*/ 426 h 774"/>
                  <a:gd name="T56" fmla="*/ 749 w 774"/>
                  <a:gd name="T57" fmla="*/ 501 h 774"/>
                  <a:gd name="T58" fmla="*/ 703 w 774"/>
                  <a:gd name="T59" fmla="*/ 599 h 774"/>
                  <a:gd name="T60" fmla="*/ 628 w 774"/>
                  <a:gd name="T61" fmla="*/ 680 h 774"/>
                  <a:gd name="T62" fmla="*/ 536 w 774"/>
                  <a:gd name="T63" fmla="*/ 737 h 774"/>
                  <a:gd name="T64" fmla="*/ 446 w 774"/>
                  <a:gd name="T65" fmla="*/ 762 h 774"/>
                  <a:gd name="T66" fmla="*/ 388 w 774"/>
                  <a:gd name="T67" fmla="*/ 766 h 774"/>
                  <a:gd name="T68" fmla="*/ 331 w 774"/>
                  <a:gd name="T69" fmla="*/ 762 h 774"/>
                  <a:gd name="T70" fmla="*/ 240 w 774"/>
                  <a:gd name="T71" fmla="*/ 737 h 774"/>
                  <a:gd name="T72" fmla="*/ 146 w 774"/>
                  <a:gd name="T73" fmla="*/ 680 h 774"/>
                  <a:gd name="T74" fmla="*/ 73 w 774"/>
                  <a:gd name="T75" fmla="*/ 599 h 774"/>
                  <a:gd name="T76" fmla="*/ 25 w 774"/>
                  <a:gd name="T77" fmla="*/ 501 h 774"/>
                  <a:gd name="T78" fmla="*/ 10 w 774"/>
                  <a:gd name="T79" fmla="*/ 426 h 774"/>
                  <a:gd name="T80" fmla="*/ 10 w 774"/>
                  <a:gd name="T81" fmla="*/ 369 h 774"/>
                  <a:gd name="T82" fmla="*/ 16 w 774"/>
                  <a:gd name="T83" fmla="*/ 311 h 774"/>
                  <a:gd name="T84" fmla="*/ 54 w 774"/>
                  <a:gd name="T85" fmla="*/ 208 h 774"/>
                  <a:gd name="T86" fmla="*/ 119 w 774"/>
                  <a:gd name="T87" fmla="*/ 119 h 774"/>
                  <a:gd name="T88" fmla="*/ 208 w 774"/>
                  <a:gd name="T89" fmla="*/ 54 h 774"/>
                  <a:gd name="T90" fmla="*/ 311 w 774"/>
                  <a:gd name="T91" fmla="*/ 16 h 774"/>
                  <a:gd name="T92" fmla="*/ 369 w 774"/>
                  <a:gd name="T93" fmla="*/ 8 h 774"/>
                  <a:gd name="T94" fmla="*/ 427 w 774"/>
                  <a:gd name="T95" fmla="*/ 10 h 774"/>
                  <a:gd name="T96" fmla="*/ 501 w 774"/>
                  <a:gd name="T97" fmla="*/ 25 h 774"/>
                  <a:gd name="T98" fmla="*/ 599 w 774"/>
                  <a:gd name="T99" fmla="*/ 73 h 774"/>
                  <a:gd name="T100" fmla="*/ 680 w 774"/>
                  <a:gd name="T101" fmla="*/ 146 h 774"/>
                  <a:gd name="T102" fmla="*/ 738 w 774"/>
                  <a:gd name="T103" fmla="*/ 240 h 774"/>
                  <a:gd name="T104" fmla="*/ 763 w 774"/>
                  <a:gd name="T105" fmla="*/ 330 h 774"/>
                  <a:gd name="T106" fmla="*/ 766 w 774"/>
                  <a:gd name="T107" fmla="*/ 388 h 77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74"/>
                  <a:gd name="T163" fmla="*/ 0 h 774"/>
                  <a:gd name="T164" fmla="*/ 774 w 774"/>
                  <a:gd name="T165" fmla="*/ 774 h 77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74" h="774">
                    <a:moveTo>
                      <a:pt x="774" y="388"/>
                    </a:moveTo>
                    <a:lnTo>
                      <a:pt x="774" y="367"/>
                    </a:lnTo>
                    <a:lnTo>
                      <a:pt x="772" y="348"/>
                    </a:lnTo>
                    <a:lnTo>
                      <a:pt x="770" y="329"/>
                    </a:lnTo>
                    <a:lnTo>
                      <a:pt x="766" y="309"/>
                    </a:lnTo>
                    <a:lnTo>
                      <a:pt x="757" y="273"/>
                    </a:lnTo>
                    <a:lnTo>
                      <a:pt x="743" y="236"/>
                    </a:lnTo>
                    <a:lnTo>
                      <a:pt x="728" y="204"/>
                    </a:lnTo>
                    <a:lnTo>
                      <a:pt x="709" y="171"/>
                    </a:lnTo>
                    <a:lnTo>
                      <a:pt x="686" y="142"/>
                    </a:lnTo>
                    <a:lnTo>
                      <a:pt x="661" y="114"/>
                    </a:lnTo>
                    <a:lnTo>
                      <a:pt x="634" y="89"/>
                    </a:lnTo>
                    <a:lnTo>
                      <a:pt x="603" y="68"/>
                    </a:lnTo>
                    <a:lnTo>
                      <a:pt x="572" y="48"/>
                    </a:lnTo>
                    <a:lnTo>
                      <a:pt x="538" y="31"/>
                    </a:lnTo>
                    <a:lnTo>
                      <a:pt x="503" y="18"/>
                    </a:lnTo>
                    <a:lnTo>
                      <a:pt x="465" y="8"/>
                    </a:lnTo>
                    <a:lnTo>
                      <a:pt x="446" y="6"/>
                    </a:lnTo>
                    <a:lnTo>
                      <a:pt x="427" y="2"/>
                    </a:lnTo>
                    <a:lnTo>
                      <a:pt x="407" y="2"/>
                    </a:lnTo>
                    <a:lnTo>
                      <a:pt x="388" y="0"/>
                    </a:lnTo>
                    <a:lnTo>
                      <a:pt x="367" y="2"/>
                    </a:lnTo>
                    <a:lnTo>
                      <a:pt x="348" y="2"/>
                    </a:lnTo>
                    <a:lnTo>
                      <a:pt x="329" y="6"/>
                    </a:lnTo>
                    <a:lnTo>
                      <a:pt x="309" y="8"/>
                    </a:lnTo>
                    <a:lnTo>
                      <a:pt x="273" y="18"/>
                    </a:lnTo>
                    <a:lnTo>
                      <a:pt x="237" y="31"/>
                    </a:lnTo>
                    <a:lnTo>
                      <a:pt x="204" y="48"/>
                    </a:lnTo>
                    <a:lnTo>
                      <a:pt x="171" y="68"/>
                    </a:lnTo>
                    <a:lnTo>
                      <a:pt x="142" y="89"/>
                    </a:lnTo>
                    <a:lnTo>
                      <a:pt x="114" y="114"/>
                    </a:lnTo>
                    <a:lnTo>
                      <a:pt x="89" y="142"/>
                    </a:lnTo>
                    <a:lnTo>
                      <a:pt x="68" y="171"/>
                    </a:lnTo>
                    <a:lnTo>
                      <a:pt x="48" y="204"/>
                    </a:lnTo>
                    <a:lnTo>
                      <a:pt x="31" y="236"/>
                    </a:lnTo>
                    <a:lnTo>
                      <a:pt x="18" y="273"/>
                    </a:lnTo>
                    <a:lnTo>
                      <a:pt x="8" y="309"/>
                    </a:lnTo>
                    <a:lnTo>
                      <a:pt x="6" y="329"/>
                    </a:lnTo>
                    <a:lnTo>
                      <a:pt x="2" y="348"/>
                    </a:lnTo>
                    <a:lnTo>
                      <a:pt x="2" y="367"/>
                    </a:lnTo>
                    <a:lnTo>
                      <a:pt x="0" y="388"/>
                    </a:lnTo>
                    <a:lnTo>
                      <a:pt x="2" y="407"/>
                    </a:lnTo>
                    <a:lnTo>
                      <a:pt x="2" y="426"/>
                    </a:lnTo>
                    <a:lnTo>
                      <a:pt x="6" y="448"/>
                    </a:lnTo>
                    <a:lnTo>
                      <a:pt x="8" y="465"/>
                    </a:lnTo>
                    <a:lnTo>
                      <a:pt x="18" y="503"/>
                    </a:lnTo>
                    <a:lnTo>
                      <a:pt x="31" y="538"/>
                    </a:lnTo>
                    <a:lnTo>
                      <a:pt x="48" y="572"/>
                    </a:lnTo>
                    <a:lnTo>
                      <a:pt x="68" y="605"/>
                    </a:lnTo>
                    <a:lnTo>
                      <a:pt x="89" y="634"/>
                    </a:lnTo>
                    <a:lnTo>
                      <a:pt x="114" y="660"/>
                    </a:lnTo>
                    <a:lnTo>
                      <a:pt x="142" y="685"/>
                    </a:lnTo>
                    <a:lnTo>
                      <a:pt x="171" y="708"/>
                    </a:lnTo>
                    <a:lnTo>
                      <a:pt x="204" y="728"/>
                    </a:lnTo>
                    <a:lnTo>
                      <a:pt x="237" y="745"/>
                    </a:lnTo>
                    <a:lnTo>
                      <a:pt x="273" y="756"/>
                    </a:lnTo>
                    <a:lnTo>
                      <a:pt x="309" y="766"/>
                    </a:lnTo>
                    <a:lnTo>
                      <a:pt x="329" y="770"/>
                    </a:lnTo>
                    <a:lnTo>
                      <a:pt x="348" y="772"/>
                    </a:lnTo>
                    <a:lnTo>
                      <a:pt x="367" y="774"/>
                    </a:lnTo>
                    <a:lnTo>
                      <a:pt x="388" y="774"/>
                    </a:lnTo>
                    <a:lnTo>
                      <a:pt x="407" y="774"/>
                    </a:lnTo>
                    <a:lnTo>
                      <a:pt x="427" y="772"/>
                    </a:lnTo>
                    <a:lnTo>
                      <a:pt x="446" y="770"/>
                    </a:lnTo>
                    <a:lnTo>
                      <a:pt x="465" y="766"/>
                    </a:lnTo>
                    <a:lnTo>
                      <a:pt x="503" y="756"/>
                    </a:lnTo>
                    <a:lnTo>
                      <a:pt x="538" y="745"/>
                    </a:lnTo>
                    <a:lnTo>
                      <a:pt x="572" y="728"/>
                    </a:lnTo>
                    <a:lnTo>
                      <a:pt x="603" y="708"/>
                    </a:lnTo>
                    <a:lnTo>
                      <a:pt x="634" y="685"/>
                    </a:lnTo>
                    <a:lnTo>
                      <a:pt x="661" y="660"/>
                    </a:lnTo>
                    <a:lnTo>
                      <a:pt x="686" y="634"/>
                    </a:lnTo>
                    <a:lnTo>
                      <a:pt x="709" y="605"/>
                    </a:lnTo>
                    <a:lnTo>
                      <a:pt x="728" y="572"/>
                    </a:lnTo>
                    <a:lnTo>
                      <a:pt x="743" y="538"/>
                    </a:lnTo>
                    <a:lnTo>
                      <a:pt x="757" y="503"/>
                    </a:lnTo>
                    <a:lnTo>
                      <a:pt x="766" y="465"/>
                    </a:lnTo>
                    <a:lnTo>
                      <a:pt x="770" y="448"/>
                    </a:lnTo>
                    <a:lnTo>
                      <a:pt x="772" y="426"/>
                    </a:lnTo>
                    <a:lnTo>
                      <a:pt x="774" y="407"/>
                    </a:lnTo>
                    <a:lnTo>
                      <a:pt x="774" y="388"/>
                    </a:lnTo>
                    <a:close/>
                    <a:moveTo>
                      <a:pt x="766" y="388"/>
                    </a:moveTo>
                    <a:lnTo>
                      <a:pt x="766" y="407"/>
                    </a:lnTo>
                    <a:lnTo>
                      <a:pt x="764" y="426"/>
                    </a:lnTo>
                    <a:lnTo>
                      <a:pt x="763" y="446"/>
                    </a:lnTo>
                    <a:lnTo>
                      <a:pt x="759" y="465"/>
                    </a:lnTo>
                    <a:lnTo>
                      <a:pt x="749" y="501"/>
                    </a:lnTo>
                    <a:lnTo>
                      <a:pt x="738" y="536"/>
                    </a:lnTo>
                    <a:lnTo>
                      <a:pt x="720" y="568"/>
                    </a:lnTo>
                    <a:lnTo>
                      <a:pt x="703" y="599"/>
                    </a:lnTo>
                    <a:lnTo>
                      <a:pt x="680" y="630"/>
                    </a:lnTo>
                    <a:lnTo>
                      <a:pt x="655" y="657"/>
                    </a:lnTo>
                    <a:lnTo>
                      <a:pt x="628" y="680"/>
                    </a:lnTo>
                    <a:lnTo>
                      <a:pt x="599" y="703"/>
                    </a:lnTo>
                    <a:lnTo>
                      <a:pt x="569" y="722"/>
                    </a:lnTo>
                    <a:lnTo>
                      <a:pt x="536" y="737"/>
                    </a:lnTo>
                    <a:lnTo>
                      <a:pt x="501" y="751"/>
                    </a:lnTo>
                    <a:lnTo>
                      <a:pt x="465" y="758"/>
                    </a:lnTo>
                    <a:lnTo>
                      <a:pt x="446" y="762"/>
                    </a:lnTo>
                    <a:lnTo>
                      <a:pt x="427" y="764"/>
                    </a:lnTo>
                    <a:lnTo>
                      <a:pt x="407" y="766"/>
                    </a:lnTo>
                    <a:lnTo>
                      <a:pt x="388" y="766"/>
                    </a:lnTo>
                    <a:lnTo>
                      <a:pt x="369" y="766"/>
                    </a:lnTo>
                    <a:lnTo>
                      <a:pt x="350" y="764"/>
                    </a:lnTo>
                    <a:lnTo>
                      <a:pt x="331" y="762"/>
                    </a:lnTo>
                    <a:lnTo>
                      <a:pt x="311" y="758"/>
                    </a:lnTo>
                    <a:lnTo>
                      <a:pt x="275" y="751"/>
                    </a:lnTo>
                    <a:lnTo>
                      <a:pt x="240" y="737"/>
                    </a:lnTo>
                    <a:lnTo>
                      <a:pt x="208" y="722"/>
                    </a:lnTo>
                    <a:lnTo>
                      <a:pt x="175" y="703"/>
                    </a:lnTo>
                    <a:lnTo>
                      <a:pt x="146" y="680"/>
                    </a:lnTo>
                    <a:lnTo>
                      <a:pt x="119" y="657"/>
                    </a:lnTo>
                    <a:lnTo>
                      <a:pt x="94" y="630"/>
                    </a:lnTo>
                    <a:lnTo>
                      <a:pt x="73" y="599"/>
                    </a:lnTo>
                    <a:lnTo>
                      <a:pt x="54" y="568"/>
                    </a:lnTo>
                    <a:lnTo>
                      <a:pt x="39" y="536"/>
                    </a:lnTo>
                    <a:lnTo>
                      <a:pt x="25" y="501"/>
                    </a:lnTo>
                    <a:lnTo>
                      <a:pt x="16" y="465"/>
                    </a:lnTo>
                    <a:lnTo>
                      <a:pt x="14" y="446"/>
                    </a:lnTo>
                    <a:lnTo>
                      <a:pt x="10" y="426"/>
                    </a:lnTo>
                    <a:lnTo>
                      <a:pt x="10" y="407"/>
                    </a:lnTo>
                    <a:lnTo>
                      <a:pt x="8" y="388"/>
                    </a:lnTo>
                    <a:lnTo>
                      <a:pt x="10" y="369"/>
                    </a:lnTo>
                    <a:lnTo>
                      <a:pt x="10" y="350"/>
                    </a:lnTo>
                    <a:lnTo>
                      <a:pt x="14" y="330"/>
                    </a:lnTo>
                    <a:lnTo>
                      <a:pt x="16" y="311"/>
                    </a:lnTo>
                    <a:lnTo>
                      <a:pt x="25" y="275"/>
                    </a:lnTo>
                    <a:lnTo>
                      <a:pt x="39" y="240"/>
                    </a:lnTo>
                    <a:lnTo>
                      <a:pt x="54" y="208"/>
                    </a:lnTo>
                    <a:lnTo>
                      <a:pt x="73" y="175"/>
                    </a:lnTo>
                    <a:lnTo>
                      <a:pt x="94" y="146"/>
                    </a:lnTo>
                    <a:lnTo>
                      <a:pt x="119" y="119"/>
                    </a:lnTo>
                    <a:lnTo>
                      <a:pt x="146" y="94"/>
                    </a:lnTo>
                    <a:lnTo>
                      <a:pt x="175" y="73"/>
                    </a:lnTo>
                    <a:lnTo>
                      <a:pt x="208" y="54"/>
                    </a:lnTo>
                    <a:lnTo>
                      <a:pt x="240" y="39"/>
                    </a:lnTo>
                    <a:lnTo>
                      <a:pt x="275" y="25"/>
                    </a:lnTo>
                    <a:lnTo>
                      <a:pt x="311" y="16"/>
                    </a:lnTo>
                    <a:lnTo>
                      <a:pt x="331" y="12"/>
                    </a:lnTo>
                    <a:lnTo>
                      <a:pt x="350" y="10"/>
                    </a:lnTo>
                    <a:lnTo>
                      <a:pt x="369" y="8"/>
                    </a:lnTo>
                    <a:lnTo>
                      <a:pt x="388" y="8"/>
                    </a:lnTo>
                    <a:lnTo>
                      <a:pt x="407" y="8"/>
                    </a:lnTo>
                    <a:lnTo>
                      <a:pt x="427" y="10"/>
                    </a:lnTo>
                    <a:lnTo>
                      <a:pt x="446" y="12"/>
                    </a:lnTo>
                    <a:lnTo>
                      <a:pt x="465" y="16"/>
                    </a:lnTo>
                    <a:lnTo>
                      <a:pt x="501" y="25"/>
                    </a:lnTo>
                    <a:lnTo>
                      <a:pt x="536" y="39"/>
                    </a:lnTo>
                    <a:lnTo>
                      <a:pt x="569" y="54"/>
                    </a:lnTo>
                    <a:lnTo>
                      <a:pt x="599" y="73"/>
                    </a:lnTo>
                    <a:lnTo>
                      <a:pt x="628" y="94"/>
                    </a:lnTo>
                    <a:lnTo>
                      <a:pt x="655" y="119"/>
                    </a:lnTo>
                    <a:lnTo>
                      <a:pt x="680" y="146"/>
                    </a:lnTo>
                    <a:lnTo>
                      <a:pt x="703" y="175"/>
                    </a:lnTo>
                    <a:lnTo>
                      <a:pt x="720" y="208"/>
                    </a:lnTo>
                    <a:lnTo>
                      <a:pt x="738" y="240"/>
                    </a:lnTo>
                    <a:lnTo>
                      <a:pt x="749" y="275"/>
                    </a:lnTo>
                    <a:lnTo>
                      <a:pt x="759" y="311"/>
                    </a:lnTo>
                    <a:lnTo>
                      <a:pt x="763" y="330"/>
                    </a:lnTo>
                    <a:lnTo>
                      <a:pt x="764" y="350"/>
                    </a:lnTo>
                    <a:lnTo>
                      <a:pt x="766" y="369"/>
                    </a:lnTo>
                    <a:lnTo>
                      <a:pt x="766" y="388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4" name="Freeform 1362">
                <a:extLst>
                  <a:ext uri="{FF2B5EF4-FFF2-40B4-BE49-F238E27FC236}">
                    <a16:creationId xmlns:a16="http://schemas.microsoft.com/office/drawing/2014/main" id="{63103FFA-B4BD-49CF-8158-884C33792F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2" y="2005"/>
                <a:ext cx="766" cy="766"/>
              </a:xfrm>
              <a:custGeom>
                <a:avLst/>
                <a:gdLst>
                  <a:gd name="T0" fmla="*/ 764 w 766"/>
                  <a:gd name="T1" fmla="*/ 344 h 766"/>
                  <a:gd name="T2" fmla="*/ 749 w 766"/>
                  <a:gd name="T3" fmla="*/ 269 h 766"/>
                  <a:gd name="T4" fmla="*/ 701 w 766"/>
                  <a:gd name="T5" fmla="*/ 169 h 766"/>
                  <a:gd name="T6" fmla="*/ 628 w 766"/>
                  <a:gd name="T7" fmla="*/ 89 h 766"/>
                  <a:gd name="T8" fmla="*/ 532 w 766"/>
                  <a:gd name="T9" fmla="*/ 31 h 766"/>
                  <a:gd name="T10" fmla="*/ 442 w 766"/>
                  <a:gd name="T11" fmla="*/ 6 h 766"/>
                  <a:gd name="T12" fmla="*/ 384 w 766"/>
                  <a:gd name="T13" fmla="*/ 0 h 766"/>
                  <a:gd name="T14" fmla="*/ 325 w 766"/>
                  <a:gd name="T15" fmla="*/ 6 h 766"/>
                  <a:gd name="T16" fmla="*/ 234 w 766"/>
                  <a:gd name="T17" fmla="*/ 31 h 766"/>
                  <a:gd name="T18" fmla="*/ 140 w 766"/>
                  <a:gd name="T19" fmla="*/ 89 h 766"/>
                  <a:gd name="T20" fmla="*/ 66 w 766"/>
                  <a:gd name="T21" fmla="*/ 169 h 766"/>
                  <a:gd name="T22" fmla="*/ 18 w 766"/>
                  <a:gd name="T23" fmla="*/ 269 h 766"/>
                  <a:gd name="T24" fmla="*/ 2 w 766"/>
                  <a:gd name="T25" fmla="*/ 344 h 766"/>
                  <a:gd name="T26" fmla="*/ 2 w 766"/>
                  <a:gd name="T27" fmla="*/ 403 h 766"/>
                  <a:gd name="T28" fmla="*/ 8 w 766"/>
                  <a:gd name="T29" fmla="*/ 461 h 766"/>
                  <a:gd name="T30" fmla="*/ 46 w 766"/>
                  <a:gd name="T31" fmla="*/ 566 h 766"/>
                  <a:gd name="T32" fmla="*/ 114 w 766"/>
                  <a:gd name="T33" fmla="*/ 655 h 766"/>
                  <a:gd name="T34" fmla="*/ 202 w 766"/>
                  <a:gd name="T35" fmla="*/ 720 h 766"/>
                  <a:gd name="T36" fmla="*/ 307 w 766"/>
                  <a:gd name="T37" fmla="*/ 758 h 766"/>
                  <a:gd name="T38" fmla="*/ 365 w 766"/>
                  <a:gd name="T39" fmla="*/ 766 h 766"/>
                  <a:gd name="T40" fmla="*/ 423 w 766"/>
                  <a:gd name="T41" fmla="*/ 764 h 766"/>
                  <a:gd name="T42" fmla="*/ 497 w 766"/>
                  <a:gd name="T43" fmla="*/ 749 h 766"/>
                  <a:gd name="T44" fmla="*/ 597 w 766"/>
                  <a:gd name="T45" fmla="*/ 701 h 766"/>
                  <a:gd name="T46" fmla="*/ 680 w 766"/>
                  <a:gd name="T47" fmla="*/ 628 h 766"/>
                  <a:gd name="T48" fmla="*/ 737 w 766"/>
                  <a:gd name="T49" fmla="*/ 534 h 766"/>
                  <a:gd name="T50" fmla="*/ 762 w 766"/>
                  <a:gd name="T51" fmla="*/ 442 h 766"/>
                  <a:gd name="T52" fmla="*/ 766 w 766"/>
                  <a:gd name="T53" fmla="*/ 384 h 766"/>
                  <a:gd name="T54" fmla="*/ 757 w 766"/>
                  <a:gd name="T55" fmla="*/ 422 h 766"/>
                  <a:gd name="T56" fmla="*/ 743 w 766"/>
                  <a:gd name="T57" fmla="*/ 495 h 766"/>
                  <a:gd name="T58" fmla="*/ 695 w 766"/>
                  <a:gd name="T59" fmla="*/ 593 h 766"/>
                  <a:gd name="T60" fmla="*/ 622 w 766"/>
                  <a:gd name="T61" fmla="*/ 674 h 766"/>
                  <a:gd name="T62" fmla="*/ 530 w 766"/>
                  <a:gd name="T63" fmla="*/ 729 h 766"/>
                  <a:gd name="T64" fmla="*/ 442 w 766"/>
                  <a:gd name="T65" fmla="*/ 754 h 766"/>
                  <a:gd name="T66" fmla="*/ 384 w 766"/>
                  <a:gd name="T67" fmla="*/ 760 h 766"/>
                  <a:gd name="T68" fmla="*/ 327 w 766"/>
                  <a:gd name="T69" fmla="*/ 754 h 766"/>
                  <a:gd name="T70" fmla="*/ 238 w 766"/>
                  <a:gd name="T71" fmla="*/ 729 h 766"/>
                  <a:gd name="T72" fmla="*/ 144 w 766"/>
                  <a:gd name="T73" fmla="*/ 674 h 766"/>
                  <a:gd name="T74" fmla="*/ 73 w 766"/>
                  <a:gd name="T75" fmla="*/ 593 h 766"/>
                  <a:gd name="T76" fmla="*/ 25 w 766"/>
                  <a:gd name="T77" fmla="*/ 495 h 766"/>
                  <a:gd name="T78" fmla="*/ 10 w 766"/>
                  <a:gd name="T79" fmla="*/ 422 h 766"/>
                  <a:gd name="T80" fmla="*/ 8 w 766"/>
                  <a:gd name="T81" fmla="*/ 365 h 766"/>
                  <a:gd name="T82" fmla="*/ 16 w 766"/>
                  <a:gd name="T83" fmla="*/ 307 h 766"/>
                  <a:gd name="T84" fmla="*/ 54 w 766"/>
                  <a:gd name="T85" fmla="*/ 206 h 766"/>
                  <a:gd name="T86" fmla="*/ 117 w 766"/>
                  <a:gd name="T87" fmla="*/ 117 h 766"/>
                  <a:gd name="T88" fmla="*/ 206 w 766"/>
                  <a:gd name="T89" fmla="*/ 54 h 766"/>
                  <a:gd name="T90" fmla="*/ 307 w 766"/>
                  <a:gd name="T91" fmla="*/ 16 h 766"/>
                  <a:gd name="T92" fmla="*/ 365 w 766"/>
                  <a:gd name="T93" fmla="*/ 8 h 766"/>
                  <a:gd name="T94" fmla="*/ 423 w 766"/>
                  <a:gd name="T95" fmla="*/ 10 h 766"/>
                  <a:gd name="T96" fmla="*/ 496 w 766"/>
                  <a:gd name="T97" fmla="*/ 25 h 766"/>
                  <a:gd name="T98" fmla="*/ 593 w 766"/>
                  <a:gd name="T99" fmla="*/ 73 h 766"/>
                  <a:gd name="T100" fmla="*/ 674 w 766"/>
                  <a:gd name="T101" fmla="*/ 144 h 766"/>
                  <a:gd name="T102" fmla="*/ 730 w 766"/>
                  <a:gd name="T103" fmla="*/ 238 h 766"/>
                  <a:gd name="T104" fmla="*/ 755 w 766"/>
                  <a:gd name="T105" fmla="*/ 326 h 766"/>
                  <a:gd name="T106" fmla="*/ 759 w 766"/>
                  <a:gd name="T107" fmla="*/ 384 h 76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66"/>
                  <a:gd name="T163" fmla="*/ 0 h 766"/>
                  <a:gd name="T164" fmla="*/ 766 w 766"/>
                  <a:gd name="T165" fmla="*/ 766 h 76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66" h="766">
                    <a:moveTo>
                      <a:pt x="766" y="384"/>
                    </a:moveTo>
                    <a:lnTo>
                      <a:pt x="766" y="365"/>
                    </a:lnTo>
                    <a:lnTo>
                      <a:pt x="764" y="344"/>
                    </a:lnTo>
                    <a:lnTo>
                      <a:pt x="762" y="325"/>
                    </a:lnTo>
                    <a:lnTo>
                      <a:pt x="759" y="307"/>
                    </a:lnTo>
                    <a:lnTo>
                      <a:pt x="749" y="269"/>
                    </a:lnTo>
                    <a:lnTo>
                      <a:pt x="737" y="234"/>
                    </a:lnTo>
                    <a:lnTo>
                      <a:pt x="720" y="202"/>
                    </a:lnTo>
                    <a:lnTo>
                      <a:pt x="701" y="169"/>
                    </a:lnTo>
                    <a:lnTo>
                      <a:pt x="680" y="140"/>
                    </a:lnTo>
                    <a:lnTo>
                      <a:pt x="655" y="114"/>
                    </a:lnTo>
                    <a:lnTo>
                      <a:pt x="628" y="89"/>
                    </a:lnTo>
                    <a:lnTo>
                      <a:pt x="597" y="66"/>
                    </a:lnTo>
                    <a:lnTo>
                      <a:pt x="567" y="46"/>
                    </a:lnTo>
                    <a:lnTo>
                      <a:pt x="532" y="31"/>
                    </a:lnTo>
                    <a:lnTo>
                      <a:pt x="497" y="18"/>
                    </a:lnTo>
                    <a:lnTo>
                      <a:pt x="461" y="8"/>
                    </a:lnTo>
                    <a:lnTo>
                      <a:pt x="442" y="6"/>
                    </a:lnTo>
                    <a:lnTo>
                      <a:pt x="423" y="2"/>
                    </a:lnTo>
                    <a:lnTo>
                      <a:pt x="403" y="2"/>
                    </a:lnTo>
                    <a:lnTo>
                      <a:pt x="384" y="0"/>
                    </a:lnTo>
                    <a:lnTo>
                      <a:pt x="365" y="2"/>
                    </a:lnTo>
                    <a:lnTo>
                      <a:pt x="344" y="2"/>
                    </a:lnTo>
                    <a:lnTo>
                      <a:pt x="325" y="6"/>
                    </a:lnTo>
                    <a:lnTo>
                      <a:pt x="307" y="8"/>
                    </a:lnTo>
                    <a:lnTo>
                      <a:pt x="269" y="18"/>
                    </a:lnTo>
                    <a:lnTo>
                      <a:pt x="234" y="31"/>
                    </a:lnTo>
                    <a:lnTo>
                      <a:pt x="202" y="46"/>
                    </a:lnTo>
                    <a:lnTo>
                      <a:pt x="169" y="66"/>
                    </a:lnTo>
                    <a:lnTo>
                      <a:pt x="140" y="89"/>
                    </a:lnTo>
                    <a:lnTo>
                      <a:pt x="114" y="114"/>
                    </a:lnTo>
                    <a:lnTo>
                      <a:pt x="89" y="140"/>
                    </a:lnTo>
                    <a:lnTo>
                      <a:pt x="66" y="169"/>
                    </a:lnTo>
                    <a:lnTo>
                      <a:pt x="46" y="202"/>
                    </a:lnTo>
                    <a:lnTo>
                      <a:pt x="31" y="234"/>
                    </a:lnTo>
                    <a:lnTo>
                      <a:pt x="18" y="269"/>
                    </a:lnTo>
                    <a:lnTo>
                      <a:pt x="8" y="307"/>
                    </a:lnTo>
                    <a:lnTo>
                      <a:pt x="6" y="325"/>
                    </a:lnTo>
                    <a:lnTo>
                      <a:pt x="2" y="344"/>
                    </a:lnTo>
                    <a:lnTo>
                      <a:pt x="2" y="365"/>
                    </a:lnTo>
                    <a:lnTo>
                      <a:pt x="0" y="384"/>
                    </a:lnTo>
                    <a:lnTo>
                      <a:pt x="2" y="403"/>
                    </a:lnTo>
                    <a:lnTo>
                      <a:pt x="2" y="422"/>
                    </a:lnTo>
                    <a:lnTo>
                      <a:pt x="6" y="442"/>
                    </a:lnTo>
                    <a:lnTo>
                      <a:pt x="8" y="461"/>
                    </a:lnTo>
                    <a:lnTo>
                      <a:pt x="18" y="497"/>
                    </a:lnTo>
                    <a:lnTo>
                      <a:pt x="31" y="534"/>
                    </a:lnTo>
                    <a:lnTo>
                      <a:pt x="46" y="566"/>
                    </a:lnTo>
                    <a:lnTo>
                      <a:pt x="66" y="597"/>
                    </a:lnTo>
                    <a:lnTo>
                      <a:pt x="89" y="628"/>
                    </a:lnTo>
                    <a:lnTo>
                      <a:pt x="114" y="655"/>
                    </a:lnTo>
                    <a:lnTo>
                      <a:pt x="140" y="680"/>
                    </a:lnTo>
                    <a:lnTo>
                      <a:pt x="169" y="701"/>
                    </a:lnTo>
                    <a:lnTo>
                      <a:pt x="202" y="720"/>
                    </a:lnTo>
                    <a:lnTo>
                      <a:pt x="234" y="737"/>
                    </a:lnTo>
                    <a:lnTo>
                      <a:pt x="269" y="749"/>
                    </a:lnTo>
                    <a:lnTo>
                      <a:pt x="307" y="758"/>
                    </a:lnTo>
                    <a:lnTo>
                      <a:pt x="325" y="762"/>
                    </a:lnTo>
                    <a:lnTo>
                      <a:pt x="344" y="764"/>
                    </a:lnTo>
                    <a:lnTo>
                      <a:pt x="365" y="766"/>
                    </a:lnTo>
                    <a:lnTo>
                      <a:pt x="384" y="766"/>
                    </a:lnTo>
                    <a:lnTo>
                      <a:pt x="403" y="766"/>
                    </a:lnTo>
                    <a:lnTo>
                      <a:pt x="423" y="764"/>
                    </a:lnTo>
                    <a:lnTo>
                      <a:pt x="442" y="762"/>
                    </a:lnTo>
                    <a:lnTo>
                      <a:pt x="461" y="758"/>
                    </a:lnTo>
                    <a:lnTo>
                      <a:pt x="497" y="749"/>
                    </a:lnTo>
                    <a:lnTo>
                      <a:pt x="532" y="737"/>
                    </a:lnTo>
                    <a:lnTo>
                      <a:pt x="567" y="720"/>
                    </a:lnTo>
                    <a:lnTo>
                      <a:pt x="597" y="701"/>
                    </a:lnTo>
                    <a:lnTo>
                      <a:pt x="628" y="680"/>
                    </a:lnTo>
                    <a:lnTo>
                      <a:pt x="655" y="655"/>
                    </a:lnTo>
                    <a:lnTo>
                      <a:pt x="680" y="628"/>
                    </a:lnTo>
                    <a:lnTo>
                      <a:pt x="701" y="597"/>
                    </a:lnTo>
                    <a:lnTo>
                      <a:pt x="720" y="566"/>
                    </a:lnTo>
                    <a:lnTo>
                      <a:pt x="737" y="534"/>
                    </a:lnTo>
                    <a:lnTo>
                      <a:pt x="749" y="497"/>
                    </a:lnTo>
                    <a:lnTo>
                      <a:pt x="759" y="461"/>
                    </a:lnTo>
                    <a:lnTo>
                      <a:pt x="762" y="442"/>
                    </a:lnTo>
                    <a:lnTo>
                      <a:pt x="764" y="422"/>
                    </a:lnTo>
                    <a:lnTo>
                      <a:pt x="766" y="403"/>
                    </a:lnTo>
                    <a:lnTo>
                      <a:pt x="766" y="384"/>
                    </a:lnTo>
                    <a:close/>
                    <a:moveTo>
                      <a:pt x="759" y="384"/>
                    </a:moveTo>
                    <a:lnTo>
                      <a:pt x="759" y="403"/>
                    </a:lnTo>
                    <a:lnTo>
                      <a:pt x="757" y="422"/>
                    </a:lnTo>
                    <a:lnTo>
                      <a:pt x="755" y="442"/>
                    </a:lnTo>
                    <a:lnTo>
                      <a:pt x="751" y="459"/>
                    </a:lnTo>
                    <a:lnTo>
                      <a:pt x="743" y="495"/>
                    </a:lnTo>
                    <a:lnTo>
                      <a:pt x="730" y="530"/>
                    </a:lnTo>
                    <a:lnTo>
                      <a:pt x="714" y="562"/>
                    </a:lnTo>
                    <a:lnTo>
                      <a:pt x="695" y="593"/>
                    </a:lnTo>
                    <a:lnTo>
                      <a:pt x="674" y="622"/>
                    </a:lnTo>
                    <a:lnTo>
                      <a:pt x="649" y="649"/>
                    </a:lnTo>
                    <a:lnTo>
                      <a:pt x="622" y="674"/>
                    </a:lnTo>
                    <a:lnTo>
                      <a:pt x="593" y="695"/>
                    </a:lnTo>
                    <a:lnTo>
                      <a:pt x="563" y="714"/>
                    </a:lnTo>
                    <a:lnTo>
                      <a:pt x="530" y="729"/>
                    </a:lnTo>
                    <a:lnTo>
                      <a:pt x="496" y="743"/>
                    </a:lnTo>
                    <a:lnTo>
                      <a:pt x="459" y="752"/>
                    </a:lnTo>
                    <a:lnTo>
                      <a:pt x="442" y="754"/>
                    </a:lnTo>
                    <a:lnTo>
                      <a:pt x="423" y="758"/>
                    </a:lnTo>
                    <a:lnTo>
                      <a:pt x="403" y="758"/>
                    </a:lnTo>
                    <a:lnTo>
                      <a:pt x="384" y="760"/>
                    </a:lnTo>
                    <a:lnTo>
                      <a:pt x="365" y="758"/>
                    </a:lnTo>
                    <a:lnTo>
                      <a:pt x="346" y="758"/>
                    </a:lnTo>
                    <a:lnTo>
                      <a:pt x="327" y="754"/>
                    </a:lnTo>
                    <a:lnTo>
                      <a:pt x="307" y="752"/>
                    </a:lnTo>
                    <a:lnTo>
                      <a:pt x="273" y="743"/>
                    </a:lnTo>
                    <a:lnTo>
                      <a:pt x="238" y="729"/>
                    </a:lnTo>
                    <a:lnTo>
                      <a:pt x="206" y="714"/>
                    </a:lnTo>
                    <a:lnTo>
                      <a:pt x="173" y="695"/>
                    </a:lnTo>
                    <a:lnTo>
                      <a:pt x="144" y="674"/>
                    </a:lnTo>
                    <a:lnTo>
                      <a:pt x="117" y="649"/>
                    </a:lnTo>
                    <a:lnTo>
                      <a:pt x="94" y="622"/>
                    </a:lnTo>
                    <a:lnTo>
                      <a:pt x="73" y="593"/>
                    </a:lnTo>
                    <a:lnTo>
                      <a:pt x="54" y="562"/>
                    </a:lnTo>
                    <a:lnTo>
                      <a:pt x="39" y="530"/>
                    </a:lnTo>
                    <a:lnTo>
                      <a:pt x="25" y="495"/>
                    </a:lnTo>
                    <a:lnTo>
                      <a:pt x="16" y="459"/>
                    </a:lnTo>
                    <a:lnTo>
                      <a:pt x="12" y="442"/>
                    </a:lnTo>
                    <a:lnTo>
                      <a:pt x="10" y="422"/>
                    </a:lnTo>
                    <a:lnTo>
                      <a:pt x="8" y="403"/>
                    </a:lnTo>
                    <a:lnTo>
                      <a:pt x="8" y="384"/>
                    </a:lnTo>
                    <a:lnTo>
                      <a:pt x="8" y="365"/>
                    </a:lnTo>
                    <a:lnTo>
                      <a:pt x="10" y="346"/>
                    </a:lnTo>
                    <a:lnTo>
                      <a:pt x="12" y="326"/>
                    </a:lnTo>
                    <a:lnTo>
                      <a:pt x="16" y="307"/>
                    </a:lnTo>
                    <a:lnTo>
                      <a:pt x="25" y="273"/>
                    </a:lnTo>
                    <a:lnTo>
                      <a:pt x="39" y="238"/>
                    </a:lnTo>
                    <a:lnTo>
                      <a:pt x="54" y="206"/>
                    </a:lnTo>
                    <a:lnTo>
                      <a:pt x="73" y="173"/>
                    </a:lnTo>
                    <a:lnTo>
                      <a:pt x="94" y="144"/>
                    </a:lnTo>
                    <a:lnTo>
                      <a:pt x="117" y="117"/>
                    </a:lnTo>
                    <a:lnTo>
                      <a:pt x="144" y="94"/>
                    </a:lnTo>
                    <a:lnTo>
                      <a:pt x="173" y="73"/>
                    </a:lnTo>
                    <a:lnTo>
                      <a:pt x="206" y="54"/>
                    </a:lnTo>
                    <a:lnTo>
                      <a:pt x="238" y="39"/>
                    </a:lnTo>
                    <a:lnTo>
                      <a:pt x="273" y="25"/>
                    </a:lnTo>
                    <a:lnTo>
                      <a:pt x="307" y="16"/>
                    </a:lnTo>
                    <a:lnTo>
                      <a:pt x="327" y="12"/>
                    </a:lnTo>
                    <a:lnTo>
                      <a:pt x="346" y="10"/>
                    </a:lnTo>
                    <a:lnTo>
                      <a:pt x="365" y="8"/>
                    </a:lnTo>
                    <a:lnTo>
                      <a:pt x="384" y="8"/>
                    </a:lnTo>
                    <a:lnTo>
                      <a:pt x="403" y="8"/>
                    </a:lnTo>
                    <a:lnTo>
                      <a:pt x="423" y="10"/>
                    </a:lnTo>
                    <a:lnTo>
                      <a:pt x="442" y="12"/>
                    </a:lnTo>
                    <a:lnTo>
                      <a:pt x="459" y="16"/>
                    </a:lnTo>
                    <a:lnTo>
                      <a:pt x="496" y="25"/>
                    </a:lnTo>
                    <a:lnTo>
                      <a:pt x="530" y="39"/>
                    </a:lnTo>
                    <a:lnTo>
                      <a:pt x="563" y="54"/>
                    </a:lnTo>
                    <a:lnTo>
                      <a:pt x="593" y="73"/>
                    </a:lnTo>
                    <a:lnTo>
                      <a:pt x="622" y="94"/>
                    </a:lnTo>
                    <a:lnTo>
                      <a:pt x="649" y="117"/>
                    </a:lnTo>
                    <a:lnTo>
                      <a:pt x="674" y="144"/>
                    </a:lnTo>
                    <a:lnTo>
                      <a:pt x="695" y="173"/>
                    </a:lnTo>
                    <a:lnTo>
                      <a:pt x="714" y="206"/>
                    </a:lnTo>
                    <a:lnTo>
                      <a:pt x="730" y="238"/>
                    </a:lnTo>
                    <a:lnTo>
                      <a:pt x="743" y="273"/>
                    </a:lnTo>
                    <a:lnTo>
                      <a:pt x="751" y="307"/>
                    </a:lnTo>
                    <a:lnTo>
                      <a:pt x="755" y="326"/>
                    </a:lnTo>
                    <a:lnTo>
                      <a:pt x="757" y="346"/>
                    </a:lnTo>
                    <a:lnTo>
                      <a:pt x="759" y="365"/>
                    </a:lnTo>
                    <a:lnTo>
                      <a:pt x="759" y="384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5" name="Freeform 1363">
                <a:extLst>
                  <a:ext uri="{FF2B5EF4-FFF2-40B4-BE49-F238E27FC236}">
                    <a16:creationId xmlns:a16="http://schemas.microsoft.com/office/drawing/2014/main" id="{D53405CE-7D2B-4883-A2D2-9D95D83404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6" y="2009"/>
                <a:ext cx="758" cy="758"/>
              </a:xfrm>
              <a:custGeom>
                <a:avLst/>
                <a:gdLst>
                  <a:gd name="T0" fmla="*/ 756 w 758"/>
                  <a:gd name="T1" fmla="*/ 342 h 758"/>
                  <a:gd name="T2" fmla="*/ 741 w 758"/>
                  <a:gd name="T3" fmla="*/ 267 h 758"/>
                  <a:gd name="T4" fmla="*/ 695 w 758"/>
                  <a:gd name="T5" fmla="*/ 167 h 758"/>
                  <a:gd name="T6" fmla="*/ 620 w 758"/>
                  <a:gd name="T7" fmla="*/ 86 h 758"/>
                  <a:gd name="T8" fmla="*/ 528 w 758"/>
                  <a:gd name="T9" fmla="*/ 31 h 758"/>
                  <a:gd name="T10" fmla="*/ 438 w 758"/>
                  <a:gd name="T11" fmla="*/ 4 h 758"/>
                  <a:gd name="T12" fmla="*/ 380 w 758"/>
                  <a:gd name="T13" fmla="*/ 0 h 758"/>
                  <a:gd name="T14" fmla="*/ 323 w 758"/>
                  <a:gd name="T15" fmla="*/ 4 h 758"/>
                  <a:gd name="T16" fmla="*/ 232 w 758"/>
                  <a:gd name="T17" fmla="*/ 31 h 758"/>
                  <a:gd name="T18" fmla="*/ 138 w 758"/>
                  <a:gd name="T19" fmla="*/ 86 h 758"/>
                  <a:gd name="T20" fmla="*/ 65 w 758"/>
                  <a:gd name="T21" fmla="*/ 167 h 758"/>
                  <a:gd name="T22" fmla="*/ 17 w 758"/>
                  <a:gd name="T23" fmla="*/ 267 h 758"/>
                  <a:gd name="T24" fmla="*/ 2 w 758"/>
                  <a:gd name="T25" fmla="*/ 342 h 758"/>
                  <a:gd name="T26" fmla="*/ 2 w 758"/>
                  <a:gd name="T27" fmla="*/ 399 h 758"/>
                  <a:gd name="T28" fmla="*/ 8 w 758"/>
                  <a:gd name="T29" fmla="*/ 457 h 758"/>
                  <a:gd name="T30" fmla="*/ 46 w 758"/>
                  <a:gd name="T31" fmla="*/ 560 h 758"/>
                  <a:gd name="T32" fmla="*/ 111 w 758"/>
                  <a:gd name="T33" fmla="*/ 649 h 758"/>
                  <a:gd name="T34" fmla="*/ 200 w 758"/>
                  <a:gd name="T35" fmla="*/ 714 h 758"/>
                  <a:gd name="T36" fmla="*/ 303 w 758"/>
                  <a:gd name="T37" fmla="*/ 750 h 758"/>
                  <a:gd name="T38" fmla="*/ 361 w 758"/>
                  <a:gd name="T39" fmla="*/ 758 h 758"/>
                  <a:gd name="T40" fmla="*/ 419 w 758"/>
                  <a:gd name="T41" fmla="*/ 756 h 758"/>
                  <a:gd name="T42" fmla="*/ 493 w 758"/>
                  <a:gd name="T43" fmla="*/ 743 h 758"/>
                  <a:gd name="T44" fmla="*/ 591 w 758"/>
                  <a:gd name="T45" fmla="*/ 695 h 758"/>
                  <a:gd name="T46" fmla="*/ 672 w 758"/>
                  <a:gd name="T47" fmla="*/ 622 h 758"/>
                  <a:gd name="T48" fmla="*/ 730 w 758"/>
                  <a:gd name="T49" fmla="*/ 528 h 758"/>
                  <a:gd name="T50" fmla="*/ 755 w 758"/>
                  <a:gd name="T51" fmla="*/ 438 h 758"/>
                  <a:gd name="T52" fmla="*/ 758 w 758"/>
                  <a:gd name="T53" fmla="*/ 380 h 758"/>
                  <a:gd name="T54" fmla="*/ 743 w 758"/>
                  <a:gd name="T55" fmla="*/ 455 h 758"/>
                  <a:gd name="T56" fmla="*/ 707 w 758"/>
                  <a:gd name="T57" fmla="*/ 557 h 758"/>
                  <a:gd name="T58" fmla="*/ 643 w 758"/>
                  <a:gd name="T59" fmla="*/ 643 h 758"/>
                  <a:gd name="T60" fmla="*/ 557 w 758"/>
                  <a:gd name="T61" fmla="*/ 706 h 758"/>
                  <a:gd name="T62" fmla="*/ 455 w 758"/>
                  <a:gd name="T63" fmla="*/ 745 h 758"/>
                  <a:gd name="T64" fmla="*/ 342 w 758"/>
                  <a:gd name="T65" fmla="*/ 750 h 758"/>
                  <a:gd name="T66" fmla="*/ 234 w 758"/>
                  <a:gd name="T67" fmla="*/ 722 h 758"/>
                  <a:gd name="T68" fmla="*/ 144 w 758"/>
                  <a:gd name="T69" fmla="*/ 666 h 758"/>
                  <a:gd name="T70" fmla="*/ 71 w 758"/>
                  <a:gd name="T71" fmla="*/ 587 h 758"/>
                  <a:gd name="T72" fmla="*/ 25 w 758"/>
                  <a:gd name="T73" fmla="*/ 489 h 758"/>
                  <a:gd name="T74" fmla="*/ 8 w 758"/>
                  <a:gd name="T75" fmla="*/ 380 h 758"/>
                  <a:gd name="T76" fmla="*/ 25 w 758"/>
                  <a:gd name="T77" fmla="*/ 269 h 758"/>
                  <a:gd name="T78" fmla="*/ 71 w 758"/>
                  <a:gd name="T79" fmla="*/ 173 h 758"/>
                  <a:gd name="T80" fmla="*/ 144 w 758"/>
                  <a:gd name="T81" fmla="*/ 92 h 758"/>
                  <a:gd name="T82" fmla="*/ 234 w 758"/>
                  <a:gd name="T83" fmla="*/ 37 h 758"/>
                  <a:gd name="T84" fmla="*/ 342 w 758"/>
                  <a:gd name="T85" fmla="*/ 10 h 758"/>
                  <a:gd name="T86" fmla="*/ 455 w 758"/>
                  <a:gd name="T87" fmla="*/ 15 h 758"/>
                  <a:gd name="T88" fmla="*/ 557 w 758"/>
                  <a:gd name="T89" fmla="*/ 52 h 758"/>
                  <a:gd name="T90" fmla="*/ 643 w 758"/>
                  <a:gd name="T91" fmla="*/ 117 h 758"/>
                  <a:gd name="T92" fmla="*/ 707 w 758"/>
                  <a:gd name="T93" fmla="*/ 202 h 758"/>
                  <a:gd name="T94" fmla="*/ 743 w 758"/>
                  <a:gd name="T95" fmla="*/ 305 h 75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8"/>
                  <a:gd name="T145" fmla="*/ 0 h 758"/>
                  <a:gd name="T146" fmla="*/ 758 w 758"/>
                  <a:gd name="T147" fmla="*/ 758 h 75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8" h="758">
                    <a:moveTo>
                      <a:pt x="758" y="380"/>
                    </a:moveTo>
                    <a:lnTo>
                      <a:pt x="758" y="361"/>
                    </a:lnTo>
                    <a:lnTo>
                      <a:pt x="756" y="342"/>
                    </a:lnTo>
                    <a:lnTo>
                      <a:pt x="755" y="322"/>
                    </a:lnTo>
                    <a:lnTo>
                      <a:pt x="751" y="303"/>
                    </a:lnTo>
                    <a:lnTo>
                      <a:pt x="741" y="267"/>
                    </a:lnTo>
                    <a:lnTo>
                      <a:pt x="730" y="232"/>
                    </a:lnTo>
                    <a:lnTo>
                      <a:pt x="712" y="200"/>
                    </a:lnTo>
                    <a:lnTo>
                      <a:pt x="695" y="167"/>
                    </a:lnTo>
                    <a:lnTo>
                      <a:pt x="672" y="138"/>
                    </a:lnTo>
                    <a:lnTo>
                      <a:pt x="647" y="111"/>
                    </a:lnTo>
                    <a:lnTo>
                      <a:pt x="620" y="86"/>
                    </a:lnTo>
                    <a:lnTo>
                      <a:pt x="591" y="65"/>
                    </a:lnTo>
                    <a:lnTo>
                      <a:pt x="561" y="46"/>
                    </a:lnTo>
                    <a:lnTo>
                      <a:pt x="528" y="31"/>
                    </a:lnTo>
                    <a:lnTo>
                      <a:pt x="493" y="17"/>
                    </a:lnTo>
                    <a:lnTo>
                      <a:pt x="457" y="8"/>
                    </a:lnTo>
                    <a:lnTo>
                      <a:pt x="438" y="4"/>
                    </a:lnTo>
                    <a:lnTo>
                      <a:pt x="419" y="2"/>
                    </a:lnTo>
                    <a:lnTo>
                      <a:pt x="399" y="0"/>
                    </a:lnTo>
                    <a:lnTo>
                      <a:pt x="380" y="0"/>
                    </a:lnTo>
                    <a:lnTo>
                      <a:pt x="361" y="0"/>
                    </a:lnTo>
                    <a:lnTo>
                      <a:pt x="342" y="2"/>
                    </a:lnTo>
                    <a:lnTo>
                      <a:pt x="323" y="4"/>
                    </a:lnTo>
                    <a:lnTo>
                      <a:pt x="303" y="8"/>
                    </a:lnTo>
                    <a:lnTo>
                      <a:pt x="267" y="17"/>
                    </a:lnTo>
                    <a:lnTo>
                      <a:pt x="232" y="31"/>
                    </a:lnTo>
                    <a:lnTo>
                      <a:pt x="200" y="46"/>
                    </a:lnTo>
                    <a:lnTo>
                      <a:pt x="167" y="65"/>
                    </a:lnTo>
                    <a:lnTo>
                      <a:pt x="138" y="86"/>
                    </a:lnTo>
                    <a:lnTo>
                      <a:pt x="111" y="111"/>
                    </a:lnTo>
                    <a:lnTo>
                      <a:pt x="86" y="138"/>
                    </a:lnTo>
                    <a:lnTo>
                      <a:pt x="65" y="167"/>
                    </a:lnTo>
                    <a:lnTo>
                      <a:pt x="46" y="200"/>
                    </a:lnTo>
                    <a:lnTo>
                      <a:pt x="31" y="232"/>
                    </a:lnTo>
                    <a:lnTo>
                      <a:pt x="17" y="267"/>
                    </a:lnTo>
                    <a:lnTo>
                      <a:pt x="8" y="303"/>
                    </a:lnTo>
                    <a:lnTo>
                      <a:pt x="6" y="322"/>
                    </a:lnTo>
                    <a:lnTo>
                      <a:pt x="2" y="342"/>
                    </a:lnTo>
                    <a:lnTo>
                      <a:pt x="2" y="361"/>
                    </a:lnTo>
                    <a:lnTo>
                      <a:pt x="0" y="380"/>
                    </a:lnTo>
                    <a:lnTo>
                      <a:pt x="2" y="399"/>
                    </a:lnTo>
                    <a:lnTo>
                      <a:pt x="2" y="418"/>
                    </a:lnTo>
                    <a:lnTo>
                      <a:pt x="6" y="438"/>
                    </a:lnTo>
                    <a:lnTo>
                      <a:pt x="8" y="457"/>
                    </a:lnTo>
                    <a:lnTo>
                      <a:pt x="17" y="493"/>
                    </a:lnTo>
                    <a:lnTo>
                      <a:pt x="31" y="528"/>
                    </a:lnTo>
                    <a:lnTo>
                      <a:pt x="46" y="560"/>
                    </a:lnTo>
                    <a:lnTo>
                      <a:pt x="65" y="591"/>
                    </a:lnTo>
                    <a:lnTo>
                      <a:pt x="86" y="622"/>
                    </a:lnTo>
                    <a:lnTo>
                      <a:pt x="111" y="649"/>
                    </a:lnTo>
                    <a:lnTo>
                      <a:pt x="138" y="672"/>
                    </a:lnTo>
                    <a:lnTo>
                      <a:pt x="167" y="695"/>
                    </a:lnTo>
                    <a:lnTo>
                      <a:pt x="200" y="714"/>
                    </a:lnTo>
                    <a:lnTo>
                      <a:pt x="232" y="729"/>
                    </a:lnTo>
                    <a:lnTo>
                      <a:pt x="267" y="743"/>
                    </a:lnTo>
                    <a:lnTo>
                      <a:pt x="303" y="750"/>
                    </a:lnTo>
                    <a:lnTo>
                      <a:pt x="323" y="754"/>
                    </a:lnTo>
                    <a:lnTo>
                      <a:pt x="342" y="756"/>
                    </a:lnTo>
                    <a:lnTo>
                      <a:pt x="361" y="758"/>
                    </a:lnTo>
                    <a:lnTo>
                      <a:pt x="380" y="758"/>
                    </a:lnTo>
                    <a:lnTo>
                      <a:pt x="399" y="758"/>
                    </a:lnTo>
                    <a:lnTo>
                      <a:pt x="419" y="756"/>
                    </a:lnTo>
                    <a:lnTo>
                      <a:pt x="438" y="754"/>
                    </a:lnTo>
                    <a:lnTo>
                      <a:pt x="457" y="750"/>
                    </a:lnTo>
                    <a:lnTo>
                      <a:pt x="493" y="743"/>
                    </a:lnTo>
                    <a:lnTo>
                      <a:pt x="528" y="729"/>
                    </a:lnTo>
                    <a:lnTo>
                      <a:pt x="561" y="714"/>
                    </a:lnTo>
                    <a:lnTo>
                      <a:pt x="591" y="695"/>
                    </a:lnTo>
                    <a:lnTo>
                      <a:pt x="620" y="672"/>
                    </a:lnTo>
                    <a:lnTo>
                      <a:pt x="647" y="649"/>
                    </a:lnTo>
                    <a:lnTo>
                      <a:pt x="672" y="622"/>
                    </a:lnTo>
                    <a:lnTo>
                      <a:pt x="695" y="591"/>
                    </a:lnTo>
                    <a:lnTo>
                      <a:pt x="712" y="560"/>
                    </a:lnTo>
                    <a:lnTo>
                      <a:pt x="730" y="528"/>
                    </a:lnTo>
                    <a:lnTo>
                      <a:pt x="741" y="493"/>
                    </a:lnTo>
                    <a:lnTo>
                      <a:pt x="751" y="457"/>
                    </a:lnTo>
                    <a:lnTo>
                      <a:pt x="755" y="438"/>
                    </a:lnTo>
                    <a:lnTo>
                      <a:pt x="756" y="418"/>
                    </a:lnTo>
                    <a:lnTo>
                      <a:pt x="758" y="399"/>
                    </a:lnTo>
                    <a:lnTo>
                      <a:pt x="758" y="380"/>
                    </a:lnTo>
                    <a:close/>
                    <a:moveTo>
                      <a:pt x="751" y="380"/>
                    </a:moveTo>
                    <a:lnTo>
                      <a:pt x="749" y="418"/>
                    </a:lnTo>
                    <a:lnTo>
                      <a:pt x="743" y="455"/>
                    </a:lnTo>
                    <a:lnTo>
                      <a:pt x="735" y="489"/>
                    </a:lnTo>
                    <a:lnTo>
                      <a:pt x="722" y="524"/>
                    </a:lnTo>
                    <a:lnTo>
                      <a:pt x="707" y="557"/>
                    </a:lnTo>
                    <a:lnTo>
                      <a:pt x="687" y="587"/>
                    </a:lnTo>
                    <a:lnTo>
                      <a:pt x="666" y="616"/>
                    </a:lnTo>
                    <a:lnTo>
                      <a:pt x="643" y="643"/>
                    </a:lnTo>
                    <a:lnTo>
                      <a:pt x="616" y="666"/>
                    </a:lnTo>
                    <a:lnTo>
                      <a:pt x="588" y="689"/>
                    </a:lnTo>
                    <a:lnTo>
                      <a:pt x="557" y="706"/>
                    </a:lnTo>
                    <a:lnTo>
                      <a:pt x="524" y="722"/>
                    </a:lnTo>
                    <a:lnTo>
                      <a:pt x="490" y="735"/>
                    </a:lnTo>
                    <a:lnTo>
                      <a:pt x="455" y="745"/>
                    </a:lnTo>
                    <a:lnTo>
                      <a:pt x="419" y="750"/>
                    </a:lnTo>
                    <a:lnTo>
                      <a:pt x="380" y="752"/>
                    </a:lnTo>
                    <a:lnTo>
                      <a:pt x="342" y="750"/>
                    </a:lnTo>
                    <a:lnTo>
                      <a:pt x="305" y="745"/>
                    </a:lnTo>
                    <a:lnTo>
                      <a:pt x="269" y="735"/>
                    </a:lnTo>
                    <a:lnTo>
                      <a:pt x="234" y="722"/>
                    </a:lnTo>
                    <a:lnTo>
                      <a:pt x="202" y="706"/>
                    </a:lnTo>
                    <a:lnTo>
                      <a:pt x="173" y="689"/>
                    </a:lnTo>
                    <a:lnTo>
                      <a:pt x="144" y="666"/>
                    </a:lnTo>
                    <a:lnTo>
                      <a:pt x="117" y="643"/>
                    </a:lnTo>
                    <a:lnTo>
                      <a:pt x="92" y="616"/>
                    </a:lnTo>
                    <a:lnTo>
                      <a:pt x="71" y="587"/>
                    </a:lnTo>
                    <a:lnTo>
                      <a:pt x="54" y="557"/>
                    </a:lnTo>
                    <a:lnTo>
                      <a:pt x="37" y="524"/>
                    </a:lnTo>
                    <a:lnTo>
                      <a:pt x="25" y="489"/>
                    </a:lnTo>
                    <a:lnTo>
                      <a:pt x="15" y="455"/>
                    </a:lnTo>
                    <a:lnTo>
                      <a:pt x="10" y="418"/>
                    </a:lnTo>
                    <a:lnTo>
                      <a:pt x="8" y="380"/>
                    </a:lnTo>
                    <a:lnTo>
                      <a:pt x="10" y="342"/>
                    </a:lnTo>
                    <a:lnTo>
                      <a:pt x="15" y="305"/>
                    </a:lnTo>
                    <a:lnTo>
                      <a:pt x="25" y="269"/>
                    </a:lnTo>
                    <a:lnTo>
                      <a:pt x="37" y="234"/>
                    </a:lnTo>
                    <a:lnTo>
                      <a:pt x="54" y="202"/>
                    </a:lnTo>
                    <a:lnTo>
                      <a:pt x="71" y="173"/>
                    </a:lnTo>
                    <a:lnTo>
                      <a:pt x="92" y="144"/>
                    </a:lnTo>
                    <a:lnTo>
                      <a:pt x="117" y="117"/>
                    </a:lnTo>
                    <a:lnTo>
                      <a:pt x="144" y="92"/>
                    </a:lnTo>
                    <a:lnTo>
                      <a:pt x="173" y="71"/>
                    </a:lnTo>
                    <a:lnTo>
                      <a:pt x="202" y="52"/>
                    </a:lnTo>
                    <a:lnTo>
                      <a:pt x="234" y="37"/>
                    </a:lnTo>
                    <a:lnTo>
                      <a:pt x="269" y="25"/>
                    </a:lnTo>
                    <a:lnTo>
                      <a:pt x="305" y="15"/>
                    </a:lnTo>
                    <a:lnTo>
                      <a:pt x="342" y="10"/>
                    </a:lnTo>
                    <a:lnTo>
                      <a:pt x="380" y="8"/>
                    </a:lnTo>
                    <a:lnTo>
                      <a:pt x="419" y="10"/>
                    </a:lnTo>
                    <a:lnTo>
                      <a:pt x="455" y="15"/>
                    </a:lnTo>
                    <a:lnTo>
                      <a:pt x="490" y="25"/>
                    </a:lnTo>
                    <a:lnTo>
                      <a:pt x="524" y="37"/>
                    </a:lnTo>
                    <a:lnTo>
                      <a:pt x="557" y="52"/>
                    </a:lnTo>
                    <a:lnTo>
                      <a:pt x="588" y="71"/>
                    </a:lnTo>
                    <a:lnTo>
                      <a:pt x="616" y="92"/>
                    </a:lnTo>
                    <a:lnTo>
                      <a:pt x="643" y="117"/>
                    </a:lnTo>
                    <a:lnTo>
                      <a:pt x="666" y="144"/>
                    </a:lnTo>
                    <a:lnTo>
                      <a:pt x="687" y="173"/>
                    </a:lnTo>
                    <a:lnTo>
                      <a:pt x="707" y="202"/>
                    </a:lnTo>
                    <a:lnTo>
                      <a:pt x="722" y="234"/>
                    </a:lnTo>
                    <a:lnTo>
                      <a:pt x="735" y="269"/>
                    </a:lnTo>
                    <a:lnTo>
                      <a:pt x="743" y="305"/>
                    </a:lnTo>
                    <a:lnTo>
                      <a:pt x="749" y="342"/>
                    </a:lnTo>
                    <a:lnTo>
                      <a:pt x="751" y="38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6" name="Freeform 1364">
                <a:extLst>
                  <a:ext uri="{FF2B5EF4-FFF2-40B4-BE49-F238E27FC236}">
                    <a16:creationId xmlns:a16="http://schemas.microsoft.com/office/drawing/2014/main" id="{B423F70C-CF2E-4A1F-BC90-6CB6932D27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0" y="2013"/>
                <a:ext cx="751" cy="752"/>
              </a:xfrm>
              <a:custGeom>
                <a:avLst/>
                <a:gdLst>
                  <a:gd name="T0" fmla="*/ 749 w 751"/>
                  <a:gd name="T1" fmla="*/ 338 h 752"/>
                  <a:gd name="T2" fmla="*/ 735 w 751"/>
                  <a:gd name="T3" fmla="*/ 265 h 752"/>
                  <a:gd name="T4" fmla="*/ 687 w 751"/>
                  <a:gd name="T5" fmla="*/ 165 h 752"/>
                  <a:gd name="T6" fmla="*/ 614 w 751"/>
                  <a:gd name="T7" fmla="*/ 86 h 752"/>
                  <a:gd name="T8" fmla="*/ 522 w 751"/>
                  <a:gd name="T9" fmla="*/ 31 h 752"/>
                  <a:gd name="T10" fmla="*/ 434 w 751"/>
                  <a:gd name="T11" fmla="*/ 4 h 752"/>
                  <a:gd name="T12" fmla="*/ 376 w 751"/>
                  <a:gd name="T13" fmla="*/ 0 h 752"/>
                  <a:gd name="T14" fmla="*/ 319 w 751"/>
                  <a:gd name="T15" fmla="*/ 4 h 752"/>
                  <a:gd name="T16" fmla="*/ 230 w 751"/>
                  <a:gd name="T17" fmla="*/ 31 h 752"/>
                  <a:gd name="T18" fmla="*/ 136 w 751"/>
                  <a:gd name="T19" fmla="*/ 86 h 752"/>
                  <a:gd name="T20" fmla="*/ 65 w 751"/>
                  <a:gd name="T21" fmla="*/ 165 h 752"/>
                  <a:gd name="T22" fmla="*/ 17 w 751"/>
                  <a:gd name="T23" fmla="*/ 265 h 752"/>
                  <a:gd name="T24" fmla="*/ 2 w 751"/>
                  <a:gd name="T25" fmla="*/ 338 h 752"/>
                  <a:gd name="T26" fmla="*/ 0 w 751"/>
                  <a:gd name="T27" fmla="*/ 395 h 752"/>
                  <a:gd name="T28" fmla="*/ 8 w 751"/>
                  <a:gd name="T29" fmla="*/ 451 h 752"/>
                  <a:gd name="T30" fmla="*/ 46 w 751"/>
                  <a:gd name="T31" fmla="*/ 554 h 752"/>
                  <a:gd name="T32" fmla="*/ 109 w 751"/>
                  <a:gd name="T33" fmla="*/ 641 h 752"/>
                  <a:gd name="T34" fmla="*/ 198 w 751"/>
                  <a:gd name="T35" fmla="*/ 706 h 752"/>
                  <a:gd name="T36" fmla="*/ 299 w 751"/>
                  <a:gd name="T37" fmla="*/ 744 h 752"/>
                  <a:gd name="T38" fmla="*/ 357 w 751"/>
                  <a:gd name="T39" fmla="*/ 750 h 752"/>
                  <a:gd name="T40" fmla="*/ 415 w 751"/>
                  <a:gd name="T41" fmla="*/ 750 h 752"/>
                  <a:gd name="T42" fmla="*/ 488 w 751"/>
                  <a:gd name="T43" fmla="*/ 735 h 752"/>
                  <a:gd name="T44" fmla="*/ 585 w 751"/>
                  <a:gd name="T45" fmla="*/ 687 h 752"/>
                  <a:gd name="T46" fmla="*/ 666 w 751"/>
                  <a:gd name="T47" fmla="*/ 614 h 752"/>
                  <a:gd name="T48" fmla="*/ 722 w 751"/>
                  <a:gd name="T49" fmla="*/ 522 h 752"/>
                  <a:gd name="T50" fmla="*/ 747 w 751"/>
                  <a:gd name="T51" fmla="*/ 434 h 752"/>
                  <a:gd name="T52" fmla="*/ 751 w 751"/>
                  <a:gd name="T53" fmla="*/ 376 h 752"/>
                  <a:gd name="T54" fmla="*/ 737 w 751"/>
                  <a:gd name="T55" fmla="*/ 449 h 752"/>
                  <a:gd name="T56" fmla="*/ 699 w 751"/>
                  <a:gd name="T57" fmla="*/ 551 h 752"/>
                  <a:gd name="T58" fmla="*/ 635 w 751"/>
                  <a:gd name="T59" fmla="*/ 635 h 752"/>
                  <a:gd name="T60" fmla="*/ 551 w 751"/>
                  <a:gd name="T61" fmla="*/ 700 h 752"/>
                  <a:gd name="T62" fmla="*/ 449 w 751"/>
                  <a:gd name="T63" fmla="*/ 737 h 752"/>
                  <a:gd name="T64" fmla="*/ 338 w 751"/>
                  <a:gd name="T65" fmla="*/ 743 h 752"/>
                  <a:gd name="T66" fmla="*/ 232 w 751"/>
                  <a:gd name="T67" fmla="*/ 716 h 752"/>
                  <a:gd name="T68" fmla="*/ 142 w 751"/>
                  <a:gd name="T69" fmla="*/ 660 h 752"/>
                  <a:gd name="T70" fmla="*/ 71 w 751"/>
                  <a:gd name="T71" fmla="*/ 581 h 752"/>
                  <a:gd name="T72" fmla="*/ 25 w 751"/>
                  <a:gd name="T73" fmla="*/ 485 h 752"/>
                  <a:gd name="T74" fmla="*/ 8 w 751"/>
                  <a:gd name="T75" fmla="*/ 376 h 752"/>
                  <a:gd name="T76" fmla="*/ 25 w 751"/>
                  <a:gd name="T77" fmla="*/ 267 h 752"/>
                  <a:gd name="T78" fmla="*/ 71 w 751"/>
                  <a:gd name="T79" fmla="*/ 171 h 752"/>
                  <a:gd name="T80" fmla="*/ 142 w 751"/>
                  <a:gd name="T81" fmla="*/ 92 h 752"/>
                  <a:gd name="T82" fmla="*/ 232 w 751"/>
                  <a:gd name="T83" fmla="*/ 36 h 752"/>
                  <a:gd name="T84" fmla="*/ 338 w 751"/>
                  <a:gd name="T85" fmla="*/ 10 h 752"/>
                  <a:gd name="T86" fmla="*/ 449 w 751"/>
                  <a:gd name="T87" fmla="*/ 15 h 752"/>
                  <a:gd name="T88" fmla="*/ 551 w 751"/>
                  <a:gd name="T89" fmla="*/ 52 h 752"/>
                  <a:gd name="T90" fmla="*/ 635 w 751"/>
                  <a:gd name="T91" fmla="*/ 115 h 752"/>
                  <a:gd name="T92" fmla="*/ 699 w 751"/>
                  <a:gd name="T93" fmla="*/ 200 h 752"/>
                  <a:gd name="T94" fmla="*/ 737 w 751"/>
                  <a:gd name="T95" fmla="*/ 301 h 7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1"/>
                  <a:gd name="T145" fmla="*/ 0 h 752"/>
                  <a:gd name="T146" fmla="*/ 751 w 751"/>
                  <a:gd name="T147" fmla="*/ 752 h 7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1" h="752">
                    <a:moveTo>
                      <a:pt x="751" y="376"/>
                    </a:moveTo>
                    <a:lnTo>
                      <a:pt x="751" y="357"/>
                    </a:lnTo>
                    <a:lnTo>
                      <a:pt x="749" y="338"/>
                    </a:lnTo>
                    <a:lnTo>
                      <a:pt x="747" y="318"/>
                    </a:lnTo>
                    <a:lnTo>
                      <a:pt x="743" y="299"/>
                    </a:lnTo>
                    <a:lnTo>
                      <a:pt x="735" y="265"/>
                    </a:lnTo>
                    <a:lnTo>
                      <a:pt x="722" y="230"/>
                    </a:lnTo>
                    <a:lnTo>
                      <a:pt x="706" y="198"/>
                    </a:lnTo>
                    <a:lnTo>
                      <a:pt x="687" y="165"/>
                    </a:lnTo>
                    <a:lnTo>
                      <a:pt x="666" y="136"/>
                    </a:lnTo>
                    <a:lnTo>
                      <a:pt x="641" y="109"/>
                    </a:lnTo>
                    <a:lnTo>
                      <a:pt x="614" y="86"/>
                    </a:lnTo>
                    <a:lnTo>
                      <a:pt x="585" y="65"/>
                    </a:lnTo>
                    <a:lnTo>
                      <a:pt x="555" y="46"/>
                    </a:lnTo>
                    <a:lnTo>
                      <a:pt x="522" y="31"/>
                    </a:lnTo>
                    <a:lnTo>
                      <a:pt x="488" y="17"/>
                    </a:lnTo>
                    <a:lnTo>
                      <a:pt x="451" y="8"/>
                    </a:lnTo>
                    <a:lnTo>
                      <a:pt x="434" y="4"/>
                    </a:lnTo>
                    <a:lnTo>
                      <a:pt x="415" y="2"/>
                    </a:lnTo>
                    <a:lnTo>
                      <a:pt x="395" y="0"/>
                    </a:lnTo>
                    <a:lnTo>
                      <a:pt x="376" y="0"/>
                    </a:lnTo>
                    <a:lnTo>
                      <a:pt x="357" y="0"/>
                    </a:lnTo>
                    <a:lnTo>
                      <a:pt x="338" y="2"/>
                    </a:lnTo>
                    <a:lnTo>
                      <a:pt x="319" y="4"/>
                    </a:lnTo>
                    <a:lnTo>
                      <a:pt x="299" y="8"/>
                    </a:lnTo>
                    <a:lnTo>
                      <a:pt x="265" y="17"/>
                    </a:lnTo>
                    <a:lnTo>
                      <a:pt x="230" y="31"/>
                    </a:lnTo>
                    <a:lnTo>
                      <a:pt x="198" y="46"/>
                    </a:lnTo>
                    <a:lnTo>
                      <a:pt x="165" y="65"/>
                    </a:lnTo>
                    <a:lnTo>
                      <a:pt x="136" y="86"/>
                    </a:lnTo>
                    <a:lnTo>
                      <a:pt x="109" y="109"/>
                    </a:lnTo>
                    <a:lnTo>
                      <a:pt x="86" y="136"/>
                    </a:lnTo>
                    <a:lnTo>
                      <a:pt x="65" y="165"/>
                    </a:lnTo>
                    <a:lnTo>
                      <a:pt x="46" y="198"/>
                    </a:lnTo>
                    <a:lnTo>
                      <a:pt x="31" y="230"/>
                    </a:lnTo>
                    <a:lnTo>
                      <a:pt x="17" y="265"/>
                    </a:lnTo>
                    <a:lnTo>
                      <a:pt x="8" y="299"/>
                    </a:lnTo>
                    <a:lnTo>
                      <a:pt x="4" y="318"/>
                    </a:lnTo>
                    <a:lnTo>
                      <a:pt x="2" y="338"/>
                    </a:lnTo>
                    <a:lnTo>
                      <a:pt x="0" y="357"/>
                    </a:lnTo>
                    <a:lnTo>
                      <a:pt x="0" y="376"/>
                    </a:lnTo>
                    <a:lnTo>
                      <a:pt x="0" y="395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1"/>
                    </a:lnTo>
                    <a:lnTo>
                      <a:pt x="17" y="487"/>
                    </a:lnTo>
                    <a:lnTo>
                      <a:pt x="31" y="522"/>
                    </a:lnTo>
                    <a:lnTo>
                      <a:pt x="46" y="554"/>
                    </a:lnTo>
                    <a:lnTo>
                      <a:pt x="65" y="585"/>
                    </a:lnTo>
                    <a:lnTo>
                      <a:pt x="86" y="614"/>
                    </a:lnTo>
                    <a:lnTo>
                      <a:pt x="109" y="641"/>
                    </a:lnTo>
                    <a:lnTo>
                      <a:pt x="136" y="666"/>
                    </a:lnTo>
                    <a:lnTo>
                      <a:pt x="165" y="687"/>
                    </a:lnTo>
                    <a:lnTo>
                      <a:pt x="198" y="706"/>
                    </a:lnTo>
                    <a:lnTo>
                      <a:pt x="230" y="721"/>
                    </a:lnTo>
                    <a:lnTo>
                      <a:pt x="265" y="735"/>
                    </a:lnTo>
                    <a:lnTo>
                      <a:pt x="299" y="744"/>
                    </a:lnTo>
                    <a:lnTo>
                      <a:pt x="319" y="746"/>
                    </a:lnTo>
                    <a:lnTo>
                      <a:pt x="338" y="750"/>
                    </a:lnTo>
                    <a:lnTo>
                      <a:pt x="357" y="750"/>
                    </a:lnTo>
                    <a:lnTo>
                      <a:pt x="376" y="752"/>
                    </a:lnTo>
                    <a:lnTo>
                      <a:pt x="395" y="750"/>
                    </a:lnTo>
                    <a:lnTo>
                      <a:pt x="415" y="750"/>
                    </a:lnTo>
                    <a:lnTo>
                      <a:pt x="434" y="746"/>
                    </a:lnTo>
                    <a:lnTo>
                      <a:pt x="451" y="744"/>
                    </a:lnTo>
                    <a:lnTo>
                      <a:pt x="488" y="735"/>
                    </a:lnTo>
                    <a:lnTo>
                      <a:pt x="522" y="721"/>
                    </a:lnTo>
                    <a:lnTo>
                      <a:pt x="555" y="706"/>
                    </a:lnTo>
                    <a:lnTo>
                      <a:pt x="585" y="687"/>
                    </a:lnTo>
                    <a:lnTo>
                      <a:pt x="614" y="666"/>
                    </a:lnTo>
                    <a:lnTo>
                      <a:pt x="641" y="641"/>
                    </a:lnTo>
                    <a:lnTo>
                      <a:pt x="666" y="614"/>
                    </a:lnTo>
                    <a:lnTo>
                      <a:pt x="687" y="585"/>
                    </a:lnTo>
                    <a:lnTo>
                      <a:pt x="706" y="554"/>
                    </a:lnTo>
                    <a:lnTo>
                      <a:pt x="722" y="522"/>
                    </a:lnTo>
                    <a:lnTo>
                      <a:pt x="735" y="487"/>
                    </a:lnTo>
                    <a:lnTo>
                      <a:pt x="743" y="451"/>
                    </a:lnTo>
                    <a:lnTo>
                      <a:pt x="747" y="434"/>
                    </a:lnTo>
                    <a:lnTo>
                      <a:pt x="749" y="414"/>
                    </a:lnTo>
                    <a:lnTo>
                      <a:pt x="751" y="395"/>
                    </a:lnTo>
                    <a:lnTo>
                      <a:pt x="751" y="376"/>
                    </a:lnTo>
                    <a:close/>
                    <a:moveTo>
                      <a:pt x="743" y="376"/>
                    </a:moveTo>
                    <a:lnTo>
                      <a:pt x="743" y="412"/>
                    </a:lnTo>
                    <a:lnTo>
                      <a:pt x="737" y="449"/>
                    </a:lnTo>
                    <a:lnTo>
                      <a:pt x="728" y="485"/>
                    </a:lnTo>
                    <a:lnTo>
                      <a:pt x="714" y="520"/>
                    </a:lnTo>
                    <a:lnTo>
                      <a:pt x="699" y="551"/>
                    </a:lnTo>
                    <a:lnTo>
                      <a:pt x="681" y="581"/>
                    </a:lnTo>
                    <a:lnTo>
                      <a:pt x="660" y="610"/>
                    </a:lnTo>
                    <a:lnTo>
                      <a:pt x="635" y="635"/>
                    </a:lnTo>
                    <a:lnTo>
                      <a:pt x="610" y="660"/>
                    </a:lnTo>
                    <a:lnTo>
                      <a:pt x="582" y="681"/>
                    </a:lnTo>
                    <a:lnTo>
                      <a:pt x="551" y="700"/>
                    </a:lnTo>
                    <a:lnTo>
                      <a:pt x="518" y="716"/>
                    </a:lnTo>
                    <a:lnTo>
                      <a:pt x="486" y="727"/>
                    </a:lnTo>
                    <a:lnTo>
                      <a:pt x="449" y="737"/>
                    </a:lnTo>
                    <a:lnTo>
                      <a:pt x="413" y="743"/>
                    </a:lnTo>
                    <a:lnTo>
                      <a:pt x="376" y="744"/>
                    </a:lnTo>
                    <a:lnTo>
                      <a:pt x="338" y="743"/>
                    </a:lnTo>
                    <a:lnTo>
                      <a:pt x="301" y="737"/>
                    </a:lnTo>
                    <a:lnTo>
                      <a:pt x="267" y="727"/>
                    </a:lnTo>
                    <a:lnTo>
                      <a:pt x="232" y="716"/>
                    </a:lnTo>
                    <a:lnTo>
                      <a:pt x="200" y="700"/>
                    </a:lnTo>
                    <a:lnTo>
                      <a:pt x="171" y="681"/>
                    </a:lnTo>
                    <a:lnTo>
                      <a:pt x="142" y="660"/>
                    </a:lnTo>
                    <a:lnTo>
                      <a:pt x="115" y="635"/>
                    </a:lnTo>
                    <a:lnTo>
                      <a:pt x="92" y="610"/>
                    </a:lnTo>
                    <a:lnTo>
                      <a:pt x="71" y="581"/>
                    </a:lnTo>
                    <a:lnTo>
                      <a:pt x="52" y="551"/>
                    </a:lnTo>
                    <a:lnTo>
                      <a:pt x="36" y="520"/>
                    </a:lnTo>
                    <a:lnTo>
                      <a:pt x="25" y="485"/>
                    </a:lnTo>
                    <a:lnTo>
                      <a:pt x="15" y="449"/>
                    </a:lnTo>
                    <a:lnTo>
                      <a:pt x="10" y="412"/>
                    </a:lnTo>
                    <a:lnTo>
                      <a:pt x="8" y="376"/>
                    </a:lnTo>
                    <a:lnTo>
                      <a:pt x="10" y="338"/>
                    </a:lnTo>
                    <a:lnTo>
                      <a:pt x="15" y="301"/>
                    </a:lnTo>
                    <a:lnTo>
                      <a:pt x="25" y="267"/>
                    </a:lnTo>
                    <a:lnTo>
                      <a:pt x="36" y="232"/>
                    </a:lnTo>
                    <a:lnTo>
                      <a:pt x="52" y="200"/>
                    </a:lnTo>
                    <a:lnTo>
                      <a:pt x="71" y="171"/>
                    </a:lnTo>
                    <a:lnTo>
                      <a:pt x="92" y="142"/>
                    </a:lnTo>
                    <a:lnTo>
                      <a:pt x="115" y="115"/>
                    </a:lnTo>
                    <a:lnTo>
                      <a:pt x="142" y="92"/>
                    </a:lnTo>
                    <a:lnTo>
                      <a:pt x="171" y="71"/>
                    </a:lnTo>
                    <a:lnTo>
                      <a:pt x="200" y="52"/>
                    </a:lnTo>
                    <a:lnTo>
                      <a:pt x="232" y="36"/>
                    </a:lnTo>
                    <a:lnTo>
                      <a:pt x="267" y="25"/>
                    </a:lnTo>
                    <a:lnTo>
                      <a:pt x="301" y="15"/>
                    </a:lnTo>
                    <a:lnTo>
                      <a:pt x="338" y="10"/>
                    </a:lnTo>
                    <a:lnTo>
                      <a:pt x="376" y="8"/>
                    </a:lnTo>
                    <a:lnTo>
                      <a:pt x="413" y="10"/>
                    </a:lnTo>
                    <a:lnTo>
                      <a:pt x="449" y="15"/>
                    </a:lnTo>
                    <a:lnTo>
                      <a:pt x="486" y="25"/>
                    </a:lnTo>
                    <a:lnTo>
                      <a:pt x="518" y="36"/>
                    </a:lnTo>
                    <a:lnTo>
                      <a:pt x="551" y="52"/>
                    </a:lnTo>
                    <a:lnTo>
                      <a:pt x="582" y="71"/>
                    </a:lnTo>
                    <a:lnTo>
                      <a:pt x="610" y="92"/>
                    </a:lnTo>
                    <a:lnTo>
                      <a:pt x="635" y="115"/>
                    </a:lnTo>
                    <a:lnTo>
                      <a:pt x="660" y="142"/>
                    </a:lnTo>
                    <a:lnTo>
                      <a:pt x="681" y="171"/>
                    </a:lnTo>
                    <a:lnTo>
                      <a:pt x="699" y="200"/>
                    </a:lnTo>
                    <a:lnTo>
                      <a:pt x="714" y="232"/>
                    </a:lnTo>
                    <a:lnTo>
                      <a:pt x="728" y="267"/>
                    </a:lnTo>
                    <a:lnTo>
                      <a:pt x="737" y="301"/>
                    </a:lnTo>
                    <a:lnTo>
                      <a:pt x="743" y="338"/>
                    </a:lnTo>
                    <a:lnTo>
                      <a:pt x="743" y="37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7" name="Freeform 1365">
                <a:extLst>
                  <a:ext uri="{FF2B5EF4-FFF2-40B4-BE49-F238E27FC236}">
                    <a16:creationId xmlns:a16="http://schemas.microsoft.com/office/drawing/2014/main" id="{C6FBE12E-434C-4277-9D58-1353C91645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4" y="2017"/>
                <a:ext cx="743" cy="744"/>
              </a:xfrm>
              <a:custGeom>
                <a:avLst/>
                <a:gdLst>
                  <a:gd name="T0" fmla="*/ 735 w 743"/>
                  <a:gd name="T1" fmla="*/ 297 h 744"/>
                  <a:gd name="T2" fmla="*/ 699 w 743"/>
                  <a:gd name="T3" fmla="*/ 194 h 744"/>
                  <a:gd name="T4" fmla="*/ 635 w 743"/>
                  <a:gd name="T5" fmla="*/ 109 h 744"/>
                  <a:gd name="T6" fmla="*/ 549 w 743"/>
                  <a:gd name="T7" fmla="*/ 44 h 744"/>
                  <a:gd name="T8" fmla="*/ 447 w 743"/>
                  <a:gd name="T9" fmla="*/ 7 h 744"/>
                  <a:gd name="T10" fmla="*/ 334 w 743"/>
                  <a:gd name="T11" fmla="*/ 2 h 744"/>
                  <a:gd name="T12" fmla="*/ 226 w 743"/>
                  <a:gd name="T13" fmla="*/ 29 h 744"/>
                  <a:gd name="T14" fmla="*/ 136 w 743"/>
                  <a:gd name="T15" fmla="*/ 84 h 744"/>
                  <a:gd name="T16" fmla="*/ 63 w 743"/>
                  <a:gd name="T17" fmla="*/ 163 h 744"/>
                  <a:gd name="T18" fmla="*/ 17 w 743"/>
                  <a:gd name="T19" fmla="*/ 261 h 744"/>
                  <a:gd name="T20" fmla="*/ 0 w 743"/>
                  <a:gd name="T21" fmla="*/ 372 h 744"/>
                  <a:gd name="T22" fmla="*/ 17 w 743"/>
                  <a:gd name="T23" fmla="*/ 481 h 744"/>
                  <a:gd name="T24" fmla="*/ 63 w 743"/>
                  <a:gd name="T25" fmla="*/ 579 h 744"/>
                  <a:gd name="T26" fmla="*/ 136 w 743"/>
                  <a:gd name="T27" fmla="*/ 658 h 744"/>
                  <a:gd name="T28" fmla="*/ 226 w 743"/>
                  <a:gd name="T29" fmla="*/ 714 h 744"/>
                  <a:gd name="T30" fmla="*/ 334 w 743"/>
                  <a:gd name="T31" fmla="*/ 742 h 744"/>
                  <a:gd name="T32" fmla="*/ 447 w 743"/>
                  <a:gd name="T33" fmla="*/ 737 h 744"/>
                  <a:gd name="T34" fmla="*/ 549 w 743"/>
                  <a:gd name="T35" fmla="*/ 698 h 744"/>
                  <a:gd name="T36" fmla="*/ 635 w 743"/>
                  <a:gd name="T37" fmla="*/ 635 h 744"/>
                  <a:gd name="T38" fmla="*/ 699 w 743"/>
                  <a:gd name="T39" fmla="*/ 549 h 744"/>
                  <a:gd name="T40" fmla="*/ 735 w 743"/>
                  <a:gd name="T41" fmla="*/ 447 h 744"/>
                  <a:gd name="T42" fmla="*/ 737 w 743"/>
                  <a:gd name="T43" fmla="*/ 372 h 744"/>
                  <a:gd name="T44" fmla="*/ 720 w 743"/>
                  <a:gd name="T45" fmla="*/ 479 h 744"/>
                  <a:gd name="T46" fmla="*/ 674 w 743"/>
                  <a:gd name="T47" fmla="*/ 575 h 744"/>
                  <a:gd name="T48" fmla="*/ 603 w 743"/>
                  <a:gd name="T49" fmla="*/ 652 h 744"/>
                  <a:gd name="T50" fmla="*/ 514 w 743"/>
                  <a:gd name="T51" fmla="*/ 708 h 744"/>
                  <a:gd name="T52" fmla="*/ 409 w 743"/>
                  <a:gd name="T53" fmla="*/ 735 h 744"/>
                  <a:gd name="T54" fmla="*/ 299 w 743"/>
                  <a:gd name="T55" fmla="*/ 729 h 744"/>
                  <a:gd name="T56" fmla="*/ 197 w 743"/>
                  <a:gd name="T57" fmla="*/ 692 h 744"/>
                  <a:gd name="T58" fmla="*/ 115 w 743"/>
                  <a:gd name="T59" fmla="*/ 629 h 744"/>
                  <a:gd name="T60" fmla="*/ 52 w 743"/>
                  <a:gd name="T61" fmla="*/ 545 h 744"/>
                  <a:gd name="T62" fmla="*/ 15 w 743"/>
                  <a:gd name="T63" fmla="*/ 445 h 744"/>
                  <a:gd name="T64" fmla="*/ 9 w 743"/>
                  <a:gd name="T65" fmla="*/ 334 h 744"/>
                  <a:gd name="T66" fmla="*/ 36 w 743"/>
                  <a:gd name="T67" fmla="*/ 230 h 744"/>
                  <a:gd name="T68" fmla="*/ 90 w 743"/>
                  <a:gd name="T69" fmla="*/ 140 h 744"/>
                  <a:gd name="T70" fmla="*/ 169 w 743"/>
                  <a:gd name="T71" fmla="*/ 69 h 744"/>
                  <a:gd name="T72" fmla="*/ 263 w 743"/>
                  <a:gd name="T73" fmla="*/ 23 h 744"/>
                  <a:gd name="T74" fmla="*/ 372 w 743"/>
                  <a:gd name="T75" fmla="*/ 7 h 744"/>
                  <a:gd name="T76" fmla="*/ 480 w 743"/>
                  <a:gd name="T77" fmla="*/ 23 h 744"/>
                  <a:gd name="T78" fmla="*/ 576 w 743"/>
                  <a:gd name="T79" fmla="*/ 69 h 744"/>
                  <a:gd name="T80" fmla="*/ 652 w 743"/>
                  <a:gd name="T81" fmla="*/ 140 h 744"/>
                  <a:gd name="T82" fmla="*/ 708 w 743"/>
                  <a:gd name="T83" fmla="*/ 230 h 744"/>
                  <a:gd name="T84" fmla="*/ 735 w 743"/>
                  <a:gd name="T85" fmla="*/ 334 h 7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3"/>
                  <a:gd name="T130" fmla="*/ 0 h 744"/>
                  <a:gd name="T131" fmla="*/ 743 w 743"/>
                  <a:gd name="T132" fmla="*/ 744 h 7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3" h="744">
                    <a:moveTo>
                      <a:pt x="743" y="372"/>
                    </a:moveTo>
                    <a:lnTo>
                      <a:pt x="741" y="334"/>
                    </a:lnTo>
                    <a:lnTo>
                      <a:pt x="735" y="297"/>
                    </a:lnTo>
                    <a:lnTo>
                      <a:pt x="727" y="261"/>
                    </a:lnTo>
                    <a:lnTo>
                      <a:pt x="714" y="226"/>
                    </a:lnTo>
                    <a:lnTo>
                      <a:pt x="699" y="194"/>
                    </a:lnTo>
                    <a:lnTo>
                      <a:pt x="679" y="163"/>
                    </a:lnTo>
                    <a:lnTo>
                      <a:pt x="658" y="136"/>
                    </a:lnTo>
                    <a:lnTo>
                      <a:pt x="635" y="109"/>
                    </a:lnTo>
                    <a:lnTo>
                      <a:pt x="608" y="84"/>
                    </a:lnTo>
                    <a:lnTo>
                      <a:pt x="580" y="63"/>
                    </a:lnTo>
                    <a:lnTo>
                      <a:pt x="549" y="44"/>
                    </a:lnTo>
                    <a:lnTo>
                      <a:pt x="516" y="29"/>
                    </a:lnTo>
                    <a:lnTo>
                      <a:pt x="482" y="17"/>
                    </a:lnTo>
                    <a:lnTo>
                      <a:pt x="447" y="7"/>
                    </a:lnTo>
                    <a:lnTo>
                      <a:pt x="411" y="2"/>
                    </a:lnTo>
                    <a:lnTo>
                      <a:pt x="372" y="0"/>
                    </a:lnTo>
                    <a:lnTo>
                      <a:pt x="334" y="2"/>
                    </a:lnTo>
                    <a:lnTo>
                      <a:pt x="297" y="7"/>
                    </a:lnTo>
                    <a:lnTo>
                      <a:pt x="261" y="17"/>
                    </a:lnTo>
                    <a:lnTo>
                      <a:pt x="226" y="29"/>
                    </a:lnTo>
                    <a:lnTo>
                      <a:pt x="194" y="44"/>
                    </a:lnTo>
                    <a:lnTo>
                      <a:pt x="165" y="63"/>
                    </a:lnTo>
                    <a:lnTo>
                      <a:pt x="136" y="84"/>
                    </a:lnTo>
                    <a:lnTo>
                      <a:pt x="109" y="109"/>
                    </a:lnTo>
                    <a:lnTo>
                      <a:pt x="84" y="136"/>
                    </a:lnTo>
                    <a:lnTo>
                      <a:pt x="63" y="163"/>
                    </a:lnTo>
                    <a:lnTo>
                      <a:pt x="46" y="194"/>
                    </a:lnTo>
                    <a:lnTo>
                      <a:pt x="29" y="226"/>
                    </a:lnTo>
                    <a:lnTo>
                      <a:pt x="17" y="261"/>
                    </a:lnTo>
                    <a:lnTo>
                      <a:pt x="7" y="297"/>
                    </a:lnTo>
                    <a:lnTo>
                      <a:pt x="2" y="334"/>
                    </a:lnTo>
                    <a:lnTo>
                      <a:pt x="0" y="372"/>
                    </a:lnTo>
                    <a:lnTo>
                      <a:pt x="2" y="410"/>
                    </a:lnTo>
                    <a:lnTo>
                      <a:pt x="7" y="447"/>
                    </a:lnTo>
                    <a:lnTo>
                      <a:pt x="17" y="481"/>
                    </a:lnTo>
                    <a:lnTo>
                      <a:pt x="29" y="516"/>
                    </a:lnTo>
                    <a:lnTo>
                      <a:pt x="46" y="549"/>
                    </a:lnTo>
                    <a:lnTo>
                      <a:pt x="63" y="579"/>
                    </a:lnTo>
                    <a:lnTo>
                      <a:pt x="84" y="608"/>
                    </a:lnTo>
                    <a:lnTo>
                      <a:pt x="109" y="635"/>
                    </a:lnTo>
                    <a:lnTo>
                      <a:pt x="136" y="658"/>
                    </a:lnTo>
                    <a:lnTo>
                      <a:pt x="165" y="681"/>
                    </a:lnTo>
                    <a:lnTo>
                      <a:pt x="194" y="698"/>
                    </a:lnTo>
                    <a:lnTo>
                      <a:pt x="226" y="714"/>
                    </a:lnTo>
                    <a:lnTo>
                      <a:pt x="261" y="727"/>
                    </a:lnTo>
                    <a:lnTo>
                      <a:pt x="297" y="737"/>
                    </a:lnTo>
                    <a:lnTo>
                      <a:pt x="334" y="742"/>
                    </a:lnTo>
                    <a:lnTo>
                      <a:pt x="372" y="744"/>
                    </a:lnTo>
                    <a:lnTo>
                      <a:pt x="411" y="742"/>
                    </a:lnTo>
                    <a:lnTo>
                      <a:pt x="447" y="737"/>
                    </a:lnTo>
                    <a:lnTo>
                      <a:pt x="482" y="727"/>
                    </a:lnTo>
                    <a:lnTo>
                      <a:pt x="516" y="714"/>
                    </a:lnTo>
                    <a:lnTo>
                      <a:pt x="549" y="698"/>
                    </a:lnTo>
                    <a:lnTo>
                      <a:pt x="580" y="681"/>
                    </a:lnTo>
                    <a:lnTo>
                      <a:pt x="608" y="658"/>
                    </a:lnTo>
                    <a:lnTo>
                      <a:pt x="635" y="635"/>
                    </a:lnTo>
                    <a:lnTo>
                      <a:pt x="658" y="608"/>
                    </a:lnTo>
                    <a:lnTo>
                      <a:pt x="679" y="579"/>
                    </a:lnTo>
                    <a:lnTo>
                      <a:pt x="699" y="549"/>
                    </a:lnTo>
                    <a:lnTo>
                      <a:pt x="714" y="516"/>
                    </a:lnTo>
                    <a:lnTo>
                      <a:pt x="727" y="481"/>
                    </a:lnTo>
                    <a:lnTo>
                      <a:pt x="735" y="447"/>
                    </a:lnTo>
                    <a:lnTo>
                      <a:pt x="741" y="410"/>
                    </a:lnTo>
                    <a:lnTo>
                      <a:pt x="743" y="372"/>
                    </a:lnTo>
                    <a:close/>
                    <a:moveTo>
                      <a:pt x="737" y="372"/>
                    </a:moveTo>
                    <a:lnTo>
                      <a:pt x="735" y="408"/>
                    </a:lnTo>
                    <a:lnTo>
                      <a:pt x="729" y="445"/>
                    </a:lnTo>
                    <a:lnTo>
                      <a:pt x="720" y="479"/>
                    </a:lnTo>
                    <a:lnTo>
                      <a:pt x="708" y="514"/>
                    </a:lnTo>
                    <a:lnTo>
                      <a:pt x="693" y="545"/>
                    </a:lnTo>
                    <a:lnTo>
                      <a:pt x="674" y="575"/>
                    </a:lnTo>
                    <a:lnTo>
                      <a:pt x="652" y="604"/>
                    </a:lnTo>
                    <a:lnTo>
                      <a:pt x="629" y="629"/>
                    </a:lnTo>
                    <a:lnTo>
                      <a:pt x="603" y="652"/>
                    </a:lnTo>
                    <a:lnTo>
                      <a:pt x="576" y="673"/>
                    </a:lnTo>
                    <a:lnTo>
                      <a:pt x="545" y="692"/>
                    </a:lnTo>
                    <a:lnTo>
                      <a:pt x="514" y="708"/>
                    </a:lnTo>
                    <a:lnTo>
                      <a:pt x="480" y="719"/>
                    </a:lnTo>
                    <a:lnTo>
                      <a:pt x="445" y="729"/>
                    </a:lnTo>
                    <a:lnTo>
                      <a:pt x="409" y="735"/>
                    </a:lnTo>
                    <a:lnTo>
                      <a:pt x="372" y="737"/>
                    </a:lnTo>
                    <a:lnTo>
                      <a:pt x="334" y="735"/>
                    </a:lnTo>
                    <a:lnTo>
                      <a:pt x="299" y="729"/>
                    </a:lnTo>
                    <a:lnTo>
                      <a:pt x="263" y="719"/>
                    </a:lnTo>
                    <a:lnTo>
                      <a:pt x="230" y="708"/>
                    </a:lnTo>
                    <a:lnTo>
                      <a:pt x="197" y="692"/>
                    </a:lnTo>
                    <a:lnTo>
                      <a:pt x="169" y="673"/>
                    </a:lnTo>
                    <a:lnTo>
                      <a:pt x="140" y="652"/>
                    </a:lnTo>
                    <a:lnTo>
                      <a:pt x="115" y="629"/>
                    </a:lnTo>
                    <a:lnTo>
                      <a:pt x="90" y="604"/>
                    </a:lnTo>
                    <a:lnTo>
                      <a:pt x="69" y="575"/>
                    </a:lnTo>
                    <a:lnTo>
                      <a:pt x="52" y="545"/>
                    </a:lnTo>
                    <a:lnTo>
                      <a:pt x="36" y="514"/>
                    </a:lnTo>
                    <a:lnTo>
                      <a:pt x="25" y="479"/>
                    </a:lnTo>
                    <a:lnTo>
                      <a:pt x="15" y="445"/>
                    </a:lnTo>
                    <a:lnTo>
                      <a:pt x="9" y="408"/>
                    </a:lnTo>
                    <a:lnTo>
                      <a:pt x="7" y="372"/>
                    </a:lnTo>
                    <a:lnTo>
                      <a:pt x="9" y="334"/>
                    </a:lnTo>
                    <a:lnTo>
                      <a:pt x="15" y="299"/>
                    </a:lnTo>
                    <a:lnTo>
                      <a:pt x="25" y="263"/>
                    </a:lnTo>
                    <a:lnTo>
                      <a:pt x="36" y="230"/>
                    </a:lnTo>
                    <a:lnTo>
                      <a:pt x="52" y="197"/>
                    </a:lnTo>
                    <a:lnTo>
                      <a:pt x="69" y="169"/>
                    </a:lnTo>
                    <a:lnTo>
                      <a:pt x="90" y="140"/>
                    </a:lnTo>
                    <a:lnTo>
                      <a:pt x="115" y="115"/>
                    </a:lnTo>
                    <a:lnTo>
                      <a:pt x="140" y="90"/>
                    </a:lnTo>
                    <a:lnTo>
                      <a:pt x="169" y="69"/>
                    </a:lnTo>
                    <a:lnTo>
                      <a:pt x="197" y="52"/>
                    </a:lnTo>
                    <a:lnTo>
                      <a:pt x="230" y="36"/>
                    </a:lnTo>
                    <a:lnTo>
                      <a:pt x="263" y="23"/>
                    </a:lnTo>
                    <a:lnTo>
                      <a:pt x="299" y="15"/>
                    </a:lnTo>
                    <a:lnTo>
                      <a:pt x="334" y="9"/>
                    </a:lnTo>
                    <a:lnTo>
                      <a:pt x="372" y="7"/>
                    </a:lnTo>
                    <a:lnTo>
                      <a:pt x="409" y="9"/>
                    </a:lnTo>
                    <a:lnTo>
                      <a:pt x="445" y="15"/>
                    </a:lnTo>
                    <a:lnTo>
                      <a:pt x="480" y="23"/>
                    </a:lnTo>
                    <a:lnTo>
                      <a:pt x="514" y="36"/>
                    </a:lnTo>
                    <a:lnTo>
                      <a:pt x="545" y="52"/>
                    </a:lnTo>
                    <a:lnTo>
                      <a:pt x="576" y="69"/>
                    </a:lnTo>
                    <a:lnTo>
                      <a:pt x="603" y="90"/>
                    </a:lnTo>
                    <a:lnTo>
                      <a:pt x="629" y="115"/>
                    </a:lnTo>
                    <a:lnTo>
                      <a:pt x="652" y="140"/>
                    </a:lnTo>
                    <a:lnTo>
                      <a:pt x="674" y="169"/>
                    </a:lnTo>
                    <a:lnTo>
                      <a:pt x="693" y="197"/>
                    </a:lnTo>
                    <a:lnTo>
                      <a:pt x="708" y="230"/>
                    </a:lnTo>
                    <a:lnTo>
                      <a:pt x="720" y="263"/>
                    </a:lnTo>
                    <a:lnTo>
                      <a:pt x="729" y="299"/>
                    </a:lnTo>
                    <a:lnTo>
                      <a:pt x="735" y="334"/>
                    </a:lnTo>
                    <a:lnTo>
                      <a:pt x="737" y="37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8" name="Freeform 1366">
                <a:extLst>
                  <a:ext uri="{FF2B5EF4-FFF2-40B4-BE49-F238E27FC236}">
                    <a16:creationId xmlns:a16="http://schemas.microsoft.com/office/drawing/2014/main" id="{A03F4269-3624-4DE4-ACF2-6F6496DE0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" y="2021"/>
                <a:ext cx="735" cy="736"/>
              </a:xfrm>
              <a:custGeom>
                <a:avLst/>
                <a:gdLst>
                  <a:gd name="T0" fmla="*/ 729 w 735"/>
                  <a:gd name="T1" fmla="*/ 293 h 736"/>
                  <a:gd name="T2" fmla="*/ 691 w 735"/>
                  <a:gd name="T3" fmla="*/ 192 h 736"/>
                  <a:gd name="T4" fmla="*/ 627 w 735"/>
                  <a:gd name="T5" fmla="*/ 107 h 736"/>
                  <a:gd name="T6" fmla="*/ 543 w 735"/>
                  <a:gd name="T7" fmla="*/ 44 h 736"/>
                  <a:gd name="T8" fmla="*/ 441 w 735"/>
                  <a:gd name="T9" fmla="*/ 7 h 736"/>
                  <a:gd name="T10" fmla="*/ 330 w 735"/>
                  <a:gd name="T11" fmla="*/ 2 h 736"/>
                  <a:gd name="T12" fmla="*/ 224 w 735"/>
                  <a:gd name="T13" fmla="*/ 28 h 736"/>
                  <a:gd name="T14" fmla="*/ 134 w 735"/>
                  <a:gd name="T15" fmla="*/ 84 h 736"/>
                  <a:gd name="T16" fmla="*/ 63 w 735"/>
                  <a:gd name="T17" fmla="*/ 163 h 736"/>
                  <a:gd name="T18" fmla="*/ 17 w 735"/>
                  <a:gd name="T19" fmla="*/ 259 h 736"/>
                  <a:gd name="T20" fmla="*/ 0 w 735"/>
                  <a:gd name="T21" fmla="*/ 368 h 736"/>
                  <a:gd name="T22" fmla="*/ 17 w 735"/>
                  <a:gd name="T23" fmla="*/ 477 h 736"/>
                  <a:gd name="T24" fmla="*/ 63 w 735"/>
                  <a:gd name="T25" fmla="*/ 573 h 736"/>
                  <a:gd name="T26" fmla="*/ 134 w 735"/>
                  <a:gd name="T27" fmla="*/ 652 h 736"/>
                  <a:gd name="T28" fmla="*/ 224 w 735"/>
                  <a:gd name="T29" fmla="*/ 708 h 736"/>
                  <a:gd name="T30" fmla="*/ 330 w 735"/>
                  <a:gd name="T31" fmla="*/ 735 h 736"/>
                  <a:gd name="T32" fmla="*/ 441 w 735"/>
                  <a:gd name="T33" fmla="*/ 729 h 736"/>
                  <a:gd name="T34" fmla="*/ 543 w 735"/>
                  <a:gd name="T35" fmla="*/ 692 h 736"/>
                  <a:gd name="T36" fmla="*/ 627 w 735"/>
                  <a:gd name="T37" fmla="*/ 627 h 736"/>
                  <a:gd name="T38" fmla="*/ 691 w 735"/>
                  <a:gd name="T39" fmla="*/ 543 h 736"/>
                  <a:gd name="T40" fmla="*/ 729 w 735"/>
                  <a:gd name="T41" fmla="*/ 441 h 736"/>
                  <a:gd name="T42" fmla="*/ 729 w 735"/>
                  <a:gd name="T43" fmla="*/ 368 h 736"/>
                  <a:gd name="T44" fmla="*/ 712 w 735"/>
                  <a:gd name="T45" fmla="*/ 475 h 736"/>
                  <a:gd name="T46" fmla="*/ 668 w 735"/>
                  <a:gd name="T47" fmla="*/ 570 h 736"/>
                  <a:gd name="T48" fmla="*/ 597 w 735"/>
                  <a:gd name="T49" fmla="*/ 646 h 736"/>
                  <a:gd name="T50" fmla="*/ 508 w 735"/>
                  <a:gd name="T51" fmla="*/ 700 h 736"/>
                  <a:gd name="T52" fmla="*/ 405 w 735"/>
                  <a:gd name="T53" fmla="*/ 727 h 736"/>
                  <a:gd name="T54" fmla="*/ 295 w 735"/>
                  <a:gd name="T55" fmla="*/ 721 h 736"/>
                  <a:gd name="T56" fmla="*/ 195 w 735"/>
                  <a:gd name="T57" fmla="*/ 685 h 736"/>
                  <a:gd name="T58" fmla="*/ 113 w 735"/>
                  <a:gd name="T59" fmla="*/ 623 h 736"/>
                  <a:gd name="T60" fmla="*/ 51 w 735"/>
                  <a:gd name="T61" fmla="*/ 539 h 736"/>
                  <a:gd name="T62" fmla="*/ 15 w 735"/>
                  <a:gd name="T63" fmla="*/ 441 h 736"/>
                  <a:gd name="T64" fmla="*/ 9 w 735"/>
                  <a:gd name="T65" fmla="*/ 332 h 736"/>
                  <a:gd name="T66" fmla="*/ 36 w 735"/>
                  <a:gd name="T67" fmla="*/ 228 h 736"/>
                  <a:gd name="T68" fmla="*/ 90 w 735"/>
                  <a:gd name="T69" fmla="*/ 138 h 736"/>
                  <a:gd name="T70" fmla="*/ 167 w 735"/>
                  <a:gd name="T71" fmla="*/ 69 h 736"/>
                  <a:gd name="T72" fmla="*/ 261 w 735"/>
                  <a:gd name="T73" fmla="*/ 23 h 736"/>
                  <a:gd name="T74" fmla="*/ 368 w 735"/>
                  <a:gd name="T75" fmla="*/ 7 h 736"/>
                  <a:gd name="T76" fmla="*/ 476 w 735"/>
                  <a:gd name="T77" fmla="*/ 23 h 736"/>
                  <a:gd name="T78" fmla="*/ 570 w 735"/>
                  <a:gd name="T79" fmla="*/ 69 h 736"/>
                  <a:gd name="T80" fmla="*/ 647 w 735"/>
                  <a:gd name="T81" fmla="*/ 138 h 736"/>
                  <a:gd name="T82" fmla="*/ 700 w 735"/>
                  <a:gd name="T83" fmla="*/ 228 h 736"/>
                  <a:gd name="T84" fmla="*/ 727 w 735"/>
                  <a:gd name="T85" fmla="*/ 332 h 7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5"/>
                  <a:gd name="T130" fmla="*/ 0 h 736"/>
                  <a:gd name="T131" fmla="*/ 735 w 735"/>
                  <a:gd name="T132" fmla="*/ 736 h 7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5" h="736">
                    <a:moveTo>
                      <a:pt x="735" y="368"/>
                    </a:moveTo>
                    <a:lnTo>
                      <a:pt x="735" y="330"/>
                    </a:lnTo>
                    <a:lnTo>
                      <a:pt x="729" y="293"/>
                    </a:lnTo>
                    <a:lnTo>
                      <a:pt x="720" y="259"/>
                    </a:lnTo>
                    <a:lnTo>
                      <a:pt x="706" y="224"/>
                    </a:lnTo>
                    <a:lnTo>
                      <a:pt x="691" y="192"/>
                    </a:lnTo>
                    <a:lnTo>
                      <a:pt x="673" y="163"/>
                    </a:lnTo>
                    <a:lnTo>
                      <a:pt x="652" y="134"/>
                    </a:lnTo>
                    <a:lnTo>
                      <a:pt x="627" y="107"/>
                    </a:lnTo>
                    <a:lnTo>
                      <a:pt x="602" y="84"/>
                    </a:lnTo>
                    <a:lnTo>
                      <a:pt x="574" y="63"/>
                    </a:lnTo>
                    <a:lnTo>
                      <a:pt x="543" y="44"/>
                    </a:lnTo>
                    <a:lnTo>
                      <a:pt x="510" y="28"/>
                    </a:lnTo>
                    <a:lnTo>
                      <a:pt x="478" y="17"/>
                    </a:lnTo>
                    <a:lnTo>
                      <a:pt x="441" y="7"/>
                    </a:lnTo>
                    <a:lnTo>
                      <a:pt x="405" y="2"/>
                    </a:lnTo>
                    <a:lnTo>
                      <a:pt x="368" y="0"/>
                    </a:lnTo>
                    <a:lnTo>
                      <a:pt x="330" y="2"/>
                    </a:lnTo>
                    <a:lnTo>
                      <a:pt x="293" y="7"/>
                    </a:lnTo>
                    <a:lnTo>
                      <a:pt x="259" y="17"/>
                    </a:lnTo>
                    <a:lnTo>
                      <a:pt x="224" y="28"/>
                    </a:lnTo>
                    <a:lnTo>
                      <a:pt x="192" y="44"/>
                    </a:lnTo>
                    <a:lnTo>
                      <a:pt x="163" y="63"/>
                    </a:lnTo>
                    <a:lnTo>
                      <a:pt x="134" y="84"/>
                    </a:lnTo>
                    <a:lnTo>
                      <a:pt x="107" y="107"/>
                    </a:lnTo>
                    <a:lnTo>
                      <a:pt x="84" y="134"/>
                    </a:lnTo>
                    <a:lnTo>
                      <a:pt x="63" y="163"/>
                    </a:lnTo>
                    <a:lnTo>
                      <a:pt x="44" y="192"/>
                    </a:lnTo>
                    <a:lnTo>
                      <a:pt x="28" y="224"/>
                    </a:lnTo>
                    <a:lnTo>
                      <a:pt x="17" y="259"/>
                    </a:lnTo>
                    <a:lnTo>
                      <a:pt x="7" y="293"/>
                    </a:lnTo>
                    <a:lnTo>
                      <a:pt x="2" y="330"/>
                    </a:lnTo>
                    <a:lnTo>
                      <a:pt x="0" y="368"/>
                    </a:lnTo>
                    <a:lnTo>
                      <a:pt x="2" y="404"/>
                    </a:lnTo>
                    <a:lnTo>
                      <a:pt x="7" y="441"/>
                    </a:lnTo>
                    <a:lnTo>
                      <a:pt x="17" y="477"/>
                    </a:lnTo>
                    <a:lnTo>
                      <a:pt x="28" y="512"/>
                    </a:lnTo>
                    <a:lnTo>
                      <a:pt x="44" y="543"/>
                    </a:lnTo>
                    <a:lnTo>
                      <a:pt x="63" y="573"/>
                    </a:lnTo>
                    <a:lnTo>
                      <a:pt x="84" y="602"/>
                    </a:lnTo>
                    <a:lnTo>
                      <a:pt x="107" y="627"/>
                    </a:lnTo>
                    <a:lnTo>
                      <a:pt x="134" y="652"/>
                    </a:lnTo>
                    <a:lnTo>
                      <a:pt x="163" y="673"/>
                    </a:lnTo>
                    <a:lnTo>
                      <a:pt x="192" y="692"/>
                    </a:lnTo>
                    <a:lnTo>
                      <a:pt x="224" y="708"/>
                    </a:lnTo>
                    <a:lnTo>
                      <a:pt x="259" y="719"/>
                    </a:lnTo>
                    <a:lnTo>
                      <a:pt x="293" y="729"/>
                    </a:lnTo>
                    <a:lnTo>
                      <a:pt x="330" y="735"/>
                    </a:lnTo>
                    <a:lnTo>
                      <a:pt x="368" y="736"/>
                    </a:lnTo>
                    <a:lnTo>
                      <a:pt x="405" y="735"/>
                    </a:lnTo>
                    <a:lnTo>
                      <a:pt x="441" y="729"/>
                    </a:lnTo>
                    <a:lnTo>
                      <a:pt x="478" y="719"/>
                    </a:lnTo>
                    <a:lnTo>
                      <a:pt x="510" y="708"/>
                    </a:lnTo>
                    <a:lnTo>
                      <a:pt x="543" y="692"/>
                    </a:lnTo>
                    <a:lnTo>
                      <a:pt x="574" y="673"/>
                    </a:lnTo>
                    <a:lnTo>
                      <a:pt x="602" y="652"/>
                    </a:lnTo>
                    <a:lnTo>
                      <a:pt x="627" y="627"/>
                    </a:lnTo>
                    <a:lnTo>
                      <a:pt x="652" y="602"/>
                    </a:lnTo>
                    <a:lnTo>
                      <a:pt x="673" y="573"/>
                    </a:lnTo>
                    <a:lnTo>
                      <a:pt x="691" y="543"/>
                    </a:lnTo>
                    <a:lnTo>
                      <a:pt x="706" y="512"/>
                    </a:lnTo>
                    <a:lnTo>
                      <a:pt x="720" y="477"/>
                    </a:lnTo>
                    <a:lnTo>
                      <a:pt x="729" y="441"/>
                    </a:lnTo>
                    <a:lnTo>
                      <a:pt x="735" y="404"/>
                    </a:lnTo>
                    <a:lnTo>
                      <a:pt x="735" y="368"/>
                    </a:lnTo>
                    <a:close/>
                    <a:moveTo>
                      <a:pt x="729" y="368"/>
                    </a:moveTo>
                    <a:lnTo>
                      <a:pt x="727" y="404"/>
                    </a:lnTo>
                    <a:lnTo>
                      <a:pt x="721" y="441"/>
                    </a:lnTo>
                    <a:lnTo>
                      <a:pt x="712" y="475"/>
                    </a:lnTo>
                    <a:lnTo>
                      <a:pt x="700" y="508"/>
                    </a:lnTo>
                    <a:lnTo>
                      <a:pt x="685" y="539"/>
                    </a:lnTo>
                    <a:lnTo>
                      <a:pt x="668" y="570"/>
                    </a:lnTo>
                    <a:lnTo>
                      <a:pt x="647" y="596"/>
                    </a:lnTo>
                    <a:lnTo>
                      <a:pt x="624" y="623"/>
                    </a:lnTo>
                    <a:lnTo>
                      <a:pt x="597" y="646"/>
                    </a:lnTo>
                    <a:lnTo>
                      <a:pt x="570" y="667"/>
                    </a:lnTo>
                    <a:lnTo>
                      <a:pt x="539" y="685"/>
                    </a:lnTo>
                    <a:lnTo>
                      <a:pt x="508" y="700"/>
                    </a:lnTo>
                    <a:lnTo>
                      <a:pt x="476" y="711"/>
                    </a:lnTo>
                    <a:lnTo>
                      <a:pt x="441" y="721"/>
                    </a:lnTo>
                    <a:lnTo>
                      <a:pt x="405" y="727"/>
                    </a:lnTo>
                    <a:lnTo>
                      <a:pt x="368" y="729"/>
                    </a:lnTo>
                    <a:lnTo>
                      <a:pt x="332" y="727"/>
                    </a:lnTo>
                    <a:lnTo>
                      <a:pt x="295" y="721"/>
                    </a:lnTo>
                    <a:lnTo>
                      <a:pt x="261" y="711"/>
                    </a:lnTo>
                    <a:lnTo>
                      <a:pt x="228" y="700"/>
                    </a:lnTo>
                    <a:lnTo>
                      <a:pt x="195" y="685"/>
                    </a:lnTo>
                    <a:lnTo>
                      <a:pt x="167" y="667"/>
                    </a:lnTo>
                    <a:lnTo>
                      <a:pt x="138" y="646"/>
                    </a:lnTo>
                    <a:lnTo>
                      <a:pt x="113" y="623"/>
                    </a:lnTo>
                    <a:lnTo>
                      <a:pt x="90" y="596"/>
                    </a:lnTo>
                    <a:lnTo>
                      <a:pt x="69" y="570"/>
                    </a:lnTo>
                    <a:lnTo>
                      <a:pt x="51" y="539"/>
                    </a:lnTo>
                    <a:lnTo>
                      <a:pt x="36" y="508"/>
                    </a:lnTo>
                    <a:lnTo>
                      <a:pt x="23" y="475"/>
                    </a:lnTo>
                    <a:lnTo>
                      <a:pt x="15" y="441"/>
                    </a:lnTo>
                    <a:lnTo>
                      <a:pt x="9" y="404"/>
                    </a:lnTo>
                    <a:lnTo>
                      <a:pt x="7" y="368"/>
                    </a:lnTo>
                    <a:lnTo>
                      <a:pt x="9" y="332"/>
                    </a:lnTo>
                    <a:lnTo>
                      <a:pt x="15" y="295"/>
                    </a:lnTo>
                    <a:lnTo>
                      <a:pt x="23" y="261"/>
                    </a:lnTo>
                    <a:lnTo>
                      <a:pt x="36" y="228"/>
                    </a:lnTo>
                    <a:lnTo>
                      <a:pt x="51" y="195"/>
                    </a:lnTo>
                    <a:lnTo>
                      <a:pt x="69" y="167"/>
                    </a:lnTo>
                    <a:lnTo>
                      <a:pt x="90" y="138"/>
                    </a:lnTo>
                    <a:lnTo>
                      <a:pt x="113" y="113"/>
                    </a:lnTo>
                    <a:lnTo>
                      <a:pt x="138" y="90"/>
                    </a:lnTo>
                    <a:lnTo>
                      <a:pt x="167" y="69"/>
                    </a:lnTo>
                    <a:lnTo>
                      <a:pt x="195" y="51"/>
                    </a:lnTo>
                    <a:lnTo>
                      <a:pt x="228" y="36"/>
                    </a:lnTo>
                    <a:lnTo>
                      <a:pt x="261" y="23"/>
                    </a:lnTo>
                    <a:lnTo>
                      <a:pt x="295" y="15"/>
                    </a:lnTo>
                    <a:lnTo>
                      <a:pt x="332" y="9"/>
                    </a:lnTo>
                    <a:lnTo>
                      <a:pt x="368" y="7"/>
                    </a:lnTo>
                    <a:lnTo>
                      <a:pt x="405" y="9"/>
                    </a:lnTo>
                    <a:lnTo>
                      <a:pt x="441" y="15"/>
                    </a:lnTo>
                    <a:lnTo>
                      <a:pt x="476" y="23"/>
                    </a:lnTo>
                    <a:lnTo>
                      <a:pt x="508" y="36"/>
                    </a:lnTo>
                    <a:lnTo>
                      <a:pt x="539" y="51"/>
                    </a:lnTo>
                    <a:lnTo>
                      <a:pt x="570" y="69"/>
                    </a:lnTo>
                    <a:lnTo>
                      <a:pt x="597" y="90"/>
                    </a:lnTo>
                    <a:lnTo>
                      <a:pt x="624" y="113"/>
                    </a:lnTo>
                    <a:lnTo>
                      <a:pt x="647" y="138"/>
                    </a:lnTo>
                    <a:lnTo>
                      <a:pt x="668" y="167"/>
                    </a:lnTo>
                    <a:lnTo>
                      <a:pt x="685" y="195"/>
                    </a:lnTo>
                    <a:lnTo>
                      <a:pt x="700" y="228"/>
                    </a:lnTo>
                    <a:lnTo>
                      <a:pt x="712" y="261"/>
                    </a:lnTo>
                    <a:lnTo>
                      <a:pt x="721" y="295"/>
                    </a:lnTo>
                    <a:lnTo>
                      <a:pt x="727" y="332"/>
                    </a:lnTo>
                    <a:lnTo>
                      <a:pt x="729" y="368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69" name="Freeform 1367">
                <a:extLst>
                  <a:ext uri="{FF2B5EF4-FFF2-40B4-BE49-F238E27FC236}">
                    <a16:creationId xmlns:a16="http://schemas.microsoft.com/office/drawing/2014/main" id="{421FA10F-57B5-4711-A438-1522A9E6EC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1" y="2024"/>
                <a:ext cx="730" cy="730"/>
              </a:xfrm>
              <a:custGeom>
                <a:avLst/>
                <a:gdLst>
                  <a:gd name="T0" fmla="*/ 722 w 730"/>
                  <a:gd name="T1" fmla="*/ 292 h 730"/>
                  <a:gd name="T2" fmla="*/ 686 w 730"/>
                  <a:gd name="T3" fmla="*/ 190 h 730"/>
                  <a:gd name="T4" fmla="*/ 622 w 730"/>
                  <a:gd name="T5" fmla="*/ 108 h 730"/>
                  <a:gd name="T6" fmla="*/ 538 w 730"/>
                  <a:gd name="T7" fmla="*/ 45 h 730"/>
                  <a:gd name="T8" fmla="*/ 438 w 730"/>
                  <a:gd name="T9" fmla="*/ 8 h 730"/>
                  <a:gd name="T10" fmla="*/ 327 w 730"/>
                  <a:gd name="T11" fmla="*/ 2 h 730"/>
                  <a:gd name="T12" fmla="*/ 223 w 730"/>
                  <a:gd name="T13" fmla="*/ 29 h 730"/>
                  <a:gd name="T14" fmla="*/ 133 w 730"/>
                  <a:gd name="T15" fmla="*/ 83 h 730"/>
                  <a:gd name="T16" fmla="*/ 62 w 730"/>
                  <a:gd name="T17" fmla="*/ 162 h 730"/>
                  <a:gd name="T18" fmla="*/ 18 w 730"/>
                  <a:gd name="T19" fmla="*/ 256 h 730"/>
                  <a:gd name="T20" fmla="*/ 0 w 730"/>
                  <a:gd name="T21" fmla="*/ 365 h 730"/>
                  <a:gd name="T22" fmla="*/ 18 w 730"/>
                  <a:gd name="T23" fmla="*/ 472 h 730"/>
                  <a:gd name="T24" fmla="*/ 62 w 730"/>
                  <a:gd name="T25" fmla="*/ 568 h 730"/>
                  <a:gd name="T26" fmla="*/ 133 w 730"/>
                  <a:gd name="T27" fmla="*/ 645 h 730"/>
                  <a:gd name="T28" fmla="*/ 223 w 730"/>
                  <a:gd name="T29" fmla="*/ 701 h 730"/>
                  <a:gd name="T30" fmla="*/ 327 w 730"/>
                  <a:gd name="T31" fmla="*/ 728 h 730"/>
                  <a:gd name="T32" fmla="*/ 438 w 730"/>
                  <a:gd name="T33" fmla="*/ 722 h 730"/>
                  <a:gd name="T34" fmla="*/ 538 w 730"/>
                  <a:gd name="T35" fmla="*/ 685 h 730"/>
                  <a:gd name="T36" fmla="*/ 622 w 730"/>
                  <a:gd name="T37" fmla="*/ 622 h 730"/>
                  <a:gd name="T38" fmla="*/ 686 w 730"/>
                  <a:gd name="T39" fmla="*/ 538 h 730"/>
                  <a:gd name="T40" fmla="*/ 722 w 730"/>
                  <a:gd name="T41" fmla="*/ 438 h 730"/>
                  <a:gd name="T42" fmla="*/ 722 w 730"/>
                  <a:gd name="T43" fmla="*/ 365 h 730"/>
                  <a:gd name="T44" fmla="*/ 705 w 730"/>
                  <a:gd name="T45" fmla="*/ 471 h 730"/>
                  <a:gd name="T46" fmla="*/ 661 w 730"/>
                  <a:gd name="T47" fmla="*/ 565 h 730"/>
                  <a:gd name="T48" fmla="*/ 592 w 730"/>
                  <a:gd name="T49" fmla="*/ 639 h 730"/>
                  <a:gd name="T50" fmla="*/ 503 w 730"/>
                  <a:gd name="T51" fmla="*/ 693 h 730"/>
                  <a:gd name="T52" fmla="*/ 402 w 730"/>
                  <a:gd name="T53" fmla="*/ 720 h 730"/>
                  <a:gd name="T54" fmla="*/ 292 w 730"/>
                  <a:gd name="T55" fmla="*/ 714 h 730"/>
                  <a:gd name="T56" fmla="*/ 194 w 730"/>
                  <a:gd name="T57" fmla="*/ 678 h 730"/>
                  <a:gd name="T58" fmla="*/ 112 w 730"/>
                  <a:gd name="T59" fmla="*/ 616 h 730"/>
                  <a:gd name="T60" fmla="*/ 50 w 730"/>
                  <a:gd name="T61" fmla="*/ 536 h 730"/>
                  <a:gd name="T62" fmla="*/ 16 w 730"/>
                  <a:gd name="T63" fmla="*/ 436 h 730"/>
                  <a:gd name="T64" fmla="*/ 10 w 730"/>
                  <a:gd name="T65" fmla="*/ 329 h 730"/>
                  <a:gd name="T66" fmla="*/ 35 w 730"/>
                  <a:gd name="T67" fmla="*/ 225 h 730"/>
                  <a:gd name="T68" fmla="*/ 89 w 730"/>
                  <a:gd name="T69" fmla="*/ 139 h 730"/>
                  <a:gd name="T70" fmla="*/ 166 w 730"/>
                  <a:gd name="T71" fmla="*/ 70 h 730"/>
                  <a:gd name="T72" fmla="*/ 260 w 730"/>
                  <a:gd name="T73" fmla="*/ 24 h 730"/>
                  <a:gd name="T74" fmla="*/ 365 w 730"/>
                  <a:gd name="T75" fmla="*/ 8 h 730"/>
                  <a:gd name="T76" fmla="*/ 471 w 730"/>
                  <a:gd name="T77" fmla="*/ 24 h 730"/>
                  <a:gd name="T78" fmla="*/ 565 w 730"/>
                  <a:gd name="T79" fmla="*/ 70 h 730"/>
                  <a:gd name="T80" fmla="*/ 640 w 730"/>
                  <a:gd name="T81" fmla="*/ 139 h 730"/>
                  <a:gd name="T82" fmla="*/ 693 w 730"/>
                  <a:gd name="T83" fmla="*/ 225 h 730"/>
                  <a:gd name="T84" fmla="*/ 720 w 730"/>
                  <a:gd name="T85" fmla="*/ 329 h 7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0"/>
                  <a:gd name="T130" fmla="*/ 0 h 730"/>
                  <a:gd name="T131" fmla="*/ 730 w 730"/>
                  <a:gd name="T132" fmla="*/ 730 h 7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0" h="730">
                    <a:moveTo>
                      <a:pt x="730" y="365"/>
                    </a:moveTo>
                    <a:lnTo>
                      <a:pt x="728" y="327"/>
                    </a:lnTo>
                    <a:lnTo>
                      <a:pt x="722" y="292"/>
                    </a:lnTo>
                    <a:lnTo>
                      <a:pt x="713" y="256"/>
                    </a:lnTo>
                    <a:lnTo>
                      <a:pt x="701" y="223"/>
                    </a:lnTo>
                    <a:lnTo>
                      <a:pt x="686" y="190"/>
                    </a:lnTo>
                    <a:lnTo>
                      <a:pt x="667" y="162"/>
                    </a:lnTo>
                    <a:lnTo>
                      <a:pt x="645" y="133"/>
                    </a:lnTo>
                    <a:lnTo>
                      <a:pt x="622" y="108"/>
                    </a:lnTo>
                    <a:lnTo>
                      <a:pt x="596" y="83"/>
                    </a:lnTo>
                    <a:lnTo>
                      <a:pt x="569" y="62"/>
                    </a:lnTo>
                    <a:lnTo>
                      <a:pt x="538" y="45"/>
                    </a:lnTo>
                    <a:lnTo>
                      <a:pt x="507" y="29"/>
                    </a:lnTo>
                    <a:lnTo>
                      <a:pt x="473" y="16"/>
                    </a:lnTo>
                    <a:lnTo>
                      <a:pt x="438" y="8"/>
                    </a:lnTo>
                    <a:lnTo>
                      <a:pt x="402" y="2"/>
                    </a:lnTo>
                    <a:lnTo>
                      <a:pt x="365" y="0"/>
                    </a:lnTo>
                    <a:lnTo>
                      <a:pt x="327" y="2"/>
                    </a:lnTo>
                    <a:lnTo>
                      <a:pt x="292" y="8"/>
                    </a:lnTo>
                    <a:lnTo>
                      <a:pt x="256" y="16"/>
                    </a:lnTo>
                    <a:lnTo>
                      <a:pt x="223" y="29"/>
                    </a:lnTo>
                    <a:lnTo>
                      <a:pt x="190" y="45"/>
                    </a:lnTo>
                    <a:lnTo>
                      <a:pt x="162" y="62"/>
                    </a:lnTo>
                    <a:lnTo>
                      <a:pt x="133" y="83"/>
                    </a:lnTo>
                    <a:lnTo>
                      <a:pt x="108" y="108"/>
                    </a:lnTo>
                    <a:lnTo>
                      <a:pt x="83" y="133"/>
                    </a:lnTo>
                    <a:lnTo>
                      <a:pt x="62" y="162"/>
                    </a:lnTo>
                    <a:lnTo>
                      <a:pt x="45" y="190"/>
                    </a:lnTo>
                    <a:lnTo>
                      <a:pt x="29" y="223"/>
                    </a:lnTo>
                    <a:lnTo>
                      <a:pt x="18" y="256"/>
                    </a:lnTo>
                    <a:lnTo>
                      <a:pt x="8" y="292"/>
                    </a:lnTo>
                    <a:lnTo>
                      <a:pt x="2" y="327"/>
                    </a:lnTo>
                    <a:lnTo>
                      <a:pt x="0" y="365"/>
                    </a:lnTo>
                    <a:lnTo>
                      <a:pt x="2" y="401"/>
                    </a:lnTo>
                    <a:lnTo>
                      <a:pt x="8" y="438"/>
                    </a:lnTo>
                    <a:lnTo>
                      <a:pt x="18" y="472"/>
                    </a:lnTo>
                    <a:lnTo>
                      <a:pt x="29" y="507"/>
                    </a:lnTo>
                    <a:lnTo>
                      <a:pt x="45" y="538"/>
                    </a:lnTo>
                    <a:lnTo>
                      <a:pt x="62" y="568"/>
                    </a:lnTo>
                    <a:lnTo>
                      <a:pt x="83" y="597"/>
                    </a:lnTo>
                    <a:lnTo>
                      <a:pt x="108" y="622"/>
                    </a:lnTo>
                    <a:lnTo>
                      <a:pt x="133" y="645"/>
                    </a:lnTo>
                    <a:lnTo>
                      <a:pt x="162" y="666"/>
                    </a:lnTo>
                    <a:lnTo>
                      <a:pt x="190" y="685"/>
                    </a:lnTo>
                    <a:lnTo>
                      <a:pt x="223" y="701"/>
                    </a:lnTo>
                    <a:lnTo>
                      <a:pt x="256" y="712"/>
                    </a:lnTo>
                    <a:lnTo>
                      <a:pt x="292" y="722"/>
                    </a:lnTo>
                    <a:lnTo>
                      <a:pt x="327" y="728"/>
                    </a:lnTo>
                    <a:lnTo>
                      <a:pt x="365" y="730"/>
                    </a:lnTo>
                    <a:lnTo>
                      <a:pt x="402" y="728"/>
                    </a:lnTo>
                    <a:lnTo>
                      <a:pt x="438" y="722"/>
                    </a:lnTo>
                    <a:lnTo>
                      <a:pt x="473" y="712"/>
                    </a:lnTo>
                    <a:lnTo>
                      <a:pt x="507" y="701"/>
                    </a:lnTo>
                    <a:lnTo>
                      <a:pt x="538" y="685"/>
                    </a:lnTo>
                    <a:lnTo>
                      <a:pt x="569" y="666"/>
                    </a:lnTo>
                    <a:lnTo>
                      <a:pt x="596" y="645"/>
                    </a:lnTo>
                    <a:lnTo>
                      <a:pt x="622" y="622"/>
                    </a:lnTo>
                    <a:lnTo>
                      <a:pt x="645" y="597"/>
                    </a:lnTo>
                    <a:lnTo>
                      <a:pt x="667" y="568"/>
                    </a:lnTo>
                    <a:lnTo>
                      <a:pt x="686" y="538"/>
                    </a:lnTo>
                    <a:lnTo>
                      <a:pt x="701" y="507"/>
                    </a:lnTo>
                    <a:lnTo>
                      <a:pt x="713" y="472"/>
                    </a:lnTo>
                    <a:lnTo>
                      <a:pt x="722" y="438"/>
                    </a:lnTo>
                    <a:lnTo>
                      <a:pt x="728" y="401"/>
                    </a:lnTo>
                    <a:lnTo>
                      <a:pt x="730" y="365"/>
                    </a:lnTo>
                    <a:close/>
                    <a:moveTo>
                      <a:pt x="722" y="365"/>
                    </a:moveTo>
                    <a:lnTo>
                      <a:pt x="720" y="401"/>
                    </a:lnTo>
                    <a:lnTo>
                      <a:pt x="715" y="436"/>
                    </a:lnTo>
                    <a:lnTo>
                      <a:pt x="705" y="471"/>
                    </a:lnTo>
                    <a:lnTo>
                      <a:pt x="693" y="503"/>
                    </a:lnTo>
                    <a:lnTo>
                      <a:pt x="678" y="536"/>
                    </a:lnTo>
                    <a:lnTo>
                      <a:pt x="661" y="565"/>
                    </a:lnTo>
                    <a:lnTo>
                      <a:pt x="640" y="591"/>
                    </a:lnTo>
                    <a:lnTo>
                      <a:pt x="617" y="616"/>
                    </a:lnTo>
                    <a:lnTo>
                      <a:pt x="592" y="639"/>
                    </a:lnTo>
                    <a:lnTo>
                      <a:pt x="565" y="661"/>
                    </a:lnTo>
                    <a:lnTo>
                      <a:pt x="534" y="678"/>
                    </a:lnTo>
                    <a:lnTo>
                      <a:pt x="503" y="693"/>
                    </a:lnTo>
                    <a:lnTo>
                      <a:pt x="471" y="707"/>
                    </a:lnTo>
                    <a:lnTo>
                      <a:pt x="436" y="714"/>
                    </a:lnTo>
                    <a:lnTo>
                      <a:pt x="402" y="720"/>
                    </a:lnTo>
                    <a:lnTo>
                      <a:pt x="365" y="722"/>
                    </a:lnTo>
                    <a:lnTo>
                      <a:pt x="329" y="720"/>
                    </a:lnTo>
                    <a:lnTo>
                      <a:pt x="292" y="714"/>
                    </a:lnTo>
                    <a:lnTo>
                      <a:pt x="260" y="707"/>
                    </a:lnTo>
                    <a:lnTo>
                      <a:pt x="225" y="693"/>
                    </a:lnTo>
                    <a:lnTo>
                      <a:pt x="194" y="678"/>
                    </a:lnTo>
                    <a:lnTo>
                      <a:pt x="166" y="661"/>
                    </a:lnTo>
                    <a:lnTo>
                      <a:pt x="139" y="639"/>
                    </a:lnTo>
                    <a:lnTo>
                      <a:pt x="112" y="616"/>
                    </a:lnTo>
                    <a:lnTo>
                      <a:pt x="89" y="591"/>
                    </a:lnTo>
                    <a:lnTo>
                      <a:pt x="70" y="565"/>
                    </a:lnTo>
                    <a:lnTo>
                      <a:pt x="50" y="536"/>
                    </a:lnTo>
                    <a:lnTo>
                      <a:pt x="35" y="503"/>
                    </a:lnTo>
                    <a:lnTo>
                      <a:pt x="23" y="471"/>
                    </a:lnTo>
                    <a:lnTo>
                      <a:pt x="16" y="436"/>
                    </a:lnTo>
                    <a:lnTo>
                      <a:pt x="10" y="401"/>
                    </a:lnTo>
                    <a:lnTo>
                      <a:pt x="8" y="365"/>
                    </a:lnTo>
                    <a:lnTo>
                      <a:pt x="10" y="329"/>
                    </a:lnTo>
                    <a:lnTo>
                      <a:pt x="16" y="292"/>
                    </a:lnTo>
                    <a:lnTo>
                      <a:pt x="23" y="260"/>
                    </a:lnTo>
                    <a:lnTo>
                      <a:pt x="35" y="225"/>
                    </a:lnTo>
                    <a:lnTo>
                      <a:pt x="50" y="194"/>
                    </a:lnTo>
                    <a:lnTo>
                      <a:pt x="70" y="165"/>
                    </a:lnTo>
                    <a:lnTo>
                      <a:pt x="89" y="139"/>
                    </a:lnTo>
                    <a:lnTo>
                      <a:pt x="112" y="112"/>
                    </a:lnTo>
                    <a:lnTo>
                      <a:pt x="139" y="89"/>
                    </a:lnTo>
                    <a:lnTo>
                      <a:pt x="166" y="70"/>
                    </a:lnTo>
                    <a:lnTo>
                      <a:pt x="194" y="50"/>
                    </a:lnTo>
                    <a:lnTo>
                      <a:pt x="225" y="35"/>
                    </a:lnTo>
                    <a:lnTo>
                      <a:pt x="260" y="24"/>
                    </a:lnTo>
                    <a:lnTo>
                      <a:pt x="292" y="16"/>
                    </a:lnTo>
                    <a:lnTo>
                      <a:pt x="329" y="10"/>
                    </a:lnTo>
                    <a:lnTo>
                      <a:pt x="365" y="8"/>
                    </a:lnTo>
                    <a:lnTo>
                      <a:pt x="402" y="10"/>
                    </a:lnTo>
                    <a:lnTo>
                      <a:pt x="436" y="16"/>
                    </a:lnTo>
                    <a:lnTo>
                      <a:pt x="471" y="24"/>
                    </a:lnTo>
                    <a:lnTo>
                      <a:pt x="503" y="35"/>
                    </a:lnTo>
                    <a:lnTo>
                      <a:pt x="534" y="50"/>
                    </a:lnTo>
                    <a:lnTo>
                      <a:pt x="565" y="70"/>
                    </a:lnTo>
                    <a:lnTo>
                      <a:pt x="592" y="89"/>
                    </a:lnTo>
                    <a:lnTo>
                      <a:pt x="617" y="112"/>
                    </a:lnTo>
                    <a:lnTo>
                      <a:pt x="640" y="139"/>
                    </a:lnTo>
                    <a:lnTo>
                      <a:pt x="661" y="165"/>
                    </a:lnTo>
                    <a:lnTo>
                      <a:pt x="678" y="194"/>
                    </a:lnTo>
                    <a:lnTo>
                      <a:pt x="693" y="225"/>
                    </a:lnTo>
                    <a:lnTo>
                      <a:pt x="705" y="260"/>
                    </a:lnTo>
                    <a:lnTo>
                      <a:pt x="715" y="292"/>
                    </a:lnTo>
                    <a:lnTo>
                      <a:pt x="720" y="329"/>
                    </a:lnTo>
                    <a:lnTo>
                      <a:pt x="722" y="365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0" name="Freeform 1368">
                <a:extLst>
                  <a:ext uri="{FF2B5EF4-FFF2-40B4-BE49-F238E27FC236}">
                    <a16:creationId xmlns:a16="http://schemas.microsoft.com/office/drawing/2014/main" id="{E5B56B30-5955-4917-AD49-CFFC71A2A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5" y="2028"/>
                <a:ext cx="722" cy="722"/>
              </a:xfrm>
              <a:custGeom>
                <a:avLst/>
                <a:gdLst>
                  <a:gd name="T0" fmla="*/ 714 w 722"/>
                  <a:gd name="T1" fmla="*/ 288 h 722"/>
                  <a:gd name="T2" fmla="*/ 678 w 722"/>
                  <a:gd name="T3" fmla="*/ 188 h 722"/>
                  <a:gd name="T4" fmla="*/ 617 w 722"/>
                  <a:gd name="T5" fmla="*/ 106 h 722"/>
                  <a:gd name="T6" fmla="*/ 532 w 722"/>
                  <a:gd name="T7" fmla="*/ 44 h 722"/>
                  <a:gd name="T8" fmla="*/ 434 w 722"/>
                  <a:gd name="T9" fmla="*/ 8 h 722"/>
                  <a:gd name="T10" fmla="*/ 325 w 722"/>
                  <a:gd name="T11" fmla="*/ 2 h 722"/>
                  <a:gd name="T12" fmla="*/ 221 w 722"/>
                  <a:gd name="T13" fmla="*/ 29 h 722"/>
                  <a:gd name="T14" fmla="*/ 131 w 722"/>
                  <a:gd name="T15" fmla="*/ 83 h 722"/>
                  <a:gd name="T16" fmla="*/ 62 w 722"/>
                  <a:gd name="T17" fmla="*/ 160 h 722"/>
                  <a:gd name="T18" fmla="*/ 16 w 722"/>
                  <a:gd name="T19" fmla="*/ 254 h 722"/>
                  <a:gd name="T20" fmla="*/ 0 w 722"/>
                  <a:gd name="T21" fmla="*/ 361 h 722"/>
                  <a:gd name="T22" fmla="*/ 16 w 722"/>
                  <a:gd name="T23" fmla="*/ 468 h 722"/>
                  <a:gd name="T24" fmla="*/ 62 w 722"/>
                  <a:gd name="T25" fmla="*/ 563 h 722"/>
                  <a:gd name="T26" fmla="*/ 131 w 722"/>
                  <a:gd name="T27" fmla="*/ 639 h 722"/>
                  <a:gd name="T28" fmla="*/ 221 w 722"/>
                  <a:gd name="T29" fmla="*/ 693 h 722"/>
                  <a:gd name="T30" fmla="*/ 325 w 722"/>
                  <a:gd name="T31" fmla="*/ 720 h 722"/>
                  <a:gd name="T32" fmla="*/ 434 w 722"/>
                  <a:gd name="T33" fmla="*/ 714 h 722"/>
                  <a:gd name="T34" fmla="*/ 532 w 722"/>
                  <a:gd name="T35" fmla="*/ 678 h 722"/>
                  <a:gd name="T36" fmla="*/ 617 w 722"/>
                  <a:gd name="T37" fmla="*/ 616 h 722"/>
                  <a:gd name="T38" fmla="*/ 678 w 722"/>
                  <a:gd name="T39" fmla="*/ 532 h 722"/>
                  <a:gd name="T40" fmla="*/ 714 w 722"/>
                  <a:gd name="T41" fmla="*/ 434 h 722"/>
                  <a:gd name="T42" fmla="*/ 714 w 722"/>
                  <a:gd name="T43" fmla="*/ 361 h 722"/>
                  <a:gd name="T44" fmla="*/ 697 w 722"/>
                  <a:gd name="T45" fmla="*/ 467 h 722"/>
                  <a:gd name="T46" fmla="*/ 653 w 722"/>
                  <a:gd name="T47" fmla="*/ 559 h 722"/>
                  <a:gd name="T48" fmla="*/ 586 w 722"/>
                  <a:gd name="T49" fmla="*/ 633 h 722"/>
                  <a:gd name="T50" fmla="*/ 497 w 722"/>
                  <a:gd name="T51" fmla="*/ 685 h 722"/>
                  <a:gd name="T52" fmla="*/ 398 w 722"/>
                  <a:gd name="T53" fmla="*/ 712 h 722"/>
                  <a:gd name="T54" fmla="*/ 290 w 722"/>
                  <a:gd name="T55" fmla="*/ 706 h 722"/>
                  <a:gd name="T56" fmla="*/ 192 w 722"/>
                  <a:gd name="T57" fmla="*/ 672 h 722"/>
                  <a:gd name="T58" fmla="*/ 112 w 722"/>
                  <a:gd name="T59" fmla="*/ 610 h 722"/>
                  <a:gd name="T60" fmla="*/ 50 w 722"/>
                  <a:gd name="T61" fmla="*/ 530 h 722"/>
                  <a:gd name="T62" fmla="*/ 16 w 722"/>
                  <a:gd name="T63" fmla="*/ 432 h 722"/>
                  <a:gd name="T64" fmla="*/ 10 w 722"/>
                  <a:gd name="T65" fmla="*/ 325 h 722"/>
                  <a:gd name="T66" fmla="*/ 35 w 722"/>
                  <a:gd name="T67" fmla="*/ 223 h 722"/>
                  <a:gd name="T68" fmla="*/ 89 w 722"/>
                  <a:gd name="T69" fmla="*/ 137 h 722"/>
                  <a:gd name="T70" fmla="*/ 163 w 722"/>
                  <a:gd name="T71" fmla="*/ 67 h 722"/>
                  <a:gd name="T72" fmla="*/ 256 w 722"/>
                  <a:gd name="T73" fmla="*/ 23 h 722"/>
                  <a:gd name="T74" fmla="*/ 361 w 722"/>
                  <a:gd name="T75" fmla="*/ 8 h 722"/>
                  <a:gd name="T76" fmla="*/ 465 w 722"/>
                  <a:gd name="T77" fmla="*/ 23 h 722"/>
                  <a:gd name="T78" fmla="*/ 559 w 722"/>
                  <a:gd name="T79" fmla="*/ 67 h 722"/>
                  <a:gd name="T80" fmla="*/ 634 w 722"/>
                  <a:gd name="T81" fmla="*/ 137 h 722"/>
                  <a:gd name="T82" fmla="*/ 686 w 722"/>
                  <a:gd name="T83" fmla="*/ 223 h 722"/>
                  <a:gd name="T84" fmla="*/ 713 w 722"/>
                  <a:gd name="T85" fmla="*/ 325 h 7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22"/>
                  <a:gd name="T130" fmla="*/ 0 h 722"/>
                  <a:gd name="T131" fmla="*/ 722 w 722"/>
                  <a:gd name="T132" fmla="*/ 722 h 7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22" h="722">
                    <a:moveTo>
                      <a:pt x="722" y="361"/>
                    </a:moveTo>
                    <a:lnTo>
                      <a:pt x="720" y="325"/>
                    </a:lnTo>
                    <a:lnTo>
                      <a:pt x="714" y="288"/>
                    </a:lnTo>
                    <a:lnTo>
                      <a:pt x="705" y="254"/>
                    </a:lnTo>
                    <a:lnTo>
                      <a:pt x="693" y="221"/>
                    </a:lnTo>
                    <a:lnTo>
                      <a:pt x="678" y="188"/>
                    </a:lnTo>
                    <a:lnTo>
                      <a:pt x="661" y="160"/>
                    </a:lnTo>
                    <a:lnTo>
                      <a:pt x="640" y="131"/>
                    </a:lnTo>
                    <a:lnTo>
                      <a:pt x="617" y="106"/>
                    </a:lnTo>
                    <a:lnTo>
                      <a:pt x="590" y="83"/>
                    </a:lnTo>
                    <a:lnTo>
                      <a:pt x="563" y="62"/>
                    </a:lnTo>
                    <a:lnTo>
                      <a:pt x="532" y="44"/>
                    </a:lnTo>
                    <a:lnTo>
                      <a:pt x="501" y="29"/>
                    </a:lnTo>
                    <a:lnTo>
                      <a:pt x="469" y="16"/>
                    </a:lnTo>
                    <a:lnTo>
                      <a:pt x="434" y="8"/>
                    </a:lnTo>
                    <a:lnTo>
                      <a:pt x="398" y="2"/>
                    </a:lnTo>
                    <a:lnTo>
                      <a:pt x="361" y="0"/>
                    </a:lnTo>
                    <a:lnTo>
                      <a:pt x="325" y="2"/>
                    </a:lnTo>
                    <a:lnTo>
                      <a:pt x="288" y="8"/>
                    </a:lnTo>
                    <a:lnTo>
                      <a:pt x="254" y="16"/>
                    </a:lnTo>
                    <a:lnTo>
                      <a:pt x="221" y="29"/>
                    </a:lnTo>
                    <a:lnTo>
                      <a:pt x="188" y="44"/>
                    </a:lnTo>
                    <a:lnTo>
                      <a:pt x="160" y="62"/>
                    </a:lnTo>
                    <a:lnTo>
                      <a:pt x="131" y="83"/>
                    </a:lnTo>
                    <a:lnTo>
                      <a:pt x="106" y="106"/>
                    </a:lnTo>
                    <a:lnTo>
                      <a:pt x="83" y="131"/>
                    </a:lnTo>
                    <a:lnTo>
                      <a:pt x="62" y="160"/>
                    </a:lnTo>
                    <a:lnTo>
                      <a:pt x="44" y="188"/>
                    </a:lnTo>
                    <a:lnTo>
                      <a:pt x="29" y="221"/>
                    </a:lnTo>
                    <a:lnTo>
                      <a:pt x="16" y="254"/>
                    </a:lnTo>
                    <a:lnTo>
                      <a:pt x="8" y="288"/>
                    </a:lnTo>
                    <a:lnTo>
                      <a:pt x="2" y="325"/>
                    </a:lnTo>
                    <a:lnTo>
                      <a:pt x="0" y="361"/>
                    </a:lnTo>
                    <a:lnTo>
                      <a:pt x="2" y="397"/>
                    </a:lnTo>
                    <a:lnTo>
                      <a:pt x="8" y="434"/>
                    </a:lnTo>
                    <a:lnTo>
                      <a:pt x="16" y="468"/>
                    </a:lnTo>
                    <a:lnTo>
                      <a:pt x="29" y="501"/>
                    </a:lnTo>
                    <a:lnTo>
                      <a:pt x="44" y="532"/>
                    </a:lnTo>
                    <a:lnTo>
                      <a:pt x="62" y="563"/>
                    </a:lnTo>
                    <a:lnTo>
                      <a:pt x="83" y="589"/>
                    </a:lnTo>
                    <a:lnTo>
                      <a:pt x="106" y="616"/>
                    </a:lnTo>
                    <a:lnTo>
                      <a:pt x="131" y="639"/>
                    </a:lnTo>
                    <a:lnTo>
                      <a:pt x="160" y="660"/>
                    </a:lnTo>
                    <a:lnTo>
                      <a:pt x="188" y="678"/>
                    </a:lnTo>
                    <a:lnTo>
                      <a:pt x="221" y="693"/>
                    </a:lnTo>
                    <a:lnTo>
                      <a:pt x="254" y="704"/>
                    </a:lnTo>
                    <a:lnTo>
                      <a:pt x="288" y="714"/>
                    </a:lnTo>
                    <a:lnTo>
                      <a:pt x="325" y="720"/>
                    </a:lnTo>
                    <a:lnTo>
                      <a:pt x="361" y="722"/>
                    </a:lnTo>
                    <a:lnTo>
                      <a:pt x="398" y="720"/>
                    </a:lnTo>
                    <a:lnTo>
                      <a:pt x="434" y="714"/>
                    </a:lnTo>
                    <a:lnTo>
                      <a:pt x="469" y="704"/>
                    </a:lnTo>
                    <a:lnTo>
                      <a:pt x="501" y="693"/>
                    </a:lnTo>
                    <a:lnTo>
                      <a:pt x="532" y="678"/>
                    </a:lnTo>
                    <a:lnTo>
                      <a:pt x="563" y="660"/>
                    </a:lnTo>
                    <a:lnTo>
                      <a:pt x="590" y="639"/>
                    </a:lnTo>
                    <a:lnTo>
                      <a:pt x="617" y="616"/>
                    </a:lnTo>
                    <a:lnTo>
                      <a:pt x="640" y="589"/>
                    </a:lnTo>
                    <a:lnTo>
                      <a:pt x="661" y="563"/>
                    </a:lnTo>
                    <a:lnTo>
                      <a:pt x="678" y="532"/>
                    </a:lnTo>
                    <a:lnTo>
                      <a:pt x="693" y="501"/>
                    </a:lnTo>
                    <a:lnTo>
                      <a:pt x="705" y="468"/>
                    </a:lnTo>
                    <a:lnTo>
                      <a:pt x="714" y="434"/>
                    </a:lnTo>
                    <a:lnTo>
                      <a:pt x="720" y="397"/>
                    </a:lnTo>
                    <a:lnTo>
                      <a:pt x="722" y="361"/>
                    </a:lnTo>
                    <a:close/>
                    <a:moveTo>
                      <a:pt x="714" y="361"/>
                    </a:moveTo>
                    <a:lnTo>
                      <a:pt x="713" y="397"/>
                    </a:lnTo>
                    <a:lnTo>
                      <a:pt x="707" y="432"/>
                    </a:lnTo>
                    <a:lnTo>
                      <a:pt x="697" y="467"/>
                    </a:lnTo>
                    <a:lnTo>
                      <a:pt x="686" y="497"/>
                    </a:lnTo>
                    <a:lnTo>
                      <a:pt x="672" y="530"/>
                    </a:lnTo>
                    <a:lnTo>
                      <a:pt x="653" y="559"/>
                    </a:lnTo>
                    <a:lnTo>
                      <a:pt x="634" y="586"/>
                    </a:lnTo>
                    <a:lnTo>
                      <a:pt x="611" y="610"/>
                    </a:lnTo>
                    <a:lnTo>
                      <a:pt x="586" y="633"/>
                    </a:lnTo>
                    <a:lnTo>
                      <a:pt x="559" y="653"/>
                    </a:lnTo>
                    <a:lnTo>
                      <a:pt x="528" y="672"/>
                    </a:lnTo>
                    <a:lnTo>
                      <a:pt x="497" y="685"/>
                    </a:lnTo>
                    <a:lnTo>
                      <a:pt x="465" y="699"/>
                    </a:lnTo>
                    <a:lnTo>
                      <a:pt x="432" y="706"/>
                    </a:lnTo>
                    <a:lnTo>
                      <a:pt x="398" y="712"/>
                    </a:lnTo>
                    <a:lnTo>
                      <a:pt x="361" y="714"/>
                    </a:lnTo>
                    <a:lnTo>
                      <a:pt x="325" y="712"/>
                    </a:lnTo>
                    <a:lnTo>
                      <a:pt x="290" y="706"/>
                    </a:lnTo>
                    <a:lnTo>
                      <a:pt x="256" y="699"/>
                    </a:lnTo>
                    <a:lnTo>
                      <a:pt x="223" y="685"/>
                    </a:lnTo>
                    <a:lnTo>
                      <a:pt x="192" y="672"/>
                    </a:lnTo>
                    <a:lnTo>
                      <a:pt x="163" y="653"/>
                    </a:lnTo>
                    <a:lnTo>
                      <a:pt x="137" y="633"/>
                    </a:lnTo>
                    <a:lnTo>
                      <a:pt x="112" y="610"/>
                    </a:lnTo>
                    <a:lnTo>
                      <a:pt x="89" y="586"/>
                    </a:lnTo>
                    <a:lnTo>
                      <a:pt x="67" y="559"/>
                    </a:lnTo>
                    <a:lnTo>
                      <a:pt x="50" y="530"/>
                    </a:lnTo>
                    <a:lnTo>
                      <a:pt x="35" y="497"/>
                    </a:lnTo>
                    <a:lnTo>
                      <a:pt x="23" y="467"/>
                    </a:lnTo>
                    <a:lnTo>
                      <a:pt x="16" y="432"/>
                    </a:lnTo>
                    <a:lnTo>
                      <a:pt x="10" y="397"/>
                    </a:lnTo>
                    <a:lnTo>
                      <a:pt x="8" y="361"/>
                    </a:lnTo>
                    <a:lnTo>
                      <a:pt x="10" y="325"/>
                    </a:lnTo>
                    <a:lnTo>
                      <a:pt x="16" y="290"/>
                    </a:lnTo>
                    <a:lnTo>
                      <a:pt x="23" y="256"/>
                    </a:lnTo>
                    <a:lnTo>
                      <a:pt x="35" y="223"/>
                    </a:lnTo>
                    <a:lnTo>
                      <a:pt x="50" y="192"/>
                    </a:lnTo>
                    <a:lnTo>
                      <a:pt x="67" y="163"/>
                    </a:lnTo>
                    <a:lnTo>
                      <a:pt x="89" y="137"/>
                    </a:lnTo>
                    <a:lnTo>
                      <a:pt x="112" y="112"/>
                    </a:lnTo>
                    <a:lnTo>
                      <a:pt x="137" y="89"/>
                    </a:lnTo>
                    <a:lnTo>
                      <a:pt x="163" y="67"/>
                    </a:lnTo>
                    <a:lnTo>
                      <a:pt x="192" y="50"/>
                    </a:lnTo>
                    <a:lnTo>
                      <a:pt x="223" y="35"/>
                    </a:lnTo>
                    <a:lnTo>
                      <a:pt x="256" y="23"/>
                    </a:lnTo>
                    <a:lnTo>
                      <a:pt x="290" y="14"/>
                    </a:lnTo>
                    <a:lnTo>
                      <a:pt x="325" y="10"/>
                    </a:lnTo>
                    <a:lnTo>
                      <a:pt x="361" y="8"/>
                    </a:lnTo>
                    <a:lnTo>
                      <a:pt x="398" y="10"/>
                    </a:lnTo>
                    <a:lnTo>
                      <a:pt x="432" y="14"/>
                    </a:lnTo>
                    <a:lnTo>
                      <a:pt x="465" y="23"/>
                    </a:lnTo>
                    <a:lnTo>
                      <a:pt x="497" y="35"/>
                    </a:lnTo>
                    <a:lnTo>
                      <a:pt x="528" y="50"/>
                    </a:lnTo>
                    <a:lnTo>
                      <a:pt x="559" y="67"/>
                    </a:lnTo>
                    <a:lnTo>
                      <a:pt x="586" y="89"/>
                    </a:lnTo>
                    <a:lnTo>
                      <a:pt x="611" y="112"/>
                    </a:lnTo>
                    <a:lnTo>
                      <a:pt x="634" y="137"/>
                    </a:lnTo>
                    <a:lnTo>
                      <a:pt x="653" y="163"/>
                    </a:lnTo>
                    <a:lnTo>
                      <a:pt x="672" y="192"/>
                    </a:lnTo>
                    <a:lnTo>
                      <a:pt x="686" y="223"/>
                    </a:lnTo>
                    <a:lnTo>
                      <a:pt x="697" y="256"/>
                    </a:lnTo>
                    <a:lnTo>
                      <a:pt x="707" y="290"/>
                    </a:lnTo>
                    <a:lnTo>
                      <a:pt x="713" y="325"/>
                    </a:lnTo>
                    <a:lnTo>
                      <a:pt x="714" y="361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1" name="Freeform 1369">
                <a:extLst>
                  <a:ext uri="{FF2B5EF4-FFF2-40B4-BE49-F238E27FC236}">
                    <a16:creationId xmlns:a16="http://schemas.microsoft.com/office/drawing/2014/main" id="{3724C5C3-895F-4BFF-A746-FF4F770B61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9" y="2032"/>
                <a:ext cx="714" cy="714"/>
              </a:xfrm>
              <a:custGeom>
                <a:avLst/>
                <a:gdLst>
                  <a:gd name="T0" fmla="*/ 707 w 714"/>
                  <a:gd name="T1" fmla="*/ 284 h 714"/>
                  <a:gd name="T2" fmla="*/ 670 w 714"/>
                  <a:gd name="T3" fmla="*/ 186 h 714"/>
                  <a:gd name="T4" fmla="*/ 609 w 714"/>
                  <a:gd name="T5" fmla="*/ 104 h 714"/>
                  <a:gd name="T6" fmla="*/ 526 w 714"/>
                  <a:gd name="T7" fmla="*/ 42 h 714"/>
                  <a:gd name="T8" fmla="*/ 428 w 714"/>
                  <a:gd name="T9" fmla="*/ 8 h 714"/>
                  <a:gd name="T10" fmla="*/ 321 w 714"/>
                  <a:gd name="T11" fmla="*/ 2 h 714"/>
                  <a:gd name="T12" fmla="*/ 217 w 714"/>
                  <a:gd name="T13" fmla="*/ 27 h 714"/>
                  <a:gd name="T14" fmla="*/ 131 w 714"/>
                  <a:gd name="T15" fmla="*/ 81 h 714"/>
                  <a:gd name="T16" fmla="*/ 62 w 714"/>
                  <a:gd name="T17" fmla="*/ 157 h 714"/>
                  <a:gd name="T18" fmla="*/ 15 w 714"/>
                  <a:gd name="T19" fmla="*/ 252 h 714"/>
                  <a:gd name="T20" fmla="*/ 0 w 714"/>
                  <a:gd name="T21" fmla="*/ 357 h 714"/>
                  <a:gd name="T22" fmla="*/ 15 w 714"/>
                  <a:gd name="T23" fmla="*/ 463 h 714"/>
                  <a:gd name="T24" fmla="*/ 62 w 714"/>
                  <a:gd name="T25" fmla="*/ 557 h 714"/>
                  <a:gd name="T26" fmla="*/ 131 w 714"/>
                  <a:gd name="T27" fmla="*/ 631 h 714"/>
                  <a:gd name="T28" fmla="*/ 217 w 714"/>
                  <a:gd name="T29" fmla="*/ 685 h 714"/>
                  <a:gd name="T30" fmla="*/ 321 w 714"/>
                  <a:gd name="T31" fmla="*/ 712 h 714"/>
                  <a:gd name="T32" fmla="*/ 428 w 714"/>
                  <a:gd name="T33" fmla="*/ 706 h 714"/>
                  <a:gd name="T34" fmla="*/ 526 w 714"/>
                  <a:gd name="T35" fmla="*/ 670 h 714"/>
                  <a:gd name="T36" fmla="*/ 609 w 714"/>
                  <a:gd name="T37" fmla="*/ 608 h 714"/>
                  <a:gd name="T38" fmla="*/ 670 w 714"/>
                  <a:gd name="T39" fmla="*/ 528 h 714"/>
                  <a:gd name="T40" fmla="*/ 707 w 714"/>
                  <a:gd name="T41" fmla="*/ 428 h 714"/>
                  <a:gd name="T42" fmla="*/ 707 w 714"/>
                  <a:gd name="T43" fmla="*/ 357 h 714"/>
                  <a:gd name="T44" fmla="*/ 691 w 714"/>
                  <a:gd name="T45" fmla="*/ 461 h 714"/>
                  <a:gd name="T46" fmla="*/ 647 w 714"/>
                  <a:gd name="T47" fmla="*/ 553 h 714"/>
                  <a:gd name="T48" fmla="*/ 580 w 714"/>
                  <a:gd name="T49" fmla="*/ 626 h 714"/>
                  <a:gd name="T50" fmla="*/ 493 w 714"/>
                  <a:gd name="T51" fmla="*/ 679 h 714"/>
                  <a:gd name="T52" fmla="*/ 392 w 714"/>
                  <a:gd name="T53" fmla="*/ 704 h 714"/>
                  <a:gd name="T54" fmla="*/ 286 w 714"/>
                  <a:gd name="T55" fmla="*/ 699 h 714"/>
                  <a:gd name="T56" fmla="*/ 190 w 714"/>
                  <a:gd name="T57" fmla="*/ 664 h 714"/>
                  <a:gd name="T58" fmla="*/ 110 w 714"/>
                  <a:gd name="T59" fmla="*/ 605 h 714"/>
                  <a:gd name="T60" fmla="*/ 50 w 714"/>
                  <a:gd name="T61" fmla="*/ 524 h 714"/>
                  <a:gd name="T62" fmla="*/ 14 w 714"/>
                  <a:gd name="T63" fmla="*/ 428 h 714"/>
                  <a:gd name="T64" fmla="*/ 10 w 714"/>
                  <a:gd name="T65" fmla="*/ 321 h 714"/>
                  <a:gd name="T66" fmla="*/ 35 w 714"/>
                  <a:gd name="T67" fmla="*/ 221 h 714"/>
                  <a:gd name="T68" fmla="*/ 87 w 714"/>
                  <a:gd name="T69" fmla="*/ 134 h 714"/>
                  <a:gd name="T70" fmla="*/ 161 w 714"/>
                  <a:gd name="T71" fmla="*/ 67 h 714"/>
                  <a:gd name="T72" fmla="*/ 254 w 714"/>
                  <a:gd name="T73" fmla="*/ 23 h 714"/>
                  <a:gd name="T74" fmla="*/ 357 w 714"/>
                  <a:gd name="T75" fmla="*/ 8 h 714"/>
                  <a:gd name="T76" fmla="*/ 461 w 714"/>
                  <a:gd name="T77" fmla="*/ 23 h 714"/>
                  <a:gd name="T78" fmla="*/ 553 w 714"/>
                  <a:gd name="T79" fmla="*/ 67 h 714"/>
                  <a:gd name="T80" fmla="*/ 626 w 714"/>
                  <a:gd name="T81" fmla="*/ 134 h 714"/>
                  <a:gd name="T82" fmla="*/ 680 w 714"/>
                  <a:gd name="T83" fmla="*/ 221 h 714"/>
                  <a:gd name="T84" fmla="*/ 705 w 714"/>
                  <a:gd name="T85" fmla="*/ 321 h 7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14"/>
                  <a:gd name="T130" fmla="*/ 0 h 714"/>
                  <a:gd name="T131" fmla="*/ 714 w 714"/>
                  <a:gd name="T132" fmla="*/ 714 h 71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14" h="714">
                    <a:moveTo>
                      <a:pt x="714" y="357"/>
                    </a:moveTo>
                    <a:lnTo>
                      <a:pt x="712" y="321"/>
                    </a:lnTo>
                    <a:lnTo>
                      <a:pt x="707" y="284"/>
                    </a:lnTo>
                    <a:lnTo>
                      <a:pt x="697" y="252"/>
                    </a:lnTo>
                    <a:lnTo>
                      <a:pt x="685" y="217"/>
                    </a:lnTo>
                    <a:lnTo>
                      <a:pt x="670" y="186"/>
                    </a:lnTo>
                    <a:lnTo>
                      <a:pt x="653" y="157"/>
                    </a:lnTo>
                    <a:lnTo>
                      <a:pt x="632" y="131"/>
                    </a:lnTo>
                    <a:lnTo>
                      <a:pt x="609" y="104"/>
                    </a:lnTo>
                    <a:lnTo>
                      <a:pt x="584" y="81"/>
                    </a:lnTo>
                    <a:lnTo>
                      <a:pt x="557" y="62"/>
                    </a:lnTo>
                    <a:lnTo>
                      <a:pt x="526" y="42"/>
                    </a:lnTo>
                    <a:lnTo>
                      <a:pt x="495" y="27"/>
                    </a:lnTo>
                    <a:lnTo>
                      <a:pt x="463" y="16"/>
                    </a:lnTo>
                    <a:lnTo>
                      <a:pt x="428" y="8"/>
                    </a:lnTo>
                    <a:lnTo>
                      <a:pt x="394" y="2"/>
                    </a:lnTo>
                    <a:lnTo>
                      <a:pt x="357" y="0"/>
                    </a:lnTo>
                    <a:lnTo>
                      <a:pt x="321" y="2"/>
                    </a:lnTo>
                    <a:lnTo>
                      <a:pt x="284" y="8"/>
                    </a:lnTo>
                    <a:lnTo>
                      <a:pt x="252" y="16"/>
                    </a:lnTo>
                    <a:lnTo>
                      <a:pt x="217" y="27"/>
                    </a:lnTo>
                    <a:lnTo>
                      <a:pt x="186" y="42"/>
                    </a:lnTo>
                    <a:lnTo>
                      <a:pt x="158" y="62"/>
                    </a:lnTo>
                    <a:lnTo>
                      <a:pt x="131" y="81"/>
                    </a:lnTo>
                    <a:lnTo>
                      <a:pt x="104" y="104"/>
                    </a:lnTo>
                    <a:lnTo>
                      <a:pt x="81" y="131"/>
                    </a:lnTo>
                    <a:lnTo>
                      <a:pt x="62" y="157"/>
                    </a:lnTo>
                    <a:lnTo>
                      <a:pt x="42" y="186"/>
                    </a:lnTo>
                    <a:lnTo>
                      <a:pt x="27" y="217"/>
                    </a:lnTo>
                    <a:lnTo>
                      <a:pt x="15" y="252"/>
                    </a:lnTo>
                    <a:lnTo>
                      <a:pt x="8" y="284"/>
                    </a:lnTo>
                    <a:lnTo>
                      <a:pt x="2" y="321"/>
                    </a:lnTo>
                    <a:lnTo>
                      <a:pt x="0" y="357"/>
                    </a:lnTo>
                    <a:lnTo>
                      <a:pt x="2" y="393"/>
                    </a:lnTo>
                    <a:lnTo>
                      <a:pt x="8" y="428"/>
                    </a:lnTo>
                    <a:lnTo>
                      <a:pt x="15" y="463"/>
                    </a:lnTo>
                    <a:lnTo>
                      <a:pt x="27" y="495"/>
                    </a:lnTo>
                    <a:lnTo>
                      <a:pt x="42" y="528"/>
                    </a:lnTo>
                    <a:lnTo>
                      <a:pt x="62" y="557"/>
                    </a:lnTo>
                    <a:lnTo>
                      <a:pt x="81" y="583"/>
                    </a:lnTo>
                    <a:lnTo>
                      <a:pt x="104" y="608"/>
                    </a:lnTo>
                    <a:lnTo>
                      <a:pt x="131" y="631"/>
                    </a:lnTo>
                    <a:lnTo>
                      <a:pt x="158" y="653"/>
                    </a:lnTo>
                    <a:lnTo>
                      <a:pt x="186" y="670"/>
                    </a:lnTo>
                    <a:lnTo>
                      <a:pt x="217" y="685"/>
                    </a:lnTo>
                    <a:lnTo>
                      <a:pt x="252" y="699"/>
                    </a:lnTo>
                    <a:lnTo>
                      <a:pt x="284" y="706"/>
                    </a:lnTo>
                    <a:lnTo>
                      <a:pt x="321" y="712"/>
                    </a:lnTo>
                    <a:lnTo>
                      <a:pt x="357" y="714"/>
                    </a:lnTo>
                    <a:lnTo>
                      <a:pt x="394" y="712"/>
                    </a:lnTo>
                    <a:lnTo>
                      <a:pt x="428" y="706"/>
                    </a:lnTo>
                    <a:lnTo>
                      <a:pt x="463" y="699"/>
                    </a:lnTo>
                    <a:lnTo>
                      <a:pt x="495" y="685"/>
                    </a:lnTo>
                    <a:lnTo>
                      <a:pt x="526" y="670"/>
                    </a:lnTo>
                    <a:lnTo>
                      <a:pt x="557" y="653"/>
                    </a:lnTo>
                    <a:lnTo>
                      <a:pt x="584" y="631"/>
                    </a:lnTo>
                    <a:lnTo>
                      <a:pt x="609" y="608"/>
                    </a:lnTo>
                    <a:lnTo>
                      <a:pt x="632" y="583"/>
                    </a:lnTo>
                    <a:lnTo>
                      <a:pt x="653" y="557"/>
                    </a:lnTo>
                    <a:lnTo>
                      <a:pt x="670" y="528"/>
                    </a:lnTo>
                    <a:lnTo>
                      <a:pt x="685" y="495"/>
                    </a:lnTo>
                    <a:lnTo>
                      <a:pt x="697" y="463"/>
                    </a:lnTo>
                    <a:lnTo>
                      <a:pt x="707" y="428"/>
                    </a:lnTo>
                    <a:lnTo>
                      <a:pt x="712" y="393"/>
                    </a:lnTo>
                    <a:lnTo>
                      <a:pt x="714" y="357"/>
                    </a:lnTo>
                    <a:close/>
                    <a:moveTo>
                      <a:pt x="707" y="357"/>
                    </a:moveTo>
                    <a:lnTo>
                      <a:pt x="705" y="392"/>
                    </a:lnTo>
                    <a:lnTo>
                      <a:pt x="699" y="428"/>
                    </a:lnTo>
                    <a:lnTo>
                      <a:pt x="691" y="461"/>
                    </a:lnTo>
                    <a:lnTo>
                      <a:pt x="680" y="493"/>
                    </a:lnTo>
                    <a:lnTo>
                      <a:pt x="664" y="524"/>
                    </a:lnTo>
                    <a:lnTo>
                      <a:pt x="647" y="553"/>
                    </a:lnTo>
                    <a:lnTo>
                      <a:pt x="626" y="580"/>
                    </a:lnTo>
                    <a:lnTo>
                      <a:pt x="603" y="605"/>
                    </a:lnTo>
                    <a:lnTo>
                      <a:pt x="580" y="626"/>
                    </a:lnTo>
                    <a:lnTo>
                      <a:pt x="553" y="647"/>
                    </a:lnTo>
                    <a:lnTo>
                      <a:pt x="524" y="664"/>
                    </a:lnTo>
                    <a:lnTo>
                      <a:pt x="493" y="679"/>
                    </a:lnTo>
                    <a:lnTo>
                      <a:pt x="461" y="691"/>
                    </a:lnTo>
                    <a:lnTo>
                      <a:pt x="426" y="699"/>
                    </a:lnTo>
                    <a:lnTo>
                      <a:pt x="392" y="704"/>
                    </a:lnTo>
                    <a:lnTo>
                      <a:pt x="357" y="706"/>
                    </a:lnTo>
                    <a:lnTo>
                      <a:pt x="321" y="704"/>
                    </a:lnTo>
                    <a:lnTo>
                      <a:pt x="286" y="699"/>
                    </a:lnTo>
                    <a:lnTo>
                      <a:pt x="254" y="691"/>
                    </a:lnTo>
                    <a:lnTo>
                      <a:pt x="221" y="679"/>
                    </a:lnTo>
                    <a:lnTo>
                      <a:pt x="190" y="664"/>
                    </a:lnTo>
                    <a:lnTo>
                      <a:pt x="161" y="647"/>
                    </a:lnTo>
                    <a:lnTo>
                      <a:pt x="134" y="626"/>
                    </a:lnTo>
                    <a:lnTo>
                      <a:pt x="110" y="605"/>
                    </a:lnTo>
                    <a:lnTo>
                      <a:pt x="87" y="580"/>
                    </a:lnTo>
                    <a:lnTo>
                      <a:pt x="67" y="553"/>
                    </a:lnTo>
                    <a:lnTo>
                      <a:pt x="50" y="524"/>
                    </a:lnTo>
                    <a:lnTo>
                      <a:pt x="35" y="493"/>
                    </a:lnTo>
                    <a:lnTo>
                      <a:pt x="23" y="461"/>
                    </a:lnTo>
                    <a:lnTo>
                      <a:pt x="14" y="428"/>
                    </a:lnTo>
                    <a:lnTo>
                      <a:pt x="10" y="392"/>
                    </a:lnTo>
                    <a:lnTo>
                      <a:pt x="8" y="357"/>
                    </a:lnTo>
                    <a:lnTo>
                      <a:pt x="10" y="321"/>
                    </a:lnTo>
                    <a:lnTo>
                      <a:pt x="14" y="286"/>
                    </a:lnTo>
                    <a:lnTo>
                      <a:pt x="23" y="253"/>
                    </a:lnTo>
                    <a:lnTo>
                      <a:pt x="35" y="221"/>
                    </a:lnTo>
                    <a:lnTo>
                      <a:pt x="50" y="190"/>
                    </a:lnTo>
                    <a:lnTo>
                      <a:pt x="67" y="161"/>
                    </a:lnTo>
                    <a:lnTo>
                      <a:pt x="87" y="134"/>
                    </a:lnTo>
                    <a:lnTo>
                      <a:pt x="110" y="110"/>
                    </a:lnTo>
                    <a:lnTo>
                      <a:pt x="134" y="87"/>
                    </a:lnTo>
                    <a:lnTo>
                      <a:pt x="161" y="67"/>
                    </a:lnTo>
                    <a:lnTo>
                      <a:pt x="190" y="50"/>
                    </a:lnTo>
                    <a:lnTo>
                      <a:pt x="221" y="35"/>
                    </a:lnTo>
                    <a:lnTo>
                      <a:pt x="254" y="23"/>
                    </a:lnTo>
                    <a:lnTo>
                      <a:pt x="286" y="14"/>
                    </a:lnTo>
                    <a:lnTo>
                      <a:pt x="321" y="10"/>
                    </a:lnTo>
                    <a:lnTo>
                      <a:pt x="357" y="8"/>
                    </a:lnTo>
                    <a:lnTo>
                      <a:pt x="392" y="10"/>
                    </a:lnTo>
                    <a:lnTo>
                      <a:pt x="426" y="14"/>
                    </a:lnTo>
                    <a:lnTo>
                      <a:pt x="461" y="23"/>
                    </a:lnTo>
                    <a:lnTo>
                      <a:pt x="493" y="35"/>
                    </a:lnTo>
                    <a:lnTo>
                      <a:pt x="524" y="50"/>
                    </a:lnTo>
                    <a:lnTo>
                      <a:pt x="553" y="67"/>
                    </a:lnTo>
                    <a:lnTo>
                      <a:pt x="580" y="87"/>
                    </a:lnTo>
                    <a:lnTo>
                      <a:pt x="603" y="110"/>
                    </a:lnTo>
                    <a:lnTo>
                      <a:pt x="626" y="134"/>
                    </a:lnTo>
                    <a:lnTo>
                      <a:pt x="647" y="161"/>
                    </a:lnTo>
                    <a:lnTo>
                      <a:pt x="664" y="190"/>
                    </a:lnTo>
                    <a:lnTo>
                      <a:pt x="680" y="221"/>
                    </a:lnTo>
                    <a:lnTo>
                      <a:pt x="691" y="253"/>
                    </a:lnTo>
                    <a:lnTo>
                      <a:pt x="699" y="286"/>
                    </a:lnTo>
                    <a:lnTo>
                      <a:pt x="705" y="321"/>
                    </a:lnTo>
                    <a:lnTo>
                      <a:pt x="707" y="357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2" name="Freeform 1370">
                <a:extLst>
                  <a:ext uri="{FF2B5EF4-FFF2-40B4-BE49-F238E27FC236}">
                    <a16:creationId xmlns:a16="http://schemas.microsoft.com/office/drawing/2014/main" id="{5197683A-F03C-430E-9651-C25D17A055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" y="2036"/>
                <a:ext cx="706" cy="706"/>
              </a:xfrm>
              <a:custGeom>
                <a:avLst/>
                <a:gdLst>
                  <a:gd name="T0" fmla="*/ 699 w 706"/>
                  <a:gd name="T1" fmla="*/ 282 h 706"/>
                  <a:gd name="T2" fmla="*/ 664 w 706"/>
                  <a:gd name="T3" fmla="*/ 184 h 706"/>
                  <a:gd name="T4" fmla="*/ 603 w 706"/>
                  <a:gd name="T5" fmla="*/ 104 h 706"/>
                  <a:gd name="T6" fmla="*/ 520 w 706"/>
                  <a:gd name="T7" fmla="*/ 42 h 706"/>
                  <a:gd name="T8" fmla="*/ 424 w 706"/>
                  <a:gd name="T9" fmla="*/ 6 h 706"/>
                  <a:gd name="T10" fmla="*/ 317 w 706"/>
                  <a:gd name="T11" fmla="*/ 2 h 706"/>
                  <a:gd name="T12" fmla="*/ 215 w 706"/>
                  <a:gd name="T13" fmla="*/ 27 h 706"/>
                  <a:gd name="T14" fmla="*/ 129 w 706"/>
                  <a:gd name="T15" fmla="*/ 81 h 706"/>
                  <a:gd name="T16" fmla="*/ 59 w 706"/>
                  <a:gd name="T17" fmla="*/ 155 h 706"/>
                  <a:gd name="T18" fmla="*/ 15 w 706"/>
                  <a:gd name="T19" fmla="*/ 248 h 706"/>
                  <a:gd name="T20" fmla="*/ 0 w 706"/>
                  <a:gd name="T21" fmla="*/ 353 h 706"/>
                  <a:gd name="T22" fmla="*/ 15 w 706"/>
                  <a:gd name="T23" fmla="*/ 459 h 706"/>
                  <a:gd name="T24" fmla="*/ 59 w 706"/>
                  <a:gd name="T25" fmla="*/ 551 h 706"/>
                  <a:gd name="T26" fmla="*/ 129 w 706"/>
                  <a:gd name="T27" fmla="*/ 625 h 706"/>
                  <a:gd name="T28" fmla="*/ 215 w 706"/>
                  <a:gd name="T29" fmla="*/ 677 h 706"/>
                  <a:gd name="T30" fmla="*/ 317 w 706"/>
                  <a:gd name="T31" fmla="*/ 704 h 706"/>
                  <a:gd name="T32" fmla="*/ 424 w 706"/>
                  <a:gd name="T33" fmla="*/ 698 h 706"/>
                  <a:gd name="T34" fmla="*/ 520 w 706"/>
                  <a:gd name="T35" fmla="*/ 664 h 706"/>
                  <a:gd name="T36" fmla="*/ 603 w 706"/>
                  <a:gd name="T37" fmla="*/ 602 h 706"/>
                  <a:gd name="T38" fmla="*/ 664 w 706"/>
                  <a:gd name="T39" fmla="*/ 522 h 706"/>
                  <a:gd name="T40" fmla="*/ 699 w 706"/>
                  <a:gd name="T41" fmla="*/ 424 h 706"/>
                  <a:gd name="T42" fmla="*/ 699 w 706"/>
                  <a:gd name="T43" fmla="*/ 353 h 706"/>
                  <a:gd name="T44" fmla="*/ 683 w 706"/>
                  <a:gd name="T45" fmla="*/ 455 h 706"/>
                  <a:gd name="T46" fmla="*/ 639 w 706"/>
                  <a:gd name="T47" fmla="*/ 547 h 706"/>
                  <a:gd name="T48" fmla="*/ 572 w 706"/>
                  <a:gd name="T49" fmla="*/ 620 h 706"/>
                  <a:gd name="T50" fmla="*/ 488 w 706"/>
                  <a:gd name="T51" fmla="*/ 672 h 706"/>
                  <a:gd name="T52" fmla="*/ 388 w 706"/>
                  <a:gd name="T53" fmla="*/ 696 h 706"/>
                  <a:gd name="T54" fmla="*/ 282 w 706"/>
                  <a:gd name="T55" fmla="*/ 691 h 706"/>
                  <a:gd name="T56" fmla="*/ 188 w 706"/>
                  <a:gd name="T57" fmla="*/ 656 h 706"/>
                  <a:gd name="T58" fmla="*/ 107 w 706"/>
                  <a:gd name="T59" fmla="*/ 597 h 706"/>
                  <a:gd name="T60" fmla="*/ 48 w 706"/>
                  <a:gd name="T61" fmla="*/ 518 h 706"/>
                  <a:gd name="T62" fmla="*/ 13 w 706"/>
                  <a:gd name="T63" fmla="*/ 422 h 706"/>
                  <a:gd name="T64" fmla="*/ 10 w 706"/>
                  <a:gd name="T65" fmla="*/ 317 h 706"/>
                  <a:gd name="T66" fmla="*/ 35 w 706"/>
                  <a:gd name="T67" fmla="*/ 219 h 706"/>
                  <a:gd name="T68" fmla="*/ 86 w 706"/>
                  <a:gd name="T69" fmla="*/ 132 h 706"/>
                  <a:gd name="T70" fmla="*/ 159 w 706"/>
                  <a:gd name="T71" fmla="*/ 65 h 706"/>
                  <a:gd name="T72" fmla="*/ 250 w 706"/>
                  <a:gd name="T73" fmla="*/ 23 h 706"/>
                  <a:gd name="T74" fmla="*/ 353 w 706"/>
                  <a:gd name="T75" fmla="*/ 8 h 706"/>
                  <a:gd name="T76" fmla="*/ 455 w 706"/>
                  <a:gd name="T77" fmla="*/ 23 h 706"/>
                  <a:gd name="T78" fmla="*/ 545 w 706"/>
                  <a:gd name="T79" fmla="*/ 65 h 706"/>
                  <a:gd name="T80" fmla="*/ 620 w 706"/>
                  <a:gd name="T81" fmla="*/ 132 h 706"/>
                  <a:gd name="T82" fmla="*/ 672 w 706"/>
                  <a:gd name="T83" fmla="*/ 219 h 706"/>
                  <a:gd name="T84" fmla="*/ 697 w 706"/>
                  <a:gd name="T85" fmla="*/ 317 h 7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06"/>
                  <a:gd name="T130" fmla="*/ 0 h 706"/>
                  <a:gd name="T131" fmla="*/ 706 w 706"/>
                  <a:gd name="T132" fmla="*/ 706 h 70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06" h="706">
                    <a:moveTo>
                      <a:pt x="706" y="353"/>
                    </a:moveTo>
                    <a:lnTo>
                      <a:pt x="705" y="317"/>
                    </a:lnTo>
                    <a:lnTo>
                      <a:pt x="699" y="282"/>
                    </a:lnTo>
                    <a:lnTo>
                      <a:pt x="689" y="248"/>
                    </a:lnTo>
                    <a:lnTo>
                      <a:pt x="678" y="215"/>
                    </a:lnTo>
                    <a:lnTo>
                      <a:pt x="664" y="184"/>
                    </a:lnTo>
                    <a:lnTo>
                      <a:pt x="645" y="155"/>
                    </a:lnTo>
                    <a:lnTo>
                      <a:pt x="626" y="129"/>
                    </a:lnTo>
                    <a:lnTo>
                      <a:pt x="603" y="104"/>
                    </a:lnTo>
                    <a:lnTo>
                      <a:pt x="578" y="81"/>
                    </a:lnTo>
                    <a:lnTo>
                      <a:pt x="551" y="59"/>
                    </a:lnTo>
                    <a:lnTo>
                      <a:pt x="520" y="42"/>
                    </a:lnTo>
                    <a:lnTo>
                      <a:pt x="489" y="27"/>
                    </a:lnTo>
                    <a:lnTo>
                      <a:pt x="457" y="15"/>
                    </a:lnTo>
                    <a:lnTo>
                      <a:pt x="424" y="6"/>
                    </a:lnTo>
                    <a:lnTo>
                      <a:pt x="390" y="2"/>
                    </a:lnTo>
                    <a:lnTo>
                      <a:pt x="353" y="0"/>
                    </a:lnTo>
                    <a:lnTo>
                      <a:pt x="317" y="2"/>
                    </a:lnTo>
                    <a:lnTo>
                      <a:pt x="282" y="6"/>
                    </a:lnTo>
                    <a:lnTo>
                      <a:pt x="248" y="15"/>
                    </a:lnTo>
                    <a:lnTo>
                      <a:pt x="215" y="27"/>
                    </a:lnTo>
                    <a:lnTo>
                      <a:pt x="184" y="42"/>
                    </a:lnTo>
                    <a:lnTo>
                      <a:pt x="155" y="59"/>
                    </a:lnTo>
                    <a:lnTo>
                      <a:pt x="129" y="81"/>
                    </a:lnTo>
                    <a:lnTo>
                      <a:pt x="104" y="104"/>
                    </a:lnTo>
                    <a:lnTo>
                      <a:pt x="81" y="129"/>
                    </a:lnTo>
                    <a:lnTo>
                      <a:pt x="59" y="155"/>
                    </a:lnTo>
                    <a:lnTo>
                      <a:pt x="42" y="184"/>
                    </a:lnTo>
                    <a:lnTo>
                      <a:pt x="27" y="215"/>
                    </a:lnTo>
                    <a:lnTo>
                      <a:pt x="15" y="248"/>
                    </a:lnTo>
                    <a:lnTo>
                      <a:pt x="8" y="282"/>
                    </a:lnTo>
                    <a:lnTo>
                      <a:pt x="2" y="317"/>
                    </a:lnTo>
                    <a:lnTo>
                      <a:pt x="0" y="353"/>
                    </a:lnTo>
                    <a:lnTo>
                      <a:pt x="2" y="389"/>
                    </a:lnTo>
                    <a:lnTo>
                      <a:pt x="8" y="424"/>
                    </a:lnTo>
                    <a:lnTo>
                      <a:pt x="15" y="459"/>
                    </a:lnTo>
                    <a:lnTo>
                      <a:pt x="27" y="489"/>
                    </a:lnTo>
                    <a:lnTo>
                      <a:pt x="42" y="522"/>
                    </a:lnTo>
                    <a:lnTo>
                      <a:pt x="59" y="551"/>
                    </a:lnTo>
                    <a:lnTo>
                      <a:pt x="81" y="578"/>
                    </a:lnTo>
                    <a:lnTo>
                      <a:pt x="104" y="602"/>
                    </a:lnTo>
                    <a:lnTo>
                      <a:pt x="129" y="625"/>
                    </a:lnTo>
                    <a:lnTo>
                      <a:pt x="155" y="645"/>
                    </a:lnTo>
                    <a:lnTo>
                      <a:pt x="184" y="664"/>
                    </a:lnTo>
                    <a:lnTo>
                      <a:pt x="215" y="677"/>
                    </a:lnTo>
                    <a:lnTo>
                      <a:pt x="248" y="691"/>
                    </a:lnTo>
                    <a:lnTo>
                      <a:pt x="282" y="698"/>
                    </a:lnTo>
                    <a:lnTo>
                      <a:pt x="317" y="704"/>
                    </a:lnTo>
                    <a:lnTo>
                      <a:pt x="353" y="706"/>
                    </a:lnTo>
                    <a:lnTo>
                      <a:pt x="390" y="704"/>
                    </a:lnTo>
                    <a:lnTo>
                      <a:pt x="424" y="698"/>
                    </a:lnTo>
                    <a:lnTo>
                      <a:pt x="457" y="691"/>
                    </a:lnTo>
                    <a:lnTo>
                      <a:pt x="489" y="677"/>
                    </a:lnTo>
                    <a:lnTo>
                      <a:pt x="520" y="664"/>
                    </a:lnTo>
                    <a:lnTo>
                      <a:pt x="551" y="645"/>
                    </a:lnTo>
                    <a:lnTo>
                      <a:pt x="578" y="625"/>
                    </a:lnTo>
                    <a:lnTo>
                      <a:pt x="603" y="602"/>
                    </a:lnTo>
                    <a:lnTo>
                      <a:pt x="626" y="578"/>
                    </a:lnTo>
                    <a:lnTo>
                      <a:pt x="645" y="551"/>
                    </a:lnTo>
                    <a:lnTo>
                      <a:pt x="664" y="522"/>
                    </a:lnTo>
                    <a:lnTo>
                      <a:pt x="678" y="489"/>
                    </a:lnTo>
                    <a:lnTo>
                      <a:pt x="689" y="459"/>
                    </a:lnTo>
                    <a:lnTo>
                      <a:pt x="699" y="424"/>
                    </a:lnTo>
                    <a:lnTo>
                      <a:pt x="705" y="389"/>
                    </a:lnTo>
                    <a:lnTo>
                      <a:pt x="706" y="353"/>
                    </a:lnTo>
                    <a:close/>
                    <a:moveTo>
                      <a:pt x="699" y="353"/>
                    </a:moveTo>
                    <a:lnTo>
                      <a:pt x="697" y="388"/>
                    </a:lnTo>
                    <a:lnTo>
                      <a:pt x="691" y="422"/>
                    </a:lnTo>
                    <a:lnTo>
                      <a:pt x="683" y="455"/>
                    </a:lnTo>
                    <a:lnTo>
                      <a:pt x="672" y="487"/>
                    </a:lnTo>
                    <a:lnTo>
                      <a:pt x="657" y="518"/>
                    </a:lnTo>
                    <a:lnTo>
                      <a:pt x="639" y="547"/>
                    </a:lnTo>
                    <a:lnTo>
                      <a:pt x="620" y="572"/>
                    </a:lnTo>
                    <a:lnTo>
                      <a:pt x="597" y="597"/>
                    </a:lnTo>
                    <a:lnTo>
                      <a:pt x="572" y="620"/>
                    </a:lnTo>
                    <a:lnTo>
                      <a:pt x="545" y="639"/>
                    </a:lnTo>
                    <a:lnTo>
                      <a:pt x="518" y="656"/>
                    </a:lnTo>
                    <a:lnTo>
                      <a:pt x="488" y="672"/>
                    </a:lnTo>
                    <a:lnTo>
                      <a:pt x="455" y="683"/>
                    </a:lnTo>
                    <a:lnTo>
                      <a:pt x="422" y="691"/>
                    </a:lnTo>
                    <a:lnTo>
                      <a:pt x="388" y="696"/>
                    </a:lnTo>
                    <a:lnTo>
                      <a:pt x="353" y="698"/>
                    </a:lnTo>
                    <a:lnTo>
                      <a:pt x="317" y="696"/>
                    </a:lnTo>
                    <a:lnTo>
                      <a:pt x="282" y="691"/>
                    </a:lnTo>
                    <a:lnTo>
                      <a:pt x="250" y="683"/>
                    </a:lnTo>
                    <a:lnTo>
                      <a:pt x="219" y="672"/>
                    </a:lnTo>
                    <a:lnTo>
                      <a:pt x="188" y="656"/>
                    </a:lnTo>
                    <a:lnTo>
                      <a:pt x="159" y="639"/>
                    </a:lnTo>
                    <a:lnTo>
                      <a:pt x="132" y="620"/>
                    </a:lnTo>
                    <a:lnTo>
                      <a:pt x="107" y="597"/>
                    </a:lnTo>
                    <a:lnTo>
                      <a:pt x="86" y="572"/>
                    </a:lnTo>
                    <a:lnTo>
                      <a:pt x="65" y="547"/>
                    </a:lnTo>
                    <a:lnTo>
                      <a:pt x="48" y="518"/>
                    </a:lnTo>
                    <a:lnTo>
                      <a:pt x="35" y="487"/>
                    </a:lnTo>
                    <a:lnTo>
                      <a:pt x="23" y="455"/>
                    </a:lnTo>
                    <a:lnTo>
                      <a:pt x="13" y="422"/>
                    </a:lnTo>
                    <a:lnTo>
                      <a:pt x="10" y="388"/>
                    </a:lnTo>
                    <a:lnTo>
                      <a:pt x="8" y="353"/>
                    </a:lnTo>
                    <a:lnTo>
                      <a:pt x="10" y="317"/>
                    </a:lnTo>
                    <a:lnTo>
                      <a:pt x="13" y="284"/>
                    </a:lnTo>
                    <a:lnTo>
                      <a:pt x="23" y="249"/>
                    </a:lnTo>
                    <a:lnTo>
                      <a:pt x="35" y="219"/>
                    </a:lnTo>
                    <a:lnTo>
                      <a:pt x="48" y="188"/>
                    </a:lnTo>
                    <a:lnTo>
                      <a:pt x="65" y="159"/>
                    </a:lnTo>
                    <a:lnTo>
                      <a:pt x="86" y="132"/>
                    </a:lnTo>
                    <a:lnTo>
                      <a:pt x="107" y="107"/>
                    </a:lnTo>
                    <a:lnTo>
                      <a:pt x="132" y="86"/>
                    </a:lnTo>
                    <a:lnTo>
                      <a:pt x="159" y="65"/>
                    </a:lnTo>
                    <a:lnTo>
                      <a:pt x="188" y="48"/>
                    </a:lnTo>
                    <a:lnTo>
                      <a:pt x="219" y="35"/>
                    </a:lnTo>
                    <a:lnTo>
                      <a:pt x="250" y="23"/>
                    </a:lnTo>
                    <a:lnTo>
                      <a:pt x="282" y="13"/>
                    </a:lnTo>
                    <a:lnTo>
                      <a:pt x="317" y="10"/>
                    </a:lnTo>
                    <a:lnTo>
                      <a:pt x="353" y="8"/>
                    </a:lnTo>
                    <a:lnTo>
                      <a:pt x="388" y="10"/>
                    </a:lnTo>
                    <a:lnTo>
                      <a:pt x="422" y="13"/>
                    </a:lnTo>
                    <a:lnTo>
                      <a:pt x="455" y="23"/>
                    </a:lnTo>
                    <a:lnTo>
                      <a:pt x="488" y="35"/>
                    </a:lnTo>
                    <a:lnTo>
                      <a:pt x="518" y="48"/>
                    </a:lnTo>
                    <a:lnTo>
                      <a:pt x="545" y="65"/>
                    </a:lnTo>
                    <a:lnTo>
                      <a:pt x="572" y="86"/>
                    </a:lnTo>
                    <a:lnTo>
                      <a:pt x="597" y="107"/>
                    </a:lnTo>
                    <a:lnTo>
                      <a:pt x="620" y="132"/>
                    </a:lnTo>
                    <a:lnTo>
                      <a:pt x="639" y="159"/>
                    </a:lnTo>
                    <a:lnTo>
                      <a:pt x="657" y="188"/>
                    </a:lnTo>
                    <a:lnTo>
                      <a:pt x="672" y="219"/>
                    </a:lnTo>
                    <a:lnTo>
                      <a:pt x="683" y="249"/>
                    </a:lnTo>
                    <a:lnTo>
                      <a:pt x="691" y="284"/>
                    </a:lnTo>
                    <a:lnTo>
                      <a:pt x="697" y="317"/>
                    </a:lnTo>
                    <a:lnTo>
                      <a:pt x="699" y="353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3" name="Freeform 1371">
                <a:extLst>
                  <a:ext uri="{FF2B5EF4-FFF2-40B4-BE49-F238E27FC236}">
                    <a16:creationId xmlns:a16="http://schemas.microsoft.com/office/drawing/2014/main" id="{08B2CA3B-639D-4621-9D76-EF070E85C5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7" y="2040"/>
                <a:ext cx="699" cy="698"/>
              </a:xfrm>
              <a:custGeom>
                <a:avLst/>
                <a:gdLst>
                  <a:gd name="T0" fmla="*/ 691 w 699"/>
                  <a:gd name="T1" fmla="*/ 278 h 698"/>
                  <a:gd name="T2" fmla="*/ 656 w 699"/>
                  <a:gd name="T3" fmla="*/ 182 h 698"/>
                  <a:gd name="T4" fmla="*/ 595 w 699"/>
                  <a:gd name="T5" fmla="*/ 102 h 698"/>
                  <a:gd name="T6" fmla="*/ 516 w 699"/>
                  <a:gd name="T7" fmla="*/ 42 h 698"/>
                  <a:gd name="T8" fmla="*/ 418 w 699"/>
                  <a:gd name="T9" fmla="*/ 6 h 698"/>
                  <a:gd name="T10" fmla="*/ 313 w 699"/>
                  <a:gd name="T11" fmla="*/ 2 h 698"/>
                  <a:gd name="T12" fmla="*/ 213 w 699"/>
                  <a:gd name="T13" fmla="*/ 27 h 698"/>
                  <a:gd name="T14" fmla="*/ 126 w 699"/>
                  <a:gd name="T15" fmla="*/ 79 h 698"/>
                  <a:gd name="T16" fmla="*/ 59 w 699"/>
                  <a:gd name="T17" fmla="*/ 153 h 698"/>
                  <a:gd name="T18" fmla="*/ 15 w 699"/>
                  <a:gd name="T19" fmla="*/ 245 h 698"/>
                  <a:gd name="T20" fmla="*/ 0 w 699"/>
                  <a:gd name="T21" fmla="*/ 349 h 698"/>
                  <a:gd name="T22" fmla="*/ 15 w 699"/>
                  <a:gd name="T23" fmla="*/ 453 h 698"/>
                  <a:gd name="T24" fmla="*/ 59 w 699"/>
                  <a:gd name="T25" fmla="*/ 545 h 698"/>
                  <a:gd name="T26" fmla="*/ 126 w 699"/>
                  <a:gd name="T27" fmla="*/ 618 h 698"/>
                  <a:gd name="T28" fmla="*/ 213 w 699"/>
                  <a:gd name="T29" fmla="*/ 671 h 698"/>
                  <a:gd name="T30" fmla="*/ 313 w 699"/>
                  <a:gd name="T31" fmla="*/ 696 h 698"/>
                  <a:gd name="T32" fmla="*/ 418 w 699"/>
                  <a:gd name="T33" fmla="*/ 691 h 698"/>
                  <a:gd name="T34" fmla="*/ 516 w 699"/>
                  <a:gd name="T35" fmla="*/ 656 h 698"/>
                  <a:gd name="T36" fmla="*/ 595 w 699"/>
                  <a:gd name="T37" fmla="*/ 597 h 698"/>
                  <a:gd name="T38" fmla="*/ 656 w 699"/>
                  <a:gd name="T39" fmla="*/ 516 h 698"/>
                  <a:gd name="T40" fmla="*/ 691 w 699"/>
                  <a:gd name="T41" fmla="*/ 420 h 698"/>
                  <a:gd name="T42" fmla="*/ 691 w 699"/>
                  <a:gd name="T43" fmla="*/ 349 h 698"/>
                  <a:gd name="T44" fmla="*/ 676 w 699"/>
                  <a:gd name="T45" fmla="*/ 451 h 698"/>
                  <a:gd name="T46" fmla="*/ 633 w 699"/>
                  <a:gd name="T47" fmla="*/ 541 h 698"/>
                  <a:gd name="T48" fmla="*/ 566 w 699"/>
                  <a:gd name="T49" fmla="*/ 612 h 698"/>
                  <a:gd name="T50" fmla="*/ 482 w 699"/>
                  <a:gd name="T51" fmla="*/ 664 h 698"/>
                  <a:gd name="T52" fmla="*/ 384 w 699"/>
                  <a:gd name="T53" fmla="*/ 689 h 698"/>
                  <a:gd name="T54" fmla="*/ 280 w 699"/>
                  <a:gd name="T55" fmla="*/ 683 h 698"/>
                  <a:gd name="T56" fmla="*/ 186 w 699"/>
                  <a:gd name="T57" fmla="*/ 650 h 698"/>
                  <a:gd name="T58" fmla="*/ 107 w 699"/>
                  <a:gd name="T59" fmla="*/ 591 h 698"/>
                  <a:gd name="T60" fmla="*/ 48 w 699"/>
                  <a:gd name="T61" fmla="*/ 512 h 698"/>
                  <a:gd name="T62" fmla="*/ 13 w 699"/>
                  <a:gd name="T63" fmla="*/ 418 h 698"/>
                  <a:gd name="T64" fmla="*/ 9 w 699"/>
                  <a:gd name="T65" fmla="*/ 315 h 698"/>
                  <a:gd name="T66" fmla="*/ 34 w 699"/>
                  <a:gd name="T67" fmla="*/ 215 h 698"/>
                  <a:gd name="T68" fmla="*/ 84 w 699"/>
                  <a:gd name="T69" fmla="*/ 130 h 698"/>
                  <a:gd name="T70" fmla="*/ 157 w 699"/>
                  <a:gd name="T71" fmla="*/ 65 h 698"/>
                  <a:gd name="T72" fmla="*/ 247 w 699"/>
                  <a:gd name="T73" fmla="*/ 23 h 698"/>
                  <a:gd name="T74" fmla="*/ 349 w 699"/>
                  <a:gd name="T75" fmla="*/ 8 h 698"/>
                  <a:gd name="T76" fmla="*/ 451 w 699"/>
                  <a:gd name="T77" fmla="*/ 23 h 698"/>
                  <a:gd name="T78" fmla="*/ 539 w 699"/>
                  <a:gd name="T79" fmla="*/ 65 h 698"/>
                  <a:gd name="T80" fmla="*/ 612 w 699"/>
                  <a:gd name="T81" fmla="*/ 130 h 698"/>
                  <a:gd name="T82" fmla="*/ 664 w 699"/>
                  <a:gd name="T83" fmla="*/ 215 h 698"/>
                  <a:gd name="T84" fmla="*/ 689 w 699"/>
                  <a:gd name="T85" fmla="*/ 315 h 6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9"/>
                  <a:gd name="T130" fmla="*/ 0 h 698"/>
                  <a:gd name="T131" fmla="*/ 699 w 699"/>
                  <a:gd name="T132" fmla="*/ 698 h 6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9" h="698">
                    <a:moveTo>
                      <a:pt x="699" y="349"/>
                    </a:moveTo>
                    <a:lnTo>
                      <a:pt x="697" y="313"/>
                    </a:lnTo>
                    <a:lnTo>
                      <a:pt x="691" y="278"/>
                    </a:lnTo>
                    <a:lnTo>
                      <a:pt x="683" y="245"/>
                    </a:lnTo>
                    <a:lnTo>
                      <a:pt x="672" y="213"/>
                    </a:lnTo>
                    <a:lnTo>
                      <a:pt x="656" y="182"/>
                    </a:lnTo>
                    <a:lnTo>
                      <a:pt x="639" y="153"/>
                    </a:lnTo>
                    <a:lnTo>
                      <a:pt x="618" y="126"/>
                    </a:lnTo>
                    <a:lnTo>
                      <a:pt x="595" y="102"/>
                    </a:lnTo>
                    <a:lnTo>
                      <a:pt x="572" y="79"/>
                    </a:lnTo>
                    <a:lnTo>
                      <a:pt x="545" y="59"/>
                    </a:lnTo>
                    <a:lnTo>
                      <a:pt x="516" y="42"/>
                    </a:lnTo>
                    <a:lnTo>
                      <a:pt x="485" y="27"/>
                    </a:lnTo>
                    <a:lnTo>
                      <a:pt x="453" y="15"/>
                    </a:lnTo>
                    <a:lnTo>
                      <a:pt x="418" y="6"/>
                    </a:lnTo>
                    <a:lnTo>
                      <a:pt x="384" y="2"/>
                    </a:lnTo>
                    <a:lnTo>
                      <a:pt x="349" y="0"/>
                    </a:lnTo>
                    <a:lnTo>
                      <a:pt x="313" y="2"/>
                    </a:lnTo>
                    <a:lnTo>
                      <a:pt x="278" y="6"/>
                    </a:lnTo>
                    <a:lnTo>
                      <a:pt x="246" y="15"/>
                    </a:lnTo>
                    <a:lnTo>
                      <a:pt x="213" y="27"/>
                    </a:lnTo>
                    <a:lnTo>
                      <a:pt x="182" y="42"/>
                    </a:lnTo>
                    <a:lnTo>
                      <a:pt x="153" y="59"/>
                    </a:lnTo>
                    <a:lnTo>
                      <a:pt x="126" y="79"/>
                    </a:lnTo>
                    <a:lnTo>
                      <a:pt x="102" y="102"/>
                    </a:lnTo>
                    <a:lnTo>
                      <a:pt x="79" y="126"/>
                    </a:lnTo>
                    <a:lnTo>
                      <a:pt x="59" y="153"/>
                    </a:lnTo>
                    <a:lnTo>
                      <a:pt x="42" y="182"/>
                    </a:lnTo>
                    <a:lnTo>
                      <a:pt x="27" y="213"/>
                    </a:lnTo>
                    <a:lnTo>
                      <a:pt x="15" y="245"/>
                    </a:lnTo>
                    <a:lnTo>
                      <a:pt x="6" y="278"/>
                    </a:lnTo>
                    <a:lnTo>
                      <a:pt x="2" y="313"/>
                    </a:lnTo>
                    <a:lnTo>
                      <a:pt x="0" y="349"/>
                    </a:lnTo>
                    <a:lnTo>
                      <a:pt x="2" y="384"/>
                    </a:lnTo>
                    <a:lnTo>
                      <a:pt x="6" y="420"/>
                    </a:lnTo>
                    <a:lnTo>
                      <a:pt x="15" y="453"/>
                    </a:lnTo>
                    <a:lnTo>
                      <a:pt x="27" y="485"/>
                    </a:lnTo>
                    <a:lnTo>
                      <a:pt x="42" y="516"/>
                    </a:lnTo>
                    <a:lnTo>
                      <a:pt x="59" y="545"/>
                    </a:lnTo>
                    <a:lnTo>
                      <a:pt x="79" y="572"/>
                    </a:lnTo>
                    <a:lnTo>
                      <a:pt x="102" y="597"/>
                    </a:lnTo>
                    <a:lnTo>
                      <a:pt x="126" y="618"/>
                    </a:lnTo>
                    <a:lnTo>
                      <a:pt x="153" y="639"/>
                    </a:lnTo>
                    <a:lnTo>
                      <a:pt x="182" y="656"/>
                    </a:lnTo>
                    <a:lnTo>
                      <a:pt x="213" y="671"/>
                    </a:lnTo>
                    <a:lnTo>
                      <a:pt x="246" y="683"/>
                    </a:lnTo>
                    <a:lnTo>
                      <a:pt x="278" y="691"/>
                    </a:lnTo>
                    <a:lnTo>
                      <a:pt x="313" y="696"/>
                    </a:lnTo>
                    <a:lnTo>
                      <a:pt x="349" y="698"/>
                    </a:lnTo>
                    <a:lnTo>
                      <a:pt x="384" y="696"/>
                    </a:lnTo>
                    <a:lnTo>
                      <a:pt x="418" y="691"/>
                    </a:lnTo>
                    <a:lnTo>
                      <a:pt x="453" y="683"/>
                    </a:lnTo>
                    <a:lnTo>
                      <a:pt x="485" y="671"/>
                    </a:lnTo>
                    <a:lnTo>
                      <a:pt x="516" y="656"/>
                    </a:lnTo>
                    <a:lnTo>
                      <a:pt x="545" y="639"/>
                    </a:lnTo>
                    <a:lnTo>
                      <a:pt x="572" y="618"/>
                    </a:lnTo>
                    <a:lnTo>
                      <a:pt x="595" y="597"/>
                    </a:lnTo>
                    <a:lnTo>
                      <a:pt x="618" y="572"/>
                    </a:lnTo>
                    <a:lnTo>
                      <a:pt x="639" y="545"/>
                    </a:lnTo>
                    <a:lnTo>
                      <a:pt x="656" y="516"/>
                    </a:lnTo>
                    <a:lnTo>
                      <a:pt x="672" y="485"/>
                    </a:lnTo>
                    <a:lnTo>
                      <a:pt x="683" y="453"/>
                    </a:lnTo>
                    <a:lnTo>
                      <a:pt x="691" y="420"/>
                    </a:lnTo>
                    <a:lnTo>
                      <a:pt x="697" y="384"/>
                    </a:lnTo>
                    <a:lnTo>
                      <a:pt x="699" y="349"/>
                    </a:lnTo>
                    <a:close/>
                    <a:moveTo>
                      <a:pt x="691" y="349"/>
                    </a:moveTo>
                    <a:lnTo>
                      <a:pt x="689" y="384"/>
                    </a:lnTo>
                    <a:lnTo>
                      <a:pt x="683" y="418"/>
                    </a:lnTo>
                    <a:lnTo>
                      <a:pt x="676" y="451"/>
                    </a:lnTo>
                    <a:lnTo>
                      <a:pt x="664" y="481"/>
                    </a:lnTo>
                    <a:lnTo>
                      <a:pt x="649" y="512"/>
                    </a:lnTo>
                    <a:lnTo>
                      <a:pt x="633" y="541"/>
                    </a:lnTo>
                    <a:lnTo>
                      <a:pt x="612" y="566"/>
                    </a:lnTo>
                    <a:lnTo>
                      <a:pt x="591" y="591"/>
                    </a:lnTo>
                    <a:lnTo>
                      <a:pt x="566" y="612"/>
                    </a:lnTo>
                    <a:lnTo>
                      <a:pt x="539" y="633"/>
                    </a:lnTo>
                    <a:lnTo>
                      <a:pt x="512" y="650"/>
                    </a:lnTo>
                    <a:lnTo>
                      <a:pt x="482" y="664"/>
                    </a:lnTo>
                    <a:lnTo>
                      <a:pt x="451" y="675"/>
                    </a:lnTo>
                    <a:lnTo>
                      <a:pt x="418" y="683"/>
                    </a:lnTo>
                    <a:lnTo>
                      <a:pt x="384" y="689"/>
                    </a:lnTo>
                    <a:lnTo>
                      <a:pt x="349" y="691"/>
                    </a:lnTo>
                    <a:lnTo>
                      <a:pt x="315" y="689"/>
                    </a:lnTo>
                    <a:lnTo>
                      <a:pt x="280" y="683"/>
                    </a:lnTo>
                    <a:lnTo>
                      <a:pt x="247" y="675"/>
                    </a:lnTo>
                    <a:lnTo>
                      <a:pt x="215" y="664"/>
                    </a:lnTo>
                    <a:lnTo>
                      <a:pt x="186" y="650"/>
                    </a:lnTo>
                    <a:lnTo>
                      <a:pt x="157" y="633"/>
                    </a:lnTo>
                    <a:lnTo>
                      <a:pt x="130" y="612"/>
                    </a:lnTo>
                    <a:lnTo>
                      <a:pt x="107" y="591"/>
                    </a:lnTo>
                    <a:lnTo>
                      <a:pt x="84" y="566"/>
                    </a:lnTo>
                    <a:lnTo>
                      <a:pt x="65" y="541"/>
                    </a:lnTo>
                    <a:lnTo>
                      <a:pt x="48" y="512"/>
                    </a:lnTo>
                    <a:lnTo>
                      <a:pt x="34" y="481"/>
                    </a:lnTo>
                    <a:lnTo>
                      <a:pt x="23" y="451"/>
                    </a:lnTo>
                    <a:lnTo>
                      <a:pt x="13" y="418"/>
                    </a:lnTo>
                    <a:lnTo>
                      <a:pt x="9" y="384"/>
                    </a:lnTo>
                    <a:lnTo>
                      <a:pt x="7" y="349"/>
                    </a:lnTo>
                    <a:lnTo>
                      <a:pt x="9" y="315"/>
                    </a:lnTo>
                    <a:lnTo>
                      <a:pt x="13" y="280"/>
                    </a:lnTo>
                    <a:lnTo>
                      <a:pt x="23" y="247"/>
                    </a:lnTo>
                    <a:lnTo>
                      <a:pt x="34" y="215"/>
                    </a:lnTo>
                    <a:lnTo>
                      <a:pt x="48" y="186"/>
                    </a:lnTo>
                    <a:lnTo>
                      <a:pt x="65" y="157"/>
                    </a:lnTo>
                    <a:lnTo>
                      <a:pt x="84" y="130"/>
                    </a:lnTo>
                    <a:lnTo>
                      <a:pt x="107" y="107"/>
                    </a:lnTo>
                    <a:lnTo>
                      <a:pt x="130" y="84"/>
                    </a:lnTo>
                    <a:lnTo>
                      <a:pt x="157" y="65"/>
                    </a:lnTo>
                    <a:lnTo>
                      <a:pt x="186" y="48"/>
                    </a:lnTo>
                    <a:lnTo>
                      <a:pt x="215" y="34"/>
                    </a:lnTo>
                    <a:lnTo>
                      <a:pt x="247" y="23"/>
                    </a:lnTo>
                    <a:lnTo>
                      <a:pt x="280" y="13"/>
                    </a:lnTo>
                    <a:lnTo>
                      <a:pt x="315" y="8"/>
                    </a:lnTo>
                    <a:lnTo>
                      <a:pt x="349" y="8"/>
                    </a:lnTo>
                    <a:lnTo>
                      <a:pt x="384" y="8"/>
                    </a:lnTo>
                    <a:lnTo>
                      <a:pt x="418" y="13"/>
                    </a:lnTo>
                    <a:lnTo>
                      <a:pt x="451" y="23"/>
                    </a:lnTo>
                    <a:lnTo>
                      <a:pt x="482" y="34"/>
                    </a:lnTo>
                    <a:lnTo>
                      <a:pt x="512" y="48"/>
                    </a:lnTo>
                    <a:lnTo>
                      <a:pt x="539" y="65"/>
                    </a:lnTo>
                    <a:lnTo>
                      <a:pt x="566" y="84"/>
                    </a:lnTo>
                    <a:lnTo>
                      <a:pt x="591" y="107"/>
                    </a:lnTo>
                    <a:lnTo>
                      <a:pt x="612" y="130"/>
                    </a:lnTo>
                    <a:lnTo>
                      <a:pt x="633" y="157"/>
                    </a:lnTo>
                    <a:lnTo>
                      <a:pt x="649" y="186"/>
                    </a:lnTo>
                    <a:lnTo>
                      <a:pt x="664" y="215"/>
                    </a:lnTo>
                    <a:lnTo>
                      <a:pt x="676" y="247"/>
                    </a:lnTo>
                    <a:lnTo>
                      <a:pt x="683" y="280"/>
                    </a:lnTo>
                    <a:lnTo>
                      <a:pt x="689" y="315"/>
                    </a:lnTo>
                    <a:lnTo>
                      <a:pt x="691" y="349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4" name="Freeform 1372">
                <a:extLst>
                  <a:ext uri="{FF2B5EF4-FFF2-40B4-BE49-F238E27FC236}">
                    <a16:creationId xmlns:a16="http://schemas.microsoft.com/office/drawing/2014/main" id="{7FFB783B-72AF-498F-A238-063CDB0FDC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" y="2044"/>
                <a:ext cx="691" cy="690"/>
              </a:xfrm>
              <a:custGeom>
                <a:avLst/>
                <a:gdLst>
                  <a:gd name="T0" fmla="*/ 683 w 691"/>
                  <a:gd name="T1" fmla="*/ 276 h 690"/>
                  <a:gd name="T2" fmla="*/ 649 w 691"/>
                  <a:gd name="T3" fmla="*/ 180 h 690"/>
                  <a:gd name="T4" fmla="*/ 589 w 691"/>
                  <a:gd name="T5" fmla="*/ 99 h 690"/>
                  <a:gd name="T6" fmla="*/ 510 w 691"/>
                  <a:gd name="T7" fmla="*/ 40 h 690"/>
                  <a:gd name="T8" fmla="*/ 414 w 691"/>
                  <a:gd name="T9" fmla="*/ 5 h 690"/>
                  <a:gd name="T10" fmla="*/ 309 w 691"/>
                  <a:gd name="T11" fmla="*/ 2 h 690"/>
                  <a:gd name="T12" fmla="*/ 211 w 691"/>
                  <a:gd name="T13" fmla="*/ 27 h 690"/>
                  <a:gd name="T14" fmla="*/ 124 w 691"/>
                  <a:gd name="T15" fmla="*/ 78 h 690"/>
                  <a:gd name="T16" fmla="*/ 57 w 691"/>
                  <a:gd name="T17" fmla="*/ 151 h 690"/>
                  <a:gd name="T18" fmla="*/ 15 w 691"/>
                  <a:gd name="T19" fmla="*/ 241 h 690"/>
                  <a:gd name="T20" fmla="*/ 0 w 691"/>
                  <a:gd name="T21" fmla="*/ 345 h 690"/>
                  <a:gd name="T22" fmla="*/ 15 w 691"/>
                  <a:gd name="T23" fmla="*/ 447 h 690"/>
                  <a:gd name="T24" fmla="*/ 57 w 691"/>
                  <a:gd name="T25" fmla="*/ 539 h 690"/>
                  <a:gd name="T26" fmla="*/ 124 w 691"/>
                  <a:gd name="T27" fmla="*/ 612 h 690"/>
                  <a:gd name="T28" fmla="*/ 211 w 691"/>
                  <a:gd name="T29" fmla="*/ 664 h 690"/>
                  <a:gd name="T30" fmla="*/ 309 w 691"/>
                  <a:gd name="T31" fmla="*/ 688 h 690"/>
                  <a:gd name="T32" fmla="*/ 414 w 691"/>
                  <a:gd name="T33" fmla="*/ 683 h 690"/>
                  <a:gd name="T34" fmla="*/ 510 w 691"/>
                  <a:gd name="T35" fmla="*/ 648 h 690"/>
                  <a:gd name="T36" fmla="*/ 589 w 691"/>
                  <a:gd name="T37" fmla="*/ 589 h 690"/>
                  <a:gd name="T38" fmla="*/ 649 w 691"/>
                  <a:gd name="T39" fmla="*/ 510 h 690"/>
                  <a:gd name="T40" fmla="*/ 683 w 691"/>
                  <a:gd name="T41" fmla="*/ 414 h 690"/>
                  <a:gd name="T42" fmla="*/ 683 w 691"/>
                  <a:gd name="T43" fmla="*/ 345 h 690"/>
                  <a:gd name="T44" fmla="*/ 668 w 691"/>
                  <a:gd name="T45" fmla="*/ 445 h 690"/>
                  <a:gd name="T46" fmla="*/ 625 w 691"/>
                  <a:gd name="T47" fmla="*/ 533 h 690"/>
                  <a:gd name="T48" fmla="*/ 560 w 691"/>
                  <a:gd name="T49" fmla="*/ 606 h 690"/>
                  <a:gd name="T50" fmla="*/ 476 w 691"/>
                  <a:gd name="T51" fmla="*/ 656 h 690"/>
                  <a:gd name="T52" fmla="*/ 380 w 691"/>
                  <a:gd name="T53" fmla="*/ 681 h 690"/>
                  <a:gd name="T54" fmla="*/ 276 w 691"/>
                  <a:gd name="T55" fmla="*/ 677 h 690"/>
                  <a:gd name="T56" fmla="*/ 184 w 691"/>
                  <a:gd name="T57" fmla="*/ 642 h 690"/>
                  <a:gd name="T58" fmla="*/ 105 w 691"/>
                  <a:gd name="T59" fmla="*/ 585 h 690"/>
                  <a:gd name="T60" fmla="*/ 48 w 691"/>
                  <a:gd name="T61" fmla="*/ 506 h 690"/>
                  <a:gd name="T62" fmla="*/ 13 w 691"/>
                  <a:gd name="T63" fmla="*/ 412 h 690"/>
                  <a:gd name="T64" fmla="*/ 7 w 691"/>
                  <a:gd name="T65" fmla="*/ 311 h 690"/>
                  <a:gd name="T66" fmla="*/ 32 w 691"/>
                  <a:gd name="T67" fmla="*/ 213 h 690"/>
                  <a:gd name="T68" fmla="*/ 84 w 691"/>
                  <a:gd name="T69" fmla="*/ 130 h 690"/>
                  <a:gd name="T70" fmla="*/ 155 w 691"/>
                  <a:gd name="T71" fmla="*/ 65 h 690"/>
                  <a:gd name="T72" fmla="*/ 243 w 691"/>
                  <a:gd name="T73" fmla="*/ 21 h 690"/>
                  <a:gd name="T74" fmla="*/ 345 w 691"/>
                  <a:gd name="T75" fmla="*/ 5 h 690"/>
                  <a:gd name="T76" fmla="*/ 445 w 691"/>
                  <a:gd name="T77" fmla="*/ 21 h 690"/>
                  <a:gd name="T78" fmla="*/ 533 w 691"/>
                  <a:gd name="T79" fmla="*/ 65 h 690"/>
                  <a:gd name="T80" fmla="*/ 606 w 691"/>
                  <a:gd name="T81" fmla="*/ 130 h 690"/>
                  <a:gd name="T82" fmla="*/ 656 w 691"/>
                  <a:gd name="T83" fmla="*/ 213 h 690"/>
                  <a:gd name="T84" fmla="*/ 681 w 691"/>
                  <a:gd name="T85" fmla="*/ 311 h 6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1"/>
                  <a:gd name="T130" fmla="*/ 0 h 690"/>
                  <a:gd name="T131" fmla="*/ 691 w 691"/>
                  <a:gd name="T132" fmla="*/ 690 h 6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1" h="690">
                    <a:moveTo>
                      <a:pt x="691" y="345"/>
                    </a:moveTo>
                    <a:lnTo>
                      <a:pt x="689" y="309"/>
                    </a:lnTo>
                    <a:lnTo>
                      <a:pt x="683" y="276"/>
                    </a:lnTo>
                    <a:lnTo>
                      <a:pt x="675" y="241"/>
                    </a:lnTo>
                    <a:lnTo>
                      <a:pt x="664" y="211"/>
                    </a:lnTo>
                    <a:lnTo>
                      <a:pt x="649" y="180"/>
                    </a:lnTo>
                    <a:lnTo>
                      <a:pt x="631" y="151"/>
                    </a:lnTo>
                    <a:lnTo>
                      <a:pt x="612" y="124"/>
                    </a:lnTo>
                    <a:lnTo>
                      <a:pt x="589" y="99"/>
                    </a:lnTo>
                    <a:lnTo>
                      <a:pt x="564" y="78"/>
                    </a:lnTo>
                    <a:lnTo>
                      <a:pt x="537" y="57"/>
                    </a:lnTo>
                    <a:lnTo>
                      <a:pt x="510" y="40"/>
                    </a:lnTo>
                    <a:lnTo>
                      <a:pt x="480" y="27"/>
                    </a:lnTo>
                    <a:lnTo>
                      <a:pt x="447" y="15"/>
                    </a:lnTo>
                    <a:lnTo>
                      <a:pt x="414" y="5"/>
                    </a:lnTo>
                    <a:lnTo>
                      <a:pt x="380" y="2"/>
                    </a:lnTo>
                    <a:lnTo>
                      <a:pt x="345" y="0"/>
                    </a:lnTo>
                    <a:lnTo>
                      <a:pt x="309" y="2"/>
                    </a:lnTo>
                    <a:lnTo>
                      <a:pt x="274" y="5"/>
                    </a:lnTo>
                    <a:lnTo>
                      <a:pt x="242" y="15"/>
                    </a:lnTo>
                    <a:lnTo>
                      <a:pt x="211" y="27"/>
                    </a:lnTo>
                    <a:lnTo>
                      <a:pt x="180" y="40"/>
                    </a:lnTo>
                    <a:lnTo>
                      <a:pt x="151" y="57"/>
                    </a:lnTo>
                    <a:lnTo>
                      <a:pt x="124" y="78"/>
                    </a:lnTo>
                    <a:lnTo>
                      <a:pt x="99" y="99"/>
                    </a:lnTo>
                    <a:lnTo>
                      <a:pt x="78" y="124"/>
                    </a:lnTo>
                    <a:lnTo>
                      <a:pt x="57" y="151"/>
                    </a:lnTo>
                    <a:lnTo>
                      <a:pt x="40" y="180"/>
                    </a:lnTo>
                    <a:lnTo>
                      <a:pt x="27" y="211"/>
                    </a:lnTo>
                    <a:lnTo>
                      <a:pt x="15" y="241"/>
                    </a:lnTo>
                    <a:lnTo>
                      <a:pt x="5" y="276"/>
                    </a:lnTo>
                    <a:lnTo>
                      <a:pt x="2" y="309"/>
                    </a:lnTo>
                    <a:lnTo>
                      <a:pt x="0" y="345"/>
                    </a:lnTo>
                    <a:lnTo>
                      <a:pt x="2" y="380"/>
                    </a:lnTo>
                    <a:lnTo>
                      <a:pt x="5" y="414"/>
                    </a:lnTo>
                    <a:lnTo>
                      <a:pt x="15" y="447"/>
                    </a:lnTo>
                    <a:lnTo>
                      <a:pt x="27" y="479"/>
                    </a:lnTo>
                    <a:lnTo>
                      <a:pt x="40" y="510"/>
                    </a:lnTo>
                    <a:lnTo>
                      <a:pt x="57" y="539"/>
                    </a:lnTo>
                    <a:lnTo>
                      <a:pt x="78" y="564"/>
                    </a:lnTo>
                    <a:lnTo>
                      <a:pt x="99" y="589"/>
                    </a:lnTo>
                    <a:lnTo>
                      <a:pt x="124" y="612"/>
                    </a:lnTo>
                    <a:lnTo>
                      <a:pt x="151" y="631"/>
                    </a:lnTo>
                    <a:lnTo>
                      <a:pt x="180" y="648"/>
                    </a:lnTo>
                    <a:lnTo>
                      <a:pt x="211" y="664"/>
                    </a:lnTo>
                    <a:lnTo>
                      <a:pt x="242" y="675"/>
                    </a:lnTo>
                    <a:lnTo>
                      <a:pt x="274" y="683"/>
                    </a:lnTo>
                    <a:lnTo>
                      <a:pt x="309" y="688"/>
                    </a:lnTo>
                    <a:lnTo>
                      <a:pt x="345" y="690"/>
                    </a:lnTo>
                    <a:lnTo>
                      <a:pt x="380" y="688"/>
                    </a:lnTo>
                    <a:lnTo>
                      <a:pt x="414" y="683"/>
                    </a:lnTo>
                    <a:lnTo>
                      <a:pt x="447" y="675"/>
                    </a:lnTo>
                    <a:lnTo>
                      <a:pt x="480" y="664"/>
                    </a:lnTo>
                    <a:lnTo>
                      <a:pt x="510" y="648"/>
                    </a:lnTo>
                    <a:lnTo>
                      <a:pt x="537" y="631"/>
                    </a:lnTo>
                    <a:lnTo>
                      <a:pt x="564" y="612"/>
                    </a:lnTo>
                    <a:lnTo>
                      <a:pt x="589" y="589"/>
                    </a:lnTo>
                    <a:lnTo>
                      <a:pt x="612" y="564"/>
                    </a:lnTo>
                    <a:lnTo>
                      <a:pt x="631" y="539"/>
                    </a:lnTo>
                    <a:lnTo>
                      <a:pt x="649" y="510"/>
                    </a:lnTo>
                    <a:lnTo>
                      <a:pt x="664" y="479"/>
                    </a:lnTo>
                    <a:lnTo>
                      <a:pt x="675" y="447"/>
                    </a:lnTo>
                    <a:lnTo>
                      <a:pt x="683" y="414"/>
                    </a:lnTo>
                    <a:lnTo>
                      <a:pt x="689" y="380"/>
                    </a:lnTo>
                    <a:lnTo>
                      <a:pt x="691" y="345"/>
                    </a:lnTo>
                    <a:close/>
                    <a:moveTo>
                      <a:pt x="683" y="345"/>
                    </a:moveTo>
                    <a:lnTo>
                      <a:pt x="681" y="380"/>
                    </a:lnTo>
                    <a:lnTo>
                      <a:pt x="675" y="412"/>
                    </a:lnTo>
                    <a:lnTo>
                      <a:pt x="668" y="445"/>
                    </a:lnTo>
                    <a:lnTo>
                      <a:pt x="656" y="476"/>
                    </a:lnTo>
                    <a:lnTo>
                      <a:pt x="643" y="506"/>
                    </a:lnTo>
                    <a:lnTo>
                      <a:pt x="625" y="533"/>
                    </a:lnTo>
                    <a:lnTo>
                      <a:pt x="606" y="560"/>
                    </a:lnTo>
                    <a:lnTo>
                      <a:pt x="583" y="585"/>
                    </a:lnTo>
                    <a:lnTo>
                      <a:pt x="560" y="606"/>
                    </a:lnTo>
                    <a:lnTo>
                      <a:pt x="533" y="625"/>
                    </a:lnTo>
                    <a:lnTo>
                      <a:pt x="506" y="642"/>
                    </a:lnTo>
                    <a:lnTo>
                      <a:pt x="476" y="656"/>
                    </a:lnTo>
                    <a:lnTo>
                      <a:pt x="445" y="667"/>
                    </a:lnTo>
                    <a:lnTo>
                      <a:pt x="412" y="677"/>
                    </a:lnTo>
                    <a:lnTo>
                      <a:pt x="380" y="681"/>
                    </a:lnTo>
                    <a:lnTo>
                      <a:pt x="345" y="683"/>
                    </a:lnTo>
                    <a:lnTo>
                      <a:pt x="311" y="681"/>
                    </a:lnTo>
                    <a:lnTo>
                      <a:pt x="276" y="677"/>
                    </a:lnTo>
                    <a:lnTo>
                      <a:pt x="243" y="667"/>
                    </a:lnTo>
                    <a:lnTo>
                      <a:pt x="213" y="656"/>
                    </a:lnTo>
                    <a:lnTo>
                      <a:pt x="184" y="642"/>
                    </a:lnTo>
                    <a:lnTo>
                      <a:pt x="155" y="625"/>
                    </a:lnTo>
                    <a:lnTo>
                      <a:pt x="130" y="606"/>
                    </a:lnTo>
                    <a:lnTo>
                      <a:pt x="105" y="585"/>
                    </a:lnTo>
                    <a:lnTo>
                      <a:pt x="84" y="560"/>
                    </a:lnTo>
                    <a:lnTo>
                      <a:pt x="65" y="533"/>
                    </a:lnTo>
                    <a:lnTo>
                      <a:pt x="48" y="506"/>
                    </a:lnTo>
                    <a:lnTo>
                      <a:pt x="32" y="476"/>
                    </a:lnTo>
                    <a:lnTo>
                      <a:pt x="21" y="445"/>
                    </a:lnTo>
                    <a:lnTo>
                      <a:pt x="13" y="412"/>
                    </a:lnTo>
                    <a:lnTo>
                      <a:pt x="7" y="380"/>
                    </a:lnTo>
                    <a:lnTo>
                      <a:pt x="7" y="345"/>
                    </a:lnTo>
                    <a:lnTo>
                      <a:pt x="7" y="311"/>
                    </a:lnTo>
                    <a:lnTo>
                      <a:pt x="13" y="276"/>
                    </a:lnTo>
                    <a:lnTo>
                      <a:pt x="21" y="243"/>
                    </a:lnTo>
                    <a:lnTo>
                      <a:pt x="32" y="213"/>
                    </a:lnTo>
                    <a:lnTo>
                      <a:pt x="48" y="184"/>
                    </a:lnTo>
                    <a:lnTo>
                      <a:pt x="65" y="155"/>
                    </a:lnTo>
                    <a:lnTo>
                      <a:pt x="84" y="130"/>
                    </a:lnTo>
                    <a:lnTo>
                      <a:pt x="105" y="105"/>
                    </a:lnTo>
                    <a:lnTo>
                      <a:pt x="130" y="84"/>
                    </a:lnTo>
                    <a:lnTo>
                      <a:pt x="155" y="65"/>
                    </a:lnTo>
                    <a:lnTo>
                      <a:pt x="184" y="48"/>
                    </a:lnTo>
                    <a:lnTo>
                      <a:pt x="213" y="32"/>
                    </a:lnTo>
                    <a:lnTo>
                      <a:pt x="243" y="21"/>
                    </a:lnTo>
                    <a:lnTo>
                      <a:pt x="276" y="13"/>
                    </a:lnTo>
                    <a:lnTo>
                      <a:pt x="311" y="7"/>
                    </a:lnTo>
                    <a:lnTo>
                      <a:pt x="345" y="5"/>
                    </a:lnTo>
                    <a:lnTo>
                      <a:pt x="380" y="7"/>
                    </a:lnTo>
                    <a:lnTo>
                      <a:pt x="412" y="13"/>
                    </a:lnTo>
                    <a:lnTo>
                      <a:pt x="445" y="21"/>
                    </a:lnTo>
                    <a:lnTo>
                      <a:pt x="476" y="32"/>
                    </a:lnTo>
                    <a:lnTo>
                      <a:pt x="506" y="48"/>
                    </a:lnTo>
                    <a:lnTo>
                      <a:pt x="533" y="65"/>
                    </a:lnTo>
                    <a:lnTo>
                      <a:pt x="560" y="84"/>
                    </a:lnTo>
                    <a:lnTo>
                      <a:pt x="583" y="105"/>
                    </a:lnTo>
                    <a:lnTo>
                      <a:pt x="606" y="130"/>
                    </a:lnTo>
                    <a:lnTo>
                      <a:pt x="625" y="155"/>
                    </a:lnTo>
                    <a:lnTo>
                      <a:pt x="643" y="184"/>
                    </a:lnTo>
                    <a:lnTo>
                      <a:pt x="656" y="213"/>
                    </a:lnTo>
                    <a:lnTo>
                      <a:pt x="668" y="243"/>
                    </a:lnTo>
                    <a:lnTo>
                      <a:pt x="675" y="276"/>
                    </a:lnTo>
                    <a:lnTo>
                      <a:pt x="681" y="311"/>
                    </a:lnTo>
                    <a:lnTo>
                      <a:pt x="683" y="3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5" name="Freeform 1373">
                <a:extLst>
                  <a:ext uri="{FF2B5EF4-FFF2-40B4-BE49-F238E27FC236}">
                    <a16:creationId xmlns:a16="http://schemas.microsoft.com/office/drawing/2014/main" id="{C7FBDCCF-BD1C-4257-9FA5-7F232399A5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4" y="2048"/>
                <a:ext cx="684" cy="683"/>
              </a:xfrm>
              <a:custGeom>
                <a:avLst/>
                <a:gdLst>
                  <a:gd name="T0" fmla="*/ 676 w 684"/>
                  <a:gd name="T1" fmla="*/ 272 h 683"/>
                  <a:gd name="T2" fmla="*/ 642 w 684"/>
                  <a:gd name="T3" fmla="*/ 178 h 683"/>
                  <a:gd name="T4" fmla="*/ 584 w 684"/>
                  <a:gd name="T5" fmla="*/ 99 h 683"/>
                  <a:gd name="T6" fmla="*/ 505 w 684"/>
                  <a:gd name="T7" fmla="*/ 40 h 683"/>
                  <a:gd name="T8" fmla="*/ 411 w 684"/>
                  <a:gd name="T9" fmla="*/ 5 h 683"/>
                  <a:gd name="T10" fmla="*/ 308 w 684"/>
                  <a:gd name="T11" fmla="*/ 0 h 683"/>
                  <a:gd name="T12" fmla="*/ 208 w 684"/>
                  <a:gd name="T13" fmla="*/ 26 h 683"/>
                  <a:gd name="T14" fmla="*/ 123 w 684"/>
                  <a:gd name="T15" fmla="*/ 76 h 683"/>
                  <a:gd name="T16" fmla="*/ 58 w 684"/>
                  <a:gd name="T17" fmla="*/ 149 h 683"/>
                  <a:gd name="T18" fmla="*/ 16 w 684"/>
                  <a:gd name="T19" fmla="*/ 239 h 683"/>
                  <a:gd name="T20" fmla="*/ 0 w 684"/>
                  <a:gd name="T21" fmla="*/ 341 h 683"/>
                  <a:gd name="T22" fmla="*/ 16 w 684"/>
                  <a:gd name="T23" fmla="*/ 443 h 683"/>
                  <a:gd name="T24" fmla="*/ 58 w 684"/>
                  <a:gd name="T25" fmla="*/ 533 h 683"/>
                  <a:gd name="T26" fmla="*/ 123 w 684"/>
                  <a:gd name="T27" fmla="*/ 604 h 683"/>
                  <a:gd name="T28" fmla="*/ 208 w 684"/>
                  <a:gd name="T29" fmla="*/ 656 h 683"/>
                  <a:gd name="T30" fmla="*/ 308 w 684"/>
                  <a:gd name="T31" fmla="*/ 681 h 683"/>
                  <a:gd name="T32" fmla="*/ 411 w 684"/>
                  <a:gd name="T33" fmla="*/ 675 h 683"/>
                  <a:gd name="T34" fmla="*/ 505 w 684"/>
                  <a:gd name="T35" fmla="*/ 642 h 683"/>
                  <a:gd name="T36" fmla="*/ 584 w 684"/>
                  <a:gd name="T37" fmla="*/ 583 h 683"/>
                  <a:gd name="T38" fmla="*/ 642 w 684"/>
                  <a:gd name="T39" fmla="*/ 504 h 683"/>
                  <a:gd name="T40" fmla="*/ 676 w 684"/>
                  <a:gd name="T41" fmla="*/ 410 h 683"/>
                  <a:gd name="T42" fmla="*/ 676 w 684"/>
                  <a:gd name="T43" fmla="*/ 341 h 683"/>
                  <a:gd name="T44" fmla="*/ 661 w 684"/>
                  <a:gd name="T45" fmla="*/ 441 h 683"/>
                  <a:gd name="T46" fmla="*/ 619 w 684"/>
                  <a:gd name="T47" fmla="*/ 527 h 683"/>
                  <a:gd name="T48" fmla="*/ 555 w 684"/>
                  <a:gd name="T49" fmla="*/ 598 h 683"/>
                  <a:gd name="T50" fmla="*/ 473 w 684"/>
                  <a:gd name="T51" fmla="*/ 650 h 683"/>
                  <a:gd name="T52" fmla="*/ 377 w 684"/>
                  <a:gd name="T53" fmla="*/ 673 h 683"/>
                  <a:gd name="T54" fmla="*/ 275 w 684"/>
                  <a:gd name="T55" fmla="*/ 669 h 683"/>
                  <a:gd name="T56" fmla="*/ 183 w 684"/>
                  <a:gd name="T57" fmla="*/ 635 h 683"/>
                  <a:gd name="T58" fmla="*/ 106 w 684"/>
                  <a:gd name="T59" fmla="*/ 577 h 683"/>
                  <a:gd name="T60" fmla="*/ 48 w 684"/>
                  <a:gd name="T61" fmla="*/ 500 h 683"/>
                  <a:gd name="T62" fmla="*/ 14 w 684"/>
                  <a:gd name="T63" fmla="*/ 408 h 683"/>
                  <a:gd name="T64" fmla="*/ 8 w 684"/>
                  <a:gd name="T65" fmla="*/ 307 h 683"/>
                  <a:gd name="T66" fmla="*/ 33 w 684"/>
                  <a:gd name="T67" fmla="*/ 211 h 683"/>
                  <a:gd name="T68" fmla="*/ 83 w 684"/>
                  <a:gd name="T69" fmla="*/ 128 h 683"/>
                  <a:gd name="T70" fmla="*/ 154 w 684"/>
                  <a:gd name="T71" fmla="*/ 63 h 683"/>
                  <a:gd name="T72" fmla="*/ 242 w 684"/>
                  <a:gd name="T73" fmla="*/ 21 h 683"/>
                  <a:gd name="T74" fmla="*/ 342 w 684"/>
                  <a:gd name="T75" fmla="*/ 5 h 683"/>
                  <a:gd name="T76" fmla="*/ 442 w 684"/>
                  <a:gd name="T77" fmla="*/ 21 h 683"/>
                  <a:gd name="T78" fmla="*/ 528 w 684"/>
                  <a:gd name="T79" fmla="*/ 63 h 683"/>
                  <a:gd name="T80" fmla="*/ 599 w 684"/>
                  <a:gd name="T81" fmla="*/ 128 h 683"/>
                  <a:gd name="T82" fmla="*/ 649 w 684"/>
                  <a:gd name="T83" fmla="*/ 211 h 683"/>
                  <a:gd name="T84" fmla="*/ 674 w 684"/>
                  <a:gd name="T85" fmla="*/ 307 h 6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84"/>
                  <a:gd name="T130" fmla="*/ 0 h 683"/>
                  <a:gd name="T131" fmla="*/ 684 w 684"/>
                  <a:gd name="T132" fmla="*/ 683 h 6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84" h="683">
                    <a:moveTo>
                      <a:pt x="684" y="341"/>
                    </a:moveTo>
                    <a:lnTo>
                      <a:pt x="682" y="307"/>
                    </a:lnTo>
                    <a:lnTo>
                      <a:pt x="676" y="272"/>
                    </a:lnTo>
                    <a:lnTo>
                      <a:pt x="669" y="239"/>
                    </a:lnTo>
                    <a:lnTo>
                      <a:pt x="657" y="207"/>
                    </a:lnTo>
                    <a:lnTo>
                      <a:pt x="642" y="178"/>
                    </a:lnTo>
                    <a:lnTo>
                      <a:pt x="626" y="149"/>
                    </a:lnTo>
                    <a:lnTo>
                      <a:pt x="605" y="122"/>
                    </a:lnTo>
                    <a:lnTo>
                      <a:pt x="584" y="99"/>
                    </a:lnTo>
                    <a:lnTo>
                      <a:pt x="559" y="76"/>
                    </a:lnTo>
                    <a:lnTo>
                      <a:pt x="532" y="57"/>
                    </a:lnTo>
                    <a:lnTo>
                      <a:pt x="505" y="40"/>
                    </a:lnTo>
                    <a:lnTo>
                      <a:pt x="475" y="26"/>
                    </a:lnTo>
                    <a:lnTo>
                      <a:pt x="444" y="15"/>
                    </a:lnTo>
                    <a:lnTo>
                      <a:pt x="411" y="5"/>
                    </a:lnTo>
                    <a:lnTo>
                      <a:pt x="377" y="0"/>
                    </a:lnTo>
                    <a:lnTo>
                      <a:pt x="342" y="0"/>
                    </a:lnTo>
                    <a:lnTo>
                      <a:pt x="308" y="0"/>
                    </a:lnTo>
                    <a:lnTo>
                      <a:pt x="273" y="5"/>
                    </a:lnTo>
                    <a:lnTo>
                      <a:pt x="240" y="15"/>
                    </a:lnTo>
                    <a:lnTo>
                      <a:pt x="208" y="26"/>
                    </a:lnTo>
                    <a:lnTo>
                      <a:pt x="179" y="40"/>
                    </a:lnTo>
                    <a:lnTo>
                      <a:pt x="150" y="57"/>
                    </a:lnTo>
                    <a:lnTo>
                      <a:pt x="123" y="76"/>
                    </a:lnTo>
                    <a:lnTo>
                      <a:pt x="100" y="99"/>
                    </a:lnTo>
                    <a:lnTo>
                      <a:pt x="77" y="122"/>
                    </a:lnTo>
                    <a:lnTo>
                      <a:pt x="58" y="149"/>
                    </a:lnTo>
                    <a:lnTo>
                      <a:pt x="41" y="178"/>
                    </a:lnTo>
                    <a:lnTo>
                      <a:pt x="27" y="207"/>
                    </a:lnTo>
                    <a:lnTo>
                      <a:pt x="16" y="239"/>
                    </a:lnTo>
                    <a:lnTo>
                      <a:pt x="6" y="272"/>
                    </a:lnTo>
                    <a:lnTo>
                      <a:pt x="2" y="307"/>
                    </a:lnTo>
                    <a:lnTo>
                      <a:pt x="0" y="341"/>
                    </a:lnTo>
                    <a:lnTo>
                      <a:pt x="2" y="376"/>
                    </a:lnTo>
                    <a:lnTo>
                      <a:pt x="6" y="410"/>
                    </a:lnTo>
                    <a:lnTo>
                      <a:pt x="16" y="443"/>
                    </a:lnTo>
                    <a:lnTo>
                      <a:pt x="27" y="473"/>
                    </a:lnTo>
                    <a:lnTo>
                      <a:pt x="41" y="504"/>
                    </a:lnTo>
                    <a:lnTo>
                      <a:pt x="58" y="533"/>
                    </a:lnTo>
                    <a:lnTo>
                      <a:pt x="77" y="558"/>
                    </a:lnTo>
                    <a:lnTo>
                      <a:pt x="100" y="583"/>
                    </a:lnTo>
                    <a:lnTo>
                      <a:pt x="123" y="604"/>
                    </a:lnTo>
                    <a:lnTo>
                      <a:pt x="150" y="625"/>
                    </a:lnTo>
                    <a:lnTo>
                      <a:pt x="179" y="642"/>
                    </a:lnTo>
                    <a:lnTo>
                      <a:pt x="208" y="656"/>
                    </a:lnTo>
                    <a:lnTo>
                      <a:pt x="240" y="667"/>
                    </a:lnTo>
                    <a:lnTo>
                      <a:pt x="273" y="675"/>
                    </a:lnTo>
                    <a:lnTo>
                      <a:pt x="308" y="681"/>
                    </a:lnTo>
                    <a:lnTo>
                      <a:pt x="342" y="683"/>
                    </a:lnTo>
                    <a:lnTo>
                      <a:pt x="377" y="681"/>
                    </a:lnTo>
                    <a:lnTo>
                      <a:pt x="411" y="675"/>
                    </a:lnTo>
                    <a:lnTo>
                      <a:pt x="444" y="667"/>
                    </a:lnTo>
                    <a:lnTo>
                      <a:pt x="475" y="656"/>
                    </a:lnTo>
                    <a:lnTo>
                      <a:pt x="505" y="642"/>
                    </a:lnTo>
                    <a:lnTo>
                      <a:pt x="532" y="625"/>
                    </a:lnTo>
                    <a:lnTo>
                      <a:pt x="559" y="604"/>
                    </a:lnTo>
                    <a:lnTo>
                      <a:pt x="584" y="583"/>
                    </a:lnTo>
                    <a:lnTo>
                      <a:pt x="605" y="558"/>
                    </a:lnTo>
                    <a:lnTo>
                      <a:pt x="626" y="533"/>
                    </a:lnTo>
                    <a:lnTo>
                      <a:pt x="642" y="504"/>
                    </a:lnTo>
                    <a:lnTo>
                      <a:pt x="657" y="473"/>
                    </a:lnTo>
                    <a:lnTo>
                      <a:pt x="669" y="443"/>
                    </a:lnTo>
                    <a:lnTo>
                      <a:pt x="676" y="410"/>
                    </a:lnTo>
                    <a:lnTo>
                      <a:pt x="682" y="376"/>
                    </a:lnTo>
                    <a:lnTo>
                      <a:pt x="684" y="341"/>
                    </a:lnTo>
                    <a:close/>
                    <a:moveTo>
                      <a:pt x="676" y="341"/>
                    </a:moveTo>
                    <a:lnTo>
                      <a:pt x="674" y="376"/>
                    </a:lnTo>
                    <a:lnTo>
                      <a:pt x="670" y="408"/>
                    </a:lnTo>
                    <a:lnTo>
                      <a:pt x="661" y="441"/>
                    </a:lnTo>
                    <a:lnTo>
                      <a:pt x="649" y="472"/>
                    </a:lnTo>
                    <a:lnTo>
                      <a:pt x="636" y="500"/>
                    </a:lnTo>
                    <a:lnTo>
                      <a:pt x="619" y="527"/>
                    </a:lnTo>
                    <a:lnTo>
                      <a:pt x="599" y="554"/>
                    </a:lnTo>
                    <a:lnTo>
                      <a:pt x="578" y="577"/>
                    </a:lnTo>
                    <a:lnTo>
                      <a:pt x="555" y="598"/>
                    </a:lnTo>
                    <a:lnTo>
                      <a:pt x="528" y="617"/>
                    </a:lnTo>
                    <a:lnTo>
                      <a:pt x="502" y="635"/>
                    </a:lnTo>
                    <a:lnTo>
                      <a:pt x="473" y="650"/>
                    </a:lnTo>
                    <a:lnTo>
                      <a:pt x="442" y="660"/>
                    </a:lnTo>
                    <a:lnTo>
                      <a:pt x="409" y="669"/>
                    </a:lnTo>
                    <a:lnTo>
                      <a:pt x="377" y="673"/>
                    </a:lnTo>
                    <a:lnTo>
                      <a:pt x="342" y="675"/>
                    </a:lnTo>
                    <a:lnTo>
                      <a:pt x="308" y="673"/>
                    </a:lnTo>
                    <a:lnTo>
                      <a:pt x="275" y="669"/>
                    </a:lnTo>
                    <a:lnTo>
                      <a:pt x="242" y="660"/>
                    </a:lnTo>
                    <a:lnTo>
                      <a:pt x="212" y="650"/>
                    </a:lnTo>
                    <a:lnTo>
                      <a:pt x="183" y="635"/>
                    </a:lnTo>
                    <a:lnTo>
                      <a:pt x="154" y="617"/>
                    </a:lnTo>
                    <a:lnTo>
                      <a:pt x="129" y="598"/>
                    </a:lnTo>
                    <a:lnTo>
                      <a:pt x="106" y="577"/>
                    </a:lnTo>
                    <a:lnTo>
                      <a:pt x="83" y="554"/>
                    </a:lnTo>
                    <a:lnTo>
                      <a:pt x="64" y="527"/>
                    </a:lnTo>
                    <a:lnTo>
                      <a:pt x="48" y="500"/>
                    </a:lnTo>
                    <a:lnTo>
                      <a:pt x="33" y="472"/>
                    </a:lnTo>
                    <a:lnTo>
                      <a:pt x="22" y="441"/>
                    </a:lnTo>
                    <a:lnTo>
                      <a:pt x="14" y="408"/>
                    </a:lnTo>
                    <a:lnTo>
                      <a:pt x="8" y="376"/>
                    </a:lnTo>
                    <a:lnTo>
                      <a:pt x="6" y="341"/>
                    </a:lnTo>
                    <a:lnTo>
                      <a:pt x="8" y="307"/>
                    </a:lnTo>
                    <a:lnTo>
                      <a:pt x="14" y="274"/>
                    </a:lnTo>
                    <a:lnTo>
                      <a:pt x="22" y="241"/>
                    </a:lnTo>
                    <a:lnTo>
                      <a:pt x="33" y="211"/>
                    </a:lnTo>
                    <a:lnTo>
                      <a:pt x="48" y="182"/>
                    </a:lnTo>
                    <a:lnTo>
                      <a:pt x="64" y="153"/>
                    </a:lnTo>
                    <a:lnTo>
                      <a:pt x="83" y="128"/>
                    </a:lnTo>
                    <a:lnTo>
                      <a:pt x="106" y="105"/>
                    </a:lnTo>
                    <a:lnTo>
                      <a:pt x="129" y="82"/>
                    </a:lnTo>
                    <a:lnTo>
                      <a:pt x="154" y="63"/>
                    </a:lnTo>
                    <a:lnTo>
                      <a:pt x="183" y="46"/>
                    </a:lnTo>
                    <a:lnTo>
                      <a:pt x="212" y="32"/>
                    </a:lnTo>
                    <a:lnTo>
                      <a:pt x="242" y="21"/>
                    </a:lnTo>
                    <a:lnTo>
                      <a:pt x="275" y="13"/>
                    </a:lnTo>
                    <a:lnTo>
                      <a:pt x="308" y="7"/>
                    </a:lnTo>
                    <a:lnTo>
                      <a:pt x="342" y="5"/>
                    </a:lnTo>
                    <a:lnTo>
                      <a:pt x="377" y="7"/>
                    </a:lnTo>
                    <a:lnTo>
                      <a:pt x="409" y="13"/>
                    </a:lnTo>
                    <a:lnTo>
                      <a:pt x="442" y="21"/>
                    </a:lnTo>
                    <a:lnTo>
                      <a:pt x="473" y="32"/>
                    </a:lnTo>
                    <a:lnTo>
                      <a:pt x="502" y="46"/>
                    </a:lnTo>
                    <a:lnTo>
                      <a:pt x="528" y="63"/>
                    </a:lnTo>
                    <a:lnTo>
                      <a:pt x="555" y="82"/>
                    </a:lnTo>
                    <a:lnTo>
                      <a:pt x="578" y="105"/>
                    </a:lnTo>
                    <a:lnTo>
                      <a:pt x="599" y="128"/>
                    </a:lnTo>
                    <a:lnTo>
                      <a:pt x="619" y="153"/>
                    </a:lnTo>
                    <a:lnTo>
                      <a:pt x="636" y="182"/>
                    </a:lnTo>
                    <a:lnTo>
                      <a:pt x="649" y="211"/>
                    </a:lnTo>
                    <a:lnTo>
                      <a:pt x="661" y="241"/>
                    </a:lnTo>
                    <a:lnTo>
                      <a:pt x="670" y="274"/>
                    </a:lnTo>
                    <a:lnTo>
                      <a:pt x="674" y="307"/>
                    </a:lnTo>
                    <a:lnTo>
                      <a:pt x="676" y="341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6" name="Freeform 1374">
                <a:extLst>
                  <a:ext uri="{FF2B5EF4-FFF2-40B4-BE49-F238E27FC236}">
                    <a16:creationId xmlns:a16="http://schemas.microsoft.com/office/drawing/2014/main" id="{8ABEABFF-86D1-49CB-913F-3175FF0770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" y="2049"/>
                <a:ext cx="676" cy="678"/>
              </a:xfrm>
              <a:custGeom>
                <a:avLst/>
                <a:gdLst>
                  <a:gd name="T0" fmla="*/ 668 w 676"/>
                  <a:gd name="T1" fmla="*/ 271 h 678"/>
                  <a:gd name="T2" fmla="*/ 636 w 676"/>
                  <a:gd name="T3" fmla="*/ 179 h 678"/>
                  <a:gd name="T4" fmla="*/ 576 w 676"/>
                  <a:gd name="T5" fmla="*/ 100 h 678"/>
                  <a:gd name="T6" fmla="*/ 499 w 676"/>
                  <a:gd name="T7" fmla="*/ 43 h 678"/>
                  <a:gd name="T8" fmla="*/ 405 w 676"/>
                  <a:gd name="T9" fmla="*/ 8 h 678"/>
                  <a:gd name="T10" fmla="*/ 304 w 676"/>
                  <a:gd name="T11" fmla="*/ 2 h 678"/>
                  <a:gd name="T12" fmla="*/ 206 w 676"/>
                  <a:gd name="T13" fmla="*/ 27 h 678"/>
                  <a:gd name="T14" fmla="*/ 123 w 676"/>
                  <a:gd name="T15" fmla="*/ 79 h 678"/>
                  <a:gd name="T16" fmla="*/ 58 w 676"/>
                  <a:gd name="T17" fmla="*/ 150 h 678"/>
                  <a:gd name="T18" fmla="*/ 14 w 676"/>
                  <a:gd name="T19" fmla="*/ 238 h 678"/>
                  <a:gd name="T20" fmla="*/ 0 w 676"/>
                  <a:gd name="T21" fmla="*/ 340 h 678"/>
                  <a:gd name="T22" fmla="*/ 14 w 676"/>
                  <a:gd name="T23" fmla="*/ 440 h 678"/>
                  <a:gd name="T24" fmla="*/ 58 w 676"/>
                  <a:gd name="T25" fmla="*/ 528 h 678"/>
                  <a:gd name="T26" fmla="*/ 123 w 676"/>
                  <a:gd name="T27" fmla="*/ 601 h 678"/>
                  <a:gd name="T28" fmla="*/ 206 w 676"/>
                  <a:gd name="T29" fmla="*/ 651 h 678"/>
                  <a:gd name="T30" fmla="*/ 304 w 676"/>
                  <a:gd name="T31" fmla="*/ 676 h 678"/>
                  <a:gd name="T32" fmla="*/ 405 w 676"/>
                  <a:gd name="T33" fmla="*/ 672 h 678"/>
                  <a:gd name="T34" fmla="*/ 499 w 676"/>
                  <a:gd name="T35" fmla="*/ 637 h 678"/>
                  <a:gd name="T36" fmla="*/ 576 w 676"/>
                  <a:gd name="T37" fmla="*/ 580 h 678"/>
                  <a:gd name="T38" fmla="*/ 636 w 676"/>
                  <a:gd name="T39" fmla="*/ 501 h 678"/>
                  <a:gd name="T40" fmla="*/ 668 w 676"/>
                  <a:gd name="T41" fmla="*/ 407 h 678"/>
                  <a:gd name="T42" fmla="*/ 668 w 676"/>
                  <a:gd name="T43" fmla="*/ 340 h 678"/>
                  <a:gd name="T44" fmla="*/ 653 w 676"/>
                  <a:gd name="T45" fmla="*/ 438 h 678"/>
                  <a:gd name="T46" fmla="*/ 613 w 676"/>
                  <a:gd name="T47" fmla="*/ 524 h 678"/>
                  <a:gd name="T48" fmla="*/ 547 w 676"/>
                  <a:gd name="T49" fmla="*/ 595 h 678"/>
                  <a:gd name="T50" fmla="*/ 467 w 676"/>
                  <a:gd name="T51" fmla="*/ 645 h 678"/>
                  <a:gd name="T52" fmla="*/ 371 w 676"/>
                  <a:gd name="T53" fmla="*/ 668 h 678"/>
                  <a:gd name="T54" fmla="*/ 271 w 676"/>
                  <a:gd name="T55" fmla="*/ 664 h 678"/>
                  <a:gd name="T56" fmla="*/ 181 w 676"/>
                  <a:gd name="T57" fmla="*/ 630 h 678"/>
                  <a:gd name="T58" fmla="*/ 104 w 676"/>
                  <a:gd name="T59" fmla="*/ 574 h 678"/>
                  <a:gd name="T60" fmla="*/ 46 w 676"/>
                  <a:gd name="T61" fmla="*/ 497 h 678"/>
                  <a:gd name="T62" fmla="*/ 14 w 676"/>
                  <a:gd name="T63" fmla="*/ 407 h 678"/>
                  <a:gd name="T64" fmla="*/ 8 w 676"/>
                  <a:gd name="T65" fmla="*/ 306 h 678"/>
                  <a:gd name="T66" fmla="*/ 33 w 676"/>
                  <a:gd name="T67" fmla="*/ 211 h 678"/>
                  <a:gd name="T68" fmla="*/ 83 w 676"/>
                  <a:gd name="T69" fmla="*/ 129 h 678"/>
                  <a:gd name="T70" fmla="*/ 152 w 676"/>
                  <a:gd name="T71" fmla="*/ 66 h 678"/>
                  <a:gd name="T72" fmla="*/ 240 w 676"/>
                  <a:gd name="T73" fmla="*/ 23 h 678"/>
                  <a:gd name="T74" fmla="*/ 338 w 676"/>
                  <a:gd name="T75" fmla="*/ 8 h 678"/>
                  <a:gd name="T76" fmla="*/ 436 w 676"/>
                  <a:gd name="T77" fmla="*/ 23 h 678"/>
                  <a:gd name="T78" fmla="*/ 522 w 676"/>
                  <a:gd name="T79" fmla="*/ 66 h 678"/>
                  <a:gd name="T80" fmla="*/ 594 w 676"/>
                  <a:gd name="T81" fmla="*/ 129 h 678"/>
                  <a:gd name="T82" fmla="*/ 643 w 676"/>
                  <a:gd name="T83" fmla="*/ 211 h 678"/>
                  <a:gd name="T84" fmla="*/ 666 w 676"/>
                  <a:gd name="T85" fmla="*/ 306 h 67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6"/>
                  <a:gd name="T130" fmla="*/ 0 h 678"/>
                  <a:gd name="T131" fmla="*/ 676 w 676"/>
                  <a:gd name="T132" fmla="*/ 678 h 67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6" h="678">
                    <a:moveTo>
                      <a:pt x="676" y="340"/>
                    </a:moveTo>
                    <a:lnTo>
                      <a:pt x="674" y="306"/>
                    </a:lnTo>
                    <a:lnTo>
                      <a:pt x="668" y="271"/>
                    </a:lnTo>
                    <a:lnTo>
                      <a:pt x="661" y="238"/>
                    </a:lnTo>
                    <a:lnTo>
                      <a:pt x="649" y="208"/>
                    </a:lnTo>
                    <a:lnTo>
                      <a:pt x="636" y="179"/>
                    </a:lnTo>
                    <a:lnTo>
                      <a:pt x="618" y="150"/>
                    </a:lnTo>
                    <a:lnTo>
                      <a:pt x="599" y="125"/>
                    </a:lnTo>
                    <a:lnTo>
                      <a:pt x="576" y="100"/>
                    </a:lnTo>
                    <a:lnTo>
                      <a:pt x="553" y="79"/>
                    </a:lnTo>
                    <a:lnTo>
                      <a:pt x="526" y="60"/>
                    </a:lnTo>
                    <a:lnTo>
                      <a:pt x="499" y="43"/>
                    </a:lnTo>
                    <a:lnTo>
                      <a:pt x="469" y="27"/>
                    </a:lnTo>
                    <a:lnTo>
                      <a:pt x="438" y="16"/>
                    </a:lnTo>
                    <a:lnTo>
                      <a:pt x="405" y="8"/>
                    </a:lnTo>
                    <a:lnTo>
                      <a:pt x="373" y="2"/>
                    </a:lnTo>
                    <a:lnTo>
                      <a:pt x="338" y="0"/>
                    </a:lnTo>
                    <a:lnTo>
                      <a:pt x="304" y="2"/>
                    </a:lnTo>
                    <a:lnTo>
                      <a:pt x="269" y="8"/>
                    </a:lnTo>
                    <a:lnTo>
                      <a:pt x="236" y="16"/>
                    </a:lnTo>
                    <a:lnTo>
                      <a:pt x="206" y="27"/>
                    </a:lnTo>
                    <a:lnTo>
                      <a:pt x="177" y="43"/>
                    </a:lnTo>
                    <a:lnTo>
                      <a:pt x="148" y="60"/>
                    </a:lnTo>
                    <a:lnTo>
                      <a:pt x="123" y="79"/>
                    </a:lnTo>
                    <a:lnTo>
                      <a:pt x="98" y="100"/>
                    </a:lnTo>
                    <a:lnTo>
                      <a:pt x="77" y="125"/>
                    </a:lnTo>
                    <a:lnTo>
                      <a:pt x="58" y="150"/>
                    </a:lnTo>
                    <a:lnTo>
                      <a:pt x="41" y="179"/>
                    </a:lnTo>
                    <a:lnTo>
                      <a:pt x="25" y="208"/>
                    </a:lnTo>
                    <a:lnTo>
                      <a:pt x="14" y="238"/>
                    </a:lnTo>
                    <a:lnTo>
                      <a:pt x="6" y="271"/>
                    </a:lnTo>
                    <a:lnTo>
                      <a:pt x="0" y="306"/>
                    </a:lnTo>
                    <a:lnTo>
                      <a:pt x="0" y="340"/>
                    </a:lnTo>
                    <a:lnTo>
                      <a:pt x="0" y="375"/>
                    </a:lnTo>
                    <a:lnTo>
                      <a:pt x="6" y="407"/>
                    </a:lnTo>
                    <a:lnTo>
                      <a:pt x="14" y="440"/>
                    </a:lnTo>
                    <a:lnTo>
                      <a:pt x="25" y="471"/>
                    </a:lnTo>
                    <a:lnTo>
                      <a:pt x="41" y="501"/>
                    </a:lnTo>
                    <a:lnTo>
                      <a:pt x="58" y="528"/>
                    </a:lnTo>
                    <a:lnTo>
                      <a:pt x="77" y="555"/>
                    </a:lnTo>
                    <a:lnTo>
                      <a:pt x="98" y="580"/>
                    </a:lnTo>
                    <a:lnTo>
                      <a:pt x="123" y="601"/>
                    </a:lnTo>
                    <a:lnTo>
                      <a:pt x="148" y="620"/>
                    </a:lnTo>
                    <a:lnTo>
                      <a:pt x="177" y="637"/>
                    </a:lnTo>
                    <a:lnTo>
                      <a:pt x="206" y="651"/>
                    </a:lnTo>
                    <a:lnTo>
                      <a:pt x="236" y="662"/>
                    </a:lnTo>
                    <a:lnTo>
                      <a:pt x="269" y="672"/>
                    </a:lnTo>
                    <a:lnTo>
                      <a:pt x="304" y="676"/>
                    </a:lnTo>
                    <a:lnTo>
                      <a:pt x="338" y="678"/>
                    </a:lnTo>
                    <a:lnTo>
                      <a:pt x="373" y="676"/>
                    </a:lnTo>
                    <a:lnTo>
                      <a:pt x="405" y="672"/>
                    </a:lnTo>
                    <a:lnTo>
                      <a:pt x="438" y="662"/>
                    </a:lnTo>
                    <a:lnTo>
                      <a:pt x="469" y="651"/>
                    </a:lnTo>
                    <a:lnTo>
                      <a:pt x="499" y="637"/>
                    </a:lnTo>
                    <a:lnTo>
                      <a:pt x="526" y="620"/>
                    </a:lnTo>
                    <a:lnTo>
                      <a:pt x="553" y="601"/>
                    </a:lnTo>
                    <a:lnTo>
                      <a:pt x="576" y="580"/>
                    </a:lnTo>
                    <a:lnTo>
                      <a:pt x="599" y="555"/>
                    </a:lnTo>
                    <a:lnTo>
                      <a:pt x="618" y="528"/>
                    </a:lnTo>
                    <a:lnTo>
                      <a:pt x="636" y="501"/>
                    </a:lnTo>
                    <a:lnTo>
                      <a:pt x="649" y="471"/>
                    </a:lnTo>
                    <a:lnTo>
                      <a:pt x="661" y="440"/>
                    </a:lnTo>
                    <a:lnTo>
                      <a:pt x="668" y="407"/>
                    </a:lnTo>
                    <a:lnTo>
                      <a:pt x="674" y="375"/>
                    </a:lnTo>
                    <a:lnTo>
                      <a:pt x="676" y="340"/>
                    </a:lnTo>
                    <a:close/>
                    <a:moveTo>
                      <a:pt x="668" y="340"/>
                    </a:moveTo>
                    <a:lnTo>
                      <a:pt x="666" y="373"/>
                    </a:lnTo>
                    <a:lnTo>
                      <a:pt x="663" y="407"/>
                    </a:lnTo>
                    <a:lnTo>
                      <a:pt x="653" y="438"/>
                    </a:lnTo>
                    <a:lnTo>
                      <a:pt x="643" y="469"/>
                    </a:lnTo>
                    <a:lnTo>
                      <a:pt x="628" y="497"/>
                    </a:lnTo>
                    <a:lnTo>
                      <a:pt x="613" y="524"/>
                    </a:lnTo>
                    <a:lnTo>
                      <a:pt x="594" y="551"/>
                    </a:lnTo>
                    <a:lnTo>
                      <a:pt x="572" y="574"/>
                    </a:lnTo>
                    <a:lnTo>
                      <a:pt x="547" y="595"/>
                    </a:lnTo>
                    <a:lnTo>
                      <a:pt x="522" y="614"/>
                    </a:lnTo>
                    <a:lnTo>
                      <a:pt x="496" y="630"/>
                    </a:lnTo>
                    <a:lnTo>
                      <a:pt x="467" y="645"/>
                    </a:lnTo>
                    <a:lnTo>
                      <a:pt x="436" y="657"/>
                    </a:lnTo>
                    <a:lnTo>
                      <a:pt x="405" y="664"/>
                    </a:lnTo>
                    <a:lnTo>
                      <a:pt x="371" y="668"/>
                    </a:lnTo>
                    <a:lnTo>
                      <a:pt x="338" y="670"/>
                    </a:lnTo>
                    <a:lnTo>
                      <a:pt x="304" y="668"/>
                    </a:lnTo>
                    <a:lnTo>
                      <a:pt x="271" y="664"/>
                    </a:lnTo>
                    <a:lnTo>
                      <a:pt x="240" y="657"/>
                    </a:lnTo>
                    <a:lnTo>
                      <a:pt x="210" y="645"/>
                    </a:lnTo>
                    <a:lnTo>
                      <a:pt x="181" y="630"/>
                    </a:lnTo>
                    <a:lnTo>
                      <a:pt x="152" y="614"/>
                    </a:lnTo>
                    <a:lnTo>
                      <a:pt x="127" y="595"/>
                    </a:lnTo>
                    <a:lnTo>
                      <a:pt x="104" y="574"/>
                    </a:lnTo>
                    <a:lnTo>
                      <a:pt x="83" y="551"/>
                    </a:lnTo>
                    <a:lnTo>
                      <a:pt x="64" y="524"/>
                    </a:lnTo>
                    <a:lnTo>
                      <a:pt x="46" y="497"/>
                    </a:lnTo>
                    <a:lnTo>
                      <a:pt x="33" y="469"/>
                    </a:lnTo>
                    <a:lnTo>
                      <a:pt x="21" y="438"/>
                    </a:lnTo>
                    <a:lnTo>
                      <a:pt x="14" y="407"/>
                    </a:lnTo>
                    <a:lnTo>
                      <a:pt x="8" y="373"/>
                    </a:lnTo>
                    <a:lnTo>
                      <a:pt x="6" y="340"/>
                    </a:lnTo>
                    <a:lnTo>
                      <a:pt x="8" y="306"/>
                    </a:lnTo>
                    <a:lnTo>
                      <a:pt x="14" y="273"/>
                    </a:lnTo>
                    <a:lnTo>
                      <a:pt x="21" y="242"/>
                    </a:lnTo>
                    <a:lnTo>
                      <a:pt x="33" y="211"/>
                    </a:lnTo>
                    <a:lnTo>
                      <a:pt x="46" y="183"/>
                    </a:lnTo>
                    <a:lnTo>
                      <a:pt x="64" y="154"/>
                    </a:lnTo>
                    <a:lnTo>
                      <a:pt x="83" y="129"/>
                    </a:lnTo>
                    <a:lnTo>
                      <a:pt x="104" y="106"/>
                    </a:lnTo>
                    <a:lnTo>
                      <a:pt x="127" y="85"/>
                    </a:lnTo>
                    <a:lnTo>
                      <a:pt x="152" y="66"/>
                    </a:lnTo>
                    <a:lnTo>
                      <a:pt x="181" y="48"/>
                    </a:lnTo>
                    <a:lnTo>
                      <a:pt x="210" y="35"/>
                    </a:lnTo>
                    <a:lnTo>
                      <a:pt x="240" y="23"/>
                    </a:lnTo>
                    <a:lnTo>
                      <a:pt x="271" y="16"/>
                    </a:lnTo>
                    <a:lnTo>
                      <a:pt x="304" y="10"/>
                    </a:lnTo>
                    <a:lnTo>
                      <a:pt x="338" y="8"/>
                    </a:lnTo>
                    <a:lnTo>
                      <a:pt x="371" y="10"/>
                    </a:lnTo>
                    <a:lnTo>
                      <a:pt x="405" y="16"/>
                    </a:lnTo>
                    <a:lnTo>
                      <a:pt x="436" y="23"/>
                    </a:lnTo>
                    <a:lnTo>
                      <a:pt x="467" y="35"/>
                    </a:lnTo>
                    <a:lnTo>
                      <a:pt x="496" y="48"/>
                    </a:lnTo>
                    <a:lnTo>
                      <a:pt x="522" y="66"/>
                    </a:lnTo>
                    <a:lnTo>
                      <a:pt x="547" y="85"/>
                    </a:lnTo>
                    <a:lnTo>
                      <a:pt x="572" y="106"/>
                    </a:lnTo>
                    <a:lnTo>
                      <a:pt x="594" y="129"/>
                    </a:lnTo>
                    <a:lnTo>
                      <a:pt x="613" y="154"/>
                    </a:lnTo>
                    <a:lnTo>
                      <a:pt x="628" y="183"/>
                    </a:lnTo>
                    <a:lnTo>
                      <a:pt x="643" y="211"/>
                    </a:lnTo>
                    <a:lnTo>
                      <a:pt x="653" y="242"/>
                    </a:lnTo>
                    <a:lnTo>
                      <a:pt x="663" y="273"/>
                    </a:lnTo>
                    <a:lnTo>
                      <a:pt x="666" y="306"/>
                    </a:lnTo>
                    <a:lnTo>
                      <a:pt x="668" y="34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7" name="Freeform 1375">
                <a:extLst>
                  <a:ext uri="{FF2B5EF4-FFF2-40B4-BE49-F238E27FC236}">
                    <a16:creationId xmlns:a16="http://schemas.microsoft.com/office/drawing/2014/main" id="{7139CB7C-F7CD-4BCB-87F4-113ADB3BB4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0" y="2053"/>
                <a:ext cx="670" cy="670"/>
              </a:xfrm>
              <a:custGeom>
                <a:avLst/>
                <a:gdLst>
                  <a:gd name="T0" fmla="*/ 664 w 670"/>
                  <a:gd name="T1" fmla="*/ 269 h 670"/>
                  <a:gd name="T2" fmla="*/ 630 w 670"/>
                  <a:gd name="T3" fmla="*/ 177 h 670"/>
                  <a:gd name="T4" fmla="*/ 572 w 670"/>
                  <a:gd name="T5" fmla="*/ 100 h 670"/>
                  <a:gd name="T6" fmla="*/ 496 w 670"/>
                  <a:gd name="T7" fmla="*/ 41 h 670"/>
                  <a:gd name="T8" fmla="*/ 403 w 670"/>
                  <a:gd name="T9" fmla="*/ 8 h 670"/>
                  <a:gd name="T10" fmla="*/ 302 w 670"/>
                  <a:gd name="T11" fmla="*/ 2 h 670"/>
                  <a:gd name="T12" fmla="*/ 206 w 670"/>
                  <a:gd name="T13" fmla="*/ 27 h 670"/>
                  <a:gd name="T14" fmla="*/ 123 w 670"/>
                  <a:gd name="T15" fmla="*/ 77 h 670"/>
                  <a:gd name="T16" fmla="*/ 58 w 670"/>
                  <a:gd name="T17" fmla="*/ 148 h 670"/>
                  <a:gd name="T18" fmla="*/ 16 w 670"/>
                  <a:gd name="T19" fmla="*/ 236 h 670"/>
                  <a:gd name="T20" fmla="*/ 0 w 670"/>
                  <a:gd name="T21" fmla="*/ 336 h 670"/>
                  <a:gd name="T22" fmla="*/ 16 w 670"/>
                  <a:gd name="T23" fmla="*/ 436 h 670"/>
                  <a:gd name="T24" fmla="*/ 58 w 670"/>
                  <a:gd name="T25" fmla="*/ 522 h 670"/>
                  <a:gd name="T26" fmla="*/ 123 w 670"/>
                  <a:gd name="T27" fmla="*/ 593 h 670"/>
                  <a:gd name="T28" fmla="*/ 206 w 670"/>
                  <a:gd name="T29" fmla="*/ 645 h 670"/>
                  <a:gd name="T30" fmla="*/ 302 w 670"/>
                  <a:gd name="T31" fmla="*/ 668 h 670"/>
                  <a:gd name="T32" fmla="*/ 403 w 670"/>
                  <a:gd name="T33" fmla="*/ 664 h 670"/>
                  <a:gd name="T34" fmla="*/ 496 w 670"/>
                  <a:gd name="T35" fmla="*/ 630 h 670"/>
                  <a:gd name="T36" fmla="*/ 572 w 670"/>
                  <a:gd name="T37" fmla="*/ 572 h 670"/>
                  <a:gd name="T38" fmla="*/ 630 w 670"/>
                  <a:gd name="T39" fmla="*/ 495 h 670"/>
                  <a:gd name="T40" fmla="*/ 664 w 670"/>
                  <a:gd name="T41" fmla="*/ 403 h 670"/>
                  <a:gd name="T42" fmla="*/ 663 w 670"/>
                  <a:gd name="T43" fmla="*/ 336 h 670"/>
                  <a:gd name="T44" fmla="*/ 649 w 670"/>
                  <a:gd name="T45" fmla="*/ 434 h 670"/>
                  <a:gd name="T46" fmla="*/ 607 w 670"/>
                  <a:gd name="T47" fmla="*/ 518 h 670"/>
                  <a:gd name="T48" fmla="*/ 544 w 670"/>
                  <a:gd name="T49" fmla="*/ 587 h 670"/>
                  <a:gd name="T50" fmla="*/ 463 w 670"/>
                  <a:gd name="T51" fmla="*/ 637 h 670"/>
                  <a:gd name="T52" fmla="*/ 369 w 670"/>
                  <a:gd name="T53" fmla="*/ 660 h 670"/>
                  <a:gd name="T54" fmla="*/ 269 w 670"/>
                  <a:gd name="T55" fmla="*/ 656 h 670"/>
                  <a:gd name="T56" fmla="*/ 181 w 670"/>
                  <a:gd name="T57" fmla="*/ 624 h 670"/>
                  <a:gd name="T58" fmla="*/ 104 w 670"/>
                  <a:gd name="T59" fmla="*/ 566 h 670"/>
                  <a:gd name="T60" fmla="*/ 48 w 670"/>
                  <a:gd name="T61" fmla="*/ 491 h 670"/>
                  <a:gd name="T62" fmla="*/ 16 w 670"/>
                  <a:gd name="T63" fmla="*/ 401 h 670"/>
                  <a:gd name="T64" fmla="*/ 10 w 670"/>
                  <a:gd name="T65" fmla="*/ 302 h 670"/>
                  <a:gd name="T66" fmla="*/ 35 w 670"/>
                  <a:gd name="T67" fmla="*/ 207 h 670"/>
                  <a:gd name="T68" fmla="*/ 83 w 670"/>
                  <a:gd name="T69" fmla="*/ 127 h 670"/>
                  <a:gd name="T70" fmla="*/ 154 w 670"/>
                  <a:gd name="T71" fmla="*/ 64 h 670"/>
                  <a:gd name="T72" fmla="*/ 238 w 670"/>
                  <a:gd name="T73" fmla="*/ 23 h 670"/>
                  <a:gd name="T74" fmla="*/ 336 w 670"/>
                  <a:gd name="T75" fmla="*/ 8 h 670"/>
                  <a:gd name="T76" fmla="*/ 432 w 670"/>
                  <a:gd name="T77" fmla="*/ 23 h 670"/>
                  <a:gd name="T78" fmla="*/ 519 w 670"/>
                  <a:gd name="T79" fmla="*/ 64 h 670"/>
                  <a:gd name="T80" fmla="*/ 588 w 670"/>
                  <a:gd name="T81" fmla="*/ 127 h 670"/>
                  <a:gd name="T82" fmla="*/ 638 w 670"/>
                  <a:gd name="T83" fmla="*/ 207 h 670"/>
                  <a:gd name="T84" fmla="*/ 661 w 670"/>
                  <a:gd name="T85" fmla="*/ 302 h 6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0"/>
                  <a:gd name="T130" fmla="*/ 0 h 670"/>
                  <a:gd name="T131" fmla="*/ 670 w 670"/>
                  <a:gd name="T132" fmla="*/ 670 h 6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0" h="670">
                    <a:moveTo>
                      <a:pt x="670" y="336"/>
                    </a:moveTo>
                    <a:lnTo>
                      <a:pt x="668" y="302"/>
                    </a:lnTo>
                    <a:lnTo>
                      <a:pt x="664" y="269"/>
                    </a:lnTo>
                    <a:lnTo>
                      <a:pt x="655" y="236"/>
                    </a:lnTo>
                    <a:lnTo>
                      <a:pt x="643" y="206"/>
                    </a:lnTo>
                    <a:lnTo>
                      <a:pt x="630" y="177"/>
                    </a:lnTo>
                    <a:lnTo>
                      <a:pt x="613" y="148"/>
                    </a:lnTo>
                    <a:lnTo>
                      <a:pt x="593" y="123"/>
                    </a:lnTo>
                    <a:lnTo>
                      <a:pt x="572" y="100"/>
                    </a:lnTo>
                    <a:lnTo>
                      <a:pt x="549" y="77"/>
                    </a:lnTo>
                    <a:lnTo>
                      <a:pt x="522" y="58"/>
                    </a:lnTo>
                    <a:lnTo>
                      <a:pt x="496" y="41"/>
                    </a:lnTo>
                    <a:lnTo>
                      <a:pt x="467" y="27"/>
                    </a:lnTo>
                    <a:lnTo>
                      <a:pt x="436" y="16"/>
                    </a:lnTo>
                    <a:lnTo>
                      <a:pt x="403" y="8"/>
                    </a:lnTo>
                    <a:lnTo>
                      <a:pt x="371" y="2"/>
                    </a:lnTo>
                    <a:lnTo>
                      <a:pt x="336" y="0"/>
                    </a:lnTo>
                    <a:lnTo>
                      <a:pt x="302" y="2"/>
                    </a:lnTo>
                    <a:lnTo>
                      <a:pt x="269" y="8"/>
                    </a:lnTo>
                    <a:lnTo>
                      <a:pt x="236" y="16"/>
                    </a:lnTo>
                    <a:lnTo>
                      <a:pt x="206" y="27"/>
                    </a:lnTo>
                    <a:lnTo>
                      <a:pt x="177" y="41"/>
                    </a:lnTo>
                    <a:lnTo>
                      <a:pt x="148" y="58"/>
                    </a:lnTo>
                    <a:lnTo>
                      <a:pt x="123" y="77"/>
                    </a:lnTo>
                    <a:lnTo>
                      <a:pt x="100" y="100"/>
                    </a:lnTo>
                    <a:lnTo>
                      <a:pt x="77" y="123"/>
                    </a:lnTo>
                    <a:lnTo>
                      <a:pt x="58" y="148"/>
                    </a:lnTo>
                    <a:lnTo>
                      <a:pt x="42" y="177"/>
                    </a:lnTo>
                    <a:lnTo>
                      <a:pt x="27" y="206"/>
                    </a:lnTo>
                    <a:lnTo>
                      <a:pt x="16" y="236"/>
                    </a:lnTo>
                    <a:lnTo>
                      <a:pt x="8" y="269"/>
                    </a:lnTo>
                    <a:lnTo>
                      <a:pt x="2" y="302"/>
                    </a:lnTo>
                    <a:lnTo>
                      <a:pt x="0" y="336"/>
                    </a:lnTo>
                    <a:lnTo>
                      <a:pt x="2" y="371"/>
                    </a:lnTo>
                    <a:lnTo>
                      <a:pt x="8" y="403"/>
                    </a:lnTo>
                    <a:lnTo>
                      <a:pt x="16" y="436"/>
                    </a:lnTo>
                    <a:lnTo>
                      <a:pt x="27" y="467"/>
                    </a:lnTo>
                    <a:lnTo>
                      <a:pt x="42" y="495"/>
                    </a:lnTo>
                    <a:lnTo>
                      <a:pt x="58" y="522"/>
                    </a:lnTo>
                    <a:lnTo>
                      <a:pt x="77" y="549"/>
                    </a:lnTo>
                    <a:lnTo>
                      <a:pt x="100" y="572"/>
                    </a:lnTo>
                    <a:lnTo>
                      <a:pt x="123" y="593"/>
                    </a:lnTo>
                    <a:lnTo>
                      <a:pt x="148" y="612"/>
                    </a:lnTo>
                    <a:lnTo>
                      <a:pt x="177" y="630"/>
                    </a:lnTo>
                    <a:lnTo>
                      <a:pt x="206" y="645"/>
                    </a:lnTo>
                    <a:lnTo>
                      <a:pt x="236" y="655"/>
                    </a:lnTo>
                    <a:lnTo>
                      <a:pt x="269" y="664"/>
                    </a:lnTo>
                    <a:lnTo>
                      <a:pt x="302" y="668"/>
                    </a:lnTo>
                    <a:lnTo>
                      <a:pt x="336" y="670"/>
                    </a:lnTo>
                    <a:lnTo>
                      <a:pt x="371" y="668"/>
                    </a:lnTo>
                    <a:lnTo>
                      <a:pt x="403" y="664"/>
                    </a:lnTo>
                    <a:lnTo>
                      <a:pt x="436" y="655"/>
                    </a:lnTo>
                    <a:lnTo>
                      <a:pt x="467" y="645"/>
                    </a:lnTo>
                    <a:lnTo>
                      <a:pt x="496" y="630"/>
                    </a:lnTo>
                    <a:lnTo>
                      <a:pt x="522" y="612"/>
                    </a:lnTo>
                    <a:lnTo>
                      <a:pt x="549" y="593"/>
                    </a:lnTo>
                    <a:lnTo>
                      <a:pt x="572" y="572"/>
                    </a:lnTo>
                    <a:lnTo>
                      <a:pt x="593" y="549"/>
                    </a:lnTo>
                    <a:lnTo>
                      <a:pt x="613" y="522"/>
                    </a:lnTo>
                    <a:lnTo>
                      <a:pt x="630" y="495"/>
                    </a:lnTo>
                    <a:lnTo>
                      <a:pt x="643" y="467"/>
                    </a:lnTo>
                    <a:lnTo>
                      <a:pt x="655" y="436"/>
                    </a:lnTo>
                    <a:lnTo>
                      <a:pt x="664" y="403"/>
                    </a:lnTo>
                    <a:lnTo>
                      <a:pt x="668" y="371"/>
                    </a:lnTo>
                    <a:lnTo>
                      <a:pt x="670" y="336"/>
                    </a:lnTo>
                    <a:close/>
                    <a:moveTo>
                      <a:pt x="663" y="336"/>
                    </a:moveTo>
                    <a:lnTo>
                      <a:pt x="661" y="369"/>
                    </a:lnTo>
                    <a:lnTo>
                      <a:pt x="657" y="401"/>
                    </a:lnTo>
                    <a:lnTo>
                      <a:pt x="649" y="434"/>
                    </a:lnTo>
                    <a:lnTo>
                      <a:pt x="638" y="463"/>
                    </a:lnTo>
                    <a:lnTo>
                      <a:pt x="624" y="491"/>
                    </a:lnTo>
                    <a:lnTo>
                      <a:pt x="607" y="518"/>
                    </a:lnTo>
                    <a:lnTo>
                      <a:pt x="588" y="543"/>
                    </a:lnTo>
                    <a:lnTo>
                      <a:pt x="567" y="566"/>
                    </a:lnTo>
                    <a:lnTo>
                      <a:pt x="544" y="587"/>
                    </a:lnTo>
                    <a:lnTo>
                      <a:pt x="519" y="607"/>
                    </a:lnTo>
                    <a:lnTo>
                      <a:pt x="492" y="624"/>
                    </a:lnTo>
                    <a:lnTo>
                      <a:pt x="463" y="637"/>
                    </a:lnTo>
                    <a:lnTo>
                      <a:pt x="432" y="649"/>
                    </a:lnTo>
                    <a:lnTo>
                      <a:pt x="401" y="656"/>
                    </a:lnTo>
                    <a:lnTo>
                      <a:pt x="369" y="660"/>
                    </a:lnTo>
                    <a:lnTo>
                      <a:pt x="336" y="662"/>
                    </a:lnTo>
                    <a:lnTo>
                      <a:pt x="302" y="660"/>
                    </a:lnTo>
                    <a:lnTo>
                      <a:pt x="269" y="656"/>
                    </a:lnTo>
                    <a:lnTo>
                      <a:pt x="238" y="649"/>
                    </a:lnTo>
                    <a:lnTo>
                      <a:pt x="208" y="637"/>
                    </a:lnTo>
                    <a:lnTo>
                      <a:pt x="181" y="624"/>
                    </a:lnTo>
                    <a:lnTo>
                      <a:pt x="154" y="607"/>
                    </a:lnTo>
                    <a:lnTo>
                      <a:pt x="127" y="587"/>
                    </a:lnTo>
                    <a:lnTo>
                      <a:pt x="104" y="566"/>
                    </a:lnTo>
                    <a:lnTo>
                      <a:pt x="83" y="543"/>
                    </a:lnTo>
                    <a:lnTo>
                      <a:pt x="64" y="518"/>
                    </a:lnTo>
                    <a:lnTo>
                      <a:pt x="48" y="491"/>
                    </a:lnTo>
                    <a:lnTo>
                      <a:pt x="35" y="463"/>
                    </a:lnTo>
                    <a:lnTo>
                      <a:pt x="23" y="434"/>
                    </a:lnTo>
                    <a:lnTo>
                      <a:pt x="16" y="401"/>
                    </a:lnTo>
                    <a:lnTo>
                      <a:pt x="10" y="369"/>
                    </a:lnTo>
                    <a:lnTo>
                      <a:pt x="8" y="336"/>
                    </a:lnTo>
                    <a:lnTo>
                      <a:pt x="10" y="302"/>
                    </a:lnTo>
                    <a:lnTo>
                      <a:pt x="16" y="269"/>
                    </a:lnTo>
                    <a:lnTo>
                      <a:pt x="23" y="238"/>
                    </a:lnTo>
                    <a:lnTo>
                      <a:pt x="35" y="207"/>
                    </a:lnTo>
                    <a:lnTo>
                      <a:pt x="48" y="181"/>
                    </a:lnTo>
                    <a:lnTo>
                      <a:pt x="64" y="154"/>
                    </a:lnTo>
                    <a:lnTo>
                      <a:pt x="83" y="127"/>
                    </a:lnTo>
                    <a:lnTo>
                      <a:pt x="104" y="104"/>
                    </a:lnTo>
                    <a:lnTo>
                      <a:pt x="127" y="83"/>
                    </a:lnTo>
                    <a:lnTo>
                      <a:pt x="154" y="64"/>
                    </a:lnTo>
                    <a:lnTo>
                      <a:pt x="181" y="48"/>
                    </a:lnTo>
                    <a:lnTo>
                      <a:pt x="208" y="35"/>
                    </a:lnTo>
                    <a:lnTo>
                      <a:pt x="238" y="23"/>
                    </a:lnTo>
                    <a:lnTo>
                      <a:pt x="269" y="16"/>
                    </a:lnTo>
                    <a:lnTo>
                      <a:pt x="302" y="10"/>
                    </a:lnTo>
                    <a:lnTo>
                      <a:pt x="336" y="8"/>
                    </a:lnTo>
                    <a:lnTo>
                      <a:pt x="369" y="10"/>
                    </a:lnTo>
                    <a:lnTo>
                      <a:pt x="401" y="16"/>
                    </a:lnTo>
                    <a:lnTo>
                      <a:pt x="432" y="23"/>
                    </a:lnTo>
                    <a:lnTo>
                      <a:pt x="463" y="35"/>
                    </a:lnTo>
                    <a:lnTo>
                      <a:pt x="492" y="48"/>
                    </a:lnTo>
                    <a:lnTo>
                      <a:pt x="519" y="64"/>
                    </a:lnTo>
                    <a:lnTo>
                      <a:pt x="544" y="83"/>
                    </a:lnTo>
                    <a:lnTo>
                      <a:pt x="567" y="104"/>
                    </a:lnTo>
                    <a:lnTo>
                      <a:pt x="588" y="127"/>
                    </a:lnTo>
                    <a:lnTo>
                      <a:pt x="607" y="154"/>
                    </a:lnTo>
                    <a:lnTo>
                      <a:pt x="624" y="181"/>
                    </a:lnTo>
                    <a:lnTo>
                      <a:pt x="638" y="207"/>
                    </a:lnTo>
                    <a:lnTo>
                      <a:pt x="649" y="238"/>
                    </a:lnTo>
                    <a:lnTo>
                      <a:pt x="657" y="269"/>
                    </a:lnTo>
                    <a:lnTo>
                      <a:pt x="661" y="302"/>
                    </a:lnTo>
                    <a:lnTo>
                      <a:pt x="663" y="336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8" name="Freeform 1376">
                <a:extLst>
                  <a:ext uri="{FF2B5EF4-FFF2-40B4-BE49-F238E27FC236}">
                    <a16:creationId xmlns:a16="http://schemas.microsoft.com/office/drawing/2014/main" id="{1F102F06-0C84-410B-A01F-5A613E617C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4" y="2057"/>
                <a:ext cx="662" cy="662"/>
              </a:xfrm>
              <a:custGeom>
                <a:avLst/>
                <a:gdLst>
                  <a:gd name="T0" fmla="*/ 657 w 662"/>
                  <a:gd name="T1" fmla="*/ 265 h 662"/>
                  <a:gd name="T2" fmla="*/ 622 w 662"/>
                  <a:gd name="T3" fmla="*/ 175 h 662"/>
                  <a:gd name="T4" fmla="*/ 566 w 662"/>
                  <a:gd name="T5" fmla="*/ 98 h 662"/>
                  <a:gd name="T6" fmla="*/ 490 w 662"/>
                  <a:gd name="T7" fmla="*/ 40 h 662"/>
                  <a:gd name="T8" fmla="*/ 399 w 662"/>
                  <a:gd name="T9" fmla="*/ 8 h 662"/>
                  <a:gd name="T10" fmla="*/ 298 w 662"/>
                  <a:gd name="T11" fmla="*/ 2 h 662"/>
                  <a:gd name="T12" fmla="*/ 204 w 662"/>
                  <a:gd name="T13" fmla="*/ 27 h 662"/>
                  <a:gd name="T14" fmla="*/ 121 w 662"/>
                  <a:gd name="T15" fmla="*/ 77 h 662"/>
                  <a:gd name="T16" fmla="*/ 58 w 662"/>
                  <a:gd name="T17" fmla="*/ 146 h 662"/>
                  <a:gd name="T18" fmla="*/ 15 w 662"/>
                  <a:gd name="T19" fmla="*/ 234 h 662"/>
                  <a:gd name="T20" fmla="*/ 0 w 662"/>
                  <a:gd name="T21" fmla="*/ 332 h 662"/>
                  <a:gd name="T22" fmla="*/ 15 w 662"/>
                  <a:gd name="T23" fmla="*/ 430 h 662"/>
                  <a:gd name="T24" fmla="*/ 58 w 662"/>
                  <a:gd name="T25" fmla="*/ 516 h 662"/>
                  <a:gd name="T26" fmla="*/ 121 w 662"/>
                  <a:gd name="T27" fmla="*/ 587 h 662"/>
                  <a:gd name="T28" fmla="*/ 204 w 662"/>
                  <a:gd name="T29" fmla="*/ 637 h 662"/>
                  <a:gd name="T30" fmla="*/ 298 w 662"/>
                  <a:gd name="T31" fmla="*/ 660 h 662"/>
                  <a:gd name="T32" fmla="*/ 399 w 662"/>
                  <a:gd name="T33" fmla="*/ 656 h 662"/>
                  <a:gd name="T34" fmla="*/ 490 w 662"/>
                  <a:gd name="T35" fmla="*/ 622 h 662"/>
                  <a:gd name="T36" fmla="*/ 566 w 662"/>
                  <a:gd name="T37" fmla="*/ 566 h 662"/>
                  <a:gd name="T38" fmla="*/ 622 w 662"/>
                  <a:gd name="T39" fmla="*/ 489 h 662"/>
                  <a:gd name="T40" fmla="*/ 657 w 662"/>
                  <a:gd name="T41" fmla="*/ 399 h 662"/>
                  <a:gd name="T42" fmla="*/ 655 w 662"/>
                  <a:gd name="T43" fmla="*/ 332 h 662"/>
                  <a:gd name="T44" fmla="*/ 641 w 662"/>
                  <a:gd name="T45" fmla="*/ 428 h 662"/>
                  <a:gd name="T46" fmla="*/ 599 w 662"/>
                  <a:gd name="T47" fmla="*/ 512 h 662"/>
                  <a:gd name="T48" fmla="*/ 538 w 662"/>
                  <a:gd name="T49" fmla="*/ 581 h 662"/>
                  <a:gd name="T50" fmla="*/ 457 w 662"/>
                  <a:gd name="T51" fmla="*/ 629 h 662"/>
                  <a:gd name="T52" fmla="*/ 365 w 662"/>
                  <a:gd name="T53" fmla="*/ 654 h 662"/>
                  <a:gd name="T54" fmla="*/ 267 w 662"/>
                  <a:gd name="T55" fmla="*/ 649 h 662"/>
                  <a:gd name="T56" fmla="*/ 177 w 662"/>
                  <a:gd name="T57" fmla="*/ 616 h 662"/>
                  <a:gd name="T58" fmla="*/ 104 w 662"/>
                  <a:gd name="T59" fmla="*/ 560 h 662"/>
                  <a:gd name="T60" fmla="*/ 48 w 662"/>
                  <a:gd name="T61" fmla="*/ 486 h 662"/>
                  <a:gd name="T62" fmla="*/ 15 w 662"/>
                  <a:gd name="T63" fmla="*/ 397 h 662"/>
                  <a:gd name="T64" fmla="*/ 10 w 662"/>
                  <a:gd name="T65" fmla="*/ 299 h 662"/>
                  <a:gd name="T66" fmla="*/ 35 w 662"/>
                  <a:gd name="T67" fmla="*/ 205 h 662"/>
                  <a:gd name="T68" fmla="*/ 83 w 662"/>
                  <a:gd name="T69" fmla="*/ 127 h 662"/>
                  <a:gd name="T70" fmla="*/ 152 w 662"/>
                  <a:gd name="T71" fmla="*/ 63 h 662"/>
                  <a:gd name="T72" fmla="*/ 236 w 662"/>
                  <a:gd name="T73" fmla="*/ 23 h 662"/>
                  <a:gd name="T74" fmla="*/ 332 w 662"/>
                  <a:gd name="T75" fmla="*/ 8 h 662"/>
                  <a:gd name="T76" fmla="*/ 428 w 662"/>
                  <a:gd name="T77" fmla="*/ 23 h 662"/>
                  <a:gd name="T78" fmla="*/ 513 w 662"/>
                  <a:gd name="T79" fmla="*/ 63 h 662"/>
                  <a:gd name="T80" fmla="*/ 582 w 662"/>
                  <a:gd name="T81" fmla="*/ 127 h 662"/>
                  <a:gd name="T82" fmla="*/ 630 w 662"/>
                  <a:gd name="T83" fmla="*/ 205 h 662"/>
                  <a:gd name="T84" fmla="*/ 653 w 662"/>
                  <a:gd name="T85" fmla="*/ 299 h 6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62"/>
                  <a:gd name="T130" fmla="*/ 0 h 662"/>
                  <a:gd name="T131" fmla="*/ 662 w 662"/>
                  <a:gd name="T132" fmla="*/ 662 h 66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62" h="662">
                    <a:moveTo>
                      <a:pt x="662" y="332"/>
                    </a:moveTo>
                    <a:lnTo>
                      <a:pt x="660" y="298"/>
                    </a:lnTo>
                    <a:lnTo>
                      <a:pt x="657" y="265"/>
                    </a:lnTo>
                    <a:lnTo>
                      <a:pt x="647" y="234"/>
                    </a:lnTo>
                    <a:lnTo>
                      <a:pt x="637" y="203"/>
                    </a:lnTo>
                    <a:lnTo>
                      <a:pt x="622" y="175"/>
                    </a:lnTo>
                    <a:lnTo>
                      <a:pt x="607" y="146"/>
                    </a:lnTo>
                    <a:lnTo>
                      <a:pt x="588" y="121"/>
                    </a:lnTo>
                    <a:lnTo>
                      <a:pt x="566" y="98"/>
                    </a:lnTo>
                    <a:lnTo>
                      <a:pt x="541" y="77"/>
                    </a:lnTo>
                    <a:lnTo>
                      <a:pt x="516" y="58"/>
                    </a:lnTo>
                    <a:lnTo>
                      <a:pt x="490" y="40"/>
                    </a:lnTo>
                    <a:lnTo>
                      <a:pt x="461" y="27"/>
                    </a:lnTo>
                    <a:lnTo>
                      <a:pt x="430" y="15"/>
                    </a:lnTo>
                    <a:lnTo>
                      <a:pt x="399" y="8"/>
                    </a:lnTo>
                    <a:lnTo>
                      <a:pt x="365" y="2"/>
                    </a:lnTo>
                    <a:lnTo>
                      <a:pt x="332" y="0"/>
                    </a:lnTo>
                    <a:lnTo>
                      <a:pt x="298" y="2"/>
                    </a:lnTo>
                    <a:lnTo>
                      <a:pt x="265" y="8"/>
                    </a:lnTo>
                    <a:lnTo>
                      <a:pt x="234" y="15"/>
                    </a:lnTo>
                    <a:lnTo>
                      <a:pt x="204" y="27"/>
                    </a:lnTo>
                    <a:lnTo>
                      <a:pt x="175" y="40"/>
                    </a:lnTo>
                    <a:lnTo>
                      <a:pt x="146" y="58"/>
                    </a:lnTo>
                    <a:lnTo>
                      <a:pt x="121" y="77"/>
                    </a:lnTo>
                    <a:lnTo>
                      <a:pt x="98" y="98"/>
                    </a:lnTo>
                    <a:lnTo>
                      <a:pt x="77" y="121"/>
                    </a:lnTo>
                    <a:lnTo>
                      <a:pt x="58" y="146"/>
                    </a:lnTo>
                    <a:lnTo>
                      <a:pt x="40" y="175"/>
                    </a:lnTo>
                    <a:lnTo>
                      <a:pt x="27" y="203"/>
                    </a:lnTo>
                    <a:lnTo>
                      <a:pt x="15" y="234"/>
                    </a:lnTo>
                    <a:lnTo>
                      <a:pt x="8" y="265"/>
                    </a:lnTo>
                    <a:lnTo>
                      <a:pt x="2" y="298"/>
                    </a:lnTo>
                    <a:lnTo>
                      <a:pt x="0" y="332"/>
                    </a:lnTo>
                    <a:lnTo>
                      <a:pt x="2" y="365"/>
                    </a:lnTo>
                    <a:lnTo>
                      <a:pt x="8" y="399"/>
                    </a:lnTo>
                    <a:lnTo>
                      <a:pt x="15" y="430"/>
                    </a:lnTo>
                    <a:lnTo>
                      <a:pt x="27" y="461"/>
                    </a:lnTo>
                    <a:lnTo>
                      <a:pt x="40" y="489"/>
                    </a:lnTo>
                    <a:lnTo>
                      <a:pt x="58" y="516"/>
                    </a:lnTo>
                    <a:lnTo>
                      <a:pt x="77" y="543"/>
                    </a:lnTo>
                    <a:lnTo>
                      <a:pt x="98" y="566"/>
                    </a:lnTo>
                    <a:lnTo>
                      <a:pt x="121" y="587"/>
                    </a:lnTo>
                    <a:lnTo>
                      <a:pt x="146" y="606"/>
                    </a:lnTo>
                    <a:lnTo>
                      <a:pt x="175" y="622"/>
                    </a:lnTo>
                    <a:lnTo>
                      <a:pt x="204" y="637"/>
                    </a:lnTo>
                    <a:lnTo>
                      <a:pt x="234" y="649"/>
                    </a:lnTo>
                    <a:lnTo>
                      <a:pt x="265" y="656"/>
                    </a:lnTo>
                    <a:lnTo>
                      <a:pt x="298" y="660"/>
                    </a:lnTo>
                    <a:lnTo>
                      <a:pt x="332" y="662"/>
                    </a:lnTo>
                    <a:lnTo>
                      <a:pt x="365" y="660"/>
                    </a:lnTo>
                    <a:lnTo>
                      <a:pt x="399" y="656"/>
                    </a:lnTo>
                    <a:lnTo>
                      <a:pt x="430" y="649"/>
                    </a:lnTo>
                    <a:lnTo>
                      <a:pt x="461" y="637"/>
                    </a:lnTo>
                    <a:lnTo>
                      <a:pt x="490" y="622"/>
                    </a:lnTo>
                    <a:lnTo>
                      <a:pt x="516" y="606"/>
                    </a:lnTo>
                    <a:lnTo>
                      <a:pt x="541" y="587"/>
                    </a:lnTo>
                    <a:lnTo>
                      <a:pt x="566" y="566"/>
                    </a:lnTo>
                    <a:lnTo>
                      <a:pt x="588" y="543"/>
                    </a:lnTo>
                    <a:lnTo>
                      <a:pt x="607" y="516"/>
                    </a:lnTo>
                    <a:lnTo>
                      <a:pt x="622" y="489"/>
                    </a:lnTo>
                    <a:lnTo>
                      <a:pt x="637" y="461"/>
                    </a:lnTo>
                    <a:lnTo>
                      <a:pt x="647" y="430"/>
                    </a:lnTo>
                    <a:lnTo>
                      <a:pt x="657" y="399"/>
                    </a:lnTo>
                    <a:lnTo>
                      <a:pt x="660" y="365"/>
                    </a:lnTo>
                    <a:lnTo>
                      <a:pt x="662" y="332"/>
                    </a:lnTo>
                    <a:close/>
                    <a:moveTo>
                      <a:pt x="655" y="332"/>
                    </a:moveTo>
                    <a:lnTo>
                      <a:pt x="653" y="365"/>
                    </a:lnTo>
                    <a:lnTo>
                      <a:pt x="649" y="397"/>
                    </a:lnTo>
                    <a:lnTo>
                      <a:pt x="641" y="428"/>
                    </a:lnTo>
                    <a:lnTo>
                      <a:pt x="630" y="457"/>
                    </a:lnTo>
                    <a:lnTo>
                      <a:pt x="616" y="486"/>
                    </a:lnTo>
                    <a:lnTo>
                      <a:pt x="599" y="512"/>
                    </a:lnTo>
                    <a:lnTo>
                      <a:pt x="582" y="537"/>
                    </a:lnTo>
                    <a:lnTo>
                      <a:pt x="561" y="560"/>
                    </a:lnTo>
                    <a:lnTo>
                      <a:pt x="538" y="581"/>
                    </a:lnTo>
                    <a:lnTo>
                      <a:pt x="513" y="601"/>
                    </a:lnTo>
                    <a:lnTo>
                      <a:pt x="486" y="616"/>
                    </a:lnTo>
                    <a:lnTo>
                      <a:pt x="457" y="629"/>
                    </a:lnTo>
                    <a:lnTo>
                      <a:pt x="428" y="641"/>
                    </a:lnTo>
                    <a:lnTo>
                      <a:pt x="397" y="649"/>
                    </a:lnTo>
                    <a:lnTo>
                      <a:pt x="365" y="654"/>
                    </a:lnTo>
                    <a:lnTo>
                      <a:pt x="332" y="654"/>
                    </a:lnTo>
                    <a:lnTo>
                      <a:pt x="300" y="654"/>
                    </a:lnTo>
                    <a:lnTo>
                      <a:pt x="267" y="649"/>
                    </a:lnTo>
                    <a:lnTo>
                      <a:pt x="236" y="641"/>
                    </a:lnTo>
                    <a:lnTo>
                      <a:pt x="205" y="629"/>
                    </a:lnTo>
                    <a:lnTo>
                      <a:pt x="177" y="616"/>
                    </a:lnTo>
                    <a:lnTo>
                      <a:pt x="152" y="601"/>
                    </a:lnTo>
                    <a:lnTo>
                      <a:pt x="127" y="581"/>
                    </a:lnTo>
                    <a:lnTo>
                      <a:pt x="104" y="560"/>
                    </a:lnTo>
                    <a:lnTo>
                      <a:pt x="83" y="537"/>
                    </a:lnTo>
                    <a:lnTo>
                      <a:pt x="63" y="512"/>
                    </a:lnTo>
                    <a:lnTo>
                      <a:pt x="48" y="486"/>
                    </a:lnTo>
                    <a:lnTo>
                      <a:pt x="35" y="457"/>
                    </a:lnTo>
                    <a:lnTo>
                      <a:pt x="23" y="428"/>
                    </a:lnTo>
                    <a:lnTo>
                      <a:pt x="15" y="397"/>
                    </a:lnTo>
                    <a:lnTo>
                      <a:pt x="10" y="365"/>
                    </a:lnTo>
                    <a:lnTo>
                      <a:pt x="8" y="332"/>
                    </a:lnTo>
                    <a:lnTo>
                      <a:pt x="10" y="299"/>
                    </a:lnTo>
                    <a:lnTo>
                      <a:pt x="15" y="267"/>
                    </a:lnTo>
                    <a:lnTo>
                      <a:pt x="23" y="236"/>
                    </a:lnTo>
                    <a:lnTo>
                      <a:pt x="35" y="205"/>
                    </a:lnTo>
                    <a:lnTo>
                      <a:pt x="48" y="177"/>
                    </a:lnTo>
                    <a:lnTo>
                      <a:pt x="63" y="152"/>
                    </a:lnTo>
                    <a:lnTo>
                      <a:pt x="83" y="127"/>
                    </a:lnTo>
                    <a:lnTo>
                      <a:pt x="104" y="104"/>
                    </a:lnTo>
                    <a:lnTo>
                      <a:pt x="127" y="83"/>
                    </a:lnTo>
                    <a:lnTo>
                      <a:pt x="152" y="63"/>
                    </a:lnTo>
                    <a:lnTo>
                      <a:pt x="177" y="48"/>
                    </a:lnTo>
                    <a:lnTo>
                      <a:pt x="205" y="35"/>
                    </a:lnTo>
                    <a:lnTo>
                      <a:pt x="236" y="23"/>
                    </a:lnTo>
                    <a:lnTo>
                      <a:pt x="267" y="15"/>
                    </a:lnTo>
                    <a:lnTo>
                      <a:pt x="300" y="10"/>
                    </a:lnTo>
                    <a:lnTo>
                      <a:pt x="332" y="8"/>
                    </a:lnTo>
                    <a:lnTo>
                      <a:pt x="365" y="10"/>
                    </a:lnTo>
                    <a:lnTo>
                      <a:pt x="397" y="15"/>
                    </a:lnTo>
                    <a:lnTo>
                      <a:pt x="428" y="23"/>
                    </a:lnTo>
                    <a:lnTo>
                      <a:pt x="457" y="35"/>
                    </a:lnTo>
                    <a:lnTo>
                      <a:pt x="486" y="48"/>
                    </a:lnTo>
                    <a:lnTo>
                      <a:pt x="513" y="63"/>
                    </a:lnTo>
                    <a:lnTo>
                      <a:pt x="538" y="83"/>
                    </a:lnTo>
                    <a:lnTo>
                      <a:pt x="561" y="104"/>
                    </a:lnTo>
                    <a:lnTo>
                      <a:pt x="582" y="127"/>
                    </a:lnTo>
                    <a:lnTo>
                      <a:pt x="599" y="152"/>
                    </a:lnTo>
                    <a:lnTo>
                      <a:pt x="616" y="177"/>
                    </a:lnTo>
                    <a:lnTo>
                      <a:pt x="630" y="205"/>
                    </a:lnTo>
                    <a:lnTo>
                      <a:pt x="641" y="236"/>
                    </a:lnTo>
                    <a:lnTo>
                      <a:pt x="649" y="267"/>
                    </a:lnTo>
                    <a:lnTo>
                      <a:pt x="653" y="299"/>
                    </a:lnTo>
                    <a:lnTo>
                      <a:pt x="655" y="332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79" name="Freeform 1377">
                <a:extLst>
                  <a:ext uri="{FF2B5EF4-FFF2-40B4-BE49-F238E27FC236}">
                    <a16:creationId xmlns:a16="http://schemas.microsoft.com/office/drawing/2014/main" id="{C316A397-DBD8-49A8-AF81-47262BC6E6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98" y="2061"/>
                <a:ext cx="655" cy="654"/>
              </a:xfrm>
              <a:custGeom>
                <a:avLst/>
                <a:gdLst>
                  <a:gd name="T0" fmla="*/ 649 w 655"/>
                  <a:gd name="T1" fmla="*/ 261 h 654"/>
                  <a:gd name="T2" fmla="*/ 616 w 655"/>
                  <a:gd name="T3" fmla="*/ 173 h 654"/>
                  <a:gd name="T4" fmla="*/ 559 w 655"/>
                  <a:gd name="T5" fmla="*/ 96 h 654"/>
                  <a:gd name="T6" fmla="*/ 484 w 655"/>
                  <a:gd name="T7" fmla="*/ 40 h 654"/>
                  <a:gd name="T8" fmla="*/ 393 w 655"/>
                  <a:gd name="T9" fmla="*/ 8 h 654"/>
                  <a:gd name="T10" fmla="*/ 294 w 655"/>
                  <a:gd name="T11" fmla="*/ 2 h 654"/>
                  <a:gd name="T12" fmla="*/ 200 w 655"/>
                  <a:gd name="T13" fmla="*/ 27 h 654"/>
                  <a:gd name="T14" fmla="*/ 119 w 655"/>
                  <a:gd name="T15" fmla="*/ 75 h 654"/>
                  <a:gd name="T16" fmla="*/ 56 w 655"/>
                  <a:gd name="T17" fmla="*/ 146 h 654"/>
                  <a:gd name="T18" fmla="*/ 15 w 655"/>
                  <a:gd name="T19" fmla="*/ 230 h 654"/>
                  <a:gd name="T20" fmla="*/ 0 w 655"/>
                  <a:gd name="T21" fmla="*/ 328 h 654"/>
                  <a:gd name="T22" fmla="*/ 15 w 655"/>
                  <a:gd name="T23" fmla="*/ 426 h 654"/>
                  <a:gd name="T24" fmla="*/ 56 w 655"/>
                  <a:gd name="T25" fmla="*/ 510 h 654"/>
                  <a:gd name="T26" fmla="*/ 119 w 655"/>
                  <a:gd name="T27" fmla="*/ 579 h 654"/>
                  <a:gd name="T28" fmla="*/ 200 w 655"/>
                  <a:gd name="T29" fmla="*/ 629 h 654"/>
                  <a:gd name="T30" fmla="*/ 294 w 655"/>
                  <a:gd name="T31" fmla="*/ 652 h 654"/>
                  <a:gd name="T32" fmla="*/ 393 w 655"/>
                  <a:gd name="T33" fmla="*/ 648 h 654"/>
                  <a:gd name="T34" fmla="*/ 484 w 655"/>
                  <a:gd name="T35" fmla="*/ 616 h 654"/>
                  <a:gd name="T36" fmla="*/ 559 w 655"/>
                  <a:gd name="T37" fmla="*/ 558 h 654"/>
                  <a:gd name="T38" fmla="*/ 616 w 655"/>
                  <a:gd name="T39" fmla="*/ 483 h 654"/>
                  <a:gd name="T40" fmla="*/ 649 w 655"/>
                  <a:gd name="T41" fmla="*/ 393 h 654"/>
                  <a:gd name="T42" fmla="*/ 647 w 655"/>
                  <a:gd name="T43" fmla="*/ 328 h 654"/>
                  <a:gd name="T44" fmla="*/ 633 w 655"/>
                  <a:gd name="T45" fmla="*/ 422 h 654"/>
                  <a:gd name="T46" fmla="*/ 593 w 655"/>
                  <a:gd name="T47" fmla="*/ 506 h 654"/>
                  <a:gd name="T48" fmla="*/ 532 w 655"/>
                  <a:gd name="T49" fmla="*/ 574 h 654"/>
                  <a:gd name="T50" fmla="*/ 453 w 655"/>
                  <a:gd name="T51" fmla="*/ 622 h 654"/>
                  <a:gd name="T52" fmla="*/ 361 w 655"/>
                  <a:gd name="T53" fmla="*/ 647 h 654"/>
                  <a:gd name="T54" fmla="*/ 263 w 655"/>
                  <a:gd name="T55" fmla="*/ 641 h 654"/>
                  <a:gd name="T56" fmla="*/ 175 w 655"/>
                  <a:gd name="T57" fmla="*/ 608 h 654"/>
                  <a:gd name="T58" fmla="*/ 102 w 655"/>
                  <a:gd name="T59" fmla="*/ 554 h 654"/>
                  <a:gd name="T60" fmla="*/ 46 w 655"/>
                  <a:gd name="T61" fmla="*/ 480 h 654"/>
                  <a:gd name="T62" fmla="*/ 15 w 655"/>
                  <a:gd name="T63" fmla="*/ 391 h 654"/>
                  <a:gd name="T64" fmla="*/ 10 w 655"/>
                  <a:gd name="T65" fmla="*/ 295 h 654"/>
                  <a:gd name="T66" fmla="*/ 33 w 655"/>
                  <a:gd name="T67" fmla="*/ 203 h 654"/>
                  <a:gd name="T68" fmla="*/ 81 w 655"/>
                  <a:gd name="T69" fmla="*/ 125 h 654"/>
                  <a:gd name="T70" fmla="*/ 150 w 655"/>
                  <a:gd name="T71" fmla="*/ 63 h 654"/>
                  <a:gd name="T72" fmla="*/ 232 w 655"/>
                  <a:gd name="T73" fmla="*/ 23 h 654"/>
                  <a:gd name="T74" fmla="*/ 328 w 655"/>
                  <a:gd name="T75" fmla="*/ 8 h 654"/>
                  <a:gd name="T76" fmla="*/ 422 w 655"/>
                  <a:gd name="T77" fmla="*/ 23 h 654"/>
                  <a:gd name="T78" fmla="*/ 507 w 655"/>
                  <a:gd name="T79" fmla="*/ 63 h 654"/>
                  <a:gd name="T80" fmla="*/ 574 w 655"/>
                  <a:gd name="T81" fmla="*/ 125 h 654"/>
                  <a:gd name="T82" fmla="*/ 622 w 655"/>
                  <a:gd name="T83" fmla="*/ 203 h 654"/>
                  <a:gd name="T84" fmla="*/ 645 w 655"/>
                  <a:gd name="T85" fmla="*/ 295 h 6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55"/>
                  <a:gd name="T130" fmla="*/ 0 h 654"/>
                  <a:gd name="T131" fmla="*/ 655 w 655"/>
                  <a:gd name="T132" fmla="*/ 654 h 6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55" h="654">
                    <a:moveTo>
                      <a:pt x="655" y="328"/>
                    </a:moveTo>
                    <a:lnTo>
                      <a:pt x="653" y="294"/>
                    </a:lnTo>
                    <a:lnTo>
                      <a:pt x="649" y="261"/>
                    </a:lnTo>
                    <a:lnTo>
                      <a:pt x="641" y="230"/>
                    </a:lnTo>
                    <a:lnTo>
                      <a:pt x="630" y="199"/>
                    </a:lnTo>
                    <a:lnTo>
                      <a:pt x="616" y="173"/>
                    </a:lnTo>
                    <a:lnTo>
                      <a:pt x="599" y="146"/>
                    </a:lnTo>
                    <a:lnTo>
                      <a:pt x="580" y="119"/>
                    </a:lnTo>
                    <a:lnTo>
                      <a:pt x="559" y="96"/>
                    </a:lnTo>
                    <a:lnTo>
                      <a:pt x="536" y="75"/>
                    </a:lnTo>
                    <a:lnTo>
                      <a:pt x="511" y="56"/>
                    </a:lnTo>
                    <a:lnTo>
                      <a:pt x="484" y="40"/>
                    </a:lnTo>
                    <a:lnTo>
                      <a:pt x="455" y="27"/>
                    </a:lnTo>
                    <a:lnTo>
                      <a:pt x="424" y="15"/>
                    </a:lnTo>
                    <a:lnTo>
                      <a:pt x="393" y="8"/>
                    </a:lnTo>
                    <a:lnTo>
                      <a:pt x="361" y="2"/>
                    </a:lnTo>
                    <a:lnTo>
                      <a:pt x="328" y="0"/>
                    </a:lnTo>
                    <a:lnTo>
                      <a:pt x="294" y="2"/>
                    </a:lnTo>
                    <a:lnTo>
                      <a:pt x="261" y="8"/>
                    </a:lnTo>
                    <a:lnTo>
                      <a:pt x="230" y="15"/>
                    </a:lnTo>
                    <a:lnTo>
                      <a:pt x="200" y="27"/>
                    </a:lnTo>
                    <a:lnTo>
                      <a:pt x="173" y="40"/>
                    </a:lnTo>
                    <a:lnTo>
                      <a:pt x="146" y="56"/>
                    </a:lnTo>
                    <a:lnTo>
                      <a:pt x="119" y="75"/>
                    </a:lnTo>
                    <a:lnTo>
                      <a:pt x="96" y="96"/>
                    </a:lnTo>
                    <a:lnTo>
                      <a:pt x="75" y="119"/>
                    </a:lnTo>
                    <a:lnTo>
                      <a:pt x="56" y="146"/>
                    </a:lnTo>
                    <a:lnTo>
                      <a:pt x="40" y="173"/>
                    </a:lnTo>
                    <a:lnTo>
                      <a:pt x="27" y="199"/>
                    </a:lnTo>
                    <a:lnTo>
                      <a:pt x="15" y="230"/>
                    </a:lnTo>
                    <a:lnTo>
                      <a:pt x="8" y="261"/>
                    </a:lnTo>
                    <a:lnTo>
                      <a:pt x="2" y="294"/>
                    </a:lnTo>
                    <a:lnTo>
                      <a:pt x="0" y="328"/>
                    </a:lnTo>
                    <a:lnTo>
                      <a:pt x="2" y="361"/>
                    </a:lnTo>
                    <a:lnTo>
                      <a:pt x="8" y="393"/>
                    </a:lnTo>
                    <a:lnTo>
                      <a:pt x="15" y="426"/>
                    </a:lnTo>
                    <a:lnTo>
                      <a:pt x="27" y="455"/>
                    </a:lnTo>
                    <a:lnTo>
                      <a:pt x="40" y="483"/>
                    </a:lnTo>
                    <a:lnTo>
                      <a:pt x="56" y="510"/>
                    </a:lnTo>
                    <a:lnTo>
                      <a:pt x="75" y="535"/>
                    </a:lnTo>
                    <a:lnTo>
                      <a:pt x="96" y="558"/>
                    </a:lnTo>
                    <a:lnTo>
                      <a:pt x="119" y="579"/>
                    </a:lnTo>
                    <a:lnTo>
                      <a:pt x="146" y="599"/>
                    </a:lnTo>
                    <a:lnTo>
                      <a:pt x="173" y="616"/>
                    </a:lnTo>
                    <a:lnTo>
                      <a:pt x="200" y="629"/>
                    </a:lnTo>
                    <a:lnTo>
                      <a:pt x="230" y="641"/>
                    </a:lnTo>
                    <a:lnTo>
                      <a:pt x="261" y="648"/>
                    </a:lnTo>
                    <a:lnTo>
                      <a:pt x="294" y="652"/>
                    </a:lnTo>
                    <a:lnTo>
                      <a:pt x="328" y="654"/>
                    </a:lnTo>
                    <a:lnTo>
                      <a:pt x="361" y="652"/>
                    </a:lnTo>
                    <a:lnTo>
                      <a:pt x="393" y="648"/>
                    </a:lnTo>
                    <a:lnTo>
                      <a:pt x="424" y="641"/>
                    </a:lnTo>
                    <a:lnTo>
                      <a:pt x="455" y="629"/>
                    </a:lnTo>
                    <a:lnTo>
                      <a:pt x="484" y="616"/>
                    </a:lnTo>
                    <a:lnTo>
                      <a:pt x="511" y="599"/>
                    </a:lnTo>
                    <a:lnTo>
                      <a:pt x="536" y="579"/>
                    </a:lnTo>
                    <a:lnTo>
                      <a:pt x="559" y="558"/>
                    </a:lnTo>
                    <a:lnTo>
                      <a:pt x="580" y="535"/>
                    </a:lnTo>
                    <a:lnTo>
                      <a:pt x="599" y="510"/>
                    </a:lnTo>
                    <a:lnTo>
                      <a:pt x="616" y="483"/>
                    </a:lnTo>
                    <a:lnTo>
                      <a:pt x="630" y="455"/>
                    </a:lnTo>
                    <a:lnTo>
                      <a:pt x="641" y="426"/>
                    </a:lnTo>
                    <a:lnTo>
                      <a:pt x="649" y="393"/>
                    </a:lnTo>
                    <a:lnTo>
                      <a:pt x="653" y="361"/>
                    </a:lnTo>
                    <a:lnTo>
                      <a:pt x="655" y="328"/>
                    </a:lnTo>
                    <a:close/>
                    <a:moveTo>
                      <a:pt x="647" y="328"/>
                    </a:moveTo>
                    <a:lnTo>
                      <a:pt x="645" y="361"/>
                    </a:lnTo>
                    <a:lnTo>
                      <a:pt x="641" y="391"/>
                    </a:lnTo>
                    <a:lnTo>
                      <a:pt x="633" y="422"/>
                    </a:lnTo>
                    <a:lnTo>
                      <a:pt x="622" y="453"/>
                    </a:lnTo>
                    <a:lnTo>
                      <a:pt x="608" y="480"/>
                    </a:lnTo>
                    <a:lnTo>
                      <a:pt x="593" y="506"/>
                    </a:lnTo>
                    <a:lnTo>
                      <a:pt x="574" y="531"/>
                    </a:lnTo>
                    <a:lnTo>
                      <a:pt x="555" y="554"/>
                    </a:lnTo>
                    <a:lnTo>
                      <a:pt x="532" y="574"/>
                    </a:lnTo>
                    <a:lnTo>
                      <a:pt x="507" y="593"/>
                    </a:lnTo>
                    <a:lnTo>
                      <a:pt x="480" y="608"/>
                    </a:lnTo>
                    <a:lnTo>
                      <a:pt x="453" y="622"/>
                    </a:lnTo>
                    <a:lnTo>
                      <a:pt x="422" y="633"/>
                    </a:lnTo>
                    <a:lnTo>
                      <a:pt x="392" y="641"/>
                    </a:lnTo>
                    <a:lnTo>
                      <a:pt x="361" y="647"/>
                    </a:lnTo>
                    <a:lnTo>
                      <a:pt x="328" y="647"/>
                    </a:lnTo>
                    <a:lnTo>
                      <a:pt x="296" y="647"/>
                    </a:lnTo>
                    <a:lnTo>
                      <a:pt x="263" y="641"/>
                    </a:lnTo>
                    <a:lnTo>
                      <a:pt x="232" y="633"/>
                    </a:lnTo>
                    <a:lnTo>
                      <a:pt x="203" y="622"/>
                    </a:lnTo>
                    <a:lnTo>
                      <a:pt x="175" y="608"/>
                    </a:lnTo>
                    <a:lnTo>
                      <a:pt x="150" y="593"/>
                    </a:lnTo>
                    <a:lnTo>
                      <a:pt x="125" y="574"/>
                    </a:lnTo>
                    <a:lnTo>
                      <a:pt x="102" y="554"/>
                    </a:lnTo>
                    <a:lnTo>
                      <a:pt x="81" y="531"/>
                    </a:lnTo>
                    <a:lnTo>
                      <a:pt x="63" y="506"/>
                    </a:lnTo>
                    <a:lnTo>
                      <a:pt x="46" y="480"/>
                    </a:lnTo>
                    <a:lnTo>
                      <a:pt x="33" y="453"/>
                    </a:lnTo>
                    <a:lnTo>
                      <a:pt x="23" y="422"/>
                    </a:lnTo>
                    <a:lnTo>
                      <a:pt x="15" y="391"/>
                    </a:lnTo>
                    <a:lnTo>
                      <a:pt x="10" y="361"/>
                    </a:lnTo>
                    <a:lnTo>
                      <a:pt x="8" y="328"/>
                    </a:lnTo>
                    <a:lnTo>
                      <a:pt x="10" y="295"/>
                    </a:lnTo>
                    <a:lnTo>
                      <a:pt x="15" y="263"/>
                    </a:lnTo>
                    <a:lnTo>
                      <a:pt x="23" y="232"/>
                    </a:lnTo>
                    <a:lnTo>
                      <a:pt x="33" y="203"/>
                    </a:lnTo>
                    <a:lnTo>
                      <a:pt x="46" y="175"/>
                    </a:lnTo>
                    <a:lnTo>
                      <a:pt x="63" y="150"/>
                    </a:lnTo>
                    <a:lnTo>
                      <a:pt x="81" y="125"/>
                    </a:lnTo>
                    <a:lnTo>
                      <a:pt x="102" y="102"/>
                    </a:lnTo>
                    <a:lnTo>
                      <a:pt x="125" y="81"/>
                    </a:lnTo>
                    <a:lnTo>
                      <a:pt x="150" y="63"/>
                    </a:lnTo>
                    <a:lnTo>
                      <a:pt x="175" y="46"/>
                    </a:lnTo>
                    <a:lnTo>
                      <a:pt x="203" y="33"/>
                    </a:lnTo>
                    <a:lnTo>
                      <a:pt x="232" y="23"/>
                    </a:lnTo>
                    <a:lnTo>
                      <a:pt x="263" y="15"/>
                    </a:lnTo>
                    <a:lnTo>
                      <a:pt x="296" y="10"/>
                    </a:lnTo>
                    <a:lnTo>
                      <a:pt x="328" y="8"/>
                    </a:lnTo>
                    <a:lnTo>
                      <a:pt x="361" y="10"/>
                    </a:lnTo>
                    <a:lnTo>
                      <a:pt x="392" y="15"/>
                    </a:lnTo>
                    <a:lnTo>
                      <a:pt x="422" y="23"/>
                    </a:lnTo>
                    <a:lnTo>
                      <a:pt x="453" y="33"/>
                    </a:lnTo>
                    <a:lnTo>
                      <a:pt x="480" y="46"/>
                    </a:lnTo>
                    <a:lnTo>
                      <a:pt x="507" y="63"/>
                    </a:lnTo>
                    <a:lnTo>
                      <a:pt x="532" y="81"/>
                    </a:lnTo>
                    <a:lnTo>
                      <a:pt x="555" y="102"/>
                    </a:lnTo>
                    <a:lnTo>
                      <a:pt x="574" y="125"/>
                    </a:lnTo>
                    <a:lnTo>
                      <a:pt x="593" y="150"/>
                    </a:lnTo>
                    <a:lnTo>
                      <a:pt x="608" y="175"/>
                    </a:lnTo>
                    <a:lnTo>
                      <a:pt x="622" y="203"/>
                    </a:lnTo>
                    <a:lnTo>
                      <a:pt x="633" y="232"/>
                    </a:lnTo>
                    <a:lnTo>
                      <a:pt x="641" y="263"/>
                    </a:lnTo>
                    <a:lnTo>
                      <a:pt x="645" y="295"/>
                    </a:lnTo>
                    <a:lnTo>
                      <a:pt x="647" y="328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0" name="Freeform 1378">
                <a:extLst>
                  <a:ext uri="{FF2B5EF4-FFF2-40B4-BE49-F238E27FC236}">
                    <a16:creationId xmlns:a16="http://schemas.microsoft.com/office/drawing/2014/main" id="{79450A76-7855-49CC-81EA-1D25FEF551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2" y="2065"/>
                <a:ext cx="647" cy="646"/>
              </a:xfrm>
              <a:custGeom>
                <a:avLst/>
                <a:gdLst>
                  <a:gd name="T0" fmla="*/ 641 w 647"/>
                  <a:gd name="T1" fmla="*/ 259 h 646"/>
                  <a:gd name="T2" fmla="*/ 608 w 647"/>
                  <a:gd name="T3" fmla="*/ 169 h 646"/>
                  <a:gd name="T4" fmla="*/ 553 w 647"/>
                  <a:gd name="T5" fmla="*/ 96 h 646"/>
                  <a:gd name="T6" fmla="*/ 478 w 647"/>
                  <a:gd name="T7" fmla="*/ 40 h 646"/>
                  <a:gd name="T8" fmla="*/ 389 w 647"/>
                  <a:gd name="T9" fmla="*/ 7 h 646"/>
                  <a:gd name="T10" fmla="*/ 292 w 647"/>
                  <a:gd name="T11" fmla="*/ 2 h 646"/>
                  <a:gd name="T12" fmla="*/ 197 w 647"/>
                  <a:gd name="T13" fmla="*/ 27 h 646"/>
                  <a:gd name="T14" fmla="*/ 119 w 647"/>
                  <a:gd name="T15" fmla="*/ 75 h 646"/>
                  <a:gd name="T16" fmla="*/ 55 w 647"/>
                  <a:gd name="T17" fmla="*/ 144 h 646"/>
                  <a:gd name="T18" fmla="*/ 15 w 647"/>
                  <a:gd name="T19" fmla="*/ 228 h 646"/>
                  <a:gd name="T20" fmla="*/ 0 w 647"/>
                  <a:gd name="T21" fmla="*/ 324 h 646"/>
                  <a:gd name="T22" fmla="*/ 15 w 647"/>
                  <a:gd name="T23" fmla="*/ 420 h 646"/>
                  <a:gd name="T24" fmla="*/ 55 w 647"/>
                  <a:gd name="T25" fmla="*/ 504 h 646"/>
                  <a:gd name="T26" fmla="*/ 119 w 647"/>
                  <a:gd name="T27" fmla="*/ 573 h 646"/>
                  <a:gd name="T28" fmla="*/ 197 w 647"/>
                  <a:gd name="T29" fmla="*/ 621 h 646"/>
                  <a:gd name="T30" fmla="*/ 292 w 647"/>
                  <a:gd name="T31" fmla="*/ 646 h 646"/>
                  <a:gd name="T32" fmla="*/ 389 w 647"/>
                  <a:gd name="T33" fmla="*/ 641 h 646"/>
                  <a:gd name="T34" fmla="*/ 478 w 647"/>
                  <a:gd name="T35" fmla="*/ 608 h 646"/>
                  <a:gd name="T36" fmla="*/ 553 w 647"/>
                  <a:gd name="T37" fmla="*/ 552 h 646"/>
                  <a:gd name="T38" fmla="*/ 608 w 647"/>
                  <a:gd name="T39" fmla="*/ 478 h 646"/>
                  <a:gd name="T40" fmla="*/ 641 w 647"/>
                  <a:gd name="T41" fmla="*/ 389 h 646"/>
                  <a:gd name="T42" fmla="*/ 639 w 647"/>
                  <a:gd name="T43" fmla="*/ 324 h 646"/>
                  <a:gd name="T44" fmla="*/ 626 w 647"/>
                  <a:gd name="T45" fmla="*/ 418 h 646"/>
                  <a:gd name="T46" fmla="*/ 585 w 647"/>
                  <a:gd name="T47" fmla="*/ 501 h 646"/>
                  <a:gd name="T48" fmla="*/ 524 w 647"/>
                  <a:gd name="T49" fmla="*/ 568 h 646"/>
                  <a:gd name="T50" fmla="*/ 447 w 647"/>
                  <a:gd name="T51" fmla="*/ 616 h 646"/>
                  <a:gd name="T52" fmla="*/ 357 w 647"/>
                  <a:gd name="T53" fmla="*/ 639 h 646"/>
                  <a:gd name="T54" fmla="*/ 261 w 647"/>
                  <a:gd name="T55" fmla="*/ 633 h 646"/>
                  <a:gd name="T56" fmla="*/ 173 w 647"/>
                  <a:gd name="T57" fmla="*/ 602 h 646"/>
                  <a:gd name="T58" fmla="*/ 100 w 647"/>
                  <a:gd name="T59" fmla="*/ 547 h 646"/>
                  <a:gd name="T60" fmla="*/ 46 w 647"/>
                  <a:gd name="T61" fmla="*/ 474 h 646"/>
                  <a:gd name="T62" fmla="*/ 15 w 647"/>
                  <a:gd name="T63" fmla="*/ 387 h 646"/>
                  <a:gd name="T64" fmla="*/ 9 w 647"/>
                  <a:gd name="T65" fmla="*/ 291 h 646"/>
                  <a:gd name="T66" fmla="*/ 32 w 647"/>
                  <a:gd name="T67" fmla="*/ 201 h 646"/>
                  <a:gd name="T68" fmla="*/ 80 w 647"/>
                  <a:gd name="T69" fmla="*/ 123 h 646"/>
                  <a:gd name="T70" fmla="*/ 148 w 647"/>
                  <a:gd name="T71" fmla="*/ 61 h 646"/>
                  <a:gd name="T72" fmla="*/ 230 w 647"/>
                  <a:gd name="T73" fmla="*/ 23 h 646"/>
                  <a:gd name="T74" fmla="*/ 324 w 647"/>
                  <a:gd name="T75" fmla="*/ 7 h 646"/>
                  <a:gd name="T76" fmla="*/ 418 w 647"/>
                  <a:gd name="T77" fmla="*/ 23 h 646"/>
                  <a:gd name="T78" fmla="*/ 501 w 647"/>
                  <a:gd name="T79" fmla="*/ 61 h 646"/>
                  <a:gd name="T80" fmla="*/ 568 w 647"/>
                  <a:gd name="T81" fmla="*/ 123 h 646"/>
                  <a:gd name="T82" fmla="*/ 614 w 647"/>
                  <a:gd name="T83" fmla="*/ 201 h 646"/>
                  <a:gd name="T84" fmla="*/ 639 w 647"/>
                  <a:gd name="T85" fmla="*/ 291 h 6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47"/>
                  <a:gd name="T130" fmla="*/ 0 h 646"/>
                  <a:gd name="T131" fmla="*/ 647 w 647"/>
                  <a:gd name="T132" fmla="*/ 646 h 64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47" h="646">
                    <a:moveTo>
                      <a:pt x="647" y="324"/>
                    </a:moveTo>
                    <a:lnTo>
                      <a:pt x="645" y="291"/>
                    </a:lnTo>
                    <a:lnTo>
                      <a:pt x="641" y="259"/>
                    </a:lnTo>
                    <a:lnTo>
                      <a:pt x="633" y="228"/>
                    </a:lnTo>
                    <a:lnTo>
                      <a:pt x="622" y="197"/>
                    </a:lnTo>
                    <a:lnTo>
                      <a:pt x="608" y="169"/>
                    </a:lnTo>
                    <a:lnTo>
                      <a:pt x="591" y="144"/>
                    </a:lnTo>
                    <a:lnTo>
                      <a:pt x="574" y="119"/>
                    </a:lnTo>
                    <a:lnTo>
                      <a:pt x="553" y="96"/>
                    </a:lnTo>
                    <a:lnTo>
                      <a:pt x="530" y="75"/>
                    </a:lnTo>
                    <a:lnTo>
                      <a:pt x="505" y="55"/>
                    </a:lnTo>
                    <a:lnTo>
                      <a:pt x="478" y="40"/>
                    </a:lnTo>
                    <a:lnTo>
                      <a:pt x="449" y="27"/>
                    </a:lnTo>
                    <a:lnTo>
                      <a:pt x="420" y="15"/>
                    </a:lnTo>
                    <a:lnTo>
                      <a:pt x="389" y="7"/>
                    </a:lnTo>
                    <a:lnTo>
                      <a:pt x="357" y="2"/>
                    </a:lnTo>
                    <a:lnTo>
                      <a:pt x="324" y="0"/>
                    </a:lnTo>
                    <a:lnTo>
                      <a:pt x="292" y="2"/>
                    </a:lnTo>
                    <a:lnTo>
                      <a:pt x="259" y="7"/>
                    </a:lnTo>
                    <a:lnTo>
                      <a:pt x="228" y="15"/>
                    </a:lnTo>
                    <a:lnTo>
                      <a:pt x="197" y="27"/>
                    </a:lnTo>
                    <a:lnTo>
                      <a:pt x="169" y="40"/>
                    </a:lnTo>
                    <a:lnTo>
                      <a:pt x="144" y="55"/>
                    </a:lnTo>
                    <a:lnTo>
                      <a:pt x="119" y="75"/>
                    </a:lnTo>
                    <a:lnTo>
                      <a:pt x="96" y="96"/>
                    </a:lnTo>
                    <a:lnTo>
                      <a:pt x="75" y="119"/>
                    </a:lnTo>
                    <a:lnTo>
                      <a:pt x="55" y="144"/>
                    </a:lnTo>
                    <a:lnTo>
                      <a:pt x="40" y="169"/>
                    </a:lnTo>
                    <a:lnTo>
                      <a:pt x="27" y="197"/>
                    </a:lnTo>
                    <a:lnTo>
                      <a:pt x="15" y="228"/>
                    </a:lnTo>
                    <a:lnTo>
                      <a:pt x="7" y="259"/>
                    </a:lnTo>
                    <a:lnTo>
                      <a:pt x="2" y="291"/>
                    </a:lnTo>
                    <a:lnTo>
                      <a:pt x="0" y="324"/>
                    </a:lnTo>
                    <a:lnTo>
                      <a:pt x="2" y="357"/>
                    </a:lnTo>
                    <a:lnTo>
                      <a:pt x="7" y="389"/>
                    </a:lnTo>
                    <a:lnTo>
                      <a:pt x="15" y="420"/>
                    </a:lnTo>
                    <a:lnTo>
                      <a:pt x="27" y="449"/>
                    </a:lnTo>
                    <a:lnTo>
                      <a:pt x="40" y="478"/>
                    </a:lnTo>
                    <a:lnTo>
                      <a:pt x="55" y="504"/>
                    </a:lnTo>
                    <a:lnTo>
                      <a:pt x="75" y="529"/>
                    </a:lnTo>
                    <a:lnTo>
                      <a:pt x="96" y="552"/>
                    </a:lnTo>
                    <a:lnTo>
                      <a:pt x="119" y="573"/>
                    </a:lnTo>
                    <a:lnTo>
                      <a:pt x="144" y="593"/>
                    </a:lnTo>
                    <a:lnTo>
                      <a:pt x="169" y="608"/>
                    </a:lnTo>
                    <a:lnTo>
                      <a:pt x="197" y="621"/>
                    </a:lnTo>
                    <a:lnTo>
                      <a:pt x="228" y="633"/>
                    </a:lnTo>
                    <a:lnTo>
                      <a:pt x="259" y="641"/>
                    </a:lnTo>
                    <a:lnTo>
                      <a:pt x="292" y="646"/>
                    </a:lnTo>
                    <a:lnTo>
                      <a:pt x="324" y="646"/>
                    </a:lnTo>
                    <a:lnTo>
                      <a:pt x="357" y="646"/>
                    </a:lnTo>
                    <a:lnTo>
                      <a:pt x="389" y="641"/>
                    </a:lnTo>
                    <a:lnTo>
                      <a:pt x="420" y="633"/>
                    </a:lnTo>
                    <a:lnTo>
                      <a:pt x="449" y="621"/>
                    </a:lnTo>
                    <a:lnTo>
                      <a:pt x="478" y="608"/>
                    </a:lnTo>
                    <a:lnTo>
                      <a:pt x="505" y="593"/>
                    </a:lnTo>
                    <a:lnTo>
                      <a:pt x="530" y="573"/>
                    </a:lnTo>
                    <a:lnTo>
                      <a:pt x="553" y="552"/>
                    </a:lnTo>
                    <a:lnTo>
                      <a:pt x="574" y="529"/>
                    </a:lnTo>
                    <a:lnTo>
                      <a:pt x="591" y="504"/>
                    </a:lnTo>
                    <a:lnTo>
                      <a:pt x="608" y="478"/>
                    </a:lnTo>
                    <a:lnTo>
                      <a:pt x="622" y="449"/>
                    </a:lnTo>
                    <a:lnTo>
                      <a:pt x="633" y="420"/>
                    </a:lnTo>
                    <a:lnTo>
                      <a:pt x="641" y="389"/>
                    </a:lnTo>
                    <a:lnTo>
                      <a:pt x="645" y="357"/>
                    </a:lnTo>
                    <a:lnTo>
                      <a:pt x="647" y="324"/>
                    </a:lnTo>
                    <a:close/>
                    <a:moveTo>
                      <a:pt x="639" y="324"/>
                    </a:moveTo>
                    <a:lnTo>
                      <a:pt x="639" y="357"/>
                    </a:lnTo>
                    <a:lnTo>
                      <a:pt x="633" y="387"/>
                    </a:lnTo>
                    <a:lnTo>
                      <a:pt x="626" y="418"/>
                    </a:lnTo>
                    <a:lnTo>
                      <a:pt x="614" y="447"/>
                    </a:lnTo>
                    <a:lnTo>
                      <a:pt x="603" y="474"/>
                    </a:lnTo>
                    <a:lnTo>
                      <a:pt x="585" y="501"/>
                    </a:lnTo>
                    <a:lnTo>
                      <a:pt x="568" y="526"/>
                    </a:lnTo>
                    <a:lnTo>
                      <a:pt x="547" y="547"/>
                    </a:lnTo>
                    <a:lnTo>
                      <a:pt x="524" y="568"/>
                    </a:lnTo>
                    <a:lnTo>
                      <a:pt x="501" y="585"/>
                    </a:lnTo>
                    <a:lnTo>
                      <a:pt x="474" y="602"/>
                    </a:lnTo>
                    <a:lnTo>
                      <a:pt x="447" y="616"/>
                    </a:lnTo>
                    <a:lnTo>
                      <a:pt x="418" y="625"/>
                    </a:lnTo>
                    <a:lnTo>
                      <a:pt x="388" y="633"/>
                    </a:lnTo>
                    <a:lnTo>
                      <a:pt x="357" y="639"/>
                    </a:lnTo>
                    <a:lnTo>
                      <a:pt x="324" y="641"/>
                    </a:lnTo>
                    <a:lnTo>
                      <a:pt x="292" y="639"/>
                    </a:lnTo>
                    <a:lnTo>
                      <a:pt x="261" y="633"/>
                    </a:lnTo>
                    <a:lnTo>
                      <a:pt x="230" y="625"/>
                    </a:lnTo>
                    <a:lnTo>
                      <a:pt x="201" y="616"/>
                    </a:lnTo>
                    <a:lnTo>
                      <a:pt x="173" y="602"/>
                    </a:lnTo>
                    <a:lnTo>
                      <a:pt x="148" y="585"/>
                    </a:lnTo>
                    <a:lnTo>
                      <a:pt x="123" y="568"/>
                    </a:lnTo>
                    <a:lnTo>
                      <a:pt x="100" y="547"/>
                    </a:lnTo>
                    <a:lnTo>
                      <a:pt x="80" y="526"/>
                    </a:lnTo>
                    <a:lnTo>
                      <a:pt x="61" y="501"/>
                    </a:lnTo>
                    <a:lnTo>
                      <a:pt x="46" y="474"/>
                    </a:lnTo>
                    <a:lnTo>
                      <a:pt x="32" y="447"/>
                    </a:lnTo>
                    <a:lnTo>
                      <a:pt x="23" y="418"/>
                    </a:lnTo>
                    <a:lnTo>
                      <a:pt x="15" y="387"/>
                    </a:lnTo>
                    <a:lnTo>
                      <a:pt x="9" y="357"/>
                    </a:lnTo>
                    <a:lnTo>
                      <a:pt x="7" y="324"/>
                    </a:lnTo>
                    <a:lnTo>
                      <a:pt x="9" y="291"/>
                    </a:lnTo>
                    <a:lnTo>
                      <a:pt x="15" y="261"/>
                    </a:lnTo>
                    <a:lnTo>
                      <a:pt x="23" y="230"/>
                    </a:lnTo>
                    <a:lnTo>
                      <a:pt x="32" y="201"/>
                    </a:lnTo>
                    <a:lnTo>
                      <a:pt x="46" y="172"/>
                    </a:lnTo>
                    <a:lnTo>
                      <a:pt x="61" y="148"/>
                    </a:lnTo>
                    <a:lnTo>
                      <a:pt x="80" y="123"/>
                    </a:lnTo>
                    <a:lnTo>
                      <a:pt x="100" y="100"/>
                    </a:lnTo>
                    <a:lnTo>
                      <a:pt x="123" y="80"/>
                    </a:lnTo>
                    <a:lnTo>
                      <a:pt x="148" y="61"/>
                    </a:lnTo>
                    <a:lnTo>
                      <a:pt x="173" y="46"/>
                    </a:lnTo>
                    <a:lnTo>
                      <a:pt x="201" y="32"/>
                    </a:lnTo>
                    <a:lnTo>
                      <a:pt x="230" y="23"/>
                    </a:lnTo>
                    <a:lnTo>
                      <a:pt x="261" y="13"/>
                    </a:lnTo>
                    <a:lnTo>
                      <a:pt x="292" y="9"/>
                    </a:lnTo>
                    <a:lnTo>
                      <a:pt x="324" y="7"/>
                    </a:lnTo>
                    <a:lnTo>
                      <a:pt x="357" y="9"/>
                    </a:lnTo>
                    <a:lnTo>
                      <a:pt x="388" y="13"/>
                    </a:lnTo>
                    <a:lnTo>
                      <a:pt x="418" y="23"/>
                    </a:lnTo>
                    <a:lnTo>
                      <a:pt x="447" y="32"/>
                    </a:lnTo>
                    <a:lnTo>
                      <a:pt x="474" y="46"/>
                    </a:lnTo>
                    <a:lnTo>
                      <a:pt x="501" y="61"/>
                    </a:lnTo>
                    <a:lnTo>
                      <a:pt x="524" y="80"/>
                    </a:lnTo>
                    <a:lnTo>
                      <a:pt x="547" y="100"/>
                    </a:lnTo>
                    <a:lnTo>
                      <a:pt x="568" y="123"/>
                    </a:lnTo>
                    <a:lnTo>
                      <a:pt x="585" y="148"/>
                    </a:lnTo>
                    <a:lnTo>
                      <a:pt x="603" y="172"/>
                    </a:lnTo>
                    <a:lnTo>
                      <a:pt x="614" y="201"/>
                    </a:lnTo>
                    <a:lnTo>
                      <a:pt x="626" y="230"/>
                    </a:lnTo>
                    <a:lnTo>
                      <a:pt x="633" y="261"/>
                    </a:lnTo>
                    <a:lnTo>
                      <a:pt x="639" y="291"/>
                    </a:lnTo>
                    <a:lnTo>
                      <a:pt x="639" y="324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1" name="Freeform 1379">
                <a:extLst>
                  <a:ext uri="{FF2B5EF4-FFF2-40B4-BE49-F238E27FC236}">
                    <a16:creationId xmlns:a16="http://schemas.microsoft.com/office/drawing/2014/main" id="{803CD7B1-EB99-49C0-9FA5-9A4B99EE81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6" y="2069"/>
                <a:ext cx="639" cy="639"/>
              </a:xfrm>
              <a:custGeom>
                <a:avLst/>
                <a:gdLst>
                  <a:gd name="T0" fmla="*/ 633 w 639"/>
                  <a:gd name="T1" fmla="*/ 255 h 639"/>
                  <a:gd name="T2" fmla="*/ 600 w 639"/>
                  <a:gd name="T3" fmla="*/ 167 h 639"/>
                  <a:gd name="T4" fmla="*/ 547 w 639"/>
                  <a:gd name="T5" fmla="*/ 94 h 639"/>
                  <a:gd name="T6" fmla="*/ 472 w 639"/>
                  <a:gd name="T7" fmla="*/ 38 h 639"/>
                  <a:gd name="T8" fmla="*/ 384 w 639"/>
                  <a:gd name="T9" fmla="*/ 7 h 639"/>
                  <a:gd name="T10" fmla="*/ 288 w 639"/>
                  <a:gd name="T11" fmla="*/ 2 h 639"/>
                  <a:gd name="T12" fmla="*/ 195 w 639"/>
                  <a:gd name="T13" fmla="*/ 25 h 639"/>
                  <a:gd name="T14" fmla="*/ 117 w 639"/>
                  <a:gd name="T15" fmla="*/ 73 h 639"/>
                  <a:gd name="T16" fmla="*/ 55 w 639"/>
                  <a:gd name="T17" fmla="*/ 142 h 639"/>
                  <a:gd name="T18" fmla="*/ 15 w 639"/>
                  <a:gd name="T19" fmla="*/ 224 h 639"/>
                  <a:gd name="T20" fmla="*/ 0 w 639"/>
                  <a:gd name="T21" fmla="*/ 320 h 639"/>
                  <a:gd name="T22" fmla="*/ 15 w 639"/>
                  <a:gd name="T23" fmla="*/ 414 h 639"/>
                  <a:gd name="T24" fmla="*/ 55 w 639"/>
                  <a:gd name="T25" fmla="*/ 498 h 639"/>
                  <a:gd name="T26" fmla="*/ 117 w 639"/>
                  <a:gd name="T27" fmla="*/ 566 h 639"/>
                  <a:gd name="T28" fmla="*/ 195 w 639"/>
                  <a:gd name="T29" fmla="*/ 614 h 639"/>
                  <a:gd name="T30" fmla="*/ 288 w 639"/>
                  <a:gd name="T31" fmla="*/ 639 h 639"/>
                  <a:gd name="T32" fmla="*/ 384 w 639"/>
                  <a:gd name="T33" fmla="*/ 633 h 639"/>
                  <a:gd name="T34" fmla="*/ 472 w 639"/>
                  <a:gd name="T35" fmla="*/ 600 h 639"/>
                  <a:gd name="T36" fmla="*/ 547 w 639"/>
                  <a:gd name="T37" fmla="*/ 546 h 639"/>
                  <a:gd name="T38" fmla="*/ 600 w 639"/>
                  <a:gd name="T39" fmla="*/ 472 h 639"/>
                  <a:gd name="T40" fmla="*/ 633 w 639"/>
                  <a:gd name="T41" fmla="*/ 383 h 639"/>
                  <a:gd name="T42" fmla="*/ 631 w 639"/>
                  <a:gd name="T43" fmla="*/ 320 h 639"/>
                  <a:gd name="T44" fmla="*/ 618 w 639"/>
                  <a:gd name="T45" fmla="*/ 412 h 639"/>
                  <a:gd name="T46" fmla="*/ 579 w 639"/>
                  <a:gd name="T47" fmla="*/ 495 h 639"/>
                  <a:gd name="T48" fmla="*/ 518 w 639"/>
                  <a:gd name="T49" fmla="*/ 560 h 639"/>
                  <a:gd name="T50" fmla="*/ 441 w 639"/>
                  <a:gd name="T51" fmla="*/ 608 h 639"/>
                  <a:gd name="T52" fmla="*/ 351 w 639"/>
                  <a:gd name="T53" fmla="*/ 631 h 639"/>
                  <a:gd name="T54" fmla="*/ 257 w 639"/>
                  <a:gd name="T55" fmla="*/ 625 h 639"/>
                  <a:gd name="T56" fmla="*/ 170 w 639"/>
                  <a:gd name="T57" fmla="*/ 594 h 639"/>
                  <a:gd name="T58" fmla="*/ 99 w 639"/>
                  <a:gd name="T59" fmla="*/ 541 h 639"/>
                  <a:gd name="T60" fmla="*/ 46 w 639"/>
                  <a:gd name="T61" fmla="*/ 468 h 639"/>
                  <a:gd name="T62" fmla="*/ 13 w 639"/>
                  <a:gd name="T63" fmla="*/ 383 h 639"/>
                  <a:gd name="T64" fmla="*/ 9 w 639"/>
                  <a:gd name="T65" fmla="*/ 287 h 639"/>
                  <a:gd name="T66" fmla="*/ 32 w 639"/>
                  <a:gd name="T67" fmla="*/ 197 h 639"/>
                  <a:gd name="T68" fmla="*/ 78 w 639"/>
                  <a:gd name="T69" fmla="*/ 120 h 639"/>
                  <a:gd name="T70" fmla="*/ 145 w 639"/>
                  <a:gd name="T71" fmla="*/ 61 h 639"/>
                  <a:gd name="T72" fmla="*/ 226 w 639"/>
                  <a:gd name="T73" fmla="*/ 21 h 639"/>
                  <a:gd name="T74" fmla="*/ 320 w 639"/>
                  <a:gd name="T75" fmla="*/ 7 h 639"/>
                  <a:gd name="T76" fmla="*/ 412 w 639"/>
                  <a:gd name="T77" fmla="*/ 21 h 639"/>
                  <a:gd name="T78" fmla="*/ 495 w 639"/>
                  <a:gd name="T79" fmla="*/ 61 h 639"/>
                  <a:gd name="T80" fmla="*/ 560 w 639"/>
                  <a:gd name="T81" fmla="*/ 120 h 639"/>
                  <a:gd name="T82" fmla="*/ 608 w 639"/>
                  <a:gd name="T83" fmla="*/ 197 h 639"/>
                  <a:gd name="T84" fmla="*/ 631 w 639"/>
                  <a:gd name="T85" fmla="*/ 287 h 6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39"/>
                  <a:gd name="T130" fmla="*/ 0 h 639"/>
                  <a:gd name="T131" fmla="*/ 639 w 639"/>
                  <a:gd name="T132" fmla="*/ 639 h 63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39" h="639">
                    <a:moveTo>
                      <a:pt x="639" y="320"/>
                    </a:moveTo>
                    <a:lnTo>
                      <a:pt x="637" y="287"/>
                    </a:lnTo>
                    <a:lnTo>
                      <a:pt x="633" y="255"/>
                    </a:lnTo>
                    <a:lnTo>
                      <a:pt x="625" y="224"/>
                    </a:lnTo>
                    <a:lnTo>
                      <a:pt x="614" y="195"/>
                    </a:lnTo>
                    <a:lnTo>
                      <a:pt x="600" y="167"/>
                    </a:lnTo>
                    <a:lnTo>
                      <a:pt x="585" y="142"/>
                    </a:lnTo>
                    <a:lnTo>
                      <a:pt x="566" y="117"/>
                    </a:lnTo>
                    <a:lnTo>
                      <a:pt x="547" y="94"/>
                    </a:lnTo>
                    <a:lnTo>
                      <a:pt x="524" y="73"/>
                    </a:lnTo>
                    <a:lnTo>
                      <a:pt x="499" y="55"/>
                    </a:lnTo>
                    <a:lnTo>
                      <a:pt x="472" y="38"/>
                    </a:lnTo>
                    <a:lnTo>
                      <a:pt x="445" y="25"/>
                    </a:lnTo>
                    <a:lnTo>
                      <a:pt x="414" y="15"/>
                    </a:lnTo>
                    <a:lnTo>
                      <a:pt x="384" y="7"/>
                    </a:lnTo>
                    <a:lnTo>
                      <a:pt x="353" y="2"/>
                    </a:lnTo>
                    <a:lnTo>
                      <a:pt x="320" y="0"/>
                    </a:lnTo>
                    <a:lnTo>
                      <a:pt x="288" y="2"/>
                    </a:lnTo>
                    <a:lnTo>
                      <a:pt x="255" y="7"/>
                    </a:lnTo>
                    <a:lnTo>
                      <a:pt x="224" y="15"/>
                    </a:lnTo>
                    <a:lnTo>
                      <a:pt x="195" y="25"/>
                    </a:lnTo>
                    <a:lnTo>
                      <a:pt x="167" y="38"/>
                    </a:lnTo>
                    <a:lnTo>
                      <a:pt x="142" y="55"/>
                    </a:lnTo>
                    <a:lnTo>
                      <a:pt x="117" y="73"/>
                    </a:lnTo>
                    <a:lnTo>
                      <a:pt x="94" y="94"/>
                    </a:lnTo>
                    <a:lnTo>
                      <a:pt x="73" y="117"/>
                    </a:lnTo>
                    <a:lnTo>
                      <a:pt x="55" y="142"/>
                    </a:lnTo>
                    <a:lnTo>
                      <a:pt x="38" y="167"/>
                    </a:lnTo>
                    <a:lnTo>
                      <a:pt x="25" y="195"/>
                    </a:lnTo>
                    <a:lnTo>
                      <a:pt x="15" y="224"/>
                    </a:lnTo>
                    <a:lnTo>
                      <a:pt x="7" y="255"/>
                    </a:lnTo>
                    <a:lnTo>
                      <a:pt x="2" y="287"/>
                    </a:lnTo>
                    <a:lnTo>
                      <a:pt x="0" y="320"/>
                    </a:lnTo>
                    <a:lnTo>
                      <a:pt x="2" y="353"/>
                    </a:lnTo>
                    <a:lnTo>
                      <a:pt x="7" y="383"/>
                    </a:lnTo>
                    <a:lnTo>
                      <a:pt x="15" y="414"/>
                    </a:lnTo>
                    <a:lnTo>
                      <a:pt x="25" y="445"/>
                    </a:lnTo>
                    <a:lnTo>
                      <a:pt x="38" y="472"/>
                    </a:lnTo>
                    <a:lnTo>
                      <a:pt x="55" y="498"/>
                    </a:lnTo>
                    <a:lnTo>
                      <a:pt x="73" y="523"/>
                    </a:lnTo>
                    <a:lnTo>
                      <a:pt x="94" y="546"/>
                    </a:lnTo>
                    <a:lnTo>
                      <a:pt x="117" y="566"/>
                    </a:lnTo>
                    <a:lnTo>
                      <a:pt x="142" y="585"/>
                    </a:lnTo>
                    <a:lnTo>
                      <a:pt x="167" y="600"/>
                    </a:lnTo>
                    <a:lnTo>
                      <a:pt x="195" y="614"/>
                    </a:lnTo>
                    <a:lnTo>
                      <a:pt x="224" y="625"/>
                    </a:lnTo>
                    <a:lnTo>
                      <a:pt x="255" y="633"/>
                    </a:lnTo>
                    <a:lnTo>
                      <a:pt x="288" y="639"/>
                    </a:lnTo>
                    <a:lnTo>
                      <a:pt x="320" y="639"/>
                    </a:lnTo>
                    <a:lnTo>
                      <a:pt x="353" y="639"/>
                    </a:lnTo>
                    <a:lnTo>
                      <a:pt x="384" y="633"/>
                    </a:lnTo>
                    <a:lnTo>
                      <a:pt x="414" y="625"/>
                    </a:lnTo>
                    <a:lnTo>
                      <a:pt x="445" y="614"/>
                    </a:lnTo>
                    <a:lnTo>
                      <a:pt x="472" y="600"/>
                    </a:lnTo>
                    <a:lnTo>
                      <a:pt x="499" y="585"/>
                    </a:lnTo>
                    <a:lnTo>
                      <a:pt x="524" y="566"/>
                    </a:lnTo>
                    <a:lnTo>
                      <a:pt x="547" y="546"/>
                    </a:lnTo>
                    <a:lnTo>
                      <a:pt x="566" y="523"/>
                    </a:lnTo>
                    <a:lnTo>
                      <a:pt x="585" y="498"/>
                    </a:lnTo>
                    <a:lnTo>
                      <a:pt x="600" y="472"/>
                    </a:lnTo>
                    <a:lnTo>
                      <a:pt x="614" y="445"/>
                    </a:lnTo>
                    <a:lnTo>
                      <a:pt x="625" y="414"/>
                    </a:lnTo>
                    <a:lnTo>
                      <a:pt x="633" y="383"/>
                    </a:lnTo>
                    <a:lnTo>
                      <a:pt x="637" y="353"/>
                    </a:lnTo>
                    <a:lnTo>
                      <a:pt x="639" y="320"/>
                    </a:lnTo>
                    <a:close/>
                    <a:moveTo>
                      <a:pt x="631" y="320"/>
                    </a:moveTo>
                    <a:lnTo>
                      <a:pt x="631" y="351"/>
                    </a:lnTo>
                    <a:lnTo>
                      <a:pt x="625" y="383"/>
                    </a:lnTo>
                    <a:lnTo>
                      <a:pt x="618" y="412"/>
                    </a:lnTo>
                    <a:lnTo>
                      <a:pt x="608" y="441"/>
                    </a:lnTo>
                    <a:lnTo>
                      <a:pt x="595" y="468"/>
                    </a:lnTo>
                    <a:lnTo>
                      <a:pt x="579" y="495"/>
                    </a:lnTo>
                    <a:lnTo>
                      <a:pt x="560" y="518"/>
                    </a:lnTo>
                    <a:lnTo>
                      <a:pt x="541" y="541"/>
                    </a:lnTo>
                    <a:lnTo>
                      <a:pt x="518" y="560"/>
                    </a:lnTo>
                    <a:lnTo>
                      <a:pt x="495" y="579"/>
                    </a:lnTo>
                    <a:lnTo>
                      <a:pt x="468" y="594"/>
                    </a:lnTo>
                    <a:lnTo>
                      <a:pt x="441" y="608"/>
                    </a:lnTo>
                    <a:lnTo>
                      <a:pt x="412" y="617"/>
                    </a:lnTo>
                    <a:lnTo>
                      <a:pt x="384" y="625"/>
                    </a:lnTo>
                    <a:lnTo>
                      <a:pt x="351" y="631"/>
                    </a:lnTo>
                    <a:lnTo>
                      <a:pt x="320" y="633"/>
                    </a:lnTo>
                    <a:lnTo>
                      <a:pt x="288" y="631"/>
                    </a:lnTo>
                    <a:lnTo>
                      <a:pt x="257" y="625"/>
                    </a:lnTo>
                    <a:lnTo>
                      <a:pt x="226" y="617"/>
                    </a:lnTo>
                    <a:lnTo>
                      <a:pt x="197" y="608"/>
                    </a:lnTo>
                    <a:lnTo>
                      <a:pt x="170" y="594"/>
                    </a:lnTo>
                    <a:lnTo>
                      <a:pt x="145" y="579"/>
                    </a:lnTo>
                    <a:lnTo>
                      <a:pt x="121" y="560"/>
                    </a:lnTo>
                    <a:lnTo>
                      <a:pt x="99" y="541"/>
                    </a:lnTo>
                    <a:lnTo>
                      <a:pt x="78" y="518"/>
                    </a:lnTo>
                    <a:lnTo>
                      <a:pt x="61" y="495"/>
                    </a:lnTo>
                    <a:lnTo>
                      <a:pt x="46" y="468"/>
                    </a:lnTo>
                    <a:lnTo>
                      <a:pt x="32" y="441"/>
                    </a:lnTo>
                    <a:lnTo>
                      <a:pt x="21" y="412"/>
                    </a:lnTo>
                    <a:lnTo>
                      <a:pt x="13" y="383"/>
                    </a:lnTo>
                    <a:lnTo>
                      <a:pt x="9" y="351"/>
                    </a:lnTo>
                    <a:lnTo>
                      <a:pt x="7" y="320"/>
                    </a:lnTo>
                    <a:lnTo>
                      <a:pt x="9" y="287"/>
                    </a:lnTo>
                    <a:lnTo>
                      <a:pt x="13" y="257"/>
                    </a:lnTo>
                    <a:lnTo>
                      <a:pt x="21" y="226"/>
                    </a:lnTo>
                    <a:lnTo>
                      <a:pt x="32" y="197"/>
                    </a:lnTo>
                    <a:lnTo>
                      <a:pt x="46" y="170"/>
                    </a:lnTo>
                    <a:lnTo>
                      <a:pt x="61" y="145"/>
                    </a:lnTo>
                    <a:lnTo>
                      <a:pt x="78" y="120"/>
                    </a:lnTo>
                    <a:lnTo>
                      <a:pt x="99" y="99"/>
                    </a:lnTo>
                    <a:lnTo>
                      <a:pt x="121" y="78"/>
                    </a:lnTo>
                    <a:lnTo>
                      <a:pt x="145" y="61"/>
                    </a:lnTo>
                    <a:lnTo>
                      <a:pt x="170" y="46"/>
                    </a:lnTo>
                    <a:lnTo>
                      <a:pt x="197" y="32"/>
                    </a:lnTo>
                    <a:lnTo>
                      <a:pt x="226" y="21"/>
                    </a:lnTo>
                    <a:lnTo>
                      <a:pt x="257" y="13"/>
                    </a:lnTo>
                    <a:lnTo>
                      <a:pt x="288" y="9"/>
                    </a:lnTo>
                    <a:lnTo>
                      <a:pt x="320" y="7"/>
                    </a:lnTo>
                    <a:lnTo>
                      <a:pt x="351" y="9"/>
                    </a:lnTo>
                    <a:lnTo>
                      <a:pt x="384" y="13"/>
                    </a:lnTo>
                    <a:lnTo>
                      <a:pt x="412" y="21"/>
                    </a:lnTo>
                    <a:lnTo>
                      <a:pt x="441" y="32"/>
                    </a:lnTo>
                    <a:lnTo>
                      <a:pt x="468" y="46"/>
                    </a:lnTo>
                    <a:lnTo>
                      <a:pt x="495" y="61"/>
                    </a:lnTo>
                    <a:lnTo>
                      <a:pt x="518" y="78"/>
                    </a:lnTo>
                    <a:lnTo>
                      <a:pt x="541" y="99"/>
                    </a:lnTo>
                    <a:lnTo>
                      <a:pt x="560" y="120"/>
                    </a:lnTo>
                    <a:lnTo>
                      <a:pt x="579" y="145"/>
                    </a:lnTo>
                    <a:lnTo>
                      <a:pt x="595" y="170"/>
                    </a:lnTo>
                    <a:lnTo>
                      <a:pt x="608" y="197"/>
                    </a:lnTo>
                    <a:lnTo>
                      <a:pt x="618" y="226"/>
                    </a:lnTo>
                    <a:lnTo>
                      <a:pt x="625" y="257"/>
                    </a:lnTo>
                    <a:lnTo>
                      <a:pt x="631" y="287"/>
                    </a:lnTo>
                    <a:lnTo>
                      <a:pt x="631" y="32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2" name="Freeform 1380">
                <a:extLst>
                  <a:ext uri="{FF2B5EF4-FFF2-40B4-BE49-F238E27FC236}">
                    <a16:creationId xmlns:a16="http://schemas.microsoft.com/office/drawing/2014/main" id="{C03C1304-6EA7-4D00-89DC-B85ECA3184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9" y="2072"/>
                <a:ext cx="632" cy="634"/>
              </a:xfrm>
              <a:custGeom>
                <a:avLst/>
                <a:gdLst>
                  <a:gd name="T0" fmla="*/ 626 w 632"/>
                  <a:gd name="T1" fmla="*/ 254 h 634"/>
                  <a:gd name="T2" fmla="*/ 596 w 632"/>
                  <a:gd name="T3" fmla="*/ 165 h 634"/>
                  <a:gd name="T4" fmla="*/ 540 w 632"/>
                  <a:gd name="T5" fmla="*/ 93 h 634"/>
                  <a:gd name="T6" fmla="*/ 467 w 632"/>
                  <a:gd name="T7" fmla="*/ 39 h 634"/>
                  <a:gd name="T8" fmla="*/ 381 w 632"/>
                  <a:gd name="T9" fmla="*/ 6 h 634"/>
                  <a:gd name="T10" fmla="*/ 285 w 632"/>
                  <a:gd name="T11" fmla="*/ 2 h 634"/>
                  <a:gd name="T12" fmla="*/ 194 w 632"/>
                  <a:gd name="T13" fmla="*/ 25 h 634"/>
                  <a:gd name="T14" fmla="*/ 116 w 632"/>
                  <a:gd name="T15" fmla="*/ 73 h 634"/>
                  <a:gd name="T16" fmla="*/ 54 w 632"/>
                  <a:gd name="T17" fmla="*/ 141 h 634"/>
                  <a:gd name="T18" fmla="*/ 16 w 632"/>
                  <a:gd name="T19" fmla="*/ 223 h 634"/>
                  <a:gd name="T20" fmla="*/ 0 w 632"/>
                  <a:gd name="T21" fmla="*/ 317 h 634"/>
                  <a:gd name="T22" fmla="*/ 16 w 632"/>
                  <a:gd name="T23" fmla="*/ 411 h 634"/>
                  <a:gd name="T24" fmla="*/ 54 w 632"/>
                  <a:gd name="T25" fmla="*/ 494 h 634"/>
                  <a:gd name="T26" fmla="*/ 116 w 632"/>
                  <a:gd name="T27" fmla="*/ 561 h 634"/>
                  <a:gd name="T28" fmla="*/ 194 w 632"/>
                  <a:gd name="T29" fmla="*/ 609 h 634"/>
                  <a:gd name="T30" fmla="*/ 285 w 632"/>
                  <a:gd name="T31" fmla="*/ 632 h 634"/>
                  <a:gd name="T32" fmla="*/ 381 w 632"/>
                  <a:gd name="T33" fmla="*/ 626 h 634"/>
                  <a:gd name="T34" fmla="*/ 467 w 632"/>
                  <a:gd name="T35" fmla="*/ 595 h 634"/>
                  <a:gd name="T36" fmla="*/ 540 w 632"/>
                  <a:gd name="T37" fmla="*/ 540 h 634"/>
                  <a:gd name="T38" fmla="*/ 596 w 632"/>
                  <a:gd name="T39" fmla="*/ 467 h 634"/>
                  <a:gd name="T40" fmla="*/ 626 w 632"/>
                  <a:gd name="T41" fmla="*/ 380 h 634"/>
                  <a:gd name="T42" fmla="*/ 626 w 632"/>
                  <a:gd name="T43" fmla="*/ 317 h 634"/>
                  <a:gd name="T44" fmla="*/ 611 w 632"/>
                  <a:gd name="T45" fmla="*/ 409 h 634"/>
                  <a:gd name="T46" fmla="*/ 573 w 632"/>
                  <a:gd name="T47" fmla="*/ 490 h 634"/>
                  <a:gd name="T48" fmla="*/ 513 w 632"/>
                  <a:gd name="T49" fmla="*/ 555 h 634"/>
                  <a:gd name="T50" fmla="*/ 436 w 632"/>
                  <a:gd name="T51" fmla="*/ 601 h 634"/>
                  <a:gd name="T52" fmla="*/ 348 w 632"/>
                  <a:gd name="T53" fmla="*/ 624 h 634"/>
                  <a:gd name="T54" fmla="*/ 254 w 632"/>
                  <a:gd name="T55" fmla="*/ 618 h 634"/>
                  <a:gd name="T56" fmla="*/ 169 w 632"/>
                  <a:gd name="T57" fmla="*/ 588 h 634"/>
                  <a:gd name="T58" fmla="*/ 98 w 632"/>
                  <a:gd name="T59" fmla="*/ 536 h 634"/>
                  <a:gd name="T60" fmla="*/ 45 w 632"/>
                  <a:gd name="T61" fmla="*/ 465 h 634"/>
                  <a:gd name="T62" fmla="*/ 14 w 632"/>
                  <a:gd name="T63" fmla="*/ 378 h 634"/>
                  <a:gd name="T64" fmla="*/ 10 w 632"/>
                  <a:gd name="T65" fmla="*/ 284 h 634"/>
                  <a:gd name="T66" fmla="*/ 33 w 632"/>
                  <a:gd name="T67" fmla="*/ 196 h 634"/>
                  <a:gd name="T68" fmla="*/ 79 w 632"/>
                  <a:gd name="T69" fmla="*/ 121 h 634"/>
                  <a:gd name="T70" fmla="*/ 144 w 632"/>
                  <a:gd name="T71" fmla="*/ 60 h 634"/>
                  <a:gd name="T72" fmla="*/ 225 w 632"/>
                  <a:gd name="T73" fmla="*/ 22 h 634"/>
                  <a:gd name="T74" fmla="*/ 317 w 632"/>
                  <a:gd name="T75" fmla="*/ 8 h 634"/>
                  <a:gd name="T76" fmla="*/ 409 w 632"/>
                  <a:gd name="T77" fmla="*/ 22 h 634"/>
                  <a:gd name="T78" fmla="*/ 490 w 632"/>
                  <a:gd name="T79" fmla="*/ 60 h 634"/>
                  <a:gd name="T80" fmla="*/ 555 w 632"/>
                  <a:gd name="T81" fmla="*/ 121 h 634"/>
                  <a:gd name="T82" fmla="*/ 601 w 632"/>
                  <a:gd name="T83" fmla="*/ 196 h 634"/>
                  <a:gd name="T84" fmla="*/ 624 w 632"/>
                  <a:gd name="T85" fmla="*/ 284 h 6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32"/>
                  <a:gd name="T130" fmla="*/ 0 h 634"/>
                  <a:gd name="T131" fmla="*/ 632 w 632"/>
                  <a:gd name="T132" fmla="*/ 634 h 6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32" h="634">
                    <a:moveTo>
                      <a:pt x="632" y="317"/>
                    </a:moveTo>
                    <a:lnTo>
                      <a:pt x="632" y="284"/>
                    </a:lnTo>
                    <a:lnTo>
                      <a:pt x="626" y="254"/>
                    </a:lnTo>
                    <a:lnTo>
                      <a:pt x="619" y="223"/>
                    </a:lnTo>
                    <a:lnTo>
                      <a:pt x="607" y="194"/>
                    </a:lnTo>
                    <a:lnTo>
                      <a:pt x="596" y="165"/>
                    </a:lnTo>
                    <a:lnTo>
                      <a:pt x="578" y="141"/>
                    </a:lnTo>
                    <a:lnTo>
                      <a:pt x="561" y="116"/>
                    </a:lnTo>
                    <a:lnTo>
                      <a:pt x="540" y="93"/>
                    </a:lnTo>
                    <a:lnTo>
                      <a:pt x="517" y="73"/>
                    </a:lnTo>
                    <a:lnTo>
                      <a:pt x="494" y="54"/>
                    </a:lnTo>
                    <a:lnTo>
                      <a:pt x="467" y="39"/>
                    </a:lnTo>
                    <a:lnTo>
                      <a:pt x="440" y="25"/>
                    </a:lnTo>
                    <a:lnTo>
                      <a:pt x="411" y="16"/>
                    </a:lnTo>
                    <a:lnTo>
                      <a:pt x="381" y="6"/>
                    </a:lnTo>
                    <a:lnTo>
                      <a:pt x="350" y="2"/>
                    </a:lnTo>
                    <a:lnTo>
                      <a:pt x="317" y="0"/>
                    </a:lnTo>
                    <a:lnTo>
                      <a:pt x="285" y="2"/>
                    </a:lnTo>
                    <a:lnTo>
                      <a:pt x="254" y="6"/>
                    </a:lnTo>
                    <a:lnTo>
                      <a:pt x="223" y="16"/>
                    </a:lnTo>
                    <a:lnTo>
                      <a:pt x="194" y="25"/>
                    </a:lnTo>
                    <a:lnTo>
                      <a:pt x="166" y="39"/>
                    </a:lnTo>
                    <a:lnTo>
                      <a:pt x="141" y="54"/>
                    </a:lnTo>
                    <a:lnTo>
                      <a:pt x="116" y="73"/>
                    </a:lnTo>
                    <a:lnTo>
                      <a:pt x="93" y="93"/>
                    </a:lnTo>
                    <a:lnTo>
                      <a:pt x="73" y="116"/>
                    </a:lnTo>
                    <a:lnTo>
                      <a:pt x="54" y="141"/>
                    </a:lnTo>
                    <a:lnTo>
                      <a:pt x="39" y="165"/>
                    </a:lnTo>
                    <a:lnTo>
                      <a:pt x="25" y="194"/>
                    </a:lnTo>
                    <a:lnTo>
                      <a:pt x="16" y="223"/>
                    </a:lnTo>
                    <a:lnTo>
                      <a:pt x="8" y="254"/>
                    </a:lnTo>
                    <a:lnTo>
                      <a:pt x="2" y="284"/>
                    </a:lnTo>
                    <a:lnTo>
                      <a:pt x="0" y="317"/>
                    </a:lnTo>
                    <a:lnTo>
                      <a:pt x="2" y="350"/>
                    </a:lnTo>
                    <a:lnTo>
                      <a:pt x="8" y="380"/>
                    </a:lnTo>
                    <a:lnTo>
                      <a:pt x="16" y="411"/>
                    </a:lnTo>
                    <a:lnTo>
                      <a:pt x="25" y="440"/>
                    </a:lnTo>
                    <a:lnTo>
                      <a:pt x="39" y="467"/>
                    </a:lnTo>
                    <a:lnTo>
                      <a:pt x="54" y="494"/>
                    </a:lnTo>
                    <a:lnTo>
                      <a:pt x="73" y="519"/>
                    </a:lnTo>
                    <a:lnTo>
                      <a:pt x="93" y="540"/>
                    </a:lnTo>
                    <a:lnTo>
                      <a:pt x="116" y="561"/>
                    </a:lnTo>
                    <a:lnTo>
                      <a:pt x="141" y="578"/>
                    </a:lnTo>
                    <a:lnTo>
                      <a:pt x="166" y="595"/>
                    </a:lnTo>
                    <a:lnTo>
                      <a:pt x="194" y="609"/>
                    </a:lnTo>
                    <a:lnTo>
                      <a:pt x="223" y="618"/>
                    </a:lnTo>
                    <a:lnTo>
                      <a:pt x="254" y="626"/>
                    </a:lnTo>
                    <a:lnTo>
                      <a:pt x="285" y="632"/>
                    </a:lnTo>
                    <a:lnTo>
                      <a:pt x="317" y="634"/>
                    </a:lnTo>
                    <a:lnTo>
                      <a:pt x="350" y="632"/>
                    </a:lnTo>
                    <a:lnTo>
                      <a:pt x="381" y="626"/>
                    </a:lnTo>
                    <a:lnTo>
                      <a:pt x="411" y="618"/>
                    </a:lnTo>
                    <a:lnTo>
                      <a:pt x="440" y="609"/>
                    </a:lnTo>
                    <a:lnTo>
                      <a:pt x="467" y="595"/>
                    </a:lnTo>
                    <a:lnTo>
                      <a:pt x="494" y="578"/>
                    </a:lnTo>
                    <a:lnTo>
                      <a:pt x="517" y="561"/>
                    </a:lnTo>
                    <a:lnTo>
                      <a:pt x="540" y="540"/>
                    </a:lnTo>
                    <a:lnTo>
                      <a:pt x="561" y="519"/>
                    </a:lnTo>
                    <a:lnTo>
                      <a:pt x="578" y="494"/>
                    </a:lnTo>
                    <a:lnTo>
                      <a:pt x="596" y="467"/>
                    </a:lnTo>
                    <a:lnTo>
                      <a:pt x="607" y="440"/>
                    </a:lnTo>
                    <a:lnTo>
                      <a:pt x="619" y="411"/>
                    </a:lnTo>
                    <a:lnTo>
                      <a:pt x="626" y="380"/>
                    </a:lnTo>
                    <a:lnTo>
                      <a:pt x="632" y="350"/>
                    </a:lnTo>
                    <a:lnTo>
                      <a:pt x="632" y="317"/>
                    </a:lnTo>
                    <a:close/>
                    <a:moveTo>
                      <a:pt x="626" y="317"/>
                    </a:moveTo>
                    <a:lnTo>
                      <a:pt x="624" y="348"/>
                    </a:lnTo>
                    <a:lnTo>
                      <a:pt x="619" y="378"/>
                    </a:lnTo>
                    <a:lnTo>
                      <a:pt x="611" y="409"/>
                    </a:lnTo>
                    <a:lnTo>
                      <a:pt x="601" y="436"/>
                    </a:lnTo>
                    <a:lnTo>
                      <a:pt x="588" y="465"/>
                    </a:lnTo>
                    <a:lnTo>
                      <a:pt x="573" y="490"/>
                    </a:lnTo>
                    <a:lnTo>
                      <a:pt x="555" y="513"/>
                    </a:lnTo>
                    <a:lnTo>
                      <a:pt x="534" y="536"/>
                    </a:lnTo>
                    <a:lnTo>
                      <a:pt x="513" y="555"/>
                    </a:lnTo>
                    <a:lnTo>
                      <a:pt x="490" y="572"/>
                    </a:lnTo>
                    <a:lnTo>
                      <a:pt x="463" y="588"/>
                    </a:lnTo>
                    <a:lnTo>
                      <a:pt x="436" y="601"/>
                    </a:lnTo>
                    <a:lnTo>
                      <a:pt x="409" y="611"/>
                    </a:lnTo>
                    <a:lnTo>
                      <a:pt x="379" y="618"/>
                    </a:lnTo>
                    <a:lnTo>
                      <a:pt x="348" y="624"/>
                    </a:lnTo>
                    <a:lnTo>
                      <a:pt x="317" y="626"/>
                    </a:lnTo>
                    <a:lnTo>
                      <a:pt x="285" y="624"/>
                    </a:lnTo>
                    <a:lnTo>
                      <a:pt x="254" y="618"/>
                    </a:lnTo>
                    <a:lnTo>
                      <a:pt x="225" y="611"/>
                    </a:lnTo>
                    <a:lnTo>
                      <a:pt x="196" y="601"/>
                    </a:lnTo>
                    <a:lnTo>
                      <a:pt x="169" y="588"/>
                    </a:lnTo>
                    <a:lnTo>
                      <a:pt x="144" y="572"/>
                    </a:lnTo>
                    <a:lnTo>
                      <a:pt x="121" y="555"/>
                    </a:lnTo>
                    <a:lnTo>
                      <a:pt x="98" y="536"/>
                    </a:lnTo>
                    <a:lnTo>
                      <a:pt x="79" y="513"/>
                    </a:lnTo>
                    <a:lnTo>
                      <a:pt x="62" y="490"/>
                    </a:lnTo>
                    <a:lnTo>
                      <a:pt x="45" y="465"/>
                    </a:lnTo>
                    <a:lnTo>
                      <a:pt x="33" y="436"/>
                    </a:lnTo>
                    <a:lnTo>
                      <a:pt x="22" y="409"/>
                    </a:lnTo>
                    <a:lnTo>
                      <a:pt x="14" y="378"/>
                    </a:lnTo>
                    <a:lnTo>
                      <a:pt x="10" y="348"/>
                    </a:lnTo>
                    <a:lnTo>
                      <a:pt x="8" y="317"/>
                    </a:lnTo>
                    <a:lnTo>
                      <a:pt x="10" y="284"/>
                    </a:lnTo>
                    <a:lnTo>
                      <a:pt x="14" y="254"/>
                    </a:lnTo>
                    <a:lnTo>
                      <a:pt x="22" y="225"/>
                    </a:lnTo>
                    <a:lnTo>
                      <a:pt x="33" y="196"/>
                    </a:lnTo>
                    <a:lnTo>
                      <a:pt x="45" y="169"/>
                    </a:lnTo>
                    <a:lnTo>
                      <a:pt x="62" y="144"/>
                    </a:lnTo>
                    <a:lnTo>
                      <a:pt x="79" y="121"/>
                    </a:lnTo>
                    <a:lnTo>
                      <a:pt x="98" y="98"/>
                    </a:lnTo>
                    <a:lnTo>
                      <a:pt x="121" y="79"/>
                    </a:lnTo>
                    <a:lnTo>
                      <a:pt x="144" y="60"/>
                    </a:lnTo>
                    <a:lnTo>
                      <a:pt x="169" y="45"/>
                    </a:lnTo>
                    <a:lnTo>
                      <a:pt x="196" y="33"/>
                    </a:lnTo>
                    <a:lnTo>
                      <a:pt x="225" y="22"/>
                    </a:lnTo>
                    <a:lnTo>
                      <a:pt x="254" y="14"/>
                    </a:lnTo>
                    <a:lnTo>
                      <a:pt x="285" y="10"/>
                    </a:lnTo>
                    <a:lnTo>
                      <a:pt x="317" y="8"/>
                    </a:lnTo>
                    <a:lnTo>
                      <a:pt x="348" y="10"/>
                    </a:lnTo>
                    <a:lnTo>
                      <a:pt x="379" y="14"/>
                    </a:lnTo>
                    <a:lnTo>
                      <a:pt x="409" y="22"/>
                    </a:lnTo>
                    <a:lnTo>
                      <a:pt x="436" y="33"/>
                    </a:lnTo>
                    <a:lnTo>
                      <a:pt x="463" y="45"/>
                    </a:lnTo>
                    <a:lnTo>
                      <a:pt x="490" y="60"/>
                    </a:lnTo>
                    <a:lnTo>
                      <a:pt x="513" y="79"/>
                    </a:lnTo>
                    <a:lnTo>
                      <a:pt x="534" y="98"/>
                    </a:lnTo>
                    <a:lnTo>
                      <a:pt x="555" y="121"/>
                    </a:lnTo>
                    <a:lnTo>
                      <a:pt x="573" y="144"/>
                    </a:lnTo>
                    <a:lnTo>
                      <a:pt x="588" y="169"/>
                    </a:lnTo>
                    <a:lnTo>
                      <a:pt x="601" y="196"/>
                    </a:lnTo>
                    <a:lnTo>
                      <a:pt x="611" y="225"/>
                    </a:lnTo>
                    <a:lnTo>
                      <a:pt x="619" y="254"/>
                    </a:lnTo>
                    <a:lnTo>
                      <a:pt x="624" y="284"/>
                    </a:lnTo>
                    <a:lnTo>
                      <a:pt x="626" y="317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3" name="Freeform 1381">
                <a:extLst>
                  <a:ext uri="{FF2B5EF4-FFF2-40B4-BE49-F238E27FC236}">
                    <a16:creationId xmlns:a16="http://schemas.microsoft.com/office/drawing/2014/main" id="{A7EDE529-A958-45DE-A7E4-5EB393AB74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3" y="2076"/>
                <a:ext cx="624" cy="626"/>
              </a:xfrm>
              <a:custGeom>
                <a:avLst/>
                <a:gdLst>
                  <a:gd name="T0" fmla="*/ 618 w 624"/>
                  <a:gd name="T1" fmla="*/ 250 h 626"/>
                  <a:gd name="T2" fmla="*/ 588 w 624"/>
                  <a:gd name="T3" fmla="*/ 163 h 626"/>
                  <a:gd name="T4" fmla="*/ 534 w 624"/>
                  <a:gd name="T5" fmla="*/ 92 h 626"/>
                  <a:gd name="T6" fmla="*/ 461 w 624"/>
                  <a:gd name="T7" fmla="*/ 39 h 626"/>
                  <a:gd name="T8" fmla="*/ 377 w 624"/>
                  <a:gd name="T9" fmla="*/ 6 h 626"/>
                  <a:gd name="T10" fmla="*/ 281 w 624"/>
                  <a:gd name="T11" fmla="*/ 2 h 626"/>
                  <a:gd name="T12" fmla="*/ 190 w 624"/>
                  <a:gd name="T13" fmla="*/ 25 h 626"/>
                  <a:gd name="T14" fmla="*/ 114 w 624"/>
                  <a:gd name="T15" fmla="*/ 71 h 626"/>
                  <a:gd name="T16" fmla="*/ 54 w 624"/>
                  <a:gd name="T17" fmla="*/ 138 h 626"/>
                  <a:gd name="T18" fmla="*/ 14 w 624"/>
                  <a:gd name="T19" fmla="*/ 219 h 626"/>
                  <a:gd name="T20" fmla="*/ 0 w 624"/>
                  <a:gd name="T21" fmla="*/ 313 h 626"/>
                  <a:gd name="T22" fmla="*/ 14 w 624"/>
                  <a:gd name="T23" fmla="*/ 405 h 626"/>
                  <a:gd name="T24" fmla="*/ 54 w 624"/>
                  <a:gd name="T25" fmla="*/ 488 h 626"/>
                  <a:gd name="T26" fmla="*/ 114 w 624"/>
                  <a:gd name="T27" fmla="*/ 553 h 626"/>
                  <a:gd name="T28" fmla="*/ 190 w 624"/>
                  <a:gd name="T29" fmla="*/ 601 h 626"/>
                  <a:gd name="T30" fmla="*/ 281 w 624"/>
                  <a:gd name="T31" fmla="*/ 624 h 626"/>
                  <a:gd name="T32" fmla="*/ 377 w 624"/>
                  <a:gd name="T33" fmla="*/ 618 h 626"/>
                  <a:gd name="T34" fmla="*/ 461 w 624"/>
                  <a:gd name="T35" fmla="*/ 587 h 626"/>
                  <a:gd name="T36" fmla="*/ 534 w 624"/>
                  <a:gd name="T37" fmla="*/ 534 h 626"/>
                  <a:gd name="T38" fmla="*/ 588 w 624"/>
                  <a:gd name="T39" fmla="*/ 461 h 626"/>
                  <a:gd name="T40" fmla="*/ 618 w 624"/>
                  <a:gd name="T41" fmla="*/ 376 h 626"/>
                  <a:gd name="T42" fmla="*/ 618 w 624"/>
                  <a:gd name="T43" fmla="*/ 313 h 626"/>
                  <a:gd name="T44" fmla="*/ 603 w 624"/>
                  <a:gd name="T45" fmla="*/ 403 h 626"/>
                  <a:gd name="T46" fmla="*/ 565 w 624"/>
                  <a:gd name="T47" fmla="*/ 484 h 626"/>
                  <a:gd name="T48" fmla="*/ 507 w 624"/>
                  <a:gd name="T49" fmla="*/ 547 h 626"/>
                  <a:gd name="T50" fmla="*/ 432 w 624"/>
                  <a:gd name="T51" fmla="*/ 593 h 626"/>
                  <a:gd name="T52" fmla="*/ 344 w 624"/>
                  <a:gd name="T53" fmla="*/ 616 h 626"/>
                  <a:gd name="T54" fmla="*/ 252 w 624"/>
                  <a:gd name="T55" fmla="*/ 612 h 626"/>
                  <a:gd name="T56" fmla="*/ 167 w 624"/>
                  <a:gd name="T57" fmla="*/ 582 h 626"/>
                  <a:gd name="T58" fmla="*/ 98 w 624"/>
                  <a:gd name="T59" fmla="*/ 528 h 626"/>
                  <a:gd name="T60" fmla="*/ 44 w 624"/>
                  <a:gd name="T61" fmla="*/ 459 h 626"/>
                  <a:gd name="T62" fmla="*/ 14 w 624"/>
                  <a:gd name="T63" fmla="*/ 374 h 626"/>
                  <a:gd name="T64" fmla="*/ 10 w 624"/>
                  <a:gd name="T65" fmla="*/ 282 h 626"/>
                  <a:gd name="T66" fmla="*/ 31 w 624"/>
                  <a:gd name="T67" fmla="*/ 194 h 626"/>
                  <a:gd name="T68" fmla="*/ 77 w 624"/>
                  <a:gd name="T69" fmla="*/ 119 h 626"/>
                  <a:gd name="T70" fmla="*/ 142 w 624"/>
                  <a:gd name="T71" fmla="*/ 60 h 626"/>
                  <a:gd name="T72" fmla="*/ 223 w 624"/>
                  <a:gd name="T73" fmla="*/ 21 h 626"/>
                  <a:gd name="T74" fmla="*/ 313 w 624"/>
                  <a:gd name="T75" fmla="*/ 8 h 626"/>
                  <a:gd name="T76" fmla="*/ 403 w 624"/>
                  <a:gd name="T77" fmla="*/ 21 h 626"/>
                  <a:gd name="T78" fmla="*/ 484 w 624"/>
                  <a:gd name="T79" fmla="*/ 60 h 626"/>
                  <a:gd name="T80" fmla="*/ 547 w 624"/>
                  <a:gd name="T81" fmla="*/ 119 h 626"/>
                  <a:gd name="T82" fmla="*/ 593 w 624"/>
                  <a:gd name="T83" fmla="*/ 194 h 626"/>
                  <a:gd name="T84" fmla="*/ 617 w 624"/>
                  <a:gd name="T85" fmla="*/ 282 h 6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24"/>
                  <a:gd name="T130" fmla="*/ 0 h 626"/>
                  <a:gd name="T131" fmla="*/ 624 w 624"/>
                  <a:gd name="T132" fmla="*/ 626 h 6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24" h="626">
                    <a:moveTo>
                      <a:pt x="624" y="313"/>
                    </a:moveTo>
                    <a:lnTo>
                      <a:pt x="624" y="280"/>
                    </a:lnTo>
                    <a:lnTo>
                      <a:pt x="618" y="250"/>
                    </a:lnTo>
                    <a:lnTo>
                      <a:pt x="611" y="219"/>
                    </a:lnTo>
                    <a:lnTo>
                      <a:pt x="601" y="190"/>
                    </a:lnTo>
                    <a:lnTo>
                      <a:pt x="588" y="163"/>
                    </a:lnTo>
                    <a:lnTo>
                      <a:pt x="572" y="138"/>
                    </a:lnTo>
                    <a:lnTo>
                      <a:pt x="553" y="113"/>
                    </a:lnTo>
                    <a:lnTo>
                      <a:pt x="534" y="92"/>
                    </a:lnTo>
                    <a:lnTo>
                      <a:pt x="511" y="71"/>
                    </a:lnTo>
                    <a:lnTo>
                      <a:pt x="488" y="54"/>
                    </a:lnTo>
                    <a:lnTo>
                      <a:pt x="461" y="39"/>
                    </a:lnTo>
                    <a:lnTo>
                      <a:pt x="434" y="25"/>
                    </a:lnTo>
                    <a:lnTo>
                      <a:pt x="405" y="14"/>
                    </a:lnTo>
                    <a:lnTo>
                      <a:pt x="377" y="6"/>
                    </a:lnTo>
                    <a:lnTo>
                      <a:pt x="344" y="2"/>
                    </a:lnTo>
                    <a:lnTo>
                      <a:pt x="313" y="0"/>
                    </a:lnTo>
                    <a:lnTo>
                      <a:pt x="281" y="2"/>
                    </a:lnTo>
                    <a:lnTo>
                      <a:pt x="250" y="6"/>
                    </a:lnTo>
                    <a:lnTo>
                      <a:pt x="219" y="14"/>
                    </a:lnTo>
                    <a:lnTo>
                      <a:pt x="190" y="25"/>
                    </a:lnTo>
                    <a:lnTo>
                      <a:pt x="163" y="39"/>
                    </a:lnTo>
                    <a:lnTo>
                      <a:pt x="138" y="54"/>
                    </a:lnTo>
                    <a:lnTo>
                      <a:pt x="114" y="71"/>
                    </a:lnTo>
                    <a:lnTo>
                      <a:pt x="92" y="92"/>
                    </a:lnTo>
                    <a:lnTo>
                      <a:pt x="71" y="113"/>
                    </a:lnTo>
                    <a:lnTo>
                      <a:pt x="54" y="138"/>
                    </a:lnTo>
                    <a:lnTo>
                      <a:pt x="39" y="163"/>
                    </a:lnTo>
                    <a:lnTo>
                      <a:pt x="25" y="190"/>
                    </a:lnTo>
                    <a:lnTo>
                      <a:pt x="14" y="219"/>
                    </a:lnTo>
                    <a:lnTo>
                      <a:pt x="6" y="250"/>
                    </a:lnTo>
                    <a:lnTo>
                      <a:pt x="2" y="280"/>
                    </a:lnTo>
                    <a:lnTo>
                      <a:pt x="0" y="313"/>
                    </a:lnTo>
                    <a:lnTo>
                      <a:pt x="2" y="344"/>
                    </a:lnTo>
                    <a:lnTo>
                      <a:pt x="6" y="376"/>
                    </a:lnTo>
                    <a:lnTo>
                      <a:pt x="14" y="405"/>
                    </a:lnTo>
                    <a:lnTo>
                      <a:pt x="25" y="434"/>
                    </a:lnTo>
                    <a:lnTo>
                      <a:pt x="39" y="461"/>
                    </a:lnTo>
                    <a:lnTo>
                      <a:pt x="54" y="488"/>
                    </a:lnTo>
                    <a:lnTo>
                      <a:pt x="71" y="511"/>
                    </a:lnTo>
                    <a:lnTo>
                      <a:pt x="92" y="534"/>
                    </a:lnTo>
                    <a:lnTo>
                      <a:pt x="114" y="553"/>
                    </a:lnTo>
                    <a:lnTo>
                      <a:pt x="138" y="572"/>
                    </a:lnTo>
                    <a:lnTo>
                      <a:pt x="163" y="587"/>
                    </a:lnTo>
                    <a:lnTo>
                      <a:pt x="190" y="601"/>
                    </a:lnTo>
                    <a:lnTo>
                      <a:pt x="219" y="610"/>
                    </a:lnTo>
                    <a:lnTo>
                      <a:pt x="250" y="618"/>
                    </a:lnTo>
                    <a:lnTo>
                      <a:pt x="281" y="624"/>
                    </a:lnTo>
                    <a:lnTo>
                      <a:pt x="313" y="626"/>
                    </a:lnTo>
                    <a:lnTo>
                      <a:pt x="344" y="624"/>
                    </a:lnTo>
                    <a:lnTo>
                      <a:pt x="377" y="618"/>
                    </a:lnTo>
                    <a:lnTo>
                      <a:pt x="405" y="610"/>
                    </a:lnTo>
                    <a:lnTo>
                      <a:pt x="434" y="601"/>
                    </a:lnTo>
                    <a:lnTo>
                      <a:pt x="461" y="587"/>
                    </a:lnTo>
                    <a:lnTo>
                      <a:pt x="488" y="572"/>
                    </a:lnTo>
                    <a:lnTo>
                      <a:pt x="511" y="553"/>
                    </a:lnTo>
                    <a:lnTo>
                      <a:pt x="534" y="534"/>
                    </a:lnTo>
                    <a:lnTo>
                      <a:pt x="553" y="511"/>
                    </a:lnTo>
                    <a:lnTo>
                      <a:pt x="572" y="488"/>
                    </a:lnTo>
                    <a:lnTo>
                      <a:pt x="588" y="461"/>
                    </a:lnTo>
                    <a:lnTo>
                      <a:pt x="601" y="434"/>
                    </a:lnTo>
                    <a:lnTo>
                      <a:pt x="611" y="405"/>
                    </a:lnTo>
                    <a:lnTo>
                      <a:pt x="618" y="376"/>
                    </a:lnTo>
                    <a:lnTo>
                      <a:pt x="624" y="344"/>
                    </a:lnTo>
                    <a:lnTo>
                      <a:pt x="624" y="313"/>
                    </a:lnTo>
                    <a:close/>
                    <a:moveTo>
                      <a:pt x="618" y="313"/>
                    </a:moveTo>
                    <a:lnTo>
                      <a:pt x="617" y="344"/>
                    </a:lnTo>
                    <a:lnTo>
                      <a:pt x="611" y="374"/>
                    </a:lnTo>
                    <a:lnTo>
                      <a:pt x="603" y="403"/>
                    </a:lnTo>
                    <a:lnTo>
                      <a:pt x="593" y="432"/>
                    </a:lnTo>
                    <a:lnTo>
                      <a:pt x="580" y="459"/>
                    </a:lnTo>
                    <a:lnTo>
                      <a:pt x="565" y="484"/>
                    </a:lnTo>
                    <a:lnTo>
                      <a:pt x="547" y="507"/>
                    </a:lnTo>
                    <a:lnTo>
                      <a:pt x="528" y="528"/>
                    </a:lnTo>
                    <a:lnTo>
                      <a:pt x="507" y="547"/>
                    </a:lnTo>
                    <a:lnTo>
                      <a:pt x="484" y="566"/>
                    </a:lnTo>
                    <a:lnTo>
                      <a:pt x="457" y="582"/>
                    </a:lnTo>
                    <a:lnTo>
                      <a:pt x="432" y="593"/>
                    </a:lnTo>
                    <a:lnTo>
                      <a:pt x="403" y="605"/>
                    </a:lnTo>
                    <a:lnTo>
                      <a:pt x="375" y="612"/>
                    </a:lnTo>
                    <a:lnTo>
                      <a:pt x="344" y="616"/>
                    </a:lnTo>
                    <a:lnTo>
                      <a:pt x="313" y="618"/>
                    </a:lnTo>
                    <a:lnTo>
                      <a:pt x="282" y="616"/>
                    </a:lnTo>
                    <a:lnTo>
                      <a:pt x="252" y="612"/>
                    </a:lnTo>
                    <a:lnTo>
                      <a:pt x="223" y="605"/>
                    </a:lnTo>
                    <a:lnTo>
                      <a:pt x="194" y="593"/>
                    </a:lnTo>
                    <a:lnTo>
                      <a:pt x="167" y="582"/>
                    </a:lnTo>
                    <a:lnTo>
                      <a:pt x="142" y="566"/>
                    </a:lnTo>
                    <a:lnTo>
                      <a:pt x="119" y="547"/>
                    </a:lnTo>
                    <a:lnTo>
                      <a:pt x="98" y="528"/>
                    </a:lnTo>
                    <a:lnTo>
                      <a:pt x="77" y="507"/>
                    </a:lnTo>
                    <a:lnTo>
                      <a:pt x="60" y="484"/>
                    </a:lnTo>
                    <a:lnTo>
                      <a:pt x="44" y="459"/>
                    </a:lnTo>
                    <a:lnTo>
                      <a:pt x="31" y="432"/>
                    </a:lnTo>
                    <a:lnTo>
                      <a:pt x="21" y="403"/>
                    </a:lnTo>
                    <a:lnTo>
                      <a:pt x="14" y="374"/>
                    </a:lnTo>
                    <a:lnTo>
                      <a:pt x="10" y="344"/>
                    </a:lnTo>
                    <a:lnTo>
                      <a:pt x="8" y="313"/>
                    </a:lnTo>
                    <a:lnTo>
                      <a:pt x="10" y="282"/>
                    </a:lnTo>
                    <a:lnTo>
                      <a:pt x="14" y="252"/>
                    </a:lnTo>
                    <a:lnTo>
                      <a:pt x="21" y="223"/>
                    </a:lnTo>
                    <a:lnTo>
                      <a:pt x="31" y="194"/>
                    </a:lnTo>
                    <a:lnTo>
                      <a:pt x="44" y="167"/>
                    </a:lnTo>
                    <a:lnTo>
                      <a:pt x="60" y="142"/>
                    </a:lnTo>
                    <a:lnTo>
                      <a:pt x="77" y="119"/>
                    </a:lnTo>
                    <a:lnTo>
                      <a:pt x="98" y="96"/>
                    </a:lnTo>
                    <a:lnTo>
                      <a:pt x="119" y="77"/>
                    </a:lnTo>
                    <a:lnTo>
                      <a:pt x="142" y="60"/>
                    </a:lnTo>
                    <a:lnTo>
                      <a:pt x="167" y="44"/>
                    </a:lnTo>
                    <a:lnTo>
                      <a:pt x="194" y="31"/>
                    </a:lnTo>
                    <a:lnTo>
                      <a:pt x="223" y="21"/>
                    </a:lnTo>
                    <a:lnTo>
                      <a:pt x="252" y="14"/>
                    </a:lnTo>
                    <a:lnTo>
                      <a:pt x="282" y="10"/>
                    </a:lnTo>
                    <a:lnTo>
                      <a:pt x="313" y="8"/>
                    </a:lnTo>
                    <a:lnTo>
                      <a:pt x="344" y="10"/>
                    </a:lnTo>
                    <a:lnTo>
                      <a:pt x="375" y="14"/>
                    </a:lnTo>
                    <a:lnTo>
                      <a:pt x="403" y="21"/>
                    </a:lnTo>
                    <a:lnTo>
                      <a:pt x="432" y="31"/>
                    </a:lnTo>
                    <a:lnTo>
                      <a:pt x="457" y="44"/>
                    </a:lnTo>
                    <a:lnTo>
                      <a:pt x="484" y="60"/>
                    </a:lnTo>
                    <a:lnTo>
                      <a:pt x="507" y="77"/>
                    </a:lnTo>
                    <a:lnTo>
                      <a:pt x="528" y="96"/>
                    </a:lnTo>
                    <a:lnTo>
                      <a:pt x="547" y="119"/>
                    </a:lnTo>
                    <a:lnTo>
                      <a:pt x="565" y="142"/>
                    </a:lnTo>
                    <a:lnTo>
                      <a:pt x="580" y="167"/>
                    </a:lnTo>
                    <a:lnTo>
                      <a:pt x="593" y="194"/>
                    </a:lnTo>
                    <a:lnTo>
                      <a:pt x="603" y="223"/>
                    </a:lnTo>
                    <a:lnTo>
                      <a:pt x="611" y="252"/>
                    </a:lnTo>
                    <a:lnTo>
                      <a:pt x="617" y="282"/>
                    </a:lnTo>
                    <a:lnTo>
                      <a:pt x="618" y="313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4" name="Freeform 1382">
                <a:extLst>
                  <a:ext uri="{FF2B5EF4-FFF2-40B4-BE49-F238E27FC236}">
                    <a16:creationId xmlns:a16="http://schemas.microsoft.com/office/drawing/2014/main" id="{D53FCE63-0938-4C1E-8AC0-AB6E9CACD9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7" y="2080"/>
                <a:ext cx="618" cy="618"/>
              </a:xfrm>
              <a:custGeom>
                <a:avLst/>
                <a:gdLst>
                  <a:gd name="T0" fmla="*/ 611 w 618"/>
                  <a:gd name="T1" fmla="*/ 246 h 618"/>
                  <a:gd name="T2" fmla="*/ 580 w 618"/>
                  <a:gd name="T3" fmla="*/ 161 h 618"/>
                  <a:gd name="T4" fmla="*/ 526 w 618"/>
                  <a:gd name="T5" fmla="*/ 90 h 618"/>
                  <a:gd name="T6" fmla="*/ 455 w 618"/>
                  <a:gd name="T7" fmla="*/ 37 h 618"/>
                  <a:gd name="T8" fmla="*/ 371 w 618"/>
                  <a:gd name="T9" fmla="*/ 6 h 618"/>
                  <a:gd name="T10" fmla="*/ 277 w 618"/>
                  <a:gd name="T11" fmla="*/ 2 h 618"/>
                  <a:gd name="T12" fmla="*/ 188 w 618"/>
                  <a:gd name="T13" fmla="*/ 25 h 618"/>
                  <a:gd name="T14" fmla="*/ 113 w 618"/>
                  <a:gd name="T15" fmla="*/ 71 h 618"/>
                  <a:gd name="T16" fmla="*/ 54 w 618"/>
                  <a:gd name="T17" fmla="*/ 136 h 618"/>
                  <a:gd name="T18" fmla="*/ 14 w 618"/>
                  <a:gd name="T19" fmla="*/ 217 h 618"/>
                  <a:gd name="T20" fmla="*/ 0 w 618"/>
                  <a:gd name="T21" fmla="*/ 309 h 618"/>
                  <a:gd name="T22" fmla="*/ 14 w 618"/>
                  <a:gd name="T23" fmla="*/ 401 h 618"/>
                  <a:gd name="T24" fmla="*/ 54 w 618"/>
                  <a:gd name="T25" fmla="*/ 482 h 618"/>
                  <a:gd name="T26" fmla="*/ 113 w 618"/>
                  <a:gd name="T27" fmla="*/ 547 h 618"/>
                  <a:gd name="T28" fmla="*/ 188 w 618"/>
                  <a:gd name="T29" fmla="*/ 593 h 618"/>
                  <a:gd name="T30" fmla="*/ 277 w 618"/>
                  <a:gd name="T31" fmla="*/ 616 h 618"/>
                  <a:gd name="T32" fmla="*/ 371 w 618"/>
                  <a:gd name="T33" fmla="*/ 610 h 618"/>
                  <a:gd name="T34" fmla="*/ 455 w 618"/>
                  <a:gd name="T35" fmla="*/ 580 h 618"/>
                  <a:gd name="T36" fmla="*/ 526 w 618"/>
                  <a:gd name="T37" fmla="*/ 528 h 618"/>
                  <a:gd name="T38" fmla="*/ 580 w 618"/>
                  <a:gd name="T39" fmla="*/ 457 h 618"/>
                  <a:gd name="T40" fmla="*/ 611 w 618"/>
                  <a:gd name="T41" fmla="*/ 370 h 618"/>
                  <a:gd name="T42" fmla="*/ 611 w 618"/>
                  <a:gd name="T43" fmla="*/ 309 h 618"/>
                  <a:gd name="T44" fmla="*/ 597 w 618"/>
                  <a:gd name="T45" fmla="*/ 399 h 618"/>
                  <a:gd name="T46" fmla="*/ 559 w 618"/>
                  <a:gd name="T47" fmla="*/ 478 h 618"/>
                  <a:gd name="T48" fmla="*/ 501 w 618"/>
                  <a:gd name="T49" fmla="*/ 541 h 618"/>
                  <a:gd name="T50" fmla="*/ 426 w 618"/>
                  <a:gd name="T51" fmla="*/ 585 h 618"/>
                  <a:gd name="T52" fmla="*/ 340 w 618"/>
                  <a:gd name="T53" fmla="*/ 608 h 618"/>
                  <a:gd name="T54" fmla="*/ 248 w 618"/>
                  <a:gd name="T55" fmla="*/ 605 h 618"/>
                  <a:gd name="T56" fmla="*/ 165 w 618"/>
                  <a:gd name="T57" fmla="*/ 574 h 618"/>
                  <a:gd name="T58" fmla="*/ 96 w 618"/>
                  <a:gd name="T59" fmla="*/ 522 h 618"/>
                  <a:gd name="T60" fmla="*/ 44 w 618"/>
                  <a:gd name="T61" fmla="*/ 453 h 618"/>
                  <a:gd name="T62" fmla="*/ 14 w 618"/>
                  <a:gd name="T63" fmla="*/ 369 h 618"/>
                  <a:gd name="T64" fmla="*/ 10 w 618"/>
                  <a:gd name="T65" fmla="*/ 278 h 618"/>
                  <a:gd name="T66" fmla="*/ 31 w 618"/>
                  <a:gd name="T67" fmla="*/ 192 h 618"/>
                  <a:gd name="T68" fmla="*/ 77 w 618"/>
                  <a:gd name="T69" fmla="*/ 117 h 618"/>
                  <a:gd name="T70" fmla="*/ 140 w 618"/>
                  <a:gd name="T71" fmla="*/ 60 h 618"/>
                  <a:gd name="T72" fmla="*/ 219 w 618"/>
                  <a:gd name="T73" fmla="*/ 21 h 618"/>
                  <a:gd name="T74" fmla="*/ 309 w 618"/>
                  <a:gd name="T75" fmla="*/ 8 h 618"/>
                  <a:gd name="T76" fmla="*/ 397 w 618"/>
                  <a:gd name="T77" fmla="*/ 21 h 618"/>
                  <a:gd name="T78" fmla="*/ 476 w 618"/>
                  <a:gd name="T79" fmla="*/ 60 h 618"/>
                  <a:gd name="T80" fmla="*/ 541 w 618"/>
                  <a:gd name="T81" fmla="*/ 117 h 618"/>
                  <a:gd name="T82" fmla="*/ 586 w 618"/>
                  <a:gd name="T83" fmla="*/ 192 h 618"/>
                  <a:gd name="T84" fmla="*/ 609 w 618"/>
                  <a:gd name="T85" fmla="*/ 278 h 6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18"/>
                  <a:gd name="T130" fmla="*/ 0 h 618"/>
                  <a:gd name="T131" fmla="*/ 618 w 618"/>
                  <a:gd name="T132" fmla="*/ 618 h 6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18" h="618">
                    <a:moveTo>
                      <a:pt x="618" y="309"/>
                    </a:moveTo>
                    <a:lnTo>
                      <a:pt x="616" y="276"/>
                    </a:lnTo>
                    <a:lnTo>
                      <a:pt x="611" y="246"/>
                    </a:lnTo>
                    <a:lnTo>
                      <a:pt x="603" y="217"/>
                    </a:lnTo>
                    <a:lnTo>
                      <a:pt x="593" y="188"/>
                    </a:lnTo>
                    <a:lnTo>
                      <a:pt x="580" y="161"/>
                    </a:lnTo>
                    <a:lnTo>
                      <a:pt x="565" y="136"/>
                    </a:lnTo>
                    <a:lnTo>
                      <a:pt x="547" y="113"/>
                    </a:lnTo>
                    <a:lnTo>
                      <a:pt x="526" y="90"/>
                    </a:lnTo>
                    <a:lnTo>
                      <a:pt x="505" y="71"/>
                    </a:lnTo>
                    <a:lnTo>
                      <a:pt x="482" y="52"/>
                    </a:lnTo>
                    <a:lnTo>
                      <a:pt x="455" y="37"/>
                    </a:lnTo>
                    <a:lnTo>
                      <a:pt x="428" y="25"/>
                    </a:lnTo>
                    <a:lnTo>
                      <a:pt x="401" y="14"/>
                    </a:lnTo>
                    <a:lnTo>
                      <a:pt x="371" y="6"/>
                    </a:lnTo>
                    <a:lnTo>
                      <a:pt x="340" y="2"/>
                    </a:lnTo>
                    <a:lnTo>
                      <a:pt x="309" y="0"/>
                    </a:lnTo>
                    <a:lnTo>
                      <a:pt x="277" y="2"/>
                    </a:lnTo>
                    <a:lnTo>
                      <a:pt x="246" y="6"/>
                    </a:lnTo>
                    <a:lnTo>
                      <a:pt x="217" y="14"/>
                    </a:lnTo>
                    <a:lnTo>
                      <a:pt x="188" y="25"/>
                    </a:lnTo>
                    <a:lnTo>
                      <a:pt x="161" y="37"/>
                    </a:lnTo>
                    <a:lnTo>
                      <a:pt x="136" y="52"/>
                    </a:lnTo>
                    <a:lnTo>
                      <a:pt x="113" y="71"/>
                    </a:lnTo>
                    <a:lnTo>
                      <a:pt x="90" y="90"/>
                    </a:lnTo>
                    <a:lnTo>
                      <a:pt x="71" y="113"/>
                    </a:lnTo>
                    <a:lnTo>
                      <a:pt x="54" y="136"/>
                    </a:lnTo>
                    <a:lnTo>
                      <a:pt x="37" y="161"/>
                    </a:lnTo>
                    <a:lnTo>
                      <a:pt x="25" y="188"/>
                    </a:lnTo>
                    <a:lnTo>
                      <a:pt x="14" y="217"/>
                    </a:lnTo>
                    <a:lnTo>
                      <a:pt x="6" y="246"/>
                    </a:lnTo>
                    <a:lnTo>
                      <a:pt x="2" y="276"/>
                    </a:lnTo>
                    <a:lnTo>
                      <a:pt x="0" y="309"/>
                    </a:lnTo>
                    <a:lnTo>
                      <a:pt x="2" y="340"/>
                    </a:lnTo>
                    <a:lnTo>
                      <a:pt x="6" y="370"/>
                    </a:lnTo>
                    <a:lnTo>
                      <a:pt x="14" y="401"/>
                    </a:lnTo>
                    <a:lnTo>
                      <a:pt x="25" y="428"/>
                    </a:lnTo>
                    <a:lnTo>
                      <a:pt x="37" y="457"/>
                    </a:lnTo>
                    <a:lnTo>
                      <a:pt x="54" y="482"/>
                    </a:lnTo>
                    <a:lnTo>
                      <a:pt x="71" y="505"/>
                    </a:lnTo>
                    <a:lnTo>
                      <a:pt x="90" y="528"/>
                    </a:lnTo>
                    <a:lnTo>
                      <a:pt x="113" y="547"/>
                    </a:lnTo>
                    <a:lnTo>
                      <a:pt x="136" y="564"/>
                    </a:lnTo>
                    <a:lnTo>
                      <a:pt x="161" y="580"/>
                    </a:lnTo>
                    <a:lnTo>
                      <a:pt x="188" y="593"/>
                    </a:lnTo>
                    <a:lnTo>
                      <a:pt x="217" y="603"/>
                    </a:lnTo>
                    <a:lnTo>
                      <a:pt x="246" y="610"/>
                    </a:lnTo>
                    <a:lnTo>
                      <a:pt x="277" y="616"/>
                    </a:lnTo>
                    <a:lnTo>
                      <a:pt x="309" y="618"/>
                    </a:lnTo>
                    <a:lnTo>
                      <a:pt x="340" y="616"/>
                    </a:lnTo>
                    <a:lnTo>
                      <a:pt x="371" y="610"/>
                    </a:lnTo>
                    <a:lnTo>
                      <a:pt x="401" y="603"/>
                    </a:lnTo>
                    <a:lnTo>
                      <a:pt x="428" y="593"/>
                    </a:lnTo>
                    <a:lnTo>
                      <a:pt x="455" y="580"/>
                    </a:lnTo>
                    <a:lnTo>
                      <a:pt x="482" y="564"/>
                    </a:lnTo>
                    <a:lnTo>
                      <a:pt x="505" y="547"/>
                    </a:lnTo>
                    <a:lnTo>
                      <a:pt x="526" y="528"/>
                    </a:lnTo>
                    <a:lnTo>
                      <a:pt x="547" y="505"/>
                    </a:lnTo>
                    <a:lnTo>
                      <a:pt x="565" y="482"/>
                    </a:lnTo>
                    <a:lnTo>
                      <a:pt x="580" y="457"/>
                    </a:lnTo>
                    <a:lnTo>
                      <a:pt x="593" y="428"/>
                    </a:lnTo>
                    <a:lnTo>
                      <a:pt x="603" y="401"/>
                    </a:lnTo>
                    <a:lnTo>
                      <a:pt x="611" y="370"/>
                    </a:lnTo>
                    <a:lnTo>
                      <a:pt x="616" y="340"/>
                    </a:lnTo>
                    <a:lnTo>
                      <a:pt x="618" y="309"/>
                    </a:lnTo>
                    <a:close/>
                    <a:moveTo>
                      <a:pt x="611" y="309"/>
                    </a:moveTo>
                    <a:lnTo>
                      <a:pt x="609" y="340"/>
                    </a:lnTo>
                    <a:lnTo>
                      <a:pt x="603" y="369"/>
                    </a:lnTo>
                    <a:lnTo>
                      <a:pt x="597" y="399"/>
                    </a:lnTo>
                    <a:lnTo>
                      <a:pt x="586" y="426"/>
                    </a:lnTo>
                    <a:lnTo>
                      <a:pt x="574" y="453"/>
                    </a:lnTo>
                    <a:lnTo>
                      <a:pt x="559" y="478"/>
                    </a:lnTo>
                    <a:lnTo>
                      <a:pt x="541" y="501"/>
                    </a:lnTo>
                    <a:lnTo>
                      <a:pt x="522" y="522"/>
                    </a:lnTo>
                    <a:lnTo>
                      <a:pt x="501" y="541"/>
                    </a:lnTo>
                    <a:lnTo>
                      <a:pt x="476" y="558"/>
                    </a:lnTo>
                    <a:lnTo>
                      <a:pt x="453" y="574"/>
                    </a:lnTo>
                    <a:lnTo>
                      <a:pt x="426" y="585"/>
                    </a:lnTo>
                    <a:lnTo>
                      <a:pt x="397" y="597"/>
                    </a:lnTo>
                    <a:lnTo>
                      <a:pt x="369" y="605"/>
                    </a:lnTo>
                    <a:lnTo>
                      <a:pt x="340" y="608"/>
                    </a:lnTo>
                    <a:lnTo>
                      <a:pt x="309" y="610"/>
                    </a:lnTo>
                    <a:lnTo>
                      <a:pt x="278" y="608"/>
                    </a:lnTo>
                    <a:lnTo>
                      <a:pt x="248" y="605"/>
                    </a:lnTo>
                    <a:lnTo>
                      <a:pt x="219" y="597"/>
                    </a:lnTo>
                    <a:lnTo>
                      <a:pt x="192" y="585"/>
                    </a:lnTo>
                    <a:lnTo>
                      <a:pt x="165" y="574"/>
                    </a:lnTo>
                    <a:lnTo>
                      <a:pt x="140" y="558"/>
                    </a:lnTo>
                    <a:lnTo>
                      <a:pt x="117" y="541"/>
                    </a:lnTo>
                    <a:lnTo>
                      <a:pt x="96" y="522"/>
                    </a:lnTo>
                    <a:lnTo>
                      <a:pt x="77" y="501"/>
                    </a:lnTo>
                    <a:lnTo>
                      <a:pt x="60" y="478"/>
                    </a:lnTo>
                    <a:lnTo>
                      <a:pt x="44" y="453"/>
                    </a:lnTo>
                    <a:lnTo>
                      <a:pt x="31" y="426"/>
                    </a:lnTo>
                    <a:lnTo>
                      <a:pt x="21" y="399"/>
                    </a:lnTo>
                    <a:lnTo>
                      <a:pt x="14" y="369"/>
                    </a:lnTo>
                    <a:lnTo>
                      <a:pt x="10" y="340"/>
                    </a:lnTo>
                    <a:lnTo>
                      <a:pt x="8" y="309"/>
                    </a:lnTo>
                    <a:lnTo>
                      <a:pt x="10" y="278"/>
                    </a:lnTo>
                    <a:lnTo>
                      <a:pt x="14" y="248"/>
                    </a:lnTo>
                    <a:lnTo>
                      <a:pt x="21" y="219"/>
                    </a:lnTo>
                    <a:lnTo>
                      <a:pt x="31" y="192"/>
                    </a:lnTo>
                    <a:lnTo>
                      <a:pt x="44" y="165"/>
                    </a:lnTo>
                    <a:lnTo>
                      <a:pt x="60" y="140"/>
                    </a:lnTo>
                    <a:lnTo>
                      <a:pt x="77" y="117"/>
                    </a:lnTo>
                    <a:lnTo>
                      <a:pt x="96" y="96"/>
                    </a:lnTo>
                    <a:lnTo>
                      <a:pt x="117" y="77"/>
                    </a:lnTo>
                    <a:lnTo>
                      <a:pt x="140" y="60"/>
                    </a:lnTo>
                    <a:lnTo>
                      <a:pt x="165" y="44"/>
                    </a:lnTo>
                    <a:lnTo>
                      <a:pt x="192" y="31"/>
                    </a:lnTo>
                    <a:lnTo>
                      <a:pt x="219" y="21"/>
                    </a:lnTo>
                    <a:lnTo>
                      <a:pt x="248" y="14"/>
                    </a:lnTo>
                    <a:lnTo>
                      <a:pt x="278" y="10"/>
                    </a:lnTo>
                    <a:lnTo>
                      <a:pt x="309" y="8"/>
                    </a:lnTo>
                    <a:lnTo>
                      <a:pt x="340" y="10"/>
                    </a:lnTo>
                    <a:lnTo>
                      <a:pt x="369" y="14"/>
                    </a:lnTo>
                    <a:lnTo>
                      <a:pt x="397" y="21"/>
                    </a:lnTo>
                    <a:lnTo>
                      <a:pt x="426" y="31"/>
                    </a:lnTo>
                    <a:lnTo>
                      <a:pt x="453" y="44"/>
                    </a:lnTo>
                    <a:lnTo>
                      <a:pt x="476" y="60"/>
                    </a:lnTo>
                    <a:lnTo>
                      <a:pt x="501" y="77"/>
                    </a:lnTo>
                    <a:lnTo>
                      <a:pt x="522" y="96"/>
                    </a:lnTo>
                    <a:lnTo>
                      <a:pt x="541" y="117"/>
                    </a:lnTo>
                    <a:lnTo>
                      <a:pt x="559" y="140"/>
                    </a:lnTo>
                    <a:lnTo>
                      <a:pt x="574" y="165"/>
                    </a:lnTo>
                    <a:lnTo>
                      <a:pt x="586" y="192"/>
                    </a:lnTo>
                    <a:lnTo>
                      <a:pt x="597" y="219"/>
                    </a:lnTo>
                    <a:lnTo>
                      <a:pt x="603" y="248"/>
                    </a:lnTo>
                    <a:lnTo>
                      <a:pt x="609" y="278"/>
                    </a:lnTo>
                    <a:lnTo>
                      <a:pt x="611" y="309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5" name="Freeform 1383">
                <a:extLst>
                  <a:ext uri="{FF2B5EF4-FFF2-40B4-BE49-F238E27FC236}">
                    <a16:creationId xmlns:a16="http://schemas.microsoft.com/office/drawing/2014/main" id="{19DA359C-6B5E-4371-BF47-2C06EFCE30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1" y="2084"/>
                <a:ext cx="610" cy="610"/>
              </a:xfrm>
              <a:custGeom>
                <a:avLst/>
                <a:gdLst>
                  <a:gd name="T0" fmla="*/ 603 w 610"/>
                  <a:gd name="T1" fmla="*/ 244 h 610"/>
                  <a:gd name="T2" fmla="*/ 572 w 610"/>
                  <a:gd name="T3" fmla="*/ 159 h 610"/>
                  <a:gd name="T4" fmla="*/ 520 w 610"/>
                  <a:gd name="T5" fmla="*/ 88 h 610"/>
                  <a:gd name="T6" fmla="*/ 449 w 610"/>
                  <a:gd name="T7" fmla="*/ 36 h 610"/>
                  <a:gd name="T8" fmla="*/ 367 w 610"/>
                  <a:gd name="T9" fmla="*/ 6 h 610"/>
                  <a:gd name="T10" fmla="*/ 274 w 610"/>
                  <a:gd name="T11" fmla="*/ 2 h 610"/>
                  <a:gd name="T12" fmla="*/ 186 w 610"/>
                  <a:gd name="T13" fmla="*/ 23 h 610"/>
                  <a:gd name="T14" fmla="*/ 111 w 610"/>
                  <a:gd name="T15" fmla="*/ 69 h 610"/>
                  <a:gd name="T16" fmla="*/ 52 w 610"/>
                  <a:gd name="T17" fmla="*/ 134 h 610"/>
                  <a:gd name="T18" fmla="*/ 13 w 610"/>
                  <a:gd name="T19" fmla="*/ 215 h 610"/>
                  <a:gd name="T20" fmla="*/ 0 w 610"/>
                  <a:gd name="T21" fmla="*/ 305 h 610"/>
                  <a:gd name="T22" fmla="*/ 13 w 610"/>
                  <a:gd name="T23" fmla="*/ 395 h 610"/>
                  <a:gd name="T24" fmla="*/ 52 w 610"/>
                  <a:gd name="T25" fmla="*/ 476 h 610"/>
                  <a:gd name="T26" fmla="*/ 111 w 610"/>
                  <a:gd name="T27" fmla="*/ 539 h 610"/>
                  <a:gd name="T28" fmla="*/ 186 w 610"/>
                  <a:gd name="T29" fmla="*/ 585 h 610"/>
                  <a:gd name="T30" fmla="*/ 274 w 610"/>
                  <a:gd name="T31" fmla="*/ 608 h 610"/>
                  <a:gd name="T32" fmla="*/ 367 w 610"/>
                  <a:gd name="T33" fmla="*/ 604 h 610"/>
                  <a:gd name="T34" fmla="*/ 449 w 610"/>
                  <a:gd name="T35" fmla="*/ 574 h 610"/>
                  <a:gd name="T36" fmla="*/ 520 w 610"/>
                  <a:gd name="T37" fmla="*/ 520 h 610"/>
                  <a:gd name="T38" fmla="*/ 572 w 610"/>
                  <a:gd name="T39" fmla="*/ 451 h 610"/>
                  <a:gd name="T40" fmla="*/ 603 w 610"/>
                  <a:gd name="T41" fmla="*/ 366 h 610"/>
                  <a:gd name="T42" fmla="*/ 603 w 610"/>
                  <a:gd name="T43" fmla="*/ 305 h 610"/>
                  <a:gd name="T44" fmla="*/ 589 w 610"/>
                  <a:gd name="T45" fmla="*/ 393 h 610"/>
                  <a:gd name="T46" fmla="*/ 551 w 610"/>
                  <a:gd name="T47" fmla="*/ 472 h 610"/>
                  <a:gd name="T48" fmla="*/ 493 w 610"/>
                  <a:gd name="T49" fmla="*/ 533 h 610"/>
                  <a:gd name="T50" fmla="*/ 420 w 610"/>
                  <a:gd name="T51" fmla="*/ 579 h 610"/>
                  <a:gd name="T52" fmla="*/ 336 w 610"/>
                  <a:gd name="T53" fmla="*/ 601 h 610"/>
                  <a:gd name="T54" fmla="*/ 246 w 610"/>
                  <a:gd name="T55" fmla="*/ 597 h 610"/>
                  <a:gd name="T56" fmla="*/ 163 w 610"/>
                  <a:gd name="T57" fmla="*/ 566 h 610"/>
                  <a:gd name="T58" fmla="*/ 94 w 610"/>
                  <a:gd name="T59" fmla="*/ 514 h 610"/>
                  <a:gd name="T60" fmla="*/ 44 w 610"/>
                  <a:gd name="T61" fmla="*/ 447 h 610"/>
                  <a:gd name="T62" fmla="*/ 13 w 610"/>
                  <a:gd name="T63" fmla="*/ 365 h 610"/>
                  <a:gd name="T64" fmla="*/ 10 w 610"/>
                  <a:gd name="T65" fmla="*/ 274 h 610"/>
                  <a:gd name="T66" fmla="*/ 31 w 610"/>
                  <a:gd name="T67" fmla="*/ 188 h 610"/>
                  <a:gd name="T68" fmla="*/ 75 w 610"/>
                  <a:gd name="T69" fmla="*/ 115 h 610"/>
                  <a:gd name="T70" fmla="*/ 138 w 610"/>
                  <a:gd name="T71" fmla="*/ 58 h 610"/>
                  <a:gd name="T72" fmla="*/ 217 w 610"/>
                  <a:gd name="T73" fmla="*/ 21 h 610"/>
                  <a:gd name="T74" fmla="*/ 305 w 610"/>
                  <a:gd name="T75" fmla="*/ 8 h 610"/>
                  <a:gd name="T76" fmla="*/ 393 w 610"/>
                  <a:gd name="T77" fmla="*/ 21 h 610"/>
                  <a:gd name="T78" fmla="*/ 470 w 610"/>
                  <a:gd name="T79" fmla="*/ 58 h 610"/>
                  <a:gd name="T80" fmla="*/ 534 w 610"/>
                  <a:gd name="T81" fmla="*/ 115 h 610"/>
                  <a:gd name="T82" fmla="*/ 580 w 610"/>
                  <a:gd name="T83" fmla="*/ 188 h 610"/>
                  <a:gd name="T84" fmla="*/ 601 w 610"/>
                  <a:gd name="T85" fmla="*/ 274 h 6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10"/>
                  <a:gd name="T130" fmla="*/ 0 h 610"/>
                  <a:gd name="T131" fmla="*/ 610 w 610"/>
                  <a:gd name="T132" fmla="*/ 610 h 61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10" h="610">
                    <a:moveTo>
                      <a:pt x="610" y="305"/>
                    </a:moveTo>
                    <a:lnTo>
                      <a:pt x="609" y="274"/>
                    </a:lnTo>
                    <a:lnTo>
                      <a:pt x="603" y="244"/>
                    </a:lnTo>
                    <a:lnTo>
                      <a:pt x="595" y="215"/>
                    </a:lnTo>
                    <a:lnTo>
                      <a:pt x="585" y="186"/>
                    </a:lnTo>
                    <a:lnTo>
                      <a:pt x="572" y="159"/>
                    </a:lnTo>
                    <a:lnTo>
                      <a:pt x="557" y="134"/>
                    </a:lnTo>
                    <a:lnTo>
                      <a:pt x="539" y="111"/>
                    </a:lnTo>
                    <a:lnTo>
                      <a:pt x="520" y="88"/>
                    </a:lnTo>
                    <a:lnTo>
                      <a:pt x="499" y="69"/>
                    </a:lnTo>
                    <a:lnTo>
                      <a:pt x="476" y="52"/>
                    </a:lnTo>
                    <a:lnTo>
                      <a:pt x="449" y="36"/>
                    </a:lnTo>
                    <a:lnTo>
                      <a:pt x="424" y="23"/>
                    </a:lnTo>
                    <a:lnTo>
                      <a:pt x="395" y="13"/>
                    </a:lnTo>
                    <a:lnTo>
                      <a:pt x="367" y="6"/>
                    </a:lnTo>
                    <a:lnTo>
                      <a:pt x="336" y="2"/>
                    </a:lnTo>
                    <a:lnTo>
                      <a:pt x="305" y="0"/>
                    </a:lnTo>
                    <a:lnTo>
                      <a:pt x="274" y="2"/>
                    </a:lnTo>
                    <a:lnTo>
                      <a:pt x="244" y="6"/>
                    </a:lnTo>
                    <a:lnTo>
                      <a:pt x="215" y="13"/>
                    </a:lnTo>
                    <a:lnTo>
                      <a:pt x="186" y="23"/>
                    </a:lnTo>
                    <a:lnTo>
                      <a:pt x="159" y="36"/>
                    </a:lnTo>
                    <a:lnTo>
                      <a:pt x="134" y="52"/>
                    </a:lnTo>
                    <a:lnTo>
                      <a:pt x="111" y="69"/>
                    </a:lnTo>
                    <a:lnTo>
                      <a:pt x="90" y="88"/>
                    </a:lnTo>
                    <a:lnTo>
                      <a:pt x="69" y="111"/>
                    </a:lnTo>
                    <a:lnTo>
                      <a:pt x="52" y="134"/>
                    </a:lnTo>
                    <a:lnTo>
                      <a:pt x="36" y="159"/>
                    </a:lnTo>
                    <a:lnTo>
                      <a:pt x="23" y="186"/>
                    </a:lnTo>
                    <a:lnTo>
                      <a:pt x="13" y="215"/>
                    </a:lnTo>
                    <a:lnTo>
                      <a:pt x="6" y="244"/>
                    </a:lnTo>
                    <a:lnTo>
                      <a:pt x="2" y="274"/>
                    </a:lnTo>
                    <a:lnTo>
                      <a:pt x="0" y="305"/>
                    </a:lnTo>
                    <a:lnTo>
                      <a:pt x="2" y="336"/>
                    </a:lnTo>
                    <a:lnTo>
                      <a:pt x="6" y="366"/>
                    </a:lnTo>
                    <a:lnTo>
                      <a:pt x="13" y="395"/>
                    </a:lnTo>
                    <a:lnTo>
                      <a:pt x="23" y="424"/>
                    </a:lnTo>
                    <a:lnTo>
                      <a:pt x="36" y="451"/>
                    </a:lnTo>
                    <a:lnTo>
                      <a:pt x="52" y="476"/>
                    </a:lnTo>
                    <a:lnTo>
                      <a:pt x="69" y="499"/>
                    </a:lnTo>
                    <a:lnTo>
                      <a:pt x="90" y="520"/>
                    </a:lnTo>
                    <a:lnTo>
                      <a:pt x="111" y="539"/>
                    </a:lnTo>
                    <a:lnTo>
                      <a:pt x="134" y="558"/>
                    </a:lnTo>
                    <a:lnTo>
                      <a:pt x="159" y="574"/>
                    </a:lnTo>
                    <a:lnTo>
                      <a:pt x="186" y="585"/>
                    </a:lnTo>
                    <a:lnTo>
                      <a:pt x="215" y="597"/>
                    </a:lnTo>
                    <a:lnTo>
                      <a:pt x="244" y="604"/>
                    </a:lnTo>
                    <a:lnTo>
                      <a:pt x="274" y="608"/>
                    </a:lnTo>
                    <a:lnTo>
                      <a:pt x="305" y="610"/>
                    </a:lnTo>
                    <a:lnTo>
                      <a:pt x="336" y="608"/>
                    </a:lnTo>
                    <a:lnTo>
                      <a:pt x="367" y="604"/>
                    </a:lnTo>
                    <a:lnTo>
                      <a:pt x="395" y="597"/>
                    </a:lnTo>
                    <a:lnTo>
                      <a:pt x="424" y="585"/>
                    </a:lnTo>
                    <a:lnTo>
                      <a:pt x="449" y="574"/>
                    </a:lnTo>
                    <a:lnTo>
                      <a:pt x="476" y="558"/>
                    </a:lnTo>
                    <a:lnTo>
                      <a:pt x="499" y="539"/>
                    </a:lnTo>
                    <a:lnTo>
                      <a:pt x="520" y="520"/>
                    </a:lnTo>
                    <a:lnTo>
                      <a:pt x="539" y="499"/>
                    </a:lnTo>
                    <a:lnTo>
                      <a:pt x="557" y="476"/>
                    </a:lnTo>
                    <a:lnTo>
                      <a:pt x="572" y="451"/>
                    </a:lnTo>
                    <a:lnTo>
                      <a:pt x="585" y="424"/>
                    </a:lnTo>
                    <a:lnTo>
                      <a:pt x="595" y="395"/>
                    </a:lnTo>
                    <a:lnTo>
                      <a:pt x="603" y="366"/>
                    </a:lnTo>
                    <a:lnTo>
                      <a:pt x="609" y="336"/>
                    </a:lnTo>
                    <a:lnTo>
                      <a:pt x="610" y="305"/>
                    </a:lnTo>
                    <a:close/>
                    <a:moveTo>
                      <a:pt x="603" y="305"/>
                    </a:moveTo>
                    <a:lnTo>
                      <a:pt x="601" y="336"/>
                    </a:lnTo>
                    <a:lnTo>
                      <a:pt x="597" y="365"/>
                    </a:lnTo>
                    <a:lnTo>
                      <a:pt x="589" y="393"/>
                    </a:lnTo>
                    <a:lnTo>
                      <a:pt x="580" y="420"/>
                    </a:lnTo>
                    <a:lnTo>
                      <a:pt x="566" y="447"/>
                    </a:lnTo>
                    <a:lnTo>
                      <a:pt x="551" y="472"/>
                    </a:lnTo>
                    <a:lnTo>
                      <a:pt x="534" y="493"/>
                    </a:lnTo>
                    <a:lnTo>
                      <a:pt x="514" y="514"/>
                    </a:lnTo>
                    <a:lnTo>
                      <a:pt x="493" y="533"/>
                    </a:lnTo>
                    <a:lnTo>
                      <a:pt x="470" y="551"/>
                    </a:lnTo>
                    <a:lnTo>
                      <a:pt x="447" y="566"/>
                    </a:lnTo>
                    <a:lnTo>
                      <a:pt x="420" y="579"/>
                    </a:lnTo>
                    <a:lnTo>
                      <a:pt x="393" y="589"/>
                    </a:lnTo>
                    <a:lnTo>
                      <a:pt x="365" y="597"/>
                    </a:lnTo>
                    <a:lnTo>
                      <a:pt x="336" y="601"/>
                    </a:lnTo>
                    <a:lnTo>
                      <a:pt x="305" y="602"/>
                    </a:lnTo>
                    <a:lnTo>
                      <a:pt x="274" y="601"/>
                    </a:lnTo>
                    <a:lnTo>
                      <a:pt x="246" y="597"/>
                    </a:lnTo>
                    <a:lnTo>
                      <a:pt x="217" y="589"/>
                    </a:lnTo>
                    <a:lnTo>
                      <a:pt x="188" y="579"/>
                    </a:lnTo>
                    <a:lnTo>
                      <a:pt x="163" y="566"/>
                    </a:lnTo>
                    <a:lnTo>
                      <a:pt x="138" y="551"/>
                    </a:lnTo>
                    <a:lnTo>
                      <a:pt x="115" y="533"/>
                    </a:lnTo>
                    <a:lnTo>
                      <a:pt x="94" y="514"/>
                    </a:lnTo>
                    <a:lnTo>
                      <a:pt x="75" y="493"/>
                    </a:lnTo>
                    <a:lnTo>
                      <a:pt x="58" y="472"/>
                    </a:lnTo>
                    <a:lnTo>
                      <a:pt x="44" y="447"/>
                    </a:lnTo>
                    <a:lnTo>
                      <a:pt x="31" y="420"/>
                    </a:lnTo>
                    <a:lnTo>
                      <a:pt x="21" y="393"/>
                    </a:lnTo>
                    <a:lnTo>
                      <a:pt x="13" y="365"/>
                    </a:lnTo>
                    <a:lnTo>
                      <a:pt x="10" y="336"/>
                    </a:lnTo>
                    <a:lnTo>
                      <a:pt x="8" y="305"/>
                    </a:lnTo>
                    <a:lnTo>
                      <a:pt x="10" y="274"/>
                    </a:lnTo>
                    <a:lnTo>
                      <a:pt x="13" y="246"/>
                    </a:lnTo>
                    <a:lnTo>
                      <a:pt x="21" y="217"/>
                    </a:lnTo>
                    <a:lnTo>
                      <a:pt x="31" y="188"/>
                    </a:lnTo>
                    <a:lnTo>
                      <a:pt x="44" y="163"/>
                    </a:lnTo>
                    <a:lnTo>
                      <a:pt x="58" y="138"/>
                    </a:lnTo>
                    <a:lnTo>
                      <a:pt x="75" y="115"/>
                    </a:lnTo>
                    <a:lnTo>
                      <a:pt x="94" y="94"/>
                    </a:lnTo>
                    <a:lnTo>
                      <a:pt x="115" y="75"/>
                    </a:lnTo>
                    <a:lnTo>
                      <a:pt x="138" y="58"/>
                    </a:lnTo>
                    <a:lnTo>
                      <a:pt x="163" y="44"/>
                    </a:lnTo>
                    <a:lnTo>
                      <a:pt x="188" y="31"/>
                    </a:lnTo>
                    <a:lnTo>
                      <a:pt x="217" y="21"/>
                    </a:lnTo>
                    <a:lnTo>
                      <a:pt x="246" y="13"/>
                    </a:lnTo>
                    <a:lnTo>
                      <a:pt x="274" y="10"/>
                    </a:lnTo>
                    <a:lnTo>
                      <a:pt x="305" y="8"/>
                    </a:lnTo>
                    <a:lnTo>
                      <a:pt x="336" y="10"/>
                    </a:lnTo>
                    <a:lnTo>
                      <a:pt x="365" y="13"/>
                    </a:lnTo>
                    <a:lnTo>
                      <a:pt x="393" y="21"/>
                    </a:lnTo>
                    <a:lnTo>
                      <a:pt x="420" y="31"/>
                    </a:lnTo>
                    <a:lnTo>
                      <a:pt x="447" y="44"/>
                    </a:lnTo>
                    <a:lnTo>
                      <a:pt x="470" y="58"/>
                    </a:lnTo>
                    <a:lnTo>
                      <a:pt x="493" y="75"/>
                    </a:lnTo>
                    <a:lnTo>
                      <a:pt x="514" y="94"/>
                    </a:lnTo>
                    <a:lnTo>
                      <a:pt x="534" y="115"/>
                    </a:lnTo>
                    <a:lnTo>
                      <a:pt x="551" y="138"/>
                    </a:lnTo>
                    <a:lnTo>
                      <a:pt x="566" y="163"/>
                    </a:lnTo>
                    <a:lnTo>
                      <a:pt x="580" y="188"/>
                    </a:lnTo>
                    <a:lnTo>
                      <a:pt x="589" y="217"/>
                    </a:lnTo>
                    <a:lnTo>
                      <a:pt x="597" y="246"/>
                    </a:lnTo>
                    <a:lnTo>
                      <a:pt x="601" y="274"/>
                    </a:lnTo>
                    <a:lnTo>
                      <a:pt x="603" y="305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6" name="Freeform 1384">
                <a:extLst>
                  <a:ext uri="{FF2B5EF4-FFF2-40B4-BE49-F238E27FC236}">
                    <a16:creationId xmlns:a16="http://schemas.microsoft.com/office/drawing/2014/main" id="{185F076C-7890-4261-AFC5-B246175F2C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5" y="2088"/>
                <a:ext cx="603" cy="602"/>
              </a:xfrm>
              <a:custGeom>
                <a:avLst/>
                <a:gdLst>
                  <a:gd name="T0" fmla="*/ 595 w 603"/>
                  <a:gd name="T1" fmla="*/ 240 h 602"/>
                  <a:gd name="T2" fmla="*/ 566 w 603"/>
                  <a:gd name="T3" fmla="*/ 157 h 602"/>
                  <a:gd name="T4" fmla="*/ 514 w 603"/>
                  <a:gd name="T5" fmla="*/ 88 h 602"/>
                  <a:gd name="T6" fmla="*/ 445 w 603"/>
                  <a:gd name="T7" fmla="*/ 36 h 602"/>
                  <a:gd name="T8" fmla="*/ 361 w 603"/>
                  <a:gd name="T9" fmla="*/ 6 h 602"/>
                  <a:gd name="T10" fmla="*/ 270 w 603"/>
                  <a:gd name="T11" fmla="*/ 2 h 602"/>
                  <a:gd name="T12" fmla="*/ 184 w 603"/>
                  <a:gd name="T13" fmla="*/ 23 h 602"/>
                  <a:gd name="T14" fmla="*/ 109 w 603"/>
                  <a:gd name="T15" fmla="*/ 69 h 602"/>
                  <a:gd name="T16" fmla="*/ 52 w 603"/>
                  <a:gd name="T17" fmla="*/ 132 h 602"/>
                  <a:gd name="T18" fmla="*/ 13 w 603"/>
                  <a:gd name="T19" fmla="*/ 211 h 602"/>
                  <a:gd name="T20" fmla="*/ 0 w 603"/>
                  <a:gd name="T21" fmla="*/ 301 h 602"/>
                  <a:gd name="T22" fmla="*/ 13 w 603"/>
                  <a:gd name="T23" fmla="*/ 391 h 602"/>
                  <a:gd name="T24" fmla="*/ 52 w 603"/>
                  <a:gd name="T25" fmla="*/ 470 h 602"/>
                  <a:gd name="T26" fmla="*/ 109 w 603"/>
                  <a:gd name="T27" fmla="*/ 533 h 602"/>
                  <a:gd name="T28" fmla="*/ 184 w 603"/>
                  <a:gd name="T29" fmla="*/ 577 h 602"/>
                  <a:gd name="T30" fmla="*/ 270 w 603"/>
                  <a:gd name="T31" fmla="*/ 600 h 602"/>
                  <a:gd name="T32" fmla="*/ 361 w 603"/>
                  <a:gd name="T33" fmla="*/ 597 h 602"/>
                  <a:gd name="T34" fmla="*/ 445 w 603"/>
                  <a:gd name="T35" fmla="*/ 566 h 602"/>
                  <a:gd name="T36" fmla="*/ 514 w 603"/>
                  <a:gd name="T37" fmla="*/ 514 h 602"/>
                  <a:gd name="T38" fmla="*/ 566 w 603"/>
                  <a:gd name="T39" fmla="*/ 445 h 602"/>
                  <a:gd name="T40" fmla="*/ 595 w 603"/>
                  <a:gd name="T41" fmla="*/ 361 h 602"/>
                  <a:gd name="T42" fmla="*/ 595 w 603"/>
                  <a:gd name="T43" fmla="*/ 301 h 602"/>
                  <a:gd name="T44" fmla="*/ 581 w 603"/>
                  <a:gd name="T45" fmla="*/ 387 h 602"/>
                  <a:gd name="T46" fmla="*/ 545 w 603"/>
                  <a:gd name="T47" fmla="*/ 464 h 602"/>
                  <a:gd name="T48" fmla="*/ 487 w 603"/>
                  <a:gd name="T49" fmla="*/ 527 h 602"/>
                  <a:gd name="T50" fmla="*/ 414 w 603"/>
                  <a:gd name="T51" fmla="*/ 572 h 602"/>
                  <a:gd name="T52" fmla="*/ 330 w 603"/>
                  <a:gd name="T53" fmla="*/ 593 h 602"/>
                  <a:gd name="T54" fmla="*/ 242 w 603"/>
                  <a:gd name="T55" fmla="*/ 589 h 602"/>
                  <a:gd name="T56" fmla="*/ 161 w 603"/>
                  <a:gd name="T57" fmla="*/ 558 h 602"/>
                  <a:gd name="T58" fmla="*/ 94 w 603"/>
                  <a:gd name="T59" fmla="*/ 508 h 602"/>
                  <a:gd name="T60" fmla="*/ 42 w 603"/>
                  <a:gd name="T61" fmla="*/ 441 h 602"/>
                  <a:gd name="T62" fmla="*/ 13 w 603"/>
                  <a:gd name="T63" fmla="*/ 361 h 602"/>
                  <a:gd name="T64" fmla="*/ 9 w 603"/>
                  <a:gd name="T65" fmla="*/ 270 h 602"/>
                  <a:gd name="T66" fmla="*/ 31 w 603"/>
                  <a:gd name="T67" fmla="*/ 186 h 602"/>
                  <a:gd name="T68" fmla="*/ 75 w 603"/>
                  <a:gd name="T69" fmla="*/ 113 h 602"/>
                  <a:gd name="T70" fmla="*/ 136 w 603"/>
                  <a:gd name="T71" fmla="*/ 57 h 602"/>
                  <a:gd name="T72" fmla="*/ 213 w 603"/>
                  <a:gd name="T73" fmla="*/ 21 h 602"/>
                  <a:gd name="T74" fmla="*/ 301 w 603"/>
                  <a:gd name="T75" fmla="*/ 7 h 602"/>
                  <a:gd name="T76" fmla="*/ 388 w 603"/>
                  <a:gd name="T77" fmla="*/ 21 h 602"/>
                  <a:gd name="T78" fmla="*/ 464 w 603"/>
                  <a:gd name="T79" fmla="*/ 57 h 602"/>
                  <a:gd name="T80" fmla="*/ 528 w 603"/>
                  <a:gd name="T81" fmla="*/ 113 h 602"/>
                  <a:gd name="T82" fmla="*/ 572 w 603"/>
                  <a:gd name="T83" fmla="*/ 186 h 602"/>
                  <a:gd name="T84" fmla="*/ 593 w 603"/>
                  <a:gd name="T85" fmla="*/ 270 h 6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03"/>
                  <a:gd name="T130" fmla="*/ 0 h 602"/>
                  <a:gd name="T131" fmla="*/ 603 w 603"/>
                  <a:gd name="T132" fmla="*/ 602 h 6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03" h="602">
                    <a:moveTo>
                      <a:pt x="603" y="301"/>
                    </a:moveTo>
                    <a:lnTo>
                      <a:pt x="601" y="270"/>
                    </a:lnTo>
                    <a:lnTo>
                      <a:pt x="595" y="240"/>
                    </a:lnTo>
                    <a:lnTo>
                      <a:pt x="589" y="211"/>
                    </a:lnTo>
                    <a:lnTo>
                      <a:pt x="578" y="184"/>
                    </a:lnTo>
                    <a:lnTo>
                      <a:pt x="566" y="157"/>
                    </a:lnTo>
                    <a:lnTo>
                      <a:pt x="551" y="132"/>
                    </a:lnTo>
                    <a:lnTo>
                      <a:pt x="533" y="109"/>
                    </a:lnTo>
                    <a:lnTo>
                      <a:pt x="514" y="88"/>
                    </a:lnTo>
                    <a:lnTo>
                      <a:pt x="493" y="69"/>
                    </a:lnTo>
                    <a:lnTo>
                      <a:pt x="468" y="52"/>
                    </a:lnTo>
                    <a:lnTo>
                      <a:pt x="445" y="36"/>
                    </a:lnTo>
                    <a:lnTo>
                      <a:pt x="418" y="23"/>
                    </a:lnTo>
                    <a:lnTo>
                      <a:pt x="389" y="13"/>
                    </a:lnTo>
                    <a:lnTo>
                      <a:pt x="361" y="6"/>
                    </a:lnTo>
                    <a:lnTo>
                      <a:pt x="332" y="2"/>
                    </a:lnTo>
                    <a:lnTo>
                      <a:pt x="301" y="0"/>
                    </a:lnTo>
                    <a:lnTo>
                      <a:pt x="270" y="2"/>
                    </a:lnTo>
                    <a:lnTo>
                      <a:pt x="240" y="6"/>
                    </a:lnTo>
                    <a:lnTo>
                      <a:pt x="211" y="13"/>
                    </a:lnTo>
                    <a:lnTo>
                      <a:pt x="184" y="23"/>
                    </a:lnTo>
                    <a:lnTo>
                      <a:pt x="157" y="36"/>
                    </a:lnTo>
                    <a:lnTo>
                      <a:pt x="132" y="52"/>
                    </a:lnTo>
                    <a:lnTo>
                      <a:pt x="109" y="69"/>
                    </a:lnTo>
                    <a:lnTo>
                      <a:pt x="88" y="88"/>
                    </a:lnTo>
                    <a:lnTo>
                      <a:pt x="69" y="109"/>
                    </a:lnTo>
                    <a:lnTo>
                      <a:pt x="52" y="132"/>
                    </a:lnTo>
                    <a:lnTo>
                      <a:pt x="36" y="157"/>
                    </a:lnTo>
                    <a:lnTo>
                      <a:pt x="23" y="184"/>
                    </a:lnTo>
                    <a:lnTo>
                      <a:pt x="13" y="211"/>
                    </a:lnTo>
                    <a:lnTo>
                      <a:pt x="6" y="240"/>
                    </a:lnTo>
                    <a:lnTo>
                      <a:pt x="2" y="270"/>
                    </a:lnTo>
                    <a:lnTo>
                      <a:pt x="0" y="301"/>
                    </a:lnTo>
                    <a:lnTo>
                      <a:pt x="2" y="332"/>
                    </a:lnTo>
                    <a:lnTo>
                      <a:pt x="6" y="361"/>
                    </a:lnTo>
                    <a:lnTo>
                      <a:pt x="13" y="391"/>
                    </a:lnTo>
                    <a:lnTo>
                      <a:pt x="23" y="418"/>
                    </a:lnTo>
                    <a:lnTo>
                      <a:pt x="36" y="445"/>
                    </a:lnTo>
                    <a:lnTo>
                      <a:pt x="52" y="470"/>
                    </a:lnTo>
                    <a:lnTo>
                      <a:pt x="69" y="493"/>
                    </a:lnTo>
                    <a:lnTo>
                      <a:pt x="88" y="514"/>
                    </a:lnTo>
                    <a:lnTo>
                      <a:pt x="109" y="533"/>
                    </a:lnTo>
                    <a:lnTo>
                      <a:pt x="132" y="550"/>
                    </a:lnTo>
                    <a:lnTo>
                      <a:pt x="157" y="566"/>
                    </a:lnTo>
                    <a:lnTo>
                      <a:pt x="184" y="577"/>
                    </a:lnTo>
                    <a:lnTo>
                      <a:pt x="211" y="589"/>
                    </a:lnTo>
                    <a:lnTo>
                      <a:pt x="240" y="597"/>
                    </a:lnTo>
                    <a:lnTo>
                      <a:pt x="270" y="600"/>
                    </a:lnTo>
                    <a:lnTo>
                      <a:pt x="301" y="602"/>
                    </a:lnTo>
                    <a:lnTo>
                      <a:pt x="332" y="600"/>
                    </a:lnTo>
                    <a:lnTo>
                      <a:pt x="361" y="597"/>
                    </a:lnTo>
                    <a:lnTo>
                      <a:pt x="389" y="589"/>
                    </a:lnTo>
                    <a:lnTo>
                      <a:pt x="418" y="577"/>
                    </a:lnTo>
                    <a:lnTo>
                      <a:pt x="445" y="566"/>
                    </a:lnTo>
                    <a:lnTo>
                      <a:pt x="468" y="550"/>
                    </a:lnTo>
                    <a:lnTo>
                      <a:pt x="493" y="533"/>
                    </a:lnTo>
                    <a:lnTo>
                      <a:pt x="514" y="514"/>
                    </a:lnTo>
                    <a:lnTo>
                      <a:pt x="533" y="493"/>
                    </a:lnTo>
                    <a:lnTo>
                      <a:pt x="551" y="470"/>
                    </a:lnTo>
                    <a:lnTo>
                      <a:pt x="566" y="445"/>
                    </a:lnTo>
                    <a:lnTo>
                      <a:pt x="578" y="418"/>
                    </a:lnTo>
                    <a:lnTo>
                      <a:pt x="589" y="391"/>
                    </a:lnTo>
                    <a:lnTo>
                      <a:pt x="595" y="361"/>
                    </a:lnTo>
                    <a:lnTo>
                      <a:pt x="601" y="332"/>
                    </a:lnTo>
                    <a:lnTo>
                      <a:pt x="603" y="301"/>
                    </a:lnTo>
                    <a:close/>
                    <a:moveTo>
                      <a:pt x="595" y="301"/>
                    </a:moveTo>
                    <a:lnTo>
                      <a:pt x="593" y="330"/>
                    </a:lnTo>
                    <a:lnTo>
                      <a:pt x="589" y="361"/>
                    </a:lnTo>
                    <a:lnTo>
                      <a:pt x="581" y="387"/>
                    </a:lnTo>
                    <a:lnTo>
                      <a:pt x="572" y="414"/>
                    </a:lnTo>
                    <a:lnTo>
                      <a:pt x="558" y="441"/>
                    </a:lnTo>
                    <a:lnTo>
                      <a:pt x="545" y="464"/>
                    </a:lnTo>
                    <a:lnTo>
                      <a:pt x="528" y="487"/>
                    </a:lnTo>
                    <a:lnTo>
                      <a:pt x="509" y="508"/>
                    </a:lnTo>
                    <a:lnTo>
                      <a:pt x="487" y="527"/>
                    </a:lnTo>
                    <a:lnTo>
                      <a:pt x="464" y="545"/>
                    </a:lnTo>
                    <a:lnTo>
                      <a:pt x="441" y="558"/>
                    </a:lnTo>
                    <a:lnTo>
                      <a:pt x="414" y="572"/>
                    </a:lnTo>
                    <a:lnTo>
                      <a:pt x="388" y="581"/>
                    </a:lnTo>
                    <a:lnTo>
                      <a:pt x="361" y="589"/>
                    </a:lnTo>
                    <a:lnTo>
                      <a:pt x="330" y="593"/>
                    </a:lnTo>
                    <a:lnTo>
                      <a:pt x="301" y="595"/>
                    </a:lnTo>
                    <a:lnTo>
                      <a:pt x="270" y="593"/>
                    </a:lnTo>
                    <a:lnTo>
                      <a:pt x="242" y="589"/>
                    </a:lnTo>
                    <a:lnTo>
                      <a:pt x="213" y="581"/>
                    </a:lnTo>
                    <a:lnTo>
                      <a:pt x="186" y="572"/>
                    </a:lnTo>
                    <a:lnTo>
                      <a:pt x="161" y="558"/>
                    </a:lnTo>
                    <a:lnTo>
                      <a:pt x="136" y="545"/>
                    </a:lnTo>
                    <a:lnTo>
                      <a:pt x="113" y="527"/>
                    </a:lnTo>
                    <a:lnTo>
                      <a:pt x="94" y="508"/>
                    </a:lnTo>
                    <a:lnTo>
                      <a:pt x="75" y="487"/>
                    </a:lnTo>
                    <a:lnTo>
                      <a:pt x="57" y="464"/>
                    </a:lnTo>
                    <a:lnTo>
                      <a:pt x="42" y="441"/>
                    </a:lnTo>
                    <a:lnTo>
                      <a:pt x="31" y="414"/>
                    </a:lnTo>
                    <a:lnTo>
                      <a:pt x="21" y="387"/>
                    </a:lnTo>
                    <a:lnTo>
                      <a:pt x="13" y="361"/>
                    </a:lnTo>
                    <a:lnTo>
                      <a:pt x="9" y="330"/>
                    </a:lnTo>
                    <a:lnTo>
                      <a:pt x="7" y="301"/>
                    </a:lnTo>
                    <a:lnTo>
                      <a:pt x="9" y="270"/>
                    </a:lnTo>
                    <a:lnTo>
                      <a:pt x="13" y="242"/>
                    </a:lnTo>
                    <a:lnTo>
                      <a:pt x="21" y="213"/>
                    </a:lnTo>
                    <a:lnTo>
                      <a:pt x="31" y="186"/>
                    </a:lnTo>
                    <a:lnTo>
                      <a:pt x="42" y="161"/>
                    </a:lnTo>
                    <a:lnTo>
                      <a:pt x="57" y="136"/>
                    </a:lnTo>
                    <a:lnTo>
                      <a:pt x="75" y="113"/>
                    </a:lnTo>
                    <a:lnTo>
                      <a:pt x="94" y="94"/>
                    </a:lnTo>
                    <a:lnTo>
                      <a:pt x="113" y="75"/>
                    </a:lnTo>
                    <a:lnTo>
                      <a:pt x="136" y="57"/>
                    </a:lnTo>
                    <a:lnTo>
                      <a:pt x="161" y="42"/>
                    </a:lnTo>
                    <a:lnTo>
                      <a:pt x="186" y="31"/>
                    </a:lnTo>
                    <a:lnTo>
                      <a:pt x="213" y="21"/>
                    </a:lnTo>
                    <a:lnTo>
                      <a:pt x="242" y="13"/>
                    </a:lnTo>
                    <a:lnTo>
                      <a:pt x="270" y="9"/>
                    </a:lnTo>
                    <a:lnTo>
                      <a:pt x="301" y="7"/>
                    </a:lnTo>
                    <a:lnTo>
                      <a:pt x="330" y="9"/>
                    </a:lnTo>
                    <a:lnTo>
                      <a:pt x="361" y="13"/>
                    </a:lnTo>
                    <a:lnTo>
                      <a:pt x="388" y="21"/>
                    </a:lnTo>
                    <a:lnTo>
                      <a:pt x="414" y="31"/>
                    </a:lnTo>
                    <a:lnTo>
                      <a:pt x="441" y="42"/>
                    </a:lnTo>
                    <a:lnTo>
                      <a:pt x="464" y="57"/>
                    </a:lnTo>
                    <a:lnTo>
                      <a:pt x="487" y="75"/>
                    </a:lnTo>
                    <a:lnTo>
                      <a:pt x="509" y="94"/>
                    </a:lnTo>
                    <a:lnTo>
                      <a:pt x="528" y="113"/>
                    </a:lnTo>
                    <a:lnTo>
                      <a:pt x="545" y="136"/>
                    </a:lnTo>
                    <a:lnTo>
                      <a:pt x="558" y="161"/>
                    </a:lnTo>
                    <a:lnTo>
                      <a:pt x="572" y="186"/>
                    </a:lnTo>
                    <a:lnTo>
                      <a:pt x="581" y="213"/>
                    </a:lnTo>
                    <a:lnTo>
                      <a:pt x="589" y="242"/>
                    </a:lnTo>
                    <a:lnTo>
                      <a:pt x="593" y="270"/>
                    </a:lnTo>
                    <a:lnTo>
                      <a:pt x="595" y="301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7" name="Freeform 1385">
                <a:extLst>
                  <a:ext uri="{FF2B5EF4-FFF2-40B4-BE49-F238E27FC236}">
                    <a16:creationId xmlns:a16="http://schemas.microsoft.com/office/drawing/2014/main" id="{F006DBE4-F4EA-4686-9E0E-B51F9126F1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9" y="2092"/>
                <a:ext cx="595" cy="594"/>
              </a:xfrm>
              <a:custGeom>
                <a:avLst/>
                <a:gdLst>
                  <a:gd name="T0" fmla="*/ 589 w 595"/>
                  <a:gd name="T1" fmla="*/ 238 h 594"/>
                  <a:gd name="T2" fmla="*/ 558 w 595"/>
                  <a:gd name="T3" fmla="*/ 155 h 594"/>
                  <a:gd name="T4" fmla="*/ 506 w 595"/>
                  <a:gd name="T5" fmla="*/ 86 h 594"/>
                  <a:gd name="T6" fmla="*/ 439 w 595"/>
                  <a:gd name="T7" fmla="*/ 36 h 594"/>
                  <a:gd name="T8" fmla="*/ 357 w 595"/>
                  <a:gd name="T9" fmla="*/ 5 h 594"/>
                  <a:gd name="T10" fmla="*/ 266 w 595"/>
                  <a:gd name="T11" fmla="*/ 2 h 594"/>
                  <a:gd name="T12" fmla="*/ 180 w 595"/>
                  <a:gd name="T13" fmla="*/ 23 h 594"/>
                  <a:gd name="T14" fmla="*/ 107 w 595"/>
                  <a:gd name="T15" fmla="*/ 67 h 594"/>
                  <a:gd name="T16" fmla="*/ 50 w 595"/>
                  <a:gd name="T17" fmla="*/ 130 h 594"/>
                  <a:gd name="T18" fmla="*/ 13 w 595"/>
                  <a:gd name="T19" fmla="*/ 209 h 594"/>
                  <a:gd name="T20" fmla="*/ 0 w 595"/>
                  <a:gd name="T21" fmla="*/ 297 h 594"/>
                  <a:gd name="T22" fmla="*/ 13 w 595"/>
                  <a:gd name="T23" fmla="*/ 385 h 594"/>
                  <a:gd name="T24" fmla="*/ 50 w 595"/>
                  <a:gd name="T25" fmla="*/ 464 h 594"/>
                  <a:gd name="T26" fmla="*/ 107 w 595"/>
                  <a:gd name="T27" fmla="*/ 525 h 594"/>
                  <a:gd name="T28" fmla="*/ 180 w 595"/>
                  <a:gd name="T29" fmla="*/ 571 h 594"/>
                  <a:gd name="T30" fmla="*/ 266 w 595"/>
                  <a:gd name="T31" fmla="*/ 593 h 594"/>
                  <a:gd name="T32" fmla="*/ 357 w 595"/>
                  <a:gd name="T33" fmla="*/ 589 h 594"/>
                  <a:gd name="T34" fmla="*/ 439 w 595"/>
                  <a:gd name="T35" fmla="*/ 558 h 594"/>
                  <a:gd name="T36" fmla="*/ 506 w 595"/>
                  <a:gd name="T37" fmla="*/ 506 h 594"/>
                  <a:gd name="T38" fmla="*/ 558 w 595"/>
                  <a:gd name="T39" fmla="*/ 439 h 594"/>
                  <a:gd name="T40" fmla="*/ 589 w 595"/>
                  <a:gd name="T41" fmla="*/ 357 h 594"/>
                  <a:gd name="T42" fmla="*/ 587 w 595"/>
                  <a:gd name="T43" fmla="*/ 297 h 594"/>
                  <a:gd name="T44" fmla="*/ 574 w 595"/>
                  <a:gd name="T45" fmla="*/ 383 h 594"/>
                  <a:gd name="T46" fmla="*/ 537 w 595"/>
                  <a:gd name="T47" fmla="*/ 458 h 594"/>
                  <a:gd name="T48" fmla="*/ 481 w 595"/>
                  <a:gd name="T49" fmla="*/ 520 h 594"/>
                  <a:gd name="T50" fmla="*/ 410 w 595"/>
                  <a:gd name="T51" fmla="*/ 564 h 594"/>
                  <a:gd name="T52" fmla="*/ 326 w 595"/>
                  <a:gd name="T53" fmla="*/ 585 h 594"/>
                  <a:gd name="T54" fmla="*/ 238 w 595"/>
                  <a:gd name="T55" fmla="*/ 581 h 594"/>
                  <a:gd name="T56" fmla="*/ 159 w 595"/>
                  <a:gd name="T57" fmla="*/ 552 h 594"/>
                  <a:gd name="T58" fmla="*/ 92 w 595"/>
                  <a:gd name="T59" fmla="*/ 502 h 594"/>
                  <a:gd name="T60" fmla="*/ 42 w 595"/>
                  <a:gd name="T61" fmla="*/ 435 h 594"/>
                  <a:gd name="T62" fmla="*/ 13 w 595"/>
                  <a:gd name="T63" fmla="*/ 355 h 594"/>
                  <a:gd name="T64" fmla="*/ 9 w 595"/>
                  <a:gd name="T65" fmla="*/ 266 h 594"/>
                  <a:gd name="T66" fmla="*/ 30 w 595"/>
                  <a:gd name="T67" fmla="*/ 184 h 594"/>
                  <a:gd name="T68" fmla="*/ 73 w 595"/>
                  <a:gd name="T69" fmla="*/ 113 h 594"/>
                  <a:gd name="T70" fmla="*/ 134 w 595"/>
                  <a:gd name="T71" fmla="*/ 57 h 594"/>
                  <a:gd name="T72" fmla="*/ 211 w 595"/>
                  <a:gd name="T73" fmla="*/ 19 h 594"/>
                  <a:gd name="T74" fmla="*/ 297 w 595"/>
                  <a:gd name="T75" fmla="*/ 7 h 594"/>
                  <a:gd name="T76" fmla="*/ 384 w 595"/>
                  <a:gd name="T77" fmla="*/ 19 h 594"/>
                  <a:gd name="T78" fmla="*/ 458 w 595"/>
                  <a:gd name="T79" fmla="*/ 57 h 594"/>
                  <a:gd name="T80" fmla="*/ 520 w 595"/>
                  <a:gd name="T81" fmla="*/ 113 h 594"/>
                  <a:gd name="T82" fmla="*/ 564 w 595"/>
                  <a:gd name="T83" fmla="*/ 184 h 594"/>
                  <a:gd name="T84" fmla="*/ 585 w 595"/>
                  <a:gd name="T85" fmla="*/ 266 h 5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5"/>
                  <a:gd name="T130" fmla="*/ 0 h 594"/>
                  <a:gd name="T131" fmla="*/ 595 w 595"/>
                  <a:gd name="T132" fmla="*/ 594 h 5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5" h="594">
                    <a:moveTo>
                      <a:pt x="595" y="297"/>
                    </a:moveTo>
                    <a:lnTo>
                      <a:pt x="593" y="266"/>
                    </a:lnTo>
                    <a:lnTo>
                      <a:pt x="589" y="238"/>
                    </a:lnTo>
                    <a:lnTo>
                      <a:pt x="581" y="209"/>
                    </a:lnTo>
                    <a:lnTo>
                      <a:pt x="572" y="182"/>
                    </a:lnTo>
                    <a:lnTo>
                      <a:pt x="558" y="155"/>
                    </a:lnTo>
                    <a:lnTo>
                      <a:pt x="543" y="130"/>
                    </a:lnTo>
                    <a:lnTo>
                      <a:pt x="526" y="107"/>
                    </a:lnTo>
                    <a:lnTo>
                      <a:pt x="506" y="86"/>
                    </a:lnTo>
                    <a:lnTo>
                      <a:pt x="485" y="67"/>
                    </a:lnTo>
                    <a:lnTo>
                      <a:pt x="462" y="50"/>
                    </a:lnTo>
                    <a:lnTo>
                      <a:pt x="439" y="36"/>
                    </a:lnTo>
                    <a:lnTo>
                      <a:pt x="412" y="23"/>
                    </a:lnTo>
                    <a:lnTo>
                      <a:pt x="385" y="13"/>
                    </a:lnTo>
                    <a:lnTo>
                      <a:pt x="357" y="5"/>
                    </a:lnTo>
                    <a:lnTo>
                      <a:pt x="328" y="2"/>
                    </a:lnTo>
                    <a:lnTo>
                      <a:pt x="297" y="0"/>
                    </a:lnTo>
                    <a:lnTo>
                      <a:pt x="266" y="2"/>
                    </a:lnTo>
                    <a:lnTo>
                      <a:pt x="238" y="5"/>
                    </a:lnTo>
                    <a:lnTo>
                      <a:pt x="209" y="13"/>
                    </a:lnTo>
                    <a:lnTo>
                      <a:pt x="180" y="23"/>
                    </a:lnTo>
                    <a:lnTo>
                      <a:pt x="155" y="36"/>
                    </a:lnTo>
                    <a:lnTo>
                      <a:pt x="130" y="50"/>
                    </a:lnTo>
                    <a:lnTo>
                      <a:pt x="107" y="67"/>
                    </a:lnTo>
                    <a:lnTo>
                      <a:pt x="86" y="86"/>
                    </a:lnTo>
                    <a:lnTo>
                      <a:pt x="67" y="107"/>
                    </a:lnTo>
                    <a:lnTo>
                      <a:pt x="50" y="130"/>
                    </a:lnTo>
                    <a:lnTo>
                      <a:pt x="36" y="155"/>
                    </a:lnTo>
                    <a:lnTo>
                      <a:pt x="23" y="182"/>
                    </a:lnTo>
                    <a:lnTo>
                      <a:pt x="13" y="209"/>
                    </a:lnTo>
                    <a:lnTo>
                      <a:pt x="5" y="238"/>
                    </a:lnTo>
                    <a:lnTo>
                      <a:pt x="2" y="266"/>
                    </a:lnTo>
                    <a:lnTo>
                      <a:pt x="0" y="297"/>
                    </a:lnTo>
                    <a:lnTo>
                      <a:pt x="2" y="328"/>
                    </a:lnTo>
                    <a:lnTo>
                      <a:pt x="5" y="357"/>
                    </a:lnTo>
                    <a:lnTo>
                      <a:pt x="13" y="385"/>
                    </a:lnTo>
                    <a:lnTo>
                      <a:pt x="23" y="412"/>
                    </a:lnTo>
                    <a:lnTo>
                      <a:pt x="36" y="439"/>
                    </a:lnTo>
                    <a:lnTo>
                      <a:pt x="50" y="464"/>
                    </a:lnTo>
                    <a:lnTo>
                      <a:pt x="67" y="485"/>
                    </a:lnTo>
                    <a:lnTo>
                      <a:pt x="86" y="506"/>
                    </a:lnTo>
                    <a:lnTo>
                      <a:pt x="107" y="525"/>
                    </a:lnTo>
                    <a:lnTo>
                      <a:pt x="130" y="543"/>
                    </a:lnTo>
                    <a:lnTo>
                      <a:pt x="155" y="558"/>
                    </a:lnTo>
                    <a:lnTo>
                      <a:pt x="180" y="571"/>
                    </a:lnTo>
                    <a:lnTo>
                      <a:pt x="209" y="581"/>
                    </a:lnTo>
                    <a:lnTo>
                      <a:pt x="238" y="589"/>
                    </a:lnTo>
                    <a:lnTo>
                      <a:pt x="266" y="593"/>
                    </a:lnTo>
                    <a:lnTo>
                      <a:pt x="297" y="594"/>
                    </a:lnTo>
                    <a:lnTo>
                      <a:pt x="328" y="593"/>
                    </a:lnTo>
                    <a:lnTo>
                      <a:pt x="357" y="589"/>
                    </a:lnTo>
                    <a:lnTo>
                      <a:pt x="385" y="581"/>
                    </a:lnTo>
                    <a:lnTo>
                      <a:pt x="412" y="571"/>
                    </a:lnTo>
                    <a:lnTo>
                      <a:pt x="439" y="558"/>
                    </a:lnTo>
                    <a:lnTo>
                      <a:pt x="462" y="543"/>
                    </a:lnTo>
                    <a:lnTo>
                      <a:pt x="485" y="525"/>
                    </a:lnTo>
                    <a:lnTo>
                      <a:pt x="506" y="506"/>
                    </a:lnTo>
                    <a:lnTo>
                      <a:pt x="526" y="485"/>
                    </a:lnTo>
                    <a:lnTo>
                      <a:pt x="543" y="464"/>
                    </a:lnTo>
                    <a:lnTo>
                      <a:pt x="558" y="439"/>
                    </a:lnTo>
                    <a:lnTo>
                      <a:pt x="572" y="412"/>
                    </a:lnTo>
                    <a:lnTo>
                      <a:pt x="581" y="385"/>
                    </a:lnTo>
                    <a:lnTo>
                      <a:pt x="589" y="357"/>
                    </a:lnTo>
                    <a:lnTo>
                      <a:pt x="593" y="328"/>
                    </a:lnTo>
                    <a:lnTo>
                      <a:pt x="595" y="297"/>
                    </a:lnTo>
                    <a:close/>
                    <a:moveTo>
                      <a:pt x="587" y="297"/>
                    </a:moveTo>
                    <a:lnTo>
                      <a:pt x="585" y="326"/>
                    </a:lnTo>
                    <a:lnTo>
                      <a:pt x="581" y="355"/>
                    </a:lnTo>
                    <a:lnTo>
                      <a:pt x="574" y="383"/>
                    </a:lnTo>
                    <a:lnTo>
                      <a:pt x="564" y="410"/>
                    </a:lnTo>
                    <a:lnTo>
                      <a:pt x="553" y="435"/>
                    </a:lnTo>
                    <a:lnTo>
                      <a:pt x="537" y="458"/>
                    </a:lnTo>
                    <a:lnTo>
                      <a:pt x="520" y="481"/>
                    </a:lnTo>
                    <a:lnTo>
                      <a:pt x="503" y="502"/>
                    </a:lnTo>
                    <a:lnTo>
                      <a:pt x="481" y="520"/>
                    </a:lnTo>
                    <a:lnTo>
                      <a:pt x="458" y="537"/>
                    </a:lnTo>
                    <a:lnTo>
                      <a:pt x="435" y="552"/>
                    </a:lnTo>
                    <a:lnTo>
                      <a:pt x="410" y="564"/>
                    </a:lnTo>
                    <a:lnTo>
                      <a:pt x="384" y="573"/>
                    </a:lnTo>
                    <a:lnTo>
                      <a:pt x="355" y="581"/>
                    </a:lnTo>
                    <a:lnTo>
                      <a:pt x="326" y="585"/>
                    </a:lnTo>
                    <a:lnTo>
                      <a:pt x="297" y="587"/>
                    </a:lnTo>
                    <a:lnTo>
                      <a:pt x="266" y="585"/>
                    </a:lnTo>
                    <a:lnTo>
                      <a:pt x="238" y="581"/>
                    </a:lnTo>
                    <a:lnTo>
                      <a:pt x="211" y="573"/>
                    </a:lnTo>
                    <a:lnTo>
                      <a:pt x="184" y="564"/>
                    </a:lnTo>
                    <a:lnTo>
                      <a:pt x="159" y="552"/>
                    </a:lnTo>
                    <a:lnTo>
                      <a:pt x="134" y="537"/>
                    </a:lnTo>
                    <a:lnTo>
                      <a:pt x="113" y="520"/>
                    </a:lnTo>
                    <a:lnTo>
                      <a:pt x="92" y="502"/>
                    </a:lnTo>
                    <a:lnTo>
                      <a:pt x="73" y="481"/>
                    </a:lnTo>
                    <a:lnTo>
                      <a:pt x="57" y="458"/>
                    </a:lnTo>
                    <a:lnTo>
                      <a:pt x="42" y="435"/>
                    </a:lnTo>
                    <a:lnTo>
                      <a:pt x="30" y="410"/>
                    </a:lnTo>
                    <a:lnTo>
                      <a:pt x="21" y="383"/>
                    </a:lnTo>
                    <a:lnTo>
                      <a:pt x="13" y="355"/>
                    </a:lnTo>
                    <a:lnTo>
                      <a:pt x="9" y="326"/>
                    </a:lnTo>
                    <a:lnTo>
                      <a:pt x="7" y="297"/>
                    </a:lnTo>
                    <a:lnTo>
                      <a:pt x="9" y="266"/>
                    </a:lnTo>
                    <a:lnTo>
                      <a:pt x="13" y="238"/>
                    </a:lnTo>
                    <a:lnTo>
                      <a:pt x="21" y="211"/>
                    </a:lnTo>
                    <a:lnTo>
                      <a:pt x="30" y="184"/>
                    </a:lnTo>
                    <a:lnTo>
                      <a:pt x="42" y="159"/>
                    </a:lnTo>
                    <a:lnTo>
                      <a:pt x="57" y="134"/>
                    </a:lnTo>
                    <a:lnTo>
                      <a:pt x="73" y="113"/>
                    </a:lnTo>
                    <a:lnTo>
                      <a:pt x="92" y="92"/>
                    </a:lnTo>
                    <a:lnTo>
                      <a:pt x="113" y="73"/>
                    </a:lnTo>
                    <a:lnTo>
                      <a:pt x="134" y="57"/>
                    </a:lnTo>
                    <a:lnTo>
                      <a:pt x="159" y="42"/>
                    </a:lnTo>
                    <a:lnTo>
                      <a:pt x="184" y="30"/>
                    </a:lnTo>
                    <a:lnTo>
                      <a:pt x="211" y="19"/>
                    </a:lnTo>
                    <a:lnTo>
                      <a:pt x="238" y="13"/>
                    </a:lnTo>
                    <a:lnTo>
                      <a:pt x="266" y="7"/>
                    </a:lnTo>
                    <a:lnTo>
                      <a:pt x="297" y="7"/>
                    </a:lnTo>
                    <a:lnTo>
                      <a:pt x="326" y="7"/>
                    </a:lnTo>
                    <a:lnTo>
                      <a:pt x="355" y="13"/>
                    </a:lnTo>
                    <a:lnTo>
                      <a:pt x="384" y="19"/>
                    </a:lnTo>
                    <a:lnTo>
                      <a:pt x="410" y="30"/>
                    </a:lnTo>
                    <a:lnTo>
                      <a:pt x="435" y="42"/>
                    </a:lnTo>
                    <a:lnTo>
                      <a:pt x="458" y="57"/>
                    </a:lnTo>
                    <a:lnTo>
                      <a:pt x="481" y="73"/>
                    </a:lnTo>
                    <a:lnTo>
                      <a:pt x="503" y="92"/>
                    </a:lnTo>
                    <a:lnTo>
                      <a:pt x="520" y="113"/>
                    </a:lnTo>
                    <a:lnTo>
                      <a:pt x="537" y="134"/>
                    </a:lnTo>
                    <a:lnTo>
                      <a:pt x="553" y="159"/>
                    </a:lnTo>
                    <a:lnTo>
                      <a:pt x="564" y="184"/>
                    </a:lnTo>
                    <a:lnTo>
                      <a:pt x="574" y="211"/>
                    </a:lnTo>
                    <a:lnTo>
                      <a:pt x="581" y="238"/>
                    </a:lnTo>
                    <a:lnTo>
                      <a:pt x="585" y="266"/>
                    </a:lnTo>
                    <a:lnTo>
                      <a:pt x="587" y="297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8" name="Freeform 1386">
                <a:extLst>
                  <a:ext uri="{FF2B5EF4-FFF2-40B4-BE49-F238E27FC236}">
                    <a16:creationId xmlns:a16="http://schemas.microsoft.com/office/drawing/2014/main" id="{25AEAED8-3295-465E-AA8B-0FC9E1EBFB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2" y="2095"/>
                <a:ext cx="588" cy="588"/>
              </a:xfrm>
              <a:custGeom>
                <a:avLst/>
                <a:gdLst>
                  <a:gd name="T0" fmla="*/ 582 w 588"/>
                  <a:gd name="T1" fmla="*/ 235 h 588"/>
                  <a:gd name="T2" fmla="*/ 551 w 588"/>
                  <a:gd name="T3" fmla="*/ 154 h 588"/>
                  <a:gd name="T4" fmla="*/ 502 w 588"/>
                  <a:gd name="T5" fmla="*/ 87 h 588"/>
                  <a:gd name="T6" fmla="*/ 434 w 588"/>
                  <a:gd name="T7" fmla="*/ 35 h 588"/>
                  <a:gd name="T8" fmla="*/ 354 w 588"/>
                  <a:gd name="T9" fmla="*/ 6 h 588"/>
                  <a:gd name="T10" fmla="*/ 263 w 588"/>
                  <a:gd name="T11" fmla="*/ 2 h 588"/>
                  <a:gd name="T12" fmla="*/ 179 w 588"/>
                  <a:gd name="T13" fmla="*/ 24 h 588"/>
                  <a:gd name="T14" fmla="*/ 106 w 588"/>
                  <a:gd name="T15" fmla="*/ 68 h 588"/>
                  <a:gd name="T16" fmla="*/ 50 w 588"/>
                  <a:gd name="T17" fmla="*/ 129 h 588"/>
                  <a:gd name="T18" fmla="*/ 14 w 588"/>
                  <a:gd name="T19" fmla="*/ 206 h 588"/>
                  <a:gd name="T20" fmla="*/ 0 w 588"/>
                  <a:gd name="T21" fmla="*/ 294 h 588"/>
                  <a:gd name="T22" fmla="*/ 14 w 588"/>
                  <a:gd name="T23" fmla="*/ 380 h 588"/>
                  <a:gd name="T24" fmla="*/ 50 w 588"/>
                  <a:gd name="T25" fmla="*/ 457 h 588"/>
                  <a:gd name="T26" fmla="*/ 106 w 588"/>
                  <a:gd name="T27" fmla="*/ 520 h 588"/>
                  <a:gd name="T28" fmla="*/ 179 w 588"/>
                  <a:gd name="T29" fmla="*/ 565 h 588"/>
                  <a:gd name="T30" fmla="*/ 263 w 588"/>
                  <a:gd name="T31" fmla="*/ 586 h 588"/>
                  <a:gd name="T32" fmla="*/ 354 w 588"/>
                  <a:gd name="T33" fmla="*/ 582 h 588"/>
                  <a:gd name="T34" fmla="*/ 434 w 588"/>
                  <a:gd name="T35" fmla="*/ 551 h 588"/>
                  <a:gd name="T36" fmla="*/ 502 w 588"/>
                  <a:gd name="T37" fmla="*/ 501 h 588"/>
                  <a:gd name="T38" fmla="*/ 551 w 588"/>
                  <a:gd name="T39" fmla="*/ 434 h 588"/>
                  <a:gd name="T40" fmla="*/ 582 w 588"/>
                  <a:gd name="T41" fmla="*/ 354 h 588"/>
                  <a:gd name="T42" fmla="*/ 580 w 588"/>
                  <a:gd name="T43" fmla="*/ 294 h 588"/>
                  <a:gd name="T44" fmla="*/ 567 w 588"/>
                  <a:gd name="T45" fmla="*/ 378 h 588"/>
                  <a:gd name="T46" fmla="*/ 530 w 588"/>
                  <a:gd name="T47" fmla="*/ 453 h 588"/>
                  <a:gd name="T48" fmla="*/ 477 w 588"/>
                  <a:gd name="T49" fmla="*/ 515 h 588"/>
                  <a:gd name="T50" fmla="*/ 406 w 588"/>
                  <a:gd name="T51" fmla="*/ 557 h 588"/>
                  <a:gd name="T52" fmla="*/ 323 w 588"/>
                  <a:gd name="T53" fmla="*/ 578 h 588"/>
                  <a:gd name="T54" fmla="*/ 237 w 588"/>
                  <a:gd name="T55" fmla="*/ 574 h 588"/>
                  <a:gd name="T56" fmla="*/ 158 w 588"/>
                  <a:gd name="T57" fmla="*/ 545 h 588"/>
                  <a:gd name="T58" fmla="*/ 91 w 588"/>
                  <a:gd name="T59" fmla="*/ 496 h 588"/>
                  <a:gd name="T60" fmla="*/ 43 w 588"/>
                  <a:gd name="T61" fmla="*/ 430 h 588"/>
                  <a:gd name="T62" fmla="*/ 14 w 588"/>
                  <a:gd name="T63" fmla="*/ 352 h 588"/>
                  <a:gd name="T64" fmla="*/ 8 w 588"/>
                  <a:gd name="T65" fmla="*/ 265 h 588"/>
                  <a:gd name="T66" fmla="*/ 29 w 588"/>
                  <a:gd name="T67" fmla="*/ 183 h 588"/>
                  <a:gd name="T68" fmla="*/ 73 w 588"/>
                  <a:gd name="T69" fmla="*/ 112 h 588"/>
                  <a:gd name="T70" fmla="*/ 133 w 588"/>
                  <a:gd name="T71" fmla="*/ 56 h 588"/>
                  <a:gd name="T72" fmla="*/ 208 w 588"/>
                  <a:gd name="T73" fmla="*/ 20 h 588"/>
                  <a:gd name="T74" fmla="*/ 294 w 588"/>
                  <a:gd name="T75" fmla="*/ 8 h 588"/>
                  <a:gd name="T76" fmla="*/ 379 w 588"/>
                  <a:gd name="T77" fmla="*/ 20 h 588"/>
                  <a:gd name="T78" fmla="*/ 454 w 588"/>
                  <a:gd name="T79" fmla="*/ 56 h 588"/>
                  <a:gd name="T80" fmla="*/ 515 w 588"/>
                  <a:gd name="T81" fmla="*/ 112 h 588"/>
                  <a:gd name="T82" fmla="*/ 557 w 588"/>
                  <a:gd name="T83" fmla="*/ 183 h 588"/>
                  <a:gd name="T84" fmla="*/ 578 w 588"/>
                  <a:gd name="T85" fmla="*/ 265 h 5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8"/>
                  <a:gd name="T130" fmla="*/ 0 h 588"/>
                  <a:gd name="T131" fmla="*/ 588 w 588"/>
                  <a:gd name="T132" fmla="*/ 588 h 5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8" h="588">
                    <a:moveTo>
                      <a:pt x="588" y="294"/>
                    </a:moveTo>
                    <a:lnTo>
                      <a:pt x="586" y="263"/>
                    </a:lnTo>
                    <a:lnTo>
                      <a:pt x="582" y="235"/>
                    </a:lnTo>
                    <a:lnTo>
                      <a:pt x="574" y="206"/>
                    </a:lnTo>
                    <a:lnTo>
                      <a:pt x="565" y="179"/>
                    </a:lnTo>
                    <a:lnTo>
                      <a:pt x="551" y="154"/>
                    </a:lnTo>
                    <a:lnTo>
                      <a:pt x="538" y="129"/>
                    </a:lnTo>
                    <a:lnTo>
                      <a:pt x="521" y="106"/>
                    </a:lnTo>
                    <a:lnTo>
                      <a:pt x="502" y="87"/>
                    </a:lnTo>
                    <a:lnTo>
                      <a:pt x="480" y="68"/>
                    </a:lnTo>
                    <a:lnTo>
                      <a:pt x="457" y="50"/>
                    </a:lnTo>
                    <a:lnTo>
                      <a:pt x="434" y="35"/>
                    </a:lnTo>
                    <a:lnTo>
                      <a:pt x="407" y="24"/>
                    </a:lnTo>
                    <a:lnTo>
                      <a:pt x="381" y="14"/>
                    </a:lnTo>
                    <a:lnTo>
                      <a:pt x="354" y="6"/>
                    </a:lnTo>
                    <a:lnTo>
                      <a:pt x="323" y="2"/>
                    </a:lnTo>
                    <a:lnTo>
                      <a:pt x="294" y="0"/>
                    </a:lnTo>
                    <a:lnTo>
                      <a:pt x="263" y="2"/>
                    </a:lnTo>
                    <a:lnTo>
                      <a:pt x="235" y="6"/>
                    </a:lnTo>
                    <a:lnTo>
                      <a:pt x="206" y="14"/>
                    </a:lnTo>
                    <a:lnTo>
                      <a:pt x="179" y="24"/>
                    </a:lnTo>
                    <a:lnTo>
                      <a:pt x="154" y="35"/>
                    </a:lnTo>
                    <a:lnTo>
                      <a:pt x="129" y="50"/>
                    </a:lnTo>
                    <a:lnTo>
                      <a:pt x="106" y="68"/>
                    </a:lnTo>
                    <a:lnTo>
                      <a:pt x="87" y="87"/>
                    </a:lnTo>
                    <a:lnTo>
                      <a:pt x="68" y="106"/>
                    </a:lnTo>
                    <a:lnTo>
                      <a:pt x="50" y="129"/>
                    </a:lnTo>
                    <a:lnTo>
                      <a:pt x="35" y="154"/>
                    </a:lnTo>
                    <a:lnTo>
                      <a:pt x="24" y="179"/>
                    </a:lnTo>
                    <a:lnTo>
                      <a:pt x="14" y="206"/>
                    </a:lnTo>
                    <a:lnTo>
                      <a:pt x="6" y="235"/>
                    </a:lnTo>
                    <a:lnTo>
                      <a:pt x="2" y="263"/>
                    </a:lnTo>
                    <a:lnTo>
                      <a:pt x="0" y="294"/>
                    </a:lnTo>
                    <a:lnTo>
                      <a:pt x="2" y="323"/>
                    </a:lnTo>
                    <a:lnTo>
                      <a:pt x="6" y="354"/>
                    </a:lnTo>
                    <a:lnTo>
                      <a:pt x="14" y="380"/>
                    </a:lnTo>
                    <a:lnTo>
                      <a:pt x="24" y="407"/>
                    </a:lnTo>
                    <a:lnTo>
                      <a:pt x="35" y="434"/>
                    </a:lnTo>
                    <a:lnTo>
                      <a:pt x="50" y="457"/>
                    </a:lnTo>
                    <a:lnTo>
                      <a:pt x="68" y="480"/>
                    </a:lnTo>
                    <a:lnTo>
                      <a:pt x="87" y="501"/>
                    </a:lnTo>
                    <a:lnTo>
                      <a:pt x="106" y="520"/>
                    </a:lnTo>
                    <a:lnTo>
                      <a:pt x="129" y="538"/>
                    </a:lnTo>
                    <a:lnTo>
                      <a:pt x="154" y="551"/>
                    </a:lnTo>
                    <a:lnTo>
                      <a:pt x="179" y="565"/>
                    </a:lnTo>
                    <a:lnTo>
                      <a:pt x="206" y="574"/>
                    </a:lnTo>
                    <a:lnTo>
                      <a:pt x="235" y="582"/>
                    </a:lnTo>
                    <a:lnTo>
                      <a:pt x="263" y="586"/>
                    </a:lnTo>
                    <a:lnTo>
                      <a:pt x="294" y="588"/>
                    </a:lnTo>
                    <a:lnTo>
                      <a:pt x="323" y="586"/>
                    </a:lnTo>
                    <a:lnTo>
                      <a:pt x="354" y="582"/>
                    </a:lnTo>
                    <a:lnTo>
                      <a:pt x="381" y="574"/>
                    </a:lnTo>
                    <a:lnTo>
                      <a:pt x="407" y="565"/>
                    </a:lnTo>
                    <a:lnTo>
                      <a:pt x="434" y="551"/>
                    </a:lnTo>
                    <a:lnTo>
                      <a:pt x="457" y="538"/>
                    </a:lnTo>
                    <a:lnTo>
                      <a:pt x="480" y="520"/>
                    </a:lnTo>
                    <a:lnTo>
                      <a:pt x="502" y="501"/>
                    </a:lnTo>
                    <a:lnTo>
                      <a:pt x="521" y="480"/>
                    </a:lnTo>
                    <a:lnTo>
                      <a:pt x="538" y="457"/>
                    </a:lnTo>
                    <a:lnTo>
                      <a:pt x="551" y="434"/>
                    </a:lnTo>
                    <a:lnTo>
                      <a:pt x="565" y="407"/>
                    </a:lnTo>
                    <a:lnTo>
                      <a:pt x="574" y="380"/>
                    </a:lnTo>
                    <a:lnTo>
                      <a:pt x="582" y="354"/>
                    </a:lnTo>
                    <a:lnTo>
                      <a:pt x="586" y="323"/>
                    </a:lnTo>
                    <a:lnTo>
                      <a:pt x="588" y="294"/>
                    </a:lnTo>
                    <a:close/>
                    <a:moveTo>
                      <a:pt x="580" y="294"/>
                    </a:moveTo>
                    <a:lnTo>
                      <a:pt x="578" y="323"/>
                    </a:lnTo>
                    <a:lnTo>
                      <a:pt x="574" y="352"/>
                    </a:lnTo>
                    <a:lnTo>
                      <a:pt x="567" y="378"/>
                    </a:lnTo>
                    <a:lnTo>
                      <a:pt x="557" y="405"/>
                    </a:lnTo>
                    <a:lnTo>
                      <a:pt x="546" y="430"/>
                    </a:lnTo>
                    <a:lnTo>
                      <a:pt x="530" y="453"/>
                    </a:lnTo>
                    <a:lnTo>
                      <a:pt x="515" y="476"/>
                    </a:lnTo>
                    <a:lnTo>
                      <a:pt x="496" y="496"/>
                    </a:lnTo>
                    <a:lnTo>
                      <a:pt x="477" y="515"/>
                    </a:lnTo>
                    <a:lnTo>
                      <a:pt x="454" y="532"/>
                    </a:lnTo>
                    <a:lnTo>
                      <a:pt x="430" y="545"/>
                    </a:lnTo>
                    <a:lnTo>
                      <a:pt x="406" y="557"/>
                    </a:lnTo>
                    <a:lnTo>
                      <a:pt x="379" y="566"/>
                    </a:lnTo>
                    <a:lnTo>
                      <a:pt x="352" y="574"/>
                    </a:lnTo>
                    <a:lnTo>
                      <a:pt x="323" y="578"/>
                    </a:lnTo>
                    <a:lnTo>
                      <a:pt x="294" y="580"/>
                    </a:lnTo>
                    <a:lnTo>
                      <a:pt x="265" y="578"/>
                    </a:lnTo>
                    <a:lnTo>
                      <a:pt x="237" y="574"/>
                    </a:lnTo>
                    <a:lnTo>
                      <a:pt x="208" y="566"/>
                    </a:lnTo>
                    <a:lnTo>
                      <a:pt x="183" y="557"/>
                    </a:lnTo>
                    <a:lnTo>
                      <a:pt x="158" y="545"/>
                    </a:lnTo>
                    <a:lnTo>
                      <a:pt x="133" y="532"/>
                    </a:lnTo>
                    <a:lnTo>
                      <a:pt x="112" y="515"/>
                    </a:lnTo>
                    <a:lnTo>
                      <a:pt x="91" y="496"/>
                    </a:lnTo>
                    <a:lnTo>
                      <a:pt x="73" y="476"/>
                    </a:lnTo>
                    <a:lnTo>
                      <a:pt x="56" y="453"/>
                    </a:lnTo>
                    <a:lnTo>
                      <a:pt x="43" y="430"/>
                    </a:lnTo>
                    <a:lnTo>
                      <a:pt x="29" y="405"/>
                    </a:lnTo>
                    <a:lnTo>
                      <a:pt x="20" y="378"/>
                    </a:lnTo>
                    <a:lnTo>
                      <a:pt x="14" y="352"/>
                    </a:lnTo>
                    <a:lnTo>
                      <a:pt x="8" y="323"/>
                    </a:lnTo>
                    <a:lnTo>
                      <a:pt x="8" y="294"/>
                    </a:lnTo>
                    <a:lnTo>
                      <a:pt x="8" y="265"/>
                    </a:lnTo>
                    <a:lnTo>
                      <a:pt x="14" y="236"/>
                    </a:lnTo>
                    <a:lnTo>
                      <a:pt x="20" y="208"/>
                    </a:lnTo>
                    <a:lnTo>
                      <a:pt x="29" y="183"/>
                    </a:lnTo>
                    <a:lnTo>
                      <a:pt x="43" y="158"/>
                    </a:lnTo>
                    <a:lnTo>
                      <a:pt x="56" y="133"/>
                    </a:lnTo>
                    <a:lnTo>
                      <a:pt x="73" y="112"/>
                    </a:lnTo>
                    <a:lnTo>
                      <a:pt x="91" y="91"/>
                    </a:lnTo>
                    <a:lnTo>
                      <a:pt x="112" y="73"/>
                    </a:lnTo>
                    <a:lnTo>
                      <a:pt x="133" y="56"/>
                    </a:lnTo>
                    <a:lnTo>
                      <a:pt x="158" y="43"/>
                    </a:lnTo>
                    <a:lnTo>
                      <a:pt x="183" y="29"/>
                    </a:lnTo>
                    <a:lnTo>
                      <a:pt x="208" y="20"/>
                    </a:lnTo>
                    <a:lnTo>
                      <a:pt x="237" y="14"/>
                    </a:lnTo>
                    <a:lnTo>
                      <a:pt x="265" y="8"/>
                    </a:lnTo>
                    <a:lnTo>
                      <a:pt x="294" y="8"/>
                    </a:lnTo>
                    <a:lnTo>
                      <a:pt x="323" y="8"/>
                    </a:lnTo>
                    <a:lnTo>
                      <a:pt x="352" y="14"/>
                    </a:lnTo>
                    <a:lnTo>
                      <a:pt x="379" y="20"/>
                    </a:lnTo>
                    <a:lnTo>
                      <a:pt x="406" y="29"/>
                    </a:lnTo>
                    <a:lnTo>
                      <a:pt x="430" y="43"/>
                    </a:lnTo>
                    <a:lnTo>
                      <a:pt x="454" y="56"/>
                    </a:lnTo>
                    <a:lnTo>
                      <a:pt x="477" y="73"/>
                    </a:lnTo>
                    <a:lnTo>
                      <a:pt x="496" y="91"/>
                    </a:lnTo>
                    <a:lnTo>
                      <a:pt x="515" y="112"/>
                    </a:lnTo>
                    <a:lnTo>
                      <a:pt x="530" y="133"/>
                    </a:lnTo>
                    <a:lnTo>
                      <a:pt x="546" y="158"/>
                    </a:lnTo>
                    <a:lnTo>
                      <a:pt x="557" y="183"/>
                    </a:lnTo>
                    <a:lnTo>
                      <a:pt x="567" y="208"/>
                    </a:lnTo>
                    <a:lnTo>
                      <a:pt x="574" y="236"/>
                    </a:lnTo>
                    <a:lnTo>
                      <a:pt x="578" y="265"/>
                    </a:lnTo>
                    <a:lnTo>
                      <a:pt x="580" y="294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89" name="Freeform 1387">
                <a:extLst>
                  <a:ext uri="{FF2B5EF4-FFF2-40B4-BE49-F238E27FC236}">
                    <a16:creationId xmlns:a16="http://schemas.microsoft.com/office/drawing/2014/main" id="{5FF7EE3E-C8A3-4A28-832E-CF52B793F2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6" y="2099"/>
                <a:ext cx="580" cy="580"/>
              </a:xfrm>
              <a:custGeom>
                <a:avLst/>
                <a:gdLst>
                  <a:gd name="T0" fmla="*/ 574 w 580"/>
                  <a:gd name="T1" fmla="*/ 231 h 580"/>
                  <a:gd name="T2" fmla="*/ 546 w 580"/>
                  <a:gd name="T3" fmla="*/ 152 h 580"/>
                  <a:gd name="T4" fmla="*/ 496 w 580"/>
                  <a:gd name="T5" fmla="*/ 85 h 580"/>
                  <a:gd name="T6" fmla="*/ 428 w 580"/>
                  <a:gd name="T7" fmla="*/ 35 h 580"/>
                  <a:gd name="T8" fmla="*/ 348 w 580"/>
                  <a:gd name="T9" fmla="*/ 6 h 580"/>
                  <a:gd name="T10" fmla="*/ 259 w 580"/>
                  <a:gd name="T11" fmla="*/ 0 h 580"/>
                  <a:gd name="T12" fmla="*/ 177 w 580"/>
                  <a:gd name="T13" fmla="*/ 23 h 580"/>
                  <a:gd name="T14" fmla="*/ 106 w 580"/>
                  <a:gd name="T15" fmla="*/ 66 h 580"/>
                  <a:gd name="T16" fmla="*/ 50 w 580"/>
                  <a:gd name="T17" fmla="*/ 127 h 580"/>
                  <a:gd name="T18" fmla="*/ 14 w 580"/>
                  <a:gd name="T19" fmla="*/ 204 h 580"/>
                  <a:gd name="T20" fmla="*/ 0 w 580"/>
                  <a:gd name="T21" fmla="*/ 290 h 580"/>
                  <a:gd name="T22" fmla="*/ 14 w 580"/>
                  <a:gd name="T23" fmla="*/ 376 h 580"/>
                  <a:gd name="T24" fmla="*/ 50 w 580"/>
                  <a:gd name="T25" fmla="*/ 451 h 580"/>
                  <a:gd name="T26" fmla="*/ 106 w 580"/>
                  <a:gd name="T27" fmla="*/ 513 h 580"/>
                  <a:gd name="T28" fmla="*/ 177 w 580"/>
                  <a:gd name="T29" fmla="*/ 557 h 580"/>
                  <a:gd name="T30" fmla="*/ 259 w 580"/>
                  <a:gd name="T31" fmla="*/ 578 h 580"/>
                  <a:gd name="T32" fmla="*/ 348 w 580"/>
                  <a:gd name="T33" fmla="*/ 574 h 580"/>
                  <a:gd name="T34" fmla="*/ 428 w 580"/>
                  <a:gd name="T35" fmla="*/ 545 h 580"/>
                  <a:gd name="T36" fmla="*/ 496 w 580"/>
                  <a:gd name="T37" fmla="*/ 495 h 580"/>
                  <a:gd name="T38" fmla="*/ 546 w 580"/>
                  <a:gd name="T39" fmla="*/ 428 h 580"/>
                  <a:gd name="T40" fmla="*/ 574 w 580"/>
                  <a:gd name="T41" fmla="*/ 348 h 580"/>
                  <a:gd name="T42" fmla="*/ 572 w 580"/>
                  <a:gd name="T43" fmla="*/ 290 h 580"/>
                  <a:gd name="T44" fmla="*/ 559 w 580"/>
                  <a:gd name="T45" fmla="*/ 374 h 580"/>
                  <a:gd name="T46" fmla="*/ 524 w 580"/>
                  <a:gd name="T47" fmla="*/ 447 h 580"/>
                  <a:gd name="T48" fmla="*/ 469 w 580"/>
                  <a:gd name="T49" fmla="*/ 507 h 580"/>
                  <a:gd name="T50" fmla="*/ 400 w 580"/>
                  <a:gd name="T51" fmla="*/ 551 h 580"/>
                  <a:gd name="T52" fmla="*/ 319 w 580"/>
                  <a:gd name="T53" fmla="*/ 570 h 580"/>
                  <a:gd name="T54" fmla="*/ 233 w 580"/>
                  <a:gd name="T55" fmla="*/ 566 h 580"/>
                  <a:gd name="T56" fmla="*/ 156 w 580"/>
                  <a:gd name="T57" fmla="*/ 538 h 580"/>
                  <a:gd name="T58" fmla="*/ 91 w 580"/>
                  <a:gd name="T59" fmla="*/ 490 h 580"/>
                  <a:gd name="T60" fmla="*/ 41 w 580"/>
                  <a:gd name="T61" fmla="*/ 424 h 580"/>
                  <a:gd name="T62" fmla="*/ 14 w 580"/>
                  <a:gd name="T63" fmla="*/ 348 h 580"/>
                  <a:gd name="T64" fmla="*/ 8 w 580"/>
                  <a:gd name="T65" fmla="*/ 261 h 580"/>
                  <a:gd name="T66" fmla="*/ 29 w 580"/>
                  <a:gd name="T67" fmla="*/ 181 h 580"/>
                  <a:gd name="T68" fmla="*/ 71 w 580"/>
                  <a:gd name="T69" fmla="*/ 110 h 580"/>
                  <a:gd name="T70" fmla="*/ 131 w 580"/>
                  <a:gd name="T71" fmla="*/ 56 h 580"/>
                  <a:gd name="T72" fmla="*/ 206 w 580"/>
                  <a:gd name="T73" fmla="*/ 20 h 580"/>
                  <a:gd name="T74" fmla="*/ 290 w 580"/>
                  <a:gd name="T75" fmla="*/ 8 h 580"/>
                  <a:gd name="T76" fmla="*/ 375 w 580"/>
                  <a:gd name="T77" fmla="*/ 20 h 580"/>
                  <a:gd name="T78" fmla="*/ 448 w 580"/>
                  <a:gd name="T79" fmla="*/ 56 h 580"/>
                  <a:gd name="T80" fmla="*/ 507 w 580"/>
                  <a:gd name="T81" fmla="*/ 110 h 580"/>
                  <a:gd name="T82" fmla="*/ 549 w 580"/>
                  <a:gd name="T83" fmla="*/ 181 h 580"/>
                  <a:gd name="T84" fmla="*/ 570 w 580"/>
                  <a:gd name="T85" fmla="*/ 261 h 5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0"/>
                  <a:gd name="T130" fmla="*/ 0 h 580"/>
                  <a:gd name="T131" fmla="*/ 580 w 580"/>
                  <a:gd name="T132" fmla="*/ 580 h 5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0" h="580">
                    <a:moveTo>
                      <a:pt x="580" y="290"/>
                    </a:moveTo>
                    <a:lnTo>
                      <a:pt x="578" y="259"/>
                    </a:lnTo>
                    <a:lnTo>
                      <a:pt x="574" y="231"/>
                    </a:lnTo>
                    <a:lnTo>
                      <a:pt x="567" y="204"/>
                    </a:lnTo>
                    <a:lnTo>
                      <a:pt x="557" y="177"/>
                    </a:lnTo>
                    <a:lnTo>
                      <a:pt x="546" y="152"/>
                    </a:lnTo>
                    <a:lnTo>
                      <a:pt x="530" y="127"/>
                    </a:lnTo>
                    <a:lnTo>
                      <a:pt x="513" y="106"/>
                    </a:lnTo>
                    <a:lnTo>
                      <a:pt x="496" y="85"/>
                    </a:lnTo>
                    <a:lnTo>
                      <a:pt x="474" y="66"/>
                    </a:lnTo>
                    <a:lnTo>
                      <a:pt x="451" y="50"/>
                    </a:lnTo>
                    <a:lnTo>
                      <a:pt x="428" y="35"/>
                    </a:lnTo>
                    <a:lnTo>
                      <a:pt x="403" y="23"/>
                    </a:lnTo>
                    <a:lnTo>
                      <a:pt x="377" y="12"/>
                    </a:lnTo>
                    <a:lnTo>
                      <a:pt x="348" y="6"/>
                    </a:lnTo>
                    <a:lnTo>
                      <a:pt x="319" y="0"/>
                    </a:lnTo>
                    <a:lnTo>
                      <a:pt x="290" y="0"/>
                    </a:lnTo>
                    <a:lnTo>
                      <a:pt x="259" y="0"/>
                    </a:lnTo>
                    <a:lnTo>
                      <a:pt x="231" y="6"/>
                    </a:lnTo>
                    <a:lnTo>
                      <a:pt x="204" y="12"/>
                    </a:lnTo>
                    <a:lnTo>
                      <a:pt x="177" y="23"/>
                    </a:lnTo>
                    <a:lnTo>
                      <a:pt x="152" y="35"/>
                    </a:lnTo>
                    <a:lnTo>
                      <a:pt x="127" y="50"/>
                    </a:lnTo>
                    <a:lnTo>
                      <a:pt x="106" y="66"/>
                    </a:lnTo>
                    <a:lnTo>
                      <a:pt x="85" y="85"/>
                    </a:lnTo>
                    <a:lnTo>
                      <a:pt x="66" y="106"/>
                    </a:lnTo>
                    <a:lnTo>
                      <a:pt x="50" y="127"/>
                    </a:lnTo>
                    <a:lnTo>
                      <a:pt x="35" y="152"/>
                    </a:lnTo>
                    <a:lnTo>
                      <a:pt x="23" y="177"/>
                    </a:lnTo>
                    <a:lnTo>
                      <a:pt x="14" y="204"/>
                    </a:lnTo>
                    <a:lnTo>
                      <a:pt x="6" y="231"/>
                    </a:lnTo>
                    <a:lnTo>
                      <a:pt x="2" y="259"/>
                    </a:lnTo>
                    <a:lnTo>
                      <a:pt x="0" y="290"/>
                    </a:lnTo>
                    <a:lnTo>
                      <a:pt x="2" y="319"/>
                    </a:lnTo>
                    <a:lnTo>
                      <a:pt x="6" y="348"/>
                    </a:lnTo>
                    <a:lnTo>
                      <a:pt x="14" y="376"/>
                    </a:lnTo>
                    <a:lnTo>
                      <a:pt x="23" y="403"/>
                    </a:lnTo>
                    <a:lnTo>
                      <a:pt x="35" y="428"/>
                    </a:lnTo>
                    <a:lnTo>
                      <a:pt x="50" y="451"/>
                    </a:lnTo>
                    <a:lnTo>
                      <a:pt x="66" y="474"/>
                    </a:lnTo>
                    <a:lnTo>
                      <a:pt x="85" y="495"/>
                    </a:lnTo>
                    <a:lnTo>
                      <a:pt x="106" y="513"/>
                    </a:lnTo>
                    <a:lnTo>
                      <a:pt x="127" y="530"/>
                    </a:lnTo>
                    <a:lnTo>
                      <a:pt x="152" y="545"/>
                    </a:lnTo>
                    <a:lnTo>
                      <a:pt x="177" y="557"/>
                    </a:lnTo>
                    <a:lnTo>
                      <a:pt x="204" y="566"/>
                    </a:lnTo>
                    <a:lnTo>
                      <a:pt x="231" y="574"/>
                    </a:lnTo>
                    <a:lnTo>
                      <a:pt x="259" y="578"/>
                    </a:lnTo>
                    <a:lnTo>
                      <a:pt x="290" y="580"/>
                    </a:lnTo>
                    <a:lnTo>
                      <a:pt x="319" y="578"/>
                    </a:lnTo>
                    <a:lnTo>
                      <a:pt x="348" y="574"/>
                    </a:lnTo>
                    <a:lnTo>
                      <a:pt x="377" y="566"/>
                    </a:lnTo>
                    <a:lnTo>
                      <a:pt x="403" y="557"/>
                    </a:lnTo>
                    <a:lnTo>
                      <a:pt x="428" y="545"/>
                    </a:lnTo>
                    <a:lnTo>
                      <a:pt x="451" y="530"/>
                    </a:lnTo>
                    <a:lnTo>
                      <a:pt x="474" y="513"/>
                    </a:lnTo>
                    <a:lnTo>
                      <a:pt x="496" y="495"/>
                    </a:lnTo>
                    <a:lnTo>
                      <a:pt x="513" y="474"/>
                    </a:lnTo>
                    <a:lnTo>
                      <a:pt x="530" y="451"/>
                    </a:lnTo>
                    <a:lnTo>
                      <a:pt x="546" y="428"/>
                    </a:lnTo>
                    <a:lnTo>
                      <a:pt x="557" y="403"/>
                    </a:lnTo>
                    <a:lnTo>
                      <a:pt x="567" y="376"/>
                    </a:lnTo>
                    <a:lnTo>
                      <a:pt x="574" y="348"/>
                    </a:lnTo>
                    <a:lnTo>
                      <a:pt x="578" y="319"/>
                    </a:lnTo>
                    <a:lnTo>
                      <a:pt x="580" y="290"/>
                    </a:lnTo>
                    <a:close/>
                    <a:moveTo>
                      <a:pt x="572" y="290"/>
                    </a:moveTo>
                    <a:lnTo>
                      <a:pt x="570" y="319"/>
                    </a:lnTo>
                    <a:lnTo>
                      <a:pt x="567" y="348"/>
                    </a:lnTo>
                    <a:lnTo>
                      <a:pt x="559" y="374"/>
                    </a:lnTo>
                    <a:lnTo>
                      <a:pt x="549" y="399"/>
                    </a:lnTo>
                    <a:lnTo>
                      <a:pt x="538" y="424"/>
                    </a:lnTo>
                    <a:lnTo>
                      <a:pt x="524" y="447"/>
                    </a:lnTo>
                    <a:lnTo>
                      <a:pt x="507" y="470"/>
                    </a:lnTo>
                    <a:lnTo>
                      <a:pt x="490" y="490"/>
                    </a:lnTo>
                    <a:lnTo>
                      <a:pt x="469" y="507"/>
                    </a:lnTo>
                    <a:lnTo>
                      <a:pt x="448" y="524"/>
                    </a:lnTo>
                    <a:lnTo>
                      <a:pt x="425" y="538"/>
                    </a:lnTo>
                    <a:lnTo>
                      <a:pt x="400" y="551"/>
                    </a:lnTo>
                    <a:lnTo>
                      <a:pt x="375" y="559"/>
                    </a:lnTo>
                    <a:lnTo>
                      <a:pt x="346" y="566"/>
                    </a:lnTo>
                    <a:lnTo>
                      <a:pt x="319" y="570"/>
                    </a:lnTo>
                    <a:lnTo>
                      <a:pt x="290" y="572"/>
                    </a:lnTo>
                    <a:lnTo>
                      <a:pt x="261" y="570"/>
                    </a:lnTo>
                    <a:lnTo>
                      <a:pt x="233" y="566"/>
                    </a:lnTo>
                    <a:lnTo>
                      <a:pt x="206" y="559"/>
                    </a:lnTo>
                    <a:lnTo>
                      <a:pt x="179" y="551"/>
                    </a:lnTo>
                    <a:lnTo>
                      <a:pt x="156" y="538"/>
                    </a:lnTo>
                    <a:lnTo>
                      <a:pt x="131" y="524"/>
                    </a:lnTo>
                    <a:lnTo>
                      <a:pt x="110" y="507"/>
                    </a:lnTo>
                    <a:lnTo>
                      <a:pt x="91" y="490"/>
                    </a:lnTo>
                    <a:lnTo>
                      <a:pt x="71" y="470"/>
                    </a:lnTo>
                    <a:lnTo>
                      <a:pt x="56" y="447"/>
                    </a:lnTo>
                    <a:lnTo>
                      <a:pt x="41" y="424"/>
                    </a:lnTo>
                    <a:lnTo>
                      <a:pt x="29" y="399"/>
                    </a:lnTo>
                    <a:lnTo>
                      <a:pt x="20" y="374"/>
                    </a:lnTo>
                    <a:lnTo>
                      <a:pt x="14" y="348"/>
                    </a:lnTo>
                    <a:lnTo>
                      <a:pt x="8" y="319"/>
                    </a:lnTo>
                    <a:lnTo>
                      <a:pt x="8" y="290"/>
                    </a:lnTo>
                    <a:lnTo>
                      <a:pt x="8" y="261"/>
                    </a:lnTo>
                    <a:lnTo>
                      <a:pt x="14" y="232"/>
                    </a:lnTo>
                    <a:lnTo>
                      <a:pt x="20" y="206"/>
                    </a:lnTo>
                    <a:lnTo>
                      <a:pt x="29" y="181"/>
                    </a:lnTo>
                    <a:lnTo>
                      <a:pt x="41" y="156"/>
                    </a:lnTo>
                    <a:lnTo>
                      <a:pt x="56" y="131"/>
                    </a:lnTo>
                    <a:lnTo>
                      <a:pt x="71" y="110"/>
                    </a:lnTo>
                    <a:lnTo>
                      <a:pt x="91" y="90"/>
                    </a:lnTo>
                    <a:lnTo>
                      <a:pt x="110" y="71"/>
                    </a:lnTo>
                    <a:lnTo>
                      <a:pt x="131" y="56"/>
                    </a:lnTo>
                    <a:lnTo>
                      <a:pt x="156" y="41"/>
                    </a:lnTo>
                    <a:lnTo>
                      <a:pt x="179" y="29"/>
                    </a:lnTo>
                    <a:lnTo>
                      <a:pt x="206" y="20"/>
                    </a:lnTo>
                    <a:lnTo>
                      <a:pt x="233" y="14"/>
                    </a:lnTo>
                    <a:lnTo>
                      <a:pt x="261" y="8"/>
                    </a:lnTo>
                    <a:lnTo>
                      <a:pt x="290" y="8"/>
                    </a:lnTo>
                    <a:lnTo>
                      <a:pt x="319" y="8"/>
                    </a:lnTo>
                    <a:lnTo>
                      <a:pt x="346" y="14"/>
                    </a:lnTo>
                    <a:lnTo>
                      <a:pt x="375" y="20"/>
                    </a:lnTo>
                    <a:lnTo>
                      <a:pt x="400" y="29"/>
                    </a:lnTo>
                    <a:lnTo>
                      <a:pt x="425" y="41"/>
                    </a:lnTo>
                    <a:lnTo>
                      <a:pt x="448" y="56"/>
                    </a:lnTo>
                    <a:lnTo>
                      <a:pt x="469" y="71"/>
                    </a:lnTo>
                    <a:lnTo>
                      <a:pt x="490" y="90"/>
                    </a:lnTo>
                    <a:lnTo>
                      <a:pt x="507" y="110"/>
                    </a:lnTo>
                    <a:lnTo>
                      <a:pt x="524" y="131"/>
                    </a:lnTo>
                    <a:lnTo>
                      <a:pt x="538" y="156"/>
                    </a:lnTo>
                    <a:lnTo>
                      <a:pt x="549" y="181"/>
                    </a:lnTo>
                    <a:lnTo>
                      <a:pt x="559" y="206"/>
                    </a:lnTo>
                    <a:lnTo>
                      <a:pt x="567" y="232"/>
                    </a:lnTo>
                    <a:lnTo>
                      <a:pt x="570" y="261"/>
                    </a:lnTo>
                    <a:lnTo>
                      <a:pt x="572" y="29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0" name="Freeform 1388">
                <a:extLst>
                  <a:ext uri="{FF2B5EF4-FFF2-40B4-BE49-F238E27FC236}">
                    <a16:creationId xmlns:a16="http://schemas.microsoft.com/office/drawing/2014/main" id="{5DAE9706-7C57-4849-B88C-EF96A6B8A9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0" y="2103"/>
                <a:ext cx="572" cy="572"/>
              </a:xfrm>
              <a:custGeom>
                <a:avLst/>
                <a:gdLst>
                  <a:gd name="T0" fmla="*/ 566 w 572"/>
                  <a:gd name="T1" fmla="*/ 228 h 572"/>
                  <a:gd name="T2" fmla="*/ 538 w 572"/>
                  <a:gd name="T3" fmla="*/ 150 h 572"/>
                  <a:gd name="T4" fmla="*/ 488 w 572"/>
                  <a:gd name="T5" fmla="*/ 83 h 572"/>
                  <a:gd name="T6" fmla="*/ 422 w 572"/>
                  <a:gd name="T7" fmla="*/ 35 h 572"/>
                  <a:gd name="T8" fmla="*/ 344 w 572"/>
                  <a:gd name="T9" fmla="*/ 6 h 572"/>
                  <a:gd name="T10" fmla="*/ 257 w 572"/>
                  <a:gd name="T11" fmla="*/ 0 h 572"/>
                  <a:gd name="T12" fmla="*/ 175 w 572"/>
                  <a:gd name="T13" fmla="*/ 21 h 572"/>
                  <a:gd name="T14" fmla="*/ 104 w 572"/>
                  <a:gd name="T15" fmla="*/ 65 h 572"/>
                  <a:gd name="T16" fmla="*/ 48 w 572"/>
                  <a:gd name="T17" fmla="*/ 125 h 572"/>
                  <a:gd name="T18" fmla="*/ 12 w 572"/>
                  <a:gd name="T19" fmla="*/ 200 h 572"/>
                  <a:gd name="T20" fmla="*/ 0 w 572"/>
                  <a:gd name="T21" fmla="*/ 286 h 572"/>
                  <a:gd name="T22" fmla="*/ 12 w 572"/>
                  <a:gd name="T23" fmla="*/ 370 h 572"/>
                  <a:gd name="T24" fmla="*/ 48 w 572"/>
                  <a:gd name="T25" fmla="*/ 445 h 572"/>
                  <a:gd name="T26" fmla="*/ 104 w 572"/>
                  <a:gd name="T27" fmla="*/ 507 h 572"/>
                  <a:gd name="T28" fmla="*/ 175 w 572"/>
                  <a:gd name="T29" fmla="*/ 549 h 572"/>
                  <a:gd name="T30" fmla="*/ 257 w 572"/>
                  <a:gd name="T31" fmla="*/ 570 h 572"/>
                  <a:gd name="T32" fmla="*/ 344 w 572"/>
                  <a:gd name="T33" fmla="*/ 566 h 572"/>
                  <a:gd name="T34" fmla="*/ 422 w 572"/>
                  <a:gd name="T35" fmla="*/ 537 h 572"/>
                  <a:gd name="T36" fmla="*/ 488 w 572"/>
                  <a:gd name="T37" fmla="*/ 488 h 572"/>
                  <a:gd name="T38" fmla="*/ 538 w 572"/>
                  <a:gd name="T39" fmla="*/ 422 h 572"/>
                  <a:gd name="T40" fmla="*/ 566 w 572"/>
                  <a:gd name="T41" fmla="*/ 344 h 572"/>
                  <a:gd name="T42" fmla="*/ 565 w 572"/>
                  <a:gd name="T43" fmla="*/ 286 h 572"/>
                  <a:gd name="T44" fmla="*/ 551 w 572"/>
                  <a:gd name="T45" fmla="*/ 369 h 572"/>
                  <a:gd name="T46" fmla="*/ 517 w 572"/>
                  <a:gd name="T47" fmla="*/ 441 h 572"/>
                  <a:gd name="T48" fmla="*/ 463 w 572"/>
                  <a:gd name="T49" fmla="*/ 501 h 572"/>
                  <a:gd name="T50" fmla="*/ 394 w 572"/>
                  <a:gd name="T51" fmla="*/ 543 h 572"/>
                  <a:gd name="T52" fmla="*/ 315 w 572"/>
                  <a:gd name="T53" fmla="*/ 562 h 572"/>
                  <a:gd name="T54" fmla="*/ 231 w 572"/>
                  <a:gd name="T55" fmla="*/ 558 h 572"/>
                  <a:gd name="T56" fmla="*/ 154 w 572"/>
                  <a:gd name="T57" fmla="*/ 532 h 572"/>
                  <a:gd name="T58" fmla="*/ 88 w 572"/>
                  <a:gd name="T59" fmla="*/ 484 h 572"/>
                  <a:gd name="T60" fmla="*/ 40 w 572"/>
                  <a:gd name="T61" fmla="*/ 418 h 572"/>
                  <a:gd name="T62" fmla="*/ 12 w 572"/>
                  <a:gd name="T63" fmla="*/ 342 h 572"/>
                  <a:gd name="T64" fmla="*/ 8 w 572"/>
                  <a:gd name="T65" fmla="*/ 257 h 572"/>
                  <a:gd name="T66" fmla="*/ 29 w 572"/>
                  <a:gd name="T67" fmla="*/ 177 h 572"/>
                  <a:gd name="T68" fmla="*/ 71 w 572"/>
                  <a:gd name="T69" fmla="*/ 108 h 572"/>
                  <a:gd name="T70" fmla="*/ 131 w 572"/>
                  <a:gd name="T71" fmla="*/ 54 h 572"/>
                  <a:gd name="T72" fmla="*/ 204 w 572"/>
                  <a:gd name="T73" fmla="*/ 19 h 572"/>
                  <a:gd name="T74" fmla="*/ 286 w 572"/>
                  <a:gd name="T75" fmla="*/ 8 h 572"/>
                  <a:gd name="T76" fmla="*/ 369 w 572"/>
                  <a:gd name="T77" fmla="*/ 19 h 572"/>
                  <a:gd name="T78" fmla="*/ 442 w 572"/>
                  <a:gd name="T79" fmla="*/ 54 h 572"/>
                  <a:gd name="T80" fmla="*/ 501 w 572"/>
                  <a:gd name="T81" fmla="*/ 108 h 572"/>
                  <a:gd name="T82" fmla="*/ 543 w 572"/>
                  <a:gd name="T83" fmla="*/ 177 h 572"/>
                  <a:gd name="T84" fmla="*/ 563 w 572"/>
                  <a:gd name="T85" fmla="*/ 257 h 5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2"/>
                  <a:gd name="T130" fmla="*/ 0 h 572"/>
                  <a:gd name="T131" fmla="*/ 572 w 572"/>
                  <a:gd name="T132" fmla="*/ 572 h 5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2" h="572">
                    <a:moveTo>
                      <a:pt x="572" y="286"/>
                    </a:moveTo>
                    <a:lnTo>
                      <a:pt x="570" y="257"/>
                    </a:lnTo>
                    <a:lnTo>
                      <a:pt x="566" y="228"/>
                    </a:lnTo>
                    <a:lnTo>
                      <a:pt x="559" y="200"/>
                    </a:lnTo>
                    <a:lnTo>
                      <a:pt x="549" y="175"/>
                    </a:lnTo>
                    <a:lnTo>
                      <a:pt x="538" y="150"/>
                    </a:lnTo>
                    <a:lnTo>
                      <a:pt x="522" y="125"/>
                    </a:lnTo>
                    <a:lnTo>
                      <a:pt x="507" y="104"/>
                    </a:lnTo>
                    <a:lnTo>
                      <a:pt x="488" y="83"/>
                    </a:lnTo>
                    <a:lnTo>
                      <a:pt x="469" y="65"/>
                    </a:lnTo>
                    <a:lnTo>
                      <a:pt x="446" y="48"/>
                    </a:lnTo>
                    <a:lnTo>
                      <a:pt x="422" y="35"/>
                    </a:lnTo>
                    <a:lnTo>
                      <a:pt x="398" y="21"/>
                    </a:lnTo>
                    <a:lnTo>
                      <a:pt x="371" y="12"/>
                    </a:lnTo>
                    <a:lnTo>
                      <a:pt x="344" y="6"/>
                    </a:lnTo>
                    <a:lnTo>
                      <a:pt x="315" y="0"/>
                    </a:lnTo>
                    <a:lnTo>
                      <a:pt x="286" y="0"/>
                    </a:lnTo>
                    <a:lnTo>
                      <a:pt x="257" y="0"/>
                    </a:lnTo>
                    <a:lnTo>
                      <a:pt x="229" y="6"/>
                    </a:lnTo>
                    <a:lnTo>
                      <a:pt x="200" y="12"/>
                    </a:lnTo>
                    <a:lnTo>
                      <a:pt x="175" y="21"/>
                    </a:lnTo>
                    <a:lnTo>
                      <a:pt x="150" y="35"/>
                    </a:lnTo>
                    <a:lnTo>
                      <a:pt x="125" y="48"/>
                    </a:lnTo>
                    <a:lnTo>
                      <a:pt x="104" y="65"/>
                    </a:lnTo>
                    <a:lnTo>
                      <a:pt x="83" y="83"/>
                    </a:lnTo>
                    <a:lnTo>
                      <a:pt x="65" y="104"/>
                    </a:lnTo>
                    <a:lnTo>
                      <a:pt x="48" y="125"/>
                    </a:lnTo>
                    <a:lnTo>
                      <a:pt x="35" y="150"/>
                    </a:lnTo>
                    <a:lnTo>
                      <a:pt x="21" y="175"/>
                    </a:lnTo>
                    <a:lnTo>
                      <a:pt x="12" y="200"/>
                    </a:lnTo>
                    <a:lnTo>
                      <a:pt x="6" y="228"/>
                    </a:lnTo>
                    <a:lnTo>
                      <a:pt x="0" y="257"/>
                    </a:lnTo>
                    <a:lnTo>
                      <a:pt x="0" y="286"/>
                    </a:lnTo>
                    <a:lnTo>
                      <a:pt x="0" y="315"/>
                    </a:lnTo>
                    <a:lnTo>
                      <a:pt x="6" y="344"/>
                    </a:lnTo>
                    <a:lnTo>
                      <a:pt x="12" y="370"/>
                    </a:lnTo>
                    <a:lnTo>
                      <a:pt x="21" y="397"/>
                    </a:lnTo>
                    <a:lnTo>
                      <a:pt x="35" y="422"/>
                    </a:lnTo>
                    <a:lnTo>
                      <a:pt x="48" y="445"/>
                    </a:lnTo>
                    <a:lnTo>
                      <a:pt x="65" y="468"/>
                    </a:lnTo>
                    <a:lnTo>
                      <a:pt x="83" y="488"/>
                    </a:lnTo>
                    <a:lnTo>
                      <a:pt x="104" y="507"/>
                    </a:lnTo>
                    <a:lnTo>
                      <a:pt x="125" y="524"/>
                    </a:lnTo>
                    <a:lnTo>
                      <a:pt x="150" y="537"/>
                    </a:lnTo>
                    <a:lnTo>
                      <a:pt x="175" y="549"/>
                    </a:lnTo>
                    <a:lnTo>
                      <a:pt x="200" y="558"/>
                    </a:lnTo>
                    <a:lnTo>
                      <a:pt x="229" y="566"/>
                    </a:lnTo>
                    <a:lnTo>
                      <a:pt x="257" y="570"/>
                    </a:lnTo>
                    <a:lnTo>
                      <a:pt x="286" y="572"/>
                    </a:lnTo>
                    <a:lnTo>
                      <a:pt x="315" y="570"/>
                    </a:lnTo>
                    <a:lnTo>
                      <a:pt x="344" y="566"/>
                    </a:lnTo>
                    <a:lnTo>
                      <a:pt x="371" y="558"/>
                    </a:lnTo>
                    <a:lnTo>
                      <a:pt x="398" y="549"/>
                    </a:lnTo>
                    <a:lnTo>
                      <a:pt x="422" y="537"/>
                    </a:lnTo>
                    <a:lnTo>
                      <a:pt x="446" y="524"/>
                    </a:lnTo>
                    <a:lnTo>
                      <a:pt x="469" y="507"/>
                    </a:lnTo>
                    <a:lnTo>
                      <a:pt x="488" y="488"/>
                    </a:lnTo>
                    <a:lnTo>
                      <a:pt x="507" y="468"/>
                    </a:lnTo>
                    <a:lnTo>
                      <a:pt x="522" y="445"/>
                    </a:lnTo>
                    <a:lnTo>
                      <a:pt x="538" y="422"/>
                    </a:lnTo>
                    <a:lnTo>
                      <a:pt x="549" y="397"/>
                    </a:lnTo>
                    <a:lnTo>
                      <a:pt x="559" y="370"/>
                    </a:lnTo>
                    <a:lnTo>
                      <a:pt x="566" y="344"/>
                    </a:lnTo>
                    <a:lnTo>
                      <a:pt x="570" y="315"/>
                    </a:lnTo>
                    <a:lnTo>
                      <a:pt x="572" y="286"/>
                    </a:lnTo>
                    <a:close/>
                    <a:moveTo>
                      <a:pt x="565" y="286"/>
                    </a:moveTo>
                    <a:lnTo>
                      <a:pt x="563" y="315"/>
                    </a:lnTo>
                    <a:lnTo>
                      <a:pt x="559" y="342"/>
                    </a:lnTo>
                    <a:lnTo>
                      <a:pt x="551" y="369"/>
                    </a:lnTo>
                    <a:lnTo>
                      <a:pt x="543" y="393"/>
                    </a:lnTo>
                    <a:lnTo>
                      <a:pt x="530" y="418"/>
                    </a:lnTo>
                    <a:lnTo>
                      <a:pt x="517" y="441"/>
                    </a:lnTo>
                    <a:lnTo>
                      <a:pt x="501" y="463"/>
                    </a:lnTo>
                    <a:lnTo>
                      <a:pt x="482" y="484"/>
                    </a:lnTo>
                    <a:lnTo>
                      <a:pt x="463" y="501"/>
                    </a:lnTo>
                    <a:lnTo>
                      <a:pt x="442" y="516"/>
                    </a:lnTo>
                    <a:lnTo>
                      <a:pt x="419" y="532"/>
                    </a:lnTo>
                    <a:lnTo>
                      <a:pt x="394" y="543"/>
                    </a:lnTo>
                    <a:lnTo>
                      <a:pt x="369" y="553"/>
                    </a:lnTo>
                    <a:lnTo>
                      <a:pt x="342" y="558"/>
                    </a:lnTo>
                    <a:lnTo>
                      <a:pt x="315" y="562"/>
                    </a:lnTo>
                    <a:lnTo>
                      <a:pt x="286" y="564"/>
                    </a:lnTo>
                    <a:lnTo>
                      <a:pt x="257" y="562"/>
                    </a:lnTo>
                    <a:lnTo>
                      <a:pt x="231" y="558"/>
                    </a:lnTo>
                    <a:lnTo>
                      <a:pt x="204" y="553"/>
                    </a:lnTo>
                    <a:lnTo>
                      <a:pt x="177" y="543"/>
                    </a:lnTo>
                    <a:lnTo>
                      <a:pt x="154" y="532"/>
                    </a:lnTo>
                    <a:lnTo>
                      <a:pt x="131" y="516"/>
                    </a:lnTo>
                    <a:lnTo>
                      <a:pt x="108" y="501"/>
                    </a:lnTo>
                    <a:lnTo>
                      <a:pt x="88" y="484"/>
                    </a:lnTo>
                    <a:lnTo>
                      <a:pt x="71" y="463"/>
                    </a:lnTo>
                    <a:lnTo>
                      <a:pt x="54" y="441"/>
                    </a:lnTo>
                    <a:lnTo>
                      <a:pt x="40" y="418"/>
                    </a:lnTo>
                    <a:lnTo>
                      <a:pt x="29" y="393"/>
                    </a:lnTo>
                    <a:lnTo>
                      <a:pt x="19" y="369"/>
                    </a:lnTo>
                    <a:lnTo>
                      <a:pt x="12" y="342"/>
                    </a:lnTo>
                    <a:lnTo>
                      <a:pt x="8" y="315"/>
                    </a:lnTo>
                    <a:lnTo>
                      <a:pt x="8" y="286"/>
                    </a:lnTo>
                    <a:lnTo>
                      <a:pt x="8" y="257"/>
                    </a:lnTo>
                    <a:lnTo>
                      <a:pt x="12" y="230"/>
                    </a:lnTo>
                    <a:lnTo>
                      <a:pt x="19" y="204"/>
                    </a:lnTo>
                    <a:lnTo>
                      <a:pt x="29" y="177"/>
                    </a:lnTo>
                    <a:lnTo>
                      <a:pt x="40" y="154"/>
                    </a:lnTo>
                    <a:lnTo>
                      <a:pt x="54" y="131"/>
                    </a:lnTo>
                    <a:lnTo>
                      <a:pt x="71" y="108"/>
                    </a:lnTo>
                    <a:lnTo>
                      <a:pt x="88" y="88"/>
                    </a:lnTo>
                    <a:lnTo>
                      <a:pt x="108" y="71"/>
                    </a:lnTo>
                    <a:lnTo>
                      <a:pt x="131" y="54"/>
                    </a:lnTo>
                    <a:lnTo>
                      <a:pt x="154" y="40"/>
                    </a:lnTo>
                    <a:lnTo>
                      <a:pt x="177" y="29"/>
                    </a:lnTo>
                    <a:lnTo>
                      <a:pt x="204" y="19"/>
                    </a:lnTo>
                    <a:lnTo>
                      <a:pt x="231" y="12"/>
                    </a:lnTo>
                    <a:lnTo>
                      <a:pt x="257" y="8"/>
                    </a:lnTo>
                    <a:lnTo>
                      <a:pt x="286" y="8"/>
                    </a:lnTo>
                    <a:lnTo>
                      <a:pt x="315" y="8"/>
                    </a:lnTo>
                    <a:lnTo>
                      <a:pt x="342" y="12"/>
                    </a:lnTo>
                    <a:lnTo>
                      <a:pt x="369" y="19"/>
                    </a:lnTo>
                    <a:lnTo>
                      <a:pt x="394" y="29"/>
                    </a:lnTo>
                    <a:lnTo>
                      <a:pt x="419" y="40"/>
                    </a:lnTo>
                    <a:lnTo>
                      <a:pt x="442" y="54"/>
                    </a:lnTo>
                    <a:lnTo>
                      <a:pt x="463" y="71"/>
                    </a:lnTo>
                    <a:lnTo>
                      <a:pt x="482" y="88"/>
                    </a:lnTo>
                    <a:lnTo>
                      <a:pt x="501" y="108"/>
                    </a:lnTo>
                    <a:lnTo>
                      <a:pt x="517" y="131"/>
                    </a:lnTo>
                    <a:lnTo>
                      <a:pt x="530" y="154"/>
                    </a:lnTo>
                    <a:lnTo>
                      <a:pt x="543" y="177"/>
                    </a:lnTo>
                    <a:lnTo>
                      <a:pt x="551" y="204"/>
                    </a:lnTo>
                    <a:lnTo>
                      <a:pt x="559" y="230"/>
                    </a:lnTo>
                    <a:lnTo>
                      <a:pt x="563" y="257"/>
                    </a:lnTo>
                    <a:lnTo>
                      <a:pt x="565" y="286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1" name="Freeform 1389">
                <a:extLst>
                  <a:ext uri="{FF2B5EF4-FFF2-40B4-BE49-F238E27FC236}">
                    <a16:creationId xmlns:a16="http://schemas.microsoft.com/office/drawing/2014/main" id="{E91606E8-27E3-4FDE-A141-4667A71FC3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4" y="2107"/>
                <a:ext cx="564" cy="564"/>
              </a:xfrm>
              <a:custGeom>
                <a:avLst/>
                <a:gdLst>
                  <a:gd name="T0" fmla="*/ 559 w 564"/>
                  <a:gd name="T1" fmla="*/ 224 h 564"/>
                  <a:gd name="T2" fmla="*/ 530 w 564"/>
                  <a:gd name="T3" fmla="*/ 148 h 564"/>
                  <a:gd name="T4" fmla="*/ 482 w 564"/>
                  <a:gd name="T5" fmla="*/ 82 h 564"/>
                  <a:gd name="T6" fmla="*/ 417 w 564"/>
                  <a:gd name="T7" fmla="*/ 33 h 564"/>
                  <a:gd name="T8" fmla="*/ 338 w 564"/>
                  <a:gd name="T9" fmla="*/ 6 h 564"/>
                  <a:gd name="T10" fmla="*/ 253 w 564"/>
                  <a:gd name="T11" fmla="*/ 0 h 564"/>
                  <a:gd name="T12" fmla="*/ 171 w 564"/>
                  <a:gd name="T13" fmla="*/ 21 h 564"/>
                  <a:gd name="T14" fmla="*/ 102 w 564"/>
                  <a:gd name="T15" fmla="*/ 63 h 564"/>
                  <a:gd name="T16" fmla="*/ 48 w 564"/>
                  <a:gd name="T17" fmla="*/ 125 h 564"/>
                  <a:gd name="T18" fmla="*/ 12 w 564"/>
                  <a:gd name="T19" fmla="*/ 198 h 564"/>
                  <a:gd name="T20" fmla="*/ 0 w 564"/>
                  <a:gd name="T21" fmla="*/ 282 h 564"/>
                  <a:gd name="T22" fmla="*/ 12 w 564"/>
                  <a:gd name="T23" fmla="*/ 366 h 564"/>
                  <a:gd name="T24" fmla="*/ 48 w 564"/>
                  <a:gd name="T25" fmla="*/ 439 h 564"/>
                  <a:gd name="T26" fmla="*/ 102 w 564"/>
                  <a:gd name="T27" fmla="*/ 499 h 564"/>
                  <a:gd name="T28" fmla="*/ 171 w 564"/>
                  <a:gd name="T29" fmla="*/ 543 h 564"/>
                  <a:gd name="T30" fmla="*/ 253 w 564"/>
                  <a:gd name="T31" fmla="*/ 562 h 564"/>
                  <a:gd name="T32" fmla="*/ 338 w 564"/>
                  <a:gd name="T33" fmla="*/ 558 h 564"/>
                  <a:gd name="T34" fmla="*/ 417 w 564"/>
                  <a:gd name="T35" fmla="*/ 530 h 564"/>
                  <a:gd name="T36" fmla="*/ 482 w 564"/>
                  <a:gd name="T37" fmla="*/ 482 h 564"/>
                  <a:gd name="T38" fmla="*/ 530 w 564"/>
                  <a:gd name="T39" fmla="*/ 416 h 564"/>
                  <a:gd name="T40" fmla="*/ 559 w 564"/>
                  <a:gd name="T41" fmla="*/ 340 h 564"/>
                  <a:gd name="T42" fmla="*/ 557 w 564"/>
                  <a:gd name="T43" fmla="*/ 282 h 564"/>
                  <a:gd name="T44" fmla="*/ 545 w 564"/>
                  <a:gd name="T45" fmla="*/ 363 h 564"/>
                  <a:gd name="T46" fmla="*/ 511 w 564"/>
                  <a:gd name="T47" fmla="*/ 436 h 564"/>
                  <a:gd name="T48" fmla="*/ 457 w 564"/>
                  <a:gd name="T49" fmla="*/ 493 h 564"/>
                  <a:gd name="T50" fmla="*/ 390 w 564"/>
                  <a:gd name="T51" fmla="*/ 535 h 564"/>
                  <a:gd name="T52" fmla="*/ 309 w 564"/>
                  <a:gd name="T53" fmla="*/ 554 h 564"/>
                  <a:gd name="T54" fmla="*/ 227 w 564"/>
                  <a:gd name="T55" fmla="*/ 551 h 564"/>
                  <a:gd name="T56" fmla="*/ 150 w 564"/>
                  <a:gd name="T57" fmla="*/ 524 h 564"/>
                  <a:gd name="T58" fmla="*/ 86 w 564"/>
                  <a:gd name="T59" fmla="*/ 476 h 564"/>
                  <a:gd name="T60" fmla="*/ 40 w 564"/>
                  <a:gd name="T61" fmla="*/ 413 h 564"/>
                  <a:gd name="T62" fmla="*/ 12 w 564"/>
                  <a:gd name="T63" fmla="*/ 338 h 564"/>
                  <a:gd name="T64" fmla="*/ 8 w 564"/>
                  <a:gd name="T65" fmla="*/ 253 h 564"/>
                  <a:gd name="T66" fmla="*/ 29 w 564"/>
                  <a:gd name="T67" fmla="*/ 175 h 564"/>
                  <a:gd name="T68" fmla="*/ 69 w 564"/>
                  <a:gd name="T69" fmla="*/ 107 h 564"/>
                  <a:gd name="T70" fmla="*/ 129 w 564"/>
                  <a:gd name="T71" fmla="*/ 54 h 564"/>
                  <a:gd name="T72" fmla="*/ 200 w 564"/>
                  <a:gd name="T73" fmla="*/ 19 h 564"/>
                  <a:gd name="T74" fmla="*/ 282 w 564"/>
                  <a:gd name="T75" fmla="*/ 6 h 564"/>
                  <a:gd name="T76" fmla="*/ 363 w 564"/>
                  <a:gd name="T77" fmla="*/ 19 h 564"/>
                  <a:gd name="T78" fmla="*/ 436 w 564"/>
                  <a:gd name="T79" fmla="*/ 54 h 564"/>
                  <a:gd name="T80" fmla="*/ 493 w 564"/>
                  <a:gd name="T81" fmla="*/ 107 h 564"/>
                  <a:gd name="T82" fmla="*/ 536 w 564"/>
                  <a:gd name="T83" fmla="*/ 175 h 564"/>
                  <a:gd name="T84" fmla="*/ 555 w 564"/>
                  <a:gd name="T85" fmla="*/ 253 h 5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4"/>
                  <a:gd name="T130" fmla="*/ 0 h 564"/>
                  <a:gd name="T131" fmla="*/ 564 w 564"/>
                  <a:gd name="T132" fmla="*/ 564 h 5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4" h="564">
                    <a:moveTo>
                      <a:pt x="564" y="282"/>
                    </a:moveTo>
                    <a:lnTo>
                      <a:pt x="562" y="253"/>
                    </a:lnTo>
                    <a:lnTo>
                      <a:pt x="559" y="224"/>
                    </a:lnTo>
                    <a:lnTo>
                      <a:pt x="551" y="198"/>
                    </a:lnTo>
                    <a:lnTo>
                      <a:pt x="541" y="173"/>
                    </a:lnTo>
                    <a:lnTo>
                      <a:pt x="530" y="148"/>
                    </a:lnTo>
                    <a:lnTo>
                      <a:pt x="516" y="125"/>
                    </a:lnTo>
                    <a:lnTo>
                      <a:pt x="499" y="102"/>
                    </a:lnTo>
                    <a:lnTo>
                      <a:pt x="482" y="82"/>
                    </a:lnTo>
                    <a:lnTo>
                      <a:pt x="461" y="63"/>
                    </a:lnTo>
                    <a:lnTo>
                      <a:pt x="440" y="48"/>
                    </a:lnTo>
                    <a:lnTo>
                      <a:pt x="417" y="33"/>
                    </a:lnTo>
                    <a:lnTo>
                      <a:pt x="392" y="21"/>
                    </a:lnTo>
                    <a:lnTo>
                      <a:pt x="367" y="12"/>
                    </a:lnTo>
                    <a:lnTo>
                      <a:pt x="338" y="6"/>
                    </a:lnTo>
                    <a:lnTo>
                      <a:pt x="311" y="0"/>
                    </a:lnTo>
                    <a:lnTo>
                      <a:pt x="282" y="0"/>
                    </a:lnTo>
                    <a:lnTo>
                      <a:pt x="253" y="0"/>
                    </a:lnTo>
                    <a:lnTo>
                      <a:pt x="225" y="6"/>
                    </a:lnTo>
                    <a:lnTo>
                      <a:pt x="198" y="12"/>
                    </a:lnTo>
                    <a:lnTo>
                      <a:pt x="171" y="21"/>
                    </a:lnTo>
                    <a:lnTo>
                      <a:pt x="148" y="33"/>
                    </a:lnTo>
                    <a:lnTo>
                      <a:pt x="123" y="48"/>
                    </a:lnTo>
                    <a:lnTo>
                      <a:pt x="102" y="63"/>
                    </a:lnTo>
                    <a:lnTo>
                      <a:pt x="83" y="82"/>
                    </a:lnTo>
                    <a:lnTo>
                      <a:pt x="63" y="102"/>
                    </a:lnTo>
                    <a:lnTo>
                      <a:pt x="48" y="125"/>
                    </a:lnTo>
                    <a:lnTo>
                      <a:pt x="33" y="148"/>
                    </a:lnTo>
                    <a:lnTo>
                      <a:pt x="21" y="173"/>
                    </a:lnTo>
                    <a:lnTo>
                      <a:pt x="12" y="198"/>
                    </a:lnTo>
                    <a:lnTo>
                      <a:pt x="6" y="224"/>
                    </a:lnTo>
                    <a:lnTo>
                      <a:pt x="0" y="253"/>
                    </a:lnTo>
                    <a:lnTo>
                      <a:pt x="0" y="282"/>
                    </a:lnTo>
                    <a:lnTo>
                      <a:pt x="0" y="311"/>
                    </a:lnTo>
                    <a:lnTo>
                      <a:pt x="6" y="340"/>
                    </a:lnTo>
                    <a:lnTo>
                      <a:pt x="12" y="366"/>
                    </a:lnTo>
                    <a:lnTo>
                      <a:pt x="21" y="391"/>
                    </a:lnTo>
                    <a:lnTo>
                      <a:pt x="33" y="416"/>
                    </a:lnTo>
                    <a:lnTo>
                      <a:pt x="48" y="439"/>
                    </a:lnTo>
                    <a:lnTo>
                      <a:pt x="63" y="462"/>
                    </a:lnTo>
                    <a:lnTo>
                      <a:pt x="83" y="482"/>
                    </a:lnTo>
                    <a:lnTo>
                      <a:pt x="102" y="499"/>
                    </a:lnTo>
                    <a:lnTo>
                      <a:pt x="123" y="516"/>
                    </a:lnTo>
                    <a:lnTo>
                      <a:pt x="148" y="530"/>
                    </a:lnTo>
                    <a:lnTo>
                      <a:pt x="171" y="543"/>
                    </a:lnTo>
                    <a:lnTo>
                      <a:pt x="198" y="551"/>
                    </a:lnTo>
                    <a:lnTo>
                      <a:pt x="225" y="558"/>
                    </a:lnTo>
                    <a:lnTo>
                      <a:pt x="253" y="562"/>
                    </a:lnTo>
                    <a:lnTo>
                      <a:pt x="282" y="564"/>
                    </a:lnTo>
                    <a:lnTo>
                      <a:pt x="311" y="562"/>
                    </a:lnTo>
                    <a:lnTo>
                      <a:pt x="338" y="558"/>
                    </a:lnTo>
                    <a:lnTo>
                      <a:pt x="367" y="551"/>
                    </a:lnTo>
                    <a:lnTo>
                      <a:pt x="392" y="543"/>
                    </a:lnTo>
                    <a:lnTo>
                      <a:pt x="417" y="530"/>
                    </a:lnTo>
                    <a:lnTo>
                      <a:pt x="440" y="516"/>
                    </a:lnTo>
                    <a:lnTo>
                      <a:pt x="461" y="499"/>
                    </a:lnTo>
                    <a:lnTo>
                      <a:pt x="482" y="482"/>
                    </a:lnTo>
                    <a:lnTo>
                      <a:pt x="499" y="462"/>
                    </a:lnTo>
                    <a:lnTo>
                      <a:pt x="516" y="439"/>
                    </a:lnTo>
                    <a:lnTo>
                      <a:pt x="530" y="416"/>
                    </a:lnTo>
                    <a:lnTo>
                      <a:pt x="541" y="391"/>
                    </a:lnTo>
                    <a:lnTo>
                      <a:pt x="551" y="366"/>
                    </a:lnTo>
                    <a:lnTo>
                      <a:pt x="559" y="340"/>
                    </a:lnTo>
                    <a:lnTo>
                      <a:pt x="562" y="311"/>
                    </a:lnTo>
                    <a:lnTo>
                      <a:pt x="564" y="282"/>
                    </a:lnTo>
                    <a:close/>
                    <a:moveTo>
                      <a:pt x="557" y="282"/>
                    </a:moveTo>
                    <a:lnTo>
                      <a:pt x="555" y="309"/>
                    </a:lnTo>
                    <a:lnTo>
                      <a:pt x="551" y="338"/>
                    </a:lnTo>
                    <a:lnTo>
                      <a:pt x="545" y="363"/>
                    </a:lnTo>
                    <a:lnTo>
                      <a:pt x="536" y="389"/>
                    </a:lnTo>
                    <a:lnTo>
                      <a:pt x="524" y="413"/>
                    </a:lnTo>
                    <a:lnTo>
                      <a:pt x="511" y="436"/>
                    </a:lnTo>
                    <a:lnTo>
                      <a:pt x="493" y="457"/>
                    </a:lnTo>
                    <a:lnTo>
                      <a:pt x="476" y="476"/>
                    </a:lnTo>
                    <a:lnTo>
                      <a:pt x="457" y="493"/>
                    </a:lnTo>
                    <a:lnTo>
                      <a:pt x="436" y="510"/>
                    </a:lnTo>
                    <a:lnTo>
                      <a:pt x="413" y="524"/>
                    </a:lnTo>
                    <a:lnTo>
                      <a:pt x="390" y="535"/>
                    </a:lnTo>
                    <a:lnTo>
                      <a:pt x="363" y="545"/>
                    </a:lnTo>
                    <a:lnTo>
                      <a:pt x="338" y="551"/>
                    </a:lnTo>
                    <a:lnTo>
                      <a:pt x="309" y="554"/>
                    </a:lnTo>
                    <a:lnTo>
                      <a:pt x="282" y="556"/>
                    </a:lnTo>
                    <a:lnTo>
                      <a:pt x="253" y="554"/>
                    </a:lnTo>
                    <a:lnTo>
                      <a:pt x="227" y="551"/>
                    </a:lnTo>
                    <a:lnTo>
                      <a:pt x="200" y="545"/>
                    </a:lnTo>
                    <a:lnTo>
                      <a:pt x="175" y="535"/>
                    </a:lnTo>
                    <a:lnTo>
                      <a:pt x="150" y="524"/>
                    </a:lnTo>
                    <a:lnTo>
                      <a:pt x="129" y="510"/>
                    </a:lnTo>
                    <a:lnTo>
                      <a:pt x="107" y="493"/>
                    </a:lnTo>
                    <a:lnTo>
                      <a:pt x="86" y="476"/>
                    </a:lnTo>
                    <a:lnTo>
                      <a:pt x="69" y="457"/>
                    </a:lnTo>
                    <a:lnTo>
                      <a:pt x="54" y="436"/>
                    </a:lnTo>
                    <a:lnTo>
                      <a:pt x="40" y="413"/>
                    </a:lnTo>
                    <a:lnTo>
                      <a:pt x="29" y="389"/>
                    </a:lnTo>
                    <a:lnTo>
                      <a:pt x="19" y="363"/>
                    </a:lnTo>
                    <a:lnTo>
                      <a:pt x="12" y="338"/>
                    </a:lnTo>
                    <a:lnTo>
                      <a:pt x="8" y="309"/>
                    </a:lnTo>
                    <a:lnTo>
                      <a:pt x="6" y="282"/>
                    </a:lnTo>
                    <a:lnTo>
                      <a:pt x="8" y="253"/>
                    </a:lnTo>
                    <a:lnTo>
                      <a:pt x="12" y="226"/>
                    </a:lnTo>
                    <a:lnTo>
                      <a:pt x="19" y="200"/>
                    </a:lnTo>
                    <a:lnTo>
                      <a:pt x="29" y="175"/>
                    </a:lnTo>
                    <a:lnTo>
                      <a:pt x="40" y="150"/>
                    </a:lnTo>
                    <a:lnTo>
                      <a:pt x="54" y="129"/>
                    </a:lnTo>
                    <a:lnTo>
                      <a:pt x="69" y="107"/>
                    </a:lnTo>
                    <a:lnTo>
                      <a:pt x="86" y="86"/>
                    </a:lnTo>
                    <a:lnTo>
                      <a:pt x="107" y="69"/>
                    </a:lnTo>
                    <a:lnTo>
                      <a:pt x="129" y="54"/>
                    </a:lnTo>
                    <a:lnTo>
                      <a:pt x="150" y="40"/>
                    </a:lnTo>
                    <a:lnTo>
                      <a:pt x="175" y="29"/>
                    </a:lnTo>
                    <a:lnTo>
                      <a:pt x="200" y="19"/>
                    </a:lnTo>
                    <a:lnTo>
                      <a:pt x="227" y="12"/>
                    </a:lnTo>
                    <a:lnTo>
                      <a:pt x="253" y="8"/>
                    </a:lnTo>
                    <a:lnTo>
                      <a:pt x="282" y="6"/>
                    </a:lnTo>
                    <a:lnTo>
                      <a:pt x="309" y="8"/>
                    </a:lnTo>
                    <a:lnTo>
                      <a:pt x="338" y="12"/>
                    </a:lnTo>
                    <a:lnTo>
                      <a:pt x="363" y="19"/>
                    </a:lnTo>
                    <a:lnTo>
                      <a:pt x="390" y="29"/>
                    </a:lnTo>
                    <a:lnTo>
                      <a:pt x="413" y="40"/>
                    </a:lnTo>
                    <a:lnTo>
                      <a:pt x="436" y="54"/>
                    </a:lnTo>
                    <a:lnTo>
                      <a:pt x="457" y="69"/>
                    </a:lnTo>
                    <a:lnTo>
                      <a:pt x="476" y="86"/>
                    </a:lnTo>
                    <a:lnTo>
                      <a:pt x="493" y="107"/>
                    </a:lnTo>
                    <a:lnTo>
                      <a:pt x="511" y="129"/>
                    </a:lnTo>
                    <a:lnTo>
                      <a:pt x="524" y="150"/>
                    </a:lnTo>
                    <a:lnTo>
                      <a:pt x="536" y="175"/>
                    </a:lnTo>
                    <a:lnTo>
                      <a:pt x="545" y="200"/>
                    </a:lnTo>
                    <a:lnTo>
                      <a:pt x="551" y="226"/>
                    </a:lnTo>
                    <a:lnTo>
                      <a:pt x="555" y="253"/>
                    </a:lnTo>
                    <a:lnTo>
                      <a:pt x="557" y="28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2" name="Freeform 1390">
                <a:extLst>
                  <a:ext uri="{FF2B5EF4-FFF2-40B4-BE49-F238E27FC236}">
                    <a16:creationId xmlns:a16="http://schemas.microsoft.com/office/drawing/2014/main" id="{9F185266-E4A7-49C9-AB85-AC55ECBDFE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8" y="2111"/>
                <a:ext cx="557" cy="556"/>
              </a:xfrm>
              <a:custGeom>
                <a:avLst/>
                <a:gdLst>
                  <a:gd name="T0" fmla="*/ 551 w 557"/>
                  <a:gd name="T1" fmla="*/ 222 h 556"/>
                  <a:gd name="T2" fmla="*/ 522 w 557"/>
                  <a:gd name="T3" fmla="*/ 146 h 556"/>
                  <a:gd name="T4" fmla="*/ 474 w 557"/>
                  <a:gd name="T5" fmla="*/ 80 h 556"/>
                  <a:gd name="T6" fmla="*/ 411 w 557"/>
                  <a:gd name="T7" fmla="*/ 32 h 556"/>
                  <a:gd name="T8" fmla="*/ 334 w 557"/>
                  <a:gd name="T9" fmla="*/ 4 h 556"/>
                  <a:gd name="T10" fmla="*/ 249 w 557"/>
                  <a:gd name="T11" fmla="*/ 0 h 556"/>
                  <a:gd name="T12" fmla="*/ 169 w 557"/>
                  <a:gd name="T13" fmla="*/ 21 h 556"/>
                  <a:gd name="T14" fmla="*/ 100 w 557"/>
                  <a:gd name="T15" fmla="*/ 63 h 556"/>
                  <a:gd name="T16" fmla="*/ 46 w 557"/>
                  <a:gd name="T17" fmla="*/ 123 h 556"/>
                  <a:gd name="T18" fmla="*/ 11 w 557"/>
                  <a:gd name="T19" fmla="*/ 196 h 556"/>
                  <a:gd name="T20" fmla="*/ 0 w 557"/>
                  <a:gd name="T21" fmla="*/ 278 h 556"/>
                  <a:gd name="T22" fmla="*/ 11 w 557"/>
                  <a:gd name="T23" fmla="*/ 361 h 556"/>
                  <a:gd name="T24" fmla="*/ 46 w 557"/>
                  <a:gd name="T25" fmla="*/ 433 h 556"/>
                  <a:gd name="T26" fmla="*/ 100 w 557"/>
                  <a:gd name="T27" fmla="*/ 493 h 556"/>
                  <a:gd name="T28" fmla="*/ 169 w 557"/>
                  <a:gd name="T29" fmla="*/ 535 h 556"/>
                  <a:gd name="T30" fmla="*/ 249 w 557"/>
                  <a:gd name="T31" fmla="*/ 554 h 556"/>
                  <a:gd name="T32" fmla="*/ 334 w 557"/>
                  <a:gd name="T33" fmla="*/ 550 h 556"/>
                  <a:gd name="T34" fmla="*/ 411 w 557"/>
                  <a:gd name="T35" fmla="*/ 524 h 556"/>
                  <a:gd name="T36" fmla="*/ 474 w 557"/>
                  <a:gd name="T37" fmla="*/ 476 h 556"/>
                  <a:gd name="T38" fmla="*/ 522 w 557"/>
                  <a:gd name="T39" fmla="*/ 410 h 556"/>
                  <a:gd name="T40" fmla="*/ 551 w 557"/>
                  <a:gd name="T41" fmla="*/ 334 h 556"/>
                  <a:gd name="T42" fmla="*/ 549 w 557"/>
                  <a:gd name="T43" fmla="*/ 278 h 556"/>
                  <a:gd name="T44" fmla="*/ 537 w 557"/>
                  <a:gd name="T45" fmla="*/ 359 h 556"/>
                  <a:gd name="T46" fmla="*/ 503 w 557"/>
                  <a:gd name="T47" fmla="*/ 430 h 556"/>
                  <a:gd name="T48" fmla="*/ 451 w 557"/>
                  <a:gd name="T49" fmla="*/ 487 h 556"/>
                  <a:gd name="T50" fmla="*/ 384 w 557"/>
                  <a:gd name="T51" fmla="*/ 527 h 556"/>
                  <a:gd name="T52" fmla="*/ 305 w 557"/>
                  <a:gd name="T53" fmla="*/ 549 h 556"/>
                  <a:gd name="T54" fmla="*/ 223 w 557"/>
                  <a:gd name="T55" fmla="*/ 543 h 556"/>
                  <a:gd name="T56" fmla="*/ 148 w 557"/>
                  <a:gd name="T57" fmla="*/ 516 h 556"/>
                  <a:gd name="T58" fmla="*/ 86 w 557"/>
                  <a:gd name="T59" fmla="*/ 470 h 556"/>
                  <a:gd name="T60" fmla="*/ 38 w 557"/>
                  <a:gd name="T61" fmla="*/ 407 h 556"/>
                  <a:gd name="T62" fmla="*/ 11 w 557"/>
                  <a:gd name="T63" fmla="*/ 332 h 556"/>
                  <a:gd name="T64" fmla="*/ 8 w 557"/>
                  <a:gd name="T65" fmla="*/ 249 h 556"/>
                  <a:gd name="T66" fmla="*/ 29 w 557"/>
                  <a:gd name="T67" fmla="*/ 173 h 556"/>
                  <a:gd name="T68" fmla="*/ 69 w 557"/>
                  <a:gd name="T69" fmla="*/ 105 h 556"/>
                  <a:gd name="T70" fmla="*/ 127 w 557"/>
                  <a:gd name="T71" fmla="*/ 54 h 556"/>
                  <a:gd name="T72" fmla="*/ 198 w 557"/>
                  <a:gd name="T73" fmla="*/ 19 h 556"/>
                  <a:gd name="T74" fmla="*/ 278 w 557"/>
                  <a:gd name="T75" fmla="*/ 6 h 556"/>
                  <a:gd name="T76" fmla="*/ 359 w 557"/>
                  <a:gd name="T77" fmla="*/ 19 h 556"/>
                  <a:gd name="T78" fmla="*/ 430 w 557"/>
                  <a:gd name="T79" fmla="*/ 54 h 556"/>
                  <a:gd name="T80" fmla="*/ 487 w 557"/>
                  <a:gd name="T81" fmla="*/ 105 h 556"/>
                  <a:gd name="T82" fmla="*/ 528 w 557"/>
                  <a:gd name="T83" fmla="*/ 173 h 556"/>
                  <a:gd name="T84" fmla="*/ 547 w 557"/>
                  <a:gd name="T85" fmla="*/ 249 h 5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57"/>
                  <a:gd name="T130" fmla="*/ 0 h 556"/>
                  <a:gd name="T131" fmla="*/ 557 w 557"/>
                  <a:gd name="T132" fmla="*/ 556 h 5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57" h="556">
                    <a:moveTo>
                      <a:pt x="557" y="278"/>
                    </a:moveTo>
                    <a:lnTo>
                      <a:pt x="555" y="249"/>
                    </a:lnTo>
                    <a:lnTo>
                      <a:pt x="551" y="222"/>
                    </a:lnTo>
                    <a:lnTo>
                      <a:pt x="543" y="196"/>
                    </a:lnTo>
                    <a:lnTo>
                      <a:pt x="535" y="169"/>
                    </a:lnTo>
                    <a:lnTo>
                      <a:pt x="522" y="146"/>
                    </a:lnTo>
                    <a:lnTo>
                      <a:pt x="509" y="123"/>
                    </a:lnTo>
                    <a:lnTo>
                      <a:pt x="493" y="100"/>
                    </a:lnTo>
                    <a:lnTo>
                      <a:pt x="474" y="80"/>
                    </a:lnTo>
                    <a:lnTo>
                      <a:pt x="455" y="63"/>
                    </a:lnTo>
                    <a:lnTo>
                      <a:pt x="434" y="46"/>
                    </a:lnTo>
                    <a:lnTo>
                      <a:pt x="411" y="32"/>
                    </a:lnTo>
                    <a:lnTo>
                      <a:pt x="386" y="21"/>
                    </a:lnTo>
                    <a:lnTo>
                      <a:pt x="361" y="11"/>
                    </a:lnTo>
                    <a:lnTo>
                      <a:pt x="334" y="4"/>
                    </a:lnTo>
                    <a:lnTo>
                      <a:pt x="307" y="0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23" y="4"/>
                    </a:lnTo>
                    <a:lnTo>
                      <a:pt x="196" y="11"/>
                    </a:lnTo>
                    <a:lnTo>
                      <a:pt x="169" y="21"/>
                    </a:lnTo>
                    <a:lnTo>
                      <a:pt x="146" y="32"/>
                    </a:lnTo>
                    <a:lnTo>
                      <a:pt x="123" y="46"/>
                    </a:lnTo>
                    <a:lnTo>
                      <a:pt x="100" y="63"/>
                    </a:lnTo>
                    <a:lnTo>
                      <a:pt x="80" y="80"/>
                    </a:lnTo>
                    <a:lnTo>
                      <a:pt x="63" y="100"/>
                    </a:lnTo>
                    <a:lnTo>
                      <a:pt x="46" y="123"/>
                    </a:lnTo>
                    <a:lnTo>
                      <a:pt x="32" y="146"/>
                    </a:lnTo>
                    <a:lnTo>
                      <a:pt x="21" y="169"/>
                    </a:lnTo>
                    <a:lnTo>
                      <a:pt x="11" y="196"/>
                    </a:lnTo>
                    <a:lnTo>
                      <a:pt x="4" y="222"/>
                    </a:lnTo>
                    <a:lnTo>
                      <a:pt x="0" y="249"/>
                    </a:lnTo>
                    <a:lnTo>
                      <a:pt x="0" y="278"/>
                    </a:lnTo>
                    <a:lnTo>
                      <a:pt x="0" y="307"/>
                    </a:lnTo>
                    <a:lnTo>
                      <a:pt x="4" y="334"/>
                    </a:lnTo>
                    <a:lnTo>
                      <a:pt x="11" y="361"/>
                    </a:lnTo>
                    <a:lnTo>
                      <a:pt x="21" y="385"/>
                    </a:lnTo>
                    <a:lnTo>
                      <a:pt x="32" y="410"/>
                    </a:lnTo>
                    <a:lnTo>
                      <a:pt x="46" y="433"/>
                    </a:lnTo>
                    <a:lnTo>
                      <a:pt x="63" y="455"/>
                    </a:lnTo>
                    <a:lnTo>
                      <a:pt x="80" y="476"/>
                    </a:lnTo>
                    <a:lnTo>
                      <a:pt x="100" y="493"/>
                    </a:lnTo>
                    <a:lnTo>
                      <a:pt x="123" y="508"/>
                    </a:lnTo>
                    <a:lnTo>
                      <a:pt x="146" y="524"/>
                    </a:lnTo>
                    <a:lnTo>
                      <a:pt x="169" y="535"/>
                    </a:lnTo>
                    <a:lnTo>
                      <a:pt x="196" y="545"/>
                    </a:lnTo>
                    <a:lnTo>
                      <a:pt x="223" y="550"/>
                    </a:lnTo>
                    <a:lnTo>
                      <a:pt x="249" y="554"/>
                    </a:lnTo>
                    <a:lnTo>
                      <a:pt x="278" y="556"/>
                    </a:lnTo>
                    <a:lnTo>
                      <a:pt x="307" y="554"/>
                    </a:lnTo>
                    <a:lnTo>
                      <a:pt x="334" y="550"/>
                    </a:lnTo>
                    <a:lnTo>
                      <a:pt x="361" y="545"/>
                    </a:lnTo>
                    <a:lnTo>
                      <a:pt x="386" y="535"/>
                    </a:lnTo>
                    <a:lnTo>
                      <a:pt x="411" y="524"/>
                    </a:lnTo>
                    <a:lnTo>
                      <a:pt x="434" y="508"/>
                    </a:lnTo>
                    <a:lnTo>
                      <a:pt x="455" y="493"/>
                    </a:lnTo>
                    <a:lnTo>
                      <a:pt x="474" y="476"/>
                    </a:lnTo>
                    <a:lnTo>
                      <a:pt x="493" y="455"/>
                    </a:lnTo>
                    <a:lnTo>
                      <a:pt x="509" y="433"/>
                    </a:lnTo>
                    <a:lnTo>
                      <a:pt x="522" y="410"/>
                    </a:lnTo>
                    <a:lnTo>
                      <a:pt x="535" y="385"/>
                    </a:lnTo>
                    <a:lnTo>
                      <a:pt x="543" y="361"/>
                    </a:lnTo>
                    <a:lnTo>
                      <a:pt x="551" y="334"/>
                    </a:lnTo>
                    <a:lnTo>
                      <a:pt x="555" y="307"/>
                    </a:lnTo>
                    <a:lnTo>
                      <a:pt x="557" y="278"/>
                    </a:lnTo>
                    <a:close/>
                    <a:moveTo>
                      <a:pt x="549" y="278"/>
                    </a:moveTo>
                    <a:lnTo>
                      <a:pt x="547" y="305"/>
                    </a:lnTo>
                    <a:lnTo>
                      <a:pt x="543" y="332"/>
                    </a:lnTo>
                    <a:lnTo>
                      <a:pt x="537" y="359"/>
                    </a:lnTo>
                    <a:lnTo>
                      <a:pt x="528" y="384"/>
                    </a:lnTo>
                    <a:lnTo>
                      <a:pt x="516" y="407"/>
                    </a:lnTo>
                    <a:lnTo>
                      <a:pt x="503" y="430"/>
                    </a:lnTo>
                    <a:lnTo>
                      <a:pt x="487" y="451"/>
                    </a:lnTo>
                    <a:lnTo>
                      <a:pt x="470" y="470"/>
                    </a:lnTo>
                    <a:lnTo>
                      <a:pt x="451" y="487"/>
                    </a:lnTo>
                    <a:lnTo>
                      <a:pt x="430" y="503"/>
                    </a:lnTo>
                    <a:lnTo>
                      <a:pt x="407" y="516"/>
                    </a:lnTo>
                    <a:lnTo>
                      <a:pt x="384" y="527"/>
                    </a:lnTo>
                    <a:lnTo>
                      <a:pt x="359" y="537"/>
                    </a:lnTo>
                    <a:lnTo>
                      <a:pt x="332" y="543"/>
                    </a:lnTo>
                    <a:lnTo>
                      <a:pt x="305" y="549"/>
                    </a:lnTo>
                    <a:lnTo>
                      <a:pt x="278" y="549"/>
                    </a:lnTo>
                    <a:lnTo>
                      <a:pt x="249" y="549"/>
                    </a:lnTo>
                    <a:lnTo>
                      <a:pt x="223" y="543"/>
                    </a:lnTo>
                    <a:lnTo>
                      <a:pt x="198" y="537"/>
                    </a:lnTo>
                    <a:lnTo>
                      <a:pt x="173" y="527"/>
                    </a:lnTo>
                    <a:lnTo>
                      <a:pt x="148" y="516"/>
                    </a:lnTo>
                    <a:lnTo>
                      <a:pt x="127" y="503"/>
                    </a:lnTo>
                    <a:lnTo>
                      <a:pt x="105" y="487"/>
                    </a:lnTo>
                    <a:lnTo>
                      <a:pt x="86" y="470"/>
                    </a:lnTo>
                    <a:lnTo>
                      <a:pt x="69" y="451"/>
                    </a:lnTo>
                    <a:lnTo>
                      <a:pt x="54" y="430"/>
                    </a:lnTo>
                    <a:lnTo>
                      <a:pt x="38" y="407"/>
                    </a:lnTo>
                    <a:lnTo>
                      <a:pt x="29" y="384"/>
                    </a:lnTo>
                    <a:lnTo>
                      <a:pt x="19" y="359"/>
                    </a:lnTo>
                    <a:lnTo>
                      <a:pt x="11" y="332"/>
                    </a:lnTo>
                    <a:lnTo>
                      <a:pt x="8" y="305"/>
                    </a:lnTo>
                    <a:lnTo>
                      <a:pt x="6" y="278"/>
                    </a:lnTo>
                    <a:lnTo>
                      <a:pt x="8" y="249"/>
                    </a:lnTo>
                    <a:lnTo>
                      <a:pt x="11" y="222"/>
                    </a:lnTo>
                    <a:lnTo>
                      <a:pt x="19" y="197"/>
                    </a:lnTo>
                    <a:lnTo>
                      <a:pt x="29" y="173"/>
                    </a:lnTo>
                    <a:lnTo>
                      <a:pt x="38" y="148"/>
                    </a:lnTo>
                    <a:lnTo>
                      <a:pt x="54" y="126"/>
                    </a:lnTo>
                    <a:lnTo>
                      <a:pt x="69" y="105"/>
                    </a:lnTo>
                    <a:lnTo>
                      <a:pt x="86" y="86"/>
                    </a:lnTo>
                    <a:lnTo>
                      <a:pt x="105" y="69"/>
                    </a:lnTo>
                    <a:lnTo>
                      <a:pt x="127" y="54"/>
                    </a:lnTo>
                    <a:lnTo>
                      <a:pt x="148" y="38"/>
                    </a:lnTo>
                    <a:lnTo>
                      <a:pt x="173" y="27"/>
                    </a:lnTo>
                    <a:lnTo>
                      <a:pt x="198" y="19"/>
                    </a:lnTo>
                    <a:lnTo>
                      <a:pt x="223" y="11"/>
                    </a:lnTo>
                    <a:lnTo>
                      <a:pt x="249" y="8"/>
                    </a:lnTo>
                    <a:lnTo>
                      <a:pt x="278" y="6"/>
                    </a:lnTo>
                    <a:lnTo>
                      <a:pt x="305" y="8"/>
                    </a:lnTo>
                    <a:lnTo>
                      <a:pt x="332" y="11"/>
                    </a:lnTo>
                    <a:lnTo>
                      <a:pt x="359" y="19"/>
                    </a:lnTo>
                    <a:lnTo>
                      <a:pt x="384" y="27"/>
                    </a:lnTo>
                    <a:lnTo>
                      <a:pt x="407" y="38"/>
                    </a:lnTo>
                    <a:lnTo>
                      <a:pt x="430" y="54"/>
                    </a:lnTo>
                    <a:lnTo>
                      <a:pt x="451" y="69"/>
                    </a:lnTo>
                    <a:lnTo>
                      <a:pt x="470" y="86"/>
                    </a:lnTo>
                    <a:lnTo>
                      <a:pt x="487" y="105"/>
                    </a:lnTo>
                    <a:lnTo>
                      <a:pt x="503" y="126"/>
                    </a:lnTo>
                    <a:lnTo>
                      <a:pt x="516" y="148"/>
                    </a:lnTo>
                    <a:lnTo>
                      <a:pt x="528" y="173"/>
                    </a:lnTo>
                    <a:lnTo>
                      <a:pt x="537" y="197"/>
                    </a:lnTo>
                    <a:lnTo>
                      <a:pt x="543" y="222"/>
                    </a:lnTo>
                    <a:lnTo>
                      <a:pt x="547" y="249"/>
                    </a:lnTo>
                    <a:lnTo>
                      <a:pt x="549" y="27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3" name="Freeform 1391">
                <a:extLst>
                  <a:ext uri="{FF2B5EF4-FFF2-40B4-BE49-F238E27FC236}">
                    <a16:creationId xmlns:a16="http://schemas.microsoft.com/office/drawing/2014/main" id="{57E6609B-FC7B-457D-8A81-C7DFDD6B76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0" y="2113"/>
                <a:ext cx="551" cy="550"/>
              </a:xfrm>
              <a:custGeom>
                <a:avLst/>
                <a:gdLst>
                  <a:gd name="T0" fmla="*/ 545 w 551"/>
                  <a:gd name="T1" fmla="*/ 220 h 550"/>
                  <a:gd name="T2" fmla="*/ 518 w 551"/>
                  <a:gd name="T3" fmla="*/ 144 h 550"/>
                  <a:gd name="T4" fmla="*/ 470 w 551"/>
                  <a:gd name="T5" fmla="*/ 80 h 550"/>
                  <a:gd name="T6" fmla="*/ 407 w 551"/>
                  <a:gd name="T7" fmla="*/ 34 h 550"/>
                  <a:gd name="T8" fmla="*/ 332 w 551"/>
                  <a:gd name="T9" fmla="*/ 6 h 550"/>
                  <a:gd name="T10" fmla="*/ 247 w 551"/>
                  <a:gd name="T11" fmla="*/ 2 h 550"/>
                  <a:gd name="T12" fmla="*/ 169 w 551"/>
                  <a:gd name="T13" fmla="*/ 23 h 550"/>
                  <a:gd name="T14" fmla="*/ 101 w 551"/>
                  <a:gd name="T15" fmla="*/ 63 h 550"/>
                  <a:gd name="T16" fmla="*/ 48 w 551"/>
                  <a:gd name="T17" fmla="*/ 123 h 550"/>
                  <a:gd name="T18" fmla="*/ 13 w 551"/>
                  <a:gd name="T19" fmla="*/ 194 h 550"/>
                  <a:gd name="T20" fmla="*/ 0 w 551"/>
                  <a:gd name="T21" fmla="*/ 276 h 550"/>
                  <a:gd name="T22" fmla="*/ 13 w 551"/>
                  <a:gd name="T23" fmla="*/ 357 h 550"/>
                  <a:gd name="T24" fmla="*/ 48 w 551"/>
                  <a:gd name="T25" fmla="*/ 430 h 550"/>
                  <a:gd name="T26" fmla="*/ 101 w 551"/>
                  <a:gd name="T27" fmla="*/ 487 h 550"/>
                  <a:gd name="T28" fmla="*/ 169 w 551"/>
                  <a:gd name="T29" fmla="*/ 529 h 550"/>
                  <a:gd name="T30" fmla="*/ 247 w 551"/>
                  <a:gd name="T31" fmla="*/ 548 h 550"/>
                  <a:gd name="T32" fmla="*/ 332 w 551"/>
                  <a:gd name="T33" fmla="*/ 545 h 550"/>
                  <a:gd name="T34" fmla="*/ 407 w 551"/>
                  <a:gd name="T35" fmla="*/ 518 h 550"/>
                  <a:gd name="T36" fmla="*/ 470 w 551"/>
                  <a:gd name="T37" fmla="*/ 470 h 550"/>
                  <a:gd name="T38" fmla="*/ 518 w 551"/>
                  <a:gd name="T39" fmla="*/ 407 h 550"/>
                  <a:gd name="T40" fmla="*/ 545 w 551"/>
                  <a:gd name="T41" fmla="*/ 332 h 550"/>
                  <a:gd name="T42" fmla="*/ 543 w 551"/>
                  <a:gd name="T43" fmla="*/ 276 h 550"/>
                  <a:gd name="T44" fmla="*/ 532 w 551"/>
                  <a:gd name="T45" fmla="*/ 355 h 550"/>
                  <a:gd name="T46" fmla="*/ 497 w 551"/>
                  <a:gd name="T47" fmla="*/ 426 h 550"/>
                  <a:gd name="T48" fmla="*/ 445 w 551"/>
                  <a:gd name="T49" fmla="*/ 481 h 550"/>
                  <a:gd name="T50" fmla="*/ 380 w 551"/>
                  <a:gd name="T51" fmla="*/ 522 h 550"/>
                  <a:gd name="T52" fmla="*/ 303 w 551"/>
                  <a:gd name="T53" fmla="*/ 543 h 550"/>
                  <a:gd name="T54" fmla="*/ 222 w 551"/>
                  <a:gd name="T55" fmla="*/ 539 h 550"/>
                  <a:gd name="T56" fmla="*/ 148 w 551"/>
                  <a:gd name="T57" fmla="*/ 512 h 550"/>
                  <a:gd name="T58" fmla="*/ 86 w 551"/>
                  <a:gd name="T59" fmla="*/ 464 h 550"/>
                  <a:gd name="T60" fmla="*/ 40 w 551"/>
                  <a:gd name="T61" fmla="*/ 403 h 550"/>
                  <a:gd name="T62" fmla="*/ 13 w 551"/>
                  <a:gd name="T63" fmla="*/ 330 h 550"/>
                  <a:gd name="T64" fmla="*/ 9 w 551"/>
                  <a:gd name="T65" fmla="*/ 249 h 550"/>
                  <a:gd name="T66" fmla="*/ 29 w 551"/>
                  <a:gd name="T67" fmla="*/ 172 h 550"/>
                  <a:gd name="T68" fmla="*/ 69 w 551"/>
                  <a:gd name="T69" fmla="*/ 105 h 550"/>
                  <a:gd name="T70" fmla="*/ 126 w 551"/>
                  <a:gd name="T71" fmla="*/ 53 h 550"/>
                  <a:gd name="T72" fmla="*/ 196 w 551"/>
                  <a:gd name="T73" fmla="*/ 21 h 550"/>
                  <a:gd name="T74" fmla="*/ 276 w 551"/>
                  <a:gd name="T75" fmla="*/ 7 h 550"/>
                  <a:gd name="T76" fmla="*/ 355 w 551"/>
                  <a:gd name="T77" fmla="*/ 21 h 550"/>
                  <a:gd name="T78" fmla="*/ 426 w 551"/>
                  <a:gd name="T79" fmla="*/ 53 h 550"/>
                  <a:gd name="T80" fmla="*/ 482 w 551"/>
                  <a:gd name="T81" fmla="*/ 105 h 550"/>
                  <a:gd name="T82" fmla="*/ 522 w 551"/>
                  <a:gd name="T83" fmla="*/ 172 h 550"/>
                  <a:gd name="T84" fmla="*/ 541 w 551"/>
                  <a:gd name="T85" fmla="*/ 249 h 5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51"/>
                  <a:gd name="T130" fmla="*/ 0 h 550"/>
                  <a:gd name="T131" fmla="*/ 551 w 551"/>
                  <a:gd name="T132" fmla="*/ 550 h 5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51" h="550">
                    <a:moveTo>
                      <a:pt x="551" y="276"/>
                    </a:moveTo>
                    <a:lnTo>
                      <a:pt x="549" y="247"/>
                    </a:lnTo>
                    <a:lnTo>
                      <a:pt x="545" y="220"/>
                    </a:lnTo>
                    <a:lnTo>
                      <a:pt x="539" y="194"/>
                    </a:lnTo>
                    <a:lnTo>
                      <a:pt x="530" y="169"/>
                    </a:lnTo>
                    <a:lnTo>
                      <a:pt x="518" y="144"/>
                    </a:lnTo>
                    <a:lnTo>
                      <a:pt x="505" y="123"/>
                    </a:lnTo>
                    <a:lnTo>
                      <a:pt x="487" y="101"/>
                    </a:lnTo>
                    <a:lnTo>
                      <a:pt x="470" y="80"/>
                    </a:lnTo>
                    <a:lnTo>
                      <a:pt x="451" y="63"/>
                    </a:lnTo>
                    <a:lnTo>
                      <a:pt x="430" y="48"/>
                    </a:lnTo>
                    <a:lnTo>
                      <a:pt x="407" y="34"/>
                    </a:lnTo>
                    <a:lnTo>
                      <a:pt x="384" y="23"/>
                    </a:lnTo>
                    <a:lnTo>
                      <a:pt x="357" y="13"/>
                    </a:lnTo>
                    <a:lnTo>
                      <a:pt x="332" y="6"/>
                    </a:lnTo>
                    <a:lnTo>
                      <a:pt x="303" y="2"/>
                    </a:lnTo>
                    <a:lnTo>
                      <a:pt x="276" y="0"/>
                    </a:lnTo>
                    <a:lnTo>
                      <a:pt x="247" y="2"/>
                    </a:lnTo>
                    <a:lnTo>
                      <a:pt x="221" y="6"/>
                    </a:lnTo>
                    <a:lnTo>
                      <a:pt x="194" y="13"/>
                    </a:lnTo>
                    <a:lnTo>
                      <a:pt x="169" y="23"/>
                    </a:lnTo>
                    <a:lnTo>
                      <a:pt x="144" y="34"/>
                    </a:lnTo>
                    <a:lnTo>
                      <a:pt x="123" y="48"/>
                    </a:lnTo>
                    <a:lnTo>
                      <a:pt x="101" y="63"/>
                    </a:lnTo>
                    <a:lnTo>
                      <a:pt x="80" y="80"/>
                    </a:lnTo>
                    <a:lnTo>
                      <a:pt x="63" y="101"/>
                    </a:lnTo>
                    <a:lnTo>
                      <a:pt x="48" y="123"/>
                    </a:lnTo>
                    <a:lnTo>
                      <a:pt x="34" y="144"/>
                    </a:lnTo>
                    <a:lnTo>
                      <a:pt x="23" y="169"/>
                    </a:lnTo>
                    <a:lnTo>
                      <a:pt x="13" y="194"/>
                    </a:lnTo>
                    <a:lnTo>
                      <a:pt x="6" y="220"/>
                    </a:lnTo>
                    <a:lnTo>
                      <a:pt x="2" y="247"/>
                    </a:lnTo>
                    <a:lnTo>
                      <a:pt x="0" y="276"/>
                    </a:lnTo>
                    <a:lnTo>
                      <a:pt x="2" y="303"/>
                    </a:lnTo>
                    <a:lnTo>
                      <a:pt x="6" y="332"/>
                    </a:lnTo>
                    <a:lnTo>
                      <a:pt x="13" y="357"/>
                    </a:lnTo>
                    <a:lnTo>
                      <a:pt x="23" y="383"/>
                    </a:lnTo>
                    <a:lnTo>
                      <a:pt x="34" y="407"/>
                    </a:lnTo>
                    <a:lnTo>
                      <a:pt x="48" y="430"/>
                    </a:lnTo>
                    <a:lnTo>
                      <a:pt x="63" y="451"/>
                    </a:lnTo>
                    <a:lnTo>
                      <a:pt x="80" y="470"/>
                    </a:lnTo>
                    <a:lnTo>
                      <a:pt x="101" y="487"/>
                    </a:lnTo>
                    <a:lnTo>
                      <a:pt x="123" y="504"/>
                    </a:lnTo>
                    <a:lnTo>
                      <a:pt x="144" y="518"/>
                    </a:lnTo>
                    <a:lnTo>
                      <a:pt x="169" y="529"/>
                    </a:lnTo>
                    <a:lnTo>
                      <a:pt x="194" y="539"/>
                    </a:lnTo>
                    <a:lnTo>
                      <a:pt x="221" y="545"/>
                    </a:lnTo>
                    <a:lnTo>
                      <a:pt x="247" y="548"/>
                    </a:lnTo>
                    <a:lnTo>
                      <a:pt x="276" y="550"/>
                    </a:lnTo>
                    <a:lnTo>
                      <a:pt x="303" y="548"/>
                    </a:lnTo>
                    <a:lnTo>
                      <a:pt x="332" y="545"/>
                    </a:lnTo>
                    <a:lnTo>
                      <a:pt x="357" y="539"/>
                    </a:lnTo>
                    <a:lnTo>
                      <a:pt x="384" y="529"/>
                    </a:lnTo>
                    <a:lnTo>
                      <a:pt x="407" y="518"/>
                    </a:lnTo>
                    <a:lnTo>
                      <a:pt x="430" y="504"/>
                    </a:lnTo>
                    <a:lnTo>
                      <a:pt x="451" y="487"/>
                    </a:lnTo>
                    <a:lnTo>
                      <a:pt x="470" y="470"/>
                    </a:lnTo>
                    <a:lnTo>
                      <a:pt x="487" y="451"/>
                    </a:lnTo>
                    <a:lnTo>
                      <a:pt x="505" y="430"/>
                    </a:lnTo>
                    <a:lnTo>
                      <a:pt x="518" y="407"/>
                    </a:lnTo>
                    <a:lnTo>
                      <a:pt x="530" y="383"/>
                    </a:lnTo>
                    <a:lnTo>
                      <a:pt x="539" y="357"/>
                    </a:lnTo>
                    <a:lnTo>
                      <a:pt x="545" y="332"/>
                    </a:lnTo>
                    <a:lnTo>
                      <a:pt x="549" y="303"/>
                    </a:lnTo>
                    <a:lnTo>
                      <a:pt x="551" y="276"/>
                    </a:lnTo>
                    <a:close/>
                    <a:moveTo>
                      <a:pt x="543" y="276"/>
                    </a:moveTo>
                    <a:lnTo>
                      <a:pt x="541" y="303"/>
                    </a:lnTo>
                    <a:lnTo>
                      <a:pt x="537" y="330"/>
                    </a:lnTo>
                    <a:lnTo>
                      <a:pt x="532" y="355"/>
                    </a:lnTo>
                    <a:lnTo>
                      <a:pt x="522" y="380"/>
                    </a:lnTo>
                    <a:lnTo>
                      <a:pt x="510" y="403"/>
                    </a:lnTo>
                    <a:lnTo>
                      <a:pt x="497" y="426"/>
                    </a:lnTo>
                    <a:lnTo>
                      <a:pt x="482" y="447"/>
                    </a:lnTo>
                    <a:lnTo>
                      <a:pt x="464" y="464"/>
                    </a:lnTo>
                    <a:lnTo>
                      <a:pt x="445" y="481"/>
                    </a:lnTo>
                    <a:lnTo>
                      <a:pt x="426" y="499"/>
                    </a:lnTo>
                    <a:lnTo>
                      <a:pt x="403" y="512"/>
                    </a:lnTo>
                    <a:lnTo>
                      <a:pt x="380" y="522"/>
                    </a:lnTo>
                    <a:lnTo>
                      <a:pt x="355" y="531"/>
                    </a:lnTo>
                    <a:lnTo>
                      <a:pt x="330" y="539"/>
                    </a:lnTo>
                    <a:lnTo>
                      <a:pt x="303" y="543"/>
                    </a:lnTo>
                    <a:lnTo>
                      <a:pt x="276" y="543"/>
                    </a:lnTo>
                    <a:lnTo>
                      <a:pt x="249" y="543"/>
                    </a:lnTo>
                    <a:lnTo>
                      <a:pt x="222" y="539"/>
                    </a:lnTo>
                    <a:lnTo>
                      <a:pt x="196" y="531"/>
                    </a:lnTo>
                    <a:lnTo>
                      <a:pt x="173" y="522"/>
                    </a:lnTo>
                    <a:lnTo>
                      <a:pt x="148" y="512"/>
                    </a:lnTo>
                    <a:lnTo>
                      <a:pt x="126" y="499"/>
                    </a:lnTo>
                    <a:lnTo>
                      <a:pt x="105" y="481"/>
                    </a:lnTo>
                    <a:lnTo>
                      <a:pt x="86" y="464"/>
                    </a:lnTo>
                    <a:lnTo>
                      <a:pt x="69" y="447"/>
                    </a:lnTo>
                    <a:lnTo>
                      <a:pt x="53" y="426"/>
                    </a:lnTo>
                    <a:lnTo>
                      <a:pt x="40" y="403"/>
                    </a:lnTo>
                    <a:lnTo>
                      <a:pt x="29" y="380"/>
                    </a:lnTo>
                    <a:lnTo>
                      <a:pt x="21" y="355"/>
                    </a:lnTo>
                    <a:lnTo>
                      <a:pt x="13" y="330"/>
                    </a:lnTo>
                    <a:lnTo>
                      <a:pt x="9" y="303"/>
                    </a:lnTo>
                    <a:lnTo>
                      <a:pt x="7" y="276"/>
                    </a:lnTo>
                    <a:lnTo>
                      <a:pt x="9" y="249"/>
                    </a:lnTo>
                    <a:lnTo>
                      <a:pt x="13" y="222"/>
                    </a:lnTo>
                    <a:lnTo>
                      <a:pt x="21" y="195"/>
                    </a:lnTo>
                    <a:lnTo>
                      <a:pt x="29" y="172"/>
                    </a:lnTo>
                    <a:lnTo>
                      <a:pt x="40" y="147"/>
                    </a:lnTo>
                    <a:lnTo>
                      <a:pt x="53" y="126"/>
                    </a:lnTo>
                    <a:lnTo>
                      <a:pt x="69" y="105"/>
                    </a:lnTo>
                    <a:lnTo>
                      <a:pt x="86" y="86"/>
                    </a:lnTo>
                    <a:lnTo>
                      <a:pt x="105" y="69"/>
                    </a:lnTo>
                    <a:lnTo>
                      <a:pt x="126" y="53"/>
                    </a:lnTo>
                    <a:lnTo>
                      <a:pt x="148" y="40"/>
                    </a:lnTo>
                    <a:lnTo>
                      <a:pt x="173" y="29"/>
                    </a:lnTo>
                    <a:lnTo>
                      <a:pt x="196" y="21"/>
                    </a:lnTo>
                    <a:lnTo>
                      <a:pt x="222" y="13"/>
                    </a:lnTo>
                    <a:lnTo>
                      <a:pt x="249" y="9"/>
                    </a:lnTo>
                    <a:lnTo>
                      <a:pt x="276" y="7"/>
                    </a:lnTo>
                    <a:lnTo>
                      <a:pt x="303" y="9"/>
                    </a:lnTo>
                    <a:lnTo>
                      <a:pt x="330" y="13"/>
                    </a:lnTo>
                    <a:lnTo>
                      <a:pt x="355" y="21"/>
                    </a:lnTo>
                    <a:lnTo>
                      <a:pt x="380" y="29"/>
                    </a:lnTo>
                    <a:lnTo>
                      <a:pt x="403" y="40"/>
                    </a:lnTo>
                    <a:lnTo>
                      <a:pt x="426" y="53"/>
                    </a:lnTo>
                    <a:lnTo>
                      <a:pt x="445" y="69"/>
                    </a:lnTo>
                    <a:lnTo>
                      <a:pt x="464" y="86"/>
                    </a:lnTo>
                    <a:lnTo>
                      <a:pt x="482" y="105"/>
                    </a:lnTo>
                    <a:lnTo>
                      <a:pt x="497" y="126"/>
                    </a:lnTo>
                    <a:lnTo>
                      <a:pt x="510" y="147"/>
                    </a:lnTo>
                    <a:lnTo>
                      <a:pt x="522" y="172"/>
                    </a:lnTo>
                    <a:lnTo>
                      <a:pt x="532" y="195"/>
                    </a:lnTo>
                    <a:lnTo>
                      <a:pt x="537" y="222"/>
                    </a:lnTo>
                    <a:lnTo>
                      <a:pt x="541" y="249"/>
                    </a:lnTo>
                    <a:lnTo>
                      <a:pt x="543" y="276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4" name="Freeform 1392">
                <a:extLst>
                  <a:ext uri="{FF2B5EF4-FFF2-40B4-BE49-F238E27FC236}">
                    <a16:creationId xmlns:a16="http://schemas.microsoft.com/office/drawing/2014/main" id="{300ECB9B-297F-4E13-8F84-B9B1D4FD4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4" y="2117"/>
                <a:ext cx="543" cy="543"/>
              </a:xfrm>
              <a:custGeom>
                <a:avLst/>
                <a:gdLst>
                  <a:gd name="T0" fmla="*/ 537 w 543"/>
                  <a:gd name="T1" fmla="*/ 216 h 543"/>
                  <a:gd name="T2" fmla="*/ 510 w 543"/>
                  <a:gd name="T3" fmla="*/ 142 h 543"/>
                  <a:gd name="T4" fmla="*/ 464 w 543"/>
                  <a:gd name="T5" fmla="*/ 80 h 543"/>
                  <a:gd name="T6" fmla="*/ 401 w 543"/>
                  <a:gd name="T7" fmla="*/ 32 h 543"/>
                  <a:gd name="T8" fmla="*/ 326 w 543"/>
                  <a:gd name="T9" fmla="*/ 5 h 543"/>
                  <a:gd name="T10" fmla="*/ 243 w 543"/>
                  <a:gd name="T11" fmla="*/ 2 h 543"/>
                  <a:gd name="T12" fmla="*/ 167 w 543"/>
                  <a:gd name="T13" fmla="*/ 21 h 543"/>
                  <a:gd name="T14" fmla="*/ 99 w 543"/>
                  <a:gd name="T15" fmla="*/ 63 h 543"/>
                  <a:gd name="T16" fmla="*/ 48 w 543"/>
                  <a:gd name="T17" fmla="*/ 120 h 543"/>
                  <a:gd name="T18" fmla="*/ 13 w 543"/>
                  <a:gd name="T19" fmla="*/ 191 h 543"/>
                  <a:gd name="T20" fmla="*/ 0 w 543"/>
                  <a:gd name="T21" fmla="*/ 272 h 543"/>
                  <a:gd name="T22" fmla="*/ 13 w 543"/>
                  <a:gd name="T23" fmla="*/ 353 h 543"/>
                  <a:gd name="T24" fmla="*/ 48 w 543"/>
                  <a:gd name="T25" fmla="*/ 424 h 543"/>
                  <a:gd name="T26" fmla="*/ 99 w 543"/>
                  <a:gd name="T27" fmla="*/ 481 h 543"/>
                  <a:gd name="T28" fmla="*/ 167 w 543"/>
                  <a:gd name="T29" fmla="*/ 521 h 543"/>
                  <a:gd name="T30" fmla="*/ 243 w 543"/>
                  <a:gd name="T31" fmla="*/ 543 h 543"/>
                  <a:gd name="T32" fmla="*/ 326 w 543"/>
                  <a:gd name="T33" fmla="*/ 537 h 543"/>
                  <a:gd name="T34" fmla="*/ 401 w 543"/>
                  <a:gd name="T35" fmla="*/ 510 h 543"/>
                  <a:gd name="T36" fmla="*/ 464 w 543"/>
                  <a:gd name="T37" fmla="*/ 464 h 543"/>
                  <a:gd name="T38" fmla="*/ 510 w 543"/>
                  <a:gd name="T39" fmla="*/ 401 h 543"/>
                  <a:gd name="T40" fmla="*/ 537 w 543"/>
                  <a:gd name="T41" fmla="*/ 326 h 543"/>
                  <a:gd name="T42" fmla="*/ 535 w 543"/>
                  <a:gd name="T43" fmla="*/ 272 h 543"/>
                  <a:gd name="T44" fmla="*/ 524 w 543"/>
                  <a:gd name="T45" fmla="*/ 351 h 543"/>
                  <a:gd name="T46" fmla="*/ 491 w 543"/>
                  <a:gd name="T47" fmla="*/ 420 h 543"/>
                  <a:gd name="T48" fmla="*/ 439 w 543"/>
                  <a:gd name="T49" fmla="*/ 475 h 543"/>
                  <a:gd name="T50" fmla="*/ 374 w 543"/>
                  <a:gd name="T51" fmla="*/ 516 h 543"/>
                  <a:gd name="T52" fmla="*/ 299 w 543"/>
                  <a:gd name="T53" fmla="*/ 535 h 543"/>
                  <a:gd name="T54" fmla="*/ 218 w 543"/>
                  <a:gd name="T55" fmla="*/ 531 h 543"/>
                  <a:gd name="T56" fmla="*/ 145 w 543"/>
                  <a:gd name="T57" fmla="*/ 504 h 543"/>
                  <a:gd name="T58" fmla="*/ 86 w 543"/>
                  <a:gd name="T59" fmla="*/ 458 h 543"/>
                  <a:gd name="T60" fmla="*/ 40 w 543"/>
                  <a:gd name="T61" fmla="*/ 397 h 543"/>
                  <a:gd name="T62" fmla="*/ 13 w 543"/>
                  <a:gd name="T63" fmla="*/ 326 h 543"/>
                  <a:gd name="T64" fmla="*/ 9 w 543"/>
                  <a:gd name="T65" fmla="*/ 245 h 543"/>
                  <a:gd name="T66" fmla="*/ 28 w 543"/>
                  <a:gd name="T67" fmla="*/ 168 h 543"/>
                  <a:gd name="T68" fmla="*/ 69 w 543"/>
                  <a:gd name="T69" fmla="*/ 103 h 543"/>
                  <a:gd name="T70" fmla="*/ 124 w 543"/>
                  <a:gd name="T71" fmla="*/ 53 h 543"/>
                  <a:gd name="T72" fmla="*/ 193 w 543"/>
                  <a:gd name="T73" fmla="*/ 19 h 543"/>
                  <a:gd name="T74" fmla="*/ 272 w 543"/>
                  <a:gd name="T75" fmla="*/ 7 h 543"/>
                  <a:gd name="T76" fmla="*/ 351 w 543"/>
                  <a:gd name="T77" fmla="*/ 19 h 543"/>
                  <a:gd name="T78" fmla="*/ 420 w 543"/>
                  <a:gd name="T79" fmla="*/ 53 h 543"/>
                  <a:gd name="T80" fmla="*/ 476 w 543"/>
                  <a:gd name="T81" fmla="*/ 103 h 543"/>
                  <a:gd name="T82" fmla="*/ 514 w 543"/>
                  <a:gd name="T83" fmla="*/ 168 h 543"/>
                  <a:gd name="T84" fmla="*/ 535 w 543"/>
                  <a:gd name="T85" fmla="*/ 245 h 54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3"/>
                  <a:gd name="T130" fmla="*/ 0 h 543"/>
                  <a:gd name="T131" fmla="*/ 543 w 543"/>
                  <a:gd name="T132" fmla="*/ 543 h 54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3" h="543">
                    <a:moveTo>
                      <a:pt x="543" y="272"/>
                    </a:moveTo>
                    <a:lnTo>
                      <a:pt x="541" y="243"/>
                    </a:lnTo>
                    <a:lnTo>
                      <a:pt x="537" y="216"/>
                    </a:lnTo>
                    <a:lnTo>
                      <a:pt x="531" y="191"/>
                    </a:lnTo>
                    <a:lnTo>
                      <a:pt x="522" y="167"/>
                    </a:lnTo>
                    <a:lnTo>
                      <a:pt x="510" y="142"/>
                    </a:lnTo>
                    <a:lnTo>
                      <a:pt x="497" y="120"/>
                    </a:lnTo>
                    <a:lnTo>
                      <a:pt x="481" y="99"/>
                    </a:lnTo>
                    <a:lnTo>
                      <a:pt x="464" y="80"/>
                    </a:lnTo>
                    <a:lnTo>
                      <a:pt x="445" y="63"/>
                    </a:lnTo>
                    <a:lnTo>
                      <a:pt x="424" y="48"/>
                    </a:lnTo>
                    <a:lnTo>
                      <a:pt x="401" y="32"/>
                    </a:lnTo>
                    <a:lnTo>
                      <a:pt x="378" y="21"/>
                    </a:lnTo>
                    <a:lnTo>
                      <a:pt x="353" y="13"/>
                    </a:lnTo>
                    <a:lnTo>
                      <a:pt x="326" y="5"/>
                    </a:lnTo>
                    <a:lnTo>
                      <a:pt x="299" y="2"/>
                    </a:lnTo>
                    <a:lnTo>
                      <a:pt x="272" y="0"/>
                    </a:lnTo>
                    <a:lnTo>
                      <a:pt x="243" y="2"/>
                    </a:lnTo>
                    <a:lnTo>
                      <a:pt x="217" y="5"/>
                    </a:lnTo>
                    <a:lnTo>
                      <a:pt x="192" y="13"/>
                    </a:lnTo>
                    <a:lnTo>
                      <a:pt x="167" y="21"/>
                    </a:lnTo>
                    <a:lnTo>
                      <a:pt x="142" y="32"/>
                    </a:lnTo>
                    <a:lnTo>
                      <a:pt x="121" y="48"/>
                    </a:lnTo>
                    <a:lnTo>
                      <a:pt x="99" y="63"/>
                    </a:lnTo>
                    <a:lnTo>
                      <a:pt x="80" y="80"/>
                    </a:lnTo>
                    <a:lnTo>
                      <a:pt x="63" y="99"/>
                    </a:lnTo>
                    <a:lnTo>
                      <a:pt x="48" y="120"/>
                    </a:lnTo>
                    <a:lnTo>
                      <a:pt x="32" y="142"/>
                    </a:lnTo>
                    <a:lnTo>
                      <a:pt x="23" y="167"/>
                    </a:lnTo>
                    <a:lnTo>
                      <a:pt x="13" y="191"/>
                    </a:lnTo>
                    <a:lnTo>
                      <a:pt x="5" y="216"/>
                    </a:lnTo>
                    <a:lnTo>
                      <a:pt x="2" y="243"/>
                    </a:lnTo>
                    <a:lnTo>
                      <a:pt x="0" y="272"/>
                    </a:lnTo>
                    <a:lnTo>
                      <a:pt x="2" y="299"/>
                    </a:lnTo>
                    <a:lnTo>
                      <a:pt x="5" y="326"/>
                    </a:lnTo>
                    <a:lnTo>
                      <a:pt x="13" y="353"/>
                    </a:lnTo>
                    <a:lnTo>
                      <a:pt x="23" y="378"/>
                    </a:lnTo>
                    <a:lnTo>
                      <a:pt x="32" y="401"/>
                    </a:lnTo>
                    <a:lnTo>
                      <a:pt x="48" y="424"/>
                    </a:lnTo>
                    <a:lnTo>
                      <a:pt x="63" y="445"/>
                    </a:lnTo>
                    <a:lnTo>
                      <a:pt x="80" y="464"/>
                    </a:lnTo>
                    <a:lnTo>
                      <a:pt x="99" y="481"/>
                    </a:lnTo>
                    <a:lnTo>
                      <a:pt x="121" y="497"/>
                    </a:lnTo>
                    <a:lnTo>
                      <a:pt x="142" y="510"/>
                    </a:lnTo>
                    <a:lnTo>
                      <a:pt x="167" y="521"/>
                    </a:lnTo>
                    <a:lnTo>
                      <a:pt x="192" y="531"/>
                    </a:lnTo>
                    <a:lnTo>
                      <a:pt x="217" y="537"/>
                    </a:lnTo>
                    <a:lnTo>
                      <a:pt x="243" y="543"/>
                    </a:lnTo>
                    <a:lnTo>
                      <a:pt x="272" y="543"/>
                    </a:lnTo>
                    <a:lnTo>
                      <a:pt x="299" y="543"/>
                    </a:lnTo>
                    <a:lnTo>
                      <a:pt x="326" y="537"/>
                    </a:lnTo>
                    <a:lnTo>
                      <a:pt x="353" y="531"/>
                    </a:lnTo>
                    <a:lnTo>
                      <a:pt x="378" y="521"/>
                    </a:lnTo>
                    <a:lnTo>
                      <a:pt x="401" y="510"/>
                    </a:lnTo>
                    <a:lnTo>
                      <a:pt x="424" y="497"/>
                    </a:lnTo>
                    <a:lnTo>
                      <a:pt x="445" y="481"/>
                    </a:lnTo>
                    <a:lnTo>
                      <a:pt x="464" y="464"/>
                    </a:lnTo>
                    <a:lnTo>
                      <a:pt x="481" y="445"/>
                    </a:lnTo>
                    <a:lnTo>
                      <a:pt x="497" y="424"/>
                    </a:lnTo>
                    <a:lnTo>
                      <a:pt x="510" y="401"/>
                    </a:lnTo>
                    <a:lnTo>
                      <a:pt x="522" y="378"/>
                    </a:lnTo>
                    <a:lnTo>
                      <a:pt x="531" y="353"/>
                    </a:lnTo>
                    <a:lnTo>
                      <a:pt x="537" y="326"/>
                    </a:lnTo>
                    <a:lnTo>
                      <a:pt x="541" y="299"/>
                    </a:lnTo>
                    <a:lnTo>
                      <a:pt x="543" y="272"/>
                    </a:lnTo>
                    <a:close/>
                    <a:moveTo>
                      <a:pt x="535" y="272"/>
                    </a:moveTo>
                    <a:lnTo>
                      <a:pt x="535" y="299"/>
                    </a:lnTo>
                    <a:lnTo>
                      <a:pt x="529" y="326"/>
                    </a:lnTo>
                    <a:lnTo>
                      <a:pt x="524" y="351"/>
                    </a:lnTo>
                    <a:lnTo>
                      <a:pt x="514" y="374"/>
                    </a:lnTo>
                    <a:lnTo>
                      <a:pt x="504" y="397"/>
                    </a:lnTo>
                    <a:lnTo>
                      <a:pt x="491" y="420"/>
                    </a:lnTo>
                    <a:lnTo>
                      <a:pt x="476" y="439"/>
                    </a:lnTo>
                    <a:lnTo>
                      <a:pt x="458" y="458"/>
                    </a:lnTo>
                    <a:lnTo>
                      <a:pt x="439" y="475"/>
                    </a:lnTo>
                    <a:lnTo>
                      <a:pt x="420" y="491"/>
                    </a:lnTo>
                    <a:lnTo>
                      <a:pt x="397" y="504"/>
                    </a:lnTo>
                    <a:lnTo>
                      <a:pt x="374" y="516"/>
                    </a:lnTo>
                    <a:lnTo>
                      <a:pt x="351" y="523"/>
                    </a:lnTo>
                    <a:lnTo>
                      <a:pt x="324" y="531"/>
                    </a:lnTo>
                    <a:lnTo>
                      <a:pt x="299" y="535"/>
                    </a:lnTo>
                    <a:lnTo>
                      <a:pt x="272" y="535"/>
                    </a:lnTo>
                    <a:lnTo>
                      <a:pt x="245" y="535"/>
                    </a:lnTo>
                    <a:lnTo>
                      <a:pt x="218" y="531"/>
                    </a:lnTo>
                    <a:lnTo>
                      <a:pt x="193" y="523"/>
                    </a:lnTo>
                    <a:lnTo>
                      <a:pt x="169" y="516"/>
                    </a:lnTo>
                    <a:lnTo>
                      <a:pt x="145" y="504"/>
                    </a:lnTo>
                    <a:lnTo>
                      <a:pt x="124" y="491"/>
                    </a:lnTo>
                    <a:lnTo>
                      <a:pt x="103" y="475"/>
                    </a:lnTo>
                    <a:lnTo>
                      <a:pt x="86" y="458"/>
                    </a:lnTo>
                    <a:lnTo>
                      <a:pt x="69" y="439"/>
                    </a:lnTo>
                    <a:lnTo>
                      <a:pt x="53" y="420"/>
                    </a:lnTo>
                    <a:lnTo>
                      <a:pt x="40" y="397"/>
                    </a:lnTo>
                    <a:lnTo>
                      <a:pt x="28" y="374"/>
                    </a:lnTo>
                    <a:lnTo>
                      <a:pt x="19" y="351"/>
                    </a:lnTo>
                    <a:lnTo>
                      <a:pt x="13" y="326"/>
                    </a:lnTo>
                    <a:lnTo>
                      <a:pt x="9" y="299"/>
                    </a:lnTo>
                    <a:lnTo>
                      <a:pt x="7" y="272"/>
                    </a:lnTo>
                    <a:lnTo>
                      <a:pt x="9" y="245"/>
                    </a:lnTo>
                    <a:lnTo>
                      <a:pt x="13" y="218"/>
                    </a:lnTo>
                    <a:lnTo>
                      <a:pt x="19" y="193"/>
                    </a:lnTo>
                    <a:lnTo>
                      <a:pt x="28" y="168"/>
                    </a:lnTo>
                    <a:lnTo>
                      <a:pt x="40" y="145"/>
                    </a:lnTo>
                    <a:lnTo>
                      <a:pt x="53" y="124"/>
                    </a:lnTo>
                    <a:lnTo>
                      <a:pt x="69" y="103"/>
                    </a:lnTo>
                    <a:lnTo>
                      <a:pt x="86" y="86"/>
                    </a:lnTo>
                    <a:lnTo>
                      <a:pt x="103" y="69"/>
                    </a:lnTo>
                    <a:lnTo>
                      <a:pt x="124" y="53"/>
                    </a:lnTo>
                    <a:lnTo>
                      <a:pt x="145" y="40"/>
                    </a:lnTo>
                    <a:lnTo>
                      <a:pt x="169" y="28"/>
                    </a:lnTo>
                    <a:lnTo>
                      <a:pt x="193" y="19"/>
                    </a:lnTo>
                    <a:lnTo>
                      <a:pt x="218" y="13"/>
                    </a:lnTo>
                    <a:lnTo>
                      <a:pt x="245" y="9"/>
                    </a:lnTo>
                    <a:lnTo>
                      <a:pt x="272" y="7"/>
                    </a:lnTo>
                    <a:lnTo>
                      <a:pt x="299" y="9"/>
                    </a:lnTo>
                    <a:lnTo>
                      <a:pt x="324" y="13"/>
                    </a:lnTo>
                    <a:lnTo>
                      <a:pt x="351" y="19"/>
                    </a:lnTo>
                    <a:lnTo>
                      <a:pt x="374" y="28"/>
                    </a:lnTo>
                    <a:lnTo>
                      <a:pt x="397" y="40"/>
                    </a:lnTo>
                    <a:lnTo>
                      <a:pt x="420" y="53"/>
                    </a:lnTo>
                    <a:lnTo>
                      <a:pt x="439" y="69"/>
                    </a:lnTo>
                    <a:lnTo>
                      <a:pt x="458" y="86"/>
                    </a:lnTo>
                    <a:lnTo>
                      <a:pt x="476" y="103"/>
                    </a:lnTo>
                    <a:lnTo>
                      <a:pt x="491" y="124"/>
                    </a:lnTo>
                    <a:lnTo>
                      <a:pt x="504" y="145"/>
                    </a:lnTo>
                    <a:lnTo>
                      <a:pt x="514" y="168"/>
                    </a:lnTo>
                    <a:lnTo>
                      <a:pt x="524" y="193"/>
                    </a:lnTo>
                    <a:lnTo>
                      <a:pt x="529" y="218"/>
                    </a:lnTo>
                    <a:lnTo>
                      <a:pt x="535" y="245"/>
                    </a:lnTo>
                    <a:lnTo>
                      <a:pt x="535" y="27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5" name="Freeform 1393">
                <a:extLst>
                  <a:ext uri="{FF2B5EF4-FFF2-40B4-BE49-F238E27FC236}">
                    <a16:creationId xmlns:a16="http://schemas.microsoft.com/office/drawing/2014/main" id="{21E7E926-B6FF-401A-807B-C161963B13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57" y="2120"/>
                <a:ext cx="536" cy="536"/>
              </a:xfrm>
              <a:custGeom>
                <a:avLst/>
                <a:gdLst>
                  <a:gd name="T0" fmla="*/ 530 w 536"/>
                  <a:gd name="T1" fmla="*/ 215 h 536"/>
                  <a:gd name="T2" fmla="*/ 503 w 536"/>
                  <a:gd name="T3" fmla="*/ 140 h 536"/>
                  <a:gd name="T4" fmla="*/ 457 w 536"/>
                  <a:gd name="T5" fmla="*/ 79 h 536"/>
                  <a:gd name="T6" fmla="*/ 396 w 536"/>
                  <a:gd name="T7" fmla="*/ 33 h 536"/>
                  <a:gd name="T8" fmla="*/ 323 w 536"/>
                  <a:gd name="T9" fmla="*/ 6 h 536"/>
                  <a:gd name="T10" fmla="*/ 242 w 536"/>
                  <a:gd name="T11" fmla="*/ 2 h 536"/>
                  <a:gd name="T12" fmla="*/ 166 w 536"/>
                  <a:gd name="T13" fmla="*/ 22 h 536"/>
                  <a:gd name="T14" fmla="*/ 98 w 536"/>
                  <a:gd name="T15" fmla="*/ 62 h 536"/>
                  <a:gd name="T16" fmla="*/ 46 w 536"/>
                  <a:gd name="T17" fmla="*/ 119 h 536"/>
                  <a:gd name="T18" fmla="*/ 14 w 536"/>
                  <a:gd name="T19" fmla="*/ 188 h 536"/>
                  <a:gd name="T20" fmla="*/ 0 w 536"/>
                  <a:gd name="T21" fmla="*/ 269 h 536"/>
                  <a:gd name="T22" fmla="*/ 14 w 536"/>
                  <a:gd name="T23" fmla="*/ 348 h 536"/>
                  <a:gd name="T24" fmla="*/ 46 w 536"/>
                  <a:gd name="T25" fmla="*/ 419 h 536"/>
                  <a:gd name="T26" fmla="*/ 98 w 536"/>
                  <a:gd name="T27" fmla="*/ 474 h 536"/>
                  <a:gd name="T28" fmla="*/ 166 w 536"/>
                  <a:gd name="T29" fmla="*/ 515 h 536"/>
                  <a:gd name="T30" fmla="*/ 242 w 536"/>
                  <a:gd name="T31" fmla="*/ 536 h 536"/>
                  <a:gd name="T32" fmla="*/ 323 w 536"/>
                  <a:gd name="T33" fmla="*/ 532 h 536"/>
                  <a:gd name="T34" fmla="*/ 396 w 536"/>
                  <a:gd name="T35" fmla="*/ 505 h 536"/>
                  <a:gd name="T36" fmla="*/ 457 w 536"/>
                  <a:gd name="T37" fmla="*/ 457 h 536"/>
                  <a:gd name="T38" fmla="*/ 503 w 536"/>
                  <a:gd name="T39" fmla="*/ 396 h 536"/>
                  <a:gd name="T40" fmla="*/ 530 w 536"/>
                  <a:gd name="T41" fmla="*/ 323 h 536"/>
                  <a:gd name="T42" fmla="*/ 528 w 536"/>
                  <a:gd name="T43" fmla="*/ 269 h 536"/>
                  <a:gd name="T44" fmla="*/ 517 w 536"/>
                  <a:gd name="T45" fmla="*/ 346 h 536"/>
                  <a:gd name="T46" fmla="*/ 484 w 536"/>
                  <a:gd name="T47" fmla="*/ 415 h 536"/>
                  <a:gd name="T48" fmla="*/ 434 w 536"/>
                  <a:gd name="T49" fmla="*/ 471 h 536"/>
                  <a:gd name="T50" fmla="*/ 371 w 536"/>
                  <a:gd name="T51" fmla="*/ 509 h 536"/>
                  <a:gd name="T52" fmla="*/ 296 w 536"/>
                  <a:gd name="T53" fmla="*/ 528 h 536"/>
                  <a:gd name="T54" fmla="*/ 215 w 536"/>
                  <a:gd name="T55" fmla="*/ 524 h 536"/>
                  <a:gd name="T56" fmla="*/ 144 w 536"/>
                  <a:gd name="T57" fmla="*/ 497 h 536"/>
                  <a:gd name="T58" fmla="*/ 85 w 536"/>
                  <a:gd name="T59" fmla="*/ 453 h 536"/>
                  <a:gd name="T60" fmla="*/ 41 w 536"/>
                  <a:gd name="T61" fmla="*/ 392 h 536"/>
                  <a:gd name="T62" fmla="*/ 14 w 536"/>
                  <a:gd name="T63" fmla="*/ 321 h 536"/>
                  <a:gd name="T64" fmla="*/ 10 w 536"/>
                  <a:gd name="T65" fmla="*/ 242 h 536"/>
                  <a:gd name="T66" fmla="*/ 29 w 536"/>
                  <a:gd name="T67" fmla="*/ 167 h 536"/>
                  <a:gd name="T68" fmla="*/ 68 w 536"/>
                  <a:gd name="T69" fmla="*/ 104 h 536"/>
                  <a:gd name="T70" fmla="*/ 123 w 536"/>
                  <a:gd name="T71" fmla="*/ 52 h 536"/>
                  <a:gd name="T72" fmla="*/ 190 w 536"/>
                  <a:gd name="T73" fmla="*/ 20 h 536"/>
                  <a:gd name="T74" fmla="*/ 269 w 536"/>
                  <a:gd name="T75" fmla="*/ 8 h 536"/>
                  <a:gd name="T76" fmla="*/ 346 w 536"/>
                  <a:gd name="T77" fmla="*/ 20 h 536"/>
                  <a:gd name="T78" fmla="*/ 415 w 536"/>
                  <a:gd name="T79" fmla="*/ 52 h 536"/>
                  <a:gd name="T80" fmla="*/ 469 w 536"/>
                  <a:gd name="T81" fmla="*/ 104 h 536"/>
                  <a:gd name="T82" fmla="*/ 509 w 536"/>
                  <a:gd name="T83" fmla="*/ 167 h 536"/>
                  <a:gd name="T84" fmla="*/ 528 w 536"/>
                  <a:gd name="T85" fmla="*/ 242 h 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6"/>
                  <a:gd name="T130" fmla="*/ 0 h 536"/>
                  <a:gd name="T131" fmla="*/ 536 w 536"/>
                  <a:gd name="T132" fmla="*/ 536 h 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6" h="536">
                    <a:moveTo>
                      <a:pt x="536" y="269"/>
                    </a:moveTo>
                    <a:lnTo>
                      <a:pt x="534" y="242"/>
                    </a:lnTo>
                    <a:lnTo>
                      <a:pt x="530" y="215"/>
                    </a:lnTo>
                    <a:lnTo>
                      <a:pt x="525" y="188"/>
                    </a:lnTo>
                    <a:lnTo>
                      <a:pt x="515" y="165"/>
                    </a:lnTo>
                    <a:lnTo>
                      <a:pt x="503" y="140"/>
                    </a:lnTo>
                    <a:lnTo>
                      <a:pt x="490" y="119"/>
                    </a:lnTo>
                    <a:lnTo>
                      <a:pt x="475" y="98"/>
                    </a:lnTo>
                    <a:lnTo>
                      <a:pt x="457" y="79"/>
                    </a:lnTo>
                    <a:lnTo>
                      <a:pt x="438" y="62"/>
                    </a:lnTo>
                    <a:lnTo>
                      <a:pt x="419" y="46"/>
                    </a:lnTo>
                    <a:lnTo>
                      <a:pt x="396" y="33"/>
                    </a:lnTo>
                    <a:lnTo>
                      <a:pt x="373" y="22"/>
                    </a:lnTo>
                    <a:lnTo>
                      <a:pt x="348" y="14"/>
                    </a:lnTo>
                    <a:lnTo>
                      <a:pt x="323" y="6"/>
                    </a:lnTo>
                    <a:lnTo>
                      <a:pt x="296" y="2"/>
                    </a:lnTo>
                    <a:lnTo>
                      <a:pt x="269" y="0"/>
                    </a:lnTo>
                    <a:lnTo>
                      <a:pt x="242" y="2"/>
                    </a:lnTo>
                    <a:lnTo>
                      <a:pt x="215" y="6"/>
                    </a:lnTo>
                    <a:lnTo>
                      <a:pt x="189" y="14"/>
                    </a:lnTo>
                    <a:lnTo>
                      <a:pt x="166" y="22"/>
                    </a:lnTo>
                    <a:lnTo>
                      <a:pt x="141" y="33"/>
                    </a:lnTo>
                    <a:lnTo>
                      <a:pt x="119" y="46"/>
                    </a:lnTo>
                    <a:lnTo>
                      <a:pt x="98" y="62"/>
                    </a:lnTo>
                    <a:lnTo>
                      <a:pt x="79" y="79"/>
                    </a:lnTo>
                    <a:lnTo>
                      <a:pt x="62" y="98"/>
                    </a:lnTo>
                    <a:lnTo>
                      <a:pt x="46" y="119"/>
                    </a:lnTo>
                    <a:lnTo>
                      <a:pt x="33" y="140"/>
                    </a:lnTo>
                    <a:lnTo>
                      <a:pt x="22" y="165"/>
                    </a:lnTo>
                    <a:lnTo>
                      <a:pt x="14" y="188"/>
                    </a:lnTo>
                    <a:lnTo>
                      <a:pt x="6" y="215"/>
                    </a:lnTo>
                    <a:lnTo>
                      <a:pt x="2" y="242"/>
                    </a:lnTo>
                    <a:lnTo>
                      <a:pt x="0" y="269"/>
                    </a:lnTo>
                    <a:lnTo>
                      <a:pt x="2" y="296"/>
                    </a:lnTo>
                    <a:lnTo>
                      <a:pt x="6" y="323"/>
                    </a:lnTo>
                    <a:lnTo>
                      <a:pt x="14" y="348"/>
                    </a:lnTo>
                    <a:lnTo>
                      <a:pt x="22" y="373"/>
                    </a:lnTo>
                    <a:lnTo>
                      <a:pt x="33" y="396"/>
                    </a:lnTo>
                    <a:lnTo>
                      <a:pt x="46" y="419"/>
                    </a:lnTo>
                    <a:lnTo>
                      <a:pt x="62" y="440"/>
                    </a:lnTo>
                    <a:lnTo>
                      <a:pt x="79" y="457"/>
                    </a:lnTo>
                    <a:lnTo>
                      <a:pt x="98" y="474"/>
                    </a:lnTo>
                    <a:lnTo>
                      <a:pt x="119" y="492"/>
                    </a:lnTo>
                    <a:lnTo>
                      <a:pt x="141" y="505"/>
                    </a:lnTo>
                    <a:lnTo>
                      <a:pt x="166" y="515"/>
                    </a:lnTo>
                    <a:lnTo>
                      <a:pt x="189" y="524"/>
                    </a:lnTo>
                    <a:lnTo>
                      <a:pt x="215" y="532"/>
                    </a:lnTo>
                    <a:lnTo>
                      <a:pt x="242" y="536"/>
                    </a:lnTo>
                    <a:lnTo>
                      <a:pt x="269" y="536"/>
                    </a:lnTo>
                    <a:lnTo>
                      <a:pt x="296" y="536"/>
                    </a:lnTo>
                    <a:lnTo>
                      <a:pt x="323" y="532"/>
                    </a:lnTo>
                    <a:lnTo>
                      <a:pt x="348" y="524"/>
                    </a:lnTo>
                    <a:lnTo>
                      <a:pt x="373" y="515"/>
                    </a:lnTo>
                    <a:lnTo>
                      <a:pt x="396" y="505"/>
                    </a:lnTo>
                    <a:lnTo>
                      <a:pt x="419" y="492"/>
                    </a:lnTo>
                    <a:lnTo>
                      <a:pt x="438" y="474"/>
                    </a:lnTo>
                    <a:lnTo>
                      <a:pt x="457" y="457"/>
                    </a:lnTo>
                    <a:lnTo>
                      <a:pt x="475" y="440"/>
                    </a:lnTo>
                    <a:lnTo>
                      <a:pt x="490" y="419"/>
                    </a:lnTo>
                    <a:lnTo>
                      <a:pt x="503" y="396"/>
                    </a:lnTo>
                    <a:lnTo>
                      <a:pt x="515" y="373"/>
                    </a:lnTo>
                    <a:lnTo>
                      <a:pt x="525" y="348"/>
                    </a:lnTo>
                    <a:lnTo>
                      <a:pt x="530" y="323"/>
                    </a:lnTo>
                    <a:lnTo>
                      <a:pt x="534" y="296"/>
                    </a:lnTo>
                    <a:lnTo>
                      <a:pt x="536" y="269"/>
                    </a:lnTo>
                    <a:close/>
                    <a:moveTo>
                      <a:pt x="528" y="269"/>
                    </a:moveTo>
                    <a:lnTo>
                      <a:pt x="528" y="296"/>
                    </a:lnTo>
                    <a:lnTo>
                      <a:pt x="525" y="321"/>
                    </a:lnTo>
                    <a:lnTo>
                      <a:pt x="517" y="346"/>
                    </a:lnTo>
                    <a:lnTo>
                      <a:pt x="509" y="371"/>
                    </a:lnTo>
                    <a:lnTo>
                      <a:pt x="498" y="392"/>
                    </a:lnTo>
                    <a:lnTo>
                      <a:pt x="484" y="415"/>
                    </a:lnTo>
                    <a:lnTo>
                      <a:pt x="469" y="434"/>
                    </a:lnTo>
                    <a:lnTo>
                      <a:pt x="453" y="453"/>
                    </a:lnTo>
                    <a:lnTo>
                      <a:pt x="434" y="471"/>
                    </a:lnTo>
                    <a:lnTo>
                      <a:pt x="415" y="484"/>
                    </a:lnTo>
                    <a:lnTo>
                      <a:pt x="392" y="497"/>
                    </a:lnTo>
                    <a:lnTo>
                      <a:pt x="371" y="509"/>
                    </a:lnTo>
                    <a:lnTo>
                      <a:pt x="346" y="517"/>
                    </a:lnTo>
                    <a:lnTo>
                      <a:pt x="321" y="524"/>
                    </a:lnTo>
                    <a:lnTo>
                      <a:pt x="296" y="528"/>
                    </a:lnTo>
                    <a:lnTo>
                      <a:pt x="269" y="528"/>
                    </a:lnTo>
                    <a:lnTo>
                      <a:pt x="242" y="528"/>
                    </a:lnTo>
                    <a:lnTo>
                      <a:pt x="215" y="524"/>
                    </a:lnTo>
                    <a:lnTo>
                      <a:pt x="190" y="517"/>
                    </a:lnTo>
                    <a:lnTo>
                      <a:pt x="167" y="509"/>
                    </a:lnTo>
                    <a:lnTo>
                      <a:pt x="144" y="497"/>
                    </a:lnTo>
                    <a:lnTo>
                      <a:pt x="123" y="484"/>
                    </a:lnTo>
                    <a:lnTo>
                      <a:pt x="104" y="471"/>
                    </a:lnTo>
                    <a:lnTo>
                      <a:pt x="85" y="453"/>
                    </a:lnTo>
                    <a:lnTo>
                      <a:pt x="68" y="434"/>
                    </a:lnTo>
                    <a:lnTo>
                      <a:pt x="52" y="415"/>
                    </a:lnTo>
                    <a:lnTo>
                      <a:pt x="41" y="392"/>
                    </a:lnTo>
                    <a:lnTo>
                      <a:pt x="29" y="371"/>
                    </a:lnTo>
                    <a:lnTo>
                      <a:pt x="20" y="346"/>
                    </a:lnTo>
                    <a:lnTo>
                      <a:pt x="14" y="321"/>
                    </a:lnTo>
                    <a:lnTo>
                      <a:pt x="10" y="296"/>
                    </a:lnTo>
                    <a:lnTo>
                      <a:pt x="8" y="269"/>
                    </a:lnTo>
                    <a:lnTo>
                      <a:pt x="10" y="242"/>
                    </a:lnTo>
                    <a:lnTo>
                      <a:pt x="14" y="217"/>
                    </a:lnTo>
                    <a:lnTo>
                      <a:pt x="20" y="192"/>
                    </a:lnTo>
                    <a:lnTo>
                      <a:pt x="29" y="167"/>
                    </a:lnTo>
                    <a:lnTo>
                      <a:pt x="41" y="144"/>
                    </a:lnTo>
                    <a:lnTo>
                      <a:pt x="52" y="123"/>
                    </a:lnTo>
                    <a:lnTo>
                      <a:pt x="68" y="104"/>
                    </a:lnTo>
                    <a:lnTo>
                      <a:pt x="85" y="85"/>
                    </a:lnTo>
                    <a:lnTo>
                      <a:pt x="104" y="68"/>
                    </a:lnTo>
                    <a:lnTo>
                      <a:pt x="123" y="52"/>
                    </a:lnTo>
                    <a:lnTo>
                      <a:pt x="144" y="41"/>
                    </a:lnTo>
                    <a:lnTo>
                      <a:pt x="167" y="29"/>
                    </a:lnTo>
                    <a:lnTo>
                      <a:pt x="190" y="20"/>
                    </a:lnTo>
                    <a:lnTo>
                      <a:pt x="215" y="14"/>
                    </a:lnTo>
                    <a:lnTo>
                      <a:pt x="242" y="10"/>
                    </a:lnTo>
                    <a:lnTo>
                      <a:pt x="269" y="8"/>
                    </a:lnTo>
                    <a:lnTo>
                      <a:pt x="296" y="10"/>
                    </a:lnTo>
                    <a:lnTo>
                      <a:pt x="321" y="14"/>
                    </a:lnTo>
                    <a:lnTo>
                      <a:pt x="346" y="20"/>
                    </a:lnTo>
                    <a:lnTo>
                      <a:pt x="371" y="29"/>
                    </a:lnTo>
                    <a:lnTo>
                      <a:pt x="392" y="41"/>
                    </a:lnTo>
                    <a:lnTo>
                      <a:pt x="415" y="52"/>
                    </a:lnTo>
                    <a:lnTo>
                      <a:pt x="434" y="68"/>
                    </a:lnTo>
                    <a:lnTo>
                      <a:pt x="453" y="85"/>
                    </a:lnTo>
                    <a:lnTo>
                      <a:pt x="469" y="104"/>
                    </a:lnTo>
                    <a:lnTo>
                      <a:pt x="484" y="123"/>
                    </a:lnTo>
                    <a:lnTo>
                      <a:pt x="498" y="144"/>
                    </a:lnTo>
                    <a:lnTo>
                      <a:pt x="509" y="167"/>
                    </a:lnTo>
                    <a:lnTo>
                      <a:pt x="517" y="192"/>
                    </a:lnTo>
                    <a:lnTo>
                      <a:pt x="525" y="217"/>
                    </a:lnTo>
                    <a:lnTo>
                      <a:pt x="528" y="242"/>
                    </a:lnTo>
                    <a:lnTo>
                      <a:pt x="528" y="269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6" name="Freeform 1394">
                <a:extLst>
                  <a:ext uri="{FF2B5EF4-FFF2-40B4-BE49-F238E27FC236}">
                    <a16:creationId xmlns:a16="http://schemas.microsoft.com/office/drawing/2014/main" id="{E75FE592-34BA-4ABC-8559-4031A69A43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1" y="2124"/>
                <a:ext cx="528" cy="528"/>
              </a:xfrm>
              <a:custGeom>
                <a:avLst/>
                <a:gdLst>
                  <a:gd name="T0" fmla="*/ 522 w 528"/>
                  <a:gd name="T1" fmla="*/ 211 h 528"/>
                  <a:gd name="T2" fmla="*/ 497 w 528"/>
                  <a:gd name="T3" fmla="*/ 138 h 528"/>
                  <a:gd name="T4" fmla="*/ 451 w 528"/>
                  <a:gd name="T5" fmla="*/ 79 h 528"/>
                  <a:gd name="T6" fmla="*/ 390 w 528"/>
                  <a:gd name="T7" fmla="*/ 33 h 528"/>
                  <a:gd name="T8" fmla="*/ 317 w 528"/>
                  <a:gd name="T9" fmla="*/ 6 h 528"/>
                  <a:gd name="T10" fmla="*/ 238 w 528"/>
                  <a:gd name="T11" fmla="*/ 2 h 528"/>
                  <a:gd name="T12" fmla="*/ 162 w 528"/>
                  <a:gd name="T13" fmla="*/ 21 h 528"/>
                  <a:gd name="T14" fmla="*/ 96 w 528"/>
                  <a:gd name="T15" fmla="*/ 62 h 528"/>
                  <a:gd name="T16" fmla="*/ 46 w 528"/>
                  <a:gd name="T17" fmla="*/ 117 h 528"/>
                  <a:gd name="T18" fmla="*/ 12 w 528"/>
                  <a:gd name="T19" fmla="*/ 186 h 528"/>
                  <a:gd name="T20" fmla="*/ 0 w 528"/>
                  <a:gd name="T21" fmla="*/ 265 h 528"/>
                  <a:gd name="T22" fmla="*/ 12 w 528"/>
                  <a:gd name="T23" fmla="*/ 344 h 528"/>
                  <a:gd name="T24" fmla="*/ 46 w 528"/>
                  <a:gd name="T25" fmla="*/ 413 h 528"/>
                  <a:gd name="T26" fmla="*/ 96 w 528"/>
                  <a:gd name="T27" fmla="*/ 468 h 528"/>
                  <a:gd name="T28" fmla="*/ 162 w 528"/>
                  <a:gd name="T29" fmla="*/ 509 h 528"/>
                  <a:gd name="T30" fmla="*/ 238 w 528"/>
                  <a:gd name="T31" fmla="*/ 528 h 528"/>
                  <a:gd name="T32" fmla="*/ 317 w 528"/>
                  <a:gd name="T33" fmla="*/ 524 h 528"/>
                  <a:gd name="T34" fmla="*/ 390 w 528"/>
                  <a:gd name="T35" fmla="*/ 497 h 528"/>
                  <a:gd name="T36" fmla="*/ 451 w 528"/>
                  <a:gd name="T37" fmla="*/ 451 h 528"/>
                  <a:gd name="T38" fmla="*/ 497 w 528"/>
                  <a:gd name="T39" fmla="*/ 390 h 528"/>
                  <a:gd name="T40" fmla="*/ 522 w 528"/>
                  <a:gd name="T41" fmla="*/ 319 h 528"/>
                  <a:gd name="T42" fmla="*/ 521 w 528"/>
                  <a:gd name="T43" fmla="*/ 265 h 528"/>
                  <a:gd name="T44" fmla="*/ 509 w 528"/>
                  <a:gd name="T45" fmla="*/ 342 h 528"/>
                  <a:gd name="T46" fmla="*/ 478 w 528"/>
                  <a:gd name="T47" fmla="*/ 409 h 528"/>
                  <a:gd name="T48" fmla="*/ 428 w 528"/>
                  <a:gd name="T49" fmla="*/ 463 h 528"/>
                  <a:gd name="T50" fmla="*/ 365 w 528"/>
                  <a:gd name="T51" fmla="*/ 501 h 528"/>
                  <a:gd name="T52" fmla="*/ 290 w 528"/>
                  <a:gd name="T53" fmla="*/ 520 h 528"/>
                  <a:gd name="T54" fmla="*/ 213 w 528"/>
                  <a:gd name="T55" fmla="*/ 516 h 528"/>
                  <a:gd name="T56" fmla="*/ 142 w 528"/>
                  <a:gd name="T57" fmla="*/ 490 h 528"/>
                  <a:gd name="T58" fmla="*/ 83 w 528"/>
                  <a:gd name="T59" fmla="*/ 445 h 528"/>
                  <a:gd name="T60" fmla="*/ 39 w 528"/>
                  <a:gd name="T61" fmla="*/ 388 h 528"/>
                  <a:gd name="T62" fmla="*/ 14 w 528"/>
                  <a:gd name="T63" fmla="*/ 317 h 528"/>
                  <a:gd name="T64" fmla="*/ 10 w 528"/>
                  <a:gd name="T65" fmla="*/ 238 h 528"/>
                  <a:gd name="T66" fmla="*/ 29 w 528"/>
                  <a:gd name="T67" fmla="*/ 165 h 528"/>
                  <a:gd name="T68" fmla="*/ 67 w 528"/>
                  <a:gd name="T69" fmla="*/ 102 h 528"/>
                  <a:gd name="T70" fmla="*/ 121 w 528"/>
                  <a:gd name="T71" fmla="*/ 52 h 528"/>
                  <a:gd name="T72" fmla="*/ 188 w 528"/>
                  <a:gd name="T73" fmla="*/ 19 h 528"/>
                  <a:gd name="T74" fmla="*/ 265 w 528"/>
                  <a:gd name="T75" fmla="*/ 8 h 528"/>
                  <a:gd name="T76" fmla="*/ 342 w 528"/>
                  <a:gd name="T77" fmla="*/ 19 h 528"/>
                  <a:gd name="T78" fmla="*/ 407 w 528"/>
                  <a:gd name="T79" fmla="*/ 52 h 528"/>
                  <a:gd name="T80" fmla="*/ 463 w 528"/>
                  <a:gd name="T81" fmla="*/ 102 h 528"/>
                  <a:gd name="T82" fmla="*/ 501 w 528"/>
                  <a:gd name="T83" fmla="*/ 165 h 528"/>
                  <a:gd name="T84" fmla="*/ 521 w 528"/>
                  <a:gd name="T85" fmla="*/ 238 h 52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28"/>
                  <a:gd name="T130" fmla="*/ 0 h 528"/>
                  <a:gd name="T131" fmla="*/ 528 w 528"/>
                  <a:gd name="T132" fmla="*/ 528 h 52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28" h="528">
                    <a:moveTo>
                      <a:pt x="528" y="265"/>
                    </a:moveTo>
                    <a:lnTo>
                      <a:pt x="528" y="238"/>
                    </a:lnTo>
                    <a:lnTo>
                      <a:pt x="522" y="211"/>
                    </a:lnTo>
                    <a:lnTo>
                      <a:pt x="517" y="186"/>
                    </a:lnTo>
                    <a:lnTo>
                      <a:pt x="507" y="161"/>
                    </a:lnTo>
                    <a:lnTo>
                      <a:pt x="497" y="138"/>
                    </a:lnTo>
                    <a:lnTo>
                      <a:pt x="484" y="117"/>
                    </a:lnTo>
                    <a:lnTo>
                      <a:pt x="469" y="96"/>
                    </a:lnTo>
                    <a:lnTo>
                      <a:pt x="451" y="79"/>
                    </a:lnTo>
                    <a:lnTo>
                      <a:pt x="432" y="62"/>
                    </a:lnTo>
                    <a:lnTo>
                      <a:pt x="413" y="46"/>
                    </a:lnTo>
                    <a:lnTo>
                      <a:pt x="390" y="33"/>
                    </a:lnTo>
                    <a:lnTo>
                      <a:pt x="367" y="21"/>
                    </a:lnTo>
                    <a:lnTo>
                      <a:pt x="344" y="12"/>
                    </a:lnTo>
                    <a:lnTo>
                      <a:pt x="317" y="6"/>
                    </a:lnTo>
                    <a:lnTo>
                      <a:pt x="292" y="2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1" y="6"/>
                    </a:lnTo>
                    <a:lnTo>
                      <a:pt x="186" y="12"/>
                    </a:lnTo>
                    <a:lnTo>
                      <a:pt x="162" y="21"/>
                    </a:lnTo>
                    <a:lnTo>
                      <a:pt x="138" y="33"/>
                    </a:lnTo>
                    <a:lnTo>
                      <a:pt x="117" y="46"/>
                    </a:lnTo>
                    <a:lnTo>
                      <a:pt x="96" y="62"/>
                    </a:lnTo>
                    <a:lnTo>
                      <a:pt x="79" y="79"/>
                    </a:lnTo>
                    <a:lnTo>
                      <a:pt x="62" y="96"/>
                    </a:lnTo>
                    <a:lnTo>
                      <a:pt x="46" y="117"/>
                    </a:lnTo>
                    <a:lnTo>
                      <a:pt x="33" y="138"/>
                    </a:lnTo>
                    <a:lnTo>
                      <a:pt x="21" y="161"/>
                    </a:lnTo>
                    <a:lnTo>
                      <a:pt x="12" y="186"/>
                    </a:lnTo>
                    <a:lnTo>
                      <a:pt x="6" y="211"/>
                    </a:lnTo>
                    <a:lnTo>
                      <a:pt x="2" y="238"/>
                    </a:lnTo>
                    <a:lnTo>
                      <a:pt x="0" y="265"/>
                    </a:lnTo>
                    <a:lnTo>
                      <a:pt x="2" y="292"/>
                    </a:lnTo>
                    <a:lnTo>
                      <a:pt x="6" y="319"/>
                    </a:lnTo>
                    <a:lnTo>
                      <a:pt x="12" y="344"/>
                    </a:lnTo>
                    <a:lnTo>
                      <a:pt x="21" y="367"/>
                    </a:lnTo>
                    <a:lnTo>
                      <a:pt x="33" y="390"/>
                    </a:lnTo>
                    <a:lnTo>
                      <a:pt x="46" y="413"/>
                    </a:lnTo>
                    <a:lnTo>
                      <a:pt x="62" y="432"/>
                    </a:lnTo>
                    <a:lnTo>
                      <a:pt x="79" y="451"/>
                    </a:lnTo>
                    <a:lnTo>
                      <a:pt x="96" y="468"/>
                    </a:lnTo>
                    <a:lnTo>
                      <a:pt x="117" y="484"/>
                    </a:lnTo>
                    <a:lnTo>
                      <a:pt x="138" y="497"/>
                    </a:lnTo>
                    <a:lnTo>
                      <a:pt x="162" y="509"/>
                    </a:lnTo>
                    <a:lnTo>
                      <a:pt x="186" y="516"/>
                    </a:lnTo>
                    <a:lnTo>
                      <a:pt x="211" y="524"/>
                    </a:lnTo>
                    <a:lnTo>
                      <a:pt x="238" y="528"/>
                    </a:lnTo>
                    <a:lnTo>
                      <a:pt x="265" y="528"/>
                    </a:lnTo>
                    <a:lnTo>
                      <a:pt x="292" y="528"/>
                    </a:lnTo>
                    <a:lnTo>
                      <a:pt x="317" y="524"/>
                    </a:lnTo>
                    <a:lnTo>
                      <a:pt x="344" y="516"/>
                    </a:lnTo>
                    <a:lnTo>
                      <a:pt x="367" y="509"/>
                    </a:lnTo>
                    <a:lnTo>
                      <a:pt x="390" y="497"/>
                    </a:lnTo>
                    <a:lnTo>
                      <a:pt x="413" y="484"/>
                    </a:lnTo>
                    <a:lnTo>
                      <a:pt x="432" y="468"/>
                    </a:lnTo>
                    <a:lnTo>
                      <a:pt x="451" y="451"/>
                    </a:lnTo>
                    <a:lnTo>
                      <a:pt x="469" y="432"/>
                    </a:lnTo>
                    <a:lnTo>
                      <a:pt x="484" y="413"/>
                    </a:lnTo>
                    <a:lnTo>
                      <a:pt x="497" y="390"/>
                    </a:lnTo>
                    <a:lnTo>
                      <a:pt x="507" y="367"/>
                    </a:lnTo>
                    <a:lnTo>
                      <a:pt x="517" y="344"/>
                    </a:lnTo>
                    <a:lnTo>
                      <a:pt x="522" y="319"/>
                    </a:lnTo>
                    <a:lnTo>
                      <a:pt x="528" y="292"/>
                    </a:lnTo>
                    <a:lnTo>
                      <a:pt x="528" y="265"/>
                    </a:lnTo>
                    <a:close/>
                    <a:moveTo>
                      <a:pt x="521" y="265"/>
                    </a:moveTo>
                    <a:lnTo>
                      <a:pt x="521" y="292"/>
                    </a:lnTo>
                    <a:lnTo>
                      <a:pt x="517" y="317"/>
                    </a:lnTo>
                    <a:lnTo>
                      <a:pt x="509" y="342"/>
                    </a:lnTo>
                    <a:lnTo>
                      <a:pt x="501" y="365"/>
                    </a:lnTo>
                    <a:lnTo>
                      <a:pt x="490" y="388"/>
                    </a:lnTo>
                    <a:lnTo>
                      <a:pt x="478" y="409"/>
                    </a:lnTo>
                    <a:lnTo>
                      <a:pt x="463" y="428"/>
                    </a:lnTo>
                    <a:lnTo>
                      <a:pt x="446" y="445"/>
                    </a:lnTo>
                    <a:lnTo>
                      <a:pt x="428" y="463"/>
                    </a:lnTo>
                    <a:lnTo>
                      <a:pt x="407" y="478"/>
                    </a:lnTo>
                    <a:lnTo>
                      <a:pt x="386" y="490"/>
                    </a:lnTo>
                    <a:lnTo>
                      <a:pt x="365" y="501"/>
                    </a:lnTo>
                    <a:lnTo>
                      <a:pt x="342" y="511"/>
                    </a:lnTo>
                    <a:lnTo>
                      <a:pt x="317" y="516"/>
                    </a:lnTo>
                    <a:lnTo>
                      <a:pt x="290" y="520"/>
                    </a:lnTo>
                    <a:lnTo>
                      <a:pt x="265" y="522"/>
                    </a:lnTo>
                    <a:lnTo>
                      <a:pt x="238" y="520"/>
                    </a:lnTo>
                    <a:lnTo>
                      <a:pt x="213" y="516"/>
                    </a:lnTo>
                    <a:lnTo>
                      <a:pt x="188" y="511"/>
                    </a:lnTo>
                    <a:lnTo>
                      <a:pt x="165" y="501"/>
                    </a:lnTo>
                    <a:lnTo>
                      <a:pt x="142" y="490"/>
                    </a:lnTo>
                    <a:lnTo>
                      <a:pt x="121" y="478"/>
                    </a:lnTo>
                    <a:lnTo>
                      <a:pt x="102" y="463"/>
                    </a:lnTo>
                    <a:lnTo>
                      <a:pt x="83" y="445"/>
                    </a:lnTo>
                    <a:lnTo>
                      <a:pt x="67" y="428"/>
                    </a:lnTo>
                    <a:lnTo>
                      <a:pt x="52" y="409"/>
                    </a:lnTo>
                    <a:lnTo>
                      <a:pt x="39" y="388"/>
                    </a:lnTo>
                    <a:lnTo>
                      <a:pt x="29" y="365"/>
                    </a:lnTo>
                    <a:lnTo>
                      <a:pt x="19" y="342"/>
                    </a:lnTo>
                    <a:lnTo>
                      <a:pt x="14" y="317"/>
                    </a:lnTo>
                    <a:lnTo>
                      <a:pt x="10" y="292"/>
                    </a:lnTo>
                    <a:lnTo>
                      <a:pt x="8" y="265"/>
                    </a:lnTo>
                    <a:lnTo>
                      <a:pt x="10" y="238"/>
                    </a:lnTo>
                    <a:lnTo>
                      <a:pt x="14" y="213"/>
                    </a:lnTo>
                    <a:lnTo>
                      <a:pt x="19" y="188"/>
                    </a:lnTo>
                    <a:lnTo>
                      <a:pt x="29" y="165"/>
                    </a:lnTo>
                    <a:lnTo>
                      <a:pt x="39" y="142"/>
                    </a:lnTo>
                    <a:lnTo>
                      <a:pt x="52" y="121"/>
                    </a:lnTo>
                    <a:lnTo>
                      <a:pt x="67" y="102"/>
                    </a:lnTo>
                    <a:lnTo>
                      <a:pt x="83" y="83"/>
                    </a:lnTo>
                    <a:lnTo>
                      <a:pt x="102" y="67"/>
                    </a:lnTo>
                    <a:lnTo>
                      <a:pt x="121" y="52"/>
                    </a:lnTo>
                    <a:lnTo>
                      <a:pt x="142" y="39"/>
                    </a:lnTo>
                    <a:lnTo>
                      <a:pt x="165" y="29"/>
                    </a:lnTo>
                    <a:lnTo>
                      <a:pt x="188" y="19"/>
                    </a:lnTo>
                    <a:lnTo>
                      <a:pt x="213" y="14"/>
                    </a:lnTo>
                    <a:lnTo>
                      <a:pt x="238" y="10"/>
                    </a:lnTo>
                    <a:lnTo>
                      <a:pt x="265" y="8"/>
                    </a:lnTo>
                    <a:lnTo>
                      <a:pt x="290" y="10"/>
                    </a:lnTo>
                    <a:lnTo>
                      <a:pt x="317" y="14"/>
                    </a:lnTo>
                    <a:lnTo>
                      <a:pt x="342" y="19"/>
                    </a:lnTo>
                    <a:lnTo>
                      <a:pt x="365" y="29"/>
                    </a:lnTo>
                    <a:lnTo>
                      <a:pt x="386" y="39"/>
                    </a:lnTo>
                    <a:lnTo>
                      <a:pt x="407" y="52"/>
                    </a:lnTo>
                    <a:lnTo>
                      <a:pt x="428" y="67"/>
                    </a:lnTo>
                    <a:lnTo>
                      <a:pt x="446" y="83"/>
                    </a:lnTo>
                    <a:lnTo>
                      <a:pt x="463" y="102"/>
                    </a:lnTo>
                    <a:lnTo>
                      <a:pt x="478" y="121"/>
                    </a:lnTo>
                    <a:lnTo>
                      <a:pt x="490" y="142"/>
                    </a:lnTo>
                    <a:lnTo>
                      <a:pt x="501" y="165"/>
                    </a:lnTo>
                    <a:lnTo>
                      <a:pt x="509" y="188"/>
                    </a:lnTo>
                    <a:lnTo>
                      <a:pt x="517" y="213"/>
                    </a:lnTo>
                    <a:lnTo>
                      <a:pt x="521" y="238"/>
                    </a:lnTo>
                    <a:lnTo>
                      <a:pt x="521" y="265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7" name="Freeform 1395">
                <a:extLst>
                  <a:ext uri="{FF2B5EF4-FFF2-40B4-BE49-F238E27FC236}">
                    <a16:creationId xmlns:a16="http://schemas.microsoft.com/office/drawing/2014/main" id="{30DE45AC-C384-48D3-B8F4-B66D97BF08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5" y="2128"/>
                <a:ext cx="520" cy="520"/>
              </a:xfrm>
              <a:custGeom>
                <a:avLst/>
                <a:gdLst>
                  <a:gd name="T0" fmla="*/ 517 w 520"/>
                  <a:gd name="T1" fmla="*/ 209 h 520"/>
                  <a:gd name="T2" fmla="*/ 490 w 520"/>
                  <a:gd name="T3" fmla="*/ 136 h 520"/>
                  <a:gd name="T4" fmla="*/ 445 w 520"/>
                  <a:gd name="T5" fmla="*/ 77 h 520"/>
                  <a:gd name="T6" fmla="*/ 384 w 520"/>
                  <a:gd name="T7" fmla="*/ 33 h 520"/>
                  <a:gd name="T8" fmla="*/ 313 w 520"/>
                  <a:gd name="T9" fmla="*/ 6 h 520"/>
                  <a:gd name="T10" fmla="*/ 234 w 520"/>
                  <a:gd name="T11" fmla="*/ 2 h 520"/>
                  <a:gd name="T12" fmla="*/ 159 w 520"/>
                  <a:gd name="T13" fmla="*/ 21 h 520"/>
                  <a:gd name="T14" fmla="*/ 96 w 520"/>
                  <a:gd name="T15" fmla="*/ 60 h 520"/>
                  <a:gd name="T16" fmla="*/ 44 w 520"/>
                  <a:gd name="T17" fmla="*/ 115 h 520"/>
                  <a:gd name="T18" fmla="*/ 12 w 520"/>
                  <a:gd name="T19" fmla="*/ 184 h 520"/>
                  <a:gd name="T20" fmla="*/ 0 w 520"/>
                  <a:gd name="T21" fmla="*/ 261 h 520"/>
                  <a:gd name="T22" fmla="*/ 12 w 520"/>
                  <a:gd name="T23" fmla="*/ 338 h 520"/>
                  <a:gd name="T24" fmla="*/ 44 w 520"/>
                  <a:gd name="T25" fmla="*/ 407 h 520"/>
                  <a:gd name="T26" fmla="*/ 96 w 520"/>
                  <a:gd name="T27" fmla="*/ 463 h 520"/>
                  <a:gd name="T28" fmla="*/ 159 w 520"/>
                  <a:gd name="T29" fmla="*/ 501 h 520"/>
                  <a:gd name="T30" fmla="*/ 234 w 520"/>
                  <a:gd name="T31" fmla="*/ 520 h 520"/>
                  <a:gd name="T32" fmla="*/ 313 w 520"/>
                  <a:gd name="T33" fmla="*/ 516 h 520"/>
                  <a:gd name="T34" fmla="*/ 384 w 520"/>
                  <a:gd name="T35" fmla="*/ 489 h 520"/>
                  <a:gd name="T36" fmla="*/ 445 w 520"/>
                  <a:gd name="T37" fmla="*/ 445 h 520"/>
                  <a:gd name="T38" fmla="*/ 490 w 520"/>
                  <a:gd name="T39" fmla="*/ 384 h 520"/>
                  <a:gd name="T40" fmla="*/ 517 w 520"/>
                  <a:gd name="T41" fmla="*/ 313 h 520"/>
                  <a:gd name="T42" fmla="*/ 513 w 520"/>
                  <a:gd name="T43" fmla="*/ 261 h 520"/>
                  <a:gd name="T44" fmla="*/ 503 w 520"/>
                  <a:gd name="T45" fmla="*/ 336 h 520"/>
                  <a:gd name="T46" fmla="*/ 470 w 520"/>
                  <a:gd name="T47" fmla="*/ 403 h 520"/>
                  <a:gd name="T48" fmla="*/ 422 w 520"/>
                  <a:gd name="T49" fmla="*/ 457 h 520"/>
                  <a:gd name="T50" fmla="*/ 359 w 520"/>
                  <a:gd name="T51" fmla="*/ 493 h 520"/>
                  <a:gd name="T52" fmla="*/ 286 w 520"/>
                  <a:gd name="T53" fmla="*/ 512 h 520"/>
                  <a:gd name="T54" fmla="*/ 209 w 520"/>
                  <a:gd name="T55" fmla="*/ 509 h 520"/>
                  <a:gd name="T56" fmla="*/ 140 w 520"/>
                  <a:gd name="T57" fmla="*/ 484 h 520"/>
                  <a:gd name="T58" fmla="*/ 83 w 520"/>
                  <a:gd name="T59" fmla="*/ 439 h 520"/>
                  <a:gd name="T60" fmla="*/ 38 w 520"/>
                  <a:gd name="T61" fmla="*/ 382 h 520"/>
                  <a:gd name="T62" fmla="*/ 14 w 520"/>
                  <a:gd name="T63" fmla="*/ 311 h 520"/>
                  <a:gd name="T64" fmla="*/ 10 w 520"/>
                  <a:gd name="T65" fmla="*/ 234 h 520"/>
                  <a:gd name="T66" fmla="*/ 27 w 520"/>
                  <a:gd name="T67" fmla="*/ 163 h 520"/>
                  <a:gd name="T68" fmla="*/ 65 w 520"/>
                  <a:gd name="T69" fmla="*/ 100 h 520"/>
                  <a:gd name="T70" fmla="*/ 119 w 520"/>
                  <a:gd name="T71" fmla="*/ 52 h 520"/>
                  <a:gd name="T72" fmla="*/ 186 w 520"/>
                  <a:gd name="T73" fmla="*/ 19 h 520"/>
                  <a:gd name="T74" fmla="*/ 261 w 520"/>
                  <a:gd name="T75" fmla="*/ 8 h 520"/>
                  <a:gd name="T76" fmla="*/ 336 w 520"/>
                  <a:gd name="T77" fmla="*/ 19 h 520"/>
                  <a:gd name="T78" fmla="*/ 401 w 520"/>
                  <a:gd name="T79" fmla="*/ 52 h 520"/>
                  <a:gd name="T80" fmla="*/ 455 w 520"/>
                  <a:gd name="T81" fmla="*/ 100 h 520"/>
                  <a:gd name="T82" fmla="*/ 493 w 520"/>
                  <a:gd name="T83" fmla="*/ 163 h 520"/>
                  <a:gd name="T84" fmla="*/ 513 w 520"/>
                  <a:gd name="T85" fmla="*/ 234 h 5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20"/>
                  <a:gd name="T130" fmla="*/ 0 h 520"/>
                  <a:gd name="T131" fmla="*/ 520 w 520"/>
                  <a:gd name="T132" fmla="*/ 520 h 52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20" h="520">
                    <a:moveTo>
                      <a:pt x="520" y="261"/>
                    </a:moveTo>
                    <a:lnTo>
                      <a:pt x="520" y="234"/>
                    </a:lnTo>
                    <a:lnTo>
                      <a:pt x="517" y="209"/>
                    </a:lnTo>
                    <a:lnTo>
                      <a:pt x="509" y="184"/>
                    </a:lnTo>
                    <a:lnTo>
                      <a:pt x="501" y="159"/>
                    </a:lnTo>
                    <a:lnTo>
                      <a:pt x="490" y="136"/>
                    </a:lnTo>
                    <a:lnTo>
                      <a:pt x="476" y="115"/>
                    </a:lnTo>
                    <a:lnTo>
                      <a:pt x="461" y="96"/>
                    </a:lnTo>
                    <a:lnTo>
                      <a:pt x="445" y="77"/>
                    </a:lnTo>
                    <a:lnTo>
                      <a:pt x="426" y="60"/>
                    </a:lnTo>
                    <a:lnTo>
                      <a:pt x="407" y="44"/>
                    </a:lnTo>
                    <a:lnTo>
                      <a:pt x="384" y="33"/>
                    </a:lnTo>
                    <a:lnTo>
                      <a:pt x="363" y="21"/>
                    </a:lnTo>
                    <a:lnTo>
                      <a:pt x="338" y="12"/>
                    </a:lnTo>
                    <a:lnTo>
                      <a:pt x="313" y="6"/>
                    </a:lnTo>
                    <a:lnTo>
                      <a:pt x="288" y="2"/>
                    </a:lnTo>
                    <a:lnTo>
                      <a:pt x="261" y="0"/>
                    </a:lnTo>
                    <a:lnTo>
                      <a:pt x="234" y="2"/>
                    </a:lnTo>
                    <a:lnTo>
                      <a:pt x="207" y="6"/>
                    </a:lnTo>
                    <a:lnTo>
                      <a:pt x="182" y="12"/>
                    </a:lnTo>
                    <a:lnTo>
                      <a:pt x="159" y="21"/>
                    </a:lnTo>
                    <a:lnTo>
                      <a:pt x="136" y="33"/>
                    </a:lnTo>
                    <a:lnTo>
                      <a:pt x="115" y="44"/>
                    </a:lnTo>
                    <a:lnTo>
                      <a:pt x="96" y="60"/>
                    </a:lnTo>
                    <a:lnTo>
                      <a:pt x="77" y="77"/>
                    </a:lnTo>
                    <a:lnTo>
                      <a:pt x="60" y="96"/>
                    </a:lnTo>
                    <a:lnTo>
                      <a:pt x="44" y="115"/>
                    </a:lnTo>
                    <a:lnTo>
                      <a:pt x="33" y="136"/>
                    </a:lnTo>
                    <a:lnTo>
                      <a:pt x="21" y="159"/>
                    </a:lnTo>
                    <a:lnTo>
                      <a:pt x="12" y="184"/>
                    </a:lnTo>
                    <a:lnTo>
                      <a:pt x="6" y="209"/>
                    </a:lnTo>
                    <a:lnTo>
                      <a:pt x="2" y="234"/>
                    </a:lnTo>
                    <a:lnTo>
                      <a:pt x="0" y="261"/>
                    </a:lnTo>
                    <a:lnTo>
                      <a:pt x="2" y="288"/>
                    </a:lnTo>
                    <a:lnTo>
                      <a:pt x="6" y="313"/>
                    </a:lnTo>
                    <a:lnTo>
                      <a:pt x="12" y="338"/>
                    </a:lnTo>
                    <a:lnTo>
                      <a:pt x="21" y="363"/>
                    </a:lnTo>
                    <a:lnTo>
                      <a:pt x="33" y="384"/>
                    </a:lnTo>
                    <a:lnTo>
                      <a:pt x="44" y="407"/>
                    </a:lnTo>
                    <a:lnTo>
                      <a:pt x="60" y="426"/>
                    </a:lnTo>
                    <a:lnTo>
                      <a:pt x="77" y="445"/>
                    </a:lnTo>
                    <a:lnTo>
                      <a:pt x="96" y="463"/>
                    </a:lnTo>
                    <a:lnTo>
                      <a:pt x="115" y="476"/>
                    </a:lnTo>
                    <a:lnTo>
                      <a:pt x="136" y="489"/>
                    </a:lnTo>
                    <a:lnTo>
                      <a:pt x="159" y="501"/>
                    </a:lnTo>
                    <a:lnTo>
                      <a:pt x="182" y="509"/>
                    </a:lnTo>
                    <a:lnTo>
                      <a:pt x="207" y="516"/>
                    </a:lnTo>
                    <a:lnTo>
                      <a:pt x="234" y="520"/>
                    </a:lnTo>
                    <a:lnTo>
                      <a:pt x="261" y="520"/>
                    </a:lnTo>
                    <a:lnTo>
                      <a:pt x="288" y="520"/>
                    </a:lnTo>
                    <a:lnTo>
                      <a:pt x="313" y="516"/>
                    </a:lnTo>
                    <a:lnTo>
                      <a:pt x="338" y="509"/>
                    </a:lnTo>
                    <a:lnTo>
                      <a:pt x="363" y="501"/>
                    </a:lnTo>
                    <a:lnTo>
                      <a:pt x="384" y="489"/>
                    </a:lnTo>
                    <a:lnTo>
                      <a:pt x="407" y="476"/>
                    </a:lnTo>
                    <a:lnTo>
                      <a:pt x="426" y="463"/>
                    </a:lnTo>
                    <a:lnTo>
                      <a:pt x="445" y="445"/>
                    </a:lnTo>
                    <a:lnTo>
                      <a:pt x="461" y="426"/>
                    </a:lnTo>
                    <a:lnTo>
                      <a:pt x="476" y="407"/>
                    </a:lnTo>
                    <a:lnTo>
                      <a:pt x="490" y="384"/>
                    </a:lnTo>
                    <a:lnTo>
                      <a:pt x="501" y="363"/>
                    </a:lnTo>
                    <a:lnTo>
                      <a:pt x="509" y="338"/>
                    </a:lnTo>
                    <a:lnTo>
                      <a:pt x="517" y="313"/>
                    </a:lnTo>
                    <a:lnTo>
                      <a:pt x="520" y="288"/>
                    </a:lnTo>
                    <a:lnTo>
                      <a:pt x="520" y="261"/>
                    </a:lnTo>
                    <a:close/>
                    <a:moveTo>
                      <a:pt x="513" y="261"/>
                    </a:moveTo>
                    <a:lnTo>
                      <a:pt x="513" y="286"/>
                    </a:lnTo>
                    <a:lnTo>
                      <a:pt x="509" y="311"/>
                    </a:lnTo>
                    <a:lnTo>
                      <a:pt x="503" y="336"/>
                    </a:lnTo>
                    <a:lnTo>
                      <a:pt x="493" y="359"/>
                    </a:lnTo>
                    <a:lnTo>
                      <a:pt x="484" y="382"/>
                    </a:lnTo>
                    <a:lnTo>
                      <a:pt x="470" y="403"/>
                    </a:lnTo>
                    <a:lnTo>
                      <a:pt x="455" y="422"/>
                    </a:lnTo>
                    <a:lnTo>
                      <a:pt x="440" y="439"/>
                    </a:lnTo>
                    <a:lnTo>
                      <a:pt x="422" y="457"/>
                    </a:lnTo>
                    <a:lnTo>
                      <a:pt x="401" y="470"/>
                    </a:lnTo>
                    <a:lnTo>
                      <a:pt x="382" y="484"/>
                    </a:lnTo>
                    <a:lnTo>
                      <a:pt x="359" y="493"/>
                    </a:lnTo>
                    <a:lnTo>
                      <a:pt x="336" y="503"/>
                    </a:lnTo>
                    <a:lnTo>
                      <a:pt x="311" y="509"/>
                    </a:lnTo>
                    <a:lnTo>
                      <a:pt x="286" y="512"/>
                    </a:lnTo>
                    <a:lnTo>
                      <a:pt x="261" y="514"/>
                    </a:lnTo>
                    <a:lnTo>
                      <a:pt x="234" y="512"/>
                    </a:lnTo>
                    <a:lnTo>
                      <a:pt x="209" y="509"/>
                    </a:lnTo>
                    <a:lnTo>
                      <a:pt x="186" y="503"/>
                    </a:lnTo>
                    <a:lnTo>
                      <a:pt x="163" y="493"/>
                    </a:lnTo>
                    <a:lnTo>
                      <a:pt x="140" y="484"/>
                    </a:lnTo>
                    <a:lnTo>
                      <a:pt x="119" y="470"/>
                    </a:lnTo>
                    <a:lnTo>
                      <a:pt x="100" y="457"/>
                    </a:lnTo>
                    <a:lnTo>
                      <a:pt x="83" y="439"/>
                    </a:lnTo>
                    <a:lnTo>
                      <a:pt x="65" y="422"/>
                    </a:lnTo>
                    <a:lnTo>
                      <a:pt x="52" y="403"/>
                    </a:lnTo>
                    <a:lnTo>
                      <a:pt x="38" y="382"/>
                    </a:lnTo>
                    <a:lnTo>
                      <a:pt x="27" y="359"/>
                    </a:lnTo>
                    <a:lnTo>
                      <a:pt x="19" y="336"/>
                    </a:lnTo>
                    <a:lnTo>
                      <a:pt x="14" y="311"/>
                    </a:lnTo>
                    <a:lnTo>
                      <a:pt x="10" y="286"/>
                    </a:lnTo>
                    <a:lnTo>
                      <a:pt x="8" y="261"/>
                    </a:lnTo>
                    <a:lnTo>
                      <a:pt x="10" y="234"/>
                    </a:lnTo>
                    <a:lnTo>
                      <a:pt x="14" y="209"/>
                    </a:lnTo>
                    <a:lnTo>
                      <a:pt x="19" y="186"/>
                    </a:lnTo>
                    <a:lnTo>
                      <a:pt x="27" y="163"/>
                    </a:lnTo>
                    <a:lnTo>
                      <a:pt x="38" y="140"/>
                    </a:lnTo>
                    <a:lnTo>
                      <a:pt x="52" y="119"/>
                    </a:lnTo>
                    <a:lnTo>
                      <a:pt x="65" y="100"/>
                    </a:lnTo>
                    <a:lnTo>
                      <a:pt x="83" y="83"/>
                    </a:lnTo>
                    <a:lnTo>
                      <a:pt x="100" y="65"/>
                    </a:lnTo>
                    <a:lnTo>
                      <a:pt x="119" y="52"/>
                    </a:lnTo>
                    <a:lnTo>
                      <a:pt x="140" y="38"/>
                    </a:lnTo>
                    <a:lnTo>
                      <a:pt x="163" y="27"/>
                    </a:lnTo>
                    <a:lnTo>
                      <a:pt x="186" y="19"/>
                    </a:lnTo>
                    <a:lnTo>
                      <a:pt x="209" y="14"/>
                    </a:lnTo>
                    <a:lnTo>
                      <a:pt x="234" y="10"/>
                    </a:lnTo>
                    <a:lnTo>
                      <a:pt x="261" y="8"/>
                    </a:lnTo>
                    <a:lnTo>
                      <a:pt x="286" y="10"/>
                    </a:lnTo>
                    <a:lnTo>
                      <a:pt x="311" y="14"/>
                    </a:lnTo>
                    <a:lnTo>
                      <a:pt x="336" y="19"/>
                    </a:lnTo>
                    <a:lnTo>
                      <a:pt x="359" y="27"/>
                    </a:lnTo>
                    <a:lnTo>
                      <a:pt x="382" y="38"/>
                    </a:lnTo>
                    <a:lnTo>
                      <a:pt x="401" y="52"/>
                    </a:lnTo>
                    <a:lnTo>
                      <a:pt x="422" y="65"/>
                    </a:lnTo>
                    <a:lnTo>
                      <a:pt x="440" y="83"/>
                    </a:lnTo>
                    <a:lnTo>
                      <a:pt x="455" y="100"/>
                    </a:lnTo>
                    <a:lnTo>
                      <a:pt x="470" y="119"/>
                    </a:lnTo>
                    <a:lnTo>
                      <a:pt x="484" y="140"/>
                    </a:lnTo>
                    <a:lnTo>
                      <a:pt x="493" y="163"/>
                    </a:lnTo>
                    <a:lnTo>
                      <a:pt x="503" y="186"/>
                    </a:lnTo>
                    <a:lnTo>
                      <a:pt x="509" y="209"/>
                    </a:lnTo>
                    <a:lnTo>
                      <a:pt x="513" y="234"/>
                    </a:lnTo>
                    <a:lnTo>
                      <a:pt x="513" y="261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8" name="Freeform 1396">
                <a:extLst>
                  <a:ext uri="{FF2B5EF4-FFF2-40B4-BE49-F238E27FC236}">
                    <a16:creationId xmlns:a16="http://schemas.microsoft.com/office/drawing/2014/main" id="{8BEBC974-DB9F-40B3-BB36-4A51737804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69" y="2132"/>
                <a:ext cx="513" cy="514"/>
              </a:xfrm>
              <a:custGeom>
                <a:avLst/>
                <a:gdLst>
                  <a:gd name="T0" fmla="*/ 509 w 513"/>
                  <a:gd name="T1" fmla="*/ 205 h 514"/>
                  <a:gd name="T2" fmla="*/ 482 w 513"/>
                  <a:gd name="T3" fmla="*/ 134 h 514"/>
                  <a:gd name="T4" fmla="*/ 438 w 513"/>
                  <a:gd name="T5" fmla="*/ 75 h 514"/>
                  <a:gd name="T6" fmla="*/ 378 w 513"/>
                  <a:gd name="T7" fmla="*/ 31 h 514"/>
                  <a:gd name="T8" fmla="*/ 309 w 513"/>
                  <a:gd name="T9" fmla="*/ 6 h 514"/>
                  <a:gd name="T10" fmla="*/ 230 w 513"/>
                  <a:gd name="T11" fmla="*/ 2 h 514"/>
                  <a:gd name="T12" fmla="*/ 157 w 513"/>
                  <a:gd name="T13" fmla="*/ 21 h 514"/>
                  <a:gd name="T14" fmla="*/ 94 w 513"/>
                  <a:gd name="T15" fmla="*/ 59 h 514"/>
                  <a:gd name="T16" fmla="*/ 44 w 513"/>
                  <a:gd name="T17" fmla="*/ 113 h 514"/>
                  <a:gd name="T18" fmla="*/ 11 w 513"/>
                  <a:gd name="T19" fmla="*/ 180 h 514"/>
                  <a:gd name="T20" fmla="*/ 0 w 513"/>
                  <a:gd name="T21" fmla="*/ 257 h 514"/>
                  <a:gd name="T22" fmla="*/ 11 w 513"/>
                  <a:gd name="T23" fmla="*/ 334 h 514"/>
                  <a:gd name="T24" fmla="*/ 44 w 513"/>
                  <a:gd name="T25" fmla="*/ 401 h 514"/>
                  <a:gd name="T26" fmla="*/ 94 w 513"/>
                  <a:gd name="T27" fmla="*/ 455 h 514"/>
                  <a:gd name="T28" fmla="*/ 157 w 513"/>
                  <a:gd name="T29" fmla="*/ 493 h 514"/>
                  <a:gd name="T30" fmla="*/ 230 w 513"/>
                  <a:gd name="T31" fmla="*/ 512 h 514"/>
                  <a:gd name="T32" fmla="*/ 309 w 513"/>
                  <a:gd name="T33" fmla="*/ 508 h 514"/>
                  <a:gd name="T34" fmla="*/ 378 w 513"/>
                  <a:gd name="T35" fmla="*/ 482 h 514"/>
                  <a:gd name="T36" fmla="*/ 438 w 513"/>
                  <a:gd name="T37" fmla="*/ 437 h 514"/>
                  <a:gd name="T38" fmla="*/ 482 w 513"/>
                  <a:gd name="T39" fmla="*/ 380 h 514"/>
                  <a:gd name="T40" fmla="*/ 509 w 513"/>
                  <a:gd name="T41" fmla="*/ 309 h 514"/>
                  <a:gd name="T42" fmla="*/ 507 w 513"/>
                  <a:gd name="T43" fmla="*/ 257 h 514"/>
                  <a:gd name="T44" fmla="*/ 495 w 513"/>
                  <a:gd name="T45" fmla="*/ 330 h 514"/>
                  <a:gd name="T46" fmla="*/ 463 w 513"/>
                  <a:gd name="T47" fmla="*/ 395 h 514"/>
                  <a:gd name="T48" fmla="*/ 415 w 513"/>
                  <a:gd name="T49" fmla="*/ 449 h 514"/>
                  <a:gd name="T50" fmla="*/ 353 w 513"/>
                  <a:gd name="T51" fmla="*/ 485 h 514"/>
                  <a:gd name="T52" fmla="*/ 282 w 513"/>
                  <a:gd name="T53" fmla="*/ 505 h 514"/>
                  <a:gd name="T54" fmla="*/ 207 w 513"/>
                  <a:gd name="T55" fmla="*/ 501 h 514"/>
                  <a:gd name="T56" fmla="*/ 138 w 513"/>
                  <a:gd name="T57" fmla="*/ 476 h 514"/>
                  <a:gd name="T58" fmla="*/ 81 w 513"/>
                  <a:gd name="T59" fmla="*/ 434 h 514"/>
                  <a:gd name="T60" fmla="*/ 38 w 513"/>
                  <a:gd name="T61" fmla="*/ 376 h 514"/>
                  <a:gd name="T62" fmla="*/ 13 w 513"/>
                  <a:gd name="T63" fmla="*/ 307 h 514"/>
                  <a:gd name="T64" fmla="*/ 10 w 513"/>
                  <a:gd name="T65" fmla="*/ 232 h 514"/>
                  <a:gd name="T66" fmla="*/ 27 w 513"/>
                  <a:gd name="T67" fmla="*/ 159 h 514"/>
                  <a:gd name="T68" fmla="*/ 65 w 513"/>
                  <a:gd name="T69" fmla="*/ 98 h 514"/>
                  <a:gd name="T70" fmla="*/ 117 w 513"/>
                  <a:gd name="T71" fmla="*/ 50 h 514"/>
                  <a:gd name="T72" fmla="*/ 182 w 513"/>
                  <a:gd name="T73" fmla="*/ 19 h 514"/>
                  <a:gd name="T74" fmla="*/ 257 w 513"/>
                  <a:gd name="T75" fmla="*/ 8 h 514"/>
                  <a:gd name="T76" fmla="*/ 330 w 513"/>
                  <a:gd name="T77" fmla="*/ 19 h 514"/>
                  <a:gd name="T78" fmla="*/ 395 w 513"/>
                  <a:gd name="T79" fmla="*/ 50 h 514"/>
                  <a:gd name="T80" fmla="*/ 449 w 513"/>
                  <a:gd name="T81" fmla="*/ 98 h 514"/>
                  <a:gd name="T82" fmla="*/ 486 w 513"/>
                  <a:gd name="T83" fmla="*/ 159 h 514"/>
                  <a:gd name="T84" fmla="*/ 505 w 513"/>
                  <a:gd name="T85" fmla="*/ 232 h 5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3"/>
                  <a:gd name="T130" fmla="*/ 0 h 514"/>
                  <a:gd name="T131" fmla="*/ 513 w 513"/>
                  <a:gd name="T132" fmla="*/ 514 h 51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3" h="514">
                    <a:moveTo>
                      <a:pt x="513" y="257"/>
                    </a:moveTo>
                    <a:lnTo>
                      <a:pt x="513" y="230"/>
                    </a:lnTo>
                    <a:lnTo>
                      <a:pt x="509" y="205"/>
                    </a:lnTo>
                    <a:lnTo>
                      <a:pt x="501" y="180"/>
                    </a:lnTo>
                    <a:lnTo>
                      <a:pt x="493" y="157"/>
                    </a:lnTo>
                    <a:lnTo>
                      <a:pt x="482" y="134"/>
                    </a:lnTo>
                    <a:lnTo>
                      <a:pt x="470" y="113"/>
                    </a:lnTo>
                    <a:lnTo>
                      <a:pt x="455" y="94"/>
                    </a:lnTo>
                    <a:lnTo>
                      <a:pt x="438" y="75"/>
                    </a:lnTo>
                    <a:lnTo>
                      <a:pt x="420" y="59"/>
                    </a:lnTo>
                    <a:lnTo>
                      <a:pt x="399" y="44"/>
                    </a:lnTo>
                    <a:lnTo>
                      <a:pt x="378" y="31"/>
                    </a:lnTo>
                    <a:lnTo>
                      <a:pt x="357" y="21"/>
                    </a:lnTo>
                    <a:lnTo>
                      <a:pt x="334" y="11"/>
                    </a:lnTo>
                    <a:lnTo>
                      <a:pt x="309" y="6"/>
                    </a:lnTo>
                    <a:lnTo>
                      <a:pt x="282" y="2"/>
                    </a:lnTo>
                    <a:lnTo>
                      <a:pt x="257" y="0"/>
                    </a:lnTo>
                    <a:lnTo>
                      <a:pt x="230" y="2"/>
                    </a:lnTo>
                    <a:lnTo>
                      <a:pt x="205" y="6"/>
                    </a:lnTo>
                    <a:lnTo>
                      <a:pt x="180" y="11"/>
                    </a:lnTo>
                    <a:lnTo>
                      <a:pt x="157" y="21"/>
                    </a:lnTo>
                    <a:lnTo>
                      <a:pt x="134" y="31"/>
                    </a:lnTo>
                    <a:lnTo>
                      <a:pt x="113" y="44"/>
                    </a:lnTo>
                    <a:lnTo>
                      <a:pt x="94" y="59"/>
                    </a:lnTo>
                    <a:lnTo>
                      <a:pt x="75" y="75"/>
                    </a:lnTo>
                    <a:lnTo>
                      <a:pt x="59" y="94"/>
                    </a:lnTo>
                    <a:lnTo>
                      <a:pt x="44" y="113"/>
                    </a:lnTo>
                    <a:lnTo>
                      <a:pt x="31" y="134"/>
                    </a:lnTo>
                    <a:lnTo>
                      <a:pt x="21" y="157"/>
                    </a:lnTo>
                    <a:lnTo>
                      <a:pt x="11" y="180"/>
                    </a:lnTo>
                    <a:lnTo>
                      <a:pt x="6" y="205"/>
                    </a:lnTo>
                    <a:lnTo>
                      <a:pt x="2" y="230"/>
                    </a:lnTo>
                    <a:lnTo>
                      <a:pt x="0" y="257"/>
                    </a:lnTo>
                    <a:lnTo>
                      <a:pt x="2" y="284"/>
                    </a:lnTo>
                    <a:lnTo>
                      <a:pt x="6" y="309"/>
                    </a:lnTo>
                    <a:lnTo>
                      <a:pt x="11" y="334"/>
                    </a:lnTo>
                    <a:lnTo>
                      <a:pt x="21" y="357"/>
                    </a:lnTo>
                    <a:lnTo>
                      <a:pt x="31" y="380"/>
                    </a:lnTo>
                    <a:lnTo>
                      <a:pt x="44" y="401"/>
                    </a:lnTo>
                    <a:lnTo>
                      <a:pt x="59" y="420"/>
                    </a:lnTo>
                    <a:lnTo>
                      <a:pt x="75" y="437"/>
                    </a:lnTo>
                    <a:lnTo>
                      <a:pt x="94" y="455"/>
                    </a:lnTo>
                    <a:lnTo>
                      <a:pt x="113" y="470"/>
                    </a:lnTo>
                    <a:lnTo>
                      <a:pt x="134" y="482"/>
                    </a:lnTo>
                    <a:lnTo>
                      <a:pt x="157" y="493"/>
                    </a:lnTo>
                    <a:lnTo>
                      <a:pt x="180" y="503"/>
                    </a:lnTo>
                    <a:lnTo>
                      <a:pt x="205" y="508"/>
                    </a:lnTo>
                    <a:lnTo>
                      <a:pt x="230" y="512"/>
                    </a:lnTo>
                    <a:lnTo>
                      <a:pt x="257" y="514"/>
                    </a:lnTo>
                    <a:lnTo>
                      <a:pt x="282" y="512"/>
                    </a:lnTo>
                    <a:lnTo>
                      <a:pt x="309" y="508"/>
                    </a:lnTo>
                    <a:lnTo>
                      <a:pt x="334" y="503"/>
                    </a:lnTo>
                    <a:lnTo>
                      <a:pt x="357" y="493"/>
                    </a:lnTo>
                    <a:lnTo>
                      <a:pt x="378" y="482"/>
                    </a:lnTo>
                    <a:lnTo>
                      <a:pt x="399" y="470"/>
                    </a:lnTo>
                    <a:lnTo>
                      <a:pt x="420" y="455"/>
                    </a:lnTo>
                    <a:lnTo>
                      <a:pt x="438" y="437"/>
                    </a:lnTo>
                    <a:lnTo>
                      <a:pt x="455" y="420"/>
                    </a:lnTo>
                    <a:lnTo>
                      <a:pt x="470" y="401"/>
                    </a:lnTo>
                    <a:lnTo>
                      <a:pt x="482" y="380"/>
                    </a:lnTo>
                    <a:lnTo>
                      <a:pt x="493" y="357"/>
                    </a:lnTo>
                    <a:lnTo>
                      <a:pt x="501" y="334"/>
                    </a:lnTo>
                    <a:lnTo>
                      <a:pt x="509" y="309"/>
                    </a:lnTo>
                    <a:lnTo>
                      <a:pt x="513" y="284"/>
                    </a:lnTo>
                    <a:lnTo>
                      <a:pt x="513" y="257"/>
                    </a:lnTo>
                    <a:close/>
                    <a:moveTo>
                      <a:pt x="507" y="257"/>
                    </a:moveTo>
                    <a:lnTo>
                      <a:pt x="505" y="282"/>
                    </a:lnTo>
                    <a:lnTo>
                      <a:pt x="501" y="307"/>
                    </a:lnTo>
                    <a:lnTo>
                      <a:pt x="495" y="330"/>
                    </a:lnTo>
                    <a:lnTo>
                      <a:pt x="486" y="353"/>
                    </a:lnTo>
                    <a:lnTo>
                      <a:pt x="476" y="376"/>
                    </a:lnTo>
                    <a:lnTo>
                      <a:pt x="463" y="395"/>
                    </a:lnTo>
                    <a:lnTo>
                      <a:pt x="449" y="414"/>
                    </a:lnTo>
                    <a:lnTo>
                      <a:pt x="434" y="434"/>
                    </a:lnTo>
                    <a:lnTo>
                      <a:pt x="415" y="449"/>
                    </a:lnTo>
                    <a:lnTo>
                      <a:pt x="395" y="462"/>
                    </a:lnTo>
                    <a:lnTo>
                      <a:pt x="376" y="476"/>
                    </a:lnTo>
                    <a:lnTo>
                      <a:pt x="353" y="485"/>
                    </a:lnTo>
                    <a:lnTo>
                      <a:pt x="330" y="495"/>
                    </a:lnTo>
                    <a:lnTo>
                      <a:pt x="307" y="501"/>
                    </a:lnTo>
                    <a:lnTo>
                      <a:pt x="282" y="505"/>
                    </a:lnTo>
                    <a:lnTo>
                      <a:pt x="257" y="506"/>
                    </a:lnTo>
                    <a:lnTo>
                      <a:pt x="232" y="505"/>
                    </a:lnTo>
                    <a:lnTo>
                      <a:pt x="207" y="501"/>
                    </a:lnTo>
                    <a:lnTo>
                      <a:pt x="182" y="495"/>
                    </a:lnTo>
                    <a:lnTo>
                      <a:pt x="159" y="485"/>
                    </a:lnTo>
                    <a:lnTo>
                      <a:pt x="138" y="476"/>
                    </a:lnTo>
                    <a:lnTo>
                      <a:pt x="117" y="462"/>
                    </a:lnTo>
                    <a:lnTo>
                      <a:pt x="98" y="449"/>
                    </a:lnTo>
                    <a:lnTo>
                      <a:pt x="81" y="434"/>
                    </a:lnTo>
                    <a:lnTo>
                      <a:pt x="65" y="414"/>
                    </a:lnTo>
                    <a:lnTo>
                      <a:pt x="50" y="395"/>
                    </a:lnTo>
                    <a:lnTo>
                      <a:pt x="38" y="376"/>
                    </a:lnTo>
                    <a:lnTo>
                      <a:pt x="27" y="353"/>
                    </a:lnTo>
                    <a:lnTo>
                      <a:pt x="19" y="330"/>
                    </a:lnTo>
                    <a:lnTo>
                      <a:pt x="13" y="307"/>
                    </a:lnTo>
                    <a:lnTo>
                      <a:pt x="10" y="282"/>
                    </a:lnTo>
                    <a:lnTo>
                      <a:pt x="8" y="257"/>
                    </a:lnTo>
                    <a:lnTo>
                      <a:pt x="10" y="232"/>
                    </a:lnTo>
                    <a:lnTo>
                      <a:pt x="13" y="207"/>
                    </a:lnTo>
                    <a:lnTo>
                      <a:pt x="19" y="182"/>
                    </a:lnTo>
                    <a:lnTo>
                      <a:pt x="27" y="159"/>
                    </a:lnTo>
                    <a:lnTo>
                      <a:pt x="38" y="138"/>
                    </a:lnTo>
                    <a:lnTo>
                      <a:pt x="50" y="117"/>
                    </a:lnTo>
                    <a:lnTo>
                      <a:pt x="65" y="98"/>
                    </a:lnTo>
                    <a:lnTo>
                      <a:pt x="81" y="81"/>
                    </a:lnTo>
                    <a:lnTo>
                      <a:pt x="98" y="65"/>
                    </a:lnTo>
                    <a:lnTo>
                      <a:pt x="117" y="50"/>
                    </a:lnTo>
                    <a:lnTo>
                      <a:pt x="138" y="38"/>
                    </a:lnTo>
                    <a:lnTo>
                      <a:pt x="159" y="27"/>
                    </a:lnTo>
                    <a:lnTo>
                      <a:pt x="182" y="19"/>
                    </a:lnTo>
                    <a:lnTo>
                      <a:pt x="207" y="13"/>
                    </a:lnTo>
                    <a:lnTo>
                      <a:pt x="232" y="10"/>
                    </a:lnTo>
                    <a:lnTo>
                      <a:pt x="257" y="8"/>
                    </a:lnTo>
                    <a:lnTo>
                      <a:pt x="282" y="10"/>
                    </a:lnTo>
                    <a:lnTo>
                      <a:pt x="307" y="13"/>
                    </a:lnTo>
                    <a:lnTo>
                      <a:pt x="330" y="19"/>
                    </a:lnTo>
                    <a:lnTo>
                      <a:pt x="353" y="27"/>
                    </a:lnTo>
                    <a:lnTo>
                      <a:pt x="376" y="38"/>
                    </a:lnTo>
                    <a:lnTo>
                      <a:pt x="395" y="50"/>
                    </a:lnTo>
                    <a:lnTo>
                      <a:pt x="415" y="65"/>
                    </a:lnTo>
                    <a:lnTo>
                      <a:pt x="434" y="81"/>
                    </a:lnTo>
                    <a:lnTo>
                      <a:pt x="449" y="98"/>
                    </a:lnTo>
                    <a:lnTo>
                      <a:pt x="463" y="117"/>
                    </a:lnTo>
                    <a:lnTo>
                      <a:pt x="476" y="138"/>
                    </a:lnTo>
                    <a:lnTo>
                      <a:pt x="486" y="159"/>
                    </a:lnTo>
                    <a:lnTo>
                      <a:pt x="495" y="182"/>
                    </a:lnTo>
                    <a:lnTo>
                      <a:pt x="501" y="207"/>
                    </a:lnTo>
                    <a:lnTo>
                      <a:pt x="505" y="232"/>
                    </a:lnTo>
                    <a:lnTo>
                      <a:pt x="507" y="257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99" name="Freeform 1397">
                <a:extLst>
                  <a:ext uri="{FF2B5EF4-FFF2-40B4-BE49-F238E27FC236}">
                    <a16:creationId xmlns:a16="http://schemas.microsoft.com/office/drawing/2014/main" id="{DA518096-5DE7-4D7D-AEA0-A13B985D6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3" y="2136"/>
                <a:ext cx="505" cy="506"/>
              </a:xfrm>
              <a:custGeom>
                <a:avLst/>
                <a:gdLst>
                  <a:gd name="T0" fmla="*/ 501 w 505"/>
                  <a:gd name="T1" fmla="*/ 201 h 506"/>
                  <a:gd name="T2" fmla="*/ 476 w 505"/>
                  <a:gd name="T3" fmla="*/ 132 h 506"/>
                  <a:gd name="T4" fmla="*/ 432 w 505"/>
                  <a:gd name="T5" fmla="*/ 75 h 506"/>
                  <a:gd name="T6" fmla="*/ 374 w 505"/>
                  <a:gd name="T7" fmla="*/ 30 h 506"/>
                  <a:gd name="T8" fmla="*/ 303 w 505"/>
                  <a:gd name="T9" fmla="*/ 6 h 506"/>
                  <a:gd name="T10" fmla="*/ 226 w 505"/>
                  <a:gd name="T11" fmla="*/ 2 h 506"/>
                  <a:gd name="T12" fmla="*/ 155 w 505"/>
                  <a:gd name="T13" fmla="*/ 19 h 506"/>
                  <a:gd name="T14" fmla="*/ 92 w 505"/>
                  <a:gd name="T15" fmla="*/ 57 h 506"/>
                  <a:gd name="T16" fmla="*/ 44 w 505"/>
                  <a:gd name="T17" fmla="*/ 111 h 506"/>
                  <a:gd name="T18" fmla="*/ 11 w 505"/>
                  <a:gd name="T19" fmla="*/ 178 h 506"/>
                  <a:gd name="T20" fmla="*/ 0 w 505"/>
                  <a:gd name="T21" fmla="*/ 253 h 506"/>
                  <a:gd name="T22" fmla="*/ 11 w 505"/>
                  <a:gd name="T23" fmla="*/ 328 h 506"/>
                  <a:gd name="T24" fmla="*/ 44 w 505"/>
                  <a:gd name="T25" fmla="*/ 395 h 506"/>
                  <a:gd name="T26" fmla="*/ 92 w 505"/>
                  <a:gd name="T27" fmla="*/ 449 h 506"/>
                  <a:gd name="T28" fmla="*/ 155 w 505"/>
                  <a:gd name="T29" fmla="*/ 485 h 506"/>
                  <a:gd name="T30" fmla="*/ 226 w 505"/>
                  <a:gd name="T31" fmla="*/ 504 h 506"/>
                  <a:gd name="T32" fmla="*/ 303 w 505"/>
                  <a:gd name="T33" fmla="*/ 501 h 506"/>
                  <a:gd name="T34" fmla="*/ 374 w 505"/>
                  <a:gd name="T35" fmla="*/ 476 h 506"/>
                  <a:gd name="T36" fmla="*/ 432 w 505"/>
                  <a:gd name="T37" fmla="*/ 431 h 506"/>
                  <a:gd name="T38" fmla="*/ 476 w 505"/>
                  <a:gd name="T39" fmla="*/ 374 h 506"/>
                  <a:gd name="T40" fmla="*/ 501 w 505"/>
                  <a:gd name="T41" fmla="*/ 303 h 506"/>
                  <a:gd name="T42" fmla="*/ 499 w 505"/>
                  <a:gd name="T43" fmla="*/ 253 h 506"/>
                  <a:gd name="T44" fmla="*/ 487 w 505"/>
                  <a:gd name="T45" fmla="*/ 326 h 506"/>
                  <a:gd name="T46" fmla="*/ 457 w 505"/>
                  <a:gd name="T47" fmla="*/ 389 h 506"/>
                  <a:gd name="T48" fmla="*/ 409 w 505"/>
                  <a:gd name="T49" fmla="*/ 443 h 506"/>
                  <a:gd name="T50" fmla="*/ 349 w 505"/>
                  <a:gd name="T51" fmla="*/ 479 h 506"/>
                  <a:gd name="T52" fmla="*/ 278 w 505"/>
                  <a:gd name="T53" fmla="*/ 497 h 506"/>
                  <a:gd name="T54" fmla="*/ 203 w 505"/>
                  <a:gd name="T55" fmla="*/ 493 h 506"/>
                  <a:gd name="T56" fmla="*/ 136 w 505"/>
                  <a:gd name="T57" fmla="*/ 468 h 506"/>
                  <a:gd name="T58" fmla="*/ 78 w 505"/>
                  <a:gd name="T59" fmla="*/ 426 h 506"/>
                  <a:gd name="T60" fmla="*/ 36 w 505"/>
                  <a:gd name="T61" fmla="*/ 370 h 506"/>
                  <a:gd name="T62" fmla="*/ 13 w 505"/>
                  <a:gd name="T63" fmla="*/ 303 h 506"/>
                  <a:gd name="T64" fmla="*/ 9 w 505"/>
                  <a:gd name="T65" fmla="*/ 228 h 506"/>
                  <a:gd name="T66" fmla="*/ 27 w 505"/>
                  <a:gd name="T67" fmla="*/ 157 h 506"/>
                  <a:gd name="T68" fmla="*/ 63 w 505"/>
                  <a:gd name="T69" fmla="*/ 96 h 506"/>
                  <a:gd name="T70" fmla="*/ 115 w 505"/>
                  <a:gd name="T71" fmla="*/ 50 h 506"/>
                  <a:gd name="T72" fmla="*/ 180 w 505"/>
                  <a:gd name="T73" fmla="*/ 19 h 506"/>
                  <a:gd name="T74" fmla="*/ 253 w 505"/>
                  <a:gd name="T75" fmla="*/ 7 h 506"/>
                  <a:gd name="T76" fmla="*/ 326 w 505"/>
                  <a:gd name="T77" fmla="*/ 19 h 506"/>
                  <a:gd name="T78" fmla="*/ 389 w 505"/>
                  <a:gd name="T79" fmla="*/ 50 h 506"/>
                  <a:gd name="T80" fmla="*/ 441 w 505"/>
                  <a:gd name="T81" fmla="*/ 96 h 506"/>
                  <a:gd name="T82" fmla="*/ 480 w 505"/>
                  <a:gd name="T83" fmla="*/ 157 h 506"/>
                  <a:gd name="T84" fmla="*/ 497 w 505"/>
                  <a:gd name="T85" fmla="*/ 228 h 5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5"/>
                  <a:gd name="T130" fmla="*/ 0 h 506"/>
                  <a:gd name="T131" fmla="*/ 505 w 505"/>
                  <a:gd name="T132" fmla="*/ 506 h 50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5" h="506">
                    <a:moveTo>
                      <a:pt x="505" y="253"/>
                    </a:moveTo>
                    <a:lnTo>
                      <a:pt x="505" y="226"/>
                    </a:lnTo>
                    <a:lnTo>
                      <a:pt x="501" y="201"/>
                    </a:lnTo>
                    <a:lnTo>
                      <a:pt x="495" y="178"/>
                    </a:lnTo>
                    <a:lnTo>
                      <a:pt x="485" y="155"/>
                    </a:lnTo>
                    <a:lnTo>
                      <a:pt x="476" y="132"/>
                    </a:lnTo>
                    <a:lnTo>
                      <a:pt x="462" y="111"/>
                    </a:lnTo>
                    <a:lnTo>
                      <a:pt x="447" y="92"/>
                    </a:lnTo>
                    <a:lnTo>
                      <a:pt x="432" y="75"/>
                    </a:lnTo>
                    <a:lnTo>
                      <a:pt x="414" y="57"/>
                    </a:lnTo>
                    <a:lnTo>
                      <a:pt x="393" y="44"/>
                    </a:lnTo>
                    <a:lnTo>
                      <a:pt x="374" y="30"/>
                    </a:lnTo>
                    <a:lnTo>
                      <a:pt x="351" y="19"/>
                    </a:lnTo>
                    <a:lnTo>
                      <a:pt x="328" y="11"/>
                    </a:lnTo>
                    <a:lnTo>
                      <a:pt x="303" y="6"/>
                    </a:lnTo>
                    <a:lnTo>
                      <a:pt x="278" y="2"/>
                    </a:lnTo>
                    <a:lnTo>
                      <a:pt x="253" y="0"/>
                    </a:lnTo>
                    <a:lnTo>
                      <a:pt x="226" y="2"/>
                    </a:lnTo>
                    <a:lnTo>
                      <a:pt x="201" y="6"/>
                    </a:lnTo>
                    <a:lnTo>
                      <a:pt x="178" y="11"/>
                    </a:lnTo>
                    <a:lnTo>
                      <a:pt x="155" y="19"/>
                    </a:lnTo>
                    <a:lnTo>
                      <a:pt x="132" y="30"/>
                    </a:lnTo>
                    <a:lnTo>
                      <a:pt x="111" y="44"/>
                    </a:lnTo>
                    <a:lnTo>
                      <a:pt x="92" y="57"/>
                    </a:lnTo>
                    <a:lnTo>
                      <a:pt x="75" y="75"/>
                    </a:lnTo>
                    <a:lnTo>
                      <a:pt x="57" y="92"/>
                    </a:lnTo>
                    <a:lnTo>
                      <a:pt x="44" y="111"/>
                    </a:lnTo>
                    <a:lnTo>
                      <a:pt x="30" y="132"/>
                    </a:lnTo>
                    <a:lnTo>
                      <a:pt x="19" y="155"/>
                    </a:lnTo>
                    <a:lnTo>
                      <a:pt x="11" y="178"/>
                    </a:lnTo>
                    <a:lnTo>
                      <a:pt x="6" y="201"/>
                    </a:lnTo>
                    <a:lnTo>
                      <a:pt x="2" y="226"/>
                    </a:lnTo>
                    <a:lnTo>
                      <a:pt x="0" y="253"/>
                    </a:lnTo>
                    <a:lnTo>
                      <a:pt x="2" y="278"/>
                    </a:lnTo>
                    <a:lnTo>
                      <a:pt x="6" y="303"/>
                    </a:lnTo>
                    <a:lnTo>
                      <a:pt x="11" y="328"/>
                    </a:lnTo>
                    <a:lnTo>
                      <a:pt x="19" y="351"/>
                    </a:lnTo>
                    <a:lnTo>
                      <a:pt x="30" y="374"/>
                    </a:lnTo>
                    <a:lnTo>
                      <a:pt x="44" y="395"/>
                    </a:lnTo>
                    <a:lnTo>
                      <a:pt x="57" y="414"/>
                    </a:lnTo>
                    <a:lnTo>
                      <a:pt x="75" y="431"/>
                    </a:lnTo>
                    <a:lnTo>
                      <a:pt x="92" y="449"/>
                    </a:lnTo>
                    <a:lnTo>
                      <a:pt x="111" y="462"/>
                    </a:lnTo>
                    <a:lnTo>
                      <a:pt x="132" y="476"/>
                    </a:lnTo>
                    <a:lnTo>
                      <a:pt x="155" y="485"/>
                    </a:lnTo>
                    <a:lnTo>
                      <a:pt x="178" y="495"/>
                    </a:lnTo>
                    <a:lnTo>
                      <a:pt x="201" y="501"/>
                    </a:lnTo>
                    <a:lnTo>
                      <a:pt x="226" y="504"/>
                    </a:lnTo>
                    <a:lnTo>
                      <a:pt x="253" y="506"/>
                    </a:lnTo>
                    <a:lnTo>
                      <a:pt x="278" y="504"/>
                    </a:lnTo>
                    <a:lnTo>
                      <a:pt x="303" y="501"/>
                    </a:lnTo>
                    <a:lnTo>
                      <a:pt x="328" y="495"/>
                    </a:lnTo>
                    <a:lnTo>
                      <a:pt x="351" y="485"/>
                    </a:lnTo>
                    <a:lnTo>
                      <a:pt x="374" y="476"/>
                    </a:lnTo>
                    <a:lnTo>
                      <a:pt x="393" y="462"/>
                    </a:lnTo>
                    <a:lnTo>
                      <a:pt x="414" y="449"/>
                    </a:lnTo>
                    <a:lnTo>
                      <a:pt x="432" y="431"/>
                    </a:lnTo>
                    <a:lnTo>
                      <a:pt x="447" y="414"/>
                    </a:lnTo>
                    <a:lnTo>
                      <a:pt x="462" y="395"/>
                    </a:lnTo>
                    <a:lnTo>
                      <a:pt x="476" y="374"/>
                    </a:lnTo>
                    <a:lnTo>
                      <a:pt x="485" y="351"/>
                    </a:lnTo>
                    <a:lnTo>
                      <a:pt x="495" y="328"/>
                    </a:lnTo>
                    <a:lnTo>
                      <a:pt x="501" y="303"/>
                    </a:lnTo>
                    <a:lnTo>
                      <a:pt x="505" y="278"/>
                    </a:lnTo>
                    <a:lnTo>
                      <a:pt x="505" y="253"/>
                    </a:lnTo>
                    <a:close/>
                    <a:moveTo>
                      <a:pt x="499" y="253"/>
                    </a:moveTo>
                    <a:lnTo>
                      <a:pt x="497" y="278"/>
                    </a:lnTo>
                    <a:lnTo>
                      <a:pt x="493" y="303"/>
                    </a:lnTo>
                    <a:lnTo>
                      <a:pt x="487" y="326"/>
                    </a:lnTo>
                    <a:lnTo>
                      <a:pt x="480" y="349"/>
                    </a:lnTo>
                    <a:lnTo>
                      <a:pt x="468" y="370"/>
                    </a:lnTo>
                    <a:lnTo>
                      <a:pt x="457" y="389"/>
                    </a:lnTo>
                    <a:lnTo>
                      <a:pt x="441" y="408"/>
                    </a:lnTo>
                    <a:lnTo>
                      <a:pt x="426" y="426"/>
                    </a:lnTo>
                    <a:lnTo>
                      <a:pt x="409" y="443"/>
                    </a:lnTo>
                    <a:lnTo>
                      <a:pt x="389" y="456"/>
                    </a:lnTo>
                    <a:lnTo>
                      <a:pt x="370" y="468"/>
                    </a:lnTo>
                    <a:lnTo>
                      <a:pt x="349" y="479"/>
                    </a:lnTo>
                    <a:lnTo>
                      <a:pt x="326" y="487"/>
                    </a:lnTo>
                    <a:lnTo>
                      <a:pt x="303" y="493"/>
                    </a:lnTo>
                    <a:lnTo>
                      <a:pt x="278" y="497"/>
                    </a:lnTo>
                    <a:lnTo>
                      <a:pt x="253" y="499"/>
                    </a:lnTo>
                    <a:lnTo>
                      <a:pt x="228" y="497"/>
                    </a:lnTo>
                    <a:lnTo>
                      <a:pt x="203" y="493"/>
                    </a:lnTo>
                    <a:lnTo>
                      <a:pt x="180" y="487"/>
                    </a:lnTo>
                    <a:lnTo>
                      <a:pt x="157" y="479"/>
                    </a:lnTo>
                    <a:lnTo>
                      <a:pt x="136" y="468"/>
                    </a:lnTo>
                    <a:lnTo>
                      <a:pt x="115" y="456"/>
                    </a:lnTo>
                    <a:lnTo>
                      <a:pt x="96" y="443"/>
                    </a:lnTo>
                    <a:lnTo>
                      <a:pt x="78" y="426"/>
                    </a:lnTo>
                    <a:lnTo>
                      <a:pt x="63" y="408"/>
                    </a:lnTo>
                    <a:lnTo>
                      <a:pt x="50" y="389"/>
                    </a:lnTo>
                    <a:lnTo>
                      <a:pt x="36" y="370"/>
                    </a:lnTo>
                    <a:lnTo>
                      <a:pt x="27" y="349"/>
                    </a:lnTo>
                    <a:lnTo>
                      <a:pt x="19" y="326"/>
                    </a:lnTo>
                    <a:lnTo>
                      <a:pt x="13" y="303"/>
                    </a:lnTo>
                    <a:lnTo>
                      <a:pt x="9" y="278"/>
                    </a:lnTo>
                    <a:lnTo>
                      <a:pt x="7" y="253"/>
                    </a:lnTo>
                    <a:lnTo>
                      <a:pt x="9" y="228"/>
                    </a:lnTo>
                    <a:lnTo>
                      <a:pt x="13" y="203"/>
                    </a:lnTo>
                    <a:lnTo>
                      <a:pt x="19" y="180"/>
                    </a:lnTo>
                    <a:lnTo>
                      <a:pt x="27" y="157"/>
                    </a:lnTo>
                    <a:lnTo>
                      <a:pt x="36" y="136"/>
                    </a:lnTo>
                    <a:lnTo>
                      <a:pt x="50" y="115"/>
                    </a:lnTo>
                    <a:lnTo>
                      <a:pt x="63" y="96"/>
                    </a:lnTo>
                    <a:lnTo>
                      <a:pt x="78" y="78"/>
                    </a:lnTo>
                    <a:lnTo>
                      <a:pt x="96" y="63"/>
                    </a:lnTo>
                    <a:lnTo>
                      <a:pt x="115" y="50"/>
                    </a:lnTo>
                    <a:lnTo>
                      <a:pt x="136" y="36"/>
                    </a:lnTo>
                    <a:lnTo>
                      <a:pt x="157" y="27"/>
                    </a:lnTo>
                    <a:lnTo>
                      <a:pt x="180" y="19"/>
                    </a:lnTo>
                    <a:lnTo>
                      <a:pt x="203" y="13"/>
                    </a:lnTo>
                    <a:lnTo>
                      <a:pt x="228" y="9"/>
                    </a:lnTo>
                    <a:lnTo>
                      <a:pt x="253" y="7"/>
                    </a:lnTo>
                    <a:lnTo>
                      <a:pt x="278" y="9"/>
                    </a:lnTo>
                    <a:lnTo>
                      <a:pt x="303" y="13"/>
                    </a:lnTo>
                    <a:lnTo>
                      <a:pt x="326" y="19"/>
                    </a:lnTo>
                    <a:lnTo>
                      <a:pt x="349" y="27"/>
                    </a:lnTo>
                    <a:lnTo>
                      <a:pt x="370" y="36"/>
                    </a:lnTo>
                    <a:lnTo>
                      <a:pt x="389" y="50"/>
                    </a:lnTo>
                    <a:lnTo>
                      <a:pt x="409" y="63"/>
                    </a:lnTo>
                    <a:lnTo>
                      <a:pt x="426" y="78"/>
                    </a:lnTo>
                    <a:lnTo>
                      <a:pt x="441" y="96"/>
                    </a:lnTo>
                    <a:lnTo>
                      <a:pt x="457" y="115"/>
                    </a:lnTo>
                    <a:lnTo>
                      <a:pt x="468" y="136"/>
                    </a:lnTo>
                    <a:lnTo>
                      <a:pt x="480" y="157"/>
                    </a:lnTo>
                    <a:lnTo>
                      <a:pt x="487" y="180"/>
                    </a:lnTo>
                    <a:lnTo>
                      <a:pt x="493" y="203"/>
                    </a:lnTo>
                    <a:lnTo>
                      <a:pt x="497" y="228"/>
                    </a:lnTo>
                    <a:lnTo>
                      <a:pt x="499" y="253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0" name="Freeform 1398">
                <a:extLst>
                  <a:ext uri="{FF2B5EF4-FFF2-40B4-BE49-F238E27FC236}">
                    <a16:creationId xmlns:a16="http://schemas.microsoft.com/office/drawing/2014/main" id="{0249592D-914C-4658-8B73-C0C3783DE2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7" y="2140"/>
                <a:ext cx="499" cy="498"/>
              </a:xfrm>
              <a:custGeom>
                <a:avLst/>
                <a:gdLst>
                  <a:gd name="T0" fmla="*/ 493 w 499"/>
                  <a:gd name="T1" fmla="*/ 199 h 498"/>
                  <a:gd name="T2" fmla="*/ 468 w 499"/>
                  <a:gd name="T3" fmla="*/ 130 h 498"/>
                  <a:gd name="T4" fmla="*/ 426 w 499"/>
                  <a:gd name="T5" fmla="*/ 73 h 498"/>
                  <a:gd name="T6" fmla="*/ 368 w 499"/>
                  <a:gd name="T7" fmla="*/ 30 h 498"/>
                  <a:gd name="T8" fmla="*/ 299 w 499"/>
                  <a:gd name="T9" fmla="*/ 5 h 498"/>
                  <a:gd name="T10" fmla="*/ 224 w 499"/>
                  <a:gd name="T11" fmla="*/ 2 h 498"/>
                  <a:gd name="T12" fmla="*/ 151 w 499"/>
                  <a:gd name="T13" fmla="*/ 19 h 498"/>
                  <a:gd name="T14" fmla="*/ 90 w 499"/>
                  <a:gd name="T15" fmla="*/ 57 h 498"/>
                  <a:gd name="T16" fmla="*/ 42 w 499"/>
                  <a:gd name="T17" fmla="*/ 109 h 498"/>
                  <a:gd name="T18" fmla="*/ 11 w 499"/>
                  <a:gd name="T19" fmla="*/ 174 h 498"/>
                  <a:gd name="T20" fmla="*/ 0 w 499"/>
                  <a:gd name="T21" fmla="*/ 249 h 498"/>
                  <a:gd name="T22" fmla="*/ 11 w 499"/>
                  <a:gd name="T23" fmla="*/ 322 h 498"/>
                  <a:gd name="T24" fmla="*/ 42 w 499"/>
                  <a:gd name="T25" fmla="*/ 387 h 498"/>
                  <a:gd name="T26" fmla="*/ 90 w 499"/>
                  <a:gd name="T27" fmla="*/ 441 h 498"/>
                  <a:gd name="T28" fmla="*/ 151 w 499"/>
                  <a:gd name="T29" fmla="*/ 477 h 498"/>
                  <a:gd name="T30" fmla="*/ 224 w 499"/>
                  <a:gd name="T31" fmla="*/ 497 h 498"/>
                  <a:gd name="T32" fmla="*/ 299 w 499"/>
                  <a:gd name="T33" fmla="*/ 493 h 498"/>
                  <a:gd name="T34" fmla="*/ 368 w 499"/>
                  <a:gd name="T35" fmla="*/ 468 h 498"/>
                  <a:gd name="T36" fmla="*/ 426 w 499"/>
                  <a:gd name="T37" fmla="*/ 426 h 498"/>
                  <a:gd name="T38" fmla="*/ 468 w 499"/>
                  <a:gd name="T39" fmla="*/ 368 h 498"/>
                  <a:gd name="T40" fmla="*/ 493 w 499"/>
                  <a:gd name="T41" fmla="*/ 299 h 498"/>
                  <a:gd name="T42" fmla="*/ 491 w 499"/>
                  <a:gd name="T43" fmla="*/ 249 h 498"/>
                  <a:gd name="T44" fmla="*/ 480 w 499"/>
                  <a:gd name="T45" fmla="*/ 320 h 498"/>
                  <a:gd name="T46" fmla="*/ 449 w 499"/>
                  <a:gd name="T47" fmla="*/ 383 h 498"/>
                  <a:gd name="T48" fmla="*/ 403 w 499"/>
                  <a:gd name="T49" fmla="*/ 435 h 498"/>
                  <a:gd name="T50" fmla="*/ 343 w 499"/>
                  <a:gd name="T51" fmla="*/ 472 h 498"/>
                  <a:gd name="T52" fmla="*/ 274 w 499"/>
                  <a:gd name="T53" fmla="*/ 489 h 498"/>
                  <a:gd name="T54" fmla="*/ 199 w 499"/>
                  <a:gd name="T55" fmla="*/ 485 h 498"/>
                  <a:gd name="T56" fmla="*/ 134 w 499"/>
                  <a:gd name="T57" fmla="*/ 462 h 498"/>
                  <a:gd name="T58" fmla="*/ 78 w 499"/>
                  <a:gd name="T59" fmla="*/ 420 h 498"/>
                  <a:gd name="T60" fmla="*/ 36 w 499"/>
                  <a:gd name="T61" fmla="*/ 364 h 498"/>
                  <a:gd name="T62" fmla="*/ 11 w 499"/>
                  <a:gd name="T63" fmla="*/ 297 h 498"/>
                  <a:gd name="T64" fmla="*/ 9 w 499"/>
                  <a:gd name="T65" fmla="*/ 224 h 498"/>
                  <a:gd name="T66" fmla="*/ 26 w 499"/>
                  <a:gd name="T67" fmla="*/ 155 h 498"/>
                  <a:gd name="T68" fmla="*/ 63 w 499"/>
                  <a:gd name="T69" fmla="*/ 96 h 498"/>
                  <a:gd name="T70" fmla="*/ 113 w 499"/>
                  <a:gd name="T71" fmla="*/ 48 h 498"/>
                  <a:gd name="T72" fmla="*/ 176 w 499"/>
                  <a:gd name="T73" fmla="*/ 19 h 498"/>
                  <a:gd name="T74" fmla="*/ 249 w 499"/>
                  <a:gd name="T75" fmla="*/ 7 h 498"/>
                  <a:gd name="T76" fmla="*/ 320 w 499"/>
                  <a:gd name="T77" fmla="*/ 19 h 498"/>
                  <a:gd name="T78" fmla="*/ 384 w 499"/>
                  <a:gd name="T79" fmla="*/ 48 h 498"/>
                  <a:gd name="T80" fmla="*/ 435 w 499"/>
                  <a:gd name="T81" fmla="*/ 96 h 498"/>
                  <a:gd name="T82" fmla="*/ 472 w 499"/>
                  <a:gd name="T83" fmla="*/ 155 h 498"/>
                  <a:gd name="T84" fmla="*/ 489 w 499"/>
                  <a:gd name="T85" fmla="*/ 224 h 4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9"/>
                  <a:gd name="T130" fmla="*/ 0 h 498"/>
                  <a:gd name="T131" fmla="*/ 499 w 499"/>
                  <a:gd name="T132" fmla="*/ 498 h 4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9" h="498">
                    <a:moveTo>
                      <a:pt x="499" y="249"/>
                    </a:moveTo>
                    <a:lnTo>
                      <a:pt x="497" y="224"/>
                    </a:lnTo>
                    <a:lnTo>
                      <a:pt x="493" y="199"/>
                    </a:lnTo>
                    <a:lnTo>
                      <a:pt x="487" y="174"/>
                    </a:lnTo>
                    <a:lnTo>
                      <a:pt x="478" y="151"/>
                    </a:lnTo>
                    <a:lnTo>
                      <a:pt x="468" y="130"/>
                    </a:lnTo>
                    <a:lnTo>
                      <a:pt x="455" y="109"/>
                    </a:lnTo>
                    <a:lnTo>
                      <a:pt x="441" y="90"/>
                    </a:lnTo>
                    <a:lnTo>
                      <a:pt x="426" y="73"/>
                    </a:lnTo>
                    <a:lnTo>
                      <a:pt x="407" y="57"/>
                    </a:lnTo>
                    <a:lnTo>
                      <a:pt x="387" y="42"/>
                    </a:lnTo>
                    <a:lnTo>
                      <a:pt x="368" y="30"/>
                    </a:lnTo>
                    <a:lnTo>
                      <a:pt x="345" y="19"/>
                    </a:lnTo>
                    <a:lnTo>
                      <a:pt x="322" y="11"/>
                    </a:lnTo>
                    <a:lnTo>
                      <a:pt x="299" y="5"/>
                    </a:lnTo>
                    <a:lnTo>
                      <a:pt x="274" y="2"/>
                    </a:lnTo>
                    <a:lnTo>
                      <a:pt x="249" y="0"/>
                    </a:lnTo>
                    <a:lnTo>
                      <a:pt x="224" y="2"/>
                    </a:lnTo>
                    <a:lnTo>
                      <a:pt x="199" y="5"/>
                    </a:lnTo>
                    <a:lnTo>
                      <a:pt x="174" y="11"/>
                    </a:lnTo>
                    <a:lnTo>
                      <a:pt x="151" y="19"/>
                    </a:lnTo>
                    <a:lnTo>
                      <a:pt x="130" y="30"/>
                    </a:lnTo>
                    <a:lnTo>
                      <a:pt x="109" y="42"/>
                    </a:lnTo>
                    <a:lnTo>
                      <a:pt x="90" y="57"/>
                    </a:lnTo>
                    <a:lnTo>
                      <a:pt x="73" y="73"/>
                    </a:lnTo>
                    <a:lnTo>
                      <a:pt x="57" y="90"/>
                    </a:lnTo>
                    <a:lnTo>
                      <a:pt x="42" y="109"/>
                    </a:lnTo>
                    <a:lnTo>
                      <a:pt x="30" y="130"/>
                    </a:lnTo>
                    <a:lnTo>
                      <a:pt x="19" y="151"/>
                    </a:lnTo>
                    <a:lnTo>
                      <a:pt x="11" y="174"/>
                    </a:lnTo>
                    <a:lnTo>
                      <a:pt x="5" y="199"/>
                    </a:lnTo>
                    <a:lnTo>
                      <a:pt x="2" y="224"/>
                    </a:lnTo>
                    <a:lnTo>
                      <a:pt x="0" y="249"/>
                    </a:lnTo>
                    <a:lnTo>
                      <a:pt x="2" y="274"/>
                    </a:lnTo>
                    <a:lnTo>
                      <a:pt x="5" y="299"/>
                    </a:lnTo>
                    <a:lnTo>
                      <a:pt x="11" y="322"/>
                    </a:lnTo>
                    <a:lnTo>
                      <a:pt x="19" y="345"/>
                    </a:lnTo>
                    <a:lnTo>
                      <a:pt x="30" y="368"/>
                    </a:lnTo>
                    <a:lnTo>
                      <a:pt x="42" y="387"/>
                    </a:lnTo>
                    <a:lnTo>
                      <a:pt x="57" y="406"/>
                    </a:lnTo>
                    <a:lnTo>
                      <a:pt x="73" y="426"/>
                    </a:lnTo>
                    <a:lnTo>
                      <a:pt x="90" y="441"/>
                    </a:lnTo>
                    <a:lnTo>
                      <a:pt x="109" y="454"/>
                    </a:lnTo>
                    <a:lnTo>
                      <a:pt x="130" y="468"/>
                    </a:lnTo>
                    <a:lnTo>
                      <a:pt x="151" y="477"/>
                    </a:lnTo>
                    <a:lnTo>
                      <a:pt x="174" y="487"/>
                    </a:lnTo>
                    <a:lnTo>
                      <a:pt x="199" y="493"/>
                    </a:lnTo>
                    <a:lnTo>
                      <a:pt x="224" y="497"/>
                    </a:lnTo>
                    <a:lnTo>
                      <a:pt x="249" y="498"/>
                    </a:lnTo>
                    <a:lnTo>
                      <a:pt x="274" y="497"/>
                    </a:lnTo>
                    <a:lnTo>
                      <a:pt x="299" y="493"/>
                    </a:lnTo>
                    <a:lnTo>
                      <a:pt x="322" y="487"/>
                    </a:lnTo>
                    <a:lnTo>
                      <a:pt x="345" y="477"/>
                    </a:lnTo>
                    <a:lnTo>
                      <a:pt x="368" y="468"/>
                    </a:lnTo>
                    <a:lnTo>
                      <a:pt x="387" y="454"/>
                    </a:lnTo>
                    <a:lnTo>
                      <a:pt x="407" y="441"/>
                    </a:lnTo>
                    <a:lnTo>
                      <a:pt x="426" y="426"/>
                    </a:lnTo>
                    <a:lnTo>
                      <a:pt x="441" y="406"/>
                    </a:lnTo>
                    <a:lnTo>
                      <a:pt x="455" y="387"/>
                    </a:lnTo>
                    <a:lnTo>
                      <a:pt x="468" y="368"/>
                    </a:lnTo>
                    <a:lnTo>
                      <a:pt x="478" y="345"/>
                    </a:lnTo>
                    <a:lnTo>
                      <a:pt x="487" y="322"/>
                    </a:lnTo>
                    <a:lnTo>
                      <a:pt x="493" y="299"/>
                    </a:lnTo>
                    <a:lnTo>
                      <a:pt x="497" y="274"/>
                    </a:lnTo>
                    <a:lnTo>
                      <a:pt x="499" y="249"/>
                    </a:lnTo>
                    <a:close/>
                    <a:moveTo>
                      <a:pt x="491" y="249"/>
                    </a:moveTo>
                    <a:lnTo>
                      <a:pt x="489" y="274"/>
                    </a:lnTo>
                    <a:lnTo>
                      <a:pt x="485" y="297"/>
                    </a:lnTo>
                    <a:lnTo>
                      <a:pt x="480" y="320"/>
                    </a:lnTo>
                    <a:lnTo>
                      <a:pt x="472" y="343"/>
                    </a:lnTo>
                    <a:lnTo>
                      <a:pt x="460" y="364"/>
                    </a:lnTo>
                    <a:lnTo>
                      <a:pt x="449" y="383"/>
                    </a:lnTo>
                    <a:lnTo>
                      <a:pt x="435" y="403"/>
                    </a:lnTo>
                    <a:lnTo>
                      <a:pt x="420" y="420"/>
                    </a:lnTo>
                    <a:lnTo>
                      <a:pt x="403" y="435"/>
                    </a:lnTo>
                    <a:lnTo>
                      <a:pt x="384" y="449"/>
                    </a:lnTo>
                    <a:lnTo>
                      <a:pt x="364" y="462"/>
                    </a:lnTo>
                    <a:lnTo>
                      <a:pt x="343" y="472"/>
                    </a:lnTo>
                    <a:lnTo>
                      <a:pt x="320" y="479"/>
                    </a:lnTo>
                    <a:lnTo>
                      <a:pt x="297" y="485"/>
                    </a:lnTo>
                    <a:lnTo>
                      <a:pt x="274" y="489"/>
                    </a:lnTo>
                    <a:lnTo>
                      <a:pt x="249" y="491"/>
                    </a:lnTo>
                    <a:lnTo>
                      <a:pt x="224" y="489"/>
                    </a:lnTo>
                    <a:lnTo>
                      <a:pt x="199" y="485"/>
                    </a:lnTo>
                    <a:lnTo>
                      <a:pt x="176" y="479"/>
                    </a:lnTo>
                    <a:lnTo>
                      <a:pt x="155" y="472"/>
                    </a:lnTo>
                    <a:lnTo>
                      <a:pt x="134" y="462"/>
                    </a:lnTo>
                    <a:lnTo>
                      <a:pt x="113" y="449"/>
                    </a:lnTo>
                    <a:lnTo>
                      <a:pt x="96" y="435"/>
                    </a:lnTo>
                    <a:lnTo>
                      <a:pt x="78" y="420"/>
                    </a:lnTo>
                    <a:lnTo>
                      <a:pt x="63" y="403"/>
                    </a:lnTo>
                    <a:lnTo>
                      <a:pt x="48" y="383"/>
                    </a:lnTo>
                    <a:lnTo>
                      <a:pt x="36" y="364"/>
                    </a:lnTo>
                    <a:lnTo>
                      <a:pt x="26" y="343"/>
                    </a:lnTo>
                    <a:lnTo>
                      <a:pt x="19" y="320"/>
                    </a:lnTo>
                    <a:lnTo>
                      <a:pt x="11" y="297"/>
                    </a:lnTo>
                    <a:lnTo>
                      <a:pt x="9" y="274"/>
                    </a:lnTo>
                    <a:lnTo>
                      <a:pt x="7" y="249"/>
                    </a:lnTo>
                    <a:lnTo>
                      <a:pt x="9" y="224"/>
                    </a:lnTo>
                    <a:lnTo>
                      <a:pt x="11" y="199"/>
                    </a:lnTo>
                    <a:lnTo>
                      <a:pt x="19" y="176"/>
                    </a:lnTo>
                    <a:lnTo>
                      <a:pt x="26" y="155"/>
                    </a:lnTo>
                    <a:lnTo>
                      <a:pt x="36" y="134"/>
                    </a:lnTo>
                    <a:lnTo>
                      <a:pt x="48" y="113"/>
                    </a:lnTo>
                    <a:lnTo>
                      <a:pt x="63" y="96"/>
                    </a:lnTo>
                    <a:lnTo>
                      <a:pt x="78" y="78"/>
                    </a:lnTo>
                    <a:lnTo>
                      <a:pt x="96" y="63"/>
                    </a:lnTo>
                    <a:lnTo>
                      <a:pt x="113" y="48"/>
                    </a:lnTo>
                    <a:lnTo>
                      <a:pt x="134" y="36"/>
                    </a:lnTo>
                    <a:lnTo>
                      <a:pt x="155" y="26"/>
                    </a:lnTo>
                    <a:lnTo>
                      <a:pt x="176" y="19"/>
                    </a:lnTo>
                    <a:lnTo>
                      <a:pt x="199" y="11"/>
                    </a:lnTo>
                    <a:lnTo>
                      <a:pt x="224" y="9"/>
                    </a:lnTo>
                    <a:lnTo>
                      <a:pt x="249" y="7"/>
                    </a:lnTo>
                    <a:lnTo>
                      <a:pt x="274" y="9"/>
                    </a:lnTo>
                    <a:lnTo>
                      <a:pt x="297" y="11"/>
                    </a:lnTo>
                    <a:lnTo>
                      <a:pt x="320" y="19"/>
                    </a:lnTo>
                    <a:lnTo>
                      <a:pt x="343" y="26"/>
                    </a:lnTo>
                    <a:lnTo>
                      <a:pt x="364" y="36"/>
                    </a:lnTo>
                    <a:lnTo>
                      <a:pt x="384" y="48"/>
                    </a:lnTo>
                    <a:lnTo>
                      <a:pt x="403" y="63"/>
                    </a:lnTo>
                    <a:lnTo>
                      <a:pt x="420" y="78"/>
                    </a:lnTo>
                    <a:lnTo>
                      <a:pt x="435" y="96"/>
                    </a:lnTo>
                    <a:lnTo>
                      <a:pt x="449" y="113"/>
                    </a:lnTo>
                    <a:lnTo>
                      <a:pt x="460" y="134"/>
                    </a:lnTo>
                    <a:lnTo>
                      <a:pt x="472" y="155"/>
                    </a:lnTo>
                    <a:lnTo>
                      <a:pt x="480" y="176"/>
                    </a:lnTo>
                    <a:lnTo>
                      <a:pt x="485" y="199"/>
                    </a:lnTo>
                    <a:lnTo>
                      <a:pt x="489" y="224"/>
                    </a:lnTo>
                    <a:lnTo>
                      <a:pt x="491" y="249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1" name="Freeform 1399">
                <a:extLst>
                  <a:ext uri="{FF2B5EF4-FFF2-40B4-BE49-F238E27FC236}">
                    <a16:creationId xmlns:a16="http://schemas.microsoft.com/office/drawing/2014/main" id="{CC2BF46B-B2C8-4431-A6B5-15E3F973ED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0" y="2143"/>
                <a:ext cx="492" cy="492"/>
              </a:xfrm>
              <a:custGeom>
                <a:avLst/>
                <a:gdLst>
                  <a:gd name="T0" fmla="*/ 486 w 492"/>
                  <a:gd name="T1" fmla="*/ 196 h 492"/>
                  <a:gd name="T2" fmla="*/ 461 w 492"/>
                  <a:gd name="T3" fmla="*/ 129 h 492"/>
                  <a:gd name="T4" fmla="*/ 419 w 492"/>
                  <a:gd name="T5" fmla="*/ 71 h 492"/>
                  <a:gd name="T6" fmla="*/ 363 w 492"/>
                  <a:gd name="T7" fmla="*/ 29 h 492"/>
                  <a:gd name="T8" fmla="*/ 296 w 492"/>
                  <a:gd name="T9" fmla="*/ 6 h 492"/>
                  <a:gd name="T10" fmla="*/ 221 w 492"/>
                  <a:gd name="T11" fmla="*/ 2 h 492"/>
                  <a:gd name="T12" fmla="*/ 150 w 492"/>
                  <a:gd name="T13" fmla="*/ 20 h 492"/>
                  <a:gd name="T14" fmla="*/ 89 w 492"/>
                  <a:gd name="T15" fmla="*/ 56 h 492"/>
                  <a:gd name="T16" fmla="*/ 43 w 492"/>
                  <a:gd name="T17" fmla="*/ 108 h 492"/>
                  <a:gd name="T18" fmla="*/ 12 w 492"/>
                  <a:gd name="T19" fmla="*/ 173 h 492"/>
                  <a:gd name="T20" fmla="*/ 0 w 492"/>
                  <a:gd name="T21" fmla="*/ 246 h 492"/>
                  <a:gd name="T22" fmla="*/ 12 w 492"/>
                  <a:gd name="T23" fmla="*/ 319 h 492"/>
                  <a:gd name="T24" fmla="*/ 43 w 492"/>
                  <a:gd name="T25" fmla="*/ 382 h 492"/>
                  <a:gd name="T26" fmla="*/ 89 w 492"/>
                  <a:gd name="T27" fmla="*/ 436 h 492"/>
                  <a:gd name="T28" fmla="*/ 150 w 492"/>
                  <a:gd name="T29" fmla="*/ 472 h 492"/>
                  <a:gd name="T30" fmla="*/ 221 w 492"/>
                  <a:gd name="T31" fmla="*/ 490 h 492"/>
                  <a:gd name="T32" fmla="*/ 296 w 492"/>
                  <a:gd name="T33" fmla="*/ 486 h 492"/>
                  <a:gd name="T34" fmla="*/ 363 w 492"/>
                  <a:gd name="T35" fmla="*/ 461 h 492"/>
                  <a:gd name="T36" fmla="*/ 419 w 492"/>
                  <a:gd name="T37" fmla="*/ 419 h 492"/>
                  <a:gd name="T38" fmla="*/ 461 w 492"/>
                  <a:gd name="T39" fmla="*/ 363 h 492"/>
                  <a:gd name="T40" fmla="*/ 486 w 492"/>
                  <a:gd name="T41" fmla="*/ 296 h 492"/>
                  <a:gd name="T42" fmla="*/ 484 w 492"/>
                  <a:gd name="T43" fmla="*/ 246 h 492"/>
                  <a:gd name="T44" fmla="*/ 473 w 492"/>
                  <a:gd name="T45" fmla="*/ 317 h 492"/>
                  <a:gd name="T46" fmla="*/ 444 w 492"/>
                  <a:gd name="T47" fmla="*/ 378 h 492"/>
                  <a:gd name="T48" fmla="*/ 398 w 492"/>
                  <a:gd name="T49" fmla="*/ 430 h 492"/>
                  <a:gd name="T50" fmla="*/ 338 w 492"/>
                  <a:gd name="T51" fmla="*/ 465 h 492"/>
                  <a:gd name="T52" fmla="*/ 269 w 492"/>
                  <a:gd name="T53" fmla="*/ 482 h 492"/>
                  <a:gd name="T54" fmla="*/ 198 w 492"/>
                  <a:gd name="T55" fmla="*/ 478 h 492"/>
                  <a:gd name="T56" fmla="*/ 133 w 492"/>
                  <a:gd name="T57" fmla="*/ 455 h 492"/>
                  <a:gd name="T58" fmla="*/ 77 w 492"/>
                  <a:gd name="T59" fmla="*/ 415 h 492"/>
                  <a:gd name="T60" fmla="*/ 37 w 492"/>
                  <a:gd name="T61" fmla="*/ 359 h 492"/>
                  <a:gd name="T62" fmla="*/ 12 w 492"/>
                  <a:gd name="T63" fmla="*/ 294 h 492"/>
                  <a:gd name="T64" fmla="*/ 8 w 492"/>
                  <a:gd name="T65" fmla="*/ 221 h 492"/>
                  <a:gd name="T66" fmla="*/ 27 w 492"/>
                  <a:gd name="T67" fmla="*/ 154 h 492"/>
                  <a:gd name="T68" fmla="*/ 62 w 492"/>
                  <a:gd name="T69" fmla="*/ 94 h 492"/>
                  <a:gd name="T70" fmla="*/ 112 w 492"/>
                  <a:gd name="T71" fmla="*/ 48 h 492"/>
                  <a:gd name="T72" fmla="*/ 175 w 492"/>
                  <a:gd name="T73" fmla="*/ 18 h 492"/>
                  <a:gd name="T74" fmla="*/ 246 w 492"/>
                  <a:gd name="T75" fmla="*/ 8 h 492"/>
                  <a:gd name="T76" fmla="*/ 317 w 492"/>
                  <a:gd name="T77" fmla="*/ 18 h 492"/>
                  <a:gd name="T78" fmla="*/ 379 w 492"/>
                  <a:gd name="T79" fmla="*/ 48 h 492"/>
                  <a:gd name="T80" fmla="*/ 429 w 492"/>
                  <a:gd name="T81" fmla="*/ 94 h 492"/>
                  <a:gd name="T82" fmla="*/ 465 w 492"/>
                  <a:gd name="T83" fmla="*/ 154 h 492"/>
                  <a:gd name="T84" fmla="*/ 482 w 492"/>
                  <a:gd name="T85" fmla="*/ 221 h 4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2"/>
                  <a:gd name="T130" fmla="*/ 0 h 492"/>
                  <a:gd name="T131" fmla="*/ 492 w 492"/>
                  <a:gd name="T132" fmla="*/ 492 h 49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2" h="492">
                    <a:moveTo>
                      <a:pt x="492" y="246"/>
                    </a:moveTo>
                    <a:lnTo>
                      <a:pt x="490" y="221"/>
                    </a:lnTo>
                    <a:lnTo>
                      <a:pt x="486" y="196"/>
                    </a:lnTo>
                    <a:lnTo>
                      <a:pt x="480" y="173"/>
                    </a:lnTo>
                    <a:lnTo>
                      <a:pt x="473" y="150"/>
                    </a:lnTo>
                    <a:lnTo>
                      <a:pt x="461" y="129"/>
                    </a:lnTo>
                    <a:lnTo>
                      <a:pt x="450" y="108"/>
                    </a:lnTo>
                    <a:lnTo>
                      <a:pt x="434" y="89"/>
                    </a:lnTo>
                    <a:lnTo>
                      <a:pt x="419" y="71"/>
                    </a:lnTo>
                    <a:lnTo>
                      <a:pt x="402" y="56"/>
                    </a:lnTo>
                    <a:lnTo>
                      <a:pt x="382" y="43"/>
                    </a:lnTo>
                    <a:lnTo>
                      <a:pt x="363" y="29"/>
                    </a:lnTo>
                    <a:lnTo>
                      <a:pt x="342" y="20"/>
                    </a:lnTo>
                    <a:lnTo>
                      <a:pt x="319" y="12"/>
                    </a:lnTo>
                    <a:lnTo>
                      <a:pt x="296" y="6"/>
                    </a:lnTo>
                    <a:lnTo>
                      <a:pt x="271" y="2"/>
                    </a:lnTo>
                    <a:lnTo>
                      <a:pt x="246" y="0"/>
                    </a:lnTo>
                    <a:lnTo>
                      <a:pt x="221" y="2"/>
                    </a:lnTo>
                    <a:lnTo>
                      <a:pt x="196" y="6"/>
                    </a:lnTo>
                    <a:lnTo>
                      <a:pt x="173" y="12"/>
                    </a:lnTo>
                    <a:lnTo>
                      <a:pt x="150" y="20"/>
                    </a:lnTo>
                    <a:lnTo>
                      <a:pt x="129" y="29"/>
                    </a:lnTo>
                    <a:lnTo>
                      <a:pt x="108" y="43"/>
                    </a:lnTo>
                    <a:lnTo>
                      <a:pt x="89" y="56"/>
                    </a:lnTo>
                    <a:lnTo>
                      <a:pt x="71" y="71"/>
                    </a:lnTo>
                    <a:lnTo>
                      <a:pt x="56" y="89"/>
                    </a:lnTo>
                    <a:lnTo>
                      <a:pt x="43" y="108"/>
                    </a:lnTo>
                    <a:lnTo>
                      <a:pt x="29" y="129"/>
                    </a:lnTo>
                    <a:lnTo>
                      <a:pt x="20" y="150"/>
                    </a:lnTo>
                    <a:lnTo>
                      <a:pt x="12" y="173"/>
                    </a:lnTo>
                    <a:lnTo>
                      <a:pt x="6" y="196"/>
                    </a:lnTo>
                    <a:lnTo>
                      <a:pt x="2" y="221"/>
                    </a:lnTo>
                    <a:lnTo>
                      <a:pt x="0" y="246"/>
                    </a:lnTo>
                    <a:lnTo>
                      <a:pt x="2" y="271"/>
                    </a:lnTo>
                    <a:lnTo>
                      <a:pt x="6" y="296"/>
                    </a:lnTo>
                    <a:lnTo>
                      <a:pt x="12" y="319"/>
                    </a:lnTo>
                    <a:lnTo>
                      <a:pt x="20" y="342"/>
                    </a:lnTo>
                    <a:lnTo>
                      <a:pt x="29" y="363"/>
                    </a:lnTo>
                    <a:lnTo>
                      <a:pt x="43" y="382"/>
                    </a:lnTo>
                    <a:lnTo>
                      <a:pt x="56" y="401"/>
                    </a:lnTo>
                    <a:lnTo>
                      <a:pt x="71" y="419"/>
                    </a:lnTo>
                    <a:lnTo>
                      <a:pt x="89" y="436"/>
                    </a:lnTo>
                    <a:lnTo>
                      <a:pt x="108" y="449"/>
                    </a:lnTo>
                    <a:lnTo>
                      <a:pt x="129" y="461"/>
                    </a:lnTo>
                    <a:lnTo>
                      <a:pt x="150" y="472"/>
                    </a:lnTo>
                    <a:lnTo>
                      <a:pt x="173" y="480"/>
                    </a:lnTo>
                    <a:lnTo>
                      <a:pt x="196" y="486"/>
                    </a:lnTo>
                    <a:lnTo>
                      <a:pt x="221" y="490"/>
                    </a:lnTo>
                    <a:lnTo>
                      <a:pt x="246" y="492"/>
                    </a:lnTo>
                    <a:lnTo>
                      <a:pt x="271" y="490"/>
                    </a:lnTo>
                    <a:lnTo>
                      <a:pt x="296" y="486"/>
                    </a:lnTo>
                    <a:lnTo>
                      <a:pt x="319" y="480"/>
                    </a:lnTo>
                    <a:lnTo>
                      <a:pt x="342" y="472"/>
                    </a:lnTo>
                    <a:lnTo>
                      <a:pt x="363" y="461"/>
                    </a:lnTo>
                    <a:lnTo>
                      <a:pt x="382" y="449"/>
                    </a:lnTo>
                    <a:lnTo>
                      <a:pt x="402" y="436"/>
                    </a:lnTo>
                    <a:lnTo>
                      <a:pt x="419" y="419"/>
                    </a:lnTo>
                    <a:lnTo>
                      <a:pt x="434" y="401"/>
                    </a:lnTo>
                    <a:lnTo>
                      <a:pt x="450" y="382"/>
                    </a:lnTo>
                    <a:lnTo>
                      <a:pt x="461" y="363"/>
                    </a:lnTo>
                    <a:lnTo>
                      <a:pt x="473" y="342"/>
                    </a:lnTo>
                    <a:lnTo>
                      <a:pt x="480" y="319"/>
                    </a:lnTo>
                    <a:lnTo>
                      <a:pt x="486" y="296"/>
                    </a:lnTo>
                    <a:lnTo>
                      <a:pt x="490" y="271"/>
                    </a:lnTo>
                    <a:lnTo>
                      <a:pt x="492" y="246"/>
                    </a:lnTo>
                    <a:close/>
                    <a:moveTo>
                      <a:pt x="484" y="246"/>
                    </a:moveTo>
                    <a:lnTo>
                      <a:pt x="482" y="271"/>
                    </a:lnTo>
                    <a:lnTo>
                      <a:pt x="478" y="294"/>
                    </a:lnTo>
                    <a:lnTo>
                      <a:pt x="473" y="317"/>
                    </a:lnTo>
                    <a:lnTo>
                      <a:pt x="465" y="338"/>
                    </a:lnTo>
                    <a:lnTo>
                      <a:pt x="455" y="359"/>
                    </a:lnTo>
                    <a:lnTo>
                      <a:pt x="444" y="378"/>
                    </a:lnTo>
                    <a:lnTo>
                      <a:pt x="429" y="398"/>
                    </a:lnTo>
                    <a:lnTo>
                      <a:pt x="413" y="415"/>
                    </a:lnTo>
                    <a:lnTo>
                      <a:pt x="398" y="430"/>
                    </a:lnTo>
                    <a:lnTo>
                      <a:pt x="379" y="444"/>
                    </a:lnTo>
                    <a:lnTo>
                      <a:pt x="359" y="455"/>
                    </a:lnTo>
                    <a:lnTo>
                      <a:pt x="338" y="465"/>
                    </a:lnTo>
                    <a:lnTo>
                      <a:pt x="317" y="472"/>
                    </a:lnTo>
                    <a:lnTo>
                      <a:pt x="294" y="478"/>
                    </a:lnTo>
                    <a:lnTo>
                      <a:pt x="269" y="482"/>
                    </a:lnTo>
                    <a:lnTo>
                      <a:pt x="246" y="484"/>
                    </a:lnTo>
                    <a:lnTo>
                      <a:pt x="221" y="482"/>
                    </a:lnTo>
                    <a:lnTo>
                      <a:pt x="198" y="478"/>
                    </a:lnTo>
                    <a:lnTo>
                      <a:pt x="175" y="472"/>
                    </a:lnTo>
                    <a:lnTo>
                      <a:pt x="154" y="465"/>
                    </a:lnTo>
                    <a:lnTo>
                      <a:pt x="133" y="455"/>
                    </a:lnTo>
                    <a:lnTo>
                      <a:pt x="112" y="444"/>
                    </a:lnTo>
                    <a:lnTo>
                      <a:pt x="95" y="430"/>
                    </a:lnTo>
                    <a:lnTo>
                      <a:pt x="77" y="415"/>
                    </a:lnTo>
                    <a:lnTo>
                      <a:pt x="62" y="398"/>
                    </a:lnTo>
                    <a:lnTo>
                      <a:pt x="48" y="378"/>
                    </a:lnTo>
                    <a:lnTo>
                      <a:pt x="37" y="359"/>
                    </a:lnTo>
                    <a:lnTo>
                      <a:pt x="27" y="338"/>
                    </a:lnTo>
                    <a:lnTo>
                      <a:pt x="18" y="317"/>
                    </a:lnTo>
                    <a:lnTo>
                      <a:pt x="12" y="294"/>
                    </a:lnTo>
                    <a:lnTo>
                      <a:pt x="8" y="271"/>
                    </a:lnTo>
                    <a:lnTo>
                      <a:pt x="8" y="246"/>
                    </a:lnTo>
                    <a:lnTo>
                      <a:pt x="8" y="221"/>
                    </a:lnTo>
                    <a:lnTo>
                      <a:pt x="12" y="198"/>
                    </a:lnTo>
                    <a:lnTo>
                      <a:pt x="18" y="175"/>
                    </a:lnTo>
                    <a:lnTo>
                      <a:pt x="27" y="154"/>
                    </a:lnTo>
                    <a:lnTo>
                      <a:pt x="37" y="133"/>
                    </a:lnTo>
                    <a:lnTo>
                      <a:pt x="48" y="114"/>
                    </a:lnTo>
                    <a:lnTo>
                      <a:pt x="62" y="94"/>
                    </a:lnTo>
                    <a:lnTo>
                      <a:pt x="77" y="77"/>
                    </a:lnTo>
                    <a:lnTo>
                      <a:pt x="95" y="62"/>
                    </a:lnTo>
                    <a:lnTo>
                      <a:pt x="112" y="48"/>
                    </a:lnTo>
                    <a:lnTo>
                      <a:pt x="133" y="37"/>
                    </a:lnTo>
                    <a:lnTo>
                      <a:pt x="154" y="27"/>
                    </a:lnTo>
                    <a:lnTo>
                      <a:pt x="175" y="18"/>
                    </a:lnTo>
                    <a:lnTo>
                      <a:pt x="198" y="12"/>
                    </a:lnTo>
                    <a:lnTo>
                      <a:pt x="221" y="8"/>
                    </a:lnTo>
                    <a:lnTo>
                      <a:pt x="246" y="8"/>
                    </a:lnTo>
                    <a:lnTo>
                      <a:pt x="269" y="8"/>
                    </a:lnTo>
                    <a:lnTo>
                      <a:pt x="294" y="12"/>
                    </a:lnTo>
                    <a:lnTo>
                      <a:pt x="317" y="18"/>
                    </a:lnTo>
                    <a:lnTo>
                      <a:pt x="338" y="27"/>
                    </a:lnTo>
                    <a:lnTo>
                      <a:pt x="359" y="37"/>
                    </a:lnTo>
                    <a:lnTo>
                      <a:pt x="379" y="48"/>
                    </a:lnTo>
                    <a:lnTo>
                      <a:pt x="398" y="62"/>
                    </a:lnTo>
                    <a:lnTo>
                      <a:pt x="413" y="77"/>
                    </a:lnTo>
                    <a:lnTo>
                      <a:pt x="429" y="94"/>
                    </a:lnTo>
                    <a:lnTo>
                      <a:pt x="444" y="114"/>
                    </a:lnTo>
                    <a:lnTo>
                      <a:pt x="455" y="133"/>
                    </a:lnTo>
                    <a:lnTo>
                      <a:pt x="465" y="154"/>
                    </a:lnTo>
                    <a:lnTo>
                      <a:pt x="473" y="175"/>
                    </a:lnTo>
                    <a:lnTo>
                      <a:pt x="478" y="198"/>
                    </a:lnTo>
                    <a:lnTo>
                      <a:pt x="482" y="221"/>
                    </a:lnTo>
                    <a:lnTo>
                      <a:pt x="484" y="246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2" name="Freeform 1400">
                <a:extLst>
                  <a:ext uri="{FF2B5EF4-FFF2-40B4-BE49-F238E27FC236}">
                    <a16:creationId xmlns:a16="http://schemas.microsoft.com/office/drawing/2014/main" id="{8CC82977-0ACC-4B53-B85B-705369B2FB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4" y="2147"/>
                <a:ext cx="484" cy="484"/>
              </a:xfrm>
              <a:custGeom>
                <a:avLst/>
                <a:gdLst>
                  <a:gd name="T0" fmla="*/ 478 w 484"/>
                  <a:gd name="T1" fmla="*/ 192 h 484"/>
                  <a:gd name="T2" fmla="*/ 453 w 484"/>
                  <a:gd name="T3" fmla="*/ 127 h 484"/>
                  <a:gd name="T4" fmla="*/ 413 w 484"/>
                  <a:gd name="T5" fmla="*/ 71 h 484"/>
                  <a:gd name="T6" fmla="*/ 357 w 484"/>
                  <a:gd name="T7" fmla="*/ 29 h 484"/>
                  <a:gd name="T8" fmla="*/ 290 w 484"/>
                  <a:gd name="T9" fmla="*/ 4 h 484"/>
                  <a:gd name="T10" fmla="*/ 217 w 484"/>
                  <a:gd name="T11" fmla="*/ 2 h 484"/>
                  <a:gd name="T12" fmla="*/ 148 w 484"/>
                  <a:gd name="T13" fmla="*/ 19 h 484"/>
                  <a:gd name="T14" fmla="*/ 89 w 484"/>
                  <a:gd name="T15" fmla="*/ 56 h 484"/>
                  <a:gd name="T16" fmla="*/ 41 w 484"/>
                  <a:gd name="T17" fmla="*/ 106 h 484"/>
                  <a:gd name="T18" fmla="*/ 12 w 484"/>
                  <a:gd name="T19" fmla="*/ 169 h 484"/>
                  <a:gd name="T20" fmla="*/ 0 w 484"/>
                  <a:gd name="T21" fmla="*/ 242 h 484"/>
                  <a:gd name="T22" fmla="*/ 12 w 484"/>
                  <a:gd name="T23" fmla="*/ 313 h 484"/>
                  <a:gd name="T24" fmla="*/ 41 w 484"/>
                  <a:gd name="T25" fmla="*/ 376 h 484"/>
                  <a:gd name="T26" fmla="*/ 89 w 484"/>
                  <a:gd name="T27" fmla="*/ 428 h 484"/>
                  <a:gd name="T28" fmla="*/ 148 w 484"/>
                  <a:gd name="T29" fmla="*/ 465 h 484"/>
                  <a:gd name="T30" fmla="*/ 217 w 484"/>
                  <a:gd name="T31" fmla="*/ 482 h 484"/>
                  <a:gd name="T32" fmla="*/ 290 w 484"/>
                  <a:gd name="T33" fmla="*/ 478 h 484"/>
                  <a:gd name="T34" fmla="*/ 357 w 484"/>
                  <a:gd name="T35" fmla="*/ 455 h 484"/>
                  <a:gd name="T36" fmla="*/ 413 w 484"/>
                  <a:gd name="T37" fmla="*/ 413 h 484"/>
                  <a:gd name="T38" fmla="*/ 453 w 484"/>
                  <a:gd name="T39" fmla="*/ 357 h 484"/>
                  <a:gd name="T40" fmla="*/ 478 w 484"/>
                  <a:gd name="T41" fmla="*/ 290 h 484"/>
                  <a:gd name="T42" fmla="*/ 476 w 484"/>
                  <a:gd name="T43" fmla="*/ 242 h 484"/>
                  <a:gd name="T44" fmla="*/ 465 w 484"/>
                  <a:gd name="T45" fmla="*/ 311 h 484"/>
                  <a:gd name="T46" fmla="*/ 436 w 484"/>
                  <a:gd name="T47" fmla="*/ 373 h 484"/>
                  <a:gd name="T48" fmla="*/ 390 w 484"/>
                  <a:gd name="T49" fmla="*/ 422 h 484"/>
                  <a:gd name="T50" fmla="*/ 332 w 484"/>
                  <a:gd name="T51" fmla="*/ 457 h 484"/>
                  <a:gd name="T52" fmla="*/ 265 w 484"/>
                  <a:gd name="T53" fmla="*/ 474 h 484"/>
                  <a:gd name="T54" fmla="*/ 194 w 484"/>
                  <a:gd name="T55" fmla="*/ 470 h 484"/>
                  <a:gd name="T56" fmla="*/ 131 w 484"/>
                  <a:gd name="T57" fmla="*/ 447 h 484"/>
                  <a:gd name="T58" fmla="*/ 77 w 484"/>
                  <a:gd name="T59" fmla="*/ 407 h 484"/>
                  <a:gd name="T60" fmla="*/ 37 w 484"/>
                  <a:gd name="T61" fmla="*/ 353 h 484"/>
                  <a:gd name="T62" fmla="*/ 12 w 484"/>
                  <a:gd name="T63" fmla="*/ 288 h 484"/>
                  <a:gd name="T64" fmla="*/ 8 w 484"/>
                  <a:gd name="T65" fmla="*/ 217 h 484"/>
                  <a:gd name="T66" fmla="*/ 25 w 484"/>
                  <a:gd name="T67" fmla="*/ 150 h 484"/>
                  <a:gd name="T68" fmla="*/ 62 w 484"/>
                  <a:gd name="T69" fmla="*/ 92 h 484"/>
                  <a:gd name="T70" fmla="*/ 112 w 484"/>
                  <a:gd name="T71" fmla="*/ 48 h 484"/>
                  <a:gd name="T72" fmla="*/ 173 w 484"/>
                  <a:gd name="T73" fmla="*/ 18 h 484"/>
                  <a:gd name="T74" fmla="*/ 242 w 484"/>
                  <a:gd name="T75" fmla="*/ 8 h 484"/>
                  <a:gd name="T76" fmla="*/ 311 w 484"/>
                  <a:gd name="T77" fmla="*/ 18 h 484"/>
                  <a:gd name="T78" fmla="*/ 373 w 484"/>
                  <a:gd name="T79" fmla="*/ 48 h 484"/>
                  <a:gd name="T80" fmla="*/ 423 w 484"/>
                  <a:gd name="T81" fmla="*/ 92 h 484"/>
                  <a:gd name="T82" fmla="*/ 457 w 484"/>
                  <a:gd name="T83" fmla="*/ 150 h 484"/>
                  <a:gd name="T84" fmla="*/ 474 w 484"/>
                  <a:gd name="T85" fmla="*/ 217 h 4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4"/>
                  <a:gd name="T130" fmla="*/ 0 h 484"/>
                  <a:gd name="T131" fmla="*/ 484 w 484"/>
                  <a:gd name="T132" fmla="*/ 484 h 48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4" h="484">
                    <a:moveTo>
                      <a:pt x="484" y="242"/>
                    </a:moveTo>
                    <a:lnTo>
                      <a:pt x="482" y="217"/>
                    </a:lnTo>
                    <a:lnTo>
                      <a:pt x="478" y="192"/>
                    </a:lnTo>
                    <a:lnTo>
                      <a:pt x="473" y="169"/>
                    </a:lnTo>
                    <a:lnTo>
                      <a:pt x="465" y="148"/>
                    </a:lnTo>
                    <a:lnTo>
                      <a:pt x="453" y="127"/>
                    </a:lnTo>
                    <a:lnTo>
                      <a:pt x="442" y="106"/>
                    </a:lnTo>
                    <a:lnTo>
                      <a:pt x="428" y="89"/>
                    </a:lnTo>
                    <a:lnTo>
                      <a:pt x="413" y="71"/>
                    </a:lnTo>
                    <a:lnTo>
                      <a:pt x="396" y="56"/>
                    </a:lnTo>
                    <a:lnTo>
                      <a:pt x="377" y="41"/>
                    </a:lnTo>
                    <a:lnTo>
                      <a:pt x="357" y="29"/>
                    </a:lnTo>
                    <a:lnTo>
                      <a:pt x="336" y="19"/>
                    </a:lnTo>
                    <a:lnTo>
                      <a:pt x="313" y="12"/>
                    </a:lnTo>
                    <a:lnTo>
                      <a:pt x="290" y="4"/>
                    </a:lnTo>
                    <a:lnTo>
                      <a:pt x="267" y="2"/>
                    </a:lnTo>
                    <a:lnTo>
                      <a:pt x="242" y="0"/>
                    </a:lnTo>
                    <a:lnTo>
                      <a:pt x="217" y="2"/>
                    </a:lnTo>
                    <a:lnTo>
                      <a:pt x="192" y="4"/>
                    </a:lnTo>
                    <a:lnTo>
                      <a:pt x="169" y="12"/>
                    </a:lnTo>
                    <a:lnTo>
                      <a:pt x="148" y="19"/>
                    </a:lnTo>
                    <a:lnTo>
                      <a:pt x="127" y="29"/>
                    </a:lnTo>
                    <a:lnTo>
                      <a:pt x="106" y="41"/>
                    </a:lnTo>
                    <a:lnTo>
                      <a:pt x="89" y="56"/>
                    </a:lnTo>
                    <a:lnTo>
                      <a:pt x="71" y="71"/>
                    </a:lnTo>
                    <a:lnTo>
                      <a:pt x="56" y="89"/>
                    </a:lnTo>
                    <a:lnTo>
                      <a:pt x="41" y="106"/>
                    </a:lnTo>
                    <a:lnTo>
                      <a:pt x="29" y="127"/>
                    </a:lnTo>
                    <a:lnTo>
                      <a:pt x="19" y="148"/>
                    </a:lnTo>
                    <a:lnTo>
                      <a:pt x="12" y="169"/>
                    </a:lnTo>
                    <a:lnTo>
                      <a:pt x="4" y="192"/>
                    </a:lnTo>
                    <a:lnTo>
                      <a:pt x="2" y="217"/>
                    </a:lnTo>
                    <a:lnTo>
                      <a:pt x="0" y="242"/>
                    </a:lnTo>
                    <a:lnTo>
                      <a:pt x="2" y="267"/>
                    </a:lnTo>
                    <a:lnTo>
                      <a:pt x="4" y="290"/>
                    </a:lnTo>
                    <a:lnTo>
                      <a:pt x="12" y="313"/>
                    </a:lnTo>
                    <a:lnTo>
                      <a:pt x="19" y="336"/>
                    </a:lnTo>
                    <a:lnTo>
                      <a:pt x="29" y="357"/>
                    </a:lnTo>
                    <a:lnTo>
                      <a:pt x="41" y="376"/>
                    </a:lnTo>
                    <a:lnTo>
                      <a:pt x="56" y="396"/>
                    </a:lnTo>
                    <a:lnTo>
                      <a:pt x="71" y="413"/>
                    </a:lnTo>
                    <a:lnTo>
                      <a:pt x="89" y="428"/>
                    </a:lnTo>
                    <a:lnTo>
                      <a:pt x="106" y="442"/>
                    </a:lnTo>
                    <a:lnTo>
                      <a:pt x="127" y="455"/>
                    </a:lnTo>
                    <a:lnTo>
                      <a:pt x="148" y="465"/>
                    </a:lnTo>
                    <a:lnTo>
                      <a:pt x="169" y="472"/>
                    </a:lnTo>
                    <a:lnTo>
                      <a:pt x="192" y="478"/>
                    </a:lnTo>
                    <a:lnTo>
                      <a:pt x="217" y="482"/>
                    </a:lnTo>
                    <a:lnTo>
                      <a:pt x="242" y="484"/>
                    </a:lnTo>
                    <a:lnTo>
                      <a:pt x="267" y="482"/>
                    </a:lnTo>
                    <a:lnTo>
                      <a:pt x="290" y="478"/>
                    </a:lnTo>
                    <a:lnTo>
                      <a:pt x="313" y="472"/>
                    </a:lnTo>
                    <a:lnTo>
                      <a:pt x="336" y="465"/>
                    </a:lnTo>
                    <a:lnTo>
                      <a:pt x="357" y="455"/>
                    </a:lnTo>
                    <a:lnTo>
                      <a:pt x="377" y="442"/>
                    </a:lnTo>
                    <a:lnTo>
                      <a:pt x="396" y="428"/>
                    </a:lnTo>
                    <a:lnTo>
                      <a:pt x="413" y="413"/>
                    </a:lnTo>
                    <a:lnTo>
                      <a:pt x="428" y="396"/>
                    </a:lnTo>
                    <a:lnTo>
                      <a:pt x="442" y="376"/>
                    </a:lnTo>
                    <a:lnTo>
                      <a:pt x="453" y="357"/>
                    </a:lnTo>
                    <a:lnTo>
                      <a:pt x="465" y="336"/>
                    </a:lnTo>
                    <a:lnTo>
                      <a:pt x="473" y="313"/>
                    </a:lnTo>
                    <a:lnTo>
                      <a:pt x="478" y="290"/>
                    </a:lnTo>
                    <a:lnTo>
                      <a:pt x="482" y="267"/>
                    </a:lnTo>
                    <a:lnTo>
                      <a:pt x="484" y="242"/>
                    </a:lnTo>
                    <a:close/>
                    <a:moveTo>
                      <a:pt x="476" y="242"/>
                    </a:moveTo>
                    <a:lnTo>
                      <a:pt x="474" y="265"/>
                    </a:lnTo>
                    <a:lnTo>
                      <a:pt x="471" y="288"/>
                    </a:lnTo>
                    <a:lnTo>
                      <a:pt x="465" y="311"/>
                    </a:lnTo>
                    <a:lnTo>
                      <a:pt x="457" y="332"/>
                    </a:lnTo>
                    <a:lnTo>
                      <a:pt x="448" y="353"/>
                    </a:lnTo>
                    <a:lnTo>
                      <a:pt x="436" y="373"/>
                    </a:lnTo>
                    <a:lnTo>
                      <a:pt x="423" y="390"/>
                    </a:lnTo>
                    <a:lnTo>
                      <a:pt x="407" y="407"/>
                    </a:lnTo>
                    <a:lnTo>
                      <a:pt x="390" y="422"/>
                    </a:lnTo>
                    <a:lnTo>
                      <a:pt x="373" y="436"/>
                    </a:lnTo>
                    <a:lnTo>
                      <a:pt x="354" y="447"/>
                    </a:lnTo>
                    <a:lnTo>
                      <a:pt x="332" y="457"/>
                    </a:lnTo>
                    <a:lnTo>
                      <a:pt x="311" y="465"/>
                    </a:lnTo>
                    <a:lnTo>
                      <a:pt x="288" y="470"/>
                    </a:lnTo>
                    <a:lnTo>
                      <a:pt x="265" y="474"/>
                    </a:lnTo>
                    <a:lnTo>
                      <a:pt x="242" y="476"/>
                    </a:lnTo>
                    <a:lnTo>
                      <a:pt x="217" y="474"/>
                    </a:lnTo>
                    <a:lnTo>
                      <a:pt x="194" y="470"/>
                    </a:lnTo>
                    <a:lnTo>
                      <a:pt x="173" y="465"/>
                    </a:lnTo>
                    <a:lnTo>
                      <a:pt x="150" y="457"/>
                    </a:lnTo>
                    <a:lnTo>
                      <a:pt x="131" y="447"/>
                    </a:lnTo>
                    <a:lnTo>
                      <a:pt x="112" y="436"/>
                    </a:lnTo>
                    <a:lnTo>
                      <a:pt x="92" y="422"/>
                    </a:lnTo>
                    <a:lnTo>
                      <a:pt x="77" y="407"/>
                    </a:lnTo>
                    <a:lnTo>
                      <a:pt x="62" y="390"/>
                    </a:lnTo>
                    <a:lnTo>
                      <a:pt x="48" y="373"/>
                    </a:lnTo>
                    <a:lnTo>
                      <a:pt x="37" y="353"/>
                    </a:lnTo>
                    <a:lnTo>
                      <a:pt x="25" y="332"/>
                    </a:lnTo>
                    <a:lnTo>
                      <a:pt x="18" y="311"/>
                    </a:lnTo>
                    <a:lnTo>
                      <a:pt x="12" y="288"/>
                    </a:lnTo>
                    <a:lnTo>
                      <a:pt x="8" y="265"/>
                    </a:lnTo>
                    <a:lnTo>
                      <a:pt x="8" y="242"/>
                    </a:lnTo>
                    <a:lnTo>
                      <a:pt x="8" y="217"/>
                    </a:lnTo>
                    <a:lnTo>
                      <a:pt x="12" y="194"/>
                    </a:lnTo>
                    <a:lnTo>
                      <a:pt x="18" y="173"/>
                    </a:lnTo>
                    <a:lnTo>
                      <a:pt x="25" y="150"/>
                    </a:lnTo>
                    <a:lnTo>
                      <a:pt x="37" y="131"/>
                    </a:lnTo>
                    <a:lnTo>
                      <a:pt x="48" y="112"/>
                    </a:lnTo>
                    <a:lnTo>
                      <a:pt x="62" y="92"/>
                    </a:lnTo>
                    <a:lnTo>
                      <a:pt x="77" y="77"/>
                    </a:lnTo>
                    <a:lnTo>
                      <a:pt x="92" y="62"/>
                    </a:lnTo>
                    <a:lnTo>
                      <a:pt x="112" y="48"/>
                    </a:lnTo>
                    <a:lnTo>
                      <a:pt x="131" y="35"/>
                    </a:lnTo>
                    <a:lnTo>
                      <a:pt x="150" y="25"/>
                    </a:lnTo>
                    <a:lnTo>
                      <a:pt x="173" y="18"/>
                    </a:lnTo>
                    <a:lnTo>
                      <a:pt x="194" y="12"/>
                    </a:lnTo>
                    <a:lnTo>
                      <a:pt x="217" y="8"/>
                    </a:lnTo>
                    <a:lnTo>
                      <a:pt x="242" y="8"/>
                    </a:lnTo>
                    <a:lnTo>
                      <a:pt x="265" y="8"/>
                    </a:lnTo>
                    <a:lnTo>
                      <a:pt x="288" y="12"/>
                    </a:lnTo>
                    <a:lnTo>
                      <a:pt x="311" y="18"/>
                    </a:lnTo>
                    <a:lnTo>
                      <a:pt x="332" y="25"/>
                    </a:lnTo>
                    <a:lnTo>
                      <a:pt x="354" y="35"/>
                    </a:lnTo>
                    <a:lnTo>
                      <a:pt x="373" y="48"/>
                    </a:lnTo>
                    <a:lnTo>
                      <a:pt x="390" y="62"/>
                    </a:lnTo>
                    <a:lnTo>
                      <a:pt x="407" y="77"/>
                    </a:lnTo>
                    <a:lnTo>
                      <a:pt x="423" y="92"/>
                    </a:lnTo>
                    <a:lnTo>
                      <a:pt x="436" y="112"/>
                    </a:lnTo>
                    <a:lnTo>
                      <a:pt x="448" y="131"/>
                    </a:lnTo>
                    <a:lnTo>
                      <a:pt x="457" y="150"/>
                    </a:lnTo>
                    <a:lnTo>
                      <a:pt x="465" y="173"/>
                    </a:lnTo>
                    <a:lnTo>
                      <a:pt x="471" y="194"/>
                    </a:lnTo>
                    <a:lnTo>
                      <a:pt x="474" y="217"/>
                    </a:lnTo>
                    <a:lnTo>
                      <a:pt x="476" y="242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3" name="Freeform 1401">
                <a:extLst>
                  <a:ext uri="{FF2B5EF4-FFF2-40B4-BE49-F238E27FC236}">
                    <a16:creationId xmlns:a16="http://schemas.microsoft.com/office/drawing/2014/main" id="{81385B3E-AA22-4548-9A1A-691B69E8EF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88" y="2151"/>
                <a:ext cx="476" cy="476"/>
              </a:xfrm>
              <a:custGeom>
                <a:avLst/>
                <a:gdLst>
                  <a:gd name="T0" fmla="*/ 470 w 476"/>
                  <a:gd name="T1" fmla="*/ 190 h 476"/>
                  <a:gd name="T2" fmla="*/ 447 w 476"/>
                  <a:gd name="T3" fmla="*/ 125 h 476"/>
                  <a:gd name="T4" fmla="*/ 405 w 476"/>
                  <a:gd name="T5" fmla="*/ 69 h 476"/>
                  <a:gd name="T6" fmla="*/ 351 w 476"/>
                  <a:gd name="T7" fmla="*/ 29 h 476"/>
                  <a:gd name="T8" fmla="*/ 286 w 476"/>
                  <a:gd name="T9" fmla="*/ 4 h 476"/>
                  <a:gd name="T10" fmla="*/ 213 w 476"/>
                  <a:gd name="T11" fmla="*/ 0 h 476"/>
                  <a:gd name="T12" fmla="*/ 146 w 476"/>
                  <a:gd name="T13" fmla="*/ 19 h 476"/>
                  <a:gd name="T14" fmla="*/ 87 w 476"/>
                  <a:gd name="T15" fmla="*/ 54 h 476"/>
                  <a:gd name="T16" fmla="*/ 40 w 476"/>
                  <a:gd name="T17" fmla="*/ 106 h 476"/>
                  <a:gd name="T18" fmla="*/ 10 w 476"/>
                  <a:gd name="T19" fmla="*/ 167 h 476"/>
                  <a:gd name="T20" fmla="*/ 0 w 476"/>
                  <a:gd name="T21" fmla="*/ 238 h 476"/>
                  <a:gd name="T22" fmla="*/ 10 w 476"/>
                  <a:gd name="T23" fmla="*/ 309 h 476"/>
                  <a:gd name="T24" fmla="*/ 40 w 476"/>
                  <a:gd name="T25" fmla="*/ 370 h 476"/>
                  <a:gd name="T26" fmla="*/ 87 w 476"/>
                  <a:gd name="T27" fmla="*/ 422 h 476"/>
                  <a:gd name="T28" fmla="*/ 146 w 476"/>
                  <a:gd name="T29" fmla="*/ 457 h 476"/>
                  <a:gd name="T30" fmla="*/ 213 w 476"/>
                  <a:gd name="T31" fmla="*/ 474 h 476"/>
                  <a:gd name="T32" fmla="*/ 286 w 476"/>
                  <a:gd name="T33" fmla="*/ 470 h 476"/>
                  <a:gd name="T34" fmla="*/ 351 w 476"/>
                  <a:gd name="T35" fmla="*/ 447 h 476"/>
                  <a:gd name="T36" fmla="*/ 405 w 476"/>
                  <a:gd name="T37" fmla="*/ 407 h 476"/>
                  <a:gd name="T38" fmla="*/ 447 w 476"/>
                  <a:gd name="T39" fmla="*/ 351 h 476"/>
                  <a:gd name="T40" fmla="*/ 470 w 476"/>
                  <a:gd name="T41" fmla="*/ 286 h 476"/>
                  <a:gd name="T42" fmla="*/ 469 w 476"/>
                  <a:gd name="T43" fmla="*/ 238 h 476"/>
                  <a:gd name="T44" fmla="*/ 457 w 476"/>
                  <a:gd name="T45" fmla="*/ 307 h 476"/>
                  <a:gd name="T46" fmla="*/ 428 w 476"/>
                  <a:gd name="T47" fmla="*/ 367 h 476"/>
                  <a:gd name="T48" fmla="*/ 384 w 476"/>
                  <a:gd name="T49" fmla="*/ 416 h 476"/>
                  <a:gd name="T50" fmla="*/ 328 w 476"/>
                  <a:gd name="T51" fmla="*/ 451 h 476"/>
                  <a:gd name="T52" fmla="*/ 261 w 476"/>
                  <a:gd name="T53" fmla="*/ 466 h 476"/>
                  <a:gd name="T54" fmla="*/ 192 w 476"/>
                  <a:gd name="T55" fmla="*/ 464 h 476"/>
                  <a:gd name="T56" fmla="*/ 129 w 476"/>
                  <a:gd name="T57" fmla="*/ 440 h 476"/>
                  <a:gd name="T58" fmla="*/ 75 w 476"/>
                  <a:gd name="T59" fmla="*/ 401 h 476"/>
                  <a:gd name="T60" fmla="*/ 35 w 476"/>
                  <a:gd name="T61" fmla="*/ 347 h 476"/>
                  <a:gd name="T62" fmla="*/ 12 w 476"/>
                  <a:gd name="T63" fmla="*/ 284 h 476"/>
                  <a:gd name="T64" fmla="*/ 8 w 476"/>
                  <a:gd name="T65" fmla="*/ 215 h 476"/>
                  <a:gd name="T66" fmla="*/ 25 w 476"/>
                  <a:gd name="T67" fmla="*/ 148 h 476"/>
                  <a:gd name="T68" fmla="*/ 60 w 476"/>
                  <a:gd name="T69" fmla="*/ 90 h 476"/>
                  <a:gd name="T70" fmla="*/ 110 w 476"/>
                  <a:gd name="T71" fmla="*/ 46 h 476"/>
                  <a:gd name="T72" fmla="*/ 169 w 476"/>
                  <a:gd name="T73" fmla="*/ 17 h 476"/>
                  <a:gd name="T74" fmla="*/ 238 w 476"/>
                  <a:gd name="T75" fmla="*/ 8 h 476"/>
                  <a:gd name="T76" fmla="*/ 305 w 476"/>
                  <a:gd name="T77" fmla="*/ 17 h 476"/>
                  <a:gd name="T78" fmla="*/ 367 w 476"/>
                  <a:gd name="T79" fmla="*/ 46 h 476"/>
                  <a:gd name="T80" fmla="*/ 415 w 476"/>
                  <a:gd name="T81" fmla="*/ 90 h 476"/>
                  <a:gd name="T82" fmla="*/ 449 w 476"/>
                  <a:gd name="T83" fmla="*/ 148 h 476"/>
                  <a:gd name="T84" fmla="*/ 467 w 476"/>
                  <a:gd name="T85" fmla="*/ 215 h 4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6"/>
                  <a:gd name="T130" fmla="*/ 0 h 476"/>
                  <a:gd name="T131" fmla="*/ 476 w 476"/>
                  <a:gd name="T132" fmla="*/ 476 h 4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6" h="476">
                    <a:moveTo>
                      <a:pt x="476" y="238"/>
                    </a:moveTo>
                    <a:lnTo>
                      <a:pt x="474" y="213"/>
                    </a:lnTo>
                    <a:lnTo>
                      <a:pt x="470" y="190"/>
                    </a:lnTo>
                    <a:lnTo>
                      <a:pt x="465" y="167"/>
                    </a:lnTo>
                    <a:lnTo>
                      <a:pt x="457" y="146"/>
                    </a:lnTo>
                    <a:lnTo>
                      <a:pt x="447" y="125"/>
                    </a:lnTo>
                    <a:lnTo>
                      <a:pt x="436" y="106"/>
                    </a:lnTo>
                    <a:lnTo>
                      <a:pt x="421" y="86"/>
                    </a:lnTo>
                    <a:lnTo>
                      <a:pt x="405" y="69"/>
                    </a:lnTo>
                    <a:lnTo>
                      <a:pt x="390" y="54"/>
                    </a:lnTo>
                    <a:lnTo>
                      <a:pt x="371" y="40"/>
                    </a:lnTo>
                    <a:lnTo>
                      <a:pt x="351" y="29"/>
                    </a:lnTo>
                    <a:lnTo>
                      <a:pt x="330" y="19"/>
                    </a:lnTo>
                    <a:lnTo>
                      <a:pt x="309" y="10"/>
                    </a:lnTo>
                    <a:lnTo>
                      <a:pt x="286" y="4"/>
                    </a:lnTo>
                    <a:lnTo>
                      <a:pt x="261" y="0"/>
                    </a:lnTo>
                    <a:lnTo>
                      <a:pt x="238" y="0"/>
                    </a:lnTo>
                    <a:lnTo>
                      <a:pt x="213" y="0"/>
                    </a:lnTo>
                    <a:lnTo>
                      <a:pt x="190" y="4"/>
                    </a:lnTo>
                    <a:lnTo>
                      <a:pt x="167" y="10"/>
                    </a:lnTo>
                    <a:lnTo>
                      <a:pt x="146" y="19"/>
                    </a:lnTo>
                    <a:lnTo>
                      <a:pt x="125" y="29"/>
                    </a:lnTo>
                    <a:lnTo>
                      <a:pt x="104" y="40"/>
                    </a:lnTo>
                    <a:lnTo>
                      <a:pt x="87" y="54"/>
                    </a:lnTo>
                    <a:lnTo>
                      <a:pt x="69" y="69"/>
                    </a:lnTo>
                    <a:lnTo>
                      <a:pt x="54" y="86"/>
                    </a:lnTo>
                    <a:lnTo>
                      <a:pt x="40" y="106"/>
                    </a:lnTo>
                    <a:lnTo>
                      <a:pt x="29" y="125"/>
                    </a:lnTo>
                    <a:lnTo>
                      <a:pt x="19" y="146"/>
                    </a:lnTo>
                    <a:lnTo>
                      <a:pt x="10" y="167"/>
                    </a:lnTo>
                    <a:lnTo>
                      <a:pt x="4" y="190"/>
                    </a:lnTo>
                    <a:lnTo>
                      <a:pt x="0" y="213"/>
                    </a:lnTo>
                    <a:lnTo>
                      <a:pt x="0" y="238"/>
                    </a:lnTo>
                    <a:lnTo>
                      <a:pt x="0" y="263"/>
                    </a:lnTo>
                    <a:lnTo>
                      <a:pt x="4" y="286"/>
                    </a:lnTo>
                    <a:lnTo>
                      <a:pt x="10" y="309"/>
                    </a:lnTo>
                    <a:lnTo>
                      <a:pt x="19" y="330"/>
                    </a:lnTo>
                    <a:lnTo>
                      <a:pt x="29" y="351"/>
                    </a:lnTo>
                    <a:lnTo>
                      <a:pt x="40" y="370"/>
                    </a:lnTo>
                    <a:lnTo>
                      <a:pt x="54" y="390"/>
                    </a:lnTo>
                    <a:lnTo>
                      <a:pt x="69" y="407"/>
                    </a:lnTo>
                    <a:lnTo>
                      <a:pt x="87" y="422"/>
                    </a:lnTo>
                    <a:lnTo>
                      <a:pt x="104" y="436"/>
                    </a:lnTo>
                    <a:lnTo>
                      <a:pt x="125" y="447"/>
                    </a:lnTo>
                    <a:lnTo>
                      <a:pt x="146" y="457"/>
                    </a:lnTo>
                    <a:lnTo>
                      <a:pt x="167" y="464"/>
                    </a:lnTo>
                    <a:lnTo>
                      <a:pt x="190" y="470"/>
                    </a:lnTo>
                    <a:lnTo>
                      <a:pt x="213" y="474"/>
                    </a:lnTo>
                    <a:lnTo>
                      <a:pt x="238" y="476"/>
                    </a:lnTo>
                    <a:lnTo>
                      <a:pt x="261" y="474"/>
                    </a:lnTo>
                    <a:lnTo>
                      <a:pt x="286" y="470"/>
                    </a:lnTo>
                    <a:lnTo>
                      <a:pt x="309" y="464"/>
                    </a:lnTo>
                    <a:lnTo>
                      <a:pt x="330" y="457"/>
                    </a:lnTo>
                    <a:lnTo>
                      <a:pt x="351" y="447"/>
                    </a:lnTo>
                    <a:lnTo>
                      <a:pt x="371" y="436"/>
                    </a:lnTo>
                    <a:lnTo>
                      <a:pt x="390" y="422"/>
                    </a:lnTo>
                    <a:lnTo>
                      <a:pt x="405" y="407"/>
                    </a:lnTo>
                    <a:lnTo>
                      <a:pt x="421" y="390"/>
                    </a:lnTo>
                    <a:lnTo>
                      <a:pt x="436" y="370"/>
                    </a:lnTo>
                    <a:lnTo>
                      <a:pt x="447" y="351"/>
                    </a:lnTo>
                    <a:lnTo>
                      <a:pt x="457" y="330"/>
                    </a:lnTo>
                    <a:lnTo>
                      <a:pt x="465" y="309"/>
                    </a:lnTo>
                    <a:lnTo>
                      <a:pt x="470" y="286"/>
                    </a:lnTo>
                    <a:lnTo>
                      <a:pt x="474" y="263"/>
                    </a:lnTo>
                    <a:lnTo>
                      <a:pt x="476" y="238"/>
                    </a:lnTo>
                    <a:close/>
                    <a:moveTo>
                      <a:pt x="469" y="238"/>
                    </a:moveTo>
                    <a:lnTo>
                      <a:pt x="467" y="261"/>
                    </a:lnTo>
                    <a:lnTo>
                      <a:pt x="463" y="284"/>
                    </a:lnTo>
                    <a:lnTo>
                      <a:pt x="457" y="307"/>
                    </a:lnTo>
                    <a:lnTo>
                      <a:pt x="449" y="328"/>
                    </a:lnTo>
                    <a:lnTo>
                      <a:pt x="440" y="347"/>
                    </a:lnTo>
                    <a:lnTo>
                      <a:pt x="428" y="367"/>
                    </a:lnTo>
                    <a:lnTo>
                      <a:pt x="415" y="384"/>
                    </a:lnTo>
                    <a:lnTo>
                      <a:pt x="401" y="401"/>
                    </a:lnTo>
                    <a:lnTo>
                      <a:pt x="384" y="416"/>
                    </a:lnTo>
                    <a:lnTo>
                      <a:pt x="367" y="428"/>
                    </a:lnTo>
                    <a:lnTo>
                      <a:pt x="348" y="440"/>
                    </a:lnTo>
                    <a:lnTo>
                      <a:pt x="328" y="451"/>
                    </a:lnTo>
                    <a:lnTo>
                      <a:pt x="305" y="459"/>
                    </a:lnTo>
                    <a:lnTo>
                      <a:pt x="284" y="464"/>
                    </a:lnTo>
                    <a:lnTo>
                      <a:pt x="261" y="466"/>
                    </a:lnTo>
                    <a:lnTo>
                      <a:pt x="238" y="468"/>
                    </a:lnTo>
                    <a:lnTo>
                      <a:pt x="215" y="466"/>
                    </a:lnTo>
                    <a:lnTo>
                      <a:pt x="192" y="464"/>
                    </a:lnTo>
                    <a:lnTo>
                      <a:pt x="169" y="459"/>
                    </a:lnTo>
                    <a:lnTo>
                      <a:pt x="148" y="451"/>
                    </a:lnTo>
                    <a:lnTo>
                      <a:pt x="129" y="440"/>
                    </a:lnTo>
                    <a:lnTo>
                      <a:pt x="110" y="428"/>
                    </a:lnTo>
                    <a:lnTo>
                      <a:pt x="90" y="416"/>
                    </a:lnTo>
                    <a:lnTo>
                      <a:pt x="75" y="401"/>
                    </a:lnTo>
                    <a:lnTo>
                      <a:pt x="60" y="384"/>
                    </a:lnTo>
                    <a:lnTo>
                      <a:pt x="46" y="367"/>
                    </a:lnTo>
                    <a:lnTo>
                      <a:pt x="35" y="347"/>
                    </a:lnTo>
                    <a:lnTo>
                      <a:pt x="25" y="328"/>
                    </a:lnTo>
                    <a:lnTo>
                      <a:pt x="17" y="307"/>
                    </a:lnTo>
                    <a:lnTo>
                      <a:pt x="12" y="284"/>
                    </a:lnTo>
                    <a:lnTo>
                      <a:pt x="8" y="261"/>
                    </a:lnTo>
                    <a:lnTo>
                      <a:pt x="8" y="238"/>
                    </a:lnTo>
                    <a:lnTo>
                      <a:pt x="8" y="215"/>
                    </a:lnTo>
                    <a:lnTo>
                      <a:pt x="12" y="192"/>
                    </a:lnTo>
                    <a:lnTo>
                      <a:pt x="17" y="169"/>
                    </a:lnTo>
                    <a:lnTo>
                      <a:pt x="25" y="148"/>
                    </a:lnTo>
                    <a:lnTo>
                      <a:pt x="35" y="129"/>
                    </a:lnTo>
                    <a:lnTo>
                      <a:pt x="46" y="109"/>
                    </a:lnTo>
                    <a:lnTo>
                      <a:pt x="60" y="90"/>
                    </a:lnTo>
                    <a:lnTo>
                      <a:pt x="75" y="75"/>
                    </a:lnTo>
                    <a:lnTo>
                      <a:pt x="90" y="60"/>
                    </a:lnTo>
                    <a:lnTo>
                      <a:pt x="110" y="46"/>
                    </a:lnTo>
                    <a:lnTo>
                      <a:pt x="129" y="35"/>
                    </a:lnTo>
                    <a:lnTo>
                      <a:pt x="148" y="25"/>
                    </a:lnTo>
                    <a:lnTo>
                      <a:pt x="169" y="17"/>
                    </a:lnTo>
                    <a:lnTo>
                      <a:pt x="192" y="12"/>
                    </a:lnTo>
                    <a:lnTo>
                      <a:pt x="215" y="8"/>
                    </a:lnTo>
                    <a:lnTo>
                      <a:pt x="238" y="8"/>
                    </a:lnTo>
                    <a:lnTo>
                      <a:pt x="261" y="8"/>
                    </a:lnTo>
                    <a:lnTo>
                      <a:pt x="284" y="12"/>
                    </a:lnTo>
                    <a:lnTo>
                      <a:pt x="305" y="17"/>
                    </a:lnTo>
                    <a:lnTo>
                      <a:pt x="328" y="25"/>
                    </a:lnTo>
                    <a:lnTo>
                      <a:pt x="348" y="35"/>
                    </a:lnTo>
                    <a:lnTo>
                      <a:pt x="367" y="46"/>
                    </a:lnTo>
                    <a:lnTo>
                      <a:pt x="384" y="60"/>
                    </a:lnTo>
                    <a:lnTo>
                      <a:pt x="401" y="75"/>
                    </a:lnTo>
                    <a:lnTo>
                      <a:pt x="415" y="90"/>
                    </a:lnTo>
                    <a:lnTo>
                      <a:pt x="428" y="109"/>
                    </a:lnTo>
                    <a:lnTo>
                      <a:pt x="440" y="129"/>
                    </a:lnTo>
                    <a:lnTo>
                      <a:pt x="449" y="148"/>
                    </a:lnTo>
                    <a:lnTo>
                      <a:pt x="457" y="169"/>
                    </a:lnTo>
                    <a:lnTo>
                      <a:pt x="463" y="192"/>
                    </a:lnTo>
                    <a:lnTo>
                      <a:pt x="467" y="215"/>
                    </a:lnTo>
                    <a:lnTo>
                      <a:pt x="469" y="238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4" name="Freeform 1402">
                <a:extLst>
                  <a:ext uri="{FF2B5EF4-FFF2-40B4-BE49-F238E27FC236}">
                    <a16:creationId xmlns:a16="http://schemas.microsoft.com/office/drawing/2014/main" id="{D2752862-4122-4D1C-BA38-E603CDAB42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2" y="2155"/>
                <a:ext cx="468" cy="468"/>
              </a:xfrm>
              <a:custGeom>
                <a:avLst/>
                <a:gdLst>
                  <a:gd name="T0" fmla="*/ 463 w 468"/>
                  <a:gd name="T1" fmla="*/ 186 h 468"/>
                  <a:gd name="T2" fmla="*/ 440 w 468"/>
                  <a:gd name="T3" fmla="*/ 123 h 468"/>
                  <a:gd name="T4" fmla="*/ 399 w 468"/>
                  <a:gd name="T5" fmla="*/ 69 h 468"/>
                  <a:gd name="T6" fmla="*/ 346 w 468"/>
                  <a:gd name="T7" fmla="*/ 27 h 468"/>
                  <a:gd name="T8" fmla="*/ 280 w 468"/>
                  <a:gd name="T9" fmla="*/ 4 h 468"/>
                  <a:gd name="T10" fmla="*/ 209 w 468"/>
                  <a:gd name="T11" fmla="*/ 0 h 468"/>
                  <a:gd name="T12" fmla="*/ 142 w 468"/>
                  <a:gd name="T13" fmla="*/ 17 h 468"/>
                  <a:gd name="T14" fmla="*/ 84 w 468"/>
                  <a:gd name="T15" fmla="*/ 54 h 468"/>
                  <a:gd name="T16" fmla="*/ 40 w 468"/>
                  <a:gd name="T17" fmla="*/ 104 h 468"/>
                  <a:gd name="T18" fmla="*/ 10 w 468"/>
                  <a:gd name="T19" fmla="*/ 165 h 468"/>
                  <a:gd name="T20" fmla="*/ 0 w 468"/>
                  <a:gd name="T21" fmla="*/ 234 h 468"/>
                  <a:gd name="T22" fmla="*/ 10 w 468"/>
                  <a:gd name="T23" fmla="*/ 303 h 468"/>
                  <a:gd name="T24" fmla="*/ 40 w 468"/>
                  <a:gd name="T25" fmla="*/ 365 h 468"/>
                  <a:gd name="T26" fmla="*/ 84 w 468"/>
                  <a:gd name="T27" fmla="*/ 414 h 468"/>
                  <a:gd name="T28" fmla="*/ 142 w 468"/>
                  <a:gd name="T29" fmla="*/ 449 h 468"/>
                  <a:gd name="T30" fmla="*/ 209 w 468"/>
                  <a:gd name="T31" fmla="*/ 466 h 468"/>
                  <a:gd name="T32" fmla="*/ 280 w 468"/>
                  <a:gd name="T33" fmla="*/ 462 h 468"/>
                  <a:gd name="T34" fmla="*/ 346 w 468"/>
                  <a:gd name="T35" fmla="*/ 439 h 468"/>
                  <a:gd name="T36" fmla="*/ 399 w 468"/>
                  <a:gd name="T37" fmla="*/ 399 h 468"/>
                  <a:gd name="T38" fmla="*/ 440 w 468"/>
                  <a:gd name="T39" fmla="*/ 345 h 468"/>
                  <a:gd name="T40" fmla="*/ 463 w 468"/>
                  <a:gd name="T41" fmla="*/ 280 h 468"/>
                  <a:gd name="T42" fmla="*/ 461 w 468"/>
                  <a:gd name="T43" fmla="*/ 234 h 468"/>
                  <a:gd name="T44" fmla="*/ 451 w 468"/>
                  <a:gd name="T45" fmla="*/ 301 h 468"/>
                  <a:gd name="T46" fmla="*/ 422 w 468"/>
                  <a:gd name="T47" fmla="*/ 361 h 468"/>
                  <a:gd name="T48" fmla="*/ 378 w 468"/>
                  <a:gd name="T49" fmla="*/ 409 h 468"/>
                  <a:gd name="T50" fmla="*/ 322 w 468"/>
                  <a:gd name="T51" fmla="*/ 443 h 468"/>
                  <a:gd name="T52" fmla="*/ 257 w 468"/>
                  <a:gd name="T53" fmla="*/ 459 h 468"/>
                  <a:gd name="T54" fmla="*/ 188 w 468"/>
                  <a:gd name="T55" fmla="*/ 457 h 468"/>
                  <a:gd name="T56" fmla="*/ 125 w 468"/>
                  <a:gd name="T57" fmla="*/ 434 h 468"/>
                  <a:gd name="T58" fmla="*/ 73 w 468"/>
                  <a:gd name="T59" fmla="*/ 393 h 468"/>
                  <a:gd name="T60" fmla="*/ 35 w 468"/>
                  <a:gd name="T61" fmla="*/ 341 h 468"/>
                  <a:gd name="T62" fmla="*/ 11 w 468"/>
                  <a:gd name="T63" fmla="*/ 280 h 468"/>
                  <a:gd name="T64" fmla="*/ 8 w 468"/>
                  <a:gd name="T65" fmla="*/ 211 h 468"/>
                  <a:gd name="T66" fmla="*/ 25 w 468"/>
                  <a:gd name="T67" fmla="*/ 146 h 468"/>
                  <a:gd name="T68" fmla="*/ 59 w 468"/>
                  <a:gd name="T69" fmla="*/ 90 h 468"/>
                  <a:gd name="T70" fmla="*/ 107 w 468"/>
                  <a:gd name="T71" fmla="*/ 46 h 468"/>
                  <a:gd name="T72" fmla="*/ 167 w 468"/>
                  <a:gd name="T73" fmla="*/ 17 h 468"/>
                  <a:gd name="T74" fmla="*/ 234 w 468"/>
                  <a:gd name="T75" fmla="*/ 8 h 468"/>
                  <a:gd name="T76" fmla="*/ 301 w 468"/>
                  <a:gd name="T77" fmla="*/ 17 h 468"/>
                  <a:gd name="T78" fmla="*/ 361 w 468"/>
                  <a:gd name="T79" fmla="*/ 46 h 468"/>
                  <a:gd name="T80" fmla="*/ 409 w 468"/>
                  <a:gd name="T81" fmla="*/ 90 h 468"/>
                  <a:gd name="T82" fmla="*/ 443 w 468"/>
                  <a:gd name="T83" fmla="*/ 146 h 468"/>
                  <a:gd name="T84" fmla="*/ 459 w 468"/>
                  <a:gd name="T85" fmla="*/ 211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68"/>
                  <a:gd name="T130" fmla="*/ 0 h 468"/>
                  <a:gd name="T131" fmla="*/ 468 w 468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68" h="468">
                    <a:moveTo>
                      <a:pt x="468" y="234"/>
                    </a:moveTo>
                    <a:lnTo>
                      <a:pt x="466" y="209"/>
                    </a:lnTo>
                    <a:lnTo>
                      <a:pt x="463" y="186"/>
                    </a:lnTo>
                    <a:lnTo>
                      <a:pt x="457" y="165"/>
                    </a:lnTo>
                    <a:lnTo>
                      <a:pt x="449" y="142"/>
                    </a:lnTo>
                    <a:lnTo>
                      <a:pt x="440" y="123"/>
                    </a:lnTo>
                    <a:lnTo>
                      <a:pt x="428" y="104"/>
                    </a:lnTo>
                    <a:lnTo>
                      <a:pt x="415" y="84"/>
                    </a:lnTo>
                    <a:lnTo>
                      <a:pt x="399" y="69"/>
                    </a:lnTo>
                    <a:lnTo>
                      <a:pt x="382" y="54"/>
                    </a:lnTo>
                    <a:lnTo>
                      <a:pt x="365" y="40"/>
                    </a:lnTo>
                    <a:lnTo>
                      <a:pt x="346" y="27"/>
                    </a:lnTo>
                    <a:lnTo>
                      <a:pt x="324" y="17"/>
                    </a:lnTo>
                    <a:lnTo>
                      <a:pt x="303" y="10"/>
                    </a:lnTo>
                    <a:lnTo>
                      <a:pt x="280" y="4"/>
                    </a:lnTo>
                    <a:lnTo>
                      <a:pt x="257" y="0"/>
                    </a:lnTo>
                    <a:lnTo>
                      <a:pt x="234" y="0"/>
                    </a:lnTo>
                    <a:lnTo>
                      <a:pt x="209" y="0"/>
                    </a:lnTo>
                    <a:lnTo>
                      <a:pt x="186" y="4"/>
                    </a:lnTo>
                    <a:lnTo>
                      <a:pt x="165" y="10"/>
                    </a:lnTo>
                    <a:lnTo>
                      <a:pt x="142" y="17"/>
                    </a:lnTo>
                    <a:lnTo>
                      <a:pt x="123" y="27"/>
                    </a:lnTo>
                    <a:lnTo>
                      <a:pt x="104" y="40"/>
                    </a:lnTo>
                    <a:lnTo>
                      <a:pt x="84" y="54"/>
                    </a:lnTo>
                    <a:lnTo>
                      <a:pt x="69" y="69"/>
                    </a:lnTo>
                    <a:lnTo>
                      <a:pt x="54" y="84"/>
                    </a:lnTo>
                    <a:lnTo>
                      <a:pt x="40" y="104"/>
                    </a:lnTo>
                    <a:lnTo>
                      <a:pt x="29" y="123"/>
                    </a:lnTo>
                    <a:lnTo>
                      <a:pt x="17" y="142"/>
                    </a:lnTo>
                    <a:lnTo>
                      <a:pt x="10" y="165"/>
                    </a:lnTo>
                    <a:lnTo>
                      <a:pt x="4" y="186"/>
                    </a:lnTo>
                    <a:lnTo>
                      <a:pt x="0" y="209"/>
                    </a:lnTo>
                    <a:lnTo>
                      <a:pt x="0" y="234"/>
                    </a:lnTo>
                    <a:lnTo>
                      <a:pt x="0" y="257"/>
                    </a:lnTo>
                    <a:lnTo>
                      <a:pt x="4" y="280"/>
                    </a:lnTo>
                    <a:lnTo>
                      <a:pt x="10" y="303"/>
                    </a:lnTo>
                    <a:lnTo>
                      <a:pt x="17" y="324"/>
                    </a:lnTo>
                    <a:lnTo>
                      <a:pt x="29" y="345"/>
                    </a:lnTo>
                    <a:lnTo>
                      <a:pt x="40" y="365"/>
                    </a:lnTo>
                    <a:lnTo>
                      <a:pt x="54" y="382"/>
                    </a:lnTo>
                    <a:lnTo>
                      <a:pt x="69" y="399"/>
                    </a:lnTo>
                    <a:lnTo>
                      <a:pt x="84" y="414"/>
                    </a:lnTo>
                    <a:lnTo>
                      <a:pt x="104" y="428"/>
                    </a:lnTo>
                    <a:lnTo>
                      <a:pt x="123" y="439"/>
                    </a:lnTo>
                    <a:lnTo>
                      <a:pt x="142" y="449"/>
                    </a:lnTo>
                    <a:lnTo>
                      <a:pt x="165" y="457"/>
                    </a:lnTo>
                    <a:lnTo>
                      <a:pt x="186" y="462"/>
                    </a:lnTo>
                    <a:lnTo>
                      <a:pt x="209" y="466"/>
                    </a:lnTo>
                    <a:lnTo>
                      <a:pt x="234" y="468"/>
                    </a:lnTo>
                    <a:lnTo>
                      <a:pt x="257" y="466"/>
                    </a:lnTo>
                    <a:lnTo>
                      <a:pt x="280" y="462"/>
                    </a:lnTo>
                    <a:lnTo>
                      <a:pt x="303" y="457"/>
                    </a:lnTo>
                    <a:lnTo>
                      <a:pt x="324" y="449"/>
                    </a:lnTo>
                    <a:lnTo>
                      <a:pt x="346" y="439"/>
                    </a:lnTo>
                    <a:lnTo>
                      <a:pt x="365" y="428"/>
                    </a:lnTo>
                    <a:lnTo>
                      <a:pt x="382" y="414"/>
                    </a:lnTo>
                    <a:lnTo>
                      <a:pt x="399" y="399"/>
                    </a:lnTo>
                    <a:lnTo>
                      <a:pt x="415" y="382"/>
                    </a:lnTo>
                    <a:lnTo>
                      <a:pt x="428" y="365"/>
                    </a:lnTo>
                    <a:lnTo>
                      <a:pt x="440" y="345"/>
                    </a:lnTo>
                    <a:lnTo>
                      <a:pt x="449" y="324"/>
                    </a:lnTo>
                    <a:lnTo>
                      <a:pt x="457" y="303"/>
                    </a:lnTo>
                    <a:lnTo>
                      <a:pt x="463" y="280"/>
                    </a:lnTo>
                    <a:lnTo>
                      <a:pt x="466" y="257"/>
                    </a:lnTo>
                    <a:lnTo>
                      <a:pt x="468" y="234"/>
                    </a:lnTo>
                    <a:close/>
                    <a:moveTo>
                      <a:pt x="461" y="234"/>
                    </a:moveTo>
                    <a:lnTo>
                      <a:pt x="459" y="257"/>
                    </a:lnTo>
                    <a:lnTo>
                      <a:pt x="457" y="280"/>
                    </a:lnTo>
                    <a:lnTo>
                      <a:pt x="451" y="301"/>
                    </a:lnTo>
                    <a:lnTo>
                      <a:pt x="443" y="322"/>
                    </a:lnTo>
                    <a:lnTo>
                      <a:pt x="434" y="341"/>
                    </a:lnTo>
                    <a:lnTo>
                      <a:pt x="422" y="361"/>
                    </a:lnTo>
                    <a:lnTo>
                      <a:pt x="409" y="378"/>
                    </a:lnTo>
                    <a:lnTo>
                      <a:pt x="394" y="393"/>
                    </a:lnTo>
                    <a:lnTo>
                      <a:pt x="378" y="409"/>
                    </a:lnTo>
                    <a:lnTo>
                      <a:pt x="361" y="422"/>
                    </a:lnTo>
                    <a:lnTo>
                      <a:pt x="342" y="434"/>
                    </a:lnTo>
                    <a:lnTo>
                      <a:pt x="322" y="443"/>
                    </a:lnTo>
                    <a:lnTo>
                      <a:pt x="301" y="451"/>
                    </a:lnTo>
                    <a:lnTo>
                      <a:pt x="280" y="457"/>
                    </a:lnTo>
                    <a:lnTo>
                      <a:pt x="257" y="459"/>
                    </a:lnTo>
                    <a:lnTo>
                      <a:pt x="234" y="460"/>
                    </a:lnTo>
                    <a:lnTo>
                      <a:pt x="211" y="459"/>
                    </a:lnTo>
                    <a:lnTo>
                      <a:pt x="188" y="457"/>
                    </a:lnTo>
                    <a:lnTo>
                      <a:pt x="167" y="451"/>
                    </a:lnTo>
                    <a:lnTo>
                      <a:pt x="146" y="443"/>
                    </a:lnTo>
                    <a:lnTo>
                      <a:pt x="125" y="434"/>
                    </a:lnTo>
                    <a:lnTo>
                      <a:pt x="107" y="422"/>
                    </a:lnTo>
                    <a:lnTo>
                      <a:pt x="90" y="409"/>
                    </a:lnTo>
                    <a:lnTo>
                      <a:pt x="73" y="393"/>
                    </a:lnTo>
                    <a:lnTo>
                      <a:pt x="59" y="378"/>
                    </a:lnTo>
                    <a:lnTo>
                      <a:pt x="46" y="361"/>
                    </a:lnTo>
                    <a:lnTo>
                      <a:pt x="35" y="341"/>
                    </a:lnTo>
                    <a:lnTo>
                      <a:pt x="25" y="322"/>
                    </a:lnTo>
                    <a:lnTo>
                      <a:pt x="17" y="301"/>
                    </a:lnTo>
                    <a:lnTo>
                      <a:pt x="11" y="280"/>
                    </a:lnTo>
                    <a:lnTo>
                      <a:pt x="8" y="257"/>
                    </a:lnTo>
                    <a:lnTo>
                      <a:pt x="8" y="234"/>
                    </a:lnTo>
                    <a:lnTo>
                      <a:pt x="8" y="211"/>
                    </a:lnTo>
                    <a:lnTo>
                      <a:pt x="11" y="188"/>
                    </a:lnTo>
                    <a:lnTo>
                      <a:pt x="17" y="167"/>
                    </a:lnTo>
                    <a:lnTo>
                      <a:pt x="25" y="146"/>
                    </a:lnTo>
                    <a:lnTo>
                      <a:pt x="35" y="125"/>
                    </a:lnTo>
                    <a:lnTo>
                      <a:pt x="46" y="107"/>
                    </a:lnTo>
                    <a:lnTo>
                      <a:pt x="59" y="90"/>
                    </a:lnTo>
                    <a:lnTo>
                      <a:pt x="73" y="73"/>
                    </a:lnTo>
                    <a:lnTo>
                      <a:pt x="90" y="59"/>
                    </a:lnTo>
                    <a:lnTo>
                      <a:pt x="107" y="46"/>
                    </a:lnTo>
                    <a:lnTo>
                      <a:pt x="125" y="34"/>
                    </a:lnTo>
                    <a:lnTo>
                      <a:pt x="146" y="25"/>
                    </a:lnTo>
                    <a:lnTo>
                      <a:pt x="167" y="17"/>
                    </a:lnTo>
                    <a:lnTo>
                      <a:pt x="188" y="11"/>
                    </a:lnTo>
                    <a:lnTo>
                      <a:pt x="211" y="8"/>
                    </a:lnTo>
                    <a:lnTo>
                      <a:pt x="234" y="8"/>
                    </a:lnTo>
                    <a:lnTo>
                      <a:pt x="257" y="8"/>
                    </a:lnTo>
                    <a:lnTo>
                      <a:pt x="280" y="11"/>
                    </a:lnTo>
                    <a:lnTo>
                      <a:pt x="301" y="17"/>
                    </a:lnTo>
                    <a:lnTo>
                      <a:pt x="322" y="25"/>
                    </a:lnTo>
                    <a:lnTo>
                      <a:pt x="342" y="34"/>
                    </a:lnTo>
                    <a:lnTo>
                      <a:pt x="361" y="46"/>
                    </a:lnTo>
                    <a:lnTo>
                      <a:pt x="378" y="59"/>
                    </a:lnTo>
                    <a:lnTo>
                      <a:pt x="394" y="73"/>
                    </a:lnTo>
                    <a:lnTo>
                      <a:pt x="409" y="90"/>
                    </a:lnTo>
                    <a:lnTo>
                      <a:pt x="422" y="107"/>
                    </a:lnTo>
                    <a:lnTo>
                      <a:pt x="434" y="125"/>
                    </a:lnTo>
                    <a:lnTo>
                      <a:pt x="443" y="146"/>
                    </a:lnTo>
                    <a:lnTo>
                      <a:pt x="451" y="167"/>
                    </a:lnTo>
                    <a:lnTo>
                      <a:pt x="457" y="188"/>
                    </a:lnTo>
                    <a:lnTo>
                      <a:pt x="459" y="211"/>
                    </a:lnTo>
                    <a:lnTo>
                      <a:pt x="461" y="234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5" name="Freeform 1403">
                <a:extLst>
                  <a:ext uri="{FF2B5EF4-FFF2-40B4-BE49-F238E27FC236}">
                    <a16:creationId xmlns:a16="http://schemas.microsoft.com/office/drawing/2014/main" id="{297BCEA8-0E25-4BDB-B5AD-97EB53B53F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96" y="2159"/>
                <a:ext cx="461" cy="460"/>
              </a:xfrm>
              <a:custGeom>
                <a:avLst/>
                <a:gdLst>
                  <a:gd name="T0" fmla="*/ 455 w 461"/>
                  <a:gd name="T1" fmla="*/ 184 h 460"/>
                  <a:gd name="T2" fmla="*/ 432 w 461"/>
                  <a:gd name="T3" fmla="*/ 121 h 460"/>
                  <a:gd name="T4" fmla="*/ 393 w 461"/>
                  <a:gd name="T5" fmla="*/ 67 h 460"/>
                  <a:gd name="T6" fmla="*/ 340 w 461"/>
                  <a:gd name="T7" fmla="*/ 27 h 460"/>
                  <a:gd name="T8" fmla="*/ 276 w 461"/>
                  <a:gd name="T9" fmla="*/ 4 h 460"/>
                  <a:gd name="T10" fmla="*/ 207 w 461"/>
                  <a:gd name="T11" fmla="*/ 0 h 460"/>
                  <a:gd name="T12" fmla="*/ 140 w 461"/>
                  <a:gd name="T13" fmla="*/ 17 h 460"/>
                  <a:gd name="T14" fmla="*/ 82 w 461"/>
                  <a:gd name="T15" fmla="*/ 52 h 460"/>
                  <a:gd name="T16" fmla="*/ 38 w 461"/>
                  <a:gd name="T17" fmla="*/ 101 h 460"/>
                  <a:gd name="T18" fmla="*/ 9 w 461"/>
                  <a:gd name="T19" fmla="*/ 161 h 460"/>
                  <a:gd name="T20" fmla="*/ 0 w 461"/>
                  <a:gd name="T21" fmla="*/ 230 h 460"/>
                  <a:gd name="T22" fmla="*/ 9 w 461"/>
                  <a:gd name="T23" fmla="*/ 299 h 460"/>
                  <a:gd name="T24" fmla="*/ 38 w 461"/>
                  <a:gd name="T25" fmla="*/ 359 h 460"/>
                  <a:gd name="T26" fmla="*/ 82 w 461"/>
                  <a:gd name="T27" fmla="*/ 408 h 460"/>
                  <a:gd name="T28" fmla="*/ 140 w 461"/>
                  <a:gd name="T29" fmla="*/ 443 h 460"/>
                  <a:gd name="T30" fmla="*/ 207 w 461"/>
                  <a:gd name="T31" fmla="*/ 458 h 460"/>
                  <a:gd name="T32" fmla="*/ 276 w 461"/>
                  <a:gd name="T33" fmla="*/ 456 h 460"/>
                  <a:gd name="T34" fmla="*/ 340 w 461"/>
                  <a:gd name="T35" fmla="*/ 432 h 460"/>
                  <a:gd name="T36" fmla="*/ 393 w 461"/>
                  <a:gd name="T37" fmla="*/ 393 h 460"/>
                  <a:gd name="T38" fmla="*/ 432 w 461"/>
                  <a:gd name="T39" fmla="*/ 339 h 460"/>
                  <a:gd name="T40" fmla="*/ 455 w 461"/>
                  <a:gd name="T41" fmla="*/ 276 h 460"/>
                  <a:gd name="T42" fmla="*/ 453 w 461"/>
                  <a:gd name="T43" fmla="*/ 230 h 460"/>
                  <a:gd name="T44" fmla="*/ 443 w 461"/>
                  <a:gd name="T45" fmla="*/ 295 h 460"/>
                  <a:gd name="T46" fmla="*/ 414 w 461"/>
                  <a:gd name="T47" fmla="*/ 355 h 460"/>
                  <a:gd name="T48" fmla="*/ 372 w 461"/>
                  <a:gd name="T49" fmla="*/ 403 h 460"/>
                  <a:gd name="T50" fmla="*/ 317 w 461"/>
                  <a:gd name="T51" fmla="*/ 435 h 460"/>
                  <a:gd name="T52" fmla="*/ 253 w 461"/>
                  <a:gd name="T53" fmla="*/ 453 h 460"/>
                  <a:gd name="T54" fmla="*/ 184 w 461"/>
                  <a:gd name="T55" fmla="*/ 449 h 460"/>
                  <a:gd name="T56" fmla="*/ 123 w 461"/>
                  <a:gd name="T57" fmla="*/ 426 h 460"/>
                  <a:gd name="T58" fmla="*/ 73 w 461"/>
                  <a:gd name="T59" fmla="*/ 387 h 460"/>
                  <a:gd name="T60" fmla="*/ 34 w 461"/>
                  <a:gd name="T61" fmla="*/ 336 h 460"/>
                  <a:gd name="T62" fmla="*/ 11 w 461"/>
                  <a:gd name="T63" fmla="*/ 274 h 460"/>
                  <a:gd name="T64" fmla="*/ 7 w 461"/>
                  <a:gd name="T65" fmla="*/ 207 h 460"/>
                  <a:gd name="T66" fmla="*/ 25 w 461"/>
                  <a:gd name="T67" fmla="*/ 144 h 460"/>
                  <a:gd name="T68" fmla="*/ 57 w 461"/>
                  <a:gd name="T69" fmla="*/ 88 h 460"/>
                  <a:gd name="T70" fmla="*/ 105 w 461"/>
                  <a:gd name="T71" fmla="*/ 44 h 460"/>
                  <a:gd name="T72" fmla="*/ 163 w 461"/>
                  <a:gd name="T73" fmla="*/ 17 h 460"/>
                  <a:gd name="T74" fmla="*/ 230 w 461"/>
                  <a:gd name="T75" fmla="*/ 7 h 460"/>
                  <a:gd name="T76" fmla="*/ 295 w 461"/>
                  <a:gd name="T77" fmla="*/ 17 h 460"/>
                  <a:gd name="T78" fmla="*/ 355 w 461"/>
                  <a:gd name="T79" fmla="*/ 44 h 460"/>
                  <a:gd name="T80" fmla="*/ 401 w 461"/>
                  <a:gd name="T81" fmla="*/ 88 h 460"/>
                  <a:gd name="T82" fmla="*/ 436 w 461"/>
                  <a:gd name="T83" fmla="*/ 144 h 460"/>
                  <a:gd name="T84" fmla="*/ 451 w 461"/>
                  <a:gd name="T85" fmla="*/ 207 h 4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61"/>
                  <a:gd name="T130" fmla="*/ 0 h 460"/>
                  <a:gd name="T131" fmla="*/ 461 w 461"/>
                  <a:gd name="T132" fmla="*/ 460 h 4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61" h="460">
                    <a:moveTo>
                      <a:pt x="461" y="230"/>
                    </a:moveTo>
                    <a:lnTo>
                      <a:pt x="459" y="207"/>
                    </a:lnTo>
                    <a:lnTo>
                      <a:pt x="455" y="184"/>
                    </a:lnTo>
                    <a:lnTo>
                      <a:pt x="449" y="161"/>
                    </a:lnTo>
                    <a:lnTo>
                      <a:pt x="441" y="140"/>
                    </a:lnTo>
                    <a:lnTo>
                      <a:pt x="432" y="121"/>
                    </a:lnTo>
                    <a:lnTo>
                      <a:pt x="420" y="101"/>
                    </a:lnTo>
                    <a:lnTo>
                      <a:pt x="407" y="82"/>
                    </a:lnTo>
                    <a:lnTo>
                      <a:pt x="393" y="67"/>
                    </a:lnTo>
                    <a:lnTo>
                      <a:pt x="376" y="52"/>
                    </a:lnTo>
                    <a:lnTo>
                      <a:pt x="359" y="38"/>
                    </a:lnTo>
                    <a:lnTo>
                      <a:pt x="340" y="27"/>
                    </a:lnTo>
                    <a:lnTo>
                      <a:pt x="320" y="17"/>
                    </a:lnTo>
                    <a:lnTo>
                      <a:pt x="297" y="9"/>
                    </a:lnTo>
                    <a:lnTo>
                      <a:pt x="276" y="4"/>
                    </a:lnTo>
                    <a:lnTo>
                      <a:pt x="253" y="0"/>
                    </a:lnTo>
                    <a:lnTo>
                      <a:pt x="230" y="0"/>
                    </a:lnTo>
                    <a:lnTo>
                      <a:pt x="207" y="0"/>
                    </a:lnTo>
                    <a:lnTo>
                      <a:pt x="184" y="4"/>
                    </a:lnTo>
                    <a:lnTo>
                      <a:pt x="161" y="9"/>
                    </a:lnTo>
                    <a:lnTo>
                      <a:pt x="140" y="17"/>
                    </a:lnTo>
                    <a:lnTo>
                      <a:pt x="121" y="27"/>
                    </a:lnTo>
                    <a:lnTo>
                      <a:pt x="102" y="38"/>
                    </a:lnTo>
                    <a:lnTo>
                      <a:pt x="82" y="52"/>
                    </a:lnTo>
                    <a:lnTo>
                      <a:pt x="67" y="67"/>
                    </a:lnTo>
                    <a:lnTo>
                      <a:pt x="52" y="82"/>
                    </a:lnTo>
                    <a:lnTo>
                      <a:pt x="38" y="101"/>
                    </a:lnTo>
                    <a:lnTo>
                      <a:pt x="27" y="121"/>
                    </a:lnTo>
                    <a:lnTo>
                      <a:pt x="17" y="140"/>
                    </a:lnTo>
                    <a:lnTo>
                      <a:pt x="9" y="161"/>
                    </a:lnTo>
                    <a:lnTo>
                      <a:pt x="4" y="184"/>
                    </a:lnTo>
                    <a:lnTo>
                      <a:pt x="0" y="207"/>
                    </a:lnTo>
                    <a:lnTo>
                      <a:pt x="0" y="230"/>
                    </a:lnTo>
                    <a:lnTo>
                      <a:pt x="0" y="253"/>
                    </a:lnTo>
                    <a:lnTo>
                      <a:pt x="4" y="276"/>
                    </a:lnTo>
                    <a:lnTo>
                      <a:pt x="9" y="299"/>
                    </a:lnTo>
                    <a:lnTo>
                      <a:pt x="17" y="320"/>
                    </a:lnTo>
                    <a:lnTo>
                      <a:pt x="27" y="339"/>
                    </a:lnTo>
                    <a:lnTo>
                      <a:pt x="38" y="359"/>
                    </a:lnTo>
                    <a:lnTo>
                      <a:pt x="52" y="376"/>
                    </a:lnTo>
                    <a:lnTo>
                      <a:pt x="67" y="393"/>
                    </a:lnTo>
                    <a:lnTo>
                      <a:pt x="82" y="408"/>
                    </a:lnTo>
                    <a:lnTo>
                      <a:pt x="102" y="420"/>
                    </a:lnTo>
                    <a:lnTo>
                      <a:pt x="121" y="432"/>
                    </a:lnTo>
                    <a:lnTo>
                      <a:pt x="140" y="443"/>
                    </a:lnTo>
                    <a:lnTo>
                      <a:pt x="161" y="451"/>
                    </a:lnTo>
                    <a:lnTo>
                      <a:pt x="184" y="456"/>
                    </a:lnTo>
                    <a:lnTo>
                      <a:pt x="207" y="458"/>
                    </a:lnTo>
                    <a:lnTo>
                      <a:pt x="230" y="460"/>
                    </a:lnTo>
                    <a:lnTo>
                      <a:pt x="253" y="458"/>
                    </a:lnTo>
                    <a:lnTo>
                      <a:pt x="276" y="456"/>
                    </a:lnTo>
                    <a:lnTo>
                      <a:pt x="297" y="451"/>
                    </a:lnTo>
                    <a:lnTo>
                      <a:pt x="320" y="443"/>
                    </a:lnTo>
                    <a:lnTo>
                      <a:pt x="340" y="432"/>
                    </a:lnTo>
                    <a:lnTo>
                      <a:pt x="359" y="420"/>
                    </a:lnTo>
                    <a:lnTo>
                      <a:pt x="376" y="408"/>
                    </a:lnTo>
                    <a:lnTo>
                      <a:pt x="393" y="393"/>
                    </a:lnTo>
                    <a:lnTo>
                      <a:pt x="407" y="376"/>
                    </a:lnTo>
                    <a:lnTo>
                      <a:pt x="420" y="359"/>
                    </a:lnTo>
                    <a:lnTo>
                      <a:pt x="432" y="339"/>
                    </a:lnTo>
                    <a:lnTo>
                      <a:pt x="441" y="320"/>
                    </a:lnTo>
                    <a:lnTo>
                      <a:pt x="449" y="299"/>
                    </a:lnTo>
                    <a:lnTo>
                      <a:pt x="455" y="276"/>
                    </a:lnTo>
                    <a:lnTo>
                      <a:pt x="459" y="253"/>
                    </a:lnTo>
                    <a:lnTo>
                      <a:pt x="461" y="230"/>
                    </a:lnTo>
                    <a:close/>
                    <a:moveTo>
                      <a:pt x="453" y="230"/>
                    </a:moveTo>
                    <a:lnTo>
                      <a:pt x="451" y="253"/>
                    </a:lnTo>
                    <a:lnTo>
                      <a:pt x="449" y="274"/>
                    </a:lnTo>
                    <a:lnTo>
                      <a:pt x="443" y="295"/>
                    </a:lnTo>
                    <a:lnTo>
                      <a:pt x="436" y="316"/>
                    </a:lnTo>
                    <a:lnTo>
                      <a:pt x="426" y="336"/>
                    </a:lnTo>
                    <a:lnTo>
                      <a:pt x="414" y="355"/>
                    </a:lnTo>
                    <a:lnTo>
                      <a:pt x="401" y="372"/>
                    </a:lnTo>
                    <a:lnTo>
                      <a:pt x="388" y="387"/>
                    </a:lnTo>
                    <a:lnTo>
                      <a:pt x="372" y="403"/>
                    </a:lnTo>
                    <a:lnTo>
                      <a:pt x="355" y="414"/>
                    </a:lnTo>
                    <a:lnTo>
                      <a:pt x="336" y="426"/>
                    </a:lnTo>
                    <a:lnTo>
                      <a:pt x="317" y="435"/>
                    </a:lnTo>
                    <a:lnTo>
                      <a:pt x="295" y="443"/>
                    </a:lnTo>
                    <a:lnTo>
                      <a:pt x="274" y="449"/>
                    </a:lnTo>
                    <a:lnTo>
                      <a:pt x="253" y="453"/>
                    </a:lnTo>
                    <a:lnTo>
                      <a:pt x="230" y="453"/>
                    </a:lnTo>
                    <a:lnTo>
                      <a:pt x="207" y="453"/>
                    </a:lnTo>
                    <a:lnTo>
                      <a:pt x="184" y="449"/>
                    </a:lnTo>
                    <a:lnTo>
                      <a:pt x="163" y="443"/>
                    </a:lnTo>
                    <a:lnTo>
                      <a:pt x="144" y="435"/>
                    </a:lnTo>
                    <a:lnTo>
                      <a:pt x="123" y="426"/>
                    </a:lnTo>
                    <a:lnTo>
                      <a:pt x="105" y="414"/>
                    </a:lnTo>
                    <a:lnTo>
                      <a:pt x="88" y="403"/>
                    </a:lnTo>
                    <a:lnTo>
                      <a:pt x="73" y="387"/>
                    </a:lnTo>
                    <a:lnTo>
                      <a:pt x="57" y="372"/>
                    </a:lnTo>
                    <a:lnTo>
                      <a:pt x="44" y="355"/>
                    </a:lnTo>
                    <a:lnTo>
                      <a:pt x="34" y="336"/>
                    </a:lnTo>
                    <a:lnTo>
                      <a:pt x="25" y="316"/>
                    </a:lnTo>
                    <a:lnTo>
                      <a:pt x="17" y="295"/>
                    </a:lnTo>
                    <a:lnTo>
                      <a:pt x="11" y="274"/>
                    </a:lnTo>
                    <a:lnTo>
                      <a:pt x="7" y="253"/>
                    </a:lnTo>
                    <a:lnTo>
                      <a:pt x="7" y="230"/>
                    </a:lnTo>
                    <a:lnTo>
                      <a:pt x="7" y="207"/>
                    </a:lnTo>
                    <a:lnTo>
                      <a:pt x="11" y="184"/>
                    </a:lnTo>
                    <a:lnTo>
                      <a:pt x="17" y="163"/>
                    </a:lnTo>
                    <a:lnTo>
                      <a:pt x="25" y="144"/>
                    </a:lnTo>
                    <a:lnTo>
                      <a:pt x="34" y="123"/>
                    </a:lnTo>
                    <a:lnTo>
                      <a:pt x="44" y="105"/>
                    </a:lnTo>
                    <a:lnTo>
                      <a:pt x="57" y="88"/>
                    </a:lnTo>
                    <a:lnTo>
                      <a:pt x="73" y="73"/>
                    </a:lnTo>
                    <a:lnTo>
                      <a:pt x="88" y="57"/>
                    </a:lnTo>
                    <a:lnTo>
                      <a:pt x="105" y="44"/>
                    </a:lnTo>
                    <a:lnTo>
                      <a:pt x="123" y="34"/>
                    </a:lnTo>
                    <a:lnTo>
                      <a:pt x="144" y="25"/>
                    </a:lnTo>
                    <a:lnTo>
                      <a:pt x="163" y="17"/>
                    </a:lnTo>
                    <a:lnTo>
                      <a:pt x="184" y="11"/>
                    </a:lnTo>
                    <a:lnTo>
                      <a:pt x="207" y="7"/>
                    </a:lnTo>
                    <a:lnTo>
                      <a:pt x="230" y="7"/>
                    </a:lnTo>
                    <a:lnTo>
                      <a:pt x="253" y="7"/>
                    </a:lnTo>
                    <a:lnTo>
                      <a:pt x="274" y="11"/>
                    </a:lnTo>
                    <a:lnTo>
                      <a:pt x="295" y="17"/>
                    </a:lnTo>
                    <a:lnTo>
                      <a:pt x="317" y="25"/>
                    </a:lnTo>
                    <a:lnTo>
                      <a:pt x="336" y="34"/>
                    </a:lnTo>
                    <a:lnTo>
                      <a:pt x="355" y="44"/>
                    </a:lnTo>
                    <a:lnTo>
                      <a:pt x="372" y="57"/>
                    </a:lnTo>
                    <a:lnTo>
                      <a:pt x="388" y="73"/>
                    </a:lnTo>
                    <a:lnTo>
                      <a:pt x="401" y="88"/>
                    </a:lnTo>
                    <a:lnTo>
                      <a:pt x="414" y="105"/>
                    </a:lnTo>
                    <a:lnTo>
                      <a:pt x="426" y="123"/>
                    </a:lnTo>
                    <a:lnTo>
                      <a:pt x="436" y="144"/>
                    </a:lnTo>
                    <a:lnTo>
                      <a:pt x="443" y="163"/>
                    </a:lnTo>
                    <a:lnTo>
                      <a:pt x="449" y="184"/>
                    </a:lnTo>
                    <a:lnTo>
                      <a:pt x="451" y="207"/>
                    </a:lnTo>
                    <a:lnTo>
                      <a:pt x="453" y="23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6" name="Freeform 1404">
                <a:extLst>
                  <a:ext uri="{FF2B5EF4-FFF2-40B4-BE49-F238E27FC236}">
                    <a16:creationId xmlns:a16="http://schemas.microsoft.com/office/drawing/2014/main" id="{74920BAC-DD55-4EA4-90FF-019EDF664F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0" y="2163"/>
                <a:ext cx="453" cy="452"/>
              </a:xfrm>
              <a:custGeom>
                <a:avLst/>
                <a:gdLst>
                  <a:gd name="T0" fmla="*/ 449 w 453"/>
                  <a:gd name="T1" fmla="*/ 180 h 452"/>
                  <a:gd name="T2" fmla="*/ 426 w 453"/>
                  <a:gd name="T3" fmla="*/ 117 h 452"/>
                  <a:gd name="T4" fmla="*/ 386 w 453"/>
                  <a:gd name="T5" fmla="*/ 65 h 452"/>
                  <a:gd name="T6" fmla="*/ 334 w 453"/>
                  <a:gd name="T7" fmla="*/ 26 h 452"/>
                  <a:gd name="T8" fmla="*/ 272 w 453"/>
                  <a:gd name="T9" fmla="*/ 3 h 452"/>
                  <a:gd name="T10" fmla="*/ 203 w 453"/>
                  <a:gd name="T11" fmla="*/ 0 h 452"/>
                  <a:gd name="T12" fmla="*/ 138 w 453"/>
                  <a:gd name="T13" fmla="*/ 17 h 452"/>
                  <a:gd name="T14" fmla="*/ 82 w 453"/>
                  <a:gd name="T15" fmla="*/ 51 h 452"/>
                  <a:gd name="T16" fmla="*/ 38 w 453"/>
                  <a:gd name="T17" fmla="*/ 99 h 452"/>
                  <a:gd name="T18" fmla="*/ 9 w 453"/>
                  <a:gd name="T19" fmla="*/ 159 h 452"/>
                  <a:gd name="T20" fmla="*/ 0 w 453"/>
                  <a:gd name="T21" fmla="*/ 226 h 452"/>
                  <a:gd name="T22" fmla="*/ 9 w 453"/>
                  <a:gd name="T23" fmla="*/ 293 h 452"/>
                  <a:gd name="T24" fmla="*/ 38 w 453"/>
                  <a:gd name="T25" fmla="*/ 353 h 452"/>
                  <a:gd name="T26" fmla="*/ 82 w 453"/>
                  <a:gd name="T27" fmla="*/ 401 h 452"/>
                  <a:gd name="T28" fmla="*/ 138 w 453"/>
                  <a:gd name="T29" fmla="*/ 435 h 452"/>
                  <a:gd name="T30" fmla="*/ 203 w 453"/>
                  <a:gd name="T31" fmla="*/ 451 h 452"/>
                  <a:gd name="T32" fmla="*/ 272 w 453"/>
                  <a:gd name="T33" fmla="*/ 449 h 452"/>
                  <a:gd name="T34" fmla="*/ 334 w 453"/>
                  <a:gd name="T35" fmla="*/ 426 h 452"/>
                  <a:gd name="T36" fmla="*/ 386 w 453"/>
                  <a:gd name="T37" fmla="*/ 385 h 452"/>
                  <a:gd name="T38" fmla="*/ 426 w 453"/>
                  <a:gd name="T39" fmla="*/ 333 h 452"/>
                  <a:gd name="T40" fmla="*/ 449 w 453"/>
                  <a:gd name="T41" fmla="*/ 272 h 452"/>
                  <a:gd name="T42" fmla="*/ 445 w 453"/>
                  <a:gd name="T43" fmla="*/ 226 h 452"/>
                  <a:gd name="T44" fmla="*/ 435 w 453"/>
                  <a:gd name="T45" fmla="*/ 291 h 452"/>
                  <a:gd name="T46" fmla="*/ 409 w 453"/>
                  <a:gd name="T47" fmla="*/ 349 h 452"/>
                  <a:gd name="T48" fmla="*/ 364 w 453"/>
                  <a:gd name="T49" fmla="*/ 395 h 452"/>
                  <a:gd name="T50" fmla="*/ 311 w 453"/>
                  <a:gd name="T51" fmla="*/ 428 h 452"/>
                  <a:gd name="T52" fmla="*/ 247 w 453"/>
                  <a:gd name="T53" fmla="*/ 445 h 452"/>
                  <a:gd name="T54" fmla="*/ 182 w 453"/>
                  <a:gd name="T55" fmla="*/ 441 h 452"/>
                  <a:gd name="T56" fmla="*/ 121 w 453"/>
                  <a:gd name="T57" fmla="*/ 418 h 452"/>
                  <a:gd name="T58" fmla="*/ 71 w 453"/>
                  <a:gd name="T59" fmla="*/ 381 h 452"/>
                  <a:gd name="T60" fmla="*/ 32 w 453"/>
                  <a:gd name="T61" fmla="*/ 330 h 452"/>
                  <a:gd name="T62" fmla="*/ 11 w 453"/>
                  <a:gd name="T63" fmla="*/ 270 h 452"/>
                  <a:gd name="T64" fmla="*/ 7 w 453"/>
                  <a:gd name="T65" fmla="*/ 203 h 452"/>
                  <a:gd name="T66" fmla="*/ 25 w 453"/>
                  <a:gd name="T67" fmla="*/ 140 h 452"/>
                  <a:gd name="T68" fmla="*/ 57 w 453"/>
                  <a:gd name="T69" fmla="*/ 86 h 452"/>
                  <a:gd name="T70" fmla="*/ 103 w 453"/>
                  <a:gd name="T71" fmla="*/ 44 h 452"/>
                  <a:gd name="T72" fmla="*/ 161 w 453"/>
                  <a:gd name="T73" fmla="*/ 17 h 452"/>
                  <a:gd name="T74" fmla="*/ 226 w 453"/>
                  <a:gd name="T75" fmla="*/ 7 h 452"/>
                  <a:gd name="T76" fmla="*/ 291 w 453"/>
                  <a:gd name="T77" fmla="*/ 17 h 452"/>
                  <a:gd name="T78" fmla="*/ 349 w 453"/>
                  <a:gd name="T79" fmla="*/ 44 h 452"/>
                  <a:gd name="T80" fmla="*/ 395 w 453"/>
                  <a:gd name="T81" fmla="*/ 86 h 452"/>
                  <a:gd name="T82" fmla="*/ 428 w 453"/>
                  <a:gd name="T83" fmla="*/ 140 h 452"/>
                  <a:gd name="T84" fmla="*/ 443 w 453"/>
                  <a:gd name="T85" fmla="*/ 203 h 4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3"/>
                  <a:gd name="T130" fmla="*/ 0 h 452"/>
                  <a:gd name="T131" fmla="*/ 453 w 453"/>
                  <a:gd name="T132" fmla="*/ 452 h 4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3" h="452">
                    <a:moveTo>
                      <a:pt x="453" y="226"/>
                    </a:moveTo>
                    <a:lnTo>
                      <a:pt x="451" y="203"/>
                    </a:lnTo>
                    <a:lnTo>
                      <a:pt x="449" y="180"/>
                    </a:lnTo>
                    <a:lnTo>
                      <a:pt x="443" y="159"/>
                    </a:lnTo>
                    <a:lnTo>
                      <a:pt x="435" y="138"/>
                    </a:lnTo>
                    <a:lnTo>
                      <a:pt x="426" y="117"/>
                    </a:lnTo>
                    <a:lnTo>
                      <a:pt x="414" y="99"/>
                    </a:lnTo>
                    <a:lnTo>
                      <a:pt x="401" y="82"/>
                    </a:lnTo>
                    <a:lnTo>
                      <a:pt x="386" y="65"/>
                    </a:lnTo>
                    <a:lnTo>
                      <a:pt x="370" y="51"/>
                    </a:lnTo>
                    <a:lnTo>
                      <a:pt x="353" y="38"/>
                    </a:lnTo>
                    <a:lnTo>
                      <a:pt x="334" y="26"/>
                    </a:lnTo>
                    <a:lnTo>
                      <a:pt x="314" y="17"/>
                    </a:lnTo>
                    <a:lnTo>
                      <a:pt x="293" y="9"/>
                    </a:lnTo>
                    <a:lnTo>
                      <a:pt x="272" y="3"/>
                    </a:lnTo>
                    <a:lnTo>
                      <a:pt x="249" y="0"/>
                    </a:lnTo>
                    <a:lnTo>
                      <a:pt x="226" y="0"/>
                    </a:lnTo>
                    <a:lnTo>
                      <a:pt x="203" y="0"/>
                    </a:lnTo>
                    <a:lnTo>
                      <a:pt x="180" y="3"/>
                    </a:lnTo>
                    <a:lnTo>
                      <a:pt x="159" y="9"/>
                    </a:lnTo>
                    <a:lnTo>
                      <a:pt x="138" y="17"/>
                    </a:lnTo>
                    <a:lnTo>
                      <a:pt x="117" y="26"/>
                    </a:lnTo>
                    <a:lnTo>
                      <a:pt x="99" y="38"/>
                    </a:lnTo>
                    <a:lnTo>
                      <a:pt x="82" y="51"/>
                    </a:lnTo>
                    <a:lnTo>
                      <a:pt x="65" y="65"/>
                    </a:lnTo>
                    <a:lnTo>
                      <a:pt x="51" y="82"/>
                    </a:lnTo>
                    <a:lnTo>
                      <a:pt x="38" y="99"/>
                    </a:lnTo>
                    <a:lnTo>
                      <a:pt x="27" y="117"/>
                    </a:lnTo>
                    <a:lnTo>
                      <a:pt x="17" y="138"/>
                    </a:lnTo>
                    <a:lnTo>
                      <a:pt x="9" y="159"/>
                    </a:lnTo>
                    <a:lnTo>
                      <a:pt x="3" y="180"/>
                    </a:lnTo>
                    <a:lnTo>
                      <a:pt x="0" y="203"/>
                    </a:lnTo>
                    <a:lnTo>
                      <a:pt x="0" y="226"/>
                    </a:lnTo>
                    <a:lnTo>
                      <a:pt x="0" y="249"/>
                    </a:lnTo>
                    <a:lnTo>
                      <a:pt x="3" y="272"/>
                    </a:lnTo>
                    <a:lnTo>
                      <a:pt x="9" y="293"/>
                    </a:lnTo>
                    <a:lnTo>
                      <a:pt x="17" y="314"/>
                    </a:lnTo>
                    <a:lnTo>
                      <a:pt x="27" y="333"/>
                    </a:lnTo>
                    <a:lnTo>
                      <a:pt x="38" y="353"/>
                    </a:lnTo>
                    <a:lnTo>
                      <a:pt x="51" y="370"/>
                    </a:lnTo>
                    <a:lnTo>
                      <a:pt x="65" y="385"/>
                    </a:lnTo>
                    <a:lnTo>
                      <a:pt x="82" y="401"/>
                    </a:lnTo>
                    <a:lnTo>
                      <a:pt x="99" y="414"/>
                    </a:lnTo>
                    <a:lnTo>
                      <a:pt x="117" y="426"/>
                    </a:lnTo>
                    <a:lnTo>
                      <a:pt x="138" y="435"/>
                    </a:lnTo>
                    <a:lnTo>
                      <a:pt x="159" y="443"/>
                    </a:lnTo>
                    <a:lnTo>
                      <a:pt x="180" y="449"/>
                    </a:lnTo>
                    <a:lnTo>
                      <a:pt x="203" y="451"/>
                    </a:lnTo>
                    <a:lnTo>
                      <a:pt x="226" y="452"/>
                    </a:lnTo>
                    <a:lnTo>
                      <a:pt x="249" y="451"/>
                    </a:lnTo>
                    <a:lnTo>
                      <a:pt x="272" y="449"/>
                    </a:lnTo>
                    <a:lnTo>
                      <a:pt x="293" y="443"/>
                    </a:lnTo>
                    <a:lnTo>
                      <a:pt x="314" y="435"/>
                    </a:lnTo>
                    <a:lnTo>
                      <a:pt x="334" y="426"/>
                    </a:lnTo>
                    <a:lnTo>
                      <a:pt x="353" y="414"/>
                    </a:lnTo>
                    <a:lnTo>
                      <a:pt x="370" y="401"/>
                    </a:lnTo>
                    <a:lnTo>
                      <a:pt x="386" y="385"/>
                    </a:lnTo>
                    <a:lnTo>
                      <a:pt x="401" y="370"/>
                    </a:lnTo>
                    <a:lnTo>
                      <a:pt x="414" y="353"/>
                    </a:lnTo>
                    <a:lnTo>
                      <a:pt x="426" y="333"/>
                    </a:lnTo>
                    <a:lnTo>
                      <a:pt x="435" y="314"/>
                    </a:lnTo>
                    <a:lnTo>
                      <a:pt x="443" y="293"/>
                    </a:lnTo>
                    <a:lnTo>
                      <a:pt x="449" y="272"/>
                    </a:lnTo>
                    <a:lnTo>
                      <a:pt x="451" y="249"/>
                    </a:lnTo>
                    <a:lnTo>
                      <a:pt x="453" y="226"/>
                    </a:lnTo>
                    <a:close/>
                    <a:moveTo>
                      <a:pt x="445" y="226"/>
                    </a:moveTo>
                    <a:lnTo>
                      <a:pt x="443" y="249"/>
                    </a:lnTo>
                    <a:lnTo>
                      <a:pt x="441" y="270"/>
                    </a:lnTo>
                    <a:lnTo>
                      <a:pt x="435" y="291"/>
                    </a:lnTo>
                    <a:lnTo>
                      <a:pt x="428" y="310"/>
                    </a:lnTo>
                    <a:lnTo>
                      <a:pt x="418" y="330"/>
                    </a:lnTo>
                    <a:lnTo>
                      <a:pt x="409" y="349"/>
                    </a:lnTo>
                    <a:lnTo>
                      <a:pt x="395" y="366"/>
                    </a:lnTo>
                    <a:lnTo>
                      <a:pt x="382" y="381"/>
                    </a:lnTo>
                    <a:lnTo>
                      <a:pt x="364" y="395"/>
                    </a:lnTo>
                    <a:lnTo>
                      <a:pt x="349" y="408"/>
                    </a:lnTo>
                    <a:lnTo>
                      <a:pt x="330" y="418"/>
                    </a:lnTo>
                    <a:lnTo>
                      <a:pt x="311" y="428"/>
                    </a:lnTo>
                    <a:lnTo>
                      <a:pt x="291" y="435"/>
                    </a:lnTo>
                    <a:lnTo>
                      <a:pt x="270" y="441"/>
                    </a:lnTo>
                    <a:lnTo>
                      <a:pt x="247" y="445"/>
                    </a:lnTo>
                    <a:lnTo>
                      <a:pt x="226" y="445"/>
                    </a:lnTo>
                    <a:lnTo>
                      <a:pt x="203" y="445"/>
                    </a:lnTo>
                    <a:lnTo>
                      <a:pt x="182" y="441"/>
                    </a:lnTo>
                    <a:lnTo>
                      <a:pt x="161" y="435"/>
                    </a:lnTo>
                    <a:lnTo>
                      <a:pt x="140" y="428"/>
                    </a:lnTo>
                    <a:lnTo>
                      <a:pt x="121" y="418"/>
                    </a:lnTo>
                    <a:lnTo>
                      <a:pt x="103" y="408"/>
                    </a:lnTo>
                    <a:lnTo>
                      <a:pt x="86" y="395"/>
                    </a:lnTo>
                    <a:lnTo>
                      <a:pt x="71" y="381"/>
                    </a:lnTo>
                    <a:lnTo>
                      <a:pt x="57" y="366"/>
                    </a:lnTo>
                    <a:lnTo>
                      <a:pt x="44" y="349"/>
                    </a:lnTo>
                    <a:lnTo>
                      <a:pt x="32" y="330"/>
                    </a:lnTo>
                    <a:lnTo>
                      <a:pt x="25" y="310"/>
                    </a:lnTo>
                    <a:lnTo>
                      <a:pt x="17" y="291"/>
                    </a:lnTo>
                    <a:lnTo>
                      <a:pt x="11" y="270"/>
                    </a:lnTo>
                    <a:lnTo>
                      <a:pt x="7" y="249"/>
                    </a:lnTo>
                    <a:lnTo>
                      <a:pt x="7" y="226"/>
                    </a:lnTo>
                    <a:lnTo>
                      <a:pt x="7" y="203"/>
                    </a:lnTo>
                    <a:lnTo>
                      <a:pt x="11" y="182"/>
                    </a:lnTo>
                    <a:lnTo>
                      <a:pt x="17" y="161"/>
                    </a:lnTo>
                    <a:lnTo>
                      <a:pt x="25" y="140"/>
                    </a:lnTo>
                    <a:lnTo>
                      <a:pt x="32" y="121"/>
                    </a:lnTo>
                    <a:lnTo>
                      <a:pt x="44" y="103"/>
                    </a:lnTo>
                    <a:lnTo>
                      <a:pt x="57" y="86"/>
                    </a:lnTo>
                    <a:lnTo>
                      <a:pt x="71" y="71"/>
                    </a:lnTo>
                    <a:lnTo>
                      <a:pt x="86" y="57"/>
                    </a:lnTo>
                    <a:lnTo>
                      <a:pt x="103" y="44"/>
                    </a:lnTo>
                    <a:lnTo>
                      <a:pt x="121" y="32"/>
                    </a:lnTo>
                    <a:lnTo>
                      <a:pt x="140" y="23"/>
                    </a:lnTo>
                    <a:lnTo>
                      <a:pt x="161" y="17"/>
                    </a:lnTo>
                    <a:lnTo>
                      <a:pt x="182" y="11"/>
                    </a:lnTo>
                    <a:lnTo>
                      <a:pt x="203" y="7"/>
                    </a:lnTo>
                    <a:lnTo>
                      <a:pt x="226" y="7"/>
                    </a:lnTo>
                    <a:lnTo>
                      <a:pt x="247" y="7"/>
                    </a:lnTo>
                    <a:lnTo>
                      <a:pt x="270" y="11"/>
                    </a:lnTo>
                    <a:lnTo>
                      <a:pt x="291" y="17"/>
                    </a:lnTo>
                    <a:lnTo>
                      <a:pt x="311" y="23"/>
                    </a:lnTo>
                    <a:lnTo>
                      <a:pt x="330" y="32"/>
                    </a:lnTo>
                    <a:lnTo>
                      <a:pt x="349" y="44"/>
                    </a:lnTo>
                    <a:lnTo>
                      <a:pt x="364" y="57"/>
                    </a:lnTo>
                    <a:lnTo>
                      <a:pt x="382" y="71"/>
                    </a:lnTo>
                    <a:lnTo>
                      <a:pt x="395" y="86"/>
                    </a:lnTo>
                    <a:lnTo>
                      <a:pt x="409" y="103"/>
                    </a:lnTo>
                    <a:lnTo>
                      <a:pt x="418" y="121"/>
                    </a:lnTo>
                    <a:lnTo>
                      <a:pt x="428" y="140"/>
                    </a:lnTo>
                    <a:lnTo>
                      <a:pt x="435" y="161"/>
                    </a:lnTo>
                    <a:lnTo>
                      <a:pt x="441" y="182"/>
                    </a:lnTo>
                    <a:lnTo>
                      <a:pt x="443" y="203"/>
                    </a:lnTo>
                    <a:lnTo>
                      <a:pt x="445" y="226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7" name="Freeform 1405">
                <a:extLst>
                  <a:ext uri="{FF2B5EF4-FFF2-40B4-BE49-F238E27FC236}">
                    <a16:creationId xmlns:a16="http://schemas.microsoft.com/office/drawing/2014/main" id="{2381DAFE-A774-44C6-9FEA-16C0397DA9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3" y="2166"/>
                <a:ext cx="446" cy="446"/>
              </a:xfrm>
              <a:custGeom>
                <a:avLst/>
                <a:gdLst>
                  <a:gd name="T0" fmla="*/ 442 w 446"/>
                  <a:gd name="T1" fmla="*/ 177 h 446"/>
                  <a:gd name="T2" fmla="*/ 419 w 446"/>
                  <a:gd name="T3" fmla="*/ 116 h 446"/>
                  <a:gd name="T4" fmla="*/ 381 w 446"/>
                  <a:gd name="T5" fmla="*/ 66 h 446"/>
                  <a:gd name="T6" fmla="*/ 329 w 446"/>
                  <a:gd name="T7" fmla="*/ 27 h 446"/>
                  <a:gd name="T8" fmla="*/ 267 w 446"/>
                  <a:gd name="T9" fmla="*/ 4 h 446"/>
                  <a:gd name="T10" fmla="*/ 200 w 446"/>
                  <a:gd name="T11" fmla="*/ 0 h 446"/>
                  <a:gd name="T12" fmla="*/ 137 w 446"/>
                  <a:gd name="T13" fmla="*/ 18 h 446"/>
                  <a:gd name="T14" fmla="*/ 81 w 446"/>
                  <a:gd name="T15" fmla="*/ 50 h 446"/>
                  <a:gd name="T16" fmla="*/ 37 w 446"/>
                  <a:gd name="T17" fmla="*/ 98 h 446"/>
                  <a:gd name="T18" fmla="*/ 10 w 446"/>
                  <a:gd name="T19" fmla="*/ 156 h 446"/>
                  <a:gd name="T20" fmla="*/ 0 w 446"/>
                  <a:gd name="T21" fmla="*/ 223 h 446"/>
                  <a:gd name="T22" fmla="*/ 10 w 446"/>
                  <a:gd name="T23" fmla="*/ 288 h 446"/>
                  <a:gd name="T24" fmla="*/ 37 w 446"/>
                  <a:gd name="T25" fmla="*/ 348 h 446"/>
                  <a:gd name="T26" fmla="*/ 81 w 446"/>
                  <a:gd name="T27" fmla="*/ 396 h 446"/>
                  <a:gd name="T28" fmla="*/ 137 w 446"/>
                  <a:gd name="T29" fmla="*/ 428 h 446"/>
                  <a:gd name="T30" fmla="*/ 200 w 446"/>
                  <a:gd name="T31" fmla="*/ 446 h 446"/>
                  <a:gd name="T32" fmla="*/ 267 w 446"/>
                  <a:gd name="T33" fmla="*/ 442 h 446"/>
                  <a:gd name="T34" fmla="*/ 329 w 446"/>
                  <a:gd name="T35" fmla="*/ 419 h 446"/>
                  <a:gd name="T36" fmla="*/ 381 w 446"/>
                  <a:gd name="T37" fmla="*/ 380 h 446"/>
                  <a:gd name="T38" fmla="*/ 419 w 446"/>
                  <a:gd name="T39" fmla="*/ 329 h 446"/>
                  <a:gd name="T40" fmla="*/ 442 w 446"/>
                  <a:gd name="T41" fmla="*/ 267 h 446"/>
                  <a:gd name="T42" fmla="*/ 438 w 446"/>
                  <a:gd name="T43" fmla="*/ 223 h 446"/>
                  <a:gd name="T44" fmla="*/ 429 w 446"/>
                  <a:gd name="T45" fmla="*/ 286 h 446"/>
                  <a:gd name="T46" fmla="*/ 402 w 446"/>
                  <a:gd name="T47" fmla="*/ 344 h 446"/>
                  <a:gd name="T48" fmla="*/ 359 w 446"/>
                  <a:gd name="T49" fmla="*/ 390 h 446"/>
                  <a:gd name="T50" fmla="*/ 306 w 446"/>
                  <a:gd name="T51" fmla="*/ 421 h 446"/>
                  <a:gd name="T52" fmla="*/ 244 w 446"/>
                  <a:gd name="T53" fmla="*/ 438 h 446"/>
                  <a:gd name="T54" fmla="*/ 179 w 446"/>
                  <a:gd name="T55" fmla="*/ 434 h 446"/>
                  <a:gd name="T56" fmla="*/ 120 w 446"/>
                  <a:gd name="T57" fmla="*/ 413 h 446"/>
                  <a:gd name="T58" fmla="*/ 70 w 446"/>
                  <a:gd name="T59" fmla="*/ 375 h 446"/>
                  <a:gd name="T60" fmla="*/ 33 w 446"/>
                  <a:gd name="T61" fmla="*/ 325 h 446"/>
                  <a:gd name="T62" fmla="*/ 12 w 446"/>
                  <a:gd name="T63" fmla="*/ 265 h 446"/>
                  <a:gd name="T64" fmla="*/ 8 w 446"/>
                  <a:gd name="T65" fmla="*/ 200 h 446"/>
                  <a:gd name="T66" fmla="*/ 24 w 446"/>
                  <a:gd name="T67" fmla="*/ 139 h 446"/>
                  <a:gd name="T68" fmla="*/ 56 w 446"/>
                  <a:gd name="T69" fmla="*/ 85 h 446"/>
                  <a:gd name="T70" fmla="*/ 102 w 446"/>
                  <a:gd name="T71" fmla="*/ 45 h 446"/>
                  <a:gd name="T72" fmla="*/ 158 w 446"/>
                  <a:gd name="T73" fmla="*/ 18 h 446"/>
                  <a:gd name="T74" fmla="*/ 223 w 446"/>
                  <a:gd name="T75" fmla="*/ 6 h 446"/>
                  <a:gd name="T76" fmla="*/ 287 w 446"/>
                  <a:gd name="T77" fmla="*/ 18 h 446"/>
                  <a:gd name="T78" fmla="*/ 344 w 446"/>
                  <a:gd name="T79" fmla="*/ 45 h 446"/>
                  <a:gd name="T80" fmla="*/ 388 w 446"/>
                  <a:gd name="T81" fmla="*/ 85 h 446"/>
                  <a:gd name="T82" fmla="*/ 421 w 446"/>
                  <a:gd name="T83" fmla="*/ 139 h 446"/>
                  <a:gd name="T84" fmla="*/ 438 w 446"/>
                  <a:gd name="T85" fmla="*/ 200 h 4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46"/>
                  <a:gd name="T130" fmla="*/ 0 h 446"/>
                  <a:gd name="T131" fmla="*/ 446 w 446"/>
                  <a:gd name="T132" fmla="*/ 446 h 44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46" h="446">
                    <a:moveTo>
                      <a:pt x="446" y="223"/>
                    </a:moveTo>
                    <a:lnTo>
                      <a:pt x="444" y="200"/>
                    </a:lnTo>
                    <a:lnTo>
                      <a:pt x="442" y="177"/>
                    </a:lnTo>
                    <a:lnTo>
                      <a:pt x="436" y="156"/>
                    </a:lnTo>
                    <a:lnTo>
                      <a:pt x="429" y="137"/>
                    </a:lnTo>
                    <a:lnTo>
                      <a:pt x="419" y="116"/>
                    </a:lnTo>
                    <a:lnTo>
                      <a:pt x="407" y="98"/>
                    </a:lnTo>
                    <a:lnTo>
                      <a:pt x="394" y="81"/>
                    </a:lnTo>
                    <a:lnTo>
                      <a:pt x="381" y="66"/>
                    </a:lnTo>
                    <a:lnTo>
                      <a:pt x="365" y="50"/>
                    </a:lnTo>
                    <a:lnTo>
                      <a:pt x="348" y="37"/>
                    </a:lnTo>
                    <a:lnTo>
                      <a:pt x="329" y="27"/>
                    </a:lnTo>
                    <a:lnTo>
                      <a:pt x="310" y="18"/>
                    </a:lnTo>
                    <a:lnTo>
                      <a:pt x="288" y="10"/>
                    </a:lnTo>
                    <a:lnTo>
                      <a:pt x="267" y="4"/>
                    </a:lnTo>
                    <a:lnTo>
                      <a:pt x="246" y="0"/>
                    </a:lnTo>
                    <a:lnTo>
                      <a:pt x="223" y="0"/>
                    </a:lnTo>
                    <a:lnTo>
                      <a:pt x="200" y="0"/>
                    </a:lnTo>
                    <a:lnTo>
                      <a:pt x="177" y="4"/>
                    </a:lnTo>
                    <a:lnTo>
                      <a:pt x="156" y="10"/>
                    </a:lnTo>
                    <a:lnTo>
                      <a:pt x="137" y="18"/>
                    </a:lnTo>
                    <a:lnTo>
                      <a:pt x="116" y="27"/>
                    </a:lnTo>
                    <a:lnTo>
                      <a:pt x="98" y="37"/>
                    </a:lnTo>
                    <a:lnTo>
                      <a:pt x="81" y="50"/>
                    </a:lnTo>
                    <a:lnTo>
                      <a:pt x="66" y="66"/>
                    </a:lnTo>
                    <a:lnTo>
                      <a:pt x="50" y="81"/>
                    </a:lnTo>
                    <a:lnTo>
                      <a:pt x="37" y="98"/>
                    </a:lnTo>
                    <a:lnTo>
                      <a:pt x="27" y="116"/>
                    </a:lnTo>
                    <a:lnTo>
                      <a:pt x="18" y="137"/>
                    </a:lnTo>
                    <a:lnTo>
                      <a:pt x="10" y="156"/>
                    </a:lnTo>
                    <a:lnTo>
                      <a:pt x="4" y="177"/>
                    </a:lnTo>
                    <a:lnTo>
                      <a:pt x="0" y="200"/>
                    </a:lnTo>
                    <a:lnTo>
                      <a:pt x="0" y="223"/>
                    </a:lnTo>
                    <a:lnTo>
                      <a:pt x="0" y="246"/>
                    </a:lnTo>
                    <a:lnTo>
                      <a:pt x="4" y="267"/>
                    </a:lnTo>
                    <a:lnTo>
                      <a:pt x="10" y="288"/>
                    </a:lnTo>
                    <a:lnTo>
                      <a:pt x="18" y="309"/>
                    </a:lnTo>
                    <a:lnTo>
                      <a:pt x="27" y="329"/>
                    </a:lnTo>
                    <a:lnTo>
                      <a:pt x="37" y="348"/>
                    </a:lnTo>
                    <a:lnTo>
                      <a:pt x="50" y="365"/>
                    </a:lnTo>
                    <a:lnTo>
                      <a:pt x="66" y="380"/>
                    </a:lnTo>
                    <a:lnTo>
                      <a:pt x="81" y="396"/>
                    </a:lnTo>
                    <a:lnTo>
                      <a:pt x="98" y="407"/>
                    </a:lnTo>
                    <a:lnTo>
                      <a:pt x="116" y="419"/>
                    </a:lnTo>
                    <a:lnTo>
                      <a:pt x="137" y="428"/>
                    </a:lnTo>
                    <a:lnTo>
                      <a:pt x="156" y="436"/>
                    </a:lnTo>
                    <a:lnTo>
                      <a:pt x="177" y="442"/>
                    </a:lnTo>
                    <a:lnTo>
                      <a:pt x="200" y="446"/>
                    </a:lnTo>
                    <a:lnTo>
                      <a:pt x="223" y="446"/>
                    </a:lnTo>
                    <a:lnTo>
                      <a:pt x="246" y="446"/>
                    </a:lnTo>
                    <a:lnTo>
                      <a:pt x="267" y="442"/>
                    </a:lnTo>
                    <a:lnTo>
                      <a:pt x="288" y="436"/>
                    </a:lnTo>
                    <a:lnTo>
                      <a:pt x="310" y="428"/>
                    </a:lnTo>
                    <a:lnTo>
                      <a:pt x="329" y="419"/>
                    </a:lnTo>
                    <a:lnTo>
                      <a:pt x="348" y="407"/>
                    </a:lnTo>
                    <a:lnTo>
                      <a:pt x="365" y="396"/>
                    </a:lnTo>
                    <a:lnTo>
                      <a:pt x="381" y="380"/>
                    </a:lnTo>
                    <a:lnTo>
                      <a:pt x="394" y="365"/>
                    </a:lnTo>
                    <a:lnTo>
                      <a:pt x="407" y="348"/>
                    </a:lnTo>
                    <a:lnTo>
                      <a:pt x="419" y="329"/>
                    </a:lnTo>
                    <a:lnTo>
                      <a:pt x="429" y="309"/>
                    </a:lnTo>
                    <a:lnTo>
                      <a:pt x="436" y="288"/>
                    </a:lnTo>
                    <a:lnTo>
                      <a:pt x="442" y="267"/>
                    </a:lnTo>
                    <a:lnTo>
                      <a:pt x="444" y="246"/>
                    </a:lnTo>
                    <a:lnTo>
                      <a:pt x="446" y="223"/>
                    </a:lnTo>
                    <a:close/>
                    <a:moveTo>
                      <a:pt x="438" y="223"/>
                    </a:moveTo>
                    <a:lnTo>
                      <a:pt x="438" y="244"/>
                    </a:lnTo>
                    <a:lnTo>
                      <a:pt x="434" y="265"/>
                    </a:lnTo>
                    <a:lnTo>
                      <a:pt x="429" y="286"/>
                    </a:lnTo>
                    <a:lnTo>
                      <a:pt x="421" y="307"/>
                    </a:lnTo>
                    <a:lnTo>
                      <a:pt x="413" y="325"/>
                    </a:lnTo>
                    <a:lnTo>
                      <a:pt x="402" y="344"/>
                    </a:lnTo>
                    <a:lnTo>
                      <a:pt x="388" y="359"/>
                    </a:lnTo>
                    <a:lnTo>
                      <a:pt x="375" y="375"/>
                    </a:lnTo>
                    <a:lnTo>
                      <a:pt x="359" y="390"/>
                    </a:lnTo>
                    <a:lnTo>
                      <a:pt x="344" y="401"/>
                    </a:lnTo>
                    <a:lnTo>
                      <a:pt x="325" y="413"/>
                    </a:lnTo>
                    <a:lnTo>
                      <a:pt x="306" y="421"/>
                    </a:lnTo>
                    <a:lnTo>
                      <a:pt x="287" y="428"/>
                    </a:lnTo>
                    <a:lnTo>
                      <a:pt x="265" y="434"/>
                    </a:lnTo>
                    <a:lnTo>
                      <a:pt x="244" y="438"/>
                    </a:lnTo>
                    <a:lnTo>
                      <a:pt x="223" y="438"/>
                    </a:lnTo>
                    <a:lnTo>
                      <a:pt x="200" y="438"/>
                    </a:lnTo>
                    <a:lnTo>
                      <a:pt x="179" y="434"/>
                    </a:lnTo>
                    <a:lnTo>
                      <a:pt x="158" y="428"/>
                    </a:lnTo>
                    <a:lnTo>
                      <a:pt x="139" y="421"/>
                    </a:lnTo>
                    <a:lnTo>
                      <a:pt x="120" y="413"/>
                    </a:lnTo>
                    <a:lnTo>
                      <a:pt x="102" y="401"/>
                    </a:lnTo>
                    <a:lnTo>
                      <a:pt x="85" y="390"/>
                    </a:lnTo>
                    <a:lnTo>
                      <a:pt x="70" y="375"/>
                    </a:lnTo>
                    <a:lnTo>
                      <a:pt x="56" y="359"/>
                    </a:lnTo>
                    <a:lnTo>
                      <a:pt x="45" y="344"/>
                    </a:lnTo>
                    <a:lnTo>
                      <a:pt x="33" y="325"/>
                    </a:lnTo>
                    <a:lnTo>
                      <a:pt x="24" y="307"/>
                    </a:lnTo>
                    <a:lnTo>
                      <a:pt x="18" y="286"/>
                    </a:lnTo>
                    <a:lnTo>
                      <a:pt x="12" y="265"/>
                    </a:lnTo>
                    <a:lnTo>
                      <a:pt x="8" y="244"/>
                    </a:lnTo>
                    <a:lnTo>
                      <a:pt x="6" y="223"/>
                    </a:lnTo>
                    <a:lnTo>
                      <a:pt x="8" y="200"/>
                    </a:lnTo>
                    <a:lnTo>
                      <a:pt x="12" y="179"/>
                    </a:lnTo>
                    <a:lnTo>
                      <a:pt x="18" y="158"/>
                    </a:lnTo>
                    <a:lnTo>
                      <a:pt x="24" y="139"/>
                    </a:lnTo>
                    <a:lnTo>
                      <a:pt x="33" y="119"/>
                    </a:lnTo>
                    <a:lnTo>
                      <a:pt x="45" y="102"/>
                    </a:lnTo>
                    <a:lnTo>
                      <a:pt x="56" y="85"/>
                    </a:lnTo>
                    <a:lnTo>
                      <a:pt x="70" y="70"/>
                    </a:lnTo>
                    <a:lnTo>
                      <a:pt x="85" y="56"/>
                    </a:lnTo>
                    <a:lnTo>
                      <a:pt x="102" y="45"/>
                    </a:lnTo>
                    <a:lnTo>
                      <a:pt x="120" y="33"/>
                    </a:lnTo>
                    <a:lnTo>
                      <a:pt x="139" y="23"/>
                    </a:lnTo>
                    <a:lnTo>
                      <a:pt x="158" y="18"/>
                    </a:lnTo>
                    <a:lnTo>
                      <a:pt x="179" y="12"/>
                    </a:lnTo>
                    <a:lnTo>
                      <a:pt x="200" y="8"/>
                    </a:lnTo>
                    <a:lnTo>
                      <a:pt x="223" y="6"/>
                    </a:lnTo>
                    <a:lnTo>
                      <a:pt x="244" y="8"/>
                    </a:lnTo>
                    <a:lnTo>
                      <a:pt x="265" y="12"/>
                    </a:lnTo>
                    <a:lnTo>
                      <a:pt x="287" y="18"/>
                    </a:lnTo>
                    <a:lnTo>
                      <a:pt x="306" y="23"/>
                    </a:lnTo>
                    <a:lnTo>
                      <a:pt x="325" y="33"/>
                    </a:lnTo>
                    <a:lnTo>
                      <a:pt x="344" y="45"/>
                    </a:lnTo>
                    <a:lnTo>
                      <a:pt x="359" y="56"/>
                    </a:lnTo>
                    <a:lnTo>
                      <a:pt x="375" y="70"/>
                    </a:lnTo>
                    <a:lnTo>
                      <a:pt x="388" y="85"/>
                    </a:lnTo>
                    <a:lnTo>
                      <a:pt x="402" y="102"/>
                    </a:lnTo>
                    <a:lnTo>
                      <a:pt x="413" y="119"/>
                    </a:lnTo>
                    <a:lnTo>
                      <a:pt x="421" y="139"/>
                    </a:lnTo>
                    <a:lnTo>
                      <a:pt x="429" y="158"/>
                    </a:lnTo>
                    <a:lnTo>
                      <a:pt x="434" y="179"/>
                    </a:lnTo>
                    <a:lnTo>
                      <a:pt x="438" y="200"/>
                    </a:lnTo>
                    <a:lnTo>
                      <a:pt x="438" y="223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8" name="Freeform 1406">
                <a:extLst>
                  <a:ext uri="{FF2B5EF4-FFF2-40B4-BE49-F238E27FC236}">
                    <a16:creationId xmlns:a16="http://schemas.microsoft.com/office/drawing/2014/main" id="{D2DBB440-3F1E-4966-8ACE-F80FF40163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7" y="2170"/>
                <a:ext cx="438" cy="438"/>
              </a:xfrm>
              <a:custGeom>
                <a:avLst/>
                <a:gdLst>
                  <a:gd name="T0" fmla="*/ 434 w 438"/>
                  <a:gd name="T1" fmla="*/ 175 h 438"/>
                  <a:gd name="T2" fmla="*/ 411 w 438"/>
                  <a:gd name="T3" fmla="*/ 114 h 438"/>
                  <a:gd name="T4" fmla="*/ 375 w 438"/>
                  <a:gd name="T5" fmla="*/ 64 h 438"/>
                  <a:gd name="T6" fmla="*/ 323 w 438"/>
                  <a:gd name="T7" fmla="*/ 25 h 438"/>
                  <a:gd name="T8" fmla="*/ 263 w 438"/>
                  <a:gd name="T9" fmla="*/ 4 h 438"/>
                  <a:gd name="T10" fmla="*/ 196 w 438"/>
                  <a:gd name="T11" fmla="*/ 0 h 438"/>
                  <a:gd name="T12" fmla="*/ 133 w 438"/>
                  <a:gd name="T13" fmla="*/ 16 h 438"/>
                  <a:gd name="T14" fmla="*/ 79 w 438"/>
                  <a:gd name="T15" fmla="*/ 50 h 438"/>
                  <a:gd name="T16" fmla="*/ 37 w 438"/>
                  <a:gd name="T17" fmla="*/ 96 h 438"/>
                  <a:gd name="T18" fmla="*/ 10 w 438"/>
                  <a:gd name="T19" fmla="*/ 154 h 438"/>
                  <a:gd name="T20" fmla="*/ 0 w 438"/>
                  <a:gd name="T21" fmla="*/ 219 h 438"/>
                  <a:gd name="T22" fmla="*/ 10 w 438"/>
                  <a:gd name="T23" fmla="*/ 284 h 438"/>
                  <a:gd name="T24" fmla="*/ 37 w 438"/>
                  <a:gd name="T25" fmla="*/ 342 h 438"/>
                  <a:gd name="T26" fmla="*/ 79 w 438"/>
                  <a:gd name="T27" fmla="*/ 388 h 438"/>
                  <a:gd name="T28" fmla="*/ 133 w 438"/>
                  <a:gd name="T29" fmla="*/ 421 h 438"/>
                  <a:gd name="T30" fmla="*/ 196 w 438"/>
                  <a:gd name="T31" fmla="*/ 438 h 438"/>
                  <a:gd name="T32" fmla="*/ 263 w 438"/>
                  <a:gd name="T33" fmla="*/ 434 h 438"/>
                  <a:gd name="T34" fmla="*/ 323 w 438"/>
                  <a:gd name="T35" fmla="*/ 411 h 438"/>
                  <a:gd name="T36" fmla="*/ 375 w 438"/>
                  <a:gd name="T37" fmla="*/ 374 h 438"/>
                  <a:gd name="T38" fmla="*/ 411 w 438"/>
                  <a:gd name="T39" fmla="*/ 323 h 438"/>
                  <a:gd name="T40" fmla="*/ 434 w 438"/>
                  <a:gd name="T41" fmla="*/ 263 h 438"/>
                  <a:gd name="T42" fmla="*/ 430 w 438"/>
                  <a:gd name="T43" fmla="*/ 219 h 438"/>
                  <a:gd name="T44" fmla="*/ 421 w 438"/>
                  <a:gd name="T45" fmla="*/ 282 h 438"/>
                  <a:gd name="T46" fmla="*/ 394 w 438"/>
                  <a:gd name="T47" fmla="*/ 338 h 438"/>
                  <a:gd name="T48" fmla="*/ 354 w 438"/>
                  <a:gd name="T49" fmla="*/ 382 h 438"/>
                  <a:gd name="T50" fmla="*/ 302 w 438"/>
                  <a:gd name="T51" fmla="*/ 415 h 438"/>
                  <a:gd name="T52" fmla="*/ 240 w 438"/>
                  <a:gd name="T53" fmla="*/ 430 h 438"/>
                  <a:gd name="T54" fmla="*/ 177 w 438"/>
                  <a:gd name="T55" fmla="*/ 426 h 438"/>
                  <a:gd name="T56" fmla="*/ 117 w 438"/>
                  <a:gd name="T57" fmla="*/ 405 h 438"/>
                  <a:gd name="T58" fmla="*/ 69 w 438"/>
                  <a:gd name="T59" fmla="*/ 369 h 438"/>
                  <a:gd name="T60" fmla="*/ 33 w 438"/>
                  <a:gd name="T61" fmla="*/ 319 h 438"/>
                  <a:gd name="T62" fmla="*/ 12 w 438"/>
                  <a:gd name="T63" fmla="*/ 261 h 438"/>
                  <a:gd name="T64" fmla="*/ 8 w 438"/>
                  <a:gd name="T65" fmla="*/ 198 h 438"/>
                  <a:gd name="T66" fmla="*/ 23 w 438"/>
                  <a:gd name="T67" fmla="*/ 137 h 438"/>
                  <a:gd name="T68" fmla="*/ 56 w 438"/>
                  <a:gd name="T69" fmla="*/ 85 h 438"/>
                  <a:gd name="T70" fmla="*/ 100 w 438"/>
                  <a:gd name="T71" fmla="*/ 43 h 438"/>
                  <a:gd name="T72" fmla="*/ 156 w 438"/>
                  <a:gd name="T73" fmla="*/ 16 h 438"/>
                  <a:gd name="T74" fmla="*/ 219 w 438"/>
                  <a:gd name="T75" fmla="*/ 6 h 438"/>
                  <a:gd name="T76" fmla="*/ 283 w 438"/>
                  <a:gd name="T77" fmla="*/ 16 h 438"/>
                  <a:gd name="T78" fmla="*/ 336 w 438"/>
                  <a:gd name="T79" fmla="*/ 43 h 438"/>
                  <a:gd name="T80" fmla="*/ 382 w 438"/>
                  <a:gd name="T81" fmla="*/ 85 h 438"/>
                  <a:gd name="T82" fmla="*/ 413 w 438"/>
                  <a:gd name="T83" fmla="*/ 137 h 438"/>
                  <a:gd name="T84" fmla="*/ 430 w 438"/>
                  <a:gd name="T85" fmla="*/ 198 h 4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8"/>
                  <a:gd name="T130" fmla="*/ 0 h 438"/>
                  <a:gd name="T131" fmla="*/ 438 w 438"/>
                  <a:gd name="T132" fmla="*/ 438 h 4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8" h="438">
                    <a:moveTo>
                      <a:pt x="438" y="219"/>
                    </a:moveTo>
                    <a:lnTo>
                      <a:pt x="436" y="196"/>
                    </a:lnTo>
                    <a:lnTo>
                      <a:pt x="434" y="175"/>
                    </a:lnTo>
                    <a:lnTo>
                      <a:pt x="428" y="154"/>
                    </a:lnTo>
                    <a:lnTo>
                      <a:pt x="421" y="133"/>
                    </a:lnTo>
                    <a:lnTo>
                      <a:pt x="411" y="114"/>
                    </a:lnTo>
                    <a:lnTo>
                      <a:pt x="402" y="96"/>
                    </a:lnTo>
                    <a:lnTo>
                      <a:pt x="388" y="79"/>
                    </a:lnTo>
                    <a:lnTo>
                      <a:pt x="375" y="64"/>
                    </a:lnTo>
                    <a:lnTo>
                      <a:pt x="357" y="50"/>
                    </a:lnTo>
                    <a:lnTo>
                      <a:pt x="342" y="37"/>
                    </a:lnTo>
                    <a:lnTo>
                      <a:pt x="323" y="25"/>
                    </a:lnTo>
                    <a:lnTo>
                      <a:pt x="304" y="16"/>
                    </a:lnTo>
                    <a:lnTo>
                      <a:pt x="284" y="10"/>
                    </a:lnTo>
                    <a:lnTo>
                      <a:pt x="263" y="4"/>
                    </a:lnTo>
                    <a:lnTo>
                      <a:pt x="240" y="0"/>
                    </a:lnTo>
                    <a:lnTo>
                      <a:pt x="219" y="0"/>
                    </a:lnTo>
                    <a:lnTo>
                      <a:pt x="196" y="0"/>
                    </a:lnTo>
                    <a:lnTo>
                      <a:pt x="175" y="4"/>
                    </a:lnTo>
                    <a:lnTo>
                      <a:pt x="154" y="10"/>
                    </a:lnTo>
                    <a:lnTo>
                      <a:pt x="133" y="16"/>
                    </a:lnTo>
                    <a:lnTo>
                      <a:pt x="114" y="25"/>
                    </a:lnTo>
                    <a:lnTo>
                      <a:pt x="96" y="37"/>
                    </a:lnTo>
                    <a:lnTo>
                      <a:pt x="79" y="50"/>
                    </a:lnTo>
                    <a:lnTo>
                      <a:pt x="64" y="64"/>
                    </a:lnTo>
                    <a:lnTo>
                      <a:pt x="50" y="79"/>
                    </a:lnTo>
                    <a:lnTo>
                      <a:pt x="37" y="96"/>
                    </a:lnTo>
                    <a:lnTo>
                      <a:pt x="25" y="114"/>
                    </a:lnTo>
                    <a:lnTo>
                      <a:pt x="18" y="133"/>
                    </a:lnTo>
                    <a:lnTo>
                      <a:pt x="10" y="154"/>
                    </a:lnTo>
                    <a:lnTo>
                      <a:pt x="4" y="175"/>
                    </a:lnTo>
                    <a:lnTo>
                      <a:pt x="0" y="196"/>
                    </a:lnTo>
                    <a:lnTo>
                      <a:pt x="0" y="219"/>
                    </a:lnTo>
                    <a:lnTo>
                      <a:pt x="0" y="242"/>
                    </a:lnTo>
                    <a:lnTo>
                      <a:pt x="4" y="263"/>
                    </a:lnTo>
                    <a:lnTo>
                      <a:pt x="10" y="284"/>
                    </a:lnTo>
                    <a:lnTo>
                      <a:pt x="18" y="303"/>
                    </a:lnTo>
                    <a:lnTo>
                      <a:pt x="25" y="323"/>
                    </a:lnTo>
                    <a:lnTo>
                      <a:pt x="37" y="342"/>
                    </a:lnTo>
                    <a:lnTo>
                      <a:pt x="50" y="359"/>
                    </a:lnTo>
                    <a:lnTo>
                      <a:pt x="64" y="374"/>
                    </a:lnTo>
                    <a:lnTo>
                      <a:pt x="79" y="388"/>
                    </a:lnTo>
                    <a:lnTo>
                      <a:pt x="96" y="401"/>
                    </a:lnTo>
                    <a:lnTo>
                      <a:pt x="114" y="411"/>
                    </a:lnTo>
                    <a:lnTo>
                      <a:pt x="133" y="421"/>
                    </a:lnTo>
                    <a:lnTo>
                      <a:pt x="154" y="428"/>
                    </a:lnTo>
                    <a:lnTo>
                      <a:pt x="175" y="434"/>
                    </a:lnTo>
                    <a:lnTo>
                      <a:pt x="196" y="438"/>
                    </a:lnTo>
                    <a:lnTo>
                      <a:pt x="219" y="438"/>
                    </a:lnTo>
                    <a:lnTo>
                      <a:pt x="240" y="438"/>
                    </a:lnTo>
                    <a:lnTo>
                      <a:pt x="263" y="434"/>
                    </a:lnTo>
                    <a:lnTo>
                      <a:pt x="284" y="428"/>
                    </a:lnTo>
                    <a:lnTo>
                      <a:pt x="304" y="421"/>
                    </a:lnTo>
                    <a:lnTo>
                      <a:pt x="323" y="411"/>
                    </a:lnTo>
                    <a:lnTo>
                      <a:pt x="342" y="401"/>
                    </a:lnTo>
                    <a:lnTo>
                      <a:pt x="357" y="388"/>
                    </a:lnTo>
                    <a:lnTo>
                      <a:pt x="375" y="374"/>
                    </a:lnTo>
                    <a:lnTo>
                      <a:pt x="388" y="359"/>
                    </a:lnTo>
                    <a:lnTo>
                      <a:pt x="402" y="342"/>
                    </a:lnTo>
                    <a:lnTo>
                      <a:pt x="411" y="323"/>
                    </a:lnTo>
                    <a:lnTo>
                      <a:pt x="421" y="303"/>
                    </a:lnTo>
                    <a:lnTo>
                      <a:pt x="428" y="284"/>
                    </a:lnTo>
                    <a:lnTo>
                      <a:pt x="434" y="263"/>
                    </a:lnTo>
                    <a:lnTo>
                      <a:pt x="436" y="242"/>
                    </a:lnTo>
                    <a:lnTo>
                      <a:pt x="438" y="219"/>
                    </a:lnTo>
                    <a:close/>
                    <a:moveTo>
                      <a:pt x="430" y="219"/>
                    </a:moveTo>
                    <a:lnTo>
                      <a:pt x="430" y="240"/>
                    </a:lnTo>
                    <a:lnTo>
                      <a:pt x="427" y="261"/>
                    </a:lnTo>
                    <a:lnTo>
                      <a:pt x="421" y="282"/>
                    </a:lnTo>
                    <a:lnTo>
                      <a:pt x="413" y="302"/>
                    </a:lnTo>
                    <a:lnTo>
                      <a:pt x="405" y="319"/>
                    </a:lnTo>
                    <a:lnTo>
                      <a:pt x="394" y="338"/>
                    </a:lnTo>
                    <a:lnTo>
                      <a:pt x="382" y="353"/>
                    </a:lnTo>
                    <a:lnTo>
                      <a:pt x="369" y="369"/>
                    </a:lnTo>
                    <a:lnTo>
                      <a:pt x="354" y="382"/>
                    </a:lnTo>
                    <a:lnTo>
                      <a:pt x="336" y="394"/>
                    </a:lnTo>
                    <a:lnTo>
                      <a:pt x="319" y="405"/>
                    </a:lnTo>
                    <a:lnTo>
                      <a:pt x="302" y="415"/>
                    </a:lnTo>
                    <a:lnTo>
                      <a:pt x="283" y="421"/>
                    </a:lnTo>
                    <a:lnTo>
                      <a:pt x="261" y="426"/>
                    </a:lnTo>
                    <a:lnTo>
                      <a:pt x="240" y="430"/>
                    </a:lnTo>
                    <a:lnTo>
                      <a:pt x="219" y="430"/>
                    </a:lnTo>
                    <a:lnTo>
                      <a:pt x="196" y="430"/>
                    </a:lnTo>
                    <a:lnTo>
                      <a:pt x="177" y="426"/>
                    </a:lnTo>
                    <a:lnTo>
                      <a:pt x="156" y="421"/>
                    </a:lnTo>
                    <a:lnTo>
                      <a:pt x="137" y="415"/>
                    </a:lnTo>
                    <a:lnTo>
                      <a:pt x="117" y="405"/>
                    </a:lnTo>
                    <a:lnTo>
                      <a:pt x="100" y="394"/>
                    </a:lnTo>
                    <a:lnTo>
                      <a:pt x="85" y="382"/>
                    </a:lnTo>
                    <a:lnTo>
                      <a:pt x="69" y="369"/>
                    </a:lnTo>
                    <a:lnTo>
                      <a:pt x="56" y="353"/>
                    </a:lnTo>
                    <a:lnTo>
                      <a:pt x="43" y="338"/>
                    </a:lnTo>
                    <a:lnTo>
                      <a:pt x="33" y="319"/>
                    </a:lnTo>
                    <a:lnTo>
                      <a:pt x="23" y="302"/>
                    </a:lnTo>
                    <a:lnTo>
                      <a:pt x="16" y="282"/>
                    </a:lnTo>
                    <a:lnTo>
                      <a:pt x="12" y="261"/>
                    </a:lnTo>
                    <a:lnTo>
                      <a:pt x="8" y="240"/>
                    </a:lnTo>
                    <a:lnTo>
                      <a:pt x="6" y="219"/>
                    </a:lnTo>
                    <a:lnTo>
                      <a:pt x="8" y="198"/>
                    </a:lnTo>
                    <a:lnTo>
                      <a:pt x="12" y="177"/>
                    </a:lnTo>
                    <a:lnTo>
                      <a:pt x="16" y="156"/>
                    </a:lnTo>
                    <a:lnTo>
                      <a:pt x="23" y="137"/>
                    </a:lnTo>
                    <a:lnTo>
                      <a:pt x="33" y="117"/>
                    </a:lnTo>
                    <a:lnTo>
                      <a:pt x="43" y="100"/>
                    </a:lnTo>
                    <a:lnTo>
                      <a:pt x="56" y="85"/>
                    </a:lnTo>
                    <a:lnTo>
                      <a:pt x="69" y="69"/>
                    </a:lnTo>
                    <a:lnTo>
                      <a:pt x="85" y="56"/>
                    </a:lnTo>
                    <a:lnTo>
                      <a:pt x="100" y="43"/>
                    </a:lnTo>
                    <a:lnTo>
                      <a:pt x="117" y="33"/>
                    </a:lnTo>
                    <a:lnTo>
                      <a:pt x="137" y="23"/>
                    </a:lnTo>
                    <a:lnTo>
                      <a:pt x="156" y="16"/>
                    </a:lnTo>
                    <a:lnTo>
                      <a:pt x="177" y="12"/>
                    </a:lnTo>
                    <a:lnTo>
                      <a:pt x="196" y="8"/>
                    </a:lnTo>
                    <a:lnTo>
                      <a:pt x="219" y="6"/>
                    </a:lnTo>
                    <a:lnTo>
                      <a:pt x="240" y="8"/>
                    </a:lnTo>
                    <a:lnTo>
                      <a:pt x="261" y="12"/>
                    </a:lnTo>
                    <a:lnTo>
                      <a:pt x="283" y="16"/>
                    </a:lnTo>
                    <a:lnTo>
                      <a:pt x="302" y="23"/>
                    </a:lnTo>
                    <a:lnTo>
                      <a:pt x="319" y="33"/>
                    </a:lnTo>
                    <a:lnTo>
                      <a:pt x="336" y="43"/>
                    </a:lnTo>
                    <a:lnTo>
                      <a:pt x="354" y="56"/>
                    </a:lnTo>
                    <a:lnTo>
                      <a:pt x="369" y="69"/>
                    </a:lnTo>
                    <a:lnTo>
                      <a:pt x="382" y="85"/>
                    </a:lnTo>
                    <a:lnTo>
                      <a:pt x="394" y="100"/>
                    </a:lnTo>
                    <a:lnTo>
                      <a:pt x="405" y="117"/>
                    </a:lnTo>
                    <a:lnTo>
                      <a:pt x="413" y="137"/>
                    </a:lnTo>
                    <a:lnTo>
                      <a:pt x="421" y="156"/>
                    </a:lnTo>
                    <a:lnTo>
                      <a:pt x="427" y="177"/>
                    </a:lnTo>
                    <a:lnTo>
                      <a:pt x="430" y="198"/>
                    </a:lnTo>
                    <a:lnTo>
                      <a:pt x="430" y="219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09" name="Freeform 1407">
                <a:extLst>
                  <a:ext uri="{FF2B5EF4-FFF2-40B4-BE49-F238E27FC236}">
                    <a16:creationId xmlns:a16="http://schemas.microsoft.com/office/drawing/2014/main" id="{5BBEF449-670C-44A6-BA4B-B053F34CE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9" y="2172"/>
                <a:ext cx="432" cy="432"/>
              </a:xfrm>
              <a:custGeom>
                <a:avLst/>
                <a:gdLst>
                  <a:gd name="T0" fmla="*/ 428 w 432"/>
                  <a:gd name="T1" fmla="*/ 173 h 432"/>
                  <a:gd name="T2" fmla="*/ 407 w 432"/>
                  <a:gd name="T3" fmla="*/ 113 h 432"/>
                  <a:gd name="T4" fmla="*/ 369 w 432"/>
                  <a:gd name="T5" fmla="*/ 64 h 432"/>
                  <a:gd name="T6" fmla="*/ 319 w 432"/>
                  <a:gd name="T7" fmla="*/ 27 h 432"/>
                  <a:gd name="T8" fmla="*/ 259 w 432"/>
                  <a:gd name="T9" fmla="*/ 6 h 432"/>
                  <a:gd name="T10" fmla="*/ 194 w 432"/>
                  <a:gd name="T11" fmla="*/ 2 h 432"/>
                  <a:gd name="T12" fmla="*/ 133 w 432"/>
                  <a:gd name="T13" fmla="*/ 17 h 432"/>
                  <a:gd name="T14" fmla="*/ 79 w 432"/>
                  <a:gd name="T15" fmla="*/ 50 h 432"/>
                  <a:gd name="T16" fmla="*/ 39 w 432"/>
                  <a:gd name="T17" fmla="*/ 96 h 432"/>
                  <a:gd name="T18" fmla="*/ 12 w 432"/>
                  <a:gd name="T19" fmla="*/ 152 h 432"/>
                  <a:gd name="T20" fmla="*/ 0 w 432"/>
                  <a:gd name="T21" fmla="*/ 217 h 432"/>
                  <a:gd name="T22" fmla="*/ 12 w 432"/>
                  <a:gd name="T23" fmla="*/ 280 h 432"/>
                  <a:gd name="T24" fmla="*/ 39 w 432"/>
                  <a:gd name="T25" fmla="*/ 338 h 432"/>
                  <a:gd name="T26" fmla="*/ 79 w 432"/>
                  <a:gd name="T27" fmla="*/ 384 h 432"/>
                  <a:gd name="T28" fmla="*/ 133 w 432"/>
                  <a:gd name="T29" fmla="*/ 415 h 432"/>
                  <a:gd name="T30" fmla="*/ 194 w 432"/>
                  <a:gd name="T31" fmla="*/ 432 h 432"/>
                  <a:gd name="T32" fmla="*/ 259 w 432"/>
                  <a:gd name="T33" fmla="*/ 428 h 432"/>
                  <a:gd name="T34" fmla="*/ 319 w 432"/>
                  <a:gd name="T35" fmla="*/ 407 h 432"/>
                  <a:gd name="T36" fmla="*/ 369 w 432"/>
                  <a:gd name="T37" fmla="*/ 369 h 432"/>
                  <a:gd name="T38" fmla="*/ 407 w 432"/>
                  <a:gd name="T39" fmla="*/ 319 h 432"/>
                  <a:gd name="T40" fmla="*/ 428 w 432"/>
                  <a:gd name="T41" fmla="*/ 259 h 432"/>
                  <a:gd name="T42" fmla="*/ 425 w 432"/>
                  <a:gd name="T43" fmla="*/ 217 h 432"/>
                  <a:gd name="T44" fmla="*/ 415 w 432"/>
                  <a:gd name="T45" fmla="*/ 278 h 432"/>
                  <a:gd name="T46" fmla="*/ 390 w 432"/>
                  <a:gd name="T47" fmla="*/ 334 h 432"/>
                  <a:gd name="T48" fmla="*/ 350 w 432"/>
                  <a:gd name="T49" fmla="*/ 378 h 432"/>
                  <a:gd name="T50" fmla="*/ 298 w 432"/>
                  <a:gd name="T51" fmla="*/ 409 h 432"/>
                  <a:gd name="T52" fmla="*/ 238 w 432"/>
                  <a:gd name="T53" fmla="*/ 424 h 432"/>
                  <a:gd name="T54" fmla="*/ 175 w 432"/>
                  <a:gd name="T55" fmla="*/ 420 h 432"/>
                  <a:gd name="T56" fmla="*/ 117 w 432"/>
                  <a:gd name="T57" fmla="*/ 399 h 432"/>
                  <a:gd name="T58" fmla="*/ 69 w 432"/>
                  <a:gd name="T59" fmla="*/ 365 h 432"/>
                  <a:gd name="T60" fmla="*/ 33 w 432"/>
                  <a:gd name="T61" fmla="*/ 317 h 432"/>
                  <a:gd name="T62" fmla="*/ 14 w 432"/>
                  <a:gd name="T63" fmla="*/ 259 h 432"/>
                  <a:gd name="T64" fmla="*/ 10 w 432"/>
                  <a:gd name="T65" fmla="*/ 196 h 432"/>
                  <a:gd name="T66" fmla="*/ 25 w 432"/>
                  <a:gd name="T67" fmla="*/ 136 h 432"/>
                  <a:gd name="T68" fmla="*/ 56 w 432"/>
                  <a:gd name="T69" fmla="*/ 85 h 432"/>
                  <a:gd name="T70" fmla="*/ 100 w 432"/>
                  <a:gd name="T71" fmla="*/ 44 h 432"/>
                  <a:gd name="T72" fmla="*/ 156 w 432"/>
                  <a:gd name="T73" fmla="*/ 17 h 432"/>
                  <a:gd name="T74" fmla="*/ 217 w 432"/>
                  <a:gd name="T75" fmla="*/ 8 h 432"/>
                  <a:gd name="T76" fmla="*/ 279 w 432"/>
                  <a:gd name="T77" fmla="*/ 17 h 432"/>
                  <a:gd name="T78" fmla="*/ 332 w 432"/>
                  <a:gd name="T79" fmla="*/ 44 h 432"/>
                  <a:gd name="T80" fmla="*/ 377 w 432"/>
                  <a:gd name="T81" fmla="*/ 85 h 432"/>
                  <a:gd name="T82" fmla="*/ 409 w 432"/>
                  <a:gd name="T83" fmla="*/ 136 h 432"/>
                  <a:gd name="T84" fmla="*/ 425 w 432"/>
                  <a:gd name="T85" fmla="*/ 196 h 4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2"/>
                  <a:gd name="T130" fmla="*/ 0 h 432"/>
                  <a:gd name="T131" fmla="*/ 432 w 432"/>
                  <a:gd name="T132" fmla="*/ 432 h 4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2" h="432">
                    <a:moveTo>
                      <a:pt x="432" y="217"/>
                    </a:moveTo>
                    <a:lnTo>
                      <a:pt x="432" y="194"/>
                    </a:lnTo>
                    <a:lnTo>
                      <a:pt x="428" y="173"/>
                    </a:lnTo>
                    <a:lnTo>
                      <a:pt x="423" y="152"/>
                    </a:lnTo>
                    <a:lnTo>
                      <a:pt x="415" y="133"/>
                    </a:lnTo>
                    <a:lnTo>
                      <a:pt x="407" y="113"/>
                    </a:lnTo>
                    <a:lnTo>
                      <a:pt x="396" y="96"/>
                    </a:lnTo>
                    <a:lnTo>
                      <a:pt x="382" y="79"/>
                    </a:lnTo>
                    <a:lnTo>
                      <a:pt x="369" y="64"/>
                    </a:lnTo>
                    <a:lnTo>
                      <a:pt x="353" y="50"/>
                    </a:lnTo>
                    <a:lnTo>
                      <a:pt x="338" y="39"/>
                    </a:lnTo>
                    <a:lnTo>
                      <a:pt x="319" y="27"/>
                    </a:lnTo>
                    <a:lnTo>
                      <a:pt x="300" y="17"/>
                    </a:lnTo>
                    <a:lnTo>
                      <a:pt x="281" y="12"/>
                    </a:lnTo>
                    <a:lnTo>
                      <a:pt x="259" y="6"/>
                    </a:lnTo>
                    <a:lnTo>
                      <a:pt x="238" y="2"/>
                    </a:lnTo>
                    <a:lnTo>
                      <a:pt x="217" y="0"/>
                    </a:lnTo>
                    <a:lnTo>
                      <a:pt x="194" y="2"/>
                    </a:lnTo>
                    <a:lnTo>
                      <a:pt x="173" y="6"/>
                    </a:lnTo>
                    <a:lnTo>
                      <a:pt x="152" y="12"/>
                    </a:lnTo>
                    <a:lnTo>
                      <a:pt x="133" y="17"/>
                    </a:lnTo>
                    <a:lnTo>
                      <a:pt x="114" y="27"/>
                    </a:lnTo>
                    <a:lnTo>
                      <a:pt x="96" y="39"/>
                    </a:lnTo>
                    <a:lnTo>
                      <a:pt x="79" y="50"/>
                    </a:lnTo>
                    <a:lnTo>
                      <a:pt x="64" y="64"/>
                    </a:lnTo>
                    <a:lnTo>
                      <a:pt x="50" y="79"/>
                    </a:lnTo>
                    <a:lnTo>
                      <a:pt x="39" y="96"/>
                    </a:lnTo>
                    <a:lnTo>
                      <a:pt x="27" y="113"/>
                    </a:lnTo>
                    <a:lnTo>
                      <a:pt x="18" y="133"/>
                    </a:lnTo>
                    <a:lnTo>
                      <a:pt x="12" y="152"/>
                    </a:lnTo>
                    <a:lnTo>
                      <a:pt x="6" y="173"/>
                    </a:lnTo>
                    <a:lnTo>
                      <a:pt x="2" y="194"/>
                    </a:lnTo>
                    <a:lnTo>
                      <a:pt x="0" y="217"/>
                    </a:lnTo>
                    <a:lnTo>
                      <a:pt x="2" y="238"/>
                    </a:lnTo>
                    <a:lnTo>
                      <a:pt x="6" y="259"/>
                    </a:lnTo>
                    <a:lnTo>
                      <a:pt x="12" y="280"/>
                    </a:lnTo>
                    <a:lnTo>
                      <a:pt x="18" y="301"/>
                    </a:lnTo>
                    <a:lnTo>
                      <a:pt x="27" y="319"/>
                    </a:lnTo>
                    <a:lnTo>
                      <a:pt x="39" y="338"/>
                    </a:lnTo>
                    <a:lnTo>
                      <a:pt x="50" y="353"/>
                    </a:lnTo>
                    <a:lnTo>
                      <a:pt x="64" y="369"/>
                    </a:lnTo>
                    <a:lnTo>
                      <a:pt x="79" y="384"/>
                    </a:lnTo>
                    <a:lnTo>
                      <a:pt x="96" y="395"/>
                    </a:lnTo>
                    <a:lnTo>
                      <a:pt x="114" y="407"/>
                    </a:lnTo>
                    <a:lnTo>
                      <a:pt x="133" y="415"/>
                    </a:lnTo>
                    <a:lnTo>
                      <a:pt x="152" y="422"/>
                    </a:lnTo>
                    <a:lnTo>
                      <a:pt x="173" y="428"/>
                    </a:lnTo>
                    <a:lnTo>
                      <a:pt x="194" y="432"/>
                    </a:lnTo>
                    <a:lnTo>
                      <a:pt x="217" y="432"/>
                    </a:lnTo>
                    <a:lnTo>
                      <a:pt x="238" y="432"/>
                    </a:lnTo>
                    <a:lnTo>
                      <a:pt x="259" y="428"/>
                    </a:lnTo>
                    <a:lnTo>
                      <a:pt x="281" y="422"/>
                    </a:lnTo>
                    <a:lnTo>
                      <a:pt x="300" y="415"/>
                    </a:lnTo>
                    <a:lnTo>
                      <a:pt x="319" y="407"/>
                    </a:lnTo>
                    <a:lnTo>
                      <a:pt x="338" y="395"/>
                    </a:lnTo>
                    <a:lnTo>
                      <a:pt x="353" y="384"/>
                    </a:lnTo>
                    <a:lnTo>
                      <a:pt x="369" y="369"/>
                    </a:lnTo>
                    <a:lnTo>
                      <a:pt x="382" y="353"/>
                    </a:lnTo>
                    <a:lnTo>
                      <a:pt x="396" y="338"/>
                    </a:lnTo>
                    <a:lnTo>
                      <a:pt x="407" y="319"/>
                    </a:lnTo>
                    <a:lnTo>
                      <a:pt x="415" y="301"/>
                    </a:lnTo>
                    <a:lnTo>
                      <a:pt x="423" y="280"/>
                    </a:lnTo>
                    <a:lnTo>
                      <a:pt x="428" y="259"/>
                    </a:lnTo>
                    <a:lnTo>
                      <a:pt x="432" y="238"/>
                    </a:lnTo>
                    <a:lnTo>
                      <a:pt x="432" y="217"/>
                    </a:lnTo>
                    <a:close/>
                    <a:moveTo>
                      <a:pt x="425" y="217"/>
                    </a:moveTo>
                    <a:lnTo>
                      <a:pt x="425" y="238"/>
                    </a:lnTo>
                    <a:lnTo>
                      <a:pt x="421" y="259"/>
                    </a:lnTo>
                    <a:lnTo>
                      <a:pt x="415" y="278"/>
                    </a:lnTo>
                    <a:lnTo>
                      <a:pt x="409" y="298"/>
                    </a:lnTo>
                    <a:lnTo>
                      <a:pt x="400" y="317"/>
                    </a:lnTo>
                    <a:lnTo>
                      <a:pt x="390" y="334"/>
                    </a:lnTo>
                    <a:lnTo>
                      <a:pt x="377" y="349"/>
                    </a:lnTo>
                    <a:lnTo>
                      <a:pt x="363" y="365"/>
                    </a:lnTo>
                    <a:lnTo>
                      <a:pt x="350" y="378"/>
                    </a:lnTo>
                    <a:lnTo>
                      <a:pt x="332" y="390"/>
                    </a:lnTo>
                    <a:lnTo>
                      <a:pt x="315" y="399"/>
                    </a:lnTo>
                    <a:lnTo>
                      <a:pt x="298" y="409"/>
                    </a:lnTo>
                    <a:lnTo>
                      <a:pt x="279" y="415"/>
                    </a:lnTo>
                    <a:lnTo>
                      <a:pt x="259" y="420"/>
                    </a:lnTo>
                    <a:lnTo>
                      <a:pt x="238" y="424"/>
                    </a:lnTo>
                    <a:lnTo>
                      <a:pt x="217" y="424"/>
                    </a:lnTo>
                    <a:lnTo>
                      <a:pt x="196" y="424"/>
                    </a:lnTo>
                    <a:lnTo>
                      <a:pt x="175" y="420"/>
                    </a:lnTo>
                    <a:lnTo>
                      <a:pt x="156" y="415"/>
                    </a:lnTo>
                    <a:lnTo>
                      <a:pt x="137" y="409"/>
                    </a:lnTo>
                    <a:lnTo>
                      <a:pt x="117" y="399"/>
                    </a:lnTo>
                    <a:lnTo>
                      <a:pt x="100" y="390"/>
                    </a:lnTo>
                    <a:lnTo>
                      <a:pt x="85" y="378"/>
                    </a:lnTo>
                    <a:lnTo>
                      <a:pt x="69" y="365"/>
                    </a:lnTo>
                    <a:lnTo>
                      <a:pt x="56" y="349"/>
                    </a:lnTo>
                    <a:lnTo>
                      <a:pt x="44" y="334"/>
                    </a:lnTo>
                    <a:lnTo>
                      <a:pt x="33" y="317"/>
                    </a:lnTo>
                    <a:lnTo>
                      <a:pt x="25" y="298"/>
                    </a:lnTo>
                    <a:lnTo>
                      <a:pt x="18" y="278"/>
                    </a:lnTo>
                    <a:lnTo>
                      <a:pt x="14" y="259"/>
                    </a:lnTo>
                    <a:lnTo>
                      <a:pt x="10" y="238"/>
                    </a:lnTo>
                    <a:lnTo>
                      <a:pt x="8" y="217"/>
                    </a:lnTo>
                    <a:lnTo>
                      <a:pt x="10" y="196"/>
                    </a:lnTo>
                    <a:lnTo>
                      <a:pt x="14" y="175"/>
                    </a:lnTo>
                    <a:lnTo>
                      <a:pt x="18" y="156"/>
                    </a:lnTo>
                    <a:lnTo>
                      <a:pt x="25" y="136"/>
                    </a:lnTo>
                    <a:lnTo>
                      <a:pt x="33" y="117"/>
                    </a:lnTo>
                    <a:lnTo>
                      <a:pt x="44" y="100"/>
                    </a:lnTo>
                    <a:lnTo>
                      <a:pt x="56" y="85"/>
                    </a:lnTo>
                    <a:lnTo>
                      <a:pt x="69" y="69"/>
                    </a:lnTo>
                    <a:lnTo>
                      <a:pt x="85" y="56"/>
                    </a:lnTo>
                    <a:lnTo>
                      <a:pt x="100" y="44"/>
                    </a:lnTo>
                    <a:lnTo>
                      <a:pt x="117" y="33"/>
                    </a:lnTo>
                    <a:lnTo>
                      <a:pt x="137" y="25"/>
                    </a:lnTo>
                    <a:lnTo>
                      <a:pt x="156" y="17"/>
                    </a:lnTo>
                    <a:lnTo>
                      <a:pt x="175" y="14"/>
                    </a:lnTo>
                    <a:lnTo>
                      <a:pt x="196" y="10"/>
                    </a:lnTo>
                    <a:lnTo>
                      <a:pt x="217" y="8"/>
                    </a:lnTo>
                    <a:lnTo>
                      <a:pt x="238" y="10"/>
                    </a:lnTo>
                    <a:lnTo>
                      <a:pt x="259" y="14"/>
                    </a:lnTo>
                    <a:lnTo>
                      <a:pt x="279" y="17"/>
                    </a:lnTo>
                    <a:lnTo>
                      <a:pt x="298" y="25"/>
                    </a:lnTo>
                    <a:lnTo>
                      <a:pt x="315" y="33"/>
                    </a:lnTo>
                    <a:lnTo>
                      <a:pt x="332" y="44"/>
                    </a:lnTo>
                    <a:lnTo>
                      <a:pt x="350" y="56"/>
                    </a:lnTo>
                    <a:lnTo>
                      <a:pt x="363" y="69"/>
                    </a:lnTo>
                    <a:lnTo>
                      <a:pt x="377" y="85"/>
                    </a:lnTo>
                    <a:lnTo>
                      <a:pt x="390" y="100"/>
                    </a:lnTo>
                    <a:lnTo>
                      <a:pt x="400" y="117"/>
                    </a:lnTo>
                    <a:lnTo>
                      <a:pt x="409" y="136"/>
                    </a:lnTo>
                    <a:lnTo>
                      <a:pt x="415" y="156"/>
                    </a:lnTo>
                    <a:lnTo>
                      <a:pt x="421" y="175"/>
                    </a:lnTo>
                    <a:lnTo>
                      <a:pt x="425" y="196"/>
                    </a:lnTo>
                    <a:lnTo>
                      <a:pt x="425" y="217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0" name="Freeform 1408">
                <a:extLst>
                  <a:ext uri="{FF2B5EF4-FFF2-40B4-BE49-F238E27FC236}">
                    <a16:creationId xmlns:a16="http://schemas.microsoft.com/office/drawing/2014/main" id="{132AFCA3-4BC5-4429-B62F-CE111ECB06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3" y="2176"/>
                <a:ext cx="424" cy="424"/>
              </a:xfrm>
              <a:custGeom>
                <a:avLst/>
                <a:gdLst>
                  <a:gd name="T0" fmla="*/ 421 w 424"/>
                  <a:gd name="T1" fmla="*/ 171 h 424"/>
                  <a:gd name="T2" fmla="*/ 399 w 424"/>
                  <a:gd name="T3" fmla="*/ 111 h 424"/>
                  <a:gd name="T4" fmla="*/ 363 w 424"/>
                  <a:gd name="T5" fmla="*/ 63 h 424"/>
                  <a:gd name="T6" fmla="*/ 313 w 424"/>
                  <a:gd name="T7" fmla="*/ 27 h 424"/>
                  <a:gd name="T8" fmla="*/ 255 w 424"/>
                  <a:gd name="T9" fmla="*/ 6 h 424"/>
                  <a:gd name="T10" fmla="*/ 190 w 424"/>
                  <a:gd name="T11" fmla="*/ 2 h 424"/>
                  <a:gd name="T12" fmla="*/ 131 w 424"/>
                  <a:gd name="T13" fmla="*/ 17 h 424"/>
                  <a:gd name="T14" fmla="*/ 79 w 424"/>
                  <a:gd name="T15" fmla="*/ 50 h 424"/>
                  <a:gd name="T16" fmla="*/ 37 w 424"/>
                  <a:gd name="T17" fmla="*/ 94 h 424"/>
                  <a:gd name="T18" fmla="*/ 10 w 424"/>
                  <a:gd name="T19" fmla="*/ 150 h 424"/>
                  <a:gd name="T20" fmla="*/ 0 w 424"/>
                  <a:gd name="T21" fmla="*/ 213 h 424"/>
                  <a:gd name="T22" fmla="*/ 10 w 424"/>
                  <a:gd name="T23" fmla="*/ 276 h 424"/>
                  <a:gd name="T24" fmla="*/ 37 w 424"/>
                  <a:gd name="T25" fmla="*/ 332 h 424"/>
                  <a:gd name="T26" fmla="*/ 79 w 424"/>
                  <a:gd name="T27" fmla="*/ 376 h 424"/>
                  <a:gd name="T28" fmla="*/ 131 w 424"/>
                  <a:gd name="T29" fmla="*/ 409 h 424"/>
                  <a:gd name="T30" fmla="*/ 190 w 424"/>
                  <a:gd name="T31" fmla="*/ 424 h 424"/>
                  <a:gd name="T32" fmla="*/ 255 w 424"/>
                  <a:gd name="T33" fmla="*/ 420 h 424"/>
                  <a:gd name="T34" fmla="*/ 313 w 424"/>
                  <a:gd name="T35" fmla="*/ 399 h 424"/>
                  <a:gd name="T36" fmla="*/ 363 w 424"/>
                  <a:gd name="T37" fmla="*/ 363 h 424"/>
                  <a:gd name="T38" fmla="*/ 399 w 424"/>
                  <a:gd name="T39" fmla="*/ 313 h 424"/>
                  <a:gd name="T40" fmla="*/ 421 w 424"/>
                  <a:gd name="T41" fmla="*/ 255 h 424"/>
                  <a:gd name="T42" fmla="*/ 417 w 424"/>
                  <a:gd name="T43" fmla="*/ 213 h 424"/>
                  <a:gd name="T44" fmla="*/ 407 w 424"/>
                  <a:gd name="T45" fmla="*/ 274 h 424"/>
                  <a:gd name="T46" fmla="*/ 382 w 424"/>
                  <a:gd name="T47" fmla="*/ 326 h 424"/>
                  <a:gd name="T48" fmla="*/ 344 w 424"/>
                  <a:gd name="T49" fmla="*/ 370 h 424"/>
                  <a:gd name="T50" fmla="*/ 292 w 424"/>
                  <a:gd name="T51" fmla="*/ 401 h 424"/>
                  <a:gd name="T52" fmla="*/ 234 w 424"/>
                  <a:gd name="T53" fmla="*/ 416 h 424"/>
                  <a:gd name="T54" fmla="*/ 171 w 424"/>
                  <a:gd name="T55" fmla="*/ 413 h 424"/>
                  <a:gd name="T56" fmla="*/ 115 w 424"/>
                  <a:gd name="T57" fmla="*/ 393 h 424"/>
                  <a:gd name="T58" fmla="*/ 67 w 424"/>
                  <a:gd name="T59" fmla="*/ 357 h 424"/>
                  <a:gd name="T60" fmla="*/ 33 w 424"/>
                  <a:gd name="T61" fmla="*/ 311 h 424"/>
                  <a:gd name="T62" fmla="*/ 12 w 424"/>
                  <a:gd name="T63" fmla="*/ 253 h 424"/>
                  <a:gd name="T64" fmla="*/ 10 w 424"/>
                  <a:gd name="T65" fmla="*/ 192 h 424"/>
                  <a:gd name="T66" fmla="*/ 25 w 424"/>
                  <a:gd name="T67" fmla="*/ 132 h 424"/>
                  <a:gd name="T68" fmla="*/ 56 w 424"/>
                  <a:gd name="T69" fmla="*/ 83 h 424"/>
                  <a:gd name="T70" fmla="*/ 98 w 424"/>
                  <a:gd name="T71" fmla="*/ 42 h 424"/>
                  <a:gd name="T72" fmla="*/ 152 w 424"/>
                  <a:gd name="T73" fmla="*/ 17 h 424"/>
                  <a:gd name="T74" fmla="*/ 213 w 424"/>
                  <a:gd name="T75" fmla="*/ 8 h 424"/>
                  <a:gd name="T76" fmla="*/ 273 w 424"/>
                  <a:gd name="T77" fmla="*/ 17 h 424"/>
                  <a:gd name="T78" fmla="*/ 326 w 424"/>
                  <a:gd name="T79" fmla="*/ 42 h 424"/>
                  <a:gd name="T80" fmla="*/ 371 w 424"/>
                  <a:gd name="T81" fmla="*/ 83 h 424"/>
                  <a:gd name="T82" fmla="*/ 401 w 424"/>
                  <a:gd name="T83" fmla="*/ 132 h 424"/>
                  <a:gd name="T84" fmla="*/ 417 w 424"/>
                  <a:gd name="T85" fmla="*/ 192 h 4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24"/>
                  <a:gd name="T130" fmla="*/ 0 h 424"/>
                  <a:gd name="T131" fmla="*/ 424 w 424"/>
                  <a:gd name="T132" fmla="*/ 424 h 42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24" h="424">
                    <a:moveTo>
                      <a:pt x="424" y="213"/>
                    </a:moveTo>
                    <a:lnTo>
                      <a:pt x="424" y="192"/>
                    </a:lnTo>
                    <a:lnTo>
                      <a:pt x="421" y="171"/>
                    </a:lnTo>
                    <a:lnTo>
                      <a:pt x="415" y="150"/>
                    </a:lnTo>
                    <a:lnTo>
                      <a:pt x="407" y="131"/>
                    </a:lnTo>
                    <a:lnTo>
                      <a:pt x="399" y="111"/>
                    </a:lnTo>
                    <a:lnTo>
                      <a:pt x="388" y="94"/>
                    </a:lnTo>
                    <a:lnTo>
                      <a:pt x="376" y="79"/>
                    </a:lnTo>
                    <a:lnTo>
                      <a:pt x="363" y="63"/>
                    </a:lnTo>
                    <a:lnTo>
                      <a:pt x="348" y="50"/>
                    </a:lnTo>
                    <a:lnTo>
                      <a:pt x="330" y="37"/>
                    </a:lnTo>
                    <a:lnTo>
                      <a:pt x="313" y="27"/>
                    </a:lnTo>
                    <a:lnTo>
                      <a:pt x="296" y="17"/>
                    </a:lnTo>
                    <a:lnTo>
                      <a:pt x="277" y="10"/>
                    </a:lnTo>
                    <a:lnTo>
                      <a:pt x="255" y="6"/>
                    </a:lnTo>
                    <a:lnTo>
                      <a:pt x="234" y="2"/>
                    </a:lnTo>
                    <a:lnTo>
                      <a:pt x="213" y="0"/>
                    </a:lnTo>
                    <a:lnTo>
                      <a:pt x="190" y="2"/>
                    </a:lnTo>
                    <a:lnTo>
                      <a:pt x="171" y="6"/>
                    </a:lnTo>
                    <a:lnTo>
                      <a:pt x="150" y="10"/>
                    </a:lnTo>
                    <a:lnTo>
                      <a:pt x="131" y="17"/>
                    </a:lnTo>
                    <a:lnTo>
                      <a:pt x="111" y="27"/>
                    </a:lnTo>
                    <a:lnTo>
                      <a:pt x="94" y="37"/>
                    </a:lnTo>
                    <a:lnTo>
                      <a:pt x="79" y="50"/>
                    </a:lnTo>
                    <a:lnTo>
                      <a:pt x="63" y="63"/>
                    </a:lnTo>
                    <a:lnTo>
                      <a:pt x="50" y="79"/>
                    </a:lnTo>
                    <a:lnTo>
                      <a:pt x="37" y="94"/>
                    </a:lnTo>
                    <a:lnTo>
                      <a:pt x="27" y="111"/>
                    </a:lnTo>
                    <a:lnTo>
                      <a:pt x="17" y="131"/>
                    </a:lnTo>
                    <a:lnTo>
                      <a:pt x="10" y="150"/>
                    </a:lnTo>
                    <a:lnTo>
                      <a:pt x="6" y="171"/>
                    </a:lnTo>
                    <a:lnTo>
                      <a:pt x="2" y="192"/>
                    </a:lnTo>
                    <a:lnTo>
                      <a:pt x="0" y="213"/>
                    </a:lnTo>
                    <a:lnTo>
                      <a:pt x="2" y="234"/>
                    </a:lnTo>
                    <a:lnTo>
                      <a:pt x="6" y="255"/>
                    </a:lnTo>
                    <a:lnTo>
                      <a:pt x="10" y="276"/>
                    </a:lnTo>
                    <a:lnTo>
                      <a:pt x="17" y="296"/>
                    </a:lnTo>
                    <a:lnTo>
                      <a:pt x="27" y="313"/>
                    </a:lnTo>
                    <a:lnTo>
                      <a:pt x="37" y="332"/>
                    </a:lnTo>
                    <a:lnTo>
                      <a:pt x="50" y="347"/>
                    </a:lnTo>
                    <a:lnTo>
                      <a:pt x="63" y="363"/>
                    </a:lnTo>
                    <a:lnTo>
                      <a:pt x="79" y="376"/>
                    </a:lnTo>
                    <a:lnTo>
                      <a:pt x="94" y="388"/>
                    </a:lnTo>
                    <a:lnTo>
                      <a:pt x="111" y="399"/>
                    </a:lnTo>
                    <a:lnTo>
                      <a:pt x="131" y="409"/>
                    </a:lnTo>
                    <a:lnTo>
                      <a:pt x="150" y="415"/>
                    </a:lnTo>
                    <a:lnTo>
                      <a:pt x="171" y="420"/>
                    </a:lnTo>
                    <a:lnTo>
                      <a:pt x="190" y="424"/>
                    </a:lnTo>
                    <a:lnTo>
                      <a:pt x="213" y="424"/>
                    </a:lnTo>
                    <a:lnTo>
                      <a:pt x="234" y="424"/>
                    </a:lnTo>
                    <a:lnTo>
                      <a:pt x="255" y="420"/>
                    </a:lnTo>
                    <a:lnTo>
                      <a:pt x="277" y="415"/>
                    </a:lnTo>
                    <a:lnTo>
                      <a:pt x="296" y="409"/>
                    </a:lnTo>
                    <a:lnTo>
                      <a:pt x="313" y="399"/>
                    </a:lnTo>
                    <a:lnTo>
                      <a:pt x="330" y="388"/>
                    </a:lnTo>
                    <a:lnTo>
                      <a:pt x="348" y="376"/>
                    </a:lnTo>
                    <a:lnTo>
                      <a:pt x="363" y="363"/>
                    </a:lnTo>
                    <a:lnTo>
                      <a:pt x="376" y="347"/>
                    </a:lnTo>
                    <a:lnTo>
                      <a:pt x="388" y="332"/>
                    </a:lnTo>
                    <a:lnTo>
                      <a:pt x="399" y="313"/>
                    </a:lnTo>
                    <a:lnTo>
                      <a:pt x="407" y="296"/>
                    </a:lnTo>
                    <a:lnTo>
                      <a:pt x="415" y="276"/>
                    </a:lnTo>
                    <a:lnTo>
                      <a:pt x="421" y="255"/>
                    </a:lnTo>
                    <a:lnTo>
                      <a:pt x="424" y="234"/>
                    </a:lnTo>
                    <a:lnTo>
                      <a:pt x="424" y="213"/>
                    </a:lnTo>
                    <a:close/>
                    <a:moveTo>
                      <a:pt x="417" y="213"/>
                    </a:moveTo>
                    <a:lnTo>
                      <a:pt x="417" y="234"/>
                    </a:lnTo>
                    <a:lnTo>
                      <a:pt x="413" y="253"/>
                    </a:lnTo>
                    <a:lnTo>
                      <a:pt x="407" y="274"/>
                    </a:lnTo>
                    <a:lnTo>
                      <a:pt x="401" y="292"/>
                    </a:lnTo>
                    <a:lnTo>
                      <a:pt x="392" y="311"/>
                    </a:lnTo>
                    <a:lnTo>
                      <a:pt x="382" y="326"/>
                    </a:lnTo>
                    <a:lnTo>
                      <a:pt x="371" y="344"/>
                    </a:lnTo>
                    <a:lnTo>
                      <a:pt x="357" y="357"/>
                    </a:lnTo>
                    <a:lnTo>
                      <a:pt x="344" y="370"/>
                    </a:lnTo>
                    <a:lnTo>
                      <a:pt x="326" y="382"/>
                    </a:lnTo>
                    <a:lnTo>
                      <a:pt x="311" y="393"/>
                    </a:lnTo>
                    <a:lnTo>
                      <a:pt x="292" y="401"/>
                    </a:lnTo>
                    <a:lnTo>
                      <a:pt x="273" y="409"/>
                    </a:lnTo>
                    <a:lnTo>
                      <a:pt x="254" y="413"/>
                    </a:lnTo>
                    <a:lnTo>
                      <a:pt x="234" y="416"/>
                    </a:lnTo>
                    <a:lnTo>
                      <a:pt x="213" y="416"/>
                    </a:lnTo>
                    <a:lnTo>
                      <a:pt x="192" y="416"/>
                    </a:lnTo>
                    <a:lnTo>
                      <a:pt x="171" y="413"/>
                    </a:lnTo>
                    <a:lnTo>
                      <a:pt x="152" y="409"/>
                    </a:lnTo>
                    <a:lnTo>
                      <a:pt x="133" y="401"/>
                    </a:lnTo>
                    <a:lnTo>
                      <a:pt x="115" y="393"/>
                    </a:lnTo>
                    <a:lnTo>
                      <a:pt x="98" y="382"/>
                    </a:lnTo>
                    <a:lnTo>
                      <a:pt x="83" y="370"/>
                    </a:lnTo>
                    <a:lnTo>
                      <a:pt x="67" y="357"/>
                    </a:lnTo>
                    <a:lnTo>
                      <a:pt x="56" y="344"/>
                    </a:lnTo>
                    <a:lnTo>
                      <a:pt x="42" y="326"/>
                    </a:lnTo>
                    <a:lnTo>
                      <a:pt x="33" y="311"/>
                    </a:lnTo>
                    <a:lnTo>
                      <a:pt x="25" y="292"/>
                    </a:lnTo>
                    <a:lnTo>
                      <a:pt x="17" y="274"/>
                    </a:lnTo>
                    <a:lnTo>
                      <a:pt x="12" y="253"/>
                    </a:lnTo>
                    <a:lnTo>
                      <a:pt x="10" y="234"/>
                    </a:lnTo>
                    <a:lnTo>
                      <a:pt x="8" y="213"/>
                    </a:lnTo>
                    <a:lnTo>
                      <a:pt x="10" y="192"/>
                    </a:lnTo>
                    <a:lnTo>
                      <a:pt x="12" y="171"/>
                    </a:lnTo>
                    <a:lnTo>
                      <a:pt x="17" y="152"/>
                    </a:lnTo>
                    <a:lnTo>
                      <a:pt x="25" y="132"/>
                    </a:lnTo>
                    <a:lnTo>
                      <a:pt x="33" y="115"/>
                    </a:lnTo>
                    <a:lnTo>
                      <a:pt x="42" y="98"/>
                    </a:lnTo>
                    <a:lnTo>
                      <a:pt x="56" y="83"/>
                    </a:lnTo>
                    <a:lnTo>
                      <a:pt x="67" y="67"/>
                    </a:lnTo>
                    <a:lnTo>
                      <a:pt x="83" y="56"/>
                    </a:lnTo>
                    <a:lnTo>
                      <a:pt x="98" y="42"/>
                    </a:lnTo>
                    <a:lnTo>
                      <a:pt x="115" y="33"/>
                    </a:lnTo>
                    <a:lnTo>
                      <a:pt x="133" y="25"/>
                    </a:lnTo>
                    <a:lnTo>
                      <a:pt x="152" y="17"/>
                    </a:lnTo>
                    <a:lnTo>
                      <a:pt x="171" y="12"/>
                    </a:lnTo>
                    <a:lnTo>
                      <a:pt x="192" y="10"/>
                    </a:lnTo>
                    <a:lnTo>
                      <a:pt x="213" y="8"/>
                    </a:lnTo>
                    <a:lnTo>
                      <a:pt x="234" y="10"/>
                    </a:lnTo>
                    <a:lnTo>
                      <a:pt x="254" y="12"/>
                    </a:lnTo>
                    <a:lnTo>
                      <a:pt x="273" y="17"/>
                    </a:lnTo>
                    <a:lnTo>
                      <a:pt x="292" y="25"/>
                    </a:lnTo>
                    <a:lnTo>
                      <a:pt x="311" y="33"/>
                    </a:lnTo>
                    <a:lnTo>
                      <a:pt x="326" y="42"/>
                    </a:lnTo>
                    <a:lnTo>
                      <a:pt x="344" y="56"/>
                    </a:lnTo>
                    <a:lnTo>
                      <a:pt x="357" y="67"/>
                    </a:lnTo>
                    <a:lnTo>
                      <a:pt x="371" y="83"/>
                    </a:lnTo>
                    <a:lnTo>
                      <a:pt x="382" y="98"/>
                    </a:lnTo>
                    <a:lnTo>
                      <a:pt x="392" y="115"/>
                    </a:lnTo>
                    <a:lnTo>
                      <a:pt x="401" y="132"/>
                    </a:lnTo>
                    <a:lnTo>
                      <a:pt x="407" y="152"/>
                    </a:lnTo>
                    <a:lnTo>
                      <a:pt x="413" y="171"/>
                    </a:lnTo>
                    <a:lnTo>
                      <a:pt x="417" y="192"/>
                    </a:lnTo>
                    <a:lnTo>
                      <a:pt x="417" y="213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1" name="Freeform 1409">
                <a:extLst>
                  <a:ext uri="{FF2B5EF4-FFF2-40B4-BE49-F238E27FC236}">
                    <a16:creationId xmlns:a16="http://schemas.microsoft.com/office/drawing/2014/main" id="{E792EE57-B79B-4EF7-B484-556CAE58A2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7" y="2180"/>
                <a:ext cx="417" cy="416"/>
              </a:xfrm>
              <a:custGeom>
                <a:avLst/>
                <a:gdLst>
                  <a:gd name="T0" fmla="*/ 413 w 417"/>
                  <a:gd name="T1" fmla="*/ 167 h 416"/>
                  <a:gd name="T2" fmla="*/ 392 w 417"/>
                  <a:gd name="T3" fmla="*/ 109 h 416"/>
                  <a:gd name="T4" fmla="*/ 355 w 417"/>
                  <a:gd name="T5" fmla="*/ 61 h 416"/>
                  <a:gd name="T6" fmla="*/ 307 w 417"/>
                  <a:gd name="T7" fmla="*/ 25 h 416"/>
                  <a:gd name="T8" fmla="*/ 251 w 417"/>
                  <a:gd name="T9" fmla="*/ 6 h 416"/>
                  <a:gd name="T10" fmla="*/ 188 w 417"/>
                  <a:gd name="T11" fmla="*/ 2 h 416"/>
                  <a:gd name="T12" fmla="*/ 129 w 417"/>
                  <a:gd name="T13" fmla="*/ 17 h 416"/>
                  <a:gd name="T14" fmla="*/ 77 w 417"/>
                  <a:gd name="T15" fmla="*/ 48 h 416"/>
                  <a:gd name="T16" fmla="*/ 36 w 417"/>
                  <a:gd name="T17" fmla="*/ 92 h 416"/>
                  <a:gd name="T18" fmla="*/ 10 w 417"/>
                  <a:gd name="T19" fmla="*/ 148 h 416"/>
                  <a:gd name="T20" fmla="*/ 0 w 417"/>
                  <a:gd name="T21" fmla="*/ 209 h 416"/>
                  <a:gd name="T22" fmla="*/ 10 w 417"/>
                  <a:gd name="T23" fmla="*/ 270 h 416"/>
                  <a:gd name="T24" fmla="*/ 36 w 417"/>
                  <a:gd name="T25" fmla="*/ 326 h 416"/>
                  <a:gd name="T26" fmla="*/ 77 w 417"/>
                  <a:gd name="T27" fmla="*/ 370 h 416"/>
                  <a:gd name="T28" fmla="*/ 129 w 417"/>
                  <a:gd name="T29" fmla="*/ 401 h 416"/>
                  <a:gd name="T30" fmla="*/ 188 w 417"/>
                  <a:gd name="T31" fmla="*/ 416 h 416"/>
                  <a:gd name="T32" fmla="*/ 251 w 417"/>
                  <a:gd name="T33" fmla="*/ 412 h 416"/>
                  <a:gd name="T34" fmla="*/ 307 w 417"/>
                  <a:gd name="T35" fmla="*/ 391 h 416"/>
                  <a:gd name="T36" fmla="*/ 355 w 417"/>
                  <a:gd name="T37" fmla="*/ 357 h 416"/>
                  <a:gd name="T38" fmla="*/ 392 w 417"/>
                  <a:gd name="T39" fmla="*/ 309 h 416"/>
                  <a:gd name="T40" fmla="*/ 413 w 417"/>
                  <a:gd name="T41" fmla="*/ 251 h 416"/>
                  <a:gd name="T42" fmla="*/ 409 w 417"/>
                  <a:gd name="T43" fmla="*/ 209 h 416"/>
                  <a:gd name="T44" fmla="*/ 401 w 417"/>
                  <a:gd name="T45" fmla="*/ 269 h 416"/>
                  <a:gd name="T46" fmla="*/ 374 w 417"/>
                  <a:gd name="T47" fmla="*/ 320 h 416"/>
                  <a:gd name="T48" fmla="*/ 336 w 417"/>
                  <a:gd name="T49" fmla="*/ 364 h 416"/>
                  <a:gd name="T50" fmla="*/ 286 w 417"/>
                  <a:gd name="T51" fmla="*/ 393 h 416"/>
                  <a:gd name="T52" fmla="*/ 228 w 417"/>
                  <a:gd name="T53" fmla="*/ 409 h 416"/>
                  <a:gd name="T54" fmla="*/ 169 w 417"/>
                  <a:gd name="T55" fmla="*/ 405 h 416"/>
                  <a:gd name="T56" fmla="*/ 113 w 417"/>
                  <a:gd name="T57" fmla="*/ 386 h 416"/>
                  <a:gd name="T58" fmla="*/ 67 w 417"/>
                  <a:gd name="T59" fmla="*/ 351 h 416"/>
                  <a:gd name="T60" fmla="*/ 33 w 417"/>
                  <a:gd name="T61" fmla="*/ 305 h 416"/>
                  <a:gd name="T62" fmla="*/ 11 w 417"/>
                  <a:gd name="T63" fmla="*/ 249 h 416"/>
                  <a:gd name="T64" fmla="*/ 10 w 417"/>
                  <a:gd name="T65" fmla="*/ 188 h 416"/>
                  <a:gd name="T66" fmla="*/ 23 w 417"/>
                  <a:gd name="T67" fmla="*/ 130 h 416"/>
                  <a:gd name="T68" fmla="*/ 54 w 417"/>
                  <a:gd name="T69" fmla="*/ 80 h 416"/>
                  <a:gd name="T70" fmla="*/ 96 w 417"/>
                  <a:gd name="T71" fmla="*/ 42 h 416"/>
                  <a:gd name="T72" fmla="*/ 150 w 417"/>
                  <a:gd name="T73" fmla="*/ 17 h 416"/>
                  <a:gd name="T74" fmla="*/ 209 w 417"/>
                  <a:gd name="T75" fmla="*/ 8 h 416"/>
                  <a:gd name="T76" fmla="*/ 269 w 417"/>
                  <a:gd name="T77" fmla="*/ 17 h 416"/>
                  <a:gd name="T78" fmla="*/ 321 w 417"/>
                  <a:gd name="T79" fmla="*/ 42 h 416"/>
                  <a:gd name="T80" fmla="*/ 363 w 417"/>
                  <a:gd name="T81" fmla="*/ 80 h 416"/>
                  <a:gd name="T82" fmla="*/ 393 w 417"/>
                  <a:gd name="T83" fmla="*/ 130 h 416"/>
                  <a:gd name="T84" fmla="*/ 409 w 417"/>
                  <a:gd name="T85" fmla="*/ 188 h 4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7"/>
                  <a:gd name="T130" fmla="*/ 0 h 416"/>
                  <a:gd name="T131" fmla="*/ 417 w 417"/>
                  <a:gd name="T132" fmla="*/ 416 h 41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7" h="416">
                    <a:moveTo>
                      <a:pt x="417" y="209"/>
                    </a:moveTo>
                    <a:lnTo>
                      <a:pt x="417" y="188"/>
                    </a:lnTo>
                    <a:lnTo>
                      <a:pt x="413" y="167"/>
                    </a:lnTo>
                    <a:lnTo>
                      <a:pt x="407" y="148"/>
                    </a:lnTo>
                    <a:lnTo>
                      <a:pt x="401" y="128"/>
                    </a:lnTo>
                    <a:lnTo>
                      <a:pt x="392" y="109"/>
                    </a:lnTo>
                    <a:lnTo>
                      <a:pt x="382" y="92"/>
                    </a:lnTo>
                    <a:lnTo>
                      <a:pt x="369" y="77"/>
                    </a:lnTo>
                    <a:lnTo>
                      <a:pt x="355" y="61"/>
                    </a:lnTo>
                    <a:lnTo>
                      <a:pt x="342" y="48"/>
                    </a:lnTo>
                    <a:lnTo>
                      <a:pt x="324" y="36"/>
                    </a:lnTo>
                    <a:lnTo>
                      <a:pt x="307" y="25"/>
                    </a:lnTo>
                    <a:lnTo>
                      <a:pt x="290" y="17"/>
                    </a:lnTo>
                    <a:lnTo>
                      <a:pt x="271" y="9"/>
                    </a:lnTo>
                    <a:lnTo>
                      <a:pt x="251" y="6"/>
                    </a:lnTo>
                    <a:lnTo>
                      <a:pt x="230" y="2"/>
                    </a:lnTo>
                    <a:lnTo>
                      <a:pt x="209" y="0"/>
                    </a:lnTo>
                    <a:lnTo>
                      <a:pt x="188" y="2"/>
                    </a:lnTo>
                    <a:lnTo>
                      <a:pt x="167" y="6"/>
                    </a:lnTo>
                    <a:lnTo>
                      <a:pt x="148" y="9"/>
                    </a:lnTo>
                    <a:lnTo>
                      <a:pt x="129" y="17"/>
                    </a:lnTo>
                    <a:lnTo>
                      <a:pt x="109" y="25"/>
                    </a:lnTo>
                    <a:lnTo>
                      <a:pt x="92" y="36"/>
                    </a:lnTo>
                    <a:lnTo>
                      <a:pt x="77" y="48"/>
                    </a:lnTo>
                    <a:lnTo>
                      <a:pt x="61" y="61"/>
                    </a:lnTo>
                    <a:lnTo>
                      <a:pt x="48" y="77"/>
                    </a:lnTo>
                    <a:lnTo>
                      <a:pt x="36" y="92"/>
                    </a:lnTo>
                    <a:lnTo>
                      <a:pt x="25" y="109"/>
                    </a:lnTo>
                    <a:lnTo>
                      <a:pt x="17" y="128"/>
                    </a:lnTo>
                    <a:lnTo>
                      <a:pt x="10" y="148"/>
                    </a:lnTo>
                    <a:lnTo>
                      <a:pt x="6" y="167"/>
                    </a:lnTo>
                    <a:lnTo>
                      <a:pt x="2" y="188"/>
                    </a:lnTo>
                    <a:lnTo>
                      <a:pt x="0" y="209"/>
                    </a:lnTo>
                    <a:lnTo>
                      <a:pt x="2" y="230"/>
                    </a:lnTo>
                    <a:lnTo>
                      <a:pt x="6" y="251"/>
                    </a:lnTo>
                    <a:lnTo>
                      <a:pt x="10" y="270"/>
                    </a:lnTo>
                    <a:lnTo>
                      <a:pt x="17" y="290"/>
                    </a:lnTo>
                    <a:lnTo>
                      <a:pt x="25" y="309"/>
                    </a:lnTo>
                    <a:lnTo>
                      <a:pt x="36" y="326"/>
                    </a:lnTo>
                    <a:lnTo>
                      <a:pt x="48" y="341"/>
                    </a:lnTo>
                    <a:lnTo>
                      <a:pt x="61" y="357"/>
                    </a:lnTo>
                    <a:lnTo>
                      <a:pt x="77" y="370"/>
                    </a:lnTo>
                    <a:lnTo>
                      <a:pt x="92" y="382"/>
                    </a:lnTo>
                    <a:lnTo>
                      <a:pt x="109" y="391"/>
                    </a:lnTo>
                    <a:lnTo>
                      <a:pt x="129" y="401"/>
                    </a:lnTo>
                    <a:lnTo>
                      <a:pt x="148" y="407"/>
                    </a:lnTo>
                    <a:lnTo>
                      <a:pt x="167" y="412"/>
                    </a:lnTo>
                    <a:lnTo>
                      <a:pt x="188" y="416"/>
                    </a:lnTo>
                    <a:lnTo>
                      <a:pt x="209" y="416"/>
                    </a:lnTo>
                    <a:lnTo>
                      <a:pt x="230" y="416"/>
                    </a:lnTo>
                    <a:lnTo>
                      <a:pt x="251" y="412"/>
                    </a:lnTo>
                    <a:lnTo>
                      <a:pt x="271" y="407"/>
                    </a:lnTo>
                    <a:lnTo>
                      <a:pt x="290" y="401"/>
                    </a:lnTo>
                    <a:lnTo>
                      <a:pt x="307" y="391"/>
                    </a:lnTo>
                    <a:lnTo>
                      <a:pt x="324" y="382"/>
                    </a:lnTo>
                    <a:lnTo>
                      <a:pt x="342" y="370"/>
                    </a:lnTo>
                    <a:lnTo>
                      <a:pt x="355" y="357"/>
                    </a:lnTo>
                    <a:lnTo>
                      <a:pt x="369" y="341"/>
                    </a:lnTo>
                    <a:lnTo>
                      <a:pt x="382" y="326"/>
                    </a:lnTo>
                    <a:lnTo>
                      <a:pt x="392" y="309"/>
                    </a:lnTo>
                    <a:lnTo>
                      <a:pt x="401" y="290"/>
                    </a:lnTo>
                    <a:lnTo>
                      <a:pt x="407" y="270"/>
                    </a:lnTo>
                    <a:lnTo>
                      <a:pt x="413" y="251"/>
                    </a:lnTo>
                    <a:lnTo>
                      <a:pt x="417" y="230"/>
                    </a:lnTo>
                    <a:lnTo>
                      <a:pt x="417" y="209"/>
                    </a:lnTo>
                    <a:close/>
                    <a:moveTo>
                      <a:pt x="409" y="209"/>
                    </a:moveTo>
                    <a:lnTo>
                      <a:pt x="409" y="230"/>
                    </a:lnTo>
                    <a:lnTo>
                      <a:pt x="405" y="249"/>
                    </a:lnTo>
                    <a:lnTo>
                      <a:pt x="401" y="269"/>
                    </a:lnTo>
                    <a:lnTo>
                      <a:pt x="393" y="288"/>
                    </a:lnTo>
                    <a:lnTo>
                      <a:pt x="386" y="305"/>
                    </a:lnTo>
                    <a:lnTo>
                      <a:pt x="374" y="320"/>
                    </a:lnTo>
                    <a:lnTo>
                      <a:pt x="363" y="336"/>
                    </a:lnTo>
                    <a:lnTo>
                      <a:pt x="351" y="351"/>
                    </a:lnTo>
                    <a:lnTo>
                      <a:pt x="336" y="364"/>
                    </a:lnTo>
                    <a:lnTo>
                      <a:pt x="321" y="376"/>
                    </a:lnTo>
                    <a:lnTo>
                      <a:pt x="305" y="386"/>
                    </a:lnTo>
                    <a:lnTo>
                      <a:pt x="286" y="393"/>
                    </a:lnTo>
                    <a:lnTo>
                      <a:pt x="269" y="401"/>
                    </a:lnTo>
                    <a:lnTo>
                      <a:pt x="250" y="405"/>
                    </a:lnTo>
                    <a:lnTo>
                      <a:pt x="228" y="409"/>
                    </a:lnTo>
                    <a:lnTo>
                      <a:pt x="209" y="409"/>
                    </a:lnTo>
                    <a:lnTo>
                      <a:pt x="188" y="409"/>
                    </a:lnTo>
                    <a:lnTo>
                      <a:pt x="169" y="405"/>
                    </a:lnTo>
                    <a:lnTo>
                      <a:pt x="150" y="401"/>
                    </a:lnTo>
                    <a:lnTo>
                      <a:pt x="130" y="393"/>
                    </a:lnTo>
                    <a:lnTo>
                      <a:pt x="113" y="386"/>
                    </a:lnTo>
                    <a:lnTo>
                      <a:pt x="96" y="376"/>
                    </a:lnTo>
                    <a:lnTo>
                      <a:pt x="81" y="364"/>
                    </a:lnTo>
                    <a:lnTo>
                      <a:pt x="67" y="351"/>
                    </a:lnTo>
                    <a:lnTo>
                      <a:pt x="54" y="336"/>
                    </a:lnTo>
                    <a:lnTo>
                      <a:pt x="42" y="320"/>
                    </a:lnTo>
                    <a:lnTo>
                      <a:pt x="33" y="305"/>
                    </a:lnTo>
                    <a:lnTo>
                      <a:pt x="23" y="288"/>
                    </a:lnTo>
                    <a:lnTo>
                      <a:pt x="17" y="269"/>
                    </a:lnTo>
                    <a:lnTo>
                      <a:pt x="11" y="249"/>
                    </a:lnTo>
                    <a:lnTo>
                      <a:pt x="10" y="230"/>
                    </a:lnTo>
                    <a:lnTo>
                      <a:pt x="8" y="209"/>
                    </a:lnTo>
                    <a:lnTo>
                      <a:pt x="10" y="188"/>
                    </a:lnTo>
                    <a:lnTo>
                      <a:pt x="11" y="169"/>
                    </a:lnTo>
                    <a:lnTo>
                      <a:pt x="17" y="150"/>
                    </a:lnTo>
                    <a:lnTo>
                      <a:pt x="23" y="130"/>
                    </a:lnTo>
                    <a:lnTo>
                      <a:pt x="33" y="113"/>
                    </a:lnTo>
                    <a:lnTo>
                      <a:pt x="42" y="96"/>
                    </a:lnTo>
                    <a:lnTo>
                      <a:pt x="54" y="80"/>
                    </a:lnTo>
                    <a:lnTo>
                      <a:pt x="67" y="67"/>
                    </a:lnTo>
                    <a:lnTo>
                      <a:pt x="81" y="54"/>
                    </a:lnTo>
                    <a:lnTo>
                      <a:pt x="96" y="42"/>
                    </a:lnTo>
                    <a:lnTo>
                      <a:pt x="113" y="33"/>
                    </a:lnTo>
                    <a:lnTo>
                      <a:pt x="130" y="23"/>
                    </a:lnTo>
                    <a:lnTo>
                      <a:pt x="150" y="17"/>
                    </a:lnTo>
                    <a:lnTo>
                      <a:pt x="169" y="11"/>
                    </a:lnTo>
                    <a:lnTo>
                      <a:pt x="188" y="9"/>
                    </a:lnTo>
                    <a:lnTo>
                      <a:pt x="209" y="8"/>
                    </a:lnTo>
                    <a:lnTo>
                      <a:pt x="228" y="9"/>
                    </a:lnTo>
                    <a:lnTo>
                      <a:pt x="250" y="11"/>
                    </a:lnTo>
                    <a:lnTo>
                      <a:pt x="269" y="17"/>
                    </a:lnTo>
                    <a:lnTo>
                      <a:pt x="286" y="23"/>
                    </a:lnTo>
                    <a:lnTo>
                      <a:pt x="305" y="33"/>
                    </a:lnTo>
                    <a:lnTo>
                      <a:pt x="321" y="42"/>
                    </a:lnTo>
                    <a:lnTo>
                      <a:pt x="336" y="54"/>
                    </a:lnTo>
                    <a:lnTo>
                      <a:pt x="351" y="67"/>
                    </a:lnTo>
                    <a:lnTo>
                      <a:pt x="363" y="80"/>
                    </a:lnTo>
                    <a:lnTo>
                      <a:pt x="374" y="96"/>
                    </a:lnTo>
                    <a:lnTo>
                      <a:pt x="386" y="113"/>
                    </a:lnTo>
                    <a:lnTo>
                      <a:pt x="393" y="130"/>
                    </a:lnTo>
                    <a:lnTo>
                      <a:pt x="401" y="150"/>
                    </a:lnTo>
                    <a:lnTo>
                      <a:pt x="405" y="169"/>
                    </a:lnTo>
                    <a:lnTo>
                      <a:pt x="409" y="188"/>
                    </a:lnTo>
                    <a:lnTo>
                      <a:pt x="409" y="209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2" name="Freeform 1410">
                <a:extLst>
                  <a:ext uri="{FF2B5EF4-FFF2-40B4-BE49-F238E27FC236}">
                    <a16:creationId xmlns:a16="http://schemas.microsoft.com/office/drawing/2014/main" id="{E7D28AC7-3997-4266-B550-8454E545B8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1" y="2184"/>
                <a:ext cx="409" cy="408"/>
              </a:xfrm>
              <a:custGeom>
                <a:avLst/>
                <a:gdLst>
                  <a:gd name="T0" fmla="*/ 405 w 409"/>
                  <a:gd name="T1" fmla="*/ 163 h 408"/>
                  <a:gd name="T2" fmla="*/ 384 w 409"/>
                  <a:gd name="T3" fmla="*/ 107 h 408"/>
                  <a:gd name="T4" fmla="*/ 349 w 409"/>
                  <a:gd name="T5" fmla="*/ 59 h 408"/>
                  <a:gd name="T6" fmla="*/ 303 w 409"/>
                  <a:gd name="T7" fmla="*/ 25 h 408"/>
                  <a:gd name="T8" fmla="*/ 246 w 409"/>
                  <a:gd name="T9" fmla="*/ 4 h 408"/>
                  <a:gd name="T10" fmla="*/ 184 w 409"/>
                  <a:gd name="T11" fmla="*/ 2 h 408"/>
                  <a:gd name="T12" fmla="*/ 125 w 409"/>
                  <a:gd name="T13" fmla="*/ 17 h 408"/>
                  <a:gd name="T14" fmla="*/ 75 w 409"/>
                  <a:gd name="T15" fmla="*/ 48 h 408"/>
                  <a:gd name="T16" fmla="*/ 34 w 409"/>
                  <a:gd name="T17" fmla="*/ 90 h 408"/>
                  <a:gd name="T18" fmla="*/ 9 w 409"/>
                  <a:gd name="T19" fmla="*/ 144 h 408"/>
                  <a:gd name="T20" fmla="*/ 0 w 409"/>
                  <a:gd name="T21" fmla="*/ 205 h 408"/>
                  <a:gd name="T22" fmla="*/ 9 w 409"/>
                  <a:gd name="T23" fmla="*/ 266 h 408"/>
                  <a:gd name="T24" fmla="*/ 34 w 409"/>
                  <a:gd name="T25" fmla="*/ 318 h 408"/>
                  <a:gd name="T26" fmla="*/ 75 w 409"/>
                  <a:gd name="T27" fmla="*/ 362 h 408"/>
                  <a:gd name="T28" fmla="*/ 125 w 409"/>
                  <a:gd name="T29" fmla="*/ 393 h 408"/>
                  <a:gd name="T30" fmla="*/ 184 w 409"/>
                  <a:gd name="T31" fmla="*/ 408 h 408"/>
                  <a:gd name="T32" fmla="*/ 246 w 409"/>
                  <a:gd name="T33" fmla="*/ 405 h 408"/>
                  <a:gd name="T34" fmla="*/ 303 w 409"/>
                  <a:gd name="T35" fmla="*/ 385 h 408"/>
                  <a:gd name="T36" fmla="*/ 349 w 409"/>
                  <a:gd name="T37" fmla="*/ 349 h 408"/>
                  <a:gd name="T38" fmla="*/ 384 w 409"/>
                  <a:gd name="T39" fmla="*/ 303 h 408"/>
                  <a:gd name="T40" fmla="*/ 405 w 409"/>
                  <a:gd name="T41" fmla="*/ 245 h 408"/>
                  <a:gd name="T42" fmla="*/ 401 w 409"/>
                  <a:gd name="T43" fmla="*/ 205 h 408"/>
                  <a:gd name="T44" fmla="*/ 393 w 409"/>
                  <a:gd name="T45" fmla="*/ 263 h 408"/>
                  <a:gd name="T46" fmla="*/ 368 w 409"/>
                  <a:gd name="T47" fmla="*/ 314 h 408"/>
                  <a:gd name="T48" fmla="*/ 330 w 409"/>
                  <a:gd name="T49" fmla="*/ 357 h 408"/>
                  <a:gd name="T50" fmla="*/ 282 w 409"/>
                  <a:gd name="T51" fmla="*/ 385 h 408"/>
                  <a:gd name="T52" fmla="*/ 224 w 409"/>
                  <a:gd name="T53" fmla="*/ 401 h 408"/>
                  <a:gd name="T54" fmla="*/ 165 w 409"/>
                  <a:gd name="T55" fmla="*/ 397 h 408"/>
                  <a:gd name="T56" fmla="*/ 111 w 409"/>
                  <a:gd name="T57" fmla="*/ 378 h 408"/>
                  <a:gd name="T58" fmla="*/ 65 w 409"/>
                  <a:gd name="T59" fmla="*/ 343 h 408"/>
                  <a:gd name="T60" fmla="*/ 32 w 409"/>
                  <a:gd name="T61" fmla="*/ 299 h 408"/>
                  <a:gd name="T62" fmla="*/ 11 w 409"/>
                  <a:gd name="T63" fmla="*/ 245 h 408"/>
                  <a:gd name="T64" fmla="*/ 9 w 409"/>
                  <a:gd name="T65" fmla="*/ 184 h 408"/>
                  <a:gd name="T66" fmla="*/ 23 w 409"/>
                  <a:gd name="T67" fmla="*/ 128 h 408"/>
                  <a:gd name="T68" fmla="*/ 54 w 409"/>
                  <a:gd name="T69" fmla="*/ 80 h 408"/>
                  <a:gd name="T70" fmla="*/ 94 w 409"/>
                  <a:gd name="T71" fmla="*/ 42 h 408"/>
                  <a:gd name="T72" fmla="*/ 146 w 409"/>
                  <a:gd name="T73" fmla="*/ 17 h 408"/>
                  <a:gd name="T74" fmla="*/ 205 w 409"/>
                  <a:gd name="T75" fmla="*/ 7 h 408"/>
                  <a:gd name="T76" fmla="*/ 263 w 409"/>
                  <a:gd name="T77" fmla="*/ 17 h 408"/>
                  <a:gd name="T78" fmla="*/ 315 w 409"/>
                  <a:gd name="T79" fmla="*/ 42 h 408"/>
                  <a:gd name="T80" fmla="*/ 357 w 409"/>
                  <a:gd name="T81" fmla="*/ 80 h 408"/>
                  <a:gd name="T82" fmla="*/ 386 w 409"/>
                  <a:gd name="T83" fmla="*/ 128 h 408"/>
                  <a:gd name="T84" fmla="*/ 401 w 409"/>
                  <a:gd name="T85" fmla="*/ 184 h 40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9"/>
                  <a:gd name="T130" fmla="*/ 0 h 408"/>
                  <a:gd name="T131" fmla="*/ 409 w 409"/>
                  <a:gd name="T132" fmla="*/ 408 h 40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9" h="408">
                    <a:moveTo>
                      <a:pt x="409" y="205"/>
                    </a:moveTo>
                    <a:lnTo>
                      <a:pt x="409" y="184"/>
                    </a:lnTo>
                    <a:lnTo>
                      <a:pt x="405" y="163"/>
                    </a:lnTo>
                    <a:lnTo>
                      <a:pt x="401" y="144"/>
                    </a:lnTo>
                    <a:lnTo>
                      <a:pt x="393" y="124"/>
                    </a:lnTo>
                    <a:lnTo>
                      <a:pt x="384" y="107"/>
                    </a:lnTo>
                    <a:lnTo>
                      <a:pt x="374" y="90"/>
                    </a:lnTo>
                    <a:lnTo>
                      <a:pt x="363" y="75"/>
                    </a:lnTo>
                    <a:lnTo>
                      <a:pt x="349" y="59"/>
                    </a:lnTo>
                    <a:lnTo>
                      <a:pt x="336" y="48"/>
                    </a:lnTo>
                    <a:lnTo>
                      <a:pt x="318" y="34"/>
                    </a:lnTo>
                    <a:lnTo>
                      <a:pt x="303" y="25"/>
                    </a:lnTo>
                    <a:lnTo>
                      <a:pt x="284" y="17"/>
                    </a:lnTo>
                    <a:lnTo>
                      <a:pt x="265" y="9"/>
                    </a:lnTo>
                    <a:lnTo>
                      <a:pt x="246" y="4"/>
                    </a:lnTo>
                    <a:lnTo>
                      <a:pt x="226" y="2"/>
                    </a:lnTo>
                    <a:lnTo>
                      <a:pt x="205" y="0"/>
                    </a:lnTo>
                    <a:lnTo>
                      <a:pt x="184" y="2"/>
                    </a:lnTo>
                    <a:lnTo>
                      <a:pt x="163" y="4"/>
                    </a:lnTo>
                    <a:lnTo>
                      <a:pt x="144" y="9"/>
                    </a:lnTo>
                    <a:lnTo>
                      <a:pt x="125" y="17"/>
                    </a:lnTo>
                    <a:lnTo>
                      <a:pt x="107" y="25"/>
                    </a:lnTo>
                    <a:lnTo>
                      <a:pt x="90" y="34"/>
                    </a:lnTo>
                    <a:lnTo>
                      <a:pt x="75" y="48"/>
                    </a:lnTo>
                    <a:lnTo>
                      <a:pt x="59" y="59"/>
                    </a:lnTo>
                    <a:lnTo>
                      <a:pt x="48" y="75"/>
                    </a:lnTo>
                    <a:lnTo>
                      <a:pt x="34" y="90"/>
                    </a:lnTo>
                    <a:lnTo>
                      <a:pt x="25" y="107"/>
                    </a:lnTo>
                    <a:lnTo>
                      <a:pt x="17" y="124"/>
                    </a:lnTo>
                    <a:lnTo>
                      <a:pt x="9" y="144"/>
                    </a:lnTo>
                    <a:lnTo>
                      <a:pt x="4" y="163"/>
                    </a:lnTo>
                    <a:lnTo>
                      <a:pt x="2" y="184"/>
                    </a:lnTo>
                    <a:lnTo>
                      <a:pt x="0" y="205"/>
                    </a:lnTo>
                    <a:lnTo>
                      <a:pt x="2" y="226"/>
                    </a:lnTo>
                    <a:lnTo>
                      <a:pt x="4" y="245"/>
                    </a:lnTo>
                    <a:lnTo>
                      <a:pt x="9" y="266"/>
                    </a:lnTo>
                    <a:lnTo>
                      <a:pt x="17" y="284"/>
                    </a:lnTo>
                    <a:lnTo>
                      <a:pt x="25" y="303"/>
                    </a:lnTo>
                    <a:lnTo>
                      <a:pt x="34" y="318"/>
                    </a:lnTo>
                    <a:lnTo>
                      <a:pt x="48" y="336"/>
                    </a:lnTo>
                    <a:lnTo>
                      <a:pt x="59" y="349"/>
                    </a:lnTo>
                    <a:lnTo>
                      <a:pt x="75" y="362"/>
                    </a:lnTo>
                    <a:lnTo>
                      <a:pt x="90" y="374"/>
                    </a:lnTo>
                    <a:lnTo>
                      <a:pt x="107" y="385"/>
                    </a:lnTo>
                    <a:lnTo>
                      <a:pt x="125" y="393"/>
                    </a:lnTo>
                    <a:lnTo>
                      <a:pt x="144" y="401"/>
                    </a:lnTo>
                    <a:lnTo>
                      <a:pt x="163" y="405"/>
                    </a:lnTo>
                    <a:lnTo>
                      <a:pt x="184" y="408"/>
                    </a:lnTo>
                    <a:lnTo>
                      <a:pt x="205" y="408"/>
                    </a:lnTo>
                    <a:lnTo>
                      <a:pt x="226" y="408"/>
                    </a:lnTo>
                    <a:lnTo>
                      <a:pt x="246" y="405"/>
                    </a:lnTo>
                    <a:lnTo>
                      <a:pt x="265" y="401"/>
                    </a:lnTo>
                    <a:lnTo>
                      <a:pt x="284" y="393"/>
                    </a:lnTo>
                    <a:lnTo>
                      <a:pt x="303" y="385"/>
                    </a:lnTo>
                    <a:lnTo>
                      <a:pt x="318" y="374"/>
                    </a:lnTo>
                    <a:lnTo>
                      <a:pt x="336" y="362"/>
                    </a:lnTo>
                    <a:lnTo>
                      <a:pt x="349" y="349"/>
                    </a:lnTo>
                    <a:lnTo>
                      <a:pt x="363" y="336"/>
                    </a:lnTo>
                    <a:lnTo>
                      <a:pt x="374" y="318"/>
                    </a:lnTo>
                    <a:lnTo>
                      <a:pt x="384" y="303"/>
                    </a:lnTo>
                    <a:lnTo>
                      <a:pt x="393" y="284"/>
                    </a:lnTo>
                    <a:lnTo>
                      <a:pt x="401" y="266"/>
                    </a:lnTo>
                    <a:lnTo>
                      <a:pt x="405" y="245"/>
                    </a:lnTo>
                    <a:lnTo>
                      <a:pt x="409" y="226"/>
                    </a:lnTo>
                    <a:lnTo>
                      <a:pt x="409" y="205"/>
                    </a:lnTo>
                    <a:close/>
                    <a:moveTo>
                      <a:pt x="401" y="205"/>
                    </a:moveTo>
                    <a:lnTo>
                      <a:pt x="401" y="224"/>
                    </a:lnTo>
                    <a:lnTo>
                      <a:pt x="397" y="245"/>
                    </a:lnTo>
                    <a:lnTo>
                      <a:pt x="393" y="263"/>
                    </a:lnTo>
                    <a:lnTo>
                      <a:pt x="386" y="282"/>
                    </a:lnTo>
                    <a:lnTo>
                      <a:pt x="378" y="299"/>
                    </a:lnTo>
                    <a:lnTo>
                      <a:pt x="368" y="314"/>
                    </a:lnTo>
                    <a:lnTo>
                      <a:pt x="357" y="330"/>
                    </a:lnTo>
                    <a:lnTo>
                      <a:pt x="343" y="343"/>
                    </a:lnTo>
                    <a:lnTo>
                      <a:pt x="330" y="357"/>
                    </a:lnTo>
                    <a:lnTo>
                      <a:pt x="315" y="368"/>
                    </a:lnTo>
                    <a:lnTo>
                      <a:pt x="299" y="378"/>
                    </a:lnTo>
                    <a:lnTo>
                      <a:pt x="282" y="385"/>
                    </a:lnTo>
                    <a:lnTo>
                      <a:pt x="263" y="393"/>
                    </a:lnTo>
                    <a:lnTo>
                      <a:pt x="244" y="397"/>
                    </a:lnTo>
                    <a:lnTo>
                      <a:pt x="224" y="401"/>
                    </a:lnTo>
                    <a:lnTo>
                      <a:pt x="205" y="403"/>
                    </a:lnTo>
                    <a:lnTo>
                      <a:pt x="184" y="401"/>
                    </a:lnTo>
                    <a:lnTo>
                      <a:pt x="165" y="397"/>
                    </a:lnTo>
                    <a:lnTo>
                      <a:pt x="146" y="393"/>
                    </a:lnTo>
                    <a:lnTo>
                      <a:pt x="128" y="385"/>
                    </a:lnTo>
                    <a:lnTo>
                      <a:pt x="111" y="378"/>
                    </a:lnTo>
                    <a:lnTo>
                      <a:pt x="94" y="368"/>
                    </a:lnTo>
                    <a:lnTo>
                      <a:pt x="78" y="357"/>
                    </a:lnTo>
                    <a:lnTo>
                      <a:pt x="65" y="343"/>
                    </a:lnTo>
                    <a:lnTo>
                      <a:pt x="54" y="330"/>
                    </a:lnTo>
                    <a:lnTo>
                      <a:pt x="42" y="314"/>
                    </a:lnTo>
                    <a:lnTo>
                      <a:pt x="32" y="299"/>
                    </a:lnTo>
                    <a:lnTo>
                      <a:pt x="23" y="282"/>
                    </a:lnTo>
                    <a:lnTo>
                      <a:pt x="17" y="263"/>
                    </a:lnTo>
                    <a:lnTo>
                      <a:pt x="11" y="245"/>
                    </a:lnTo>
                    <a:lnTo>
                      <a:pt x="9" y="224"/>
                    </a:lnTo>
                    <a:lnTo>
                      <a:pt x="7" y="205"/>
                    </a:lnTo>
                    <a:lnTo>
                      <a:pt x="9" y="184"/>
                    </a:lnTo>
                    <a:lnTo>
                      <a:pt x="11" y="165"/>
                    </a:lnTo>
                    <a:lnTo>
                      <a:pt x="17" y="146"/>
                    </a:lnTo>
                    <a:lnTo>
                      <a:pt x="23" y="128"/>
                    </a:lnTo>
                    <a:lnTo>
                      <a:pt x="32" y="111"/>
                    </a:lnTo>
                    <a:lnTo>
                      <a:pt x="42" y="94"/>
                    </a:lnTo>
                    <a:lnTo>
                      <a:pt x="54" y="80"/>
                    </a:lnTo>
                    <a:lnTo>
                      <a:pt x="65" y="65"/>
                    </a:lnTo>
                    <a:lnTo>
                      <a:pt x="78" y="53"/>
                    </a:lnTo>
                    <a:lnTo>
                      <a:pt x="94" y="42"/>
                    </a:lnTo>
                    <a:lnTo>
                      <a:pt x="111" y="32"/>
                    </a:lnTo>
                    <a:lnTo>
                      <a:pt x="128" y="23"/>
                    </a:lnTo>
                    <a:lnTo>
                      <a:pt x="146" y="17"/>
                    </a:lnTo>
                    <a:lnTo>
                      <a:pt x="165" y="11"/>
                    </a:lnTo>
                    <a:lnTo>
                      <a:pt x="184" y="9"/>
                    </a:lnTo>
                    <a:lnTo>
                      <a:pt x="205" y="7"/>
                    </a:lnTo>
                    <a:lnTo>
                      <a:pt x="224" y="9"/>
                    </a:lnTo>
                    <a:lnTo>
                      <a:pt x="244" y="11"/>
                    </a:lnTo>
                    <a:lnTo>
                      <a:pt x="263" y="17"/>
                    </a:lnTo>
                    <a:lnTo>
                      <a:pt x="282" y="23"/>
                    </a:lnTo>
                    <a:lnTo>
                      <a:pt x="299" y="32"/>
                    </a:lnTo>
                    <a:lnTo>
                      <a:pt x="315" y="42"/>
                    </a:lnTo>
                    <a:lnTo>
                      <a:pt x="330" y="53"/>
                    </a:lnTo>
                    <a:lnTo>
                      <a:pt x="343" y="65"/>
                    </a:lnTo>
                    <a:lnTo>
                      <a:pt x="357" y="80"/>
                    </a:lnTo>
                    <a:lnTo>
                      <a:pt x="368" y="94"/>
                    </a:lnTo>
                    <a:lnTo>
                      <a:pt x="378" y="111"/>
                    </a:lnTo>
                    <a:lnTo>
                      <a:pt x="386" y="128"/>
                    </a:lnTo>
                    <a:lnTo>
                      <a:pt x="393" y="146"/>
                    </a:lnTo>
                    <a:lnTo>
                      <a:pt x="397" y="165"/>
                    </a:lnTo>
                    <a:lnTo>
                      <a:pt x="401" y="184"/>
                    </a:lnTo>
                    <a:lnTo>
                      <a:pt x="401" y="205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3" name="Freeform 1411">
                <a:extLst>
                  <a:ext uri="{FF2B5EF4-FFF2-40B4-BE49-F238E27FC236}">
                    <a16:creationId xmlns:a16="http://schemas.microsoft.com/office/drawing/2014/main" id="{612A66DB-27E8-4454-A5F8-108600F498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5" y="2188"/>
                <a:ext cx="401" cy="401"/>
              </a:xfrm>
              <a:custGeom>
                <a:avLst/>
                <a:gdLst>
                  <a:gd name="T0" fmla="*/ 397 w 401"/>
                  <a:gd name="T1" fmla="*/ 161 h 401"/>
                  <a:gd name="T2" fmla="*/ 378 w 401"/>
                  <a:gd name="T3" fmla="*/ 105 h 401"/>
                  <a:gd name="T4" fmla="*/ 343 w 401"/>
                  <a:gd name="T5" fmla="*/ 59 h 401"/>
                  <a:gd name="T6" fmla="*/ 297 w 401"/>
                  <a:gd name="T7" fmla="*/ 25 h 401"/>
                  <a:gd name="T8" fmla="*/ 242 w 401"/>
                  <a:gd name="T9" fmla="*/ 3 h 401"/>
                  <a:gd name="T10" fmla="*/ 180 w 401"/>
                  <a:gd name="T11" fmla="*/ 1 h 401"/>
                  <a:gd name="T12" fmla="*/ 122 w 401"/>
                  <a:gd name="T13" fmla="*/ 15 h 401"/>
                  <a:gd name="T14" fmla="*/ 73 w 401"/>
                  <a:gd name="T15" fmla="*/ 46 h 401"/>
                  <a:gd name="T16" fmla="*/ 34 w 401"/>
                  <a:gd name="T17" fmla="*/ 88 h 401"/>
                  <a:gd name="T18" fmla="*/ 9 w 401"/>
                  <a:gd name="T19" fmla="*/ 142 h 401"/>
                  <a:gd name="T20" fmla="*/ 0 w 401"/>
                  <a:gd name="T21" fmla="*/ 201 h 401"/>
                  <a:gd name="T22" fmla="*/ 9 w 401"/>
                  <a:gd name="T23" fmla="*/ 261 h 401"/>
                  <a:gd name="T24" fmla="*/ 34 w 401"/>
                  <a:gd name="T25" fmla="*/ 312 h 401"/>
                  <a:gd name="T26" fmla="*/ 73 w 401"/>
                  <a:gd name="T27" fmla="*/ 356 h 401"/>
                  <a:gd name="T28" fmla="*/ 122 w 401"/>
                  <a:gd name="T29" fmla="*/ 385 h 401"/>
                  <a:gd name="T30" fmla="*/ 180 w 401"/>
                  <a:gd name="T31" fmla="*/ 401 h 401"/>
                  <a:gd name="T32" fmla="*/ 242 w 401"/>
                  <a:gd name="T33" fmla="*/ 397 h 401"/>
                  <a:gd name="T34" fmla="*/ 297 w 401"/>
                  <a:gd name="T35" fmla="*/ 378 h 401"/>
                  <a:gd name="T36" fmla="*/ 343 w 401"/>
                  <a:gd name="T37" fmla="*/ 343 h 401"/>
                  <a:gd name="T38" fmla="*/ 378 w 401"/>
                  <a:gd name="T39" fmla="*/ 297 h 401"/>
                  <a:gd name="T40" fmla="*/ 397 w 401"/>
                  <a:gd name="T41" fmla="*/ 241 h 401"/>
                  <a:gd name="T42" fmla="*/ 393 w 401"/>
                  <a:gd name="T43" fmla="*/ 201 h 401"/>
                  <a:gd name="T44" fmla="*/ 385 w 401"/>
                  <a:gd name="T45" fmla="*/ 259 h 401"/>
                  <a:gd name="T46" fmla="*/ 361 w 401"/>
                  <a:gd name="T47" fmla="*/ 308 h 401"/>
                  <a:gd name="T48" fmla="*/ 324 w 401"/>
                  <a:gd name="T49" fmla="*/ 351 h 401"/>
                  <a:gd name="T50" fmla="*/ 276 w 401"/>
                  <a:gd name="T51" fmla="*/ 379 h 401"/>
                  <a:gd name="T52" fmla="*/ 220 w 401"/>
                  <a:gd name="T53" fmla="*/ 393 h 401"/>
                  <a:gd name="T54" fmla="*/ 161 w 401"/>
                  <a:gd name="T55" fmla="*/ 391 h 401"/>
                  <a:gd name="T56" fmla="*/ 109 w 401"/>
                  <a:gd name="T57" fmla="*/ 370 h 401"/>
                  <a:gd name="T58" fmla="*/ 65 w 401"/>
                  <a:gd name="T59" fmla="*/ 337 h 401"/>
                  <a:gd name="T60" fmla="*/ 30 w 401"/>
                  <a:gd name="T61" fmla="*/ 293 h 401"/>
                  <a:gd name="T62" fmla="*/ 11 w 401"/>
                  <a:gd name="T63" fmla="*/ 239 h 401"/>
                  <a:gd name="T64" fmla="*/ 9 w 401"/>
                  <a:gd name="T65" fmla="*/ 182 h 401"/>
                  <a:gd name="T66" fmla="*/ 23 w 401"/>
                  <a:gd name="T67" fmla="*/ 126 h 401"/>
                  <a:gd name="T68" fmla="*/ 51 w 401"/>
                  <a:gd name="T69" fmla="*/ 78 h 401"/>
                  <a:gd name="T70" fmla="*/ 92 w 401"/>
                  <a:gd name="T71" fmla="*/ 40 h 401"/>
                  <a:gd name="T72" fmla="*/ 144 w 401"/>
                  <a:gd name="T73" fmla="*/ 17 h 401"/>
                  <a:gd name="T74" fmla="*/ 201 w 401"/>
                  <a:gd name="T75" fmla="*/ 7 h 401"/>
                  <a:gd name="T76" fmla="*/ 259 w 401"/>
                  <a:gd name="T77" fmla="*/ 17 h 401"/>
                  <a:gd name="T78" fmla="*/ 309 w 401"/>
                  <a:gd name="T79" fmla="*/ 40 h 401"/>
                  <a:gd name="T80" fmla="*/ 349 w 401"/>
                  <a:gd name="T81" fmla="*/ 78 h 401"/>
                  <a:gd name="T82" fmla="*/ 380 w 401"/>
                  <a:gd name="T83" fmla="*/ 126 h 401"/>
                  <a:gd name="T84" fmla="*/ 393 w 401"/>
                  <a:gd name="T85" fmla="*/ 182 h 4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1"/>
                  <a:gd name="T130" fmla="*/ 0 h 401"/>
                  <a:gd name="T131" fmla="*/ 401 w 401"/>
                  <a:gd name="T132" fmla="*/ 401 h 4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1" h="401">
                    <a:moveTo>
                      <a:pt x="401" y="201"/>
                    </a:moveTo>
                    <a:lnTo>
                      <a:pt x="401" y="180"/>
                    </a:lnTo>
                    <a:lnTo>
                      <a:pt x="397" y="161"/>
                    </a:lnTo>
                    <a:lnTo>
                      <a:pt x="393" y="142"/>
                    </a:lnTo>
                    <a:lnTo>
                      <a:pt x="385" y="122"/>
                    </a:lnTo>
                    <a:lnTo>
                      <a:pt x="378" y="105"/>
                    </a:lnTo>
                    <a:lnTo>
                      <a:pt x="366" y="88"/>
                    </a:lnTo>
                    <a:lnTo>
                      <a:pt x="355" y="72"/>
                    </a:lnTo>
                    <a:lnTo>
                      <a:pt x="343" y="59"/>
                    </a:lnTo>
                    <a:lnTo>
                      <a:pt x="328" y="46"/>
                    </a:lnTo>
                    <a:lnTo>
                      <a:pt x="313" y="34"/>
                    </a:lnTo>
                    <a:lnTo>
                      <a:pt x="297" y="25"/>
                    </a:lnTo>
                    <a:lnTo>
                      <a:pt x="278" y="15"/>
                    </a:lnTo>
                    <a:lnTo>
                      <a:pt x="261" y="9"/>
                    </a:lnTo>
                    <a:lnTo>
                      <a:pt x="242" y="3"/>
                    </a:lnTo>
                    <a:lnTo>
                      <a:pt x="220" y="1"/>
                    </a:lnTo>
                    <a:lnTo>
                      <a:pt x="201" y="0"/>
                    </a:lnTo>
                    <a:lnTo>
                      <a:pt x="180" y="1"/>
                    </a:lnTo>
                    <a:lnTo>
                      <a:pt x="161" y="3"/>
                    </a:lnTo>
                    <a:lnTo>
                      <a:pt x="142" y="9"/>
                    </a:lnTo>
                    <a:lnTo>
                      <a:pt x="122" y="15"/>
                    </a:lnTo>
                    <a:lnTo>
                      <a:pt x="105" y="25"/>
                    </a:lnTo>
                    <a:lnTo>
                      <a:pt x="88" y="34"/>
                    </a:lnTo>
                    <a:lnTo>
                      <a:pt x="73" y="46"/>
                    </a:lnTo>
                    <a:lnTo>
                      <a:pt x="59" y="59"/>
                    </a:lnTo>
                    <a:lnTo>
                      <a:pt x="46" y="72"/>
                    </a:lnTo>
                    <a:lnTo>
                      <a:pt x="34" y="88"/>
                    </a:lnTo>
                    <a:lnTo>
                      <a:pt x="25" y="105"/>
                    </a:lnTo>
                    <a:lnTo>
                      <a:pt x="15" y="122"/>
                    </a:lnTo>
                    <a:lnTo>
                      <a:pt x="9" y="142"/>
                    </a:lnTo>
                    <a:lnTo>
                      <a:pt x="3" y="161"/>
                    </a:lnTo>
                    <a:lnTo>
                      <a:pt x="2" y="180"/>
                    </a:lnTo>
                    <a:lnTo>
                      <a:pt x="0" y="201"/>
                    </a:lnTo>
                    <a:lnTo>
                      <a:pt x="2" y="222"/>
                    </a:lnTo>
                    <a:lnTo>
                      <a:pt x="3" y="241"/>
                    </a:lnTo>
                    <a:lnTo>
                      <a:pt x="9" y="261"/>
                    </a:lnTo>
                    <a:lnTo>
                      <a:pt x="15" y="280"/>
                    </a:lnTo>
                    <a:lnTo>
                      <a:pt x="25" y="297"/>
                    </a:lnTo>
                    <a:lnTo>
                      <a:pt x="34" y="312"/>
                    </a:lnTo>
                    <a:lnTo>
                      <a:pt x="46" y="328"/>
                    </a:lnTo>
                    <a:lnTo>
                      <a:pt x="59" y="343"/>
                    </a:lnTo>
                    <a:lnTo>
                      <a:pt x="73" y="356"/>
                    </a:lnTo>
                    <a:lnTo>
                      <a:pt x="88" y="368"/>
                    </a:lnTo>
                    <a:lnTo>
                      <a:pt x="105" y="378"/>
                    </a:lnTo>
                    <a:lnTo>
                      <a:pt x="122" y="385"/>
                    </a:lnTo>
                    <a:lnTo>
                      <a:pt x="142" y="393"/>
                    </a:lnTo>
                    <a:lnTo>
                      <a:pt x="161" y="397"/>
                    </a:lnTo>
                    <a:lnTo>
                      <a:pt x="180" y="401"/>
                    </a:lnTo>
                    <a:lnTo>
                      <a:pt x="201" y="401"/>
                    </a:lnTo>
                    <a:lnTo>
                      <a:pt x="220" y="401"/>
                    </a:lnTo>
                    <a:lnTo>
                      <a:pt x="242" y="397"/>
                    </a:lnTo>
                    <a:lnTo>
                      <a:pt x="261" y="393"/>
                    </a:lnTo>
                    <a:lnTo>
                      <a:pt x="278" y="385"/>
                    </a:lnTo>
                    <a:lnTo>
                      <a:pt x="297" y="378"/>
                    </a:lnTo>
                    <a:lnTo>
                      <a:pt x="313" y="368"/>
                    </a:lnTo>
                    <a:lnTo>
                      <a:pt x="328" y="356"/>
                    </a:lnTo>
                    <a:lnTo>
                      <a:pt x="343" y="343"/>
                    </a:lnTo>
                    <a:lnTo>
                      <a:pt x="355" y="328"/>
                    </a:lnTo>
                    <a:lnTo>
                      <a:pt x="366" y="312"/>
                    </a:lnTo>
                    <a:lnTo>
                      <a:pt x="378" y="297"/>
                    </a:lnTo>
                    <a:lnTo>
                      <a:pt x="385" y="280"/>
                    </a:lnTo>
                    <a:lnTo>
                      <a:pt x="393" y="261"/>
                    </a:lnTo>
                    <a:lnTo>
                      <a:pt x="397" y="241"/>
                    </a:lnTo>
                    <a:lnTo>
                      <a:pt x="401" y="222"/>
                    </a:lnTo>
                    <a:lnTo>
                      <a:pt x="401" y="201"/>
                    </a:lnTo>
                    <a:close/>
                    <a:moveTo>
                      <a:pt x="393" y="201"/>
                    </a:moveTo>
                    <a:lnTo>
                      <a:pt x="393" y="220"/>
                    </a:lnTo>
                    <a:lnTo>
                      <a:pt x="389" y="239"/>
                    </a:lnTo>
                    <a:lnTo>
                      <a:pt x="385" y="259"/>
                    </a:lnTo>
                    <a:lnTo>
                      <a:pt x="380" y="276"/>
                    </a:lnTo>
                    <a:lnTo>
                      <a:pt x="370" y="293"/>
                    </a:lnTo>
                    <a:lnTo>
                      <a:pt x="361" y="308"/>
                    </a:lnTo>
                    <a:lnTo>
                      <a:pt x="349" y="324"/>
                    </a:lnTo>
                    <a:lnTo>
                      <a:pt x="337" y="337"/>
                    </a:lnTo>
                    <a:lnTo>
                      <a:pt x="324" y="351"/>
                    </a:lnTo>
                    <a:lnTo>
                      <a:pt x="309" y="360"/>
                    </a:lnTo>
                    <a:lnTo>
                      <a:pt x="293" y="370"/>
                    </a:lnTo>
                    <a:lnTo>
                      <a:pt x="276" y="379"/>
                    </a:lnTo>
                    <a:lnTo>
                      <a:pt x="259" y="385"/>
                    </a:lnTo>
                    <a:lnTo>
                      <a:pt x="240" y="391"/>
                    </a:lnTo>
                    <a:lnTo>
                      <a:pt x="220" y="393"/>
                    </a:lnTo>
                    <a:lnTo>
                      <a:pt x="201" y="395"/>
                    </a:lnTo>
                    <a:lnTo>
                      <a:pt x="180" y="393"/>
                    </a:lnTo>
                    <a:lnTo>
                      <a:pt x="161" y="391"/>
                    </a:lnTo>
                    <a:lnTo>
                      <a:pt x="144" y="385"/>
                    </a:lnTo>
                    <a:lnTo>
                      <a:pt x="126" y="379"/>
                    </a:lnTo>
                    <a:lnTo>
                      <a:pt x="109" y="370"/>
                    </a:lnTo>
                    <a:lnTo>
                      <a:pt x="92" y="360"/>
                    </a:lnTo>
                    <a:lnTo>
                      <a:pt x="78" y="351"/>
                    </a:lnTo>
                    <a:lnTo>
                      <a:pt x="65" y="337"/>
                    </a:lnTo>
                    <a:lnTo>
                      <a:pt x="51" y="324"/>
                    </a:lnTo>
                    <a:lnTo>
                      <a:pt x="40" y="308"/>
                    </a:lnTo>
                    <a:lnTo>
                      <a:pt x="30" y="293"/>
                    </a:lnTo>
                    <a:lnTo>
                      <a:pt x="23" y="276"/>
                    </a:lnTo>
                    <a:lnTo>
                      <a:pt x="17" y="259"/>
                    </a:lnTo>
                    <a:lnTo>
                      <a:pt x="11" y="239"/>
                    </a:lnTo>
                    <a:lnTo>
                      <a:pt x="9" y="220"/>
                    </a:lnTo>
                    <a:lnTo>
                      <a:pt x="7" y="201"/>
                    </a:lnTo>
                    <a:lnTo>
                      <a:pt x="9" y="182"/>
                    </a:lnTo>
                    <a:lnTo>
                      <a:pt x="11" y="163"/>
                    </a:lnTo>
                    <a:lnTo>
                      <a:pt x="17" y="143"/>
                    </a:lnTo>
                    <a:lnTo>
                      <a:pt x="23" y="126"/>
                    </a:lnTo>
                    <a:lnTo>
                      <a:pt x="30" y="109"/>
                    </a:lnTo>
                    <a:lnTo>
                      <a:pt x="40" y="94"/>
                    </a:lnTo>
                    <a:lnTo>
                      <a:pt x="51" y="78"/>
                    </a:lnTo>
                    <a:lnTo>
                      <a:pt x="65" y="65"/>
                    </a:lnTo>
                    <a:lnTo>
                      <a:pt x="78" y="51"/>
                    </a:lnTo>
                    <a:lnTo>
                      <a:pt x="92" y="40"/>
                    </a:lnTo>
                    <a:lnTo>
                      <a:pt x="109" y="30"/>
                    </a:lnTo>
                    <a:lnTo>
                      <a:pt x="126" y="23"/>
                    </a:lnTo>
                    <a:lnTo>
                      <a:pt x="144" y="17"/>
                    </a:lnTo>
                    <a:lnTo>
                      <a:pt x="161" y="11"/>
                    </a:lnTo>
                    <a:lnTo>
                      <a:pt x="180" y="9"/>
                    </a:lnTo>
                    <a:lnTo>
                      <a:pt x="201" y="7"/>
                    </a:lnTo>
                    <a:lnTo>
                      <a:pt x="220" y="9"/>
                    </a:lnTo>
                    <a:lnTo>
                      <a:pt x="240" y="11"/>
                    </a:lnTo>
                    <a:lnTo>
                      <a:pt x="259" y="17"/>
                    </a:lnTo>
                    <a:lnTo>
                      <a:pt x="276" y="23"/>
                    </a:lnTo>
                    <a:lnTo>
                      <a:pt x="293" y="30"/>
                    </a:lnTo>
                    <a:lnTo>
                      <a:pt x="309" y="40"/>
                    </a:lnTo>
                    <a:lnTo>
                      <a:pt x="324" y="51"/>
                    </a:lnTo>
                    <a:lnTo>
                      <a:pt x="337" y="65"/>
                    </a:lnTo>
                    <a:lnTo>
                      <a:pt x="349" y="78"/>
                    </a:lnTo>
                    <a:lnTo>
                      <a:pt x="361" y="94"/>
                    </a:lnTo>
                    <a:lnTo>
                      <a:pt x="370" y="109"/>
                    </a:lnTo>
                    <a:lnTo>
                      <a:pt x="380" y="126"/>
                    </a:lnTo>
                    <a:lnTo>
                      <a:pt x="385" y="143"/>
                    </a:lnTo>
                    <a:lnTo>
                      <a:pt x="389" y="163"/>
                    </a:lnTo>
                    <a:lnTo>
                      <a:pt x="393" y="182"/>
                    </a:lnTo>
                    <a:lnTo>
                      <a:pt x="393" y="201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4" name="Freeform 1412">
                <a:extLst>
                  <a:ext uri="{FF2B5EF4-FFF2-40B4-BE49-F238E27FC236}">
                    <a16:creationId xmlns:a16="http://schemas.microsoft.com/office/drawing/2014/main" id="{301C4A0E-39B0-4D05-8A30-A7A7850910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8" y="2191"/>
                <a:ext cx="394" cy="396"/>
              </a:xfrm>
              <a:custGeom>
                <a:avLst/>
                <a:gdLst>
                  <a:gd name="T0" fmla="*/ 390 w 394"/>
                  <a:gd name="T1" fmla="*/ 158 h 396"/>
                  <a:gd name="T2" fmla="*/ 371 w 394"/>
                  <a:gd name="T3" fmla="*/ 104 h 396"/>
                  <a:gd name="T4" fmla="*/ 336 w 394"/>
                  <a:gd name="T5" fmla="*/ 58 h 396"/>
                  <a:gd name="T6" fmla="*/ 292 w 394"/>
                  <a:gd name="T7" fmla="*/ 25 h 396"/>
                  <a:gd name="T8" fmla="*/ 237 w 394"/>
                  <a:gd name="T9" fmla="*/ 4 h 396"/>
                  <a:gd name="T10" fmla="*/ 177 w 394"/>
                  <a:gd name="T11" fmla="*/ 2 h 396"/>
                  <a:gd name="T12" fmla="*/ 121 w 394"/>
                  <a:gd name="T13" fmla="*/ 16 h 396"/>
                  <a:gd name="T14" fmla="*/ 71 w 394"/>
                  <a:gd name="T15" fmla="*/ 46 h 396"/>
                  <a:gd name="T16" fmla="*/ 35 w 394"/>
                  <a:gd name="T17" fmla="*/ 87 h 396"/>
                  <a:gd name="T18" fmla="*/ 10 w 394"/>
                  <a:gd name="T19" fmla="*/ 139 h 396"/>
                  <a:gd name="T20" fmla="*/ 0 w 394"/>
                  <a:gd name="T21" fmla="*/ 198 h 396"/>
                  <a:gd name="T22" fmla="*/ 10 w 394"/>
                  <a:gd name="T23" fmla="*/ 256 h 396"/>
                  <a:gd name="T24" fmla="*/ 35 w 394"/>
                  <a:gd name="T25" fmla="*/ 307 h 396"/>
                  <a:gd name="T26" fmla="*/ 71 w 394"/>
                  <a:gd name="T27" fmla="*/ 350 h 396"/>
                  <a:gd name="T28" fmla="*/ 121 w 394"/>
                  <a:gd name="T29" fmla="*/ 378 h 396"/>
                  <a:gd name="T30" fmla="*/ 177 w 394"/>
                  <a:gd name="T31" fmla="*/ 394 h 396"/>
                  <a:gd name="T32" fmla="*/ 237 w 394"/>
                  <a:gd name="T33" fmla="*/ 390 h 396"/>
                  <a:gd name="T34" fmla="*/ 292 w 394"/>
                  <a:gd name="T35" fmla="*/ 371 h 396"/>
                  <a:gd name="T36" fmla="*/ 336 w 394"/>
                  <a:gd name="T37" fmla="*/ 336 h 396"/>
                  <a:gd name="T38" fmla="*/ 371 w 394"/>
                  <a:gd name="T39" fmla="*/ 292 h 396"/>
                  <a:gd name="T40" fmla="*/ 390 w 394"/>
                  <a:gd name="T41" fmla="*/ 238 h 396"/>
                  <a:gd name="T42" fmla="*/ 388 w 394"/>
                  <a:gd name="T43" fmla="*/ 198 h 396"/>
                  <a:gd name="T44" fmla="*/ 379 w 394"/>
                  <a:gd name="T45" fmla="*/ 254 h 396"/>
                  <a:gd name="T46" fmla="*/ 356 w 394"/>
                  <a:gd name="T47" fmla="*/ 304 h 396"/>
                  <a:gd name="T48" fmla="*/ 319 w 394"/>
                  <a:gd name="T49" fmla="*/ 344 h 396"/>
                  <a:gd name="T50" fmla="*/ 271 w 394"/>
                  <a:gd name="T51" fmla="*/ 373 h 396"/>
                  <a:gd name="T52" fmla="*/ 217 w 394"/>
                  <a:gd name="T53" fmla="*/ 386 h 396"/>
                  <a:gd name="T54" fmla="*/ 160 w 394"/>
                  <a:gd name="T55" fmla="*/ 384 h 396"/>
                  <a:gd name="T56" fmla="*/ 108 w 394"/>
                  <a:gd name="T57" fmla="*/ 365 h 396"/>
                  <a:gd name="T58" fmla="*/ 64 w 394"/>
                  <a:gd name="T59" fmla="*/ 332 h 396"/>
                  <a:gd name="T60" fmla="*/ 31 w 394"/>
                  <a:gd name="T61" fmla="*/ 288 h 396"/>
                  <a:gd name="T62" fmla="*/ 12 w 394"/>
                  <a:gd name="T63" fmla="*/ 236 h 396"/>
                  <a:gd name="T64" fmla="*/ 10 w 394"/>
                  <a:gd name="T65" fmla="*/ 179 h 396"/>
                  <a:gd name="T66" fmla="*/ 23 w 394"/>
                  <a:gd name="T67" fmla="*/ 123 h 396"/>
                  <a:gd name="T68" fmla="*/ 52 w 394"/>
                  <a:gd name="T69" fmla="*/ 77 h 396"/>
                  <a:gd name="T70" fmla="*/ 93 w 394"/>
                  <a:gd name="T71" fmla="*/ 41 h 396"/>
                  <a:gd name="T72" fmla="*/ 141 w 394"/>
                  <a:gd name="T73" fmla="*/ 16 h 396"/>
                  <a:gd name="T74" fmla="*/ 198 w 394"/>
                  <a:gd name="T75" fmla="*/ 8 h 396"/>
                  <a:gd name="T76" fmla="*/ 254 w 394"/>
                  <a:gd name="T77" fmla="*/ 16 h 396"/>
                  <a:gd name="T78" fmla="*/ 304 w 394"/>
                  <a:gd name="T79" fmla="*/ 41 h 396"/>
                  <a:gd name="T80" fmla="*/ 344 w 394"/>
                  <a:gd name="T81" fmla="*/ 77 h 396"/>
                  <a:gd name="T82" fmla="*/ 373 w 394"/>
                  <a:gd name="T83" fmla="*/ 123 h 396"/>
                  <a:gd name="T84" fmla="*/ 386 w 394"/>
                  <a:gd name="T85" fmla="*/ 179 h 3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4"/>
                  <a:gd name="T130" fmla="*/ 0 h 396"/>
                  <a:gd name="T131" fmla="*/ 394 w 394"/>
                  <a:gd name="T132" fmla="*/ 396 h 3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4" h="396">
                    <a:moveTo>
                      <a:pt x="394" y="198"/>
                    </a:moveTo>
                    <a:lnTo>
                      <a:pt x="394" y="177"/>
                    </a:lnTo>
                    <a:lnTo>
                      <a:pt x="390" y="158"/>
                    </a:lnTo>
                    <a:lnTo>
                      <a:pt x="386" y="139"/>
                    </a:lnTo>
                    <a:lnTo>
                      <a:pt x="379" y="121"/>
                    </a:lnTo>
                    <a:lnTo>
                      <a:pt x="371" y="104"/>
                    </a:lnTo>
                    <a:lnTo>
                      <a:pt x="361" y="87"/>
                    </a:lnTo>
                    <a:lnTo>
                      <a:pt x="350" y="73"/>
                    </a:lnTo>
                    <a:lnTo>
                      <a:pt x="336" y="58"/>
                    </a:lnTo>
                    <a:lnTo>
                      <a:pt x="323" y="46"/>
                    </a:lnTo>
                    <a:lnTo>
                      <a:pt x="308" y="35"/>
                    </a:lnTo>
                    <a:lnTo>
                      <a:pt x="292" y="25"/>
                    </a:lnTo>
                    <a:lnTo>
                      <a:pt x="275" y="16"/>
                    </a:lnTo>
                    <a:lnTo>
                      <a:pt x="256" y="10"/>
                    </a:lnTo>
                    <a:lnTo>
                      <a:pt x="237" y="4"/>
                    </a:lnTo>
                    <a:lnTo>
                      <a:pt x="217" y="2"/>
                    </a:lnTo>
                    <a:lnTo>
                      <a:pt x="198" y="0"/>
                    </a:lnTo>
                    <a:lnTo>
                      <a:pt x="177" y="2"/>
                    </a:lnTo>
                    <a:lnTo>
                      <a:pt x="158" y="4"/>
                    </a:lnTo>
                    <a:lnTo>
                      <a:pt x="139" y="10"/>
                    </a:lnTo>
                    <a:lnTo>
                      <a:pt x="121" y="16"/>
                    </a:lnTo>
                    <a:lnTo>
                      <a:pt x="104" y="25"/>
                    </a:lnTo>
                    <a:lnTo>
                      <a:pt x="87" y="35"/>
                    </a:lnTo>
                    <a:lnTo>
                      <a:pt x="71" y="46"/>
                    </a:lnTo>
                    <a:lnTo>
                      <a:pt x="58" y="58"/>
                    </a:lnTo>
                    <a:lnTo>
                      <a:pt x="47" y="73"/>
                    </a:lnTo>
                    <a:lnTo>
                      <a:pt x="35" y="87"/>
                    </a:lnTo>
                    <a:lnTo>
                      <a:pt x="25" y="104"/>
                    </a:lnTo>
                    <a:lnTo>
                      <a:pt x="16" y="121"/>
                    </a:lnTo>
                    <a:lnTo>
                      <a:pt x="10" y="139"/>
                    </a:lnTo>
                    <a:lnTo>
                      <a:pt x="4" y="158"/>
                    </a:lnTo>
                    <a:lnTo>
                      <a:pt x="2" y="177"/>
                    </a:lnTo>
                    <a:lnTo>
                      <a:pt x="0" y="198"/>
                    </a:lnTo>
                    <a:lnTo>
                      <a:pt x="2" y="217"/>
                    </a:lnTo>
                    <a:lnTo>
                      <a:pt x="4" y="238"/>
                    </a:lnTo>
                    <a:lnTo>
                      <a:pt x="10" y="256"/>
                    </a:lnTo>
                    <a:lnTo>
                      <a:pt x="16" y="275"/>
                    </a:lnTo>
                    <a:lnTo>
                      <a:pt x="25" y="292"/>
                    </a:lnTo>
                    <a:lnTo>
                      <a:pt x="35" y="307"/>
                    </a:lnTo>
                    <a:lnTo>
                      <a:pt x="47" y="323"/>
                    </a:lnTo>
                    <a:lnTo>
                      <a:pt x="58" y="336"/>
                    </a:lnTo>
                    <a:lnTo>
                      <a:pt x="71" y="350"/>
                    </a:lnTo>
                    <a:lnTo>
                      <a:pt x="87" y="361"/>
                    </a:lnTo>
                    <a:lnTo>
                      <a:pt x="104" y="371"/>
                    </a:lnTo>
                    <a:lnTo>
                      <a:pt x="121" y="378"/>
                    </a:lnTo>
                    <a:lnTo>
                      <a:pt x="139" y="386"/>
                    </a:lnTo>
                    <a:lnTo>
                      <a:pt x="158" y="390"/>
                    </a:lnTo>
                    <a:lnTo>
                      <a:pt x="177" y="394"/>
                    </a:lnTo>
                    <a:lnTo>
                      <a:pt x="198" y="396"/>
                    </a:lnTo>
                    <a:lnTo>
                      <a:pt x="217" y="394"/>
                    </a:lnTo>
                    <a:lnTo>
                      <a:pt x="237" y="390"/>
                    </a:lnTo>
                    <a:lnTo>
                      <a:pt x="256" y="386"/>
                    </a:lnTo>
                    <a:lnTo>
                      <a:pt x="275" y="378"/>
                    </a:lnTo>
                    <a:lnTo>
                      <a:pt x="292" y="371"/>
                    </a:lnTo>
                    <a:lnTo>
                      <a:pt x="308" y="361"/>
                    </a:lnTo>
                    <a:lnTo>
                      <a:pt x="323" y="350"/>
                    </a:lnTo>
                    <a:lnTo>
                      <a:pt x="336" y="336"/>
                    </a:lnTo>
                    <a:lnTo>
                      <a:pt x="350" y="323"/>
                    </a:lnTo>
                    <a:lnTo>
                      <a:pt x="361" y="307"/>
                    </a:lnTo>
                    <a:lnTo>
                      <a:pt x="371" y="292"/>
                    </a:lnTo>
                    <a:lnTo>
                      <a:pt x="379" y="275"/>
                    </a:lnTo>
                    <a:lnTo>
                      <a:pt x="386" y="256"/>
                    </a:lnTo>
                    <a:lnTo>
                      <a:pt x="390" y="238"/>
                    </a:lnTo>
                    <a:lnTo>
                      <a:pt x="394" y="217"/>
                    </a:lnTo>
                    <a:lnTo>
                      <a:pt x="394" y="198"/>
                    </a:lnTo>
                    <a:close/>
                    <a:moveTo>
                      <a:pt x="388" y="198"/>
                    </a:moveTo>
                    <a:lnTo>
                      <a:pt x="386" y="217"/>
                    </a:lnTo>
                    <a:lnTo>
                      <a:pt x="384" y="236"/>
                    </a:lnTo>
                    <a:lnTo>
                      <a:pt x="379" y="254"/>
                    </a:lnTo>
                    <a:lnTo>
                      <a:pt x="373" y="271"/>
                    </a:lnTo>
                    <a:lnTo>
                      <a:pt x="365" y="288"/>
                    </a:lnTo>
                    <a:lnTo>
                      <a:pt x="356" y="304"/>
                    </a:lnTo>
                    <a:lnTo>
                      <a:pt x="344" y="319"/>
                    </a:lnTo>
                    <a:lnTo>
                      <a:pt x="333" y="332"/>
                    </a:lnTo>
                    <a:lnTo>
                      <a:pt x="319" y="344"/>
                    </a:lnTo>
                    <a:lnTo>
                      <a:pt x="304" y="355"/>
                    </a:lnTo>
                    <a:lnTo>
                      <a:pt x="288" y="365"/>
                    </a:lnTo>
                    <a:lnTo>
                      <a:pt x="271" y="373"/>
                    </a:lnTo>
                    <a:lnTo>
                      <a:pt x="254" y="378"/>
                    </a:lnTo>
                    <a:lnTo>
                      <a:pt x="237" y="384"/>
                    </a:lnTo>
                    <a:lnTo>
                      <a:pt x="217" y="386"/>
                    </a:lnTo>
                    <a:lnTo>
                      <a:pt x="198" y="388"/>
                    </a:lnTo>
                    <a:lnTo>
                      <a:pt x="179" y="386"/>
                    </a:lnTo>
                    <a:lnTo>
                      <a:pt x="160" y="384"/>
                    </a:lnTo>
                    <a:lnTo>
                      <a:pt x="141" y="378"/>
                    </a:lnTo>
                    <a:lnTo>
                      <a:pt x="123" y="373"/>
                    </a:lnTo>
                    <a:lnTo>
                      <a:pt x="108" y="365"/>
                    </a:lnTo>
                    <a:lnTo>
                      <a:pt x="93" y="355"/>
                    </a:lnTo>
                    <a:lnTo>
                      <a:pt x="77" y="344"/>
                    </a:lnTo>
                    <a:lnTo>
                      <a:pt x="64" y="332"/>
                    </a:lnTo>
                    <a:lnTo>
                      <a:pt x="52" y="319"/>
                    </a:lnTo>
                    <a:lnTo>
                      <a:pt x="41" y="304"/>
                    </a:lnTo>
                    <a:lnTo>
                      <a:pt x="31" y="288"/>
                    </a:lnTo>
                    <a:lnTo>
                      <a:pt x="23" y="271"/>
                    </a:lnTo>
                    <a:lnTo>
                      <a:pt x="16" y="254"/>
                    </a:lnTo>
                    <a:lnTo>
                      <a:pt x="12" y="236"/>
                    </a:lnTo>
                    <a:lnTo>
                      <a:pt x="10" y="217"/>
                    </a:lnTo>
                    <a:lnTo>
                      <a:pt x="8" y="198"/>
                    </a:lnTo>
                    <a:lnTo>
                      <a:pt x="10" y="179"/>
                    </a:lnTo>
                    <a:lnTo>
                      <a:pt x="12" y="160"/>
                    </a:lnTo>
                    <a:lnTo>
                      <a:pt x="16" y="140"/>
                    </a:lnTo>
                    <a:lnTo>
                      <a:pt x="23" y="123"/>
                    </a:lnTo>
                    <a:lnTo>
                      <a:pt x="31" y="108"/>
                    </a:lnTo>
                    <a:lnTo>
                      <a:pt x="41" y="93"/>
                    </a:lnTo>
                    <a:lnTo>
                      <a:pt x="52" y="77"/>
                    </a:lnTo>
                    <a:lnTo>
                      <a:pt x="64" y="64"/>
                    </a:lnTo>
                    <a:lnTo>
                      <a:pt x="77" y="52"/>
                    </a:lnTo>
                    <a:lnTo>
                      <a:pt x="93" y="41"/>
                    </a:lnTo>
                    <a:lnTo>
                      <a:pt x="108" y="31"/>
                    </a:lnTo>
                    <a:lnTo>
                      <a:pt x="123" y="23"/>
                    </a:lnTo>
                    <a:lnTo>
                      <a:pt x="141" y="16"/>
                    </a:lnTo>
                    <a:lnTo>
                      <a:pt x="160" y="12"/>
                    </a:lnTo>
                    <a:lnTo>
                      <a:pt x="179" y="10"/>
                    </a:lnTo>
                    <a:lnTo>
                      <a:pt x="198" y="8"/>
                    </a:lnTo>
                    <a:lnTo>
                      <a:pt x="217" y="10"/>
                    </a:lnTo>
                    <a:lnTo>
                      <a:pt x="237" y="12"/>
                    </a:lnTo>
                    <a:lnTo>
                      <a:pt x="254" y="16"/>
                    </a:lnTo>
                    <a:lnTo>
                      <a:pt x="271" y="23"/>
                    </a:lnTo>
                    <a:lnTo>
                      <a:pt x="288" y="31"/>
                    </a:lnTo>
                    <a:lnTo>
                      <a:pt x="304" y="41"/>
                    </a:lnTo>
                    <a:lnTo>
                      <a:pt x="319" y="52"/>
                    </a:lnTo>
                    <a:lnTo>
                      <a:pt x="333" y="64"/>
                    </a:lnTo>
                    <a:lnTo>
                      <a:pt x="344" y="77"/>
                    </a:lnTo>
                    <a:lnTo>
                      <a:pt x="356" y="93"/>
                    </a:lnTo>
                    <a:lnTo>
                      <a:pt x="365" y="108"/>
                    </a:lnTo>
                    <a:lnTo>
                      <a:pt x="373" y="123"/>
                    </a:lnTo>
                    <a:lnTo>
                      <a:pt x="379" y="140"/>
                    </a:lnTo>
                    <a:lnTo>
                      <a:pt x="384" y="160"/>
                    </a:lnTo>
                    <a:lnTo>
                      <a:pt x="386" y="179"/>
                    </a:lnTo>
                    <a:lnTo>
                      <a:pt x="388" y="198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5" name="Freeform 1413">
                <a:extLst>
                  <a:ext uri="{FF2B5EF4-FFF2-40B4-BE49-F238E27FC236}">
                    <a16:creationId xmlns:a16="http://schemas.microsoft.com/office/drawing/2014/main" id="{B6867108-8DEC-45DC-8834-E747F867B9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2" y="2195"/>
                <a:ext cx="386" cy="388"/>
              </a:xfrm>
              <a:custGeom>
                <a:avLst/>
                <a:gdLst>
                  <a:gd name="T0" fmla="*/ 382 w 386"/>
                  <a:gd name="T1" fmla="*/ 156 h 388"/>
                  <a:gd name="T2" fmla="*/ 363 w 386"/>
                  <a:gd name="T3" fmla="*/ 102 h 388"/>
                  <a:gd name="T4" fmla="*/ 330 w 386"/>
                  <a:gd name="T5" fmla="*/ 58 h 388"/>
                  <a:gd name="T6" fmla="*/ 286 w 386"/>
                  <a:gd name="T7" fmla="*/ 23 h 388"/>
                  <a:gd name="T8" fmla="*/ 233 w 386"/>
                  <a:gd name="T9" fmla="*/ 4 h 388"/>
                  <a:gd name="T10" fmla="*/ 173 w 386"/>
                  <a:gd name="T11" fmla="*/ 2 h 388"/>
                  <a:gd name="T12" fmla="*/ 119 w 386"/>
                  <a:gd name="T13" fmla="*/ 16 h 388"/>
                  <a:gd name="T14" fmla="*/ 71 w 386"/>
                  <a:gd name="T15" fmla="*/ 44 h 388"/>
                  <a:gd name="T16" fmla="*/ 33 w 386"/>
                  <a:gd name="T17" fmla="*/ 87 h 388"/>
                  <a:gd name="T18" fmla="*/ 10 w 386"/>
                  <a:gd name="T19" fmla="*/ 136 h 388"/>
                  <a:gd name="T20" fmla="*/ 0 w 386"/>
                  <a:gd name="T21" fmla="*/ 194 h 388"/>
                  <a:gd name="T22" fmla="*/ 10 w 386"/>
                  <a:gd name="T23" fmla="*/ 252 h 388"/>
                  <a:gd name="T24" fmla="*/ 33 w 386"/>
                  <a:gd name="T25" fmla="*/ 301 h 388"/>
                  <a:gd name="T26" fmla="*/ 71 w 386"/>
                  <a:gd name="T27" fmla="*/ 344 h 388"/>
                  <a:gd name="T28" fmla="*/ 119 w 386"/>
                  <a:gd name="T29" fmla="*/ 372 h 388"/>
                  <a:gd name="T30" fmla="*/ 173 w 386"/>
                  <a:gd name="T31" fmla="*/ 386 h 388"/>
                  <a:gd name="T32" fmla="*/ 233 w 386"/>
                  <a:gd name="T33" fmla="*/ 384 h 388"/>
                  <a:gd name="T34" fmla="*/ 286 w 386"/>
                  <a:gd name="T35" fmla="*/ 363 h 388"/>
                  <a:gd name="T36" fmla="*/ 330 w 386"/>
                  <a:gd name="T37" fmla="*/ 330 h 388"/>
                  <a:gd name="T38" fmla="*/ 363 w 386"/>
                  <a:gd name="T39" fmla="*/ 286 h 388"/>
                  <a:gd name="T40" fmla="*/ 382 w 386"/>
                  <a:gd name="T41" fmla="*/ 232 h 388"/>
                  <a:gd name="T42" fmla="*/ 380 w 386"/>
                  <a:gd name="T43" fmla="*/ 194 h 388"/>
                  <a:gd name="T44" fmla="*/ 371 w 386"/>
                  <a:gd name="T45" fmla="*/ 250 h 388"/>
                  <a:gd name="T46" fmla="*/ 348 w 386"/>
                  <a:gd name="T47" fmla="*/ 298 h 388"/>
                  <a:gd name="T48" fmla="*/ 311 w 386"/>
                  <a:gd name="T49" fmla="*/ 338 h 388"/>
                  <a:gd name="T50" fmla="*/ 265 w 386"/>
                  <a:gd name="T51" fmla="*/ 365 h 388"/>
                  <a:gd name="T52" fmla="*/ 213 w 386"/>
                  <a:gd name="T53" fmla="*/ 378 h 388"/>
                  <a:gd name="T54" fmla="*/ 156 w 386"/>
                  <a:gd name="T55" fmla="*/ 376 h 388"/>
                  <a:gd name="T56" fmla="*/ 106 w 386"/>
                  <a:gd name="T57" fmla="*/ 357 h 388"/>
                  <a:gd name="T58" fmla="*/ 62 w 386"/>
                  <a:gd name="T59" fmla="*/ 325 h 388"/>
                  <a:gd name="T60" fmla="*/ 31 w 386"/>
                  <a:gd name="T61" fmla="*/ 282 h 388"/>
                  <a:gd name="T62" fmla="*/ 12 w 386"/>
                  <a:gd name="T63" fmla="*/ 230 h 388"/>
                  <a:gd name="T64" fmla="*/ 8 w 386"/>
                  <a:gd name="T65" fmla="*/ 175 h 388"/>
                  <a:gd name="T66" fmla="*/ 23 w 386"/>
                  <a:gd name="T67" fmla="*/ 121 h 388"/>
                  <a:gd name="T68" fmla="*/ 50 w 386"/>
                  <a:gd name="T69" fmla="*/ 75 h 388"/>
                  <a:gd name="T70" fmla="*/ 91 w 386"/>
                  <a:gd name="T71" fmla="*/ 39 h 388"/>
                  <a:gd name="T72" fmla="*/ 139 w 386"/>
                  <a:gd name="T73" fmla="*/ 16 h 388"/>
                  <a:gd name="T74" fmla="*/ 194 w 386"/>
                  <a:gd name="T75" fmla="*/ 8 h 388"/>
                  <a:gd name="T76" fmla="*/ 250 w 386"/>
                  <a:gd name="T77" fmla="*/ 16 h 388"/>
                  <a:gd name="T78" fmla="*/ 298 w 386"/>
                  <a:gd name="T79" fmla="*/ 39 h 388"/>
                  <a:gd name="T80" fmla="*/ 336 w 386"/>
                  <a:gd name="T81" fmla="*/ 75 h 388"/>
                  <a:gd name="T82" fmla="*/ 365 w 386"/>
                  <a:gd name="T83" fmla="*/ 121 h 388"/>
                  <a:gd name="T84" fmla="*/ 378 w 386"/>
                  <a:gd name="T85" fmla="*/ 175 h 3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6"/>
                  <a:gd name="T130" fmla="*/ 0 h 388"/>
                  <a:gd name="T131" fmla="*/ 386 w 386"/>
                  <a:gd name="T132" fmla="*/ 388 h 3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6" h="388">
                    <a:moveTo>
                      <a:pt x="386" y="194"/>
                    </a:moveTo>
                    <a:lnTo>
                      <a:pt x="386" y="175"/>
                    </a:lnTo>
                    <a:lnTo>
                      <a:pt x="382" y="156"/>
                    </a:lnTo>
                    <a:lnTo>
                      <a:pt x="378" y="136"/>
                    </a:lnTo>
                    <a:lnTo>
                      <a:pt x="373" y="119"/>
                    </a:lnTo>
                    <a:lnTo>
                      <a:pt x="363" y="102"/>
                    </a:lnTo>
                    <a:lnTo>
                      <a:pt x="354" y="87"/>
                    </a:lnTo>
                    <a:lnTo>
                      <a:pt x="342" y="71"/>
                    </a:lnTo>
                    <a:lnTo>
                      <a:pt x="330" y="58"/>
                    </a:lnTo>
                    <a:lnTo>
                      <a:pt x="317" y="44"/>
                    </a:lnTo>
                    <a:lnTo>
                      <a:pt x="302" y="33"/>
                    </a:lnTo>
                    <a:lnTo>
                      <a:pt x="286" y="23"/>
                    </a:lnTo>
                    <a:lnTo>
                      <a:pt x="269" y="16"/>
                    </a:lnTo>
                    <a:lnTo>
                      <a:pt x="252" y="10"/>
                    </a:lnTo>
                    <a:lnTo>
                      <a:pt x="233" y="4"/>
                    </a:lnTo>
                    <a:lnTo>
                      <a:pt x="213" y="2"/>
                    </a:lnTo>
                    <a:lnTo>
                      <a:pt x="194" y="0"/>
                    </a:lnTo>
                    <a:lnTo>
                      <a:pt x="173" y="2"/>
                    </a:lnTo>
                    <a:lnTo>
                      <a:pt x="154" y="4"/>
                    </a:lnTo>
                    <a:lnTo>
                      <a:pt x="137" y="10"/>
                    </a:lnTo>
                    <a:lnTo>
                      <a:pt x="119" y="16"/>
                    </a:lnTo>
                    <a:lnTo>
                      <a:pt x="102" y="23"/>
                    </a:lnTo>
                    <a:lnTo>
                      <a:pt x="85" y="33"/>
                    </a:lnTo>
                    <a:lnTo>
                      <a:pt x="71" y="44"/>
                    </a:lnTo>
                    <a:lnTo>
                      <a:pt x="58" y="58"/>
                    </a:lnTo>
                    <a:lnTo>
                      <a:pt x="44" y="71"/>
                    </a:lnTo>
                    <a:lnTo>
                      <a:pt x="33" y="87"/>
                    </a:lnTo>
                    <a:lnTo>
                      <a:pt x="23" y="102"/>
                    </a:lnTo>
                    <a:lnTo>
                      <a:pt x="16" y="119"/>
                    </a:lnTo>
                    <a:lnTo>
                      <a:pt x="10" y="136"/>
                    </a:lnTo>
                    <a:lnTo>
                      <a:pt x="4" y="156"/>
                    </a:lnTo>
                    <a:lnTo>
                      <a:pt x="2" y="175"/>
                    </a:lnTo>
                    <a:lnTo>
                      <a:pt x="0" y="194"/>
                    </a:lnTo>
                    <a:lnTo>
                      <a:pt x="2" y="213"/>
                    </a:lnTo>
                    <a:lnTo>
                      <a:pt x="4" y="232"/>
                    </a:lnTo>
                    <a:lnTo>
                      <a:pt x="10" y="252"/>
                    </a:lnTo>
                    <a:lnTo>
                      <a:pt x="16" y="269"/>
                    </a:lnTo>
                    <a:lnTo>
                      <a:pt x="23" y="286"/>
                    </a:lnTo>
                    <a:lnTo>
                      <a:pt x="33" y="301"/>
                    </a:lnTo>
                    <a:lnTo>
                      <a:pt x="44" y="317"/>
                    </a:lnTo>
                    <a:lnTo>
                      <a:pt x="58" y="330"/>
                    </a:lnTo>
                    <a:lnTo>
                      <a:pt x="71" y="344"/>
                    </a:lnTo>
                    <a:lnTo>
                      <a:pt x="85" y="353"/>
                    </a:lnTo>
                    <a:lnTo>
                      <a:pt x="102" y="363"/>
                    </a:lnTo>
                    <a:lnTo>
                      <a:pt x="119" y="372"/>
                    </a:lnTo>
                    <a:lnTo>
                      <a:pt x="137" y="378"/>
                    </a:lnTo>
                    <a:lnTo>
                      <a:pt x="154" y="384"/>
                    </a:lnTo>
                    <a:lnTo>
                      <a:pt x="173" y="386"/>
                    </a:lnTo>
                    <a:lnTo>
                      <a:pt x="194" y="388"/>
                    </a:lnTo>
                    <a:lnTo>
                      <a:pt x="213" y="386"/>
                    </a:lnTo>
                    <a:lnTo>
                      <a:pt x="233" y="384"/>
                    </a:lnTo>
                    <a:lnTo>
                      <a:pt x="252" y="378"/>
                    </a:lnTo>
                    <a:lnTo>
                      <a:pt x="269" y="372"/>
                    </a:lnTo>
                    <a:lnTo>
                      <a:pt x="286" y="363"/>
                    </a:lnTo>
                    <a:lnTo>
                      <a:pt x="302" y="353"/>
                    </a:lnTo>
                    <a:lnTo>
                      <a:pt x="317" y="344"/>
                    </a:lnTo>
                    <a:lnTo>
                      <a:pt x="330" y="330"/>
                    </a:lnTo>
                    <a:lnTo>
                      <a:pt x="342" y="317"/>
                    </a:lnTo>
                    <a:lnTo>
                      <a:pt x="354" y="301"/>
                    </a:lnTo>
                    <a:lnTo>
                      <a:pt x="363" y="286"/>
                    </a:lnTo>
                    <a:lnTo>
                      <a:pt x="373" y="269"/>
                    </a:lnTo>
                    <a:lnTo>
                      <a:pt x="378" y="252"/>
                    </a:lnTo>
                    <a:lnTo>
                      <a:pt x="382" y="232"/>
                    </a:lnTo>
                    <a:lnTo>
                      <a:pt x="386" y="213"/>
                    </a:lnTo>
                    <a:lnTo>
                      <a:pt x="386" y="194"/>
                    </a:lnTo>
                    <a:close/>
                    <a:moveTo>
                      <a:pt x="380" y="194"/>
                    </a:moveTo>
                    <a:lnTo>
                      <a:pt x="378" y="213"/>
                    </a:lnTo>
                    <a:lnTo>
                      <a:pt x="377" y="230"/>
                    </a:lnTo>
                    <a:lnTo>
                      <a:pt x="371" y="250"/>
                    </a:lnTo>
                    <a:lnTo>
                      <a:pt x="365" y="267"/>
                    </a:lnTo>
                    <a:lnTo>
                      <a:pt x="357" y="282"/>
                    </a:lnTo>
                    <a:lnTo>
                      <a:pt x="348" y="298"/>
                    </a:lnTo>
                    <a:lnTo>
                      <a:pt x="336" y="311"/>
                    </a:lnTo>
                    <a:lnTo>
                      <a:pt x="325" y="325"/>
                    </a:lnTo>
                    <a:lnTo>
                      <a:pt x="311" y="338"/>
                    </a:lnTo>
                    <a:lnTo>
                      <a:pt x="298" y="348"/>
                    </a:lnTo>
                    <a:lnTo>
                      <a:pt x="282" y="357"/>
                    </a:lnTo>
                    <a:lnTo>
                      <a:pt x="265" y="365"/>
                    </a:lnTo>
                    <a:lnTo>
                      <a:pt x="250" y="371"/>
                    </a:lnTo>
                    <a:lnTo>
                      <a:pt x="231" y="376"/>
                    </a:lnTo>
                    <a:lnTo>
                      <a:pt x="213" y="378"/>
                    </a:lnTo>
                    <a:lnTo>
                      <a:pt x="194" y="380"/>
                    </a:lnTo>
                    <a:lnTo>
                      <a:pt x="175" y="378"/>
                    </a:lnTo>
                    <a:lnTo>
                      <a:pt x="156" y="376"/>
                    </a:lnTo>
                    <a:lnTo>
                      <a:pt x="139" y="371"/>
                    </a:lnTo>
                    <a:lnTo>
                      <a:pt x="121" y="365"/>
                    </a:lnTo>
                    <a:lnTo>
                      <a:pt x="106" y="357"/>
                    </a:lnTo>
                    <a:lnTo>
                      <a:pt x="91" y="348"/>
                    </a:lnTo>
                    <a:lnTo>
                      <a:pt x="75" y="338"/>
                    </a:lnTo>
                    <a:lnTo>
                      <a:pt x="62" y="325"/>
                    </a:lnTo>
                    <a:lnTo>
                      <a:pt x="50" y="311"/>
                    </a:lnTo>
                    <a:lnTo>
                      <a:pt x="39" y="298"/>
                    </a:lnTo>
                    <a:lnTo>
                      <a:pt x="31" y="282"/>
                    </a:lnTo>
                    <a:lnTo>
                      <a:pt x="23" y="267"/>
                    </a:lnTo>
                    <a:lnTo>
                      <a:pt x="16" y="250"/>
                    </a:lnTo>
                    <a:lnTo>
                      <a:pt x="12" y="230"/>
                    </a:lnTo>
                    <a:lnTo>
                      <a:pt x="8" y="213"/>
                    </a:lnTo>
                    <a:lnTo>
                      <a:pt x="8" y="194"/>
                    </a:lnTo>
                    <a:lnTo>
                      <a:pt x="8" y="175"/>
                    </a:lnTo>
                    <a:lnTo>
                      <a:pt x="12" y="156"/>
                    </a:lnTo>
                    <a:lnTo>
                      <a:pt x="16" y="138"/>
                    </a:lnTo>
                    <a:lnTo>
                      <a:pt x="23" y="121"/>
                    </a:lnTo>
                    <a:lnTo>
                      <a:pt x="31" y="106"/>
                    </a:lnTo>
                    <a:lnTo>
                      <a:pt x="39" y="90"/>
                    </a:lnTo>
                    <a:lnTo>
                      <a:pt x="50" y="75"/>
                    </a:lnTo>
                    <a:lnTo>
                      <a:pt x="62" y="62"/>
                    </a:lnTo>
                    <a:lnTo>
                      <a:pt x="75" y="50"/>
                    </a:lnTo>
                    <a:lnTo>
                      <a:pt x="91" y="39"/>
                    </a:lnTo>
                    <a:lnTo>
                      <a:pt x="106" y="31"/>
                    </a:lnTo>
                    <a:lnTo>
                      <a:pt x="121" y="23"/>
                    </a:lnTo>
                    <a:lnTo>
                      <a:pt x="139" y="16"/>
                    </a:lnTo>
                    <a:lnTo>
                      <a:pt x="156" y="12"/>
                    </a:lnTo>
                    <a:lnTo>
                      <a:pt x="175" y="8"/>
                    </a:lnTo>
                    <a:lnTo>
                      <a:pt x="194" y="8"/>
                    </a:lnTo>
                    <a:lnTo>
                      <a:pt x="213" y="8"/>
                    </a:lnTo>
                    <a:lnTo>
                      <a:pt x="231" y="12"/>
                    </a:lnTo>
                    <a:lnTo>
                      <a:pt x="250" y="16"/>
                    </a:lnTo>
                    <a:lnTo>
                      <a:pt x="265" y="23"/>
                    </a:lnTo>
                    <a:lnTo>
                      <a:pt x="282" y="31"/>
                    </a:lnTo>
                    <a:lnTo>
                      <a:pt x="298" y="39"/>
                    </a:lnTo>
                    <a:lnTo>
                      <a:pt x="311" y="50"/>
                    </a:lnTo>
                    <a:lnTo>
                      <a:pt x="325" y="62"/>
                    </a:lnTo>
                    <a:lnTo>
                      <a:pt x="336" y="75"/>
                    </a:lnTo>
                    <a:lnTo>
                      <a:pt x="348" y="90"/>
                    </a:lnTo>
                    <a:lnTo>
                      <a:pt x="357" y="106"/>
                    </a:lnTo>
                    <a:lnTo>
                      <a:pt x="365" y="121"/>
                    </a:lnTo>
                    <a:lnTo>
                      <a:pt x="371" y="138"/>
                    </a:lnTo>
                    <a:lnTo>
                      <a:pt x="377" y="156"/>
                    </a:lnTo>
                    <a:lnTo>
                      <a:pt x="378" y="175"/>
                    </a:lnTo>
                    <a:lnTo>
                      <a:pt x="380" y="194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6" name="Freeform 1414">
                <a:extLst>
                  <a:ext uri="{FF2B5EF4-FFF2-40B4-BE49-F238E27FC236}">
                    <a16:creationId xmlns:a16="http://schemas.microsoft.com/office/drawing/2014/main" id="{C76FBD6A-8195-4F9A-A9BF-4A15C987DE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6" y="2199"/>
                <a:ext cx="380" cy="380"/>
              </a:xfrm>
              <a:custGeom>
                <a:avLst/>
                <a:gdLst>
                  <a:gd name="T0" fmla="*/ 376 w 380"/>
                  <a:gd name="T1" fmla="*/ 152 h 380"/>
                  <a:gd name="T2" fmla="*/ 357 w 380"/>
                  <a:gd name="T3" fmla="*/ 100 h 380"/>
                  <a:gd name="T4" fmla="*/ 325 w 380"/>
                  <a:gd name="T5" fmla="*/ 56 h 380"/>
                  <a:gd name="T6" fmla="*/ 280 w 380"/>
                  <a:gd name="T7" fmla="*/ 23 h 380"/>
                  <a:gd name="T8" fmla="*/ 229 w 380"/>
                  <a:gd name="T9" fmla="*/ 4 h 380"/>
                  <a:gd name="T10" fmla="*/ 171 w 380"/>
                  <a:gd name="T11" fmla="*/ 2 h 380"/>
                  <a:gd name="T12" fmla="*/ 115 w 380"/>
                  <a:gd name="T13" fmla="*/ 15 h 380"/>
                  <a:gd name="T14" fmla="*/ 69 w 380"/>
                  <a:gd name="T15" fmla="*/ 44 h 380"/>
                  <a:gd name="T16" fmla="*/ 33 w 380"/>
                  <a:gd name="T17" fmla="*/ 85 h 380"/>
                  <a:gd name="T18" fmla="*/ 8 w 380"/>
                  <a:gd name="T19" fmla="*/ 132 h 380"/>
                  <a:gd name="T20" fmla="*/ 0 w 380"/>
                  <a:gd name="T21" fmla="*/ 190 h 380"/>
                  <a:gd name="T22" fmla="*/ 8 w 380"/>
                  <a:gd name="T23" fmla="*/ 246 h 380"/>
                  <a:gd name="T24" fmla="*/ 33 w 380"/>
                  <a:gd name="T25" fmla="*/ 296 h 380"/>
                  <a:gd name="T26" fmla="*/ 69 w 380"/>
                  <a:gd name="T27" fmla="*/ 336 h 380"/>
                  <a:gd name="T28" fmla="*/ 115 w 380"/>
                  <a:gd name="T29" fmla="*/ 365 h 380"/>
                  <a:gd name="T30" fmla="*/ 171 w 380"/>
                  <a:gd name="T31" fmla="*/ 378 h 380"/>
                  <a:gd name="T32" fmla="*/ 229 w 380"/>
                  <a:gd name="T33" fmla="*/ 376 h 380"/>
                  <a:gd name="T34" fmla="*/ 280 w 380"/>
                  <a:gd name="T35" fmla="*/ 357 h 380"/>
                  <a:gd name="T36" fmla="*/ 325 w 380"/>
                  <a:gd name="T37" fmla="*/ 324 h 380"/>
                  <a:gd name="T38" fmla="*/ 357 w 380"/>
                  <a:gd name="T39" fmla="*/ 280 h 380"/>
                  <a:gd name="T40" fmla="*/ 376 w 380"/>
                  <a:gd name="T41" fmla="*/ 228 h 380"/>
                  <a:gd name="T42" fmla="*/ 373 w 380"/>
                  <a:gd name="T43" fmla="*/ 190 h 380"/>
                  <a:gd name="T44" fmla="*/ 363 w 380"/>
                  <a:gd name="T45" fmla="*/ 244 h 380"/>
                  <a:gd name="T46" fmla="*/ 340 w 380"/>
                  <a:gd name="T47" fmla="*/ 292 h 380"/>
                  <a:gd name="T48" fmla="*/ 305 w 380"/>
                  <a:gd name="T49" fmla="*/ 330 h 380"/>
                  <a:gd name="T50" fmla="*/ 261 w 380"/>
                  <a:gd name="T51" fmla="*/ 357 h 380"/>
                  <a:gd name="T52" fmla="*/ 207 w 380"/>
                  <a:gd name="T53" fmla="*/ 370 h 380"/>
                  <a:gd name="T54" fmla="*/ 154 w 380"/>
                  <a:gd name="T55" fmla="*/ 368 h 380"/>
                  <a:gd name="T56" fmla="*/ 104 w 380"/>
                  <a:gd name="T57" fmla="*/ 349 h 380"/>
                  <a:gd name="T58" fmla="*/ 62 w 380"/>
                  <a:gd name="T59" fmla="*/ 319 h 380"/>
                  <a:gd name="T60" fmla="*/ 29 w 380"/>
                  <a:gd name="T61" fmla="*/ 276 h 380"/>
                  <a:gd name="T62" fmla="*/ 12 w 380"/>
                  <a:gd name="T63" fmla="*/ 226 h 380"/>
                  <a:gd name="T64" fmla="*/ 8 w 380"/>
                  <a:gd name="T65" fmla="*/ 171 h 380"/>
                  <a:gd name="T66" fmla="*/ 21 w 380"/>
                  <a:gd name="T67" fmla="*/ 119 h 380"/>
                  <a:gd name="T68" fmla="*/ 50 w 380"/>
                  <a:gd name="T69" fmla="*/ 73 h 380"/>
                  <a:gd name="T70" fmla="*/ 88 w 380"/>
                  <a:gd name="T71" fmla="*/ 38 h 380"/>
                  <a:gd name="T72" fmla="*/ 136 w 380"/>
                  <a:gd name="T73" fmla="*/ 15 h 380"/>
                  <a:gd name="T74" fmla="*/ 190 w 380"/>
                  <a:gd name="T75" fmla="*/ 8 h 380"/>
                  <a:gd name="T76" fmla="*/ 244 w 380"/>
                  <a:gd name="T77" fmla="*/ 15 h 380"/>
                  <a:gd name="T78" fmla="*/ 292 w 380"/>
                  <a:gd name="T79" fmla="*/ 38 h 380"/>
                  <a:gd name="T80" fmla="*/ 330 w 380"/>
                  <a:gd name="T81" fmla="*/ 73 h 380"/>
                  <a:gd name="T82" fmla="*/ 357 w 380"/>
                  <a:gd name="T83" fmla="*/ 119 h 380"/>
                  <a:gd name="T84" fmla="*/ 371 w 380"/>
                  <a:gd name="T85" fmla="*/ 171 h 3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0"/>
                  <a:gd name="T130" fmla="*/ 0 h 380"/>
                  <a:gd name="T131" fmla="*/ 380 w 380"/>
                  <a:gd name="T132" fmla="*/ 380 h 3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0" h="380">
                    <a:moveTo>
                      <a:pt x="380" y="190"/>
                    </a:moveTo>
                    <a:lnTo>
                      <a:pt x="378" y="171"/>
                    </a:lnTo>
                    <a:lnTo>
                      <a:pt x="376" y="152"/>
                    </a:lnTo>
                    <a:lnTo>
                      <a:pt x="371" y="132"/>
                    </a:lnTo>
                    <a:lnTo>
                      <a:pt x="365" y="115"/>
                    </a:lnTo>
                    <a:lnTo>
                      <a:pt x="357" y="100"/>
                    </a:lnTo>
                    <a:lnTo>
                      <a:pt x="348" y="85"/>
                    </a:lnTo>
                    <a:lnTo>
                      <a:pt x="336" y="69"/>
                    </a:lnTo>
                    <a:lnTo>
                      <a:pt x="325" y="56"/>
                    </a:lnTo>
                    <a:lnTo>
                      <a:pt x="311" y="44"/>
                    </a:lnTo>
                    <a:lnTo>
                      <a:pt x="296" y="33"/>
                    </a:lnTo>
                    <a:lnTo>
                      <a:pt x="280" y="23"/>
                    </a:lnTo>
                    <a:lnTo>
                      <a:pt x="263" y="15"/>
                    </a:lnTo>
                    <a:lnTo>
                      <a:pt x="246" y="8"/>
                    </a:lnTo>
                    <a:lnTo>
                      <a:pt x="229" y="4"/>
                    </a:lnTo>
                    <a:lnTo>
                      <a:pt x="209" y="2"/>
                    </a:lnTo>
                    <a:lnTo>
                      <a:pt x="190" y="0"/>
                    </a:lnTo>
                    <a:lnTo>
                      <a:pt x="171" y="2"/>
                    </a:lnTo>
                    <a:lnTo>
                      <a:pt x="152" y="4"/>
                    </a:lnTo>
                    <a:lnTo>
                      <a:pt x="133" y="8"/>
                    </a:lnTo>
                    <a:lnTo>
                      <a:pt x="115" y="15"/>
                    </a:lnTo>
                    <a:lnTo>
                      <a:pt x="100" y="23"/>
                    </a:lnTo>
                    <a:lnTo>
                      <a:pt x="85" y="33"/>
                    </a:lnTo>
                    <a:lnTo>
                      <a:pt x="69" y="44"/>
                    </a:lnTo>
                    <a:lnTo>
                      <a:pt x="56" y="56"/>
                    </a:lnTo>
                    <a:lnTo>
                      <a:pt x="44" y="69"/>
                    </a:lnTo>
                    <a:lnTo>
                      <a:pt x="33" y="85"/>
                    </a:lnTo>
                    <a:lnTo>
                      <a:pt x="23" y="100"/>
                    </a:lnTo>
                    <a:lnTo>
                      <a:pt x="15" y="115"/>
                    </a:lnTo>
                    <a:lnTo>
                      <a:pt x="8" y="132"/>
                    </a:lnTo>
                    <a:lnTo>
                      <a:pt x="4" y="152"/>
                    </a:lnTo>
                    <a:lnTo>
                      <a:pt x="2" y="171"/>
                    </a:lnTo>
                    <a:lnTo>
                      <a:pt x="0" y="190"/>
                    </a:lnTo>
                    <a:lnTo>
                      <a:pt x="2" y="209"/>
                    </a:lnTo>
                    <a:lnTo>
                      <a:pt x="4" y="228"/>
                    </a:lnTo>
                    <a:lnTo>
                      <a:pt x="8" y="246"/>
                    </a:lnTo>
                    <a:lnTo>
                      <a:pt x="15" y="263"/>
                    </a:lnTo>
                    <a:lnTo>
                      <a:pt x="23" y="280"/>
                    </a:lnTo>
                    <a:lnTo>
                      <a:pt x="33" y="296"/>
                    </a:lnTo>
                    <a:lnTo>
                      <a:pt x="44" y="311"/>
                    </a:lnTo>
                    <a:lnTo>
                      <a:pt x="56" y="324"/>
                    </a:lnTo>
                    <a:lnTo>
                      <a:pt x="69" y="336"/>
                    </a:lnTo>
                    <a:lnTo>
                      <a:pt x="85" y="347"/>
                    </a:lnTo>
                    <a:lnTo>
                      <a:pt x="100" y="357"/>
                    </a:lnTo>
                    <a:lnTo>
                      <a:pt x="115" y="365"/>
                    </a:lnTo>
                    <a:lnTo>
                      <a:pt x="133" y="370"/>
                    </a:lnTo>
                    <a:lnTo>
                      <a:pt x="152" y="376"/>
                    </a:lnTo>
                    <a:lnTo>
                      <a:pt x="171" y="378"/>
                    </a:lnTo>
                    <a:lnTo>
                      <a:pt x="190" y="380"/>
                    </a:lnTo>
                    <a:lnTo>
                      <a:pt x="209" y="378"/>
                    </a:lnTo>
                    <a:lnTo>
                      <a:pt x="229" y="376"/>
                    </a:lnTo>
                    <a:lnTo>
                      <a:pt x="246" y="370"/>
                    </a:lnTo>
                    <a:lnTo>
                      <a:pt x="263" y="365"/>
                    </a:lnTo>
                    <a:lnTo>
                      <a:pt x="280" y="357"/>
                    </a:lnTo>
                    <a:lnTo>
                      <a:pt x="296" y="347"/>
                    </a:lnTo>
                    <a:lnTo>
                      <a:pt x="311" y="336"/>
                    </a:lnTo>
                    <a:lnTo>
                      <a:pt x="325" y="324"/>
                    </a:lnTo>
                    <a:lnTo>
                      <a:pt x="336" y="311"/>
                    </a:lnTo>
                    <a:lnTo>
                      <a:pt x="348" y="296"/>
                    </a:lnTo>
                    <a:lnTo>
                      <a:pt x="357" y="280"/>
                    </a:lnTo>
                    <a:lnTo>
                      <a:pt x="365" y="263"/>
                    </a:lnTo>
                    <a:lnTo>
                      <a:pt x="371" y="246"/>
                    </a:lnTo>
                    <a:lnTo>
                      <a:pt x="376" y="228"/>
                    </a:lnTo>
                    <a:lnTo>
                      <a:pt x="378" y="209"/>
                    </a:lnTo>
                    <a:lnTo>
                      <a:pt x="380" y="190"/>
                    </a:lnTo>
                    <a:close/>
                    <a:moveTo>
                      <a:pt x="373" y="190"/>
                    </a:moveTo>
                    <a:lnTo>
                      <a:pt x="371" y="209"/>
                    </a:lnTo>
                    <a:lnTo>
                      <a:pt x="369" y="226"/>
                    </a:lnTo>
                    <a:lnTo>
                      <a:pt x="363" y="244"/>
                    </a:lnTo>
                    <a:lnTo>
                      <a:pt x="357" y="261"/>
                    </a:lnTo>
                    <a:lnTo>
                      <a:pt x="350" y="276"/>
                    </a:lnTo>
                    <a:lnTo>
                      <a:pt x="340" y="292"/>
                    </a:lnTo>
                    <a:lnTo>
                      <a:pt x="330" y="305"/>
                    </a:lnTo>
                    <a:lnTo>
                      <a:pt x="319" y="319"/>
                    </a:lnTo>
                    <a:lnTo>
                      <a:pt x="305" y="330"/>
                    </a:lnTo>
                    <a:lnTo>
                      <a:pt x="292" y="342"/>
                    </a:lnTo>
                    <a:lnTo>
                      <a:pt x="277" y="349"/>
                    </a:lnTo>
                    <a:lnTo>
                      <a:pt x="261" y="357"/>
                    </a:lnTo>
                    <a:lnTo>
                      <a:pt x="244" y="365"/>
                    </a:lnTo>
                    <a:lnTo>
                      <a:pt x="227" y="368"/>
                    </a:lnTo>
                    <a:lnTo>
                      <a:pt x="207" y="370"/>
                    </a:lnTo>
                    <a:lnTo>
                      <a:pt x="190" y="372"/>
                    </a:lnTo>
                    <a:lnTo>
                      <a:pt x="171" y="370"/>
                    </a:lnTo>
                    <a:lnTo>
                      <a:pt x="154" y="368"/>
                    </a:lnTo>
                    <a:lnTo>
                      <a:pt x="136" y="365"/>
                    </a:lnTo>
                    <a:lnTo>
                      <a:pt x="119" y="357"/>
                    </a:lnTo>
                    <a:lnTo>
                      <a:pt x="104" y="349"/>
                    </a:lnTo>
                    <a:lnTo>
                      <a:pt x="88" y="342"/>
                    </a:lnTo>
                    <a:lnTo>
                      <a:pt x="73" y="330"/>
                    </a:lnTo>
                    <a:lnTo>
                      <a:pt x="62" y="319"/>
                    </a:lnTo>
                    <a:lnTo>
                      <a:pt x="50" y="305"/>
                    </a:lnTo>
                    <a:lnTo>
                      <a:pt x="39" y="292"/>
                    </a:lnTo>
                    <a:lnTo>
                      <a:pt x="29" y="276"/>
                    </a:lnTo>
                    <a:lnTo>
                      <a:pt x="21" y="261"/>
                    </a:lnTo>
                    <a:lnTo>
                      <a:pt x="15" y="244"/>
                    </a:lnTo>
                    <a:lnTo>
                      <a:pt x="12" y="226"/>
                    </a:lnTo>
                    <a:lnTo>
                      <a:pt x="8" y="209"/>
                    </a:lnTo>
                    <a:lnTo>
                      <a:pt x="8" y="190"/>
                    </a:lnTo>
                    <a:lnTo>
                      <a:pt x="8" y="171"/>
                    </a:lnTo>
                    <a:lnTo>
                      <a:pt x="12" y="154"/>
                    </a:lnTo>
                    <a:lnTo>
                      <a:pt x="15" y="136"/>
                    </a:lnTo>
                    <a:lnTo>
                      <a:pt x="21" y="119"/>
                    </a:lnTo>
                    <a:lnTo>
                      <a:pt x="29" y="104"/>
                    </a:lnTo>
                    <a:lnTo>
                      <a:pt x="39" y="88"/>
                    </a:lnTo>
                    <a:lnTo>
                      <a:pt x="50" y="73"/>
                    </a:lnTo>
                    <a:lnTo>
                      <a:pt x="62" y="61"/>
                    </a:lnTo>
                    <a:lnTo>
                      <a:pt x="73" y="50"/>
                    </a:lnTo>
                    <a:lnTo>
                      <a:pt x="88" y="38"/>
                    </a:lnTo>
                    <a:lnTo>
                      <a:pt x="104" y="29"/>
                    </a:lnTo>
                    <a:lnTo>
                      <a:pt x="119" y="21"/>
                    </a:lnTo>
                    <a:lnTo>
                      <a:pt x="136" y="15"/>
                    </a:lnTo>
                    <a:lnTo>
                      <a:pt x="154" y="12"/>
                    </a:lnTo>
                    <a:lnTo>
                      <a:pt x="171" y="8"/>
                    </a:lnTo>
                    <a:lnTo>
                      <a:pt x="190" y="8"/>
                    </a:lnTo>
                    <a:lnTo>
                      <a:pt x="207" y="8"/>
                    </a:lnTo>
                    <a:lnTo>
                      <a:pt x="227" y="12"/>
                    </a:lnTo>
                    <a:lnTo>
                      <a:pt x="244" y="15"/>
                    </a:lnTo>
                    <a:lnTo>
                      <a:pt x="261" y="21"/>
                    </a:lnTo>
                    <a:lnTo>
                      <a:pt x="277" y="29"/>
                    </a:lnTo>
                    <a:lnTo>
                      <a:pt x="292" y="38"/>
                    </a:lnTo>
                    <a:lnTo>
                      <a:pt x="305" y="50"/>
                    </a:lnTo>
                    <a:lnTo>
                      <a:pt x="319" y="61"/>
                    </a:lnTo>
                    <a:lnTo>
                      <a:pt x="330" y="73"/>
                    </a:lnTo>
                    <a:lnTo>
                      <a:pt x="340" y="88"/>
                    </a:lnTo>
                    <a:lnTo>
                      <a:pt x="350" y="104"/>
                    </a:lnTo>
                    <a:lnTo>
                      <a:pt x="357" y="119"/>
                    </a:lnTo>
                    <a:lnTo>
                      <a:pt x="363" y="136"/>
                    </a:lnTo>
                    <a:lnTo>
                      <a:pt x="369" y="154"/>
                    </a:lnTo>
                    <a:lnTo>
                      <a:pt x="371" y="171"/>
                    </a:lnTo>
                    <a:lnTo>
                      <a:pt x="373" y="19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7" name="Freeform 1415">
                <a:extLst>
                  <a:ext uri="{FF2B5EF4-FFF2-40B4-BE49-F238E27FC236}">
                    <a16:creationId xmlns:a16="http://schemas.microsoft.com/office/drawing/2014/main" id="{CBF116CE-889A-4D99-B326-69CDCDAF3B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0" y="2203"/>
                <a:ext cx="372" cy="372"/>
              </a:xfrm>
              <a:custGeom>
                <a:avLst/>
                <a:gdLst>
                  <a:gd name="T0" fmla="*/ 369 w 372"/>
                  <a:gd name="T1" fmla="*/ 148 h 372"/>
                  <a:gd name="T2" fmla="*/ 349 w 372"/>
                  <a:gd name="T3" fmla="*/ 98 h 372"/>
                  <a:gd name="T4" fmla="*/ 317 w 372"/>
                  <a:gd name="T5" fmla="*/ 54 h 372"/>
                  <a:gd name="T6" fmla="*/ 274 w 372"/>
                  <a:gd name="T7" fmla="*/ 23 h 372"/>
                  <a:gd name="T8" fmla="*/ 223 w 372"/>
                  <a:gd name="T9" fmla="*/ 4 h 372"/>
                  <a:gd name="T10" fmla="*/ 167 w 372"/>
                  <a:gd name="T11" fmla="*/ 0 h 372"/>
                  <a:gd name="T12" fmla="*/ 113 w 372"/>
                  <a:gd name="T13" fmla="*/ 15 h 372"/>
                  <a:gd name="T14" fmla="*/ 67 w 372"/>
                  <a:gd name="T15" fmla="*/ 42 h 372"/>
                  <a:gd name="T16" fmla="*/ 31 w 372"/>
                  <a:gd name="T17" fmla="*/ 82 h 372"/>
                  <a:gd name="T18" fmla="*/ 8 w 372"/>
                  <a:gd name="T19" fmla="*/ 130 h 372"/>
                  <a:gd name="T20" fmla="*/ 0 w 372"/>
                  <a:gd name="T21" fmla="*/ 186 h 372"/>
                  <a:gd name="T22" fmla="*/ 8 w 372"/>
                  <a:gd name="T23" fmla="*/ 242 h 372"/>
                  <a:gd name="T24" fmla="*/ 31 w 372"/>
                  <a:gd name="T25" fmla="*/ 290 h 372"/>
                  <a:gd name="T26" fmla="*/ 67 w 372"/>
                  <a:gd name="T27" fmla="*/ 330 h 372"/>
                  <a:gd name="T28" fmla="*/ 113 w 372"/>
                  <a:gd name="T29" fmla="*/ 357 h 372"/>
                  <a:gd name="T30" fmla="*/ 167 w 372"/>
                  <a:gd name="T31" fmla="*/ 370 h 372"/>
                  <a:gd name="T32" fmla="*/ 223 w 372"/>
                  <a:gd name="T33" fmla="*/ 368 h 372"/>
                  <a:gd name="T34" fmla="*/ 274 w 372"/>
                  <a:gd name="T35" fmla="*/ 349 h 372"/>
                  <a:gd name="T36" fmla="*/ 317 w 372"/>
                  <a:gd name="T37" fmla="*/ 317 h 372"/>
                  <a:gd name="T38" fmla="*/ 349 w 372"/>
                  <a:gd name="T39" fmla="*/ 274 h 372"/>
                  <a:gd name="T40" fmla="*/ 369 w 372"/>
                  <a:gd name="T41" fmla="*/ 222 h 372"/>
                  <a:gd name="T42" fmla="*/ 365 w 372"/>
                  <a:gd name="T43" fmla="*/ 186 h 372"/>
                  <a:gd name="T44" fmla="*/ 357 w 372"/>
                  <a:gd name="T45" fmla="*/ 238 h 372"/>
                  <a:gd name="T46" fmla="*/ 334 w 372"/>
                  <a:gd name="T47" fmla="*/ 286 h 372"/>
                  <a:gd name="T48" fmla="*/ 299 w 372"/>
                  <a:gd name="T49" fmla="*/ 324 h 372"/>
                  <a:gd name="T50" fmla="*/ 255 w 372"/>
                  <a:gd name="T51" fmla="*/ 351 h 372"/>
                  <a:gd name="T52" fmla="*/ 203 w 372"/>
                  <a:gd name="T53" fmla="*/ 363 h 372"/>
                  <a:gd name="T54" fmla="*/ 150 w 372"/>
                  <a:gd name="T55" fmla="*/ 361 h 372"/>
                  <a:gd name="T56" fmla="*/ 100 w 372"/>
                  <a:gd name="T57" fmla="*/ 343 h 372"/>
                  <a:gd name="T58" fmla="*/ 59 w 372"/>
                  <a:gd name="T59" fmla="*/ 313 h 372"/>
                  <a:gd name="T60" fmla="*/ 29 w 372"/>
                  <a:gd name="T61" fmla="*/ 270 h 372"/>
                  <a:gd name="T62" fmla="*/ 11 w 372"/>
                  <a:gd name="T63" fmla="*/ 222 h 372"/>
                  <a:gd name="T64" fmla="*/ 8 w 372"/>
                  <a:gd name="T65" fmla="*/ 167 h 372"/>
                  <a:gd name="T66" fmla="*/ 21 w 372"/>
                  <a:gd name="T67" fmla="*/ 117 h 372"/>
                  <a:gd name="T68" fmla="*/ 48 w 372"/>
                  <a:gd name="T69" fmla="*/ 73 h 372"/>
                  <a:gd name="T70" fmla="*/ 86 w 372"/>
                  <a:gd name="T71" fmla="*/ 38 h 372"/>
                  <a:gd name="T72" fmla="*/ 132 w 372"/>
                  <a:gd name="T73" fmla="*/ 15 h 372"/>
                  <a:gd name="T74" fmla="*/ 186 w 372"/>
                  <a:gd name="T75" fmla="*/ 8 h 372"/>
                  <a:gd name="T76" fmla="*/ 238 w 372"/>
                  <a:gd name="T77" fmla="*/ 15 h 372"/>
                  <a:gd name="T78" fmla="*/ 286 w 372"/>
                  <a:gd name="T79" fmla="*/ 38 h 372"/>
                  <a:gd name="T80" fmla="*/ 324 w 372"/>
                  <a:gd name="T81" fmla="*/ 73 h 372"/>
                  <a:gd name="T82" fmla="*/ 349 w 372"/>
                  <a:gd name="T83" fmla="*/ 117 h 372"/>
                  <a:gd name="T84" fmla="*/ 363 w 372"/>
                  <a:gd name="T85" fmla="*/ 167 h 3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2"/>
                  <a:gd name="T130" fmla="*/ 0 h 372"/>
                  <a:gd name="T131" fmla="*/ 372 w 372"/>
                  <a:gd name="T132" fmla="*/ 372 h 3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2" h="372">
                    <a:moveTo>
                      <a:pt x="372" y="186"/>
                    </a:moveTo>
                    <a:lnTo>
                      <a:pt x="370" y="167"/>
                    </a:lnTo>
                    <a:lnTo>
                      <a:pt x="369" y="148"/>
                    </a:lnTo>
                    <a:lnTo>
                      <a:pt x="363" y="130"/>
                    </a:lnTo>
                    <a:lnTo>
                      <a:pt x="357" y="113"/>
                    </a:lnTo>
                    <a:lnTo>
                      <a:pt x="349" y="98"/>
                    </a:lnTo>
                    <a:lnTo>
                      <a:pt x="340" y="82"/>
                    </a:lnTo>
                    <a:lnTo>
                      <a:pt x="328" y="67"/>
                    </a:lnTo>
                    <a:lnTo>
                      <a:pt x="317" y="54"/>
                    </a:lnTo>
                    <a:lnTo>
                      <a:pt x="303" y="42"/>
                    </a:lnTo>
                    <a:lnTo>
                      <a:pt x="290" y="31"/>
                    </a:lnTo>
                    <a:lnTo>
                      <a:pt x="274" y="23"/>
                    </a:lnTo>
                    <a:lnTo>
                      <a:pt x="257" y="15"/>
                    </a:lnTo>
                    <a:lnTo>
                      <a:pt x="242" y="8"/>
                    </a:lnTo>
                    <a:lnTo>
                      <a:pt x="223" y="4"/>
                    </a:lnTo>
                    <a:lnTo>
                      <a:pt x="205" y="0"/>
                    </a:lnTo>
                    <a:lnTo>
                      <a:pt x="186" y="0"/>
                    </a:lnTo>
                    <a:lnTo>
                      <a:pt x="167" y="0"/>
                    </a:lnTo>
                    <a:lnTo>
                      <a:pt x="148" y="4"/>
                    </a:lnTo>
                    <a:lnTo>
                      <a:pt x="131" y="8"/>
                    </a:lnTo>
                    <a:lnTo>
                      <a:pt x="113" y="15"/>
                    </a:lnTo>
                    <a:lnTo>
                      <a:pt x="98" y="23"/>
                    </a:lnTo>
                    <a:lnTo>
                      <a:pt x="83" y="31"/>
                    </a:lnTo>
                    <a:lnTo>
                      <a:pt x="67" y="42"/>
                    </a:lnTo>
                    <a:lnTo>
                      <a:pt x="54" y="54"/>
                    </a:lnTo>
                    <a:lnTo>
                      <a:pt x="42" y="67"/>
                    </a:lnTo>
                    <a:lnTo>
                      <a:pt x="31" y="82"/>
                    </a:lnTo>
                    <a:lnTo>
                      <a:pt x="23" y="98"/>
                    </a:lnTo>
                    <a:lnTo>
                      <a:pt x="15" y="113"/>
                    </a:lnTo>
                    <a:lnTo>
                      <a:pt x="8" y="130"/>
                    </a:lnTo>
                    <a:lnTo>
                      <a:pt x="4" y="148"/>
                    </a:lnTo>
                    <a:lnTo>
                      <a:pt x="0" y="167"/>
                    </a:lnTo>
                    <a:lnTo>
                      <a:pt x="0" y="186"/>
                    </a:lnTo>
                    <a:lnTo>
                      <a:pt x="0" y="205"/>
                    </a:lnTo>
                    <a:lnTo>
                      <a:pt x="4" y="222"/>
                    </a:lnTo>
                    <a:lnTo>
                      <a:pt x="8" y="242"/>
                    </a:lnTo>
                    <a:lnTo>
                      <a:pt x="15" y="259"/>
                    </a:lnTo>
                    <a:lnTo>
                      <a:pt x="23" y="274"/>
                    </a:lnTo>
                    <a:lnTo>
                      <a:pt x="31" y="290"/>
                    </a:lnTo>
                    <a:lnTo>
                      <a:pt x="42" y="303"/>
                    </a:lnTo>
                    <a:lnTo>
                      <a:pt x="54" y="317"/>
                    </a:lnTo>
                    <a:lnTo>
                      <a:pt x="67" y="330"/>
                    </a:lnTo>
                    <a:lnTo>
                      <a:pt x="83" y="340"/>
                    </a:lnTo>
                    <a:lnTo>
                      <a:pt x="98" y="349"/>
                    </a:lnTo>
                    <a:lnTo>
                      <a:pt x="113" y="357"/>
                    </a:lnTo>
                    <a:lnTo>
                      <a:pt x="131" y="363"/>
                    </a:lnTo>
                    <a:lnTo>
                      <a:pt x="148" y="368"/>
                    </a:lnTo>
                    <a:lnTo>
                      <a:pt x="167" y="370"/>
                    </a:lnTo>
                    <a:lnTo>
                      <a:pt x="186" y="372"/>
                    </a:lnTo>
                    <a:lnTo>
                      <a:pt x="205" y="370"/>
                    </a:lnTo>
                    <a:lnTo>
                      <a:pt x="223" y="368"/>
                    </a:lnTo>
                    <a:lnTo>
                      <a:pt x="242" y="363"/>
                    </a:lnTo>
                    <a:lnTo>
                      <a:pt x="257" y="357"/>
                    </a:lnTo>
                    <a:lnTo>
                      <a:pt x="274" y="349"/>
                    </a:lnTo>
                    <a:lnTo>
                      <a:pt x="290" y="340"/>
                    </a:lnTo>
                    <a:lnTo>
                      <a:pt x="303" y="330"/>
                    </a:lnTo>
                    <a:lnTo>
                      <a:pt x="317" y="317"/>
                    </a:lnTo>
                    <a:lnTo>
                      <a:pt x="328" y="303"/>
                    </a:lnTo>
                    <a:lnTo>
                      <a:pt x="340" y="290"/>
                    </a:lnTo>
                    <a:lnTo>
                      <a:pt x="349" y="274"/>
                    </a:lnTo>
                    <a:lnTo>
                      <a:pt x="357" y="259"/>
                    </a:lnTo>
                    <a:lnTo>
                      <a:pt x="363" y="242"/>
                    </a:lnTo>
                    <a:lnTo>
                      <a:pt x="369" y="222"/>
                    </a:lnTo>
                    <a:lnTo>
                      <a:pt x="370" y="205"/>
                    </a:lnTo>
                    <a:lnTo>
                      <a:pt x="372" y="186"/>
                    </a:lnTo>
                    <a:close/>
                    <a:moveTo>
                      <a:pt x="365" y="186"/>
                    </a:moveTo>
                    <a:lnTo>
                      <a:pt x="363" y="203"/>
                    </a:lnTo>
                    <a:lnTo>
                      <a:pt x="361" y="222"/>
                    </a:lnTo>
                    <a:lnTo>
                      <a:pt x="357" y="238"/>
                    </a:lnTo>
                    <a:lnTo>
                      <a:pt x="349" y="255"/>
                    </a:lnTo>
                    <a:lnTo>
                      <a:pt x="344" y="270"/>
                    </a:lnTo>
                    <a:lnTo>
                      <a:pt x="334" y="286"/>
                    </a:lnTo>
                    <a:lnTo>
                      <a:pt x="324" y="299"/>
                    </a:lnTo>
                    <a:lnTo>
                      <a:pt x="313" y="313"/>
                    </a:lnTo>
                    <a:lnTo>
                      <a:pt x="299" y="324"/>
                    </a:lnTo>
                    <a:lnTo>
                      <a:pt x="286" y="334"/>
                    </a:lnTo>
                    <a:lnTo>
                      <a:pt x="271" y="343"/>
                    </a:lnTo>
                    <a:lnTo>
                      <a:pt x="255" y="351"/>
                    </a:lnTo>
                    <a:lnTo>
                      <a:pt x="238" y="357"/>
                    </a:lnTo>
                    <a:lnTo>
                      <a:pt x="223" y="361"/>
                    </a:lnTo>
                    <a:lnTo>
                      <a:pt x="203" y="363"/>
                    </a:lnTo>
                    <a:lnTo>
                      <a:pt x="186" y="364"/>
                    </a:lnTo>
                    <a:lnTo>
                      <a:pt x="167" y="363"/>
                    </a:lnTo>
                    <a:lnTo>
                      <a:pt x="150" y="361"/>
                    </a:lnTo>
                    <a:lnTo>
                      <a:pt x="132" y="357"/>
                    </a:lnTo>
                    <a:lnTo>
                      <a:pt x="117" y="351"/>
                    </a:lnTo>
                    <a:lnTo>
                      <a:pt x="100" y="343"/>
                    </a:lnTo>
                    <a:lnTo>
                      <a:pt x="86" y="334"/>
                    </a:lnTo>
                    <a:lnTo>
                      <a:pt x="73" y="324"/>
                    </a:lnTo>
                    <a:lnTo>
                      <a:pt x="59" y="313"/>
                    </a:lnTo>
                    <a:lnTo>
                      <a:pt x="48" y="299"/>
                    </a:lnTo>
                    <a:lnTo>
                      <a:pt x="38" y="286"/>
                    </a:lnTo>
                    <a:lnTo>
                      <a:pt x="29" y="270"/>
                    </a:lnTo>
                    <a:lnTo>
                      <a:pt x="21" y="255"/>
                    </a:lnTo>
                    <a:lnTo>
                      <a:pt x="15" y="238"/>
                    </a:lnTo>
                    <a:lnTo>
                      <a:pt x="11" y="222"/>
                    </a:lnTo>
                    <a:lnTo>
                      <a:pt x="8" y="203"/>
                    </a:lnTo>
                    <a:lnTo>
                      <a:pt x="8" y="186"/>
                    </a:lnTo>
                    <a:lnTo>
                      <a:pt x="8" y="167"/>
                    </a:lnTo>
                    <a:lnTo>
                      <a:pt x="11" y="150"/>
                    </a:lnTo>
                    <a:lnTo>
                      <a:pt x="15" y="132"/>
                    </a:lnTo>
                    <a:lnTo>
                      <a:pt x="21" y="117"/>
                    </a:lnTo>
                    <a:lnTo>
                      <a:pt x="29" y="102"/>
                    </a:lnTo>
                    <a:lnTo>
                      <a:pt x="38" y="86"/>
                    </a:lnTo>
                    <a:lnTo>
                      <a:pt x="48" y="73"/>
                    </a:lnTo>
                    <a:lnTo>
                      <a:pt x="59" y="59"/>
                    </a:lnTo>
                    <a:lnTo>
                      <a:pt x="73" y="48"/>
                    </a:lnTo>
                    <a:lnTo>
                      <a:pt x="86" y="38"/>
                    </a:lnTo>
                    <a:lnTo>
                      <a:pt x="100" y="29"/>
                    </a:lnTo>
                    <a:lnTo>
                      <a:pt x="117" y="21"/>
                    </a:lnTo>
                    <a:lnTo>
                      <a:pt x="132" y="15"/>
                    </a:lnTo>
                    <a:lnTo>
                      <a:pt x="150" y="11"/>
                    </a:lnTo>
                    <a:lnTo>
                      <a:pt x="167" y="8"/>
                    </a:lnTo>
                    <a:lnTo>
                      <a:pt x="186" y="8"/>
                    </a:lnTo>
                    <a:lnTo>
                      <a:pt x="203" y="8"/>
                    </a:lnTo>
                    <a:lnTo>
                      <a:pt x="223" y="11"/>
                    </a:lnTo>
                    <a:lnTo>
                      <a:pt x="238" y="15"/>
                    </a:lnTo>
                    <a:lnTo>
                      <a:pt x="255" y="21"/>
                    </a:lnTo>
                    <a:lnTo>
                      <a:pt x="271" y="29"/>
                    </a:lnTo>
                    <a:lnTo>
                      <a:pt x="286" y="38"/>
                    </a:lnTo>
                    <a:lnTo>
                      <a:pt x="299" y="48"/>
                    </a:lnTo>
                    <a:lnTo>
                      <a:pt x="313" y="59"/>
                    </a:lnTo>
                    <a:lnTo>
                      <a:pt x="324" y="73"/>
                    </a:lnTo>
                    <a:lnTo>
                      <a:pt x="334" y="86"/>
                    </a:lnTo>
                    <a:lnTo>
                      <a:pt x="344" y="102"/>
                    </a:lnTo>
                    <a:lnTo>
                      <a:pt x="349" y="117"/>
                    </a:lnTo>
                    <a:lnTo>
                      <a:pt x="357" y="132"/>
                    </a:lnTo>
                    <a:lnTo>
                      <a:pt x="361" y="150"/>
                    </a:lnTo>
                    <a:lnTo>
                      <a:pt x="363" y="167"/>
                    </a:lnTo>
                    <a:lnTo>
                      <a:pt x="365" y="186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8" name="Freeform 1416">
                <a:extLst>
                  <a:ext uri="{FF2B5EF4-FFF2-40B4-BE49-F238E27FC236}">
                    <a16:creationId xmlns:a16="http://schemas.microsoft.com/office/drawing/2014/main" id="{BFBC38DC-54A4-41DA-A158-E607A0DEA8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4" y="2207"/>
                <a:ext cx="365" cy="364"/>
              </a:xfrm>
              <a:custGeom>
                <a:avLst/>
                <a:gdLst>
                  <a:gd name="T0" fmla="*/ 361 w 365"/>
                  <a:gd name="T1" fmla="*/ 146 h 364"/>
                  <a:gd name="T2" fmla="*/ 342 w 365"/>
                  <a:gd name="T3" fmla="*/ 96 h 364"/>
                  <a:gd name="T4" fmla="*/ 311 w 365"/>
                  <a:gd name="T5" fmla="*/ 53 h 364"/>
                  <a:gd name="T6" fmla="*/ 269 w 365"/>
                  <a:gd name="T7" fmla="*/ 21 h 364"/>
                  <a:gd name="T8" fmla="*/ 219 w 365"/>
                  <a:gd name="T9" fmla="*/ 4 h 364"/>
                  <a:gd name="T10" fmla="*/ 163 w 365"/>
                  <a:gd name="T11" fmla="*/ 0 h 364"/>
                  <a:gd name="T12" fmla="*/ 111 w 365"/>
                  <a:gd name="T13" fmla="*/ 13 h 364"/>
                  <a:gd name="T14" fmla="*/ 65 w 365"/>
                  <a:gd name="T15" fmla="*/ 42 h 364"/>
                  <a:gd name="T16" fmla="*/ 31 w 365"/>
                  <a:gd name="T17" fmla="*/ 80 h 364"/>
                  <a:gd name="T18" fmla="*/ 7 w 365"/>
                  <a:gd name="T19" fmla="*/ 128 h 364"/>
                  <a:gd name="T20" fmla="*/ 0 w 365"/>
                  <a:gd name="T21" fmla="*/ 182 h 364"/>
                  <a:gd name="T22" fmla="*/ 7 w 365"/>
                  <a:gd name="T23" fmla="*/ 236 h 364"/>
                  <a:gd name="T24" fmla="*/ 31 w 365"/>
                  <a:gd name="T25" fmla="*/ 284 h 364"/>
                  <a:gd name="T26" fmla="*/ 65 w 365"/>
                  <a:gd name="T27" fmla="*/ 322 h 364"/>
                  <a:gd name="T28" fmla="*/ 111 w 365"/>
                  <a:gd name="T29" fmla="*/ 349 h 364"/>
                  <a:gd name="T30" fmla="*/ 163 w 365"/>
                  <a:gd name="T31" fmla="*/ 362 h 364"/>
                  <a:gd name="T32" fmla="*/ 219 w 365"/>
                  <a:gd name="T33" fmla="*/ 360 h 364"/>
                  <a:gd name="T34" fmla="*/ 269 w 365"/>
                  <a:gd name="T35" fmla="*/ 341 h 364"/>
                  <a:gd name="T36" fmla="*/ 311 w 365"/>
                  <a:gd name="T37" fmla="*/ 311 h 364"/>
                  <a:gd name="T38" fmla="*/ 342 w 365"/>
                  <a:gd name="T39" fmla="*/ 268 h 364"/>
                  <a:gd name="T40" fmla="*/ 361 w 365"/>
                  <a:gd name="T41" fmla="*/ 218 h 364"/>
                  <a:gd name="T42" fmla="*/ 357 w 365"/>
                  <a:gd name="T43" fmla="*/ 182 h 364"/>
                  <a:gd name="T44" fmla="*/ 349 w 365"/>
                  <a:gd name="T45" fmla="*/ 234 h 364"/>
                  <a:gd name="T46" fmla="*/ 326 w 365"/>
                  <a:gd name="T47" fmla="*/ 280 h 364"/>
                  <a:gd name="T48" fmla="*/ 294 w 365"/>
                  <a:gd name="T49" fmla="*/ 316 h 364"/>
                  <a:gd name="T50" fmla="*/ 249 w 365"/>
                  <a:gd name="T51" fmla="*/ 343 h 364"/>
                  <a:gd name="T52" fmla="*/ 199 w 365"/>
                  <a:gd name="T53" fmla="*/ 355 h 364"/>
                  <a:gd name="T54" fmla="*/ 146 w 365"/>
                  <a:gd name="T55" fmla="*/ 353 h 364"/>
                  <a:gd name="T56" fmla="*/ 98 w 365"/>
                  <a:gd name="T57" fmla="*/ 336 h 364"/>
                  <a:gd name="T58" fmla="*/ 57 w 365"/>
                  <a:gd name="T59" fmla="*/ 305 h 364"/>
                  <a:gd name="T60" fmla="*/ 29 w 365"/>
                  <a:gd name="T61" fmla="*/ 265 h 364"/>
                  <a:gd name="T62" fmla="*/ 11 w 365"/>
                  <a:gd name="T63" fmla="*/ 217 h 364"/>
                  <a:gd name="T64" fmla="*/ 7 w 365"/>
                  <a:gd name="T65" fmla="*/ 165 h 364"/>
                  <a:gd name="T66" fmla="*/ 21 w 365"/>
                  <a:gd name="T67" fmla="*/ 113 h 364"/>
                  <a:gd name="T68" fmla="*/ 48 w 365"/>
                  <a:gd name="T69" fmla="*/ 71 h 364"/>
                  <a:gd name="T70" fmla="*/ 84 w 365"/>
                  <a:gd name="T71" fmla="*/ 36 h 364"/>
                  <a:gd name="T72" fmla="*/ 130 w 365"/>
                  <a:gd name="T73" fmla="*/ 15 h 364"/>
                  <a:gd name="T74" fmla="*/ 182 w 365"/>
                  <a:gd name="T75" fmla="*/ 7 h 364"/>
                  <a:gd name="T76" fmla="*/ 234 w 365"/>
                  <a:gd name="T77" fmla="*/ 15 h 364"/>
                  <a:gd name="T78" fmla="*/ 280 w 365"/>
                  <a:gd name="T79" fmla="*/ 36 h 364"/>
                  <a:gd name="T80" fmla="*/ 317 w 365"/>
                  <a:gd name="T81" fmla="*/ 71 h 364"/>
                  <a:gd name="T82" fmla="*/ 343 w 365"/>
                  <a:gd name="T83" fmla="*/ 113 h 364"/>
                  <a:gd name="T84" fmla="*/ 355 w 365"/>
                  <a:gd name="T85" fmla="*/ 165 h 3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65"/>
                  <a:gd name="T130" fmla="*/ 0 h 364"/>
                  <a:gd name="T131" fmla="*/ 365 w 365"/>
                  <a:gd name="T132" fmla="*/ 364 h 3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65" h="364">
                    <a:moveTo>
                      <a:pt x="365" y="182"/>
                    </a:moveTo>
                    <a:lnTo>
                      <a:pt x="363" y="163"/>
                    </a:lnTo>
                    <a:lnTo>
                      <a:pt x="361" y="146"/>
                    </a:lnTo>
                    <a:lnTo>
                      <a:pt x="355" y="128"/>
                    </a:lnTo>
                    <a:lnTo>
                      <a:pt x="349" y="111"/>
                    </a:lnTo>
                    <a:lnTo>
                      <a:pt x="342" y="96"/>
                    </a:lnTo>
                    <a:lnTo>
                      <a:pt x="332" y="80"/>
                    </a:lnTo>
                    <a:lnTo>
                      <a:pt x="322" y="65"/>
                    </a:lnTo>
                    <a:lnTo>
                      <a:pt x="311" y="53"/>
                    </a:lnTo>
                    <a:lnTo>
                      <a:pt x="297" y="42"/>
                    </a:lnTo>
                    <a:lnTo>
                      <a:pt x="284" y="30"/>
                    </a:lnTo>
                    <a:lnTo>
                      <a:pt x="269" y="21"/>
                    </a:lnTo>
                    <a:lnTo>
                      <a:pt x="253" y="13"/>
                    </a:lnTo>
                    <a:lnTo>
                      <a:pt x="236" y="7"/>
                    </a:lnTo>
                    <a:lnTo>
                      <a:pt x="219" y="4"/>
                    </a:lnTo>
                    <a:lnTo>
                      <a:pt x="199" y="0"/>
                    </a:lnTo>
                    <a:lnTo>
                      <a:pt x="182" y="0"/>
                    </a:lnTo>
                    <a:lnTo>
                      <a:pt x="163" y="0"/>
                    </a:lnTo>
                    <a:lnTo>
                      <a:pt x="146" y="4"/>
                    </a:lnTo>
                    <a:lnTo>
                      <a:pt x="128" y="7"/>
                    </a:lnTo>
                    <a:lnTo>
                      <a:pt x="111" y="13"/>
                    </a:lnTo>
                    <a:lnTo>
                      <a:pt x="96" y="21"/>
                    </a:lnTo>
                    <a:lnTo>
                      <a:pt x="80" y="30"/>
                    </a:lnTo>
                    <a:lnTo>
                      <a:pt x="65" y="42"/>
                    </a:lnTo>
                    <a:lnTo>
                      <a:pt x="54" y="53"/>
                    </a:lnTo>
                    <a:lnTo>
                      <a:pt x="42" y="65"/>
                    </a:lnTo>
                    <a:lnTo>
                      <a:pt x="31" y="80"/>
                    </a:lnTo>
                    <a:lnTo>
                      <a:pt x="21" y="96"/>
                    </a:lnTo>
                    <a:lnTo>
                      <a:pt x="13" y="111"/>
                    </a:lnTo>
                    <a:lnTo>
                      <a:pt x="7" y="128"/>
                    </a:lnTo>
                    <a:lnTo>
                      <a:pt x="4" y="146"/>
                    </a:lnTo>
                    <a:lnTo>
                      <a:pt x="0" y="163"/>
                    </a:lnTo>
                    <a:lnTo>
                      <a:pt x="0" y="182"/>
                    </a:lnTo>
                    <a:lnTo>
                      <a:pt x="0" y="201"/>
                    </a:lnTo>
                    <a:lnTo>
                      <a:pt x="4" y="218"/>
                    </a:lnTo>
                    <a:lnTo>
                      <a:pt x="7" y="236"/>
                    </a:lnTo>
                    <a:lnTo>
                      <a:pt x="13" y="253"/>
                    </a:lnTo>
                    <a:lnTo>
                      <a:pt x="21" y="268"/>
                    </a:lnTo>
                    <a:lnTo>
                      <a:pt x="31" y="284"/>
                    </a:lnTo>
                    <a:lnTo>
                      <a:pt x="42" y="297"/>
                    </a:lnTo>
                    <a:lnTo>
                      <a:pt x="54" y="311"/>
                    </a:lnTo>
                    <a:lnTo>
                      <a:pt x="65" y="322"/>
                    </a:lnTo>
                    <a:lnTo>
                      <a:pt x="80" y="334"/>
                    </a:lnTo>
                    <a:lnTo>
                      <a:pt x="96" y="341"/>
                    </a:lnTo>
                    <a:lnTo>
                      <a:pt x="111" y="349"/>
                    </a:lnTo>
                    <a:lnTo>
                      <a:pt x="128" y="357"/>
                    </a:lnTo>
                    <a:lnTo>
                      <a:pt x="146" y="360"/>
                    </a:lnTo>
                    <a:lnTo>
                      <a:pt x="163" y="362"/>
                    </a:lnTo>
                    <a:lnTo>
                      <a:pt x="182" y="364"/>
                    </a:lnTo>
                    <a:lnTo>
                      <a:pt x="199" y="362"/>
                    </a:lnTo>
                    <a:lnTo>
                      <a:pt x="219" y="360"/>
                    </a:lnTo>
                    <a:lnTo>
                      <a:pt x="236" y="357"/>
                    </a:lnTo>
                    <a:lnTo>
                      <a:pt x="253" y="349"/>
                    </a:lnTo>
                    <a:lnTo>
                      <a:pt x="269" y="341"/>
                    </a:lnTo>
                    <a:lnTo>
                      <a:pt x="284" y="334"/>
                    </a:lnTo>
                    <a:lnTo>
                      <a:pt x="297" y="322"/>
                    </a:lnTo>
                    <a:lnTo>
                      <a:pt x="311" y="311"/>
                    </a:lnTo>
                    <a:lnTo>
                      <a:pt x="322" y="297"/>
                    </a:lnTo>
                    <a:lnTo>
                      <a:pt x="332" y="284"/>
                    </a:lnTo>
                    <a:lnTo>
                      <a:pt x="342" y="268"/>
                    </a:lnTo>
                    <a:lnTo>
                      <a:pt x="349" y="253"/>
                    </a:lnTo>
                    <a:lnTo>
                      <a:pt x="355" y="236"/>
                    </a:lnTo>
                    <a:lnTo>
                      <a:pt x="361" y="218"/>
                    </a:lnTo>
                    <a:lnTo>
                      <a:pt x="363" y="201"/>
                    </a:lnTo>
                    <a:lnTo>
                      <a:pt x="365" y="182"/>
                    </a:lnTo>
                    <a:close/>
                    <a:moveTo>
                      <a:pt x="357" y="182"/>
                    </a:moveTo>
                    <a:lnTo>
                      <a:pt x="355" y="199"/>
                    </a:lnTo>
                    <a:lnTo>
                      <a:pt x="353" y="217"/>
                    </a:lnTo>
                    <a:lnTo>
                      <a:pt x="349" y="234"/>
                    </a:lnTo>
                    <a:lnTo>
                      <a:pt x="343" y="249"/>
                    </a:lnTo>
                    <a:lnTo>
                      <a:pt x="336" y="265"/>
                    </a:lnTo>
                    <a:lnTo>
                      <a:pt x="326" y="280"/>
                    </a:lnTo>
                    <a:lnTo>
                      <a:pt x="317" y="293"/>
                    </a:lnTo>
                    <a:lnTo>
                      <a:pt x="305" y="305"/>
                    </a:lnTo>
                    <a:lnTo>
                      <a:pt x="294" y="316"/>
                    </a:lnTo>
                    <a:lnTo>
                      <a:pt x="280" y="326"/>
                    </a:lnTo>
                    <a:lnTo>
                      <a:pt x="265" y="336"/>
                    </a:lnTo>
                    <a:lnTo>
                      <a:pt x="249" y="343"/>
                    </a:lnTo>
                    <a:lnTo>
                      <a:pt x="234" y="349"/>
                    </a:lnTo>
                    <a:lnTo>
                      <a:pt x="217" y="353"/>
                    </a:lnTo>
                    <a:lnTo>
                      <a:pt x="199" y="355"/>
                    </a:lnTo>
                    <a:lnTo>
                      <a:pt x="182" y="357"/>
                    </a:lnTo>
                    <a:lnTo>
                      <a:pt x="163" y="355"/>
                    </a:lnTo>
                    <a:lnTo>
                      <a:pt x="146" y="353"/>
                    </a:lnTo>
                    <a:lnTo>
                      <a:pt x="130" y="349"/>
                    </a:lnTo>
                    <a:lnTo>
                      <a:pt x="113" y="343"/>
                    </a:lnTo>
                    <a:lnTo>
                      <a:pt x="98" y="336"/>
                    </a:lnTo>
                    <a:lnTo>
                      <a:pt x="84" y="326"/>
                    </a:lnTo>
                    <a:lnTo>
                      <a:pt x="71" y="316"/>
                    </a:lnTo>
                    <a:lnTo>
                      <a:pt x="57" y="305"/>
                    </a:lnTo>
                    <a:lnTo>
                      <a:pt x="48" y="293"/>
                    </a:lnTo>
                    <a:lnTo>
                      <a:pt x="36" y="280"/>
                    </a:lnTo>
                    <a:lnTo>
                      <a:pt x="29" y="265"/>
                    </a:lnTo>
                    <a:lnTo>
                      <a:pt x="21" y="249"/>
                    </a:lnTo>
                    <a:lnTo>
                      <a:pt x="15" y="234"/>
                    </a:lnTo>
                    <a:lnTo>
                      <a:pt x="11" y="217"/>
                    </a:lnTo>
                    <a:lnTo>
                      <a:pt x="7" y="199"/>
                    </a:lnTo>
                    <a:lnTo>
                      <a:pt x="7" y="182"/>
                    </a:lnTo>
                    <a:lnTo>
                      <a:pt x="7" y="165"/>
                    </a:lnTo>
                    <a:lnTo>
                      <a:pt x="11" y="146"/>
                    </a:lnTo>
                    <a:lnTo>
                      <a:pt x="15" y="130"/>
                    </a:lnTo>
                    <a:lnTo>
                      <a:pt x="21" y="113"/>
                    </a:lnTo>
                    <a:lnTo>
                      <a:pt x="29" y="98"/>
                    </a:lnTo>
                    <a:lnTo>
                      <a:pt x="36" y="84"/>
                    </a:lnTo>
                    <a:lnTo>
                      <a:pt x="48" y="71"/>
                    </a:lnTo>
                    <a:lnTo>
                      <a:pt x="57" y="57"/>
                    </a:lnTo>
                    <a:lnTo>
                      <a:pt x="71" y="48"/>
                    </a:lnTo>
                    <a:lnTo>
                      <a:pt x="84" y="36"/>
                    </a:lnTo>
                    <a:lnTo>
                      <a:pt x="98" y="29"/>
                    </a:lnTo>
                    <a:lnTo>
                      <a:pt x="113" y="21"/>
                    </a:lnTo>
                    <a:lnTo>
                      <a:pt x="130" y="15"/>
                    </a:lnTo>
                    <a:lnTo>
                      <a:pt x="146" y="11"/>
                    </a:lnTo>
                    <a:lnTo>
                      <a:pt x="163" y="7"/>
                    </a:lnTo>
                    <a:lnTo>
                      <a:pt x="182" y="7"/>
                    </a:lnTo>
                    <a:lnTo>
                      <a:pt x="199" y="7"/>
                    </a:lnTo>
                    <a:lnTo>
                      <a:pt x="217" y="11"/>
                    </a:lnTo>
                    <a:lnTo>
                      <a:pt x="234" y="15"/>
                    </a:lnTo>
                    <a:lnTo>
                      <a:pt x="249" y="21"/>
                    </a:lnTo>
                    <a:lnTo>
                      <a:pt x="265" y="29"/>
                    </a:lnTo>
                    <a:lnTo>
                      <a:pt x="280" y="36"/>
                    </a:lnTo>
                    <a:lnTo>
                      <a:pt x="294" y="48"/>
                    </a:lnTo>
                    <a:lnTo>
                      <a:pt x="305" y="57"/>
                    </a:lnTo>
                    <a:lnTo>
                      <a:pt x="317" y="71"/>
                    </a:lnTo>
                    <a:lnTo>
                      <a:pt x="326" y="84"/>
                    </a:lnTo>
                    <a:lnTo>
                      <a:pt x="336" y="98"/>
                    </a:lnTo>
                    <a:lnTo>
                      <a:pt x="343" y="113"/>
                    </a:lnTo>
                    <a:lnTo>
                      <a:pt x="349" y="130"/>
                    </a:lnTo>
                    <a:lnTo>
                      <a:pt x="353" y="146"/>
                    </a:lnTo>
                    <a:lnTo>
                      <a:pt x="355" y="165"/>
                    </a:lnTo>
                    <a:lnTo>
                      <a:pt x="357" y="182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19" name="Freeform 1417">
                <a:extLst>
                  <a:ext uri="{FF2B5EF4-FFF2-40B4-BE49-F238E27FC236}">
                    <a16:creationId xmlns:a16="http://schemas.microsoft.com/office/drawing/2014/main" id="{B02C11F5-F77B-4958-A0D6-C013309653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8" y="2211"/>
                <a:ext cx="357" cy="356"/>
              </a:xfrm>
              <a:custGeom>
                <a:avLst/>
                <a:gdLst>
                  <a:gd name="T0" fmla="*/ 353 w 357"/>
                  <a:gd name="T1" fmla="*/ 142 h 356"/>
                  <a:gd name="T2" fmla="*/ 336 w 357"/>
                  <a:gd name="T3" fmla="*/ 94 h 356"/>
                  <a:gd name="T4" fmla="*/ 305 w 357"/>
                  <a:gd name="T5" fmla="*/ 51 h 356"/>
                  <a:gd name="T6" fmla="*/ 263 w 357"/>
                  <a:gd name="T7" fmla="*/ 21 h 356"/>
                  <a:gd name="T8" fmla="*/ 215 w 357"/>
                  <a:gd name="T9" fmla="*/ 3 h 356"/>
                  <a:gd name="T10" fmla="*/ 159 w 357"/>
                  <a:gd name="T11" fmla="*/ 0 h 356"/>
                  <a:gd name="T12" fmla="*/ 109 w 357"/>
                  <a:gd name="T13" fmla="*/ 13 h 356"/>
                  <a:gd name="T14" fmla="*/ 65 w 357"/>
                  <a:gd name="T15" fmla="*/ 40 h 356"/>
                  <a:gd name="T16" fmla="*/ 30 w 357"/>
                  <a:gd name="T17" fmla="*/ 78 h 356"/>
                  <a:gd name="T18" fmla="*/ 7 w 357"/>
                  <a:gd name="T19" fmla="*/ 124 h 356"/>
                  <a:gd name="T20" fmla="*/ 0 w 357"/>
                  <a:gd name="T21" fmla="*/ 178 h 356"/>
                  <a:gd name="T22" fmla="*/ 7 w 357"/>
                  <a:gd name="T23" fmla="*/ 230 h 356"/>
                  <a:gd name="T24" fmla="*/ 30 w 357"/>
                  <a:gd name="T25" fmla="*/ 278 h 356"/>
                  <a:gd name="T26" fmla="*/ 65 w 357"/>
                  <a:gd name="T27" fmla="*/ 316 h 356"/>
                  <a:gd name="T28" fmla="*/ 109 w 357"/>
                  <a:gd name="T29" fmla="*/ 343 h 356"/>
                  <a:gd name="T30" fmla="*/ 159 w 357"/>
                  <a:gd name="T31" fmla="*/ 355 h 356"/>
                  <a:gd name="T32" fmla="*/ 215 w 357"/>
                  <a:gd name="T33" fmla="*/ 353 h 356"/>
                  <a:gd name="T34" fmla="*/ 263 w 357"/>
                  <a:gd name="T35" fmla="*/ 335 h 356"/>
                  <a:gd name="T36" fmla="*/ 305 w 357"/>
                  <a:gd name="T37" fmla="*/ 305 h 356"/>
                  <a:gd name="T38" fmla="*/ 336 w 357"/>
                  <a:gd name="T39" fmla="*/ 262 h 356"/>
                  <a:gd name="T40" fmla="*/ 353 w 357"/>
                  <a:gd name="T41" fmla="*/ 214 h 356"/>
                  <a:gd name="T42" fmla="*/ 349 w 357"/>
                  <a:gd name="T43" fmla="*/ 178 h 356"/>
                  <a:gd name="T44" fmla="*/ 341 w 357"/>
                  <a:gd name="T45" fmla="*/ 228 h 356"/>
                  <a:gd name="T46" fmla="*/ 320 w 357"/>
                  <a:gd name="T47" fmla="*/ 274 h 356"/>
                  <a:gd name="T48" fmla="*/ 286 w 357"/>
                  <a:gd name="T49" fmla="*/ 310 h 356"/>
                  <a:gd name="T50" fmla="*/ 243 w 357"/>
                  <a:gd name="T51" fmla="*/ 335 h 356"/>
                  <a:gd name="T52" fmla="*/ 195 w 357"/>
                  <a:gd name="T53" fmla="*/ 349 h 356"/>
                  <a:gd name="T54" fmla="*/ 144 w 357"/>
                  <a:gd name="T55" fmla="*/ 345 h 356"/>
                  <a:gd name="T56" fmla="*/ 96 w 357"/>
                  <a:gd name="T57" fmla="*/ 328 h 356"/>
                  <a:gd name="T58" fmla="*/ 57 w 357"/>
                  <a:gd name="T59" fmla="*/ 299 h 356"/>
                  <a:gd name="T60" fmla="*/ 27 w 357"/>
                  <a:gd name="T61" fmla="*/ 259 h 356"/>
                  <a:gd name="T62" fmla="*/ 11 w 357"/>
                  <a:gd name="T63" fmla="*/ 213 h 356"/>
                  <a:gd name="T64" fmla="*/ 7 w 357"/>
                  <a:gd name="T65" fmla="*/ 161 h 356"/>
                  <a:gd name="T66" fmla="*/ 21 w 357"/>
                  <a:gd name="T67" fmla="*/ 111 h 356"/>
                  <a:gd name="T68" fmla="*/ 46 w 357"/>
                  <a:gd name="T69" fmla="*/ 69 h 356"/>
                  <a:gd name="T70" fmla="*/ 82 w 357"/>
                  <a:gd name="T71" fmla="*/ 36 h 356"/>
                  <a:gd name="T72" fmla="*/ 126 w 357"/>
                  <a:gd name="T73" fmla="*/ 15 h 356"/>
                  <a:gd name="T74" fmla="*/ 178 w 357"/>
                  <a:gd name="T75" fmla="*/ 7 h 356"/>
                  <a:gd name="T76" fmla="*/ 228 w 357"/>
                  <a:gd name="T77" fmla="*/ 15 h 356"/>
                  <a:gd name="T78" fmla="*/ 274 w 357"/>
                  <a:gd name="T79" fmla="*/ 36 h 356"/>
                  <a:gd name="T80" fmla="*/ 311 w 357"/>
                  <a:gd name="T81" fmla="*/ 69 h 356"/>
                  <a:gd name="T82" fmla="*/ 336 w 357"/>
                  <a:gd name="T83" fmla="*/ 111 h 356"/>
                  <a:gd name="T84" fmla="*/ 347 w 357"/>
                  <a:gd name="T85" fmla="*/ 161 h 3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7"/>
                  <a:gd name="T130" fmla="*/ 0 h 356"/>
                  <a:gd name="T131" fmla="*/ 357 w 357"/>
                  <a:gd name="T132" fmla="*/ 356 h 3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7" h="356">
                    <a:moveTo>
                      <a:pt x="357" y="178"/>
                    </a:moveTo>
                    <a:lnTo>
                      <a:pt x="355" y="159"/>
                    </a:lnTo>
                    <a:lnTo>
                      <a:pt x="353" y="142"/>
                    </a:lnTo>
                    <a:lnTo>
                      <a:pt x="349" y="124"/>
                    </a:lnTo>
                    <a:lnTo>
                      <a:pt x="341" y="109"/>
                    </a:lnTo>
                    <a:lnTo>
                      <a:pt x="336" y="94"/>
                    </a:lnTo>
                    <a:lnTo>
                      <a:pt x="326" y="78"/>
                    </a:lnTo>
                    <a:lnTo>
                      <a:pt x="316" y="65"/>
                    </a:lnTo>
                    <a:lnTo>
                      <a:pt x="305" y="51"/>
                    </a:lnTo>
                    <a:lnTo>
                      <a:pt x="291" y="40"/>
                    </a:lnTo>
                    <a:lnTo>
                      <a:pt x="278" y="30"/>
                    </a:lnTo>
                    <a:lnTo>
                      <a:pt x="263" y="21"/>
                    </a:lnTo>
                    <a:lnTo>
                      <a:pt x="247" y="13"/>
                    </a:lnTo>
                    <a:lnTo>
                      <a:pt x="230" y="7"/>
                    </a:lnTo>
                    <a:lnTo>
                      <a:pt x="215" y="3"/>
                    </a:lnTo>
                    <a:lnTo>
                      <a:pt x="195" y="0"/>
                    </a:lnTo>
                    <a:lnTo>
                      <a:pt x="178" y="0"/>
                    </a:lnTo>
                    <a:lnTo>
                      <a:pt x="159" y="0"/>
                    </a:lnTo>
                    <a:lnTo>
                      <a:pt x="142" y="3"/>
                    </a:lnTo>
                    <a:lnTo>
                      <a:pt x="124" y="7"/>
                    </a:lnTo>
                    <a:lnTo>
                      <a:pt x="109" y="13"/>
                    </a:lnTo>
                    <a:lnTo>
                      <a:pt x="92" y="21"/>
                    </a:lnTo>
                    <a:lnTo>
                      <a:pt x="78" y="30"/>
                    </a:lnTo>
                    <a:lnTo>
                      <a:pt x="65" y="40"/>
                    </a:lnTo>
                    <a:lnTo>
                      <a:pt x="51" y="51"/>
                    </a:lnTo>
                    <a:lnTo>
                      <a:pt x="40" y="65"/>
                    </a:lnTo>
                    <a:lnTo>
                      <a:pt x="30" y="78"/>
                    </a:lnTo>
                    <a:lnTo>
                      <a:pt x="21" y="94"/>
                    </a:lnTo>
                    <a:lnTo>
                      <a:pt x="13" y="109"/>
                    </a:lnTo>
                    <a:lnTo>
                      <a:pt x="7" y="124"/>
                    </a:lnTo>
                    <a:lnTo>
                      <a:pt x="3" y="142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0" y="195"/>
                    </a:lnTo>
                    <a:lnTo>
                      <a:pt x="3" y="214"/>
                    </a:lnTo>
                    <a:lnTo>
                      <a:pt x="7" y="230"/>
                    </a:lnTo>
                    <a:lnTo>
                      <a:pt x="13" y="247"/>
                    </a:lnTo>
                    <a:lnTo>
                      <a:pt x="21" y="262"/>
                    </a:lnTo>
                    <a:lnTo>
                      <a:pt x="30" y="278"/>
                    </a:lnTo>
                    <a:lnTo>
                      <a:pt x="40" y="291"/>
                    </a:lnTo>
                    <a:lnTo>
                      <a:pt x="51" y="305"/>
                    </a:lnTo>
                    <a:lnTo>
                      <a:pt x="65" y="316"/>
                    </a:lnTo>
                    <a:lnTo>
                      <a:pt x="78" y="326"/>
                    </a:lnTo>
                    <a:lnTo>
                      <a:pt x="92" y="335"/>
                    </a:lnTo>
                    <a:lnTo>
                      <a:pt x="109" y="343"/>
                    </a:lnTo>
                    <a:lnTo>
                      <a:pt x="124" y="349"/>
                    </a:lnTo>
                    <a:lnTo>
                      <a:pt x="142" y="353"/>
                    </a:lnTo>
                    <a:lnTo>
                      <a:pt x="159" y="355"/>
                    </a:lnTo>
                    <a:lnTo>
                      <a:pt x="178" y="356"/>
                    </a:lnTo>
                    <a:lnTo>
                      <a:pt x="195" y="355"/>
                    </a:lnTo>
                    <a:lnTo>
                      <a:pt x="215" y="353"/>
                    </a:lnTo>
                    <a:lnTo>
                      <a:pt x="230" y="349"/>
                    </a:lnTo>
                    <a:lnTo>
                      <a:pt x="247" y="343"/>
                    </a:lnTo>
                    <a:lnTo>
                      <a:pt x="263" y="335"/>
                    </a:lnTo>
                    <a:lnTo>
                      <a:pt x="278" y="326"/>
                    </a:lnTo>
                    <a:lnTo>
                      <a:pt x="291" y="316"/>
                    </a:lnTo>
                    <a:lnTo>
                      <a:pt x="305" y="305"/>
                    </a:lnTo>
                    <a:lnTo>
                      <a:pt x="316" y="291"/>
                    </a:lnTo>
                    <a:lnTo>
                      <a:pt x="326" y="278"/>
                    </a:lnTo>
                    <a:lnTo>
                      <a:pt x="336" y="262"/>
                    </a:lnTo>
                    <a:lnTo>
                      <a:pt x="341" y="247"/>
                    </a:lnTo>
                    <a:lnTo>
                      <a:pt x="349" y="230"/>
                    </a:lnTo>
                    <a:lnTo>
                      <a:pt x="353" y="214"/>
                    </a:lnTo>
                    <a:lnTo>
                      <a:pt x="355" y="195"/>
                    </a:lnTo>
                    <a:lnTo>
                      <a:pt x="357" y="178"/>
                    </a:lnTo>
                    <a:close/>
                    <a:moveTo>
                      <a:pt x="349" y="178"/>
                    </a:moveTo>
                    <a:lnTo>
                      <a:pt x="347" y="195"/>
                    </a:lnTo>
                    <a:lnTo>
                      <a:pt x="345" y="213"/>
                    </a:lnTo>
                    <a:lnTo>
                      <a:pt x="341" y="228"/>
                    </a:lnTo>
                    <a:lnTo>
                      <a:pt x="336" y="245"/>
                    </a:lnTo>
                    <a:lnTo>
                      <a:pt x="328" y="259"/>
                    </a:lnTo>
                    <a:lnTo>
                      <a:pt x="320" y="274"/>
                    </a:lnTo>
                    <a:lnTo>
                      <a:pt x="311" y="287"/>
                    </a:lnTo>
                    <a:lnTo>
                      <a:pt x="299" y="299"/>
                    </a:lnTo>
                    <a:lnTo>
                      <a:pt x="286" y="310"/>
                    </a:lnTo>
                    <a:lnTo>
                      <a:pt x="274" y="320"/>
                    </a:lnTo>
                    <a:lnTo>
                      <a:pt x="259" y="328"/>
                    </a:lnTo>
                    <a:lnTo>
                      <a:pt x="243" y="335"/>
                    </a:lnTo>
                    <a:lnTo>
                      <a:pt x="228" y="341"/>
                    </a:lnTo>
                    <a:lnTo>
                      <a:pt x="213" y="345"/>
                    </a:lnTo>
                    <a:lnTo>
                      <a:pt x="195" y="349"/>
                    </a:lnTo>
                    <a:lnTo>
                      <a:pt x="178" y="349"/>
                    </a:lnTo>
                    <a:lnTo>
                      <a:pt x="161" y="349"/>
                    </a:lnTo>
                    <a:lnTo>
                      <a:pt x="144" y="345"/>
                    </a:lnTo>
                    <a:lnTo>
                      <a:pt x="126" y="341"/>
                    </a:lnTo>
                    <a:lnTo>
                      <a:pt x="111" y="335"/>
                    </a:lnTo>
                    <a:lnTo>
                      <a:pt x="96" y="328"/>
                    </a:lnTo>
                    <a:lnTo>
                      <a:pt x="82" y="320"/>
                    </a:lnTo>
                    <a:lnTo>
                      <a:pt x="69" y="310"/>
                    </a:lnTo>
                    <a:lnTo>
                      <a:pt x="57" y="299"/>
                    </a:lnTo>
                    <a:lnTo>
                      <a:pt x="46" y="287"/>
                    </a:lnTo>
                    <a:lnTo>
                      <a:pt x="36" y="274"/>
                    </a:lnTo>
                    <a:lnTo>
                      <a:pt x="27" y="259"/>
                    </a:lnTo>
                    <a:lnTo>
                      <a:pt x="21" y="245"/>
                    </a:lnTo>
                    <a:lnTo>
                      <a:pt x="15" y="228"/>
                    </a:lnTo>
                    <a:lnTo>
                      <a:pt x="11" y="213"/>
                    </a:lnTo>
                    <a:lnTo>
                      <a:pt x="7" y="195"/>
                    </a:lnTo>
                    <a:lnTo>
                      <a:pt x="7" y="178"/>
                    </a:lnTo>
                    <a:lnTo>
                      <a:pt x="7" y="161"/>
                    </a:lnTo>
                    <a:lnTo>
                      <a:pt x="11" y="144"/>
                    </a:lnTo>
                    <a:lnTo>
                      <a:pt x="15" y="126"/>
                    </a:lnTo>
                    <a:lnTo>
                      <a:pt x="21" y="111"/>
                    </a:lnTo>
                    <a:lnTo>
                      <a:pt x="27" y="96"/>
                    </a:lnTo>
                    <a:lnTo>
                      <a:pt x="36" y="82"/>
                    </a:lnTo>
                    <a:lnTo>
                      <a:pt x="46" y="69"/>
                    </a:lnTo>
                    <a:lnTo>
                      <a:pt x="57" y="57"/>
                    </a:lnTo>
                    <a:lnTo>
                      <a:pt x="69" y="46"/>
                    </a:lnTo>
                    <a:lnTo>
                      <a:pt x="82" y="36"/>
                    </a:lnTo>
                    <a:lnTo>
                      <a:pt x="96" y="26"/>
                    </a:lnTo>
                    <a:lnTo>
                      <a:pt x="111" y="21"/>
                    </a:lnTo>
                    <a:lnTo>
                      <a:pt x="126" y="15"/>
                    </a:lnTo>
                    <a:lnTo>
                      <a:pt x="144" y="11"/>
                    </a:lnTo>
                    <a:lnTo>
                      <a:pt x="161" y="7"/>
                    </a:lnTo>
                    <a:lnTo>
                      <a:pt x="178" y="7"/>
                    </a:lnTo>
                    <a:lnTo>
                      <a:pt x="195" y="7"/>
                    </a:lnTo>
                    <a:lnTo>
                      <a:pt x="213" y="11"/>
                    </a:lnTo>
                    <a:lnTo>
                      <a:pt x="228" y="15"/>
                    </a:lnTo>
                    <a:lnTo>
                      <a:pt x="243" y="21"/>
                    </a:lnTo>
                    <a:lnTo>
                      <a:pt x="259" y="26"/>
                    </a:lnTo>
                    <a:lnTo>
                      <a:pt x="274" y="36"/>
                    </a:lnTo>
                    <a:lnTo>
                      <a:pt x="286" y="46"/>
                    </a:lnTo>
                    <a:lnTo>
                      <a:pt x="299" y="57"/>
                    </a:lnTo>
                    <a:lnTo>
                      <a:pt x="311" y="69"/>
                    </a:lnTo>
                    <a:lnTo>
                      <a:pt x="320" y="82"/>
                    </a:lnTo>
                    <a:lnTo>
                      <a:pt x="328" y="96"/>
                    </a:lnTo>
                    <a:lnTo>
                      <a:pt x="336" y="111"/>
                    </a:lnTo>
                    <a:lnTo>
                      <a:pt x="341" y="126"/>
                    </a:lnTo>
                    <a:lnTo>
                      <a:pt x="345" y="144"/>
                    </a:lnTo>
                    <a:lnTo>
                      <a:pt x="347" y="161"/>
                    </a:lnTo>
                    <a:lnTo>
                      <a:pt x="349" y="178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0" name="Freeform 1418">
                <a:extLst>
                  <a:ext uri="{FF2B5EF4-FFF2-40B4-BE49-F238E27FC236}">
                    <a16:creationId xmlns:a16="http://schemas.microsoft.com/office/drawing/2014/main" id="{A02A6F6B-7544-4B50-9CDD-A0D93B745E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1" y="2214"/>
                <a:ext cx="350" cy="350"/>
              </a:xfrm>
              <a:custGeom>
                <a:avLst/>
                <a:gdLst>
                  <a:gd name="T0" fmla="*/ 346 w 350"/>
                  <a:gd name="T1" fmla="*/ 139 h 350"/>
                  <a:gd name="T2" fmla="*/ 329 w 350"/>
                  <a:gd name="T3" fmla="*/ 91 h 350"/>
                  <a:gd name="T4" fmla="*/ 298 w 350"/>
                  <a:gd name="T5" fmla="*/ 50 h 350"/>
                  <a:gd name="T6" fmla="*/ 258 w 350"/>
                  <a:gd name="T7" fmla="*/ 22 h 350"/>
                  <a:gd name="T8" fmla="*/ 210 w 350"/>
                  <a:gd name="T9" fmla="*/ 4 h 350"/>
                  <a:gd name="T10" fmla="*/ 156 w 350"/>
                  <a:gd name="T11" fmla="*/ 0 h 350"/>
                  <a:gd name="T12" fmla="*/ 106 w 350"/>
                  <a:gd name="T13" fmla="*/ 14 h 350"/>
                  <a:gd name="T14" fmla="*/ 64 w 350"/>
                  <a:gd name="T15" fmla="*/ 41 h 350"/>
                  <a:gd name="T16" fmla="*/ 29 w 350"/>
                  <a:gd name="T17" fmla="*/ 77 h 350"/>
                  <a:gd name="T18" fmla="*/ 8 w 350"/>
                  <a:gd name="T19" fmla="*/ 123 h 350"/>
                  <a:gd name="T20" fmla="*/ 0 w 350"/>
                  <a:gd name="T21" fmla="*/ 175 h 350"/>
                  <a:gd name="T22" fmla="*/ 8 w 350"/>
                  <a:gd name="T23" fmla="*/ 227 h 350"/>
                  <a:gd name="T24" fmla="*/ 29 w 350"/>
                  <a:gd name="T25" fmla="*/ 273 h 350"/>
                  <a:gd name="T26" fmla="*/ 64 w 350"/>
                  <a:gd name="T27" fmla="*/ 309 h 350"/>
                  <a:gd name="T28" fmla="*/ 106 w 350"/>
                  <a:gd name="T29" fmla="*/ 336 h 350"/>
                  <a:gd name="T30" fmla="*/ 156 w 350"/>
                  <a:gd name="T31" fmla="*/ 348 h 350"/>
                  <a:gd name="T32" fmla="*/ 210 w 350"/>
                  <a:gd name="T33" fmla="*/ 346 h 350"/>
                  <a:gd name="T34" fmla="*/ 258 w 350"/>
                  <a:gd name="T35" fmla="*/ 329 h 350"/>
                  <a:gd name="T36" fmla="*/ 298 w 350"/>
                  <a:gd name="T37" fmla="*/ 298 h 350"/>
                  <a:gd name="T38" fmla="*/ 329 w 350"/>
                  <a:gd name="T39" fmla="*/ 258 h 350"/>
                  <a:gd name="T40" fmla="*/ 346 w 350"/>
                  <a:gd name="T41" fmla="*/ 210 h 350"/>
                  <a:gd name="T42" fmla="*/ 342 w 350"/>
                  <a:gd name="T43" fmla="*/ 175 h 350"/>
                  <a:gd name="T44" fmla="*/ 335 w 350"/>
                  <a:gd name="T45" fmla="*/ 225 h 350"/>
                  <a:gd name="T46" fmla="*/ 313 w 350"/>
                  <a:gd name="T47" fmla="*/ 269 h 350"/>
                  <a:gd name="T48" fmla="*/ 281 w 350"/>
                  <a:gd name="T49" fmla="*/ 304 h 350"/>
                  <a:gd name="T50" fmla="*/ 240 w 350"/>
                  <a:gd name="T51" fmla="*/ 329 h 350"/>
                  <a:gd name="T52" fmla="*/ 192 w 350"/>
                  <a:gd name="T53" fmla="*/ 342 h 350"/>
                  <a:gd name="T54" fmla="*/ 141 w 350"/>
                  <a:gd name="T55" fmla="*/ 338 h 350"/>
                  <a:gd name="T56" fmla="*/ 95 w 350"/>
                  <a:gd name="T57" fmla="*/ 323 h 350"/>
                  <a:gd name="T58" fmla="*/ 56 w 350"/>
                  <a:gd name="T59" fmla="*/ 292 h 350"/>
                  <a:gd name="T60" fmla="*/ 27 w 350"/>
                  <a:gd name="T61" fmla="*/ 254 h 350"/>
                  <a:gd name="T62" fmla="*/ 10 w 350"/>
                  <a:gd name="T63" fmla="*/ 208 h 350"/>
                  <a:gd name="T64" fmla="*/ 8 w 350"/>
                  <a:gd name="T65" fmla="*/ 158 h 350"/>
                  <a:gd name="T66" fmla="*/ 20 w 350"/>
                  <a:gd name="T67" fmla="*/ 110 h 350"/>
                  <a:gd name="T68" fmla="*/ 47 w 350"/>
                  <a:gd name="T69" fmla="*/ 68 h 350"/>
                  <a:gd name="T70" fmla="*/ 81 w 350"/>
                  <a:gd name="T71" fmla="*/ 37 h 350"/>
                  <a:gd name="T72" fmla="*/ 125 w 350"/>
                  <a:gd name="T73" fmla="*/ 16 h 350"/>
                  <a:gd name="T74" fmla="*/ 175 w 350"/>
                  <a:gd name="T75" fmla="*/ 8 h 350"/>
                  <a:gd name="T76" fmla="*/ 225 w 350"/>
                  <a:gd name="T77" fmla="*/ 16 h 350"/>
                  <a:gd name="T78" fmla="*/ 269 w 350"/>
                  <a:gd name="T79" fmla="*/ 37 h 350"/>
                  <a:gd name="T80" fmla="*/ 304 w 350"/>
                  <a:gd name="T81" fmla="*/ 68 h 350"/>
                  <a:gd name="T82" fmla="*/ 329 w 350"/>
                  <a:gd name="T83" fmla="*/ 110 h 350"/>
                  <a:gd name="T84" fmla="*/ 340 w 350"/>
                  <a:gd name="T85" fmla="*/ 158 h 3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0"/>
                  <a:gd name="T130" fmla="*/ 0 h 350"/>
                  <a:gd name="T131" fmla="*/ 350 w 350"/>
                  <a:gd name="T132" fmla="*/ 350 h 3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0" h="350">
                    <a:moveTo>
                      <a:pt x="350" y="175"/>
                    </a:moveTo>
                    <a:lnTo>
                      <a:pt x="348" y="158"/>
                    </a:lnTo>
                    <a:lnTo>
                      <a:pt x="346" y="139"/>
                    </a:lnTo>
                    <a:lnTo>
                      <a:pt x="342" y="123"/>
                    </a:lnTo>
                    <a:lnTo>
                      <a:pt x="336" y="106"/>
                    </a:lnTo>
                    <a:lnTo>
                      <a:pt x="329" y="91"/>
                    </a:lnTo>
                    <a:lnTo>
                      <a:pt x="319" y="77"/>
                    </a:lnTo>
                    <a:lnTo>
                      <a:pt x="310" y="64"/>
                    </a:lnTo>
                    <a:lnTo>
                      <a:pt x="298" y="50"/>
                    </a:lnTo>
                    <a:lnTo>
                      <a:pt x="287" y="41"/>
                    </a:lnTo>
                    <a:lnTo>
                      <a:pt x="273" y="29"/>
                    </a:lnTo>
                    <a:lnTo>
                      <a:pt x="258" y="22"/>
                    </a:lnTo>
                    <a:lnTo>
                      <a:pt x="242" y="14"/>
                    </a:lnTo>
                    <a:lnTo>
                      <a:pt x="227" y="8"/>
                    </a:lnTo>
                    <a:lnTo>
                      <a:pt x="210" y="4"/>
                    </a:lnTo>
                    <a:lnTo>
                      <a:pt x="192" y="0"/>
                    </a:lnTo>
                    <a:lnTo>
                      <a:pt x="175" y="0"/>
                    </a:lnTo>
                    <a:lnTo>
                      <a:pt x="156" y="0"/>
                    </a:lnTo>
                    <a:lnTo>
                      <a:pt x="139" y="4"/>
                    </a:lnTo>
                    <a:lnTo>
                      <a:pt x="123" y="8"/>
                    </a:lnTo>
                    <a:lnTo>
                      <a:pt x="106" y="14"/>
                    </a:lnTo>
                    <a:lnTo>
                      <a:pt x="91" y="22"/>
                    </a:lnTo>
                    <a:lnTo>
                      <a:pt x="77" y="29"/>
                    </a:lnTo>
                    <a:lnTo>
                      <a:pt x="64" y="41"/>
                    </a:lnTo>
                    <a:lnTo>
                      <a:pt x="50" y="50"/>
                    </a:lnTo>
                    <a:lnTo>
                      <a:pt x="41" y="64"/>
                    </a:lnTo>
                    <a:lnTo>
                      <a:pt x="29" y="77"/>
                    </a:lnTo>
                    <a:lnTo>
                      <a:pt x="22" y="91"/>
                    </a:lnTo>
                    <a:lnTo>
                      <a:pt x="14" y="106"/>
                    </a:lnTo>
                    <a:lnTo>
                      <a:pt x="8" y="123"/>
                    </a:lnTo>
                    <a:lnTo>
                      <a:pt x="4" y="139"/>
                    </a:lnTo>
                    <a:lnTo>
                      <a:pt x="0" y="158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4" y="210"/>
                    </a:lnTo>
                    <a:lnTo>
                      <a:pt x="8" y="227"/>
                    </a:lnTo>
                    <a:lnTo>
                      <a:pt x="14" y="242"/>
                    </a:lnTo>
                    <a:lnTo>
                      <a:pt x="22" y="258"/>
                    </a:lnTo>
                    <a:lnTo>
                      <a:pt x="29" y="273"/>
                    </a:lnTo>
                    <a:lnTo>
                      <a:pt x="41" y="286"/>
                    </a:lnTo>
                    <a:lnTo>
                      <a:pt x="50" y="298"/>
                    </a:lnTo>
                    <a:lnTo>
                      <a:pt x="64" y="309"/>
                    </a:lnTo>
                    <a:lnTo>
                      <a:pt x="77" y="319"/>
                    </a:lnTo>
                    <a:lnTo>
                      <a:pt x="91" y="329"/>
                    </a:lnTo>
                    <a:lnTo>
                      <a:pt x="106" y="336"/>
                    </a:lnTo>
                    <a:lnTo>
                      <a:pt x="123" y="342"/>
                    </a:lnTo>
                    <a:lnTo>
                      <a:pt x="139" y="346"/>
                    </a:lnTo>
                    <a:lnTo>
                      <a:pt x="156" y="348"/>
                    </a:lnTo>
                    <a:lnTo>
                      <a:pt x="175" y="350"/>
                    </a:lnTo>
                    <a:lnTo>
                      <a:pt x="192" y="348"/>
                    </a:lnTo>
                    <a:lnTo>
                      <a:pt x="210" y="346"/>
                    </a:lnTo>
                    <a:lnTo>
                      <a:pt x="227" y="342"/>
                    </a:lnTo>
                    <a:lnTo>
                      <a:pt x="242" y="336"/>
                    </a:lnTo>
                    <a:lnTo>
                      <a:pt x="258" y="329"/>
                    </a:lnTo>
                    <a:lnTo>
                      <a:pt x="273" y="319"/>
                    </a:lnTo>
                    <a:lnTo>
                      <a:pt x="287" y="309"/>
                    </a:lnTo>
                    <a:lnTo>
                      <a:pt x="298" y="298"/>
                    </a:lnTo>
                    <a:lnTo>
                      <a:pt x="310" y="286"/>
                    </a:lnTo>
                    <a:lnTo>
                      <a:pt x="319" y="273"/>
                    </a:lnTo>
                    <a:lnTo>
                      <a:pt x="329" y="258"/>
                    </a:lnTo>
                    <a:lnTo>
                      <a:pt x="336" y="242"/>
                    </a:lnTo>
                    <a:lnTo>
                      <a:pt x="342" y="227"/>
                    </a:lnTo>
                    <a:lnTo>
                      <a:pt x="346" y="210"/>
                    </a:lnTo>
                    <a:lnTo>
                      <a:pt x="348" y="192"/>
                    </a:lnTo>
                    <a:lnTo>
                      <a:pt x="350" y="175"/>
                    </a:lnTo>
                    <a:close/>
                    <a:moveTo>
                      <a:pt x="342" y="175"/>
                    </a:moveTo>
                    <a:lnTo>
                      <a:pt x="340" y="192"/>
                    </a:lnTo>
                    <a:lnTo>
                      <a:pt x="338" y="208"/>
                    </a:lnTo>
                    <a:lnTo>
                      <a:pt x="335" y="225"/>
                    </a:lnTo>
                    <a:lnTo>
                      <a:pt x="329" y="240"/>
                    </a:lnTo>
                    <a:lnTo>
                      <a:pt x="321" y="254"/>
                    </a:lnTo>
                    <a:lnTo>
                      <a:pt x="313" y="269"/>
                    </a:lnTo>
                    <a:lnTo>
                      <a:pt x="304" y="281"/>
                    </a:lnTo>
                    <a:lnTo>
                      <a:pt x="292" y="292"/>
                    </a:lnTo>
                    <a:lnTo>
                      <a:pt x="281" y="304"/>
                    </a:lnTo>
                    <a:lnTo>
                      <a:pt x="269" y="313"/>
                    </a:lnTo>
                    <a:lnTo>
                      <a:pt x="254" y="323"/>
                    </a:lnTo>
                    <a:lnTo>
                      <a:pt x="240" y="329"/>
                    </a:lnTo>
                    <a:lnTo>
                      <a:pt x="225" y="334"/>
                    </a:lnTo>
                    <a:lnTo>
                      <a:pt x="208" y="338"/>
                    </a:lnTo>
                    <a:lnTo>
                      <a:pt x="192" y="342"/>
                    </a:lnTo>
                    <a:lnTo>
                      <a:pt x="175" y="342"/>
                    </a:lnTo>
                    <a:lnTo>
                      <a:pt x="158" y="342"/>
                    </a:lnTo>
                    <a:lnTo>
                      <a:pt x="141" y="338"/>
                    </a:lnTo>
                    <a:lnTo>
                      <a:pt x="125" y="334"/>
                    </a:lnTo>
                    <a:lnTo>
                      <a:pt x="110" y="329"/>
                    </a:lnTo>
                    <a:lnTo>
                      <a:pt x="95" y="323"/>
                    </a:lnTo>
                    <a:lnTo>
                      <a:pt x="81" y="313"/>
                    </a:lnTo>
                    <a:lnTo>
                      <a:pt x="68" y="304"/>
                    </a:lnTo>
                    <a:lnTo>
                      <a:pt x="56" y="292"/>
                    </a:lnTo>
                    <a:lnTo>
                      <a:pt x="47" y="281"/>
                    </a:lnTo>
                    <a:lnTo>
                      <a:pt x="37" y="269"/>
                    </a:lnTo>
                    <a:lnTo>
                      <a:pt x="27" y="254"/>
                    </a:lnTo>
                    <a:lnTo>
                      <a:pt x="20" y="240"/>
                    </a:lnTo>
                    <a:lnTo>
                      <a:pt x="16" y="225"/>
                    </a:lnTo>
                    <a:lnTo>
                      <a:pt x="10" y="208"/>
                    </a:lnTo>
                    <a:lnTo>
                      <a:pt x="8" y="192"/>
                    </a:lnTo>
                    <a:lnTo>
                      <a:pt x="8" y="175"/>
                    </a:lnTo>
                    <a:lnTo>
                      <a:pt x="8" y="158"/>
                    </a:lnTo>
                    <a:lnTo>
                      <a:pt x="10" y="141"/>
                    </a:lnTo>
                    <a:lnTo>
                      <a:pt x="16" y="125"/>
                    </a:lnTo>
                    <a:lnTo>
                      <a:pt x="20" y="110"/>
                    </a:lnTo>
                    <a:lnTo>
                      <a:pt x="27" y="94"/>
                    </a:lnTo>
                    <a:lnTo>
                      <a:pt x="37" y="81"/>
                    </a:lnTo>
                    <a:lnTo>
                      <a:pt x="47" y="68"/>
                    </a:lnTo>
                    <a:lnTo>
                      <a:pt x="56" y="56"/>
                    </a:lnTo>
                    <a:lnTo>
                      <a:pt x="68" y="46"/>
                    </a:lnTo>
                    <a:lnTo>
                      <a:pt x="81" y="37"/>
                    </a:lnTo>
                    <a:lnTo>
                      <a:pt x="95" y="27"/>
                    </a:lnTo>
                    <a:lnTo>
                      <a:pt x="110" y="20"/>
                    </a:lnTo>
                    <a:lnTo>
                      <a:pt x="125" y="16"/>
                    </a:lnTo>
                    <a:lnTo>
                      <a:pt x="141" y="10"/>
                    </a:lnTo>
                    <a:lnTo>
                      <a:pt x="158" y="8"/>
                    </a:lnTo>
                    <a:lnTo>
                      <a:pt x="175" y="8"/>
                    </a:lnTo>
                    <a:lnTo>
                      <a:pt x="192" y="8"/>
                    </a:lnTo>
                    <a:lnTo>
                      <a:pt x="208" y="10"/>
                    </a:lnTo>
                    <a:lnTo>
                      <a:pt x="225" y="16"/>
                    </a:lnTo>
                    <a:lnTo>
                      <a:pt x="240" y="20"/>
                    </a:lnTo>
                    <a:lnTo>
                      <a:pt x="254" y="27"/>
                    </a:lnTo>
                    <a:lnTo>
                      <a:pt x="269" y="37"/>
                    </a:lnTo>
                    <a:lnTo>
                      <a:pt x="281" y="46"/>
                    </a:lnTo>
                    <a:lnTo>
                      <a:pt x="292" y="56"/>
                    </a:lnTo>
                    <a:lnTo>
                      <a:pt x="304" y="68"/>
                    </a:lnTo>
                    <a:lnTo>
                      <a:pt x="313" y="81"/>
                    </a:lnTo>
                    <a:lnTo>
                      <a:pt x="321" y="94"/>
                    </a:lnTo>
                    <a:lnTo>
                      <a:pt x="329" y="110"/>
                    </a:lnTo>
                    <a:lnTo>
                      <a:pt x="335" y="125"/>
                    </a:lnTo>
                    <a:lnTo>
                      <a:pt x="338" y="141"/>
                    </a:lnTo>
                    <a:lnTo>
                      <a:pt x="340" y="158"/>
                    </a:lnTo>
                    <a:lnTo>
                      <a:pt x="342" y="175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1" name="Freeform 1419">
                <a:extLst>
                  <a:ext uri="{FF2B5EF4-FFF2-40B4-BE49-F238E27FC236}">
                    <a16:creationId xmlns:a16="http://schemas.microsoft.com/office/drawing/2014/main" id="{D580582C-BAE1-4285-B05F-83E00433B2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5" y="2218"/>
                <a:ext cx="342" cy="342"/>
              </a:xfrm>
              <a:custGeom>
                <a:avLst/>
                <a:gdLst>
                  <a:gd name="T0" fmla="*/ 338 w 342"/>
                  <a:gd name="T1" fmla="*/ 137 h 342"/>
                  <a:gd name="T2" fmla="*/ 321 w 342"/>
                  <a:gd name="T3" fmla="*/ 89 h 342"/>
                  <a:gd name="T4" fmla="*/ 292 w 342"/>
                  <a:gd name="T5" fmla="*/ 50 h 342"/>
                  <a:gd name="T6" fmla="*/ 252 w 342"/>
                  <a:gd name="T7" fmla="*/ 19 h 342"/>
                  <a:gd name="T8" fmla="*/ 206 w 342"/>
                  <a:gd name="T9" fmla="*/ 4 h 342"/>
                  <a:gd name="T10" fmla="*/ 154 w 342"/>
                  <a:gd name="T11" fmla="*/ 0 h 342"/>
                  <a:gd name="T12" fmla="*/ 104 w 342"/>
                  <a:gd name="T13" fmla="*/ 14 h 342"/>
                  <a:gd name="T14" fmla="*/ 62 w 342"/>
                  <a:gd name="T15" fmla="*/ 39 h 342"/>
                  <a:gd name="T16" fmla="*/ 29 w 342"/>
                  <a:gd name="T17" fmla="*/ 75 h 342"/>
                  <a:gd name="T18" fmla="*/ 8 w 342"/>
                  <a:gd name="T19" fmla="*/ 119 h 342"/>
                  <a:gd name="T20" fmla="*/ 0 w 342"/>
                  <a:gd name="T21" fmla="*/ 171 h 342"/>
                  <a:gd name="T22" fmla="*/ 8 w 342"/>
                  <a:gd name="T23" fmla="*/ 221 h 342"/>
                  <a:gd name="T24" fmla="*/ 29 w 342"/>
                  <a:gd name="T25" fmla="*/ 267 h 342"/>
                  <a:gd name="T26" fmla="*/ 62 w 342"/>
                  <a:gd name="T27" fmla="*/ 303 h 342"/>
                  <a:gd name="T28" fmla="*/ 104 w 342"/>
                  <a:gd name="T29" fmla="*/ 328 h 342"/>
                  <a:gd name="T30" fmla="*/ 154 w 342"/>
                  <a:gd name="T31" fmla="*/ 342 h 342"/>
                  <a:gd name="T32" fmla="*/ 206 w 342"/>
                  <a:gd name="T33" fmla="*/ 338 h 342"/>
                  <a:gd name="T34" fmla="*/ 252 w 342"/>
                  <a:gd name="T35" fmla="*/ 321 h 342"/>
                  <a:gd name="T36" fmla="*/ 292 w 342"/>
                  <a:gd name="T37" fmla="*/ 292 h 342"/>
                  <a:gd name="T38" fmla="*/ 321 w 342"/>
                  <a:gd name="T39" fmla="*/ 252 h 342"/>
                  <a:gd name="T40" fmla="*/ 338 w 342"/>
                  <a:gd name="T41" fmla="*/ 206 h 342"/>
                  <a:gd name="T42" fmla="*/ 334 w 342"/>
                  <a:gd name="T43" fmla="*/ 171 h 342"/>
                  <a:gd name="T44" fmla="*/ 327 w 342"/>
                  <a:gd name="T45" fmla="*/ 219 h 342"/>
                  <a:gd name="T46" fmla="*/ 306 w 342"/>
                  <a:gd name="T47" fmla="*/ 263 h 342"/>
                  <a:gd name="T48" fmla="*/ 275 w 342"/>
                  <a:gd name="T49" fmla="*/ 298 h 342"/>
                  <a:gd name="T50" fmla="*/ 235 w 342"/>
                  <a:gd name="T51" fmla="*/ 321 h 342"/>
                  <a:gd name="T52" fmla="*/ 187 w 342"/>
                  <a:gd name="T53" fmla="*/ 334 h 342"/>
                  <a:gd name="T54" fmla="*/ 139 w 342"/>
                  <a:gd name="T55" fmla="*/ 330 h 342"/>
                  <a:gd name="T56" fmla="*/ 92 w 342"/>
                  <a:gd name="T57" fmla="*/ 315 h 342"/>
                  <a:gd name="T58" fmla="*/ 56 w 342"/>
                  <a:gd name="T59" fmla="*/ 286 h 342"/>
                  <a:gd name="T60" fmla="*/ 27 w 342"/>
                  <a:gd name="T61" fmla="*/ 248 h 342"/>
                  <a:gd name="T62" fmla="*/ 10 w 342"/>
                  <a:gd name="T63" fmla="*/ 204 h 342"/>
                  <a:gd name="T64" fmla="*/ 8 w 342"/>
                  <a:gd name="T65" fmla="*/ 154 h 342"/>
                  <a:gd name="T66" fmla="*/ 20 w 342"/>
                  <a:gd name="T67" fmla="*/ 108 h 342"/>
                  <a:gd name="T68" fmla="*/ 44 w 342"/>
                  <a:gd name="T69" fmla="*/ 67 h 342"/>
                  <a:gd name="T70" fmla="*/ 79 w 342"/>
                  <a:gd name="T71" fmla="*/ 35 h 342"/>
                  <a:gd name="T72" fmla="*/ 121 w 342"/>
                  <a:gd name="T73" fmla="*/ 14 h 342"/>
                  <a:gd name="T74" fmla="*/ 171 w 342"/>
                  <a:gd name="T75" fmla="*/ 8 h 342"/>
                  <a:gd name="T76" fmla="*/ 219 w 342"/>
                  <a:gd name="T77" fmla="*/ 14 h 342"/>
                  <a:gd name="T78" fmla="*/ 261 w 342"/>
                  <a:gd name="T79" fmla="*/ 35 h 342"/>
                  <a:gd name="T80" fmla="*/ 298 w 342"/>
                  <a:gd name="T81" fmla="*/ 67 h 342"/>
                  <a:gd name="T82" fmla="*/ 321 w 342"/>
                  <a:gd name="T83" fmla="*/ 108 h 342"/>
                  <a:gd name="T84" fmla="*/ 334 w 342"/>
                  <a:gd name="T85" fmla="*/ 154 h 3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2"/>
                  <a:gd name="T130" fmla="*/ 0 h 342"/>
                  <a:gd name="T131" fmla="*/ 342 w 342"/>
                  <a:gd name="T132" fmla="*/ 342 h 3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2" h="342">
                    <a:moveTo>
                      <a:pt x="342" y="171"/>
                    </a:moveTo>
                    <a:lnTo>
                      <a:pt x="340" y="154"/>
                    </a:lnTo>
                    <a:lnTo>
                      <a:pt x="338" y="137"/>
                    </a:lnTo>
                    <a:lnTo>
                      <a:pt x="334" y="119"/>
                    </a:lnTo>
                    <a:lnTo>
                      <a:pt x="329" y="104"/>
                    </a:lnTo>
                    <a:lnTo>
                      <a:pt x="321" y="89"/>
                    </a:lnTo>
                    <a:lnTo>
                      <a:pt x="313" y="75"/>
                    </a:lnTo>
                    <a:lnTo>
                      <a:pt x="304" y="62"/>
                    </a:lnTo>
                    <a:lnTo>
                      <a:pt x="292" y="50"/>
                    </a:lnTo>
                    <a:lnTo>
                      <a:pt x="279" y="39"/>
                    </a:lnTo>
                    <a:lnTo>
                      <a:pt x="267" y="29"/>
                    </a:lnTo>
                    <a:lnTo>
                      <a:pt x="252" y="19"/>
                    </a:lnTo>
                    <a:lnTo>
                      <a:pt x="236" y="14"/>
                    </a:lnTo>
                    <a:lnTo>
                      <a:pt x="221" y="8"/>
                    </a:lnTo>
                    <a:lnTo>
                      <a:pt x="206" y="4"/>
                    </a:lnTo>
                    <a:lnTo>
                      <a:pt x="188" y="0"/>
                    </a:lnTo>
                    <a:lnTo>
                      <a:pt x="171" y="0"/>
                    </a:lnTo>
                    <a:lnTo>
                      <a:pt x="154" y="0"/>
                    </a:lnTo>
                    <a:lnTo>
                      <a:pt x="137" y="4"/>
                    </a:lnTo>
                    <a:lnTo>
                      <a:pt x="119" y="8"/>
                    </a:lnTo>
                    <a:lnTo>
                      <a:pt x="104" y="14"/>
                    </a:lnTo>
                    <a:lnTo>
                      <a:pt x="89" y="19"/>
                    </a:lnTo>
                    <a:lnTo>
                      <a:pt x="75" y="29"/>
                    </a:lnTo>
                    <a:lnTo>
                      <a:pt x="62" y="39"/>
                    </a:lnTo>
                    <a:lnTo>
                      <a:pt x="50" y="50"/>
                    </a:lnTo>
                    <a:lnTo>
                      <a:pt x="39" y="62"/>
                    </a:lnTo>
                    <a:lnTo>
                      <a:pt x="29" y="75"/>
                    </a:lnTo>
                    <a:lnTo>
                      <a:pt x="20" y="89"/>
                    </a:lnTo>
                    <a:lnTo>
                      <a:pt x="14" y="104"/>
                    </a:lnTo>
                    <a:lnTo>
                      <a:pt x="8" y="119"/>
                    </a:lnTo>
                    <a:lnTo>
                      <a:pt x="4" y="137"/>
                    </a:lnTo>
                    <a:lnTo>
                      <a:pt x="0" y="154"/>
                    </a:lnTo>
                    <a:lnTo>
                      <a:pt x="0" y="171"/>
                    </a:lnTo>
                    <a:lnTo>
                      <a:pt x="0" y="188"/>
                    </a:lnTo>
                    <a:lnTo>
                      <a:pt x="4" y="206"/>
                    </a:lnTo>
                    <a:lnTo>
                      <a:pt x="8" y="221"/>
                    </a:lnTo>
                    <a:lnTo>
                      <a:pt x="14" y="238"/>
                    </a:lnTo>
                    <a:lnTo>
                      <a:pt x="20" y="252"/>
                    </a:lnTo>
                    <a:lnTo>
                      <a:pt x="29" y="267"/>
                    </a:lnTo>
                    <a:lnTo>
                      <a:pt x="39" y="280"/>
                    </a:lnTo>
                    <a:lnTo>
                      <a:pt x="50" y="292"/>
                    </a:lnTo>
                    <a:lnTo>
                      <a:pt x="62" y="303"/>
                    </a:lnTo>
                    <a:lnTo>
                      <a:pt x="75" y="313"/>
                    </a:lnTo>
                    <a:lnTo>
                      <a:pt x="89" y="321"/>
                    </a:lnTo>
                    <a:lnTo>
                      <a:pt x="104" y="328"/>
                    </a:lnTo>
                    <a:lnTo>
                      <a:pt x="119" y="334"/>
                    </a:lnTo>
                    <a:lnTo>
                      <a:pt x="137" y="338"/>
                    </a:lnTo>
                    <a:lnTo>
                      <a:pt x="154" y="342"/>
                    </a:lnTo>
                    <a:lnTo>
                      <a:pt x="171" y="342"/>
                    </a:lnTo>
                    <a:lnTo>
                      <a:pt x="188" y="342"/>
                    </a:lnTo>
                    <a:lnTo>
                      <a:pt x="206" y="338"/>
                    </a:lnTo>
                    <a:lnTo>
                      <a:pt x="221" y="334"/>
                    </a:lnTo>
                    <a:lnTo>
                      <a:pt x="236" y="328"/>
                    </a:lnTo>
                    <a:lnTo>
                      <a:pt x="252" y="321"/>
                    </a:lnTo>
                    <a:lnTo>
                      <a:pt x="267" y="313"/>
                    </a:lnTo>
                    <a:lnTo>
                      <a:pt x="279" y="303"/>
                    </a:lnTo>
                    <a:lnTo>
                      <a:pt x="292" y="292"/>
                    </a:lnTo>
                    <a:lnTo>
                      <a:pt x="304" y="280"/>
                    </a:lnTo>
                    <a:lnTo>
                      <a:pt x="313" y="267"/>
                    </a:lnTo>
                    <a:lnTo>
                      <a:pt x="321" y="252"/>
                    </a:lnTo>
                    <a:lnTo>
                      <a:pt x="329" y="238"/>
                    </a:lnTo>
                    <a:lnTo>
                      <a:pt x="334" y="221"/>
                    </a:lnTo>
                    <a:lnTo>
                      <a:pt x="338" y="206"/>
                    </a:lnTo>
                    <a:lnTo>
                      <a:pt x="340" y="188"/>
                    </a:lnTo>
                    <a:lnTo>
                      <a:pt x="342" y="171"/>
                    </a:lnTo>
                    <a:close/>
                    <a:moveTo>
                      <a:pt x="334" y="171"/>
                    </a:moveTo>
                    <a:lnTo>
                      <a:pt x="334" y="188"/>
                    </a:lnTo>
                    <a:lnTo>
                      <a:pt x="331" y="204"/>
                    </a:lnTo>
                    <a:lnTo>
                      <a:pt x="327" y="219"/>
                    </a:lnTo>
                    <a:lnTo>
                      <a:pt x="321" y="234"/>
                    </a:lnTo>
                    <a:lnTo>
                      <a:pt x="315" y="248"/>
                    </a:lnTo>
                    <a:lnTo>
                      <a:pt x="306" y="263"/>
                    </a:lnTo>
                    <a:lnTo>
                      <a:pt x="298" y="275"/>
                    </a:lnTo>
                    <a:lnTo>
                      <a:pt x="286" y="286"/>
                    </a:lnTo>
                    <a:lnTo>
                      <a:pt x="275" y="298"/>
                    </a:lnTo>
                    <a:lnTo>
                      <a:pt x="261" y="307"/>
                    </a:lnTo>
                    <a:lnTo>
                      <a:pt x="248" y="315"/>
                    </a:lnTo>
                    <a:lnTo>
                      <a:pt x="235" y="321"/>
                    </a:lnTo>
                    <a:lnTo>
                      <a:pt x="219" y="326"/>
                    </a:lnTo>
                    <a:lnTo>
                      <a:pt x="204" y="330"/>
                    </a:lnTo>
                    <a:lnTo>
                      <a:pt x="187" y="334"/>
                    </a:lnTo>
                    <a:lnTo>
                      <a:pt x="171" y="334"/>
                    </a:lnTo>
                    <a:lnTo>
                      <a:pt x="154" y="334"/>
                    </a:lnTo>
                    <a:lnTo>
                      <a:pt x="139" y="330"/>
                    </a:lnTo>
                    <a:lnTo>
                      <a:pt x="121" y="326"/>
                    </a:lnTo>
                    <a:lnTo>
                      <a:pt x="108" y="321"/>
                    </a:lnTo>
                    <a:lnTo>
                      <a:pt x="92" y="315"/>
                    </a:lnTo>
                    <a:lnTo>
                      <a:pt x="79" y="307"/>
                    </a:lnTo>
                    <a:lnTo>
                      <a:pt x="68" y="298"/>
                    </a:lnTo>
                    <a:lnTo>
                      <a:pt x="56" y="286"/>
                    </a:lnTo>
                    <a:lnTo>
                      <a:pt x="44" y="275"/>
                    </a:lnTo>
                    <a:lnTo>
                      <a:pt x="35" y="263"/>
                    </a:lnTo>
                    <a:lnTo>
                      <a:pt x="27" y="248"/>
                    </a:lnTo>
                    <a:lnTo>
                      <a:pt x="20" y="234"/>
                    </a:lnTo>
                    <a:lnTo>
                      <a:pt x="14" y="219"/>
                    </a:lnTo>
                    <a:lnTo>
                      <a:pt x="10" y="204"/>
                    </a:lnTo>
                    <a:lnTo>
                      <a:pt x="8" y="188"/>
                    </a:lnTo>
                    <a:lnTo>
                      <a:pt x="8" y="171"/>
                    </a:lnTo>
                    <a:lnTo>
                      <a:pt x="8" y="154"/>
                    </a:lnTo>
                    <a:lnTo>
                      <a:pt x="10" y="138"/>
                    </a:lnTo>
                    <a:lnTo>
                      <a:pt x="14" y="121"/>
                    </a:lnTo>
                    <a:lnTo>
                      <a:pt x="20" y="108"/>
                    </a:lnTo>
                    <a:lnTo>
                      <a:pt x="27" y="92"/>
                    </a:lnTo>
                    <a:lnTo>
                      <a:pt x="35" y="79"/>
                    </a:lnTo>
                    <a:lnTo>
                      <a:pt x="44" y="67"/>
                    </a:lnTo>
                    <a:lnTo>
                      <a:pt x="56" y="56"/>
                    </a:lnTo>
                    <a:lnTo>
                      <a:pt x="68" y="44"/>
                    </a:lnTo>
                    <a:lnTo>
                      <a:pt x="79" y="35"/>
                    </a:lnTo>
                    <a:lnTo>
                      <a:pt x="92" y="27"/>
                    </a:lnTo>
                    <a:lnTo>
                      <a:pt x="108" y="19"/>
                    </a:lnTo>
                    <a:lnTo>
                      <a:pt x="121" y="14"/>
                    </a:lnTo>
                    <a:lnTo>
                      <a:pt x="139" y="10"/>
                    </a:lnTo>
                    <a:lnTo>
                      <a:pt x="154" y="8"/>
                    </a:lnTo>
                    <a:lnTo>
                      <a:pt x="171" y="8"/>
                    </a:lnTo>
                    <a:lnTo>
                      <a:pt x="187" y="8"/>
                    </a:lnTo>
                    <a:lnTo>
                      <a:pt x="204" y="10"/>
                    </a:lnTo>
                    <a:lnTo>
                      <a:pt x="219" y="14"/>
                    </a:lnTo>
                    <a:lnTo>
                      <a:pt x="235" y="19"/>
                    </a:lnTo>
                    <a:lnTo>
                      <a:pt x="248" y="27"/>
                    </a:lnTo>
                    <a:lnTo>
                      <a:pt x="261" y="35"/>
                    </a:lnTo>
                    <a:lnTo>
                      <a:pt x="275" y="44"/>
                    </a:lnTo>
                    <a:lnTo>
                      <a:pt x="286" y="56"/>
                    </a:lnTo>
                    <a:lnTo>
                      <a:pt x="298" y="67"/>
                    </a:lnTo>
                    <a:lnTo>
                      <a:pt x="306" y="79"/>
                    </a:lnTo>
                    <a:lnTo>
                      <a:pt x="315" y="92"/>
                    </a:lnTo>
                    <a:lnTo>
                      <a:pt x="321" y="108"/>
                    </a:lnTo>
                    <a:lnTo>
                      <a:pt x="327" y="121"/>
                    </a:lnTo>
                    <a:lnTo>
                      <a:pt x="331" y="138"/>
                    </a:lnTo>
                    <a:lnTo>
                      <a:pt x="334" y="154"/>
                    </a:lnTo>
                    <a:lnTo>
                      <a:pt x="334" y="171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2" name="Freeform 1420">
                <a:extLst>
                  <a:ext uri="{FF2B5EF4-FFF2-40B4-BE49-F238E27FC236}">
                    <a16:creationId xmlns:a16="http://schemas.microsoft.com/office/drawing/2014/main" id="{121E57F1-839C-4122-AA8A-4D33566B3A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9" y="2222"/>
                <a:ext cx="334" cy="334"/>
              </a:xfrm>
              <a:custGeom>
                <a:avLst/>
                <a:gdLst>
                  <a:gd name="T0" fmla="*/ 330 w 334"/>
                  <a:gd name="T1" fmla="*/ 133 h 334"/>
                  <a:gd name="T2" fmla="*/ 313 w 334"/>
                  <a:gd name="T3" fmla="*/ 86 h 334"/>
                  <a:gd name="T4" fmla="*/ 284 w 334"/>
                  <a:gd name="T5" fmla="*/ 48 h 334"/>
                  <a:gd name="T6" fmla="*/ 246 w 334"/>
                  <a:gd name="T7" fmla="*/ 19 h 334"/>
                  <a:gd name="T8" fmla="*/ 200 w 334"/>
                  <a:gd name="T9" fmla="*/ 2 h 334"/>
                  <a:gd name="T10" fmla="*/ 150 w 334"/>
                  <a:gd name="T11" fmla="*/ 0 h 334"/>
                  <a:gd name="T12" fmla="*/ 102 w 334"/>
                  <a:gd name="T13" fmla="*/ 12 h 334"/>
                  <a:gd name="T14" fmla="*/ 60 w 334"/>
                  <a:gd name="T15" fmla="*/ 38 h 334"/>
                  <a:gd name="T16" fmla="*/ 29 w 334"/>
                  <a:gd name="T17" fmla="*/ 73 h 334"/>
                  <a:gd name="T18" fmla="*/ 8 w 334"/>
                  <a:gd name="T19" fmla="*/ 117 h 334"/>
                  <a:gd name="T20" fmla="*/ 0 w 334"/>
                  <a:gd name="T21" fmla="*/ 167 h 334"/>
                  <a:gd name="T22" fmla="*/ 8 w 334"/>
                  <a:gd name="T23" fmla="*/ 217 h 334"/>
                  <a:gd name="T24" fmla="*/ 29 w 334"/>
                  <a:gd name="T25" fmla="*/ 261 h 334"/>
                  <a:gd name="T26" fmla="*/ 60 w 334"/>
                  <a:gd name="T27" fmla="*/ 296 h 334"/>
                  <a:gd name="T28" fmla="*/ 102 w 334"/>
                  <a:gd name="T29" fmla="*/ 321 h 334"/>
                  <a:gd name="T30" fmla="*/ 150 w 334"/>
                  <a:gd name="T31" fmla="*/ 334 h 334"/>
                  <a:gd name="T32" fmla="*/ 200 w 334"/>
                  <a:gd name="T33" fmla="*/ 330 h 334"/>
                  <a:gd name="T34" fmla="*/ 246 w 334"/>
                  <a:gd name="T35" fmla="*/ 315 h 334"/>
                  <a:gd name="T36" fmla="*/ 284 w 334"/>
                  <a:gd name="T37" fmla="*/ 284 h 334"/>
                  <a:gd name="T38" fmla="*/ 313 w 334"/>
                  <a:gd name="T39" fmla="*/ 246 h 334"/>
                  <a:gd name="T40" fmla="*/ 330 w 334"/>
                  <a:gd name="T41" fmla="*/ 200 h 334"/>
                  <a:gd name="T42" fmla="*/ 327 w 334"/>
                  <a:gd name="T43" fmla="*/ 167 h 334"/>
                  <a:gd name="T44" fmla="*/ 319 w 334"/>
                  <a:gd name="T45" fmla="*/ 215 h 334"/>
                  <a:gd name="T46" fmla="*/ 300 w 334"/>
                  <a:gd name="T47" fmla="*/ 255 h 334"/>
                  <a:gd name="T48" fmla="*/ 269 w 334"/>
                  <a:gd name="T49" fmla="*/ 290 h 334"/>
                  <a:gd name="T50" fmla="*/ 229 w 334"/>
                  <a:gd name="T51" fmla="*/ 315 h 334"/>
                  <a:gd name="T52" fmla="*/ 183 w 334"/>
                  <a:gd name="T53" fmla="*/ 326 h 334"/>
                  <a:gd name="T54" fmla="*/ 135 w 334"/>
                  <a:gd name="T55" fmla="*/ 322 h 334"/>
                  <a:gd name="T56" fmla="*/ 90 w 334"/>
                  <a:gd name="T57" fmla="*/ 307 h 334"/>
                  <a:gd name="T58" fmla="*/ 54 w 334"/>
                  <a:gd name="T59" fmla="*/ 280 h 334"/>
                  <a:gd name="T60" fmla="*/ 27 w 334"/>
                  <a:gd name="T61" fmla="*/ 244 h 334"/>
                  <a:gd name="T62" fmla="*/ 10 w 334"/>
                  <a:gd name="T63" fmla="*/ 200 h 334"/>
                  <a:gd name="T64" fmla="*/ 8 w 334"/>
                  <a:gd name="T65" fmla="*/ 150 h 334"/>
                  <a:gd name="T66" fmla="*/ 19 w 334"/>
                  <a:gd name="T67" fmla="*/ 104 h 334"/>
                  <a:gd name="T68" fmla="*/ 44 w 334"/>
                  <a:gd name="T69" fmla="*/ 65 h 334"/>
                  <a:gd name="T70" fmla="*/ 77 w 334"/>
                  <a:gd name="T71" fmla="*/ 35 h 334"/>
                  <a:gd name="T72" fmla="*/ 119 w 334"/>
                  <a:gd name="T73" fmla="*/ 14 h 334"/>
                  <a:gd name="T74" fmla="*/ 167 w 334"/>
                  <a:gd name="T75" fmla="*/ 8 h 334"/>
                  <a:gd name="T76" fmla="*/ 215 w 334"/>
                  <a:gd name="T77" fmla="*/ 14 h 334"/>
                  <a:gd name="T78" fmla="*/ 255 w 334"/>
                  <a:gd name="T79" fmla="*/ 35 h 334"/>
                  <a:gd name="T80" fmla="*/ 290 w 334"/>
                  <a:gd name="T81" fmla="*/ 65 h 334"/>
                  <a:gd name="T82" fmla="*/ 315 w 334"/>
                  <a:gd name="T83" fmla="*/ 104 h 334"/>
                  <a:gd name="T84" fmla="*/ 327 w 334"/>
                  <a:gd name="T85" fmla="*/ 150 h 3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4"/>
                  <a:gd name="T130" fmla="*/ 0 h 334"/>
                  <a:gd name="T131" fmla="*/ 334 w 334"/>
                  <a:gd name="T132" fmla="*/ 334 h 3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4" h="334">
                    <a:moveTo>
                      <a:pt x="334" y="167"/>
                    </a:moveTo>
                    <a:lnTo>
                      <a:pt x="332" y="150"/>
                    </a:lnTo>
                    <a:lnTo>
                      <a:pt x="330" y="133"/>
                    </a:lnTo>
                    <a:lnTo>
                      <a:pt x="327" y="117"/>
                    </a:lnTo>
                    <a:lnTo>
                      <a:pt x="321" y="102"/>
                    </a:lnTo>
                    <a:lnTo>
                      <a:pt x="313" y="86"/>
                    </a:lnTo>
                    <a:lnTo>
                      <a:pt x="305" y="73"/>
                    </a:lnTo>
                    <a:lnTo>
                      <a:pt x="296" y="60"/>
                    </a:lnTo>
                    <a:lnTo>
                      <a:pt x="284" y="48"/>
                    </a:lnTo>
                    <a:lnTo>
                      <a:pt x="273" y="38"/>
                    </a:lnTo>
                    <a:lnTo>
                      <a:pt x="261" y="29"/>
                    </a:lnTo>
                    <a:lnTo>
                      <a:pt x="246" y="19"/>
                    </a:lnTo>
                    <a:lnTo>
                      <a:pt x="232" y="12"/>
                    </a:lnTo>
                    <a:lnTo>
                      <a:pt x="217" y="8"/>
                    </a:lnTo>
                    <a:lnTo>
                      <a:pt x="200" y="2"/>
                    </a:lnTo>
                    <a:lnTo>
                      <a:pt x="184" y="0"/>
                    </a:lnTo>
                    <a:lnTo>
                      <a:pt x="167" y="0"/>
                    </a:lnTo>
                    <a:lnTo>
                      <a:pt x="150" y="0"/>
                    </a:lnTo>
                    <a:lnTo>
                      <a:pt x="133" y="2"/>
                    </a:lnTo>
                    <a:lnTo>
                      <a:pt x="117" y="8"/>
                    </a:lnTo>
                    <a:lnTo>
                      <a:pt x="102" y="12"/>
                    </a:lnTo>
                    <a:lnTo>
                      <a:pt x="87" y="19"/>
                    </a:lnTo>
                    <a:lnTo>
                      <a:pt x="73" y="29"/>
                    </a:lnTo>
                    <a:lnTo>
                      <a:pt x="60" y="38"/>
                    </a:lnTo>
                    <a:lnTo>
                      <a:pt x="48" y="48"/>
                    </a:lnTo>
                    <a:lnTo>
                      <a:pt x="39" y="60"/>
                    </a:lnTo>
                    <a:lnTo>
                      <a:pt x="29" y="73"/>
                    </a:lnTo>
                    <a:lnTo>
                      <a:pt x="19" y="86"/>
                    </a:lnTo>
                    <a:lnTo>
                      <a:pt x="12" y="102"/>
                    </a:lnTo>
                    <a:lnTo>
                      <a:pt x="8" y="117"/>
                    </a:lnTo>
                    <a:lnTo>
                      <a:pt x="2" y="133"/>
                    </a:lnTo>
                    <a:lnTo>
                      <a:pt x="0" y="150"/>
                    </a:lnTo>
                    <a:lnTo>
                      <a:pt x="0" y="167"/>
                    </a:lnTo>
                    <a:lnTo>
                      <a:pt x="0" y="184"/>
                    </a:lnTo>
                    <a:lnTo>
                      <a:pt x="2" y="200"/>
                    </a:lnTo>
                    <a:lnTo>
                      <a:pt x="8" y="217"/>
                    </a:lnTo>
                    <a:lnTo>
                      <a:pt x="12" y="232"/>
                    </a:lnTo>
                    <a:lnTo>
                      <a:pt x="19" y="246"/>
                    </a:lnTo>
                    <a:lnTo>
                      <a:pt x="29" y="261"/>
                    </a:lnTo>
                    <a:lnTo>
                      <a:pt x="39" y="273"/>
                    </a:lnTo>
                    <a:lnTo>
                      <a:pt x="48" y="284"/>
                    </a:lnTo>
                    <a:lnTo>
                      <a:pt x="60" y="296"/>
                    </a:lnTo>
                    <a:lnTo>
                      <a:pt x="73" y="305"/>
                    </a:lnTo>
                    <a:lnTo>
                      <a:pt x="87" y="315"/>
                    </a:lnTo>
                    <a:lnTo>
                      <a:pt x="102" y="321"/>
                    </a:lnTo>
                    <a:lnTo>
                      <a:pt x="117" y="326"/>
                    </a:lnTo>
                    <a:lnTo>
                      <a:pt x="133" y="330"/>
                    </a:lnTo>
                    <a:lnTo>
                      <a:pt x="150" y="334"/>
                    </a:lnTo>
                    <a:lnTo>
                      <a:pt x="167" y="334"/>
                    </a:lnTo>
                    <a:lnTo>
                      <a:pt x="184" y="334"/>
                    </a:lnTo>
                    <a:lnTo>
                      <a:pt x="200" y="330"/>
                    </a:lnTo>
                    <a:lnTo>
                      <a:pt x="217" y="326"/>
                    </a:lnTo>
                    <a:lnTo>
                      <a:pt x="232" y="321"/>
                    </a:lnTo>
                    <a:lnTo>
                      <a:pt x="246" y="315"/>
                    </a:lnTo>
                    <a:lnTo>
                      <a:pt x="261" y="305"/>
                    </a:lnTo>
                    <a:lnTo>
                      <a:pt x="273" y="296"/>
                    </a:lnTo>
                    <a:lnTo>
                      <a:pt x="284" y="284"/>
                    </a:lnTo>
                    <a:lnTo>
                      <a:pt x="296" y="273"/>
                    </a:lnTo>
                    <a:lnTo>
                      <a:pt x="305" y="261"/>
                    </a:lnTo>
                    <a:lnTo>
                      <a:pt x="313" y="246"/>
                    </a:lnTo>
                    <a:lnTo>
                      <a:pt x="321" y="232"/>
                    </a:lnTo>
                    <a:lnTo>
                      <a:pt x="327" y="217"/>
                    </a:lnTo>
                    <a:lnTo>
                      <a:pt x="330" y="200"/>
                    </a:lnTo>
                    <a:lnTo>
                      <a:pt x="332" y="184"/>
                    </a:lnTo>
                    <a:lnTo>
                      <a:pt x="334" y="167"/>
                    </a:lnTo>
                    <a:close/>
                    <a:moveTo>
                      <a:pt x="327" y="167"/>
                    </a:moveTo>
                    <a:lnTo>
                      <a:pt x="327" y="182"/>
                    </a:lnTo>
                    <a:lnTo>
                      <a:pt x="323" y="200"/>
                    </a:lnTo>
                    <a:lnTo>
                      <a:pt x="319" y="215"/>
                    </a:lnTo>
                    <a:lnTo>
                      <a:pt x="315" y="228"/>
                    </a:lnTo>
                    <a:lnTo>
                      <a:pt x="307" y="244"/>
                    </a:lnTo>
                    <a:lnTo>
                      <a:pt x="300" y="255"/>
                    </a:lnTo>
                    <a:lnTo>
                      <a:pt x="290" y="269"/>
                    </a:lnTo>
                    <a:lnTo>
                      <a:pt x="280" y="280"/>
                    </a:lnTo>
                    <a:lnTo>
                      <a:pt x="269" y="290"/>
                    </a:lnTo>
                    <a:lnTo>
                      <a:pt x="255" y="299"/>
                    </a:lnTo>
                    <a:lnTo>
                      <a:pt x="242" y="307"/>
                    </a:lnTo>
                    <a:lnTo>
                      <a:pt x="229" y="315"/>
                    </a:lnTo>
                    <a:lnTo>
                      <a:pt x="215" y="319"/>
                    </a:lnTo>
                    <a:lnTo>
                      <a:pt x="200" y="322"/>
                    </a:lnTo>
                    <a:lnTo>
                      <a:pt x="183" y="326"/>
                    </a:lnTo>
                    <a:lnTo>
                      <a:pt x="167" y="326"/>
                    </a:lnTo>
                    <a:lnTo>
                      <a:pt x="150" y="326"/>
                    </a:lnTo>
                    <a:lnTo>
                      <a:pt x="135" y="322"/>
                    </a:lnTo>
                    <a:lnTo>
                      <a:pt x="119" y="319"/>
                    </a:lnTo>
                    <a:lnTo>
                      <a:pt x="104" y="315"/>
                    </a:lnTo>
                    <a:lnTo>
                      <a:pt x="90" y="307"/>
                    </a:lnTo>
                    <a:lnTo>
                      <a:pt x="77" y="299"/>
                    </a:lnTo>
                    <a:lnTo>
                      <a:pt x="65" y="290"/>
                    </a:lnTo>
                    <a:lnTo>
                      <a:pt x="54" y="280"/>
                    </a:lnTo>
                    <a:lnTo>
                      <a:pt x="44" y="269"/>
                    </a:lnTo>
                    <a:lnTo>
                      <a:pt x="35" y="255"/>
                    </a:lnTo>
                    <a:lnTo>
                      <a:pt x="27" y="244"/>
                    </a:lnTo>
                    <a:lnTo>
                      <a:pt x="19" y="228"/>
                    </a:lnTo>
                    <a:lnTo>
                      <a:pt x="14" y="215"/>
                    </a:lnTo>
                    <a:lnTo>
                      <a:pt x="10" y="200"/>
                    </a:lnTo>
                    <a:lnTo>
                      <a:pt x="8" y="182"/>
                    </a:lnTo>
                    <a:lnTo>
                      <a:pt x="8" y="167"/>
                    </a:lnTo>
                    <a:lnTo>
                      <a:pt x="8" y="150"/>
                    </a:lnTo>
                    <a:lnTo>
                      <a:pt x="10" y="134"/>
                    </a:lnTo>
                    <a:lnTo>
                      <a:pt x="14" y="119"/>
                    </a:lnTo>
                    <a:lnTo>
                      <a:pt x="19" y="104"/>
                    </a:lnTo>
                    <a:lnTo>
                      <a:pt x="27" y="90"/>
                    </a:lnTo>
                    <a:lnTo>
                      <a:pt x="35" y="77"/>
                    </a:lnTo>
                    <a:lnTo>
                      <a:pt x="44" y="65"/>
                    </a:lnTo>
                    <a:lnTo>
                      <a:pt x="54" y="54"/>
                    </a:lnTo>
                    <a:lnTo>
                      <a:pt x="65" y="44"/>
                    </a:lnTo>
                    <a:lnTo>
                      <a:pt x="77" y="35"/>
                    </a:lnTo>
                    <a:lnTo>
                      <a:pt x="90" y="27"/>
                    </a:lnTo>
                    <a:lnTo>
                      <a:pt x="104" y="19"/>
                    </a:lnTo>
                    <a:lnTo>
                      <a:pt x="119" y="14"/>
                    </a:lnTo>
                    <a:lnTo>
                      <a:pt x="135" y="10"/>
                    </a:lnTo>
                    <a:lnTo>
                      <a:pt x="150" y="8"/>
                    </a:lnTo>
                    <a:lnTo>
                      <a:pt x="167" y="8"/>
                    </a:lnTo>
                    <a:lnTo>
                      <a:pt x="183" y="8"/>
                    </a:lnTo>
                    <a:lnTo>
                      <a:pt x="200" y="10"/>
                    </a:lnTo>
                    <a:lnTo>
                      <a:pt x="215" y="14"/>
                    </a:lnTo>
                    <a:lnTo>
                      <a:pt x="229" y="19"/>
                    </a:lnTo>
                    <a:lnTo>
                      <a:pt x="242" y="27"/>
                    </a:lnTo>
                    <a:lnTo>
                      <a:pt x="255" y="35"/>
                    </a:lnTo>
                    <a:lnTo>
                      <a:pt x="269" y="44"/>
                    </a:lnTo>
                    <a:lnTo>
                      <a:pt x="280" y="54"/>
                    </a:lnTo>
                    <a:lnTo>
                      <a:pt x="290" y="65"/>
                    </a:lnTo>
                    <a:lnTo>
                      <a:pt x="300" y="77"/>
                    </a:lnTo>
                    <a:lnTo>
                      <a:pt x="307" y="90"/>
                    </a:lnTo>
                    <a:lnTo>
                      <a:pt x="315" y="104"/>
                    </a:lnTo>
                    <a:lnTo>
                      <a:pt x="319" y="119"/>
                    </a:lnTo>
                    <a:lnTo>
                      <a:pt x="323" y="134"/>
                    </a:lnTo>
                    <a:lnTo>
                      <a:pt x="327" y="150"/>
                    </a:lnTo>
                    <a:lnTo>
                      <a:pt x="327" y="167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3" name="Freeform 1421">
                <a:extLst>
                  <a:ext uri="{FF2B5EF4-FFF2-40B4-BE49-F238E27FC236}">
                    <a16:creationId xmlns:a16="http://schemas.microsoft.com/office/drawing/2014/main" id="{EFB26C8D-972C-4223-8D30-F12D27D8B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3" y="2226"/>
                <a:ext cx="326" cy="326"/>
              </a:xfrm>
              <a:custGeom>
                <a:avLst/>
                <a:gdLst>
                  <a:gd name="T0" fmla="*/ 323 w 326"/>
                  <a:gd name="T1" fmla="*/ 130 h 326"/>
                  <a:gd name="T2" fmla="*/ 307 w 326"/>
                  <a:gd name="T3" fmla="*/ 84 h 326"/>
                  <a:gd name="T4" fmla="*/ 278 w 326"/>
                  <a:gd name="T5" fmla="*/ 48 h 326"/>
                  <a:gd name="T6" fmla="*/ 240 w 326"/>
                  <a:gd name="T7" fmla="*/ 19 h 326"/>
                  <a:gd name="T8" fmla="*/ 196 w 326"/>
                  <a:gd name="T9" fmla="*/ 2 h 326"/>
                  <a:gd name="T10" fmla="*/ 146 w 326"/>
                  <a:gd name="T11" fmla="*/ 0 h 326"/>
                  <a:gd name="T12" fmla="*/ 100 w 326"/>
                  <a:gd name="T13" fmla="*/ 11 h 326"/>
                  <a:gd name="T14" fmla="*/ 60 w 326"/>
                  <a:gd name="T15" fmla="*/ 36 h 326"/>
                  <a:gd name="T16" fmla="*/ 27 w 326"/>
                  <a:gd name="T17" fmla="*/ 71 h 326"/>
                  <a:gd name="T18" fmla="*/ 6 w 326"/>
                  <a:gd name="T19" fmla="*/ 113 h 326"/>
                  <a:gd name="T20" fmla="*/ 0 w 326"/>
                  <a:gd name="T21" fmla="*/ 163 h 326"/>
                  <a:gd name="T22" fmla="*/ 6 w 326"/>
                  <a:gd name="T23" fmla="*/ 211 h 326"/>
                  <a:gd name="T24" fmla="*/ 27 w 326"/>
                  <a:gd name="T25" fmla="*/ 255 h 326"/>
                  <a:gd name="T26" fmla="*/ 60 w 326"/>
                  <a:gd name="T27" fmla="*/ 290 h 326"/>
                  <a:gd name="T28" fmla="*/ 100 w 326"/>
                  <a:gd name="T29" fmla="*/ 313 h 326"/>
                  <a:gd name="T30" fmla="*/ 146 w 326"/>
                  <a:gd name="T31" fmla="*/ 326 h 326"/>
                  <a:gd name="T32" fmla="*/ 196 w 326"/>
                  <a:gd name="T33" fmla="*/ 322 h 326"/>
                  <a:gd name="T34" fmla="*/ 240 w 326"/>
                  <a:gd name="T35" fmla="*/ 307 h 326"/>
                  <a:gd name="T36" fmla="*/ 278 w 326"/>
                  <a:gd name="T37" fmla="*/ 278 h 326"/>
                  <a:gd name="T38" fmla="*/ 307 w 326"/>
                  <a:gd name="T39" fmla="*/ 240 h 326"/>
                  <a:gd name="T40" fmla="*/ 323 w 326"/>
                  <a:gd name="T41" fmla="*/ 196 h 326"/>
                  <a:gd name="T42" fmla="*/ 319 w 326"/>
                  <a:gd name="T43" fmla="*/ 163 h 326"/>
                  <a:gd name="T44" fmla="*/ 311 w 326"/>
                  <a:gd name="T45" fmla="*/ 209 h 326"/>
                  <a:gd name="T46" fmla="*/ 292 w 326"/>
                  <a:gd name="T47" fmla="*/ 249 h 326"/>
                  <a:gd name="T48" fmla="*/ 263 w 326"/>
                  <a:gd name="T49" fmla="*/ 284 h 326"/>
                  <a:gd name="T50" fmla="*/ 223 w 326"/>
                  <a:gd name="T51" fmla="*/ 307 h 326"/>
                  <a:gd name="T52" fmla="*/ 179 w 326"/>
                  <a:gd name="T53" fmla="*/ 318 h 326"/>
                  <a:gd name="T54" fmla="*/ 131 w 326"/>
                  <a:gd name="T55" fmla="*/ 317 h 326"/>
                  <a:gd name="T56" fmla="*/ 88 w 326"/>
                  <a:gd name="T57" fmla="*/ 299 h 326"/>
                  <a:gd name="T58" fmla="*/ 52 w 326"/>
                  <a:gd name="T59" fmla="*/ 272 h 326"/>
                  <a:gd name="T60" fmla="*/ 25 w 326"/>
                  <a:gd name="T61" fmla="*/ 238 h 326"/>
                  <a:gd name="T62" fmla="*/ 10 w 326"/>
                  <a:gd name="T63" fmla="*/ 194 h 326"/>
                  <a:gd name="T64" fmla="*/ 8 w 326"/>
                  <a:gd name="T65" fmla="*/ 148 h 326"/>
                  <a:gd name="T66" fmla="*/ 19 w 326"/>
                  <a:gd name="T67" fmla="*/ 102 h 326"/>
                  <a:gd name="T68" fmla="*/ 42 w 326"/>
                  <a:gd name="T69" fmla="*/ 63 h 326"/>
                  <a:gd name="T70" fmla="*/ 75 w 326"/>
                  <a:gd name="T71" fmla="*/ 33 h 326"/>
                  <a:gd name="T72" fmla="*/ 117 w 326"/>
                  <a:gd name="T73" fmla="*/ 13 h 326"/>
                  <a:gd name="T74" fmla="*/ 163 w 326"/>
                  <a:gd name="T75" fmla="*/ 6 h 326"/>
                  <a:gd name="T76" fmla="*/ 209 w 326"/>
                  <a:gd name="T77" fmla="*/ 13 h 326"/>
                  <a:gd name="T78" fmla="*/ 250 w 326"/>
                  <a:gd name="T79" fmla="*/ 33 h 326"/>
                  <a:gd name="T80" fmla="*/ 284 w 326"/>
                  <a:gd name="T81" fmla="*/ 63 h 326"/>
                  <a:gd name="T82" fmla="*/ 307 w 326"/>
                  <a:gd name="T83" fmla="*/ 102 h 326"/>
                  <a:gd name="T84" fmla="*/ 319 w 326"/>
                  <a:gd name="T85" fmla="*/ 148 h 3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6"/>
                  <a:gd name="T130" fmla="*/ 0 h 326"/>
                  <a:gd name="T131" fmla="*/ 326 w 326"/>
                  <a:gd name="T132" fmla="*/ 326 h 3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6" h="326">
                    <a:moveTo>
                      <a:pt x="326" y="163"/>
                    </a:moveTo>
                    <a:lnTo>
                      <a:pt x="326" y="146"/>
                    </a:lnTo>
                    <a:lnTo>
                      <a:pt x="323" y="130"/>
                    </a:lnTo>
                    <a:lnTo>
                      <a:pt x="319" y="113"/>
                    </a:lnTo>
                    <a:lnTo>
                      <a:pt x="313" y="100"/>
                    </a:lnTo>
                    <a:lnTo>
                      <a:pt x="307" y="84"/>
                    </a:lnTo>
                    <a:lnTo>
                      <a:pt x="298" y="71"/>
                    </a:lnTo>
                    <a:lnTo>
                      <a:pt x="290" y="59"/>
                    </a:lnTo>
                    <a:lnTo>
                      <a:pt x="278" y="48"/>
                    </a:lnTo>
                    <a:lnTo>
                      <a:pt x="267" y="36"/>
                    </a:lnTo>
                    <a:lnTo>
                      <a:pt x="253" y="27"/>
                    </a:lnTo>
                    <a:lnTo>
                      <a:pt x="240" y="19"/>
                    </a:lnTo>
                    <a:lnTo>
                      <a:pt x="227" y="11"/>
                    </a:lnTo>
                    <a:lnTo>
                      <a:pt x="211" y="6"/>
                    </a:lnTo>
                    <a:lnTo>
                      <a:pt x="196" y="2"/>
                    </a:lnTo>
                    <a:lnTo>
                      <a:pt x="179" y="0"/>
                    </a:lnTo>
                    <a:lnTo>
                      <a:pt x="163" y="0"/>
                    </a:lnTo>
                    <a:lnTo>
                      <a:pt x="146" y="0"/>
                    </a:lnTo>
                    <a:lnTo>
                      <a:pt x="131" y="2"/>
                    </a:lnTo>
                    <a:lnTo>
                      <a:pt x="113" y="6"/>
                    </a:lnTo>
                    <a:lnTo>
                      <a:pt x="100" y="11"/>
                    </a:lnTo>
                    <a:lnTo>
                      <a:pt x="84" y="19"/>
                    </a:lnTo>
                    <a:lnTo>
                      <a:pt x="71" y="27"/>
                    </a:lnTo>
                    <a:lnTo>
                      <a:pt x="60" y="36"/>
                    </a:lnTo>
                    <a:lnTo>
                      <a:pt x="48" y="48"/>
                    </a:lnTo>
                    <a:lnTo>
                      <a:pt x="36" y="59"/>
                    </a:lnTo>
                    <a:lnTo>
                      <a:pt x="27" y="71"/>
                    </a:lnTo>
                    <a:lnTo>
                      <a:pt x="19" y="84"/>
                    </a:lnTo>
                    <a:lnTo>
                      <a:pt x="12" y="100"/>
                    </a:lnTo>
                    <a:lnTo>
                      <a:pt x="6" y="113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0" y="163"/>
                    </a:lnTo>
                    <a:lnTo>
                      <a:pt x="0" y="180"/>
                    </a:lnTo>
                    <a:lnTo>
                      <a:pt x="2" y="196"/>
                    </a:lnTo>
                    <a:lnTo>
                      <a:pt x="6" y="211"/>
                    </a:lnTo>
                    <a:lnTo>
                      <a:pt x="12" y="226"/>
                    </a:lnTo>
                    <a:lnTo>
                      <a:pt x="19" y="240"/>
                    </a:lnTo>
                    <a:lnTo>
                      <a:pt x="27" y="255"/>
                    </a:lnTo>
                    <a:lnTo>
                      <a:pt x="36" y="267"/>
                    </a:lnTo>
                    <a:lnTo>
                      <a:pt x="48" y="278"/>
                    </a:lnTo>
                    <a:lnTo>
                      <a:pt x="60" y="290"/>
                    </a:lnTo>
                    <a:lnTo>
                      <a:pt x="71" y="299"/>
                    </a:lnTo>
                    <a:lnTo>
                      <a:pt x="84" y="307"/>
                    </a:lnTo>
                    <a:lnTo>
                      <a:pt x="100" y="313"/>
                    </a:lnTo>
                    <a:lnTo>
                      <a:pt x="113" y="318"/>
                    </a:lnTo>
                    <a:lnTo>
                      <a:pt x="131" y="322"/>
                    </a:lnTo>
                    <a:lnTo>
                      <a:pt x="146" y="326"/>
                    </a:lnTo>
                    <a:lnTo>
                      <a:pt x="163" y="326"/>
                    </a:lnTo>
                    <a:lnTo>
                      <a:pt x="179" y="326"/>
                    </a:lnTo>
                    <a:lnTo>
                      <a:pt x="196" y="322"/>
                    </a:lnTo>
                    <a:lnTo>
                      <a:pt x="211" y="318"/>
                    </a:lnTo>
                    <a:lnTo>
                      <a:pt x="227" y="313"/>
                    </a:lnTo>
                    <a:lnTo>
                      <a:pt x="240" y="307"/>
                    </a:lnTo>
                    <a:lnTo>
                      <a:pt x="253" y="299"/>
                    </a:lnTo>
                    <a:lnTo>
                      <a:pt x="267" y="290"/>
                    </a:lnTo>
                    <a:lnTo>
                      <a:pt x="278" y="278"/>
                    </a:lnTo>
                    <a:lnTo>
                      <a:pt x="290" y="267"/>
                    </a:lnTo>
                    <a:lnTo>
                      <a:pt x="298" y="255"/>
                    </a:lnTo>
                    <a:lnTo>
                      <a:pt x="307" y="240"/>
                    </a:lnTo>
                    <a:lnTo>
                      <a:pt x="313" y="226"/>
                    </a:lnTo>
                    <a:lnTo>
                      <a:pt x="319" y="211"/>
                    </a:lnTo>
                    <a:lnTo>
                      <a:pt x="323" y="196"/>
                    </a:lnTo>
                    <a:lnTo>
                      <a:pt x="326" y="180"/>
                    </a:lnTo>
                    <a:lnTo>
                      <a:pt x="326" y="163"/>
                    </a:lnTo>
                    <a:close/>
                    <a:moveTo>
                      <a:pt x="319" y="163"/>
                    </a:moveTo>
                    <a:lnTo>
                      <a:pt x="319" y="178"/>
                    </a:lnTo>
                    <a:lnTo>
                      <a:pt x="315" y="194"/>
                    </a:lnTo>
                    <a:lnTo>
                      <a:pt x="311" y="209"/>
                    </a:lnTo>
                    <a:lnTo>
                      <a:pt x="307" y="224"/>
                    </a:lnTo>
                    <a:lnTo>
                      <a:pt x="299" y="238"/>
                    </a:lnTo>
                    <a:lnTo>
                      <a:pt x="292" y="249"/>
                    </a:lnTo>
                    <a:lnTo>
                      <a:pt x="284" y="263"/>
                    </a:lnTo>
                    <a:lnTo>
                      <a:pt x="273" y="272"/>
                    </a:lnTo>
                    <a:lnTo>
                      <a:pt x="263" y="284"/>
                    </a:lnTo>
                    <a:lnTo>
                      <a:pt x="250" y="292"/>
                    </a:lnTo>
                    <a:lnTo>
                      <a:pt x="238" y="299"/>
                    </a:lnTo>
                    <a:lnTo>
                      <a:pt x="223" y="307"/>
                    </a:lnTo>
                    <a:lnTo>
                      <a:pt x="209" y="313"/>
                    </a:lnTo>
                    <a:lnTo>
                      <a:pt x="194" y="317"/>
                    </a:lnTo>
                    <a:lnTo>
                      <a:pt x="179" y="318"/>
                    </a:lnTo>
                    <a:lnTo>
                      <a:pt x="163" y="318"/>
                    </a:lnTo>
                    <a:lnTo>
                      <a:pt x="146" y="318"/>
                    </a:lnTo>
                    <a:lnTo>
                      <a:pt x="131" y="317"/>
                    </a:lnTo>
                    <a:lnTo>
                      <a:pt x="117" y="313"/>
                    </a:lnTo>
                    <a:lnTo>
                      <a:pt x="102" y="307"/>
                    </a:lnTo>
                    <a:lnTo>
                      <a:pt x="88" y="299"/>
                    </a:lnTo>
                    <a:lnTo>
                      <a:pt x="75" y="292"/>
                    </a:lnTo>
                    <a:lnTo>
                      <a:pt x="63" y="284"/>
                    </a:lnTo>
                    <a:lnTo>
                      <a:pt x="52" y="272"/>
                    </a:lnTo>
                    <a:lnTo>
                      <a:pt x="42" y="263"/>
                    </a:lnTo>
                    <a:lnTo>
                      <a:pt x="33" y="249"/>
                    </a:lnTo>
                    <a:lnTo>
                      <a:pt x="25" y="238"/>
                    </a:lnTo>
                    <a:lnTo>
                      <a:pt x="19" y="224"/>
                    </a:lnTo>
                    <a:lnTo>
                      <a:pt x="13" y="209"/>
                    </a:lnTo>
                    <a:lnTo>
                      <a:pt x="10" y="194"/>
                    </a:lnTo>
                    <a:lnTo>
                      <a:pt x="8" y="178"/>
                    </a:lnTo>
                    <a:lnTo>
                      <a:pt x="6" y="163"/>
                    </a:lnTo>
                    <a:lnTo>
                      <a:pt x="8" y="148"/>
                    </a:lnTo>
                    <a:lnTo>
                      <a:pt x="10" y="130"/>
                    </a:lnTo>
                    <a:lnTo>
                      <a:pt x="13" y="117"/>
                    </a:lnTo>
                    <a:lnTo>
                      <a:pt x="19" y="102"/>
                    </a:lnTo>
                    <a:lnTo>
                      <a:pt x="25" y="88"/>
                    </a:lnTo>
                    <a:lnTo>
                      <a:pt x="33" y="75"/>
                    </a:lnTo>
                    <a:lnTo>
                      <a:pt x="42" y="63"/>
                    </a:lnTo>
                    <a:lnTo>
                      <a:pt x="52" y="52"/>
                    </a:lnTo>
                    <a:lnTo>
                      <a:pt x="63" y="42"/>
                    </a:lnTo>
                    <a:lnTo>
                      <a:pt x="75" y="33"/>
                    </a:lnTo>
                    <a:lnTo>
                      <a:pt x="88" y="25"/>
                    </a:lnTo>
                    <a:lnTo>
                      <a:pt x="102" y="19"/>
                    </a:lnTo>
                    <a:lnTo>
                      <a:pt x="117" y="13"/>
                    </a:lnTo>
                    <a:lnTo>
                      <a:pt x="131" y="10"/>
                    </a:lnTo>
                    <a:lnTo>
                      <a:pt x="146" y="8"/>
                    </a:lnTo>
                    <a:lnTo>
                      <a:pt x="163" y="6"/>
                    </a:lnTo>
                    <a:lnTo>
                      <a:pt x="179" y="8"/>
                    </a:lnTo>
                    <a:lnTo>
                      <a:pt x="194" y="10"/>
                    </a:lnTo>
                    <a:lnTo>
                      <a:pt x="209" y="13"/>
                    </a:lnTo>
                    <a:lnTo>
                      <a:pt x="223" y="19"/>
                    </a:lnTo>
                    <a:lnTo>
                      <a:pt x="238" y="25"/>
                    </a:lnTo>
                    <a:lnTo>
                      <a:pt x="250" y="33"/>
                    </a:lnTo>
                    <a:lnTo>
                      <a:pt x="263" y="42"/>
                    </a:lnTo>
                    <a:lnTo>
                      <a:pt x="273" y="52"/>
                    </a:lnTo>
                    <a:lnTo>
                      <a:pt x="284" y="63"/>
                    </a:lnTo>
                    <a:lnTo>
                      <a:pt x="292" y="75"/>
                    </a:lnTo>
                    <a:lnTo>
                      <a:pt x="299" y="88"/>
                    </a:lnTo>
                    <a:lnTo>
                      <a:pt x="307" y="102"/>
                    </a:lnTo>
                    <a:lnTo>
                      <a:pt x="311" y="117"/>
                    </a:lnTo>
                    <a:lnTo>
                      <a:pt x="315" y="130"/>
                    </a:lnTo>
                    <a:lnTo>
                      <a:pt x="319" y="148"/>
                    </a:lnTo>
                    <a:lnTo>
                      <a:pt x="319" y="163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4" name="Freeform 1422">
                <a:extLst>
                  <a:ext uri="{FF2B5EF4-FFF2-40B4-BE49-F238E27FC236}">
                    <a16:creationId xmlns:a16="http://schemas.microsoft.com/office/drawing/2014/main" id="{D5BC34D7-FBC2-4EDB-A04A-132147289C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7" y="2230"/>
                <a:ext cx="319" cy="318"/>
              </a:xfrm>
              <a:custGeom>
                <a:avLst/>
                <a:gdLst>
                  <a:gd name="T0" fmla="*/ 315 w 319"/>
                  <a:gd name="T1" fmla="*/ 126 h 318"/>
                  <a:gd name="T2" fmla="*/ 299 w 319"/>
                  <a:gd name="T3" fmla="*/ 82 h 318"/>
                  <a:gd name="T4" fmla="*/ 272 w 319"/>
                  <a:gd name="T5" fmla="*/ 46 h 318"/>
                  <a:gd name="T6" fmla="*/ 234 w 319"/>
                  <a:gd name="T7" fmla="*/ 19 h 318"/>
                  <a:gd name="T8" fmla="*/ 192 w 319"/>
                  <a:gd name="T9" fmla="*/ 2 h 318"/>
                  <a:gd name="T10" fmla="*/ 142 w 319"/>
                  <a:gd name="T11" fmla="*/ 0 h 318"/>
                  <a:gd name="T12" fmla="*/ 96 w 319"/>
                  <a:gd name="T13" fmla="*/ 11 h 318"/>
                  <a:gd name="T14" fmla="*/ 57 w 319"/>
                  <a:gd name="T15" fmla="*/ 36 h 318"/>
                  <a:gd name="T16" fmla="*/ 27 w 319"/>
                  <a:gd name="T17" fmla="*/ 69 h 318"/>
                  <a:gd name="T18" fmla="*/ 6 w 319"/>
                  <a:gd name="T19" fmla="*/ 111 h 318"/>
                  <a:gd name="T20" fmla="*/ 0 w 319"/>
                  <a:gd name="T21" fmla="*/ 159 h 318"/>
                  <a:gd name="T22" fmla="*/ 6 w 319"/>
                  <a:gd name="T23" fmla="*/ 207 h 318"/>
                  <a:gd name="T24" fmla="*/ 27 w 319"/>
                  <a:gd name="T25" fmla="*/ 247 h 318"/>
                  <a:gd name="T26" fmla="*/ 57 w 319"/>
                  <a:gd name="T27" fmla="*/ 282 h 318"/>
                  <a:gd name="T28" fmla="*/ 96 w 319"/>
                  <a:gd name="T29" fmla="*/ 307 h 318"/>
                  <a:gd name="T30" fmla="*/ 142 w 319"/>
                  <a:gd name="T31" fmla="*/ 318 h 318"/>
                  <a:gd name="T32" fmla="*/ 192 w 319"/>
                  <a:gd name="T33" fmla="*/ 314 h 318"/>
                  <a:gd name="T34" fmla="*/ 234 w 319"/>
                  <a:gd name="T35" fmla="*/ 299 h 318"/>
                  <a:gd name="T36" fmla="*/ 272 w 319"/>
                  <a:gd name="T37" fmla="*/ 272 h 318"/>
                  <a:gd name="T38" fmla="*/ 299 w 319"/>
                  <a:gd name="T39" fmla="*/ 236 h 318"/>
                  <a:gd name="T40" fmla="*/ 315 w 319"/>
                  <a:gd name="T41" fmla="*/ 192 h 318"/>
                  <a:gd name="T42" fmla="*/ 311 w 319"/>
                  <a:gd name="T43" fmla="*/ 159 h 318"/>
                  <a:gd name="T44" fmla="*/ 305 w 319"/>
                  <a:gd name="T45" fmla="*/ 203 h 318"/>
                  <a:gd name="T46" fmla="*/ 286 w 319"/>
                  <a:gd name="T47" fmla="*/ 243 h 318"/>
                  <a:gd name="T48" fmla="*/ 255 w 319"/>
                  <a:gd name="T49" fmla="*/ 276 h 318"/>
                  <a:gd name="T50" fmla="*/ 219 w 319"/>
                  <a:gd name="T51" fmla="*/ 299 h 318"/>
                  <a:gd name="T52" fmla="*/ 175 w 319"/>
                  <a:gd name="T53" fmla="*/ 311 h 318"/>
                  <a:gd name="T54" fmla="*/ 128 w 319"/>
                  <a:gd name="T55" fmla="*/ 309 h 318"/>
                  <a:gd name="T56" fmla="*/ 86 w 319"/>
                  <a:gd name="T57" fmla="*/ 293 h 318"/>
                  <a:gd name="T58" fmla="*/ 52 w 319"/>
                  <a:gd name="T59" fmla="*/ 266 h 318"/>
                  <a:gd name="T60" fmla="*/ 25 w 319"/>
                  <a:gd name="T61" fmla="*/ 232 h 318"/>
                  <a:gd name="T62" fmla="*/ 9 w 319"/>
                  <a:gd name="T63" fmla="*/ 190 h 318"/>
                  <a:gd name="T64" fmla="*/ 8 w 319"/>
                  <a:gd name="T65" fmla="*/ 144 h 318"/>
                  <a:gd name="T66" fmla="*/ 19 w 319"/>
                  <a:gd name="T67" fmla="*/ 100 h 318"/>
                  <a:gd name="T68" fmla="*/ 42 w 319"/>
                  <a:gd name="T69" fmla="*/ 61 h 318"/>
                  <a:gd name="T70" fmla="*/ 73 w 319"/>
                  <a:gd name="T71" fmla="*/ 32 h 318"/>
                  <a:gd name="T72" fmla="*/ 113 w 319"/>
                  <a:gd name="T73" fmla="*/ 13 h 318"/>
                  <a:gd name="T74" fmla="*/ 159 w 319"/>
                  <a:gd name="T75" fmla="*/ 6 h 318"/>
                  <a:gd name="T76" fmla="*/ 203 w 319"/>
                  <a:gd name="T77" fmla="*/ 13 h 318"/>
                  <a:gd name="T78" fmla="*/ 244 w 319"/>
                  <a:gd name="T79" fmla="*/ 32 h 318"/>
                  <a:gd name="T80" fmla="*/ 276 w 319"/>
                  <a:gd name="T81" fmla="*/ 61 h 318"/>
                  <a:gd name="T82" fmla="*/ 299 w 319"/>
                  <a:gd name="T83" fmla="*/ 100 h 318"/>
                  <a:gd name="T84" fmla="*/ 311 w 319"/>
                  <a:gd name="T85" fmla="*/ 144 h 3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9"/>
                  <a:gd name="T130" fmla="*/ 0 h 318"/>
                  <a:gd name="T131" fmla="*/ 319 w 319"/>
                  <a:gd name="T132" fmla="*/ 318 h 3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9" h="318">
                    <a:moveTo>
                      <a:pt x="319" y="159"/>
                    </a:moveTo>
                    <a:lnTo>
                      <a:pt x="319" y="142"/>
                    </a:lnTo>
                    <a:lnTo>
                      <a:pt x="315" y="126"/>
                    </a:lnTo>
                    <a:lnTo>
                      <a:pt x="311" y="111"/>
                    </a:lnTo>
                    <a:lnTo>
                      <a:pt x="307" y="96"/>
                    </a:lnTo>
                    <a:lnTo>
                      <a:pt x="299" y="82"/>
                    </a:lnTo>
                    <a:lnTo>
                      <a:pt x="292" y="69"/>
                    </a:lnTo>
                    <a:lnTo>
                      <a:pt x="282" y="57"/>
                    </a:lnTo>
                    <a:lnTo>
                      <a:pt x="272" y="46"/>
                    </a:lnTo>
                    <a:lnTo>
                      <a:pt x="261" y="36"/>
                    </a:lnTo>
                    <a:lnTo>
                      <a:pt x="247" y="27"/>
                    </a:lnTo>
                    <a:lnTo>
                      <a:pt x="234" y="19"/>
                    </a:lnTo>
                    <a:lnTo>
                      <a:pt x="221" y="11"/>
                    </a:lnTo>
                    <a:lnTo>
                      <a:pt x="207" y="6"/>
                    </a:lnTo>
                    <a:lnTo>
                      <a:pt x="192" y="2"/>
                    </a:lnTo>
                    <a:lnTo>
                      <a:pt x="175" y="0"/>
                    </a:lnTo>
                    <a:lnTo>
                      <a:pt x="159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1" y="6"/>
                    </a:lnTo>
                    <a:lnTo>
                      <a:pt x="96" y="11"/>
                    </a:lnTo>
                    <a:lnTo>
                      <a:pt x="82" y="19"/>
                    </a:lnTo>
                    <a:lnTo>
                      <a:pt x="69" y="27"/>
                    </a:lnTo>
                    <a:lnTo>
                      <a:pt x="57" y="36"/>
                    </a:lnTo>
                    <a:lnTo>
                      <a:pt x="46" y="46"/>
                    </a:lnTo>
                    <a:lnTo>
                      <a:pt x="36" y="57"/>
                    </a:lnTo>
                    <a:lnTo>
                      <a:pt x="27" y="69"/>
                    </a:lnTo>
                    <a:lnTo>
                      <a:pt x="19" y="82"/>
                    </a:lnTo>
                    <a:lnTo>
                      <a:pt x="11" y="96"/>
                    </a:lnTo>
                    <a:lnTo>
                      <a:pt x="6" y="111"/>
                    </a:lnTo>
                    <a:lnTo>
                      <a:pt x="2" y="126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0" y="174"/>
                    </a:lnTo>
                    <a:lnTo>
                      <a:pt x="2" y="192"/>
                    </a:lnTo>
                    <a:lnTo>
                      <a:pt x="6" y="207"/>
                    </a:lnTo>
                    <a:lnTo>
                      <a:pt x="11" y="220"/>
                    </a:lnTo>
                    <a:lnTo>
                      <a:pt x="19" y="236"/>
                    </a:lnTo>
                    <a:lnTo>
                      <a:pt x="27" y="247"/>
                    </a:lnTo>
                    <a:lnTo>
                      <a:pt x="36" y="261"/>
                    </a:lnTo>
                    <a:lnTo>
                      <a:pt x="46" y="272"/>
                    </a:lnTo>
                    <a:lnTo>
                      <a:pt x="57" y="282"/>
                    </a:lnTo>
                    <a:lnTo>
                      <a:pt x="69" y="291"/>
                    </a:lnTo>
                    <a:lnTo>
                      <a:pt x="82" y="299"/>
                    </a:lnTo>
                    <a:lnTo>
                      <a:pt x="96" y="307"/>
                    </a:lnTo>
                    <a:lnTo>
                      <a:pt x="111" y="311"/>
                    </a:lnTo>
                    <a:lnTo>
                      <a:pt x="127" y="314"/>
                    </a:lnTo>
                    <a:lnTo>
                      <a:pt x="142" y="318"/>
                    </a:lnTo>
                    <a:lnTo>
                      <a:pt x="159" y="318"/>
                    </a:lnTo>
                    <a:lnTo>
                      <a:pt x="175" y="318"/>
                    </a:lnTo>
                    <a:lnTo>
                      <a:pt x="192" y="314"/>
                    </a:lnTo>
                    <a:lnTo>
                      <a:pt x="207" y="311"/>
                    </a:lnTo>
                    <a:lnTo>
                      <a:pt x="221" y="307"/>
                    </a:lnTo>
                    <a:lnTo>
                      <a:pt x="234" y="299"/>
                    </a:lnTo>
                    <a:lnTo>
                      <a:pt x="247" y="291"/>
                    </a:lnTo>
                    <a:lnTo>
                      <a:pt x="261" y="282"/>
                    </a:lnTo>
                    <a:lnTo>
                      <a:pt x="272" y="272"/>
                    </a:lnTo>
                    <a:lnTo>
                      <a:pt x="282" y="261"/>
                    </a:lnTo>
                    <a:lnTo>
                      <a:pt x="292" y="247"/>
                    </a:lnTo>
                    <a:lnTo>
                      <a:pt x="299" y="236"/>
                    </a:lnTo>
                    <a:lnTo>
                      <a:pt x="307" y="220"/>
                    </a:lnTo>
                    <a:lnTo>
                      <a:pt x="311" y="207"/>
                    </a:lnTo>
                    <a:lnTo>
                      <a:pt x="315" y="192"/>
                    </a:lnTo>
                    <a:lnTo>
                      <a:pt x="319" y="174"/>
                    </a:lnTo>
                    <a:lnTo>
                      <a:pt x="319" y="159"/>
                    </a:lnTo>
                    <a:close/>
                    <a:moveTo>
                      <a:pt x="311" y="159"/>
                    </a:moveTo>
                    <a:lnTo>
                      <a:pt x="311" y="174"/>
                    </a:lnTo>
                    <a:lnTo>
                      <a:pt x="309" y="190"/>
                    </a:lnTo>
                    <a:lnTo>
                      <a:pt x="305" y="203"/>
                    </a:lnTo>
                    <a:lnTo>
                      <a:pt x="299" y="219"/>
                    </a:lnTo>
                    <a:lnTo>
                      <a:pt x="294" y="232"/>
                    </a:lnTo>
                    <a:lnTo>
                      <a:pt x="286" y="243"/>
                    </a:lnTo>
                    <a:lnTo>
                      <a:pt x="276" y="255"/>
                    </a:lnTo>
                    <a:lnTo>
                      <a:pt x="267" y="266"/>
                    </a:lnTo>
                    <a:lnTo>
                      <a:pt x="255" y="276"/>
                    </a:lnTo>
                    <a:lnTo>
                      <a:pt x="244" y="286"/>
                    </a:lnTo>
                    <a:lnTo>
                      <a:pt x="232" y="293"/>
                    </a:lnTo>
                    <a:lnTo>
                      <a:pt x="219" y="299"/>
                    </a:lnTo>
                    <a:lnTo>
                      <a:pt x="203" y="305"/>
                    </a:lnTo>
                    <a:lnTo>
                      <a:pt x="190" y="309"/>
                    </a:lnTo>
                    <a:lnTo>
                      <a:pt x="175" y="311"/>
                    </a:lnTo>
                    <a:lnTo>
                      <a:pt x="159" y="311"/>
                    </a:lnTo>
                    <a:lnTo>
                      <a:pt x="144" y="311"/>
                    </a:lnTo>
                    <a:lnTo>
                      <a:pt x="128" y="309"/>
                    </a:lnTo>
                    <a:lnTo>
                      <a:pt x="113" y="305"/>
                    </a:lnTo>
                    <a:lnTo>
                      <a:pt x="100" y="299"/>
                    </a:lnTo>
                    <a:lnTo>
                      <a:pt x="86" y="293"/>
                    </a:lnTo>
                    <a:lnTo>
                      <a:pt x="73" y="286"/>
                    </a:lnTo>
                    <a:lnTo>
                      <a:pt x="61" y="276"/>
                    </a:lnTo>
                    <a:lnTo>
                      <a:pt x="52" y="266"/>
                    </a:lnTo>
                    <a:lnTo>
                      <a:pt x="42" y="255"/>
                    </a:lnTo>
                    <a:lnTo>
                      <a:pt x="32" y="243"/>
                    </a:lnTo>
                    <a:lnTo>
                      <a:pt x="25" y="232"/>
                    </a:lnTo>
                    <a:lnTo>
                      <a:pt x="19" y="219"/>
                    </a:lnTo>
                    <a:lnTo>
                      <a:pt x="13" y="203"/>
                    </a:lnTo>
                    <a:lnTo>
                      <a:pt x="9" y="190"/>
                    </a:lnTo>
                    <a:lnTo>
                      <a:pt x="8" y="174"/>
                    </a:lnTo>
                    <a:lnTo>
                      <a:pt x="6" y="159"/>
                    </a:lnTo>
                    <a:lnTo>
                      <a:pt x="8" y="144"/>
                    </a:lnTo>
                    <a:lnTo>
                      <a:pt x="9" y="128"/>
                    </a:lnTo>
                    <a:lnTo>
                      <a:pt x="13" y="113"/>
                    </a:lnTo>
                    <a:lnTo>
                      <a:pt x="19" y="100"/>
                    </a:lnTo>
                    <a:lnTo>
                      <a:pt x="25" y="86"/>
                    </a:lnTo>
                    <a:lnTo>
                      <a:pt x="32" y="73"/>
                    </a:lnTo>
                    <a:lnTo>
                      <a:pt x="42" y="61"/>
                    </a:lnTo>
                    <a:lnTo>
                      <a:pt x="52" y="52"/>
                    </a:lnTo>
                    <a:lnTo>
                      <a:pt x="61" y="42"/>
                    </a:lnTo>
                    <a:lnTo>
                      <a:pt x="73" y="32"/>
                    </a:lnTo>
                    <a:lnTo>
                      <a:pt x="86" y="25"/>
                    </a:lnTo>
                    <a:lnTo>
                      <a:pt x="100" y="19"/>
                    </a:lnTo>
                    <a:lnTo>
                      <a:pt x="113" y="13"/>
                    </a:lnTo>
                    <a:lnTo>
                      <a:pt x="128" y="9"/>
                    </a:lnTo>
                    <a:lnTo>
                      <a:pt x="144" y="7"/>
                    </a:lnTo>
                    <a:lnTo>
                      <a:pt x="159" y="6"/>
                    </a:lnTo>
                    <a:lnTo>
                      <a:pt x="175" y="7"/>
                    </a:lnTo>
                    <a:lnTo>
                      <a:pt x="190" y="9"/>
                    </a:lnTo>
                    <a:lnTo>
                      <a:pt x="203" y="13"/>
                    </a:lnTo>
                    <a:lnTo>
                      <a:pt x="219" y="19"/>
                    </a:lnTo>
                    <a:lnTo>
                      <a:pt x="232" y="25"/>
                    </a:lnTo>
                    <a:lnTo>
                      <a:pt x="244" y="32"/>
                    </a:lnTo>
                    <a:lnTo>
                      <a:pt x="255" y="42"/>
                    </a:lnTo>
                    <a:lnTo>
                      <a:pt x="267" y="52"/>
                    </a:lnTo>
                    <a:lnTo>
                      <a:pt x="276" y="61"/>
                    </a:lnTo>
                    <a:lnTo>
                      <a:pt x="286" y="73"/>
                    </a:lnTo>
                    <a:lnTo>
                      <a:pt x="294" y="86"/>
                    </a:lnTo>
                    <a:lnTo>
                      <a:pt x="299" y="100"/>
                    </a:lnTo>
                    <a:lnTo>
                      <a:pt x="305" y="113"/>
                    </a:lnTo>
                    <a:lnTo>
                      <a:pt x="309" y="128"/>
                    </a:lnTo>
                    <a:lnTo>
                      <a:pt x="311" y="144"/>
                    </a:lnTo>
                    <a:lnTo>
                      <a:pt x="311" y="159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5" name="Freeform 1423">
                <a:extLst>
                  <a:ext uri="{FF2B5EF4-FFF2-40B4-BE49-F238E27FC236}">
                    <a16:creationId xmlns:a16="http://schemas.microsoft.com/office/drawing/2014/main" id="{38B3AA2D-37EC-461A-9FE0-1309D983A6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69" y="2232"/>
                <a:ext cx="313" cy="312"/>
              </a:xfrm>
              <a:custGeom>
                <a:avLst/>
                <a:gdLst>
                  <a:gd name="T0" fmla="*/ 309 w 313"/>
                  <a:gd name="T1" fmla="*/ 124 h 312"/>
                  <a:gd name="T2" fmla="*/ 293 w 313"/>
                  <a:gd name="T3" fmla="*/ 82 h 312"/>
                  <a:gd name="T4" fmla="*/ 267 w 313"/>
                  <a:gd name="T5" fmla="*/ 46 h 312"/>
                  <a:gd name="T6" fmla="*/ 232 w 313"/>
                  <a:gd name="T7" fmla="*/ 19 h 312"/>
                  <a:gd name="T8" fmla="*/ 188 w 313"/>
                  <a:gd name="T9" fmla="*/ 4 h 312"/>
                  <a:gd name="T10" fmla="*/ 140 w 313"/>
                  <a:gd name="T11" fmla="*/ 2 h 312"/>
                  <a:gd name="T12" fmla="*/ 96 w 313"/>
                  <a:gd name="T13" fmla="*/ 13 h 312"/>
                  <a:gd name="T14" fmla="*/ 57 w 313"/>
                  <a:gd name="T15" fmla="*/ 36 h 312"/>
                  <a:gd name="T16" fmla="*/ 27 w 313"/>
                  <a:gd name="T17" fmla="*/ 69 h 312"/>
                  <a:gd name="T18" fmla="*/ 7 w 313"/>
                  <a:gd name="T19" fmla="*/ 111 h 312"/>
                  <a:gd name="T20" fmla="*/ 0 w 313"/>
                  <a:gd name="T21" fmla="*/ 157 h 312"/>
                  <a:gd name="T22" fmla="*/ 7 w 313"/>
                  <a:gd name="T23" fmla="*/ 203 h 312"/>
                  <a:gd name="T24" fmla="*/ 27 w 313"/>
                  <a:gd name="T25" fmla="*/ 243 h 312"/>
                  <a:gd name="T26" fmla="*/ 57 w 313"/>
                  <a:gd name="T27" fmla="*/ 278 h 312"/>
                  <a:gd name="T28" fmla="*/ 96 w 313"/>
                  <a:gd name="T29" fmla="*/ 301 h 312"/>
                  <a:gd name="T30" fmla="*/ 140 w 313"/>
                  <a:gd name="T31" fmla="*/ 312 h 312"/>
                  <a:gd name="T32" fmla="*/ 188 w 313"/>
                  <a:gd name="T33" fmla="*/ 311 h 312"/>
                  <a:gd name="T34" fmla="*/ 232 w 313"/>
                  <a:gd name="T35" fmla="*/ 293 h 312"/>
                  <a:gd name="T36" fmla="*/ 267 w 313"/>
                  <a:gd name="T37" fmla="*/ 266 h 312"/>
                  <a:gd name="T38" fmla="*/ 293 w 313"/>
                  <a:gd name="T39" fmla="*/ 232 h 312"/>
                  <a:gd name="T40" fmla="*/ 309 w 313"/>
                  <a:gd name="T41" fmla="*/ 188 h 312"/>
                  <a:gd name="T42" fmla="*/ 305 w 313"/>
                  <a:gd name="T43" fmla="*/ 157 h 312"/>
                  <a:gd name="T44" fmla="*/ 299 w 313"/>
                  <a:gd name="T45" fmla="*/ 201 h 312"/>
                  <a:gd name="T46" fmla="*/ 280 w 313"/>
                  <a:gd name="T47" fmla="*/ 240 h 312"/>
                  <a:gd name="T48" fmla="*/ 251 w 313"/>
                  <a:gd name="T49" fmla="*/ 272 h 312"/>
                  <a:gd name="T50" fmla="*/ 215 w 313"/>
                  <a:gd name="T51" fmla="*/ 293 h 312"/>
                  <a:gd name="T52" fmla="*/ 173 w 313"/>
                  <a:gd name="T53" fmla="*/ 305 h 312"/>
                  <a:gd name="T54" fmla="*/ 126 w 313"/>
                  <a:gd name="T55" fmla="*/ 303 h 312"/>
                  <a:gd name="T56" fmla="*/ 86 w 313"/>
                  <a:gd name="T57" fmla="*/ 288 h 312"/>
                  <a:gd name="T58" fmla="*/ 52 w 313"/>
                  <a:gd name="T59" fmla="*/ 263 h 312"/>
                  <a:gd name="T60" fmla="*/ 27 w 313"/>
                  <a:gd name="T61" fmla="*/ 228 h 312"/>
                  <a:gd name="T62" fmla="*/ 11 w 313"/>
                  <a:gd name="T63" fmla="*/ 186 h 312"/>
                  <a:gd name="T64" fmla="*/ 9 w 313"/>
                  <a:gd name="T65" fmla="*/ 142 h 312"/>
                  <a:gd name="T66" fmla="*/ 19 w 313"/>
                  <a:gd name="T67" fmla="*/ 99 h 312"/>
                  <a:gd name="T68" fmla="*/ 42 w 313"/>
                  <a:gd name="T69" fmla="*/ 63 h 312"/>
                  <a:gd name="T70" fmla="*/ 73 w 313"/>
                  <a:gd name="T71" fmla="*/ 34 h 312"/>
                  <a:gd name="T72" fmla="*/ 113 w 313"/>
                  <a:gd name="T73" fmla="*/ 15 h 312"/>
                  <a:gd name="T74" fmla="*/ 157 w 313"/>
                  <a:gd name="T75" fmla="*/ 7 h 312"/>
                  <a:gd name="T76" fmla="*/ 201 w 313"/>
                  <a:gd name="T77" fmla="*/ 15 h 312"/>
                  <a:gd name="T78" fmla="*/ 240 w 313"/>
                  <a:gd name="T79" fmla="*/ 34 h 312"/>
                  <a:gd name="T80" fmla="*/ 272 w 313"/>
                  <a:gd name="T81" fmla="*/ 63 h 312"/>
                  <a:gd name="T82" fmla="*/ 293 w 313"/>
                  <a:gd name="T83" fmla="*/ 99 h 312"/>
                  <a:gd name="T84" fmla="*/ 305 w 313"/>
                  <a:gd name="T85" fmla="*/ 142 h 31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3"/>
                  <a:gd name="T130" fmla="*/ 0 h 312"/>
                  <a:gd name="T131" fmla="*/ 313 w 313"/>
                  <a:gd name="T132" fmla="*/ 312 h 31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3" h="312">
                    <a:moveTo>
                      <a:pt x="313" y="157"/>
                    </a:moveTo>
                    <a:lnTo>
                      <a:pt x="313" y="142"/>
                    </a:lnTo>
                    <a:lnTo>
                      <a:pt x="309" y="124"/>
                    </a:lnTo>
                    <a:lnTo>
                      <a:pt x="305" y="111"/>
                    </a:lnTo>
                    <a:lnTo>
                      <a:pt x="301" y="96"/>
                    </a:lnTo>
                    <a:lnTo>
                      <a:pt x="293" y="82"/>
                    </a:lnTo>
                    <a:lnTo>
                      <a:pt x="286" y="69"/>
                    </a:lnTo>
                    <a:lnTo>
                      <a:pt x="278" y="57"/>
                    </a:lnTo>
                    <a:lnTo>
                      <a:pt x="267" y="46"/>
                    </a:lnTo>
                    <a:lnTo>
                      <a:pt x="257" y="36"/>
                    </a:lnTo>
                    <a:lnTo>
                      <a:pt x="244" y="27"/>
                    </a:lnTo>
                    <a:lnTo>
                      <a:pt x="232" y="19"/>
                    </a:lnTo>
                    <a:lnTo>
                      <a:pt x="217" y="13"/>
                    </a:lnTo>
                    <a:lnTo>
                      <a:pt x="203" y="7"/>
                    </a:lnTo>
                    <a:lnTo>
                      <a:pt x="188" y="4"/>
                    </a:lnTo>
                    <a:lnTo>
                      <a:pt x="173" y="2"/>
                    </a:lnTo>
                    <a:lnTo>
                      <a:pt x="157" y="0"/>
                    </a:lnTo>
                    <a:lnTo>
                      <a:pt x="140" y="2"/>
                    </a:lnTo>
                    <a:lnTo>
                      <a:pt x="125" y="4"/>
                    </a:lnTo>
                    <a:lnTo>
                      <a:pt x="111" y="7"/>
                    </a:lnTo>
                    <a:lnTo>
                      <a:pt x="96" y="13"/>
                    </a:lnTo>
                    <a:lnTo>
                      <a:pt x="82" y="19"/>
                    </a:lnTo>
                    <a:lnTo>
                      <a:pt x="69" y="27"/>
                    </a:lnTo>
                    <a:lnTo>
                      <a:pt x="57" y="36"/>
                    </a:lnTo>
                    <a:lnTo>
                      <a:pt x="46" y="46"/>
                    </a:lnTo>
                    <a:lnTo>
                      <a:pt x="36" y="57"/>
                    </a:lnTo>
                    <a:lnTo>
                      <a:pt x="27" y="69"/>
                    </a:lnTo>
                    <a:lnTo>
                      <a:pt x="19" y="82"/>
                    </a:lnTo>
                    <a:lnTo>
                      <a:pt x="13" y="96"/>
                    </a:lnTo>
                    <a:lnTo>
                      <a:pt x="7" y="111"/>
                    </a:lnTo>
                    <a:lnTo>
                      <a:pt x="4" y="124"/>
                    </a:lnTo>
                    <a:lnTo>
                      <a:pt x="2" y="142"/>
                    </a:lnTo>
                    <a:lnTo>
                      <a:pt x="0" y="157"/>
                    </a:lnTo>
                    <a:lnTo>
                      <a:pt x="2" y="172"/>
                    </a:lnTo>
                    <a:lnTo>
                      <a:pt x="4" y="188"/>
                    </a:lnTo>
                    <a:lnTo>
                      <a:pt x="7" y="203"/>
                    </a:lnTo>
                    <a:lnTo>
                      <a:pt x="13" y="218"/>
                    </a:lnTo>
                    <a:lnTo>
                      <a:pt x="19" y="232"/>
                    </a:lnTo>
                    <a:lnTo>
                      <a:pt x="27" y="243"/>
                    </a:lnTo>
                    <a:lnTo>
                      <a:pt x="36" y="257"/>
                    </a:lnTo>
                    <a:lnTo>
                      <a:pt x="46" y="266"/>
                    </a:lnTo>
                    <a:lnTo>
                      <a:pt x="57" y="278"/>
                    </a:lnTo>
                    <a:lnTo>
                      <a:pt x="69" y="286"/>
                    </a:lnTo>
                    <a:lnTo>
                      <a:pt x="82" y="293"/>
                    </a:lnTo>
                    <a:lnTo>
                      <a:pt x="96" y="301"/>
                    </a:lnTo>
                    <a:lnTo>
                      <a:pt x="111" y="307"/>
                    </a:lnTo>
                    <a:lnTo>
                      <a:pt x="125" y="311"/>
                    </a:lnTo>
                    <a:lnTo>
                      <a:pt x="140" y="312"/>
                    </a:lnTo>
                    <a:lnTo>
                      <a:pt x="157" y="312"/>
                    </a:lnTo>
                    <a:lnTo>
                      <a:pt x="173" y="312"/>
                    </a:lnTo>
                    <a:lnTo>
                      <a:pt x="188" y="311"/>
                    </a:lnTo>
                    <a:lnTo>
                      <a:pt x="203" y="307"/>
                    </a:lnTo>
                    <a:lnTo>
                      <a:pt x="217" y="301"/>
                    </a:lnTo>
                    <a:lnTo>
                      <a:pt x="232" y="293"/>
                    </a:lnTo>
                    <a:lnTo>
                      <a:pt x="244" y="286"/>
                    </a:lnTo>
                    <a:lnTo>
                      <a:pt x="257" y="278"/>
                    </a:lnTo>
                    <a:lnTo>
                      <a:pt x="267" y="266"/>
                    </a:lnTo>
                    <a:lnTo>
                      <a:pt x="278" y="257"/>
                    </a:lnTo>
                    <a:lnTo>
                      <a:pt x="286" y="243"/>
                    </a:lnTo>
                    <a:lnTo>
                      <a:pt x="293" y="232"/>
                    </a:lnTo>
                    <a:lnTo>
                      <a:pt x="301" y="218"/>
                    </a:lnTo>
                    <a:lnTo>
                      <a:pt x="305" y="203"/>
                    </a:lnTo>
                    <a:lnTo>
                      <a:pt x="309" y="188"/>
                    </a:lnTo>
                    <a:lnTo>
                      <a:pt x="313" y="172"/>
                    </a:lnTo>
                    <a:lnTo>
                      <a:pt x="313" y="157"/>
                    </a:lnTo>
                    <a:close/>
                    <a:moveTo>
                      <a:pt x="305" y="157"/>
                    </a:moveTo>
                    <a:lnTo>
                      <a:pt x="305" y="172"/>
                    </a:lnTo>
                    <a:lnTo>
                      <a:pt x="303" y="186"/>
                    </a:lnTo>
                    <a:lnTo>
                      <a:pt x="299" y="201"/>
                    </a:lnTo>
                    <a:lnTo>
                      <a:pt x="293" y="215"/>
                    </a:lnTo>
                    <a:lnTo>
                      <a:pt x="288" y="228"/>
                    </a:lnTo>
                    <a:lnTo>
                      <a:pt x="280" y="240"/>
                    </a:lnTo>
                    <a:lnTo>
                      <a:pt x="272" y="251"/>
                    </a:lnTo>
                    <a:lnTo>
                      <a:pt x="263" y="263"/>
                    </a:lnTo>
                    <a:lnTo>
                      <a:pt x="251" y="272"/>
                    </a:lnTo>
                    <a:lnTo>
                      <a:pt x="240" y="280"/>
                    </a:lnTo>
                    <a:lnTo>
                      <a:pt x="228" y="288"/>
                    </a:lnTo>
                    <a:lnTo>
                      <a:pt x="215" y="293"/>
                    </a:lnTo>
                    <a:lnTo>
                      <a:pt x="201" y="299"/>
                    </a:lnTo>
                    <a:lnTo>
                      <a:pt x="186" y="303"/>
                    </a:lnTo>
                    <a:lnTo>
                      <a:pt x="173" y="305"/>
                    </a:lnTo>
                    <a:lnTo>
                      <a:pt x="157" y="305"/>
                    </a:lnTo>
                    <a:lnTo>
                      <a:pt x="142" y="305"/>
                    </a:lnTo>
                    <a:lnTo>
                      <a:pt x="126" y="303"/>
                    </a:lnTo>
                    <a:lnTo>
                      <a:pt x="113" y="299"/>
                    </a:lnTo>
                    <a:lnTo>
                      <a:pt x="100" y="293"/>
                    </a:lnTo>
                    <a:lnTo>
                      <a:pt x="86" y="288"/>
                    </a:lnTo>
                    <a:lnTo>
                      <a:pt x="73" y="280"/>
                    </a:lnTo>
                    <a:lnTo>
                      <a:pt x="63" y="272"/>
                    </a:lnTo>
                    <a:lnTo>
                      <a:pt x="52" y="263"/>
                    </a:lnTo>
                    <a:lnTo>
                      <a:pt x="42" y="251"/>
                    </a:lnTo>
                    <a:lnTo>
                      <a:pt x="34" y="240"/>
                    </a:lnTo>
                    <a:lnTo>
                      <a:pt x="27" y="228"/>
                    </a:lnTo>
                    <a:lnTo>
                      <a:pt x="19" y="215"/>
                    </a:lnTo>
                    <a:lnTo>
                      <a:pt x="15" y="201"/>
                    </a:lnTo>
                    <a:lnTo>
                      <a:pt x="11" y="186"/>
                    </a:lnTo>
                    <a:lnTo>
                      <a:pt x="9" y="172"/>
                    </a:lnTo>
                    <a:lnTo>
                      <a:pt x="7" y="157"/>
                    </a:lnTo>
                    <a:lnTo>
                      <a:pt x="9" y="142"/>
                    </a:lnTo>
                    <a:lnTo>
                      <a:pt x="11" y="126"/>
                    </a:lnTo>
                    <a:lnTo>
                      <a:pt x="15" y="113"/>
                    </a:lnTo>
                    <a:lnTo>
                      <a:pt x="19" y="99"/>
                    </a:lnTo>
                    <a:lnTo>
                      <a:pt x="27" y="86"/>
                    </a:lnTo>
                    <a:lnTo>
                      <a:pt x="34" y="75"/>
                    </a:lnTo>
                    <a:lnTo>
                      <a:pt x="42" y="63"/>
                    </a:lnTo>
                    <a:lnTo>
                      <a:pt x="52" y="52"/>
                    </a:lnTo>
                    <a:lnTo>
                      <a:pt x="63" y="42"/>
                    </a:lnTo>
                    <a:lnTo>
                      <a:pt x="73" y="34"/>
                    </a:lnTo>
                    <a:lnTo>
                      <a:pt x="86" y="27"/>
                    </a:lnTo>
                    <a:lnTo>
                      <a:pt x="100" y="19"/>
                    </a:lnTo>
                    <a:lnTo>
                      <a:pt x="113" y="15"/>
                    </a:lnTo>
                    <a:lnTo>
                      <a:pt x="126" y="11"/>
                    </a:lnTo>
                    <a:lnTo>
                      <a:pt x="142" y="9"/>
                    </a:lnTo>
                    <a:lnTo>
                      <a:pt x="157" y="7"/>
                    </a:lnTo>
                    <a:lnTo>
                      <a:pt x="173" y="9"/>
                    </a:lnTo>
                    <a:lnTo>
                      <a:pt x="186" y="11"/>
                    </a:lnTo>
                    <a:lnTo>
                      <a:pt x="201" y="15"/>
                    </a:lnTo>
                    <a:lnTo>
                      <a:pt x="215" y="19"/>
                    </a:lnTo>
                    <a:lnTo>
                      <a:pt x="228" y="27"/>
                    </a:lnTo>
                    <a:lnTo>
                      <a:pt x="240" y="34"/>
                    </a:lnTo>
                    <a:lnTo>
                      <a:pt x="251" y="42"/>
                    </a:lnTo>
                    <a:lnTo>
                      <a:pt x="263" y="52"/>
                    </a:lnTo>
                    <a:lnTo>
                      <a:pt x="272" y="63"/>
                    </a:lnTo>
                    <a:lnTo>
                      <a:pt x="280" y="75"/>
                    </a:lnTo>
                    <a:lnTo>
                      <a:pt x="288" y="86"/>
                    </a:lnTo>
                    <a:lnTo>
                      <a:pt x="293" y="99"/>
                    </a:lnTo>
                    <a:lnTo>
                      <a:pt x="299" y="113"/>
                    </a:lnTo>
                    <a:lnTo>
                      <a:pt x="303" y="126"/>
                    </a:lnTo>
                    <a:lnTo>
                      <a:pt x="305" y="142"/>
                    </a:lnTo>
                    <a:lnTo>
                      <a:pt x="305" y="157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6" name="Freeform 1424">
                <a:extLst>
                  <a:ext uri="{FF2B5EF4-FFF2-40B4-BE49-F238E27FC236}">
                    <a16:creationId xmlns:a16="http://schemas.microsoft.com/office/drawing/2014/main" id="{90CABD2F-7509-4273-AAAF-76923F65C9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3" y="2236"/>
                <a:ext cx="305" cy="305"/>
              </a:xfrm>
              <a:custGeom>
                <a:avLst/>
                <a:gdLst>
                  <a:gd name="T0" fmla="*/ 303 w 305"/>
                  <a:gd name="T1" fmla="*/ 122 h 305"/>
                  <a:gd name="T2" fmla="*/ 288 w 305"/>
                  <a:gd name="T3" fmla="*/ 80 h 305"/>
                  <a:gd name="T4" fmla="*/ 261 w 305"/>
                  <a:gd name="T5" fmla="*/ 46 h 305"/>
                  <a:gd name="T6" fmla="*/ 226 w 305"/>
                  <a:gd name="T7" fmla="*/ 19 h 305"/>
                  <a:gd name="T8" fmla="*/ 184 w 305"/>
                  <a:gd name="T9" fmla="*/ 3 h 305"/>
                  <a:gd name="T10" fmla="*/ 138 w 305"/>
                  <a:gd name="T11" fmla="*/ 1 h 305"/>
                  <a:gd name="T12" fmla="*/ 94 w 305"/>
                  <a:gd name="T13" fmla="*/ 13 h 305"/>
                  <a:gd name="T14" fmla="*/ 55 w 305"/>
                  <a:gd name="T15" fmla="*/ 36 h 305"/>
                  <a:gd name="T16" fmla="*/ 26 w 305"/>
                  <a:gd name="T17" fmla="*/ 67 h 305"/>
                  <a:gd name="T18" fmla="*/ 7 w 305"/>
                  <a:gd name="T19" fmla="*/ 107 h 305"/>
                  <a:gd name="T20" fmla="*/ 0 w 305"/>
                  <a:gd name="T21" fmla="*/ 153 h 305"/>
                  <a:gd name="T22" fmla="*/ 7 w 305"/>
                  <a:gd name="T23" fmla="*/ 197 h 305"/>
                  <a:gd name="T24" fmla="*/ 26 w 305"/>
                  <a:gd name="T25" fmla="*/ 237 h 305"/>
                  <a:gd name="T26" fmla="*/ 55 w 305"/>
                  <a:gd name="T27" fmla="*/ 270 h 305"/>
                  <a:gd name="T28" fmla="*/ 94 w 305"/>
                  <a:gd name="T29" fmla="*/ 293 h 305"/>
                  <a:gd name="T30" fmla="*/ 138 w 305"/>
                  <a:gd name="T31" fmla="*/ 305 h 305"/>
                  <a:gd name="T32" fmla="*/ 184 w 305"/>
                  <a:gd name="T33" fmla="*/ 303 h 305"/>
                  <a:gd name="T34" fmla="*/ 226 w 305"/>
                  <a:gd name="T35" fmla="*/ 287 h 305"/>
                  <a:gd name="T36" fmla="*/ 261 w 305"/>
                  <a:gd name="T37" fmla="*/ 260 h 305"/>
                  <a:gd name="T38" fmla="*/ 288 w 305"/>
                  <a:gd name="T39" fmla="*/ 226 h 305"/>
                  <a:gd name="T40" fmla="*/ 303 w 305"/>
                  <a:gd name="T41" fmla="*/ 184 h 305"/>
                  <a:gd name="T42" fmla="*/ 297 w 305"/>
                  <a:gd name="T43" fmla="*/ 153 h 305"/>
                  <a:gd name="T44" fmla="*/ 291 w 305"/>
                  <a:gd name="T45" fmla="*/ 195 h 305"/>
                  <a:gd name="T46" fmla="*/ 272 w 305"/>
                  <a:gd name="T47" fmla="*/ 234 h 305"/>
                  <a:gd name="T48" fmla="*/ 245 w 305"/>
                  <a:gd name="T49" fmla="*/ 264 h 305"/>
                  <a:gd name="T50" fmla="*/ 209 w 305"/>
                  <a:gd name="T51" fmla="*/ 285 h 305"/>
                  <a:gd name="T52" fmla="*/ 169 w 305"/>
                  <a:gd name="T53" fmla="*/ 297 h 305"/>
                  <a:gd name="T54" fmla="*/ 124 w 305"/>
                  <a:gd name="T55" fmla="*/ 295 h 305"/>
                  <a:gd name="T56" fmla="*/ 84 w 305"/>
                  <a:gd name="T57" fmla="*/ 280 h 305"/>
                  <a:gd name="T58" fmla="*/ 50 w 305"/>
                  <a:gd name="T59" fmla="*/ 255 h 305"/>
                  <a:gd name="T60" fmla="*/ 25 w 305"/>
                  <a:gd name="T61" fmla="*/ 222 h 305"/>
                  <a:gd name="T62" fmla="*/ 11 w 305"/>
                  <a:gd name="T63" fmla="*/ 182 h 305"/>
                  <a:gd name="T64" fmla="*/ 9 w 305"/>
                  <a:gd name="T65" fmla="*/ 138 h 305"/>
                  <a:gd name="T66" fmla="*/ 19 w 305"/>
                  <a:gd name="T67" fmla="*/ 95 h 305"/>
                  <a:gd name="T68" fmla="*/ 42 w 305"/>
                  <a:gd name="T69" fmla="*/ 61 h 305"/>
                  <a:gd name="T70" fmla="*/ 73 w 305"/>
                  <a:gd name="T71" fmla="*/ 32 h 305"/>
                  <a:gd name="T72" fmla="*/ 109 w 305"/>
                  <a:gd name="T73" fmla="*/ 15 h 305"/>
                  <a:gd name="T74" fmla="*/ 153 w 305"/>
                  <a:gd name="T75" fmla="*/ 7 h 305"/>
                  <a:gd name="T76" fmla="*/ 195 w 305"/>
                  <a:gd name="T77" fmla="*/ 15 h 305"/>
                  <a:gd name="T78" fmla="*/ 234 w 305"/>
                  <a:gd name="T79" fmla="*/ 32 h 305"/>
                  <a:gd name="T80" fmla="*/ 265 w 305"/>
                  <a:gd name="T81" fmla="*/ 61 h 305"/>
                  <a:gd name="T82" fmla="*/ 286 w 305"/>
                  <a:gd name="T83" fmla="*/ 95 h 305"/>
                  <a:gd name="T84" fmla="*/ 297 w 305"/>
                  <a:gd name="T85" fmla="*/ 138 h 3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5"/>
                  <a:gd name="T130" fmla="*/ 0 h 305"/>
                  <a:gd name="T131" fmla="*/ 305 w 305"/>
                  <a:gd name="T132" fmla="*/ 305 h 30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5" h="305">
                    <a:moveTo>
                      <a:pt x="305" y="153"/>
                    </a:moveTo>
                    <a:lnTo>
                      <a:pt x="305" y="138"/>
                    </a:lnTo>
                    <a:lnTo>
                      <a:pt x="303" y="122"/>
                    </a:lnTo>
                    <a:lnTo>
                      <a:pt x="299" y="107"/>
                    </a:lnTo>
                    <a:lnTo>
                      <a:pt x="293" y="94"/>
                    </a:lnTo>
                    <a:lnTo>
                      <a:pt x="288" y="80"/>
                    </a:lnTo>
                    <a:lnTo>
                      <a:pt x="280" y="67"/>
                    </a:lnTo>
                    <a:lnTo>
                      <a:pt x="270" y="55"/>
                    </a:lnTo>
                    <a:lnTo>
                      <a:pt x="261" y="46"/>
                    </a:lnTo>
                    <a:lnTo>
                      <a:pt x="249" y="36"/>
                    </a:lnTo>
                    <a:lnTo>
                      <a:pt x="238" y="26"/>
                    </a:lnTo>
                    <a:lnTo>
                      <a:pt x="226" y="19"/>
                    </a:lnTo>
                    <a:lnTo>
                      <a:pt x="213" y="13"/>
                    </a:lnTo>
                    <a:lnTo>
                      <a:pt x="197" y="7"/>
                    </a:lnTo>
                    <a:lnTo>
                      <a:pt x="184" y="3"/>
                    </a:lnTo>
                    <a:lnTo>
                      <a:pt x="169" y="1"/>
                    </a:lnTo>
                    <a:lnTo>
                      <a:pt x="153" y="0"/>
                    </a:lnTo>
                    <a:lnTo>
                      <a:pt x="138" y="1"/>
                    </a:lnTo>
                    <a:lnTo>
                      <a:pt x="122" y="3"/>
                    </a:lnTo>
                    <a:lnTo>
                      <a:pt x="107" y="7"/>
                    </a:lnTo>
                    <a:lnTo>
                      <a:pt x="94" y="13"/>
                    </a:lnTo>
                    <a:lnTo>
                      <a:pt x="80" y="19"/>
                    </a:lnTo>
                    <a:lnTo>
                      <a:pt x="67" y="26"/>
                    </a:lnTo>
                    <a:lnTo>
                      <a:pt x="55" y="36"/>
                    </a:lnTo>
                    <a:lnTo>
                      <a:pt x="46" y="46"/>
                    </a:lnTo>
                    <a:lnTo>
                      <a:pt x="36" y="55"/>
                    </a:lnTo>
                    <a:lnTo>
                      <a:pt x="26" y="67"/>
                    </a:lnTo>
                    <a:lnTo>
                      <a:pt x="19" y="80"/>
                    </a:lnTo>
                    <a:lnTo>
                      <a:pt x="13" y="94"/>
                    </a:lnTo>
                    <a:lnTo>
                      <a:pt x="7" y="107"/>
                    </a:lnTo>
                    <a:lnTo>
                      <a:pt x="3" y="122"/>
                    </a:lnTo>
                    <a:lnTo>
                      <a:pt x="2" y="138"/>
                    </a:lnTo>
                    <a:lnTo>
                      <a:pt x="0" y="153"/>
                    </a:lnTo>
                    <a:lnTo>
                      <a:pt x="2" y="168"/>
                    </a:lnTo>
                    <a:lnTo>
                      <a:pt x="3" y="184"/>
                    </a:lnTo>
                    <a:lnTo>
                      <a:pt x="7" y="197"/>
                    </a:lnTo>
                    <a:lnTo>
                      <a:pt x="13" y="213"/>
                    </a:lnTo>
                    <a:lnTo>
                      <a:pt x="19" y="226"/>
                    </a:lnTo>
                    <a:lnTo>
                      <a:pt x="26" y="237"/>
                    </a:lnTo>
                    <a:lnTo>
                      <a:pt x="36" y="249"/>
                    </a:lnTo>
                    <a:lnTo>
                      <a:pt x="46" y="260"/>
                    </a:lnTo>
                    <a:lnTo>
                      <a:pt x="55" y="270"/>
                    </a:lnTo>
                    <a:lnTo>
                      <a:pt x="67" y="280"/>
                    </a:lnTo>
                    <a:lnTo>
                      <a:pt x="80" y="287"/>
                    </a:lnTo>
                    <a:lnTo>
                      <a:pt x="94" y="293"/>
                    </a:lnTo>
                    <a:lnTo>
                      <a:pt x="107" y="299"/>
                    </a:lnTo>
                    <a:lnTo>
                      <a:pt x="122" y="303"/>
                    </a:lnTo>
                    <a:lnTo>
                      <a:pt x="138" y="305"/>
                    </a:lnTo>
                    <a:lnTo>
                      <a:pt x="153" y="305"/>
                    </a:lnTo>
                    <a:lnTo>
                      <a:pt x="169" y="305"/>
                    </a:lnTo>
                    <a:lnTo>
                      <a:pt x="184" y="303"/>
                    </a:lnTo>
                    <a:lnTo>
                      <a:pt x="197" y="299"/>
                    </a:lnTo>
                    <a:lnTo>
                      <a:pt x="213" y="293"/>
                    </a:lnTo>
                    <a:lnTo>
                      <a:pt x="226" y="287"/>
                    </a:lnTo>
                    <a:lnTo>
                      <a:pt x="238" y="280"/>
                    </a:lnTo>
                    <a:lnTo>
                      <a:pt x="249" y="270"/>
                    </a:lnTo>
                    <a:lnTo>
                      <a:pt x="261" y="260"/>
                    </a:lnTo>
                    <a:lnTo>
                      <a:pt x="270" y="249"/>
                    </a:lnTo>
                    <a:lnTo>
                      <a:pt x="280" y="237"/>
                    </a:lnTo>
                    <a:lnTo>
                      <a:pt x="288" y="226"/>
                    </a:lnTo>
                    <a:lnTo>
                      <a:pt x="293" y="213"/>
                    </a:lnTo>
                    <a:lnTo>
                      <a:pt x="299" y="197"/>
                    </a:lnTo>
                    <a:lnTo>
                      <a:pt x="303" y="184"/>
                    </a:lnTo>
                    <a:lnTo>
                      <a:pt x="305" y="168"/>
                    </a:lnTo>
                    <a:lnTo>
                      <a:pt x="305" y="153"/>
                    </a:lnTo>
                    <a:close/>
                    <a:moveTo>
                      <a:pt x="297" y="153"/>
                    </a:moveTo>
                    <a:lnTo>
                      <a:pt x="297" y="168"/>
                    </a:lnTo>
                    <a:lnTo>
                      <a:pt x="295" y="182"/>
                    </a:lnTo>
                    <a:lnTo>
                      <a:pt x="291" y="195"/>
                    </a:lnTo>
                    <a:lnTo>
                      <a:pt x="286" y="209"/>
                    </a:lnTo>
                    <a:lnTo>
                      <a:pt x="280" y="222"/>
                    </a:lnTo>
                    <a:lnTo>
                      <a:pt x="272" y="234"/>
                    </a:lnTo>
                    <a:lnTo>
                      <a:pt x="265" y="245"/>
                    </a:lnTo>
                    <a:lnTo>
                      <a:pt x="255" y="255"/>
                    </a:lnTo>
                    <a:lnTo>
                      <a:pt x="245" y="264"/>
                    </a:lnTo>
                    <a:lnTo>
                      <a:pt x="234" y="274"/>
                    </a:lnTo>
                    <a:lnTo>
                      <a:pt x="222" y="280"/>
                    </a:lnTo>
                    <a:lnTo>
                      <a:pt x="209" y="285"/>
                    </a:lnTo>
                    <a:lnTo>
                      <a:pt x="195" y="291"/>
                    </a:lnTo>
                    <a:lnTo>
                      <a:pt x="182" y="295"/>
                    </a:lnTo>
                    <a:lnTo>
                      <a:pt x="169" y="297"/>
                    </a:lnTo>
                    <a:lnTo>
                      <a:pt x="153" y="297"/>
                    </a:lnTo>
                    <a:lnTo>
                      <a:pt x="138" y="297"/>
                    </a:lnTo>
                    <a:lnTo>
                      <a:pt x="124" y="295"/>
                    </a:lnTo>
                    <a:lnTo>
                      <a:pt x="109" y="291"/>
                    </a:lnTo>
                    <a:lnTo>
                      <a:pt x="96" y="285"/>
                    </a:lnTo>
                    <a:lnTo>
                      <a:pt x="84" y="280"/>
                    </a:lnTo>
                    <a:lnTo>
                      <a:pt x="73" y="274"/>
                    </a:lnTo>
                    <a:lnTo>
                      <a:pt x="61" y="264"/>
                    </a:lnTo>
                    <a:lnTo>
                      <a:pt x="50" y="255"/>
                    </a:lnTo>
                    <a:lnTo>
                      <a:pt x="42" y="245"/>
                    </a:lnTo>
                    <a:lnTo>
                      <a:pt x="32" y="234"/>
                    </a:lnTo>
                    <a:lnTo>
                      <a:pt x="25" y="222"/>
                    </a:lnTo>
                    <a:lnTo>
                      <a:pt x="19" y="209"/>
                    </a:lnTo>
                    <a:lnTo>
                      <a:pt x="15" y="195"/>
                    </a:lnTo>
                    <a:lnTo>
                      <a:pt x="11" y="182"/>
                    </a:lnTo>
                    <a:lnTo>
                      <a:pt x="9" y="168"/>
                    </a:lnTo>
                    <a:lnTo>
                      <a:pt x="7" y="153"/>
                    </a:lnTo>
                    <a:lnTo>
                      <a:pt x="9" y="138"/>
                    </a:lnTo>
                    <a:lnTo>
                      <a:pt x="11" y="124"/>
                    </a:lnTo>
                    <a:lnTo>
                      <a:pt x="15" y="109"/>
                    </a:lnTo>
                    <a:lnTo>
                      <a:pt x="19" y="95"/>
                    </a:lnTo>
                    <a:lnTo>
                      <a:pt x="25" y="84"/>
                    </a:lnTo>
                    <a:lnTo>
                      <a:pt x="32" y="72"/>
                    </a:lnTo>
                    <a:lnTo>
                      <a:pt x="42" y="61"/>
                    </a:lnTo>
                    <a:lnTo>
                      <a:pt x="50" y="49"/>
                    </a:lnTo>
                    <a:lnTo>
                      <a:pt x="61" y="42"/>
                    </a:lnTo>
                    <a:lnTo>
                      <a:pt x="73" y="32"/>
                    </a:lnTo>
                    <a:lnTo>
                      <a:pt x="84" y="24"/>
                    </a:lnTo>
                    <a:lnTo>
                      <a:pt x="96" y="19"/>
                    </a:lnTo>
                    <a:lnTo>
                      <a:pt x="109" y="15"/>
                    </a:lnTo>
                    <a:lnTo>
                      <a:pt x="124" y="11"/>
                    </a:lnTo>
                    <a:lnTo>
                      <a:pt x="138" y="9"/>
                    </a:lnTo>
                    <a:lnTo>
                      <a:pt x="153" y="7"/>
                    </a:lnTo>
                    <a:lnTo>
                      <a:pt x="169" y="9"/>
                    </a:lnTo>
                    <a:lnTo>
                      <a:pt x="182" y="11"/>
                    </a:lnTo>
                    <a:lnTo>
                      <a:pt x="195" y="15"/>
                    </a:lnTo>
                    <a:lnTo>
                      <a:pt x="209" y="19"/>
                    </a:lnTo>
                    <a:lnTo>
                      <a:pt x="222" y="24"/>
                    </a:lnTo>
                    <a:lnTo>
                      <a:pt x="234" y="32"/>
                    </a:lnTo>
                    <a:lnTo>
                      <a:pt x="245" y="42"/>
                    </a:lnTo>
                    <a:lnTo>
                      <a:pt x="255" y="49"/>
                    </a:lnTo>
                    <a:lnTo>
                      <a:pt x="265" y="61"/>
                    </a:lnTo>
                    <a:lnTo>
                      <a:pt x="272" y="72"/>
                    </a:lnTo>
                    <a:lnTo>
                      <a:pt x="280" y="84"/>
                    </a:lnTo>
                    <a:lnTo>
                      <a:pt x="286" y="95"/>
                    </a:lnTo>
                    <a:lnTo>
                      <a:pt x="291" y="109"/>
                    </a:lnTo>
                    <a:lnTo>
                      <a:pt x="295" y="124"/>
                    </a:lnTo>
                    <a:lnTo>
                      <a:pt x="297" y="138"/>
                    </a:lnTo>
                    <a:lnTo>
                      <a:pt x="297" y="153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7" name="Freeform 1425">
                <a:extLst>
                  <a:ext uri="{FF2B5EF4-FFF2-40B4-BE49-F238E27FC236}">
                    <a16:creationId xmlns:a16="http://schemas.microsoft.com/office/drawing/2014/main" id="{0C56E779-5B2C-4A9E-A521-BE705EFDAE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76" y="2239"/>
                <a:ext cx="298" cy="298"/>
              </a:xfrm>
              <a:custGeom>
                <a:avLst/>
                <a:gdLst>
                  <a:gd name="T0" fmla="*/ 296 w 298"/>
                  <a:gd name="T1" fmla="*/ 119 h 298"/>
                  <a:gd name="T2" fmla="*/ 281 w 298"/>
                  <a:gd name="T3" fmla="*/ 79 h 298"/>
                  <a:gd name="T4" fmla="*/ 256 w 298"/>
                  <a:gd name="T5" fmla="*/ 45 h 298"/>
                  <a:gd name="T6" fmla="*/ 221 w 298"/>
                  <a:gd name="T7" fmla="*/ 20 h 298"/>
                  <a:gd name="T8" fmla="*/ 179 w 298"/>
                  <a:gd name="T9" fmla="*/ 4 h 298"/>
                  <a:gd name="T10" fmla="*/ 135 w 298"/>
                  <a:gd name="T11" fmla="*/ 2 h 298"/>
                  <a:gd name="T12" fmla="*/ 93 w 298"/>
                  <a:gd name="T13" fmla="*/ 12 h 298"/>
                  <a:gd name="T14" fmla="*/ 56 w 298"/>
                  <a:gd name="T15" fmla="*/ 35 h 298"/>
                  <a:gd name="T16" fmla="*/ 27 w 298"/>
                  <a:gd name="T17" fmla="*/ 68 h 298"/>
                  <a:gd name="T18" fmla="*/ 8 w 298"/>
                  <a:gd name="T19" fmla="*/ 106 h 298"/>
                  <a:gd name="T20" fmla="*/ 0 w 298"/>
                  <a:gd name="T21" fmla="*/ 150 h 298"/>
                  <a:gd name="T22" fmla="*/ 8 w 298"/>
                  <a:gd name="T23" fmla="*/ 194 h 298"/>
                  <a:gd name="T24" fmla="*/ 27 w 298"/>
                  <a:gd name="T25" fmla="*/ 233 h 298"/>
                  <a:gd name="T26" fmla="*/ 56 w 298"/>
                  <a:gd name="T27" fmla="*/ 265 h 298"/>
                  <a:gd name="T28" fmla="*/ 93 w 298"/>
                  <a:gd name="T29" fmla="*/ 286 h 298"/>
                  <a:gd name="T30" fmla="*/ 135 w 298"/>
                  <a:gd name="T31" fmla="*/ 298 h 298"/>
                  <a:gd name="T32" fmla="*/ 179 w 298"/>
                  <a:gd name="T33" fmla="*/ 296 h 298"/>
                  <a:gd name="T34" fmla="*/ 221 w 298"/>
                  <a:gd name="T35" fmla="*/ 281 h 298"/>
                  <a:gd name="T36" fmla="*/ 256 w 298"/>
                  <a:gd name="T37" fmla="*/ 256 h 298"/>
                  <a:gd name="T38" fmla="*/ 281 w 298"/>
                  <a:gd name="T39" fmla="*/ 221 h 298"/>
                  <a:gd name="T40" fmla="*/ 296 w 298"/>
                  <a:gd name="T41" fmla="*/ 179 h 298"/>
                  <a:gd name="T42" fmla="*/ 290 w 298"/>
                  <a:gd name="T43" fmla="*/ 150 h 298"/>
                  <a:gd name="T44" fmla="*/ 285 w 298"/>
                  <a:gd name="T45" fmla="*/ 192 h 298"/>
                  <a:gd name="T46" fmla="*/ 267 w 298"/>
                  <a:gd name="T47" fmla="*/ 229 h 298"/>
                  <a:gd name="T48" fmla="*/ 240 w 298"/>
                  <a:gd name="T49" fmla="*/ 259 h 298"/>
                  <a:gd name="T50" fmla="*/ 204 w 298"/>
                  <a:gd name="T51" fmla="*/ 281 h 298"/>
                  <a:gd name="T52" fmla="*/ 164 w 298"/>
                  <a:gd name="T53" fmla="*/ 290 h 298"/>
                  <a:gd name="T54" fmla="*/ 121 w 298"/>
                  <a:gd name="T55" fmla="*/ 288 h 298"/>
                  <a:gd name="T56" fmla="*/ 83 w 298"/>
                  <a:gd name="T57" fmla="*/ 275 h 298"/>
                  <a:gd name="T58" fmla="*/ 50 w 298"/>
                  <a:gd name="T59" fmla="*/ 250 h 298"/>
                  <a:gd name="T60" fmla="*/ 25 w 298"/>
                  <a:gd name="T61" fmla="*/ 217 h 298"/>
                  <a:gd name="T62" fmla="*/ 12 w 298"/>
                  <a:gd name="T63" fmla="*/ 179 h 298"/>
                  <a:gd name="T64" fmla="*/ 10 w 298"/>
                  <a:gd name="T65" fmla="*/ 135 h 298"/>
                  <a:gd name="T66" fmla="*/ 20 w 298"/>
                  <a:gd name="T67" fmla="*/ 94 h 298"/>
                  <a:gd name="T68" fmla="*/ 41 w 298"/>
                  <a:gd name="T69" fmla="*/ 60 h 298"/>
                  <a:gd name="T70" fmla="*/ 71 w 298"/>
                  <a:gd name="T71" fmla="*/ 33 h 298"/>
                  <a:gd name="T72" fmla="*/ 108 w 298"/>
                  <a:gd name="T73" fmla="*/ 16 h 298"/>
                  <a:gd name="T74" fmla="*/ 150 w 298"/>
                  <a:gd name="T75" fmla="*/ 8 h 298"/>
                  <a:gd name="T76" fmla="*/ 192 w 298"/>
                  <a:gd name="T77" fmla="*/ 16 h 298"/>
                  <a:gd name="T78" fmla="*/ 229 w 298"/>
                  <a:gd name="T79" fmla="*/ 33 h 298"/>
                  <a:gd name="T80" fmla="*/ 260 w 298"/>
                  <a:gd name="T81" fmla="*/ 60 h 298"/>
                  <a:gd name="T82" fmla="*/ 281 w 298"/>
                  <a:gd name="T83" fmla="*/ 94 h 298"/>
                  <a:gd name="T84" fmla="*/ 290 w 298"/>
                  <a:gd name="T85" fmla="*/ 135 h 2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8"/>
                  <a:gd name="T130" fmla="*/ 0 h 298"/>
                  <a:gd name="T131" fmla="*/ 298 w 298"/>
                  <a:gd name="T132" fmla="*/ 298 h 2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8" h="298">
                    <a:moveTo>
                      <a:pt x="298" y="150"/>
                    </a:moveTo>
                    <a:lnTo>
                      <a:pt x="298" y="135"/>
                    </a:lnTo>
                    <a:lnTo>
                      <a:pt x="296" y="119"/>
                    </a:lnTo>
                    <a:lnTo>
                      <a:pt x="292" y="106"/>
                    </a:lnTo>
                    <a:lnTo>
                      <a:pt x="286" y="92"/>
                    </a:lnTo>
                    <a:lnTo>
                      <a:pt x="281" y="79"/>
                    </a:lnTo>
                    <a:lnTo>
                      <a:pt x="273" y="68"/>
                    </a:lnTo>
                    <a:lnTo>
                      <a:pt x="265" y="56"/>
                    </a:lnTo>
                    <a:lnTo>
                      <a:pt x="256" y="45"/>
                    </a:lnTo>
                    <a:lnTo>
                      <a:pt x="244" y="35"/>
                    </a:lnTo>
                    <a:lnTo>
                      <a:pt x="233" y="27"/>
                    </a:lnTo>
                    <a:lnTo>
                      <a:pt x="221" y="20"/>
                    </a:lnTo>
                    <a:lnTo>
                      <a:pt x="208" y="12"/>
                    </a:lnTo>
                    <a:lnTo>
                      <a:pt x="194" y="8"/>
                    </a:lnTo>
                    <a:lnTo>
                      <a:pt x="179" y="4"/>
                    </a:lnTo>
                    <a:lnTo>
                      <a:pt x="166" y="2"/>
                    </a:lnTo>
                    <a:lnTo>
                      <a:pt x="150" y="0"/>
                    </a:lnTo>
                    <a:lnTo>
                      <a:pt x="135" y="2"/>
                    </a:lnTo>
                    <a:lnTo>
                      <a:pt x="119" y="4"/>
                    </a:lnTo>
                    <a:lnTo>
                      <a:pt x="106" y="8"/>
                    </a:lnTo>
                    <a:lnTo>
                      <a:pt x="93" y="12"/>
                    </a:lnTo>
                    <a:lnTo>
                      <a:pt x="79" y="20"/>
                    </a:lnTo>
                    <a:lnTo>
                      <a:pt x="66" y="27"/>
                    </a:lnTo>
                    <a:lnTo>
                      <a:pt x="56" y="35"/>
                    </a:lnTo>
                    <a:lnTo>
                      <a:pt x="45" y="45"/>
                    </a:lnTo>
                    <a:lnTo>
                      <a:pt x="35" y="56"/>
                    </a:lnTo>
                    <a:lnTo>
                      <a:pt x="27" y="68"/>
                    </a:lnTo>
                    <a:lnTo>
                      <a:pt x="20" y="79"/>
                    </a:lnTo>
                    <a:lnTo>
                      <a:pt x="12" y="92"/>
                    </a:lnTo>
                    <a:lnTo>
                      <a:pt x="8" y="106"/>
                    </a:lnTo>
                    <a:lnTo>
                      <a:pt x="4" y="119"/>
                    </a:lnTo>
                    <a:lnTo>
                      <a:pt x="2" y="135"/>
                    </a:lnTo>
                    <a:lnTo>
                      <a:pt x="0" y="150"/>
                    </a:lnTo>
                    <a:lnTo>
                      <a:pt x="2" y="165"/>
                    </a:lnTo>
                    <a:lnTo>
                      <a:pt x="4" y="179"/>
                    </a:lnTo>
                    <a:lnTo>
                      <a:pt x="8" y="194"/>
                    </a:lnTo>
                    <a:lnTo>
                      <a:pt x="12" y="208"/>
                    </a:lnTo>
                    <a:lnTo>
                      <a:pt x="20" y="221"/>
                    </a:lnTo>
                    <a:lnTo>
                      <a:pt x="27" y="233"/>
                    </a:lnTo>
                    <a:lnTo>
                      <a:pt x="35" y="244"/>
                    </a:lnTo>
                    <a:lnTo>
                      <a:pt x="45" y="256"/>
                    </a:lnTo>
                    <a:lnTo>
                      <a:pt x="56" y="265"/>
                    </a:lnTo>
                    <a:lnTo>
                      <a:pt x="66" y="273"/>
                    </a:lnTo>
                    <a:lnTo>
                      <a:pt x="79" y="281"/>
                    </a:lnTo>
                    <a:lnTo>
                      <a:pt x="93" y="286"/>
                    </a:lnTo>
                    <a:lnTo>
                      <a:pt x="106" y="292"/>
                    </a:lnTo>
                    <a:lnTo>
                      <a:pt x="119" y="296"/>
                    </a:lnTo>
                    <a:lnTo>
                      <a:pt x="135" y="298"/>
                    </a:lnTo>
                    <a:lnTo>
                      <a:pt x="150" y="298"/>
                    </a:lnTo>
                    <a:lnTo>
                      <a:pt x="166" y="298"/>
                    </a:lnTo>
                    <a:lnTo>
                      <a:pt x="179" y="296"/>
                    </a:lnTo>
                    <a:lnTo>
                      <a:pt x="194" y="292"/>
                    </a:lnTo>
                    <a:lnTo>
                      <a:pt x="208" y="286"/>
                    </a:lnTo>
                    <a:lnTo>
                      <a:pt x="221" y="281"/>
                    </a:lnTo>
                    <a:lnTo>
                      <a:pt x="233" y="273"/>
                    </a:lnTo>
                    <a:lnTo>
                      <a:pt x="244" y="265"/>
                    </a:lnTo>
                    <a:lnTo>
                      <a:pt x="256" y="256"/>
                    </a:lnTo>
                    <a:lnTo>
                      <a:pt x="265" y="244"/>
                    </a:lnTo>
                    <a:lnTo>
                      <a:pt x="273" y="233"/>
                    </a:lnTo>
                    <a:lnTo>
                      <a:pt x="281" y="221"/>
                    </a:lnTo>
                    <a:lnTo>
                      <a:pt x="286" y="208"/>
                    </a:lnTo>
                    <a:lnTo>
                      <a:pt x="292" y="194"/>
                    </a:lnTo>
                    <a:lnTo>
                      <a:pt x="296" y="179"/>
                    </a:lnTo>
                    <a:lnTo>
                      <a:pt x="298" y="165"/>
                    </a:lnTo>
                    <a:lnTo>
                      <a:pt x="298" y="150"/>
                    </a:lnTo>
                    <a:close/>
                    <a:moveTo>
                      <a:pt x="290" y="150"/>
                    </a:moveTo>
                    <a:lnTo>
                      <a:pt x="290" y="163"/>
                    </a:lnTo>
                    <a:lnTo>
                      <a:pt x="288" y="179"/>
                    </a:lnTo>
                    <a:lnTo>
                      <a:pt x="285" y="192"/>
                    </a:lnTo>
                    <a:lnTo>
                      <a:pt x="281" y="204"/>
                    </a:lnTo>
                    <a:lnTo>
                      <a:pt x="273" y="217"/>
                    </a:lnTo>
                    <a:lnTo>
                      <a:pt x="267" y="229"/>
                    </a:lnTo>
                    <a:lnTo>
                      <a:pt x="260" y="240"/>
                    </a:lnTo>
                    <a:lnTo>
                      <a:pt x="250" y="250"/>
                    </a:lnTo>
                    <a:lnTo>
                      <a:pt x="240" y="259"/>
                    </a:lnTo>
                    <a:lnTo>
                      <a:pt x="229" y="267"/>
                    </a:lnTo>
                    <a:lnTo>
                      <a:pt x="217" y="275"/>
                    </a:lnTo>
                    <a:lnTo>
                      <a:pt x="204" y="281"/>
                    </a:lnTo>
                    <a:lnTo>
                      <a:pt x="192" y="284"/>
                    </a:lnTo>
                    <a:lnTo>
                      <a:pt x="179" y="288"/>
                    </a:lnTo>
                    <a:lnTo>
                      <a:pt x="164" y="290"/>
                    </a:lnTo>
                    <a:lnTo>
                      <a:pt x="150" y="290"/>
                    </a:lnTo>
                    <a:lnTo>
                      <a:pt x="135" y="290"/>
                    </a:lnTo>
                    <a:lnTo>
                      <a:pt x="121" y="288"/>
                    </a:lnTo>
                    <a:lnTo>
                      <a:pt x="108" y="284"/>
                    </a:lnTo>
                    <a:lnTo>
                      <a:pt x="95" y="281"/>
                    </a:lnTo>
                    <a:lnTo>
                      <a:pt x="83" y="275"/>
                    </a:lnTo>
                    <a:lnTo>
                      <a:pt x="71" y="267"/>
                    </a:lnTo>
                    <a:lnTo>
                      <a:pt x="60" y="259"/>
                    </a:lnTo>
                    <a:lnTo>
                      <a:pt x="50" y="250"/>
                    </a:lnTo>
                    <a:lnTo>
                      <a:pt x="41" y="240"/>
                    </a:lnTo>
                    <a:lnTo>
                      <a:pt x="33" y="229"/>
                    </a:lnTo>
                    <a:lnTo>
                      <a:pt x="25" y="217"/>
                    </a:lnTo>
                    <a:lnTo>
                      <a:pt x="20" y="204"/>
                    </a:lnTo>
                    <a:lnTo>
                      <a:pt x="16" y="192"/>
                    </a:lnTo>
                    <a:lnTo>
                      <a:pt x="12" y="179"/>
                    </a:lnTo>
                    <a:lnTo>
                      <a:pt x="10" y="163"/>
                    </a:lnTo>
                    <a:lnTo>
                      <a:pt x="8" y="150"/>
                    </a:lnTo>
                    <a:lnTo>
                      <a:pt x="10" y="135"/>
                    </a:lnTo>
                    <a:lnTo>
                      <a:pt x="12" y="121"/>
                    </a:lnTo>
                    <a:lnTo>
                      <a:pt x="16" y="108"/>
                    </a:lnTo>
                    <a:lnTo>
                      <a:pt x="20" y="94"/>
                    </a:lnTo>
                    <a:lnTo>
                      <a:pt x="25" y="83"/>
                    </a:lnTo>
                    <a:lnTo>
                      <a:pt x="33" y="71"/>
                    </a:lnTo>
                    <a:lnTo>
                      <a:pt x="41" y="60"/>
                    </a:lnTo>
                    <a:lnTo>
                      <a:pt x="50" y="50"/>
                    </a:lnTo>
                    <a:lnTo>
                      <a:pt x="60" y="41"/>
                    </a:lnTo>
                    <a:lnTo>
                      <a:pt x="71" y="33"/>
                    </a:lnTo>
                    <a:lnTo>
                      <a:pt x="83" y="25"/>
                    </a:lnTo>
                    <a:lnTo>
                      <a:pt x="95" y="20"/>
                    </a:lnTo>
                    <a:lnTo>
                      <a:pt x="108" y="16"/>
                    </a:lnTo>
                    <a:lnTo>
                      <a:pt x="121" y="12"/>
                    </a:lnTo>
                    <a:lnTo>
                      <a:pt x="135" y="10"/>
                    </a:lnTo>
                    <a:lnTo>
                      <a:pt x="150" y="8"/>
                    </a:lnTo>
                    <a:lnTo>
                      <a:pt x="164" y="10"/>
                    </a:lnTo>
                    <a:lnTo>
                      <a:pt x="179" y="12"/>
                    </a:lnTo>
                    <a:lnTo>
                      <a:pt x="192" y="16"/>
                    </a:lnTo>
                    <a:lnTo>
                      <a:pt x="204" y="20"/>
                    </a:lnTo>
                    <a:lnTo>
                      <a:pt x="217" y="25"/>
                    </a:lnTo>
                    <a:lnTo>
                      <a:pt x="229" y="33"/>
                    </a:lnTo>
                    <a:lnTo>
                      <a:pt x="240" y="41"/>
                    </a:lnTo>
                    <a:lnTo>
                      <a:pt x="250" y="50"/>
                    </a:lnTo>
                    <a:lnTo>
                      <a:pt x="260" y="60"/>
                    </a:lnTo>
                    <a:lnTo>
                      <a:pt x="267" y="71"/>
                    </a:lnTo>
                    <a:lnTo>
                      <a:pt x="273" y="83"/>
                    </a:lnTo>
                    <a:lnTo>
                      <a:pt x="281" y="94"/>
                    </a:lnTo>
                    <a:lnTo>
                      <a:pt x="285" y="108"/>
                    </a:lnTo>
                    <a:lnTo>
                      <a:pt x="288" y="121"/>
                    </a:lnTo>
                    <a:lnTo>
                      <a:pt x="290" y="135"/>
                    </a:lnTo>
                    <a:lnTo>
                      <a:pt x="290" y="15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8" name="Freeform 1426">
                <a:extLst>
                  <a:ext uri="{FF2B5EF4-FFF2-40B4-BE49-F238E27FC236}">
                    <a16:creationId xmlns:a16="http://schemas.microsoft.com/office/drawing/2014/main" id="{8C175E0C-1F92-4BE0-B8A1-6780BE9B09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80" y="2243"/>
                <a:ext cx="290" cy="290"/>
              </a:xfrm>
              <a:custGeom>
                <a:avLst/>
                <a:gdLst>
                  <a:gd name="T0" fmla="*/ 288 w 290"/>
                  <a:gd name="T1" fmla="*/ 117 h 290"/>
                  <a:gd name="T2" fmla="*/ 273 w 290"/>
                  <a:gd name="T3" fmla="*/ 77 h 290"/>
                  <a:gd name="T4" fmla="*/ 248 w 290"/>
                  <a:gd name="T5" fmla="*/ 42 h 290"/>
                  <a:gd name="T6" fmla="*/ 215 w 290"/>
                  <a:gd name="T7" fmla="*/ 17 h 290"/>
                  <a:gd name="T8" fmla="*/ 175 w 290"/>
                  <a:gd name="T9" fmla="*/ 4 h 290"/>
                  <a:gd name="T10" fmla="*/ 131 w 290"/>
                  <a:gd name="T11" fmla="*/ 2 h 290"/>
                  <a:gd name="T12" fmla="*/ 89 w 290"/>
                  <a:gd name="T13" fmla="*/ 12 h 290"/>
                  <a:gd name="T14" fmla="*/ 54 w 290"/>
                  <a:gd name="T15" fmla="*/ 35 h 290"/>
                  <a:gd name="T16" fmla="*/ 25 w 290"/>
                  <a:gd name="T17" fmla="*/ 65 h 290"/>
                  <a:gd name="T18" fmla="*/ 8 w 290"/>
                  <a:gd name="T19" fmla="*/ 102 h 290"/>
                  <a:gd name="T20" fmla="*/ 0 w 290"/>
                  <a:gd name="T21" fmla="*/ 146 h 290"/>
                  <a:gd name="T22" fmla="*/ 8 w 290"/>
                  <a:gd name="T23" fmla="*/ 188 h 290"/>
                  <a:gd name="T24" fmla="*/ 25 w 290"/>
                  <a:gd name="T25" fmla="*/ 227 h 290"/>
                  <a:gd name="T26" fmla="*/ 54 w 290"/>
                  <a:gd name="T27" fmla="*/ 257 h 290"/>
                  <a:gd name="T28" fmla="*/ 89 w 290"/>
                  <a:gd name="T29" fmla="*/ 278 h 290"/>
                  <a:gd name="T30" fmla="*/ 131 w 290"/>
                  <a:gd name="T31" fmla="*/ 290 h 290"/>
                  <a:gd name="T32" fmla="*/ 175 w 290"/>
                  <a:gd name="T33" fmla="*/ 288 h 290"/>
                  <a:gd name="T34" fmla="*/ 215 w 290"/>
                  <a:gd name="T35" fmla="*/ 273 h 290"/>
                  <a:gd name="T36" fmla="*/ 248 w 290"/>
                  <a:gd name="T37" fmla="*/ 248 h 290"/>
                  <a:gd name="T38" fmla="*/ 273 w 290"/>
                  <a:gd name="T39" fmla="*/ 215 h 290"/>
                  <a:gd name="T40" fmla="*/ 288 w 290"/>
                  <a:gd name="T41" fmla="*/ 175 h 290"/>
                  <a:gd name="T42" fmla="*/ 282 w 290"/>
                  <a:gd name="T43" fmla="*/ 146 h 290"/>
                  <a:gd name="T44" fmla="*/ 277 w 290"/>
                  <a:gd name="T45" fmla="*/ 186 h 290"/>
                  <a:gd name="T46" fmla="*/ 259 w 290"/>
                  <a:gd name="T47" fmla="*/ 223 h 290"/>
                  <a:gd name="T48" fmla="*/ 233 w 290"/>
                  <a:gd name="T49" fmla="*/ 252 h 290"/>
                  <a:gd name="T50" fmla="*/ 200 w 290"/>
                  <a:gd name="T51" fmla="*/ 273 h 290"/>
                  <a:gd name="T52" fmla="*/ 160 w 290"/>
                  <a:gd name="T53" fmla="*/ 282 h 290"/>
                  <a:gd name="T54" fmla="*/ 117 w 290"/>
                  <a:gd name="T55" fmla="*/ 280 h 290"/>
                  <a:gd name="T56" fmla="*/ 81 w 290"/>
                  <a:gd name="T57" fmla="*/ 267 h 290"/>
                  <a:gd name="T58" fmla="*/ 48 w 290"/>
                  <a:gd name="T59" fmla="*/ 244 h 290"/>
                  <a:gd name="T60" fmla="*/ 25 w 290"/>
                  <a:gd name="T61" fmla="*/ 211 h 290"/>
                  <a:gd name="T62" fmla="*/ 12 w 290"/>
                  <a:gd name="T63" fmla="*/ 173 h 290"/>
                  <a:gd name="T64" fmla="*/ 10 w 290"/>
                  <a:gd name="T65" fmla="*/ 133 h 290"/>
                  <a:gd name="T66" fmla="*/ 19 w 290"/>
                  <a:gd name="T67" fmla="*/ 92 h 290"/>
                  <a:gd name="T68" fmla="*/ 39 w 290"/>
                  <a:gd name="T69" fmla="*/ 58 h 290"/>
                  <a:gd name="T70" fmla="*/ 69 w 290"/>
                  <a:gd name="T71" fmla="*/ 31 h 290"/>
                  <a:gd name="T72" fmla="*/ 104 w 290"/>
                  <a:gd name="T73" fmla="*/ 14 h 290"/>
                  <a:gd name="T74" fmla="*/ 146 w 290"/>
                  <a:gd name="T75" fmla="*/ 8 h 290"/>
                  <a:gd name="T76" fmla="*/ 187 w 290"/>
                  <a:gd name="T77" fmla="*/ 14 h 290"/>
                  <a:gd name="T78" fmla="*/ 223 w 290"/>
                  <a:gd name="T79" fmla="*/ 31 h 290"/>
                  <a:gd name="T80" fmla="*/ 252 w 290"/>
                  <a:gd name="T81" fmla="*/ 58 h 290"/>
                  <a:gd name="T82" fmla="*/ 273 w 290"/>
                  <a:gd name="T83" fmla="*/ 92 h 290"/>
                  <a:gd name="T84" fmla="*/ 282 w 290"/>
                  <a:gd name="T85" fmla="*/ 133 h 2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0"/>
                  <a:gd name="T130" fmla="*/ 0 h 290"/>
                  <a:gd name="T131" fmla="*/ 290 w 290"/>
                  <a:gd name="T132" fmla="*/ 290 h 2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0" h="290">
                    <a:moveTo>
                      <a:pt x="290" y="146"/>
                    </a:moveTo>
                    <a:lnTo>
                      <a:pt x="290" y="131"/>
                    </a:lnTo>
                    <a:lnTo>
                      <a:pt x="288" y="117"/>
                    </a:lnTo>
                    <a:lnTo>
                      <a:pt x="284" y="102"/>
                    </a:lnTo>
                    <a:lnTo>
                      <a:pt x="279" y="88"/>
                    </a:lnTo>
                    <a:lnTo>
                      <a:pt x="273" y="77"/>
                    </a:lnTo>
                    <a:lnTo>
                      <a:pt x="265" y="65"/>
                    </a:lnTo>
                    <a:lnTo>
                      <a:pt x="258" y="54"/>
                    </a:lnTo>
                    <a:lnTo>
                      <a:pt x="248" y="42"/>
                    </a:lnTo>
                    <a:lnTo>
                      <a:pt x="238" y="35"/>
                    </a:lnTo>
                    <a:lnTo>
                      <a:pt x="227" y="25"/>
                    </a:lnTo>
                    <a:lnTo>
                      <a:pt x="215" y="17"/>
                    </a:lnTo>
                    <a:lnTo>
                      <a:pt x="202" y="12"/>
                    </a:lnTo>
                    <a:lnTo>
                      <a:pt x="188" y="8"/>
                    </a:lnTo>
                    <a:lnTo>
                      <a:pt x="175" y="4"/>
                    </a:lnTo>
                    <a:lnTo>
                      <a:pt x="162" y="2"/>
                    </a:lnTo>
                    <a:lnTo>
                      <a:pt x="146" y="0"/>
                    </a:lnTo>
                    <a:lnTo>
                      <a:pt x="131" y="2"/>
                    </a:lnTo>
                    <a:lnTo>
                      <a:pt x="117" y="4"/>
                    </a:lnTo>
                    <a:lnTo>
                      <a:pt x="102" y="8"/>
                    </a:lnTo>
                    <a:lnTo>
                      <a:pt x="89" y="12"/>
                    </a:lnTo>
                    <a:lnTo>
                      <a:pt x="77" y="17"/>
                    </a:lnTo>
                    <a:lnTo>
                      <a:pt x="66" y="25"/>
                    </a:lnTo>
                    <a:lnTo>
                      <a:pt x="54" y="35"/>
                    </a:lnTo>
                    <a:lnTo>
                      <a:pt x="43" y="42"/>
                    </a:lnTo>
                    <a:lnTo>
                      <a:pt x="35" y="54"/>
                    </a:lnTo>
                    <a:lnTo>
                      <a:pt x="25" y="65"/>
                    </a:lnTo>
                    <a:lnTo>
                      <a:pt x="18" y="77"/>
                    </a:lnTo>
                    <a:lnTo>
                      <a:pt x="12" y="88"/>
                    </a:lnTo>
                    <a:lnTo>
                      <a:pt x="8" y="102"/>
                    </a:lnTo>
                    <a:lnTo>
                      <a:pt x="4" y="117"/>
                    </a:lnTo>
                    <a:lnTo>
                      <a:pt x="2" y="131"/>
                    </a:lnTo>
                    <a:lnTo>
                      <a:pt x="0" y="146"/>
                    </a:lnTo>
                    <a:lnTo>
                      <a:pt x="2" y="161"/>
                    </a:lnTo>
                    <a:lnTo>
                      <a:pt x="4" y="175"/>
                    </a:lnTo>
                    <a:lnTo>
                      <a:pt x="8" y="188"/>
                    </a:lnTo>
                    <a:lnTo>
                      <a:pt x="12" y="202"/>
                    </a:lnTo>
                    <a:lnTo>
                      <a:pt x="18" y="215"/>
                    </a:lnTo>
                    <a:lnTo>
                      <a:pt x="25" y="227"/>
                    </a:lnTo>
                    <a:lnTo>
                      <a:pt x="35" y="238"/>
                    </a:lnTo>
                    <a:lnTo>
                      <a:pt x="43" y="248"/>
                    </a:lnTo>
                    <a:lnTo>
                      <a:pt x="54" y="257"/>
                    </a:lnTo>
                    <a:lnTo>
                      <a:pt x="66" y="267"/>
                    </a:lnTo>
                    <a:lnTo>
                      <a:pt x="77" y="273"/>
                    </a:lnTo>
                    <a:lnTo>
                      <a:pt x="89" y="278"/>
                    </a:lnTo>
                    <a:lnTo>
                      <a:pt x="102" y="284"/>
                    </a:lnTo>
                    <a:lnTo>
                      <a:pt x="117" y="288"/>
                    </a:lnTo>
                    <a:lnTo>
                      <a:pt x="131" y="290"/>
                    </a:lnTo>
                    <a:lnTo>
                      <a:pt x="146" y="290"/>
                    </a:lnTo>
                    <a:lnTo>
                      <a:pt x="162" y="290"/>
                    </a:lnTo>
                    <a:lnTo>
                      <a:pt x="175" y="288"/>
                    </a:lnTo>
                    <a:lnTo>
                      <a:pt x="188" y="284"/>
                    </a:lnTo>
                    <a:lnTo>
                      <a:pt x="202" y="278"/>
                    </a:lnTo>
                    <a:lnTo>
                      <a:pt x="215" y="273"/>
                    </a:lnTo>
                    <a:lnTo>
                      <a:pt x="227" y="267"/>
                    </a:lnTo>
                    <a:lnTo>
                      <a:pt x="238" y="257"/>
                    </a:lnTo>
                    <a:lnTo>
                      <a:pt x="248" y="248"/>
                    </a:lnTo>
                    <a:lnTo>
                      <a:pt x="258" y="238"/>
                    </a:lnTo>
                    <a:lnTo>
                      <a:pt x="265" y="227"/>
                    </a:lnTo>
                    <a:lnTo>
                      <a:pt x="273" y="215"/>
                    </a:lnTo>
                    <a:lnTo>
                      <a:pt x="279" y="202"/>
                    </a:lnTo>
                    <a:lnTo>
                      <a:pt x="284" y="188"/>
                    </a:lnTo>
                    <a:lnTo>
                      <a:pt x="288" y="175"/>
                    </a:lnTo>
                    <a:lnTo>
                      <a:pt x="290" y="161"/>
                    </a:lnTo>
                    <a:lnTo>
                      <a:pt x="290" y="146"/>
                    </a:lnTo>
                    <a:close/>
                    <a:moveTo>
                      <a:pt x="282" y="146"/>
                    </a:moveTo>
                    <a:lnTo>
                      <a:pt x="282" y="159"/>
                    </a:lnTo>
                    <a:lnTo>
                      <a:pt x="281" y="173"/>
                    </a:lnTo>
                    <a:lnTo>
                      <a:pt x="277" y="186"/>
                    </a:lnTo>
                    <a:lnTo>
                      <a:pt x="273" y="200"/>
                    </a:lnTo>
                    <a:lnTo>
                      <a:pt x="267" y="211"/>
                    </a:lnTo>
                    <a:lnTo>
                      <a:pt x="259" y="223"/>
                    </a:lnTo>
                    <a:lnTo>
                      <a:pt x="252" y="232"/>
                    </a:lnTo>
                    <a:lnTo>
                      <a:pt x="242" y="244"/>
                    </a:lnTo>
                    <a:lnTo>
                      <a:pt x="233" y="252"/>
                    </a:lnTo>
                    <a:lnTo>
                      <a:pt x="223" y="259"/>
                    </a:lnTo>
                    <a:lnTo>
                      <a:pt x="211" y="267"/>
                    </a:lnTo>
                    <a:lnTo>
                      <a:pt x="200" y="273"/>
                    </a:lnTo>
                    <a:lnTo>
                      <a:pt x="187" y="277"/>
                    </a:lnTo>
                    <a:lnTo>
                      <a:pt x="173" y="280"/>
                    </a:lnTo>
                    <a:lnTo>
                      <a:pt x="160" y="282"/>
                    </a:lnTo>
                    <a:lnTo>
                      <a:pt x="146" y="284"/>
                    </a:lnTo>
                    <a:lnTo>
                      <a:pt x="131" y="282"/>
                    </a:lnTo>
                    <a:lnTo>
                      <a:pt x="117" y="280"/>
                    </a:lnTo>
                    <a:lnTo>
                      <a:pt x="104" y="277"/>
                    </a:lnTo>
                    <a:lnTo>
                      <a:pt x="92" y="273"/>
                    </a:lnTo>
                    <a:lnTo>
                      <a:pt x="81" y="267"/>
                    </a:lnTo>
                    <a:lnTo>
                      <a:pt x="69" y="259"/>
                    </a:lnTo>
                    <a:lnTo>
                      <a:pt x="58" y="252"/>
                    </a:lnTo>
                    <a:lnTo>
                      <a:pt x="48" y="244"/>
                    </a:lnTo>
                    <a:lnTo>
                      <a:pt x="39" y="232"/>
                    </a:lnTo>
                    <a:lnTo>
                      <a:pt x="31" y="223"/>
                    </a:lnTo>
                    <a:lnTo>
                      <a:pt x="25" y="211"/>
                    </a:lnTo>
                    <a:lnTo>
                      <a:pt x="19" y="200"/>
                    </a:lnTo>
                    <a:lnTo>
                      <a:pt x="14" y="186"/>
                    </a:lnTo>
                    <a:lnTo>
                      <a:pt x="12" y="173"/>
                    </a:lnTo>
                    <a:lnTo>
                      <a:pt x="10" y="159"/>
                    </a:lnTo>
                    <a:lnTo>
                      <a:pt x="8" y="146"/>
                    </a:lnTo>
                    <a:lnTo>
                      <a:pt x="10" y="133"/>
                    </a:lnTo>
                    <a:lnTo>
                      <a:pt x="12" y="117"/>
                    </a:lnTo>
                    <a:lnTo>
                      <a:pt x="14" y="106"/>
                    </a:lnTo>
                    <a:lnTo>
                      <a:pt x="19" y="92"/>
                    </a:lnTo>
                    <a:lnTo>
                      <a:pt x="25" y="81"/>
                    </a:lnTo>
                    <a:lnTo>
                      <a:pt x="31" y="69"/>
                    </a:lnTo>
                    <a:lnTo>
                      <a:pt x="39" y="58"/>
                    </a:lnTo>
                    <a:lnTo>
                      <a:pt x="48" y="48"/>
                    </a:lnTo>
                    <a:lnTo>
                      <a:pt x="58" y="41"/>
                    </a:lnTo>
                    <a:lnTo>
                      <a:pt x="69" y="31"/>
                    </a:lnTo>
                    <a:lnTo>
                      <a:pt x="81" y="25"/>
                    </a:lnTo>
                    <a:lnTo>
                      <a:pt x="92" y="19"/>
                    </a:lnTo>
                    <a:lnTo>
                      <a:pt x="104" y="14"/>
                    </a:lnTo>
                    <a:lnTo>
                      <a:pt x="117" y="12"/>
                    </a:lnTo>
                    <a:lnTo>
                      <a:pt x="131" y="10"/>
                    </a:lnTo>
                    <a:lnTo>
                      <a:pt x="146" y="8"/>
                    </a:lnTo>
                    <a:lnTo>
                      <a:pt x="160" y="10"/>
                    </a:lnTo>
                    <a:lnTo>
                      <a:pt x="173" y="12"/>
                    </a:lnTo>
                    <a:lnTo>
                      <a:pt x="187" y="14"/>
                    </a:lnTo>
                    <a:lnTo>
                      <a:pt x="200" y="19"/>
                    </a:lnTo>
                    <a:lnTo>
                      <a:pt x="211" y="25"/>
                    </a:lnTo>
                    <a:lnTo>
                      <a:pt x="223" y="31"/>
                    </a:lnTo>
                    <a:lnTo>
                      <a:pt x="233" y="41"/>
                    </a:lnTo>
                    <a:lnTo>
                      <a:pt x="242" y="48"/>
                    </a:lnTo>
                    <a:lnTo>
                      <a:pt x="252" y="58"/>
                    </a:lnTo>
                    <a:lnTo>
                      <a:pt x="259" y="69"/>
                    </a:lnTo>
                    <a:lnTo>
                      <a:pt x="267" y="81"/>
                    </a:lnTo>
                    <a:lnTo>
                      <a:pt x="273" y="92"/>
                    </a:lnTo>
                    <a:lnTo>
                      <a:pt x="277" y="106"/>
                    </a:lnTo>
                    <a:lnTo>
                      <a:pt x="281" y="117"/>
                    </a:lnTo>
                    <a:lnTo>
                      <a:pt x="282" y="133"/>
                    </a:lnTo>
                    <a:lnTo>
                      <a:pt x="282" y="146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29" name="Freeform 1427">
                <a:extLst>
                  <a:ext uri="{FF2B5EF4-FFF2-40B4-BE49-F238E27FC236}">
                    <a16:creationId xmlns:a16="http://schemas.microsoft.com/office/drawing/2014/main" id="{8B95FCB3-0FBA-492C-89CA-F6CFB8E29B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84" y="2247"/>
                <a:ext cx="282" cy="282"/>
              </a:xfrm>
              <a:custGeom>
                <a:avLst/>
                <a:gdLst>
                  <a:gd name="T0" fmla="*/ 280 w 282"/>
                  <a:gd name="T1" fmla="*/ 113 h 282"/>
                  <a:gd name="T2" fmla="*/ 265 w 282"/>
                  <a:gd name="T3" fmla="*/ 75 h 282"/>
                  <a:gd name="T4" fmla="*/ 242 w 282"/>
                  <a:gd name="T5" fmla="*/ 42 h 282"/>
                  <a:gd name="T6" fmla="*/ 209 w 282"/>
                  <a:gd name="T7" fmla="*/ 17 h 282"/>
                  <a:gd name="T8" fmla="*/ 171 w 282"/>
                  <a:gd name="T9" fmla="*/ 4 h 282"/>
                  <a:gd name="T10" fmla="*/ 127 w 282"/>
                  <a:gd name="T11" fmla="*/ 2 h 282"/>
                  <a:gd name="T12" fmla="*/ 87 w 282"/>
                  <a:gd name="T13" fmla="*/ 12 h 282"/>
                  <a:gd name="T14" fmla="*/ 52 w 282"/>
                  <a:gd name="T15" fmla="*/ 33 h 282"/>
                  <a:gd name="T16" fmla="*/ 25 w 282"/>
                  <a:gd name="T17" fmla="*/ 63 h 282"/>
                  <a:gd name="T18" fmla="*/ 8 w 282"/>
                  <a:gd name="T19" fmla="*/ 100 h 282"/>
                  <a:gd name="T20" fmla="*/ 0 w 282"/>
                  <a:gd name="T21" fmla="*/ 142 h 282"/>
                  <a:gd name="T22" fmla="*/ 8 w 282"/>
                  <a:gd name="T23" fmla="*/ 184 h 282"/>
                  <a:gd name="T24" fmla="*/ 25 w 282"/>
                  <a:gd name="T25" fmla="*/ 221 h 282"/>
                  <a:gd name="T26" fmla="*/ 52 w 282"/>
                  <a:gd name="T27" fmla="*/ 251 h 282"/>
                  <a:gd name="T28" fmla="*/ 87 w 282"/>
                  <a:gd name="T29" fmla="*/ 273 h 282"/>
                  <a:gd name="T30" fmla="*/ 127 w 282"/>
                  <a:gd name="T31" fmla="*/ 282 h 282"/>
                  <a:gd name="T32" fmla="*/ 171 w 282"/>
                  <a:gd name="T33" fmla="*/ 280 h 282"/>
                  <a:gd name="T34" fmla="*/ 209 w 282"/>
                  <a:gd name="T35" fmla="*/ 267 h 282"/>
                  <a:gd name="T36" fmla="*/ 242 w 282"/>
                  <a:gd name="T37" fmla="*/ 242 h 282"/>
                  <a:gd name="T38" fmla="*/ 265 w 282"/>
                  <a:gd name="T39" fmla="*/ 209 h 282"/>
                  <a:gd name="T40" fmla="*/ 280 w 282"/>
                  <a:gd name="T41" fmla="*/ 171 h 282"/>
                  <a:gd name="T42" fmla="*/ 275 w 282"/>
                  <a:gd name="T43" fmla="*/ 142 h 282"/>
                  <a:gd name="T44" fmla="*/ 269 w 282"/>
                  <a:gd name="T45" fmla="*/ 182 h 282"/>
                  <a:gd name="T46" fmla="*/ 254 w 282"/>
                  <a:gd name="T47" fmla="*/ 217 h 282"/>
                  <a:gd name="T48" fmla="*/ 227 w 282"/>
                  <a:gd name="T49" fmla="*/ 246 h 282"/>
                  <a:gd name="T50" fmla="*/ 194 w 282"/>
                  <a:gd name="T51" fmla="*/ 265 h 282"/>
                  <a:gd name="T52" fmla="*/ 156 w 282"/>
                  <a:gd name="T53" fmla="*/ 274 h 282"/>
                  <a:gd name="T54" fmla="*/ 115 w 282"/>
                  <a:gd name="T55" fmla="*/ 273 h 282"/>
                  <a:gd name="T56" fmla="*/ 79 w 282"/>
                  <a:gd name="T57" fmla="*/ 259 h 282"/>
                  <a:gd name="T58" fmla="*/ 46 w 282"/>
                  <a:gd name="T59" fmla="*/ 236 h 282"/>
                  <a:gd name="T60" fmla="*/ 23 w 282"/>
                  <a:gd name="T61" fmla="*/ 205 h 282"/>
                  <a:gd name="T62" fmla="*/ 10 w 282"/>
                  <a:gd name="T63" fmla="*/ 169 h 282"/>
                  <a:gd name="T64" fmla="*/ 8 w 282"/>
                  <a:gd name="T65" fmla="*/ 129 h 282"/>
                  <a:gd name="T66" fmla="*/ 19 w 282"/>
                  <a:gd name="T67" fmla="*/ 90 h 282"/>
                  <a:gd name="T68" fmla="*/ 39 w 282"/>
                  <a:gd name="T69" fmla="*/ 56 h 282"/>
                  <a:gd name="T70" fmla="*/ 67 w 282"/>
                  <a:gd name="T71" fmla="*/ 31 h 282"/>
                  <a:gd name="T72" fmla="*/ 102 w 282"/>
                  <a:gd name="T73" fmla="*/ 13 h 282"/>
                  <a:gd name="T74" fmla="*/ 142 w 282"/>
                  <a:gd name="T75" fmla="*/ 8 h 282"/>
                  <a:gd name="T76" fmla="*/ 183 w 282"/>
                  <a:gd name="T77" fmla="*/ 13 h 282"/>
                  <a:gd name="T78" fmla="*/ 217 w 282"/>
                  <a:gd name="T79" fmla="*/ 31 h 282"/>
                  <a:gd name="T80" fmla="*/ 246 w 282"/>
                  <a:gd name="T81" fmla="*/ 56 h 282"/>
                  <a:gd name="T82" fmla="*/ 265 w 282"/>
                  <a:gd name="T83" fmla="*/ 90 h 282"/>
                  <a:gd name="T84" fmla="*/ 275 w 282"/>
                  <a:gd name="T85" fmla="*/ 129 h 2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2"/>
                  <a:gd name="T130" fmla="*/ 0 h 282"/>
                  <a:gd name="T131" fmla="*/ 282 w 282"/>
                  <a:gd name="T132" fmla="*/ 282 h 28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2" h="282">
                    <a:moveTo>
                      <a:pt x="282" y="142"/>
                    </a:moveTo>
                    <a:lnTo>
                      <a:pt x="282" y="127"/>
                    </a:lnTo>
                    <a:lnTo>
                      <a:pt x="280" y="113"/>
                    </a:lnTo>
                    <a:lnTo>
                      <a:pt x="277" y="100"/>
                    </a:lnTo>
                    <a:lnTo>
                      <a:pt x="273" y="86"/>
                    </a:lnTo>
                    <a:lnTo>
                      <a:pt x="265" y="75"/>
                    </a:lnTo>
                    <a:lnTo>
                      <a:pt x="259" y="63"/>
                    </a:lnTo>
                    <a:lnTo>
                      <a:pt x="252" y="52"/>
                    </a:lnTo>
                    <a:lnTo>
                      <a:pt x="242" y="42"/>
                    </a:lnTo>
                    <a:lnTo>
                      <a:pt x="232" y="33"/>
                    </a:lnTo>
                    <a:lnTo>
                      <a:pt x="221" y="25"/>
                    </a:lnTo>
                    <a:lnTo>
                      <a:pt x="209" y="17"/>
                    </a:lnTo>
                    <a:lnTo>
                      <a:pt x="196" y="12"/>
                    </a:lnTo>
                    <a:lnTo>
                      <a:pt x="184" y="8"/>
                    </a:lnTo>
                    <a:lnTo>
                      <a:pt x="171" y="4"/>
                    </a:lnTo>
                    <a:lnTo>
                      <a:pt x="156" y="2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3" y="4"/>
                    </a:lnTo>
                    <a:lnTo>
                      <a:pt x="100" y="8"/>
                    </a:lnTo>
                    <a:lnTo>
                      <a:pt x="87" y="12"/>
                    </a:lnTo>
                    <a:lnTo>
                      <a:pt x="75" y="17"/>
                    </a:lnTo>
                    <a:lnTo>
                      <a:pt x="63" y="25"/>
                    </a:lnTo>
                    <a:lnTo>
                      <a:pt x="52" y="33"/>
                    </a:lnTo>
                    <a:lnTo>
                      <a:pt x="42" y="42"/>
                    </a:lnTo>
                    <a:lnTo>
                      <a:pt x="33" y="52"/>
                    </a:lnTo>
                    <a:lnTo>
                      <a:pt x="25" y="63"/>
                    </a:lnTo>
                    <a:lnTo>
                      <a:pt x="17" y="75"/>
                    </a:lnTo>
                    <a:lnTo>
                      <a:pt x="12" y="86"/>
                    </a:lnTo>
                    <a:lnTo>
                      <a:pt x="8" y="100"/>
                    </a:lnTo>
                    <a:lnTo>
                      <a:pt x="4" y="113"/>
                    </a:lnTo>
                    <a:lnTo>
                      <a:pt x="2" y="127"/>
                    </a:lnTo>
                    <a:lnTo>
                      <a:pt x="0" y="142"/>
                    </a:lnTo>
                    <a:lnTo>
                      <a:pt x="2" y="155"/>
                    </a:lnTo>
                    <a:lnTo>
                      <a:pt x="4" y="171"/>
                    </a:lnTo>
                    <a:lnTo>
                      <a:pt x="8" y="184"/>
                    </a:lnTo>
                    <a:lnTo>
                      <a:pt x="12" y="196"/>
                    </a:lnTo>
                    <a:lnTo>
                      <a:pt x="17" y="209"/>
                    </a:lnTo>
                    <a:lnTo>
                      <a:pt x="25" y="221"/>
                    </a:lnTo>
                    <a:lnTo>
                      <a:pt x="33" y="232"/>
                    </a:lnTo>
                    <a:lnTo>
                      <a:pt x="42" y="242"/>
                    </a:lnTo>
                    <a:lnTo>
                      <a:pt x="52" y="251"/>
                    </a:lnTo>
                    <a:lnTo>
                      <a:pt x="63" y="259"/>
                    </a:lnTo>
                    <a:lnTo>
                      <a:pt x="75" y="267"/>
                    </a:lnTo>
                    <a:lnTo>
                      <a:pt x="87" y="273"/>
                    </a:lnTo>
                    <a:lnTo>
                      <a:pt x="100" y="276"/>
                    </a:lnTo>
                    <a:lnTo>
                      <a:pt x="113" y="280"/>
                    </a:lnTo>
                    <a:lnTo>
                      <a:pt x="127" y="282"/>
                    </a:lnTo>
                    <a:lnTo>
                      <a:pt x="142" y="282"/>
                    </a:lnTo>
                    <a:lnTo>
                      <a:pt x="156" y="282"/>
                    </a:lnTo>
                    <a:lnTo>
                      <a:pt x="171" y="280"/>
                    </a:lnTo>
                    <a:lnTo>
                      <a:pt x="184" y="276"/>
                    </a:lnTo>
                    <a:lnTo>
                      <a:pt x="196" y="273"/>
                    </a:lnTo>
                    <a:lnTo>
                      <a:pt x="209" y="267"/>
                    </a:lnTo>
                    <a:lnTo>
                      <a:pt x="221" y="259"/>
                    </a:lnTo>
                    <a:lnTo>
                      <a:pt x="232" y="251"/>
                    </a:lnTo>
                    <a:lnTo>
                      <a:pt x="242" y="242"/>
                    </a:lnTo>
                    <a:lnTo>
                      <a:pt x="252" y="232"/>
                    </a:lnTo>
                    <a:lnTo>
                      <a:pt x="259" y="221"/>
                    </a:lnTo>
                    <a:lnTo>
                      <a:pt x="265" y="209"/>
                    </a:lnTo>
                    <a:lnTo>
                      <a:pt x="273" y="196"/>
                    </a:lnTo>
                    <a:lnTo>
                      <a:pt x="277" y="184"/>
                    </a:lnTo>
                    <a:lnTo>
                      <a:pt x="280" y="171"/>
                    </a:lnTo>
                    <a:lnTo>
                      <a:pt x="282" y="155"/>
                    </a:lnTo>
                    <a:lnTo>
                      <a:pt x="282" y="142"/>
                    </a:lnTo>
                    <a:close/>
                    <a:moveTo>
                      <a:pt x="275" y="142"/>
                    </a:moveTo>
                    <a:lnTo>
                      <a:pt x="275" y="155"/>
                    </a:lnTo>
                    <a:lnTo>
                      <a:pt x="273" y="169"/>
                    </a:lnTo>
                    <a:lnTo>
                      <a:pt x="269" y="182"/>
                    </a:lnTo>
                    <a:lnTo>
                      <a:pt x="265" y="194"/>
                    </a:lnTo>
                    <a:lnTo>
                      <a:pt x="259" y="205"/>
                    </a:lnTo>
                    <a:lnTo>
                      <a:pt x="254" y="217"/>
                    </a:lnTo>
                    <a:lnTo>
                      <a:pt x="246" y="226"/>
                    </a:lnTo>
                    <a:lnTo>
                      <a:pt x="236" y="236"/>
                    </a:lnTo>
                    <a:lnTo>
                      <a:pt x="227" y="246"/>
                    </a:lnTo>
                    <a:lnTo>
                      <a:pt x="217" y="253"/>
                    </a:lnTo>
                    <a:lnTo>
                      <a:pt x="206" y="259"/>
                    </a:lnTo>
                    <a:lnTo>
                      <a:pt x="194" y="265"/>
                    </a:lnTo>
                    <a:lnTo>
                      <a:pt x="183" y="269"/>
                    </a:lnTo>
                    <a:lnTo>
                      <a:pt x="169" y="273"/>
                    </a:lnTo>
                    <a:lnTo>
                      <a:pt x="156" y="274"/>
                    </a:lnTo>
                    <a:lnTo>
                      <a:pt x="142" y="276"/>
                    </a:lnTo>
                    <a:lnTo>
                      <a:pt x="129" y="274"/>
                    </a:lnTo>
                    <a:lnTo>
                      <a:pt x="115" y="273"/>
                    </a:lnTo>
                    <a:lnTo>
                      <a:pt x="102" y="269"/>
                    </a:lnTo>
                    <a:lnTo>
                      <a:pt x="90" y="265"/>
                    </a:lnTo>
                    <a:lnTo>
                      <a:pt x="79" y="259"/>
                    </a:lnTo>
                    <a:lnTo>
                      <a:pt x="67" y="253"/>
                    </a:lnTo>
                    <a:lnTo>
                      <a:pt x="56" y="246"/>
                    </a:lnTo>
                    <a:lnTo>
                      <a:pt x="46" y="236"/>
                    </a:lnTo>
                    <a:lnTo>
                      <a:pt x="39" y="226"/>
                    </a:lnTo>
                    <a:lnTo>
                      <a:pt x="31" y="217"/>
                    </a:lnTo>
                    <a:lnTo>
                      <a:pt x="23" y="205"/>
                    </a:lnTo>
                    <a:lnTo>
                      <a:pt x="19" y="194"/>
                    </a:lnTo>
                    <a:lnTo>
                      <a:pt x="14" y="182"/>
                    </a:lnTo>
                    <a:lnTo>
                      <a:pt x="10" y="169"/>
                    </a:lnTo>
                    <a:lnTo>
                      <a:pt x="8" y="155"/>
                    </a:lnTo>
                    <a:lnTo>
                      <a:pt x="8" y="142"/>
                    </a:lnTo>
                    <a:lnTo>
                      <a:pt x="8" y="129"/>
                    </a:lnTo>
                    <a:lnTo>
                      <a:pt x="10" y="115"/>
                    </a:lnTo>
                    <a:lnTo>
                      <a:pt x="14" y="102"/>
                    </a:lnTo>
                    <a:lnTo>
                      <a:pt x="19" y="90"/>
                    </a:lnTo>
                    <a:lnTo>
                      <a:pt x="23" y="79"/>
                    </a:lnTo>
                    <a:lnTo>
                      <a:pt x="31" y="67"/>
                    </a:lnTo>
                    <a:lnTo>
                      <a:pt x="39" y="56"/>
                    </a:lnTo>
                    <a:lnTo>
                      <a:pt x="46" y="48"/>
                    </a:lnTo>
                    <a:lnTo>
                      <a:pt x="56" y="38"/>
                    </a:lnTo>
                    <a:lnTo>
                      <a:pt x="67" y="31"/>
                    </a:lnTo>
                    <a:lnTo>
                      <a:pt x="79" y="23"/>
                    </a:lnTo>
                    <a:lnTo>
                      <a:pt x="90" y="19"/>
                    </a:lnTo>
                    <a:lnTo>
                      <a:pt x="102" y="13"/>
                    </a:lnTo>
                    <a:lnTo>
                      <a:pt x="115" y="10"/>
                    </a:lnTo>
                    <a:lnTo>
                      <a:pt x="129" y="8"/>
                    </a:lnTo>
                    <a:lnTo>
                      <a:pt x="142" y="8"/>
                    </a:lnTo>
                    <a:lnTo>
                      <a:pt x="156" y="8"/>
                    </a:lnTo>
                    <a:lnTo>
                      <a:pt x="169" y="10"/>
                    </a:lnTo>
                    <a:lnTo>
                      <a:pt x="183" y="13"/>
                    </a:lnTo>
                    <a:lnTo>
                      <a:pt x="194" y="19"/>
                    </a:lnTo>
                    <a:lnTo>
                      <a:pt x="206" y="23"/>
                    </a:lnTo>
                    <a:lnTo>
                      <a:pt x="217" y="31"/>
                    </a:lnTo>
                    <a:lnTo>
                      <a:pt x="227" y="38"/>
                    </a:lnTo>
                    <a:lnTo>
                      <a:pt x="236" y="48"/>
                    </a:lnTo>
                    <a:lnTo>
                      <a:pt x="246" y="56"/>
                    </a:lnTo>
                    <a:lnTo>
                      <a:pt x="254" y="67"/>
                    </a:lnTo>
                    <a:lnTo>
                      <a:pt x="259" y="79"/>
                    </a:lnTo>
                    <a:lnTo>
                      <a:pt x="265" y="90"/>
                    </a:lnTo>
                    <a:lnTo>
                      <a:pt x="269" y="102"/>
                    </a:lnTo>
                    <a:lnTo>
                      <a:pt x="273" y="115"/>
                    </a:lnTo>
                    <a:lnTo>
                      <a:pt x="275" y="129"/>
                    </a:lnTo>
                    <a:lnTo>
                      <a:pt x="275" y="142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0" name="Freeform 1428">
                <a:extLst>
                  <a:ext uri="{FF2B5EF4-FFF2-40B4-BE49-F238E27FC236}">
                    <a16:creationId xmlns:a16="http://schemas.microsoft.com/office/drawing/2014/main" id="{F5BC2C1B-00C9-4491-A468-BEE42528F5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88" y="2251"/>
                <a:ext cx="274" cy="276"/>
              </a:xfrm>
              <a:custGeom>
                <a:avLst/>
                <a:gdLst>
                  <a:gd name="T0" fmla="*/ 273 w 274"/>
                  <a:gd name="T1" fmla="*/ 109 h 276"/>
                  <a:gd name="T2" fmla="*/ 259 w 274"/>
                  <a:gd name="T3" fmla="*/ 73 h 276"/>
                  <a:gd name="T4" fmla="*/ 234 w 274"/>
                  <a:gd name="T5" fmla="*/ 40 h 276"/>
                  <a:gd name="T6" fmla="*/ 203 w 274"/>
                  <a:gd name="T7" fmla="*/ 17 h 276"/>
                  <a:gd name="T8" fmla="*/ 165 w 274"/>
                  <a:gd name="T9" fmla="*/ 4 h 276"/>
                  <a:gd name="T10" fmla="*/ 123 w 274"/>
                  <a:gd name="T11" fmla="*/ 2 h 276"/>
                  <a:gd name="T12" fmla="*/ 84 w 274"/>
                  <a:gd name="T13" fmla="*/ 11 h 276"/>
                  <a:gd name="T14" fmla="*/ 50 w 274"/>
                  <a:gd name="T15" fmla="*/ 33 h 276"/>
                  <a:gd name="T16" fmla="*/ 23 w 274"/>
                  <a:gd name="T17" fmla="*/ 61 h 276"/>
                  <a:gd name="T18" fmla="*/ 6 w 274"/>
                  <a:gd name="T19" fmla="*/ 98 h 276"/>
                  <a:gd name="T20" fmla="*/ 0 w 274"/>
                  <a:gd name="T21" fmla="*/ 138 h 276"/>
                  <a:gd name="T22" fmla="*/ 6 w 274"/>
                  <a:gd name="T23" fmla="*/ 178 h 276"/>
                  <a:gd name="T24" fmla="*/ 23 w 274"/>
                  <a:gd name="T25" fmla="*/ 215 h 276"/>
                  <a:gd name="T26" fmla="*/ 50 w 274"/>
                  <a:gd name="T27" fmla="*/ 244 h 276"/>
                  <a:gd name="T28" fmla="*/ 84 w 274"/>
                  <a:gd name="T29" fmla="*/ 265 h 276"/>
                  <a:gd name="T30" fmla="*/ 123 w 274"/>
                  <a:gd name="T31" fmla="*/ 274 h 276"/>
                  <a:gd name="T32" fmla="*/ 165 w 274"/>
                  <a:gd name="T33" fmla="*/ 272 h 276"/>
                  <a:gd name="T34" fmla="*/ 203 w 274"/>
                  <a:gd name="T35" fmla="*/ 259 h 276"/>
                  <a:gd name="T36" fmla="*/ 234 w 274"/>
                  <a:gd name="T37" fmla="*/ 236 h 276"/>
                  <a:gd name="T38" fmla="*/ 259 w 274"/>
                  <a:gd name="T39" fmla="*/ 203 h 276"/>
                  <a:gd name="T40" fmla="*/ 273 w 274"/>
                  <a:gd name="T41" fmla="*/ 165 h 276"/>
                  <a:gd name="T42" fmla="*/ 269 w 274"/>
                  <a:gd name="T43" fmla="*/ 138 h 276"/>
                  <a:gd name="T44" fmla="*/ 263 w 274"/>
                  <a:gd name="T45" fmla="*/ 176 h 276"/>
                  <a:gd name="T46" fmla="*/ 246 w 274"/>
                  <a:gd name="T47" fmla="*/ 211 h 276"/>
                  <a:gd name="T48" fmla="*/ 221 w 274"/>
                  <a:gd name="T49" fmla="*/ 238 h 276"/>
                  <a:gd name="T50" fmla="*/ 188 w 274"/>
                  <a:gd name="T51" fmla="*/ 257 h 276"/>
                  <a:gd name="T52" fmla="*/ 152 w 274"/>
                  <a:gd name="T53" fmla="*/ 267 h 276"/>
                  <a:gd name="T54" fmla="*/ 111 w 274"/>
                  <a:gd name="T55" fmla="*/ 265 h 276"/>
                  <a:gd name="T56" fmla="*/ 75 w 274"/>
                  <a:gd name="T57" fmla="*/ 251 h 276"/>
                  <a:gd name="T58" fmla="*/ 46 w 274"/>
                  <a:gd name="T59" fmla="*/ 230 h 276"/>
                  <a:gd name="T60" fmla="*/ 23 w 274"/>
                  <a:gd name="T61" fmla="*/ 199 h 276"/>
                  <a:gd name="T62" fmla="*/ 10 w 274"/>
                  <a:gd name="T63" fmla="*/ 165 h 276"/>
                  <a:gd name="T64" fmla="*/ 8 w 274"/>
                  <a:gd name="T65" fmla="*/ 125 h 276"/>
                  <a:gd name="T66" fmla="*/ 17 w 274"/>
                  <a:gd name="T67" fmla="*/ 86 h 276"/>
                  <a:gd name="T68" fmla="*/ 36 w 274"/>
                  <a:gd name="T69" fmla="*/ 56 h 276"/>
                  <a:gd name="T70" fmla="*/ 65 w 274"/>
                  <a:gd name="T71" fmla="*/ 31 h 276"/>
                  <a:gd name="T72" fmla="*/ 100 w 274"/>
                  <a:gd name="T73" fmla="*/ 13 h 276"/>
                  <a:gd name="T74" fmla="*/ 138 w 274"/>
                  <a:gd name="T75" fmla="*/ 8 h 276"/>
                  <a:gd name="T76" fmla="*/ 177 w 274"/>
                  <a:gd name="T77" fmla="*/ 13 h 276"/>
                  <a:gd name="T78" fmla="*/ 211 w 274"/>
                  <a:gd name="T79" fmla="*/ 31 h 276"/>
                  <a:gd name="T80" fmla="*/ 238 w 274"/>
                  <a:gd name="T81" fmla="*/ 56 h 276"/>
                  <a:gd name="T82" fmla="*/ 257 w 274"/>
                  <a:gd name="T83" fmla="*/ 86 h 276"/>
                  <a:gd name="T84" fmla="*/ 267 w 274"/>
                  <a:gd name="T85" fmla="*/ 125 h 2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4"/>
                  <a:gd name="T130" fmla="*/ 0 h 276"/>
                  <a:gd name="T131" fmla="*/ 274 w 274"/>
                  <a:gd name="T132" fmla="*/ 276 h 2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4" h="276">
                    <a:moveTo>
                      <a:pt x="274" y="138"/>
                    </a:moveTo>
                    <a:lnTo>
                      <a:pt x="274" y="125"/>
                    </a:lnTo>
                    <a:lnTo>
                      <a:pt x="273" y="109"/>
                    </a:lnTo>
                    <a:lnTo>
                      <a:pt x="269" y="98"/>
                    </a:lnTo>
                    <a:lnTo>
                      <a:pt x="265" y="84"/>
                    </a:lnTo>
                    <a:lnTo>
                      <a:pt x="259" y="73"/>
                    </a:lnTo>
                    <a:lnTo>
                      <a:pt x="251" y="61"/>
                    </a:lnTo>
                    <a:lnTo>
                      <a:pt x="244" y="50"/>
                    </a:lnTo>
                    <a:lnTo>
                      <a:pt x="234" y="40"/>
                    </a:lnTo>
                    <a:lnTo>
                      <a:pt x="225" y="33"/>
                    </a:lnTo>
                    <a:lnTo>
                      <a:pt x="215" y="23"/>
                    </a:lnTo>
                    <a:lnTo>
                      <a:pt x="203" y="17"/>
                    </a:lnTo>
                    <a:lnTo>
                      <a:pt x="192" y="11"/>
                    </a:lnTo>
                    <a:lnTo>
                      <a:pt x="179" y="6"/>
                    </a:lnTo>
                    <a:lnTo>
                      <a:pt x="165" y="4"/>
                    </a:lnTo>
                    <a:lnTo>
                      <a:pt x="152" y="2"/>
                    </a:lnTo>
                    <a:lnTo>
                      <a:pt x="138" y="0"/>
                    </a:lnTo>
                    <a:lnTo>
                      <a:pt x="123" y="2"/>
                    </a:lnTo>
                    <a:lnTo>
                      <a:pt x="109" y="4"/>
                    </a:lnTo>
                    <a:lnTo>
                      <a:pt x="96" y="6"/>
                    </a:lnTo>
                    <a:lnTo>
                      <a:pt x="84" y="11"/>
                    </a:lnTo>
                    <a:lnTo>
                      <a:pt x="73" y="17"/>
                    </a:lnTo>
                    <a:lnTo>
                      <a:pt x="61" y="23"/>
                    </a:lnTo>
                    <a:lnTo>
                      <a:pt x="50" y="33"/>
                    </a:lnTo>
                    <a:lnTo>
                      <a:pt x="40" y="40"/>
                    </a:lnTo>
                    <a:lnTo>
                      <a:pt x="31" y="50"/>
                    </a:lnTo>
                    <a:lnTo>
                      <a:pt x="23" y="61"/>
                    </a:lnTo>
                    <a:lnTo>
                      <a:pt x="17" y="73"/>
                    </a:lnTo>
                    <a:lnTo>
                      <a:pt x="11" y="84"/>
                    </a:lnTo>
                    <a:lnTo>
                      <a:pt x="6" y="98"/>
                    </a:lnTo>
                    <a:lnTo>
                      <a:pt x="4" y="109"/>
                    </a:lnTo>
                    <a:lnTo>
                      <a:pt x="2" y="125"/>
                    </a:lnTo>
                    <a:lnTo>
                      <a:pt x="0" y="138"/>
                    </a:lnTo>
                    <a:lnTo>
                      <a:pt x="2" y="151"/>
                    </a:lnTo>
                    <a:lnTo>
                      <a:pt x="4" y="165"/>
                    </a:lnTo>
                    <a:lnTo>
                      <a:pt x="6" y="178"/>
                    </a:lnTo>
                    <a:lnTo>
                      <a:pt x="11" y="192"/>
                    </a:lnTo>
                    <a:lnTo>
                      <a:pt x="17" y="203"/>
                    </a:lnTo>
                    <a:lnTo>
                      <a:pt x="23" y="215"/>
                    </a:lnTo>
                    <a:lnTo>
                      <a:pt x="31" y="224"/>
                    </a:lnTo>
                    <a:lnTo>
                      <a:pt x="40" y="236"/>
                    </a:lnTo>
                    <a:lnTo>
                      <a:pt x="50" y="244"/>
                    </a:lnTo>
                    <a:lnTo>
                      <a:pt x="61" y="251"/>
                    </a:lnTo>
                    <a:lnTo>
                      <a:pt x="73" y="259"/>
                    </a:lnTo>
                    <a:lnTo>
                      <a:pt x="84" y="265"/>
                    </a:lnTo>
                    <a:lnTo>
                      <a:pt x="96" y="269"/>
                    </a:lnTo>
                    <a:lnTo>
                      <a:pt x="109" y="272"/>
                    </a:lnTo>
                    <a:lnTo>
                      <a:pt x="123" y="274"/>
                    </a:lnTo>
                    <a:lnTo>
                      <a:pt x="138" y="276"/>
                    </a:lnTo>
                    <a:lnTo>
                      <a:pt x="152" y="274"/>
                    </a:lnTo>
                    <a:lnTo>
                      <a:pt x="165" y="272"/>
                    </a:lnTo>
                    <a:lnTo>
                      <a:pt x="179" y="269"/>
                    </a:lnTo>
                    <a:lnTo>
                      <a:pt x="192" y="265"/>
                    </a:lnTo>
                    <a:lnTo>
                      <a:pt x="203" y="259"/>
                    </a:lnTo>
                    <a:lnTo>
                      <a:pt x="215" y="251"/>
                    </a:lnTo>
                    <a:lnTo>
                      <a:pt x="225" y="244"/>
                    </a:lnTo>
                    <a:lnTo>
                      <a:pt x="234" y="236"/>
                    </a:lnTo>
                    <a:lnTo>
                      <a:pt x="244" y="224"/>
                    </a:lnTo>
                    <a:lnTo>
                      <a:pt x="251" y="215"/>
                    </a:lnTo>
                    <a:lnTo>
                      <a:pt x="259" y="203"/>
                    </a:lnTo>
                    <a:lnTo>
                      <a:pt x="265" y="192"/>
                    </a:lnTo>
                    <a:lnTo>
                      <a:pt x="269" y="178"/>
                    </a:lnTo>
                    <a:lnTo>
                      <a:pt x="273" y="165"/>
                    </a:lnTo>
                    <a:lnTo>
                      <a:pt x="274" y="151"/>
                    </a:lnTo>
                    <a:lnTo>
                      <a:pt x="274" y="138"/>
                    </a:lnTo>
                    <a:close/>
                    <a:moveTo>
                      <a:pt x="269" y="138"/>
                    </a:moveTo>
                    <a:lnTo>
                      <a:pt x="267" y="151"/>
                    </a:lnTo>
                    <a:lnTo>
                      <a:pt x="265" y="165"/>
                    </a:lnTo>
                    <a:lnTo>
                      <a:pt x="263" y="176"/>
                    </a:lnTo>
                    <a:lnTo>
                      <a:pt x="257" y="188"/>
                    </a:lnTo>
                    <a:lnTo>
                      <a:pt x="251" y="199"/>
                    </a:lnTo>
                    <a:lnTo>
                      <a:pt x="246" y="211"/>
                    </a:lnTo>
                    <a:lnTo>
                      <a:pt x="238" y="221"/>
                    </a:lnTo>
                    <a:lnTo>
                      <a:pt x="230" y="230"/>
                    </a:lnTo>
                    <a:lnTo>
                      <a:pt x="221" y="238"/>
                    </a:lnTo>
                    <a:lnTo>
                      <a:pt x="211" y="245"/>
                    </a:lnTo>
                    <a:lnTo>
                      <a:pt x="200" y="251"/>
                    </a:lnTo>
                    <a:lnTo>
                      <a:pt x="188" y="257"/>
                    </a:lnTo>
                    <a:lnTo>
                      <a:pt x="177" y="263"/>
                    </a:lnTo>
                    <a:lnTo>
                      <a:pt x="163" y="265"/>
                    </a:lnTo>
                    <a:lnTo>
                      <a:pt x="152" y="267"/>
                    </a:lnTo>
                    <a:lnTo>
                      <a:pt x="138" y="269"/>
                    </a:lnTo>
                    <a:lnTo>
                      <a:pt x="125" y="267"/>
                    </a:lnTo>
                    <a:lnTo>
                      <a:pt x="111" y="265"/>
                    </a:lnTo>
                    <a:lnTo>
                      <a:pt x="100" y="263"/>
                    </a:lnTo>
                    <a:lnTo>
                      <a:pt x="86" y="257"/>
                    </a:lnTo>
                    <a:lnTo>
                      <a:pt x="75" y="251"/>
                    </a:lnTo>
                    <a:lnTo>
                      <a:pt x="65" y="245"/>
                    </a:lnTo>
                    <a:lnTo>
                      <a:pt x="56" y="238"/>
                    </a:lnTo>
                    <a:lnTo>
                      <a:pt x="46" y="230"/>
                    </a:lnTo>
                    <a:lnTo>
                      <a:pt x="36" y="221"/>
                    </a:lnTo>
                    <a:lnTo>
                      <a:pt x="31" y="211"/>
                    </a:lnTo>
                    <a:lnTo>
                      <a:pt x="23" y="199"/>
                    </a:lnTo>
                    <a:lnTo>
                      <a:pt x="17" y="188"/>
                    </a:lnTo>
                    <a:lnTo>
                      <a:pt x="13" y="176"/>
                    </a:lnTo>
                    <a:lnTo>
                      <a:pt x="10" y="165"/>
                    </a:lnTo>
                    <a:lnTo>
                      <a:pt x="8" y="151"/>
                    </a:lnTo>
                    <a:lnTo>
                      <a:pt x="8" y="138"/>
                    </a:lnTo>
                    <a:lnTo>
                      <a:pt x="8" y="125"/>
                    </a:lnTo>
                    <a:lnTo>
                      <a:pt x="10" y="111"/>
                    </a:lnTo>
                    <a:lnTo>
                      <a:pt x="13" y="100"/>
                    </a:lnTo>
                    <a:lnTo>
                      <a:pt x="17" y="86"/>
                    </a:lnTo>
                    <a:lnTo>
                      <a:pt x="23" y="77"/>
                    </a:lnTo>
                    <a:lnTo>
                      <a:pt x="31" y="65"/>
                    </a:lnTo>
                    <a:lnTo>
                      <a:pt x="36" y="56"/>
                    </a:lnTo>
                    <a:lnTo>
                      <a:pt x="46" y="46"/>
                    </a:lnTo>
                    <a:lnTo>
                      <a:pt x="56" y="38"/>
                    </a:lnTo>
                    <a:lnTo>
                      <a:pt x="65" y="31"/>
                    </a:lnTo>
                    <a:lnTo>
                      <a:pt x="75" y="23"/>
                    </a:lnTo>
                    <a:lnTo>
                      <a:pt x="86" y="17"/>
                    </a:lnTo>
                    <a:lnTo>
                      <a:pt x="100" y="13"/>
                    </a:lnTo>
                    <a:lnTo>
                      <a:pt x="111" y="9"/>
                    </a:lnTo>
                    <a:lnTo>
                      <a:pt x="125" y="8"/>
                    </a:lnTo>
                    <a:lnTo>
                      <a:pt x="138" y="8"/>
                    </a:lnTo>
                    <a:lnTo>
                      <a:pt x="152" y="8"/>
                    </a:lnTo>
                    <a:lnTo>
                      <a:pt x="163" y="9"/>
                    </a:lnTo>
                    <a:lnTo>
                      <a:pt x="177" y="13"/>
                    </a:lnTo>
                    <a:lnTo>
                      <a:pt x="188" y="17"/>
                    </a:lnTo>
                    <a:lnTo>
                      <a:pt x="200" y="23"/>
                    </a:lnTo>
                    <a:lnTo>
                      <a:pt x="211" y="31"/>
                    </a:lnTo>
                    <a:lnTo>
                      <a:pt x="221" y="38"/>
                    </a:lnTo>
                    <a:lnTo>
                      <a:pt x="230" y="46"/>
                    </a:lnTo>
                    <a:lnTo>
                      <a:pt x="238" y="56"/>
                    </a:lnTo>
                    <a:lnTo>
                      <a:pt x="246" y="65"/>
                    </a:lnTo>
                    <a:lnTo>
                      <a:pt x="251" y="77"/>
                    </a:lnTo>
                    <a:lnTo>
                      <a:pt x="257" y="86"/>
                    </a:lnTo>
                    <a:lnTo>
                      <a:pt x="263" y="100"/>
                    </a:lnTo>
                    <a:lnTo>
                      <a:pt x="265" y="111"/>
                    </a:lnTo>
                    <a:lnTo>
                      <a:pt x="267" y="125"/>
                    </a:lnTo>
                    <a:lnTo>
                      <a:pt x="269" y="138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1" name="Freeform 1429">
                <a:extLst>
                  <a:ext uri="{FF2B5EF4-FFF2-40B4-BE49-F238E27FC236}">
                    <a16:creationId xmlns:a16="http://schemas.microsoft.com/office/drawing/2014/main" id="{026DEA37-0F5D-4241-8107-288DBADAB3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92" y="2255"/>
                <a:ext cx="267" cy="268"/>
              </a:xfrm>
              <a:custGeom>
                <a:avLst/>
                <a:gdLst>
                  <a:gd name="T0" fmla="*/ 265 w 267"/>
                  <a:gd name="T1" fmla="*/ 107 h 268"/>
                  <a:gd name="T2" fmla="*/ 251 w 267"/>
                  <a:gd name="T3" fmla="*/ 71 h 268"/>
                  <a:gd name="T4" fmla="*/ 228 w 267"/>
                  <a:gd name="T5" fmla="*/ 40 h 268"/>
                  <a:gd name="T6" fmla="*/ 198 w 267"/>
                  <a:gd name="T7" fmla="*/ 15 h 268"/>
                  <a:gd name="T8" fmla="*/ 161 w 267"/>
                  <a:gd name="T9" fmla="*/ 2 h 268"/>
                  <a:gd name="T10" fmla="*/ 121 w 267"/>
                  <a:gd name="T11" fmla="*/ 0 h 268"/>
                  <a:gd name="T12" fmla="*/ 82 w 267"/>
                  <a:gd name="T13" fmla="*/ 11 h 268"/>
                  <a:gd name="T14" fmla="*/ 48 w 267"/>
                  <a:gd name="T15" fmla="*/ 30 h 268"/>
                  <a:gd name="T16" fmla="*/ 23 w 267"/>
                  <a:gd name="T17" fmla="*/ 59 h 268"/>
                  <a:gd name="T18" fmla="*/ 6 w 267"/>
                  <a:gd name="T19" fmla="*/ 94 h 268"/>
                  <a:gd name="T20" fmla="*/ 0 w 267"/>
                  <a:gd name="T21" fmla="*/ 134 h 268"/>
                  <a:gd name="T22" fmla="*/ 6 w 267"/>
                  <a:gd name="T23" fmla="*/ 174 h 268"/>
                  <a:gd name="T24" fmla="*/ 23 w 267"/>
                  <a:gd name="T25" fmla="*/ 209 h 268"/>
                  <a:gd name="T26" fmla="*/ 48 w 267"/>
                  <a:gd name="T27" fmla="*/ 238 h 268"/>
                  <a:gd name="T28" fmla="*/ 82 w 267"/>
                  <a:gd name="T29" fmla="*/ 257 h 268"/>
                  <a:gd name="T30" fmla="*/ 121 w 267"/>
                  <a:gd name="T31" fmla="*/ 266 h 268"/>
                  <a:gd name="T32" fmla="*/ 161 w 267"/>
                  <a:gd name="T33" fmla="*/ 265 h 268"/>
                  <a:gd name="T34" fmla="*/ 198 w 267"/>
                  <a:gd name="T35" fmla="*/ 251 h 268"/>
                  <a:gd name="T36" fmla="*/ 228 w 267"/>
                  <a:gd name="T37" fmla="*/ 228 h 268"/>
                  <a:gd name="T38" fmla="*/ 251 w 267"/>
                  <a:gd name="T39" fmla="*/ 197 h 268"/>
                  <a:gd name="T40" fmla="*/ 265 w 267"/>
                  <a:gd name="T41" fmla="*/ 161 h 268"/>
                  <a:gd name="T42" fmla="*/ 261 w 267"/>
                  <a:gd name="T43" fmla="*/ 134 h 268"/>
                  <a:gd name="T44" fmla="*/ 255 w 267"/>
                  <a:gd name="T45" fmla="*/ 170 h 268"/>
                  <a:gd name="T46" fmla="*/ 238 w 267"/>
                  <a:gd name="T47" fmla="*/ 205 h 268"/>
                  <a:gd name="T48" fmla="*/ 215 w 267"/>
                  <a:gd name="T49" fmla="*/ 232 h 268"/>
                  <a:gd name="T50" fmla="*/ 182 w 267"/>
                  <a:gd name="T51" fmla="*/ 251 h 268"/>
                  <a:gd name="T52" fmla="*/ 148 w 267"/>
                  <a:gd name="T53" fmla="*/ 259 h 268"/>
                  <a:gd name="T54" fmla="*/ 109 w 267"/>
                  <a:gd name="T55" fmla="*/ 257 h 268"/>
                  <a:gd name="T56" fmla="*/ 73 w 267"/>
                  <a:gd name="T57" fmla="*/ 245 h 268"/>
                  <a:gd name="T58" fmla="*/ 44 w 267"/>
                  <a:gd name="T59" fmla="*/ 222 h 268"/>
                  <a:gd name="T60" fmla="*/ 23 w 267"/>
                  <a:gd name="T61" fmla="*/ 194 h 268"/>
                  <a:gd name="T62" fmla="*/ 9 w 267"/>
                  <a:gd name="T63" fmla="*/ 159 h 268"/>
                  <a:gd name="T64" fmla="*/ 7 w 267"/>
                  <a:gd name="T65" fmla="*/ 121 h 268"/>
                  <a:gd name="T66" fmla="*/ 17 w 267"/>
                  <a:gd name="T67" fmla="*/ 84 h 268"/>
                  <a:gd name="T68" fmla="*/ 36 w 267"/>
                  <a:gd name="T69" fmla="*/ 53 h 268"/>
                  <a:gd name="T70" fmla="*/ 63 w 267"/>
                  <a:gd name="T71" fmla="*/ 29 h 268"/>
                  <a:gd name="T72" fmla="*/ 96 w 267"/>
                  <a:gd name="T73" fmla="*/ 13 h 268"/>
                  <a:gd name="T74" fmla="*/ 134 w 267"/>
                  <a:gd name="T75" fmla="*/ 7 h 268"/>
                  <a:gd name="T76" fmla="*/ 171 w 267"/>
                  <a:gd name="T77" fmla="*/ 13 h 268"/>
                  <a:gd name="T78" fmla="*/ 205 w 267"/>
                  <a:gd name="T79" fmla="*/ 29 h 268"/>
                  <a:gd name="T80" fmla="*/ 232 w 267"/>
                  <a:gd name="T81" fmla="*/ 53 h 268"/>
                  <a:gd name="T82" fmla="*/ 249 w 267"/>
                  <a:gd name="T83" fmla="*/ 84 h 268"/>
                  <a:gd name="T84" fmla="*/ 259 w 267"/>
                  <a:gd name="T85" fmla="*/ 121 h 2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7"/>
                  <a:gd name="T130" fmla="*/ 0 h 268"/>
                  <a:gd name="T131" fmla="*/ 267 w 267"/>
                  <a:gd name="T132" fmla="*/ 268 h 2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7" h="268">
                    <a:moveTo>
                      <a:pt x="267" y="134"/>
                    </a:moveTo>
                    <a:lnTo>
                      <a:pt x="267" y="121"/>
                    </a:lnTo>
                    <a:lnTo>
                      <a:pt x="265" y="107"/>
                    </a:lnTo>
                    <a:lnTo>
                      <a:pt x="261" y="94"/>
                    </a:lnTo>
                    <a:lnTo>
                      <a:pt x="257" y="82"/>
                    </a:lnTo>
                    <a:lnTo>
                      <a:pt x="251" y="71"/>
                    </a:lnTo>
                    <a:lnTo>
                      <a:pt x="246" y="59"/>
                    </a:lnTo>
                    <a:lnTo>
                      <a:pt x="238" y="48"/>
                    </a:lnTo>
                    <a:lnTo>
                      <a:pt x="228" y="40"/>
                    </a:lnTo>
                    <a:lnTo>
                      <a:pt x="219" y="30"/>
                    </a:lnTo>
                    <a:lnTo>
                      <a:pt x="209" y="23"/>
                    </a:lnTo>
                    <a:lnTo>
                      <a:pt x="198" y="15"/>
                    </a:lnTo>
                    <a:lnTo>
                      <a:pt x="186" y="11"/>
                    </a:lnTo>
                    <a:lnTo>
                      <a:pt x="175" y="5"/>
                    </a:lnTo>
                    <a:lnTo>
                      <a:pt x="161" y="2"/>
                    </a:lnTo>
                    <a:lnTo>
                      <a:pt x="148" y="0"/>
                    </a:lnTo>
                    <a:lnTo>
                      <a:pt x="134" y="0"/>
                    </a:lnTo>
                    <a:lnTo>
                      <a:pt x="121" y="0"/>
                    </a:lnTo>
                    <a:lnTo>
                      <a:pt x="107" y="2"/>
                    </a:lnTo>
                    <a:lnTo>
                      <a:pt x="94" y="5"/>
                    </a:lnTo>
                    <a:lnTo>
                      <a:pt x="82" y="11"/>
                    </a:lnTo>
                    <a:lnTo>
                      <a:pt x="71" y="15"/>
                    </a:lnTo>
                    <a:lnTo>
                      <a:pt x="59" y="23"/>
                    </a:lnTo>
                    <a:lnTo>
                      <a:pt x="48" y="30"/>
                    </a:lnTo>
                    <a:lnTo>
                      <a:pt x="38" y="40"/>
                    </a:lnTo>
                    <a:lnTo>
                      <a:pt x="31" y="48"/>
                    </a:lnTo>
                    <a:lnTo>
                      <a:pt x="23" y="59"/>
                    </a:lnTo>
                    <a:lnTo>
                      <a:pt x="15" y="71"/>
                    </a:lnTo>
                    <a:lnTo>
                      <a:pt x="11" y="82"/>
                    </a:lnTo>
                    <a:lnTo>
                      <a:pt x="6" y="94"/>
                    </a:lnTo>
                    <a:lnTo>
                      <a:pt x="2" y="107"/>
                    </a:lnTo>
                    <a:lnTo>
                      <a:pt x="0" y="121"/>
                    </a:lnTo>
                    <a:lnTo>
                      <a:pt x="0" y="134"/>
                    </a:lnTo>
                    <a:lnTo>
                      <a:pt x="0" y="147"/>
                    </a:lnTo>
                    <a:lnTo>
                      <a:pt x="2" y="161"/>
                    </a:lnTo>
                    <a:lnTo>
                      <a:pt x="6" y="174"/>
                    </a:lnTo>
                    <a:lnTo>
                      <a:pt x="11" y="186"/>
                    </a:lnTo>
                    <a:lnTo>
                      <a:pt x="15" y="197"/>
                    </a:lnTo>
                    <a:lnTo>
                      <a:pt x="23" y="209"/>
                    </a:lnTo>
                    <a:lnTo>
                      <a:pt x="31" y="218"/>
                    </a:lnTo>
                    <a:lnTo>
                      <a:pt x="38" y="228"/>
                    </a:lnTo>
                    <a:lnTo>
                      <a:pt x="48" y="238"/>
                    </a:lnTo>
                    <a:lnTo>
                      <a:pt x="59" y="245"/>
                    </a:lnTo>
                    <a:lnTo>
                      <a:pt x="71" y="251"/>
                    </a:lnTo>
                    <a:lnTo>
                      <a:pt x="82" y="257"/>
                    </a:lnTo>
                    <a:lnTo>
                      <a:pt x="94" y="261"/>
                    </a:lnTo>
                    <a:lnTo>
                      <a:pt x="107" y="265"/>
                    </a:lnTo>
                    <a:lnTo>
                      <a:pt x="121" y="266"/>
                    </a:lnTo>
                    <a:lnTo>
                      <a:pt x="134" y="268"/>
                    </a:lnTo>
                    <a:lnTo>
                      <a:pt x="148" y="266"/>
                    </a:lnTo>
                    <a:lnTo>
                      <a:pt x="161" y="265"/>
                    </a:lnTo>
                    <a:lnTo>
                      <a:pt x="175" y="261"/>
                    </a:lnTo>
                    <a:lnTo>
                      <a:pt x="186" y="257"/>
                    </a:lnTo>
                    <a:lnTo>
                      <a:pt x="198" y="251"/>
                    </a:lnTo>
                    <a:lnTo>
                      <a:pt x="209" y="245"/>
                    </a:lnTo>
                    <a:lnTo>
                      <a:pt x="219" y="238"/>
                    </a:lnTo>
                    <a:lnTo>
                      <a:pt x="228" y="228"/>
                    </a:lnTo>
                    <a:lnTo>
                      <a:pt x="238" y="218"/>
                    </a:lnTo>
                    <a:lnTo>
                      <a:pt x="246" y="209"/>
                    </a:lnTo>
                    <a:lnTo>
                      <a:pt x="251" y="197"/>
                    </a:lnTo>
                    <a:lnTo>
                      <a:pt x="257" y="186"/>
                    </a:lnTo>
                    <a:lnTo>
                      <a:pt x="261" y="174"/>
                    </a:lnTo>
                    <a:lnTo>
                      <a:pt x="265" y="161"/>
                    </a:lnTo>
                    <a:lnTo>
                      <a:pt x="267" y="147"/>
                    </a:lnTo>
                    <a:lnTo>
                      <a:pt x="267" y="134"/>
                    </a:lnTo>
                    <a:close/>
                    <a:moveTo>
                      <a:pt x="261" y="134"/>
                    </a:moveTo>
                    <a:lnTo>
                      <a:pt x="259" y="147"/>
                    </a:lnTo>
                    <a:lnTo>
                      <a:pt x="257" y="159"/>
                    </a:lnTo>
                    <a:lnTo>
                      <a:pt x="255" y="170"/>
                    </a:lnTo>
                    <a:lnTo>
                      <a:pt x="249" y="182"/>
                    </a:lnTo>
                    <a:lnTo>
                      <a:pt x="246" y="194"/>
                    </a:lnTo>
                    <a:lnTo>
                      <a:pt x="238" y="205"/>
                    </a:lnTo>
                    <a:lnTo>
                      <a:pt x="232" y="215"/>
                    </a:lnTo>
                    <a:lnTo>
                      <a:pt x="222" y="222"/>
                    </a:lnTo>
                    <a:lnTo>
                      <a:pt x="215" y="232"/>
                    </a:lnTo>
                    <a:lnTo>
                      <a:pt x="205" y="238"/>
                    </a:lnTo>
                    <a:lnTo>
                      <a:pt x="194" y="245"/>
                    </a:lnTo>
                    <a:lnTo>
                      <a:pt x="182" y="251"/>
                    </a:lnTo>
                    <a:lnTo>
                      <a:pt x="171" y="255"/>
                    </a:lnTo>
                    <a:lnTo>
                      <a:pt x="159" y="257"/>
                    </a:lnTo>
                    <a:lnTo>
                      <a:pt x="148" y="259"/>
                    </a:lnTo>
                    <a:lnTo>
                      <a:pt x="134" y="261"/>
                    </a:lnTo>
                    <a:lnTo>
                      <a:pt x="121" y="259"/>
                    </a:lnTo>
                    <a:lnTo>
                      <a:pt x="109" y="257"/>
                    </a:lnTo>
                    <a:lnTo>
                      <a:pt x="96" y="255"/>
                    </a:lnTo>
                    <a:lnTo>
                      <a:pt x="84" y="251"/>
                    </a:lnTo>
                    <a:lnTo>
                      <a:pt x="73" y="245"/>
                    </a:lnTo>
                    <a:lnTo>
                      <a:pt x="63" y="238"/>
                    </a:lnTo>
                    <a:lnTo>
                      <a:pt x="54" y="232"/>
                    </a:lnTo>
                    <a:lnTo>
                      <a:pt x="44" y="222"/>
                    </a:lnTo>
                    <a:lnTo>
                      <a:pt x="36" y="215"/>
                    </a:lnTo>
                    <a:lnTo>
                      <a:pt x="29" y="205"/>
                    </a:lnTo>
                    <a:lnTo>
                      <a:pt x="23" y="194"/>
                    </a:lnTo>
                    <a:lnTo>
                      <a:pt x="17" y="182"/>
                    </a:lnTo>
                    <a:lnTo>
                      <a:pt x="13" y="170"/>
                    </a:lnTo>
                    <a:lnTo>
                      <a:pt x="9" y="159"/>
                    </a:lnTo>
                    <a:lnTo>
                      <a:pt x="7" y="147"/>
                    </a:lnTo>
                    <a:lnTo>
                      <a:pt x="7" y="134"/>
                    </a:lnTo>
                    <a:lnTo>
                      <a:pt x="7" y="121"/>
                    </a:lnTo>
                    <a:lnTo>
                      <a:pt x="9" y="109"/>
                    </a:lnTo>
                    <a:lnTo>
                      <a:pt x="13" y="96"/>
                    </a:lnTo>
                    <a:lnTo>
                      <a:pt x="17" y="84"/>
                    </a:lnTo>
                    <a:lnTo>
                      <a:pt x="23" y="73"/>
                    </a:lnTo>
                    <a:lnTo>
                      <a:pt x="29" y="63"/>
                    </a:lnTo>
                    <a:lnTo>
                      <a:pt x="36" y="53"/>
                    </a:lnTo>
                    <a:lnTo>
                      <a:pt x="44" y="44"/>
                    </a:lnTo>
                    <a:lnTo>
                      <a:pt x="54" y="36"/>
                    </a:lnTo>
                    <a:lnTo>
                      <a:pt x="63" y="29"/>
                    </a:lnTo>
                    <a:lnTo>
                      <a:pt x="73" y="23"/>
                    </a:lnTo>
                    <a:lnTo>
                      <a:pt x="84" y="17"/>
                    </a:lnTo>
                    <a:lnTo>
                      <a:pt x="96" y="13"/>
                    </a:lnTo>
                    <a:lnTo>
                      <a:pt x="109" y="9"/>
                    </a:lnTo>
                    <a:lnTo>
                      <a:pt x="121" y="7"/>
                    </a:lnTo>
                    <a:lnTo>
                      <a:pt x="134" y="7"/>
                    </a:lnTo>
                    <a:lnTo>
                      <a:pt x="148" y="7"/>
                    </a:lnTo>
                    <a:lnTo>
                      <a:pt x="159" y="9"/>
                    </a:lnTo>
                    <a:lnTo>
                      <a:pt x="171" y="13"/>
                    </a:lnTo>
                    <a:lnTo>
                      <a:pt x="182" y="17"/>
                    </a:lnTo>
                    <a:lnTo>
                      <a:pt x="194" y="23"/>
                    </a:lnTo>
                    <a:lnTo>
                      <a:pt x="205" y="29"/>
                    </a:lnTo>
                    <a:lnTo>
                      <a:pt x="215" y="36"/>
                    </a:lnTo>
                    <a:lnTo>
                      <a:pt x="222" y="44"/>
                    </a:lnTo>
                    <a:lnTo>
                      <a:pt x="232" y="53"/>
                    </a:lnTo>
                    <a:lnTo>
                      <a:pt x="238" y="63"/>
                    </a:lnTo>
                    <a:lnTo>
                      <a:pt x="246" y="73"/>
                    </a:lnTo>
                    <a:lnTo>
                      <a:pt x="249" y="84"/>
                    </a:lnTo>
                    <a:lnTo>
                      <a:pt x="255" y="96"/>
                    </a:lnTo>
                    <a:lnTo>
                      <a:pt x="257" y="109"/>
                    </a:lnTo>
                    <a:lnTo>
                      <a:pt x="259" y="121"/>
                    </a:lnTo>
                    <a:lnTo>
                      <a:pt x="261" y="1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2" name="Freeform 1430">
                <a:extLst>
                  <a:ext uri="{FF2B5EF4-FFF2-40B4-BE49-F238E27FC236}">
                    <a16:creationId xmlns:a16="http://schemas.microsoft.com/office/drawing/2014/main" id="{31C6CC31-5EE2-4C67-9399-8B578B9E07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96" y="2259"/>
                <a:ext cx="261" cy="261"/>
              </a:xfrm>
              <a:custGeom>
                <a:avLst/>
                <a:gdLst>
                  <a:gd name="T0" fmla="*/ 257 w 261"/>
                  <a:gd name="T1" fmla="*/ 103 h 261"/>
                  <a:gd name="T2" fmla="*/ 243 w 261"/>
                  <a:gd name="T3" fmla="*/ 69 h 261"/>
                  <a:gd name="T4" fmla="*/ 222 w 261"/>
                  <a:gd name="T5" fmla="*/ 38 h 261"/>
                  <a:gd name="T6" fmla="*/ 192 w 261"/>
                  <a:gd name="T7" fmla="*/ 15 h 261"/>
                  <a:gd name="T8" fmla="*/ 155 w 261"/>
                  <a:gd name="T9" fmla="*/ 1 h 261"/>
                  <a:gd name="T10" fmla="*/ 117 w 261"/>
                  <a:gd name="T11" fmla="*/ 0 h 261"/>
                  <a:gd name="T12" fmla="*/ 78 w 261"/>
                  <a:gd name="T13" fmla="*/ 9 h 261"/>
                  <a:gd name="T14" fmla="*/ 48 w 261"/>
                  <a:gd name="T15" fmla="*/ 30 h 261"/>
                  <a:gd name="T16" fmla="*/ 23 w 261"/>
                  <a:gd name="T17" fmla="*/ 57 h 261"/>
                  <a:gd name="T18" fmla="*/ 5 w 261"/>
                  <a:gd name="T19" fmla="*/ 92 h 261"/>
                  <a:gd name="T20" fmla="*/ 0 w 261"/>
                  <a:gd name="T21" fmla="*/ 130 h 261"/>
                  <a:gd name="T22" fmla="*/ 5 w 261"/>
                  <a:gd name="T23" fmla="*/ 168 h 261"/>
                  <a:gd name="T24" fmla="*/ 23 w 261"/>
                  <a:gd name="T25" fmla="*/ 203 h 261"/>
                  <a:gd name="T26" fmla="*/ 48 w 261"/>
                  <a:gd name="T27" fmla="*/ 230 h 261"/>
                  <a:gd name="T28" fmla="*/ 78 w 261"/>
                  <a:gd name="T29" fmla="*/ 249 h 261"/>
                  <a:gd name="T30" fmla="*/ 117 w 261"/>
                  <a:gd name="T31" fmla="*/ 259 h 261"/>
                  <a:gd name="T32" fmla="*/ 155 w 261"/>
                  <a:gd name="T33" fmla="*/ 257 h 261"/>
                  <a:gd name="T34" fmla="*/ 192 w 261"/>
                  <a:gd name="T35" fmla="*/ 243 h 261"/>
                  <a:gd name="T36" fmla="*/ 222 w 261"/>
                  <a:gd name="T37" fmla="*/ 222 h 261"/>
                  <a:gd name="T38" fmla="*/ 243 w 261"/>
                  <a:gd name="T39" fmla="*/ 191 h 261"/>
                  <a:gd name="T40" fmla="*/ 257 w 261"/>
                  <a:gd name="T41" fmla="*/ 157 h 261"/>
                  <a:gd name="T42" fmla="*/ 253 w 261"/>
                  <a:gd name="T43" fmla="*/ 130 h 261"/>
                  <a:gd name="T44" fmla="*/ 247 w 261"/>
                  <a:gd name="T45" fmla="*/ 166 h 261"/>
                  <a:gd name="T46" fmla="*/ 232 w 261"/>
                  <a:gd name="T47" fmla="*/ 199 h 261"/>
                  <a:gd name="T48" fmla="*/ 207 w 261"/>
                  <a:gd name="T49" fmla="*/ 224 h 261"/>
                  <a:gd name="T50" fmla="*/ 178 w 261"/>
                  <a:gd name="T51" fmla="*/ 243 h 261"/>
                  <a:gd name="T52" fmla="*/ 142 w 261"/>
                  <a:gd name="T53" fmla="*/ 251 h 261"/>
                  <a:gd name="T54" fmla="*/ 105 w 261"/>
                  <a:gd name="T55" fmla="*/ 249 h 261"/>
                  <a:gd name="T56" fmla="*/ 71 w 261"/>
                  <a:gd name="T57" fmla="*/ 237 h 261"/>
                  <a:gd name="T58" fmla="*/ 44 w 261"/>
                  <a:gd name="T59" fmla="*/ 216 h 261"/>
                  <a:gd name="T60" fmla="*/ 23 w 261"/>
                  <a:gd name="T61" fmla="*/ 188 h 261"/>
                  <a:gd name="T62" fmla="*/ 9 w 261"/>
                  <a:gd name="T63" fmla="*/ 155 h 261"/>
                  <a:gd name="T64" fmla="*/ 7 w 261"/>
                  <a:gd name="T65" fmla="*/ 117 h 261"/>
                  <a:gd name="T66" fmla="*/ 17 w 261"/>
                  <a:gd name="T67" fmla="*/ 82 h 261"/>
                  <a:gd name="T68" fmla="*/ 34 w 261"/>
                  <a:gd name="T69" fmla="*/ 51 h 261"/>
                  <a:gd name="T70" fmla="*/ 61 w 261"/>
                  <a:gd name="T71" fmla="*/ 28 h 261"/>
                  <a:gd name="T72" fmla="*/ 94 w 261"/>
                  <a:gd name="T73" fmla="*/ 13 h 261"/>
                  <a:gd name="T74" fmla="*/ 130 w 261"/>
                  <a:gd name="T75" fmla="*/ 7 h 261"/>
                  <a:gd name="T76" fmla="*/ 167 w 261"/>
                  <a:gd name="T77" fmla="*/ 13 h 261"/>
                  <a:gd name="T78" fmla="*/ 199 w 261"/>
                  <a:gd name="T79" fmla="*/ 28 h 261"/>
                  <a:gd name="T80" fmla="*/ 224 w 261"/>
                  <a:gd name="T81" fmla="*/ 51 h 261"/>
                  <a:gd name="T82" fmla="*/ 243 w 261"/>
                  <a:gd name="T83" fmla="*/ 82 h 261"/>
                  <a:gd name="T84" fmla="*/ 251 w 261"/>
                  <a:gd name="T85" fmla="*/ 117 h 2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1"/>
                  <a:gd name="T130" fmla="*/ 0 h 261"/>
                  <a:gd name="T131" fmla="*/ 261 w 261"/>
                  <a:gd name="T132" fmla="*/ 261 h 2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1" h="261">
                    <a:moveTo>
                      <a:pt x="261" y="130"/>
                    </a:moveTo>
                    <a:lnTo>
                      <a:pt x="259" y="117"/>
                    </a:lnTo>
                    <a:lnTo>
                      <a:pt x="257" y="103"/>
                    </a:lnTo>
                    <a:lnTo>
                      <a:pt x="255" y="92"/>
                    </a:lnTo>
                    <a:lnTo>
                      <a:pt x="249" y="78"/>
                    </a:lnTo>
                    <a:lnTo>
                      <a:pt x="243" y="69"/>
                    </a:lnTo>
                    <a:lnTo>
                      <a:pt x="238" y="57"/>
                    </a:lnTo>
                    <a:lnTo>
                      <a:pt x="230" y="48"/>
                    </a:lnTo>
                    <a:lnTo>
                      <a:pt x="222" y="38"/>
                    </a:lnTo>
                    <a:lnTo>
                      <a:pt x="213" y="30"/>
                    </a:lnTo>
                    <a:lnTo>
                      <a:pt x="203" y="23"/>
                    </a:lnTo>
                    <a:lnTo>
                      <a:pt x="192" y="15"/>
                    </a:lnTo>
                    <a:lnTo>
                      <a:pt x="180" y="9"/>
                    </a:lnTo>
                    <a:lnTo>
                      <a:pt x="169" y="5"/>
                    </a:lnTo>
                    <a:lnTo>
                      <a:pt x="155" y="1"/>
                    </a:lnTo>
                    <a:lnTo>
                      <a:pt x="144" y="0"/>
                    </a:lnTo>
                    <a:lnTo>
                      <a:pt x="130" y="0"/>
                    </a:lnTo>
                    <a:lnTo>
                      <a:pt x="117" y="0"/>
                    </a:lnTo>
                    <a:lnTo>
                      <a:pt x="103" y="1"/>
                    </a:lnTo>
                    <a:lnTo>
                      <a:pt x="92" y="5"/>
                    </a:lnTo>
                    <a:lnTo>
                      <a:pt x="78" y="9"/>
                    </a:lnTo>
                    <a:lnTo>
                      <a:pt x="67" y="15"/>
                    </a:lnTo>
                    <a:lnTo>
                      <a:pt x="57" y="23"/>
                    </a:lnTo>
                    <a:lnTo>
                      <a:pt x="48" y="30"/>
                    </a:lnTo>
                    <a:lnTo>
                      <a:pt x="38" y="38"/>
                    </a:lnTo>
                    <a:lnTo>
                      <a:pt x="28" y="48"/>
                    </a:lnTo>
                    <a:lnTo>
                      <a:pt x="23" y="57"/>
                    </a:lnTo>
                    <a:lnTo>
                      <a:pt x="15" y="69"/>
                    </a:lnTo>
                    <a:lnTo>
                      <a:pt x="9" y="78"/>
                    </a:lnTo>
                    <a:lnTo>
                      <a:pt x="5" y="92"/>
                    </a:lnTo>
                    <a:lnTo>
                      <a:pt x="2" y="103"/>
                    </a:lnTo>
                    <a:lnTo>
                      <a:pt x="0" y="117"/>
                    </a:lnTo>
                    <a:lnTo>
                      <a:pt x="0" y="130"/>
                    </a:lnTo>
                    <a:lnTo>
                      <a:pt x="0" y="143"/>
                    </a:lnTo>
                    <a:lnTo>
                      <a:pt x="2" y="157"/>
                    </a:lnTo>
                    <a:lnTo>
                      <a:pt x="5" y="168"/>
                    </a:lnTo>
                    <a:lnTo>
                      <a:pt x="9" y="180"/>
                    </a:lnTo>
                    <a:lnTo>
                      <a:pt x="15" y="191"/>
                    </a:lnTo>
                    <a:lnTo>
                      <a:pt x="23" y="203"/>
                    </a:lnTo>
                    <a:lnTo>
                      <a:pt x="28" y="213"/>
                    </a:lnTo>
                    <a:lnTo>
                      <a:pt x="38" y="222"/>
                    </a:lnTo>
                    <a:lnTo>
                      <a:pt x="48" y="230"/>
                    </a:lnTo>
                    <a:lnTo>
                      <a:pt x="57" y="237"/>
                    </a:lnTo>
                    <a:lnTo>
                      <a:pt x="67" y="243"/>
                    </a:lnTo>
                    <a:lnTo>
                      <a:pt x="78" y="249"/>
                    </a:lnTo>
                    <a:lnTo>
                      <a:pt x="92" y="255"/>
                    </a:lnTo>
                    <a:lnTo>
                      <a:pt x="103" y="257"/>
                    </a:lnTo>
                    <a:lnTo>
                      <a:pt x="117" y="259"/>
                    </a:lnTo>
                    <a:lnTo>
                      <a:pt x="130" y="261"/>
                    </a:lnTo>
                    <a:lnTo>
                      <a:pt x="144" y="259"/>
                    </a:lnTo>
                    <a:lnTo>
                      <a:pt x="155" y="257"/>
                    </a:lnTo>
                    <a:lnTo>
                      <a:pt x="169" y="255"/>
                    </a:lnTo>
                    <a:lnTo>
                      <a:pt x="180" y="249"/>
                    </a:lnTo>
                    <a:lnTo>
                      <a:pt x="192" y="243"/>
                    </a:lnTo>
                    <a:lnTo>
                      <a:pt x="203" y="237"/>
                    </a:lnTo>
                    <a:lnTo>
                      <a:pt x="213" y="230"/>
                    </a:lnTo>
                    <a:lnTo>
                      <a:pt x="222" y="222"/>
                    </a:lnTo>
                    <a:lnTo>
                      <a:pt x="230" y="213"/>
                    </a:lnTo>
                    <a:lnTo>
                      <a:pt x="238" y="203"/>
                    </a:lnTo>
                    <a:lnTo>
                      <a:pt x="243" y="191"/>
                    </a:lnTo>
                    <a:lnTo>
                      <a:pt x="249" y="180"/>
                    </a:lnTo>
                    <a:lnTo>
                      <a:pt x="255" y="168"/>
                    </a:lnTo>
                    <a:lnTo>
                      <a:pt x="257" y="157"/>
                    </a:lnTo>
                    <a:lnTo>
                      <a:pt x="259" y="143"/>
                    </a:lnTo>
                    <a:lnTo>
                      <a:pt x="261" y="130"/>
                    </a:lnTo>
                    <a:close/>
                    <a:moveTo>
                      <a:pt x="253" y="130"/>
                    </a:moveTo>
                    <a:lnTo>
                      <a:pt x="251" y="142"/>
                    </a:lnTo>
                    <a:lnTo>
                      <a:pt x="249" y="155"/>
                    </a:lnTo>
                    <a:lnTo>
                      <a:pt x="247" y="166"/>
                    </a:lnTo>
                    <a:lnTo>
                      <a:pt x="243" y="178"/>
                    </a:lnTo>
                    <a:lnTo>
                      <a:pt x="238" y="188"/>
                    </a:lnTo>
                    <a:lnTo>
                      <a:pt x="232" y="199"/>
                    </a:lnTo>
                    <a:lnTo>
                      <a:pt x="224" y="209"/>
                    </a:lnTo>
                    <a:lnTo>
                      <a:pt x="217" y="216"/>
                    </a:lnTo>
                    <a:lnTo>
                      <a:pt x="207" y="224"/>
                    </a:lnTo>
                    <a:lnTo>
                      <a:pt x="199" y="232"/>
                    </a:lnTo>
                    <a:lnTo>
                      <a:pt x="188" y="237"/>
                    </a:lnTo>
                    <a:lnTo>
                      <a:pt x="178" y="243"/>
                    </a:lnTo>
                    <a:lnTo>
                      <a:pt x="167" y="247"/>
                    </a:lnTo>
                    <a:lnTo>
                      <a:pt x="155" y="249"/>
                    </a:lnTo>
                    <a:lnTo>
                      <a:pt x="142" y="251"/>
                    </a:lnTo>
                    <a:lnTo>
                      <a:pt x="130" y="253"/>
                    </a:lnTo>
                    <a:lnTo>
                      <a:pt x="117" y="251"/>
                    </a:lnTo>
                    <a:lnTo>
                      <a:pt x="105" y="249"/>
                    </a:lnTo>
                    <a:lnTo>
                      <a:pt x="94" y="247"/>
                    </a:lnTo>
                    <a:lnTo>
                      <a:pt x="82" y="243"/>
                    </a:lnTo>
                    <a:lnTo>
                      <a:pt x="71" y="237"/>
                    </a:lnTo>
                    <a:lnTo>
                      <a:pt x="61" y="232"/>
                    </a:lnTo>
                    <a:lnTo>
                      <a:pt x="51" y="224"/>
                    </a:lnTo>
                    <a:lnTo>
                      <a:pt x="44" y="216"/>
                    </a:lnTo>
                    <a:lnTo>
                      <a:pt x="34" y="209"/>
                    </a:lnTo>
                    <a:lnTo>
                      <a:pt x="28" y="199"/>
                    </a:lnTo>
                    <a:lnTo>
                      <a:pt x="23" y="188"/>
                    </a:lnTo>
                    <a:lnTo>
                      <a:pt x="17" y="178"/>
                    </a:lnTo>
                    <a:lnTo>
                      <a:pt x="13" y="166"/>
                    </a:lnTo>
                    <a:lnTo>
                      <a:pt x="9" y="155"/>
                    </a:lnTo>
                    <a:lnTo>
                      <a:pt x="7" y="142"/>
                    </a:lnTo>
                    <a:lnTo>
                      <a:pt x="7" y="130"/>
                    </a:lnTo>
                    <a:lnTo>
                      <a:pt x="7" y="117"/>
                    </a:lnTo>
                    <a:lnTo>
                      <a:pt x="9" y="105"/>
                    </a:lnTo>
                    <a:lnTo>
                      <a:pt x="13" y="94"/>
                    </a:lnTo>
                    <a:lnTo>
                      <a:pt x="17" y="82"/>
                    </a:lnTo>
                    <a:lnTo>
                      <a:pt x="23" y="71"/>
                    </a:lnTo>
                    <a:lnTo>
                      <a:pt x="28" y="61"/>
                    </a:lnTo>
                    <a:lnTo>
                      <a:pt x="34" y="51"/>
                    </a:lnTo>
                    <a:lnTo>
                      <a:pt x="44" y="44"/>
                    </a:lnTo>
                    <a:lnTo>
                      <a:pt x="51" y="34"/>
                    </a:lnTo>
                    <a:lnTo>
                      <a:pt x="61" y="28"/>
                    </a:lnTo>
                    <a:lnTo>
                      <a:pt x="71" y="23"/>
                    </a:lnTo>
                    <a:lnTo>
                      <a:pt x="82" y="17"/>
                    </a:lnTo>
                    <a:lnTo>
                      <a:pt x="94" y="13"/>
                    </a:lnTo>
                    <a:lnTo>
                      <a:pt x="105" y="9"/>
                    </a:lnTo>
                    <a:lnTo>
                      <a:pt x="117" y="7"/>
                    </a:lnTo>
                    <a:lnTo>
                      <a:pt x="130" y="7"/>
                    </a:lnTo>
                    <a:lnTo>
                      <a:pt x="142" y="7"/>
                    </a:lnTo>
                    <a:lnTo>
                      <a:pt x="155" y="9"/>
                    </a:lnTo>
                    <a:lnTo>
                      <a:pt x="167" y="13"/>
                    </a:lnTo>
                    <a:lnTo>
                      <a:pt x="178" y="17"/>
                    </a:lnTo>
                    <a:lnTo>
                      <a:pt x="188" y="23"/>
                    </a:lnTo>
                    <a:lnTo>
                      <a:pt x="199" y="28"/>
                    </a:lnTo>
                    <a:lnTo>
                      <a:pt x="207" y="34"/>
                    </a:lnTo>
                    <a:lnTo>
                      <a:pt x="217" y="44"/>
                    </a:lnTo>
                    <a:lnTo>
                      <a:pt x="224" y="51"/>
                    </a:lnTo>
                    <a:lnTo>
                      <a:pt x="232" y="61"/>
                    </a:lnTo>
                    <a:lnTo>
                      <a:pt x="238" y="71"/>
                    </a:lnTo>
                    <a:lnTo>
                      <a:pt x="243" y="82"/>
                    </a:lnTo>
                    <a:lnTo>
                      <a:pt x="247" y="94"/>
                    </a:lnTo>
                    <a:lnTo>
                      <a:pt x="249" y="105"/>
                    </a:lnTo>
                    <a:lnTo>
                      <a:pt x="251" y="117"/>
                    </a:lnTo>
                    <a:lnTo>
                      <a:pt x="253" y="13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3" name="Freeform 1431">
                <a:extLst>
                  <a:ext uri="{FF2B5EF4-FFF2-40B4-BE49-F238E27FC236}">
                    <a16:creationId xmlns:a16="http://schemas.microsoft.com/office/drawing/2014/main" id="{59414A2F-032D-4250-8D3D-831C508356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99" y="2262"/>
                <a:ext cx="254" cy="254"/>
              </a:xfrm>
              <a:custGeom>
                <a:avLst/>
                <a:gdLst>
                  <a:gd name="T0" fmla="*/ 250 w 254"/>
                  <a:gd name="T1" fmla="*/ 102 h 254"/>
                  <a:gd name="T2" fmla="*/ 239 w 254"/>
                  <a:gd name="T3" fmla="*/ 66 h 254"/>
                  <a:gd name="T4" fmla="*/ 215 w 254"/>
                  <a:gd name="T5" fmla="*/ 37 h 254"/>
                  <a:gd name="T6" fmla="*/ 187 w 254"/>
                  <a:gd name="T7" fmla="*/ 16 h 254"/>
                  <a:gd name="T8" fmla="*/ 152 w 254"/>
                  <a:gd name="T9" fmla="*/ 2 h 254"/>
                  <a:gd name="T10" fmla="*/ 114 w 254"/>
                  <a:gd name="T11" fmla="*/ 0 h 254"/>
                  <a:gd name="T12" fmla="*/ 77 w 254"/>
                  <a:gd name="T13" fmla="*/ 10 h 254"/>
                  <a:gd name="T14" fmla="*/ 47 w 254"/>
                  <a:gd name="T15" fmla="*/ 29 h 254"/>
                  <a:gd name="T16" fmla="*/ 22 w 254"/>
                  <a:gd name="T17" fmla="*/ 56 h 254"/>
                  <a:gd name="T18" fmla="*/ 6 w 254"/>
                  <a:gd name="T19" fmla="*/ 89 h 254"/>
                  <a:gd name="T20" fmla="*/ 0 w 254"/>
                  <a:gd name="T21" fmla="*/ 127 h 254"/>
                  <a:gd name="T22" fmla="*/ 6 w 254"/>
                  <a:gd name="T23" fmla="*/ 163 h 254"/>
                  <a:gd name="T24" fmla="*/ 22 w 254"/>
                  <a:gd name="T25" fmla="*/ 198 h 254"/>
                  <a:gd name="T26" fmla="*/ 47 w 254"/>
                  <a:gd name="T27" fmla="*/ 225 h 254"/>
                  <a:gd name="T28" fmla="*/ 77 w 254"/>
                  <a:gd name="T29" fmla="*/ 244 h 254"/>
                  <a:gd name="T30" fmla="*/ 114 w 254"/>
                  <a:gd name="T31" fmla="*/ 252 h 254"/>
                  <a:gd name="T32" fmla="*/ 152 w 254"/>
                  <a:gd name="T33" fmla="*/ 250 h 254"/>
                  <a:gd name="T34" fmla="*/ 187 w 254"/>
                  <a:gd name="T35" fmla="*/ 238 h 254"/>
                  <a:gd name="T36" fmla="*/ 215 w 254"/>
                  <a:gd name="T37" fmla="*/ 215 h 254"/>
                  <a:gd name="T38" fmla="*/ 239 w 254"/>
                  <a:gd name="T39" fmla="*/ 187 h 254"/>
                  <a:gd name="T40" fmla="*/ 250 w 254"/>
                  <a:gd name="T41" fmla="*/ 152 h 254"/>
                  <a:gd name="T42" fmla="*/ 246 w 254"/>
                  <a:gd name="T43" fmla="*/ 127 h 254"/>
                  <a:gd name="T44" fmla="*/ 240 w 254"/>
                  <a:gd name="T45" fmla="*/ 162 h 254"/>
                  <a:gd name="T46" fmla="*/ 225 w 254"/>
                  <a:gd name="T47" fmla="*/ 194 h 254"/>
                  <a:gd name="T48" fmla="*/ 202 w 254"/>
                  <a:gd name="T49" fmla="*/ 219 h 254"/>
                  <a:gd name="T50" fmla="*/ 173 w 254"/>
                  <a:gd name="T51" fmla="*/ 236 h 254"/>
                  <a:gd name="T52" fmla="*/ 139 w 254"/>
                  <a:gd name="T53" fmla="*/ 246 h 254"/>
                  <a:gd name="T54" fmla="*/ 102 w 254"/>
                  <a:gd name="T55" fmla="*/ 244 h 254"/>
                  <a:gd name="T56" fmla="*/ 70 w 254"/>
                  <a:gd name="T57" fmla="*/ 231 h 254"/>
                  <a:gd name="T58" fmla="*/ 43 w 254"/>
                  <a:gd name="T59" fmla="*/ 211 h 254"/>
                  <a:gd name="T60" fmla="*/ 22 w 254"/>
                  <a:gd name="T61" fmla="*/ 183 h 254"/>
                  <a:gd name="T62" fmla="*/ 10 w 254"/>
                  <a:gd name="T63" fmla="*/ 150 h 254"/>
                  <a:gd name="T64" fmla="*/ 8 w 254"/>
                  <a:gd name="T65" fmla="*/ 114 h 254"/>
                  <a:gd name="T66" fmla="*/ 18 w 254"/>
                  <a:gd name="T67" fmla="*/ 81 h 254"/>
                  <a:gd name="T68" fmla="*/ 35 w 254"/>
                  <a:gd name="T69" fmla="*/ 50 h 254"/>
                  <a:gd name="T70" fmla="*/ 60 w 254"/>
                  <a:gd name="T71" fmla="*/ 27 h 254"/>
                  <a:gd name="T72" fmla="*/ 91 w 254"/>
                  <a:gd name="T73" fmla="*/ 14 h 254"/>
                  <a:gd name="T74" fmla="*/ 127 w 254"/>
                  <a:gd name="T75" fmla="*/ 8 h 254"/>
                  <a:gd name="T76" fmla="*/ 162 w 254"/>
                  <a:gd name="T77" fmla="*/ 14 h 254"/>
                  <a:gd name="T78" fmla="*/ 192 w 254"/>
                  <a:gd name="T79" fmla="*/ 27 h 254"/>
                  <a:gd name="T80" fmla="*/ 219 w 254"/>
                  <a:gd name="T81" fmla="*/ 50 h 254"/>
                  <a:gd name="T82" fmla="*/ 237 w 254"/>
                  <a:gd name="T83" fmla="*/ 81 h 254"/>
                  <a:gd name="T84" fmla="*/ 244 w 254"/>
                  <a:gd name="T85" fmla="*/ 114 h 2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4"/>
                  <a:gd name="T130" fmla="*/ 0 h 254"/>
                  <a:gd name="T131" fmla="*/ 254 w 254"/>
                  <a:gd name="T132" fmla="*/ 254 h 2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4" h="254">
                    <a:moveTo>
                      <a:pt x="254" y="127"/>
                    </a:moveTo>
                    <a:lnTo>
                      <a:pt x="252" y="114"/>
                    </a:lnTo>
                    <a:lnTo>
                      <a:pt x="250" y="102"/>
                    </a:lnTo>
                    <a:lnTo>
                      <a:pt x="248" y="89"/>
                    </a:lnTo>
                    <a:lnTo>
                      <a:pt x="242" y="77"/>
                    </a:lnTo>
                    <a:lnTo>
                      <a:pt x="239" y="66"/>
                    </a:lnTo>
                    <a:lnTo>
                      <a:pt x="231" y="56"/>
                    </a:lnTo>
                    <a:lnTo>
                      <a:pt x="225" y="46"/>
                    </a:lnTo>
                    <a:lnTo>
                      <a:pt x="215" y="37"/>
                    </a:lnTo>
                    <a:lnTo>
                      <a:pt x="208" y="29"/>
                    </a:lnTo>
                    <a:lnTo>
                      <a:pt x="198" y="22"/>
                    </a:lnTo>
                    <a:lnTo>
                      <a:pt x="187" y="16"/>
                    </a:lnTo>
                    <a:lnTo>
                      <a:pt x="175" y="10"/>
                    </a:lnTo>
                    <a:lnTo>
                      <a:pt x="164" y="6"/>
                    </a:lnTo>
                    <a:lnTo>
                      <a:pt x="152" y="2"/>
                    </a:lnTo>
                    <a:lnTo>
                      <a:pt x="141" y="0"/>
                    </a:lnTo>
                    <a:lnTo>
                      <a:pt x="127" y="0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6" y="22"/>
                    </a:lnTo>
                    <a:lnTo>
                      <a:pt x="47" y="29"/>
                    </a:lnTo>
                    <a:lnTo>
                      <a:pt x="37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6" y="66"/>
                    </a:lnTo>
                    <a:lnTo>
                      <a:pt x="10" y="77"/>
                    </a:lnTo>
                    <a:lnTo>
                      <a:pt x="6" y="89"/>
                    </a:lnTo>
                    <a:lnTo>
                      <a:pt x="2" y="102"/>
                    </a:lnTo>
                    <a:lnTo>
                      <a:pt x="0" y="114"/>
                    </a:lnTo>
                    <a:lnTo>
                      <a:pt x="0" y="127"/>
                    </a:lnTo>
                    <a:lnTo>
                      <a:pt x="0" y="140"/>
                    </a:lnTo>
                    <a:lnTo>
                      <a:pt x="2" y="152"/>
                    </a:lnTo>
                    <a:lnTo>
                      <a:pt x="6" y="163"/>
                    </a:lnTo>
                    <a:lnTo>
                      <a:pt x="10" y="175"/>
                    </a:lnTo>
                    <a:lnTo>
                      <a:pt x="16" y="187"/>
                    </a:lnTo>
                    <a:lnTo>
                      <a:pt x="22" y="198"/>
                    </a:lnTo>
                    <a:lnTo>
                      <a:pt x="29" y="208"/>
                    </a:lnTo>
                    <a:lnTo>
                      <a:pt x="37" y="215"/>
                    </a:lnTo>
                    <a:lnTo>
                      <a:pt x="47" y="225"/>
                    </a:lnTo>
                    <a:lnTo>
                      <a:pt x="56" y="231"/>
                    </a:lnTo>
                    <a:lnTo>
                      <a:pt x="66" y="238"/>
                    </a:lnTo>
                    <a:lnTo>
                      <a:pt x="77" y="244"/>
                    </a:lnTo>
                    <a:lnTo>
                      <a:pt x="89" y="248"/>
                    </a:lnTo>
                    <a:lnTo>
                      <a:pt x="102" y="250"/>
                    </a:lnTo>
                    <a:lnTo>
                      <a:pt x="114" y="252"/>
                    </a:lnTo>
                    <a:lnTo>
                      <a:pt x="127" y="254"/>
                    </a:lnTo>
                    <a:lnTo>
                      <a:pt x="141" y="252"/>
                    </a:lnTo>
                    <a:lnTo>
                      <a:pt x="152" y="250"/>
                    </a:lnTo>
                    <a:lnTo>
                      <a:pt x="164" y="248"/>
                    </a:lnTo>
                    <a:lnTo>
                      <a:pt x="175" y="244"/>
                    </a:lnTo>
                    <a:lnTo>
                      <a:pt x="187" y="238"/>
                    </a:lnTo>
                    <a:lnTo>
                      <a:pt x="198" y="231"/>
                    </a:lnTo>
                    <a:lnTo>
                      <a:pt x="208" y="225"/>
                    </a:lnTo>
                    <a:lnTo>
                      <a:pt x="215" y="215"/>
                    </a:lnTo>
                    <a:lnTo>
                      <a:pt x="225" y="208"/>
                    </a:lnTo>
                    <a:lnTo>
                      <a:pt x="231" y="198"/>
                    </a:lnTo>
                    <a:lnTo>
                      <a:pt x="239" y="187"/>
                    </a:lnTo>
                    <a:lnTo>
                      <a:pt x="242" y="175"/>
                    </a:lnTo>
                    <a:lnTo>
                      <a:pt x="248" y="163"/>
                    </a:lnTo>
                    <a:lnTo>
                      <a:pt x="250" y="152"/>
                    </a:lnTo>
                    <a:lnTo>
                      <a:pt x="252" y="140"/>
                    </a:lnTo>
                    <a:lnTo>
                      <a:pt x="254" y="127"/>
                    </a:lnTo>
                    <a:close/>
                    <a:moveTo>
                      <a:pt x="246" y="127"/>
                    </a:moveTo>
                    <a:lnTo>
                      <a:pt x="244" y="139"/>
                    </a:lnTo>
                    <a:lnTo>
                      <a:pt x="242" y="150"/>
                    </a:lnTo>
                    <a:lnTo>
                      <a:pt x="240" y="162"/>
                    </a:lnTo>
                    <a:lnTo>
                      <a:pt x="237" y="173"/>
                    </a:lnTo>
                    <a:lnTo>
                      <a:pt x="231" y="183"/>
                    </a:lnTo>
                    <a:lnTo>
                      <a:pt x="225" y="194"/>
                    </a:lnTo>
                    <a:lnTo>
                      <a:pt x="219" y="202"/>
                    </a:lnTo>
                    <a:lnTo>
                      <a:pt x="212" y="211"/>
                    </a:lnTo>
                    <a:lnTo>
                      <a:pt x="202" y="219"/>
                    </a:lnTo>
                    <a:lnTo>
                      <a:pt x="192" y="225"/>
                    </a:lnTo>
                    <a:lnTo>
                      <a:pt x="183" y="231"/>
                    </a:lnTo>
                    <a:lnTo>
                      <a:pt x="173" y="236"/>
                    </a:lnTo>
                    <a:lnTo>
                      <a:pt x="162" y="240"/>
                    </a:lnTo>
                    <a:lnTo>
                      <a:pt x="150" y="244"/>
                    </a:lnTo>
                    <a:lnTo>
                      <a:pt x="139" y="246"/>
                    </a:lnTo>
                    <a:lnTo>
                      <a:pt x="127" y="246"/>
                    </a:lnTo>
                    <a:lnTo>
                      <a:pt x="114" y="246"/>
                    </a:lnTo>
                    <a:lnTo>
                      <a:pt x="102" y="244"/>
                    </a:lnTo>
                    <a:lnTo>
                      <a:pt x="91" y="240"/>
                    </a:lnTo>
                    <a:lnTo>
                      <a:pt x="81" y="236"/>
                    </a:lnTo>
                    <a:lnTo>
                      <a:pt x="70" y="231"/>
                    </a:lnTo>
                    <a:lnTo>
                      <a:pt x="60" y="225"/>
                    </a:lnTo>
                    <a:lnTo>
                      <a:pt x="50" y="219"/>
                    </a:lnTo>
                    <a:lnTo>
                      <a:pt x="43" y="211"/>
                    </a:lnTo>
                    <a:lnTo>
                      <a:pt x="35" y="202"/>
                    </a:lnTo>
                    <a:lnTo>
                      <a:pt x="27" y="194"/>
                    </a:lnTo>
                    <a:lnTo>
                      <a:pt x="22" y="183"/>
                    </a:lnTo>
                    <a:lnTo>
                      <a:pt x="18" y="173"/>
                    </a:lnTo>
                    <a:lnTo>
                      <a:pt x="14" y="162"/>
                    </a:lnTo>
                    <a:lnTo>
                      <a:pt x="10" y="150"/>
                    </a:lnTo>
                    <a:lnTo>
                      <a:pt x="8" y="139"/>
                    </a:lnTo>
                    <a:lnTo>
                      <a:pt x="8" y="127"/>
                    </a:lnTo>
                    <a:lnTo>
                      <a:pt x="8" y="114"/>
                    </a:lnTo>
                    <a:lnTo>
                      <a:pt x="10" y="102"/>
                    </a:lnTo>
                    <a:lnTo>
                      <a:pt x="14" y="91"/>
                    </a:lnTo>
                    <a:lnTo>
                      <a:pt x="18" y="81"/>
                    </a:lnTo>
                    <a:lnTo>
                      <a:pt x="22" y="69"/>
                    </a:lnTo>
                    <a:lnTo>
                      <a:pt x="27" y="60"/>
                    </a:lnTo>
                    <a:lnTo>
                      <a:pt x="35" y="50"/>
                    </a:lnTo>
                    <a:lnTo>
                      <a:pt x="43" y="43"/>
                    </a:lnTo>
                    <a:lnTo>
                      <a:pt x="50" y="35"/>
                    </a:lnTo>
                    <a:lnTo>
                      <a:pt x="60" y="27"/>
                    </a:lnTo>
                    <a:lnTo>
                      <a:pt x="70" y="22"/>
                    </a:lnTo>
                    <a:lnTo>
                      <a:pt x="81" y="18"/>
                    </a:lnTo>
                    <a:lnTo>
                      <a:pt x="91" y="14"/>
                    </a:lnTo>
                    <a:lnTo>
                      <a:pt x="102" y="10"/>
                    </a:lnTo>
                    <a:lnTo>
                      <a:pt x="114" y="8"/>
                    </a:lnTo>
                    <a:lnTo>
                      <a:pt x="127" y="8"/>
                    </a:lnTo>
                    <a:lnTo>
                      <a:pt x="139" y="8"/>
                    </a:lnTo>
                    <a:lnTo>
                      <a:pt x="150" y="10"/>
                    </a:lnTo>
                    <a:lnTo>
                      <a:pt x="162" y="14"/>
                    </a:lnTo>
                    <a:lnTo>
                      <a:pt x="173" y="18"/>
                    </a:lnTo>
                    <a:lnTo>
                      <a:pt x="183" y="22"/>
                    </a:lnTo>
                    <a:lnTo>
                      <a:pt x="192" y="27"/>
                    </a:lnTo>
                    <a:lnTo>
                      <a:pt x="202" y="35"/>
                    </a:lnTo>
                    <a:lnTo>
                      <a:pt x="212" y="43"/>
                    </a:lnTo>
                    <a:lnTo>
                      <a:pt x="219" y="50"/>
                    </a:lnTo>
                    <a:lnTo>
                      <a:pt x="225" y="60"/>
                    </a:lnTo>
                    <a:lnTo>
                      <a:pt x="231" y="69"/>
                    </a:lnTo>
                    <a:lnTo>
                      <a:pt x="237" y="81"/>
                    </a:lnTo>
                    <a:lnTo>
                      <a:pt x="240" y="91"/>
                    </a:lnTo>
                    <a:lnTo>
                      <a:pt x="242" y="102"/>
                    </a:lnTo>
                    <a:lnTo>
                      <a:pt x="244" y="114"/>
                    </a:lnTo>
                    <a:lnTo>
                      <a:pt x="246" y="127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4" name="Freeform 1432">
                <a:extLst>
                  <a:ext uri="{FF2B5EF4-FFF2-40B4-BE49-F238E27FC236}">
                    <a16:creationId xmlns:a16="http://schemas.microsoft.com/office/drawing/2014/main" id="{BBD64690-23C4-494B-9551-EFF0948DD2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3" y="2266"/>
                <a:ext cx="246" cy="246"/>
              </a:xfrm>
              <a:custGeom>
                <a:avLst/>
                <a:gdLst>
                  <a:gd name="T0" fmla="*/ 242 w 246"/>
                  <a:gd name="T1" fmla="*/ 98 h 246"/>
                  <a:gd name="T2" fmla="*/ 231 w 246"/>
                  <a:gd name="T3" fmla="*/ 64 h 246"/>
                  <a:gd name="T4" fmla="*/ 210 w 246"/>
                  <a:gd name="T5" fmla="*/ 37 h 246"/>
                  <a:gd name="T6" fmla="*/ 181 w 246"/>
                  <a:gd name="T7" fmla="*/ 16 h 246"/>
                  <a:gd name="T8" fmla="*/ 148 w 246"/>
                  <a:gd name="T9" fmla="*/ 2 h 246"/>
                  <a:gd name="T10" fmla="*/ 110 w 246"/>
                  <a:gd name="T11" fmla="*/ 0 h 246"/>
                  <a:gd name="T12" fmla="*/ 75 w 246"/>
                  <a:gd name="T13" fmla="*/ 10 h 246"/>
                  <a:gd name="T14" fmla="*/ 44 w 246"/>
                  <a:gd name="T15" fmla="*/ 27 h 246"/>
                  <a:gd name="T16" fmla="*/ 21 w 246"/>
                  <a:gd name="T17" fmla="*/ 54 h 246"/>
                  <a:gd name="T18" fmla="*/ 6 w 246"/>
                  <a:gd name="T19" fmla="*/ 87 h 246"/>
                  <a:gd name="T20" fmla="*/ 0 w 246"/>
                  <a:gd name="T21" fmla="*/ 123 h 246"/>
                  <a:gd name="T22" fmla="*/ 6 w 246"/>
                  <a:gd name="T23" fmla="*/ 159 h 246"/>
                  <a:gd name="T24" fmla="*/ 21 w 246"/>
                  <a:gd name="T25" fmla="*/ 192 h 246"/>
                  <a:gd name="T26" fmla="*/ 44 w 246"/>
                  <a:gd name="T27" fmla="*/ 217 h 246"/>
                  <a:gd name="T28" fmla="*/ 75 w 246"/>
                  <a:gd name="T29" fmla="*/ 236 h 246"/>
                  <a:gd name="T30" fmla="*/ 110 w 246"/>
                  <a:gd name="T31" fmla="*/ 244 h 246"/>
                  <a:gd name="T32" fmla="*/ 148 w 246"/>
                  <a:gd name="T33" fmla="*/ 242 h 246"/>
                  <a:gd name="T34" fmla="*/ 181 w 246"/>
                  <a:gd name="T35" fmla="*/ 230 h 246"/>
                  <a:gd name="T36" fmla="*/ 210 w 246"/>
                  <a:gd name="T37" fmla="*/ 209 h 246"/>
                  <a:gd name="T38" fmla="*/ 231 w 246"/>
                  <a:gd name="T39" fmla="*/ 181 h 246"/>
                  <a:gd name="T40" fmla="*/ 242 w 246"/>
                  <a:gd name="T41" fmla="*/ 148 h 246"/>
                  <a:gd name="T42" fmla="*/ 238 w 246"/>
                  <a:gd name="T43" fmla="*/ 123 h 246"/>
                  <a:gd name="T44" fmla="*/ 233 w 246"/>
                  <a:gd name="T45" fmla="*/ 158 h 246"/>
                  <a:gd name="T46" fmla="*/ 219 w 246"/>
                  <a:gd name="T47" fmla="*/ 186 h 246"/>
                  <a:gd name="T48" fmla="*/ 196 w 246"/>
                  <a:gd name="T49" fmla="*/ 211 h 246"/>
                  <a:gd name="T50" fmla="*/ 167 w 246"/>
                  <a:gd name="T51" fmla="*/ 229 h 246"/>
                  <a:gd name="T52" fmla="*/ 135 w 246"/>
                  <a:gd name="T53" fmla="*/ 238 h 246"/>
                  <a:gd name="T54" fmla="*/ 100 w 246"/>
                  <a:gd name="T55" fmla="*/ 236 h 246"/>
                  <a:gd name="T56" fmla="*/ 68 w 246"/>
                  <a:gd name="T57" fmla="*/ 225 h 246"/>
                  <a:gd name="T58" fmla="*/ 41 w 246"/>
                  <a:gd name="T59" fmla="*/ 204 h 246"/>
                  <a:gd name="T60" fmla="*/ 21 w 246"/>
                  <a:gd name="T61" fmla="*/ 177 h 246"/>
                  <a:gd name="T62" fmla="*/ 10 w 246"/>
                  <a:gd name="T63" fmla="*/ 146 h 246"/>
                  <a:gd name="T64" fmla="*/ 8 w 246"/>
                  <a:gd name="T65" fmla="*/ 112 h 246"/>
                  <a:gd name="T66" fmla="*/ 16 w 246"/>
                  <a:gd name="T67" fmla="*/ 77 h 246"/>
                  <a:gd name="T68" fmla="*/ 33 w 246"/>
                  <a:gd name="T69" fmla="*/ 50 h 246"/>
                  <a:gd name="T70" fmla="*/ 58 w 246"/>
                  <a:gd name="T71" fmla="*/ 27 h 246"/>
                  <a:gd name="T72" fmla="*/ 89 w 246"/>
                  <a:gd name="T73" fmla="*/ 12 h 246"/>
                  <a:gd name="T74" fmla="*/ 123 w 246"/>
                  <a:gd name="T75" fmla="*/ 8 h 246"/>
                  <a:gd name="T76" fmla="*/ 158 w 246"/>
                  <a:gd name="T77" fmla="*/ 12 h 246"/>
                  <a:gd name="T78" fmla="*/ 187 w 246"/>
                  <a:gd name="T79" fmla="*/ 27 h 246"/>
                  <a:gd name="T80" fmla="*/ 211 w 246"/>
                  <a:gd name="T81" fmla="*/ 50 h 246"/>
                  <a:gd name="T82" fmla="*/ 229 w 246"/>
                  <a:gd name="T83" fmla="*/ 77 h 246"/>
                  <a:gd name="T84" fmla="*/ 238 w 246"/>
                  <a:gd name="T85" fmla="*/ 112 h 24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6"/>
                  <a:gd name="T130" fmla="*/ 0 h 246"/>
                  <a:gd name="T131" fmla="*/ 246 w 246"/>
                  <a:gd name="T132" fmla="*/ 246 h 24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6" h="246">
                    <a:moveTo>
                      <a:pt x="246" y="123"/>
                    </a:moveTo>
                    <a:lnTo>
                      <a:pt x="244" y="110"/>
                    </a:lnTo>
                    <a:lnTo>
                      <a:pt x="242" y="98"/>
                    </a:lnTo>
                    <a:lnTo>
                      <a:pt x="240" y="87"/>
                    </a:lnTo>
                    <a:lnTo>
                      <a:pt x="236" y="75"/>
                    </a:lnTo>
                    <a:lnTo>
                      <a:pt x="231" y="64"/>
                    </a:lnTo>
                    <a:lnTo>
                      <a:pt x="225" y="54"/>
                    </a:lnTo>
                    <a:lnTo>
                      <a:pt x="217" y="44"/>
                    </a:lnTo>
                    <a:lnTo>
                      <a:pt x="210" y="37"/>
                    </a:lnTo>
                    <a:lnTo>
                      <a:pt x="200" y="27"/>
                    </a:lnTo>
                    <a:lnTo>
                      <a:pt x="192" y="21"/>
                    </a:lnTo>
                    <a:lnTo>
                      <a:pt x="181" y="16"/>
                    </a:lnTo>
                    <a:lnTo>
                      <a:pt x="171" y="10"/>
                    </a:lnTo>
                    <a:lnTo>
                      <a:pt x="160" y="6"/>
                    </a:lnTo>
                    <a:lnTo>
                      <a:pt x="148" y="2"/>
                    </a:lnTo>
                    <a:lnTo>
                      <a:pt x="135" y="0"/>
                    </a:lnTo>
                    <a:lnTo>
                      <a:pt x="123" y="0"/>
                    </a:lnTo>
                    <a:lnTo>
                      <a:pt x="110" y="0"/>
                    </a:lnTo>
                    <a:lnTo>
                      <a:pt x="98" y="2"/>
                    </a:lnTo>
                    <a:lnTo>
                      <a:pt x="87" y="6"/>
                    </a:lnTo>
                    <a:lnTo>
                      <a:pt x="75" y="10"/>
                    </a:lnTo>
                    <a:lnTo>
                      <a:pt x="64" y="16"/>
                    </a:lnTo>
                    <a:lnTo>
                      <a:pt x="54" y="21"/>
                    </a:lnTo>
                    <a:lnTo>
                      <a:pt x="44" y="27"/>
                    </a:lnTo>
                    <a:lnTo>
                      <a:pt x="37" y="37"/>
                    </a:lnTo>
                    <a:lnTo>
                      <a:pt x="27" y="44"/>
                    </a:lnTo>
                    <a:lnTo>
                      <a:pt x="21" y="54"/>
                    </a:lnTo>
                    <a:lnTo>
                      <a:pt x="16" y="64"/>
                    </a:lnTo>
                    <a:lnTo>
                      <a:pt x="10" y="75"/>
                    </a:lnTo>
                    <a:lnTo>
                      <a:pt x="6" y="87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0" y="123"/>
                    </a:lnTo>
                    <a:lnTo>
                      <a:pt x="0" y="135"/>
                    </a:lnTo>
                    <a:lnTo>
                      <a:pt x="2" y="148"/>
                    </a:lnTo>
                    <a:lnTo>
                      <a:pt x="6" y="159"/>
                    </a:lnTo>
                    <a:lnTo>
                      <a:pt x="10" y="171"/>
                    </a:lnTo>
                    <a:lnTo>
                      <a:pt x="16" y="181"/>
                    </a:lnTo>
                    <a:lnTo>
                      <a:pt x="21" y="192"/>
                    </a:lnTo>
                    <a:lnTo>
                      <a:pt x="27" y="202"/>
                    </a:lnTo>
                    <a:lnTo>
                      <a:pt x="37" y="209"/>
                    </a:lnTo>
                    <a:lnTo>
                      <a:pt x="44" y="217"/>
                    </a:lnTo>
                    <a:lnTo>
                      <a:pt x="54" y="225"/>
                    </a:lnTo>
                    <a:lnTo>
                      <a:pt x="64" y="230"/>
                    </a:lnTo>
                    <a:lnTo>
                      <a:pt x="75" y="236"/>
                    </a:lnTo>
                    <a:lnTo>
                      <a:pt x="87" y="240"/>
                    </a:lnTo>
                    <a:lnTo>
                      <a:pt x="98" y="242"/>
                    </a:lnTo>
                    <a:lnTo>
                      <a:pt x="110" y="244"/>
                    </a:lnTo>
                    <a:lnTo>
                      <a:pt x="123" y="246"/>
                    </a:lnTo>
                    <a:lnTo>
                      <a:pt x="135" y="244"/>
                    </a:lnTo>
                    <a:lnTo>
                      <a:pt x="148" y="242"/>
                    </a:lnTo>
                    <a:lnTo>
                      <a:pt x="160" y="240"/>
                    </a:lnTo>
                    <a:lnTo>
                      <a:pt x="171" y="236"/>
                    </a:lnTo>
                    <a:lnTo>
                      <a:pt x="181" y="230"/>
                    </a:lnTo>
                    <a:lnTo>
                      <a:pt x="192" y="225"/>
                    </a:lnTo>
                    <a:lnTo>
                      <a:pt x="200" y="217"/>
                    </a:lnTo>
                    <a:lnTo>
                      <a:pt x="210" y="209"/>
                    </a:lnTo>
                    <a:lnTo>
                      <a:pt x="217" y="202"/>
                    </a:lnTo>
                    <a:lnTo>
                      <a:pt x="225" y="192"/>
                    </a:lnTo>
                    <a:lnTo>
                      <a:pt x="231" y="181"/>
                    </a:lnTo>
                    <a:lnTo>
                      <a:pt x="236" y="171"/>
                    </a:lnTo>
                    <a:lnTo>
                      <a:pt x="240" y="159"/>
                    </a:lnTo>
                    <a:lnTo>
                      <a:pt x="242" y="148"/>
                    </a:lnTo>
                    <a:lnTo>
                      <a:pt x="244" y="135"/>
                    </a:lnTo>
                    <a:lnTo>
                      <a:pt x="246" y="123"/>
                    </a:lnTo>
                    <a:close/>
                    <a:moveTo>
                      <a:pt x="238" y="123"/>
                    </a:moveTo>
                    <a:lnTo>
                      <a:pt x="238" y="135"/>
                    </a:lnTo>
                    <a:lnTo>
                      <a:pt x="236" y="146"/>
                    </a:lnTo>
                    <a:lnTo>
                      <a:pt x="233" y="158"/>
                    </a:lnTo>
                    <a:lnTo>
                      <a:pt x="229" y="167"/>
                    </a:lnTo>
                    <a:lnTo>
                      <a:pt x="225" y="177"/>
                    </a:lnTo>
                    <a:lnTo>
                      <a:pt x="219" y="186"/>
                    </a:lnTo>
                    <a:lnTo>
                      <a:pt x="211" y="196"/>
                    </a:lnTo>
                    <a:lnTo>
                      <a:pt x="204" y="204"/>
                    </a:lnTo>
                    <a:lnTo>
                      <a:pt x="196" y="211"/>
                    </a:lnTo>
                    <a:lnTo>
                      <a:pt x="187" y="219"/>
                    </a:lnTo>
                    <a:lnTo>
                      <a:pt x="177" y="225"/>
                    </a:lnTo>
                    <a:lnTo>
                      <a:pt x="167" y="229"/>
                    </a:lnTo>
                    <a:lnTo>
                      <a:pt x="158" y="232"/>
                    </a:lnTo>
                    <a:lnTo>
                      <a:pt x="146" y="236"/>
                    </a:lnTo>
                    <a:lnTo>
                      <a:pt x="135" y="238"/>
                    </a:lnTo>
                    <a:lnTo>
                      <a:pt x="123" y="238"/>
                    </a:lnTo>
                    <a:lnTo>
                      <a:pt x="112" y="238"/>
                    </a:lnTo>
                    <a:lnTo>
                      <a:pt x="100" y="236"/>
                    </a:lnTo>
                    <a:lnTo>
                      <a:pt x="89" y="232"/>
                    </a:lnTo>
                    <a:lnTo>
                      <a:pt x="77" y="229"/>
                    </a:lnTo>
                    <a:lnTo>
                      <a:pt x="68" y="225"/>
                    </a:lnTo>
                    <a:lnTo>
                      <a:pt x="58" y="219"/>
                    </a:lnTo>
                    <a:lnTo>
                      <a:pt x="50" y="211"/>
                    </a:lnTo>
                    <a:lnTo>
                      <a:pt x="41" y="204"/>
                    </a:lnTo>
                    <a:lnTo>
                      <a:pt x="33" y="196"/>
                    </a:lnTo>
                    <a:lnTo>
                      <a:pt x="27" y="186"/>
                    </a:lnTo>
                    <a:lnTo>
                      <a:pt x="21" y="177"/>
                    </a:lnTo>
                    <a:lnTo>
                      <a:pt x="16" y="167"/>
                    </a:lnTo>
                    <a:lnTo>
                      <a:pt x="12" y="158"/>
                    </a:lnTo>
                    <a:lnTo>
                      <a:pt x="10" y="146"/>
                    </a:lnTo>
                    <a:lnTo>
                      <a:pt x="8" y="135"/>
                    </a:lnTo>
                    <a:lnTo>
                      <a:pt x="8" y="123"/>
                    </a:lnTo>
                    <a:lnTo>
                      <a:pt x="8" y="112"/>
                    </a:lnTo>
                    <a:lnTo>
                      <a:pt x="10" y="100"/>
                    </a:lnTo>
                    <a:lnTo>
                      <a:pt x="12" y="89"/>
                    </a:lnTo>
                    <a:lnTo>
                      <a:pt x="16" y="77"/>
                    </a:lnTo>
                    <a:lnTo>
                      <a:pt x="21" y="67"/>
                    </a:lnTo>
                    <a:lnTo>
                      <a:pt x="27" y="58"/>
                    </a:lnTo>
                    <a:lnTo>
                      <a:pt x="33" y="50"/>
                    </a:lnTo>
                    <a:lnTo>
                      <a:pt x="41" y="41"/>
                    </a:lnTo>
                    <a:lnTo>
                      <a:pt x="50" y="33"/>
                    </a:lnTo>
                    <a:lnTo>
                      <a:pt x="58" y="27"/>
                    </a:lnTo>
                    <a:lnTo>
                      <a:pt x="68" y="21"/>
                    </a:lnTo>
                    <a:lnTo>
                      <a:pt x="77" y="16"/>
                    </a:lnTo>
                    <a:lnTo>
                      <a:pt x="89" y="12"/>
                    </a:lnTo>
                    <a:lnTo>
                      <a:pt x="100" y="10"/>
                    </a:lnTo>
                    <a:lnTo>
                      <a:pt x="112" y="8"/>
                    </a:lnTo>
                    <a:lnTo>
                      <a:pt x="123" y="8"/>
                    </a:lnTo>
                    <a:lnTo>
                      <a:pt x="135" y="8"/>
                    </a:lnTo>
                    <a:lnTo>
                      <a:pt x="146" y="10"/>
                    </a:lnTo>
                    <a:lnTo>
                      <a:pt x="158" y="12"/>
                    </a:lnTo>
                    <a:lnTo>
                      <a:pt x="167" y="16"/>
                    </a:lnTo>
                    <a:lnTo>
                      <a:pt x="177" y="21"/>
                    </a:lnTo>
                    <a:lnTo>
                      <a:pt x="187" y="27"/>
                    </a:lnTo>
                    <a:lnTo>
                      <a:pt x="196" y="33"/>
                    </a:lnTo>
                    <a:lnTo>
                      <a:pt x="204" y="41"/>
                    </a:lnTo>
                    <a:lnTo>
                      <a:pt x="211" y="50"/>
                    </a:lnTo>
                    <a:lnTo>
                      <a:pt x="219" y="58"/>
                    </a:lnTo>
                    <a:lnTo>
                      <a:pt x="225" y="67"/>
                    </a:lnTo>
                    <a:lnTo>
                      <a:pt x="229" y="77"/>
                    </a:lnTo>
                    <a:lnTo>
                      <a:pt x="233" y="89"/>
                    </a:lnTo>
                    <a:lnTo>
                      <a:pt x="236" y="100"/>
                    </a:lnTo>
                    <a:lnTo>
                      <a:pt x="238" y="112"/>
                    </a:lnTo>
                    <a:lnTo>
                      <a:pt x="238" y="12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5" name="Freeform 1433">
                <a:extLst>
                  <a:ext uri="{FF2B5EF4-FFF2-40B4-BE49-F238E27FC236}">
                    <a16:creationId xmlns:a16="http://schemas.microsoft.com/office/drawing/2014/main" id="{A52C87A9-5499-4BF2-9F90-8233C886FE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7" y="2270"/>
                <a:ext cx="238" cy="238"/>
              </a:xfrm>
              <a:custGeom>
                <a:avLst/>
                <a:gdLst>
                  <a:gd name="T0" fmla="*/ 234 w 238"/>
                  <a:gd name="T1" fmla="*/ 94 h 238"/>
                  <a:gd name="T2" fmla="*/ 223 w 238"/>
                  <a:gd name="T3" fmla="*/ 61 h 238"/>
                  <a:gd name="T4" fmla="*/ 204 w 238"/>
                  <a:gd name="T5" fmla="*/ 35 h 238"/>
                  <a:gd name="T6" fmla="*/ 175 w 238"/>
                  <a:gd name="T7" fmla="*/ 14 h 238"/>
                  <a:gd name="T8" fmla="*/ 142 w 238"/>
                  <a:gd name="T9" fmla="*/ 2 h 238"/>
                  <a:gd name="T10" fmla="*/ 106 w 238"/>
                  <a:gd name="T11" fmla="*/ 0 h 238"/>
                  <a:gd name="T12" fmla="*/ 73 w 238"/>
                  <a:gd name="T13" fmla="*/ 10 h 238"/>
                  <a:gd name="T14" fmla="*/ 42 w 238"/>
                  <a:gd name="T15" fmla="*/ 27 h 238"/>
                  <a:gd name="T16" fmla="*/ 19 w 238"/>
                  <a:gd name="T17" fmla="*/ 52 h 238"/>
                  <a:gd name="T18" fmla="*/ 6 w 238"/>
                  <a:gd name="T19" fmla="*/ 83 h 238"/>
                  <a:gd name="T20" fmla="*/ 0 w 238"/>
                  <a:gd name="T21" fmla="*/ 119 h 238"/>
                  <a:gd name="T22" fmla="*/ 6 w 238"/>
                  <a:gd name="T23" fmla="*/ 154 h 238"/>
                  <a:gd name="T24" fmla="*/ 19 w 238"/>
                  <a:gd name="T25" fmla="*/ 186 h 238"/>
                  <a:gd name="T26" fmla="*/ 42 w 238"/>
                  <a:gd name="T27" fmla="*/ 211 h 238"/>
                  <a:gd name="T28" fmla="*/ 73 w 238"/>
                  <a:gd name="T29" fmla="*/ 228 h 238"/>
                  <a:gd name="T30" fmla="*/ 106 w 238"/>
                  <a:gd name="T31" fmla="*/ 238 h 238"/>
                  <a:gd name="T32" fmla="*/ 142 w 238"/>
                  <a:gd name="T33" fmla="*/ 236 h 238"/>
                  <a:gd name="T34" fmla="*/ 175 w 238"/>
                  <a:gd name="T35" fmla="*/ 223 h 238"/>
                  <a:gd name="T36" fmla="*/ 204 w 238"/>
                  <a:gd name="T37" fmla="*/ 203 h 238"/>
                  <a:gd name="T38" fmla="*/ 223 w 238"/>
                  <a:gd name="T39" fmla="*/ 175 h 238"/>
                  <a:gd name="T40" fmla="*/ 234 w 238"/>
                  <a:gd name="T41" fmla="*/ 142 h 238"/>
                  <a:gd name="T42" fmla="*/ 231 w 238"/>
                  <a:gd name="T43" fmla="*/ 119 h 238"/>
                  <a:gd name="T44" fmla="*/ 225 w 238"/>
                  <a:gd name="T45" fmla="*/ 152 h 238"/>
                  <a:gd name="T46" fmla="*/ 211 w 238"/>
                  <a:gd name="T47" fmla="*/ 180 h 238"/>
                  <a:gd name="T48" fmla="*/ 190 w 238"/>
                  <a:gd name="T49" fmla="*/ 205 h 238"/>
                  <a:gd name="T50" fmla="*/ 161 w 238"/>
                  <a:gd name="T51" fmla="*/ 221 h 238"/>
                  <a:gd name="T52" fmla="*/ 131 w 238"/>
                  <a:gd name="T53" fmla="*/ 230 h 238"/>
                  <a:gd name="T54" fmla="*/ 96 w 238"/>
                  <a:gd name="T55" fmla="*/ 228 h 238"/>
                  <a:gd name="T56" fmla="*/ 65 w 238"/>
                  <a:gd name="T57" fmla="*/ 217 h 238"/>
                  <a:gd name="T58" fmla="*/ 40 w 238"/>
                  <a:gd name="T59" fmla="*/ 198 h 238"/>
                  <a:gd name="T60" fmla="*/ 21 w 238"/>
                  <a:gd name="T61" fmla="*/ 173 h 238"/>
                  <a:gd name="T62" fmla="*/ 10 w 238"/>
                  <a:gd name="T63" fmla="*/ 142 h 238"/>
                  <a:gd name="T64" fmla="*/ 8 w 238"/>
                  <a:gd name="T65" fmla="*/ 108 h 238"/>
                  <a:gd name="T66" fmla="*/ 16 w 238"/>
                  <a:gd name="T67" fmla="*/ 75 h 238"/>
                  <a:gd name="T68" fmla="*/ 33 w 238"/>
                  <a:gd name="T69" fmla="*/ 48 h 238"/>
                  <a:gd name="T70" fmla="*/ 56 w 238"/>
                  <a:gd name="T71" fmla="*/ 27 h 238"/>
                  <a:gd name="T72" fmla="*/ 87 w 238"/>
                  <a:gd name="T73" fmla="*/ 12 h 238"/>
                  <a:gd name="T74" fmla="*/ 119 w 238"/>
                  <a:gd name="T75" fmla="*/ 8 h 238"/>
                  <a:gd name="T76" fmla="*/ 152 w 238"/>
                  <a:gd name="T77" fmla="*/ 12 h 238"/>
                  <a:gd name="T78" fmla="*/ 181 w 238"/>
                  <a:gd name="T79" fmla="*/ 27 h 238"/>
                  <a:gd name="T80" fmla="*/ 206 w 238"/>
                  <a:gd name="T81" fmla="*/ 48 h 238"/>
                  <a:gd name="T82" fmla="*/ 221 w 238"/>
                  <a:gd name="T83" fmla="*/ 75 h 238"/>
                  <a:gd name="T84" fmla="*/ 231 w 238"/>
                  <a:gd name="T85" fmla="*/ 108 h 2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8"/>
                  <a:gd name="T130" fmla="*/ 0 h 238"/>
                  <a:gd name="T131" fmla="*/ 238 w 238"/>
                  <a:gd name="T132" fmla="*/ 238 h 2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8" h="238">
                    <a:moveTo>
                      <a:pt x="238" y="119"/>
                    </a:moveTo>
                    <a:lnTo>
                      <a:pt x="236" y="106"/>
                    </a:lnTo>
                    <a:lnTo>
                      <a:pt x="234" y="94"/>
                    </a:lnTo>
                    <a:lnTo>
                      <a:pt x="232" y="83"/>
                    </a:lnTo>
                    <a:lnTo>
                      <a:pt x="229" y="73"/>
                    </a:lnTo>
                    <a:lnTo>
                      <a:pt x="223" y="61"/>
                    </a:lnTo>
                    <a:lnTo>
                      <a:pt x="217" y="52"/>
                    </a:lnTo>
                    <a:lnTo>
                      <a:pt x="211" y="42"/>
                    </a:lnTo>
                    <a:lnTo>
                      <a:pt x="204" y="35"/>
                    </a:lnTo>
                    <a:lnTo>
                      <a:pt x="194" y="27"/>
                    </a:lnTo>
                    <a:lnTo>
                      <a:pt x="184" y="19"/>
                    </a:lnTo>
                    <a:lnTo>
                      <a:pt x="175" y="14"/>
                    </a:lnTo>
                    <a:lnTo>
                      <a:pt x="165" y="10"/>
                    </a:lnTo>
                    <a:lnTo>
                      <a:pt x="154" y="6"/>
                    </a:lnTo>
                    <a:lnTo>
                      <a:pt x="142" y="2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6" y="0"/>
                    </a:lnTo>
                    <a:lnTo>
                      <a:pt x="94" y="2"/>
                    </a:lnTo>
                    <a:lnTo>
                      <a:pt x="83" y="6"/>
                    </a:lnTo>
                    <a:lnTo>
                      <a:pt x="73" y="10"/>
                    </a:lnTo>
                    <a:lnTo>
                      <a:pt x="62" y="14"/>
                    </a:lnTo>
                    <a:lnTo>
                      <a:pt x="52" y="19"/>
                    </a:lnTo>
                    <a:lnTo>
                      <a:pt x="42" y="27"/>
                    </a:lnTo>
                    <a:lnTo>
                      <a:pt x="35" y="35"/>
                    </a:lnTo>
                    <a:lnTo>
                      <a:pt x="27" y="42"/>
                    </a:lnTo>
                    <a:lnTo>
                      <a:pt x="19" y="52"/>
                    </a:lnTo>
                    <a:lnTo>
                      <a:pt x="14" y="61"/>
                    </a:lnTo>
                    <a:lnTo>
                      <a:pt x="10" y="73"/>
                    </a:lnTo>
                    <a:lnTo>
                      <a:pt x="6" y="83"/>
                    </a:lnTo>
                    <a:lnTo>
                      <a:pt x="2" y="94"/>
                    </a:lnTo>
                    <a:lnTo>
                      <a:pt x="0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42"/>
                    </a:lnTo>
                    <a:lnTo>
                      <a:pt x="6" y="154"/>
                    </a:lnTo>
                    <a:lnTo>
                      <a:pt x="10" y="165"/>
                    </a:lnTo>
                    <a:lnTo>
                      <a:pt x="14" y="175"/>
                    </a:lnTo>
                    <a:lnTo>
                      <a:pt x="19" y="186"/>
                    </a:lnTo>
                    <a:lnTo>
                      <a:pt x="27" y="194"/>
                    </a:lnTo>
                    <a:lnTo>
                      <a:pt x="35" y="203"/>
                    </a:lnTo>
                    <a:lnTo>
                      <a:pt x="42" y="211"/>
                    </a:lnTo>
                    <a:lnTo>
                      <a:pt x="52" y="217"/>
                    </a:lnTo>
                    <a:lnTo>
                      <a:pt x="62" y="223"/>
                    </a:lnTo>
                    <a:lnTo>
                      <a:pt x="73" y="228"/>
                    </a:lnTo>
                    <a:lnTo>
                      <a:pt x="83" y="232"/>
                    </a:lnTo>
                    <a:lnTo>
                      <a:pt x="94" y="236"/>
                    </a:lnTo>
                    <a:lnTo>
                      <a:pt x="106" y="238"/>
                    </a:lnTo>
                    <a:lnTo>
                      <a:pt x="119" y="238"/>
                    </a:lnTo>
                    <a:lnTo>
                      <a:pt x="131" y="238"/>
                    </a:lnTo>
                    <a:lnTo>
                      <a:pt x="142" y="236"/>
                    </a:lnTo>
                    <a:lnTo>
                      <a:pt x="154" y="232"/>
                    </a:lnTo>
                    <a:lnTo>
                      <a:pt x="165" y="228"/>
                    </a:lnTo>
                    <a:lnTo>
                      <a:pt x="175" y="223"/>
                    </a:lnTo>
                    <a:lnTo>
                      <a:pt x="184" y="217"/>
                    </a:lnTo>
                    <a:lnTo>
                      <a:pt x="194" y="211"/>
                    </a:lnTo>
                    <a:lnTo>
                      <a:pt x="204" y="203"/>
                    </a:lnTo>
                    <a:lnTo>
                      <a:pt x="211" y="194"/>
                    </a:lnTo>
                    <a:lnTo>
                      <a:pt x="217" y="186"/>
                    </a:lnTo>
                    <a:lnTo>
                      <a:pt x="223" y="175"/>
                    </a:lnTo>
                    <a:lnTo>
                      <a:pt x="229" y="165"/>
                    </a:lnTo>
                    <a:lnTo>
                      <a:pt x="232" y="154"/>
                    </a:lnTo>
                    <a:lnTo>
                      <a:pt x="234" y="142"/>
                    </a:lnTo>
                    <a:lnTo>
                      <a:pt x="236" y="131"/>
                    </a:lnTo>
                    <a:lnTo>
                      <a:pt x="238" y="119"/>
                    </a:lnTo>
                    <a:close/>
                    <a:moveTo>
                      <a:pt x="231" y="119"/>
                    </a:moveTo>
                    <a:lnTo>
                      <a:pt x="231" y="131"/>
                    </a:lnTo>
                    <a:lnTo>
                      <a:pt x="229" y="142"/>
                    </a:lnTo>
                    <a:lnTo>
                      <a:pt x="225" y="152"/>
                    </a:lnTo>
                    <a:lnTo>
                      <a:pt x="221" y="161"/>
                    </a:lnTo>
                    <a:lnTo>
                      <a:pt x="217" y="173"/>
                    </a:lnTo>
                    <a:lnTo>
                      <a:pt x="211" y="180"/>
                    </a:lnTo>
                    <a:lnTo>
                      <a:pt x="206" y="190"/>
                    </a:lnTo>
                    <a:lnTo>
                      <a:pt x="198" y="198"/>
                    </a:lnTo>
                    <a:lnTo>
                      <a:pt x="190" y="205"/>
                    </a:lnTo>
                    <a:lnTo>
                      <a:pt x="181" y="211"/>
                    </a:lnTo>
                    <a:lnTo>
                      <a:pt x="171" y="217"/>
                    </a:lnTo>
                    <a:lnTo>
                      <a:pt x="161" y="221"/>
                    </a:lnTo>
                    <a:lnTo>
                      <a:pt x="152" y="225"/>
                    </a:lnTo>
                    <a:lnTo>
                      <a:pt x="140" y="228"/>
                    </a:lnTo>
                    <a:lnTo>
                      <a:pt x="131" y="230"/>
                    </a:lnTo>
                    <a:lnTo>
                      <a:pt x="119" y="230"/>
                    </a:lnTo>
                    <a:lnTo>
                      <a:pt x="108" y="230"/>
                    </a:lnTo>
                    <a:lnTo>
                      <a:pt x="96" y="228"/>
                    </a:lnTo>
                    <a:lnTo>
                      <a:pt x="87" y="225"/>
                    </a:lnTo>
                    <a:lnTo>
                      <a:pt x="75" y="221"/>
                    </a:lnTo>
                    <a:lnTo>
                      <a:pt x="65" y="217"/>
                    </a:lnTo>
                    <a:lnTo>
                      <a:pt x="56" y="211"/>
                    </a:lnTo>
                    <a:lnTo>
                      <a:pt x="48" y="205"/>
                    </a:lnTo>
                    <a:lnTo>
                      <a:pt x="40" y="198"/>
                    </a:lnTo>
                    <a:lnTo>
                      <a:pt x="33" y="190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1"/>
                    </a:lnTo>
                    <a:lnTo>
                      <a:pt x="12" y="152"/>
                    </a:lnTo>
                    <a:lnTo>
                      <a:pt x="10" y="142"/>
                    </a:lnTo>
                    <a:lnTo>
                      <a:pt x="8" y="131"/>
                    </a:lnTo>
                    <a:lnTo>
                      <a:pt x="8" y="119"/>
                    </a:lnTo>
                    <a:lnTo>
                      <a:pt x="8" y="108"/>
                    </a:lnTo>
                    <a:lnTo>
                      <a:pt x="10" y="96"/>
                    </a:lnTo>
                    <a:lnTo>
                      <a:pt x="12" y="86"/>
                    </a:lnTo>
                    <a:lnTo>
                      <a:pt x="16" y="75"/>
                    </a:lnTo>
                    <a:lnTo>
                      <a:pt x="21" y="65"/>
                    </a:lnTo>
                    <a:lnTo>
                      <a:pt x="27" y="56"/>
                    </a:lnTo>
                    <a:lnTo>
                      <a:pt x="33" y="48"/>
                    </a:lnTo>
                    <a:lnTo>
                      <a:pt x="40" y="40"/>
                    </a:lnTo>
                    <a:lnTo>
                      <a:pt x="48" y="33"/>
                    </a:lnTo>
                    <a:lnTo>
                      <a:pt x="56" y="27"/>
                    </a:lnTo>
                    <a:lnTo>
                      <a:pt x="65" y="21"/>
                    </a:lnTo>
                    <a:lnTo>
                      <a:pt x="75" y="15"/>
                    </a:lnTo>
                    <a:lnTo>
                      <a:pt x="87" y="12"/>
                    </a:lnTo>
                    <a:lnTo>
                      <a:pt x="96" y="10"/>
                    </a:lnTo>
                    <a:lnTo>
                      <a:pt x="108" y="8"/>
                    </a:lnTo>
                    <a:lnTo>
                      <a:pt x="119" y="8"/>
                    </a:lnTo>
                    <a:lnTo>
                      <a:pt x="131" y="8"/>
                    </a:lnTo>
                    <a:lnTo>
                      <a:pt x="140" y="10"/>
                    </a:lnTo>
                    <a:lnTo>
                      <a:pt x="152" y="12"/>
                    </a:lnTo>
                    <a:lnTo>
                      <a:pt x="161" y="15"/>
                    </a:lnTo>
                    <a:lnTo>
                      <a:pt x="171" y="21"/>
                    </a:lnTo>
                    <a:lnTo>
                      <a:pt x="181" y="27"/>
                    </a:lnTo>
                    <a:lnTo>
                      <a:pt x="190" y="33"/>
                    </a:lnTo>
                    <a:lnTo>
                      <a:pt x="198" y="40"/>
                    </a:lnTo>
                    <a:lnTo>
                      <a:pt x="206" y="48"/>
                    </a:lnTo>
                    <a:lnTo>
                      <a:pt x="211" y="56"/>
                    </a:lnTo>
                    <a:lnTo>
                      <a:pt x="217" y="65"/>
                    </a:lnTo>
                    <a:lnTo>
                      <a:pt x="221" y="75"/>
                    </a:lnTo>
                    <a:lnTo>
                      <a:pt x="225" y="86"/>
                    </a:lnTo>
                    <a:lnTo>
                      <a:pt x="229" y="96"/>
                    </a:lnTo>
                    <a:lnTo>
                      <a:pt x="231" y="108"/>
                    </a:lnTo>
                    <a:lnTo>
                      <a:pt x="231" y="119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6" name="Freeform 1434">
                <a:extLst>
                  <a:ext uri="{FF2B5EF4-FFF2-40B4-BE49-F238E27FC236}">
                    <a16:creationId xmlns:a16="http://schemas.microsoft.com/office/drawing/2014/main" id="{65133F42-4667-4187-B8E5-BF2AB59B63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1" y="2274"/>
                <a:ext cx="230" cy="230"/>
              </a:xfrm>
              <a:custGeom>
                <a:avLst/>
                <a:gdLst>
                  <a:gd name="T0" fmla="*/ 228 w 230"/>
                  <a:gd name="T1" fmla="*/ 92 h 230"/>
                  <a:gd name="T2" fmla="*/ 217 w 230"/>
                  <a:gd name="T3" fmla="*/ 59 h 230"/>
                  <a:gd name="T4" fmla="*/ 196 w 230"/>
                  <a:gd name="T5" fmla="*/ 33 h 230"/>
                  <a:gd name="T6" fmla="*/ 169 w 230"/>
                  <a:gd name="T7" fmla="*/ 13 h 230"/>
                  <a:gd name="T8" fmla="*/ 138 w 230"/>
                  <a:gd name="T9" fmla="*/ 2 h 230"/>
                  <a:gd name="T10" fmla="*/ 104 w 230"/>
                  <a:gd name="T11" fmla="*/ 0 h 230"/>
                  <a:gd name="T12" fmla="*/ 69 w 230"/>
                  <a:gd name="T13" fmla="*/ 8 h 230"/>
                  <a:gd name="T14" fmla="*/ 42 w 230"/>
                  <a:gd name="T15" fmla="*/ 25 h 230"/>
                  <a:gd name="T16" fmla="*/ 19 w 230"/>
                  <a:gd name="T17" fmla="*/ 50 h 230"/>
                  <a:gd name="T18" fmla="*/ 4 w 230"/>
                  <a:gd name="T19" fmla="*/ 81 h 230"/>
                  <a:gd name="T20" fmla="*/ 0 w 230"/>
                  <a:gd name="T21" fmla="*/ 115 h 230"/>
                  <a:gd name="T22" fmla="*/ 4 w 230"/>
                  <a:gd name="T23" fmla="*/ 150 h 230"/>
                  <a:gd name="T24" fmla="*/ 19 w 230"/>
                  <a:gd name="T25" fmla="*/ 178 h 230"/>
                  <a:gd name="T26" fmla="*/ 42 w 230"/>
                  <a:gd name="T27" fmla="*/ 203 h 230"/>
                  <a:gd name="T28" fmla="*/ 69 w 230"/>
                  <a:gd name="T29" fmla="*/ 221 h 230"/>
                  <a:gd name="T30" fmla="*/ 104 w 230"/>
                  <a:gd name="T31" fmla="*/ 230 h 230"/>
                  <a:gd name="T32" fmla="*/ 138 w 230"/>
                  <a:gd name="T33" fmla="*/ 228 h 230"/>
                  <a:gd name="T34" fmla="*/ 169 w 230"/>
                  <a:gd name="T35" fmla="*/ 217 h 230"/>
                  <a:gd name="T36" fmla="*/ 196 w 230"/>
                  <a:gd name="T37" fmla="*/ 196 h 230"/>
                  <a:gd name="T38" fmla="*/ 217 w 230"/>
                  <a:gd name="T39" fmla="*/ 169 h 230"/>
                  <a:gd name="T40" fmla="*/ 228 w 230"/>
                  <a:gd name="T41" fmla="*/ 138 h 230"/>
                  <a:gd name="T42" fmla="*/ 223 w 230"/>
                  <a:gd name="T43" fmla="*/ 115 h 230"/>
                  <a:gd name="T44" fmla="*/ 217 w 230"/>
                  <a:gd name="T45" fmla="*/ 148 h 230"/>
                  <a:gd name="T46" fmla="*/ 203 w 230"/>
                  <a:gd name="T47" fmla="*/ 175 h 230"/>
                  <a:gd name="T48" fmla="*/ 184 w 230"/>
                  <a:gd name="T49" fmla="*/ 198 h 230"/>
                  <a:gd name="T50" fmla="*/ 157 w 230"/>
                  <a:gd name="T51" fmla="*/ 215 h 230"/>
                  <a:gd name="T52" fmla="*/ 127 w 230"/>
                  <a:gd name="T53" fmla="*/ 222 h 230"/>
                  <a:gd name="T54" fmla="*/ 92 w 230"/>
                  <a:gd name="T55" fmla="*/ 221 h 230"/>
                  <a:gd name="T56" fmla="*/ 63 w 230"/>
                  <a:gd name="T57" fmla="*/ 209 h 230"/>
                  <a:gd name="T58" fmla="*/ 38 w 230"/>
                  <a:gd name="T59" fmla="*/ 192 h 230"/>
                  <a:gd name="T60" fmla="*/ 19 w 230"/>
                  <a:gd name="T61" fmla="*/ 167 h 230"/>
                  <a:gd name="T62" fmla="*/ 10 w 230"/>
                  <a:gd name="T63" fmla="*/ 136 h 230"/>
                  <a:gd name="T64" fmla="*/ 8 w 230"/>
                  <a:gd name="T65" fmla="*/ 104 h 230"/>
                  <a:gd name="T66" fmla="*/ 15 w 230"/>
                  <a:gd name="T67" fmla="*/ 73 h 230"/>
                  <a:gd name="T68" fmla="*/ 31 w 230"/>
                  <a:gd name="T69" fmla="*/ 46 h 230"/>
                  <a:gd name="T70" fmla="*/ 54 w 230"/>
                  <a:gd name="T71" fmla="*/ 25 h 230"/>
                  <a:gd name="T72" fmla="*/ 83 w 230"/>
                  <a:gd name="T73" fmla="*/ 11 h 230"/>
                  <a:gd name="T74" fmla="*/ 115 w 230"/>
                  <a:gd name="T75" fmla="*/ 8 h 230"/>
                  <a:gd name="T76" fmla="*/ 146 w 230"/>
                  <a:gd name="T77" fmla="*/ 11 h 230"/>
                  <a:gd name="T78" fmla="*/ 175 w 230"/>
                  <a:gd name="T79" fmla="*/ 25 h 230"/>
                  <a:gd name="T80" fmla="*/ 198 w 230"/>
                  <a:gd name="T81" fmla="*/ 46 h 230"/>
                  <a:gd name="T82" fmla="*/ 215 w 230"/>
                  <a:gd name="T83" fmla="*/ 73 h 230"/>
                  <a:gd name="T84" fmla="*/ 223 w 230"/>
                  <a:gd name="T85" fmla="*/ 104 h 2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0"/>
                  <a:gd name="T130" fmla="*/ 0 h 230"/>
                  <a:gd name="T131" fmla="*/ 230 w 230"/>
                  <a:gd name="T132" fmla="*/ 230 h 2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0" h="230">
                    <a:moveTo>
                      <a:pt x="230" y="115"/>
                    </a:moveTo>
                    <a:lnTo>
                      <a:pt x="230" y="104"/>
                    </a:lnTo>
                    <a:lnTo>
                      <a:pt x="228" y="92"/>
                    </a:lnTo>
                    <a:lnTo>
                      <a:pt x="225" y="81"/>
                    </a:lnTo>
                    <a:lnTo>
                      <a:pt x="221" y="69"/>
                    </a:lnTo>
                    <a:lnTo>
                      <a:pt x="217" y="59"/>
                    </a:lnTo>
                    <a:lnTo>
                      <a:pt x="211" y="50"/>
                    </a:lnTo>
                    <a:lnTo>
                      <a:pt x="203" y="42"/>
                    </a:lnTo>
                    <a:lnTo>
                      <a:pt x="196" y="33"/>
                    </a:lnTo>
                    <a:lnTo>
                      <a:pt x="188" y="25"/>
                    </a:lnTo>
                    <a:lnTo>
                      <a:pt x="179" y="19"/>
                    </a:lnTo>
                    <a:lnTo>
                      <a:pt x="169" y="13"/>
                    </a:lnTo>
                    <a:lnTo>
                      <a:pt x="159" y="8"/>
                    </a:lnTo>
                    <a:lnTo>
                      <a:pt x="150" y="4"/>
                    </a:lnTo>
                    <a:lnTo>
                      <a:pt x="138" y="2"/>
                    </a:lnTo>
                    <a:lnTo>
                      <a:pt x="127" y="0"/>
                    </a:lnTo>
                    <a:lnTo>
                      <a:pt x="115" y="0"/>
                    </a:lnTo>
                    <a:lnTo>
                      <a:pt x="104" y="0"/>
                    </a:lnTo>
                    <a:lnTo>
                      <a:pt x="92" y="2"/>
                    </a:lnTo>
                    <a:lnTo>
                      <a:pt x="81" y="4"/>
                    </a:lnTo>
                    <a:lnTo>
                      <a:pt x="69" y="8"/>
                    </a:lnTo>
                    <a:lnTo>
                      <a:pt x="60" y="13"/>
                    </a:lnTo>
                    <a:lnTo>
                      <a:pt x="50" y="19"/>
                    </a:lnTo>
                    <a:lnTo>
                      <a:pt x="42" y="25"/>
                    </a:lnTo>
                    <a:lnTo>
                      <a:pt x="33" y="33"/>
                    </a:lnTo>
                    <a:lnTo>
                      <a:pt x="25" y="42"/>
                    </a:lnTo>
                    <a:lnTo>
                      <a:pt x="19" y="50"/>
                    </a:lnTo>
                    <a:lnTo>
                      <a:pt x="13" y="59"/>
                    </a:lnTo>
                    <a:lnTo>
                      <a:pt x="8" y="69"/>
                    </a:lnTo>
                    <a:lnTo>
                      <a:pt x="4" y="81"/>
                    </a:lnTo>
                    <a:lnTo>
                      <a:pt x="2" y="92"/>
                    </a:lnTo>
                    <a:lnTo>
                      <a:pt x="0" y="104"/>
                    </a:lnTo>
                    <a:lnTo>
                      <a:pt x="0" y="115"/>
                    </a:lnTo>
                    <a:lnTo>
                      <a:pt x="0" y="127"/>
                    </a:lnTo>
                    <a:lnTo>
                      <a:pt x="2" y="138"/>
                    </a:lnTo>
                    <a:lnTo>
                      <a:pt x="4" y="150"/>
                    </a:lnTo>
                    <a:lnTo>
                      <a:pt x="8" y="159"/>
                    </a:lnTo>
                    <a:lnTo>
                      <a:pt x="13" y="169"/>
                    </a:lnTo>
                    <a:lnTo>
                      <a:pt x="19" y="178"/>
                    </a:lnTo>
                    <a:lnTo>
                      <a:pt x="25" y="188"/>
                    </a:lnTo>
                    <a:lnTo>
                      <a:pt x="33" y="196"/>
                    </a:lnTo>
                    <a:lnTo>
                      <a:pt x="42" y="203"/>
                    </a:lnTo>
                    <a:lnTo>
                      <a:pt x="50" y="211"/>
                    </a:lnTo>
                    <a:lnTo>
                      <a:pt x="60" y="217"/>
                    </a:lnTo>
                    <a:lnTo>
                      <a:pt x="69" y="221"/>
                    </a:lnTo>
                    <a:lnTo>
                      <a:pt x="81" y="224"/>
                    </a:lnTo>
                    <a:lnTo>
                      <a:pt x="92" y="228"/>
                    </a:lnTo>
                    <a:lnTo>
                      <a:pt x="104" y="230"/>
                    </a:lnTo>
                    <a:lnTo>
                      <a:pt x="115" y="230"/>
                    </a:lnTo>
                    <a:lnTo>
                      <a:pt x="127" y="230"/>
                    </a:lnTo>
                    <a:lnTo>
                      <a:pt x="138" y="228"/>
                    </a:lnTo>
                    <a:lnTo>
                      <a:pt x="150" y="224"/>
                    </a:lnTo>
                    <a:lnTo>
                      <a:pt x="159" y="221"/>
                    </a:lnTo>
                    <a:lnTo>
                      <a:pt x="169" y="217"/>
                    </a:lnTo>
                    <a:lnTo>
                      <a:pt x="179" y="211"/>
                    </a:lnTo>
                    <a:lnTo>
                      <a:pt x="188" y="203"/>
                    </a:lnTo>
                    <a:lnTo>
                      <a:pt x="196" y="196"/>
                    </a:lnTo>
                    <a:lnTo>
                      <a:pt x="203" y="188"/>
                    </a:lnTo>
                    <a:lnTo>
                      <a:pt x="211" y="178"/>
                    </a:lnTo>
                    <a:lnTo>
                      <a:pt x="217" y="169"/>
                    </a:lnTo>
                    <a:lnTo>
                      <a:pt x="221" y="159"/>
                    </a:lnTo>
                    <a:lnTo>
                      <a:pt x="225" y="150"/>
                    </a:lnTo>
                    <a:lnTo>
                      <a:pt x="228" y="138"/>
                    </a:lnTo>
                    <a:lnTo>
                      <a:pt x="230" y="127"/>
                    </a:lnTo>
                    <a:lnTo>
                      <a:pt x="230" y="115"/>
                    </a:lnTo>
                    <a:close/>
                    <a:moveTo>
                      <a:pt x="223" y="115"/>
                    </a:moveTo>
                    <a:lnTo>
                      <a:pt x="223" y="127"/>
                    </a:lnTo>
                    <a:lnTo>
                      <a:pt x="221" y="136"/>
                    </a:lnTo>
                    <a:lnTo>
                      <a:pt x="217" y="148"/>
                    </a:lnTo>
                    <a:lnTo>
                      <a:pt x="215" y="157"/>
                    </a:lnTo>
                    <a:lnTo>
                      <a:pt x="209" y="167"/>
                    </a:lnTo>
                    <a:lnTo>
                      <a:pt x="203" y="175"/>
                    </a:lnTo>
                    <a:lnTo>
                      <a:pt x="198" y="184"/>
                    </a:lnTo>
                    <a:lnTo>
                      <a:pt x="190" y="192"/>
                    </a:lnTo>
                    <a:lnTo>
                      <a:pt x="184" y="198"/>
                    </a:lnTo>
                    <a:lnTo>
                      <a:pt x="175" y="203"/>
                    </a:lnTo>
                    <a:lnTo>
                      <a:pt x="167" y="209"/>
                    </a:lnTo>
                    <a:lnTo>
                      <a:pt x="157" y="215"/>
                    </a:lnTo>
                    <a:lnTo>
                      <a:pt x="146" y="219"/>
                    </a:lnTo>
                    <a:lnTo>
                      <a:pt x="136" y="221"/>
                    </a:lnTo>
                    <a:lnTo>
                      <a:pt x="127" y="222"/>
                    </a:lnTo>
                    <a:lnTo>
                      <a:pt x="115" y="222"/>
                    </a:lnTo>
                    <a:lnTo>
                      <a:pt x="104" y="222"/>
                    </a:lnTo>
                    <a:lnTo>
                      <a:pt x="92" y="221"/>
                    </a:lnTo>
                    <a:lnTo>
                      <a:pt x="83" y="219"/>
                    </a:lnTo>
                    <a:lnTo>
                      <a:pt x="73" y="215"/>
                    </a:lnTo>
                    <a:lnTo>
                      <a:pt x="63" y="209"/>
                    </a:lnTo>
                    <a:lnTo>
                      <a:pt x="54" y="203"/>
                    </a:lnTo>
                    <a:lnTo>
                      <a:pt x="46" y="198"/>
                    </a:lnTo>
                    <a:lnTo>
                      <a:pt x="38" y="192"/>
                    </a:lnTo>
                    <a:lnTo>
                      <a:pt x="31" y="184"/>
                    </a:lnTo>
                    <a:lnTo>
                      <a:pt x="25" y="175"/>
                    </a:lnTo>
                    <a:lnTo>
                      <a:pt x="19" y="167"/>
                    </a:lnTo>
                    <a:lnTo>
                      <a:pt x="15" y="157"/>
                    </a:lnTo>
                    <a:lnTo>
                      <a:pt x="12" y="148"/>
                    </a:lnTo>
                    <a:lnTo>
                      <a:pt x="10" y="136"/>
                    </a:lnTo>
                    <a:lnTo>
                      <a:pt x="8" y="127"/>
                    </a:lnTo>
                    <a:lnTo>
                      <a:pt x="8" y="115"/>
                    </a:lnTo>
                    <a:lnTo>
                      <a:pt x="8" y="104"/>
                    </a:lnTo>
                    <a:lnTo>
                      <a:pt x="10" y="94"/>
                    </a:lnTo>
                    <a:lnTo>
                      <a:pt x="12" y="82"/>
                    </a:lnTo>
                    <a:lnTo>
                      <a:pt x="15" y="73"/>
                    </a:lnTo>
                    <a:lnTo>
                      <a:pt x="19" y="63"/>
                    </a:lnTo>
                    <a:lnTo>
                      <a:pt x="25" y="54"/>
                    </a:lnTo>
                    <a:lnTo>
                      <a:pt x="31" y="46"/>
                    </a:lnTo>
                    <a:lnTo>
                      <a:pt x="38" y="38"/>
                    </a:lnTo>
                    <a:lnTo>
                      <a:pt x="46" y="31"/>
                    </a:lnTo>
                    <a:lnTo>
                      <a:pt x="54" y="25"/>
                    </a:lnTo>
                    <a:lnTo>
                      <a:pt x="63" y="19"/>
                    </a:lnTo>
                    <a:lnTo>
                      <a:pt x="73" y="15"/>
                    </a:lnTo>
                    <a:lnTo>
                      <a:pt x="83" y="11"/>
                    </a:lnTo>
                    <a:lnTo>
                      <a:pt x="92" y="10"/>
                    </a:lnTo>
                    <a:lnTo>
                      <a:pt x="104" y="8"/>
                    </a:lnTo>
                    <a:lnTo>
                      <a:pt x="115" y="8"/>
                    </a:lnTo>
                    <a:lnTo>
                      <a:pt x="127" y="8"/>
                    </a:lnTo>
                    <a:lnTo>
                      <a:pt x="136" y="10"/>
                    </a:lnTo>
                    <a:lnTo>
                      <a:pt x="146" y="11"/>
                    </a:lnTo>
                    <a:lnTo>
                      <a:pt x="157" y="15"/>
                    </a:lnTo>
                    <a:lnTo>
                      <a:pt x="167" y="19"/>
                    </a:lnTo>
                    <a:lnTo>
                      <a:pt x="175" y="25"/>
                    </a:lnTo>
                    <a:lnTo>
                      <a:pt x="184" y="31"/>
                    </a:lnTo>
                    <a:lnTo>
                      <a:pt x="190" y="38"/>
                    </a:lnTo>
                    <a:lnTo>
                      <a:pt x="198" y="46"/>
                    </a:lnTo>
                    <a:lnTo>
                      <a:pt x="203" y="54"/>
                    </a:lnTo>
                    <a:lnTo>
                      <a:pt x="209" y="63"/>
                    </a:lnTo>
                    <a:lnTo>
                      <a:pt x="215" y="73"/>
                    </a:lnTo>
                    <a:lnTo>
                      <a:pt x="217" y="82"/>
                    </a:lnTo>
                    <a:lnTo>
                      <a:pt x="221" y="94"/>
                    </a:lnTo>
                    <a:lnTo>
                      <a:pt x="223" y="104"/>
                    </a:lnTo>
                    <a:lnTo>
                      <a:pt x="223" y="11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7" name="Freeform 1435">
                <a:extLst>
                  <a:ext uri="{FF2B5EF4-FFF2-40B4-BE49-F238E27FC236}">
                    <a16:creationId xmlns:a16="http://schemas.microsoft.com/office/drawing/2014/main" id="{9B96434F-EC8C-45DD-9691-464B3B403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5" y="2278"/>
                <a:ext cx="223" cy="222"/>
              </a:xfrm>
              <a:custGeom>
                <a:avLst/>
                <a:gdLst>
                  <a:gd name="T0" fmla="*/ 221 w 223"/>
                  <a:gd name="T1" fmla="*/ 88 h 222"/>
                  <a:gd name="T2" fmla="*/ 209 w 223"/>
                  <a:gd name="T3" fmla="*/ 57 h 222"/>
                  <a:gd name="T4" fmla="*/ 190 w 223"/>
                  <a:gd name="T5" fmla="*/ 32 h 222"/>
                  <a:gd name="T6" fmla="*/ 163 w 223"/>
                  <a:gd name="T7" fmla="*/ 13 h 222"/>
                  <a:gd name="T8" fmla="*/ 132 w 223"/>
                  <a:gd name="T9" fmla="*/ 2 h 222"/>
                  <a:gd name="T10" fmla="*/ 100 w 223"/>
                  <a:gd name="T11" fmla="*/ 0 h 222"/>
                  <a:gd name="T12" fmla="*/ 67 w 223"/>
                  <a:gd name="T13" fmla="*/ 7 h 222"/>
                  <a:gd name="T14" fmla="*/ 40 w 223"/>
                  <a:gd name="T15" fmla="*/ 25 h 222"/>
                  <a:gd name="T16" fmla="*/ 19 w 223"/>
                  <a:gd name="T17" fmla="*/ 48 h 222"/>
                  <a:gd name="T18" fmla="*/ 4 w 223"/>
                  <a:gd name="T19" fmla="*/ 78 h 222"/>
                  <a:gd name="T20" fmla="*/ 0 w 223"/>
                  <a:gd name="T21" fmla="*/ 111 h 222"/>
                  <a:gd name="T22" fmla="*/ 4 w 223"/>
                  <a:gd name="T23" fmla="*/ 144 h 222"/>
                  <a:gd name="T24" fmla="*/ 19 w 223"/>
                  <a:gd name="T25" fmla="*/ 172 h 222"/>
                  <a:gd name="T26" fmla="*/ 40 w 223"/>
                  <a:gd name="T27" fmla="*/ 197 h 222"/>
                  <a:gd name="T28" fmla="*/ 67 w 223"/>
                  <a:gd name="T29" fmla="*/ 213 h 222"/>
                  <a:gd name="T30" fmla="*/ 100 w 223"/>
                  <a:gd name="T31" fmla="*/ 222 h 222"/>
                  <a:gd name="T32" fmla="*/ 132 w 223"/>
                  <a:gd name="T33" fmla="*/ 220 h 222"/>
                  <a:gd name="T34" fmla="*/ 163 w 223"/>
                  <a:gd name="T35" fmla="*/ 209 h 222"/>
                  <a:gd name="T36" fmla="*/ 190 w 223"/>
                  <a:gd name="T37" fmla="*/ 190 h 222"/>
                  <a:gd name="T38" fmla="*/ 209 w 223"/>
                  <a:gd name="T39" fmla="*/ 165 h 222"/>
                  <a:gd name="T40" fmla="*/ 221 w 223"/>
                  <a:gd name="T41" fmla="*/ 134 h 222"/>
                  <a:gd name="T42" fmla="*/ 215 w 223"/>
                  <a:gd name="T43" fmla="*/ 111 h 222"/>
                  <a:gd name="T44" fmla="*/ 211 w 223"/>
                  <a:gd name="T45" fmla="*/ 142 h 222"/>
                  <a:gd name="T46" fmla="*/ 198 w 223"/>
                  <a:gd name="T47" fmla="*/ 169 h 222"/>
                  <a:gd name="T48" fmla="*/ 176 w 223"/>
                  <a:gd name="T49" fmla="*/ 192 h 222"/>
                  <a:gd name="T50" fmla="*/ 152 w 223"/>
                  <a:gd name="T51" fmla="*/ 207 h 222"/>
                  <a:gd name="T52" fmla="*/ 121 w 223"/>
                  <a:gd name="T53" fmla="*/ 215 h 222"/>
                  <a:gd name="T54" fmla="*/ 90 w 223"/>
                  <a:gd name="T55" fmla="*/ 213 h 222"/>
                  <a:gd name="T56" fmla="*/ 61 w 223"/>
                  <a:gd name="T57" fmla="*/ 203 h 222"/>
                  <a:gd name="T58" fmla="*/ 36 w 223"/>
                  <a:gd name="T59" fmla="*/ 184 h 222"/>
                  <a:gd name="T60" fmla="*/ 19 w 223"/>
                  <a:gd name="T61" fmla="*/ 161 h 222"/>
                  <a:gd name="T62" fmla="*/ 9 w 223"/>
                  <a:gd name="T63" fmla="*/ 132 h 222"/>
                  <a:gd name="T64" fmla="*/ 8 w 223"/>
                  <a:gd name="T65" fmla="*/ 100 h 222"/>
                  <a:gd name="T66" fmla="*/ 15 w 223"/>
                  <a:gd name="T67" fmla="*/ 71 h 222"/>
                  <a:gd name="T68" fmla="*/ 31 w 223"/>
                  <a:gd name="T69" fmla="*/ 44 h 222"/>
                  <a:gd name="T70" fmla="*/ 52 w 223"/>
                  <a:gd name="T71" fmla="*/ 25 h 222"/>
                  <a:gd name="T72" fmla="*/ 80 w 223"/>
                  <a:gd name="T73" fmla="*/ 11 h 222"/>
                  <a:gd name="T74" fmla="*/ 111 w 223"/>
                  <a:gd name="T75" fmla="*/ 7 h 222"/>
                  <a:gd name="T76" fmla="*/ 142 w 223"/>
                  <a:gd name="T77" fmla="*/ 11 h 222"/>
                  <a:gd name="T78" fmla="*/ 169 w 223"/>
                  <a:gd name="T79" fmla="*/ 25 h 222"/>
                  <a:gd name="T80" fmla="*/ 192 w 223"/>
                  <a:gd name="T81" fmla="*/ 44 h 222"/>
                  <a:gd name="T82" fmla="*/ 207 w 223"/>
                  <a:gd name="T83" fmla="*/ 71 h 222"/>
                  <a:gd name="T84" fmla="*/ 215 w 223"/>
                  <a:gd name="T85" fmla="*/ 100 h 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3"/>
                  <a:gd name="T130" fmla="*/ 0 h 222"/>
                  <a:gd name="T131" fmla="*/ 223 w 223"/>
                  <a:gd name="T132" fmla="*/ 222 h 2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3" h="222">
                    <a:moveTo>
                      <a:pt x="223" y="111"/>
                    </a:moveTo>
                    <a:lnTo>
                      <a:pt x="223" y="100"/>
                    </a:lnTo>
                    <a:lnTo>
                      <a:pt x="221" y="88"/>
                    </a:lnTo>
                    <a:lnTo>
                      <a:pt x="217" y="78"/>
                    </a:lnTo>
                    <a:lnTo>
                      <a:pt x="213" y="67"/>
                    </a:lnTo>
                    <a:lnTo>
                      <a:pt x="209" y="57"/>
                    </a:lnTo>
                    <a:lnTo>
                      <a:pt x="203" y="48"/>
                    </a:lnTo>
                    <a:lnTo>
                      <a:pt x="198" y="40"/>
                    </a:lnTo>
                    <a:lnTo>
                      <a:pt x="190" y="32"/>
                    </a:lnTo>
                    <a:lnTo>
                      <a:pt x="182" y="25"/>
                    </a:lnTo>
                    <a:lnTo>
                      <a:pt x="173" y="19"/>
                    </a:lnTo>
                    <a:lnTo>
                      <a:pt x="163" y="13"/>
                    </a:lnTo>
                    <a:lnTo>
                      <a:pt x="153" y="7"/>
                    </a:lnTo>
                    <a:lnTo>
                      <a:pt x="144" y="4"/>
                    </a:lnTo>
                    <a:lnTo>
                      <a:pt x="132" y="2"/>
                    </a:lnTo>
                    <a:lnTo>
                      <a:pt x="123" y="0"/>
                    </a:lnTo>
                    <a:lnTo>
                      <a:pt x="111" y="0"/>
                    </a:lnTo>
                    <a:lnTo>
                      <a:pt x="100" y="0"/>
                    </a:lnTo>
                    <a:lnTo>
                      <a:pt x="88" y="2"/>
                    </a:lnTo>
                    <a:lnTo>
                      <a:pt x="79" y="4"/>
                    </a:lnTo>
                    <a:lnTo>
                      <a:pt x="67" y="7"/>
                    </a:lnTo>
                    <a:lnTo>
                      <a:pt x="57" y="13"/>
                    </a:lnTo>
                    <a:lnTo>
                      <a:pt x="48" y="19"/>
                    </a:lnTo>
                    <a:lnTo>
                      <a:pt x="40" y="25"/>
                    </a:lnTo>
                    <a:lnTo>
                      <a:pt x="32" y="32"/>
                    </a:lnTo>
                    <a:lnTo>
                      <a:pt x="25" y="40"/>
                    </a:lnTo>
                    <a:lnTo>
                      <a:pt x="19" y="48"/>
                    </a:lnTo>
                    <a:lnTo>
                      <a:pt x="13" y="57"/>
                    </a:lnTo>
                    <a:lnTo>
                      <a:pt x="8" y="67"/>
                    </a:lnTo>
                    <a:lnTo>
                      <a:pt x="4" y="78"/>
                    </a:lnTo>
                    <a:lnTo>
                      <a:pt x="2" y="88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0" y="123"/>
                    </a:lnTo>
                    <a:lnTo>
                      <a:pt x="2" y="134"/>
                    </a:lnTo>
                    <a:lnTo>
                      <a:pt x="4" y="144"/>
                    </a:lnTo>
                    <a:lnTo>
                      <a:pt x="8" y="153"/>
                    </a:lnTo>
                    <a:lnTo>
                      <a:pt x="13" y="165"/>
                    </a:lnTo>
                    <a:lnTo>
                      <a:pt x="19" y="172"/>
                    </a:lnTo>
                    <a:lnTo>
                      <a:pt x="25" y="182"/>
                    </a:lnTo>
                    <a:lnTo>
                      <a:pt x="32" y="190"/>
                    </a:lnTo>
                    <a:lnTo>
                      <a:pt x="40" y="197"/>
                    </a:lnTo>
                    <a:lnTo>
                      <a:pt x="48" y="203"/>
                    </a:lnTo>
                    <a:lnTo>
                      <a:pt x="57" y="209"/>
                    </a:lnTo>
                    <a:lnTo>
                      <a:pt x="67" y="213"/>
                    </a:lnTo>
                    <a:lnTo>
                      <a:pt x="79" y="217"/>
                    </a:lnTo>
                    <a:lnTo>
                      <a:pt x="88" y="220"/>
                    </a:lnTo>
                    <a:lnTo>
                      <a:pt x="100" y="222"/>
                    </a:lnTo>
                    <a:lnTo>
                      <a:pt x="111" y="222"/>
                    </a:lnTo>
                    <a:lnTo>
                      <a:pt x="123" y="222"/>
                    </a:lnTo>
                    <a:lnTo>
                      <a:pt x="132" y="220"/>
                    </a:lnTo>
                    <a:lnTo>
                      <a:pt x="144" y="217"/>
                    </a:lnTo>
                    <a:lnTo>
                      <a:pt x="153" y="213"/>
                    </a:lnTo>
                    <a:lnTo>
                      <a:pt x="163" y="209"/>
                    </a:lnTo>
                    <a:lnTo>
                      <a:pt x="173" y="203"/>
                    </a:lnTo>
                    <a:lnTo>
                      <a:pt x="182" y="197"/>
                    </a:lnTo>
                    <a:lnTo>
                      <a:pt x="190" y="190"/>
                    </a:lnTo>
                    <a:lnTo>
                      <a:pt x="198" y="182"/>
                    </a:lnTo>
                    <a:lnTo>
                      <a:pt x="203" y="172"/>
                    </a:lnTo>
                    <a:lnTo>
                      <a:pt x="209" y="165"/>
                    </a:lnTo>
                    <a:lnTo>
                      <a:pt x="213" y="153"/>
                    </a:lnTo>
                    <a:lnTo>
                      <a:pt x="217" y="144"/>
                    </a:lnTo>
                    <a:lnTo>
                      <a:pt x="221" y="134"/>
                    </a:lnTo>
                    <a:lnTo>
                      <a:pt x="223" y="123"/>
                    </a:lnTo>
                    <a:lnTo>
                      <a:pt x="223" y="111"/>
                    </a:lnTo>
                    <a:close/>
                    <a:moveTo>
                      <a:pt x="215" y="111"/>
                    </a:moveTo>
                    <a:lnTo>
                      <a:pt x="215" y="121"/>
                    </a:lnTo>
                    <a:lnTo>
                      <a:pt x="213" y="132"/>
                    </a:lnTo>
                    <a:lnTo>
                      <a:pt x="211" y="142"/>
                    </a:lnTo>
                    <a:lnTo>
                      <a:pt x="207" y="151"/>
                    </a:lnTo>
                    <a:lnTo>
                      <a:pt x="201" y="161"/>
                    </a:lnTo>
                    <a:lnTo>
                      <a:pt x="198" y="169"/>
                    </a:lnTo>
                    <a:lnTo>
                      <a:pt x="192" y="176"/>
                    </a:lnTo>
                    <a:lnTo>
                      <a:pt x="184" y="184"/>
                    </a:lnTo>
                    <a:lnTo>
                      <a:pt x="176" y="192"/>
                    </a:lnTo>
                    <a:lnTo>
                      <a:pt x="169" y="197"/>
                    </a:lnTo>
                    <a:lnTo>
                      <a:pt x="161" y="203"/>
                    </a:lnTo>
                    <a:lnTo>
                      <a:pt x="152" y="207"/>
                    </a:lnTo>
                    <a:lnTo>
                      <a:pt x="142" y="211"/>
                    </a:lnTo>
                    <a:lnTo>
                      <a:pt x="132" y="213"/>
                    </a:lnTo>
                    <a:lnTo>
                      <a:pt x="121" y="215"/>
                    </a:lnTo>
                    <a:lnTo>
                      <a:pt x="111" y="215"/>
                    </a:lnTo>
                    <a:lnTo>
                      <a:pt x="100" y="215"/>
                    </a:lnTo>
                    <a:lnTo>
                      <a:pt x="90" y="213"/>
                    </a:lnTo>
                    <a:lnTo>
                      <a:pt x="80" y="211"/>
                    </a:lnTo>
                    <a:lnTo>
                      <a:pt x="71" y="207"/>
                    </a:lnTo>
                    <a:lnTo>
                      <a:pt x="61" y="203"/>
                    </a:lnTo>
                    <a:lnTo>
                      <a:pt x="52" y="197"/>
                    </a:lnTo>
                    <a:lnTo>
                      <a:pt x="44" y="192"/>
                    </a:lnTo>
                    <a:lnTo>
                      <a:pt x="36" y="184"/>
                    </a:lnTo>
                    <a:lnTo>
                      <a:pt x="31" y="176"/>
                    </a:lnTo>
                    <a:lnTo>
                      <a:pt x="25" y="169"/>
                    </a:lnTo>
                    <a:lnTo>
                      <a:pt x="19" y="161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9" y="132"/>
                    </a:lnTo>
                    <a:lnTo>
                      <a:pt x="8" y="121"/>
                    </a:lnTo>
                    <a:lnTo>
                      <a:pt x="8" y="111"/>
                    </a:lnTo>
                    <a:lnTo>
                      <a:pt x="8" y="100"/>
                    </a:lnTo>
                    <a:lnTo>
                      <a:pt x="9" y="90"/>
                    </a:lnTo>
                    <a:lnTo>
                      <a:pt x="11" y="80"/>
                    </a:lnTo>
                    <a:lnTo>
                      <a:pt x="15" y="71"/>
                    </a:lnTo>
                    <a:lnTo>
                      <a:pt x="19" y="61"/>
                    </a:lnTo>
                    <a:lnTo>
                      <a:pt x="25" y="53"/>
                    </a:lnTo>
                    <a:lnTo>
                      <a:pt x="31" y="44"/>
                    </a:lnTo>
                    <a:lnTo>
                      <a:pt x="36" y="36"/>
                    </a:lnTo>
                    <a:lnTo>
                      <a:pt x="44" y="30"/>
                    </a:lnTo>
                    <a:lnTo>
                      <a:pt x="52" y="25"/>
                    </a:lnTo>
                    <a:lnTo>
                      <a:pt x="61" y="19"/>
                    </a:lnTo>
                    <a:lnTo>
                      <a:pt x="71" y="15"/>
                    </a:lnTo>
                    <a:lnTo>
                      <a:pt x="80" y="11"/>
                    </a:lnTo>
                    <a:lnTo>
                      <a:pt x="90" y="9"/>
                    </a:lnTo>
                    <a:lnTo>
                      <a:pt x="100" y="7"/>
                    </a:lnTo>
                    <a:lnTo>
                      <a:pt x="111" y="7"/>
                    </a:lnTo>
                    <a:lnTo>
                      <a:pt x="121" y="7"/>
                    </a:lnTo>
                    <a:lnTo>
                      <a:pt x="132" y="9"/>
                    </a:lnTo>
                    <a:lnTo>
                      <a:pt x="142" y="11"/>
                    </a:lnTo>
                    <a:lnTo>
                      <a:pt x="152" y="15"/>
                    </a:lnTo>
                    <a:lnTo>
                      <a:pt x="161" y="19"/>
                    </a:lnTo>
                    <a:lnTo>
                      <a:pt x="169" y="25"/>
                    </a:lnTo>
                    <a:lnTo>
                      <a:pt x="176" y="30"/>
                    </a:lnTo>
                    <a:lnTo>
                      <a:pt x="184" y="36"/>
                    </a:lnTo>
                    <a:lnTo>
                      <a:pt x="192" y="44"/>
                    </a:lnTo>
                    <a:lnTo>
                      <a:pt x="198" y="53"/>
                    </a:lnTo>
                    <a:lnTo>
                      <a:pt x="201" y="61"/>
                    </a:lnTo>
                    <a:lnTo>
                      <a:pt x="207" y="71"/>
                    </a:lnTo>
                    <a:lnTo>
                      <a:pt x="211" y="80"/>
                    </a:lnTo>
                    <a:lnTo>
                      <a:pt x="213" y="90"/>
                    </a:lnTo>
                    <a:lnTo>
                      <a:pt x="215" y="100"/>
                    </a:lnTo>
                    <a:lnTo>
                      <a:pt x="215" y="111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8" name="Freeform 1436">
                <a:extLst>
                  <a:ext uri="{FF2B5EF4-FFF2-40B4-BE49-F238E27FC236}">
                    <a16:creationId xmlns:a16="http://schemas.microsoft.com/office/drawing/2014/main" id="{E5C3B9C0-EF1E-4D8F-A91B-52FE040688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9" y="2282"/>
                <a:ext cx="215" cy="214"/>
              </a:xfrm>
              <a:custGeom>
                <a:avLst/>
                <a:gdLst>
                  <a:gd name="T0" fmla="*/ 215 w 215"/>
                  <a:gd name="T1" fmla="*/ 96 h 214"/>
                  <a:gd name="T2" fmla="*/ 209 w 215"/>
                  <a:gd name="T3" fmla="*/ 74 h 214"/>
                  <a:gd name="T4" fmla="*/ 201 w 215"/>
                  <a:gd name="T5" fmla="*/ 55 h 214"/>
                  <a:gd name="T6" fmla="*/ 190 w 215"/>
                  <a:gd name="T7" fmla="*/ 38 h 214"/>
                  <a:gd name="T8" fmla="*/ 176 w 215"/>
                  <a:gd name="T9" fmla="*/ 23 h 214"/>
                  <a:gd name="T10" fmla="*/ 159 w 215"/>
                  <a:gd name="T11" fmla="*/ 11 h 214"/>
                  <a:gd name="T12" fmla="*/ 138 w 215"/>
                  <a:gd name="T13" fmla="*/ 3 h 214"/>
                  <a:gd name="T14" fmla="*/ 119 w 215"/>
                  <a:gd name="T15" fmla="*/ 0 h 214"/>
                  <a:gd name="T16" fmla="*/ 96 w 215"/>
                  <a:gd name="T17" fmla="*/ 0 h 214"/>
                  <a:gd name="T18" fmla="*/ 75 w 215"/>
                  <a:gd name="T19" fmla="*/ 3 h 214"/>
                  <a:gd name="T20" fmla="*/ 55 w 215"/>
                  <a:gd name="T21" fmla="*/ 11 h 214"/>
                  <a:gd name="T22" fmla="*/ 38 w 215"/>
                  <a:gd name="T23" fmla="*/ 23 h 214"/>
                  <a:gd name="T24" fmla="*/ 23 w 215"/>
                  <a:gd name="T25" fmla="*/ 38 h 214"/>
                  <a:gd name="T26" fmla="*/ 11 w 215"/>
                  <a:gd name="T27" fmla="*/ 55 h 214"/>
                  <a:gd name="T28" fmla="*/ 4 w 215"/>
                  <a:gd name="T29" fmla="*/ 74 h 214"/>
                  <a:gd name="T30" fmla="*/ 0 w 215"/>
                  <a:gd name="T31" fmla="*/ 96 h 214"/>
                  <a:gd name="T32" fmla="*/ 0 w 215"/>
                  <a:gd name="T33" fmla="*/ 119 h 214"/>
                  <a:gd name="T34" fmla="*/ 4 w 215"/>
                  <a:gd name="T35" fmla="*/ 140 h 214"/>
                  <a:gd name="T36" fmla="*/ 11 w 215"/>
                  <a:gd name="T37" fmla="*/ 159 h 214"/>
                  <a:gd name="T38" fmla="*/ 23 w 215"/>
                  <a:gd name="T39" fmla="*/ 176 h 214"/>
                  <a:gd name="T40" fmla="*/ 38 w 215"/>
                  <a:gd name="T41" fmla="*/ 190 h 214"/>
                  <a:gd name="T42" fmla="*/ 55 w 215"/>
                  <a:gd name="T43" fmla="*/ 201 h 214"/>
                  <a:gd name="T44" fmla="*/ 75 w 215"/>
                  <a:gd name="T45" fmla="*/ 211 h 214"/>
                  <a:gd name="T46" fmla="*/ 96 w 215"/>
                  <a:gd name="T47" fmla="*/ 214 h 214"/>
                  <a:gd name="T48" fmla="*/ 119 w 215"/>
                  <a:gd name="T49" fmla="*/ 214 h 214"/>
                  <a:gd name="T50" fmla="*/ 138 w 215"/>
                  <a:gd name="T51" fmla="*/ 211 h 214"/>
                  <a:gd name="T52" fmla="*/ 159 w 215"/>
                  <a:gd name="T53" fmla="*/ 201 h 214"/>
                  <a:gd name="T54" fmla="*/ 176 w 215"/>
                  <a:gd name="T55" fmla="*/ 190 h 214"/>
                  <a:gd name="T56" fmla="*/ 190 w 215"/>
                  <a:gd name="T57" fmla="*/ 176 h 214"/>
                  <a:gd name="T58" fmla="*/ 201 w 215"/>
                  <a:gd name="T59" fmla="*/ 159 h 214"/>
                  <a:gd name="T60" fmla="*/ 209 w 215"/>
                  <a:gd name="T61" fmla="*/ 140 h 214"/>
                  <a:gd name="T62" fmla="*/ 215 w 215"/>
                  <a:gd name="T63" fmla="*/ 119 h 214"/>
                  <a:gd name="T64" fmla="*/ 207 w 215"/>
                  <a:gd name="T65" fmla="*/ 107 h 214"/>
                  <a:gd name="T66" fmla="*/ 205 w 215"/>
                  <a:gd name="T67" fmla="*/ 126 h 214"/>
                  <a:gd name="T68" fmla="*/ 199 w 215"/>
                  <a:gd name="T69" fmla="*/ 145 h 214"/>
                  <a:gd name="T70" fmla="*/ 178 w 215"/>
                  <a:gd name="T71" fmla="*/ 178 h 214"/>
                  <a:gd name="T72" fmla="*/ 146 w 215"/>
                  <a:gd name="T73" fmla="*/ 199 h 214"/>
                  <a:gd name="T74" fmla="*/ 126 w 215"/>
                  <a:gd name="T75" fmla="*/ 205 h 214"/>
                  <a:gd name="T76" fmla="*/ 107 w 215"/>
                  <a:gd name="T77" fmla="*/ 207 h 214"/>
                  <a:gd name="T78" fmla="*/ 86 w 215"/>
                  <a:gd name="T79" fmla="*/ 205 h 214"/>
                  <a:gd name="T80" fmla="*/ 67 w 215"/>
                  <a:gd name="T81" fmla="*/ 199 h 214"/>
                  <a:gd name="T82" fmla="*/ 36 w 215"/>
                  <a:gd name="T83" fmla="*/ 178 h 214"/>
                  <a:gd name="T84" fmla="*/ 15 w 215"/>
                  <a:gd name="T85" fmla="*/ 145 h 214"/>
                  <a:gd name="T86" fmla="*/ 9 w 215"/>
                  <a:gd name="T87" fmla="*/ 126 h 214"/>
                  <a:gd name="T88" fmla="*/ 5 w 215"/>
                  <a:gd name="T89" fmla="*/ 107 h 214"/>
                  <a:gd name="T90" fmla="*/ 9 w 215"/>
                  <a:gd name="T91" fmla="*/ 86 h 214"/>
                  <a:gd name="T92" fmla="*/ 15 w 215"/>
                  <a:gd name="T93" fmla="*/ 67 h 214"/>
                  <a:gd name="T94" fmla="*/ 36 w 215"/>
                  <a:gd name="T95" fmla="*/ 36 h 214"/>
                  <a:gd name="T96" fmla="*/ 67 w 215"/>
                  <a:gd name="T97" fmla="*/ 15 h 214"/>
                  <a:gd name="T98" fmla="*/ 86 w 215"/>
                  <a:gd name="T99" fmla="*/ 9 h 214"/>
                  <a:gd name="T100" fmla="*/ 107 w 215"/>
                  <a:gd name="T101" fmla="*/ 7 h 214"/>
                  <a:gd name="T102" fmla="*/ 126 w 215"/>
                  <a:gd name="T103" fmla="*/ 9 h 214"/>
                  <a:gd name="T104" fmla="*/ 146 w 215"/>
                  <a:gd name="T105" fmla="*/ 15 h 214"/>
                  <a:gd name="T106" fmla="*/ 178 w 215"/>
                  <a:gd name="T107" fmla="*/ 36 h 214"/>
                  <a:gd name="T108" fmla="*/ 199 w 215"/>
                  <a:gd name="T109" fmla="*/ 67 h 214"/>
                  <a:gd name="T110" fmla="*/ 205 w 215"/>
                  <a:gd name="T111" fmla="*/ 86 h 214"/>
                  <a:gd name="T112" fmla="*/ 207 w 215"/>
                  <a:gd name="T113" fmla="*/ 107 h 21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15"/>
                  <a:gd name="T172" fmla="*/ 0 h 214"/>
                  <a:gd name="T173" fmla="*/ 215 w 215"/>
                  <a:gd name="T174" fmla="*/ 214 h 21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15" h="214">
                    <a:moveTo>
                      <a:pt x="215" y="107"/>
                    </a:moveTo>
                    <a:lnTo>
                      <a:pt x="215" y="96"/>
                    </a:lnTo>
                    <a:lnTo>
                      <a:pt x="213" y="86"/>
                    </a:lnTo>
                    <a:lnTo>
                      <a:pt x="209" y="74"/>
                    </a:lnTo>
                    <a:lnTo>
                      <a:pt x="207" y="65"/>
                    </a:lnTo>
                    <a:lnTo>
                      <a:pt x="201" y="55"/>
                    </a:lnTo>
                    <a:lnTo>
                      <a:pt x="195" y="46"/>
                    </a:lnTo>
                    <a:lnTo>
                      <a:pt x="190" y="38"/>
                    </a:lnTo>
                    <a:lnTo>
                      <a:pt x="182" y="30"/>
                    </a:lnTo>
                    <a:lnTo>
                      <a:pt x="176" y="23"/>
                    </a:lnTo>
                    <a:lnTo>
                      <a:pt x="167" y="17"/>
                    </a:lnTo>
                    <a:lnTo>
                      <a:pt x="159" y="11"/>
                    </a:lnTo>
                    <a:lnTo>
                      <a:pt x="149" y="7"/>
                    </a:lnTo>
                    <a:lnTo>
                      <a:pt x="138" y="3"/>
                    </a:lnTo>
                    <a:lnTo>
                      <a:pt x="128" y="2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6" y="0"/>
                    </a:lnTo>
                    <a:lnTo>
                      <a:pt x="84" y="2"/>
                    </a:lnTo>
                    <a:lnTo>
                      <a:pt x="75" y="3"/>
                    </a:lnTo>
                    <a:lnTo>
                      <a:pt x="65" y="7"/>
                    </a:lnTo>
                    <a:lnTo>
                      <a:pt x="55" y="11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30" y="30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1" y="55"/>
                    </a:lnTo>
                    <a:lnTo>
                      <a:pt x="7" y="65"/>
                    </a:lnTo>
                    <a:lnTo>
                      <a:pt x="4" y="74"/>
                    </a:lnTo>
                    <a:lnTo>
                      <a:pt x="2" y="86"/>
                    </a:lnTo>
                    <a:lnTo>
                      <a:pt x="0" y="96"/>
                    </a:lnTo>
                    <a:lnTo>
                      <a:pt x="0" y="107"/>
                    </a:lnTo>
                    <a:lnTo>
                      <a:pt x="0" y="119"/>
                    </a:lnTo>
                    <a:lnTo>
                      <a:pt x="2" y="128"/>
                    </a:lnTo>
                    <a:lnTo>
                      <a:pt x="4" y="140"/>
                    </a:lnTo>
                    <a:lnTo>
                      <a:pt x="7" y="149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55" y="201"/>
                    </a:lnTo>
                    <a:lnTo>
                      <a:pt x="65" y="207"/>
                    </a:lnTo>
                    <a:lnTo>
                      <a:pt x="75" y="211"/>
                    </a:lnTo>
                    <a:lnTo>
                      <a:pt x="84" y="213"/>
                    </a:lnTo>
                    <a:lnTo>
                      <a:pt x="96" y="214"/>
                    </a:lnTo>
                    <a:lnTo>
                      <a:pt x="107" y="214"/>
                    </a:lnTo>
                    <a:lnTo>
                      <a:pt x="119" y="214"/>
                    </a:lnTo>
                    <a:lnTo>
                      <a:pt x="128" y="213"/>
                    </a:lnTo>
                    <a:lnTo>
                      <a:pt x="138" y="211"/>
                    </a:lnTo>
                    <a:lnTo>
                      <a:pt x="149" y="207"/>
                    </a:lnTo>
                    <a:lnTo>
                      <a:pt x="159" y="201"/>
                    </a:lnTo>
                    <a:lnTo>
                      <a:pt x="167" y="195"/>
                    </a:lnTo>
                    <a:lnTo>
                      <a:pt x="176" y="190"/>
                    </a:lnTo>
                    <a:lnTo>
                      <a:pt x="182" y="184"/>
                    </a:lnTo>
                    <a:lnTo>
                      <a:pt x="190" y="176"/>
                    </a:lnTo>
                    <a:lnTo>
                      <a:pt x="195" y="167"/>
                    </a:lnTo>
                    <a:lnTo>
                      <a:pt x="201" y="159"/>
                    </a:lnTo>
                    <a:lnTo>
                      <a:pt x="207" y="149"/>
                    </a:lnTo>
                    <a:lnTo>
                      <a:pt x="209" y="140"/>
                    </a:lnTo>
                    <a:lnTo>
                      <a:pt x="213" y="128"/>
                    </a:lnTo>
                    <a:lnTo>
                      <a:pt x="215" y="119"/>
                    </a:lnTo>
                    <a:lnTo>
                      <a:pt x="215" y="107"/>
                    </a:lnTo>
                    <a:close/>
                    <a:moveTo>
                      <a:pt x="207" y="107"/>
                    </a:moveTo>
                    <a:lnTo>
                      <a:pt x="207" y="117"/>
                    </a:lnTo>
                    <a:lnTo>
                      <a:pt x="205" y="126"/>
                    </a:lnTo>
                    <a:lnTo>
                      <a:pt x="203" y="136"/>
                    </a:lnTo>
                    <a:lnTo>
                      <a:pt x="199" y="145"/>
                    </a:lnTo>
                    <a:lnTo>
                      <a:pt x="190" y="163"/>
                    </a:lnTo>
                    <a:lnTo>
                      <a:pt x="178" y="178"/>
                    </a:lnTo>
                    <a:lnTo>
                      <a:pt x="163" y="190"/>
                    </a:lnTo>
                    <a:lnTo>
                      <a:pt x="146" y="199"/>
                    </a:lnTo>
                    <a:lnTo>
                      <a:pt x="136" y="203"/>
                    </a:lnTo>
                    <a:lnTo>
                      <a:pt x="126" y="205"/>
                    </a:lnTo>
                    <a:lnTo>
                      <a:pt x="117" y="207"/>
                    </a:lnTo>
                    <a:lnTo>
                      <a:pt x="107" y="207"/>
                    </a:lnTo>
                    <a:lnTo>
                      <a:pt x="96" y="207"/>
                    </a:lnTo>
                    <a:lnTo>
                      <a:pt x="86" y="205"/>
                    </a:lnTo>
                    <a:lnTo>
                      <a:pt x="76" y="203"/>
                    </a:lnTo>
                    <a:lnTo>
                      <a:pt x="67" y="199"/>
                    </a:lnTo>
                    <a:lnTo>
                      <a:pt x="52" y="190"/>
                    </a:lnTo>
                    <a:lnTo>
                      <a:pt x="36" y="178"/>
                    </a:lnTo>
                    <a:lnTo>
                      <a:pt x="23" y="163"/>
                    </a:lnTo>
                    <a:lnTo>
                      <a:pt x="15" y="145"/>
                    </a:lnTo>
                    <a:lnTo>
                      <a:pt x="11" y="136"/>
                    </a:lnTo>
                    <a:lnTo>
                      <a:pt x="9" y="126"/>
                    </a:lnTo>
                    <a:lnTo>
                      <a:pt x="7" y="117"/>
                    </a:lnTo>
                    <a:lnTo>
                      <a:pt x="5" y="107"/>
                    </a:lnTo>
                    <a:lnTo>
                      <a:pt x="7" y="96"/>
                    </a:lnTo>
                    <a:lnTo>
                      <a:pt x="9" y="86"/>
                    </a:lnTo>
                    <a:lnTo>
                      <a:pt x="11" y="76"/>
                    </a:lnTo>
                    <a:lnTo>
                      <a:pt x="15" y="67"/>
                    </a:lnTo>
                    <a:lnTo>
                      <a:pt x="23" y="51"/>
                    </a:lnTo>
                    <a:lnTo>
                      <a:pt x="36" y="36"/>
                    </a:lnTo>
                    <a:lnTo>
                      <a:pt x="52" y="23"/>
                    </a:lnTo>
                    <a:lnTo>
                      <a:pt x="67" y="15"/>
                    </a:lnTo>
                    <a:lnTo>
                      <a:pt x="76" y="11"/>
                    </a:lnTo>
                    <a:lnTo>
                      <a:pt x="86" y="9"/>
                    </a:lnTo>
                    <a:lnTo>
                      <a:pt x="96" y="7"/>
                    </a:lnTo>
                    <a:lnTo>
                      <a:pt x="107" y="7"/>
                    </a:lnTo>
                    <a:lnTo>
                      <a:pt x="117" y="7"/>
                    </a:lnTo>
                    <a:lnTo>
                      <a:pt x="126" y="9"/>
                    </a:lnTo>
                    <a:lnTo>
                      <a:pt x="136" y="11"/>
                    </a:lnTo>
                    <a:lnTo>
                      <a:pt x="146" y="15"/>
                    </a:lnTo>
                    <a:lnTo>
                      <a:pt x="163" y="23"/>
                    </a:lnTo>
                    <a:lnTo>
                      <a:pt x="178" y="36"/>
                    </a:lnTo>
                    <a:lnTo>
                      <a:pt x="190" y="51"/>
                    </a:lnTo>
                    <a:lnTo>
                      <a:pt x="199" y="67"/>
                    </a:lnTo>
                    <a:lnTo>
                      <a:pt x="203" y="76"/>
                    </a:lnTo>
                    <a:lnTo>
                      <a:pt x="205" y="86"/>
                    </a:lnTo>
                    <a:lnTo>
                      <a:pt x="207" y="96"/>
                    </a:lnTo>
                    <a:lnTo>
                      <a:pt x="207" y="107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39" name="Freeform 1437">
                <a:extLst>
                  <a:ext uri="{FF2B5EF4-FFF2-40B4-BE49-F238E27FC236}">
                    <a16:creationId xmlns:a16="http://schemas.microsoft.com/office/drawing/2014/main" id="{48E08208-161C-489B-9208-6CD5FA5B36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3" y="2285"/>
                <a:ext cx="207" cy="208"/>
              </a:xfrm>
              <a:custGeom>
                <a:avLst/>
                <a:gdLst>
                  <a:gd name="T0" fmla="*/ 207 w 207"/>
                  <a:gd name="T1" fmla="*/ 93 h 208"/>
                  <a:gd name="T2" fmla="*/ 203 w 207"/>
                  <a:gd name="T3" fmla="*/ 73 h 208"/>
                  <a:gd name="T4" fmla="*/ 193 w 207"/>
                  <a:gd name="T5" fmla="*/ 54 h 208"/>
                  <a:gd name="T6" fmla="*/ 184 w 207"/>
                  <a:gd name="T7" fmla="*/ 37 h 208"/>
                  <a:gd name="T8" fmla="*/ 168 w 207"/>
                  <a:gd name="T9" fmla="*/ 23 h 208"/>
                  <a:gd name="T10" fmla="*/ 153 w 207"/>
                  <a:gd name="T11" fmla="*/ 12 h 208"/>
                  <a:gd name="T12" fmla="*/ 134 w 207"/>
                  <a:gd name="T13" fmla="*/ 4 h 208"/>
                  <a:gd name="T14" fmla="*/ 113 w 207"/>
                  <a:gd name="T15" fmla="*/ 0 h 208"/>
                  <a:gd name="T16" fmla="*/ 92 w 207"/>
                  <a:gd name="T17" fmla="*/ 0 h 208"/>
                  <a:gd name="T18" fmla="*/ 72 w 207"/>
                  <a:gd name="T19" fmla="*/ 4 h 208"/>
                  <a:gd name="T20" fmla="*/ 53 w 207"/>
                  <a:gd name="T21" fmla="*/ 12 h 208"/>
                  <a:gd name="T22" fmla="*/ 36 w 207"/>
                  <a:gd name="T23" fmla="*/ 23 h 208"/>
                  <a:gd name="T24" fmla="*/ 23 w 207"/>
                  <a:gd name="T25" fmla="*/ 37 h 208"/>
                  <a:gd name="T26" fmla="*/ 11 w 207"/>
                  <a:gd name="T27" fmla="*/ 54 h 208"/>
                  <a:gd name="T28" fmla="*/ 3 w 207"/>
                  <a:gd name="T29" fmla="*/ 73 h 208"/>
                  <a:gd name="T30" fmla="*/ 0 w 207"/>
                  <a:gd name="T31" fmla="*/ 93 h 208"/>
                  <a:gd name="T32" fmla="*/ 0 w 207"/>
                  <a:gd name="T33" fmla="*/ 114 h 208"/>
                  <a:gd name="T34" fmla="*/ 3 w 207"/>
                  <a:gd name="T35" fmla="*/ 135 h 208"/>
                  <a:gd name="T36" fmla="*/ 11 w 207"/>
                  <a:gd name="T37" fmla="*/ 154 h 208"/>
                  <a:gd name="T38" fmla="*/ 23 w 207"/>
                  <a:gd name="T39" fmla="*/ 169 h 208"/>
                  <a:gd name="T40" fmla="*/ 36 w 207"/>
                  <a:gd name="T41" fmla="*/ 185 h 208"/>
                  <a:gd name="T42" fmla="*/ 53 w 207"/>
                  <a:gd name="T43" fmla="*/ 196 h 208"/>
                  <a:gd name="T44" fmla="*/ 72 w 207"/>
                  <a:gd name="T45" fmla="*/ 204 h 208"/>
                  <a:gd name="T46" fmla="*/ 92 w 207"/>
                  <a:gd name="T47" fmla="*/ 208 h 208"/>
                  <a:gd name="T48" fmla="*/ 113 w 207"/>
                  <a:gd name="T49" fmla="*/ 208 h 208"/>
                  <a:gd name="T50" fmla="*/ 134 w 207"/>
                  <a:gd name="T51" fmla="*/ 204 h 208"/>
                  <a:gd name="T52" fmla="*/ 153 w 207"/>
                  <a:gd name="T53" fmla="*/ 196 h 208"/>
                  <a:gd name="T54" fmla="*/ 168 w 207"/>
                  <a:gd name="T55" fmla="*/ 185 h 208"/>
                  <a:gd name="T56" fmla="*/ 184 w 207"/>
                  <a:gd name="T57" fmla="*/ 169 h 208"/>
                  <a:gd name="T58" fmla="*/ 193 w 207"/>
                  <a:gd name="T59" fmla="*/ 154 h 208"/>
                  <a:gd name="T60" fmla="*/ 203 w 207"/>
                  <a:gd name="T61" fmla="*/ 135 h 208"/>
                  <a:gd name="T62" fmla="*/ 207 w 207"/>
                  <a:gd name="T63" fmla="*/ 114 h 208"/>
                  <a:gd name="T64" fmla="*/ 199 w 207"/>
                  <a:gd name="T65" fmla="*/ 104 h 208"/>
                  <a:gd name="T66" fmla="*/ 197 w 207"/>
                  <a:gd name="T67" fmla="*/ 123 h 208"/>
                  <a:gd name="T68" fmla="*/ 191 w 207"/>
                  <a:gd name="T69" fmla="*/ 140 h 208"/>
                  <a:gd name="T70" fmla="*/ 170 w 207"/>
                  <a:gd name="T71" fmla="*/ 171 h 208"/>
                  <a:gd name="T72" fmla="*/ 140 w 207"/>
                  <a:gd name="T73" fmla="*/ 192 h 208"/>
                  <a:gd name="T74" fmla="*/ 122 w 207"/>
                  <a:gd name="T75" fmla="*/ 198 h 208"/>
                  <a:gd name="T76" fmla="*/ 103 w 207"/>
                  <a:gd name="T77" fmla="*/ 200 h 208"/>
                  <a:gd name="T78" fmla="*/ 84 w 207"/>
                  <a:gd name="T79" fmla="*/ 198 h 208"/>
                  <a:gd name="T80" fmla="*/ 65 w 207"/>
                  <a:gd name="T81" fmla="*/ 192 h 208"/>
                  <a:gd name="T82" fmla="*/ 34 w 207"/>
                  <a:gd name="T83" fmla="*/ 171 h 208"/>
                  <a:gd name="T84" fmla="*/ 13 w 207"/>
                  <a:gd name="T85" fmla="*/ 140 h 208"/>
                  <a:gd name="T86" fmla="*/ 7 w 207"/>
                  <a:gd name="T87" fmla="*/ 123 h 208"/>
                  <a:gd name="T88" fmla="*/ 5 w 207"/>
                  <a:gd name="T89" fmla="*/ 104 h 208"/>
                  <a:gd name="T90" fmla="*/ 7 w 207"/>
                  <a:gd name="T91" fmla="*/ 85 h 208"/>
                  <a:gd name="T92" fmla="*/ 13 w 207"/>
                  <a:gd name="T93" fmla="*/ 66 h 208"/>
                  <a:gd name="T94" fmla="*/ 34 w 207"/>
                  <a:gd name="T95" fmla="*/ 35 h 208"/>
                  <a:gd name="T96" fmla="*/ 65 w 207"/>
                  <a:gd name="T97" fmla="*/ 14 h 208"/>
                  <a:gd name="T98" fmla="*/ 84 w 207"/>
                  <a:gd name="T99" fmla="*/ 8 h 208"/>
                  <a:gd name="T100" fmla="*/ 103 w 207"/>
                  <a:gd name="T101" fmla="*/ 6 h 208"/>
                  <a:gd name="T102" fmla="*/ 122 w 207"/>
                  <a:gd name="T103" fmla="*/ 8 h 208"/>
                  <a:gd name="T104" fmla="*/ 140 w 207"/>
                  <a:gd name="T105" fmla="*/ 14 h 208"/>
                  <a:gd name="T106" fmla="*/ 170 w 207"/>
                  <a:gd name="T107" fmla="*/ 35 h 208"/>
                  <a:gd name="T108" fmla="*/ 191 w 207"/>
                  <a:gd name="T109" fmla="*/ 66 h 208"/>
                  <a:gd name="T110" fmla="*/ 197 w 207"/>
                  <a:gd name="T111" fmla="*/ 85 h 208"/>
                  <a:gd name="T112" fmla="*/ 199 w 207"/>
                  <a:gd name="T113" fmla="*/ 104 h 2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7"/>
                  <a:gd name="T172" fmla="*/ 0 h 208"/>
                  <a:gd name="T173" fmla="*/ 207 w 207"/>
                  <a:gd name="T174" fmla="*/ 208 h 2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7" h="208">
                    <a:moveTo>
                      <a:pt x="207" y="104"/>
                    </a:moveTo>
                    <a:lnTo>
                      <a:pt x="207" y="93"/>
                    </a:lnTo>
                    <a:lnTo>
                      <a:pt x="205" y="83"/>
                    </a:lnTo>
                    <a:lnTo>
                      <a:pt x="203" y="73"/>
                    </a:lnTo>
                    <a:lnTo>
                      <a:pt x="199" y="64"/>
                    </a:lnTo>
                    <a:lnTo>
                      <a:pt x="193" y="54"/>
                    </a:lnTo>
                    <a:lnTo>
                      <a:pt x="190" y="46"/>
                    </a:lnTo>
                    <a:lnTo>
                      <a:pt x="184" y="37"/>
                    </a:lnTo>
                    <a:lnTo>
                      <a:pt x="176" y="29"/>
                    </a:lnTo>
                    <a:lnTo>
                      <a:pt x="168" y="23"/>
                    </a:lnTo>
                    <a:lnTo>
                      <a:pt x="161" y="18"/>
                    </a:lnTo>
                    <a:lnTo>
                      <a:pt x="153" y="12"/>
                    </a:lnTo>
                    <a:lnTo>
                      <a:pt x="144" y="8"/>
                    </a:lnTo>
                    <a:lnTo>
                      <a:pt x="134" y="4"/>
                    </a:lnTo>
                    <a:lnTo>
                      <a:pt x="124" y="2"/>
                    </a:lnTo>
                    <a:lnTo>
                      <a:pt x="113" y="0"/>
                    </a:lnTo>
                    <a:lnTo>
                      <a:pt x="103" y="0"/>
                    </a:lnTo>
                    <a:lnTo>
                      <a:pt x="92" y="0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3" y="8"/>
                    </a:lnTo>
                    <a:lnTo>
                      <a:pt x="53" y="12"/>
                    </a:lnTo>
                    <a:lnTo>
                      <a:pt x="44" y="18"/>
                    </a:lnTo>
                    <a:lnTo>
                      <a:pt x="36" y="23"/>
                    </a:lnTo>
                    <a:lnTo>
                      <a:pt x="28" y="29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1" y="54"/>
                    </a:lnTo>
                    <a:lnTo>
                      <a:pt x="7" y="64"/>
                    </a:lnTo>
                    <a:lnTo>
                      <a:pt x="3" y="73"/>
                    </a:lnTo>
                    <a:lnTo>
                      <a:pt x="1" y="83"/>
                    </a:lnTo>
                    <a:lnTo>
                      <a:pt x="0" y="93"/>
                    </a:lnTo>
                    <a:lnTo>
                      <a:pt x="0" y="104"/>
                    </a:lnTo>
                    <a:lnTo>
                      <a:pt x="0" y="114"/>
                    </a:lnTo>
                    <a:lnTo>
                      <a:pt x="1" y="125"/>
                    </a:lnTo>
                    <a:lnTo>
                      <a:pt x="3" y="135"/>
                    </a:lnTo>
                    <a:lnTo>
                      <a:pt x="7" y="144"/>
                    </a:lnTo>
                    <a:lnTo>
                      <a:pt x="11" y="154"/>
                    </a:lnTo>
                    <a:lnTo>
                      <a:pt x="17" y="162"/>
                    </a:lnTo>
                    <a:lnTo>
                      <a:pt x="23" y="169"/>
                    </a:lnTo>
                    <a:lnTo>
                      <a:pt x="28" y="177"/>
                    </a:lnTo>
                    <a:lnTo>
                      <a:pt x="36" y="185"/>
                    </a:lnTo>
                    <a:lnTo>
                      <a:pt x="44" y="190"/>
                    </a:lnTo>
                    <a:lnTo>
                      <a:pt x="53" y="196"/>
                    </a:lnTo>
                    <a:lnTo>
                      <a:pt x="63" y="200"/>
                    </a:lnTo>
                    <a:lnTo>
                      <a:pt x="72" y="204"/>
                    </a:lnTo>
                    <a:lnTo>
                      <a:pt x="82" y="206"/>
                    </a:lnTo>
                    <a:lnTo>
                      <a:pt x="92" y="208"/>
                    </a:lnTo>
                    <a:lnTo>
                      <a:pt x="103" y="208"/>
                    </a:lnTo>
                    <a:lnTo>
                      <a:pt x="113" y="208"/>
                    </a:lnTo>
                    <a:lnTo>
                      <a:pt x="124" y="206"/>
                    </a:lnTo>
                    <a:lnTo>
                      <a:pt x="134" y="204"/>
                    </a:lnTo>
                    <a:lnTo>
                      <a:pt x="144" y="200"/>
                    </a:lnTo>
                    <a:lnTo>
                      <a:pt x="153" y="196"/>
                    </a:lnTo>
                    <a:lnTo>
                      <a:pt x="161" y="190"/>
                    </a:lnTo>
                    <a:lnTo>
                      <a:pt x="168" y="185"/>
                    </a:lnTo>
                    <a:lnTo>
                      <a:pt x="176" y="177"/>
                    </a:lnTo>
                    <a:lnTo>
                      <a:pt x="184" y="169"/>
                    </a:lnTo>
                    <a:lnTo>
                      <a:pt x="190" y="162"/>
                    </a:lnTo>
                    <a:lnTo>
                      <a:pt x="193" y="154"/>
                    </a:lnTo>
                    <a:lnTo>
                      <a:pt x="199" y="144"/>
                    </a:lnTo>
                    <a:lnTo>
                      <a:pt x="203" y="135"/>
                    </a:lnTo>
                    <a:lnTo>
                      <a:pt x="205" y="125"/>
                    </a:lnTo>
                    <a:lnTo>
                      <a:pt x="207" y="114"/>
                    </a:lnTo>
                    <a:lnTo>
                      <a:pt x="207" y="104"/>
                    </a:lnTo>
                    <a:close/>
                    <a:moveTo>
                      <a:pt x="199" y="104"/>
                    </a:moveTo>
                    <a:lnTo>
                      <a:pt x="199" y="114"/>
                    </a:lnTo>
                    <a:lnTo>
                      <a:pt x="197" y="123"/>
                    </a:lnTo>
                    <a:lnTo>
                      <a:pt x="195" y="133"/>
                    </a:lnTo>
                    <a:lnTo>
                      <a:pt x="191" y="140"/>
                    </a:lnTo>
                    <a:lnTo>
                      <a:pt x="184" y="158"/>
                    </a:lnTo>
                    <a:lnTo>
                      <a:pt x="170" y="171"/>
                    </a:lnTo>
                    <a:lnTo>
                      <a:pt x="157" y="185"/>
                    </a:lnTo>
                    <a:lnTo>
                      <a:pt x="140" y="192"/>
                    </a:lnTo>
                    <a:lnTo>
                      <a:pt x="132" y="196"/>
                    </a:lnTo>
                    <a:lnTo>
                      <a:pt x="122" y="198"/>
                    </a:lnTo>
                    <a:lnTo>
                      <a:pt x="113" y="200"/>
                    </a:lnTo>
                    <a:lnTo>
                      <a:pt x="103" y="200"/>
                    </a:lnTo>
                    <a:lnTo>
                      <a:pt x="94" y="200"/>
                    </a:lnTo>
                    <a:lnTo>
                      <a:pt x="84" y="198"/>
                    </a:lnTo>
                    <a:lnTo>
                      <a:pt x="74" y="196"/>
                    </a:lnTo>
                    <a:lnTo>
                      <a:pt x="65" y="192"/>
                    </a:lnTo>
                    <a:lnTo>
                      <a:pt x="49" y="185"/>
                    </a:lnTo>
                    <a:lnTo>
                      <a:pt x="34" y="171"/>
                    </a:lnTo>
                    <a:lnTo>
                      <a:pt x="23" y="158"/>
                    </a:lnTo>
                    <a:lnTo>
                      <a:pt x="13" y="140"/>
                    </a:lnTo>
                    <a:lnTo>
                      <a:pt x="11" y="133"/>
                    </a:lnTo>
                    <a:lnTo>
                      <a:pt x="7" y="123"/>
                    </a:lnTo>
                    <a:lnTo>
                      <a:pt x="7" y="114"/>
                    </a:lnTo>
                    <a:lnTo>
                      <a:pt x="5" y="104"/>
                    </a:lnTo>
                    <a:lnTo>
                      <a:pt x="7" y="94"/>
                    </a:lnTo>
                    <a:lnTo>
                      <a:pt x="7" y="85"/>
                    </a:lnTo>
                    <a:lnTo>
                      <a:pt x="11" y="75"/>
                    </a:lnTo>
                    <a:lnTo>
                      <a:pt x="13" y="66"/>
                    </a:lnTo>
                    <a:lnTo>
                      <a:pt x="23" y="50"/>
                    </a:lnTo>
                    <a:lnTo>
                      <a:pt x="34" y="35"/>
                    </a:lnTo>
                    <a:lnTo>
                      <a:pt x="49" y="23"/>
                    </a:lnTo>
                    <a:lnTo>
                      <a:pt x="65" y="14"/>
                    </a:lnTo>
                    <a:lnTo>
                      <a:pt x="74" y="12"/>
                    </a:lnTo>
                    <a:lnTo>
                      <a:pt x="84" y="8"/>
                    </a:lnTo>
                    <a:lnTo>
                      <a:pt x="94" y="8"/>
                    </a:lnTo>
                    <a:lnTo>
                      <a:pt x="103" y="6"/>
                    </a:lnTo>
                    <a:lnTo>
                      <a:pt x="113" y="8"/>
                    </a:lnTo>
                    <a:lnTo>
                      <a:pt x="122" y="8"/>
                    </a:lnTo>
                    <a:lnTo>
                      <a:pt x="132" y="12"/>
                    </a:lnTo>
                    <a:lnTo>
                      <a:pt x="140" y="14"/>
                    </a:lnTo>
                    <a:lnTo>
                      <a:pt x="157" y="23"/>
                    </a:lnTo>
                    <a:lnTo>
                      <a:pt x="170" y="35"/>
                    </a:lnTo>
                    <a:lnTo>
                      <a:pt x="184" y="50"/>
                    </a:lnTo>
                    <a:lnTo>
                      <a:pt x="191" y="66"/>
                    </a:lnTo>
                    <a:lnTo>
                      <a:pt x="195" y="75"/>
                    </a:lnTo>
                    <a:lnTo>
                      <a:pt x="197" y="85"/>
                    </a:lnTo>
                    <a:lnTo>
                      <a:pt x="199" y="94"/>
                    </a:lnTo>
                    <a:lnTo>
                      <a:pt x="199" y="10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0" name="Freeform 1438">
                <a:extLst>
                  <a:ext uri="{FF2B5EF4-FFF2-40B4-BE49-F238E27FC236}">
                    <a16:creationId xmlns:a16="http://schemas.microsoft.com/office/drawing/2014/main" id="{733DA6A5-749A-4755-A88D-6DA31E85E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4" y="2289"/>
                <a:ext cx="202" cy="200"/>
              </a:xfrm>
              <a:custGeom>
                <a:avLst/>
                <a:gdLst>
                  <a:gd name="T0" fmla="*/ 202 w 202"/>
                  <a:gd name="T1" fmla="*/ 89 h 200"/>
                  <a:gd name="T2" fmla="*/ 198 w 202"/>
                  <a:gd name="T3" fmla="*/ 69 h 200"/>
                  <a:gd name="T4" fmla="*/ 185 w 202"/>
                  <a:gd name="T5" fmla="*/ 44 h 200"/>
                  <a:gd name="T6" fmla="*/ 158 w 202"/>
                  <a:gd name="T7" fmla="*/ 16 h 200"/>
                  <a:gd name="T8" fmla="*/ 131 w 202"/>
                  <a:gd name="T9" fmla="*/ 4 h 200"/>
                  <a:gd name="T10" fmla="*/ 112 w 202"/>
                  <a:gd name="T11" fmla="*/ 0 h 200"/>
                  <a:gd name="T12" fmla="*/ 91 w 202"/>
                  <a:gd name="T13" fmla="*/ 0 h 200"/>
                  <a:gd name="T14" fmla="*/ 71 w 202"/>
                  <a:gd name="T15" fmla="*/ 4 h 200"/>
                  <a:gd name="T16" fmla="*/ 47 w 202"/>
                  <a:gd name="T17" fmla="*/ 16 h 200"/>
                  <a:gd name="T18" fmla="*/ 18 w 202"/>
                  <a:gd name="T19" fmla="*/ 44 h 200"/>
                  <a:gd name="T20" fmla="*/ 6 w 202"/>
                  <a:gd name="T21" fmla="*/ 69 h 200"/>
                  <a:gd name="T22" fmla="*/ 2 w 202"/>
                  <a:gd name="T23" fmla="*/ 89 h 200"/>
                  <a:gd name="T24" fmla="*/ 2 w 202"/>
                  <a:gd name="T25" fmla="*/ 110 h 200"/>
                  <a:gd name="T26" fmla="*/ 6 w 202"/>
                  <a:gd name="T27" fmla="*/ 129 h 200"/>
                  <a:gd name="T28" fmla="*/ 18 w 202"/>
                  <a:gd name="T29" fmla="*/ 156 h 200"/>
                  <a:gd name="T30" fmla="*/ 47 w 202"/>
                  <a:gd name="T31" fmla="*/ 183 h 200"/>
                  <a:gd name="T32" fmla="*/ 71 w 202"/>
                  <a:gd name="T33" fmla="*/ 196 h 200"/>
                  <a:gd name="T34" fmla="*/ 91 w 202"/>
                  <a:gd name="T35" fmla="*/ 200 h 200"/>
                  <a:gd name="T36" fmla="*/ 112 w 202"/>
                  <a:gd name="T37" fmla="*/ 200 h 200"/>
                  <a:gd name="T38" fmla="*/ 131 w 202"/>
                  <a:gd name="T39" fmla="*/ 196 h 200"/>
                  <a:gd name="T40" fmla="*/ 158 w 202"/>
                  <a:gd name="T41" fmla="*/ 183 h 200"/>
                  <a:gd name="T42" fmla="*/ 185 w 202"/>
                  <a:gd name="T43" fmla="*/ 156 h 200"/>
                  <a:gd name="T44" fmla="*/ 198 w 202"/>
                  <a:gd name="T45" fmla="*/ 129 h 200"/>
                  <a:gd name="T46" fmla="*/ 202 w 202"/>
                  <a:gd name="T47" fmla="*/ 110 h 200"/>
                  <a:gd name="T48" fmla="*/ 194 w 202"/>
                  <a:gd name="T49" fmla="*/ 100 h 200"/>
                  <a:gd name="T50" fmla="*/ 187 w 202"/>
                  <a:gd name="T51" fmla="*/ 136 h 200"/>
                  <a:gd name="T52" fmla="*/ 167 w 202"/>
                  <a:gd name="T53" fmla="*/ 165 h 200"/>
                  <a:gd name="T54" fmla="*/ 139 w 202"/>
                  <a:gd name="T55" fmla="*/ 184 h 200"/>
                  <a:gd name="T56" fmla="*/ 102 w 202"/>
                  <a:gd name="T57" fmla="*/ 192 h 200"/>
                  <a:gd name="T58" fmla="*/ 66 w 202"/>
                  <a:gd name="T59" fmla="*/ 184 h 200"/>
                  <a:gd name="T60" fmla="*/ 37 w 202"/>
                  <a:gd name="T61" fmla="*/ 165 h 200"/>
                  <a:gd name="T62" fmla="*/ 16 w 202"/>
                  <a:gd name="T63" fmla="*/ 136 h 200"/>
                  <a:gd name="T64" fmla="*/ 8 w 202"/>
                  <a:gd name="T65" fmla="*/ 100 h 200"/>
                  <a:gd name="T66" fmla="*/ 16 w 202"/>
                  <a:gd name="T67" fmla="*/ 64 h 200"/>
                  <a:gd name="T68" fmla="*/ 37 w 202"/>
                  <a:gd name="T69" fmla="*/ 35 h 200"/>
                  <a:gd name="T70" fmla="*/ 66 w 202"/>
                  <a:gd name="T71" fmla="*/ 14 h 200"/>
                  <a:gd name="T72" fmla="*/ 102 w 202"/>
                  <a:gd name="T73" fmla="*/ 6 h 200"/>
                  <a:gd name="T74" fmla="*/ 139 w 202"/>
                  <a:gd name="T75" fmla="*/ 14 h 200"/>
                  <a:gd name="T76" fmla="*/ 167 w 202"/>
                  <a:gd name="T77" fmla="*/ 35 h 200"/>
                  <a:gd name="T78" fmla="*/ 187 w 202"/>
                  <a:gd name="T79" fmla="*/ 64 h 200"/>
                  <a:gd name="T80" fmla="*/ 194 w 202"/>
                  <a:gd name="T81" fmla="*/ 100 h 2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2"/>
                  <a:gd name="T124" fmla="*/ 0 h 200"/>
                  <a:gd name="T125" fmla="*/ 202 w 202"/>
                  <a:gd name="T126" fmla="*/ 200 h 20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2" h="200">
                    <a:moveTo>
                      <a:pt x="202" y="100"/>
                    </a:moveTo>
                    <a:lnTo>
                      <a:pt x="202" y="89"/>
                    </a:lnTo>
                    <a:lnTo>
                      <a:pt x="200" y="79"/>
                    </a:lnTo>
                    <a:lnTo>
                      <a:pt x="198" y="69"/>
                    </a:lnTo>
                    <a:lnTo>
                      <a:pt x="194" y="60"/>
                    </a:lnTo>
                    <a:lnTo>
                      <a:pt x="185" y="44"/>
                    </a:lnTo>
                    <a:lnTo>
                      <a:pt x="173" y="29"/>
                    </a:lnTo>
                    <a:lnTo>
                      <a:pt x="158" y="16"/>
                    </a:lnTo>
                    <a:lnTo>
                      <a:pt x="141" y="8"/>
                    </a:lnTo>
                    <a:lnTo>
                      <a:pt x="131" y="4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4"/>
                    </a:lnTo>
                    <a:lnTo>
                      <a:pt x="62" y="8"/>
                    </a:lnTo>
                    <a:lnTo>
                      <a:pt x="47" y="16"/>
                    </a:lnTo>
                    <a:lnTo>
                      <a:pt x="31" y="29"/>
                    </a:lnTo>
                    <a:lnTo>
                      <a:pt x="18" y="44"/>
                    </a:lnTo>
                    <a:lnTo>
                      <a:pt x="10" y="60"/>
                    </a:lnTo>
                    <a:lnTo>
                      <a:pt x="6" y="69"/>
                    </a:lnTo>
                    <a:lnTo>
                      <a:pt x="4" y="79"/>
                    </a:lnTo>
                    <a:lnTo>
                      <a:pt x="2" y="89"/>
                    </a:lnTo>
                    <a:lnTo>
                      <a:pt x="0" y="100"/>
                    </a:lnTo>
                    <a:lnTo>
                      <a:pt x="2" y="110"/>
                    </a:lnTo>
                    <a:lnTo>
                      <a:pt x="4" y="119"/>
                    </a:lnTo>
                    <a:lnTo>
                      <a:pt x="6" y="129"/>
                    </a:lnTo>
                    <a:lnTo>
                      <a:pt x="10" y="138"/>
                    </a:lnTo>
                    <a:lnTo>
                      <a:pt x="18" y="156"/>
                    </a:lnTo>
                    <a:lnTo>
                      <a:pt x="31" y="171"/>
                    </a:lnTo>
                    <a:lnTo>
                      <a:pt x="47" y="183"/>
                    </a:lnTo>
                    <a:lnTo>
                      <a:pt x="62" y="192"/>
                    </a:lnTo>
                    <a:lnTo>
                      <a:pt x="71" y="196"/>
                    </a:lnTo>
                    <a:lnTo>
                      <a:pt x="81" y="198"/>
                    </a:lnTo>
                    <a:lnTo>
                      <a:pt x="91" y="200"/>
                    </a:lnTo>
                    <a:lnTo>
                      <a:pt x="102" y="200"/>
                    </a:lnTo>
                    <a:lnTo>
                      <a:pt x="112" y="200"/>
                    </a:lnTo>
                    <a:lnTo>
                      <a:pt x="121" y="198"/>
                    </a:lnTo>
                    <a:lnTo>
                      <a:pt x="131" y="196"/>
                    </a:lnTo>
                    <a:lnTo>
                      <a:pt x="141" y="192"/>
                    </a:lnTo>
                    <a:lnTo>
                      <a:pt x="158" y="183"/>
                    </a:lnTo>
                    <a:lnTo>
                      <a:pt x="173" y="171"/>
                    </a:lnTo>
                    <a:lnTo>
                      <a:pt x="185" y="156"/>
                    </a:lnTo>
                    <a:lnTo>
                      <a:pt x="194" y="138"/>
                    </a:lnTo>
                    <a:lnTo>
                      <a:pt x="198" y="129"/>
                    </a:lnTo>
                    <a:lnTo>
                      <a:pt x="200" y="119"/>
                    </a:lnTo>
                    <a:lnTo>
                      <a:pt x="202" y="110"/>
                    </a:lnTo>
                    <a:lnTo>
                      <a:pt x="202" y="100"/>
                    </a:lnTo>
                    <a:close/>
                    <a:moveTo>
                      <a:pt x="194" y="100"/>
                    </a:moveTo>
                    <a:lnTo>
                      <a:pt x="192" y="119"/>
                    </a:lnTo>
                    <a:lnTo>
                      <a:pt x="187" y="136"/>
                    </a:lnTo>
                    <a:lnTo>
                      <a:pt x="179" y="152"/>
                    </a:lnTo>
                    <a:lnTo>
                      <a:pt x="167" y="165"/>
                    </a:lnTo>
                    <a:lnTo>
                      <a:pt x="154" y="177"/>
                    </a:lnTo>
                    <a:lnTo>
                      <a:pt x="139" y="184"/>
                    </a:lnTo>
                    <a:lnTo>
                      <a:pt x="121" y="190"/>
                    </a:lnTo>
                    <a:lnTo>
                      <a:pt x="102" y="192"/>
                    </a:lnTo>
                    <a:lnTo>
                      <a:pt x="83" y="190"/>
                    </a:lnTo>
                    <a:lnTo>
                      <a:pt x="66" y="184"/>
                    </a:lnTo>
                    <a:lnTo>
                      <a:pt x="50" y="177"/>
                    </a:lnTo>
                    <a:lnTo>
                      <a:pt x="37" y="165"/>
                    </a:lnTo>
                    <a:lnTo>
                      <a:pt x="25" y="152"/>
                    </a:lnTo>
                    <a:lnTo>
                      <a:pt x="16" y="136"/>
                    </a:lnTo>
                    <a:lnTo>
                      <a:pt x="10" y="119"/>
                    </a:lnTo>
                    <a:lnTo>
                      <a:pt x="8" y="100"/>
                    </a:lnTo>
                    <a:lnTo>
                      <a:pt x="10" y="81"/>
                    </a:lnTo>
                    <a:lnTo>
                      <a:pt x="16" y="64"/>
                    </a:lnTo>
                    <a:lnTo>
                      <a:pt x="25" y="48"/>
                    </a:lnTo>
                    <a:lnTo>
                      <a:pt x="37" y="35"/>
                    </a:lnTo>
                    <a:lnTo>
                      <a:pt x="50" y="23"/>
                    </a:lnTo>
                    <a:lnTo>
                      <a:pt x="66" y="14"/>
                    </a:lnTo>
                    <a:lnTo>
                      <a:pt x="83" y="8"/>
                    </a:lnTo>
                    <a:lnTo>
                      <a:pt x="102" y="6"/>
                    </a:lnTo>
                    <a:lnTo>
                      <a:pt x="121" y="8"/>
                    </a:lnTo>
                    <a:lnTo>
                      <a:pt x="139" y="14"/>
                    </a:lnTo>
                    <a:lnTo>
                      <a:pt x="154" y="23"/>
                    </a:lnTo>
                    <a:lnTo>
                      <a:pt x="167" y="35"/>
                    </a:lnTo>
                    <a:lnTo>
                      <a:pt x="179" y="48"/>
                    </a:lnTo>
                    <a:lnTo>
                      <a:pt x="187" y="64"/>
                    </a:lnTo>
                    <a:lnTo>
                      <a:pt x="192" y="81"/>
                    </a:lnTo>
                    <a:lnTo>
                      <a:pt x="194" y="10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1" name="Freeform 1439">
                <a:extLst>
                  <a:ext uri="{FF2B5EF4-FFF2-40B4-BE49-F238E27FC236}">
                    <a16:creationId xmlns:a16="http://schemas.microsoft.com/office/drawing/2014/main" id="{F64C48E0-9A67-4B53-9DDE-34FEA62616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8" y="2291"/>
                <a:ext cx="194" cy="194"/>
              </a:xfrm>
              <a:custGeom>
                <a:avLst/>
                <a:gdLst>
                  <a:gd name="T0" fmla="*/ 194 w 194"/>
                  <a:gd name="T1" fmla="*/ 88 h 194"/>
                  <a:gd name="T2" fmla="*/ 190 w 194"/>
                  <a:gd name="T3" fmla="*/ 69 h 194"/>
                  <a:gd name="T4" fmla="*/ 179 w 194"/>
                  <a:gd name="T5" fmla="*/ 44 h 194"/>
                  <a:gd name="T6" fmla="*/ 152 w 194"/>
                  <a:gd name="T7" fmla="*/ 17 h 194"/>
                  <a:gd name="T8" fmla="*/ 127 w 194"/>
                  <a:gd name="T9" fmla="*/ 6 h 194"/>
                  <a:gd name="T10" fmla="*/ 108 w 194"/>
                  <a:gd name="T11" fmla="*/ 2 h 194"/>
                  <a:gd name="T12" fmla="*/ 89 w 194"/>
                  <a:gd name="T13" fmla="*/ 2 h 194"/>
                  <a:gd name="T14" fmla="*/ 69 w 194"/>
                  <a:gd name="T15" fmla="*/ 6 h 194"/>
                  <a:gd name="T16" fmla="*/ 44 w 194"/>
                  <a:gd name="T17" fmla="*/ 17 h 194"/>
                  <a:gd name="T18" fmla="*/ 18 w 194"/>
                  <a:gd name="T19" fmla="*/ 44 h 194"/>
                  <a:gd name="T20" fmla="*/ 6 w 194"/>
                  <a:gd name="T21" fmla="*/ 69 h 194"/>
                  <a:gd name="T22" fmla="*/ 2 w 194"/>
                  <a:gd name="T23" fmla="*/ 88 h 194"/>
                  <a:gd name="T24" fmla="*/ 2 w 194"/>
                  <a:gd name="T25" fmla="*/ 108 h 194"/>
                  <a:gd name="T26" fmla="*/ 6 w 194"/>
                  <a:gd name="T27" fmla="*/ 127 h 194"/>
                  <a:gd name="T28" fmla="*/ 18 w 194"/>
                  <a:gd name="T29" fmla="*/ 152 h 194"/>
                  <a:gd name="T30" fmla="*/ 44 w 194"/>
                  <a:gd name="T31" fmla="*/ 179 h 194"/>
                  <a:gd name="T32" fmla="*/ 69 w 194"/>
                  <a:gd name="T33" fmla="*/ 190 h 194"/>
                  <a:gd name="T34" fmla="*/ 89 w 194"/>
                  <a:gd name="T35" fmla="*/ 194 h 194"/>
                  <a:gd name="T36" fmla="*/ 108 w 194"/>
                  <a:gd name="T37" fmla="*/ 194 h 194"/>
                  <a:gd name="T38" fmla="*/ 127 w 194"/>
                  <a:gd name="T39" fmla="*/ 190 h 194"/>
                  <a:gd name="T40" fmla="*/ 152 w 194"/>
                  <a:gd name="T41" fmla="*/ 179 h 194"/>
                  <a:gd name="T42" fmla="*/ 179 w 194"/>
                  <a:gd name="T43" fmla="*/ 152 h 194"/>
                  <a:gd name="T44" fmla="*/ 190 w 194"/>
                  <a:gd name="T45" fmla="*/ 127 h 194"/>
                  <a:gd name="T46" fmla="*/ 194 w 194"/>
                  <a:gd name="T47" fmla="*/ 108 h 194"/>
                  <a:gd name="T48" fmla="*/ 186 w 194"/>
                  <a:gd name="T49" fmla="*/ 98 h 194"/>
                  <a:gd name="T50" fmla="*/ 181 w 194"/>
                  <a:gd name="T51" fmla="*/ 133 h 194"/>
                  <a:gd name="T52" fmla="*/ 162 w 194"/>
                  <a:gd name="T53" fmla="*/ 161 h 194"/>
                  <a:gd name="T54" fmla="*/ 133 w 194"/>
                  <a:gd name="T55" fmla="*/ 181 h 194"/>
                  <a:gd name="T56" fmla="*/ 98 w 194"/>
                  <a:gd name="T57" fmla="*/ 186 h 194"/>
                  <a:gd name="T58" fmla="*/ 64 w 194"/>
                  <a:gd name="T59" fmla="*/ 181 h 194"/>
                  <a:gd name="T60" fmla="*/ 35 w 194"/>
                  <a:gd name="T61" fmla="*/ 161 h 194"/>
                  <a:gd name="T62" fmla="*/ 16 w 194"/>
                  <a:gd name="T63" fmla="*/ 133 h 194"/>
                  <a:gd name="T64" fmla="*/ 8 w 194"/>
                  <a:gd name="T65" fmla="*/ 98 h 194"/>
                  <a:gd name="T66" fmla="*/ 16 w 194"/>
                  <a:gd name="T67" fmla="*/ 64 h 194"/>
                  <a:gd name="T68" fmla="*/ 35 w 194"/>
                  <a:gd name="T69" fmla="*/ 35 h 194"/>
                  <a:gd name="T70" fmla="*/ 64 w 194"/>
                  <a:gd name="T71" fmla="*/ 16 h 194"/>
                  <a:gd name="T72" fmla="*/ 98 w 194"/>
                  <a:gd name="T73" fmla="*/ 8 h 194"/>
                  <a:gd name="T74" fmla="*/ 133 w 194"/>
                  <a:gd name="T75" fmla="*/ 16 h 194"/>
                  <a:gd name="T76" fmla="*/ 162 w 194"/>
                  <a:gd name="T77" fmla="*/ 35 h 194"/>
                  <a:gd name="T78" fmla="*/ 181 w 194"/>
                  <a:gd name="T79" fmla="*/ 64 h 194"/>
                  <a:gd name="T80" fmla="*/ 186 w 194"/>
                  <a:gd name="T81" fmla="*/ 98 h 19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4"/>
                  <a:gd name="T124" fmla="*/ 0 h 194"/>
                  <a:gd name="T125" fmla="*/ 194 w 194"/>
                  <a:gd name="T126" fmla="*/ 194 h 19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4" h="194">
                    <a:moveTo>
                      <a:pt x="194" y="98"/>
                    </a:moveTo>
                    <a:lnTo>
                      <a:pt x="194" y="88"/>
                    </a:lnTo>
                    <a:lnTo>
                      <a:pt x="192" y="79"/>
                    </a:lnTo>
                    <a:lnTo>
                      <a:pt x="190" y="69"/>
                    </a:lnTo>
                    <a:lnTo>
                      <a:pt x="186" y="60"/>
                    </a:lnTo>
                    <a:lnTo>
                      <a:pt x="179" y="44"/>
                    </a:lnTo>
                    <a:lnTo>
                      <a:pt x="165" y="29"/>
                    </a:lnTo>
                    <a:lnTo>
                      <a:pt x="152" y="17"/>
                    </a:lnTo>
                    <a:lnTo>
                      <a:pt x="135" y="8"/>
                    </a:lnTo>
                    <a:lnTo>
                      <a:pt x="127" y="6"/>
                    </a:lnTo>
                    <a:lnTo>
                      <a:pt x="117" y="2"/>
                    </a:lnTo>
                    <a:lnTo>
                      <a:pt x="108" y="2"/>
                    </a:lnTo>
                    <a:lnTo>
                      <a:pt x="98" y="0"/>
                    </a:lnTo>
                    <a:lnTo>
                      <a:pt x="89" y="2"/>
                    </a:lnTo>
                    <a:lnTo>
                      <a:pt x="79" y="2"/>
                    </a:lnTo>
                    <a:lnTo>
                      <a:pt x="69" y="6"/>
                    </a:lnTo>
                    <a:lnTo>
                      <a:pt x="60" y="8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8" y="44"/>
                    </a:lnTo>
                    <a:lnTo>
                      <a:pt x="8" y="60"/>
                    </a:lnTo>
                    <a:lnTo>
                      <a:pt x="6" y="69"/>
                    </a:lnTo>
                    <a:lnTo>
                      <a:pt x="2" y="79"/>
                    </a:lnTo>
                    <a:lnTo>
                      <a:pt x="2" y="88"/>
                    </a:lnTo>
                    <a:lnTo>
                      <a:pt x="0" y="98"/>
                    </a:lnTo>
                    <a:lnTo>
                      <a:pt x="2" y="108"/>
                    </a:lnTo>
                    <a:lnTo>
                      <a:pt x="2" y="117"/>
                    </a:lnTo>
                    <a:lnTo>
                      <a:pt x="6" y="127"/>
                    </a:lnTo>
                    <a:lnTo>
                      <a:pt x="8" y="134"/>
                    </a:lnTo>
                    <a:lnTo>
                      <a:pt x="18" y="152"/>
                    </a:lnTo>
                    <a:lnTo>
                      <a:pt x="29" y="165"/>
                    </a:lnTo>
                    <a:lnTo>
                      <a:pt x="44" y="179"/>
                    </a:lnTo>
                    <a:lnTo>
                      <a:pt x="60" y="186"/>
                    </a:lnTo>
                    <a:lnTo>
                      <a:pt x="69" y="190"/>
                    </a:lnTo>
                    <a:lnTo>
                      <a:pt x="79" y="192"/>
                    </a:lnTo>
                    <a:lnTo>
                      <a:pt x="89" y="194"/>
                    </a:lnTo>
                    <a:lnTo>
                      <a:pt x="98" y="194"/>
                    </a:lnTo>
                    <a:lnTo>
                      <a:pt x="108" y="194"/>
                    </a:lnTo>
                    <a:lnTo>
                      <a:pt x="117" y="192"/>
                    </a:lnTo>
                    <a:lnTo>
                      <a:pt x="127" y="190"/>
                    </a:lnTo>
                    <a:lnTo>
                      <a:pt x="135" y="186"/>
                    </a:lnTo>
                    <a:lnTo>
                      <a:pt x="152" y="179"/>
                    </a:lnTo>
                    <a:lnTo>
                      <a:pt x="165" y="165"/>
                    </a:lnTo>
                    <a:lnTo>
                      <a:pt x="179" y="152"/>
                    </a:lnTo>
                    <a:lnTo>
                      <a:pt x="186" y="134"/>
                    </a:lnTo>
                    <a:lnTo>
                      <a:pt x="190" y="127"/>
                    </a:lnTo>
                    <a:lnTo>
                      <a:pt x="192" y="117"/>
                    </a:lnTo>
                    <a:lnTo>
                      <a:pt x="194" y="108"/>
                    </a:lnTo>
                    <a:lnTo>
                      <a:pt x="194" y="98"/>
                    </a:lnTo>
                    <a:close/>
                    <a:moveTo>
                      <a:pt x="186" y="98"/>
                    </a:moveTo>
                    <a:lnTo>
                      <a:pt x="185" y="115"/>
                    </a:lnTo>
                    <a:lnTo>
                      <a:pt x="181" y="133"/>
                    </a:lnTo>
                    <a:lnTo>
                      <a:pt x="171" y="148"/>
                    </a:lnTo>
                    <a:lnTo>
                      <a:pt x="162" y="161"/>
                    </a:lnTo>
                    <a:lnTo>
                      <a:pt x="148" y="171"/>
                    </a:lnTo>
                    <a:lnTo>
                      <a:pt x="133" y="181"/>
                    </a:lnTo>
                    <a:lnTo>
                      <a:pt x="115" y="184"/>
                    </a:lnTo>
                    <a:lnTo>
                      <a:pt x="98" y="186"/>
                    </a:lnTo>
                    <a:lnTo>
                      <a:pt x="79" y="184"/>
                    </a:lnTo>
                    <a:lnTo>
                      <a:pt x="64" y="181"/>
                    </a:lnTo>
                    <a:lnTo>
                      <a:pt x="48" y="171"/>
                    </a:lnTo>
                    <a:lnTo>
                      <a:pt x="35" y="161"/>
                    </a:lnTo>
                    <a:lnTo>
                      <a:pt x="23" y="148"/>
                    </a:lnTo>
                    <a:lnTo>
                      <a:pt x="16" y="133"/>
                    </a:lnTo>
                    <a:lnTo>
                      <a:pt x="10" y="115"/>
                    </a:lnTo>
                    <a:lnTo>
                      <a:pt x="8" y="98"/>
                    </a:lnTo>
                    <a:lnTo>
                      <a:pt x="10" y="79"/>
                    </a:lnTo>
                    <a:lnTo>
                      <a:pt x="16" y="64"/>
                    </a:lnTo>
                    <a:lnTo>
                      <a:pt x="23" y="48"/>
                    </a:lnTo>
                    <a:lnTo>
                      <a:pt x="35" y="35"/>
                    </a:lnTo>
                    <a:lnTo>
                      <a:pt x="48" y="23"/>
                    </a:lnTo>
                    <a:lnTo>
                      <a:pt x="64" y="16"/>
                    </a:lnTo>
                    <a:lnTo>
                      <a:pt x="79" y="10"/>
                    </a:lnTo>
                    <a:lnTo>
                      <a:pt x="98" y="8"/>
                    </a:lnTo>
                    <a:lnTo>
                      <a:pt x="115" y="10"/>
                    </a:lnTo>
                    <a:lnTo>
                      <a:pt x="133" y="16"/>
                    </a:lnTo>
                    <a:lnTo>
                      <a:pt x="148" y="23"/>
                    </a:lnTo>
                    <a:lnTo>
                      <a:pt x="162" y="35"/>
                    </a:lnTo>
                    <a:lnTo>
                      <a:pt x="171" y="48"/>
                    </a:lnTo>
                    <a:lnTo>
                      <a:pt x="181" y="64"/>
                    </a:lnTo>
                    <a:lnTo>
                      <a:pt x="185" y="79"/>
                    </a:lnTo>
                    <a:lnTo>
                      <a:pt x="186" y="98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2" name="Freeform 1440">
                <a:extLst>
                  <a:ext uri="{FF2B5EF4-FFF2-40B4-BE49-F238E27FC236}">
                    <a16:creationId xmlns:a16="http://schemas.microsoft.com/office/drawing/2014/main" id="{32B7AD27-2DB2-4B1F-B1C0-E4EB26BAE6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32" y="2295"/>
                <a:ext cx="186" cy="186"/>
              </a:xfrm>
              <a:custGeom>
                <a:avLst/>
                <a:gdLst>
                  <a:gd name="T0" fmla="*/ 184 w 186"/>
                  <a:gd name="T1" fmla="*/ 75 h 186"/>
                  <a:gd name="T2" fmla="*/ 171 w 186"/>
                  <a:gd name="T3" fmla="*/ 42 h 186"/>
                  <a:gd name="T4" fmla="*/ 146 w 186"/>
                  <a:gd name="T5" fmla="*/ 17 h 186"/>
                  <a:gd name="T6" fmla="*/ 113 w 186"/>
                  <a:gd name="T7" fmla="*/ 2 h 186"/>
                  <a:gd name="T8" fmla="*/ 75 w 186"/>
                  <a:gd name="T9" fmla="*/ 2 h 186"/>
                  <a:gd name="T10" fmla="*/ 42 w 186"/>
                  <a:gd name="T11" fmla="*/ 17 h 186"/>
                  <a:gd name="T12" fmla="*/ 17 w 186"/>
                  <a:gd name="T13" fmla="*/ 42 h 186"/>
                  <a:gd name="T14" fmla="*/ 2 w 186"/>
                  <a:gd name="T15" fmla="*/ 75 h 186"/>
                  <a:gd name="T16" fmla="*/ 2 w 186"/>
                  <a:gd name="T17" fmla="*/ 113 h 186"/>
                  <a:gd name="T18" fmla="*/ 17 w 186"/>
                  <a:gd name="T19" fmla="*/ 146 h 186"/>
                  <a:gd name="T20" fmla="*/ 42 w 186"/>
                  <a:gd name="T21" fmla="*/ 171 h 186"/>
                  <a:gd name="T22" fmla="*/ 75 w 186"/>
                  <a:gd name="T23" fmla="*/ 184 h 186"/>
                  <a:gd name="T24" fmla="*/ 113 w 186"/>
                  <a:gd name="T25" fmla="*/ 184 h 186"/>
                  <a:gd name="T26" fmla="*/ 146 w 186"/>
                  <a:gd name="T27" fmla="*/ 171 h 186"/>
                  <a:gd name="T28" fmla="*/ 171 w 186"/>
                  <a:gd name="T29" fmla="*/ 146 h 186"/>
                  <a:gd name="T30" fmla="*/ 184 w 186"/>
                  <a:gd name="T31" fmla="*/ 113 h 186"/>
                  <a:gd name="T32" fmla="*/ 179 w 186"/>
                  <a:gd name="T33" fmla="*/ 94 h 186"/>
                  <a:gd name="T34" fmla="*/ 173 w 186"/>
                  <a:gd name="T35" fmla="*/ 127 h 186"/>
                  <a:gd name="T36" fmla="*/ 154 w 186"/>
                  <a:gd name="T37" fmla="*/ 154 h 186"/>
                  <a:gd name="T38" fmla="*/ 127 w 186"/>
                  <a:gd name="T39" fmla="*/ 173 h 186"/>
                  <a:gd name="T40" fmla="*/ 94 w 186"/>
                  <a:gd name="T41" fmla="*/ 178 h 186"/>
                  <a:gd name="T42" fmla="*/ 60 w 186"/>
                  <a:gd name="T43" fmla="*/ 173 h 186"/>
                  <a:gd name="T44" fmla="*/ 33 w 186"/>
                  <a:gd name="T45" fmla="*/ 154 h 186"/>
                  <a:gd name="T46" fmla="*/ 15 w 186"/>
                  <a:gd name="T47" fmla="*/ 127 h 186"/>
                  <a:gd name="T48" fmla="*/ 8 w 186"/>
                  <a:gd name="T49" fmla="*/ 94 h 186"/>
                  <a:gd name="T50" fmla="*/ 15 w 186"/>
                  <a:gd name="T51" fmla="*/ 60 h 186"/>
                  <a:gd name="T52" fmla="*/ 33 w 186"/>
                  <a:gd name="T53" fmla="*/ 33 h 186"/>
                  <a:gd name="T54" fmla="*/ 60 w 186"/>
                  <a:gd name="T55" fmla="*/ 15 h 186"/>
                  <a:gd name="T56" fmla="*/ 94 w 186"/>
                  <a:gd name="T57" fmla="*/ 8 h 186"/>
                  <a:gd name="T58" fmla="*/ 127 w 186"/>
                  <a:gd name="T59" fmla="*/ 15 h 186"/>
                  <a:gd name="T60" fmla="*/ 154 w 186"/>
                  <a:gd name="T61" fmla="*/ 33 h 186"/>
                  <a:gd name="T62" fmla="*/ 173 w 186"/>
                  <a:gd name="T63" fmla="*/ 60 h 186"/>
                  <a:gd name="T64" fmla="*/ 179 w 186"/>
                  <a:gd name="T65" fmla="*/ 94 h 1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6"/>
                  <a:gd name="T100" fmla="*/ 0 h 186"/>
                  <a:gd name="T101" fmla="*/ 186 w 186"/>
                  <a:gd name="T102" fmla="*/ 186 h 1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6" h="186">
                    <a:moveTo>
                      <a:pt x="186" y="94"/>
                    </a:moveTo>
                    <a:lnTo>
                      <a:pt x="184" y="75"/>
                    </a:lnTo>
                    <a:lnTo>
                      <a:pt x="179" y="58"/>
                    </a:lnTo>
                    <a:lnTo>
                      <a:pt x="171" y="42"/>
                    </a:lnTo>
                    <a:lnTo>
                      <a:pt x="159" y="29"/>
                    </a:lnTo>
                    <a:lnTo>
                      <a:pt x="146" y="17"/>
                    </a:lnTo>
                    <a:lnTo>
                      <a:pt x="131" y="8"/>
                    </a:lnTo>
                    <a:lnTo>
                      <a:pt x="113" y="2"/>
                    </a:lnTo>
                    <a:lnTo>
                      <a:pt x="94" y="0"/>
                    </a:lnTo>
                    <a:lnTo>
                      <a:pt x="75" y="2"/>
                    </a:lnTo>
                    <a:lnTo>
                      <a:pt x="58" y="8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8" y="58"/>
                    </a:lnTo>
                    <a:lnTo>
                      <a:pt x="2" y="75"/>
                    </a:lnTo>
                    <a:lnTo>
                      <a:pt x="0" y="94"/>
                    </a:lnTo>
                    <a:lnTo>
                      <a:pt x="2" y="113"/>
                    </a:lnTo>
                    <a:lnTo>
                      <a:pt x="8" y="130"/>
                    </a:lnTo>
                    <a:lnTo>
                      <a:pt x="17" y="146"/>
                    </a:lnTo>
                    <a:lnTo>
                      <a:pt x="29" y="159"/>
                    </a:lnTo>
                    <a:lnTo>
                      <a:pt x="42" y="171"/>
                    </a:lnTo>
                    <a:lnTo>
                      <a:pt x="58" y="178"/>
                    </a:lnTo>
                    <a:lnTo>
                      <a:pt x="75" y="184"/>
                    </a:lnTo>
                    <a:lnTo>
                      <a:pt x="94" y="186"/>
                    </a:lnTo>
                    <a:lnTo>
                      <a:pt x="113" y="184"/>
                    </a:lnTo>
                    <a:lnTo>
                      <a:pt x="131" y="178"/>
                    </a:lnTo>
                    <a:lnTo>
                      <a:pt x="146" y="171"/>
                    </a:lnTo>
                    <a:lnTo>
                      <a:pt x="159" y="159"/>
                    </a:lnTo>
                    <a:lnTo>
                      <a:pt x="171" y="146"/>
                    </a:lnTo>
                    <a:lnTo>
                      <a:pt x="179" y="130"/>
                    </a:lnTo>
                    <a:lnTo>
                      <a:pt x="184" y="113"/>
                    </a:lnTo>
                    <a:lnTo>
                      <a:pt x="186" y="94"/>
                    </a:lnTo>
                    <a:close/>
                    <a:moveTo>
                      <a:pt x="179" y="94"/>
                    </a:moveTo>
                    <a:lnTo>
                      <a:pt x="177" y="111"/>
                    </a:lnTo>
                    <a:lnTo>
                      <a:pt x="173" y="127"/>
                    </a:lnTo>
                    <a:lnTo>
                      <a:pt x="165" y="142"/>
                    </a:lnTo>
                    <a:lnTo>
                      <a:pt x="154" y="154"/>
                    </a:lnTo>
                    <a:lnTo>
                      <a:pt x="142" y="165"/>
                    </a:lnTo>
                    <a:lnTo>
                      <a:pt x="127" y="173"/>
                    </a:lnTo>
                    <a:lnTo>
                      <a:pt x="111" y="178"/>
                    </a:lnTo>
                    <a:lnTo>
                      <a:pt x="94" y="178"/>
                    </a:lnTo>
                    <a:lnTo>
                      <a:pt x="77" y="178"/>
                    </a:lnTo>
                    <a:lnTo>
                      <a:pt x="60" y="173"/>
                    </a:lnTo>
                    <a:lnTo>
                      <a:pt x="46" y="165"/>
                    </a:lnTo>
                    <a:lnTo>
                      <a:pt x="33" y="154"/>
                    </a:lnTo>
                    <a:lnTo>
                      <a:pt x="23" y="142"/>
                    </a:lnTo>
                    <a:lnTo>
                      <a:pt x="15" y="127"/>
                    </a:lnTo>
                    <a:lnTo>
                      <a:pt x="10" y="111"/>
                    </a:lnTo>
                    <a:lnTo>
                      <a:pt x="8" y="94"/>
                    </a:lnTo>
                    <a:lnTo>
                      <a:pt x="10" y="77"/>
                    </a:lnTo>
                    <a:lnTo>
                      <a:pt x="15" y="60"/>
                    </a:lnTo>
                    <a:lnTo>
                      <a:pt x="23" y="46"/>
                    </a:lnTo>
                    <a:lnTo>
                      <a:pt x="33" y="33"/>
                    </a:lnTo>
                    <a:lnTo>
                      <a:pt x="46" y="23"/>
                    </a:lnTo>
                    <a:lnTo>
                      <a:pt x="60" y="15"/>
                    </a:lnTo>
                    <a:lnTo>
                      <a:pt x="77" y="10"/>
                    </a:lnTo>
                    <a:lnTo>
                      <a:pt x="94" y="8"/>
                    </a:lnTo>
                    <a:lnTo>
                      <a:pt x="111" y="10"/>
                    </a:lnTo>
                    <a:lnTo>
                      <a:pt x="127" y="15"/>
                    </a:lnTo>
                    <a:lnTo>
                      <a:pt x="142" y="23"/>
                    </a:lnTo>
                    <a:lnTo>
                      <a:pt x="154" y="33"/>
                    </a:lnTo>
                    <a:lnTo>
                      <a:pt x="165" y="46"/>
                    </a:lnTo>
                    <a:lnTo>
                      <a:pt x="173" y="60"/>
                    </a:lnTo>
                    <a:lnTo>
                      <a:pt x="177" y="77"/>
                    </a:lnTo>
                    <a:lnTo>
                      <a:pt x="179" y="94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3" name="Freeform 1441">
                <a:extLst>
                  <a:ext uri="{FF2B5EF4-FFF2-40B4-BE49-F238E27FC236}">
                    <a16:creationId xmlns:a16="http://schemas.microsoft.com/office/drawing/2014/main" id="{9AA47A4C-EE55-4C70-8757-F02C6AC180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36" y="2299"/>
                <a:ext cx="178" cy="178"/>
              </a:xfrm>
              <a:custGeom>
                <a:avLst/>
                <a:gdLst>
                  <a:gd name="T0" fmla="*/ 177 w 178"/>
                  <a:gd name="T1" fmla="*/ 71 h 178"/>
                  <a:gd name="T2" fmla="*/ 163 w 178"/>
                  <a:gd name="T3" fmla="*/ 40 h 178"/>
                  <a:gd name="T4" fmla="*/ 140 w 178"/>
                  <a:gd name="T5" fmla="*/ 15 h 178"/>
                  <a:gd name="T6" fmla="*/ 107 w 178"/>
                  <a:gd name="T7" fmla="*/ 2 h 178"/>
                  <a:gd name="T8" fmla="*/ 71 w 178"/>
                  <a:gd name="T9" fmla="*/ 2 h 178"/>
                  <a:gd name="T10" fmla="*/ 40 w 178"/>
                  <a:gd name="T11" fmla="*/ 15 h 178"/>
                  <a:gd name="T12" fmla="*/ 15 w 178"/>
                  <a:gd name="T13" fmla="*/ 40 h 178"/>
                  <a:gd name="T14" fmla="*/ 2 w 178"/>
                  <a:gd name="T15" fmla="*/ 71 h 178"/>
                  <a:gd name="T16" fmla="*/ 2 w 178"/>
                  <a:gd name="T17" fmla="*/ 107 h 178"/>
                  <a:gd name="T18" fmla="*/ 15 w 178"/>
                  <a:gd name="T19" fmla="*/ 140 h 178"/>
                  <a:gd name="T20" fmla="*/ 40 w 178"/>
                  <a:gd name="T21" fmla="*/ 163 h 178"/>
                  <a:gd name="T22" fmla="*/ 71 w 178"/>
                  <a:gd name="T23" fmla="*/ 176 h 178"/>
                  <a:gd name="T24" fmla="*/ 107 w 178"/>
                  <a:gd name="T25" fmla="*/ 176 h 178"/>
                  <a:gd name="T26" fmla="*/ 140 w 178"/>
                  <a:gd name="T27" fmla="*/ 163 h 178"/>
                  <a:gd name="T28" fmla="*/ 163 w 178"/>
                  <a:gd name="T29" fmla="*/ 140 h 178"/>
                  <a:gd name="T30" fmla="*/ 177 w 178"/>
                  <a:gd name="T31" fmla="*/ 107 h 178"/>
                  <a:gd name="T32" fmla="*/ 171 w 178"/>
                  <a:gd name="T33" fmla="*/ 90 h 178"/>
                  <a:gd name="T34" fmla="*/ 165 w 178"/>
                  <a:gd name="T35" fmla="*/ 121 h 178"/>
                  <a:gd name="T36" fmla="*/ 148 w 178"/>
                  <a:gd name="T37" fmla="*/ 148 h 178"/>
                  <a:gd name="T38" fmla="*/ 121 w 178"/>
                  <a:gd name="T39" fmla="*/ 165 h 178"/>
                  <a:gd name="T40" fmla="*/ 90 w 178"/>
                  <a:gd name="T41" fmla="*/ 171 h 178"/>
                  <a:gd name="T42" fmla="*/ 58 w 178"/>
                  <a:gd name="T43" fmla="*/ 165 h 178"/>
                  <a:gd name="T44" fmla="*/ 33 w 178"/>
                  <a:gd name="T45" fmla="*/ 148 h 178"/>
                  <a:gd name="T46" fmla="*/ 15 w 178"/>
                  <a:gd name="T47" fmla="*/ 121 h 178"/>
                  <a:gd name="T48" fmla="*/ 8 w 178"/>
                  <a:gd name="T49" fmla="*/ 90 h 178"/>
                  <a:gd name="T50" fmla="*/ 15 w 178"/>
                  <a:gd name="T51" fmla="*/ 57 h 178"/>
                  <a:gd name="T52" fmla="*/ 33 w 178"/>
                  <a:gd name="T53" fmla="*/ 32 h 178"/>
                  <a:gd name="T54" fmla="*/ 58 w 178"/>
                  <a:gd name="T55" fmla="*/ 15 h 178"/>
                  <a:gd name="T56" fmla="*/ 90 w 178"/>
                  <a:gd name="T57" fmla="*/ 8 h 178"/>
                  <a:gd name="T58" fmla="*/ 121 w 178"/>
                  <a:gd name="T59" fmla="*/ 15 h 178"/>
                  <a:gd name="T60" fmla="*/ 148 w 178"/>
                  <a:gd name="T61" fmla="*/ 32 h 178"/>
                  <a:gd name="T62" fmla="*/ 165 w 178"/>
                  <a:gd name="T63" fmla="*/ 57 h 178"/>
                  <a:gd name="T64" fmla="*/ 171 w 178"/>
                  <a:gd name="T65" fmla="*/ 90 h 1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78"/>
                  <a:gd name="T101" fmla="*/ 178 w 178"/>
                  <a:gd name="T102" fmla="*/ 178 h 1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78">
                    <a:moveTo>
                      <a:pt x="178" y="90"/>
                    </a:moveTo>
                    <a:lnTo>
                      <a:pt x="177" y="71"/>
                    </a:lnTo>
                    <a:lnTo>
                      <a:pt x="173" y="56"/>
                    </a:lnTo>
                    <a:lnTo>
                      <a:pt x="163" y="40"/>
                    </a:lnTo>
                    <a:lnTo>
                      <a:pt x="154" y="27"/>
                    </a:lnTo>
                    <a:lnTo>
                      <a:pt x="140" y="15"/>
                    </a:lnTo>
                    <a:lnTo>
                      <a:pt x="125" y="8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1" y="2"/>
                    </a:lnTo>
                    <a:lnTo>
                      <a:pt x="56" y="8"/>
                    </a:lnTo>
                    <a:lnTo>
                      <a:pt x="40" y="15"/>
                    </a:lnTo>
                    <a:lnTo>
                      <a:pt x="27" y="27"/>
                    </a:lnTo>
                    <a:lnTo>
                      <a:pt x="15" y="40"/>
                    </a:lnTo>
                    <a:lnTo>
                      <a:pt x="8" y="56"/>
                    </a:lnTo>
                    <a:lnTo>
                      <a:pt x="2" y="71"/>
                    </a:lnTo>
                    <a:lnTo>
                      <a:pt x="0" y="90"/>
                    </a:lnTo>
                    <a:lnTo>
                      <a:pt x="2" y="107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3"/>
                    </a:lnTo>
                    <a:lnTo>
                      <a:pt x="40" y="163"/>
                    </a:lnTo>
                    <a:lnTo>
                      <a:pt x="56" y="173"/>
                    </a:lnTo>
                    <a:lnTo>
                      <a:pt x="71" y="176"/>
                    </a:lnTo>
                    <a:lnTo>
                      <a:pt x="90" y="178"/>
                    </a:lnTo>
                    <a:lnTo>
                      <a:pt x="107" y="176"/>
                    </a:lnTo>
                    <a:lnTo>
                      <a:pt x="125" y="173"/>
                    </a:lnTo>
                    <a:lnTo>
                      <a:pt x="140" y="163"/>
                    </a:lnTo>
                    <a:lnTo>
                      <a:pt x="154" y="153"/>
                    </a:lnTo>
                    <a:lnTo>
                      <a:pt x="163" y="140"/>
                    </a:lnTo>
                    <a:lnTo>
                      <a:pt x="173" y="125"/>
                    </a:lnTo>
                    <a:lnTo>
                      <a:pt x="177" y="107"/>
                    </a:lnTo>
                    <a:lnTo>
                      <a:pt x="178" y="90"/>
                    </a:lnTo>
                    <a:close/>
                    <a:moveTo>
                      <a:pt x="171" y="90"/>
                    </a:moveTo>
                    <a:lnTo>
                      <a:pt x="171" y="105"/>
                    </a:lnTo>
                    <a:lnTo>
                      <a:pt x="165" y="121"/>
                    </a:lnTo>
                    <a:lnTo>
                      <a:pt x="157" y="136"/>
                    </a:lnTo>
                    <a:lnTo>
                      <a:pt x="148" y="148"/>
                    </a:lnTo>
                    <a:lnTo>
                      <a:pt x="136" y="157"/>
                    </a:lnTo>
                    <a:lnTo>
                      <a:pt x="121" y="165"/>
                    </a:lnTo>
                    <a:lnTo>
                      <a:pt x="106" y="171"/>
                    </a:lnTo>
                    <a:lnTo>
                      <a:pt x="90" y="171"/>
                    </a:lnTo>
                    <a:lnTo>
                      <a:pt x="73" y="171"/>
                    </a:lnTo>
                    <a:lnTo>
                      <a:pt x="58" y="165"/>
                    </a:lnTo>
                    <a:lnTo>
                      <a:pt x="44" y="157"/>
                    </a:lnTo>
                    <a:lnTo>
                      <a:pt x="33" y="148"/>
                    </a:lnTo>
                    <a:lnTo>
                      <a:pt x="21" y="136"/>
                    </a:lnTo>
                    <a:lnTo>
                      <a:pt x="15" y="121"/>
                    </a:lnTo>
                    <a:lnTo>
                      <a:pt x="10" y="105"/>
                    </a:lnTo>
                    <a:lnTo>
                      <a:pt x="8" y="90"/>
                    </a:lnTo>
                    <a:lnTo>
                      <a:pt x="10" y="73"/>
                    </a:lnTo>
                    <a:lnTo>
                      <a:pt x="15" y="57"/>
                    </a:lnTo>
                    <a:lnTo>
                      <a:pt x="21" y="44"/>
                    </a:lnTo>
                    <a:lnTo>
                      <a:pt x="33" y="32"/>
                    </a:lnTo>
                    <a:lnTo>
                      <a:pt x="44" y="21"/>
                    </a:lnTo>
                    <a:lnTo>
                      <a:pt x="58" y="15"/>
                    </a:lnTo>
                    <a:lnTo>
                      <a:pt x="73" y="9"/>
                    </a:lnTo>
                    <a:lnTo>
                      <a:pt x="90" y="8"/>
                    </a:lnTo>
                    <a:lnTo>
                      <a:pt x="106" y="9"/>
                    </a:lnTo>
                    <a:lnTo>
                      <a:pt x="121" y="15"/>
                    </a:lnTo>
                    <a:lnTo>
                      <a:pt x="136" y="21"/>
                    </a:lnTo>
                    <a:lnTo>
                      <a:pt x="148" y="32"/>
                    </a:lnTo>
                    <a:lnTo>
                      <a:pt x="157" y="44"/>
                    </a:lnTo>
                    <a:lnTo>
                      <a:pt x="165" y="57"/>
                    </a:lnTo>
                    <a:lnTo>
                      <a:pt x="171" y="73"/>
                    </a:lnTo>
                    <a:lnTo>
                      <a:pt x="171" y="9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4" name="Freeform 1442">
                <a:extLst>
                  <a:ext uri="{FF2B5EF4-FFF2-40B4-BE49-F238E27FC236}">
                    <a16:creationId xmlns:a16="http://schemas.microsoft.com/office/drawing/2014/main" id="{A38D891E-B979-42D5-8366-11A629B897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0" y="2303"/>
                <a:ext cx="171" cy="170"/>
              </a:xfrm>
              <a:custGeom>
                <a:avLst/>
                <a:gdLst>
                  <a:gd name="T0" fmla="*/ 169 w 171"/>
                  <a:gd name="T1" fmla="*/ 69 h 170"/>
                  <a:gd name="T2" fmla="*/ 157 w 171"/>
                  <a:gd name="T3" fmla="*/ 38 h 170"/>
                  <a:gd name="T4" fmla="*/ 134 w 171"/>
                  <a:gd name="T5" fmla="*/ 15 h 170"/>
                  <a:gd name="T6" fmla="*/ 103 w 171"/>
                  <a:gd name="T7" fmla="*/ 2 h 170"/>
                  <a:gd name="T8" fmla="*/ 69 w 171"/>
                  <a:gd name="T9" fmla="*/ 2 h 170"/>
                  <a:gd name="T10" fmla="*/ 38 w 171"/>
                  <a:gd name="T11" fmla="*/ 15 h 170"/>
                  <a:gd name="T12" fmla="*/ 15 w 171"/>
                  <a:gd name="T13" fmla="*/ 38 h 170"/>
                  <a:gd name="T14" fmla="*/ 2 w 171"/>
                  <a:gd name="T15" fmla="*/ 69 h 170"/>
                  <a:gd name="T16" fmla="*/ 2 w 171"/>
                  <a:gd name="T17" fmla="*/ 103 h 170"/>
                  <a:gd name="T18" fmla="*/ 15 w 171"/>
                  <a:gd name="T19" fmla="*/ 134 h 170"/>
                  <a:gd name="T20" fmla="*/ 38 w 171"/>
                  <a:gd name="T21" fmla="*/ 157 h 170"/>
                  <a:gd name="T22" fmla="*/ 69 w 171"/>
                  <a:gd name="T23" fmla="*/ 170 h 170"/>
                  <a:gd name="T24" fmla="*/ 103 w 171"/>
                  <a:gd name="T25" fmla="*/ 170 h 170"/>
                  <a:gd name="T26" fmla="*/ 134 w 171"/>
                  <a:gd name="T27" fmla="*/ 157 h 170"/>
                  <a:gd name="T28" fmla="*/ 157 w 171"/>
                  <a:gd name="T29" fmla="*/ 134 h 170"/>
                  <a:gd name="T30" fmla="*/ 169 w 171"/>
                  <a:gd name="T31" fmla="*/ 103 h 170"/>
                  <a:gd name="T32" fmla="*/ 163 w 171"/>
                  <a:gd name="T33" fmla="*/ 86 h 170"/>
                  <a:gd name="T34" fmla="*/ 157 w 171"/>
                  <a:gd name="T35" fmla="*/ 117 h 170"/>
                  <a:gd name="T36" fmla="*/ 142 w 171"/>
                  <a:gd name="T37" fmla="*/ 142 h 170"/>
                  <a:gd name="T38" fmla="*/ 117 w 171"/>
                  <a:gd name="T39" fmla="*/ 157 h 170"/>
                  <a:gd name="T40" fmla="*/ 86 w 171"/>
                  <a:gd name="T41" fmla="*/ 165 h 170"/>
                  <a:gd name="T42" fmla="*/ 55 w 171"/>
                  <a:gd name="T43" fmla="*/ 157 h 170"/>
                  <a:gd name="T44" fmla="*/ 31 w 171"/>
                  <a:gd name="T45" fmla="*/ 142 h 170"/>
                  <a:gd name="T46" fmla="*/ 13 w 171"/>
                  <a:gd name="T47" fmla="*/ 117 h 170"/>
                  <a:gd name="T48" fmla="*/ 7 w 171"/>
                  <a:gd name="T49" fmla="*/ 86 h 170"/>
                  <a:gd name="T50" fmla="*/ 13 w 171"/>
                  <a:gd name="T51" fmla="*/ 55 h 170"/>
                  <a:gd name="T52" fmla="*/ 31 w 171"/>
                  <a:gd name="T53" fmla="*/ 30 h 170"/>
                  <a:gd name="T54" fmla="*/ 55 w 171"/>
                  <a:gd name="T55" fmla="*/ 13 h 170"/>
                  <a:gd name="T56" fmla="*/ 86 w 171"/>
                  <a:gd name="T57" fmla="*/ 7 h 170"/>
                  <a:gd name="T58" fmla="*/ 117 w 171"/>
                  <a:gd name="T59" fmla="*/ 13 h 170"/>
                  <a:gd name="T60" fmla="*/ 142 w 171"/>
                  <a:gd name="T61" fmla="*/ 30 h 170"/>
                  <a:gd name="T62" fmla="*/ 157 w 171"/>
                  <a:gd name="T63" fmla="*/ 55 h 170"/>
                  <a:gd name="T64" fmla="*/ 163 w 171"/>
                  <a:gd name="T65" fmla="*/ 86 h 1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1"/>
                  <a:gd name="T100" fmla="*/ 0 h 170"/>
                  <a:gd name="T101" fmla="*/ 171 w 171"/>
                  <a:gd name="T102" fmla="*/ 170 h 1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1" h="170">
                    <a:moveTo>
                      <a:pt x="171" y="86"/>
                    </a:moveTo>
                    <a:lnTo>
                      <a:pt x="169" y="69"/>
                    </a:lnTo>
                    <a:lnTo>
                      <a:pt x="165" y="52"/>
                    </a:lnTo>
                    <a:lnTo>
                      <a:pt x="157" y="38"/>
                    </a:lnTo>
                    <a:lnTo>
                      <a:pt x="146" y="25"/>
                    </a:lnTo>
                    <a:lnTo>
                      <a:pt x="134" y="15"/>
                    </a:lnTo>
                    <a:lnTo>
                      <a:pt x="119" y="7"/>
                    </a:lnTo>
                    <a:lnTo>
                      <a:pt x="103" y="2"/>
                    </a:lnTo>
                    <a:lnTo>
                      <a:pt x="86" y="0"/>
                    </a:lnTo>
                    <a:lnTo>
                      <a:pt x="69" y="2"/>
                    </a:lnTo>
                    <a:lnTo>
                      <a:pt x="52" y="7"/>
                    </a:lnTo>
                    <a:lnTo>
                      <a:pt x="38" y="15"/>
                    </a:lnTo>
                    <a:lnTo>
                      <a:pt x="25" y="25"/>
                    </a:lnTo>
                    <a:lnTo>
                      <a:pt x="15" y="38"/>
                    </a:lnTo>
                    <a:lnTo>
                      <a:pt x="7" y="52"/>
                    </a:lnTo>
                    <a:lnTo>
                      <a:pt x="2" y="69"/>
                    </a:lnTo>
                    <a:lnTo>
                      <a:pt x="0" y="86"/>
                    </a:lnTo>
                    <a:lnTo>
                      <a:pt x="2" y="103"/>
                    </a:lnTo>
                    <a:lnTo>
                      <a:pt x="7" y="119"/>
                    </a:lnTo>
                    <a:lnTo>
                      <a:pt x="15" y="134"/>
                    </a:lnTo>
                    <a:lnTo>
                      <a:pt x="25" y="146"/>
                    </a:lnTo>
                    <a:lnTo>
                      <a:pt x="38" y="157"/>
                    </a:lnTo>
                    <a:lnTo>
                      <a:pt x="52" y="165"/>
                    </a:lnTo>
                    <a:lnTo>
                      <a:pt x="69" y="170"/>
                    </a:lnTo>
                    <a:lnTo>
                      <a:pt x="86" y="170"/>
                    </a:lnTo>
                    <a:lnTo>
                      <a:pt x="103" y="170"/>
                    </a:lnTo>
                    <a:lnTo>
                      <a:pt x="119" y="165"/>
                    </a:lnTo>
                    <a:lnTo>
                      <a:pt x="134" y="157"/>
                    </a:lnTo>
                    <a:lnTo>
                      <a:pt x="146" y="146"/>
                    </a:lnTo>
                    <a:lnTo>
                      <a:pt x="157" y="134"/>
                    </a:lnTo>
                    <a:lnTo>
                      <a:pt x="165" y="119"/>
                    </a:lnTo>
                    <a:lnTo>
                      <a:pt x="169" y="103"/>
                    </a:lnTo>
                    <a:lnTo>
                      <a:pt x="171" y="86"/>
                    </a:lnTo>
                    <a:close/>
                    <a:moveTo>
                      <a:pt x="163" y="86"/>
                    </a:moveTo>
                    <a:lnTo>
                      <a:pt x="163" y="101"/>
                    </a:lnTo>
                    <a:lnTo>
                      <a:pt x="157" y="117"/>
                    </a:lnTo>
                    <a:lnTo>
                      <a:pt x="151" y="130"/>
                    </a:lnTo>
                    <a:lnTo>
                      <a:pt x="142" y="142"/>
                    </a:lnTo>
                    <a:lnTo>
                      <a:pt x="130" y="151"/>
                    </a:lnTo>
                    <a:lnTo>
                      <a:pt x="117" y="157"/>
                    </a:lnTo>
                    <a:lnTo>
                      <a:pt x="102" y="163"/>
                    </a:lnTo>
                    <a:lnTo>
                      <a:pt x="86" y="165"/>
                    </a:lnTo>
                    <a:lnTo>
                      <a:pt x="71" y="163"/>
                    </a:lnTo>
                    <a:lnTo>
                      <a:pt x="55" y="157"/>
                    </a:lnTo>
                    <a:lnTo>
                      <a:pt x="42" y="151"/>
                    </a:lnTo>
                    <a:lnTo>
                      <a:pt x="31" y="142"/>
                    </a:lnTo>
                    <a:lnTo>
                      <a:pt x="21" y="130"/>
                    </a:lnTo>
                    <a:lnTo>
                      <a:pt x="13" y="117"/>
                    </a:lnTo>
                    <a:lnTo>
                      <a:pt x="9" y="101"/>
                    </a:lnTo>
                    <a:lnTo>
                      <a:pt x="7" y="86"/>
                    </a:lnTo>
                    <a:lnTo>
                      <a:pt x="9" y="71"/>
                    </a:lnTo>
                    <a:lnTo>
                      <a:pt x="13" y="55"/>
                    </a:lnTo>
                    <a:lnTo>
                      <a:pt x="21" y="42"/>
                    </a:lnTo>
                    <a:lnTo>
                      <a:pt x="31" y="30"/>
                    </a:lnTo>
                    <a:lnTo>
                      <a:pt x="42" y="21"/>
                    </a:lnTo>
                    <a:lnTo>
                      <a:pt x="55" y="13"/>
                    </a:lnTo>
                    <a:lnTo>
                      <a:pt x="71" y="9"/>
                    </a:lnTo>
                    <a:lnTo>
                      <a:pt x="86" y="7"/>
                    </a:lnTo>
                    <a:lnTo>
                      <a:pt x="102" y="9"/>
                    </a:lnTo>
                    <a:lnTo>
                      <a:pt x="117" y="13"/>
                    </a:lnTo>
                    <a:lnTo>
                      <a:pt x="130" y="21"/>
                    </a:lnTo>
                    <a:lnTo>
                      <a:pt x="142" y="30"/>
                    </a:lnTo>
                    <a:lnTo>
                      <a:pt x="151" y="42"/>
                    </a:lnTo>
                    <a:lnTo>
                      <a:pt x="157" y="55"/>
                    </a:lnTo>
                    <a:lnTo>
                      <a:pt x="163" y="71"/>
                    </a:lnTo>
                    <a:lnTo>
                      <a:pt x="163" y="86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5" name="Freeform 1443">
                <a:extLst>
                  <a:ext uri="{FF2B5EF4-FFF2-40B4-BE49-F238E27FC236}">
                    <a16:creationId xmlns:a16="http://schemas.microsoft.com/office/drawing/2014/main" id="{28A355E2-A328-4683-A8F3-67F640DCA6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4" y="2307"/>
                <a:ext cx="163" cy="163"/>
              </a:xfrm>
              <a:custGeom>
                <a:avLst/>
                <a:gdLst>
                  <a:gd name="T0" fmla="*/ 163 w 163"/>
                  <a:gd name="T1" fmla="*/ 65 h 163"/>
                  <a:gd name="T2" fmla="*/ 149 w 163"/>
                  <a:gd name="T3" fmla="*/ 36 h 163"/>
                  <a:gd name="T4" fmla="*/ 128 w 163"/>
                  <a:gd name="T5" fmla="*/ 13 h 163"/>
                  <a:gd name="T6" fmla="*/ 98 w 163"/>
                  <a:gd name="T7" fmla="*/ 1 h 163"/>
                  <a:gd name="T8" fmla="*/ 65 w 163"/>
                  <a:gd name="T9" fmla="*/ 1 h 163"/>
                  <a:gd name="T10" fmla="*/ 36 w 163"/>
                  <a:gd name="T11" fmla="*/ 13 h 163"/>
                  <a:gd name="T12" fmla="*/ 13 w 163"/>
                  <a:gd name="T13" fmla="*/ 36 h 163"/>
                  <a:gd name="T14" fmla="*/ 2 w 163"/>
                  <a:gd name="T15" fmla="*/ 65 h 163"/>
                  <a:gd name="T16" fmla="*/ 2 w 163"/>
                  <a:gd name="T17" fmla="*/ 97 h 163"/>
                  <a:gd name="T18" fmla="*/ 13 w 163"/>
                  <a:gd name="T19" fmla="*/ 128 h 163"/>
                  <a:gd name="T20" fmla="*/ 36 w 163"/>
                  <a:gd name="T21" fmla="*/ 149 h 163"/>
                  <a:gd name="T22" fmla="*/ 65 w 163"/>
                  <a:gd name="T23" fmla="*/ 163 h 163"/>
                  <a:gd name="T24" fmla="*/ 98 w 163"/>
                  <a:gd name="T25" fmla="*/ 163 h 163"/>
                  <a:gd name="T26" fmla="*/ 128 w 163"/>
                  <a:gd name="T27" fmla="*/ 149 h 163"/>
                  <a:gd name="T28" fmla="*/ 149 w 163"/>
                  <a:gd name="T29" fmla="*/ 128 h 163"/>
                  <a:gd name="T30" fmla="*/ 163 w 163"/>
                  <a:gd name="T31" fmla="*/ 97 h 163"/>
                  <a:gd name="T32" fmla="*/ 157 w 163"/>
                  <a:gd name="T33" fmla="*/ 82 h 163"/>
                  <a:gd name="T34" fmla="*/ 149 w 163"/>
                  <a:gd name="T35" fmla="*/ 111 h 163"/>
                  <a:gd name="T36" fmla="*/ 134 w 163"/>
                  <a:gd name="T37" fmla="*/ 134 h 163"/>
                  <a:gd name="T38" fmla="*/ 111 w 163"/>
                  <a:gd name="T39" fmla="*/ 151 h 163"/>
                  <a:gd name="T40" fmla="*/ 82 w 163"/>
                  <a:gd name="T41" fmla="*/ 157 h 163"/>
                  <a:gd name="T42" fmla="*/ 53 w 163"/>
                  <a:gd name="T43" fmla="*/ 151 h 163"/>
                  <a:gd name="T44" fmla="*/ 28 w 163"/>
                  <a:gd name="T45" fmla="*/ 134 h 163"/>
                  <a:gd name="T46" fmla="*/ 13 w 163"/>
                  <a:gd name="T47" fmla="*/ 111 h 163"/>
                  <a:gd name="T48" fmla="*/ 7 w 163"/>
                  <a:gd name="T49" fmla="*/ 82 h 163"/>
                  <a:gd name="T50" fmla="*/ 13 w 163"/>
                  <a:gd name="T51" fmla="*/ 53 h 163"/>
                  <a:gd name="T52" fmla="*/ 28 w 163"/>
                  <a:gd name="T53" fmla="*/ 28 h 163"/>
                  <a:gd name="T54" fmla="*/ 53 w 163"/>
                  <a:gd name="T55" fmla="*/ 13 h 163"/>
                  <a:gd name="T56" fmla="*/ 82 w 163"/>
                  <a:gd name="T57" fmla="*/ 7 h 163"/>
                  <a:gd name="T58" fmla="*/ 111 w 163"/>
                  <a:gd name="T59" fmla="*/ 13 h 163"/>
                  <a:gd name="T60" fmla="*/ 134 w 163"/>
                  <a:gd name="T61" fmla="*/ 28 h 163"/>
                  <a:gd name="T62" fmla="*/ 149 w 163"/>
                  <a:gd name="T63" fmla="*/ 53 h 163"/>
                  <a:gd name="T64" fmla="*/ 157 w 163"/>
                  <a:gd name="T65" fmla="*/ 82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3"/>
                  <a:gd name="T100" fmla="*/ 0 h 163"/>
                  <a:gd name="T101" fmla="*/ 163 w 163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3" h="163">
                    <a:moveTo>
                      <a:pt x="163" y="82"/>
                    </a:moveTo>
                    <a:lnTo>
                      <a:pt x="163" y="65"/>
                    </a:lnTo>
                    <a:lnTo>
                      <a:pt x="157" y="49"/>
                    </a:lnTo>
                    <a:lnTo>
                      <a:pt x="149" y="36"/>
                    </a:lnTo>
                    <a:lnTo>
                      <a:pt x="140" y="24"/>
                    </a:lnTo>
                    <a:lnTo>
                      <a:pt x="128" y="13"/>
                    </a:lnTo>
                    <a:lnTo>
                      <a:pt x="113" y="7"/>
                    </a:lnTo>
                    <a:lnTo>
                      <a:pt x="98" y="1"/>
                    </a:lnTo>
                    <a:lnTo>
                      <a:pt x="82" y="0"/>
                    </a:lnTo>
                    <a:lnTo>
                      <a:pt x="65" y="1"/>
                    </a:lnTo>
                    <a:lnTo>
                      <a:pt x="50" y="7"/>
                    </a:lnTo>
                    <a:lnTo>
                      <a:pt x="36" y="13"/>
                    </a:lnTo>
                    <a:lnTo>
                      <a:pt x="25" y="24"/>
                    </a:lnTo>
                    <a:lnTo>
                      <a:pt x="13" y="36"/>
                    </a:lnTo>
                    <a:lnTo>
                      <a:pt x="7" y="49"/>
                    </a:lnTo>
                    <a:lnTo>
                      <a:pt x="2" y="65"/>
                    </a:lnTo>
                    <a:lnTo>
                      <a:pt x="0" y="82"/>
                    </a:lnTo>
                    <a:lnTo>
                      <a:pt x="2" y="97"/>
                    </a:lnTo>
                    <a:lnTo>
                      <a:pt x="7" y="113"/>
                    </a:lnTo>
                    <a:lnTo>
                      <a:pt x="13" y="128"/>
                    </a:lnTo>
                    <a:lnTo>
                      <a:pt x="25" y="140"/>
                    </a:lnTo>
                    <a:lnTo>
                      <a:pt x="36" y="149"/>
                    </a:lnTo>
                    <a:lnTo>
                      <a:pt x="50" y="157"/>
                    </a:lnTo>
                    <a:lnTo>
                      <a:pt x="65" y="163"/>
                    </a:lnTo>
                    <a:lnTo>
                      <a:pt x="82" y="163"/>
                    </a:lnTo>
                    <a:lnTo>
                      <a:pt x="98" y="163"/>
                    </a:lnTo>
                    <a:lnTo>
                      <a:pt x="113" y="157"/>
                    </a:lnTo>
                    <a:lnTo>
                      <a:pt x="128" y="149"/>
                    </a:lnTo>
                    <a:lnTo>
                      <a:pt x="140" y="140"/>
                    </a:lnTo>
                    <a:lnTo>
                      <a:pt x="149" y="128"/>
                    </a:lnTo>
                    <a:lnTo>
                      <a:pt x="157" y="113"/>
                    </a:lnTo>
                    <a:lnTo>
                      <a:pt x="163" y="97"/>
                    </a:lnTo>
                    <a:lnTo>
                      <a:pt x="163" y="82"/>
                    </a:lnTo>
                    <a:close/>
                    <a:moveTo>
                      <a:pt x="157" y="82"/>
                    </a:moveTo>
                    <a:lnTo>
                      <a:pt x="155" y="97"/>
                    </a:lnTo>
                    <a:lnTo>
                      <a:pt x="149" y="111"/>
                    </a:lnTo>
                    <a:lnTo>
                      <a:pt x="144" y="124"/>
                    </a:lnTo>
                    <a:lnTo>
                      <a:pt x="134" y="134"/>
                    </a:lnTo>
                    <a:lnTo>
                      <a:pt x="123" y="143"/>
                    </a:lnTo>
                    <a:lnTo>
                      <a:pt x="111" y="151"/>
                    </a:lnTo>
                    <a:lnTo>
                      <a:pt x="98" y="155"/>
                    </a:lnTo>
                    <a:lnTo>
                      <a:pt x="82" y="157"/>
                    </a:lnTo>
                    <a:lnTo>
                      <a:pt x="67" y="155"/>
                    </a:lnTo>
                    <a:lnTo>
                      <a:pt x="53" y="151"/>
                    </a:lnTo>
                    <a:lnTo>
                      <a:pt x="40" y="143"/>
                    </a:lnTo>
                    <a:lnTo>
                      <a:pt x="28" y="134"/>
                    </a:lnTo>
                    <a:lnTo>
                      <a:pt x="21" y="124"/>
                    </a:lnTo>
                    <a:lnTo>
                      <a:pt x="13" y="111"/>
                    </a:lnTo>
                    <a:lnTo>
                      <a:pt x="9" y="97"/>
                    </a:lnTo>
                    <a:lnTo>
                      <a:pt x="7" y="82"/>
                    </a:lnTo>
                    <a:lnTo>
                      <a:pt x="9" y="67"/>
                    </a:lnTo>
                    <a:lnTo>
                      <a:pt x="13" y="53"/>
                    </a:lnTo>
                    <a:lnTo>
                      <a:pt x="21" y="40"/>
                    </a:lnTo>
                    <a:lnTo>
                      <a:pt x="28" y="28"/>
                    </a:lnTo>
                    <a:lnTo>
                      <a:pt x="40" y="21"/>
                    </a:lnTo>
                    <a:lnTo>
                      <a:pt x="53" y="13"/>
                    </a:lnTo>
                    <a:lnTo>
                      <a:pt x="67" y="9"/>
                    </a:lnTo>
                    <a:lnTo>
                      <a:pt x="82" y="7"/>
                    </a:lnTo>
                    <a:lnTo>
                      <a:pt x="98" y="9"/>
                    </a:lnTo>
                    <a:lnTo>
                      <a:pt x="111" y="13"/>
                    </a:lnTo>
                    <a:lnTo>
                      <a:pt x="123" y="21"/>
                    </a:lnTo>
                    <a:lnTo>
                      <a:pt x="134" y="28"/>
                    </a:lnTo>
                    <a:lnTo>
                      <a:pt x="144" y="40"/>
                    </a:lnTo>
                    <a:lnTo>
                      <a:pt x="149" y="53"/>
                    </a:lnTo>
                    <a:lnTo>
                      <a:pt x="155" y="67"/>
                    </a:lnTo>
                    <a:lnTo>
                      <a:pt x="157" y="82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6" name="Freeform 1444">
                <a:extLst>
                  <a:ext uri="{FF2B5EF4-FFF2-40B4-BE49-F238E27FC236}">
                    <a16:creationId xmlns:a16="http://schemas.microsoft.com/office/drawing/2014/main" id="{877CBBD9-71F8-4A50-9426-ED84735617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7" y="2310"/>
                <a:ext cx="156" cy="158"/>
              </a:xfrm>
              <a:custGeom>
                <a:avLst/>
                <a:gdLst>
                  <a:gd name="T0" fmla="*/ 156 w 156"/>
                  <a:gd name="T1" fmla="*/ 64 h 158"/>
                  <a:gd name="T2" fmla="*/ 144 w 156"/>
                  <a:gd name="T3" fmla="*/ 35 h 158"/>
                  <a:gd name="T4" fmla="*/ 123 w 156"/>
                  <a:gd name="T5" fmla="*/ 14 h 158"/>
                  <a:gd name="T6" fmla="*/ 95 w 156"/>
                  <a:gd name="T7" fmla="*/ 2 h 158"/>
                  <a:gd name="T8" fmla="*/ 64 w 156"/>
                  <a:gd name="T9" fmla="*/ 2 h 158"/>
                  <a:gd name="T10" fmla="*/ 35 w 156"/>
                  <a:gd name="T11" fmla="*/ 14 h 158"/>
                  <a:gd name="T12" fmla="*/ 14 w 156"/>
                  <a:gd name="T13" fmla="*/ 35 h 158"/>
                  <a:gd name="T14" fmla="*/ 2 w 156"/>
                  <a:gd name="T15" fmla="*/ 64 h 158"/>
                  <a:gd name="T16" fmla="*/ 2 w 156"/>
                  <a:gd name="T17" fmla="*/ 94 h 158"/>
                  <a:gd name="T18" fmla="*/ 14 w 156"/>
                  <a:gd name="T19" fmla="*/ 123 h 158"/>
                  <a:gd name="T20" fmla="*/ 35 w 156"/>
                  <a:gd name="T21" fmla="*/ 144 h 158"/>
                  <a:gd name="T22" fmla="*/ 64 w 156"/>
                  <a:gd name="T23" fmla="*/ 156 h 158"/>
                  <a:gd name="T24" fmla="*/ 95 w 156"/>
                  <a:gd name="T25" fmla="*/ 156 h 158"/>
                  <a:gd name="T26" fmla="*/ 123 w 156"/>
                  <a:gd name="T27" fmla="*/ 144 h 158"/>
                  <a:gd name="T28" fmla="*/ 144 w 156"/>
                  <a:gd name="T29" fmla="*/ 123 h 158"/>
                  <a:gd name="T30" fmla="*/ 156 w 156"/>
                  <a:gd name="T31" fmla="*/ 94 h 158"/>
                  <a:gd name="T32" fmla="*/ 150 w 156"/>
                  <a:gd name="T33" fmla="*/ 79 h 158"/>
                  <a:gd name="T34" fmla="*/ 144 w 156"/>
                  <a:gd name="T35" fmla="*/ 106 h 158"/>
                  <a:gd name="T36" fmla="*/ 129 w 156"/>
                  <a:gd name="T37" fmla="*/ 129 h 158"/>
                  <a:gd name="T38" fmla="*/ 106 w 156"/>
                  <a:gd name="T39" fmla="*/ 144 h 158"/>
                  <a:gd name="T40" fmla="*/ 79 w 156"/>
                  <a:gd name="T41" fmla="*/ 150 h 158"/>
                  <a:gd name="T42" fmla="*/ 50 w 156"/>
                  <a:gd name="T43" fmla="*/ 144 h 158"/>
                  <a:gd name="T44" fmla="*/ 29 w 156"/>
                  <a:gd name="T45" fmla="*/ 129 h 158"/>
                  <a:gd name="T46" fmla="*/ 14 w 156"/>
                  <a:gd name="T47" fmla="*/ 106 h 158"/>
                  <a:gd name="T48" fmla="*/ 8 w 156"/>
                  <a:gd name="T49" fmla="*/ 79 h 158"/>
                  <a:gd name="T50" fmla="*/ 14 w 156"/>
                  <a:gd name="T51" fmla="*/ 52 h 158"/>
                  <a:gd name="T52" fmla="*/ 29 w 156"/>
                  <a:gd name="T53" fmla="*/ 29 h 158"/>
                  <a:gd name="T54" fmla="*/ 50 w 156"/>
                  <a:gd name="T55" fmla="*/ 14 h 158"/>
                  <a:gd name="T56" fmla="*/ 79 w 156"/>
                  <a:gd name="T57" fmla="*/ 8 h 158"/>
                  <a:gd name="T58" fmla="*/ 106 w 156"/>
                  <a:gd name="T59" fmla="*/ 14 h 158"/>
                  <a:gd name="T60" fmla="*/ 129 w 156"/>
                  <a:gd name="T61" fmla="*/ 29 h 158"/>
                  <a:gd name="T62" fmla="*/ 144 w 156"/>
                  <a:gd name="T63" fmla="*/ 52 h 158"/>
                  <a:gd name="T64" fmla="*/ 150 w 156"/>
                  <a:gd name="T65" fmla="*/ 79 h 15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6"/>
                  <a:gd name="T100" fmla="*/ 0 h 158"/>
                  <a:gd name="T101" fmla="*/ 156 w 156"/>
                  <a:gd name="T102" fmla="*/ 158 h 15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6" h="158">
                    <a:moveTo>
                      <a:pt x="156" y="79"/>
                    </a:moveTo>
                    <a:lnTo>
                      <a:pt x="156" y="64"/>
                    </a:lnTo>
                    <a:lnTo>
                      <a:pt x="150" y="48"/>
                    </a:lnTo>
                    <a:lnTo>
                      <a:pt x="144" y="35"/>
                    </a:lnTo>
                    <a:lnTo>
                      <a:pt x="135" y="23"/>
                    </a:lnTo>
                    <a:lnTo>
                      <a:pt x="123" y="14"/>
                    </a:lnTo>
                    <a:lnTo>
                      <a:pt x="110" y="6"/>
                    </a:lnTo>
                    <a:lnTo>
                      <a:pt x="95" y="2"/>
                    </a:lnTo>
                    <a:lnTo>
                      <a:pt x="79" y="0"/>
                    </a:lnTo>
                    <a:lnTo>
                      <a:pt x="64" y="2"/>
                    </a:lnTo>
                    <a:lnTo>
                      <a:pt x="48" y="6"/>
                    </a:lnTo>
                    <a:lnTo>
                      <a:pt x="35" y="14"/>
                    </a:lnTo>
                    <a:lnTo>
                      <a:pt x="24" y="23"/>
                    </a:lnTo>
                    <a:lnTo>
                      <a:pt x="14" y="35"/>
                    </a:lnTo>
                    <a:lnTo>
                      <a:pt x="6" y="48"/>
                    </a:lnTo>
                    <a:lnTo>
                      <a:pt x="2" y="64"/>
                    </a:lnTo>
                    <a:lnTo>
                      <a:pt x="0" y="79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4" y="135"/>
                    </a:lnTo>
                    <a:lnTo>
                      <a:pt x="35" y="144"/>
                    </a:lnTo>
                    <a:lnTo>
                      <a:pt x="48" y="150"/>
                    </a:lnTo>
                    <a:lnTo>
                      <a:pt x="64" y="156"/>
                    </a:lnTo>
                    <a:lnTo>
                      <a:pt x="79" y="158"/>
                    </a:lnTo>
                    <a:lnTo>
                      <a:pt x="95" y="156"/>
                    </a:lnTo>
                    <a:lnTo>
                      <a:pt x="110" y="150"/>
                    </a:lnTo>
                    <a:lnTo>
                      <a:pt x="123" y="144"/>
                    </a:lnTo>
                    <a:lnTo>
                      <a:pt x="135" y="135"/>
                    </a:lnTo>
                    <a:lnTo>
                      <a:pt x="144" y="123"/>
                    </a:lnTo>
                    <a:lnTo>
                      <a:pt x="150" y="110"/>
                    </a:lnTo>
                    <a:lnTo>
                      <a:pt x="156" y="94"/>
                    </a:lnTo>
                    <a:lnTo>
                      <a:pt x="156" y="79"/>
                    </a:lnTo>
                    <a:close/>
                    <a:moveTo>
                      <a:pt x="150" y="79"/>
                    </a:moveTo>
                    <a:lnTo>
                      <a:pt x="148" y="92"/>
                    </a:lnTo>
                    <a:lnTo>
                      <a:pt x="144" y="106"/>
                    </a:lnTo>
                    <a:lnTo>
                      <a:pt x="137" y="117"/>
                    </a:lnTo>
                    <a:lnTo>
                      <a:pt x="129" y="129"/>
                    </a:lnTo>
                    <a:lnTo>
                      <a:pt x="118" y="137"/>
                    </a:lnTo>
                    <a:lnTo>
                      <a:pt x="106" y="144"/>
                    </a:lnTo>
                    <a:lnTo>
                      <a:pt x="93" y="148"/>
                    </a:lnTo>
                    <a:lnTo>
                      <a:pt x="79" y="150"/>
                    </a:lnTo>
                    <a:lnTo>
                      <a:pt x="64" y="148"/>
                    </a:lnTo>
                    <a:lnTo>
                      <a:pt x="50" y="144"/>
                    </a:lnTo>
                    <a:lnTo>
                      <a:pt x="39" y="137"/>
                    </a:lnTo>
                    <a:lnTo>
                      <a:pt x="29" y="129"/>
                    </a:lnTo>
                    <a:lnTo>
                      <a:pt x="20" y="117"/>
                    </a:lnTo>
                    <a:lnTo>
                      <a:pt x="14" y="106"/>
                    </a:lnTo>
                    <a:lnTo>
                      <a:pt x="10" y="92"/>
                    </a:lnTo>
                    <a:lnTo>
                      <a:pt x="8" y="79"/>
                    </a:lnTo>
                    <a:lnTo>
                      <a:pt x="10" y="64"/>
                    </a:lnTo>
                    <a:lnTo>
                      <a:pt x="14" y="52"/>
                    </a:lnTo>
                    <a:lnTo>
                      <a:pt x="20" y="39"/>
                    </a:lnTo>
                    <a:lnTo>
                      <a:pt x="29" y="29"/>
                    </a:lnTo>
                    <a:lnTo>
                      <a:pt x="39" y="20"/>
                    </a:lnTo>
                    <a:lnTo>
                      <a:pt x="50" y="14"/>
                    </a:lnTo>
                    <a:lnTo>
                      <a:pt x="64" y="10"/>
                    </a:lnTo>
                    <a:lnTo>
                      <a:pt x="79" y="8"/>
                    </a:lnTo>
                    <a:lnTo>
                      <a:pt x="93" y="10"/>
                    </a:lnTo>
                    <a:lnTo>
                      <a:pt x="106" y="14"/>
                    </a:lnTo>
                    <a:lnTo>
                      <a:pt x="118" y="20"/>
                    </a:lnTo>
                    <a:lnTo>
                      <a:pt x="129" y="29"/>
                    </a:lnTo>
                    <a:lnTo>
                      <a:pt x="137" y="39"/>
                    </a:lnTo>
                    <a:lnTo>
                      <a:pt x="144" y="52"/>
                    </a:lnTo>
                    <a:lnTo>
                      <a:pt x="148" y="64"/>
                    </a:lnTo>
                    <a:lnTo>
                      <a:pt x="150" y="79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7" name="Freeform 1445">
                <a:extLst>
                  <a:ext uri="{FF2B5EF4-FFF2-40B4-BE49-F238E27FC236}">
                    <a16:creationId xmlns:a16="http://schemas.microsoft.com/office/drawing/2014/main" id="{9A43788E-E451-47A4-BAFE-7F8D7B61C6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1" y="2314"/>
                <a:ext cx="150" cy="150"/>
              </a:xfrm>
              <a:custGeom>
                <a:avLst/>
                <a:gdLst>
                  <a:gd name="T0" fmla="*/ 148 w 150"/>
                  <a:gd name="T1" fmla="*/ 60 h 150"/>
                  <a:gd name="T2" fmla="*/ 137 w 150"/>
                  <a:gd name="T3" fmla="*/ 33 h 150"/>
                  <a:gd name="T4" fmla="*/ 116 w 150"/>
                  <a:gd name="T5" fmla="*/ 14 h 150"/>
                  <a:gd name="T6" fmla="*/ 91 w 150"/>
                  <a:gd name="T7" fmla="*/ 2 h 150"/>
                  <a:gd name="T8" fmla="*/ 60 w 150"/>
                  <a:gd name="T9" fmla="*/ 2 h 150"/>
                  <a:gd name="T10" fmla="*/ 33 w 150"/>
                  <a:gd name="T11" fmla="*/ 14 h 150"/>
                  <a:gd name="T12" fmla="*/ 14 w 150"/>
                  <a:gd name="T13" fmla="*/ 33 h 150"/>
                  <a:gd name="T14" fmla="*/ 2 w 150"/>
                  <a:gd name="T15" fmla="*/ 60 h 150"/>
                  <a:gd name="T16" fmla="*/ 2 w 150"/>
                  <a:gd name="T17" fmla="*/ 90 h 150"/>
                  <a:gd name="T18" fmla="*/ 14 w 150"/>
                  <a:gd name="T19" fmla="*/ 117 h 150"/>
                  <a:gd name="T20" fmla="*/ 33 w 150"/>
                  <a:gd name="T21" fmla="*/ 136 h 150"/>
                  <a:gd name="T22" fmla="*/ 60 w 150"/>
                  <a:gd name="T23" fmla="*/ 148 h 150"/>
                  <a:gd name="T24" fmla="*/ 91 w 150"/>
                  <a:gd name="T25" fmla="*/ 148 h 150"/>
                  <a:gd name="T26" fmla="*/ 116 w 150"/>
                  <a:gd name="T27" fmla="*/ 136 h 150"/>
                  <a:gd name="T28" fmla="*/ 137 w 150"/>
                  <a:gd name="T29" fmla="*/ 117 h 150"/>
                  <a:gd name="T30" fmla="*/ 148 w 150"/>
                  <a:gd name="T31" fmla="*/ 90 h 150"/>
                  <a:gd name="T32" fmla="*/ 142 w 150"/>
                  <a:gd name="T33" fmla="*/ 75 h 150"/>
                  <a:gd name="T34" fmla="*/ 137 w 150"/>
                  <a:gd name="T35" fmla="*/ 100 h 150"/>
                  <a:gd name="T36" fmla="*/ 121 w 150"/>
                  <a:gd name="T37" fmla="*/ 121 h 150"/>
                  <a:gd name="T38" fmla="*/ 100 w 150"/>
                  <a:gd name="T39" fmla="*/ 136 h 150"/>
                  <a:gd name="T40" fmla="*/ 75 w 150"/>
                  <a:gd name="T41" fmla="*/ 142 h 150"/>
                  <a:gd name="T42" fmla="*/ 48 w 150"/>
                  <a:gd name="T43" fmla="*/ 136 h 150"/>
                  <a:gd name="T44" fmla="*/ 27 w 150"/>
                  <a:gd name="T45" fmla="*/ 121 h 150"/>
                  <a:gd name="T46" fmla="*/ 14 w 150"/>
                  <a:gd name="T47" fmla="*/ 100 h 150"/>
                  <a:gd name="T48" fmla="*/ 8 w 150"/>
                  <a:gd name="T49" fmla="*/ 75 h 150"/>
                  <a:gd name="T50" fmla="*/ 14 w 150"/>
                  <a:gd name="T51" fmla="*/ 48 h 150"/>
                  <a:gd name="T52" fmla="*/ 27 w 150"/>
                  <a:gd name="T53" fmla="*/ 27 h 150"/>
                  <a:gd name="T54" fmla="*/ 48 w 150"/>
                  <a:gd name="T55" fmla="*/ 14 h 150"/>
                  <a:gd name="T56" fmla="*/ 75 w 150"/>
                  <a:gd name="T57" fmla="*/ 8 h 150"/>
                  <a:gd name="T58" fmla="*/ 100 w 150"/>
                  <a:gd name="T59" fmla="*/ 14 h 150"/>
                  <a:gd name="T60" fmla="*/ 121 w 150"/>
                  <a:gd name="T61" fmla="*/ 27 h 150"/>
                  <a:gd name="T62" fmla="*/ 137 w 150"/>
                  <a:gd name="T63" fmla="*/ 48 h 150"/>
                  <a:gd name="T64" fmla="*/ 142 w 150"/>
                  <a:gd name="T65" fmla="*/ 75 h 1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150"/>
                  <a:gd name="T101" fmla="*/ 150 w 150"/>
                  <a:gd name="T102" fmla="*/ 150 h 15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150">
                    <a:moveTo>
                      <a:pt x="150" y="75"/>
                    </a:moveTo>
                    <a:lnTo>
                      <a:pt x="148" y="60"/>
                    </a:lnTo>
                    <a:lnTo>
                      <a:pt x="142" y="46"/>
                    </a:lnTo>
                    <a:lnTo>
                      <a:pt x="137" y="33"/>
                    </a:lnTo>
                    <a:lnTo>
                      <a:pt x="127" y="21"/>
                    </a:lnTo>
                    <a:lnTo>
                      <a:pt x="116" y="14"/>
                    </a:lnTo>
                    <a:lnTo>
                      <a:pt x="104" y="6"/>
                    </a:lnTo>
                    <a:lnTo>
                      <a:pt x="91" y="2"/>
                    </a:lnTo>
                    <a:lnTo>
                      <a:pt x="75" y="0"/>
                    </a:lnTo>
                    <a:lnTo>
                      <a:pt x="60" y="2"/>
                    </a:lnTo>
                    <a:lnTo>
                      <a:pt x="46" y="6"/>
                    </a:lnTo>
                    <a:lnTo>
                      <a:pt x="33" y="14"/>
                    </a:lnTo>
                    <a:lnTo>
                      <a:pt x="21" y="21"/>
                    </a:lnTo>
                    <a:lnTo>
                      <a:pt x="14" y="33"/>
                    </a:lnTo>
                    <a:lnTo>
                      <a:pt x="6" y="46"/>
                    </a:lnTo>
                    <a:lnTo>
                      <a:pt x="2" y="60"/>
                    </a:lnTo>
                    <a:lnTo>
                      <a:pt x="0" y="75"/>
                    </a:lnTo>
                    <a:lnTo>
                      <a:pt x="2" y="90"/>
                    </a:lnTo>
                    <a:lnTo>
                      <a:pt x="6" y="104"/>
                    </a:lnTo>
                    <a:lnTo>
                      <a:pt x="14" y="117"/>
                    </a:lnTo>
                    <a:lnTo>
                      <a:pt x="21" y="127"/>
                    </a:lnTo>
                    <a:lnTo>
                      <a:pt x="33" y="136"/>
                    </a:lnTo>
                    <a:lnTo>
                      <a:pt x="46" y="144"/>
                    </a:lnTo>
                    <a:lnTo>
                      <a:pt x="60" y="148"/>
                    </a:lnTo>
                    <a:lnTo>
                      <a:pt x="75" y="150"/>
                    </a:lnTo>
                    <a:lnTo>
                      <a:pt x="91" y="148"/>
                    </a:lnTo>
                    <a:lnTo>
                      <a:pt x="104" y="144"/>
                    </a:lnTo>
                    <a:lnTo>
                      <a:pt x="116" y="136"/>
                    </a:lnTo>
                    <a:lnTo>
                      <a:pt x="127" y="127"/>
                    </a:lnTo>
                    <a:lnTo>
                      <a:pt x="137" y="117"/>
                    </a:lnTo>
                    <a:lnTo>
                      <a:pt x="142" y="104"/>
                    </a:lnTo>
                    <a:lnTo>
                      <a:pt x="148" y="90"/>
                    </a:lnTo>
                    <a:lnTo>
                      <a:pt x="150" y="75"/>
                    </a:lnTo>
                    <a:close/>
                    <a:moveTo>
                      <a:pt x="142" y="75"/>
                    </a:moveTo>
                    <a:lnTo>
                      <a:pt x="140" y="88"/>
                    </a:lnTo>
                    <a:lnTo>
                      <a:pt x="137" y="100"/>
                    </a:lnTo>
                    <a:lnTo>
                      <a:pt x="131" y="111"/>
                    </a:lnTo>
                    <a:lnTo>
                      <a:pt x="121" y="121"/>
                    </a:lnTo>
                    <a:lnTo>
                      <a:pt x="112" y="131"/>
                    </a:lnTo>
                    <a:lnTo>
                      <a:pt x="100" y="136"/>
                    </a:lnTo>
                    <a:lnTo>
                      <a:pt x="89" y="140"/>
                    </a:lnTo>
                    <a:lnTo>
                      <a:pt x="75" y="142"/>
                    </a:lnTo>
                    <a:lnTo>
                      <a:pt x="62" y="140"/>
                    </a:lnTo>
                    <a:lnTo>
                      <a:pt x="48" y="136"/>
                    </a:lnTo>
                    <a:lnTo>
                      <a:pt x="37" y="131"/>
                    </a:lnTo>
                    <a:lnTo>
                      <a:pt x="27" y="121"/>
                    </a:lnTo>
                    <a:lnTo>
                      <a:pt x="20" y="111"/>
                    </a:lnTo>
                    <a:lnTo>
                      <a:pt x="14" y="100"/>
                    </a:lnTo>
                    <a:lnTo>
                      <a:pt x="10" y="88"/>
                    </a:lnTo>
                    <a:lnTo>
                      <a:pt x="8" y="75"/>
                    </a:lnTo>
                    <a:lnTo>
                      <a:pt x="10" y="62"/>
                    </a:lnTo>
                    <a:lnTo>
                      <a:pt x="14" y="48"/>
                    </a:lnTo>
                    <a:lnTo>
                      <a:pt x="20" y="37"/>
                    </a:lnTo>
                    <a:lnTo>
                      <a:pt x="27" y="27"/>
                    </a:lnTo>
                    <a:lnTo>
                      <a:pt x="37" y="19"/>
                    </a:lnTo>
                    <a:lnTo>
                      <a:pt x="48" y="14"/>
                    </a:lnTo>
                    <a:lnTo>
                      <a:pt x="62" y="10"/>
                    </a:lnTo>
                    <a:lnTo>
                      <a:pt x="75" y="8"/>
                    </a:lnTo>
                    <a:lnTo>
                      <a:pt x="89" y="10"/>
                    </a:lnTo>
                    <a:lnTo>
                      <a:pt x="100" y="14"/>
                    </a:lnTo>
                    <a:lnTo>
                      <a:pt x="112" y="19"/>
                    </a:lnTo>
                    <a:lnTo>
                      <a:pt x="121" y="27"/>
                    </a:lnTo>
                    <a:lnTo>
                      <a:pt x="131" y="37"/>
                    </a:lnTo>
                    <a:lnTo>
                      <a:pt x="137" y="48"/>
                    </a:lnTo>
                    <a:lnTo>
                      <a:pt x="140" y="62"/>
                    </a:lnTo>
                    <a:lnTo>
                      <a:pt x="142" y="75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8" name="Freeform 1446">
                <a:extLst>
                  <a:ext uri="{FF2B5EF4-FFF2-40B4-BE49-F238E27FC236}">
                    <a16:creationId xmlns:a16="http://schemas.microsoft.com/office/drawing/2014/main" id="{25CB774E-0F71-4D14-85AE-F3DC2F9C33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5" y="2318"/>
                <a:ext cx="142" cy="142"/>
              </a:xfrm>
              <a:custGeom>
                <a:avLst/>
                <a:gdLst>
                  <a:gd name="T0" fmla="*/ 140 w 142"/>
                  <a:gd name="T1" fmla="*/ 56 h 142"/>
                  <a:gd name="T2" fmla="*/ 129 w 142"/>
                  <a:gd name="T3" fmla="*/ 31 h 142"/>
                  <a:gd name="T4" fmla="*/ 110 w 142"/>
                  <a:gd name="T5" fmla="*/ 12 h 142"/>
                  <a:gd name="T6" fmla="*/ 85 w 142"/>
                  <a:gd name="T7" fmla="*/ 2 h 142"/>
                  <a:gd name="T8" fmla="*/ 56 w 142"/>
                  <a:gd name="T9" fmla="*/ 2 h 142"/>
                  <a:gd name="T10" fmla="*/ 31 w 142"/>
                  <a:gd name="T11" fmla="*/ 12 h 142"/>
                  <a:gd name="T12" fmla="*/ 12 w 142"/>
                  <a:gd name="T13" fmla="*/ 31 h 142"/>
                  <a:gd name="T14" fmla="*/ 2 w 142"/>
                  <a:gd name="T15" fmla="*/ 56 h 142"/>
                  <a:gd name="T16" fmla="*/ 2 w 142"/>
                  <a:gd name="T17" fmla="*/ 84 h 142"/>
                  <a:gd name="T18" fmla="*/ 12 w 142"/>
                  <a:gd name="T19" fmla="*/ 109 h 142"/>
                  <a:gd name="T20" fmla="*/ 31 w 142"/>
                  <a:gd name="T21" fmla="*/ 129 h 142"/>
                  <a:gd name="T22" fmla="*/ 56 w 142"/>
                  <a:gd name="T23" fmla="*/ 140 h 142"/>
                  <a:gd name="T24" fmla="*/ 85 w 142"/>
                  <a:gd name="T25" fmla="*/ 140 h 142"/>
                  <a:gd name="T26" fmla="*/ 110 w 142"/>
                  <a:gd name="T27" fmla="*/ 129 h 142"/>
                  <a:gd name="T28" fmla="*/ 129 w 142"/>
                  <a:gd name="T29" fmla="*/ 109 h 142"/>
                  <a:gd name="T30" fmla="*/ 140 w 142"/>
                  <a:gd name="T31" fmla="*/ 84 h 142"/>
                  <a:gd name="T32" fmla="*/ 135 w 142"/>
                  <a:gd name="T33" fmla="*/ 71 h 142"/>
                  <a:gd name="T34" fmla="*/ 129 w 142"/>
                  <a:gd name="T35" fmla="*/ 96 h 142"/>
                  <a:gd name="T36" fmla="*/ 115 w 142"/>
                  <a:gd name="T37" fmla="*/ 115 h 142"/>
                  <a:gd name="T38" fmla="*/ 96 w 142"/>
                  <a:gd name="T39" fmla="*/ 129 h 142"/>
                  <a:gd name="T40" fmla="*/ 71 w 142"/>
                  <a:gd name="T41" fmla="*/ 134 h 142"/>
                  <a:gd name="T42" fmla="*/ 46 w 142"/>
                  <a:gd name="T43" fmla="*/ 129 h 142"/>
                  <a:gd name="T44" fmla="*/ 27 w 142"/>
                  <a:gd name="T45" fmla="*/ 115 h 142"/>
                  <a:gd name="T46" fmla="*/ 12 w 142"/>
                  <a:gd name="T47" fmla="*/ 96 h 142"/>
                  <a:gd name="T48" fmla="*/ 8 w 142"/>
                  <a:gd name="T49" fmla="*/ 71 h 142"/>
                  <a:gd name="T50" fmla="*/ 12 w 142"/>
                  <a:gd name="T51" fmla="*/ 46 h 142"/>
                  <a:gd name="T52" fmla="*/ 27 w 142"/>
                  <a:gd name="T53" fmla="*/ 27 h 142"/>
                  <a:gd name="T54" fmla="*/ 46 w 142"/>
                  <a:gd name="T55" fmla="*/ 12 h 142"/>
                  <a:gd name="T56" fmla="*/ 71 w 142"/>
                  <a:gd name="T57" fmla="*/ 8 h 142"/>
                  <a:gd name="T58" fmla="*/ 96 w 142"/>
                  <a:gd name="T59" fmla="*/ 12 h 142"/>
                  <a:gd name="T60" fmla="*/ 115 w 142"/>
                  <a:gd name="T61" fmla="*/ 27 h 142"/>
                  <a:gd name="T62" fmla="*/ 129 w 142"/>
                  <a:gd name="T63" fmla="*/ 46 h 142"/>
                  <a:gd name="T64" fmla="*/ 135 w 142"/>
                  <a:gd name="T65" fmla="*/ 71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2"/>
                  <a:gd name="T100" fmla="*/ 0 h 142"/>
                  <a:gd name="T101" fmla="*/ 142 w 142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2" h="142">
                    <a:moveTo>
                      <a:pt x="142" y="71"/>
                    </a:moveTo>
                    <a:lnTo>
                      <a:pt x="140" y="56"/>
                    </a:lnTo>
                    <a:lnTo>
                      <a:pt x="136" y="44"/>
                    </a:lnTo>
                    <a:lnTo>
                      <a:pt x="129" y="31"/>
                    </a:lnTo>
                    <a:lnTo>
                      <a:pt x="121" y="21"/>
                    </a:lnTo>
                    <a:lnTo>
                      <a:pt x="110" y="12"/>
                    </a:lnTo>
                    <a:lnTo>
                      <a:pt x="98" y="6"/>
                    </a:lnTo>
                    <a:lnTo>
                      <a:pt x="85" y="2"/>
                    </a:lnTo>
                    <a:lnTo>
                      <a:pt x="71" y="0"/>
                    </a:lnTo>
                    <a:lnTo>
                      <a:pt x="56" y="2"/>
                    </a:lnTo>
                    <a:lnTo>
                      <a:pt x="42" y="6"/>
                    </a:lnTo>
                    <a:lnTo>
                      <a:pt x="31" y="12"/>
                    </a:lnTo>
                    <a:lnTo>
                      <a:pt x="21" y="21"/>
                    </a:lnTo>
                    <a:lnTo>
                      <a:pt x="12" y="31"/>
                    </a:lnTo>
                    <a:lnTo>
                      <a:pt x="6" y="44"/>
                    </a:lnTo>
                    <a:lnTo>
                      <a:pt x="2" y="56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6" y="98"/>
                    </a:lnTo>
                    <a:lnTo>
                      <a:pt x="12" y="109"/>
                    </a:lnTo>
                    <a:lnTo>
                      <a:pt x="21" y="121"/>
                    </a:lnTo>
                    <a:lnTo>
                      <a:pt x="31" y="129"/>
                    </a:lnTo>
                    <a:lnTo>
                      <a:pt x="42" y="136"/>
                    </a:lnTo>
                    <a:lnTo>
                      <a:pt x="56" y="140"/>
                    </a:lnTo>
                    <a:lnTo>
                      <a:pt x="71" y="142"/>
                    </a:lnTo>
                    <a:lnTo>
                      <a:pt x="85" y="140"/>
                    </a:lnTo>
                    <a:lnTo>
                      <a:pt x="98" y="136"/>
                    </a:lnTo>
                    <a:lnTo>
                      <a:pt x="110" y="129"/>
                    </a:lnTo>
                    <a:lnTo>
                      <a:pt x="121" y="121"/>
                    </a:lnTo>
                    <a:lnTo>
                      <a:pt x="129" y="109"/>
                    </a:lnTo>
                    <a:lnTo>
                      <a:pt x="136" y="98"/>
                    </a:lnTo>
                    <a:lnTo>
                      <a:pt x="140" y="84"/>
                    </a:lnTo>
                    <a:lnTo>
                      <a:pt x="142" y="71"/>
                    </a:lnTo>
                    <a:close/>
                    <a:moveTo>
                      <a:pt x="135" y="71"/>
                    </a:moveTo>
                    <a:lnTo>
                      <a:pt x="133" y="83"/>
                    </a:lnTo>
                    <a:lnTo>
                      <a:pt x="129" y="96"/>
                    </a:lnTo>
                    <a:lnTo>
                      <a:pt x="123" y="106"/>
                    </a:lnTo>
                    <a:lnTo>
                      <a:pt x="115" y="115"/>
                    </a:lnTo>
                    <a:lnTo>
                      <a:pt x="106" y="123"/>
                    </a:lnTo>
                    <a:lnTo>
                      <a:pt x="96" y="129"/>
                    </a:lnTo>
                    <a:lnTo>
                      <a:pt x="83" y="132"/>
                    </a:lnTo>
                    <a:lnTo>
                      <a:pt x="71" y="134"/>
                    </a:lnTo>
                    <a:lnTo>
                      <a:pt x="58" y="132"/>
                    </a:lnTo>
                    <a:lnTo>
                      <a:pt x="46" y="129"/>
                    </a:lnTo>
                    <a:lnTo>
                      <a:pt x="35" y="123"/>
                    </a:lnTo>
                    <a:lnTo>
                      <a:pt x="27" y="115"/>
                    </a:lnTo>
                    <a:lnTo>
                      <a:pt x="17" y="106"/>
                    </a:lnTo>
                    <a:lnTo>
                      <a:pt x="12" y="96"/>
                    </a:lnTo>
                    <a:lnTo>
                      <a:pt x="10" y="83"/>
                    </a:lnTo>
                    <a:lnTo>
                      <a:pt x="8" y="71"/>
                    </a:lnTo>
                    <a:lnTo>
                      <a:pt x="10" y="58"/>
                    </a:lnTo>
                    <a:lnTo>
                      <a:pt x="12" y="46"/>
                    </a:lnTo>
                    <a:lnTo>
                      <a:pt x="17" y="35"/>
                    </a:lnTo>
                    <a:lnTo>
                      <a:pt x="27" y="27"/>
                    </a:lnTo>
                    <a:lnTo>
                      <a:pt x="35" y="19"/>
                    </a:lnTo>
                    <a:lnTo>
                      <a:pt x="46" y="12"/>
                    </a:lnTo>
                    <a:lnTo>
                      <a:pt x="58" y="10"/>
                    </a:lnTo>
                    <a:lnTo>
                      <a:pt x="71" y="8"/>
                    </a:lnTo>
                    <a:lnTo>
                      <a:pt x="83" y="10"/>
                    </a:lnTo>
                    <a:lnTo>
                      <a:pt x="96" y="12"/>
                    </a:lnTo>
                    <a:lnTo>
                      <a:pt x="106" y="19"/>
                    </a:lnTo>
                    <a:lnTo>
                      <a:pt x="115" y="27"/>
                    </a:lnTo>
                    <a:lnTo>
                      <a:pt x="123" y="35"/>
                    </a:lnTo>
                    <a:lnTo>
                      <a:pt x="129" y="46"/>
                    </a:lnTo>
                    <a:lnTo>
                      <a:pt x="133" y="58"/>
                    </a:lnTo>
                    <a:lnTo>
                      <a:pt x="135" y="71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49" name="Freeform 1447">
                <a:extLst>
                  <a:ext uri="{FF2B5EF4-FFF2-40B4-BE49-F238E27FC236}">
                    <a16:creationId xmlns:a16="http://schemas.microsoft.com/office/drawing/2014/main" id="{3E6BF2E9-A6E4-4C9A-806D-2DC1EE324C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9" y="2322"/>
                <a:ext cx="134" cy="134"/>
              </a:xfrm>
              <a:custGeom>
                <a:avLst/>
                <a:gdLst>
                  <a:gd name="T0" fmla="*/ 132 w 134"/>
                  <a:gd name="T1" fmla="*/ 54 h 134"/>
                  <a:gd name="T2" fmla="*/ 123 w 134"/>
                  <a:gd name="T3" fmla="*/ 29 h 134"/>
                  <a:gd name="T4" fmla="*/ 104 w 134"/>
                  <a:gd name="T5" fmla="*/ 11 h 134"/>
                  <a:gd name="T6" fmla="*/ 81 w 134"/>
                  <a:gd name="T7" fmla="*/ 2 h 134"/>
                  <a:gd name="T8" fmla="*/ 54 w 134"/>
                  <a:gd name="T9" fmla="*/ 2 h 134"/>
                  <a:gd name="T10" fmla="*/ 29 w 134"/>
                  <a:gd name="T11" fmla="*/ 11 h 134"/>
                  <a:gd name="T12" fmla="*/ 12 w 134"/>
                  <a:gd name="T13" fmla="*/ 29 h 134"/>
                  <a:gd name="T14" fmla="*/ 2 w 134"/>
                  <a:gd name="T15" fmla="*/ 54 h 134"/>
                  <a:gd name="T16" fmla="*/ 2 w 134"/>
                  <a:gd name="T17" fmla="*/ 80 h 134"/>
                  <a:gd name="T18" fmla="*/ 12 w 134"/>
                  <a:gd name="T19" fmla="*/ 103 h 134"/>
                  <a:gd name="T20" fmla="*/ 29 w 134"/>
                  <a:gd name="T21" fmla="*/ 123 h 134"/>
                  <a:gd name="T22" fmla="*/ 54 w 134"/>
                  <a:gd name="T23" fmla="*/ 132 h 134"/>
                  <a:gd name="T24" fmla="*/ 81 w 134"/>
                  <a:gd name="T25" fmla="*/ 132 h 134"/>
                  <a:gd name="T26" fmla="*/ 104 w 134"/>
                  <a:gd name="T27" fmla="*/ 123 h 134"/>
                  <a:gd name="T28" fmla="*/ 123 w 134"/>
                  <a:gd name="T29" fmla="*/ 103 h 134"/>
                  <a:gd name="T30" fmla="*/ 132 w 134"/>
                  <a:gd name="T31" fmla="*/ 80 h 134"/>
                  <a:gd name="T32" fmla="*/ 127 w 134"/>
                  <a:gd name="T33" fmla="*/ 67 h 134"/>
                  <a:gd name="T34" fmla="*/ 121 w 134"/>
                  <a:gd name="T35" fmla="*/ 90 h 134"/>
                  <a:gd name="T36" fmla="*/ 109 w 134"/>
                  <a:gd name="T37" fmla="*/ 109 h 134"/>
                  <a:gd name="T38" fmla="*/ 90 w 134"/>
                  <a:gd name="T39" fmla="*/ 121 h 134"/>
                  <a:gd name="T40" fmla="*/ 67 w 134"/>
                  <a:gd name="T41" fmla="*/ 127 h 134"/>
                  <a:gd name="T42" fmla="*/ 44 w 134"/>
                  <a:gd name="T43" fmla="*/ 121 h 134"/>
                  <a:gd name="T44" fmla="*/ 25 w 134"/>
                  <a:gd name="T45" fmla="*/ 109 h 134"/>
                  <a:gd name="T46" fmla="*/ 12 w 134"/>
                  <a:gd name="T47" fmla="*/ 90 h 134"/>
                  <a:gd name="T48" fmla="*/ 8 w 134"/>
                  <a:gd name="T49" fmla="*/ 67 h 134"/>
                  <a:gd name="T50" fmla="*/ 12 w 134"/>
                  <a:gd name="T51" fmla="*/ 44 h 134"/>
                  <a:gd name="T52" fmla="*/ 25 w 134"/>
                  <a:gd name="T53" fmla="*/ 25 h 134"/>
                  <a:gd name="T54" fmla="*/ 44 w 134"/>
                  <a:gd name="T55" fmla="*/ 11 h 134"/>
                  <a:gd name="T56" fmla="*/ 67 w 134"/>
                  <a:gd name="T57" fmla="*/ 8 h 134"/>
                  <a:gd name="T58" fmla="*/ 90 w 134"/>
                  <a:gd name="T59" fmla="*/ 11 h 134"/>
                  <a:gd name="T60" fmla="*/ 109 w 134"/>
                  <a:gd name="T61" fmla="*/ 25 h 134"/>
                  <a:gd name="T62" fmla="*/ 121 w 134"/>
                  <a:gd name="T63" fmla="*/ 44 h 134"/>
                  <a:gd name="T64" fmla="*/ 127 w 134"/>
                  <a:gd name="T65" fmla="*/ 67 h 1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4"/>
                  <a:gd name="T100" fmla="*/ 0 h 134"/>
                  <a:gd name="T101" fmla="*/ 134 w 134"/>
                  <a:gd name="T102" fmla="*/ 134 h 1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4" h="134">
                    <a:moveTo>
                      <a:pt x="134" y="67"/>
                    </a:moveTo>
                    <a:lnTo>
                      <a:pt x="132" y="54"/>
                    </a:lnTo>
                    <a:lnTo>
                      <a:pt x="129" y="40"/>
                    </a:lnTo>
                    <a:lnTo>
                      <a:pt x="123" y="29"/>
                    </a:lnTo>
                    <a:lnTo>
                      <a:pt x="113" y="19"/>
                    </a:lnTo>
                    <a:lnTo>
                      <a:pt x="104" y="11"/>
                    </a:lnTo>
                    <a:lnTo>
                      <a:pt x="92" y="6"/>
                    </a:lnTo>
                    <a:lnTo>
                      <a:pt x="81" y="2"/>
                    </a:lnTo>
                    <a:lnTo>
                      <a:pt x="67" y="0"/>
                    </a:lnTo>
                    <a:lnTo>
                      <a:pt x="54" y="2"/>
                    </a:lnTo>
                    <a:lnTo>
                      <a:pt x="40" y="6"/>
                    </a:lnTo>
                    <a:lnTo>
                      <a:pt x="29" y="11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6" y="40"/>
                    </a:lnTo>
                    <a:lnTo>
                      <a:pt x="2" y="54"/>
                    </a:lnTo>
                    <a:lnTo>
                      <a:pt x="0" y="67"/>
                    </a:lnTo>
                    <a:lnTo>
                      <a:pt x="2" y="80"/>
                    </a:lnTo>
                    <a:lnTo>
                      <a:pt x="6" y="92"/>
                    </a:lnTo>
                    <a:lnTo>
                      <a:pt x="12" y="103"/>
                    </a:lnTo>
                    <a:lnTo>
                      <a:pt x="19" y="115"/>
                    </a:lnTo>
                    <a:lnTo>
                      <a:pt x="29" y="123"/>
                    </a:lnTo>
                    <a:lnTo>
                      <a:pt x="40" y="128"/>
                    </a:lnTo>
                    <a:lnTo>
                      <a:pt x="54" y="132"/>
                    </a:lnTo>
                    <a:lnTo>
                      <a:pt x="67" y="134"/>
                    </a:lnTo>
                    <a:lnTo>
                      <a:pt x="81" y="132"/>
                    </a:lnTo>
                    <a:lnTo>
                      <a:pt x="92" y="128"/>
                    </a:lnTo>
                    <a:lnTo>
                      <a:pt x="104" y="123"/>
                    </a:lnTo>
                    <a:lnTo>
                      <a:pt x="113" y="115"/>
                    </a:lnTo>
                    <a:lnTo>
                      <a:pt x="123" y="103"/>
                    </a:lnTo>
                    <a:lnTo>
                      <a:pt x="129" y="92"/>
                    </a:lnTo>
                    <a:lnTo>
                      <a:pt x="132" y="80"/>
                    </a:lnTo>
                    <a:lnTo>
                      <a:pt x="134" y="67"/>
                    </a:lnTo>
                    <a:close/>
                    <a:moveTo>
                      <a:pt x="127" y="67"/>
                    </a:moveTo>
                    <a:lnTo>
                      <a:pt x="125" y="79"/>
                    </a:lnTo>
                    <a:lnTo>
                      <a:pt x="121" y="90"/>
                    </a:lnTo>
                    <a:lnTo>
                      <a:pt x="115" y="100"/>
                    </a:lnTo>
                    <a:lnTo>
                      <a:pt x="109" y="109"/>
                    </a:lnTo>
                    <a:lnTo>
                      <a:pt x="100" y="117"/>
                    </a:lnTo>
                    <a:lnTo>
                      <a:pt x="90" y="121"/>
                    </a:lnTo>
                    <a:lnTo>
                      <a:pt x="79" y="125"/>
                    </a:lnTo>
                    <a:lnTo>
                      <a:pt x="67" y="127"/>
                    </a:lnTo>
                    <a:lnTo>
                      <a:pt x="56" y="125"/>
                    </a:lnTo>
                    <a:lnTo>
                      <a:pt x="44" y="121"/>
                    </a:lnTo>
                    <a:lnTo>
                      <a:pt x="33" y="117"/>
                    </a:lnTo>
                    <a:lnTo>
                      <a:pt x="25" y="109"/>
                    </a:lnTo>
                    <a:lnTo>
                      <a:pt x="17" y="100"/>
                    </a:lnTo>
                    <a:lnTo>
                      <a:pt x="12" y="90"/>
                    </a:lnTo>
                    <a:lnTo>
                      <a:pt x="8" y="79"/>
                    </a:lnTo>
                    <a:lnTo>
                      <a:pt x="8" y="67"/>
                    </a:lnTo>
                    <a:lnTo>
                      <a:pt x="8" y="56"/>
                    </a:lnTo>
                    <a:lnTo>
                      <a:pt x="12" y="44"/>
                    </a:lnTo>
                    <a:lnTo>
                      <a:pt x="17" y="34"/>
                    </a:lnTo>
                    <a:lnTo>
                      <a:pt x="25" y="25"/>
                    </a:lnTo>
                    <a:lnTo>
                      <a:pt x="33" y="17"/>
                    </a:lnTo>
                    <a:lnTo>
                      <a:pt x="44" y="11"/>
                    </a:lnTo>
                    <a:lnTo>
                      <a:pt x="56" y="8"/>
                    </a:lnTo>
                    <a:lnTo>
                      <a:pt x="67" y="8"/>
                    </a:lnTo>
                    <a:lnTo>
                      <a:pt x="79" y="8"/>
                    </a:lnTo>
                    <a:lnTo>
                      <a:pt x="90" y="11"/>
                    </a:lnTo>
                    <a:lnTo>
                      <a:pt x="100" y="17"/>
                    </a:lnTo>
                    <a:lnTo>
                      <a:pt x="109" y="25"/>
                    </a:lnTo>
                    <a:lnTo>
                      <a:pt x="115" y="34"/>
                    </a:lnTo>
                    <a:lnTo>
                      <a:pt x="121" y="44"/>
                    </a:lnTo>
                    <a:lnTo>
                      <a:pt x="125" y="56"/>
                    </a:lnTo>
                    <a:lnTo>
                      <a:pt x="127" y="67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0" name="Freeform 1448">
                <a:extLst>
                  <a:ext uri="{FF2B5EF4-FFF2-40B4-BE49-F238E27FC236}">
                    <a16:creationId xmlns:a16="http://schemas.microsoft.com/office/drawing/2014/main" id="{79310CD6-7B96-45CC-8465-029C2790AE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3" y="2326"/>
                <a:ext cx="127" cy="126"/>
              </a:xfrm>
              <a:custGeom>
                <a:avLst/>
                <a:gdLst>
                  <a:gd name="T0" fmla="*/ 125 w 127"/>
                  <a:gd name="T1" fmla="*/ 50 h 126"/>
                  <a:gd name="T2" fmla="*/ 115 w 127"/>
                  <a:gd name="T3" fmla="*/ 27 h 126"/>
                  <a:gd name="T4" fmla="*/ 98 w 127"/>
                  <a:gd name="T5" fmla="*/ 11 h 126"/>
                  <a:gd name="T6" fmla="*/ 75 w 127"/>
                  <a:gd name="T7" fmla="*/ 2 h 126"/>
                  <a:gd name="T8" fmla="*/ 50 w 127"/>
                  <a:gd name="T9" fmla="*/ 2 h 126"/>
                  <a:gd name="T10" fmla="*/ 27 w 127"/>
                  <a:gd name="T11" fmla="*/ 11 h 126"/>
                  <a:gd name="T12" fmla="*/ 9 w 127"/>
                  <a:gd name="T13" fmla="*/ 27 h 126"/>
                  <a:gd name="T14" fmla="*/ 2 w 127"/>
                  <a:gd name="T15" fmla="*/ 50 h 126"/>
                  <a:gd name="T16" fmla="*/ 2 w 127"/>
                  <a:gd name="T17" fmla="*/ 75 h 126"/>
                  <a:gd name="T18" fmla="*/ 9 w 127"/>
                  <a:gd name="T19" fmla="*/ 98 h 126"/>
                  <a:gd name="T20" fmla="*/ 27 w 127"/>
                  <a:gd name="T21" fmla="*/ 115 h 126"/>
                  <a:gd name="T22" fmla="*/ 50 w 127"/>
                  <a:gd name="T23" fmla="*/ 124 h 126"/>
                  <a:gd name="T24" fmla="*/ 75 w 127"/>
                  <a:gd name="T25" fmla="*/ 124 h 126"/>
                  <a:gd name="T26" fmla="*/ 98 w 127"/>
                  <a:gd name="T27" fmla="*/ 115 h 126"/>
                  <a:gd name="T28" fmla="*/ 115 w 127"/>
                  <a:gd name="T29" fmla="*/ 98 h 126"/>
                  <a:gd name="T30" fmla="*/ 125 w 127"/>
                  <a:gd name="T31" fmla="*/ 75 h 126"/>
                  <a:gd name="T32" fmla="*/ 119 w 127"/>
                  <a:gd name="T33" fmla="*/ 63 h 126"/>
                  <a:gd name="T34" fmla="*/ 115 w 127"/>
                  <a:gd name="T35" fmla="*/ 84 h 126"/>
                  <a:gd name="T36" fmla="*/ 102 w 127"/>
                  <a:gd name="T37" fmla="*/ 101 h 126"/>
                  <a:gd name="T38" fmla="*/ 84 w 127"/>
                  <a:gd name="T39" fmla="*/ 115 h 126"/>
                  <a:gd name="T40" fmla="*/ 63 w 127"/>
                  <a:gd name="T41" fmla="*/ 119 h 126"/>
                  <a:gd name="T42" fmla="*/ 40 w 127"/>
                  <a:gd name="T43" fmla="*/ 115 h 126"/>
                  <a:gd name="T44" fmla="*/ 23 w 127"/>
                  <a:gd name="T45" fmla="*/ 101 h 126"/>
                  <a:gd name="T46" fmla="*/ 11 w 127"/>
                  <a:gd name="T47" fmla="*/ 84 h 126"/>
                  <a:gd name="T48" fmla="*/ 8 w 127"/>
                  <a:gd name="T49" fmla="*/ 63 h 126"/>
                  <a:gd name="T50" fmla="*/ 11 w 127"/>
                  <a:gd name="T51" fmla="*/ 42 h 126"/>
                  <a:gd name="T52" fmla="*/ 23 w 127"/>
                  <a:gd name="T53" fmla="*/ 23 h 126"/>
                  <a:gd name="T54" fmla="*/ 40 w 127"/>
                  <a:gd name="T55" fmla="*/ 11 h 126"/>
                  <a:gd name="T56" fmla="*/ 63 w 127"/>
                  <a:gd name="T57" fmla="*/ 7 h 126"/>
                  <a:gd name="T58" fmla="*/ 84 w 127"/>
                  <a:gd name="T59" fmla="*/ 11 h 126"/>
                  <a:gd name="T60" fmla="*/ 102 w 127"/>
                  <a:gd name="T61" fmla="*/ 23 h 126"/>
                  <a:gd name="T62" fmla="*/ 115 w 127"/>
                  <a:gd name="T63" fmla="*/ 42 h 126"/>
                  <a:gd name="T64" fmla="*/ 119 w 127"/>
                  <a:gd name="T65" fmla="*/ 63 h 12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7"/>
                  <a:gd name="T100" fmla="*/ 0 h 126"/>
                  <a:gd name="T101" fmla="*/ 127 w 127"/>
                  <a:gd name="T102" fmla="*/ 126 h 12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7" h="126">
                    <a:moveTo>
                      <a:pt x="127" y="63"/>
                    </a:moveTo>
                    <a:lnTo>
                      <a:pt x="125" y="50"/>
                    </a:lnTo>
                    <a:lnTo>
                      <a:pt x="121" y="38"/>
                    </a:lnTo>
                    <a:lnTo>
                      <a:pt x="115" y="27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8" y="4"/>
                    </a:lnTo>
                    <a:lnTo>
                      <a:pt x="75" y="2"/>
                    </a:lnTo>
                    <a:lnTo>
                      <a:pt x="63" y="0"/>
                    </a:lnTo>
                    <a:lnTo>
                      <a:pt x="50" y="2"/>
                    </a:lnTo>
                    <a:lnTo>
                      <a:pt x="38" y="4"/>
                    </a:lnTo>
                    <a:lnTo>
                      <a:pt x="27" y="11"/>
                    </a:lnTo>
                    <a:lnTo>
                      <a:pt x="19" y="19"/>
                    </a:lnTo>
                    <a:lnTo>
                      <a:pt x="9" y="27"/>
                    </a:lnTo>
                    <a:lnTo>
                      <a:pt x="4" y="38"/>
                    </a:lnTo>
                    <a:lnTo>
                      <a:pt x="2" y="50"/>
                    </a:lnTo>
                    <a:lnTo>
                      <a:pt x="0" y="63"/>
                    </a:lnTo>
                    <a:lnTo>
                      <a:pt x="2" y="75"/>
                    </a:lnTo>
                    <a:lnTo>
                      <a:pt x="4" y="88"/>
                    </a:lnTo>
                    <a:lnTo>
                      <a:pt x="9" y="98"/>
                    </a:lnTo>
                    <a:lnTo>
                      <a:pt x="19" y="107"/>
                    </a:lnTo>
                    <a:lnTo>
                      <a:pt x="27" y="115"/>
                    </a:lnTo>
                    <a:lnTo>
                      <a:pt x="38" y="121"/>
                    </a:lnTo>
                    <a:lnTo>
                      <a:pt x="50" y="124"/>
                    </a:lnTo>
                    <a:lnTo>
                      <a:pt x="63" y="126"/>
                    </a:lnTo>
                    <a:lnTo>
                      <a:pt x="75" y="124"/>
                    </a:lnTo>
                    <a:lnTo>
                      <a:pt x="88" y="121"/>
                    </a:lnTo>
                    <a:lnTo>
                      <a:pt x="98" y="115"/>
                    </a:lnTo>
                    <a:lnTo>
                      <a:pt x="107" y="107"/>
                    </a:lnTo>
                    <a:lnTo>
                      <a:pt x="115" y="98"/>
                    </a:lnTo>
                    <a:lnTo>
                      <a:pt x="121" y="88"/>
                    </a:lnTo>
                    <a:lnTo>
                      <a:pt x="125" y="75"/>
                    </a:lnTo>
                    <a:lnTo>
                      <a:pt x="127" y="63"/>
                    </a:lnTo>
                    <a:close/>
                    <a:moveTo>
                      <a:pt x="119" y="63"/>
                    </a:moveTo>
                    <a:lnTo>
                      <a:pt x="117" y="75"/>
                    </a:lnTo>
                    <a:lnTo>
                      <a:pt x="115" y="84"/>
                    </a:lnTo>
                    <a:lnTo>
                      <a:pt x="109" y="94"/>
                    </a:lnTo>
                    <a:lnTo>
                      <a:pt x="102" y="101"/>
                    </a:lnTo>
                    <a:lnTo>
                      <a:pt x="94" y="109"/>
                    </a:lnTo>
                    <a:lnTo>
                      <a:pt x="84" y="115"/>
                    </a:lnTo>
                    <a:lnTo>
                      <a:pt x="75" y="117"/>
                    </a:lnTo>
                    <a:lnTo>
                      <a:pt x="63" y="119"/>
                    </a:lnTo>
                    <a:lnTo>
                      <a:pt x="52" y="117"/>
                    </a:lnTo>
                    <a:lnTo>
                      <a:pt x="40" y="115"/>
                    </a:lnTo>
                    <a:lnTo>
                      <a:pt x="32" y="109"/>
                    </a:lnTo>
                    <a:lnTo>
                      <a:pt x="23" y="101"/>
                    </a:lnTo>
                    <a:lnTo>
                      <a:pt x="17" y="94"/>
                    </a:lnTo>
                    <a:lnTo>
                      <a:pt x="11" y="84"/>
                    </a:lnTo>
                    <a:lnTo>
                      <a:pt x="8" y="75"/>
                    </a:lnTo>
                    <a:lnTo>
                      <a:pt x="8" y="63"/>
                    </a:lnTo>
                    <a:lnTo>
                      <a:pt x="8" y="52"/>
                    </a:lnTo>
                    <a:lnTo>
                      <a:pt x="11" y="42"/>
                    </a:lnTo>
                    <a:lnTo>
                      <a:pt x="17" y="32"/>
                    </a:lnTo>
                    <a:lnTo>
                      <a:pt x="23" y="23"/>
                    </a:lnTo>
                    <a:lnTo>
                      <a:pt x="32" y="17"/>
                    </a:lnTo>
                    <a:lnTo>
                      <a:pt x="40" y="11"/>
                    </a:lnTo>
                    <a:lnTo>
                      <a:pt x="52" y="7"/>
                    </a:lnTo>
                    <a:lnTo>
                      <a:pt x="63" y="7"/>
                    </a:lnTo>
                    <a:lnTo>
                      <a:pt x="75" y="7"/>
                    </a:lnTo>
                    <a:lnTo>
                      <a:pt x="84" y="11"/>
                    </a:lnTo>
                    <a:lnTo>
                      <a:pt x="94" y="17"/>
                    </a:lnTo>
                    <a:lnTo>
                      <a:pt x="102" y="23"/>
                    </a:lnTo>
                    <a:lnTo>
                      <a:pt x="109" y="32"/>
                    </a:lnTo>
                    <a:lnTo>
                      <a:pt x="115" y="42"/>
                    </a:lnTo>
                    <a:lnTo>
                      <a:pt x="117" y="52"/>
                    </a:lnTo>
                    <a:lnTo>
                      <a:pt x="119" y="63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1" name="Freeform 1449">
                <a:extLst>
                  <a:ext uri="{FF2B5EF4-FFF2-40B4-BE49-F238E27FC236}">
                    <a16:creationId xmlns:a16="http://schemas.microsoft.com/office/drawing/2014/main" id="{23B592EA-51D0-4DCE-8101-C80E3006AF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7" y="2330"/>
                <a:ext cx="119" cy="119"/>
              </a:xfrm>
              <a:custGeom>
                <a:avLst/>
                <a:gdLst>
                  <a:gd name="T0" fmla="*/ 117 w 119"/>
                  <a:gd name="T1" fmla="*/ 48 h 119"/>
                  <a:gd name="T2" fmla="*/ 107 w 119"/>
                  <a:gd name="T3" fmla="*/ 26 h 119"/>
                  <a:gd name="T4" fmla="*/ 92 w 119"/>
                  <a:gd name="T5" fmla="*/ 9 h 119"/>
                  <a:gd name="T6" fmla="*/ 71 w 119"/>
                  <a:gd name="T7" fmla="*/ 0 h 119"/>
                  <a:gd name="T8" fmla="*/ 48 w 119"/>
                  <a:gd name="T9" fmla="*/ 0 h 119"/>
                  <a:gd name="T10" fmla="*/ 25 w 119"/>
                  <a:gd name="T11" fmla="*/ 9 h 119"/>
                  <a:gd name="T12" fmla="*/ 9 w 119"/>
                  <a:gd name="T13" fmla="*/ 26 h 119"/>
                  <a:gd name="T14" fmla="*/ 0 w 119"/>
                  <a:gd name="T15" fmla="*/ 48 h 119"/>
                  <a:gd name="T16" fmla="*/ 0 w 119"/>
                  <a:gd name="T17" fmla="*/ 71 h 119"/>
                  <a:gd name="T18" fmla="*/ 9 w 119"/>
                  <a:gd name="T19" fmla="*/ 92 h 119"/>
                  <a:gd name="T20" fmla="*/ 25 w 119"/>
                  <a:gd name="T21" fmla="*/ 109 h 119"/>
                  <a:gd name="T22" fmla="*/ 48 w 119"/>
                  <a:gd name="T23" fmla="*/ 117 h 119"/>
                  <a:gd name="T24" fmla="*/ 71 w 119"/>
                  <a:gd name="T25" fmla="*/ 117 h 119"/>
                  <a:gd name="T26" fmla="*/ 92 w 119"/>
                  <a:gd name="T27" fmla="*/ 109 h 119"/>
                  <a:gd name="T28" fmla="*/ 107 w 119"/>
                  <a:gd name="T29" fmla="*/ 92 h 119"/>
                  <a:gd name="T30" fmla="*/ 117 w 119"/>
                  <a:gd name="T31" fmla="*/ 71 h 119"/>
                  <a:gd name="T32" fmla="*/ 111 w 119"/>
                  <a:gd name="T33" fmla="*/ 59 h 119"/>
                  <a:gd name="T34" fmla="*/ 107 w 119"/>
                  <a:gd name="T35" fmla="*/ 78 h 119"/>
                  <a:gd name="T36" fmla="*/ 96 w 119"/>
                  <a:gd name="T37" fmla="*/ 95 h 119"/>
                  <a:gd name="T38" fmla="*/ 78 w 119"/>
                  <a:gd name="T39" fmla="*/ 107 h 119"/>
                  <a:gd name="T40" fmla="*/ 59 w 119"/>
                  <a:gd name="T41" fmla="*/ 111 h 119"/>
                  <a:gd name="T42" fmla="*/ 38 w 119"/>
                  <a:gd name="T43" fmla="*/ 107 h 119"/>
                  <a:gd name="T44" fmla="*/ 23 w 119"/>
                  <a:gd name="T45" fmla="*/ 95 h 119"/>
                  <a:gd name="T46" fmla="*/ 11 w 119"/>
                  <a:gd name="T47" fmla="*/ 78 h 119"/>
                  <a:gd name="T48" fmla="*/ 7 w 119"/>
                  <a:gd name="T49" fmla="*/ 59 h 119"/>
                  <a:gd name="T50" fmla="*/ 11 w 119"/>
                  <a:gd name="T51" fmla="*/ 38 h 119"/>
                  <a:gd name="T52" fmla="*/ 23 w 119"/>
                  <a:gd name="T53" fmla="*/ 23 h 119"/>
                  <a:gd name="T54" fmla="*/ 38 w 119"/>
                  <a:gd name="T55" fmla="*/ 11 h 119"/>
                  <a:gd name="T56" fmla="*/ 59 w 119"/>
                  <a:gd name="T57" fmla="*/ 7 h 119"/>
                  <a:gd name="T58" fmla="*/ 78 w 119"/>
                  <a:gd name="T59" fmla="*/ 11 h 119"/>
                  <a:gd name="T60" fmla="*/ 96 w 119"/>
                  <a:gd name="T61" fmla="*/ 23 h 119"/>
                  <a:gd name="T62" fmla="*/ 107 w 119"/>
                  <a:gd name="T63" fmla="*/ 38 h 119"/>
                  <a:gd name="T64" fmla="*/ 111 w 119"/>
                  <a:gd name="T65" fmla="*/ 59 h 1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9"/>
                  <a:gd name="T100" fmla="*/ 0 h 119"/>
                  <a:gd name="T101" fmla="*/ 119 w 119"/>
                  <a:gd name="T102" fmla="*/ 119 h 1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9" h="119">
                    <a:moveTo>
                      <a:pt x="119" y="59"/>
                    </a:moveTo>
                    <a:lnTo>
                      <a:pt x="117" y="48"/>
                    </a:lnTo>
                    <a:lnTo>
                      <a:pt x="113" y="36"/>
                    </a:lnTo>
                    <a:lnTo>
                      <a:pt x="107" y="26"/>
                    </a:lnTo>
                    <a:lnTo>
                      <a:pt x="101" y="17"/>
                    </a:lnTo>
                    <a:lnTo>
                      <a:pt x="92" y="9"/>
                    </a:lnTo>
                    <a:lnTo>
                      <a:pt x="82" y="3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8" y="0"/>
                    </a:lnTo>
                    <a:lnTo>
                      <a:pt x="36" y="3"/>
                    </a:lnTo>
                    <a:lnTo>
                      <a:pt x="25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4" y="3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4" y="82"/>
                    </a:lnTo>
                    <a:lnTo>
                      <a:pt x="9" y="92"/>
                    </a:lnTo>
                    <a:lnTo>
                      <a:pt x="17" y="101"/>
                    </a:lnTo>
                    <a:lnTo>
                      <a:pt x="25" y="109"/>
                    </a:lnTo>
                    <a:lnTo>
                      <a:pt x="36" y="113"/>
                    </a:lnTo>
                    <a:lnTo>
                      <a:pt x="48" y="117"/>
                    </a:lnTo>
                    <a:lnTo>
                      <a:pt x="59" y="119"/>
                    </a:lnTo>
                    <a:lnTo>
                      <a:pt x="71" y="117"/>
                    </a:lnTo>
                    <a:lnTo>
                      <a:pt x="82" y="113"/>
                    </a:lnTo>
                    <a:lnTo>
                      <a:pt x="92" y="109"/>
                    </a:lnTo>
                    <a:lnTo>
                      <a:pt x="101" y="101"/>
                    </a:lnTo>
                    <a:lnTo>
                      <a:pt x="107" y="92"/>
                    </a:lnTo>
                    <a:lnTo>
                      <a:pt x="113" y="82"/>
                    </a:lnTo>
                    <a:lnTo>
                      <a:pt x="117" y="71"/>
                    </a:lnTo>
                    <a:lnTo>
                      <a:pt x="119" y="59"/>
                    </a:lnTo>
                    <a:close/>
                    <a:moveTo>
                      <a:pt x="111" y="59"/>
                    </a:moveTo>
                    <a:lnTo>
                      <a:pt x="109" y="69"/>
                    </a:lnTo>
                    <a:lnTo>
                      <a:pt x="107" y="78"/>
                    </a:lnTo>
                    <a:lnTo>
                      <a:pt x="101" y="88"/>
                    </a:lnTo>
                    <a:lnTo>
                      <a:pt x="96" y="95"/>
                    </a:lnTo>
                    <a:lnTo>
                      <a:pt x="88" y="101"/>
                    </a:lnTo>
                    <a:lnTo>
                      <a:pt x="78" y="107"/>
                    </a:lnTo>
                    <a:lnTo>
                      <a:pt x="69" y="109"/>
                    </a:lnTo>
                    <a:lnTo>
                      <a:pt x="59" y="111"/>
                    </a:lnTo>
                    <a:lnTo>
                      <a:pt x="48" y="109"/>
                    </a:lnTo>
                    <a:lnTo>
                      <a:pt x="38" y="107"/>
                    </a:lnTo>
                    <a:lnTo>
                      <a:pt x="30" y="101"/>
                    </a:lnTo>
                    <a:lnTo>
                      <a:pt x="23" y="95"/>
                    </a:lnTo>
                    <a:lnTo>
                      <a:pt x="15" y="88"/>
                    </a:lnTo>
                    <a:lnTo>
                      <a:pt x="11" y="78"/>
                    </a:lnTo>
                    <a:lnTo>
                      <a:pt x="7" y="69"/>
                    </a:lnTo>
                    <a:lnTo>
                      <a:pt x="7" y="59"/>
                    </a:lnTo>
                    <a:lnTo>
                      <a:pt x="7" y="48"/>
                    </a:lnTo>
                    <a:lnTo>
                      <a:pt x="11" y="38"/>
                    </a:lnTo>
                    <a:lnTo>
                      <a:pt x="15" y="30"/>
                    </a:lnTo>
                    <a:lnTo>
                      <a:pt x="23" y="23"/>
                    </a:lnTo>
                    <a:lnTo>
                      <a:pt x="30" y="15"/>
                    </a:lnTo>
                    <a:lnTo>
                      <a:pt x="38" y="11"/>
                    </a:lnTo>
                    <a:lnTo>
                      <a:pt x="48" y="7"/>
                    </a:lnTo>
                    <a:lnTo>
                      <a:pt x="59" y="7"/>
                    </a:lnTo>
                    <a:lnTo>
                      <a:pt x="69" y="7"/>
                    </a:lnTo>
                    <a:lnTo>
                      <a:pt x="78" y="11"/>
                    </a:lnTo>
                    <a:lnTo>
                      <a:pt x="88" y="15"/>
                    </a:lnTo>
                    <a:lnTo>
                      <a:pt x="96" y="23"/>
                    </a:lnTo>
                    <a:lnTo>
                      <a:pt x="101" y="30"/>
                    </a:lnTo>
                    <a:lnTo>
                      <a:pt x="107" y="38"/>
                    </a:lnTo>
                    <a:lnTo>
                      <a:pt x="109" y="48"/>
                    </a:lnTo>
                    <a:lnTo>
                      <a:pt x="111" y="59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2" name="Freeform 1450">
                <a:extLst>
                  <a:ext uri="{FF2B5EF4-FFF2-40B4-BE49-F238E27FC236}">
                    <a16:creationId xmlns:a16="http://schemas.microsoft.com/office/drawing/2014/main" id="{A68EE13E-9434-4680-BF79-CBD9B346F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1" y="2333"/>
                <a:ext cx="111" cy="112"/>
              </a:xfrm>
              <a:custGeom>
                <a:avLst/>
                <a:gdLst>
                  <a:gd name="T0" fmla="*/ 109 w 111"/>
                  <a:gd name="T1" fmla="*/ 45 h 112"/>
                  <a:gd name="T2" fmla="*/ 101 w 111"/>
                  <a:gd name="T3" fmla="*/ 25 h 112"/>
                  <a:gd name="T4" fmla="*/ 86 w 111"/>
                  <a:gd name="T5" fmla="*/ 10 h 112"/>
                  <a:gd name="T6" fmla="*/ 67 w 111"/>
                  <a:gd name="T7" fmla="*/ 0 h 112"/>
                  <a:gd name="T8" fmla="*/ 44 w 111"/>
                  <a:gd name="T9" fmla="*/ 0 h 112"/>
                  <a:gd name="T10" fmla="*/ 24 w 111"/>
                  <a:gd name="T11" fmla="*/ 10 h 112"/>
                  <a:gd name="T12" fmla="*/ 9 w 111"/>
                  <a:gd name="T13" fmla="*/ 25 h 112"/>
                  <a:gd name="T14" fmla="*/ 0 w 111"/>
                  <a:gd name="T15" fmla="*/ 45 h 112"/>
                  <a:gd name="T16" fmla="*/ 0 w 111"/>
                  <a:gd name="T17" fmla="*/ 68 h 112"/>
                  <a:gd name="T18" fmla="*/ 9 w 111"/>
                  <a:gd name="T19" fmla="*/ 87 h 112"/>
                  <a:gd name="T20" fmla="*/ 24 w 111"/>
                  <a:gd name="T21" fmla="*/ 102 h 112"/>
                  <a:gd name="T22" fmla="*/ 44 w 111"/>
                  <a:gd name="T23" fmla="*/ 110 h 112"/>
                  <a:gd name="T24" fmla="*/ 67 w 111"/>
                  <a:gd name="T25" fmla="*/ 110 h 112"/>
                  <a:gd name="T26" fmla="*/ 86 w 111"/>
                  <a:gd name="T27" fmla="*/ 102 h 112"/>
                  <a:gd name="T28" fmla="*/ 101 w 111"/>
                  <a:gd name="T29" fmla="*/ 87 h 112"/>
                  <a:gd name="T30" fmla="*/ 109 w 111"/>
                  <a:gd name="T31" fmla="*/ 68 h 112"/>
                  <a:gd name="T32" fmla="*/ 103 w 111"/>
                  <a:gd name="T33" fmla="*/ 56 h 112"/>
                  <a:gd name="T34" fmla="*/ 99 w 111"/>
                  <a:gd name="T35" fmla="*/ 75 h 112"/>
                  <a:gd name="T36" fmla="*/ 90 w 111"/>
                  <a:gd name="T37" fmla="*/ 91 h 112"/>
                  <a:gd name="T38" fmla="*/ 74 w 111"/>
                  <a:gd name="T39" fmla="*/ 100 h 112"/>
                  <a:gd name="T40" fmla="*/ 55 w 111"/>
                  <a:gd name="T41" fmla="*/ 104 h 112"/>
                  <a:gd name="T42" fmla="*/ 36 w 111"/>
                  <a:gd name="T43" fmla="*/ 100 h 112"/>
                  <a:gd name="T44" fmla="*/ 21 w 111"/>
                  <a:gd name="T45" fmla="*/ 91 h 112"/>
                  <a:gd name="T46" fmla="*/ 11 w 111"/>
                  <a:gd name="T47" fmla="*/ 75 h 112"/>
                  <a:gd name="T48" fmla="*/ 7 w 111"/>
                  <a:gd name="T49" fmla="*/ 56 h 112"/>
                  <a:gd name="T50" fmla="*/ 11 w 111"/>
                  <a:gd name="T51" fmla="*/ 37 h 112"/>
                  <a:gd name="T52" fmla="*/ 21 w 111"/>
                  <a:gd name="T53" fmla="*/ 22 h 112"/>
                  <a:gd name="T54" fmla="*/ 36 w 111"/>
                  <a:gd name="T55" fmla="*/ 12 h 112"/>
                  <a:gd name="T56" fmla="*/ 55 w 111"/>
                  <a:gd name="T57" fmla="*/ 8 h 112"/>
                  <a:gd name="T58" fmla="*/ 74 w 111"/>
                  <a:gd name="T59" fmla="*/ 12 h 112"/>
                  <a:gd name="T60" fmla="*/ 90 w 111"/>
                  <a:gd name="T61" fmla="*/ 22 h 112"/>
                  <a:gd name="T62" fmla="*/ 99 w 111"/>
                  <a:gd name="T63" fmla="*/ 37 h 112"/>
                  <a:gd name="T64" fmla="*/ 103 w 111"/>
                  <a:gd name="T65" fmla="*/ 56 h 1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1"/>
                  <a:gd name="T100" fmla="*/ 0 h 112"/>
                  <a:gd name="T101" fmla="*/ 111 w 111"/>
                  <a:gd name="T102" fmla="*/ 112 h 1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1" h="112">
                    <a:moveTo>
                      <a:pt x="111" y="56"/>
                    </a:moveTo>
                    <a:lnTo>
                      <a:pt x="109" y="45"/>
                    </a:lnTo>
                    <a:lnTo>
                      <a:pt x="107" y="35"/>
                    </a:lnTo>
                    <a:lnTo>
                      <a:pt x="101" y="25"/>
                    </a:lnTo>
                    <a:lnTo>
                      <a:pt x="94" y="16"/>
                    </a:lnTo>
                    <a:lnTo>
                      <a:pt x="86" y="10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4" y="0"/>
                    </a:lnTo>
                    <a:lnTo>
                      <a:pt x="32" y="4"/>
                    </a:lnTo>
                    <a:lnTo>
                      <a:pt x="24" y="10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3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3" y="77"/>
                    </a:lnTo>
                    <a:lnTo>
                      <a:pt x="9" y="87"/>
                    </a:lnTo>
                    <a:lnTo>
                      <a:pt x="15" y="94"/>
                    </a:lnTo>
                    <a:lnTo>
                      <a:pt x="24" y="102"/>
                    </a:lnTo>
                    <a:lnTo>
                      <a:pt x="32" y="108"/>
                    </a:lnTo>
                    <a:lnTo>
                      <a:pt x="44" y="110"/>
                    </a:lnTo>
                    <a:lnTo>
                      <a:pt x="55" y="112"/>
                    </a:lnTo>
                    <a:lnTo>
                      <a:pt x="67" y="110"/>
                    </a:lnTo>
                    <a:lnTo>
                      <a:pt x="76" y="108"/>
                    </a:lnTo>
                    <a:lnTo>
                      <a:pt x="86" y="102"/>
                    </a:lnTo>
                    <a:lnTo>
                      <a:pt x="94" y="94"/>
                    </a:lnTo>
                    <a:lnTo>
                      <a:pt x="101" y="87"/>
                    </a:lnTo>
                    <a:lnTo>
                      <a:pt x="107" y="77"/>
                    </a:lnTo>
                    <a:lnTo>
                      <a:pt x="109" y="68"/>
                    </a:lnTo>
                    <a:lnTo>
                      <a:pt x="111" y="56"/>
                    </a:lnTo>
                    <a:close/>
                    <a:moveTo>
                      <a:pt x="103" y="56"/>
                    </a:moveTo>
                    <a:lnTo>
                      <a:pt x="101" y="66"/>
                    </a:lnTo>
                    <a:lnTo>
                      <a:pt x="99" y="75"/>
                    </a:lnTo>
                    <a:lnTo>
                      <a:pt x="96" y="83"/>
                    </a:lnTo>
                    <a:lnTo>
                      <a:pt x="90" y="91"/>
                    </a:lnTo>
                    <a:lnTo>
                      <a:pt x="82" y="96"/>
                    </a:lnTo>
                    <a:lnTo>
                      <a:pt x="74" y="100"/>
                    </a:lnTo>
                    <a:lnTo>
                      <a:pt x="65" y="104"/>
                    </a:lnTo>
                    <a:lnTo>
                      <a:pt x="55" y="104"/>
                    </a:lnTo>
                    <a:lnTo>
                      <a:pt x="46" y="104"/>
                    </a:lnTo>
                    <a:lnTo>
                      <a:pt x="36" y="100"/>
                    </a:lnTo>
                    <a:lnTo>
                      <a:pt x="28" y="96"/>
                    </a:lnTo>
                    <a:lnTo>
                      <a:pt x="21" y="91"/>
                    </a:lnTo>
                    <a:lnTo>
                      <a:pt x="15" y="83"/>
                    </a:lnTo>
                    <a:lnTo>
                      <a:pt x="11" y="75"/>
                    </a:lnTo>
                    <a:lnTo>
                      <a:pt x="7" y="66"/>
                    </a:lnTo>
                    <a:lnTo>
                      <a:pt x="7" y="56"/>
                    </a:lnTo>
                    <a:lnTo>
                      <a:pt x="7" y="46"/>
                    </a:lnTo>
                    <a:lnTo>
                      <a:pt x="11" y="37"/>
                    </a:lnTo>
                    <a:lnTo>
                      <a:pt x="15" y="29"/>
                    </a:lnTo>
                    <a:lnTo>
                      <a:pt x="21" y="22"/>
                    </a:lnTo>
                    <a:lnTo>
                      <a:pt x="28" y="16"/>
                    </a:lnTo>
                    <a:lnTo>
                      <a:pt x="36" y="12"/>
                    </a:lnTo>
                    <a:lnTo>
                      <a:pt x="46" y="8"/>
                    </a:lnTo>
                    <a:lnTo>
                      <a:pt x="55" y="8"/>
                    </a:lnTo>
                    <a:lnTo>
                      <a:pt x="65" y="8"/>
                    </a:lnTo>
                    <a:lnTo>
                      <a:pt x="74" y="12"/>
                    </a:lnTo>
                    <a:lnTo>
                      <a:pt x="82" y="16"/>
                    </a:lnTo>
                    <a:lnTo>
                      <a:pt x="90" y="22"/>
                    </a:lnTo>
                    <a:lnTo>
                      <a:pt x="96" y="29"/>
                    </a:lnTo>
                    <a:lnTo>
                      <a:pt x="99" y="37"/>
                    </a:lnTo>
                    <a:lnTo>
                      <a:pt x="101" y="46"/>
                    </a:lnTo>
                    <a:lnTo>
                      <a:pt x="103" y="56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3" name="Freeform 1451">
                <a:extLst>
                  <a:ext uri="{FF2B5EF4-FFF2-40B4-BE49-F238E27FC236}">
                    <a16:creationId xmlns:a16="http://schemas.microsoft.com/office/drawing/2014/main" id="{C79F82BE-C7CD-471C-9477-95074CBC44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4" y="2337"/>
                <a:ext cx="104" cy="104"/>
              </a:xfrm>
              <a:custGeom>
                <a:avLst/>
                <a:gdLst>
                  <a:gd name="T0" fmla="*/ 102 w 104"/>
                  <a:gd name="T1" fmla="*/ 41 h 104"/>
                  <a:gd name="T2" fmla="*/ 94 w 104"/>
                  <a:gd name="T3" fmla="*/ 23 h 104"/>
                  <a:gd name="T4" fmla="*/ 81 w 104"/>
                  <a:gd name="T5" fmla="*/ 8 h 104"/>
                  <a:gd name="T6" fmla="*/ 62 w 104"/>
                  <a:gd name="T7" fmla="*/ 0 h 104"/>
                  <a:gd name="T8" fmla="*/ 41 w 104"/>
                  <a:gd name="T9" fmla="*/ 0 h 104"/>
                  <a:gd name="T10" fmla="*/ 23 w 104"/>
                  <a:gd name="T11" fmla="*/ 8 h 104"/>
                  <a:gd name="T12" fmla="*/ 8 w 104"/>
                  <a:gd name="T13" fmla="*/ 23 h 104"/>
                  <a:gd name="T14" fmla="*/ 0 w 104"/>
                  <a:gd name="T15" fmla="*/ 41 h 104"/>
                  <a:gd name="T16" fmla="*/ 0 w 104"/>
                  <a:gd name="T17" fmla="*/ 62 h 104"/>
                  <a:gd name="T18" fmla="*/ 8 w 104"/>
                  <a:gd name="T19" fmla="*/ 81 h 104"/>
                  <a:gd name="T20" fmla="*/ 23 w 104"/>
                  <a:gd name="T21" fmla="*/ 94 h 104"/>
                  <a:gd name="T22" fmla="*/ 41 w 104"/>
                  <a:gd name="T23" fmla="*/ 102 h 104"/>
                  <a:gd name="T24" fmla="*/ 62 w 104"/>
                  <a:gd name="T25" fmla="*/ 102 h 104"/>
                  <a:gd name="T26" fmla="*/ 81 w 104"/>
                  <a:gd name="T27" fmla="*/ 94 h 104"/>
                  <a:gd name="T28" fmla="*/ 94 w 104"/>
                  <a:gd name="T29" fmla="*/ 81 h 104"/>
                  <a:gd name="T30" fmla="*/ 102 w 104"/>
                  <a:gd name="T31" fmla="*/ 62 h 104"/>
                  <a:gd name="T32" fmla="*/ 96 w 104"/>
                  <a:gd name="T33" fmla="*/ 52 h 104"/>
                  <a:gd name="T34" fmla="*/ 93 w 104"/>
                  <a:gd name="T35" fmla="*/ 69 h 104"/>
                  <a:gd name="T36" fmla="*/ 83 w 104"/>
                  <a:gd name="T37" fmla="*/ 83 h 104"/>
                  <a:gd name="T38" fmla="*/ 69 w 104"/>
                  <a:gd name="T39" fmla="*/ 92 h 104"/>
                  <a:gd name="T40" fmla="*/ 52 w 104"/>
                  <a:gd name="T41" fmla="*/ 96 h 104"/>
                  <a:gd name="T42" fmla="*/ 35 w 104"/>
                  <a:gd name="T43" fmla="*/ 92 h 104"/>
                  <a:gd name="T44" fmla="*/ 20 w 104"/>
                  <a:gd name="T45" fmla="*/ 83 h 104"/>
                  <a:gd name="T46" fmla="*/ 10 w 104"/>
                  <a:gd name="T47" fmla="*/ 69 h 104"/>
                  <a:gd name="T48" fmla="*/ 8 w 104"/>
                  <a:gd name="T49" fmla="*/ 52 h 104"/>
                  <a:gd name="T50" fmla="*/ 10 w 104"/>
                  <a:gd name="T51" fmla="*/ 35 h 104"/>
                  <a:gd name="T52" fmla="*/ 20 w 104"/>
                  <a:gd name="T53" fmla="*/ 19 h 104"/>
                  <a:gd name="T54" fmla="*/ 35 w 104"/>
                  <a:gd name="T55" fmla="*/ 10 h 104"/>
                  <a:gd name="T56" fmla="*/ 52 w 104"/>
                  <a:gd name="T57" fmla="*/ 8 h 104"/>
                  <a:gd name="T58" fmla="*/ 69 w 104"/>
                  <a:gd name="T59" fmla="*/ 10 h 104"/>
                  <a:gd name="T60" fmla="*/ 83 w 104"/>
                  <a:gd name="T61" fmla="*/ 19 h 104"/>
                  <a:gd name="T62" fmla="*/ 93 w 104"/>
                  <a:gd name="T63" fmla="*/ 35 h 104"/>
                  <a:gd name="T64" fmla="*/ 96 w 104"/>
                  <a:gd name="T65" fmla="*/ 52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4"/>
                  <a:gd name="T101" fmla="*/ 104 w 104"/>
                  <a:gd name="T102" fmla="*/ 104 h 10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4">
                    <a:moveTo>
                      <a:pt x="104" y="52"/>
                    </a:moveTo>
                    <a:lnTo>
                      <a:pt x="102" y="41"/>
                    </a:lnTo>
                    <a:lnTo>
                      <a:pt x="100" y="31"/>
                    </a:lnTo>
                    <a:lnTo>
                      <a:pt x="94" y="23"/>
                    </a:lnTo>
                    <a:lnTo>
                      <a:pt x="89" y="16"/>
                    </a:lnTo>
                    <a:lnTo>
                      <a:pt x="81" y="8"/>
                    </a:lnTo>
                    <a:lnTo>
                      <a:pt x="71" y="4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1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4" y="71"/>
                    </a:lnTo>
                    <a:lnTo>
                      <a:pt x="8" y="81"/>
                    </a:lnTo>
                    <a:lnTo>
                      <a:pt x="16" y="88"/>
                    </a:lnTo>
                    <a:lnTo>
                      <a:pt x="23" y="94"/>
                    </a:lnTo>
                    <a:lnTo>
                      <a:pt x="31" y="100"/>
                    </a:lnTo>
                    <a:lnTo>
                      <a:pt x="41" y="102"/>
                    </a:lnTo>
                    <a:lnTo>
                      <a:pt x="52" y="104"/>
                    </a:lnTo>
                    <a:lnTo>
                      <a:pt x="62" y="102"/>
                    </a:lnTo>
                    <a:lnTo>
                      <a:pt x="71" y="100"/>
                    </a:lnTo>
                    <a:lnTo>
                      <a:pt x="81" y="94"/>
                    </a:lnTo>
                    <a:lnTo>
                      <a:pt x="89" y="88"/>
                    </a:lnTo>
                    <a:lnTo>
                      <a:pt x="94" y="81"/>
                    </a:lnTo>
                    <a:lnTo>
                      <a:pt x="100" y="71"/>
                    </a:lnTo>
                    <a:lnTo>
                      <a:pt x="102" y="62"/>
                    </a:lnTo>
                    <a:lnTo>
                      <a:pt x="104" y="52"/>
                    </a:lnTo>
                    <a:close/>
                    <a:moveTo>
                      <a:pt x="96" y="52"/>
                    </a:moveTo>
                    <a:lnTo>
                      <a:pt x="96" y="62"/>
                    </a:lnTo>
                    <a:lnTo>
                      <a:pt x="93" y="69"/>
                    </a:lnTo>
                    <a:lnTo>
                      <a:pt x="89" y="77"/>
                    </a:lnTo>
                    <a:lnTo>
                      <a:pt x="83" y="83"/>
                    </a:lnTo>
                    <a:lnTo>
                      <a:pt x="77" y="88"/>
                    </a:lnTo>
                    <a:lnTo>
                      <a:pt x="69" y="92"/>
                    </a:lnTo>
                    <a:lnTo>
                      <a:pt x="60" y="96"/>
                    </a:lnTo>
                    <a:lnTo>
                      <a:pt x="52" y="96"/>
                    </a:lnTo>
                    <a:lnTo>
                      <a:pt x="43" y="96"/>
                    </a:lnTo>
                    <a:lnTo>
                      <a:pt x="35" y="92"/>
                    </a:lnTo>
                    <a:lnTo>
                      <a:pt x="27" y="88"/>
                    </a:lnTo>
                    <a:lnTo>
                      <a:pt x="20" y="83"/>
                    </a:lnTo>
                    <a:lnTo>
                      <a:pt x="16" y="77"/>
                    </a:lnTo>
                    <a:lnTo>
                      <a:pt x="10" y="69"/>
                    </a:lnTo>
                    <a:lnTo>
                      <a:pt x="8" y="62"/>
                    </a:lnTo>
                    <a:lnTo>
                      <a:pt x="8" y="52"/>
                    </a:lnTo>
                    <a:lnTo>
                      <a:pt x="8" y="42"/>
                    </a:lnTo>
                    <a:lnTo>
                      <a:pt x="10" y="35"/>
                    </a:lnTo>
                    <a:lnTo>
                      <a:pt x="16" y="27"/>
                    </a:lnTo>
                    <a:lnTo>
                      <a:pt x="20" y="19"/>
                    </a:lnTo>
                    <a:lnTo>
                      <a:pt x="27" y="16"/>
                    </a:lnTo>
                    <a:lnTo>
                      <a:pt x="35" y="10"/>
                    </a:lnTo>
                    <a:lnTo>
                      <a:pt x="43" y="8"/>
                    </a:lnTo>
                    <a:lnTo>
                      <a:pt x="52" y="8"/>
                    </a:lnTo>
                    <a:lnTo>
                      <a:pt x="60" y="8"/>
                    </a:lnTo>
                    <a:lnTo>
                      <a:pt x="69" y="10"/>
                    </a:lnTo>
                    <a:lnTo>
                      <a:pt x="77" y="16"/>
                    </a:lnTo>
                    <a:lnTo>
                      <a:pt x="83" y="19"/>
                    </a:lnTo>
                    <a:lnTo>
                      <a:pt x="89" y="27"/>
                    </a:lnTo>
                    <a:lnTo>
                      <a:pt x="93" y="35"/>
                    </a:lnTo>
                    <a:lnTo>
                      <a:pt x="96" y="42"/>
                    </a:lnTo>
                    <a:lnTo>
                      <a:pt x="96" y="52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4" name="Freeform 1452">
                <a:extLst>
                  <a:ext uri="{FF2B5EF4-FFF2-40B4-BE49-F238E27FC236}">
                    <a16:creationId xmlns:a16="http://schemas.microsoft.com/office/drawing/2014/main" id="{323EDCED-50D6-46BB-B589-53DDCF32CE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8" y="2341"/>
                <a:ext cx="96" cy="96"/>
              </a:xfrm>
              <a:custGeom>
                <a:avLst/>
                <a:gdLst>
                  <a:gd name="T0" fmla="*/ 94 w 96"/>
                  <a:gd name="T1" fmla="*/ 38 h 96"/>
                  <a:gd name="T2" fmla="*/ 89 w 96"/>
                  <a:gd name="T3" fmla="*/ 21 h 96"/>
                  <a:gd name="T4" fmla="*/ 75 w 96"/>
                  <a:gd name="T5" fmla="*/ 8 h 96"/>
                  <a:gd name="T6" fmla="*/ 58 w 96"/>
                  <a:gd name="T7" fmla="*/ 0 h 96"/>
                  <a:gd name="T8" fmla="*/ 39 w 96"/>
                  <a:gd name="T9" fmla="*/ 0 h 96"/>
                  <a:gd name="T10" fmla="*/ 21 w 96"/>
                  <a:gd name="T11" fmla="*/ 8 h 96"/>
                  <a:gd name="T12" fmla="*/ 8 w 96"/>
                  <a:gd name="T13" fmla="*/ 21 h 96"/>
                  <a:gd name="T14" fmla="*/ 0 w 96"/>
                  <a:gd name="T15" fmla="*/ 38 h 96"/>
                  <a:gd name="T16" fmla="*/ 0 w 96"/>
                  <a:gd name="T17" fmla="*/ 58 h 96"/>
                  <a:gd name="T18" fmla="*/ 8 w 96"/>
                  <a:gd name="T19" fmla="*/ 75 h 96"/>
                  <a:gd name="T20" fmla="*/ 21 w 96"/>
                  <a:gd name="T21" fmla="*/ 88 h 96"/>
                  <a:gd name="T22" fmla="*/ 39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9 w 96"/>
                  <a:gd name="T29" fmla="*/ 75 h 96"/>
                  <a:gd name="T30" fmla="*/ 94 w 96"/>
                  <a:gd name="T31" fmla="*/ 58 h 96"/>
                  <a:gd name="T32" fmla="*/ 89 w 96"/>
                  <a:gd name="T33" fmla="*/ 48 h 96"/>
                  <a:gd name="T34" fmla="*/ 85 w 96"/>
                  <a:gd name="T35" fmla="*/ 63 h 96"/>
                  <a:gd name="T36" fmla="*/ 77 w 96"/>
                  <a:gd name="T37" fmla="*/ 77 h 96"/>
                  <a:gd name="T38" fmla="*/ 64 w 96"/>
                  <a:gd name="T39" fmla="*/ 84 h 96"/>
                  <a:gd name="T40" fmla="*/ 48 w 96"/>
                  <a:gd name="T41" fmla="*/ 88 h 96"/>
                  <a:gd name="T42" fmla="*/ 31 w 96"/>
                  <a:gd name="T43" fmla="*/ 84 h 96"/>
                  <a:gd name="T44" fmla="*/ 19 w 96"/>
                  <a:gd name="T45" fmla="*/ 77 h 96"/>
                  <a:gd name="T46" fmla="*/ 10 w 96"/>
                  <a:gd name="T47" fmla="*/ 63 h 96"/>
                  <a:gd name="T48" fmla="*/ 6 w 96"/>
                  <a:gd name="T49" fmla="*/ 48 h 96"/>
                  <a:gd name="T50" fmla="*/ 10 w 96"/>
                  <a:gd name="T51" fmla="*/ 33 h 96"/>
                  <a:gd name="T52" fmla="*/ 19 w 96"/>
                  <a:gd name="T53" fmla="*/ 19 h 96"/>
                  <a:gd name="T54" fmla="*/ 31 w 96"/>
                  <a:gd name="T55" fmla="*/ 10 h 96"/>
                  <a:gd name="T56" fmla="*/ 48 w 96"/>
                  <a:gd name="T57" fmla="*/ 8 h 96"/>
                  <a:gd name="T58" fmla="*/ 64 w 96"/>
                  <a:gd name="T59" fmla="*/ 10 h 96"/>
                  <a:gd name="T60" fmla="*/ 77 w 96"/>
                  <a:gd name="T61" fmla="*/ 19 h 96"/>
                  <a:gd name="T62" fmla="*/ 85 w 96"/>
                  <a:gd name="T63" fmla="*/ 33 h 96"/>
                  <a:gd name="T64" fmla="*/ 89 w 96"/>
                  <a:gd name="T65" fmla="*/ 48 h 9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6"/>
                  <a:gd name="T100" fmla="*/ 0 h 96"/>
                  <a:gd name="T101" fmla="*/ 96 w 96"/>
                  <a:gd name="T102" fmla="*/ 96 h 9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6" h="96">
                    <a:moveTo>
                      <a:pt x="96" y="48"/>
                    </a:moveTo>
                    <a:lnTo>
                      <a:pt x="94" y="38"/>
                    </a:lnTo>
                    <a:lnTo>
                      <a:pt x="92" y="29"/>
                    </a:lnTo>
                    <a:lnTo>
                      <a:pt x="89" y="21"/>
                    </a:lnTo>
                    <a:lnTo>
                      <a:pt x="83" y="14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9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4" y="14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9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9" y="75"/>
                    </a:lnTo>
                    <a:lnTo>
                      <a:pt x="92" y="67"/>
                    </a:lnTo>
                    <a:lnTo>
                      <a:pt x="94" y="58"/>
                    </a:lnTo>
                    <a:lnTo>
                      <a:pt x="96" y="48"/>
                    </a:lnTo>
                    <a:close/>
                    <a:moveTo>
                      <a:pt x="89" y="48"/>
                    </a:moveTo>
                    <a:lnTo>
                      <a:pt x="89" y="56"/>
                    </a:lnTo>
                    <a:lnTo>
                      <a:pt x="85" y="63"/>
                    </a:lnTo>
                    <a:lnTo>
                      <a:pt x="81" y="71"/>
                    </a:lnTo>
                    <a:lnTo>
                      <a:pt x="77" y="77"/>
                    </a:lnTo>
                    <a:lnTo>
                      <a:pt x="71" y="83"/>
                    </a:lnTo>
                    <a:lnTo>
                      <a:pt x="64" y="84"/>
                    </a:lnTo>
                    <a:lnTo>
                      <a:pt x="56" y="88"/>
                    </a:lnTo>
                    <a:lnTo>
                      <a:pt x="48" y="88"/>
                    </a:lnTo>
                    <a:lnTo>
                      <a:pt x="39" y="88"/>
                    </a:lnTo>
                    <a:lnTo>
                      <a:pt x="31" y="84"/>
                    </a:lnTo>
                    <a:lnTo>
                      <a:pt x="25" y="83"/>
                    </a:lnTo>
                    <a:lnTo>
                      <a:pt x="19" y="77"/>
                    </a:lnTo>
                    <a:lnTo>
                      <a:pt x="14" y="71"/>
                    </a:lnTo>
                    <a:lnTo>
                      <a:pt x="10" y="63"/>
                    </a:lnTo>
                    <a:lnTo>
                      <a:pt x="8" y="56"/>
                    </a:lnTo>
                    <a:lnTo>
                      <a:pt x="6" y="48"/>
                    </a:lnTo>
                    <a:lnTo>
                      <a:pt x="8" y="40"/>
                    </a:lnTo>
                    <a:lnTo>
                      <a:pt x="10" y="33"/>
                    </a:lnTo>
                    <a:lnTo>
                      <a:pt x="14" y="25"/>
                    </a:lnTo>
                    <a:lnTo>
                      <a:pt x="19" y="19"/>
                    </a:lnTo>
                    <a:lnTo>
                      <a:pt x="25" y="14"/>
                    </a:lnTo>
                    <a:lnTo>
                      <a:pt x="31" y="10"/>
                    </a:lnTo>
                    <a:lnTo>
                      <a:pt x="39" y="8"/>
                    </a:lnTo>
                    <a:lnTo>
                      <a:pt x="48" y="8"/>
                    </a:lnTo>
                    <a:lnTo>
                      <a:pt x="56" y="8"/>
                    </a:lnTo>
                    <a:lnTo>
                      <a:pt x="64" y="10"/>
                    </a:lnTo>
                    <a:lnTo>
                      <a:pt x="71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3"/>
                    </a:lnTo>
                    <a:lnTo>
                      <a:pt x="89" y="40"/>
                    </a:lnTo>
                    <a:lnTo>
                      <a:pt x="89" y="48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5" name="Freeform 1453">
                <a:extLst>
                  <a:ext uri="{FF2B5EF4-FFF2-40B4-BE49-F238E27FC236}">
                    <a16:creationId xmlns:a16="http://schemas.microsoft.com/office/drawing/2014/main" id="{2F23AE22-374C-4E8C-A301-E08D139844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2" y="2345"/>
                <a:ext cx="88" cy="88"/>
              </a:xfrm>
              <a:custGeom>
                <a:avLst/>
                <a:gdLst>
                  <a:gd name="T0" fmla="*/ 88 w 88"/>
                  <a:gd name="T1" fmla="*/ 34 h 88"/>
                  <a:gd name="T2" fmla="*/ 81 w 88"/>
                  <a:gd name="T3" fmla="*/ 19 h 88"/>
                  <a:gd name="T4" fmla="*/ 69 w 88"/>
                  <a:gd name="T5" fmla="*/ 8 h 88"/>
                  <a:gd name="T6" fmla="*/ 52 w 88"/>
                  <a:gd name="T7" fmla="*/ 0 h 88"/>
                  <a:gd name="T8" fmla="*/ 35 w 88"/>
                  <a:gd name="T9" fmla="*/ 0 h 88"/>
                  <a:gd name="T10" fmla="*/ 19 w 88"/>
                  <a:gd name="T11" fmla="*/ 8 h 88"/>
                  <a:gd name="T12" fmla="*/ 8 w 88"/>
                  <a:gd name="T13" fmla="*/ 19 h 88"/>
                  <a:gd name="T14" fmla="*/ 0 w 88"/>
                  <a:gd name="T15" fmla="*/ 34 h 88"/>
                  <a:gd name="T16" fmla="*/ 0 w 88"/>
                  <a:gd name="T17" fmla="*/ 54 h 88"/>
                  <a:gd name="T18" fmla="*/ 8 w 88"/>
                  <a:gd name="T19" fmla="*/ 69 h 88"/>
                  <a:gd name="T20" fmla="*/ 19 w 88"/>
                  <a:gd name="T21" fmla="*/ 80 h 88"/>
                  <a:gd name="T22" fmla="*/ 35 w 88"/>
                  <a:gd name="T23" fmla="*/ 88 h 88"/>
                  <a:gd name="T24" fmla="*/ 52 w 88"/>
                  <a:gd name="T25" fmla="*/ 88 h 88"/>
                  <a:gd name="T26" fmla="*/ 69 w 88"/>
                  <a:gd name="T27" fmla="*/ 80 h 88"/>
                  <a:gd name="T28" fmla="*/ 81 w 88"/>
                  <a:gd name="T29" fmla="*/ 69 h 88"/>
                  <a:gd name="T30" fmla="*/ 88 w 88"/>
                  <a:gd name="T31" fmla="*/ 54 h 88"/>
                  <a:gd name="T32" fmla="*/ 81 w 88"/>
                  <a:gd name="T33" fmla="*/ 44 h 88"/>
                  <a:gd name="T34" fmla="*/ 79 w 88"/>
                  <a:gd name="T35" fmla="*/ 57 h 88"/>
                  <a:gd name="T36" fmla="*/ 69 w 88"/>
                  <a:gd name="T37" fmla="*/ 71 h 88"/>
                  <a:gd name="T38" fmla="*/ 58 w 88"/>
                  <a:gd name="T39" fmla="*/ 79 h 88"/>
                  <a:gd name="T40" fmla="*/ 44 w 88"/>
                  <a:gd name="T41" fmla="*/ 80 h 88"/>
                  <a:gd name="T42" fmla="*/ 29 w 88"/>
                  <a:gd name="T43" fmla="*/ 79 h 88"/>
                  <a:gd name="T44" fmla="*/ 17 w 88"/>
                  <a:gd name="T45" fmla="*/ 71 h 88"/>
                  <a:gd name="T46" fmla="*/ 10 w 88"/>
                  <a:gd name="T47" fmla="*/ 57 h 88"/>
                  <a:gd name="T48" fmla="*/ 6 w 88"/>
                  <a:gd name="T49" fmla="*/ 44 h 88"/>
                  <a:gd name="T50" fmla="*/ 10 w 88"/>
                  <a:gd name="T51" fmla="*/ 29 h 88"/>
                  <a:gd name="T52" fmla="*/ 17 w 88"/>
                  <a:gd name="T53" fmla="*/ 17 h 88"/>
                  <a:gd name="T54" fmla="*/ 29 w 88"/>
                  <a:gd name="T55" fmla="*/ 10 h 88"/>
                  <a:gd name="T56" fmla="*/ 44 w 88"/>
                  <a:gd name="T57" fmla="*/ 6 h 88"/>
                  <a:gd name="T58" fmla="*/ 58 w 88"/>
                  <a:gd name="T59" fmla="*/ 10 h 88"/>
                  <a:gd name="T60" fmla="*/ 69 w 88"/>
                  <a:gd name="T61" fmla="*/ 17 h 88"/>
                  <a:gd name="T62" fmla="*/ 79 w 88"/>
                  <a:gd name="T63" fmla="*/ 29 h 88"/>
                  <a:gd name="T64" fmla="*/ 81 w 88"/>
                  <a:gd name="T65" fmla="*/ 44 h 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8"/>
                  <a:gd name="T101" fmla="*/ 88 w 88"/>
                  <a:gd name="T102" fmla="*/ 88 h 8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8">
                    <a:moveTo>
                      <a:pt x="88" y="44"/>
                    </a:moveTo>
                    <a:lnTo>
                      <a:pt x="88" y="34"/>
                    </a:lnTo>
                    <a:lnTo>
                      <a:pt x="85" y="27"/>
                    </a:lnTo>
                    <a:lnTo>
                      <a:pt x="81" y="19"/>
                    </a:lnTo>
                    <a:lnTo>
                      <a:pt x="75" y="11"/>
                    </a:lnTo>
                    <a:lnTo>
                      <a:pt x="69" y="8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8"/>
                    </a:lnTo>
                    <a:lnTo>
                      <a:pt x="12" y="11"/>
                    </a:lnTo>
                    <a:lnTo>
                      <a:pt x="8" y="19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2" y="61"/>
                    </a:lnTo>
                    <a:lnTo>
                      <a:pt x="8" y="69"/>
                    </a:lnTo>
                    <a:lnTo>
                      <a:pt x="12" y="75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5" y="88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5"/>
                    </a:lnTo>
                    <a:lnTo>
                      <a:pt x="81" y="69"/>
                    </a:lnTo>
                    <a:lnTo>
                      <a:pt x="85" y="61"/>
                    </a:lnTo>
                    <a:lnTo>
                      <a:pt x="88" y="54"/>
                    </a:lnTo>
                    <a:lnTo>
                      <a:pt x="88" y="44"/>
                    </a:lnTo>
                    <a:close/>
                    <a:moveTo>
                      <a:pt x="81" y="44"/>
                    </a:moveTo>
                    <a:lnTo>
                      <a:pt x="81" y="52"/>
                    </a:lnTo>
                    <a:lnTo>
                      <a:pt x="79" y="57"/>
                    </a:lnTo>
                    <a:lnTo>
                      <a:pt x="75" y="65"/>
                    </a:lnTo>
                    <a:lnTo>
                      <a:pt x="69" y="71"/>
                    </a:lnTo>
                    <a:lnTo>
                      <a:pt x="65" y="75"/>
                    </a:lnTo>
                    <a:lnTo>
                      <a:pt x="58" y="79"/>
                    </a:lnTo>
                    <a:lnTo>
                      <a:pt x="52" y="80"/>
                    </a:lnTo>
                    <a:lnTo>
                      <a:pt x="44" y="80"/>
                    </a:lnTo>
                    <a:lnTo>
                      <a:pt x="37" y="80"/>
                    </a:lnTo>
                    <a:lnTo>
                      <a:pt x="29" y="79"/>
                    </a:lnTo>
                    <a:lnTo>
                      <a:pt x="23" y="75"/>
                    </a:lnTo>
                    <a:lnTo>
                      <a:pt x="17" y="71"/>
                    </a:lnTo>
                    <a:lnTo>
                      <a:pt x="13" y="65"/>
                    </a:lnTo>
                    <a:lnTo>
                      <a:pt x="10" y="57"/>
                    </a:lnTo>
                    <a:lnTo>
                      <a:pt x="8" y="52"/>
                    </a:lnTo>
                    <a:lnTo>
                      <a:pt x="6" y="44"/>
                    </a:lnTo>
                    <a:lnTo>
                      <a:pt x="8" y="36"/>
                    </a:lnTo>
                    <a:lnTo>
                      <a:pt x="10" y="29"/>
                    </a:lnTo>
                    <a:lnTo>
                      <a:pt x="13" y="23"/>
                    </a:lnTo>
                    <a:lnTo>
                      <a:pt x="17" y="17"/>
                    </a:lnTo>
                    <a:lnTo>
                      <a:pt x="23" y="13"/>
                    </a:lnTo>
                    <a:lnTo>
                      <a:pt x="29" y="10"/>
                    </a:lnTo>
                    <a:lnTo>
                      <a:pt x="37" y="8"/>
                    </a:lnTo>
                    <a:lnTo>
                      <a:pt x="44" y="6"/>
                    </a:lnTo>
                    <a:lnTo>
                      <a:pt x="52" y="8"/>
                    </a:lnTo>
                    <a:lnTo>
                      <a:pt x="58" y="10"/>
                    </a:lnTo>
                    <a:lnTo>
                      <a:pt x="65" y="13"/>
                    </a:lnTo>
                    <a:lnTo>
                      <a:pt x="69" y="17"/>
                    </a:lnTo>
                    <a:lnTo>
                      <a:pt x="75" y="23"/>
                    </a:lnTo>
                    <a:lnTo>
                      <a:pt x="79" y="29"/>
                    </a:lnTo>
                    <a:lnTo>
                      <a:pt x="81" y="36"/>
                    </a:lnTo>
                    <a:lnTo>
                      <a:pt x="81" y="44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6" name="Freeform 1454">
                <a:extLst>
                  <a:ext uri="{FF2B5EF4-FFF2-40B4-BE49-F238E27FC236}">
                    <a16:creationId xmlns:a16="http://schemas.microsoft.com/office/drawing/2014/main" id="{8E8F39EB-0899-4633-83A2-61F699682C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4" y="2349"/>
                <a:ext cx="83" cy="80"/>
              </a:xfrm>
              <a:custGeom>
                <a:avLst/>
                <a:gdLst>
                  <a:gd name="T0" fmla="*/ 83 w 83"/>
                  <a:gd name="T1" fmla="*/ 32 h 80"/>
                  <a:gd name="T2" fmla="*/ 75 w 83"/>
                  <a:gd name="T3" fmla="*/ 17 h 80"/>
                  <a:gd name="T4" fmla="*/ 65 w 83"/>
                  <a:gd name="T5" fmla="*/ 6 h 80"/>
                  <a:gd name="T6" fmla="*/ 50 w 83"/>
                  <a:gd name="T7" fmla="*/ 0 h 80"/>
                  <a:gd name="T8" fmla="*/ 33 w 83"/>
                  <a:gd name="T9" fmla="*/ 0 h 80"/>
                  <a:gd name="T10" fmla="*/ 19 w 83"/>
                  <a:gd name="T11" fmla="*/ 6 h 80"/>
                  <a:gd name="T12" fmla="*/ 8 w 83"/>
                  <a:gd name="T13" fmla="*/ 17 h 80"/>
                  <a:gd name="T14" fmla="*/ 2 w 83"/>
                  <a:gd name="T15" fmla="*/ 32 h 80"/>
                  <a:gd name="T16" fmla="*/ 2 w 83"/>
                  <a:gd name="T17" fmla="*/ 48 h 80"/>
                  <a:gd name="T18" fmla="*/ 8 w 83"/>
                  <a:gd name="T19" fmla="*/ 63 h 80"/>
                  <a:gd name="T20" fmla="*/ 19 w 83"/>
                  <a:gd name="T21" fmla="*/ 75 h 80"/>
                  <a:gd name="T22" fmla="*/ 33 w 83"/>
                  <a:gd name="T23" fmla="*/ 80 h 80"/>
                  <a:gd name="T24" fmla="*/ 50 w 83"/>
                  <a:gd name="T25" fmla="*/ 80 h 80"/>
                  <a:gd name="T26" fmla="*/ 65 w 83"/>
                  <a:gd name="T27" fmla="*/ 75 h 80"/>
                  <a:gd name="T28" fmla="*/ 75 w 83"/>
                  <a:gd name="T29" fmla="*/ 63 h 80"/>
                  <a:gd name="T30" fmla="*/ 83 w 83"/>
                  <a:gd name="T31" fmla="*/ 48 h 80"/>
                  <a:gd name="T32" fmla="*/ 75 w 83"/>
                  <a:gd name="T33" fmla="*/ 40 h 80"/>
                  <a:gd name="T34" fmla="*/ 73 w 83"/>
                  <a:gd name="T35" fmla="*/ 53 h 80"/>
                  <a:gd name="T36" fmla="*/ 65 w 83"/>
                  <a:gd name="T37" fmla="*/ 63 h 80"/>
                  <a:gd name="T38" fmla="*/ 56 w 83"/>
                  <a:gd name="T39" fmla="*/ 71 h 80"/>
                  <a:gd name="T40" fmla="*/ 42 w 83"/>
                  <a:gd name="T41" fmla="*/ 73 h 80"/>
                  <a:gd name="T42" fmla="*/ 29 w 83"/>
                  <a:gd name="T43" fmla="*/ 71 h 80"/>
                  <a:gd name="T44" fmla="*/ 17 w 83"/>
                  <a:gd name="T45" fmla="*/ 63 h 80"/>
                  <a:gd name="T46" fmla="*/ 11 w 83"/>
                  <a:gd name="T47" fmla="*/ 53 h 80"/>
                  <a:gd name="T48" fmla="*/ 8 w 83"/>
                  <a:gd name="T49" fmla="*/ 40 h 80"/>
                  <a:gd name="T50" fmla="*/ 11 w 83"/>
                  <a:gd name="T51" fmla="*/ 27 h 80"/>
                  <a:gd name="T52" fmla="*/ 17 w 83"/>
                  <a:gd name="T53" fmla="*/ 17 h 80"/>
                  <a:gd name="T54" fmla="*/ 29 w 83"/>
                  <a:gd name="T55" fmla="*/ 9 h 80"/>
                  <a:gd name="T56" fmla="*/ 42 w 83"/>
                  <a:gd name="T57" fmla="*/ 6 h 80"/>
                  <a:gd name="T58" fmla="*/ 56 w 83"/>
                  <a:gd name="T59" fmla="*/ 9 h 80"/>
                  <a:gd name="T60" fmla="*/ 65 w 83"/>
                  <a:gd name="T61" fmla="*/ 17 h 80"/>
                  <a:gd name="T62" fmla="*/ 73 w 83"/>
                  <a:gd name="T63" fmla="*/ 27 h 80"/>
                  <a:gd name="T64" fmla="*/ 75 w 83"/>
                  <a:gd name="T65" fmla="*/ 4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3"/>
                  <a:gd name="T100" fmla="*/ 0 h 80"/>
                  <a:gd name="T101" fmla="*/ 83 w 83"/>
                  <a:gd name="T102" fmla="*/ 80 h 8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3" h="80">
                    <a:moveTo>
                      <a:pt x="83" y="40"/>
                    </a:moveTo>
                    <a:lnTo>
                      <a:pt x="83" y="32"/>
                    </a:lnTo>
                    <a:lnTo>
                      <a:pt x="79" y="25"/>
                    </a:lnTo>
                    <a:lnTo>
                      <a:pt x="75" y="17"/>
                    </a:lnTo>
                    <a:lnTo>
                      <a:pt x="71" y="11"/>
                    </a:lnTo>
                    <a:lnTo>
                      <a:pt x="65" y="6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3" y="11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3"/>
                    </a:lnTo>
                    <a:lnTo>
                      <a:pt x="13" y="69"/>
                    </a:lnTo>
                    <a:lnTo>
                      <a:pt x="19" y="75"/>
                    </a:lnTo>
                    <a:lnTo>
                      <a:pt x="25" y="76"/>
                    </a:lnTo>
                    <a:lnTo>
                      <a:pt x="33" y="80"/>
                    </a:lnTo>
                    <a:lnTo>
                      <a:pt x="42" y="80"/>
                    </a:lnTo>
                    <a:lnTo>
                      <a:pt x="50" y="80"/>
                    </a:lnTo>
                    <a:lnTo>
                      <a:pt x="58" y="76"/>
                    </a:lnTo>
                    <a:lnTo>
                      <a:pt x="65" y="75"/>
                    </a:lnTo>
                    <a:lnTo>
                      <a:pt x="71" y="69"/>
                    </a:lnTo>
                    <a:lnTo>
                      <a:pt x="75" y="63"/>
                    </a:lnTo>
                    <a:lnTo>
                      <a:pt x="79" y="55"/>
                    </a:lnTo>
                    <a:lnTo>
                      <a:pt x="83" y="48"/>
                    </a:lnTo>
                    <a:lnTo>
                      <a:pt x="83" y="40"/>
                    </a:lnTo>
                    <a:close/>
                    <a:moveTo>
                      <a:pt x="75" y="40"/>
                    </a:moveTo>
                    <a:lnTo>
                      <a:pt x="75" y="46"/>
                    </a:lnTo>
                    <a:lnTo>
                      <a:pt x="73" y="53"/>
                    </a:lnTo>
                    <a:lnTo>
                      <a:pt x="69" y="59"/>
                    </a:lnTo>
                    <a:lnTo>
                      <a:pt x="65" y="63"/>
                    </a:lnTo>
                    <a:lnTo>
                      <a:pt x="61" y="67"/>
                    </a:lnTo>
                    <a:lnTo>
                      <a:pt x="56" y="71"/>
                    </a:lnTo>
                    <a:lnTo>
                      <a:pt x="48" y="73"/>
                    </a:lnTo>
                    <a:lnTo>
                      <a:pt x="42" y="73"/>
                    </a:lnTo>
                    <a:lnTo>
                      <a:pt x="35" y="73"/>
                    </a:lnTo>
                    <a:lnTo>
                      <a:pt x="29" y="71"/>
                    </a:lnTo>
                    <a:lnTo>
                      <a:pt x="23" y="67"/>
                    </a:lnTo>
                    <a:lnTo>
                      <a:pt x="17" y="63"/>
                    </a:lnTo>
                    <a:lnTo>
                      <a:pt x="13" y="59"/>
                    </a:lnTo>
                    <a:lnTo>
                      <a:pt x="11" y="53"/>
                    </a:lnTo>
                    <a:lnTo>
                      <a:pt x="10" y="46"/>
                    </a:lnTo>
                    <a:lnTo>
                      <a:pt x="8" y="40"/>
                    </a:lnTo>
                    <a:lnTo>
                      <a:pt x="10" y="32"/>
                    </a:lnTo>
                    <a:lnTo>
                      <a:pt x="11" y="27"/>
                    </a:lnTo>
                    <a:lnTo>
                      <a:pt x="13" y="21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29" y="9"/>
                    </a:lnTo>
                    <a:lnTo>
                      <a:pt x="35" y="7"/>
                    </a:lnTo>
                    <a:lnTo>
                      <a:pt x="42" y="6"/>
                    </a:lnTo>
                    <a:lnTo>
                      <a:pt x="48" y="7"/>
                    </a:lnTo>
                    <a:lnTo>
                      <a:pt x="56" y="9"/>
                    </a:lnTo>
                    <a:lnTo>
                      <a:pt x="61" y="11"/>
                    </a:lnTo>
                    <a:lnTo>
                      <a:pt x="65" y="17"/>
                    </a:lnTo>
                    <a:lnTo>
                      <a:pt x="69" y="21"/>
                    </a:lnTo>
                    <a:lnTo>
                      <a:pt x="73" y="27"/>
                    </a:lnTo>
                    <a:lnTo>
                      <a:pt x="75" y="32"/>
                    </a:lnTo>
                    <a:lnTo>
                      <a:pt x="75" y="4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7" name="Freeform 1455">
                <a:extLst>
                  <a:ext uri="{FF2B5EF4-FFF2-40B4-BE49-F238E27FC236}">
                    <a16:creationId xmlns:a16="http://schemas.microsoft.com/office/drawing/2014/main" id="{5F1B5B94-6FA9-442C-A6D7-C17D75F52E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8" y="2351"/>
                <a:ext cx="75" cy="74"/>
              </a:xfrm>
              <a:custGeom>
                <a:avLst/>
                <a:gdLst>
                  <a:gd name="T0" fmla="*/ 75 w 75"/>
                  <a:gd name="T1" fmla="*/ 30 h 74"/>
                  <a:gd name="T2" fmla="*/ 69 w 75"/>
                  <a:gd name="T3" fmla="*/ 17 h 74"/>
                  <a:gd name="T4" fmla="*/ 59 w 75"/>
                  <a:gd name="T5" fmla="*/ 7 h 74"/>
                  <a:gd name="T6" fmla="*/ 46 w 75"/>
                  <a:gd name="T7" fmla="*/ 2 h 74"/>
                  <a:gd name="T8" fmla="*/ 31 w 75"/>
                  <a:gd name="T9" fmla="*/ 2 h 74"/>
                  <a:gd name="T10" fmla="*/ 17 w 75"/>
                  <a:gd name="T11" fmla="*/ 7 h 74"/>
                  <a:gd name="T12" fmla="*/ 7 w 75"/>
                  <a:gd name="T13" fmla="*/ 17 h 74"/>
                  <a:gd name="T14" fmla="*/ 2 w 75"/>
                  <a:gd name="T15" fmla="*/ 30 h 74"/>
                  <a:gd name="T16" fmla="*/ 2 w 75"/>
                  <a:gd name="T17" fmla="*/ 46 h 74"/>
                  <a:gd name="T18" fmla="*/ 7 w 75"/>
                  <a:gd name="T19" fmla="*/ 59 h 74"/>
                  <a:gd name="T20" fmla="*/ 17 w 75"/>
                  <a:gd name="T21" fmla="*/ 69 h 74"/>
                  <a:gd name="T22" fmla="*/ 31 w 75"/>
                  <a:gd name="T23" fmla="*/ 74 h 74"/>
                  <a:gd name="T24" fmla="*/ 46 w 75"/>
                  <a:gd name="T25" fmla="*/ 74 h 74"/>
                  <a:gd name="T26" fmla="*/ 59 w 75"/>
                  <a:gd name="T27" fmla="*/ 69 h 74"/>
                  <a:gd name="T28" fmla="*/ 69 w 75"/>
                  <a:gd name="T29" fmla="*/ 59 h 74"/>
                  <a:gd name="T30" fmla="*/ 75 w 75"/>
                  <a:gd name="T31" fmla="*/ 46 h 74"/>
                  <a:gd name="T32" fmla="*/ 67 w 75"/>
                  <a:gd name="T33" fmla="*/ 38 h 74"/>
                  <a:gd name="T34" fmla="*/ 65 w 75"/>
                  <a:gd name="T35" fmla="*/ 50 h 74"/>
                  <a:gd name="T36" fmla="*/ 59 w 75"/>
                  <a:gd name="T37" fmla="*/ 59 h 74"/>
                  <a:gd name="T38" fmla="*/ 50 w 75"/>
                  <a:gd name="T39" fmla="*/ 65 h 74"/>
                  <a:gd name="T40" fmla="*/ 38 w 75"/>
                  <a:gd name="T41" fmla="*/ 67 h 74"/>
                  <a:gd name="T42" fmla="*/ 27 w 75"/>
                  <a:gd name="T43" fmla="*/ 65 h 74"/>
                  <a:gd name="T44" fmla="*/ 17 w 75"/>
                  <a:gd name="T45" fmla="*/ 59 h 74"/>
                  <a:gd name="T46" fmla="*/ 11 w 75"/>
                  <a:gd name="T47" fmla="*/ 50 h 74"/>
                  <a:gd name="T48" fmla="*/ 7 w 75"/>
                  <a:gd name="T49" fmla="*/ 38 h 74"/>
                  <a:gd name="T50" fmla="*/ 11 w 75"/>
                  <a:gd name="T51" fmla="*/ 27 h 74"/>
                  <a:gd name="T52" fmla="*/ 17 w 75"/>
                  <a:gd name="T53" fmla="*/ 17 h 74"/>
                  <a:gd name="T54" fmla="*/ 27 w 75"/>
                  <a:gd name="T55" fmla="*/ 11 h 74"/>
                  <a:gd name="T56" fmla="*/ 38 w 75"/>
                  <a:gd name="T57" fmla="*/ 7 h 74"/>
                  <a:gd name="T58" fmla="*/ 50 w 75"/>
                  <a:gd name="T59" fmla="*/ 11 h 74"/>
                  <a:gd name="T60" fmla="*/ 59 w 75"/>
                  <a:gd name="T61" fmla="*/ 17 h 74"/>
                  <a:gd name="T62" fmla="*/ 65 w 75"/>
                  <a:gd name="T63" fmla="*/ 27 h 74"/>
                  <a:gd name="T64" fmla="*/ 67 w 75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5"/>
                  <a:gd name="T100" fmla="*/ 0 h 74"/>
                  <a:gd name="T101" fmla="*/ 75 w 75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5" h="74">
                    <a:moveTo>
                      <a:pt x="75" y="38"/>
                    </a:moveTo>
                    <a:lnTo>
                      <a:pt x="75" y="30"/>
                    </a:lnTo>
                    <a:lnTo>
                      <a:pt x="73" y="23"/>
                    </a:lnTo>
                    <a:lnTo>
                      <a:pt x="69" y="17"/>
                    </a:lnTo>
                    <a:lnTo>
                      <a:pt x="63" y="11"/>
                    </a:lnTo>
                    <a:lnTo>
                      <a:pt x="59" y="7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3"/>
                    </a:lnTo>
                    <a:lnTo>
                      <a:pt x="31" y="74"/>
                    </a:lnTo>
                    <a:lnTo>
                      <a:pt x="38" y="74"/>
                    </a:lnTo>
                    <a:lnTo>
                      <a:pt x="46" y="74"/>
                    </a:lnTo>
                    <a:lnTo>
                      <a:pt x="52" y="73"/>
                    </a:lnTo>
                    <a:lnTo>
                      <a:pt x="59" y="69"/>
                    </a:lnTo>
                    <a:lnTo>
                      <a:pt x="63" y="65"/>
                    </a:lnTo>
                    <a:lnTo>
                      <a:pt x="69" y="59"/>
                    </a:lnTo>
                    <a:lnTo>
                      <a:pt x="73" y="51"/>
                    </a:lnTo>
                    <a:lnTo>
                      <a:pt x="75" y="46"/>
                    </a:lnTo>
                    <a:lnTo>
                      <a:pt x="75" y="38"/>
                    </a:lnTo>
                    <a:close/>
                    <a:moveTo>
                      <a:pt x="67" y="38"/>
                    </a:moveTo>
                    <a:lnTo>
                      <a:pt x="67" y="44"/>
                    </a:lnTo>
                    <a:lnTo>
                      <a:pt x="65" y="50"/>
                    </a:lnTo>
                    <a:lnTo>
                      <a:pt x="63" y="55"/>
                    </a:lnTo>
                    <a:lnTo>
                      <a:pt x="59" y="59"/>
                    </a:lnTo>
                    <a:lnTo>
                      <a:pt x="54" y="63"/>
                    </a:lnTo>
                    <a:lnTo>
                      <a:pt x="50" y="65"/>
                    </a:lnTo>
                    <a:lnTo>
                      <a:pt x="44" y="67"/>
                    </a:lnTo>
                    <a:lnTo>
                      <a:pt x="38" y="67"/>
                    </a:lnTo>
                    <a:lnTo>
                      <a:pt x="32" y="67"/>
                    </a:lnTo>
                    <a:lnTo>
                      <a:pt x="27" y="65"/>
                    </a:lnTo>
                    <a:lnTo>
                      <a:pt x="21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1" y="50"/>
                    </a:lnTo>
                    <a:lnTo>
                      <a:pt x="9" y="44"/>
                    </a:lnTo>
                    <a:lnTo>
                      <a:pt x="7" y="38"/>
                    </a:lnTo>
                    <a:lnTo>
                      <a:pt x="9" y="32"/>
                    </a:lnTo>
                    <a:lnTo>
                      <a:pt x="11" y="27"/>
                    </a:lnTo>
                    <a:lnTo>
                      <a:pt x="13" y="21"/>
                    </a:lnTo>
                    <a:lnTo>
                      <a:pt x="17" y="17"/>
                    </a:lnTo>
                    <a:lnTo>
                      <a:pt x="21" y="13"/>
                    </a:lnTo>
                    <a:lnTo>
                      <a:pt x="27" y="11"/>
                    </a:lnTo>
                    <a:lnTo>
                      <a:pt x="32" y="9"/>
                    </a:lnTo>
                    <a:lnTo>
                      <a:pt x="38" y="7"/>
                    </a:lnTo>
                    <a:lnTo>
                      <a:pt x="44" y="9"/>
                    </a:lnTo>
                    <a:lnTo>
                      <a:pt x="50" y="11"/>
                    </a:lnTo>
                    <a:lnTo>
                      <a:pt x="54" y="13"/>
                    </a:lnTo>
                    <a:lnTo>
                      <a:pt x="59" y="17"/>
                    </a:lnTo>
                    <a:lnTo>
                      <a:pt x="63" y="21"/>
                    </a:lnTo>
                    <a:lnTo>
                      <a:pt x="65" y="27"/>
                    </a:lnTo>
                    <a:lnTo>
                      <a:pt x="67" y="32"/>
                    </a:lnTo>
                    <a:lnTo>
                      <a:pt x="67" y="38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8" name="Freeform 1456">
                <a:extLst>
                  <a:ext uri="{FF2B5EF4-FFF2-40B4-BE49-F238E27FC236}">
                    <a16:creationId xmlns:a16="http://schemas.microsoft.com/office/drawing/2014/main" id="{13703DB5-F652-430E-A0E1-7687C563BD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2" y="2355"/>
                <a:ext cx="67" cy="67"/>
              </a:xfrm>
              <a:custGeom>
                <a:avLst/>
                <a:gdLst>
                  <a:gd name="T0" fmla="*/ 67 w 67"/>
                  <a:gd name="T1" fmla="*/ 26 h 67"/>
                  <a:gd name="T2" fmla="*/ 61 w 67"/>
                  <a:gd name="T3" fmla="*/ 15 h 67"/>
                  <a:gd name="T4" fmla="*/ 53 w 67"/>
                  <a:gd name="T5" fmla="*/ 5 h 67"/>
                  <a:gd name="T6" fmla="*/ 40 w 67"/>
                  <a:gd name="T7" fmla="*/ 1 h 67"/>
                  <a:gd name="T8" fmla="*/ 27 w 67"/>
                  <a:gd name="T9" fmla="*/ 1 h 67"/>
                  <a:gd name="T10" fmla="*/ 15 w 67"/>
                  <a:gd name="T11" fmla="*/ 5 h 67"/>
                  <a:gd name="T12" fmla="*/ 5 w 67"/>
                  <a:gd name="T13" fmla="*/ 15 h 67"/>
                  <a:gd name="T14" fmla="*/ 2 w 67"/>
                  <a:gd name="T15" fmla="*/ 26 h 67"/>
                  <a:gd name="T16" fmla="*/ 2 w 67"/>
                  <a:gd name="T17" fmla="*/ 40 h 67"/>
                  <a:gd name="T18" fmla="*/ 5 w 67"/>
                  <a:gd name="T19" fmla="*/ 53 h 67"/>
                  <a:gd name="T20" fmla="*/ 15 w 67"/>
                  <a:gd name="T21" fmla="*/ 61 h 67"/>
                  <a:gd name="T22" fmla="*/ 27 w 67"/>
                  <a:gd name="T23" fmla="*/ 67 h 67"/>
                  <a:gd name="T24" fmla="*/ 40 w 67"/>
                  <a:gd name="T25" fmla="*/ 67 h 67"/>
                  <a:gd name="T26" fmla="*/ 53 w 67"/>
                  <a:gd name="T27" fmla="*/ 61 h 67"/>
                  <a:gd name="T28" fmla="*/ 61 w 67"/>
                  <a:gd name="T29" fmla="*/ 53 h 67"/>
                  <a:gd name="T30" fmla="*/ 67 w 67"/>
                  <a:gd name="T31" fmla="*/ 40 h 67"/>
                  <a:gd name="T32" fmla="*/ 59 w 67"/>
                  <a:gd name="T33" fmla="*/ 34 h 67"/>
                  <a:gd name="T34" fmla="*/ 57 w 67"/>
                  <a:gd name="T35" fmla="*/ 44 h 67"/>
                  <a:gd name="T36" fmla="*/ 51 w 67"/>
                  <a:gd name="T37" fmla="*/ 51 h 67"/>
                  <a:gd name="T38" fmla="*/ 44 w 67"/>
                  <a:gd name="T39" fmla="*/ 57 h 67"/>
                  <a:gd name="T40" fmla="*/ 34 w 67"/>
                  <a:gd name="T41" fmla="*/ 59 h 67"/>
                  <a:gd name="T42" fmla="*/ 25 w 67"/>
                  <a:gd name="T43" fmla="*/ 57 h 67"/>
                  <a:gd name="T44" fmla="*/ 15 w 67"/>
                  <a:gd name="T45" fmla="*/ 51 h 67"/>
                  <a:gd name="T46" fmla="*/ 9 w 67"/>
                  <a:gd name="T47" fmla="*/ 44 h 67"/>
                  <a:gd name="T48" fmla="*/ 7 w 67"/>
                  <a:gd name="T49" fmla="*/ 34 h 67"/>
                  <a:gd name="T50" fmla="*/ 9 w 67"/>
                  <a:gd name="T51" fmla="*/ 24 h 67"/>
                  <a:gd name="T52" fmla="*/ 15 w 67"/>
                  <a:gd name="T53" fmla="*/ 15 h 67"/>
                  <a:gd name="T54" fmla="*/ 25 w 67"/>
                  <a:gd name="T55" fmla="*/ 9 h 67"/>
                  <a:gd name="T56" fmla="*/ 34 w 67"/>
                  <a:gd name="T57" fmla="*/ 7 h 67"/>
                  <a:gd name="T58" fmla="*/ 44 w 67"/>
                  <a:gd name="T59" fmla="*/ 9 h 67"/>
                  <a:gd name="T60" fmla="*/ 51 w 67"/>
                  <a:gd name="T61" fmla="*/ 15 h 67"/>
                  <a:gd name="T62" fmla="*/ 57 w 67"/>
                  <a:gd name="T63" fmla="*/ 24 h 67"/>
                  <a:gd name="T64" fmla="*/ 59 w 67"/>
                  <a:gd name="T65" fmla="*/ 34 h 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7"/>
                  <a:gd name="T100" fmla="*/ 0 h 67"/>
                  <a:gd name="T101" fmla="*/ 67 w 67"/>
                  <a:gd name="T102" fmla="*/ 67 h 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7" h="67">
                    <a:moveTo>
                      <a:pt x="67" y="34"/>
                    </a:moveTo>
                    <a:lnTo>
                      <a:pt x="67" y="26"/>
                    </a:lnTo>
                    <a:lnTo>
                      <a:pt x="65" y="21"/>
                    </a:lnTo>
                    <a:lnTo>
                      <a:pt x="61" y="15"/>
                    </a:lnTo>
                    <a:lnTo>
                      <a:pt x="57" y="11"/>
                    </a:lnTo>
                    <a:lnTo>
                      <a:pt x="53" y="5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5" y="5"/>
                    </a:lnTo>
                    <a:lnTo>
                      <a:pt x="9" y="11"/>
                    </a:lnTo>
                    <a:lnTo>
                      <a:pt x="5" y="15"/>
                    </a:lnTo>
                    <a:lnTo>
                      <a:pt x="3" y="21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3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1"/>
                    </a:lnTo>
                    <a:lnTo>
                      <a:pt x="21" y="65"/>
                    </a:lnTo>
                    <a:lnTo>
                      <a:pt x="27" y="67"/>
                    </a:lnTo>
                    <a:lnTo>
                      <a:pt x="34" y="67"/>
                    </a:lnTo>
                    <a:lnTo>
                      <a:pt x="40" y="67"/>
                    </a:lnTo>
                    <a:lnTo>
                      <a:pt x="48" y="65"/>
                    </a:lnTo>
                    <a:lnTo>
                      <a:pt x="53" y="61"/>
                    </a:lnTo>
                    <a:lnTo>
                      <a:pt x="57" y="57"/>
                    </a:lnTo>
                    <a:lnTo>
                      <a:pt x="61" y="53"/>
                    </a:lnTo>
                    <a:lnTo>
                      <a:pt x="65" y="47"/>
                    </a:lnTo>
                    <a:lnTo>
                      <a:pt x="67" y="40"/>
                    </a:lnTo>
                    <a:lnTo>
                      <a:pt x="67" y="34"/>
                    </a:lnTo>
                    <a:close/>
                    <a:moveTo>
                      <a:pt x="59" y="34"/>
                    </a:moveTo>
                    <a:lnTo>
                      <a:pt x="59" y="40"/>
                    </a:lnTo>
                    <a:lnTo>
                      <a:pt x="57" y="44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8" y="55"/>
                    </a:lnTo>
                    <a:lnTo>
                      <a:pt x="44" y="57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28" y="59"/>
                    </a:lnTo>
                    <a:lnTo>
                      <a:pt x="25" y="57"/>
                    </a:lnTo>
                    <a:lnTo>
                      <a:pt x="19" y="55"/>
                    </a:lnTo>
                    <a:lnTo>
                      <a:pt x="15" y="51"/>
                    </a:lnTo>
                    <a:lnTo>
                      <a:pt x="13" y="47"/>
                    </a:lnTo>
                    <a:lnTo>
                      <a:pt x="9" y="44"/>
                    </a:lnTo>
                    <a:lnTo>
                      <a:pt x="9" y="40"/>
                    </a:lnTo>
                    <a:lnTo>
                      <a:pt x="7" y="34"/>
                    </a:lnTo>
                    <a:lnTo>
                      <a:pt x="9" y="28"/>
                    </a:lnTo>
                    <a:lnTo>
                      <a:pt x="9" y="24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9" y="13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4" y="7"/>
                    </a:lnTo>
                    <a:lnTo>
                      <a:pt x="40" y="9"/>
                    </a:lnTo>
                    <a:lnTo>
                      <a:pt x="44" y="9"/>
                    </a:lnTo>
                    <a:lnTo>
                      <a:pt x="48" y="13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7" y="24"/>
                    </a:lnTo>
                    <a:lnTo>
                      <a:pt x="59" y="28"/>
                    </a:lnTo>
                    <a:lnTo>
                      <a:pt x="59" y="34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59" name="Freeform 1457">
                <a:extLst>
                  <a:ext uri="{FF2B5EF4-FFF2-40B4-BE49-F238E27FC236}">
                    <a16:creationId xmlns:a16="http://schemas.microsoft.com/office/drawing/2014/main" id="{D98AF96D-D88B-4837-A548-A9A01B9E39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5" y="2358"/>
                <a:ext cx="60" cy="60"/>
              </a:xfrm>
              <a:custGeom>
                <a:avLst/>
                <a:gdLst>
                  <a:gd name="T0" fmla="*/ 60 w 60"/>
                  <a:gd name="T1" fmla="*/ 31 h 60"/>
                  <a:gd name="T2" fmla="*/ 60 w 60"/>
                  <a:gd name="T3" fmla="*/ 25 h 60"/>
                  <a:gd name="T4" fmla="*/ 58 w 60"/>
                  <a:gd name="T5" fmla="*/ 20 h 60"/>
                  <a:gd name="T6" fmla="*/ 56 w 60"/>
                  <a:gd name="T7" fmla="*/ 14 h 60"/>
                  <a:gd name="T8" fmla="*/ 52 w 60"/>
                  <a:gd name="T9" fmla="*/ 10 h 60"/>
                  <a:gd name="T10" fmla="*/ 47 w 60"/>
                  <a:gd name="T11" fmla="*/ 6 h 60"/>
                  <a:gd name="T12" fmla="*/ 43 w 60"/>
                  <a:gd name="T13" fmla="*/ 4 h 60"/>
                  <a:gd name="T14" fmla="*/ 37 w 60"/>
                  <a:gd name="T15" fmla="*/ 2 h 60"/>
                  <a:gd name="T16" fmla="*/ 31 w 60"/>
                  <a:gd name="T17" fmla="*/ 0 h 60"/>
                  <a:gd name="T18" fmla="*/ 25 w 60"/>
                  <a:gd name="T19" fmla="*/ 2 h 60"/>
                  <a:gd name="T20" fmla="*/ 20 w 60"/>
                  <a:gd name="T21" fmla="*/ 4 h 60"/>
                  <a:gd name="T22" fmla="*/ 14 w 60"/>
                  <a:gd name="T23" fmla="*/ 6 h 60"/>
                  <a:gd name="T24" fmla="*/ 10 w 60"/>
                  <a:gd name="T25" fmla="*/ 10 h 60"/>
                  <a:gd name="T26" fmla="*/ 6 w 60"/>
                  <a:gd name="T27" fmla="*/ 14 h 60"/>
                  <a:gd name="T28" fmla="*/ 4 w 60"/>
                  <a:gd name="T29" fmla="*/ 20 h 60"/>
                  <a:gd name="T30" fmla="*/ 2 w 60"/>
                  <a:gd name="T31" fmla="*/ 25 h 60"/>
                  <a:gd name="T32" fmla="*/ 0 w 60"/>
                  <a:gd name="T33" fmla="*/ 31 h 60"/>
                  <a:gd name="T34" fmla="*/ 2 w 60"/>
                  <a:gd name="T35" fmla="*/ 37 h 60"/>
                  <a:gd name="T36" fmla="*/ 4 w 60"/>
                  <a:gd name="T37" fmla="*/ 43 h 60"/>
                  <a:gd name="T38" fmla="*/ 6 w 60"/>
                  <a:gd name="T39" fmla="*/ 48 h 60"/>
                  <a:gd name="T40" fmla="*/ 10 w 60"/>
                  <a:gd name="T41" fmla="*/ 52 h 60"/>
                  <a:gd name="T42" fmla="*/ 14 w 60"/>
                  <a:gd name="T43" fmla="*/ 56 h 60"/>
                  <a:gd name="T44" fmla="*/ 20 w 60"/>
                  <a:gd name="T45" fmla="*/ 58 h 60"/>
                  <a:gd name="T46" fmla="*/ 25 w 60"/>
                  <a:gd name="T47" fmla="*/ 60 h 60"/>
                  <a:gd name="T48" fmla="*/ 31 w 60"/>
                  <a:gd name="T49" fmla="*/ 60 h 60"/>
                  <a:gd name="T50" fmla="*/ 37 w 60"/>
                  <a:gd name="T51" fmla="*/ 60 h 60"/>
                  <a:gd name="T52" fmla="*/ 43 w 60"/>
                  <a:gd name="T53" fmla="*/ 58 h 60"/>
                  <a:gd name="T54" fmla="*/ 47 w 60"/>
                  <a:gd name="T55" fmla="*/ 56 h 60"/>
                  <a:gd name="T56" fmla="*/ 52 w 60"/>
                  <a:gd name="T57" fmla="*/ 52 h 60"/>
                  <a:gd name="T58" fmla="*/ 56 w 60"/>
                  <a:gd name="T59" fmla="*/ 48 h 60"/>
                  <a:gd name="T60" fmla="*/ 58 w 60"/>
                  <a:gd name="T61" fmla="*/ 43 h 60"/>
                  <a:gd name="T62" fmla="*/ 60 w 60"/>
                  <a:gd name="T63" fmla="*/ 37 h 60"/>
                  <a:gd name="T64" fmla="*/ 60 w 60"/>
                  <a:gd name="T65" fmla="*/ 31 h 60"/>
                  <a:gd name="T66" fmla="*/ 52 w 60"/>
                  <a:gd name="T67" fmla="*/ 31 h 60"/>
                  <a:gd name="T68" fmla="*/ 50 w 60"/>
                  <a:gd name="T69" fmla="*/ 39 h 60"/>
                  <a:gd name="T70" fmla="*/ 47 w 60"/>
                  <a:gd name="T71" fmla="*/ 46 h 60"/>
                  <a:gd name="T72" fmla="*/ 39 w 60"/>
                  <a:gd name="T73" fmla="*/ 52 h 60"/>
                  <a:gd name="T74" fmla="*/ 31 w 60"/>
                  <a:gd name="T75" fmla="*/ 52 h 60"/>
                  <a:gd name="T76" fmla="*/ 22 w 60"/>
                  <a:gd name="T77" fmla="*/ 52 h 60"/>
                  <a:gd name="T78" fmla="*/ 16 w 60"/>
                  <a:gd name="T79" fmla="*/ 46 h 60"/>
                  <a:gd name="T80" fmla="*/ 10 w 60"/>
                  <a:gd name="T81" fmla="*/ 39 h 60"/>
                  <a:gd name="T82" fmla="*/ 8 w 60"/>
                  <a:gd name="T83" fmla="*/ 31 h 60"/>
                  <a:gd name="T84" fmla="*/ 10 w 60"/>
                  <a:gd name="T85" fmla="*/ 21 h 60"/>
                  <a:gd name="T86" fmla="*/ 16 w 60"/>
                  <a:gd name="T87" fmla="*/ 16 h 60"/>
                  <a:gd name="T88" fmla="*/ 22 w 60"/>
                  <a:gd name="T89" fmla="*/ 10 h 60"/>
                  <a:gd name="T90" fmla="*/ 31 w 60"/>
                  <a:gd name="T91" fmla="*/ 8 h 60"/>
                  <a:gd name="T92" fmla="*/ 39 w 60"/>
                  <a:gd name="T93" fmla="*/ 10 h 60"/>
                  <a:gd name="T94" fmla="*/ 47 w 60"/>
                  <a:gd name="T95" fmla="*/ 16 h 60"/>
                  <a:gd name="T96" fmla="*/ 50 w 60"/>
                  <a:gd name="T97" fmla="*/ 21 h 60"/>
                  <a:gd name="T98" fmla="*/ 52 w 60"/>
                  <a:gd name="T99" fmla="*/ 31 h 6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0"/>
                  <a:gd name="T151" fmla="*/ 0 h 60"/>
                  <a:gd name="T152" fmla="*/ 60 w 60"/>
                  <a:gd name="T153" fmla="*/ 60 h 6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0" h="60">
                    <a:moveTo>
                      <a:pt x="60" y="31"/>
                    </a:moveTo>
                    <a:lnTo>
                      <a:pt x="60" y="25"/>
                    </a:lnTo>
                    <a:lnTo>
                      <a:pt x="58" y="20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7" y="6"/>
                    </a:lnTo>
                    <a:lnTo>
                      <a:pt x="43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0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20" y="58"/>
                    </a:lnTo>
                    <a:lnTo>
                      <a:pt x="25" y="60"/>
                    </a:lnTo>
                    <a:lnTo>
                      <a:pt x="31" y="60"/>
                    </a:lnTo>
                    <a:lnTo>
                      <a:pt x="37" y="60"/>
                    </a:lnTo>
                    <a:lnTo>
                      <a:pt x="43" y="58"/>
                    </a:lnTo>
                    <a:lnTo>
                      <a:pt x="47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3"/>
                    </a:lnTo>
                    <a:lnTo>
                      <a:pt x="60" y="37"/>
                    </a:lnTo>
                    <a:lnTo>
                      <a:pt x="60" y="31"/>
                    </a:lnTo>
                    <a:close/>
                    <a:moveTo>
                      <a:pt x="52" y="31"/>
                    </a:moveTo>
                    <a:lnTo>
                      <a:pt x="50" y="39"/>
                    </a:lnTo>
                    <a:lnTo>
                      <a:pt x="47" y="46"/>
                    </a:lnTo>
                    <a:lnTo>
                      <a:pt x="39" y="52"/>
                    </a:lnTo>
                    <a:lnTo>
                      <a:pt x="31" y="52"/>
                    </a:lnTo>
                    <a:lnTo>
                      <a:pt x="22" y="52"/>
                    </a:lnTo>
                    <a:lnTo>
                      <a:pt x="16" y="46"/>
                    </a:lnTo>
                    <a:lnTo>
                      <a:pt x="10" y="39"/>
                    </a:lnTo>
                    <a:lnTo>
                      <a:pt x="8" y="31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2" y="10"/>
                    </a:lnTo>
                    <a:lnTo>
                      <a:pt x="31" y="8"/>
                    </a:lnTo>
                    <a:lnTo>
                      <a:pt x="39" y="10"/>
                    </a:lnTo>
                    <a:lnTo>
                      <a:pt x="47" y="16"/>
                    </a:lnTo>
                    <a:lnTo>
                      <a:pt x="50" y="2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0" name="Freeform 1458">
                <a:extLst>
                  <a:ext uri="{FF2B5EF4-FFF2-40B4-BE49-F238E27FC236}">
                    <a16:creationId xmlns:a16="http://schemas.microsoft.com/office/drawing/2014/main" id="{F794C50A-168B-4502-8633-C909067B60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9" y="2362"/>
                <a:ext cx="52" cy="52"/>
              </a:xfrm>
              <a:custGeom>
                <a:avLst/>
                <a:gdLst>
                  <a:gd name="T0" fmla="*/ 52 w 52"/>
                  <a:gd name="T1" fmla="*/ 27 h 52"/>
                  <a:gd name="T2" fmla="*/ 52 w 52"/>
                  <a:gd name="T3" fmla="*/ 21 h 52"/>
                  <a:gd name="T4" fmla="*/ 50 w 52"/>
                  <a:gd name="T5" fmla="*/ 17 h 52"/>
                  <a:gd name="T6" fmla="*/ 48 w 52"/>
                  <a:gd name="T7" fmla="*/ 12 h 52"/>
                  <a:gd name="T8" fmla="*/ 44 w 52"/>
                  <a:gd name="T9" fmla="*/ 8 h 52"/>
                  <a:gd name="T10" fmla="*/ 41 w 52"/>
                  <a:gd name="T11" fmla="*/ 6 h 52"/>
                  <a:gd name="T12" fmla="*/ 37 w 52"/>
                  <a:gd name="T13" fmla="*/ 2 h 52"/>
                  <a:gd name="T14" fmla="*/ 33 w 52"/>
                  <a:gd name="T15" fmla="*/ 2 h 52"/>
                  <a:gd name="T16" fmla="*/ 27 w 52"/>
                  <a:gd name="T17" fmla="*/ 0 h 52"/>
                  <a:gd name="T18" fmla="*/ 21 w 52"/>
                  <a:gd name="T19" fmla="*/ 2 h 52"/>
                  <a:gd name="T20" fmla="*/ 18 w 52"/>
                  <a:gd name="T21" fmla="*/ 2 h 52"/>
                  <a:gd name="T22" fmla="*/ 12 w 52"/>
                  <a:gd name="T23" fmla="*/ 6 h 52"/>
                  <a:gd name="T24" fmla="*/ 8 w 52"/>
                  <a:gd name="T25" fmla="*/ 8 h 52"/>
                  <a:gd name="T26" fmla="*/ 6 w 52"/>
                  <a:gd name="T27" fmla="*/ 12 h 52"/>
                  <a:gd name="T28" fmla="*/ 2 w 52"/>
                  <a:gd name="T29" fmla="*/ 17 h 52"/>
                  <a:gd name="T30" fmla="*/ 2 w 52"/>
                  <a:gd name="T31" fmla="*/ 21 h 52"/>
                  <a:gd name="T32" fmla="*/ 0 w 52"/>
                  <a:gd name="T33" fmla="*/ 27 h 52"/>
                  <a:gd name="T34" fmla="*/ 2 w 52"/>
                  <a:gd name="T35" fmla="*/ 33 h 52"/>
                  <a:gd name="T36" fmla="*/ 2 w 52"/>
                  <a:gd name="T37" fmla="*/ 37 h 52"/>
                  <a:gd name="T38" fmla="*/ 6 w 52"/>
                  <a:gd name="T39" fmla="*/ 40 h 52"/>
                  <a:gd name="T40" fmla="*/ 8 w 52"/>
                  <a:gd name="T41" fmla="*/ 44 h 52"/>
                  <a:gd name="T42" fmla="*/ 12 w 52"/>
                  <a:gd name="T43" fmla="*/ 48 h 52"/>
                  <a:gd name="T44" fmla="*/ 18 w 52"/>
                  <a:gd name="T45" fmla="*/ 50 h 52"/>
                  <a:gd name="T46" fmla="*/ 21 w 52"/>
                  <a:gd name="T47" fmla="*/ 52 h 52"/>
                  <a:gd name="T48" fmla="*/ 27 w 52"/>
                  <a:gd name="T49" fmla="*/ 52 h 52"/>
                  <a:gd name="T50" fmla="*/ 33 w 52"/>
                  <a:gd name="T51" fmla="*/ 52 h 52"/>
                  <a:gd name="T52" fmla="*/ 37 w 52"/>
                  <a:gd name="T53" fmla="*/ 50 h 52"/>
                  <a:gd name="T54" fmla="*/ 41 w 52"/>
                  <a:gd name="T55" fmla="*/ 48 h 52"/>
                  <a:gd name="T56" fmla="*/ 44 w 52"/>
                  <a:gd name="T57" fmla="*/ 44 h 52"/>
                  <a:gd name="T58" fmla="*/ 48 w 52"/>
                  <a:gd name="T59" fmla="*/ 40 h 52"/>
                  <a:gd name="T60" fmla="*/ 50 w 52"/>
                  <a:gd name="T61" fmla="*/ 37 h 52"/>
                  <a:gd name="T62" fmla="*/ 52 w 52"/>
                  <a:gd name="T63" fmla="*/ 33 h 52"/>
                  <a:gd name="T64" fmla="*/ 52 w 52"/>
                  <a:gd name="T65" fmla="*/ 27 h 52"/>
                  <a:gd name="T66" fmla="*/ 44 w 52"/>
                  <a:gd name="T67" fmla="*/ 27 h 52"/>
                  <a:gd name="T68" fmla="*/ 44 w 52"/>
                  <a:gd name="T69" fmla="*/ 35 h 52"/>
                  <a:gd name="T70" fmla="*/ 41 w 52"/>
                  <a:gd name="T71" fmla="*/ 40 h 52"/>
                  <a:gd name="T72" fmla="*/ 35 w 52"/>
                  <a:gd name="T73" fmla="*/ 44 h 52"/>
                  <a:gd name="T74" fmla="*/ 27 w 52"/>
                  <a:gd name="T75" fmla="*/ 46 h 52"/>
                  <a:gd name="T76" fmla="*/ 20 w 52"/>
                  <a:gd name="T77" fmla="*/ 44 h 52"/>
                  <a:gd name="T78" fmla="*/ 14 w 52"/>
                  <a:gd name="T79" fmla="*/ 40 h 52"/>
                  <a:gd name="T80" fmla="*/ 10 w 52"/>
                  <a:gd name="T81" fmla="*/ 35 h 52"/>
                  <a:gd name="T82" fmla="*/ 8 w 52"/>
                  <a:gd name="T83" fmla="*/ 27 h 52"/>
                  <a:gd name="T84" fmla="*/ 10 w 52"/>
                  <a:gd name="T85" fmla="*/ 19 h 52"/>
                  <a:gd name="T86" fmla="*/ 14 w 52"/>
                  <a:gd name="T87" fmla="*/ 14 h 52"/>
                  <a:gd name="T88" fmla="*/ 20 w 52"/>
                  <a:gd name="T89" fmla="*/ 10 h 52"/>
                  <a:gd name="T90" fmla="*/ 27 w 52"/>
                  <a:gd name="T91" fmla="*/ 8 h 52"/>
                  <a:gd name="T92" fmla="*/ 35 w 52"/>
                  <a:gd name="T93" fmla="*/ 10 h 52"/>
                  <a:gd name="T94" fmla="*/ 41 w 52"/>
                  <a:gd name="T95" fmla="*/ 14 h 52"/>
                  <a:gd name="T96" fmla="*/ 44 w 52"/>
                  <a:gd name="T97" fmla="*/ 19 h 52"/>
                  <a:gd name="T98" fmla="*/ 44 w 52"/>
                  <a:gd name="T99" fmla="*/ 27 h 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2"/>
                  <a:gd name="T151" fmla="*/ 0 h 52"/>
                  <a:gd name="T152" fmla="*/ 52 w 52"/>
                  <a:gd name="T153" fmla="*/ 52 h 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2" h="52">
                    <a:moveTo>
                      <a:pt x="52" y="27"/>
                    </a:moveTo>
                    <a:lnTo>
                      <a:pt x="52" y="21"/>
                    </a:lnTo>
                    <a:lnTo>
                      <a:pt x="50" y="17"/>
                    </a:lnTo>
                    <a:lnTo>
                      <a:pt x="48" y="12"/>
                    </a:lnTo>
                    <a:lnTo>
                      <a:pt x="44" y="8"/>
                    </a:lnTo>
                    <a:lnTo>
                      <a:pt x="41" y="6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7"/>
                    </a:lnTo>
                    <a:lnTo>
                      <a:pt x="6" y="40"/>
                    </a:lnTo>
                    <a:lnTo>
                      <a:pt x="8" y="44"/>
                    </a:lnTo>
                    <a:lnTo>
                      <a:pt x="12" y="48"/>
                    </a:lnTo>
                    <a:lnTo>
                      <a:pt x="18" y="50"/>
                    </a:lnTo>
                    <a:lnTo>
                      <a:pt x="21" y="52"/>
                    </a:lnTo>
                    <a:lnTo>
                      <a:pt x="27" y="52"/>
                    </a:lnTo>
                    <a:lnTo>
                      <a:pt x="33" y="52"/>
                    </a:lnTo>
                    <a:lnTo>
                      <a:pt x="37" y="50"/>
                    </a:lnTo>
                    <a:lnTo>
                      <a:pt x="41" y="48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7"/>
                    </a:lnTo>
                    <a:lnTo>
                      <a:pt x="52" y="33"/>
                    </a:lnTo>
                    <a:lnTo>
                      <a:pt x="52" y="27"/>
                    </a:lnTo>
                    <a:close/>
                    <a:moveTo>
                      <a:pt x="44" y="27"/>
                    </a:moveTo>
                    <a:lnTo>
                      <a:pt x="44" y="35"/>
                    </a:lnTo>
                    <a:lnTo>
                      <a:pt x="41" y="40"/>
                    </a:lnTo>
                    <a:lnTo>
                      <a:pt x="35" y="44"/>
                    </a:lnTo>
                    <a:lnTo>
                      <a:pt x="27" y="46"/>
                    </a:lnTo>
                    <a:lnTo>
                      <a:pt x="20" y="44"/>
                    </a:lnTo>
                    <a:lnTo>
                      <a:pt x="14" y="40"/>
                    </a:lnTo>
                    <a:lnTo>
                      <a:pt x="10" y="35"/>
                    </a:lnTo>
                    <a:lnTo>
                      <a:pt x="8" y="27"/>
                    </a:lnTo>
                    <a:lnTo>
                      <a:pt x="10" y="19"/>
                    </a:lnTo>
                    <a:lnTo>
                      <a:pt x="14" y="14"/>
                    </a:lnTo>
                    <a:lnTo>
                      <a:pt x="20" y="10"/>
                    </a:lnTo>
                    <a:lnTo>
                      <a:pt x="27" y="8"/>
                    </a:lnTo>
                    <a:lnTo>
                      <a:pt x="35" y="10"/>
                    </a:lnTo>
                    <a:lnTo>
                      <a:pt x="41" y="14"/>
                    </a:lnTo>
                    <a:lnTo>
                      <a:pt x="44" y="19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1" name="Freeform 1459">
                <a:extLst>
                  <a:ext uri="{FF2B5EF4-FFF2-40B4-BE49-F238E27FC236}">
                    <a16:creationId xmlns:a16="http://schemas.microsoft.com/office/drawing/2014/main" id="{5D4B7C7D-4C77-4610-8DC4-276F797DE0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03" y="2366"/>
                <a:ext cx="44" cy="44"/>
              </a:xfrm>
              <a:custGeom>
                <a:avLst/>
                <a:gdLst>
                  <a:gd name="T0" fmla="*/ 44 w 44"/>
                  <a:gd name="T1" fmla="*/ 23 h 44"/>
                  <a:gd name="T2" fmla="*/ 42 w 44"/>
                  <a:gd name="T3" fmla="*/ 13 h 44"/>
                  <a:gd name="T4" fmla="*/ 39 w 44"/>
                  <a:gd name="T5" fmla="*/ 8 h 44"/>
                  <a:gd name="T6" fmla="*/ 31 w 44"/>
                  <a:gd name="T7" fmla="*/ 2 h 44"/>
                  <a:gd name="T8" fmla="*/ 23 w 44"/>
                  <a:gd name="T9" fmla="*/ 0 h 44"/>
                  <a:gd name="T10" fmla="*/ 14 w 44"/>
                  <a:gd name="T11" fmla="*/ 2 h 44"/>
                  <a:gd name="T12" fmla="*/ 8 w 44"/>
                  <a:gd name="T13" fmla="*/ 8 h 44"/>
                  <a:gd name="T14" fmla="*/ 2 w 44"/>
                  <a:gd name="T15" fmla="*/ 13 h 44"/>
                  <a:gd name="T16" fmla="*/ 0 w 44"/>
                  <a:gd name="T17" fmla="*/ 23 h 44"/>
                  <a:gd name="T18" fmla="*/ 2 w 44"/>
                  <a:gd name="T19" fmla="*/ 31 h 44"/>
                  <a:gd name="T20" fmla="*/ 8 w 44"/>
                  <a:gd name="T21" fmla="*/ 38 h 44"/>
                  <a:gd name="T22" fmla="*/ 14 w 44"/>
                  <a:gd name="T23" fmla="*/ 44 h 44"/>
                  <a:gd name="T24" fmla="*/ 23 w 44"/>
                  <a:gd name="T25" fmla="*/ 44 h 44"/>
                  <a:gd name="T26" fmla="*/ 31 w 44"/>
                  <a:gd name="T27" fmla="*/ 44 h 44"/>
                  <a:gd name="T28" fmla="*/ 39 w 44"/>
                  <a:gd name="T29" fmla="*/ 38 h 44"/>
                  <a:gd name="T30" fmla="*/ 42 w 44"/>
                  <a:gd name="T31" fmla="*/ 31 h 44"/>
                  <a:gd name="T32" fmla="*/ 44 w 44"/>
                  <a:gd name="T33" fmla="*/ 23 h 44"/>
                  <a:gd name="T34" fmla="*/ 39 w 44"/>
                  <a:gd name="T35" fmla="*/ 23 h 44"/>
                  <a:gd name="T36" fmla="*/ 37 w 44"/>
                  <a:gd name="T37" fmla="*/ 29 h 44"/>
                  <a:gd name="T38" fmla="*/ 33 w 44"/>
                  <a:gd name="T39" fmla="*/ 33 h 44"/>
                  <a:gd name="T40" fmla="*/ 29 w 44"/>
                  <a:gd name="T41" fmla="*/ 36 h 44"/>
                  <a:gd name="T42" fmla="*/ 23 w 44"/>
                  <a:gd name="T43" fmla="*/ 38 h 44"/>
                  <a:gd name="T44" fmla="*/ 17 w 44"/>
                  <a:gd name="T45" fmla="*/ 36 h 44"/>
                  <a:gd name="T46" fmla="*/ 12 w 44"/>
                  <a:gd name="T47" fmla="*/ 33 h 44"/>
                  <a:gd name="T48" fmla="*/ 10 w 44"/>
                  <a:gd name="T49" fmla="*/ 29 h 44"/>
                  <a:gd name="T50" fmla="*/ 8 w 44"/>
                  <a:gd name="T51" fmla="*/ 23 h 44"/>
                  <a:gd name="T52" fmla="*/ 10 w 44"/>
                  <a:gd name="T53" fmla="*/ 17 h 44"/>
                  <a:gd name="T54" fmla="*/ 12 w 44"/>
                  <a:gd name="T55" fmla="*/ 12 h 44"/>
                  <a:gd name="T56" fmla="*/ 17 w 44"/>
                  <a:gd name="T57" fmla="*/ 10 h 44"/>
                  <a:gd name="T58" fmla="*/ 23 w 44"/>
                  <a:gd name="T59" fmla="*/ 8 h 44"/>
                  <a:gd name="T60" fmla="*/ 29 w 44"/>
                  <a:gd name="T61" fmla="*/ 10 h 44"/>
                  <a:gd name="T62" fmla="*/ 33 w 44"/>
                  <a:gd name="T63" fmla="*/ 12 h 44"/>
                  <a:gd name="T64" fmla="*/ 37 w 44"/>
                  <a:gd name="T65" fmla="*/ 17 h 44"/>
                  <a:gd name="T66" fmla="*/ 39 w 44"/>
                  <a:gd name="T67" fmla="*/ 23 h 4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"/>
                  <a:gd name="T103" fmla="*/ 0 h 44"/>
                  <a:gd name="T104" fmla="*/ 44 w 44"/>
                  <a:gd name="T105" fmla="*/ 44 h 4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" h="44">
                    <a:moveTo>
                      <a:pt x="44" y="23"/>
                    </a:moveTo>
                    <a:lnTo>
                      <a:pt x="42" y="13"/>
                    </a:lnTo>
                    <a:lnTo>
                      <a:pt x="39" y="8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8" y="8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4" y="44"/>
                    </a:lnTo>
                    <a:lnTo>
                      <a:pt x="23" y="44"/>
                    </a:lnTo>
                    <a:lnTo>
                      <a:pt x="31" y="44"/>
                    </a:lnTo>
                    <a:lnTo>
                      <a:pt x="39" y="38"/>
                    </a:lnTo>
                    <a:lnTo>
                      <a:pt x="42" y="31"/>
                    </a:lnTo>
                    <a:lnTo>
                      <a:pt x="44" y="23"/>
                    </a:lnTo>
                    <a:close/>
                    <a:moveTo>
                      <a:pt x="39" y="23"/>
                    </a:moveTo>
                    <a:lnTo>
                      <a:pt x="37" y="29"/>
                    </a:lnTo>
                    <a:lnTo>
                      <a:pt x="33" y="33"/>
                    </a:lnTo>
                    <a:lnTo>
                      <a:pt x="29" y="36"/>
                    </a:lnTo>
                    <a:lnTo>
                      <a:pt x="23" y="38"/>
                    </a:lnTo>
                    <a:lnTo>
                      <a:pt x="17" y="36"/>
                    </a:lnTo>
                    <a:lnTo>
                      <a:pt x="12" y="33"/>
                    </a:lnTo>
                    <a:lnTo>
                      <a:pt x="10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2" y="12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10"/>
                    </a:lnTo>
                    <a:lnTo>
                      <a:pt x="33" y="12"/>
                    </a:lnTo>
                    <a:lnTo>
                      <a:pt x="37" y="17"/>
                    </a:lnTo>
                    <a:lnTo>
                      <a:pt x="39" y="2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2" name="Freeform 1460">
                <a:extLst>
                  <a:ext uri="{FF2B5EF4-FFF2-40B4-BE49-F238E27FC236}">
                    <a16:creationId xmlns:a16="http://schemas.microsoft.com/office/drawing/2014/main" id="{A093B7D6-85C9-47AB-B33B-C97540A0A2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07" y="2370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6 w 36"/>
                  <a:gd name="T3" fmla="*/ 11 h 38"/>
                  <a:gd name="T4" fmla="*/ 33 w 36"/>
                  <a:gd name="T5" fmla="*/ 6 h 38"/>
                  <a:gd name="T6" fmla="*/ 27 w 36"/>
                  <a:gd name="T7" fmla="*/ 2 h 38"/>
                  <a:gd name="T8" fmla="*/ 19 w 36"/>
                  <a:gd name="T9" fmla="*/ 0 h 38"/>
                  <a:gd name="T10" fmla="*/ 12 w 36"/>
                  <a:gd name="T11" fmla="*/ 2 h 38"/>
                  <a:gd name="T12" fmla="*/ 6 w 36"/>
                  <a:gd name="T13" fmla="*/ 6 h 38"/>
                  <a:gd name="T14" fmla="*/ 2 w 36"/>
                  <a:gd name="T15" fmla="*/ 11 h 38"/>
                  <a:gd name="T16" fmla="*/ 0 w 36"/>
                  <a:gd name="T17" fmla="*/ 19 h 38"/>
                  <a:gd name="T18" fmla="*/ 2 w 36"/>
                  <a:gd name="T19" fmla="*/ 27 h 38"/>
                  <a:gd name="T20" fmla="*/ 6 w 36"/>
                  <a:gd name="T21" fmla="*/ 32 h 38"/>
                  <a:gd name="T22" fmla="*/ 12 w 36"/>
                  <a:gd name="T23" fmla="*/ 36 h 38"/>
                  <a:gd name="T24" fmla="*/ 19 w 36"/>
                  <a:gd name="T25" fmla="*/ 38 h 38"/>
                  <a:gd name="T26" fmla="*/ 27 w 36"/>
                  <a:gd name="T27" fmla="*/ 36 h 38"/>
                  <a:gd name="T28" fmla="*/ 33 w 36"/>
                  <a:gd name="T29" fmla="*/ 32 h 38"/>
                  <a:gd name="T30" fmla="*/ 36 w 36"/>
                  <a:gd name="T31" fmla="*/ 27 h 38"/>
                  <a:gd name="T32" fmla="*/ 36 w 36"/>
                  <a:gd name="T33" fmla="*/ 19 h 38"/>
                  <a:gd name="T34" fmla="*/ 31 w 36"/>
                  <a:gd name="T35" fmla="*/ 19 h 38"/>
                  <a:gd name="T36" fmla="*/ 29 w 36"/>
                  <a:gd name="T37" fmla="*/ 23 h 38"/>
                  <a:gd name="T38" fmla="*/ 27 w 36"/>
                  <a:gd name="T39" fmla="*/ 27 h 38"/>
                  <a:gd name="T40" fmla="*/ 23 w 36"/>
                  <a:gd name="T41" fmla="*/ 29 h 38"/>
                  <a:gd name="T42" fmla="*/ 19 w 36"/>
                  <a:gd name="T43" fmla="*/ 31 h 38"/>
                  <a:gd name="T44" fmla="*/ 15 w 36"/>
                  <a:gd name="T45" fmla="*/ 29 h 38"/>
                  <a:gd name="T46" fmla="*/ 12 w 36"/>
                  <a:gd name="T47" fmla="*/ 27 h 38"/>
                  <a:gd name="T48" fmla="*/ 8 w 36"/>
                  <a:gd name="T49" fmla="*/ 23 h 38"/>
                  <a:gd name="T50" fmla="*/ 8 w 36"/>
                  <a:gd name="T51" fmla="*/ 19 h 38"/>
                  <a:gd name="T52" fmla="*/ 8 w 36"/>
                  <a:gd name="T53" fmla="*/ 15 h 38"/>
                  <a:gd name="T54" fmla="*/ 12 w 36"/>
                  <a:gd name="T55" fmla="*/ 11 h 38"/>
                  <a:gd name="T56" fmla="*/ 15 w 36"/>
                  <a:gd name="T57" fmla="*/ 8 h 38"/>
                  <a:gd name="T58" fmla="*/ 19 w 36"/>
                  <a:gd name="T59" fmla="*/ 8 h 38"/>
                  <a:gd name="T60" fmla="*/ 23 w 36"/>
                  <a:gd name="T61" fmla="*/ 8 h 38"/>
                  <a:gd name="T62" fmla="*/ 27 w 36"/>
                  <a:gd name="T63" fmla="*/ 11 h 38"/>
                  <a:gd name="T64" fmla="*/ 29 w 36"/>
                  <a:gd name="T65" fmla="*/ 15 h 38"/>
                  <a:gd name="T66" fmla="*/ 31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6" y="11"/>
                    </a:lnTo>
                    <a:lnTo>
                      <a:pt x="33" y="6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6" y="27"/>
                    </a:lnTo>
                    <a:lnTo>
                      <a:pt x="36" y="19"/>
                    </a:lnTo>
                    <a:close/>
                    <a:moveTo>
                      <a:pt x="31" y="19"/>
                    </a:moveTo>
                    <a:lnTo>
                      <a:pt x="29" y="23"/>
                    </a:lnTo>
                    <a:lnTo>
                      <a:pt x="27" y="27"/>
                    </a:lnTo>
                    <a:lnTo>
                      <a:pt x="23" y="29"/>
                    </a:lnTo>
                    <a:lnTo>
                      <a:pt x="19" y="31"/>
                    </a:lnTo>
                    <a:lnTo>
                      <a:pt x="15" y="29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8" y="19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5" y="8"/>
                    </a:lnTo>
                    <a:lnTo>
                      <a:pt x="19" y="8"/>
                    </a:lnTo>
                    <a:lnTo>
                      <a:pt x="23" y="8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3" name="Freeform 1461">
                <a:extLst>
                  <a:ext uri="{FF2B5EF4-FFF2-40B4-BE49-F238E27FC236}">
                    <a16:creationId xmlns:a16="http://schemas.microsoft.com/office/drawing/2014/main" id="{3935D781-79EB-411F-B80A-0A433051BD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11" y="2374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29 w 31"/>
                  <a:gd name="T3" fmla="*/ 9 h 30"/>
                  <a:gd name="T4" fmla="*/ 25 w 31"/>
                  <a:gd name="T5" fmla="*/ 4 h 30"/>
                  <a:gd name="T6" fmla="*/ 21 w 31"/>
                  <a:gd name="T7" fmla="*/ 2 h 30"/>
                  <a:gd name="T8" fmla="*/ 15 w 31"/>
                  <a:gd name="T9" fmla="*/ 0 h 30"/>
                  <a:gd name="T10" fmla="*/ 9 w 31"/>
                  <a:gd name="T11" fmla="*/ 2 h 30"/>
                  <a:gd name="T12" fmla="*/ 4 w 31"/>
                  <a:gd name="T13" fmla="*/ 4 h 30"/>
                  <a:gd name="T14" fmla="*/ 2 w 31"/>
                  <a:gd name="T15" fmla="*/ 9 h 30"/>
                  <a:gd name="T16" fmla="*/ 0 w 31"/>
                  <a:gd name="T17" fmla="*/ 15 h 30"/>
                  <a:gd name="T18" fmla="*/ 2 w 31"/>
                  <a:gd name="T19" fmla="*/ 21 h 30"/>
                  <a:gd name="T20" fmla="*/ 4 w 31"/>
                  <a:gd name="T21" fmla="*/ 25 h 30"/>
                  <a:gd name="T22" fmla="*/ 9 w 31"/>
                  <a:gd name="T23" fmla="*/ 28 h 30"/>
                  <a:gd name="T24" fmla="*/ 15 w 31"/>
                  <a:gd name="T25" fmla="*/ 30 h 30"/>
                  <a:gd name="T26" fmla="*/ 21 w 31"/>
                  <a:gd name="T27" fmla="*/ 28 h 30"/>
                  <a:gd name="T28" fmla="*/ 25 w 31"/>
                  <a:gd name="T29" fmla="*/ 25 h 30"/>
                  <a:gd name="T30" fmla="*/ 29 w 31"/>
                  <a:gd name="T31" fmla="*/ 21 h 30"/>
                  <a:gd name="T32" fmla="*/ 31 w 31"/>
                  <a:gd name="T33" fmla="*/ 15 h 30"/>
                  <a:gd name="T34" fmla="*/ 23 w 31"/>
                  <a:gd name="T35" fmla="*/ 15 h 30"/>
                  <a:gd name="T36" fmla="*/ 21 w 31"/>
                  <a:gd name="T37" fmla="*/ 17 h 30"/>
                  <a:gd name="T38" fmla="*/ 21 w 31"/>
                  <a:gd name="T39" fmla="*/ 21 h 30"/>
                  <a:gd name="T40" fmla="*/ 17 w 31"/>
                  <a:gd name="T41" fmla="*/ 21 h 30"/>
                  <a:gd name="T42" fmla="*/ 15 w 31"/>
                  <a:gd name="T43" fmla="*/ 23 h 30"/>
                  <a:gd name="T44" fmla="*/ 11 w 31"/>
                  <a:gd name="T45" fmla="*/ 21 h 30"/>
                  <a:gd name="T46" fmla="*/ 9 w 31"/>
                  <a:gd name="T47" fmla="*/ 21 h 30"/>
                  <a:gd name="T48" fmla="*/ 8 w 31"/>
                  <a:gd name="T49" fmla="*/ 17 h 30"/>
                  <a:gd name="T50" fmla="*/ 8 w 31"/>
                  <a:gd name="T51" fmla="*/ 15 h 30"/>
                  <a:gd name="T52" fmla="*/ 8 w 31"/>
                  <a:gd name="T53" fmla="*/ 11 h 30"/>
                  <a:gd name="T54" fmla="*/ 9 w 31"/>
                  <a:gd name="T55" fmla="*/ 9 h 30"/>
                  <a:gd name="T56" fmla="*/ 11 w 31"/>
                  <a:gd name="T57" fmla="*/ 7 h 30"/>
                  <a:gd name="T58" fmla="*/ 15 w 31"/>
                  <a:gd name="T59" fmla="*/ 7 h 30"/>
                  <a:gd name="T60" fmla="*/ 17 w 31"/>
                  <a:gd name="T61" fmla="*/ 7 h 30"/>
                  <a:gd name="T62" fmla="*/ 21 w 31"/>
                  <a:gd name="T63" fmla="*/ 9 h 30"/>
                  <a:gd name="T64" fmla="*/ 21 w 31"/>
                  <a:gd name="T65" fmla="*/ 11 h 30"/>
                  <a:gd name="T66" fmla="*/ 23 w 31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0"/>
                  <a:gd name="T104" fmla="*/ 31 w 31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0">
                    <a:moveTo>
                      <a:pt x="31" y="15"/>
                    </a:moveTo>
                    <a:lnTo>
                      <a:pt x="29" y="9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1" y="15"/>
                    </a:lnTo>
                    <a:close/>
                    <a:moveTo>
                      <a:pt x="23" y="15"/>
                    </a:moveTo>
                    <a:lnTo>
                      <a:pt x="21" y="17"/>
                    </a:lnTo>
                    <a:lnTo>
                      <a:pt x="21" y="21"/>
                    </a:lnTo>
                    <a:lnTo>
                      <a:pt x="17" y="21"/>
                    </a:lnTo>
                    <a:lnTo>
                      <a:pt x="15" y="23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3" y="1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64" name="Freeform 1462">
                <a:extLst>
                  <a:ext uri="{FF2B5EF4-FFF2-40B4-BE49-F238E27FC236}">
                    <a16:creationId xmlns:a16="http://schemas.microsoft.com/office/drawing/2014/main" id="{5B037CDF-95F9-4AFB-A0D8-E842013DF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378"/>
                <a:ext cx="23" cy="23"/>
              </a:xfrm>
              <a:custGeom>
                <a:avLst/>
                <a:gdLst>
                  <a:gd name="T0" fmla="*/ 23 w 23"/>
                  <a:gd name="T1" fmla="*/ 11 h 23"/>
                  <a:gd name="T2" fmla="*/ 21 w 23"/>
                  <a:gd name="T3" fmla="*/ 7 h 23"/>
                  <a:gd name="T4" fmla="*/ 19 w 23"/>
                  <a:gd name="T5" fmla="*/ 3 h 23"/>
                  <a:gd name="T6" fmla="*/ 15 w 23"/>
                  <a:gd name="T7" fmla="*/ 0 h 23"/>
                  <a:gd name="T8" fmla="*/ 11 w 23"/>
                  <a:gd name="T9" fmla="*/ 0 h 23"/>
                  <a:gd name="T10" fmla="*/ 7 w 23"/>
                  <a:gd name="T11" fmla="*/ 0 h 23"/>
                  <a:gd name="T12" fmla="*/ 4 w 23"/>
                  <a:gd name="T13" fmla="*/ 3 h 23"/>
                  <a:gd name="T14" fmla="*/ 0 w 23"/>
                  <a:gd name="T15" fmla="*/ 7 h 23"/>
                  <a:gd name="T16" fmla="*/ 0 w 23"/>
                  <a:gd name="T17" fmla="*/ 11 h 23"/>
                  <a:gd name="T18" fmla="*/ 0 w 23"/>
                  <a:gd name="T19" fmla="*/ 15 h 23"/>
                  <a:gd name="T20" fmla="*/ 4 w 23"/>
                  <a:gd name="T21" fmla="*/ 19 h 23"/>
                  <a:gd name="T22" fmla="*/ 7 w 23"/>
                  <a:gd name="T23" fmla="*/ 21 h 23"/>
                  <a:gd name="T24" fmla="*/ 11 w 23"/>
                  <a:gd name="T25" fmla="*/ 23 h 23"/>
                  <a:gd name="T26" fmla="*/ 15 w 23"/>
                  <a:gd name="T27" fmla="*/ 21 h 23"/>
                  <a:gd name="T28" fmla="*/ 19 w 23"/>
                  <a:gd name="T29" fmla="*/ 19 h 23"/>
                  <a:gd name="T30" fmla="*/ 21 w 23"/>
                  <a:gd name="T31" fmla="*/ 15 h 23"/>
                  <a:gd name="T32" fmla="*/ 23 w 23"/>
                  <a:gd name="T33" fmla="*/ 11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"/>
                  <a:gd name="T52" fmla="*/ 0 h 23"/>
                  <a:gd name="T53" fmla="*/ 23 w 23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" h="23">
                    <a:moveTo>
                      <a:pt x="23" y="11"/>
                    </a:moveTo>
                    <a:lnTo>
                      <a:pt x="21" y="7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515" name="Freeform 1464">
              <a:extLst>
                <a:ext uri="{FF2B5EF4-FFF2-40B4-BE49-F238E27FC236}">
                  <a16:creationId xmlns:a16="http://schemas.microsoft.com/office/drawing/2014/main" id="{9454D7AA-2B48-4C5A-87E9-026F1F155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2381"/>
              <a:ext cx="15" cy="16"/>
            </a:xfrm>
            <a:custGeom>
              <a:avLst/>
              <a:gdLst>
                <a:gd name="T0" fmla="*/ 15 w 15"/>
                <a:gd name="T1" fmla="*/ 8 h 16"/>
                <a:gd name="T2" fmla="*/ 13 w 15"/>
                <a:gd name="T3" fmla="*/ 4 h 16"/>
                <a:gd name="T4" fmla="*/ 13 w 15"/>
                <a:gd name="T5" fmla="*/ 2 h 16"/>
                <a:gd name="T6" fmla="*/ 9 w 15"/>
                <a:gd name="T7" fmla="*/ 0 h 16"/>
                <a:gd name="T8" fmla="*/ 7 w 15"/>
                <a:gd name="T9" fmla="*/ 0 h 16"/>
                <a:gd name="T10" fmla="*/ 3 w 15"/>
                <a:gd name="T11" fmla="*/ 0 h 16"/>
                <a:gd name="T12" fmla="*/ 1 w 15"/>
                <a:gd name="T13" fmla="*/ 2 h 16"/>
                <a:gd name="T14" fmla="*/ 0 w 15"/>
                <a:gd name="T15" fmla="*/ 4 h 16"/>
                <a:gd name="T16" fmla="*/ 0 w 15"/>
                <a:gd name="T17" fmla="*/ 8 h 16"/>
                <a:gd name="T18" fmla="*/ 0 w 15"/>
                <a:gd name="T19" fmla="*/ 10 h 16"/>
                <a:gd name="T20" fmla="*/ 1 w 15"/>
                <a:gd name="T21" fmla="*/ 14 h 16"/>
                <a:gd name="T22" fmla="*/ 3 w 15"/>
                <a:gd name="T23" fmla="*/ 14 h 16"/>
                <a:gd name="T24" fmla="*/ 7 w 15"/>
                <a:gd name="T25" fmla="*/ 16 h 16"/>
                <a:gd name="T26" fmla="*/ 9 w 15"/>
                <a:gd name="T27" fmla="*/ 14 h 16"/>
                <a:gd name="T28" fmla="*/ 13 w 15"/>
                <a:gd name="T29" fmla="*/ 14 h 16"/>
                <a:gd name="T30" fmla="*/ 13 w 15"/>
                <a:gd name="T31" fmla="*/ 10 h 16"/>
                <a:gd name="T32" fmla="*/ 15 w 15"/>
                <a:gd name="T33" fmla="*/ 8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6"/>
                <a:gd name="T53" fmla="*/ 15 w 15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6">
                  <a:moveTo>
                    <a:pt x="15" y="8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13" y="14"/>
                  </a:lnTo>
                  <a:lnTo>
                    <a:pt x="13" y="1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1465">
              <a:extLst>
                <a:ext uri="{FF2B5EF4-FFF2-40B4-BE49-F238E27FC236}">
                  <a16:creationId xmlns:a16="http://schemas.microsoft.com/office/drawing/2014/main" id="{88F90113-DBED-49F0-B945-D2F808237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385"/>
              <a:ext cx="8" cy="8"/>
            </a:xfrm>
            <a:custGeom>
              <a:avLst/>
              <a:gdLst>
                <a:gd name="T0" fmla="*/ 8 w 8"/>
                <a:gd name="T1" fmla="*/ 4 h 8"/>
                <a:gd name="T2" fmla="*/ 6 w 8"/>
                <a:gd name="T3" fmla="*/ 0 h 8"/>
                <a:gd name="T4" fmla="*/ 4 w 8"/>
                <a:gd name="T5" fmla="*/ 0 h 8"/>
                <a:gd name="T6" fmla="*/ 0 w 8"/>
                <a:gd name="T7" fmla="*/ 0 h 8"/>
                <a:gd name="T8" fmla="*/ 0 w 8"/>
                <a:gd name="T9" fmla="*/ 4 h 8"/>
                <a:gd name="T10" fmla="*/ 0 w 8"/>
                <a:gd name="T11" fmla="*/ 6 h 8"/>
                <a:gd name="T12" fmla="*/ 4 w 8"/>
                <a:gd name="T13" fmla="*/ 8 h 8"/>
                <a:gd name="T14" fmla="*/ 6 w 8"/>
                <a:gd name="T15" fmla="*/ 6 h 8"/>
                <a:gd name="T16" fmla="*/ 8 w 8"/>
                <a:gd name="T17" fmla="*/ 4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8"/>
                <a:gd name="T29" fmla="*/ 8 w 8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8">
                  <a:moveTo>
                    <a:pt x="8" y="4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1466">
              <a:extLst>
                <a:ext uri="{FF2B5EF4-FFF2-40B4-BE49-F238E27FC236}">
                  <a16:creationId xmlns:a16="http://schemas.microsoft.com/office/drawing/2014/main" id="{BB0B7C0D-C43A-475A-B107-4774A2061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1744"/>
              <a:ext cx="199" cy="41"/>
            </a:xfrm>
            <a:custGeom>
              <a:avLst/>
              <a:gdLst>
                <a:gd name="T0" fmla="*/ 2 w 199"/>
                <a:gd name="T1" fmla="*/ 39 h 41"/>
                <a:gd name="T2" fmla="*/ 2 w 199"/>
                <a:gd name="T3" fmla="*/ 41 h 41"/>
                <a:gd name="T4" fmla="*/ 46 w 199"/>
                <a:gd name="T5" fmla="*/ 29 h 41"/>
                <a:gd name="T6" fmla="*/ 96 w 199"/>
                <a:gd name="T7" fmla="*/ 20 h 41"/>
                <a:gd name="T8" fmla="*/ 121 w 199"/>
                <a:gd name="T9" fmla="*/ 18 h 41"/>
                <a:gd name="T10" fmla="*/ 146 w 199"/>
                <a:gd name="T11" fmla="*/ 16 h 41"/>
                <a:gd name="T12" fmla="*/ 172 w 199"/>
                <a:gd name="T13" fmla="*/ 18 h 41"/>
                <a:gd name="T14" fmla="*/ 197 w 199"/>
                <a:gd name="T15" fmla="*/ 21 h 41"/>
                <a:gd name="T16" fmla="*/ 199 w 199"/>
                <a:gd name="T17" fmla="*/ 6 h 41"/>
                <a:gd name="T18" fmla="*/ 172 w 199"/>
                <a:gd name="T19" fmla="*/ 2 h 41"/>
                <a:gd name="T20" fmla="*/ 146 w 199"/>
                <a:gd name="T21" fmla="*/ 0 h 41"/>
                <a:gd name="T22" fmla="*/ 119 w 199"/>
                <a:gd name="T23" fmla="*/ 0 h 41"/>
                <a:gd name="T24" fmla="*/ 94 w 199"/>
                <a:gd name="T25" fmla="*/ 2 h 41"/>
                <a:gd name="T26" fmla="*/ 46 w 199"/>
                <a:gd name="T27" fmla="*/ 12 h 41"/>
                <a:gd name="T28" fmla="*/ 0 w 199"/>
                <a:gd name="T29" fmla="*/ 23 h 41"/>
                <a:gd name="T30" fmla="*/ 0 w 199"/>
                <a:gd name="T31" fmla="*/ 23 h 41"/>
                <a:gd name="T32" fmla="*/ 2 w 199"/>
                <a:gd name="T33" fmla="*/ 3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9"/>
                <a:gd name="T52" fmla="*/ 0 h 41"/>
                <a:gd name="T53" fmla="*/ 199 w 199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9" h="41">
                  <a:moveTo>
                    <a:pt x="2" y="39"/>
                  </a:moveTo>
                  <a:lnTo>
                    <a:pt x="2" y="41"/>
                  </a:lnTo>
                  <a:lnTo>
                    <a:pt x="46" y="29"/>
                  </a:lnTo>
                  <a:lnTo>
                    <a:pt x="96" y="20"/>
                  </a:lnTo>
                  <a:lnTo>
                    <a:pt x="121" y="18"/>
                  </a:lnTo>
                  <a:lnTo>
                    <a:pt x="146" y="16"/>
                  </a:lnTo>
                  <a:lnTo>
                    <a:pt x="172" y="18"/>
                  </a:lnTo>
                  <a:lnTo>
                    <a:pt x="197" y="21"/>
                  </a:lnTo>
                  <a:lnTo>
                    <a:pt x="199" y="6"/>
                  </a:lnTo>
                  <a:lnTo>
                    <a:pt x="172" y="2"/>
                  </a:lnTo>
                  <a:lnTo>
                    <a:pt x="146" y="0"/>
                  </a:lnTo>
                  <a:lnTo>
                    <a:pt x="119" y="0"/>
                  </a:lnTo>
                  <a:lnTo>
                    <a:pt x="94" y="2"/>
                  </a:lnTo>
                  <a:lnTo>
                    <a:pt x="46" y="12"/>
                  </a:lnTo>
                  <a:lnTo>
                    <a:pt x="0" y="23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1467">
              <a:extLst>
                <a:ext uri="{FF2B5EF4-FFF2-40B4-BE49-F238E27FC236}">
                  <a16:creationId xmlns:a16="http://schemas.microsoft.com/office/drawing/2014/main" id="{839B8E09-EEA2-4A71-B6C1-2BA449ADB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1767"/>
              <a:ext cx="119" cy="98"/>
            </a:xfrm>
            <a:custGeom>
              <a:avLst/>
              <a:gdLst>
                <a:gd name="T0" fmla="*/ 2 w 119"/>
                <a:gd name="T1" fmla="*/ 98 h 98"/>
                <a:gd name="T2" fmla="*/ 2 w 119"/>
                <a:gd name="T3" fmla="*/ 98 h 98"/>
                <a:gd name="T4" fmla="*/ 28 w 119"/>
                <a:gd name="T5" fmla="*/ 79 h 98"/>
                <a:gd name="T6" fmla="*/ 57 w 119"/>
                <a:gd name="T7" fmla="*/ 56 h 98"/>
                <a:gd name="T8" fmla="*/ 88 w 119"/>
                <a:gd name="T9" fmla="*/ 33 h 98"/>
                <a:gd name="T10" fmla="*/ 119 w 119"/>
                <a:gd name="T11" fmla="*/ 16 h 98"/>
                <a:gd name="T12" fmla="*/ 117 w 119"/>
                <a:gd name="T13" fmla="*/ 0 h 98"/>
                <a:gd name="T14" fmla="*/ 86 w 119"/>
                <a:gd name="T15" fmla="*/ 18 h 98"/>
                <a:gd name="T16" fmla="*/ 53 w 119"/>
                <a:gd name="T17" fmla="*/ 41 h 98"/>
                <a:gd name="T18" fmla="*/ 25 w 119"/>
                <a:gd name="T19" fmla="*/ 64 h 98"/>
                <a:gd name="T20" fmla="*/ 0 w 119"/>
                <a:gd name="T21" fmla="*/ 83 h 98"/>
                <a:gd name="T22" fmla="*/ 0 w 119"/>
                <a:gd name="T23" fmla="*/ 83 h 98"/>
                <a:gd name="T24" fmla="*/ 2 w 119"/>
                <a:gd name="T25" fmla="*/ 98 h 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9"/>
                <a:gd name="T40" fmla="*/ 0 h 98"/>
                <a:gd name="T41" fmla="*/ 119 w 119"/>
                <a:gd name="T42" fmla="*/ 98 h 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9" h="98">
                  <a:moveTo>
                    <a:pt x="2" y="98"/>
                  </a:moveTo>
                  <a:lnTo>
                    <a:pt x="2" y="98"/>
                  </a:lnTo>
                  <a:lnTo>
                    <a:pt x="28" y="79"/>
                  </a:lnTo>
                  <a:lnTo>
                    <a:pt x="57" y="56"/>
                  </a:lnTo>
                  <a:lnTo>
                    <a:pt x="88" y="33"/>
                  </a:lnTo>
                  <a:lnTo>
                    <a:pt x="119" y="16"/>
                  </a:lnTo>
                  <a:lnTo>
                    <a:pt x="117" y="0"/>
                  </a:lnTo>
                  <a:lnTo>
                    <a:pt x="86" y="18"/>
                  </a:lnTo>
                  <a:lnTo>
                    <a:pt x="53" y="41"/>
                  </a:lnTo>
                  <a:lnTo>
                    <a:pt x="25" y="64"/>
                  </a:lnTo>
                  <a:lnTo>
                    <a:pt x="0" y="83"/>
                  </a:lnTo>
                  <a:lnTo>
                    <a:pt x="2" y="9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1468">
              <a:extLst>
                <a:ext uri="{FF2B5EF4-FFF2-40B4-BE49-F238E27FC236}">
                  <a16:creationId xmlns:a16="http://schemas.microsoft.com/office/drawing/2014/main" id="{70CDE292-8244-411D-AC9D-072461732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1850"/>
              <a:ext cx="177" cy="247"/>
            </a:xfrm>
            <a:custGeom>
              <a:avLst/>
              <a:gdLst>
                <a:gd name="T0" fmla="*/ 8 w 177"/>
                <a:gd name="T1" fmla="*/ 247 h 247"/>
                <a:gd name="T2" fmla="*/ 8 w 177"/>
                <a:gd name="T3" fmla="*/ 247 h 247"/>
                <a:gd name="T4" fmla="*/ 48 w 177"/>
                <a:gd name="T5" fmla="*/ 171 h 247"/>
                <a:gd name="T6" fmla="*/ 82 w 177"/>
                <a:gd name="T7" fmla="*/ 109 h 247"/>
                <a:gd name="T8" fmla="*/ 102 w 177"/>
                <a:gd name="T9" fmla="*/ 82 h 247"/>
                <a:gd name="T10" fmla="*/ 123 w 177"/>
                <a:gd name="T11" fmla="*/ 57 h 247"/>
                <a:gd name="T12" fmla="*/ 134 w 177"/>
                <a:gd name="T13" fmla="*/ 48 h 247"/>
                <a:gd name="T14" fmla="*/ 148 w 177"/>
                <a:gd name="T15" fmla="*/ 36 h 247"/>
                <a:gd name="T16" fmla="*/ 161 w 177"/>
                <a:gd name="T17" fmla="*/ 25 h 247"/>
                <a:gd name="T18" fmla="*/ 177 w 177"/>
                <a:gd name="T19" fmla="*/ 15 h 247"/>
                <a:gd name="T20" fmla="*/ 175 w 177"/>
                <a:gd name="T21" fmla="*/ 0 h 247"/>
                <a:gd name="T22" fmla="*/ 159 w 177"/>
                <a:gd name="T23" fmla="*/ 9 h 247"/>
                <a:gd name="T24" fmla="*/ 144 w 177"/>
                <a:gd name="T25" fmla="*/ 21 h 247"/>
                <a:gd name="T26" fmla="*/ 130 w 177"/>
                <a:gd name="T27" fmla="*/ 32 h 247"/>
                <a:gd name="T28" fmla="*/ 119 w 177"/>
                <a:gd name="T29" fmla="*/ 44 h 247"/>
                <a:gd name="T30" fmla="*/ 96 w 177"/>
                <a:gd name="T31" fmla="*/ 69 h 247"/>
                <a:gd name="T32" fmla="*/ 77 w 177"/>
                <a:gd name="T33" fmla="*/ 96 h 247"/>
                <a:gd name="T34" fmla="*/ 42 w 177"/>
                <a:gd name="T35" fmla="*/ 159 h 247"/>
                <a:gd name="T36" fmla="*/ 0 w 177"/>
                <a:gd name="T37" fmla="*/ 236 h 247"/>
                <a:gd name="T38" fmla="*/ 0 w 177"/>
                <a:gd name="T39" fmla="*/ 236 h 247"/>
                <a:gd name="T40" fmla="*/ 8 w 177"/>
                <a:gd name="T41" fmla="*/ 247 h 2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7"/>
                <a:gd name="T64" fmla="*/ 0 h 247"/>
                <a:gd name="T65" fmla="*/ 177 w 177"/>
                <a:gd name="T66" fmla="*/ 247 h 2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7" h="247">
                  <a:moveTo>
                    <a:pt x="8" y="247"/>
                  </a:moveTo>
                  <a:lnTo>
                    <a:pt x="8" y="247"/>
                  </a:lnTo>
                  <a:lnTo>
                    <a:pt x="48" y="171"/>
                  </a:lnTo>
                  <a:lnTo>
                    <a:pt x="82" y="109"/>
                  </a:lnTo>
                  <a:lnTo>
                    <a:pt x="102" y="82"/>
                  </a:lnTo>
                  <a:lnTo>
                    <a:pt x="123" y="57"/>
                  </a:lnTo>
                  <a:lnTo>
                    <a:pt x="134" y="48"/>
                  </a:lnTo>
                  <a:lnTo>
                    <a:pt x="148" y="36"/>
                  </a:lnTo>
                  <a:lnTo>
                    <a:pt x="161" y="25"/>
                  </a:lnTo>
                  <a:lnTo>
                    <a:pt x="177" y="15"/>
                  </a:lnTo>
                  <a:lnTo>
                    <a:pt x="175" y="0"/>
                  </a:lnTo>
                  <a:lnTo>
                    <a:pt x="159" y="9"/>
                  </a:lnTo>
                  <a:lnTo>
                    <a:pt x="144" y="21"/>
                  </a:lnTo>
                  <a:lnTo>
                    <a:pt x="130" y="32"/>
                  </a:lnTo>
                  <a:lnTo>
                    <a:pt x="119" y="44"/>
                  </a:lnTo>
                  <a:lnTo>
                    <a:pt x="96" y="69"/>
                  </a:lnTo>
                  <a:lnTo>
                    <a:pt x="77" y="96"/>
                  </a:lnTo>
                  <a:lnTo>
                    <a:pt x="42" y="159"/>
                  </a:lnTo>
                  <a:lnTo>
                    <a:pt x="0" y="236"/>
                  </a:lnTo>
                  <a:lnTo>
                    <a:pt x="8" y="2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1469">
              <a:extLst>
                <a:ext uri="{FF2B5EF4-FFF2-40B4-BE49-F238E27FC236}">
                  <a16:creationId xmlns:a16="http://schemas.microsoft.com/office/drawing/2014/main" id="{CC2559BA-BA83-47C3-9AA3-CCD1CD634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2086"/>
              <a:ext cx="75" cy="345"/>
            </a:xfrm>
            <a:custGeom>
              <a:avLst/>
              <a:gdLst>
                <a:gd name="T0" fmla="*/ 11 w 75"/>
                <a:gd name="T1" fmla="*/ 343 h 345"/>
                <a:gd name="T2" fmla="*/ 11 w 75"/>
                <a:gd name="T3" fmla="*/ 343 h 345"/>
                <a:gd name="T4" fmla="*/ 9 w 75"/>
                <a:gd name="T5" fmla="*/ 299 h 345"/>
                <a:gd name="T6" fmla="*/ 9 w 75"/>
                <a:gd name="T7" fmla="*/ 257 h 345"/>
                <a:gd name="T8" fmla="*/ 11 w 75"/>
                <a:gd name="T9" fmla="*/ 215 h 345"/>
                <a:gd name="T10" fmla="*/ 17 w 75"/>
                <a:gd name="T11" fmla="*/ 174 h 345"/>
                <a:gd name="T12" fmla="*/ 27 w 75"/>
                <a:gd name="T13" fmla="*/ 134 h 345"/>
                <a:gd name="T14" fmla="*/ 38 w 75"/>
                <a:gd name="T15" fmla="*/ 94 h 345"/>
                <a:gd name="T16" fmla="*/ 53 w 75"/>
                <a:gd name="T17" fmla="*/ 54 h 345"/>
                <a:gd name="T18" fmla="*/ 75 w 75"/>
                <a:gd name="T19" fmla="*/ 11 h 345"/>
                <a:gd name="T20" fmla="*/ 67 w 75"/>
                <a:gd name="T21" fmla="*/ 0 h 345"/>
                <a:gd name="T22" fmla="*/ 48 w 75"/>
                <a:gd name="T23" fmla="*/ 42 h 345"/>
                <a:gd name="T24" fmla="*/ 30 w 75"/>
                <a:gd name="T25" fmla="*/ 84 h 345"/>
                <a:gd name="T26" fmla="*/ 19 w 75"/>
                <a:gd name="T27" fmla="*/ 127 h 345"/>
                <a:gd name="T28" fmla="*/ 9 w 75"/>
                <a:gd name="T29" fmla="*/ 169 h 345"/>
                <a:gd name="T30" fmla="*/ 4 w 75"/>
                <a:gd name="T31" fmla="*/ 211 h 345"/>
                <a:gd name="T32" fmla="*/ 0 w 75"/>
                <a:gd name="T33" fmla="*/ 255 h 345"/>
                <a:gd name="T34" fmla="*/ 0 w 75"/>
                <a:gd name="T35" fmla="*/ 299 h 345"/>
                <a:gd name="T36" fmla="*/ 2 w 75"/>
                <a:gd name="T37" fmla="*/ 345 h 345"/>
                <a:gd name="T38" fmla="*/ 2 w 75"/>
                <a:gd name="T39" fmla="*/ 345 h 345"/>
                <a:gd name="T40" fmla="*/ 11 w 75"/>
                <a:gd name="T41" fmla="*/ 343 h 3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45"/>
                <a:gd name="T65" fmla="*/ 75 w 75"/>
                <a:gd name="T66" fmla="*/ 345 h 3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45">
                  <a:moveTo>
                    <a:pt x="11" y="343"/>
                  </a:moveTo>
                  <a:lnTo>
                    <a:pt x="11" y="343"/>
                  </a:lnTo>
                  <a:lnTo>
                    <a:pt x="9" y="299"/>
                  </a:lnTo>
                  <a:lnTo>
                    <a:pt x="9" y="257"/>
                  </a:lnTo>
                  <a:lnTo>
                    <a:pt x="11" y="215"/>
                  </a:lnTo>
                  <a:lnTo>
                    <a:pt x="17" y="174"/>
                  </a:lnTo>
                  <a:lnTo>
                    <a:pt x="27" y="134"/>
                  </a:lnTo>
                  <a:lnTo>
                    <a:pt x="38" y="94"/>
                  </a:lnTo>
                  <a:lnTo>
                    <a:pt x="53" y="54"/>
                  </a:lnTo>
                  <a:lnTo>
                    <a:pt x="75" y="11"/>
                  </a:lnTo>
                  <a:lnTo>
                    <a:pt x="67" y="0"/>
                  </a:lnTo>
                  <a:lnTo>
                    <a:pt x="48" y="42"/>
                  </a:lnTo>
                  <a:lnTo>
                    <a:pt x="30" y="84"/>
                  </a:lnTo>
                  <a:lnTo>
                    <a:pt x="19" y="127"/>
                  </a:lnTo>
                  <a:lnTo>
                    <a:pt x="9" y="169"/>
                  </a:lnTo>
                  <a:lnTo>
                    <a:pt x="4" y="211"/>
                  </a:lnTo>
                  <a:lnTo>
                    <a:pt x="0" y="255"/>
                  </a:lnTo>
                  <a:lnTo>
                    <a:pt x="0" y="299"/>
                  </a:lnTo>
                  <a:lnTo>
                    <a:pt x="2" y="345"/>
                  </a:lnTo>
                  <a:lnTo>
                    <a:pt x="11" y="3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1470">
              <a:extLst>
                <a:ext uri="{FF2B5EF4-FFF2-40B4-BE49-F238E27FC236}">
                  <a16:creationId xmlns:a16="http://schemas.microsoft.com/office/drawing/2014/main" id="{93F96E35-D241-415B-A635-191637E1A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2429"/>
              <a:ext cx="71" cy="248"/>
            </a:xfrm>
            <a:custGeom>
              <a:avLst/>
              <a:gdLst>
                <a:gd name="T0" fmla="*/ 71 w 71"/>
                <a:gd name="T1" fmla="*/ 234 h 248"/>
                <a:gd name="T2" fmla="*/ 71 w 71"/>
                <a:gd name="T3" fmla="*/ 234 h 248"/>
                <a:gd name="T4" fmla="*/ 55 w 71"/>
                <a:gd name="T5" fmla="*/ 208 h 248"/>
                <a:gd name="T6" fmla="*/ 44 w 71"/>
                <a:gd name="T7" fmla="*/ 179 h 248"/>
                <a:gd name="T8" fmla="*/ 32 w 71"/>
                <a:gd name="T9" fmla="*/ 152 h 248"/>
                <a:gd name="T10" fmla="*/ 25 w 71"/>
                <a:gd name="T11" fmla="*/ 123 h 248"/>
                <a:gd name="T12" fmla="*/ 19 w 71"/>
                <a:gd name="T13" fmla="*/ 94 h 248"/>
                <a:gd name="T14" fmla="*/ 15 w 71"/>
                <a:gd name="T15" fmla="*/ 64 h 248"/>
                <a:gd name="T16" fmla="*/ 11 w 71"/>
                <a:gd name="T17" fmla="*/ 33 h 248"/>
                <a:gd name="T18" fmla="*/ 9 w 71"/>
                <a:gd name="T19" fmla="*/ 0 h 248"/>
                <a:gd name="T20" fmla="*/ 0 w 71"/>
                <a:gd name="T21" fmla="*/ 2 h 248"/>
                <a:gd name="T22" fmla="*/ 3 w 71"/>
                <a:gd name="T23" fmla="*/ 35 h 248"/>
                <a:gd name="T24" fmla="*/ 7 w 71"/>
                <a:gd name="T25" fmla="*/ 67 h 248"/>
                <a:gd name="T26" fmla="*/ 11 w 71"/>
                <a:gd name="T27" fmla="*/ 98 h 248"/>
                <a:gd name="T28" fmla="*/ 17 w 71"/>
                <a:gd name="T29" fmla="*/ 129 h 248"/>
                <a:gd name="T30" fmla="*/ 27 w 71"/>
                <a:gd name="T31" fmla="*/ 160 h 248"/>
                <a:gd name="T32" fmla="*/ 36 w 71"/>
                <a:gd name="T33" fmla="*/ 188 h 248"/>
                <a:gd name="T34" fmla="*/ 50 w 71"/>
                <a:gd name="T35" fmla="*/ 217 h 248"/>
                <a:gd name="T36" fmla="*/ 65 w 71"/>
                <a:gd name="T37" fmla="*/ 248 h 248"/>
                <a:gd name="T38" fmla="*/ 65 w 71"/>
                <a:gd name="T39" fmla="*/ 248 h 248"/>
                <a:gd name="T40" fmla="*/ 71 w 71"/>
                <a:gd name="T41" fmla="*/ 234 h 2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1"/>
                <a:gd name="T64" fmla="*/ 0 h 248"/>
                <a:gd name="T65" fmla="*/ 71 w 71"/>
                <a:gd name="T66" fmla="*/ 248 h 2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1" h="248">
                  <a:moveTo>
                    <a:pt x="71" y="234"/>
                  </a:moveTo>
                  <a:lnTo>
                    <a:pt x="71" y="234"/>
                  </a:lnTo>
                  <a:lnTo>
                    <a:pt x="55" y="208"/>
                  </a:lnTo>
                  <a:lnTo>
                    <a:pt x="44" y="179"/>
                  </a:lnTo>
                  <a:lnTo>
                    <a:pt x="32" y="152"/>
                  </a:lnTo>
                  <a:lnTo>
                    <a:pt x="25" y="123"/>
                  </a:lnTo>
                  <a:lnTo>
                    <a:pt x="19" y="94"/>
                  </a:lnTo>
                  <a:lnTo>
                    <a:pt x="15" y="64"/>
                  </a:lnTo>
                  <a:lnTo>
                    <a:pt x="11" y="33"/>
                  </a:lnTo>
                  <a:lnTo>
                    <a:pt x="9" y="0"/>
                  </a:lnTo>
                  <a:lnTo>
                    <a:pt x="0" y="2"/>
                  </a:lnTo>
                  <a:lnTo>
                    <a:pt x="3" y="35"/>
                  </a:lnTo>
                  <a:lnTo>
                    <a:pt x="7" y="67"/>
                  </a:lnTo>
                  <a:lnTo>
                    <a:pt x="11" y="98"/>
                  </a:lnTo>
                  <a:lnTo>
                    <a:pt x="17" y="129"/>
                  </a:lnTo>
                  <a:lnTo>
                    <a:pt x="27" y="160"/>
                  </a:lnTo>
                  <a:lnTo>
                    <a:pt x="36" y="188"/>
                  </a:lnTo>
                  <a:lnTo>
                    <a:pt x="50" y="217"/>
                  </a:lnTo>
                  <a:lnTo>
                    <a:pt x="65" y="248"/>
                  </a:lnTo>
                  <a:lnTo>
                    <a:pt x="71" y="2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1471">
              <a:extLst>
                <a:ext uri="{FF2B5EF4-FFF2-40B4-BE49-F238E27FC236}">
                  <a16:creationId xmlns:a16="http://schemas.microsoft.com/office/drawing/2014/main" id="{B70A97EC-8997-4299-BF55-ECFB51389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663"/>
              <a:ext cx="150" cy="175"/>
            </a:xfrm>
            <a:custGeom>
              <a:avLst/>
              <a:gdLst>
                <a:gd name="T0" fmla="*/ 150 w 150"/>
                <a:gd name="T1" fmla="*/ 160 h 175"/>
                <a:gd name="T2" fmla="*/ 148 w 150"/>
                <a:gd name="T3" fmla="*/ 160 h 175"/>
                <a:gd name="T4" fmla="*/ 127 w 150"/>
                <a:gd name="T5" fmla="*/ 146 h 175"/>
                <a:gd name="T6" fmla="*/ 105 w 150"/>
                <a:gd name="T7" fmla="*/ 129 h 175"/>
                <a:gd name="T8" fmla="*/ 86 w 150"/>
                <a:gd name="T9" fmla="*/ 110 h 175"/>
                <a:gd name="T10" fmla="*/ 69 w 150"/>
                <a:gd name="T11" fmla="*/ 91 h 175"/>
                <a:gd name="T12" fmla="*/ 36 w 150"/>
                <a:gd name="T13" fmla="*/ 46 h 175"/>
                <a:gd name="T14" fmla="*/ 6 w 150"/>
                <a:gd name="T15" fmla="*/ 0 h 175"/>
                <a:gd name="T16" fmla="*/ 0 w 150"/>
                <a:gd name="T17" fmla="*/ 14 h 175"/>
                <a:gd name="T18" fmla="*/ 33 w 150"/>
                <a:gd name="T19" fmla="*/ 60 h 175"/>
                <a:gd name="T20" fmla="*/ 65 w 150"/>
                <a:gd name="T21" fmla="*/ 104 h 175"/>
                <a:gd name="T22" fmla="*/ 82 w 150"/>
                <a:gd name="T23" fmla="*/ 125 h 175"/>
                <a:gd name="T24" fmla="*/ 102 w 150"/>
                <a:gd name="T25" fmla="*/ 144 h 175"/>
                <a:gd name="T26" fmla="*/ 123 w 150"/>
                <a:gd name="T27" fmla="*/ 162 h 175"/>
                <a:gd name="T28" fmla="*/ 146 w 150"/>
                <a:gd name="T29" fmla="*/ 175 h 175"/>
                <a:gd name="T30" fmla="*/ 146 w 150"/>
                <a:gd name="T31" fmla="*/ 175 h 175"/>
                <a:gd name="T32" fmla="*/ 150 w 150"/>
                <a:gd name="T33" fmla="*/ 160 h 1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0"/>
                <a:gd name="T52" fmla="*/ 0 h 175"/>
                <a:gd name="T53" fmla="*/ 150 w 150"/>
                <a:gd name="T54" fmla="*/ 175 h 1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0" h="175">
                  <a:moveTo>
                    <a:pt x="150" y="160"/>
                  </a:moveTo>
                  <a:lnTo>
                    <a:pt x="148" y="160"/>
                  </a:lnTo>
                  <a:lnTo>
                    <a:pt x="127" y="146"/>
                  </a:lnTo>
                  <a:lnTo>
                    <a:pt x="105" y="129"/>
                  </a:lnTo>
                  <a:lnTo>
                    <a:pt x="86" y="110"/>
                  </a:lnTo>
                  <a:lnTo>
                    <a:pt x="69" y="91"/>
                  </a:lnTo>
                  <a:lnTo>
                    <a:pt x="36" y="46"/>
                  </a:lnTo>
                  <a:lnTo>
                    <a:pt x="6" y="0"/>
                  </a:lnTo>
                  <a:lnTo>
                    <a:pt x="0" y="14"/>
                  </a:lnTo>
                  <a:lnTo>
                    <a:pt x="33" y="60"/>
                  </a:lnTo>
                  <a:lnTo>
                    <a:pt x="65" y="104"/>
                  </a:lnTo>
                  <a:lnTo>
                    <a:pt x="82" y="125"/>
                  </a:lnTo>
                  <a:lnTo>
                    <a:pt x="102" y="144"/>
                  </a:lnTo>
                  <a:lnTo>
                    <a:pt x="123" y="162"/>
                  </a:lnTo>
                  <a:lnTo>
                    <a:pt x="146" y="175"/>
                  </a:lnTo>
                  <a:lnTo>
                    <a:pt x="150" y="16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Freeform 1472">
              <a:extLst>
                <a:ext uri="{FF2B5EF4-FFF2-40B4-BE49-F238E27FC236}">
                  <a16:creationId xmlns:a16="http://schemas.microsoft.com/office/drawing/2014/main" id="{A8ED7A11-036C-40E0-AC1A-C0691B2D0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823"/>
              <a:ext cx="244" cy="128"/>
            </a:xfrm>
            <a:custGeom>
              <a:avLst/>
              <a:gdLst>
                <a:gd name="T0" fmla="*/ 244 w 244"/>
                <a:gd name="T1" fmla="*/ 111 h 128"/>
                <a:gd name="T2" fmla="*/ 244 w 244"/>
                <a:gd name="T3" fmla="*/ 111 h 128"/>
                <a:gd name="T4" fmla="*/ 182 w 244"/>
                <a:gd name="T5" fmla="*/ 88 h 128"/>
                <a:gd name="T6" fmla="*/ 119 w 244"/>
                <a:gd name="T7" fmla="*/ 63 h 128"/>
                <a:gd name="T8" fmla="*/ 88 w 244"/>
                <a:gd name="T9" fmla="*/ 48 h 128"/>
                <a:gd name="T10" fmla="*/ 57 w 244"/>
                <a:gd name="T11" fmla="*/ 34 h 128"/>
                <a:gd name="T12" fmla="*/ 31 w 244"/>
                <a:gd name="T13" fmla="*/ 17 h 128"/>
                <a:gd name="T14" fmla="*/ 4 w 244"/>
                <a:gd name="T15" fmla="*/ 0 h 128"/>
                <a:gd name="T16" fmla="*/ 0 w 244"/>
                <a:gd name="T17" fmla="*/ 15 h 128"/>
                <a:gd name="T18" fmla="*/ 27 w 244"/>
                <a:gd name="T19" fmla="*/ 32 h 128"/>
                <a:gd name="T20" fmla="*/ 55 w 244"/>
                <a:gd name="T21" fmla="*/ 50 h 128"/>
                <a:gd name="T22" fmla="*/ 86 w 244"/>
                <a:gd name="T23" fmla="*/ 65 h 128"/>
                <a:gd name="T24" fmla="*/ 117 w 244"/>
                <a:gd name="T25" fmla="*/ 78 h 128"/>
                <a:gd name="T26" fmla="*/ 180 w 244"/>
                <a:gd name="T27" fmla="*/ 105 h 128"/>
                <a:gd name="T28" fmla="*/ 242 w 244"/>
                <a:gd name="T29" fmla="*/ 128 h 128"/>
                <a:gd name="T30" fmla="*/ 242 w 244"/>
                <a:gd name="T31" fmla="*/ 128 h 128"/>
                <a:gd name="T32" fmla="*/ 244 w 244"/>
                <a:gd name="T33" fmla="*/ 111 h 1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4"/>
                <a:gd name="T52" fmla="*/ 0 h 128"/>
                <a:gd name="T53" fmla="*/ 244 w 244"/>
                <a:gd name="T54" fmla="*/ 128 h 1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4" h="128">
                  <a:moveTo>
                    <a:pt x="244" y="111"/>
                  </a:moveTo>
                  <a:lnTo>
                    <a:pt x="244" y="111"/>
                  </a:lnTo>
                  <a:lnTo>
                    <a:pt x="182" y="88"/>
                  </a:lnTo>
                  <a:lnTo>
                    <a:pt x="119" y="63"/>
                  </a:lnTo>
                  <a:lnTo>
                    <a:pt x="88" y="48"/>
                  </a:lnTo>
                  <a:lnTo>
                    <a:pt x="57" y="34"/>
                  </a:lnTo>
                  <a:lnTo>
                    <a:pt x="31" y="17"/>
                  </a:lnTo>
                  <a:lnTo>
                    <a:pt x="4" y="0"/>
                  </a:lnTo>
                  <a:lnTo>
                    <a:pt x="0" y="15"/>
                  </a:lnTo>
                  <a:lnTo>
                    <a:pt x="27" y="32"/>
                  </a:lnTo>
                  <a:lnTo>
                    <a:pt x="55" y="50"/>
                  </a:lnTo>
                  <a:lnTo>
                    <a:pt x="86" y="65"/>
                  </a:lnTo>
                  <a:lnTo>
                    <a:pt x="117" y="78"/>
                  </a:lnTo>
                  <a:lnTo>
                    <a:pt x="180" y="105"/>
                  </a:lnTo>
                  <a:lnTo>
                    <a:pt x="242" y="128"/>
                  </a:lnTo>
                  <a:lnTo>
                    <a:pt x="244" y="1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1473">
              <a:extLst>
                <a:ext uri="{FF2B5EF4-FFF2-40B4-BE49-F238E27FC236}">
                  <a16:creationId xmlns:a16="http://schemas.microsoft.com/office/drawing/2014/main" id="{805DD0B8-9480-4EC9-93D5-BB13A505C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934"/>
              <a:ext cx="169" cy="82"/>
            </a:xfrm>
            <a:custGeom>
              <a:avLst/>
              <a:gdLst>
                <a:gd name="T0" fmla="*/ 169 w 169"/>
                <a:gd name="T1" fmla="*/ 65 h 82"/>
                <a:gd name="T2" fmla="*/ 167 w 169"/>
                <a:gd name="T3" fmla="*/ 65 h 82"/>
                <a:gd name="T4" fmla="*/ 146 w 169"/>
                <a:gd name="T5" fmla="*/ 61 h 82"/>
                <a:gd name="T6" fmla="*/ 124 w 169"/>
                <a:gd name="T7" fmla="*/ 54 h 82"/>
                <a:gd name="T8" fmla="*/ 105 w 169"/>
                <a:gd name="T9" fmla="*/ 48 h 82"/>
                <a:gd name="T10" fmla="*/ 84 w 169"/>
                <a:gd name="T11" fmla="*/ 38 h 82"/>
                <a:gd name="T12" fmla="*/ 42 w 169"/>
                <a:gd name="T13" fmla="*/ 19 h 82"/>
                <a:gd name="T14" fmla="*/ 2 w 169"/>
                <a:gd name="T15" fmla="*/ 0 h 82"/>
                <a:gd name="T16" fmla="*/ 0 w 169"/>
                <a:gd name="T17" fmla="*/ 17 h 82"/>
                <a:gd name="T18" fmla="*/ 40 w 169"/>
                <a:gd name="T19" fmla="*/ 36 h 82"/>
                <a:gd name="T20" fmla="*/ 82 w 169"/>
                <a:gd name="T21" fmla="*/ 54 h 82"/>
                <a:gd name="T22" fmla="*/ 103 w 169"/>
                <a:gd name="T23" fmla="*/ 63 h 82"/>
                <a:gd name="T24" fmla="*/ 124 w 169"/>
                <a:gd name="T25" fmla="*/ 71 h 82"/>
                <a:gd name="T26" fmla="*/ 146 w 169"/>
                <a:gd name="T27" fmla="*/ 77 h 82"/>
                <a:gd name="T28" fmla="*/ 167 w 169"/>
                <a:gd name="T29" fmla="*/ 82 h 82"/>
                <a:gd name="T30" fmla="*/ 167 w 169"/>
                <a:gd name="T31" fmla="*/ 81 h 82"/>
                <a:gd name="T32" fmla="*/ 169 w 169"/>
                <a:gd name="T33" fmla="*/ 65 h 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9"/>
                <a:gd name="T52" fmla="*/ 0 h 82"/>
                <a:gd name="T53" fmla="*/ 169 w 169"/>
                <a:gd name="T54" fmla="*/ 82 h 8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9" h="82">
                  <a:moveTo>
                    <a:pt x="169" y="65"/>
                  </a:moveTo>
                  <a:lnTo>
                    <a:pt x="167" y="65"/>
                  </a:lnTo>
                  <a:lnTo>
                    <a:pt x="146" y="61"/>
                  </a:lnTo>
                  <a:lnTo>
                    <a:pt x="124" y="54"/>
                  </a:lnTo>
                  <a:lnTo>
                    <a:pt x="105" y="48"/>
                  </a:lnTo>
                  <a:lnTo>
                    <a:pt x="84" y="38"/>
                  </a:lnTo>
                  <a:lnTo>
                    <a:pt x="42" y="19"/>
                  </a:lnTo>
                  <a:lnTo>
                    <a:pt x="2" y="0"/>
                  </a:lnTo>
                  <a:lnTo>
                    <a:pt x="0" y="17"/>
                  </a:lnTo>
                  <a:lnTo>
                    <a:pt x="40" y="36"/>
                  </a:lnTo>
                  <a:lnTo>
                    <a:pt x="82" y="54"/>
                  </a:lnTo>
                  <a:lnTo>
                    <a:pt x="103" y="63"/>
                  </a:lnTo>
                  <a:lnTo>
                    <a:pt x="124" y="71"/>
                  </a:lnTo>
                  <a:lnTo>
                    <a:pt x="146" y="77"/>
                  </a:lnTo>
                  <a:lnTo>
                    <a:pt x="167" y="82"/>
                  </a:lnTo>
                  <a:lnTo>
                    <a:pt x="167" y="81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Freeform 1474">
              <a:extLst>
                <a:ext uri="{FF2B5EF4-FFF2-40B4-BE49-F238E27FC236}">
                  <a16:creationId xmlns:a16="http://schemas.microsoft.com/office/drawing/2014/main" id="{5E27AA55-7882-4732-91A4-13D0E6B5E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999"/>
              <a:ext cx="84" cy="40"/>
            </a:xfrm>
            <a:custGeom>
              <a:avLst/>
              <a:gdLst>
                <a:gd name="T0" fmla="*/ 82 w 84"/>
                <a:gd name="T1" fmla="*/ 25 h 40"/>
                <a:gd name="T2" fmla="*/ 84 w 84"/>
                <a:gd name="T3" fmla="*/ 25 h 40"/>
                <a:gd name="T4" fmla="*/ 61 w 84"/>
                <a:gd name="T5" fmla="*/ 19 h 40"/>
                <a:gd name="T6" fmla="*/ 40 w 84"/>
                <a:gd name="T7" fmla="*/ 16 h 40"/>
                <a:gd name="T8" fmla="*/ 19 w 84"/>
                <a:gd name="T9" fmla="*/ 8 h 40"/>
                <a:gd name="T10" fmla="*/ 2 w 84"/>
                <a:gd name="T11" fmla="*/ 0 h 40"/>
                <a:gd name="T12" fmla="*/ 0 w 84"/>
                <a:gd name="T13" fmla="*/ 16 h 40"/>
                <a:gd name="T14" fmla="*/ 19 w 84"/>
                <a:gd name="T15" fmla="*/ 23 h 40"/>
                <a:gd name="T16" fmla="*/ 40 w 84"/>
                <a:gd name="T17" fmla="*/ 31 h 40"/>
                <a:gd name="T18" fmla="*/ 61 w 84"/>
                <a:gd name="T19" fmla="*/ 37 h 40"/>
                <a:gd name="T20" fmla="*/ 82 w 84"/>
                <a:gd name="T21" fmla="*/ 40 h 40"/>
                <a:gd name="T22" fmla="*/ 84 w 84"/>
                <a:gd name="T23" fmla="*/ 40 h 40"/>
                <a:gd name="T24" fmla="*/ 82 w 84"/>
                <a:gd name="T25" fmla="*/ 25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4"/>
                <a:gd name="T40" fmla="*/ 0 h 40"/>
                <a:gd name="T41" fmla="*/ 84 w 84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4" h="40">
                  <a:moveTo>
                    <a:pt x="82" y="25"/>
                  </a:moveTo>
                  <a:lnTo>
                    <a:pt x="84" y="25"/>
                  </a:lnTo>
                  <a:lnTo>
                    <a:pt x="61" y="19"/>
                  </a:lnTo>
                  <a:lnTo>
                    <a:pt x="40" y="16"/>
                  </a:lnTo>
                  <a:lnTo>
                    <a:pt x="19" y="8"/>
                  </a:lnTo>
                  <a:lnTo>
                    <a:pt x="2" y="0"/>
                  </a:lnTo>
                  <a:lnTo>
                    <a:pt x="0" y="16"/>
                  </a:lnTo>
                  <a:lnTo>
                    <a:pt x="19" y="23"/>
                  </a:lnTo>
                  <a:lnTo>
                    <a:pt x="40" y="31"/>
                  </a:lnTo>
                  <a:lnTo>
                    <a:pt x="61" y="37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2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Freeform 1475">
              <a:extLst>
                <a:ext uri="{FF2B5EF4-FFF2-40B4-BE49-F238E27FC236}">
                  <a16:creationId xmlns:a16="http://schemas.microsoft.com/office/drawing/2014/main" id="{4FFBCBBA-C25B-477A-A386-C175C4B12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976"/>
              <a:ext cx="210" cy="63"/>
            </a:xfrm>
            <a:custGeom>
              <a:avLst/>
              <a:gdLst>
                <a:gd name="T0" fmla="*/ 208 w 210"/>
                <a:gd name="T1" fmla="*/ 0 h 63"/>
                <a:gd name="T2" fmla="*/ 208 w 210"/>
                <a:gd name="T3" fmla="*/ 0 h 63"/>
                <a:gd name="T4" fmla="*/ 158 w 210"/>
                <a:gd name="T5" fmla="*/ 17 h 63"/>
                <a:gd name="T6" fmla="*/ 106 w 210"/>
                <a:gd name="T7" fmla="*/ 33 h 63"/>
                <a:gd name="T8" fmla="*/ 81 w 210"/>
                <a:gd name="T9" fmla="*/ 37 h 63"/>
                <a:gd name="T10" fmla="*/ 56 w 210"/>
                <a:gd name="T11" fmla="*/ 42 h 63"/>
                <a:gd name="T12" fmla="*/ 29 w 210"/>
                <a:gd name="T13" fmla="*/ 46 h 63"/>
                <a:gd name="T14" fmla="*/ 0 w 210"/>
                <a:gd name="T15" fmla="*/ 48 h 63"/>
                <a:gd name="T16" fmla="*/ 2 w 210"/>
                <a:gd name="T17" fmla="*/ 63 h 63"/>
                <a:gd name="T18" fmla="*/ 29 w 210"/>
                <a:gd name="T19" fmla="*/ 62 h 63"/>
                <a:gd name="T20" fmla="*/ 56 w 210"/>
                <a:gd name="T21" fmla="*/ 58 h 63"/>
                <a:gd name="T22" fmla="*/ 83 w 210"/>
                <a:gd name="T23" fmla="*/ 54 h 63"/>
                <a:gd name="T24" fmla="*/ 108 w 210"/>
                <a:gd name="T25" fmla="*/ 48 h 63"/>
                <a:gd name="T26" fmla="*/ 158 w 210"/>
                <a:gd name="T27" fmla="*/ 33 h 63"/>
                <a:gd name="T28" fmla="*/ 210 w 210"/>
                <a:gd name="T29" fmla="*/ 16 h 63"/>
                <a:gd name="T30" fmla="*/ 210 w 210"/>
                <a:gd name="T31" fmla="*/ 16 h 63"/>
                <a:gd name="T32" fmla="*/ 208 w 210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0"/>
                <a:gd name="T52" fmla="*/ 0 h 63"/>
                <a:gd name="T53" fmla="*/ 210 w 210"/>
                <a:gd name="T54" fmla="*/ 63 h 6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0" h="63">
                  <a:moveTo>
                    <a:pt x="208" y="0"/>
                  </a:moveTo>
                  <a:lnTo>
                    <a:pt x="208" y="0"/>
                  </a:lnTo>
                  <a:lnTo>
                    <a:pt x="158" y="17"/>
                  </a:lnTo>
                  <a:lnTo>
                    <a:pt x="106" y="33"/>
                  </a:lnTo>
                  <a:lnTo>
                    <a:pt x="81" y="37"/>
                  </a:lnTo>
                  <a:lnTo>
                    <a:pt x="56" y="42"/>
                  </a:lnTo>
                  <a:lnTo>
                    <a:pt x="29" y="46"/>
                  </a:lnTo>
                  <a:lnTo>
                    <a:pt x="0" y="48"/>
                  </a:lnTo>
                  <a:lnTo>
                    <a:pt x="2" y="63"/>
                  </a:lnTo>
                  <a:lnTo>
                    <a:pt x="29" y="62"/>
                  </a:lnTo>
                  <a:lnTo>
                    <a:pt x="56" y="58"/>
                  </a:lnTo>
                  <a:lnTo>
                    <a:pt x="83" y="54"/>
                  </a:lnTo>
                  <a:lnTo>
                    <a:pt x="108" y="48"/>
                  </a:lnTo>
                  <a:lnTo>
                    <a:pt x="158" y="33"/>
                  </a:lnTo>
                  <a:lnTo>
                    <a:pt x="210" y="1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Freeform 1476">
              <a:extLst>
                <a:ext uri="{FF2B5EF4-FFF2-40B4-BE49-F238E27FC236}">
                  <a16:creationId xmlns:a16="http://schemas.microsoft.com/office/drawing/2014/main" id="{B0991BFF-6922-4E75-B875-4F19AF857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790"/>
              <a:ext cx="276" cy="202"/>
            </a:xfrm>
            <a:custGeom>
              <a:avLst/>
              <a:gdLst>
                <a:gd name="T0" fmla="*/ 270 w 276"/>
                <a:gd name="T1" fmla="*/ 0 h 202"/>
                <a:gd name="T2" fmla="*/ 270 w 276"/>
                <a:gd name="T3" fmla="*/ 0 h 202"/>
                <a:gd name="T4" fmla="*/ 207 w 276"/>
                <a:gd name="T5" fmla="*/ 46 h 202"/>
                <a:gd name="T6" fmla="*/ 142 w 276"/>
                <a:gd name="T7" fmla="*/ 96 h 202"/>
                <a:gd name="T8" fmla="*/ 109 w 276"/>
                <a:gd name="T9" fmla="*/ 119 h 202"/>
                <a:gd name="T10" fmla="*/ 74 w 276"/>
                <a:gd name="T11" fmla="*/ 144 h 202"/>
                <a:gd name="T12" fmla="*/ 38 w 276"/>
                <a:gd name="T13" fmla="*/ 165 h 202"/>
                <a:gd name="T14" fmla="*/ 0 w 276"/>
                <a:gd name="T15" fmla="*/ 186 h 202"/>
                <a:gd name="T16" fmla="*/ 2 w 276"/>
                <a:gd name="T17" fmla="*/ 202 h 202"/>
                <a:gd name="T18" fmla="*/ 40 w 276"/>
                <a:gd name="T19" fmla="*/ 180 h 202"/>
                <a:gd name="T20" fmla="*/ 76 w 276"/>
                <a:gd name="T21" fmla="*/ 159 h 202"/>
                <a:gd name="T22" fmla="*/ 113 w 276"/>
                <a:gd name="T23" fmla="*/ 134 h 202"/>
                <a:gd name="T24" fmla="*/ 146 w 276"/>
                <a:gd name="T25" fmla="*/ 111 h 202"/>
                <a:gd name="T26" fmla="*/ 211 w 276"/>
                <a:gd name="T27" fmla="*/ 61 h 202"/>
                <a:gd name="T28" fmla="*/ 274 w 276"/>
                <a:gd name="T29" fmla="*/ 15 h 202"/>
                <a:gd name="T30" fmla="*/ 276 w 276"/>
                <a:gd name="T31" fmla="*/ 13 h 202"/>
                <a:gd name="T32" fmla="*/ 270 w 276"/>
                <a:gd name="T33" fmla="*/ 0 h 2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6"/>
                <a:gd name="T52" fmla="*/ 0 h 202"/>
                <a:gd name="T53" fmla="*/ 276 w 276"/>
                <a:gd name="T54" fmla="*/ 202 h 2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6" h="202">
                  <a:moveTo>
                    <a:pt x="270" y="0"/>
                  </a:moveTo>
                  <a:lnTo>
                    <a:pt x="270" y="0"/>
                  </a:lnTo>
                  <a:lnTo>
                    <a:pt x="207" y="46"/>
                  </a:lnTo>
                  <a:lnTo>
                    <a:pt x="142" y="96"/>
                  </a:lnTo>
                  <a:lnTo>
                    <a:pt x="109" y="119"/>
                  </a:lnTo>
                  <a:lnTo>
                    <a:pt x="74" y="144"/>
                  </a:lnTo>
                  <a:lnTo>
                    <a:pt x="38" y="165"/>
                  </a:lnTo>
                  <a:lnTo>
                    <a:pt x="0" y="186"/>
                  </a:lnTo>
                  <a:lnTo>
                    <a:pt x="2" y="202"/>
                  </a:lnTo>
                  <a:lnTo>
                    <a:pt x="40" y="180"/>
                  </a:lnTo>
                  <a:lnTo>
                    <a:pt x="76" y="159"/>
                  </a:lnTo>
                  <a:lnTo>
                    <a:pt x="113" y="134"/>
                  </a:lnTo>
                  <a:lnTo>
                    <a:pt x="146" y="111"/>
                  </a:lnTo>
                  <a:lnTo>
                    <a:pt x="211" y="61"/>
                  </a:lnTo>
                  <a:lnTo>
                    <a:pt x="274" y="15"/>
                  </a:lnTo>
                  <a:lnTo>
                    <a:pt x="276" y="13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1477">
              <a:extLst>
                <a:ext uri="{FF2B5EF4-FFF2-40B4-BE49-F238E27FC236}">
                  <a16:creationId xmlns:a16="http://schemas.microsoft.com/office/drawing/2014/main" id="{9B32B287-8A5D-4F50-93A7-F756CBCBA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527"/>
              <a:ext cx="137" cy="276"/>
            </a:xfrm>
            <a:custGeom>
              <a:avLst/>
              <a:gdLst>
                <a:gd name="T0" fmla="*/ 131 w 137"/>
                <a:gd name="T1" fmla="*/ 0 h 276"/>
                <a:gd name="T2" fmla="*/ 131 w 137"/>
                <a:gd name="T3" fmla="*/ 4 h 276"/>
                <a:gd name="T4" fmla="*/ 117 w 137"/>
                <a:gd name="T5" fmla="*/ 37 h 276"/>
                <a:gd name="T6" fmla="*/ 104 w 137"/>
                <a:gd name="T7" fmla="*/ 69 h 276"/>
                <a:gd name="T8" fmla="*/ 91 w 137"/>
                <a:gd name="T9" fmla="*/ 102 h 276"/>
                <a:gd name="T10" fmla="*/ 75 w 137"/>
                <a:gd name="T11" fmla="*/ 134 h 276"/>
                <a:gd name="T12" fmla="*/ 58 w 137"/>
                <a:gd name="T13" fmla="*/ 167 h 276"/>
                <a:gd name="T14" fmla="*/ 41 w 137"/>
                <a:gd name="T15" fmla="*/ 200 h 276"/>
                <a:gd name="T16" fmla="*/ 21 w 137"/>
                <a:gd name="T17" fmla="*/ 232 h 276"/>
                <a:gd name="T18" fmla="*/ 0 w 137"/>
                <a:gd name="T19" fmla="*/ 263 h 276"/>
                <a:gd name="T20" fmla="*/ 6 w 137"/>
                <a:gd name="T21" fmla="*/ 276 h 276"/>
                <a:gd name="T22" fmla="*/ 27 w 137"/>
                <a:gd name="T23" fmla="*/ 244 h 276"/>
                <a:gd name="T24" fmla="*/ 46 w 137"/>
                <a:gd name="T25" fmla="*/ 211 h 276"/>
                <a:gd name="T26" fmla="*/ 64 w 137"/>
                <a:gd name="T27" fmla="*/ 181 h 276"/>
                <a:gd name="T28" fmla="*/ 81 w 137"/>
                <a:gd name="T29" fmla="*/ 146 h 276"/>
                <a:gd name="T30" fmla="*/ 96 w 137"/>
                <a:gd name="T31" fmla="*/ 113 h 276"/>
                <a:gd name="T32" fmla="*/ 112 w 137"/>
                <a:gd name="T33" fmla="*/ 81 h 276"/>
                <a:gd name="T34" fmla="*/ 125 w 137"/>
                <a:gd name="T35" fmla="*/ 46 h 276"/>
                <a:gd name="T36" fmla="*/ 137 w 137"/>
                <a:gd name="T37" fmla="*/ 12 h 276"/>
                <a:gd name="T38" fmla="*/ 137 w 137"/>
                <a:gd name="T39" fmla="*/ 16 h 276"/>
                <a:gd name="T40" fmla="*/ 131 w 137"/>
                <a:gd name="T41" fmla="*/ 0 h 2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7"/>
                <a:gd name="T64" fmla="*/ 0 h 276"/>
                <a:gd name="T65" fmla="*/ 137 w 137"/>
                <a:gd name="T66" fmla="*/ 276 h 2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7" h="276">
                  <a:moveTo>
                    <a:pt x="131" y="0"/>
                  </a:moveTo>
                  <a:lnTo>
                    <a:pt x="131" y="4"/>
                  </a:lnTo>
                  <a:lnTo>
                    <a:pt x="117" y="37"/>
                  </a:lnTo>
                  <a:lnTo>
                    <a:pt x="104" y="69"/>
                  </a:lnTo>
                  <a:lnTo>
                    <a:pt x="91" y="102"/>
                  </a:lnTo>
                  <a:lnTo>
                    <a:pt x="75" y="134"/>
                  </a:lnTo>
                  <a:lnTo>
                    <a:pt x="58" y="167"/>
                  </a:lnTo>
                  <a:lnTo>
                    <a:pt x="41" y="200"/>
                  </a:lnTo>
                  <a:lnTo>
                    <a:pt x="21" y="232"/>
                  </a:lnTo>
                  <a:lnTo>
                    <a:pt x="0" y="263"/>
                  </a:lnTo>
                  <a:lnTo>
                    <a:pt x="6" y="276"/>
                  </a:lnTo>
                  <a:lnTo>
                    <a:pt x="27" y="244"/>
                  </a:lnTo>
                  <a:lnTo>
                    <a:pt x="46" y="211"/>
                  </a:lnTo>
                  <a:lnTo>
                    <a:pt x="64" y="181"/>
                  </a:lnTo>
                  <a:lnTo>
                    <a:pt x="81" y="146"/>
                  </a:lnTo>
                  <a:lnTo>
                    <a:pt x="96" y="113"/>
                  </a:lnTo>
                  <a:lnTo>
                    <a:pt x="112" y="81"/>
                  </a:lnTo>
                  <a:lnTo>
                    <a:pt x="125" y="46"/>
                  </a:lnTo>
                  <a:lnTo>
                    <a:pt x="137" y="12"/>
                  </a:lnTo>
                  <a:lnTo>
                    <a:pt x="137" y="1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1478">
              <a:extLst>
                <a:ext uri="{FF2B5EF4-FFF2-40B4-BE49-F238E27FC236}">
                  <a16:creationId xmlns:a16="http://schemas.microsoft.com/office/drawing/2014/main" id="{1CE7B756-1835-411F-BB75-20B88EC5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126"/>
              <a:ext cx="98" cy="417"/>
            </a:xfrm>
            <a:custGeom>
              <a:avLst/>
              <a:gdLst>
                <a:gd name="T0" fmla="*/ 88 w 98"/>
                <a:gd name="T1" fmla="*/ 6 h 417"/>
                <a:gd name="T2" fmla="*/ 88 w 98"/>
                <a:gd name="T3" fmla="*/ 6 h 417"/>
                <a:gd name="T4" fmla="*/ 90 w 98"/>
                <a:gd name="T5" fmla="*/ 21 h 417"/>
                <a:gd name="T6" fmla="*/ 90 w 98"/>
                <a:gd name="T7" fmla="*/ 40 h 417"/>
                <a:gd name="T8" fmla="*/ 88 w 98"/>
                <a:gd name="T9" fmla="*/ 65 h 417"/>
                <a:gd name="T10" fmla="*/ 84 w 98"/>
                <a:gd name="T11" fmla="*/ 92 h 417"/>
                <a:gd name="T12" fmla="*/ 75 w 98"/>
                <a:gd name="T13" fmla="*/ 156 h 417"/>
                <a:gd name="T14" fmla="*/ 59 w 98"/>
                <a:gd name="T15" fmla="*/ 221 h 417"/>
                <a:gd name="T16" fmla="*/ 42 w 98"/>
                <a:gd name="T17" fmla="*/ 284 h 417"/>
                <a:gd name="T18" fmla="*/ 25 w 98"/>
                <a:gd name="T19" fmla="*/ 340 h 417"/>
                <a:gd name="T20" fmla="*/ 17 w 98"/>
                <a:gd name="T21" fmla="*/ 363 h 417"/>
                <a:gd name="T22" fmla="*/ 11 w 98"/>
                <a:gd name="T23" fmla="*/ 380 h 417"/>
                <a:gd name="T24" fmla="*/ 4 w 98"/>
                <a:gd name="T25" fmla="*/ 395 h 417"/>
                <a:gd name="T26" fmla="*/ 0 w 98"/>
                <a:gd name="T27" fmla="*/ 401 h 417"/>
                <a:gd name="T28" fmla="*/ 6 w 98"/>
                <a:gd name="T29" fmla="*/ 417 h 417"/>
                <a:gd name="T30" fmla="*/ 11 w 98"/>
                <a:gd name="T31" fmla="*/ 407 h 417"/>
                <a:gd name="T32" fmla="*/ 17 w 98"/>
                <a:gd name="T33" fmla="*/ 392 h 417"/>
                <a:gd name="T34" fmla="*/ 25 w 98"/>
                <a:gd name="T35" fmla="*/ 372 h 417"/>
                <a:gd name="T36" fmla="*/ 32 w 98"/>
                <a:gd name="T37" fmla="*/ 347 h 417"/>
                <a:gd name="T38" fmla="*/ 50 w 98"/>
                <a:gd name="T39" fmla="*/ 292 h 417"/>
                <a:gd name="T40" fmla="*/ 67 w 98"/>
                <a:gd name="T41" fmla="*/ 229 h 417"/>
                <a:gd name="T42" fmla="*/ 82 w 98"/>
                <a:gd name="T43" fmla="*/ 161 h 417"/>
                <a:gd name="T44" fmla="*/ 94 w 98"/>
                <a:gd name="T45" fmla="*/ 98 h 417"/>
                <a:gd name="T46" fmla="*/ 98 w 98"/>
                <a:gd name="T47" fmla="*/ 69 h 417"/>
                <a:gd name="T48" fmla="*/ 98 w 98"/>
                <a:gd name="T49" fmla="*/ 42 h 417"/>
                <a:gd name="T50" fmla="*/ 98 w 98"/>
                <a:gd name="T51" fmla="*/ 19 h 417"/>
                <a:gd name="T52" fmla="*/ 96 w 98"/>
                <a:gd name="T53" fmla="*/ 0 h 417"/>
                <a:gd name="T54" fmla="*/ 96 w 98"/>
                <a:gd name="T55" fmla="*/ 0 h 417"/>
                <a:gd name="T56" fmla="*/ 88 w 98"/>
                <a:gd name="T57" fmla="*/ 6 h 4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8"/>
                <a:gd name="T88" fmla="*/ 0 h 417"/>
                <a:gd name="T89" fmla="*/ 98 w 98"/>
                <a:gd name="T90" fmla="*/ 417 h 4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8" h="417">
                  <a:moveTo>
                    <a:pt x="88" y="6"/>
                  </a:moveTo>
                  <a:lnTo>
                    <a:pt x="88" y="6"/>
                  </a:lnTo>
                  <a:lnTo>
                    <a:pt x="90" y="21"/>
                  </a:lnTo>
                  <a:lnTo>
                    <a:pt x="90" y="40"/>
                  </a:lnTo>
                  <a:lnTo>
                    <a:pt x="88" y="65"/>
                  </a:lnTo>
                  <a:lnTo>
                    <a:pt x="84" y="92"/>
                  </a:lnTo>
                  <a:lnTo>
                    <a:pt x="75" y="156"/>
                  </a:lnTo>
                  <a:lnTo>
                    <a:pt x="59" y="221"/>
                  </a:lnTo>
                  <a:lnTo>
                    <a:pt x="42" y="284"/>
                  </a:lnTo>
                  <a:lnTo>
                    <a:pt x="25" y="340"/>
                  </a:lnTo>
                  <a:lnTo>
                    <a:pt x="17" y="363"/>
                  </a:lnTo>
                  <a:lnTo>
                    <a:pt x="11" y="380"/>
                  </a:lnTo>
                  <a:lnTo>
                    <a:pt x="4" y="395"/>
                  </a:lnTo>
                  <a:lnTo>
                    <a:pt x="0" y="401"/>
                  </a:lnTo>
                  <a:lnTo>
                    <a:pt x="6" y="417"/>
                  </a:lnTo>
                  <a:lnTo>
                    <a:pt x="11" y="407"/>
                  </a:lnTo>
                  <a:lnTo>
                    <a:pt x="17" y="392"/>
                  </a:lnTo>
                  <a:lnTo>
                    <a:pt x="25" y="372"/>
                  </a:lnTo>
                  <a:lnTo>
                    <a:pt x="32" y="347"/>
                  </a:lnTo>
                  <a:lnTo>
                    <a:pt x="50" y="292"/>
                  </a:lnTo>
                  <a:lnTo>
                    <a:pt x="67" y="229"/>
                  </a:lnTo>
                  <a:lnTo>
                    <a:pt x="82" y="161"/>
                  </a:lnTo>
                  <a:lnTo>
                    <a:pt x="94" y="98"/>
                  </a:lnTo>
                  <a:lnTo>
                    <a:pt x="98" y="69"/>
                  </a:lnTo>
                  <a:lnTo>
                    <a:pt x="98" y="42"/>
                  </a:lnTo>
                  <a:lnTo>
                    <a:pt x="98" y="19"/>
                  </a:lnTo>
                  <a:lnTo>
                    <a:pt x="96" y="0"/>
                  </a:lnTo>
                  <a:lnTo>
                    <a:pt x="88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1479">
              <a:extLst>
                <a:ext uri="{FF2B5EF4-FFF2-40B4-BE49-F238E27FC236}">
                  <a16:creationId xmlns:a16="http://schemas.microsoft.com/office/drawing/2014/main" id="{0189A4E2-AF92-4295-AC4C-3FEAE239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1915"/>
              <a:ext cx="184" cy="217"/>
            </a:xfrm>
            <a:custGeom>
              <a:avLst/>
              <a:gdLst>
                <a:gd name="T0" fmla="*/ 0 w 184"/>
                <a:gd name="T1" fmla="*/ 14 h 217"/>
                <a:gd name="T2" fmla="*/ 0 w 184"/>
                <a:gd name="T3" fmla="*/ 14 h 217"/>
                <a:gd name="T4" fmla="*/ 49 w 184"/>
                <a:gd name="T5" fmla="*/ 56 h 217"/>
                <a:gd name="T6" fmla="*/ 103 w 184"/>
                <a:gd name="T7" fmla="*/ 102 h 217"/>
                <a:gd name="T8" fmla="*/ 126 w 184"/>
                <a:gd name="T9" fmla="*/ 127 h 217"/>
                <a:gd name="T10" fmla="*/ 147 w 184"/>
                <a:gd name="T11" fmla="*/ 156 h 217"/>
                <a:gd name="T12" fmla="*/ 157 w 184"/>
                <a:gd name="T13" fmla="*/ 169 h 217"/>
                <a:gd name="T14" fmla="*/ 165 w 184"/>
                <a:gd name="T15" fmla="*/ 184 h 217"/>
                <a:gd name="T16" fmla="*/ 170 w 184"/>
                <a:gd name="T17" fmla="*/ 202 h 217"/>
                <a:gd name="T18" fmla="*/ 176 w 184"/>
                <a:gd name="T19" fmla="*/ 217 h 217"/>
                <a:gd name="T20" fmla="*/ 184 w 184"/>
                <a:gd name="T21" fmla="*/ 211 h 217"/>
                <a:gd name="T22" fmla="*/ 178 w 184"/>
                <a:gd name="T23" fmla="*/ 192 h 217"/>
                <a:gd name="T24" fmla="*/ 170 w 184"/>
                <a:gd name="T25" fmla="*/ 175 h 217"/>
                <a:gd name="T26" fmla="*/ 163 w 184"/>
                <a:gd name="T27" fmla="*/ 157 h 217"/>
                <a:gd name="T28" fmla="*/ 153 w 184"/>
                <a:gd name="T29" fmla="*/ 142 h 217"/>
                <a:gd name="T30" fmla="*/ 130 w 184"/>
                <a:gd name="T31" fmla="*/ 113 h 217"/>
                <a:gd name="T32" fmla="*/ 105 w 184"/>
                <a:gd name="T33" fmla="*/ 86 h 217"/>
                <a:gd name="T34" fmla="*/ 53 w 184"/>
                <a:gd name="T35" fmla="*/ 40 h 217"/>
                <a:gd name="T36" fmla="*/ 3 w 184"/>
                <a:gd name="T37" fmla="*/ 0 h 217"/>
                <a:gd name="T38" fmla="*/ 3 w 184"/>
                <a:gd name="T39" fmla="*/ 0 h 217"/>
                <a:gd name="T40" fmla="*/ 0 w 184"/>
                <a:gd name="T41" fmla="*/ 14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4"/>
                <a:gd name="T64" fmla="*/ 0 h 217"/>
                <a:gd name="T65" fmla="*/ 184 w 184"/>
                <a:gd name="T66" fmla="*/ 217 h 2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4" h="217">
                  <a:moveTo>
                    <a:pt x="0" y="14"/>
                  </a:moveTo>
                  <a:lnTo>
                    <a:pt x="0" y="14"/>
                  </a:lnTo>
                  <a:lnTo>
                    <a:pt x="49" y="56"/>
                  </a:lnTo>
                  <a:lnTo>
                    <a:pt x="103" y="102"/>
                  </a:lnTo>
                  <a:lnTo>
                    <a:pt x="126" y="127"/>
                  </a:lnTo>
                  <a:lnTo>
                    <a:pt x="147" y="156"/>
                  </a:lnTo>
                  <a:lnTo>
                    <a:pt x="157" y="169"/>
                  </a:lnTo>
                  <a:lnTo>
                    <a:pt x="165" y="184"/>
                  </a:lnTo>
                  <a:lnTo>
                    <a:pt x="170" y="202"/>
                  </a:lnTo>
                  <a:lnTo>
                    <a:pt x="176" y="217"/>
                  </a:lnTo>
                  <a:lnTo>
                    <a:pt x="184" y="211"/>
                  </a:lnTo>
                  <a:lnTo>
                    <a:pt x="178" y="192"/>
                  </a:lnTo>
                  <a:lnTo>
                    <a:pt x="170" y="175"/>
                  </a:lnTo>
                  <a:lnTo>
                    <a:pt x="163" y="157"/>
                  </a:lnTo>
                  <a:lnTo>
                    <a:pt x="153" y="142"/>
                  </a:lnTo>
                  <a:lnTo>
                    <a:pt x="130" y="113"/>
                  </a:lnTo>
                  <a:lnTo>
                    <a:pt x="105" y="86"/>
                  </a:lnTo>
                  <a:lnTo>
                    <a:pt x="53" y="40"/>
                  </a:lnTo>
                  <a:lnTo>
                    <a:pt x="3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1480">
              <a:extLst>
                <a:ext uri="{FF2B5EF4-FFF2-40B4-BE49-F238E27FC236}">
                  <a16:creationId xmlns:a16="http://schemas.microsoft.com/office/drawing/2014/main" id="{29544BF7-3653-4489-B5D1-5FE85F347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802"/>
              <a:ext cx="249" cy="127"/>
            </a:xfrm>
            <a:custGeom>
              <a:avLst/>
              <a:gdLst>
                <a:gd name="T0" fmla="*/ 0 w 249"/>
                <a:gd name="T1" fmla="*/ 15 h 127"/>
                <a:gd name="T2" fmla="*/ 2 w 249"/>
                <a:gd name="T3" fmla="*/ 17 h 127"/>
                <a:gd name="T4" fmla="*/ 21 w 249"/>
                <a:gd name="T5" fmla="*/ 19 h 127"/>
                <a:gd name="T6" fmla="*/ 40 w 249"/>
                <a:gd name="T7" fmla="*/ 21 h 127"/>
                <a:gd name="T8" fmla="*/ 59 w 249"/>
                <a:gd name="T9" fmla="*/ 25 h 127"/>
                <a:gd name="T10" fmla="*/ 77 w 249"/>
                <a:gd name="T11" fmla="*/ 31 h 127"/>
                <a:gd name="T12" fmla="*/ 111 w 249"/>
                <a:gd name="T13" fmla="*/ 40 h 127"/>
                <a:gd name="T14" fmla="*/ 142 w 249"/>
                <a:gd name="T15" fmla="*/ 56 h 127"/>
                <a:gd name="T16" fmla="*/ 171 w 249"/>
                <a:gd name="T17" fmla="*/ 71 h 127"/>
                <a:gd name="T18" fmla="*/ 198 w 249"/>
                <a:gd name="T19" fmla="*/ 88 h 127"/>
                <a:gd name="T20" fmla="*/ 222 w 249"/>
                <a:gd name="T21" fmla="*/ 107 h 127"/>
                <a:gd name="T22" fmla="*/ 246 w 249"/>
                <a:gd name="T23" fmla="*/ 127 h 127"/>
                <a:gd name="T24" fmla="*/ 249 w 249"/>
                <a:gd name="T25" fmla="*/ 113 h 127"/>
                <a:gd name="T26" fmla="*/ 226 w 249"/>
                <a:gd name="T27" fmla="*/ 92 h 127"/>
                <a:gd name="T28" fmla="*/ 201 w 249"/>
                <a:gd name="T29" fmla="*/ 73 h 127"/>
                <a:gd name="T30" fmla="*/ 174 w 249"/>
                <a:gd name="T31" fmla="*/ 56 h 127"/>
                <a:gd name="T32" fmla="*/ 144 w 249"/>
                <a:gd name="T33" fmla="*/ 40 h 127"/>
                <a:gd name="T34" fmla="*/ 111 w 249"/>
                <a:gd name="T35" fmla="*/ 25 h 127"/>
                <a:gd name="T36" fmla="*/ 79 w 249"/>
                <a:gd name="T37" fmla="*/ 13 h 127"/>
                <a:gd name="T38" fmla="*/ 59 w 249"/>
                <a:gd name="T39" fmla="*/ 10 h 127"/>
                <a:gd name="T40" fmla="*/ 40 w 249"/>
                <a:gd name="T41" fmla="*/ 6 h 127"/>
                <a:gd name="T42" fmla="*/ 21 w 249"/>
                <a:gd name="T43" fmla="*/ 2 h 127"/>
                <a:gd name="T44" fmla="*/ 2 w 249"/>
                <a:gd name="T45" fmla="*/ 0 h 127"/>
                <a:gd name="T46" fmla="*/ 4 w 249"/>
                <a:gd name="T47" fmla="*/ 2 h 127"/>
                <a:gd name="T48" fmla="*/ 0 w 249"/>
                <a:gd name="T49" fmla="*/ 15 h 1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49"/>
                <a:gd name="T76" fmla="*/ 0 h 127"/>
                <a:gd name="T77" fmla="*/ 249 w 249"/>
                <a:gd name="T78" fmla="*/ 127 h 12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49" h="127">
                  <a:moveTo>
                    <a:pt x="0" y="15"/>
                  </a:moveTo>
                  <a:lnTo>
                    <a:pt x="2" y="17"/>
                  </a:lnTo>
                  <a:lnTo>
                    <a:pt x="21" y="19"/>
                  </a:lnTo>
                  <a:lnTo>
                    <a:pt x="40" y="21"/>
                  </a:lnTo>
                  <a:lnTo>
                    <a:pt x="59" y="25"/>
                  </a:lnTo>
                  <a:lnTo>
                    <a:pt x="77" y="31"/>
                  </a:lnTo>
                  <a:lnTo>
                    <a:pt x="111" y="40"/>
                  </a:lnTo>
                  <a:lnTo>
                    <a:pt x="142" y="56"/>
                  </a:lnTo>
                  <a:lnTo>
                    <a:pt x="171" y="71"/>
                  </a:lnTo>
                  <a:lnTo>
                    <a:pt x="198" y="88"/>
                  </a:lnTo>
                  <a:lnTo>
                    <a:pt x="222" y="107"/>
                  </a:lnTo>
                  <a:lnTo>
                    <a:pt x="246" y="127"/>
                  </a:lnTo>
                  <a:lnTo>
                    <a:pt x="249" y="113"/>
                  </a:lnTo>
                  <a:lnTo>
                    <a:pt x="226" y="92"/>
                  </a:lnTo>
                  <a:lnTo>
                    <a:pt x="201" y="73"/>
                  </a:lnTo>
                  <a:lnTo>
                    <a:pt x="174" y="56"/>
                  </a:lnTo>
                  <a:lnTo>
                    <a:pt x="144" y="40"/>
                  </a:lnTo>
                  <a:lnTo>
                    <a:pt x="111" y="25"/>
                  </a:lnTo>
                  <a:lnTo>
                    <a:pt x="79" y="13"/>
                  </a:lnTo>
                  <a:lnTo>
                    <a:pt x="59" y="10"/>
                  </a:lnTo>
                  <a:lnTo>
                    <a:pt x="40" y="6"/>
                  </a:lnTo>
                  <a:lnTo>
                    <a:pt x="21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1481">
              <a:extLst>
                <a:ext uri="{FF2B5EF4-FFF2-40B4-BE49-F238E27FC236}">
                  <a16:creationId xmlns:a16="http://schemas.microsoft.com/office/drawing/2014/main" id="{2A9288C1-D7AD-465D-A478-D024EE0F4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1739"/>
              <a:ext cx="181" cy="78"/>
            </a:xfrm>
            <a:custGeom>
              <a:avLst/>
              <a:gdLst>
                <a:gd name="T0" fmla="*/ 0 w 181"/>
                <a:gd name="T1" fmla="*/ 15 h 78"/>
                <a:gd name="T2" fmla="*/ 0 w 181"/>
                <a:gd name="T3" fmla="*/ 15 h 78"/>
                <a:gd name="T4" fmla="*/ 23 w 181"/>
                <a:gd name="T5" fmla="*/ 19 h 78"/>
                <a:gd name="T6" fmla="*/ 48 w 181"/>
                <a:gd name="T7" fmla="*/ 23 h 78"/>
                <a:gd name="T8" fmla="*/ 71 w 181"/>
                <a:gd name="T9" fmla="*/ 30 h 78"/>
                <a:gd name="T10" fmla="*/ 94 w 181"/>
                <a:gd name="T11" fmla="*/ 38 h 78"/>
                <a:gd name="T12" fmla="*/ 117 w 181"/>
                <a:gd name="T13" fmla="*/ 48 h 78"/>
                <a:gd name="T14" fmla="*/ 138 w 181"/>
                <a:gd name="T15" fmla="*/ 57 h 78"/>
                <a:gd name="T16" fmla="*/ 160 w 181"/>
                <a:gd name="T17" fmla="*/ 69 h 78"/>
                <a:gd name="T18" fmla="*/ 177 w 181"/>
                <a:gd name="T19" fmla="*/ 78 h 78"/>
                <a:gd name="T20" fmla="*/ 181 w 181"/>
                <a:gd name="T21" fmla="*/ 65 h 78"/>
                <a:gd name="T22" fmla="*/ 161 w 181"/>
                <a:gd name="T23" fmla="*/ 53 h 78"/>
                <a:gd name="T24" fmla="*/ 140 w 181"/>
                <a:gd name="T25" fmla="*/ 42 h 78"/>
                <a:gd name="T26" fmla="*/ 119 w 181"/>
                <a:gd name="T27" fmla="*/ 32 h 78"/>
                <a:gd name="T28" fmla="*/ 96 w 181"/>
                <a:gd name="T29" fmla="*/ 23 h 78"/>
                <a:gd name="T30" fmla="*/ 73 w 181"/>
                <a:gd name="T31" fmla="*/ 15 h 78"/>
                <a:gd name="T32" fmla="*/ 48 w 181"/>
                <a:gd name="T33" fmla="*/ 7 h 78"/>
                <a:gd name="T34" fmla="*/ 23 w 181"/>
                <a:gd name="T35" fmla="*/ 2 h 78"/>
                <a:gd name="T36" fmla="*/ 0 w 181"/>
                <a:gd name="T37" fmla="*/ 0 h 78"/>
                <a:gd name="T38" fmla="*/ 0 w 181"/>
                <a:gd name="T39" fmla="*/ 0 h 78"/>
                <a:gd name="T40" fmla="*/ 0 w 181"/>
                <a:gd name="T41" fmla="*/ 15 h 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78"/>
                <a:gd name="T65" fmla="*/ 181 w 181"/>
                <a:gd name="T66" fmla="*/ 78 h 7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78">
                  <a:moveTo>
                    <a:pt x="0" y="15"/>
                  </a:moveTo>
                  <a:lnTo>
                    <a:pt x="0" y="15"/>
                  </a:lnTo>
                  <a:lnTo>
                    <a:pt x="23" y="19"/>
                  </a:lnTo>
                  <a:lnTo>
                    <a:pt x="48" y="23"/>
                  </a:lnTo>
                  <a:lnTo>
                    <a:pt x="71" y="30"/>
                  </a:lnTo>
                  <a:lnTo>
                    <a:pt x="94" y="38"/>
                  </a:lnTo>
                  <a:lnTo>
                    <a:pt x="117" y="48"/>
                  </a:lnTo>
                  <a:lnTo>
                    <a:pt x="138" y="57"/>
                  </a:lnTo>
                  <a:lnTo>
                    <a:pt x="160" y="69"/>
                  </a:lnTo>
                  <a:lnTo>
                    <a:pt x="177" y="78"/>
                  </a:lnTo>
                  <a:lnTo>
                    <a:pt x="181" y="65"/>
                  </a:lnTo>
                  <a:lnTo>
                    <a:pt x="161" y="53"/>
                  </a:lnTo>
                  <a:lnTo>
                    <a:pt x="140" y="42"/>
                  </a:lnTo>
                  <a:lnTo>
                    <a:pt x="119" y="32"/>
                  </a:lnTo>
                  <a:lnTo>
                    <a:pt x="96" y="23"/>
                  </a:lnTo>
                  <a:lnTo>
                    <a:pt x="73" y="15"/>
                  </a:lnTo>
                  <a:lnTo>
                    <a:pt x="48" y="7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1482">
              <a:extLst>
                <a:ext uri="{FF2B5EF4-FFF2-40B4-BE49-F238E27FC236}">
                  <a16:creationId xmlns:a16="http://schemas.microsoft.com/office/drawing/2014/main" id="{94A35703-4536-4F38-BFDC-7AC67E930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739"/>
              <a:ext cx="246" cy="26"/>
            </a:xfrm>
            <a:custGeom>
              <a:avLst/>
              <a:gdLst>
                <a:gd name="T0" fmla="*/ 0 w 246"/>
                <a:gd name="T1" fmla="*/ 26 h 26"/>
                <a:gd name="T2" fmla="*/ 2 w 246"/>
                <a:gd name="T3" fmla="*/ 26 h 26"/>
                <a:gd name="T4" fmla="*/ 33 w 246"/>
                <a:gd name="T5" fmla="*/ 21 h 26"/>
                <a:gd name="T6" fmla="*/ 64 w 246"/>
                <a:gd name="T7" fmla="*/ 17 h 26"/>
                <a:gd name="T8" fmla="*/ 96 w 246"/>
                <a:gd name="T9" fmla="*/ 17 h 26"/>
                <a:gd name="T10" fmla="*/ 127 w 246"/>
                <a:gd name="T11" fmla="*/ 15 h 26"/>
                <a:gd name="T12" fmla="*/ 191 w 246"/>
                <a:gd name="T13" fmla="*/ 17 h 26"/>
                <a:gd name="T14" fmla="*/ 246 w 246"/>
                <a:gd name="T15" fmla="*/ 15 h 26"/>
                <a:gd name="T16" fmla="*/ 246 w 246"/>
                <a:gd name="T17" fmla="*/ 0 h 26"/>
                <a:gd name="T18" fmla="*/ 189 w 246"/>
                <a:gd name="T19" fmla="*/ 0 h 26"/>
                <a:gd name="T20" fmla="*/ 127 w 246"/>
                <a:gd name="T21" fmla="*/ 0 h 26"/>
                <a:gd name="T22" fmla="*/ 95 w 246"/>
                <a:gd name="T23" fmla="*/ 0 h 26"/>
                <a:gd name="T24" fmla="*/ 62 w 246"/>
                <a:gd name="T25" fmla="*/ 2 h 26"/>
                <a:gd name="T26" fmla="*/ 31 w 246"/>
                <a:gd name="T27" fmla="*/ 5 h 26"/>
                <a:gd name="T28" fmla="*/ 0 w 246"/>
                <a:gd name="T29" fmla="*/ 11 h 26"/>
                <a:gd name="T30" fmla="*/ 2 w 246"/>
                <a:gd name="T31" fmla="*/ 11 h 26"/>
                <a:gd name="T32" fmla="*/ 0 w 246"/>
                <a:gd name="T33" fmla="*/ 26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6"/>
                <a:gd name="T52" fmla="*/ 0 h 26"/>
                <a:gd name="T53" fmla="*/ 246 w 24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6" h="26">
                  <a:moveTo>
                    <a:pt x="0" y="26"/>
                  </a:moveTo>
                  <a:lnTo>
                    <a:pt x="2" y="26"/>
                  </a:lnTo>
                  <a:lnTo>
                    <a:pt x="33" y="21"/>
                  </a:lnTo>
                  <a:lnTo>
                    <a:pt x="64" y="17"/>
                  </a:lnTo>
                  <a:lnTo>
                    <a:pt x="96" y="17"/>
                  </a:lnTo>
                  <a:lnTo>
                    <a:pt x="127" y="15"/>
                  </a:lnTo>
                  <a:lnTo>
                    <a:pt x="191" y="17"/>
                  </a:lnTo>
                  <a:lnTo>
                    <a:pt x="246" y="15"/>
                  </a:lnTo>
                  <a:lnTo>
                    <a:pt x="246" y="0"/>
                  </a:lnTo>
                  <a:lnTo>
                    <a:pt x="189" y="0"/>
                  </a:lnTo>
                  <a:lnTo>
                    <a:pt x="127" y="0"/>
                  </a:lnTo>
                  <a:lnTo>
                    <a:pt x="95" y="0"/>
                  </a:lnTo>
                  <a:lnTo>
                    <a:pt x="62" y="2"/>
                  </a:lnTo>
                  <a:lnTo>
                    <a:pt x="31" y="5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Rectangle 1483">
              <a:extLst>
                <a:ext uri="{FF2B5EF4-FFF2-40B4-BE49-F238E27FC236}">
                  <a16:creationId xmlns:a16="http://schemas.microsoft.com/office/drawing/2014/main" id="{C3C820EC-9A31-489F-8C63-3B9C0134F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171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20535" name="Rectangle 1484">
              <a:extLst>
                <a:ext uri="{FF2B5EF4-FFF2-40B4-BE49-F238E27FC236}">
                  <a16:creationId xmlns:a16="http://schemas.microsoft.com/office/drawing/2014/main" id="{E3ADA7C2-B2F3-4C8E-A934-B9AEC1E20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209"/>
              <a:ext cx="8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d</a:t>
              </a:r>
              <a:endParaRPr lang="sr-Latn-CS" altLang="en-US"/>
            </a:p>
          </p:txBody>
        </p:sp>
        <p:sp>
          <p:nvSpPr>
            <p:cNvPr id="20536" name="Rectangle 1485">
              <a:extLst>
                <a:ext uri="{FF2B5EF4-FFF2-40B4-BE49-F238E27FC236}">
                  <a16:creationId xmlns:a16="http://schemas.microsoft.com/office/drawing/2014/main" id="{36BEA06C-505D-4E3B-AB0D-0AA6671B3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2213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20537" name="Rectangle 1486">
              <a:extLst>
                <a:ext uri="{FF2B5EF4-FFF2-40B4-BE49-F238E27FC236}">
                  <a16:creationId xmlns:a16="http://schemas.microsoft.com/office/drawing/2014/main" id="{6646DA39-D6FA-4E17-8AB1-B4487DED2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2245"/>
              <a:ext cx="77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38" name="Freeform 1487">
              <a:extLst>
                <a:ext uri="{FF2B5EF4-FFF2-40B4-BE49-F238E27FC236}">
                  <a16:creationId xmlns:a16="http://schemas.microsoft.com/office/drawing/2014/main" id="{4B1557A7-5F53-4728-BB10-30D62E72D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236"/>
              <a:ext cx="48" cy="24"/>
            </a:xfrm>
            <a:custGeom>
              <a:avLst/>
              <a:gdLst>
                <a:gd name="T0" fmla="*/ 48 w 48"/>
                <a:gd name="T1" fmla="*/ 13 h 24"/>
                <a:gd name="T2" fmla="*/ 0 w 48"/>
                <a:gd name="T3" fmla="*/ 0 h 24"/>
                <a:gd name="T4" fmla="*/ 0 w 48"/>
                <a:gd name="T5" fmla="*/ 0 h 24"/>
                <a:gd name="T6" fmla="*/ 2 w 48"/>
                <a:gd name="T7" fmla="*/ 1 h 24"/>
                <a:gd name="T8" fmla="*/ 2 w 48"/>
                <a:gd name="T9" fmla="*/ 1 h 24"/>
                <a:gd name="T10" fmla="*/ 2 w 48"/>
                <a:gd name="T11" fmla="*/ 3 h 24"/>
                <a:gd name="T12" fmla="*/ 3 w 48"/>
                <a:gd name="T13" fmla="*/ 3 h 24"/>
                <a:gd name="T14" fmla="*/ 3 w 48"/>
                <a:gd name="T15" fmla="*/ 3 h 24"/>
                <a:gd name="T16" fmla="*/ 3 w 48"/>
                <a:gd name="T17" fmla="*/ 5 h 24"/>
                <a:gd name="T18" fmla="*/ 3 w 48"/>
                <a:gd name="T19" fmla="*/ 5 h 24"/>
                <a:gd name="T20" fmla="*/ 3 w 48"/>
                <a:gd name="T21" fmla="*/ 5 h 24"/>
                <a:gd name="T22" fmla="*/ 3 w 48"/>
                <a:gd name="T23" fmla="*/ 7 h 24"/>
                <a:gd name="T24" fmla="*/ 5 w 48"/>
                <a:gd name="T25" fmla="*/ 7 h 24"/>
                <a:gd name="T26" fmla="*/ 5 w 48"/>
                <a:gd name="T27" fmla="*/ 9 h 24"/>
                <a:gd name="T28" fmla="*/ 5 w 48"/>
                <a:gd name="T29" fmla="*/ 9 h 24"/>
                <a:gd name="T30" fmla="*/ 5 w 48"/>
                <a:gd name="T31" fmla="*/ 9 h 24"/>
                <a:gd name="T32" fmla="*/ 5 w 48"/>
                <a:gd name="T33" fmla="*/ 11 h 24"/>
                <a:gd name="T34" fmla="*/ 5 w 48"/>
                <a:gd name="T35" fmla="*/ 11 h 24"/>
                <a:gd name="T36" fmla="*/ 5 w 48"/>
                <a:gd name="T37" fmla="*/ 13 h 24"/>
                <a:gd name="T38" fmla="*/ 5 w 48"/>
                <a:gd name="T39" fmla="*/ 13 h 24"/>
                <a:gd name="T40" fmla="*/ 5 w 48"/>
                <a:gd name="T41" fmla="*/ 13 h 24"/>
                <a:gd name="T42" fmla="*/ 5 w 48"/>
                <a:gd name="T43" fmla="*/ 15 h 24"/>
                <a:gd name="T44" fmla="*/ 5 w 48"/>
                <a:gd name="T45" fmla="*/ 15 h 24"/>
                <a:gd name="T46" fmla="*/ 5 w 48"/>
                <a:gd name="T47" fmla="*/ 17 h 24"/>
                <a:gd name="T48" fmla="*/ 5 w 48"/>
                <a:gd name="T49" fmla="*/ 17 h 24"/>
                <a:gd name="T50" fmla="*/ 3 w 48"/>
                <a:gd name="T51" fmla="*/ 17 h 24"/>
                <a:gd name="T52" fmla="*/ 3 w 48"/>
                <a:gd name="T53" fmla="*/ 19 h 24"/>
                <a:gd name="T54" fmla="*/ 3 w 48"/>
                <a:gd name="T55" fmla="*/ 19 h 24"/>
                <a:gd name="T56" fmla="*/ 3 w 48"/>
                <a:gd name="T57" fmla="*/ 21 h 24"/>
                <a:gd name="T58" fmla="*/ 3 w 48"/>
                <a:gd name="T59" fmla="*/ 21 h 24"/>
                <a:gd name="T60" fmla="*/ 3 w 48"/>
                <a:gd name="T61" fmla="*/ 21 h 24"/>
                <a:gd name="T62" fmla="*/ 2 w 48"/>
                <a:gd name="T63" fmla="*/ 23 h 24"/>
                <a:gd name="T64" fmla="*/ 2 w 48"/>
                <a:gd name="T65" fmla="*/ 23 h 24"/>
                <a:gd name="T66" fmla="*/ 2 w 48"/>
                <a:gd name="T67" fmla="*/ 24 h 24"/>
                <a:gd name="T68" fmla="*/ 0 w 48"/>
                <a:gd name="T69" fmla="*/ 24 h 24"/>
                <a:gd name="T70" fmla="*/ 48 w 48"/>
                <a:gd name="T71" fmla="*/ 13 h 24"/>
                <a:gd name="T72" fmla="*/ 48 w 48"/>
                <a:gd name="T73" fmla="*/ 13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4"/>
                <a:gd name="T113" fmla="*/ 48 w 48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4">
                  <a:moveTo>
                    <a:pt x="48" y="13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48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1488">
              <a:extLst>
                <a:ext uri="{FF2B5EF4-FFF2-40B4-BE49-F238E27FC236}">
                  <a16:creationId xmlns:a16="http://schemas.microsoft.com/office/drawing/2014/main" id="{96D8DEE4-C21C-4E26-8103-1805FF465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188"/>
              <a:ext cx="110" cy="13"/>
            </a:xfrm>
            <a:custGeom>
              <a:avLst/>
              <a:gdLst>
                <a:gd name="T0" fmla="*/ 0 w 110"/>
                <a:gd name="T1" fmla="*/ 13 h 13"/>
                <a:gd name="T2" fmla="*/ 110 w 110"/>
                <a:gd name="T3" fmla="*/ 7 h 13"/>
                <a:gd name="T4" fmla="*/ 108 w 110"/>
                <a:gd name="T5" fmla="*/ 0 h 13"/>
                <a:gd name="T6" fmla="*/ 0 w 110"/>
                <a:gd name="T7" fmla="*/ 5 h 13"/>
                <a:gd name="T8" fmla="*/ 0 w 110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0"/>
                <a:gd name="T16" fmla="*/ 0 h 13"/>
                <a:gd name="T17" fmla="*/ 110 w 110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0" h="13">
                  <a:moveTo>
                    <a:pt x="0" y="13"/>
                  </a:moveTo>
                  <a:lnTo>
                    <a:pt x="110" y="7"/>
                  </a:lnTo>
                  <a:lnTo>
                    <a:pt x="108" y="0"/>
                  </a:lnTo>
                  <a:lnTo>
                    <a:pt x="0" y="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1489">
              <a:extLst>
                <a:ext uri="{FF2B5EF4-FFF2-40B4-BE49-F238E27FC236}">
                  <a16:creationId xmlns:a16="http://schemas.microsoft.com/office/drawing/2014/main" id="{14BD4876-F21E-4EC3-A258-C6E677C18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2184"/>
              <a:ext cx="48" cy="25"/>
            </a:xfrm>
            <a:custGeom>
              <a:avLst/>
              <a:gdLst>
                <a:gd name="T0" fmla="*/ 0 w 48"/>
                <a:gd name="T1" fmla="*/ 15 h 25"/>
                <a:gd name="T2" fmla="*/ 48 w 48"/>
                <a:gd name="T3" fmla="*/ 25 h 25"/>
                <a:gd name="T4" fmla="*/ 48 w 48"/>
                <a:gd name="T5" fmla="*/ 25 h 25"/>
                <a:gd name="T6" fmla="*/ 46 w 48"/>
                <a:gd name="T7" fmla="*/ 23 h 25"/>
                <a:gd name="T8" fmla="*/ 46 w 48"/>
                <a:gd name="T9" fmla="*/ 23 h 25"/>
                <a:gd name="T10" fmla="*/ 46 w 48"/>
                <a:gd name="T11" fmla="*/ 23 h 25"/>
                <a:gd name="T12" fmla="*/ 44 w 48"/>
                <a:gd name="T13" fmla="*/ 21 h 25"/>
                <a:gd name="T14" fmla="*/ 44 w 48"/>
                <a:gd name="T15" fmla="*/ 21 h 25"/>
                <a:gd name="T16" fmla="*/ 44 w 48"/>
                <a:gd name="T17" fmla="*/ 21 h 25"/>
                <a:gd name="T18" fmla="*/ 44 w 48"/>
                <a:gd name="T19" fmla="*/ 19 h 25"/>
                <a:gd name="T20" fmla="*/ 44 w 48"/>
                <a:gd name="T21" fmla="*/ 19 h 25"/>
                <a:gd name="T22" fmla="*/ 42 w 48"/>
                <a:gd name="T23" fmla="*/ 17 h 25"/>
                <a:gd name="T24" fmla="*/ 42 w 48"/>
                <a:gd name="T25" fmla="*/ 17 h 25"/>
                <a:gd name="T26" fmla="*/ 42 w 48"/>
                <a:gd name="T27" fmla="*/ 17 h 25"/>
                <a:gd name="T28" fmla="*/ 42 w 48"/>
                <a:gd name="T29" fmla="*/ 15 h 25"/>
                <a:gd name="T30" fmla="*/ 42 w 48"/>
                <a:gd name="T31" fmla="*/ 15 h 25"/>
                <a:gd name="T32" fmla="*/ 42 w 48"/>
                <a:gd name="T33" fmla="*/ 13 h 25"/>
                <a:gd name="T34" fmla="*/ 42 w 48"/>
                <a:gd name="T35" fmla="*/ 13 h 25"/>
                <a:gd name="T36" fmla="*/ 42 w 48"/>
                <a:gd name="T37" fmla="*/ 13 h 25"/>
                <a:gd name="T38" fmla="*/ 42 w 48"/>
                <a:gd name="T39" fmla="*/ 11 h 25"/>
                <a:gd name="T40" fmla="*/ 42 w 48"/>
                <a:gd name="T41" fmla="*/ 11 h 25"/>
                <a:gd name="T42" fmla="*/ 42 w 48"/>
                <a:gd name="T43" fmla="*/ 9 h 25"/>
                <a:gd name="T44" fmla="*/ 42 w 48"/>
                <a:gd name="T45" fmla="*/ 9 h 25"/>
                <a:gd name="T46" fmla="*/ 42 w 48"/>
                <a:gd name="T47" fmla="*/ 9 h 25"/>
                <a:gd name="T48" fmla="*/ 42 w 48"/>
                <a:gd name="T49" fmla="*/ 7 h 25"/>
                <a:gd name="T50" fmla="*/ 42 w 48"/>
                <a:gd name="T51" fmla="*/ 7 h 25"/>
                <a:gd name="T52" fmla="*/ 42 w 48"/>
                <a:gd name="T53" fmla="*/ 5 h 25"/>
                <a:gd name="T54" fmla="*/ 42 w 48"/>
                <a:gd name="T55" fmla="*/ 5 h 25"/>
                <a:gd name="T56" fmla="*/ 44 w 48"/>
                <a:gd name="T57" fmla="*/ 5 h 25"/>
                <a:gd name="T58" fmla="*/ 44 w 48"/>
                <a:gd name="T59" fmla="*/ 4 h 25"/>
                <a:gd name="T60" fmla="*/ 44 w 48"/>
                <a:gd name="T61" fmla="*/ 4 h 25"/>
                <a:gd name="T62" fmla="*/ 44 w 48"/>
                <a:gd name="T63" fmla="*/ 2 h 25"/>
                <a:gd name="T64" fmla="*/ 44 w 48"/>
                <a:gd name="T65" fmla="*/ 2 h 25"/>
                <a:gd name="T66" fmla="*/ 46 w 48"/>
                <a:gd name="T67" fmla="*/ 2 h 25"/>
                <a:gd name="T68" fmla="*/ 46 w 48"/>
                <a:gd name="T69" fmla="*/ 0 h 25"/>
                <a:gd name="T70" fmla="*/ 0 w 48"/>
                <a:gd name="T71" fmla="*/ 15 h 25"/>
                <a:gd name="T72" fmla="*/ 0 w 48"/>
                <a:gd name="T73" fmla="*/ 15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5"/>
                <a:gd name="T113" fmla="*/ 48 w 48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5">
                  <a:moveTo>
                    <a:pt x="0" y="15"/>
                  </a:moveTo>
                  <a:lnTo>
                    <a:pt x="48" y="25"/>
                  </a:lnTo>
                  <a:lnTo>
                    <a:pt x="46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3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1490">
              <a:extLst>
                <a:ext uri="{FF2B5EF4-FFF2-40B4-BE49-F238E27FC236}">
                  <a16:creationId xmlns:a16="http://schemas.microsoft.com/office/drawing/2014/main" id="{FB5CF1FA-1807-4889-A0F4-51755A023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155"/>
              <a:ext cx="16" cy="67"/>
            </a:xfrm>
            <a:custGeom>
              <a:avLst/>
              <a:gdLst>
                <a:gd name="T0" fmla="*/ 16 w 16"/>
                <a:gd name="T1" fmla="*/ 67 h 67"/>
                <a:gd name="T2" fmla="*/ 12 w 16"/>
                <a:gd name="T3" fmla="*/ 0 h 67"/>
                <a:gd name="T4" fmla="*/ 0 w 16"/>
                <a:gd name="T5" fmla="*/ 2 h 67"/>
                <a:gd name="T6" fmla="*/ 4 w 16"/>
                <a:gd name="T7" fmla="*/ 67 h 67"/>
                <a:gd name="T8" fmla="*/ 16 w 16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67"/>
                <a:gd name="T17" fmla="*/ 16 w 16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67">
                  <a:moveTo>
                    <a:pt x="16" y="67"/>
                  </a:moveTo>
                  <a:lnTo>
                    <a:pt x="12" y="0"/>
                  </a:lnTo>
                  <a:lnTo>
                    <a:pt x="0" y="2"/>
                  </a:lnTo>
                  <a:lnTo>
                    <a:pt x="4" y="67"/>
                  </a:lnTo>
                  <a:lnTo>
                    <a:pt x="16" y="6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Rectangle 1491">
              <a:extLst>
                <a:ext uri="{FF2B5EF4-FFF2-40B4-BE49-F238E27FC236}">
                  <a16:creationId xmlns:a16="http://schemas.microsoft.com/office/drawing/2014/main" id="{58A93FAB-4C5B-4444-9B4F-8FE4AED05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7" y="2986"/>
              <a:ext cx="77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43" name="Freeform 1492">
              <a:extLst>
                <a:ext uri="{FF2B5EF4-FFF2-40B4-BE49-F238E27FC236}">
                  <a16:creationId xmlns:a16="http://schemas.microsoft.com/office/drawing/2014/main" id="{DAE49888-CB44-4BD6-8658-540991FFC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978"/>
              <a:ext cx="47" cy="23"/>
            </a:xfrm>
            <a:custGeom>
              <a:avLst/>
              <a:gdLst>
                <a:gd name="T0" fmla="*/ 47 w 47"/>
                <a:gd name="T1" fmla="*/ 12 h 23"/>
                <a:gd name="T2" fmla="*/ 0 w 47"/>
                <a:gd name="T3" fmla="*/ 0 h 23"/>
                <a:gd name="T4" fmla="*/ 0 w 47"/>
                <a:gd name="T5" fmla="*/ 0 h 23"/>
                <a:gd name="T6" fmla="*/ 0 w 47"/>
                <a:gd name="T7" fmla="*/ 0 h 23"/>
                <a:gd name="T8" fmla="*/ 2 w 47"/>
                <a:gd name="T9" fmla="*/ 0 h 23"/>
                <a:gd name="T10" fmla="*/ 2 w 47"/>
                <a:gd name="T11" fmla="*/ 2 h 23"/>
                <a:gd name="T12" fmla="*/ 2 w 47"/>
                <a:gd name="T13" fmla="*/ 2 h 23"/>
                <a:gd name="T14" fmla="*/ 2 w 47"/>
                <a:gd name="T15" fmla="*/ 2 h 23"/>
                <a:gd name="T16" fmla="*/ 4 w 47"/>
                <a:gd name="T17" fmla="*/ 4 h 23"/>
                <a:gd name="T18" fmla="*/ 4 w 47"/>
                <a:gd name="T19" fmla="*/ 4 h 23"/>
                <a:gd name="T20" fmla="*/ 4 w 47"/>
                <a:gd name="T21" fmla="*/ 6 h 23"/>
                <a:gd name="T22" fmla="*/ 4 w 47"/>
                <a:gd name="T23" fmla="*/ 6 h 23"/>
                <a:gd name="T24" fmla="*/ 4 w 47"/>
                <a:gd name="T25" fmla="*/ 6 h 23"/>
                <a:gd name="T26" fmla="*/ 4 w 47"/>
                <a:gd name="T27" fmla="*/ 8 h 23"/>
                <a:gd name="T28" fmla="*/ 4 w 47"/>
                <a:gd name="T29" fmla="*/ 8 h 23"/>
                <a:gd name="T30" fmla="*/ 4 w 47"/>
                <a:gd name="T31" fmla="*/ 10 h 23"/>
                <a:gd name="T32" fmla="*/ 6 w 47"/>
                <a:gd name="T33" fmla="*/ 10 h 23"/>
                <a:gd name="T34" fmla="*/ 6 w 47"/>
                <a:gd name="T35" fmla="*/ 10 h 23"/>
                <a:gd name="T36" fmla="*/ 6 w 47"/>
                <a:gd name="T37" fmla="*/ 12 h 23"/>
                <a:gd name="T38" fmla="*/ 6 w 47"/>
                <a:gd name="T39" fmla="*/ 12 h 23"/>
                <a:gd name="T40" fmla="*/ 6 w 47"/>
                <a:gd name="T41" fmla="*/ 14 h 23"/>
                <a:gd name="T42" fmla="*/ 4 w 47"/>
                <a:gd name="T43" fmla="*/ 14 h 23"/>
                <a:gd name="T44" fmla="*/ 4 w 47"/>
                <a:gd name="T45" fmla="*/ 14 h 23"/>
                <a:gd name="T46" fmla="*/ 4 w 47"/>
                <a:gd name="T47" fmla="*/ 15 h 23"/>
                <a:gd name="T48" fmla="*/ 4 w 47"/>
                <a:gd name="T49" fmla="*/ 15 h 23"/>
                <a:gd name="T50" fmla="*/ 4 w 47"/>
                <a:gd name="T51" fmla="*/ 17 h 23"/>
                <a:gd name="T52" fmla="*/ 4 w 47"/>
                <a:gd name="T53" fmla="*/ 17 h 23"/>
                <a:gd name="T54" fmla="*/ 4 w 47"/>
                <a:gd name="T55" fmla="*/ 17 h 23"/>
                <a:gd name="T56" fmla="*/ 4 w 47"/>
                <a:gd name="T57" fmla="*/ 19 h 23"/>
                <a:gd name="T58" fmla="*/ 2 w 47"/>
                <a:gd name="T59" fmla="*/ 19 h 23"/>
                <a:gd name="T60" fmla="*/ 2 w 47"/>
                <a:gd name="T61" fmla="*/ 21 h 23"/>
                <a:gd name="T62" fmla="*/ 2 w 47"/>
                <a:gd name="T63" fmla="*/ 21 h 23"/>
                <a:gd name="T64" fmla="*/ 2 w 47"/>
                <a:gd name="T65" fmla="*/ 21 h 23"/>
                <a:gd name="T66" fmla="*/ 0 w 47"/>
                <a:gd name="T67" fmla="*/ 23 h 23"/>
                <a:gd name="T68" fmla="*/ 0 w 47"/>
                <a:gd name="T69" fmla="*/ 23 h 23"/>
                <a:gd name="T70" fmla="*/ 47 w 47"/>
                <a:gd name="T71" fmla="*/ 12 h 23"/>
                <a:gd name="T72" fmla="*/ 47 w 47"/>
                <a:gd name="T73" fmla="*/ 12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7"/>
                <a:gd name="T112" fmla="*/ 0 h 23"/>
                <a:gd name="T113" fmla="*/ 47 w 47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7" h="23">
                  <a:moveTo>
                    <a:pt x="47" y="1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47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1493">
              <a:extLst>
                <a:ext uri="{FF2B5EF4-FFF2-40B4-BE49-F238E27FC236}">
                  <a16:creationId xmlns:a16="http://schemas.microsoft.com/office/drawing/2014/main" id="{858AAE5D-86DE-41F7-8121-1D4BFA64C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886"/>
              <a:ext cx="251" cy="368"/>
            </a:xfrm>
            <a:custGeom>
              <a:avLst/>
              <a:gdLst>
                <a:gd name="T0" fmla="*/ 251 w 251"/>
                <a:gd name="T1" fmla="*/ 363 h 368"/>
                <a:gd name="T2" fmla="*/ 7 w 251"/>
                <a:gd name="T3" fmla="*/ 0 h 368"/>
                <a:gd name="T4" fmla="*/ 0 w 251"/>
                <a:gd name="T5" fmla="*/ 6 h 368"/>
                <a:gd name="T6" fmla="*/ 244 w 251"/>
                <a:gd name="T7" fmla="*/ 368 h 368"/>
                <a:gd name="T8" fmla="*/ 251 w 251"/>
                <a:gd name="T9" fmla="*/ 363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1"/>
                <a:gd name="T16" fmla="*/ 0 h 368"/>
                <a:gd name="T17" fmla="*/ 251 w 251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1" h="368">
                  <a:moveTo>
                    <a:pt x="251" y="363"/>
                  </a:moveTo>
                  <a:lnTo>
                    <a:pt x="7" y="0"/>
                  </a:lnTo>
                  <a:lnTo>
                    <a:pt x="0" y="6"/>
                  </a:lnTo>
                  <a:lnTo>
                    <a:pt x="244" y="368"/>
                  </a:lnTo>
                  <a:lnTo>
                    <a:pt x="251" y="36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1494">
              <a:extLst>
                <a:ext uri="{FF2B5EF4-FFF2-40B4-BE49-F238E27FC236}">
                  <a16:creationId xmlns:a16="http://schemas.microsoft.com/office/drawing/2014/main" id="{D850F187-7460-4006-91FC-74A199F9D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3216"/>
              <a:ext cx="50" cy="61"/>
            </a:xfrm>
            <a:custGeom>
              <a:avLst/>
              <a:gdLst>
                <a:gd name="T0" fmla="*/ 50 w 50"/>
                <a:gd name="T1" fmla="*/ 61 h 61"/>
                <a:gd name="T2" fmla="*/ 27 w 50"/>
                <a:gd name="T3" fmla="*/ 0 h 61"/>
                <a:gd name="T4" fmla="*/ 27 w 50"/>
                <a:gd name="T5" fmla="*/ 0 h 61"/>
                <a:gd name="T6" fmla="*/ 27 w 50"/>
                <a:gd name="T7" fmla="*/ 2 h 61"/>
                <a:gd name="T8" fmla="*/ 27 w 50"/>
                <a:gd name="T9" fmla="*/ 2 h 61"/>
                <a:gd name="T10" fmla="*/ 25 w 50"/>
                <a:gd name="T11" fmla="*/ 4 h 61"/>
                <a:gd name="T12" fmla="*/ 25 w 50"/>
                <a:gd name="T13" fmla="*/ 4 h 61"/>
                <a:gd name="T14" fmla="*/ 25 w 50"/>
                <a:gd name="T15" fmla="*/ 6 h 61"/>
                <a:gd name="T16" fmla="*/ 23 w 50"/>
                <a:gd name="T17" fmla="*/ 6 h 61"/>
                <a:gd name="T18" fmla="*/ 23 w 50"/>
                <a:gd name="T19" fmla="*/ 8 h 61"/>
                <a:gd name="T20" fmla="*/ 23 w 50"/>
                <a:gd name="T21" fmla="*/ 10 h 61"/>
                <a:gd name="T22" fmla="*/ 23 w 50"/>
                <a:gd name="T23" fmla="*/ 10 h 61"/>
                <a:gd name="T24" fmla="*/ 21 w 50"/>
                <a:gd name="T25" fmla="*/ 10 h 61"/>
                <a:gd name="T26" fmla="*/ 21 w 50"/>
                <a:gd name="T27" fmla="*/ 12 h 61"/>
                <a:gd name="T28" fmla="*/ 19 w 50"/>
                <a:gd name="T29" fmla="*/ 12 h 61"/>
                <a:gd name="T30" fmla="*/ 19 w 50"/>
                <a:gd name="T31" fmla="*/ 13 h 61"/>
                <a:gd name="T32" fmla="*/ 19 w 50"/>
                <a:gd name="T33" fmla="*/ 13 h 61"/>
                <a:gd name="T34" fmla="*/ 17 w 50"/>
                <a:gd name="T35" fmla="*/ 13 h 61"/>
                <a:gd name="T36" fmla="*/ 17 w 50"/>
                <a:gd name="T37" fmla="*/ 15 h 61"/>
                <a:gd name="T38" fmla="*/ 15 w 50"/>
                <a:gd name="T39" fmla="*/ 15 h 61"/>
                <a:gd name="T40" fmla="*/ 15 w 50"/>
                <a:gd name="T41" fmla="*/ 15 h 61"/>
                <a:gd name="T42" fmla="*/ 13 w 50"/>
                <a:gd name="T43" fmla="*/ 15 h 61"/>
                <a:gd name="T44" fmla="*/ 13 w 50"/>
                <a:gd name="T45" fmla="*/ 17 h 61"/>
                <a:gd name="T46" fmla="*/ 11 w 50"/>
                <a:gd name="T47" fmla="*/ 17 h 61"/>
                <a:gd name="T48" fmla="*/ 11 w 50"/>
                <a:gd name="T49" fmla="*/ 17 h 61"/>
                <a:gd name="T50" fmla="*/ 9 w 50"/>
                <a:gd name="T51" fmla="*/ 17 h 61"/>
                <a:gd name="T52" fmla="*/ 9 w 50"/>
                <a:gd name="T53" fmla="*/ 17 h 61"/>
                <a:gd name="T54" fmla="*/ 7 w 50"/>
                <a:gd name="T55" fmla="*/ 17 h 61"/>
                <a:gd name="T56" fmla="*/ 7 w 50"/>
                <a:gd name="T57" fmla="*/ 19 h 61"/>
                <a:gd name="T58" fmla="*/ 5 w 50"/>
                <a:gd name="T59" fmla="*/ 19 h 61"/>
                <a:gd name="T60" fmla="*/ 4 w 50"/>
                <a:gd name="T61" fmla="*/ 19 h 61"/>
                <a:gd name="T62" fmla="*/ 4 w 50"/>
                <a:gd name="T63" fmla="*/ 19 h 61"/>
                <a:gd name="T64" fmla="*/ 2 w 50"/>
                <a:gd name="T65" fmla="*/ 19 h 61"/>
                <a:gd name="T66" fmla="*/ 0 w 50"/>
                <a:gd name="T67" fmla="*/ 19 h 61"/>
                <a:gd name="T68" fmla="*/ 0 w 50"/>
                <a:gd name="T69" fmla="*/ 19 h 61"/>
                <a:gd name="T70" fmla="*/ 50 w 50"/>
                <a:gd name="T71" fmla="*/ 61 h 61"/>
                <a:gd name="T72" fmla="*/ 50 w 50"/>
                <a:gd name="T73" fmla="*/ 61 h 6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0"/>
                <a:gd name="T112" fmla="*/ 0 h 61"/>
                <a:gd name="T113" fmla="*/ 50 w 50"/>
                <a:gd name="T114" fmla="*/ 61 h 6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0" h="61">
                  <a:moveTo>
                    <a:pt x="50" y="61"/>
                  </a:moveTo>
                  <a:lnTo>
                    <a:pt x="27" y="0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50" y="6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1495">
              <a:extLst>
                <a:ext uri="{FF2B5EF4-FFF2-40B4-BE49-F238E27FC236}">
                  <a16:creationId xmlns:a16="http://schemas.microsoft.com/office/drawing/2014/main" id="{A2676E34-6B2E-4A98-9AB1-DE47E00B8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796"/>
              <a:ext cx="236" cy="180"/>
            </a:xfrm>
            <a:custGeom>
              <a:avLst/>
              <a:gdLst>
                <a:gd name="T0" fmla="*/ 222 w 236"/>
                <a:gd name="T1" fmla="*/ 0 h 180"/>
                <a:gd name="T2" fmla="*/ 0 w 236"/>
                <a:gd name="T3" fmla="*/ 161 h 180"/>
                <a:gd name="T4" fmla="*/ 13 w 236"/>
                <a:gd name="T5" fmla="*/ 180 h 180"/>
                <a:gd name="T6" fmla="*/ 236 w 236"/>
                <a:gd name="T7" fmla="*/ 17 h 180"/>
                <a:gd name="T8" fmla="*/ 222 w 236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"/>
                <a:gd name="T16" fmla="*/ 0 h 180"/>
                <a:gd name="T17" fmla="*/ 236 w 236"/>
                <a:gd name="T18" fmla="*/ 180 h 1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" h="180">
                  <a:moveTo>
                    <a:pt x="222" y="0"/>
                  </a:moveTo>
                  <a:lnTo>
                    <a:pt x="0" y="161"/>
                  </a:lnTo>
                  <a:lnTo>
                    <a:pt x="13" y="180"/>
                  </a:lnTo>
                  <a:lnTo>
                    <a:pt x="236" y="1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7" name="Rectangle 1496">
              <a:extLst>
                <a:ext uri="{FF2B5EF4-FFF2-40B4-BE49-F238E27FC236}">
                  <a16:creationId xmlns:a16="http://schemas.microsoft.com/office/drawing/2014/main" id="{CBE27939-1E4E-473D-9D4D-15099877B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2084"/>
              <a:ext cx="1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dV</a:t>
              </a:r>
              <a:endParaRPr lang="sr-Latn-CS" altLang="en-US"/>
            </a:p>
          </p:txBody>
        </p:sp>
        <p:sp>
          <p:nvSpPr>
            <p:cNvPr id="20548" name="Rectangle 1497">
              <a:extLst>
                <a:ext uri="{FF2B5EF4-FFF2-40B4-BE49-F238E27FC236}">
                  <a16:creationId xmlns:a16="http://schemas.microsoft.com/office/drawing/2014/main" id="{AC8427A3-957A-4DAC-81FF-0E83C049E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3001"/>
              <a:ext cx="1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dA</a:t>
              </a:r>
              <a:endParaRPr lang="sr-Latn-CS" altLang="en-US"/>
            </a:p>
          </p:txBody>
        </p:sp>
        <p:sp>
          <p:nvSpPr>
            <p:cNvPr id="20549" name="Rectangle 1498">
              <a:extLst>
                <a:ext uri="{FF2B5EF4-FFF2-40B4-BE49-F238E27FC236}">
                  <a16:creationId xmlns:a16="http://schemas.microsoft.com/office/drawing/2014/main" id="{AE57953A-2B00-4494-9538-ACB18D52D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" y="2558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V</a:t>
              </a:r>
              <a:endParaRPr lang="sr-Latn-CS" altLang="en-US"/>
            </a:p>
          </p:txBody>
        </p:sp>
        <p:sp>
          <p:nvSpPr>
            <p:cNvPr id="20550" name="Rectangle 1499">
              <a:extLst>
                <a:ext uri="{FF2B5EF4-FFF2-40B4-BE49-F238E27FC236}">
                  <a16:creationId xmlns:a16="http://schemas.microsoft.com/office/drawing/2014/main" id="{5D8D0021-ADE4-46DE-9A6E-F1C884449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" y="2700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b="1">
                  <a:solidFill>
                    <a:srgbClr val="1F1A17"/>
                  </a:solidFill>
                </a:rPr>
                <a:t>A</a:t>
              </a:r>
              <a:endParaRPr lang="sr-Latn-CS" altLang="en-US"/>
            </a:p>
          </p:txBody>
        </p:sp>
        <p:sp>
          <p:nvSpPr>
            <p:cNvPr id="20551" name="Freeform 1500">
              <a:extLst>
                <a:ext uri="{FF2B5EF4-FFF2-40B4-BE49-F238E27FC236}">
                  <a16:creationId xmlns:a16="http://schemas.microsoft.com/office/drawing/2014/main" id="{00651083-1DFC-4437-B8F4-7E6EED9AC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021"/>
              <a:ext cx="14" cy="57"/>
            </a:xfrm>
            <a:custGeom>
              <a:avLst/>
              <a:gdLst>
                <a:gd name="T0" fmla="*/ 0 w 14"/>
                <a:gd name="T1" fmla="*/ 0 h 57"/>
                <a:gd name="T2" fmla="*/ 0 w 14"/>
                <a:gd name="T3" fmla="*/ 2 h 57"/>
                <a:gd name="T4" fmla="*/ 0 w 14"/>
                <a:gd name="T5" fmla="*/ 15 h 57"/>
                <a:gd name="T6" fmla="*/ 0 w 14"/>
                <a:gd name="T7" fmla="*/ 28 h 57"/>
                <a:gd name="T8" fmla="*/ 2 w 14"/>
                <a:gd name="T9" fmla="*/ 44 h 57"/>
                <a:gd name="T10" fmla="*/ 6 w 14"/>
                <a:gd name="T11" fmla="*/ 57 h 57"/>
                <a:gd name="T12" fmla="*/ 14 w 14"/>
                <a:gd name="T13" fmla="*/ 51 h 57"/>
                <a:gd name="T14" fmla="*/ 10 w 14"/>
                <a:gd name="T15" fmla="*/ 40 h 57"/>
                <a:gd name="T16" fmla="*/ 8 w 14"/>
                <a:gd name="T17" fmla="*/ 28 h 57"/>
                <a:gd name="T18" fmla="*/ 8 w 14"/>
                <a:gd name="T19" fmla="*/ 17 h 57"/>
                <a:gd name="T20" fmla="*/ 10 w 14"/>
                <a:gd name="T21" fmla="*/ 3 h 57"/>
                <a:gd name="T22" fmla="*/ 10 w 14"/>
                <a:gd name="T23" fmla="*/ 3 h 57"/>
                <a:gd name="T24" fmla="*/ 0 w 14"/>
                <a:gd name="T25" fmla="*/ 0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7"/>
                <a:gd name="T41" fmla="*/ 14 w 14"/>
                <a:gd name="T42" fmla="*/ 57 h 5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7">
                  <a:moveTo>
                    <a:pt x="0" y="0"/>
                  </a:moveTo>
                  <a:lnTo>
                    <a:pt x="0" y="2"/>
                  </a:lnTo>
                  <a:lnTo>
                    <a:pt x="0" y="15"/>
                  </a:lnTo>
                  <a:lnTo>
                    <a:pt x="0" y="28"/>
                  </a:lnTo>
                  <a:lnTo>
                    <a:pt x="2" y="44"/>
                  </a:lnTo>
                  <a:lnTo>
                    <a:pt x="6" y="57"/>
                  </a:lnTo>
                  <a:lnTo>
                    <a:pt x="14" y="51"/>
                  </a:lnTo>
                  <a:lnTo>
                    <a:pt x="10" y="40"/>
                  </a:lnTo>
                  <a:lnTo>
                    <a:pt x="8" y="28"/>
                  </a:lnTo>
                  <a:lnTo>
                    <a:pt x="8" y="17"/>
                  </a:lnTo>
                  <a:lnTo>
                    <a:pt x="1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1501">
              <a:extLst>
                <a:ext uri="{FF2B5EF4-FFF2-40B4-BE49-F238E27FC236}">
                  <a16:creationId xmlns:a16="http://schemas.microsoft.com/office/drawing/2014/main" id="{7F30A5C9-4845-4DCE-8FB7-CBA80FFB8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977"/>
              <a:ext cx="39" cy="47"/>
            </a:xfrm>
            <a:custGeom>
              <a:avLst/>
              <a:gdLst>
                <a:gd name="T0" fmla="*/ 33 w 39"/>
                <a:gd name="T1" fmla="*/ 1 h 47"/>
                <a:gd name="T2" fmla="*/ 33 w 39"/>
                <a:gd name="T3" fmla="*/ 0 h 47"/>
                <a:gd name="T4" fmla="*/ 20 w 39"/>
                <a:gd name="T5" fmla="*/ 9 h 47"/>
                <a:gd name="T6" fmla="*/ 10 w 39"/>
                <a:gd name="T7" fmla="*/ 21 h 47"/>
                <a:gd name="T8" fmla="*/ 4 w 39"/>
                <a:gd name="T9" fmla="*/ 32 h 47"/>
                <a:gd name="T10" fmla="*/ 0 w 39"/>
                <a:gd name="T11" fmla="*/ 44 h 47"/>
                <a:gd name="T12" fmla="*/ 10 w 39"/>
                <a:gd name="T13" fmla="*/ 47 h 47"/>
                <a:gd name="T14" fmla="*/ 12 w 39"/>
                <a:gd name="T15" fmla="*/ 38 h 47"/>
                <a:gd name="T16" fmla="*/ 18 w 39"/>
                <a:gd name="T17" fmla="*/ 28 h 47"/>
                <a:gd name="T18" fmla="*/ 25 w 39"/>
                <a:gd name="T19" fmla="*/ 21 h 47"/>
                <a:gd name="T20" fmla="*/ 37 w 39"/>
                <a:gd name="T21" fmla="*/ 11 h 47"/>
                <a:gd name="T22" fmla="*/ 39 w 39"/>
                <a:gd name="T23" fmla="*/ 9 h 47"/>
                <a:gd name="T24" fmla="*/ 33 w 39"/>
                <a:gd name="T25" fmla="*/ 1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47"/>
                <a:gd name="T41" fmla="*/ 39 w 39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47">
                  <a:moveTo>
                    <a:pt x="33" y="1"/>
                  </a:moveTo>
                  <a:lnTo>
                    <a:pt x="33" y="0"/>
                  </a:lnTo>
                  <a:lnTo>
                    <a:pt x="20" y="9"/>
                  </a:lnTo>
                  <a:lnTo>
                    <a:pt x="10" y="21"/>
                  </a:lnTo>
                  <a:lnTo>
                    <a:pt x="4" y="32"/>
                  </a:lnTo>
                  <a:lnTo>
                    <a:pt x="0" y="44"/>
                  </a:lnTo>
                  <a:lnTo>
                    <a:pt x="10" y="47"/>
                  </a:lnTo>
                  <a:lnTo>
                    <a:pt x="12" y="38"/>
                  </a:lnTo>
                  <a:lnTo>
                    <a:pt x="18" y="28"/>
                  </a:lnTo>
                  <a:lnTo>
                    <a:pt x="25" y="21"/>
                  </a:lnTo>
                  <a:lnTo>
                    <a:pt x="37" y="11"/>
                  </a:lnTo>
                  <a:lnTo>
                    <a:pt x="39" y="9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1502">
              <a:extLst>
                <a:ext uri="{FF2B5EF4-FFF2-40B4-BE49-F238E27FC236}">
                  <a16:creationId xmlns:a16="http://schemas.microsoft.com/office/drawing/2014/main" id="{E988B35B-7E46-4D5B-BF9F-C2B15ED4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938"/>
              <a:ext cx="33" cy="48"/>
            </a:xfrm>
            <a:custGeom>
              <a:avLst/>
              <a:gdLst>
                <a:gd name="T0" fmla="*/ 27 w 33"/>
                <a:gd name="T1" fmla="*/ 0 h 48"/>
                <a:gd name="T2" fmla="*/ 27 w 33"/>
                <a:gd name="T3" fmla="*/ 0 h 48"/>
                <a:gd name="T4" fmla="*/ 15 w 33"/>
                <a:gd name="T5" fmla="*/ 10 h 48"/>
                <a:gd name="T6" fmla="*/ 8 w 33"/>
                <a:gd name="T7" fmla="*/ 23 h 48"/>
                <a:gd name="T8" fmla="*/ 4 w 33"/>
                <a:gd name="T9" fmla="*/ 33 h 48"/>
                <a:gd name="T10" fmla="*/ 0 w 33"/>
                <a:gd name="T11" fmla="*/ 40 h 48"/>
                <a:gd name="T12" fmla="*/ 6 w 33"/>
                <a:gd name="T13" fmla="*/ 48 h 48"/>
                <a:gd name="T14" fmla="*/ 12 w 33"/>
                <a:gd name="T15" fmla="*/ 40 h 48"/>
                <a:gd name="T16" fmla="*/ 15 w 33"/>
                <a:gd name="T17" fmla="*/ 31 h 48"/>
                <a:gd name="T18" fmla="*/ 23 w 33"/>
                <a:gd name="T19" fmla="*/ 19 h 48"/>
                <a:gd name="T20" fmla="*/ 33 w 33"/>
                <a:gd name="T21" fmla="*/ 10 h 48"/>
                <a:gd name="T22" fmla="*/ 33 w 33"/>
                <a:gd name="T23" fmla="*/ 10 h 48"/>
                <a:gd name="T24" fmla="*/ 27 w 33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48"/>
                <a:gd name="T41" fmla="*/ 33 w 33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48">
                  <a:moveTo>
                    <a:pt x="27" y="0"/>
                  </a:moveTo>
                  <a:lnTo>
                    <a:pt x="27" y="0"/>
                  </a:lnTo>
                  <a:lnTo>
                    <a:pt x="15" y="10"/>
                  </a:lnTo>
                  <a:lnTo>
                    <a:pt x="8" y="23"/>
                  </a:lnTo>
                  <a:lnTo>
                    <a:pt x="4" y="33"/>
                  </a:lnTo>
                  <a:lnTo>
                    <a:pt x="0" y="40"/>
                  </a:lnTo>
                  <a:lnTo>
                    <a:pt x="6" y="48"/>
                  </a:lnTo>
                  <a:lnTo>
                    <a:pt x="12" y="40"/>
                  </a:lnTo>
                  <a:lnTo>
                    <a:pt x="15" y="31"/>
                  </a:lnTo>
                  <a:lnTo>
                    <a:pt x="23" y="19"/>
                  </a:lnTo>
                  <a:lnTo>
                    <a:pt x="33" y="1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1503">
              <a:extLst>
                <a:ext uri="{FF2B5EF4-FFF2-40B4-BE49-F238E27FC236}">
                  <a16:creationId xmlns:a16="http://schemas.microsoft.com/office/drawing/2014/main" id="{BA2B1DB5-63E8-497D-BCB6-FCB354C4A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923"/>
              <a:ext cx="36" cy="25"/>
            </a:xfrm>
            <a:custGeom>
              <a:avLst/>
              <a:gdLst>
                <a:gd name="T0" fmla="*/ 33 w 36"/>
                <a:gd name="T1" fmla="*/ 0 h 25"/>
                <a:gd name="T2" fmla="*/ 33 w 36"/>
                <a:gd name="T3" fmla="*/ 0 h 25"/>
                <a:gd name="T4" fmla="*/ 19 w 36"/>
                <a:gd name="T5" fmla="*/ 4 h 25"/>
                <a:gd name="T6" fmla="*/ 0 w 36"/>
                <a:gd name="T7" fmla="*/ 15 h 25"/>
                <a:gd name="T8" fmla="*/ 6 w 36"/>
                <a:gd name="T9" fmla="*/ 25 h 25"/>
                <a:gd name="T10" fmla="*/ 23 w 36"/>
                <a:gd name="T11" fmla="*/ 17 h 25"/>
                <a:gd name="T12" fmla="*/ 36 w 36"/>
                <a:gd name="T13" fmla="*/ 11 h 25"/>
                <a:gd name="T14" fmla="*/ 36 w 36"/>
                <a:gd name="T15" fmla="*/ 11 h 25"/>
                <a:gd name="T16" fmla="*/ 33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25"/>
                <a:gd name="T29" fmla="*/ 36 w 36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25">
                  <a:moveTo>
                    <a:pt x="33" y="0"/>
                  </a:moveTo>
                  <a:lnTo>
                    <a:pt x="33" y="0"/>
                  </a:lnTo>
                  <a:lnTo>
                    <a:pt x="19" y="4"/>
                  </a:lnTo>
                  <a:lnTo>
                    <a:pt x="0" y="15"/>
                  </a:lnTo>
                  <a:lnTo>
                    <a:pt x="6" y="25"/>
                  </a:lnTo>
                  <a:lnTo>
                    <a:pt x="23" y="17"/>
                  </a:lnTo>
                  <a:lnTo>
                    <a:pt x="36" y="1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1504">
              <a:extLst>
                <a:ext uri="{FF2B5EF4-FFF2-40B4-BE49-F238E27FC236}">
                  <a16:creationId xmlns:a16="http://schemas.microsoft.com/office/drawing/2014/main" id="{A76F8CC1-F733-49B2-9513-9BC1DD9F5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907"/>
              <a:ext cx="38" cy="27"/>
            </a:xfrm>
            <a:custGeom>
              <a:avLst/>
              <a:gdLst>
                <a:gd name="T0" fmla="*/ 36 w 38"/>
                <a:gd name="T1" fmla="*/ 0 h 27"/>
                <a:gd name="T2" fmla="*/ 36 w 38"/>
                <a:gd name="T3" fmla="*/ 0 h 27"/>
                <a:gd name="T4" fmla="*/ 17 w 38"/>
                <a:gd name="T5" fmla="*/ 6 h 27"/>
                <a:gd name="T6" fmla="*/ 0 w 38"/>
                <a:gd name="T7" fmla="*/ 16 h 27"/>
                <a:gd name="T8" fmla="*/ 3 w 38"/>
                <a:gd name="T9" fmla="*/ 27 h 27"/>
                <a:gd name="T10" fmla="*/ 21 w 38"/>
                <a:gd name="T11" fmla="*/ 20 h 27"/>
                <a:gd name="T12" fmla="*/ 36 w 38"/>
                <a:gd name="T13" fmla="*/ 14 h 27"/>
                <a:gd name="T14" fmla="*/ 38 w 38"/>
                <a:gd name="T15" fmla="*/ 14 h 27"/>
                <a:gd name="T16" fmla="*/ 36 w 3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7"/>
                <a:gd name="T29" fmla="*/ 38 w 38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7">
                  <a:moveTo>
                    <a:pt x="36" y="0"/>
                  </a:moveTo>
                  <a:lnTo>
                    <a:pt x="36" y="0"/>
                  </a:lnTo>
                  <a:lnTo>
                    <a:pt x="17" y="6"/>
                  </a:lnTo>
                  <a:lnTo>
                    <a:pt x="0" y="16"/>
                  </a:lnTo>
                  <a:lnTo>
                    <a:pt x="3" y="27"/>
                  </a:lnTo>
                  <a:lnTo>
                    <a:pt x="21" y="20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1505">
              <a:extLst>
                <a:ext uri="{FF2B5EF4-FFF2-40B4-BE49-F238E27FC236}">
                  <a16:creationId xmlns:a16="http://schemas.microsoft.com/office/drawing/2014/main" id="{A89D4943-C503-4E8A-BF18-D602418B5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907"/>
              <a:ext cx="46" cy="14"/>
            </a:xfrm>
            <a:custGeom>
              <a:avLst/>
              <a:gdLst>
                <a:gd name="T0" fmla="*/ 44 w 46"/>
                <a:gd name="T1" fmla="*/ 0 h 14"/>
                <a:gd name="T2" fmla="*/ 44 w 46"/>
                <a:gd name="T3" fmla="*/ 0 h 14"/>
                <a:gd name="T4" fmla="*/ 23 w 46"/>
                <a:gd name="T5" fmla="*/ 0 h 14"/>
                <a:gd name="T6" fmla="*/ 0 w 46"/>
                <a:gd name="T7" fmla="*/ 0 h 14"/>
                <a:gd name="T8" fmla="*/ 2 w 46"/>
                <a:gd name="T9" fmla="*/ 14 h 14"/>
                <a:gd name="T10" fmla="*/ 23 w 46"/>
                <a:gd name="T11" fmla="*/ 12 h 14"/>
                <a:gd name="T12" fmla="*/ 46 w 46"/>
                <a:gd name="T13" fmla="*/ 14 h 14"/>
                <a:gd name="T14" fmla="*/ 46 w 46"/>
                <a:gd name="T15" fmla="*/ 14 h 14"/>
                <a:gd name="T16" fmla="*/ 44 w 46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4"/>
                <a:gd name="T29" fmla="*/ 46 w 46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4">
                  <a:moveTo>
                    <a:pt x="44" y="0"/>
                  </a:moveTo>
                  <a:lnTo>
                    <a:pt x="44" y="0"/>
                  </a:lnTo>
                  <a:lnTo>
                    <a:pt x="23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3" y="12"/>
                  </a:lnTo>
                  <a:lnTo>
                    <a:pt x="46" y="1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1506">
              <a:extLst>
                <a:ext uri="{FF2B5EF4-FFF2-40B4-BE49-F238E27FC236}">
                  <a16:creationId xmlns:a16="http://schemas.microsoft.com/office/drawing/2014/main" id="{8B1EA587-9108-498B-AB47-FEAF827FD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907"/>
              <a:ext cx="48" cy="16"/>
            </a:xfrm>
            <a:custGeom>
              <a:avLst/>
              <a:gdLst>
                <a:gd name="T0" fmla="*/ 48 w 48"/>
                <a:gd name="T1" fmla="*/ 4 h 16"/>
                <a:gd name="T2" fmla="*/ 48 w 48"/>
                <a:gd name="T3" fmla="*/ 2 h 16"/>
                <a:gd name="T4" fmla="*/ 25 w 48"/>
                <a:gd name="T5" fmla="*/ 0 h 16"/>
                <a:gd name="T6" fmla="*/ 0 w 48"/>
                <a:gd name="T7" fmla="*/ 0 h 16"/>
                <a:gd name="T8" fmla="*/ 2 w 48"/>
                <a:gd name="T9" fmla="*/ 14 h 16"/>
                <a:gd name="T10" fmla="*/ 25 w 48"/>
                <a:gd name="T11" fmla="*/ 14 h 16"/>
                <a:gd name="T12" fmla="*/ 46 w 48"/>
                <a:gd name="T13" fmla="*/ 16 h 16"/>
                <a:gd name="T14" fmla="*/ 46 w 48"/>
                <a:gd name="T15" fmla="*/ 16 h 16"/>
                <a:gd name="T16" fmla="*/ 48 w 48"/>
                <a:gd name="T17" fmla="*/ 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"/>
                <a:gd name="T28" fmla="*/ 0 h 16"/>
                <a:gd name="T29" fmla="*/ 48 w 4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" h="16">
                  <a:moveTo>
                    <a:pt x="48" y="4"/>
                  </a:moveTo>
                  <a:lnTo>
                    <a:pt x="48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5" y="14"/>
                  </a:lnTo>
                  <a:lnTo>
                    <a:pt x="46" y="16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1507">
              <a:extLst>
                <a:ext uri="{FF2B5EF4-FFF2-40B4-BE49-F238E27FC236}">
                  <a16:creationId xmlns:a16="http://schemas.microsoft.com/office/drawing/2014/main" id="{5F51F612-C8B1-4A00-8441-CFC43C891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1911"/>
              <a:ext cx="39" cy="42"/>
            </a:xfrm>
            <a:custGeom>
              <a:avLst/>
              <a:gdLst>
                <a:gd name="T0" fmla="*/ 39 w 39"/>
                <a:gd name="T1" fmla="*/ 31 h 42"/>
                <a:gd name="T2" fmla="*/ 39 w 39"/>
                <a:gd name="T3" fmla="*/ 31 h 42"/>
                <a:gd name="T4" fmla="*/ 31 w 39"/>
                <a:gd name="T5" fmla="*/ 23 h 42"/>
                <a:gd name="T6" fmla="*/ 23 w 39"/>
                <a:gd name="T7" fmla="*/ 16 h 42"/>
                <a:gd name="T8" fmla="*/ 14 w 39"/>
                <a:gd name="T9" fmla="*/ 6 h 42"/>
                <a:gd name="T10" fmla="*/ 2 w 39"/>
                <a:gd name="T11" fmla="*/ 0 h 42"/>
                <a:gd name="T12" fmla="*/ 0 w 39"/>
                <a:gd name="T13" fmla="*/ 12 h 42"/>
                <a:gd name="T14" fmla="*/ 10 w 39"/>
                <a:gd name="T15" fmla="*/ 18 h 42"/>
                <a:gd name="T16" fmla="*/ 18 w 39"/>
                <a:gd name="T17" fmla="*/ 25 h 42"/>
                <a:gd name="T18" fmla="*/ 27 w 39"/>
                <a:gd name="T19" fmla="*/ 33 h 42"/>
                <a:gd name="T20" fmla="*/ 35 w 39"/>
                <a:gd name="T21" fmla="*/ 42 h 42"/>
                <a:gd name="T22" fmla="*/ 35 w 39"/>
                <a:gd name="T23" fmla="*/ 42 h 42"/>
                <a:gd name="T24" fmla="*/ 39 w 39"/>
                <a:gd name="T25" fmla="*/ 31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42"/>
                <a:gd name="T41" fmla="*/ 39 w 39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42">
                  <a:moveTo>
                    <a:pt x="39" y="31"/>
                  </a:moveTo>
                  <a:lnTo>
                    <a:pt x="39" y="31"/>
                  </a:lnTo>
                  <a:lnTo>
                    <a:pt x="31" y="23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2" y="0"/>
                  </a:lnTo>
                  <a:lnTo>
                    <a:pt x="0" y="12"/>
                  </a:lnTo>
                  <a:lnTo>
                    <a:pt x="10" y="18"/>
                  </a:lnTo>
                  <a:lnTo>
                    <a:pt x="18" y="25"/>
                  </a:lnTo>
                  <a:lnTo>
                    <a:pt x="27" y="33"/>
                  </a:lnTo>
                  <a:lnTo>
                    <a:pt x="35" y="42"/>
                  </a:lnTo>
                  <a:lnTo>
                    <a:pt x="39" y="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1508">
              <a:extLst>
                <a:ext uri="{FF2B5EF4-FFF2-40B4-BE49-F238E27FC236}">
                  <a16:creationId xmlns:a16="http://schemas.microsoft.com/office/drawing/2014/main" id="{E0642B92-2B88-4984-951C-01563D0A5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942"/>
              <a:ext cx="42" cy="35"/>
            </a:xfrm>
            <a:custGeom>
              <a:avLst/>
              <a:gdLst>
                <a:gd name="T0" fmla="*/ 42 w 42"/>
                <a:gd name="T1" fmla="*/ 29 h 35"/>
                <a:gd name="T2" fmla="*/ 42 w 42"/>
                <a:gd name="T3" fmla="*/ 29 h 35"/>
                <a:gd name="T4" fmla="*/ 25 w 42"/>
                <a:gd name="T5" fmla="*/ 11 h 35"/>
                <a:gd name="T6" fmla="*/ 4 w 42"/>
                <a:gd name="T7" fmla="*/ 0 h 35"/>
                <a:gd name="T8" fmla="*/ 0 w 42"/>
                <a:gd name="T9" fmla="*/ 11 h 35"/>
                <a:gd name="T10" fmla="*/ 19 w 42"/>
                <a:gd name="T11" fmla="*/ 23 h 35"/>
                <a:gd name="T12" fmla="*/ 34 w 42"/>
                <a:gd name="T13" fmla="*/ 35 h 35"/>
                <a:gd name="T14" fmla="*/ 34 w 42"/>
                <a:gd name="T15" fmla="*/ 35 h 35"/>
                <a:gd name="T16" fmla="*/ 42 w 42"/>
                <a:gd name="T17" fmla="*/ 29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5"/>
                <a:gd name="T29" fmla="*/ 42 w 42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5">
                  <a:moveTo>
                    <a:pt x="42" y="29"/>
                  </a:moveTo>
                  <a:lnTo>
                    <a:pt x="42" y="29"/>
                  </a:lnTo>
                  <a:lnTo>
                    <a:pt x="25" y="11"/>
                  </a:lnTo>
                  <a:lnTo>
                    <a:pt x="4" y="0"/>
                  </a:lnTo>
                  <a:lnTo>
                    <a:pt x="0" y="11"/>
                  </a:lnTo>
                  <a:lnTo>
                    <a:pt x="19" y="23"/>
                  </a:lnTo>
                  <a:lnTo>
                    <a:pt x="34" y="35"/>
                  </a:lnTo>
                  <a:lnTo>
                    <a:pt x="42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1509">
              <a:extLst>
                <a:ext uri="{FF2B5EF4-FFF2-40B4-BE49-F238E27FC236}">
                  <a16:creationId xmlns:a16="http://schemas.microsoft.com/office/drawing/2014/main" id="{8895293E-C93A-4A52-B837-66019D1F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971"/>
              <a:ext cx="23" cy="36"/>
            </a:xfrm>
            <a:custGeom>
              <a:avLst/>
              <a:gdLst>
                <a:gd name="T0" fmla="*/ 23 w 23"/>
                <a:gd name="T1" fmla="*/ 36 h 36"/>
                <a:gd name="T2" fmla="*/ 23 w 23"/>
                <a:gd name="T3" fmla="*/ 32 h 36"/>
                <a:gd name="T4" fmla="*/ 16 w 23"/>
                <a:gd name="T5" fmla="*/ 15 h 36"/>
                <a:gd name="T6" fmla="*/ 8 w 23"/>
                <a:gd name="T7" fmla="*/ 0 h 36"/>
                <a:gd name="T8" fmla="*/ 0 w 23"/>
                <a:gd name="T9" fmla="*/ 6 h 36"/>
                <a:gd name="T10" fmla="*/ 8 w 23"/>
                <a:gd name="T11" fmla="*/ 23 h 36"/>
                <a:gd name="T12" fmla="*/ 14 w 23"/>
                <a:gd name="T13" fmla="*/ 36 h 36"/>
                <a:gd name="T14" fmla="*/ 14 w 23"/>
                <a:gd name="T15" fmla="*/ 34 h 36"/>
                <a:gd name="T16" fmla="*/ 23 w 23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6"/>
                <a:gd name="T29" fmla="*/ 23 w 23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6">
                  <a:moveTo>
                    <a:pt x="23" y="36"/>
                  </a:moveTo>
                  <a:lnTo>
                    <a:pt x="23" y="32"/>
                  </a:lnTo>
                  <a:lnTo>
                    <a:pt x="16" y="15"/>
                  </a:lnTo>
                  <a:lnTo>
                    <a:pt x="8" y="0"/>
                  </a:lnTo>
                  <a:lnTo>
                    <a:pt x="0" y="6"/>
                  </a:lnTo>
                  <a:lnTo>
                    <a:pt x="8" y="23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1510">
              <a:extLst>
                <a:ext uri="{FF2B5EF4-FFF2-40B4-BE49-F238E27FC236}">
                  <a16:creationId xmlns:a16="http://schemas.microsoft.com/office/drawing/2014/main" id="{BDF7DA30-AD2E-4D53-A474-A84C53AD9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2005"/>
              <a:ext cx="48" cy="58"/>
            </a:xfrm>
            <a:custGeom>
              <a:avLst/>
              <a:gdLst>
                <a:gd name="T0" fmla="*/ 6 w 48"/>
                <a:gd name="T1" fmla="*/ 58 h 58"/>
                <a:gd name="T2" fmla="*/ 6 w 48"/>
                <a:gd name="T3" fmla="*/ 58 h 58"/>
                <a:gd name="T4" fmla="*/ 20 w 48"/>
                <a:gd name="T5" fmla="*/ 46 h 58"/>
                <a:gd name="T6" fmla="*/ 33 w 48"/>
                <a:gd name="T7" fmla="*/ 33 h 58"/>
                <a:gd name="T8" fmla="*/ 39 w 48"/>
                <a:gd name="T9" fmla="*/ 27 h 58"/>
                <a:gd name="T10" fmla="*/ 43 w 48"/>
                <a:gd name="T11" fmla="*/ 19 h 58"/>
                <a:gd name="T12" fmla="*/ 46 w 48"/>
                <a:gd name="T13" fmla="*/ 10 h 58"/>
                <a:gd name="T14" fmla="*/ 48 w 48"/>
                <a:gd name="T15" fmla="*/ 2 h 58"/>
                <a:gd name="T16" fmla="*/ 39 w 48"/>
                <a:gd name="T17" fmla="*/ 0 h 58"/>
                <a:gd name="T18" fmla="*/ 37 w 48"/>
                <a:gd name="T19" fmla="*/ 6 h 58"/>
                <a:gd name="T20" fmla="*/ 35 w 48"/>
                <a:gd name="T21" fmla="*/ 12 h 58"/>
                <a:gd name="T22" fmla="*/ 31 w 48"/>
                <a:gd name="T23" fmla="*/ 18 h 58"/>
                <a:gd name="T24" fmla="*/ 27 w 48"/>
                <a:gd name="T25" fmla="*/ 23 h 58"/>
                <a:gd name="T26" fmla="*/ 14 w 48"/>
                <a:gd name="T27" fmla="*/ 35 h 58"/>
                <a:gd name="T28" fmla="*/ 0 w 48"/>
                <a:gd name="T29" fmla="*/ 48 h 58"/>
                <a:gd name="T30" fmla="*/ 0 w 48"/>
                <a:gd name="T31" fmla="*/ 48 h 58"/>
                <a:gd name="T32" fmla="*/ 6 w 48"/>
                <a:gd name="T33" fmla="*/ 58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8"/>
                <a:gd name="T53" fmla="*/ 48 w 48"/>
                <a:gd name="T54" fmla="*/ 58 h 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8">
                  <a:moveTo>
                    <a:pt x="6" y="58"/>
                  </a:moveTo>
                  <a:lnTo>
                    <a:pt x="6" y="58"/>
                  </a:lnTo>
                  <a:lnTo>
                    <a:pt x="20" y="46"/>
                  </a:lnTo>
                  <a:lnTo>
                    <a:pt x="33" y="33"/>
                  </a:lnTo>
                  <a:lnTo>
                    <a:pt x="39" y="27"/>
                  </a:lnTo>
                  <a:lnTo>
                    <a:pt x="43" y="19"/>
                  </a:lnTo>
                  <a:lnTo>
                    <a:pt x="46" y="10"/>
                  </a:lnTo>
                  <a:lnTo>
                    <a:pt x="48" y="2"/>
                  </a:lnTo>
                  <a:lnTo>
                    <a:pt x="39" y="0"/>
                  </a:lnTo>
                  <a:lnTo>
                    <a:pt x="37" y="6"/>
                  </a:lnTo>
                  <a:lnTo>
                    <a:pt x="35" y="12"/>
                  </a:lnTo>
                  <a:lnTo>
                    <a:pt x="31" y="18"/>
                  </a:lnTo>
                  <a:lnTo>
                    <a:pt x="27" y="23"/>
                  </a:lnTo>
                  <a:lnTo>
                    <a:pt x="14" y="35"/>
                  </a:lnTo>
                  <a:lnTo>
                    <a:pt x="0" y="48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1511">
              <a:extLst>
                <a:ext uri="{FF2B5EF4-FFF2-40B4-BE49-F238E27FC236}">
                  <a16:creationId xmlns:a16="http://schemas.microsoft.com/office/drawing/2014/main" id="{891AFBB7-D637-4646-96D4-2D778B78B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053"/>
              <a:ext cx="29" cy="46"/>
            </a:xfrm>
            <a:custGeom>
              <a:avLst/>
              <a:gdLst>
                <a:gd name="T0" fmla="*/ 4 w 29"/>
                <a:gd name="T1" fmla="*/ 46 h 46"/>
                <a:gd name="T2" fmla="*/ 6 w 29"/>
                <a:gd name="T3" fmla="*/ 46 h 46"/>
                <a:gd name="T4" fmla="*/ 16 w 29"/>
                <a:gd name="T5" fmla="*/ 29 h 46"/>
                <a:gd name="T6" fmla="*/ 29 w 29"/>
                <a:gd name="T7" fmla="*/ 10 h 46"/>
                <a:gd name="T8" fmla="*/ 23 w 29"/>
                <a:gd name="T9" fmla="*/ 0 h 46"/>
                <a:gd name="T10" fmla="*/ 8 w 29"/>
                <a:gd name="T11" fmla="*/ 21 h 46"/>
                <a:gd name="T12" fmla="*/ 0 w 29"/>
                <a:gd name="T13" fmla="*/ 37 h 46"/>
                <a:gd name="T14" fmla="*/ 2 w 29"/>
                <a:gd name="T15" fmla="*/ 35 h 46"/>
                <a:gd name="T16" fmla="*/ 4 w 29"/>
                <a:gd name="T17" fmla="*/ 4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46"/>
                <a:gd name="T29" fmla="*/ 29 w 29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46">
                  <a:moveTo>
                    <a:pt x="4" y="46"/>
                  </a:moveTo>
                  <a:lnTo>
                    <a:pt x="6" y="46"/>
                  </a:lnTo>
                  <a:lnTo>
                    <a:pt x="16" y="29"/>
                  </a:lnTo>
                  <a:lnTo>
                    <a:pt x="29" y="10"/>
                  </a:lnTo>
                  <a:lnTo>
                    <a:pt x="23" y="0"/>
                  </a:lnTo>
                  <a:lnTo>
                    <a:pt x="8" y="21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1512">
              <a:extLst>
                <a:ext uri="{FF2B5EF4-FFF2-40B4-BE49-F238E27FC236}">
                  <a16:creationId xmlns:a16="http://schemas.microsoft.com/office/drawing/2014/main" id="{3B25020F-5B61-4BCA-A32F-F469988E7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088"/>
              <a:ext cx="59" cy="32"/>
            </a:xfrm>
            <a:custGeom>
              <a:avLst/>
              <a:gdLst>
                <a:gd name="T0" fmla="*/ 0 w 59"/>
                <a:gd name="T1" fmla="*/ 32 h 32"/>
                <a:gd name="T2" fmla="*/ 17 w 59"/>
                <a:gd name="T3" fmla="*/ 27 h 32"/>
                <a:gd name="T4" fmla="*/ 32 w 59"/>
                <a:gd name="T5" fmla="*/ 23 h 32"/>
                <a:gd name="T6" fmla="*/ 46 w 59"/>
                <a:gd name="T7" fmla="*/ 17 h 32"/>
                <a:gd name="T8" fmla="*/ 59 w 59"/>
                <a:gd name="T9" fmla="*/ 11 h 32"/>
                <a:gd name="T10" fmla="*/ 57 w 59"/>
                <a:gd name="T11" fmla="*/ 0 h 32"/>
                <a:gd name="T12" fmla="*/ 44 w 59"/>
                <a:gd name="T13" fmla="*/ 6 h 32"/>
                <a:gd name="T14" fmla="*/ 28 w 59"/>
                <a:gd name="T15" fmla="*/ 9 h 32"/>
                <a:gd name="T16" fmla="*/ 15 w 59"/>
                <a:gd name="T17" fmla="*/ 15 h 32"/>
                <a:gd name="T18" fmla="*/ 0 w 59"/>
                <a:gd name="T19" fmla="*/ 19 h 32"/>
                <a:gd name="T20" fmla="*/ 0 w 59"/>
                <a:gd name="T21" fmla="*/ 3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9"/>
                <a:gd name="T34" fmla="*/ 0 h 32"/>
                <a:gd name="T35" fmla="*/ 59 w 59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9" h="32">
                  <a:moveTo>
                    <a:pt x="0" y="32"/>
                  </a:moveTo>
                  <a:lnTo>
                    <a:pt x="17" y="27"/>
                  </a:lnTo>
                  <a:lnTo>
                    <a:pt x="32" y="23"/>
                  </a:lnTo>
                  <a:lnTo>
                    <a:pt x="46" y="17"/>
                  </a:lnTo>
                  <a:lnTo>
                    <a:pt x="59" y="11"/>
                  </a:lnTo>
                  <a:lnTo>
                    <a:pt x="57" y="0"/>
                  </a:lnTo>
                  <a:lnTo>
                    <a:pt x="44" y="6"/>
                  </a:lnTo>
                  <a:lnTo>
                    <a:pt x="28" y="9"/>
                  </a:lnTo>
                  <a:lnTo>
                    <a:pt x="15" y="15"/>
                  </a:lnTo>
                  <a:lnTo>
                    <a:pt x="0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1513">
              <a:extLst>
                <a:ext uri="{FF2B5EF4-FFF2-40B4-BE49-F238E27FC236}">
                  <a16:creationId xmlns:a16="http://schemas.microsoft.com/office/drawing/2014/main" id="{B431548B-34D9-4CBF-8FF5-D68196C3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021"/>
              <a:ext cx="14" cy="57"/>
            </a:xfrm>
            <a:custGeom>
              <a:avLst/>
              <a:gdLst>
                <a:gd name="T0" fmla="*/ 0 w 14"/>
                <a:gd name="T1" fmla="*/ 0 h 57"/>
                <a:gd name="T2" fmla="*/ 0 w 14"/>
                <a:gd name="T3" fmla="*/ 2 h 57"/>
                <a:gd name="T4" fmla="*/ 0 w 14"/>
                <a:gd name="T5" fmla="*/ 15 h 57"/>
                <a:gd name="T6" fmla="*/ 0 w 14"/>
                <a:gd name="T7" fmla="*/ 28 h 57"/>
                <a:gd name="T8" fmla="*/ 2 w 14"/>
                <a:gd name="T9" fmla="*/ 44 h 57"/>
                <a:gd name="T10" fmla="*/ 6 w 14"/>
                <a:gd name="T11" fmla="*/ 57 h 57"/>
                <a:gd name="T12" fmla="*/ 14 w 14"/>
                <a:gd name="T13" fmla="*/ 51 h 57"/>
                <a:gd name="T14" fmla="*/ 10 w 14"/>
                <a:gd name="T15" fmla="*/ 40 h 57"/>
                <a:gd name="T16" fmla="*/ 8 w 14"/>
                <a:gd name="T17" fmla="*/ 28 h 57"/>
                <a:gd name="T18" fmla="*/ 8 w 14"/>
                <a:gd name="T19" fmla="*/ 17 h 57"/>
                <a:gd name="T20" fmla="*/ 10 w 14"/>
                <a:gd name="T21" fmla="*/ 3 h 57"/>
                <a:gd name="T22" fmla="*/ 10 w 14"/>
                <a:gd name="T23" fmla="*/ 3 h 57"/>
                <a:gd name="T24" fmla="*/ 0 w 14"/>
                <a:gd name="T25" fmla="*/ 0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7"/>
                <a:gd name="T41" fmla="*/ 14 w 14"/>
                <a:gd name="T42" fmla="*/ 57 h 5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7">
                  <a:moveTo>
                    <a:pt x="0" y="0"/>
                  </a:moveTo>
                  <a:lnTo>
                    <a:pt x="0" y="2"/>
                  </a:lnTo>
                  <a:lnTo>
                    <a:pt x="0" y="15"/>
                  </a:lnTo>
                  <a:lnTo>
                    <a:pt x="0" y="28"/>
                  </a:lnTo>
                  <a:lnTo>
                    <a:pt x="2" y="44"/>
                  </a:lnTo>
                  <a:lnTo>
                    <a:pt x="6" y="57"/>
                  </a:lnTo>
                  <a:lnTo>
                    <a:pt x="14" y="51"/>
                  </a:lnTo>
                  <a:lnTo>
                    <a:pt x="10" y="40"/>
                  </a:lnTo>
                  <a:lnTo>
                    <a:pt x="8" y="28"/>
                  </a:lnTo>
                  <a:lnTo>
                    <a:pt x="8" y="17"/>
                  </a:lnTo>
                  <a:lnTo>
                    <a:pt x="1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1514">
              <a:extLst>
                <a:ext uri="{FF2B5EF4-FFF2-40B4-BE49-F238E27FC236}">
                  <a16:creationId xmlns:a16="http://schemas.microsoft.com/office/drawing/2014/main" id="{F109CA44-B8D5-4208-AC60-CDAD35E9B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977"/>
              <a:ext cx="39" cy="47"/>
            </a:xfrm>
            <a:custGeom>
              <a:avLst/>
              <a:gdLst>
                <a:gd name="T0" fmla="*/ 33 w 39"/>
                <a:gd name="T1" fmla="*/ 1 h 47"/>
                <a:gd name="T2" fmla="*/ 33 w 39"/>
                <a:gd name="T3" fmla="*/ 0 h 47"/>
                <a:gd name="T4" fmla="*/ 20 w 39"/>
                <a:gd name="T5" fmla="*/ 9 h 47"/>
                <a:gd name="T6" fmla="*/ 10 w 39"/>
                <a:gd name="T7" fmla="*/ 21 h 47"/>
                <a:gd name="T8" fmla="*/ 4 w 39"/>
                <a:gd name="T9" fmla="*/ 32 h 47"/>
                <a:gd name="T10" fmla="*/ 0 w 39"/>
                <a:gd name="T11" fmla="*/ 44 h 47"/>
                <a:gd name="T12" fmla="*/ 10 w 39"/>
                <a:gd name="T13" fmla="*/ 47 h 47"/>
                <a:gd name="T14" fmla="*/ 12 w 39"/>
                <a:gd name="T15" fmla="*/ 38 h 47"/>
                <a:gd name="T16" fmla="*/ 18 w 39"/>
                <a:gd name="T17" fmla="*/ 28 h 47"/>
                <a:gd name="T18" fmla="*/ 25 w 39"/>
                <a:gd name="T19" fmla="*/ 21 h 47"/>
                <a:gd name="T20" fmla="*/ 37 w 39"/>
                <a:gd name="T21" fmla="*/ 11 h 47"/>
                <a:gd name="T22" fmla="*/ 39 w 39"/>
                <a:gd name="T23" fmla="*/ 9 h 47"/>
                <a:gd name="T24" fmla="*/ 33 w 39"/>
                <a:gd name="T25" fmla="*/ 1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47"/>
                <a:gd name="T41" fmla="*/ 39 w 39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47">
                  <a:moveTo>
                    <a:pt x="33" y="1"/>
                  </a:moveTo>
                  <a:lnTo>
                    <a:pt x="33" y="0"/>
                  </a:lnTo>
                  <a:lnTo>
                    <a:pt x="20" y="9"/>
                  </a:lnTo>
                  <a:lnTo>
                    <a:pt x="10" y="21"/>
                  </a:lnTo>
                  <a:lnTo>
                    <a:pt x="4" y="32"/>
                  </a:lnTo>
                  <a:lnTo>
                    <a:pt x="0" y="44"/>
                  </a:lnTo>
                  <a:lnTo>
                    <a:pt x="10" y="47"/>
                  </a:lnTo>
                  <a:lnTo>
                    <a:pt x="12" y="38"/>
                  </a:lnTo>
                  <a:lnTo>
                    <a:pt x="18" y="28"/>
                  </a:lnTo>
                  <a:lnTo>
                    <a:pt x="25" y="21"/>
                  </a:lnTo>
                  <a:lnTo>
                    <a:pt x="37" y="11"/>
                  </a:lnTo>
                  <a:lnTo>
                    <a:pt x="39" y="9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1515">
              <a:extLst>
                <a:ext uri="{FF2B5EF4-FFF2-40B4-BE49-F238E27FC236}">
                  <a16:creationId xmlns:a16="http://schemas.microsoft.com/office/drawing/2014/main" id="{742B8D50-5D74-43A4-B3DC-FE0FE2CD6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938"/>
              <a:ext cx="33" cy="48"/>
            </a:xfrm>
            <a:custGeom>
              <a:avLst/>
              <a:gdLst>
                <a:gd name="T0" fmla="*/ 27 w 33"/>
                <a:gd name="T1" fmla="*/ 0 h 48"/>
                <a:gd name="T2" fmla="*/ 27 w 33"/>
                <a:gd name="T3" fmla="*/ 0 h 48"/>
                <a:gd name="T4" fmla="*/ 15 w 33"/>
                <a:gd name="T5" fmla="*/ 10 h 48"/>
                <a:gd name="T6" fmla="*/ 8 w 33"/>
                <a:gd name="T7" fmla="*/ 23 h 48"/>
                <a:gd name="T8" fmla="*/ 4 w 33"/>
                <a:gd name="T9" fmla="*/ 33 h 48"/>
                <a:gd name="T10" fmla="*/ 0 w 33"/>
                <a:gd name="T11" fmla="*/ 40 h 48"/>
                <a:gd name="T12" fmla="*/ 6 w 33"/>
                <a:gd name="T13" fmla="*/ 48 h 48"/>
                <a:gd name="T14" fmla="*/ 12 w 33"/>
                <a:gd name="T15" fmla="*/ 40 h 48"/>
                <a:gd name="T16" fmla="*/ 15 w 33"/>
                <a:gd name="T17" fmla="*/ 31 h 48"/>
                <a:gd name="T18" fmla="*/ 23 w 33"/>
                <a:gd name="T19" fmla="*/ 19 h 48"/>
                <a:gd name="T20" fmla="*/ 33 w 33"/>
                <a:gd name="T21" fmla="*/ 10 h 48"/>
                <a:gd name="T22" fmla="*/ 33 w 33"/>
                <a:gd name="T23" fmla="*/ 10 h 48"/>
                <a:gd name="T24" fmla="*/ 27 w 33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48"/>
                <a:gd name="T41" fmla="*/ 33 w 33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48">
                  <a:moveTo>
                    <a:pt x="27" y="0"/>
                  </a:moveTo>
                  <a:lnTo>
                    <a:pt x="27" y="0"/>
                  </a:lnTo>
                  <a:lnTo>
                    <a:pt x="15" y="10"/>
                  </a:lnTo>
                  <a:lnTo>
                    <a:pt x="8" y="23"/>
                  </a:lnTo>
                  <a:lnTo>
                    <a:pt x="4" y="33"/>
                  </a:lnTo>
                  <a:lnTo>
                    <a:pt x="0" y="40"/>
                  </a:lnTo>
                  <a:lnTo>
                    <a:pt x="6" y="48"/>
                  </a:lnTo>
                  <a:lnTo>
                    <a:pt x="12" y="40"/>
                  </a:lnTo>
                  <a:lnTo>
                    <a:pt x="15" y="31"/>
                  </a:lnTo>
                  <a:lnTo>
                    <a:pt x="23" y="19"/>
                  </a:lnTo>
                  <a:lnTo>
                    <a:pt x="33" y="1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Freeform 1516">
              <a:extLst>
                <a:ext uri="{FF2B5EF4-FFF2-40B4-BE49-F238E27FC236}">
                  <a16:creationId xmlns:a16="http://schemas.microsoft.com/office/drawing/2014/main" id="{FF298F8B-0E43-4C8B-BDB0-169077860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923"/>
              <a:ext cx="36" cy="25"/>
            </a:xfrm>
            <a:custGeom>
              <a:avLst/>
              <a:gdLst>
                <a:gd name="T0" fmla="*/ 33 w 36"/>
                <a:gd name="T1" fmla="*/ 0 h 25"/>
                <a:gd name="T2" fmla="*/ 33 w 36"/>
                <a:gd name="T3" fmla="*/ 0 h 25"/>
                <a:gd name="T4" fmla="*/ 19 w 36"/>
                <a:gd name="T5" fmla="*/ 4 h 25"/>
                <a:gd name="T6" fmla="*/ 0 w 36"/>
                <a:gd name="T7" fmla="*/ 15 h 25"/>
                <a:gd name="T8" fmla="*/ 6 w 36"/>
                <a:gd name="T9" fmla="*/ 25 h 25"/>
                <a:gd name="T10" fmla="*/ 23 w 36"/>
                <a:gd name="T11" fmla="*/ 17 h 25"/>
                <a:gd name="T12" fmla="*/ 36 w 36"/>
                <a:gd name="T13" fmla="*/ 11 h 25"/>
                <a:gd name="T14" fmla="*/ 36 w 36"/>
                <a:gd name="T15" fmla="*/ 11 h 25"/>
                <a:gd name="T16" fmla="*/ 33 w 3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25"/>
                <a:gd name="T29" fmla="*/ 36 w 36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25">
                  <a:moveTo>
                    <a:pt x="33" y="0"/>
                  </a:moveTo>
                  <a:lnTo>
                    <a:pt x="33" y="0"/>
                  </a:lnTo>
                  <a:lnTo>
                    <a:pt x="19" y="4"/>
                  </a:lnTo>
                  <a:lnTo>
                    <a:pt x="0" y="15"/>
                  </a:lnTo>
                  <a:lnTo>
                    <a:pt x="6" y="25"/>
                  </a:lnTo>
                  <a:lnTo>
                    <a:pt x="23" y="17"/>
                  </a:lnTo>
                  <a:lnTo>
                    <a:pt x="36" y="1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1517">
              <a:extLst>
                <a:ext uri="{FF2B5EF4-FFF2-40B4-BE49-F238E27FC236}">
                  <a16:creationId xmlns:a16="http://schemas.microsoft.com/office/drawing/2014/main" id="{9EC9EA0A-2757-4287-9DB3-2710D86B8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907"/>
              <a:ext cx="38" cy="27"/>
            </a:xfrm>
            <a:custGeom>
              <a:avLst/>
              <a:gdLst>
                <a:gd name="T0" fmla="*/ 36 w 38"/>
                <a:gd name="T1" fmla="*/ 0 h 27"/>
                <a:gd name="T2" fmla="*/ 36 w 38"/>
                <a:gd name="T3" fmla="*/ 0 h 27"/>
                <a:gd name="T4" fmla="*/ 17 w 38"/>
                <a:gd name="T5" fmla="*/ 6 h 27"/>
                <a:gd name="T6" fmla="*/ 0 w 38"/>
                <a:gd name="T7" fmla="*/ 16 h 27"/>
                <a:gd name="T8" fmla="*/ 3 w 38"/>
                <a:gd name="T9" fmla="*/ 27 h 27"/>
                <a:gd name="T10" fmla="*/ 21 w 38"/>
                <a:gd name="T11" fmla="*/ 20 h 27"/>
                <a:gd name="T12" fmla="*/ 36 w 38"/>
                <a:gd name="T13" fmla="*/ 14 h 27"/>
                <a:gd name="T14" fmla="*/ 38 w 38"/>
                <a:gd name="T15" fmla="*/ 14 h 27"/>
                <a:gd name="T16" fmla="*/ 36 w 38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7"/>
                <a:gd name="T29" fmla="*/ 38 w 38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7">
                  <a:moveTo>
                    <a:pt x="36" y="0"/>
                  </a:moveTo>
                  <a:lnTo>
                    <a:pt x="36" y="0"/>
                  </a:lnTo>
                  <a:lnTo>
                    <a:pt x="17" y="6"/>
                  </a:lnTo>
                  <a:lnTo>
                    <a:pt x="0" y="16"/>
                  </a:lnTo>
                  <a:lnTo>
                    <a:pt x="3" y="27"/>
                  </a:lnTo>
                  <a:lnTo>
                    <a:pt x="21" y="20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Freeform 1518">
              <a:extLst>
                <a:ext uri="{FF2B5EF4-FFF2-40B4-BE49-F238E27FC236}">
                  <a16:creationId xmlns:a16="http://schemas.microsoft.com/office/drawing/2014/main" id="{9D269D25-2AB9-4039-9DFC-1350CCA0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907"/>
              <a:ext cx="46" cy="14"/>
            </a:xfrm>
            <a:custGeom>
              <a:avLst/>
              <a:gdLst>
                <a:gd name="T0" fmla="*/ 44 w 46"/>
                <a:gd name="T1" fmla="*/ 0 h 14"/>
                <a:gd name="T2" fmla="*/ 44 w 46"/>
                <a:gd name="T3" fmla="*/ 0 h 14"/>
                <a:gd name="T4" fmla="*/ 23 w 46"/>
                <a:gd name="T5" fmla="*/ 0 h 14"/>
                <a:gd name="T6" fmla="*/ 0 w 46"/>
                <a:gd name="T7" fmla="*/ 0 h 14"/>
                <a:gd name="T8" fmla="*/ 2 w 46"/>
                <a:gd name="T9" fmla="*/ 14 h 14"/>
                <a:gd name="T10" fmla="*/ 23 w 46"/>
                <a:gd name="T11" fmla="*/ 12 h 14"/>
                <a:gd name="T12" fmla="*/ 46 w 46"/>
                <a:gd name="T13" fmla="*/ 14 h 14"/>
                <a:gd name="T14" fmla="*/ 46 w 46"/>
                <a:gd name="T15" fmla="*/ 14 h 14"/>
                <a:gd name="T16" fmla="*/ 44 w 46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4"/>
                <a:gd name="T29" fmla="*/ 46 w 46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4">
                  <a:moveTo>
                    <a:pt x="44" y="0"/>
                  </a:moveTo>
                  <a:lnTo>
                    <a:pt x="44" y="0"/>
                  </a:lnTo>
                  <a:lnTo>
                    <a:pt x="23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3" y="12"/>
                  </a:lnTo>
                  <a:lnTo>
                    <a:pt x="46" y="1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Freeform 1519">
              <a:extLst>
                <a:ext uri="{FF2B5EF4-FFF2-40B4-BE49-F238E27FC236}">
                  <a16:creationId xmlns:a16="http://schemas.microsoft.com/office/drawing/2014/main" id="{BF22DC64-BA02-4F95-92B1-FF9B75D88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907"/>
              <a:ext cx="48" cy="16"/>
            </a:xfrm>
            <a:custGeom>
              <a:avLst/>
              <a:gdLst>
                <a:gd name="T0" fmla="*/ 48 w 48"/>
                <a:gd name="T1" fmla="*/ 4 h 16"/>
                <a:gd name="T2" fmla="*/ 48 w 48"/>
                <a:gd name="T3" fmla="*/ 2 h 16"/>
                <a:gd name="T4" fmla="*/ 25 w 48"/>
                <a:gd name="T5" fmla="*/ 0 h 16"/>
                <a:gd name="T6" fmla="*/ 0 w 48"/>
                <a:gd name="T7" fmla="*/ 0 h 16"/>
                <a:gd name="T8" fmla="*/ 2 w 48"/>
                <a:gd name="T9" fmla="*/ 14 h 16"/>
                <a:gd name="T10" fmla="*/ 25 w 48"/>
                <a:gd name="T11" fmla="*/ 14 h 16"/>
                <a:gd name="T12" fmla="*/ 46 w 48"/>
                <a:gd name="T13" fmla="*/ 16 h 16"/>
                <a:gd name="T14" fmla="*/ 46 w 48"/>
                <a:gd name="T15" fmla="*/ 16 h 16"/>
                <a:gd name="T16" fmla="*/ 48 w 48"/>
                <a:gd name="T17" fmla="*/ 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"/>
                <a:gd name="T28" fmla="*/ 0 h 16"/>
                <a:gd name="T29" fmla="*/ 48 w 4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" h="16">
                  <a:moveTo>
                    <a:pt x="48" y="4"/>
                  </a:moveTo>
                  <a:lnTo>
                    <a:pt x="48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5" y="14"/>
                  </a:lnTo>
                  <a:lnTo>
                    <a:pt x="46" y="16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1" name="Freeform 1520">
              <a:extLst>
                <a:ext uri="{FF2B5EF4-FFF2-40B4-BE49-F238E27FC236}">
                  <a16:creationId xmlns:a16="http://schemas.microsoft.com/office/drawing/2014/main" id="{7DBAC6D3-5F71-4F1A-8614-D8459E151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1911"/>
              <a:ext cx="39" cy="42"/>
            </a:xfrm>
            <a:custGeom>
              <a:avLst/>
              <a:gdLst>
                <a:gd name="T0" fmla="*/ 39 w 39"/>
                <a:gd name="T1" fmla="*/ 31 h 42"/>
                <a:gd name="T2" fmla="*/ 39 w 39"/>
                <a:gd name="T3" fmla="*/ 31 h 42"/>
                <a:gd name="T4" fmla="*/ 31 w 39"/>
                <a:gd name="T5" fmla="*/ 23 h 42"/>
                <a:gd name="T6" fmla="*/ 23 w 39"/>
                <a:gd name="T7" fmla="*/ 16 h 42"/>
                <a:gd name="T8" fmla="*/ 14 w 39"/>
                <a:gd name="T9" fmla="*/ 6 h 42"/>
                <a:gd name="T10" fmla="*/ 2 w 39"/>
                <a:gd name="T11" fmla="*/ 0 h 42"/>
                <a:gd name="T12" fmla="*/ 0 w 39"/>
                <a:gd name="T13" fmla="*/ 12 h 42"/>
                <a:gd name="T14" fmla="*/ 10 w 39"/>
                <a:gd name="T15" fmla="*/ 18 h 42"/>
                <a:gd name="T16" fmla="*/ 18 w 39"/>
                <a:gd name="T17" fmla="*/ 25 h 42"/>
                <a:gd name="T18" fmla="*/ 27 w 39"/>
                <a:gd name="T19" fmla="*/ 33 h 42"/>
                <a:gd name="T20" fmla="*/ 35 w 39"/>
                <a:gd name="T21" fmla="*/ 42 h 42"/>
                <a:gd name="T22" fmla="*/ 35 w 39"/>
                <a:gd name="T23" fmla="*/ 42 h 42"/>
                <a:gd name="T24" fmla="*/ 39 w 39"/>
                <a:gd name="T25" fmla="*/ 31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42"/>
                <a:gd name="T41" fmla="*/ 39 w 39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42">
                  <a:moveTo>
                    <a:pt x="39" y="31"/>
                  </a:moveTo>
                  <a:lnTo>
                    <a:pt x="39" y="31"/>
                  </a:lnTo>
                  <a:lnTo>
                    <a:pt x="31" y="23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2" y="0"/>
                  </a:lnTo>
                  <a:lnTo>
                    <a:pt x="0" y="12"/>
                  </a:lnTo>
                  <a:lnTo>
                    <a:pt x="10" y="18"/>
                  </a:lnTo>
                  <a:lnTo>
                    <a:pt x="18" y="25"/>
                  </a:lnTo>
                  <a:lnTo>
                    <a:pt x="27" y="33"/>
                  </a:lnTo>
                  <a:lnTo>
                    <a:pt x="35" y="42"/>
                  </a:lnTo>
                  <a:lnTo>
                    <a:pt x="39" y="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2" name="Freeform 1521">
              <a:extLst>
                <a:ext uri="{FF2B5EF4-FFF2-40B4-BE49-F238E27FC236}">
                  <a16:creationId xmlns:a16="http://schemas.microsoft.com/office/drawing/2014/main" id="{F7D2F92C-843B-4ECF-A37F-A22E55F19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942"/>
              <a:ext cx="42" cy="35"/>
            </a:xfrm>
            <a:custGeom>
              <a:avLst/>
              <a:gdLst>
                <a:gd name="T0" fmla="*/ 42 w 42"/>
                <a:gd name="T1" fmla="*/ 29 h 35"/>
                <a:gd name="T2" fmla="*/ 42 w 42"/>
                <a:gd name="T3" fmla="*/ 29 h 35"/>
                <a:gd name="T4" fmla="*/ 25 w 42"/>
                <a:gd name="T5" fmla="*/ 11 h 35"/>
                <a:gd name="T6" fmla="*/ 4 w 42"/>
                <a:gd name="T7" fmla="*/ 0 h 35"/>
                <a:gd name="T8" fmla="*/ 0 w 42"/>
                <a:gd name="T9" fmla="*/ 11 h 35"/>
                <a:gd name="T10" fmla="*/ 19 w 42"/>
                <a:gd name="T11" fmla="*/ 23 h 35"/>
                <a:gd name="T12" fmla="*/ 34 w 42"/>
                <a:gd name="T13" fmla="*/ 35 h 35"/>
                <a:gd name="T14" fmla="*/ 34 w 42"/>
                <a:gd name="T15" fmla="*/ 35 h 35"/>
                <a:gd name="T16" fmla="*/ 42 w 42"/>
                <a:gd name="T17" fmla="*/ 29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5"/>
                <a:gd name="T29" fmla="*/ 42 w 42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5">
                  <a:moveTo>
                    <a:pt x="42" y="29"/>
                  </a:moveTo>
                  <a:lnTo>
                    <a:pt x="42" y="29"/>
                  </a:lnTo>
                  <a:lnTo>
                    <a:pt x="25" y="11"/>
                  </a:lnTo>
                  <a:lnTo>
                    <a:pt x="4" y="0"/>
                  </a:lnTo>
                  <a:lnTo>
                    <a:pt x="0" y="11"/>
                  </a:lnTo>
                  <a:lnTo>
                    <a:pt x="19" y="23"/>
                  </a:lnTo>
                  <a:lnTo>
                    <a:pt x="34" y="35"/>
                  </a:lnTo>
                  <a:lnTo>
                    <a:pt x="42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3" name="Freeform 1522">
              <a:extLst>
                <a:ext uri="{FF2B5EF4-FFF2-40B4-BE49-F238E27FC236}">
                  <a16:creationId xmlns:a16="http://schemas.microsoft.com/office/drawing/2014/main" id="{FD9A400C-3029-464E-BF46-0A287BF69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971"/>
              <a:ext cx="23" cy="36"/>
            </a:xfrm>
            <a:custGeom>
              <a:avLst/>
              <a:gdLst>
                <a:gd name="T0" fmla="*/ 23 w 23"/>
                <a:gd name="T1" fmla="*/ 36 h 36"/>
                <a:gd name="T2" fmla="*/ 23 w 23"/>
                <a:gd name="T3" fmla="*/ 32 h 36"/>
                <a:gd name="T4" fmla="*/ 16 w 23"/>
                <a:gd name="T5" fmla="*/ 15 h 36"/>
                <a:gd name="T6" fmla="*/ 8 w 23"/>
                <a:gd name="T7" fmla="*/ 0 h 36"/>
                <a:gd name="T8" fmla="*/ 0 w 23"/>
                <a:gd name="T9" fmla="*/ 6 h 36"/>
                <a:gd name="T10" fmla="*/ 8 w 23"/>
                <a:gd name="T11" fmla="*/ 23 h 36"/>
                <a:gd name="T12" fmla="*/ 14 w 23"/>
                <a:gd name="T13" fmla="*/ 36 h 36"/>
                <a:gd name="T14" fmla="*/ 14 w 23"/>
                <a:gd name="T15" fmla="*/ 34 h 36"/>
                <a:gd name="T16" fmla="*/ 23 w 23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36"/>
                <a:gd name="T29" fmla="*/ 23 w 23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36">
                  <a:moveTo>
                    <a:pt x="23" y="36"/>
                  </a:moveTo>
                  <a:lnTo>
                    <a:pt x="23" y="32"/>
                  </a:lnTo>
                  <a:lnTo>
                    <a:pt x="16" y="15"/>
                  </a:lnTo>
                  <a:lnTo>
                    <a:pt x="8" y="0"/>
                  </a:lnTo>
                  <a:lnTo>
                    <a:pt x="0" y="6"/>
                  </a:lnTo>
                  <a:lnTo>
                    <a:pt x="8" y="23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4" name="Freeform 1523">
              <a:extLst>
                <a:ext uri="{FF2B5EF4-FFF2-40B4-BE49-F238E27FC236}">
                  <a16:creationId xmlns:a16="http://schemas.microsoft.com/office/drawing/2014/main" id="{CE4E4855-8B06-4352-8DE0-4BE546EE3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2005"/>
              <a:ext cx="48" cy="58"/>
            </a:xfrm>
            <a:custGeom>
              <a:avLst/>
              <a:gdLst>
                <a:gd name="T0" fmla="*/ 6 w 48"/>
                <a:gd name="T1" fmla="*/ 58 h 58"/>
                <a:gd name="T2" fmla="*/ 6 w 48"/>
                <a:gd name="T3" fmla="*/ 58 h 58"/>
                <a:gd name="T4" fmla="*/ 20 w 48"/>
                <a:gd name="T5" fmla="*/ 46 h 58"/>
                <a:gd name="T6" fmla="*/ 33 w 48"/>
                <a:gd name="T7" fmla="*/ 33 h 58"/>
                <a:gd name="T8" fmla="*/ 39 w 48"/>
                <a:gd name="T9" fmla="*/ 27 h 58"/>
                <a:gd name="T10" fmla="*/ 43 w 48"/>
                <a:gd name="T11" fmla="*/ 19 h 58"/>
                <a:gd name="T12" fmla="*/ 46 w 48"/>
                <a:gd name="T13" fmla="*/ 10 h 58"/>
                <a:gd name="T14" fmla="*/ 48 w 48"/>
                <a:gd name="T15" fmla="*/ 2 h 58"/>
                <a:gd name="T16" fmla="*/ 39 w 48"/>
                <a:gd name="T17" fmla="*/ 0 h 58"/>
                <a:gd name="T18" fmla="*/ 37 w 48"/>
                <a:gd name="T19" fmla="*/ 6 h 58"/>
                <a:gd name="T20" fmla="*/ 35 w 48"/>
                <a:gd name="T21" fmla="*/ 12 h 58"/>
                <a:gd name="T22" fmla="*/ 31 w 48"/>
                <a:gd name="T23" fmla="*/ 18 h 58"/>
                <a:gd name="T24" fmla="*/ 27 w 48"/>
                <a:gd name="T25" fmla="*/ 23 h 58"/>
                <a:gd name="T26" fmla="*/ 14 w 48"/>
                <a:gd name="T27" fmla="*/ 35 h 58"/>
                <a:gd name="T28" fmla="*/ 0 w 48"/>
                <a:gd name="T29" fmla="*/ 48 h 58"/>
                <a:gd name="T30" fmla="*/ 0 w 48"/>
                <a:gd name="T31" fmla="*/ 48 h 58"/>
                <a:gd name="T32" fmla="*/ 6 w 48"/>
                <a:gd name="T33" fmla="*/ 58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58"/>
                <a:gd name="T53" fmla="*/ 48 w 48"/>
                <a:gd name="T54" fmla="*/ 58 h 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58">
                  <a:moveTo>
                    <a:pt x="6" y="58"/>
                  </a:moveTo>
                  <a:lnTo>
                    <a:pt x="6" y="58"/>
                  </a:lnTo>
                  <a:lnTo>
                    <a:pt x="20" y="46"/>
                  </a:lnTo>
                  <a:lnTo>
                    <a:pt x="33" y="33"/>
                  </a:lnTo>
                  <a:lnTo>
                    <a:pt x="39" y="27"/>
                  </a:lnTo>
                  <a:lnTo>
                    <a:pt x="43" y="19"/>
                  </a:lnTo>
                  <a:lnTo>
                    <a:pt x="46" y="10"/>
                  </a:lnTo>
                  <a:lnTo>
                    <a:pt x="48" y="2"/>
                  </a:lnTo>
                  <a:lnTo>
                    <a:pt x="39" y="0"/>
                  </a:lnTo>
                  <a:lnTo>
                    <a:pt x="37" y="6"/>
                  </a:lnTo>
                  <a:lnTo>
                    <a:pt x="35" y="12"/>
                  </a:lnTo>
                  <a:lnTo>
                    <a:pt x="31" y="18"/>
                  </a:lnTo>
                  <a:lnTo>
                    <a:pt x="27" y="23"/>
                  </a:lnTo>
                  <a:lnTo>
                    <a:pt x="14" y="35"/>
                  </a:lnTo>
                  <a:lnTo>
                    <a:pt x="0" y="48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5" name="Freeform 1524">
              <a:extLst>
                <a:ext uri="{FF2B5EF4-FFF2-40B4-BE49-F238E27FC236}">
                  <a16:creationId xmlns:a16="http://schemas.microsoft.com/office/drawing/2014/main" id="{097381B4-C2C5-4241-9B33-A4F8708EC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053"/>
              <a:ext cx="29" cy="46"/>
            </a:xfrm>
            <a:custGeom>
              <a:avLst/>
              <a:gdLst>
                <a:gd name="T0" fmla="*/ 4 w 29"/>
                <a:gd name="T1" fmla="*/ 46 h 46"/>
                <a:gd name="T2" fmla="*/ 6 w 29"/>
                <a:gd name="T3" fmla="*/ 46 h 46"/>
                <a:gd name="T4" fmla="*/ 16 w 29"/>
                <a:gd name="T5" fmla="*/ 29 h 46"/>
                <a:gd name="T6" fmla="*/ 29 w 29"/>
                <a:gd name="T7" fmla="*/ 10 h 46"/>
                <a:gd name="T8" fmla="*/ 23 w 29"/>
                <a:gd name="T9" fmla="*/ 0 h 46"/>
                <a:gd name="T10" fmla="*/ 8 w 29"/>
                <a:gd name="T11" fmla="*/ 21 h 46"/>
                <a:gd name="T12" fmla="*/ 0 w 29"/>
                <a:gd name="T13" fmla="*/ 37 h 46"/>
                <a:gd name="T14" fmla="*/ 2 w 29"/>
                <a:gd name="T15" fmla="*/ 35 h 46"/>
                <a:gd name="T16" fmla="*/ 4 w 29"/>
                <a:gd name="T17" fmla="*/ 4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46"/>
                <a:gd name="T29" fmla="*/ 29 w 29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46">
                  <a:moveTo>
                    <a:pt x="4" y="46"/>
                  </a:moveTo>
                  <a:lnTo>
                    <a:pt x="6" y="46"/>
                  </a:lnTo>
                  <a:lnTo>
                    <a:pt x="16" y="29"/>
                  </a:lnTo>
                  <a:lnTo>
                    <a:pt x="29" y="10"/>
                  </a:lnTo>
                  <a:lnTo>
                    <a:pt x="23" y="0"/>
                  </a:lnTo>
                  <a:lnTo>
                    <a:pt x="8" y="21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6" name="Freeform 1525">
              <a:extLst>
                <a:ext uri="{FF2B5EF4-FFF2-40B4-BE49-F238E27FC236}">
                  <a16:creationId xmlns:a16="http://schemas.microsoft.com/office/drawing/2014/main" id="{DE6D5D83-7FEB-48D5-AF1C-34F96789C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088"/>
              <a:ext cx="59" cy="32"/>
            </a:xfrm>
            <a:custGeom>
              <a:avLst/>
              <a:gdLst>
                <a:gd name="T0" fmla="*/ 0 w 59"/>
                <a:gd name="T1" fmla="*/ 32 h 32"/>
                <a:gd name="T2" fmla="*/ 17 w 59"/>
                <a:gd name="T3" fmla="*/ 27 h 32"/>
                <a:gd name="T4" fmla="*/ 32 w 59"/>
                <a:gd name="T5" fmla="*/ 23 h 32"/>
                <a:gd name="T6" fmla="*/ 46 w 59"/>
                <a:gd name="T7" fmla="*/ 17 h 32"/>
                <a:gd name="T8" fmla="*/ 59 w 59"/>
                <a:gd name="T9" fmla="*/ 11 h 32"/>
                <a:gd name="T10" fmla="*/ 57 w 59"/>
                <a:gd name="T11" fmla="*/ 0 h 32"/>
                <a:gd name="T12" fmla="*/ 44 w 59"/>
                <a:gd name="T13" fmla="*/ 6 h 32"/>
                <a:gd name="T14" fmla="*/ 28 w 59"/>
                <a:gd name="T15" fmla="*/ 9 h 32"/>
                <a:gd name="T16" fmla="*/ 15 w 59"/>
                <a:gd name="T17" fmla="*/ 15 h 32"/>
                <a:gd name="T18" fmla="*/ 0 w 59"/>
                <a:gd name="T19" fmla="*/ 19 h 32"/>
                <a:gd name="T20" fmla="*/ 0 w 59"/>
                <a:gd name="T21" fmla="*/ 3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9"/>
                <a:gd name="T34" fmla="*/ 0 h 32"/>
                <a:gd name="T35" fmla="*/ 59 w 59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9" h="32">
                  <a:moveTo>
                    <a:pt x="0" y="32"/>
                  </a:moveTo>
                  <a:lnTo>
                    <a:pt x="17" y="27"/>
                  </a:lnTo>
                  <a:lnTo>
                    <a:pt x="32" y="23"/>
                  </a:lnTo>
                  <a:lnTo>
                    <a:pt x="46" y="17"/>
                  </a:lnTo>
                  <a:lnTo>
                    <a:pt x="59" y="11"/>
                  </a:lnTo>
                  <a:lnTo>
                    <a:pt x="57" y="0"/>
                  </a:lnTo>
                  <a:lnTo>
                    <a:pt x="44" y="6"/>
                  </a:lnTo>
                  <a:lnTo>
                    <a:pt x="28" y="9"/>
                  </a:lnTo>
                  <a:lnTo>
                    <a:pt x="15" y="15"/>
                  </a:lnTo>
                  <a:lnTo>
                    <a:pt x="0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7" name="Freeform 1526">
              <a:extLst>
                <a:ext uri="{FF2B5EF4-FFF2-40B4-BE49-F238E27FC236}">
                  <a16:creationId xmlns:a16="http://schemas.microsoft.com/office/drawing/2014/main" id="{CC4EBC49-0D3D-4E40-BD36-92006D21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053"/>
              <a:ext cx="44" cy="16"/>
            </a:xfrm>
            <a:custGeom>
              <a:avLst/>
              <a:gdLst>
                <a:gd name="T0" fmla="*/ 42 w 44"/>
                <a:gd name="T1" fmla="*/ 2 h 16"/>
                <a:gd name="T2" fmla="*/ 42 w 44"/>
                <a:gd name="T3" fmla="*/ 2 h 16"/>
                <a:gd name="T4" fmla="*/ 23 w 44"/>
                <a:gd name="T5" fmla="*/ 0 h 16"/>
                <a:gd name="T6" fmla="*/ 0 w 44"/>
                <a:gd name="T7" fmla="*/ 2 h 16"/>
                <a:gd name="T8" fmla="*/ 2 w 44"/>
                <a:gd name="T9" fmla="*/ 16 h 16"/>
                <a:gd name="T10" fmla="*/ 23 w 44"/>
                <a:gd name="T11" fmla="*/ 14 h 16"/>
                <a:gd name="T12" fmla="*/ 44 w 44"/>
                <a:gd name="T13" fmla="*/ 16 h 16"/>
                <a:gd name="T14" fmla="*/ 44 w 44"/>
                <a:gd name="T15" fmla="*/ 16 h 16"/>
                <a:gd name="T16" fmla="*/ 42 w 44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16"/>
                <a:gd name="T29" fmla="*/ 44 w 44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16">
                  <a:moveTo>
                    <a:pt x="42" y="2"/>
                  </a:moveTo>
                  <a:lnTo>
                    <a:pt x="42" y="2"/>
                  </a:lnTo>
                  <a:lnTo>
                    <a:pt x="23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23" y="14"/>
                  </a:lnTo>
                  <a:lnTo>
                    <a:pt x="44" y="16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8" name="Freeform 1527">
              <a:extLst>
                <a:ext uri="{FF2B5EF4-FFF2-40B4-BE49-F238E27FC236}">
                  <a16:creationId xmlns:a16="http://schemas.microsoft.com/office/drawing/2014/main" id="{DF88F682-BFB8-48CC-AE8E-E9EDA959D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055"/>
              <a:ext cx="46" cy="16"/>
            </a:xfrm>
            <a:custGeom>
              <a:avLst/>
              <a:gdLst>
                <a:gd name="T0" fmla="*/ 46 w 46"/>
                <a:gd name="T1" fmla="*/ 2 h 16"/>
                <a:gd name="T2" fmla="*/ 44 w 46"/>
                <a:gd name="T3" fmla="*/ 2 h 16"/>
                <a:gd name="T4" fmla="*/ 23 w 46"/>
                <a:gd name="T5" fmla="*/ 0 h 16"/>
                <a:gd name="T6" fmla="*/ 0 w 46"/>
                <a:gd name="T7" fmla="*/ 0 h 16"/>
                <a:gd name="T8" fmla="*/ 2 w 46"/>
                <a:gd name="T9" fmla="*/ 14 h 16"/>
                <a:gd name="T10" fmla="*/ 25 w 46"/>
                <a:gd name="T11" fmla="*/ 14 h 16"/>
                <a:gd name="T12" fmla="*/ 44 w 46"/>
                <a:gd name="T13" fmla="*/ 16 h 16"/>
                <a:gd name="T14" fmla="*/ 42 w 46"/>
                <a:gd name="T15" fmla="*/ 16 h 16"/>
                <a:gd name="T16" fmla="*/ 46 w 46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6"/>
                <a:gd name="T29" fmla="*/ 46 w 46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6">
                  <a:moveTo>
                    <a:pt x="46" y="2"/>
                  </a:moveTo>
                  <a:lnTo>
                    <a:pt x="44" y="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5" y="14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9" name="Freeform 1528">
              <a:extLst>
                <a:ext uri="{FF2B5EF4-FFF2-40B4-BE49-F238E27FC236}">
                  <a16:creationId xmlns:a16="http://schemas.microsoft.com/office/drawing/2014/main" id="{7C67C03F-F45B-44CF-9726-D19A1E9D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057"/>
              <a:ext cx="39" cy="44"/>
            </a:xfrm>
            <a:custGeom>
              <a:avLst/>
              <a:gdLst>
                <a:gd name="T0" fmla="*/ 39 w 39"/>
                <a:gd name="T1" fmla="*/ 33 h 44"/>
                <a:gd name="T2" fmla="*/ 39 w 39"/>
                <a:gd name="T3" fmla="*/ 33 h 44"/>
                <a:gd name="T4" fmla="*/ 23 w 39"/>
                <a:gd name="T5" fmla="*/ 15 h 44"/>
                <a:gd name="T6" fmla="*/ 4 w 39"/>
                <a:gd name="T7" fmla="*/ 0 h 44"/>
                <a:gd name="T8" fmla="*/ 0 w 39"/>
                <a:gd name="T9" fmla="*/ 14 h 44"/>
                <a:gd name="T10" fmla="*/ 18 w 39"/>
                <a:gd name="T11" fmla="*/ 27 h 44"/>
                <a:gd name="T12" fmla="*/ 33 w 39"/>
                <a:gd name="T13" fmla="*/ 44 h 44"/>
                <a:gd name="T14" fmla="*/ 33 w 39"/>
                <a:gd name="T15" fmla="*/ 44 h 44"/>
                <a:gd name="T16" fmla="*/ 39 w 39"/>
                <a:gd name="T17" fmla="*/ 3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44"/>
                <a:gd name="T29" fmla="*/ 39 w 39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44">
                  <a:moveTo>
                    <a:pt x="39" y="33"/>
                  </a:moveTo>
                  <a:lnTo>
                    <a:pt x="39" y="33"/>
                  </a:lnTo>
                  <a:lnTo>
                    <a:pt x="23" y="15"/>
                  </a:lnTo>
                  <a:lnTo>
                    <a:pt x="4" y="0"/>
                  </a:lnTo>
                  <a:lnTo>
                    <a:pt x="0" y="14"/>
                  </a:lnTo>
                  <a:lnTo>
                    <a:pt x="18" y="27"/>
                  </a:lnTo>
                  <a:lnTo>
                    <a:pt x="33" y="44"/>
                  </a:lnTo>
                  <a:lnTo>
                    <a:pt x="39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0" name="Freeform 1529">
              <a:extLst>
                <a:ext uri="{FF2B5EF4-FFF2-40B4-BE49-F238E27FC236}">
                  <a16:creationId xmlns:a16="http://schemas.microsoft.com/office/drawing/2014/main" id="{55B7A2E1-6402-4FFB-9EC1-71A1F1829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090"/>
              <a:ext cx="40" cy="34"/>
            </a:xfrm>
            <a:custGeom>
              <a:avLst/>
              <a:gdLst>
                <a:gd name="T0" fmla="*/ 40 w 40"/>
                <a:gd name="T1" fmla="*/ 27 h 34"/>
                <a:gd name="T2" fmla="*/ 40 w 40"/>
                <a:gd name="T3" fmla="*/ 27 h 34"/>
                <a:gd name="T4" fmla="*/ 23 w 40"/>
                <a:gd name="T5" fmla="*/ 11 h 34"/>
                <a:gd name="T6" fmla="*/ 6 w 40"/>
                <a:gd name="T7" fmla="*/ 0 h 34"/>
                <a:gd name="T8" fmla="*/ 0 w 40"/>
                <a:gd name="T9" fmla="*/ 11 h 34"/>
                <a:gd name="T10" fmla="*/ 19 w 40"/>
                <a:gd name="T11" fmla="*/ 23 h 34"/>
                <a:gd name="T12" fmla="*/ 33 w 40"/>
                <a:gd name="T13" fmla="*/ 34 h 34"/>
                <a:gd name="T14" fmla="*/ 33 w 40"/>
                <a:gd name="T15" fmla="*/ 34 h 34"/>
                <a:gd name="T16" fmla="*/ 40 w 40"/>
                <a:gd name="T17" fmla="*/ 2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34"/>
                <a:gd name="T29" fmla="*/ 40 w 40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34">
                  <a:moveTo>
                    <a:pt x="40" y="27"/>
                  </a:moveTo>
                  <a:lnTo>
                    <a:pt x="40" y="27"/>
                  </a:lnTo>
                  <a:lnTo>
                    <a:pt x="23" y="11"/>
                  </a:lnTo>
                  <a:lnTo>
                    <a:pt x="6" y="0"/>
                  </a:lnTo>
                  <a:lnTo>
                    <a:pt x="0" y="11"/>
                  </a:lnTo>
                  <a:lnTo>
                    <a:pt x="19" y="23"/>
                  </a:lnTo>
                  <a:lnTo>
                    <a:pt x="33" y="34"/>
                  </a:lnTo>
                  <a:lnTo>
                    <a:pt x="4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1" name="Freeform 1530">
              <a:extLst>
                <a:ext uri="{FF2B5EF4-FFF2-40B4-BE49-F238E27FC236}">
                  <a16:creationId xmlns:a16="http://schemas.microsoft.com/office/drawing/2014/main" id="{2E5E9D66-80C0-4E5F-B2C8-02205F153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117"/>
              <a:ext cx="21" cy="38"/>
            </a:xfrm>
            <a:custGeom>
              <a:avLst/>
              <a:gdLst>
                <a:gd name="T0" fmla="*/ 21 w 21"/>
                <a:gd name="T1" fmla="*/ 36 h 38"/>
                <a:gd name="T2" fmla="*/ 21 w 21"/>
                <a:gd name="T3" fmla="*/ 34 h 38"/>
                <a:gd name="T4" fmla="*/ 15 w 21"/>
                <a:gd name="T5" fmla="*/ 17 h 38"/>
                <a:gd name="T6" fmla="*/ 7 w 21"/>
                <a:gd name="T7" fmla="*/ 0 h 38"/>
                <a:gd name="T8" fmla="*/ 0 w 21"/>
                <a:gd name="T9" fmla="*/ 7 h 38"/>
                <a:gd name="T10" fmla="*/ 7 w 21"/>
                <a:gd name="T11" fmla="*/ 23 h 38"/>
                <a:gd name="T12" fmla="*/ 11 w 21"/>
                <a:gd name="T13" fmla="*/ 38 h 38"/>
                <a:gd name="T14" fmla="*/ 11 w 21"/>
                <a:gd name="T15" fmla="*/ 36 h 38"/>
                <a:gd name="T16" fmla="*/ 21 w 21"/>
                <a:gd name="T17" fmla="*/ 36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8"/>
                <a:gd name="T29" fmla="*/ 21 w 21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8">
                  <a:moveTo>
                    <a:pt x="21" y="36"/>
                  </a:moveTo>
                  <a:lnTo>
                    <a:pt x="21" y="34"/>
                  </a:lnTo>
                  <a:lnTo>
                    <a:pt x="15" y="1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23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21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2" name="Freeform 1531">
              <a:extLst>
                <a:ext uri="{FF2B5EF4-FFF2-40B4-BE49-F238E27FC236}">
                  <a16:creationId xmlns:a16="http://schemas.microsoft.com/office/drawing/2014/main" id="{5E5CFE6A-935D-448F-9E3E-4DB954FA9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53"/>
              <a:ext cx="45" cy="58"/>
            </a:xfrm>
            <a:custGeom>
              <a:avLst/>
              <a:gdLst>
                <a:gd name="T0" fmla="*/ 6 w 45"/>
                <a:gd name="T1" fmla="*/ 58 h 58"/>
                <a:gd name="T2" fmla="*/ 6 w 45"/>
                <a:gd name="T3" fmla="*/ 58 h 58"/>
                <a:gd name="T4" fmla="*/ 20 w 45"/>
                <a:gd name="T5" fmla="*/ 46 h 58"/>
                <a:gd name="T6" fmla="*/ 31 w 45"/>
                <a:gd name="T7" fmla="*/ 33 h 58"/>
                <a:gd name="T8" fmla="*/ 37 w 45"/>
                <a:gd name="T9" fmla="*/ 27 h 58"/>
                <a:gd name="T10" fmla="*/ 41 w 45"/>
                <a:gd name="T11" fmla="*/ 19 h 58"/>
                <a:gd name="T12" fmla="*/ 43 w 45"/>
                <a:gd name="T13" fmla="*/ 10 h 58"/>
                <a:gd name="T14" fmla="*/ 45 w 45"/>
                <a:gd name="T15" fmla="*/ 0 h 58"/>
                <a:gd name="T16" fmla="*/ 35 w 45"/>
                <a:gd name="T17" fmla="*/ 0 h 58"/>
                <a:gd name="T18" fmla="*/ 35 w 45"/>
                <a:gd name="T19" fmla="*/ 6 h 58"/>
                <a:gd name="T20" fmla="*/ 31 w 45"/>
                <a:gd name="T21" fmla="*/ 12 h 58"/>
                <a:gd name="T22" fmla="*/ 29 w 45"/>
                <a:gd name="T23" fmla="*/ 17 h 58"/>
                <a:gd name="T24" fmla="*/ 24 w 45"/>
                <a:gd name="T25" fmla="*/ 23 h 58"/>
                <a:gd name="T26" fmla="*/ 12 w 45"/>
                <a:gd name="T27" fmla="*/ 35 h 58"/>
                <a:gd name="T28" fmla="*/ 0 w 45"/>
                <a:gd name="T29" fmla="*/ 48 h 58"/>
                <a:gd name="T30" fmla="*/ 0 w 45"/>
                <a:gd name="T31" fmla="*/ 48 h 58"/>
                <a:gd name="T32" fmla="*/ 6 w 45"/>
                <a:gd name="T33" fmla="*/ 58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8"/>
                <a:gd name="T53" fmla="*/ 45 w 45"/>
                <a:gd name="T54" fmla="*/ 58 h 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8">
                  <a:moveTo>
                    <a:pt x="6" y="58"/>
                  </a:moveTo>
                  <a:lnTo>
                    <a:pt x="6" y="58"/>
                  </a:lnTo>
                  <a:lnTo>
                    <a:pt x="20" y="46"/>
                  </a:lnTo>
                  <a:lnTo>
                    <a:pt x="31" y="33"/>
                  </a:lnTo>
                  <a:lnTo>
                    <a:pt x="37" y="27"/>
                  </a:lnTo>
                  <a:lnTo>
                    <a:pt x="41" y="19"/>
                  </a:lnTo>
                  <a:lnTo>
                    <a:pt x="43" y="10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31" y="12"/>
                  </a:lnTo>
                  <a:lnTo>
                    <a:pt x="29" y="17"/>
                  </a:lnTo>
                  <a:lnTo>
                    <a:pt x="24" y="23"/>
                  </a:lnTo>
                  <a:lnTo>
                    <a:pt x="12" y="35"/>
                  </a:lnTo>
                  <a:lnTo>
                    <a:pt x="0" y="48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" name="Freeform 1532">
              <a:extLst>
                <a:ext uri="{FF2B5EF4-FFF2-40B4-BE49-F238E27FC236}">
                  <a16:creationId xmlns:a16="http://schemas.microsoft.com/office/drawing/2014/main" id="{3C5912A6-1052-4E71-BFE3-5A6B3E32E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201"/>
              <a:ext cx="29" cy="48"/>
            </a:xfrm>
            <a:custGeom>
              <a:avLst/>
              <a:gdLst>
                <a:gd name="T0" fmla="*/ 6 w 29"/>
                <a:gd name="T1" fmla="*/ 48 h 48"/>
                <a:gd name="T2" fmla="*/ 8 w 29"/>
                <a:gd name="T3" fmla="*/ 46 h 48"/>
                <a:gd name="T4" fmla="*/ 18 w 29"/>
                <a:gd name="T5" fmla="*/ 29 h 48"/>
                <a:gd name="T6" fmla="*/ 29 w 29"/>
                <a:gd name="T7" fmla="*/ 10 h 48"/>
                <a:gd name="T8" fmla="*/ 23 w 29"/>
                <a:gd name="T9" fmla="*/ 0 h 48"/>
                <a:gd name="T10" fmla="*/ 8 w 29"/>
                <a:gd name="T11" fmla="*/ 19 h 48"/>
                <a:gd name="T12" fmla="*/ 0 w 29"/>
                <a:gd name="T13" fmla="*/ 35 h 48"/>
                <a:gd name="T14" fmla="*/ 2 w 29"/>
                <a:gd name="T15" fmla="*/ 35 h 48"/>
                <a:gd name="T16" fmla="*/ 6 w 29"/>
                <a:gd name="T17" fmla="*/ 4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48"/>
                <a:gd name="T29" fmla="*/ 29 w 29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48">
                  <a:moveTo>
                    <a:pt x="6" y="48"/>
                  </a:moveTo>
                  <a:lnTo>
                    <a:pt x="8" y="46"/>
                  </a:lnTo>
                  <a:lnTo>
                    <a:pt x="18" y="29"/>
                  </a:lnTo>
                  <a:lnTo>
                    <a:pt x="29" y="10"/>
                  </a:lnTo>
                  <a:lnTo>
                    <a:pt x="23" y="0"/>
                  </a:lnTo>
                  <a:lnTo>
                    <a:pt x="8" y="19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" name="Freeform 1533">
              <a:extLst>
                <a:ext uri="{FF2B5EF4-FFF2-40B4-BE49-F238E27FC236}">
                  <a16:creationId xmlns:a16="http://schemas.microsoft.com/office/drawing/2014/main" id="{EA379623-87D8-42B0-A403-8CB418396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236"/>
              <a:ext cx="38" cy="24"/>
            </a:xfrm>
            <a:custGeom>
              <a:avLst/>
              <a:gdLst>
                <a:gd name="T0" fmla="*/ 4 w 38"/>
                <a:gd name="T1" fmla="*/ 24 h 24"/>
                <a:gd name="T2" fmla="*/ 2 w 38"/>
                <a:gd name="T3" fmla="*/ 24 h 24"/>
                <a:gd name="T4" fmla="*/ 21 w 38"/>
                <a:gd name="T5" fmla="*/ 19 h 24"/>
                <a:gd name="T6" fmla="*/ 38 w 38"/>
                <a:gd name="T7" fmla="*/ 13 h 24"/>
                <a:gd name="T8" fmla="*/ 34 w 38"/>
                <a:gd name="T9" fmla="*/ 0 h 24"/>
                <a:gd name="T10" fmla="*/ 19 w 38"/>
                <a:gd name="T11" fmla="*/ 7 h 24"/>
                <a:gd name="T12" fmla="*/ 0 w 38"/>
                <a:gd name="T13" fmla="*/ 11 h 24"/>
                <a:gd name="T14" fmla="*/ 0 w 38"/>
                <a:gd name="T15" fmla="*/ 13 h 24"/>
                <a:gd name="T16" fmla="*/ 4 w 38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4"/>
                <a:gd name="T29" fmla="*/ 38 w 38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4">
                  <a:moveTo>
                    <a:pt x="4" y="24"/>
                  </a:moveTo>
                  <a:lnTo>
                    <a:pt x="2" y="24"/>
                  </a:lnTo>
                  <a:lnTo>
                    <a:pt x="21" y="19"/>
                  </a:lnTo>
                  <a:lnTo>
                    <a:pt x="38" y="13"/>
                  </a:lnTo>
                  <a:lnTo>
                    <a:pt x="34" y="0"/>
                  </a:lnTo>
                  <a:lnTo>
                    <a:pt x="19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" name="Freeform 1534">
              <a:extLst>
                <a:ext uri="{FF2B5EF4-FFF2-40B4-BE49-F238E27FC236}">
                  <a16:creationId xmlns:a16="http://schemas.microsoft.com/office/drawing/2014/main" id="{8CF62AEF-DCFF-49C1-856A-78E8E32EB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249"/>
              <a:ext cx="45" cy="33"/>
            </a:xfrm>
            <a:custGeom>
              <a:avLst/>
              <a:gdLst>
                <a:gd name="T0" fmla="*/ 0 w 45"/>
                <a:gd name="T1" fmla="*/ 33 h 33"/>
                <a:gd name="T2" fmla="*/ 2 w 45"/>
                <a:gd name="T3" fmla="*/ 33 h 33"/>
                <a:gd name="T4" fmla="*/ 24 w 45"/>
                <a:gd name="T5" fmla="*/ 23 h 33"/>
                <a:gd name="T6" fmla="*/ 45 w 45"/>
                <a:gd name="T7" fmla="*/ 11 h 33"/>
                <a:gd name="T8" fmla="*/ 41 w 45"/>
                <a:gd name="T9" fmla="*/ 0 h 33"/>
                <a:gd name="T10" fmla="*/ 20 w 45"/>
                <a:gd name="T11" fmla="*/ 10 h 33"/>
                <a:gd name="T12" fmla="*/ 0 w 45"/>
                <a:gd name="T13" fmla="*/ 19 h 33"/>
                <a:gd name="T14" fmla="*/ 2 w 45"/>
                <a:gd name="T15" fmla="*/ 19 h 33"/>
                <a:gd name="T16" fmla="*/ 0 w 45"/>
                <a:gd name="T17" fmla="*/ 33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33"/>
                  </a:moveTo>
                  <a:lnTo>
                    <a:pt x="2" y="33"/>
                  </a:lnTo>
                  <a:lnTo>
                    <a:pt x="24" y="23"/>
                  </a:lnTo>
                  <a:lnTo>
                    <a:pt x="45" y="11"/>
                  </a:lnTo>
                  <a:lnTo>
                    <a:pt x="41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6" name="Freeform 1535">
              <a:extLst>
                <a:ext uri="{FF2B5EF4-FFF2-40B4-BE49-F238E27FC236}">
                  <a16:creationId xmlns:a16="http://schemas.microsoft.com/office/drawing/2014/main" id="{694BB8C1-4238-415B-BCDD-47DBF8995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57"/>
              <a:ext cx="40" cy="25"/>
            </a:xfrm>
            <a:custGeom>
              <a:avLst/>
              <a:gdLst>
                <a:gd name="T0" fmla="*/ 4 w 40"/>
                <a:gd name="T1" fmla="*/ 13 h 25"/>
                <a:gd name="T2" fmla="*/ 0 w 40"/>
                <a:gd name="T3" fmla="*/ 13 h 25"/>
                <a:gd name="T4" fmla="*/ 19 w 40"/>
                <a:gd name="T5" fmla="*/ 19 h 25"/>
                <a:gd name="T6" fmla="*/ 38 w 40"/>
                <a:gd name="T7" fmla="*/ 25 h 25"/>
                <a:gd name="T8" fmla="*/ 40 w 40"/>
                <a:gd name="T9" fmla="*/ 11 h 25"/>
                <a:gd name="T10" fmla="*/ 21 w 40"/>
                <a:gd name="T11" fmla="*/ 5 h 25"/>
                <a:gd name="T12" fmla="*/ 2 w 40"/>
                <a:gd name="T13" fmla="*/ 0 h 25"/>
                <a:gd name="T14" fmla="*/ 0 w 40"/>
                <a:gd name="T15" fmla="*/ 0 h 25"/>
                <a:gd name="T16" fmla="*/ 4 w 40"/>
                <a:gd name="T17" fmla="*/ 13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25"/>
                <a:gd name="T29" fmla="*/ 40 w 40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25">
                  <a:moveTo>
                    <a:pt x="4" y="13"/>
                  </a:moveTo>
                  <a:lnTo>
                    <a:pt x="0" y="13"/>
                  </a:lnTo>
                  <a:lnTo>
                    <a:pt x="19" y="19"/>
                  </a:lnTo>
                  <a:lnTo>
                    <a:pt x="38" y="25"/>
                  </a:lnTo>
                  <a:lnTo>
                    <a:pt x="40" y="11"/>
                  </a:lnTo>
                  <a:lnTo>
                    <a:pt x="21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7" name="Freeform 1536">
              <a:extLst>
                <a:ext uri="{FF2B5EF4-FFF2-40B4-BE49-F238E27FC236}">
                  <a16:creationId xmlns:a16="http://schemas.microsoft.com/office/drawing/2014/main" id="{6B3DF904-EC64-4151-89A1-6391D936F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257"/>
              <a:ext cx="31" cy="15"/>
            </a:xfrm>
            <a:custGeom>
              <a:avLst/>
              <a:gdLst>
                <a:gd name="T0" fmla="*/ 0 w 31"/>
                <a:gd name="T1" fmla="*/ 15 h 15"/>
                <a:gd name="T2" fmla="*/ 2 w 31"/>
                <a:gd name="T3" fmla="*/ 15 h 15"/>
                <a:gd name="T4" fmla="*/ 16 w 31"/>
                <a:gd name="T5" fmla="*/ 15 h 15"/>
                <a:gd name="T6" fmla="*/ 31 w 31"/>
                <a:gd name="T7" fmla="*/ 13 h 15"/>
                <a:gd name="T8" fmla="*/ 27 w 31"/>
                <a:gd name="T9" fmla="*/ 0 h 15"/>
                <a:gd name="T10" fmla="*/ 16 w 31"/>
                <a:gd name="T11" fmla="*/ 2 h 15"/>
                <a:gd name="T12" fmla="*/ 2 w 31"/>
                <a:gd name="T13" fmla="*/ 2 h 15"/>
                <a:gd name="T14" fmla="*/ 4 w 31"/>
                <a:gd name="T15" fmla="*/ 2 h 15"/>
                <a:gd name="T16" fmla="*/ 0 w 31"/>
                <a:gd name="T17" fmla="*/ 1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0" y="15"/>
                  </a:moveTo>
                  <a:lnTo>
                    <a:pt x="2" y="15"/>
                  </a:lnTo>
                  <a:lnTo>
                    <a:pt x="16" y="15"/>
                  </a:lnTo>
                  <a:lnTo>
                    <a:pt x="31" y="13"/>
                  </a:lnTo>
                  <a:lnTo>
                    <a:pt x="27" y="0"/>
                  </a:lnTo>
                  <a:lnTo>
                    <a:pt x="16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" name="Freeform 1537">
              <a:extLst>
                <a:ext uri="{FF2B5EF4-FFF2-40B4-BE49-F238E27FC236}">
                  <a16:creationId xmlns:a16="http://schemas.microsoft.com/office/drawing/2014/main" id="{948722F6-20E6-4F97-BEF8-B92D45F8F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228"/>
              <a:ext cx="46" cy="44"/>
            </a:xfrm>
            <a:custGeom>
              <a:avLst/>
              <a:gdLst>
                <a:gd name="T0" fmla="*/ 2 w 46"/>
                <a:gd name="T1" fmla="*/ 13 h 44"/>
                <a:gd name="T2" fmla="*/ 0 w 46"/>
                <a:gd name="T3" fmla="*/ 11 h 44"/>
                <a:gd name="T4" fmla="*/ 21 w 46"/>
                <a:gd name="T5" fmla="*/ 29 h 44"/>
                <a:gd name="T6" fmla="*/ 42 w 46"/>
                <a:gd name="T7" fmla="*/ 44 h 44"/>
                <a:gd name="T8" fmla="*/ 46 w 46"/>
                <a:gd name="T9" fmla="*/ 31 h 44"/>
                <a:gd name="T10" fmla="*/ 25 w 46"/>
                <a:gd name="T11" fmla="*/ 17 h 44"/>
                <a:gd name="T12" fmla="*/ 6 w 46"/>
                <a:gd name="T13" fmla="*/ 2 h 44"/>
                <a:gd name="T14" fmla="*/ 4 w 46"/>
                <a:gd name="T15" fmla="*/ 0 h 44"/>
                <a:gd name="T16" fmla="*/ 2 w 46"/>
                <a:gd name="T17" fmla="*/ 1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4"/>
                <a:gd name="T29" fmla="*/ 46 w 46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4">
                  <a:moveTo>
                    <a:pt x="2" y="13"/>
                  </a:moveTo>
                  <a:lnTo>
                    <a:pt x="0" y="11"/>
                  </a:lnTo>
                  <a:lnTo>
                    <a:pt x="21" y="29"/>
                  </a:lnTo>
                  <a:lnTo>
                    <a:pt x="42" y="44"/>
                  </a:lnTo>
                  <a:lnTo>
                    <a:pt x="46" y="31"/>
                  </a:lnTo>
                  <a:lnTo>
                    <a:pt x="25" y="17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9" name="Freeform 1538">
              <a:extLst>
                <a:ext uri="{FF2B5EF4-FFF2-40B4-BE49-F238E27FC236}">
                  <a16:creationId xmlns:a16="http://schemas.microsoft.com/office/drawing/2014/main" id="{2D1DC4C3-7284-4BF4-9045-8FB22CF4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2205"/>
              <a:ext cx="46" cy="36"/>
            </a:xfrm>
            <a:custGeom>
              <a:avLst/>
              <a:gdLst>
                <a:gd name="T0" fmla="*/ 0 w 46"/>
                <a:gd name="T1" fmla="*/ 8 h 36"/>
                <a:gd name="T2" fmla="*/ 2 w 46"/>
                <a:gd name="T3" fmla="*/ 11 h 36"/>
                <a:gd name="T4" fmla="*/ 11 w 46"/>
                <a:gd name="T5" fmla="*/ 17 h 36"/>
                <a:gd name="T6" fmla="*/ 21 w 46"/>
                <a:gd name="T7" fmla="*/ 25 h 36"/>
                <a:gd name="T8" fmla="*/ 30 w 46"/>
                <a:gd name="T9" fmla="*/ 32 h 36"/>
                <a:gd name="T10" fmla="*/ 44 w 46"/>
                <a:gd name="T11" fmla="*/ 36 h 36"/>
                <a:gd name="T12" fmla="*/ 46 w 46"/>
                <a:gd name="T13" fmla="*/ 23 h 36"/>
                <a:gd name="T14" fmla="*/ 34 w 46"/>
                <a:gd name="T15" fmla="*/ 19 h 36"/>
                <a:gd name="T16" fmla="*/ 25 w 46"/>
                <a:gd name="T17" fmla="*/ 13 h 36"/>
                <a:gd name="T18" fmla="*/ 15 w 46"/>
                <a:gd name="T19" fmla="*/ 6 h 36"/>
                <a:gd name="T20" fmla="*/ 7 w 46"/>
                <a:gd name="T21" fmla="*/ 0 h 36"/>
                <a:gd name="T22" fmla="*/ 9 w 46"/>
                <a:gd name="T23" fmla="*/ 2 h 36"/>
                <a:gd name="T24" fmla="*/ 0 w 46"/>
                <a:gd name="T25" fmla="*/ 8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36"/>
                <a:gd name="T41" fmla="*/ 46 w 46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36">
                  <a:moveTo>
                    <a:pt x="0" y="8"/>
                  </a:moveTo>
                  <a:lnTo>
                    <a:pt x="2" y="11"/>
                  </a:lnTo>
                  <a:lnTo>
                    <a:pt x="11" y="17"/>
                  </a:lnTo>
                  <a:lnTo>
                    <a:pt x="21" y="25"/>
                  </a:lnTo>
                  <a:lnTo>
                    <a:pt x="30" y="32"/>
                  </a:lnTo>
                  <a:lnTo>
                    <a:pt x="44" y="36"/>
                  </a:lnTo>
                  <a:lnTo>
                    <a:pt x="46" y="23"/>
                  </a:lnTo>
                  <a:lnTo>
                    <a:pt x="34" y="19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7" y="0"/>
                  </a:lnTo>
                  <a:lnTo>
                    <a:pt x="9" y="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0" name="Freeform 1539">
              <a:extLst>
                <a:ext uri="{FF2B5EF4-FFF2-40B4-BE49-F238E27FC236}">
                  <a16:creationId xmlns:a16="http://schemas.microsoft.com/office/drawing/2014/main" id="{8C3A9524-D507-4F65-B32E-708BAEBB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168"/>
              <a:ext cx="13" cy="45"/>
            </a:xfrm>
            <a:custGeom>
              <a:avLst/>
              <a:gdLst>
                <a:gd name="T0" fmla="*/ 4 w 13"/>
                <a:gd name="T1" fmla="*/ 0 h 45"/>
                <a:gd name="T2" fmla="*/ 4 w 13"/>
                <a:gd name="T3" fmla="*/ 0 h 45"/>
                <a:gd name="T4" fmla="*/ 2 w 13"/>
                <a:gd name="T5" fmla="*/ 12 h 45"/>
                <a:gd name="T6" fmla="*/ 0 w 13"/>
                <a:gd name="T7" fmla="*/ 23 h 45"/>
                <a:gd name="T8" fmla="*/ 2 w 13"/>
                <a:gd name="T9" fmla="*/ 33 h 45"/>
                <a:gd name="T10" fmla="*/ 4 w 13"/>
                <a:gd name="T11" fmla="*/ 45 h 45"/>
                <a:gd name="T12" fmla="*/ 13 w 13"/>
                <a:gd name="T13" fmla="*/ 39 h 45"/>
                <a:gd name="T14" fmla="*/ 11 w 13"/>
                <a:gd name="T15" fmla="*/ 31 h 45"/>
                <a:gd name="T16" fmla="*/ 10 w 13"/>
                <a:gd name="T17" fmla="*/ 23 h 45"/>
                <a:gd name="T18" fmla="*/ 11 w 13"/>
                <a:gd name="T19" fmla="*/ 14 h 45"/>
                <a:gd name="T20" fmla="*/ 13 w 13"/>
                <a:gd name="T21" fmla="*/ 4 h 45"/>
                <a:gd name="T22" fmla="*/ 13 w 13"/>
                <a:gd name="T23" fmla="*/ 4 h 45"/>
                <a:gd name="T24" fmla="*/ 4 w 13"/>
                <a:gd name="T25" fmla="*/ 0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45"/>
                <a:gd name="T41" fmla="*/ 13 w 13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45">
                  <a:moveTo>
                    <a:pt x="4" y="0"/>
                  </a:moveTo>
                  <a:lnTo>
                    <a:pt x="4" y="0"/>
                  </a:lnTo>
                  <a:lnTo>
                    <a:pt x="2" y="12"/>
                  </a:lnTo>
                  <a:lnTo>
                    <a:pt x="0" y="23"/>
                  </a:lnTo>
                  <a:lnTo>
                    <a:pt x="2" y="33"/>
                  </a:lnTo>
                  <a:lnTo>
                    <a:pt x="4" y="45"/>
                  </a:lnTo>
                  <a:lnTo>
                    <a:pt x="13" y="39"/>
                  </a:lnTo>
                  <a:lnTo>
                    <a:pt x="11" y="31"/>
                  </a:lnTo>
                  <a:lnTo>
                    <a:pt x="10" y="23"/>
                  </a:lnTo>
                  <a:lnTo>
                    <a:pt x="11" y="14"/>
                  </a:lnTo>
                  <a:lnTo>
                    <a:pt x="13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1" name="Freeform 1540">
              <a:extLst>
                <a:ext uri="{FF2B5EF4-FFF2-40B4-BE49-F238E27FC236}">
                  <a16:creationId xmlns:a16="http://schemas.microsoft.com/office/drawing/2014/main" id="{C02658B4-C58E-4176-AD6B-02B892D9B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2124"/>
              <a:ext cx="36" cy="48"/>
            </a:xfrm>
            <a:custGeom>
              <a:avLst/>
              <a:gdLst>
                <a:gd name="T0" fmla="*/ 29 w 36"/>
                <a:gd name="T1" fmla="*/ 2 h 48"/>
                <a:gd name="T2" fmla="*/ 30 w 36"/>
                <a:gd name="T3" fmla="*/ 0 h 48"/>
                <a:gd name="T4" fmla="*/ 17 w 36"/>
                <a:gd name="T5" fmla="*/ 10 h 48"/>
                <a:gd name="T6" fmla="*/ 9 w 36"/>
                <a:gd name="T7" fmla="*/ 21 h 48"/>
                <a:gd name="T8" fmla="*/ 2 w 36"/>
                <a:gd name="T9" fmla="*/ 33 h 48"/>
                <a:gd name="T10" fmla="*/ 0 w 36"/>
                <a:gd name="T11" fmla="*/ 44 h 48"/>
                <a:gd name="T12" fmla="*/ 9 w 36"/>
                <a:gd name="T13" fmla="*/ 48 h 48"/>
                <a:gd name="T14" fmla="*/ 11 w 36"/>
                <a:gd name="T15" fmla="*/ 39 h 48"/>
                <a:gd name="T16" fmla="*/ 17 w 36"/>
                <a:gd name="T17" fmla="*/ 29 h 48"/>
                <a:gd name="T18" fmla="*/ 23 w 36"/>
                <a:gd name="T19" fmla="*/ 21 h 48"/>
                <a:gd name="T20" fmla="*/ 34 w 36"/>
                <a:gd name="T21" fmla="*/ 12 h 48"/>
                <a:gd name="T22" fmla="*/ 36 w 36"/>
                <a:gd name="T23" fmla="*/ 10 h 48"/>
                <a:gd name="T24" fmla="*/ 29 w 36"/>
                <a:gd name="T25" fmla="*/ 2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48"/>
                <a:gd name="T41" fmla="*/ 36 w 36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48">
                  <a:moveTo>
                    <a:pt x="29" y="2"/>
                  </a:moveTo>
                  <a:lnTo>
                    <a:pt x="30" y="0"/>
                  </a:lnTo>
                  <a:lnTo>
                    <a:pt x="17" y="10"/>
                  </a:lnTo>
                  <a:lnTo>
                    <a:pt x="9" y="21"/>
                  </a:lnTo>
                  <a:lnTo>
                    <a:pt x="2" y="33"/>
                  </a:lnTo>
                  <a:lnTo>
                    <a:pt x="0" y="44"/>
                  </a:lnTo>
                  <a:lnTo>
                    <a:pt x="9" y="48"/>
                  </a:lnTo>
                  <a:lnTo>
                    <a:pt x="11" y="39"/>
                  </a:lnTo>
                  <a:lnTo>
                    <a:pt x="17" y="29"/>
                  </a:lnTo>
                  <a:lnTo>
                    <a:pt x="23" y="21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2" name="Freeform 1541">
              <a:extLst>
                <a:ext uri="{FF2B5EF4-FFF2-40B4-BE49-F238E27FC236}">
                  <a16:creationId xmlns:a16="http://schemas.microsoft.com/office/drawing/2014/main" id="{2AF6B2B3-E28C-44A6-ADC4-CDA31C90E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084"/>
              <a:ext cx="30" cy="50"/>
            </a:xfrm>
            <a:custGeom>
              <a:avLst/>
              <a:gdLst>
                <a:gd name="T0" fmla="*/ 26 w 30"/>
                <a:gd name="T1" fmla="*/ 0 h 50"/>
                <a:gd name="T2" fmla="*/ 26 w 30"/>
                <a:gd name="T3" fmla="*/ 0 h 50"/>
                <a:gd name="T4" fmla="*/ 15 w 30"/>
                <a:gd name="T5" fmla="*/ 11 h 50"/>
                <a:gd name="T6" fmla="*/ 7 w 30"/>
                <a:gd name="T7" fmla="*/ 23 h 50"/>
                <a:gd name="T8" fmla="*/ 3 w 30"/>
                <a:gd name="T9" fmla="*/ 35 h 50"/>
                <a:gd name="T10" fmla="*/ 0 w 30"/>
                <a:gd name="T11" fmla="*/ 42 h 50"/>
                <a:gd name="T12" fmla="*/ 7 w 30"/>
                <a:gd name="T13" fmla="*/ 50 h 50"/>
                <a:gd name="T14" fmla="*/ 11 w 30"/>
                <a:gd name="T15" fmla="*/ 42 h 50"/>
                <a:gd name="T16" fmla="*/ 17 w 30"/>
                <a:gd name="T17" fmla="*/ 33 h 50"/>
                <a:gd name="T18" fmla="*/ 23 w 30"/>
                <a:gd name="T19" fmla="*/ 21 h 50"/>
                <a:gd name="T20" fmla="*/ 30 w 30"/>
                <a:gd name="T21" fmla="*/ 13 h 50"/>
                <a:gd name="T22" fmla="*/ 30 w 30"/>
                <a:gd name="T23" fmla="*/ 13 h 50"/>
                <a:gd name="T24" fmla="*/ 26 w 30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50"/>
                <a:gd name="T41" fmla="*/ 30 w 30"/>
                <a:gd name="T42" fmla="*/ 50 h 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50">
                  <a:moveTo>
                    <a:pt x="26" y="0"/>
                  </a:moveTo>
                  <a:lnTo>
                    <a:pt x="26" y="0"/>
                  </a:lnTo>
                  <a:lnTo>
                    <a:pt x="15" y="11"/>
                  </a:lnTo>
                  <a:lnTo>
                    <a:pt x="7" y="23"/>
                  </a:lnTo>
                  <a:lnTo>
                    <a:pt x="3" y="35"/>
                  </a:lnTo>
                  <a:lnTo>
                    <a:pt x="0" y="42"/>
                  </a:lnTo>
                  <a:lnTo>
                    <a:pt x="7" y="50"/>
                  </a:lnTo>
                  <a:lnTo>
                    <a:pt x="11" y="42"/>
                  </a:lnTo>
                  <a:lnTo>
                    <a:pt x="17" y="33"/>
                  </a:lnTo>
                  <a:lnTo>
                    <a:pt x="23" y="21"/>
                  </a:lnTo>
                  <a:lnTo>
                    <a:pt x="30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3" name="Freeform 1542">
              <a:extLst>
                <a:ext uri="{FF2B5EF4-FFF2-40B4-BE49-F238E27FC236}">
                  <a16:creationId xmlns:a16="http://schemas.microsoft.com/office/drawing/2014/main" id="{5661B992-D244-4A0A-B355-0284A513E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069"/>
              <a:ext cx="33" cy="28"/>
            </a:xfrm>
            <a:custGeom>
              <a:avLst/>
              <a:gdLst>
                <a:gd name="T0" fmla="*/ 31 w 33"/>
                <a:gd name="T1" fmla="*/ 0 h 28"/>
                <a:gd name="T2" fmla="*/ 31 w 33"/>
                <a:gd name="T3" fmla="*/ 0 h 28"/>
                <a:gd name="T4" fmla="*/ 18 w 33"/>
                <a:gd name="T5" fmla="*/ 5 h 28"/>
                <a:gd name="T6" fmla="*/ 0 w 33"/>
                <a:gd name="T7" fmla="*/ 15 h 28"/>
                <a:gd name="T8" fmla="*/ 4 w 33"/>
                <a:gd name="T9" fmla="*/ 28 h 28"/>
                <a:gd name="T10" fmla="*/ 22 w 33"/>
                <a:gd name="T11" fmla="*/ 19 h 28"/>
                <a:gd name="T12" fmla="*/ 33 w 33"/>
                <a:gd name="T13" fmla="*/ 13 h 28"/>
                <a:gd name="T14" fmla="*/ 33 w 33"/>
                <a:gd name="T15" fmla="*/ 13 h 28"/>
                <a:gd name="T16" fmla="*/ 31 w 33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28"/>
                <a:gd name="T29" fmla="*/ 33 w 33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28">
                  <a:moveTo>
                    <a:pt x="31" y="0"/>
                  </a:moveTo>
                  <a:lnTo>
                    <a:pt x="31" y="0"/>
                  </a:lnTo>
                  <a:lnTo>
                    <a:pt x="18" y="5"/>
                  </a:lnTo>
                  <a:lnTo>
                    <a:pt x="0" y="15"/>
                  </a:lnTo>
                  <a:lnTo>
                    <a:pt x="4" y="28"/>
                  </a:lnTo>
                  <a:lnTo>
                    <a:pt x="22" y="19"/>
                  </a:lnTo>
                  <a:lnTo>
                    <a:pt x="33" y="1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4" name="Freeform 1543">
              <a:extLst>
                <a:ext uri="{FF2B5EF4-FFF2-40B4-BE49-F238E27FC236}">
                  <a16:creationId xmlns:a16="http://schemas.microsoft.com/office/drawing/2014/main" id="{F38D3EA4-97E4-4CDE-9AB7-6E1491F8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055"/>
              <a:ext cx="35" cy="27"/>
            </a:xfrm>
            <a:custGeom>
              <a:avLst/>
              <a:gdLst>
                <a:gd name="T0" fmla="*/ 33 w 35"/>
                <a:gd name="T1" fmla="*/ 0 h 27"/>
                <a:gd name="T2" fmla="*/ 33 w 35"/>
                <a:gd name="T3" fmla="*/ 0 h 27"/>
                <a:gd name="T4" fmla="*/ 15 w 35"/>
                <a:gd name="T5" fmla="*/ 6 h 27"/>
                <a:gd name="T6" fmla="*/ 0 w 35"/>
                <a:gd name="T7" fmla="*/ 14 h 27"/>
                <a:gd name="T8" fmla="*/ 2 w 35"/>
                <a:gd name="T9" fmla="*/ 27 h 27"/>
                <a:gd name="T10" fmla="*/ 19 w 35"/>
                <a:gd name="T11" fmla="*/ 19 h 27"/>
                <a:gd name="T12" fmla="*/ 35 w 35"/>
                <a:gd name="T13" fmla="*/ 14 h 27"/>
                <a:gd name="T14" fmla="*/ 35 w 35"/>
                <a:gd name="T15" fmla="*/ 14 h 27"/>
                <a:gd name="T16" fmla="*/ 33 w 35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27"/>
                <a:gd name="T29" fmla="*/ 35 w 35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27">
                  <a:moveTo>
                    <a:pt x="33" y="0"/>
                  </a:moveTo>
                  <a:lnTo>
                    <a:pt x="33" y="0"/>
                  </a:lnTo>
                  <a:lnTo>
                    <a:pt x="15" y="6"/>
                  </a:lnTo>
                  <a:lnTo>
                    <a:pt x="0" y="14"/>
                  </a:lnTo>
                  <a:lnTo>
                    <a:pt x="2" y="27"/>
                  </a:lnTo>
                  <a:lnTo>
                    <a:pt x="19" y="19"/>
                  </a:lnTo>
                  <a:lnTo>
                    <a:pt x="35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Freeform 1544">
              <a:extLst>
                <a:ext uri="{FF2B5EF4-FFF2-40B4-BE49-F238E27FC236}">
                  <a16:creationId xmlns:a16="http://schemas.microsoft.com/office/drawing/2014/main" id="{247C07CF-5197-4288-9609-3E195078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053"/>
              <a:ext cx="44" cy="16"/>
            </a:xfrm>
            <a:custGeom>
              <a:avLst/>
              <a:gdLst>
                <a:gd name="T0" fmla="*/ 42 w 44"/>
                <a:gd name="T1" fmla="*/ 2 h 16"/>
                <a:gd name="T2" fmla="*/ 42 w 44"/>
                <a:gd name="T3" fmla="*/ 2 h 16"/>
                <a:gd name="T4" fmla="*/ 23 w 44"/>
                <a:gd name="T5" fmla="*/ 0 h 16"/>
                <a:gd name="T6" fmla="*/ 0 w 44"/>
                <a:gd name="T7" fmla="*/ 2 h 16"/>
                <a:gd name="T8" fmla="*/ 2 w 44"/>
                <a:gd name="T9" fmla="*/ 16 h 16"/>
                <a:gd name="T10" fmla="*/ 23 w 44"/>
                <a:gd name="T11" fmla="*/ 14 h 16"/>
                <a:gd name="T12" fmla="*/ 44 w 44"/>
                <a:gd name="T13" fmla="*/ 16 h 16"/>
                <a:gd name="T14" fmla="*/ 44 w 44"/>
                <a:gd name="T15" fmla="*/ 16 h 16"/>
                <a:gd name="T16" fmla="*/ 42 w 44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16"/>
                <a:gd name="T29" fmla="*/ 44 w 44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16">
                  <a:moveTo>
                    <a:pt x="42" y="2"/>
                  </a:moveTo>
                  <a:lnTo>
                    <a:pt x="42" y="2"/>
                  </a:lnTo>
                  <a:lnTo>
                    <a:pt x="23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23" y="14"/>
                  </a:lnTo>
                  <a:lnTo>
                    <a:pt x="44" y="16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6" name="Freeform 1545">
              <a:extLst>
                <a:ext uri="{FF2B5EF4-FFF2-40B4-BE49-F238E27FC236}">
                  <a16:creationId xmlns:a16="http://schemas.microsoft.com/office/drawing/2014/main" id="{517954AF-DE20-413E-ADEF-F3238B5CE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055"/>
              <a:ext cx="46" cy="16"/>
            </a:xfrm>
            <a:custGeom>
              <a:avLst/>
              <a:gdLst>
                <a:gd name="T0" fmla="*/ 46 w 46"/>
                <a:gd name="T1" fmla="*/ 2 h 16"/>
                <a:gd name="T2" fmla="*/ 44 w 46"/>
                <a:gd name="T3" fmla="*/ 2 h 16"/>
                <a:gd name="T4" fmla="*/ 23 w 46"/>
                <a:gd name="T5" fmla="*/ 0 h 16"/>
                <a:gd name="T6" fmla="*/ 0 w 46"/>
                <a:gd name="T7" fmla="*/ 0 h 16"/>
                <a:gd name="T8" fmla="*/ 2 w 46"/>
                <a:gd name="T9" fmla="*/ 14 h 16"/>
                <a:gd name="T10" fmla="*/ 25 w 46"/>
                <a:gd name="T11" fmla="*/ 14 h 16"/>
                <a:gd name="T12" fmla="*/ 44 w 46"/>
                <a:gd name="T13" fmla="*/ 16 h 16"/>
                <a:gd name="T14" fmla="*/ 42 w 46"/>
                <a:gd name="T15" fmla="*/ 16 h 16"/>
                <a:gd name="T16" fmla="*/ 46 w 46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6"/>
                <a:gd name="T29" fmla="*/ 46 w 46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6">
                  <a:moveTo>
                    <a:pt x="46" y="2"/>
                  </a:moveTo>
                  <a:lnTo>
                    <a:pt x="44" y="2"/>
                  </a:lnTo>
                  <a:lnTo>
                    <a:pt x="23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25" y="14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7" name="Freeform 1546">
              <a:extLst>
                <a:ext uri="{FF2B5EF4-FFF2-40B4-BE49-F238E27FC236}">
                  <a16:creationId xmlns:a16="http://schemas.microsoft.com/office/drawing/2014/main" id="{96998F0A-7E6A-4A91-95DC-04FAFE563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057"/>
              <a:ext cx="39" cy="44"/>
            </a:xfrm>
            <a:custGeom>
              <a:avLst/>
              <a:gdLst>
                <a:gd name="T0" fmla="*/ 39 w 39"/>
                <a:gd name="T1" fmla="*/ 33 h 44"/>
                <a:gd name="T2" fmla="*/ 39 w 39"/>
                <a:gd name="T3" fmla="*/ 33 h 44"/>
                <a:gd name="T4" fmla="*/ 23 w 39"/>
                <a:gd name="T5" fmla="*/ 15 h 44"/>
                <a:gd name="T6" fmla="*/ 4 w 39"/>
                <a:gd name="T7" fmla="*/ 0 h 44"/>
                <a:gd name="T8" fmla="*/ 0 w 39"/>
                <a:gd name="T9" fmla="*/ 14 h 44"/>
                <a:gd name="T10" fmla="*/ 18 w 39"/>
                <a:gd name="T11" fmla="*/ 27 h 44"/>
                <a:gd name="T12" fmla="*/ 33 w 39"/>
                <a:gd name="T13" fmla="*/ 44 h 44"/>
                <a:gd name="T14" fmla="*/ 33 w 39"/>
                <a:gd name="T15" fmla="*/ 44 h 44"/>
                <a:gd name="T16" fmla="*/ 39 w 39"/>
                <a:gd name="T17" fmla="*/ 3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44"/>
                <a:gd name="T29" fmla="*/ 39 w 39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44">
                  <a:moveTo>
                    <a:pt x="39" y="33"/>
                  </a:moveTo>
                  <a:lnTo>
                    <a:pt x="39" y="33"/>
                  </a:lnTo>
                  <a:lnTo>
                    <a:pt x="23" y="15"/>
                  </a:lnTo>
                  <a:lnTo>
                    <a:pt x="4" y="0"/>
                  </a:lnTo>
                  <a:lnTo>
                    <a:pt x="0" y="14"/>
                  </a:lnTo>
                  <a:lnTo>
                    <a:pt x="18" y="27"/>
                  </a:lnTo>
                  <a:lnTo>
                    <a:pt x="33" y="44"/>
                  </a:lnTo>
                  <a:lnTo>
                    <a:pt x="39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8" name="Freeform 1547">
              <a:extLst>
                <a:ext uri="{FF2B5EF4-FFF2-40B4-BE49-F238E27FC236}">
                  <a16:creationId xmlns:a16="http://schemas.microsoft.com/office/drawing/2014/main" id="{4265A588-75DB-462E-B66A-D01A14579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090"/>
              <a:ext cx="40" cy="34"/>
            </a:xfrm>
            <a:custGeom>
              <a:avLst/>
              <a:gdLst>
                <a:gd name="T0" fmla="*/ 40 w 40"/>
                <a:gd name="T1" fmla="*/ 27 h 34"/>
                <a:gd name="T2" fmla="*/ 40 w 40"/>
                <a:gd name="T3" fmla="*/ 27 h 34"/>
                <a:gd name="T4" fmla="*/ 23 w 40"/>
                <a:gd name="T5" fmla="*/ 11 h 34"/>
                <a:gd name="T6" fmla="*/ 6 w 40"/>
                <a:gd name="T7" fmla="*/ 0 h 34"/>
                <a:gd name="T8" fmla="*/ 0 w 40"/>
                <a:gd name="T9" fmla="*/ 11 h 34"/>
                <a:gd name="T10" fmla="*/ 19 w 40"/>
                <a:gd name="T11" fmla="*/ 23 h 34"/>
                <a:gd name="T12" fmla="*/ 33 w 40"/>
                <a:gd name="T13" fmla="*/ 34 h 34"/>
                <a:gd name="T14" fmla="*/ 33 w 40"/>
                <a:gd name="T15" fmla="*/ 34 h 34"/>
                <a:gd name="T16" fmla="*/ 40 w 40"/>
                <a:gd name="T17" fmla="*/ 2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34"/>
                <a:gd name="T29" fmla="*/ 40 w 40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34">
                  <a:moveTo>
                    <a:pt x="40" y="27"/>
                  </a:moveTo>
                  <a:lnTo>
                    <a:pt x="40" y="27"/>
                  </a:lnTo>
                  <a:lnTo>
                    <a:pt x="23" y="11"/>
                  </a:lnTo>
                  <a:lnTo>
                    <a:pt x="6" y="0"/>
                  </a:lnTo>
                  <a:lnTo>
                    <a:pt x="0" y="11"/>
                  </a:lnTo>
                  <a:lnTo>
                    <a:pt x="19" y="23"/>
                  </a:lnTo>
                  <a:lnTo>
                    <a:pt x="33" y="34"/>
                  </a:lnTo>
                  <a:lnTo>
                    <a:pt x="4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9" name="Freeform 1548">
              <a:extLst>
                <a:ext uri="{FF2B5EF4-FFF2-40B4-BE49-F238E27FC236}">
                  <a16:creationId xmlns:a16="http://schemas.microsoft.com/office/drawing/2014/main" id="{1A6070FF-05F5-4DDE-99AE-C5C5080F3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117"/>
              <a:ext cx="21" cy="38"/>
            </a:xfrm>
            <a:custGeom>
              <a:avLst/>
              <a:gdLst>
                <a:gd name="T0" fmla="*/ 21 w 21"/>
                <a:gd name="T1" fmla="*/ 36 h 38"/>
                <a:gd name="T2" fmla="*/ 21 w 21"/>
                <a:gd name="T3" fmla="*/ 34 h 38"/>
                <a:gd name="T4" fmla="*/ 15 w 21"/>
                <a:gd name="T5" fmla="*/ 17 h 38"/>
                <a:gd name="T6" fmla="*/ 7 w 21"/>
                <a:gd name="T7" fmla="*/ 0 h 38"/>
                <a:gd name="T8" fmla="*/ 0 w 21"/>
                <a:gd name="T9" fmla="*/ 7 h 38"/>
                <a:gd name="T10" fmla="*/ 7 w 21"/>
                <a:gd name="T11" fmla="*/ 23 h 38"/>
                <a:gd name="T12" fmla="*/ 11 w 21"/>
                <a:gd name="T13" fmla="*/ 38 h 38"/>
                <a:gd name="T14" fmla="*/ 11 w 21"/>
                <a:gd name="T15" fmla="*/ 36 h 38"/>
                <a:gd name="T16" fmla="*/ 21 w 21"/>
                <a:gd name="T17" fmla="*/ 36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8"/>
                <a:gd name="T29" fmla="*/ 21 w 21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8">
                  <a:moveTo>
                    <a:pt x="21" y="36"/>
                  </a:moveTo>
                  <a:lnTo>
                    <a:pt x="21" y="34"/>
                  </a:lnTo>
                  <a:lnTo>
                    <a:pt x="15" y="1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23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21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1549">
              <a:extLst>
                <a:ext uri="{FF2B5EF4-FFF2-40B4-BE49-F238E27FC236}">
                  <a16:creationId xmlns:a16="http://schemas.microsoft.com/office/drawing/2014/main" id="{4BFABBD6-CDAF-498D-B7F7-F2BCE290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153"/>
              <a:ext cx="45" cy="58"/>
            </a:xfrm>
            <a:custGeom>
              <a:avLst/>
              <a:gdLst>
                <a:gd name="T0" fmla="*/ 6 w 45"/>
                <a:gd name="T1" fmla="*/ 58 h 58"/>
                <a:gd name="T2" fmla="*/ 6 w 45"/>
                <a:gd name="T3" fmla="*/ 58 h 58"/>
                <a:gd name="T4" fmla="*/ 20 w 45"/>
                <a:gd name="T5" fmla="*/ 46 h 58"/>
                <a:gd name="T6" fmla="*/ 31 w 45"/>
                <a:gd name="T7" fmla="*/ 33 h 58"/>
                <a:gd name="T8" fmla="*/ 37 w 45"/>
                <a:gd name="T9" fmla="*/ 27 h 58"/>
                <a:gd name="T10" fmla="*/ 41 w 45"/>
                <a:gd name="T11" fmla="*/ 19 h 58"/>
                <a:gd name="T12" fmla="*/ 43 w 45"/>
                <a:gd name="T13" fmla="*/ 10 h 58"/>
                <a:gd name="T14" fmla="*/ 45 w 45"/>
                <a:gd name="T15" fmla="*/ 0 h 58"/>
                <a:gd name="T16" fmla="*/ 35 w 45"/>
                <a:gd name="T17" fmla="*/ 0 h 58"/>
                <a:gd name="T18" fmla="*/ 35 w 45"/>
                <a:gd name="T19" fmla="*/ 6 h 58"/>
                <a:gd name="T20" fmla="*/ 31 w 45"/>
                <a:gd name="T21" fmla="*/ 12 h 58"/>
                <a:gd name="T22" fmla="*/ 29 w 45"/>
                <a:gd name="T23" fmla="*/ 17 h 58"/>
                <a:gd name="T24" fmla="*/ 24 w 45"/>
                <a:gd name="T25" fmla="*/ 23 h 58"/>
                <a:gd name="T26" fmla="*/ 12 w 45"/>
                <a:gd name="T27" fmla="*/ 35 h 58"/>
                <a:gd name="T28" fmla="*/ 0 w 45"/>
                <a:gd name="T29" fmla="*/ 48 h 58"/>
                <a:gd name="T30" fmla="*/ 0 w 45"/>
                <a:gd name="T31" fmla="*/ 48 h 58"/>
                <a:gd name="T32" fmla="*/ 6 w 45"/>
                <a:gd name="T33" fmla="*/ 58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8"/>
                <a:gd name="T53" fmla="*/ 45 w 45"/>
                <a:gd name="T54" fmla="*/ 58 h 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8">
                  <a:moveTo>
                    <a:pt x="6" y="58"/>
                  </a:moveTo>
                  <a:lnTo>
                    <a:pt x="6" y="58"/>
                  </a:lnTo>
                  <a:lnTo>
                    <a:pt x="20" y="46"/>
                  </a:lnTo>
                  <a:lnTo>
                    <a:pt x="31" y="33"/>
                  </a:lnTo>
                  <a:lnTo>
                    <a:pt x="37" y="27"/>
                  </a:lnTo>
                  <a:lnTo>
                    <a:pt x="41" y="19"/>
                  </a:lnTo>
                  <a:lnTo>
                    <a:pt x="43" y="10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35" y="6"/>
                  </a:lnTo>
                  <a:lnTo>
                    <a:pt x="31" y="12"/>
                  </a:lnTo>
                  <a:lnTo>
                    <a:pt x="29" y="17"/>
                  </a:lnTo>
                  <a:lnTo>
                    <a:pt x="24" y="23"/>
                  </a:lnTo>
                  <a:lnTo>
                    <a:pt x="12" y="35"/>
                  </a:lnTo>
                  <a:lnTo>
                    <a:pt x="0" y="48"/>
                  </a:lnTo>
                  <a:lnTo>
                    <a:pt x="6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Freeform 1550">
              <a:extLst>
                <a:ext uri="{FF2B5EF4-FFF2-40B4-BE49-F238E27FC236}">
                  <a16:creationId xmlns:a16="http://schemas.microsoft.com/office/drawing/2014/main" id="{F8C2ECEA-D5D5-410C-B3C1-AD18D4BAC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201"/>
              <a:ext cx="29" cy="48"/>
            </a:xfrm>
            <a:custGeom>
              <a:avLst/>
              <a:gdLst>
                <a:gd name="T0" fmla="*/ 6 w 29"/>
                <a:gd name="T1" fmla="*/ 48 h 48"/>
                <a:gd name="T2" fmla="*/ 8 w 29"/>
                <a:gd name="T3" fmla="*/ 46 h 48"/>
                <a:gd name="T4" fmla="*/ 18 w 29"/>
                <a:gd name="T5" fmla="*/ 29 h 48"/>
                <a:gd name="T6" fmla="*/ 29 w 29"/>
                <a:gd name="T7" fmla="*/ 10 h 48"/>
                <a:gd name="T8" fmla="*/ 23 w 29"/>
                <a:gd name="T9" fmla="*/ 0 h 48"/>
                <a:gd name="T10" fmla="*/ 8 w 29"/>
                <a:gd name="T11" fmla="*/ 19 h 48"/>
                <a:gd name="T12" fmla="*/ 0 w 29"/>
                <a:gd name="T13" fmla="*/ 35 h 48"/>
                <a:gd name="T14" fmla="*/ 2 w 29"/>
                <a:gd name="T15" fmla="*/ 35 h 48"/>
                <a:gd name="T16" fmla="*/ 6 w 29"/>
                <a:gd name="T17" fmla="*/ 48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48"/>
                <a:gd name="T29" fmla="*/ 29 w 29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48">
                  <a:moveTo>
                    <a:pt x="6" y="48"/>
                  </a:moveTo>
                  <a:lnTo>
                    <a:pt x="8" y="46"/>
                  </a:lnTo>
                  <a:lnTo>
                    <a:pt x="18" y="29"/>
                  </a:lnTo>
                  <a:lnTo>
                    <a:pt x="29" y="10"/>
                  </a:lnTo>
                  <a:lnTo>
                    <a:pt x="23" y="0"/>
                  </a:lnTo>
                  <a:lnTo>
                    <a:pt x="8" y="19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2" name="Freeform 1551">
              <a:extLst>
                <a:ext uri="{FF2B5EF4-FFF2-40B4-BE49-F238E27FC236}">
                  <a16:creationId xmlns:a16="http://schemas.microsoft.com/office/drawing/2014/main" id="{AB00F801-2E48-4309-90DA-B0027C3D1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236"/>
              <a:ext cx="38" cy="24"/>
            </a:xfrm>
            <a:custGeom>
              <a:avLst/>
              <a:gdLst>
                <a:gd name="T0" fmla="*/ 4 w 38"/>
                <a:gd name="T1" fmla="*/ 24 h 24"/>
                <a:gd name="T2" fmla="*/ 2 w 38"/>
                <a:gd name="T3" fmla="*/ 24 h 24"/>
                <a:gd name="T4" fmla="*/ 21 w 38"/>
                <a:gd name="T5" fmla="*/ 19 h 24"/>
                <a:gd name="T6" fmla="*/ 38 w 38"/>
                <a:gd name="T7" fmla="*/ 13 h 24"/>
                <a:gd name="T8" fmla="*/ 34 w 38"/>
                <a:gd name="T9" fmla="*/ 0 h 24"/>
                <a:gd name="T10" fmla="*/ 19 w 38"/>
                <a:gd name="T11" fmla="*/ 7 h 24"/>
                <a:gd name="T12" fmla="*/ 0 w 38"/>
                <a:gd name="T13" fmla="*/ 11 h 24"/>
                <a:gd name="T14" fmla="*/ 0 w 38"/>
                <a:gd name="T15" fmla="*/ 13 h 24"/>
                <a:gd name="T16" fmla="*/ 4 w 38"/>
                <a:gd name="T17" fmla="*/ 2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4"/>
                <a:gd name="T29" fmla="*/ 38 w 38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4">
                  <a:moveTo>
                    <a:pt x="4" y="24"/>
                  </a:moveTo>
                  <a:lnTo>
                    <a:pt x="2" y="24"/>
                  </a:lnTo>
                  <a:lnTo>
                    <a:pt x="21" y="19"/>
                  </a:lnTo>
                  <a:lnTo>
                    <a:pt x="38" y="13"/>
                  </a:lnTo>
                  <a:lnTo>
                    <a:pt x="34" y="0"/>
                  </a:lnTo>
                  <a:lnTo>
                    <a:pt x="19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3" name="Freeform 1552">
              <a:extLst>
                <a:ext uri="{FF2B5EF4-FFF2-40B4-BE49-F238E27FC236}">
                  <a16:creationId xmlns:a16="http://schemas.microsoft.com/office/drawing/2014/main" id="{CF285E0C-99CE-439D-AD4C-C6557BDF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249"/>
              <a:ext cx="45" cy="33"/>
            </a:xfrm>
            <a:custGeom>
              <a:avLst/>
              <a:gdLst>
                <a:gd name="T0" fmla="*/ 0 w 45"/>
                <a:gd name="T1" fmla="*/ 33 h 33"/>
                <a:gd name="T2" fmla="*/ 2 w 45"/>
                <a:gd name="T3" fmla="*/ 33 h 33"/>
                <a:gd name="T4" fmla="*/ 24 w 45"/>
                <a:gd name="T5" fmla="*/ 23 h 33"/>
                <a:gd name="T6" fmla="*/ 45 w 45"/>
                <a:gd name="T7" fmla="*/ 11 h 33"/>
                <a:gd name="T8" fmla="*/ 41 w 45"/>
                <a:gd name="T9" fmla="*/ 0 h 33"/>
                <a:gd name="T10" fmla="*/ 20 w 45"/>
                <a:gd name="T11" fmla="*/ 10 h 33"/>
                <a:gd name="T12" fmla="*/ 0 w 45"/>
                <a:gd name="T13" fmla="*/ 19 h 33"/>
                <a:gd name="T14" fmla="*/ 2 w 45"/>
                <a:gd name="T15" fmla="*/ 19 h 33"/>
                <a:gd name="T16" fmla="*/ 0 w 45"/>
                <a:gd name="T17" fmla="*/ 33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3"/>
                <a:gd name="T29" fmla="*/ 45 w 4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3">
                  <a:moveTo>
                    <a:pt x="0" y="33"/>
                  </a:moveTo>
                  <a:lnTo>
                    <a:pt x="2" y="33"/>
                  </a:lnTo>
                  <a:lnTo>
                    <a:pt x="24" y="23"/>
                  </a:lnTo>
                  <a:lnTo>
                    <a:pt x="45" y="11"/>
                  </a:lnTo>
                  <a:lnTo>
                    <a:pt x="41" y="0"/>
                  </a:lnTo>
                  <a:lnTo>
                    <a:pt x="20" y="1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1553">
              <a:extLst>
                <a:ext uri="{FF2B5EF4-FFF2-40B4-BE49-F238E27FC236}">
                  <a16:creationId xmlns:a16="http://schemas.microsoft.com/office/drawing/2014/main" id="{179C7362-8379-4A51-A315-1ADBC9EA9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57"/>
              <a:ext cx="40" cy="25"/>
            </a:xfrm>
            <a:custGeom>
              <a:avLst/>
              <a:gdLst>
                <a:gd name="T0" fmla="*/ 4 w 40"/>
                <a:gd name="T1" fmla="*/ 13 h 25"/>
                <a:gd name="T2" fmla="*/ 0 w 40"/>
                <a:gd name="T3" fmla="*/ 13 h 25"/>
                <a:gd name="T4" fmla="*/ 19 w 40"/>
                <a:gd name="T5" fmla="*/ 19 h 25"/>
                <a:gd name="T6" fmla="*/ 38 w 40"/>
                <a:gd name="T7" fmla="*/ 25 h 25"/>
                <a:gd name="T8" fmla="*/ 40 w 40"/>
                <a:gd name="T9" fmla="*/ 11 h 25"/>
                <a:gd name="T10" fmla="*/ 21 w 40"/>
                <a:gd name="T11" fmla="*/ 5 h 25"/>
                <a:gd name="T12" fmla="*/ 2 w 40"/>
                <a:gd name="T13" fmla="*/ 0 h 25"/>
                <a:gd name="T14" fmla="*/ 0 w 40"/>
                <a:gd name="T15" fmla="*/ 0 h 25"/>
                <a:gd name="T16" fmla="*/ 4 w 40"/>
                <a:gd name="T17" fmla="*/ 13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25"/>
                <a:gd name="T29" fmla="*/ 40 w 40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25">
                  <a:moveTo>
                    <a:pt x="4" y="13"/>
                  </a:moveTo>
                  <a:lnTo>
                    <a:pt x="0" y="13"/>
                  </a:lnTo>
                  <a:lnTo>
                    <a:pt x="19" y="19"/>
                  </a:lnTo>
                  <a:lnTo>
                    <a:pt x="38" y="25"/>
                  </a:lnTo>
                  <a:lnTo>
                    <a:pt x="40" y="11"/>
                  </a:lnTo>
                  <a:lnTo>
                    <a:pt x="21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Freeform 1554">
              <a:extLst>
                <a:ext uri="{FF2B5EF4-FFF2-40B4-BE49-F238E27FC236}">
                  <a16:creationId xmlns:a16="http://schemas.microsoft.com/office/drawing/2014/main" id="{55FAA97D-6334-4EDB-B4E1-71CD9F18B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257"/>
              <a:ext cx="31" cy="15"/>
            </a:xfrm>
            <a:custGeom>
              <a:avLst/>
              <a:gdLst>
                <a:gd name="T0" fmla="*/ 0 w 31"/>
                <a:gd name="T1" fmla="*/ 15 h 15"/>
                <a:gd name="T2" fmla="*/ 2 w 31"/>
                <a:gd name="T3" fmla="*/ 15 h 15"/>
                <a:gd name="T4" fmla="*/ 16 w 31"/>
                <a:gd name="T5" fmla="*/ 15 h 15"/>
                <a:gd name="T6" fmla="*/ 31 w 31"/>
                <a:gd name="T7" fmla="*/ 13 h 15"/>
                <a:gd name="T8" fmla="*/ 27 w 31"/>
                <a:gd name="T9" fmla="*/ 0 h 15"/>
                <a:gd name="T10" fmla="*/ 16 w 31"/>
                <a:gd name="T11" fmla="*/ 2 h 15"/>
                <a:gd name="T12" fmla="*/ 2 w 31"/>
                <a:gd name="T13" fmla="*/ 2 h 15"/>
                <a:gd name="T14" fmla="*/ 4 w 31"/>
                <a:gd name="T15" fmla="*/ 2 h 15"/>
                <a:gd name="T16" fmla="*/ 0 w 31"/>
                <a:gd name="T17" fmla="*/ 1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0" y="15"/>
                  </a:moveTo>
                  <a:lnTo>
                    <a:pt x="2" y="15"/>
                  </a:lnTo>
                  <a:lnTo>
                    <a:pt x="16" y="15"/>
                  </a:lnTo>
                  <a:lnTo>
                    <a:pt x="31" y="13"/>
                  </a:lnTo>
                  <a:lnTo>
                    <a:pt x="27" y="0"/>
                  </a:lnTo>
                  <a:lnTo>
                    <a:pt x="16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6" name="Freeform 1555">
              <a:extLst>
                <a:ext uri="{FF2B5EF4-FFF2-40B4-BE49-F238E27FC236}">
                  <a16:creationId xmlns:a16="http://schemas.microsoft.com/office/drawing/2014/main" id="{704F4915-E4DF-4745-9595-E6B7F261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228"/>
              <a:ext cx="46" cy="44"/>
            </a:xfrm>
            <a:custGeom>
              <a:avLst/>
              <a:gdLst>
                <a:gd name="T0" fmla="*/ 2 w 46"/>
                <a:gd name="T1" fmla="*/ 13 h 44"/>
                <a:gd name="T2" fmla="*/ 0 w 46"/>
                <a:gd name="T3" fmla="*/ 11 h 44"/>
                <a:gd name="T4" fmla="*/ 21 w 46"/>
                <a:gd name="T5" fmla="*/ 29 h 44"/>
                <a:gd name="T6" fmla="*/ 42 w 46"/>
                <a:gd name="T7" fmla="*/ 44 h 44"/>
                <a:gd name="T8" fmla="*/ 46 w 46"/>
                <a:gd name="T9" fmla="*/ 31 h 44"/>
                <a:gd name="T10" fmla="*/ 25 w 46"/>
                <a:gd name="T11" fmla="*/ 17 h 44"/>
                <a:gd name="T12" fmla="*/ 6 w 46"/>
                <a:gd name="T13" fmla="*/ 2 h 44"/>
                <a:gd name="T14" fmla="*/ 4 w 46"/>
                <a:gd name="T15" fmla="*/ 0 h 44"/>
                <a:gd name="T16" fmla="*/ 2 w 46"/>
                <a:gd name="T17" fmla="*/ 1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4"/>
                <a:gd name="T29" fmla="*/ 46 w 46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4">
                  <a:moveTo>
                    <a:pt x="2" y="13"/>
                  </a:moveTo>
                  <a:lnTo>
                    <a:pt x="0" y="11"/>
                  </a:lnTo>
                  <a:lnTo>
                    <a:pt x="21" y="29"/>
                  </a:lnTo>
                  <a:lnTo>
                    <a:pt x="42" y="44"/>
                  </a:lnTo>
                  <a:lnTo>
                    <a:pt x="46" y="31"/>
                  </a:lnTo>
                  <a:lnTo>
                    <a:pt x="25" y="17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7" name="Freeform 1556">
              <a:extLst>
                <a:ext uri="{FF2B5EF4-FFF2-40B4-BE49-F238E27FC236}">
                  <a16:creationId xmlns:a16="http://schemas.microsoft.com/office/drawing/2014/main" id="{E584792D-DCFD-40E2-9F8E-CEA74B605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2205"/>
              <a:ext cx="46" cy="36"/>
            </a:xfrm>
            <a:custGeom>
              <a:avLst/>
              <a:gdLst>
                <a:gd name="T0" fmla="*/ 0 w 46"/>
                <a:gd name="T1" fmla="*/ 8 h 36"/>
                <a:gd name="T2" fmla="*/ 2 w 46"/>
                <a:gd name="T3" fmla="*/ 11 h 36"/>
                <a:gd name="T4" fmla="*/ 11 w 46"/>
                <a:gd name="T5" fmla="*/ 17 h 36"/>
                <a:gd name="T6" fmla="*/ 21 w 46"/>
                <a:gd name="T7" fmla="*/ 25 h 36"/>
                <a:gd name="T8" fmla="*/ 30 w 46"/>
                <a:gd name="T9" fmla="*/ 32 h 36"/>
                <a:gd name="T10" fmla="*/ 44 w 46"/>
                <a:gd name="T11" fmla="*/ 36 h 36"/>
                <a:gd name="T12" fmla="*/ 46 w 46"/>
                <a:gd name="T13" fmla="*/ 23 h 36"/>
                <a:gd name="T14" fmla="*/ 34 w 46"/>
                <a:gd name="T15" fmla="*/ 19 h 36"/>
                <a:gd name="T16" fmla="*/ 25 w 46"/>
                <a:gd name="T17" fmla="*/ 13 h 36"/>
                <a:gd name="T18" fmla="*/ 15 w 46"/>
                <a:gd name="T19" fmla="*/ 6 h 36"/>
                <a:gd name="T20" fmla="*/ 7 w 46"/>
                <a:gd name="T21" fmla="*/ 0 h 36"/>
                <a:gd name="T22" fmla="*/ 9 w 46"/>
                <a:gd name="T23" fmla="*/ 2 h 36"/>
                <a:gd name="T24" fmla="*/ 0 w 46"/>
                <a:gd name="T25" fmla="*/ 8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36"/>
                <a:gd name="T41" fmla="*/ 46 w 46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36">
                  <a:moveTo>
                    <a:pt x="0" y="8"/>
                  </a:moveTo>
                  <a:lnTo>
                    <a:pt x="2" y="11"/>
                  </a:lnTo>
                  <a:lnTo>
                    <a:pt x="11" y="17"/>
                  </a:lnTo>
                  <a:lnTo>
                    <a:pt x="21" y="25"/>
                  </a:lnTo>
                  <a:lnTo>
                    <a:pt x="30" y="32"/>
                  </a:lnTo>
                  <a:lnTo>
                    <a:pt x="44" y="36"/>
                  </a:lnTo>
                  <a:lnTo>
                    <a:pt x="46" y="23"/>
                  </a:lnTo>
                  <a:lnTo>
                    <a:pt x="34" y="19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7" y="0"/>
                  </a:lnTo>
                  <a:lnTo>
                    <a:pt x="9" y="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8" name="Freeform 1557">
              <a:extLst>
                <a:ext uri="{FF2B5EF4-FFF2-40B4-BE49-F238E27FC236}">
                  <a16:creationId xmlns:a16="http://schemas.microsoft.com/office/drawing/2014/main" id="{6E88E1C8-0E8A-4587-9447-DF3164685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168"/>
              <a:ext cx="13" cy="45"/>
            </a:xfrm>
            <a:custGeom>
              <a:avLst/>
              <a:gdLst>
                <a:gd name="T0" fmla="*/ 4 w 13"/>
                <a:gd name="T1" fmla="*/ 0 h 45"/>
                <a:gd name="T2" fmla="*/ 4 w 13"/>
                <a:gd name="T3" fmla="*/ 0 h 45"/>
                <a:gd name="T4" fmla="*/ 2 w 13"/>
                <a:gd name="T5" fmla="*/ 12 h 45"/>
                <a:gd name="T6" fmla="*/ 0 w 13"/>
                <a:gd name="T7" fmla="*/ 23 h 45"/>
                <a:gd name="T8" fmla="*/ 2 w 13"/>
                <a:gd name="T9" fmla="*/ 33 h 45"/>
                <a:gd name="T10" fmla="*/ 4 w 13"/>
                <a:gd name="T11" fmla="*/ 45 h 45"/>
                <a:gd name="T12" fmla="*/ 13 w 13"/>
                <a:gd name="T13" fmla="*/ 39 h 45"/>
                <a:gd name="T14" fmla="*/ 11 w 13"/>
                <a:gd name="T15" fmla="*/ 31 h 45"/>
                <a:gd name="T16" fmla="*/ 10 w 13"/>
                <a:gd name="T17" fmla="*/ 23 h 45"/>
                <a:gd name="T18" fmla="*/ 11 w 13"/>
                <a:gd name="T19" fmla="*/ 14 h 45"/>
                <a:gd name="T20" fmla="*/ 13 w 13"/>
                <a:gd name="T21" fmla="*/ 4 h 45"/>
                <a:gd name="T22" fmla="*/ 13 w 13"/>
                <a:gd name="T23" fmla="*/ 4 h 45"/>
                <a:gd name="T24" fmla="*/ 4 w 13"/>
                <a:gd name="T25" fmla="*/ 0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45"/>
                <a:gd name="T41" fmla="*/ 13 w 13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45">
                  <a:moveTo>
                    <a:pt x="4" y="0"/>
                  </a:moveTo>
                  <a:lnTo>
                    <a:pt x="4" y="0"/>
                  </a:lnTo>
                  <a:lnTo>
                    <a:pt x="2" y="12"/>
                  </a:lnTo>
                  <a:lnTo>
                    <a:pt x="0" y="23"/>
                  </a:lnTo>
                  <a:lnTo>
                    <a:pt x="2" y="33"/>
                  </a:lnTo>
                  <a:lnTo>
                    <a:pt x="4" y="45"/>
                  </a:lnTo>
                  <a:lnTo>
                    <a:pt x="13" y="39"/>
                  </a:lnTo>
                  <a:lnTo>
                    <a:pt x="11" y="31"/>
                  </a:lnTo>
                  <a:lnTo>
                    <a:pt x="10" y="23"/>
                  </a:lnTo>
                  <a:lnTo>
                    <a:pt x="11" y="14"/>
                  </a:lnTo>
                  <a:lnTo>
                    <a:pt x="13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9" name="Freeform 1558">
              <a:extLst>
                <a:ext uri="{FF2B5EF4-FFF2-40B4-BE49-F238E27FC236}">
                  <a16:creationId xmlns:a16="http://schemas.microsoft.com/office/drawing/2014/main" id="{31AB9F71-328B-4A2B-B9B6-BDFDB3CB8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2124"/>
              <a:ext cx="36" cy="48"/>
            </a:xfrm>
            <a:custGeom>
              <a:avLst/>
              <a:gdLst>
                <a:gd name="T0" fmla="*/ 29 w 36"/>
                <a:gd name="T1" fmla="*/ 2 h 48"/>
                <a:gd name="T2" fmla="*/ 30 w 36"/>
                <a:gd name="T3" fmla="*/ 0 h 48"/>
                <a:gd name="T4" fmla="*/ 17 w 36"/>
                <a:gd name="T5" fmla="*/ 10 h 48"/>
                <a:gd name="T6" fmla="*/ 9 w 36"/>
                <a:gd name="T7" fmla="*/ 21 h 48"/>
                <a:gd name="T8" fmla="*/ 2 w 36"/>
                <a:gd name="T9" fmla="*/ 33 h 48"/>
                <a:gd name="T10" fmla="*/ 0 w 36"/>
                <a:gd name="T11" fmla="*/ 44 h 48"/>
                <a:gd name="T12" fmla="*/ 9 w 36"/>
                <a:gd name="T13" fmla="*/ 48 h 48"/>
                <a:gd name="T14" fmla="*/ 11 w 36"/>
                <a:gd name="T15" fmla="*/ 39 h 48"/>
                <a:gd name="T16" fmla="*/ 17 w 36"/>
                <a:gd name="T17" fmla="*/ 29 h 48"/>
                <a:gd name="T18" fmla="*/ 23 w 36"/>
                <a:gd name="T19" fmla="*/ 21 h 48"/>
                <a:gd name="T20" fmla="*/ 34 w 36"/>
                <a:gd name="T21" fmla="*/ 12 h 48"/>
                <a:gd name="T22" fmla="*/ 36 w 36"/>
                <a:gd name="T23" fmla="*/ 10 h 48"/>
                <a:gd name="T24" fmla="*/ 29 w 36"/>
                <a:gd name="T25" fmla="*/ 2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48"/>
                <a:gd name="T41" fmla="*/ 36 w 36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48">
                  <a:moveTo>
                    <a:pt x="29" y="2"/>
                  </a:moveTo>
                  <a:lnTo>
                    <a:pt x="30" y="0"/>
                  </a:lnTo>
                  <a:lnTo>
                    <a:pt x="17" y="10"/>
                  </a:lnTo>
                  <a:lnTo>
                    <a:pt x="9" y="21"/>
                  </a:lnTo>
                  <a:lnTo>
                    <a:pt x="2" y="33"/>
                  </a:lnTo>
                  <a:lnTo>
                    <a:pt x="0" y="44"/>
                  </a:lnTo>
                  <a:lnTo>
                    <a:pt x="9" y="48"/>
                  </a:lnTo>
                  <a:lnTo>
                    <a:pt x="11" y="39"/>
                  </a:lnTo>
                  <a:lnTo>
                    <a:pt x="17" y="29"/>
                  </a:lnTo>
                  <a:lnTo>
                    <a:pt x="23" y="21"/>
                  </a:lnTo>
                  <a:lnTo>
                    <a:pt x="34" y="12"/>
                  </a:lnTo>
                  <a:lnTo>
                    <a:pt x="36" y="10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0" name="Freeform 1559">
              <a:extLst>
                <a:ext uri="{FF2B5EF4-FFF2-40B4-BE49-F238E27FC236}">
                  <a16:creationId xmlns:a16="http://schemas.microsoft.com/office/drawing/2014/main" id="{7B3C7528-2A14-4AF4-9FEB-4E4E772BF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084"/>
              <a:ext cx="30" cy="50"/>
            </a:xfrm>
            <a:custGeom>
              <a:avLst/>
              <a:gdLst>
                <a:gd name="T0" fmla="*/ 26 w 30"/>
                <a:gd name="T1" fmla="*/ 0 h 50"/>
                <a:gd name="T2" fmla="*/ 26 w 30"/>
                <a:gd name="T3" fmla="*/ 0 h 50"/>
                <a:gd name="T4" fmla="*/ 15 w 30"/>
                <a:gd name="T5" fmla="*/ 11 h 50"/>
                <a:gd name="T6" fmla="*/ 7 w 30"/>
                <a:gd name="T7" fmla="*/ 23 h 50"/>
                <a:gd name="T8" fmla="*/ 3 w 30"/>
                <a:gd name="T9" fmla="*/ 35 h 50"/>
                <a:gd name="T10" fmla="*/ 0 w 30"/>
                <a:gd name="T11" fmla="*/ 42 h 50"/>
                <a:gd name="T12" fmla="*/ 7 w 30"/>
                <a:gd name="T13" fmla="*/ 50 h 50"/>
                <a:gd name="T14" fmla="*/ 11 w 30"/>
                <a:gd name="T15" fmla="*/ 42 h 50"/>
                <a:gd name="T16" fmla="*/ 17 w 30"/>
                <a:gd name="T17" fmla="*/ 33 h 50"/>
                <a:gd name="T18" fmla="*/ 23 w 30"/>
                <a:gd name="T19" fmla="*/ 21 h 50"/>
                <a:gd name="T20" fmla="*/ 30 w 30"/>
                <a:gd name="T21" fmla="*/ 13 h 50"/>
                <a:gd name="T22" fmla="*/ 30 w 30"/>
                <a:gd name="T23" fmla="*/ 13 h 50"/>
                <a:gd name="T24" fmla="*/ 26 w 30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50"/>
                <a:gd name="T41" fmla="*/ 30 w 30"/>
                <a:gd name="T42" fmla="*/ 50 h 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50">
                  <a:moveTo>
                    <a:pt x="26" y="0"/>
                  </a:moveTo>
                  <a:lnTo>
                    <a:pt x="26" y="0"/>
                  </a:lnTo>
                  <a:lnTo>
                    <a:pt x="15" y="11"/>
                  </a:lnTo>
                  <a:lnTo>
                    <a:pt x="7" y="23"/>
                  </a:lnTo>
                  <a:lnTo>
                    <a:pt x="3" y="35"/>
                  </a:lnTo>
                  <a:lnTo>
                    <a:pt x="0" y="42"/>
                  </a:lnTo>
                  <a:lnTo>
                    <a:pt x="7" y="50"/>
                  </a:lnTo>
                  <a:lnTo>
                    <a:pt x="11" y="42"/>
                  </a:lnTo>
                  <a:lnTo>
                    <a:pt x="17" y="33"/>
                  </a:lnTo>
                  <a:lnTo>
                    <a:pt x="23" y="21"/>
                  </a:lnTo>
                  <a:lnTo>
                    <a:pt x="30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1" name="Freeform 1560">
              <a:extLst>
                <a:ext uri="{FF2B5EF4-FFF2-40B4-BE49-F238E27FC236}">
                  <a16:creationId xmlns:a16="http://schemas.microsoft.com/office/drawing/2014/main" id="{E100E410-73E1-4CEE-B6BB-6CFB30D2B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069"/>
              <a:ext cx="33" cy="28"/>
            </a:xfrm>
            <a:custGeom>
              <a:avLst/>
              <a:gdLst>
                <a:gd name="T0" fmla="*/ 31 w 33"/>
                <a:gd name="T1" fmla="*/ 0 h 28"/>
                <a:gd name="T2" fmla="*/ 31 w 33"/>
                <a:gd name="T3" fmla="*/ 0 h 28"/>
                <a:gd name="T4" fmla="*/ 18 w 33"/>
                <a:gd name="T5" fmla="*/ 5 h 28"/>
                <a:gd name="T6" fmla="*/ 0 w 33"/>
                <a:gd name="T7" fmla="*/ 15 h 28"/>
                <a:gd name="T8" fmla="*/ 4 w 33"/>
                <a:gd name="T9" fmla="*/ 28 h 28"/>
                <a:gd name="T10" fmla="*/ 22 w 33"/>
                <a:gd name="T11" fmla="*/ 19 h 28"/>
                <a:gd name="T12" fmla="*/ 33 w 33"/>
                <a:gd name="T13" fmla="*/ 13 h 28"/>
                <a:gd name="T14" fmla="*/ 33 w 33"/>
                <a:gd name="T15" fmla="*/ 13 h 28"/>
                <a:gd name="T16" fmla="*/ 31 w 33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28"/>
                <a:gd name="T29" fmla="*/ 33 w 33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28">
                  <a:moveTo>
                    <a:pt x="31" y="0"/>
                  </a:moveTo>
                  <a:lnTo>
                    <a:pt x="31" y="0"/>
                  </a:lnTo>
                  <a:lnTo>
                    <a:pt x="18" y="5"/>
                  </a:lnTo>
                  <a:lnTo>
                    <a:pt x="0" y="15"/>
                  </a:lnTo>
                  <a:lnTo>
                    <a:pt x="4" y="28"/>
                  </a:lnTo>
                  <a:lnTo>
                    <a:pt x="22" y="19"/>
                  </a:lnTo>
                  <a:lnTo>
                    <a:pt x="33" y="1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Freeform 1561">
              <a:extLst>
                <a:ext uri="{FF2B5EF4-FFF2-40B4-BE49-F238E27FC236}">
                  <a16:creationId xmlns:a16="http://schemas.microsoft.com/office/drawing/2014/main" id="{5A00B722-C55B-425A-9D8F-9124054F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055"/>
              <a:ext cx="35" cy="27"/>
            </a:xfrm>
            <a:custGeom>
              <a:avLst/>
              <a:gdLst>
                <a:gd name="T0" fmla="*/ 33 w 35"/>
                <a:gd name="T1" fmla="*/ 0 h 27"/>
                <a:gd name="T2" fmla="*/ 33 w 35"/>
                <a:gd name="T3" fmla="*/ 0 h 27"/>
                <a:gd name="T4" fmla="*/ 15 w 35"/>
                <a:gd name="T5" fmla="*/ 6 h 27"/>
                <a:gd name="T6" fmla="*/ 0 w 35"/>
                <a:gd name="T7" fmla="*/ 14 h 27"/>
                <a:gd name="T8" fmla="*/ 2 w 35"/>
                <a:gd name="T9" fmla="*/ 27 h 27"/>
                <a:gd name="T10" fmla="*/ 19 w 35"/>
                <a:gd name="T11" fmla="*/ 19 h 27"/>
                <a:gd name="T12" fmla="*/ 35 w 35"/>
                <a:gd name="T13" fmla="*/ 14 h 27"/>
                <a:gd name="T14" fmla="*/ 35 w 35"/>
                <a:gd name="T15" fmla="*/ 14 h 27"/>
                <a:gd name="T16" fmla="*/ 33 w 35"/>
                <a:gd name="T17" fmla="*/ 0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27"/>
                <a:gd name="T29" fmla="*/ 35 w 35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27">
                  <a:moveTo>
                    <a:pt x="33" y="0"/>
                  </a:moveTo>
                  <a:lnTo>
                    <a:pt x="33" y="0"/>
                  </a:lnTo>
                  <a:lnTo>
                    <a:pt x="15" y="6"/>
                  </a:lnTo>
                  <a:lnTo>
                    <a:pt x="0" y="14"/>
                  </a:lnTo>
                  <a:lnTo>
                    <a:pt x="2" y="27"/>
                  </a:lnTo>
                  <a:lnTo>
                    <a:pt x="19" y="19"/>
                  </a:lnTo>
                  <a:lnTo>
                    <a:pt x="35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3" name="Freeform 1562">
              <a:extLst>
                <a:ext uri="{FF2B5EF4-FFF2-40B4-BE49-F238E27FC236}">
                  <a16:creationId xmlns:a16="http://schemas.microsoft.com/office/drawing/2014/main" id="{FE57E7BD-7D7A-41E7-AC6C-36F8FE3A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053"/>
              <a:ext cx="17" cy="58"/>
            </a:xfrm>
            <a:custGeom>
              <a:avLst/>
              <a:gdLst>
                <a:gd name="T0" fmla="*/ 2 w 17"/>
                <a:gd name="T1" fmla="*/ 2 h 58"/>
                <a:gd name="T2" fmla="*/ 2 w 17"/>
                <a:gd name="T3" fmla="*/ 0 h 58"/>
                <a:gd name="T4" fmla="*/ 0 w 17"/>
                <a:gd name="T5" fmla="*/ 18 h 58"/>
                <a:gd name="T6" fmla="*/ 0 w 17"/>
                <a:gd name="T7" fmla="*/ 33 h 58"/>
                <a:gd name="T8" fmla="*/ 3 w 17"/>
                <a:gd name="T9" fmla="*/ 46 h 58"/>
                <a:gd name="T10" fmla="*/ 9 w 17"/>
                <a:gd name="T11" fmla="*/ 58 h 58"/>
                <a:gd name="T12" fmla="*/ 17 w 17"/>
                <a:gd name="T13" fmla="*/ 50 h 58"/>
                <a:gd name="T14" fmla="*/ 13 w 17"/>
                <a:gd name="T15" fmla="*/ 41 h 58"/>
                <a:gd name="T16" fmla="*/ 9 w 17"/>
                <a:gd name="T17" fmla="*/ 31 h 58"/>
                <a:gd name="T18" fmla="*/ 9 w 17"/>
                <a:gd name="T19" fmla="*/ 18 h 58"/>
                <a:gd name="T20" fmla="*/ 9 w 17"/>
                <a:gd name="T21" fmla="*/ 4 h 58"/>
                <a:gd name="T22" fmla="*/ 11 w 17"/>
                <a:gd name="T23" fmla="*/ 2 h 58"/>
                <a:gd name="T24" fmla="*/ 2 w 17"/>
                <a:gd name="T25" fmla="*/ 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58"/>
                <a:gd name="T41" fmla="*/ 17 w 17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58">
                  <a:moveTo>
                    <a:pt x="2" y="2"/>
                  </a:moveTo>
                  <a:lnTo>
                    <a:pt x="2" y="0"/>
                  </a:lnTo>
                  <a:lnTo>
                    <a:pt x="0" y="18"/>
                  </a:lnTo>
                  <a:lnTo>
                    <a:pt x="0" y="33"/>
                  </a:lnTo>
                  <a:lnTo>
                    <a:pt x="3" y="46"/>
                  </a:lnTo>
                  <a:lnTo>
                    <a:pt x="9" y="58"/>
                  </a:lnTo>
                  <a:lnTo>
                    <a:pt x="17" y="50"/>
                  </a:lnTo>
                  <a:lnTo>
                    <a:pt x="13" y="41"/>
                  </a:lnTo>
                  <a:lnTo>
                    <a:pt x="9" y="31"/>
                  </a:lnTo>
                  <a:lnTo>
                    <a:pt x="9" y="18"/>
                  </a:lnTo>
                  <a:lnTo>
                    <a:pt x="9" y="4"/>
                  </a:lnTo>
                  <a:lnTo>
                    <a:pt x="1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4" name="Freeform 1563">
              <a:extLst>
                <a:ext uri="{FF2B5EF4-FFF2-40B4-BE49-F238E27FC236}">
                  <a16:creationId xmlns:a16="http://schemas.microsoft.com/office/drawing/2014/main" id="{68157C0A-2C1C-4F95-B66F-660AC022D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013"/>
              <a:ext cx="13" cy="42"/>
            </a:xfrm>
            <a:custGeom>
              <a:avLst/>
              <a:gdLst>
                <a:gd name="T0" fmla="*/ 0 w 13"/>
                <a:gd name="T1" fmla="*/ 0 h 42"/>
                <a:gd name="T2" fmla="*/ 0 w 13"/>
                <a:gd name="T3" fmla="*/ 0 h 42"/>
                <a:gd name="T4" fmla="*/ 0 w 13"/>
                <a:gd name="T5" fmla="*/ 13 h 42"/>
                <a:gd name="T6" fmla="*/ 0 w 13"/>
                <a:gd name="T7" fmla="*/ 27 h 42"/>
                <a:gd name="T8" fmla="*/ 2 w 13"/>
                <a:gd name="T9" fmla="*/ 36 h 42"/>
                <a:gd name="T10" fmla="*/ 4 w 13"/>
                <a:gd name="T11" fmla="*/ 42 h 42"/>
                <a:gd name="T12" fmla="*/ 13 w 13"/>
                <a:gd name="T13" fmla="*/ 42 h 42"/>
                <a:gd name="T14" fmla="*/ 11 w 13"/>
                <a:gd name="T15" fmla="*/ 35 h 42"/>
                <a:gd name="T16" fmla="*/ 9 w 13"/>
                <a:gd name="T17" fmla="*/ 25 h 42"/>
                <a:gd name="T18" fmla="*/ 7 w 13"/>
                <a:gd name="T19" fmla="*/ 13 h 42"/>
                <a:gd name="T20" fmla="*/ 9 w 13"/>
                <a:gd name="T21" fmla="*/ 4 h 42"/>
                <a:gd name="T22" fmla="*/ 9 w 13"/>
                <a:gd name="T23" fmla="*/ 4 h 42"/>
                <a:gd name="T24" fmla="*/ 0 w 1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42"/>
                <a:gd name="T41" fmla="*/ 13 w 1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42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13" y="42"/>
                  </a:lnTo>
                  <a:lnTo>
                    <a:pt x="11" y="35"/>
                  </a:lnTo>
                  <a:lnTo>
                    <a:pt x="9" y="25"/>
                  </a:lnTo>
                  <a:lnTo>
                    <a:pt x="7" y="13"/>
                  </a:lnTo>
                  <a:lnTo>
                    <a:pt x="9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Freeform 1564">
              <a:extLst>
                <a:ext uri="{FF2B5EF4-FFF2-40B4-BE49-F238E27FC236}">
                  <a16:creationId xmlns:a16="http://schemas.microsoft.com/office/drawing/2014/main" id="{D9C054A1-4CCE-4E61-A7C7-050254B09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984"/>
              <a:ext cx="21" cy="33"/>
            </a:xfrm>
            <a:custGeom>
              <a:avLst/>
              <a:gdLst>
                <a:gd name="T0" fmla="*/ 13 w 21"/>
                <a:gd name="T1" fmla="*/ 0 h 33"/>
                <a:gd name="T2" fmla="*/ 13 w 21"/>
                <a:gd name="T3" fmla="*/ 0 h 33"/>
                <a:gd name="T4" fmla="*/ 7 w 21"/>
                <a:gd name="T5" fmla="*/ 10 h 33"/>
                <a:gd name="T6" fmla="*/ 0 w 21"/>
                <a:gd name="T7" fmla="*/ 29 h 33"/>
                <a:gd name="T8" fmla="*/ 9 w 21"/>
                <a:gd name="T9" fmla="*/ 33 h 33"/>
                <a:gd name="T10" fmla="*/ 15 w 21"/>
                <a:gd name="T11" fmla="*/ 17 h 33"/>
                <a:gd name="T12" fmla="*/ 21 w 21"/>
                <a:gd name="T13" fmla="*/ 8 h 33"/>
                <a:gd name="T14" fmla="*/ 21 w 21"/>
                <a:gd name="T15" fmla="*/ 8 h 33"/>
                <a:gd name="T16" fmla="*/ 13 w 21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3"/>
                <a:gd name="T29" fmla="*/ 21 w 21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3">
                  <a:moveTo>
                    <a:pt x="13" y="0"/>
                  </a:moveTo>
                  <a:lnTo>
                    <a:pt x="13" y="0"/>
                  </a:lnTo>
                  <a:lnTo>
                    <a:pt x="7" y="10"/>
                  </a:lnTo>
                  <a:lnTo>
                    <a:pt x="0" y="29"/>
                  </a:lnTo>
                  <a:lnTo>
                    <a:pt x="9" y="33"/>
                  </a:lnTo>
                  <a:lnTo>
                    <a:pt x="15" y="17"/>
                  </a:lnTo>
                  <a:lnTo>
                    <a:pt x="21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6" name="Freeform 1565">
              <a:extLst>
                <a:ext uri="{FF2B5EF4-FFF2-40B4-BE49-F238E27FC236}">
                  <a16:creationId xmlns:a16="http://schemas.microsoft.com/office/drawing/2014/main" id="{345BEE8F-B3DC-49D4-993C-8D0BB9E60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953"/>
              <a:ext cx="21" cy="39"/>
            </a:xfrm>
            <a:custGeom>
              <a:avLst/>
              <a:gdLst>
                <a:gd name="T0" fmla="*/ 16 w 21"/>
                <a:gd name="T1" fmla="*/ 0 h 39"/>
                <a:gd name="T2" fmla="*/ 16 w 21"/>
                <a:gd name="T3" fmla="*/ 0 h 39"/>
                <a:gd name="T4" fmla="*/ 8 w 21"/>
                <a:gd name="T5" fmla="*/ 16 h 39"/>
                <a:gd name="T6" fmla="*/ 0 w 21"/>
                <a:gd name="T7" fmla="*/ 31 h 39"/>
                <a:gd name="T8" fmla="*/ 8 w 21"/>
                <a:gd name="T9" fmla="*/ 39 h 39"/>
                <a:gd name="T10" fmla="*/ 16 w 21"/>
                <a:gd name="T11" fmla="*/ 24 h 39"/>
                <a:gd name="T12" fmla="*/ 21 w 21"/>
                <a:gd name="T13" fmla="*/ 12 h 39"/>
                <a:gd name="T14" fmla="*/ 21 w 21"/>
                <a:gd name="T15" fmla="*/ 10 h 39"/>
                <a:gd name="T16" fmla="*/ 16 w 21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9"/>
                <a:gd name="T29" fmla="*/ 21 w 21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9">
                  <a:moveTo>
                    <a:pt x="16" y="0"/>
                  </a:moveTo>
                  <a:lnTo>
                    <a:pt x="16" y="0"/>
                  </a:lnTo>
                  <a:lnTo>
                    <a:pt x="8" y="16"/>
                  </a:lnTo>
                  <a:lnTo>
                    <a:pt x="0" y="31"/>
                  </a:lnTo>
                  <a:lnTo>
                    <a:pt x="8" y="39"/>
                  </a:lnTo>
                  <a:lnTo>
                    <a:pt x="16" y="2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7" name="Freeform 1566">
              <a:extLst>
                <a:ext uri="{FF2B5EF4-FFF2-40B4-BE49-F238E27FC236}">
                  <a16:creationId xmlns:a16="http://schemas.microsoft.com/office/drawing/2014/main" id="{B81334F9-E20E-4BD1-BDAE-53813B47A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1930"/>
              <a:ext cx="34" cy="33"/>
            </a:xfrm>
            <a:custGeom>
              <a:avLst/>
              <a:gdLst>
                <a:gd name="T0" fmla="*/ 28 w 34"/>
                <a:gd name="T1" fmla="*/ 0 h 33"/>
                <a:gd name="T2" fmla="*/ 28 w 34"/>
                <a:gd name="T3" fmla="*/ 0 h 33"/>
                <a:gd name="T4" fmla="*/ 15 w 34"/>
                <a:gd name="T5" fmla="*/ 12 h 33"/>
                <a:gd name="T6" fmla="*/ 0 w 34"/>
                <a:gd name="T7" fmla="*/ 23 h 33"/>
                <a:gd name="T8" fmla="*/ 5 w 34"/>
                <a:gd name="T9" fmla="*/ 33 h 33"/>
                <a:gd name="T10" fmla="*/ 19 w 34"/>
                <a:gd name="T11" fmla="*/ 22 h 33"/>
                <a:gd name="T12" fmla="*/ 34 w 34"/>
                <a:gd name="T13" fmla="*/ 10 h 33"/>
                <a:gd name="T14" fmla="*/ 34 w 34"/>
                <a:gd name="T15" fmla="*/ 10 h 33"/>
                <a:gd name="T16" fmla="*/ 28 w 34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33"/>
                <a:gd name="T29" fmla="*/ 34 w 34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33">
                  <a:moveTo>
                    <a:pt x="28" y="0"/>
                  </a:moveTo>
                  <a:lnTo>
                    <a:pt x="28" y="0"/>
                  </a:lnTo>
                  <a:lnTo>
                    <a:pt x="15" y="12"/>
                  </a:lnTo>
                  <a:lnTo>
                    <a:pt x="0" y="23"/>
                  </a:lnTo>
                  <a:lnTo>
                    <a:pt x="5" y="33"/>
                  </a:lnTo>
                  <a:lnTo>
                    <a:pt x="19" y="22"/>
                  </a:lnTo>
                  <a:lnTo>
                    <a:pt x="34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8" name="Freeform 1567">
              <a:extLst>
                <a:ext uri="{FF2B5EF4-FFF2-40B4-BE49-F238E27FC236}">
                  <a16:creationId xmlns:a16="http://schemas.microsoft.com/office/drawing/2014/main" id="{12873304-CB83-4D09-844F-311EAF5B5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906"/>
              <a:ext cx="35" cy="34"/>
            </a:xfrm>
            <a:custGeom>
              <a:avLst/>
              <a:gdLst>
                <a:gd name="T0" fmla="*/ 31 w 35"/>
                <a:gd name="T1" fmla="*/ 0 h 34"/>
                <a:gd name="T2" fmla="*/ 31 w 35"/>
                <a:gd name="T3" fmla="*/ 0 h 34"/>
                <a:gd name="T4" fmla="*/ 16 w 35"/>
                <a:gd name="T5" fmla="*/ 11 h 34"/>
                <a:gd name="T6" fmla="*/ 0 w 35"/>
                <a:gd name="T7" fmla="*/ 24 h 34"/>
                <a:gd name="T8" fmla="*/ 6 w 35"/>
                <a:gd name="T9" fmla="*/ 34 h 34"/>
                <a:gd name="T10" fmla="*/ 20 w 35"/>
                <a:gd name="T11" fmla="*/ 21 h 34"/>
                <a:gd name="T12" fmla="*/ 35 w 35"/>
                <a:gd name="T13" fmla="*/ 13 h 34"/>
                <a:gd name="T14" fmla="*/ 33 w 35"/>
                <a:gd name="T15" fmla="*/ 13 h 34"/>
                <a:gd name="T16" fmla="*/ 31 w 3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4"/>
                <a:gd name="T29" fmla="*/ 35 w 35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4">
                  <a:moveTo>
                    <a:pt x="31" y="0"/>
                  </a:moveTo>
                  <a:lnTo>
                    <a:pt x="31" y="0"/>
                  </a:lnTo>
                  <a:lnTo>
                    <a:pt x="16" y="11"/>
                  </a:lnTo>
                  <a:lnTo>
                    <a:pt x="0" y="24"/>
                  </a:lnTo>
                  <a:lnTo>
                    <a:pt x="6" y="34"/>
                  </a:lnTo>
                  <a:lnTo>
                    <a:pt x="20" y="21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9" name="Freeform 1568">
              <a:extLst>
                <a:ext uri="{FF2B5EF4-FFF2-40B4-BE49-F238E27FC236}">
                  <a16:creationId xmlns:a16="http://schemas.microsoft.com/office/drawing/2014/main" id="{2F9C6833-7504-4B63-AFB8-8CA330EA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906"/>
              <a:ext cx="38" cy="15"/>
            </a:xfrm>
            <a:custGeom>
              <a:avLst/>
              <a:gdLst>
                <a:gd name="T0" fmla="*/ 38 w 38"/>
                <a:gd name="T1" fmla="*/ 1 h 15"/>
                <a:gd name="T2" fmla="*/ 38 w 38"/>
                <a:gd name="T3" fmla="*/ 1 h 15"/>
                <a:gd name="T4" fmla="*/ 21 w 38"/>
                <a:gd name="T5" fmla="*/ 0 h 15"/>
                <a:gd name="T6" fmla="*/ 0 w 38"/>
                <a:gd name="T7" fmla="*/ 0 h 15"/>
                <a:gd name="T8" fmla="*/ 2 w 38"/>
                <a:gd name="T9" fmla="*/ 13 h 15"/>
                <a:gd name="T10" fmla="*/ 21 w 38"/>
                <a:gd name="T11" fmla="*/ 11 h 15"/>
                <a:gd name="T12" fmla="*/ 38 w 38"/>
                <a:gd name="T13" fmla="*/ 15 h 15"/>
                <a:gd name="T14" fmla="*/ 38 w 38"/>
                <a:gd name="T15" fmla="*/ 15 h 15"/>
                <a:gd name="T16" fmla="*/ 38 w 38"/>
                <a:gd name="T17" fmla="*/ 1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5"/>
                <a:gd name="T29" fmla="*/ 38 w 38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5">
                  <a:moveTo>
                    <a:pt x="38" y="1"/>
                  </a:moveTo>
                  <a:lnTo>
                    <a:pt x="38" y="1"/>
                  </a:lnTo>
                  <a:lnTo>
                    <a:pt x="21" y="0"/>
                  </a:lnTo>
                  <a:lnTo>
                    <a:pt x="0" y="0"/>
                  </a:lnTo>
                  <a:lnTo>
                    <a:pt x="2" y="13"/>
                  </a:lnTo>
                  <a:lnTo>
                    <a:pt x="21" y="11"/>
                  </a:lnTo>
                  <a:lnTo>
                    <a:pt x="38" y="1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0" name="Freeform 1569">
              <a:extLst>
                <a:ext uri="{FF2B5EF4-FFF2-40B4-BE49-F238E27FC236}">
                  <a16:creationId xmlns:a16="http://schemas.microsoft.com/office/drawing/2014/main" id="{BCC4F261-1854-4A4C-B12D-86636359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906"/>
              <a:ext cx="37" cy="15"/>
            </a:xfrm>
            <a:custGeom>
              <a:avLst/>
              <a:gdLst>
                <a:gd name="T0" fmla="*/ 37 w 37"/>
                <a:gd name="T1" fmla="*/ 1 h 15"/>
                <a:gd name="T2" fmla="*/ 37 w 37"/>
                <a:gd name="T3" fmla="*/ 1 h 15"/>
                <a:gd name="T4" fmla="*/ 18 w 37"/>
                <a:gd name="T5" fmla="*/ 0 h 15"/>
                <a:gd name="T6" fmla="*/ 0 w 37"/>
                <a:gd name="T7" fmla="*/ 1 h 15"/>
                <a:gd name="T8" fmla="*/ 0 w 37"/>
                <a:gd name="T9" fmla="*/ 15 h 15"/>
                <a:gd name="T10" fmla="*/ 20 w 37"/>
                <a:gd name="T11" fmla="*/ 13 h 15"/>
                <a:gd name="T12" fmla="*/ 35 w 37"/>
                <a:gd name="T13" fmla="*/ 13 h 15"/>
                <a:gd name="T14" fmla="*/ 35 w 37"/>
                <a:gd name="T15" fmla="*/ 13 h 15"/>
                <a:gd name="T16" fmla="*/ 37 w 37"/>
                <a:gd name="T17" fmla="*/ 1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15"/>
                <a:gd name="T29" fmla="*/ 37 w 37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15">
                  <a:moveTo>
                    <a:pt x="37" y="1"/>
                  </a:moveTo>
                  <a:lnTo>
                    <a:pt x="37" y="1"/>
                  </a:lnTo>
                  <a:lnTo>
                    <a:pt x="18" y="0"/>
                  </a:lnTo>
                  <a:lnTo>
                    <a:pt x="0" y="1"/>
                  </a:lnTo>
                  <a:lnTo>
                    <a:pt x="0" y="15"/>
                  </a:lnTo>
                  <a:lnTo>
                    <a:pt x="20" y="13"/>
                  </a:lnTo>
                  <a:lnTo>
                    <a:pt x="35" y="1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1" name="Freeform 1570">
              <a:extLst>
                <a:ext uri="{FF2B5EF4-FFF2-40B4-BE49-F238E27FC236}">
                  <a16:creationId xmlns:a16="http://schemas.microsoft.com/office/drawing/2014/main" id="{5E06D990-8D1F-4F6E-9773-D260F95D7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907"/>
              <a:ext cx="29" cy="25"/>
            </a:xfrm>
            <a:custGeom>
              <a:avLst/>
              <a:gdLst>
                <a:gd name="T0" fmla="*/ 29 w 29"/>
                <a:gd name="T1" fmla="*/ 16 h 25"/>
                <a:gd name="T2" fmla="*/ 27 w 29"/>
                <a:gd name="T3" fmla="*/ 14 h 25"/>
                <a:gd name="T4" fmla="*/ 15 w 29"/>
                <a:gd name="T5" fmla="*/ 6 h 25"/>
                <a:gd name="T6" fmla="*/ 2 w 29"/>
                <a:gd name="T7" fmla="*/ 0 h 25"/>
                <a:gd name="T8" fmla="*/ 0 w 29"/>
                <a:gd name="T9" fmla="*/ 12 h 25"/>
                <a:gd name="T10" fmla="*/ 11 w 29"/>
                <a:gd name="T11" fmla="*/ 18 h 25"/>
                <a:gd name="T12" fmla="*/ 23 w 29"/>
                <a:gd name="T13" fmla="*/ 25 h 25"/>
                <a:gd name="T14" fmla="*/ 21 w 29"/>
                <a:gd name="T15" fmla="*/ 23 h 25"/>
                <a:gd name="T16" fmla="*/ 29 w 29"/>
                <a:gd name="T17" fmla="*/ 1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5"/>
                <a:gd name="T29" fmla="*/ 29 w 29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5">
                  <a:moveTo>
                    <a:pt x="29" y="16"/>
                  </a:moveTo>
                  <a:lnTo>
                    <a:pt x="27" y="14"/>
                  </a:lnTo>
                  <a:lnTo>
                    <a:pt x="15" y="6"/>
                  </a:lnTo>
                  <a:lnTo>
                    <a:pt x="2" y="0"/>
                  </a:lnTo>
                  <a:lnTo>
                    <a:pt x="0" y="12"/>
                  </a:lnTo>
                  <a:lnTo>
                    <a:pt x="11" y="18"/>
                  </a:lnTo>
                  <a:lnTo>
                    <a:pt x="23" y="25"/>
                  </a:lnTo>
                  <a:lnTo>
                    <a:pt x="21" y="23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2" name="Freeform 1571">
              <a:extLst>
                <a:ext uri="{FF2B5EF4-FFF2-40B4-BE49-F238E27FC236}">
                  <a16:creationId xmlns:a16="http://schemas.microsoft.com/office/drawing/2014/main" id="{937F7C96-E140-4138-93B2-8A750D7E6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923"/>
              <a:ext cx="14" cy="54"/>
            </a:xfrm>
            <a:custGeom>
              <a:avLst/>
              <a:gdLst>
                <a:gd name="T0" fmla="*/ 12 w 14"/>
                <a:gd name="T1" fmla="*/ 54 h 54"/>
                <a:gd name="T2" fmla="*/ 14 w 14"/>
                <a:gd name="T3" fmla="*/ 40 h 54"/>
                <a:gd name="T4" fmla="*/ 14 w 14"/>
                <a:gd name="T5" fmla="*/ 27 h 54"/>
                <a:gd name="T6" fmla="*/ 12 w 14"/>
                <a:gd name="T7" fmla="*/ 13 h 54"/>
                <a:gd name="T8" fmla="*/ 8 w 14"/>
                <a:gd name="T9" fmla="*/ 0 h 54"/>
                <a:gd name="T10" fmla="*/ 0 w 14"/>
                <a:gd name="T11" fmla="*/ 7 h 54"/>
                <a:gd name="T12" fmla="*/ 4 w 14"/>
                <a:gd name="T13" fmla="*/ 15 h 54"/>
                <a:gd name="T14" fmla="*/ 4 w 14"/>
                <a:gd name="T15" fmla="*/ 27 h 54"/>
                <a:gd name="T16" fmla="*/ 4 w 14"/>
                <a:gd name="T17" fmla="*/ 38 h 54"/>
                <a:gd name="T18" fmla="*/ 2 w 14"/>
                <a:gd name="T19" fmla="*/ 52 h 54"/>
                <a:gd name="T20" fmla="*/ 12 w 14"/>
                <a:gd name="T21" fmla="*/ 54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54"/>
                <a:gd name="T35" fmla="*/ 14 w 14"/>
                <a:gd name="T36" fmla="*/ 54 h 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54">
                  <a:moveTo>
                    <a:pt x="12" y="54"/>
                  </a:moveTo>
                  <a:lnTo>
                    <a:pt x="14" y="40"/>
                  </a:lnTo>
                  <a:lnTo>
                    <a:pt x="14" y="27"/>
                  </a:lnTo>
                  <a:lnTo>
                    <a:pt x="12" y="13"/>
                  </a:lnTo>
                  <a:lnTo>
                    <a:pt x="8" y="0"/>
                  </a:lnTo>
                  <a:lnTo>
                    <a:pt x="0" y="7"/>
                  </a:lnTo>
                  <a:lnTo>
                    <a:pt x="4" y="15"/>
                  </a:lnTo>
                  <a:lnTo>
                    <a:pt x="4" y="27"/>
                  </a:lnTo>
                  <a:lnTo>
                    <a:pt x="4" y="38"/>
                  </a:lnTo>
                  <a:lnTo>
                    <a:pt x="2" y="52"/>
                  </a:lnTo>
                  <a:lnTo>
                    <a:pt x="12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1572">
              <a:extLst>
                <a:ext uri="{FF2B5EF4-FFF2-40B4-BE49-F238E27FC236}">
                  <a16:creationId xmlns:a16="http://schemas.microsoft.com/office/drawing/2014/main" id="{219F4E5D-3F20-491B-B1BA-08A3410E4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053"/>
              <a:ext cx="17" cy="58"/>
            </a:xfrm>
            <a:custGeom>
              <a:avLst/>
              <a:gdLst>
                <a:gd name="T0" fmla="*/ 2 w 17"/>
                <a:gd name="T1" fmla="*/ 2 h 58"/>
                <a:gd name="T2" fmla="*/ 2 w 17"/>
                <a:gd name="T3" fmla="*/ 0 h 58"/>
                <a:gd name="T4" fmla="*/ 0 w 17"/>
                <a:gd name="T5" fmla="*/ 18 h 58"/>
                <a:gd name="T6" fmla="*/ 0 w 17"/>
                <a:gd name="T7" fmla="*/ 33 h 58"/>
                <a:gd name="T8" fmla="*/ 3 w 17"/>
                <a:gd name="T9" fmla="*/ 46 h 58"/>
                <a:gd name="T10" fmla="*/ 9 w 17"/>
                <a:gd name="T11" fmla="*/ 58 h 58"/>
                <a:gd name="T12" fmla="*/ 17 w 17"/>
                <a:gd name="T13" fmla="*/ 50 h 58"/>
                <a:gd name="T14" fmla="*/ 13 w 17"/>
                <a:gd name="T15" fmla="*/ 41 h 58"/>
                <a:gd name="T16" fmla="*/ 9 w 17"/>
                <a:gd name="T17" fmla="*/ 31 h 58"/>
                <a:gd name="T18" fmla="*/ 9 w 17"/>
                <a:gd name="T19" fmla="*/ 18 h 58"/>
                <a:gd name="T20" fmla="*/ 9 w 17"/>
                <a:gd name="T21" fmla="*/ 4 h 58"/>
                <a:gd name="T22" fmla="*/ 11 w 17"/>
                <a:gd name="T23" fmla="*/ 2 h 58"/>
                <a:gd name="T24" fmla="*/ 2 w 17"/>
                <a:gd name="T25" fmla="*/ 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58"/>
                <a:gd name="T41" fmla="*/ 17 w 17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58">
                  <a:moveTo>
                    <a:pt x="2" y="2"/>
                  </a:moveTo>
                  <a:lnTo>
                    <a:pt x="2" y="0"/>
                  </a:lnTo>
                  <a:lnTo>
                    <a:pt x="0" y="18"/>
                  </a:lnTo>
                  <a:lnTo>
                    <a:pt x="0" y="33"/>
                  </a:lnTo>
                  <a:lnTo>
                    <a:pt x="3" y="46"/>
                  </a:lnTo>
                  <a:lnTo>
                    <a:pt x="9" y="58"/>
                  </a:lnTo>
                  <a:lnTo>
                    <a:pt x="17" y="50"/>
                  </a:lnTo>
                  <a:lnTo>
                    <a:pt x="13" y="41"/>
                  </a:lnTo>
                  <a:lnTo>
                    <a:pt x="9" y="31"/>
                  </a:lnTo>
                  <a:lnTo>
                    <a:pt x="9" y="18"/>
                  </a:lnTo>
                  <a:lnTo>
                    <a:pt x="9" y="4"/>
                  </a:lnTo>
                  <a:lnTo>
                    <a:pt x="1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1573">
              <a:extLst>
                <a:ext uri="{FF2B5EF4-FFF2-40B4-BE49-F238E27FC236}">
                  <a16:creationId xmlns:a16="http://schemas.microsoft.com/office/drawing/2014/main" id="{AAE7F9E2-BCA6-4B1B-8CEF-4B1B21C6D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013"/>
              <a:ext cx="13" cy="42"/>
            </a:xfrm>
            <a:custGeom>
              <a:avLst/>
              <a:gdLst>
                <a:gd name="T0" fmla="*/ 0 w 13"/>
                <a:gd name="T1" fmla="*/ 0 h 42"/>
                <a:gd name="T2" fmla="*/ 0 w 13"/>
                <a:gd name="T3" fmla="*/ 0 h 42"/>
                <a:gd name="T4" fmla="*/ 0 w 13"/>
                <a:gd name="T5" fmla="*/ 13 h 42"/>
                <a:gd name="T6" fmla="*/ 0 w 13"/>
                <a:gd name="T7" fmla="*/ 27 h 42"/>
                <a:gd name="T8" fmla="*/ 2 w 13"/>
                <a:gd name="T9" fmla="*/ 36 h 42"/>
                <a:gd name="T10" fmla="*/ 4 w 13"/>
                <a:gd name="T11" fmla="*/ 42 h 42"/>
                <a:gd name="T12" fmla="*/ 13 w 13"/>
                <a:gd name="T13" fmla="*/ 42 h 42"/>
                <a:gd name="T14" fmla="*/ 11 w 13"/>
                <a:gd name="T15" fmla="*/ 35 h 42"/>
                <a:gd name="T16" fmla="*/ 9 w 13"/>
                <a:gd name="T17" fmla="*/ 25 h 42"/>
                <a:gd name="T18" fmla="*/ 7 w 13"/>
                <a:gd name="T19" fmla="*/ 13 h 42"/>
                <a:gd name="T20" fmla="*/ 9 w 13"/>
                <a:gd name="T21" fmla="*/ 4 h 42"/>
                <a:gd name="T22" fmla="*/ 9 w 13"/>
                <a:gd name="T23" fmla="*/ 4 h 42"/>
                <a:gd name="T24" fmla="*/ 0 w 1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42"/>
                <a:gd name="T41" fmla="*/ 13 w 1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42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13" y="42"/>
                  </a:lnTo>
                  <a:lnTo>
                    <a:pt x="11" y="35"/>
                  </a:lnTo>
                  <a:lnTo>
                    <a:pt x="9" y="25"/>
                  </a:lnTo>
                  <a:lnTo>
                    <a:pt x="7" y="13"/>
                  </a:lnTo>
                  <a:lnTo>
                    <a:pt x="9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1574">
              <a:extLst>
                <a:ext uri="{FF2B5EF4-FFF2-40B4-BE49-F238E27FC236}">
                  <a16:creationId xmlns:a16="http://schemas.microsoft.com/office/drawing/2014/main" id="{84D4F79E-1EEB-4E4D-B837-8AA11941C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984"/>
              <a:ext cx="21" cy="33"/>
            </a:xfrm>
            <a:custGeom>
              <a:avLst/>
              <a:gdLst>
                <a:gd name="T0" fmla="*/ 13 w 21"/>
                <a:gd name="T1" fmla="*/ 0 h 33"/>
                <a:gd name="T2" fmla="*/ 13 w 21"/>
                <a:gd name="T3" fmla="*/ 0 h 33"/>
                <a:gd name="T4" fmla="*/ 7 w 21"/>
                <a:gd name="T5" fmla="*/ 10 h 33"/>
                <a:gd name="T6" fmla="*/ 0 w 21"/>
                <a:gd name="T7" fmla="*/ 29 h 33"/>
                <a:gd name="T8" fmla="*/ 9 w 21"/>
                <a:gd name="T9" fmla="*/ 33 h 33"/>
                <a:gd name="T10" fmla="*/ 15 w 21"/>
                <a:gd name="T11" fmla="*/ 17 h 33"/>
                <a:gd name="T12" fmla="*/ 21 w 21"/>
                <a:gd name="T13" fmla="*/ 8 h 33"/>
                <a:gd name="T14" fmla="*/ 21 w 21"/>
                <a:gd name="T15" fmla="*/ 8 h 33"/>
                <a:gd name="T16" fmla="*/ 13 w 21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3"/>
                <a:gd name="T29" fmla="*/ 21 w 21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3">
                  <a:moveTo>
                    <a:pt x="13" y="0"/>
                  </a:moveTo>
                  <a:lnTo>
                    <a:pt x="13" y="0"/>
                  </a:lnTo>
                  <a:lnTo>
                    <a:pt x="7" y="10"/>
                  </a:lnTo>
                  <a:lnTo>
                    <a:pt x="0" y="29"/>
                  </a:lnTo>
                  <a:lnTo>
                    <a:pt x="9" y="33"/>
                  </a:lnTo>
                  <a:lnTo>
                    <a:pt x="15" y="17"/>
                  </a:lnTo>
                  <a:lnTo>
                    <a:pt x="21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1575">
              <a:extLst>
                <a:ext uri="{FF2B5EF4-FFF2-40B4-BE49-F238E27FC236}">
                  <a16:creationId xmlns:a16="http://schemas.microsoft.com/office/drawing/2014/main" id="{6481139F-793B-457A-98AE-0A35EAE1E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953"/>
              <a:ext cx="21" cy="39"/>
            </a:xfrm>
            <a:custGeom>
              <a:avLst/>
              <a:gdLst>
                <a:gd name="T0" fmla="*/ 16 w 21"/>
                <a:gd name="T1" fmla="*/ 0 h 39"/>
                <a:gd name="T2" fmla="*/ 16 w 21"/>
                <a:gd name="T3" fmla="*/ 0 h 39"/>
                <a:gd name="T4" fmla="*/ 8 w 21"/>
                <a:gd name="T5" fmla="*/ 16 h 39"/>
                <a:gd name="T6" fmla="*/ 0 w 21"/>
                <a:gd name="T7" fmla="*/ 31 h 39"/>
                <a:gd name="T8" fmla="*/ 8 w 21"/>
                <a:gd name="T9" fmla="*/ 39 h 39"/>
                <a:gd name="T10" fmla="*/ 16 w 21"/>
                <a:gd name="T11" fmla="*/ 24 h 39"/>
                <a:gd name="T12" fmla="*/ 21 w 21"/>
                <a:gd name="T13" fmla="*/ 12 h 39"/>
                <a:gd name="T14" fmla="*/ 21 w 21"/>
                <a:gd name="T15" fmla="*/ 10 h 39"/>
                <a:gd name="T16" fmla="*/ 16 w 21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39"/>
                <a:gd name="T29" fmla="*/ 21 w 21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39">
                  <a:moveTo>
                    <a:pt x="16" y="0"/>
                  </a:moveTo>
                  <a:lnTo>
                    <a:pt x="16" y="0"/>
                  </a:lnTo>
                  <a:lnTo>
                    <a:pt x="8" y="16"/>
                  </a:lnTo>
                  <a:lnTo>
                    <a:pt x="0" y="31"/>
                  </a:lnTo>
                  <a:lnTo>
                    <a:pt x="8" y="39"/>
                  </a:lnTo>
                  <a:lnTo>
                    <a:pt x="16" y="2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1576">
              <a:extLst>
                <a:ext uri="{FF2B5EF4-FFF2-40B4-BE49-F238E27FC236}">
                  <a16:creationId xmlns:a16="http://schemas.microsoft.com/office/drawing/2014/main" id="{5ED4236F-1EAC-4BB8-9245-676B19857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1930"/>
              <a:ext cx="34" cy="33"/>
            </a:xfrm>
            <a:custGeom>
              <a:avLst/>
              <a:gdLst>
                <a:gd name="T0" fmla="*/ 28 w 34"/>
                <a:gd name="T1" fmla="*/ 0 h 33"/>
                <a:gd name="T2" fmla="*/ 28 w 34"/>
                <a:gd name="T3" fmla="*/ 0 h 33"/>
                <a:gd name="T4" fmla="*/ 15 w 34"/>
                <a:gd name="T5" fmla="*/ 12 h 33"/>
                <a:gd name="T6" fmla="*/ 0 w 34"/>
                <a:gd name="T7" fmla="*/ 23 h 33"/>
                <a:gd name="T8" fmla="*/ 5 w 34"/>
                <a:gd name="T9" fmla="*/ 33 h 33"/>
                <a:gd name="T10" fmla="*/ 19 w 34"/>
                <a:gd name="T11" fmla="*/ 22 h 33"/>
                <a:gd name="T12" fmla="*/ 34 w 34"/>
                <a:gd name="T13" fmla="*/ 10 h 33"/>
                <a:gd name="T14" fmla="*/ 34 w 34"/>
                <a:gd name="T15" fmla="*/ 10 h 33"/>
                <a:gd name="T16" fmla="*/ 28 w 34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33"/>
                <a:gd name="T29" fmla="*/ 34 w 34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33">
                  <a:moveTo>
                    <a:pt x="28" y="0"/>
                  </a:moveTo>
                  <a:lnTo>
                    <a:pt x="28" y="0"/>
                  </a:lnTo>
                  <a:lnTo>
                    <a:pt x="15" y="12"/>
                  </a:lnTo>
                  <a:lnTo>
                    <a:pt x="0" y="23"/>
                  </a:lnTo>
                  <a:lnTo>
                    <a:pt x="5" y="33"/>
                  </a:lnTo>
                  <a:lnTo>
                    <a:pt x="19" y="22"/>
                  </a:lnTo>
                  <a:lnTo>
                    <a:pt x="34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1577">
              <a:extLst>
                <a:ext uri="{FF2B5EF4-FFF2-40B4-BE49-F238E27FC236}">
                  <a16:creationId xmlns:a16="http://schemas.microsoft.com/office/drawing/2014/main" id="{59F212BD-CCCE-4477-805A-3CB088DAC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906"/>
              <a:ext cx="35" cy="34"/>
            </a:xfrm>
            <a:custGeom>
              <a:avLst/>
              <a:gdLst>
                <a:gd name="T0" fmla="*/ 31 w 35"/>
                <a:gd name="T1" fmla="*/ 0 h 34"/>
                <a:gd name="T2" fmla="*/ 31 w 35"/>
                <a:gd name="T3" fmla="*/ 0 h 34"/>
                <a:gd name="T4" fmla="*/ 16 w 35"/>
                <a:gd name="T5" fmla="*/ 11 h 34"/>
                <a:gd name="T6" fmla="*/ 0 w 35"/>
                <a:gd name="T7" fmla="*/ 24 h 34"/>
                <a:gd name="T8" fmla="*/ 6 w 35"/>
                <a:gd name="T9" fmla="*/ 34 h 34"/>
                <a:gd name="T10" fmla="*/ 20 w 35"/>
                <a:gd name="T11" fmla="*/ 21 h 34"/>
                <a:gd name="T12" fmla="*/ 35 w 35"/>
                <a:gd name="T13" fmla="*/ 13 h 34"/>
                <a:gd name="T14" fmla="*/ 33 w 35"/>
                <a:gd name="T15" fmla="*/ 13 h 34"/>
                <a:gd name="T16" fmla="*/ 31 w 35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4"/>
                <a:gd name="T29" fmla="*/ 35 w 35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4">
                  <a:moveTo>
                    <a:pt x="31" y="0"/>
                  </a:moveTo>
                  <a:lnTo>
                    <a:pt x="31" y="0"/>
                  </a:lnTo>
                  <a:lnTo>
                    <a:pt x="16" y="11"/>
                  </a:lnTo>
                  <a:lnTo>
                    <a:pt x="0" y="24"/>
                  </a:lnTo>
                  <a:lnTo>
                    <a:pt x="6" y="34"/>
                  </a:lnTo>
                  <a:lnTo>
                    <a:pt x="20" y="21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1578">
              <a:extLst>
                <a:ext uri="{FF2B5EF4-FFF2-40B4-BE49-F238E27FC236}">
                  <a16:creationId xmlns:a16="http://schemas.microsoft.com/office/drawing/2014/main" id="{EFB4003A-C9FF-446E-BE2B-9507DC43F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906"/>
              <a:ext cx="38" cy="15"/>
            </a:xfrm>
            <a:custGeom>
              <a:avLst/>
              <a:gdLst>
                <a:gd name="T0" fmla="*/ 38 w 38"/>
                <a:gd name="T1" fmla="*/ 1 h 15"/>
                <a:gd name="T2" fmla="*/ 38 w 38"/>
                <a:gd name="T3" fmla="*/ 1 h 15"/>
                <a:gd name="T4" fmla="*/ 21 w 38"/>
                <a:gd name="T5" fmla="*/ 0 h 15"/>
                <a:gd name="T6" fmla="*/ 0 w 38"/>
                <a:gd name="T7" fmla="*/ 0 h 15"/>
                <a:gd name="T8" fmla="*/ 2 w 38"/>
                <a:gd name="T9" fmla="*/ 13 h 15"/>
                <a:gd name="T10" fmla="*/ 21 w 38"/>
                <a:gd name="T11" fmla="*/ 11 h 15"/>
                <a:gd name="T12" fmla="*/ 38 w 38"/>
                <a:gd name="T13" fmla="*/ 15 h 15"/>
                <a:gd name="T14" fmla="*/ 38 w 38"/>
                <a:gd name="T15" fmla="*/ 15 h 15"/>
                <a:gd name="T16" fmla="*/ 38 w 38"/>
                <a:gd name="T17" fmla="*/ 1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5"/>
                <a:gd name="T29" fmla="*/ 38 w 38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5">
                  <a:moveTo>
                    <a:pt x="38" y="1"/>
                  </a:moveTo>
                  <a:lnTo>
                    <a:pt x="38" y="1"/>
                  </a:lnTo>
                  <a:lnTo>
                    <a:pt x="21" y="0"/>
                  </a:lnTo>
                  <a:lnTo>
                    <a:pt x="0" y="0"/>
                  </a:lnTo>
                  <a:lnTo>
                    <a:pt x="2" y="13"/>
                  </a:lnTo>
                  <a:lnTo>
                    <a:pt x="21" y="11"/>
                  </a:lnTo>
                  <a:lnTo>
                    <a:pt x="38" y="1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1579">
              <a:extLst>
                <a:ext uri="{FF2B5EF4-FFF2-40B4-BE49-F238E27FC236}">
                  <a16:creationId xmlns:a16="http://schemas.microsoft.com/office/drawing/2014/main" id="{101A7A70-B52C-4ABD-82EA-948110103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906"/>
              <a:ext cx="37" cy="15"/>
            </a:xfrm>
            <a:custGeom>
              <a:avLst/>
              <a:gdLst>
                <a:gd name="T0" fmla="*/ 37 w 37"/>
                <a:gd name="T1" fmla="*/ 1 h 15"/>
                <a:gd name="T2" fmla="*/ 37 w 37"/>
                <a:gd name="T3" fmla="*/ 1 h 15"/>
                <a:gd name="T4" fmla="*/ 18 w 37"/>
                <a:gd name="T5" fmla="*/ 0 h 15"/>
                <a:gd name="T6" fmla="*/ 0 w 37"/>
                <a:gd name="T7" fmla="*/ 1 h 15"/>
                <a:gd name="T8" fmla="*/ 0 w 37"/>
                <a:gd name="T9" fmla="*/ 15 h 15"/>
                <a:gd name="T10" fmla="*/ 20 w 37"/>
                <a:gd name="T11" fmla="*/ 13 h 15"/>
                <a:gd name="T12" fmla="*/ 35 w 37"/>
                <a:gd name="T13" fmla="*/ 13 h 15"/>
                <a:gd name="T14" fmla="*/ 35 w 37"/>
                <a:gd name="T15" fmla="*/ 13 h 15"/>
                <a:gd name="T16" fmla="*/ 37 w 37"/>
                <a:gd name="T17" fmla="*/ 1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15"/>
                <a:gd name="T29" fmla="*/ 37 w 37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15">
                  <a:moveTo>
                    <a:pt x="37" y="1"/>
                  </a:moveTo>
                  <a:lnTo>
                    <a:pt x="37" y="1"/>
                  </a:lnTo>
                  <a:lnTo>
                    <a:pt x="18" y="0"/>
                  </a:lnTo>
                  <a:lnTo>
                    <a:pt x="0" y="1"/>
                  </a:lnTo>
                  <a:lnTo>
                    <a:pt x="0" y="15"/>
                  </a:lnTo>
                  <a:lnTo>
                    <a:pt x="20" y="13"/>
                  </a:lnTo>
                  <a:lnTo>
                    <a:pt x="35" y="1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1580">
              <a:extLst>
                <a:ext uri="{FF2B5EF4-FFF2-40B4-BE49-F238E27FC236}">
                  <a16:creationId xmlns:a16="http://schemas.microsoft.com/office/drawing/2014/main" id="{9A07AC2A-D258-4BFC-9E5E-491AF355C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907"/>
              <a:ext cx="29" cy="25"/>
            </a:xfrm>
            <a:custGeom>
              <a:avLst/>
              <a:gdLst>
                <a:gd name="T0" fmla="*/ 29 w 29"/>
                <a:gd name="T1" fmla="*/ 16 h 25"/>
                <a:gd name="T2" fmla="*/ 27 w 29"/>
                <a:gd name="T3" fmla="*/ 14 h 25"/>
                <a:gd name="T4" fmla="*/ 15 w 29"/>
                <a:gd name="T5" fmla="*/ 6 h 25"/>
                <a:gd name="T6" fmla="*/ 2 w 29"/>
                <a:gd name="T7" fmla="*/ 0 h 25"/>
                <a:gd name="T8" fmla="*/ 0 w 29"/>
                <a:gd name="T9" fmla="*/ 12 h 25"/>
                <a:gd name="T10" fmla="*/ 11 w 29"/>
                <a:gd name="T11" fmla="*/ 18 h 25"/>
                <a:gd name="T12" fmla="*/ 23 w 29"/>
                <a:gd name="T13" fmla="*/ 25 h 25"/>
                <a:gd name="T14" fmla="*/ 21 w 29"/>
                <a:gd name="T15" fmla="*/ 23 h 25"/>
                <a:gd name="T16" fmla="*/ 29 w 29"/>
                <a:gd name="T17" fmla="*/ 1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5"/>
                <a:gd name="T29" fmla="*/ 29 w 29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5">
                  <a:moveTo>
                    <a:pt x="29" y="16"/>
                  </a:moveTo>
                  <a:lnTo>
                    <a:pt x="27" y="14"/>
                  </a:lnTo>
                  <a:lnTo>
                    <a:pt x="15" y="6"/>
                  </a:lnTo>
                  <a:lnTo>
                    <a:pt x="2" y="0"/>
                  </a:lnTo>
                  <a:lnTo>
                    <a:pt x="0" y="12"/>
                  </a:lnTo>
                  <a:lnTo>
                    <a:pt x="11" y="18"/>
                  </a:lnTo>
                  <a:lnTo>
                    <a:pt x="23" y="25"/>
                  </a:lnTo>
                  <a:lnTo>
                    <a:pt x="21" y="23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Freeform 1581">
              <a:extLst>
                <a:ext uri="{FF2B5EF4-FFF2-40B4-BE49-F238E27FC236}">
                  <a16:creationId xmlns:a16="http://schemas.microsoft.com/office/drawing/2014/main" id="{E232084C-EDA9-4E75-A5D7-2F8091901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1923"/>
              <a:ext cx="14" cy="54"/>
            </a:xfrm>
            <a:custGeom>
              <a:avLst/>
              <a:gdLst>
                <a:gd name="T0" fmla="*/ 12 w 14"/>
                <a:gd name="T1" fmla="*/ 54 h 54"/>
                <a:gd name="T2" fmla="*/ 14 w 14"/>
                <a:gd name="T3" fmla="*/ 40 h 54"/>
                <a:gd name="T4" fmla="*/ 14 w 14"/>
                <a:gd name="T5" fmla="*/ 27 h 54"/>
                <a:gd name="T6" fmla="*/ 12 w 14"/>
                <a:gd name="T7" fmla="*/ 13 h 54"/>
                <a:gd name="T8" fmla="*/ 8 w 14"/>
                <a:gd name="T9" fmla="*/ 0 h 54"/>
                <a:gd name="T10" fmla="*/ 0 w 14"/>
                <a:gd name="T11" fmla="*/ 7 h 54"/>
                <a:gd name="T12" fmla="*/ 4 w 14"/>
                <a:gd name="T13" fmla="*/ 15 h 54"/>
                <a:gd name="T14" fmla="*/ 4 w 14"/>
                <a:gd name="T15" fmla="*/ 27 h 54"/>
                <a:gd name="T16" fmla="*/ 4 w 14"/>
                <a:gd name="T17" fmla="*/ 38 h 54"/>
                <a:gd name="T18" fmla="*/ 2 w 14"/>
                <a:gd name="T19" fmla="*/ 52 h 54"/>
                <a:gd name="T20" fmla="*/ 12 w 14"/>
                <a:gd name="T21" fmla="*/ 54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54"/>
                <a:gd name="T35" fmla="*/ 14 w 14"/>
                <a:gd name="T36" fmla="*/ 54 h 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54">
                  <a:moveTo>
                    <a:pt x="12" y="54"/>
                  </a:moveTo>
                  <a:lnTo>
                    <a:pt x="14" y="40"/>
                  </a:lnTo>
                  <a:lnTo>
                    <a:pt x="14" y="27"/>
                  </a:lnTo>
                  <a:lnTo>
                    <a:pt x="12" y="13"/>
                  </a:lnTo>
                  <a:lnTo>
                    <a:pt x="8" y="0"/>
                  </a:lnTo>
                  <a:lnTo>
                    <a:pt x="0" y="7"/>
                  </a:lnTo>
                  <a:lnTo>
                    <a:pt x="4" y="15"/>
                  </a:lnTo>
                  <a:lnTo>
                    <a:pt x="4" y="27"/>
                  </a:lnTo>
                  <a:lnTo>
                    <a:pt x="4" y="38"/>
                  </a:lnTo>
                  <a:lnTo>
                    <a:pt x="2" y="52"/>
                  </a:lnTo>
                  <a:lnTo>
                    <a:pt x="12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3" name="Freeform 1582">
              <a:extLst>
                <a:ext uri="{FF2B5EF4-FFF2-40B4-BE49-F238E27FC236}">
                  <a16:creationId xmlns:a16="http://schemas.microsoft.com/office/drawing/2014/main" id="{732DEF61-9EEA-4D04-8AE6-8CA48DB94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259"/>
              <a:ext cx="40" cy="44"/>
            </a:xfrm>
            <a:custGeom>
              <a:avLst/>
              <a:gdLst>
                <a:gd name="T0" fmla="*/ 7 w 40"/>
                <a:gd name="T1" fmla="*/ 44 h 44"/>
                <a:gd name="T2" fmla="*/ 7 w 40"/>
                <a:gd name="T3" fmla="*/ 44 h 44"/>
                <a:gd name="T4" fmla="*/ 21 w 40"/>
                <a:gd name="T5" fmla="*/ 28 h 44"/>
                <a:gd name="T6" fmla="*/ 40 w 40"/>
                <a:gd name="T7" fmla="*/ 11 h 44"/>
                <a:gd name="T8" fmla="*/ 32 w 40"/>
                <a:gd name="T9" fmla="*/ 0 h 44"/>
                <a:gd name="T10" fmla="*/ 15 w 40"/>
                <a:gd name="T11" fmla="*/ 17 h 44"/>
                <a:gd name="T12" fmla="*/ 0 w 40"/>
                <a:gd name="T13" fmla="*/ 34 h 44"/>
                <a:gd name="T14" fmla="*/ 0 w 40"/>
                <a:gd name="T15" fmla="*/ 34 h 44"/>
                <a:gd name="T16" fmla="*/ 7 w 40"/>
                <a:gd name="T17" fmla="*/ 4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44"/>
                <a:gd name="T29" fmla="*/ 40 w 40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44">
                  <a:moveTo>
                    <a:pt x="7" y="44"/>
                  </a:moveTo>
                  <a:lnTo>
                    <a:pt x="7" y="44"/>
                  </a:lnTo>
                  <a:lnTo>
                    <a:pt x="21" y="28"/>
                  </a:lnTo>
                  <a:lnTo>
                    <a:pt x="40" y="11"/>
                  </a:lnTo>
                  <a:lnTo>
                    <a:pt x="32" y="0"/>
                  </a:lnTo>
                  <a:lnTo>
                    <a:pt x="15" y="17"/>
                  </a:lnTo>
                  <a:lnTo>
                    <a:pt x="0" y="3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4" name="Freeform 1583">
              <a:extLst>
                <a:ext uri="{FF2B5EF4-FFF2-40B4-BE49-F238E27FC236}">
                  <a16:creationId xmlns:a16="http://schemas.microsoft.com/office/drawing/2014/main" id="{F5589A27-537F-4F76-A218-33BEA7E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293"/>
              <a:ext cx="28" cy="60"/>
            </a:xfrm>
            <a:custGeom>
              <a:avLst/>
              <a:gdLst>
                <a:gd name="T0" fmla="*/ 5 w 28"/>
                <a:gd name="T1" fmla="*/ 60 h 60"/>
                <a:gd name="T2" fmla="*/ 7 w 28"/>
                <a:gd name="T3" fmla="*/ 58 h 60"/>
                <a:gd name="T4" fmla="*/ 15 w 28"/>
                <a:gd name="T5" fmla="*/ 35 h 60"/>
                <a:gd name="T6" fmla="*/ 28 w 28"/>
                <a:gd name="T7" fmla="*/ 10 h 60"/>
                <a:gd name="T8" fmla="*/ 21 w 28"/>
                <a:gd name="T9" fmla="*/ 0 h 60"/>
                <a:gd name="T10" fmla="*/ 7 w 28"/>
                <a:gd name="T11" fmla="*/ 27 h 60"/>
                <a:gd name="T12" fmla="*/ 0 w 28"/>
                <a:gd name="T13" fmla="*/ 48 h 60"/>
                <a:gd name="T14" fmla="*/ 2 w 28"/>
                <a:gd name="T15" fmla="*/ 46 h 60"/>
                <a:gd name="T16" fmla="*/ 5 w 28"/>
                <a:gd name="T17" fmla="*/ 6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60"/>
                <a:gd name="T29" fmla="*/ 28 w 28"/>
                <a:gd name="T30" fmla="*/ 60 h 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60">
                  <a:moveTo>
                    <a:pt x="5" y="60"/>
                  </a:moveTo>
                  <a:lnTo>
                    <a:pt x="7" y="58"/>
                  </a:lnTo>
                  <a:lnTo>
                    <a:pt x="15" y="35"/>
                  </a:lnTo>
                  <a:lnTo>
                    <a:pt x="28" y="10"/>
                  </a:lnTo>
                  <a:lnTo>
                    <a:pt x="21" y="0"/>
                  </a:lnTo>
                  <a:lnTo>
                    <a:pt x="7" y="27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5" y="6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5" name="Freeform 1584">
              <a:extLst>
                <a:ext uri="{FF2B5EF4-FFF2-40B4-BE49-F238E27FC236}">
                  <a16:creationId xmlns:a16="http://schemas.microsoft.com/office/drawing/2014/main" id="{6D825E9D-B46D-49DE-B695-3C29DC3B1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339"/>
              <a:ext cx="38" cy="31"/>
            </a:xfrm>
            <a:custGeom>
              <a:avLst/>
              <a:gdLst>
                <a:gd name="T0" fmla="*/ 6 w 38"/>
                <a:gd name="T1" fmla="*/ 29 h 31"/>
                <a:gd name="T2" fmla="*/ 4 w 38"/>
                <a:gd name="T3" fmla="*/ 31 h 31"/>
                <a:gd name="T4" fmla="*/ 21 w 38"/>
                <a:gd name="T5" fmla="*/ 23 h 31"/>
                <a:gd name="T6" fmla="*/ 38 w 38"/>
                <a:gd name="T7" fmla="*/ 14 h 31"/>
                <a:gd name="T8" fmla="*/ 35 w 38"/>
                <a:gd name="T9" fmla="*/ 0 h 31"/>
                <a:gd name="T10" fmla="*/ 17 w 38"/>
                <a:gd name="T11" fmla="*/ 10 h 31"/>
                <a:gd name="T12" fmla="*/ 2 w 38"/>
                <a:gd name="T13" fmla="*/ 16 h 31"/>
                <a:gd name="T14" fmla="*/ 0 w 38"/>
                <a:gd name="T15" fmla="*/ 17 h 31"/>
                <a:gd name="T16" fmla="*/ 6 w 38"/>
                <a:gd name="T17" fmla="*/ 29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31"/>
                <a:gd name="T29" fmla="*/ 38 w 38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31">
                  <a:moveTo>
                    <a:pt x="6" y="29"/>
                  </a:moveTo>
                  <a:lnTo>
                    <a:pt x="4" y="31"/>
                  </a:lnTo>
                  <a:lnTo>
                    <a:pt x="21" y="23"/>
                  </a:lnTo>
                  <a:lnTo>
                    <a:pt x="38" y="14"/>
                  </a:lnTo>
                  <a:lnTo>
                    <a:pt x="35" y="0"/>
                  </a:lnTo>
                  <a:lnTo>
                    <a:pt x="17" y="10"/>
                  </a:lnTo>
                  <a:lnTo>
                    <a:pt x="2" y="16"/>
                  </a:lnTo>
                  <a:lnTo>
                    <a:pt x="0" y="17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6" name="Freeform 1585">
              <a:extLst>
                <a:ext uri="{FF2B5EF4-FFF2-40B4-BE49-F238E27FC236}">
                  <a16:creationId xmlns:a16="http://schemas.microsoft.com/office/drawing/2014/main" id="{806CCF93-F286-4293-B428-309C95DD4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356"/>
              <a:ext cx="44" cy="39"/>
            </a:xfrm>
            <a:custGeom>
              <a:avLst/>
              <a:gdLst>
                <a:gd name="T0" fmla="*/ 2 w 44"/>
                <a:gd name="T1" fmla="*/ 39 h 39"/>
                <a:gd name="T2" fmla="*/ 2 w 44"/>
                <a:gd name="T3" fmla="*/ 39 h 39"/>
                <a:gd name="T4" fmla="*/ 23 w 44"/>
                <a:gd name="T5" fmla="*/ 27 h 39"/>
                <a:gd name="T6" fmla="*/ 44 w 44"/>
                <a:gd name="T7" fmla="*/ 12 h 39"/>
                <a:gd name="T8" fmla="*/ 38 w 44"/>
                <a:gd name="T9" fmla="*/ 0 h 39"/>
                <a:gd name="T10" fmla="*/ 19 w 44"/>
                <a:gd name="T11" fmla="*/ 14 h 39"/>
                <a:gd name="T12" fmla="*/ 0 w 44"/>
                <a:gd name="T13" fmla="*/ 25 h 39"/>
                <a:gd name="T14" fmla="*/ 0 w 44"/>
                <a:gd name="T15" fmla="*/ 25 h 39"/>
                <a:gd name="T16" fmla="*/ 2 w 44"/>
                <a:gd name="T17" fmla="*/ 39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39"/>
                <a:gd name="T29" fmla="*/ 44 w 44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39">
                  <a:moveTo>
                    <a:pt x="2" y="39"/>
                  </a:moveTo>
                  <a:lnTo>
                    <a:pt x="2" y="39"/>
                  </a:lnTo>
                  <a:lnTo>
                    <a:pt x="23" y="27"/>
                  </a:lnTo>
                  <a:lnTo>
                    <a:pt x="44" y="12"/>
                  </a:lnTo>
                  <a:lnTo>
                    <a:pt x="38" y="0"/>
                  </a:lnTo>
                  <a:lnTo>
                    <a:pt x="19" y="14"/>
                  </a:lnTo>
                  <a:lnTo>
                    <a:pt x="0" y="25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1586">
              <a:extLst>
                <a:ext uri="{FF2B5EF4-FFF2-40B4-BE49-F238E27FC236}">
                  <a16:creationId xmlns:a16="http://schemas.microsoft.com/office/drawing/2014/main" id="{D5E25F66-7116-4EB1-9891-7198E82DD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378"/>
              <a:ext cx="39" cy="17"/>
            </a:xfrm>
            <a:custGeom>
              <a:avLst/>
              <a:gdLst>
                <a:gd name="T0" fmla="*/ 0 w 39"/>
                <a:gd name="T1" fmla="*/ 13 h 17"/>
                <a:gd name="T2" fmla="*/ 0 w 39"/>
                <a:gd name="T3" fmla="*/ 13 h 17"/>
                <a:gd name="T4" fmla="*/ 17 w 39"/>
                <a:gd name="T5" fmla="*/ 15 h 17"/>
                <a:gd name="T6" fmla="*/ 39 w 39"/>
                <a:gd name="T7" fmla="*/ 17 h 17"/>
                <a:gd name="T8" fmla="*/ 37 w 39"/>
                <a:gd name="T9" fmla="*/ 3 h 17"/>
                <a:gd name="T10" fmla="*/ 17 w 39"/>
                <a:gd name="T11" fmla="*/ 1 h 17"/>
                <a:gd name="T12" fmla="*/ 0 w 39"/>
                <a:gd name="T13" fmla="*/ 0 h 17"/>
                <a:gd name="T14" fmla="*/ 0 w 39"/>
                <a:gd name="T15" fmla="*/ 0 h 17"/>
                <a:gd name="T16" fmla="*/ 0 w 39"/>
                <a:gd name="T17" fmla="*/ 13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17"/>
                <a:gd name="T29" fmla="*/ 39 w 3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17">
                  <a:moveTo>
                    <a:pt x="0" y="13"/>
                  </a:moveTo>
                  <a:lnTo>
                    <a:pt x="0" y="13"/>
                  </a:lnTo>
                  <a:lnTo>
                    <a:pt x="17" y="15"/>
                  </a:lnTo>
                  <a:lnTo>
                    <a:pt x="39" y="17"/>
                  </a:lnTo>
                  <a:lnTo>
                    <a:pt x="37" y="3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Freeform 1587">
              <a:extLst>
                <a:ext uri="{FF2B5EF4-FFF2-40B4-BE49-F238E27FC236}">
                  <a16:creationId xmlns:a16="http://schemas.microsoft.com/office/drawing/2014/main" id="{0B547F00-8024-4590-8930-89FF6E37E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366"/>
              <a:ext cx="27" cy="25"/>
            </a:xfrm>
            <a:custGeom>
              <a:avLst/>
              <a:gdLst>
                <a:gd name="T0" fmla="*/ 0 w 27"/>
                <a:gd name="T1" fmla="*/ 15 h 25"/>
                <a:gd name="T2" fmla="*/ 0 w 27"/>
                <a:gd name="T3" fmla="*/ 15 h 25"/>
                <a:gd name="T4" fmla="*/ 12 w 27"/>
                <a:gd name="T5" fmla="*/ 21 h 25"/>
                <a:gd name="T6" fmla="*/ 27 w 27"/>
                <a:gd name="T7" fmla="*/ 25 h 25"/>
                <a:gd name="T8" fmla="*/ 27 w 27"/>
                <a:gd name="T9" fmla="*/ 12 h 25"/>
                <a:gd name="T10" fmla="*/ 16 w 27"/>
                <a:gd name="T11" fmla="*/ 8 h 25"/>
                <a:gd name="T12" fmla="*/ 4 w 27"/>
                <a:gd name="T13" fmla="*/ 2 h 25"/>
                <a:gd name="T14" fmla="*/ 2 w 27"/>
                <a:gd name="T15" fmla="*/ 0 h 25"/>
                <a:gd name="T16" fmla="*/ 0 w 27"/>
                <a:gd name="T17" fmla="*/ 15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25"/>
                <a:gd name="T29" fmla="*/ 27 w 27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25">
                  <a:moveTo>
                    <a:pt x="0" y="15"/>
                  </a:moveTo>
                  <a:lnTo>
                    <a:pt x="0" y="15"/>
                  </a:lnTo>
                  <a:lnTo>
                    <a:pt x="12" y="21"/>
                  </a:lnTo>
                  <a:lnTo>
                    <a:pt x="27" y="25"/>
                  </a:lnTo>
                  <a:lnTo>
                    <a:pt x="27" y="12"/>
                  </a:lnTo>
                  <a:lnTo>
                    <a:pt x="16" y="8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Freeform 1588">
              <a:extLst>
                <a:ext uri="{FF2B5EF4-FFF2-40B4-BE49-F238E27FC236}">
                  <a16:creationId xmlns:a16="http://schemas.microsoft.com/office/drawing/2014/main" id="{B0B001FF-D7BC-4949-8B42-C00CAED38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349"/>
              <a:ext cx="59" cy="32"/>
            </a:xfrm>
            <a:custGeom>
              <a:avLst/>
              <a:gdLst>
                <a:gd name="T0" fmla="*/ 0 w 59"/>
                <a:gd name="T1" fmla="*/ 11 h 32"/>
                <a:gd name="T2" fmla="*/ 2 w 59"/>
                <a:gd name="T3" fmla="*/ 11 h 32"/>
                <a:gd name="T4" fmla="*/ 28 w 59"/>
                <a:gd name="T5" fmla="*/ 23 h 32"/>
                <a:gd name="T6" fmla="*/ 57 w 59"/>
                <a:gd name="T7" fmla="*/ 32 h 32"/>
                <a:gd name="T8" fmla="*/ 59 w 59"/>
                <a:gd name="T9" fmla="*/ 17 h 32"/>
                <a:gd name="T10" fmla="*/ 30 w 59"/>
                <a:gd name="T11" fmla="*/ 9 h 32"/>
                <a:gd name="T12" fmla="*/ 3 w 59"/>
                <a:gd name="T13" fmla="*/ 0 h 32"/>
                <a:gd name="T14" fmla="*/ 5 w 59"/>
                <a:gd name="T15" fmla="*/ 0 h 32"/>
                <a:gd name="T16" fmla="*/ 0 w 59"/>
                <a:gd name="T17" fmla="*/ 1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32"/>
                <a:gd name="T29" fmla="*/ 59 w 59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32">
                  <a:moveTo>
                    <a:pt x="0" y="11"/>
                  </a:moveTo>
                  <a:lnTo>
                    <a:pt x="2" y="11"/>
                  </a:lnTo>
                  <a:lnTo>
                    <a:pt x="28" y="23"/>
                  </a:lnTo>
                  <a:lnTo>
                    <a:pt x="57" y="32"/>
                  </a:lnTo>
                  <a:lnTo>
                    <a:pt x="59" y="17"/>
                  </a:lnTo>
                  <a:lnTo>
                    <a:pt x="30" y="9"/>
                  </a:lnTo>
                  <a:lnTo>
                    <a:pt x="3" y="0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1589">
              <a:extLst>
                <a:ext uri="{FF2B5EF4-FFF2-40B4-BE49-F238E27FC236}">
                  <a16:creationId xmlns:a16="http://schemas.microsoft.com/office/drawing/2014/main" id="{CF2E9C38-8B31-49A9-88E7-D1D5D71A2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301"/>
              <a:ext cx="28" cy="59"/>
            </a:xfrm>
            <a:custGeom>
              <a:avLst/>
              <a:gdLst>
                <a:gd name="T0" fmla="*/ 0 w 28"/>
                <a:gd name="T1" fmla="*/ 6 h 59"/>
                <a:gd name="T2" fmla="*/ 0 w 28"/>
                <a:gd name="T3" fmla="*/ 6 h 59"/>
                <a:gd name="T4" fmla="*/ 3 w 28"/>
                <a:gd name="T5" fmla="*/ 19 h 59"/>
                <a:gd name="T6" fmla="*/ 7 w 28"/>
                <a:gd name="T7" fmla="*/ 34 h 59"/>
                <a:gd name="T8" fmla="*/ 15 w 28"/>
                <a:gd name="T9" fmla="*/ 48 h 59"/>
                <a:gd name="T10" fmla="*/ 23 w 28"/>
                <a:gd name="T11" fmla="*/ 59 h 59"/>
                <a:gd name="T12" fmla="*/ 28 w 28"/>
                <a:gd name="T13" fmla="*/ 48 h 59"/>
                <a:gd name="T14" fmla="*/ 23 w 28"/>
                <a:gd name="T15" fmla="*/ 38 h 59"/>
                <a:gd name="T16" fmla="*/ 17 w 28"/>
                <a:gd name="T17" fmla="*/ 27 h 59"/>
                <a:gd name="T18" fmla="*/ 13 w 28"/>
                <a:gd name="T19" fmla="*/ 15 h 59"/>
                <a:gd name="T20" fmla="*/ 9 w 28"/>
                <a:gd name="T21" fmla="*/ 0 h 59"/>
                <a:gd name="T22" fmla="*/ 9 w 28"/>
                <a:gd name="T23" fmla="*/ 2 h 59"/>
                <a:gd name="T24" fmla="*/ 0 w 28"/>
                <a:gd name="T25" fmla="*/ 6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59"/>
                <a:gd name="T41" fmla="*/ 28 w 28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59">
                  <a:moveTo>
                    <a:pt x="0" y="6"/>
                  </a:moveTo>
                  <a:lnTo>
                    <a:pt x="0" y="6"/>
                  </a:lnTo>
                  <a:lnTo>
                    <a:pt x="3" y="19"/>
                  </a:lnTo>
                  <a:lnTo>
                    <a:pt x="7" y="34"/>
                  </a:lnTo>
                  <a:lnTo>
                    <a:pt x="15" y="48"/>
                  </a:lnTo>
                  <a:lnTo>
                    <a:pt x="23" y="59"/>
                  </a:lnTo>
                  <a:lnTo>
                    <a:pt x="28" y="48"/>
                  </a:lnTo>
                  <a:lnTo>
                    <a:pt x="23" y="38"/>
                  </a:lnTo>
                  <a:lnTo>
                    <a:pt x="17" y="27"/>
                  </a:lnTo>
                  <a:lnTo>
                    <a:pt x="13" y="15"/>
                  </a:lnTo>
                  <a:lnTo>
                    <a:pt x="9" y="0"/>
                  </a:lnTo>
                  <a:lnTo>
                    <a:pt x="9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1590">
              <a:extLst>
                <a:ext uri="{FF2B5EF4-FFF2-40B4-BE49-F238E27FC236}">
                  <a16:creationId xmlns:a16="http://schemas.microsoft.com/office/drawing/2014/main" id="{CEFC48DE-FE8C-4928-80D9-2FA66AC6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251"/>
              <a:ext cx="13" cy="56"/>
            </a:xfrm>
            <a:custGeom>
              <a:avLst/>
              <a:gdLst>
                <a:gd name="T0" fmla="*/ 2 w 13"/>
                <a:gd name="T1" fmla="*/ 0 h 56"/>
                <a:gd name="T2" fmla="*/ 2 w 13"/>
                <a:gd name="T3" fmla="*/ 0 h 56"/>
                <a:gd name="T4" fmla="*/ 0 w 13"/>
                <a:gd name="T5" fmla="*/ 13 h 56"/>
                <a:gd name="T6" fmla="*/ 0 w 13"/>
                <a:gd name="T7" fmla="*/ 29 h 56"/>
                <a:gd name="T8" fmla="*/ 0 w 13"/>
                <a:gd name="T9" fmla="*/ 42 h 56"/>
                <a:gd name="T10" fmla="*/ 4 w 13"/>
                <a:gd name="T11" fmla="*/ 56 h 56"/>
                <a:gd name="T12" fmla="*/ 13 w 13"/>
                <a:gd name="T13" fmla="*/ 52 h 56"/>
                <a:gd name="T14" fmla="*/ 11 w 13"/>
                <a:gd name="T15" fmla="*/ 40 h 56"/>
                <a:gd name="T16" fmla="*/ 9 w 13"/>
                <a:gd name="T17" fmla="*/ 29 h 56"/>
                <a:gd name="T18" fmla="*/ 11 w 13"/>
                <a:gd name="T19" fmla="*/ 17 h 56"/>
                <a:gd name="T20" fmla="*/ 13 w 13"/>
                <a:gd name="T21" fmla="*/ 4 h 56"/>
                <a:gd name="T22" fmla="*/ 13 w 13"/>
                <a:gd name="T23" fmla="*/ 4 h 56"/>
                <a:gd name="T24" fmla="*/ 2 w 13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56"/>
                <a:gd name="T41" fmla="*/ 13 w 13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56">
                  <a:moveTo>
                    <a:pt x="2" y="0"/>
                  </a:moveTo>
                  <a:lnTo>
                    <a:pt x="2" y="0"/>
                  </a:lnTo>
                  <a:lnTo>
                    <a:pt x="0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4" y="56"/>
                  </a:lnTo>
                  <a:lnTo>
                    <a:pt x="13" y="52"/>
                  </a:lnTo>
                  <a:lnTo>
                    <a:pt x="11" y="40"/>
                  </a:lnTo>
                  <a:lnTo>
                    <a:pt x="9" y="29"/>
                  </a:lnTo>
                  <a:lnTo>
                    <a:pt x="11" y="17"/>
                  </a:lnTo>
                  <a:lnTo>
                    <a:pt x="13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1591">
              <a:extLst>
                <a:ext uri="{FF2B5EF4-FFF2-40B4-BE49-F238E27FC236}">
                  <a16:creationId xmlns:a16="http://schemas.microsoft.com/office/drawing/2014/main" id="{D5A0364F-857C-4655-8DFC-AD6E025B1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193"/>
              <a:ext cx="38" cy="62"/>
            </a:xfrm>
            <a:custGeom>
              <a:avLst/>
              <a:gdLst>
                <a:gd name="T0" fmla="*/ 28 w 38"/>
                <a:gd name="T1" fmla="*/ 2 h 62"/>
                <a:gd name="T2" fmla="*/ 30 w 38"/>
                <a:gd name="T3" fmla="*/ 0 h 62"/>
                <a:gd name="T4" fmla="*/ 17 w 38"/>
                <a:gd name="T5" fmla="*/ 14 h 62"/>
                <a:gd name="T6" fmla="*/ 9 w 38"/>
                <a:gd name="T7" fmla="*/ 27 h 62"/>
                <a:gd name="T8" fmla="*/ 4 w 38"/>
                <a:gd name="T9" fmla="*/ 43 h 62"/>
                <a:gd name="T10" fmla="*/ 0 w 38"/>
                <a:gd name="T11" fmla="*/ 58 h 62"/>
                <a:gd name="T12" fmla="*/ 11 w 38"/>
                <a:gd name="T13" fmla="*/ 62 h 62"/>
                <a:gd name="T14" fmla="*/ 13 w 38"/>
                <a:gd name="T15" fmla="*/ 48 h 62"/>
                <a:gd name="T16" fmla="*/ 19 w 38"/>
                <a:gd name="T17" fmla="*/ 35 h 62"/>
                <a:gd name="T18" fmla="*/ 25 w 38"/>
                <a:gd name="T19" fmla="*/ 23 h 62"/>
                <a:gd name="T20" fmla="*/ 36 w 38"/>
                <a:gd name="T21" fmla="*/ 12 h 62"/>
                <a:gd name="T22" fmla="*/ 38 w 38"/>
                <a:gd name="T23" fmla="*/ 10 h 62"/>
                <a:gd name="T24" fmla="*/ 28 w 38"/>
                <a:gd name="T25" fmla="*/ 2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62"/>
                <a:gd name="T41" fmla="*/ 38 w 38"/>
                <a:gd name="T42" fmla="*/ 62 h 6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62">
                  <a:moveTo>
                    <a:pt x="28" y="2"/>
                  </a:moveTo>
                  <a:lnTo>
                    <a:pt x="30" y="0"/>
                  </a:lnTo>
                  <a:lnTo>
                    <a:pt x="17" y="14"/>
                  </a:lnTo>
                  <a:lnTo>
                    <a:pt x="9" y="27"/>
                  </a:lnTo>
                  <a:lnTo>
                    <a:pt x="4" y="43"/>
                  </a:lnTo>
                  <a:lnTo>
                    <a:pt x="0" y="58"/>
                  </a:lnTo>
                  <a:lnTo>
                    <a:pt x="11" y="62"/>
                  </a:lnTo>
                  <a:lnTo>
                    <a:pt x="13" y="48"/>
                  </a:lnTo>
                  <a:lnTo>
                    <a:pt x="19" y="35"/>
                  </a:lnTo>
                  <a:lnTo>
                    <a:pt x="25" y="23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1592">
              <a:extLst>
                <a:ext uri="{FF2B5EF4-FFF2-40B4-BE49-F238E27FC236}">
                  <a16:creationId xmlns:a16="http://schemas.microsoft.com/office/drawing/2014/main" id="{AE030FC5-8970-452D-BF70-E47AF6CEE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142"/>
              <a:ext cx="33" cy="61"/>
            </a:xfrm>
            <a:custGeom>
              <a:avLst/>
              <a:gdLst>
                <a:gd name="T0" fmla="*/ 25 w 33"/>
                <a:gd name="T1" fmla="*/ 0 h 61"/>
                <a:gd name="T2" fmla="*/ 25 w 33"/>
                <a:gd name="T3" fmla="*/ 0 h 61"/>
                <a:gd name="T4" fmla="*/ 16 w 33"/>
                <a:gd name="T5" fmla="*/ 15 h 61"/>
                <a:gd name="T6" fmla="*/ 8 w 33"/>
                <a:gd name="T7" fmla="*/ 30 h 61"/>
                <a:gd name="T8" fmla="*/ 4 w 33"/>
                <a:gd name="T9" fmla="*/ 44 h 61"/>
                <a:gd name="T10" fmla="*/ 0 w 33"/>
                <a:gd name="T11" fmla="*/ 53 h 61"/>
                <a:gd name="T12" fmla="*/ 10 w 33"/>
                <a:gd name="T13" fmla="*/ 61 h 61"/>
                <a:gd name="T14" fmla="*/ 14 w 33"/>
                <a:gd name="T15" fmla="*/ 51 h 61"/>
                <a:gd name="T16" fmla="*/ 18 w 33"/>
                <a:gd name="T17" fmla="*/ 38 h 61"/>
                <a:gd name="T18" fmla="*/ 24 w 33"/>
                <a:gd name="T19" fmla="*/ 23 h 61"/>
                <a:gd name="T20" fmla="*/ 33 w 33"/>
                <a:gd name="T21" fmla="*/ 11 h 61"/>
                <a:gd name="T22" fmla="*/ 33 w 33"/>
                <a:gd name="T23" fmla="*/ 11 h 61"/>
                <a:gd name="T24" fmla="*/ 25 w 33"/>
                <a:gd name="T25" fmla="*/ 0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61"/>
                <a:gd name="T41" fmla="*/ 33 w 33"/>
                <a:gd name="T42" fmla="*/ 61 h 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61">
                  <a:moveTo>
                    <a:pt x="25" y="0"/>
                  </a:moveTo>
                  <a:lnTo>
                    <a:pt x="25" y="0"/>
                  </a:lnTo>
                  <a:lnTo>
                    <a:pt x="16" y="15"/>
                  </a:lnTo>
                  <a:lnTo>
                    <a:pt x="8" y="30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8" y="38"/>
                  </a:lnTo>
                  <a:lnTo>
                    <a:pt x="24" y="23"/>
                  </a:lnTo>
                  <a:lnTo>
                    <a:pt x="33" y="1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1593">
              <a:extLst>
                <a:ext uri="{FF2B5EF4-FFF2-40B4-BE49-F238E27FC236}">
                  <a16:creationId xmlns:a16="http://schemas.microsoft.com/office/drawing/2014/main" id="{CD4783C6-7B3F-49B0-8089-75DDCABFF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122"/>
              <a:ext cx="35" cy="31"/>
            </a:xfrm>
            <a:custGeom>
              <a:avLst/>
              <a:gdLst>
                <a:gd name="T0" fmla="*/ 31 w 35"/>
                <a:gd name="T1" fmla="*/ 0 h 31"/>
                <a:gd name="T2" fmla="*/ 31 w 35"/>
                <a:gd name="T3" fmla="*/ 0 h 31"/>
                <a:gd name="T4" fmla="*/ 18 w 35"/>
                <a:gd name="T5" fmla="*/ 6 h 31"/>
                <a:gd name="T6" fmla="*/ 0 w 35"/>
                <a:gd name="T7" fmla="*/ 20 h 31"/>
                <a:gd name="T8" fmla="*/ 8 w 35"/>
                <a:gd name="T9" fmla="*/ 31 h 31"/>
                <a:gd name="T10" fmla="*/ 23 w 35"/>
                <a:gd name="T11" fmla="*/ 20 h 31"/>
                <a:gd name="T12" fmla="*/ 35 w 35"/>
                <a:gd name="T13" fmla="*/ 14 h 31"/>
                <a:gd name="T14" fmla="*/ 35 w 35"/>
                <a:gd name="T15" fmla="*/ 14 h 31"/>
                <a:gd name="T16" fmla="*/ 31 w 35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1"/>
                <a:gd name="T29" fmla="*/ 35 w 35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1">
                  <a:moveTo>
                    <a:pt x="31" y="0"/>
                  </a:moveTo>
                  <a:lnTo>
                    <a:pt x="31" y="0"/>
                  </a:lnTo>
                  <a:lnTo>
                    <a:pt x="18" y="6"/>
                  </a:lnTo>
                  <a:lnTo>
                    <a:pt x="0" y="20"/>
                  </a:lnTo>
                  <a:lnTo>
                    <a:pt x="8" y="31"/>
                  </a:lnTo>
                  <a:lnTo>
                    <a:pt x="23" y="20"/>
                  </a:lnTo>
                  <a:lnTo>
                    <a:pt x="35" y="1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1594">
              <a:extLst>
                <a:ext uri="{FF2B5EF4-FFF2-40B4-BE49-F238E27FC236}">
                  <a16:creationId xmlns:a16="http://schemas.microsoft.com/office/drawing/2014/main" id="{5A6EFD38-1FBA-4235-B43D-643961023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103"/>
              <a:ext cx="35" cy="33"/>
            </a:xfrm>
            <a:custGeom>
              <a:avLst/>
              <a:gdLst>
                <a:gd name="T0" fmla="*/ 33 w 35"/>
                <a:gd name="T1" fmla="*/ 0 h 33"/>
                <a:gd name="T2" fmla="*/ 33 w 35"/>
                <a:gd name="T3" fmla="*/ 0 h 33"/>
                <a:gd name="T4" fmla="*/ 16 w 35"/>
                <a:gd name="T5" fmla="*/ 8 h 33"/>
                <a:gd name="T6" fmla="*/ 0 w 35"/>
                <a:gd name="T7" fmla="*/ 19 h 33"/>
                <a:gd name="T8" fmla="*/ 4 w 35"/>
                <a:gd name="T9" fmla="*/ 33 h 33"/>
                <a:gd name="T10" fmla="*/ 19 w 35"/>
                <a:gd name="T11" fmla="*/ 21 h 33"/>
                <a:gd name="T12" fmla="*/ 35 w 35"/>
                <a:gd name="T13" fmla="*/ 14 h 33"/>
                <a:gd name="T14" fmla="*/ 35 w 35"/>
                <a:gd name="T15" fmla="*/ 14 h 33"/>
                <a:gd name="T16" fmla="*/ 33 w 35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3"/>
                <a:gd name="T29" fmla="*/ 35 w 3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3">
                  <a:moveTo>
                    <a:pt x="33" y="0"/>
                  </a:moveTo>
                  <a:lnTo>
                    <a:pt x="33" y="0"/>
                  </a:lnTo>
                  <a:lnTo>
                    <a:pt x="16" y="8"/>
                  </a:lnTo>
                  <a:lnTo>
                    <a:pt x="0" y="19"/>
                  </a:lnTo>
                  <a:lnTo>
                    <a:pt x="4" y="33"/>
                  </a:lnTo>
                  <a:lnTo>
                    <a:pt x="19" y="21"/>
                  </a:lnTo>
                  <a:lnTo>
                    <a:pt x="35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1595">
              <a:extLst>
                <a:ext uri="{FF2B5EF4-FFF2-40B4-BE49-F238E27FC236}">
                  <a16:creationId xmlns:a16="http://schemas.microsoft.com/office/drawing/2014/main" id="{D68DF32D-93B4-4265-B6A3-5F1C80982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101"/>
              <a:ext cx="42" cy="16"/>
            </a:xfrm>
            <a:custGeom>
              <a:avLst/>
              <a:gdLst>
                <a:gd name="T0" fmla="*/ 40 w 42"/>
                <a:gd name="T1" fmla="*/ 2 h 16"/>
                <a:gd name="T2" fmla="*/ 40 w 42"/>
                <a:gd name="T3" fmla="*/ 2 h 16"/>
                <a:gd name="T4" fmla="*/ 21 w 42"/>
                <a:gd name="T5" fmla="*/ 0 h 16"/>
                <a:gd name="T6" fmla="*/ 0 w 42"/>
                <a:gd name="T7" fmla="*/ 2 h 16"/>
                <a:gd name="T8" fmla="*/ 2 w 42"/>
                <a:gd name="T9" fmla="*/ 16 h 16"/>
                <a:gd name="T10" fmla="*/ 21 w 42"/>
                <a:gd name="T11" fmla="*/ 16 h 16"/>
                <a:gd name="T12" fmla="*/ 40 w 42"/>
                <a:gd name="T13" fmla="*/ 16 h 16"/>
                <a:gd name="T14" fmla="*/ 42 w 42"/>
                <a:gd name="T15" fmla="*/ 16 h 16"/>
                <a:gd name="T16" fmla="*/ 40 w 42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6"/>
                <a:gd name="T29" fmla="*/ 42 w 42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6">
                  <a:moveTo>
                    <a:pt x="40" y="2"/>
                  </a:moveTo>
                  <a:lnTo>
                    <a:pt x="40" y="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21" y="16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1596">
              <a:extLst>
                <a:ext uri="{FF2B5EF4-FFF2-40B4-BE49-F238E27FC236}">
                  <a16:creationId xmlns:a16="http://schemas.microsoft.com/office/drawing/2014/main" id="{0A01C0B0-BE72-4C9E-BEAE-E82712A67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101"/>
              <a:ext cx="44" cy="19"/>
            </a:xfrm>
            <a:custGeom>
              <a:avLst/>
              <a:gdLst>
                <a:gd name="T0" fmla="*/ 44 w 44"/>
                <a:gd name="T1" fmla="*/ 6 h 19"/>
                <a:gd name="T2" fmla="*/ 44 w 44"/>
                <a:gd name="T3" fmla="*/ 6 h 19"/>
                <a:gd name="T4" fmla="*/ 35 w 44"/>
                <a:gd name="T5" fmla="*/ 2 h 19"/>
                <a:gd name="T6" fmla="*/ 23 w 44"/>
                <a:gd name="T7" fmla="*/ 2 h 19"/>
                <a:gd name="T8" fmla="*/ 12 w 44"/>
                <a:gd name="T9" fmla="*/ 0 h 19"/>
                <a:gd name="T10" fmla="*/ 0 w 44"/>
                <a:gd name="T11" fmla="*/ 2 h 19"/>
                <a:gd name="T12" fmla="*/ 2 w 44"/>
                <a:gd name="T13" fmla="*/ 16 h 19"/>
                <a:gd name="T14" fmla="*/ 12 w 44"/>
                <a:gd name="T15" fmla="*/ 16 h 19"/>
                <a:gd name="T16" fmla="*/ 23 w 44"/>
                <a:gd name="T17" fmla="*/ 16 h 19"/>
                <a:gd name="T18" fmla="*/ 33 w 44"/>
                <a:gd name="T19" fmla="*/ 18 h 19"/>
                <a:gd name="T20" fmla="*/ 42 w 44"/>
                <a:gd name="T21" fmla="*/ 19 h 19"/>
                <a:gd name="T22" fmla="*/ 40 w 44"/>
                <a:gd name="T23" fmla="*/ 19 h 19"/>
                <a:gd name="T24" fmla="*/ 44 w 44"/>
                <a:gd name="T25" fmla="*/ 6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19"/>
                <a:gd name="T41" fmla="*/ 44 w 44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19">
                  <a:moveTo>
                    <a:pt x="44" y="6"/>
                  </a:moveTo>
                  <a:lnTo>
                    <a:pt x="44" y="6"/>
                  </a:lnTo>
                  <a:lnTo>
                    <a:pt x="35" y="2"/>
                  </a:lnTo>
                  <a:lnTo>
                    <a:pt x="23" y="2"/>
                  </a:lnTo>
                  <a:lnTo>
                    <a:pt x="12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12" y="16"/>
                  </a:lnTo>
                  <a:lnTo>
                    <a:pt x="23" y="16"/>
                  </a:lnTo>
                  <a:lnTo>
                    <a:pt x="33" y="18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8" name="Freeform 1597">
              <a:extLst>
                <a:ext uri="{FF2B5EF4-FFF2-40B4-BE49-F238E27FC236}">
                  <a16:creationId xmlns:a16="http://schemas.microsoft.com/office/drawing/2014/main" id="{20A8E478-AC0E-4DC2-A78F-25FBED477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107"/>
              <a:ext cx="23" cy="29"/>
            </a:xfrm>
            <a:custGeom>
              <a:avLst/>
              <a:gdLst>
                <a:gd name="T0" fmla="*/ 23 w 23"/>
                <a:gd name="T1" fmla="*/ 19 h 29"/>
                <a:gd name="T2" fmla="*/ 16 w 23"/>
                <a:gd name="T3" fmla="*/ 10 h 29"/>
                <a:gd name="T4" fmla="*/ 4 w 23"/>
                <a:gd name="T5" fmla="*/ 0 h 29"/>
                <a:gd name="T6" fmla="*/ 0 w 23"/>
                <a:gd name="T7" fmla="*/ 13 h 29"/>
                <a:gd name="T8" fmla="*/ 8 w 23"/>
                <a:gd name="T9" fmla="*/ 19 h 29"/>
                <a:gd name="T10" fmla="*/ 16 w 23"/>
                <a:gd name="T11" fmla="*/ 29 h 29"/>
                <a:gd name="T12" fmla="*/ 23 w 23"/>
                <a:gd name="T13" fmla="*/ 1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29"/>
                <a:gd name="T23" fmla="*/ 23 w 23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29">
                  <a:moveTo>
                    <a:pt x="23" y="19"/>
                  </a:moveTo>
                  <a:lnTo>
                    <a:pt x="16" y="10"/>
                  </a:lnTo>
                  <a:lnTo>
                    <a:pt x="4" y="0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6" y="2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1598">
              <a:extLst>
                <a:ext uri="{FF2B5EF4-FFF2-40B4-BE49-F238E27FC236}">
                  <a16:creationId xmlns:a16="http://schemas.microsoft.com/office/drawing/2014/main" id="{3CE07D8E-CCBD-421D-93AE-66F29263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259"/>
              <a:ext cx="40" cy="44"/>
            </a:xfrm>
            <a:custGeom>
              <a:avLst/>
              <a:gdLst>
                <a:gd name="T0" fmla="*/ 7 w 40"/>
                <a:gd name="T1" fmla="*/ 44 h 44"/>
                <a:gd name="T2" fmla="*/ 7 w 40"/>
                <a:gd name="T3" fmla="*/ 44 h 44"/>
                <a:gd name="T4" fmla="*/ 21 w 40"/>
                <a:gd name="T5" fmla="*/ 28 h 44"/>
                <a:gd name="T6" fmla="*/ 40 w 40"/>
                <a:gd name="T7" fmla="*/ 11 h 44"/>
                <a:gd name="T8" fmla="*/ 32 w 40"/>
                <a:gd name="T9" fmla="*/ 0 h 44"/>
                <a:gd name="T10" fmla="*/ 15 w 40"/>
                <a:gd name="T11" fmla="*/ 17 h 44"/>
                <a:gd name="T12" fmla="*/ 0 w 40"/>
                <a:gd name="T13" fmla="*/ 34 h 44"/>
                <a:gd name="T14" fmla="*/ 0 w 40"/>
                <a:gd name="T15" fmla="*/ 34 h 44"/>
                <a:gd name="T16" fmla="*/ 7 w 40"/>
                <a:gd name="T17" fmla="*/ 4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44"/>
                <a:gd name="T29" fmla="*/ 40 w 40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44">
                  <a:moveTo>
                    <a:pt x="7" y="44"/>
                  </a:moveTo>
                  <a:lnTo>
                    <a:pt x="7" y="44"/>
                  </a:lnTo>
                  <a:lnTo>
                    <a:pt x="21" y="28"/>
                  </a:lnTo>
                  <a:lnTo>
                    <a:pt x="40" y="11"/>
                  </a:lnTo>
                  <a:lnTo>
                    <a:pt x="32" y="0"/>
                  </a:lnTo>
                  <a:lnTo>
                    <a:pt x="15" y="17"/>
                  </a:lnTo>
                  <a:lnTo>
                    <a:pt x="0" y="34"/>
                  </a:lnTo>
                  <a:lnTo>
                    <a:pt x="7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Freeform 1599">
              <a:extLst>
                <a:ext uri="{FF2B5EF4-FFF2-40B4-BE49-F238E27FC236}">
                  <a16:creationId xmlns:a16="http://schemas.microsoft.com/office/drawing/2014/main" id="{8DC4D856-02B0-4A85-BE5A-186A1423D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293"/>
              <a:ext cx="28" cy="60"/>
            </a:xfrm>
            <a:custGeom>
              <a:avLst/>
              <a:gdLst>
                <a:gd name="T0" fmla="*/ 5 w 28"/>
                <a:gd name="T1" fmla="*/ 60 h 60"/>
                <a:gd name="T2" fmla="*/ 7 w 28"/>
                <a:gd name="T3" fmla="*/ 58 h 60"/>
                <a:gd name="T4" fmla="*/ 15 w 28"/>
                <a:gd name="T5" fmla="*/ 35 h 60"/>
                <a:gd name="T6" fmla="*/ 28 w 28"/>
                <a:gd name="T7" fmla="*/ 10 h 60"/>
                <a:gd name="T8" fmla="*/ 21 w 28"/>
                <a:gd name="T9" fmla="*/ 0 h 60"/>
                <a:gd name="T10" fmla="*/ 7 w 28"/>
                <a:gd name="T11" fmla="*/ 27 h 60"/>
                <a:gd name="T12" fmla="*/ 0 w 28"/>
                <a:gd name="T13" fmla="*/ 48 h 60"/>
                <a:gd name="T14" fmla="*/ 2 w 28"/>
                <a:gd name="T15" fmla="*/ 46 h 60"/>
                <a:gd name="T16" fmla="*/ 5 w 28"/>
                <a:gd name="T17" fmla="*/ 6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60"/>
                <a:gd name="T29" fmla="*/ 28 w 28"/>
                <a:gd name="T30" fmla="*/ 60 h 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60">
                  <a:moveTo>
                    <a:pt x="5" y="60"/>
                  </a:moveTo>
                  <a:lnTo>
                    <a:pt x="7" y="58"/>
                  </a:lnTo>
                  <a:lnTo>
                    <a:pt x="15" y="35"/>
                  </a:lnTo>
                  <a:lnTo>
                    <a:pt x="28" y="10"/>
                  </a:lnTo>
                  <a:lnTo>
                    <a:pt x="21" y="0"/>
                  </a:lnTo>
                  <a:lnTo>
                    <a:pt x="7" y="27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5" y="6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1" name="Freeform 1600">
              <a:extLst>
                <a:ext uri="{FF2B5EF4-FFF2-40B4-BE49-F238E27FC236}">
                  <a16:creationId xmlns:a16="http://schemas.microsoft.com/office/drawing/2014/main" id="{81D872FD-1166-43FB-8EDC-A1654DB60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339"/>
              <a:ext cx="38" cy="31"/>
            </a:xfrm>
            <a:custGeom>
              <a:avLst/>
              <a:gdLst>
                <a:gd name="T0" fmla="*/ 6 w 38"/>
                <a:gd name="T1" fmla="*/ 29 h 31"/>
                <a:gd name="T2" fmla="*/ 4 w 38"/>
                <a:gd name="T3" fmla="*/ 31 h 31"/>
                <a:gd name="T4" fmla="*/ 21 w 38"/>
                <a:gd name="T5" fmla="*/ 23 h 31"/>
                <a:gd name="T6" fmla="*/ 38 w 38"/>
                <a:gd name="T7" fmla="*/ 14 h 31"/>
                <a:gd name="T8" fmla="*/ 35 w 38"/>
                <a:gd name="T9" fmla="*/ 0 h 31"/>
                <a:gd name="T10" fmla="*/ 17 w 38"/>
                <a:gd name="T11" fmla="*/ 10 h 31"/>
                <a:gd name="T12" fmla="*/ 2 w 38"/>
                <a:gd name="T13" fmla="*/ 16 h 31"/>
                <a:gd name="T14" fmla="*/ 0 w 38"/>
                <a:gd name="T15" fmla="*/ 17 h 31"/>
                <a:gd name="T16" fmla="*/ 6 w 38"/>
                <a:gd name="T17" fmla="*/ 29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31"/>
                <a:gd name="T29" fmla="*/ 38 w 38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31">
                  <a:moveTo>
                    <a:pt x="6" y="29"/>
                  </a:moveTo>
                  <a:lnTo>
                    <a:pt x="4" y="31"/>
                  </a:lnTo>
                  <a:lnTo>
                    <a:pt x="21" y="23"/>
                  </a:lnTo>
                  <a:lnTo>
                    <a:pt x="38" y="14"/>
                  </a:lnTo>
                  <a:lnTo>
                    <a:pt x="35" y="0"/>
                  </a:lnTo>
                  <a:lnTo>
                    <a:pt x="17" y="10"/>
                  </a:lnTo>
                  <a:lnTo>
                    <a:pt x="2" y="16"/>
                  </a:lnTo>
                  <a:lnTo>
                    <a:pt x="0" y="17"/>
                  </a:lnTo>
                  <a:lnTo>
                    <a:pt x="6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Freeform 1601">
              <a:extLst>
                <a:ext uri="{FF2B5EF4-FFF2-40B4-BE49-F238E27FC236}">
                  <a16:creationId xmlns:a16="http://schemas.microsoft.com/office/drawing/2014/main" id="{4EF94D94-36A8-4710-BEE6-5DC74AEE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356"/>
              <a:ext cx="44" cy="39"/>
            </a:xfrm>
            <a:custGeom>
              <a:avLst/>
              <a:gdLst>
                <a:gd name="T0" fmla="*/ 2 w 44"/>
                <a:gd name="T1" fmla="*/ 39 h 39"/>
                <a:gd name="T2" fmla="*/ 2 w 44"/>
                <a:gd name="T3" fmla="*/ 39 h 39"/>
                <a:gd name="T4" fmla="*/ 23 w 44"/>
                <a:gd name="T5" fmla="*/ 27 h 39"/>
                <a:gd name="T6" fmla="*/ 44 w 44"/>
                <a:gd name="T7" fmla="*/ 12 h 39"/>
                <a:gd name="T8" fmla="*/ 38 w 44"/>
                <a:gd name="T9" fmla="*/ 0 h 39"/>
                <a:gd name="T10" fmla="*/ 19 w 44"/>
                <a:gd name="T11" fmla="*/ 14 h 39"/>
                <a:gd name="T12" fmla="*/ 0 w 44"/>
                <a:gd name="T13" fmla="*/ 25 h 39"/>
                <a:gd name="T14" fmla="*/ 0 w 44"/>
                <a:gd name="T15" fmla="*/ 25 h 39"/>
                <a:gd name="T16" fmla="*/ 2 w 44"/>
                <a:gd name="T17" fmla="*/ 39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39"/>
                <a:gd name="T29" fmla="*/ 44 w 44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39">
                  <a:moveTo>
                    <a:pt x="2" y="39"/>
                  </a:moveTo>
                  <a:lnTo>
                    <a:pt x="2" y="39"/>
                  </a:lnTo>
                  <a:lnTo>
                    <a:pt x="23" y="27"/>
                  </a:lnTo>
                  <a:lnTo>
                    <a:pt x="44" y="12"/>
                  </a:lnTo>
                  <a:lnTo>
                    <a:pt x="38" y="0"/>
                  </a:lnTo>
                  <a:lnTo>
                    <a:pt x="19" y="14"/>
                  </a:lnTo>
                  <a:lnTo>
                    <a:pt x="0" y="25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3" name="Freeform 1602">
              <a:extLst>
                <a:ext uri="{FF2B5EF4-FFF2-40B4-BE49-F238E27FC236}">
                  <a16:creationId xmlns:a16="http://schemas.microsoft.com/office/drawing/2014/main" id="{1ABA8A98-486F-4594-A8DA-47C6A40FD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378"/>
              <a:ext cx="39" cy="17"/>
            </a:xfrm>
            <a:custGeom>
              <a:avLst/>
              <a:gdLst>
                <a:gd name="T0" fmla="*/ 0 w 39"/>
                <a:gd name="T1" fmla="*/ 13 h 17"/>
                <a:gd name="T2" fmla="*/ 0 w 39"/>
                <a:gd name="T3" fmla="*/ 13 h 17"/>
                <a:gd name="T4" fmla="*/ 17 w 39"/>
                <a:gd name="T5" fmla="*/ 15 h 17"/>
                <a:gd name="T6" fmla="*/ 39 w 39"/>
                <a:gd name="T7" fmla="*/ 17 h 17"/>
                <a:gd name="T8" fmla="*/ 37 w 39"/>
                <a:gd name="T9" fmla="*/ 3 h 17"/>
                <a:gd name="T10" fmla="*/ 17 w 39"/>
                <a:gd name="T11" fmla="*/ 1 h 17"/>
                <a:gd name="T12" fmla="*/ 0 w 39"/>
                <a:gd name="T13" fmla="*/ 0 h 17"/>
                <a:gd name="T14" fmla="*/ 0 w 39"/>
                <a:gd name="T15" fmla="*/ 0 h 17"/>
                <a:gd name="T16" fmla="*/ 0 w 39"/>
                <a:gd name="T17" fmla="*/ 13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17"/>
                <a:gd name="T29" fmla="*/ 39 w 3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17">
                  <a:moveTo>
                    <a:pt x="0" y="13"/>
                  </a:moveTo>
                  <a:lnTo>
                    <a:pt x="0" y="13"/>
                  </a:lnTo>
                  <a:lnTo>
                    <a:pt x="17" y="15"/>
                  </a:lnTo>
                  <a:lnTo>
                    <a:pt x="39" y="17"/>
                  </a:lnTo>
                  <a:lnTo>
                    <a:pt x="37" y="3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Freeform 1603">
              <a:extLst>
                <a:ext uri="{FF2B5EF4-FFF2-40B4-BE49-F238E27FC236}">
                  <a16:creationId xmlns:a16="http://schemas.microsoft.com/office/drawing/2014/main" id="{C16E3B77-07C6-4C44-A830-3017CFAE3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366"/>
              <a:ext cx="27" cy="25"/>
            </a:xfrm>
            <a:custGeom>
              <a:avLst/>
              <a:gdLst>
                <a:gd name="T0" fmla="*/ 0 w 27"/>
                <a:gd name="T1" fmla="*/ 15 h 25"/>
                <a:gd name="T2" fmla="*/ 0 w 27"/>
                <a:gd name="T3" fmla="*/ 15 h 25"/>
                <a:gd name="T4" fmla="*/ 12 w 27"/>
                <a:gd name="T5" fmla="*/ 21 h 25"/>
                <a:gd name="T6" fmla="*/ 27 w 27"/>
                <a:gd name="T7" fmla="*/ 25 h 25"/>
                <a:gd name="T8" fmla="*/ 27 w 27"/>
                <a:gd name="T9" fmla="*/ 12 h 25"/>
                <a:gd name="T10" fmla="*/ 16 w 27"/>
                <a:gd name="T11" fmla="*/ 8 h 25"/>
                <a:gd name="T12" fmla="*/ 4 w 27"/>
                <a:gd name="T13" fmla="*/ 2 h 25"/>
                <a:gd name="T14" fmla="*/ 2 w 27"/>
                <a:gd name="T15" fmla="*/ 0 h 25"/>
                <a:gd name="T16" fmla="*/ 0 w 27"/>
                <a:gd name="T17" fmla="*/ 15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25"/>
                <a:gd name="T29" fmla="*/ 27 w 27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25">
                  <a:moveTo>
                    <a:pt x="0" y="15"/>
                  </a:moveTo>
                  <a:lnTo>
                    <a:pt x="0" y="15"/>
                  </a:lnTo>
                  <a:lnTo>
                    <a:pt x="12" y="21"/>
                  </a:lnTo>
                  <a:lnTo>
                    <a:pt x="27" y="25"/>
                  </a:lnTo>
                  <a:lnTo>
                    <a:pt x="27" y="12"/>
                  </a:lnTo>
                  <a:lnTo>
                    <a:pt x="16" y="8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Freeform 1604">
              <a:extLst>
                <a:ext uri="{FF2B5EF4-FFF2-40B4-BE49-F238E27FC236}">
                  <a16:creationId xmlns:a16="http://schemas.microsoft.com/office/drawing/2014/main" id="{7E50D95B-3578-4E39-B3F9-95FC1645E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349"/>
              <a:ext cx="59" cy="32"/>
            </a:xfrm>
            <a:custGeom>
              <a:avLst/>
              <a:gdLst>
                <a:gd name="T0" fmla="*/ 0 w 59"/>
                <a:gd name="T1" fmla="*/ 11 h 32"/>
                <a:gd name="T2" fmla="*/ 2 w 59"/>
                <a:gd name="T3" fmla="*/ 11 h 32"/>
                <a:gd name="T4" fmla="*/ 28 w 59"/>
                <a:gd name="T5" fmla="*/ 23 h 32"/>
                <a:gd name="T6" fmla="*/ 57 w 59"/>
                <a:gd name="T7" fmla="*/ 32 h 32"/>
                <a:gd name="T8" fmla="*/ 59 w 59"/>
                <a:gd name="T9" fmla="*/ 17 h 32"/>
                <a:gd name="T10" fmla="*/ 30 w 59"/>
                <a:gd name="T11" fmla="*/ 9 h 32"/>
                <a:gd name="T12" fmla="*/ 3 w 59"/>
                <a:gd name="T13" fmla="*/ 0 h 32"/>
                <a:gd name="T14" fmla="*/ 5 w 59"/>
                <a:gd name="T15" fmla="*/ 0 h 32"/>
                <a:gd name="T16" fmla="*/ 0 w 59"/>
                <a:gd name="T17" fmla="*/ 1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32"/>
                <a:gd name="T29" fmla="*/ 59 w 59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32">
                  <a:moveTo>
                    <a:pt x="0" y="11"/>
                  </a:moveTo>
                  <a:lnTo>
                    <a:pt x="2" y="11"/>
                  </a:lnTo>
                  <a:lnTo>
                    <a:pt x="28" y="23"/>
                  </a:lnTo>
                  <a:lnTo>
                    <a:pt x="57" y="32"/>
                  </a:lnTo>
                  <a:lnTo>
                    <a:pt x="59" y="17"/>
                  </a:lnTo>
                  <a:lnTo>
                    <a:pt x="30" y="9"/>
                  </a:lnTo>
                  <a:lnTo>
                    <a:pt x="3" y="0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Freeform 1605">
              <a:extLst>
                <a:ext uri="{FF2B5EF4-FFF2-40B4-BE49-F238E27FC236}">
                  <a16:creationId xmlns:a16="http://schemas.microsoft.com/office/drawing/2014/main" id="{5DD315C0-1014-42D6-AF24-2956DD008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301"/>
              <a:ext cx="28" cy="59"/>
            </a:xfrm>
            <a:custGeom>
              <a:avLst/>
              <a:gdLst>
                <a:gd name="T0" fmla="*/ 0 w 28"/>
                <a:gd name="T1" fmla="*/ 6 h 59"/>
                <a:gd name="T2" fmla="*/ 0 w 28"/>
                <a:gd name="T3" fmla="*/ 6 h 59"/>
                <a:gd name="T4" fmla="*/ 3 w 28"/>
                <a:gd name="T5" fmla="*/ 19 h 59"/>
                <a:gd name="T6" fmla="*/ 7 w 28"/>
                <a:gd name="T7" fmla="*/ 34 h 59"/>
                <a:gd name="T8" fmla="*/ 15 w 28"/>
                <a:gd name="T9" fmla="*/ 48 h 59"/>
                <a:gd name="T10" fmla="*/ 23 w 28"/>
                <a:gd name="T11" fmla="*/ 59 h 59"/>
                <a:gd name="T12" fmla="*/ 28 w 28"/>
                <a:gd name="T13" fmla="*/ 48 h 59"/>
                <a:gd name="T14" fmla="*/ 23 w 28"/>
                <a:gd name="T15" fmla="*/ 38 h 59"/>
                <a:gd name="T16" fmla="*/ 17 w 28"/>
                <a:gd name="T17" fmla="*/ 27 h 59"/>
                <a:gd name="T18" fmla="*/ 13 w 28"/>
                <a:gd name="T19" fmla="*/ 15 h 59"/>
                <a:gd name="T20" fmla="*/ 9 w 28"/>
                <a:gd name="T21" fmla="*/ 0 h 59"/>
                <a:gd name="T22" fmla="*/ 9 w 28"/>
                <a:gd name="T23" fmla="*/ 2 h 59"/>
                <a:gd name="T24" fmla="*/ 0 w 28"/>
                <a:gd name="T25" fmla="*/ 6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59"/>
                <a:gd name="T41" fmla="*/ 28 w 28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59">
                  <a:moveTo>
                    <a:pt x="0" y="6"/>
                  </a:moveTo>
                  <a:lnTo>
                    <a:pt x="0" y="6"/>
                  </a:lnTo>
                  <a:lnTo>
                    <a:pt x="3" y="19"/>
                  </a:lnTo>
                  <a:lnTo>
                    <a:pt x="7" y="34"/>
                  </a:lnTo>
                  <a:lnTo>
                    <a:pt x="15" y="48"/>
                  </a:lnTo>
                  <a:lnTo>
                    <a:pt x="23" y="59"/>
                  </a:lnTo>
                  <a:lnTo>
                    <a:pt x="28" y="48"/>
                  </a:lnTo>
                  <a:lnTo>
                    <a:pt x="23" y="38"/>
                  </a:lnTo>
                  <a:lnTo>
                    <a:pt x="17" y="27"/>
                  </a:lnTo>
                  <a:lnTo>
                    <a:pt x="13" y="15"/>
                  </a:lnTo>
                  <a:lnTo>
                    <a:pt x="9" y="0"/>
                  </a:lnTo>
                  <a:lnTo>
                    <a:pt x="9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Freeform 1606">
              <a:extLst>
                <a:ext uri="{FF2B5EF4-FFF2-40B4-BE49-F238E27FC236}">
                  <a16:creationId xmlns:a16="http://schemas.microsoft.com/office/drawing/2014/main" id="{1973E4BA-8DAA-4692-B154-55ACA2663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251"/>
              <a:ext cx="13" cy="56"/>
            </a:xfrm>
            <a:custGeom>
              <a:avLst/>
              <a:gdLst>
                <a:gd name="T0" fmla="*/ 2 w 13"/>
                <a:gd name="T1" fmla="*/ 0 h 56"/>
                <a:gd name="T2" fmla="*/ 2 w 13"/>
                <a:gd name="T3" fmla="*/ 0 h 56"/>
                <a:gd name="T4" fmla="*/ 0 w 13"/>
                <a:gd name="T5" fmla="*/ 13 h 56"/>
                <a:gd name="T6" fmla="*/ 0 w 13"/>
                <a:gd name="T7" fmla="*/ 29 h 56"/>
                <a:gd name="T8" fmla="*/ 0 w 13"/>
                <a:gd name="T9" fmla="*/ 42 h 56"/>
                <a:gd name="T10" fmla="*/ 4 w 13"/>
                <a:gd name="T11" fmla="*/ 56 h 56"/>
                <a:gd name="T12" fmla="*/ 13 w 13"/>
                <a:gd name="T13" fmla="*/ 52 h 56"/>
                <a:gd name="T14" fmla="*/ 11 w 13"/>
                <a:gd name="T15" fmla="*/ 40 h 56"/>
                <a:gd name="T16" fmla="*/ 9 w 13"/>
                <a:gd name="T17" fmla="*/ 29 h 56"/>
                <a:gd name="T18" fmla="*/ 11 w 13"/>
                <a:gd name="T19" fmla="*/ 17 h 56"/>
                <a:gd name="T20" fmla="*/ 13 w 13"/>
                <a:gd name="T21" fmla="*/ 4 h 56"/>
                <a:gd name="T22" fmla="*/ 13 w 13"/>
                <a:gd name="T23" fmla="*/ 4 h 56"/>
                <a:gd name="T24" fmla="*/ 2 w 13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56"/>
                <a:gd name="T41" fmla="*/ 13 w 13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56">
                  <a:moveTo>
                    <a:pt x="2" y="0"/>
                  </a:moveTo>
                  <a:lnTo>
                    <a:pt x="2" y="0"/>
                  </a:lnTo>
                  <a:lnTo>
                    <a:pt x="0" y="13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4" y="56"/>
                  </a:lnTo>
                  <a:lnTo>
                    <a:pt x="13" y="52"/>
                  </a:lnTo>
                  <a:lnTo>
                    <a:pt x="11" y="40"/>
                  </a:lnTo>
                  <a:lnTo>
                    <a:pt x="9" y="29"/>
                  </a:lnTo>
                  <a:lnTo>
                    <a:pt x="11" y="17"/>
                  </a:lnTo>
                  <a:lnTo>
                    <a:pt x="13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Freeform 1607">
              <a:extLst>
                <a:ext uri="{FF2B5EF4-FFF2-40B4-BE49-F238E27FC236}">
                  <a16:creationId xmlns:a16="http://schemas.microsoft.com/office/drawing/2014/main" id="{61ED0E40-0A0C-4DE8-9FB8-868BF392F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193"/>
              <a:ext cx="38" cy="62"/>
            </a:xfrm>
            <a:custGeom>
              <a:avLst/>
              <a:gdLst>
                <a:gd name="T0" fmla="*/ 28 w 38"/>
                <a:gd name="T1" fmla="*/ 2 h 62"/>
                <a:gd name="T2" fmla="*/ 30 w 38"/>
                <a:gd name="T3" fmla="*/ 0 h 62"/>
                <a:gd name="T4" fmla="*/ 17 w 38"/>
                <a:gd name="T5" fmla="*/ 14 h 62"/>
                <a:gd name="T6" fmla="*/ 9 w 38"/>
                <a:gd name="T7" fmla="*/ 27 h 62"/>
                <a:gd name="T8" fmla="*/ 4 w 38"/>
                <a:gd name="T9" fmla="*/ 43 h 62"/>
                <a:gd name="T10" fmla="*/ 0 w 38"/>
                <a:gd name="T11" fmla="*/ 58 h 62"/>
                <a:gd name="T12" fmla="*/ 11 w 38"/>
                <a:gd name="T13" fmla="*/ 62 h 62"/>
                <a:gd name="T14" fmla="*/ 13 w 38"/>
                <a:gd name="T15" fmla="*/ 48 h 62"/>
                <a:gd name="T16" fmla="*/ 19 w 38"/>
                <a:gd name="T17" fmla="*/ 35 h 62"/>
                <a:gd name="T18" fmla="*/ 25 w 38"/>
                <a:gd name="T19" fmla="*/ 23 h 62"/>
                <a:gd name="T20" fmla="*/ 36 w 38"/>
                <a:gd name="T21" fmla="*/ 12 h 62"/>
                <a:gd name="T22" fmla="*/ 38 w 38"/>
                <a:gd name="T23" fmla="*/ 10 h 62"/>
                <a:gd name="T24" fmla="*/ 28 w 38"/>
                <a:gd name="T25" fmla="*/ 2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62"/>
                <a:gd name="T41" fmla="*/ 38 w 38"/>
                <a:gd name="T42" fmla="*/ 62 h 6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62">
                  <a:moveTo>
                    <a:pt x="28" y="2"/>
                  </a:moveTo>
                  <a:lnTo>
                    <a:pt x="30" y="0"/>
                  </a:lnTo>
                  <a:lnTo>
                    <a:pt x="17" y="14"/>
                  </a:lnTo>
                  <a:lnTo>
                    <a:pt x="9" y="27"/>
                  </a:lnTo>
                  <a:lnTo>
                    <a:pt x="4" y="43"/>
                  </a:lnTo>
                  <a:lnTo>
                    <a:pt x="0" y="58"/>
                  </a:lnTo>
                  <a:lnTo>
                    <a:pt x="11" y="62"/>
                  </a:lnTo>
                  <a:lnTo>
                    <a:pt x="13" y="48"/>
                  </a:lnTo>
                  <a:lnTo>
                    <a:pt x="19" y="35"/>
                  </a:lnTo>
                  <a:lnTo>
                    <a:pt x="25" y="23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Freeform 1608">
              <a:extLst>
                <a:ext uri="{FF2B5EF4-FFF2-40B4-BE49-F238E27FC236}">
                  <a16:creationId xmlns:a16="http://schemas.microsoft.com/office/drawing/2014/main" id="{E22AC13A-3979-454F-8855-397057985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142"/>
              <a:ext cx="33" cy="61"/>
            </a:xfrm>
            <a:custGeom>
              <a:avLst/>
              <a:gdLst>
                <a:gd name="T0" fmla="*/ 25 w 33"/>
                <a:gd name="T1" fmla="*/ 0 h 61"/>
                <a:gd name="T2" fmla="*/ 25 w 33"/>
                <a:gd name="T3" fmla="*/ 0 h 61"/>
                <a:gd name="T4" fmla="*/ 16 w 33"/>
                <a:gd name="T5" fmla="*/ 15 h 61"/>
                <a:gd name="T6" fmla="*/ 8 w 33"/>
                <a:gd name="T7" fmla="*/ 30 h 61"/>
                <a:gd name="T8" fmla="*/ 4 w 33"/>
                <a:gd name="T9" fmla="*/ 44 h 61"/>
                <a:gd name="T10" fmla="*/ 0 w 33"/>
                <a:gd name="T11" fmla="*/ 53 h 61"/>
                <a:gd name="T12" fmla="*/ 10 w 33"/>
                <a:gd name="T13" fmla="*/ 61 h 61"/>
                <a:gd name="T14" fmla="*/ 14 w 33"/>
                <a:gd name="T15" fmla="*/ 51 h 61"/>
                <a:gd name="T16" fmla="*/ 18 w 33"/>
                <a:gd name="T17" fmla="*/ 38 h 61"/>
                <a:gd name="T18" fmla="*/ 24 w 33"/>
                <a:gd name="T19" fmla="*/ 23 h 61"/>
                <a:gd name="T20" fmla="*/ 33 w 33"/>
                <a:gd name="T21" fmla="*/ 11 h 61"/>
                <a:gd name="T22" fmla="*/ 33 w 33"/>
                <a:gd name="T23" fmla="*/ 11 h 61"/>
                <a:gd name="T24" fmla="*/ 25 w 33"/>
                <a:gd name="T25" fmla="*/ 0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61"/>
                <a:gd name="T41" fmla="*/ 33 w 33"/>
                <a:gd name="T42" fmla="*/ 61 h 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61">
                  <a:moveTo>
                    <a:pt x="25" y="0"/>
                  </a:moveTo>
                  <a:lnTo>
                    <a:pt x="25" y="0"/>
                  </a:lnTo>
                  <a:lnTo>
                    <a:pt x="16" y="15"/>
                  </a:lnTo>
                  <a:lnTo>
                    <a:pt x="8" y="30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8" y="38"/>
                  </a:lnTo>
                  <a:lnTo>
                    <a:pt x="24" y="23"/>
                  </a:lnTo>
                  <a:lnTo>
                    <a:pt x="33" y="1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0" name="Freeform 1609">
              <a:extLst>
                <a:ext uri="{FF2B5EF4-FFF2-40B4-BE49-F238E27FC236}">
                  <a16:creationId xmlns:a16="http://schemas.microsoft.com/office/drawing/2014/main" id="{8A71EBE8-4D05-4BD0-A2F6-FD3B7CD66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122"/>
              <a:ext cx="35" cy="31"/>
            </a:xfrm>
            <a:custGeom>
              <a:avLst/>
              <a:gdLst>
                <a:gd name="T0" fmla="*/ 31 w 35"/>
                <a:gd name="T1" fmla="*/ 0 h 31"/>
                <a:gd name="T2" fmla="*/ 31 w 35"/>
                <a:gd name="T3" fmla="*/ 0 h 31"/>
                <a:gd name="T4" fmla="*/ 18 w 35"/>
                <a:gd name="T5" fmla="*/ 6 h 31"/>
                <a:gd name="T6" fmla="*/ 0 w 35"/>
                <a:gd name="T7" fmla="*/ 20 h 31"/>
                <a:gd name="T8" fmla="*/ 8 w 35"/>
                <a:gd name="T9" fmla="*/ 31 h 31"/>
                <a:gd name="T10" fmla="*/ 23 w 35"/>
                <a:gd name="T11" fmla="*/ 20 h 31"/>
                <a:gd name="T12" fmla="*/ 35 w 35"/>
                <a:gd name="T13" fmla="*/ 14 h 31"/>
                <a:gd name="T14" fmla="*/ 35 w 35"/>
                <a:gd name="T15" fmla="*/ 14 h 31"/>
                <a:gd name="T16" fmla="*/ 31 w 35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1"/>
                <a:gd name="T29" fmla="*/ 35 w 35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1">
                  <a:moveTo>
                    <a:pt x="31" y="0"/>
                  </a:moveTo>
                  <a:lnTo>
                    <a:pt x="31" y="0"/>
                  </a:lnTo>
                  <a:lnTo>
                    <a:pt x="18" y="6"/>
                  </a:lnTo>
                  <a:lnTo>
                    <a:pt x="0" y="20"/>
                  </a:lnTo>
                  <a:lnTo>
                    <a:pt x="8" y="31"/>
                  </a:lnTo>
                  <a:lnTo>
                    <a:pt x="23" y="20"/>
                  </a:lnTo>
                  <a:lnTo>
                    <a:pt x="35" y="1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1" name="Freeform 1610">
              <a:extLst>
                <a:ext uri="{FF2B5EF4-FFF2-40B4-BE49-F238E27FC236}">
                  <a16:creationId xmlns:a16="http://schemas.microsoft.com/office/drawing/2014/main" id="{2ABF6D1C-7CB2-4DBC-BD2A-86B89050A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103"/>
              <a:ext cx="35" cy="33"/>
            </a:xfrm>
            <a:custGeom>
              <a:avLst/>
              <a:gdLst>
                <a:gd name="T0" fmla="*/ 33 w 35"/>
                <a:gd name="T1" fmla="*/ 0 h 33"/>
                <a:gd name="T2" fmla="*/ 33 w 35"/>
                <a:gd name="T3" fmla="*/ 0 h 33"/>
                <a:gd name="T4" fmla="*/ 16 w 35"/>
                <a:gd name="T5" fmla="*/ 8 h 33"/>
                <a:gd name="T6" fmla="*/ 0 w 35"/>
                <a:gd name="T7" fmla="*/ 19 h 33"/>
                <a:gd name="T8" fmla="*/ 4 w 35"/>
                <a:gd name="T9" fmla="*/ 33 h 33"/>
                <a:gd name="T10" fmla="*/ 19 w 35"/>
                <a:gd name="T11" fmla="*/ 21 h 33"/>
                <a:gd name="T12" fmla="*/ 35 w 35"/>
                <a:gd name="T13" fmla="*/ 14 h 33"/>
                <a:gd name="T14" fmla="*/ 35 w 35"/>
                <a:gd name="T15" fmla="*/ 14 h 33"/>
                <a:gd name="T16" fmla="*/ 33 w 35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3"/>
                <a:gd name="T29" fmla="*/ 35 w 35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3">
                  <a:moveTo>
                    <a:pt x="33" y="0"/>
                  </a:moveTo>
                  <a:lnTo>
                    <a:pt x="33" y="0"/>
                  </a:lnTo>
                  <a:lnTo>
                    <a:pt x="16" y="8"/>
                  </a:lnTo>
                  <a:lnTo>
                    <a:pt x="0" y="19"/>
                  </a:lnTo>
                  <a:lnTo>
                    <a:pt x="4" y="33"/>
                  </a:lnTo>
                  <a:lnTo>
                    <a:pt x="19" y="21"/>
                  </a:lnTo>
                  <a:lnTo>
                    <a:pt x="35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2" name="Freeform 1611">
              <a:extLst>
                <a:ext uri="{FF2B5EF4-FFF2-40B4-BE49-F238E27FC236}">
                  <a16:creationId xmlns:a16="http://schemas.microsoft.com/office/drawing/2014/main" id="{24A17F2F-C303-4721-9BA2-743C525CE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101"/>
              <a:ext cx="42" cy="16"/>
            </a:xfrm>
            <a:custGeom>
              <a:avLst/>
              <a:gdLst>
                <a:gd name="T0" fmla="*/ 40 w 42"/>
                <a:gd name="T1" fmla="*/ 2 h 16"/>
                <a:gd name="T2" fmla="*/ 40 w 42"/>
                <a:gd name="T3" fmla="*/ 2 h 16"/>
                <a:gd name="T4" fmla="*/ 21 w 42"/>
                <a:gd name="T5" fmla="*/ 0 h 16"/>
                <a:gd name="T6" fmla="*/ 0 w 42"/>
                <a:gd name="T7" fmla="*/ 2 h 16"/>
                <a:gd name="T8" fmla="*/ 2 w 42"/>
                <a:gd name="T9" fmla="*/ 16 h 16"/>
                <a:gd name="T10" fmla="*/ 21 w 42"/>
                <a:gd name="T11" fmla="*/ 16 h 16"/>
                <a:gd name="T12" fmla="*/ 40 w 42"/>
                <a:gd name="T13" fmla="*/ 16 h 16"/>
                <a:gd name="T14" fmla="*/ 42 w 42"/>
                <a:gd name="T15" fmla="*/ 16 h 16"/>
                <a:gd name="T16" fmla="*/ 40 w 42"/>
                <a:gd name="T17" fmla="*/ 2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6"/>
                <a:gd name="T29" fmla="*/ 42 w 42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6">
                  <a:moveTo>
                    <a:pt x="40" y="2"/>
                  </a:moveTo>
                  <a:lnTo>
                    <a:pt x="40" y="2"/>
                  </a:lnTo>
                  <a:lnTo>
                    <a:pt x="21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21" y="16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1612">
              <a:extLst>
                <a:ext uri="{FF2B5EF4-FFF2-40B4-BE49-F238E27FC236}">
                  <a16:creationId xmlns:a16="http://schemas.microsoft.com/office/drawing/2014/main" id="{42109171-8646-4EA9-99B9-576CC1DB0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101"/>
              <a:ext cx="44" cy="19"/>
            </a:xfrm>
            <a:custGeom>
              <a:avLst/>
              <a:gdLst>
                <a:gd name="T0" fmla="*/ 44 w 44"/>
                <a:gd name="T1" fmla="*/ 6 h 19"/>
                <a:gd name="T2" fmla="*/ 44 w 44"/>
                <a:gd name="T3" fmla="*/ 6 h 19"/>
                <a:gd name="T4" fmla="*/ 35 w 44"/>
                <a:gd name="T5" fmla="*/ 2 h 19"/>
                <a:gd name="T6" fmla="*/ 23 w 44"/>
                <a:gd name="T7" fmla="*/ 2 h 19"/>
                <a:gd name="T8" fmla="*/ 12 w 44"/>
                <a:gd name="T9" fmla="*/ 0 h 19"/>
                <a:gd name="T10" fmla="*/ 0 w 44"/>
                <a:gd name="T11" fmla="*/ 2 h 19"/>
                <a:gd name="T12" fmla="*/ 2 w 44"/>
                <a:gd name="T13" fmla="*/ 16 h 19"/>
                <a:gd name="T14" fmla="*/ 12 w 44"/>
                <a:gd name="T15" fmla="*/ 16 h 19"/>
                <a:gd name="T16" fmla="*/ 23 w 44"/>
                <a:gd name="T17" fmla="*/ 16 h 19"/>
                <a:gd name="T18" fmla="*/ 33 w 44"/>
                <a:gd name="T19" fmla="*/ 18 h 19"/>
                <a:gd name="T20" fmla="*/ 42 w 44"/>
                <a:gd name="T21" fmla="*/ 19 h 19"/>
                <a:gd name="T22" fmla="*/ 40 w 44"/>
                <a:gd name="T23" fmla="*/ 19 h 19"/>
                <a:gd name="T24" fmla="*/ 44 w 44"/>
                <a:gd name="T25" fmla="*/ 6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19"/>
                <a:gd name="T41" fmla="*/ 44 w 44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19">
                  <a:moveTo>
                    <a:pt x="44" y="6"/>
                  </a:moveTo>
                  <a:lnTo>
                    <a:pt x="44" y="6"/>
                  </a:lnTo>
                  <a:lnTo>
                    <a:pt x="35" y="2"/>
                  </a:lnTo>
                  <a:lnTo>
                    <a:pt x="23" y="2"/>
                  </a:lnTo>
                  <a:lnTo>
                    <a:pt x="12" y="0"/>
                  </a:lnTo>
                  <a:lnTo>
                    <a:pt x="0" y="2"/>
                  </a:lnTo>
                  <a:lnTo>
                    <a:pt x="2" y="16"/>
                  </a:lnTo>
                  <a:lnTo>
                    <a:pt x="12" y="16"/>
                  </a:lnTo>
                  <a:lnTo>
                    <a:pt x="23" y="16"/>
                  </a:lnTo>
                  <a:lnTo>
                    <a:pt x="33" y="18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1613">
              <a:extLst>
                <a:ext uri="{FF2B5EF4-FFF2-40B4-BE49-F238E27FC236}">
                  <a16:creationId xmlns:a16="http://schemas.microsoft.com/office/drawing/2014/main" id="{D52A7DAE-C51F-40A2-B23B-3E12784EB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107"/>
              <a:ext cx="23" cy="29"/>
            </a:xfrm>
            <a:custGeom>
              <a:avLst/>
              <a:gdLst>
                <a:gd name="T0" fmla="*/ 23 w 23"/>
                <a:gd name="T1" fmla="*/ 19 h 29"/>
                <a:gd name="T2" fmla="*/ 16 w 23"/>
                <a:gd name="T3" fmla="*/ 10 h 29"/>
                <a:gd name="T4" fmla="*/ 4 w 23"/>
                <a:gd name="T5" fmla="*/ 0 h 29"/>
                <a:gd name="T6" fmla="*/ 0 w 23"/>
                <a:gd name="T7" fmla="*/ 13 h 29"/>
                <a:gd name="T8" fmla="*/ 8 w 23"/>
                <a:gd name="T9" fmla="*/ 19 h 29"/>
                <a:gd name="T10" fmla="*/ 16 w 23"/>
                <a:gd name="T11" fmla="*/ 29 h 29"/>
                <a:gd name="T12" fmla="*/ 23 w 23"/>
                <a:gd name="T13" fmla="*/ 1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29"/>
                <a:gd name="T23" fmla="*/ 23 w 23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29">
                  <a:moveTo>
                    <a:pt x="23" y="19"/>
                  </a:moveTo>
                  <a:lnTo>
                    <a:pt x="16" y="10"/>
                  </a:lnTo>
                  <a:lnTo>
                    <a:pt x="4" y="0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6" y="2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1621">
            <a:extLst>
              <a:ext uri="{FF2B5EF4-FFF2-40B4-BE49-F238E27FC236}">
                <a16:creationId xmlns:a16="http://schemas.microsoft.com/office/drawing/2014/main" id="{E01B8EB8-532C-4D4D-9F27-FA5296A989D6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2565400"/>
            <a:ext cx="4075113" cy="1187450"/>
            <a:chOff x="2880" y="1457"/>
            <a:chExt cx="2567" cy="748"/>
          </a:xfrm>
        </p:grpSpPr>
        <p:sp>
          <p:nvSpPr>
            <p:cNvPr id="20507" name="Text Box 1122">
              <a:extLst>
                <a:ext uri="{FF2B5EF4-FFF2-40B4-BE49-F238E27FC236}">
                  <a16:creationId xmlns:a16="http://schemas.microsoft.com/office/drawing/2014/main" id="{82902924-9017-4349-B1B3-65D9F7A82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457"/>
              <a:ext cx="254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sr-Latn-CS" altLang="en-US" b="1"/>
                <a:t>Integraljenjem po čitavoj površini A (ostaju samo usmereni elementi</a:t>
              </a:r>
              <a:endParaRPr lang="en-US" altLang="en-US" sz="2400" b="1" i="1">
                <a:latin typeface="Times New Roman" panose="02020603050405020304" pitchFamily="18" charset="0"/>
              </a:endParaRPr>
            </a:p>
          </p:txBody>
        </p:sp>
        <p:grpSp>
          <p:nvGrpSpPr>
            <p:cNvPr id="20508" name="Group 1616">
              <a:extLst>
                <a:ext uri="{FF2B5EF4-FFF2-40B4-BE49-F238E27FC236}">
                  <a16:creationId xmlns:a16="http://schemas.microsoft.com/office/drawing/2014/main" id="{1686B5F9-070A-42AD-95C5-E94CB1A3B64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76" y="1672"/>
              <a:ext cx="271" cy="230"/>
              <a:chOff x="4839" y="1742"/>
              <a:chExt cx="301" cy="277"/>
            </a:xfrm>
          </p:grpSpPr>
          <p:sp>
            <p:nvSpPr>
              <p:cNvPr id="20510" name="Freeform 1617">
                <a:extLst>
                  <a:ext uri="{FF2B5EF4-FFF2-40B4-BE49-F238E27FC236}">
                    <a16:creationId xmlns:a16="http://schemas.microsoft.com/office/drawing/2014/main" id="{DCB19269-5207-42E1-B57A-0A8B65D7D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1777"/>
                <a:ext cx="128" cy="16"/>
              </a:xfrm>
              <a:custGeom>
                <a:avLst/>
                <a:gdLst>
                  <a:gd name="T0" fmla="*/ 0 w 256"/>
                  <a:gd name="T1" fmla="*/ 1 h 32"/>
                  <a:gd name="T2" fmla="*/ 0 w 256"/>
                  <a:gd name="T3" fmla="*/ 1 h 32"/>
                  <a:gd name="T4" fmla="*/ 1 w 256"/>
                  <a:gd name="T5" fmla="*/ 1 h 32"/>
                  <a:gd name="T6" fmla="*/ 1 w 256"/>
                  <a:gd name="T7" fmla="*/ 0 h 32"/>
                  <a:gd name="T8" fmla="*/ 1 w 256"/>
                  <a:gd name="T9" fmla="*/ 1 h 32"/>
                  <a:gd name="T10" fmla="*/ 1 w 256"/>
                  <a:gd name="T11" fmla="*/ 1 h 32"/>
                  <a:gd name="T12" fmla="*/ 1 w 256"/>
                  <a:gd name="T13" fmla="*/ 1 h 32"/>
                  <a:gd name="T14" fmla="*/ 0 w 256"/>
                  <a:gd name="T15" fmla="*/ 1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6"/>
                  <a:gd name="T25" fmla="*/ 0 h 32"/>
                  <a:gd name="T26" fmla="*/ 256 w 256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6" h="32">
                    <a:moveTo>
                      <a:pt x="0" y="21"/>
                    </a:moveTo>
                    <a:lnTo>
                      <a:pt x="0" y="11"/>
                    </a:lnTo>
                    <a:lnTo>
                      <a:pt x="230" y="11"/>
                    </a:lnTo>
                    <a:lnTo>
                      <a:pt x="226" y="0"/>
                    </a:lnTo>
                    <a:lnTo>
                      <a:pt x="256" y="17"/>
                    </a:lnTo>
                    <a:lnTo>
                      <a:pt x="226" y="32"/>
                    </a:lnTo>
                    <a:lnTo>
                      <a:pt x="23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1" name="Rectangle 1618">
                <a:extLst>
                  <a:ext uri="{FF2B5EF4-FFF2-40B4-BE49-F238E27FC236}">
                    <a16:creationId xmlns:a16="http://schemas.microsoft.com/office/drawing/2014/main" id="{7B1100D0-DF9C-4D7F-A3C9-58D3F9F82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3" y="1742"/>
                <a:ext cx="142" cy="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A</a:t>
                </a:r>
                <a:endParaRPr lang="en-US" altLang="en-US"/>
              </a:p>
            </p:txBody>
          </p:sp>
          <p:sp>
            <p:nvSpPr>
              <p:cNvPr id="20512" name="Rectangle 1619">
                <a:extLst>
                  <a:ext uri="{FF2B5EF4-FFF2-40B4-BE49-F238E27FC236}">
                    <a16:creationId xmlns:a16="http://schemas.microsoft.com/office/drawing/2014/main" id="{B074B0B7-1C76-477A-9B30-78916E219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" y="1742"/>
                <a:ext cx="106" cy="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d</a:t>
                </a:r>
                <a:endParaRPr lang="en-US" altLang="en-US"/>
              </a:p>
            </p:txBody>
          </p:sp>
        </p:grpSp>
        <p:sp>
          <p:nvSpPr>
            <p:cNvPr id="20509" name="Text Box 1620">
              <a:extLst>
                <a:ext uri="{FF2B5EF4-FFF2-40B4-BE49-F238E27FC236}">
                  <a16:creationId xmlns:a16="http://schemas.microsoft.com/office/drawing/2014/main" id="{520BF246-C45F-4106-8BFE-DB7F3A8F8F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801"/>
              <a:ext cx="254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sr-Latn-CS" altLang="en-US" b="1"/>
                <a:t>spoljašnje površine A), dobija se </a:t>
              </a:r>
              <a:r>
                <a:rPr lang="sr-Latn-CS" altLang="en-US" b="1" i="1" u="sng">
                  <a:solidFill>
                    <a:srgbClr val="0000FF"/>
                  </a:solidFill>
                </a:rPr>
                <a:t>ukupni zapreminski protok</a:t>
              </a:r>
              <a:r>
                <a:rPr lang="sr-Latn-CS" altLang="en-US" b="1"/>
                <a:t>:</a:t>
              </a:r>
              <a:endParaRPr lang="en-US" altLang="en-US" b="1"/>
            </a:p>
          </p:txBody>
        </p:sp>
      </p:grpSp>
      <p:grpSp>
        <p:nvGrpSpPr>
          <p:cNvPr id="6" name="Group 1626">
            <a:extLst>
              <a:ext uri="{FF2B5EF4-FFF2-40B4-BE49-F238E27FC236}">
                <a16:creationId xmlns:a16="http://schemas.microsoft.com/office/drawing/2014/main" id="{8B897B49-B0C2-4F44-B2A9-17E9A621EF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75325" y="4579938"/>
            <a:ext cx="1854200" cy="869950"/>
            <a:chOff x="3638" y="2885"/>
            <a:chExt cx="1168" cy="548"/>
          </a:xfrm>
        </p:grpSpPr>
        <p:sp>
          <p:nvSpPr>
            <p:cNvPr id="20496" name="AutoShape 1625">
              <a:extLst>
                <a:ext uri="{FF2B5EF4-FFF2-40B4-BE49-F238E27FC236}">
                  <a16:creationId xmlns:a16="http://schemas.microsoft.com/office/drawing/2014/main" id="{1F957BFA-9376-40AD-BB3A-5E3E2F2092D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38" y="2885"/>
              <a:ext cx="1148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Freeform 1627">
              <a:extLst>
                <a:ext uri="{FF2B5EF4-FFF2-40B4-BE49-F238E27FC236}">
                  <a16:creationId xmlns:a16="http://schemas.microsoft.com/office/drawing/2014/main" id="{D6B018F3-8778-44E5-A8C2-5D1A0FC55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915"/>
              <a:ext cx="105" cy="22"/>
            </a:xfrm>
            <a:custGeom>
              <a:avLst/>
              <a:gdLst>
                <a:gd name="T0" fmla="*/ 0 w 105"/>
                <a:gd name="T1" fmla="*/ 14 h 22"/>
                <a:gd name="T2" fmla="*/ 0 w 105"/>
                <a:gd name="T3" fmla="*/ 8 h 22"/>
                <a:gd name="T4" fmla="*/ 88 w 105"/>
                <a:gd name="T5" fmla="*/ 8 h 22"/>
                <a:gd name="T6" fmla="*/ 84 w 105"/>
                <a:gd name="T7" fmla="*/ 0 h 22"/>
                <a:gd name="T8" fmla="*/ 105 w 105"/>
                <a:gd name="T9" fmla="*/ 11 h 22"/>
                <a:gd name="T10" fmla="*/ 84 w 105"/>
                <a:gd name="T11" fmla="*/ 22 h 22"/>
                <a:gd name="T12" fmla="*/ 88 w 105"/>
                <a:gd name="T13" fmla="*/ 14 h 22"/>
                <a:gd name="T14" fmla="*/ 0 w 105"/>
                <a:gd name="T15" fmla="*/ 14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5"/>
                <a:gd name="T25" fmla="*/ 0 h 22"/>
                <a:gd name="T26" fmla="*/ 105 w 105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5" h="22">
                  <a:moveTo>
                    <a:pt x="0" y="14"/>
                  </a:moveTo>
                  <a:lnTo>
                    <a:pt x="0" y="8"/>
                  </a:lnTo>
                  <a:lnTo>
                    <a:pt x="88" y="8"/>
                  </a:lnTo>
                  <a:lnTo>
                    <a:pt x="84" y="0"/>
                  </a:lnTo>
                  <a:lnTo>
                    <a:pt x="105" y="11"/>
                  </a:lnTo>
                  <a:lnTo>
                    <a:pt x="84" y="22"/>
                  </a:lnTo>
                  <a:lnTo>
                    <a:pt x="88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Freeform 1628">
              <a:extLst>
                <a:ext uri="{FF2B5EF4-FFF2-40B4-BE49-F238E27FC236}">
                  <a16:creationId xmlns:a16="http://schemas.microsoft.com/office/drawing/2014/main" id="{8C2F60DA-A268-4CC5-991F-8F036957C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2915"/>
              <a:ext cx="118" cy="22"/>
            </a:xfrm>
            <a:custGeom>
              <a:avLst/>
              <a:gdLst>
                <a:gd name="T0" fmla="*/ 0 w 118"/>
                <a:gd name="T1" fmla="*/ 14 h 22"/>
                <a:gd name="T2" fmla="*/ 0 w 118"/>
                <a:gd name="T3" fmla="*/ 8 h 22"/>
                <a:gd name="T4" fmla="*/ 100 w 118"/>
                <a:gd name="T5" fmla="*/ 8 h 22"/>
                <a:gd name="T6" fmla="*/ 97 w 118"/>
                <a:gd name="T7" fmla="*/ 0 h 22"/>
                <a:gd name="T8" fmla="*/ 118 w 118"/>
                <a:gd name="T9" fmla="*/ 11 h 22"/>
                <a:gd name="T10" fmla="*/ 97 w 118"/>
                <a:gd name="T11" fmla="*/ 22 h 22"/>
                <a:gd name="T12" fmla="*/ 100 w 118"/>
                <a:gd name="T13" fmla="*/ 14 h 22"/>
                <a:gd name="T14" fmla="*/ 0 w 118"/>
                <a:gd name="T15" fmla="*/ 14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22"/>
                <a:gd name="T26" fmla="*/ 118 w 11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22">
                  <a:moveTo>
                    <a:pt x="0" y="14"/>
                  </a:moveTo>
                  <a:lnTo>
                    <a:pt x="0" y="8"/>
                  </a:lnTo>
                  <a:lnTo>
                    <a:pt x="100" y="8"/>
                  </a:lnTo>
                  <a:lnTo>
                    <a:pt x="97" y="0"/>
                  </a:lnTo>
                  <a:lnTo>
                    <a:pt x="118" y="11"/>
                  </a:lnTo>
                  <a:lnTo>
                    <a:pt x="97" y="22"/>
                  </a:lnTo>
                  <a:lnTo>
                    <a:pt x="10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Rectangle 1629">
              <a:extLst>
                <a:ext uri="{FF2B5EF4-FFF2-40B4-BE49-F238E27FC236}">
                  <a16:creationId xmlns:a16="http://schemas.microsoft.com/office/drawing/2014/main" id="{85F209F9-2532-4F50-913E-CAEF955A9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2917"/>
              <a:ext cx="247" cy="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4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20500" name="Rectangle 1630">
              <a:extLst>
                <a:ext uri="{FF2B5EF4-FFF2-40B4-BE49-F238E27FC236}">
                  <a16:creationId xmlns:a16="http://schemas.microsoft.com/office/drawing/2014/main" id="{A104C09E-73A6-437E-9778-78B7F5F35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2894"/>
              <a:ext cx="220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20501" name="Rectangle 1631">
              <a:extLst>
                <a:ext uri="{FF2B5EF4-FFF2-40B4-BE49-F238E27FC236}">
                  <a16:creationId xmlns:a16="http://schemas.microsoft.com/office/drawing/2014/main" id="{7DDAE1A5-9E63-4057-B753-88DF64082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2894"/>
              <a:ext cx="29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0502" name="Rectangle 1632">
              <a:extLst>
                <a:ext uri="{FF2B5EF4-FFF2-40B4-BE49-F238E27FC236}">
                  <a16:creationId xmlns:a16="http://schemas.microsoft.com/office/drawing/2014/main" id="{CB737790-ED76-483E-88DE-D3A59A51A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3231"/>
              <a:ext cx="164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0503" name="Rectangle 1633">
              <a:extLst>
                <a:ext uri="{FF2B5EF4-FFF2-40B4-BE49-F238E27FC236}">
                  <a16:creationId xmlns:a16="http://schemas.microsoft.com/office/drawing/2014/main" id="{927903E5-40FE-4520-91FA-1A83FCC11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2919"/>
              <a:ext cx="171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0504" name="Rectangle 1634">
              <a:extLst>
                <a:ext uri="{FF2B5EF4-FFF2-40B4-BE49-F238E27FC236}">
                  <a16:creationId xmlns:a16="http://schemas.microsoft.com/office/drawing/2014/main" id="{10004DD2-A5CA-4CCC-8925-615E3CDF3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919"/>
              <a:ext cx="233" cy="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0505" name="Rectangle 1635">
              <a:extLst>
                <a:ext uri="{FF2B5EF4-FFF2-40B4-BE49-F238E27FC236}">
                  <a16:creationId xmlns:a16="http://schemas.microsoft.com/office/drawing/2014/main" id="{805F39B3-9113-4B1E-AEF8-C9B909FC2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2919"/>
              <a:ext cx="220" cy="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0506" name="Rectangle 1636">
              <a:extLst>
                <a:ext uri="{FF2B5EF4-FFF2-40B4-BE49-F238E27FC236}">
                  <a16:creationId xmlns:a16="http://schemas.microsoft.com/office/drawing/2014/main" id="{475B1339-2057-4F67-BAF6-A0428DAD0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2919"/>
              <a:ext cx="290" cy="3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2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Q</a:t>
              </a:r>
              <a:endParaRPr lang="en-US" altLang="en-US"/>
            </a:p>
          </p:txBody>
        </p:sp>
      </p:grp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58DDC20-932D-45D1-B0EB-AAFE98CB3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85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85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85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8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08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96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96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9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110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167" grpId="0" animBg="1"/>
      <p:bldP spid="10855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Slide Number Placeholder 4">
            <a:extLst>
              <a:ext uri="{FF2B5EF4-FFF2-40B4-BE49-F238E27FC236}">
                <a16:creationId xmlns:a16="http://schemas.microsoft.com/office/drawing/2014/main" id="{B6413B02-665B-4D56-AC4D-D219E7C4AB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6783EF7-0EF3-44C0-8E7E-DF7030F77FAD}" type="slidenum">
              <a:rPr lang="en-US" altLang="en-US"/>
              <a:pPr eaLnBrk="1" hangingPunct="1"/>
              <a:t>17</a:t>
            </a:fld>
            <a:endParaRPr lang="en-US" altLang="en-US"/>
          </a:p>
        </p:txBody>
      </p:sp>
      <p:pic>
        <p:nvPicPr>
          <p:cNvPr id="112856" name="Picture 1240">
            <a:extLst>
              <a:ext uri="{FF2B5EF4-FFF2-40B4-BE49-F238E27FC236}">
                <a16:creationId xmlns:a16="http://schemas.microsoft.com/office/drawing/2014/main" id="{26D3E0EF-AD53-4126-A01C-D13CDB9B50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9100" y="3254375"/>
            <a:ext cx="468313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842" name="Picture 1226">
            <a:extLst>
              <a:ext uri="{FF2B5EF4-FFF2-40B4-BE49-F238E27FC236}">
                <a16:creationId xmlns:a16="http://schemas.microsoft.com/office/drawing/2014/main" id="{CC1CC8FC-5539-47EC-B0DD-CEAF4A88D3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2888" y="3254375"/>
            <a:ext cx="468312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984">
            <a:extLst>
              <a:ext uri="{FF2B5EF4-FFF2-40B4-BE49-F238E27FC236}">
                <a16:creationId xmlns:a16="http://schemas.microsoft.com/office/drawing/2014/main" id="{AF12A6FF-2D79-4D71-9FD0-D401CCA02E8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8313" y="2605088"/>
            <a:ext cx="4156075" cy="2947987"/>
            <a:chOff x="295" y="1502"/>
            <a:chExt cx="2618" cy="1857"/>
          </a:xfrm>
        </p:grpSpPr>
        <p:sp>
          <p:nvSpPr>
            <p:cNvPr id="21559" name="AutoShape 983">
              <a:extLst>
                <a:ext uri="{FF2B5EF4-FFF2-40B4-BE49-F238E27FC236}">
                  <a16:creationId xmlns:a16="http://schemas.microsoft.com/office/drawing/2014/main" id="{084DF32F-17C9-4A62-913C-9FA263227E5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5" y="1502"/>
              <a:ext cx="2618" cy="1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Line 985">
              <a:extLst>
                <a:ext uri="{FF2B5EF4-FFF2-40B4-BE49-F238E27FC236}">
                  <a16:creationId xmlns:a16="http://schemas.microsoft.com/office/drawing/2014/main" id="{9B319208-2E95-47AD-9E86-F7F206CFA5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" y="2771"/>
              <a:ext cx="26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Line 986">
              <a:extLst>
                <a:ext uri="{FF2B5EF4-FFF2-40B4-BE49-F238E27FC236}">
                  <a16:creationId xmlns:a16="http://schemas.microsoft.com/office/drawing/2014/main" id="{4EAB99E0-904E-415E-A129-754D00C4B1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" y="2203"/>
              <a:ext cx="23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Line 987">
              <a:extLst>
                <a:ext uri="{FF2B5EF4-FFF2-40B4-BE49-F238E27FC236}">
                  <a16:creationId xmlns:a16="http://schemas.microsoft.com/office/drawing/2014/main" id="{E908A0A8-1972-4669-9AE6-8DCF39AF79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1" y="1928"/>
              <a:ext cx="224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Line 988">
              <a:extLst>
                <a:ext uri="{FF2B5EF4-FFF2-40B4-BE49-F238E27FC236}">
                  <a16:creationId xmlns:a16="http://schemas.microsoft.com/office/drawing/2014/main" id="{7FD2A9E0-5A82-4226-B5F9-CA817B45F0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9" y="2769"/>
              <a:ext cx="1" cy="14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Line 989">
              <a:extLst>
                <a:ext uri="{FF2B5EF4-FFF2-40B4-BE49-F238E27FC236}">
                  <a16:creationId xmlns:a16="http://schemas.microsoft.com/office/drawing/2014/main" id="{003E295A-D97D-4D86-9ECC-F6EF4F391C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" y="2773"/>
              <a:ext cx="1" cy="139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Line 990">
              <a:extLst>
                <a:ext uri="{FF2B5EF4-FFF2-40B4-BE49-F238E27FC236}">
                  <a16:creationId xmlns:a16="http://schemas.microsoft.com/office/drawing/2014/main" id="{3AEBF746-1F50-4576-8A24-97A2F9ED39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5" y="2733"/>
              <a:ext cx="1" cy="180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Line 991">
              <a:extLst>
                <a:ext uri="{FF2B5EF4-FFF2-40B4-BE49-F238E27FC236}">
                  <a16:creationId xmlns:a16="http://schemas.microsoft.com/office/drawing/2014/main" id="{13A461D6-0A91-4B49-BC97-573CD243C0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2" y="2769"/>
              <a:ext cx="1" cy="14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Line 992">
              <a:extLst>
                <a:ext uri="{FF2B5EF4-FFF2-40B4-BE49-F238E27FC236}">
                  <a16:creationId xmlns:a16="http://schemas.microsoft.com/office/drawing/2014/main" id="{E9E560D4-4869-4AF9-ACEF-D339415D4F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7" y="1706"/>
              <a:ext cx="1" cy="22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Line 993">
              <a:extLst>
                <a:ext uri="{FF2B5EF4-FFF2-40B4-BE49-F238E27FC236}">
                  <a16:creationId xmlns:a16="http://schemas.microsoft.com/office/drawing/2014/main" id="{FEF0A690-D442-45EC-8EC3-8C4CC33A66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5" y="17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994">
              <a:extLst>
                <a:ext uri="{FF2B5EF4-FFF2-40B4-BE49-F238E27FC236}">
                  <a16:creationId xmlns:a16="http://schemas.microsoft.com/office/drawing/2014/main" id="{E7614A8E-EE29-40F6-B91D-C984BEB2C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930"/>
              <a:ext cx="272" cy="838"/>
            </a:xfrm>
            <a:custGeom>
              <a:avLst/>
              <a:gdLst>
                <a:gd name="T0" fmla="*/ 0 w 272"/>
                <a:gd name="T1" fmla="*/ 838 h 838"/>
                <a:gd name="T2" fmla="*/ 0 w 272"/>
                <a:gd name="T3" fmla="*/ 271 h 838"/>
                <a:gd name="T4" fmla="*/ 272 w 272"/>
                <a:gd name="T5" fmla="*/ 0 h 838"/>
                <a:gd name="T6" fmla="*/ 0 60000 65536"/>
                <a:gd name="T7" fmla="*/ 0 60000 65536"/>
                <a:gd name="T8" fmla="*/ 0 60000 65536"/>
                <a:gd name="T9" fmla="*/ 0 w 272"/>
                <a:gd name="T10" fmla="*/ 0 h 838"/>
                <a:gd name="T11" fmla="*/ 272 w 272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2" h="838">
                  <a:moveTo>
                    <a:pt x="0" y="838"/>
                  </a:moveTo>
                  <a:lnTo>
                    <a:pt x="0" y="271"/>
                  </a:lnTo>
                  <a:lnTo>
                    <a:pt x="272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Freeform 995">
              <a:extLst>
                <a:ext uri="{FF2B5EF4-FFF2-40B4-BE49-F238E27FC236}">
                  <a16:creationId xmlns:a16="http://schemas.microsoft.com/office/drawing/2014/main" id="{4B525C6E-4602-4B1C-8CC6-0A868925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996">
              <a:extLst>
                <a:ext uri="{FF2B5EF4-FFF2-40B4-BE49-F238E27FC236}">
                  <a16:creationId xmlns:a16="http://schemas.microsoft.com/office/drawing/2014/main" id="{1306321B-1643-4A2A-A322-CAE25F61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997">
              <a:extLst>
                <a:ext uri="{FF2B5EF4-FFF2-40B4-BE49-F238E27FC236}">
                  <a16:creationId xmlns:a16="http://schemas.microsoft.com/office/drawing/2014/main" id="{B821D2E4-5B82-4429-BEF0-DFDE49517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998">
              <a:extLst>
                <a:ext uri="{FF2B5EF4-FFF2-40B4-BE49-F238E27FC236}">
                  <a16:creationId xmlns:a16="http://schemas.microsoft.com/office/drawing/2014/main" id="{D674CFCD-32A6-47C8-8727-90C8F3FBB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999">
              <a:extLst>
                <a:ext uri="{FF2B5EF4-FFF2-40B4-BE49-F238E27FC236}">
                  <a16:creationId xmlns:a16="http://schemas.microsoft.com/office/drawing/2014/main" id="{51263ADB-027C-456F-8EAB-8F33770C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Rectangle 1000">
              <a:extLst>
                <a:ext uri="{FF2B5EF4-FFF2-40B4-BE49-F238E27FC236}">
                  <a16:creationId xmlns:a16="http://schemas.microsoft.com/office/drawing/2014/main" id="{A9800899-5CE9-4330-8A78-BBD52C822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2956"/>
              <a:ext cx="2189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6" name="Freeform 1001">
              <a:extLst>
                <a:ext uri="{FF2B5EF4-FFF2-40B4-BE49-F238E27FC236}">
                  <a16:creationId xmlns:a16="http://schemas.microsoft.com/office/drawing/2014/main" id="{D9679901-39B7-4786-9906-31EBE665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40"/>
              <a:ext cx="55" cy="39"/>
            </a:xfrm>
            <a:custGeom>
              <a:avLst/>
              <a:gdLst>
                <a:gd name="T0" fmla="*/ 55 w 55"/>
                <a:gd name="T1" fmla="*/ 20 h 39"/>
                <a:gd name="T2" fmla="*/ 0 w 55"/>
                <a:gd name="T3" fmla="*/ 0 h 39"/>
                <a:gd name="T4" fmla="*/ 0 w 55"/>
                <a:gd name="T5" fmla="*/ 0 h 39"/>
                <a:gd name="T6" fmla="*/ 0 w 55"/>
                <a:gd name="T7" fmla="*/ 2 h 39"/>
                <a:gd name="T8" fmla="*/ 2 w 55"/>
                <a:gd name="T9" fmla="*/ 2 h 39"/>
                <a:gd name="T10" fmla="*/ 2 w 55"/>
                <a:gd name="T11" fmla="*/ 4 h 39"/>
                <a:gd name="T12" fmla="*/ 2 w 55"/>
                <a:gd name="T13" fmla="*/ 6 h 39"/>
                <a:gd name="T14" fmla="*/ 4 w 55"/>
                <a:gd name="T15" fmla="*/ 6 h 39"/>
                <a:gd name="T16" fmla="*/ 4 w 55"/>
                <a:gd name="T17" fmla="*/ 8 h 39"/>
                <a:gd name="T18" fmla="*/ 4 w 55"/>
                <a:gd name="T19" fmla="*/ 8 h 39"/>
                <a:gd name="T20" fmla="*/ 4 w 55"/>
                <a:gd name="T21" fmla="*/ 10 h 39"/>
                <a:gd name="T22" fmla="*/ 6 w 55"/>
                <a:gd name="T23" fmla="*/ 12 h 39"/>
                <a:gd name="T24" fmla="*/ 6 w 55"/>
                <a:gd name="T25" fmla="*/ 12 h 39"/>
                <a:gd name="T26" fmla="*/ 6 w 55"/>
                <a:gd name="T27" fmla="*/ 14 h 39"/>
                <a:gd name="T28" fmla="*/ 6 w 55"/>
                <a:gd name="T29" fmla="*/ 14 h 39"/>
                <a:gd name="T30" fmla="*/ 6 w 55"/>
                <a:gd name="T31" fmla="*/ 16 h 39"/>
                <a:gd name="T32" fmla="*/ 6 w 55"/>
                <a:gd name="T33" fmla="*/ 18 h 39"/>
                <a:gd name="T34" fmla="*/ 6 w 55"/>
                <a:gd name="T35" fmla="*/ 18 h 39"/>
                <a:gd name="T36" fmla="*/ 6 w 55"/>
                <a:gd name="T37" fmla="*/ 20 h 39"/>
                <a:gd name="T38" fmla="*/ 6 w 55"/>
                <a:gd name="T39" fmla="*/ 20 h 39"/>
                <a:gd name="T40" fmla="*/ 6 w 55"/>
                <a:gd name="T41" fmla="*/ 21 h 39"/>
                <a:gd name="T42" fmla="*/ 6 w 55"/>
                <a:gd name="T43" fmla="*/ 23 h 39"/>
                <a:gd name="T44" fmla="*/ 6 w 55"/>
                <a:gd name="T45" fmla="*/ 23 h 39"/>
                <a:gd name="T46" fmla="*/ 6 w 55"/>
                <a:gd name="T47" fmla="*/ 25 h 39"/>
                <a:gd name="T48" fmla="*/ 6 w 55"/>
                <a:gd name="T49" fmla="*/ 27 h 39"/>
                <a:gd name="T50" fmla="*/ 6 w 55"/>
                <a:gd name="T51" fmla="*/ 27 h 39"/>
                <a:gd name="T52" fmla="*/ 4 w 55"/>
                <a:gd name="T53" fmla="*/ 29 h 39"/>
                <a:gd name="T54" fmla="*/ 4 w 55"/>
                <a:gd name="T55" fmla="*/ 29 h 39"/>
                <a:gd name="T56" fmla="*/ 4 w 55"/>
                <a:gd name="T57" fmla="*/ 31 h 39"/>
                <a:gd name="T58" fmla="*/ 4 w 55"/>
                <a:gd name="T59" fmla="*/ 33 h 39"/>
                <a:gd name="T60" fmla="*/ 2 w 55"/>
                <a:gd name="T61" fmla="*/ 33 h 39"/>
                <a:gd name="T62" fmla="*/ 2 w 55"/>
                <a:gd name="T63" fmla="*/ 35 h 39"/>
                <a:gd name="T64" fmla="*/ 2 w 55"/>
                <a:gd name="T65" fmla="*/ 35 h 39"/>
                <a:gd name="T66" fmla="*/ 0 w 55"/>
                <a:gd name="T67" fmla="*/ 37 h 39"/>
                <a:gd name="T68" fmla="*/ 0 w 55"/>
                <a:gd name="T69" fmla="*/ 39 h 39"/>
                <a:gd name="T70" fmla="*/ 55 w 55"/>
                <a:gd name="T71" fmla="*/ 20 h 39"/>
                <a:gd name="T72" fmla="*/ 55 w 55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9"/>
                <a:gd name="T113" fmla="*/ 55 w 55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9">
                  <a:moveTo>
                    <a:pt x="55" y="2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5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Rectangle 1002">
              <a:extLst>
                <a:ext uri="{FF2B5EF4-FFF2-40B4-BE49-F238E27FC236}">
                  <a16:creationId xmlns:a16="http://schemas.microsoft.com/office/drawing/2014/main" id="{DC4536DC-2408-47CC-9040-7C7298B7D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" y="1538"/>
              <a:ext cx="7" cy="142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8" name="Freeform 1003">
              <a:extLst>
                <a:ext uri="{FF2B5EF4-FFF2-40B4-BE49-F238E27FC236}">
                  <a16:creationId xmlns:a16="http://schemas.microsoft.com/office/drawing/2014/main" id="{9CD21BD8-9E6A-4687-9875-2AD6BFFD0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512"/>
              <a:ext cx="39" cy="55"/>
            </a:xfrm>
            <a:custGeom>
              <a:avLst/>
              <a:gdLst>
                <a:gd name="T0" fmla="*/ 19 w 39"/>
                <a:gd name="T1" fmla="*/ 0 h 55"/>
                <a:gd name="T2" fmla="*/ 0 w 39"/>
                <a:gd name="T3" fmla="*/ 55 h 55"/>
                <a:gd name="T4" fmla="*/ 0 w 39"/>
                <a:gd name="T5" fmla="*/ 55 h 55"/>
                <a:gd name="T6" fmla="*/ 2 w 39"/>
                <a:gd name="T7" fmla="*/ 55 h 55"/>
                <a:gd name="T8" fmla="*/ 4 w 39"/>
                <a:gd name="T9" fmla="*/ 53 h 55"/>
                <a:gd name="T10" fmla="*/ 4 w 39"/>
                <a:gd name="T11" fmla="*/ 53 h 55"/>
                <a:gd name="T12" fmla="*/ 6 w 39"/>
                <a:gd name="T13" fmla="*/ 53 h 55"/>
                <a:gd name="T14" fmla="*/ 6 w 39"/>
                <a:gd name="T15" fmla="*/ 51 h 55"/>
                <a:gd name="T16" fmla="*/ 8 w 39"/>
                <a:gd name="T17" fmla="*/ 51 h 55"/>
                <a:gd name="T18" fmla="*/ 10 w 39"/>
                <a:gd name="T19" fmla="*/ 51 h 55"/>
                <a:gd name="T20" fmla="*/ 10 w 39"/>
                <a:gd name="T21" fmla="*/ 51 h 55"/>
                <a:gd name="T22" fmla="*/ 12 w 39"/>
                <a:gd name="T23" fmla="*/ 50 h 55"/>
                <a:gd name="T24" fmla="*/ 14 w 39"/>
                <a:gd name="T25" fmla="*/ 50 h 55"/>
                <a:gd name="T26" fmla="*/ 14 w 39"/>
                <a:gd name="T27" fmla="*/ 50 h 55"/>
                <a:gd name="T28" fmla="*/ 16 w 39"/>
                <a:gd name="T29" fmla="*/ 50 h 55"/>
                <a:gd name="T30" fmla="*/ 16 w 39"/>
                <a:gd name="T31" fmla="*/ 50 h 55"/>
                <a:gd name="T32" fmla="*/ 18 w 39"/>
                <a:gd name="T33" fmla="*/ 50 h 55"/>
                <a:gd name="T34" fmla="*/ 19 w 39"/>
                <a:gd name="T35" fmla="*/ 50 h 55"/>
                <a:gd name="T36" fmla="*/ 19 w 39"/>
                <a:gd name="T37" fmla="*/ 50 h 55"/>
                <a:gd name="T38" fmla="*/ 21 w 39"/>
                <a:gd name="T39" fmla="*/ 50 h 55"/>
                <a:gd name="T40" fmla="*/ 21 w 39"/>
                <a:gd name="T41" fmla="*/ 50 h 55"/>
                <a:gd name="T42" fmla="*/ 23 w 39"/>
                <a:gd name="T43" fmla="*/ 50 h 55"/>
                <a:gd name="T44" fmla="*/ 25 w 39"/>
                <a:gd name="T45" fmla="*/ 50 h 55"/>
                <a:gd name="T46" fmla="*/ 25 w 39"/>
                <a:gd name="T47" fmla="*/ 50 h 55"/>
                <a:gd name="T48" fmla="*/ 27 w 39"/>
                <a:gd name="T49" fmla="*/ 50 h 55"/>
                <a:gd name="T50" fmla="*/ 27 w 39"/>
                <a:gd name="T51" fmla="*/ 50 h 55"/>
                <a:gd name="T52" fmla="*/ 29 w 39"/>
                <a:gd name="T53" fmla="*/ 51 h 55"/>
                <a:gd name="T54" fmla="*/ 31 w 39"/>
                <a:gd name="T55" fmla="*/ 51 h 55"/>
                <a:gd name="T56" fmla="*/ 31 w 39"/>
                <a:gd name="T57" fmla="*/ 51 h 55"/>
                <a:gd name="T58" fmla="*/ 33 w 39"/>
                <a:gd name="T59" fmla="*/ 51 h 55"/>
                <a:gd name="T60" fmla="*/ 35 w 39"/>
                <a:gd name="T61" fmla="*/ 53 h 55"/>
                <a:gd name="T62" fmla="*/ 35 w 39"/>
                <a:gd name="T63" fmla="*/ 53 h 55"/>
                <a:gd name="T64" fmla="*/ 37 w 39"/>
                <a:gd name="T65" fmla="*/ 53 h 55"/>
                <a:gd name="T66" fmla="*/ 37 w 39"/>
                <a:gd name="T67" fmla="*/ 55 h 55"/>
                <a:gd name="T68" fmla="*/ 39 w 39"/>
                <a:gd name="T69" fmla="*/ 55 h 55"/>
                <a:gd name="T70" fmla="*/ 19 w 39"/>
                <a:gd name="T71" fmla="*/ 0 h 55"/>
                <a:gd name="T72" fmla="*/ 19 w 39"/>
                <a:gd name="T73" fmla="*/ 0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"/>
                <a:gd name="T112" fmla="*/ 0 h 55"/>
                <a:gd name="T113" fmla="*/ 39 w 39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" h="55">
                  <a:moveTo>
                    <a:pt x="19" y="0"/>
                  </a:moveTo>
                  <a:lnTo>
                    <a:pt x="0" y="55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Freeform 1004">
              <a:extLst>
                <a:ext uri="{FF2B5EF4-FFF2-40B4-BE49-F238E27FC236}">
                  <a16:creationId xmlns:a16="http://schemas.microsoft.com/office/drawing/2014/main" id="{C1709101-AC05-40BB-9D41-4C7D7AB63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2958"/>
              <a:ext cx="368" cy="374"/>
            </a:xfrm>
            <a:custGeom>
              <a:avLst/>
              <a:gdLst>
                <a:gd name="T0" fmla="*/ 4 w 368"/>
                <a:gd name="T1" fmla="*/ 374 h 374"/>
                <a:gd name="T2" fmla="*/ 368 w 368"/>
                <a:gd name="T3" fmla="*/ 5 h 374"/>
                <a:gd name="T4" fmla="*/ 365 w 368"/>
                <a:gd name="T5" fmla="*/ 0 h 374"/>
                <a:gd name="T6" fmla="*/ 0 w 368"/>
                <a:gd name="T7" fmla="*/ 370 h 374"/>
                <a:gd name="T8" fmla="*/ 4 w 368"/>
                <a:gd name="T9" fmla="*/ 374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8"/>
                <a:gd name="T16" fmla="*/ 0 h 374"/>
                <a:gd name="T17" fmla="*/ 368 w 368"/>
                <a:gd name="T18" fmla="*/ 374 h 3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8" h="374">
                  <a:moveTo>
                    <a:pt x="4" y="374"/>
                  </a:moveTo>
                  <a:lnTo>
                    <a:pt x="368" y="5"/>
                  </a:lnTo>
                  <a:lnTo>
                    <a:pt x="365" y="0"/>
                  </a:lnTo>
                  <a:lnTo>
                    <a:pt x="0" y="370"/>
                  </a:lnTo>
                  <a:lnTo>
                    <a:pt x="4" y="3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1005">
              <a:extLst>
                <a:ext uri="{FF2B5EF4-FFF2-40B4-BE49-F238E27FC236}">
                  <a16:creationId xmlns:a16="http://schemas.microsoft.com/office/drawing/2014/main" id="{5DB95E67-70B6-4379-A1CE-32E336E6C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298"/>
              <a:ext cx="51" cy="51"/>
            </a:xfrm>
            <a:custGeom>
              <a:avLst/>
              <a:gdLst>
                <a:gd name="T0" fmla="*/ 0 w 51"/>
                <a:gd name="T1" fmla="*/ 51 h 51"/>
                <a:gd name="T2" fmla="*/ 51 w 51"/>
                <a:gd name="T3" fmla="*/ 25 h 51"/>
                <a:gd name="T4" fmla="*/ 51 w 51"/>
                <a:gd name="T5" fmla="*/ 25 h 51"/>
                <a:gd name="T6" fmla="*/ 50 w 51"/>
                <a:gd name="T7" fmla="*/ 25 h 51"/>
                <a:gd name="T8" fmla="*/ 50 w 51"/>
                <a:gd name="T9" fmla="*/ 25 h 51"/>
                <a:gd name="T10" fmla="*/ 48 w 51"/>
                <a:gd name="T11" fmla="*/ 25 h 51"/>
                <a:gd name="T12" fmla="*/ 46 w 51"/>
                <a:gd name="T13" fmla="*/ 25 h 51"/>
                <a:gd name="T14" fmla="*/ 46 w 51"/>
                <a:gd name="T15" fmla="*/ 23 h 51"/>
                <a:gd name="T16" fmla="*/ 44 w 51"/>
                <a:gd name="T17" fmla="*/ 23 h 51"/>
                <a:gd name="T18" fmla="*/ 44 w 51"/>
                <a:gd name="T19" fmla="*/ 23 h 51"/>
                <a:gd name="T20" fmla="*/ 42 w 51"/>
                <a:gd name="T21" fmla="*/ 23 h 51"/>
                <a:gd name="T22" fmla="*/ 40 w 51"/>
                <a:gd name="T23" fmla="*/ 21 h 51"/>
                <a:gd name="T24" fmla="*/ 40 w 51"/>
                <a:gd name="T25" fmla="*/ 21 h 51"/>
                <a:gd name="T26" fmla="*/ 38 w 51"/>
                <a:gd name="T27" fmla="*/ 21 h 51"/>
                <a:gd name="T28" fmla="*/ 38 w 51"/>
                <a:gd name="T29" fmla="*/ 19 h 51"/>
                <a:gd name="T30" fmla="*/ 36 w 51"/>
                <a:gd name="T31" fmla="*/ 19 h 51"/>
                <a:gd name="T32" fmla="*/ 36 w 51"/>
                <a:gd name="T33" fmla="*/ 19 h 51"/>
                <a:gd name="T34" fmla="*/ 34 w 51"/>
                <a:gd name="T35" fmla="*/ 17 h 51"/>
                <a:gd name="T36" fmla="*/ 34 w 51"/>
                <a:gd name="T37" fmla="*/ 17 h 51"/>
                <a:gd name="T38" fmla="*/ 34 w 51"/>
                <a:gd name="T39" fmla="*/ 15 h 51"/>
                <a:gd name="T40" fmla="*/ 32 w 51"/>
                <a:gd name="T41" fmla="*/ 15 h 51"/>
                <a:gd name="T42" fmla="*/ 32 w 51"/>
                <a:gd name="T43" fmla="*/ 13 h 51"/>
                <a:gd name="T44" fmla="*/ 30 w 51"/>
                <a:gd name="T45" fmla="*/ 13 h 51"/>
                <a:gd name="T46" fmla="*/ 30 w 51"/>
                <a:gd name="T47" fmla="*/ 11 h 51"/>
                <a:gd name="T48" fmla="*/ 30 w 51"/>
                <a:gd name="T49" fmla="*/ 11 h 51"/>
                <a:gd name="T50" fmla="*/ 28 w 51"/>
                <a:gd name="T51" fmla="*/ 9 h 51"/>
                <a:gd name="T52" fmla="*/ 28 w 51"/>
                <a:gd name="T53" fmla="*/ 9 h 51"/>
                <a:gd name="T54" fmla="*/ 28 w 51"/>
                <a:gd name="T55" fmla="*/ 7 h 51"/>
                <a:gd name="T56" fmla="*/ 26 w 51"/>
                <a:gd name="T57" fmla="*/ 7 h 51"/>
                <a:gd name="T58" fmla="*/ 26 w 51"/>
                <a:gd name="T59" fmla="*/ 5 h 51"/>
                <a:gd name="T60" fmla="*/ 26 w 51"/>
                <a:gd name="T61" fmla="*/ 3 h 51"/>
                <a:gd name="T62" fmla="*/ 26 w 51"/>
                <a:gd name="T63" fmla="*/ 3 h 51"/>
                <a:gd name="T64" fmla="*/ 26 w 51"/>
                <a:gd name="T65" fmla="*/ 1 h 51"/>
                <a:gd name="T66" fmla="*/ 25 w 51"/>
                <a:gd name="T67" fmla="*/ 0 h 51"/>
                <a:gd name="T68" fmla="*/ 25 w 51"/>
                <a:gd name="T69" fmla="*/ 0 h 51"/>
                <a:gd name="T70" fmla="*/ 0 w 51"/>
                <a:gd name="T71" fmla="*/ 51 h 51"/>
                <a:gd name="T72" fmla="*/ 0 w 51"/>
                <a:gd name="T73" fmla="*/ 51 h 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"/>
                <a:gd name="T112" fmla="*/ 0 h 51"/>
                <a:gd name="T113" fmla="*/ 51 w 51"/>
                <a:gd name="T114" fmla="*/ 51 h 5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" h="51">
                  <a:moveTo>
                    <a:pt x="0" y="51"/>
                  </a:moveTo>
                  <a:lnTo>
                    <a:pt x="51" y="25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2" y="23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1006">
              <a:extLst>
                <a:ext uri="{FF2B5EF4-FFF2-40B4-BE49-F238E27FC236}">
                  <a16:creationId xmlns:a16="http://schemas.microsoft.com/office/drawing/2014/main" id="{409C3AC4-D1AF-4814-8E71-3E0CEEC27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2 h 3"/>
                <a:gd name="T14" fmla="*/ 3 w 3"/>
                <a:gd name="T15" fmla="*/ 3 h 3"/>
                <a:gd name="T16" fmla="*/ 1 w 3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1007">
              <a:extLst>
                <a:ext uri="{FF2B5EF4-FFF2-40B4-BE49-F238E27FC236}">
                  <a16:creationId xmlns:a16="http://schemas.microsoft.com/office/drawing/2014/main" id="{3DB7404D-5557-4AE2-95A1-AFC269A46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8"/>
              <a:ext cx="9" cy="9"/>
            </a:xfrm>
            <a:custGeom>
              <a:avLst/>
              <a:gdLst>
                <a:gd name="T0" fmla="*/ 0 w 9"/>
                <a:gd name="T1" fmla="*/ 2 h 9"/>
                <a:gd name="T2" fmla="*/ 0 w 9"/>
                <a:gd name="T3" fmla="*/ 2 h 9"/>
                <a:gd name="T4" fmla="*/ 2 w 9"/>
                <a:gd name="T5" fmla="*/ 7 h 9"/>
                <a:gd name="T6" fmla="*/ 5 w 9"/>
                <a:gd name="T7" fmla="*/ 9 h 9"/>
                <a:gd name="T8" fmla="*/ 5 w 9"/>
                <a:gd name="T9" fmla="*/ 0 h 9"/>
                <a:gd name="T10" fmla="*/ 7 w 9"/>
                <a:gd name="T11" fmla="*/ 2 h 9"/>
                <a:gd name="T12" fmla="*/ 9 w 9"/>
                <a:gd name="T13" fmla="*/ 2 h 9"/>
                <a:gd name="T14" fmla="*/ 9 w 9"/>
                <a:gd name="T15" fmla="*/ 2 h 9"/>
                <a:gd name="T16" fmla="*/ 0 w 9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Freeform 1008">
              <a:extLst>
                <a:ext uri="{FF2B5EF4-FFF2-40B4-BE49-F238E27FC236}">
                  <a16:creationId xmlns:a16="http://schemas.microsoft.com/office/drawing/2014/main" id="{96831BBA-1B1C-4287-82F9-FED6D4AF5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4"/>
              <a:ext cx="9" cy="7"/>
            </a:xfrm>
            <a:custGeom>
              <a:avLst/>
              <a:gdLst>
                <a:gd name="T0" fmla="*/ 5 w 9"/>
                <a:gd name="T1" fmla="*/ 0 h 7"/>
                <a:gd name="T2" fmla="*/ 5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9 w 9"/>
                <a:gd name="T9" fmla="*/ 6 h 7"/>
                <a:gd name="T10" fmla="*/ 7 w 9"/>
                <a:gd name="T11" fmla="*/ 7 h 7"/>
                <a:gd name="T12" fmla="*/ 5 w 9"/>
                <a:gd name="T13" fmla="*/ 7 h 7"/>
                <a:gd name="T14" fmla="*/ 5 w 9"/>
                <a:gd name="T15" fmla="*/ 7 h 7"/>
                <a:gd name="T16" fmla="*/ 5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09">
              <a:extLst>
                <a:ext uri="{FF2B5EF4-FFF2-40B4-BE49-F238E27FC236}">
                  <a16:creationId xmlns:a16="http://schemas.microsoft.com/office/drawing/2014/main" id="{63DE4A9B-4EEC-418E-86E1-09A34D56B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4"/>
              <a:ext cx="9" cy="7"/>
            </a:xfrm>
            <a:custGeom>
              <a:avLst/>
              <a:gdLst>
                <a:gd name="T0" fmla="*/ 9 w 9"/>
                <a:gd name="T1" fmla="*/ 6 h 7"/>
                <a:gd name="T2" fmla="*/ 9 w 9"/>
                <a:gd name="T3" fmla="*/ 6 h 7"/>
                <a:gd name="T4" fmla="*/ 7 w 9"/>
                <a:gd name="T5" fmla="*/ 2 h 7"/>
                <a:gd name="T6" fmla="*/ 1 w 9"/>
                <a:gd name="T7" fmla="*/ 0 h 7"/>
                <a:gd name="T8" fmla="*/ 1 w 9"/>
                <a:gd name="T9" fmla="*/ 7 h 7"/>
                <a:gd name="T10" fmla="*/ 0 w 9"/>
                <a:gd name="T11" fmla="*/ 7 h 7"/>
                <a:gd name="T12" fmla="*/ 0 w 9"/>
                <a:gd name="T13" fmla="*/ 6 h 7"/>
                <a:gd name="T14" fmla="*/ 0 w 9"/>
                <a:gd name="T15" fmla="*/ 6 h 7"/>
                <a:gd name="T16" fmla="*/ 9 w 9"/>
                <a:gd name="T17" fmla="*/ 6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9" y="6"/>
                  </a:moveTo>
                  <a:lnTo>
                    <a:pt x="9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0">
              <a:extLst>
                <a:ext uri="{FF2B5EF4-FFF2-40B4-BE49-F238E27FC236}">
                  <a16:creationId xmlns:a16="http://schemas.microsoft.com/office/drawing/2014/main" id="{7C97BC9A-B357-48D7-A1E0-DDE874ABC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9" cy="9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9 h 9"/>
                <a:gd name="T4" fmla="*/ 7 w 9"/>
                <a:gd name="T5" fmla="*/ 7 h 9"/>
                <a:gd name="T6" fmla="*/ 9 w 9"/>
                <a:gd name="T7" fmla="*/ 2 h 9"/>
                <a:gd name="T8" fmla="*/ 0 w 9"/>
                <a:gd name="T9" fmla="*/ 2 h 9"/>
                <a:gd name="T10" fmla="*/ 0 w 9"/>
                <a:gd name="T11" fmla="*/ 2 h 9"/>
                <a:gd name="T12" fmla="*/ 1 w 9"/>
                <a:gd name="T13" fmla="*/ 0 h 9"/>
                <a:gd name="T14" fmla="*/ 1 w 9"/>
                <a:gd name="T15" fmla="*/ 0 h 9"/>
                <a:gd name="T16" fmla="*/ 1 w 9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1" y="9"/>
                  </a:moveTo>
                  <a:lnTo>
                    <a:pt x="1" y="9"/>
                  </a:lnTo>
                  <a:lnTo>
                    <a:pt x="7" y="7"/>
                  </a:lnTo>
                  <a:lnTo>
                    <a:pt x="9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11">
              <a:extLst>
                <a:ext uri="{FF2B5EF4-FFF2-40B4-BE49-F238E27FC236}">
                  <a16:creationId xmlns:a16="http://schemas.microsoft.com/office/drawing/2014/main" id="{3637F057-BB7B-4932-ACAF-23731C3E6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707"/>
              <a:ext cx="144" cy="196"/>
            </a:xfrm>
            <a:custGeom>
              <a:avLst/>
              <a:gdLst>
                <a:gd name="T0" fmla="*/ 144 w 144"/>
                <a:gd name="T1" fmla="*/ 191 h 196"/>
                <a:gd name="T2" fmla="*/ 8 w 144"/>
                <a:gd name="T3" fmla="*/ 0 h 196"/>
                <a:gd name="T4" fmla="*/ 0 w 144"/>
                <a:gd name="T5" fmla="*/ 6 h 196"/>
                <a:gd name="T6" fmla="*/ 137 w 144"/>
                <a:gd name="T7" fmla="*/ 196 h 196"/>
                <a:gd name="T8" fmla="*/ 144 w 144"/>
                <a:gd name="T9" fmla="*/ 19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96"/>
                <a:gd name="T17" fmla="*/ 144 w 14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96">
                  <a:moveTo>
                    <a:pt x="144" y="191"/>
                  </a:moveTo>
                  <a:lnTo>
                    <a:pt x="8" y="0"/>
                  </a:lnTo>
                  <a:lnTo>
                    <a:pt x="0" y="6"/>
                  </a:lnTo>
                  <a:lnTo>
                    <a:pt x="137" y="196"/>
                  </a:lnTo>
                  <a:lnTo>
                    <a:pt x="144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012">
              <a:extLst>
                <a:ext uri="{FF2B5EF4-FFF2-40B4-BE49-F238E27FC236}">
                  <a16:creationId xmlns:a16="http://schemas.microsoft.com/office/drawing/2014/main" id="{17878272-7BF6-463C-A385-872EB989D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850"/>
              <a:ext cx="74" cy="88"/>
            </a:xfrm>
            <a:custGeom>
              <a:avLst/>
              <a:gdLst>
                <a:gd name="T0" fmla="*/ 74 w 74"/>
                <a:gd name="T1" fmla="*/ 88 h 88"/>
                <a:gd name="T2" fmla="*/ 47 w 74"/>
                <a:gd name="T3" fmla="*/ 0 h 88"/>
                <a:gd name="T4" fmla="*/ 47 w 74"/>
                <a:gd name="T5" fmla="*/ 0 h 88"/>
                <a:gd name="T6" fmla="*/ 46 w 74"/>
                <a:gd name="T7" fmla="*/ 2 h 88"/>
                <a:gd name="T8" fmla="*/ 46 w 74"/>
                <a:gd name="T9" fmla="*/ 3 h 88"/>
                <a:gd name="T10" fmla="*/ 46 w 74"/>
                <a:gd name="T11" fmla="*/ 5 h 88"/>
                <a:gd name="T12" fmla="*/ 44 w 74"/>
                <a:gd name="T13" fmla="*/ 7 h 88"/>
                <a:gd name="T14" fmla="*/ 42 w 74"/>
                <a:gd name="T15" fmla="*/ 9 h 88"/>
                <a:gd name="T16" fmla="*/ 42 w 74"/>
                <a:gd name="T17" fmla="*/ 11 h 88"/>
                <a:gd name="T18" fmla="*/ 40 w 74"/>
                <a:gd name="T19" fmla="*/ 13 h 88"/>
                <a:gd name="T20" fmla="*/ 40 w 74"/>
                <a:gd name="T21" fmla="*/ 15 h 88"/>
                <a:gd name="T22" fmla="*/ 38 w 74"/>
                <a:gd name="T23" fmla="*/ 17 h 88"/>
                <a:gd name="T24" fmla="*/ 38 w 74"/>
                <a:gd name="T25" fmla="*/ 17 h 88"/>
                <a:gd name="T26" fmla="*/ 36 w 74"/>
                <a:gd name="T27" fmla="*/ 19 h 88"/>
                <a:gd name="T28" fmla="*/ 34 w 74"/>
                <a:gd name="T29" fmla="*/ 21 h 88"/>
                <a:gd name="T30" fmla="*/ 34 w 74"/>
                <a:gd name="T31" fmla="*/ 21 h 88"/>
                <a:gd name="T32" fmla="*/ 32 w 74"/>
                <a:gd name="T33" fmla="*/ 23 h 88"/>
                <a:gd name="T34" fmla="*/ 30 w 74"/>
                <a:gd name="T35" fmla="*/ 25 h 88"/>
                <a:gd name="T36" fmla="*/ 28 w 74"/>
                <a:gd name="T37" fmla="*/ 25 h 88"/>
                <a:gd name="T38" fmla="*/ 28 w 74"/>
                <a:gd name="T39" fmla="*/ 26 h 88"/>
                <a:gd name="T40" fmla="*/ 26 w 74"/>
                <a:gd name="T41" fmla="*/ 26 h 88"/>
                <a:gd name="T42" fmla="*/ 24 w 74"/>
                <a:gd name="T43" fmla="*/ 28 h 88"/>
                <a:gd name="T44" fmla="*/ 23 w 74"/>
                <a:gd name="T45" fmla="*/ 28 h 88"/>
                <a:gd name="T46" fmla="*/ 21 w 74"/>
                <a:gd name="T47" fmla="*/ 28 h 88"/>
                <a:gd name="T48" fmla="*/ 19 w 74"/>
                <a:gd name="T49" fmla="*/ 30 h 88"/>
                <a:gd name="T50" fmla="*/ 17 w 74"/>
                <a:gd name="T51" fmla="*/ 30 h 88"/>
                <a:gd name="T52" fmla="*/ 17 w 74"/>
                <a:gd name="T53" fmla="*/ 30 h 88"/>
                <a:gd name="T54" fmla="*/ 15 w 74"/>
                <a:gd name="T55" fmla="*/ 32 h 88"/>
                <a:gd name="T56" fmla="*/ 13 w 74"/>
                <a:gd name="T57" fmla="*/ 32 h 88"/>
                <a:gd name="T58" fmla="*/ 11 w 74"/>
                <a:gd name="T59" fmla="*/ 32 h 88"/>
                <a:gd name="T60" fmla="*/ 9 w 74"/>
                <a:gd name="T61" fmla="*/ 32 h 88"/>
                <a:gd name="T62" fmla="*/ 7 w 74"/>
                <a:gd name="T63" fmla="*/ 34 h 88"/>
                <a:gd name="T64" fmla="*/ 5 w 74"/>
                <a:gd name="T65" fmla="*/ 34 h 88"/>
                <a:gd name="T66" fmla="*/ 1 w 74"/>
                <a:gd name="T67" fmla="*/ 34 h 88"/>
                <a:gd name="T68" fmla="*/ 0 w 74"/>
                <a:gd name="T69" fmla="*/ 34 h 88"/>
                <a:gd name="T70" fmla="*/ 74 w 74"/>
                <a:gd name="T71" fmla="*/ 88 h 88"/>
                <a:gd name="T72" fmla="*/ 65 w 74"/>
                <a:gd name="T73" fmla="*/ 76 h 88"/>
                <a:gd name="T74" fmla="*/ 74 w 74"/>
                <a:gd name="T75" fmla="*/ 88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"/>
                <a:gd name="T115" fmla="*/ 0 h 88"/>
                <a:gd name="T116" fmla="*/ 74 w 7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" h="88">
                  <a:moveTo>
                    <a:pt x="74" y="88"/>
                  </a:moveTo>
                  <a:lnTo>
                    <a:pt x="47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4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8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2" y="23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74" y="88"/>
                  </a:lnTo>
                  <a:lnTo>
                    <a:pt x="65" y="76"/>
                  </a:lnTo>
                  <a:lnTo>
                    <a:pt x="7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1013">
              <a:extLst>
                <a:ext uri="{FF2B5EF4-FFF2-40B4-BE49-F238E27FC236}">
                  <a16:creationId xmlns:a16="http://schemas.microsoft.com/office/drawing/2014/main" id="{65474D9A-6418-437E-9301-F09BC0067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68"/>
              <a:ext cx="472" cy="15"/>
            </a:xfrm>
            <a:custGeom>
              <a:avLst/>
              <a:gdLst>
                <a:gd name="T0" fmla="*/ 472 w 472"/>
                <a:gd name="T1" fmla="*/ 2 h 15"/>
                <a:gd name="T2" fmla="*/ 0 w 472"/>
                <a:gd name="T3" fmla="*/ 0 h 15"/>
                <a:gd name="T4" fmla="*/ 0 w 472"/>
                <a:gd name="T5" fmla="*/ 14 h 15"/>
                <a:gd name="T6" fmla="*/ 472 w 472"/>
                <a:gd name="T7" fmla="*/ 15 h 15"/>
                <a:gd name="T8" fmla="*/ 472 w 472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2"/>
                <a:gd name="T16" fmla="*/ 0 h 15"/>
                <a:gd name="T17" fmla="*/ 472 w 47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2" h="15">
                  <a:moveTo>
                    <a:pt x="472" y="2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72" y="15"/>
                  </a:lnTo>
                  <a:lnTo>
                    <a:pt x="47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Freeform 1014">
              <a:extLst>
                <a:ext uri="{FF2B5EF4-FFF2-40B4-BE49-F238E27FC236}">
                  <a16:creationId xmlns:a16="http://schemas.microsoft.com/office/drawing/2014/main" id="{598617BA-769A-4C1B-887C-DC94C100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334"/>
              <a:ext cx="131" cy="86"/>
            </a:xfrm>
            <a:custGeom>
              <a:avLst/>
              <a:gdLst>
                <a:gd name="T0" fmla="*/ 131 w 131"/>
                <a:gd name="T1" fmla="*/ 44 h 86"/>
                <a:gd name="T2" fmla="*/ 0 w 131"/>
                <a:gd name="T3" fmla="*/ 0 h 86"/>
                <a:gd name="T4" fmla="*/ 0 w 131"/>
                <a:gd name="T5" fmla="*/ 0 h 86"/>
                <a:gd name="T6" fmla="*/ 2 w 131"/>
                <a:gd name="T7" fmla="*/ 1 h 86"/>
                <a:gd name="T8" fmla="*/ 4 w 131"/>
                <a:gd name="T9" fmla="*/ 5 h 86"/>
                <a:gd name="T10" fmla="*/ 6 w 131"/>
                <a:gd name="T11" fmla="*/ 7 h 86"/>
                <a:gd name="T12" fmla="*/ 6 w 131"/>
                <a:gd name="T13" fmla="*/ 11 h 86"/>
                <a:gd name="T14" fmla="*/ 8 w 131"/>
                <a:gd name="T15" fmla="*/ 13 h 86"/>
                <a:gd name="T16" fmla="*/ 8 w 131"/>
                <a:gd name="T17" fmla="*/ 15 h 86"/>
                <a:gd name="T18" fmla="*/ 10 w 131"/>
                <a:gd name="T19" fmla="*/ 19 h 86"/>
                <a:gd name="T20" fmla="*/ 10 w 131"/>
                <a:gd name="T21" fmla="*/ 21 h 86"/>
                <a:gd name="T22" fmla="*/ 12 w 131"/>
                <a:gd name="T23" fmla="*/ 24 h 86"/>
                <a:gd name="T24" fmla="*/ 12 w 131"/>
                <a:gd name="T25" fmla="*/ 26 h 86"/>
                <a:gd name="T26" fmla="*/ 14 w 131"/>
                <a:gd name="T27" fmla="*/ 28 h 86"/>
                <a:gd name="T28" fmla="*/ 14 w 131"/>
                <a:gd name="T29" fmla="*/ 32 h 86"/>
                <a:gd name="T30" fmla="*/ 14 w 131"/>
                <a:gd name="T31" fmla="*/ 34 h 86"/>
                <a:gd name="T32" fmla="*/ 14 w 131"/>
                <a:gd name="T33" fmla="*/ 38 h 86"/>
                <a:gd name="T34" fmla="*/ 14 w 131"/>
                <a:gd name="T35" fmla="*/ 40 h 86"/>
                <a:gd name="T36" fmla="*/ 14 w 131"/>
                <a:gd name="T37" fmla="*/ 44 h 86"/>
                <a:gd name="T38" fmla="*/ 14 w 131"/>
                <a:gd name="T39" fmla="*/ 46 h 86"/>
                <a:gd name="T40" fmla="*/ 14 w 131"/>
                <a:gd name="T41" fmla="*/ 48 h 86"/>
                <a:gd name="T42" fmla="*/ 14 w 131"/>
                <a:gd name="T43" fmla="*/ 51 h 86"/>
                <a:gd name="T44" fmla="*/ 14 w 131"/>
                <a:gd name="T45" fmla="*/ 53 h 86"/>
                <a:gd name="T46" fmla="*/ 12 w 131"/>
                <a:gd name="T47" fmla="*/ 57 h 86"/>
                <a:gd name="T48" fmla="*/ 12 w 131"/>
                <a:gd name="T49" fmla="*/ 59 h 86"/>
                <a:gd name="T50" fmla="*/ 12 w 131"/>
                <a:gd name="T51" fmla="*/ 61 h 86"/>
                <a:gd name="T52" fmla="*/ 10 w 131"/>
                <a:gd name="T53" fmla="*/ 65 h 86"/>
                <a:gd name="T54" fmla="*/ 10 w 131"/>
                <a:gd name="T55" fmla="*/ 67 h 86"/>
                <a:gd name="T56" fmla="*/ 8 w 131"/>
                <a:gd name="T57" fmla="*/ 71 h 86"/>
                <a:gd name="T58" fmla="*/ 8 w 131"/>
                <a:gd name="T59" fmla="*/ 72 h 86"/>
                <a:gd name="T60" fmla="*/ 6 w 131"/>
                <a:gd name="T61" fmla="*/ 74 h 86"/>
                <a:gd name="T62" fmla="*/ 4 w 131"/>
                <a:gd name="T63" fmla="*/ 78 h 86"/>
                <a:gd name="T64" fmla="*/ 4 w 131"/>
                <a:gd name="T65" fmla="*/ 80 h 86"/>
                <a:gd name="T66" fmla="*/ 2 w 131"/>
                <a:gd name="T67" fmla="*/ 84 h 86"/>
                <a:gd name="T68" fmla="*/ 0 w 131"/>
                <a:gd name="T69" fmla="*/ 86 h 86"/>
                <a:gd name="T70" fmla="*/ 131 w 131"/>
                <a:gd name="T71" fmla="*/ 44 h 86"/>
                <a:gd name="T72" fmla="*/ 108 w 131"/>
                <a:gd name="T73" fmla="*/ 44 h 86"/>
                <a:gd name="T74" fmla="*/ 131 w 131"/>
                <a:gd name="T75" fmla="*/ 44 h 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1"/>
                <a:gd name="T115" fmla="*/ 0 h 86"/>
                <a:gd name="T116" fmla="*/ 131 w 131"/>
                <a:gd name="T117" fmla="*/ 86 h 8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1" h="86">
                  <a:moveTo>
                    <a:pt x="131" y="44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5"/>
                  </a:lnTo>
                  <a:lnTo>
                    <a:pt x="6" y="7"/>
                  </a:lnTo>
                  <a:lnTo>
                    <a:pt x="6" y="11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0" y="65"/>
                  </a:lnTo>
                  <a:lnTo>
                    <a:pt x="10" y="67"/>
                  </a:lnTo>
                  <a:lnTo>
                    <a:pt x="8" y="71"/>
                  </a:lnTo>
                  <a:lnTo>
                    <a:pt x="8" y="72"/>
                  </a:lnTo>
                  <a:lnTo>
                    <a:pt x="6" y="74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0" y="86"/>
                  </a:lnTo>
                  <a:lnTo>
                    <a:pt x="131" y="44"/>
                  </a:lnTo>
                  <a:lnTo>
                    <a:pt x="108" y="44"/>
                  </a:lnTo>
                  <a:lnTo>
                    <a:pt x="131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0" name="Rectangle 1015">
              <a:extLst>
                <a:ext uri="{FF2B5EF4-FFF2-40B4-BE49-F238E27FC236}">
                  <a16:creationId xmlns:a16="http://schemas.microsoft.com/office/drawing/2014/main" id="{8E962B9D-9321-4E3A-BBF1-BBF820497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1" name="Rectangle 1016">
              <a:extLst>
                <a:ext uri="{FF2B5EF4-FFF2-40B4-BE49-F238E27FC236}">
                  <a16:creationId xmlns:a16="http://schemas.microsoft.com/office/drawing/2014/main" id="{F1BDB8BD-DBEC-4B5D-8EBC-6028172F6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2374"/>
              <a:ext cx="61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2" name="Rectangle 1017">
              <a:extLst>
                <a:ext uri="{FF2B5EF4-FFF2-40B4-BE49-F238E27FC236}">
                  <a16:creationId xmlns:a16="http://schemas.microsoft.com/office/drawing/2014/main" id="{B0B07811-8032-4288-BE25-0CEE8FF8F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3" name="Rectangle 1018">
              <a:extLst>
                <a:ext uri="{FF2B5EF4-FFF2-40B4-BE49-F238E27FC236}">
                  <a16:creationId xmlns:a16="http://schemas.microsoft.com/office/drawing/2014/main" id="{FF768A5F-44B2-43D2-A8CF-5BB66AD99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74"/>
              <a:ext cx="60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4" name="Freeform 1019">
              <a:extLst>
                <a:ext uri="{FF2B5EF4-FFF2-40B4-BE49-F238E27FC236}">
                  <a16:creationId xmlns:a16="http://schemas.microsoft.com/office/drawing/2014/main" id="{A9ECA30F-3453-4EDC-A961-D9547978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37"/>
              <a:ext cx="127" cy="87"/>
            </a:xfrm>
            <a:custGeom>
              <a:avLst/>
              <a:gdLst>
                <a:gd name="T0" fmla="*/ 127 w 127"/>
                <a:gd name="T1" fmla="*/ 45 h 87"/>
                <a:gd name="T2" fmla="*/ 0 w 127"/>
                <a:gd name="T3" fmla="*/ 0 h 87"/>
                <a:gd name="T4" fmla="*/ 0 w 127"/>
                <a:gd name="T5" fmla="*/ 0 h 87"/>
                <a:gd name="T6" fmla="*/ 2 w 127"/>
                <a:gd name="T7" fmla="*/ 4 h 87"/>
                <a:gd name="T8" fmla="*/ 2 w 127"/>
                <a:gd name="T9" fmla="*/ 6 h 87"/>
                <a:gd name="T10" fmla="*/ 4 w 127"/>
                <a:gd name="T11" fmla="*/ 8 h 87"/>
                <a:gd name="T12" fmla="*/ 6 w 127"/>
                <a:gd name="T13" fmla="*/ 12 h 87"/>
                <a:gd name="T14" fmla="*/ 6 w 127"/>
                <a:gd name="T15" fmla="*/ 14 h 87"/>
                <a:gd name="T16" fmla="*/ 8 w 127"/>
                <a:gd name="T17" fmla="*/ 18 h 87"/>
                <a:gd name="T18" fmla="*/ 10 w 127"/>
                <a:gd name="T19" fmla="*/ 20 h 87"/>
                <a:gd name="T20" fmla="*/ 10 w 127"/>
                <a:gd name="T21" fmla="*/ 21 h 87"/>
                <a:gd name="T22" fmla="*/ 10 w 127"/>
                <a:gd name="T23" fmla="*/ 25 h 87"/>
                <a:gd name="T24" fmla="*/ 12 w 127"/>
                <a:gd name="T25" fmla="*/ 27 h 87"/>
                <a:gd name="T26" fmla="*/ 12 w 127"/>
                <a:gd name="T27" fmla="*/ 31 h 87"/>
                <a:gd name="T28" fmla="*/ 12 w 127"/>
                <a:gd name="T29" fmla="*/ 33 h 87"/>
                <a:gd name="T30" fmla="*/ 14 w 127"/>
                <a:gd name="T31" fmla="*/ 37 h 87"/>
                <a:gd name="T32" fmla="*/ 14 w 127"/>
                <a:gd name="T33" fmla="*/ 39 h 87"/>
                <a:gd name="T34" fmla="*/ 14 w 127"/>
                <a:gd name="T35" fmla="*/ 41 h 87"/>
                <a:gd name="T36" fmla="*/ 14 w 127"/>
                <a:gd name="T37" fmla="*/ 45 h 87"/>
                <a:gd name="T38" fmla="*/ 14 w 127"/>
                <a:gd name="T39" fmla="*/ 46 h 87"/>
                <a:gd name="T40" fmla="*/ 14 w 127"/>
                <a:gd name="T41" fmla="*/ 50 h 87"/>
                <a:gd name="T42" fmla="*/ 14 w 127"/>
                <a:gd name="T43" fmla="*/ 52 h 87"/>
                <a:gd name="T44" fmla="*/ 12 w 127"/>
                <a:gd name="T45" fmla="*/ 54 h 87"/>
                <a:gd name="T46" fmla="*/ 12 w 127"/>
                <a:gd name="T47" fmla="*/ 58 h 87"/>
                <a:gd name="T48" fmla="*/ 12 w 127"/>
                <a:gd name="T49" fmla="*/ 60 h 87"/>
                <a:gd name="T50" fmla="*/ 10 w 127"/>
                <a:gd name="T51" fmla="*/ 64 h 87"/>
                <a:gd name="T52" fmla="*/ 10 w 127"/>
                <a:gd name="T53" fmla="*/ 66 h 87"/>
                <a:gd name="T54" fmla="*/ 10 w 127"/>
                <a:gd name="T55" fmla="*/ 69 h 87"/>
                <a:gd name="T56" fmla="*/ 8 w 127"/>
                <a:gd name="T57" fmla="*/ 71 h 87"/>
                <a:gd name="T58" fmla="*/ 6 w 127"/>
                <a:gd name="T59" fmla="*/ 73 h 87"/>
                <a:gd name="T60" fmla="*/ 6 w 127"/>
                <a:gd name="T61" fmla="*/ 77 h 87"/>
                <a:gd name="T62" fmla="*/ 4 w 127"/>
                <a:gd name="T63" fmla="*/ 79 h 87"/>
                <a:gd name="T64" fmla="*/ 2 w 127"/>
                <a:gd name="T65" fmla="*/ 83 h 87"/>
                <a:gd name="T66" fmla="*/ 2 w 127"/>
                <a:gd name="T67" fmla="*/ 85 h 87"/>
                <a:gd name="T68" fmla="*/ 0 w 127"/>
                <a:gd name="T69" fmla="*/ 87 h 87"/>
                <a:gd name="T70" fmla="*/ 127 w 127"/>
                <a:gd name="T71" fmla="*/ 45 h 87"/>
                <a:gd name="T72" fmla="*/ 108 w 127"/>
                <a:gd name="T73" fmla="*/ 45 h 87"/>
                <a:gd name="T74" fmla="*/ 127 w 127"/>
                <a:gd name="T75" fmla="*/ 45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7"/>
                <a:gd name="T115" fmla="*/ 0 h 87"/>
                <a:gd name="T116" fmla="*/ 127 w 127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7" h="87">
                  <a:moveTo>
                    <a:pt x="127" y="45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4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10" y="69"/>
                  </a:lnTo>
                  <a:lnTo>
                    <a:pt x="8" y="71"/>
                  </a:lnTo>
                  <a:lnTo>
                    <a:pt x="6" y="73"/>
                  </a:lnTo>
                  <a:lnTo>
                    <a:pt x="6" y="77"/>
                  </a:lnTo>
                  <a:lnTo>
                    <a:pt x="4" y="79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0" y="87"/>
                  </a:lnTo>
                  <a:lnTo>
                    <a:pt x="127" y="45"/>
                  </a:lnTo>
                  <a:lnTo>
                    <a:pt x="108" y="45"/>
                  </a:lnTo>
                  <a:lnTo>
                    <a:pt x="127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Rectangle 1020">
              <a:extLst>
                <a:ext uri="{FF2B5EF4-FFF2-40B4-BE49-F238E27FC236}">
                  <a16:creationId xmlns:a16="http://schemas.microsoft.com/office/drawing/2014/main" id="{610A5A61-9203-4CB3-9950-C35CD7ACB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374"/>
              <a:ext cx="16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6" name="Freeform 1021">
              <a:extLst>
                <a:ext uri="{FF2B5EF4-FFF2-40B4-BE49-F238E27FC236}">
                  <a16:creationId xmlns:a16="http://schemas.microsoft.com/office/drawing/2014/main" id="{160D4BAA-6B2D-4172-B753-61F70469B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758"/>
              <a:ext cx="917" cy="23"/>
            </a:xfrm>
            <a:custGeom>
              <a:avLst/>
              <a:gdLst>
                <a:gd name="T0" fmla="*/ 917 w 917"/>
                <a:gd name="T1" fmla="*/ 11 h 23"/>
                <a:gd name="T2" fmla="*/ 906 w 917"/>
                <a:gd name="T3" fmla="*/ 0 h 23"/>
                <a:gd name="T4" fmla="*/ 0 w 917"/>
                <a:gd name="T5" fmla="*/ 0 h 23"/>
                <a:gd name="T6" fmla="*/ 0 w 917"/>
                <a:gd name="T7" fmla="*/ 23 h 23"/>
                <a:gd name="T8" fmla="*/ 906 w 917"/>
                <a:gd name="T9" fmla="*/ 23 h 23"/>
                <a:gd name="T10" fmla="*/ 917 w 917"/>
                <a:gd name="T11" fmla="*/ 11 h 23"/>
                <a:gd name="T12" fmla="*/ 906 w 917"/>
                <a:gd name="T13" fmla="*/ 23 h 23"/>
                <a:gd name="T14" fmla="*/ 917 w 917"/>
                <a:gd name="T15" fmla="*/ 23 h 23"/>
                <a:gd name="T16" fmla="*/ 917 w 917"/>
                <a:gd name="T17" fmla="*/ 1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7"/>
                <a:gd name="T28" fmla="*/ 0 h 23"/>
                <a:gd name="T29" fmla="*/ 917 w 91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7" h="23">
                  <a:moveTo>
                    <a:pt x="917" y="11"/>
                  </a:moveTo>
                  <a:lnTo>
                    <a:pt x="906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6" y="23"/>
                  </a:lnTo>
                  <a:lnTo>
                    <a:pt x="917" y="11"/>
                  </a:lnTo>
                  <a:lnTo>
                    <a:pt x="906" y="23"/>
                  </a:lnTo>
                  <a:lnTo>
                    <a:pt x="917" y="23"/>
                  </a:lnTo>
                  <a:lnTo>
                    <a:pt x="91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Freeform 1022">
              <a:extLst>
                <a:ext uri="{FF2B5EF4-FFF2-40B4-BE49-F238E27FC236}">
                  <a16:creationId xmlns:a16="http://schemas.microsoft.com/office/drawing/2014/main" id="{38933D67-4AC7-4177-962E-B704A85B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1"/>
              <a:ext cx="23" cy="578"/>
            </a:xfrm>
            <a:custGeom>
              <a:avLst/>
              <a:gdLst>
                <a:gd name="T0" fmla="*/ 12 w 23"/>
                <a:gd name="T1" fmla="*/ 0 h 578"/>
                <a:gd name="T2" fmla="*/ 0 w 23"/>
                <a:gd name="T3" fmla="*/ 12 h 578"/>
                <a:gd name="T4" fmla="*/ 0 w 23"/>
                <a:gd name="T5" fmla="*/ 578 h 578"/>
                <a:gd name="T6" fmla="*/ 23 w 23"/>
                <a:gd name="T7" fmla="*/ 578 h 578"/>
                <a:gd name="T8" fmla="*/ 23 w 23"/>
                <a:gd name="T9" fmla="*/ 12 h 578"/>
                <a:gd name="T10" fmla="*/ 12 w 23"/>
                <a:gd name="T11" fmla="*/ 0 h 578"/>
                <a:gd name="T12" fmla="*/ 23 w 23"/>
                <a:gd name="T13" fmla="*/ 12 h 578"/>
                <a:gd name="T14" fmla="*/ 23 w 23"/>
                <a:gd name="T15" fmla="*/ 0 h 578"/>
                <a:gd name="T16" fmla="*/ 12 w 23"/>
                <a:gd name="T17" fmla="*/ 0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0"/>
                  </a:moveTo>
                  <a:lnTo>
                    <a:pt x="0" y="12"/>
                  </a:lnTo>
                  <a:lnTo>
                    <a:pt x="0" y="578"/>
                  </a:lnTo>
                  <a:lnTo>
                    <a:pt x="23" y="578"/>
                  </a:lnTo>
                  <a:lnTo>
                    <a:pt x="23" y="12"/>
                  </a:lnTo>
                  <a:lnTo>
                    <a:pt x="12" y="0"/>
                  </a:lnTo>
                  <a:lnTo>
                    <a:pt x="23" y="12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Freeform 1023">
              <a:extLst>
                <a:ext uri="{FF2B5EF4-FFF2-40B4-BE49-F238E27FC236}">
                  <a16:creationId xmlns:a16="http://schemas.microsoft.com/office/drawing/2014/main" id="{A40E6688-BBEA-486A-B667-AE9307ACE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1"/>
              <a:ext cx="918" cy="22"/>
            </a:xfrm>
            <a:custGeom>
              <a:avLst/>
              <a:gdLst>
                <a:gd name="T0" fmla="*/ 0 w 918"/>
                <a:gd name="T1" fmla="*/ 12 h 22"/>
                <a:gd name="T2" fmla="*/ 12 w 918"/>
                <a:gd name="T3" fmla="*/ 22 h 22"/>
                <a:gd name="T4" fmla="*/ 918 w 918"/>
                <a:gd name="T5" fmla="*/ 22 h 22"/>
                <a:gd name="T6" fmla="*/ 918 w 918"/>
                <a:gd name="T7" fmla="*/ 0 h 22"/>
                <a:gd name="T8" fmla="*/ 12 w 918"/>
                <a:gd name="T9" fmla="*/ 0 h 22"/>
                <a:gd name="T10" fmla="*/ 0 w 918"/>
                <a:gd name="T11" fmla="*/ 12 h 22"/>
                <a:gd name="T12" fmla="*/ 12 w 918"/>
                <a:gd name="T13" fmla="*/ 0 h 22"/>
                <a:gd name="T14" fmla="*/ 0 w 918"/>
                <a:gd name="T15" fmla="*/ 0 h 22"/>
                <a:gd name="T16" fmla="*/ 0 w 918"/>
                <a:gd name="T17" fmla="*/ 1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8"/>
                <a:gd name="T28" fmla="*/ 0 h 22"/>
                <a:gd name="T29" fmla="*/ 918 w 918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8" h="22">
                  <a:moveTo>
                    <a:pt x="0" y="12"/>
                  </a:moveTo>
                  <a:lnTo>
                    <a:pt x="12" y="22"/>
                  </a:lnTo>
                  <a:lnTo>
                    <a:pt x="918" y="22"/>
                  </a:lnTo>
                  <a:lnTo>
                    <a:pt x="9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1024">
              <a:extLst>
                <a:ext uri="{FF2B5EF4-FFF2-40B4-BE49-F238E27FC236}">
                  <a16:creationId xmlns:a16="http://schemas.microsoft.com/office/drawing/2014/main" id="{2258F9E2-C03C-491A-82A6-BD465E6B4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203"/>
              <a:ext cx="23" cy="578"/>
            </a:xfrm>
            <a:custGeom>
              <a:avLst/>
              <a:gdLst>
                <a:gd name="T0" fmla="*/ 12 w 23"/>
                <a:gd name="T1" fmla="*/ 578 h 578"/>
                <a:gd name="T2" fmla="*/ 23 w 23"/>
                <a:gd name="T3" fmla="*/ 566 h 578"/>
                <a:gd name="T4" fmla="*/ 23 w 23"/>
                <a:gd name="T5" fmla="*/ 0 h 578"/>
                <a:gd name="T6" fmla="*/ 0 w 23"/>
                <a:gd name="T7" fmla="*/ 0 h 578"/>
                <a:gd name="T8" fmla="*/ 0 w 23"/>
                <a:gd name="T9" fmla="*/ 566 h 578"/>
                <a:gd name="T10" fmla="*/ 12 w 23"/>
                <a:gd name="T11" fmla="*/ 578 h 578"/>
                <a:gd name="T12" fmla="*/ 0 w 23"/>
                <a:gd name="T13" fmla="*/ 566 h 578"/>
                <a:gd name="T14" fmla="*/ 0 w 23"/>
                <a:gd name="T15" fmla="*/ 578 h 578"/>
                <a:gd name="T16" fmla="*/ 12 w 23"/>
                <a:gd name="T17" fmla="*/ 578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578"/>
                  </a:moveTo>
                  <a:lnTo>
                    <a:pt x="23" y="566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6"/>
                  </a:lnTo>
                  <a:lnTo>
                    <a:pt x="12" y="578"/>
                  </a:lnTo>
                  <a:lnTo>
                    <a:pt x="0" y="566"/>
                  </a:lnTo>
                  <a:lnTo>
                    <a:pt x="0" y="578"/>
                  </a:lnTo>
                  <a:lnTo>
                    <a:pt x="12" y="5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Rectangle 1025">
              <a:extLst>
                <a:ext uri="{FF2B5EF4-FFF2-40B4-BE49-F238E27FC236}">
                  <a16:creationId xmlns:a16="http://schemas.microsoft.com/office/drawing/2014/main" id="{0E245107-9AE9-4C5F-B717-B67961261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1" name="Rectangle 1026">
              <a:extLst>
                <a:ext uri="{FF2B5EF4-FFF2-40B4-BE49-F238E27FC236}">
                  <a16:creationId xmlns:a16="http://schemas.microsoft.com/office/drawing/2014/main" id="{B73ABBCC-0F22-4F83-B681-46DC9D7CD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2" name="Rectangle 1027">
              <a:extLst>
                <a:ext uri="{FF2B5EF4-FFF2-40B4-BE49-F238E27FC236}">
                  <a16:creationId xmlns:a16="http://schemas.microsoft.com/office/drawing/2014/main" id="{C1553ED7-81EE-4E4A-ADB6-CBBB780A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3" name="Rectangle 1028">
              <a:extLst>
                <a:ext uri="{FF2B5EF4-FFF2-40B4-BE49-F238E27FC236}">
                  <a16:creationId xmlns:a16="http://schemas.microsoft.com/office/drawing/2014/main" id="{3CD549A1-D0A7-4F2B-8E72-5A40E0896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2495"/>
              <a:ext cx="22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4" name="Rectangle 1029">
              <a:extLst>
                <a:ext uri="{FF2B5EF4-FFF2-40B4-BE49-F238E27FC236}">
                  <a16:creationId xmlns:a16="http://schemas.microsoft.com/office/drawing/2014/main" id="{72EBCF6C-9F92-4ED0-ACB1-775723EE1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5" name="Rectangle 1030">
              <a:extLst>
                <a:ext uri="{FF2B5EF4-FFF2-40B4-BE49-F238E27FC236}">
                  <a16:creationId xmlns:a16="http://schemas.microsoft.com/office/drawing/2014/main" id="{92EB2F9B-335E-4B40-9A0F-05139E1C2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6" name="Rectangle 1031">
              <a:extLst>
                <a:ext uri="{FF2B5EF4-FFF2-40B4-BE49-F238E27FC236}">
                  <a16:creationId xmlns:a16="http://schemas.microsoft.com/office/drawing/2014/main" id="{2C89BF56-BBE9-4A17-9924-D6CC395D0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7" name="Rectangle 1032">
              <a:extLst>
                <a:ext uri="{FF2B5EF4-FFF2-40B4-BE49-F238E27FC236}">
                  <a16:creationId xmlns:a16="http://schemas.microsoft.com/office/drawing/2014/main" id="{80EDA9A0-576C-4213-A626-73B16336D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8" name="Rectangle 1033">
              <a:extLst>
                <a:ext uri="{FF2B5EF4-FFF2-40B4-BE49-F238E27FC236}">
                  <a16:creationId xmlns:a16="http://schemas.microsoft.com/office/drawing/2014/main" id="{66DA85C5-8B67-4C87-83A4-BAF153EED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9" name="Rectangle 1034">
              <a:extLst>
                <a:ext uri="{FF2B5EF4-FFF2-40B4-BE49-F238E27FC236}">
                  <a16:creationId xmlns:a16="http://schemas.microsoft.com/office/drawing/2014/main" id="{D45B686C-C442-4F87-91B9-CC3CF6BCF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0" name="Rectangle 1035">
              <a:extLst>
                <a:ext uri="{FF2B5EF4-FFF2-40B4-BE49-F238E27FC236}">
                  <a16:creationId xmlns:a16="http://schemas.microsoft.com/office/drawing/2014/main" id="{B566A18A-8C78-4B05-B84A-A4D9F767D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1" name="Rectangle 1036">
              <a:extLst>
                <a:ext uri="{FF2B5EF4-FFF2-40B4-BE49-F238E27FC236}">
                  <a16:creationId xmlns:a16="http://schemas.microsoft.com/office/drawing/2014/main" id="{DCE55D27-A04E-4285-AD45-5C0B537CC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2" name="Rectangle 1037">
              <a:extLst>
                <a:ext uri="{FF2B5EF4-FFF2-40B4-BE49-F238E27FC236}">
                  <a16:creationId xmlns:a16="http://schemas.microsoft.com/office/drawing/2014/main" id="{F112002D-7EB3-45CA-B818-B11ACB76C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3" name="Rectangle 1038">
              <a:extLst>
                <a:ext uri="{FF2B5EF4-FFF2-40B4-BE49-F238E27FC236}">
                  <a16:creationId xmlns:a16="http://schemas.microsoft.com/office/drawing/2014/main" id="{8DCD817C-550A-42A4-9207-AC4CC3173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4" name="Rectangle 1039">
              <a:extLst>
                <a:ext uri="{FF2B5EF4-FFF2-40B4-BE49-F238E27FC236}">
                  <a16:creationId xmlns:a16="http://schemas.microsoft.com/office/drawing/2014/main" id="{8C282206-0F27-4038-B47E-B5ACF8219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5" name="Rectangle 1040">
              <a:extLst>
                <a:ext uri="{FF2B5EF4-FFF2-40B4-BE49-F238E27FC236}">
                  <a16:creationId xmlns:a16="http://schemas.microsoft.com/office/drawing/2014/main" id="{EC0D80BB-2379-4961-AF15-F564FF5F5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6" name="Rectangle 1041">
              <a:extLst>
                <a:ext uri="{FF2B5EF4-FFF2-40B4-BE49-F238E27FC236}">
                  <a16:creationId xmlns:a16="http://schemas.microsoft.com/office/drawing/2014/main" id="{30B939C5-4892-414E-85C1-370970E63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7" name="Rectangle 1042">
              <a:extLst>
                <a:ext uri="{FF2B5EF4-FFF2-40B4-BE49-F238E27FC236}">
                  <a16:creationId xmlns:a16="http://schemas.microsoft.com/office/drawing/2014/main" id="{331C3005-112A-40BF-B0CD-9B5861E11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8" name="Rectangle 1043">
              <a:extLst>
                <a:ext uri="{FF2B5EF4-FFF2-40B4-BE49-F238E27FC236}">
                  <a16:creationId xmlns:a16="http://schemas.microsoft.com/office/drawing/2014/main" id="{B88E716B-7356-4176-9563-B3C35C15E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9" name="Rectangle 1044">
              <a:extLst>
                <a:ext uri="{FF2B5EF4-FFF2-40B4-BE49-F238E27FC236}">
                  <a16:creationId xmlns:a16="http://schemas.microsoft.com/office/drawing/2014/main" id="{9F7AA053-2D47-4D9E-9830-19F6D6D76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0" name="Rectangle 1045">
              <a:extLst>
                <a:ext uri="{FF2B5EF4-FFF2-40B4-BE49-F238E27FC236}">
                  <a16:creationId xmlns:a16="http://schemas.microsoft.com/office/drawing/2014/main" id="{BE5BAF50-2C19-42D1-AEA3-DB9F60187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1" name="Rectangle 1046">
              <a:extLst>
                <a:ext uri="{FF2B5EF4-FFF2-40B4-BE49-F238E27FC236}">
                  <a16:creationId xmlns:a16="http://schemas.microsoft.com/office/drawing/2014/main" id="{6FED9FBF-8ACD-4B0C-BBC8-B2E3EF186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2" name="Rectangle 1047">
              <a:extLst>
                <a:ext uri="{FF2B5EF4-FFF2-40B4-BE49-F238E27FC236}">
                  <a16:creationId xmlns:a16="http://schemas.microsoft.com/office/drawing/2014/main" id="{5F694B04-F8F6-45A2-8998-3B9B8C24C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3" name="Rectangle 1048">
              <a:extLst>
                <a:ext uri="{FF2B5EF4-FFF2-40B4-BE49-F238E27FC236}">
                  <a16:creationId xmlns:a16="http://schemas.microsoft.com/office/drawing/2014/main" id="{8062C3A0-584E-40EE-A734-2D46C4BDD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4" name="Rectangle 1049">
              <a:extLst>
                <a:ext uri="{FF2B5EF4-FFF2-40B4-BE49-F238E27FC236}">
                  <a16:creationId xmlns:a16="http://schemas.microsoft.com/office/drawing/2014/main" id="{D9A20611-8D9A-4DFC-A956-ED29FC8A1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5" name="Rectangle 1050">
              <a:extLst>
                <a:ext uri="{FF2B5EF4-FFF2-40B4-BE49-F238E27FC236}">
                  <a16:creationId xmlns:a16="http://schemas.microsoft.com/office/drawing/2014/main" id="{AED64D2E-E5B0-4C8E-9F67-57AAE7D33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6" name="Rectangle 1051">
              <a:extLst>
                <a:ext uri="{FF2B5EF4-FFF2-40B4-BE49-F238E27FC236}">
                  <a16:creationId xmlns:a16="http://schemas.microsoft.com/office/drawing/2014/main" id="{893496F1-FDDA-434E-B55C-80C69EA0C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7" name="Rectangle 1052">
              <a:extLst>
                <a:ext uri="{FF2B5EF4-FFF2-40B4-BE49-F238E27FC236}">
                  <a16:creationId xmlns:a16="http://schemas.microsoft.com/office/drawing/2014/main" id="{8FEF4A25-027E-4519-85DF-8D426510B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8" name="Rectangle 1053">
              <a:extLst>
                <a:ext uri="{FF2B5EF4-FFF2-40B4-BE49-F238E27FC236}">
                  <a16:creationId xmlns:a16="http://schemas.microsoft.com/office/drawing/2014/main" id="{4954A3B2-28F2-4CCE-B645-3626DDAAD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9" name="Rectangle 1054">
              <a:extLst>
                <a:ext uri="{FF2B5EF4-FFF2-40B4-BE49-F238E27FC236}">
                  <a16:creationId xmlns:a16="http://schemas.microsoft.com/office/drawing/2014/main" id="{C64FDEAF-612C-4258-A402-3F50FF072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0" name="Rectangle 1055">
              <a:extLst>
                <a:ext uri="{FF2B5EF4-FFF2-40B4-BE49-F238E27FC236}">
                  <a16:creationId xmlns:a16="http://schemas.microsoft.com/office/drawing/2014/main" id="{2A4B210E-D218-4E66-A651-551C8004A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1" name="Rectangle 1056">
              <a:extLst>
                <a:ext uri="{FF2B5EF4-FFF2-40B4-BE49-F238E27FC236}">
                  <a16:creationId xmlns:a16="http://schemas.microsoft.com/office/drawing/2014/main" id="{B59191DA-1A67-4B00-837A-4377EDC6C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2" name="Rectangle 1057">
              <a:extLst>
                <a:ext uri="{FF2B5EF4-FFF2-40B4-BE49-F238E27FC236}">
                  <a16:creationId xmlns:a16="http://schemas.microsoft.com/office/drawing/2014/main" id="{C50E8D49-F345-49D1-A0E7-4CB8D04D0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3" name="Rectangle 1058">
              <a:extLst>
                <a:ext uri="{FF2B5EF4-FFF2-40B4-BE49-F238E27FC236}">
                  <a16:creationId xmlns:a16="http://schemas.microsoft.com/office/drawing/2014/main" id="{79781EDB-29C1-48B3-9AB9-2D2ABA9AD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4" name="Rectangle 1059">
              <a:extLst>
                <a:ext uri="{FF2B5EF4-FFF2-40B4-BE49-F238E27FC236}">
                  <a16:creationId xmlns:a16="http://schemas.microsoft.com/office/drawing/2014/main" id="{4ACF9B3D-7E1B-43CD-88A1-8EC86A538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5" name="Rectangle 1060">
              <a:extLst>
                <a:ext uri="{FF2B5EF4-FFF2-40B4-BE49-F238E27FC236}">
                  <a16:creationId xmlns:a16="http://schemas.microsoft.com/office/drawing/2014/main" id="{97F09444-D607-4500-BC6E-6CD377A76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6" name="Rectangle 1061">
              <a:extLst>
                <a:ext uri="{FF2B5EF4-FFF2-40B4-BE49-F238E27FC236}">
                  <a16:creationId xmlns:a16="http://schemas.microsoft.com/office/drawing/2014/main" id="{E94DA15D-B8C9-4232-B4FE-856DCB5BE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2495"/>
              <a:ext cx="1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7" name="Line 1062">
              <a:extLst>
                <a:ext uri="{FF2B5EF4-FFF2-40B4-BE49-F238E27FC236}">
                  <a16:creationId xmlns:a16="http://schemas.microsoft.com/office/drawing/2014/main" id="{ECC3F302-62CC-40FB-A947-42F7DDF5D9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5" y="277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Line 1063">
              <a:extLst>
                <a:ext uri="{FF2B5EF4-FFF2-40B4-BE49-F238E27FC236}">
                  <a16:creationId xmlns:a16="http://schemas.microsoft.com/office/drawing/2014/main" id="{7C49276F-5A5D-44F0-8014-10271F358C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1" y="220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Line 1064">
              <a:extLst>
                <a:ext uri="{FF2B5EF4-FFF2-40B4-BE49-F238E27FC236}">
                  <a16:creationId xmlns:a16="http://schemas.microsoft.com/office/drawing/2014/main" id="{C973D191-E1DD-4015-8AFB-7901126685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9" y="1928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1065">
              <a:extLst>
                <a:ext uri="{FF2B5EF4-FFF2-40B4-BE49-F238E27FC236}">
                  <a16:creationId xmlns:a16="http://schemas.microsoft.com/office/drawing/2014/main" id="{3790D5E5-BE69-4F2D-A6B4-8EF3EE097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869"/>
              <a:ext cx="56" cy="37"/>
            </a:xfrm>
            <a:custGeom>
              <a:avLst/>
              <a:gdLst>
                <a:gd name="T0" fmla="*/ 56 w 56"/>
                <a:gd name="T1" fmla="*/ 18 h 37"/>
                <a:gd name="T2" fmla="*/ 0 w 56"/>
                <a:gd name="T3" fmla="*/ 37 h 37"/>
                <a:gd name="T4" fmla="*/ 0 w 56"/>
                <a:gd name="T5" fmla="*/ 37 h 37"/>
                <a:gd name="T6" fmla="*/ 0 w 56"/>
                <a:gd name="T7" fmla="*/ 35 h 37"/>
                <a:gd name="T8" fmla="*/ 2 w 56"/>
                <a:gd name="T9" fmla="*/ 35 h 37"/>
                <a:gd name="T10" fmla="*/ 2 w 56"/>
                <a:gd name="T11" fmla="*/ 33 h 37"/>
                <a:gd name="T12" fmla="*/ 2 w 56"/>
                <a:gd name="T13" fmla="*/ 33 h 37"/>
                <a:gd name="T14" fmla="*/ 4 w 56"/>
                <a:gd name="T15" fmla="*/ 31 h 37"/>
                <a:gd name="T16" fmla="*/ 4 w 56"/>
                <a:gd name="T17" fmla="*/ 29 h 37"/>
                <a:gd name="T18" fmla="*/ 4 w 56"/>
                <a:gd name="T19" fmla="*/ 29 h 37"/>
                <a:gd name="T20" fmla="*/ 4 w 56"/>
                <a:gd name="T21" fmla="*/ 27 h 37"/>
                <a:gd name="T22" fmla="*/ 4 w 56"/>
                <a:gd name="T23" fmla="*/ 27 h 37"/>
                <a:gd name="T24" fmla="*/ 6 w 56"/>
                <a:gd name="T25" fmla="*/ 25 h 37"/>
                <a:gd name="T26" fmla="*/ 6 w 56"/>
                <a:gd name="T27" fmla="*/ 23 h 37"/>
                <a:gd name="T28" fmla="*/ 6 w 56"/>
                <a:gd name="T29" fmla="*/ 23 h 37"/>
                <a:gd name="T30" fmla="*/ 6 w 56"/>
                <a:gd name="T31" fmla="*/ 21 h 37"/>
                <a:gd name="T32" fmla="*/ 6 w 56"/>
                <a:gd name="T33" fmla="*/ 21 h 37"/>
                <a:gd name="T34" fmla="*/ 6 w 56"/>
                <a:gd name="T35" fmla="*/ 20 h 37"/>
                <a:gd name="T36" fmla="*/ 6 w 56"/>
                <a:gd name="T37" fmla="*/ 18 h 37"/>
                <a:gd name="T38" fmla="*/ 6 w 56"/>
                <a:gd name="T39" fmla="*/ 18 h 37"/>
                <a:gd name="T40" fmla="*/ 6 w 56"/>
                <a:gd name="T41" fmla="*/ 16 h 37"/>
                <a:gd name="T42" fmla="*/ 6 w 56"/>
                <a:gd name="T43" fmla="*/ 14 h 37"/>
                <a:gd name="T44" fmla="*/ 6 w 56"/>
                <a:gd name="T45" fmla="*/ 14 h 37"/>
                <a:gd name="T46" fmla="*/ 6 w 56"/>
                <a:gd name="T47" fmla="*/ 12 h 37"/>
                <a:gd name="T48" fmla="*/ 6 w 56"/>
                <a:gd name="T49" fmla="*/ 12 h 37"/>
                <a:gd name="T50" fmla="*/ 4 w 56"/>
                <a:gd name="T51" fmla="*/ 10 h 37"/>
                <a:gd name="T52" fmla="*/ 4 w 56"/>
                <a:gd name="T53" fmla="*/ 8 h 37"/>
                <a:gd name="T54" fmla="*/ 4 w 56"/>
                <a:gd name="T55" fmla="*/ 8 h 37"/>
                <a:gd name="T56" fmla="*/ 4 w 56"/>
                <a:gd name="T57" fmla="*/ 6 h 37"/>
                <a:gd name="T58" fmla="*/ 4 w 56"/>
                <a:gd name="T59" fmla="*/ 6 h 37"/>
                <a:gd name="T60" fmla="*/ 2 w 56"/>
                <a:gd name="T61" fmla="*/ 4 h 37"/>
                <a:gd name="T62" fmla="*/ 2 w 56"/>
                <a:gd name="T63" fmla="*/ 2 h 37"/>
                <a:gd name="T64" fmla="*/ 2 w 56"/>
                <a:gd name="T65" fmla="*/ 2 h 37"/>
                <a:gd name="T66" fmla="*/ 0 w 56"/>
                <a:gd name="T67" fmla="*/ 0 h 37"/>
                <a:gd name="T68" fmla="*/ 0 w 56"/>
                <a:gd name="T69" fmla="*/ 0 h 37"/>
                <a:gd name="T70" fmla="*/ 56 w 56"/>
                <a:gd name="T71" fmla="*/ 18 h 37"/>
                <a:gd name="T72" fmla="*/ 56 w 56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56" y="18"/>
                  </a:moveTo>
                  <a:lnTo>
                    <a:pt x="0" y="37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Rectangle 1066">
              <a:extLst>
                <a:ext uri="{FF2B5EF4-FFF2-40B4-BE49-F238E27FC236}">
                  <a16:creationId xmlns:a16="http://schemas.microsoft.com/office/drawing/2014/main" id="{EAAC8D16-1C10-4629-B803-BC32A30FE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885"/>
              <a:ext cx="346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2" name="Freeform 1067">
              <a:extLst>
                <a:ext uri="{FF2B5EF4-FFF2-40B4-BE49-F238E27FC236}">
                  <a16:creationId xmlns:a16="http://schemas.microsoft.com/office/drawing/2014/main" id="{79AB5F64-5858-40C8-BA09-3C3D84179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869"/>
              <a:ext cx="57" cy="37"/>
            </a:xfrm>
            <a:custGeom>
              <a:avLst/>
              <a:gdLst>
                <a:gd name="T0" fmla="*/ 0 w 57"/>
                <a:gd name="T1" fmla="*/ 18 h 37"/>
                <a:gd name="T2" fmla="*/ 57 w 57"/>
                <a:gd name="T3" fmla="*/ 37 h 37"/>
                <a:gd name="T4" fmla="*/ 57 w 57"/>
                <a:gd name="T5" fmla="*/ 37 h 37"/>
                <a:gd name="T6" fmla="*/ 55 w 57"/>
                <a:gd name="T7" fmla="*/ 35 h 37"/>
                <a:gd name="T8" fmla="*/ 55 w 57"/>
                <a:gd name="T9" fmla="*/ 35 h 37"/>
                <a:gd name="T10" fmla="*/ 55 w 57"/>
                <a:gd name="T11" fmla="*/ 33 h 37"/>
                <a:gd name="T12" fmla="*/ 53 w 57"/>
                <a:gd name="T13" fmla="*/ 33 h 37"/>
                <a:gd name="T14" fmla="*/ 53 w 57"/>
                <a:gd name="T15" fmla="*/ 31 h 37"/>
                <a:gd name="T16" fmla="*/ 53 w 57"/>
                <a:gd name="T17" fmla="*/ 29 h 37"/>
                <a:gd name="T18" fmla="*/ 51 w 57"/>
                <a:gd name="T19" fmla="*/ 29 h 37"/>
                <a:gd name="T20" fmla="*/ 51 w 57"/>
                <a:gd name="T21" fmla="*/ 27 h 37"/>
                <a:gd name="T22" fmla="*/ 51 w 57"/>
                <a:gd name="T23" fmla="*/ 27 h 37"/>
                <a:gd name="T24" fmla="*/ 51 w 57"/>
                <a:gd name="T25" fmla="*/ 25 h 37"/>
                <a:gd name="T26" fmla="*/ 51 w 57"/>
                <a:gd name="T27" fmla="*/ 23 h 37"/>
                <a:gd name="T28" fmla="*/ 51 w 57"/>
                <a:gd name="T29" fmla="*/ 23 h 37"/>
                <a:gd name="T30" fmla="*/ 51 w 57"/>
                <a:gd name="T31" fmla="*/ 21 h 37"/>
                <a:gd name="T32" fmla="*/ 49 w 57"/>
                <a:gd name="T33" fmla="*/ 21 h 37"/>
                <a:gd name="T34" fmla="*/ 49 w 57"/>
                <a:gd name="T35" fmla="*/ 20 h 37"/>
                <a:gd name="T36" fmla="*/ 49 w 57"/>
                <a:gd name="T37" fmla="*/ 18 h 37"/>
                <a:gd name="T38" fmla="*/ 49 w 57"/>
                <a:gd name="T39" fmla="*/ 18 h 37"/>
                <a:gd name="T40" fmla="*/ 49 w 57"/>
                <a:gd name="T41" fmla="*/ 16 h 37"/>
                <a:gd name="T42" fmla="*/ 51 w 57"/>
                <a:gd name="T43" fmla="*/ 14 h 37"/>
                <a:gd name="T44" fmla="*/ 51 w 57"/>
                <a:gd name="T45" fmla="*/ 14 h 37"/>
                <a:gd name="T46" fmla="*/ 51 w 57"/>
                <a:gd name="T47" fmla="*/ 12 h 37"/>
                <a:gd name="T48" fmla="*/ 51 w 57"/>
                <a:gd name="T49" fmla="*/ 12 h 37"/>
                <a:gd name="T50" fmla="*/ 51 w 57"/>
                <a:gd name="T51" fmla="*/ 10 h 37"/>
                <a:gd name="T52" fmla="*/ 51 w 57"/>
                <a:gd name="T53" fmla="*/ 8 h 37"/>
                <a:gd name="T54" fmla="*/ 51 w 57"/>
                <a:gd name="T55" fmla="*/ 8 h 37"/>
                <a:gd name="T56" fmla="*/ 53 w 57"/>
                <a:gd name="T57" fmla="*/ 6 h 37"/>
                <a:gd name="T58" fmla="*/ 53 w 57"/>
                <a:gd name="T59" fmla="*/ 6 h 37"/>
                <a:gd name="T60" fmla="*/ 53 w 57"/>
                <a:gd name="T61" fmla="*/ 4 h 37"/>
                <a:gd name="T62" fmla="*/ 55 w 57"/>
                <a:gd name="T63" fmla="*/ 2 h 37"/>
                <a:gd name="T64" fmla="*/ 55 w 57"/>
                <a:gd name="T65" fmla="*/ 2 h 37"/>
                <a:gd name="T66" fmla="*/ 55 w 57"/>
                <a:gd name="T67" fmla="*/ 0 h 37"/>
                <a:gd name="T68" fmla="*/ 57 w 57"/>
                <a:gd name="T69" fmla="*/ 0 h 37"/>
                <a:gd name="T70" fmla="*/ 0 w 57"/>
                <a:gd name="T71" fmla="*/ 18 h 37"/>
                <a:gd name="T72" fmla="*/ 0 w 57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7"/>
                <a:gd name="T113" fmla="*/ 57 w 57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7">
                  <a:moveTo>
                    <a:pt x="0" y="18"/>
                  </a:moveTo>
                  <a:lnTo>
                    <a:pt x="57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1068">
              <a:extLst>
                <a:ext uri="{FF2B5EF4-FFF2-40B4-BE49-F238E27FC236}">
                  <a16:creationId xmlns:a16="http://schemas.microsoft.com/office/drawing/2014/main" id="{1B23C549-DFD6-4E53-A47B-24273EE82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930"/>
              <a:ext cx="54" cy="54"/>
            </a:xfrm>
            <a:custGeom>
              <a:avLst/>
              <a:gdLst>
                <a:gd name="T0" fmla="*/ 54 w 54"/>
                <a:gd name="T1" fmla="*/ 0 h 54"/>
                <a:gd name="T2" fmla="*/ 27 w 54"/>
                <a:gd name="T3" fmla="*/ 54 h 54"/>
                <a:gd name="T4" fmla="*/ 27 w 54"/>
                <a:gd name="T5" fmla="*/ 54 h 54"/>
                <a:gd name="T6" fmla="*/ 27 w 54"/>
                <a:gd name="T7" fmla="*/ 52 h 54"/>
                <a:gd name="T8" fmla="*/ 27 w 54"/>
                <a:gd name="T9" fmla="*/ 50 h 54"/>
                <a:gd name="T10" fmla="*/ 27 w 54"/>
                <a:gd name="T11" fmla="*/ 50 h 54"/>
                <a:gd name="T12" fmla="*/ 25 w 54"/>
                <a:gd name="T13" fmla="*/ 48 h 54"/>
                <a:gd name="T14" fmla="*/ 25 w 54"/>
                <a:gd name="T15" fmla="*/ 48 h 54"/>
                <a:gd name="T16" fmla="*/ 25 w 54"/>
                <a:gd name="T17" fmla="*/ 46 h 54"/>
                <a:gd name="T18" fmla="*/ 25 w 54"/>
                <a:gd name="T19" fmla="*/ 44 h 54"/>
                <a:gd name="T20" fmla="*/ 23 w 54"/>
                <a:gd name="T21" fmla="*/ 44 h 54"/>
                <a:gd name="T22" fmla="*/ 23 w 54"/>
                <a:gd name="T23" fmla="*/ 42 h 54"/>
                <a:gd name="T24" fmla="*/ 23 w 54"/>
                <a:gd name="T25" fmla="*/ 42 h 54"/>
                <a:gd name="T26" fmla="*/ 21 w 54"/>
                <a:gd name="T27" fmla="*/ 41 h 54"/>
                <a:gd name="T28" fmla="*/ 21 w 54"/>
                <a:gd name="T29" fmla="*/ 41 h 54"/>
                <a:gd name="T30" fmla="*/ 21 w 54"/>
                <a:gd name="T31" fmla="*/ 39 h 54"/>
                <a:gd name="T32" fmla="*/ 19 w 54"/>
                <a:gd name="T33" fmla="*/ 39 h 54"/>
                <a:gd name="T34" fmla="*/ 19 w 54"/>
                <a:gd name="T35" fmla="*/ 37 h 54"/>
                <a:gd name="T36" fmla="*/ 17 w 54"/>
                <a:gd name="T37" fmla="*/ 37 h 54"/>
                <a:gd name="T38" fmla="*/ 17 w 54"/>
                <a:gd name="T39" fmla="*/ 35 h 54"/>
                <a:gd name="T40" fmla="*/ 17 w 54"/>
                <a:gd name="T41" fmla="*/ 35 h 54"/>
                <a:gd name="T42" fmla="*/ 15 w 54"/>
                <a:gd name="T43" fmla="*/ 33 h 54"/>
                <a:gd name="T44" fmla="*/ 15 w 54"/>
                <a:gd name="T45" fmla="*/ 33 h 54"/>
                <a:gd name="T46" fmla="*/ 14 w 54"/>
                <a:gd name="T47" fmla="*/ 33 h 54"/>
                <a:gd name="T48" fmla="*/ 14 w 54"/>
                <a:gd name="T49" fmla="*/ 31 h 54"/>
                <a:gd name="T50" fmla="*/ 12 w 54"/>
                <a:gd name="T51" fmla="*/ 31 h 54"/>
                <a:gd name="T52" fmla="*/ 10 w 54"/>
                <a:gd name="T53" fmla="*/ 31 h 54"/>
                <a:gd name="T54" fmla="*/ 10 w 54"/>
                <a:gd name="T55" fmla="*/ 31 h 54"/>
                <a:gd name="T56" fmla="*/ 8 w 54"/>
                <a:gd name="T57" fmla="*/ 29 h 54"/>
                <a:gd name="T58" fmla="*/ 8 w 54"/>
                <a:gd name="T59" fmla="*/ 29 h 54"/>
                <a:gd name="T60" fmla="*/ 6 w 54"/>
                <a:gd name="T61" fmla="*/ 29 h 54"/>
                <a:gd name="T62" fmla="*/ 4 w 54"/>
                <a:gd name="T63" fmla="*/ 29 h 54"/>
                <a:gd name="T64" fmla="*/ 4 w 54"/>
                <a:gd name="T65" fmla="*/ 27 h 54"/>
                <a:gd name="T66" fmla="*/ 2 w 54"/>
                <a:gd name="T67" fmla="*/ 27 h 54"/>
                <a:gd name="T68" fmla="*/ 0 w 54"/>
                <a:gd name="T69" fmla="*/ 27 h 54"/>
                <a:gd name="T70" fmla="*/ 54 w 54"/>
                <a:gd name="T71" fmla="*/ 0 h 54"/>
                <a:gd name="T72" fmla="*/ 54 w 54"/>
                <a:gd name="T73" fmla="*/ 0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54" y="0"/>
                  </a:moveTo>
                  <a:lnTo>
                    <a:pt x="27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48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0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1069">
              <a:extLst>
                <a:ext uri="{FF2B5EF4-FFF2-40B4-BE49-F238E27FC236}">
                  <a16:creationId xmlns:a16="http://schemas.microsoft.com/office/drawing/2014/main" id="{B72F7D77-6521-4527-A6A2-B6ED44F6C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948"/>
              <a:ext cx="238" cy="236"/>
            </a:xfrm>
            <a:custGeom>
              <a:avLst/>
              <a:gdLst>
                <a:gd name="T0" fmla="*/ 5 w 238"/>
                <a:gd name="T1" fmla="*/ 236 h 236"/>
                <a:gd name="T2" fmla="*/ 238 w 238"/>
                <a:gd name="T3" fmla="*/ 5 h 236"/>
                <a:gd name="T4" fmla="*/ 232 w 238"/>
                <a:gd name="T5" fmla="*/ 0 h 236"/>
                <a:gd name="T6" fmla="*/ 0 w 238"/>
                <a:gd name="T7" fmla="*/ 230 h 236"/>
                <a:gd name="T8" fmla="*/ 5 w 238"/>
                <a:gd name="T9" fmla="*/ 236 h 2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236"/>
                <a:gd name="T17" fmla="*/ 238 w 238"/>
                <a:gd name="T18" fmla="*/ 236 h 2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236">
                  <a:moveTo>
                    <a:pt x="5" y="236"/>
                  </a:moveTo>
                  <a:lnTo>
                    <a:pt x="238" y="5"/>
                  </a:lnTo>
                  <a:lnTo>
                    <a:pt x="232" y="0"/>
                  </a:lnTo>
                  <a:lnTo>
                    <a:pt x="0" y="230"/>
                  </a:lnTo>
                  <a:lnTo>
                    <a:pt x="5" y="2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5" name="Freeform 1070">
              <a:extLst>
                <a:ext uri="{FF2B5EF4-FFF2-40B4-BE49-F238E27FC236}">
                  <a16:creationId xmlns:a16="http://schemas.microsoft.com/office/drawing/2014/main" id="{99AEB719-F63B-4BB9-AD39-4A10408CD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47"/>
              <a:ext cx="54" cy="54"/>
            </a:xfrm>
            <a:custGeom>
              <a:avLst/>
              <a:gdLst>
                <a:gd name="T0" fmla="*/ 0 w 54"/>
                <a:gd name="T1" fmla="*/ 54 h 54"/>
                <a:gd name="T2" fmla="*/ 54 w 54"/>
                <a:gd name="T3" fmla="*/ 27 h 54"/>
                <a:gd name="T4" fmla="*/ 54 w 54"/>
                <a:gd name="T5" fmla="*/ 27 h 54"/>
                <a:gd name="T6" fmla="*/ 52 w 54"/>
                <a:gd name="T7" fmla="*/ 27 h 54"/>
                <a:gd name="T8" fmla="*/ 50 w 54"/>
                <a:gd name="T9" fmla="*/ 27 h 54"/>
                <a:gd name="T10" fmla="*/ 50 w 54"/>
                <a:gd name="T11" fmla="*/ 27 h 54"/>
                <a:gd name="T12" fmla="*/ 48 w 54"/>
                <a:gd name="T13" fmla="*/ 25 h 54"/>
                <a:gd name="T14" fmla="*/ 48 w 54"/>
                <a:gd name="T15" fmla="*/ 25 h 54"/>
                <a:gd name="T16" fmla="*/ 46 w 54"/>
                <a:gd name="T17" fmla="*/ 25 h 54"/>
                <a:gd name="T18" fmla="*/ 44 w 54"/>
                <a:gd name="T19" fmla="*/ 25 h 54"/>
                <a:gd name="T20" fmla="*/ 44 w 54"/>
                <a:gd name="T21" fmla="*/ 23 h 54"/>
                <a:gd name="T22" fmla="*/ 43 w 54"/>
                <a:gd name="T23" fmla="*/ 23 h 54"/>
                <a:gd name="T24" fmla="*/ 43 w 54"/>
                <a:gd name="T25" fmla="*/ 23 h 54"/>
                <a:gd name="T26" fmla="*/ 41 w 54"/>
                <a:gd name="T27" fmla="*/ 21 h 54"/>
                <a:gd name="T28" fmla="*/ 41 w 54"/>
                <a:gd name="T29" fmla="*/ 21 h 54"/>
                <a:gd name="T30" fmla="*/ 39 w 54"/>
                <a:gd name="T31" fmla="*/ 21 h 54"/>
                <a:gd name="T32" fmla="*/ 39 w 54"/>
                <a:gd name="T33" fmla="*/ 19 h 54"/>
                <a:gd name="T34" fmla="*/ 37 w 54"/>
                <a:gd name="T35" fmla="*/ 19 h 54"/>
                <a:gd name="T36" fmla="*/ 37 w 54"/>
                <a:gd name="T37" fmla="*/ 18 h 54"/>
                <a:gd name="T38" fmla="*/ 35 w 54"/>
                <a:gd name="T39" fmla="*/ 18 h 54"/>
                <a:gd name="T40" fmla="*/ 35 w 54"/>
                <a:gd name="T41" fmla="*/ 18 h 54"/>
                <a:gd name="T42" fmla="*/ 35 w 54"/>
                <a:gd name="T43" fmla="*/ 16 h 54"/>
                <a:gd name="T44" fmla="*/ 33 w 54"/>
                <a:gd name="T45" fmla="*/ 16 h 54"/>
                <a:gd name="T46" fmla="*/ 33 w 54"/>
                <a:gd name="T47" fmla="*/ 14 h 54"/>
                <a:gd name="T48" fmla="*/ 31 w 54"/>
                <a:gd name="T49" fmla="*/ 14 h 54"/>
                <a:gd name="T50" fmla="*/ 31 w 54"/>
                <a:gd name="T51" fmla="*/ 12 h 54"/>
                <a:gd name="T52" fmla="*/ 31 w 54"/>
                <a:gd name="T53" fmla="*/ 10 h 54"/>
                <a:gd name="T54" fmla="*/ 31 w 54"/>
                <a:gd name="T55" fmla="*/ 10 h 54"/>
                <a:gd name="T56" fmla="*/ 29 w 54"/>
                <a:gd name="T57" fmla="*/ 8 h 54"/>
                <a:gd name="T58" fmla="*/ 29 w 54"/>
                <a:gd name="T59" fmla="*/ 8 h 54"/>
                <a:gd name="T60" fmla="*/ 29 w 54"/>
                <a:gd name="T61" fmla="*/ 6 h 54"/>
                <a:gd name="T62" fmla="*/ 29 w 54"/>
                <a:gd name="T63" fmla="*/ 4 h 54"/>
                <a:gd name="T64" fmla="*/ 27 w 54"/>
                <a:gd name="T65" fmla="*/ 4 h 54"/>
                <a:gd name="T66" fmla="*/ 27 w 54"/>
                <a:gd name="T67" fmla="*/ 2 h 54"/>
                <a:gd name="T68" fmla="*/ 27 w 54"/>
                <a:gd name="T69" fmla="*/ 0 h 54"/>
                <a:gd name="T70" fmla="*/ 0 w 54"/>
                <a:gd name="T71" fmla="*/ 54 h 54"/>
                <a:gd name="T72" fmla="*/ 0 w 54"/>
                <a:gd name="T73" fmla="*/ 54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0" y="54"/>
                  </a:moveTo>
                  <a:lnTo>
                    <a:pt x="54" y="27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1071">
              <a:extLst>
                <a:ext uri="{FF2B5EF4-FFF2-40B4-BE49-F238E27FC236}">
                  <a16:creationId xmlns:a16="http://schemas.microsoft.com/office/drawing/2014/main" id="{FDBB8EF9-7C5C-4481-9630-7708E1924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763"/>
              <a:ext cx="55" cy="37"/>
            </a:xfrm>
            <a:custGeom>
              <a:avLst/>
              <a:gdLst>
                <a:gd name="T0" fmla="*/ 55 w 55"/>
                <a:gd name="T1" fmla="*/ 19 h 37"/>
                <a:gd name="T2" fmla="*/ 0 w 55"/>
                <a:gd name="T3" fmla="*/ 37 h 37"/>
                <a:gd name="T4" fmla="*/ 0 w 55"/>
                <a:gd name="T5" fmla="*/ 37 h 37"/>
                <a:gd name="T6" fmla="*/ 0 w 55"/>
                <a:gd name="T7" fmla="*/ 37 h 37"/>
                <a:gd name="T8" fmla="*/ 2 w 55"/>
                <a:gd name="T9" fmla="*/ 35 h 37"/>
                <a:gd name="T10" fmla="*/ 2 w 55"/>
                <a:gd name="T11" fmla="*/ 35 h 37"/>
                <a:gd name="T12" fmla="*/ 2 w 55"/>
                <a:gd name="T13" fmla="*/ 33 h 37"/>
                <a:gd name="T14" fmla="*/ 4 w 55"/>
                <a:gd name="T15" fmla="*/ 31 h 37"/>
                <a:gd name="T16" fmla="*/ 4 w 55"/>
                <a:gd name="T17" fmla="*/ 31 h 37"/>
                <a:gd name="T18" fmla="*/ 4 w 55"/>
                <a:gd name="T19" fmla="*/ 29 h 37"/>
                <a:gd name="T20" fmla="*/ 4 w 55"/>
                <a:gd name="T21" fmla="*/ 29 h 37"/>
                <a:gd name="T22" fmla="*/ 4 w 55"/>
                <a:gd name="T23" fmla="*/ 27 h 37"/>
                <a:gd name="T24" fmla="*/ 5 w 55"/>
                <a:gd name="T25" fmla="*/ 25 h 37"/>
                <a:gd name="T26" fmla="*/ 5 w 55"/>
                <a:gd name="T27" fmla="*/ 25 h 37"/>
                <a:gd name="T28" fmla="*/ 5 w 55"/>
                <a:gd name="T29" fmla="*/ 23 h 37"/>
                <a:gd name="T30" fmla="*/ 5 w 55"/>
                <a:gd name="T31" fmla="*/ 23 h 37"/>
                <a:gd name="T32" fmla="*/ 5 w 55"/>
                <a:gd name="T33" fmla="*/ 21 h 37"/>
                <a:gd name="T34" fmla="*/ 5 w 55"/>
                <a:gd name="T35" fmla="*/ 19 h 37"/>
                <a:gd name="T36" fmla="*/ 5 w 55"/>
                <a:gd name="T37" fmla="*/ 19 h 37"/>
                <a:gd name="T38" fmla="*/ 5 w 55"/>
                <a:gd name="T39" fmla="*/ 17 h 37"/>
                <a:gd name="T40" fmla="*/ 5 w 55"/>
                <a:gd name="T41" fmla="*/ 16 h 37"/>
                <a:gd name="T42" fmla="*/ 5 w 55"/>
                <a:gd name="T43" fmla="*/ 16 h 37"/>
                <a:gd name="T44" fmla="*/ 5 w 55"/>
                <a:gd name="T45" fmla="*/ 14 h 37"/>
                <a:gd name="T46" fmla="*/ 5 w 55"/>
                <a:gd name="T47" fmla="*/ 14 h 37"/>
                <a:gd name="T48" fmla="*/ 5 w 55"/>
                <a:gd name="T49" fmla="*/ 12 h 37"/>
                <a:gd name="T50" fmla="*/ 4 w 55"/>
                <a:gd name="T51" fmla="*/ 10 h 37"/>
                <a:gd name="T52" fmla="*/ 4 w 55"/>
                <a:gd name="T53" fmla="*/ 10 h 37"/>
                <a:gd name="T54" fmla="*/ 4 w 55"/>
                <a:gd name="T55" fmla="*/ 8 h 37"/>
                <a:gd name="T56" fmla="*/ 4 w 55"/>
                <a:gd name="T57" fmla="*/ 8 h 37"/>
                <a:gd name="T58" fmla="*/ 4 w 55"/>
                <a:gd name="T59" fmla="*/ 6 h 37"/>
                <a:gd name="T60" fmla="*/ 2 w 55"/>
                <a:gd name="T61" fmla="*/ 4 h 37"/>
                <a:gd name="T62" fmla="*/ 2 w 55"/>
                <a:gd name="T63" fmla="*/ 4 h 37"/>
                <a:gd name="T64" fmla="*/ 2 w 55"/>
                <a:gd name="T65" fmla="*/ 2 h 37"/>
                <a:gd name="T66" fmla="*/ 0 w 55"/>
                <a:gd name="T67" fmla="*/ 0 h 37"/>
                <a:gd name="T68" fmla="*/ 0 w 55"/>
                <a:gd name="T69" fmla="*/ 0 h 37"/>
                <a:gd name="T70" fmla="*/ 55 w 55"/>
                <a:gd name="T71" fmla="*/ 19 h 37"/>
                <a:gd name="T72" fmla="*/ 55 w 55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7"/>
                <a:gd name="T113" fmla="*/ 55 w 55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7">
                  <a:moveTo>
                    <a:pt x="55" y="19"/>
                  </a:moveTo>
                  <a:lnTo>
                    <a:pt x="0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Rectangle 1072">
              <a:extLst>
                <a:ext uri="{FF2B5EF4-FFF2-40B4-BE49-F238E27FC236}">
                  <a16:creationId xmlns:a16="http://schemas.microsoft.com/office/drawing/2014/main" id="{199FC851-1060-4620-84D9-A7E4F52B9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" y="1779"/>
              <a:ext cx="84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8" name="Freeform 1073">
              <a:extLst>
                <a:ext uri="{FF2B5EF4-FFF2-40B4-BE49-F238E27FC236}">
                  <a16:creationId xmlns:a16="http://schemas.microsoft.com/office/drawing/2014/main" id="{8532C05F-CF5B-40F1-80B5-15A52519E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763"/>
              <a:ext cx="56" cy="37"/>
            </a:xfrm>
            <a:custGeom>
              <a:avLst/>
              <a:gdLst>
                <a:gd name="T0" fmla="*/ 0 w 56"/>
                <a:gd name="T1" fmla="*/ 19 h 37"/>
                <a:gd name="T2" fmla="*/ 56 w 56"/>
                <a:gd name="T3" fmla="*/ 37 h 37"/>
                <a:gd name="T4" fmla="*/ 56 w 56"/>
                <a:gd name="T5" fmla="*/ 37 h 37"/>
                <a:gd name="T6" fmla="*/ 56 w 56"/>
                <a:gd name="T7" fmla="*/ 37 h 37"/>
                <a:gd name="T8" fmla="*/ 54 w 56"/>
                <a:gd name="T9" fmla="*/ 35 h 37"/>
                <a:gd name="T10" fmla="*/ 54 w 56"/>
                <a:gd name="T11" fmla="*/ 35 h 37"/>
                <a:gd name="T12" fmla="*/ 54 w 56"/>
                <a:gd name="T13" fmla="*/ 33 h 37"/>
                <a:gd name="T14" fmla="*/ 52 w 56"/>
                <a:gd name="T15" fmla="*/ 31 h 37"/>
                <a:gd name="T16" fmla="*/ 52 w 56"/>
                <a:gd name="T17" fmla="*/ 31 h 37"/>
                <a:gd name="T18" fmla="*/ 52 w 56"/>
                <a:gd name="T19" fmla="*/ 29 h 37"/>
                <a:gd name="T20" fmla="*/ 52 w 56"/>
                <a:gd name="T21" fmla="*/ 29 h 37"/>
                <a:gd name="T22" fmla="*/ 50 w 56"/>
                <a:gd name="T23" fmla="*/ 27 h 37"/>
                <a:gd name="T24" fmla="*/ 50 w 56"/>
                <a:gd name="T25" fmla="*/ 25 h 37"/>
                <a:gd name="T26" fmla="*/ 50 w 56"/>
                <a:gd name="T27" fmla="*/ 25 h 37"/>
                <a:gd name="T28" fmla="*/ 50 w 56"/>
                <a:gd name="T29" fmla="*/ 23 h 37"/>
                <a:gd name="T30" fmla="*/ 50 w 56"/>
                <a:gd name="T31" fmla="*/ 23 h 37"/>
                <a:gd name="T32" fmla="*/ 50 w 56"/>
                <a:gd name="T33" fmla="*/ 21 h 37"/>
                <a:gd name="T34" fmla="*/ 50 w 56"/>
                <a:gd name="T35" fmla="*/ 19 h 37"/>
                <a:gd name="T36" fmla="*/ 50 w 56"/>
                <a:gd name="T37" fmla="*/ 19 h 37"/>
                <a:gd name="T38" fmla="*/ 50 w 56"/>
                <a:gd name="T39" fmla="*/ 17 h 37"/>
                <a:gd name="T40" fmla="*/ 50 w 56"/>
                <a:gd name="T41" fmla="*/ 16 h 37"/>
                <a:gd name="T42" fmla="*/ 50 w 56"/>
                <a:gd name="T43" fmla="*/ 16 h 37"/>
                <a:gd name="T44" fmla="*/ 50 w 56"/>
                <a:gd name="T45" fmla="*/ 14 h 37"/>
                <a:gd name="T46" fmla="*/ 50 w 56"/>
                <a:gd name="T47" fmla="*/ 14 h 37"/>
                <a:gd name="T48" fmla="*/ 50 w 56"/>
                <a:gd name="T49" fmla="*/ 12 h 37"/>
                <a:gd name="T50" fmla="*/ 50 w 56"/>
                <a:gd name="T51" fmla="*/ 10 h 37"/>
                <a:gd name="T52" fmla="*/ 52 w 56"/>
                <a:gd name="T53" fmla="*/ 10 h 37"/>
                <a:gd name="T54" fmla="*/ 52 w 56"/>
                <a:gd name="T55" fmla="*/ 8 h 37"/>
                <a:gd name="T56" fmla="*/ 52 w 56"/>
                <a:gd name="T57" fmla="*/ 8 h 37"/>
                <a:gd name="T58" fmla="*/ 52 w 56"/>
                <a:gd name="T59" fmla="*/ 6 h 37"/>
                <a:gd name="T60" fmla="*/ 54 w 56"/>
                <a:gd name="T61" fmla="*/ 4 h 37"/>
                <a:gd name="T62" fmla="*/ 54 w 56"/>
                <a:gd name="T63" fmla="*/ 4 h 37"/>
                <a:gd name="T64" fmla="*/ 54 w 56"/>
                <a:gd name="T65" fmla="*/ 2 h 37"/>
                <a:gd name="T66" fmla="*/ 56 w 56"/>
                <a:gd name="T67" fmla="*/ 0 h 37"/>
                <a:gd name="T68" fmla="*/ 56 w 56"/>
                <a:gd name="T69" fmla="*/ 0 h 37"/>
                <a:gd name="T70" fmla="*/ 0 w 56"/>
                <a:gd name="T71" fmla="*/ 19 h 37"/>
                <a:gd name="T72" fmla="*/ 0 w 56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0" y="19"/>
                  </a:moveTo>
                  <a:lnTo>
                    <a:pt x="56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9" name="Freeform 1074">
              <a:extLst>
                <a:ext uri="{FF2B5EF4-FFF2-40B4-BE49-F238E27FC236}">
                  <a16:creationId xmlns:a16="http://schemas.microsoft.com/office/drawing/2014/main" id="{F9BB40CF-3C56-4E95-8304-059E9EA5E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865"/>
              <a:ext cx="58" cy="39"/>
            </a:xfrm>
            <a:custGeom>
              <a:avLst/>
              <a:gdLst>
                <a:gd name="T0" fmla="*/ 58 w 58"/>
                <a:gd name="T1" fmla="*/ 20 h 39"/>
                <a:gd name="T2" fmla="*/ 0 w 58"/>
                <a:gd name="T3" fmla="*/ 39 h 39"/>
                <a:gd name="T4" fmla="*/ 0 w 58"/>
                <a:gd name="T5" fmla="*/ 39 h 39"/>
                <a:gd name="T6" fmla="*/ 2 w 58"/>
                <a:gd name="T7" fmla="*/ 37 h 39"/>
                <a:gd name="T8" fmla="*/ 2 w 58"/>
                <a:gd name="T9" fmla="*/ 37 h 39"/>
                <a:gd name="T10" fmla="*/ 2 w 58"/>
                <a:gd name="T11" fmla="*/ 35 h 39"/>
                <a:gd name="T12" fmla="*/ 4 w 58"/>
                <a:gd name="T13" fmla="*/ 35 h 39"/>
                <a:gd name="T14" fmla="*/ 4 w 58"/>
                <a:gd name="T15" fmla="*/ 33 h 39"/>
                <a:gd name="T16" fmla="*/ 4 w 58"/>
                <a:gd name="T17" fmla="*/ 31 h 39"/>
                <a:gd name="T18" fmla="*/ 4 w 58"/>
                <a:gd name="T19" fmla="*/ 31 h 39"/>
                <a:gd name="T20" fmla="*/ 6 w 58"/>
                <a:gd name="T21" fmla="*/ 29 h 39"/>
                <a:gd name="T22" fmla="*/ 6 w 58"/>
                <a:gd name="T23" fmla="*/ 27 h 39"/>
                <a:gd name="T24" fmla="*/ 6 w 58"/>
                <a:gd name="T25" fmla="*/ 27 h 39"/>
                <a:gd name="T26" fmla="*/ 6 w 58"/>
                <a:gd name="T27" fmla="*/ 25 h 39"/>
                <a:gd name="T28" fmla="*/ 6 w 58"/>
                <a:gd name="T29" fmla="*/ 25 h 39"/>
                <a:gd name="T30" fmla="*/ 6 w 58"/>
                <a:gd name="T31" fmla="*/ 24 h 39"/>
                <a:gd name="T32" fmla="*/ 6 w 58"/>
                <a:gd name="T33" fmla="*/ 22 h 39"/>
                <a:gd name="T34" fmla="*/ 6 w 58"/>
                <a:gd name="T35" fmla="*/ 22 h 39"/>
                <a:gd name="T36" fmla="*/ 6 w 58"/>
                <a:gd name="T37" fmla="*/ 20 h 39"/>
                <a:gd name="T38" fmla="*/ 6 w 58"/>
                <a:gd name="T39" fmla="*/ 20 h 39"/>
                <a:gd name="T40" fmla="*/ 6 w 58"/>
                <a:gd name="T41" fmla="*/ 18 h 39"/>
                <a:gd name="T42" fmla="*/ 6 w 58"/>
                <a:gd name="T43" fmla="*/ 16 h 39"/>
                <a:gd name="T44" fmla="*/ 6 w 58"/>
                <a:gd name="T45" fmla="*/ 16 h 39"/>
                <a:gd name="T46" fmla="*/ 6 w 58"/>
                <a:gd name="T47" fmla="*/ 14 h 39"/>
                <a:gd name="T48" fmla="*/ 6 w 58"/>
                <a:gd name="T49" fmla="*/ 14 h 39"/>
                <a:gd name="T50" fmla="*/ 6 w 58"/>
                <a:gd name="T51" fmla="*/ 12 h 39"/>
                <a:gd name="T52" fmla="*/ 6 w 58"/>
                <a:gd name="T53" fmla="*/ 10 h 39"/>
                <a:gd name="T54" fmla="*/ 4 w 58"/>
                <a:gd name="T55" fmla="*/ 10 h 39"/>
                <a:gd name="T56" fmla="*/ 4 w 58"/>
                <a:gd name="T57" fmla="*/ 8 h 39"/>
                <a:gd name="T58" fmla="*/ 4 w 58"/>
                <a:gd name="T59" fmla="*/ 6 h 39"/>
                <a:gd name="T60" fmla="*/ 4 w 58"/>
                <a:gd name="T61" fmla="*/ 6 h 39"/>
                <a:gd name="T62" fmla="*/ 2 w 58"/>
                <a:gd name="T63" fmla="*/ 4 h 39"/>
                <a:gd name="T64" fmla="*/ 2 w 58"/>
                <a:gd name="T65" fmla="*/ 4 h 39"/>
                <a:gd name="T66" fmla="*/ 2 w 58"/>
                <a:gd name="T67" fmla="*/ 2 h 39"/>
                <a:gd name="T68" fmla="*/ 0 w 58"/>
                <a:gd name="T69" fmla="*/ 0 h 39"/>
                <a:gd name="T70" fmla="*/ 58 w 58"/>
                <a:gd name="T71" fmla="*/ 20 h 39"/>
                <a:gd name="T72" fmla="*/ 58 w 58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9"/>
                <a:gd name="T113" fmla="*/ 58 w 58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9">
                  <a:moveTo>
                    <a:pt x="58" y="20"/>
                  </a:move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0" name="Rectangle 1075">
              <a:extLst>
                <a:ext uri="{FF2B5EF4-FFF2-40B4-BE49-F238E27FC236}">
                  <a16:creationId xmlns:a16="http://schemas.microsoft.com/office/drawing/2014/main" id="{E39962B2-FDC9-4187-A8CD-B9FE77171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" y="2881"/>
              <a:ext cx="208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1" name="Freeform 1076">
              <a:extLst>
                <a:ext uri="{FF2B5EF4-FFF2-40B4-BE49-F238E27FC236}">
                  <a16:creationId xmlns:a16="http://schemas.microsoft.com/office/drawing/2014/main" id="{64954A9B-985E-41F1-B94A-9E1A2F5F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865"/>
              <a:ext cx="57" cy="39"/>
            </a:xfrm>
            <a:custGeom>
              <a:avLst/>
              <a:gdLst>
                <a:gd name="T0" fmla="*/ 0 w 57"/>
                <a:gd name="T1" fmla="*/ 20 h 39"/>
                <a:gd name="T2" fmla="*/ 57 w 57"/>
                <a:gd name="T3" fmla="*/ 39 h 39"/>
                <a:gd name="T4" fmla="*/ 57 w 57"/>
                <a:gd name="T5" fmla="*/ 39 h 39"/>
                <a:gd name="T6" fmla="*/ 55 w 57"/>
                <a:gd name="T7" fmla="*/ 37 h 39"/>
                <a:gd name="T8" fmla="*/ 55 w 57"/>
                <a:gd name="T9" fmla="*/ 37 h 39"/>
                <a:gd name="T10" fmla="*/ 53 w 57"/>
                <a:gd name="T11" fmla="*/ 35 h 39"/>
                <a:gd name="T12" fmla="*/ 53 w 57"/>
                <a:gd name="T13" fmla="*/ 35 h 39"/>
                <a:gd name="T14" fmla="*/ 53 w 57"/>
                <a:gd name="T15" fmla="*/ 33 h 39"/>
                <a:gd name="T16" fmla="*/ 53 w 57"/>
                <a:gd name="T17" fmla="*/ 31 h 39"/>
                <a:gd name="T18" fmla="*/ 52 w 57"/>
                <a:gd name="T19" fmla="*/ 31 h 39"/>
                <a:gd name="T20" fmla="*/ 52 w 57"/>
                <a:gd name="T21" fmla="*/ 29 h 39"/>
                <a:gd name="T22" fmla="*/ 52 w 57"/>
                <a:gd name="T23" fmla="*/ 27 h 39"/>
                <a:gd name="T24" fmla="*/ 52 w 57"/>
                <a:gd name="T25" fmla="*/ 27 h 39"/>
                <a:gd name="T26" fmla="*/ 52 w 57"/>
                <a:gd name="T27" fmla="*/ 25 h 39"/>
                <a:gd name="T28" fmla="*/ 52 w 57"/>
                <a:gd name="T29" fmla="*/ 25 h 39"/>
                <a:gd name="T30" fmla="*/ 52 w 57"/>
                <a:gd name="T31" fmla="*/ 24 h 39"/>
                <a:gd name="T32" fmla="*/ 50 w 57"/>
                <a:gd name="T33" fmla="*/ 22 h 39"/>
                <a:gd name="T34" fmla="*/ 50 w 57"/>
                <a:gd name="T35" fmla="*/ 22 h 39"/>
                <a:gd name="T36" fmla="*/ 50 w 57"/>
                <a:gd name="T37" fmla="*/ 20 h 39"/>
                <a:gd name="T38" fmla="*/ 50 w 57"/>
                <a:gd name="T39" fmla="*/ 20 h 39"/>
                <a:gd name="T40" fmla="*/ 50 w 57"/>
                <a:gd name="T41" fmla="*/ 18 h 39"/>
                <a:gd name="T42" fmla="*/ 52 w 57"/>
                <a:gd name="T43" fmla="*/ 16 h 39"/>
                <a:gd name="T44" fmla="*/ 52 w 57"/>
                <a:gd name="T45" fmla="*/ 16 h 39"/>
                <a:gd name="T46" fmla="*/ 52 w 57"/>
                <a:gd name="T47" fmla="*/ 14 h 39"/>
                <a:gd name="T48" fmla="*/ 52 w 57"/>
                <a:gd name="T49" fmla="*/ 14 h 39"/>
                <a:gd name="T50" fmla="*/ 52 w 57"/>
                <a:gd name="T51" fmla="*/ 12 h 39"/>
                <a:gd name="T52" fmla="*/ 52 w 57"/>
                <a:gd name="T53" fmla="*/ 10 h 39"/>
                <a:gd name="T54" fmla="*/ 52 w 57"/>
                <a:gd name="T55" fmla="*/ 10 h 39"/>
                <a:gd name="T56" fmla="*/ 53 w 57"/>
                <a:gd name="T57" fmla="*/ 8 h 39"/>
                <a:gd name="T58" fmla="*/ 53 w 57"/>
                <a:gd name="T59" fmla="*/ 6 h 39"/>
                <a:gd name="T60" fmla="*/ 53 w 57"/>
                <a:gd name="T61" fmla="*/ 6 h 39"/>
                <a:gd name="T62" fmla="*/ 53 w 57"/>
                <a:gd name="T63" fmla="*/ 4 h 39"/>
                <a:gd name="T64" fmla="*/ 55 w 57"/>
                <a:gd name="T65" fmla="*/ 4 h 39"/>
                <a:gd name="T66" fmla="*/ 55 w 57"/>
                <a:gd name="T67" fmla="*/ 2 h 39"/>
                <a:gd name="T68" fmla="*/ 57 w 57"/>
                <a:gd name="T69" fmla="*/ 0 h 39"/>
                <a:gd name="T70" fmla="*/ 0 w 57"/>
                <a:gd name="T71" fmla="*/ 20 h 39"/>
                <a:gd name="T72" fmla="*/ 0 w 57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9"/>
                <a:gd name="T113" fmla="*/ 57 w 57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9">
                  <a:moveTo>
                    <a:pt x="0" y="20"/>
                  </a:moveTo>
                  <a:lnTo>
                    <a:pt x="57" y="39"/>
                  </a:lnTo>
                  <a:lnTo>
                    <a:pt x="55" y="37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2" name="Freeform 1077">
              <a:extLst>
                <a:ext uri="{FF2B5EF4-FFF2-40B4-BE49-F238E27FC236}">
                  <a16:creationId xmlns:a16="http://schemas.microsoft.com/office/drawing/2014/main" id="{C2FBCDC9-6DFF-4562-AEDB-01E7E3AB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205"/>
              <a:ext cx="38" cy="56"/>
            </a:xfrm>
            <a:custGeom>
              <a:avLst/>
              <a:gdLst>
                <a:gd name="T0" fmla="*/ 19 w 38"/>
                <a:gd name="T1" fmla="*/ 0 h 56"/>
                <a:gd name="T2" fmla="*/ 38 w 38"/>
                <a:gd name="T3" fmla="*/ 56 h 56"/>
                <a:gd name="T4" fmla="*/ 38 w 38"/>
                <a:gd name="T5" fmla="*/ 56 h 56"/>
                <a:gd name="T6" fmla="*/ 37 w 38"/>
                <a:gd name="T7" fmla="*/ 56 h 56"/>
                <a:gd name="T8" fmla="*/ 37 w 38"/>
                <a:gd name="T9" fmla="*/ 54 h 56"/>
                <a:gd name="T10" fmla="*/ 35 w 38"/>
                <a:gd name="T11" fmla="*/ 54 h 56"/>
                <a:gd name="T12" fmla="*/ 35 w 38"/>
                <a:gd name="T13" fmla="*/ 54 h 56"/>
                <a:gd name="T14" fmla="*/ 33 w 38"/>
                <a:gd name="T15" fmla="*/ 52 h 56"/>
                <a:gd name="T16" fmla="*/ 31 w 38"/>
                <a:gd name="T17" fmla="*/ 52 h 56"/>
                <a:gd name="T18" fmla="*/ 31 w 38"/>
                <a:gd name="T19" fmla="*/ 52 h 56"/>
                <a:gd name="T20" fmla="*/ 29 w 38"/>
                <a:gd name="T21" fmla="*/ 52 h 56"/>
                <a:gd name="T22" fmla="*/ 27 w 38"/>
                <a:gd name="T23" fmla="*/ 50 h 56"/>
                <a:gd name="T24" fmla="*/ 27 w 38"/>
                <a:gd name="T25" fmla="*/ 50 h 56"/>
                <a:gd name="T26" fmla="*/ 25 w 38"/>
                <a:gd name="T27" fmla="*/ 50 h 56"/>
                <a:gd name="T28" fmla="*/ 25 w 38"/>
                <a:gd name="T29" fmla="*/ 50 h 56"/>
                <a:gd name="T30" fmla="*/ 23 w 38"/>
                <a:gd name="T31" fmla="*/ 50 h 56"/>
                <a:gd name="T32" fmla="*/ 21 w 38"/>
                <a:gd name="T33" fmla="*/ 50 h 56"/>
                <a:gd name="T34" fmla="*/ 21 w 38"/>
                <a:gd name="T35" fmla="*/ 50 h 56"/>
                <a:gd name="T36" fmla="*/ 19 w 38"/>
                <a:gd name="T37" fmla="*/ 50 h 56"/>
                <a:gd name="T38" fmla="*/ 19 w 38"/>
                <a:gd name="T39" fmla="*/ 50 h 56"/>
                <a:gd name="T40" fmla="*/ 17 w 38"/>
                <a:gd name="T41" fmla="*/ 50 h 56"/>
                <a:gd name="T42" fmla="*/ 15 w 38"/>
                <a:gd name="T43" fmla="*/ 50 h 56"/>
                <a:gd name="T44" fmla="*/ 15 w 38"/>
                <a:gd name="T45" fmla="*/ 50 h 56"/>
                <a:gd name="T46" fmla="*/ 14 w 38"/>
                <a:gd name="T47" fmla="*/ 50 h 56"/>
                <a:gd name="T48" fmla="*/ 14 w 38"/>
                <a:gd name="T49" fmla="*/ 50 h 56"/>
                <a:gd name="T50" fmla="*/ 12 w 38"/>
                <a:gd name="T51" fmla="*/ 50 h 56"/>
                <a:gd name="T52" fmla="*/ 10 w 38"/>
                <a:gd name="T53" fmla="*/ 52 h 56"/>
                <a:gd name="T54" fmla="*/ 10 w 38"/>
                <a:gd name="T55" fmla="*/ 52 h 56"/>
                <a:gd name="T56" fmla="*/ 8 w 38"/>
                <a:gd name="T57" fmla="*/ 52 h 56"/>
                <a:gd name="T58" fmla="*/ 6 w 38"/>
                <a:gd name="T59" fmla="*/ 52 h 56"/>
                <a:gd name="T60" fmla="*/ 6 w 38"/>
                <a:gd name="T61" fmla="*/ 54 h 56"/>
                <a:gd name="T62" fmla="*/ 4 w 38"/>
                <a:gd name="T63" fmla="*/ 54 h 56"/>
                <a:gd name="T64" fmla="*/ 4 w 38"/>
                <a:gd name="T65" fmla="*/ 54 h 56"/>
                <a:gd name="T66" fmla="*/ 2 w 38"/>
                <a:gd name="T67" fmla="*/ 56 h 56"/>
                <a:gd name="T68" fmla="*/ 0 w 38"/>
                <a:gd name="T69" fmla="*/ 56 h 56"/>
                <a:gd name="T70" fmla="*/ 19 w 38"/>
                <a:gd name="T71" fmla="*/ 0 h 56"/>
                <a:gd name="T72" fmla="*/ 19 w 38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6"/>
                <a:gd name="T113" fmla="*/ 38 w 38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6">
                  <a:moveTo>
                    <a:pt x="19" y="0"/>
                  </a:moveTo>
                  <a:lnTo>
                    <a:pt x="38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Rectangle 1078">
              <a:extLst>
                <a:ext uri="{FF2B5EF4-FFF2-40B4-BE49-F238E27FC236}">
                  <a16:creationId xmlns:a16="http://schemas.microsoft.com/office/drawing/2014/main" id="{543F24CF-1723-4C9C-BE6C-16A3208FF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2232"/>
              <a:ext cx="8" cy="51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4" name="Freeform 1079">
              <a:extLst>
                <a:ext uri="{FF2B5EF4-FFF2-40B4-BE49-F238E27FC236}">
                  <a16:creationId xmlns:a16="http://schemas.microsoft.com/office/drawing/2014/main" id="{2FF44B1C-8075-4FFF-B456-83BF8F89D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714"/>
              <a:ext cx="38" cy="55"/>
            </a:xfrm>
            <a:custGeom>
              <a:avLst/>
              <a:gdLst>
                <a:gd name="T0" fmla="*/ 19 w 38"/>
                <a:gd name="T1" fmla="*/ 55 h 55"/>
                <a:gd name="T2" fmla="*/ 38 w 38"/>
                <a:gd name="T3" fmla="*/ 0 h 55"/>
                <a:gd name="T4" fmla="*/ 38 w 38"/>
                <a:gd name="T5" fmla="*/ 0 h 55"/>
                <a:gd name="T6" fmla="*/ 37 w 38"/>
                <a:gd name="T7" fmla="*/ 0 h 55"/>
                <a:gd name="T8" fmla="*/ 37 w 38"/>
                <a:gd name="T9" fmla="*/ 2 h 55"/>
                <a:gd name="T10" fmla="*/ 35 w 38"/>
                <a:gd name="T11" fmla="*/ 2 h 55"/>
                <a:gd name="T12" fmla="*/ 35 w 38"/>
                <a:gd name="T13" fmla="*/ 2 h 55"/>
                <a:gd name="T14" fmla="*/ 33 w 38"/>
                <a:gd name="T15" fmla="*/ 4 h 55"/>
                <a:gd name="T16" fmla="*/ 31 w 38"/>
                <a:gd name="T17" fmla="*/ 4 h 55"/>
                <a:gd name="T18" fmla="*/ 31 w 38"/>
                <a:gd name="T19" fmla="*/ 4 h 55"/>
                <a:gd name="T20" fmla="*/ 29 w 38"/>
                <a:gd name="T21" fmla="*/ 4 h 55"/>
                <a:gd name="T22" fmla="*/ 27 w 38"/>
                <a:gd name="T23" fmla="*/ 6 h 55"/>
                <a:gd name="T24" fmla="*/ 27 w 38"/>
                <a:gd name="T25" fmla="*/ 6 h 55"/>
                <a:gd name="T26" fmla="*/ 25 w 38"/>
                <a:gd name="T27" fmla="*/ 6 h 55"/>
                <a:gd name="T28" fmla="*/ 25 w 38"/>
                <a:gd name="T29" fmla="*/ 6 h 55"/>
                <a:gd name="T30" fmla="*/ 23 w 38"/>
                <a:gd name="T31" fmla="*/ 6 h 55"/>
                <a:gd name="T32" fmla="*/ 21 w 38"/>
                <a:gd name="T33" fmla="*/ 6 h 55"/>
                <a:gd name="T34" fmla="*/ 21 w 38"/>
                <a:gd name="T35" fmla="*/ 6 h 55"/>
                <a:gd name="T36" fmla="*/ 19 w 38"/>
                <a:gd name="T37" fmla="*/ 6 h 55"/>
                <a:gd name="T38" fmla="*/ 19 w 38"/>
                <a:gd name="T39" fmla="*/ 6 h 55"/>
                <a:gd name="T40" fmla="*/ 17 w 38"/>
                <a:gd name="T41" fmla="*/ 6 h 55"/>
                <a:gd name="T42" fmla="*/ 15 w 38"/>
                <a:gd name="T43" fmla="*/ 6 h 55"/>
                <a:gd name="T44" fmla="*/ 15 w 38"/>
                <a:gd name="T45" fmla="*/ 6 h 55"/>
                <a:gd name="T46" fmla="*/ 14 w 38"/>
                <a:gd name="T47" fmla="*/ 6 h 55"/>
                <a:gd name="T48" fmla="*/ 14 w 38"/>
                <a:gd name="T49" fmla="*/ 6 h 55"/>
                <a:gd name="T50" fmla="*/ 12 w 38"/>
                <a:gd name="T51" fmla="*/ 6 h 55"/>
                <a:gd name="T52" fmla="*/ 10 w 38"/>
                <a:gd name="T53" fmla="*/ 4 h 55"/>
                <a:gd name="T54" fmla="*/ 10 w 38"/>
                <a:gd name="T55" fmla="*/ 4 h 55"/>
                <a:gd name="T56" fmla="*/ 8 w 38"/>
                <a:gd name="T57" fmla="*/ 4 h 55"/>
                <a:gd name="T58" fmla="*/ 6 w 38"/>
                <a:gd name="T59" fmla="*/ 4 h 55"/>
                <a:gd name="T60" fmla="*/ 6 w 38"/>
                <a:gd name="T61" fmla="*/ 2 h 55"/>
                <a:gd name="T62" fmla="*/ 4 w 38"/>
                <a:gd name="T63" fmla="*/ 2 h 55"/>
                <a:gd name="T64" fmla="*/ 4 w 38"/>
                <a:gd name="T65" fmla="*/ 2 h 55"/>
                <a:gd name="T66" fmla="*/ 2 w 38"/>
                <a:gd name="T67" fmla="*/ 0 h 55"/>
                <a:gd name="T68" fmla="*/ 0 w 38"/>
                <a:gd name="T69" fmla="*/ 0 h 55"/>
                <a:gd name="T70" fmla="*/ 19 w 38"/>
                <a:gd name="T71" fmla="*/ 55 h 55"/>
                <a:gd name="T72" fmla="*/ 19 w 38"/>
                <a:gd name="T73" fmla="*/ 55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5"/>
                <a:gd name="T113" fmla="*/ 38 w 38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5">
                  <a:moveTo>
                    <a:pt x="19" y="55"/>
                  </a:moveTo>
                  <a:lnTo>
                    <a:pt x="38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9" y="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1080">
              <a:extLst>
                <a:ext uri="{FF2B5EF4-FFF2-40B4-BE49-F238E27FC236}">
                  <a16:creationId xmlns:a16="http://schemas.microsoft.com/office/drawing/2014/main" id="{0F0DA397-F4AA-49DA-971C-1EF0868D6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919"/>
              <a:ext cx="920" cy="23"/>
            </a:xfrm>
            <a:custGeom>
              <a:avLst/>
              <a:gdLst>
                <a:gd name="T0" fmla="*/ 920 w 920"/>
                <a:gd name="T1" fmla="*/ 11 h 23"/>
                <a:gd name="T2" fmla="*/ 908 w 920"/>
                <a:gd name="T3" fmla="*/ 0 h 23"/>
                <a:gd name="T4" fmla="*/ 0 w 920"/>
                <a:gd name="T5" fmla="*/ 0 h 23"/>
                <a:gd name="T6" fmla="*/ 0 w 920"/>
                <a:gd name="T7" fmla="*/ 23 h 23"/>
                <a:gd name="T8" fmla="*/ 908 w 920"/>
                <a:gd name="T9" fmla="*/ 23 h 23"/>
                <a:gd name="T10" fmla="*/ 920 w 920"/>
                <a:gd name="T11" fmla="*/ 11 h 23"/>
                <a:gd name="T12" fmla="*/ 920 w 920"/>
                <a:gd name="T13" fmla="*/ 11 h 23"/>
                <a:gd name="T14" fmla="*/ 920 w 920"/>
                <a:gd name="T15" fmla="*/ 0 h 23"/>
                <a:gd name="T16" fmla="*/ 908 w 920"/>
                <a:gd name="T17" fmla="*/ 0 h 23"/>
                <a:gd name="T18" fmla="*/ 920 w 920"/>
                <a:gd name="T19" fmla="*/ 11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20"/>
                <a:gd name="T31" fmla="*/ 0 h 23"/>
                <a:gd name="T32" fmla="*/ 920 w 920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20" h="23">
                  <a:moveTo>
                    <a:pt x="920" y="11"/>
                  </a:moveTo>
                  <a:lnTo>
                    <a:pt x="908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8" y="23"/>
                  </a:lnTo>
                  <a:lnTo>
                    <a:pt x="920" y="11"/>
                  </a:lnTo>
                  <a:lnTo>
                    <a:pt x="920" y="0"/>
                  </a:lnTo>
                  <a:lnTo>
                    <a:pt x="908" y="0"/>
                  </a:lnTo>
                  <a:lnTo>
                    <a:pt x="92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Rectangle 1081">
              <a:extLst>
                <a:ext uri="{FF2B5EF4-FFF2-40B4-BE49-F238E27FC236}">
                  <a16:creationId xmlns:a16="http://schemas.microsoft.com/office/drawing/2014/main" id="{3AB2FA0C-1D32-4BC2-AE39-C8714A93A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930"/>
              <a:ext cx="23" cy="56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7" name="Rectangle 1082">
              <a:extLst>
                <a:ext uri="{FF2B5EF4-FFF2-40B4-BE49-F238E27FC236}">
                  <a16:creationId xmlns:a16="http://schemas.microsoft.com/office/drawing/2014/main" id="{14267502-1C6F-467E-AE4A-14887C87E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66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8" name="Rectangle 1083">
              <a:extLst>
                <a:ext uri="{FF2B5EF4-FFF2-40B4-BE49-F238E27FC236}">
                  <a16:creationId xmlns:a16="http://schemas.microsoft.com/office/drawing/2014/main" id="{53AAA49C-E581-4B65-B7FB-9136CF88F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14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9" name="Rectangle 1084">
              <a:extLst>
                <a:ext uri="{FF2B5EF4-FFF2-40B4-BE49-F238E27FC236}">
                  <a16:creationId xmlns:a16="http://schemas.microsoft.com/office/drawing/2014/main" id="{D11EDE78-BAE2-48DF-A997-8E3E8392F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64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0" name="Rectangle 1085">
              <a:extLst>
                <a:ext uri="{FF2B5EF4-FFF2-40B4-BE49-F238E27FC236}">
                  <a16:creationId xmlns:a16="http://schemas.microsoft.com/office/drawing/2014/main" id="{90411796-E8F2-4BE8-93EC-B928AB98E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12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1" name="Rectangle 1086">
              <a:extLst>
                <a:ext uri="{FF2B5EF4-FFF2-40B4-BE49-F238E27FC236}">
                  <a16:creationId xmlns:a16="http://schemas.microsoft.com/office/drawing/2014/main" id="{75E4544D-9DE3-4675-8505-C3C801CF3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62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2" name="Rectangle 1087">
              <a:extLst>
                <a:ext uri="{FF2B5EF4-FFF2-40B4-BE49-F238E27FC236}">
                  <a16:creationId xmlns:a16="http://schemas.microsoft.com/office/drawing/2014/main" id="{D58264EB-5F46-4FEC-A27F-8ABED538B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11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3" name="Rectangle 1088">
              <a:extLst>
                <a:ext uri="{FF2B5EF4-FFF2-40B4-BE49-F238E27FC236}">
                  <a16:creationId xmlns:a16="http://schemas.microsoft.com/office/drawing/2014/main" id="{C09D83A6-23E0-417C-AC2C-9092DE295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61"/>
              <a:ext cx="6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4" name="Rectangle 1089">
              <a:extLst>
                <a:ext uri="{FF2B5EF4-FFF2-40B4-BE49-F238E27FC236}">
                  <a16:creationId xmlns:a16="http://schemas.microsoft.com/office/drawing/2014/main" id="{E945F485-24EC-4C8D-B3B5-431C92715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09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5" name="Rectangle 1090">
              <a:extLst>
                <a:ext uri="{FF2B5EF4-FFF2-40B4-BE49-F238E27FC236}">
                  <a16:creationId xmlns:a16="http://schemas.microsoft.com/office/drawing/2014/main" id="{9BD9A893-2534-48D3-A27B-8906B817E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59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6" name="Rectangle 1091">
              <a:extLst>
                <a:ext uri="{FF2B5EF4-FFF2-40B4-BE49-F238E27FC236}">
                  <a16:creationId xmlns:a16="http://schemas.microsoft.com/office/drawing/2014/main" id="{4ECB46EB-C40D-4920-AB1C-3A1EA3072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0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7" name="Rectangle 1092">
              <a:extLst>
                <a:ext uri="{FF2B5EF4-FFF2-40B4-BE49-F238E27FC236}">
                  <a16:creationId xmlns:a16="http://schemas.microsoft.com/office/drawing/2014/main" id="{E9830287-F6AA-442D-9E98-6E3D31631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5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8" name="Rectangle 1093">
              <a:extLst>
                <a:ext uri="{FF2B5EF4-FFF2-40B4-BE49-F238E27FC236}">
                  <a16:creationId xmlns:a16="http://schemas.microsoft.com/office/drawing/2014/main" id="{C9C7AB19-49FC-402C-8598-3B08CEC5A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30"/>
              <a:ext cx="6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9" name="Freeform 1094">
              <a:extLst>
                <a:ext uri="{FF2B5EF4-FFF2-40B4-BE49-F238E27FC236}">
                  <a16:creationId xmlns:a16="http://schemas.microsoft.com/office/drawing/2014/main" id="{F53B5696-6557-42F7-8FA3-91CA615E2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923"/>
              <a:ext cx="292" cy="286"/>
            </a:xfrm>
            <a:custGeom>
              <a:avLst/>
              <a:gdLst>
                <a:gd name="T0" fmla="*/ 292 w 292"/>
                <a:gd name="T1" fmla="*/ 7 h 286"/>
                <a:gd name="T2" fmla="*/ 273 w 292"/>
                <a:gd name="T3" fmla="*/ 0 h 286"/>
                <a:gd name="T4" fmla="*/ 0 w 292"/>
                <a:gd name="T5" fmla="*/ 270 h 286"/>
                <a:gd name="T6" fmla="*/ 17 w 292"/>
                <a:gd name="T7" fmla="*/ 286 h 286"/>
                <a:gd name="T8" fmla="*/ 288 w 292"/>
                <a:gd name="T9" fmla="*/ 15 h 286"/>
                <a:gd name="T10" fmla="*/ 292 w 292"/>
                <a:gd name="T11" fmla="*/ 7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6"/>
                <a:gd name="T20" fmla="*/ 292 w 292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6">
                  <a:moveTo>
                    <a:pt x="292" y="7"/>
                  </a:moveTo>
                  <a:lnTo>
                    <a:pt x="273" y="0"/>
                  </a:lnTo>
                  <a:lnTo>
                    <a:pt x="0" y="270"/>
                  </a:lnTo>
                  <a:lnTo>
                    <a:pt x="17" y="286"/>
                  </a:lnTo>
                  <a:lnTo>
                    <a:pt x="288" y="15"/>
                  </a:lnTo>
                  <a:lnTo>
                    <a:pt x="29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Freeform 1095">
              <a:extLst>
                <a:ext uri="{FF2B5EF4-FFF2-40B4-BE49-F238E27FC236}">
                  <a16:creationId xmlns:a16="http://schemas.microsoft.com/office/drawing/2014/main" id="{D8C74252-97E5-4758-B713-9FCCE013D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930"/>
              <a:ext cx="23" cy="574"/>
            </a:xfrm>
            <a:custGeom>
              <a:avLst/>
              <a:gdLst>
                <a:gd name="T0" fmla="*/ 19 w 23"/>
                <a:gd name="T1" fmla="*/ 574 h 574"/>
                <a:gd name="T2" fmla="*/ 23 w 23"/>
                <a:gd name="T3" fmla="*/ 567 h 574"/>
                <a:gd name="T4" fmla="*/ 23 w 23"/>
                <a:gd name="T5" fmla="*/ 0 h 574"/>
                <a:gd name="T6" fmla="*/ 0 w 23"/>
                <a:gd name="T7" fmla="*/ 0 h 574"/>
                <a:gd name="T8" fmla="*/ 0 w 23"/>
                <a:gd name="T9" fmla="*/ 567 h 574"/>
                <a:gd name="T10" fmla="*/ 19 w 23"/>
                <a:gd name="T11" fmla="*/ 574 h 5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4"/>
                <a:gd name="T20" fmla="*/ 23 w 23"/>
                <a:gd name="T21" fmla="*/ 574 h 5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4">
                  <a:moveTo>
                    <a:pt x="19" y="574"/>
                  </a:moveTo>
                  <a:lnTo>
                    <a:pt x="23" y="567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7"/>
                  </a:lnTo>
                  <a:lnTo>
                    <a:pt x="19" y="5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Freeform 1096">
              <a:extLst>
                <a:ext uri="{FF2B5EF4-FFF2-40B4-BE49-F238E27FC236}">
                  <a16:creationId xmlns:a16="http://schemas.microsoft.com/office/drawing/2014/main" id="{6439D915-A739-4F6E-B3CF-7899D858E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489"/>
              <a:ext cx="292" cy="288"/>
            </a:xfrm>
            <a:custGeom>
              <a:avLst/>
              <a:gdLst>
                <a:gd name="T0" fmla="*/ 0 w 292"/>
                <a:gd name="T1" fmla="*/ 279 h 288"/>
                <a:gd name="T2" fmla="*/ 21 w 292"/>
                <a:gd name="T3" fmla="*/ 288 h 288"/>
                <a:gd name="T4" fmla="*/ 292 w 292"/>
                <a:gd name="T5" fmla="*/ 15 h 288"/>
                <a:gd name="T6" fmla="*/ 277 w 292"/>
                <a:gd name="T7" fmla="*/ 0 h 288"/>
                <a:gd name="T8" fmla="*/ 4 w 292"/>
                <a:gd name="T9" fmla="*/ 271 h 288"/>
                <a:gd name="T10" fmla="*/ 0 w 292"/>
                <a:gd name="T11" fmla="*/ 279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8"/>
                <a:gd name="T20" fmla="*/ 292 w 292"/>
                <a:gd name="T21" fmla="*/ 288 h 2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8">
                  <a:moveTo>
                    <a:pt x="0" y="279"/>
                  </a:moveTo>
                  <a:lnTo>
                    <a:pt x="21" y="288"/>
                  </a:lnTo>
                  <a:lnTo>
                    <a:pt x="292" y="15"/>
                  </a:lnTo>
                  <a:lnTo>
                    <a:pt x="277" y="0"/>
                  </a:lnTo>
                  <a:lnTo>
                    <a:pt x="4" y="271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Freeform 1097">
              <a:extLst>
                <a:ext uri="{FF2B5EF4-FFF2-40B4-BE49-F238E27FC236}">
                  <a16:creationId xmlns:a16="http://schemas.microsoft.com/office/drawing/2014/main" id="{AAD04A03-E87B-4329-BFDF-CAA54599F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Freeform 1098">
              <a:extLst>
                <a:ext uri="{FF2B5EF4-FFF2-40B4-BE49-F238E27FC236}">
                  <a16:creationId xmlns:a16="http://schemas.microsoft.com/office/drawing/2014/main" id="{598EDAAA-B1B4-4046-9DEE-8CBEF93E8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930"/>
              <a:ext cx="270" cy="838"/>
            </a:xfrm>
            <a:custGeom>
              <a:avLst/>
              <a:gdLst>
                <a:gd name="T0" fmla="*/ 0 w 270"/>
                <a:gd name="T1" fmla="*/ 838 h 838"/>
                <a:gd name="T2" fmla="*/ 0 w 270"/>
                <a:gd name="T3" fmla="*/ 271 h 838"/>
                <a:gd name="T4" fmla="*/ 270 w 270"/>
                <a:gd name="T5" fmla="*/ 0 h 838"/>
                <a:gd name="T6" fmla="*/ 0 60000 65536"/>
                <a:gd name="T7" fmla="*/ 0 60000 65536"/>
                <a:gd name="T8" fmla="*/ 0 60000 65536"/>
                <a:gd name="T9" fmla="*/ 0 w 270"/>
                <a:gd name="T10" fmla="*/ 0 h 838"/>
                <a:gd name="T11" fmla="*/ 270 w 270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0" h="838">
                  <a:moveTo>
                    <a:pt x="0" y="838"/>
                  </a:moveTo>
                  <a:lnTo>
                    <a:pt x="0" y="271"/>
                  </a:lnTo>
                  <a:lnTo>
                    <a:pt x="270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Freeform 1099">
              <a:extLst>
                <a:ext uri="{FF2B5EF4-FFF2-40B4-BE49-F238E27FC236}">
                  <a16:creationId xmlns:a16="http://schemas.microsoft.com/office/drawing/2014/main" id="{2EB2D093-8E99-436B-B047-88D2351A6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Freeform 1100">
              <a:extLst>
                <a:ext uri="{FF2B5EF4-FFF2-40B4-BE49-F238E27FC236}">
                  <a16:creationId xmlns:a16="http://schemas.microsoft.com/office/drawing/2014/main" id="{0F7A19A2-8B61-4449-A9E1-3EB95BC2B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1101">
              <a:extLst>
                <a:ext uri="{FF2B5EF4-FFF2-40B4-BE49-F238E27FC236}">
                  <a16:creationId xmlns:a16="http://schemas.microsoft.com/office/drawing/2014/main" id="{956E4D54-AF39-4D85-B0EB-E2984392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1102">
              <a:extLst>
                <a:ext uri="{FF2B5EF4-FFF2-40B4-BE49-F238E27FC236}">
                  <a16:creationId xmlns:a16="http://schemas.microsoft.com/office/drawing/2014/main" id="{6787C9D3-96E8-4CFC-8544-F14E01CFE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8" name="Freeform 1103">
              <a:extLst>
                <a:ext uri="{FF2B5EF4-FFF2-40B4-BE49-F238E27FC236}">
                  <a16:creationId xmlns:a16="http://schemas.microsoft.com/office/drawing/2014/main" id="{94BABB13-E6D3-414C-B49A-1B69A467F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930"/>
              <a:ext cx="272" cy="838"/>
            </a:xfrm>
            <a:custGeom>
              <a:avLst/>
              <a:gdLst>
                <a:gd name="T0" fmla="*/ 0 w 272"/>
                <a:gd name="T1" fmla="*/ 271 h 838"/>
                <a:gd name="T2" fmla="*/ 272 w 272"/>
                <a:gd name="T3" fmla="*/ 0 h 838"/>
                <a:gd name="T4" fmla="*/ 272 w 272"/>
                <a:gd name="T5" fmla="*/ 567 h 838"/>
                <a:gd name="T6" fmla="*/ 0 w 272"/>
                <a:gd name="T7" fmla="*/ 838 h 838"/>
                <a:gd name="T8" fmla="*/ 0 w 272"/>
                <a:gd name="T9" fmla="*/ 271 h 8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2"/>
                <a:gd name="T16" fmla="*/ 0 h 838"/>
                <a:gd name="T17" fmla="*/ 272 w 272"/>
                <a:gd name="T18" fmla="*/ 838 h 8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2" h="838">
                  <a:moveTo>
                    <a:pt x="0" y="271"/>
                  </a:moveTo>
                  <a:lnTo>
                    <a:pt x="272" y="0"/>
                  </a:lnTo>
                  <a:lnTo>
                    <a:pt x="272" y="567"/>
                  </a:lnTo>
                  <a:lnTo>
                    <a:pt x="0" y="838"/>
                  </a:lnTo>
                  <a:lnTo>
                    <a:pt x="0" y="271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1104">
              <a:extLst>
                <a:ext uri="{FF2B5EF4-FFF2-40B4-BE49-F238E27FC236}">
                  <a16:creationId xmlns:a16="http://schemas.microsoft.com/office/drawing/2014/main" id="{F5358233-F95A-4B00-9056-3311F2BD4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Freeform 1105">
              <a:extLst>
                <a:ext uri="{FF2B5EF4-FFF2-40B4-BE49-F238E27FC236}">
                  <a16:creationId xmlns:a16="http://schemas.microsoft.com/office/drawing/2014/main" id="{49014089-DF9E-42E2-8236-CB4F433B4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23"/>
              <a:ext cx="286" cy="286"/>
            </a:xfrm>
            <a:custGeom>
              <a:avLst/>
              <a:gdLst>
                <a:gd name="T0" fmla="*/ 271 w 286"/>
                <a:gd name="T1" fmla="*/ 0 h 286"/>
                <a:gd name="T2" fmla="*/ 0 w 286"/>
                <a:gd name="T3" fmla="*/ 270 h 286"/>
                <a:gd name="T4" fmla="*/ 15 w 286"/>
                <a:gd name="T5" fmla="*/ 286 h 286"/>
                <a:gd name="T6" fmla="*/ 286 w 286"/>
                <a:gd name="T7" fmla="*/ 15 h 286"/>
                <a:gd name="T8" fmla="*/ 271 w 286"/>
                <a:gd name="T9" fmla="*/ 0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6"/>
                <a:gd name="T16" fmla="*/ 0 h 286"/>
                <a:gd name="T17" fmla="*/ 286 w 286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6" h="286">
                  <a:moveTo>
                    <a:pt x="271" y="0"/>
                  </a:moveTo>
                  <a:lnTo>
                    <a:pt x="0" y="270"/>
                  </a:lnTo>
                  <a:lnTo>
                    <a:pt x="15" y="286"/>
                  </a:lnTo>
                  <a:lnTo>
                    <a:pt x="286" y="15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1" name="Freeform 1106">
              <a:extLst>
                <a:ext uri="{FF2B5EF4-FFF2-40B4-BE49-F238E27FC236}">
                  <a16:creationId xmlns:a16="http://schemas.microsoft.com/office/drawing/2014/main" id="{3DDD1CFA-46BC-4A31-8FEB-58D64526A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495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2" name="Freeform 1107">
              <a:extLst>
                <a:ext uri="{FF2B5EF4-FFF2-40B4-BE49-F238E27FC236}">
                  <a16:creationId xmlns:a16="http://schemas.microsoft.com/office/drawing/2014/main" id="{92581A4F-5B9E-4475-8D71-2BE9DFE1B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53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1 h 27"/>
                <a:gd name="T4" fmla="*/ 21 w 27"/>
                <a:gd name="T5" fmla="*/ 0 h 27"/>
                <a:gd name="T6" fmla="*/ 27 w 27"/>
                <a:gd name="T7" fmla="*/ 4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1"/>
                  </a:lnTo>
                  <a:lnTo>
                    <a:pt x="21" y="0"/>
                  </a:lnTo>
                  <a:lnTo>
                    <a:pt x="27" y="4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Freeform 1108">
              <a:extLst>
                <a:ext uri="{FF2B5EF4-FFF2-40B4-BE49-F238E27FC236}">
                  <a16:creationId xmlns:a16="http://schemas.microsoft.com/office/drawing/2014/main" id="{E9BCF48E-A3CD-492B-81E3-B6A124401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566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4" name="Freeform 1109">
              <a:extLst>
                <a:ext uri="{FF2B5EF4-FFF2-40B4-BE49-F238E27FC236}">
                  <a16:creationId xmlns:a16="http://schemas.microsoft.com/office/drawing/2014/main" id="{7135D68E-F652-4CB8-874C-3777BCD44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602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5" name="Freeform 1110">
              <a:extLst>
                <a:ext uri="{FF2B5EF4-FFF2-40B4-BE49-F238E27FC236}">
                  <a16:creationId xmlns:a16="http://schemas.microsoft.com/office/drawing/2014/main" id="{001A0253-F20D-4EBE-A0FB-8EC73CD7D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2639"/>
              <a:ext cx="28" cy="27"/>
            </a:xfrm>
            <a:custGeom>
              <a:avLst/>
              <a:gdLst>
                <a:gd name="T0" fmla="*/ 5 w 28"/>
                <a:gd name="T1" fmla="*/ 27 h 27"/>
                <a:gd name="T2" fmla="*/ 0 w 28"/>
                <a:gd name="T3" fmla="*/ 21 h 27"/>
                <a:gd name="T4" fmla="*/ 23 w 28"/>
                <a:gd name="T5" fmla="*/ 0 h 27"/>
                <a:gd name="T6" fmla="*/ 28 w 28"/>
                <a:gd name="T7" fmla="*/ 4 h 27"/>
                <a:gd name="T8" fmla="*/ 5 w 28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7"/>
                <a:gd name="T17" fmla="*/ 28 w 28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7">
                  <a:moveTo>
                    <a:pt x="5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8" y="4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6" name="Freeform 1111">
              <a:extLst>
                <a:ext uri="{FF2B5EF4-FFF2-40B4-BE49-F238E27FC236}">
                  <a16:creationId xmlns:a16="http://schemas.microsoft.com/office/drawing/2014/main" id="{421138DA-4952-4B75-8A8C-1FAEE656C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673"/>
              <a:ext cx="27" cy="29"/>
            </a:xfrm>
            <a:custGeom>
              <a:avLst/>
              <a:gdLst>
                <a:gd name="T0" fmla="*/ 4 w 27"/>
                <a:gd name="T1" fmla="*/ 29 h 29"/>
                <a:gd name="T2" fmla="*/ 0 w 27"/>
                <a:gd name="T3" fmla="*/ 23 h 29"/>
                <a:gd name="T4" fmla="*/ 21 w 27"/>
                <a:gd name="T5" fmla="*/ 0 h 29"/>
                <a:gd name="T6" fmla="*/ 27 w 27"/>
                <a:gd name="T7" fmla="*/ 6 h 29"/>
                <a:gd name="T8" fmla="*/ 4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9"/>
                <a:gd name="T17" fmla="*/ 27 w 27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9">
                  <a:moveTo>
                    <a:pt x="4" y="29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7" name="Freeform 1112">
              <a:extLst>
                <a:ext uri="{FF2B5EF4-FFF2-40B4-BE49-F238E27FC236}">
                  <a16:creationId xmlns:a16="http://schemas.microsoft.com/office/drawing/2014/main" id="{0BB49190-9B02-4EC7-95AF-16DA8881C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1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4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Freeform 1113">
              <a:extLst>
                <a:ext uri="{FF2B5EF4-FFF2-40B4-BE49-F238E27FC236}">
                  <a16:creationId xmlns:a16="http://schemas.microsoft.com/office/drawing/2014/main" id="{FE490F92-372C-4E56-95DD-162BC1177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746"/>
              <a:ext cx="23" cy="25"/>
            </a:xfrm>
            <a:custGeom>
              <a:avLst/>
              <a:gdLst>
                <a:gd name="T0" fmla="*/ 4 w 23"/>
                <a:gd name="T1" fmla="*/ 25 h 25"/>
                <a:gd name="T2" fmla="*/ 23 w 23"/>
                <a:gd name="T3" fmla="*/ 4 h 25"/>
                <a:gd name="T4" fmla="*/ 19 w 23"/>
                <a:gd name="T5" fmla="*/ 0 h 25"/>
                <a:gd name="T6" fmla="*/ 0 w 23"/>
                <a:gd name="T7" fmla="*/ 20 h 25"/>
                <a:gd name="T8" fmla="*/ 4 w 2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5"/>
                <a:gd name="T17" fmla="*/ 23 w 23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5">
                  <a:moveTo>
                    <a:pt x="4" y="25"/>
                  </a:moveTo>
                  <a:lnTo>
                    <a:pt x="23" y="4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Rectangle 1114">
              <a:extLst>
                <a:ext uri="{FF2B5EF4-FFF2-40B4-BE49-F238E27FC236}">
                  <a16:creationId xmlns:a16="http://schemas.microsoft.com/office/drawing/2014/main" id="{F1CA4026-6865-4585-8428-21541C2DD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30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0" name="Rectangle 1115">
              <a:extLst>
                <a:ext uri="{FF2B5EF4-FFF2-40B4-BE49-F238E27FC236}">
                  <a16:creationId xmlns:a16="http://schemas.microsoft.com/office/drawing/2014/main" id="{A4EA1E5E-D813-4C56-8A1B-827B594C3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80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1" name="Rectangle 1116">
              <a:extLst>
                <a:ext uri="{FF2B5EF4-FFF2-40B4-BE49-F238E27FC236}">
                  <a16:creationId xmlns:a16="http://schemas.microsoft.com/office/drawing/2014/main" id="{61593EE7-C243-484C-B9B8-9EA515C4B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32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2" name="Rectangle 1117">
              <a:extLst>
                <a:ext uri="{FF2B5EF4-FFF2-40B4-BE49-F238E27FC236}">
                  <a16:creationId xmlns:a16="http://schemas.microsoft.com/office/drawing/2014/main" id="{C4C1A409-AFEE-429B-AFE7-0C99BC10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82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3" name="Rectangle 1118">
              <a:extLst>
                <a:ext uri="{FF2B5EF4-FFF2-40B4-BE49-F238E27FC236}">
                  <a16:creationId xmlns:a16="http://schemas.microsoft.com/office/drawing/2014/main" id="{5A60730B-65B4-4331-AEF4-D3F8B1E34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34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4" name="Rectangle 1119">
              <a:extLst>
                <a:ext uri="{FF2B5EF4-FFF2-40B4-BE49-F238E27FC236}">
                  <a16:creationId xmlns:a16="http://schemas.microsoft.com/office/drawing/2014/main" id="{DED3770A-5AEA-4258-A9C9-CABA0480F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84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5" name="Rectangle 1120">
              <a:extLst>
                <a:ext uri="{FF2B5EF4-FFF2-40B4-BE49-F238E27FC236}">
                  <a16:creationId xmlns:a16="http://schemas.microsoft.com/office/drawing/2014/main" id="{27F492A8-D8D9-4B43-AE64-4E98B8307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36"/>
              <a:ext cx="8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6" name="Rectangle 1121">
              <a:extLst>
                <a:ext uri="{FF2B5EF4-FFF2-40B4-BE49-F238E27FC236}">
                  <a16:creationId xmlns:a16="http://schemas.microsoft.com/office/drawing/2014/main" id="{D18B41E4-825A-491A-88E1-9A81CFC31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86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7" name="Rectangle 1122">
              <a:extLst>
                <a:ext uri="{FF2B5EF4-FFF2-40B4-BE49-F238E27FC236}">
                  <a16:creationId xmlns:a16="http://schemas.microsoft.com/office/drawing/2014/main" id="{0837DEE4-0B63-42A3-8340-5E9AD38AD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37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8" name="Rectangle 1123">
              <a:extLst>
                <a:ext uri="{FF2B5EF4-FFF2-40B4-BE49-F238E27FC236}">
                  <a16:creationId xmlns:a16="http://schemas.microsoft.com/office/drawing/2014/main" id="{AE5E4528-0F82-4798-9CBB-5F28224B7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8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9" name="Rectangle 1124">
              <a:extLst>
                <a:ext uri="{FF2B5EF4-FFF2-40B4-BE49-F238E27FC236}">
                  <a16:creationId xmlns:a16="http://schemas.microsoft.com/office/drawing/2014/main" id="{3E3969C2-074D-4844-8E76-31C2A2733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43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0" name="Freeform 1125">
              <a:extLst>
                <a:ext uri="{FF2B5EF4-FFF2-40B4-BE49-F238E27FC236}">
                  <a16:creationId xmlns:a16="http://schemas.microsoft.com/office/drawing/2014/main" id="{DCAE1A38-74CE-4998-8B08-DBF0F8B3C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489"/>
              <a:ext cx="8" cy="10"/>
            </a:xfrm>
            <a:custGeom>
              <a:avLst/>
              <a:gdLst>
                <a:gd name="T0" fmla="*/ 6 w 8"/>
                <a:gd name="T1" fmla="*/ 10 h 10"/>
                <a:gd name="T2" fmla="*/ 8 w 8"/>
                <a:gd name="T3" fmla="*/ 8 h 10"/>
                <a:gd name="T4" fmla="*/ 8 w 8"/>
                <a:gd name="T5" fmla="*/ 0 h 10"/>
                <a:gd name="T6" fmla="*/ 0 w 8"/>
                <a:gd name="T7" fmla="*/ 0 h 10"/>
                <a:gd name="T8" fmla="*/ 0 w 8"/>
                <a:gd name="T9" fmla="*/ 8 h 10"/>
                <a:gd name="T10" fmla="*/ 6 w 8"/>
                <a:gd name="T11" fmla="*/ 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0"/>
                <a:gd name="T20" fmla="*/ 8 w 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0">
                  <a:moveTo>
                    <a:pt x="6" y="10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1" name="Freeform 1126">
              <a:extLst>
                <a:ext uri="{FF2B5EF4-FFF2-40B4-BE49-F238E27FC236}">
                  <a16:creationId xmlns:a16="http://schemas.microsoft.com/office/drawing/2014/main" id="{C8D2F31B-2CB3-4348-BDA8-BF90A6EAE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95"/>
              <a:ext cx="21" cy="21"/>
            </a:xfrm>
            <a:custGeom>
              <a:avLst/>
              <a:gdLst>
                <a:gd name="T0" fmla="*/ 6 w 21"/>
                <a:gd name="T1" fmla="*/ 21 h 21"/>
                <a:gd name="T2" fmla="*/ 0 w 21"/>
                <a:gd name="T3" fmla="*/ 17 h 21"/>
                <a:gd name="T4" fmla="*/ 17 w 21"/>
                <a:gd name="T5" fmla="*/ 0 h 21"/>
                <a:gd name="T6" fmla="*/ 21 w 21"/>
                <a:gd name="T7" fmla="*/ 4 h 21"/>
                <a:gd name="T8" fmla="*/ 6 w 21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6" y="2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2" name="Freeform 1127">
              <a:extLst>
                <a:ext uri="{FF2B5EF4-FFF2-40B4-BE49-F238E27FC236}">
                  <a16:creationId xmlns:a16="http://schemas.microsoft.com/office/drawing/2014/main" id="{71B69E13-F81E-4D7C-BCCF-D7389C9E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526"/>
              <a:ext cx="29" cy="26"/>
            </a:xfrm>
            <a:custGeom>
              <a:avLst/>
              <a:gdLst>
                <a:gd name="T0" fmla="*/ 6 w 29"/>
                <a:gd name="T1" fmla="*/ 26 h 26"/>
                <a:gd name="T2" fmla="*/ 0 w 29"/>
                <a:gd name="T3" fmla="*/ 21 h 26"/>
                <a:gd name="T4" fmla="*/ 23 w 29"/>
                <a:gd name="T5" fmla="*/ 0 h 26"/>
                <a:gd name="T6" fmla="*/ 29 w 29"/>
                <a:gd name="T7" fmla="*/ 3 h 26"/>
                <a:gd name="T8" fmla="*/ 6 w 29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6"/>
                <a:gd name="T17" fmla="*/ 29 w 29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6">
                  <a:moveTo>
                    <a:pt x="6" y="26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3" name="Freeform 1128">
              <a:extLst>
                <a:ext uri="{FF2B5EF4-FFF2-40B4-BE49-F238E27FC236}">
                  <a16:creationId xmlns:a16="http://schemas.microsoft.com/office/drawing/2014/main" id="{5AC23BF6-40A4-48D8-8E52-6E7639E2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56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1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4" name="Freeform 1129">
              <a:extLst>
                <a:ext uri="{FF2B5EF4-FFF2-40B4-BE49-F238E27FC236}">
                  <a16:creationId xmlns:a16="http://schemas.microsoft.com/office/drawing/2014/main" id="{FA66FFB8-FA82-408C-8402-A7AC1FCE0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97"/>
              <a:ext cx="27" cy="26"/>
            </a:xfrm>
            <a:custGeom>
              <a:avLst/>
              <a:gdLst>
                <a:gd name="T0" fmla="*/ 4 w 27"/>
                <a:gd name="T1" fmla="*/ 26 h 26"/>
                <a:gd name="T2" fmla="*/ 0 w 27"/>
                <a:gd name="T3" fmla="*/ 23 h 26"/>
                <a:gd name="T4" fmla="*/ 23 w 27"/>
                <a:gd name="T5" fmla="*/ 0 h 26"/>
                <a:gd name="T6" fmla="*/ 27 w 27"/>
                <a:gd name="T7" fmla="*/ 3 h 26"/>
                <a:gd name="T8" fmla="*/ 4 w 27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6"/>
                <a:gd name="T17" fmla="*/ 27 w 2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6">
                  <a:moveTo>
                    <a:pt x="4" y="26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5" name="Freeform 1130">
              <a:extLst>
                <a:ext uri="{FF2B5EF4-FFF2-40B4-BE49-F238E27FC236}">
                  <a16:creationId xmlns:a16="http://schemas.microsoft.com/office/drawing/2014/main" id="{14FDBE1F-DE95-4DA2-A2F7-234B33384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633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1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6" name="Freeform 1131">
              <a:extLst>
                <a:ext uri="{FF2B5EF4-FFF2-40B4-BE49-F238E27FC236}">
                  <a16:creationId xmlns:a16="http://schemas.microsoft.com/office/drawing/2014/main" id="{35D88188-8FD5-47C2-B24F-D0D29D39B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668"/>
              <a:ext cx="27" cy="28"/>
            </a:xfrm>
            <a:custGeom>
              <a:avLst/>
              <a:gdLst>
                <a:gd name="T0" fmla="*/ 4 w 27"/>
                <a:gd name="T1" fmla="*/ 28 h 28"/>
                <a:gd name="T2" fmla="*/ 0 w 27"/>
                <a:gd name="T3" fmla="*/ 23 h 28"/>
                <a:gd name="T4" fmla="*/ 21 w 27"/>
                <a:gd name="T5" fmla="*/ 0 h 28"/>
                <a:gd name="T6" fmla="*/ 27 w 27"/>
                <a:gd name="T7" fmla="*/ 5 h 28"/>
                <a:gd name="T8" fmla="*/ 4 w 27"/>
                <a:gd name="T9" fmla="*/ 2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8"/>
                <a:gd name="T17" fmla="*/ 27 w 27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8">
                  <a:moveTo>
                    <a:pt x="4" y="28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5"/>
                  </a:lnTo>
                  <a:lnTo>
                    <a:pt x="4" y="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7" name="Freeform 1132">
              <a:extLst>
                <a:ext uri="{FF2B5EF4-FFF2-40B4-BE49-F238E27FC236}">
                  <a16:creationId xmlns:a16="http://schemas.microsoft.com/office/drawing/2014/main" id="{CC01EB85-32FD-4183-A22F-E3C26D416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704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8" name="Freeform 1133">
              <a:extLst>
                <a:ext uri="{FF2B5EF4-FFF2-40B4-BE49-F238E27FC236}">
                  <a16:creationId xmlns:a16="http://schemas.microsoft.com/office/drawing/2014/main" id="{6933B9BB-B846-4F87-B071-67200D632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74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3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11" name="Text Box 3">
            <a:extLst>
              <a:ext uri="{FF2B5EF4-FFF2-40B4-BE49-F238E27FC236}">
                <a16:creationId xmlns:a16="http://schemas.microsoft.com/office/drawing/2014/main" id="{EFF313A1-DF71-44E0-A900-DF83939984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1512" name="WordArt 4">
            <a:extLst>
              <a:ext uri="{FF2B5EF4-FFF2-40B4-BE49-F238E27FC236}">
                <a16:creationId xmlns:a16="http://schemas.microsoft.com/office/drawing/2014/main" id="{19C5C1BB-376C-4FEC-BB83-64EC607E74C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147888" y="728663"/>
            <a:ext cx="4846637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GAUSOVA TEOREMA</a:t>
            </a:r>
          </a:p>
        </p:txBody>
      </p:sp>
      <p:sp>
        <p:nvSpPr>
          <p:cNvPr id="21513" name="Line 5">
            <a:extLst>
              <a:ext uri="{FF2B5EF4-FFF2-40B4-BE49-F238E27FC236}">
                <a16:creationId xmlns:a16="http://schemas.microsoft.com/office/drawing/2014/main" id="{3F906939-4375-4F3B-A6B1-98EB8A9B043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15" name="Line 7">
            <a:extLst>
              <a:ext uri="{FF2B5EF4-FFF2-40B4-BE49-F238E27FC236}">
                <a16:creationId xmlns:a16="http://schemas.microsoft.com/office/drawing/2014/main" id="{08CA0C8F-8E1E-4C32-8000-5B158485D86D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Text Box 8">
            <a:extLst>
              <a:ext uri="{FF2B5EF4-FFF2-40B4-BE49-F238E27FC236}">
                <a16:creationId xmlns:a16="http://schemas.microsoft.com/office/drawing/2014/main" id="{95BFC058-F90B-4AAC-9350-86DCE48E7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Fluidni delić oblika elementarnog paralelopipeda, zapremine:</a:t>
            </a:r>
            <a:endParaRPr lang="en-US" altLang="en-US" sz="2000" b="1"/>
          </a:p>
        </p:txBody>
      </p:sp>
      <p:pic>
        <p:nvPicPr>
          <p:cNvPr id="111625" name="Picture 9" descr="BD10263_">
            <a:extLst>
              <a:ext uri="{FF2B5EF4-FFF2-40B4-BE49-F238E27FC236}">
                <a16:creationId xmlns:a16="http://schemas.microsoft.com/office/drawing/2014/main" id="{49C9E3FC-0274-41B0-98AB-A61408936D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1164">
            <a:extLst>
              <a:ext uri="{FF2B5EF4-FFF2-40B4-BE49-F238E27FC236}">
                <a16:creationId xmlns:a16="http://schemas.microsoft.com/office/drawing/2014/main" id="{75FCA6AF-2DBC-4972-8788-9F0D410D72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92838" y="2192338"/>
            <a:ext cx="1943100" cy="407987"/>
            <a:chOff x="3560" y="1416"/>
            <a:chExt cx="1224" cy="257"/>
          </a:xfrm>
        </p:grpSpPr>
        <p:sp>
          <p:nvSpPr>
            <p:cNvPr id="21551" name="AutoShape 1163">
              <a:extLst>
                <a:ext uri="{FF2B5EF4-FFF2-40B4-BE49-F238E27FC236}">
                  <a16:creationId xmlns:a16="http://schemas.microsoft.com/office/drawing/2014/main" id="{A06068D6-36A6-4A15-AA47-DEC5BBAEECD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60" y="1457"/>
              <a:ext cx="1224" cy="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Rectangle 1165">
              <a:extLst>
                <a:ext uri="{FF2B5EF4-FFF2-40B4-BE49-F238E27FC236}">
                  <a16:creationId xmlns:a16="http://schemas.microsoft.com/office/drawing/2014/main" id="{532BEB02-B9C4-4FE9-8C23-95F37BEC3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435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1553" name="Rectangle 1166">
              <a:extLst>
                <a:ext uri="{FF2B5EF4-FFF2-40B4-BE49-F238E27FC236}">
                  <a16:creationId xmlns:a16="http://schemas.microsoft.com/office/drawing/2014/main" id="{C9C046AC-D315-45B9-9D65-F1A28A0F4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1435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dy</a:t>
              </a:r>
              <a:endParaRPr lang="sr-Latn-CS" altLang="en-US"/>
            </a:p>
          </p:txBody>
        </p:sp>
        <p:sp>
          <p:nvSpPr>
            <p:cNvPr id="21554" name="Rectangle 1167">
              <a:extLst>
                <a:ext uri="{FF2B5EF4-FFF2-40B4-BE49-F238E27FC236}">
                  <a16:creationId xmlns:a16="http://schemas.microsoft.com/office/drawing/2014/main" id="{02E66575-494E-4BD4-B553-5F1E68D9F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9" y="1435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1555" name="Rectangle 1168">
              <a:extLst>
                <a:ext uri="{FF2B5EF4-FFF2-40B4-BE49-F238E27FC236}">
                  <a16:creationId xmlns:a16="http://schemas.microsoft.com/office/drawing/2014/main" id="{74F2BD19-352E-406E-A614-B438098BB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1435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1556" name="Rectangle 1169">
              <a:extLst>
                <a:ext uri="{FF2B5EF4-FFF2-40B4-BE49-F238E27FC236}">
                  <a16:creationId xmlns:a16="http://schemas.microsoft.com/office/drawing/2014/main" id="{4EDC9F26-D853-43AC-AD71-8836FF2B7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1416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57" name="Rectangle 1170">
              <a:extLst>
                <a:ext uri="{FF2B5EF4-FFF2-40B4-BE49-F238E27FC236}">
                  <a16:creationId xmlns:a16="http://schemas.microsoft.com/office/drawing/2014/main" id="{D2617993-8550-4C90-8352-3EC2DCB74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1416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58" name="Rectangle 1171">
              <a:extLst>
                <a:ext uri="{FF2B5EF4-FFF2-40B4-BE49-F238E27FC236}">
                  <a16:creationId xmlns:a16="http://schemas.microsoft.com/office/drawing/2014/main" id="{B4D74CE0-EDA5-4067-9293-AF9D56E51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416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pic>
        <p:nvPicPr>
          <p:cNvPr id="112816" name="Picture 1200">
            <a:extLst>
              <a:ext uri="{FF2B5EF4-FFF2-40B4-BE49-F238E27FC236}">
                <a16:creationId xmlns:a16="http://schemas.microsoft.com/office/drawing/2014/main" id="{DB88CADA-1B87-4C5C-BBA9-08CE4B5E53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570163"/>
            <a:ext cx="4257675" cy="290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843" name="Text Box 1227">
            <a:extLst>
              <a:ext uri="{FF2B5EF4-FFF2-40B4-BE49-F238E27FC236}">
                <a16:creationId xmlns:a16="http://schemas.microsoft.com/office/drawing/2014/main" id="{190F6DC7-4F01-4617-AD20-18A41B065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3081338"/>
            <a:ext cx="33131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Zapremina fluida koja uđe u pravcu ose </a:t>
            </a:r>
            <a:r>
              <a:rPr lang="sr-Latn-CS" altLang="en-US" sz="2200" b="1" i="1">
                <a:latin typeface="Times New Roman" panose="02020603050405020304" pitchFamily="18" charset="0"/>
              </a:rPr>
              <a:t>y</a:t>
            </a:r>
            <a:r>
              <a:rPr lang="sr-Latn-CS" altLang="en-US" b="1"/>
              <a:t> za vreme </a:t>
            </a:r>
            <a:r>
              <a:rPr lang="sr-Latn-CS" altLang="en-US" sz="2200" b="1" i="1">
                <a:latin typeface="Times New Roman" panose="02020603050405020304" pitchFamily="18" charset="0"/>
              </a:rPr>
              <a:t>dt</a:t>
            </a:r>
            <a:r>
              <a:rPr lang="sr-Latn-CS" altLang="en-US" b="1"/>
              <a:t>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2844" name="Picture 1228" descr="BD14868_">
            <a:extLst>
              <a:ext uri="{FF2B5EF4-FFF2-40B4-BE49-F238E27FC236}">
                <a16:creationId xmlns:a16="http://schemas.microsoft.com/office/drawing/2014/main" id="{42D293E0-8A31-4B96-8025-4921E0B58C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6213" y="317500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1231">
            <a:extLst>
              <a:ext uri="{FF2B5EF4-FFF2-40B4-BE49-F238E27FC236}">
                <a16:creationId xmlns:a16="http://schemas.microsoft.com/office/drawing/2014/main" id="{CED085ED-5988-4CD3-87EB-9BD19EDD2C2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94425" y="3797300"/>
            <a:ext cx="1638300" cy="458788"/>
            <a:chOff x="3969" y="2203"/>
            <a:chExt cx="1032" cy="289"/>
          </a:xfrm>
        </p:grpSpPr>
        <p:sp>
          <p:nvSpPr>
            <p:cNvPr id="21542" name="AutoShape 1230">
              <a:extLst>
                <a:ext uri="{FF2B5EF4-FFF2-40B4-BE49-F238E27FC236}">
                  <a16:creationId xmlns:a16="http://schemas.microsoft.com/office/drawing/2014/main" id="{208D2EFE-6C32-4623-969D-4B170CFD4A4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969" y="2228"/>
              <a:ext cx="103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Rectangle 1232">
              <a:extLst>
                <a:ext uri="{FF2B5EF4-FFF2-40B4-BE49-F238E27FC236}">
                  <a16:creationId xmlns:a16="http://schemas.microsoft.com/office/drawing/2014/main" id="{CE96087F-89A0-41F9-AC9B-F2C0A3140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" y="2222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1544" name="Rectangle 1233">
              <a:extLst>
                <a:ext uri="{FF2B5EF4-FFF2-40B4-BE49-F238E27FC236}">
                  <a16:creationId xmlns:a16="http://schemas.microsoft.com/office/drawing/2014/main" id="{5B87588D-6703-46F6-9063-E1D72C885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4" y="2222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1545" name="Rectangle 1234">
              <a:extLst>
                <a:ext uri="{FF2B5EF4-FFF2-40B4-BE49-F238E27FC236}">
                  <a16:creationId xmlns:a16="http://schemas.microsoft.com/office/drawing/2014/main" id="{E14883AC-4FFD-4C49-BA39-556BA32D2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2222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1546" name="Rectangle 1235">
              <a:extLst>
                <a:ext uri="{FF2B5EF4-FFF2-40B4-BE49-F238E27FC236}">
                  <a16:creationId xmlns:a16="http://schemas.microsoft.com/office/drawing/2014/main" id="{DC0CBE21-6528-415A-BC62-DE1C5B0F3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2222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1547" name="Rectangle 1236">
              <a:extLst>
                <a:ext uri="{FF2B5EF4-FFF2-40B4-BE49-F238E27FC236}">
                  <a16:creationId xmlns:a16="http://schemas.microsoft.com/office/drawing/2014/main" id="{1C54D2C8-AB40-4DA8-A184-C3103BCB2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" y="2343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1548" name="Rectangle 1237">
              <a:extLst>
                <a:ext uri="{FF2B5EF4-FFF2-40B4-BE49-F238E27FC236}">
                  <a16:creationId xmlns:a16="http://schemas.microsoft.com/office/drawing/2014/main" id="{68021615-CB96-4492-BB92-F269BB38A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5" y="220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49" name="Rectangle 1238">
              <a:extLst>
                <a:ext uri="{FF2B5EF4-FFF2-40B4-BE49-F238E27FC236}">
                  <a16:creationId xmlns:a16="http://schemas.microsoft.com/office/drawing/2014/main" id="{BE644F05-5962-43E7-8FB3-D0611509E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9" y="220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50" name="Rectangle 1239">
              <a:extLst>
                <a:ext uri="{FF2B5EF4-FFF2-40B4-BE49-F238E27FC236}">
                  <a16:creationId xmlns:a16="http://schemas.microsoft.com/office/drawing/2014/main" id="{5929B252-37C0-420B-99A8-93B4ADF2D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20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</p:grpSp>
      <p:sp>
        <p:nvSpPr>
          <p:cNvPr id="112859" name="Text Box 1243">
            <a:extLst>
              <a:ext uri="{FF2B5EF4-FFF2-40B4-BE49-F238E27FC236}">
                <a16:creationId xmlns:a16="http://schemas.microsoft.com/office/drawing/2014/main" id="{8B43364B-BE27-4696-A262-FB2C6A939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2263" y="4376738"/>
            <a:ext cx="33131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Zapremina fluida koja izađe u pravcu ose </a:t>
            </a:r>
            <a:r>
              <a:rPr lang="sr-Latn-CS" altLang="en-US" sz="2200" b="1" i="1">
                <a:latin typeface="Times New Roman" panose="02020603050405020304" pitchFamily="18" charset="0"/>
              </a:rPr>
              <a:t>y</a:t>
            </a:r>
            <a:r>
              <a:rPr lang="sr-Latn-CS" altLang="en-US" b="1"/>
              <a:t> za vreme </a:t>
            </a:r>
            <a:r>
              <a:rPr lang="sr-Latn-CS" altLang="en-US" sz="2200" b="1" i="1">
                <a:latin typeface="Times New Roman" panose="02020603050405020304" pitchFamily="18" charset="0"/>
              </a:rPr>
              <a:t>dt</a:t>
            </a:r>
            <a:r>
              <a:rPr lang="sr-Latn-CS" altLang="en-US" b="1"/>
              <a:t>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2860" name="Picture 1244" descr="BD14868_">
            <a:extLst>
              <a:ext uri="{FF2B5EF4-FFF2-40B4-BE49-F238E27FC236}">
                <a16:creationId xmlns:a16="http://schemas.microsoft.com/office/drawing/2014/main" id="{2CBCC266-297B-4C50-A1B8-0B0EE4E7A0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447040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1247">
            <a:extLst>
              <a:ext uri="{FF2B5EF4-FFF2-40B4-BE49-F238E27FC236}">
                <a16:creationId xmlns:a16="http://schemas.microsoft.com/office/drawing/2014/main" id="{72B32D51-68D3-4FFE-A241-47B47C6D19F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18163" y="5165725"/>
            <a:ext cx="2647950" cy="458788"/>
            <a:chOff x="3606" y="3065"/>
            <a:chExt cx="1668" cy="289"/>
          </a:xfrm>
        </p:grpSpPr>
        <p:sp>
          <p:nvSpPr>
            <p:cNvPr id="21528" name="AutoShape 1246">
              <a:extLst>
                <a:ext uri="{FF2B5EF4-FFF2-40B4-BE49-F238E27FC236}">
                  <a16:creationId xmlns:a16="http://schemas.microsoft.com/office/drawing/2014/main" id="{410A7C2F-A4D4-475C-8029-6D43BFEC0CE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06" y="3090"/>
              <a:ext cx="1668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Rectangle 1248">
              <a:extLst>
                <a:ext uri="{FF2B5EF4-FFF2-40B4-BE49-F238E27FC236}">
                  <a16:creationId xmlns:a16="http://schemas.microsoft.com/office/drawing/2014/main" id="{5DE143E4-845F-467D-92D6-CB0AE06AE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0" y="3084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1530" name="Rectangle 1249">
              <a:extLst>
                <a:ext uri="{FF2B5EF4-FFF2-40B4-BE49-F238E27FC236}">
                  <a16:creationId xmlns:a16="http://schemas.microsoft.com/office/drawing/2014/main" id="{E77AF525-DDFD-4601-A2A3-E0F9873E1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3084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1531" name="Rectangle 1250">
              <a:extLst>
                <a:ext uri="{FF2B5EF4-FFF2-40B4-BE49-F238E27FC236}">
                  <a16:creationId xmlns:a16="http://schemas.microsoft.com/office/drawing/2014/main" id="{2BF78DD6-9B63-4B43-8164-A91F1DDB4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3084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1532" name="Rectangle 1251">
              <a:extLst>
                <a:ext uri="{FF2B5EF4-FFF2-40B4-BE49-F238E27FC236}">
                  <a16:creationId xmlns:a16="http://schemas.microsoft.com/office/drawing/2014/main" id="{D1238994-2A64-4ED8-A08C-9C493F9C8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" y="3084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sr-Latn-CS" altLang="en-US"/>
            </a:p>
          </p:txBody>
        </p:sp>
        <p:sp>
          <p:nvSpPr>
            <p:cNvPr id="21533" name="Rectangle 1252">
              <a:extLst>
                <a:ext uri="{FF2B5EF4-FFF2-40B4-BE49-F238E27FC236}">
                  <a16:creationId xmlns:a16="http://schemas.microsoft.com/office/drawing/2014/main" id="{2344E8A7-3C01-407D-AEA5-66369F79B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2" y="3084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1534" name="Rectangle 1253">
              <a:extLst>
                <a:ext uri="{FF2B5EF4-FFF2-40B4-BE49-F238E27FC236}">
                  <a16:creationId xmlns:a16="http://schemas.microsoft.com/office/drawing/2014/main" id="{14E47275-4BF1-427B-869B-346F3B206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308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1535" name="Rectangle 1254">
              <a:extLst>
                <a:ext uri="{FF2B5EF4-FFF2-40B4-BE49-F238E27FC236}">
                  <a16:creationId xmlns:a16="http://schemas.microsoft.com/office/drawing/2014/main" id="{E19AD1A6-67CF-44DB-8D1A-31AE3B4CE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3084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sr-Latn-CS" altLang="en-US"/>
            </a:p>
          </p:txBody>
        </p:sp>
        <p:sp>
          <p:nvSpPr>
            <p:cNvPr id="21536" name="Rectangle 1255">
              <a:extLst>
                <a:ext uri="{FF2B5EF4-FFF2-40B4-BE49-F238E27FC236}">
                  <a16:creationId xmlns:a16="http://schemas.microsoft.com/office/drawing/2014/main" id="{2E2F5786-E21C-4160-9792-DB061248A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3205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1537" name="Rectangle 1256">
              <a:extLst>
                <a:ext uri="{FF2B5EF4-FFF2-40B4-BE49-F238E27FC236}">
                  <a16:creationId xmlns:a16="http://schemas.microsoft.com/office/drawing/2014/main" id="{7006E695-09A8-464B-8A6C-8B8F4640E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3205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1538" name="Rectangle 1257">
              <a:extLst>
                <a:ext uri="{FF2B5EF4-FFF2-40B4-BE49-F238E27FC236}">
                  <a16:creationId xmlns:a16="http://schemas.microsoft.com/office/drawing/2014/main" id="{F9374900-FDFE-4037-B745-CF95E32B4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5" y="306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39" name="Rectangle 1258">
              <a:extLst>
                <a:ext uri="{FF2B5EF4-FFF2-40B4-BE49-F238E27FC236}">
                  <a16:creationId xmlns:a16="http://schemas.microsoft.com/office/drawing/2014/main" id="{75394F4B-C1A0-43BD-9FFF-637A5CD88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306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40" name="Rectangle 1259">
              <a:extLst>
                <a:ext uri="{FF2B5EF4-FFF2-40B4-BE49-F238E27FC236}">
                  <a16:creationId xmlns:a16="http://schemas.microsoft.com/office/drawing/2014/main" id="{0D7DA76E-9279-4D76-AF12-7A6ADC709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306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1541" name="Rectangle 1260">
              <a:extLst>
                <a:ext uri="{FF2B5EF4-FFF2-40B4-BE49-F238E27FC236}">
                  <a16:creationId xmlns:a16="http://schemas.microsoft.com/office/drawing/2014/main" id="{9383BA6B-9503-41AC-8DB8-F30B2CDA1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306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sr-Latn-CS" altLang="en-US"/>
            </a:p>
          </p:txBody>
        </p:sp>
      </p:grpSp>
      <p:sp>
        <p:nvSpPr>
          <p:cNvPr id="203" name="Rectangle 1236">
            <a:extLst>
              <a:ext uri="{FF2B5EF4-FFF2-40B4-BE49-F238E27FC236}">
                <a16:creationId xmlns:a16="http://schemas.microsoft.com/office/drawing/2014/main" id="{1B2FE040-A9E0-4477-8B05-00B578376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5029200"/>
            <a:ext cx="793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1400" b="1" i="1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sr-Latn-CS" altLang="en-US"/>
          </a:p>
        </p:txBody>
      </p:sp>
      <p:sp>
        <p:nvSpPr>
          <p:cNvPr id="206" name="Rectangle 1236">
            <a:extLst>
              <a:ext uri="{FF2B5EF4-FFF2-40B4-BE49-F238E27FC236}">
                <a16:creationId xmlns:a16="http://schemas.microsoft.com/office/drawing/2014/main" id="{2975A2CD-410C-477A-BEFA-3CF8444FD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4613" y="3803650"/>
            <a:ext cx="793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1400" b="1" i="1">
                <a:solidFill>
                  <a:srgbClr val="000000"/>
                </a:solidFill>
                <a:latin typeface="Times New Roman" panose="02020603050405020304" pitchFamily="18" charset="0"/>
              </a:rPr>
              <a:t>y</a:t>
            </a:r>
            <a:endParaRPr lang="sr-Latn-C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8876364-EB1E-4593-8B6F-490DD0388D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1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1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16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1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11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2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35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1000" fill="hold"/>
                                        <p:tgtEl>
                                          <p:spTgt spid="11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0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2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2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12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2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0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35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1" dur="1000" fill="hold"/>
                                        <p:tgtEl>
                                          <p:spTgt spid="112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128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28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1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12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3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24" grpId="0"/>
      <p:bldP spid="112843" grpId="0"/>
      <p:bldP spid="112859" grpId="0"/>
      <p:bldP spid="203" grpId="0"/>
      <p:bldP spid="20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Slide Number Placeholder 4">
            <a:extLst>
              <a:ext uri="{FF2B5EF4-FFF2-40B4-BE49-F238E27FC236}">
                <a16:creationId xmlns:a16="http://schemas.microsoft.com/office/drawing/2014/main" id="{111E656B-4F6A-420F-B0D8-E294AFCD5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81C75F7-D3AF-40C0-8B81-661B3D0F938D}" type="slidenum">
              <a:rPr lang="en-US" altLang="en-US"/>
              <a:pPr eaLnBrk="1" hangingPunct="1"/>
              <a:t>18</a:t>
            </a:fld>
            <a:endParaRPr lang="en-US" altLang="en-US"/>
          </a:p>
        </p:txBody>
      </p:sp>
      <p:pic>
        <p:nvPicPr>
          <p:cNvPr id="22532" name="Picture 2">
            <a:extLst>
              <a:ext uri="{FF2B5EF4-FFF2-40B4-BE49-F238E27FC236}">
                <a16:creationId xmlns:a16="http://schemas.microsoft.com/office/drawing/2014/main" id="{C4880EDE-75BC-4750-BF46-75F17D0407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1150" y="3860800"/>
            <a:ext cx="468313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3" name="Picture 3">
            <a:extLst>
              <a:ext uri="{FF2B5EF4-FFF2-40B4-BE49-F238E27FC236}">
                <a16:creationId xmlns:a16="http://schemas.microsoft.com/office/drawing/2014/main" id="{1CF2B226-A7E6-490C-9D0D-E43CAF90B0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4938" y="3860800"/>
            <a:ext cx="468312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534" name="Group 4">
            <a:extLst>
              <a:ext uri="{FF2B5EF4-FFF2-40B4-BE49-F238E27FC236}">
                <a16:creationId xmlns:a16="http://schemas.microsoft.com/office/drawing/2014/main" id="{266C26AA-53A6-4132-9CB9-A3E8FF2C536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60363" y="3211513"/>
            <a:ext cx="4156075" cy="2947987"/>
            <a:chOff x="295" y="1502"/>
            <a:chExt cx="2618" cy="1857"/>
          </a:xfrm>
        </p:grpSpPr>
        <p:sp>
          <p:nvSpPr>
            <p:cNvPr id="22607" name="AutoShape 5">
              <a:extLst>
                <a:ext uri="{FF2B5EF4-FFF2-40B4-BE49-F238E27FC236}">
                  <a16:creationId xmlns:a16="http://schemas.microsoft.com/office/drawing/2014/main" id="{935D3B95-860B-4109-A6AB-DF0CECFE6A8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5" y="1502"/>
              <a:ext cx="2618" cy="1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Line 6">
              <a:extLst>
                <a:ext uri="{FF2B5EF4-FFF2-40B4-BE49-F238E27FC236}">
                  <a16:creationId xmlns:a16="http://schemas.microsoft.com/office/drawing/2014/main" id="{DF36861D-C21F-4EA1-8643-0F26192BE5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" y="2771"/>
              <a:ext cx="26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Line 7">
              <a:extLst>
                <a:ext uri="{FF2B5EF4-FFF2-40B4-BE49-F238E27FC236}">
                  <a16:creationId xmlns:a16="http://schemas.microsoft.com/office/drawing/2014/main" id="{7539EF30-94AA-45AE-8C36-C95570111A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" y="2203"/>
              <a:ext cx="23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Line 8">
              <a:extLst>
                <a:ext uri="{FF2B5EF4-FFF2-40B4-BE49-F238E27FC236}">
                  <a16:creationId xmlns:a16="http://schemas.microsoft.com/office/drawing/2014/main" id="{EE23555B-7544-46F0-BBFC-8051DB242B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1" y="1928"/>
              <a:ext cx="224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Line 9">
              <a:extLst>
                <a:ext uri="{FF2B5EF4-FFF2-40B4-BE49-F238E27FC236}">
                  <a16:creationId xmlns:a16="http://schemas.microsoft.com/office/drawing/2014/main" id="{D5EB9C40-C6D5-454E-8B0C-895A644BCF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9" y="2769"/>
              <a:ext cx="1" cy="14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Line 10">
              <a:extLst>
                <a:ext uri="{FF2B5EF4-FFF2-40B4-BE49-F238E27FC236}">
                  <a16:creationId xmlns:a16="http://schemas.microsoft.com/office/drawing/2014/main" id="{242438DE-9F2D-437D-BB2D-87E0417275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" y="2773"/>
              <a:ext cx="1" cy="139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Line 11">
              <a:extLst>
                <a:ext uri="{FF2B5EF4-FFF2-40B4-BE49-F238E27FC236}">
                  <a16:creationId xmlns:a16="http://schemas.microsoft.com/office/drawing/2014/main" id="{E7522676-24F3-4200-B56F-2D2E20867B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5" y="2733"/>
              <a:ext cx="1" cy="180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Line 12">
              <a:extLst>
                <a:ext uri="{FF2B5EF4-FFF2-40B4-BE49-F238E27FC236}">
                  <a16:creationId xmlns:a16="http://schemas.microsoft.com/office/drawing/2014/main" id="{4E078BBA-E849-48FA-AD5A-34640414F1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2" y="2769"/>
              <a:ext cx="1" cy="14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Line 13">
              <a:extLst>
                <a:ext uri="{FF2B5EF4-FFF2-40B4-BE49-F238E27FC236}">
                  <a16:creationId xmlns:a16="http://schemas.microsoft.com/office/drawing/2014/main" id="{7C25407B-B3E7-4827-8B42-C04DC29203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7" y="1706"/>
              <a:ext cx="1" cy="22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Line 14">
              <a:extLst>
                <a:ext uri="{FF2B5EF4-FFF2-40B4-BE49-F238E27FC236}">
                  <a16:creationId xmlns:a16="http://schemas.microsoft.com/office/drawing/2014/main" id="{3269535B-4D51-4A01-A1A4-6688BB47DB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5" y="17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15">
              <a:extLst>
                <a:ext uri="{FF2B5EF4-FFF2-40B4-BE49-F238E27FC236}">
                  <a16:creationId xmlns:a16="http://schemas.microsoft.com/office/drawing/2014/main" id="{1BA331C3-529B-4126-B710-0DC060AF0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930"/>
              <a:ext cx="272" cy="838"/>
            </a:xfrm>
            <a:custGeom>
              <a:avLst/>
              <a:gdLst>
                <a:gd name="T0" fmla="*/ 0 w 272"/>
                <a:gd name="T1" fmla="*/ 838 h 838"/>
                <a:gd name="T2" fmla="*/ 0 w 272"/>
                <a:gd name="T3" fmla="*/ 271 h 838"/>
                <a:gd name="T4" fmla="*/ 272 w 272"/>
                <a:gd name="T5" fmla="*/ 0 h 838"/>
                <a:gd name="T6" fmla="*/ 0 60000 65536"/>
                <a:gd name="T7" fmla="*/ 0 60000 65536"/>
                <a:gd name="T8" fmla="*/ 0 60000 65536"/>
                <a:gd name="T9" fmla="*/ 0 w 272"/>
                <a:gd name="T10" fmla="*/ 0 h 838"/>
                <a:gd name="T11" fmla="*/ 272 w 272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2" h="838">
                  <a:moveTo>
                    <a:pt x="0" y="838"/>
                  </a:moveTo>
                  <a:lnTo>
                    <a:pt x="0" y="271"/>
                  </a:lnTo>
                  <a:lnTo>
                    <a:pt x="272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16">
              <a:extLst>
                <a:ext uri="{FF2B5EF4-FFF2-40B4-BE49-F238E27FC236}">
                  <a16:creationId xmlns:a16="http://schemas.microsoft.com/office/drawing/2014/main" id="{8D1F24B0-EA40-47D7-B6D5-0E6A1DA0E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17">
              <a:extLst>
                <a:ext uri="{FF2B5EF4-FFF2-40B4-BE49-F238E27FC236}">
                  <a16:creationId xmlns:a16="http://schemas.microsoft.com/office/drawing/2014/main" id="{26B14A0F-1C9B-4ED6-ABAA-AD3AB5B6A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18">
              <a:extLst>
                <a:ext uri="{FF2B5EF4-FFF2-40B4-BE49-F238E27FC236}">
                  <a16:creationId xmlns:a16="http://schemas.microsoft.com/office/drawing/2014/main" id="{9C35DAC5-0C1F-4E98-8031-F142EB297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19">
              <a:extLst>
                <a:ext uri="{FF2B5EF4-FFF2-40B4-BE49-F238E27FC236}">
                  <a16:creationId xmlns:a16="http://schemas.microsoft.com/office/drawing/2014/main" id="{2F65D0A2-2C8B-4FEC-B03C-97CA4CEE6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20">
              <a:extLst>
                <a:ext uri="{FF2B5EF4-FFF2-40B4-BE49-F238E27FC236}">
                  <a16:creationId xmlns:a16="http://schemas.microsoft.com/office/drawing/2014/main" id="{1785EE1B-6BDD-4325-BED2-C6C85E5BC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Rectangle 21">
              <a:extLst>
                <a:ext uri="{FF2B5EF4-FFF2-40B4-BE49-F238E27FC236}">
                  <a16:creationId xmlns:a16="http://schemas.microsoft.com/office/drawing/2014/main" id="{E42FCA95-B32B-4AEA-AA34-973AEEAD1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2956"/>
              <a:ext cx="2189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24" name="Freeform 22">
              <a:extLst>
                <a:ext uri="{FF2B5EF4-FFF2-40B4-BE49-F238E27FC236}">
                  <a16:creationId xmlns:a16="http://schemas.microsoft.com/office/drawing/2014/main" id="{A6CD5135-93F4-4421-B5FC-5A9CDFA27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40"/>
              <a:ext cx="55" cy="39"/>
            </a:xfrm>
            <a:custGeom>
              <a:avLst/>
              <a:gdLst>
                <a:gd name="T0" fmla="*/ 55 w 55"/>
                <a:gd name="T1" fmla="*/ 20 h 39"/>
                <a:gd name="T2" fmla="*/ 0 w 55"/>
                <a:gd name="T3" fmla="*/ 0 h 39"/>
                <a:gd name="T4" fmla="*/ 0 w 55"/>
                <a:gd name="T5" fmla="*/ 0 h 39"/>
                <a:gd name="T6" fmla="*/ 0 w 55"/>
                <a:gd name="T7" fmla="*/ 2 h 39"/>
                <a:gd name="T8" fmla="*/ 2 w 55"/>
                <a:gd name="T9" fmla="*/ 2 h 39"/>
                <a:gd name="T10" fmla="*/ 2 w 55"/>
                <a:gd name="T11" fmla="*/ 4 h 39"/>
                <a:gd name="T12" fmla="*/ 2 w 55"/>
                <a:gd name="T13" fmla="*/ 6 h 39"/>
                <a:gd name="T14" fmla="*/ 4 w 55"/>
                <a:gd name="T15" fmla="*/ 6 h 39"/>
                <a:gd name="T16" fmla="*/ 4 w 55"/>
                <a:gd name="T17" fmla="*/ 8 h 39"/>
                <a:gd name="T18" fmla="*/ 4 w 55"/>
                <a:gd name="T19" fmla="*/ 8 h 39"/>
                <a:gd name="T20" fmla="*/ 4 w 55"/>
                <a:gd name="T21" fmla="*/ 10 h 39"/>
                <a:gd name="T22" fmla="*/ 6 w 55"/>
                <a:gd name="T23" fmla="*/ 12 h 39"/>
                <a:gd name="T24" fmla="*/ 6 w 55"/>
                <a:gd name="T25" fmla="*/ 12 h 39"/>
                <a:gd name="T26" fmla="*/ 6 w 55"/>
                <a:gd name="T27" fmla="*/ 14 h 39"/>
                <a:gd name="T28" fmla="*/ 6 w 55"/>
                <a:gd name="T29" fmla="*/ 14 h 39"/>
                <a:gd name="T30" fmla="*/ 6 w 55"/>
                <a:gd name="T31" fmla="*/ 16 h 39"/>
                <a:gd name="T32" fmla="*/ 6 w 55"/>
                <a:gd name="T33" fmla="*/ 18 h 39"/>
                <a:gd name="T34" fmla="*/ 6 w 55"/>
                <a:gd name="T35" fmla="*/ 18 h 39"/>
                <a:gd name="T36" fmla="*/ 6 w 55"/>
                <a:gd name="T37" fmla="*/ 20 h 39"/>
                <a:gd name="T38" fmla="*/ 6 w 55"/>
                <a:gd name="T39" fmla="*/ 20 h 39"/>
                <a:gd name="T40" fmla="*/ 6 w 55"/>
                <a:gd name="T41" fmla="*/ 21 h 39"/>
                <a:gd name="T42" fmla="*/ 6 w 55"/>
                <a:gd name="T43" fmla="*/ 23 h 39"/>
                <a:gd name="T44" fmla="*/ 6 w 55"/>
                <a:gd name="T45" fmla="*/ 23 h 39"/>
                <a:gd name="T46" fmla="*/ 6 w 55"/>
                <a:gd name="T47" fmla="*/ 25 h 39"/>
                <a:gd name="T48" fmla="*/ 6 w 55"/>
                <a:gd name="T49" fmla="*/ 27 h 39"/>
                <a:gd name="T50" fmla="*/ 6 w 55"/>
                <a:gd name="T51" fmla="*/ 27 h 39"/>
                <a:gd name="T52" fmla="*/ 4 w 55"/>
                <a:gd name="T53" fmla="*/ 29 h 39"/>
                <a:gd name="T54" fmla="*/ 4 w 55"/>
                <a:gd name="T55" fmla="*/ 29 h 39"/>
                <a:gd name="T56" fmla="*/ 4 w 55"/>
                <a:gd name="T57" fmla="*/ 31 h 39"/>
                <a:gd name="T58" fmla="*/ 4 w 55"/>
                <a:gd name="T59" fmla="*/ 33 h 39"/>
                <a:gd name="T60" fmla="*/ 2 w 55"/>
                <a:gd name="T61" fmla="*/ 33 h 39"/>
                <a:gd name="T62" fmla="*/ 2 w 55"/>
                <a:gd name="T63" fmla="*/ 35 h 39"/>
                <a:gd name="T64" fmla="*/ 2 w 55"/>
                <a:gd name="T65" fmla="*/ 35 h 39"/>
                <a:gd name="T66" fmla="*/ 0 w 55"/>
                <a:gd name="T67" fmla="*/ 37 h 39"/>
                <a:gd name="T68" fmla="*/ 0 w 55"/>
                <a:gd name="T69" fmla="*/ 39 h 39"/>
                <a:gd name="T70" fmla="*/ 55 w 55"/>
                <a:gd name="T71" fmla="*/ 20 h 39"/>
                <a:gd name="T72" fmla="*/ 55 w 55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9"/>
                <a:gd name="T113" fmla="*/ 55 w 55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9">
                  <a:moveTo>
                    <a:pt x="55" y="2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5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Rectangle 23">
              <a:extLst>
                <a:ext uri="{FF2B5EF4-FFF2-40B4-BE49-F238E27FC236}">
                  <a16:creationId xmlns:a16="http://schemas.microsoft.com/office/drawing/2014/main" id="{295A2F00-4C9B-4CF9-9455-160993F0C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" y="1538"/>
              <a:ext cx="7" cy="142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26" name="Freeform 24">
              <a:extLst>
                <a:ext uri="{FF2B5EF4-FFF2-40B4-BE49-F238E27FC236}">
                  <a16:creationId xmlns:a16="http://schemas.microsoft.com/office/drawing/2014/main" id="{2B04E68F-6AE6-4277-9E91-4F6182101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512"/>
              <a:ext cx="39" cy="55"/>
            </a:xfrm>
            <a:custGeom>
              <a:avLst/>
              <a:gdLst>
                <a:gd name="T0" fmla="*/ 19 w 39"/>
                <a:gd name="T1" fmla="*/ 0 h 55"/>
                <a:gd name="T2" fmla="*/ 0 w 39"/>
                <a:gd name="T3" fmla="*/ 55 h 55"/>
                <a:gd name="T4" fmla="*/ 0 w 39"/>
                <a:gd name="T5" fmla="*/ 55 h 55"/>
                <a:gd name="T6" fmla="*/ 2 w 39"/>
                <a:gd name="T7" fmla="*/ 55 h 55"/>
                <a:gd name="T8" fmla="*/ 4 w 39"/>
                <a:gd name="T9" fmla="*/ 53 h 55"/>
                <a:gd name="T10" fmla="*/ 4 w 39"/>
                <a:gd name="T11" fmla="*/ 53 h 55"/>
                <a:gd name="T12" fmla="*/ 6 w 39"/>
                <a:gd name="T13" fmla="*/ 53 h 55"/>
                <a:gd name="T14" fmla="*/ 6 w 39"/>
                <a:gd name="T15" fmla="*/ 51 h 55"/>
                <a:gd name="T16" fmla="*/ 8 w 39"/>
                <a:gd name="T17" fmla="*/ 51 h 55"/>
                <a:gd name="T18" fmla="*/ 10 w 39"/>
                <a:gd name="T19" fmla="*/ 51 h 55"/>
                <a:gd name="T20" fmla="*/ 10 w 39"/>
                <a:gd name="T21" fmla="*/ 51 h 55"/>
                <a:gd name="T22" fmla="*/ 12 w 39"/>
                <a:gd name="T23" fmla="*/ 50 h 55"/>
                <a:gd name="T24" fmla="*/ 14 w 39"/>
                <a:gd name="T25" fmla="*/ 50 h 55"/>
                <a:gd name="T26" fmla="*/ 14 w 39"/>
                <a:gd name="T27" fmla="*/ 50 h 55"/>
                <a:gd name="T28" fmla="*/ 16 w 39"/>
                <a:gd name="T29" fmla="*/ 50 h 55"/>
                <a:gd name="T30" fmla="*/ 16 w 39"/>
                <a:gd name="T31" fmla="*/ 50 h 55"/>
                <a:gd name="T32" fmla="*/ 18 w 39"/>
                <a:gd name="T33" fmla="*/ 50 h 55"/>
                <a:gd name="T34" fmla="*/ 19 w 39"/>
                <a:gd name="T35" fmla="*/ 50 h 55"/>
                <a:gd name="T36" fmla="*/ 19 w 39"/>
                <a:gd name="T37" fmla="*/ 50 h 55"/>
                <a:gd name="T38" fmla="*/ 21 w 39"/>
                <a:gd name="T39" fmla="*/ 50 h 55"/>
                <a:gd name="T40" fmla="*/ 21 w 39"/>
                <a:gd name="T41" fmla="*/ 50 h 55"/>
                <a:gd name="T42" fmla="*/ 23 w 39"/>
                <a:gd name="T43" fmla="*/ 50 h 55"/>
                <a:gd name="T44" fmla="*/ 25 w 39"/>
                <a:gd name="T45" fmla="*/ 50 h 55"/>
                <a:gd name="T46" fmla="*/ 25 w 39"/>
                <a:gd name="T47" fmla="*/ 50 h 55"/>
                <a:gd name="T48" fmla="*/ 27 w 39"/>
                <a:gd name="T49" fmla="*/ 50 h 55"/>
                <a:gd name="T50" fmla="*/ 27 w 39"/>
                <a:gd name="T51" fmla="*/ 50 h 55"/>
                <a:gd name="T52" fmla="*/ 29 w 39"/>
                <a:gd name="T53" fmla="*/ 51 h 55"/>
                <a:gd name="T54" fmla="*/ 31 w 39"/>
                <a:gd name="T55" fmla="*/ 51 h 55"/>
                <a:gd name="T56" fmla="*/ 31 w 39"/>
                <a:gd name="T57" fmla="*/ 51 h 55"/>
                <a:gd name="T58" fmla="*/ 33 w 39"/>
                <a:gd name="T59" fmla="*/ 51 h 55"/>
                <a:gd name="T60" fmla="*/ 35 w 39"/>
                <a:gd name="T61" fmla="*/ 53 h 55"/>
                <a:gd name="T62" fmla="*/ 35 w 39"/>
                <a:gd name="T63" fmla="*/ 53 h 55"/>
                <a:gd name="T64" fmla="*/ 37 w 39"/>
                <a:gd name="T65" fmla="*/ 53 h 55"/>
                <a:gd name="T66" fmla="*/ 37 w 39"/>
                <a:gd name="T67" fmla="*/ 55 h 55"/>
                <a:gd name="T68" fmla="*/ 39 w 39"/>
                <a:gd name="T69" fmla="*/ 55 h 55"/>
                <a:gd name="T70" fmla="*/ 19 w 39"/>
                <a:gd name="T71" fmla="*/ 0 h 55"/>
                <a:gd name="T72" fmla="*/ 19 w 39"/>
                <a:gd name="T73" fmla="*/ 0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"/>
                <a:gd name="T112" fmla="*/ 0 h 55"/>
                <a:gd name="T113" fmla="*/ 39 w 39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" h="55">
                  <a:moveTo>
                    <a:pt x="19" y="0"/>
                  </a:moveTo>
                  <a:lnTo>
                    <a:pt x="0" y="55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25">
              <a:extLst>
                <a:ext uri="{FF2B5EF4-FFF2-40B4-BE49-F238E27FC236}">
                  <a16:creationId xmlns:a16="http://schemas.microsoft.com/office/drawing/2014/main" id="{25074A48-6D14-42B1-ABD1-7488513DA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2958"/>
              <a:ext cx="368" cy="374"/>
            </a:xfrm>
            <a:custGeom>
              <a:avLst/>
              <a:gdLst>
                <a:gd name="T0" fmla="*/ 4 w 368"/>
                <a:gd name="T1" fmla="*/ 374 h 374"/>
                <a:gd name="T2" fmla="*/ 368 w 368"/>
                <a:gd name="T3" fmla="*/ 5 h 374"/>
                <a:gd name="T4" fmla="*/ 365 w 368"/>
                <a:gd name="T5" fmla="*/ 0 h 374"/>
                <a:gd name="T6" fmla="*/ 0 w 368"/>
                <a:gd name="T7" fmla="*/ 370 h 374"/>
                <a:gd name="T8" fmla="*/ 4 w 368"/>
                <a:gd name="T9" fmla="*/ 374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8"/>
                <a:gd name="T16" fmla="*/ 0 h 374"/>
                <a:gd name="T17" fmla="*/ 368 w 368"/>
                <a:gd name="T18" fmla="*/ 374 h 3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8" h="374">
                  <a:moveTo>
                    <a:pt x="4" y="374"/>
                  </a:moveTo>
                  <a:lnTo>
                    <a:pt x="368" y="5"/>
                  </a:lnTo>
                  <a:lnTo>
                    <a:pt x="365" y="0"/>
                  </a:lnTo>
                  <a:lnTo>
                    <a:pt x="0" y="370"/>
                  </a:lnTo>
                  <a:lnTo>
                    <a:pt x="4" y="3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8" name="Freeform 26">
              <a:extLst>
                <a:ext uri="{FF2B5EF4-FFF2-40B4-BE49-F238E27FC236}">
                  <a16:creationId xmlns:a16="http://schemas.microsoft.com/office/drawing/2014/main" id="{277E04B2-3B94-47B6-A1BB-ACA92B70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298"/>
              <a:ext cx="51" cy="51"/>
            </a:xfrm>
            <a:custGeom>
              <a:avLst/>
              <a:gdLst>
                <a:gd name="T0" fmla="*/ 0 w 51"/>
                <a:gd name="T1" fmla="*/ 51 h 51"/>
                <a:gd name="T2" fmla="*/ 51 w 51"/>
                <a:gd name="T3" fmla="*/ 25 h 51"/>
                <a:gd name="T4" fmla="*/ 51 w 51"/>
                <a:gd name="T5" fmla="*/ 25 h 51"/>
                <a:gd name="T6" fmla="*/ 50 w 51"/>
                <a:gd name="T7" fmla="*/ 25 h 51"/>
                <a:gd name="T8" fmla="*/ 50 w 51"/>
                <a:gd name="T9" fmla="*/ 25 h 51"/>
                <a:gd name="T10" fmla="*/ 48 w 51"/>
                <a:gd name="T11" fmla="*/ 25 h 51"/>
                <a:gd name="T12" fmla="*/ 46 w 51"/>
                <a:gd name="T13" fmla="*/ 25 h 51"/>
                <a:gd name="T14" fmla="*/ 46 w 51"/>
                <a:gd name="T15" fmla="*/ 23 h 51"/>
                <a:gd name="T16" fmla="*/ 44 w 51"/>
                <a:gd name="T17" fmla="*/ 23 h 51"/>
                <a:gd name="T18" fmla="*/ 44 w 51"/>
                <a:gd name="T19" fmla="*/ 23 h 51"/>
                <a:gd name="T20" fmla="*/ 42 w 51"/>
                <a:gd name="T21" fmla="*/ 23 h 51"/>
                <a:gd name="T22" fmla="*/ 40 w 51"/>
                <a:gd name="T23" fmla="*/ 21 h 51"/>
                <a:gd name="T24" fmla="*/ 40 w 51"/>
                <a:gd name="T25" fmla="*/ 21 h 51"/>
                <a:gd name="T26" fmla="*/ 38 w 51"/>
                <a:gd name="T27" fmla="*/ 21 h 51"/>
                <a:gd name="T28" fmla="*/ 38 w 51"/>
                <a:gd name="T29" fmla="*/ 19 h 51"/>
                <a:gd name="T30" fmla="*/ 36 w 51"/>
                <a:gd name="T31" fmla="*/ 19 h 51"/>
                <a:gd name="T32" fmla="*/ 36 w 51"/>
                <a:gd name="T33" fmla="*/ 19 h 51"/>
                <a:gd name="T34" fmla="*/ 34 w 51"/>
                <a:gd name="T35" fmla="*/ 17 h 51"/>
                <a:gd name="T36" fmla="*/ 34 w 51"/>
                <a:gd name="T37" fmla="*/ 17 h 51"/>
                <a:gd name="T38" fmla="*/ 34 w 51"/>
                <a:gd name="T39" fmla="*/ 15 h 51"/>
                <a:gd name="T40" fmla="*/ 32 w 51"/>
                <a:gd name="T41" fmla="*/ 15 h 51"/>
                <a:gd name="T42" fmla="*/ 32 w 51"/>
                <a:gd name="T43" fmla="*/ 13 h 51"/>
                <a:gd name="T44" fmla="*/ 30 w 51"/>
                <a:gd name="T45" fmla="*/ 13 h 51"/>
                <a:gd name="T46" fmla="*/ 30 w 51"/>
                <a:gd name="T47" fmla="*/ 11 h 51"/>
                <a:gd name="T48" fmla="*/ 30 w 51"/>
                <a:gd name="T49" fmla="*/ 11 h 51"/>
                <a:gd name="T50" fmla="*/ 28 w 51"/>
                <a:gd name="T51" fmla="*/ 9 h 51"/>
                <a:gd name="T52" fmla="*/ 28 w 51"/>
                <a:gd name="T53" fmla="*/ 9 h 51"/>
                <a:gd name="T54" fmla="*/ 28 w 51"/>
                <a:gd name="T55" fmla="*/ 7 h 51"/>
                <a:gd name="T56" fmla="*/ 26 w 51"/>
                <a:gd name="T57" fmla="*/ 7 h 51"/>
                <a:gd name="T58" fmla="*/ 26 w 51"/>
                <a:gd name="T59" fmla="*/ 5 h 51"/>
                <a:gd name="T60" fmla="*/ 26 w 51"/>
                <a:gd name="T61" fmla="*/ 3 h 51"/>
                <a:gd name="T62" fmla="*/ 26 w 51"/>
                <a:gd name="T63" fmla="*/ 3 h 51"/>
                <a:gd name="T64" fmla="*/ 26 w 51"/>
                <a:gd name="T65" fmla="*/ 1 h 51"/>
                <a:gd name="T66" fmla="*/ 25 w 51"/>
                <a:gd name="T67" fmla="*/ 0 h 51"/>
                <a:gd name="T68" fmla="*/ 25 w 51"/>
                <a:gd name="T69" fmla="*/ 0 h 51"/>
                <a:gd name="T70" fmla="*/ 0 w 51"/>
                <a:gd name="T71" fmla="*/ 51 h 51"/>
                <a:gd name="T72" fmla="*/ 0 w 51"/>
                <a:gd name="T73" fmla="*/ 51 h 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"/>
                <a:gd name="T112" fmla="*/ 0 h 51"/>
                <a:gd name="T113" fmla="*/ 51 w 51"/>
                <a:gd name="T114" fmla="*/ 51 h 5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" h="51">
                  <a:moveTo>
                    <a:pt x="0" y="51"/>
                  </a:moveTo>
                  <a:lnTo>
                    <a:pt x="51" y="25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2" y="23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27">
              <a:extLst>
                <a:ext uri="{FF2B5EF4-FFF2-40B4-BE49-F238E27FC236}">
                  <a16:creationId xmlns:a16="http://schemas.microsoft.com/office/drawing/2014/main" id="{2B377334-A287-484F-B1EE-3E713B62D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2 h 3"/>
                <a:gd name="T14" fmla="*/ 3 w 3"/>
                <a:gd name="T15" fmla="*/ 3 h 3"/>
                <a:gd name="T16" fmla="*/ 1 w 3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28">
              <a:extLst>
                <a:ext uri="{FF2B5EF4-FFF2-40B4-BE49-F238E27FC236}">
                  <a16:creationId xmlns:a16="http://schemas.microsoft.com/office/drawing/2014/main" id="{6EBE7340-301D-48EE-A561-F27A0DDA4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8"/>
              <a:ext cx="9" cy="9"/>
            </a:xfrm>
            <a:custGeom>
              <a:avLst/>
              <a:gdLst>
                <a:gd name="T0" fmla="*/ 0 w 9"/>
                <a:gd name="T1" fmla="*/ 2 h 9"/>
                <a:gd name="T2" fmla="*/ 0 w 9"/>
                <a:gd name="T3" fmla="*/ 2 h 9"/>
                <a:gd name="T4" fmla="*/ 2 w 9"/>
                <a:gd name="T5" fmla="*/ 7 h 9"/>
                <a:gd name="T6" fmla="*/ 5 w 9"/>
                <a:gd name="T7" fmla="*/ 9 h 9"/>
                <a:gd name="T8" fmla="*/ 5 w 9"/>
                <a:gd name="T9" fmla="*/ 0 h 9"/>
                <a:gd name="T10" fmla="*/ 7 w 9"/>
                <a:gd name="T11" fmla="*/ 2 h 9"/>
                <a:gd name="T12" fmla="*/ 9 w 9"/>
                <a:gd name="T13" fmla="*/ 2 h 9"/>
                <a:gd name="T14" fmla="*/ 9 w 9"/>
                <a:gd name="T15" fmla="*/ 2 h 9"/>
                <a:gd name="T16" fmla="*/ 0 w 9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29">
              <a:extLst>
                <a:ext uri="{FF2B5EF4-FFF2-40B4-BE49-F238E27FC236}">
                  <a16:creationId xmlns:a16="http://schemas.microsoft.com/office/drawing/2014/main" id="{2ECBDB82-49FB-47F2-AE3E-B40AE0745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4"/>
              <a:ext cx="9" cy="7"/>
            </a:xfrm>
            <a:custGeom>
              <a:avLst/>
              <a:gdLst>
                <a:gd name="T0" fmla="*/ 5 w 9"/>
                <a:gd name="T1" fmla="*/ 0 h 7"/>
                <a:gd name="T2" fmla="*/ 5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9 w 9"/>
                <a:gd name="T9" fmla="*/ 6 h 7"/>
                <a:gd name="T10" fmla="*/ 7 w 9"/>
                <a:gd name="T11" fmla="*/ 7 h 7"/>
                <a:gd name="T12" fmla="*/ 5 w 9"/>
                <a:gd name="T13" fmla="*/ 7 h 7"/>
                <a:gd name="T14" fmla="*/ 5 w 9"/>
                <a:gd name="T15" fmla="*/ 7 h 7"/>
                <a:gd name="T16" fmla="*/ 5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30">
              <a:extLst>
                <a:ext uri="{FF2B5EF4-FFF2-40B4-BE49-F238E27FC236}">
                  <a16:creationId xmlns:a16="http://schemas.microsoft.com/office/drawing/2014/main" id="{83DEF6E4-1C69-4A1C-8028-DB919CEB8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4"/>
              <a:ext cx="9" cy="7"/>
            </a:xfrm>
            <a:custGeom>
              <a:avLst/>
              <a:gdLst>
                <a:gd name="T0" fmla="*/ 9 w 9"/>
                <a:gd name="T1" fmla="*/ 6 h 7"/>
                <a:gd name="T2" fmla="*/ 9 w 9"/>
                <a:gd name="T3" fmla="*/ 6 h 7"/>
                <a:gd name="T4" fmla="*/ 7 w 9"/>
                <a:gd name="T5" fmla="*/ 2 h 7"/>
                <a:gd name="T6" fmla="*/ 1 w 9"/>
                <a:gd name="T7" fmla="*/ 0 h 7"/>
                <a:gd name="T8" fmla="*/ 1 w 9"/>
                <a:gd name="T9" fmla="*/ 7 h 7"/>
                <a:gd name="T10" fmla="*/ 0 w 9"/>
                <a:gd name="T11" fmla="*/ 7 h 7"/>
                <a:gd name="T12" fmla="*/ 0 w 9"/>
                <a:gd name="T13" fmla="*/ 6 h 7"/>
                <a:gd name="T14" fmla="*/ 0 w 9"/>
                <a:gd name="T15" fmla="*/ 6 h 7"/>
                <a:gd name="T16" fmla="*/ 9 w 9"/>
                <a:gd name="T17" fmla="*/ 6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9" y="6"/>
                  </a:moveTo>
                  <a:lnTo>
                    <a:pt x="9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Freeform 31">
              <a:extLst>
                <a:ext uri="{FF2B5EF4-FFF2-40B4-BE49-F238E27FC236}">
                  <a16:creationId xmlns:a16="http://schemas.microsoft.com/office/drawing/2014/main" id="{74D30B7D-0977-47A6-8C9B-AB3A21813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9" cy="9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9 h 9"/>
                <a:gd name="T4" fmla="*/ 7 w 9"/>
                <a:gd name="T5" fmla="*/ 7 h 9"/>
                <a:gd name="T6" fmla="*/ 9 w 9"/>
                <a:gd name="T7" fmla="*/ 2 h 9"/>
                <a:gd name="T8" fmla="*/ 0 w 9"/>
                <a:gd name="T9" fmla="*/ 2 h 9"/>
                <a:gd name="T10" fmla="*/ 0 w 9"/>
                <a:gd name="T11" fmla="*/ 2 h 9"/>
                <a:gd name="T12" fmla="*/ 1 w 9"/>
                <a:gd name="T13" fmla="*/ 0 h 9"/>
                <a:gd name="T14" fmla="*/ 1 w 9"/>
                <a:gd name="T15" fmla="*/ 0 h 9"/>
                <a:gd name="T16" fmla="*/ 1 w 9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1" y="9"/>
                  </a:moveTo>
                  <a:lnTo>
                    <a:pt x="1" y="9"/>
                  </a:lnTo>
                  <a:lnTo>
                    <a:pt x="7" y="7"/>
                  </a:lnTo>
                  <a:lnTo>
                    <a:pt x="9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Freeform 32">
              <a:extLst>
                <a:ext uri="{FF2B5EF4-FFF2-40B4-BE49-F238E27FC236}">
                  <a16:creationId xmlns:a16="http://schemas.microsoft.com/office/drawing/2014/main" id="{E6E981EE-E9E4-4260-A7D6-8363B31A7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707"/>
              <a:ext cx="144" cy="196"/>
            </a:xfrm>
            <a:custGeom>
              <a:avLst/>
              <a:gdLst>
                <a:gd name="T0" fmla="*/ 144 w 144"/>
                <a:gd name="T1" fmla="*/ 191 h 196"/>
                <a:gd name="T2" fmla="*/ 8 w 144"/>
                <a:gd name="T3" fmla="*/ 0 h 196"/>
                <a:gd name="T4" fmla="*/ 0 w 144"/>
                <a:gd name="T5" fmla="*/ 6 h 196"/>
                <a:gd name="T6" fmla="*/ 137 w 144"/>
                <a:gd name="T7" fmla="*/ 196 h 196"/>
                <a:gd name="T8" fmla="*/ 144 w 144"/>
                <a:gd name="T9" fmla="*/ 19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96"/>
                <a:gd name="T17" fmla="*/ 144 w 14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96">
                  <a:moveTo>
                    <a:pt x="144" y="191"/>
                  </a:moveTo>
                  <a:lnTo>
                    <a:pt x="8" y="0"/>
                  </a:lnTo>
                  <a:lnTo>
                    <a:pt x="0" y="6"/>
                  </a:lnTo>
                  <a:lnTo>
                    <a:pt x="137" y="196"/>
                  </a:lnTo>
                  <a:lnTo>
                    <a:pt x="144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33">
              <a:extLst>
                <a:ext uri="{FF2B5EF4-FFF2-40B4-BE49-F238E27FC236}">
                  <a16:creationId xmlns:a16="http://schemas.microsoft.com/office/drawing/2014/main" id="{9AE147E1-94FE-49B7-9D86-FCAF19B42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850"/>
              <a:ext cx="74" cy="88"/>
            </a:xfrm>
            <a:custGeom>
              <a:avLst/>
              <a:gdLst>
                <a:gd name="T0" fmla="*/ 74 w 74"/>
                <a:gd name="T1" fmla="*/ 88 h 88"/>
                <a:gd name="T2" fmla="*/ 47 w 74"/>
                <a:gd name="T3" fmla="*/ 0 h 88"/>
                <a:gd name="T4" fmla="*/ 47 w 74"/>
                <a:gd name="T5" fmla="*/ 0 h 88"/>
                <a:gd name="T6" fmla="*/ 46 w 74"/>
                <a:gd name="T7" fmla="*/ 2 h 88"/>
                <a:gd name="T8" fmla="*/ 46 w 74"/>
                <a:gd name="T9" fmla="*/ 3 h 88"/>
                <a:gd name="T10" fmla="*/ 46 w 74"/>
                <a:gd name="T11" fmla="*/ 5 h 88"/>
                <a:gd name="T12" fmla="*/ 44 w 74"/>
                <a:gd name="T13" fmla="*/ 7 h 88"/>
                <a:gd name="T14" fmla="*/ 42 w 74"/>
                <a:gd name="T15" fmla="*/ 9 h 88"/>
                <a:gd name="T16" fmla="*/ 42 w 74"/>
                <a:gd name="T17" fmla="*/ 11 h 88"/>
                <a:gd name="T18" fmla="*/ 40 w 74"/>
                <a:gd name="T19" fmla="*/ 13 h 88"/>
                <a:gd name="T20" fmla="*/ 40 w 74"/>
                <a:gd name="T21" fmla="*/ 15 h 88"/>
                <a:gd name="T22" fmla="*/ 38 w 74"/>
                <a:gd name="T23" fmla="*/ 17 h 88"/>
                <a:gd name="T24" fmla="*/ 38 w 74"/>
                <a:gd name="T25" fmla="*/ 17 h 88"/>
                <a:gd name="T26" fmla="*/ 36 w 74"/>
                <a:gd name="T27" fmla="*/ 19 h 88"/>
                <a:gd name="T28" fmla="*/ 34 w 74"/>
                <a:gd name="T29" fmla="*/ 21 h 88"/>
                <a:gd name="T30" fmla="*/ 34 w 74"/>
                <a:gd name="T31" fmla="*/ 21 h 88"/>
                <a:gd name="T32" fmla="*/ 32 w 74"/>
                <a:gd name="T33" fmla="*/ 23 h 88"/>
                <a:gd name="T34" fmla="*/ 30 w 74"/>
                <a:gd name="T35" fmla="*/ 25 h 88"/>
                <a:gd name="T36" fmla="*/ 28 w 74"/>
                <a:gd name="T37" fmla="*/ 25 h 88"/>
                <a:gd name="T38" fmla="*/ 28 w 74"/>
                <a:gd name="T39" fmla="*/ 26 h 88"/>
                <a:gd name="T40" fmla="*/ 26 w 74"/>
                <a:gd name="T41" fmla="*/ 26 h 88"/>
                <a:gd name="T42" fmla="*/ 24 w 74"/>
                <a:gd name="T43" fmla="*/ 28 h 88"/>
                <a:gd name="T44" fmla="*/ 23 w 74"/>
                <a:gd name="T45" fmla="*/ 28 h 88"/>
                <a:gd name="T46" fmla="*/ 21 w 74"/>
                <a:gd name="T47" fmla="*/ 28 h 88"/>
                <a:gd name="T48" fmla="*/ 19 w 74"/>
                <a:gd name="T49" fmla="*/ 30 h 88"/>
                <a:gd name="T50" fmla="*/ 17 w 74"/>
                <a:gd name="T51" fmla="*/ 30 h 88"/>
                <a:gd name="T52" fmla="*/ 17 w 74"/>
                <a:gd name="T53" fmla="*/ 30 h 88"/>
                <a:gd name="T54" fmla="*/ 15 w 74"/>
                <a:gd name="T55" fmla="*/ 32 h 88"/>
                <a:gd name="T56" fmla="*/ 13 w 74"/>
                <a:gd name="T57" fmla="*/ 32 h 88"/>
                <a:gd name="T58" fmla="*/ 11 w 74"/>
                <a:gd name="T59" fmla="*/ 32 h 88"/>
                <a:gd name="T60" fmla="*/ 9 w 74"/>
                <a:gd name="T61" fmla="*/ 32 h 88"/>
                <a:gd name="T62" fmla="*/ 7 w 74"/>
                <a:gd name="T63" fmla="*/ 34 h 88"/>
                <a:gd name="T64" fmla="*/ 5 w 74"/>
                <a:gd name="T65" fmla="*/ 34 h 88"/>
                <a:gd name="T66" fmla="*/ 1 w 74"/>
                <a:gd name="T67" fmla="*/ 34 h 88"/>
                <a:gd name="T68" fmla="*/ 0 w 74"/>
                <a:gd name="T69" fmla="*/ 34 h 88"/>
                <a:gd name="T70" fmla="*/ 74 w 74"/>
                <a:gd name="T71" fmla="*/ 88 h 88"/>
                <a:gd name="T72" fmla="*/ 65 w 74"/>
                <a:gd name="T73" fmla="*/ 76 h 88"/>
                <a:gd name="T74" fmla="*/ 74 w 74"/>
                <a:gd name="T75" fmla="*/ 88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"/>
                <a:gd name="T115" fmla="*/ 0 h 88"/>
                <a:gd name="T116" fmla="*/ 74 w 7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" h="88">
                  <a:moveTo>
                    <a:pt x="74" y="88"/>
                  </a:moveTo>
                  <a:lnTo>
                    <a:pt x="47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4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8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2" y="23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74" y="88"/>
                  </a:lnTo>
                  <a:lnTo>
                    <a:pt x="65" y="76"/>
                  </a:lnTo>
                  <a:lnTo>
                    <a:pt x="7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34">
              <a:extLst>
                <a:ext uri="{FF2B5EF4-FFF2-40B4-BE49-F238E27FC236}">
                  <a16:creationId xmlns:a16="http://schemas.microsoft.com/office/drawing/2014/main" id="{48BCF38A-65BB-4140-B2C3-72548E9C6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68"/>
              <a:ext cx="472" cy="15"/>
            </a:xfrm>
            <a:custGeom>
              <a:avLst/>
              <a:gdLst>
                <a:gd name="T0" fmla="*/ 472 w 472"/>
                <a:gd name="T1" fmla="*/ 2 h 15"/>
                <a:gd name="T2" fmla="*/ 0 w 472"/>
                <a:gd name="T3" fmla="*/ 0 h 15"/>
                <a:gd name="T4" fmla="*/ 0 w 472"/>
                <a:gd name="T5" fmla="*/ 14 h 15"/>
                <a:gd name="T6" fmla="*/ 472 w 472"/>
                <a:gd name="T7" fmla="*/ 15 h 15"/>
                <a:gd name="T8" fmla="*/ 472 w 472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2"/>
                <a:gd name="T16" fmla="*/ 0 h 15"/>
                <a:gd name="T17" fmla="*/ 472 w 47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2" h="15">
                  <a:moveTo>
                    <a:pt x="472" y="2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72" y="15"/>
                  </a:lnTo>
                  <a:lnTo>
                    <a:pt x="47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35">
              <a:extLst>
                <a:ext uri="{FF2B5EF4-FFF2-40B4-BE49-F238E27FC236}">
                  <a16:creationId xmlns:a16="http://schemas.microsoft.com/office/drawing/2014/main" id="{3C996595-FEC4-4AB5-A42A-344681E2A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334"/>
              <a:ext cx="131" cy="86"/>
            </a:xfrm>
            <a:custGeom>
              <a:avLst/>
              <a:gdLst>
                <a:gd name="T0" fmla="*/ 131 w 131"/>
                <a:gd name="T1" fmla="*/ 44 h 86"/>
                <a:gd name="T2" fmla="*/ 0 w 131"/>
                <a:gd name="T3" fmla="*/ 0 h 86"/>
                <a:gd name="T4" fmla="*/ 0 w 131"/>
                <a:gd name="T5" fmla="*/ 0 h 86"/>
                <a:gd name="T6" fmla="*/ 2 w 131"/>
                <a:gd name="T7" fmla="*/ 1 h 86"/>
                <a:gd name="T8" fmla="*/ 4 w 131"/>
                <a:gd name="T9" fmla="*/ 5 h 86"/>
                <a:gd name="T10" fmla="*/ 6 w 131"/>
                <a:gd name="T11" fmla="*/ 7 h 86"/>
                <a:gd name="T12" fmla="*/ 6 w 131"/>
                <a:gd name="T13" fmla="*/ 11 h 86"/>
                <a:gd name="T14" fmla="*/ 8 w 131"/>
                <a:gd name="T15" fmla="*/ 13 h 86"/>
                <a:gd name="T16" fmla="*/ 8 w 131"/>
                <a:gd name="T17" fmla="*/ 15 h 86"/>
                <a:gd name="T18" fmla="*/ 10 w 131"/>
                <a:gd name="T19" fmla="*/ 19 h 86"/>
                <a:gd name="T20" fmla="*/ 10 w 131"/>
                <a:gd name="T21" fmla="*/ 21 h 86"/>
                <a:gd name="T22" fmla="*/ 12 w 131"/>
                <a:gd name="T23" fmla="*/ 24 h 86"/>
                <a:gd name="T24" fmla="*/ 12 w 131"/>
                <a:gd name="T25" fmla="*/ 26 h 86"/>
                <a:gd name="T26" fmla="*/ 14 w 131"/>
                <a:gd name="T27" fmla="*/ 28 h 86"/>
                <a:gd name="T28" fmla="*/ 14 w 131"/>
                <a:gd name="T29" fmla="*/ 32 h 86"/>
                <a:gd name="T30" fmla="*/ 14 w 131"/>
                <a:gd name="T31" fmla="*/ 34 h 86"/>
                <a:gd name="T32" fmla="*/ 14 w 131"/>
                <a:gd name="T33" fmla="*/ 38 h 86"/>
                <a:gd name="T34" fmla="*/ 14 w 131"/>
                <a:gd name="T35" fmla="*/ 40 h 86"/>
                <a:gd name="T36" fmla="*/ 14 w 131"/>
                <a:gd name="T37" fmla="*/ 44 h 86"/>
                <a:gd name="T38" fmla="*/ 14 w 131"/>
                <a:gd name="T39" fmla="*/ 46 h 86"/>
                <a:gd name="T40" fmla="*/ 14 w 131"/>
                <a:gd name="T41" fmla="*/ 48 h 86"/>
                <a:gd name="T42" fmla="*/ 14 w 131"/>
                <a:gd name="T43" fmla="*/ 51 h 86"/>
                <a:gd name="T44" fmla="*/ 14 w 131"/>
                <a:gd name="T45" fmla="*/ 53 h 86"/>
                <a:gd name="T46" fmla="*/ 12 w 131"/>
                <a:gd name="T47" fmla="*/ 57 h 86"/>
                <a:gd name="T48" fmla="*/ 12 w 131"/>
                <a:gd name="T49" fmla="*/ 59 h 86"/>
                <a:gd name="T50" fmla="*/ 12 w 131"/>
                <a:gd name="T51" fmla="*/ 61 h 86"/>
                <a:gd name="T52" fmla="*/ 10 w 131"/>
                <a:gd name="T53" fmla="*/ 65 h 86"/>
                <a:gd name="T54" fmla="*/ 10 w 131"/>
                <a:gd name="T55" fmla="*/ 67 h 86"/>
                <a:gd name="T56" fmla="*/ 8 w 131"/>
                <a:gd name="T57" fmla="*/ 71 h 86"/>
                <a:gd name="T58" fmla="*/ 8 w 131"/>
                <a:gd name="T59" fmla="*/ 72 h 86"/>
                <a:gd name="T60" fmla="*/ 6 w 131"/>
                <a:gd name="T61" fmla="*/ 74 h 86"/>
                <a:gd name="T62" fmla="*/ 4 w 131"/>
                <a:gd name="T63" fmla="*/ 78 h 86"/>
                <a:gd name="T64" fmla="*/ 4 w 131"/>
                <a:gd name="T65" fmla="*/ 80 h 86"/>
                <a:gd name="T66" fmla="*/ 2 w 131"/>
                <a:gd name="T67" fmla="*/ 84 h 86"/>
                <a:gd name="T68" fmla="*/ 0 w 131"/>
                <a:gd name="T69" fmla="*/ 86 h 86"/>
                <a:gd name="T70" fmla="*/ 131 w 131"/>
                <a:gd name="T71" fmla="*/ 44 h 86"/>
                <a:gd name="T72" fmla="*/ 108 w 131"/>
                <a:gd name="T73" fmla="*/ 44 h 86"/>
                <a:gd name="T74" fmla="*/ 131 w 131"/>
                <a:gd name="T75" fmla="*/ 44 h 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1"/>
                <a:gd name="T115" fmla="*/ 0 h 86"/>
                <a:gd name="T116" fmla="*/ 131 w 131"/>
                <a:gd name="T117" fmla="*/ 86 h 8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1" h="86">
                  <a:moveTo>
                    <a:pt x="131" y="44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5"/>
                  </a:lnTo>
                  <a:lnTo>
                    <a:pt x="6" y="7"/>
                  </a:lnTo>
                  <a:lnTo>
                    <a:pt x="6" y="11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0" y="65"/>
                  </a:lnTo>
                  <a:lnTo>
                    <a:pt x="10" y="67"/>
                  </a:lnTo>
                  <a:lnTo>
                    <a:pt x="8" y="71"/>
                  </a:lnTo>
                  <a:lnTo>
                    <a:pt x="8" y="72"/>
                  </a:lnTo>
                  <a:lnTo>
                    <a:pt x="6" y="74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0" y="86"/>
                  </a:lnTo>
                  <a:lnTo>
                    <a:pt x="131" y="44"/>
                  </a:lnTo>
                  <a:lnTo>
                    <a:pt x="108" y="44"/>
                  </a:lnTo>
                  <a:lnTo>
                    <a:pt x="131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Rectangle 36">
              <a:extLst>
                <a:ext uri="{FF2B5EF4-FFF2-40B4-BE49-F238E27FC236}">
                  <a16:creationId xmlns:a16="http://schemas.microsoft.com/office/drawing/2014/main" id="{195B34D5-2634-4C02-B4A2-F3115EC9C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9" name="Rectangle 37">
              <a:extLst>
                <a:ext uri="{FF2B5EF4-FFF2-40B4-BE49-F238E27FC236}">
                  <a16:creationId xmlns:a16="http://schemas.microsoft.com/office/drawing/2014/main" id="{D1C94D9F-C624-4771-95B4-D92F44B64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2374"/>
              <a:ext cx="61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0" name="Rectangle 38">
              <a:extLst>
                <a:ext uri="{FF2B5EF4-FFF2-40B4-BE49-F238E27FC236}">
                  <a16:creationId xmlns:a16="http://schemas.microsoft.com/office/drawing/2014/main" id="{430C3282-A378-4DB1-A196-0E8DD352A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1" name="Rectangle 39">
              <a:extLst>
                <a:ext uri="{FF2B5EF4-FFF2-40B4-BE49-F238E27FC236}">
                  <a16:creationId xmlns:a16="http://schemas.microsoft.com/office/drawing/2014/main" id="{4C21EBF3-1BAC-450D-9A21-F8D523488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74"/>
              <a:ext cx="60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2" name="Freeform 40">
              <a:extLst>
                <a:ext uri="{FF2B5EF4-FFF2-40B4-BE49-F238E27FC236}">
                  <a16:creationId xmlns:a16="http://schemas.microsoft.com/office/drawing/2014/main" id="{76A45888-255E-4A8D-8428-702FBBC64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37"/>
              <a:ext cx="127" cy="87"/>
            </a:xfrm>
            <a:custGeom>
              <a:avLst/>
              <a:gdLst>
                <a:gd name="T0" fmla="*/ 127 w 127"/>
                <a:gd name="T1" fmla="*/ 45 h 87"/>
                <a:gd name="T2" fmla="*/ 0 w 127"/>
                <a:gd name="T3" fmla="*/ 0 h 87"/>
                <a:gd name="T4" fmla="*/ 0 w 127"/>
                <a:gd name="T5" fmla="*/ 0 h 87"/>
                <a:gd name="T6" fmla="*/ 2 w 127"/>
                <a:gd name="T7" fmla="*/ 4 h 87"/>
                <a:gd name="T8" fmla="*/ 2 w 127"/>
                <a:gd name="T9" fmla="*/ 6 h 87"/>
                <a:gd name="T10" fmla="*/ 4 w 127"/>
                <a:gd name="T11" fmla="*/ 8 h 87"/>
                <a:gd name="T12" fmla="*/ 6 w 127"/>
                <a:gd name="T13" fmla="*/ 12 h 87"/>
                <a:gd name="T14" fmla="*/ 6 w 127"/>
                <a:gd name="T15" fmla="*/ 14 h 87"/>
                <a:gd name="T16" fmla="*/ 8 w 127"/>
                <a:gd name="T17" fmla="*/ 18 h 87"/>
                <a:gd name="T18" fmla="*/ 10 w 127"/>
                <a:gd name="T19" fmla="*/ 20 h 87"/>
                <a:gd name="T20" fmla="*/ 10 w 127"/>
                <a:gd name="T21" fmla="*/ 21 h 87"/>
                <a:gd name="T22" fmla="*/ 10 w 127"/>
                <a:gd name="T23" fmla="*/ 25 h 87"/>
                <a:gd name="T24" fmla="*/ 12 w 127"/>
                <a:gd name="T25" fmla="*/ 27 h 87"/>
                <a:gd name="T26" fmla="*/ 12 w 127"/>
                <a:gd name="T27" fmla="*/ 31 h 87"/>
                <a:gd name="T28" fmla="*/ 12 w 127"/>
                <a:gd name="T29" fmla="*/ 33 h 87"/>
                <a:gd name="T30" fmla="*/ 14 w 127"/>
                <a:gd name="T31" fmla="*/ 37 h 87"/>
                <a:gd name="T32" fmla="*/ 14 w 127"/>
                <a:gd name="T33" fmla="*/ 39 h 87"/>
                <a:gd name="T34" fmla="*/ 14 w 127"/>
                <a:gd name="T35" fmla="*/ 41 h 87"/>
                <a:gd name="T36" fmla="*/ 14 w 127"/>
                <a:gd name="T37" fmla="*/ 45 h 87"/>
                <a:gd name="T38" fmla="*/ 14 w 127"/>
                <a:gd name="T39" fmla="*/ 46 h 87"/>
                <a:gd name="T40" fmla="*/ 14 w 127"/>
                <a:gd name="T41" fmla="*/ 50 h 87"/>
                <a:gd name="T42" fmla="*/ 14 w 127"/>
                <a:gd name="T43" fmla="*/ 52 h 87"/>
                <a:gd name="T44" fmla="*/ 12 w 127"/>
                <a:gd name="T45" fmla="*/ 54 h 87"/>
                <a:gd name="T46" fmla="*/ 12 w 127"/>
                <a:gd name="T47" fmla="*/ 58 h 87"/>
                <a:gd name="T48" fmla="*/ 12 w 127"/>
                <a:gd name="T49" fmla="*/ 60 h 87"/>
                <a:gd name="T50" fmla="*/ 10 w 127"/>
                <a:gd name="T51" fmla="*/ 64 h 87"/>
                <a:gd name="T52" fmla="*/ 10 w 127"/>
                <a:gd name="T53" fmla="*/ 66 h 87"/>
                <a:gd name="T54" fmla="*/ 10 w 127"/>
                <a:gd name="T55" fmla="*/ 69 h 87"/>
                <a:gd name="T56" fmla="*/ 8 w 127"/>
                <a:gd name="T57" fmla="*/ 71 h 87"/>
                <a:gd name="T58" fmla="*/ 6 w 127"/>
                <a:gd name="T59" fmla="*/ 73 h 87"/>
                <a:gd name="T60" fmla="*/ 6 w 127"/>
                <a:gd name="T61" fmla="*/ 77 h 87"/>
                <a:gd name="T62" fmla="*/ 4 w 127"/>
                <a:gd name="T63" fmla="*/ 79 h 87"/>
                <a:gd name="T64" fmla="*/ 2 w 127"/>
                <a:gd name="T65" fmla="*/ 83 h 87"/>
                <a:gd name="T66" fmla="*/ 2 w 127"/>
                <a:gd name="T67" fmla="*/ 85 h 87"/>
                <a:gd name="T68" fmla="*/ 0 w 127"/>
                <a:gd name="T69" fmla="*/ 87 h 87"/>
                <a:gd name="T70" fmla="*/ 127 w 127"/>
                <a:gd name="T71" fmla="*/ 45 h 87"/>
                <a:gd name="T72" fmla="*/ 108 w 127"/>
                <a:gd name="T73" fmla="*/ 45 h 87"/>
                <a:gd name="T74" fmla="*/ 127 w 127"/>
                <a:gd name="T75" fmla="*/ 45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7"/>
                <a:gd name="T115" fmla="*/ 0 h 87"/>
                <a:gd name="T116" fmla="*/ 127 w 127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7" h="87">
                  <a:moveTo>
                    <a:pt x="127" y="45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4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10" y="69"/>
                  </a:lnTo>
                  <a:lnTo>
                    <a:pt x="8" y="71"/>
                  </a:lnTo>
                  <a:lnTo>
                    <a:pt x="6" y="73"/>
                  </a:lnTo>
                  <a:lnTo>
                    <a:pt x="6" y="77"/>
                  </a:lnTo>
                  <a:lnTo>
                    <a:pt x="4" y="79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0" y="87"/>
                  </a:lnTo>
                  <a:lnTo>
                    <a:pt x="127" y="45"/>
                  </a:lnTo>
                  <a:lnTo>
                    <a:pt x="108" y="45"/>
                  </a:lnTo>
                  <a:lnTo>
                    <a:pt x="127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Rectangle 41">
              <a:extLst>
                <a:ext uri="{FF2B5EF4-FFF2-40B4-BE49-F238E27FC236}">
                  <a16:creationId xmlns:a16="http://schemas.microsoft.com/office/drawing/2014/main" id="{3275E7FA-02DE-4C6C-A620-F38C8665C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374"/>
              <a:ext cx="16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4" name="Freeform 42">
              <a:extLst>
                <a:ext uri="{FF2B5EF4-FFF2-40B4-BE49-F238E27FC236}">
                  <a16:creationId xmlns:a16="http://schemas.microsoft.com/office/drawing/2014/main" id="{31007283-CF60-405F-A431-4AFE52BE7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758"/>
              <a:ext cx="917" cy="23"/>
            </a:xfrm>
            <a:custGeom>
              <a:avLst/>
              <a:gdLst>
                <a:gd name="T0" fmla="*/ 917 w 917"/>
                <a:gd name="T1" fmla="*/ 11 h 23"/>
                <a:gd name="T2" fmla="*/ 906 w 917"/>
                <a:gd name="T3" fmla="*/ 0 h 23"/>
                <a:gd name="T4" fmla="*/ 0 w 917"/>
                <a:gd name="T5" fmla="*/ 0 h 23"/>
                <a:gd name="T6" fmla="*/ 0 w 917"/>
                <a:gd name="T7" fmla="*/ 23 h 23"/>
                <a:gd name="T8" fmla="*/ 906 w 917"/>
                <a:gd name="T9" fmla="*/ 23 h 23"/>
                <a:gd name="T10" fmla="*/ 917 w 917"/>
                <a:gd name="T11" fmla="*/ 11 h 23"/>
                <a:gd name="T12" fmla="*/ 906 w 917"/>
                <a:gd name="T13" fmla="*/ 23 h 23"/>
                <a:gd name="T14" fmla="*/ 917 w 917"/>
                <a:gd name="T15" fmla="*/ 23 h 23"/>
                <a:gd name="T16" fmla="*/ 917 w 917"/>
                <a:gd name="T17" fmla="*/ 1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7"/>
                <a:gd name="T28" fmla="*/ 0 h 23"/>
                <a:gd name="T29" fmla="*/ 917 w 91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7" h="23">
                  <a:moveTo>
                    <a:pt x="917" y="11"/>
                  </a:moveTo>
                  <a:lnTo>
                    <a:pt x="906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6" y="23"/>
                  </a:lnTo>
                  <a:lnTo>
                    <a:pt x="917" y="11"/>
                  </a:lnTo>
                  <a:lnTo>
                    <a:pt x="906" y="23"/>
                  </a:lnTo>
                  <a:lnTo>
                    <a:pt x="917" y="23"/>
                  </a:lnTo>
                  <a:lnTo>
                    <a:pt x="91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43">
              <a:extLst>
                <a:ext uri="{FF2B5EF4-FFF2-40B4-BE49-F238E27FC236}">
                  <a16:creationId xmlns:a16="http://schemas.microsoft.com/office/drawing/2014/main" id="{030B80CA-4212-4D85-8F3D-5FD74A1D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1"/>
              <a:ext cx="23" cy="578"/>
            </a:xfrm>
            <a:custGeom>
              <a:avLst/>
              <a:gdLst>
                <a:gd name="T0" fmla="*/ 12 w 23"/>
                <a:gd name="T1" fmla="*/ 0 h 578"/>
                <a:gd name="T2" fmla="*/ 0 w 23"/>
                <a:gd name="T3" fmla="*/ 12 h 578"/>
                <a:gd name="T4" fmla="*/ 0 w 23"/>
                <a:gd name="T5" fmla="*/ 578 h 578"/>
                <a:gd name="T6" fmla="*/ 23 w 23"/>
                <a:gd name="T7" fmla="*/ 578 h 578"/>
                <a:gd name="T8" fmla="*/ 23 w 23"/>
                <a:gd name="T9" fmla="*/ 12 h 578"/>
                <a:gd name="T10" fmla="*/ 12 w 23"/>
                <a:gd name="T11" fmla="*/ 0 h 578"/>
                <a:gd name="T12" fmla="*/ 23 w 23"/>
                <a:gd name="T13" fmla="*/ 12 h 578"/>
                <a:gd name="T14" fmla="*/ 23 w 23"/>
                <a:gd name="T15" fmla="*/ 0 h 578"/>
                <a:gd name="T16" fmla="*/ 12 w 23"/>
                <a:gd name="T17" fmla="*/ 0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0"/>
                  </a:moveTo>
                  <a:lnTo>
                    <a:pt x="0" y="12"/>
                  </a:lnTo>
                  <a:lnTo>
                    <a:pt x="0" y="578"/>
                  </a:lnTo>
                  <a:lnTo>
                    <a:pt x="23" y="578"/>
                  </a:lnTo>
                  <a:lnTo>
                    <a:pt x="23" y="12"/>
                  </a:lnTo>
                  <a:lnTo>
                    <a:pt x="12" y="0"/>
                  </a:lnTo>
                  <a:lnTo>
                    <a:pt x="23" y="12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44">
              <a:extLst>
                <a:ext uri="{FF2B5EF4-FFF2-40B4-BE49-F238E27FC236}">
                  <a16:creationId xmlns:a16="http://schemas.microsoft.com/office/drawing/2014/main" id="{7620CA6E-6068-4BC7-AE88-7B586963C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1"/>
              <a:ext cx="918" cy="22"/>
            </a:xfrm>
            <a:custGeom>
              <a:avLst/>
              <a:gdLst>
                <a:gd name="T0" fmla="*/ 0 w 918"/>
                <a:gd name="T1" fmla="*/ 12 h 22"/>
                <a:gd name="T2" fmla="*/ 12 w 918"/>
                <a:gd name="T3" fmla="*/ 22 h 22"/>
                <a:gd name="T4" fmla="*/ 918 w 918"/>
                <a:gd name="T5" fmla="*/ 22 h 22"/>
                <a:gd name="T6" fmla="*/ 918 w 918"/>
                <a:gd name="T7" fmla="*/ 0 h 22"/>
                <a:gd name="T8" fmla="*/ 12 w 918"/>
                <a:gd name="T9" fmla="*/ 0 h 22"/>
                <a:gd name="T10" fmla="*/ 0 w 918"/>
                <a:gd name="T11" fmla="*/ 12 h 22"/>
                <a:gd name="T12" fmla="*/ 12 w 918"/>
                <a:gd name="T13" fmla="*/ 0 h 22"/>
                <a:gd name="T14" fmla="*/ 0 w 918"/>
                <a:gd name="T15" fmla="*/ 0 h 22"/>
                <a:gd name="T16" fmla="*/ 0 w 918"/>
                <a:gd name="T17" fmla="*/ 1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8"/>
                <a:gd name="T28" fmla="*/ 0 h 22"/>
                <a:gd name="T29" fmla="*/ 918 w 918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8" h="22">
                  <a:moveTo>
                    <a:pt x="0" y="12"/>
                  </a:moveTo>
                  <a:lnTo>
                    <a:pt x="12" y="22"/>
                  </a:lnTo>
                  <a:lnTo>
                    <a:pt x="918" y="22"/>
                  </a:lnTo>
                  <a:lnTo>
                    <a:pt x="9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45">
              <a:extLst>
                <a:ext uri="{FF2B5EF4-FFF2-40B4-BE49-F238E27FC236}">
                  <a16:creationId xmlns:a16="http://schemas.microsoft.com/office/drawing/2014/main" id="{67EA1F0C-BBB5-4FBA-9A01-17F327D1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203"/>
              <a:ext cx="23" cy="578"/>
            </a:xfrm>
            <a:custGeom>
              <a:avLst/>
              <a:gdLst>
                <a:gd name="T0" fmla="*/ 12 w 23"/>
                <a:gd name="T1" fmla="*/ 578 h 578"/>
                <a:gd name="T2" fmla="*/ 23 w 23"/>
                <a:gd name="T3" fmla="*/ 566 h 578"/>
                <a:gd name="T4" fmla="*/ 23 w 23"/>
                <a:gd name="T5" fmla="*/ 0 h 578"/>
                <a:gd name="T6" fmla="*/ 0 w 23"/>
                <a:gd name="T7" fmla="*/ 0 h 578"/>
                <a:gd name="T8" fmla="*/ 0 w 23"/>
                <a:gd name="T9" fmla="*/ 566 h 578"/>
                <a:gd name="T10" fmla="*/ 12 w 23"/>
                <a:gd name="T11" fmla="*/ 578 h 578"/>
                <a:gd name="T12" fmla="*/ 0 w 23"/>
                <a:gd name="T13" fmla="*/ 566 h 578"/>
                <a:gd name="T14" fmla="*/ 0 w 23"/>
                <a:gd name="T15" fmla="*/ 578 h 578"/>
                <a:gd name="T16" fmla="*/ 12 w 23"/>
                <a:gd name="T17" fmla="*/ 578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578"/>
                  </a:moveTo>
                  <a:lnTo>
                    <a:pt x="23" y="566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6"/>
                  </a:lnTo>
                  <a:lnTo>
                    <a:pt x="12" y="578"/>
                  </a:lnTo>
                  <a:lnTo>
                    <a:pt x="0" y="566"/>
                  </a:lnTo>
                  <a:lnTo>
                    <a:pt x="0" y="578"/>
                  </a:lnTo>
                  <a:lnTo>
                    <a:pt x="12" y="5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Rectangle 46">
              <a:extLst>
                <a:ext uri="{FF2B5EF4-FFF2-40B4-BE49-F238E27FC236}">
                  <a16:creationId xmlns:a16="http://schemas.microsoft.com/office/drawing/2014/main" id="{87B19D17-4AD7-487C-83A3-85D7917A8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9" name="Rectangle 47">
              <a:extLst>
                <a:ext uri="{FF2B5EF4-FFF2-40B4-BE49-F238E27FC236}">
                  <a16:creationId xmlns:a16="http://schemas.microsoft.com/office/drawing/2014/main" id="{C7C3668F-6D5B-4A45-909B-E52D439FD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0" name="Rectangle 48">
              <a:extLst>
                <a:ext uri="{FF2B5EF4-FFF2-40B4-BE49-F238E27FC236}">
                  <a16:creationId xmlns:a16="http://schemas.microsoft.com/office/drawing/2014/main" id="{9366E077-E3B9-42D0-A22F-814FDF974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1" name="Rectangle 49">
              <a:extLst>
                <a:ext uri="{FF2B5EF4-FFF2-40B4-BE49-F238E27FC236}">
                  <a16:creationId xmlns:a16="http://schemas.microsoft.com/office/drawing/2014/main" id="{4FC8B352-9844-455C-8EAB-AFC0FA55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2495"/>
              <a:ext cx="22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2" name="Rectangle 50">
              <a:extLst>
                <a:ext uri="{FF2B5EF4-FFF2-40B4-BE49-F238E27FC236}">
                  <a16:creationId xmlns:a16="http://schemas.microsoft.com/office/drawing/2014/main" id="{96479F96-267B-4775-B7C1-20AD2FA90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3" name="Rectangle 51">
              <a:extLst>
                <a:ext uri="{FF2B5EF4-FFF2-40B4-BE49-F238E27FC236}">
                  <a16:creationId xmlns:a16="http://schemas.microsoft.com/office/drawing/2014/main" id="{ED7580EF-D7FF-4307-B923-469F08392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4" name="Rectangle 52">
              <a:extLst>
                <a:ext uri="{FF2B5EF4-FFF2-40B4-BE49-F238E27FC236}">
                  <a16:creationId xmlns:a16="http://schemas.microsoft.com/office/drawing/2014/main" id="{EC6CD9E2-D3B9-4A37-9351-9C659F4C1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5" name="Rectangle 53">
              <a:extLst>
                <a:ext uri="{FF2B5EF4-FFF2-40B4-BE49-F238E27FC236}">
                  <a16:creationId xmlns:a16="http://schemas.microsoft.com/office/drawing/2014/main" id="{DA1FE56C-8E5D-4FD9-89A1-5D8EEFC98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6" name="Rectangle 54">
              <a:extLst>
                <a:ext uri="{FF2B5EF4-FFF2-40B4-BE49-F238E27FC236}">
                  <a16:creationId xmlns:a16="http://schemas.microsoft.com/office/drawing/2014/main" id="{EF47BE6E-C3AA-4B87-ADC6-4B416EB02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7" name="Rectangle 55">
              <a:extLst>
                <a:ext uri="{FF2B5EF4-FFF2-40B4-BE49-F238E27FC236}">
                  <a16:creationId xmlns:a16="http://schemas.microsoft.com/office/drawing/2014/main" id="{E80E264B-1DD7-499C-9A10-4D03DE17D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8" name="Rectangle 56">
              <a:extLst>
                <a:ext uri="{FF2B5EF4-FFF2-40B4-BE49-F238E27FC236}">
                  <a16:creationId xmlns:a16="http://schemas.microsoft.com/office/drawing/2014/main" id="{0EB494D1-066E-41BB-B6C7-B0A9402D9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9" name="Rectangle 57">
              <a:extLst>
                <a:ext uri="{FF2B5EF4-FFF2-40B4-BE49-F238E27FC236}">
                  <a16:creationId xmlns:a16="http://schemas.microsoft.com/office/drawing/2014/main" id="{4236F6D2-B8AE-4FE1-933D-0B220FE95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0" name="Rectangle 58">
              <a:extLst>
                <a:ext uri="{FF2B5EF4-FFF2-40B4-BE49-F238E27FC236}">
                  <a16:creationId xmlns:a16="http://schemas.microsoft.com/office/drawing/2014/main" id="{5D766B73-8B7C-4A99-83A0-6BA0499B7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1" name="Rectangle 59">
              <a:extLst>
                <a:ext uri="{FF2B5EF4-FFF2-40B4-BE49-F238E27FC236}">
                  <a16:creationId xmlns:a16="http://schemas.microsoft.com/office/drawing/2014/main" id="{640A5D5B-844E-4A7B-9C02-6C9E216F5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2" name="Rectangle 60">
              <a:extLst>
                <a:ext uri="{FF2B5EF4-FFF2-40B4-BE49-F238E27FC236}">
                  <a16:creationId xmlns:a16="http://schemas.microsoft.com/office/drawing/2014/main" id="{B09B4769-644C-4C64-BC7E-562A30369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3" name="Rectangle 61">
              <a:extLst>
                <a:ext uri="{FF2B5EF4-FFF2-40B4-BE49-F238E27FC236}">
                  <a16:creationId xmlns:a16="http://schemas.microsoft.com/office/drawing/2014/main" id="{4228F565-F918-4E9B-A306-29297A4A6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4" name="Rectangle 62">
              <a:extLst>
                <a:ext uri="{FF2B5EF4-FFF2-40B4-BE49-F238E27FC236}">
                  <a16:creationId xmlns:a16="http://schemas.microsoft.com/office/drawing/2014/main" id="{3212F231-938B-43FF-87EA-30B30FEC7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5" name="Rectangle 63">
              <a:extLst>
                <a:ext uri="{FF2B5EF4-FFF2-40B4-BE49-F238E27FC236}">
                  <a16:creationId xmlns:a16="http://schemas.microsoft.com/office/drawing/2014/main" id="{5D10D13B-F643-4E60-9C99-605487A69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6" name="Rectangle 64">
              <a:extLst>
                <a:ext uri="{FF2B5EF4-FFF2-40B4-BE49-F238E27FC236}">
                  <a16:creationId xmlns:a16="http://schemas.microsoft.com/office/drawing/2014/main" id="{68DA8AAE-14BF-475E-A256-7038D4FC8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7" name="Rectangle 65">
              <a:extLst>
                <a:ext uri="{FF2B5EF4-FFF2-40B4-BE49-F238E27FC236}">
                  <a16:creationId xmlns:a16="http://schemas.microsoft.com/office/drawing/2014/main" id="{363DE6E2-B57B-43D8-9316-27DB82E96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8" name="Rectangle 66">
              <a:extLst>
                <a:ext uri="{FF2B5EF4-FFF2-40B4-BE49-F238E27FC236}">
                  <a16:creationId xmlns:a16="http://schemas.microsoft.com/office/drawing/2014/main" id="{ADDC0293-49EC-4261-9C75-DDBA268D1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9" name="Rectangle 67">
              <a:extLst>
                <a:ext uri="{FF2B5EF4-FFF2-40B4-BE49-F238E27FC236}">
                  <a16:creationId xmlns:a16="http://schemas.microsoft.com/office/drawing/2014/main" id="{1724B26B-02F3-4850-ADE5-A8DB15368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0" name="Rectangle 68">
              <a:extLst>
                <a:ext uri="{FF2B5EF4-FFF2-40B4-BE49-F238E27FC236}">
                  <a16:creationId xmlns:a16="http://schemas.microsoft.com/office/drawing/2014/main" id="{90D99FCB-E245-4B81-A43E-9FF11F7AC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1" name="Rectangle 69">
              <a:extLst>
                <a:ext uri="{FF2B5EF4-FFF2-40B4-BE49-F238E27FC236}">
                  <a16:creationId xmlns:a16="http://schemas.microsoft.com/office/drawing/2014/main" id="{4383491A-A31D-4720-A4D6-A27F24C31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2" name="Rectangle 70">
              <a:extLst>
                <a:ext uri="{FF2B5EF4-FFF2-40B4-BE49-F238E27FC236}">
                  <a16:creationId xmlns:a16="http://schemas.microsoft.com/office/drawing/2014/main" id="{D39A5A2B-FC58-4018-A765-BCF6EFE74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3" name="Rectangle 71">
              <a:extLst>
                <a:ext uri="{FF2B5EF4-FFF2-40B4-BE49-F238E27FC236}">
                  <a16:creationId xmlns:a16="http://schemas.microsoft.com/office/drawing/2014/main" id="{53521DB4-AB43-47FF-9647-6BAC24392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4" name="Rectangle 72">
              <a:extLst>
                <a:ext uri="{FF2B5EF4-FFF2-40B4-BE49-F238E27FC236}">
                  <a16:creationId xmlns:a16="http://schemas.microsoft.com/office/drawing/2014/main" id="{D85A5BD4-7335-44A9-A1A9-6B1D21654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5" name="Rectangle 73">
              <a:extLst>
                <a:ext uri="{FF2B5EF4-FFF2-40B4-BE49-F238E27FC236}">
                  <a16:creationId xmlns:a16="http://schemas.microsoft.com/office/drawing/2014/main" id="{0207CD26-E4AE-4E53-ADC4-2B62CF7EB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6" name="Rectangle 74">
              <a:extLst>
                <a:ext uri="{FF2B5EF4-FFF2-40B4-BE49-F238E27FC236}">
                  <a16:creationId xmlns:a16="http://schemas.microsoft.com/office/drawing/2014/main" id="{874B75DB-5A4F-4697-A4DE-A7AAE39C1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7" name="Rectangle 75">
              <a:extLst>
                <a:ext uri="{FF2B5EF4-FFF2-40B4-BE49-F238E27FC236}">
                  <a16:creationId xmlns:a16="http://schemas.microsoft.com/office/drawing/2014/main" id="{A6D265BA-3450-486D-9F7D-A3E7BD9A3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8" name="Rectangle 76">
              <a:extLst>
                <a:ext uri="{FF2B5EF4-FFF2-40B4-BE49-F238E27FC236}">
                  <a16:creationId xmlns:a16="http://schemas.microsoft.com/office/drawing/2014/main" id="{CCC2AAC8-ED66-49A3-A18F-0FD5E3426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9" name="Rectangle 77">
              <a:extLst>
                <a:ext uri="{FF2B5EF4-FFF2-40B4-BE49-F238E27FC236}">
                  <a16:creationId xmlns:a16="http://schemas.microsoft.com/office/drawing/2014/main" id="{2F2ADBB6-F326-421A-A589-097B8AF45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0" name="Rectangle 78">
              <a:extLst>
                <a:ext uri="{FF2B5EF4-FFF2-40B4-BE49-F238E27FC236}">
                  <a16:creationId xmlns:a16="http://schemas.microsoft.com/office/drawing/2014/main" id="{04FFA9F4-411A-489F-9AFF-39302F5BF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1" name="Rectangle 79">
              <a:extLst>
                <a:ext uri="{FF2B5EF4-FFF2-40B4-BE49-F238E27FC236}">
                  <a16:creationId xmlns:a16="http://schemas.microsoft.com/office/drawing/2014/main" id="{6CC7A7DD-EB43-4C0C-891A-696EE3425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2" name="Rectangle 80">
              <a:extLst>
                <a:ext uri="{FF2B5EF4-FFF2-40B4-BE49-F238E27FC236}">
                  <a16:creationId xmlns:a16="http://schemas.microsoft.com/office/drawing/2014/main" id="{3A7322E8-C943-4E98-8C04-69FA18CE5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3" name="Rectangle 81">
              <a:extLst>
                <a:ext uri="{FF2B5EF4-FFF2-40B4-BE49-F238E27FC236}">
                  <a16:creationId xmlns:a16="http://schemas.microsoft.com/office/drawing/2014/main" id="{A32A6C8E-861C-41DD-B17D-3DDB9AA5C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4" name="Rectangle 82">
              <a:extLst>
                <a:ext uri="{FF2B5EF4-FFF2-40B4-BE49-F238E27FC236}">
                  <a16:creationId xmlns:a16="http://schemas.microsoft.com/office/drawing/2014/main" id="{C1DEA53A-1B4E-4292-8765-3E5E2E289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2495"/>
              <a:ext cx="1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5" name="Line 83">
              <a:extLst>
                <a:ext uri="{FF2B5EF4-FFF2-40B4-BE49-F238E27FC236}">
                  <a16:creationId xmlns:a16="http://schemas.microsoft.com/office/drawing/2014/main" id="{D8EF4F98-2EFA-4726-963A-5F7A8F1509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5" y="277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Line 84">
              <a:extLst>
                <a:ext uri="{FF2B5EF4-FFF2-40B4-BE49-F238E27FC236}">
                  <a16:creationId xmlns:a16="http://schemas.microsoft.com/office/drawing/2014/main" id="{DC18A842-7516-4C19-8C7C-1864BEB743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1" y="220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Line 85">
              <a:extLst>
                <a:ext uri="{FF2B5EF4-FFF2-40B4-BE49-F238E27FC236}">
                  <a16:creationId xmlns:a16="http://schemas.microsoft.com/office/drawing/2014/main" id="{2A44C488-4A3B-40D1-99C4-5AD73CED42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9" y="1928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Freeform 86">
              <a:extLst>
                <a:ext uri="{FF2B5EF4-FFF2-40B4-BE49-F238E27FC236}">
                  <a16:creationId xmlns:a16="http://schemas.microsoft.com/office/drawing/2014/main" id="{20D9931F-F452-43AC-9ADE-722CBE106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869"/>
              <a:ext cx="56" cy="37"/>
            </a:xfrm>
            <a:custGeom>
              <a:avLst/>
              <a:gdLst>
                <a:gd name="T0" fmla="*/ 56 w 56"/>
                <a:gd name="T1" fmla="*/ 18 h 37"/>
                <a:gd name="T2" fmla="*/ 0 w 56"/>
                <a:gd name="T3" fmla="*/ 37 h 37"/>
                <a:gd name="T4" fmla="*/ 0 w 56"/>
                <a:gd name="T5" fmla="*/ 37 h 37"/>
                <a:gd name="T6" fmla="*/ 0 w 56"/>
                <a:gd name="T7" fmla="*/ 35 h 37"/>
                <a:gd name="T8" fmla="*/ 2 w 56"/>
                <a:gd name="T9" fmla="*/ 35 h 37"/>
                <a:gd name="T10" fmla="*/ 2 w 56"/>
                <a:gd name="T11" fmla="*/ 33 h 37"/>
                <a:gd name="T12" fmla="*/ 2 w 56"/>
                <a:gd name="T13" fmla="*/ 33 h 37"/>
                <a:gd name="T14" fmla="*/ 4 w 56"/>
                <a:gd name="T15" fmla="*/ 31 h 37"/>
                <a:gd name="T16" fmla="*/ 4 w 56"/>
                <a:gd name="T17" fmla="*/ 29 h 37"/>
                <a:gd name="T18" fmla="*/ 4 w 56"/>
                <a:gd name="T19" fmla="*/ 29 h 37"/>
                <a:gd name="T20" fmla="*/ 4 w 56"/>
                <a:gd name="T21" fmla="*/ 27 h 37"/>
                <a:gd name="T22" fmla="*/ 4 w 56"/>
                <a:gd name="T23" fmla="*/ 27 h 37"/>
                <a:gd name="T24" fmla="*/ 6 w 56"/>
                <a:gd name="T25" fmla="*/ 25 h 37"/>
                <a:gd name="T26" fmla="*/ 6 w 56"/>
                <a:gd name="T27" fmla="*/ 23 h 37"/>
                <a:gd name="T28" fmla="*/ 6 w 56"/>
                <a:gd name="T29" fmla="*/ 23 h 37"/>
                <a:gd name="T30" fmla="*/ 6 w 56"/>
                <a:gd name="T31" fmla="*/ 21 h 37"/>
                <a:gd name="T32" fmla="*/ 6 w 56"/>
                <a:gd name="T33" fmla="*/ 21 h 37"/>
                <a:gd name="T34" fmla="*/ 6 w 56"/>
                <a:gd name="T35" fmla="*/ 20 h 37"/>
                <a:gd name="T36" fmla="*/ 6 w 56"/>
                <a:gd name="T37" fmla="*/ 18 h 37"/>
                <a:gd name="T38" fmla="*/ 6 w 56"/>
                <a:gd name="T39" fmla="*/ 18 h 37"/>
                <a:gd name="T40" fmla="*/ 6 w 56"/>
                <a:gd name="T41" fmla="*/ 16 h 37"/>
                <a:gd name="T42" fmla="*/ 6 w 56"/>
                <a:gd name="T43" fmla="*/ 14 h 37"/>
                <a:gd name="T44" fmla="*/ 6 w 56"/>
                <a:gd name="T45" fmla="*/ 14 h 37"/>
                <a:gd name="T46" fmla="*/ 6 w 56"/>
                <a:gd name="T47" fmla="*/ 12 h 37"/>
                <a:gd name="T48" fmla="*/ 6 w 56"/>
                <a:gd name="T49" fmla="*/ 12 h 37"/>
                <a:gd name="T50" fmla="*/ 4 w 56"/>
                <a:gd name="T51" fmla="*/ 10 h 37"/>
                <a:gd name="T52" fmla="*/ 4 w 56"/>
                <a:gd name="T53" fmla="*/ 8 h 37"/>
                <a:gd name="T54" fmla="*/ 4 w 56"/>
                <a:gd name="T55" fmla="*/ 8 h 37"/>
                <a:gd name="T56" fmla="*/ 4 w 56"/>
                <a:gd name="T57" fmla="*/ 6 h 37"/>
                <a:gd name="T58" fmla="*/ 4 w 56"/>
                <a:gd name="T59" fmla="*/ 6 h 37"/>
                <a:gd name="T60" fmla="*/ 2 w 56"/>
                <a:gd name="T61" fmla="*/ 4 h 37"/>
                <a:gd name="T62" fmla="*/ 2 w 56"/>
                <a:gd name="T63" fmla="*/ 2 h 37"/>
                <a:gd name="T64" fmla="*/ 2 w 56"/>
                <a:gd name="T65" fmla="*/ 2 h 37"/>
                <a:gd name="T66" fmla="*/ 0 w 56"/>
                <a:gd name="T67" fmla="*/ 0 h 37"/>
                <a:gd name="T68" fmla="*/ 0 w 56"/>
                <a:gd name="T69" fmla="*/ 0 h 37"/>
                <a:gd name="T70" fmla="*/ 56 w 56"/>
                <a:gd name="T71" fmla="*/ 18 h 37"/>
                <a:gd name="T72" fmla="*/ 56 w 56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56" y="18"/>
                  </a:moveTo>
                  <a:lnTo>
                    <a:pt x="0" y="37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Rectangle 87">
              <a:extLst>
                <a:ext uri="{FF2B5EF4-FFF2-40B4-BE49-F238E27FC236}">
                  <a16:creationId xmlns:a16="http://schemas.microsoft.com/office/drawing/2014/main" id="{5448EA98-80A0-42D3-9C09-9DB4B96D5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885"/>
              <a:ext cx="346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0" name="Freeform 88">
              <a:extLst>
                <a:ext uri="{FF2B5EF4-FFF2-40B4-BE49-F238E27FC236}">
                  <a16:creationId xmlns:a16="http://schemas.microsoft.com/office/drawing/2014/main" id="{CD4BC0C3-DF09-4194-89B4-E571584C2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869"/>
              <a:ext cx="57" cy="37"/>
            </a:xfrm>
            <a:custGeom>
              <a:avLst/>
              <a:gdLst>
                <a:gd name="T0" fmla="*/ 0 w 57"/>
                <a:gd name="T1" fmla="*/ 18 h 37"/>
                <a:gd name="T2" fmla="*/ 57 w 57"/>
                <a:gd name="T3" fmla="*/ 37 h 37"/>
                <a:gd name="T4" fmla="*/ 57 w 57"/>
                <a:gd name="T5" fmla="*/ 37 h 37"/>
                <a:gd name="T6" fmla="*/ 55 w 57"/>
                <a:gd name="T7" fmla="*/ 35 h 37"/>
                <a:gd name="T8" fmla="*/ 55 w 57"/>
                <a:gd name="T9" fmla="*/ 35 h 37"/>
                <a:gd name="T10" fmla="*/ 55 w 57"/>
                <a:gd name="T11" fmla="*/ 33 h 37"/>
                <a:gd name="T12" fmla="*/ 53 w 57"/>
                <a:gd name="T13" fmla="*/ 33 h 37"/>
                <a:gd name="T14" fmla="*/ 53 w 57"/>
                <a:gd name="T15" fmla="*/ 31 h 37"/>
                <a:gd name="T16" fmla="*/ 53 w 57"/>
                <a:gd name="T17" fmla="*/ 29 h 37"/>
                <a:gd name="T18" fmla="*/ 51 w 57"/>
                <a:gd name="T19" fmla="*/ 29 h 37"/>
                <a:gd name="T20" fmla="*/ 51 w 57"/>
                <a:gd name="T21" fmla="*/ 27 h 37"/>
                <a:gd name="T22" fmla="*/ 51 w 57"/>
                <a:gd name="T23" fmla="*/ 27 h 37"/>
                <a:gd name="T24" fmla="*/ 51 w 57"/>
                <a:gd name="T25" fmla="*/ 25 h 37"/>
                <a:gd name="T26" fmla="*/ 51 w 57"/>
                <a:gd name="T27" fmla="*/ 23 h 37"/>
                <a:gd name="T28" fmla="*/ 51 w 57"/>
                <a:gd name="T29" fmla="*/ 23 h 37"/>
                <a:gd name="T30" fmla="*/ 51 w 57"/>
                <a:gd name="T31" fmla="*/ 21 h 37"/>
                <a:gd name="T32" fmla="*/ 49 w 57"/>
                <a:gd name="T33" fmla="*/ 21 h 37"/>
                <a:gd name="T34" fmla="*/ 49 w 57"/>
                <a:gd name="T35" fmla="*/ 20 h 37"/>
                <a:gd name="T36" fmla="*/ 49 w 57"/>
                <a:gd name="T37" fmla="*/ 18 h 37"/>
                <a:gd name="T38" fmla="*/ 49 w 57"/>
                <a:gd name="T39" fmla="*/ 18 h 37"/>
                <a:gd name="T40" fmla="*/ 49 w 57"/>
                <a:gd name="T41" fmla="*/ 16 h 37"/>
                <a:gd name="T42" fmla="*/ 51 w 57"/>
                <a:gd name="T43" fmla="*/ 14 h 37"/>
                <a:gd name="T44" fmla="*/ 51 w 57"/>
                <a:gd name="T45" fmla="*/ 14 h 37"/>
                <a:gd name="T46" fmla="*/ 51 w 57"/>
                <a:gd name="T47" fmla="*/ 12 h 37"/>
                <a:gd name="T48" fmla="*/ 51 w 57"/>
                <a:gd name="T49" fmla="*/ 12 h 37"/>
                <a:gd name="T50" fmla="*/ 51 w 57"/>
                <a:gd name="T51" fmla="*/ 10 h 37"/>
                <a:gd name="T52" fmla="*/ 51 w 57"/>
                <a:gd name="T53" fmla="*/ 8 h 37"/>
                <a:gd name="T54" fmla="*/ 51 w 57"/>
                <a:gd name="T55" fmla="*/ 8 h 37"/>
                <a:gd name="T56" fmla="*/ 53 w 57"/>
                <a:gd name="T57" fmla="*/ 6 h 37"/>
                <a:gd name="T58" fmla="*/ 53 w 57"/>
                <a:gd name="T59" fmla="*/ 6 h 37"/>
                <a:gd name="T60" fmla="*/ 53 w 57"/>
                <a:gd name="T61" fmla="*/ 4 h 37"/>
                <a:gd name="T62" fmla="*/ 55 w 57"/>
                <a:gd name="T63" fmla="*/ 2 h 37"/>
                <a:gd name="T64" fmla="*/ 55 w 57"/>
                <a:gd name="T65" fmla="*/ 2 h 37"/>
                <a:gd name="T66" fmla="*/ 55 w 57"/>
                <a:gd name="T67" fmla="*/ 0 h 37"/>
                <a:gd name="T68" fmla="*/ 57 w 57"/>
                <a:gd name="T69" fmla="*/ 0 h 37"/>
                <a:gd name="T70" fmla="*/ 0 w 57"/>
                <a:gd name="T71" fmla="*/ 18 h 37"/>
                <a:gd name="T72" fmla="*/ 0 w 57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7"/>
                <a:gd name="T113" fmla="*/ 57 w 57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7">
                  <a:moveTo>
                    <a:pt x="0" y="18"/>
                  </a:moveTo>
                  <a:lnTo>
                    <a:pt x="57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Freeform 89">
              <a:extLst>
                <a:ext uri="{FF2B5EF4-FFF2-40B4-BE49-F238E27FC236}">
                  <a16:creationId xmlns:a16="http://schemas.microsoft.com/office/drawing/2014/main" id="{F10C4D69-B4C0-4A77-B74B-1B3D9B947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930"/>
              <a:ext cx="54" cy="54"/>
            </a:xfrm>
            <a:custGeom>
              <a:avLst/>
              <a:gdLst>
                <a:gd name="T0" fmla="*/ 54 w 54"/>
                <a:gd name="T1" fmla="*/ 0 h 54"/>
                <a:gd name="T2" fmla="*/ 27 w 54"/>
                <a:gd name="T3" fmla="*/ 54 h 54"/>
                <a:gd name="T4" fmla="*/ 27 w 54"/>
                <a:gd name="T5" fmla="*/ 54 h 54"/>
                <a:gd name="T6" fmla="*/ 27 w 54"/>
                <a:gd name="T7" fmla="*/ 52 h 54"/>
                <a:gd name="T8" fmla="*/ 27 w 54"/>
                <a:gd name="T9" fmla="*/ 50 h 54"/>
                <a:gd name="T10" fmla="*/ 27 w 54"/>
                <a:gd name="T11" fmla="*/ 50 h 54"/>
                <a:gd name="T12" fmla="*/ 25 w 54"/>
                <a:gd name="T13" fmla="*/ 48 h 54"/>
                <a:gd name="T14" fmla="*/ 25 w 54"/>
                <a:gd name="T15" fmla="*/ 48 h 54"/>
                <a:gd name="T16" fmla="*/ 25 w 54"/>
                <a:gd name="T17" fmla="*/ 46 h 54"/>
                <a:gd name="T18" fmla="*/ 25 w 54"/>
                <a:gd name="T19" fmla="*/ 44 h 54"/>
                <a:gd name="T20" fmla="*/ 23 w 54"/>
                <a:gd name="T21" fmla="*/ 44 h 54"/>
                <a:gd name="T22" fmla="*/ 23 w 54"/>
                <a:gd name="T23" fmla="*/ 42 h 54"/>
                <a:gd name="T24" fmla="*/ 23 w 54"/>
                <a:gd name="T25" fmla="*/ 42 h 54"/>
                <a:gd name="T26" fmla="*/ 21 w 54"/>
                <a:gd name="T27" fmla="*/ 41 h 54"/>
                <a:gd name="T28" fmla="*/ 21 w 54"/>
                <a:gd name="T29" fmla="*/ 41 h 54"/>
                <a:gd name="T30" fmla="*/ 21 w 54"/>
                <a:gd name="T31" fmla="*/ 39 h 54"/>
                <a:gd name="T32" fmla="*/ 19 w 54"/>
                <a:gd name="T33" fmla="*/ 39 h 54"/>
                <a:gd name="T34" fmla="*/ 19 w 54"/>
                <a:gd name="T35" fmla="*/ 37 h 54"/>
                <a:gd name="T36" fmla="*/ 17 w 54"/>
                <a:gd name="T37" fmla="*/ 37 h 54"/>
                <a:gd name="T38" fmla="*/ 17 w 54"/>
                <a:gd name="T39" fmla="*/ 35 h 54"/>
                <a:gd name="T40" fmla="*/ 17 w 54"/>
                <a:gd name="T41" fmla="*/ 35 h 54"/>
                <a:gd name="T42" fmla="*/ 15 w 54"/>
                <a:gd name="T43" fmla="*/ 33 h 54"/>
                <a:gd name="T44" fmla="*/ 15 w 54"/>
                <a:gd name="T45" fmla="*/ 33 h 54"/>
                <a:gd name="T46" fmla="*/ 14 w 54"/>
                <a:gd name="T47" fmla="*/ 33 h 54"/>
                <a:gd name="T48" fmla="*/ 14 w 54"/>
                <a:gd name="T49" fmla="*/ 31 h 54"/>
                <a:gd name="T50" fmla="*/ 12 w 54"/>
                <a:gd name="T51" fmla="*/ 31 h 54"/>
                <a:gd name="T52" fmla="*/ 10 w 54"/>
                <a:gd name="T53" fmla="*/ 31 h 54"/>
                <a:gd name="T54" fmla="*/ 10 w 54"/>
                <a:gd name="T55" fmla="*/ 31 h 54"/>
                <a:gd name="T56" fmla="*/ 8 w 54"/>
                <a:gd name="T57" fmla="*/ 29 h 54"/>
                <a:gd name="T58" fmla="*/ 8 w 54"/>
                <a:gd name="T59" fmla="*/ 29 h 54"/>
                <a:gd name="T60" fmla="*/ 6 w 54"/>
                <a:gd name="T61" fmla="*/ 29 h 54"/>
                <a:gd name="T62" fmla="*/ 4 w 54"/>
                <a:gd name="T63" fmla="*/ 29 h 54"/>
                <a:gd name="T64" fmla="*/ 4 w 54"/>
                <a:gd name="T65" fmla="*/ 27 h 54"/>
                <a:gd name="T66" fmla="*/ 2 w 54"/>
                <a:gd name="T67" fmla="*/ 27 h 54"/>
                <a:gd name="T68" fmla="*/ 0 w 54"/>
                <a:gd name="T69" fmla="*/ 27 h 54"/>
                <a:gd name="T70" fmla="*/ 54 w 54"/>
                <a:gd name="T71" fmla="*/ 0 h 54"/>
                <a:gd name="T72" fmla="*/ 54 w 54"/>
                <a:gd name="T73" fmla="*/ 0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54" y="0"/>
                  </a:moveTo>
                  <a:lnTo>
                    <a:pt x="27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48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0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Freeform 90">
              <a:extLst>
                <a:ext uri="{FF2B5EF4-FFF2-40B4-BE49-F238E27FC236}">
                  <a16:creationId xmlns:a16="http://schemas.microsoft.com/office/drawing/2014/main" id="{E7D07C3B-094F-41E1-8F26-98E55040C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948"/>
              <a:ext cx="238" cy="236"/>
            </a:xfrm>
            <a:custGeom>
              <a:avLst/>
              <a:gdLst>
                <a:gd name="T0" fmla="*/ 5 w 238"/>
                <a:gd name="T1" fmla="*/ 236 h 236"/>
                <a:gd name="T2" fmla="*/ 238 w 238"/>
                <a:gd name="T3" fmla="*/ 5 h 236"/>
                <a:gd name="T4" fmla="*/ 232 w 238"/>
                <a:gd name="T5" fmla="*/ 0 h 236"/>
                <a:gd name="T6" fmla="*/ 0 w 238"/>
                <a:gd name="T7" fmla="*/ 230 h 236"/>
                <a:gd name="T8" fmla="*/ 5 w 238"/>
                <a:gd name="T9" fmla="*/ 236 h 2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236"/>
                <a:gd name="T17" fmla="*/ 238 w 238"/>
                <a:gd name="T18" fmla="*/ 236 h 2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236">
                  <a:moveTo>
                    <a:pt x="5" y="236"/>
                  </a:moveTo>
                  <a:lnTo>
                    <a:pt x="238" y="5"/>
                  </a:lnTo>
                  <a:lnTo>
                    <a:pt x="232" y="0"/>
                  </a:lnTo>
                  <a:lnTo>
                    <a:pt x="0" y="230"/>
                  </a:lnTo>
                  <a:lnTo>
                    <a:pt x="5" y="2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Freeform 91">
              <a:extLst>
                <a:ext uri="{FF2B5EF4-FFF2-40B4-BE49-F238E27FC236}">
                  <a16:creationId xmlns:a16="http://schemas.microsoft.com/office/drawing/2014/main" id="{3E5628C3-250E-46DB-9436-FDFEE5E8B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47"/>
              <a:ext cx="54" cy="54"/>
            </a:xfrm>
            <a:custGeom>
              <a:avLst/>
              <a:gdLst>
                <a:gd name="T0" fmla="*/ 0 w 54"/>
                <a:gd name="T1" fmla="*/ 54 h 54"/>
                <a:gd name="T2" fmla="*/ 54 w 54"/>
                <a:gd name="T3" fmla="*/ 27 h 54"/>
                <a:gd name="T4" fmla="*/ 54 w 54"/>
                <a:gd name="T5" fmla="*/ 27 h 54"/>
                <a:gd name="T6" fmla="*/ 52 w 54"/>
                <a:gd name="T7" fmla="*/ 27 h 54"/>
                <a:gd name="T8" fmla="*/ 50 w 54"/>
                <a:gd name="T9" fmla="*/ 27 h 54"/>
                <a:gd name="T10" fmla="*/ 50 w 54"/>
                <a:gd name="T11" fmla="*/ 27 h 54"/>
                <a:gd name="T12" fmla="*/ 48 w 54"/>
                <a:gd name="T13" fmla="*/ 25 h 54"/>
                <a:gd name="T14" fmla="*/ 48 w 54"/>
                <a:gd name="T15" fmla="*/ 25 h 54"/>
                <a:gd name="T16" fmla="*/ 46 w 54"/>
                <a:gd name="T17" fmla="*/ 25 h 54"/>
                <a:gd name="T18" fmla="*/ 44 w 54"/>
                <a:gd name="T19" fmla="*/ 25 h 54"/>
                <a:gd name="T20" fmla="*/ 44 w 54"/>
                <a:gd name="T21" fmla="*/ 23 h 54"/>
                <a:gd name="T22" fmla="*/ 43 w 54"/>
                <a:gd name="T23" fmla="*/ 23 h 54"/>
                <a:gd name="T24" fmla="*/ 43 w 54"/>
                <a:gd name="T25" fmla="*/ 23 h 54"/>
                <a:gd name="T26" fmla="*/ 41 w 54"/>
                <a:gd name="T27" fmla="*/ 21 h 54"/>
                <a:gd name="T28" fmla="*/ 41 w 54"/>
                <a:gd name="T29" fmla="*/ 21 h 54"/>
                <a:gd name="T30" fmla="*/ 39 w 54"/>
                <a:gd name="T31" fmla="*/ 21 h 54"/>
                <a:gd name="T32" fmla="*/ 39 w 54"/>
                <a:gd name="T33" fmla="*/ 19 h 54"/>
                <a:gd name="T34" fmla="*/ 37 w 54"/>
                <a:gd name="T35" fmla="*/ 19 h 54"/>
                <a:gd name="T36" fmla="*/ 37 w 54"/>
                <a:gd name="T37" fmla="*/ 18 h 54"/>
                <a:gd name="T38" fmla="*/ 35 w 54"/>
                <a:gd name="T39" fmla="*/ 18 h 54"/>
                <a:gd name="T40" fmla="*/ 35 w 54"/>
                <a:gd name="T41" fmla="*/ 18 h 54"/>
                <a:gd name="T42" fmla="*/ 35 w 54"/>
                <a:gd name="T43" fmla="*/ 16 h 54"/>
                <a:gd name="T44" fmla="*/ 33 w 54"/>
                <a:gd name="T45" fmla="*/ 16 h 54"/>
                <a:gd name="T46" fmla="*/ 33 w 54"/>
                <a:gd name="T47" fmla="*/ 14 h 54"/>
                <a:gd name="T48" fmla="*/ 31 w 54"/>
                <a:gd name="T49" fmla="*/ 14 h 54"/>
                <a:gd name="T50" fmla="*/ 31 w 54"/>
                <a:gd name="T51" fmla="*/ 12 h 54"/>
                <a:gd name="T52" fmla="*/ 31 w 54"/>
                <a:gd name="T53" fmla="*/ 10 h 54"/>
                <a:gd name="T54" fmla="*/ 31 w 54"/>
                <a:gd name="T55" fmla="*/ 10 h 54"/>
                <a:gd name="T56" fmla="*/ 29 w 54"/>
                <a:gd name="T57" fmla="*/ 8 h 54"/>
                <a:gd name="T58" fmla="*/ 29 w 54"/>
                <a:gd name="T59" fmla="*/ 8 h 54"/>
                <a:gd name="T60" fmla="*/ 29 w 54"/>
                <a:gd name="T61" fmla="*/ 6 h 54"/>
                <a:gd name="T62" fmla="*/ 29 w 54"/>
                <a:gd name="T63" fmla="*/ 4 h 54"/>
                <a:gd name="T64" fmla="*/ 27 w 54"/>
                <a:gd name="T65" fmla="*/ 4 h 54"/>
                <a:gd name="T66" fmla="*/ 27 w 54"/>
                <a:gd name="T67" fmla="*/ 2 h 54"/>
                <a:gd name="T68" fmla="*/ 27 w 54"/>
                <a:gd name="T69" fmla="*/ 0 h 54"/>
                <a:gd name="T70" fmla="*/ 0 w 54"/>
                <a:gd name="T71" fmla="*/ 54 h 54"/>
                <a:gd name="T72" fmla="*/ 0 w 54"/>
                <a:gd name="T73" fmla="*/ 54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0" y="54"/>
                  </a:moveTo>
                  <a:lnTo>
                    <a:pt x="54" y="27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Freeform 92">
              <a:extLst>
                <a:ext uri="{FF2B5EF4-FFF2-40B4-BE49-F238E27FC236}">
                  <a16:creationId xmlns:a16="http://schemas.microsoft.com/office/drawing/2014/main" id="{64DA08BE-49E9-466D-A143-F4DC5E6B9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763"/>
              <a:ext cx="55" cy="37"/>
            </a:xfrm>
            <a:custGeom>
              <a:avLst/>
              <a:gdLst>
                <a:gd name="T0" fmla="*/ 55 w 55"/>
                <a:gd name="T1" fmla="*/ 19 h 37"/>
                <a:gd name="T2" fmla="*/ 0 w 55"/>
                <a:gd name="T3" fmla="*/ 37 h 37"/>
                <a:gd name="T4" fmla="*/ 0 w 55"/>
                <a:gd name="T5" fmla="*/ 37 h 37"/>
                <a:gd name="T6" fmla="*/ 0 w 55"/>
                <a:gd name="T7" fmla="*/ 37 h 37"/>
                <a:gd name="T8" fmla="*/ 2 w 55"/>
                <a:gd name="T9" fmla="*/ 35 h 37"/>
                <a:gd name="T10" fmla="*/ 2 w 55"/>
                <a:gd name="T11" fmla="*/ 35 h 37"/>
                <a:gd name="T12" fmla="*/ 2 w 55"/>
                <a:gd name="T13" fmla="*/ 33 h 37"/>
                <a:gd name="T14" fmla="*/ 4 w 55"/>
                <a:gd name="T15" fmla="*/ 31 h 37"/>
                <a:gd name="T16" fmla="*/ 4 w 55"/>
                <a:gd name="T17" fmla="*/ 31 h 37"/>
                <a:gd name="T18" fmla="*/ 4 w 55"/>
                <a:gd name="T19" fmla="*/ 29 h 37"/>
                <a:gd name="T20" fmla="*/ 4 w 55"/>
                <a:gd name="T21" fmla="*/ 29 h 37"/>
                <a:gd name="T22" fmla="*/ 4 w 55"/>
                <a:gd name="T23" fmla="*/ 27 h 37"/>
                <a:gd name="T24" fmla="*/ 5 w 55"/>
                <a:gd name="T25" fmla="*/ 25 h 37"/>
                <a:gd name="T26" fmla="*/ 5 w 55"/>
                <a:gd name="T27" fmla="*/ 25 h 37"/>
                <a:gd name="T28" fmla="*/ 5 w 55"/>
                <a:gd name="T29" fmla="*/ 23 h 37"/>
                <a:gd name="T30" fmla="*/ 5 w 55"/>
                <a:gd name="T31" fmla="*/ 23 h 37"/>
                <a:gd name="T32" fmla="*/ 5 w 55"/>
                <a:gd name="T33" fmla="*/ 21 h 37"/>
                <a:gd name="T34" fmla="*/ 5 w 55"/>
                <a:gd name="T35" fmla="*/ 19 h 37"/>
                <a:gd name="T36" fmla="*/ 5 w 55"/>
                <a:gd name="T37" fmla="*/ 19 h 37"/>
                <a:gd name="T38" fmla="*/ 5 w 55"/>
                <a:gd name="T39" fmla="*/ 17 h 37"/>
                <a:gd name="T40" fmla="*/ 5 w 55"/>
                <a:gd name="T41" fmla="*/ 16 h 37"/>
                <a:gd name="T42" fmla="*/ 5 w 55"/>
                <a:gd name="T43" fmla="*/ 16 h 37"/>
                <a:gd name="T44" fmla="*/ 5 w 55"/>
                <a:gd name="T45" fmla="*/ 14 h 37"/>
                <a:gd name="T46" fmla="*/ 5 w 55"/>
                <a:gd name="T47" fmla="*/ 14 h 37"/>
                <a:gd name="T48" fmla="*/ 5 w 55"/>
                <a:gd name="T49" fmla="*/ 12 h 37"/>
                <a:gd name="T50" fmla="*/ 4 w 55"/>
                <a:gd name="T51" fmla="*/ 10 h 37"/>
                <a:gd name="T52" fmla="*/ 4 w 55"/>
                <a:gd name="T53" fmla="*/ 10 h 37"/>
                <a:gd name="T54" fmla="*/ 4 w 55"/>
                <a:gd name="T55" fmla="*/ 8 h 37"/>
                <a:gd name="T56" fmla="*/ 4 w 55"/>
                <a:gd name="T57" fmla="*/ 8 h 37"/>
                <a:gd name="T58" fmla="*/ 4 w 55"/>
                <a:gd name="T59" fmla="*/ 6 h 37"/>
                <a:gd name="T60" fmla="*/ 2 w 55"/>
                <a:gd name="T61" fmla="*/ 4 h 37"/>
                <a:gd name="T62" fmla="*/ 2 w 55"/>
                <a:gd name="T63" fmla="*/ 4 h 37"/>
                <a:gd name="T64" fmla="*/ 2 w 55"/>
                <a:gd name="T65" fmla="*/ 2 h 37"/>
                <a:gd name="T66" fmla="*/ 0 w 55"/>
                <a:gd name="T67" fmla="*/ 0 h 37"/>
                <a:gd name="T68" fmla="*/ 0 w 55"/>
                <a:gd name="T69" fmla="*/ 0 h 37"/>
                <a:gd name="T70" fmla="*/ 55 w 55"/>
                <a:gd name="T71" fmla="*/ 19 h 37"/>
                <a:gd name="T72" fmla="*/ 55 w 55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7"/>
                <a:gd name="T113" fmla="*/ 55 w 55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7">
                  <a:moveTo>
                    <a:pt x="55" y="19"/>
                  </a:moveTo>
                  <a:lnTo>
                    <a:pt x="0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Rectangle 93">
              <a:extLst>
                <a:ext uri="{FF2B5EF4-FFF2-40B4-BE49-F238E27FC236}">
                  <a16:creationId xmlns:a16="http://schemas.microsoft.com/office/drawing/2014/main" id="{56D4518B-DB3A-4195-8DA8-B604A3588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" y="1779"/>
              <a:ext cx="84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6" name="Freeform 94">
              <a:extLst>
                <a:ext uri="{FF2B5EF4-FFF2-40B4-BE49-F238E27FC236}">
                  <a16:creationId xmlns:a16="http://schemas.microsoft.com/office/drawing/2014/main" id="{9F4CEDD6-DAA9-48CD-B8CC-98B909E1D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763"/>
              <a:ext cx="56" cy="37"/>
            </a:xfrm>
            <a:custGeom>
              <a:avLst/>
              <a:gdLst>
                <a:gd name="T0" fmla="*/ 0 w 56"/>
                <a:gd name="T1" fmla="*/ 19 h 37"/>
                <a:gd name="T2" fmla="*/ 56 w 56"/>
                <a:gd name="T3" fmla="*/ 37 h 37"/>
                <a:gd name="T4" fmla="*/ 56 w 56"/>
                <a:gd name="T5" fmla="*/ 37 h 37"/>
                <a:gd name="T6" fmla="*/ 56 w 56"/>
                <a:gd name="T7" fmla="*/ 37 h 37"/>
                <a:gd name="T8" fmla="*/ 54 w 56"/>
                <a:gd name="T9" fmla="*/ 35 h 37"/>
                <a:gd name="T10" fmla="*/ 54 w 56"/>
                <a:gd name="T11" fmla="*/ 35 h 37"/>
                <a:gd name="T12" fmla="*/ 54 w 56"/>
                <a:gd name="T13" fmla="*/ 33 h 37"/>
                <a:gd name="T14" fmla="*/ 52 w 56"/>
                <a:gd name="T15" fmla="*/ 31 h 37"/>
                <a:gd name="T16" fmla="*/ 52 w 56"/>
                <a:gd name="T17" fmla="*/ 31 h 37"/>
                <a:gd name="T18" fmla="*/ 52 w 56"/>
                <a:gd name="T19" fmla="*/ 29 h 37"/>
                <a:gd name="T20" fmla="*/ 52 w 56"/>
                <a:gd name="T21" fmla="*/ 29 h 37"/>
                <a:gd name="T22" fmla="*/ 50 w 56"/>
                <a:gd name="T23" fmla="*/ 27 h 37"/>
                <a:gd name="T24" fmla="*/ 50 w 56"/>
                <a:gd name="T25" fmla="*/ 25 h 37"/>
                <a:gd name="T26" fmla="*/ 50 w 56"/>
                <a:gd name="T27" fmla="*/ 25 h 37"/>
                <a:gd name="T28" fmla="*/ 50 w 56"/>
                <a:gd name="T29" fmla="*/ 23 h 37"/>
                <a:gd name="T30" fmla="*/ 50 w 56"/>
                <a:gd name="T31" fmla="*/ 23 h 37"/>
                <a:gd name="T32" fmla="*/ 50 w 56"/>
                <a:gd name="T33" fmla="*/ 21 h 37"/>
                <a:gd name="T34" fmla="*/ 50 w 56"/>
                <a:gd name="T35" fmla="*/ 19 h 37"/>
                <a:gd name="T36" fmla="*/ 50 w 56"/>
                <a:gd name="T37" fmla="*/ 19 h 37"/>
                <a:gd name="T38" fmla="*/ 50 w 56"/>
                <a:gd name="T39" fmla="*/ 17 h 37"/>
                <a:gd name="T40" fmla="*/ 50 w 56"/>
                <a:gd name="T41" fmla="*/ 16 h 37"/>
                <a:gd name="T42" fmla="*/ 50 w 56"/>
                <a:gd name="T43" fmla="*/ 16 h 37"/>
                <a:gd name="T44" fmla="*/ 50 w 56"/>
                <a:gd name="T45" fmla="*/ 14 h 37"/>
                <a:gd name="T46" fmla="*/ 50 w 56"/>
                <a:gd name="T47" fmla="*/ 14 h 37"/>
                <a:gd name="T48" fmla="*/ 50 w 56"/>
                <a:gd name="T49" fmla="*/ 12 h 37"/>
                <a:gd name="T50" fmla="*/ 50 w 56"/>
                <a:gd name="T51" fmla="*/ 10 h 37"/>
                <a:gd name="T52" fmla="*/ 52 w 56"/>
                <a:gd name="T53" fmla="*/ 10 h 37"/>
                <a:gd name="T54" fmla="*/ 52 w 56"/>
                <a:gd name="T55" fmla="*/ 8 h 37"/>
                <a:gd name="T56" fmla="*/ 52 w 56"/>
                <a:gd name="T57" fmla="*/ 8 h 37"/>
                <a:gd name="T58" fmla="*/ 52 w 56"/>
                <a:gd name="T59" fmla="*/ 6 h 37"/>
                <a:gd name="T60" fmla="*/ 54 w 56"/>
                <a:gd name="T61" fmla="*/ 4 h 37"/>
                <a:gd name="T62" fmla="*/ 54 w 56"/>
                <a:gd name="T63" fmla="*/ 4 h 37"/>
                <a:gd name="T64" fmla="*/ 54 w 56"/>
                <a:gd name="T65" fmla="*/ 2 h 37"/>
                <a:gd name="T66" fmla="*/ 56 w 56"/>
                <a:gd name="T67" fmla="*/ 0 h 37"/>
                <a:gd name="T68" fmla="*/ 56 w 56"/>
                <a:gd name="T69" fmla="*/ 0 h 37"/>
                <a:gd name="T70" fmla="*/ 0 w 56"/>
                <a:gd name="T71" fmla="*/ 19 h 37"/>
                <a:gd name="T72" fmla="*/ 0 w 56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0" y="19"/>
                  </a:moveTo>
                  <a:lnTo>
                    <a:pt x="56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Freeform 95">
              <a:extLst>
                <a:ext uri="{FF2B5EF4-FFF2-40B4-BE49-F238E27FC236}">
                  <a16:creationId xmlns:a16="http://schemas.microsoft.com/office/drawing/2014/main" id="{9AFF1043-425E-4871-B1A9-3BDD1D0E6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865"/>
              <a:ext cx="58" cy="39"/>
            </a:xfrm>
            <a:custGeom>
              <a:avLst/>
              <a:gdLst>
                <a:gd name="T0" fmla="*/ 58 w 58"/>
                <a:gd name="T1" fmla="*/ 20 h 39"/>
                <a:gd name="T2" fmla="*/ 0 w 58"/>
                <a:gd name="T3" fmla="*/ 39 h 39"/>
                <a:gd name="T4" fmla="*/ 0 w 58"/>
                <a:gd name="T5" fmla="*/ 39 h 39"/>
                <a:gd name="T6" fmla="*/ 2 w 58"/>
                <a:gd name="T7" fmla="*/ 37 h 39"/>
                <a:gd name="T8" fmla="*/ 2 w 58"/>
                <a:gd name="T9" fmla="*/ 37 h 39"/>
                <a:gd name="T10" fmla="*/ 2 w 58"/>
                <a:gd name="T11" fmla="*/ 35 h 39"/>
                <a:gd name="T12" fmla="*/ 4 w 58"/>
                <a:gd name="T13" fmla="*/ 35 h 39"/>
                <a:gd name="T14" fmla="*/ 4 w 58"/>
                <a:gd name="T15" fmla="*/ 33 h 39"/>
                <a:gd name="T16" fmla="*/ 4 w 58"/>
                <a:gd name="T17" fmla="*/ 31 h 39"/>
                <a:gd name="T18" fmla="*/ 4 w 58"/>
                <a:gd name="T19" fmla="*/ 31 h 39"/>
                <a:gd name="T20" fmla="*/ 6 w 58"/>
                <a:gd name="T21" fmla="*/ 29 h 39"/>
                <a:gd name="T22" fmla="*/ 6 w 58"/>
                <a:gd name="T23" fmla="*/ 27 h 39"/>
                <a:gd name="T24" fmla="*/ 6 w 58"/>
                <a:gd name="T25" fmla="*/ 27 h 39"/>
                <a:gd name="T26" fmla="*/ 6 w 58"/>
                <a:gd name="T27" fmla="*/ 25 h 39"/>
                <a:gd name="T28" fmla="*/ 6 w 58"/>
                <a:gd name="T29" fmla="*/ 25 h 39"/>
                <a:gd name="T30" fmla="*/ 6 w 58"/>
                <a:gd name="T31" fmla="*/ 24 h 39"/>
                <a:gd name="T32" fmla="*/ 6 w 58"/>
                <a:gd name="T33" fmla="*/ 22 h 39"/>
                <a:gd name="T34" fmla="*/ 6 w 58"/>
                <a:gd name="T35" fmla="*/ 22 h 39"/>
                <a:gd name="T36" fmla="*/ 6 w 58"/>
                <a:gd name="T37" fmla="*/ 20 h 39"/>
                <a:gd name="T38" fmla="*/ 6 w 58"/>
                <a:gd name="T39" fmla="*/ 20 h 39"/>
                <a:gd name="T40" fmla="*/ 6 w 58"/>
                <a:gd name="T41" fmla="*/ 18 h 39"/>
                <a:gd name="T42" fmla="*/ 6 w 58"/>
                <a:gd name="T43" fmla="*/ 16 h 39"/>
                <a:gd name="T44" fmla="*/ 6 w 58"/>
                <a:gd name="T45" fmla="*/ 16 h 39"/>
                <a:gd name="T46" fmla="*/ 6 w 58"/>
                <a:gd name="T47" fmla="*/ 14 h 39"/>
                <a:gd name="T48" fmla="*/ 6 w 58"/>
                <a:gd name="T49" fmla="*/ 14 h 39"/>
                <a:gd name="T50" fmla="*/ 6 w 58"/>
                <a:gd name="T51" fmla="*/ 12 h 39"/>
                <a:gd name="T52" fmla="*/ 6 w 58"/>
                <a:gd name="T53" fmla="*/ 10 h 39"/>
                <a:gd name="T54" fmla="*/ 4 w 58"/>
                <a:gd name="T55" fmla="*/ 10 h 39"/>
                <a:gd name="T56" fmla="*/ 4 w 58"/>
                <a:gd name="T57" fmla="*/ 8 h 39"/>
                <a:gd name="T58" fmla="*/ 4 w 58"/>
                <a:gd name="T59" fmla="*/ 6 h 39"/>
                <a:gd name="T60" fmla="*/ 4 w 58"/>
                <a:gd name="T61" fmla="*/ 6 h 39"/>
                <a:gd name="T62" fmla="*/ 2 w 58"/>
                <a:gd name="T63" fmla="*/ 4 h 39"/>
                <a:gd name="T64" fmla="*/ 2 w 58"/>
                <a:gd name="T65" fmla="*/ 4 h 39"/>
                <a:gd name="T66" fmla="*/ 2 w 58"/>
                <a:gd name="T67" fmla="*/ 2 h 39"/>
                <a:gd name="T68" fmla="*/ 0 w 58"/>
                <a:gd name="T69" fmla="*/ 0 h 39"/>
                <a:gd name="T70" fmla="*/ 58 w 58"/>
                <a:gd name="T71" fmla="*/ 20 h 39"/>
                <a:gd name="T72" fmla="*/ 58 w 58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9"/>
                <a:gd name="T113" fmla="*/ 58 w 58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9">
                  <a:moveTo>
                    <a:pt x="58" y="20"/>
                  </a:move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Rectangle 96">
              <a:extLst>
                <a:ext uri="{FF2B5EF4-FFF2-40B4-BE49-F238E27FC236}">
                  <a16:creationId xmlns:a16="http://schemas.microsoft.com/office/drawing/2014/main" id="{E3EC96DD-93A9-4134-BD02-6DA82B5B9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" y="2881"/>
              <a:ext cx="208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9" name="Freeform 97">
              <a:extLst>
                <a:ext uri="{FF2B5EF4-FFF2-40B4-BE49-F238E27FC236}">
                  <a16:creationId xmlns:a16="http://schemas.microsoft.com/office/drawing/2014/main" id="{D2DBD257-8CED-41A2-B93B-C8B82E7D7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865"/>
              <a:ext cx="57" cy="39"/>
            </a:xfrm>
            <a:custGeom>
              <a:avLst/>
              <a:gdLst>
                <a:gd name="T0" fmla="*/ 0 w 57"/>
                <a:gd name="T1" fmla="*/ 20 h 39"/>
                <a:gd name="T2" fmla="*/ 57 w 57"/>
                <a:gd name="T3" fmla="*/ 39 h 39"/>
                <a:gd name="T4" fmla="*/ 57 w 57"/>
                <a:gd name="T5" fmla="*/ 39 h 39"/>
                <a:gd name="T6" fmla="*/ 55 w 57"/>
                <a:gd name="T7" fmla="*/ 37 h 39"/>
                <a:gd name="T8" fmla="*/ 55 w 57"/>
                <a:gd name="T9" fmla="*/ 37 h 39"/>
                <a:gd name="T10" fmla="*/ 53 w 57"/>
                <a:gd name="T11" fmla="*/ 35 h 39"/>
                <a:gd name="T12" fmla="*/ 53 w 57"/>
                <a:gd name="T13" fmla="*/ 35 h 39"/>
                <a:gd name="T14" fmla="*/ 53 w 57"/>
                <a:gd name="T15" fmla="*/ 33 h 39"/>
                <a:gd name="T16" fmla="*/ 53 w 57"/>
                <a:gd name="T17" fmla="*/ 31 h 39"/>
                <a:gd name="T18" fmla="*/ 52 w 57"/>
                <a:gd name="T19" fmla="*/ 31 h 39"/>
                <a:gd name="T20" fmla="*/ 52 w 57"/>
                <a:gd name="T21" fmla="*/ 29 h 39"/>
                <a:gd name="T22" fmla="*/ 52 w 57"/>
                <a:gd name="T23" fmla="*/ 27 h 39"/>
                <a:gd name="T24" fmla="*/ 52 w 57"/>
                <a:gd name="T25" fmla="*/ 27 h 39"/>
                <a:gd name="T26" fmla="*/ 52 w 57"/>
                <a:gd name="T27" fmla="*/ 25 h 39"/>
                <a:gd name="T28" fmla="*/ 52 w 57"/>
                <a:gd name="T29" fmla="*/ 25 h 39"/>
                <a:gd name="T30" fmla="*/ 52 w 57"/>
                <a:gd name="T31" fmla="*/ 24 h 39"/>
                <a:gd name="T32" fmla="*/ 50 w 57"/>
                <a:gd name="T33" fmla="*/ 22 h 39"/>
                <a:gd name="T34" fmla="*/ 50 w 57"/>
                <a:gd name="T35" fmla="*/ 22 h 39"/>
                <a:gd name="T36" fmla="*/ 50 w 57"/>
                <a:gd name="T37" fmla="*/ 20 h 39"/>
                <a:gd name="T38" fmla="*/ 50 w 57"/>
                <a:gd name="T39" fmla="*/ 20 h 39"/>
                <a:gd name="T40" fmla="*/ 50 w 57"/>
                <a:gd name="T41" fmla="*/ 18 h 39"/>
                <a:gd name="T42" fmla="*/ 52 w 57"/>
                <a:gd name="T43" fmla="*/ 16 h 39"/>
                <a:gd name="T44" fmla="*/ 52 w 57"/>
                <a:gd name="T45" fmla="*/ 16 h 39"/>
                <a:gd name="T46" fmla="*/ 52 w 57"/>
                <a:gd name="T47" fmla="*/ 14 h 39"/>
                <a:gd name="T48" fmla="*/ 52 w 57"/>
                <a:gd name="T49" fmla="*/ 14 h 39"/>
                <a:gd name="T50" fmla="*/ 52 w 57"/>
                <a:gd name="T51" fmla="*/ 12 h 39"/>
                <a:gd name="T52" fmla="*/ 52 w 57"/>
                <a:gd name="T53" fmla="*/ 10 h 39"/>
                <a:gd name="T54" fmla="*/ 52 w 57"/>
                <a:gd name="T55" fmla="*/ 10 h 39"/>
                <a:gd name="T56" fmla="*/ 53 w 57"/>
                <a:gd name="T57" fmla="*/ 8 h 39"/>
                <a:gd name="T58" fmla="*/ 53 w 57"/>
                <a:gd name="T59" fmla="*/ 6 h 39"/>
                <a:gd name="T60" fmla="*/ 53 w 57"/>
                <a:gd name="T61" fmla="*/ 6 h 39"/>
                <a:gd name="T62" fmla="*/ 53 w 57"/>
                <a:gd name="T63" fmla="*/ 4 h 39"/>
                <a:gd name="T64" fmla="*/ 55 w 57"/>
                <a:gd name="T65" fmla="*/ 4 h 39"/>
                <a:gd name="T66" fmla="*/ 55 w 57"/>
                <a:gd name="T67" fmla="*/ 2 h 39"/>
                <a:gd name="T68" fmla="*/ 57 w 57"/>
                <a:gd name="T69" fmla="*/ 0 h 39"/>
                <a:gd name="T70" fmla="*/ 0 w 57"/>
                <a:gd name="T71" fmla="*/ 20 h 39"/>
                <a:gd name="T72" fmla="*/ 0 w 57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9"/>
                <a:gd name="T113" fmla="*/ 57 w 57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9">
                  <a:moveTo>
                    <a:pt x="0" y="20"/>
                  </a:moveTo>
                  <a:lnTo>
                    <a:pt x="57" y="39"/>
                  </a:lnTo>
                  <a:lnTo>
                    <a:pt x="55" y="37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0" name="Freeform 98">
              <a:extLst>
                <a:ext uri="{FF2B5EF4-FFF2-40B4-BE49-F238E27FC236}">
                  <a16:creationId xmlns:a16="http://schemas.microsoft.com/office/drawing/2014/main" id="{17D3C57B-C276-47F7-9951-94EE690BF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205"/>
              <a:ext cx="38" cy="56"/>
            </a:xfrm>
            <a:custGeom>
              <a:avLst/>
              <a:gdLst>
                <a:gd name="T0" fmla="*/ 19 w 38"/>
                <a:gd name="T1" fmla="*/ 0 h 56"/>
                <a:gd name="T2" fmla="*/ 38 w 38"/>
                <a:gd name="T3" fmla="*/ 56 h 56"/>
                <a:gd name="T4" fmla="*/ 38 w 38"/>
                <a:gd name="T5" fmla="*/ 56 h 56"/>
                <a:gd name="T6" fmla="*/ 37 w 38"/>
                <a:gd name="T7" fmla="*/ 56 h 56"/>
                <a:gd name="T8" fmla="*/ 37 w 38"/>
                <a:gd name="T9" fmla="*/ 54 h 56"/>
                <a:gd name="T10" fmla="*/ 35 w 38"/>
                <a:gd name="T11" fmla="*/ 54 h 56"/>
                <a:gd name="T12" fmla="*/ 35 w 38"/>
                <a:gd name="T13" fmla="*/ 54 h 56"/>
                <a:gd name="T14" fmla="*/ 33 w 38"/>
                <a:gd name="T15" fmla="*/ 52 h 56"/>
                <a:gd name="T16" fmla="*/ 31 w 38"/>
                <a:gd name="T17" fmla="*/ 52 h 56"/>
                <a:gd name="T18" fmla="*/ 31 w 38"/>
                <a:gd name="T19" fmla="*/ 52 h 56"/>
                <a:gd name="T20" fmla="*/ 29 w 38"/>
                <a:gd name="T21" fmla="*/ 52 h 56"/>
                <a:gd name="T22" fmla="*/ 27 w 38"/>
                <a:gd name="T23" fmla="*/ 50 h 56"/>
                <a:gd name="T24" fmla="*/ 27 w 38"/>
                <a:gd name="T25" fmla="*/ 50 h 56"/>
                <a:gd name="T26" fmla="*/ 25 w 38"/>
                <a:gd name="T27" fmla="*/ 50 h 56"/>
                <a:gd name="T28" fmla="*/ 25 w 38"/>
                <a:gd name="T29" fmla="*/ 50 h 56"/>
                <a:gd name="T30" fmla="*/ 23 w 38"/>
                <a:gd name="T31" fmla="*/ 50 h 56"/>
                <a:gd name="T32" fmla="*/ 21 w 38"/>
                <a:gd name="T33" fmla="*/ 50 h 56"/>
                <a:gd name="T34" fmla="*/ 21 w 38"/>
                <a:gd name="T35" fmla="*/ 50 h 56"/>
                <a:gd name="T36" fmla="*/ 19 w 38"/>
                <a:gd name="T37" fmla="*/ 50 h 56"/>
                <a:gd name="T38" fmla="*/ 19 w 38"/>
                <a:gd name="T39" fmla="*/ 50 h 56"/>
                <a:gd name="T40" fmla="*/ 17 w 38"/>
                <a:gd name="T41" fmla="*/ 50 h 56"/>
                <a:gd name="T42" fmla="*/ 15 w 38"/>
                <a:gd name="T43" fmla="*/ 50 h 56"/>
                <a:gd name="T44" fmla="*/ 15 w 38"/>
                <a:gd name="T45" fmla="*/ 50 h 56"/>
                <a:gd name="T46" fmla="*/ 14 w 38"/>
                <a:gd name="T47" fmla="*/ 50 h 56"/>
                <a:gd name="T48" fmla="*/ 14 w 38"/>
                <a:gd name="T49" fmla="*/ 50 h 56"/>
                <a:gd name="T50" fmla="*/ 12 w 38"/>
                <a:gd name="T51" fmla="*/ 50 h 56"/>
                <a:gd name="T52" fmla="*/ 10 w 38"/>
                <a:gd name="T53" fmla="*/ 52 h 56"/>
                <a:gd name="T54" fmla="*/ 10 w 38"/>
                <a:gd name="T55" fmla="*/ 52 h 56"/>
                <a:gd name="T56" fmla="*/ 8 w 38"/>
                <a:gd name="T57" fmla="*/ 52 h 56"/>
                <a:gd name="T58" fmla="*/ 6 w 38"/>
                <a:gd name="T59" fmla="*/ 52 h 56"/>
                <a:gd name="T60" fmla="*/ 6 w 38"/>
                <a:gd name="T61" fmla="*/ 54 h 56"/>
                <a:gd name="T62" fmla="*/ 4 w 38"/>
                <a:gd name="T63" fmla="*/ 54 h 56"/>
                <a:gd name="T64" fmla="*/ 4 w 38"/>
                <a:gd name="T65" fmla="*/ 54 h 56"/>
                <a:gd name="T66" fmla="*/ 2 w 38"/>
                <a:gd name="T67" fmla="*/ 56 h 56"/>
                <a:gd name="T68" fmla="*/ 0 w 38"/>
                <a:gd name="T69" fmla="*/ 56 h 56"/>
                <a:gd name="T70" fmla="*/ 19 w 38"/>
                <a:gd name="T71" fmla="*/ 0 h 56"/>
                <a:gd name="T72" fmla="*/ 19 w 38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6"/>
                <a:gd name="T113" fmla="*/ 38 w 38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6">
                  <a:moveTo>
                    <a:pt x="19" y="0"/>
                  </a:moveTo>
                  <a:lnTo>
                    <a:pt x="38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Rectangle 99">
              <a:extLst>
                <a:ext uri="{FF2B5EF4-FFF2-40B4-BE49-F238E27FC236}">
                  <a16:creationId xmlns:a16="http://schemas.microsoft.com/office/drawing/2014/main" id="{0DEB40E9-F3EE-4E00-8321-C42C304E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2232"/>
              <a:ext cx="8" cy="51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2" name="Freeform 100">
              <a:extLst>
                <a:ext uri="{FF2B5EF4-FFF2-40B4-BE49-F238E27FC236}">
                  <a16:creationId xmlns:a16="http://schemas.microsoft.com/office/drawing/2014/main" id="{30797854-43AB-45AD-B073-48E0D2EE6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714"/>
              <a:ext cx="38" cy="55"/>
            </a:xfrm>
            <a:custGeom>
              <a:avLst/>
              <a:gdLst>
                <a:gd name="T0" fmla="*/ 19 w 38"/>
                <a:gd name="T1" fmla="*/ 55 h 55"/>
                <a:gd name="T2" fmla="*/ 38 w 38"/>
                <a:gd name="T3" fmla="*/ 0 h 55"/>
                <a:gd name="T4" fmla="*/ 38 w 38"/>
                <a:gd name="T5" fmla="*/ 0 h 55"/>
                <a:gd name="T6" fmla="*/ 37 w 38"/>
                <a:gd name="T7" fmla="*/ 0 h 55"/>
                <a:gd name="T8" fmla="*/ 37 w 38"/>
                <a:gd name="T9" fmla="*/ 2 h 55"/>
                <a:gd name="T10" fmla="*/ 35 w 38"/>
                <a:gd name="T11" fmla="*/ 2 h 55"/>
                <a:gd name="T12" fmla="*/ 35 w 38"/>
                <a:gd name="T13" fmla="*/ 2 h 55"/>
                <a:gd name="T14" fmla="*/ 33 w 38"/>
                <a:gd name="T15" fmla="*/ 4 h 55"/>
                <a:gd name="T16" fmla="*/ 31 w 38"/>
                <a:gd name="T17" fmla="*/ 4 h 55"/>
                <a:gd name="T18" fmla="*/ 31 w 38"/>
                <a:gd name="T19" fmla="*/ 4 h 55"/>
                <a:gd name="T20" fmla="*/ 29 w 38"/>
                <a:gd name="T21" fmla="*/ 4 h 55"/>
                <a:gd name="T22" fmla="*/ 27 w 38"/>
                <a:gd name="T23" fmla="*/ 6 h 55"/>
                <a:gd name="T24" fmla="*/ 27 w 38"/>
                <a:gd name="T25" fmla="*/ 6 h 55"/>
                <a:gd name="T26" fmla="*/ 25 w 38"/>
                <a:gd name="T27" fmla="*/ 6 h 55"/>
                <a:gd name="T28" fmla="*/ 25 w 38"/>
                <a:gd name="T29" fmla="*/ 6 h 55"/>
                <a:gd name="T30" fmla="*/ 23 w 38"/>
                <a:gd name="T31" fmla="*/ 6 h 55"/>
                <a:gd name="T32" fmla="*/ 21 w 38"/>
                <a:gd name="T33" fmla="*/ 6 h 55"/>
                <a:gd name="T34" fmla="*/ 21 w 38"/>
                <a:gd name="T35" fmla="*/ 6 h 55"/>
                <a:gd name="T36" fmla="*/ 19 w 38"/>
                <a:gd name="T37" fmla="*/ 6 h 55"/>
                <a:gd name="T38" fmla="*/ 19 w 38"/>
                <a:gd name="T39" fmla="*/ 6 h 55"/>
                <a:gd name="T40" fmla="*/ 17 w 38"/>
                <a:gd name="T41" fmla="*/ 6 h 55"/>
                <a:gd name="T42" fmla="*/ 15 w 38"/>
                <a:gd name="T43" fmla="*/ 6 h 55"/>
                <a:gd name="T44" fmla="*/ 15 w 38"/>
                <a:gd name="T45" fmla="*/ 6 h 55"/>
                <a:gd name="T46" fmla="*/ 14 w 38"/>
                <a:gd name="T47" fmla="*/ 6 h 55"/>
                <a:gd name="T48" fmla="*/ 14 w 38"/>
                <a:gd name="T49" fmla="*/ 6 h 55"/>
                <a:gd name="T50" fmla="*/ 12 w 38"/>
                <a:gd name="T51" fmla="*/ 6 h 55"/>
                <a:gd name="T52" fmla="*/ 10 w 38"/>
                <a:gd name="T53" fmla="*/ 4 h 55"/>
                <a:gd name="T54" fmla="*/ 10 w 38"/>
                <a:gd name="T55" fmla="*/ 4 h 55"/>
                <a:gd name="T56" fmla="*/ 8 w 38"/>
                <a:gd name="T57" fmla="*/ 4 h 55"/>
                <a:gd name="T58" fmla="*/ 6 w 38"/>
                <a:gd name="T59" fmla="*/ 4 h 55"/>
                <a:gd name="T60" fmla="*/ 6 w 38"/>
                <a:gd name="T61" fmla="*/ 2 h 55"/>
                <a:gd name="T62" fmla="*/ 4 w 38"/>
                <a:gd name="T63" fmla="*/ 2 h 55"/>
                <a:gd name="T64" fmla="*/ 4 w 38"/>
                <a:gd name="T65" fmla="*/ 2 h 55"/>
                <a:gd name="T66" fmla="*/ 2 w 38"/>
                <a:gd name="T67" fmla="*/ 0 h 55"/>
                <a:gd name="T68" fmla="*/ 0 w 38"/>
                <a:gd name="T69" fmla="*/ 0 h 55"/>
                <a:gd name="T70" fmla="*/ 19 w 38"/>
                <a:gd name="T71" fmla="*/ 55 h 55"/>
                <a:gd name="T72" fmla="*/ 19 w 38"/>
                <a:gd name="T73" fmla="*/ 55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5"/>
                <a:gd name="T113" fmla="*/ 38 w 38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5">
                  <a:moveTo>
                    <a:pt x="19" y="55"/>
                  </a:moveTo>
                  <a:lnTo>
                    <a:pt x="38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9" y="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Freeform 101">
              <a:extLst>
                <a:ext uri="{FF2B5EF4-FFF2-40B4-BE49-F238E27FC236}">
                  <a16:creationId xmlns:a16="http://schemas.microsoft.com/office/drawing/2014/main" id="{48D5CC2A-45DA-45B9-906E-2C8CABF54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919"/>
              <a:ext cx="920" cy="23"/>
            </a:xfrm>
            <a:custGeom>
              <a:avLst/>
              <a:gdLst>
                <a:gd name="T0" fmla="*/ 920 w 920"/>
                <a:gd name="T1" fmla="*/ 11 h 23"/>
                <a:gd name="T2" fmla="*/ 908 w 920"/>
                <a:gd name="T3" fmla="*/ 0 h 23"/>
                <a:gd name="T4" fmla="*/ 0 w 920"/>
                <a:gd name="T5" fmla="*/ 0 h 23"/>
                <a:gd name="T6" fmla="*/ 0 w 920"/>
                <a:gd name="T7" fmla="*/ 23 h 23"/>
                <a:gd name="T8" fmla="*/ 908 w 920"/>
                <a:gd name="T9" fmla="*/ 23 h 23"/>
                <a:gd name="T10" fmla="*/ 920 w 920"/>
                <a:gd name="T11" fmla="*/ 11 h 23"/>
                <a:gd name="T12" fmla="*/ 920 w 920"/>
                <a:gd name="T13" fmla="*/ 11 h 23"/>
                <a:gd name="T14" fmla="*/ 920 w 920"/>
                <a:gd name="T15" fmla="*/ 0 h 23"/>
                <a:gd name="T16" fmla="*/ 908 w 920"/>
                <a:gd name="T17" fmla="*/ 0 h 23"/>
                <a:gd name="T18" fmla="*/ 920 w 920"/>
                <a:gd name="T19" fmla="*/ 11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20"/>
                <a:gd name="T31" fmla="*/ 0 h 23"/>
                <a:gd name="T32" fmla="*/ 920 w 920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20" h="23">
                  <a:moveTo>
                    <a:pt x="920" y="11"/>
                  </a:moveTo>
                  <a:lnTo>
                    <a:pt x="908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8" y="23"/>
                  </a:lnTo>
                  <a:lnTo>
                    <a:pt x="920" y="11"/>
                  </a:lnTo>
                  <a:lnTo>
                    <a:pt x="920" y="0"/>
                  </a:lnTo>
                  <a:lnTo>
                    <a:pt x="908" y="0"/>
                  </a:lnTo>
                  <a:lnTo>
                    <a:pt x="92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Rectangle 102">
              <a:extLst>
                <a:ext uri="{FF2B5EF4-FFF2-40B4-BE49-F238E27FC236}">
                  <a16:creationId xmlns:a16="http://schemas.microsoft.com/office/drawing/2014/main" id="{C3FADC3A-C581-492D-893A-D937B958D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930"/>
              <a:ext cx="23" cy="56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5" name="Rectangle 103">
              <a:extLst>
                <a:ext uri="{FF2B5EF4-FFF2-40B4-BE49-F238E27FC236}">
                  <a16:creationId xmlns:a16="http://schemas.microsoft.com/office/drawing/2014/main" id="{EF3CA160-F371-4176-82FC-C2D48CFC7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66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6" name="Rectangle 104">
              <a:extLst>
                <a:ext uri="{FF2B5EF4-FFF2-40B4-BE49-F238E27FC236}">
                  <a16:creationId xmlns:a16="http://schemas.microsoft.com/office/drawing/2014/main" id="{28C96C31-0AD0-4F69-9D01-DC425444E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14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7" name="Rectangle 105">
              <a:extLst>
                <a:ext uri="{FF2B5EF4-FFF2-40B4-BE49-F238E27FC236}">
                  <a16:creationId xmlns:a16="http://schemas.microsoft.com/office/drawing/2014/main" id="{C92B34A0-50E8-42FA-9E18-1FED84F50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64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8" name="Rectangle 106">
              <a:extLst>
                <a:ext uri="{FF2B5EF4-FFF2-40B4-BE49-F238E27FC236}">
                  <a16:creationId xmlns:a16="http://schemas.microsoft.com/office/drawing/2014/main" id="{F6AF2B66-92B0-4F6B-AA5B-B22EA5787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12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9" name="Rectangle 107">
              <a:extLst>
                <a:ext uri="{FF2B5EF4-FFF2-40B4-BE49-F238E27FC236}">
                  <a16:creationId xmlns:a16="http://schemas.microsoft.com/office/drawing/2014/main" id="{408E3401-4021-4D0B-B4CB-C9C5EEE82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62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0" name="Rectangle 108">
              <a:extLst>
                <a:ext uri="{FF2B5EF4-FFF2-40B4-BE49-F238E27FC236}">
                  <a16:creationId xmlns:a16="http://schemas.microsoft.com/office/drawing/2014/main" id="{18FC4FA4-4F63-408C-B7CA-F8392DDD4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11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1" name="Rectangle 109">
              <a:extLst>
                <a:ext uri="{FF2B5EF4-FFF2-40B4-BE49-F238E27FC236}">
                  <a16:creationId xmlns:a16="http://schemas.microsoft.com/office/drawing/2014/main" id="{A239B2BE-BF19-45DB-AB65-A1AEB3133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61"/>
              <a:ext cx="6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2" name="Rectangle 110">
              <a:extLst>
                <a:ext uri="{FF2B5EF4-FFF2-40B4-BE49-F238E27FC236}">
                  <a16:creationId xmlns:a16="http://schemas.microsoft.com/office/drawing/2014/main" id="{657848B7-2DB1-4176-9943-D0F418429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09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3" name="Rectangle 111">
              <a:extLst>
                <a:ext uri="{FF2B5EF4-FFF2-40B4-BE49-F238E27FC236}">
                  <a16:creationId xmlns:a16="http://schemas.microsoft.com/office/drawing/2014/main" id="{1D6C1FE2-FAE5-483C-A82B-E829CEC60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59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4" name="Rectangle 112">
              <a:extLst>
                <a:ext uri="{FF2B5EF4-FFF2-40B4-BE49-F238E27FC236}">
                  <a16:creationId xmlns:a16="http://schemas.microsoft.com/office/drawing/2014/main" id="{0BFFBED8-91B7-48DE-9609-33AB96449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0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5" name="Rectangle 113">
              <a:extLst>
                <a:ext uri="{FF2B5EF4-FFF2-40B4-BE49-F238E27FC236}">
                  <a16:creationId xmlns:a16="http://schemas.microsoft.com/office/drawing/2014/main" id="{A5410641-3B6B-48ED-AA86-6B0551500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5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6" name="Rectangle 114">
              <a:extLst>
                <a:ext uri="{FF2B5EF4-FFF2-40B4-BE49-F238E27FC236}">
                  <a16:creationId xmlns:a16="http://schemas.microsoft.com/office/drawing/2014/main" id="{C6C1C208-C5CA-4DD5-8B37-B49047993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30"/>
              <a:ext cx="6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7" name="Freeform 115">
              <a:extLst>
                <a:ext uri="{FF2B5EF4-FFF2-40B4-BE49-F238E27FC236}">
                  <a16:creationId xmlns:a16="http://schemas.microsoft.com/office/drawing/2014/main" id="{3DFB86DF-C134-4DF8-A848-ECFEFD111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923"/>
              <a:ext cx="292" cy="286"/>
            </a:xfrm>
            <a:custGeom>
              <a:avLst/>
              <a:gdLst>
                <a:gd name="T0" fmla="*/ 292 w 292"/>
                <a:gd name="T1" fmla="*/ 7 h 286"/>
                <a:gd name="T2" fmla="*/ 273 w 292"/>
                <a:gd name="T3" fmla="*/ 0 h 286"/>
                <a:gd name="T4" fmla="*/ 0 w 292"/>
                <a:gd name="T5" fmla="*/ 270 h 286"/>
                <a:gd name="T6" fmla="*/ 17 w 292"/>
                <a:gd name="T7" fmla="*/ 286 h 286"/>
                <a:gd name="T8" fmla="*/ 288 w 292"/>
                <a:gd name="T9" fmla="*/ 15 h 286"/>
                <a:gd name="T10" fmla="*/ 292 w 292"/>
                <a:gd name="T11" fmla="*/ 7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6"/>
                <a:gd name="T20" fmla="*/ 292 w 292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6">
                  <a:moveTo>
                    <a:pt x="292" y="7"/>
                  </a:moveTo>
                  <a:lnTo>
                    <a:pt x="273" y="0"/>
                  </a:lnTo>
                  <a:lnTo>
                    <a:pt x="0" y="270"/>
                  </a:lnTo>
                  <a:lnTo>
                    <a:pt x="17" y="286"/>
                  </a:lnTo>
                  <a:lnTo>
                    <a:pt x="288" y="15"/>
                  </a:lnTo>
                  <a:lnTo>
                    <a:pt x="29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116">
              <a:extLst>
                <a:ext uri="{FF2B5EF4-FFF2-40B4-BE49-F238E27FC236}">
                  <a16:creationId xmlns:a16="http://schemas.microsoft.com/office/drawing/2014/main" id="{7BC211E8-B3CD-4583-8369-31F6C0275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930"/>
              <a:ext cx="23" cy="574"/>
            </a:xfrm>
            <a:custGeom>
              <a:avLst/>
              <a:gdLst>
                <a:gd name="T0" fmla="*/ 19 w 23"/>
                <a:gd name="T1" fmla="*/ 574 h 574"/>
                <a:gd name="T2" fmla="*/ 23 w 23"/>
                <a:gd name="T3" fmla="*/ 567 h 574"/>
                <a:gd name="T4" fmla="*/ 23 w 23"/>
                <a:gd name="T5" fmla="*/ 0 h 574"/>
                <a:gd name="T6" fmla="*/ 0 w 23"/>
                <a:gd name="T7" fmla="*/ 0 h 574"/>
                <a:gd name="T8" fmla="*/ 0 w 23"/>
                <a:gd name="T9" fmla="*/ 567 h 574"/>
                <a:gd name="T10" fmla="*/ 19 w 23"/>
                <a:gd name="T11" fmla="*/ 574 h 5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4"/>
                <a:gd name="T20" fmla="*/ 23 w 23"/>
                <a:gd name="T21" fmla="*/ 574 h 5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4">
                  <a:moveTo>
                    <a:pt x="19" y="574"/>
                  </a:moveTo>
                  <a:lnTo>
                    <a:pt x="23" y="567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7"/>
                  </a:lnTo>
                  <a:lnTo>
                    <a:pt x="19" y="5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Freeform 117">
              <a:extLst>
                <a:ext uri="{FF2B5EF4-FFF2-40B4-BE49-F238E27FC236}">
                  <a16:creationId xmlns:a16="http://schemas.microsoft.com/office/drawing/2014/main" id="{4E7FD0E7-4BFD-4C7F-9E39-6C3C821AA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489"/>
              <a:ext cx="292" cy="288"/>
            </a:xfrm>
            <a:custGeom>
              <a:avLst/>
              <a:gdLst>
                <a:gd name="T0" fmla="*/ 0 w 292"/>
                <a:gd name="T1" fmla="*/ 279 h 288"/>
                <a:gd name="T2" fmla="*/ 21 w 292"/>
                <a:gd name="T3" fmla="*/ 288 h 288"/>
                <a:gd name="T4" fmla="*/ 292 w 292"/>
                <a:gd name="T5" fmla="*/ 15 h 288"/>
                <a:gd name="T6" fmla="*/ 277 w 292"/>
                <a:gd name="T7" fmla="*/ 0 h 288"/>
                <a:gd name="T8" fmla="*/ 4 w 292"/>
                <a:gd name="T9" fmla="*/ 271 h 288"/>
                <a:gd name="T10" fmla="*/ 0 w 292"/>
                <a:gd name="T11" fmla="*/ 279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8"/>
                <a:gd name="T20" fmla="*/ 292 w 292"/>
                <a:gd name="T21" fmla="*/ 288 h 2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8">
                  <a:moveTo>
                    <a:pt x="0" y="279"/>
                  </a:moveTo>
                  <a:lnTo>
                    <a:pt x="21" y="288"/>
                  </a:lnTo>
                  <a:lnTo>
                    <a:pt x="292" y="15"/>
                  </a:lnTo>
                  <a:lnTo>
                    <a:pt x="277" y="0"/>
                  </a:lnTo>
                  <a:lnTo>
                    <a:pt x="4" y="271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Freeform 118">
              <a:extLst>
                <a:ext uri="{FF2B5EF4-FFF2-40B4-BE49-F238E27FC236}">
                  <a16:creationId xmlns:a16="http://schemas.microsoft.com/office/drawing/2014/main" id="{A7491AA7-64E4-4B59-B551-B49CC302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Freeform 119">
              <a:extLst>
                <a:ext uri="{FF2B5EF4-FFF2-40B4-BE49-F238E27FC236}">
                  <a16:creationId xmlns:a16="http://schemas.microsoft.com/office/drawing/2014/main" id="{B6FD2522-F28A-4F0E-889D-E1EF687CE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930"/>
              <a:ext cx="270" cy="838"/>
            </a:xfrm>
            <a:custGeom>
              <a:avLst/>
              <a:gdLst>
                <a:gd name="T0" fmla="*/ 0 w 270"/>
                <a:gd name="T1" fmla="*/ 838 h 838"/>
                <a:gd name="T2" fmla="*/ 0 w 270"/>
                <a:gd name="T3" fmla="*/ 271 h 838"/>
                <a:gd name="T4" fmla="*/ 270 w 270"/>
                <a:gd name="T5" fmla="*/ 0 h 838"/>
                <a:gd name="T6" fmla="*/ 0 60000 65536"/>
                <a:gd name="T7" fmla="*/ 0 60000 65536"/>
                <a:gd name="T8" fmla="*/ 0 60000 65536"/>
                <a:gd name="T9" fmla="*/ 0 w 270"/>
                <a:gd name="T10" fmla="*/ 0 h 838"/>
                <a:gd name="T11" fmla="*/ 270 w 270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0" h="838">
                  <a:moveTo>
                    <a:pt x="0" y="838"/>
                  </a:moveTo>
                  <a:lnTo>
                    <a:pt x="0" y="271"/>
                  </a:lnTo>
                  <a:lnTo>
                    <a:pt x="270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2" name="Freeform 120">
              <a:extLst>
                <a:ext uri="{FF2B5EF4-FFF2-40B4-BE49-F238E27FC236}">
                  <a16:creationId xmlns:a16="http://schemas.microsoft.com/office/drawing/2014/main" id="{0FF9F0F2-A64F-4DEE-826F-249408666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3" name="Freeform 121">
              <a:extLst>
                <a:ext uri="{FF2B5EF4-FFF2-40B4-BE49-F238E27FC236}">
                  <a16:creationId xmlns:a16="http://schemas.microsoft.com/office/drawing/2014/main" id="{72A70E1B-C43C-4144-84C0-4E1CF924C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4" name="Freeform 122">
              <a:extLst>
                <a:ext uri="{FF2B5EF4-FFF2-40B4-BE49-F238E27FC236}">
                  <a16:creationId xmlns:a16="http://schemas.microsoft.com/office/drawing/2014/main" id="{EBB9E1FE-EB9D-4B43-BF81-2CE994FC5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5" name="Freeform 123">
              <a:extLst>
                <a:ext uri="{FF2B5EF4-FFF2-40B4-BE49-F238E27FC236}">
                  <a16:creationId xmlns:a16="http://schemas.microsoft.com/office/drawing/2014/main" id="{17AC3997-2798-4EE9-B1AB-765DA5B1C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Freeform 124">
              <a:extLst>
                <a:ext uri="{FF2B5EF4-FFF2-40B4-BE49-F238E27FC236}">
                  <a16:creationId xmlns:a16="http://schemas.microsoft.com/office/drawing/2014/main" id="{2819C52A-DF46-4FBC-A020-4F42E433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930"/>
              <a:ext cx="272" cy="838"/>
            </a:xfrm>
            <a:custGeom>
              <a:avLst/>
              <a:gdLst>
                <a:gd name="T0" fmla="*/ 0 w 272"/>
                <a:gd name="T1" fmla="*/ 271 h 838"/>
                <a:gd name="T2" fmla="*/ 272 w 272"/>
                <a:gd name="T3" fmla="*/ 0 h 838"/>
                <a:gd name="T4" fmla="*/ 272 w 272"/>
                <a:gd name="T5" fmla="*/ 567 h 838"/>
                <a:gd name="T6" fmla="*/ 0 w 272"/>
                <a:gd name="T7" fmla="*/ 838 h 838"/>
                <a:gd name="T8" fmla="*/ 0 w 272"/>
                <a:gd name="T9" fmla="*/ 271 h 8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2"/>
                <a:gd name="T16" fmla="*/ 0 h 838"/>
                <a:gd name="T17" fmla="*/ 272 w 272"/>
                <a:gd name="T18" fmla="*/ 838 h 8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2" h="838">
                  <a:moveTo>
                    <a:pt x="0" y="271"/>
                  </a:moveTo>
                  <a:lnTo>
                    <a:pt x="272" y="0"/>
                  </a:lnTo>
                  <a:lnTo>
                    <a:pt x="272" y="567"/>
                  </a:lnTo>
                  <a:lnTo>
                    <a:pt x="0" y="838"/>
                  </a:lnTo>
                  <a:lnTo>
                    <a:pt x="0" y="271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Freeform 125">
              <a:extLst>
                <a:ext uri="{FF2B5EF4-FFF2-40B4-BE49-F238E27FC236}">
                  <a16:creationId xmlns:a16="http://schemas.microsoft.com/office/drawing/2014/main" id="{0D0A24B4-6518-4F1B-9790-5A1A8398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Freeform 126">
              <a:extLst>
                <a:ext uri="{FF2B5EF4-FFF2-40B4-BE49-F238E27FC236}">
                  <a16:creationId xmlns:a16="http://schemas.microsoft.com/office/drawing/2014/main" id="{B498EC35-5EEC-4D90-B8DC-4B0631F19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23"/>
              <a:ext cx="286" cy="286"/>
            </a:xfrm>
            <a:custGeom>
              <a:avLst/>
              <a:gdLst>
                <a:gd name="T0" fmla="*/ 271 w 286"/>
                <a:gd name="T1" fmla="*/ 0 h 286"/>
                <a:gd name="T2" fmla="*/ 0 w 286"/>
                <a:gd name="T3" fmla="*/ 270 h 286"/>
                <a:gd name="T4" fmla="*/ 15 w 286"/>
                <a:gd name="T5" fmla="*/ 286 h 286"/>
                <a:gd name="T6" fmla="*/ 286 w 286"/>
                <a:gd name="T7" fmla="*/ 15 h 286"/>
                <a:gd name="T8" fmla="*/ 271 w 286"/>
                <a:gd name="T9" fmla="*/ 0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6"/>
                <a:gd name="T16" fmla="*/ 0 h 286"/>
                <a:gd name="T17" fmla="*/ 286 w 286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6" h="286">
                  <a:moveTo>
                    <a:pt x="271" y="0"/>
                  </a:moveTo>
                  <a:lnTo>
                    <a:pt x="0" y="270"/>
                  </a:lnTo>
                  <a:lnTo>
                    <a:pt x="15" y="286"/>
                  </a:lnTo>
                  <a:lnTo>
                    <a:pt x="286" y="15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9" name="Freeform 127">
              <a:extLst>
                <a:ext uri="{FF2B5EF4-FFF2-40B4-BE49-F238E27FC236}">
                  <a16:creationId xmlns:a16="http://schemas.microsoft.com/office/drawing/2014/main" id="{ABF95D83-9A42-4E2B-AC24-6DD288731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495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0" name="Freeform 128">
              <a:extLst>
                <a:ext uri="{FF2B5EF4-FFF2-40B4-BE49-F238E27FC236}">
                  <a16:creationId xmlns:a16="http://schemas.microsoft.com/office/drawing/2014/main" id="{21499003-5DEE-4925-AAFC-75BB4B38B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53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1 h 27"/>
                <a:gd name="T4" fmla="*/ 21 w 27"/>
                <a:gd name="T5" fmla="*/ 0 h 27"/>
                <a:gd name="T6" fmla="*/ 27 w 27"/>
                <a:gd name="T7" fmla="*/ 4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1"/>
                  </a:lnTo>
                  <a:lnTo>
                    <a:pt x="21" y="0"/>
                  </a:lnTo>
                  <a:lnTo>
                    <a:pt x="27" y="4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1" name="Freeform 129">
              <a:extLst>
                <a:ext uri="{FF2B5EF4-FFF2-40B4-BE49-F238E27FC236}">
                  <a16:creationId xmlns:a16="http://schemas.microsoft.com/office/drawing/2014/main" id="{162583DA-37C6-4B72-8D4F-6ED207A01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566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2" name="Freeform 130">
              <a:extLst>
                <a:ext uri="{FF2B5EF4-FFF2-40B4-BE49-F238E27FC236}">
                  <a16:creationId xmlns:a16="http://schemas.microsoft.com/office/drawing/2014/main" id="{F1779260-81AA-479F-9DBA-CD0F2B0EA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602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3" name="Freeform 131">
              <a:extLst>
                <a:ext uri="{FF2B5EF4-FFF2-40B4-BE49-F238E27FC236}">
                  <a16:creationId xmlns:a16="http://schemas.microsoft.com/office/drawing/2014/main" id="{A7D838E6-360F-4ACA-B2E2-4174BA7E2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2639"/>
              <a:ext cx="28" cy="27"/>
            </a:xfrm>
            <a:custGeom>
              <a:avLst/>
              <a:gdLst>
                <a:gd name="T0" fmla="*/ 5 w 28"/>
                <a:gd name="T1" fmla="*/ 27 h 27"/>
                <a:gd name="T2" fmla="*/ 0 w 28"/>
                <a:gd name="T3" fmla="*/ 21 h 27"/>
                <a:gd name="T4" fmla="*/ 23 w 28"/>
                <a:gd name="T5" fmla="*/ 0 h 27"/>
                <a:gd name="T6" fmla="*/ 28 w 28"/>
                <a:gd name="T7" fmla="*/ 4 h 27"/>
                <a:gd name="T8" fmla="*/ 5 w 28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7"/>
                <a:gd name="T17" fmla="*/ 28 w 28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7">
                  <a:moveTo>
                    <a:pt x="5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8" y="4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4" name="Freeform 132">
              <a:extLst>
                <a:ext uri="{FF2B5EF4-FFF2-40B4-BE49-F238E27FC236}">
                  <a16:creationId xmlns:a16="http://schemas.microsoft.com/office/drawing/2014/main" id="{8D2B7438-CE6C-4133-A2CD-11D73B2A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673"/>
              <a:ext cx="27" cy="29"/>
            </a:xfrm>
            <a:custGeom>
              <a:avLst/>
              <a:gdLst>
                <a:gd name="T0" fmla="*/ 4 w 27"/>
                <a:gd name="T1" fmla="*/ 29 h 29"/>
                <a:gd name="T2" fmla="*/ 0 w 27"/>
                <a:gd name="T3" fmla="*/ 23 h 29"/>
                <a:gd name="T4" fmla="*/ 21 w 27"/>
                <a:gd name="T5" fmla="*/ 0 h 29"/>
                <a:gd name="T6" fmla="*/ 27 w 27"/>
                <a:gd name="T7" fmla="*/ 6 h 29"/>
                <a:gd name="T8" fmla="*/ 4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9"/>
                <a:gd name="T17" fmla="*/ 27 w 27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9">
                  <a:moveTo>
                    <a:pt x="4" y="29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" name="Freeform 133">
              <a:extLst>
                <a:ext uri="{FF2B5EF4-FFF2-40B4-BE49-F238E27FC236}">
                  <a16:creationId xmlns:a16="http://schemas.microsoft.com/office/drawing/2014/main" id="{321F3D21-2BC1-4B67-AAA5-6A70451F9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1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4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" name="Freeform 134">
              <a:extLst>
                <a:ext uri="{FF2B5EF4-FFF2-40B4-BE49-F238E27FC236}">
                  <a16:creationId xmlns:a16="http://schemas.microsoft.com/office/drawing/2014/main" id="{651B0E2D-3C91-47E3-A873-2F05A899F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746"/>
              <a:ext cx="23" cy="25"/>
            </a:xfrm>
            <a:custGeom>
              <a:avLst/>
              <a:gdLst>
                <a:gd name="T0" fmla="*/ 4 w 23"/>
                <a:gd name="T1" fmla="*/ 25 h 25"/>
                <a:gd name="T2" fmla="*/ 23 w 23"/>
                <a:gd name="T3" fmla="*/ 4 h 25"/>
                <a:gd name="T4" fmla="*/ 19 w 23"/>
                <a:gd name="T5" fmla="*/ 0 h 25"/>
                <a:gd name="T6" fmla="*/ 0 w 23"/>
                <a:gd name="T7" fmla="*/ 20 h 25"/>
                <a:gd name="T8" fmla="*/ 4 w 2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5"/>
                <a:gd name="T17" fmla="*/ 23 w 23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5">
                  <a:moveTo>
                    <a:pt x="4" y="25"/>
                  </a:moveTo>
                  <a:lnTo>
                    <a:pt x="23" y="4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7" name="Rectangle 135">
              <a:extLst>
                <a:ext uri="{FF2B5EF4-FFF2-40B4-BE49-F238E27FC236}">
                  <a16:creationId xmlns:a16="http://schemas.microsoft.com/office/drawing/2014/main" id="{A31799BD-F10F-4005-BDE2-AFF15FFE7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30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8" name="Rectangle 136">
              <a:extLst>
                <a:ext uri="{FF2B5EF4-FFF2-40B4-BE49-F238E27FC236}">
                  <a16:creationId xmlns:a16="http://schemas.microsoft.com/office/drawing/2014/main" id="{18639CB8-246E-43CB-B7CF-18F995A95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80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9" name="Rectangle 137">
              <a:extLst>
                <a:ext uri="{FF2B5EF4-FFF2-40B4-BE49-F238E27FC236}">
                  <a16:creationId xmlns:a16="http://schemas.microsoft.com/office/drawing/2014/main" id="{35DD2534-96AC-4AE2-A1B3-1782E6C01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32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0" name="Rectangle 138">
              <a:extLst>
                <a:ext uri="{FF2B5EF4-FFF2-40B4-BE49-F238E27FC236}">
                  <a16:creationId xmlns:a16="http://schemas.microsoft.com/office/drawing/2014/main" id="{D3075A09-DEE4-4AD4-A882-BA95BA310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82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1" name="Rectangle 139">
              <a:extLst>
                <a:ext uri="{FF2B5EF4-FFF2-40B4-BE49-F238E27FC236}">
                  <a16:creationId xmlns:a16="http://schemas.microsoft.com/office/drawing/2014/main" id="{38880B76-3DD4-4151-83A1-0686C05C7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34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2" name="Rectangle 140">
              <a:extLst>
                <a:ext uri="{FF2B5EF4-FFF2-40B4-BE49-F238E27FC236}">
                  <a16:creationId xmlns:a16="http://schemas.microsoft.com/office/drawing/2014/main" id="{65D56552-F4A4-4AD8-9195-5CC348789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84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3" name="Rectangle 141">
              <a:extLst>
                <a:ext uri="{FF2B5EF4-FFF2-40B4-BE49-F238E27FC236}">
                  <a16:creationId xmlns:a16="http://schemas.microsoft.com/office/drawing/2014/main" id="{F8B6FEAD-4A59-4568-AD3A-250AD6EE2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36"/>
              <a:ext cx="8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4" name="Rectangle 142">
              <a:extLst>
                <a:ext uri="{FF2B5EF4-FFF2-40B4-BE49-F238E27FC236}">
                  <a16:creationId xmlns:a16="http://schemas.microsoft.com/office/drawing/2014/main" id="{520F0D48-B7C6-4800-BEDA-566B4ADF6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86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5" name="Rectangle 143">
              <a:extLst>
                <a:ext uri="{FF2B5EF4-FFF2-40B4-BE49-F238E27FC236}">
                  <a16:creationId xmlns:a16="http://schemas.microsoft.com/office/drawing/2014/main" id="{F04255BE-A66D-4F40-AC21-A0BEC0107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37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6" name="Rectangle 144">
              <a:extLst>
                <a:ext uri="{FF2B5EF4-FFF2-40B4-BE49-F238E27FC236}">
                  <a16:creationId xmlns:a16="http://schemas.microsoft.com/office/drawing/2014/main" id="{7DB4D9C3-4DC1-4008-878D-C3FD431DC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8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7" name="Rectangle 145">
              <a:extLst>
                <a:ext uri="{FF2B5EF4-FFF2-40B4-BE49-F238E27FC236}">
                  <a16:creationId xmlns:a16="http://schemas.microsoft.com/office/drawing/2014/main" id="{086476DB-B747-477A-99DD-DDCF93B88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43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8" name="Freeform 146">
              <a:extLst>
                <a:ext uri="{FF2B5EF4-FFF2-40B4-BE49-F238E27FC236}">
                  <a16:creationId xmlns:a16="http://schemas.microsoft.com/office/drawing/2014/main" id="{2A3F2A07-E48A-46A0-8BF5-DCC83AC78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489"/>
              <a:ext cx="8" cy="10"/>
            </a:xfrm>
            <a:custGeom>
              <a:avLst/>
              <a:gdLst>
                <a:gd name="T0" fmla="*/ 6 w 8"/>
                <a:gd name="T1" fmla="*/ 10 h 10"/>
                <a:gd name="T2" fmla="*/ 8 w 8"/>
                <a:gd name="T3" fmla="*/ 8 h 10"/>
                <a:gd name="T4" fmla="*/ 8 w 8"/>
                <a:gd name="T5" fmla="*/ 0 h 10"/>
                <a:gd name="T6" fmla="*/ 0 w 8"/>
                <a:gd name="T7" fmla="*/ 0 h 10"/>
                <a:gd name="T8" fmla="*/ 0 w 8"/>
                <a:gd name="T9" fmla="*/ 8 h 10"/>
                <a:gd name="T10" fmla="*/ 6 w 8"/>
                <a:gd name="T11" fmla="*/ 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0"/>
                <a:gd name="T20" fmla="*/ 8 w 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0">
                  <a:moveTo>
                    <a:pt x="6" y="10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9" name="Freeform 147">
              <a:extLst>
                <a:ext uri="{FF2B5EF4-FFF2-40B4-BE49-F238E27FC236}">
                  <a16:creationId xmlns:a16="http://schemas.microsoft.com/office/drawing/2014/main" id="{86D614C1-7A25-48E5-A03D-000882047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95"/>
              <a:ext cx="21" cy="21"/>
            </a:xfrm>
            <a:custGeom>
              <a:avLst/>
              <a:gdLst>
                <a:gd name="T0" fmla="*/ 6 w 21"/>
                <a:gd name="T1" fmla="*/ 21 h 21"/>
                <a:gd name="T2" fmla="*/ 0 w 21"/>
                <a:gd name="T3" fmla="*/ 17 h 21"/>
                <a:gd name="T4" fmla="*/ 17 w 21"/>
                <a:gd name="T5" fmla="*/ 0 h 21"/>
                <a:gd name="T6" fmla="*/ 21 w 21"/>
                <a:gd name="T7" fmla="*/ 4 h 21"/>
                <a:gd name="T8" fmla="*/ 6 w 21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6" y="2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0" name="Freeform 148">
              <a:extLst>
                <a:ext uri="{FF2B5EF4-FFF2-40B4-BE49-F238E27FC236}">
                  <a16:creationId xmlns:a16="http://schemas.microsoft.com/office/drawing/2014/main" id="{BCEC5D28-F65C-42A8-9237-067706586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526"/>
              <a:ext cx="29" cy="26"/>
            </a:xfrm>
            <a:custGeom>
              <a:avLst/>
              <a:gdLst>
                <a:gd name="T0" fmla="*/ 6 w 29"/>
                <a:gd name="T1" fmla="*/ 26 h 26"/>
                <a:gd name="T2" fmla="*/ 0 w 29"/>
                <a:gd name="T3" fmla="*/ 21 h 26"/>
                <a:gd name="T4" fmla="*/ 23 w 29"/>
                <a:gd name="T5" fmla="*/ 0 h 26"/>
                <a:gd name="T6" fmla="*/ 29 w 29"/>
                <a:gd name="T7" fmla="*/ 3 h 26"/>
                <a:gd name="T8" fmla="*/ 6 w 29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6"/>
                <a:gd name="T17" fmla="*/ 29 w 29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6">
                  <a:moveTo>
                    <a:pt x="6" y="26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1" name="Freeform 149">
              <a:extLst>
                <a:ext uri="{FF2B5EF4-FFF2-40B4-BE49-F238E27FC236}">
                  <a16:creationId xmlns:a16="http://schemas.microsoft.com/office/drawing/2014/main" id="{EBAFB8FD-C5BC-4FEB-81F3-B427BB2EF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56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1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2" name="Freeform 150">
              <a:extLst>
                <a:ext uri="{FF2B5EF4-FFF2-40B4-BE49-F238E27FC236}">
                  <a16:creationId xmlns:a16="http://schemas.microsoft.com/office/drawing/2014/main" id="{F1A8DF06-FF55-43CF-8EC3-D9E29E86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97"/>
              <a:ext cx="27" cy="26"/>
            </a:xfrm>
            <a:custGeom>
              <a:avLst/>
              <a:gdLst>
                <a:gd name="T0" fmla="*/ 4 w 27"/>
                <a:gd name="T1" fmla="*/ 26 h 26"/>
                <a:gd name="T2" fmla="*/ 0 w 27"/>
                <a:gd name="T3" fmla="*/ 23 h 26"/>
                <a:gd name="T4" fmla="*/ 23 w 27"/>
                <a:gd name="T5" fmla="*/ 0 h 26"/>
                <a:gd name="T6" fmla="*/ 27 w 27"/>
                <a:gd name="T7" fmla="*/ 3 h 26"/>
                <a:gd name="T8" fmla="*/ 4 w 27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6"/>
                <a:gd name="T17" fmla="*/ 27 w 2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6">
                  <a:moveTo>
                    <a:pt x="4" y="26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3" name="Freeform 151">
              <a:extLst>
                <a:ext uri="{FF2B5EF4-FFF2-40B4-BE49-F238E27FC236}">
                  <a16:creationId xmlns:a16="http://schemas.microsoft.com/office/drawing/2014/main" id="{7AA43F26-A03A-4524-85A7-4EFBCBBC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633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1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4" name="Freeform 152">
              <a:extLst>
                <a:ext uri="{FF2B5EF4-FFF2-40B4-BE49-F238E27FC236}">
                  <a16:creationId xmlns:a16="http://schemas.microsoft.com/office/drawing/2014/main" id="{FA5A4515-8911-4866-9462-CD8E3B8E2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668"/>
              <a:ext cx="27" cy="28"/>
            </a:xfrm>
            <a:custGeom>
              <a:avLst/>
              <a:gdLst>
                <a:gd name="T0" fmla="*/ 4 w 27"/>
                <a:gd name="T1" fmla="*/ 28 h 28"/>
                <a:gd name="T2" fmla="*/ 0 w 27"/>
                <a:gd name="T3" fmla="*/ 23 h 28"/>
                <a:gd name="T4" fmla="*/ 21 w 27"/>
                <a:gd name="T5" fmla="*/ 0 h 28"/>
                <a:gd name="T6" fmla="*/ 27 w 27"/>
                <a:gd name="T7" fmla="*/ 5 h 28"/>
                <a:gd name="T8" fmla="*/ 4 w 27"/>
                <a:gd name="T9" fmla="*/ 2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8"/>
                <a:gd name="T17" fmla="*/ 27 w 27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8">
                  <a:moveTo>
                    <a:pt x="4" y="28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5"/>
                  </a:lnTo>
                  <a:lnTo>
                    <a:pt x="4" y="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5" name="Freeform 153">
              <a:extLst>
                <a:ext uri="{FF2B5EF4-FFF2-40B4-BE49-F238E27FC236}">
                  <a16:creationId xmlns:a16="http://schemas.microsoft.com/office/drawing/2014/main" id="{557E6A2E-DDC7-415A-8F65-B95521091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704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6" name="Freeform 154">
              <a:extLst>
                <a:ext uri="{FF2B5EF4-FFF2-40B4-BE49-F238E27FC236}">
                  <a16:creationId xmlns:a16="http://schemas.microsoft.com/office/drawing/2014/main" id="{18208723-B349-498D-9372-0CF163D40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74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3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5" name="Text Box 155">
            <a:extLst>
              <a:ext uri="{FF2B5EF4-FFF2-40B4-BE49-F238E27FC236}">
                <a16:creationId xmlns:a16="http://schemas.microsoft.com/office/drawing/2014/main" id="{B01C8DC1-C649-4D38-899B-81DDC4871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2536" name="WordArt 156">
            <a:extLst>
              <a:ext uri="{FF2B5EF4-FFF2-40B4-BE49-F238E27FC236}">
                <a16:creationId xmlns:a16="http://schemas.microsoft.com/office/drawing/2014/main" id="{E1A43823-BA8B-4FAF-A403-DD873496474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147888" y="728663"/>
            <a:ext cx="4846637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GAUSOVA TEOREMA</a:t>
            </a:r>
          </a:p>
        </p:txBody>
      </p:sp>
      <p:sp>
        <p:nvSpPr>
          <p:cNvPr id="22537" name="Line 157">
            <a:extLst>
              <a:ext uri="{FF2B5EF4-FFF2-40B4-BE49-F238E27FC236}">
                <a16:creationId xmlns:a16="http://schemas.microsoft.com/office/drawing/2014/main" id="{9D7DEB8A-24AC-4F6A-8EAC-175E11A645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9" name="Line 159">
            <a:extLst>
              <a:ext uri="{FF2B5EF4-FFF2-40B4-BE49-F238E27FC236}">
                <a16:creationId xmlns:a16="http://schemas.microsoft.com/office/drawing/2014/main" id="{75A83BCE-95D3-47AD-BAC7-024C06F364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824" name="Text Box 160">
            <a:extLst>
              <a:ext uri="{FF2B5EF4-FFF2-40B4-BE49-F238E27FC236}">
                <a16:creationId xmlns:a16="http://schemas.microsoft.com/office/drawing/2014/main" id="{EC475643-5207-4A2A-B16C-683D33C02C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800" y="2449513"/>
            <a:ext cx="8477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Razlika zapremina je pozitivna na račun smanjenja gustine.</a:t>
            </a:r>
            <a:endParaRPr lang="en-US" altLang="en-US" b="1"/>
          </a:p>
        </p:txBody>
      </p:sp>
      <p:pic>
        <p:nvPicPr>
          <p:cNvPr id="22541" name="Picture 171">
            <a:extLst>
              <a:ext uri="{FF2B5EF4-FFF2-40B4-BE49-F238E27FC236}">
                <a16:creationId xmlns:a16="http://schemas.microsoft.com/office/drawing/2014/main" id="{D4916D36-21F3-426A-8252-5B07A48244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338" y="3176588"/>
            <a:ext cx="4257675" cy="290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836" name="Text Box 172">
            <a:extLst>
              <a:ext uri="{FF2B5EF4-FFF2-40B4-BE49-F238E27FC236}">
                <a16:creationId xmlns:a16="http://schemas.microsoft.com/office/drawing/2014/main" id="{310C1C65-7B4F-4331-AC3D-6BB19B370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7900" y="2892425"/>
            <a:ext cx="38877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Razvijanjem u red (članove višeg reda zanemarujemo):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3900" name="Picture 236" descr="BD14868_">
            <a:extLst>
              <a:ext uri="{FF2B5EF4-FFF2-40B4-BE49-F238E27FC236}">
                <a16:creationId xmlns:a16="http://schemas.microsoft.com/office/drawing/2014/main" id="{027633D4-19F3-4606-B461-FEA758FDD4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8513" y="3000375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39">
            <a:extLst>
              <a:ext uri="{FF2B5EF4-FFF2-40B4-BE49-F238E27FC236}">
                <a16:creationId xmlns:a16="http://schemas.microsoft.com/office/drawing/2014/main" id="{F22E5EC1-2E79-4DB5-B292-7F123634C62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86475" y="3500438"/>
            <a:ext cx="1581150" cy="865187"/>
            <a:chOff x="3742" y="1817"/>
            <a:chExt cx="996" cy="545"/>
          </a:xfrm>
        </p:grpSpPr>
        <p:sp>
          <p:nvSpPr>
            <p:cNvPr id="22596" name="AutoShape 238">
              <a:extLst>
                <a:ext uri="{FF2B5EF4-FFF2-40B4-BE49-F238E27FC236}">
                  <a16:creationId xmlns:a16="http://schemas.microsoft.com/office/drawing/2014/main" id="{D47CE3E0-E1D4-4452-A27A-E7F8CBD7FAC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42" y="1842"/>
              <a:ext cx="996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Line 240">
              <a:extLst>
                <a:ext uri="{FF2B5EF4-FFF2-40B4-BE49-F238E27FC236}">
                  <a16:creationId xmlns:a16="http://schemas.microsoft.com/office/drawing/2014/main" id="{C769A31D-2983-4E94-B185-4758678E1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1" y="2103"/>
              <a:ext cx="27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Rectangle 241">
              <a:extLst>
                <a:ext uri="{FF2B5EF4-FFF2-40B4-BE49-F238E27FC236}">
                  <a16:creationId xmlns:a16="http://schemas.microsoft.com/office/drawing/2014/main" id="{3C733387-5B84-4BEA-9081-3A67CFD40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1980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dy</a:t>
              </a:r>
              <a:endParaRPr lang="sr-Latn-CS" altLang="en-US"/>
            </a:p>
          </p:txBody>
        </p:sp>
        <p:sp>
          <p:nvSpPr>
            <p:cNvPr id="22599" name="Rectangle 242">
              <a:extLst>
                <a:ext uri="{FF2B5EF4-FFF2-40B4-BE49-F238E27FC236}">
                  <a16:creationId xmlns:a16="http://schemas.microsoft.com/office/drawing/2014/main" id="{CF4674DB-5C24-42B7-A615-BDD443AFF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212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600" name="Rectangle 243">
              <a:extLst>
                <a:ext uri="{FF2B5EF4-FFF2-40B4-BE49-F238E27FC236}">
                  <a16:creationId xmlns:a16="http://schemas.microsoft.com/office/drawing/2014/main" id="{09AED593-5B41-4BF9-8D42-FD50DE930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183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2601" name="Rectangle 244">
              <a:extLst>
                <a:ext uri="{FF2B5EF4-FFF2-40B4-BE49-F238E27FC236}">
                  <a16:creationId xmlns:a16="http://schemas.microsoft.com/office/drawing/2014/main" id="{1E9BB535-F13D-43FE-8101-A56D50243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1980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2602" name="Rectangle 245">
              <a:extLst>
                <a:ext uri="{FF2B5EF4-FFF2-40B4-BE49-F238E27FC236}">
                  <a16:creationId xmlns:a16="http://schemas.microsoft.com/office/drawing/2014/main" id="{060501F3-6049-4CC7-B11D-04FDCD3A9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5" y="1957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603" name="Rectangle 246">
              <a:extLst>
                <a:ext uri="{FF2B5EF4-FFF2-40B4-BE49-F238E27FC236}">
                  <a16:creationId xmlns:a16="http://schemas.microsoft.com/office/drawing/2014/main" id="{BA9312DA-E00D-4F58-AF3F-9D34DAE5A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5" y="2101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604" name="Rectangle 247">
              <a:extLst>
                <a:ext uri="{FF2B5EF4-FFF2-40B4-BE49-F238E27FC236}">
                  <a16:creationId xmlns:a16="http://schemas.microsoft.com/office/drawing/2014/main" id="{3FCD74FC-5B85-4479-9D5B-E89F8FAE9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2105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2605" name="Rectangle 248">
              <a:extLst>
                <a:ext uri="{FF2B5EF4-FFF2-40B4-BE49-F238E27FC236}">
                  <a16:creationId xmlns:a16="http://schemas.microsoft.com/office/drawing/2014/main" id="{4FD9568C-07FE-431E-B183-02E5B4313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1817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2606" name="Rectangle 249">
              <a:extLst>
                <a:ext uri="{FF2B5EF4-FFF2-40B4-BE49-F238E27FC236}">
                  <a16:creationId xmlns:a16="http://schemas.microsoft.com/office/drawing/2014/main" id="{FD1C2540-DA4E-43B3-9929-0070C0739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2" y="196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113914" name="Text Box 250">
            <a:extLst>
              <a:ext uri="{FF2B5EF4-FFF2-40B4-BE49-F238E27FC236}">
                <a16:creationId xmlns:a16="http://schemas.microsoft.com/office/drawing/2014/main" id="{AC558622-AFC6-4EF7-9E1B-3349331B28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484313"/>
            <a:ext cx="831691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Razlika zapremina fluida koja je </a:t>
            </a:r>
            <a:r>
              <a:rPr lang="en-US" altLang="en-US" b="1"/>
              <a:t>i</a:t>
            </a:r>
            <a:r>
              <a:rPr lang="sr-Latn-CS" altLang="en-US" b="1"/>
              <a:t>zašla i ušla u pravcu ose </a:t>
            </a:r>
            <a:r>
              <a:rPr lang="sr-Latn-CS" altLang="en-US" sz="2200" b="1" i="1">
                <a:latin typeface="Times New Roman" panose="02020603050405020304" pitchFamily="18" charset="0"/>
              </a:rPr>
              <a:t>y</a:t>
            </a:r>
            <a:r>
              <a:rPr lang="sr-Latn-CS" altLang="en-US" b="1"/>
              <a:t> za vreme </a:t>
            </a:r>
            <a:r>
              <a:rPr lang="sr-Latn-CS" altLang="en-US" sz="2200" b="1" i="1">
                <a:latin typeface="Times New Roman" panose="02020603050405020304" pitchFamily="18" charset="0"/>
              </a:rPr>
              <a:t>dt</a:t>
            </a:r>
            <a:r>
              <a:rPr lang="sr-Latn-CS" altLang="en-US" b="1"/>
              <a:t>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3915" name="Picture 251" descr="BD14868_">
            <a:extLst>
              <a:ext uri="{FF2B5EF4-FFF2-40B4-BE49-F238E27FC236}">
                <a16:creationId xmlns:a16="http://schemas.microsoft.com/office/drawing/2014/main" id="{133BEA20-437A-49DA-BD42-CF1A4A6B8C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620838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252">
            <a:extLst>
              <a:ext uri="{FF2B5EF4-FFF2-40B4-BE49-F238E27FC236}">
                <a16:creationId xmlns:a16="http://schemas.microsoft.com/office/drawing/2014/main" id="{0CABC7E8-1EE7-43FB-9321-7404E4E51AB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95400" y="1949450"/>
            <a:ext cx="6610350" cy="458788"/>
            <a:chOff x="816" y="3632"/>
            <a:chExt cx="4164" cy="289"/>
          </a:xfrm>
        </p:grpSpPr>
        <p:sp>
          <p:nvSpPr>
            <p:cNvPr id="22564" name="AutoShape 253">
              <a:extLst>
                <a:ext uri="{FF2B5EF4-FFF2-40B4-BE49-F238E27FC236}">
                  <a16:creationId xmlns:a16="http://schemas.microsoft.com/office/drawing/2014/main" id="{FA6C6B30-0350-474A-8C0C-BEEE06CECE8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16" y="3657"/>
              <a:ext cx="4164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Rectangle 254">
              <a:extLst>
                <a:ext uri="{FF2B5EF4-FFF2-40B4-BE49-F238E27FC236}">
                  <a16:creationId xmlns:a16="http://schemas.microsoft.com/office/drawing/2014/main" id="{E0EE1594-F812-4A90-9AC7-F23FD6EE5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" y="3651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2566" name="Rectangle 255">
              <a:extLst>
                <a:ext uri="{FF2B5EF4-FFF2-40B4-BE49-F238E27FC236}">
                  <a16:creationId xmlns:a16="http://schemas.microsoft.com/office/drawing/2014/main" id="{3602BF08-CA29-41A7-8D4B-EF7A1481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3651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2567" name="Rectangle 256">
              <a:extLst>
                <a:ext uri="{FF2B5EF4-FFF2-40B4-BE49-F238E27FC236}">
                  <a16:creationId xmlns:a16="http://schemas.microsoft.com/office/drawing/2014/main" id="{BCCCBBB7-0243-4A2A-B33F-3A5847A25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3651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2568" name="Rectangle 257">
              <a:extLst>
                <a:ext uri="{FF2B5EF4-FFF2-40B4-BE49-F238E27FC236}">
                  <a16:creationId xmlns:a16="http://schemas.microsoft.com/office/drawing/2014/main" id="{4EA5B7C3-AE47-468A-BE34-06C82FB8A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3651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2569" name="Rectangle 258">
              <a:extLst>
                <a:ext uri="{FF2B5EF4-FFF2-40B4-BE49-F238E27FC236}">
                  <a16:creationId xmlns:a16="http://schemas.microsoft.com/office/drawing/2014/main" id="{F673C857-25F7-43A2-8422-F38386615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" y="3651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2570" name="Rectangle 259">
              <a:extLst>
                <a:ext uri="{FF2B5EF4-FFF2-40B4-BE49-F238E27FC236}">
                  <a16:creationId xmlns:a16="http://schemas.microsoft.com/office/drawing/2014/main" id="{4DCE0A79-E4D7-4382-A987-E837EA14C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3651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2571" name="Rectangle 260">
              <a:extLst>
                <a:ext uri="{FF2B5EF4-FFF2-40B4-BE49-F238E27FC236}">
                  <a16:creationId xmlns:a16="http://schemas.microsoft.com/office/drawing/2014/main" id="{966198D7-A992-482A-8696-F389819E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651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2572" name="Rectangle 261">
              <a:extLst>
                <a:ext uri="{FF2B5EF4-FFF2-40B4-BE49-F238E27FC236}">
                  <a16:creationId xmlns:a16="http://schemas.microsoft.com/office/drawing/2014/main" id="{F9D920BC-1CEE-4B73-83FB-5ECCE3C2D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3651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2573" name="Rectangle 262">
              <a:extLst>
                <a:ext uri="{FF2B5EF4-FFF2-40B4-BE49-F238E27FC236}">
                  <a16:creationId xmlns:a16="http://schemas.microsoft.com/office/drawing/2014/main" id="{16107AF9-E080-4709-A4D0-8D21AF023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3651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2574" name="Rectangle 263">
              <a:extLst>
                <a:ext uri="{FF2B5EF4-FFF2-40B4-BE49-F238E27FC236}">
                  <a16:creationId xmlns:a16="http://schemas.microsoft.com/office/drawing/2014/main" id="{FE2710CE-02AA-4267-8B19-3CB03BB95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3651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dz</a:t>
              </a:r>
              <a:endParaRPr lang="sr-Latn-CS" altLang="en-US"/>
            </a:p>
          </p:txBody>
        </p:sp>
        <p:sp>
          <p:nvSpPr>
            <p:cNvPr id="22575" name="Rectangle 264">
              <a:extLst>
                <a:ext uri="{FF2B5EF4-FFF2-40B4-BE49-F238E27FC236}">
                  <a16:creationId xmlns:a16="http://schemas.microsoft.com/office/drawing/2014/main" id="{782CBC75-1BE8-4504-A8B1-CB238F2E5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3651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dx</a:t>
              </a:r>
              <a:endParaRPr lang="sr-Latn-CS" altLang="en-US"/>
            </a:p>
          </p:txBody>
        </p:sp>
        <p:sp>
          <p:nvSpPr>
            <p:cNvPr id="22576" name="Rectangle 265">
              <a:extLst>
                <a:ext uri="{FF2B5EF4-FFF2-40B4-BE49-F238E27FC236}">
                  <a16:creationId xmlns:a16="http://schemas.microsoft.com/office/drawing/2014/main" id="{8D1F738C-3247-4DA4-B67E-63FD5355F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" y="3651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sr-Latn-CS" altLang="en-US"/>
            </a:p>
          </p:txBody>
        </p:sp>
        <p:sp>
          <p:nvSpPr>
            <p:cNvPr id="22577" name="Rectangle 266">
              <a:extLst>
                <a:ext uri="{FF2B5EF4-FFF2-40B4-BE49-F238E27FC236}">
                  <a16:creationId xmlns:a16="http://schemas.microsoft.com/office/drawing/2014/main" id="{C7EC4F5E-F99F-4270-9D42-68077DA8D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3651"/>
              <a:ext cx="18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2578" name="Rectangle 267">
              <a:extLst>
                <a:ext uri="{FF2B5EF4-FFF2-40B4-BE49-F238E27FC236}">
                  <a16:creationId xmlns:a16="http://schemas.microsoft.com/office/drawing/2014/main" id="{5960E9C4-27E0-4B70-8903-72870FCE4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3651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2579" name="Rectangle 268">
              <a:extLst>
                <a:ext uri="{FF2B5EF4-FFF2-40B4-BE49-F238E27FC236}">
                  <a16:creationId xmlns:a16="http://schemas.microsoft.com/office/drawing/2014/main" id="{310DF282-45EF-49AF-BFC2-4191082A7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" y="3651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sr-Latn-CS" altLang="en-US"/>
            </a:p>
          </p:txBody>
        </p:sp>
        <p:sp>
          <p:nvSpPr>
            <p:cNvPr id="22580" name="Rectangle 269">
              <a:extLst>
                <a:ext uri="{FF2B5EF4-FFF2-40B4-BE49-F238E27FC236}">
                  <a16:creationId xmlns:a16="http://schemas.microsoft.com/office/drawing/2014/main" id="{F0E6E77E-CDD7-421F-9DD6-A3BDDA213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3772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81" name="Rectangle 270">
              <a:extLst>
                <a:ext uri="{FF2B5EF4-FFF2-40B4-BE49-F238E27FC236}">
                  <a16:creationId xmlns:a16="http://schemas.microsoft.com/office/drawing/2014/main" id="{1721A789-F2A8-497A-98E3-A4D0AC801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" y="3772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82" name="Rectangle 271">
              <a:extLst>
                <a:ext uri="{FF2B5EF4-FFF2-40B4-BE49-F238E27FC236}">
                  <a16:creationId xmlns:a16="http://schemas.microsoft.com/office/drawing/2014/main" id="{C82FD120-7014-430E-A0B5-0FB52E4A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3772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83" name="Rectangle 272">
              <a:extLst>
                <a:ext uri="{FF2B5EF4-FFF2-40B4-BE49-F238E27FC236}">
                  <a16:creationId xmlns:a16="http://schemas.microsoft.com/office/drawing/2014/main" id="{E8F79A11-6B35-41B3-85AF-D543B2602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3772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84" name="Rectangle 273">
              <a:extLst>
                <a:ext uri="{FF2B5EF4-FFF2-40B4-BE49-F238E27FC236}">
                  <a16:creationId xmlns:a16="http://schemas.microsoft.com/office/drawing/2014/main" id="{87A96DEC-212D-4E70-BA7D-1ED040065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8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85" name="Rectangle 274">
              <a:extLst>
                <a:ext uri="{FF2B5EF4-FFF2-40B4-BE49-F238E27FC236}">
                  <a16:creationId xmlns:a16="http://schemas.microsoft.com/office/drawing/2014/main" id="{06F1988F-7C7B-41F7-9618-EA3A2D26C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86" name="Rectangle 275">
              <a:extLst>
                <a:ext uri="{FF2B5EF4-FFF2-40B4-BE49-F238E27FC236}">
                  <a16:creationId xmlns:a16="http://schemas.microsoft.com/office/drawing/2014/main" id="{38428923-ABC9-4448-BA29-1169E2C9C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5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87" name="Rectangle 276">
              <a:extLst>
                <a:ext uri="{FF2B5EF4-FFF2-40B4-BE49-F238E27FC236}">
                  <a16:creationId xmlns:a16="http://schemas.microsoft.com/office/drawing/2014/main" id="{5EA225F1-A8D8-4EB5-A412-78142658E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363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22588" name="Rectangle 277">
              <a:extLst>
                <a:ext uri="{FF2B5EF4-FFF2-40B4-BE49-F238E27FC236}">
                  <a16:creationId xmlns:a16="http://schemas.microsoft.com/office/drawing/2014/main" id="{109B69F6-1DEA-47AE-B53F-CB806C2A9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89" name="Rectangle 278">
              <a:extLst>
                <a:ext uri="{FF2B5EF4-FFF2-40B4-BE49-F238E27FC236}">
                  <a16:creationId xmlns:a16="http://schemas.microsoft.com/office/drawing/2014/main" id="{F20D192D-360F-49E5-8F56-BABE2A949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90" name="Rectangle 279">
              <a:extLst>
                <a:ext uri="{FF2B5EF4-FFF2-40B4-BE49-F238E27FC236}">
                  <a16:creationId xmlns:a16="http://schemas.microsoft.com/office/drawing/2014/main" id="{F7E637A7-6F53-4A2B-9A6A-67671F75B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91" name="Rectangle 280">
              <a:extLst>
                <a:ext uri="{FF2B5EF4-FFF2-40B4-BE49-F238E27FC236}">
                  <a16:creationId xmlns:a16="http://schemas.microsoft.com/office/drawing/2014/main" id="{C6303EA9-0B71-4692-990C-701605BF6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363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sr-Latn-CS" altLang="en-US"/>
            </a:p>
          </p:txBody>
        </p:sp>
        <p:sp>
          <p:nvSpPr>
            <p:cNvPr id="22592" name="Rectangle 281">
              <a:extLst>
                <a:ext uri="{FF2B5EF4-FFF2-40B4-BE49-F238E27FC236}">
                  <a16:creationId xmlns:a16="http://schemas.microsoft.com/office/drawing/2014/main" id="{F42A92D6-4A66-49DD-B6CF-EF5FD78F7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93" name="Rectangle 282">
              <a:extLst>
                <a:ext uri="{FF2B5EF4-FFF2-40B4-BE49-F238E27FC236}">
                  <a16:creationId xmlns:a16="http://schemas.microsoft.com/office/drawing/2014/main" id="{BF021B95-9A07-46A6-B089-92FBF1063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94" name="Rectangle 283">
              <a:extLst>
                <a:ext uri="{FF2B5EF4-FFF2-40B4-BE49-F238E27FC236}">
                  <a16:creationId xmlns:a16="http://schemas.microsoft.com/office/drawing/2014/main" id="{9248C51E-64FD-477E-B2D3-AF93BF357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363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2595" name="Rectangle 284">
              <a:extLst>
                <a:ext uri="{FF2B5EF4-FFF2-40B4-BE49-F238E27FC236}">
                  <a16:creationId xmlns:a16="http://schemas.microsoft.com/office/drawing/2014/main" id="{702C72CB-F7C8-4624-9CC8-F45025EEB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9" y="363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sr-Latn-CS" altLang="en-US"/>
            </a:p>
          </p:txBody>
        </p:sp>
      </p:grpSp>
      <p:grpSp>
        <p:nvGrpSpPr>
          <p:cNvPr id="5" name="Group 285">
            <a:extLst>
              <a:ext uri="{FF2B5EF4-FFF2-40B4-BE49-F238E27FC236}">
                <a16:creationId xmlns:a16="http://schemas.microsoft.com/office/drawing/2014/main" id="{3DBF0D72-F989-4DD8-B380-50EB5EC95ACC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844675"/>
            <a:ext cx="719138" cy="684213"/>
            <a:chOff x="1958" y="1463"/>
            <a:chExt cx="1322" cy="396"/>
          </a:xfrm>
        </p:grpSpPr>
        <p:sp>
          <p:nvSpPr>
            <p:cNvPr id="22560" name="Freeform 286">
              <a:extLst>
                <a:ext uri="{FF2B5EF4-FFF2-40B4-BE49-F238E27FC236}">
                  <a16:creationId xmlns:a16="http://schemas.microsoft.com/office/drawing/2014/main" id="{6E57FB3E-C4F1-4C82-8AD7-97F0BB3C0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463"/>
              <a:ext cx="691" cy="219"/>
            </a:xfrm>
            <a:custGeom>
              <a:avLst/>
              <a:gdLst>
                <a:gd name="T0" fmla="*/ 691 w 691"/>
                <a:gd name="T1" fmla="*/ 219 h 219"/>
                <a:gd name="T2" fmla="*/ 691 w 691"/>
                <a:gd name="T3" fmla="*/ 219 h 219"/>
                <a:gd name="T4" fmla="*/ 691 w 691"/>
                <a:gd name="T5" fmla="*/ 209 h 219"/>
                <a:gd name="T6" fmla="*/ 688 w 691"/>
                <a:gd name="T7" fmla="*/ 199 h 219"/>
                <a:gd name="T8" fmla="*/ 683 w 691"/>
                <a:gd name="T9" fmla="*/ 190 h 219"/>
                <a:gd name="T10" fmla="*/ 675 w 691"/>
                <a:gd name="T11" fmla="*/ 179 h 219"/>
                <a:gd name="T12" fmla="*/ 667 w 691"/>
                <a:gd name="T13" fmla="*/ 169 h 219"/>
                <a:gd name="T14" fmla="*/ 657 w 691"/>
                <a:gd name="T15" fmla="*/ 159 h 219"/>
                <a:gd name="T16" fmla="*/ 645 w 691"/>
                <a:gd name="T17" fmla="*/ 150 h 219"/>
                <a:gd name="T18" fmla="*/ 632 w 691"/>
                <a:gd name="T19" fmla="*/ 140 h 219"/>
                <a:gd name="T20" fmla="*/ 617 w 691"/>
                <a:gd name="T21" fmla="*/ 131 h 219"/>
                <a:gd name="T22" fmla="*/ 601 w 691"/>
                <a:gd name="T23" fmla="*/ 122 h 219"/>
                <a:gd name="T24" fmla="*/ 584 w 691"/>
                <a:gd name="T25" fmla="*/ 113 h 219"/>
                <a:gd name="T26" fmla="*/ 565 w 691"/>
                <a:gd name="T27" fmla="*/ 104 h 219"/>
                <a:gd name="T28" fmla="*/ 546 w 691"/>
                <a:gd name="T29" fmla="*/ 95 h 219"/>
                <a:gd name="T30" fmla="*/ 525 w 691"/>
                <a:gd name="T31" fmla="*/ 87 h 219"/>
                <a:gd name="T32" fmla="*/ 502 w 691"/>
                <a:gd name="T33" fmla="*/ 78 h 219"/>
                <a:gd name="T34" fmla="*/ 478 w 691"/>
                <a:gd name="T35" fmla="*/ 70 h 219"/>
                <a:gd name="T36" fmla="*/ 430 w 691"/>
                <a:gd name="T37" fmla="*/ 56 h 219"/>
                <a:gd name="T38" fmla="*/ 376 w 691"/>
                <a:gd name="T39" fmla="*/ 42 h 219"/>
                <a:gd name="T40" fmla="*/ 320 w 691"/>
                <a:gd name="T41" fmla="*/ 30 h 219"/>
                <a:gd name="T42" fmla="*/ 261 w 691"/>
                <a:gd name="T43" fmla="*/ 19 h 219"/>
                <a:gd name="T44" fmla="*/ 229 w 691"/>
                <a:gd name="T45" fmla="*/ 14 h 219"/>
                <a:gd name="T46" fmla="*/ 199 w 691"/>
                <a:gd name="T47" fmla="*/ 11 h 219"/>
                <a:gd name="T48" fmla="*/ 167 w 691"/>
                <a:gd name="T49" fmla="*/ 7 h 219"/>
                <a:gd name="T50" fmla="*/ 135 w 691"/>
                <a:gd name="T51" fmla="*/ 4 h 219"/>
                <a:gd name="T52" fmla="*/ 101 w 691"/>
                <a:gd name="T53" fmla="*/ 2 h 219"/>
                <a:gd name="T54" fmla="*/ 68 w 691"/>
                <a:gd name="T55" fmla="*/ 1 h 219"/>
                <a:gd name="T56" fmla="*/ 34 w 691"/>
                <a:gd name="T57" fmla="*/ 0 h 219"/>
                <a:gd name="T58" fmla="*/ 0 w 691"/>
                <a:gd name="T59" fmla="*/ 0 h 219"/>
                <a:gd name="T60" fmla="*/ 0 w 691"/>
                <a:gd name="T61" fmla="*/ 18 h 219"/>
                <a:gd name="T62" fmla="*/ 34 w 691"/>
                <a:gd name="T63" fmla="*/ 18 h 219"/>
                <a:gd name="T64" fmla="*/ 66 w 691"/>
                <a:gd name="T65" fmla="*/ 19 h 219"/>
                <a:gd name="T66" fmla="*/ 100 w 691"/>
                <a:gd name="T67" fmla="*/ 21 h 219"/>
                <a:gd name="T68" fmla="*/ 132 w 691"/>
                <a:gd name="T69" fmla="*/ 23 h 219"/>
                <a:gd name="T70" fmla="*/ 163 w 691"/>
                <a:gd name="T71" fmla="*/ 25 h 219"/>
                <a:gd name="T72" fmla="*/ 194 w 691"/>
                <a:gd name="T73" fmla="*/ 29 h 219"/>
                <a:gd name="T74" fmla="*/ 224 w 691"/>
                <a:gd name="T75" fmla="*/ 33 h 219"/>
                <a:gd name="T76" fmla="*/ 255 w 691"/>
                <a:gd name="T77" fmla="*/ 38 h 219"/>
                <a:gd name="T78" fmla="*/ 312 w 691"/>
                <a:gd name="T79" fmla="*/ 48 h 219"/>
                <a:gd name="T80" fmla="*/ 368 w 691"/>
                <a:gd name="T81" fmla="*/ 59 h 219"/>
                <a:gd name="T82" fmla="*/ 419 w 691"/>
                <a:gd name="T83" fmla="*/ 73 h 219"/>
                <a:gd name="T84" fmla="*/ 469 w 691"/>
                <a:gd name="T85" fmla="*/ 87 h 219"/>
                <a:gd name="T86" fmla="*/ 491 w 691"/>
                <a:gd name="T87" fmla="*/ 95 h 219"/>
                <a:gd name="T88" fmla="*/ 512 w 691"/>
                <a:gd name="T89" fmla="*/ 103 h 219"/>
                <a:gd name="T90" fmla="*/ 533 w 691"/>
                <a:gd name="T91" fmla="*/ 111 h 219"/>
                <a:gd name="T92" fmla="*/ 550 w 691"/>
                <a:gd name="T93" fmla="*/ 120 h 219"/>
                <a:gd name="T94" fmla="*/ 568 w 691"/>
                <a:gd name="T95" fmla="*/ 128 h 219"/>
                <a:gd name="T96" fmla="*/ 586 w 691"/>
                <a:gd name="T97" fmla="*/ 137 h 219"/>
                <a:gd name="T98" fmla="*/ 600 w 691"/>
                <a:gd name="T99" fmla="*/ 146 h 219"/>
                <a:gd name="T100" fmla="*/ 614 w 691"/>
                <a:gd name="T101" fmla="*/ 154 h 219"/>
                <a:gd name="T102" fmla="*/ 625 w 691"/>
                <a:gd name="T103" fmla="*/ 163 h 219"/>
                <a:gd name="T104" fmla="*/ 637 w 691"/>
                <a:gd name="T105" fmla="*/ 172 h 219"/>
                <a:gd name="T106" fmla="*/ 645 w 691"/>
                <a:gd name="T107" fmla="*/ 179 h 219"/>
                <a:gd name="T108" fmla="*/ 653 w 691"/>
                <a:gd name="T109" fmla="*/ 188 h 219"/>
                <a:gd name="T110" fmla="*/ 657 w 691"/>
                <a:gd name="T111" fmla="*/ 196 h 219"/>
                <a:gd name="T112" fmla="*/ 662 w 691"/>
                <a:gd name="T113" fmla="*/ 204 h 219"/>
                <a:gd name="T114" fmla="*/ 664 w 691"/>
                <a:gd name="T115" fmla="*/ 212 h 219"/>
                <a:gd name="T116" fmla="*/ 665 w 691"/>
                <a:gd name="T117" fmla="*/ 219 h 219"/>
                <a:gd name="T118" fmla="*/ 665 w 691"/>
                <a:gd name="T119" fmla="*/ 219 h 219"/>
                <a:gd name="T120" fmla="*/ 691 w 691"/>
                <a:gd name="T121" fmla="*/ 219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91"/>
                <a:gd name="T184" fmla="*/ 0 h 219"/>
                <a:gd name="T185" fmla="*/ 691 w 691"/>
                <a:gd name="T186" fmla="*/ 219 h 21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91" h="219">
                  <a:moveTo>
                    <a:pt x="691" y="219"/>
                  </a:moveTo>
                  <a:lnTo>
                    <a:pt x="691" y="219"/>
                  </a:lnTo>
                  <a:lnTo>
                    <a:pt x="691" y="209"/>
                  </a:lnTo>
                  <a:lnTo>
                    <a:pt x="688" y="199"/>
                  </a:lnTo>
                  <a:lnTo>
                    <a:pt x="683" y="190"/>
                  </a:lnTo>
                  <a:lnTo>
                    <a:pt x="675" y="179"/>
                  </a:lnTo>
                  <a:lnTo>
                    <a:pt x="667" y="169"/>
                  </a:lnTo>
                  <a:lnTo>
                    <a:pt x="657" y="159"/>
                  </a:lnTo>
                  <a:lnTo>
                    <a:pt x="645" y="150"/>
                  </a:lnTo>
                  <a:lnTo>
                    <a:pt x="632" y="140"/>
                  </a:lnTo>
                  <a:lnTo>
                    <a:pt x="617" y="131"/>
                  </a:lnTo>
                  <a:lnTo>
                    <a:pt x="601" y="122"/>
                  </a:lnTo>
                  <a:lnTo>
                    <a:pt x="584" y="113"/>
                  </a:lnTo>
                  <a:lnTo>
                    <a:pt x="565" y="104"/>
                  </a:lnTo>
                  <a:lnTo>
                    <a:pt x="546" y="95"/>
                  </a:lnTo>
                  <a:lnTo>
                    <a:pt x="525" y="87"/>
                  </a:lnTo>
                  <a:lnTo>
                    <a:pt x="502" y="78"/>
                  </a:lnTo>
                  <a:lnTo>
                    <a:pt x="478" y="70"/>
                  </a:lnTo>
                  <a:lnTo>
                    <a:pt x="430" y="56"/>
                  </a:lnTo>
                  <a:lnTo>
                    <a:pt x="376" y="42"/>
                  </a:lnTo>
                  <a:lnTo>
                    <a:pt x="320" y="30"/>
                  </a:lnTo>
                  <a:lnTo>
                    <a:pt x="261" y="19"/>
                  </a:lnTo>
                  <a:lnTo>
                    <a:pt x="229" y="14"/>
                  </a:lnTo>
                  <a:lnTo>
                    <a:pt x="199" y="11"/>
                  </a:lnTo>
                  <a:lnTo>
                    <a:pt x="167" y="7"/>
                  </a:lnTo>
                  <a:lnTo>
                    <a:pt x="135" y="4"/>
                  </a:lnTo>
                  <a:lnTo>
                    <a:pt x="101" y="2"/>
                  </a:lnTo>
                  <a:lnTo>
                    <a:pt x="68" y="1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4" y="18"/>
                  </a:lnTo>
                  <a:lnTo>
                    <a:pt x="66" y="19"/>
                  </a:lnTo>
                  <a:lnTo>
                    <a:pt x="100" y="21"/>
                  </a:lnTo>
                  <a:lnTo>
                    <a:pt x="132" y="23"/>
                  </a:lnTo>
                  <a:lnTo>
                    <a:pt x="163" y="25"/>
                  </a:lnTo>
                  <a:lnTo>
                    <a:pt x="194" y="29"/>
                  </a:lnTo>
                  <a:lnTo>
                    <a:pt x="224" y="33"/>
                  </a:lnTo>
                  <a:lnTo>
                    <a:pt x="255" y="38"/>
                  </a:lnTo>
                  <a:lnTo>
                    <a:pt x="312" y="48"/>
                  </a:lnTo>
                  <a:lnTo>
                    <a:pt x="368" y="59"/>
                  </a:lnTo>
                  <a:lnTo>
                    <a:pt x="419" y="73"/>
                  </a:lnTo>
                  <a:lnTo>
                    <a:pt x="469" y="87"/>
                  </a:lnTo>
                  <a:lnTo>
                    <a:pt x="491" y="95"/>
                  </a:lnTo>
                  <a:lnTo>
                    <a:pt x="512" y="103"/>
                  </a:lnTo>
                  <a:lnTo>
                    <a:pt x="533" y="111"/>
                  </a:lnTo>
                  <a:lnTo>
                    <a:pt x="550" y="120"/>
                  </a:lnTo>
                  <a:lnTo>
                    <a:pt x="568" y="128"/>
                  </a:lnTo>
                  <a:lnTo>
                    <a:pt x="586" y="137"/>
                  </a:lnTo>
                  <a:lnTo>
                    <a:pt x="600" y="146"/>
                  </a:lnTo>
                  <a:lnTo>
                    <a:pt x="614" y="154"/>
                  </a:lnTo>
                  <a:lnTo>
                    <a:pt x="625" y="163"/>
                  </a:lnTo>
                  <a:lnTo>
                    <a:pt x="637" y="172"/>
                  </a:lnTo>
                  <a:lnTo>
                    <a:pt x="645" y="179"/>
                  </a:lnTo>
                  <a:lnTo>
                    <a:pt x="653" y="188"/>
                  </a:lnTo>
                  <a:lnTo>
                    <a:pt x="657" y="196"/>
                  </a:lnTo>
                  <a:lnTo>
                    <a:pt x="662" y="204"/>
                  </a:lnTo>
                  <a:lnTo>
                    <a:pt x="664" y="212"/>
                  </a:lnTo>
                  <a:lnTo>
                    <a:pt x="665" y="219"/>
                  </a:lnTo>
                  <a:lnTo>
                    <a:pt x="691" y="219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Freeform 287">
              <a:extLst>
                <a:ext uri="{FF2B5EF4-FFF2-40B4-BE49-F238E27FC236}">
                  <a16:creationId xmlns:a16="http://schemas.microsoft.com/office/drawing/2014/main" id="{FB6EFDC8-C928-4F43-BAD8-63FB9A39C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682"/>
              <a:ext cx="662" cy="177"/>
            </a:xfrm>
            <a:custGeom>
              <a:avLst/>
              <a:gdLst>
                <a:gd name="T0" fmla="*/ 0 w 662"/>
                <a:gd name="T1" fmla="*/ 177 h 177"/>
                <a:gd name="T2" fmla="*/ 0 w 662"/>
                <a:gd name="T3" fmla="*/ 177 h 177"/>
                <a:gd name="T4" fmla="*/ 67 w 662"/>
                <a:gd name="T5" fmla="*/ 177 h 177"/>
                <a:gd name="T6" fmla="*/ 133 w 662"/>
                <a:gd name="T7" fmla="*/ 174 h 177"/>
                <a:gd name="T8" fmla="*/ 195 w 662"/>
                <a:gd name="T9" fmla="*/ 171 h 177"/>
                <a:gd name="T10" fmla="*/ 254 w 662"/>
                <a:gd name="T11" fmla="*/ 165 h 177"/>
                <a:gd name="T12" fmla="*/ 312 w 662"/>
                <a:gd name="T13" fmla="*/ 157 h 177"/>
                <a:gd name="T14" fmla="*/ 366 w 662"/>
                <a:gd name="T15" fmla="*/ 149 h 177"/>
                <a:gd name="T16" fmla="*/ 417 w 662"/>
                <a:gd name="T17" fmla="*/ 139 h 177"/>
                <a:gd name="T18" fmla="*/ 464 w 662"/>
                <a:gd name="T19" fmla="*/ 128 h 177"/>
                <a:gd name="T20" fmla="*/ 507 w 662"/>
                <a:gd name="T21" fmla="*/ 116 h 177"/>
                <a:gd name="T22" fmla="*/ 545 w 662"/>
                <a:gd name="T23" fmla="*/ 102 h 177"/>
                <a:gd name="T24" fmla="*/ 563 w 662"/>
                <a:gd name="T25" fmla="*/ 95 h 177"/>
                <a:gd name="T26" fmla="*/ 579 w 662"/>
                <a:gd name="T27" fmla="*/ 89 h 177"/>
                <a:gd name="T28" fmla="*/ 593 w 662"/>
                <a:gd name="T29" fmla="*/ 81 h 177"/>
                <a:gd name="T30" fmla="*/ 608 w 662"/>
                <a:gd name="T31" fmla="*/ 73 h 177"/>
                <a:gd name="T32" fmla="*/ 619 w 662"/>
                <a:gd name="T33" fmla="*/ 65 h 177"/>
                <a:gd name="T34" fmla="*/ 630 w 662"/>
                <a:gd name="T35" fmla="*/ 56 h 177"/>
                <a:gd name="T36" fmla="*/ 640 w 662"/>
                <a:gd name="T37" fmla="*/ 48 h 177"/>
                <a:gd name="T38" fmla="*/ 648 w 662"/>
                <a:gd name="T39" fmla="*/ 39 h 177"/>
                <a:gd name="T40" fmla="*/ 654 w 662"/>
                <a:gd name="T41" fmla="*/ 29 h 177"/>
                <a:gd name="T42" fmla="*/ 659 w 662"/>
                <a:gd name="T43" fmla="*/ 20 h 177"/>
                <a:gd name="T44" fmla="*/ 662 w 662"/>
                <a:gd name="T45" fmla="*/ 10 h 177"/>
                <a:gd name="T46" fmla="*/ 662 w 662"/>
                <a:gd name="T47" fmla="*/ 0 h 177"/>
                <a:gd name="T48" fmla="*/ 636 w 662"/>
                <a:gd name="T49" fmla="*/ 0 h 177"/>
                <a:gd name="T50" fmla="*/ 635 w 662"/>
                <a:gd name="T51" fmla="*/ 8 h 177"/>
                <a:gd name="T52" fmla="*/ 633 w 662"/>
                <a:gd name="T53" fmla="*/ 16 h 177"/>
                <a:gd name="T54" fmla="*/ 630 w 662"/>
                <a:gd name="T55" fmla="*/ 22 h 177"/>
                <a:gd name="T56" fmla="*/ 625 w 662"/>
                <a:gd name="T57" fmla="*/ 30 h 177"/>
                <a:gd name="T58" fmla="*/ 619 w 662"/>
                <a:gd name="T59" fmla="*/ 37 h 177"/>
                <a:gd name="T60" fmla="*/ 611 w 662"/>
                <a:gd name="T61" fmla="*/ 45 h 177"/>
                <a:gd name="T62" fmla="*/ 601 w 662"/>
                <a:gd name="T63" fmla="*/ 51 h 177"/>
                <a:gd name="T64" fmla="*/ 590 w 662"/>
                <a:gd name="T65" fmla="*/ 58 h 177"/>
                <a:gd name="T66" fmla="*/ 577 w 662"/>
                <a:gd name="T67" fmla="*/ 66 h 177"/>
                <a:gd name="T68" fmla="*/ 563 w 662"/>
                <a:gd name="T69" fmla="*/ 73 h 177"/>
                <a:gd name="T70" fmla="*/ 549 w 662"/>
                <a:gd name="T71" fmla="*/ 80 h 177"/>
                <a:gd name="T72" fmla="*/ 533 w 662"/>
                <a:gd name="T73" fmla="*/ 86 h 177"/>
                <a:gd name="T74" fmla="*/ 496 w 662"/>
                <a:gd name="T75" fmla="*/ 99 h 177"/>
                <a:gd name="T76" fmla="*/ 454 w 662"/>
                <a:gd name="T77" fmla="*/ 110 h 177"/>
                <a:gd name="T78" fmla="*/ 409 w 662"/>
                <a:gd name="T79" fmla="*/ 121 h 177"/>
                <a:gd name="T80" fmla="*/ 360 w 662"/>
                <a:gd name="T81" fmla="*/ 130 h 177"/>
                <a:gd name="T82" fmla="*/ 307 w 662"/>
                <a:gd name="T83" fmla="*/ 139 h 177"/>
                <a:gd name="T84" fmla="*/ 251 w 662"/>
                <a:gd name="T85" fmla="*/ 146 h 177"/>
                <a:gd name="T86" fmla="*/ 192 w 662"/>
                <a:gd name="T87" fmla="*/ 152 h 177"/>
                <a:gd name="T88" fmla="*/ 130 w 662"/>
                <a:gd name="T89" fmla="*/ 156 h 177"/>
                <a:gd name="T90" fmla="*/ 67 w 662"/>
                <a:gd name="T91" fmla="*/ 158 h 177"/>
                <a:gd name="T92" fmla="*/ 0 w 662"/>
                <a:gd name="T93" fmla="*/ 159 h 177"/>
                <a:gd name="T94" fmla="*/ 0 w 662"/>
                <a:gd name="T95" fmla="*/ 159 h 177"/>
                <a:gd name="T96" fmla="*/ 0 w 662"/>
                <a:gd name="T97" fmla="*/ 177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2"/>
                <a:gd name="T148" fmla="*/ 0 h 177"/>
                <a:gd name="T149" fmla="*/ 662 w 662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2" h="177">
                  <a:moveTo>
                    <a:pt x="0" y="177"/>
                  </a:moveTo>
                  <a:lnTo>
                    <a:pt x="0" y="177"/>
                  </a:lnTo>
                  <a:lnTo>
                    <a:pt x="67" y="177"/>
                  </a:lnTo>
                  <a:lnTo>
                    <a:pt x="133" y="174"/>
                  </a:lnTo>
                  <a:lnTo>
                    <a:pt x="195" y="171"/>
                  </a:lnTo>
                  <a:lnTo>
                    <a:pt x="254" y="165"/>
                  </a:lnTo>
                  <a:lnTo>
                    <a:pt x="312" y="157"/>
                  </a:lnTo>
                  <a:lnTo>
                    <a:pt x="366" y="149"/>
                  </a:lnTo>
                  <a:lnTo>
                    <a:pt x="417" y="139"/>
                  </a:lnTo>
                  <a:lnTo>
                    <a:pt x="464" y="128"/>
                  </a:lnTo>
                  <a:lnTo>
                    <a:pt x="507" y="116"/>
                  </a:lnTo>
                  <a:lnTo>
                    <a:pt x="545" y="102"/>
                  </a:lnTo>
                  <a:lnTo>
                    <a:pt x="563" y="95"/>
                  </a:lnTo>
                  <a:lnTo>
                    <a:pt x="579" y="89"/>
                  </a:lnTo>
                  <a:lnTo>
                    <a:pt x="593" y="81"/>
                  </a:lnTo>
                  <a:lnTo>
                    <a:pt x="608" y="73"/>
                  </a:lnTo>
                  <a:lnTo>
                    <a:pt x="619" y="65"/>
                  </a:lnTo>
                  <a:lnTo>
                    <a:pt x="630" y="56"/>
                  </a:lnTo>
                  <a:lnTo>
                    <a:pt x="640" y="48"/>
                  </a:lnTo>
                  <a:lnTo>
                    <a:pt x="648" y="39"/>
                  </a:lnTo>
                  <a:lnTo>
                    <a:pt x="654" y="29"/>
                  </a:lnTo>
                  <a:lnTo>
                    <a:pt x="659" y="20"/>
                  </a:lnTo>
                  <a:lnTo>
                    <a:pt x="662" y="10"/>
                  </a:lnTo>
                  <a:lnTo>
                    <a:pt x="662" y="0"/>
                  </a:lnTo>
                  <a:lnTo>
                    <a:pt x="636" y="0"/>
                  </a:lnTo>
                  <a:lnTo>
                    <a:pt x="635" y="8"/>
                  </a:lnTo>
                  <a:lnTo>
                    <a:pt x="633" y="16"/>
                  </a:lnTo>
                  <a:lnTo>
                    <a:pt x="630" y="22"/>
                  </a:lnTo>
                  <a:lnTo>
                    <a:pt x="625" y="30"/>
                  </a:lnTo>
                  <a:lnTo>
                    <a:pt x="619" y="37"/>
                  </a:lnTo>
                  <a:lnTo>
                    <a:pt x="611" y="45"/>
                  </a:lnTo>
                  <a:lnTo>
                    <a:pt x="601" y="51"/>
                  </a:lnTo>
                  <a:lnTo>
                    <a:pt x="590" y="58"/>
                  </a:lnTo>
                  <a:lnTo>
                    <a:pt x="577" y="66"/>
                  </a:lnTo>
                  <a:lnTo>
                    <a:pt x="563" y="73"/>
                  </a:lnTo>
                  <a:lnTo>
                    <a:pt x="549" y="80"/>
                  </a:lnTo>
                  <a:lnTo>
                    <a:pt x="533" y="86"/>
                  </a:lnTo>
                  <a:lnTo>
                    <a:pt x="496" y="99"/>
                  </a:lnTo>
                  <a:lnTo>
                    <a:pt x="454" y="110"/>
                  </a:lnTo>
                  <a:lnTo>
                    <a:pt x="409" y="121"/>
                  </a:lnTo>
                  <a:lnTo>
                    <a:pt x="360" y="130"/>
                  </a:lnTo>
                  <a:lnTo>
                    <a:pt x="307" y="139"/>
                  </a:lnTo>
                  <a:lnTo>
                    <a:pt x="251" y="146"/>
                  </a:lnTo>
                  <a:lnTo>
                    <a:pt x="192" y="152"/>
                  </a:lnTo>
                  <a:lnTo>
                    <a:pt x="130" y="156"/>
                  </a:lnTo>
                  <a:lnTo>
                    <a:pt x="67" y="158"/>
                  </a:lnTo>
                  <a:lnTo>
                    <a:pt x="0" y="159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288">
              <a:extLst>
                <a:ext uri="{FF2B5EF4-FFF2-40B4-BE49-F238E27FC236}">
                  <a16:creationId xmlns:a16="http://schemas.microsoft.com/office/drawing/2014/main" id="{954D76CD-C963-48C5-B1CB-452E8A6A8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679"/>
              <a:ext cx="660" cy="177"/>
            </a:xfrm>
            <a:custGeom>
              <a:avLst/>
              <a:gdLst>
                <a:gd name="T0" fmla="*/ 0 w 660"/>
                <a:gd name="T1" fmla="*/ 0 h 177"/>
                <a:gd name="T2" fmla="*/ 0 w 660"/>
                <a:gd name="T3" fmla="*/ 0 h 177"/>
                <a:gd name="T4" fmla="*/ 0 w 660"/>
                <a:gd name="T5" fmla="*/ 10 h 177"/>
                <a:gd name="T6" fmla="*/ 3 w 660"/>
                <a:gd name="T7" fmla="*/ 20 h 177"/>
                <a:gd name="T8" fmla="*/ 8 w 660"/>
                <a:gd name="T9" fmla="*/ 29 h 177"/>
                <a:gd name="T10" fmla="*/ 14 w 660"/>
                <a:gd name="T11" fmla="*/ 39 h 177"/>
                <a:gd name="T12" fmla="*/ 22 w 660"/>
                <a:gd name="T13" fmla="*/ 48 h 177"/>
                <a:gd name="T14" fmla="*/ 32 w 660"/>
                <a:gd name="T15" fmla="*/ 56 h 177"/>
                <a:gd name="T16" fmla="*/ 43 w 660"/>
                <a:gd name="T17" fmla="*/ 65 h 177"/>
                <a:gd name="T18" fmla="*/ 54 w 660"/>
                <a:gd name="T19" fmla="*/ 73 h 177"/>
                <a:gd name="T20" fmla="*/ 69 w 660"/>
                <a:gd name="T21" fmla="*/ 81 h 177"/>
                <a:gd name="T22" fmla="*/ 83 w 660"/>
                <a:gd name="T23" fmla="*/ 89 h 177"/>
                <a:gd name="T24" fmla="*/ 99 w 660"/>
                <a:gd name="T25" fmla="*/ 95 h 177"/>
                <a:gd name="T26" fmla="*/ 117 w 660"/>
                <a:gd name="T27" fmla="*/ 102 h 177"/>
                <a:gd name="T28" fmla="*/ 155 w 660"/>
                <a:gd name="T29" fmla="*/ 116 h 177"/>
                <a:gd name="T30" fmla="*/ 198 w 660"/>
                <a:gd name="T31" fmla="*/ 128 h 177"/>
                <a:gd name="T32" fmla="*/ 245 w 660"/>
                <a:gd name="T33" fmla="*/ 139 h 177"/>
                <a:gd name="T34" fmla="*/ 296 w 660"/>
                <a:gd name="T35" fmla="*/ 149 h 177"/>
                <a:gd name="T36" fmla="*/ 350 w 660"/>
                <a:gd name="T37" fmla="*/ 157 h 177"/>
                <a:gd name="T38" fmla="*/ 408 w 660"/>
                <a:gd name="T39" fmla="*/ 165 h 177"/>
                <a:gd name="T40" fmla="*/ 467 w 660"/>
                <a:gd name="T41" fmla="*/ 171 h 177"/>
                <a:gd name="T42" fmla="*/ 529 w 660"/>
                <a:gd name="T43" fmla="*/ 174 h 177"/>
                <a:gd name="T44" fmla="*/ 595 w 660"/>
                <a:gd name="T45" fmla="*/ 177 h 177"/>
                <a:gd name="T46" fmla="*/ 660 w 660"/>
                <a:gd name="T47" fmla="*/ 177 h 177"/>
                <a:gd name="T48" fmla="*/ 660 w 660"/>
                <a:gd name="T49" fmla="*/ 159 h 177"/>
                <a:gd name="T50" fmla="*/ 595 w 660"/>
                <a:gd name="T51" fmla="*/ 158 h 177"/>
                <a:gd name="T52" fmla="*/ 532 w 660"/>
                <a:gd name="T53" fmla="*/ 156 h 177"/>
                <a:gd name="T54" fmla="*/ 470 w 660"/>
                <a:gd name="T55" fmla="*/ 152 h 177"/>
                <a:gd name="T56" fmla="*/ 411 w 660"/>
                <a:gd name="T57" fmla="*/ 146 h 177"/>
                <a:gd name="T58" fmla="*/ 355 w 660"/>
                <a:gd name="T59" fmla="*/ 139 h 177"/>
                <a:gd name="T60" fmla="*/ 302 w 660"/>
                <a:gd name="T61" fmla="*/ 130 h 177"/>
                <a:gd name="T62" fmla="*/ 253 w 660"/>
                <a:gd name="T63" fmla="*/ 121 h 177"/>
                <a:gd name="T64" fmla="*/ 208 w 660"/>
                <a:gd name="T65" fmla="*/ 110 h 177"/>
                <a:gd name="T66" fmla="*/ 166 w 660"/>
                <a:gd name="T67" fmla="*/ 99 h 177"/>
                <a:gd name="T68" fmla="*/ 129 w 660"/>
                <a:gd name="T69" fmla="*/ 86 h 177"/>
                <a:gd name="T70" fmla="*/ 113 w 660"/>
                <a:gd name="T71" fmla="*/ 80 h 177"/>
                <a:gd name="T72" fmla="*/ 99 w 660"/>
                <a:gd name="T73" fmla="*/ 73 h 177"/>
                <a:gd name="T74" fmla="*/ 85 w 660"/>
                <a:gd name="T75" fmla="*/ 66 h 177"/>
                <a:gd name="T76" fmla="*/ 72 w 660"/>
                <a:gd name="T77" fmla="*/ 58 h 177"/>
                <a:gd name="T78" fmla="*/ 61 w 660"/>
                <a:gd name="T79" fmla="*/ 51 h 177"/>
                <a:gd name="T80" fmla="*/ 51 w 660"/>
                <a:gd name="T81" fmla="*/ 45 h 177"/>
                <a:gd name="T82" fmla="*/ 43 w 660"/>
                <a:gd name="T83" fmla="*/ 37 h 177"/>
                <a:gd name="T84" fmla="*/ 37 w 660"/>
                <a:gd name="T85" fmla="*/ 30 h 177"/>
                <a:gd name="T86" fmla="*/ 32 w 660"/>
                <a:gd name="T87" fmla="*/ 22 h 177"/>
                <a:gd name="T88" fmla="*/ 29 w 660"/>
                <a:gd name="T89" fmla="*/ 16 h 177"/>
                <a:gd name="T90" fmla="*/ 27 w 660"/>
                <a:gd name="T91" fmla="*/ 8 h 177"/>
                <a:gd name="T92" fmla="*/ 26 w 660"/>
                <a:gd name="T93" fmla="*/ 0 h 177"/>
                <a:gd name="T94" fmla="*/ 26 w 660"/>
                <a:gd name="T95" fmla="*/ 0 h 177"/>
                <a:gd name="T96" fmla="*/ 0 w 660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0"/>
                <a:gd name="T148" fmla="*/ 0 h 177"/>
                <a:gd name="T149" fmla="*/ 660 w 660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0" h="17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3" y="20"/>
                  </a:lnTo>
                  <a:lnTo>
                    <a:pt x="8" y="29"/>
                  </a:lnTo>
                  <a:lnTo>
                    <a:pt x="14" y="39"/>
                  </a:lnTo>
                  <a:lnTo>
                    <a:pt x="22" y="48"/>
                  </a:lnTo>
                  <a:lnTo>
                    <a:pt x="32" y="56"/>
                  </a:lnTo>
                  <a:lnTo>
                    <a:pt x="43" y="65"/>
                  </a:lnTo>
                  <a:lnTo>
                    <a:pt x="54" y="73"/>
                  </a:lnTo>
                  <a:lnTo>
                    <a:pt x="69" y="81"/>
                  </a:lnTo>
                  <a:lnTo>
                    <a:pt x="83" y="89"/>
                  </a:lnTo>
                  <a:lnTo>
                    <a:pt x="99" y="95"/>
                  </a:lnTo>
                  <a:lnTo>
                    <a:pt x="117" y="102"/>
                  </a:lnTo>
                  <a:lnTo>
                    <a:pt x="155" y="116"/>
                  </a:lnTo>
                  <a:lnTo>
                    <a:pt x="198" y="128"/>
                  </a:lnTo>
                  <a:lnTo>
                    <a:pt x="245" y="139"/>
                  </a:lnTo>
                  <a:lnTo>
                    <a:pt x="296" y="149"/>
                  </a:lnTo>
                  <a:lnTo>
                    <a:pt x="350" y="157"/>
                  </a:lnTo>
                  <a:lnTo>
                    <a:pt x="408" y="165"/>
                  </a:lnTo>
                  <a:lnTo>
                    <a:pt x="467" y="171"/>
                  </a:lnTo>
                  <a:lnTo>
                    <a:pt x="529" y="174"/>
                  </a:lnTo>
                  <a:lnTo>
                    <a:pt x="595" y="177"/>
                  </a:lnTo>
                  <a:lnTo>
                    <a:pt x="660" y="177"/>
                  </a:lnTo>
                  <a:lnTo>
                    <a:pt x="660" y="159"/>
                  </a:lnTo>
                  <a:lnTo>
                    <a:pt x="595" y="158"/>
                  </a:lnTo>
                  <a:lnTo>
                    <a:pt x="532" y="156"/>
                  </a:lnTo>
                  <a:lnTo>
                    <a:pt x="470" y="152"/>
                  </a:lnTo>
                  <a:lnTo>
                    <a:pt x="411" y="146"/>
                  </a:lnTo>
                  <a:lnTo>
                    <a:pt x="355" y="139"/>
                  </a:lnTo>
                  <a:lnTo>
                    <a:pt x="302" y="130"/>
                  </a:lnTo>
                  <a:lnTo>
                    <a:pt x="253" y="121"/>
                  </a:lnTo>
                  <a:lnTo>
                    <a:pt x="208" y="110"/>
                  </a:lnTo>
                  <a:lnTo>
                    <a:pt x="166" y="99"/>
                  </a:lnTo>
                  <a:lnTo>
                    <a:pt x="129" y="86"/>
                  </a:lnTo>
                  <a:lnTo>
                    <a:pt x="113" y="80"/>
                  </a:lnTo>
                  <a:lnTo>
                    <a:pt x="99" y="73"/>
                  </a:lnTo>
                  <a:lnTo>
                    <a:pt x="85" y="66"/>
                  </a:lnTo>
                  <a:lnTo>
                    <a:pt x="72" y="58"/>
                  </a:lnTo>
                  <a:lnTo>
                    <a:pt x="61" y="51"/>
                  </a:lnTo>
                  <a:lnTo>
                    <a:pt x="51" y="45"/>
                  </a:lnTo>
                  <a:lnTo>
                    <a:pt x="43" y="37"/>
                  </a:lnTo>
                  <a:lnTo>
                    <a:pt x="37" y="30"/>
                  </a:lnTo>
                  <a:lnTo>
                    <a:pt x="32" y="22"/>
                  </a:lnTo>
                  <a:lnTo>
                    <a:pt x="29" y="16"/>
                  </a:lnTo>
                  <a:lnTo>
                    <a:pt x="27" y="8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289">
              <a:extLst>
                <a:ext uri="{FF2B5EF4-FFF2-40B4-BE49-F238E27FC236}">
                  <a16:creationId xmlns:a16="http://schemas.microsoft.com/office/drawing/2014/main" id="{7230A04B-D9C8-48F8-BE50-6BD1FE174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29"/>
              <a:ext cx="636" cy="153"/>
            </a:xfrm>
            <a:custGeom>
              <a:avLst/>
              <a:gdLst>
                <a:gd name="T0" fmla="*/ 636 w 636"/>
                <a:gd name="T1" fmla="*/ 0 h 153"/>
                <a:gd name="T2" fmla="*/ 574 w 636"/>
                <a:gd name="T3" fmla="*/ 2 h 153"/>
                <a:gd name="T4" fmla="*/ 513 w 636"/>
                <a:gd name="T5" fmla="*/ 4 h 153"/>
                <a:gd name="T6" fmla="*/ 454 w 636"/>
                <a:gd name="T7" fmla="*/ 9 h 153"/>
                <a:gd name="T8" fmla="*/ 396 w 636"/>
                <a:gd name="T9" fmla="*/ 13 h 153"/>
                <a:gd name="T10" fmla="*/ 342 w 636"/>
                <a:gd name="T11" fmla="*/ 19 h 153"/>
                <a:gd name="T12" fmla="*/ 291 w 636"/>
                <a:gd name="T13" fmla="*/ 26 h 153"/>
                <a:gd name="T14" fmla="*/ 241 w 636"/>
                <a:gd name="T15" fmla="*/ 34 h 153"/>
                <a:gd name="T16" fmla="*/ 197 w 636"/>
                <a:gd name="T17" fmla="*/ 43 h 153"/>
                <a:gd name="T18" fmla="*/ 155 w 636"/>
                <a:gd name="T19" fmla="*/ 53 h 153"/>
                <a:gd name="T20" fmla="*/ 117 w 636"/>
                <a:gd name="T21" fmla="*/ 63 h 153"/>
                <a:gd name="T22" fmla="*/ 99 w 636"/>
                <a:gd name="T23" fmla="*/ 68 h 153"/>
                <a:gd name="T24" fmla="*/ 83 w 636"/>
                <a:gd name="T25" fmla="*/ 75 h 153"/>
                <a:gd name="T26" fmla="*/ 69 w 636"/>
                <a:gd name="T27" fmla="*/ 81 h 153"/>
                <a:gd name="T28" fmla="*/ 56 w 636"/>
                <a:gd name="T29" fmla="*/ 88 h 153"/>
                <a:gd name="T30" fmla="*/ 43 w 636"/>
                <a:gd name="T31" fmla="*/ 94 h 153"/>
                <a:gd name="T32" fmla="*/ 32 w 636"/>
                <a:gd name="T33" fmla="*/ 102 h 153"/>
                <a:gd name="T34" fmla="*/ 22 w 636"/>
                <a:gd name="T35" fmla="*/ 110 h 153"/>
                <a:gd name="T36" fmla="*/ 14 w 636"/>
                <a:gd name="T37" fmla="*/ 118 h 153"/>
                <a:gd name="T38" fmla="*/ 8 w 636"/>
                <a:gd name="T39" fmla="*/ 126 h 153"/>
                <a:gd name="T40" fmla="*/ 3 w 636"/>
                <a:gd name="T41" fmla="*/ 135 h 153"/>
                <a:gd name="T42" fmla="*/ 0 w 636"/>
                <a:gd name="T43" fmla="*/ 144 h 153"/>
                <a:gd name="T44" fmla="*/ 0 w 636"/>
                <a:gd name="T45" fmla="*/ 153 h 153"/>
                <a:gd name="T46" fmla="*/ 26 w 636"/>
                <a:gd name="T47" fmla="*/ 153 h 153"/>
                <a:gd name="T48" fmla="*/ 27 w 636"/>
                <a:gd name="T49" fmla="*/ 147 h 153"/>
                <a:gd name="T50" fmla="*/ 29 w 636"/>
                <a:gd name="T51" fmla="*/ 140 h 153"/>
                <a:gd name="T52" fmla="*/ 32 w 636"/>
                <a:gd name="T53" fmla="*/ 134 h 153"/>
                <a:gd name="T54" fmla="*/ 37 w 636"/>
                <a:gd name="T55" fmla="*/ 127 h 153"/>
                <a:gd name="T56" fmla="*/ 43 w 636"/>
                <a:gd name="T57" fmla="*/ 121 h 153"/>
                <a:gd name="T58" fmla="*/ 51 w 636"/>
                <a:gd name="T59" fmla="*/ 115 h 153"/>
                <a:gd name="T60" fmla="*/ 61 w 636"/>
                <a:gd name="T61" fmla="*/ 109 h 153"/>
                <a:gd name="T62" fmla="*/ 72 w 636"/>
                <a:gd name="T63" fmla="*/ 103 h 153"/>
                <a:gd name="T64" fmla="*/ 83 w 636"/>
                <a:gd name="T65" fmla="*/ 97 h 153"/>
                <a:gd name="T66" fmla="*/ 98 w 636"/>
                <a:gd name="T67" fmla="*/ 91 h 153"/>
                <a:gd name="T68" fmla="*/ 112 w 636"/>
                <a:gd name="T69" fmla="*/ 85 h 153"/>
                <a:gd name="T70" fmla="*/ 128 w 636"/>
                <a:gd name="T71" fmla="*/ 80 h 153"/>
                <a:gd name="T72" fmla="*/ 163 w 636"/>
                <a:gd name="T73" fmla="*/ 70 h 153"/>
                <a:gd name="T74" fmla="*/ 205 w 636"/>
                <a:gd name="T75" fmla="*/ 61 h 153"/>
                <a:gd name="T76" fmla="*/ 248 w 636"/>
                <a:gd name="T77" fmla="*/ 52 h 153"/>
                <a:gd name="T78" fmla="*/ 296 w 636"/>
                <a:gd name="T79" fmla="*/ 45 h 153"/>
                <a:gd name="T80" fmla="*/ 347 w 636"/>
                <a:gd name="T81" fmla="*/ 38 h 153"/>
                <a:gd name="T82" fmla="*/ 401 w 636"/>
                <a:gd name="T83" fmla="*/ 33 h 153"/>
                <a:gd name="T84" fmla="*/ 457 w 636"/>
                <a:gd name="T85" fmla="*/ 27 h 153"/>
                <a:gd name="T86" fmla="*/ 515 w 636"/>
                <a:gd name="T87" fmla="*/ 24 h 153"/>
                <a:gd name="T88" fmla="*/ 575 w 636"/>
                <a:gd name="T89" fmla="*/ 21 h 153"/>
                <a:gd name="T90" fmla="*/ 636 w 636"/>
                <a:gd name="T91" fmla="*/ 19 h 153"/>
                <a:gd name="T92" fmla="*/ 636 w 636"/>
                <a:gd name="T93" fmla="*/ 0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36"/>
                <a:gd name="T142" fmla="*/ 0 h 153"/>
                <a:gd name="T143" fmla="*/ 636 w 636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36" h="153">
                  <a:moveTo>
                    <a:pt x="636" y="0"/>
                  </a:moveTo>
                  <a:lnTo>
                    <a:pt x="574" y="2"/>
                  </a:lnTo>
                  <a:lnTo>
                    <a:pt x="513" y="4"/>
                  </a:lnTo>
                  <a:lnTo>
                    <a:pt x="454" y="9"/>
                  </a:lnTo>
                  <a:lnTo>
                    <a:pt x="396" y="13"/>
                  </a:lnTo>
                  <a:lnTo>
                    <a:pt x="342" y="19"/>
                  </a:lnTo>
                  <a:lnTo>
                    <a:pt x="291" y="26"/>
                  </a:lnTo>
                  <a:lnTo>
                    <a:pt x="241" y="34"/>
                  </a:lnTo>
                  <a:lnTo>
                    <a:pt x="197" y="43"/>
                  </a:lnTo>
                  <a:lnTo>
                    <a:pt x="155" y="53"/>
                  </a:lnTo>
                  <a:lnTo>
                    <a:pt x="117" y="63"/>
                  </a:lnTo>
                  <a:lnTo>
                    <a:pt x="99" y="68"/>
                  </a:lnTo>
                  <a:lnTo>
                    <a:pt x="83" y="75"/>
                  </a:lnTo>
                  <a:lnTo>
                    <a:pt x="69" y="81"/>
                  </a:lnTo>
                  <a:lnTo>
                    <a:pt x="56" y="88"/>
                  </a:lnTo>
                  <a:lnTo>
                    <a:pt x="43" y="94"/>
                  </a:lnTo>
                  <a:lnTo>
                    <a:pt x="32" y="102"/>
                  </a:lnTo>
                  <a:lnTo>
                    <a:pt x="22" y="110"/>
                  </a:lnTo>
                  <a:lnTo>
                    <a:pt x="14" y="118"/>
                  </a:lnTo>
                  <a:lnTo>
                    <a:pt x="8" y="126"/>
                  </a:lnTo>
                  <a:lnTo>
                    <a:pt x="3" y="13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26" y="153"/>
                  </a:lnTo>
                  <a:lnTo>
                    <a:pt x="27" y="147"/>
                  </a:lnTo>
                  <a:lnTo>
                    <a:pt x="29" y="140"/>
                  </a:lnTo>
                  <a:lnTo>
                    <a:pt x="32" y="134"/>
                  </a:lnTo>
                  <a:lnTo>
                    <a:pt x="37" y="127"/>
                  </a:lnTo>
                  <a:lnTo>
                    <a:pt x="43" y="121"/>
                  </a:lnTo>
                  <a:lnTo>
                    <a:pt x="51" y="115"/>
                  </a:lnTo>
                  <a:lnTo>
                    <a:pt x="61" y="109"/>
                  </a:lnTo>
                  <a:lnTo>
                    <a:pt x="72" y="103"/>
                  </a:lnTo>
                  <a:lnTo>
                    <a:pt x="83" y="97"/>
                  </a:lnTo>
                  <a:lnTo>
                    <a:pt x="98" y="91"/>
                  </a:lnTo>
                  <a:lnTo>
                    <a:pt x="112" y="85"/>
                  </a:lnTo>
                  <a:lnTo>
                    <a:pt x="128" y="80"/>
                  </a:lnTo>
                  <a:lnTo>
                    <a:pt x="163" y="70"/>
                  </a:lnTo>
                  <a:lnTo>
                    <a:pt x="205" y="61"/>
                  </a:lnTo>
                  <a:lnTo>
                    <a:pt x="248" y="52"/>
                  </a:lnTo>
                  <a:lnTo>
                    <a:pt x="296" y="45"/>
                  </a:lnTo>
                  <a:lnTo>
                    <a:pt x="347" y="38"/>
                  </a:lnTo>
                  <a:lnTo>
                    <a:pt x="401" y="33"/>
                  </a:lnTo>
                  <a:lnTo>
                    <a:pt x="457" y="27"/>
                  </a:lnTo>
                  <a:lnTo>
                    <a:pt x="515" y="24"/>
                  </a:lnTo>
                  <a:lnTo>
                    <a:pt x="575" y="21"/>
                  </a:lnTo>
                  <a:lnTo>
                    <a:pt x="636" y="19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954" name="AutoShape 290">
            <a:extLst>
              <a:ext uri="{FF2B5EF4-FFF2-40B4-BE49-F238E27FC236}">
                <a16:creationId xmlns:a16="http://schemas.microsoft.com/office/drawing/2014/main" id="{BC0E4CA3-504E-4052-BFB4-E435C53951E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956550" y="1844675"/>
            <a:ext cx="971550" cy="2268538"/>
          </a:xfrm>
          <a:prstGeom prst="curvedRightArrow">
            <a:avLst>
              <a:gd name="adj1" fmla="val 27868"/>
              <a:gd name="adj2" fmla="val 77551"/>
              <a:gd name="adj3" fmla="val 24819"/>
            </a:avLst>
          </a:prstGeom>
          <a:solidFill>
            <a:schemeClr val="accent1"/>
          </a:solidFill>
          <a:ln w="158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3956" name="Line 292">
            <a:extLst>
              <a:ext uri="{FF2B5EF4-FFF2-40B4-BE49-F238E27FC236}">
                <a16:creationId xmlns:a16="http://schemas.microsoft.com/office/drawing/2014/main" id="{8A3291DA-566D-4626-BB9F-549FC01E2B9E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1300" y="1881188"/>
            <a:ext cx="4645025" cy="3384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" name="Group 296">
            <a:extLst>
              <a:ext uri="{FF2B5EF4-FFF2-40B4-BE49-F238E27FC236}">
                <a16:creationId xmlns:a16="http://schemas.microsoft.com/office/drawing/2014/main" id="{5114B699-3235-4F5D-A2FF-DCA889FD8EE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27763" y="4724400"/>
            <a:ext cx="1457325" cy="1112838"/>
            <a:chOff x="3719" y="2747"/>
            <a:chExt cx="714" cy="545"/>
          </a:xfrm>
        </p:grpSpPr>
        <p:sp>
          <p:nvSpPr>
            <p:cNvPr id="22552" name="AutoShape 295">
              <a:extLst>
                <a:ext uri="{FF2B5EF4-FFF2-40B4-BE49-F238E27FC236}">
                  <a16:creationId xmlns:a16="http://schemas.microsoft.com/office/drawing/2014/main" id="{3FAD3801-A6BE-4BCC-8E80-E7F79FAF4A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19" y="2772"/>
              <a:ext cx="714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Line 297">
              <a:extLst>
                <a:ext uri="{FF2B5EF4-FFF2-40B4-BE49-F238E27FC236}">
                  <a16:creationId xmlns:a16="http://schemas.microsoft.com/office/drawing/2014/main" id="{F2488579-BFC2-4F5A-A7FF-D58CDDC979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" y="3033"/>
              <a:ext cx="27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Rectangle 298">
              <a:extLst>
                <a:ext uri="{FF2B5EF4-FFF2-40B4-BE49-F238E27FC236}">
                  <a16:creationId xmlns:a16="http://schemas.microsoft.com/office/drawing/2014/main" id="{3737FBBD-2083-481A-B922-10D2794BE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2910"/>
              <a:ext cx="29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dVdt</a:t>
              </a:r>
              <a:endParaRPr lang="sr-Latn-CS" altLang="en-US"/>
            </a:p>
          </p:txBody>
        </p:sp>
        <p:sp>
          <p:nvSpPr>
            <p:cNvPr id="22555" name="Rectangle 299">
              <a:extLst>
                <a:ext uri="{FF2B5EF4-FFF2-40B4-BE49-F238E27FC236}">
                  <a16:creationId xmlns:a16="http://schemas.microsoft.com/office/drawing/2014/main" id="{8F838BD5-8173-4515-87CC-AC7C5C2D2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054"/>
              <a:ext cx="66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56" name="Rectangle 300">
              <a:extLst>
                <a:ext uri="{FF2B5EF4-FFF2-40B4-BE49-F238E27FC236}">
                  <a16:creationId xmlns:a16="http://schemas.microsoft.com/office/drawing/2014/main" id="{27D887CA-2410-4CC4-B9EC-442BAC0C8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3" y="2766"/>
              <a:ext cx="66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2557" name="Rectangle 301">
              <a:extLst>
                <a:ext uri="{FF2B5EF4-FFF2-40B4-BE49-F238E27FC236}">
                  <a16:creationId xmlns:a16="http://schemas.microsoft.com/office/drawing/2014/main" id="{EBD9DFED-BD25-472A-BD54-B3BCB135A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9" y="2887"/>
              <a:ext cx="39" cy="1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2558" name="Rectangle 302">
              <a:extLst>
                <a:ext uri="{FF2B5EF4-FFF2-40B4-BE49-F238E27FC236}">
                  <a16:creationId xmlns:a16="http://schemas.microsoft.com/office/drawing/2014/main" id="{24711BCD-9EA7-4323-B230-6B4DBF8BD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3035"/>
              <a:ext cx="74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2559" name="Rectangle 303">
              <a:extLst>
                <a:ext uri="{FF2B5EF4-FFF2-40B4-BE49-F238E27FC236}">
                  <a16:creationId xmlns:a16="http://schemas.microsoft.com/office/drawing/2014/main" id="{C6F8EE70-1AA4-4C82-850F-48236E19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7" y="2747"/>
              <a:ext cx="74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</p:grp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137A5BB-B9A3-49F6-9523-3431DD4C60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9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3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3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" dur="500"/>
                                        <p:tgtEl>
                                          <p:spTgt spid="113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39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39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3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13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8" dur="1000"/>
                                        <p:tgtEl>
                                          <p:spTgt spid="113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113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4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824" grpId="0"/>
      <p:bldP spid="113836" grpId="0"/>
      <p:bldP spid="113914" grpId="0"/>
      <p:bldP spid="11395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5" name="Slide Number Placeholder 4">
            <a:extLst>
              <a:ext uri="{FF2B5EF4-FFF2-40B4-BE49-F238E27FC236}">
                <a16:creationId xmlns:a16="http://schemas.microsoft.com/office/drawing/2014/main" id="{6D4FD0EE-6DB8-425A-B948-EEDC30C994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0E72992-46C5-4836-841B-214B0B5371BD}" type="slidenum">
              <a:rPr lang="en-US" altLang="en-US"/>
              <a:pPr eaLnBrk="1" hangingPunct="1"/>
              <a:t>19</a:t>
            </a:fld>
            <a:endParaRPr lang="en-US" altLang="en-US"/>
          </a:p>
        </p:txBody>
      </p:sp>
      <p:sp>
        <p:nvSpPr>
          <p:cNvPr id="114981" name="AutoShape 293">
            <a:extLst>
              <a:ext uri="{FF2B5EF4-FFF2-40B4-BE49-F238E27FC236}">
                <a16:creationId xmlns:a16="http://schemas.microsoft.com/office/drawing/2014/main" id="{586EDF01-313A-45A9-9B2F-146A0F95B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724400"/>
            <a:ext cx="755650" cy="43180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23557" name="Picture 2">
            <a:extLst>
              <a:ext uri="{FF2B5EF4-FFF2-40B4-BE49-F238E27FC236}">
                <a16:creationId xmlns:a16="http://schemas.microsoft.com/office/drawing/2014/main" id="{E6B15BC7-D52A-4A6A-92C1-DE58FA137B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6688" y="3435350"/>
            <a:ext cx="468312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8" name="Picture 3">
            <a:extLst>
              <a:ext uri="{FF2B5EF4-FFF2-40B4-BE49-F238E27FC236}">
                <a16:creationId xmlns:a16="http://schemas.microsoft.com/office/drawing/2014/main" id="{4ED6B1B2-55A5-4D42-9DFE-40D0845D9F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0475" y="3435350"/>
            <a:ext cx="468313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559" name="Group 4">
            <a:extLst>
              <a:ext uri="{FF2B5EF4-FFF2-40B4-BE49-F238E27FC236}">
                <a16:creationId xmlns:a16="http://schemas.microsoft.com/office/drawing/2014/main" id="{A4A82FEE-2F5F-401A-BD77-9C6D3CC471F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5900" y="2786063"/>
            <a:ext cx="4156075" cy="2947987"/>
            <a:chOff x="295" y="1502"/>
            <a:chExt cx="2618" cy="1857"/>
          </a:xfrm>
        </p:grpSpPr>
        <p:sp>
          <p:nvSpPr>
            <p:cNvPr id="23648" name="AutoShape 5">
              <a:extLst>
                <a:ext uri="{FF2B5EF4-FFF2-40B4-BE49-F238E27FC236}">
                  <a16:creationId xmlns:a16="http://schemas.microsoft.com/office/drawing/2014/main" id="{E1AE1E7E-54AF-4A8B-8F11-2D4382C0FA2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5" y="1502"/>
              <a:ext cx="2618" cy="1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9" name="Line 6">
              <a:extLst>
                <a:ext uri="{FF2B5EF4-FFF2-40B4-BE49-F238E27FC236}">
                  <a16:creationId xmlns:a16="http://schemas.microsoft.com/office/drawing/2014/main" id="{64D531BC-E0D0-4266-AB0D-E64EBDC33D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" y="2771"/>
              <a:ext cx="26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Line 7">
              <a:extLst>
                <a:ext uri="{FF2B5EF4-FFF2-40B4-BE49-F238E27FC236}">
                  <a16:creationId xmlns:a16="http://schemas.microsoft.com/office/drawing/2014/main" id="{1DDCEBB9-8995-43EC-8354-3E0FC7E6AC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" y="2203"/>
              <a:ext cx="23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1" name="Line 8">
              <a:extLst>
                <a:ext uri="{FF2B5EF4-FFF2-40B4-BE49-F238E27FC236}">
                  <a16:creationId xmlns:a16="http://schemas.microsoft.com/office/drawing/2014/main" id="{A9AE21F7-41CB-43FF-9E8F-25CD35B672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1" y="1928"/>
              <a:ext cx="224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2" name="Line 9">
              <a:extLst>
                <a:ext uri="{FF2B5EF4-FFF2-40B4-BE49-F238E27FC236}">
                  <a16:creationId xmlns:a16="http://schemas.microsoft.com/office/drawing/2014/main" id="{F0B259D3-9D72-484B-9283-4A1AE3C2CF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9" y="2769"/>
              <a:ext cx="1" cy="14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3" name="Line 10">
              <a:extLst>
                <a:ext uri="{FF2B5EF4-FFF2-40B4-BE49-F238E27FC236}">
                  <a16:creationId xmlns:a16="http://schemas.microsoft.com/office/drawing/2014/main" id="{B5412269-7B3F-4814-825D-0298797037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" y="2773"/>
              <a:ext cx="1" cy="139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Line 11">
              <a:extLst>
                <a:ext uri="{FF2B5EF4-FFF2-40B4-BE49-F238E27FC236}">
                  <a16:creationId xmlns:a16="http://schemas.microsoft.com/office/drawing/2014/main" id="{64ABA8F3-C5A9-42F0-94FA-FC13EBCACD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5" y="2733"/>
              <a:ext cx="1" cy="180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Line 12">
              <a:extLst>
                <a:ext uri="{FF2B5EF4-FFF2-40B4-BE49-F238E27FC236}">
                  <a16:creationId xmlns:a16="http://schemas.microsoft.com/office/drawing/2014/main" id="{EB3B85B1-C03C-4BDD-92C2-2291F73FA1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2" y="2769"/>
              <a:ext cx="1" cy="14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Line 13">
              <a:extLst>
                <a:ext uri="{FF2B5EF4-FFF2-40B4-BE49-F238E27FC236}">
                  <a16:creationId xmlns:a16="http://schemas.microsoft.com/office/drawing/2014/main" id="{5A8A1938-2A7C-47FE-8F0A-F89DF204F4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7" y="1706"/>
              <a:ext cx="1" cy="22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Line 14">
              <a:extLst>
                <a:ext uri="{FF2B5EF4-FFF2-40B4-BE49-F238E27FC236}">
                  <a16:creationId xmlns:a16="http://schemas.microsoft.com/office/drawing/2014/main" id="{DC79FBA4-48D7-4C0C-A7F9-85F4FB7B9F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5" y="17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8" name="Freeform 15">
              <a:extLst>
                <a:ext uri="{FF2B5EF4-FFF2-40B4-BE49-F238E27FC236}">
                  <a16:creationId xmlns:a16="http://schemas.microsoft.com/office/drawing/2014/main" id="{55B4B290-AAF4-4E0A-8F19-7248B1ABD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930"/>
              <a:ext cx="272" cy="838"/>
            </a:xfrm>
            <a:custGeom>
              <a:avLst/>
              <a:gdLst>
                <a:gd name="T0" fmla="*/ 0 w 272"/>
                <a:gd name="T1" fmla="*/ 838 h 838"/>
                <a:gd name="T2" fmla="*/ 0 w 272"/>
                <a:gd name="T3" fmla="*/ 271 h 838"/>
                <a:gd name="T4" fmla="*/ 272 w 272"/>
                <a:gd name="T5" fmla="*/ 0 h 838"/>
                <a:gd name="T6" fmla="*/ 0 60000 65536"/>
                <a:gd name="T7" fmla="*/ 0 60000 65536"/>
                <a:gd name="T8" fmla="*/ 0 60000 65536"/>
                <a:gd name="T9" fmla="*/ 0 w 272"/>
                <a:gd name="T10" fmla="*/ 0 h 838"/>
                <a:gd name="T11" fmla="*/ 272 w 272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2" h="838">
                  <a:moveTo>
                    <a:pt x="0" y="838"/>
                  </a:moveTo>
                  <a:lnTo>
                    <a:pt x="0" y="271"/>
                  </a:lnTo>
                  <a:lnTo>
                    <a:pt x="272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9" name="Freeform 16">
              <a:extLst>
                <a:ext uri="{FF2B5EF4-FFF2-40B4-BE49-F238E27FC236}">
                  <a16:creationId xmlns:a16="http://schemas.microsoft.com/office/drawing/2014/main" id="{130630AF-5407-4CFD-8E2D-45D7EAE5F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Freeform 17">
              <a:extLst>
                <a:ext uri="{FF2B5EF4-FFF2-40B4-BE49-F238E27FC236}">
                  <a16:creationId xmlns:a16="http://schemas.microsoft.com/office/drawing/2014/main" id="{2C03F333-2D07-4EC8-A247-7C510D4D1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1" name="Freeform 18">
              <a:extLst>
                <a:ext uri="{FF2B5EF4-FFF2-40B4-BE49-F238E27FC236}">
                  <a16:creationId xmlns:a16="http://schemas.microsoft.com/office/drawing/2014/main" id="{9BD636DB-FAB5-4878-B8CB-A63AB5B0E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2" name="Freeform 19">
              <a:extLst>
                <a:ext uri="{FF2B5EF4-FFF2-40B4-BE49-F238E27FC236}">
                  <a16:creationId xmlns:a16="http://schemas.microsoft.com/office/drawing/2014/main" id="{3A2C8BB4-56A8-42C3-B3A6-DA806B955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3" name="Freeform 20">
              <a:extLst>
                <a:ext uri="{FF2B5EF4-FFF2-40B4-BE49-F238E27FC236}">
                  <a16:creationId xmlns:a16="http://schemas.microsoft.com/office/drawing/2014/main" id="{6545B119-9DA4-4C27-9108-DBFD115DE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4" name="Rectangle 21">
              <a:extLst>
                <a:ext uri="{FF2B5EF4-FFF2-40B4-BE49-F238E27FC236}">
                  <a16:creationId xmlns:a16="http://schemas.microsoft.com/office/drawing/2014/main" id="{AF821422-5039-473E-8EA3-6C06F4315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2956"/>
              <a:ext cx="2189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5" name="Freeform 22">
              <a:extLst>
                <a:ext uri="{FF2B5EF4-FFF2-40B4-BE49-F238E27FC236}">
                  <a16:creationId xmlns:a16="http://schemas.microsoft.com/office/drawing/2014/main" id="{7141C930-FA37-4ADB-9950-EF7E24F6D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40"/>
              <a:ext cx="55" cy="39"/>
            </a:xfrm>
            <a:custGeom>
              <a:avLst/>
              <a:gdLst>
                <a:gd name="T0" fmla="*/ 55 w 55"/>
                <a:gd name="T1" fmla="*/ 20 h 39"/>
                <a:gd name="T2" fmla="*/ 0 w 55"/>
                <a:gd name="T3" fmla="*/ 0 h 39"/>
                <a:gd name="T4" fmla="*/ 0 w 55"/>
                <a:gd name="T5" fmla="*/ 0 h 39"/>
                <a:gd name="T6" fmla="*/ 0 w 55"/>
                <a:gd name="T7" fmla="*/ 2 h 39"/>
                <a:gd name="T8" fmla="*/ 2 w 55"/>
                <a:gd name="T9" fmla="*/ 2 h 39"/>
                <a:gd name="T10" fmla="*/ 2 w 55"/>
                <a:gd name="T11" fmla="*/ 4 h 39"/>
                <a:gd name="T12" fmla="*/ 2 w 55"/>
                <a:gd name="T13" fmla="*/ 6 h 39"/>
                <a:gd name="T14" fmla="*/ 4 w 55"/>
                <a:gd name="T15" fmla="*/ 6 h 39"/>
                <a:gd name="T16" fmla="*/ 4 w 55"/>
                <a:gd name="T17" fmla="*/ 8 h 39"/>
                <a:gd name="T18" fmla="*/ 4 w 55"/>
                <a:gd name="T19" fmla="*/ 8 h 39"/>
                <a:gd name="T20" fmla="*/ 4 w 55"/>
                <a:gd name="T21" fmla="*/ 10 h 39"/>
                <a:gd name="T22" fmla="*/ 6 w 55"/>
                <a:gd name="T23" fmla="*/ 12 h 39"/>
                <a:gd name="T24" fmla="*/ 6 w 55"/>
                <a:gd name="T25" fmla="*/ 12 h 39"/>
                <a:gd name="T26" fmla="*/ 6 w 55"/>
                <a:gd name="T27" fmla="*/ 14 h 39"/>
                <a:gd name="T28" fmla="*/ 6 w 55"/>
                <a:gd name="T29" fmla="*/ 14 h 39"/>
                <a:gd name="T30" fmla="*/ 6 w 55"/>
                <a:gd name="T31" fmla="*/ 16 h 39"/>
                <a:gd name="T32" fmla="*/ 6 w 55"/>
                <a:gd name="T33" fmla="*/ 18 h 39"/>
                <a:gd name="T34" fmla="*/ 6 w 55"/>
                <a:gd name="T35" fmla="*/ 18 h 39"/>
                <a:gd name="T36" fmla="*/ 6 w 55"/>
                <a:gd name="T37" fmla="*/ 20 h 39"/>
                <a:gd name="T38" fmla="*/ 6 w 55"/>
                <a:gd name="T39" fmla="*/ 20 h 39"/>
                <a:gd name="T40" fmla="*/ 6 w 55"/>
                <a:gd name="T41" fmla="*/ 21 h 39"/>
                <a:gd name="T42" fmla="*/ 6 w 55"/>
                <a:gd name="T43" fmla="*/ 23 h 39"/>
                <a:gd name="T44" fmla="*/ 6 w 55"/>
                <a:gd name="T45" fmla="*/ 23 h 39"/>
                <a:gd name="T46" fmla="*/ 6 w 55"/>
                <a:gd name="T47" fmla="*/ 25 h 39"/>
                <a:gd name="T48" fmla="*/ 6 w 55"/>
                <a:gd name="T49" fmla="*/ 27 h 39"/>
                <a:gd name="T50" fmla="*/ 6 w 55"/>
                <a:gd name="T51" fmla="*/ 27 h 39"/>
                <a:gd name="T52" fmla="*/ 4 w 55"/>
                <a:gd name="T53" fmla="*/ 29 h 39"/>
                <a:gd name="T54" fmla="*/ 4 w 55"/>
                <a:gd name="T55" fmla="*/ 29 h 39"/>
                <a:gd name="T56" fmla="*/ 4 w 55"/>
                <a:gd name="T57" fmla="*/ 31 h 39"/>
                <a:gd name="T58" fmla="*/ 4 w 55"/>
                <a:gd name="T59" fmla="*/ 33 h 39"/>
                <a:gd name="T60" fmla="*/ 2 w 55"/>
                <a:gd name="T61" fmla="*/ 33 h 39"/>
                <a:gd name="T62" fmla="*/ 2 w 55"/>
                <a:gd name="T63" fmla="*/ 35 h 39"/>
                <a:gd name="T64" fmla="*/ 2 w 55"/>
                <a:gd name="T65" fmla="*/ 35 h 39"/>
                <a:gd name="T66" fmla="*/ 0 w 55"/>
                <a:gd name="T67" fmla="*/ 37 h 39"/>
                <a:gd name="T68" fmla="*/ 0 w 55"/>
                <a:gd name="T69" fmla="*/ 39 h 39"/>
                <a:gd name="T70" fmla="*/ 55 w 55"/>
                <a:gd name="T71" fmla="*/ 20 h 39"/>
                <a:gd name="T72" fmla="*/ 55 w 55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9"/>
                <a:gd name="T113" fmla="*/ 55 w 55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9">
                  <a:moveTo>
                    <a:pt x="55" y="2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5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Rectangle 23">
              <a:extLst>
                <a:ext uri="{FF2B5EF4-FFF2-40B4-BE49-F238E27FC236}">
                  <a16:creationId xmlns:a16="http://schemas.microsoft.com/office/drawing/2014/main" id="{4EDF76B5-F960-4396-A399-A2268144C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" y="1538"/>
              <a:ext cx="7" cy="142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7" name="Freeform 24">
              <a:extLst>
                <a:ext uri="{FF2B5EF4-FFF2-40B4-BE49-F238E27FC236}">
                  <a16:creationId xmlns:a16="http://schemas.microsoft.com/office/drawing/2014/main" id="{448FE1C2-EC7B-48AF-89AA-E9609A2C6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512"/>
              <a:ext cx="39" cy="55"/>
            </a:xfrm>
            <a:custGeom>
              <a:avLst/>
              <a:gdLst>
                <a:gd name="T0" fmla="*/ 19 w 39"/>
                <a:gd name="T1" fmla="*/ 0 h 55"/>
                <a:gd name="T2" fmla="*/ 0 w 39"/>
                <a:gd name="T3" fmla="*/ 55 h 55"/>
                <a:gd name="T4" fmla="*/ 0 w 39"/>
                <a:gd name="T5" fmla="*/ 55 h 55"/>
                <a:gd name="T6" fmla="*/ 2 w 39"/>
                <a:gd name="T7" fmla="*/ 55 h 55"/>
                <a:gd name="T8" fmla="*/ 4 w 39"/>
                <a:gd name="T9" fmla="*/ 53 h 55"/>
                <a:gd name="T10" fmla="*/ 4 w 39"/>
                <a:gd name="T11" fmla="*/ 53 h 55"/>
                <a:gd name="T12" fmla="*/ 6 w 39"/>
                <a:gd name="T13" fmla="*/ 53 h 55"/>
                <a:gd name="T14" fmla="*/ 6 w 39"/>
                <a:gd name="T15" fmla="*/ 51 h 55"/>
                <a:gd name="T16" fmla="*/ 8 w 39"/>
                <a:gd name="T17" fmla="*/ 51 h 55"/>
                <a:gd name="T18" fmla="*/ 10 w 39"/>
                <a:gd name="T19" fmla="*/ 51 h 55"/>
                <a:gd name="T20" fmla="*/ 10 w 39"/>
                <a:gd name="T21" fmla="*/ 51 h 55"/>
                <a:gd name="T22" fmla="*/ 12 w 39"/>
                <a:gd name="T23" fmla="*/ 50 h 55"/>
                <a:gd name="T24" fmla="*/ 14 w 39"/>
                <a:gd name="T25" fmla="*/ 50 h 55"/>
                <a:gd name="T26" fmla="*/ 14 w 39"/>
                <a:gd name="T27" fmla="*/ 50 h 55"/>
                <a:gd name="T28" fmla="*/ 16 w 39"/>
                <a:gd name="T29" fmla="*/ 50 h 55"/>
                <a:gd name="T30" fmla="*/ 16 w 39"/>
                <a:gd name="T31" fmla="*/ 50 h 55"/>
                <a:gd name="T32" fmla="*/ 18 w 39"/>
                <a:gd name="T33" fmla="*/ 50 h 55"/>
                <a:gd name="T34" fmla="*/ 19 w 39"/>
                <a:gd name="T35" fmla="*/ 50 h 55"/>
                <a:gd name="T36" fmla="*/ 19 w 39"/>
                <a:gd name="T37" fmla="*/ 50 h 55"/>
                <a:gd name="T38" fmla="*/ 21 w 39"/>
                <a:gd name="T39" fmla="*/ 50 h 55"/>
                <a:gd name="T40" fmla="*/ 21 w 39"/>
                <a:gd name="T41" fmla="*/ 50 h 55"/>
                <a:gd name="T42" fmla="*/ 23 w 39"/>
                <a:gd name="T43" fmla="*/ 50 h 55"/>
                <a:gd name="T44" fmla="*/ 25 w 39"/>
                <a:gd name="T45" fmla="*/ 50 h 55"/>
                <a:gd name="T46" fmla="*/ 25 w 39"/>
                <a:gd name="T47" fmla="*/ 50 h 55"/>
                <a:gd name="T48" fmla="*/ 27 w 39"/>
                <a:gd name="T49" fmla="*/ 50 h 55"/>
                <a:gd name="T50" fmla="*/ 27 w 39"/>
                <a:gd name="T51" fmla="*/ 50 h 55"/>
                <a:gd name="T52" fmla="*/ 29 w 39"/>
                <a:gd name="T53" fmla="*/ 51 h 55"/>
                <a:gd name="T54" fmla="*/ 31 w 39"/>
                <a:gd name="T55" fmla="*/ 51 h 55"/>
                <a:gd name="T56" fmla="*/ 31 w 39"/>
                <a:gd name="T57" fmla="*/ 51 h 55"/>
                <a:gd name="T58" fmla="*/ 33 w 39"/>
                <a:gd name="T59" fmla="*/ 51 h 55"/>
                <a:gd name="T60" fmla="*/ 35 w 39"/>
                <a:gd name="T61" fmla="*/ 53 h 55"/>
                <a:gd name="T62" fmla="*/ 35 w 39"/>
                <a:gd name="T63" fmla="*/ 53 h 55"/>
                <a:gd name="T64" fmla="*/ 37 w 39"/>
                <a:gd name="T65" fmla="*/ 53 h 55"/>
                <a:gd name="T66" fmla="*/ 37 w 39"/>
                <a:gd name="T67" fmla="*/ 55 h 55"/>
                <a:gd name="T68" fmla="*/ 39 w 39"/>
                <a:gd name="T69" fmla="*/ 55 h 55"/>
                <a:gd name="T70" fmla="*/ 19 w 39"/>
                <a:gd name="T71" fmla="*/ 0 h 55"/>
                <a:gd name="T72" fmla="*/ 19 w 39"/>
                <a:gd name="T73" fmla="*/ 0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"/>
                <a:gd name="T112" fmla="*/ 0 h 55"/>
                <a:gd name="T113" fmla="*/ 39 w 39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" h="55">
                  <a:moveTo>
                    <a:pt x="19" y="0"/>
                  </a:moveTo>
                  <a:lnTo>
                    <a:pt x="0" y="55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8" name="Freeform 25">
              <a:extLst>
                <a:ext uri="{FF2B5EF4-FFF2-40B4-BE49-F238E27FC236}">
                  <a16:creationId xmlns:a16="http://schemas.microsoft.com/office/drawing/2014/main" id="{5E6F3FE7-BEF1-40E3-A7E7-AD42B78B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2958"/>
              <a:ext cx="368" cy="374"/>
            </a:xfrm>
            <a:custGeom>
              <a:avLst/>
              <a:gdLst>
                <a:gd name="T0" fmla="*/ 4 w 368"/>
                <a:gd name="T1" fmla="*/ 374 h 374"/>
                <a:gd name="T2" fmla="*/ 368 w 368"/>
                <a:gd name="T3" fmla="*/ 5 h 374"/>
                <a:gd name="T4" fmla="*/ 365 w 368"/>
                <a:gd name="T5" fmla="*/ 0 h 374"/>
                <a:gd name="T6" fmla="*/ 0 w 368"/>
                <a:gd name="T7" fmla="*/ 370 h 374"/>
                <a:gd name="T8" fmla="*/ 4 w 368"/>
                <a:gd name="T9" fmla="*/ 374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8"/>
                <a:gd name="T16" fmla="*/ 0 h 374"/>
                <a:gd name="T17" fmla="*/ 368 w 368"/>
                <a:gd name="T18" fmla="*/ 374 h 3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8" h="374">
                  <a:moveTo>
                    <a:pt x="4" y="374"/>
                  </a:moveTo>
                  <a:lnTo>
                    <a:pt x="368" y="5"/>
                  </a:lnTo>
                  <a:lnTo>
                    <a:pt x="365" y="0"/>
                  </a:lnTo>
                  <a:lnTo>
                    <a:pt x="0" y="370"/>
                  </a:lnTo>
                  <a:lnTo>
                    <a:pt x="4" y="3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9" name="Freeform 26">
              <a:extLst>
                <a:ext uri="{FF2B5EF4-FFF2-40B4-BE49-F238E27FC236}">
                  <a16:creationId xmlns:a16="http://schemas.microsoft.com/office/drawing/2014/main" id="{C5B3FF14-5CE8-40D9-942A-05A9DAB71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298"/>
              <a:ext cx="51" cy="51"/>
            </a:xfrm>
            <a:custGeom>
              <a:avLst/>
              <a:gdLst>
                <a:gd name="T0" fmla="*/ 0 w 51"/>
                <a:gd name="T1" fmla="*/ 51 h 51"/>
                <a:gd name="T2" fmla="*/ 51 w 51"/>
                <a:gd name="T3" fmla="*/ 25 h 51"/>
                <a:gd name="T4" fmla="*/ 51 w 51"/>
                <a:gd name="T5" fmla="*/ 25 h 51"/>
                <a:gd name="T6" fmla="*/ 50 w 51"/>
                <a:gd name="T7" fmla="*/ 25 h 51"/>
                <a:gd name="T8" fmla="*/ 50 w 51"/>
                <a:gd name="T9" fmla="*/ 25 h 51"/>
                <a:gd name="T10" fmla="*/ 48 w 51"/>
                <a:gd name="T11" fmla="*/ 25 h 51"/>
                <a:gd name="T12" fmla="*/ 46 w 51"/>
                <a:gd name="T13" fmla="*/ 25 h 51"/>
                <a:gd name="T14" fmla="*/ 46 w 51"/>
                <a:gd name="T15" fmla="*/ 23 h 51"/>
                <a:gd name="T16" fmla="*/ 44 w 51"/>
                <a:gd name="T17" fmla="*/ 23 h 51"/>
                <a:gd name="T18" fmla="*/ 44 w 51"/>
                <a:gd name="T19" fmla="*/ 23 h 51"/>
                <a:gd name="T20" fmla="*/ 42 w 51"/>
                <a:gd name="T21" fmla="*/ 23 h 51"/>
                <a:gd name="T22" fmla="*/ 40 w 51"/>
                <a:gd name="T23" fmla="*/ 21 h 51"/>
                <a:gd name="T24" fmla="*/ 40 w 51"/>
                <a:gd name="T25" fmla="*/ 21 h 51"/>
                <a:gd name="T26" fmla="*/ 38 w 51"/>
                <a:gd name="T27" fmla="*/ 21 h 51"/>
                <a:gd name="T28" fmla="*/ 38 w 51"/>
                <a:gd name="T29" fmla="*/ 19 h 51"/>
                <a:gd name="T30" fmla="*/ 36 w 51"/>
                <a:gd name="T31" fmla="*/ 19 h 51"/>
                <a:gd name="T32" fmla="*/ 36 w 51"/>
                <a:gd name="T33" fmla="*/ 19 h 51"/>
                <a:gd name="T34" fmla="*/ 34 w 51"/>
                <a:gd name="T35" fmla="*/ 17 h 51"/>
                <a:gd name="T36" fmla="*/ 34 w 51"/>
                <a:gd name="T37" fmla="*/ 17 h 51"/>
                <a:gd name="T38" fmla="*/ 34 w 51"/>
                <a:gd name="T39" fmla="*/ 15 h 51"/>
                <a:gd name="T40" fmla="*/ 32 w 51"/>
                <a:gd name="T41" fmla="*/ 15 h 51"/>
                <a:gd name="T42" fmla="*/ 32 w 51"/>
                <a:gd name="T43" fmla="*/ 13 h 51"/>
                <a:gd name="T44" fmla="*/ 30 w 51"/>
                <a:gd name="T45" fmla="*/ 13 h 51"/>
                <a:gd name="T46" fmla="*/ 30 w 51"/>
                <a:gd name="T47" fmla="*/ 11 h 51"/>
                <a:gd name="T48" fmla="*/ 30 w 51"/>
                <a:gd name="T49" fmla="*/ 11 h 51"/>
                <a:gd name="T50" fmla="*/ 28 w 51"/>
                <a:gd name="T51" fmla="*/ 9 h 51"/>
                <a:gd name="T52" fmla="*/ 28 w 51"/>
                <a:gd name="T53" fmla="*/ 9 h 51"/>
                <a:gd name="T54" fmla="*/ 28 w 51"/>
                <a:gd name="T55" fmla="*/ 7 h 51"/>
                <a:gd name="T56" fmla="*/ 26 w 51"/>
                <a:gd name="T57" fmla="*/ 7 h 51"/>
                <a:gd name="T58" fmla="*/ 26 w 51"/>
                <a:gd name="T59" fmla="*/ 5 h 51"/>
                <a:gd name="T60" fmla="*/ 26 w 51"/>
                <a:gd name="T61" fmla="*/ 3 h 51"/>
                <a:gd name="T62" fmla="*/ 26 w 51"/>
                <a:gd name="T63" fmla="*/ 3 h 51"/>
                <a:gd name="T64" fmla="*/ 26 w 51"/>
                <a:gd name="T65" fmla="*/ 1 h 51"/>
                <a:gd name="T66" fmla="*/ 25 w 51"/>
                <a:gd name="T67" fmla="*/ 0 h 51"/>
                <a:gd name="T68" fmla="*/ 25 w 51"/>
                <a:gd name="T69" fmla="*/ 0 h 51"/>
                <a:gd name="T70" fmla="*/ 0 w 51"/>
                <a:gd name="T71" fmla="*/ 51 h 51"/>
                <a:gd name="T72" fmla="*/ 0 w 51"/>
                <a:gd name="T73" fmla="*/ 51 h 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"/>
                <a:gd name="T112" fmla="*/ 0 h 51"/>
                <a:gd name="T113" fmla="*/ 51 w 51"/>
                <a:gd name="T114" fmla="*/ 51 h 5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" h="51">
                  <a:moveTo>
                    <a:pt x="0" y="51"/>
                  </a:moveTo>
                  <a:lnTo>
                    <a:pt x="51" y="25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2" y="23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0" name="Freeform 27">
              <a:extLst>
                <a:ext uri="{FF2B5EF4-FFF2-40B4-BE49-F238E27FC236}">
                  <a16:creationId xmlns:a16="http://schemas.microsoft.com/office/drawing/2014/main" id="{4606C66B-9147-433A-BCCF-D3FCE05CD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2 h 3"/>
                <a:gd name="T14" fmla="*/ 3 w 3"/>
                <a:gd name="T15" fmla="*/ 3 h 3"/>
                <a:gd name="T16" fmla="*/ 1 w 3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1" name="Freeform 28">
              <a:extLst>
                <a:ext uri="{FF2B5EF4-FFF2-40B4-BE49-F238E27FC236}">
                  <a16:creationId xmlns:a16="http://schemas.microsoft.com/office/drawing/2014/main" id="{EBCB7A77-CAD3-444D-A791-9EC3ED649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8"/>
              <a:ext cx="9" cy="9"/>
            </a:xfrm>
            <a:custGeom>
              <a:avLst/>
              <a:gdLst>
                <a:gd name="T0" fmla="*/ 0 w 9"/>
                <a:gd name="T1" fmla="*/ 2 h 9"/>
                <a:gd name="T2" fmla="*/ 0 w 9"/>
                <a:gd name="T3" fmla="*/ 2 h 9"/>
                <a:gd name="T4" fmla="*/ 2 w 9"/>
                <a:gd name="T5" fmla="*/ 7 h 9"/>
                <a:gd name="T6" fmla="*/ 5 w 9"/>
                <a:gd name="T7" fmla="*/ 9 h 9"/>
                <a:gd name="T8" fmla="*/ 5 w 9"/>
                <a:gd name="T9" fmla="*/ 0 h 9"/>
                <a:gd name="T10" fmla="*/ 7 w 9"/>
                <a:gd name="T11" fmla="*/ 2 h 9"/>
                <a:gd name="T12" fmla="*/ 9 w 9"/>
                <a:gd name="T13" fmla="*/ 2 h 9"/>
                <a:gd name="T14" fmla="*/ 9 w 9"/>
                <a:gd name="T15" fmla="*/ 2 h 9"/>
                <a:gd name="T16" fmla="*/ 0 w 9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2" name="Freeform 29">
              <a:extLst>
                <a:ext uri="{FF2B5EF4-FFF2-40B4-BE49-F238E27FC236}">
                  <a16:creationId xmlns:a16="http://schemas.microsoft.com/office/drawing/2014/main" id="{ABD8EEC7-1636-4C16-BA2F-CA3032161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4"/>
              <a:ext cx="9" cy="7"/>
            </a:xfrm>
            <a:custGeom>
              <a:avLst/>
              <a:gdLst>
                <a:gd name="T0" fmla="*/ 5 w 9"/>
                <a:gd name="T1" fmla="*/ 0 h 7"/>
                <a:gd name="T2" fmla="*/ 5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9 w 9"/>
                <a:gd name="T9" fmla="*/ 6 h 7"/>
                <a:gd name="T10" fmla="*/ 7 w 9"/>
                <a:gd name="T11" fmla="*/ 7 h 7"/>
                <a:gd name="T12" fmla="*/ 5 w 9"/>
                <a:gd name="T13" fmla="*/ 7 h 7"/>
                <a:gd name="T14" fmla="*/ 5 w 9"/>
                <a:gd name="T15" fmla="*/ 7 h 7"/>
                <a:gd name="T16" fmla="*/ 5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Freeform 30">
              <a:extLst>
                <a:ext uri="{FF2B5EF4-FFF2-40B4-BE49-F238E27FC236}">
                  <a16:creationId xmlns:a16="http://schemas.microsoft.com/office/drawing/2014/main" id="{61EE36EB-AFF1-426E-A652-F5B478F10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4"/>
              <a:ext cx="9" cy="7"/>
            </a:xfrm>
            <a:custGeom>
              <a:avLst/>
              <a:gdLst>
                <a:gd name="T0" fmla="*/ 9 w 9"/>
                <a:gd name="T1" fmla="*/ 6 h 7"/>
                <a:gd name="T2" fmla="*/ 9 w 9"/>
                <a:gd name="T3" fmla="*/ 6 h 7"/>
                <a:gd name="T4" fmla="*/ 7 w 9"/>
                <a:gd name="T5" fmla="*/ 2 h 7"/>
                <a:gd name="T6" fmla="*/ 1 w 9"/>
                <a:gd name="T7" fmla="*/ 0 h 7"/>
                <a:gd name="T8" fmla="*/ 1 w 9"/>
                <a:gd name="T9" fmla="*/ 7 h 7"/>
                <a:gd name="T10" fmla="*/ 0 w 9"/>
                <a:gd name="T11" fmla="*/ 7 h 7"/>
                <a:gd name="T12" fmla="*/ 0 w 9"/>
                <a:gd name="T13" fmla="*/ 6 h 7"/>
                <a:gd name="T14" fmla="*/ 0 w 9"/>
                <a:gd name="T15" fmla="*/ 6 h 7"/>
                <a:gd name="T16" fmla="*/ 9 w 9"/>
                <a:gd name="T17" fmla="*/ 6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9" y="6"/>
                  </a:moveTo>
                  <a:lnTo>
                    <a:pt x="9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31">
              <a:extLst>
                <a:ext uri="{FF2B5EF4-FFF2-40B4-BE49-F238E27FC236}">
                  <a16:creationId xmlns:a16="http://schemas.microsoft.com/office/drawing/2014/main" id="{E189B00D-25FD-45E0-BDA3-B3A6F4F22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9" cy="9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9 h 9"/>
                <a:gd name="T4" fmla="*/ 7 w 9"/>
                <a:gd name="T5" fmla="*/ 7 h 9"/>
                <a:gd name="T6" fmla="*/ 9 w 9"/>
                <a:gd name="T7" fmla="*/ 2 h 9"/>
                <a:gd name="T8" fmla="*/ 0 w 9"/>
                <a:gd name="T9" fmla="*/ 2 h 9"/>
                <a:gd name="T10" fmla="*/ 0 w 9"/>
                <a:gd name="T11" fmla="*/ 2 h 9"/>
                <a:gd name="T12" fmla="*/ 1 w 9"/>
                <a:gd name="T13" fmla="*/ 0 h 9"/>
                <a:gd name="T14" fmla="*/ 1 w 9"/>
                <a:gd name="T15" fmla="*/ 0 h 9"/>
                <a:gd name="T16" fmla="*/ 1 w 9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1" y="9"/>
                  </a:moveTo>
                  <a:lnTo>
                    <a:pt x="1" y="9"/>
                  </a:lnTo>
                  <a:lnTo>
                    <a:pt x="7" y="7"/>
                  </a:lnTo>
                  <a:lnTo>
                    <a:pt x="9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32">
              <a:extLst>
                <a:ext uri="{FF2B5EF4-FFF2-40B4-BE49-F238E27FC236}">
                  <a16:creationId xmlns:a16="http://schemas.microsoft.com/office/drawing/2014/main" id="{52C83C50-A926-4528-A0B9-927F040C0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707"/>
              <a:ext cx="144" cy="196"/>
            </a:xfrm>
            <a:custGeom>
              <a:avLst/>
              <a:gdLst>
                <a:gd name="T0" fmla="*/ 144 w 144"/>
                <a:gd name="T1" fmla="*/ 191 h 196"/>
                <a:gd name="T2" fmla="*/ 8 w 144"/>
                <a:gd name="T3" fmla="*/ 0 h 196"/>
                <a:gd name="T4" fmla="*/ 0 w 144"/>
                <a:gd name="T5" fmla="*/ 6 h 196"/>
                <a:gd name="T6" fmla="*/ 137 w 144"/>
                <a:gd name="T7" fmla="*/ 196 h 196"/>
                <a:gd name="T8" fmla="*/ 144 w 144"/>
                <a:gd name="T9" fmla="*/ 19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96"/>
                <a:gd name="T17" fmla="*/ 144 w 14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96">
                  <a:moveTo>
                    <a:pt x="144" y="191"/>
                  </a:moveTo>
                  <a:lnTo>
                    <a:pt x="8" y="0"/>
                  </a:lnTo>
                  <a:lnTo>
                    <a:pt x="0" y="6"/>
                  </a:lnTo>
                  <a:lnTo>
                    <a:pt x="137" y="196"/>
                  </a:lnTo>
                  <a:lnTo>
                    <a:pt x="144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Freeform 33">
              <a:extLst>
                <a:ext uri="{FF2B5EF4-FFF2-40B4-BE49-F238E27FC236}">
                  <a16:creationId xmlns:a16="http://schemas.microsoft.com/office/drawing/2014/main" id="{32711049-6C45-42DF-8683-B9398DE7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850"/>
              <a:ext cx="74" cy="88"/>
            </a:xfrm>
            <a:custGeom>
              <a:avLst/>
              <a:gdLst>
                <a:gd name="T0" fmla="*/ 74 w 74"/>
                <a:gd name="T1" fmla="*/ 88 h 88"/>
                <a:gd name="T2" fmla="*/ 47 w 74"/>
                <a:gd name="T3" fmla="*/ 0 h 88"/>
                <a:gd name="T4" fmla="*/ 47 w 74"/>
                <a:gd name="T5" fmla="*/ 0 h 88"/>
                <a:gd name="T6" fmla="*/ 46 w 74"/>
                <a:gd name="T7" fmla="*/ 2 h 88"/>
                <a:gd name="T8" fmla="*/ 46 w 74"/>
                <a:gd name="T9" fmla="*/ 3 h 88"/>
                <a:gd name="T10" fmla="*/ 46 w 74"/>
                <a:gd name="T11" fmla="*/ 5 h 88"/>
                <a:gd name="T12" fmla="*/ 44 w 74"/>
                <a:gd name="T13" fmla="*/ 7 h 88"/>
                <a:gd name="T14" fmla="*/ 42 w 74"/>
                <a:gd name="T15" fmla="*/ 9 h 88"/>
                <a:gd name="T16" fmla="*/ 42 w 74"/>
                <a:gd name="T17" fmla="*/ 11 h 88"/>
                <a:gd name="T18" fmla="*/ 40 w 74"/>
                <a:gd name="T19" fmla="*/ 13 h 88"/>
                <a:gd name="T20" fmla="*/ 40 w 74"/>
                <a:gd name="T21" fmla="*/ 15 h 88"/>
                <a:gd name="T22" fmla="*/ 38 w 74"/>
                <a:gd name="T23" fmla="*/ 17 h 88"/>
                <a:gd name="T24" fmla="*/ 38 w 74"/>
                <a:gd name="T25" fmla="*/ 17 h 88"/>
                <a:gd name="T26" fmla="*/ 36 w 74"/>
                <a:gd name="T27" fmla="*/ 19 h 88"/>
                <a:gd name="T28" fmla="*/ 34 w 74"/>
                <a:gd name="T29" fmla="*/ 21 h 88"/>
                <a:gd name="T30" fmla="*/ 34 w 74"/>
                <a:gd name="T31" fmla="*/ 21 h 88"/>
                <a:gd name="T32" fmla="*/ 32 w 74"/>
                <a:gd name="T33" fmla="*/ 23 h 88"/>
                <a:gd name="T34" fmla="*/ 30 w 74"/>
                <a:gd name="T35" fmla="*/ 25 h 88"/>
                <a:gd name="T36" fmla="*/ 28 w 74"/>
                <a:gd name="T37" fmla="*/ 25 h 88"/>
                <a:gd name="T38" fmla="*/ 28 w 74"/>
                <a:gd name="T39" fmla="*/ 26 h 88"/>
                <a:gd name="T40" fmla="*/ 26 w 74"/>
                <a:gd name="T41" fmla="*/ 26 h 88"/>
                <a:gd name="T42" fmla="*/ 24 w 74"/>
                <a:gd name="T43" fmla="*/ 28 h 88"/>
                <a:gd name="T44" fmla="*/ 23 w 74"/>
                <a:gd name="T45" fmla="*/ 28 h 88"/>
                <a:gd name="T46" fmla="*/ 21 w 74"/>
                <a:gd name="T47" fmla="*/ 28 h 88"/>
                <a:gd name="T48" fmla="*/ 19 w 74"/>
                <a:gd name="T49" fmla="*/ 30 h 88"/>
                <a:gd name="T50" fmla="*/ 17 w 74"/>
                <a:gd name="T51" fmla="*/ 30 h 88"/>
                <a:gd name="T52" fmla="*/ 17 w 74"/>
                <a:gd name="T53" fmla="*/ 30 h 88"/>
                <a:gd name="T54" fmla="*/ 15 w 74"/>
                <a:gd name="T55" fmla="*/ 32 h 88"/>
                <a:gd name="T56" fmla="*/ 13 w 74"/>
                <a:gd name="T57" fmla="*/ 32 h 88"/>
                <a:gd name="T58" fmla="*/ 11 w 74"/>
                <a:gd name="T59" fmla="*/ 32 h 88"/>
                <a:gd name="T60" fmla="*/ 9 w 74"/>
                <a:gd name="T61" fmla="*/ 32 h 88"/>
                <a:gd name="T62" fmla="*/ 7 w 74"/>
                <a:gd name="T63" fmla="*/ 34 h 88"/>
                <a:gd name="T64" fmla="*/ 5 w 74"/>
                <a:gd name="T65" fmla="*/ 34 h 88"/>
                <a:gd name="T66" fmla="*/ 1 w 74"/>
                <a:gd name="T67" fmla="*/ 34 h 88"/>
                <a:gd name="T68" fmla="*/ 0 w 74"/>
                <a:gd name="T69" fmla="*/ 34 h 88"/>
                <a:gd name="T70" fmla="*/ 74 w 74"/>
                <a:gd name="T71" fmla="*/ 88 h 88"/>
                <a:gd name="T72" fmla="*/ 65 w 74"/>
                <a:gd name="T73" fmla="*/ 76 h 88"/>
                <a:gd name="T74" fmla="*/ 74 w 74"/>
                <a:gd name="T75" fmla="*/ 88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"/>
                <a:gd name="T115" fmla="*/ 0 h 88"/>
                <a:gd name="T116" fmla="*/ 74 w 7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" h="88">
                  <a:moveTo>
                    <a:pt x="74" y="88"/>
                  </a:moveTo>
                  <a:lnTo>
                    <a:pt x="47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4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8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2" y="23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74" y="88"/>
                  </a:lnTo>
                  <a:lnTo>
                    <a:pt x="65" y="76"/>
                  </a:lnTo>
                  <a:lnTo>
                    <a:pt x="7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7" name="Freeform 34">
              <a:extLst>
                <a:ext uri="{FF2B5EF4-FFF2-40B4-BE49-F238E27FC236}">
                  <a16:creationId xmlns:a16="http://schemas.microsoft.com/office/drawing/2014/main" id="{22CC82D7-6F1C-4084-B948-6DBE79E40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68"/>
              <a:ext cx="472" cy="15"/>
            </a:xfrm>
            <a:custGeom>
              <a:avLst/>
              <a:gdLst>
                <a:gd name="T0" fmla="*/ 472 w 472"/>
                <a:gd name="T1" fmla="*/ 2 h 15"/>
                <a:gd name="T2" fmla="*/ 0 w 472"/>
                <a:gd name="T3" fmla="*/ 0 h 15"/>
                <a:gd name="T4" fmla="*/ 0 w 472"/>
                <a:gd name="T5" fmla="*/ 14 h 15"/>
                <a:gd name="T6" fmla="*/ 472 w 472"/>
                <a:gd name="T7" fmla="*/ 15 h 15"/>
                <a:gd name="T8" fmla="*/ 472 w 472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2"/>
                <a:gd name="T16" fmla="*/ 0 h 15"/>
                <a:gd name="T17" fmla="*/ 472 w 47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2" h="15">
                  <a:moveTo>
                    <a:pt x="472" y="2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72" y="15"/>
                  </a:lnTo>
                  <a:lnTo>
                    <a:pt x="47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8" name="Freeform 35">
              <a:extLst>
                <a:ext uri="{FF2B5EF4-FFF2-40B4-BE49-F238E27FC236}">
                  <a16:creationId xmlns:a16="http://schemas.microsoft.com/office/drawing/2014/main" id="{10F1EB04-7D9A-44FC-B345-240362553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334"/>
              <a:ext cx="131" cy="86"/>
            </a:xfrm>
            <a:custGeom>
              <a:avLst/>
              <a:gdLst>
                <a:gd name="T0" fmla="*/ 131 w 131"/>
                <a:gd name="T1" fmla="*/ 44 h 86"/>
                <a:gd name="T2" fmla="*/ 0 w 131"/>
                <a:gd name="T3" fmla="*/ 0 h 86"/>
                <a:gd name="T4" fmla="*/ 0 w 131"/>
                <a:gd name="T5" fmla="*/ 0 h 86"/>
                <a:gd name="T6" fmla="*/ 2 w 131"/>
                <a:gd name="T7" fmla="*/ 1 h 86"/>
                <a:gd name="T8" fmla="*/ 4 w 131"/>
                <a:gd name="T9" fmla="*/ 5 h 86"/>
                <a:gd name="T10" fmla="*/ 6 w 131"/>
                <a:gd name="T11" fmla="*/ 7 h 86"/>
                <a:gd name="T12" fmla="*/ 6 w 131"/>
                <a:gd name="T13" fmla="*/ 11 h 86"/>
                <a:gd name="T14" fmla="*/ 8 w 131"/>
                <a:gd name="T15" fmla="*/ 13 h 86"/>
                <a:gd name="T16" fmla="*/ 8 w 131"/>
                <a:gd name="T17" fmla="*/ 15 h 86"/>
                <a:gd name="T18" fmla="*/ 10 w 131"/>
                <a:gd name="T19" fmla="*/ 19 h 86"/>
                <a:gd name="T20" fmla="*/ 10 w 131"/>
                <a:gd name="T21" fmla="*/ 21 h 86"/>
                <a:gd name="T22" fmla="*/ 12 w 131"/>
                <a:gd name="T23" fmla="*/ 24 h 86"/>
                <a:gd name="T24" fmla="*/ 12 w 131"/>
                <a:gd name="T25" fmla="*/ 26 h 86"/>
                <a:gd name="T26" fmla="*/ 14 w 131"/>
                <a:gd name="T27" fmla="*/ 28 h 86"/>
                <a:gd name="T28" fmla="*/ 14 w 131"/>
                <a:gd name="T29" fmla="*/ 32 h 86"/>
                <a:gd name="T30" fmla="*/ 14 w 131"/>
                <a:gd name="T31" fmla="*/ 34 h 86"/>
                <a:gd name="T32" fmla="*/ 14 w 131"/>
                <a:gd name="T33" fmla="*/ 38 h 86"/>
                <a:gd name="T34" fmla="*/ 14 w 131"/>
                <a:gd name="T35" fmla="*/ 40 h 86"/>
                <a:gd name="T36" fmla="*/ 14 w 131"/>
                <a:gd name="T37" fmla="*/ 44 h 86"/>
                <a:gd name="T38" fmla="*/ 14 w 131"/>
                <a:gd name="T39" fmla="*/ 46 h 86"/>
                <a:gd name="T40" fmla="*/ 14 w 131"/>
                <a:gd name="T41" fmla="*/ 48 h 86"/>
                <a:gd name="T42" fmla="*/ 14 w 131"/>
                <a:gd name="T43" fmla="*/ 51 h 86"/>
                <a:gd name="T44" fmla="*/ 14 w 131"/>
                <a:gd name="T45" fmla="*/ 53 h 86"/>
                <a:gd name="T46" fmla="*/ 12 w 131"/>
                <a:gd name="T47" fmla="*/ 57 h 86"/>
                <a:gd name="T48" fmla="*/ 12 w 131"/>
                <a:gd name="T49" fmla="*/ 59 h 86"/>
                <a:gd name="T50" fmla="*/ 12 w 131"/>
                <a:gd name="T51" fmla="*/ 61 h 86"/>
                <a:gd name="T52" fmla="*/ 10 w 131"/>
                <a:gd name="T53" fmla="*/ 65 h 86"/>
                <a:gd name="T54" fmla="*/ 10 w 131"/>
                <a:gd name="T55" fmla="*/ 67 h 86"/>
                <a:gd name="T56" fmla="*/ 8 w 131"/>
                <a:gd name="T57" fmla="*/ 71 h 86"/>
                <a:gd name="T58" fmla="*/ 8 w 131"/>
                <a:gd name="T59" fmla="*/ 72 h 86"/>
                <a:gd name="T60" fmla="*/ 6 w 131"/>
                <a:gd name="T61" fmla="*/ 74 h 86"/>
                <a:gd name="T62" fmla="*/ 4 w 131"/>
                <a:gd name="T63" fmla="*/ 78 h 86"/>
                <a:gd name="T64" fmla="*/ 4 w 131"/>
                <a:gd name="T65" fmla="*/ 80 h 86"/>
                <a:gd name="T66" fmla="*/ 2 w 131"/>
                <a:gd name="T67" fmla="*/ 84 h 86"/>
                <a:gd name="T68" fmla="*/ 0 w 131"/>
                <a:gd name="T69" fmla="*/ 86 h 86"/>
                <a:gd name="T70" fmla="*/ 131 w 131"/>
                <a:gd name="T71" fmla="*/ 44 h 86"/>
                <a:gd name="T72" fmla="*/ 108 w 131"/>
                <a:gd name="T73" fmla="*/ 44 h 86"/>
                <a:gd name="T74" fmla="*/ 131 w 131"/>
                <a:gd name="T75" fmla="*/ 44 h 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1"/>
                <a:gd name="T115" fmla="*/ 0 h 86"/>
                <a:gd name="T116" fmla="*/ 131 w 131"/>
                <a:gd name="T117" fmla="*/ 86 h 8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1" h="86">
                  <a:moveTo>
                    <a:pt x="131" y="44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5"/>
                  </a:lnTo>
                  <a:lnTo>
                    <a:pt x="6" y="7"/>
                  </a:lnTo>
                  <a:lnTo>
                    <a:pt x="6" y="11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0" y="65"/>
                  </a:lnTo>
                  <a:lnTo>
                    <a:pt x="10" y="67"/>
                  </a:lnTo>
                  <a:lnTo>
                    <a:pt x="8" y="71"/>
                  </a:lnTo>
                  <a:lnTo>
                    <a:pt x="8" y="72"/>
                  </a:lnTo>
                  <a:lnTo>
                    <a:pt x="6" y="74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0" y="86"/>
                  </a:lnTo>
                  <a:lnTo>
                    <a:pt x="131" y="44"/>
                  </a:lnTo>
                  <a:lnTo>
                    <a:pt x="108" y="44"/>
                  </a:lnTo>
                  <a:lnTo>
                    <a:pt x="131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9" name="Rectangle 36">
              <a:extLst>
                <a:ext uri="{FF2B5EF4-FFF2-40B4-BE49-F238E27FC236}">
                  <a16:creationId xmlns:a16="http://schemas.microsoft.com/office/drawing/2014/main" id="{4EE06694-C686-4D69-B95B-CB6EAC8E6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0" name="Rectangle 37">
              <a:extLst>
                <a:ext uri="{FF2B5EF4-FFF2-40B4-BE49-F238E27FC236}">
                  <a16:creationId xmlns:a16="http://schemas.microsoft.com/office/drawing/2014/main" id="{F6628CCF-8652-4CCD-83A5-C6DC17CA4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2374"/>
              <a:ext cx="61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1" name="Rectangle 38">
              <a:extLst>
                <a:ext uri="{FF2B5EF4-FFF2-40B4-BE49-F238E27FC236}">
                  <a16:creationId xmlns:a16="http://schemas.microsoft.com/office/drawing/2014/main" id="{2686B318-63A3-40A4-88BC-10DD6F38F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2" name="Rectangle 39">
              <a:extLst>
                <a:ext uri="{FF2B5EF4-FFF2-40B4-BE49-F238E27FC236}">
                  <a16:creationId xmlns:a16="http://schemas.microsoft.com/office/drawing/2014/main" id="{F7B4D473-0F9C-4963-AFD0-0302C6A46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74"/>
              <a:ext cx="60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3" name="Freeform 40">
              <a:extLst>
                <a:ext uri="{FF2B5EF4-FFF2-40B4-BE49-F238E27FC236}">
                  <a16:creationId xmlns:a16="http://schemas.microsoft.com/office/drawing/2014/main" id="{C83D9240-7EC4-4CE2-8814-F4A3DD214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37"/>
              <a:ext cx="127" cy="87"/>
            </a:xfrm>
            <a:custGeom>
              <a:avLst/>
              <a:gdLst>
                <a:gd name="T0" fmla="*/ 127 w 127"/>
                <a:gd name="T1" fmla="*/ 45 h 87"/>
                <a:gd name="T2" fmla="*/ 0 w 127"/>
                <a:gd name="T3" fmla="*/ 0 h 87"/>
                <a:gd name="T4" fmla="*/ 0 w 127"/>
                <a:gd name="T5" fmla="*/ 0 h 87"/>
                <a:gd name="T6" fmla="*/ 2 w 127"/>
                <a:gd name="T7" fmla="*/ 4 h 87"/>
                <a:gd name="T8" fmla="*/ 2 w 127"/>
                <a:gd name="T9" fmla="*/ 6 h 87"/>
                <a:gd name="T10" fmla="*/ 4 w 127"/>
                <a:gd name="T11" fmla="*/ 8 h 87"/>
                <a:gd name="T12" fmla="*/ 6 w 127"/>
                <a:gd name="T13" fmla="*/ 12 h 87"/>
                <a:gd name="T14" fmla="*/ 6 w 127"/>
                <a:gd name="T15" fmla="*/ 14 h 87"/>
                <a:gd name="T16" fmla="*/ 8 w 127"/>
                <a:gd name="T17" fmla="*/ 18 h 87"/>
                <a:gd name="T18" fmla="*/ 10 w 127"/>
                <a:gd name="T19" fmla="*/ 20 h 87"/>
                <a:gd name="T20" fmla="*/ 10 w 127"/>
                <a:gd name="T21" fmla="*/ 21 h 87"/>
                <a:gd name="T22" fmla="*/ 10 w 127"/>
                <a:gd name="T23" fmla="*/ 25 h 87"/>
                <a:gd name="T24" fmla="*/ 12 w 127"/>
                <a:gd name="T25" fmla="*/ 27 h 87"/>
                <a:gd name="T26" fmla="*/ 12 w 127"/>
                <a:gd name="T27" fmla="*/ 31 h 87"/>
                <a:gd name="T28" fmla="*/ 12 w 127"/>
                <a:gd name="T29" fmla="*/ 33 h 87"/>
                <a:gd name="T30" fmla="*/ 14 w 127"/>
                <a:gd name="T31" fmla="*/ 37 h 87"/>
                <a:gd name="T32" fmla="*/ 14 w 127"/>
                <a:gd name="T33" fmla="*/ 39 h 87"/>
                <a:gd name="T34" fmla="*/ 14 w 127"/>
                <a:gd name="T35" fmla="*/ 41 h 87"/>
                <a:gd name="T36" fmla="*/ 14 w 127"/>
                <a:gd name="T37" fmla="*/ 45 h 87"/>
                <a:gd name="T38" fmla="*/ 14 w 127"/>
                <a:gd name="T39" fmla="*/ 46 h 87"/>
                <a:gd name="T40" fmla="*/ 14 w 127"/>
                <a:gd name="T41" fmla="*/ 50 h 87"/>
                <a:gd name="T42" fmla="*/ 14 w 127"/>
                <a:gd name="T43" fmla="*/ 52 h 87"/>
                <a:gd name="T44" fmla="*/ 12 w 127"/>
                <a:gd name="T45" fmla="*/ 54 h 87"/>
                <a:gd name="T46" fmla="*/ 12 w 127"/>
                <a:gd name="T47" fmla="*/ 58 h 87"/>
                <a:gd name="T48" fmla="*/ 12 w 127"/>
                <a:gd name="T49" fmla="*/ 60 h 87"/>
                <a:gd name="T50" fmla="*/ 10 w 127"/>
                <a:gd name="T51" fmla="*/ 64 h 87"/>
                <a:gd name="T52" fmla="*/ 10 w 127"/>
                <a:gd name="T53" fmla="*/ 66 h 87"/>
                <a:gd name="T54" fmla="*/ 10 w 127"/>
                <a:gd name="T55" fmla="*/ 69 h 87"/>
                <a:gd name="T56" fmla="*/ 8 w 127"/>
                <a:gd name="T57" fmla="*/ 71 h 87"/>
                <a:gd name="T58" fmla="*/ 6 w 127"/>
                <a:gd name="T59" fmla="*/ 73 h 87"/>
                <a:gd name="T60" fmla="*/ 6 w 127"/>
                <a:gd name="T61" fmla="*/ 77 h 87"/>
                <a:gd name="T62" fmla="*/ 4 w 127"/>
                <a:gd name="T63" fmla="*/ 79 h 87"/>
                <a:gd name="T64" fmla="*/ 2 w 127"/>
                <a:gd name="T65" fmla="*/ 83 h 87"/>
                <a:gd name="T66" fmla="*/ 2 w 127"/>
                <a:gd name="T67" fmla="*/ 85 h 87"/>
                <a:gd name="T68" fmla="*/ 0 w 127"/>
                <a:gd name="T69" fmla="*/ 87 h 87"/>
                <a:gd name="T70" fmla="*/ 127 w 127"/>
                <a:gd name="T71" fmla="*/ 45 h 87"/>
                <a:gd name="T72" fmla="*/ 108 w 127"/>
                <a:gd name="T73" fmla="*/ 45 h 87"/>
                <a:gd name="T74" fmla="*/ 127 w 127"/>
                <a:gd name="T75" fmla="*/ 45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7"/>
                <a:gd name="T115" fmla="*/ 0 h 87"/>
                <a:gd name="T116" fmla="*/ 127 w 127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7" h="87">
                  <a:moveTo>
                    <a:pt x="127" y="45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4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10" y="69"/>
                  </a:lnTo>
                  <a:lnTo>
                    <a:pt x="8" y="71"/>
                  </a:lnTo>
                  <a:lnTo>
                    <a:pt x="6" y="73"/>
                  </a:lnTo>
                  <a:lnTo>
                    <a:pt x="6" y="77"/>
                  </a:lnTo>
                  <a:lnTo>
                    <a:pt x="4" y="79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0" y="87"/>
                  </a:lnTo>
                  <a:lnTo>
                    <a:pt x="127" y="45"/>
                  </a:lnTo>
                  <a:lnTo>
                    <a:pt x="108" y="45"/>
                  </a:lnTo>
                  <a:lnTo>
                    <a:pt x="127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Rectangle 41">
              <a:extLst>
                <a:ext uri="{FF2B5EF4-FFF2-40B4-BE49-F238E27FC236}">
                  <a16:creationId xmlns:a16="http://schemas.microsoft.com/office/drawing/2014/main" id="{886FCB5F-C5AE-4D12-83D5-0683F1513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374"/>
              <a:ext cx="16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5" name="Freeform 42">
              <a:extLst>
                <a:ext uri="{FF2B5EF4-FFF2-40B4-BE49-F238E27FC236}">
                  <a16:creationId xmlns:a16="http://schemas.microsoft.com/office/drawing/2014/main" id="{F8FEC690-C85A-4736-8EF3-881F252E4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758"/>
              <a:ext cx="917" cy="23"/>
            </a:xfrm>
            <a:custGeom>
              <a:avLst/>
              <a:gdLst>
                <a:gd name="T0" fmla="*/ 917 w 917"/>
                <a:gd name="T1" fmla="*/ 11 h 23"/>
                <a:gd name="T2" fmla="*/ 906 w 917"/>
                <a:gd name="T3" fmla="*/ 0 h 23"/>
                <a:gd name="T4" fmla="*/ 0 w 917"/>
                <a:gd name="T5" fmla="*/ 0 h 23"/>
                <a:gd name="T6" fmla="*/ 0 w 917"/>
                <a:gd name="T7" fmla="*/ 23 h 23"/>
                <a:gd name="T8" fmla="*/ 906 w 917"/>
                <a:gd name="T9" fmla="*/ 23 h 23"/>
                <a:gd name="T10" fmla="*/ 917 w 917"/>
                <a:gd name="T11" fmla="*/ 11 h 23"/>
                <a:gd name="T12" fmla="*/ 906 w 917"/>
                <a:gd name="T13" fmla="*/ 23 h 23"/>
                <a:gd name="T14" fmla="*/ 917 w 917"/>
                <a:gd name="T15" fmla="*/ 23 h 23"/>
                <a:gd name="T16" fmla="*/ 917 w 917"/>
                <a:gd name="T17" fmla="*/ 1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7"/>
                <a:gd name="T28" fmla="*/ 0 h 23"/>
                <a:gd name="T29" fmla="*/ 917 w 91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7" h="23">
                  <a:moveTo>
                    <a:pt x="917" y="11"/>
                  </a:moveTo>
                  <a:lnTo>
                    <a:pt x="906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6" y="23"/>
                  </a:lnTo>
                  <a:lnTo>
                    <a:pt x="917" y="11"/>
                  </a:lnTo>
                  <a:lnTo>
                    <a:pt x="906" y="23"/>
                  </a:lnTo>
                  <a:lnTo>
                    <a:pt x="917" y="23"/>
                  </a:lnTo>
                  <a:lnTo>
                    <a:pt x="91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Freeform 43">
              <a:extLst>
                <a:ext uri="{FF2B5EF4-FFF2-40B4-BE49-F238E27FC236}">
                  <a16:creationId xmlns:a16="http://schemas.microsoft.com/office/drawing/2014/main" id="{63511367-7ECA-4091-B4A5-1C7FF265A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1"/>
              <a:ext cx="23" cy="578"/>
            </a:xfrm>
            <a:custGeom>
              <a:avLst/>
              <a:gdLst>
                <a:gd name="T0" fmla="*/ 12 w 23"/>
                <a:gd name="T1" fmla="*/ 0 h 578"/>
                <a:gd name="T2" fmla="*/ 0 w 23"/>
                <a:gd name="T3" fmla="*/ 12 h 578"/>
                <a:gd name="T4" fmla="*/ 0 w 23"/>
                <a:gd name="T5" fmla="*/ 578 h 578"/>
                <a:gd name="T6" fmla="*/ 23 w 23"/>
                <a:gd name="T7" fmla="*/ 578 h 578"/>
                <a:gd name="T8" fmla="*/ 23 w 23"/>
                <a:gd name="T9" fmla="*/ 12 h 578"/>
                <a:gd name="T10" fmla="*/ 12 w 23"/>
                <a:gd name="T11" fmla="*/ 0 h 578"/>
                <a:gd name="T12" fmla="*/ 23 w 23"/>
                <a:gd name="T13" fmla="*/ 12 h 578"/>
                <a:gd name="T14" fmla="*/ 23 w 23"/>
                <a:gd name="T15" fmla="*/ 0 h 578"/>
                <a:gd name="T16" fmla="*/ 12 w 23"/>
                <a:gd name="T17" fmla="*/ 0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0"/>
                  </a:moveTo>
                  <a:lnTo>
                    <a:pt x="0" y="12"/>
                  </a:lnTo>
                  <a:lnTo>
                    <a:pt x="0" y="578"/>
                  </a:lnTo>
                  <a:lnTo>
                    <a:pt x="23" y="578"/>
                  </a:lnTo>
                  <a:lnTo>
                    <a:pt x="23" y="12"/>
                  </a:lnTo>
                  <a:lnTo>
                    <a:pt x="12" y="0"/>
                  </a:lnTo>
                  <a:lnTo>
                    <a:pt x="23" y="12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44">
              <a:extLst>
                <a:ext uri="{FF2B5EF4-FFF2-40B4-BE49-F238E27FC236}">
                  <a16:creationId xmlns:a16="http://schemas.microsoft.com/office/drawing/2014/main" id="{AE59E0C6-E628-442C-88A3-C91E87081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1"/>
              <a:ext cx="918" cy="22"/>
            </a:xfrm>
            <a:custGeom>
              <a:avLst/>
              <a:gdLst>
                <a:gd name="T0" fmla="*/ 0 w 918"/>
                <a:gd name="T1" fmla="*/ 12 h 22"/>
                <a:gd name="T2" fmla="*/ 12 w 918"/>
                <a:gd name="T3" fmla="*/ 22 h 22"/>
                <a:gd name="T4" fmla="*/ 918 w 918"/>
                <a:gd name="T5" fmla="*/ 22 h 22"/>
                <a:gd name="T6" fmla="*/ 918 w 918"/>
                <a:gd name="T7" fmla="*/ 0 h 22"/>
                <a:gd name="T8" fmla="*/ 12 w 918"/>
                <a:gd name="T9" fmla="*/ 0 h 22"/>
                <a:gd name="T10" fmla="*/ 0 w 918"/>
                <a:gd name="T11" fmla="*/ 12 h 22"/>
                <a:gd name="T12" fmla="*/ 12 w 918"/>
                <a:gd name="T13" fmla="*/ 0 h 22"/>
                <a:gd name="T14" fmla="*/ 0 w 918"/>
                <a:gd name="T15" fmla="*/ 0 h 22"/>
                <a:gd name="T16" fmla="*/ 0 w 918"/>
                <a:gd name="T17" fmla="*/ 1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8"/>
                <a:gd name="T28" fmla="*/ 0 h 22"/>
                <a:gd name="T29" fmla="*/ 918 w 918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8" h="22">
                  <a:moveTo>
                    <a:pt x="0" y="12"/>
                  </a:moveTo>
                  <a:lnTo>
                    <a:pt x="12" y="22"/>
                  </a:lnTo>
                  <a:lnTo>
                    <a:pt x="918" y="22"/>
                  </a:lnTo>
                  <a:lnTo>
                    <a:pt x="9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Freeform 45">
              <a:extLst>
                <a:ext uri="{FF2B5EF4-FFF2-40B4-BE49-F238E27FC236}">
                  <a16:creationId xmlns:a16="http://schemas.microsoft.com/office/drawing/2014/main" id="{76ABD750-4DF5-420B-8450-9680731C7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203"/>
              <a:ext cx="23" cy="578"/>
            </a:xfrm>
            <a:custGeom>
              <a:avLst/>
              <a:gdLst>
                <a:gd name="T0" fmla="*/ 12 w 23"/>
                <a:gd name="T1" fmla="*/ 578 h 578"/>
                <a:gd name="T2" fmla="*/ 23 w 23"/>
                <a:gd name="T3" fmla="*/ 566 h 578"/>
                <a:gd name="T4" fmla="*/ 23 w 23"/>
                <a:gd name="T5" fmla="*/ 0 h 578"/>
                <a:gd name="T6" fmla="*/ 0 w 23"/>
                <a:gd name="T7" fmla="*/ 0 h 578"/>
                <a:gd name="T8" fmla="*/ 0 w 23"/>
                <a:gd name="T9" fmla="*/ 566 h 578"/>
                <a:gd name="T10" fmla="*/ 12 w 23"/>
                <a:gd name="T11" fmla="*/ 578 h 578"/>
                <a:gd name="T12" fmla="*/ 0 w 23"/>
                <a:gd name="T13" fmla="*/ 566 h 578"/>
                <a:gd name="T14" fmla="*/ 0 w 23"/>
                <a:gd name="T15" fmla="*/ 578 h 578"/>
                <a:gd name="T16" fmla="*/ 12 w 23"/>
                <a:gd name="T17" fmla="*/ 578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578"/>
                  </a:moveTo>
                  <a:lnTo>
                    <a:pt x="23" y="566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6"/>
                  </a:lnTo>
                  <a:lnTo>
                    <a:pt x="12" y="578"/>
                  </a:lnTo>
                  <a:lnTo>
                    <a:pt x="0" y="566"/>
                  </a:lnTo>
                  <a:lnTo>
                    <a:pt x="0" y="578"/>
                  </a:lnTo>
                  <a:lnTo>
                    <a:pt x="12" y="5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Rectangle 46">
              <a:extLst>
                <a:ext uri="{FF2B5EF4-FFF2-40B4-BE49-F238E27FC236}">
                  <a16:creationId xmlns:a16="http://schemas.microsoft.com/office/drawing/2014/main" id="{8E2918C0-1ADC-4C02-AB6D-FF0DC0111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0" name="Rectangle 47">
              <a:extLst>
                <a:ext uri="{FF2B5EF4-FFF2-40B4-BE49-F238E27FC236}">
                  <a16:creationId xmlns:a16="http://schemas.microsoft.com/office/drawing/2014/main" id="{5086A2B9-03BD-4E3B-90A2-900CB9079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1" name="Rectangle 48">
              <a:extLst>
                <a:ext uri="{FF2B5EF4-FFF2-40B4-BE49-F238E27FC236}">
                  <a16:creationId xmlns:a16="http://schemas.microsoft.com/office/drawing/2014/main" id="{938279F1-A077-4610-AA1B-888704412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2" name="Rectangle 49">
              <a:extLst>
                <a:ext uri="{FF2B5EF4-FFF2-40B4-BE49-F238E27FC236}">
                  <a16:creationId xmlns:a16="http://schemas.microsoft.com/office/drawing/2014/main" id="{FA55418C-7782-464E-92C4-848730554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2495"/>
              <a:ext cx="22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3" name="Rectangle 50">
              <a:extLst>
                <a:ext uri="{FF2B5EF4-FFF2-40B4-BE49-F238E27FC236}">
                  <a16:creationId xmlns:a16="http://schemas.microsoft.com/office/drawing/2014/main" id="{8B082A3B-58BC-46B8-B396-7C678E065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4" name="Rectangle 51">
              <a:extLst>
                <a:ext uri="{FF2B5EF4-FFF2-40B4-BE49-F238E27FC236}">
                  <a16:creationId xmlns:a16="http://schemas.microsoft.com/office/drawing/2014/main" id="{DE588448-D2A1-40E7-81BD-E072F816A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5" name="Rectangle 52">
              <a:extLst>
                <a:ext uri="{FF2B5EF4-FFF2-40B4-BE49-F238E27FC236}">
                  <a16:creationId xmlns:a16="http://schemas.microsoft.com/office/drawing/2014/main" id="{E6245990-19FC-4DC3-9776-3466FDA01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6" name="Rectangle 53">
              <a:extLst>
                <a:ext uri="{FF2B5EF4-FFF2-40B4-BE49-F238E27FC236}">
                  <a16:creationId xmlns:a16="http://schemas.microsoft.com/office/drawing/2014/main" id="{005CD5E9-E3B3-4760-9544-EB91FA2B2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7" name="Rectangle 54">
              <a:extLst>
                <a:ext uri="{FF2B5EF4-FFF2-40B4-BE49-F238E27FC236}">
                  <a16:creationId xmlns:a16="http://schemas.microsoft.com/office/drawing/2014/main" id="{F8F75ED2-19A0-42E8-A7B4-A6E265A0E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8" name="Rectangle 55">
              <a:extLst>
                <a:ext uri="{FF2B5EF4-FFF2-40B4-BE49-F238E27FC236}">
                  <a16:creationId xmlns:a16="http://schemas.microsoft.com/office/drawing/2014/main" id="{8F37A4A1-AC6C-435E-8535-D7F054855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9" name="Rectangle 56">
              <a:extLst>
                <a:ext uri="{FF2B5EF4-FFF2-40B4-BE49-F238E27FC236}">
                  <a16:creationId xmlns:a16="http://schemas.microsoft.com/office/drawing/2014/main" id="{5CC86823-FC82-4A60-AA7C-7BAE41C82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0" name="Rectangle 57">
              <a:extLst>
                <a:ext uri="{FF2B5EF4-FFF2-40B4-BE49-F238E27FC236}">
                  <a16:creationId xmlns:a16="http://schemas.microsoft.com/office/drawing/2014/main" id="{0BDE359A-F20C-49D8-AB4C-B5CEE29A3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1" name="Rectangle 58">
              <a:extLst>
                <a:ext uri="{FF2B5EF4-FFF2-40B4-BE49-F238E27FC236}">
                  <a16:creationId xmlns:a16="http://schemas.microsoft.com/office/drawing/2014/main" id="{A3A7212E-2777-470D-AF3A-4AD476C59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2" name="Rectangle 59">
              <a:extLst>
                <a:ext uri="{FF2B5EF4-FFF2-40B4-BE49-F238E27FC236}">
                  <a16:creationId xmlns:a16="http://schemas.microsoft.com/office/drawing/2014/main" id="{D715EC27-E86F-4C8E-833F-93AC6FFD7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3" name="Rectangle 60">
              <a:extLst>
                <a:ext uri="{FF2B5EF4-FFF2-40B4-BE49-F238E27FC236}">
                  <a16:creationId xmlns:a16="http://schemas.microsoft.com/office/drawing/2014/main" id="{F08B8B2A-1827-44F2-905E-619339FD0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4" name="Rectangle 61">
              <a:extLst>
                <a:ext uri="{FF2B5EF4-FFF2-40B4-BE49-F238E27FC236}">
                  <a16:creationId xmlns:a16="http://schemas.microsoft.com/office/drawing/2014/main" id="{5F38C3A7-AB78-4097-B6A8-CD0E9DB78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5" name="Rectangle 62">
              <a:extLst>
                <a:ext uri="{FF2B5EF4-FFF2-40B4-BE49-F238E27FC236}">
                  <a16:creationId xmlns:a16="http://schemas.microsoft.com/office/drawing/2014/main" id="{2F0C671A-A723-4982-8DCC-882CA0706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6" name="Rectangle 63">
              <a:extLst>
                <a:ext uri="{FF2B5EF4-FFF2-40B4-BE49-F238E27FC236}">
                  <a16:creationId xmlns:a16="http://schemas.microsoft.com/office/drawing/2014/main" id="{F7E72B87-C087-4402-AF20-C7BDE7740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7" name="Rectangle 64">
              <a:extLst>
                <a:ext uri="{FF2B5EF4-FFF2-40B4-BE49-F238E27FC236}">
                  <a16:creationId xmlns:a16="http://schemas.microsoft.com/office/drawing/2014/main" id="{659F2575-CC01-4E58-AF88-F06F650D3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8" name="Rectangle 65">
              <a:extLst>
                <a:ext uri="{FF2B5EF4-FFF2-40B4-BE49-F238E27FC236}">
                  <a16:creationId xmlns:a16="http://schemas.microsoft.com/office/drawing/2014/main" id="{652F5063-1795-4689-9CCC-7B67E1A91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9" name="Rectangle 66">
              <a:extLst>
                <a:ext uri="{FF2B5EF4-FFF2-40B4-BE49-F238E27FC236}">
                  <a16:creationId xmlns:a16="http://schemas.microsoft.com/office/drawing/2014/main" id="{EA03B132-45B2-4920-9EA4-F593B18CD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0" name="Rectangle 67">
              <a:extLst>
                <a:ext uri="{FF2B5EF4-FFF2-40B4-BE49-F238E27FC236}">
                  <a16:creationId xmlns:a16="http://schemas.microsoft.com/office/drawing/2014/main" id="{87A08F75-8D83-43D6-8BE3-F93445CCE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1" name="Rectangle 68">
              <a:extLst>
                <a:ext uri="{FF2B5EF4-FFF2-40B4-BE49-F238E27FC236}">
                  <a16:creationId xmlns:a16="http://schemas.microsoft.com/office/drawing/2014/main" id="{D39E248E-11CA-41D4-9C66-F3398E4D8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2" name="Rectangle 69">
              <a:extLst>
                <a:ext uri="{FF2B5EF4-FFF2-40B4-BE49-F238E27FC236}">
                  <a16:creationId xmlns:a16="http://schemas.microsoft.com/office/drawing/2014/main" id="{49D5AC52-0C38-4C54-8DF1-0413F9508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3" name="Rectangle 70">
              <a:extLst>
                <a:ext uri="{FF2B5EF4-FFF2-40B4-BE49-F238E27FC236}">
                  <a16:creationId xmlns:a16="http://schemas.microsoft.com/office/drawing/2014/main" id="{82E0AA01-E055-4CD5-9EAC-D8298F6C9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4" name="Rectangle 71">
              <a:extLst>
                <a:ext uri="{FF2B5EF4-FFF2-40B4-BE49-F238E27FC236}">
                  <a16:creationId xmlns:a16="http://schemas.microsoft.com/office/drawing/2014/main" id="{DA884BDF-153B-4937-9BEE-934A72126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5" name="Rectangle 72">
              <a:extLst>
                <a:ext uri="{FF2B5EF4-FFF2-40B4-BE49-F238E27FC236}">
                  <a16:creationId xmlns:a16="http://schemas.microsoft.com/office/drawing/2014/main" id="{A1EFC807-C508-422B-82B7-7B961AF55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6" name="Rectangle 73">
              <a:extLst>
                <a:ext uri="{FF2B5EF4-FFF2-40B4-BE49-F238E27FC236}">
                  <a16:creationId xmlns:a16="http://schemas.microsoft.com/office/drawing/2014/main" id="{D53FCA42-5C33-47C8-B252-F392C8AFF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7" name="Rectangle 74">
              <a:extLst>
                <a:ext uri="{FF2B5EF4-FFF2-40B4-BE49-F238E27FC236}">
                  <a16:creationId xmlns:a16="http://schemas.microsoft.com/office/drawing/2014/main" id="{7CE2C1DE-198F-494E-935A-5D1CEE0A4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8" name="Rectangle 75">
              <a:extLst>
                <a:ext uri="{FF2B5EF4-FFF2-40B4-BE49-F238E27FC236}">
                  <a16:creationId xmlns:a16="http://schemas.microsoft.com/office/drawing/2014/main" id="{596C9445-6BAB-482F-A16C-0DF4416CF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9" name="Rectangle 76">
              <a:extLst>
                <a:ext uri="{FF2B5EF4-FFF2-40B4-BE49-F238E27FC236}">
                  <a16:creationId xmlns:a16="http://schemas.microsoft.com/office/drawing/2014/main" id="{CB379F3B-A1E0-4998-AC6E-4B12982C7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0" name="Rectangle 77">
              <a:extLst>
                <a:ext uri="{FF2B5EF4-FFF2-40B4-BE49-F238E27FC236}">
                  <a16:creationId xmlns:a16="http://schemas.microsoft.com/office/drawing/2014/main" id="{98BCB2CD-4F39-47F5-9C2A-7FA36D854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1" name="Rectangle 78">
              <a:extLst>
                <a:ext uri="{FF2B5EF4-FFF2-40B4-BE49-F238E27FC236}">
                  <a16:creationId xmlns:a16="http://schemas.microsoft.com/office/drawing/2014/main" id="{9B2A104B-A91B-44BC-9141-C96EF2C76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2" name="Rectangle 79">
              <a:extLst>
                <a:ext uri="{FF2B5EF4-FFF2-40B4-BE49-F238E27FC236}">
                  <a16:creationId xmlns:a16="http://schemas.microsoft.com/office/drawing/2014/main" id="{5B5F3709-E507-4025-94E3-E2FE2CD52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3" name="Rectangle 80">
              <a:extLst>
                <a:ext uri="{FF2B5EF4-FFF2-40B4-BE49-F238E27FC236}">
                  <a16:creationId xmlns:a16="http://schemas.microsoft.com/office/drawing/2014/main" id="{46232CAA-BE45-4A62-854D-CE38DF66A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4" name="Rectangle 81">
              <a:extLst>
                <a:ext uri="{FF2B5EF4-FFF2-40B4-BE49-F238E27FC236}">
                  <a16:creationId xmlns:a16="http://schemas.microsoft.com/office/drawing/2014/main" id="{3B3BF8B1-B4CF-44D2-B673-335D46714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5" name="Rectangle 82">
              <a:extLst>
                <a:ext uri="{FF2B5EF4-FFF2-40B4-BE49-F238E27FC236}">
                  <a16:creationId xmlns:a16="http://schemas.microsoft.com/office/drawing/2014/main" id="{C58FAE62-EAEC-4074-9FFB-F58457005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2495"/>
              <a:ext cx="1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6" name="Line 83">
              <a:extLst>
                <a:ext uri="{FF2B5EF4-FFF2-40B4-BE49-F238E27FC236}">
                  <a16:creationId xmlns:a16="http://schemas.microsoft.com/office/drawing/2014/main" id="{C4846D74-3C17-400C-86E1-3A8A21B3A0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5" y="277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7" name="Line 84">
              <a:extLst>
                <a:ext uri="{FF2B5EF4-FFF2-40B4-BE49-F238E27FC236}">
                  <a16:creationId xmlns:a16="http://schemas.microsoft.com/office/drawing/2014/main" id="{E34BC680-0C72-41EB-A913-2506873B27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1" y="220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8" name="Line 85">
              <a:extLst>
                <a:ext uri="{FF2B5EF4-FFF2-40B4-BE49-F238E27FC236}">
                  <a16:creationId xmlns:a16="http://schemas.microsoft.com/office/drawing/2014/main" id="{9C0011AC-8741-4877-B840-D90B587DD6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9" y="1928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29" name="Freeform 86">
              <a:extLst>
                <a:ext uri="{FF2B5EF4-FFF2-40B4-BE49-F238E27FC236}">
                  <a16:creationId xmlns:a16="http://schemas.microsoft.com/office/drawing/2014/main" id="{7222A96F-A3A8-422F-B7DB-83C5B6467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869"/>
              <a:ext cx="56" cy="37"/>
            </a:xfrm>
            <a:custGeom>
              <a:avLst/>
              <a:gdLst>
                <a:gd name="T0" fmla="*/ 56 w 56"/>
                <a:gd name="T1" fmla="*/ 18 h 37"/>
                <a:gd name="T2" fmla="*/ 0 w 56"/>
                <a:gd name="T3" fmla="*/ 37 h 37"/>
                <a:gd name="T4" fmla="*/ 0 w 56"/>
                <a:gd name="T5" fmla="*/ 37 h 37"/>
                <a:gd name="T6" fmla="*/ 0 w 56"/>
                <a:gd name="T7" fmla="*/ 35 h 37"/>
                <a:gd name="T8" fmla="*/ 2 w 56"/>
                <a:gd name="T9" fmla="*/ 35 h 37"/>
                <a:gd name="T10" fmla="*/ 2 w 56"/>
                <a:gd name="T11" fmla="*/ 33 h 37"/>
                <a:gd name="T12" fmla="*/ 2 w 56"/>
                <a:gd name="T13" fmla="*/ 33 h 37"/>
                <a:gd name="T14" fmla="*/ 4 w 56"/>
                <a:gd name="T15" fmla="*/ 31 h 37"/>
                <a:gd name="T16" fmla="*/ 4 w 56"/>
                <a:gd name="T17" fmla="*/ 29 h 37"/>
                <a:gd name="T18" fmla="*/ 4 w 56"/>
                <a:gd name="T19" fmla="*/ 29 h 37"/>
                <a:gd name="T20" fmla="*/ 4 w 56"/>
                <a:gd name="T21" fmla="*/ 27 h 37"/>
                <a:gd name="T22" fmla="*/ 4 w 56"/>
                <a:gd name="T23" fmla="*/ 27 h 37"/>
                <a:gd name="T24" fmla="*/ 6 w 56"/>
                <a:gd name="T25" fmla="*/ 25 h 37"/>
                <a:gd name="T26" fmla="*/ 6 w 56"/>
                <a:gd name="T27" fmla="*/ 23 h 37"/>
                <a:gd name="T28" fmla="*/ 6 w 56"/>
                <a:gd name="T29" fmla="*/ 23 h 37"/>
                <a:gd name="T30" fmla="*/ 6 w 56"/>
                <a:gd name="T31" fmla="*/ 21 h 37"/>
                <a:gd name="T32" fmla="*/ 6 w 56"/>
                <a:gd name="T33" fmla="*/ 21 h 37"/>
                <a:gd name="T34" fmla="*/ 6 w 56"/>
                <a:gd name="T35" fmla="*/ 20 h 37"/>
                <a:gd name="T36" fmla="*/ 6 w 56"/>
                <a:gd name="T37" fmla="*/ 18 h 37"/>
                <a:gd name="T38" fmla="*/ 6 w 56"/>
                <a:gd name="T39" fmla="*/ 18 h 37"/>
                <a:gd name="T40" fmla="*/ 6 w 56"/>
                <a:gd name="T41" fmla="*/ 16 h 37"/>
                <a:gd name="T42" fmla="*/ 6 w 56"/>
                <a:gd name="T43" fmla="*/ 14 h 37"/>
                <a:gd name="T44" fmla="*/ 6 w 56"/>
                <a:gd name="T45" fmla="*/ 14 h 37"/>
                <a:gd name="T46" fmla="*/ 6 w 56"/>
                <a:gd name="T47" fmla="*/ 12 h 37"/>
                <a:gd name="T48" fmla="*/ 6 w 56"/>
                <a:gd name="T49" fmla="*/ 12 h 37"/>
                <a:gd name="T50" fmla="*/ 4 w 56"/>
                <a:gd name="T51" fmla="*/ 10 h 37"/>
                <a:gd name="T52" fmla="*/ 4 w 56"/>
                <a:gd name="T53" fmla="*/ 8 h 37"/>
                <a:gd name="T54" fmla="*/ 4 w 56"/>
                <a:gd name="T55" fmla="*/ 8 h 37"/>
                <a:gd name="T56" fmla="*/ 4 w 56"/>
                <a:gd name="T57" fmla="*/ 6 h 37"/>
                <a:gd name="T58" fmla="*/ 4 w 56"/>
                <a:gd name="T59" fmla="*/ 6 h 37"/>
                <a:gd name="T60" fmla="*/ 2 w 56"/>
                <a:gd name="T61" fmla="*/ 4 h 37"/>
                <a:gd name="T62" fmla="*/ 2 w 56"/>
                <a:gd name="T63" fmla="*/ 2 h 37"/>
                <a:gd name="T64" fmla="*/ 2 w 56"/>
                <a:gd name="T65" fmla="*/ 2 h 37"/>
                <a:gd name="T66" fmla="*/ 0 w 56"/>
                <a:gd name="T67" fmla="*/ 0 h 37"/>
                <a:gd name="T68" fmla="*/ 0 w 56"/>
                <a:gd name="T69" fmla="*/ 0 h 37"/>
                <a:gd name="T70" fmla="*/ 56 w 56"/>
                <a:gd name="T71" fmla="*/ 18 h 37"/>
                <a:gd name="T72" fmla="*/ 56 w 56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56" y="18"/>
                  </a:moveTo>
                  <a:lnTo>
                    <a:pt x="0" y="37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0" name="Rectangle 87">
              <a:extLst>
                <a:ext uri="{FF2B5EF4-FFF2-40B4-BE49-F238E27FC236}">
                  <a16:creationId xmlns:a16="http://schemas.microsoft.com/office/drawing/2014/main" id="{20B0A953-3273-4A6A-89C2-FFB9F9C85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885"/>
              <a:ext cx="346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1" name="Freeform 88">
              <a:extLst>
                <a:ext uri="{FF2B5EF4-FFF2-40B4-BE49-F238E27FC236}">
                  <a16:creationId xmlns:a16="http://schemas.microsoft.com/office/drawing/2014/main" id="{7B78380D-42A4-4845-B731-C911C892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869"/>
              <a:ext cx="57" cy="37"/>
            </a:xfrm>
            <a:custGeom>
              <a:avLst/>
              <a:gdLst>
                <a:gd name="T0" fmla="*/ 0 w 57"/>
                <a:gd name="T1" fmla="*/ 18 h 37"/>
                <a:gd name="T2" fmla="*/ 57 w 57"/>
                <a:gd name="T3" fmla="*/ 37 h 37"/>
                <a:gd name="T4" fmla="*/ 57 w 57"/>
                <a:gd name="T5" fmla="*/ 37 h 37"/>
                <a:gd name="T6" fmla="*/ 55 w 57"/>
                <a:gd name="T7" fmla="*/ 35 h 37"/>
                <a:gd name="T8" fmla="*/ 55 w 57"/>
                <a:gd name="T9" fmla="*/ 35 h 37"/>
                <a:gd name="T10" fmla="*/ 55 w 57"/>
                <a:gd name="T11" fmla="*/ 33 h 37"/>
                <a:gd name="T12" fmla="*/ 53 w 57"/>
                <a:gd name="T13" fmla="*/ 33 h 37"/>
                <a:gd name="T14" fmla="*/ 53 w 57"/>
                <a:gd name="T15" fmla="*/ 31 h 37"/>
                <a:gd name="T16" fmla="*/ 53 w 57"/>
                <a:gd name="T17" fmla="*/ 29 h 37"/>
                <a:gd name="T18" fmla="*/ 51 w 57"/>
                <a:gd name="T19" fmla="*/ 29 h 37"/>
                <a:gd name="T20" fmla="*/ 51 w 57"/>
                <a:gd name="T21" fmla="*/ 27 h 37"/>
                <a:gd name="T22" fmla="*/ 51 w 57"/>
                <a:gd name="T23" fmla="*/ 27 h 37"/>
                <a:gd name="T24" fmla="*/ 51 w 57"/>
                <a:gd name="T25" fmla="*/ 25 h 37"/>
                <a:gd name="T26" fmla="*/ 51 w 57"/>
                <a:gd name="T27" fmla="*/ 23 h 37"/>
                <a:gd name="T28" fmla="*/ 51 w 57"/>
                <a:gd name="T29" fmla="*/ 23 h 37"/>
                <a:gd name="T30" fmla="*/ 51 w 57"/>
                <a:gd name="T31" fmla="*/ 21 h 37"/>
                <a:gd name="T32" fmla="*/ 49 w 57"/>
                <a:gd name="T33" fmla="*/ 21 h 37"/>
                <a:gd name="T34" fmla="*/ 49 w 57"/>
                <a:gd name="T35" fmla="*/ 20 h 37"/>
                <a:gd name="T36" fmla="*/ 49 w 57"/>
                <a:gd name="T37" fmla="*/ 18 h 37"/>
                <a:gd name="T38" fmla="*/ 49 w 57"/>
                <a:gd name="T39" fmla="*/ 18 h 37"/>
                <a:gd name="T40" fmla="*/ 49 w 57"/>
                <a:gd name="T41" fmla="*/ 16 h 37"/>
                <a:gd name="T42" fmla="*/ 51 w 57"/>
                <a:gd name="T43" fmla="*/ 14 h 37"/>
                <a:gd name="T44" fmla="*/ 51 w 57"/>
                <a:gd name="T45" fmla="*/ 14 h 37"/>
                <a:gd name="T46" fmla="*/ 51 w 57"/>
                <a:gd name="T47" fmla="*/ 12 h 37"/>
                <a:gd name="T48" fmla="*/ 51 w 57"/>
                <a:gd name="T49" fmla="*/ 12 h 37"/>
                <a:gd name="T50" fmla="*/ 51 w 57"/>
                <a:gd name="T51" fmla="*/ 10 h 37"/>
                <a:gd name="T52" fmla="*/ 51 w 57"/>
                <a:gd name="T53" fmla="*/ 8 h 37"/>
                <a:gd name="T54" fmla="*/ 51 w 57"/>
                <a:gd name="T55" fmla="*/ 8 h 37"/>
                <a:gd name="T56" fmla="*/ 53 w 57"/>
                <a:gd name="T57" fmla="*/ 6 h 37"/>
                <a:gd name="T58" fmla="*/ 53 w 57"/>
                <a:gd name="T59" fmla="*/ 6 h 37"/>
                <a:gd name="T60" fmla="*/ 53 w 57"/>
                <a:gd name="T61" fmla="*/ 4 h 37"/>
                <a:gd name="T62" fmla="*/ 55 w 57"/>
                <a:gd name="T63" fmla="*/ 2 h 37"/>
                <a:gd name="T64" fmla="*/ 55 w 57"/>
                <a:gd name="T65" fmla="*/ 2 h 37"/>
                <a:gd name="T66" fmla="*/ 55 w 57"/>
                <a:gd name="T67" fmla="*/ 0 h 37"/>
                <a:gd name="T68" fmla="*/ 57 w 57"/>
                <a:gd name="T69" fmla="*/ 0 h 37"/>
                <a:gd name="T70" fmla="*/ 0 w 57"/>
                <a:gd name="T71" fmla="*/ 18 h 37"/>
                <a:gd name="T72" fmla="*/ 0 w 57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7"/>
                <a:gd name="T113" fmla="*/ 57 w 57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7">
                  <a:moveTo>
                    <a:pt x="0" y="18"/>
                  </a:moveTo>
                  <a:lnTo>
                    <a:pt x="57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2" name="Freeform 89">
              <a:extLst>
                <a:ext uri="{FF2B5EF4-FFF2-40B4-BE49-F238E27FC236}">
                  <a16:creationId xmlns:a16="http://schemas.microsoft.com/office/drawing/2014/main" id="{C50341B8-52E6-4C31-B940-2D0A51B2C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930"/>
              <a:ext cx="54" cy="54"/>
            </a:xfrm>
            <a:custGeom>
              <a:avLst/>
              <a:gdLst>
                <a:gd name="T0" fmla="*/ 54 w 54"/>
                <a:gd name="T1" fmla="*/ 0 h 54"/>
                <a:gd name="T2" fmla="*/ 27 w 54"/>
                <a:gd name="T3" fmla="*/ 54 h 54"/>
                <a:gd name="T4" fmla="*/ 27 w 54"/>
                <a:gd name="T5" fmla="*/ 54 h 54"/>
                <a:gd name="T6" fmla="*/ 27 w 54"/>
                <a:gd name="T7" fmla="*/ 52 h 54"/>
                <a:gd name="T8" fmla="*/ 27 w 54"/>
                <a:gd name="T9" fmla="*/ 50 h 54"/>
                <a:gd name="T10" fmla="*/ 27 w 54"/>
                <a:gd name="T11" fmla="*/ 50 h 54"/>
                <a:gd name="T12" fmla="*/ 25 w 54"/>
                <a:gd name="T13" fmla="*/ 48 h 54"/>
                <a:gd name="T14" fmla="*/ 25 w 54"/>
                <a:gd name="T15" fmla="*/ 48 h 54"/>
                <a:gd name="T16" fmla="*/ 25 w 54"/>
                <a:gd name="T17" fmla="*/ 46 h 54"/>
                <a:gd name="T18" fmla="*/ 25 w 54"/>
                <a:gd name="T19" fmla="*/ 44 h 54"/>
                <a:gd name="T20" fmla="*/ 23 w 54"/>
                <a:gd name="T21" fmla="*/ 44 h 54"/>
                <a:gd name="T22" fmla="*/ 23 w 54"/>
                <a:gd name="T23" fmla="*/ 42 h 54"/>
                <a:gd name="T24" fmla="*/ 23 w 54"/>
                <a:gd name="T25" fmla="*/ 42 h 54"/>
                <a:gd name="T26" fmla="*/ 21 w 54"/>
                <a:gd name="T27" fmla="*/ 41 h 54"/>
                <a:gd name="T28" fmla="*/ 21 w 54"/>
                <a:gd name="T29" fmla="*/ 41 h 54"/>
                <a:gd name="T30" fmla="*/ 21 w 54"/>
                <a:gd name="T31" fmla="*/ 39 h 54"/>
                <a:gd name="T32" fmla="*/ 19 w 54"/>
                <a:gd name="T33" fmla="*/ 39 h 54"/>
                <a:gd name="T34" fmla="*/ 19 w 54"/>
                <a:gd name="T35" fmla="*/ 37 h 54"/>
                <a:gd name="T36" fmla="*/ 17 w 54"/>
                <a:gd name="T37" fmla="*/ 37 h 54"/>
                <a:gd name="T38" fmla="*/ 17 w 54"/>
                <a:gd name="T39" fmla="*/ 35 h 54"/>
                <a:gd name="T40" fmla="*/ 17 w 54"/>
                <a:gd name="T41" fmla="*/ 35 h 54"/>
                <a:gd name="T42" fmla="*/ 15 w 54"/>
                <a:gd name="T43" fmla="*/ 33 h 54"/>
                <a:gd name="T44" fmla="*/ 15 w 54"/>
                <a:gd name="T45" fmla="*/ 33 h 54"/>
                <a:gd name="T46" fmla="*/ 14 w 54"/>
                <a:gd name="T47" fmla="*/ 33 h 54"/>
                <a:gd name="T48" fmla="*/ 14 w 54"/>
                <a:gd name="T49" fmla="*/ 31 h 54"/>
                <a:gd name="T50" fmla="*/ 12 w 54"/>
                <a:gd name="T51" fmla="*/ 31 h 54"/>
                <a:gd name="T52" fmla="*/ 10 w 54"/>
                <a:gd name="T53" fmla="*/ 31 h 54"/>
                <a:gd name="T54" fmla="*/ 10 w 54"/>
                <a:gd name="T55" fmla="*/ 31 h 54"/>
                <a:gd name="T56" fmla="*/ 8 w 54"/>
                <a:gd name="T57" fmla="*/ 29 h 54"/>
                <a:gd name="T58" fmla="*/ 8 w 54"/>
                <a:gd name="T59" fmla="*/ 29 h 54"/>
                <a:gd name="T60" fmla="*/ 6 w 54"/>
                <a:gd name="T61" fmla="*/ 29 h 54"/>
                <a:gd name="T62" fmla="*/ 4 w 54"/>
                <a:gd name="T63" fmla="*/ 29 h 54"/>
                <a:gd name="T64" fmla="*/ 4 w 54"/>
                <a:gd name="T65" fmla="*/ 27 h 54"/>
                <a:gd name="T66" fmla="*/ 2 w 54"/>
                <a:gd name="T67" fmla="*/ 27 h 54"/>
                <a:gd name="T68" fmla="*/ 0 w 54"/>
                <a:gd name="T69" fmla="*/ 27 h 54"/>
                <a:gd name="T70" fmla="*/ 54 w 54"/>
                <a:gd name="T71" fmla="*/ 0 h 54"/>
                <a:gd name="T72" fmla="*/ 54 w 54"/>
                <a:gd name="T73" fmla="*/ 0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54" y="0"/>
                  </a:moveTo>
                  <a:lnTo>
                    <a:pt x="27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48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0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3" name="Freeform 90">
              <a:extLst>
                <a:ext uri="{FF2B5EF4-FFF2-40B4-BE49-F238E27FC236}">
                  <a16:creationId xmlns:a16="http://schemas.microsoft.com/office/drawing/2014/main" id="{88089DCC-7CC8-46EB-B0A0-99C8BA7C3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948"/>
              <a:ext cx="238" cy="236"/>
            </a:xfrm>
            <a:custGeom>
              <a:avLst/>
              <a:gdLst>
                <a:gd name="T0" fmla="*/ 5 w 238"/>
                <a:gd name="T1" fmla="*/ 236 h 236"/>
                <a:gd name="T2" fmla="*/ 238 w 238"/>
                <a:gd name="T3" fmla="*/ 5 h 236"/>
                <a:gd name="T4" fmla="*/ 232 w 238"/>
                <a:gd name="T5" fmla="*/ 0 h 236"/>
                <a:gd name="T6" fmla="*/ 0 w 238"/>
                <a:gd name="T7" fmla="*/ 230 h 236"/>
                <a:gd name="T8" fmla="*/ 5 w 238"/>
                <a:gd name="T9" fmla="*/ 236 h 2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236"/>
                <a:gd name="T17" fmla="*/ 238 w 238"/>
                <a:gd name="T18" fmla="*/ 236 h 2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236">
                  <a:moveTo>
                    <a:pt x="5" y="236"/>
                  </a:moveTo>
                  <a:lnTo>
                    <a:pt x="238" y="5"/>
                  </a:lnTo>
                  <a:lnTo>
                    <a:pt x="232" y="0"/>
                  </a:lnTo>
                  <a:lnTo>
                    <a:pt x="0" y="230"/>
                  </a:lnTo>
                  <a:lnTo>
                    <a:pt x="5" y="2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4" name="Freeform 91">
              <a:extLst>
                <a:ext uri="{FF2B5EF4-FFF2-40B4-BE49-F238E27FC236}">
                  <a16:creationId xmlns:a16="http://schemas.microsoft.com/office/drawing/2014/main" id="{29B485BE-7C73-45BB-9AFC-6955EE8F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47"/>
              <a:ext cx="54" cy="54"/>
            </a:xfrm>
            <a:custGeom>
              <a:avLst/>
              <a:gdLst>
                <a:gd name="T0" fmla="*/ 0 w 54"/>
                <a:gd name="T1" fmla="*/ 54 h 54"/>
                <a:gd name="T2" fmla="*/ 54 w 54"/>
                <a:gd name="T3" fmla="*/ 27 h 54"/>
                <a:gd name="T4" fmla="*/ 54 w 54"/>
                <a:gd name="T5" fmla="*/ 27 h 54"/>
                <a:gd name="T6" fmla="*/ 52 w 54"/>
                <a:gd name="T7" fmla="*/ 27 h 54"/>
                <a:gd name="T8" fmla="*/ 50 w 54"/>
                <a:gd name="T9" fmla="*/ 27 h 54"/>
                <a:gd name="T10" fmla="*/ 50 w 54"/>
                <a:gd name="T11" fmla="*/ 27 h 54"/>
                <a:gd name="T12" fmla="*/ 48 w 54"/>
                <a:gd name="T13" fmla="*/ 25 h 54"/>
                <a:gd name="T14" fmla="*/ 48 w 54"/>
                <a:gd name="T15" fmla="*/ 25 h 54"/>
                <a:gd name="T16" fmla="*/ 46 w 54"/>
                <a:gd name="T17" fmla="*/ 25 h 54"/>
                <a:gd name="T18" fmla="*/ 44 w 54"/>
                <a:gd name="T19" fmla="*/ 25 h 54"/>
                <a:gd name="T20" fmla="*/ 44 w 54"/>
                <a:gd name="T21" fmla="*/ 23 h 54"/>
                <a:gd name="T22" fmla="*/ 43 w 54"/>
                <a:gd name="T23" fmla="*/ 23 h 54"/>
                <a:gd name="T24" fmla="*/ 43 w 54"/>
                <a:gd name="T25" fmla="*/ 23 h 54"/>
                <a:gd name="T26" fmla="*/ 41 w 54"/>
                <a:gd name="T27" fmla="*/ 21 h 54"/>
                <a:gd name="T28" fmla="*/ 41 w 54"/>
                <a:gd name="T29" fmla="*/ 21 h 54"/>
                <a:gd name="T30" fmla="*/ 39 w 54"/>
                <a:gd name="T31" fmla="*/ 21 h 54"/>
                <a:gd name="T32" fmla="*/ 39 w 54"/>
                <a:gd name="T33" fmla="*/ 19 h 54"/>
                <a:gd name="T34" fmla="*/ 37 w 54"/>
                <a:gd name="T35" fmla="*/ 19 h 54"/>
                <a:gd name="T36" fmla="*/ 37 w 54"/>
                <a:gd name="T37" fmla="*/ 18 h 54"/>
                <a:gd name="T38" fmla="*/ 35 w 54"/>
                <a:gd name="T39" fmla="*/ 18 h 54"/>
                <a:gd name="T40" fmla="*/ 35 w 54"/>
                <a:gd name="T41" fmla="*/ 18 h 54"/>
                <a:gd name="T42" fmla="*/ 35 w 54"/>
                <a:gd name="T43" fmla="*/ 16 h 54"/>
                <a:gd name="T44" fmla="*/ 33 w 54"/>
                <a:gd name="T45" fmla="*/ 16 h 54"/>
                <a:gd name="T46" fmla="*/ 33 w 54"/>
                <a:gd name="T47" fmla="*/ 14 h 54"/>
                <a:gd name="T48" fmla="*/ 31 w 54"/>
                <a:gd name="T49" fmla="*/ 14 h 54"/>
                <a:gd name="T50" fmla="*/ 31 w 54"/>
                <a:gd name="T51" fmla="*/ 12 h 54"/>
                <a:gd name="T52" fmla="*/ 31 w 54"/>
                <a:gd name="T53" fmla="*/ 10 h 54"/>
                <a:gd name="T54" fmla="*/ 31 w 54"/>
                <a:gd name="T55" fmla="*/ 10 h 54"/>
                <a:gd name="T56" fmla="*/ 29 w 54"/>
                <a:gd name="T57" fmla="*/ 8 h 54"/>
                <a:gd name="T58" fmla="*/ 29 w 54"/>
                <a:gd name="T59" fmla="*/ 8 h 54"/>
                <a:gd name="T60" fmla="*/ 29 w 54"/>
                <a:gd name="T61" fmla="*/ 6 h 54"/>
                <a:gd name="T62" fmla="*/ 29 w 54"/>
                <a:gd name="T63" fmla="*/ 4 h 54"/>
                <a:gd name="T64" fmla="*/ 27 w 54"/>
                <a:gd name="T65" fmla="*/ 4 h 54"/>
                <a:gd name="T66" fmla="*/ 27 w 54"/>
                <a:gd name="T67" fmla="*/ 2 h 54"/>
                <a:gd name="T68" fmla="*/ 27 w 54"/>
                <a:gd name="T69" fmla="*/ 0 h 54"/>
                <a:gd name="T70" fmla="*/ 0 w 54"/>
                <a:gd name="T71" fmla="*/ 54 h 54"/>
                <a:gd name="T72" fmla="*/ 0 w 54"/>
                <a:gd name="T73" fmla="*/ 54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0" y="54"/>
                  </a:moveTo>
                  <a:lnTo>
                    <a:pt x="54" y="27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5" name="Freeform 92">
              <a:extLst>
                <a:ext uri="{FF2B5EF4-FFF2-40B4-BE49-F238E27FC236}">
                  <a16:creationId xmlns:a16="http://schemas.microsoft.com/office/drawing/2014/main" id="{C22AD23C-FD45-4B6C-BCB5-4C92ADE0B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763"/>
              <a:ext cx="55" cy="37"/>
            </a:xfrm>
            <a:custGeom>
              <a:avLst/>
              <a:gdLst>
                <a:gd name="T0" fmla="*/ 55 w 55"/>
                <a:gd name="T1" fmla="*/ 19 h 37"/>
                <a:gd name="T2" fmla="*/ 0 w 55"/>
                <a:gd name="T3" fmla="*/ 37 h 37"/>
                <a:gd name="T4" fmla="*/ 0 w 55"/>
                <a:gd name="T5" fmla="*/ 37 h 37"/>
                <a:gd name="T6" fmla="*/ 0 w 55"/>
                <a:gd name="T7" fmla="*/ 37 h 37"/>
                <a:gd name="T8" fmla="*/ 2 w 55"/>
                <a:gd name="T9" fmla="*/ 35 h 37"/>
                <a:gd name="T10" fmla="*/ 2 w 55"/>
                <a:gd name="T11" fmla="*/ 35 h 37"/>
                <a:gd name="T12" fmla="*/ 2 w 55"/>
                <a:gd name="T13" fmla="*/ 33 h 37"/>
                <a:gd name="T14" fmla="*/ 4 w 55"/>
                <a:gd name="T15" fmla="*/ 31 h 37"/>
                <a:gd name="T16" fmla="*/ 4 w 55"/>
                <a:gd name="T17" fmla="*/ 31 h 37"/>
                <a:gd name="T18" fmla="*/ 4 w 55"/>
                <a:gd name="T19" fmla="*/ 29 h 37"/>
                <a:gd name="T20" fmla="*/ 4 w 55"/>
                <a:gd name="T21" fmla="*/ 29 h 37"/>
                <a:gd name="T22" fmla="*/ 4 w 55"/>
                <a:gd name="T23" fmla="*/ 27 h 37"/>
                <a:gd name="T24" fmla="*/ 5 w 55"/>
                <a:gd name="T25" fmla="*/ 25 h 37"/>
                <a:gd name="T26" fmla="*/ 5 w 55"/>
                <a:gd name="T27" fmla="*/ 25 h 37"/>
                <a:gd name="T28" fmla="*/ 5 w 55"/>
                <a:gd name="T29" fmla="*/ 23 h 37"/>
                <a:gd name="T30" fmla="*/ 5 w 55"/>
                <a:gd name="T31" fmla="*/ 23 h 37"/>
                <a:gd name="T32" fmla="*/ 5 w 55"/>
                <a:gd name="T33" fmla="*/ 21 h 37"/>
                <a:gd name="T34" fmla="*/ 5 w 55"/>
                <a:gd name="T35" fmla="*/ 19 h 37"/>
                <a:gd name="T36" fmla="*/ 5 w 55"/>
                <a:gd name="T37" fmla="*/ 19 h 37"/>
                <a:gd name="T38" fmla="*/ 5 w 55"/>
                <a:gd name="T39" fmla="*/ 17 h 37"/>
                <a:gd name="T40" fmla="*/ 5 w 55"/>
                <a:gd name="T41" fmla="*/ 16 h 37"/>
                <a:gd name="T42" fmla="*/ 5 w 55"/>
                <a:gd name="T43" fmla="*/ 16 h 37"/>
                <a:gd name="T44" fmla="*/ 5 w 55"/>
                <a:gd name="T45" fmla="*/ 14 h 37"/>
                <a:gd name="T46" fmla="*/ 5 w 55"/>
                <a:gd name="T47" fmla="*/ 14 h 37"/>
                <a:gd name="T48" fmla="*/ 5 w 55"/>
                <a:gd name="T49" fmla="*/ 12 h 37"/>
                <a:gd name="T50" fmla="*/ 4 w 55"/>
                <a:gd name="T51" fmla="*/ 10 h 37"/>
                <a:gd name="T52" fmla="*/ 4 w 55"/>
                <a:gd name="T53" fmla="*/ 10 h 37"/>
                <a:gd name="T54" fmla="*/ 4 w 55"/>
                <a:gd name="T55" fmla="*/ 8 h 37"/>
                <a:gd name="T56" fmla="*/ 4 w 55"/>
                <a:gd name="T57" fmla="*/ 8 h 37"/>
                <a:gd name="T58" fmla="*/ 4 w 55"/>
                <a:gd name="T59" fmla="*/ 6 h 37"/>
                <a:gd name="T60" fmla="*/ 2 w 55"/>
                <a:gd name="T61" fmla="*/ 4 h 37"/>
                <a:gd name="T62" fmla="*/ 2 w 55"/>
                <a:gd name="T63" fmla="*/ 4 h 37"/>
                <a:gd name="T64" fmla="*/ 2 w 55"/>
                <a:gd name="T65" fmla="*/ 2 h 37"/>
                <a:gd name="T66" fmla="*/ 0 w 55"/>
                <a:gd name="T67" fmla="*/ 0 h 37"/>
                <a:gd name="T68" fmla="*/ 0 w 55"/>
                <a:gd name="T69" fmla="*/ 0 h 37"/>
                <a:gd name="T70" fmla="*/ 55 w 55"/>
                <a:gd name="T71" fmla="*/ 19 h 37"/>
                <a:gd name="T72" fmla="*/ 55 w 55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7"/>
                <a:gd name="T113" fmla="*/ 55 w 55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7">
                  <a:moveTo>
                    <a:pt x="55" y="19"/>
                  </a:moveTo>
                  <a:lnTo>
                    <a:pt x="0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6" name="Rectangle 93">
              <a:extLst>
                <a:ext uri="{FF2B5EF4-FFF2-40B4-BE49-F238E27FC236}">
                  <a16:creationId xmlns:a16="http://schemas.microsoft.com/office/drawing/2014/main" id="{20E34572-B444-4AE6-8404-823A490E9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" y="1779"/>
              <a:ext cx="84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7" name="Freeform 94">
              <a:extLst>
                <a:ext uri="{FF2B5EF4-FFF2-40B4-BE49-F238E27FC236}">
                  <a16:creationId xmlns:a16="http://schemas.microsoft.com/office/drawing/2014/main" id="{C3E5C3E6-591D-45C0-8665-82D77DC9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763"/>
              <a:ext cx="56" cy="37"/>
            </a:xfrm>
            <a:custGeom>
              <a:avLst/>
              <a:gdLst>
                <a:gd name="T0" fmla="*/ 0 w 56"/>
                <a:gd name="T1" fmla="*/ 19 h 37"/>
                <a:gd name="T2" fmla="*/ 56 w 56"/>
                <a:gd name="T3" fmla="*/ 37 h 37"/>
                <a:gd name="T4" fmla="*/ 56 w 56"/>
                <a:gd name="T5" fmla="*/ 37 h 37"/>
                <a:gd name="T6" fmla="*/ 56 w 56"/>
                <a:gd name="T7" fmla="*/ 37 h 37"/>
                <a:gd name="T8" fmla="*/ 54 w 56"/>
                <a:gd name="T9" fmla="*/ 35 h 37"/>
                <a:gd name="T10" fmla="*/ 54 w 56"/>
                <a:gd name="T11" fmla="*/ 35 h 37"/>
                <a:gd name="T12" fmla="*/ 54 w 56"/>
                <a:gd name="T13" fmla="*/ 33 h 37"/>
                <a:gd name="T14" fmla="*/ 52 w 56"/>
                <a:gd name="T15" fmla="*/ 31 h 37"/>
                <a:gd name="T16" fmla="*/ 52 w 56"/>
                <a:gd name="T17" fmla="*/ 31 h 37"/>
                <a:gd name="T18" fmla="*/ 52 w 56"/>
                <a:gd name="T19" fmla="*/ 29 h 37"/>
                <a:gd name="T20" fmla="*/ 52 w 56"/>
                <a:gd name="T21" fmla="*/ 29 h 37"/>
                <a:gd name="T22" fmla="*/ 50 w 56"/>
                <a:gd name="T23" fmla="*/ 27 h 37"/>
                <a:gd name="T24" fmla="*/ 50 w 56"/>
                <a:gd name="T25" fmla="*/ 25 h 37"/>
                <a:gd name="T26" fmla="*/ 50 w 56"/>
                <a:gd name="T27" fmla="*/ 25 h 37"/>
                <a:gd name="T28" fmla="*/ 50 w 56"/>
                <a:gd name="T29" fmla="*/ 23 h 37"/>
                <a:gd name="T30" fmla="*/ 50 w 56"/>
                <a:gd name="T31" fmla="*/ 23 h 37"/>
                <a:gd name="T32" fmla="*/ 50 w 56"/>
                <a:gd name="T33" fmla="*/ 21 h 37"/>
                <a:gd name="T34" fmla="*/ 50 w 56"/>
                <a:gd name="T35" fmla="*/ 19 h 37"/>
                <a:gd name="T36" fmla="*/ 50 w 56"/>
                <a:gd name="T37" fmla="*/ 19 h 37"/>
                <a:gd name="T38" fmla="*/ 50 w 56"/>
                <a:gd name="T39" fmla="*/ 17 h 37"/>
                <a:gd name="T40" fmla="*/ 50 w 56"/>
                <a:gd name="T41" fmla="*/ 16 h 37"/>
                <a:gd name="T42" fmla="*/ 50 w 56"/>
                <a:gd name="T43" fmla="*/ 16 h 37"/>
                <a:gd name="T44" fmla="*/ 50 w 56"/>
                <a:gd name="T45" fmla="*/ 14 h 37"/>
                <a:gd name="T46" fmla="*/ 50 w 56"/>
                <a:gd name="T47" fmla="*/ 14 h 37"/>
                <a:gd name="T48" fmla="*/ 50 w 56"/>
                <a:gd name="T49" fmla="*/ 12 h 37"/>
                <a:gd name="T50" fmla="*/ 50 w 56"/>
                <a:gd name="T51" fmla="*/ 10 h 37"/>
                <a:gd name="T52" fmla="*/ 52 w 56"/>
                <a:gd name="T53" fmla="*/ 10 h 37"/>
                <a:gd name="T54" fmla="*/ 52 w 56"/>
                <a:gd name="T55" fmla="*/ 8 h 37"/>
                <a:gd name="T56" fmla="*/ 52 w 56"/>
                <a:gd name="T57" fmla="*/ 8 h 37"/>
                <a:gd name="T58" fmla="*/ 52 w 56"/>
                <a:gd name="T59" fmla="*/ 6 h 37"/>
                <a:gd name="T60" fmla="*/ 54 w 56"/>
                <a:gd name="T61" fmla="*/ 4 h 37"/>
                <a:gd name="T62" fmla="*/ 54 w 56"/>
                <a:gd name="T63" fmla="*/ 4 h 37"/>
                <a:gd name="T64" fmla="*/ 54 w 56"/>
                <a:gd name="T65" fmla="*/ 2 h 37"/>
                <a:gd name="T66" fmla="*/ 56 w 56"/>
                <a:gd name="T67" fmla="*/ 0 h 37"/>
                <a:gd name="T68" fmla="*/ 56 w 56"/>
                <a:gd name="T69" fmla="*/ 0 h 37"/>
                <a:gd name="T70" fmla="*/ 0 w 56"/>
                <a:gd name="T71" fmla="*/ 19 h 37"/>
                <a:gd name="T72" fmla="*/ 0 w 56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0" y="19"/>
                  </a:moveTo>
                  <a:lnTo>
                    <a:pt x="56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8" name="Freeform 95">
              <a:extLst>
                <a:ext uri="{FF2B5EF4-FFF2-40B4-BE49-F238E27FC236}">
                  <a16:creationId xmlns:a16="http://schemas.microsoft.com/office/drawing/2014/main" id="{D9AB627B-83C7-4AF5-BA46-8F1BACB02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865"/>
              <a:ext cx="58" cy="39"/>
            </a:xfrm>
            <a:custGeom>
              <a:avLst/>
              <a:gdLst>
                <a:gd name="T0" fmla="*/ 58 w 58"/>
                <a:gd name="T1" fmla="*/ 20 h 39"/>
                <a:gd name="T2" fmla="*/ 0 w 58"/>
                <a:gd name="T3" fmla="*/ 39 h 39"/>
                <a:gd name="T4" fmla="*/ 0 w 58"/>
                <a:gd name="T5" fmla="*/ 39 h 39"/>
                <a:gd name="T6" fmla="*/ 2 w 58"/>
                <a:gd name="T7" fmla="*/ 37 h 39"/>
                <a:gd name="T8" fmla="*/ 2 w 58"/>
                <a:gd name="T9" fmla="*/ 37 h 39"/>
                <a:gd name="T10" fmla="*/ 2 w 58"/>
                <a:gd name="T11" fmla="*/ 35 h 39"/>
                <a:gd name="T12" fmla="*/ 4 w 58"/>
                <a:gd name="T13" fmla="*/ 35 h 39"/>
                <a:gd name="T14" fmla="*/ 4 w 58"/>
                <a:gd name="T15" fmla="*/ 33 h 39"/>
                <a:gd name="T16" fmla="*/ 4 w 58"/>
                <a:gd name="T17" fmla="*/ 31 h 39"/>
                <a:gd name="T18" fmla="*/ 4 w 58"/>
                <a:gd name="T19" fmla="*/ 31 h 39"/>
                <a:gd name="T20" fmla="*/ 6 w 58"/>
                <a:gd name="T21" fmla="*/ 29 h 39"/>
                <a:gd name="T22" fmla="*/ 6 w 58"/>
                <a:gd name="T23" fmla="*/ 27 h 39"/>
                <a:gd name="T24" fmla="*/ 6 w 58"/>
                <a:gd name="T25" fmla="*/ 27 h 39"/>
                <a:gd name="T26" fmla="*/ 6 w 58"/>
                <a:gd name="T27" fmla="*/ 25 h 39"/>
                <a:gd name="T28" fmla="*/ 6 w 58"/>
                <a:gd name="T29" fmla="*/ 25 h 39"/>
                <a:gd name="T30" fmla="*/ 6 w 58"/>
                <a:gd name="T31" fmla="*/ 24 h 39"/>
                <a:gd name="T32" fmla="*/ 6 w 58"/>
                <a:gd name="T33" fmla="*/ 22 h 39"/>
                <a:gd name="T34" fmla="*/ 6 w 58"/>
                <a:gd name="T35" fmla="*/ 22 h 39"/>
                <a:gd name="T36" fmla="*/ 6 w 58"/>
                <a:gd name="T37" fmla="*/ 20 h 39"/>
                <a:gd name="T38" fmla="*/ 6 w 58"/>
                <a:gd name="T39" fmla="*/ 20 h 39"/>
                <a:gd name="T40" fmla="*/ 6 w 58"/>
                <a:gd name="T41" fmla="*/ 18 h 39"/>
                <a:gd name="T42" fmla="*/ 6 w 58"/>
                <a:gd name="T43" fmla="*/ 16 h 39"/>
                <a:gd name="T44" fmla="*/ 6 w 58"/>
                <a:gd name="T45" fmla="*/ 16 h 39"/>
                <a:gd name="T46" fmla="*/ 6 w 58"/>
                <a:gd name="T47" fmla="*/ 14 h 39"/>
                <a:gd name="T48" fmla="*/ 6 w 58"/>
                <a:gd name="T49" fmla="*/ 14 h 39"/>
                <a:gd name="T50" fmla="*/ 6 w 58"/>
                <a:gd name="T51" fmla="*/ 12 h 39"/>
                <a:gd name="T52" fmla="*/ 6 w 58"/>
                <a:gd name="T53" fmla="*/ 10 h 39"/>
                <a:gd name="T54" fmla="*/ 4 w 58"/>
                <a:gd name="T55" fmla="*/ 10 h 39"/>
                <a:gd name="T56" fmla="*/ 4 w 58"/>
                <a:gd name="T57" fmla="*/ 8 h 39"/>
                <a:gd name="T58" fmla="*/ 4 w 58"/>
                <a:gd name="T59" fmla="*/ 6 h 39"/>
                <a:gd name="T60" fmla="*/ 4 w 58"/>
                <a:gd name="T61" fmla="*/ 6 h 39"/>
                <a:gd name="T62" fmla="*/ 2 w 58"/>
                <a:gd name="T63" fmla="*/ 4 h 39"/>
                <a:gd name="T64" fmla="*/ 2 w 58"/>
                <a:gd name="T65" fmla="*/ 4 h 39"/>
                <a:gd name="T66" fmla="*/ 2 w 58"/>
                <a:gd name="T67" fmla="*/ 2 h 39"/>
                <a:gd name="T68" fmla="*/ 0 w 58"/>
                <a:gd name="T69" fmla="*/ 0 h 39"/>
                <a:gd name="T70" fmla="*/ 58 w 58"/>
                <a:gd name="T71" fmla="*/ 20 h 39"/>
                <a:gd name="T72" fmla="*/ 58 w 58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9"/>
                <a:gd name="T113" fmla="*/ 58 w 58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9">
                  <a:moveTo>
                    <a:pt x="58" y="20"/>
                  </a:move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39" name="Rectangle 96">
              <a:extLst>
                <a:ext uri="{FF2B5EF4-FFF2-40B4-BE49-F238E27FC236}">
                  <a16:creationId xmlns:a16="http://schemas.microsoft.com/office/drawing/2014/main" id="{CD39B3B9-27B6-486C-A7D2-A38579263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" y="2881"/>
              <a:ext cx="208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0" name="Freeform 97">
              <a:extLst>
                <a:ext uri="{FF2B5EF4-FFF2-40B4-BE49-F238E27FC236}">
                  <a16:creationId xmlns:a16="http://schemas.microsoft.com/office/drawing/2014/main" id="{90E43060-8FCE-4EEB-B27F-14DD6267D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865"/>
              <a:ext cx="57" cy="39"/>
            </a:xfrm>
            <a:custGeom>
              <a:avLst/>
              <a:gdLst>
                <a:gd name="T0" fmla="*/ 0 w 57"/>
                <a:gd name="T1" fmla="*/ 20 h 39"/>
                <a:gd name="T2" fmla="*/ 57 w 57"/>
                <a:gd name="T3" fmla="*/ 39 h 39"/>
                <a:gd name="T4" fmla="*/ 57 w 57"/>
                <a:gd name="T5" fmla="*/ 39 h 39"/>
                <a:gd name="T6" fmla="*/ 55 w 57"/>
                <a:gd name="T7" fmla="*/ 37 h 39"/>
                <a:gd name="T8" fmla="*/ 55 w 57"/>
                <a:gd name="T9" fmla="*/ 37 h 39"/>
                <a:gd name="T10" fmla="*/ 53 w 57"/>
                <a:gd name="T11" fmla="*/ 35 h 39"/>
                <a:gd name="T12" fmla="*/ 53 w 57"/>
                <a:gd name="T13" fmla="*/ 35 h 39"/>
                <a:gd name="T14" fmla="*/ 53 w 57"/>
                <a:gd name="T15" fmla="*/ 33 h 39"/>
                <a:gd name="T16" fmla="*/ 53 w 57"/>
                <a:gd name="T17" fmla="*/ 31 h 39"/>
                <a:gd name="T18" fmla="*/ 52 w 57"/>
                <a:gd name="T19" fmla="*/ 31 h 39"/>
                <a:gd name="T20" fmla="*/ 52 w 57"/>
                <a:gd name="T21" fmla="*/ 29 h 39"/>
                <a:gd name="T22" fmla="*/ 52 w 57"/>
                <a:gd name="T23" fmla="*/ 27 h 39"/>
                <a:gd name="T24" fmla="*/ 52 w 57"/>
                <a:gd name="T25" fmla="*/ 27 h 39"/>
                <a:gd name="T26" fmla="*/ 52 w 57"/>
                <a:gd name="T27" fmla="*/ 25 h 39"/>
                <a:gd name="T28" fmla="*/ 52 w 57"/>
                <a:gd name="T29" fmla="*/ 25 h 39"/>
                <a:gd name="T30" fmla="*/ 52 w 57"/>
                <a:gd name="T31" fmla="*/ 24 h 39"/>
                <a:gd name="T32" fmla="*/ 50 w 57"/>
                <a:gd name="T33" fmla="*/ 22 h 39"/>
                <a:gd name="T34" fmla="*/ 50 w 57"/>
                <a:gd name="T35" fmla="*/ 22 h 39"/>
                <a:gd name="T36" fmla="*/ 50 w 57"/>
                <a:gd name="T37" fmla="*/ 20 h 39"/>
                <a:gd name="T38" fmla="*/ 50 w 57"/>
                <a:gd name="T39" fmla="*/ 20 h 39"/>
                <a:gd name="T40" fmla="*/ 50 w 57"/>
                <a:gd name="T41" fmla="*/ 18 h 39"/>
                <a:gd name="T42" fmla="*/ 52 w 57"/>
                <a:gd name="T43" fmla="*/ 16 h 39"/>
                <a:gd name="T44" fmla="*/ 52 w 57"/>
                <a:gd name="T45" fmla="*/ 16 h 39"/>
                <a:gd name="T46" fmla="*/ 52 w 57"/>
                <a:gd name="T47" fmla="*/ 14 h 39"/>
                <a:gd name="T48" fmla="*/ 52 w 57"/>
                <a:gd name="T49" fmla="*/ 14 h 39"/>
                <a:gd name="T50" fmla="*/ 52 w 57"/>
                <a:gd name="T51" fmla="*/ 12 h 39"/>
                <a:gd name="T52" fmla="*/ 52 w 57"/>
                <a:gd name="T53" fmla="*/ 10 h 39"/>
                <a:gd name="T54" fmla="*/ 52 w 57"/>
                <a:gd name="T55" fmla="*/ 10 h 39"/>
                <a:gd name="T56" fmla="*/ 53 w 57"/>
                <a:gd name="T57" fmla="*/ 8 h 39"/>
                <a:gd name="T58" fmla="*/ 53 w 57"/>
                <a:gd name="T59" fmla="*/ 6 h 39"/>
                <a:gd name="T60" fmla="*/ 53 w 57"/>
                <a:gd name="T61" fmla="*/ 6 h 39"/>
                <a:gd name="T62" fmla="*/ 53 w 57"/>
                <a:gd name="T63" fmla="*/ 4 h 39"/>
                <a:gd name="T64" fmla="*/ 55 w 57"/>
                <a:gd name="T65" fmla="*/ 4 h 39"/>
                <a:gd name="T66" fmla="*/ 55 w 57"/>
                <a:gd name="T67" fmla="*/ 2 h 39"/>
                <a:gd name="T68" fmla="*/ 57 w 57"/>
                <a:gd name="T69" fmla="*/ 0 h 39"/>
                <a:gd name="T70" fmla="*/ 0 w 57"/>
                <a:gd name="T71" fmla="*/ 20 h 39"/>
                <a:gd name="T72" fmla="*/ 0 w 57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9"/>
                <a:gd name="T113" fmla="*/ 57 w 57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9">
                  <a:moveTo>
                    <a:pt x="0" y="20"/>
                  </a:moveTo>
                  <a:lnTo>
                    <a:pt x="57" y="39"/>
                  </a:lnTo>
                  <a:lnTo>
                    <a:pt x="55" y="37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1" name="Freeform 98">
              <a:extLst>
                <a:ext uri="{FF2B5EF4-FFF2-40B4-BE49-F238E27FC236}">
                  <a16:creationId xmlns:a16="http://schemas.microsoft.com/office/drawing/2014/main" id="{5D068875-BAE1-41C4-8CC2-9F58E925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205"/>
              <a:ext cx="38" cy="56"/>
            </a:xfrm>
            <a:custGeom>
              <a:avLst/>
              <a:gdLst>
                <a:gd name="T0" fmla="*/ 19 w 38"/>
                <a:gd name="T1" fmla="*/ 0 h 56"/>
                <a:gd name="T2" fmla="*/ 38 w 38"/>
                <a:gd name="T3" fmla="*/ 56 h 56"/>
                <a:gd name="T4" fmla="*/ 38 w 38"/>
                <a:gd name="T5" fmla="*/ 56 h 56"/>
                <a:gd name="T6" fmla="*/ 37 w 38"/>
                <a:gd name="T7" fmla="*/ 56 h 56"/>
                <a:gd name="T8" fmla="*/ 37 w 38"/>
                <a:gd name="T9" fmla="*/ 54 h 56"/>
                <a:gd name="T10" fmla="*/ 35 w 38"/>
                <a:gd name="T11" fmla="*/ 54 h 56"/>
                <a:gd name="T12" fmla="*/ 35 w 38"/>
                <a:gd name="T13" fmla="*/ 54 h 56"/>
                <a:gd name="T14" fmla="*/ 33 w 38"/>
                <a:gd name="T15" fmla="*/ 52 h 56"/>
                <a:gd name="T16" fmla="*/ 31 w 38"/>
                <a:gd name="T17" fmla="*/ 52 h 56"/>
                <a:gd name="T18" fmla="*/ 31 w 38"/>
                <a:gd name="T19" fmla="*/ 52 h 56"/>
                <a:gd name="T20" fmla="*/ 29 w 38"/>
                <a:gd name="T21" fmla="*/ 52 h 56"/>
                <a:gd name="T22" fmla="*/ 27 w 38"/>
                <a:gd name="T23" fmla="*/ 50 h 56"/>
                <a:gd name="T24" fmla="*/ 27 w 38"/>
                <a:gd name="T25" fmla="*/ 50 h 56"/>
                <a:gd name="T26" fmla="*/ 25 w 38"/>
                <a:gd name="T27" fmla="*/ 50 h 56"/>
                <a:gd name="T28" fmla="*/ 25 w 38"/>
                <a:gd name="T29" fmla="*/ 50 h 56"/>
                <a:gd name="T30" fmla="*/ 23 w 38"/>
                <a:gd name="T31" fmla="*/ 50 h 56"/>
                <a:gd name="T32" fmla="*/ 21 w 38"/>
                <a:gd name="T33" fmla="*/ 50 h 56"/>
                <a:gd name="T34" fmla="*/ 21 w 38"/>
                <a:gd name="T35" fmla="*/ 50 h 56"/>
                <a:gd name="T36" fmla="*/ 19 w 38"/>
                <a:gd name="T37" fmla="*/ 50 h 56"/>
                <a:gd name="T38" fmla="*/ 19 w 38"/>
                <a:gd name="T39" fmla="*/ 50 h 56"/>
                <a:gd name="T40" fmla="*/ 17 w 38"/>
                <a:gd name="T41" fmla="*/ 50 h 56"/>
                <a:gd name="T42" fmla="*/ 15 w 38"/>
                <a:gd name="T43" fmla="*/ 50 h 56"/>
                <a:gd name="T44" fmla="*/ 15 w 38"/>
                <a:gd name="T45" fmla="*/ 50 h 56"/>
                <a:gd name="T46" fmla="*/ 14 w 38"/>
                <a:gd name="T47" fmla="*/ 50 h 56"/>
                <a:gd name="T48" fmla="*/ 14 w 38"/>
                <a:gd name="T49" fmla="*/ 50 h 56"/>
                <a:gd name="T50" fmla="*/ 12 w 38"/>
                <a:gd name="T51" fmla="*/ 50 h 56"/>
                <a:gd name="T52" fmla="*/ 10 w 38"/>
                <a:gd name="T53" fmla="*/ 52 h 56"/>
                <a:gd name="T54" fmla="*/ 10 w 38"/>
                <a:gd name="T55" fmla="*/ 52 h 56"/>
                <a:gd name="T56" fmla="*/ 8 w 38"/>
                <a:gd name="T57" fmla="*/ 52 h 56"/>
                <a:gd name="T58" fmla="*/ 6 w 38"/>
                <a:gd name="T59" fmla="*/ 52 h 56"/>
                <a:gd name="T60" fmla="*/ 6 w 38"/>
                <a:gd name="T61" fmla="*/ 54 h 56"/>
                <a:gd name="T62" fmla="*/ 4 w 38"/>
                <a:gd name="T63" fmla="*/ 54 h 56"/>
                <a:gd name="T64" fmla="*/ 4 w 38"/>
                <a:gd name="T65" fmla="*/ 54 h 56"/>
                <a:gd name="T66" fmla="*/ 2 w 38"/>
                <a:gd name="T67" fmla="*/ 56 h 56"/>
                <a:gd name="T68" fmla="*/ 0 w 38"/>
                <a:gd name="T69" fmla="*/ 56 h 56"/>
                <a:gd name="T70" fmla="*/ 19 w 38"/>
                <a:gd name="T71" fmla="*/ 0 h 56"/>
                <a:gd name="T72" fmla="*/ 19 w 38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6"/>
                <a:gd name="T113" fmla="*/ 38 w 38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6">
                  <a:moveTo>
                    <a:pt x="19" y="0"/>
                  </a:moveTo>
                  <a:lnTo>
                    <a:pt x="38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2" name="Rectangle 99">
              <a:extLst>
                <a:ext uri="{FF2B5EF4-FFF2-40B4-BE49-F238E27FC236}">
                  <a16:creationId xmlns:a16="http://schemas.microsoft.com/office/drawing/2014/main" id="{6CD2F9D8-4554-4258-BA96-ED4BC1970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2232"/>
              <a:ext cx="8" cy="51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3" name="Freeform 100">
              <a:extLst>
                <a:ext uri="{FF2B5EF4-FFF2-40B4-BE49-F238E27FC236}">
                  <a16:creationId xmlns:a16="http://schemas.microsoft.com/office/drawing/2014/main" id="{BAEEA387-0D89-4868-9D85-343AA5011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714"/>
              <a:ext cx="38" cy="55"/>
            </a:xfrm>
            <a:custGeom>
              <a:avLst/>
              <a:gdLst>
                <a:gd name="T0" fmla="*/ 19 w 38"/>
                <a:gd name="T1" fmla="*/ 55 h 55"/>
                <a:gd name="T2" fmla="*/ 38 w 38"/>
                <a:gd name="T3" fmla="*/ 0 h 55"/>
                <a:gd name="T4" fmla="*/ 38 w 38"/>
                <a:gd name="T5" fmla="*/ 0 h 55"/>
                <a:gd name="T6" fmla="*/ 37 w 38"/>
                <a:gd name="T7" fmla="*/ 0 h 55"/>
                <a:gd name="T8" fmla="*/ 37 w 38"/>
                <a:gd name="T9" fmla="*/ 2 h 55"/>
                <a:gd name="T10" fmla="*/ 35 w 38"/>
                <a:gd name="T11" fmla="*/ 2 h 55"/>
                <a:gd name="T12" fmla="*/ 35 w 38"/>
                <a:gd name="T13" fmla="*/ 2 h 55"/>
                <a:gd name="T14" fmla="*/ 33 w 38"/>
                <a:gd name="T15" fmla="*/ 4 h 55"/>
                <a:gd name="T16" fmla="*/ 31 w 38"/>
                <a:gd name="T17" fmla="*/ 4 h 55"/>
                <a:gd name="T18" fmla="*/ 31 w 38"/>
                <a:gd name="T19" fmla="*/ 4 h 55"/>
                <a:gd name="T20" fmla="*/ 29 w 38"/>
                <a:gd name="T21" fmla="*/ 4 h 55"/>
                <a:gd name="T22" fmla="*/ 27 w 38"/>
                <a:gd name="T23" fmla="*/ 6 h 55"/>
                <a:gd name="T24" fmla="*/ 27 w 38"/>
                <a:gd name="T25" fmla="*/ 6 h 55"/>
                <a:gd name="T26" fmla="*/ 25 w 38"/>
                <a:gd name="T27" fmla="*/ 6 h 55"/>
                <a:gd name="T28" fmla="*/ 25 w 38"/>
                <a:gd name="T29" fmla="*/ 6 h 55"/>
                <a:gd name="T30" fmla="*/ 23 w 38"/>
                <a:gd name="T31" fmla="*/ 6 h 55"/>
                <a:gd name="T32" fmla="*/ 21 w 38"/>
                <a:gd name="T33" fmla="*/ 6 h 55"/>
                <a:gd name="T34" fmla="*/ 21 w 38"/>
                <a:gd name="T35" fmla="*/ 6 h 55"/>
                <a:gd name="T36" fmla="*/ 19 w 38"/>
                <a:gd name="T37" fmla="*/ 6 h 55"/>
                <a:gd name="T38" fmla="*/ 19 w 38"/>
                <a:gd name="T39" fmla="*/ 6 h 55"/>
                <a:gd name="T40" fmla="*/ 17 w 38"/>
                <a:gd name="T41" fmla="*/ 6 h 55"/>
                <a:gd name="T42" fmla="*/ 15 w 38"/>
                <a:gd name="T43" fmla="*/ 6 h 55"/>
                <a:gd name="T44" fmla="*/ 15 w 38"/>
                <a:gd name="T45" fmla="*/ 6 h 55"/>
                <a:gd name="T46" fmla="*/ 14 w 38"/>
                <a:gd name="T47" fmla="*/ 6 h 55"/>
                <a:gd name="T48" fmla="*/ 14 w 38"/>
                <a:gd name="T49" fmla="*/ 6 h 55"/>
                <a:gd name="T50" fmla="*/ 12 w 38"/>
                <a:gd name="T51" fmla="*/ 6 h 55"/>
                <a:gd name="T52" fmla="*/ 10 w 38"/>
                <a:gd name="T53" fmla="*/ 4 h 55"/>
                <a:gd name="T54" fmla="*/ 10 w 38"/>
                <a:gd name="T55" fmla="*/ 4 h 55"/>
                <a:gd name="T56" fmla="*/ 8 w 38"/>
                <a:gd name="T57" fmla="*/ 4 h 55"/>
                <a:gd name="T58" fmla="*/ 6 w 38"/>
                <a:gd name="T59" fmla="*/ 4 h 55"/>
                <a:gd name="T60" fmla="*/ 6 w 38"/>
                <a:gd name="T61" fmla="*/ 2 h 55"/>
                <a:gd name="T62" fmla="*/ 4 w 38"/>
                <a:gd name="T63" fmla="*/ 2 h 55"/>
                <a:gd name="T64" fmla="*/ 4 w 38"/>
                <a:gd name="T65" fmla="*/ 2 h 55"/>
                <a:gd name="T66" fmla="*/ 2 w 38"/>
                <a:gd name="T67" fmla="*/ 0 h 55"/>
                <a:gd name="T68" fmla="*/ 0 w 38"/>
                <a:gd name="T69" fmla="*/ 0 h 55"/>
                <a:gd name="T70" fmla="*/ 19 w 38"/>
                <a:gd name="T71" fmla="*/ 55 h 55"/>
                <a:gd name="T72" fmla="*/ 19 w 38"/>
                <a:gd name="T73" fmla="*/ 55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5"/>
                <a:gd name="T113" fmla="*/ 38 w 38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5">
                  <a:moveTo>
                    <a:pt x="19" y="55"/>
                  </a:moveTo>
                  <a:lnTo>
                    <a:pt x="38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9" y="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4" name="Freeform 101">
              <a:extLst>
                <a:ext uri="{FF2B5EF4-FFF2-40B4-BE49-F238E27FC236}">
                  <a16:creationId xmlns:a16="http://schemas.microsoft.com/office/drawing/2014/main" id="{5EF65ACA-8802-44B1-872C-E3205432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919"/>
              <a:ext cx="920" cy="23"/>
            </a:xfrm>
            <a:custGeom>
              <a:avLst/>
              <a:gdLst>
                <a:gd name="T0" fmla="*/ 920 w 920"/>
                <a:gd name="T1" fmla="*/ 11 h 23"/>
                <a:gd name="T2" fmla="*/ 908 w 920"/>
                <a:gd name="T3" fmla="*/ 0 h 23"/>
                <a:gd name="T4" fmla="*/ 0 w 920"/>
                <a:gd name="T5" fmla="*/ 0 h 23"/>
                <a:gd name="T6" fmla="*/ 0 w 920"/>
                <a:gd name="T7" fmla="*/ 23 h 23"/>
                <a:gd name="T8" fmla="*/ 908 w 920"/>
                <a:gd name="T9" fmla="*/ 23 h 23"/>
                <a:gd name="T10" fmla="*/ 920 w 920"/>
                <a:gd name="T11" fmla="*/ 11 h 23"/>
                <a:gd name="T12" fmla="*/ 920 w 920"/>
                <a:gd name="T13" fmla="*/ 11 h 23"/>
                <a:gd name="T14" fmla="*/ 920 w 920"/>
                <a:gd name="T15" fmla="*/ 0 h 23"/>
                <a:gd name="T16" fmla="*/ 908 w 920"/>
                <a:gd name="T17" fmla="*/ 0 h 23"/>
                <a:gd name="T18" fmla="*/ 920 w 920"/>
                <a:gd name="T19" fmla="*/ 11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20"/>
                <a:gd name="T31" fmla="*/ 0 h 23"/>
                <a:gd name="T32" fmla="*/ 920 w 920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20" h="23">
                  <a:moveTo>
                    <a:pt x="920" y="11"/>
                  </a:moveTo>
                  <a:lnTo>
                    <a:pt x="908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8" y="23"/>
                  </a:lnTo>
                  <a:lnTo>
                    <a:pt x="920" y="11"/>
                  </a:lnTo>
                  <a:lnTo>
                    <a:pt x="920" y="0"/>
                  </a:lnTo>
                  <a:lnTo>
                    <a:pt x="908" y="0"/>
                  </a:lnTo>
                  <a:lnTo>
                    <a:pt x="92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5" name="Rectangle 102">
              <a:extLst>
                <a:ext uri="{FF2B5EF4-FFF2-40B4-BE49-F238E27FC236}">
                  <a16:creationId xmlns:a16="http://schemas.microsoft.com/office/drawing/2014/main" id="{2B7A973E-741F-40F6-B049-B9F67FC6A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930"/>
              <a:ext cx="23" cy="56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6" name="Rectangle 103">
              <a:extLst>
                <a:ext uri="{FF2B5EF4-FFF2-40B4-BE49-F238E27FC236}">
                  <a16:creationId xmlns:a16="http://schemas.microsoft.com/office/drawing/2014/main" id="{200661A7-AC77-4D2F-B8B6-8E60B8E2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66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7" name="Rectangle 104">
              <a:extLst>
                <a:ext uri="{FF2B5EF4-FFF2-40B4-BE49-F238E27FC236}">
                  <a16:creationId xmlns:a16="http://schemas.microsoft.com/office/drawing/2014/main" id="{59224DE5-CA27-4492-B2CE-CC0FE4B30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14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8" name="Rectangle 105">
              <a:extLst>
                <a:ext uri="{FF2B5EF4-FFF2-40B4-BE49-F238E27FC236}">
                  <a16:creationId xmlns:a16="http://schemas.microsoft.com/office/drawing/2014/main" id="{CB2FFA83-4A14-4A19-B23C-0112A9846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64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9" name="Rectangle 106">
              <a:extLst>
                <a:ext uri="{FF2B5EF4-FFF2-40B4-BE49-F238E27FC236}">
                  <a16:creationId xmlns:a16="http://schemas.microsoft.com/office/drawing/2014/main" id="{7638913E-18D7-47B7-8DCF-CA85ED671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12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0" name="Rectangle 107">
              <a:extLst>
                <a:ext uri="{FF2B5EF4-FFF2-40B4-BE49-F238E27FC236}">
                  <a16:creationId xmlns:a16="http://schemas.microsoft.com/office/drawing/2014/main" id="{7002D9A4-1B5A-453F-81EA-437A6EC61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62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1" name="Rectangle 108">
              <a:extLst>
                <a:ext uri="{FF2B5EF4-FFF2-40B4-BE49-F238E27FC236}">
                  <a16:creationId xmlns:a16="http://schemas.microsoft.com/office/drawing/2014/main" id="{1A0E1510-7B8F-4ECA-B1FB-788DB1693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11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2" name="Rectangle 109">
              <a:extLst>
                <a:ext uri="{FF2B5EF4-FFF2-40B4-BE49-F238E27FC236}">
                  <a16:creationId xmlns:a16="http://schemas.microsoft.com/office/drawing/2014/main" id="{853E3B06-F904-44F5-8DDE-2B6456045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61"/>
              <a:ext cx="6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3" name="Rectangle 110">
              <a:extLst>
                <a:ext uri="{FF2B5EF4-FFF2-40B4-BE49-F238E27FC236}">
                  <a16:creationId xmlns:a16="http://schemas.microsoft.com/office/drawing/2014/main" id="{70D83DC2-6BBC-42EA-AEBF-8B92B298A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09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4" name="Rectangle 111">
              <a:extLst>
                <a:ext uri="{FF2B5EF4-FFF2-40B4-BE49-F238E27FC236}">
                  <a16:creationId xmlns:a16="http://schemas.microsoft.com/office/drawing/2014/main" id="{03EC3BA7-8E17-4B8D-9F81-4E60C1678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59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5" name="Rectangle 112">
              <a:extLst>
                <a:ext uri="{FF2B5EF4-FFF2-40B4-BE49-F238E27FC236}">
                  <a16:creationId xmlns:a16="http://schemas.microsoft.com/office/drawing/2014/main" id="{45C175A7-4BA8-4BAC-91D7-6F46BA380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0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6" name="Rectangle 113">
              <a:extLst>
                <a:ext uri="{FF2B5EF4-FFF2-40B4-BE49-F238E27FC236}">
                  <a16:creationId xmlns:a16="http://schemas.microsoft.com/office/drawing/2014/main" id="{5959D45B-C4B4-4B99-BA76-0ED18796A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5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7" name="Rectangle 114">
              <a:extLst>
                <a:ext uri="{FF2B5EF4-FFF2-40B4-BE49-F238E27FC236}">
                  <a16:creationId xmlns:a16="http://schemas.microsoft.com/office/drawing/2014/main" id="{634FDBFD-8A12-43FA-BE25-61D19242D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30"/>
              <a:ext cx="6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8" name="Freeform 115">
              <a:extLst>
                <a:ext uri="{FF2B5EF4-FFF2-40B4-BE49-F238E27FC236}">
                  <a16:creationId xmlns:a16="http://schemas.microsoft.com/office/drawing/2014/main" id="{CBD30698-6677-4C50-B493-F47F2FEBC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923"/>
              <a:ext cx="292" cy="286"/>
            </a:xfrm>
            <a:custGeom>
              <a:avLst/>
              <a:gdLst>
                <a:gd name="T0" fmla="*/ 292 w 292"/>
                <a:gd name="T1" fmla="*/ 7 h 286"/>
                <a:gd name="T2" fmla="*/ 273 w 292"/>
                <a:gd name="T3" fmla="*/ 0 h 286"/>
                <a:gd name="T4" fmla="*/ 0 w 292"/>
                <a:gd name="T5" fmla="*/ 270 h 286"/>
                <a:gd name="T6" fmla="*/ 17 w 292"/>
                <a:gd name="T7" fmla="*/ 286 h 286"/>
                <a:gd name="T8" fmla="*/ 288 w 292"/>
                <a:gd name="T9" fmla="*/ 15 h 286"/>
                <a:gd name="T10" fmla="*/ 292 w 292"/>
                <a:gd name="T11" fmla="*/ 7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6"/>
                <a:gd name="T20" fmla="*/ 292 w 292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6">
                  <a:moveTo>
                    <a:pt x="292" y="7"/>
                  </a:moveTo>
                  <a:lnTo>
                    <a:pt x="273" y="0"/>
                  </a:lnTo>
                  <a:lnTo>
                    <a:pt x="0" y="270"/>
                  </a:lnTo>
                  <a:lnTo>
                    <a:pt x="17" y="286"/>
                  </a:lnTo>
                  <a:lnTo>
                    <a:pt x="288" y="15"/>
                  </a:lnTo>
                  <a:lnTo>
                    <a:pt x="29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9" name="Freeform 116">
              <a:extLst>
                <a:ext uri="{FF2B5EF4-FFF2-40B4-BE49-F238E27FC236}">
                  <a16:creationId xmlns:a16="http://schemas.microsoft.com/office/drawing/2014/main" id="{C6DB4C59-41A2-4B4E-9A78-463916FB4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930"/>
              <a:ext cx="23" cy="574"/>
            </a:xfrm>
            <a:custGeom>
              <a:avLst/>
              <a:gdLst>
                <a:gd name="T0" fmla="*/ 19 w 23"/>
                <a:gd name="T1" fmla="*/ 574 h 574"/>
                <a:gd name="T2" fmla="*/ 23 w 23"/>
                <a:gd name="T3" fmla="*/ 567 h 574"/>
                <a:gd name="T4" fmla="*/ 23 w 23"/>
                <a:gd name="T5" fmla="*/ 0 h 574"/>
                <a:gd name="T6" fmla="*/ 0 w 23"/>
                <a:gd name="T7" fmla="*/ 0 h 574"/>
                <a:gd name="T8" fmla="*/ 0 w 23"/>
                <a:gd name="T9" fmla="*/ 567 h 574"/>
                <a:gd name="T10" fmla="*/ 19 w 23"/>
                <a:gd name="T11" fmla="*/ 574 h 5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4"/>
                <a:gd name="T20" fmla="*/ 23 w 23"/>
                <a:gd name="T21" fmla="*/ 574 h 5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4">
                  <a:moveTo>
                    <a:pt x="19" y="574"/>
                  </a:moveTo>
                  <a:lnTo>
                    <a:pt x="23" y="567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7"/>
                  </a:lnTo>
                  <a:lnTo>
                    <a:pt x="19" y="5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0" name="Freeform 117">
              <a:extLst>
                <a:ext uri="{FF2B5EF4-FFF2-40B4-BE49-F238E27FC236}">
                  <a16:creationId xmlns:a16="http://schemas.microsoft.com/office/drawing/2014/main" id="{FD0048A0-FF47-41BE-A1AB-071A6033B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489"/>
              <a:ext cx="292" cy="288"/>
            </a:xfrm>
            <a:custGeom>
              <a:avLst/>
              <a:gdLst>
                <a:gd name="T0" fmla="*/ 0 w 292"/>
                <a:gd name="T1" fmla="*/ 279 h 288"/>
                <a:gd name="T2" fmla="*/ 21 w 292"/>
                <a:gd name="T3" fmla="*/ 288 h 288"/>
                <a:gd name="T4" fmla="*/ 292 w 292"/>
                <a:gd name="T5" fmla="*/ 15 h 288"/>
                <a:gd name="T6" fmla="*/ 277 w 292"/>
                <a:gd name="T7" fmla="*/ 0 h 288"/>
                <a:gd name="T8" fmla="*/ 4 w 292"/>
                <a:gd name="T9" fmla="*/ 271 h 288"/>
                <a:gd name="T10" fmla="*/ 0 w 292"/>
                <a:gd name="T11" fmla="*/ 279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8"/>
                <a:gd name="T20" fmla="*/ 292 w 292"/>
                <a:gd name="T21" fmla="*/ 288 h 2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8">
                  <a:moveTo>
                    <a:pt x="0" y="279"/>
                  </a:moveTo>
                  <a:lnTo>
                    <a:pt x="21" y="288"/>
                  </a:lnTo>
                  <a:lnTo>
                    <a:pt x="292" y="15"/>
                  </a:lnTo>
                  <a:lnTo>
                    <a:pt x="277" y="0"/>
                  </a:lnTo>
                  <a:lnTo>
                    <a:pt x="4" y="271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" name="Freeform 118">
              <a:extLst>
                <a:ext uri="{FF2B5EF4-FFF2-40B4-BE49-F238E27FC236}">
                  <a16:creationId xmlns:a16="http://schemas.microsoft.com/office/drawing/2014/main" id="{5D7AAC4E-77C7-4B15-B3EF-8966C2242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2" name="Freeform 119">
              <a:extLst>
                <a:ext uri="{FF2B5EF4-FFF2-40B4-BE49-F238E27FC236}">
                  <a16:creationId xmlns:a16="http://schemas.microsoft.com/office/drawing/2014/main" id="{81ED15F9-7687-4B5B-9BCE-4E1447010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930"/>
              <a:ext cx="270" cy="838"/>
            </a:xfrm>
            <a:custGeom>
              <a:avLst/>
              <a:gdLst>
                <a:gd name="T0" fmla="*/ 0 w 270"/>
                <a:gd name="T1" fmla="*/ 838 h 838"/>
                <a:gd name="T2" fmla="*/ 0 w 270"/>
                <a:gd name="T3" fmla="*/ 271 h 838"/>
                <a:gd name="T4" fmla="*/ 270 w 270"/>
                <a:gd name="T5" fmla="*/ 0 h 838"/>
                <a:gd name="T6" fmla="*/ 0 60000 65536"/>
                <a:gd name="T7" fmla="*/ 0 60000 65536"/>
                <a:gd name="T8" fmla="*/ 0 60000 65536"/>
                <a:gd name="T9" fmla="*/ 0 w 270"/>
                <a:gd name="T10" fmla="*/ 0 h 838"/>
                <a:gd name="T11" fmla="*/ 270 w 270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0" h="838">
                  <a:moveTo>
                    <a:pt x="0" y="838"/>
                  </a:moveTo>
                  <a:lnTo>
                    <a:pt x="0" y="271"/>
                  </a:lnTo>
                  <a:lnTo>
                    <a:pt x="270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3" name="Freeform 120">
              <a:extLst>
                <a:ext uri="{FF2B5EF4-FFF2-40B4-BE49-F238E27FC236}">
                  <a16:creationId xmlns:a16="http://schemas.microsoft.com/office/drawing/2014/main" id="{94A70DC3-42F5-48D5-A34F-08ED9F06B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4" name="Freeform 121">
              <a:extLst>
                <a:ext uri="{FF2B5EF4-FFF2-40B4-BE49-F238E27FC236}">
                  <a16:creationId xmlns:a16="http://schemas.microsoft.com/office/drawing/2014/main" id="{30A7FB78-9CAC-4680-8DA3-CB43C3974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5" name="Freeform 122">
              <a:extLst>
                <a:ext uri="{FF2B5EF4-FFF2-40B4-BE49-F238E27FC236}">
                  <a16:creationId xmlns:a16="http://schemas.microsoft.com/office/drawing/2014/main" id="{FC6A1AA6-A4E0-4873-99A7-9BDACB049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6" name="Freeform 123">
              <a:extLst>
                <a:ext uri="{FF2B5EF4-FFF2-40B4-BE49-F238E27FC236}">
                  <a16:creationId xmlns:a16="http://schemas.microsoft.com/office/drawing/2014/main" id="{46BF9020-87C6-4BD0-8E18-3FE9477E6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7" name="Freeform 124">
              <a:extLst>
                <a:ext uri="{FF2B5EF4-FFF2-40B4-BE49-F238E27FC236}">
                  <a16:creationId xmlns:a16="http://schemas.microsoft.com/office/drawing/2014/main" id="{4AA54B03-2FEF-4A92-88C5-014CA729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930"/>
              <a:ext cx="272" cy="838"/>
            </a:xfrm>
            <a:custGeom>
              <a:avLst/>
              <a:gdLst>
                <a:gd name="T0" fmla="*/ 0 w 272"/>
                <a:gd name="T1" fmla="*/ 271 h 838"/>
                <a:gd name="T2" fmla="*/ 272 w 272"/>
                <a:gd name="T3" fmla="*/ 0 h 838"/>
                <a:gd name="T4" fmla="*/ 272 w 272"/>
                <a:gd name="T5" fmla="*/ 567 h 838"/>
                <a:gd name="T6" fmla="*/ 0 w 272"/>
                <a:gd name="T7" fmla="*/ 838 h 838"/>
                <a:gd name="T8" fmla="*/ 0 w 272"/>
                <a:gd name="T9" fmla="*/ 271 h 8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2"/>
                <a:gd name="T16" fmla="*/ 0 h 838"/>
                <a:gd name="T17" fmla="*/ 272 w 272"/>
                <a:gd name="T18" fmla="*/ 838 h 8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2" h="838">
                  <a:moveTo>
                    <a:pt x="0" y="271"/>
                  </a:moveTo>
                  <a:lnTo>
                    <a:pt x="272" y="0"/>
                  </a:lnTo>
                  <a:lnTo>
                    <a:pt x="272" y="567"/>
                  </a:lnTo>
                  <a:lnTo>
                    <a:pt x="0" y="838"/>
                  </a:lnTo>
                  <a:lnTo>
                    <a:pt x="0" y="271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8" name="Freeform 125">
              <a:extLst>
                <a:ext uri="{FF2B5EF4-FFF2-40B4-BE49-F238E27FC236}">
                  <a16:creationId xmlns:a16="http://schemas.microsoft.com/office/drawing/2014/main" id="{3719E71C-174D-4E75-BD8E-2663ED2F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9" name="Freeform 126">
              <a:extLst>
                <a:ext uri="{FF2B5EF4-FFF2-40B4-BE49-F238E27FC236}">
                  <a16:creationId xmlns:a16="http://schemas.microsoft.com/office/drawing/2014/main" id="{E264561F-27C3-4C81-9F84-5E7527F6F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23"/>
              <a:ext cx="286" cy="286"/>
            </a:xfrm>
            <a:custGeom>
              <a:avLst/>
              <a:gdLst>
                <a:gd name="T0" fmla="*/ 271 w 286"/>
                <a:gd name="T1" fmla="*/ 0 h 286"/>
                <a:gd name="T2" fmla="*/ 0 w 286"/>
                <a:gd name="T3" fmla="*/ 270 h 286"/>
                <a:gd name="T4" fmla="*/ 15 w 286"/>
                <a:gd name="T5" fmla="*/ 286 h 286"/>
                <a:gd name="T6" fmla="*/ 286 w 286"/>
                <a:gd name="T7" fmla="*/ 15 h 286"/>
                <a:gd name="T8" fmla="*/ 271 w 286"/>
                <a:gd name="T9" fmla="*/ 0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6"/>
                <a:gd name="T16" fmla="*/ 0 h 286"/>
                <a:gd name="T17" fmla="*/ 286 w 286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6" h="286">
                  <a:moveTo>
                    <a:pt x="271" y="0"/>
                  </a:moveTo>
                  <a:lnTo>
                    <a:pt x="0" y="270"/>
                  </a:lnTo>
                  <a:lnTo>
                    <a:pt x="15" y="286"/>
                  </a:lnTo>
                  <a:lnTo>
                    <a:pt x="286" y="15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0" name="Freeform 127">
              <a:extLst>
                <a:ext uri="{FF2B5EF4-FFF2-40B4-BE49-F238E27FC236}">
                  <a16:creationId xmlns:a16="http://schemas.microsoft.com/office/drawing/2014/main" id="{B6E68190-5BFE-44D5-AE17-885C62CE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495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1" name="Freeform 128">
              <a:extLst>
                <a:ext uri="{FF2B5EF4-FFF2-40B4-BE49-F238E27FC236}">
                  <a16:creationId xmlns:a16="http://schemas.microsoft.com/office/drawing/2014/main" id="{2EB5FB6C-2009-4A1F-B8A4-0C85EE7DC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53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1 h 27"/>
                <a:gd name="T4" fmla="*/ 21 w 27"/>
                <a:gd name="T5" fmla="*/ 0 h 27"/>
                <a:gd name="T6" fmla="*/ 27 w 27"/>
                <a:gd name="T7" fmla="*/ 4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1"/>
                  </a:lnTo>
                  <a:lnTo>
                    <a:pt x="21" y="0"/>
                  </a:lnTo>
                  <a:lnTo>
                    <a:pt x="27" y="4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2" name="Freeform 129">
              <a:extLst>
                <a:ext uri="{FF2B5EF4-FFF2-40B4-BE49-F238E27FC236}">
                  <a16:creationId xmlns:a16="http://schemas.microsoft.com/office/drawing/2014/main" id="{0D54540F-5E62-4A5F-86FC-11CFC2CC5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566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3" name="Freeform 130">
              <a:extLst>
                <a:ext uri="{FF2B5EF4-FFF2-40B4-BE49-F238E27FC236}">
                  <a16:creationId xmlns:a16="http://schemas.microsoft.com/office/drawing/2014/main" id="{B895B17D-5B2D-4C49-AAAD-E507A1F73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602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4" name="Freeform 131">
              <a:extLst>
                <a:ext uri="{FF2B5EF4-FFF2-40B4-BE49-F238E27FC236}">
                  <a16:creationId xmlns:a16="http://schemas.microsoft.com/office/drawing/2014/main" id="{CF62C292-4EF9-4B21-A80E-1111FDBB0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2639"/>
              <a:ext cx="28" cy="27"/>
            </a:xfrm>
            <a:custGeom>
              <a:avLst/>
              <a:gdLst>
                <a:gd name="T0" fmla="*/ 5 w 28"/>
                <a:gd name="T1" fmla="*/ 27 h 27"/>
                <a:gd name="T2" fmla="*/ 0 w 28"/>
                <a:gd name="T3" fmla="*/ 21 h 27"/>
                <a:gd name="T4" fmla="*/ 23 w 28"/>
                <a:gd name="T5" fmla="*/ 0 h 27"/>
                <a:gd name="T6" fmla="*/ 28 w 28"/>
                <a:gd name="T7" fmla="*/ 4 h 27"/>
                <a:gd name="T8" fmla="*/ 5 w 28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7"/>
                <a:gd name="T17" fmla="*/ 28 w 28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7">
                  <a:moveTo>
                    <a:pt x="5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8" y="4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5" name="Freeform 132">
              <a:extLst>
                <a:ext uri="{FF2B5EF4-FFF2-40B4-BE49-F238E27FC236}">
                  <a16:creationId xmlns:a16="http://schemas.microsoft.com/office/drawing/2014/main" id="{4F7E85EF-75A7-4A76-A13B-E4846722D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673"/>
              <a:ext cx="27" cy="29"/>
            </a:xfrm>
            <a:custGeom>
              <a:avLst/>
              <a:gdLst>
                <a:gd name="T0" fmla="*/ 4 w 27"/>
                <a:gd name="T1" fmla="*/ 29 h 29"/>
                <a:gd name="T2" fmla="*/ 0 w 27"/>
                <a:gd name="T3" fmla="*/ 23 h 29"/>
                <a:gd name="T4" fmla="*/ 21 w 27"/>
                <a:gd name="T5" fmla="*/ 0 h 29"/>
                <a:gd name="T6" fmla="*/ 27 w 27"/>
                <a:gd name="T7" fmla="*/ 6 h 29"/>
                <a:gd name="T8" fmla="*/ 4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9"/>
                <a:gd name="T17" fmla="*/ 27 w 27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9">
                  <a:moveTo>
                    <a:pt x="4" y="29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6" name="Freeform 133">
              <a:extLst>
                <a:ext uri="{FF2B5EF4-FFF2-40B4-BE49-F238E27FC236}">
                  <a16:creationId xmlns:a16="http://schemas.microsoft.com/office/drawing/2014/main" id="{3FE8E90B-3B83-426E-B69F-ACB4F1398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1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4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7" name="Freeform 134">
              <a:extLst>
                <a:ext uri="{FF2B5EF4-FFF2-40B4-BE49-F238E27FC236}">
                  <a16:creationId xmlns:a16="http://schemas.microsoft.com/office/drawing/2014/main" id="{46EF8BC3-4773-4B12-A9A2-4CB2039C2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746"/>
              <a:ext cx="23" cy="25"/>
            </a:xfrm>
            <a:custGeom>
              <a:avLst/>
              <a:gdLst>
                <a:gd name="T0" fmla="*/ 4 w 23"/>
                <a:gd name="T1" fmla="*/ 25 h 25"/>
                <a:gd name="T2" fmla="*/ 23 w 23"/>
                <a:gd name="T3" fmla="*/ 4 h 25"/>
                <a:gd name="T4" fmla="*/ 19 w 23"/>
                <a:gd name="T5" fmla="*/ 0 h 25"/>
                <a:gd name="T6" fmla="*/ 0 w 23"/>
                <a:gd name="T7" fmla="*/ 20 h 25"/>
                <a:gd name="T8" fmla="*/ 4 w 2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5"/>
                <a:gd name="T17" fmla="*/ 23 w 23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5">
                  <a:moveTo>
                    <a:pt x="4" y="25"/>
                  </a:moveTo>
                  <a:lnTo>
                    <a:pt x="23" y="4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8" name="Rectangle 135">
              <a:extLst>
                <a:ext uri="{FF2B5EF4-FFF2-40B4-BE49-F238E27FC236}">
                  <a16:creationId xmlns:a16="http://schemas.microsoft.com/office/drawing/2014/main" id="{D8B57B6B-3D4F-4F04-B482-35A11D53B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30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9" name="Rectangle 136">
              <a:extLst>
                <a:ext uri="{FF2B5EF4-FFF2-40B4-BE49-F238E27FC236}">
                  <a16:creationId xmlns:a16="http://schemas.microsoft.com/office/drawing/2014/main" id="{4498F204-4BA4-404E-A692-0A7EF7155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80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0" name="Rectangle 137">
              <a:extLst>
                <a:ext uri="{FF2B5EF4-FFF2-40B4-BE49-F238E27FC236}">
                  <a16:creationId xmlns:a16="http://schemas.microsoft.com/office/drawing/2014/main" id="{020F7D7E-517D-4347-83A6-28CB31DDF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32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1" name="Rectangle 138">
              <a:extLst>
                <a:ext uri="{FF2B5EF4-FFF2-40B4-BE49-F238E27FC236}">
                  <a16:creationId xmlns:a16="http://schemas.microsoft.com/office/drawing/2014/main" id="{E49D1990-6D5D-426F-9057-E426172D7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82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2" name="Rectangle 139">
              <a:extLst>
                <a:ext uri="{FF2B5EF4-FFF2-40B4-BE49-F238E27FC236}">
                  <a16:creationId xmlns:a16="http://schemas.microsoft.com/office/drawing/2014/main" id="{B5CD58C5-C24E-4D34-8DB7-97CA1BF6F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34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3" name="Rectangle 140">
              <a:extLst>
                <a:ext uri="{FF2B5EF4-FFF2-40B4-BE49-F238E27FC236}">
                  <a16:creationId xmlns:a16="http://schemas.microsoft.com/office/drawing/2014/main" id="{6462AE90-3416-4CB6-A677-760B274E9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84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4" name="Rectangle 141">
              <a:extLst>
                <a:ext uri="{FF2B5EF4-FFF2-40B4-BE49-F238E27FC236}">
                  <a16:creationId xmlns:a16="http://schemas.microsoft.com/office/drawing/2014/main" id="{A2852994-9408-4AA5-A87B-2BD7C8769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36"/>
              <a:ext cx="8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5" name="Rectangle 142">
              <a:extLst>
                <a:ext uri="{FF2B5EF4-FFF2-40B4-BE49-F238E27FC236}">
                  <a16:creationId xmlns:a16="http://schemas.microsoft.com/office/drawing/2014/main" id="{F5F5DC83-4C7F-4FF4-835E-78CD90FFD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86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6" name="Rectangle 143">
              <a:extLst>
                <a:ext uri="{FF2B5EF4-FFF2-40B4-BE49-F238E27FC236}">
                  <a16:creationId xmlns:a16="http://schemas.microsoft.com/office/drawing/2014/main" id="{8C6B0CFD-C50F-4C32-A53E-10761DEA6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37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7" name="Rectangle 144">
              <a:extLst>
                <a:ext uri="{FF2B5EF4-FFF2-40B4-BE49-F238E27FC236}">
                  <a16:creationId xmlns:a16="http://schemas.microsoft.com/office/drawing/2014/main" id="{2A86FF05-8744-456F-A13F-B1B372CDA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8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8" name="Rectangle 145">
              <a:extLst>
                <a:ext uri="{FF2B5EF4-FFF2-40B4-BE49-F238E27FC236}">
                  <a16:creationId xmlns:a16="http://schemas.microsoft.com/office/drawing/2014/main" id="{1E792476-5B7A-4733-8AAE-6178C1D2F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43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9" name="Freeform 146">
              <a:extLst>
                <a:ext uri="{FF2B5EF4-FFF2-40B4-BE49-F238E27FC236}">
                  <a16:creationId xmlns:a16="http://schemas.microsoft.com/office/drawing/2014/main" id="{D7F800E4-766A-44AD-A597-9FE2049CE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489"/>
              <a:ext cx="8" cy="10"/>
            </a:xfrm>
            <a:custGeom>
              <a:avLst/>
              <a:gdLst>
                <a:gd name="T0" fmla="*/ 6 w 8"/>
                <a:gd name="T1" fmla="*/ 10 h 10"/>
                <a:gd name="T2" fmla="*/ 8 w 8"/>
                <a:gd name="T3" fmla="*/ 8 h 10"/>
                <a:gd name="T4" fmla="*/ 8 w 8"/>
                <a:gd name="T5" fmla="*/ 0 h 10"/>
                <a:gd name="T6" fmla="*/ 0 w 8"/>
                <a:gd name="T7" fmla="*/ 0 h 10"/>
                <a:gd name="T8" fmla="*/ 0 w 8"/>
                <a:gd name="T9" fmla="*/ 8 h 10"/>
                <a:gd name="T10" fmla="*/ 6 w 8"/>
                <a:gd name="T11" fmla="*/ 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0"/>
                <a:gd name="T20" fmla="*/ 8 w 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0">
                  <a:moveTo>
                    <a:pt x="6" y="10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0" name="Freeform 147">
              <a:extLst>
                <a:ext uri="{FF2B5EF4-FFF2-40B4-BE49-F238E27FC236}">
                  <a16:creationId xmlns:a16="http://schemas.microsoft.com/office/drawing/2014/main" id="{28B41A6B-1519-4147-A03C-53F5F6136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95"/>
              <a:ext cx="21" cy="21"/>
            </a:xfrm>
            <a:custGeom>
              <a:avLst/>
              <a:gdLst>
                <a:gd name="T0" fmla="*/ 6 w 21"/>
                <a:gd name="T1" fmla="*/ 21 h 21"/>
                <a:gd name="T2" fmla="*/ 0 w 21"/>
                <a:gd name="T3" fmla="*/ 17 h 21"/>
                <a:gd name="T4" fmla="*/ 17 w 21"/>
                <a:gd name="T5" fmla="*/ 0 h 21"/>
                <a:gd name="T6" fmla="*/ 21 w 21"/>
                <a:gd name="T7" fmla="*/ 4 h 21"/>
                <a:gd name="T8" fmla="*/ 6 w 21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6" y="2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1" name="Freeform 148">
              <a:extLst>
                <a:ext uri="{FF2B5EF4-FFF2-40B4-BE49-F238E27FC236}">
                  <a16:creationId xmlns:a16="http://schemas.microsoft.com/office/drawing/2014/main" id="{72E6FC66-66AE-41D5-9B6C-CE60D728D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526"/>
              <a:ext cx="29" cy="26"/>
            </a:xfrm>
            <a:custGeom>
              <a:avLst/>
              <a:gdLst>
                <a:gd name="T0" fmla="*/ 6 w 29"/>
                <a:gd name="T1" fmla="*/ 26 h 26"/>
                <a:gd name="T2" fmla="*/ 0 w 29"/>
                <a:gd name="T3" fmla="*/ 21 h 26"/>
                <a:gd name="T4" fmla="*/ 23 w 29"/>
                <a:gd name="T5" fmla="*/ 0 h 26"/>
                <a:gd name="T6" fmla="*/ 29 w 29"/>
                <a:gd name="T7" fmla="*/ 3 h 26"/>
                <a:gd name="T8" fmla="*/ 6 w 29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6"/>
                <a:gd name="T17" fmla="*/ 29 w 29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6">
                  <a:moveTo>
                    <a:pt x="6" y="26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2" name="Freeform 149">
              <a:extLst>
                <a:ext uri="{FF2B5EF4-FFF2-40B4-BE49-F238E27FC236}">
                  <a16:creationId xmlns:a16="http://schemas.microsoft.com/office/drawing/2014/main" id="{29378AA6-13C5-4276-8429-B87914C89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56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1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3" name="Freeform 150">
              <a:extLst>
                <a:ext uri="{FF2B5EF4-FFF2-40B4-BE49-F238E27FC236}">
                  <a16:creationId xmlns:a16="http://schemas.microsoft.com/office/drawing/2014/main" id="{9AC63488-3DF5-4D93-B112-2FC11EA8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97"/>
              <a:ext cx="27" cy="26"/>
            </a:xfrm>
            <a:custGeom>
              <a:avLst/>
              <a:gdLst>
                <a:gd name="T0" fmla="*/ 4 w 27"/>
                <a:gd name="T1" fmla="*/ 26 h 26"/>
                <a:gd name="T2" fmla="*/ 0 w 27"/>
                <a:gd name="T3" fmla="*/ 23 h 26"/>
                <a:gd name="T4" fmla="*/ 23 w 27"/>
                <a:gd name="T5" fmla="*/ 0 h 26"/>
                <a:gd name="T6" fmla="*/ 27 w 27"/>
                <a:gd name="T7" fmla="*/ 3 h 26"/>
                <a:gd name="T8" fmla="*/ 4 w 27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6"/>
                <a:gd name="T17" fmla="*/ 27 w 2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6">
                  <a:moveTo>
                    <a:pt x="4" y="26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4" name="Freeform 151">
              <a:extLst>
                <a:ext uri="{FF2B5EF4-FFF2-40B4-BE49-F238E27FC236}">
                  <a16:creationId xmlns:a16="http://schemas.microsoft.com/office/drawing/2014/main" id="{9B4D4E13-42A6-4096-8E3D-DAC58A568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633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1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5" name="Freeform 152">
              <a:extLst>
                <a:ext uri="{FF2B5EF4-FFF2-40B4-BE49-F238E27FC236}">
                  <a16:creationId xmlns:a16="http://schemas.microsoft.com/office/drawing/2014/main" id="{627311F4-F60E-4A15-ACCB-754DE43C5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668"/>
              <a:ext cx="27" cy="28"/>
            </a:xfrm>
            <a:custGeom>
              <a:avLst/>
              <a:gdLst>
                <a:gd name="T0" fmla="*/ 4 w 27"/>
                <a:gd name="T1" fmla="*/ 28 h 28"/>
                <a:gd name="T2" fmla="*/ 0 w 27"/>
                <a:gd name="T3" fmla="*/ 23 h 28"/>
                <a:gd name="T4" fmla="*/ 21 w 27"/>
                <a:gd name="T5" fmla="*/ 0 h 28"/>
                <a:gd name="T6" fmla="*/ 27 w 27"/>
                <a:gd name="T7" fmla="*/ 5 h 28"/>
                <a:gd name="T8" fmla="*/ 4 w 27"/>
                <a:gd name="T9" fmla="*/ 2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8"/>
                <a:gd name="T17" fmla="*/ 27 w 27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8">
                  <a:moveTo>
                    <a:pt x="4" y="28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5"/>
                  </a:lnTo>
                  <a:lnTo>
                    <a:pt x="4" y="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6" name="Freeform 153">
              <a:extLst>
                <a:ext uri="{FF2B5EF4-FFF2-40B4-BE49-F238E27FC236}">
                  <a16:creationId xmlns:a16="http://schemas.microsoft.com/office/drawing/2014/main" id="{651708DA-B229-407B-961F-7B5A2A890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704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7" name="Freeform 154">
              <a:extLst>
                <a:ext uri="{FF2B5EF4-FFF2-40B4-BE49-F238E27FC236}">
                  <a16:creationId xmlns:a16="http://schemas.microsoft.com/office/drawing/2014/main" id="{56878FC8-7825-42B6-9B85-4B5EC664D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74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3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60" name="Text Box 155">
            <a:extLst>
              <a:ext uri="{FF2B5EF4-FFF2-40B4-BE49-F238E27FC236}">
                <a16:creationId xmlns:a16="http://schemas.microsoft.com/office/drawing/2014/main" id="{3010D352-D0AB-4E3B-BDC6-8615DB62D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3561" name="WordArt 156">
            <a:extLst>
              <a:ext uri="{FF2B5EF4-FFF2-40B4-BE49-F238E27FC236}">
                <a16:creationId xmlns:a16="http://schemas.microsoft.com/office/drawing/2014/main" id="{DBB6EC2B-5810-4375-B2B3-3C3B98F348D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147888" y="728663"/>
            <a:ext cx="4846637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GAUSOVA TEOREMA</a:t>
            </a:r>
          </a:p>
        </p:txBody>
      </p:sp>
      <p:sp>
        <p:nvSpPr>
          <p:cNvPr id="23562" name="Line 157">
            <a:extLst>
              <a:ext uri="{FF2B5EF4-FFF2-40B4-BE49-F238E27FC236}">
                <a16:creationId xmlns:a16="http://schemas.microsoft.com/office/drawing/2014/main" id="{7A9B5D0A-E11B-4F95-A22C-DF5A8D7F81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Line 159">
            <a:extLst>
              <a:ext uri="{FF2B5EF4-FFF2-40B4-BE49-F238E27FC236}">
                <a16:creationId xmlns:a16="http://schemas.microsoft.com/office/drawing/2014/main" id="{5A3BF995-FCBA-48DF-B32A-62DA3C065B4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3565" name="Picture 161">
            <a:extLst>
              <a:ext uri="{FF2B5EF4-FFF2-40B4-BE49-F238E27FC236}">
                <a16:creationId xmlns:a16="http://schemas.microsoft.com/office/drawing/2014/main" id="{3A2D4E27-3C4B-4793-BBB6-8D6C7AA4F0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2751138"/>
            <a:ext cx="4257675" cy="290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864" name="Text Box 176">
            <a:extLst>
              <a:ext uri="{FF2B5EF4-FFF2-40B4-BE49-F238E27FC236}">
                <a16:creationId xmlns:a16="http://schemas.microsoft.com/office/drawing/2014/main" id="{377D2782-8109-446C-90A3-43E274390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449388"/>
            <a:ext cx="853281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Razlika zapremina fluida koja je ušla i izašla u pravcu osa </a:t>
            </a:r>
            <a:r>
              <a:rPr lang="sr-Latn-CS" altLang="en-US" sz="2200" b="1" i="1">
                <a:latin typeface="Times New Roman" panose="02020603050405020304" pitchFamily="18" charset="0"/>
              </a:rPr>
              <a:t>x </a:t>
            </a:r>
            <a:r>
              <a:rPr lang="sr-Latn-CS" altLang="en-US" b="1"/>
              <a:t>i</a:t>
            </a:r>
            <a:r>
              <a:rPr lang="sr-Latn-CS" altLang="en-US" sz="2200" b="1" i="1">
                <a:latin typeface="Times New Roman" panose="02020603050405020304" pitchFamily="18" charset="0"/>
              </a:rPr>
              <a:t> z</a:t>
            </a:r>
            <a:r>
              <a:rPr lang="sr-Latn-CS" altLang="en-US" b="1"/>
              <a:t> za vreme </a:t>
            </a:r>
            <a:r>
              <a:rPr lang="sr-Latn-CS" altLang="en-US" sz="2200" b="1" i="1">
                <a:latin typeface="Times New Roman" panose="02020603050405020304" pitchFamily="18" charset="0"/>
              </a:rPr>
              <a:t>dt</a:t>
            </a:r>
            <a:r>
              <a:rPr lang="sr-Latn-CS" altLang="en-US" b="1"/>
              <a:t>:</a:t>
            </a:r>
            <a:endParaRPr lang="en-US" altLang="en-US" b="1"/>
          </a:p>
        </p:txBody>
      </p:sp>
      <p:pic>
        <p:nvPicPr>
          <p:cNvPr id="114865" name="Picture 177" descr="BD14868_">
            <a:extLst>
              <a:ext uri="{FF2B5EF4-FFF2-40B4-BE49-F238E27FC236}">
                <a16:creationId xmlns:a16="http://schemas.microsoft.com/office/drawing/2014/main" id="{C8D3A310-1999-4053-94E3-5D4534BBC8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585913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31">
            <a:extLst>
              <a:ext uri="{FF2B5EF4-FFF2-40B4-BE49-F238E27FC236}">
                <a16:creationId xmlns:a16="http://schemas.microsoft.com/office/drawing/2014/main" id="{BEB87AE1-21E1-4D68-BD31-D18F3A97110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48038" y="1852613"/>
            <a:ext cx="1227137" cy="817562"/>
            <a:chOff x="2285" y="1277"/>
            <a:chExt cx="773" cy="515"/>
          </a:xfrm>
        </p:grpSpPr>
        <p:sp>
          <p:nvSpPr>
            <p:cNvPr id="23639" name="AutoShape 230">
              <a:extLst>
                <a:ext uri="{FF2B5EF4-FFF2-40B4-BE49-F238E27FC236}">
                  <a16:creationId xmlns:a16="http://schemas.microsoft.com/office/drawing/2014/main" id="{C9D32956-D070-4154-BB80-2318C0A88D9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85" y="1304"/>
              <a:ext cx="768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Line 232">
              <a:extLst>
                <a:ext uri="{FF2B5EF4-FFF2-40B4-BE49-F238E27FC236}">
                  <a16:creationId xmlns:a16="http://schemas.microsoft.com/office/drawing/2014/main" id="{22A25A08-BFB7-4F54-A3CC-9A78C06C79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1" y="1541"/>
              <a:ext cx="28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Rectangle 233">
              <a:extLst>
                <a:ext uri="{FF2B5EF4-FFF2-40B4-BE49-F238E27FC236}">
                  <a16:creationId xmlns:a16="http://schemas.microsoft.com/office/drawing/2014/main" id="{52F5FDBC-3410-4830-A9CB-7FFCCC6A4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" y="1418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sr-Latn-CS" altLang="en-US"/>
            </a:p>
          </p:txBody>
        </p:sp>
        <p:sp>
          <p:nvSpPr>
            <p:cNvPr id="23642" name="Rectangle 234">
              <a:extLst>
                <a:ext uri="{FF2B5EF4-FFF2-40B4-BE49-F238E27FC236}">
                  <a16:creationId xmlns:a16="http://schemas.microsoft.com/office/drawing/2014/main" id="{7E3FA733-A119-473B-9218-BE285F57F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2" y="1418"/>
              <a:ext cx="37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dVdt</a:t>
              </a:r>
              <a:endParaRPr lang="sr-Latn-CS" altLang="en-US"/>
            </a:p>
          </p:txBody>
        </p:sp>
        <p:sp>
          <p:nvSpPr>
            <p:cNvPr id="23643" name="Rectangle 235">
              <a:extLst>
                <a:ext uri="{FF2B5EF4-FFF2-40B4-BE49-F238E27FC236}">
                  <a16:creationId xmlns:a16="http://schemas.microsoft.com/office/drawing/2014/main" id="{B8581361-AD30-4196-8AC7-38CAB8301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1562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sr-Latn-CS" altLang="en-US"/>
            </a:p>
          </p:txBody>
        </p:sp>
        <p:sp>
          <p:nvSpPr>
            <p:cNvPr id="23644" name="Rectangle 236">
              <a:extLst>
                <a:ext uri="{FF2B5EF4-FFF2-40B4-BE49-F238E27FC236}">
                  <a16:creationId xmlns:a16="http://schemas.microsoft.com/office/drawing/2014/main" id="{8652BE10-DAE6-4F8D-984A-C498F44E9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129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3645" name="Rectangle 237">
              <a:extLst>
                <a:ext uri="{FF2B5EF4-FFF2-40B4-BE49-F238E27FC236}">
                  <a16:creationId xmlns:a16="http://schemas.microsoft.com/office/drawing/2014/main" id="{AF71CC8F-148A-4D99-AD06-49B9D8769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1417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sr-Latn-CS" altLang="en-US"/>
            </a:p>
          </p:txBody>
        </p:sp>
        <p:sp>
          <p:nvSpPr>
            <p:cNvPr id="23646" name="Rectangle 238">
              <a:extLst>
                <a:ext uri="{FF2B5EF4-FFF2-40B4-BE49-F238E27FC236}">
                  <a16:creationId xmlns:a16="http://schemas.microsoft.com/office/drawing/2014/main" id="{EE2B73A6-325D-4BE1-B65A-C82BB178A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1543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47" name="Rectangle 239">
              <a:extLst>
                <a:ext uri="{FF2B5EF4-FFF2-40B4-BE49-F238E27FC236}">
                  <a16:creationId xmlns:a16="http://schemas.microsoft.com/office/drawing/2014/main" id="{35439463-B949-4632-A399-0E6EB3CBA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3" y="1277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</p:grpSp>
      <p:grpSp>
        <p:nvGrpSpPr>
          <p:cNvPr id="4" name="Group 241">
            <a:extLst>
              <a:ext uri="{FF2B5EF4-FFF2-40B4-BE49-F238E27FC236}">
                <a16:creationId xmlns:a16="http://schemas.microsoft.com/office/drawing/2014/main" id="{3E4C3F89-BC10-4F96-ADFA-A022B56C1A8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03813" y="1844675"/>
            <a:ext cx="1123950" cy="828675"/>
            <a:chOff x="3215" y="1272"/>
            <a:chExt cx="708" cy="522"/>
          </a:xfrm>
        </p:grpSpPr>
        <p:sp>
          <p:nvSpPr>
            <p:cNvPr id="23631" name="AutoShape 240">
              <a:extLst>
                <a:ext uri="{FF2B5EF4-FFF2-40B4-BE49-F238E27FC236}">
                  <a16:creationId xmlns:a16="http://schemas.microsoft.com/office/drawing/2014/main" id="{47FAA128-1DA8-4811-9ABA-DFAC37D7515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215" y="1298"/>
              <a:ext cx="708" cy="4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Line 242">
              <a:extLst>
                <a:ext uri="{FF2B5EF4-FFF2-40B4-BE49-F238E27FC236}">
                  <a16:creationId xmlns:a16="http://schemas.microsoft.com/office/drawing/2014/main" id="{EFB56964-68F3-44BF-83DE-22050D5036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1" y="1543"/>
              <a:ext cx="26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Rectangle 243">
              <a:extLst>
                <a:ext uri="{FF2B5EF4-FFF2-40B4-BE49-F238E27FC236}">
                  <a16:creationId xmlns:a16="http://schemas.microsoft.com/office/drawing/2014/main" id="{2DC07509-C435-4A7F-B1C1-3913A80FB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4" y="1420"/>
              <a:ext cx="37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dVdt</a:t>
              </a:r>
              <a:endParaRPr lang="sr-Latn-CS" altLang="en-US"/>
            </a:p>
          </p:txBody>
        </p:sp>
        <p:sp>
          <p:nvSpPr>
            <p:cNvPr id="23634" name="Rectangle 244">
              <a:extLst>
                <a:ext uri="{FF2B5EF4-FFF2-40B4-BE49-F238E27FC236}">
                  <a16:creationId xmlns:a16="http://schemas.microsoft.com/office/drawing/2014/main" id="{6DE30364-BE10-4685-A1F3-310F8FCC7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0" y="1564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sr-Latn-CS" altLang="en-US"/>
            </a:p>
          </p:txBody>
        </p:sp>
        <p:sp>
          <p:nvSpPr>
            <p:cNvPr id="23635" name="Rectangle 245">
              <a:extLst>
                <a:ext uri="{FF2B5EF4-FFF2-40B4-BE49-F238E27FC236}">
                  <a16:creationId xmlns:a16="http://schemas.microsoft.com/office/drawing/2014/main" id="{985F9E71-2E2D-4037-AC93-CAC719F3A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1291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3636" name="Rectangle 246">
              <a:extLst>
                <a:ext uri="{FF2B5EF4-FFF2-40B4-BE49-F238E27FC236}">
                  <a16:creationId xmlns:a16="http://schemas.microsoft.com/office/drawing/2014/main" id="{7EFD1AC9-2A8F-4C30-A59F-AC486E479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412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sr-Latn-CS" altLang="en-US"/>
            </a:p>
          </p:txBody>
        </p:sp>
        <p:sp>
          <p:nvSpPr>
            <p:cNvPr id="23637" name="Rectangle 247">
              <a:extLst>
                <a:ext uri="{FF2B5EF4-FFF2-40B4-BE49-F238E27FC236}">
                  <a16:creationId xmlns:a16="http://schemas.microsoft.com/office/drawing/2014/main" id="{9994CADE-C597-4B9D-8220-A9068979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" y="1545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38" name="Rectangle 248">
              <a:extLst>
                <a:ext uri="{FF2B5EF4-FFF2-40B4-BE49-F238E27FC236}">
                  <a16:creationId xmlns:a16="http://schemas.microsoft.com/office/drawing/2014/main" id="{5ED0C6E4-A59B-46D0-B5CA-2BD1CF4B0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1272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</p:grpSp>
      <p:sp>
        <p:nvSpPr>
          <p:cNvPr id="114937" name="Text Box 249">
            <a:extLst>
              <a:ext uri="{FF2B5EF4-FFF2-40B4-BE49-F238E27FC236}">
                <a16:creationId xmlns:a16="http://schemas.microsoft.com/office/drawing/2014/main" id="{EE83850A-3D69-479F-8E5D-172F90E90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4050" y="2673350"/>
            <a:ext cx="4392613" cy="97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Ukupna razlika zapremine fluida koja je ušla u, i izašla iz paralelopipeda za vreme </a:t>
            </a:r>
            <a:r>
              <a:rPr lang="sr-Latn-CS" altLang="en-US" sz="2200" b="1" i="1">
                <a:latin typeface="Times New Roman" panose="02020603050405020304" pitchFamily="18" charset="0"/>
              </a:rPr>
              <a:t>dt</a:t>
            </a:r>
            <a:r>
              <a:rPr lang="sr-Latn-CS" altLang="en-US" b="1"/>
              <a:t>:</a:t>
            </a:r>
            <a:endParaRPr lang="en-US" altLang="en-US" b="1"/>
          </a:p>
        </p:txBody>
      </p:sp>
      <p:pic>
        <p:nvPicPr>
          <p:cNvPr id="114938" name="Picture 250" descr="BD14868_">
            <a:extLst>
              <a:ext uri="{FF2B5EF4-FFF2-40B4-BE49-F238E27FC236}">
                <a16:creationId xmlns:a16="http://schemas.microsoft.com/office/drawing/2014/main" id="{E6567FC6-04CC-4652-9BB7-4BD7E04871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9588" y="2759075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253">
            <a:extLst>
              <a:ext uri="{FF2B5EF4-FFF2-40B4-BE49-F238E27FC236}">
                <a16:creationId xmlns:a16="http://schemas.microsoft.com/office/drawing/2014/main" id="{0CA8A9D0-D2B3-47D9-A0DC-76CA12FDAF0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86275" y="3536950"/>
            <a:ext cx="4333875" cy="890588"/>
            <a:chOff x="2812" y="2529"/>
            <a:chExt cx="2730" cy="561"/>
          </a:xfrm>
        </p:grpSpPr>
        <p:sp>
          <p:nvSpPr>
            <p:cNvPr id="23593" name="AutoShape 252">
              <a:extLst>
                <a:ext uri="{FF2B5EF4-FFF2-40B4-BE49-F238E27FC236}">
                  <a16:creationId xmlns:a16="http://schemas.microsoft.com/office/drawing/2014/main" id="{01C11454-FC83-45C5-9F43-FD3910B3C87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12" y="2546"/>
              <a:ext cx="2730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Rectangle 254">
              <a:extLst>
                <a:ext uri="{FF2B5EF4-FFF2-40B4-BE49-F238E27FC236}">
                  <a16:creationId xmlns:a16="http://schemas.microsoft.com/office/drawing/2014/main" id="{5A472A5C-18D8-45B6-890E-B8A8445FE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9" y="2621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sr-Latn-CS" altLang="en-US"/>
            </a:p>
          </p:txBody>
        </p:sp>
        <p:sp>
          <p:nvSpPr>
            <p:cNvPr id="23595" name="Rectangle 255">
              <a:extLst>
                <a:ext uri="{FF2B5EF4-FFF2-40B4-BE49-F238E27FC236}">
                  <a16:creationId xmlns:a16="http://schemas.microsoft.com/office/drawing/2014/main" id="{B311DE92-56B2-4EEF-AC10-62EF419C5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3" y="2621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sr-Latn-CS" altLang="en-US"/>
            </a:p>
          </p:txBody>
        </p:sp>
        <p:sp>
          <p:nvSpPr>
            <p:cNvPr id="23596" name="Line 256">
              <a:extLst>
                <a:ext uri="{FF2B5EF4-FFF2-40B4-BE49-F238E27FC236}">
                  <a16:creationId xmlns:a16="http://schemas.microsoft.com/office/drawing/2014/main" id="{94DB666C-E147-4634-8CC1-F68EA125EC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7" y="2815"/>
              <a:ext cx="28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Line 257">
              <a:extLst>
                <a:ext uri="{FF2B5EF4-FFF2-40B4-BE49-F238E27FC236}">
                  <a16:creationId xmlns:a16="http://schemas.microsoft.com/office/drawing/2014/main" id="{01B14641-1C1C-4079-8548-0638F4ECC7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7" y="2815"/>
              <a:ext cx="2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Line 258">
              <a:extLst>
                <a:ext uri="{FF2B5EF4-FFF2-40B4-BE49-F238E27FC236}">
                  <a16:creationId xmlns:a16="http://schemas.microsoft.com/office/drawing/2014/main" id="{F4EB5608-F5F2-4B63-B835-32CBA49A3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5" y="2815"/>
              <a:ext cx="26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Rectangle 259">
              <a:extLst>
                <a:ext uri="{FF2B5EF4-FFF2-40B4-BE49-F238E27FC236}">
                  <a16:creationId xmlns:a16="http://schemas.microsoft.com/office/drawing/2014/main" id="{7986BC30-7DFB-4F89-A6BA-3439E4B11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" y="2692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sr-Latn-CS" altLang="en-US"/>
            </a:p>
          </p:txBody>
        </p:sp>
        <p:sp>
          <p:nvSpPr>
            <p:cNvPr id="23600" name="Rectangle 260">
              <a:extLst>
                <a:ext uri="{FF2B5EF4-FFF2-40B4-BE49-F238E27FC236}">
                  <a16:creationId xmlns:a16="http://schemas.microsoft.com/office/drawing/2014/main" id="{DDCC8591-9D77-44F5-94A7-84213B233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7" y="2692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3601" name="Rectangle 261">
              <a:extLst>
                <a:ext uri="{FF2B5EF4-FFF2-40B4-BE49-F238E27FC236}">
                  <a16:creationId xmlns:a16="http://schemas.microsoft.com/office/drawing/2014/main" id="{D37DD990-3E6E-4F3D-AD9B-E968633E9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2836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sr-Latn-CS" altLang="en-US"/>
            </a:p>
          </p:txBody>
        </p:sp>
        <p:sp>
          <p:nvSpPr>
            <p:cNvPr id="23602" name="Rectangle 262">
              <a:extLst>
                <a:ext uri="{FF2B5EF4-FFF2-40B4-BE49-F238E27FC236}">
                  <a16:creationId xmlns:a16="http://schemas.microsoft.com/office/drawing/2014/main" id="{374E1F8F-A160-4053-BDB7-9B3772761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" y="2563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3603" name="Rectangle 263">
              <a:extLst>
                <a:ext uri="{FF2B5EF4-FFF2-40B4-BE49-F238E27FC236}">
                  <a16:creationId xmlns:a16="http://schemas.microsoft.com/office/drawing/2014/main" id="{0D86813A-6EAB-46EC-A70D-3F8AA3436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283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3604" name="Rectangle 264">
              <a:extLst>
                <a:ext uri="{FF2B5EF4-FFF2-40B4-BE49-F238E27FC236}">
                  <a16:creationId xmlns:a16="http://schemas.microsoft.com/office/drawing/2014/main" id="{E912749B-D500-4861-9B19-8628BC398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5" y="2548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3605" name="Rectangle 265">
              <a:extLst>
                <a:ext uri="{FF2B5EF4-FFF2-40B4-BE49-F238E27FC236}">
                  <a16:creationId xmlns:a16="http://schemas.microsoft.com/office/drawing/2014/main" id="{0A2580B5-297D-47D8-9BF4-1242EBEFE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836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sr-Latn-CS" altLang="en-US"/>
            </a:p>
          </p:txBody>
        </p:sp>
        <p:sp>
          <p:nvSpPr>
            <p:cNvPr id="23606" name="Rectangle 266">
              <a:extLst>
                <a:ext uri="{FF2B5EF4-FFF2-40B4-BE49-F238E27FC236}">
                  <a16:creationId xmlns:a16="http://schemas.microsoft.com/office/drawing/2014/main" id="{B2F66207-8DF4-4E48-A026-7F3FCB83B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257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3607" name="Rectangle 267">
              <a:extLst>
                <a:ext uri="{FF2B5EF4-FFF2-40B4-BE49-F238E27FC236}">
                  <a16:creationId xmlns:a16="http://schemas.microsoft.com/office/drawing/2014/main" id="{50EA0C78-FBE3-4C34-904B-FD191E42D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2" y="2692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3608" name="Rectangle 268">
              <a:extLst>
                <a:ext uri="{FF2B5EF4-FFF2-40B4-BE49-F238E27FC236}">
                  <a16:creationId xmlns:a16="http://schemas.microsoft.com/office/drawing/2014/main" id="{13854A06-5B02-42AF-96FF-1EC77877A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" y="2692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23609" name="Rectangle 269">
              <a:extLst>
                <a:ext uri="{FF2B5EF4-FFF2-40B4-BE49-F238E27FC236}">
                  <a16:creationId xmlns:a16="http://schemas.microsoft.com/office/drawing/2014/main" id="{1D4AEFA2-9607-4F7C-A2A8-0C0586945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" y="2684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sr-Latn-CS" altLang="en-US"/>
            </a:p>
          </p:txBody>
        </p:sp>
        <p:sp>
          <p:nvSpPr>
            <p:cNvPr id="23610" name="Rectangle 270">
              <a:extLst>
                <a:ext uri="{FF2B5EF4-FFF2-40B4-BE49-F238E27FC236}">
                  <a16:creationId xmlns:a16="http://schemas.microsoft.com/office/drawing/2014/main" id="{88B3533A-3FF3-46B1-9ADA-239F2E04D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1" y="2669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sr-Latn-CS" altLang="en-US"/>
            </a:p>
          </p:txBody>
        </p:sp>
        <p:sp>
          <p:nvSpPr>
            <p:cNvPr id="23611" name="Rectangle 271">
              <a:extLst>
                <a:ext uri="{FF2B5EF4-FFF2-40B4-BE49-F238E27FC236}">
                  <a16:creationId xmlns:a16="http://schemas.microsoft.com/office/drawing/2014/main" id="{EC77F6BE-662F-41F0-9F6F-AD14A1599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69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sr-Latn-CS" altLang="en-US"/>
            </a:p>
          </p:txBody>
        </p:sp>
        <p:sp>
          <p:nvSpPr>
            <p:cNvPr id="23612" name="Rectangle 272">
              <a:extLst>
                <a:ext uri="{FF2B5EF4-FFF2-40B4-BE49-F238E27FC236}">
                  <a16:creationId xmlns:a16="http://schemas.microsoft.com/office/drawing/2014/main" id="{24C1B0E2-F48B-477C-B4A2-05FCB33FB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3" y="267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3613" name="Rectangle 273">
              <a:extLst>
                <a:ext uri="{FF2B5EF4-FFF2-40B4-BE49-F238E27FC236}">
                  <a16:creationId xmlns:a16="http://schemas.microsoft.com/office/drawing/2014/main" id="{8C2FB1F4-BF9D-4C5F-892E-8CF853A4B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2" y="267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3614" name="Rectangle 274">
              <a:extLst>
                <a:ext uri="{FF2B5EF4-FFF2-40B4-BE49-F238E27FC236}">
                  <a16:creationId xmlns:a16="http://schemas.microsoft.com/office/drawing/2014/main" id="{95B93ED8-A4FA-4272-A492-81BFA31BD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27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sr-Latn-CS" altLang="en-US"/>
            </a:p>
          </p:txBody>
        </p:sp>
        <p:sp>
          <p:nvSpPr>
            <p:cNvPr id="23615" name="Rectangle 275">
              <a:extLst>
                <a:ext uri="{FF2B5EF4-FFF2-40B4-BE49-F238E27FC236}">
                  <a16:creationId xmlns:a16="http://schemas.microsoft.com/office/drawing/2014/main" id="{38254BED-C6AC-48C3-B153-FF36B1540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267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sr-Latn-CS" altLang="en-US"/>
            </a:p>
          </p:txBody>
        </p:sp>
        <p:sp>
          <p:nvSpPr>
            <p:cNvPr id="23616" name="Rectangle 276">
              <a:extLst>
                <a:ext uri="{FF2B5EF4-FFF2-40B4-BE49-F238E27FC236}">
                  <a16:creationId xmlns:a16="http://schemas.microsoft.com/office/drawing/2014/main" id="{C865983F-14E9-4C4F-ABF0-9B062525E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2859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sr-Latn-CS" altLang="en-US"/>
            </a:p>
          </p:txBody>
        </p:sp>
        <p:sp>
          <p:nvSpPr>
            <p:cNvPr id="23617" name="Rectangle 277">
              <a:extLst>
                <a:ext uri="{FF2B5EF4-FFF2-40B4-BE49-F238E27FC236}">
                  <a16:creationId xmlns:a16="http://schemas.microsoft.com/office/drawing/2014/main" id="{A454FC8F-0F2F-4788-A6BC-02C47A69C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25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sr-Latn-CS" altLang="en-US"/>
            </a:p>
          </p:txBody>
        </p:sp>
        <p:sp>
          <p:nvSpPr>
            <p:cNvPr id="23618" name="Rectangle 278">
              <a:extLst>
                <a:ext uri="{FF2B5EF4-FFF2-40B4-BE49-F238E27FC236}">
                  <a16:creationId xmlns:a16="http://schemas.microsoft.com/office/drawing/2014/main" id="{23D4ED8F-A0B0-4040-91D3-0C0A15611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7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sr-Latn-CS" altLang="en-US"/>
            </a:p>
          </p:txBody>
        </p:sp>
        <p:sp>
          <p:nvSpPr>
            <p:cNvPr id="23619" name="Rectangle 279">
              <a:extLst>
                <a:ext uri="{FF2B5EF4-FFF2-40B4-BE49-F238E27FC236}">
                  <a16:creationId xmlns:a16="http://schemas.microsoft.com/office/drawing/2014/main" id="{3B4E3D77-40FB-44B8-A17E-D24C9306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67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sr-Latn-CS" altLang="en-US"/>
            </a:p>
          </p:txBody>
        </p:sp>
        <p:sp>
          <p:nvSpPr>
            <p:cNvPr id="23620" name="Rectangle 280">
              <a:extLst>
                <a:ext uri="{FF2B5EF4-FFF2-40B4-BE49-F238E27FC236}">
                  <a16:creationId xmlns:a16="http://schemas.microsoft.com/office/drawing/2014/main" id="{8B48E535-5F7E-47FB-B72A-991DD58E6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859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sr-Latn-CS" altLang="en-US"/>
            </a:p>
          </p:txBody>
        </p:sp>
        <p:sp>
          <p:nvSpPr>
            <p:cNvPr id="23621" name="Rectangle 281">
              <a:extLst>
                <a:ext uri="{FF2B5EF4-FFF2-40B4-BE49-F238E27FC236}">
                  <a16:creationId xmlns:a16="http://schemas.microsoft.com/office/drawing/2014/main" id="{7068A62E-9819-41CE-9A20-627CB8CC7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5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sr-Latn-CS" altLang="en-US"/>
            </a:p>
          </p:txBody>
        </p:sp>
        <p:sp>
          <p:nvSpPr>
            <p:cNvPr id="23622" name="Rectangle 282">
              <a:extLst>
                <a:ext uri="{FF2B5EF4-FFF2-40B4-BE49-F238E27FC236}">
                  <a16:creationId xmlns:a16="http://schemas.microsoft.com/office/drawing/2014/main" id="{0057E5E9-9764-41F6-B81D-C984ABEA7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817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23" name="Rectangle 283">
              <a:extLst>
                <a:ext uri="{FF2B5EF4-FFF2-40B4-BE49-F238E27FC236}">
                  <a16:creationId xmlns:a16="http://schemas.microsoft.com/office/drawing/2014/main" id="{8B2F8D87-BA66-4923-8154-69F0113BE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54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24" name="Rectangle 284">
              <a:extLst>
                <a:ext uri="{FF2B5EF4-FFF2-40B4-BE49-F238E27FC236}">
                  <a16:creationId xmlns:a16="http://schemas.microsoft.com/office/drawing/2014/main" id="{450DB330-40A3-4BE4-9541-C6A7E96C8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" y="267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sr-Latn-CS" altLang="en-US"/>
            </a:p>
          </p:txBody>
        </p:sp>
        <p:sp>
          <p:nvSpPr>
            <p:cNvPr id="23625" name="Rectangle 285">
              <a:extLst>
                <a:ext uri="{FF2B5EF4-FFF2-40B4-BE49-F238E27FC236}">
                  <a16:creationId xmlns:a16="http://schemas.microsoft.com/office/drawing/2014/main" id="{FDF0E83F-4477-4196-81A0-C52F3A435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2817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26" name="Rectangle 286">
              <a:extLst>
                <a:ext uri="{FF2B5EF4-FFF2-40B4-BE49-F238E27FC236}">
                  <a16:creationId xmlns:a16="http://schemas.microsoft.com/office/drawing/2014/main" id="{EF2473DC-019F-4D06-BDA3-958B9311A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" y="2529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27" name="Rectangle 287">
              <a:extLst>
                <a:ext uri="{FF2B5EF4-FFF2-40B4-BE49-F238E27FC236}">
                  <a16:creationId xmlns:a16="http://schemas.microsoft.com/office/drawing/2014/main" id="{0451EF5A-035F-4DE1-AC5B-93600F055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267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sr-Latn-CS" altLang="en-US"/>
            </a:p>
          </p:txBody>
        </p:sp>
        <p:sp>
          <p:nvSpPr>
            <p:cNvPr id="23628" name="Rectangle 288">
              <a:extLst>
                <a:ext uri="{FF2B5EF4-FFF2-40B4-BE49-F238E27FC236}">
                  <a16:creationId xmlns:a16="http://schemas.microsoft.com/office/drawing/2014/main" id="{2584C06B-39AD-4342-A9FF-30449D4C0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2817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29" name="Rectangle 289">
              <a:extLst>
                <a:ext uri="{FF2B5EF4-FFF2-40B4-BE49-F238E27FC236}">
                  <a16:creationId xmlns:a16="http://schemas.microsoft.com/office/drawing/2014/main" id="{BC9E34FE-7C95-42B1-909A-356F969D9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2551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sr-Latn-CS" altLang="en-US"/>
            </a:p>
          </p:txBody>
        </p:sp>
        <p:sp>
          <p:nvSpPr>
            <p:cNvPr id="23630" name="Rectangle 290">
              <a:extLst>
                <a:ext uri="{FF2B5EF4-FFF2-40B4-BE49-F238E27FC236}">
                  <a16:creationId xmlns:a16="http://schemas.microsoft.com/office/drawing/2014/main" id="{0731D5B4-0F7B-47CB-A597-4B529F517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267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114979" name="AutoShape 291">
            <a:extLst>
              <a:ext uri="{FF2B5EF4-FFF2-40B4-BE49-F238E27FC236}">
                <a16:creationId xmlns:a16="http://schemas.microsoft.com/office/drawing/2014/main" id="{B299319D-8D0B-48B7-9C8A-D406649C308F}"/>
              </a:ext>
            </a:extLst>
          </p:cNvPr>
          <p:cNvSpPr>
            <a:spLocks/>
          </p:cNvSpPr>
          <p:nvPr/>
        </p:nvSpPr>
        <p:spPr bwMode="auto">
          <a:xfrm rot="5400000">
            <a:off x="6677819" y="3339306"/>
            <a:ext cx="180975" cy="2303463"/>
          </a:xfrm>
          <a:prstGeom prst="rightBrace">
            <a:avLst>
              <a:gd name="adj1" fmla="val 56982"/>
              <a:gd name="adj2" fmla="val 79324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6" name="Group 295">
            <a:extLst>
              <a:ext uri="{FF2B5EF4-FFF2-40B4-BE49-F238E27FC236}">
                <a16:creationId xmlns:a16="http://schemas.microsoft.com/office/drawing/2014/main" id="{DD6D2B4B-7BC7-4701-AF67-BCBF393169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18188" y="4732338"/>
            <a:ext cx="561975" cy="406400"/>
            <a:chOff x="4286" y="3090"/>
            <a:chExt cx="354" cy="256"/>
          </a:xfrm>
        </p:grpSpPr>
        <p:sp>
          <p:nvSpPr>
            <p:cNvPr id="23589" name="AutoShape 294">
              <a:extLst>
                <a:ext uri="{FF2B5EF4-FFF2-40B4-BE49-F238E27FC236}">
                  <a16:creationId xmlns:a16="http://schemas.microsoft.com/office/drawing/2014/main" id="{098C6451-CCC0-407D-879B-FDB33A5D0DE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286" y="3090"/>
              <a:ext cx="354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296">
              <a:extLst>
                <a:ext uri="{FF2B5EF4-FFF2-40B4-BE49-F238E27FC236}">
                  <a16:creationId xmlns:a16="http://schemas.microsoft.com/office/drawing/2014/main" id="{C3ED0623-6D90-4F84-BC57-33776711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3113"/>
              <a:ext cx="81" cy="16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1 w 161"/>
                <a:gd name="T5" fmla="*/ 1 h 32"/>
                <a:gd name="T6" fmla="*/ 1 w 161"/>
                <a:gd name="T7" fmla="*/ 0 h 32"/>
                <a:gd name="T8" fmla="*/ 1 w 161"/>
                <a:gd name="T9" fmla="*/ 1 h 32"/>
                <a:gd name="T10" fmla="*/ 1 w 161"/>
                <a:gd name="T11" fmla="*/ 1 h 32"/>
                <a:gd name="T12" fmla="*/ 1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21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31" y="0"/>
                  </a:lnTo>
                  <a:lnTo>
                    <a:pt x="161" y="17"/>
                  </a:lnTo>
                  <a:lnTo>
                    <a:pt x="131" y="32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Rectangle 297">
              <a:extLst>
                <a:ext uri="{FF2B5EF4-FFF2-40B4-BE49-F238E27FC236}">
                  <a16:creationId xmlns:a16="http://schemas.microsoft.com/office/drawing/2014/main" id="{EB89A67C-202E-4F28-965E-2DFBB8103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3116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3592" name="Rectangle 298">
              <a:extLst>
                <a:ext uri="{FF2B5EF4-FFF2-40B4-BE49-F238E27FC236}">
                  <a16:creationId xmlns:a16="http://schemas.microsoft.com/office/drawing/2014/main" id="{39580190-8648-450C-AE51-E231B9ECD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3116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</p:grpSp>
      <p:grpSp>
        <p:nvGrpSpPr>
          <p:cNvPr id="7" name="Group 302">
            <a:extLst>
              <a:ext uri="{FF2B5EF4-FFF2-40B4-BE49-F238E27FC236}">
                <a16:creationId xmlns:a16="http://schemas.microsoft.com/office/drawing/2014/main" id="{B74B8D89-1F6E-45E8-89E3-7F77365C0B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551613" y="4587875"/>
            <a:ext cx="1171575" cy="785813"/>
            <a:chOff x="4109" y="3049"/>
            <a:chExt cx="738" cy="495"/>
          </a:xfrm>
        </p:grpSpPr>
        <p:sp>
          <p:nvSpPr>
            <p:cNvPr id="23581" name="AutoShape 301">
              <a:extLst>
                <a:ext uri="{FF2B5EF4-FFF2-40B4-BE49-F238E27FC236}">
                  <a16:creationId xmlns:a16="http://schemas.microsoft.com/office/drawing/2014/main" id="{CCB9B631-3150-4285-9326-E8786470F33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109" y="3056"/>
              <a:ext cx="738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Line 303">
              <a:extLst>
                <a:ext uri="{FF2B5EF4-FFF2-40B4-BE49-F238E27FC236}">
                  <a16:creationId xmlns:a16="http://schemas.microsoft.com/office/drawing/2014/main" id="{E4D90C09-4D0F-456D-9DF8-9B87963533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0" y="3293"/>
              <a:ext cx="55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Rectangle 304">
              <a:extLst>
                <a:ext uri="{FF2B5EF4-FFF2-40B4-BE49-F238E27FC236}">
                  <a16:creationId xmlns:a16="http://schemas.microsoft.com/office/drawing/2014/main" id="{F9D81804-9887-4B78-8D3D-5ED5ECCF3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3314"/>
              <a:ext cx="37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dVdt</a:t>
              </a:r>
              <a:endParaRPr lang="sr-Latn-CS" altLang="en-US"/>
            </a:p>
          </p:txBody>
        </p:sp>
        <p:sp>
          <p:nvSpPr>
            <p:cNvPr id="23584" name="Rectangle 305">
              <a:extLst>
                <a:ext uri="{FF2B5EF4-FFF2-40B4-BE49-F238E27FC236}">
                  <a16:creationId xmlns:a16="http://schemas.microsoft.com/office/drawing/2014/main" id="{0FF6B981-4014-4901-BE3F-07D3CD409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7" y="3049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sr-Latn-CS" altLang="en-US"/>
            </a:p>
          </p:txBody>
        </p:sp>
        <p:sp>
          <p:nvSpPr>
            <p:cNvPr id="23585" name="Rectangle 306">
              <a:extLst>
                <a:ext uri="{FF2B5EF4-FFF2-40B4-BE49-F238E27FC236}">
                  <a16:creationId xmlns:a16="http://schemas.microsoft.com/office/drawing/2014/main" id="{0AAA3C3A-1DB3-4F6C-9F86-43475D541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3049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3586" name="Rectangle 307">
              <a:extLst>
                <a:ext uri="{FF2B5EF4-FFF2-40B4-BE49-F238E27FC236}">
                  <a16:creationId xmlns:a16="http://schemas.microsoft.com/office/drawing/2014/main" id="{6A3DFC2F-825C-49DC-B510-45F7EA763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3049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sr-Latn-CS" altLang="en-US"/>
            </a:p>
          </p:txBody>
        </p:sp>
        <p:sp>
          <p:nvSpPr>
            <p:cNvPr id="23587" name="Rectangle 308">
              <a:extLst>
                <a:ext uri="{FF2B5EF4-FFF2-40B4-BE49-F238E27FC236}">
                  <a16:creationId xmlns:a16="http://schemas.microsoft.com/office/drawing/2014/main" id="{EC74E491-BEA4-4064-9A4A-4E19EED5C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2" y="304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23588" name="Rectangle 309">
              <a:extLst>
                <a:ext uri="{FF2B5EF4-FFF2-40B4-BE49-F238E27FC236}">
                  <a16:creationId xmlns:a16="http://schemas.microsoft.com/office/drawing/2014/main" id="{A436EB7D-E781-4667-9B43-E0FBC4F2A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315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sp>
        <p:nvSpPr>
          <p:cNvPr id="114998" name="AutoShape 310">
            <a:extLst>
              <a:ext uri="{FF2B5EF4-FFF2-40B4-BE49-F238E27FC236}">
                <a16:creationId xmlns:a16="http://schemas.microsoft.com/office/drawing/2014/main" id="{FE79EA56-5647-4DFD-AAA6-5AF76FB25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" y="5553075"/>
            <a:ext cx="8316913" cy="64770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4999" name="Text Box 311">
            <a:extLst>
              <a:ext uri="{FF2B5EF4-FFF2-40B4-BE49-F238E27FC236}">
                <a16:creationId xmlns:a16="http://schemas.microsoft.com/office/drawing/2014/main" id="{E75E368F-6648-4E5F-B237-7C7E75D02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3" y="5553075"/>
            <a:ext cx="8245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/>
              <a:t>Divergen</a:t>
            </a:r>
            <a:r>
              <a:rPr lang="en-US" altLang="en-US" b="1" i="1"/>
              <a:t>cij</a:t>
            </a:r>
            <a:r>
              <a:rPr lang="sr-Latn-CS" altLang="en-US" b="1" i="1"/>
              <a:t>a vektora brzine jednaka je višku zapremine koji ističe u jedinici vremena iz jedinice zapremine fluidnog prostora.</a:t>
            </a:r>
          </a:p>
        </p:txBody>
      </p:sp>
      <p:sp>
        <p:nvSpPr>
          <p:cNvPr id="115003" name="Freeform 315">
            <a:extLst>
              <a:ext uri="{FF2B5EF4-FFF2-40B4-BE49-F238E27FC236}">
                <a16:creationId xmlns:a16="http://schemas.microsoft.com/office/drawing/2014/main" id="{146A4247-C173-42C5-AA0D-F24875A2CA1C}"/>
              </a:ext>
            </a:extLst>
          </p:cNvPr>
          <p:cNvSpPr>
            <a:spLocks/>
          </p:cNvSpPr>
          <p:nvPr/>
        </p:nvSpPr>
        <p:spPr bwMode="auto">
          <a:xfrm>
            <a:off x="6770688" y="4527550"/>
            <a:ext cx="957262" cy="819150"/>
          </a:xfrm>
          <a:custGeom>
            <a:avLst/>
            <a:gdLst>
              <a:gd name="T0" fmla="*/ 2147483647 w 603"/>
              <a:gd name="T1" fmla="*/ 2147483647 h 516"/>
              <a:gd name="T2" fmla="*/ 2147483647 w 603"/>
              <a:gd name="T3" fmla="*/ 2147483647 h 516"/>
              <a:gd name="T4" fmla="*/ 2147483647 w 603"/>
              <a:gd name="T5" fmla="*/ 2147483647 h 516"/>
              <a:gd name="T6" fmla="*/ 2147483647 w 603"/>
              <a:gd name="T7" fmla="*/ 2147483647 h 516"/>
              <a:gd name="T8" fmla="*/ 2147483647 w 603"/>
              <a:gd name="T9" fmla="*/ 2147483647 h 516"/>
              <a:gd name="T10" fmla="*/ 2147483647 w 603"/>
              <a:gd name="T11" fmla="*/ 2147483647 h 516"/>
              <a:gd name="T12" fmla="*/ 2147483647 w 603"/>
              <a:gd name="T13" fmla="*/ 2147483647 h 516"/>
              <a:gd name="T14" fmla="*/ 2147483647 w 603"/>
              <a:gd name="T15" fmla="*/ 2147483647 h 516"/>
              <a:gd name="T16" fmla="*/ 2147483647 w 603"/>
              <a:gd name="T17" fmla="*/ 2147483647 h 516"/>
              <a:gd name="T18" fmla="*/ 2147483647 w 603"/>
              <a:gd name="T19" fmla="*/ 2147483647 h 516"/>
              <a:gd name="T20" fmla="*/ 2147483647 w 603"/>
              <a:gd name="T21" fmla="*/ 2147483647 h 516"/>
              <a:gd name="T22" fmla="*/ 2147483647 w 603"/>
              <a:gd name="T23" fmla="*/ 2147483647 h 516"/>
              <a:gd name="T24" fmla="*/ 2147483647 w 603"/>
              <a:gd name="T25" fmla="*/ 0 h 5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03"/>
              <a:gd name="T40" fmla="*/ 0 h 516"/>
              <a:gd name="T41" fmla="*/ 603 w 603"/>
              <a:gd name="T42" fmla="*/ 516 h 5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03" h="516">
                <a:moveTo>
                  <a:pt x="331" y="24"/>
                </a:moveTo>
                <a:cubicBezTo>
                  <a:pt x="442" y="27"/>
                  <a:pt x="442" y="35"/>
                  <a:pt x="527" y="52"/>
                </a:cubicBezTo>
                <a:cubicBezTo>
                  <a:pt x="561" y="75"/>
                  <a:pt x="596" y="135"/>
                  <a:pt x="603" y="172"/>
                </a:cubicBezTo>
                <a:cubicBezTo>
                  <a:pt x="600" y="223"/>
                  <a:pt x="573" y="321"/>
                  <a:pt x="555" y="372"/>
                </a:cubicBezTo>
                <a:cubicBezTo>
                  <a:pt x="540" y="375"/>
                  <a:pt x="547" y="457"/>
                  <a:pt x="535" y="464"/>
                </a:cubicBezTo>
                <a:cubicBezTo>
                  <a:pt x="528" y="468"/>
                  <a:pt x="423" y="516"/>
                  <a:pt x="423" y="516"/>
                </a:cubicBezTo>
                <a:cubicBezTo>
                  <a:pt x="387" y="516"/>
                  <a:pt x="343" y="500"/>
                  <a:pt x="319" y="472"/>
                </a:cubicBezTo>
                <a:cubicBezTo>
                  <a:pt x="323" y="428"/>
                  <a:pt x="367" y="328"/>
                  <a:pt x="323" y="300"/>
                </a:cubicBezTo>
                <a:cubicBezTo>
                  <a:pt x="295" y="300"/>
                  <a:pt x="291" y="296"/>
                  <a:pt x="235" y="296"/>
                </a:cubicBezTo>
                <a:cubicBezTo>
                  <a:pt x="179" y="288"/>
                  <a:pt x="21" y="267"/>
                  <a:pt x="15" y="248"/>
                </a:cubicBezTo>
                <a:cubicBezTo>
                  <a:pt x="16" y="184"/>
                  <a:pt x="0" y="149"/>
                  <a:pt x="67" y="104"/>
                </a:cubicBezTo>
                <a:cubicBezTo>
                  <a:pt x="99" y="56"/>
                  <a:pt x="163" y="31"/>
                  <a:pt x="219" y="20"/>
                </a:cubicBezTo>
                <a:cubicBezTo>
                  <a:pt x="247" y="1"/>
                  <a:pt x="273" y="0"/>
                  <a:pt x="307" y="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004" name="Rectangle 316">
            <a:extLst>
              <a:ext uri="{FF2B5EF4-FFF2-40B4-BE49-F238E27FC236}">
                <a16:creationId xmlns:a16="http://schemas.microsoft.com/office/drawing/2014/main" id="{222A532F-9C6C-4415-8F44-97BD2AAE1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5113" y="4545013"/>
            <a:ext cx="557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r-Latn-CS" altLang="en-US" sz="2400" b="1" i="1">
                <a:solidFill>
                  <a:srgbClr val="000000"/>
                </a:solidFill>
                <a:latin typeface="Times New Roman" panose="02020603050405020304" pitchFamily="18" charset="0"/>
              </a:rPr>
              <a:t>dQ</a:t>
            </a:r>
            <a:endParaRPr lang="en-US" altLang="en-US" sz="2400" b="1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5005" name="Line 317">
            <a:extLst>
              <a:ext uri="{FF2B5EF4-FFF2-40B4-BE49-F238E27FC236}">
                <a16:creationId xmlns:a16="http://schemas.microsoft.com/office/drawing/2014/main" id="{8E12B3C8-3BE7-49A0-BFFB-ACE97DC8D2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67625" y="4941888"/>
            <a:ext cx="360363" cy="179387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B6C803B-B9EB-497D-92C8-CBD1720695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48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48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4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4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4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4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4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4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14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49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149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14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14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14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14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4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14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4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5" dur="2000"/>
                                        <p:tgtEl>
                                          <p:spTgt spid="115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15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115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981" grpId="0" animBg="1"/>
      <p:bldP spid="114864" grpId="0"/>
      <p:bldP spid="114937" grpId="0"/>
      <p:bldP spid="114979" grpId="0" animBg="1"/>
      <p:bldP spid="114998" grpId="0" animBg="1"/>
      <p:bldP spid="114999" grpId="0"/>
      <p:bldP spid="11500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8" name="Picture 2">
            <a:hlinkClick r:id="rId3" action="ppaction://hlinkfile"/>
            <a:extLst>
              <a:ext uri="{FF2B5EF4-FFF2-40B4-BE49-F238E27FC236}">
                <a16:creationId xmlns:a16="http://schemas.microsoft.com/office/drawing/2014/main" id="{0C599C5C-F07C-4BF2-A326-2D5361EAB0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lg" len="med"/>
                <a:tailEnd type="none" w="lg" len="med"/>
              </a14:hiddenLine>
            </a:ext>
          </a:extLst>
        </p:spPr>
      </p:pic>
      <p:pic>
        <p:nvPicPr>
          <p:cNvPr id="6149" name="Picture 5">
            <a:hlinkClick r:id="rId5" action="ppaction://hlinkfile"/>
            <a:extLst>
              <a:ext uri="{FF2B5EF4-FFF2-40B4-BE49-F238E27FC236}">
                <a16:creationId xmlns:a16="http://schemas.microsoft.com/office/drawing/2014/main" id="{F8DCA787-1DC6-4EE8-9943-E0F4D8297F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0"/>
            <a:ext cx="30480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lg" len="med"/>
                <a:tailEnd type="none" w="lg" len="med"/>
              </a14:hiddenLine>
            </a:ext>
          </a:extLst>
        </p:spPr>
      </p:pic>
      <p:sp>
        <p:nvSpPr>
          <p:cNvPr id="6150" name="Text Box 6">
            <a:extLst>
              <a:ext uri="{FF2B5EF4-FFF2-40B4-BE49-F238E27FC236}">
                <a16:creationId xmlns:a16="http://schemas.microsoft.com/office/drawing/2014/main" id="{22F97C9C-D99F-4E4A-BBE4-9001E81230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62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lg" len="med"/>
                <a:tailEnd type="none" w="lg" len="med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800">
                <a:latin typeface="MT Extra" panose="05050102010205020202" pitchFamily="18" charset="2"/>
              </a:rPr>
              <a:t>   </a:t>
            </a:r>
          </a:p>
        </p:txBody>
      </p:sp>
      <p:sp>
        <p:nvSpPr>
          <p:cNvPr id="6151" name="WordArt 10">
            <a:extLst>
              <a:ext uri="{FF2B5EF4-FFF2-40B4-BE49-F238E27FC236}">
                <a16:creationId xmlns:a16="http://schemas.microsoft.com/office/drawing/2014/main" id="{94FBFD27-4FF3-4F81-82D8-FD114FAC3906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476250" y="1700213"/>
            <a:ext cx="3124200" cy="104775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solidFill>
                  <a:schemeClr val="accent2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KINEMATIKA</a:t>
            </a:r>
          </a:p>
          <a:p>
            <a:pPr algn="ctr"/>
            <a:r>
              <a:rPr lang="en-US" sz="3600" b="1" kern="10">
                <a:solidFill>
                  <a:schemeClr val="accent2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FLUIDA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Slide Number Placeholder 4">
            <a:extLst>
              <a:ext uri="{FF2B5EF4-FFF2-40B4-BE49-F238E27FC236}">
                <a16:creationId xmlns:a16="http://schemas.microsoft.com/office/drawing/2014/main" id="{D3B058C5-B030-41FA-956E-1E6DC96D03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9322E37-6A1A-4419-962C-FC32F0844078}" type="slidenum">
              <a:rPr lang="en-US" altLang="en-US"/>
              <a:pPr eaLnBrk="1" hangingPunct="1"/>
              <a:t>20</a:t>
            </a:fld>
            <a:endParaRPr lang="en-US" altLang="en-US"/>
          </a:p>
        </p:txBody>
      </p:sp>
      <p:pic>
        <p:nvPicPr>
          <p:cNvPr id="24580" name="Picture 3">
            <a:extLst>
              <a:ext uri="{FF2B5EF4-FFF2-40B4-BE49-F238E27FC236}">
                <a16:creationId xmlns:a16="http://schemas.microsoft.com/office/drawing/2014/main" id="{10D06661-119C-4BC9-AE64-93B581BC58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6688" y="3435350"/>
            <a:ext cx="468312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1" name="Picture 4">
            <a:extLst>
              <a:ext uri="{FF2B5EF4-FFF2-40B4-BE49-F238E27FC236}">
                <a16:creationId xmlns:a16="http://schemas.microsoft.com/office/drawing/2014/main" id="{136200FD-C0D1-485E-AF86-9D61C6427B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0475" y="3435350"/>
            <a:ext cx="468313" cy="136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582" name="Group 5">
            <a:extLst>
              <a:ext uri="{FF2B5EF4-FFF2-40B4-BE49-F238E27FC236}">
                <a16:creationId xmlns:a16="http://schemas.microsoft.com/office/drawing/2014/main" id="{10A2AAC7-3E8A-43CD-941B-C9FDD29E23E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5900" y="2786063"/>
            <a:ext cx="4156075" cy="2947987"/>
            <a:chOff x="295" y="1502"/>
            <a:chExt cx="2618" cy="1857"/>
          </a:xfrm>
        </p:grpSpPr>
        <p:sp>
          <p:nvSpPr>
            <p:cNvPr id="24645" name="AutoShape 6">
              <a:extLst>
                <a:ext uri="{FF2B5EF4-FFF2-40B4-BE49-F238E27FC236}">
                  <a16:creationId xmlns:a16="http://schemas.microsoft.com/office/drawing/2014/main" id="{FA6815D8-2154-49CD-970F-57D857FE625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5" y="1502"/>
              <a:ext cx="2618" cy="1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Line 7">
              <a:extLst>
                <a:ext uri="{FF2B5EF4-FFF2-40B4-BE49-F238E27FC236}">
                  <a16:creationId xmlns:a16="http://schemas.microsoft.com/office/drawing/2014/main" id="{3A6F6678-53F7-4455-84EF-C7B9573311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" y="2771"/>
              <a:ext cx="26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Line 8">
              <a:extLst>
                <a:ext uri="{FF2B5EF4-FFF2-40B4-BE49-F238E27FC236}">
                  <a16:creationId xmlns:a16="http://schemas.microsoft.com/office/drawing/2014/main" id="{31997B4E-0CB8-4C2D-9462-2591EDA32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" y="2203"/>
              <a:ext cx="23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Line 9">
              <a:extLst>
                <a:ext uri="{FF2B5EF4-FFF2-40B4-BE49-F238E27FC236}">
                  <a16:creationId xmlns:a16="http://schemas.microsoft.com/office/drawing/2014/main" id="{B5D190DF-854B-472D-990D-FB4AECBF72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1" y="1928"/>
              <a:ext cx="224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Line 10">
              <a:extLst>
                <a:ext uri="{FF2B5EF4-FFF2-40B4-BE49-F238E27FC236}">
                  <a16:creationId xmlns:a16="http://schemas.microsoft.com/office/drawing/2014/main" id="{DAB61275-831E-4088-9379-9890CB18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9" y="2769"/>
              <a:ext cx="1" cy="14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Line 11">
              <a:extLst>
                <a:ext uri="{FF2B5EF4-FFF2-40B4-BE49-F238E27FC236}">
                  <a16:creationId xmlns:a16="http://schemas.microsoft.com/office/drawing/2014/main" id="{2824C499-1D0E-4187-9F60-90E66A7DAF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" y="2773"/>
              <a:ext cx="1" cy="139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Line 12">
              <a:extLst>
                <a:ext uri="{FF2B5EF4-FFF2-40B4-BE49-F238E27FC236}">
                  <a16:creationId xmlns:a16="http://schemas.microsoft.com/office/drawing/2014/main" id="{55365223-8903-4BAE-AD34-AAF29A2FE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5" y="2733"/>
              <a:ext cx="1" cy="180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Line 13">
              <a:extLst>
                <a:ext uri="{FF2B5EF4-FFF2-40B4-BE49-F238E27FC236}">
                  <a16:creationId xmlns:a16="http://schemas.microsoft.com/office/drawing/2014/main" id="{B4524D29-18A1-4759-BF62-8D2C1C3493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2" y="2769"/>
              <a:ext cx="1" cy="14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Line 14">
              <a:extLst>
                <a:ext uri="{FF2B5EF4-FFF2-40B4-BE49-F238E27FC236}">
                  <a16:creationId xmlns:a16="http://schemas.microsoft.com/office/drawing/2014/main" id="{07E7C436-40C9-4142-B7BD-22D885BD05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7" y="1706"/>
              <a:ext cx="1" cy="22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Line 15">
              <a:extLst>
                <a:ext uri="{FF2B5EF4-FFF2-40B4-BE49-F238E27FC236}">
                  <a16:creationId xmlns:a16="http://schemas.microsoft.com/office/drawing/2014/main" id="{0A2BCC1A-8668-4B45-B117-654AC9592C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5" y="1707"/>
              <a:ext cx="1" cy="235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16">
              <a:extLst>
                <a:ext uri="{FF2B5EF4-FFF2-40B4-BE49-F238E27FC236}">
                  <a16:creationId xmlns:a16="http://schemas.microsoft.com/office/drawing/2014/main" id="{274460A1-FE96-4C07-9D86-8A9E65F13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930"/>
              <a:ext cx="272" cy="838"/>
            </a:xfrm>
            <a:custGeom>
              <a:avLst/>
              <a:gdLst>
                <a:gd name="T0" fmla="*/ 0 w 272"/>
                <a:gd name="T1" fmla="*/ 838 h 838"/>
                <a:gd name="T2" fmla="*/ 0 w 272"/>
                <a:gd name="T3" fmla="*/ 271 h 838"/>
                <a:gd name="T4" fmla="*/ 272 w 272"/>
                <a:gd name="T5" fmla="*/ 0 h 838"/>
                <a:gd name="T6" fmla="*/ 0 60000 65536"/>
                <a:gd name="T7" fmla="*/ 0 60000 65536"/>
                <a:gd name="T8" fmla="*/ 0 60000 65536"/>
                <a:gd name="T9" fmla="*/ 0 w 272"/>
                <a:gd name="T10" fmla="*/ 0 h 838"/>
                <a:gd name="T11" fmla="*/ 272 w 272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2" h="838">
                  <a:moveTo>
                    <a:pt x="0" y="838"/>
                  </a:moveTo>
                  <a:lnTo>
                    <a:pt x="0" y="271"/>
                  </a:lnTo>
                  <a:lnTo>
                    <a:pt x="272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17">
              <a:extLst>
                <a:ext uri="{FF2B5EF4-FFF2-40B4-BE49-F238E27FC236}">
                  <a16:creationId xmlns:a16="http://schemas.microsoft.com/office/drawing/2014/main" id="{827F53A9-067F-448A-91BD-6350BED2A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18">
              <a:extLst>
                <a:ext uri="{FF2B5EF4-FFF2-40B4-BE49-F238E27FC236}">
                  <a16:creationId xmlns:a16="http://schemas.microsoft.com/office/drawing/2014/main" id="{6AC77D07-B52A-47DF-80AD-A0A0621A5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19">
              <a:extLst>
                <a:ext uri="{FF2B5EF4-FFF2-40B4-BE49-F238E27FC236}">
                  <a16:creationId xmlns:a16="http://schemas.microsoft.com/office/drawing/2014/main" id="{835ADD29-AB20-4A14-A611-92B966A97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20">
              <a:extLst>
                <a:ext uri="{FF2B5EF4-FFF2-40B4-BE49-F238E27FC236}">
                  <a16:creationId xmlns:a16="http://schemas.microsoft.com/office/drawing/2014/main" id="{5FFDCB9C-0FC9-4089-82EA-79BD1C75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21">
              <a:extLst>
                <a:ext uri="{FF2B5EF4-FFF2-40B4-BE49-F238E27FC236}">
                  <a16:creationId xmlns:a16="http://schemas.microsoft.com/office/drawing/2014/main" id="{A504B471-55ED-4DFB-8ECD-BD1ABB1EE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Rectangle 22">
              <a:extLst>
                <a:ext uri="{FF2B5EF4-FFF2-40B4-BE49-F238E27FC236}">
                  <a16:creationId xmlns:a16="http://schemas.microsoft.com/office/drawing/2014/main" id="{7A033203-567E-4F69-A754-0C2C74A44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2956"/>
              <a:ext cx="2189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2" name="Freeform 23">
              <a:extLst>
                <a:ext uri="{FF2B5EF4-FFF2-40B4-BE49-F238E27FC236}">
                  <a16:creationId xmlns:a16="http://schemas.microsoft.com/office/drawing/2014/main" id="{5D4F5978-1970-4BE3-82A6-B14A627A7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40"/>
              <a:ext cx="55" cy="39"/>
            </a:xfrm>
            <a:custGeom>
              <a:avLst/>
              <a:gdLst>
                <a:gd name="T0" fmla="*/ 55 w 55"/>
                <a:gd name="T1" fmla="*/ 20 h 39"/>
                <a:gd name="T2" fmla="*/ 0 w 55"/>
                <a:gd name="T3" fmla="*/ 0 h 39"/>
                <a:gd name="T4" fmla="*/ 0 w 55"/>
                <a:gd name="T5" fmla="*/ 0 h 39"/>
                <a:gd name="T6" fmla="*/ 0 w 55"/>
                <a:gd name="T7" fmla="*/ 2 h 39"/>
                <a:gd name="T8" fmla="*/ 2 w 55"/>
                <a:gd name="T9" fmla="*/ 2 h 39"/>
                <a:gd name="T10" fmla="*/ 2 w 55"/>
                <a:gd name="T11" fmla="*/ 4 h 39"/>
                <a:gd name="T12" fmla="*/ 2 w 55"/>
                <a:gd name="T13" fmla="*/ 6 h 39"/>
                <a:gd name="T14" fmla="*/ 4 w 55"/>
                <a:gd name="T15" fmla="*/ 6 h 39"/>
                <a:gd name="T16" fmla="*/ 4 w 55"/>
                <a:gd name="T17" fmla="*/ 8 h 39"/>
                <a:gd name="T18" fmla="*/ 4 w 55"/>
                <a:gd name="T19" fmla="*/ 8 h 39"/>
                <a:gd name="T20" fmla="*/ 4 w 55"/>
                <a:gd name="T21" fmla="*/ 10 h 39"/>
                <a:gd name="T22" fmla="*/ 6 w 55"/>
                <a:gd name="T23" fmla="*/ 12 h 39"/>
                <a:gd name="T24" fmla="*/ 6 w 55"/>
                <a:gd name="T25" fmla="*/ 12 h 39"/>
                <a:gd name="T26" fmla="*/ 6 w 55"/>
                <a:gd name="T27" fmla="*/ 14 h 39"/>
                <a:gd name="T28" fmla="*/ 6 w 55"/>
                <a:gd name="T29" fmla="*/ 14 h 39"/>
                <a:gd name="T30" fmla="*/ 6 w 55"/>
                <a:gd name="T31" fmla="*/ 16 h 39"/>
                <a:gd name="T32" fmla="*/ 6 w 55"/>
                <a:gd name="T33" fmla="*/ 18 h 39"/>
                <a:gd name="T34" fmla="*/ 6 w 55"/>
                <a:gd name="T35" fmla="*/ 18 h 39"/>
                <a:gd name="T36" fmla="*/ 6 w 55"/>
                <a:gd name="T37" fmla="*/ 20 h 39"/>
                <a:gd name="T38" fmla="*/ 6 w 55"/>
                <a:gd name="T39" fmla="*/ 20 h 39"/>
                <a:gd name="T40" fmla="*/ 6 w 55"/>
                <a:gd name="T41" fmla="*/ 21 h 39"/>
                <a:gd name="T42" fmla="*/ 6 w 55"/>
                <a:gd name="T43" fmla="*/ 23 h 39"/>
                <a:gd name="T44" fmla="*/ 6 w 55"/>
                <a:gd name="T45" fmla="*/ 23 h 39"/>
                <a:gd name="T46" fmla="*/ 6 w 55"/>
                <a:gd name="T47" fmla="*/ 25 h 39"/>
                <a:gd name="T48" fmla="*/ 6 w 55"/>
                <a:gd name="T49" fmla="*/ 27 h 39"/>
                <a:gd name="T50" fmla="*/ 6 w 55"/>
                <a:gd name="T51" fmla="*/ 27 h 39"/>
                <a:gd name="T52" fmla="*/ 4 w 55"/>
                <a:gd name="T53" fmla="*/ 29 h 39"/>
                <a:gd name="T54" fmla="*/ 4 w 55"/>
                <a:gd name="T55" fmla="*/ 29 h 39"/>
                <a:gd name="T56" fmla="*/ 4 w 55"/>
                <a:gd name="T57" fmla="*/ 31 h 39"/>
                <a:gd name="T58" fmla="*/ 4 w 55"/>
                <a:gd name="T59" fmla="*/ 33 h 39"/>
                <a:gd name="T60" fmla="*/ 2 w 55"/>
                <a:gd name="T61" fmla="*/ 33 h 39"/>
                <a:gd name="T62" fmla="*/ 2 w 55"/>
                <a:gd name="T63" fmla="*/ 35 h 39"/>
                <a:gd name="T64" fmla="*/ 2 w 55"/>
                <a:gd name="T65" fmla="*/ 35 h 39"/>
                <a:gd name="T66" fmla="*/ 0 w 55"/>
                <a:gd name="T67" fmla="*/ 37 h 39"/>
                <a:gd name="T68" fmla="*/ 0 w 55"/>
                <a:gd name="T69" fmla="*/ 39 h 39"/>
                <a:gd name="T70" fmla="*/ 55 w 55"/>
                <a:gd name="T71" fmla="*/ 20 h 39"/>
                <a:gd name="T72" fmla="*/ 55 w 55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9"/>
                <a:gd name="T113" fmla="*/ 55 w 55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9">
                  <a:moveTo>
                    <a:pt x="55" y="2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55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Rectangle 24">
              <a:extLst>
                <a:ext uri="{FF2B5EF4-FFF2-40B4-BE49-F238E27FC236}">
                  <a16:creationId xmlns:a16="http://schemas.microsoft.com/office/drawing/2014/main" id="{4296D5A8-4916-4920-AD89-DF81BAFA3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" y="1538"/>
              <a:ext cx="7" cy="142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4" name="Freeform 25">
              <a:extLst>
                <a:ext uri="{FF2B5EF4-FFF2-40B4-BE49-F238E27FC236}">
                  <a16:creationId xmlns:a16="http://schemas.microsoft.com/office/drawing/2014/main" id="{55176D50-0334-4F28-9865-EE6ED05C2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512"/>
              <a:ext cx="39" cy="55"/>
            </a:xfrm>
            <a:custGeom>
              <a:avLst/>
              <a:gdLst>
                <a:gd name="T0" fmla="*/ 19 w 39"/>
                <a:gd name="T1" fmla="*/ 0 h 55"/>
                <a:gd name="T2" fmla="*/ 0 w 39"/>
                <a:gd name="T3" fmla="*/ 55 h 55"/>
                <a:gd name="T4" fmla="*/ 0 w 39"/>
                <a:gd name="T5" fmla="*/ 55 h 55"/>
                <a:gd name="T6" fmla="*/ 2 w 39"/>
                <a:gd name="T7" fmla="*/ 55 h 55"/>
                <a:gd name="T8" fmla="*/ 4 w 39"/>
                <a:gd name="T9" fmla="*/ 53 h 55"/>
                <a:gd name="T10" fmla="*/ 4 w 39"/>
                <a:gd name="T11" fmla="*/ 53 h 55"/>
                <a:gd name="T12" fmla="*/ 6 w 39"/>
                <a:gd name="T13" fmla="*/ 53 h 55"/>
                <a:gd name="T14" fmla="*/ 6 w 39"/>
                <a:gd name="T15" fmla="*/ 51 h 55"/>
                <a:gd name="T16" fmla="*/ 8 w 39"/>
                <a:gd name="T17" fmla="*/ 51 h 55"/>
                <a:gd name="T18" fmla="*/ 10 w 39"/>
                <a:gd name="T19" fmla="*/ 51 h 55"/>
                <a:gd name="T20" fmla="*/ 10 w 39"/>
                <a:gd name="T21" fmla="*/ 51 h 55"/>
                <a:gd name="T22" fmla="*/ 12 w 39"/>
                <a:gd name="T23" fmla="*/ 50 h 55"/>
                <a:gd name="T24" fmla="*/ 14 w 39"/>
                <a:gd name="T25" fmla="*/ 50 h 55"/>
                <a:gd name="T26" fmla="*/ 14 w 39"/>
                <a:gd name="T27" fmla="*/ 50 h 55"/>
                <a:gd name="T28" fmla="*/ 16 w 39"/>
                <a:gd name="T29" fmla="*/ 50 h 55"/>
                <a:gd name="T30" fmla="*/ 16 w 39"/>
                <a:gd name="T31" fmla="*/ 50 h 55"/>
                <a:gd name="T32" fmla="*/ 18 w 39"/>
                <a:gd name="T33" fmla="*/ 50 h 55"/>
                <a:gd name="T34" fmla="*/ 19 w 39"/>
                <a:gd name="T35" fmla="*/ 50 h 55"/>
                <a:gd name="T36" fmla="*/ 19 w 39"/>
                <a:gd name="T37" fmla="*/ 50 h 55"/>
                <a:gd name="T38" fmla="*/ 21 w 39"/>
                <a:gd name="T39" fmla="*/ 50 h 55"/>
                <a:gd name="T40" fmla="*/ 21 w 39"/>
                <a:gd name="T41" fmla="*/ 50 h 55"/>
                <a:gd name="T42" fmla="*/ 23 w 39"/>
                <a:gd name="T43" fmla="*/ 50 h 55"/>
                <a:gd name="T44" fmla="*/ 25 w 39"/>
                <a:gd name="T45" fmla="*/ 50 h 55"/>
                <a:gd name="T46" fmla="*/ 25 w 39"/>
                <a:gd name="T47" fmla="*/ 50 h 55"/>
                <a:gd name="T48" fmla="*/ 27 w 39"/>
                <a:gd name="T49" fmla="*/ 50 h 55"/>
                <a:gd name="T50" fmla="*/ 27 w 39"/>
                <a:gd name="T51" fmla="*/ 50 h 55"/>
                <a:gd name="T52" fmla="*/ 29 w 39"/>
                <a:gd name="T53" fmla="*/ 51 h 55"/>
                <a:gd name="T54" fmla="*/ 31 w 39"/>
                <a:gd name="T55" fmla="*/ 51 h 55"/>
                <a:gd name="T56" fmla="*/ 31 w 39"/>
                <a:gd name="T57" fmla="*/ 51 h 55"/>
                <a:gd name="T58" fmla="*/ 33 w 39"/>
                <a:gd name="T59" fmla="*/ 51 h 55"/>
                <a:gd name="T60" fmla="*/ 35 w 39"/>
                <a:gd name="T61" fmla="*/ 53 h 55"/>
                <a:gd name="T62" fmla="*/ 35 w 39"/>
                <a:gd name="T63" fmla="*/ 53 h 55"/>
                <a:gd name="T64" fmla="*/ 37 w 39"/>
                <a:gd name="T65" fmla="*/ 53 h 55"/>
                <a:gd name="T66" fmla="*/ 37 w 39"/>
                <a:gd name="T67" fmla="*/ 55 h 55"/>
                <a:gd name="T68" fmla="*/ 39 w 39"/>
                <a:gd name="T69" fmla="*/ 55 h 55"/>
                <a:gd name="T70" fmla="*/ 19 w 39"/>
                <a:gd name="T71" fmla="*/ 0 h 55"/>
                <a:gd name="T72" fmla="*/ 19 w 39"/>
                <a:gd name="T73" fmla="*/ 0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"/>
                <a:gd name="T112" fmla="*/ 0 h 55"/>
                <a:gd name="T113" fmla="*/ 39 w 39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" h="55">
                  <a:moveTo>
                    <a:pt x="19" y="0"/>
                  </a:moveTo>
                  <a:lnTo>
                    <a:pt x="0" y="55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5" y="53"/>
                  </a:lnTo>
                  <a:lnTo>
                    <a:pt x="37" y="53"/>
                  </a:lnTo>
                  <a:lnTo>
                    <a:pt x="37" y="55"/>
                  </a:lnTo>
                  <a:lnTo>
                    <a:pt x="39" y="5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26">
              <a:extLst>
                <a:ext uri="{FF2B5EF4-FFF2-40B4-BE49-F238E27FC236}">
                  <a16:creationId xmlns:a16="http://schemas.microsoft.com/office/drawing/2014/main" id="{FE3EB1A9-236E-413C-AB2A-91AF757A0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" y="2958"/>
              <a:ext cx="368" cy="374"/>
            </a:xfrm>
            <a:custGeom>
              <a:avLst/>
              <a:gdLst>
                <a:gd name="T0" fmla="*/ 4 w 368"/>
                <a:gd name="T1" fmla="*/ 374 h 374"/>
                <a:gd name="T2" fmla="*/ 368 w 368"/>
                <a:gd name="T3" fmla="*/ 5 h 374"/>
                <a:gd name="T4" fmla="*/ 365 w 368"/>
                <a:gd name="T5" fmla="*/ 0 h 374"/>
                <a:gd name="T6" fmla="*/ 0 w 368"/>
                <a:gd name="T7" fmla="*/ 370 h 374"/>
                <a:gd name="T8" fmla="*/ 4 w 368"/>
                <a:gd name="T9" fmla="*/ 374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8"/>
                <a:gd name="T16" fmla="*/ 0 h 374"/>
                <a:gd name="T17" fmla="*/ 368 w 368"/>
                <a:gd name="T18" fmla="*/ 374 h 3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8" h="374">
                  <a:moveTo>
                    <a:pt x="4" y="374"/>
                  </a:moveTo>
                  <a:lnTo>
                    <a:pt x="368" y="5"/>
                  </a:lnTo>
                  <a:lnTo>
                    <a:pt x="365" y="0"/>
                  </a:lnTo>
                  <a:lnTo>
                    <a:pt x="0" y="370"/>
                  </a:lnTo>
                  <a:lnTo>
                    <a:pt x="4" y="3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27">
              <a:extLst>
                <a:ext uri="{FF2B5EF4-FFF2-40B4-BE49-F238E27FC236}">
                  <a16:creationId xmlns:a16="http://schemas.microsoft.com/office/drawing/2014/main" id="{1C181CEE-7DD7-4AC7-979B-1F1CC51C2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3298"/>
              <a:ext cx="51" cy="51"/>
            </a:xfrm>
            <a:custGeom>
              <a:avLst/>
              <a:gdLst>
                <a:gd name="T0" fmla="*/ 0 w 51"/>
                <a:gd name="T1" fmla="*/ 51 h 51"/>
                <a:gd name="T2" fmla="*/ 51 w 51"/>
                <a:gd name="T3" fmla="*/ 25 h 51"/>
                <a:gd name="T4" fmla="*/ 51 w 51"/>
                <a:gd name="T5" fmla="*/ 25 h 51"/>
                <a:gd name="T6" fmla="*/ 50 w 51"/>
                <a:gd name="T7" fmla="*/ 25 h 51"/>
                <a:gd name="T8" fmla="*/ 50 w 51"/>
                <a:gd name="T9" fmla="*/ 25 h 51"/>
                <a:gd name="T10" fmla="*/ 48 w 51"/>
                <a:gd name="T11" fmla="*/ 25 h 51"/>
                <a:gd name="T12" fmla="*/ 46 w 51"/>
                <a:gd name="T13" fmla="*/ 25 h 51"/>
                <a:gd name="T14" fmla="*/ 46 w 51"/>
                <a:gd name="T15" fmla="*/ 23 h 51"/>
                <a:gd name="T16" fmla="*/ 44 w 51"/>
                <a:gd name="T17" fmla="*/ 23 h 51"/>
                <a:gd name="T18" fmla="*/ 44 w 51"/>
                <a:gd name="T19" fmla="*/ 23 h 51"/>
                <a:gd name="T20" fmla="*/ 42 w 51"/>
                <a:gd name="T21" fmla="*/ 23 h 51"/>
                <a:gd name="T22" fmla="*/ 40 w 51"/>
                <a:gd name="T23" fmla="*/ 21 h 51"/>
                <a:gd name="T24" fmla="*/ 40 w 51"/>
                <a:gd name="T25" fmla="*/ 21 h 51"/>
                <a:gd name="T26" fmla="*/ 38 w 51"/>
                <a:gd name="T27" fmla="*/ 21 h 51"/>
                <a:gd name="T28" fmla="*/ 38 w 51"/>
                <a:gd name="T29" fmla="*/ 19 h 51"/>
                <a:gd name="T30" fmla="*/ 36 w 51"/>
                <a:gd name="T31" fmla="*/ 19 h 51"/>
                <a:gd name="T32" fmla="*/ 36 w 51"/>
                <a:gd name="T33" fmla="*/ 19 h 51"/>
                <a:gd name="T34" fmla="*/ 34 w 51"/>
                <a:gd name="T35" fmla="*/ 17 h 51"/>
                <a:gd name="T36" fmla="*/ 34 w 51"/>
                <a:gd name="T37" fmla="*/ 17 h 51"/>
                <a:gd name="T38" fmla="*/ 34 w 51"/>
                <a:gd name="T39" fmla="*/ 15 h 51"/>
                <a:gd name="T40" fmla="*/ 32 w 51"/>
                <a:gd name="T41" fmla="*/ 15 h 51"/>
                <a:gd name="T42" fmla="*/ 32 w 51"/>
                <a:gd name="T43" fmla="*/ 13 h 51"/>
                <a:gd name="T44" fmla="*/ 30 w 51"/>
                <a:gd name="T45" fmla="*/ 13 h 51"/>
                <a:gd name="T46" fmla="*/ 30 w 51"/>
                <a:gd name="T47" fmla="*/ 11 h 51"/>
                <a:gd name="T48" fmla="*/ 30 w 51"/>
                <a:gd name="T49" fmla="*/ 11 h 51"/>
                <a:gd name="T50" fmla="*/ 28 w 51"/>
                <a:gd name="T51" fmla="*/ 9 h 51"/>
                <a:gd name="T52" fmla="*/ 28 w 51"/>
                <a:gd name="T53" fmla="*/ 9 h 51"/>
                <a:gd name="T54" fmla="*/ 28 w 51"/>
                <a:gd name="T55" fmla="*/ 7 h 51"/>
                <a:gd name="T56" fmla="*/ 26 w 51"/>
                <a:gd name="T57" fmla="*/ 7 h 51"/>
                <a:gd name="T58" fmla="*/ 26 w 51"/>
                <a:gd name="T59" fmla="*/ 5 h 51"/>
                <a:gd name="T60" fmla="*/ 26 w 51"/>
                <a:gd name="T61" fmla="*/ 3 h 51"/>
                <a:gd name="T62" fmla="*/ 26 w 51"/>
                <a:gd name="T63" fmla="*/ 3 h 51"/>
                <a:gd name="T64" fmla="*/ 26 w 51"/>
                <a:gd name="T65" fmla="*/ 1 h 51"/>
                <a:gd name="T66" fmla="*/ 25 w 51"/>
                <a:gd name="T67" fmla="*/ 0 h 51"/>
                <a:gd name="T68" fmla="*/ 25 w 51"/>
                <a:gd name="T69" fmla="*/ 0 h 51"/>
                <a:gd name="T70" fmla="*/ 0 w 51"/>
                <a:gd name="T71" fmla="*/ 51 h 51"/>
                <a:gd name="T72" fmla="*/ 0 w 51"/>
                <a:gd name="T73" fmla="*/ 51 h 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"/>
                <a:gd name="T112" fmla="*/ 0 h 51"/>
                <a:gd name="T113" fmla="*/ 51 w 51"/>
                <a:gd name="T114" fmla="*/ 51 h 5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" h="51">
                  <a:moveTo>
                    <a:pt x="0" y="51"/>
                  </a:moveTo>
                  <a:lnTo>
                    <a:pt x="51" y="25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6" y="23"/>
                  </a:lnTo>
                  <a:lnTo>
                    <a:pt x="44" y="23"/>
                  </a:lnTo>
                  <a:lnTo>
                    <a:pt x="42" y="23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28">
              <a:extLst>
                <a:ext uri="{FF2B5EF4-FFF2-40B4-BE49-F238E27FC236}">
                  <a16:creationId xmlns:a16="http://schemas.microsoft.com/office/drawing/2014/main" id="{4EFFF31E-ECFE-4CED-B118-2D60AC019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3" cy="3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2 h 3"/>
                <a:gd name="T14" fmla="*/ 3 w 3"/>
                <a:gd name="T15" fmla="*/ 3 h 3"/>
                <a:gd name="T16" fmla="*/ 1 w 3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3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29">
              <a:extLst>
                <a:ext uri="{FF2B5EF4-FFF2-40B4-BE49-F238E27FC236}">
                  <a16:creationId xmlns:a16="http://schemas.microsoft.com/office/drawing/2014/main" id="{43A477BB-51CE-4E10-9C11-10594D611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8"/>
              <a:ext cx="9" cy="9"/>
            </a:xfrm>
            <a:custGeom>
              <a:avLst/>
              <a:gdLst>
                <a:gd name="T0" fmla="*/ 0 w 9"/>
                <a:gd name="T1" fmla="*/ 2 h 9"/>
                <a:gd name="T2" fmla="*/ 0 w 9"/>
                <a:gd name="T3" fmla="*/ 2 h 9"/>
                <a:gd name="T4" fmla="*/ 2 w 9"/>
                <a:gd name="T5" fmla="*/ 7 h 9"/>
                <a:gd name="T6" fmla="*/ 5 w 9"/>
                <a:gd name="T7" fmla="*/ 9 h 9"/>
                <a:gd name="T8" fmla="*/ 5 w 9"/>
                <a:gd name="T9" fmla="*/ 0 h 9"/>
                <a:gd name="T10" fmla="*/ 7 w 9"/>
                <a:gd name="T11" fmla="*/ 2 h 9"/>
                <a:gd name="T12" fmla="*/ 9 w 9"/>
                <a:gd name="T13" fmla="*/ 2 h 9"/>
                <a:gd name="T14" fmla="*/ 9 w 9"/>
                <a:gd name="T15" fmla="*/ 2 h 9"/>
                <a:gd name="T16" fmla="*/ 0 w 9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30">
              <a:extLst>
                <a:ext uri="{FF2B5EF4-FFF2-40B4-BE49-F238E27FC236}">
                  <a16:creationId xmlns:a16="http://schemas.microsoft.com/office/drawing/2014/main" id="{BDF3F79B-AE27-41ED-8023-DB50788C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954"/>
              <a:ext cx="9" cy="7"/>
            </a:xfrm>
            <a:custGeom>
              <a:avLst/>
              <a:gdLst>
                <a:gd name="T0" fmla="*/ 5 w 9"/>
                <a:gd name="T1" fmla="*/ 0 h 7"/>
                <a:gd name="T2" fmla="*/ 5 w 9"/>
                <a:gd name="T3" fmla="*/ 0 h 7"/>
                <a:gd name="T4" fmla="*/ 2 w 9"/>
                <a:gd name="T5" fmla="*/ 2 h 7"/>
                <a:gd name="T6" fmla="*/ 0 w 9"/>
                <a:gd name="T7" fmla="*/ 6 h 7"/>
                <a:gd name="T8" fmla="*/ 9 w 9"/>
                <a:gd name="T9" fmla="*/ 6 h 7"/>
                <a:gd name="T10" fmla="*/ 7 w 9"/>
                <a:gd name="T11" fmla="*/ 7 h 7"/>
                <a:gd name="T12" fmla="*/ 5 w 9"/>
                <a:gd name="T13" fmla="*/ 7 h 7"/>
                <a:gd name="T14" fmla="*/ 5 w 9"/>
                <a:gd name="T15" fmla="*/ 7 h 7"/>
                <a:gd name="T16" fmla="*/ 5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0"/>
                  </a:move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31">
              <a:extLst>
                <a:ext uri="{FF2B5EF4-FFF2-40B4-BE49-F238E27FC236}">
                  <a16:creationId xmlns:a16="http://schemas.microsoft.com/office/drawing/2014/main" id="{79E75B26-93B9-428A-9A36-20CDCAA6C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4"/>
              <a:ext cx="9" cy="7"/>
            </a:xfrm>
            <a:custGeom>
              <a:avLst/>
              <a:gdLst>
                <a:gd name="T0" fmla="*/ 9 w 9"/>
                <a:gd name="T1" fmla="*/ 6 h 7"/>
                <a:gd name="T2" fmla="*/ 9 w 9"/>
                <a:gd name="T3" fmla="*/ 6 h 7"/>
                <a:gd name="T4" fmla="*/ 7 w 9"/>
                <a:gd name="T5" fmla="*/ 2 h 7"/>
                <a:gd name="T6" fmla="*/ 1 w 9"/>
                <a:gd name="T7" fmla="*/ 0 h 7"/>
                <a:gd name="T8" fmla="*/ 1 w 9"/>
                <a:gd name="T9" fmla="*/ 7 h 7"/>
                <a:gd name="T10" fmla="*/ 0 w 9"/>
                <a:gd name="T11" fmla="*/ 7 h 7"/>
                <a:gd name="T12" fmla="*/ 0 w 9"/>
                <a:gd name="T13" fmla="*/ 6 h 7"/>
                <a:gd name="T14" fmla="*/ 0 w 9"/>
                <a:gd name="T15" fmla="*/ 6 h 7"/>
                <a:gd name="T16" fmla="*/ 9 w 9"/>
                <a:gd name="T17" fmla="*/ 6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9" y="6"/>
                  </a:moveTo>
                  <a:lnTo>
                    <a:pt x="9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32">
              <a:extLst>
                <a:ext uri="{FF2B5EF4-FFF2-40B4-BE49-F238E27FC236}">
                  <a16:creationId xmlns:a16="http://schemas.microsoft.com/office/drawing/2014/main" id="{2DE5787A-5316-4B52-BDB4-3AA060726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958"/>
              <a:ext cx="9" cy="9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9 h 9"/>
                <a:gd name="T4" fmla="*/ 7 w 9"/>
                <a:gd name="T5" fmla="*/ 7 h 9"/>
                <a:gd name="T6" fmla="*/ 9 w 9"/>
                <a:gd name="T7" fmla="*/ 2 h 9"/>
                <a:gd name="T8" fmla="*/ 0 w 9"/>
                <a:gd name="T9" fmla="*/ 2 h 9"/>
                <a:gd name="T10" fmla="*/ 0 w 9"/>
                <a:gd name="T11" fmla="*/ 2 h 9"/>
                <a:gd name="T12" fmla="*/ 1 w 9"/>
                <a:gd name="T13" fmla="*/ 0 h 9"/>
                <a:gd name="T14" fmla="*/ 1 w 9"/>
                <a:gd name="T15" fmla="*/ 0 h 9"/>
                <a:gd name="T16" fmla="*/ 1 w 9"/>
                <a:gd name="T17" fmla="*/ 9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1" y="9"/>
                  </a:moveTo>
                  <a:lnTo>
                    <a:pt x="1" y="9"/>
                  </a:lnTo>
                  <a:lnTo>
                    <a:pt x="7" y="7"/>
                  </a:lnTo>
                  <a:lnTo>
                    <a:pt x="9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33">
              <a:extLst>
                <a:ext uri="{FF2B5EF4-FFF2-40B4-BE49-F238E27FC236}">
                  <a16:creationId xmlns:a16="http://schemas.microsoft.com/office/drawing/2014/main" id="{1DFEED84-2A87-4925-9088-934CF9599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707"/>
              <a:ext cx="144" cy="196"/>
            </a:xfrm>
            <a:custGeom>
              <a:avLst/>
              <a:gdLst>
                <a:gd name="T0" fmla="*/ 144 w 144"/>
                <a:gd name="T1" fmla="*/ 191 h 196"/>
                <a:gd name="T2" fmla="*/ 8 w 144"/>
                <a:gd name="T3" fmla="*/ 0 h 196"/>
                <a:gd name="T4" fmla="*/ 0 w 144"/>
                <a:gd name="T5" fmla="*/ 6 h 196"/>
                <a:gd name="T6" fmla="*/ 137 w 144"/>
                <a:gd name="T7" fmla="*/ 196 h 196"/>
                <a:gd name="T8" fmla="*/ 144 w 144"/>
                <a:gd name="T9" fmla="*/ 19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96"/>
                <a:gd name="T17" fmla="*/ 144 w 14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96">
                  <a:moveTo>
                    <a:pt x="144" y="191"/>
                  </a:moveTo>
                  <a:lnTo>
                    <a:pt x="8" y="0"/>
                  </a:lnTo>
                  <a:lnTo>
                    <a:pt x="0" y="6"/>
                  </a:lnTo>
                  <a:lnTo>
                    <a:pt x="137" y="196"/>
                  </a:lnTo>
                  <a:lnTo>
                    <a:pt x="144" y="19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34">
              <a:extLst>
                <a:ext uri="{FF2B5EF4-FFF2-40B4-BE49-F238E27FC236}">
                  <a16:creationId xmlns:a16="http://schemas.microsoft.com/office/drawing/2014/main" id="{EEEC221F-9B9E-4F6F-B33B-7EA55AA3A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850"/>
              <a:ext cx="74" cy="88"/>
            </a:xfrm>
            <a:custGeom>
              <a:avLst/>
              <a:gdLst>
                <a:gd name="T0" fmla="*/ 74 w 74"/>
                <a:gd name="T1" fmla="*/ 88 h 88"/>
                <a:gd name="T2" fmla="*/ 47 w 74"/>
                <a:gd name="T3" fmla="*/ 0 h 88"/>
                <a:gd name="T4" fmla="*/ 47 w 74"/>
                <a:gd name="T5" fmla="*/ 0 h 88"/>
                <a:gd name="T6" fmla="*/ 46 w 74"/>
                <a:gd name="T7" fmla="*/ 2 h 88"/>
                <a:gd name="T8" fmla="*/ 46 w 74"/>
                <a:gd name="T9" fmla="*/ 3 h 88"/>
                <a:gd name="T10" fmla="*/ 46 w 74"/>
                <a:gd name="T11" fmla="*/ 5 h 88"/>
                <a:gd name="T12" fmla="*/ 44 w 74"/>
                <a:gd name="T13" fmla="*/ 7 h 88"/>
                <a:gd name="T14" fmla="*/ 42 w 74"/>
                <a:gd name="T15" fmla="*/ 9 h 88"/>
                <a:gd name="T16" fmla="*/ 42 w 74"/>
                <a:gd name="T17" fmla="*/ 11 h 88"/>
                <a:gd name="T18" fmla="*/ 40 w 74"/>
                <a:gd name="T19" fmla="*/ 13 h 88"/>
                <a:gd name="T20" fmla="*/ 40 w 74"/>
                <a:gd name="T21" fmla="*/ 15 h 88"/>
                <a:gd name="T22" fmla="*/ 38 w 74"/>
                <a:gd name="T23" fmla="*/ 17 h 88"/>
                <a:gd name="T24" fmla="*/ 38 w 74"/>
                <a:gd name="T25" fmla="*/ 17 h 88"/>
                <a:gd name="T26" fmla="*/ 36 w 74"/>
                <a:gd name="T27" fmla="*/ 19 h 88"/>
                <a:gd name="T28" fmla="*/ 34 w 74"/>
                <a:gd name="T29" fmla="*/ 21 h 88"/>
                <a:gd name="T30" fmla="*/ 34 w 74"/>
                <a:gd name="T31" fmla="*/ 21 h 88"/>
                <a:gd name="T32" fmla="*/ 32 w 74"/>
                <a:gd name="T33" fmla="*/ 23 h 88"/>
                <a:gd name="T34" fmla="*/ 30 w 74"/>
                <a:gd name="T35" fmla="*/ 25 h 88"/>
                <a:gd name="T36" fmla="*/ 28 w 74"/>
                <a:gd name="T37" fmla="*/ 25 h 88"/>
                <a:gd name="T38" fmla="*/ 28 w 74"/>
                <a:gd name="T39" fmla="*/ 26 h 88"/>
                <a:gd name="T40" fmla="*/ 26 w 74"/>
                <a:gd name="T41" fmla="*/ 26 h 88"/>
                <a:gd name="T42" fmla="*/ 24 w 74"/>
                <a:gd name="T43" fmla="*/ 28 h 88"/>
                <a:gd name="T44" fmla="*/ 23 w 74"/>
                <a:gd name="T45" fmla="*/ 28 h 88"/>
                <a:gd name="T46" fmla="*/ 21 w 74"/>
                <a:gd name="T47" fmla="*/ 28 h 88"/>
                <a:gd name="T48" fmla="*/ 19 w 74"/>
                <a:gd name="T49" fmla="*/ 30 h 88"/>
                <a:gd name="T50" fmla="*/ 17 w 74"/>
                <a:gd name="T51" fmla="*/ 30 h 88"/>
                <a:gd name="T52" fmla="*/ 17 w 74"/>
                <a:gd name="T53" fmla="*/ 30 h 88"/>
                <a:gd name="T54" fmla="*/ 15 w 74"/>
                <a:gd name="T55" fmla="*/ 32 h 88"/>
                <a:gd name="T56" fmla="*/ 13 w 74"/>
                <a:gd name="T57" fmla="*/ 32 h 88"/>
                <a:gd name="T58" fmla="*/ 11 w 74"/>
                <a:gd name="T59" fmla="*/ 32 h 88"/>
                <a:gd name="T60" fmla="*/ 9 w 74"/>
                <a:gd name="T61" fmla="*/ 32 h 88"/>
                <a:gd name="T62" fmla="*/ 7 w 74"/>
                <a:gd name="T63" fmla="*/ 34 h 88"/>
                <a:gd name="T64" fmla="*/ 5 w 74"/>
                <a:gd name="T65" fmla="*/ 34 h 88"/>
                <a:gd name="T66" fmla="*/ 1 w 74"/>
                <a:gd name="T67" fmla="*/ 34 h 88"/>
                <a:gd name="T68" fmla="*/ 0 w 74"/>
                <a:gd name="T69" fmla="*/ 34 h 88"/>
                <a:gd name="T70" fmla="*/ 74 w 74"/>
                <a:gd name="T71" fmla="*/ 88 h 88"/>
                <a:gd name="T72" fmla="*/ 65 w 74"/>
                <a:gd name="T73" fmla="*/ 76 h 88"/>
                <a:gd name="T74" fmla="*/ 74 w 74"/>
                <a:gd name="T75" fmla="*/ 88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"/>
                <a:gd name="T115" fmla="*/ 0 h 88"/>
                <a:gd name="T116" fmla="*/ 74 w 7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" h="88">
                  <a:moveTo>
                    <a:pt x="74" y="88"/>
                  </a:moveTo>
                  <a:lnTo>
                    <a:pt x="47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4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8" y="17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2" y="23"/>
                  </a:lnTo>
                  <a:lnTo>
                    <a:pt x="30" y="25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74" y="88"/>
                  </a:lnTo>
                  <a:lnTo>
                    <a:pt x="65" y="76"/>
                  </a:lnTo>
                  <a:lnTo>
                    <a:pt x="74" y="8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35">
              <a:extLst>
                <a:ext uri="{FF2B5EF4-FFF2-40B4-BE49-F238E27FC236}">
                  <a16:creationId xmlns:a16="http://schemas.microsoft.com/office/drawing/2014/main" id="{C0DEC375-3AB0-4341-9E68-B81B8A364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68"/>
              <a:ext cx="472" cy="15"/>
            </a:xfrm>
            <a:custGeom>
              <a:avLst/>
              <a:gdLst>
                <a:gd name="T0" fmla="*/ 472 w 472"/>
                <a:gd name="T1" fmla="*/ 2 h 15"/>
                <a:gd name="T2" fmla="*/ 0 w 472"/>
                <a:gd name="T3" fmla="*/ 0 h 15"/>
                <a:gd name="T4" fmla="*/ 0 w 472"/>
                <a:gd name="T5" fmla="*/ 14 h 15"/>
                <a:gd name="T6" fmla="*/ 472 w 472"/>
                <a:gd name="T7" fmla="*/ 15 h 15"/>
                <a:gd name="T8" fmla="*/ 472 w 472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2"/>
                <a:gd name="T16" fmla="*/ 0 h 15"/>
                <a:gd name="T17" fmla="*/ 472 w 47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2" h="15">
                  <a:moveTo>
                    <a:pt x="472" y="2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72" y="15"/>
                  </a:lnTo>
                  <a:lnTo>
                    <a:pt x="47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36">
              <a:extLst>
                <a:ext uri="{FF2B5EF4-FFF2-40B4-BE49-F238E27FC236}">
                  <a16:creationId xmlns:a16="http://schemas.microsoft.com/office/drawing/2014/main" id="{0F377DB2-4C11-475B-A6B2-7B87EE296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334"/>
              <a:ext cx="131" cy="86"/>
            </a:xfrm>
            <a:custGeom>
              <a:avLst/>
              <a:gdLst>
                <a:gd name="T0" fmla="*/ 131 w 131"/>
                <a:gd name="T1" fmla="*/ 44 h 86"/>
                <a:gd name="T2" fmla="*/ 0 w 131"/>
                <a:gd name="T3" fmla="*/ 0 h 86"/>
                <a:gd name="T4" fmla="*/ 0 w 131"/>
                <a:gd name="T5" fmla="*/ 0 h 86"/>
                <a:gd name="T6" fmla="*/ 2 w 131"/>
                <a:gd name="T7" fmla="*/ 1 h 86"/>
                <a:gd name="T8" fmla="*/ 4 w 131"/>
                <a:gd name="T9" fmla="*/ 5 h 86"/>
                <a:gd name="T10" fmla="*/ 6 w 131"/>
                <a:gd name="T11" fmla="*/ 7 h 86"/>
                <a:gd name="T12" fmla="*/ 6 w 131"/>
                <a:gd name="T13" fmla="*/ 11 h 86"/>
                <a:gd name="T14" fmla="*/ 8 w 131"/>
                <a:gd name="T15" fmla="*/ 13 h 86"/>
                <a:gd name="T16" fmla="*/ 8 w 131"/>
                <a:gd name="T17" fmla="*/ 15 h 86"/>
                <a:gd name="T18" fmla="*/ 10 w 131"/>
                <a:gd name="T19" fmla="*/ 19 h 86"/>
                <a:gd name="T20" fmla="*/ 10 w 131"/>
                <a:gd name="T21" fmla="*/ 21 h 86"/>
                <a:gd name="T22" fmla="*/ 12 w 131"/>
                <a:gd name="T23" fmla="*/ 24 h 86"/>
                <a:gd name="T24" fmla="*/ 12 w 131"/>
                <a:gd name="T25" fmla="*/ 26 h 86"/>
                <a:gd name="T26" fmla="*/ 14 w 131"/>
                <a:gd name="T27" fmla="*/ 28 h 86"/>
                <a:gd name="T28" fmla="*/ 14 w 131"/>
                <a:gd name="T29" fmla="*/ 32 h 86"/>
                <a:gd name="T30" fmla="*/ 14 w 131"/>
                <a:gd name="T31" fmla="*/ 34 h 86"/>
                <a:gd name="T32" fmla="*/ 14 w 131"/>
                <a:gd name="T33" fmla="*/ 38 h 86"/>
                <a:gd name="T34" fmla="*/ 14 w 131"/>
                <a:gd name="T35" fmla="*/ 40 h 86"/>
                <a:gd name="T36" fmla="*/ 14 w 131"/>
                <a:gd name="T37" fmla="*/ 44 h 86"/>
                <a:gd name="T38" fmla="*/ 14 w 131"/>
                <a:gd name="T39" fmla="*/ 46 h 86"/>
                <a:gd name="T40" fmla="*/ 14 w 131"/>
                <a:gd name="T41" fmla="*/ 48 h 86"/>
                <a:gd name="T42" fmla="*/ 14 w 131"/>
                <a:gd name="T43" fmla="*/ 51 h 86"/>
                <a:gd name="T44" fmla="*/ 14 w 131"/>
                <a:gd name="T45" fmla="*/ 53 h 86"/>
                <a:gd name="T46" fmla="*/ 12 w 131"/>
                <a:gd name="T47" fmla="*/ 57 h 86"/>
                <a:gd name="T48" fmla="*/ 12 w 131"/>
                <a:gd name="T49" fmla="*/ 59 h 86"/>
                <a:gd name="T50" fmla="*/ 12 w 131"/>
                <a:gd name="T51" fmla="*/ 61 h 86"/>
                <a:gd name="T52" fmla="*/ 10 w 131"/>
                <a:gd name="T53" fmla="*/ 65 h 86"/>
                <a:gd name="T54" fmla="*/ 10 w 131"/>
                <a:gd name="T55" fmla="*/ 67 h 86"/>
                <a:gd name="T56" fmla="*/ 8 w 131"/>
                <a:gd name="T57" fmla="*/ 71 h 86"/>
                <a:gd name="T58" fmla="*/ 8 w 131"/>
                <a:gd name="T59" fmla="*/ 72 h 86"/>
                <a:gd name="T60" fmla="*/ 6 w 131"/>
                <a:gd name="T61" fmla="*/ 74 h 86"/>
                <a:gd name="T62" fmla="*/ 4 w 131"/>
                <a:gd name="T63" fmla="*/ 78 h 86"/>
                <a:gd name="T64" fmla="*/ 4 w 131"/>
                <a:gd name="T65" fmla="*/ 80 h 86"/>
                <a:gd name="T66" fmla="*/ 2 w 131"/>
                <a:gd name="T67" fmla="*/ 84 h 86"/>
                <a:gd name="T68" fmla="*/ 0 w 131"/>
                <a:gd name="T69" fmla="*/ 86 h 86"/>
                <a:gd name="T70" fmla="*/ 131 w 131"/>
                <a:gd name="T71" fmla="*/ 44 h 86"/>
                <a:gd name="T72" fmla="*/ 108 w 131"/>
                <a:gd name="T73" fmla="*/ 44 h 86"/>
                <a:gd name="T74" fmla="*/ 131 w 131"/>
                <a:gd name="T75" fmla="*/ 44 h 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1"/>
                <a:gd name="T115" fmla="*/ 0 h 86"/>
                <a:gd name="T116" fmla="*/ 131 w 131"/>
                <a:gd name="T117" fmla="*/ 86 h 8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1" h="86">
                  <a:moveTo>
                    <a:pt x="131" y="44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5"/>
                  </a:lnTo>
                  <a:lnTo>
                    <a:pt x="6" y="7"/>
                  </a:lnTo>
                  <a:lnTo>
                    <a:pt x="6" y="11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4" y="53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0" y="65"/>
                  </a:lnTo>
                  <a:lnTo>
                    <a:pt x="10" y="67"/>
                  </a:lnTo>
                  <a:lnTo>
                    <a:pt x="8" y="71"/>
                  </a:lnTo>
                  <a:lnTo>
                    <a:pt x="8" y="72"/>
                  </a:lnTo>
                  <a:lnTo>
                    <a:pt x="6" y="74"/>
                  </a:lnTo>
                  <a:lnTo>
                    <a:pt x="4" y="78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0" y="86"/>
                  </a:lnTo>
                  <a:lnTo>
                    <a:pt x="131" y="44"/>
                  </a:lnTo>
                  <a:lnTo>
                    <a:pt x="108" y="44"/>
                  </a:lnTo>
                  <a:lnTo>
                    <a:pt x="131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Rectangle 37">
              <a:extLst>
                <a:ext uri="{FF2B5EF4-FFF2-40B4-BE49-F238E27FC236}">
                  <a16:creationId xmlns:a16="http://schemas.microsoft.com/office/drawing/2014/main" id="{52399206-B5F9-43EC-A9DA-DF4836D8C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7" name="Rectangle 38">
              <a:extLst>
                <a:ext uri="{FF2B5EF4-FFF2-40B4-BE49-F238E27FC236}">
                  <a16:creationId xmlns:a16="http://schemas.microsoft.com/office/drawing/2014/main" id="{29A4CFF0-186E-4629-8005-3B0BA9DA2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2374"/>
              <a:ext cx="61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8" name="Rectangle 39">
              <a:extLst>
                <a:ext uri="{FF2B5EF4-FFF2-40B4-BE49-F238E27FC236}">
                  <a16:creationId xmlns:a16="http://schemas.microsoft.com/office/drawing/2014/main" id="{286168F7-421A-4A80-B1CC-2AC0C78B2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2374"/>
              <a:ext cx="5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9" name="Rectangle 40">
              <a:extLst>
                <a:ext uri="{FF2B5EF4-FFF2-40B4-BE49-F238E27FC236}">
                  <a16:creationId xmlns:a16="http://schemas.microsoft.com/office/drawing/2014/main" id="{A064F89B-1711-4595-9BB9-2CEE80394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74"/>
              <a:ext cx="60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0" name="Freeform 41">
              <a:extLst>
                <a:ext uri="{FF2B5EF4-FFF2-40B4-BE49-F238E27FC236}">
                  <a16:creationId xmlns:a16="http://schemas.microsoft.com/office/drawing/2014/main" id="{5B482883-F848-4253-8795-AA8296ABC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37"/>
              <a:ext cx="127" cy="87"/>
            </a:xfrm>
            <a:custGeom>
              <a:avLst/>
              <a:gdLst>
                <a:gd name="T0" fmla="*/ 127 w 127"/>
                <a:gd name="T1" fmla="*/ 45 h 87"/>
                <a:gd name="T2" fmla="*/ 0 w 127"/>
                <a:gd name="T3" fmla="*/ 0 h 87"/>
                <a:gd name="T4" fmla="*/ 0 w 127"/>
                <a:gd name="T5" fmla="*/ 0 h 87"/>
                <a:gd name="T6" fmla="*/ 2 w 127"/>
                <a:gd name="T7" fmla="*/ 4 h 87"/>
                <a:gd name="T8" fmla="*/ 2 w 127"/>
                <a:gd name="T9" fmla="*/ 6 h 87"/>
                <a:gd name="T10" fmla="*/ 4 w 127"/>
                <a:gd name="T11" fmla="*/ 8 h 87"/>
                <a:gd name="T12" fmla="*/ 6 w 127"/>
                <a:gd name="T13" fmla="*/ 12 h 87"/>
                <a:gd name="T14" fmla="*/ 6 w 127"/>
                <a:gd name="T15" fmla="*/ 14 h 87"/>
                <a:gd name="T16" fmla="*/ 8 w 127"/>
                <a:gd name="T17" fmla="*/ 18 h 87"/>
                <a:gd name="T18" fmla="*/ 10 w 127"/>
                <a:gd name="T19" fmla="*/ 20 h 87"/>
                <a:gd name="T20" fmla="*/ 10 w 127"/>
                <a:gd name="T21" fmla="*/ 21 h 87"/>
                <a:gd name="T22" fmla="*/ 10 w 127"/>
                <a:gd name="T23" fmla="*/ 25 h 87"/>
                <a:gd name="T24" fmla="*/ 12 w 127"/>
                <a:gd name="T25" fmla="*/ 27 h 87"/>
                <a:gd name="T26" fmla="*/ 12 w 127"/>
                <a:gd name="T27" fmla="*/ 31 h 87"/>
                <a:gd name="T28" fmla="*/ 12 w 127"/>
                <a:gd name="T29" fmla="*/ 33 h 87"/>
                <a:gd name="T30" fmla="*/ 14 w 127"/>
                <a:gd name="T31" fmla="*/ 37 h 87"/>
                <a:gd name="T32" fmla="*/ 14 w 127"/>
                <a:gd name="T33" fmla="*/ 39 h 87"/>
                <a:gd name="T34" fmla="*/ 14 w 127"/>
                <a:gd name="T35" fmla="*/ 41 h 87"/>
                <a:gd name="T36" fmla="*/ 14 w 127"/>
                <a:gd name="T37" fmla="*/ 45 h 87"/>
                <a:gd name="T38" fmla="*/ 14 w 127"/>
                <a:gd name="T39" fmla="*/ 46 h 87"/>
                <a:gd name="T40" fmla="*/ 14 w 127"/>
                <a:gd name="T41" fmla="*/ 50 h 87"/>
                <a:gd name="T42" fmla="*/ 14 w 127"/>
                <a:gd name="T43" fmla="*/ 52 h 87"/>
                <a:gd name="T44" fmla="*/ 12 w 127"/>
                <a:gd name="T45" fmla="*/ 54 h 87"/>
                <a:gd name="T46" fmla="*/ 12 w 127"/>
                <a:gd name="T47" fmla="*/ 58 h 87"/>
                <a:gd name="T48" fmla="*/ 12 w 127"/>
                <a:gd name="T49" fmla="*/ 60 h 87"/>
                <a:gd name="T50" fmla="*/ 10 w 127"/>
                <a:gd name="T51" fmla="*/ 64 h 87"/>
                <a:gd name="T52" fmla="*/ 10 w 127"/>
                <a:gd name="T53" fmla="*/ 66 h 87"/>
                <a:gd name="T54" fmla="*/ 10 w 127"/>
                <a:gd name="T55" fmla="*/ 69 h 87"/>
                <a:gd name="T56" fmla="*/ 8 w 127"/>
                <a:gd name="T57" fmla="*/ 71 h 87"/>
                <a:gd name="T58" fmla="*/ 6 w 127"/>
                <a:gd name="T59" fmla="*/ 73 h 87"/>
                <a:gd name="T60" fmla="*/ 6 w 127"/>
                <a:gd name="T61" fmla="*/ 77 h 87"/>
                <a:gd name="T62" fmla="*/ 4 w 127"/>
                <a:gd name="T63" fmla="*/ 79 h 87"/>
                <a:gd name="T64" fmla="*/ 2 w 127"/>
                <a:gd name="T65" fmla="*/ 83 h 87"/>
                <a:gd name="T66" fmla="*/ 2 w 127"/>
                <a:gd name="T67" fmla="*/ 85 h 87"/>
                <a:gd name="T68" fmla="*/ 0 w 127"/>
                <a:gd name="T69" fmla="*/ 87 h 87"/>
                <a:gd name="T70" fmla="*/ 127 w 127"/>
                <a:gd name="T71" fmla="*/ 45 h 87"/>
                <a:gd name="T72" fmla="*/ 108 w 127"/>
                <a:gd name="T73" fmla="*/ 45 h 87"/>
                <a:gd name="T74" fmla="*/ 127 w 127"/>
                <a:gd name="T75" fmla="*/ 45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7"/>
                <a:gd name="T115" fmla="*/ 0 h 87"/>
                <a:gd name="T116" fmla="*/ 127 w 127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7" h="87">
                  <a:moveTo>
                    <a:pt x="127" y="45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4" y="37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4" y="46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4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10" y="69"/>
                  </a:lnTo>
                  <a:lnTo>
                    <a:pt x="8" y="71"/>
                  </a:lnTo>
                  <a:lnTo>
                    <a:pt x="6" y="73"/>
                  </a:lnTo>
                  <a:lnTo>
                    <a:pt x="6" y="77"/>
                  </a:lnTo>
                  <a:lnTo>
                    <a:pt x="4" y="79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0" y="87"/>
                  </a:lnTo>
                  <a:lnTo>
                    <a:pt x="127" y="45"/>
                  </a:lnTo>
                  <a:lnTo>
                    <a:pt x="108" y="45"/>
                  </a:lnTo>
                  <a:lnTo>
                    <a:pt x="127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Rectangle 42">
              <a:extLst>
                <a:ext uri="{FF2B5EF4-FFF2-40B4-BE49-F238E27FC236}">
                  <a16:creationId xmlns:a16="http://schemas.microsoft.com/office/drawing/2014/main" id="{C3CB9C1D-8134-4DBE-8546-7BC863127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" y="2374"/>
              <a:ext cx="169" cy="1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2" name="Freeform 43">
              <a:extLst>
                <a:ext uri="{FF2B5EF4-FFF2-40B4-BE49-F238E27FC236}">
                  <a16:creationId xmlns:a16="http://schemas.microsoft.com/office/drawing/2014/main" id="{7AD029AE-DF9C-4DF1-B291-F24C7E918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758"/>
              <a:ext cx="917" cy="23"/>
            </a:xfrm>
            <a:custGeom>
              <a:avLst/>
              <a:gdLst>
                <a:gd name="T0" fmla="*/ 917 w 917"/>
                <a:gd name="T1" fmla="*/ 11 h 23"/>
                <a:gd name="T2" fmla="*/ 906 w 917"/>
                <a:gd name="T3" fmla="*/ 0 h 23"/>
                <a:gd name="T4" fmla="*/ 0 w 917"/>
                <a:gd name="T5" fmla="*/ 0 h 23"/>
                <a:gd name="T6" fmla="*/ 0 w 917"/>
                <a:gd name="T7" fmla="*/ 23 h 23"/>
                <a:gd name="T8" fmla="*/ 906 w 917"/>
                <a:gd name="T9" fmla="*/ 23 h 23"/>
                <a:gd name="T10" fmla="*/ 917 w 917"/>
                <a:gd name="T11" fmla="*/ 11 h 23"/>
                <a:gd name="T12" fmla="*/ 906 w 917"/>
                <a:gd name="T13" fmla="*/ 23 h 23"/>
                <a:gd name="T14" fmla="*/ 917 w 917"/>
                <a:gd name="T15" fmla="*/ 23 h 23"/>
                <a:gd name="T16" fmla="*/ 917 w 917"/>
                <a:gd name="T17" fmla="*/ 1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7"/>
                <a:gd name="T28" fmla="*/ 0 h 23"/>
                <a:gd name="T29" fmla="*/ 917 w 91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7" h="23">
                  <a:moveTo>
                    <a:pt x="917" y="11"/>
                  </a:moveTo>
                  <a:lnTo>
                    <a:pt x="906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6" y="23"/>
                  </a:lnTo>
                  <a:lnTo>
                    <a:pt x="917" y="11"/>
                  </a:lnTo>
                  <a:lnTo>
                    <a:pt x="906" y="23"/>
                  </a:lnTo>
                  <a:lnTo>
                    <a:pt x="917" y="23"/>
                  </a:lnTo>
                  <a:lnTo>
                    <a:pt x="91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Freeform 44">
              <a:extLst>
                <a:ext uri="{FF2B5EF4-FFF2-40B4-BE49-F238E27FC236}">
                  <a16:creationId xmlns:a16="http://schemas.microsoft.com/office/drawing/2014/main" id="{611B6EC9-BC29-4D19-994D-E8A84172E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1"/>
              <a:ext cx="23" cy="578"/>
            </a:xfrm>
            <a:custGeom>
              <a:avLst/>
              <a:gdLst>
                <a:gd name="T0" fmla="*/ 12 w 23"/>
                <a:gd name="T1" fmla="*/ 0 h 578"/>
                <a:gd name="T2" fmla="*/ 0 w 23"/>
                <a:gd name="T3" fmla="*/ 12 h 578"/>
                <a:gd name="T4" fmla="*/ 0 w 23"/>
                <a:gd name="T5" fmla="*/ 578 h 578"/>
                <a:gd name="T6" fmla="*/ 23 w 23"/>
                <a:gd name="T7" fmla="*/ 578 h 578"/>
                <a:gd name="T8" fmla="*/ 23 w 23"/>
                <a:gd name="T9" fmla="*/ 12 h 578"/>
                <a:gd name="T10" fmla="*/ 12 w 23"/>
                <a:gd name="T11" fmla="*/ 0 h 578"/>
                <a:gd name="T12" fmla="*/ 23 w 23"/>
                <a:gd name="T13" fmla="*/ 12 h 578"/>
                <a:gd name="T14" fmla="*/ 23 w 23"/>
                <a:gd name="T15" fmla="*/ 0 h 578"/>
                <a:gd name="T16" fmla="*/ 12 w 23"/>
                <a:gd name="T17" fmla="*/ 0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0"/>
                  </a:moveTo>
                  <a:lnTo>
                    <a:pt x="0" y="12"/>
                  </a:lnTo>
                  <a:lnTo>
                    <a:pt x="0" y="578"/>
                  </a:lnTo>
                  <a:lnTo>
                    <a:pt x="23" y="578"/>
                  </a:lnTo>
                  <a:lnTo>
                    <a:pt x="23" y="12"/>
                  </a:lnTo>
                  <a:lnTo>
                    <a:pt x="12" y="0"/>
                  </a:lnTo>
                  <a:lnTo>
                    <a:pt x="23" y="12"/>
                  </a:lnTo>
                  <a:lnTo>
                    <a:pt x="23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4" name="Freeform 45">
              <a:extLst>
                <a:ext uri="{FF2B5EF4-FFF2-40B4-BE49-F238E27FC236}">
                  <a16:creationId xmlns:a16="http://schemas.microsoft.com/office/drawing/2014/main" id="{66862F76-715E-4CAF-A3F9-6058E4715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1"/>
              <a:ext cx="918" cy="22"/>
            </a:xfrm>
            <a:custGeom>
              <a:avLst/>
              <a:gdLst>
                <a:gd name="T0" fmla="*/ 0 w 918"/>
                <a:gd name="T1" fmla="*/ 12 h 22"/>
                <a:gd name="T2" fmla="*/ 12 w 918"/>
                <a:gd name="T3" fmla="*/ 22 h 22"/>
                <a:gd name="T4" fmla="*/ 918 w 918"/>
                <a:gd name="T5" fmla="*/ 22 h 22"/>
                <a:gd name="T6" fmla="*/ 918 w 918"/>
                <a:gd name="T7" fmla="*/ 0 h 22"/>
                <a:gd name="T8" fmla="*/ 12 w 918"/>
                <a:gd name="T9" fmla="*/ 0 h 22"/>
                <a:gd name="T10" fmla="*/ 0 w 918"/>
                <a:gd name="T11" fmla="*/ 12 h 22"/>
                <a:gd name="T12" fmla="*/ 12 w 918"/>
                <a:gd name="T13" fmla="*/ 0 h 22"/>
                <a:gd name="T14" fmla="*/ 0 w 918"/>
                <a:gd name="T15" fmla="*/ 0 h 22"/>
                <a:gd name="T16" fmla="*/ 0 w 918"/>
                <a:gd name="T17" fmla="*/ 1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18"/>
                <a:gd name="T28" fmla="*/ 0 h 22"/>
                <a:gd name="T29" fmla="*/ 918 w 918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18" h="22">
                  <a:moveTo>
                    <a:pt x="0" y="12"/>
                  </a:moveTo>
                  <a:lnTo>
                    <a:pt x="12" y="22"/>
                  </a:lnTo>
                  <a:lnTo>
                    <a:pt x="918" y="22"/>
                  </a:lnTo>
                  <a:lnTo>
                    <a:pt x="9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" name="Freeform 46">
              <a:extLst>
                <a:ext uri="{FF2B5EF4-FFF2-40B4-BE49-F238E27FC236}">
                  <a16:creationId xmlns:a16="http://schemas.microsoft.com/office/drawing/2014/main" id="{D646120D-4E02-48B2-8E28-4546552FC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203"/>
              <a:ext cx="23" cy="578"/>
            </a:xfrm>
            <a:custGeom>
              <a:avLst/>
              <a:gdLst>
                <a:gd name="T0" fmla="*/ 12 w 23"/>
                <a:gd name="T1" fmla="*/ 578 h 578"/>
                <a:gd name="T2" fmla="*/ 23 w 23"/>
                <a:gd name="T3" fmla="*/ 566 h 578"/>
                <a:gd name="T4" fmla="*/ 23 w 23"/>
                <a:gd name="T5" fmla="*/ 0 h 578"/>
                <a:gd name="T6" fmla="*/ 0 w 23"/>
                <a:gd name="T7" fmla="*/ 0 h 578"/>
                <a:gd name="T8" fmla="*/ 0 w 23"/>
                <a:gd name="T9" fmla="*/ 566 h 578"/>
                <a:gd name="T10" fmla="*/ 12 w 23"/>
                <a:gd name="T11" fmla="*/ 578 h 578"/>
                <a:gd name="T12" fmla="*/ 0 w 23"/>
                <a:gd name="T13" fmla="*/ 566 h 578"/>
                <a:gd name="T14" fmla="*/ 0 w 23"/>
                <a:gd name="T15" fmla="*/ 578 h 578"/>
                <a:gd name="T16" fmla="*/ 12 w 23"/>
                <a:gd name="T17" fmla="*/ 578 h 5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578"/>
                <a:gd name="T29" fmla="*/ 23 w 23"/>
                <a:gd name="T30" fmla="*/ 578 h 5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578">
                  <a:moveTo>
                    <a:pt x="12" y="578"/>
                  </a:moveTo>
                  <a:lnTo>
                    <a:pt x="23" y="566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6"/>
                  </a:lnTo>
                  <a:lnTo>
                    <a:pt x="12" y="578"/>
                  </a:lnTo>
                  <a:lnTo>
                    <a:pt x="0" y="566"/>
                  </a:lnTo>
                  <a:lnTo>
                    <a:pt x="0" y="578"/>
                  </a:lnTo>
                  <a:lnTo>
                    <a:pt x="12" y="5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6" name="Rectangle 47">
              <a:extLst>
                <a:ext uri="{FF2B5EF4-FFF2-40B4-BE49-F238E27FC236}">
                  <a16:creationId xmlns:a16="http://schemas.microsoft.com/office/drawing/2014/main" id="{9304CF9E-1C6F-4AC8-915B-121E94D0F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7" name="Rectangle 48">
              <a:extLst>
                <a:ext uri="{FF2B5EF4-FFF2-40B4-BE49-F238E27FC236}">
                  <a16:creationId xmlns:a16="http://schemas.microsoft.com/office/drawing/2014/main" id="{70E92D0B-E2D9-4082-A473-832BCDABB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8" name="Rectangle 49">
              <a:extLst>
                <a:ext uri="{FF2B5EF4-FFF2-40B4-BE49-F238E27FC236}">
                  <a16:creationId xmlns:a16="http://schemas.microsoft.com/office/drawing/2014/main" id="{DD3D2BD7-A205-4627-A2B1-19542A95E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2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9" name="Rectangle 50">
              <a:extLst>
                <a:ext uri="{FF2B5EF4-FFF2-40B4-BE49-F238E27FC236}">
                  <a16:creationId xmlns:a16="http://schemas.microsoft.com/office/drawing/2014/main" id="{B29C46B6-3FBF-4DCF-8267-2FC261E1B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2495"/>
              <a:ext cx="22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0" name="Rectangle 51">
              <a:extLst>
                <a:ext uri="{FF2B5EF4-FFF2-40B4-BE49-F238E27FC236}">
                  <a16:creationId xmlns:a16="http://schemas.microsoft.com/office/drawing/2014/main" id="{D6BC8EE7-7593-48FD-B3C5-FD9DA4750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1" name="Rectangle 52">
              <a:extLst>
                <a:ext uri="{FF2B5EF4-FFF2-40B4-BE49-F238E27FC236}">
                  <a16:creationId xmlns:a16="http://schemas.microsoft.com/office/drawing/2014/main" id="{28F0FE83-02F8-4956-94C6-C2F319B00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2" name="Rectangle 53">
              <a:extLst>
                <a:ext uri="{FF2B5EF4-FFF2-40B4-BE49-F238E27FC236}">
                  <a16:creationId xmlns:a16="http://schemas.microsoft.com/office/drawing/2014/main" id="{8AF473C8-13EF-4305-804C-A1D4FE7AC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3" name="Rectangle 54">
              <a:extLst>
                <a:ext uri="{FF2B5EF4-FFF2-40B4-BE49-F238E27FC236}">
                  <a16:creationId xmlns:a16="http://schemas.microsoft.com/office/drawing/2014/main" id="{B1D49C46-2B45-4699-A24E-9AFC55EDA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4" name="Rectangle 55">
              <a:extLst>
                <a:ext uri="{FF2B5EF4-FFF2-40B4-BE49-F238E27FC236}">
                  <a16:creationId xmlns:a16="http://schemas.microsoft.com/office/drawing/2014/main" id="{9476562E-1B6F-4CAE-9E1B-F247CEB81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5" name="Rectangle 56">
              <a:extLst>
                <a:ext uri="{FF2B5EF4-FFF2-40B4-BE49-F238E27FC236}">
                  <a16:creationId xmlns:a16="http://schemas.microsoft.com/office/drawing/2014/main" id="{DD2A6500-CD99-4802-B7CB-9BC66BF3A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6" name="Rectangle 57">
              <a:extLst>
                <a:ext uri="{FF2B5EF4-FFF2-40B4-BE49-F238E27FC236}">
                  <a16:creationId xmlns:a16="http://schemas.microsoft.com/office/drawing/2014/main" id="{E26343F5-92A6-4629-A78C-5685D5D21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7" name="Rectangle 58">
              <a:extLst>
                <a:ext uri="{FF2B5EF4-FFF2-40B4-BE49-F238E27FC236}">
                  <a16:creationId xmlns:a16="http://schemas.microsoft.com/office/drawing/2014/main" id="{D451EADA-09EE-4824-ADE8-96DA7062F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8" name="Rectangle 59">
              <a:extLst>
                <a:ext uri="{FF2B5EF4-FFF2-40B4-BE49-F238E27FC236}">
                  <a16:creationId xmlns:a16="http://schemas.microsoft.com/office/drawing/2014/main" id="{F93FC069-CC4F-4D28-B8CB-92747470C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9" name="Rectangle 60">
              <a:extLst>
                <a:ext uri="{FF2B5EF4-FFF2-40B4-BE49-F238E27FC236}">
                  <a16:creationId xmlns:a16="http://schemas.microsoft.com/office/drawing/2014/main" id="{A5138FFE-73C4-411F-8F84-5EFE5077A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0" name="Rectangle 61">
              <a:extLst>
                <a:ext uri="{FF2B5EF4-FFF2-40B4-BE49-F238E27FC236}">
                  <a16:creationId xmlns:a16="http://schemas.microsoft.com/office/drawing/2014/main" id="{4BC38F23-38C9-44E4-B2FF-B4FC3CE75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1" name="Rectangle 62">
              <a:extLst>
                <a:ext uri="{FF2B5EF4-FFF2-40B4-BE49-F238E27FC236}">
                  <a16:creationId xmlns:a16="http://schemas.microsoft.com/office/drawing/2014/main" id="{EFAFB04B-3181-4B17-A269-388697708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2" name="Rectangle 63">
              <a:extLst>
                <a:ext uri="{FF2B5EF4-FFF2-40B4-BE49-F238E27FC236}">
                  <a16:creationId xmlns:a16="http://schemas.microsoft.com/office/drawing/2014/main" id="{E50838BC-7C0B-4EC0-9A80-40A4537C9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3" name="Rectangle 64">
              <a:extLst>
                <a:ext uri="{FF2B5EF4-FFF2-40B4-BE49-F238E27FC236}">
                  <a16:creationId xmlns:a16="http://schemas.microsoft.com/office/drawing/2014/main" id="{1D33595C-DAFB-4DB9-B6D3-4504E9E95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4" name="Rectangle 65">
              <a:extLst>
                <a:ext uri="{FF2B5EF4-FFF2-40B4-BE49-F238E27FC236}">
                  <a16:creationId xmlns:a16="http://schemas.microsoft.com/office/drawing/2014/main" id="{A93692C6-1D66-49D6-9A06-423F44A62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5" name="Rectangle 66">
              <a:extLst>
                <a:ext uri="{FF2B5EF4-FFF2-40B4-BE49-F238E27FC236}">
                  <a16:creationId xmlns:a16="http://schemas.microsoft.com/office/drawing/2014/main" id="{7D0ACC96-CF56-4A91-A8AB-24E6002CE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6" name="Rectangle 67">
              <a:extLst>
                <a:ext uri="{FF2B5EF4-FFF2-40B4-BE49-F238E27FC236}">
                  <a16:creationId xmlns:a16="http://schemas.microsoft.com/office/drawing/2014/main" id="{4D90C7B7-729D-4049-B805-C751A6CF1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7" name="Rectangle 68">
              <a:extLst>
                <a:ext uri="{FF2B5EF4-FFF2-40B4-BE49-F238E27FC236}">
                  <a16:creationId xmlns:a16="http://schemas.microsoft.com/office/drawing/2014/main" id="{5357DFEF-482C-4BA7-A378-E2E7F667E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8" name="Rectangle 69">
              <a:extLst>
                <a:ext uri="{FF2B5EF4-FFF2-40B4-BE49-F238E27FC236}">
                  <a16:creationId xmlns:a16="http://schemas.microsoft.com/office/drawing/2014/main" id="{9B14D3D6-7602-40C6-9CBA-F551CDB34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9" name="Rectangle 70">
              <a:extLst>
                <a:ext uri="{FF2B5EF4-FFF2-40B4-BE49-F238E27FC236}">
                  <a16:creationId xmlns:a16="http://schemas.microsoft.com/office/drawing/2014/main" id="{1D5036CF-5355-4E18-A587-48FE32180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0" name="Rectangle 71">
              <a:extLst>
                <a:ext uri="{FF2B5EF4-FFF2-40B4-BE49-F238E27FC236}">
                  <a16:creationId xmlns:a16="http://schemas.microsoft.com/office/drawing/2014/main" id="{6A96CBA9-7705-4087-A811-23D284A97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1" name="Rectangle 72">
              <a:extLst>
                <a:ext uri="{FF2B5EF4-FFF2-40B4-BE49-F238E27FC236}">
                  <a16:creationId xmlns:a16="http://schemas.microsoft.com/office/drawing/2014/main" id="{E81F46AC-6A86-42DB-B8A2-E683B3CBD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7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2" name="Rectangle 73">
              <a:extLst>
                <a:ext uri="{FF2B5EF4-FFF2-40B4-BE49-F238E27FC236}">
                  <a16:creationId xmlns:a16="http://schemas.microsoft.com/office/drawing/2014/main" id="{75B885D1-2448-4568-9FC1-FD2906A18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3" name="Rectangle 74">
              <a:extLst>
                <a:ext uri="{FF2B5EF4-FFF2-40B4-BE49-F238E27FC236}">
                  <a16:creationId xmlns:a16="http://schemas.microsoft.com/office/drawing/2014/main" id="{A9D37856-1DE5-4972-977D-3B4FB8F06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4" name="Rectangle 75">
              <a:extLst>
                <a:ext uri="{FF2B5EF4-FFF2-40B4-BE49-F238E27FC236}">
                  <a16:creationId xmlns:a16="http://schemas.microsoft.com/office/drawing/2014/main" id="{29CF3850-F70E-425D-BC9C-CE215831C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5" name="Rectangle 76">
              <a:extLst>
                <a:ext uri="{FF2B5EF4-FFF2-40B4-BE49-F238E27FC236}">
                  <a16:creationId xmlns:a16="http://schemas.microsoft.com/office/drawing/2014/main" id="{525B1040-7C1D-4C39-931F-3FB396D12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6" name="Rectangle 77">
              <a:extLst>
                <a:ext uri="{FF2B5EF4-FFF2-40B4-BE49-F238E27FC236}">
                  <a16:creationId xmlns:a16="http://schemas.microsoft.com/office/drawing/2014/main" id="{2914C0FD-7336-4368-B146-303B4B377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7" name="Rectangle 78">
              <a:extLst>
                <a:ext uri="{FF2B5EF4-FFF2-40B4-BE49-F238E27FC236}">
                  <a16:creationId xmlns:a16="http://schemas.microsoft.com/office/drawing/2014/main" id="{8D65649E-21DB-4994-9650-53DC3F02A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8" name="Rectangle 79">
              <a:extLst>
                <a:ext uri="{FF2B5EF4-FFF2-40B4-BE49-F238E27FC236}">
                  <a16:creationId xmlns:a16="http://schemas.microsoft.com/office/drawing/2014/main" id="{B0BA5E18-0CB9-4DC1-8732-7710EAD87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9" name="Rectangle 80">
              <a:extLst>
                <a:ext uri="{FF2B5EF4-FFF2-40B4-BE49-F238E27FC236}">
                  <a16:creationId xmlns:a16="http://schemas.microsoft.com/office/drawing/2014/main" id="{4E64BF19-91A0-4A17-9495-77683E779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2495"/>
              <a:ext cx="23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0" name="Rectangle 81">
              <a:extLst>
                <a:ext uri="{FF2B5EF4-FFF2-40B4-BE49-F238E27FC236}">
                  <a16:creationId xmlns:a16="http://schemas.microsoft.com/office/drawing/2014/main" id="{1B2A3CC6-B76B-40C0-98D9-3FDA39A70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1" name="Rectangle 82">
              <a:extLst>
                <a:ext uri="{FF2B5EF4-FFF2-40B4-BE49-F238E27FC236}">
                  <a16:creationId xmlns:a16="http://schemas.microsoft.com/office/drawing/2014/main" id="{98BF3036-4E93-4587-A0ED-821174747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2495"/>
              <a:ext cx="21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2" name="Rectangle 83">
              <a:extLst>
                <a:ext uri="{FF2B5EF4-FFF2-40B4-BE49-F238E27FC236}">
                  <a16:creationId xmlns:a16="http://schemas.microsoft.com/office/drawing/2014/main" id="{97112AC8-20F7-428C-8682-4E398100B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2495"/>
              <a:ext cx="1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3" name="Line 84">
              <a:extLst>
                <a:ext uri="{FF2B5EF4-FFF2-40B4-BE49-F238E27FC236}">
                  <a16:creationId xmlns:a16="http://schemas.microsoft.com/office/drawing/2014/main" id="{3D43A585-5D81-4130-BECD-9E4071CBB6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5" y="277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4" name="Line 85">
              <a:extLst>
                <a:ext uri="{FF2B5EF4-FFF2-40B4-BE49-F238E27FC236}">
                  <a16:creationId xmlns:a16="http://schemas.microsoft.com/office/drawing/2014/main" id="{A27B6E77-0910-4377-A79D-28248D5EEA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1" y="2201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5" name="Line 86">
              <a:extLst>
                <a:ext uri="{FF2B5EF4-FFF2-40B4-BE49-F238E27FC236}">
                  <a16:creationId xmlns:a16="http://schemas.microsoft.com/office/drawing/2014/main" id="{0B8BE710-2F91-403F-B83F-6A0837681F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9" y="1928"/>
              <a:ext cx="40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6" name="Freeform 87">
              <a:extLst>
                <a:ext uri="{FF2B5EF4-FFF2-40B4-BE49-F238E27FC236}">
                  <a16:creationId xmlns:a16="http://schemas.microsoft.com/office/drawing/2014/main" id="{94714F06-B61D-4D6F-8078-98FE65A07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869"/>
              <a:ext cx="56" cy="37"/>
            </a:xfrm>
            <a:custGeom>
              <a:avLst/>
              <a:gdLst>
                <a:gd name="T0" fmla="*/ 56 w 56"/>
                <a:gd name="T1" fmla="*/ 18 h 37"/>
                <a:gd name="T2" fmla="*/ 0 w 56"/>
                <a:gd name="T3" fmla="*/ 37 h 37"/>
                <a:gd name="T4" fmla="*/ 0 w 56"/>
                <a:gd name="T5" fmla="*/ 37 h 37"/>
                <a:gd name="T6" fmla="*/ 0 w 56"/>
                <a:gd name="T7" fmla="*/ 35 h 37"/>
                <a:gd name="T8" fmla="*/ 2 w 56"/>
                <a:gd name="T9" fmla="*/ 35 h 37"/>
                <a:gd name="T10" fmla="*/ 2 w 56"/>
                <a:gd name="T11" fmla="*/ 33 h 37"/>
                <a:gd name="T12" fmla="*/ 2 w 56"/>
                <a:gd name="T13" fmla="*/ 33 h 37"/>
                <a:gd name="T14" fmla="*/ 4 w 56"/>
                <a:gd name="T15" fmla="*/ 31 h 37"/>
                <a:gd name="T16" fmla="*/ 4 w 56"/>
                <a:gd name="T17" fmla="*/ 29 h 37"/>
                <a:gd name="T18" fmla="*/ 4 w 56"/>
                <a:gd name="T19" fmla="*/ 29 h 37"/>
                <a:gd name="T20" fmla="*/ 4 w 56"/>
                <a:gd name="T21" fmla="*/ 27 h 37"/>
                <a:gd name="T22" fmla="*/ 4 w 56"/>
                <a:gd name="T23" fmla="*/ 27 h 37"/>
                <a:gd name="T24" fmla="*/ 6 w 56"/>
                <a:gd name="T25" fmla="*/ 25 h 37"/>
                <a:gd name="T26" fmla="*/ 6 w 56"/>
                <a:gd name="T27" fmla="*/ 23 h 37"/>
                <a:gd name="T28" fmla="*/ 6 w 56"/>
                <a:gd name="T29" fmla="*/ 23 h 37"/>
                <a:gd name="T30" fmla="*/ 6 w 56"/>
                <a:gd name="T31" fmla="*/ 21 h 37"/>
                <a:gd name="T32" fmla="*/ 6 w 56"/>
                <a:gd name="T33" fmla="*/ 21 h 37"/>
                <a:gd name="T34" fmla="*/ 6 w 56"/>
                <a:gd name="T35" fmla="*/ 20 h 37"/>
                <a:gd name="T36" fmla="*/ 6 w 56"/>
                <a:gd name="T37" fmla="*/ 18 h 37"/>
                <a:gd name="T38" fmla="*/ 6 w 56"/>
                <a:gd name="T39" fmla="*/ 18 h 37"/>
                <a:gd name="T40" fmla="*/ 6 w 56"/>
                <a:gd name="T41" fmla="*/ 16 h 37"/>
                <a:gd name="T42" fmla="*/ 6 w 56"/>
                <a:gd name="T43" fmla="*/ 14 h 37"/>
                <a:gd name="T44" fmla="*/ 6 w 56"/>
                <a:gd name="T45" fmla="*/ 14 h 37"/>
                <a:gd name="T46" fmla="*/ 6 w 56"/>
                <a:gd name="T47" fmla="*/ 12 h 37"/>
                <a:gd name="T48" fmla="*/ 6 w 56"/>
                <a:gd name="T49" fmla="*/ 12 h 37"/>
                <a:gd name="T50" fmla="*/ 4 w 56"/>
                <a:gd name="T51" fmla="*/ 10 h 37"/>
                <a:gd name="T52" fmla="*/ 4 w 56"/>
                <a:gd name="T53" fmla="*/ 8 h 37"/>
                <a:gd name="T54" fmla="*/ 4 w 56"/>
                <a:gd name="T55" fmla="*/ 8 h 37"/>
                <a:gd name="T56" fmla="*/ 4 w 56"/>
                <a:gd name="T57" fmla="*/ 6 h 37"/>
                <a:gd name="T58" fmla="*/ 4 w 56"/>
                <a:gd name="T59" fmla="*/ 6 h 37"/>
                <a:gd name="T60" fmla="*/ 2 w 56"/>
                <a:gd name="T61" fmla="*/ 4 h 37"/>
                <a:gd name="T62" fmla="*/ 2 w 56"/>
                <a:gd name="T63" fmla="*/ 2 h 37"/>
                <a:gd name="T64" fmla="*/ 2 w 56"/>
                <a:gd name="T65" fmla="*/ 2 h 37"/>
                <a:gd name="T66" fmla="*/ 0 w 56"/>
                <a:gd name="T67" fmla="*/ 0 h 37"/>
                <a:gd name="T68" fmla="*/ 0 w 56"/>
                <a:gd name="T69" fmla="*/ 0 h 37"/>
                <a:gd name="T70" fmla="*/ 56 w 56"/>
                <a:gd name="T71" fmla="*/ 18 h 37"/>
                <a:gd name="T72" fmla="*/ 56 w 56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56" y="18"/>
                  </a:moveTo>
                  <a:lnTo>
                    <a:pt x="0" y="37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7" name="Rectangle 88">
              <a:extLst>
                <a:ext uri="{FF2B5EF4-FFF2-40B4-BE49-F238E27FC236}">
                  <a16:creationId xmlns:a16="http://schemas.microsoft.com/office/drawing/2014/main" id="{8E7CAAA2-EC7C-4A02-8F4A-0FF1830A6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885"/>
              <a:ext cx="346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8" name="Freeform 89">
              <a:extLst>
                <a:ext uri="{FF2B5EF4-FFF2-40B4-BE49-F238E27FC236}">
                  <a16:creationId xmlns:a16="http://schemas.microsoft.com/office/drawing/2014/main" id="{8CCBD2B7-F977-4C38-8683-E1F7B38B8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869"/>
              <a:ext cx="57" cy="37"/>
            </a:xfrm>
            <a:custGeom>
              <a:avLst/>
              <a:gdLst>
                <a:gd name="T0" fmla="*/ 0 w 57"/>
                <a:gd name="T1" fmla="*/ 18 h 37"/>
                <a:gd name="T2" fmla="*/ 57 w 57"/>
                <a:gd name="T3" fmla="*/ 37 h 37"/>
                <a:gd name="T4" fmla="*/ 57 w 57"/>
                <a:gd name="T5" fmla="*/ 37 h 37"/>
                <a:gd name="T6" fmla="*/ 55 w 57"/>
                <a:gd name="T7" fmla="*/ 35 h 37"/>
                <a:gd name="T8" fmla="*/ 55 w 57"/>
                <a:gd name="T9" fmla="*/ 35 h 37"/>
                <a:gd name="T10" fmla="*/ 55 w 57"/>
                <a:gd name="T11" fmla="*/ 33 h 37"/>
                <a:gd name="T12" fmla="*/ 53 w 57"/>
                <a:gd name="T13" fmla="*/ 33 h 37"/>
                <a:gd name="T14" fmla="*/ 53 w 57"/>
                <a:gd name="T15" fmla="*/ 31 h 37"/>
                <a:gd name="T16" fmla="*/ 53 w 57"/>
                <a:gd name="T17" fmla="*/ 29 h 37"/>
                <a:gd name="T18" fmla="*/ 51 w 57"/>
                <a:gd name="T19" fmla="*/ 29 h 37"/>
                <a:gd name="T20" fmla="*/ 51 w 57"/>
                <a:gd name="T21" fmla="*/ 27 h 37"/>
                <a:gd name="T22" fmla="*/ 51 w 57"/>
                <a:gd name="T23" fmla="*/ 27 h 37"/>
                <a:gd name="T24" fmla="*/ 51 w 57"/>
                <a:gd name="T25" fmla="*/ 25 h 37"/>
                <a:gd name="T26" fmla="*/ 51 w 57"/>
                <a:gd name="T27" fmla="*/ 23 h 37"/>
                <a:gd name="T28" fmla="*/ 51 w 57"/>
                <a:gd name="T29" fmla="*/ 23 h 37"/>
                <a:gd name="T30" fmla="*/ 51 w 57"/>
                <a:gd name="T31" fmla="*/ 21 h 37"/>
                <a:gd name="T32" fmla="*/ 49 w 57"/>
                <a:gd name="T33" fmla="*/ 21 h 37"/>
                <a:gd name="T34" fmla="*/ 49 w 57"/>
                <a:gd name="T35" fmla="*/ 20 h 37"/>
                <a:gd name="T36" fmla="*/ 49 w 57"/>
                <a:gd name="T37" fmla="*/ 18 h 37"/>
                <a:gd name="T38" fmla="*/ 49 w 57"/>
                <a:gd name="T39" fmla="*/ 18 h 37"/>
                <a:gd name="T40" fmla="*/ 49 w 57"/>
                <a:gd name="T41" fmla="*/ 16 h 37"/>
                <a:gd name="T42" fmla="*/ 51 w 57"/>
                <a:gd name="T43" fmla="*/ 14 h 37"/>
                <a:gd name="T44" fmla="*/ 51 w 57"/>
                <a:gd name="T45" fmla="*/ 14 h 37"/>
                <a:gd name="T46" fmla="*/ 51 w 57"/>
                <a:gd name="T47" fmla="*/ 12 h 37"/>
                <a:gd name="T48" fmla="*/ 51 w 57"/>
                <a:gd name="T49" fmla="*/ 12 h 37"/>
                <a:gd name="T50" fmla="*/ 51 w 57"/>
                <a:gd name="T51" fmla="*/ 10 h 37"/>
                <a:gd name="T52" fmla="*/ 51 w 57"/>
                <a:gd name="T53" fmla="*/ 8 h 37"/>
                <a:gd name="T54" fmla="*/ 51 w 57"/>
                <a:gd name="T55" fmla="*/ 8 h 37"/>
                <a:gd name="T56" fmla="*/ 53 w 57"/>
                <a:gd name="T57" fmla="*/ 6 h 37"/>
                <a:gd name="T58" fmla="*/ 53 w 57"/>
                <a:gd name="T59" fmla="*/ 6 h 37"/>
                <a:gd name="T60" fmla="*/ 53 w 57"/>
                <a:gd name="T61" fmla="*/ 4 h 37"/>
                <a:gd name="T62" fmla="*/ 55 w 57"/>
                <a:gd name="T63" fmla="*/ 2 h 37"/>
                <a:gd name="T64" fmla="*/ 55 w 57"/>
                <a:gd name="T65" fmla="*/ 2 h 37"/>
                <a:gd name="T66" fmla="*/ 55 w 57"/>
                <a:gd name="T67" fmla="*/ 0 h 37"/>
                <a:gd name="T68" fmla="*/ 57 w 57"/>
                <a:gd name="T69" fmla="*/ 0 h 37"/>
                <a:gd name="T70" fmla="*/ 0 w 57"/>
                <a:gd name="T71" fmla="*/ 18 h 37"/>
                <a:gd name="T72" fmla="*/ 0 w 57"/>
                <a:gd name="T73" fmla="*/ 18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7"/>
                <a:gd name="T113" fmla="*/ 57 w 57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7">
                  <a:moveTo>
                    <a:pt x="0" y="18"/>
                  </a:moveTo>
                  <a:lnTo>
                    <a:pt x="57" y="37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1" y="29"/>
                  </a:lnTo>
                  <a:lnTo>
                    <a:pt x="51" y="27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9" y="21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49" y="16"/>
                  </a:lnTo>
                  <a:lnTo>
                    <a:pt x="51" y="14"/>
                  </a:lnTo>
                  <a:lnTo>
                    <a:pt x="51" y="12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9" name="Freeform 90">
              <a:extLst>
                <a:ext uri="{FF2B5EF4-FFF2-40B4-BE49-F238E27FC236}">
                  <a16:creationId xmlns:a16="http://schemas.microsoft.com/office/drawing/2014/main" id="{811A0311-57CD-458A-8DC2-8378152E4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930"/>
              <a:ext cx="54" cy="54"/>
            </a:xfrm>
            <a:custGeom>
              <a:avLst/>
              <a:gdLst>
                <a:gd name="T0" fmla="*/ 54 w 54"/>
                <a:gd name="T1" fmla="*/ 0 h 54"/>
                <a:gd name="T2" fmla="*/ 27 w 54"/>
                <a:gd name="T3" fmla="*/ 54 h 54"/>
                <a:gd name="T4" fmla="*/ 27 w 54"/>
                <a:gd name="T5" fmla="*/ 54 h 54"/>
                <a:gd name="T6" fmla="*/ 27 w 54"/>
                <a:gd name="T7" fmla="*/ 52 h 54"/>
                <a:gd name="T8" fmla="*/ 27 w 54"/>
                <a:gd name="T9" fmla="*/ 50 h 54"/>
                <a:gd name="T10" fmla="*/ 27 w 54"/>
                <a:gd name="T11" fmla="*/ 50 h 54"/>
                <a:gd name="T12" fmla="*/ 25 w 54"/>
                <a:gd name="T13" fmla="*/ 48 h 54"/>
                <a:gd name="T14" fmla="*/ 25 w 54"/>
                <a:gd name="T15" fmla="*/ 48 h 54"/>
                <a:gd name="T16" fmla="*/ 25 w 54"/>
                <a:gd name="T17" fmla="*/ 46 h 54"/>
                <a:gd name="T18" fmla="*/ 25 w 54"/>
                <a:gd name="T19" fmla="*/ 44 h 54"/>
                <a:gd name="T20" fmla="*/ 23 w 54"/>
                <a:gd name="T21" fmla="*/ 44 h 54"/>
                <a:gd name="T22" fmla="*/ 23 w 54"/>
                <a:gd name="T23" fmla="*/ 42 h 54"/>
                <a:gd name="T24" fmla="*/ 23 w 54"/>
                <a:gd name="T25" fmla="*/ 42 h 54"/>
                <a:gd name="T26" fmla="*/ 21 w 54"/>
                <a:gd name="T27" fmla="*/ 41 h 54"/>
                <a:gd name="T28" fmla="*/ 21 w 54"/>
                <a:gd name="T29" fmla="*/ 41 h 54"/>
                <a:gd name="T30" fmla="*/ 21 w 54"/>
                <a:gd name="T31" fmla="*/ 39 h 54"/>
                <a:gd name="T32" fmla="*/ 19 w 54"/>
                <a:gd name="T33" fmla="*/ 39 h 54"/>
                <a:gd name="T34" fmla="*/ 19 w 54"/>
                <a:gd name="T35" fmla="*/ 37 h 54"/>
                <a:gd name="T36" fmla="*/ 17 w 54"/>
                <a:gd name="T37" fmla="*/ 37 h 54"/>
                <a:gd name="T38" fmla="*/ 17 w 54"/>
                <a:gd name="T39" fmla="*/ 35 h 54"/>
                <a:gd name="T40" fmla="*/ 17 w 54"/>
                <a:gd name="T41" fmla="*/ 35 h 54"/>
                <a:gd name="T42" fmla="*/ 15 w 54"/>
                <a:gd name="T43" fmla="*/ 33 h 54"/>
                <a:gd name="T44" fmla="*/ 15 w 54"/>
                <a:gd name="T45" fmla="*/ 33 h 54"/>
                <a:gd name="T46" fmla="*/ 14 w 54"/>
                <a:gd name="T47" fmla="*/ 33 h 54"/>
                <a:gd name="T48" fmla="*/ 14 w 54"/>
                <a:gd name="T49" fmla="*/ 31 h 54"/>
                <a:gd name="T50" fmla="*/ 12 w 54"/>
                <a:gd name="T51" fmla="*/ 31 h 54"/>
                <a:gd name="T52" fmla="*/ 10 w 54"/>
                <a:gd name="T53" fmla="*/ 31 h 54"/>
                <a:gd name="T54" fmla="*/ 10 w 54"/>
                <a:gd name="T55" fmla="*/ 31 h 54"/>
                <a:gd name="T56" fmla="*/ 8 w 54"/>
                <a:gd name="T57" fmla="*/ 29 h 54"/>
                <a:gd name="T58" fmla="*/ 8 w 54"/>
                <a:gd name="T59" fmla="*/ 29 h 54"/>
                <a:gd name="T60" fmla="*/ 6 w 54"/>
                <a:gd name="T61" fmla="*/ 29 h 54"/>
                <a:gd name="T62" fmla="*/ 4 w 54"/>
                <a:gd name="T63" fmla="*/ 29 h 54"/>
                <a:gd name="T64" fmla="*/ 4 w 54"/>
                <a:gd name="T65" fmla="*/ 27 h 54"/>
                <a:gd name="T66" fmla="*/ 2 w 54"/>
                <a:gd name="T67" fmla="*/ 27 h 54"/>
                <a:gd name="T68" fmla="*/ 0 w 54"/>
                <a:gd name="T69" fmla="*/ 27 h 54"/>
                <a:gd name="T70" fmla="*/ 54 w 54"/>
                <a:gd name="T71" fmla="*/ 0 h 54"/>
                <a:gd name="T72" fmla="*/ 54 w 54"/>
                <a:gd name="T73" fmla="*/ 0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54" y="0"/>
                  </a:moveTo>
                  <a:lnTo>
                    <a:pt x="27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48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0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0" name="Freeform 91">
              <a:extLst>
                <a:ext uri="{FF2B5EF4-FFF2-40B4-BE49-F238E27FC236}">
                  <a16:creationId xmlns:a16="http://schemas.microsoft.com/office/drawing/2014/main" id="{E9DA39C0-EDD2-48F6-84D9-E69E79E45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948"/>
              <a:ext cx="238" cy="236"/>
            </a:xfrm>
            <a:custGeom>
              <a:avLst/>
              <a:gdLst>
                <a:gd name="T0" fmla="*/ 5 w 238"/>
                <a:gd name="T1" fmla="*/ 236 h 236"/>
                <a:gd name="T2" fmla="*/ 238 w 238"/>
                <a:gd name="T3" fmla="*/ 5 h 236"/>
                <a:gd name="T4" fmla="*/ 232 w 238"/>
                <a:gd name="T5" fmla="*/ 0 h 236"/>
                <a:gd name="T6" fmla="*/ 0 w 238"/>
                <a:gd name="T7" fmla="*/ 230 h 236"/>
                <a:gd name="T8" fmla="*/ 5 w 238"/>
                <a:gd name="T9" fmla="*/ 236 h 2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8"/>
                <a:gd name="T16" fmla="*/ 0 h 236"/>
                <a:gd name="T17" fmla="*/ 238 w 238"/>
                <a:gd name="T18" fmla="*/ 236 h 2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8" h="236">
                  <a:moveTo>
                    <a:pt x="5" y="236"/>
                  </a:moveTo>
                  <a:lnTo>
                    <a:pt x="238" y="5"/>
                  </a:lnTo>
                  <a:lnTo>
                    <a:pt x="232" y="0"/>
                  </a:lnTo>
                  <a:lnTo>
                    <a:pt x="0" y="230"/>
                  </a:lnTo>
                  <a:lnTo>
                    <a:pt x="5" y="2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1" name="Freeform 92">
              <a:extLst>
                <a:ext uri="{FF2B5EF4-FFF2-40B4-BE49-F238E27FC236}">
                  <a16:creationId xmlns:a16="http://schemas.microsoft.com/office/drawing/2014/main" id="{002F7BAA-3D54-46B0-B59F-E890E6988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47"/>
              <a:ext cx="54" cy="54"/>
            </a:xfrm>
            <a:custGeom>
              <a:avLst/>
              <a:gdLst>
                <a:gd name="T0" fmla="*/ 0 w 54"/>
                <a:gd name="T1" fmla="*/ 54 h 54"/>
                <a:gd name="T2" fmla="*/ 54 w 54"/>
                <a:gd name="T3" fmla="*/ 27 h 54"/>
                <a:gd name="T4" fmla="*/ 54 w 54"/>
                <a:gd name="T5" fmla="*/ 27 h 54"/>
                <a:gd name="T6" fmla="*/ 52 w 54"/>
                <a:gd name="T7" fmla="*/ 27 h 54"/>
                <a:gd name="T8" fmla="*/ 50 w 54"/>
                <a:gd name="T9" fmla="*/ 27 h 54"/>
                <a:gd name="T10" fmla="*/ 50 w 54"/>
                <a:gd name="T11" fmla="*/ 27 h 54"/>
                <a:gd name="T12" fmla="*/ 48 w 54"/>
                <a:gd name="T13" fmla="*/ 25 h 54"/>
                <a:gd name="T14" fmla="*/ 48 w 54"/>
                <a:gd name="T15" fmla="*/ 25 h 54"/>
                <a:gd name="T16" fmla="*/ 46 w 54"/>
                <a:gd name="T17" fmla="*/ 25 h 54"/>
                <a:gd name="T18" fmla="*/ 44 w 54"/>
                <a:gd name="T19" fmla="*/ 25 h 54"/>
                <a:gd name="T20" fmla="*/ 44 w 54"/>
                <a:gd name="T21" fmla="*/ 23 h 54"/>
                <a:gd name="T22" fmla="*/ 43 w 54"/>
                <a:gd name="T23" fmla="*/ 23 h 54"/>
                <a:gd name="T24" fmla="*/ 43 w 54"/>
                <a:gd name="T25" fmla="*/ 23 h 54"/>
                <a:gd name="T26" fmla="*/ 41 w 54"/>
                <a:gd name="T27" fmla="*/ 21 h 54"/>
                <a:gd name="T28" fmla="*/ 41 w 54"/>
                <a:gd name="T29" fmla="*/ 21 h 54"/>
                <a:gd name="T30" fmla="*/ 39 w 54"/>
                <a:gd name="T31" fmla="*/ 21 h 54"/>
                <a:gd name="T32" fmla="*/ 39 w 54"/>
                <a:gd name="T33" fmla="*/ 19 h 54"/>
                <a:gd name="T34" fmla="*/ 37 w 54"/>
                <a:gd name="T35" fmla="*/ 19 h 54"/>
                <a:gd name="T36" fmla="*/ 37 w 54"/>
                <a:gd name="T37" fmla="*/ 18 h 54"/>
                <a:gd name="T38" fmla="*/ 35 w 54"/>
                <a:gd name="T39" fmla="*/ 18 h 54"/>
                <a:gd name="T40" fmla="*/ 35 w 54"/>
                <a:gd name="T41" fmla="*/ 18 h 54"/>
                <a:gd name="T42" fmla="*/ 35 w 54"/>
                <a:gd name="T43" fmla="*/ 16 h 54"/>
                <a:gd name="T44" fmla="*/ 33 w 54"/>
                <a:gd name="T45" fmla="*/ 16 h 54"/>
                <a:gd name="T46" fmla="*/ 33 w 54"/>
                <a:gd name="T47" fmla="*/ 14 h 54"/>
                <a:gd name="T48" fmla="*/ 31 w 54"/>
                <a:gd name="T49" fmla="*/ 14 h 54"/>
                <a:gd name="T50" fmla="*/ 31 w 54"/>
                <a:gd name="T51" fmla="*/ 12 h 54"/>
                <a:gd name="T52" fmla="*/ 31 w 54"/>
                <a:gd name="T53" fmla="*/ 10 h 54"/>
                <a:gd name="T54" fmla="*/ 31 w 54"/>
                <a:gd name="T55" fmla="*/ 10 h 54"/>
                <a:gd name="T56" fmla="*/ 29 w 54"/>
                <a:gd name="T57" fmla="*/ 8 h 54"/>
                <a:gd name="T58" fmla="*/ 29 w 54"/>
                <a:gd name="T59" fmla="*/ 8 h 54"/>
                <a:gd name="T60" fmla="*/ 29 w 54"/>
                <a:gd name="T61" fmla="*/ 6 h 54"/>
                <a:gd name="T62" fmla="*/ 29 w 54"/>
                <a:gd name="T63" fmla="*/ 4 h 54"/>
                <a:gd name="T64" fmla="*/ 27 w 54"/>
                <a:gd name="T65" fmla="*/ 4 h 54"/>
                <a:gd name="T66" fmla="*/ 27 w 54"/>
                <a:gd name="T67" fmla="*/ 2 h 54"/>
                <a:gd name="T68" fmla="*/ 27 w 54"/>
                <a:gd name="T69" fmla="*/ 0 h 54"/>
                <a:gd name="T70" fmla="*/ 0 w 54"/>
                <a:gd name="T71" fmla="*/ 54 h 54"/>
                <a:gd name="T72" fmla="*/ 0 w 54"/>
                <a:gd name="T73" fmla="*/ 54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54"/>
                <a:gd name="T113" fmla="*/ 54 w 54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54">
                  <a:moveTo>
                    <a:pt x="0" y="54"/>
                  </a:moveTo>
                  <a:lnTo>
                    <a:pt x="54" y="27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48" y="25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2" name="Freeform 93">
              <a:extLst>
                <a:ext uri="{FF2B5EF4-FFF2-40B4-BE49-F238E27FC236}">
                  <a16:creationId xmlns:a16="http://schemas.microsoft.com/office/drawing/2014/main" id="{DC6702AF-5C2F-4D8F-881C-7F5CE8D88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763"/>
              <a:ext cx="55" cy="37"/>
            </a:xfrm>
            <a:custGeom>
              <a:avLst/>
              <a:gdLst>
                <a:gd name="T0" fmla="*/ 55 w 55"/>
                <a:gd name="T1" fmla="*/ 19 h 37"/>
                <a:gd name="T2" fmla="*/ 0 w 55"/>
                <a:gd name="T3" fmla="*/ 37 h 37"/>
                <a:gd name="T4" fmla="*/ 0 w 55"/>
                <a:gd name="T5" fmla="*/ 37 h 37"/>
                <a:gd name="T6" fmla="*/ 0 w 55"/>
                <a:gd name="T7" fmla="*/ 37 h 37"/>
                <a:gd name="T8" fmla="*/ 2 w 55"/>
                <a:gd name="T9" fmla="*/ 35 h 37"/>
                <a:gd name="T10" fmla="*/ 2 w 55"/>
                <a:gd name="T11" fmla="*/ 35 h 37"/>
                <a:gd name="T12" fmla="*/ 2 w 55"/>
                <a:gd name="T13" fmla="*/ 33 h 37"/>
                <a:gd name="T14" fmla="*/ 4 w 55"/>
                <a:gd name="T15" fmla="*/ 31 h 37"/>
                <a:gd name="T16" fmla="*/ 4 w 55"/>
                <a:gd name="T17" fmla="*/ 31 h 37"/>
                <a:gd name="T18" fmla="*/ 4 w 55"/>
                <a:gd name="T19" fmla="*/ 29 h 37"/>
                <a:gd name="T20" fmla="*/ 4 w 55"/>
                <a:gd name="T21" fmla="*/ 29 h 37"/>
                <a:gd name="T22" fmla="*/ 4 w 55"/>
                <a:gd name="T23" fmla="*/ 27 h 37"/>
                <a:gd name="T24" fmla="*/ 5 w 55"/>
                <a:gd name="T25" fmla="*/ 25 h 37"/>
                <a:gd name="T26" fmla="*/ 5 w 55"/>
                <a:gd name="T27" fmla="*/ 25 h 37"/>
                <a:gd name="T28" fmla="*/ 5 w 55"/>
                <a:gd name="T29" fmla="*/ 23 h 37"/>
                <a:gd name="T30" fmla="*/ 5 w 55"/>
                <a:gd name="T31" fmla="*/ 23 h 37"/>
                <a:gd name="T32" fmla="*/ 5 w 55"/>
                <a:gd name="T33" fmla="*/ 21 h 37"/>
                <a:gd name="T34" fmla="*/ 5 w 55"/>
                <a:gd name="T35" fmla="*/ 19 h 37"/>
                <a:gd name="T36" fmla="*/ 5 w 55"/>
                <a:gd name="T37" fmla="*/ 19 h 37"/>
                <a:gd name="T38" fmla="*/ 5 w 55"/>
                <a:gd name="T39" fmla="*/ 17 h 37"/>
                <a:gd name="T40" fmla="*/ 5 w 55"/>
                <a:gd name="T41" fmla="*/ 16 h 37"/>
                <a:gd name="T42" fmla="*/ 5 w 55"/>
                <a:gd name="T43" fmla="*/ 16 h 37"/>
                <a:gd name="T44" fmla="*/ 5 w 55"/>
                <a:gd name="T45" fmla="*/ 14 h 37"/>
                <a:gd name="T46" fmla="*/ 5 w 55"/>
                <a:gd name="T47" fmla="*/ 14 h 37"/>
                <a:gd name="T48" fmla="*/ 5 w 55"/>
                <a:gd name="T49" fmla="*/ 12 h 37"/>
                <a:gd name="T50" fmla="*/ 4 w 55"/>
                <a:gd name="T51" fmla="*/ 10 h 37"/>
                <a:gd name="T52" fmla="*/ 4 w 55"/>
                <a:gd name="T53" fmla="*/ 10 h 37"/>
                <a:gd name="T54" fmla="*/ 4 w 55"/>
                <a:gd name="T55" fmla="*/ 8 h 37"/>
                <a:gd name="T56" fmla="*/ 4 w 55"/>
                <a:gd name="T57" fmla="*/ 8 h 37"/>
                <a:gd name="T58" fmla="*/ 4 w 55"/>
                <a:gd name="T59" fmla="*/ 6 h 37"/>
                <a:gd name="T60" fmla="*/ 2 w 55"/>
                <a:gd name="T61" fmla="*/ 4 h 37"/>
                <a:gd name="T62" fmla="*/ 2 w 55"/>
                <a:gd name="T63" fmla="*/ 4 h 37"/>
                <a:gd name="T64" fmla="*/ 2 w 55"/>
                <a:gd name="T65" fmla="*/ 2 h 37"/>
                <a:gd name="T66" fmla="*/ 0 w 55"/>
                <a:gd name="T67" fmla="*/ 0 h 37"/>
                <a:gd name="T68" fmla="*/ 0 w 55"/>
                <a:gd name="T69" fmla="*/ 0 h 37"/>
                <a:gd name="T70" fmla="*/ 55 w 55"/>
                <a:gd name="T71" fmla="*/ 19 h 37"/>
                <a:gd name="T72" fmla="*/ 55 w 55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37"/>
                <a:gd name="T113" fmla="*/ 55 w 55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37">
                  <a:moveTo>
                    <a:pt x="55" y="19"/>
                  </a:moveTo>
                  <a:lnTo>
                    <a:pt x="0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3" name="Rectangle 94">
              <a:extLst>
                <a:ext uri="{FF2B5EF4-FFF2-40B4-BE49-F238E27FC236}">
                  <a16:creationId xmlns:a16="http://schemas.microsoft.com/office/drawing/2014/main" id="{FF67C7B4-AF42-4B2D-AA26-0508508F3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" y="1779"/>
              <a:ext cx="84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4" name="Freeform 95">
              <a:extLst>
                <a:ext uri="{FF2B5EF4-FFF2-40B4-BE49-F238E27FC236}">
                  <a16:creationId xmlns:a16="http://schemas.microsoft.com/office/drawing/2014/main" id="{31FF95C6-36C5-482F-B9EA-EFDCB6CCD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763"/>
              <a:ext cx="56" cy="37"/>
            </a:xfrm>
            <a:custGeom>
              <a:avLst/>
              <a:gdLst>
                <a:gd name="T0" fmla="*/ 0 w 56"/>
                <a:gd name="T1" fmla="*/ 19 h 37"/>
                <a:gd name="T2" fmla="*/ 56 w 56"/>
                <a:gd name="T3" fmla="*/ 37 h 37"/>
                <a:gd name="T4" fmla="*/ 56 w 56"/>
                <a:gd name="T5" fmla="*/ 37 h 37"/>
                <a:gd name="T6" fmla="*/ 56 w 56"/>
                <a:gd name="T7" fmla="*/ 37 h 37"/>
                <a:gd name="T8" fmla="*/ 54 w 56"/>
                <a:gd name="T9" fmla="*/ 35 h 37"/>
                <a:gd name="T10" fmla="*/ 54 w 56"/>
                <a:gd name="T11" fmla="*/ 35 h 37"/>
                <a:gd name="T12" fmla="*/ 54 w 56"/>
                <a:gd name="T13" fmla="*/ 33 h 37"/>
                <a:gd name="T14" fmla="*/ 52 w 56"/>
                <a:gd name="T15" fmla="*/ 31 h 37"/>
                <a:gd name="T16" fmla="*/ 52 w 56"/>
                <a:gd name="T17" fmla="*/ 31 h 37"/>
                <a:gd name="T18" fmla="*/ 52 w 56"/>
                <a:gd name="T19" fmla="*/ 29 h 37"/>
                <a:gd name="T20" fmla="*/ 52 w 56"/>
                <a:gd name="T21" fmla="*/ 29 h 37"/>
                <a:gd name="T22" fmla="*/ 50 w 56"/>
                <a:gd name="T23" fmla="*/ 27 h 37"/>
                <a:gd name="T24" fmla="*/ 50 w 56"/>
                <a:gd name="T25" fmla="*/ 25 h 37"/>
                <a:gd name="T26" fmla="*/ 50 w 56"/>
                <a:gd name="T27" fmla="*/ 25 h 37"/>
                <a:gd name="T28" fmla="*/ 50 w 56"/>
                <a:gd name="T29" fmla="*/ 23 h 37"/>
                <a:gd name="T30" fmla="*/ 50 w 56"/>
                <a:gd name="T31" fmla="*/ 23 h 37"/>
                <a:gd name="T32" fmla="*/ 50 w 56"/>
                <a:gd name="T33" fmla="*/ 21 h 37"/>
                <a:gd name="T34" fmla="*/ 50 w 56"/>
                <a:gd name="T35" fmla="*/ 19 h 37"/>
                <a:gd name="T36" fmla="*/ 50 w 56"/>
                <a:gd name="T37" fmla="*/ 19 h 37"/>
                <a:gd name="T38" fmla="*/ 50 w 56"/>
                <a:gd name="T39" fmla="*/ 17 h 37"/>
                <a:gd name="T40" fmla="*/ 50 w 56"/>
                <a:gd name="T41" fmla="*/ 16 h 37"/>
                <a:gd name="T42" fmla="*/ 50 w 56"/>
                <a:gd name="T43" fmla="*/ 16 h 37"/>
                <a:gd name="T44" fmla="*/ 50 w 56"/>
                <a:gd name="T45" fmla="*/ 14 h 37"/>
                <a:gd name="T46" fmla="*/ 50 w 56"/>
                <a:gd name="T47" fmla="*/ 14 h 37"/>
                <a:gd name="T48" fmla="*/ 50 w 56"/>
                <a:gd name="T49" fmla="*/ 12 h 37"/>
                <a:gd name="T50" fmla="*/ 50 w 56"/>
                <a:gd name="T51" fmla="*/ 10 h 37"/>
                <a:gd name="T52" fmla="*/ 52 w 56"/>
                <a:gd name="T53" fmla="*/ 10 h 37"/>
                <a:gd name="T54" fmla="*/ 52 w 56"/>
                <a:gd name="T55" fmla="*/ 8 h 37"/>
                <a:gd name="T56" fmla="*/ 52 w 56"/>
                <a:gd name="T57" fmla="*/ 8 h 37"/>
                <a:gd name="T58" fmla="*/ 52 w 56"/>
                <a:gd name="T59" fmla="*/ 6 h 37"/>
                <a:gd name="T60" fmla="*/ 54 w 56"/>
                <a:gd name="T61" fmla="*/ 4 h 37"/>
                <a:gd name="T62" fmla="*/ 54 w 56"/>
                <a:gd name="T63" fmla="*/ 4 h 37"/>
                <a:gd name="T64" fmla="*/ 54 w 56"/>
                <a:gd name="T65" fmla="*/ 2 h 37"/>
                <a:gd name="T66" fmla="*/ 56 w 56"/>
                <a:gd name="T67" fmla="*/ 0 h 37"/>
                <a:gd name="T68" fmla="*/ 56 w 56"/>
                <a:gd name="T69" fmla="*/ 0 h 37"/>
                <a:gd name="T70" fmla="*/ 0 w 56"/>
                <a:gd name="T71" fmla="*/ 19 h 37"/>
                <a:gd name="T72" fmla="*/ 0 w 56"/>
                <a:gd name="T73" fmla="*/ 19 h 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7"/>
                <a:gd name="T113" fmla="*/ 56 w 56"/>
                <a:gd name="T114" fmla="*/ 37 h 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7">
                  <a:moveTo>
                    <a:pt x="0" y="19"/>
                  </a:moveTo>
                  <a:lnTo>
                    <a:pt x="56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5" name="Freeform 96">
              <a:extLst>
                <a:ext uri="{FF2B5EF4-FFF2-40B4-BE49-F238E27FC236}">
                  <a16:creationId xmlns:a16="http://schemas.microsoft.com/office/drawing/2014/main" id="{38AB6221-0ACC-418E-99ED-A96B2CE71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865"/>
              <a:ext cx="58" cy="39"/>
            </a:xfrm>
            <a:custGeom>
              <a:avLst/>
              <a:gdLst>
                <a:gd name="T0" fmla="*/ 58 w 58"/>
                <a:gd name="T1" fmla="*/ 20 h 39"/>
                <a:gd name="T2" fmla="*/ 0 w 58"/>
                <a:gd name="T3" fmla="*/ 39 h 39"/>
                <a:gd name="T4" fmla="*/ 0 w 58"/>
                <a:gd name="T5" fmla="*/ 39 h 39"/>
                <a:gd name="T6" fmla="*/ 2 w 58"/>
                <a:gd name="T7" fmla="*/ 37 h 39"/>
                <a:gd name="T8" fmla="*/ 2 w 58"/>
                <a:gd name="T9" fmla="*/ 37 h 39"/>
                <a:gd name="T10" fmla="*/ 2 w 58"/>
                <a:gd name="T11" fmla="*/ 35 h 39"/>
                <a:gd name="T12" fmla="*/ 4 w 58"/>
                <a:gd name="T13" fmla="*/ 35 h 39"/>
                <a:gd name="T14" fmla="*/ 4 w 58"/>
                <a:gd name="T15" fmla="*/ 33 h 39"/>
                <a:gd name="T16" fmla="*/ 4 w 58"/>
                <a:gd name="T17" fmla="*/ 31 h 39"/>
                <a:gd name="T18" fmla="*/ 4 w 58"/>
                <a:gd name="T19" fmla="*/ 31 h 39"/>
                <a:gd name="T20" fmla="*/ 6 w 58"/>
                <a:gd name="T21" fmla="*/ 29 h 39"/>
                <a:gd name="T22" fmla="*/ 6 w 58"/>
                <a:gd name="T23" fmla="*/ 27 h 39"/>
                <a:gd name="T24" fmla="*/ 6 w 58"/>
                <a:gd name="T25" fmla="*/ 27 h 39"/>
                <a:gd name="T26" fmla="*/ 6 w 58"/>
                <a:gd name="T27" fmla="*/ 25 h 39"/>
                <a:gd name="T28" fmla="*/ 6 w 58"/>
                <a:gd name="T29" fmla="*/ 25 h 39"/>
                <a:gd name="T30" fmla="*/ 6 w 58"/>
                <a:gd name="T31" fmla="*/ 24 h 39"/>
                <a:gd name="T32" fmla="*/ 6 w 58"/>
                <a:gd name="T33" fmla="*/ 22 h 39"/>
                <a:gd name="T34" fmla="*/ 6 w 58"/>
                <a:gd name="T35" fmla="*/ 22 h 39"/>
                <a:gd name="T36" fmla="*/ 6 w 58"/>
                <a:gd name="T37" fmla="*/ 20 h 39"/>
                <a:gd name="T38" fmla="*/ 6 w 58"/>
                <a:gd name="T39" fmla="*/ 20 h 39"/>
                <a:gd name="T40" fmla="*/ 6 w 58"/>
                <a:gd name="T41" fmla="*/ 18 h 39"/>
                <a:gd name="T42" fmla="*/ 6 w 58"/>
                <a:gd name="T43" fmla="*/ 16 h 39"/>
                <a:gd name="T44" fmla="*/ 6 w 58"/>
                <a:gd name="T45" fmla="*/ 16 h 39"/>
                <a:gd name="T46" fmla="*/ 6 w 58"/>
                <a:gd name="T47" fmla="*/ 14 h 39"/>
                <a:gd name="T48" fmla="*/ 6 w 58"/>
                <a:gd name="T49" fmla="*/ 14 h 39"/>
                <a:gd name="T50" fmla="*/ 6 w 58"/>
                <a:gd name="T51" fmla="*/ 12 h 39"/>
                <a:gd name="T52" fmla="*/ 6 w 58"/>
                <a:gd name="T53" fmla="*/ 10 h 39"/>
                <a:gd name="T54" fmla="*/ 4 w 58"/>
                <a:gd name="T55" fmla="*/ 10 h 39"/>
                <a:gd name="T56" fmla="*/ 4 w 58"/>
                <a:gd name="T57" fmla="*/ 8 h 39"/>
                <a:gd name="T58" fmla="*/ 4 w 58"/>
                <a:gd name="T59" fmla="*/ 6 h 39"/>
                <a:gd name="T60" fmla="*/ 4 w 58"/>
                <a:gd name="T61" fmla="*/ 6 h 39"/>
                <a:gd name="T62" fmla="*/ 2 w 58"/>
                <a:gd name="T63" fmla="*/ 4 h 39"/>
                <a:gd name="T64" fmla="*/ 2 w 58"/>
                <a:gd name="T65" fmla="*/ 4 h 39"/>
                <a:gd name="T66" fmla="*/ 2 w 58"/>
                <a:gd name="T67" fmla="*/ 2 h 39"/>
                <a:gd name="T68" fmla="*/ 0 w 58"/>
                <a:gd name="T69" fmla="*/ 0 h 39"/>
                <a:gd name="T70" fmla="*/ 58 w 58"/>
                <a:gd name="T71" fmla="*/ 20 h 39"/>
                <a:gd name="T72" fmla="*/ 58 w 58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39"/>
                <a:gd name="T113" fmla="*/ 58 w 58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39">
                  <a:moveTo>
                    <a:pt x="58" y="20"/>
                  </a:move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58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6" name="Rectangle 97">
              <a:extLst>
                <a:ext uri="{FF2B5EF4-FFF2-40B4-BE49-F238E27FC236}">
                  <a16:creationId xmlns:a16="http://schemas.microsoft.com/office/drawing/2014/main" id="{6988D158-8A92-48D8-8EAF-772E05E1F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" y="2881"/>
              <a:ext cx="208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7" name="Freeform 98">
              <a:extLst>
                <a:ext uri="{FF2B5EF4-FFF2-40B4-BE49-F238E27FC236}">
                  <a16:creationId xmlns:a16="http://schemas.microsoft.com/office/drawing/2014/main" id="{56AEE9E3-3948-4129-8527-8AF7EA58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865"/>
              <a:ext cx="57" cy="39"/>
            </a:xfrm>
            <a:custGeom>
              <a:avLst/>
              <a:gdLst>
                <a:gd name="T0" fmla="*/ 0 w 57"/>
                <a:gd name="T1" fmla="*/ 20 h 39"/>
                <a:gd name="T2" fmla="*/ 57 w 57"/>
                <a:gd name="T3" fmla="*/ 39 h 39"/>
                <a:gd name="T4" fmla="*/ 57 w 57"/>
                <a:gd name="T5" fmla="*/ 39 h 39"/>
                <a:gd name="T6" fmla="*/ 55 w 57"/>
                <a:gd name="T7" fmla="*/ 37 h 39"/>
                <a:gd name="T8" fmla="*/ 55 w 57"/>
                <a:gd name="T9" fmla="*/ 37 h 39"/>
                <a:gd name="T10" fmla="*/ 53 w 57"/>
                <a:gd name="T11" fmla="*/ 35 h 39"/>
                <a:gd name="T12" fmla="*/ 53 w 57"/>
                <a:gd name="T13" fmla="*/ 35 h 39"/>
                <a:gd name="T14" fmla="*/ 53 w 57"/>
                <a:gd name="T15" fmla="*/ 33 h 39"/>
                <a:gd name="T16" fmla="*/ 53 w 57"/>
                <a:gd name="T17" fmla="*/ 31 h 39"/>
                <a:gd name="T18" fmla="*/ 52 w 57"/>
                <a:gd name="T19" fmla="*/ 31 h 39"/>
                <a:gd name="T20" fmla="*/ 52 w 57"/>
                <a:gd name="T21" fmla="*/ 29 h 39"/>
                <a:gd name="T22" fmla="*/ 52 w 57"/>
                <a:gd name="T23" fmla="*/ 27 h 39"/>
                <a:gd name="T24" fmla="*/ 52 w 57"/>
                <a:gd name="T25" fmla="*/ 27 h 39"/>
                <a:gd name="T26" fmla="*/ 52 w 57"/>
                <a:gd name="T27" fmla="*/ 25 h 39"/>
                <a:gd name="T28" fmla="*/ 52 w 57"/>
                <a:gd name="T29" fmla="*/ 25 h 39"/>
                <a:gd name="T30" fmla="*/ 52 w 57"/>
                <a:gd name="T31" fmla="*/ 24 h 39"/>
                <a:gd name="T32" fmla="*/ 50 w 57"/>
                <a:gd name="T33" fmla="*/ 22 h 39"/>
                <a:gd name="T34" fmla="*/ 50 w 57"/>
                <a:gd name="T35" fmla="*/ 22 h 39"/>
                <a:gd name="T36" fmla="*/ 50 w 57"/>
                <a:gd name="T37" fmla="*/ 20 h 39"/>
                <a:gd name="T38" fmla="*/ 50 w 57"/>
                <a:gd name="T39" fmla="*/ 20 h 39"/>
                <a:gd name="T40" fmla="*/ 50 w 57"/>
                <a:gd name="T41" fmla="*/ 18 h 39"/>
                <a:gd name="T42" fmla="*/ 52 w 57"/>
                <a:gd name="T43" fmla="*/ 16 h 39"/>
                <a:gd name="T44" fmla="*/ 52 w 57"/>
                <a:gd name="T45" fmla="*/ 16 h 39"/>
                <a:gd name="T46" fmla="*/ 52 w 57"/>
                <a:gd name="T47" fmla="*/ 14 h 39"/>
                <a:gd name="T48" fmla="*/ 52 w 57"/>
                <a:gd name="T49" fmla="*/ 14 h 39"/>
                <a:gd name="T50" fmla="*/ 52 w 57"/>
                <a:gd name="T51" fmla="*/ 12 h 39"/>
                <a:gd name="T52" fmla="*/ 52 w 57"/>
                <a:gd name="T53" fmla="*/ 10 h 39"/>
                <a:gd name="T54" fmla="*/ 52 w 57"/>
                <a:gd name="T55" fmla="*/ 10 h 39"/>
                <a:gd name="T56" fmla="*/ 53 w 57"/>
                <a:gd name="T57" fmla="*/ 8 h 39"/>
                <a:gd name="T58" fmla="*/ 53 w 57"/>
                <a:gd name="T59" fmla="*/ 6 h 39"/>
                <a:gd name="T60" fmla="*/ 53 w 57"/>
                <a:gd name="T61" fmla="*/ 6 h 39"/>
                <a:gd name="T62" fmla="*/ 53 w 57"/>
                <a:gd name="T63" fmla="*/ 4 h 39"/>
                <a:gd name="T64" fmla="*/ 55 w 57"/>
                <a:gd name="T65" fmla="*/ 4 h 39"/>
                <a:gd name="T66" fmla="*/ 55 w 57"/>
                <a:gd name="T67" fmla="*/ 2 h 39"/>
                <a:gd name="T68" fmla="*/ 57 w 57"/>
                <a:gd name="T69" fmla="*/ 0 h 39"/>
                <a:gd name="T70" fmla="*/ 0 w 57"/>
                <a:gd name="T71" fmla="*/ 20 h 39"/>
                <a:gd name="T72" fmla="*/ 0 w 57"/>
                <a:gd name="T73" fmla="*/ 20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9"/>
                <a:gd name="T113" fmla="*/ 57 w 57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9">
                  <a:moveTo>
                    <a:pt x="0" y="20"/>
                  </a:moveTo>
                  <a:lnTo>
                    <a:pt x="57" y="39"/>
                  </a:lnTo>
                  <a:lnTo>
                    <a:pt x="55" y="37"/>
                  </a:lnTo>
                  <a:lnTo>
                    <a:pt x="53" y="35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8" name="Freeform 99">
              <a:extLst>
                <a:ext uri="{FF2B5EF4-FFF2-40B4-BE49-F238E27FC236}">
                  <a16:creationId xmlns:a16="http://schemas.microsoft.com/office/drawing/2014/main" id="{8C65143A-A97D-4ED9-A8A8-227883B2A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205"/>
              <a:ext cx="38" cy="56"/>
            </a:xfrm>
            <a:custGeom>
              <a:avLst/>
              <a:gdLst>
                <a:gd name="T0" fmla="*/ 19 w 38"/>
                <a:gd name="T1" fmla="*/ 0 h 56"/>
                <a:gd name="T2" fmla="*/ 38 w 38"/>
                <a:gd name="T3" fmla="*/ 56 h 56"/>
                <a:gd name="T4" fmla="*/ 38 w 38"/>
                <a:gd name="T5" fmla="*/ 56 h 56"/>
                <a:gd name="T6" fmla="*/ 37 w 38"/>
                <a:gd name="T7" fmla="*/ 56 h 56"/>
                <a:gd name="T8" fmla="*/ 37 w 38"/>
                <a:gd name="T9" fmla="*/ 54 h 56"/>
                <a:gd name="T10" fmla="*/ 35 w 38"/>
                <a:gd name="T11" fmla="*/ 54 h 56"/>
                <a:gd name="T12" fmla="*/ 35 w 38"/>
                <a:gd name="T13" fmla="*/ 54 h 56"/>
                <a:gd name="T14" fmla="*/ 33 w 38"/>
                <a:gd name="T15" fmla="*/ 52 h 56"/>
                <a:gd name="T16" fmla="*/ 31 w 38"/>
                <a:gd name="T17" fmla="*/ 52 h 56"/>
                <a:gd name="T18" fmla="*/ 31 w 38"/>
                <a:gd name="T19" fmla="*/ 52 h 56"/>
                <a:gd name="T20" fmla="*/ 29 w 38"/>
                <a:gd name="T21" fmla="*/ 52 h 56"/>
                <a:gd name="T22" fmla="*/ 27 w 38"/>
                <a:gd name="T23" fmla="*/ 50 h 56"/>
                <a:gd name="T24" fmla="*/ 27 w 38"/>
                <a:gd name="T25" fmla="*/ 50 h 56"/>
                <a:gd name="T26" fmla="*/ 25 w 38"/>
                <a:gd name="T27" fmla="*/ 50 h 56"/>
                <a:gd name="T28" fmla="*/ 25 w 38"/>
                <a:gd name="T29" fmla="*/ 50 h 56"/>
                <a:gd name="T30" fmla="*/ 23 w 38"/>
                <a:gd name="T31" fmla="*/ 50 h 56"/>
                <a:gd name="T32" fmla="*/ 21 w 38"/>
                <a:gd name="T33" fmla="*/ 50 h 56"/>
                <a:gd name="T34" fmla="*/ 21 w 38"/>
                <a:gd name="T35" fmla="*/ 50 h 56"/>
                <a:gd name="T36" fmla="*/ 19 w 38"/>
                <a:gd name="T37" fmla="*/ 50 h 56"/>
                <a:gd name="T38" fmla="*/ 19 w 38"/>
                <a:gd name="T39" fmla="*/ 50 h 56"/>
                <a:gd name="T40" fmla="*/ 17 w 38"/>
                <a:gd name="T41" fmla="*/ 50 h 56"/>
                <a:gd name="T42" fmla="*/ 15 w 38"/>
                <a:gd name="T43" fmla="*/ 50 h 56"/>
                <a:gd name="T44" fmla="*/ 15 w 38"/>
                <a:gd name="T45" fmla="*/ 50 h 56"/>
                <a:gd name="T46" fmla="*/ 14 w 38"/>
                <a:gd name="T47" fmla="*/ 50 h 56"/>
                <a:gd name="T48" fmla="*/ 14 w 38"/>
                <a:gd name="T49" fmla="*/ 50 h 56"/>
                <a:gd name="T50" fmla="*/ 12 w 38"/>
                <a:gd name="T51" fmla="*/ 50 h 56"/>
                <a:gd name="T52" fmla="*/ 10 w 38"/>
                <a:gd name="T53" fmla="*/ 52 h 56"/>
                <a:gd name="T54" fmla="*/ 10 w 38"/>
                <a:gd name="T55" fmla="*/ 52 h 56"/>
                <a:gd name="T56" fmla="*/ 8 w 38"/>
                <a:gd name="T57" fmla="*/ 52 h 56"/>
                <a:gd name="T58" fmla="*/ 6 w 38"/>
                <a:gd name="T59" fmla="*/ 52 h 56"/>
                <a:gd name="T60" fmla="*/ 6 w 38"/>
                <a:gd name="T61" fmla="*/ 54 h 56"/>
                <a:gd name="T62" fmla="*/ 4 w 38"/>
                <a:gd name="T63" fmla="*/ 54 h 56"/>
                <a:gd name="T64" fmla="*/ 4 w 38"/>
                <a:gd name="T65" fmla="*/ 54 h 56"/>
                <a:gd name="T66" fmla="*/ 2 w 38"/>
                <a:gd name="T67" fmla="*/ 56 h 56"/>
                <a:gd name="T68" fmla="*/ 0 w 38"/>
                <a:gd name="T69" fmla="*/ 56 h 56"/>
                <a:gd name="T70" fmla="*/ 19 w 38"/>
                <a:gd name="T71" fmla="*/ 0 h 56"/>
                <a:gd name="T72" fmla="*/ 19 w 38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6"/>
                <a:gd name="T113" fmla="*/ 38 w 38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6">
                  <a:moveTo>
                    <a:pt x="19" y="0"/>
                  </a:moveTo>
                  <a:lnTo>
                    <a:pt x="38" y="56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9" name="Rectangle 100">
              <a:extLst>
                <a:ext uri="{FF2B5EF4-FFF2-40B4-BE49-F238E27FC236}">
                  <a16:creationId xmlns:a16="http://schemas.microsoft.com/office/drawing/2014/main" id="{F71C0F3D-AD18-4BB2-B152-1105E2AEE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2232"/>
              <a:ext cx="8" cy="51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0" name="Freeform 101">
              <a:extLst>
                <a:ext uri="{FF2B5EF4-FFF2-40B4-BE49-F238E27FC236}">
                  <a16:creationId xmlns:a16="http://schemas.microsoft.com/office/drawing/2014/main" id="{A8F60D15-C9A6-4528-A844-0E3F8F71D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714"/>
              <a:ext cx="38" cy="55"/>
            </a:xfrm>
            <a:custGeom>
              <a:avLst/>
              <a:gdLst>
                <a:gd name="T0" fmla="*/ 19 w 38"/>
                <a:gd name="T1" fmla="*/ 55 h 55"/>
                <a:gd name="T2" fmla="*/ 38 w 38"/>
                <a:gd name="T3" fmla="*/ 0 h 55"/>
                <a:gd name="T4" fmla="*/ 38 w 38"/>
                <a:gd name="T5" fmla="*/ 0 h 55"/>
                <a:gd name="T6" fmla="*/ 37 w 38"/>
                <a:gd name="T7" fmla="*/ 0 h 55"/>
                <a:gd name="T8" fmla="*/ 37 w 38"/>
                <a:gd name="T9" fmla="*/ 2 h 55"/>
                <a:gd name="T10" fmla="*/ 35 w 38"/>
                <a:gd name="T11" fmla="*/ 2 h 55"/>
                <a:gd name="T12" fmla="*/ 35 w 38"/>
                <a:gd name="T13" fmla="*/ 2 h 55"/>
                <a:gd name="T14" fmla="*/ 33 w 38"/>
                <a:gd name="T15" fmla="*/ 4 h 55"/>
                <a:gd name="T16" fmla="*/ 31 w 38"/>
                <a:gd name="T17" fmla="*/ 4 h 55"/>
                <a:gd name="T18" fmla="*/ 31 w 38"/>
                <a:gd name="T19" fmla="*/ 4 h 55"/>
                <a:gd name="T20" fmla="*/ 29 w 38"/>
                <a:gd name="T21" fmla="*/ 4 h 55"/>
                <a:gd name="T22" fmla="*/ 27 w 38"/>
                <a:gd name="T23" fmla="*/ 6 h 55"/>
                <a:gd name="T24" fmla="*/ 27 w 38"/>
                <a:gd name="T25" fmla="*/ 6 h 55"/>
                <a:gd name="T26" fmla="*/ 25 w 38"/>
                <a:gd name="T27" fmla="*/ 6 h 55"/>
                <a:gd name="T28" fmla="*/ 25 w 38"/>
                <a:gd name="T29" fmla="*/ 6 h 55"/>
                <a:gd name="T30" fmla="*/ 23 w 38"/>
                <a:gd name="T31" fmla="*/ 6 h 55"/>
                <a:gd name="T32" fmla="*/ 21 w 38"/>
                <a:gd name="T33" fmla="*/ 6 h 55"/>
                <a:gd name="T34" fmla="*/ 21 w 38"/>
                <a:gd name="T35" fmla="*/ 6 h 55"/>
                <a:gd name="T36" fmla="*/ 19 w 38"/>
                <a:gd name="T37" fmla="*/ 6 h 55"/>
                <a:gd name="T38" fmla="*/ 19 w 38"/>
                <a:gd name="T39" fmla="*/ 6 h 55"/>
                <a:gd name="T40" fmla="*/ 17 w 38"/>
                <a:gd name="T41" fmla="*/ 6 h 55"/>
                <a:gd name="T42" fmla="*/ 15 w 38"/>
                <a:gd name="T43" fmla="*/ 6 h 55"/>
                <a:gd name="T44" fmla="*/ 15 w 38"/>
                <a:gd name="T45" fmla="*/ 6 h 55"/>
                <a:gd name="T46" fmla="*/ 14 w 38"/>
                <a:gd name="T47" fmla="*/ 6 h 55"/>
                <a:gd name="T48" fmla="*/ 14 w 38"/>
                <a:gd name="T49" fmla="*/ 6 h 55"/>
                <a:gd name="T50" fmla="*/ 12 w 38"/>
                <a:gd name="T51" fmla="*/ 6 h 55"/>
                <a:gd name="T52" fmla="*/ 10 w 38"/>
                <a:gd name="T53" fmla="*/ 4 h 55"/>
                <a:gd name="T54" fmla="*/ 10 w 38"/>
                <a:gd name="T55" fmla="*/ 4 h 55"/>
                <a:gd name="T56" fmla="*/ 8 w 38"/>
                <a:gd name="T57" fmla="*/ 4 h 55"/>
                <a:gd name="T58" fmla="*/ 6 w 38"/>
                <a:gd name="T59" fmla="*/ 4 h 55"/>
                <a:gd name="T60" fmla="*/ 6 w 38"/>
                <a:gd name="T61" fmla="*/ 2 h 55"/>
                <a:gd name="T62" fmla="*/ 4 w 38"/>
                <a:gd name="T63" fmla="*/ 2 h 55"/>
                <a:gd name="T64" fmla="*/ 4 w 38"/>
                <a:gd name="T65" fmla="*/ 2 h 55"/>
                <a:gd name="T66" fmla="*/ 2 w 38"/>
                <a:gd name="T67" fmla="*/ 0 h 55"/>
                <a:gd name="T68" fmla="*/ 0 w 38"/>
                <a:gd name="T69" fmla="*/ 0 h 55"/>
                <a:gd name="T70" fmla="*/ 19 w 38"/>
                <a:gd name="T71" fmla="*/ 55 h 55"/>
                <a:gd name="T72" fmla="*/ 19 w 38"/>
                <a:gd name="T73" fmla="*/ 55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55"/>
                <a:gd name="T113" fmla="*/ 38 w 38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55">
                  <a:moveTo>
                    <a:pt x="19" y="55"/>
                  </a:moveTo>
                  <a:lnTo>
                    <a:pt x="38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9" y="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1" name="Freeform 102">
              <a:extLst>
                <a:ext uri="{FF2B5EF4-FFF2-40B4-BE49-F238E27FC236}">
                  <a16:creationId xmlns:a16="http://schemas.microsoft.com/office/drawing/2014/main" id="{C9C954CF-6AC9-4D6B-87DB-995338648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919"/>
              <a:ext cx="920" cy="23"/>
            </a:xfrm>
            <a:custGeom>
              <a:avLst/>
              <a:gdLst>
                <a:gd name="T0" fmla="*/ 920 w 920"/>
                <a:gd name="T1" fmla="*/ 11 h 23"/>
                <a:gd name="T2" fmla="*/ 908 w 920"/>
                <a:gd name="T3" fmla="*/ 0 h 23"/>
                <a:gd name="T4" fmla="*/ 0 w 920"/>
                <a:gd name="T5" fmla="*/ 0 h 23"/>
                <a:gd name="T6" fmla="*/ 0 w 920"/>
                <a:gd name="T7" fmla="*/ 23 h 23"/>
                <a:gd name="T8" fmla="*/ 908 w 920"/>
                <a:gd name="T9" fmla="*/ 23 h 23"/>
                <a:gd name="T10" fmla="*/ 920 w 920"/>
                <a:gd name="T11" fmla="*/ 11 h 23"/>
                <a:gd name="T12" fmla="*/ 920 w 920"/>
                <a:gd name="T13" fmla="*/ 11 h 23"/>
                <a:gd name="T14" fmla="*/ 920 w 920"/>
                <a:gd name="T15" fmla="*/ 0 h 23"/>
                <a:gd name="T16" fmla="*/ 908 w 920"/>
                <a:gd name="T17" fmla="*/ 0 h 23"/>
                <a:gd name="T18" fmla="*/ 920 w 920"/>
                <a:gd name="T19" fmla="*/ 11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20"/>
                <a:gd name="T31" fmla="*/ 0 h 23"/>
                <a:gd name="T32" fmla="*/ 920 w 920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20" h="23">
                  <a:moveTo>
                    <a:pt x="920" y="11"/>
                  </a:moveTo>
                  <a:lnTo>
                    <a:pt x="908" y="0"/>
                  </a:lnTo>
                  <a:lnTo>
                    <a:pt x="0" y="0"/>
                  </a:lnTo>
                  <a:lnTo>
                    <a:pt x="0" y="23"/>
                  </a:lnTo>
                  <a:lnTo>
                    <a:pt x="908" y="23"/>
                  </a:lnTo>
                  <a:lnTo>
                    <a:pt x="920" y="11"/>
                  </a:lnTo>
                  <a:lnTo>
                    <a:pt x="920" y="0"/>
                  </a:lnTo>
                  <a:lnTo>
                    <a:pt x="908" y="0"/>
                  </a:lnTo>
                  <a:lnTo>
                    <a:pt x="92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2" name="Rectangle 103">
              <a:extLst>
                <a:ext uri="{FF2B5EF4-FFF2-40B4-BE49-F238E27FC236}">
                  <a16:creationId xmlns:a16="http://schemas.microsoft.com/office/drawing/2014/main" id="{D5F07423-8539-4306-8214-9CED03D59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1930"/>
              <a:ext cx="23" cy="56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3" name="Rectangle 104">
              <a:extLst>
                <a:ext uri="{FF2B5EF4-FFF2-40B4-BE49-F238E27FC236}">
                  <a16:creationId xmlns:a16="http://schemas.microsoft.com/office/drawing/2014/main" id="{1306DE58-9FC4-4BBE-859A-6772C14B9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66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4" name="Rectangle 105">
              <a:extLst>
                <a:ext uri="{FF2B5EF4-FFF2-40B4-BE49-F238E27FC236}">
                  <a16:creationId xmlns:a16="http://schemas.microsoft.com/office/drawing/2014/main" id="{45DADD04-E575-4156-A68C-C3271DDBB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414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5" name="Rectangle 106">
              <a:extLst>
                <a:ext uri="{FF2B5EF4-FFF2-40B4-BE49-F238E27FC236}">
                  <a16:creationId xmlns:a16="http://schemas.microsoft.com/office/drawing/2014/main" id="{055FAA62-19BD-4374-B882-B8625E208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64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6" name="Rectangle 107">
              <a:extLst>
                <a:ext uri="{FF2B5EF4-FFF2-40B4-BE49-F238E27FC236}">
                  <a16:creationId xmlns:a16="http://schemas.microsoft.com/office/drawing/2014/main" id="{D6D0EC2F-8040-411D-A27F-211FBFA94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312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7" name="Rectangle 108">
              <a:extLst>
                <a:ext uri="{FF2B5EF4-FFF2-40B4-BE49-F238E27FC236}">
                  <a16:creationId xmlns:a16="http://schemas.microsoft.com/office/drawing/2014/main" id="{F9E3B532-D601-4480-87F3-838D463F1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62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8" name="Rectangle 109">
              <a:extLst>
                <a:ext uri="{FF2B5EF4-FFF2-40B4-BE49-F238E27FC236}">
                  <a16:creationId xmlns:a16="http://schemas.microsoft.com/office/drawing/2014/main" id="{B3F18FDB-FC2F-40F1-A6CA-44684DFEF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211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9" name="Rectangle 110">
              <a:extLst>
                <a:ext uri="{FF2B5EF4-FFF2-40B4-BE49-F238E27FC236}">
                  <a16:creationId xmlns:a16="http://schemas.microsoft.com/office/drawing/2014/main" id="{E2ECE187-8A79-4458-91C9-9B29452B8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61"/>
              <a:ext cx="6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0" name="Rectangle 111">
              <a:extLst>
                <a:ext uri="{FF2B5EF4-FFF2-40B4-BE49-F238E27FC236}">
                  <a16:creationId xmlns:a16="http://schemas.microsoft.com/office/drawing/2014/main" id="{F8EEC1E4-D550-42FC-9768-CAE639743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109"/>
              <a:ext cx="6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1" name="Rectangle 112">
              <a:extLst>
                <a:ext uri="{FF2B5EF4-FFF2-40B4-BE49-F238E27FC236}">
                  <a16:creationId xmlns:a16="http://schemas.microsoft.com/office/drawing/2014/main" id="{1DD7386A-7C9E-4627-BA53-03BA371E9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59"/>
              <a:ext cx="6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2" name="Rectangle 113">
              <a:extLst>
                <a:ext uri="{FF2B5EF4-FFF2-40B4-BE49-F238E27FC236}">
                  <a16:creationId xmlns:a16="http://schemas.microsoft.com/office/drawing/2014/main" id="{164F4F1F-2581-45EB-B1CF-A56A71B01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200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3" name="Rectangle 114">
              <a:extLst>
                <a:ext uri="{FF2B5EF4-FFF2-40B4-BE49-F238E27FC236}">
                  <a16:creationId xmlns:a16="http://schemas.microsoft.com/office/drawing/2014/main" id="{F1D4B0A4-861D-4E4F-9E9C-7A22FC334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57"/>
              <a:ext cx="6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4" name="Rectangle 115">
              <a:extLst>
                <a:ext uri="{FF2B5EF4-FFF2-40B4-BE49-F238E27FC236}">
                  <a16:creationId xmlns:a16="http://schemas.microsoft.com/office/drawing/2014/main" id="{68B9BF0F-3131-4C0F-AF38-395FA1EA0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930"/>
              <a:ext cx="6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5" name="Freeform 116">
              <a:extLst>
                <a:ext uri="{FF2B5EF4-FFF2-40B4-BE49-F238E27FC236}">
                  <a16:creationId xmlns:a16="http://schemas.microsoft.com/office/drawing/2014/main" id="{67A234FC-A764-41A6-ACF8-939797C34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923"/>
              <a:ext cx="292" cy="286"/>
            </a:xfrm>
            <a:custGeom>
              <a:avLst/>
              <a:gdLst>
                <a:gd name="T0" fmla="*/ 292 w 292"/>
                <a:gd name="T1" fmla="*/ 7 h 286"/>
                <a:gd name="T2" fmla="*/ 273 w 292"/>
                <a:gd name="T3" fmla="*/ 0 h 286"/>
                <a:gd name="T4" fmla="*/ 0 w 292"/>
                <a:gd name="T5" fmla="*/ 270 h 286"/>
                <a:gd name="T6" fmla="*/ 17 w 292"/>
                <a:gd name="T7" fmla="*/ 286 h 286"/>
                <a:gd name="T8" fmla="*/ 288 w 292"/>
                <a:gd name="T9" fmla="*/ 15 h 286"/>
                <a:gd name="T10" fmla="*/ 292 w 292"/>
                <a:gd name="T11" fmla="*/ 7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6"/>
                <a:gd name="T20" fmla="*/ 292 w 292"/>
                <a:gd name="T21" fmla="*/ 286 h 2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6">
                  <a:moveTo>
                    <a:pt x="292" y="7"/>
                  </a:moveTo>
                  <a:lnTo>
                    <a:pt x="273" y="0"/>
                  </a:lnTo>
                  <a:lnTo>
                    <a:pt x="0" y="270"/>
                  </a:lnTo>
                  <a:lnTo>
                    <a:pt x="17" y="286"/>
                  </a:lnTo>
                  <a:lnTo>
                    <a:pt x="288" y="15"/>
                  </a:lnTo>
                  <a:lnTo>
                    <a:pt x="29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6" name="Freeform 117">
              <a:extLst>
                <a:ext uri="{FF2B5EF4-FFF2-40B4-BE49-F238E27FC236}">
                  <a16:creationId xmlns:a16="http://schemas.microsoft.com/office/drawing/2014/main" id="{50EA1635-7AF5-4082-ADF0-136AA30BB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930"/>
              <a:ext cx="23" cy="574"/>
            </a:xfrm>
            <a:custGeom>
              <a:avLst/>
              <a:gdLst>
                <a:gd name="T0" fmla="*/ 19 w 23"/>
                <a:gd name="T1" fmla="*/ 574 h 574"/>
                <a:gd name="T2" fmla="*/ 23 w 23"/>
                <a:gd name="T3" fmla="*/ 567 h 574"/>
                <a:gd name="T4" fmla="*/ 23 w 23"/>
                <a:gd name="T5" fmla="*/ 0 h 574"/>
                <a:gd name="T6" fmla="*/ 0 w 23"/>
                <a:gd name="T7" fmla="*/ 0 h 574"/>
                <a:gd name="T8" fmla="*/ 0 w 23"/>
                <a:gd name="T9" fmla="*/ 567 h 574"/>
                <a:gd name="T10" fmla="*/ 19 w 23"/>
                <a:gd name="T11" fmla="*/ 574 h 5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4"/>
                <a:gd name="T20" fmla="*/ 23 w 23"/>
                <a:gd name="T21" fmla="*/ 574 h 5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4">
                  <a:moveTo>
                    <a:pt x="19" y="574"/>
                  </a:moveTo>
                  <a:lnTo>
                    <a:pt x="23" y="567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567"/>
                  </a:lnTo>
                  <a:lnTo>
                    <a:pt x="19" y="5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7" name="Freeform 118">
              <a:extLst>
                <a:ext uri="{FF2B5EF4-FFF2-40B4-BE49-F238E27FC236}">
                  <a16:creationId xmlns:a16="http://schemas.microsoft.com/office/drawing/2014/main" id="{84F60C9F-9E2C-4AB1-A6A5-83D27E708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489"/>
              <a:ext cx="292" cy="288"/>
            </a:xfrm>
            <a:custGeom>
              <a:avLst/>
              <a:gdLst>
                <a:gd name="T0" fmla="*/ 0 w 292"/>
                <a:gd name="T1" fmla="*/ 279 h 288"/>
                <a:gd name="T2" fmla="*/ 21 w 292"/>
                <a:gd name="T3" fmla="*/ 288 h 288"/>
                <a:gd name="T4" fmla="*/ 292 w 292"/>
                <a:gd name="T5" fmla="*/ 15 h 288"/>
                <a:gd name="T6" fmla="*/ 277 w 292"/>
                <a:gd name="T7" fmla="*/ 0 h 288"/>
                <a:gd name="T8" fmla="*/ 4 w 292"/>
                <a:gd name="T9" fmla="*/ 271 h 288"/>
                <a:gd name="T10" fmla="*/ 0 w 292"/>
                <a:gd name="T11" fmla="*/ 279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288"/>
                <a:gd name="T20" fmla="*/ 292 w 292"/>
                <a:gd name="T21" fmla="*/ 288 h 2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288">
                  <a:moveTo>
                    <a:pt x="0" y="279"/>
                  </a:moveTo>
                  <a:lnTo>
                    <a:pt x="21" y="288"/>
                  </a:lnTo>
                  <a:lnTo>
                    <a:pt x="292" y="15"/>
                  </a:lnTo>
                  <a:lnTo>
                    <a:pt x="277" y="0"/>
                  </a:lnTo>
                  <a:lnTo>
                    <a:pt x="4" y="271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8" name="Freeform 119">
              <a:extLst>
                <a:ext uri="{FF2B5EF4-FFF2-40B4-BE49-F238E27FC236}">
                  <a16:creationId xmlns:a16="http://schemas.microsoft.com/office/drawing/2014/main" id="{4B56F08B-9589-48C3-87D1-10AB9EE2B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59" name="Freeform 120">
              <a:extLst>
                <a:ext uri="{FF2B5EF4-FFF2-40B4-BE49-F238E27FC236}">
                  <a16:creationId xmlns:a16="http://schemas.microsoft.com/office/drawing/2014/main" id="{DF93C1D8-3F0B-47E0-A1DB-944B2B45C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930"/>
              <a:ext cx="270" cy="838"/>
            </a:xfrm>
            <a:custGeom>
              <a:avLst/>
              <a:gdLst>
                <a:gd name="T0" fmla="*/ 0 w 270"/>
                <a:gd name="T1" fmla="*/ 838 h 838"/>
                <a:gd name="T2" fmla="*/ 0 w 270"/>
                <a:gd name="T3" fmla="*/ 271 h 838"/>
                <a:gd name="T4" fmla="*/ 270 w 270"/>
                <a:gd name="T5" fmla="*/ 0 h 838"/>
                <a:gd name="T6" fmla="*/ 0 60000 65536"/>
                <a:gd name="T7" fmla="*/ 0 60000 65536"/>
                <a:gd name="T8" fmla="*/ 0 60000 65536"/>
                <a:gd name="T9" fmla="*/ 0 w 270"/>
                <a:gd name="T10" fmla="*/ 0 h 838"/>
                <a:gd name="T11" fmla="*/ 270 w 270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0" h="838">
                  <a:moveTo>
                    <a:pt x="0" y="838"/>
                  </a:moveTo>
                  <a:lnTo>
                    <a:pt x="0" y="271"/>
                  </a:lnTo>
                  <a:lnTo>
                    <a:pt x="270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0" name="Freeform 121">
              <a:extLst>
                <a:ext uri="{FF2B5EF4-FFF2-40B4-BE49-F238E27FC236}">
                  <a16:creationId xmlns:a16="http://schemas.microsoft.com/office/drawing/2014/main" id="{5A44B780-1798-43C8-88C9-C033F26BA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1" name="Freeform 122">
              <a:extLst>
                <a:ext uri="{FF2B5EF4-FFF2-40B4-BE49-F238E27FC236}">
                  <a16:creationId xmlns:a16="http://schemas.microsoft.com/office/drawing/2014/main" id="{1EB8014A-3F7B-49A6-A3F9-AEBB3620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2" name="Freeform 123">
              <a:extLst>
                <a:ext uri="{FF2B5EF4-FFF2-40B4-BE49-F238E27FC236}">
                  <a16:creationId xmlns:a16="http://schemas.microsoft.com/office/drawing/2014/main" id="{176A098C-9526-4960-96A8-4BFD1B87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930"/>
              <a:ext cx="273" cy="838"/>
            </a:xfrm>
            <a:custGeom>
              <a:avLst/>
              <a:gdLst>
                <a:gd name="T0" fmla="*/ 0 w 273"/>
                <a:gd name="T1" fmla="*/ 838 h 838"/>
                <a:gd name="T2" fmla="*/ 0 w 273"/>
                <a:gd name="T3" fmla="*/ 271 h 838"/>
                <a:gd name="T4" fmla="*/ 273 w 273"/>
                <a:gd name="T5" fmla="*/ 0 h 838"/>
                <a:gd name="T6" fmla="*/ 0 60000 65536"/>
                <a:gd name="T7" fmla="*/ 0 60000 65536"/>
                <a:gd name="T8" fmla="*/ 0 60000 65536"/>
                <a:gd name="T9" fmla="*/ 0 w 273"/>
                <a:gd name="T10" fmla="*/ 0 h 838"/>
                <a:gd name="T11" fmla="*/ 273 w 273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" h="838">
                  <a:moveTo>
                    <a:pt x="0" y="838"/>
                  </a:moveTo>
                  <a:lnTo>
                    <a:pt x="0" y="271"/>
                  </a:lnTo>
                  <a:lnTo>
                    <a:pt x="273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3" name="Freeform 124">
              <a:extLst>
                <a:ext uri="{FF2B5EF4-FFF2-40B4-BE49-F238E27FC236}">
                  <a16:creationId xmlns:a16="http://schemas.microsoft.com/office/drawing/2014/main" id="{190093C6-DD95-47B0-97FA-1ECDE0F16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930"/>
              <a:ext cx="271" cy="838"/>
            </a:xfrm>
            <a:custGeom>
              <a:avLst/>
              <a:gdLst>
                <a:gd name="T0" fmla="*/ 0 w 271"/>
                <a:gd name="T1" fmla="*/ 838 h 838"/>
                <a:gd name="T2" fmla="*/ 0 w 271"/>
                <a:gd name="T3" fmla="*/ 271 h 838"/>
                <a:gd name="T4" fmla="*/ 271 w 271"/>
                <a:gd name="T5" fmla="*/ 0 h 838"/>
                <a:gd name="T6" fmla="*/ 0 60000 65536"/>
                <a:gd name="T7" fmla="*/ 0 60000 65536"/>
                <a:gd name="T8" fmla="*/ 0 60000 65536"/>
                <a:gd name="T9" fmla="*/ 0 w 271"/>
                <a:gd name="T10" fmla="*/ 0 h 838"/>
                <a:gd name="T11" fmla="*/ 271 w 271"/>
                <a:gd name="T12" fmla="*/ 838 h 8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838">
                  <a:moveTo>
                    <a:pt x="0" y="838"/>
                  </a:moveTo>
                  <a:lnTo>
                    <a:pt x="0" y="271"/>
                  </a:lnTo>
                  <a:lnTo>
                    <a:pt x="271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4" name="Freeform 125">
              <a:extLst>
                <a:ext uri="{FF2B5EF4-FFF2-40B4-BE49-F238E27FC236}">
                  <a16:creationId xmlns:a16="http://schemas.microsoft.com/office/drawing/2014/main" id="{80EECFB3-9008-4632-9F1B-13F4CA2B0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930"/>
              <a:ext cx="272" cy="838"/>
            </a:xfrm>
            <a:custGeom>
              <a:avLst/>
              <a:gdLst>
                <a:gd name="T0" fmla="*/ 0 w 272"/>
                <a:gd name="T1" fmla="*/ 271 h 838"/>
                <a:gd name="T2" fmla="*/ 272 w 272"/>
                <a:gd name="T3" fmla="*/ 0 h 838"/>
                <a:gd name="T4" fmla="*/ 272 w 272"/>
                <a:gd name="T5" fmla="*/ 567 h 838"/>
                <a:gd name="T6" fmla="*/ 0 w 272"/>
                <a:gd name="T7" fmla="*/ 838 h 838"/>
                <a:gd name="T8" fmla="*/ 0 w 272"/>
                <a:gd name="T9" fmla="*/ 271 h 8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2"/>
                <a:gd name="T16" fmla="*/ 0 h 838"/>
                <a:gd name="T17" fmla="*/ 272 w 272"/>
                <a:gd name="T18" fmla="*/ 838 h 8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2" h="838">
                  <a:moveTo>
                    <a:pt x="0" y="271"/>
                  </a:moveTo>
                  <a:lnTo>
                    <a:pt x="272" y="0"/>
                  </a:lnTo>
                  <a:lnTo>
                    <a:pt x="272" y="567"/>
                  </a:lnTo>
                  <a:lnTo>
                    <a:pt x="0" y="838"/>
                  </a:lnTo>
                  <a:lnTo>
                    <a:pt x="0" y="271"/>
                  </a:lnTo>
                  <a:close/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5" name="Freeform 126">
              <a:extLst>
                <a:ext uri="{FF2B5EF4-FFF2-40B4-BE49-F238E27FC236}">
                  <a16:creationId xmlns:a16="http://schemas.microsoft.com/office/drawing/2014/main" id="{2BD03490-5B46-4A7D-93F4-52938CF6E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193"/>
              <a:ext cx="23" cy="575"/>
            </a:xfrm>
            <a:custGeom>
              <a:avLst/>
              <a:gdLst>
                <a:gd name="T0" fmla="*/ 4 w 23"/>
                <a:gd name="T1" fmla="*/ 0 h 575"/>
                <a:gd name="T2" fmla="*/ 0 w 23"/>
                <a:gd name="T3" fmla="*/ 8 h 575"/>
                <a:gd name="T4" fmla="*/ 0 w 23"/>
                <a:gd name="T5" fmla="*/ 575 h 575"/>
                <a:gd name="T6" fmla="*/ 23 w 23"/>
                <a:gd name="T7" fmla="*/ 575 h 575"/>
                <a:gd name="T8" fmla="*/ 23 w 23"/>
                <a:gd name="T9" fmla="*/ 8 h 575"/>
                <a:gd name="T10" fmla="*/ 4 w 23"/>
                <a:gd name="T11" fmla="*/ 0 h 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75"/>
                <a:gd name="T20" fmla="*/ 23 w 23"/>
                <a:gd name="T21" fmla="*/ 575 h 5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75">
                  <a:moveTo>
                    <a:pt x="4" y="0"/>
                  </a:moveTo>
                  <a:lnTo>
                    <a:pt x="0" y="8"/>
                  </a:lnTo>
                  <a:lnTo>
                    <a:pt x="0" y="575"/>
                  </a:lnTo>
                  <a:lnTo>
                    <a:pt x="23" y="575"/>
                  </a:lnTo>
                  <a:lnTo>
                    <a:pt x="23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6" name="Freeform 127">
              <a:extLst>
                <a:ext uri="{FF2B5EF4-FFF2-40B4-BE49-F238E27FC236}">
                  <a16:creationId xmlns:a16="http://schemas.microsoft.com/office/drawing/2014/main" id="{61FC2A55-1B6F-497C-A962-D66696E38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923"/>
              <a:ext cx="286" cy="286"/>
            </a:xfrm>
            <a:custGeom>
              <a:avLst/>
              <a:gdLst>
                <a:gd name="T0" fmla="*/ 271 w 286"/>
                <a:gd name="T1" fmla="*/ 0 h 286"/>
                <a:gd name="T2" fmla="*/ 0 w 286"/>
                <a:gd name="T3" fmla="*/ 270 h 286"/>
                <a:gd name="T4" fmla="*/ 15 w 286"/>
                <a:gd name="T5" fmla="*/ 286 h 286"/>
                <a:gd name="T6" fmla="*/ 286 w 286"/>
                <a:gd name="T7" fmla="*/ 15 h 286"/>
                <a:gd name="T8" fmla="*/ 271 w 286"/>
                <a:gd name="T9" fmla="*/ 0 h 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6"/>
                <a:gd name="T16" fmla="*/ 0 h 286"/>
                <a:gd name="T17" fmla="*/ 286 w 286"/>
                <a:gd name="T18" fmla="*/ 286 h 2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6" h="286">
                  <a:moveTo>
                    <a:pt x="271" y="0"/>
                  </a:moveTo>
                  <a:lnTo>
                    <a:pt x="0" y="270"/>
                  </a:lnTo>
                  <a:lnTo>
                    <a:pt x="15" y="286"/>
                  </a:lnTo>
                  <a:lnTo>
                    <a:pt x="286" y="15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7" name="Freeform 128">
              <a:extLst>
                <a:ext uri="{FF2B5EF4-FFF2-40B4-BE49-F238E27FC236}">
                  <a16:creationId xmlns:a16="http://schemas.microsoft.com/office/drawing/2014/main" id="{164AD139-CA52-4BE4-A695-7A42E1480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495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8" name="Freeform 129">
              <a:extLst>
                <a:ext uri="{FF2B5EF4-FFF2-40B4-BE49-F238E27FC236}">
                  <a16:creationId xmlns:a16="http://schemas.microsoft.com/office/drawing/2014/main" id="{6F62D8FE-E75D-4D75-8733-E3794E6A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253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1 h 27"/>
                <a:gd name="T4" fmla="*/ 21 w 27"/>
                <a:gd name="T5" fmla="*/ 0 h 27"/>
                <a:gd name="T6" fmla="*/ 27 w 27"/>
                <a:gd name="T7" fmla="*/ 4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1"/>
                  </a:lnTo>
                  <a:lnTo>
                    <a:pt x="21" y="0"/>
                  </a:lnTo>
                  <a:lnTo>
                    <a:pt x="27" y="4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69" name="Freeform 130">
              <a:extLst>
                <a:ext uri="{FF2B5EF4-FFF2-40B4-BE49-F238E27FC236}">
                  <a16:creationId xmlns:a16="http://schemas.microsoft.com/office/drawing/2014/main" id="{E58C3E8B-EC2B-4AE9-925A-E2C533ED6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566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0" name="Freeform 131">
              <a:extLst>
                <a:ext uri="{FF2B5EF4-FFF2-40B4-BE49-F238E27FC236}">
                  <a16:creationId xmlns:a16="http://schemas.microsoft.com/office/drawing/2014/main" id="{9C78CD5D-86D3-42DD-B960-BB815F466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602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1" name="Freeform 132">
              <a:extLst>
                <a:ext uri="{FF2B5EF4-FFF2-40B4-BE49-F238E27FC236}">
                  <a16:creationId xmlns:a16="http://schemas.microsoft.com/office/drawing/2014/main" id="{B7B6E0C2-E9ED-42D0-B95B-1997694C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2639"/>
              <a:ext cx="28" cy="27"/>
            </a:xfrm>
            <a:custGeom>
              <a:avLst/>
              <a:gdLst>
                <a:gd name="T0" fmla="*/ 5 w 28"/>
                <a:gd name="T1" fmla="*/ 27 h 27"/>
                <a:gd name="T2" fmla="*/ 0 w 28"/>
                <a:gd name="T3" fmla="*/ 21 h 27"/>
                <a:gd name="T4" fmla="*/ 23 w 28"/>
                <a:gd name="T5" fmla="*/ 0 h 27"/>
                <a:gd name="T6" fmla="*/ 28 w 28"/>
                <a:gd name="T7" fmla="*/ 4 h 27"/>
                <a:gd name="T8" fmla="*/ 5 w 28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7"/>
                <a:gd name="T17" fmla="*/ 28 w 28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7">
                  <a:moveTo>
                    <a:pt x="5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8" y="4"/>
                  </a:lnTo>
                  <a:lnTo>
                    <a:pt x="5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2" name="Freeform 133">
              <a:extLst>
                <a:ext uri="{FF2B5EF4-FFF2-40B4-BE49-F238E27FC236}">
                  <a16:creationId xmlns:a16="http://schemas.microsoft.com/office/drawing/2014/main" id="{697A8C9F-8F7D-4318-AC20-9E5394906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673"/>
              <a:ext cx="27" cy="29"/>
            </a:xfrm>
            <a:custGeom>
              <a:avLst/>
              <a:gdLst>
                <a:gd name="T0" fmla="*/ 4 w 27"/>
                <a:gd name="T1" fmla="*/ 29 h 29"/>
                <a:gd name="T2" fmla="*/ 0 w 27"/>
                <a:gd name="T3" fmla="*/ 23 h 29"/>
                <a:gd name="T4" fmla="*/ 21 w 27"/>
                <a:gd name="T5" fmla="*/ 0 h 29"/>
                <a:gd name="T6" fmla="*/ 27 w 27"/>
                <a:gd name="T7" fmla="*/ 6 h 29"/>
                <a:gd name="T8" fmla="*/ 4 w 27"/>
                <a:gd name="T9" fmla="*/ 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9"/>
                <a:gd name="T17" fmla="*/ 27 w 27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9">
                  <a:moveTo>
                    <a:pt x="4" y="29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3" name="Freeform 134">
              <a:extLst>
                <a:ext uri="{FF2B5EF4-FFF2-40B4-BE49-F238E27FC236}">
                  <a16:creationId xmlns:a16="http://schemas.microsoft.com/office/drawing/2014/main" id="{91588107-4B4F-4EE7-87EE-C96B648E9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1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4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4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4" name="Freeform 135">
              <a:extLst>
                <a:ext uri="{FF2B5EF4-FFF2-40B4-BE49-F238E27FC236}">
                  <a16:creationId xmlns:a16="http://schemas.microsoft.com/office/drawing/2014/main" id="{9AC1D9B2-7FA7-433E-8189-3935445FC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746"/>
              <a:ext cx="23" cy="25"/>
            </a:xfrm>
            <a:custGeom>
              <a:avLst/>
              <a:gdLst>
                <a:gd name="T0" fmla="*/ 4 w 23"/>
                <a:gd name="T1" fmla="*/ 25 h 25"/>
                <a:gd name="T2" fmla="*/ 23 w 23"/>
                <a:gd name="T3" fmla="*/ 4 h 25"/>
                <a:gd name="T4" fmla="*/ 19 w 23"/>
                <a:gd name="T5" fmla="*/ 0 h 25"/>
                <a:gd name="T6" fmla="*/ 0 w 23"/>
                <a:gd name="T7" fmla="*/ 20 h 25"/>
                <a:gd name="T8" fmla="*/ 4 w 2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5"/>
                <a:gd name="T17" fmla="*/ 23 w 23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5">
                  <a:moveTo>
                    <a:pt x="4" y="25"/>
                  </a:moveTo>
                  <a:lnTo>
                    <a:pt x="23" y="4"/>
                  </a:lnTo>
                  <a:lnTo>
                    <a:pt x="19" y="0"/>
                  </a:lnTo>
                  <a:lnTo>
                    <a:pt x="0" y="20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75" name="Rectangle 136">
              <a:extLst>
                <a:ext uri="{FF2B5EF4-FFF2-40B4-BE49-F238E27FC236}">
                  <a16:creationId xmlns:a16="http://schemas.microsoft.com/office/drawing/2014/main" id="{8C6E4CB4-1190-4999-A074-61D60D57C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30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6" name="Rectangle 137">
              <a:extLst>
                <a:ext uri="{FF2B5EF4-FFF2-40B4-BE49-F238E27FC236}">
                  <a16:creationId xmlns:a16="http://schemas.microsoft.com/office/drawing/2014/main" id="{395C2437-790C-4960-970D-E4D5EC851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980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7" name="Rectangle 138">
              <a:extLst>
                <a:ext uri="{FF2B5EF4-FFF2-40B4-BE49-F238E27FC236}">
                  <a16:creationId xmlns:a16="http://schemas.microsoft.com/office/drawing/2014/main" id="{B1D0A6CA-895C-4608-85E1-99C592973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32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8" name="Rectangle 139">
              <a:extLst>
                <a:ext uri="{FF2B5EF4-FFF2-40B4-BE49-F238E27FC236}">
                  <a16:creationId xmlns:a16="http://schemas.microsoft.com/office/drawing/2014/main" id="{9360B01D-FAB6-4610-8974-E9217E0F6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082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9" name="Rectangle 140">
              <a:extLst>
                <a:ext uri="{FF2B5EF4-FFF2-40B4-BE49-F238E27FC236}">
                  <a16:creationId xmlns:a16="http://schemas.microsoft.com/office/drawing/2014/main" id="{090D24CE-C60F-4DF8-A172-9FB36829B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34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0" name="Rectangle 141">
              <a:extLst>
                <a:ext uri="{FF2B5EF4-FFF2-40B4-BE49-F238E27FC236}">
                  <a16:creationId xmlns:a16="http://schemas.microsoft.com/office/drawing/2014/main" id="{80309D2C-D852-497D-ADF5-AE6E7B5F2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184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1" name="Rectangle 142">
              <a:extLst>
                <a:ext uri="{FF2B5EF4-FFF2-40B4-BE49-F238E27FC236}">
                  <a16:creationId xmlns:a16="http://schemas.microsoft.com/office/drawing/2014/main" id="{9E6A17A5-4217-450A-A40E-B854F5950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36"/>
              <a:ext cx="8" cy="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2" name="Rectangle 143">
              <a:extLst>
                <a:ext uri="{FF2B5EF4-FFF2-40B4-BE49-F238E27FC236}">
                  <a16:creationId xmlns:a16="http://schemas.microsoft.com/office/drawing/2014/main" id="{BD9DFD62-6D85-4BB3-833B-17867EF2A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286"/>
              <a:ext cx="8" cy="32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3" name="Rectangle 144">
              <a:extLst>
                <a:ext uri="{FF2B5EF4-FFF2-40B4-BE49-F238E27FC236}">
                  <a16:creationId xmlns:a16="http://schemas.microsoft.com/office/drawing/2014/main" id="{9331EAC1-519B-4361-9207-65736DB10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37"/>
              <a:ext cx="8" cy="3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4" name="Rectangle 145">
              <a:extLst>
                <a:ext uri="{FF2B5EF4-FFF2-40B4-BE49-F238E27FC236}">
                  <a16:creationId xmlns:a16="http://schemas.microsoft.com/office/drawing/2014/main" id="{11E83E9F-2ABE-4ECD-BC65-4B166DF7C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38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5" name="Rectangle 146">
              <a:extLst>
                <a:ext uri="{FF2B5EF4-FFF2-40B4-BE49-F238E27FC236}">
                  <a16:creationId xmlns:a16="http://schemas.microsoft.com/office/drawing/2014/main" id="{B2830DCF-718F-4673-80FA-9C89C6D9B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2437"/>
              <a:ext cx="8" cy="3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6" name="Freeform 147">
              <a:extLst>
                <a:ext uri="{FF2B5EF4-FFF2-40B4-BE49-F238E27FC236}">
                  <a16:creationId xmlns:a16="http://schemas.microsoft.com/office/drawing/2014/main" id="{26A6E982-9635-411E-AE15-60022B29A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489"/>
              <a:ext cx="8" cy="10"/>
            </a:xfrm>
            <a:custGeom>
              <a:avLst/>
              <a:gdLst>
                <a:gd name="T0" fmla="*/ 6 w 8"/>
                <a:gd name="T1" fmla="*/ 10 h 10"/>
                <a:gd name="T2" fmla="*/ 8 w 8"/>
                <a:gd name="T3" fmla="*/ 8 h 10"/>
                <a:gd name="T4" fmla="*/ 8 w 8"/>
                <a:gd name="T5" fmla="*/ 0 h 10"/>
                <a:gd name="T6" fmla="*/ 0 w 8"/>
                <a:gd name="T7" fmla="*/ 0 h 10"/>
                <a:gd name="T8" fmla="*/ 0 w 8"/>
                <a:gd name="T9" fmla="*/ 8 h 10"/>
                <a:gd name="T10" fmla="*/ 6 w 8"/>
                <a:gd name="T11" fmla="*/ 1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0"/>
                <a:gd name="T20" fmla="*/ 8 w 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0">
                  <a:moveTo>
                    <a:pt x="6" y="10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7" name="Freeform 148">
              <a:extLst>
                <a:ext uri="{FF2B5EF4-FFF2-40B4-BE49-F238E27FC236}">
                  <a16:creationId xmlns:a16="http://schemas.microsoft.com/office/drawing/2014/main" id="{ADA965B3-0919-4EA5-BC28-2F7F93A4F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95"/>
              <a:ext cx="21" cy="21"/>
            </a:xfrm>
            <a:custGeom>
              <a:avLst/>
              <a:gdLst>
                <a:gd name="T0" fmla="*/ 6 w 21"/>
                <a:gd name="T1" fmla="*/ 21 h 21"/>
                <a:gd name="T2" fmla="*/ 0 w 21"/>
                <a:gd name="T3" fmla="*/ 17 h 21"/>
                <a:gd name="T4" fmla="*/ 17 w 21"/>
                <a:gd name="T5" fmla="*/ 0 h 21"/>
                <a:gd name="T6" fmla="*/ 21 w 21"/>
                <a:gd name="T7" fmla="*/ 4 h 21"/>
                <a:gd name="T8" fmla="*/ 6 w 21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6" y="21"/>
                  </a:moveTo>
                  <a:lnTo>
                    <a:pt x="0" y="17"/>
                  </a:lnTo>
                  <a:lnTo>
                    <a:pt x="17" y="0"/>
                  </a:lnTo>
                  <a:lnTo>
                    <a:pt x="21" y="4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8" name="Freeform 149">
              <a:extLst>
                <a:ext uri="{FF2B5EF4-FFF2-40B4-BE49-F238E27FC236}">
                  <a16:creationId xmlns:a16="http://schemas.microsoft.com/office/drawing/2014/main" id="{454BA591-7EAF-4B31-934E-891EDD9FA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526"/>
              <a:ext cx="29" cy="26"/>
            </a:xfrm>
            <a:custGeom>
              <a:avLst/>
              <a:gdLst>
                <a:gd name="T0" fmla="*/ 6 w 29"/>
                <a:gd name="T1" fmla="*/ 26 h 26"/>
                <a:gd name="T2" fmla="*/ 0 w 29"/>
                <a:gd name="T3" fmla="*/ 21 h 26"/>
                <a:gd name="T4" fmla="*/ 23 w 29"/>
                <a:gd name="T5" fmla="*/ 0 h 26"/>
                <a:gd name="T6" fmla="*/ 29 w 29"/>
                <a:gd name="T7" fmla="*/ 3 h 26"/>
                <a:gd name="T8" fmla="*/ 6 w 29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6"/>
                <a:gd name="T17" fmla="*/ 29 w 29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6">
                  <a:moveTo>
                    <a:pt x="6" y="26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9" name="Freeform 150">
              <a:extLst>
                <a:ext uri="{FF2B5EF4-FFF2-40B4-BE49-F238E27FC236}">
                  <a16:creationId xmlns:a16="http://schemas.microsoft.com/office/drawing/2014/main" id="{D6444AE1-DC80-4AAC-83BD-BFF1FD3B7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560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1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0" name="Freeform 151">
              <a:extLst>
                <a:ext uri="{FF2B5EF4-FFF2-40B4-BE49-F238E27FC236}">
                  <a16:creationId xmlns:a16="http://schemas.microsoft.com/office/drawing/2014/main" id="{157DE4A3-7401-4D75-8136-3F8C831E1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597"/>
              <a:ext cx="27" cy="26"/>
            </a:xfrm>
            <a:custGeom>
              <a:avLst/>
              <a:gdLst>
                <a:gd name="T0" fmla="*/ 4 w 27"/>
                <a:gd name="T1" fmla="*/ 26 h 26"/>
                <a:gd name="T2" fmla="*/ 0 w 27"/>
                <a:gd name="T3" fmla="*/ 23 h 26"/>
                <a:gd name="T4" fmla="*/ 23 w 27"/>
                <a:gd name="T5" fmla="*/ 0 h 26"/>
                <a:gd name="T6" fmla="*/ 27 w 27"/>
                <a:gd name="T7" fmla="*/ 3 h 26"/>
                <a:gd name="T8" fmla="*/ 4 w 27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6"/>
                <a:gd name="T17" fmla="*/ 27 w 2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6">
                  <a:moveTo>
                    <a:pt x="4" y="26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1" name="Freeform 152">
              <a:extLst>
                <a:ext uri="{FF2B5EF4-FFF2-40B4-BE49-F238E27FC236}">
                  <a16:creationId xmlns:a16="http://schemas.microsoft.com/office/drawing/2014/main" id="{1584BE40-4CC4-4690-8671-F1DB9E4A7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633"/>
              <a:ext cx="27" cy="27"/>
            </a:xfrm>
            <a:custGeom>
              <a:avLst/>
              <a:gdLst>
                <a:gd name="T0" fmla="*/ 6 w 27"/>
                <a:gd name="T1" fmla="*/ 27 h 27"/>
                <a:gd name="T2" fmla="*/ 0 w 27"/>
                <a:gd name="T3" fmla="*/ 21 h 27"/>
                <a:gd name="T4" fmla="*/ 23 w 27"/>
                <a:gd name="T5" fmla="*/ 0 h 27"/>
                <a:gd name="T6" fmla="*/ 27 w 27"/>
                <a:gd name="T7" fmla="*/ 4 h 27"/>
                <a:gd name="T8" fmla="*/ 6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6" y="27"/>
                  </a:moveTo>
                  <a:lnTo>
                    <a:pt x="0" y="21"/>
                  </a:lnTo>
                  <a:lnTo>
                    <a:pt x="23" y="0"/>
                  </a:lnTo>
                  <a:lnTo>
                    <a:pt x="27" y="4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2" name="Freeform 153">
              <a:extLst>
                <a:ext uri="{FF2B5EF4-FFF2-40B4-BE49-F238E27FC236}">
                  <a16:creationId xmlns:a16="http://schemas.microsoft.com/office/drawing/2014/main" id="{DC1421D0-34E9-4EDA-8FB1-995ECC438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668"/>
              <a:ext cx="27" cy="28"/>
            </a:xfrm>
            <a:custGeom>
              <a:avLst/>
              <a:gdLst>
                <a:gd name="T0" fmla="*/ 4 w 27"/>
                <a:gd name="T1" fmla="*/ 28 h 28"/>
                <a:gd name="T2" fmla="*/ 0 w 27"/>
                <a:gd name="T3" fmla="*/ 23 h 28"/>
                <a:gd name="T4" fmla="*/ 21 w 27"/>
                <a:gd name="T5" fmla="*/ 0 h 28"/>
                <a:gd name="T6" fmla="*/ 27 w 27"/>
                <a:gd name="T7" fmla="*/ 5 h 28"/>
                <a:gd name="T8" fmla="*/ 4 w 27"/>
                <a:gd name="T9" fmla="*/ 2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8"/>
                <a:gd name="T17" fmla="*/ 27 w 27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8">
                  <a:moveTo>
                    <a:pt x="4" y="28"/>
                  </a:moveTo>
                  <a:lnTo>
                    <a:pt x="0" y="23"/>
                  </a:lnTo>
                  <a:lnTo>
                    <a:pt x="21" y="0"/>
                  </a:lnTo>
                  <a:lnTo>
                    <a:pt x="27" y="5"/>
                  </a:lnTo>
                  <a:lnTo>
                    <a:pt x="4" y="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3" name="Freeform 154">
              <a:extLst>
                <a:ext uri="{FF2B5EF4-FFF2-40B4-BE49-F238E27FC236}">
                  <a16:creationId xmlns:a16="http://schemas.microsoft.com/office/drawing/2014/main" id="{BFA3DDF1-C8E2-4AD7-B4D4-EBF0FA9FA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704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6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6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94" name="Freeform 155">
              <a:extLst>
                <a:ext uri="{FF2B5EF4-FFF2-40B4-BE49-F238E27FC236}">
                  <a16:creationId xmlns:a16="http://schemas.microsoft.com/office/drawing/2014/main" id="{E0866229-8D81-41D6-A100-F8C111D9B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741"/>
              <a:ext cx="27" cy="27"/>
            </a:xfrm>
            <a:custGeom>
              <a:avLst/>
              <a:gdLst>
                <a:gd name="T0" fmla="*/ 4 w 27"/>
                <a:gd name="T1" fmla="*/ 27 h 27"/>
                <a:gd name="T2" fmla="*/ 0 w 27"/>
                <a:gd name="T3" fmla="*/ 23 h 27"/>
                <a:gd name="T4" fmla="*/ 23 w 27"/>
                <a:gd name="T5" fmla="*/ 0 h 27"/>
                <a:gd name="T6" fmla="*/ 27 w 27"/>
                <a:gd name="T7" fmla="*/ 3 h 27"/>
                <a:gd name="T8" fmla="*/ 4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4" y="27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7" y="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83" name="Text Box 156">
            <a:extLst>
              <a:ext uri="{FF2B5EF4-FFF2-40B4-BE49-F238E27FC236}">
                <a16:creationId xmlns:a16="http://schemas.microsoft.com/office/drawing/2014/main" id="{5407598B-5177-46F6-9142-F46EDE6A11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4584" name="WordArt 157">
            <a:extLst>
              <a:ext uri="{FF2B5EF4-FFF2-40B4-BE49-F238E27FC236}">
                <a16:creationId xmlns:a16="http://schemas.microsoft.com/office/drawing/2014/main" id="{1C48FABB-7840-4C5B-B250-E8E36754C4B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147888" y="728663"/>
            <a:ext cx="4846637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GAUSOVA TEOREMA</a:t>
            </a:r>
          </a:p>
        </p:txBody>
      </p:sp>
      <p:sp>
        <p:nvSpPr>
          <p:cNvPr id="24585" name="Line 158">
            <a:extLst>
              <a:ext uri="{FF2B5EF4-FFF2-40B4-BE49-F238E27FC236}">
                <a16:creationId xmlns:a16="http://schemas.microsoft.com/office/drawing/2014/main" id="{34DA952F-AFBE-4098-B2F3-10D86BB8AA1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87" name="Line 160">
            <a:extLst>
              <a:ext uri="{FF2B5EF4-FFF2-40B4-BE49-F238E27FC236}">
                <a16:creationId xmlns:a16="http://schemas.microsoft.com/office/drawing/2014/main" id="{CC1933FD-BB84-4B0E-8B95-ABEF2882FA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588" name="Picture 161">
            <a:extLst>
              <a:ext uri="{FF2B5EF4-FFF2-40B4-BE49-F238E27FC236}">
                <a16:creationId xmlns:a16="http://schemas.microsoft.com/office/drawing/2014/main" id="{28B76F5D-C9BB-4904-B038-11E21862AF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2751138"/>
            <a:ext cx="4257675" cy="290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874" name="Text Box 162">
            <a:extLst>
              <a:ext uri="{FF2B5EF4-FFF2-40B4-BE49-F238E27FC236}">
                <a16:creationId xmlns:a16="http://schemas.microsoft.com/office/drawing/2014/main" id="{135125BC-976F-4E7D-94B9-580F624593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738313"/>
            <a:ext cx="46085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Elementarni zapreminski protok:</a:t>
            </a:r>
            <a:endParaRPr lang="en-US" altLang="en-US" b="1"/>
          </a:p>
        </p:txBody>
      </p:sp>
      <p:pic>
        <p:nvPicPr>
          <p:cNvPr id="115875" name="Picture 163" descr="BD14868_">
            <a:extLst>
              <a:ext uri="{FF2B5EF4-FFF2-40B4-BE49-F238E27FC236}">
                <a16:creationId xmlns:a16="http://schemas.microsoft.com/office/drawing/2014/main" id="{96AF8701-7B2C-40DB-9F3C-CF4306546A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846263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936" name="AutoShape 224">
            <a:extLst>
              <a:ext uri="{FF2B5EF4-FFF2-40B4-BE49-F238E27FC236}">
                <a16:creationId xmlns:a16="http://schemas.microsoft.com/office/drawing/2014/main" id="{19E408F1-8EFB-4629-A000-7FB78A35C522}"/>
              </a:ext>
            </a:extLst>
          </p:cNvPr>
          <p:cNvSpPr>
            <a:spLocks/>
          </p:cNvSpPr>
          <p:nvPr/>
        </p:nvSpPr>
        <p:spPr bwMode="auto">
          <a:xfrm rot="5400000">
            <a:off x="5796757" y="1521619"/>
            <a:ext cx="323850" cy="2700337"/>
          </a:xfrm>
          <a:prstGeom prst="rightBrace">
            <a:avLst>
              <a:gd name="adj1" fmla="val 72535"/>
              <a:gd name="adj2" fmla="val 41736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" name="Group 243">
            <a:extLst>
              <a:ext uri="{FF2B5EF4-FFF2-40B4-BE49-F238E27FC236}">
                <a16:creationId xmlns:a16="http://schemas.microsoft.com/office/drawing/2014/main" id="{49DF6CAE-BA1F-4E9F-B2C2-FE285C7D46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68538" y="2205038"/>
            <a:ext cx="1638300" cy="406400"/>
            <a:chOff x="1950" y="1207"/>
            <a:chExt cx="1032" cy="256"/>
          </a:xfrm>
        </p:grpSpPr>
        <p:sp>
          <p:nvSpPr>
            <p:cNvPr id="24638" name="AutoShape 242">
              <a:extLst>
                <a:ext uri="{FF2B5EF4-FFF2-40B4-BE49-F238E27FC236}">
                  <a16:creationId xmlns:a16="http://schemas.microsoft.com/office/drawing/2014/main" id="{D56420FD-015A-468D-9CBD-A718F83C1D8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50" y="1207"/>
              <a:ext cx="103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Freeform 244">
              <a:extLst>
                <a:ext uri="{FF2B5EF4-FFF2-40B4-BE49-F238E27FC236}">
                  <a16:creationId xmlns:a16="http://schemas.microsoft.com/office/drawing/2014/main" id="{15A45095-D066-4E53-9096-B1A08CE0B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1230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30" y="0"/>
                  </a:lnTo>
                  <a:lnTo>
                    <a:pt x="161" y="15"/>
                  </a:lnTo>
                  <a:lnTo>
                    <a:pt x="130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Rectangle 245">
              <a:extLst>
                <a:ext uri="{FF2B5EF4-FFF2-40B4-BE49-F238E27FC236}">
                  <a16:creationId xmlns:a16="http://schemas.microsoft.com/office/drawing/2014/main" id="{BFE66CE3-C519-4949-9D15-DD90E9374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1232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4641" name="Rectangle 246">
              <a:extLst>
                <a:ext uri="{FF2B5EF4-FFF2-40B4-BE49-F238E27FC236}">
                  <a16:creationId xmlns:a16="http://schemas.microsoft.com/office/drawing/2014/main" id="{41FC407A-D7A2-4ED2-A475-32D82AD16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" y="1232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4642" name="Rectangle 247">
              <a:extLst>
                <a:ext uri="{FF2B5EF4-FFF2-40B4-BE49-F238E27FC236}">
                  <a16:creationId xmlns:a16="http://schemas.microsoft.com/office/drawing/2014/main" id="{EEB0E230-FDB1-4995-9A83-F990F1EE4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1232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sr-Latn-CS" altLang="en-US"/>
            </a:p>
          </p:txBody>
        </p:sp>
        <p:sp>
          <p:nvSpPr>
            <p:cNvPr id="24643" name="Rectangle 248">
              <a:extLst>
                <a:ext uri="{FF2B5EF4-FFF2-40B4-BE49-F238E27FC236}">
                  <a16:creationId xmlns:a16="http://schemas.microsoft.com/office/drawing/2014/main" id="{5EF17CDD-4C27-4ABA-939B-139DCC3DA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1232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  <p:sp>
          <p:nvSpPr>
            <p:cNvPr id="24644" name="Rectangle 249">
              <a:extLst>
                <a:ext uri="{FF2B5EF4-FFF2-40B4-BE49-F238E27FC236}">
                  <a16:creationId xmlns:a16="http://schemas.microsoft.com/office/drawing/2014/main" id="{029D237D-7977-43C6-9474-A4BE9A0C2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121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</p:grpSp>
      <p:grpSp>
        <p:nvGrpSpPr>
          <p:cNvPr id="4" name="Group 253">
            <a:extLst>
              <a:ext uri="{FF2B5EF4-FFF2-40B4-BE49-F238E27FC236}">
                <a16:creationId xmlns:a16="http://schemas.microsoft.com/office/drawing/2014/main" id="{B3C22D49-1759-4961-BD9B-AD5ED2DFD4A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03688" y="2190750"/>
            <a:ext cx="3276600" cy="631825"/>
            <a:chOff x="2517" y="1207"/>
            <a:chExt cx="2064" cy="398"/>
          </a:xfrm>
        </p:grpSpPr>
        <p:sp>
          <p:nvSpPr>
            <p:cNvPr id="24620" name="AutoShape 252">
              <a:extLst>
                <a:ext uri="{FF2B5EF4-FFF2-40B4-BE49-F238E27FC236}">
                  <a16:creationId xmlns:a16="http://schemas.microsoft.com/office/drawing/2014/main" id="{44D68ADF-0284-42BB-9272-BF8742FCAD2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517" y="1207"/>
              <a:ext cx="206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Freeform 254">
              <a:extLst>
                <a:ext uri="{FF2B5EF4-FFF2-40B4-BE49-F238E27FC236}">
                  <a16:creationId xmlns:a16="http://schemas.microsoft.com/office/drawing/2014/main" id="{71A28EC4-1644-4842-9CF4-A7E77260B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230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30" y="0"/>
                  </a:lnTo>
                  <a:lnTo>
                    <a:pt x="161" y="17"/>
                  </a:lnTo>
                  <a:lnTo>
                    <a:pt x="130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Freeform 255">
              <a:extLst>
                <a:ext uri="{FF2B5EF4-FFF2-40B4-BE49-F238E27FC236}">
                  <a16:creationId xmlns:a16="http://schemas.microsoft.com/office/drawing/2014/main" id="{C403B305-AEFF-40E9-AEEC-897F54E7C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230"/>
              <a:ext cx="90" cy="16"/>
            </a:xfrm>
            <a:custGeom>
              <a:avLst/>
              <a:gdLst>
                <a:gd name="T0" fmla="*/ 0 w 180"/>
                <a:gd name="T1" fmla="*/ 0 h 33"/>
                <a:gd name="T2" fmla="*/ 0 w 180"/>
                <a:gd name="T3" fmla="*/ 0 h 33"/>
                <a:gd name="T4" fmla="*/ 1 w 180"/>
                <a:gd name="T5" fmla="*/ 0 h 33"/>
                <a:gd name="T6" fmla="*/ 1 w 180"/>
                <a:gd name="T7" fmla="*/ 0 h 33"/>
                <a:gd name="T8" fmla="*/ 1 w 180"/>
                <a:gd name="T9" fmla="*/ 0 h 33"/>
                <a:gd name="T10" fmla="*/ 1 w 180"/>
                <a:gd name="T11" fmla="*/ 0 h 33"/>
                <a:gd name="T12" fmla="*/ 1 w 180"/>
                <a:gd name="T13" fmla="*/ 0 h 33"/>
                <a:gd name="T14" fmla="*/ 0 w 180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0"/>
                <a:gd name="T25" fmla="*/ 0 h 33"/>
                <a:gd name="T26" fmla="*/ 180 w 180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0" h="33">
                  <a:moveTo>
                    <a:pt x="0" y="21"/>
                  </a:moveTo>
                  <a:lnTo>
                    <a:pt x="0" y="12"/>
                  </a:lnTo>
                  <a:lnTo>
                    <a:pt x="153" y="12"/>
                  </a:lnTo>
                  <a:lnTo>
                    <a:pt x="148" y="0"/>
                  </a:lnTo>
                  <a:lnTo>
                    <a:pt x="180" y="17"/>
                  </a:lnTo>
                  <a:lnTo>
                    <a:pt x="148" y="33"/>
                  </a:lnTo>
                  <a:lnTo>
                    <a:pt x="153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Freeform 256">
              <a:extLst>
                <a:ext uri="{FF2B5EF4-FFF2-40B4-BE49-F238E27FC236}">
                  <a16:creationId xmlns:a16="http://schemas.microsoft.com/office/drawing/2014/main" id="{53C151BA-88C6-42DD-888B-5F624EB8E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230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30" y="0"/>
                  </a:lnTo>
                  <a:lnTo>
                    <a:pt x="161" y="17"/>
                  </a:lnTo>
                  <a:lnTo>
                    <a:pt x="130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Rectangle 257">
              <a:extLst>
                <a:ext uri="{FF2B5EF4-FFF2-40B4-BE49-F238E27FC236}">
                  <a16:creationId xmlns:a16="http://schemas.microsoft.com/office/drawing/2014/main" id="{13DAF8C6-ACCF-4B7B-BBA4-47B74BA16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233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sr-Latn-CS" altLang="en-US"/>
            </a:p>
          </p:txBody>
        </p:sp>
        <p:sp>
          <p:nvSpPr>
            <p:cNvPr id="24625" name="Rectangle 258">
              <a:extLst>
                <a:ext uri="{FF2B5EF4-FFF2-40B4-BE49-F238E27FC236}">
                  <a16:creationId xmlns:a16="http://schemas.microsoft.com/office/drawing/2014/main" id="{CE77E223-2996-4D5D-B840-44F8079D1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1233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4626" name="Rectangle 259">
              <a:extLst>
                <a:ext uri="{FF2B5EF4-FFF2-40B4-BE49-F238E27FC236}">
                  <a16:creationId xmlns:a16="http://schemas.microsoft.com/office/drawing/2014/main" id="{F4EAF9B4-6083-462B-9429-2232CAFAF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233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sr-Latn-CS" altLang="en-US"/>
            </a:p>
          </p:txBody>
        </p:sp>
        <p:sp>
          <p:nvSpPr>
            <p:cNvPr id="24627" name="Rectangle 260">
              <a:extLst>
                <a:ext uri="{FF2B5EF4-FFF2-40B4-BE49-F238E27FC236}">
                  <a16:creationId xmlns:a16="http://schemas.microsoft.com/office/drawing/2014/main" id="{B4065BD5-0E0B-4225-B5A5-6B3E259FB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23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24628" name="Rectangle 261">
              <a:extLst>
                <a:ext uri="{FF2B5EF4-FFF2-40B4-BE49-F238E27FC236}">
                  <a16:creationId xmlns:a16="http://schemas.microsoft.com/office/drawing/2014/main" id="{F3FFF7A6-E230-43F6-86B6-D692690A4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23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sr-Latn-CS" altLang="en-US"/>
            </a:p>
          </p:txBody>
        </p:sp>
        <p:sp>
          <p:nvSpPr>
            <p:cNvPr id="24629" name="Rectangle 262">
              <a:extLst>
                <a:ext uri="{FF2B5EF4-FFF2-40B4-BE49-F238E27FC236}">
                  <a16:creationId xmlns:a16="http://schemas.microsoft.com/office/drawing/2014/main" id="{2F493D36-E98F-4698-9329-C0B99B951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233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24630" name="Rectangle 263">
              <a:extLst>
                <a:ext uri="{FF2B5EF4-FFF2-40B4-BE49-F238E27FC236}">
                  <a16:creationId xmlns:a16="http://schemas.microsoft.com/office/drawing/2014/main" id="{83749B57-985D-4E72-B265-C79A823B0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1233"/>
              <a:ext cx="23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dQ</a:t>
              </a:r>
              <a:endParaRPr lang="sr-Latn-CS" altLang="en-US"/>
            </a:p>
          </p:txBody>
        </p:sp>
        <p:sp>
          <p:nvSpPr>
            <p:cNvPr id="24631" name="Rectangle 264">
              <a:extLst>
                <a:ext uri="{FF2B5EF4-FFF2-40B4-BE49-F238E27FC236}">
                  <a16:creationId xmlns:a16="http://schemas.microsoft.com/office/drawing/2014/main" id="{334CBB0E-7B69-406D-B023-22E1E728D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147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sr-Latn-CS" altLang="en-US"/>
            </a:p>
          </p:txBody>
        </p:sp>
        <p:sp>
          <p:nvSpPr>
            <p:cNvPr id="24632" name="Rectangle 265">
              <a:extLst>
                <a:ext uri="{FF2B5EF4-FFF2-40B4-BE49-F238E27FC236}">
                  <a16:creationId xmlns:a16="http://schemas.microsoft.com/office/drawing/2014/main" id="{2F174049-6EA6-4EDF-B63C-024E18FFB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21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24633" name="Rectangle 266">
              <a:extLst>
                <a:ext uri="{FF2B5EF4-FFF2-40B4-BE49-F238E27FC236}">
                  <a16:creationId xmlns:a16="http://schemas.microsoft.com/office/drawing/2014/main" id="{B3DDAB40-BF5A-4E15-9054-86BB51268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3" y="1214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sr-Latn-CS" altLang="en-US"/>
            </a:p>
          </p:txBody>
        </p:sp>
        <p:sp>
          <p:nvSpPr>
            <p:cNvPr id="24634" name="Rectangle 267">
              <a:extLst>
                <a:ext uri="{FF2B5EF4-FFF2-40B4-BE49-F238E27FC236}">
                  <a16:creationId xmlns:a16="http://schemas.microsoft.com/office/drawing/2014/main" id="{C74D74BF-C9AD-4001-AFAA-703F21CFA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" y="121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sr-Latn-CS" altLang="en-US"/>
            </a:p>
          </p:txBody>
        </p:sp>
        <p:sp>
          <p:nvSpPr>
            <p:cNvPr id="24635" name="Rectangle 268">
              <a:extLst>
                <a:ext uri="{FF2B5EF4-FFF2-40B4-BE49-F238E27FC236}">
                  <a16:creationId xmlns:a16="http://schemas.microsoft.com/office/drawing/2014/main" id="{AF66BD3D-661C-48A1-A7C1-816A5F68B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" y="1214"/>
              <a:ext cx="19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Þ</a:t>
              </a:r>
              <a:endParaRPr lang="sr-Latn-CS" altLang="en-US"/>
            </a:p>
          </p:txBody>
        </p:sp>
        <p:sp>
          <p:nvSpPr>
            <p:cNvPr id="24636" name="Rectangle 269">
              <a:extLst>
                <a:ext uri="{FF2B5EF4-FFF2-40B4-BE49-F238E27FC236}">
                  <a16:creationId xmlns:a16="http://schemas.microsoft.com/office/drawing/2014/main" id="{3E252EA8-8412-4E04-880F-68C9FACE4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" y="1231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sr-Latn-CS" altLang="en-US"/>
            </a:p>
          </p:txBody>
        </p:sp>
        <p:sp>
          <p:nvSpPr>
            <p:cNvPr id="24637" name="Rectangle 270">
              <a:extLst>
                <a:ext uri="{FF2B5EF4-FFF2-40B4-BE49-F238E27FC236}">
                  <a16:creationId xmlns:a16="http://schemas.microsoft.com/office/drawing/2014/main" id="{D7DD34B7-50CC-49D1-B125-E02A18612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1234"/>
              <a:ext cx="14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  </a:t>
              </a:r>
              <a:endParaRPr lang="sr-Latn-CS" altLang="en-US"/>
            </a:p>
          </p:txBody>
        </p:sp>
      </p:grpSp>
      <p:grpSp>
        <p:nvGrpSpPr>
          <p:cNvPr id="5" name="Group 272">
            <a:extLst>
              <a:ext uri="{FF2B5EF4-FFF2-40B4-BE49-F238E27FC236}">
                <a16:creationId xmlns:a16="http://schemas.microsoft.com/office/drawing/2014/main" id="{77814019-5FC8-47D9-9049-A1A8D0C3EC1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84775" y="3536950"/>
            <a:ext cx="2847975" cy="631825"/>
            <a:chOff x="3266" y="1865"/>
            <a:chExt cx="1794" cy="398"/>
          </a:xfrm>
        </p:grpSpPr>
        <p:sp>
          <p:nvSpPr>
            <p:cNvPr id="24602" name="AutoShape 271">
              <a:extLst>
                <a:ext uri="{FF2B5EF4-FFF2-40B4-BE49-F238E27FC236}">
                  <a16:creationId xmlns:a16="http://schemas.microsoft.com/office/drawing/2014/main" id="{C7906A4E-E67B-4399-BF90-B37447BF90E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266" y="1865"/>
              <a:ext cx="179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273">
              <a:extLst>
                <a:ext uri="{FF2B5EF4-FFF2-40B4-BE49-F238E27FC236}">
                  <a16:creationId xmlns:a16="http://schemas.microsoft.com/office/drawing/2014/main" id="{F4F964D7-C355-427B-977F-0FBD844D4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888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274">
              <a:extLst>
                <a:ext uri="{FF2B5EF4-FFF2-40B4-BE49-F238E27FC236}">
                  <a16:creationId xmlns:a16="http://schemas.microsoft.com/office/drawing/2014/main" id="{6FBF90C5-5DD3-45F0-BB38-9E801C8B1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888"/>
              <a:ext cx="128" cy="16"/>
            </a:xfrm>
            <a:custGeom>
              <a:avLst/>
              <a:gdLst>
                <a:gd name="T0" fmla="*/ 0 w 257"/>
                <a:gd name="T1" fmla="*/ 0 h 33"/>
                <a:gd name="T2" fmla="*/ 0 w 257"/>
                <a:gd name="T3" fmla="*/ 0 h 33"/>
                <a:gd name="T4" fmla="*/ 0 w 257"/>
                <a:gd name="T5" fmla="*/ 0 h 33"/>
                <a:gd name="T6" fmla="*/ 0 w 257"/>
                <a:gd name="T7" fmla="*/ 0 h 33"/>
                <a:gd name="T8" fmla="*/ 0 w 257"/>
                <a:gd name="T9" fmla="*/ 0 h 33"/>
                <a:gd name="T10" fmla="*/ 0 w 257"/>
                <a:gd name="T11" fmla="*/ 0 h 33"/>
                <a:gd name="T12" fmla="*/ 0 w 257"/>
                <a:gd name="T13" fmla="*/ 0 h 33"/>
                <a:gd name="T14" fmla="*/ 0 w 25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7"/>
                <a:gd name="T25" fmla="*/ 0 h 33"/>
                <a:gd name="T26" fmla="*/ 257 w 25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7" h="33">
                  <a:moveTo>
                    <a:pt x="0" y="21"/>
                  </a:moveTo>
                  <a:lnTo>
                    <a:pt x="0" y="12"/>
                  </a:lnTo>
                  <a:lnTo>
                    <a:pt x="230" y="12"/>
                  </a:lnTo>
                  <a:lnTo>
                    <a:pt x="225" y="0"/>
                  </a:lnTo>
                  <a:lnTo>
                    <a:pt x="257" y="17"/>
                  </a:lnTo>
                  <a:lnTo>
                    <a:pt x="225" y="33"/>
                  </a:lnTo>
                  <a:lnTo>
                    <a:pt x="23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275">
              <a:extLst>
                <a:ext uri="{FF2B5EF4-FFF2-40B4-BE49-F238E27FC236}">
                  <a16:creationId xmlns:a16="http://schemas.microsoft.com/office/drawing/2014/main" id="{10C18DC0-1BD8-48F9-87B9-DBAD78D84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888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5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Rectangle 276">
              <a:extLst>
                <a:ext uri="{FF2B5EF4-FFF2-40B4-BE49-F238E27FC236}">
                  <a16:creationId xmlns:a16="http://schemas.microsoft.com/office/drawing/2014/main" id="{39DE03D1-329F-4CD8-85B0-41E1B33CE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" y="1889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24607" name="Rectangle 277">
              <a:extLst>
                <a:ext uri="{FF2B5EF4-FFF2-40B4-BE49-F238E27FC236}">
                  <a16:creationId xmlns:a16="http://schemas.microsoft.com/office/drawing/2014/main" id="{68E49065-F7AD-40D9-9A83-211E4DE99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1889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24608" name="Rectangle 278">
              <a:extLst>
                <a:ext uri="{FF2B5EF4-FFF2-40B4-BE49-F238E27FC236}">
                  <a16:creationId xmlns:a16="http://schemas.microsoft.com/office/drawing/2014/main" id="{34BD40B1-E706-4344-9003-D60B7A5B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187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4609" name="Rectangle 279">
              <a:extLst>
                <a:ext uri="{FF2B5EF4-FFF2-40B4-BE49-F238E27FC236}">
                  <a16:creationId xmlns:a16="http://schemas.microsoft.com/office/drawing/2014/main" id="{BAE70C8C-14AB-4C65-A9EA-4A922411A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187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24610" name="Rectangle 280">
              <a:extLst>
                <a:ext uri="{FF2B5EF4-FFF2-40B4-BE49-F238E27FC236}">
                  <a16:creationId xmlns:a16="http://schemas.microsoft.com/office/drawing/2014/main" id="{73ACD4F5-9308-4C6F-BC66-6683B1DD2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187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4611" name="Rectangle 281">
              <a:extLst>
                <a:ext uri="{FF2B5EF4-FFF2-40B4-BE49-F238E27FC236}">
                  <a16:creationId xmlns:a16="http://schemas.microsoft.com/office/drawing/2014/main" id="{A206AC76-6933-4D61-8D3F-977FA64A4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129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4612" name="Rectangle 282">
              <a:extLst>
                <a:ext uri="{FF2B5EF4-FFF2-40B4-BE49-F238E27FC236}">
                  <a16:creationId xmlns:a16="http://schemas.microsoft.com/office/drawing/2014/main" id="{308E2E9A-0EEB-4117-AABD-CE76CDB2B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7" y="2129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4613" name="Rectangle 283">
              <a:extLst>
                <a:ext uri="{FF2B5EF4-FFF2-40B4-BE49-F238E27FC236}">
                  <a16:creationId xmlns:a16="http://schemas.microsoft.com/office/drawing/2014/main" id="{2237C02B-FC79-4DA9-B1AF-6DA7531CF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6" y="1891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4614" name="Rectangle 284">
              <a:extLst>
                <a:ext uri="{FF2B5EF4-FFF2-40B4-BE49-F238E27FC236}">
                  <a16:creationId xmlns:a16="http://schemas.microsoft.com/office/drawing/2014/main" id="{624F5D66-6C7D-4F4E-96C1-3716F96B9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1891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4615" name="Rectangle 285">
              <a:extLst>
                <a:ext uri="{FF2B5EF4-FFF2-40B4-BE49-F238E27FC236}">
                  <a16:creationId xmlns:a16="http://schemas.microsoft.com/office/drawing/2014/main" id="{A40A90B2-ED03-43DE-9A12-DB079B99D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1891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  <p:sp>
          <p:nvSpPr>
            <p:cNvPr id="24616" name="Rectangle 286">
              <a:extLst>
                <a:ext uri="{FF2B5EF4-FFF2-40B4-BE49-F238E27FC236}">
                  <a16:creationId xmlns:a16="http://schemas.microsoft.com/office/drawing/2014/main" id="{D55A139E-474B-4125-B360-28FF5739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891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4617" name="Rectangle 287">
              <a:extLst>
                <a:ext uri="{FF2B5EF4-FFF2-40B4-BE49-F238E27FC236}">
                  <a16:creationId xmlns:a16="http://schemas.microsoft.com/office/drawing/2014/main" id="{6DE78FA3-962F-4B62-9DAA-34993DC35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1891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4618" name="Rectangle 288">
              <a:extLst>
                <a:ext uri="{FF2B5EF4-FFF2-40B4-BE49-F238E27FC236}">
                  <a16:creationId xmlns:a16="http://schemas.microsoft.com/office/drawing/2014/main" id="{A379B4FF-06FC-4EF6-95A2-404CED7CE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" y="1891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4619" name="Rectangle 289">
              <a:extLst>
                <a:ext uri="{FF2B5EF4-FFF2-40B4-BE49-F238E27FC236}">
                  <a16:creationId xmlns:a16="http://schemas.microsoft.com/office/drawing/2014/main" id="{351F657E-5A0F-4221-8334-11B688CA1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1891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Q</a:t>
              </a:r>
              <a:endParaRPr lang="en-US" altLang="en-US"/>
            </a:p>
          </p:txBody>
        </p:sp>
      </p:grpSp>
      <p:sp>
        <p:nvSpPr>
          <p:cNvPr id="116002" name="AutoShape 290">
            <a:extLst>
              <a:ext uri="{FF2B5EF4-FFF2-40B4-BE49-F238E27FC236}">
                <a16:creationId xmlns:a16="http://schemas.microsoft.com/office/drawing/2014/main" id="{A0DF00BF-E82B-4254-82CA-52134B976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775200"/>
            <a:ext cx="2627313" cy="490538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6003" name="Text Box 291">
            <a:extLst>
              <a:ext uri="{FF2B5EF4-FFF2-40B4-BE49-F238E27FC236}">
                <a16:creationId xmlns:a16="http://schemas.microsoft.com/office/drawing/2014/main" id="{ED80754E-A50F-4F65-90C7-6F3E4C5BE2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9950" y="4827588"/>
            <a:ext cx="36718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Gausova teorema</a:t>
            </a:r>
          </a:p>
        </p:txBody>
      </p:sp>
      <p:grpSp>
        <p:nvGrpSpPr>
          <p:cNvPr id="6" name="Group 292">
            <a:extLst>
              <a:ext uri="{FF2B5EF4-FFF2-40B4-BE49-F238E27FC236}">
                <a16:creationId xmlns:a16="http://schemas.microsoft.com/office/drawing/2014/main" id="{8D3477EE-CAE0-4E12-9154-F1629B4D3A1E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3213100"/>
            <a:ext cx="3600450" cy="1116013"/>
            <a:chOff x="1958" y="1463"/>
            <a:chExt cx="1322" cy="396"/>
          </a:xfrm>
        </p:grpSpPr>
        <p:sp>
          <p:nvSpPr>
            <p:cNvPr id="24598" name="Freeform 293">
              <a:extLst>
                <a:ext uri="{FF2B5EF4-FFF2-40B4-BE49-F238E27FC236}">
                  <a16:creationId xmlns:a16="http://schemas.microsoft.com/office/drawing/2014/main" id="{B7E58C97-C1BD-4919-A8D7-619A36491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463"/>
              <a:ext cx="691" cy="219"/>
            </a:xfrm>
            <a:custGeom>
              <a:avLst/>
              <a:gdLst>
                <a:gd name="T0" fmla="*/ 691 w 691"/>
                <a:gd name="T1" fmla="*/ 219 h 219"/>
                <a:gd name="T2" fmla="*/ 691 w 691"/>
                <a:gd name="T3" fmla="*/ 219 h 219"/>
                <a:gd name="T4" fmla="*/ 691 w 691"/>
                <a:gd name="T5" fmla="*/ 209 h 219"/>
                <a:gd name="T6" fmla="*/ 688 w 691"/>
                <a:gd name="T7" fmla="*/ 199 h 219"/>
                <a:gd name="T8" fmla="*/ 683 w 691"/>
                <a:gd name="T9" fmla="*/ 190 h 219"/>
                <a:gd name="T10" fmla="*/ 675 w 691"/>
                <a:gd name="T11" fmla="*/ 179 h 219"/>
                <a:gd name="T12" fmla="*/ 667 w 691"/>
                <a:gd name="T13" fmla="*/ 169 h 219"/>
                <a:gd name="T14" fmla="*/ 657 w 691"/>
                <a:gd name="T15" fmla="*/ 159 h 219"/>
                <a:gd name="T16" fmla="*/ 645 w 691"/>
                <a:gd name="T17" fmla="*/ 150 h 219"/>
                <a:gd name="T18" fmla="*/ 632 w 691"/>
                <a:gd name="T19" fmla="*/ 140 h 219"/>
                <a:gd name="T20" fmla="*/ 617 w 691"/>
                <a:gd name="T21" fmla="*/ 131 h 219"/>
                <a:gd name="T22" fmla="*/ 601 w 691"/>
                <a:gd name="T23" fmla="*/ 122 h 219"/>
                <a:gd name="T24" fmla="*/ 584 w 691"/>
                <a:gd name="T25" fmla="*/ 113 h 219"/>
                <a:gd name="T26" fmla="*/ 565 w 691"/>
                <a:gd name="T27" fmla="*/ 104 h 219"/>
                <a:gd name="T28" fmla="*/ 546 w 691"/>
                <a:gd name="T29" fmla="*/ 95 h 219"/>
                <a:gd name="T30" fmla="*/ 525 w 691"/>
                <a:gd name="T31" fmla="*/ 87 h 219"/>
                <a:gd name="T32" fmla="*/ 502 w 691"/>
                <a:gd name="T33" fmla="*/ 78 h 219"/>
                <a:gd name="T34" fmla="*/ 478 w 691"/>
                <a:gd name="T35" fmla="*/ 70 h 219"/>
                <a:gd name="T36" fmla="*/ 430 w 691"/>
                <a:gd name="T37" fmla="*/ 56 h 219"/>
                <a:gd name="T38" fmla="*/ 376 w 691"/>
                <a:gd name="T39" fmla="*/ 42 h 219"/>
                <a:gd name="T40" fmla="*/ 320 w 691"/>
                <a:gd name="T41" fmla="*/ 30 h 219"/>
                <a:gd name="T42" fmla="*/ 261 w 691"/>
                <a:gd name="T43" fmla="*/ 19 h 219"/>
                <a:gd name="T44" fmla="*/ 229 w 691"/>
                <a:gd name="T45" fmla="*/ 14 h 219"/>
                <a:gd name="T46" fmla="*/ 199 w 691"/>
                <a:gd name="T47" fmla="*/ 11 h 219"/>
                <a:gd name="T48" fmla="*/ 167 w 691"/>
                <a:gd name="T49" fmla="*/ 7 h 219"/>
                <a:gd name="T50" fmla="*/ 135 w 691"/>
                <a:gd name="T51" fmla="*/ 4 h 219"/>
                <a:gd name="T52" fmla="*/ 101 w 691"/>
                <a:gd name="T53" fmla="*/ 2 h 219"/>
                <a:gd name="T54" fmla="*/ 68 w 691"/>
                <a:gd name="T55" fmla="*/ 1 h 219"/>
                <a:gd name="T56" fmla="*/ 34 w 691"/>
                <a:gd name="T57" fmla="*/ 0 h 219"/>
                <a:gd name="T58" fmla="*/ 0 w 691"/>
                <a:gd name="T59" fmla="*/ 0 h 219"/>
                <a:gd name="T60" fmla="*/ 0 w 691"/>
                <a:gd name="T61" fmla="*/ 18 h 219"/>
                <a:gd name="T62" fmla="*/ 34 w 691"/>
                <a:gd name="T63" fmla="*/ 18 h 219"/>
                <a:gd name="T64" fmla="*/ 66 w 691"/>
                <a:gd name="T65" fmla="*/ 19 h 219"/>
                <a:gd name="T66" fmla="*/ 100 w 691"/>
                <a:gd name="T67" fmla="*/ 21 h 219"/>
                <a:gd name="T68" fmla="*/ 132 w 691"/>
                <a:gd name="T69" fmla="*/ 23 h 219"/>
                <a:gd name="T70" fmla="*/ 163 w 691"/>
                <a:gd name="T71" fmla="*/ 25 h 219"/>
                <a:gd name="T72" fmla="*/ 194 w 691"/>
                <a:gd name="T73" fmla="*/ 29 h 219"/>
                <a:gd name="T74" fmla="*/ 224 w 691"/>
                <a:gd name="T75" fmla="*/ 33 h 219"/>
                <a:gd name="T76" fmla="*/ 255 w 691"/>
                <a:gd name="T77" fmla="*/ 38 h 219"/>
                <a:gd name="T78" fmla="*/ 312 w 691"/>
                <a:gd name="T79" fmla="*/ 48 h 219"/>
                <a:gd name="T80" fmla="*/ 368 w 691"/>
                <a:gd name="T81" fmla="*/ 59 h 219"/>
                <a:gd name="T82" fmla="*/ 419 w 691"/>
                <a:gd name="T83" fmla="*/ 73 h 219"/>
                <a:gd name="T84" fmla="*/ 469 w 691"/>
                <a:gd name="T85" fmla="*/ 87 h 219"/>
                <a:gd name="T86" fmla="*/ 491 w 691"/>
                <a:gd name="T87" fmla="*/ 95 h 219"/>
                <a:gd name="T88" fmla="*/ 512 w 691"/>
                <a:gd name="T89" fmla="*/ 103 h 219"/>
                <a:gd name="T90" fmla="*/ 533 w 691"/>
                <a:gd name="T91" fmla="*/ 111 h 219"/>
                <a:gd name="T92" fmla="*/ 550 w 691"/>
                <a:gd name="T93" fmla="*/ 120 h 219"/>
                <a:gd name="T94" fmla="*/ 568 w 691"/>
                <a:gd name="T95" fmla="*/ 128 h 219"/>
                <a:gd name="T96" fmla="*/ 586 w 691"/>
                <a:gd name="T97" fmla="*/ 137 h 219"/>
                <a:gd name="T98" fmla="*/ 600 w 691"/>
                <a:gd name="T99" fmla="*/ 146 h 219"/>
                <a:gd name="T100" fmla="*/ 614 w 691"/>
                <a:gd name="T101" fmla="*/ 154 h 219"/>
                <a:gd name="T102" fmla="*/ 625 w 691"/>
                <a:gd name="T103" fmla="*/ 163 h 219"/>
                <a:gd name="T104" fmla="*/ 637 w 691"/>
                <a:gd name="T105" fmla="*/ 172 h 219"/>
                <a:gd name="T106" fmla="*/ 645 w 691"/>
                <a:gd name="T107" fmla="*/ 179 h 219"/>
                <a:gd name="T108" fmla="*/ 653 w 691"/>
                <a:gd name="T109" fmla="*/ 188 h 219"/>
                <a:gd name="T110" fmla="*/ 657 w 691"/>
                <a:gd name="T111" fmla="*/ 196 h 219"/>
                <a:gd name="T112" fmla="*/ 662 w 691"/>
                <a:gd name="T113" fmla="*/ 204 h 219"/>
                <a:gd name="T114" fmla="*/ 664 w 691"/>
                <a:gd name="T115" fmla="*/ 212 h 219"/>
                <a:gd name="T116" fmla="*/ 665 w 691"/>
                <a:gd name="T117" fmla="*/ 219 h 219"/>
                <a:gd name="T118" fmla="*/ 665 w 691"/>
                <a:gd name="T119" fmla="*/ 219 h 219"/>
                <a:gd name="T120" fmla="*/ 691 w 691"/>
                <a:gd name="T121" fmla="*/ 219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91"/>
                <a:gd name="T184" fmla="*/ 0 h 219"/>
                <a:gd name="T185" fmla="*/ 691 w 691"/>
                <a:gd name="T186" fmla="*/ 219 h 21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91" h="219">
                  <a:moveTo>
                    <a:pt x="691" y="219"/>
                  </a:moveTo>
                  <a:lnTo>
                    <a:pt x="691" y="219"/>
                  </a:lnTo>
                  <a:lnTo>
                    <a:pt x="691" y="209"/>
                  </a:lnTo>
                  <a:lnTo>
                    <a:pt x="688" y="199"/>
                  </a:lnTo>
                  <a:lnTo>
                    <a:pt x="683" y="190"/>
                  </a:lnTo>
                  <a:lnTo>
                    <a:pt x="675" y="179"/>
                  </a:lnTo>
                  <a:lnTo>
                    <a:pt x="667" y="169"/>
                  </a:lnTo>
                  <a:lnTo>
                    <a:pt x="657" y="159"/>
                  </a:lnTo>
                  <a:lnTo>
                    <a:pt x="645" y="150"/>
                  </a:lnTo>
                  <a:lnTo>
                    <a:pt x="632" y="140"/>
                  </a:lnTo>
                  <a:lnTo>
                    <a:pt x="617" y="131"/>
                  </a:lnTo>
                  <a:lnTo>
                    <a:pt x="601" y="122"/>
                  </a:lnTo>
                  <a:lnTo>
                    <a:pt x="584" y="113"/>
                  </a:lnTo>
                  <a:lnTo>
                    <a:pt x="565" y="104"/>
                  </a:lnTo>
                  <a:lnTo>
                    <a:pt x="546" y="95"/>
                  </a:lnTo>
                  <a:lnTo>
                    <a:pt x="525" y="87"/>
                  </a:lnTo>
                  <a:lnTo>
                    <a:pt x="502" y="78"/>
                  </a:lnTo>
                  <a:lnTo>
                    <a:pt x="478" y="70"/>
                  </a:lnTo>
                  <a:lnTo>
                    <a:pt x="430" y="56"/>
                  </a:lnTo>
                  <a:lnTo>
                    <a:pt x="376" y="42"/>
                  </a:lnTo>
                  <a:lnTo>
                    <a:pt x="320" y="30"/>
                  </a:lnTo>
                  <a:lnTo>
                    <a:pt x="261" y="19"/>
                  </a:lnTo>
                  <a:lnTo>
                    <a:pt x="229" y="14"/>
                  </a:lnTo>
                  <a:lnTo>
                    <a:pt x="199" y="11"/>
                  </a:lnTo>
                  <a:lnTo>
                    <a:pt x="167" y="7"/>
                  </a:lnTo>
                  <a:lnTo>
                    <a:pt x="135" y="4"/>
                  </a:lnTo>
                  <a:lnTo>
                    <a:pt x="101" y="2"/>
                  </a:lnTo>
                  <a:lnTo>
                    <a:pt x="68" y="1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4" y="18"/>
                  </a:lnTo>
                  <a:lnTo>
                    <a:pt x="66" y="19"/>
                  </a:lnTo>
                  <a:lnTo>
                    <a:pt x="100" y="21"/>
                  </a:lnTo>
                  <a:lnTo>
                    <a:pt x="132" y="23"/>
                  </a:lnTo>
                  <a:lnTo>
                    <a:pt x="163" y="25"/>
                  </a:lnTo>
                  <a:lnTo>
                    <a:pt x="194" y="29"/>
                  </a:lnTo>
                  <a:lnTo>
                    <a:pt x="224" y="33"/>
                  </a:lnTo>
                  <a:lnTo>
                    <a:pt x="255" y="38"/>
                  </a:lnTo>
                  <a:lnTo>
                    <a:pt x="312" y="48"/>
                  </a:lnTo>
                  <a:lnTo>
                    <a:pt x="368" y="59"/>
                  </a:lnTo>
                  <a:lnTo>
                    <a:pt x="419" y="73"/>
                  </a:lnTo>
                  <a:lnTo>
                    <a:pt x="469" y="87"/>
                  </a:lnTo>
                  <a:lnTo>
                    <a:pt x="491" y="95"/>
                  </a:lnTo>
                  <a:lnTo>
                    <a:pt x="512" y="103"/>
                  </a:lnTo>
                  <a:lnTo>
                    <a:pt x="533" y="111"/>
                  </a:lnTo>
                  <a:lnTo>
                    <a:pt x="550" y="120"/>
                  </a:lnTo>
                  <a:lnTo>
                    <a:pt x="568" y="128"/>
                  </a:lnTo>
                  <a:lnTo>
                    <a:pt x="586" y="137"/>
                  </a:lnTo>
                  <a:lnTo>
                    <a:pt x="600" y="146"/>
                  </a:lnTo>
                  <a:lnTo>
                    <a:pt x="614" y="154"/>
                  </a:lnTo>
                  <a:lnTo>
                    <a:pt x="625" y="163"/>
                  </a:lnTo>
                  <a:lnTo>
                    <a:pt x="637" y="172"/>
                  </a:lnTo>
                  <a:lnTo>
                    <a:pt x="645" y="179"/>
                  </a:lnTo>
                  <a:lnTo>
                    <a:pt x="653" y="188"/>
                  </a:lnTo>
                  <a:lnTo>
                    <a:pt x="657" y="196"/>
                  </a:lnTo>
                  <a:lnTo>
                    <a:pt x="662" y="204"/>
                  </a:lnTo>
                  <a:lnTo>
                    <a:pt x="664" y="212"/>
                  </a:lnTo>
                  <a:lnTo>
                    <a:pt x="665" y="219"/>
                  </a:lnTo>
                  <a:lnTo>
                    <a:pt x="691" y="219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294">
              <a:extLst>
                <a:ext uri="{FF2B5EF4-FFF2-40B4-BE49-F238E27FC236}">
                  <a16:creationId xmlns:a16="http://schemas.microsoft.com/office/drawing/2014/main" id="{B31EBA2C-6B76-4AB1-99E5-A8B266013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682"/>
              <a:ext cx="662" cy="177"/>
            </a:xfrm>
            <a:custGeom>
              <a:avLst/>
              <a:gdLst>
                <a:gd name="T0" fmla="*/ 0 w 662"/>
                <a:gd name="T1" fmla="*/ 177 h 177"/>
                <a:gd name="T2" fmla="*/ 0 w 662"/>
                <a:gd name="T3" fmla="*/ 177 h 177"/>
                <a:gd name="T4" fmla="*/ 67 w 662"/>
                <a:gd name="T5" fmla="*/ 177 h 177"/>
                <a:gd name="T6" fmla="*/ 133 w 662"/>
                <a:gd name="T7" fmla="*/ 174 h 177"/>
                <a:gd name="T8" fmla="*/ 195 w 662"/>
                <a:gd name="T9" fmla="*/ 171 h 177"/>
                <a:gd name="T10" fmla="*/ 254 w 662"/>
                <a:gd name="T11" fmla="*/ 165 h 177"/>
                <a:gd name="T12" fmla="*/ 312 w 662"/>
                <a:gd name="T13" fmla="*/ 157 h 177"/>
                <a:gd name="T14" fmla="*/ 366 w 662"/>
                <a:gd name="T15" fmla="*/ 149 h 177"/>
                <a:gd name="T16" fmla="*/ 417 w 662"/>
                <a:gd name="T17" fmla="*/ 139 h 177"/>
                <a:gd name="T18" fmla="*/ 464 w 662"/>
                <a:gd name="T19" fmla="*/ 128 h 177"/>
                <a:gd name="T20" fmla="*/ 507 w 662"/>
                <a:gd name="T21" fmla="*/ 116 h 177"/>
                <a:gd name="T22" fmla="*/ 545 w 662"/>
                <a:gd name="T23" fmla="*/ 102 h 177"/>
                <a:gd name="T24" fmla="*/ 563 w 662"/>
                <a:gd name="T25" fmla="*/ 95 h 177"/>
                <a:gd name="T26" fmla="*/ 579 w 662"/>
                <a:gd name="T27" fmla="*/ 89 h 177"/>
                <a:gd name="T28" fmla="*/ 593 w 662"/>
                <a:gd name="T29" fmla="*/ 81 h 177"/>
                <a:gd name="T30" fmla="*/ 608 w 662"/>
                <a:gd name="T31" fmla="*/ 73 h 177"/>
                <a:gd name="T32" fmla="*/ 619 w 662"/>
                <a:gd name="T33" fmla="*/ 65 h 177"/>
                <a:gd name="T34" fmla="*/ 630 w 662"/>
                <a:gd name="T35" fmla="*/ 56 h 177"/>
                <a:gd name="T36" fmla="*/ 640 w 662"/>
                <a:gd name="T37" fmla="*/ 48 h 177"/>
                <a:gd name="T38" fmla="*/ 648 w 662"/>
                <a:gd name="T39" fmla="*/ 39 h 177"/>
                <a:gd name="T40" fmla="*/ 654 w 662"/>
                <a:gd name="T41" fmla="*/ 29 h 177"/>
                <a:gd name="T42" fmla="*/ 659 w 662"/>
                <a:gd name="T43" fmla="*/ 20 h 177"/>
                <a:gd name="T44" fmla="*/ 662 w 662"/>
                <a:gd name="T45" fmla="*/ 10 h 177"/>
                <a:gd name="T46" fmla="*/ 662 w 662"/>
                <a:gd name="T47" fmla="*/ 0 h 177"/>
                <a:gd name="T48" fmla="*/ 636 w 662"/>
                <a:gd name="T49" fmla="*/ 0 h 177"/>
                <a:gd name="T50" fmla="*/ 635 w 662"/>
                <a:gd name="T51" fmla="*/ 8 h 177"/>
                <a:gd name="T52" fmla="*/ 633 w 662"/>
                <a:gd name="T53" fmla="*/ 16 h 177"/>
                <a:gd name="T54" fmla="*/ 630 w 662"/>
                <a:gd name="T55" fmla="*/ 22 h 177"/>
                <a:gd name="T56" fmla="*/ 625 w 662"/>
                <a:gd name="T57" fmla="*/ 30 h 177"/>
                <a:gd name="T58" fmla="*/ 619 w 662"/>
                <a:gd name="T59" fmla="*/ 37 h 177"/>
                <a:gd name="T60" fmla="*/ 611 w 662"/>
                <a:gd name="T61" fmla="*/ 45 h 177"/>
                <a:gd name="T62" fmla="*/ 601 w 662"/>
                <a:gd name="T63" fmla="*/ 51 h 177"/>
                <a:gd name="T64" fmla="*/ 590 w 662"/>
                <a:gd name="T65" fmla="*/ 58 h 177"/>
                <a:gd name="T66" fmla="*/ 577 w 662"/>
                <a:gd name="T67" fmla="*/ 66 h 177"/>
                <a:gd name="T68" fmla="*/ 563 w 662"/>
                <a:gd name="T69" fmla="*/ 73 h 177"/>
                <a:gd name="T70" fmla="*/ 549 w 662"/>
                <a:gd name="T71" fmla="*/ 80 h 177"/>
                <a:gd name="T72" fmla="*/ 533 w 662"/>
                <a:gd name="T73" fmla="*/ 86 h 177"/>
                <a:gd name="T74" fmla="*/ 496 w 662"/>
                <a:gd name="T75" fmla="*/ 99 h 177"/>
                <a:gd name="T76" fmla="*/ 454 w 662"/>
                <a:gd name="T77" fmla="*/ 110 h 177"/>
                <a:gd name="T78" fmla="*/ 409 w 662"/>
                <a:gd name="T79" fmla="*/ 121 h 177"/>
                <a:gd name="T80" fmla="*/ 360 w 662"/>
                <a:gd name="T81" fmla="*/ 130 h 177"/>
                <a:gd name="T82" fmla="*/ 307 w 662"/>
                <a:gd name="T83" fmla="*/ 139 h 177"/>
                <a:gd name="T84" fmla="*/ 251 w 662"/>
                <a:gd name="T85" fmla="*/ 146 h 177"/>
                <a:gd name="T86" fmla="*/ 192 w 662"/>
                <a:gd name="T87" fmla="*/ 152 h 177"/>
                <a:gd name="T88" fmla="*/ 130 w 662"/>
                <a:gd name="T89" fmla="*/ 156 h 177"/>
                <a:gd name="T90" fmla="*/ 67 w 662"/>
                <a:gd name="T91" fmla="*/ 158 h 177"/>
                <a:gd name="T92" fmla="*/ 0 w 662"/>
                <a:gd name="T93" fmla="*/ 159 h 177"/>
                <a:gd name="T94" fmla="*/ 0 w 662"/>
                <a:gd name="T95" fmla="*/ 159 h 177"/>
                <a:gd name="T96" fmla="*/ 0 w 662"/>
                <a:gd name="T97" fmla="*/ 177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2"/>
                <a:gd name="T148" fmla="*/ 0 h 177"/>
                <a:gd name="T149" fmla="*/ 662 w 662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2" h="177">
                  <a:moveTo>
                    <a:pt x="0" y="177"/>
                  </a:moveTo>
                  <a:lnTo>
                    <a:pt x="0" y="177"/>
                  </a:lnTo>
                  <a:lnTo>
                    <a:pt x="67" y="177"/>
                  </a:lnTo>
                  <a:lnTo>
                    <a:pt x="133" y="174"/>
                  </a:lnTo>
                  <a:lnTo>
                    <a:pt x="195" y="171"/>
                  </a:lnTo>
                  <a:lnTo>
                    <a:pt x="254" y="165"/>
                  </a:lnTo>
                  <a:lnTo>
                    <a:pt x="312" y="157"/>
                  </a:lnTo>
                  <a:lnTo>
                    <a:pt x="366" y="149"/>
                  </a:lnTo>
                  <a:lnTo>
                    <a:pt x="417" y="139"/>
                  </a:lnTo>
                  <a:lnTo>
                    <a:pt x="464" y="128"/>
                  </a:lnTo>
                  <a:lnTo>
                    <a:pt x="507" y="116"/>
                  </a:lnTo>
                  <a:lnTo>
                    <a:pt x="545" y="102"/>
                  </a:lnTo>
                  <a:lnTo>
                    <a:pt x="563" y="95"/>
                  </a:lnTo>
                  <a:lnTo>
                    <a:pt x="579" y="89"/>
                  </a:lnTo>
                  <a:lnTo>
                    <a:pt x="593" y="81"/>
                  </a:lnTo>
                  <a:lnTo>
                    <a:pt x="608" y="73"/>
                  </a:lnTo>
                  <a:lnTo>
                    <a:pt x="619" y="65"/>
                  </a:lnTo>
                  <a:lnTo>
                    <a:pt x="630" y="56"/>
                  </a:lnTo>
                  <a:lnTo>
                    <a:pt x="640" y="48"/>
                  </a:lnTo>
                  <a:lnTo>
                    <a:pt x="648" y="39"/>
                  </a:lnTo>
                  <a:lnTo>
                    <a:pt x="654" y="29"/>
                  </a:lnTo>
                  <a:lnTo>
                    <a:pt x="659" y="20"/>
                  </a:lnTo>
                  <a:lnTo>
                    <a:pt x="662" y="10"/>
                  </a:lnTo>
                  <a:lnTo>
                    <a:pt x="662" y="0"/>
                  </a:lnTo>
                  <a:lnTo>
                    <a:pt x="636" y="0"/>
                  </a:lnTo>
                  <a:lnTo>
                    <a:pt x="635" y="8"/>
                  </a:lnTo>
                  <a:lnTo>
                    <a:pt x="633" y="16"/>
                  </a:lnTo>
                  <a:lnTo>
                    <a:pt x="630" y="22"/>
                  </a:lnTo>
                  <a:lnTo>
                    <a:pt x="625" y="30"/>
                  </a:lnTo>
                  <a:lnTo>
                    <a:pt x="619" y="37"/>
                  </a:lnTo>
                  <a:lnTo>
                    <a:pt x="611" y="45"/>
                  </a:lnTo>
                  <a:lnTo>
                    <a:pt x="601" y="51"/>
                  </a:lnTo>
                  <a:lnTo>
                    <a:pt x="590" y="58"/>
                  </a:lnTo>
                  <a:lnTo>
                    <a:pt x="577" y="66"/>
                  </a:lnTo>
                  <a:lnTo>
                    <a:pt x="563" y="73"/>
                  </a:lnTo>
                  <a:lnTo>
                    <a:pt x="549" y="80"/>
                  </a:lnTo>
                  <a:lnTo>
                    <a:pt x="533" y="86"/>
                  </a:lnTo>
                  <a:lnTo>
                    <a:pt x="496" y="99"/>
                  </a:lnTo>
                  <a:lnTo>
                    <a:pt x="454" y="110"/>
                  </a:lnTo>
                  <a:lnTo>
                    <a:pt x="409" y="121"/>
                  </a:lnTo>
                  <a:lnTo>
                    <a:pt x="360" y="130"/>
                  </a:lnTo>
                  <a:lnTo>
                    <a:pt x="307" y="139"/>
                  </a:lnTo>
                  <a:lnTo>
                    <a:pt x="251" y="146"/>
                  </a:lnTo>
                  <a:lnTo>
                    <a:pt x="192" y="152"/>
                  </a:lnTo>
                  <a:lnTo>
                    <a:pt x="130" y="156"/>
                  </a:lnTo>
                  <a:lnTo>
                    <a:pt x="67" y="158"/>
                  </a:lnTo>
                  <a:lnTo>
                    <a:pt x="0" y="159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295">
              <a:extLst>
                <a:ext uri="{FF2B5EF4-FFF2-40B4-BE49-F238E27FC236}">
                  <a16:creationId xmlns:a16="http://schemas.microsoft.com/office/drawing/2014/main" id="{0F42647B-B2ED-42F8-9C3B-85E9E14B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679"/>
              <a:ext cx="660" cy="177"/>
            </a:xfrm>
            <a:custGeom>
              <a:avLst/>
              <a:gdLst>
                <a:gd name="T0" fmla="*/ 0 w 660"/>
                <a:gd name="T1" fmla="*/ 0 h 177"/>
                <a:gd name="T2" fmla="*/ 0 w 660"/>
                <a:gd name="T3" fmla="*/ 0 h 177"/>
                <a:gd name="T4" fmla="*/ 0 w 660"/>
                <a:gd name="T5" fmla="*/ 10 h 177"/>
                <a:gd name="T6" fmla="*/ 3 w 660"/>
                <a:gd name="T7" fmla="*/ 20 h 177"/>
                <a:gd name="T8" fmla="*/ 8 w 660"/>
                <a:gd name="T9" fmla="*/ 29 h 177"/>
                <a:gd name="T10" fmla="*/ 14 w 660"/>
                <a:gd name="T11" fmla="*/ 39 h 177"/>
                <a:gd name="T12" fmla="*/ 22 w 660"/>
                <a:gd name="T13" fmla="*/ 48 h 177"/>
                <a:gd name="T14" fmla="*/ 32 w 660"/>
                <a:gd name="T15" fmla="*/ 56 h 177"/>
                <a:gd name="T16" fmla="*/ 43 w 660"/>
                <a:gd name="T17" fmla="*/ 65 h 177"/>
                <a:gd name="T18" fmla="*/ 54 w 660"/>
                <a:gd name="T19" fmla="*/ 73 h 177"/>
                <a:gd name="T20" fmla="*/ 69 w 660"/>
                <a:gd name="T21" fmla="*/ 81 h 177"/>
                <a:gd name="T22" fmla="*/ 83 w 660"/>
                <a:gd name="T23" fmla="*/ 89 h 177"/>
                <a:gd name="T24" fmla="*/ 99 w 660"/>
                <a:gd name="T25" fmla="*/ 95 h 177"/>
                <a:gd name="T26" fmla="*/ 117 w 660"/>
                <a:gd name="T27" fmla="*/ 102 h 177"/>
                <a:gd name="T28" fmla="*/ 155 w 660"/>
                <a:gd name="T29" fmla="*/ 116 h 177"/>
                <a:gd name="T30" fmla="*/ 198 w 660"/>
                <a:gd name="T31" fmla="*/ 128 h 177"/>
                <a:gd name="T32" fmla="*/ 245 w 660"/>
                <a:gd name="T33" fmla="*/ 139 h 177"/>
                <a:gd name="T34" fmla="*/ 296 w 660"/>
                <a:gd name="T35" fmla="*/ 149 h 177"/>
                <a:gd name="T36" fmla="*/ 350 w 660"/>
                <a:gd name="T37" fmla="*/ 157 h 177"/>
                <a:gd name="T38" fmla="*/ 408 w 660"/>
                <a:gd name="T39" fmla="*/ 165 h 177"/>
                <a:gd name="T40" fmla="*/ 467 w 660"/>
                <a:gd name="T41" fmla="*/ 171 h 177"/>
                <a:gd name="T42" fmla="*/ 529 w 660"/>
                <a:gd name="T43" fmla="*/ 174 h 177"/>
                <a:gd name="T44" fmla="*/ 595 w 660"/>
                <a:gd name="T45" fmla="*/ 177 h 177"/>
                <a:gd name="T46" fmla="*/ 660 w 660"/>
                <a:gd name="T47" fmla="*/ 177 h 177"/>
                <a:gd name="T48" fmla="*/ 660 w 660"/>
                <a:gd name="T49" fmla="*/ 159 h 177"/>
                <a:gd name="T50" fmla="*/ 595 w 660"/>
                <a:gd name="T51" fmla="*/ 158 h 177"/>
                <a:gd name="T52" fmla="*/ 532 w 660"/>
                <a:gd name="T53" fmla="*/ 156 h 177"/>
                <a:gd name="T54" fmla="*/ 470 w 660"/>
                <a:gd name="T55" fmla="*/ 152 h 177"/>
                <a:gd name="T56" fmla="*/ 411 w 660"/>
                <a:gd name="T57" fmla="*/ 146 h 177"/>
                <a:gd name="T58" fmla="*/ 355 w 660"/>
                <a:gd name="T59" fmla="*/ 139 h 177"/>
                <a:gd name="T60" fmla="*/ 302 w 660"/>
                <a:gd name="T61" fmla="*/ 130 h 177"/>
                <a:gd name="T62" fmla="*/ 253 w 660"/>
                <a:gd name="T63" fmla="*/ 121 h 177"/>
                <a:gd name="T64" fmla="*/ 208 w 660"/>
                <a:gd name="T65" fmla="*/ 110 h 177"/>
                <a:gd name="T66" fmla="*/ 166 w 660"/>
                <a:gd name="T67" fmla="*/ 99 h 177"/>
                <a:gd name="T68" fmla="*/ 129 w 660"/>
                <a:gd name="T69" fmla="*/ 86 h 177"/>
                <a:gd name="T70" fmla="*/ 113 w 660"/>
                <a:gd name="T71" fmla="*/ 80 h 177"/>
                <a:gd name="T72" fmla="*/ 99 w 660"/>
                <a:gd name="T73" fmla="*/ 73 h 177"/>
                <a:gd name="T74" fmla="*/ 85 w 660"/>
                <a:gd name="T75" fmla="*/ 66 h 177"/>
                <a:gd name="T76" fmla="*/ 72 w 660"/>
                <a:gd name="T77" fmla="*/ 58 h 177"/>
                <a:gd name="T78" fmla="*/ 61 w 660"/>
                <a:gd name="T79" fmla="*/ 51 h 177"/>
                <a:gd name="T80" fmla="*/ 51 w 660"/>
                <a:gd name="T81" fmla="*/ 45 h 177"/>
                <a:gd name="T82" fmla="*/ 43 w 660"/>
                <a:gd name="T83" fmla="*/ 37 h 177"/>
                <a:gd name="T84" fmla="*/ 37 w 660"/>
                <a:gd name="T85" fmla="*/ 30 h 177"/>
                <a:gd name="T86" fmla="*/ 32 w 660"/>
                <a:gd name="T87" fmla="*/ 22 h 177"/>
                <a:gd name="T88" fmla="*/ 29 w 660"/>
                <a:gd name="T89" fmla="*/ 16 h 177"/>
                <a:gd name="T90" fmla="*/ 27 w 660"/>
                <a:gd name="T91" fmla="*/ 8 h 177"/>
                <a:gd name="T92" fmla="*/ 26 w 660"/>
                <a:gd name="T93" fmla="*/ 0 h 177"/>
                <a:gd name="T94" fmla="*/ 26 w 660"/>
                <a:gd name="T95" fmla="*/ 0 h 177"/>
                <a:gd name="T96" fmla="*/ 0 w 660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0"/>
                <a:gd name="T148" fmla="*/ 0 h 177"/>
                <a:gd name="T149" fmla="*/ 660 w 660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0" h="17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3" y="20"/>
                  </a:lnTo>
                  <a:lnTo>
                    <a:pt x="8" y="29"/>
                  </a:lnTo>
                  <a:lnTo>
                    <a:pt x="14" y="39"/>
                  </a:lnTo>
                  <a:lnTo>
                    <a:pt x="22" y="48"/>
                  </a:lnTo>
                  <a:lnTo>
                    <a:pt x="32" y="56"/>
                  </a:lnTo>
                  <a:lnTo>
                    <a:pt x="43" y="65"/>
                  </a:lnTo>
                  <a:lnTo>
                    <a:pt x="54" y="73"/>
                  </a:lnTo>
                  <a:lnTo>
                    <a:pt x="69" y="81"/>
                  </a:lnTo>
                  <a:lnTo>
                    <a:pt x="83" y="89"/>
                  </a:lnTo>
                  <a:lnTo>
                    <a:pt x="99" y="95"/>
                  </a:lnTo>
                  <a:lnTo>
                    <a:pt x="117" y="102"/>
                  </a:lnTo>
                  <a:lnTo>
                    <a:pt x="155" y="116"/>
                  </a:lnTo>
                  <a:lnTo>
                    <a:pt x="198" y="128"/>
                  </a:lnTo>
                  <a:lnTo>
                    <a:pt x="245" y="139"/>
                  </a:lnTo>
                  <a:lnTo>
                    <a:pt x="296" y="149"/>
                  </a:lnTo>
                  <a:lnTo>
                    <a:pt x="350" y="157"/>
                  </a:lnTo>
                  <a:lnTo>
                    <a:pt x="408" y="165"/>
                  </a:lnTo>
                  <a:lnTo>
                    <a:pt x="467" y="171"/>
                  </a:lnTo>
                  <a:lnTo>
                    <a:pt x="529" y="174"/>
                  </a:lnTo>
                  <a:lnTo>
                    <a:pt x="595" y="177"/>
                  </a:lnTo>
                  <a:lnTo>
                    <a:pt x="660" y="177"/>
                  </a:lnTo>
                  <a:lnTo>
                    <a:pt x="660" y="159"/>
                  </a:lnTo>
                  <a:lnTo>
                    <a:pt x="595" y="158"/>
                  </a:lnTo>
                  <a:lnTo>
                    <a:pt x="532" y="156"/>
                  </a:lnTo>
                  <a:lnTo>
                    <a:pt x="470" y="152"/>
                  </a:lnTo>
                  <a:lnTo>
                    <a:pt x="411" y="146"/>
                  </a:lnTo>
                  <a:lnTo>
                    <a:pt x="355" y="139"/>
                  </a:lnTo>
                  <a:lnTo>
                    <a:pt x="302" y="130"/>
                  </a:lnTo>
                  <a:lnTo>
                    <a:pt x="253" y="121"/>
                  </a:lnTo>
                  <a:lnTo>
                    <a:pt x="208" y="110"/>
                  </a:lnTo>
                  <a:lnTo>
                    <a:pt x="166" y="99"/>
                  </a:lnTo>
                  <a:lnTo>
                    <a:pt x="129" y="86"/>
                  </a:lnTo>
                  <a:lnTo>
                    <a:pt x="113" y="80"/>
                  </a:lnTo>
                  <a:lnTo>
                    <a:pt x="99" y="73"/>
                  </a:lnTo>
                  <a:lnTo>
                    <a:pt x="85" y="66"/>
                  </a:lnTo>
                  <a:lnTo>
                    <a:pt x="72" y="58"/>
                  </a:lnTo>
                  <a:lnTo>
                    <a:pt x="61" y="51"/>
                  </a:lnTo>
                  <a:lnTo>
                    <a:pt x="51" y="45"/>
                  </a:lnTo>
                  <a:lnTo>
                    <a:pt x="43" y="37"/>
                  </a:lnTo>
                  <a:lnTo>
                    <a:pt x="37" y="30"/>
                  </a:lnTo>
                  <a:lnTo>
                    <a:pt x="32" y="22"/>
                  </a:lnTo>
                  <a:lnTo>
                    <a:pt x="29" y="16"/>
                  </a:lnTo>
                  <a:lnTo>
                    <a:pt x="27" y="8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Freeform 296">
              <a:extLst>
                <a:ext uri="{FF2B5EF4-FFF2-40B4-BE49-F238E27FC236}">
                  <a16:creationId xmlns:a16="http://schemas.microsoft.com/office/drawing/2014/main" id="{3CFB57B4-90FD-4946-8B5A-AB7F8917D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29"/>
              <a:ext cx="636" cy="153"/>
            </a:xfrm>
            <a:custGeom>
              <a:avLst/>
              <a:gdLst>
                <a:gd name="T0" fmla="*/ 636 w 636"/>
                <a:gd name="T1" fmla="*/ 0 h 153"/>
                <a:gd name="T2" fmla="*/ 574 w 636"/>
                <a:gd name="T3" fmla="*/ 2 h 153"/>
                <a:gd name="T4" fmla="*/ 513 w 636"/>
                <a:gd name="T5" fmla="*/ 4 h 153"/>
                <a:gd name="T6" fmla="*/ 454 w 636"/>
                <a:gd name="T7" fmla="*/ 9 h 153"/>
                <a:gd name="T8" fmla="*/ 396 w 636"/>
                <a:gd name="T9" fmla="*/ 13 h 153"/>
                <a:gd name="T10" fmla="*/ 342 w 636"/>
                <a:gd name="T11" fmla="*/ 19 h 153"/>
                <a:gd name="T12" fmla="*/ 291 w 636"/>
                <a:gd name="T13" fmla="*/ 26 h 153"/>
                <a:gd name="T14" fmla="*/ 241 w 636"/>
                <a:gd name="T15" fmla="*/ 34 h 153"/>
                <a:gd name="T16" fmla="*/ 197 w 636"/>
                <a:gd name="T17" fmla="*/ 43 h 153"/>
                <a:gd name="T18" fmla="*/ 155 w 636"/>
                <a:gd name="T19" fmla="*/ 53 h 153"/>
                <a:gd name="T20" fmla="*/ 117 w 636"/>
                <a:gd name="T21" fmla="*/ 63 h 153"/>
                <a:gd name="T22" fmla="*/ 99 w 636"/>
                <a:gd name="T23" fmla="*/ 68 h 153"/>
                <a:gd name="T24" fmla="*/ 83 w 636"/>
                <a:gd name="T25" fmla="*/ 75 h 153"/>
                <a:gd name="T26" fmla="*/ 69 w 636"/>
                <a:gd name="T27" fmla="*/ 81 h 153"/>
                <a:gd name="T28" fmla="*/ 56 w 636"/>
                <a:gd name="T29" fmla="*/ 88 h 153"/>
                <a:gd name="T30" fmla="*/ 43 w 636"/>
                <a:gd name="T31" fmla="*/ 94 h 153"/>
                <a:gd name="T32" fmla="*/ 32 w 636"/>
                <a:gd name="T33" fmla="*/ 102 h 153"/>
                <a:gd name="T34" fmla="*/ 22 w 636"/>
                <a:gd name="T35" fmla="*/ 110 h 153"/>
                <a:gd name="T36" fmla="*/ 14 w 636"/>
                <a:gd name="T37" fmla="*/ 118 h 153"/>
                <a:gd name="T38" fmla="*/ 8 w 636"/>
                <a:gd name="T39" fmla="*/ 126 h 153"/>
                <a:gd name="T40" fmla="*/ 3 w 636"/>
                <a:gd name="T41" fmla="*/ 135 h 153"/>
                <a:gd name="T42" fmla="*/ 0 w 636"/>
                <a:gd name="T43" fmla="*/ 144 h 153"/>
                <a:gd name="T44" fmla="*/ 0 w 636"/>
                <a:gd name="T45" fmla="*/ 153 h 153"/>
                <a:gd name="T46" fmla="*/ 26 w 636"/>
                <a:gd name="T47" fmla="*/ 153 h 153"/>
                <a:gd name="T48" fmla="*/ 27 w 636"/>
                <a:gd name="T49" fmla="*/ 147 h 153"/>
                <a:gd name="T50" fmla="*/ 29 w 636"/>
                <a:gd name="T51" fmla="*/ 140 h 153"/>
                <a:gd name="T52" fmla="*/ 32 w 636"/>
                <a:gd name="T53" fmla="*/ 134 h 153"/>
                <a:gd name="T54" fmla="*/ 37 w 636"/>
                <a:gd name="T55" fmla="*/ 127 h 153"/>
                <a:gd name="T56" fmla="*/ 43 w 636"/>
                <a:gd name="T57" fmla="*/ 121 h 153"/>
                <a:gd name="T58" fmla="*/ 51 w 636"/>
                <a:gd name="T59" fmla="*/ 115 h 153"/>
                <a:gd name="T60" fmla="*/ 61 w 636"/>
                <a:gd name="T61" fmla="*/ 109 h 153"/>
                <a:gd name="T62" fmla="*/ 72 w 636"/>
                <a:gd name="T63" fmla="*/ 103 h 153"/>
                <a:gd name="T64" fmla="*/ 83 w 636"/>
                <a:gd name="T65" fmla="*/ 97 h 153"/>
                <a:gd name="T66" fmla="*/ 98 w 636"/>
                <a:gd name="T67" fmla="*/ 91 h 153"/>
                <a:gd name="T68" fmla="*/ 112 w 636"/>
                <a:gd name="T69" fmla="*/ 85 h 153"/>
                <a:gd name="T70" fmla="*/ 128 w 636"/>
                <a:gd name="T71" fmla="*/ 80 h 153"/>
                <a:gd name="T72" fmla="*/ 163 w 636"/>
                <a:gd name="T73" fmla="*/ 70 h 153"/>
                <a:gd name="T74" fmla="*/ 205 w 636"/>
                <a:gd name="T75" fmla="*/ 61 h 153"/>
                <a:gd name="T76" fmla="*/ 248 w 636"/>
                <a:gd name="T77" fmla="*/ 52 h 153"/>
                <a:gd name="T78" fmla="*/ 296 w 636"/>
                <a:gd name="T79" fmla="*/ 45 h 153"/>
                <a:gd name="T80" fmla="*/ 347 w 636"/>
                <a:gd name="T81" fmla="*/ 38 h 153"/>
                <a:gd name="T82" fmla="*/ 401 w 636"/>
                <a:gd name="T83" fmla="*/ 33 h 153"/>
                <a:gd name="T84" fmla="*/ 457 w 636"/>
                <a:gd name="T85" fmla="*/ 27 h 153"/>
                <a:gd name="T86" fmla="*/ 515 w 636"/>
                <a:gd name="T87" fmla="*/ 24 h 153"/>
                <a:gd name="T88" fmla="*/ 575 w 636"/>
                <a:gd name="T89" fmla="*/ 21 h 153"/>
                <a:gd name="T90" fmla="*/ 636 w 636"/>
                <a:gd name="T91" fmla="*/ 19 h 153"/>
                <a:gd name="T92" fmla="*/ 636 w 636"/>
                <a:gd name="T93" fmla="*/ 0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36"/>
                <a:gd name="T142" fmla="*/ 0 h 153"/>
                <a:gd name="T143" fmla="*/ 636 w 636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36" h="153">
                  <a:moveTo>
                    <a:pt x="636" y="0"/>
                  </a:moveTo>
                  <a:lnTo>
                    <a:pt x="574" y="2"/>
                  </a:lnTo>
                  <a:lnTo>
                    <a:pt x="513" y="4"/>
                  </a:lnTo>
                  <a:lnTo>
                    <a:pt x="454" y="9"/>
                  </a:lnTo>
                  <a:lnTo>
                    <a:pt x="396" y="13"/>
                  </a:lnTo>
                  <a:lnTo>
                    <a:pt x="342" y="19"/>
                  </a:lnTo>
                  <a:lnTo>
                    <a:pt x="291" y="26"/>
                  </a:lnTo>
                  <a:lnTo>
                    <a:pt x="241" y="34"/>
                  </a:lnTo>
                  <a:lnTo>
                    <a:pt x="197" y="43"/>
                  </a:lnTo>
                  <a:lnTo>
                    <a:pt x="155" y="53"/>
                  </a:lnTo>
                  <a:lnTo>
                    <a:pt x="117" y="63"/>
                  </a:lnTo>
                  <a:lnTo>
                    <a:pt x="99" y="68"/>
                  </a:lnTo>
                  <a:lnTo>
                    <a:pt x="83" y="75"/>
                  </a:lnTo>
                  <a:lnTo>
                    <a:pt x="69" y="81"/>
                  </a:lnTo>
                  <a:lnTo>
                    <a:pt x="56" y="88"/>
                  </a:lnTo>
                  <a:lnTo>
                    <a:pt x="43" y="94"/>
                  </a:lnTo>
                  <a:lnTo>
                    <a:pt x="32" y="102"/>
                  </a:lnTo>
                  <a:lnTo>
                    <a:pt x="22" y="110"/>
                  </a:lnTo>
                  <a:lnTo>
                    <a:pt x="14" y="118"/>
                  </a:lnTo>
                  <a:lnTo>
                    <a:pt x="8" y="126"/>
                  </a:lnTo>
                  <a:lnTo>
                    <a:pt x="3" y="13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26" y="153"/>
                  </a:lnTo>
                  <a:lnTo>
                    <a:pt x="27" y="147"/>
                  </a:lnTo>
                  <a:lnTo>
                    <a:pt x="29" y="140"/>
                  </a:lnTo>
                  <a:lnTo>
                    <a:pt x="32" y="134"/>
                  </a:lnTo>
                  <a:lnTo>
                    <a:pt x="37" y="127"/>
                  </a:lnTo>
                  <a:lnTo>
                    <a:pt x="43" y="121"/>
                  </a:lnTo>
                  <a:lnTo>
                    <a:pt x="51" y="115"/>
                  </a:lnTo>
                  <a:lnTo>
                    <a:pt x="61" y="109"/>
                  </a:lnTo>
                  <a:lnTo>
                    <a:pt x="72" y="103"/>
                  </a:lnTo>
                  <a:lnTo>
                    <a:pt x="83" y="97"/>
                  </a:lnTo>
                  <a:lnTo>
                    <a:pt x="98" y="91"/>
                  </a:lnTo>
                  <a:lnTo>
                    <a:pt x="112" y="85"/>
                  </a:lnTo>
                  <a:lnTo>
                    <a:pt x="128" y="80"/>
                  </a:lnTo>
                  <a:lnTo>
                    <a:pt x="163" y="70"/>
                  </a:lnTo>
                  <a:lnTo>
                    <a:pt x="205" y="61"/>
                  </a:lnTo>
                  <a:lnTo>
                    <a:pt x="248" y="52"/>
                  </a:lnTo>
                  <a:lnTo>
                    <a:pt x="296" y="45"/>
                  </a:lnTo>
                  <a:lnTo>
                    <a:pt x="347" y="38"/>
                  </a:lnTo>
                  <a:lnTo>
                    <a:pt x="401" y="33"/>
                  </a:lnTo>
                  <a:lnTo>
                    <a:pt x="457" y="27"/>
                  </a:lnTo>
                  <a:lnTo>
                    <a:pt x="515" y="24"/>
                  </a:lnTo>
                  <a:lnTo>
                    <a:pt x="575" y="21"/>
                  </a:lnTo>
                  <a:lnTo>
                    <a:pt x="636" y="19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8C9B870-FBBE-4C0B-A26B-F2F1B4008F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58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58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15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5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5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7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6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6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16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6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6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16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874" grpId="0"/>
      <p:bldP spid="115936" grpId="0" animBg="1"/>
      <p:bldP spid="116002" grpId="0" animBg="1"/>
      <p:bldP spid="11600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Slide Number Placeholder 4">
            <a:extLst>
              <a:ext uri="{FF2B5EF4-FFF2-40B4-BE49-F238E27FC236}">
                <a16:creationId xmlns:a16="http://schemas.microsoft.com/office/drawing/2014/main" id="{6AF92727-E74E-4488-8593-2F167628F6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F009161-23CB-48A5-A67B-6E96837587C5}" type="slidenum">
              <a:rPr lang="en-US" altLang="en-US"/>
              <a:pPr eaLnBrk="1" hangingPunct="1"/>
              <a:t>21</a:t>
            </a:fld>
            <a:endParaRPr lang="en-US" altLang="en-US"/>
          </a:p>
        </p:txBody>
      </p:sp>
      <p:sp>
        <p:nvSpPr>
          <p:cNvPr id="25604" name="Text Box 155">
            <a:extLst>
              <a:ext uri="{FF2B5EF4-FFF2-40B4-BE49-F238E27FC236}">
                <a16:creationId xmlns:a16="http://schemas.microsoft.com/office/drawing/2014/main" id="{84A7FA2F-8AC8-4338-AB67-F430659AA0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5605" name="WordArt 156">
            <a:extLst>
              <a:ext uri="{FF2B5EF4-FFF2-40B4-BE49-F238E27FC236}">
                <a16:creationId xmlns:a16="http://schemas.microsoft.com/office/drawing/2014/main" id="{BCE61552-FCF4-4C39-925B-A60CCAFA0CA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519238" y="728663"/>
            <a:ext cx="6107112" cy="5048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JEDNAČINA KONTINUITETA</a:t>
            </a:r>
          </a:p>
        </p:txBody>
      </p:sp>
      <p:sp>
        <p:nvSpPr>
          <p:cNvPr id="25606" name="Line 157">
            <a:extLst>
              <a:ext uri="{FF2B5EF4-FFF2-40B4-BE49-F238E27FC236}">
                <a16:creationId xmlns:a16="http://schemas.microsoft.com/office/drawing/2014/main" id="{5BEF24E0-D26E-408A-990A-4FCFEEC3A3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8" name="Line 159">
            <a:extLst>
              <a:ext uri="{FF2B5EF4-FFF2-40B4-BE49-F238E27FC236}">
                <a16:creationId xmlns:a16="http://schemas.microsoft.com/office/drawing/2014/main" id="{0BB49983-BC56-4FAA-99C6-8D66AAB31C34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977" name="Text Box 217">
            <a:extLst>
              <a:ext uri="{FF2B5EF4-FFF2-40B4-BE49-F238E27FC236}">
                <a16:creationId xmlns:a16="http://schemas.microsoft.com/office/drawing/2014/main" id="{40EFAB02-C54C-487A-9F45-A145E5C89C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2106613"/>
            <a:ext cx="83327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Jednačina kontinuiteta predstavlja matematički izraz zakona o očuvanj</a:t>
            </a:r>
            <a:r>
              <a:rPr lang="en-US" altLang="zh-TW" sz="2000" b="1"/>
              <a:t>u</a:t>
            </a:r>
            <a:r>
              <a:rPr lang="sr-Latn-CS" altLang="zh-TW" sz="2000" b="1"/>
              <a:t> mase fluida tokom vremena.</a:t>
            </a:r>
            <a:endParaRPr lang="en-US" altLang="en-US" sz="2000" b="1"/>
          </a:p>
        </p:txBody>
      </p:sp>
      <p:pic>
        <p:nvPicPr>
          <p:cNvPr id="117978" name="Picture 218" descr="BD10263_">
            <a:extLst>
              <a:ext uri="{FF2B5EF4-FFF2-40B4-BE49-F238E27FC236}">
                <a16:creationId xmlns:a16="http://schemas.microsoft.com/office/drawing/2014/main" id="{9ABB0E7D-2D36-42B0-8DE0-3116BC5E00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2161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979" name="Text Box 219">
            <a:extLst>
              <a:ext uri="{FF2B5EF4-FFF2-40B4-BE49-F238E27FC236}">
                <a16:creationId xmlns:a16="http://schemas.microsoft.com/office/drawing/2014/main" id="{37F0E756-16CF-4CCD-9495-198F14A12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3006725"/>
            <a:ext cx="65166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Masa </a:t>
            </a:r>
            <a:r>
              <a:rPr lang="sr-Latn-CS" altLang="en-US" sz="2000" b="1" i="1">
                <a:latin typeface="Times New Roman" panose="02020603050405020304" pitchFamily="18" charset="0"/>
              </a:rPr>
              <a:t>dm</a:t>
            </a:r>
            <a:r>
              <a:rPr lang="sr-Latn-CS" altLang="en-US" b="1"/>
              <a:t> fluidnog delića se tokom vremena ne menja: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7980" name="Picture 220" descr="BD14868_">
            <a:extLst>
              <a:ext uri="{FF2B5EF4-FFF2-40B4-BE49-F238E27FC236}">
                <a16:creationId xmlns:a16="http://schemas.microsoft.com/office/drawing/2014/main" id="{E91D5E22-6DAB-4EA8-865C-0A12CB4632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3121025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223">
            <a:extLst>
              <a:ext uri="{FF2B5EF4-FFF2-40B4-BE49-F238E27FC236}">
                <a16:creationId xmlns:a16="http://schemas.microsoft.com/office/drawing/2014/main" id="{AC154837-09D5-4B9D-9E6F-D3B724E016B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74875" y="3609975"/>
            <a:ext cx="2397125" cy="396875"/>
            <a:chOff x="2109" y="1870"/>
            <a:chExt cx="1510" cy="250"/>
          </a:xfrm>
        </p:grpSpPr>
        <p:sp>
          <p:nvSpPr>
            <p:cNvPr id="25649" name="AutoShape 222">
              <a:extLst>
                <a:ext uri="{FF2B5EF4-FFF2-40B4-BE49-F238E27FC236}">
                  <a16:creationId xmlns:a16="http://schemas.microsoft.com/office/drawing/2014/main" id="{8088F82F-EFCE-4756-A784-6FD03CB75E2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09" y="1911"/>
              <a:ext cx="1506" cy="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Rectangle 224">
              <a:extLst>
                <a:ext uri="{FF2B5EF4-FFF2-40B4-BE49-F238E27FC236}">
                  <a16:creationId xmlns:a16="http://schemas.microsoft.com/office/drawing/2014/main" id="{A0041315-16FB-4980-BF6B-92FD20449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189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.</a:t>
              </a:r>
              <a:endParaRPr lang="en-US" altLang="en-US"/>
            </a:p>
          </p:txBody>
        </p:sp>
        <p:sp>
          <p:nvSpPr>
            <p:cNvPr id="25651" name="Rectangle 225">
              <a:extLst>
                <a:ext uri="{FF2B5EF4-FFF2-40B4-BE49-F238E27FC236}">
                  <a16:creationId xmlns:a16="http://schemas.microsoft.com/office/drawing/2014/main" id="{BD9CF53D-1E28-454C-803B-2B4248875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1" y="1890"/>
              <a:ext cx="4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const</a:t>
              </a:r>
              <a:endParaRPr lang="en-US" altLang="en-US"/>
            </a:p>
          </p:txBody>
        </p:sp>
        <p:sp>
          <p:nvSpPr>
            <p:cNvPr id="25652" name="Rectangle 226">
              <a:extLst>
                <a:ext uri="{FF2B5EF4-FFF2-40B4-BE49-F238E27FC236}">
                  <a16:creationId xmlns:a16="http://schemas.microsoft.com/office/drawing/2014/main" id="{0DB86A90-7A9E-499D-A519-10996C8F1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" y="1890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5653" name="Rectangle 227">
              <a:extLst>
                <a:ext uri="{FF2B5EF4-FFF2-40B4-BE49-F238E27FC236}">
                  <a16:creationId xmlns:a16="http://schemas.microsoft.com/office/drawing/2014/main" id="{DF0A0F2E-DD14-4124-A77B-6594DB793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" y="1890"/>
              <a:ext cx="24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dm</a:t>
              </a:r>
              <a:endParaRPr lang="en-US" altLang="en-US"/>
            </a:p>
          </p:txBody>
        </p:sp>
        <p:sp>
          <p:nvSpPr>
            <p:cNvPr id="25654" name="Rectangle 228">
              <a:extLst>
                <a:ext uri="{FF2B5EF4-FFF2-40B4-BE49-F238E27FC236}">
                  <a16:creationId xmlns:a16="http://schemas.microsoft.com/office/drawing/2014/main" id="{8E83B79A-BB00-4AB6-BEAF-51A07F974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8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5655" name="Rectangle 229">
              <a:extLst>
                <a:ext uri="{FF2B5EF4-FFF2-40B4-BE49-F238E27FC236}">
                  <a16:creationId xmlns:a16="http://schemas.microsoft.com/office/drawing/2014/main" id="{68CC4492-B9E1-4D3D-80D4-F3FE1F0A6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6" y="18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5656" name="Rectangle 230">
              <a:extLst>
                <a:ext uri="{FF2B5EF4-FFF2-40B4-BE49-F238E27FC236}">
                  <a16:creationId xmlns:a16="http://schemas.microsoft.com/office/drawing/2014/main" id="{CA813633-35DF-4894-AAC3-8A2F98E3D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18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117992" name="Text Box 232">
            <a:extLst>
              <a:ext uri="{FF2B5EF4-FFF2-40B4-BE49-F238E27FC236}">
                <a16:creationId xmlns:a16="http://schemas.microsoft.com/office/drawing/2014/main" id="{4840DB6A-A659-463C-9113-B6BBEFF87D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4232275"/>
            <a:ext cx="65166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Izvod elementarne mase po vremenu: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17993" name="Picture 233" descr="BD14868_">
            <a:extLst>
              <a:ext uri="{FF2B5EF4-FFF2-40B4-BE49-F238E27FC236}">
                <a16:creationId xmlns:a16="http://schemas.microsoft.com/office/drawing/2014/main" id="{D67617AA-D804-4C9A-A97D-061327AD95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332288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35">
            <a:extLst>
              <a:ext uri="{FF2B5EF4-FFF2-40B4-BE49-F238E27FC236}">
                <a16:creationId xmlns:a16="http://schemas.microsoft.com/office/drawing/2014/main" id="{9CDB263F-EB8C-4127-A0A8-B207F537723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49363" y="4843463"/>
            <a:ext cx="5410200" cy="815975"/>
            <a:chOff x="385" y="2494"/>
            <a:chExt cx="3408" cy="514"/>
          </a:xfrm>
        </p:grpSpPr>
        <p:sp>
          <p:nvSpPr>
            <p:cNvPr id="25617" name="AutoShape 234">
              <a:extLst>
                <a:ext uri="{FF2B5EF4-FFF2-40B4-BE49-F238E27FC236}">
                  <a16:creationId xmlns:a16="http://schemas.microsoft.com/office/drawing/2014/main" id="{E018388F-F70B-4557-B0E5-EC5F854D2EC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5" y="2520"/>
              <a:ext cx="3408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236">
              <a:extLst>
                <a:ext uri="{FF2B5EF4-FFF2-40B4-BE49-F238E27FC236}">
                  <a16:creationId xmlns:a16="http://schemas.microsoft.com/office/drawing/2014/main" id="{6FD2B807-7BF7-4000-A126-3A56E82DD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" y="2757"/>
              <a:ext cx="55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237">
              <a:extLst>
                <a:ext uri="{FF2B5EF4-FFF2-40B4-BE49-F238E27FC236}">
                  <a16:creationId xmlns:a16="http://schemas.microsoft.com/office/drawing/2014/main" id="{23A8D00A-F4D7-42DC-BA9F-E9C525E917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1" y="2757"/>
              <a:ext cx="668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238">
              <a:extLst>
                <a:ext uri="{FF2B5EF4-FFF2-40B4-BE49-F238E27FC236}">
                  <a16:creationId xmlns:a16="http://schemas.microsoft.com/office/drawing/2014/main" id="{F4FD0ABF-D972-482A-8071-35C4E0B877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4" y="2757"/>
              <a:ext cx="22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Line 239">
              <a:extLst>
                <a:ext uri="{FF2B5EF4-FFF2-40B4-BE49-F238E27FC236}">
                  <a16:creationId xmlns:a16="http://schemas.microsoft.com/office/drawing/2014/main" id="{C8B3C48B-D8FB-4165-9CA4-1C0707C7FA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0" y="2757"/>
              <a:ext cx="55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Rectangle 240">
              <a:extLst>
                <a:ext uri="{FF2B5EF4-FFF2-40B4-BE49-F238E27FC236}">
                  <a16:creationId xmlns:a16="http://schemas.microsoft.com/office/drawing/2014/main" id="{8A600150-1E9D-4761-AAE3-2D37BB9A6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63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25623" name="Rectangle 241">
              <a:extLst>
                <a:ext uri="{FF2B5EF4-FFF2-40B4-BE49-F238E27FC236}">
                  <a16:creationId xmlns:a16="http://schemas.microsoft.com/office/drawing/2014/main" id="{F990762C-3583-445A-920E-F24164466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" y="263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en-US"/>
            </a:p>
          </p:txBody>
        </p:sp>
        <p:sp>
          <p:nvSpPr>
            <p:cNvPr id="25624" name="Rectangle 242">
              <a:extLst>
                <a:ext uri="{FF2B5EF4-FFF2-40B4-BE49-F238E27FC236}">
                  <a16:creationId xmlns:a16="http://schemas.microsoft.com/office/drawing/2014/main" id="{6AE3EBF9-21C9-4348-A584-1079EAFFC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5625" name="Rectangle 243">
              <a:extLst>
                <a:ext uri="{FF2B5EF4-FFF2-40B4-BE49-F238E27FC236}">
                  <a16:creationId xmlns:a16="http://schemas.microsoft.com/office/drawing/2014/main" id="{70783166-6C0D-41F7-9CAE-122D6006F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/>
            </a:p>
          </p:txBody>
        </p:sp>
        <p:sp>
          <p:nvSpPr>
            <p:cNvPr id="25626" name="Rectangle 244">
              <a:extLst>
                <a:ext uri="{FF2B5EF4-FFF2-40B4-BE49-F238E27FC236}">
                  <a16:creationId xmlns:a16="http://schemas.microsoft.com/office/drawing/2014/main" id="{6551B1E4-EE69-44B3-8F12-B0D6208B8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5627" name="Rectangle 245">
              <a:extLst>
                <a:ext uri="{FF2B5EF4-FFF2-40B4-BE49-F238E27FC236}">
                  <a16:creationId xmlns:a16="http://schemas.microsoft.com/office/drawing/2014/main" id="{BADED799-11B7-49E1-B36F-24D18C1FE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5628" name="Rectangle 246">
              <a:extLst>
                <a:ext uri="{FF2B5EF4-FFF2-40B4-BE49-F238E27FC236}">
                  <a16:creationId xmlns:a16="http://schemas.microsoft.com/office/drawing/2014/main" id="{E17FBD2B-00F1-411B-9808-F66CC5C3C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5629" name="Rectangle 247">
              <a:extLst>
                <a:ext uri="{FF2B5EF4-FFF2-40B4-BE49-F238E27FC236}">
                  <a16:creationId xmlns:a16="http://schemas.microsoft.com/office/drawing/2014/main" id="{D892C7E0-E712-4E3B-B066-942A661FD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5630" name="Rectangle 248">
              <a:extLst>
                <a:ext uri="{FF2B5EF4-FFF2-40B4-BE49-F238E27FC236}">
                  <a16:creationId xmlns:a16="http://schemas.microsoft.com/office/drawing/2014/main" id="{300A9BB9-DB5E-4B54-B044-6C69D3AAA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2513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5631" name="Rectangle 249">
              <a:extLst>
                <a:ext uri="{FF2B5EF4-FFF2-40B4-BE49-F238E27FC236}">
                  <a16:creationId xmlns:a16="http://schemas.microsoft.com/office/drawing/2014/main" id="{FCC6B16A-1C87-45C4-9674-BCE8AFD4C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5632" name="Rectangle 250">
              <a:extLst>
                <a:ext uri="{FF2B5EF4-FFF2-40B4-BE49-F238E27FC236}">
                  <a16:creationId xmlns:a16="http://schemas.microsoft.com/office/drawing/2014/main" id="{34FEE829-F2B2-458F-B63F-5D35577EE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5633" name="Rectangle 251">
              <a:extLst>
                <a:ext uri="{FF2B5EF4-FFF2-40B4-BE49-F238E27FC236}">
                  <a16:creationId xmlns:a16="http://schemas.microsoft.com/office/drawing/2014/main" id="{ECF75466-8097-4DD3-BDEE-3629C45E7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5634" name="Rectangle 252">
              <a:extLst>
                <a:ext uri="{FF2B5EF4-FFF2-40B4-BE49-F238E27FC236}">
                  <a16:creationId xmlns:a16="http://schemas.microsoft.com/office/drawing/2014/main" id="{62DC06A0-C0B1-4A47-A97B-E14E95F82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5635" name="Rectangle 253">
              <a:extLst>
                <a:ext uri="{FF2B5EF4-FFF2-40B4-BE49-F238E27FC236}">
                  <a16:creationId xmlns:a16="http://schemas.microsoft.com/office/drawing/2014/main" id="{F246D0DF-F6E5-45FE-AFDB-68766E333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2634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5636" name="Rectangle 254">
              <a:extLst>
                <a:ext uri="{FF2B5EF4-FFF2-40B4-BE49-F238E27FC236}">
                  <a16:creationId xmlns:a16="http://schemas.microsoft.com/office/drawing/2014/main" id="{5FBB14F1-7E53-429D-AFDE-0E0F981FF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5637" name="Rectangle 255">
              <a:extLst>
                <a:ext uri="{FF2B5EF4-FFF2-40B4-BE49-F238E27FC236}">
                  <a16:creationId xmlns:a16="http://schemas.microsoft.com/office/drawing/2014/main" id="{E3044F76-112B-457E-BEE5-4F1854C92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5638" name="Rectangle 256">
              <a:extLst>
                <a:ext uri="{FF2B5EF4-FFF2-40B4-BE49-F238E27FC236}">
                  <a16:creationId xmlns:a16="http://schemas.microsoft.com/office/drawing/2014/main" id="{48F3603A-26CF-4AD2-8620-F75C02CCA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4" y="2513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5639" name="Rectangle 257">
              <a:extLst>
                <a:ext uri="{FF2B5EF4-FFF2-40B4-BE49-F238E27FC236}">
                  <a16:creationId xmlns:a16="http://schemas.microsoft.com/office/drawing/2014/main" id="{942551BA-9B46-4026-B040-6F69495E8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5640" name="Rectangle 258">
              <a:extLst>
                <a:ext uri="{FF2B5EF4-FFF2-40B4-BE49-F238E27FC236}">
                  <a16:creationId xmlns:a16="http://schemas.microsoft.com/office/drawing/2014/main" id="{3790CB1F-414D-4BEC-8AD6-A67EB260C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5641" name="Rectangle 259">
              <a:extLst>
                <a:ext uri="{FF2B5EF4-FFF2-40B4-BE49-F238E27FC236}">
                  <a16:creationId xmlns:a16="http://schemas.microsoft.com/office/drawing/2014/main" id="{614BA299-42F5-4EE4-9C12-15AA86BD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5642" name="Rectangle 260">
              <a:extLst>
                <a:ext uri="{FF2B5EF4-FFF2-40B4-BE49-F238E27FC236}">
                  <a16:creationId xmlns:a16="http://schemas.microsoft.com/office/drawing/2014/main" id="{CF2BA123-DD78-41E5-AE09-CCFAD271C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5643" name="Rectangle 261">
              <a:extLst>
                <a:ext uri="{FF2B5EF4-FFF2-40B4-BE49-F238E27FC236}">
                  <a16:creationId xmlns:a16="http://schemas.microsoft.com/office/drawing/2014/main" id="{E7570057-50AB-47BC-B085-B766D4F42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2513"/>
              <a:ext cx="24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dm</a:t>
              </a:r>
              <a:endParaRPr lang="en-US" altLang="en-US"/>
            </a:p>
          </p:txBody>
        </p:sp>
        <p:sp>
          <p:nvSpPr>
            <p:cNvPr id="25644" name="Rectangle 262">
              <a:extLst>
                <a:ext uri="{FF2B5EF4-FFF2-40B4-BE49-F238E27FC236}">
                  <a16:creationId xmlns:a16="http://schemas.microsoft.com/office/drawing/2014/main" id="{3C90721D-9323-4A96-A2D9-ADB0A11A3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5645" name="Rectangle 263">
              <a:extLst>
                <a:ext uri="{FF2B5EF4-FFF2-40B4-BE49-F238E27FC236}">
                  <a16:creationId xmlns:a16="http://schemas.microsoft.com/office/drawing/2014/main" id="{59D54443-DA94-4F40-B28B-A905E4F02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5646" name="Rectangle 264">
              <a:extLst>
                <a:ext uri="{FF2B5EF4-FFF2-40B4-BE49-F238E27FC236}">
                  <a16:creationId xmlns:a16="http://schemas.microsoft.com/office/drawing/2014/main" id="{7F035881-088B-477B-8399-AAF8C26CC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  <p:sp>
          <p:nvSpPr>
            <p:cNvPr id="25647" name="Rectangle 265">
              <a:extLst>
                <a:ext uri="{FF2B5EF4-FFF2-40B4-BE49-F238E27FC236}">
                  <a16:creationId xmlns:a16="http://schemas.microsoft.com/office/drawing/2014/main" id="{8AE7832D-B022-45CB-A8D4-8AFEB9C5C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49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  <p:sp>
          <p:nvSpPr>
            <p:cNvPr id="25648" name="Rectangle 266">
              <a:extLst>
                <a:ext uri="{FF2B5EF4-FFF2-40B4-BE49-F238E27FC236}">
                  <a16:creationId xmlns:a16="http://schemas.microsoft.com/office/drawing/2014/main" id="{14A4FE8E-9B2F-4F95-8E6D-8D4873692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" y="249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23D2991-75E8-4747-98B6-E79F9B75D6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7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7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79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7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17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7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7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7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7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7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17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7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7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977" grpId="0"/>
      <p:bldP spid="117979" grpId="0"/>
      <p:bldP spid="11799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Slide Number Placeholder 4">
            <a:extLst>
              <a:ext uri="{FF2B5EF4-FFF2-40B4-BE49-F238E27FC236}">
                <a16:creationId xmlns:a16="http://schemas.microsoft.com/office/drawing/2014/main" id="{999D7F29-8C6C-400C-BB86-8C30DEBC22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B01B69C-F2DF-4765-8971-10085DBA2740}" type="slidenum">
              <a:rPr lang="en-US" altLang="en-US"/>
              <a:pPr eaLnBrk="1" hangingPunct="1"/>
              <a:t>22</a:t>
            </a:fld>
            <a:endParaRPr lang="en-US" altLang="en-US"/>
          </a:p>
        </p:txBody>
      </p:sp>
      <p:sp>
        <p:nvSpPr>
          <p:cNvPr id="26628" name="Text Box 2">
            <a:extLst>
              <a:ext uri="{FF2B5EF4-FFF2-40B4-BE49-F238E27FC236}">
                <a16:creationId xmlns:a16="http://schemas.microsoft.com/office/drawing/2014/main" id="{73B1B21D-B85E-4168-A4AA-12E45EF26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6629" name="WordArt 3">
            <a:extLst>
              <a:ext uri="{FF2B5EF4-FFF2-40B4-BE49-F238E27FC236}">
                <a16:creationId xmlns:a16="http://schemas.microsoft.com/office/drawing/2014/main" id="{FC96362B-EB96-4826-9D65-B1E260019EF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519238" y="728663"/>
            <a:ext cx="6107112" cy="5048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JEDNAČINA KONTINUITETA</a:t>
            </a:r>
          </a:p>
        </p:txBody>
      </p:sp>
      <p:sp>
        <p:nvSpPr>
          <p:cNvPr id="26630" name="Line 4">
            <a:extLst>
              <a:ext uri="{FF2B5EF4-FFF2-40B4-BE49-F238E27FC236}">
                <a16:creationId xmlns:a16="http://schemas.microsoft.com/office/drawing/2014/main" id="{8F55B662-C4EE-4190-80E9-E01B750A93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2" name="Line 6">
            <a:extLst>
              <a:ext uri="{FF2B5EF4-FFF2-40B4-BE49-F238E27FC236}">
                <a16:creationId xmlns:a16="http://schemas.microsoft.com/office/drawing/2014/main" id="{0B1158D5-1316-4A92-8A76-1B12EF4EAF2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33" name="Text Box 20">
            <a:extLst>
              <a:ext uri="{FF2B5EF4-FFF2-40B4-BE49-F238E27FC236}">
                <a16:creationId xmlns:a16="http://schemas.microsoft.com/office/drawing/2014/main" id="{D9627F0F-8893-4591-B3B5-B619CCE8E1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665288"/>
            <a:ext cx="65166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Izvod elementarne mase po vremenu: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26634" name="Picture 21" descr="BD14868_">
            <a:extLst>
              <a:ext uri="{FF2B5EF4-FFF2-40B4-BE49-F238E27FC236}">
                <a16:creationId xmlns:a16="http://schemas.microsoft.com/office/drawing/2014/main" id="{E292F9BA-B00B-40A8-8BBC-C33BED2146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76530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6635" name="Group 22">
            <a:extLst>
              <a:ext uri="{FF2B5EF4-FFF2-40B4-BE49-F238E27FC236}">
                <a16:creationId xmlns:a16="http://schemas.microsoft.com/office/drawing/2014/main" id="{B08E964F-E647-4B61-8B24-2F9D11E57B6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42988" y="2130425"/>
            <a:ext cx="5410200" cy="815975"/>
            <a:chOff x="385" y="2494"/>
            <a:chExt cx="3408" cy="514"/>
          </a:xfrm>
        </p:grpSpPr>
        <p:sp>
          <p:nvSpPr>
            <p:cNvPr id="26698" name="AutoShape 23">
              <a:extLst>
                <a:ext uri="{FF2B5EF4-FFF2-40B4-BE49-F238E27FC236}">
                  <a16:creationId xmlns:a16="http://schemas.microsoft.com/office/drawing/2014/main" id="{7C16C549-4006-4D80-8C80-AA0468683BB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5" y="2520"/>
              <a:ext cx="3408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Line 24">
              <a:extLst>
                <a:ext uri="{FF2B5EF4-FFF2-40B4-BE49-F238E27FC236}">
                  <a16:creationId xmlns:a16="http://schemas.microsoft.com/office/drawing/2014/main" id="{6FA06942-7754-41CD-A49C-D29F9FF66D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" y="2757"/>
              <a:ext cx="55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Line 25">
              <a:extLst>
                <a:ext uri="{FF2B5EF4-FFF2-40B4-BE49-F238E27FC236}">
                  <a16:creationId xmlns:a16="http://schemas.microsoft.com/office/drawing/2014/main" id="{0C90A902-4D2C-4813-AEF2-66ECDFBB2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1" y="2757"/>
              <a:ext cx="668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Line 26">
              <a:extLst>
                <a:ext uri="{FF2B5EF4-FFF2-40B4-BE49-F238E27FC236}">
                  <a16:creationId xmlns:a16="http://schemas.microsoft.com/office/drawing/2014/main" id="{3973C572-F0FD-47AC-B346-654E7D37F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4" y="2757"/>
              <a:ext cx="22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Line 27">
              <a:extLst>
                <a:ext uri="{FF2B5EF4-FFF2-40B4-BE49-F238E27FC236}">
                  <a16:creationId xmlns:a16="http://schemas.microsoft.com/office/drawing/2014/main" id="{E0639EB5-07C0-4159-A83E-80448EB514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0" y="2757"/>
              <a:ext cx="55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Rectangle 28">
              <a:extLst>
                <a:ext uri="{FF2B5EF4-FFF2-40B4-BE49-F238E27FC236}">
                  <a16:creationId xmlns:a16="http://schemas.microsoft.com/office/drawing/2014/main" id="{77BE3401-1359-47EF-A421-2887EA956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63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26704" name="Rectangle 29">
              <a:extLst>
                <a:ext uri="{FF2B5EF4-FFF2-40B4-BE49-F238E27FC236}">
                  <a16:creationId xmlns:a16="http://schemas.microsoft.com/office/drawing/2014/main" id="{5D0C7B8B-CCE8-4A79-A5B1-CC1B14D03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" y="263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en-US"/>
            </a:p>
          </p:txBody>
        </p:sp>
        <p:sp>
          <p:nvSpPr>
            <p:cNvPr id="26705" name="Rectangle 30">
              <a:extLst>
                <a:ext uri="{FF2B5EF4-FFF2-40B4-BE49-F238E27FC236}">
                  <a16:creationId xmlns:a16="http://schemas.microsoft.com/office/drawing/2014/main" id="{2BDB3C4C-ADCF-49FA-AE2B-A29DD7E37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706" name="Rectangle 31">
              <a:extLst>
                <a:ext uri="{FF2B5EF4-FFF2-40B4-BE49-F238E27FC236}">
                  <a16:creationId xmlns:a16="http://schemas.microsoft.com/office/drawing/2014/main" id="{B785EA1D-498D-4E19-AB70-D657958E6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/>
            </a:p>
          </p:txBody>
        </p:sp>
        <p:sp>
          <p:nvSpPr>
            <p:cNvPr id="26707" name="Rectangle 32">
              <a:extLst>
                <a:ext uri="{FF2B5EF4-FFF2-40B4-BE49-F238E27FC236}">
                  <a16:creationId xmlns:a16="http://schemas.microsoft.com/office/drawing/2014/main" id="{F89229CD-7E30-4D0B-AE51-72EA5CCF2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708" name="Rectangle 33">
              <a:extLst>
                <a:ext uri="{FF2B5EF4-FFF2-40B4-BE49-F238E27FC236}">
                  <a16:creationId xmlns:a16="http://schemas.microsoft.com/office/drawing/2014/main" id="{AB0C3705-6693-4169-A560-B504E26E5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709" name="Rectangle 34">
              <a:extLst>
                <a:ext uri="{FF2B5EF4-FFF2-40B4-BE49-F238E27FC236}">
                  <a16:creationId xmlns:a16="http://schemas.microsoft.com/office/drawing/2014/main" id="{50017B31-AD17-4AC5-8C48-0159CF07A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6710" name="Rectangle 35">
              <a:extLst>
                <a:ext uri="{FF2B5EF4-FFF2-40B4-BE49-F238E27FC236}">
                  <a16:creationId xmlns:a16="http://schemas.microsoft.com/office/drawing/2014/main" id="{0D187388-EB2E-49FF-ACD5-7CD74DAC4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711" name="Rectangle 36">
              <a:extLst>
                <a:ext uri="{FF2B5EF4-FFF2-40B4-BE49-F238E27FC236}">
                  <a16:creationId xmlns:a16="http://schemas.microsoft.com/office/drawing/2014/main" id="{7FA65F5A-600E-4010-8610-007022CE6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2513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6712" name="Rectangle 37">
              <a:extLst>
                <a:ext uri="{FF2B5EF4-FFF2-40B4-BE49-F238E27FC236}">
                  <a16:creationId xmlns:a16="http://schemas.microsoft.com/office/drawing/2014/main" id="{CBA09A05-B99B-405A-AD4E-0D09EC4FC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713" name="Rectangle 38">
              <a:extLst>
                <a:ext uri="{FF2B5EF4-FFF2-40B4-BE49-F238E27FC236}">
                  <a16:creationId xmlns:a16="http://schemas.microsoft.com/office/drawing/2014/main" id="{09066D72-718B-46D0-AB08-6F140FF4B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6714" name="Rectangle 39">
              <a:extLst>
                <a:ext uri="{FF2B5EF4-FFF2-40B4-BE49-F238E27FC236}">
                  <a16:creationId xmlns:a16="http://schemas.microsoft.com/office/drawing/2014/main" id="{0C3744B4-3A60-4ED8-B9C1-8C63285E4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6715" name="Rectangle 40">
              <a:extLst>
                <a:ext uri="{FF2B5EF4-FFF2-40B4-BE49-F238E27FC236}">
                  <a16:creationId xmlns:a16="http://schemas.microsoft.com/office/drawing/2014/main" id="{E07A7E1E-CF7B-414F-A0D2-5BC720D18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6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6716" name="Rectangle 41">
              <a:extLst>
                <a:ext uri="{FF2B5EF4-FFF2-40B4-BE49-F238E27FC236}">
                  <a16:creationId xmlns:a16="http://schemas.microsoft.com/office/drawing/2014/main" id="{D55946EC-E14A-4DCB-BD95-AE8BA3AA1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2634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6717" name="Rectangle 42">
              <a:extLst>
                <a:ext uri="{FF2B5EF4-FFF2-40B4-BE49-F238E27FC236}">
                  <a16:creationId xmlns:a16="http://schemas.microsoft.com/office/drawing/2014/main" id="{56FDB215-3B1C-4562-A320-ABE5EBF34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6718" name="Rectangle 43">
              <a:extLst>
                <a:ext uri="{FF2B5EF4-FFF2-40B4-BE49-F238E27FC236}">
                  <a16:creationId xmlns:a16="http://schemas.microsoft.com/office/drawing/2014/main" id="{3D1DDF7D-1DD8-41C5-AE6B-2BD7DB922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719" name="Rectangle 44">
              <a:extLst>
                <a:ext uri="{FF2B5EF4-FFF2-40B4-BE49-F238E27FC236}">
                  <a16:creationId xmlns:a16="http://schemas.microsoft.com/office/drawing/2014/main" id="{0E2D8413-4D07-4F23-AB2C-09A4AB6C8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4" y="2513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6720" name="Rectangle 45">
              <a:extLst>
                <a:ext uri="{FF2B5EF4-FFF2-40B4-BE49-F238E27FC236}">
                  <a16:creationId xmlns:a16="http://schemas.microsoft.com/office/drawing/2014/main" id="{D587EFDE-9A71-4F71-9CC7-6AA45BFDC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721" name="Rectangle 46">
              <a:extLst>
                <a:ext uri="{FF2B5EF4-FFF2-40B4-BE49-F238E27FC236}">
                  <a16:creationId xmlns:a16="http://schemas.microsoft.com/office/drawing/2014/main" id="{9FD78975-1F92-43C2-B765-970868489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6722" name="Rectangle 47">
              <a:extLst>
                <a:ext uri="{FF2B5EF4-FFF2-40B4-BE49-F238E27FC236}">
                  <a16:creationId xmlns:a16="http://schemas.microsoft.com/office/drawing/2014/main" id="{64568F04-F0F2-4238-AFFE-544F22F6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2778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6723" name="Rectangle 48">
              <a:extLst>
                <a:ext uri="{FF2B5EF4-FFF2-40B4-BE49-F238E27FC236}">
                  <a16:creationId xmlns:a16="http://schemas.microsoft.com/office/drawing/2014/main" id="{63B48D50-66F9-4150-80D6-7A7F47F2F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724" name="Rectangle 49">
              <a:extLst>
                <a:ext uri="{FF2B5EF4-FFF2-40B4-BE49-F238E27FC236}">
                  <a16:creationId xmlns:a16="http://schemas.microsoft.com/office/drawing/2014/main" id="{ED7A021B-32F5-433C-8D2E-1AAED334B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" y="2513"/>
              <a:ext cx="24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dm</a:t>
              </a:r>
              <a:endParaRPr lang="en-US" altLang="en-US"/>
            </a:p>
          </p:txBody>
        </p:sp>
        <p:sp>
          <p:nvSpPr>
            <p:cNvPr id="26725" name="Rectangle 50">
              <a:extLst>
                <a:ext uri="{FF2B5EF4-FFF2-40B4-BE49-F238E27FC236}">
                  <a16:creationId xmlns:a16="http://schemas.microsoft.com/office/drawing/2014/main" id="{0524FCED-53F5-4B2B-9824-874D9EEFC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" y="2513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726" name="Rectangle 51">
              <a:extLst>
                <a:ext uri="{FF2B5EF4-FFF2-40B4-BE49-F238E27FC236}">
                  <a16:creationId xmlns:a16="http://schemas.microsoft.com/office/drawing/2014/main" id="{74F10CEA-ADF3-4250-A1BC-8A94BD1D0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" y="25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6727" name="Rectangle 52">
              <a:extLst>
                <a:ext uri="{FF2B5EF4-FFF2-40B4-BE49-F238E27FC236}">
                  <a16:creationId xmlns:a16="http://schemas.microsoft.com/office/drawing/2014/main" id="{CAA28F5D-CA9F-4166-BF7A-EA607F445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26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  <p:sp>
          <p:nvSpPr>
            <p:cNvPr id="26728" name="Rectangle 53">
              <a:extLst>
                <a:ext uri="{FF2B5EF4-FFF2-40B4-BE49-F238E27FC236}">
                  <a16:creationId xmlns:a16="http://schemas.microsoft.com/office/drawing/2014/main" id="{4F72068A-889F-43B3-8DE5-8C06FEA77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49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  <p:sp>
          <p:nvSpPr>
            <p:cNvPr id="26729" name="Rectangle 54">
              <a:extLst>
                <a:ext uri="{FF2B5EF4-FFF2-40B4-BE49-F238E27FC236}">
                  <a16:creationId xmlns:a16="http://schemas.microsoft.com/office/drawing/2014/main" id="{A4A72D0C-2D01-415C-8DFF-F9C784CF4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" y="249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119977" name="Line 169">
            <a:extLst>
              <a:ext uri="{FF2B5EF4-FFF2-40B4-BE49-F238E27FC236}">
                <a16:creationId xmlns:a16="http://schemas.microsoft.com/office/drawing/2014/main" id="{A55F8D53-0A2F-437A-BD20-78D256725F9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57900" y="2024063"/>
            <a:ext cx="530225" cy="2127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170">
            <a:extLst>
              <a:ext uri="{FF2B5EF4-FFF2-40B4-BE49-F238E27FC236}">
                <a16:creationId xmlns:a16="http://schemas.microsoft.com/office/drawing/2014/main" id="{4251D4C5-3D2F-428F-8A5C-8B3B7A88A88D}"/>
              </a:ext>
            </a:extLst>
          </p:cNvPr>
          <p:cNvGrpSpPr>
            <a:grpSpLocks/>
          </p:cNvGrpSpPr>
          <p:nvPr/>
        </p:nvGrpSpPr>
        <p:grpSpPr bwMode="auto">
          <a:xfrm rot="-238268">
            <a:off x="5006975" y="1849438"/>
            <a:ext cx="1060450" cy="1147762"/>
            <a:chOff x="1958" y="1463"/>
            <a:chExt cx="1322" cy="396"/>
          </a:xfrm>
        </p:grpSpPr>
        <p:sp>
          <p:nvSpPr>
            <p:cNvPr id="26694" name="Freeform 171">
              <a:extLst>
                <a:ext uri="{FF2B5EF4-FFF2-40B4-BE49-F238E27FC236}">
                  <a16:creationId xmlns:a16="http://schemas.microsoft.com/office/drawing/2014/main" id="{F6534461-C586-4C7B-9930-9E5874795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463"/>
              <a:ext cx="691" cy="219"/>
            </a:xfrm>
            <a:custGeom>
              <a:avLst/>
              <a:gdLst>
                <a:gd name="T0" fmla="*/ 691 w 691"/>
                <a:gd name="T1" fmla="*/ 219 h 219"/>
                <a:gd name="T2" fmla="*/ 691 w 691"/>
                <a:gd name="T3" fmla="*/ 219 h 219"/>
                <a:gd name="T4" fmla="*/ 691 w 691"/>
                <a:gd name="T5" fmla="*/ 209 h 219"/>
                <a:gd name="T6" fmla="*/ 688 w 691"/>
                <a:gd name="T7" fmla="*/ 199 h 219"/>
                <a:gd name="T8" fmla="*/ 683 w 691"/>
                <a:gd name="T9" fmla="*/ 190 h 219"/>
                <a:gd name="T10" fmla="*/ 675 w 691"/>
                <a:gd name="T11" fmla="*/ 179 h 219"/>
                <a:gd name="T12" fmla="*/ 667 w 691"/>
                <a:gd name="T13" fmla="*/ 169 h 219"/>
                <a:gd name="T14" fmla="*/ 657 w 691"/>
                <a:gd name="T15" fmla="*/ 159 h 219"/>
                <a:gd name="T16" fmla="*/ 645 w 691"/>
                <a:gd name="T17" fmla="*/ 150 h 219"/>
                <a:gd name="T18" fmla="*/ 632 w 691"/>
                <a:gd name="T19" fmla="*/ 140 h 219"/>
                <a:gd name="T20" fmla="*/ 617 w 691"/>
                <a:gd name="T21" fmla="*/ 131 h 219"/>
                <a:gd name="T22" fmla="*/ 601 w 691"/>
                <a:gd name="T23" fmla="*/ 122 h 219"/>
                <a:gd name="T24" fmla="*/ 584 w 691"/>
                <a:gd name="T25" fmla="*/ 113 h 219"/>
                <a:gd name="T26" fmla="*/ 565 w 691"/>
                <a:gd name="T27" fmla="*/ 104 h 219"/>
                <a:gd name="T28" fmla="*/ 546 w 691"/>
                <a:gd name="T29" fmla="*/ 95 h 219"/>
                <a:gd name="T30" fmla="*/ 525 w 691"/>
                <a:gd name="T31" fmla="*/ 87 h 219"/>
                <a:gd name="T32" fmla="*/ 502 w 691"/>
                <a:gd name="T33" fmla="*/ 78 h 219"/>
                <a:gd name="T34" fmla="*/ 478 w 691"/>
                <a:gd name="T35" fmla="*/ 70 h 219"/>
                <a:gd name="T36" fmla="*/ 430 w 691"/>
                <a:gd name="T37" fmla="*/ 56 h 219"/>
                <a:gd name="T38" fmla="*/ 376 w 691"/>
                <a:gd name="T39" fmla="*/ 42 h 219"/>
                <a:gd name="T40" fmla="*/ 320 w 691"/>
                <a:gd name="T41" fmla="*/ 30 h 219"/>
                <a:gd name="T42" fmla="*/ 261 w 691"/>
                <a:gd name="T43" fmla="*/ 19 h 219"/>
                <a:gd name="T44" fmla="*/ 229 w 691"/>
                <a:gd name="T45" fmla="*/ 14 h 219"/>
                <a:gd name="T46" fmla="*/ 199 w 691"/>
                <a:gd name="T47" fmla="*/ 11 h 219"/>
                <a:gd name="T48" fmla="*/ 167 w 691"/>
                <a:gd name="T49" fmla="*/ 7 h 219"/>
                <a:gd name="T50" fmla="*/ 135 w 691"/>
                <a:gd name="T51" fmla="*/ 4 h 219"/>
                <a:gd name="T52" fmla="*/ 101 w 691"/>
                <a:gd name="T53" fmla="*/ 2 h 219"/>
                <a:gd name="T54" fmla="*/ 68 w 691"/>
                <a:gd name="T55" fmla="*/ 1 h 219"/>
                <a:gd name="T56" fmla="*/ 34 w 691"/>
                <a:gd name="T57" fmla="*/ 0 h 219"/>
                <a:gd name="T58" fmla="*/ 0 w 691"/>
                <a:gd name="T59" fmla="*/ 0 h 219"/>
                <a:gd name="T60" fmla="*/ 0 w 691"/>
                <a:gd name="T61" fmla="*/ 18 h 219"/>
                <a:gd name="T62" fmla="*/ 34 w 691"/>
                <a:gd name="T63" fmla="*/ 18 h 219"/>
                <a:gd name="T64" fmla="*/ 66 w 691"/>
                <a:gd name="T65" fmla="*/ 19 h 219"/>
                <a:gd name="T66" fmla="*/ 100 w 691"/>
                <a:gd name="T67" fmla="*/ 21 h 219"/>
                <a:gd name="T68" fmla="*/ 132 w 691"/>
                <a:gd name="T69" fmla="*/ 23 h 219"/>
                <a:gd name="T70" fmla="*/ 163 w 691"/>
                <a:gd name="T71" fmla="*/ 25 h 219"/>
                <a:gd name="T72" fmla="*/ 194 w 691"/>
                <a:gd name="T73" fmla="*/ 29 h 219"/>
                <a:gd name="T74" fmla="*/ 224 w 691"/>
                <a:gd name="T75" fmla="*/ 33 h 219"/>
                <a:gd name="T76" fmla="*/ 255 w 691"/>
                <a:gd name="T77" fmla="*/ 38 h 219"/>
                <a:gd name="T78" fmla="*/ 312 w 691"/>
                <a:gd name="T79" fmla="*/ 48 h 219"/>
                <a:gd name="T80" fmla="*/ 368 w 691"/>
                <a:gd name="T81" fmla="*/ 59 h 219"/>
                <a:gd name="T82" fmla="*/ 419 w 691"/>
                <a:gd name="T83" fmla="*/ 73 h 219"/>
                <a:gd name="T84" fmla="*/ 469 w 691"/>
                <a:gd name="T85" fmla="*/ 87 h 219"/>
                <a:gd name="T86" fmla="*/ 491 w 691"/>
                <a:gd name="T87" fmla="*/ 95 h 219"/>
                <a:gd name="T88" fmla="*/ 512 w 691"/>
                <a:gd name="T89" fmla="*/ 103 h 219"/>
                <a:gd name="T90" fmla="*/ 533 w 691"/>
                <a:gd name="T91" fmla="*/ 111 h 219"/>
                <a:gd name="T92" fmla="*/ 550 w 691"/>
                <a:gd name="T93" fmla="*/ 120 h 219"/>
                <a:gd name="T94" fmla="*/ 568 w 691"/>
                <a:gd name="T95" fmla="*/ 128 h 219"/>
                <a:gd name="T96" fmla="*/ 586 w 691"/>
                <a:gd name="T97" fmla="*/ 137 h 219"/>
                <a:gd name="T98" fmla="*/ 600 w 691"/>
                <a:gd name="T99" fmla="*/ 146 h 219"/>
                <a:gd name="T100" fmla="*/ 614 w 691"/>
                <a:gd name="T101" fmla="*/ 154 h 219"/>
                <a:gd name="T102" fmla="*/ 625 w 691"/>
                <a:gd name="T103" fmla="*/ 163 h 219"/>
                <a:gd name="T104" fmla="*/ 637 w 691"/>
                <a:gd name="T105" fmla="*/ 172 h 219"/>
                <a:gd name="T106" fmla="*/ 645 w 691"/>
                <a:gd name="T107" fmla="*/ 179 h 219"/>
                <a:gd name="T108" fmla="*/ 653 w 691"/>
                <a:gd name="T109" fmla="*/ 188 h 219"/>
                <a:gd name="T110" fmla="*/ 657 w 691"/>
                <a:gd name="T111" fmla="*/ 196 h 219"/>
                <a:gd name="T112" fmla="*/ 662 w 691"/>
                <a:gd name="T113" fmla="*/ 204 h 219"/>
                <a:gd name="T114" fmla="*/ 664 w 691"/>
                <a:gd name="T115" fmla="*/ 212 h 219"/>
                <a:gd name="T116" fmla="*/ 665 w 691"/>
                <a:gd name="T117" fmla="*/ 219 h 219"/>
                <a:gd name="T118" fmla="*/ 665 w 691"/>
                <a:gd name="T119" fmla="*/ 219 h 219"/>
                <a:gd name="T120" fmla="*/ 691 w 691"/>
                <a:gd name="T121" fmla="*/ 219 h 21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91"/>
                <a:gd name="T184" fmla="*/ 0 h 219"/>
                <a:gd name="T185" fmla="*/ 691 w 691"/>
                <a:gd name="T186" fmla="*/ 219 h 21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91" h="219">
                  <a:moveTo>
                    <a:pt x="691" y="219"/>
                  </a:moveTo>
                  <a:lnTo>
                    <a:pt x="691" y="219"/>
                  </a:lnTo>
                  <a:lnTo>
                    <a:pt x="691" y="209"/>
                  </a:lnTo>
                  <a:lnTo>
                    <a:pt x="688" y="199"/>
                  </a:lnTo>
                  <a:lnTo>
                    <a:pt x="683" y="190"/>
                  </a:lnTo>
                  <a:lnTo>
                    <a:pt x="675" y="179"/>
                  </a:lnTo>
                  <a:lnTo>
                    <a:pt x="667" y="169"/>
                  </a:lnTo>
                  <a:lnTo>
                    <a:pt x="657" y="159"/>
                  </a:lnTo>
                  <a:lnTo>
                    <a:pt x="645" y="150"/>
                  </a:lnTo>
                  <a:lnTo>
                    <a:pt x="632" y="140"/>
                  </a:lnTo>
                  <a:lnTo>
                    <a:pt x="617" y="131"/>
                  </a:lnTo>
                  <a:lnTo>
                    <a:pt x="601" y="122"/>
                  </a:lnTo>
                  <a:lnTo>
                    <a:pt x="584" y="113"/>
                  </a:lnTo>
                  <a:lnTo>
                    <a:pt x="565" y="104"/>
                  </a:lnTo>
                  <a:lnTo>
                    <a:pt x="546" y="95"/>
                  </a:lnTo>
                  <a:lnTo>
                    <a:pt x="525" y="87"/>
                  </a:lnTo>
                  <a:lnTo>
                    <a:pt x="502" y="78"/>
                  </a:lnTo>
                  <a:lnTo>
                    <a:pt x="478" y="70"/>
                  </a:lnTo>
                  <a:lnTo>
                    <a:pt x="430" y="56"/>
                  </a:lnTo>
                  <a:lnTo>
                    <a:pt x="376" y="42"/>
                  </a:lnTo>
                  <a:lnTo>
                    <a:pt x="320" y="30"/>
                  </a:lnTo>
                  <a:lnTo>
                    <a:pt x="261" y="19"/>
                  </a:lnTo>
                  <a:lnTo>
                    <a:pt x="229" y="14"/>
                  </a:lnTo>
                  <a:lnTo>
                    <a:pt x="199" y="11"/>
                  </a:lnTo>
                  <a:lnTo>
                    <a:pt x="167" y="7"/>
                  </a:lnTo>
                  <a:lnTo>
                    <a:pt x="135" y="4"/>
                  </a:lnTo>
                  <a:lnTo>
                    <a:pt x="101" y="2"/>
                  </a:lnTo>
                  <a:lnTo>
                    <a:pt x="68" y="1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4" y="18"/>
                  </a:lnTo>
                  <a:lnTo>
                    <a:pt x="66" y="19"/>
                  </a:lnTo>
                  <a:lnTo>
                    <a:pt x="100" y="21"/>
                  </a:lnTo>
                  <a:lnTo>
                    <a:pt x="132" y="23"/>
                  </a:lnTo>
                  <a:lnTo>
                    <a:pt x="163" y="25"/>
                  </a:lnTo>
                  <a:lnTo>
                    <a:pt x="194" y="29"/>
                  </a:lnTo>
                  <a:lnTo>
                    <a:pt x="224" y="33"/>
                  </a:lnTo>
                  <a:lnTo>
                    <a:pt x="255" y="38"/>
                  </a:lnTo>
                  <a:lnTo>
                    <a:pt x="312" y="48"/>
                  </a:lnTo>
                  <a:lnTo>
                    <a:pt x="368" y="59"/>
                  </a:lnTo>
                  <a:lnTo>
                    <a:pt x="419" y="73"/>
                  </a:lnTo>
                  <a:lnTo>
                    <a:pt x="469" y="87"/>
                  </a:lnTo>
                  <a:lnTo>
                    <a:pt x="491" y="95"/>
                  </a:lnTo>
                  <a:lnTo>
                    <a:pt x="512" y="103"/>
                  </a:lnTo>
                  <a:lnTo>
                    <a:pt x="533" y="111"/>
                  </a:lnTo>
                  <a:lnTo>
                    <a:pt x="550" y="120"/>
                  </a:lnTo>
                  <a:lnTo>
                    <a:pt x="568" y="128"/>
                  </a:lnTo>
                  <a:lnTo>
                    <a:pt x="586" y="137"/>
                  </a:lnTo>
                  <a:lnTo>
                    <a:pt x="600" y="146"/>
                  </a:lnTo>
                  <a:lnTo>
                    <a:pt x="614" y="154"/>
                  </a:lnTo>
                  <a:lnTo>
                    <a:pt x="625" y="163"/>
                  </a:lnTo>
                  <a:lnTo>
                    <a:pt x="637" y="172"/>
                  </a:lnTo>
                  <a:lnTo>
                    <a:pt x="645" y="179"/>
                  </a:lnTo>
                  <a:lnTo>
                    <a:pt x="653" y="188"/>
                  </a:lnTo>
                  <a:lnTo>
                    <a:pt x="657" y="196"/>
                  </a:lnTo>
                  <a:lnTo>
                    <a:pt x="662" y="204"/>
                  </a:lnTo>
                  <a:lnTo>
                    <a:pt x="664" y="212"/>
                  </a:lnTo>
                  <a:lnTo>
                    <a:pt x="665" y="219"/>
                  </a:lnTo>
                  <a:lnTo>
                    <a:pt x="691" y="219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172">
              <a:extLst>
                <a:ext uri="{FF2B5EF4-FFF2-40B4-BE49-F238E27FC236}">
                  <a16:creationId xmlns:a16="http://schemas.microsoft.com/office/drawing/2014/main" id="{286B3914-95FE-4949-89E1-4F41C37B0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682"/>
              <a:ext cx="662" cy="177"/>
            </a:xfrm>
            <a:custGeom>
              <a:avLst/>
              <a:gdLst>
                <a:gd name="T0" fmla="*/ 0 w 662"/>
                <a:gd name="T1" fmla="*/ 177 h 177"/>
                <a:gd name="T2" fmla="*/ 0 w 662"/>
                <a:gd name="T3" fmla="*/ 177 h 177"/>
                <a:gd name="T4" fmla="*/ 67 w 662"/>
                <a:gd name="T5" fmla="*/ 177 h 177"/>
                <a:gd name="T6" fmla="*/ 133 w 662"/>
                <a:gd name="T7" fmla="*/ 174 h 177"/>
                <a:gd name="T8" fmla="*/ 195 w 662"/>
                <a:gd name="T9" fmla="*/ 171 h 177"/>
                <a:gd name="T10" fmla="*/ 254 w 662"/>
                <a:gd name="T11" fmla="*/ 165 h 177"/>
                <a:gd name="T12" fmla="*/ 312 w 662"/>
                <a:gd name="T13" fmla="*/ 157 h 177"/>
                <a:gd name="T14" fmla="*/ 366 w 662"/>
                <a:gd name="T15" fmla="*/ 149 h 177"/>
                <a:gd name="T16" fmla="*/ 417 w 662"/>
                <a:gd name="T17" fmla="*/ 139 h 177"/>
                <a:gd name="T18" fmla="*/ 464 w 662"/>
                <a:gd name="T19" fmla="*/ 128 h 177"/>
                <a:gd name="T20" fmla="*/ 507 w 662"/>
                <a:gd name="T21" fmla="*/ 116 h 177"/>
                <a:gd name="T22" fmla="*/ 545 w 662"/>
                <a:gd name="T23" fmla="*/ 102 h 177"/>
                <a:gd name="T24" fmla="*/ 563 w 662"/>
                <a:gd name="T25" fmla="*/ 95 h 177"/>
                <a:gd name="T26" fmla="*/ 579 w 662"/>
                <a:gd name="T27" fmla="*/ 89 h 177"/>
                <a:gd name="T28" fmla="*/ 593 w 662"/>
                <a:gd name="T29" fmla="*/ 81 h 177"/>
                <a:gd name="T30" fmla="*/ 608 w 662"/>
                <a:gd name="T31" fmla="*/ 73 h 177"/>
                <a:gd name="T32" fmla="*/ 619 w 662"/>
                <a:gd name="T33" fmla="*/ 65 h 177"/>
                <a:gd name="T34" fmla="*/ 630 w 662"/>
                <a:gd name="T35" fmla="*/ 56 h 177"/>
                <a:gd name="T36" fmla="*/ 640 w 662"/>
                <a:gd name="T37" fmla="*/ 48 h 177"/>
                <a:gd name="T38" fmla="*/ 648 w 662"/>
                <a:gd name="T39" fmla="*/ 39 h 177"/>
                <a:gd name="T40" fmla="*/ 654 w 662"/>
                <a:gd name="T41" fmla="*/ 29 h 177"/>
                <a:gd name="T42" fmla="*/ 659 w 662"/>
                <a:gd name="T43" fmla="*/ 20 h 177"/>
                <a:gd name="T44" fmla="*/ 662 w 662"/>
                <a:gd name="T45" fmla="*/ 10 h 177"/>
                <a:gd name="T46" fmla="*/ 662 w 662"/>
                <a:gd name="T47" fmla="*/ 0 h 177"/>
                <a:gd name="T48" fmla="*/ 636 w 662"/>
                <a:gd name="T49" fmla="*/ 0 h 177"/>
                <a:gd name="T50" fmla="*/ 635 w 662"/>
                <a:gd name="T51" fmla="*/ 8 h 177"/>
                <a:gd name="T52" fmla="*/ 633 w 662"/>
                <a:gd name="T53" fmla="*/ 16 h 177"/>
                <a:gd name="T54" fmla="*/ 630 w 662"/>
                <a:gd name="T55" fmla="*/ 22 h 177"/>
                <a:gd name="T56" fmla="*/ 625 w 662"/>
                <a:gd name="T57" fmla="*/ 30 h 177"/>
                <a:gd name="T58" fmla="*/ 619 w 662"/>
                <a:gd name="T59" fmla="*/ 37 h 177"/>
                <a:gd name="T60" fmla="*/ 611 w 662"/>
                <a:gd name="T61" fmla="*/ 45 h 177"/>
                <a:gd name="T62" fmla="*/ 601 w 662"/>
                <a:gd name="T63" fmla="*/ 51 h 177"/>
                <a:gd name="T64" fmla="*/ 590 w 662"/>
                <a:gd name="T65" fmla="*/ 58 h 177"/>
                <a:gd name="T66" fmla="*/ 577 w 662"/>
                <a:gd name="T67" fmla="*/ 66 h 177"/>
                <a:gd name="T68" fmla="*/ 563 w 662"/>
                <a:gd name="T69" fmla="*/ 73 h 177"/>
                <a:gd name="T70" fmla="*/ 549 w 662"/>
                <a:gd name="T71" fmla="*/ 80 h 177"/>
                <a:gd name="T72" fmla="*/ 533 w 662"/>
                <a:gd name="T73" fmla="*/ 86 h 177"/>
                <a:gd name="T74" fmla="*/ 496 w 662"/>
                <a:gd name="T75" fmla="*/ 99 h 177"/>
                <a:gd name="T76" fmla="*/ 454 w 662"/>
                <a:gd name="T77" fmla="*/ 110 h 177"/>
                <a:gd name="T78" fmla="*/ 409 w 662"/>
                <a:gd name="T79" fmla="*/ 121 h 177"/>
                <a:gd name="T80" fmla="*/ 360 w 662"/>
                <a:gd name="T81" fmla="*/ 130 h 177"/>
                <a:gd name="T82" fmla="*/ 307 w 662"/>
                <a:gd name="T83" fmla="*/ 139 h 177"/>
                <a:gd name="T84" fmla="*/ 251 w 662"/>
                <a:gd name="T85" fmla="*/ 146 h 177"/>
                <a:gd name="T86" fmla="*/ 192 w 662"/>
                <a:gd name="T87" fmla="*/ 152 h 177"/>
                <a:gd name="T88" fmla="*/ 130 w 662"/>
                <a:gd name="T89" fmla="*/ 156 h 177"/>
                <a:gd name="T90" fmla="*/ 67 w 662"/>
                <a:gd name="T91" fmla="*/ 158 h 177"/>
                <a:gd name="T92" fmla="*/ 0 w 662"/>
                <a:gd name="T93" fmla="*/ 159 h 177"/>
                <a:gd name="T94" fmla="*/ 0 w 662"/>
                <a:gd name="T95" fmla="*/ 159 h 177"/>
                <a:gd name="T96" fmla="*/ 0 w 662"/>
                <a:gd name="T97" fmla="*/ 177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2"/>
                <a:gd name="T148" fmla="*/ 0 h 177"/>
                <a:gd name="T149" fmla="*/ 662 w 662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2" h="177">
                  <a:moveTo>
                    <a:pt x="0" y="177"/>
                  </a:moveTo>
                  <a:lnTo>
                    <a:pt x="0" y="177"/>
                  </a:lnTo>
                  <a:lnTo>
                    <a:pt x="67" y="177"/>
                  </a:lnTo>
                  <a:lnTo>
                    <a:pt x="133" y="174"/>
                  </a:lnTo>
                  <a:lnTo>
                    <a:pt x="195" y="171"/>
                  </a:lnTo>
                  <a:lnTo>
                    <a:pt x="254" y="165"/>
                  </a:lnTo>
                  <a:lnTo>
                    <a:pt x="312" y="157"/>
                  </a:lnTo>
                  <a:lnTo>
                    <a:pt x="366" y="149"/>
                  </a:lnTo>
                  <a:lnTo>
                    <a:pt x="417" y="139"/>
                  </a:lnTo>
                  <a:lnTo>
                    <a:pt x="464" y="128"/>
                  </a:lnTo>
                  <a:lnTo>
                    <a:pt x="507" y="116"/>
                  </a:lnTo>
                  <a:lnTo>
                    <a:pt x="545" y="102"/>
                  </a:lnTo>
                  <a:lnTo>
                    <a:pt x="563" y="95"/>
                  </a:lnTo>
                  <a:lnTo>
                    <a:pt x="579" y="89"/>
                  </a:lnTo>
                  <a:lnTo>
                    <a:pt x="593" y="81"/>
                  </a:lnTo>
                  <a:lnTo>
                    <a:pt x="608" y="73"/>
                  </a:lnTo>
                  <a:lnTo>
                    <a:pt x="619" y="65"/>
                  </a:lnTo>
                  <a:lnTo>
                    <a:pt x="630" y="56"/>
                  </a:lnTo>
                  <a:lnTo>
                    <a:pt x="640" y="48"/>
                  </a:lnTo>
                  <a:lnTo>
                    <a:pt x="648" y="39"/>
                  </a:lnTo>
                  <a:lnTo>
                    <a:pt x="654" y="29"/>
                  </a:lnTo>
                  <a:lnTo>
                    <a:pt x="659" y="20"/>
                  </a:lnTo>
                  <a:lnTo>
                    <a:pt x="662" y="10"/>
                  </a:lnTo>
                  <a:lnTo>
                    <a:pt x="662" y="0"/>
                  </a:lnTo>
                  <a:lnTo>
                    <a:pt x="636" y="0"/>
                  </a:lnTo>
                  <a:lnTo>
                    <a:pt x="635" y="8"/>
                  </a:lnTo>
                  <a:lnTo>
                    <a:pt x="633" y="16"/>
                  </a:lnTo>
                  <a:lnTo>
                    <a:pt x="630" y="22"/>
                  </a:lnTo>
                  <a:lnTo>
                    <a:pt x="625" y="30"/>
                  </a:lnTo>
                  <a:lnTo>
                    <a:pt x="619" y="37"/>
                  </a:lnTo>
                  <a:lnTo>
                    <a:pt x="611" y="45"/>
                  </a:lnTo>
                  <a:lnTo>
                    <a:pt x="601" y="51"/>
                  </a:lnTo>
                  <a:lnTo>
                    <a:pt x="590" y="58"/>
                  </a:lnTo>
                  <a:lnTo>
                    <a:pt x="577" y="66"/>
                  </a:lnTo>
                  <a:lnTo>
                    <a:pt x="563" y="73"/>
                  </a:lnTo>
                  <a:lnTo>
                    <a:pt x="549" y="80"/>
                  </a:lnTo>
                  <a:lnTo>
                    <a:pt x="533" y="86"/>
                  </a:lnTo>
                  <a:lnTo>
                    <a:pt x="496" y="99"/>
                  </a:lnTo>
                  <a:lnTo>
                    <a:pt x="454" y="110"/>
                  </a:lnTo>
                  <a:lnTo>
                    <a:pt x="409" y="121"/>
                  </a:lnTo>
                  <a:lnTo>
                    <a:pt x="360" y="130"/>
                  </a:lnTo>
                  <a:lnTo>
                    <a:pt x="307" y="139"/>
                  </a:lnTo>
                  <a:lnTo>
                    <a:pt x="251" y="146"/>
                  </a:lnTo>
                  <a:lnTo>
                    <a:pt x="192" y="152"/>
                  </a:lnTo>
                  <a:lnTo>
                    <a:pt x="130" y="156"/>
                  </a:lnTo>
                  <a:lnTo>
                    <a:pt x="67" y="158"/>
                  </a:lnTo>
                  <a:lnTo>
                    <a:pt x="0" y="159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173">
              <a:extLst>
                <a:ext uri="{FF2B5EF4-FFF2-40B4-BE49-F238E27FC236}">
                  <a16:creationId xmlns:a16="http://schemas.microsoft.com/office/drawing/2014/main" id="{E35AD6D2-6798-43CE-9A19-EE7C666C8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679"/>
              <a:ext cx="660" cy="177"/>
            </a:xfrm>
            <a:custGeom>
              <a:avLst/>
              <a:gdLst>
                <a:gd name="T0" fmla="*/ 0 w 660"/>
                <a:gd name="T1" fmla="*/ 0 h 177"/>
                <a:gd name="T2" fmla="*/ 0 w 660"/>
                <a:gd name="T3" fmla="*/ 0 h 177"/>
                <a:gd name="T4" fmla="*/ 0 w 660"/>
                <a:gd name="T5" fmla="*/ 10 h 177"/>
                <a:gd name="T6" fmla="*/ 3 w 660"/>
                <a:gd name="T7" fmla="*/ 20 h 177"/>
                <a:gd name="T8" fmla="*/ 8 w 660"/>
                <a:gd name="T9" fmla="*/ 29 h 177"/>
                <a:gd name="T10" fmla="*/ 14 w 660"/>
                <a:gd name="T11" fmla="*/ 39 h 177"/>
                <a:gd name="T12" fmla="*/ 22 w 660"/>
                <a:gd name="T13" fmla="*/ 48 h 177"/>
                <a:gd name="T14" fmla="*/ 32 w 660"/>
                <a:gd name="T15" fmla="*/ 56 h 177"/>
                <a:gd name="T16" fmla="*/ 43 w 660"/>
                <a:gd name="T17" fmla="*/ 65 h 177"/>
                <a:gd name="T18" fmla="*/ 54 w 660"/>
                <a:gd name="T19" fmla="*/ 73 h 177"/>
                <a:gd name="T20" fmla="*/ 69 w 660"/>
                <a:gd name="T21" fmla="*/ 81 h 177"/>
                <a:gd name="T22" fmla="*/ 83 w 660"/>
                <a:gd name="T23" fmla="*/ 89 h 177"/>
                <a:gd name="T24" fmla="*/ 99 w 660"/>
                <a:gd name="T25" fmla="*/ 95 h 177"/>
                <a:gd name="T26" fmla="*/ 117 w 660"/>
                <a:gd name="T27" fmla="*/ 102 h 177"/>
                <a:gd name="T28" fmla="*/ 155 w 660"/>
                <a:gd name="T29" fmla="*/ 116 h 177"/>
                <a:gd name="T30" fmla="*/ 198 w 660"/>
                <a:gd name="T31" fmla="*/ 128 h 177"/>
                <a:gd name="T32" fmla="*/ 245 w 660"/>
                <a:gd name="T33" fmla="*/ 139 h 177"/>
                <a:gd name="T34" fmla="*/ 296 w 660"/>
                <a:gd name="T35" fmla="*/ 149 h 177"/>
                <a:gd name="T36" fmla="*/ 350 w 660"/>
                <a:gd name="T37" fmla="*/ 157 h 177"/>
                <a:gd name="T38" fmla="*/ 408 w 660"/>
                <a:gd name="T39" fmla="*/ 165 h 177"/>
                <a:gd name="T40" fmla="*/ 467 w 660"/>
                <a:gd name="T41" fmla="*/ 171 h 177"/>
                <a:gd name="T42" fmla="*/ 529 w 660"/>
                <a:gd name="T43" fmla="*/ 174 h 177"/>
                <a:gd name="T44" fmla="*/ 595 w 660"/>
                <a:gd name="T45" fmla="*/ 177 h 177"/>
                <a:gd name="T46" fmla="*/ 660 w 660"/>
                <a:gd name="T47" fmla="*/ 177 h 177"/>
                <a:gd name="T48" fmla="*/ 660 w 660"/>
                <a:gd name="T49" fmla="*/ 159 h 177"/>
                <a:gd name="T50" fmla="*/ 595 w 660"/>
                <a:gd name="T51" fmla="*/ 158 h 177"/>
                <a:gd name="T52" fmla="*/ 532 w 660"/>
                <a:gd name="T53" fmla="*/ 156 h 177"/>
                <a:gd name="T54" fmla="*/ 470 w 660"/>
                <a:gd name="T55" fmla="*/ 152 h 177"/>
                <a:gd name="T56" fmla="*/ 411 w 660"/>
                <a:gd name="T57" fmla="*/ 146 h 177"/>
                <a:gd name="T58" fmla="*/ 355 w 660"/>
                <a:gd name="T59" fmla="*/ 139 h 177"/>
                <a:gd name="T60" fmla="*/ 302 w 660"/>
                <a:gd name="T61" fmla="*/ 130 h 177"/>
                <a:gd name="T62" fmla="*/ 253 w 660"/>
                <a:gd name="T63" fmla="*/ 121 h 177"/>
                <a:gd name="T64" fmla="*/ 208 w 660"/>
                <a:gd name="T65" fmla="*/ 110 h 177"/>
                <a:gd name="T66" fmla="*/ 166 w 660"/>
                <a:gd name="T67" fmla="*/ 99 h 177"/>
                <a:gd name="T68" fmla="*/ 129 w 660"/>
                <a:gd name="T69" fmla="*/ 86 h 177"/>
                <a:gd name="T70" fmla="*/ 113 w 660"/>
                <a:gd name="T71" fmla="*/ 80 h 177"/>
                <a:gd name="T72" fmla="*/ 99 w 660"/>
                <a:gd name="T73" fmla="*/ 73 h 177"/>
                <a:gd name="T74" fmla="*/ 85 w 660"/>
                <a:gd name="T75" fmla="*/ 66 h 177"/>
                <a:gd name="T76" fmla="*/ 72 w 660"/>
                <a:gd name="T77" fmla="*/ 58 h 177"/>
                <a:gd name="T78" fmla="*/ 61 w 660"/>
                <a:gd name="T79" fmla="*/ 51 h 177"/>
                <a:gd name="T80" fmla="*/ 51 w 660"/>
                <a:gd name="T81" fmla="*/ 45 h 177"/>
                <a:gd name="T82" fmla="*/ 43 w 660"/>
                <a:gd name="T83" fmla="*/ 37 h 177"/>
                <a:gd name="T84" fmla="*/ 37 w 660"/>
                <a:gd name="T85" fmla="*/ 30 h 177"/>
                <a:gd name="T86" fmla="*/ 32 w 660"/>
                <a:gd name="T87" fmla="*/ 22 h 177"/>
                <a:gd name="T88" fmla="*/ 29 w 660"/>
                <a:gd name="T89" fmla="*/ 16 h 177"/>
                <a:gd name="T90" fmla="*/ 27 w 660"/>
                <a:gd name="T91" fmla="*/ 8 h 177"/>
                <a:gd name="T92" fmla="*/ 26 w 660"/>
                <a:gd name="T93" fmla="*/ 0 h 177"/>
                <a:gd name="T94" fmla="*/ 26 w 660"/>
                <a:gd name="T95" fmla="*/ 0 h 177"/>
                <a:gd name="T96" fmla="*/ 0 w 660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0"/>
                <a:gd name="T148" fmla="*/ 0 h 177"/>
                <a:gd name="T149" fmla="*/ 660 w 660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0" h="177">
                  <a:moveTo>
                    <a:pt x="0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3" y="20"/>
                  </a:lnTo>
                  <a:lnTo>
                    <a:pt x="8" y="29"/>
                  </a:lnTo>
                  <a:lnTo>
                    <a:pt x="14" y="39"/>
                  </a:lnTo>
                  <a:lnTo>
                    <a:pt x="22" y="48"/>
                  </a:lnTo>
                  <a:lnTo>
                    <a:pt x="32" y="56"/>
                  </a:lnTo>
                  <a:lnTo>
                    <a:pt x="43" y="65"/>
                  </a:lnTo>
                  <a:lnTo>
                    <a:pt x="54" y="73"/>
                  </a:lnTo>
                  <a:lnTo>
                    <a:pt x="69" y="81"/>
                  </a:lnTo>
                  <a:lnTo>
                    <a:pt x="83" y="89"/>
                  </a:lnTo>
                  <a:lnTo>
                    <a:pt x="99" y="95"/>
                  </a:lnTo>
                  <a:lnTo>
                    <a:pt x="117" y="102"/>
                  </a:lnTo>
                  <a:lnTo>
                    <a:pt x="155" y="116"/>
                  </a:lnTo>
                  <a:lnTo>
                    <a:pt x="198" y="128"/>
                  </a:lnTo>
                  <a:lnTo>
                    <a:pt x="245" y="139"/>
                  </a:lnTo>
                  <a:lnTo>
                    <a:pt x="296" y="149"/>
                  </a:lnTo>
                  <a:lnTo>
                    <a:pt x="350" y="157"/>
                  </a:lnTo>
                  <a:lnTo>
                    <a:pt x="408" y="165"/>
                  </a:lnTo>
                  <a:lnTo>
                    <a:pt x="467" y="171"/>
                  </a:lnTo>
                  <a:lnTo>
                    <a:pt x="529" y="174"/>
                  </a:lnTo>
                  <a:lnTo>
                    <a:pt x="595" y="177"/>
                  </a:lnTo>
                  <a:lnTo>
                    <a:pt x="660" y="177"/>
                  </a:lnTo>
                  <a:lnTo>
                    <a:pt x="660" y="159"/>
                  </a:lnTo>
                  <a:lnTo>
                    <a:pt x="595" y="158"/>
                  </a:lnTo>
                  <a:lnTo>
                    <a:pt x="532" y="156"/>
                  </a:lnTo>
                  <a:lnTo>
                    <a:pt x="470" y="152"/>
                  </a:lnTo>
                  <a:lnTo>
                    <a:pt x="411" y="146"/>
                  </a:lnTo>
                  <a:lnTo>
                    <a:pt x="355" y="139"/>
                  </a:lnTo>
                  <a:lnTo>
                    <a:pt x="302" y="130"/>
                  </a:lnTo>
                  <a:lnTo>
                    <a:pt x="253" y="121"/>
                  </a:lnTo>
                  <a:lnTo>
                    <a:pt x="208" y="110"/>
                  </a:lnTo>
                  <a:lnTo>
                    <a:pt x="166" y="99"/>
                  </a:lnTo>
                  <a:lnTo>
                    <a:pt x="129" y="86"/>
                  </a:lnTo>
                  <a:lnTo>
                    <a:pt x="113" y="80"/>
                  </a:lnTo>
                  <a:lnTo>
                    <a:pt x="99" y="73"/>
                  </a:lnTo>
                  <a:lnTo>
                    <a:pt x="85" y="66"/>
                  </a:lnTo>
                  <a:lnTo>
                    <a:pt x="72" y="58"/>
                  </a:lnTo>
                  <a:lnTo>
                    <a:pt x="61" y="51"/>
                  </a:lnTo>
                  <a:lnTo>
                    <a:pt x="51" y="45"/>
                  </a:lnTo>
                  <a:lnTo>
                    <a:pt x="43" y="37"/>
                  </a:lnTo>
                  <a:lnTo>
                    <a:pt x="37" y="30"/>
                  </a:lnTo>
                  <a:lnTo>
                    <a:pt x="32" y="22"/>
                  </a:lnTo>
                  <a:lnTo>
                    <a:pt x="29" y="16"/>
                  </a:lnTo>
                  <a:lnTo>
                    <a:pt x="27" y="8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174">
              <a:extLst>
                <a:ext uri="{FF2B5EF4-FFF2-40B4-BE49-F238E27FC236}">
                  <a16:creationId xmlns:a16="http://schemas.microsoft.com/office/drawing/2014/main" id="{03A270C6-6295-4B82-BD74-B1AC6A57B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29"/>
              <a:ext cx="636" cy="153"/>
            </a:xfrm>
            <a:custGeom>
              <a:avLst/>
              <a:gdLst>
                <a:gd name="T0" fmla="*/ 636 w 636"/>
                <a:gd name="T1" fmla="*/ 0 h 153"/>
                <a:gd name="T2" fmla="*/ 574 w 636"/>
                <a:gd name="T3" fmla="*/ 2 h 153"/>
                <a:gd name="T4" fmla="*/ 513 w 636"/>
                <a:gd name="T5" fmla="*/ 4 h 153"/>
                <a:gd name="T6" fmla="*/ 454 w 636"/>
                <a:gd name="T7" fmla="*/ 9 h 153"/>
                <a:gd name="T8" fmla="*/ 396 w 636"/>
                <a:gd name="T9" fmla="*/ 13 h 153"/>
                <a:gd name="T10" fmla="*/ 342 w 636"/>
                <a:gd name="T11" fmla="*/ 19 h 153"/>
                <a:gd name="T12" fmla="*/ 291 w 636"/>
                <a:gd name="T13" fmla="*/ 26 h 153"/>
                <a:gd name="T14" fmla="*/ 241 w 636"/>
                <a:gd name="T15" fmla="*/ 34 h 153"/>
                <a:gd name="T16" fmla="*/ 197 w 636"/>
                <a:gd name="T17" fmla="*/ 43 h 153"/>
                <a:gd name="T18" fmla="*/ 155 w 636"/>
                <a:gd name="T19" fmla="*/ 53 h 153"/>
                <a:gd name="T20" fmla="*/ 117 w 636"/>
                <a:gd name="T21" fmla="*/ 63 h 153"/>
                <a:gd name="T22" fmla="*/ 99 w 636"/>
                <a:gd name="T23" fmla="*/ 68 h 153"/>
                <a:gd name="T24" fmla="*/ 83 w 636"/>
                <a:gd name="T25" fmla="*/ 75 h 153"/>
                <a:gd name="T26" fmla="*/ 69 w 636"/>
                <a:gd name="T27" fmla="*/ 81 h 153"/>
                <a:gd name="T28" fmla="*/ 56 w 636"/>
                <a:gd name="T29" fmla="*/ 88 h 153"/>
                <a:gd name="T30" fmla="*/ 43 w 636"/>
                <a:gd name="T31" fmla="*/ 94 h 153"/>
                <a:gd name="T32" fmla="*/ 32 w 636"/>
                <a:gd name="T33" fmla="*/ 102 h 153"/>
                <a:gd name="T34" fmla="*/ 22 w 636"/>
                <a:gd name="T35" fmla="*/ 110 h 153"/>
                <a:gd name="T36" fmla="*/ 14 w 636"/>
                <a:gd name="T37" fmla="*/ 118 h 153"/>
                <a:gd name="T38" fmla="*/ 8 w 636"/>
                <a:gd name="T39" fmla="*/ 126 h 153"/>
                <a:gd name="T40" fmla="*/ 3 w 636"/>
                <a:gd name="T41" fmla="*/ 135 h 153"/>
                <a:gd name="T42" fmla="*/ 0 w 636"/>
                <a:gd name="T43" fmla="*/ 144 h 153"/>
                <a:gd name="T44" fmla="*/ 0 w 636"/>
                <a:gd name="T45" fmla="*/ 153 h 153"/>
                <a:gd name="T46" fmla="*/ 26 w 636"/>
                <a:gd name="T47" fmla="*/ 153 h 153"/>
                <a:gd name="T48" fmla="*/ 27 w 636"/>
                <a:gd name="T49" fmla="*/ 147 h 153"/>
                <a:gd name="T50" fmla="*/ 29 w 636"/>
                <a:gd name="T51" fmla="*/ 140 h 153"/>
                <a:gd name="T52" fmla="*/ 32 w 636"/>
                <a:gd name="T53" fmla="*/ 134 h 153"/>
                <a:gd name="T54" fmla="*/ 37 w 636"/>
                <a:gd name="T55" fmla="*/ 127 h 153"/>
                <a:gd name="T56" fmla="*/ 43 w 636"/>
                <a:gd name="T57" fmla="*/ 121 h 153"/>
                <a:gd name="T58" fmla="*/ 51 w 636"/>
                <a:gd name="T59" fmla="*/ 115 h 153"/>
                <a:gd name="T60" fmla="*/ 61 w 636"/>
                <a:gd name="T61" fmla="*/ 109 h 153"/>
                <a:gd name="T62" fmla="*/ 72 w 636"/>
                <a:gd name="T63" fmla="*/ 103 h 153"/>
                <a:gd name="T64" fmla="*/ 83 w 636"/>
                <a:gd name="T65" fmla="*/ 97 h 153"/>
                <a:gd name="T66" fmla="*/ 98 w 636"/>
                <a:gd name="T67" fmla="*/ 91 h 153"/>
                <a:gd name="T68" fmla="*/ 112 w 636"/>
                <a:gd name="T69" fmla="*/ 85 h 153"/>
                <a:gd name="T70" fmla="*/ 128 w 636"/>
                <a:gd name="T71" fmla="*/ 80 h 153"/>
                <a:gd name="T72" fmla="*/ 163 w 636"/>
                <a:gd name="T73" fmla="*/ 70 h 153"/>
                <a:gd name="T74" fmla="*/ 205 w 636"/>
                <a:gd name="T75" fmla="*/ 61 h 153"/>
                <a:gd name="T76" fmla="*/ 248 w 636"/>
                <a:gd name="T77" fmla="*/ 52 h 153"/>
                <a:gd name="T78" fmla="*/ 296 w 636"/>
                <a:gd name="T79" fmla="*/ 45 h 153"/>
                <a:gd name="T80" fmla="*/ 347 w 636"/>
                <a:gd name="T81" fmla="*/ 38 h 153"/>
                <a:gd name="T82" fmla="*/ 401 w 636"/>
                <a:gd name="T83" fmla="*/ 33 h 153"/>
                <a:gd name="T84" fmla="*/ 457 w 636"/>
                <a:gd name="T85" fmla="*/ 27 h 153"/>
                <a:gd name="T86" fmla="*/ 515 w 636"/>
                <a:gd name="T87" fmla="*/ 24 h 153"/>
                <a:gd name="T88" fmla="*/ 575 w 636"/>
                <a:gd name="T89" fmla="*/ 21 h 153"/>
                <a:gd name="T90" fmla="*/ 636 w 636"/>
                <a:gd name="T91" fmla="*/ 19 h 153"/>
                <a:gd name="T92" fmla="*/ 636 w 636"/>
                <a:gd name="T93" fmla="*/ 0 h 15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36"/>
                <a:gd name="T142" fmla="*/ 0 h 153"/>
                <a:gd name="T143" fmla="*/ 636 w 636"/>
                <a:gd name="T144" fmla="*/ 153 h 15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36" h="153">
                  <a:moveTo>
                    <a:pt x="636" y="0"/>
                  </a:moveTo>
                  <a:lnTo>
                    <a:pt x="574" y="2"/>
                  </a:lnTo>
                  <a:lnTo>
                    <a:pt x="513" y="4"/>
                  </a:lnTo>
                  <a:lnTo>
                    <a:pt x="454" y="9"/>
                  </a:lnTo>
                  <a:lnTo>
                    <a:pt x="396" y="13"/>
                  </a:lnTo>
                  <a:lnTo>
                    <a:pt x="342" y="19"/>
                  </a:lnTo>
                  <a:lnTo>
                    <a:pt x="291" y="26"/>
                  </a:lnTo>
                  <a:lnTo>
                    <a:pt x="241" y="34"/>
                  </a:lnTo>
                  <a:lnTo>
                    <a:pt x="197" y="43"/>
                  </a:lnTo>
                  <a:lnTo>
                    <a:pt x="155" y="53"/>
                  </a:lnTo>
                  <a:lnTo>
                    <a:pt x="117" y="63"/>
                  </a:lnTo>
                  <a:lnTo>
                    <a:pt x="99" y="68"/>
                  </a:lnTo>
                  <a:lnTo>
                    <a:pt x="83" y="75"/>
                  </a:lnTo>
                  <a:lnTo>
                    <a:pt x="69" y="81"/>
                  </a:lnTo>
                  <a:lnTo>
                    <a:pt x="56" y="88"/>
                  </a:lnTo>
                  <a:lnTo>
                    <a:pt x="43" y="94"/>
                  </a:lnTo>
                  <a:lnTo>
                    <a:pt x="32" y="102"/>
                  </a:lnTo>
                  <a:lnTo>
                    <a:pt x="22" y="110"/>
                  </a:lnTo>
                  <a:lnTo>
                    <a:pt x="14" y="118"/>
                  </a:lnTo>
                  <a:lnTo>
                    <a:pt x="8" y="126"/>
                  </a:lnTo>
                  <a:lnTo>
                    <a:pt x="3" y="135"/>
                  </a:lnTo>
                  <a:lnTo>
                    <a:pt x="0" y="144"/>
                  </a:lnTo>
                  <a:lnTo>
                    <a:pt x="0" y="153"/>
                  </a:lnTo>
                  <a:lnTo>
                    <a:pt x="26" y="153"/>
                  </a:lnTo>
                  <a:lnTo>
                    <a:pt x="27" y="147"/>
                  </a:lnTo>
                  <a:lnTo>
                    <a:pt x="29" y="140"/>
                  </a:lnTo>
                  <a:lnTo>
                    <a:pt x="32" y="134"/>
                  </a:lnTo>
                  <a:lnTo>
                    <a:pt x="37" y="127"/>
                  </a:lnTo>
                  <a:lnTo>
                    <a:pt x="43" y="121"/>
                  </a:lnTo>
                  <a:lnTo>
                    <a:pt x="51" y="115"/>
                  </a:lnTo>
                  <a:lnTo>
                    <a:pt x="61" y="109"/>
                  </a:lnTo>
                  <a:lnTo>
                    <a:pt x="72" y="103"/>
                  </a:lnTo>
                  <a:lnTo>
                    <a:pt x="83" y="97"/>
                  </a:lnTo>
                  <a:lnTo>
                    <a:pt x="98" y="91"/>
                  </a:lnTo>
                  <a:lnTo>
                    <a:pt x="112" y="85"/>
                  </a:lnTo>
                  <a:lnTo>
                    <a:pt x="128" y="80"/>
                  </a:lnTo>
                  <a:lnTo>
                    <a:pt x="163" y="70"/>
                  </a:lnTo>
                  <a:lnTo>
                    <a:pt x="205" y="61"/>
                  </a:lnTo>
                  <a:lnTo>
                    <a:pt x="248" y="52"/>
                  </a:lnTo>
                  <a:lnTo>
                    <a:pt x="296" y="45"/>
                  </a:lnTo>
                  <a:lnTo>
                    <a:pt x="347" y="38"/>
                  </a:lnTo>
                  <a:lnTo>
                    <a:pt x="401" y="33"/>
                  </a:lnTo>
                  <a:lnTo>
                    <a:pt x="457" y="27"/>
                  </a:lnTo>
                  <a:lnTo>
                    <a:pt x="515" y="24"/>
                  </a:lnTo>
                  <a:lnTo>
                    <a:pt x="575" y="21"/>
                  </a:lnTo>
                  <a:lnTo>
                    <a:pt x="636" y="19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DA251D"/>
            </a:solidFill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177">
            <a:extLst>
              <a:ext uri="{FF2B5EF4-FFF2-40B4-BE49-F238E27FC236}">
                <a16:creationId xmlns:a16="http://schemas.microsoft.com/office/drawing/2014/main" id="{0FB081E1-4ECC-418C-87B3-D110959AD22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24638" y="1628775"/>
            <a:ext cx="2344737" cy="723900"/>
            <a:chOff x="4173" y="1026"/>
            <a:chExt cx="1477" cy="456"/>
          </a:xfrm>
        </p:grpSpPr>
        <p:sp>
          <p:nvSpPr>
            <p:cNvPr id="26681" name="AutoShape 176">
              <a:extLst>
                <a:ext uri="{FF2B5EF4-FFF2-40B4-BE49-F238E27FC236}">
                  <a16:creationId xmlns:a16="http://schemas.microsoft.com/office/drawing/2014/main" id="{A79F9AB4-6DFC-49F6-AF71-64A86D034ED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173" y="1026"/>
              <a:ext cx="1477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Line 178">
              <a:extLst>
                <a:ext uri="{FF2B5EF4-FFF2-40B4-BE49-F238E27FC236}">
                  <a16:creationId xmlns:a16="http://schemas.microsoft.com/office/drawing/2014/main" id="{1BD80620-F049-402E-9935-209847E16B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9" y="1263"/>
              <a:ext cx="55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179">
              <a:extLst>
                <a:ext uri="{FF2B5EF4-FFF2-40B4-BE49-F238E27FC236}">
                  <a16:creationId xmlns:a16="http://schemas.microsoft.com/office/drawing/2014/main" id="{1D29DB4E-2015-4E0A-99F1-2CB9B0CE1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" y="1137"/>
              <a:ext cx="81" cy="17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1 w 161"/>
                <a:gd name="T5" fmla="*/ 1 h 32"/>
                <a:gd name="T6" fmla="*/ 1 w 161"/>
                <a:gd name="T7" fmla="*/ 0 h 32"/>
                <a:gd name="T8" fmla="*/ 1 w 161"/>
                <a:gd name="T9" fmla="*/ 1 h 32"/>
                <a:gd name="T10" fmla="*/ 1 w 161"/>
                <a:gd name="T11" fmla="*/ 1 h 32"/>
                <a:gd name="T12" fmla="*/ 1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19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28" y="0"/>
                  </a:lnTo>
                  <a:lnTo>
                    <a:pt x="161" y="15"/>
                  </a:lnTo>
                  <a:lnTo>
                    <a:pt x="128" y="32"/>
                  </a:lnTo>
                  <a:lnTo>
                    <a:pt x="134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Rectangle 180">
              <a:extLst>
                <a:ext uri="{FF2B5EF4-FFF2-40B4-BE49-F238E27FC236}">
                  <a16:creationId xmlns:a16="http://schemas.microsoft.com/office/drawing/2014/main" id="{5CCB72D5-B080-47A2-9089-3EE83E107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" y="1140"/>
              <a:ext cx="30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6685" name="Rectangle 181">
              <a:extLst>
                <a:ext uri="{FF2B5EF4-FFF2-40B4-BE49-F238E27FC236}">
                  <a16:creationId xmlns:a16="http://schemas.microsoft.com/office/drawing/2014/main" id="{57E614DE-921A-4195-8394-E4D4C8FAF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3" y="1140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6686" name="Rectangle 182">
              <a:extLst>
                <a:ext uri="{FF2B5EF4-FFF2-40B4-BE49-F238E27FC236}">
                  <a16:creationId xmlns:a16="http://schemas.microsoft.com/office/drawing/2014/main" id="{079C38D5-D498-4A54-9B99-145F56CDB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" y="1140"/>
              <a:ext cx="31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  <p:sp>
          <p:nvSpPr>
            <p:cNvPr id="26687" name="Rectangle 183">
              <a:extLst>
                <a:ext uri="{FF2B5EF4-FFF2-40B4-BE49-F238E27FC236}">
                  <a16:creationId xmlns:a16="http://schemas.microsoft.com/office/drawing/2014/main" id="{ED712AFF-F94C-4F6C-A672-5D3660D89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5" y="1284"/>
              <a:ext cx="228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dt</a:t>
              </a:r>
              <a:endParaRPr lang="en-US" altLang="en-US"/>
            </a:p>
          </p:txBody>
        </p:sp>
        <p:sp>
          <p:nvSpPr>
            <p:cNvPr id="26688" name="Rectangle 184">
              <a:extLst>
                <a:ext uri="{FF2B5EF4-FFF2-40B4-BE49-F238E27FC236}">
                  <a16:creationId xmlns:a16="http://schemas.microsoft.com/office/drawing/2014/main" id="{D8BE424F-20AC-431C-9EEC-4602BDC16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" y="1019"/>
              <a:ext cx="14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689" name="Rectangle 185">
              <a:extLst>
                <a:ext uri="{FF2B5EF4-FFF2-40B4-BE49-F238E27FC236}">
                  <a16:creationId xmlns:a16="http://schemas.microsoft.com/office/drawing/2014/main" id="{3E242806-1848-4A5F-A207-1A30BE665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1019"/>
              <a:ext cx="30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dV</a:t>
              </a:r>
              <a:endParaRPr lang="en-US" altLang="en-US"/>
            </a:p>
          </p:txBody>
        </p:sp>
        <p:sp>
          <p:nvSpPr>
            <p:cNvPr id="26690" name="Rectangle 186">
              <a:extLst>
                <a:ext uri="{FF2B5EF4-FFF2-40B4-BE49-F238E27FC236}">
                  <a16:creationId xmlns:a16="http://schemas.microsoft.com/office/drawing/2014/main" id="{BFB29EC5-DF3F-450E-97C3-9799A50FA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1019"/>
              <a:ext cx="14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691" name="Rectangle 187">
              <a:extLst>
                <a:ext uri="{FF2B5EF4-FFF2-40B4-BE49-F238E27FC236}">
                  <a16:creationId xmlns:a16="http://schemas.microsoft.com/office/drawing/2014/main" id="{7784596E-1E27-4DA2-8679-C96CA1689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" y="1019"/>
              <a:ext cx="175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26692" name="Rectangle 188">
              <a:extLst>
                <a:ext uri="{FF2B5EF4-FFF2-40B4-BE49-F238E27FC236}">
                  <a16:creationId xmlns:a16="http://schemas.microsoft.com/office/drawing/2014/main" id="{372DEC72-6284-404D-93F9-30F0A3AD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" y="1121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26693" name="Rectangle 189">
              <a:extLst>
                <a:ext uri="{FF2B5EF4-FFF2-40B4-BE49-F238E27FC236}">
                  <a16:creationId xmlns:a16="http://schemas.microsoft.com/office/drawing/2014/main" id="{92E28CEC-7250-42E2-9C2A-328F62D0D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1121"/>
              <a:ext cx="223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120030" name="AutoShape 222">
            <a:extLst>
              <a:ext uri="{FF2B5EF4-FFF2-40B4-BE49-F238E27FC236}">
                <a16:creationId xmlns:a16="http://schemas.microsoft.com/office/drawing/2014/main" id="{0DE900E5-790B-4735-A733-0A82E0F6802D}"/>
              </a:ext>
            </a:extLst>
          </p:cNvPr>
          <p:cNvSpPr>
            <a:spLocks/>
          </p:cNvSpPr>
          <p:nvPr/>
        </p:nvSpPr>
        <p:spPr bwMode="auto">
          <a:xfrm rot="5400000">
            <a:off x="4499769" y="-748506"/>
            <a:ext cx="360363" cy="7489825"/>
          </a:xfrm>
          <a:prstGeom prst="rightBrace">
            <a:avLst>
              <a:gd name="adj1" fmla="val 96415"/>
              <a:gd name="adj2" fmla="val 82602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" name="Group 250">
            <a:extLst>
              <a:ext uri="{FF2B5EF4-FFF2-40B4-BE49-F238E27FC236}">
                <a16:creationId xmlns:a16="http://schemas.microsoft.com/office/drawing/2014/main" id="{DBD13E85-A30D-4811-B3AF-D5D532148C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76375" y="3141663"/>
            <a:ext cx="2344738" cy="815975"/>
            <a:chOff x="1270" y="3449"/>
            <a:chExt cx="1477" cy="514"/>
          </a:xfrm>
        </p:grpSpPr>
        <p:sp>
          <p:nvSpPr>
            <p:cNvPr id="26665" name="AutoShape 249">
              <a:extLst>
                <a:ext uri="{FF2B5EF4-FFF2-40B4-BE49-F238E27FC236}">
                  <a16:creationId xmlns:a16="http://schemas.microsoft.com/office/drawing/2014/main" id="{AFFFFF76-9E00-43A9-828E-9E083200CE2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70" y="3475"/>
              <a:ext cx="1477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Line 251">
              <a:extLst>
                <a:ext uri="{FF2B5EF4-FFF2-40B4-BE49-F238E27FC236}">
                  <a16:creationId xmlns:a16="http://schemas.microsoft.com/office/drawing/2014/main" id="{7B3DCD65-C614-45A5-9683-B72133B4EC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6" y="3712"/>
              <a:ext cx="22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252">
              <a:extLst>
                <a:ext uri="{FF2B5EF4-FFF2-40B4-BE49-F238E27FC236}">
                  <a16:creationId xmlns:a16="http://schemas.microsoft.com/office/drawing/2014/main" id="{3B19D636-8183-4FEC-BE1F-FE42BA30F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586"/>
              <a:ext cx="80" cy="17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0 w 161"/>
                <a:gd name="T5" fmla="*/ 1 h 32"/>
                <a:gd name="T6" fmla="*/ 0 w 161"/>
                <a:gd name="T7" fmla="*/ 0 h 32"/>
                <a:gd name="T8" fmla="*/ 0 w 161"/>
                <a:gd name="T9" fmla="*/ 1 h 32"/>
                <a:gd name="T10" fmla="*/ 0 w 161"/>
                <a:gd name="T11" fmla="*/ 1 h 32"/>
                <a:gd name="T12" fmla="*/ 0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19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31" y="0"/>
                  </a:lnTo>
                  <a:lnTo>
                    <a:pt x="161" y="15"/>
                  </a:lnTo>
                  <a:lnTo>
                    <a:pt x="131" y="32"/>
                  </a:lnTo>
                  <a:lnTo>
                    <a:pt x="134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Rectangle 253">
              <a:extLst>
                <a:ext uri="{FF2B5EF4-FFF2-40B4-BE49-F238E27FC236}">
                  <a16:creationId xmlns:a16="http://schemas.microsoft.com/office/drawing/2014/main" id="{DD37C24F-1A39-42D3-9E03-47385C9AC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590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26669" name="Rectangle 254">
              <a:extLst>
                <a:ext uri="{FF2B5EF4-FFF2-40B4-BE49-F238E27FC236}">
                  <a16:creationId xmlns:a16="http://schemas.microsoft.com/office/drawing/2014/main" id="{BABDD693-3DB1-42C5-AF6A-1AB78EA8C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35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670" name="Rectangle 255">
              <a:extLst>
                <a:ext uri="{FF2B5EF4-FFF2-40B4-BE49-F238E27FC236}">
                  <a16:creationId xmlns:a16="http://schemas.microsoft.com/office/drawing/2014/main" id="{1DE21E47-5D7B-46A1-9BC8-3769FDBCF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57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26671" name="Rectangle 256">
              <a:extLst>
                <a:ext uri="{FF2B5EF4-FFF2-40B4-BE49-F238E27FC236}">
                  <a16:creationId xmlns:a16="http://schemas.microsoft.com/office/drawing/2014/main" id="{740D9326-AA67-429B-BFE6-49701CF91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8" y="35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/>
            </a:p>
          </p:txBody>
        </p:sp>
        <p:sp>
          <p:nvSpPr>
            <p:cNvPr id="26672" name="Rectangle 257">
              <a:extLst>
                <a:ext uri="{FF2B5EF4-FFF2-40B4-BE49-F238E27FC236}">
                  <a16:creationId xmlns:a16="http://schemas.microsoft.com/office/drawing/2014/main" id="{78E8AEF8-4607-42DB-9D11-8A9B06080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" y="371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6673" name="Rectangle 258">
              <a:extLst>
                <a:ext uri="{FF2B5EF4-FFF2-40B4-BE49-F238E27FC236}">
                  <a16:creationId xmlns:a16="http://schemas.microsoft.com/office/drawing/2014/main" id="{716BFEC2-F5A6-44F9-AE5D-F494CDE83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3449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6674" name="Rectangle 259">
              <a:extLst>
                <a:ext uri="{FF2B5EF4-FFF2-40B4-BE49-F238E27FC236}">
                  <a16:creationId xmlns:a16="http://schemas.microsoft.com/office/drawing/2014/main" id="{AEFA4721-BE83-4DC2-9159-438409078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3589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675" name="Rectangle 260">
              <a:extLst>
                <a:ext uri="{FF2B5EF4-FFF2-40B4-BE49-F238E27FC236}">
                  <a16:creationId xmlns:a16="http://schemas.microsoft.com/office/drawing/2014/main" id="{A178455A-BB4A-437E-9810-38AA4EFDA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9" y="358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6676" name="Rectangle 261">
              <a:extLst>
                <a:ext uri="{FF2B5EF4-FFF2-40B4-BE49-F238E27FC236}">
                  <a16:creationId xmlns:a16="http://schemas.microsoft.com/office/drawing/2014/main" id="{B7BFDC93-52EE-4233-9568-89D3D7A0F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3589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677" name="Rectangle 262">
              <a:extLst>
                <a:ext uri="{FF2B5EF4-FFF2-40B4-BE49-F238E27FC236}">
                  <a16:creationId xmlns:a16="http://schemas.microsoft.com/office/drawing/2014/main" id="{C7ECF355-0D46-41AC-B026-899CD32E1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3589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  <p:sp>
          <p:nvSpPr>
            <p:cNvPr id="26678" name="Rectangle 263">
              <a:extLst>
                <a:ext uri="{FF2B5EF4-FFF2-40B4-BE49-F238E27FC236}">
                  <a16:creationId xmlns:a16="http://schemas.microsoft.com/office/drawing/2014/main" id="{E6F61F19-9A7A-48E6-9338-3B8F48EA5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" y="3733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26679" name="Rectangle 264">
              <a:extLst>
                <a:ext uri="{FF2B5EF4-FFF2-40B4-BE49-F238E27FC236}">
                  <a16:creationId xmlns:a16="http://schemas.microsoft.com/office/drawing/2014/main" id="{2F87A3F7-4C84-4665-9115-61034399D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357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  <p:sp>
          <p:nvSpPr>
            <p:cNvPr id="26680" name="Rectangle 265">
              <a:extLst>
                <a:ext uri="{FF2B5EF4-FFF2-40B4-BE49-F238E27FC236}">
                  <a16:creationId xmlns:a16="http://schemas.microsoft.com/office/drawing/2014/main" id="{1D93E5B1-C32E-474C-BC8C-DDA975BB0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4" y="344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120074" name="AutoShape 266">
            <a:extLst>
              <a:ext uri="{FF2B5EF4-FFF2-40B4-BE49-F238E27FC236}">
                <a16:creationId xmlns:a16="http://schemas.microsoft.com/office/drawing/2014/main" id="{0D44E6A2-C970-4714-B03A-3B5D30F9B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3327400"/>
            <a:ext cx="3557587" cy="6477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0075" name="Text Box 267">
            <a:extLst>
              <a:ext uri="{FF2B5EF4-FFF2-40B4-BE49-F238E27FC236}">
                <a16:creationId xmlns:a16="http://schemas.microsoft.com/office/drawing/2014/main" id="{F43838DE-132E-4550-BB32-604F66498B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00" y="3327400"/>
            <a:ext cx="3600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Jednačina kontinuiteta ili jednačina konzervacije mase</a:t>
            </a:r>
          </a:p>
        </p:txBody>
      </p:sp>
      <p:sp>
        <p:nvSpPr>
          <p:cNvPr id="120137" name="Text Box 329">
            <a:extLst>
              <a:ext uri="{FF2B5EF4-FFF2-40B4-BE49-F238E27FC236}">
                <a16:creationId xmlns:a16="http://schemas.microsoft.com/office/drawing/2014/main" id="{6BB239E6-0707-4978-A69A-F546715EF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4033838"/>
            <a:ext cx="65166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Pri stacionarnom strujanju: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20138" name="Picture 330" descr="BD14868_">
            <a:extLst>
              <a:ext uri="{FF2B5EF4-FFF2-40B4-BE49-F238E27FC236}">
                <a16:creationId xmlns:a16="http://schemas.microsoft.com/office/drawing/2014/main" id="{FDD80E44-AB42-4447-8FA3-7D6C4EFB24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13385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331">
            <a:extLst>
              <a:ext uri="{FF2B5EF4-FFF2-40B4-BE49-F238E27FC236}">
                <a16:creationId xmlns:a16="http://schemas.microsoft.com/office/drawing/2014/main" id="{35155144-56BB-4659-BE62-0B03AA4B779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24188" y="4437063"/>
            <a:ext cx="1676400" cy="419100"/>
            <a:chOff x="1905" y="1344"/>
            <a:chExt cx="1056" cy="264"/>
          </a:xfrm>
        </p:grpSpPr>
        <p:sp>
          <p:nvSpPr>
            <p:cNvPr id="26655" name="AutoShape 332">
              <a:extLst>
                <a:ext uri="{FF2B5EF4-FFF2-40B4-BE49-F238E27FC236}">
                  <a16:creationId xmlns:a16="http://schemas.microsoft.com/office/drawing/2014/main" id="{CA33D7AA-7B9A-442A-9711-8CF3303C8FA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05" y="1344"/>
              <a:ext cx="1056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333">
              <a:extLst>
                <a:ext uri="{FF2B5EF4-FFF2-40B4-BE49-F238E27FC236}">
                  <a16:creationId xmlns:a16="http://schemas.microsoft.com/office/drawing/2014/main" id="{1F100C27-83B0-495C-A62C-140E68E65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367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Rectangle 334">
              <a:extLst>
                <a:ext uri="{FF2B5EF4-FFF2-40B4-BE49-F238E27FC236}">
                  <a16:creationId xmlns:a16="http://schemas.microsoft.com/office/drawing/2014/main" id="{82DBBBBF-4D97-4825-A78C-7CA2923A3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1371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26658" name="Rectangle 335">
              <a:extLst>
                <a:ext uri="{FF2B5EF4-FFF2-40B4-BE49-F238E27FC236}">
                  <a16:creationId xmlns:a16="http://schemas.microsoft.com/office/drawing/2014/main" id="{2133A8F8-5D89-49B3-B750-8BA210AF8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135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659" name="Rectangle 336">
              <a:extLst>
                <a:ext uri="{FF2B5EF4-FFF2-40B4-BE49-F238E27FC236}">
                  <a16:creationId xmlns:a16="http://schemas.microsoft.com/office/drawing/2014/main" id="{A8A41117-866B-45E9-9746-AF2EF788F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1351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26660" name="Rectangle 337">
              <a:extLst>
                <a:ext uri="{FF2B5EF4-FFF2-40B4-BE49-F238E27FC236}">
                  <a16:creationId xmlns:a16="http://schemas.microsoft.com/office/drawing/2014/main" id="{2475B025-0276-47E7-ACA9-EC95B3863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1370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26661" name="Rectangle 338">
              <a:extLst>
                <a:ext uri="{FF2B5EF4-FFF2-40B4-BE49-F238E27FC236}">
                  <a16:creationId xmlns:a16="http://schemas.microsoft.com/office/drawing/2014/main" id="{D8F21BD9-ACD4-4F89-B50A-2983F71A2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137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6662" name="Rectangle 339">
              <a:extLst>
                <a:ext uri="{FF2B5EF4-FFF2-40B4-BE49-F238E27FC236}">
                  <a16:creationId xmlns:a16="http://schemas.microsoft.com/office/drawing/2014/main" id="{97076037-84B6-4278-A6B5-89B77CC4B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1370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26663" name="Rectangle 340">
              <a:extLst>
                <a:ext uri="{FF2B5EF4-FFF2-40B4-BE49-F238E27FC236}">
                  <a16:creationId xmlns:a16="http://schemas.microsoft.com/office/drawing/2014/main" id="{A905EFFA-1E3A-490D-A140-C1063D0C7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1370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  <p:sp>
          <p:nvSpPr>
            <p:cNvPr id="26664" name="Rectangle 341">
              <a:extLst>
                <a:ext uri="{FF2B5EF4-FFF2-40B4-BE49-F238E27FC236}">
                  <a16:creationId xmlns:a16="http://schemas.microsoft.com/office/drawing/2014/main" id="{6BA12916-E266-4008-BA02-EF3CB2FB1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35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120150" name="Text Box 342">
            <a:extLst>
              <a:ext uri="{FF2B5EF4-FFF2-40B4-BE49-F238E27FC236}">
                <a16:creationId xmlns:a16="http://schemas.microsoft.com/office/drawing/2014/main" id="{73D4EA44-6D97-4846-A1A4-46B95CCA3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5049838"/>
            <a:ext cx="65166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Pri stacionarnom strujanju nestišljivog fluida: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120151" name="Picture 343" descr="BD14868_">
            <a:extLst>
              <a:ext uri="{FF2B5EF4-FFF2-40B4-BE49-F238E27FC236}">
                <a16:creationId xmlns:a16="http://schemas.microsoft.com/office/drawing/2014/main" id="{A706A128-4D09-4A5D-A317-3E012BA40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14985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344">
            <a:extLst>
              <a:ext uri="{FF2B5EF4-FFF2-40B4-BE49-F238E27FC236}">
                <a16:creationId xmlns:a16="http://schemas.microsoft.com/office/drawing/2014/main" id="{6CF4C029-0647-40A7-9172-AB4B2B1BF2B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59113" y="5703888"/>
            <a:ext cx="1028700" cy="407987"/>
            <a:chOff x="1927" y="2273"/>
            <a:chExt cx="648" cy="257"/>
          </a:xfrm>
        </p:grpSpPr>
        <p:sp>
          <p:nvSpPr>
            <p:cNvPr id="26649" name="AutoShape 345">
              <a:extLst>
                <a:ext uri="{FF2B5EF4-FFF2-40B4-BE49-F238E27FC236}">
                  <a16:creationId xmlns:a16="http://schemas.microsoft.com/office/drawing/2014/main" id="{22C55617-A272-49C6-9AA7-8680C3A72AC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27" y="2273"/>
              <a:ext cx="648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346">
              <a:extLst>
                <a:ext uri="{FF2B5EF4-FFF2-40B4-BE49-F238E27FC236}">
                  <a16:creationId xmlns:a16="http://schemas.microsoft.com/office/drawing/2014/main" id="{96303C56-1783-4460-BE23-19476490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296"/>
              <a:ext cx="81" cy="16"/>
            </a:xfrm>
            <a:custGeom>
              <a:avLst/>
              <a:gdLst>
                <a:gd name="T0" fmla="*/ 0 w 160"/>
                <a:gd name="T1" fmla="*/ 1 h 32"/>
                <a:gd name="T2" fmla="*/ 0 w 160"/>
                <a:gd name="T3" fmla="*/ 1 h 32"/>
                <a:gd name="T4" fmla="*/ 1 w 160"/>
                <a:gd name="T5" fmla="*/ 1 h 32"/>
                <a:gd name="T6" fmla="*/ 1 w 160"/>
                <a:gd name="T7" fmla="*/ 0 h 32"/>
                <a:gd name="T8" fmla="*/ 1 w 160"/>
                <a:gd name="T9" fmla="*/ 1 h 32"/>
                <a:gd name="T10" fmla="*/ 1 w 160"/>
                <a:gd name="T11" fmla="*/ 1 h 32"/>
                <a:gd name="T12" fmla="*/ 1 w 160"/>
                <a:gd name="T13" fmla="*/ 1 h 32"/>
                <a:gd name="T14" fmla="*/ 0 w 160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0"/>
                <a:gd name="T25" fmla="*/ 0 h 32"/>
                <a:gd name="T26" fmla="*/ 160 w 160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0" h="32">
                  <a:moveTo>
                    <a:pt x="0" y="21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28" y="0"/>
                  </a:lnTo>
                  <a:lnTo>
                    <a:pt x="160" y="17"/>
                  </a:lnTo>
                  <a:lnTo>
                    <a:pt x="128" y="32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Rectangle 347">
              <a:extLst>
                <a:ext uri="{FF2B5EF4-FFF2-40B4-BE49-F238E27FC236}">
                  <a16:creationId xmlns:a16="http://schemas.microsoft.com/office/drawing/2014/main" id="{17B810B6-8963-481D-8EE6-AC4C2FB8B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2300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26652" name="Rectangle 348">
              <a:extLst>
                <a:ext uri="{FF2B5EF4-FFF2-40B4-BE49-F238E27FC236}">
                  <a16:creationId xmlns:a16="http://schemas.microsoft.com/office/drawing/2014/main" id="{C1AA41CF-36EE-4E33-81E3-FD9EE220D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" y="228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6653" name="Rectangle 349">
              <a:extLst>
                <a:ext uri="{FF2B5EF4-FFF2-40B4-BE49-F238E27FC236}">
                  <a16:creationId xmlns:a16="http://schemas.microsoft.com/office/drawing/2014/main" id="{D647CAD9-F810-44C5-9B82-4A96CDDBD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3" y="229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6654" name="Rectangle 350">
              <a:extLst>
                <a:ext uri="{FF2B5EF4-FFF2-40B4-BE49-F238E27FC236}">
                  <a16:creationId xmlns:a16="http://schemas.microsoft.com/office/drawing/2014/main" id="{BFE35FB8-F768-424A-B366-5AAC34819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299"/>
              <a:ext cx="23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div</a:t>
              </a:r>
              <a:endParaRPr lang="en-US" altLang="en-US"/>
            </a:p>
          </p:txBody>
        </p:sp>
      </p:grp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0DCAE80-36B9-4F07-9C20-CE27FE3FBE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19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20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20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0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20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20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0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20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20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20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20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20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0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20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20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20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20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20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20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0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0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120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030" grpId="0" animBg="1"/>
      <p:bldP spid="120074" grpId="0" animBg="1"/>
      <p:bldP spid="120075" grpId="0"/>
      <p:bldP spid="120137" grpId="0"/>
      <p:bldP spid="12015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Slide Number Placeholder 4">
            <a:extLst>
              <a:ext uri="{FF2B5EF4-FFF2-40B4-BE49-F238E27FC236}">
                <a16:creationId xmlns:a16="http://schemas.microsoft.com/office/drawing/2014/main" id="{B361357B-1EDB-4D85-9488-3834782582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5224E65-627D-465D-8030-1A66236023AF}" type="slidenum">
              <a:rPr lang="en-US" altLang="en-US"/>
              <a:pPr eaLnBrk="1" hangingPunct="1"/>
              <a:t>23</a:t>
            </a:fld>
            <a:endParaRPr lang="en-US" altLang="en-US"/>
          </a:p>
        </p:txBody>
      </p:sp>
      <p:sp>
        <p:nvSpPr>
          <p:cNvPr id="27652" name="Text Box 2">
            <a:extLst>
              <a:ext uri="{FF2B5EF4-FFF2-40B4-BE49-F238E27FC236}">
                <a16:creationId xmlns:a16="http://schemas.microsoft.com/office/drawing/2014/main" id="{6C107378-788E-4319-9AEF-88B86AF5A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7653" name="WordArt 3">
            <a:extLst>
              <a:ext uri="{FF2B5EF4-FFF2-40B4-BE49-F238E27FC236}">
                <a16:creationId xmlns:a16="http://schemas.microsoft.com/office/drawing/2014/main" id="{FA8A7C5B-5266-498E-A731-8D22D29E14F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519238" y="728663"/>
            <a:ext cx="6107112" cy="5048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JEDNAČINA KONTINUITETA</a:t>
            </a:r>
          </a:p>
        </p:txBody>
      </p:sp>
      <p:sp>
        <p:nvSpPr>
          <p:cNvPr id="27654" name="Line 4">
            <a:extLst>
              <a:ext uri="{FF2B5EF4-FFF2-40B4-BE49-F238E27FC236}">
                <a16:creationId xmlns:a16="http://schemas.microsoft.com/office/drawing/2014/main" id="{08867CF9-3031-47CC-940A-8E2F41EE1F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55" name="Text Box 5">
            <a:extLst>
              <a:ext uri="{FF2B5EF4-FFF2-40B4-BE49-F238E27FC236}">
                <a16:creationId xmlns:a16="http://schemas.microsoft.com/office/drawing/2014/main" id="{72BA80CE-089E-4991-9DDE-3326667B00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446838"/>
            <a:ext cx="229203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sr-Latn-CS" altLang="en-US" i="1" dirty="0">
                <a:solidFill>
                  <a:srgbClr val="000000"/>
                </a:solidFill>
                <a:latin typeface="Times New Roman" panose="02020603050405020304" pitchFamily="18" charset="0"/>
              </a:rPr>
              <a:t>dr Gordaa Kastrato</a:t>
            </a:r>
            <a:r>
              <a:rPr lang="en-US" altLang="en-US" i="1" dirty="0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i="1" dirty="0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i="1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7656" name="Line 6">
            <a:extLst>
              <a:ext uri="{FF2B5EF4-FFF2-40B4-BE49-F238E27FC236}">
                <a16:creationId xmlns:a16="http://schemas.microsoft.com/office/drawing/2014/main" id="{43FA5EEC-64A1-44C0-BEE3-27EB5AF915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8175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87" name="Text Box 7">
            <a:extLst>
              <a:ext uri="{FF2B5EF4-FFF2-40B4-BE49-F238E27FC236}">
                <a16:creationId xmlns:a16="http://schemas.microsoft.com/office/drawing/2014/main" id="{9A68C3D9-D3FB-4D0C-8644-7ED21F55D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592263"/>
            <a:ext cx="8208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Ukoliko je u pitanju takvo stacionarno kretanje fluida, pri čemu je: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225288" name="Picture 8" descr="BD14868_">
            <a:extLst>
              <a:ext uri="{FF2B5EF4-FFF2-40B4-BE49-F238E27FC236}">
                <a16:creationId xmlns:a16="http://schemas.microsoft.com/office/drawing/2014/main" id="{EDB892F6-953E-4744-B07A-02A8923865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66370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60" name="AutoShape 80">
            <a:extLst>
              <a:ext uri="{FF2B5EF4-FFF2-40B4-BE49-F238E27FC236}">
                <a16:creationId xmlns:a16="http://schemas.microsoft.com/office/drawing/2014/main" id="{E157419E-41D8-4FF5-B156-EBA75990C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3536950"/>
            <a:ext cx="8324850" cy="6477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361" name="Text Box 81">
            <a:extLst>
              <a:ext uri="{FF2B5EF4-FFF2-40B4-BE49-F238E27FC236}">
                <a16:creationId xmlns:a16="http://schemas.microsoft.com/office/drawing/2014/main" id="{BDBA008E-DA0A-442B-A2F3-5837304803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3536950"/>
            <a:ext cx="84248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Pri ustaljenom strujanju nestišljivog fluida u odsustvu izvora i ponora u njegovom toku, protoci kroz sve preseke su međusobno jednaki.</a:t>
            </a:r>
          </a:p>
        </p:txBody>
      </p:sp>
      <p:sp>
        <p:nvSpPr>
          <p:cNvPr id="225362" name="Text Box 82">
            <a:extLst>
              <a:ext uri="{FF2B5EF4-FFF2-40B4-BE49-F238E27FC236}">
                <a16:creationId xmlns:a16="http://schemas.microsoft.com/office/drawing/2014/main" id="{CEA8B010-F5B7-4921-BCC4-50977FE93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2565400"/>
            <a:ext cx="83169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 ovom slučaju može se zaključiti da zapreminska količina tečnosti ostaje nepromenjena, tj. da je: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225363" name="Picture 83" descr="BD14868_">
            <a:extLst>
              <a:ext uri="{FF2B5EF4-FFF2-40B4-BE49-F238E27FC236}">
                <a16:creationId xmlns:a16="http://schemas.microsoft.com/office/drawing/2014/main" id="{43A45A79-A525-4BE0-AA0F-D015B878DA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665413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75" name="Text Box 95">
            <a:extLst>
              <a:ext uri="{FF2B5EF4-FFF2-40B4-BE49-F238E27FC236}">
                <a16:creationId xmlns:a16="http://schemas.microsoft.com/office/drawing/2014/main" id="{8B05DCA9-6C66-4492-A257-4858901A5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4184650"/>
            <a:ext cx="8604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Jednačina kontinuiteta se u praksi primenjuje za dva preseka strujnog toka: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pic>
        <p:nvPicPr>
          <p:cNvPr id="225376" name="Picture 96" descr="BD14868_">
            <a:extLst>
              <a:ext uri="{FF2B5EF4-FFF2-40B4-BE49-F238E27FC236}">
                <a16:creationId xmlns:a16="http://schemas.microsoft.com/office/drawing/2014/main" id="{0947F0A1-8ABA-4824-833A-F6D5F605AD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292600"/>
            <a:ext cx="1524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84" name="Text Box 104">
            <a:extLst>
              <a:ext uri="{FF2B5EF4-FFF2-40B4-BE49-F238E27FC236}">
                <a16:creationId xmlns:a16="http://schemas.microsoft.com/office/drawing/2014/main" id="{B98972D3-AAB2-46F2-AC46-A185D022B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916113"/>
            <a:ext cx="21161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1600" b="1"/>
              <a:t>- fluid nestišljiv</a:t>
            </a:r>
            <a:endParaRPr lang="en-US" altLang="en-US" sz="1600" b="1" i="1">
              <a:latin typeface="Times New Roman" panose="02020603050405020304" pitchFamily="18" charset="0"/>
            </a:endParaRPr>
          </a:p>
        </p:txBody>
      </p:sp>
      <p:sp>
        <p:nvSpPr>
          <p:cNvPr id="225385" name="Text Box 105">
            <a:extLst>
              <a:ext uri="{FF2B5EF4-FFF2-40B4-BE49-F238E27FC236}">
                <a16:creationId xmlns:a16="http://schemas.microsoft.com/office/drawing/2014/main" id="{9A2F60BC-8ABC-4D48-B278-7640DFF20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2168525"/>
            <a:ext cx="84248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1600" b="1"/>
              <a:t>- pri kretanju fluid nema izvora niti ponora u kojima se fluid dodaje ili gubi</a:t>
            </a:r>
            <a:r>
              <a:rPr lang="sr-Latn-CS" altLang="en-US" b="1"/>
              <a:t> 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sp>
        <p:nvSpPr>
          <p:cNvPr id="225386" name="Text Box 106">
            <a:extLst>
              <a:ext uri="{FF2B5EF4-FFF2-40B4-BE49-F238E27FC236}">
                <a16:creationId xmlns:a16="http://schemas.microsoft.com/office/drawing/2014/main" id="{8DA296AE-14AA-44BE-A5A7-371932901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7063" y="3043238"/>
            <a:ext cx="30241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400" b="1" i="1">
                <a:latin typeface="Times New Roman" panose="02020603050405020304" pitchFamily="18" charset="0"/>
              </a:rPr>
              <a:t>Q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1</a:t>
            </a:r>
            <a:r>
              <a:rPr lang="sr-Latn-CS" altLang="en-US" sz="2400" b="1" i="1">
                <a:latin typeface="Times New Roman" panose="02020603050405020304" pitchFamily="18" charset="0"/>
              </a:rPr>
              <a:t>=Q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2     </a:t>
            </a:r>
            <a:r>
              <a:rPr lang="sr-Latn-CS" altLang="en-US" b="1"/>
              <a:t>tj.    </a:t>
            </a:r>
            <a:r>
              <a:rPr lang="sr-Latn-CS" altLang="en-US" sz="2400" b="1" i="1">
                <a:latin typeface="Times New Roman" panose="02020603050405020304" pitchFamily="18" charset="0"/>
              </a:rPr>
              <a:t>Q = const</a:t>
            </a:r>
            <a:endParaRPr lang="en-US" altLang="en-US" sz="2400" b="1" i="1" baseline="-25000">
              <a:latin typeface="Times New Roman" panose="02020603050405020304" pitchFamily="18" charset="0"/>
            </a:endParaRPr>
          </a:p>
        </p:txBody>
      </p:sp>
      <p:sp>
        <p:nvSpPr>
          <p:cNvPr id="225387" name="Text Box 107">
            <a:extLst>
              <a:ext uri="{FF2B5EF4-FFF2-40B4-BE49-F238E27FC236}">
                <a16:creationId xmlns:a16="http://schemas.microsoft.com/office/drawing/2014/main" id="{84AA35C3-B7CA-406A-9634-C126D0C697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5013325"/>
            <a:ext cx="3492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400" b="1" i="1">
                <a:latin typeface="Times New Roman" panose="02020603050405020304" pitchFamily="18" charset="0"/>
              </a:rPr>
              <a:t>Q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1</a:t>
            </a:r>
            <a:r>
              <a:rPr lang="sr-Latn-CS" altLang="en-US" sz="2400" b="1" i="1">
                <a:latin typeface="Times New Roman" panose="02020603050405020304" pitchFamily="18" charset="0"/>
              </a:rPr>
              <a:t>=Q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2     </a:t>
            </a:r>
            <a:r>
              <a:rPr lang="sr-Latn-CS" altLang="en-US" b="1"/>
              <a:t>tj.     </a:t>
            </a:r>
            <a:r>
              <a:rPr lang="sr-Latn-CS" altLang="en-US" sz="2400" b="1" i="1">
                <a:latin typeface="Times New Roman" panose="02020603050405020304" pitchFamily="18" charset="0"/>
              </a:rPr>
              <a:t>v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1</a:t>
            </a:r>
            <a:r>
              <a:rPr lang="en-US" altLang="en-US" sz="24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·</a:t>
            </a:r>
            <a:r>
              <a:rPr lang="sr-Latn-CS" altLang="en-US" sz="2400" b="1" i="1" baseline="-250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Latn-CS" altLang="en-US" sz="2400" b="1" i="1">
                <a:latin typeface="Times New Roman" panose="02020603050405020304" pitchFamily="18" charset="0"/>
              </a:rPr>
              <a:t>A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1</a:t>
            </a:r>
            <a:r>
              <a:rPr lang="sr-Latn-CS" altLang="en-US" sz="2400" b="1" i="1">
                <a:latin typeface="Times New Roman" panose="02020603050405020304" pitchFamily="18" charset="0"/>
              </a:rPr>
              <a:t>=v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2</a:t>
            </a:r>
            <a:r>
              <a:rPr lang="en-US" altLang="en-US" sz="24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·</a:t>
            </a:r>
            <a:r>
              <a:rPr lang="sr-Latn-CS" altLang="en-US" sz="2400" b="1" i="1">
                <a:latin typeface="Times New Roman" panose="02020603050405020304" pitchFamily="18" charset="0"/>
              </a:rPr>
              <a:t>A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2 </a:t>
            </a:r>
            <a:endParaRPr lang="en-US" altLang="en-US" sz="2400" b="1" i="1" baseline="-25000">
              <a:latin typeface="Times New Roman" panose="02020603050405020304" pitchFamily="18" charset="0"/>
            </a:endParaRPr>
          </a:p>
        </p:txBody>
      </p:sp>
      <p:sp>
        <p:nvSpPr>
          <p:cNvPr id="225388" name="Text Box 108">
            <a:extLst>
              <a:ext uri="{FF2B5EF4-FFF2-40B4-BE49-F238E27FC236}">
                <a16:creationId xmlns:a16="http://schemas.microsoft.com/office/drawing/2014/main" id="{988460C6-1155-4E28-B230-B02110D19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5913438"/>
            <a:ext cx="8388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1600" b="1"/>
              <a:t>gde su</a:t>
            </a:r>
            <a:r>
              <a:rPr lang="sr-Latn-CS" altLang="en-US" b="1"/>
              <a:t> </a:t>
            </a:r>
            <a:r>
              <a:rPr lang="sr-Latn-CS" altLang="en-US" b="1" i="1">
                <a:latin typeface="Times New Roman" panose="02020603050405020304" pitchFamily="18" charset="0"/>
              </a:rPr>
              <a:t>v</a:t>
            </a:r>
            <a:r>
              <a:rPr lang="sr-Latn-CS" altLang="en-US" b="1" i="1" baseline="-25000">
                <a:latin typeface="Times New Roman" panose="02020603050405020304" pitchFamily="18" charset="0"/>
              </a:rPr>
              <a:t>1</a:t>
            </a:r>
            <a:r>
              <a:rPr lang="sr-Latn-CS" altLang="en-US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Latn-CS" altLang="en-US" sz="1600" b="1">
                <a:cs typeface="Times New Roman" panose="02020603050405020304" pitchFamily="18" charset="0"/>
              </a:rPr>
              <a:t>i</a:t>
            </a:r>
            <a:r>
              <a:rPr lang="sr-Latn-CS" altLang="en-US" b="1" i="1" baseline="-250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Latn-CS" altLang="en-US" b="1" i="1">
                <a:latin typeface="Times New Roman" panose="02020603050405020304" pitchFamily="18" charset="0"/>
              </a:rPr>
              <a:t>v</a:t>
            </a:r>
            <a:r>
              <a:rPr lang="sr-Latn-CS" altLang="en-US" b="1" i="1" baseline="-25000">
                <a:latin typeface="Times New Roman" panose="02020603050405020304" pitchFamily="18" charset="0"/>
              </a:rPr>
              <a:t>2</a:t>
            </a:r>
            <a:r>
              <a:rPr lang="sr-Latn-CS" altLang="en-US" sz="24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Latn-CS" altLang="en-US" sz="1600" b="1"/>
              <a:t>brzine, a</a:t>
            </a:r>
            <a:r>
              <a:rPr lang="sr-Latn-CS" altLang="en-US" b="1"/>
              <a:t>  </a:t>
            </a:r>
            <a:r>
              <a:rPr lang="sr-Latn-CS" altLang="en-US" b="1" i="1">
                <a:latin typeface="Times New Roman" panose="02020603050405020304" pitchFamily="18" charset="0"/>
              </a:rPr>
              <a:t>A</a:t>
            </a:r>
            <a:r>
              <a:rPr lang="sr-Latn-CS" altLang="en-US" b="1" i="1" baseline="-25000">
                <a:latin typeface="Times New Roman" panose="02020603050405020304" pitchFamily="18" charset="0"/>
              </a:rPr>
              <a:t>1</a:t>
            </a:r>
            <a:r>
              <a:rPr lang="sr-Latn-CS" altLang="en-US" b="1" i="1">
                <a:latin typeface="Times New Roman" panose="02020603050405020304" pitchFamily="18" charset="0"/>
              </a:rPr>
              <a:t> </a:t>
            </a:r>
            <a:r>
              <a:rPr lang="sr-Latn-CS" altLang="en-US" sz="1600" b="1">
                <a:cs typeface="Times New Roman" panose="02020603050405020304" pitchFamily="18" charset="0"/>
              </a:rPr>
              <a:t>i</a:t>
            </a:r>
            <a:r>
              <a:rPr lang="sr-Latn-CS" altLang="en-US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Latn-CS" altLang="en-US" b="1" i="1">
                <a:latin typeface="Times New Roman" panose="02020603050405020304" pitchFamily="18" charset="0"/>
              </a:rPr>
              <a:t>A</a:t>
            </a:r>
            <a:r>
              <a:rPr lang="sr-Latn-CS" altLang="en-US" b="1" i="1" baseline="-25000">
                <a:latin typeface="Times New Roman" panose="02020603050405020304" pitchFamily="18" charset="0"/>
              </a:rPr>
              <a:t>2</a:t>
            </a:r>
            <a:r>
              <a:rPr lang="sr-Latn-CS" altLang="en-US" sz="2400" b="1" i="1">
                <a:latin typeface="Times New Roman" panose="02020603050405020304" pitchFamily="18" charset="0"/>
              </a:rPr>
              <a:t> </a:t>
            </a:r>
            <a:r>
              <a:rPr lang="sr-Latn-CS" altLang="en-US" sz="1600" b="1"/>
              <a:t>površine poprečnog preseka na mestima 1-1 i  2-2.</a:t>
            </a:r>
            <a:endParaRPr lang="en-US" altLang="en-US" sz="1600" b="1" baseline="-25000"/>
          </a:p>
        </p:txBody>
      </p:sp>
      <p:grpSp>
        <p:nvGrpSpPr>
          <p:cNvPr id="2" name="Group 160">
            <a:extLst>
              <a:ext uri="{FF2B5EF4-FFF2-40B4-BE49-F238E27FC236}">
                <a16:creationId xmlns:a16="http://schemas.microsoft.com/office/drawing/2014/main" id="{8CC81CF5-F25F-49D6-BC87-5957A22356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67288" y="4435475"/>
            <a:ext cx="3578225" cy="1720850"/>
            <a:chOff x="3129" y="2794"/>
            <a:chExt cx="2254" cy="1084"/>
          </a:xfrm>
        </p:grpSpPr>
        <p:sp>
          <p:nvSpPr>
            <p:cNvPr id="27671" name="AutoShape 159">
              <a:extLst>
                <a:ext uri="{FF2B5EF4-FFF2-40B4-BE49-F238E27FC236}">
                  <a16:creationId xmlns:a16="http://schemas.microsoft.com/office/drawing/2014/main" id="{03FFC403-9976-4DD6-984E-5632B6FF41A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129" y="2834"/>
              <a:ext cx="2254" cy="10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161">
              <a:extLst>
                <a:ext uri="{FF2B5EF4-FFF2-40B4-BE49-F238E27FC236}">
                  <a16:creationId xmlns:a16="http://schemas.microsoft.com/office/drawing/2014/main" id="{CCE3538A-3DE8-4C4B-86FB-D2D5BF60F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934"/>
              <a:ext cx="1676" cy="424"/>
            </a:xfrm>
            <a:custGeom>
              <a:avLst/>
              <a:gdLst>
                <a:gd name="T0" fmla="*/ 0 w 1676"/>
                <a:gd name="T1" fmla="*/ 9 h 424"/>
                <a:gd name="T2" fmla="*/ 29 w 1676"/>
                <a:gd name="T3" fmla="*/ 40 h 424"/>
                <a:gd name="T4" fmla="*/ 61 w 1676"/>
                <a:gd name="T5" fmla="*/ 71 h 424"/>
                <a:gd name="T6" fmla="*/ 96 w 1676"/>
                <a:gd name="T7" fmla="*/ 100 h 424"/>
                <a:gd name="T8" fmla="*/ 134 w 1676"/>
                <a:gd name="T9" fmla="*/ 127 h 424"/>
                <a:gd name="T10" fmla="*/ 173 w 1676"/>
                <a:gd name="T11" fmla="*/ 153 h 424"/>
                <a:gd name="T12" fmla="*/ 215 w 1676"/>
                <a:gd name="T13" fmla="*/ 178 h 424"/>
                <a:gd name="T14" fmla="*/ 257 w 1676"/>
                <a:gd name="T15" fmla="*/ 201 h 424"/>
                <a:gd name="T16" fmla="*/ 303 w 1676"/>
                <a:gd name="T17" fmla="*/ 223 h 424"/>
                <a:gd name="T18" fmla="*/ 351 w 1676"/>
                <a:gd name="T19" fmla="*/ 244 h 424"/>
                <a:gd name="T20" fmla="*/ 399 w 1676"/>
                <a:gd name="T21" fmla="*/ 263 h 424"/>
                <a:gd name="T22" fmla="*/ 449 w 1676"/>
                <a:gd name="T23" fmla="*/ 282 h 424"/>
                <a:gd name="T24" fmla="*/ 501 w 1676"/>
                <a:gd name="T25" fmla="*/ 299 h 424"/>
                <a:gd name="T26" fmla="*/ 555 w 1676"/>
                <a:gd name="T27" fmla="*/ 315 h 424"/>
                <a:gd name="T28" fmla="*/ 608 w 1676"/>
                <a:gd name="T29" fmla="*/ 330 h 424"/>
                <a:gd name="T30" fmla="*/ 664 w 1676"/>
                <a:gd name="T31" fmla="*/ 343 h 424"/>
                <a:gd name="T32" fmla="*/ 720 w 1676"/>
                <a:gd name="T33" fmla="*/ 355 h 424"/>
                <a:gd name="T34" fmla="*/ 777 w 1676"/>
                <a:gd name="T35" fmla="*/ 366 h 424"/>
                <a:gd name="T36" fmla="*/ 837 w 1676"/>
                <a:gd name="T37" fmla="*/ 376 h 424"/>
                <a:gd name="T38" fmla="*/ 894 w 1676"/>
                <a:gd name="T39" fmla="*/ 386 h 424"/>
                <a:gd name="T40" fmla="*/ 954 w 1676"/>
                <a:gd name="T41" fmla="*/ 393 h 424"/>
                <a:gd name="T42" fmla="*/ 1015 w 1676"/>
                <a:gd name="T43" fmla="*/ 401 h 424"/>
                <a:gd name="T44" fmla="*/ 1075 w 1676"/>
                <a:gd name="T45" fmla="*/ 407 h 424"/>
                <a:gd name="T46" fmla="*/ 1136 w 1676"/>
                <a:gd name="T47" fmla="*/ 413 h 424"/>
                <a:gd name="T48" fmla="*/ 1196 w 1676"/>
                <a:gd name="T49" fmla="*/ 416 h 424"/>
                <a:gd name="T50" fmla="*/ 1319 w 1676"/>
                <a:gd name="T51" fmla="*/ 422 h 424"/>
                <a:gd name="T52" fmla="*/ 1440 w 1676"/>
                <a:gd name="T53" fmla="*/ 424 h 424"/>
                <a:gd name="T54" fmla="*/ 1559 w 1676"/>
                <a:gd name="T55" fmla="*/ 420 h 424"/>
                <a:gd name="T56" fmla="*/ 1676 w 1676"/>
                <a:gd name="T57" fmla="*/ 416 h 424"/>
                <a:gd name="T58" fmla="*/ 1676 w 1676"/>
                <a:gd name="T59" fmla="*/ 403 h 424"/>
                <a:gd name="T60" fmla="*/ 1559 w 1676"/>
                <a:gd name="T61" fmla="*/ 407 h 424"/>
                <a:gd name="T62" fmla="*/ 1440 w 1676"/>
                <a:gd name="T63" fmla="*/ 411 h 424"/>
                <a:gd name="T64" fmla="*/ 1319 w 1676"/>
                <a:gd name="T65" fmla="*/ 409 h 424"/>
                <a:gd name="T66" fmla="*/ 1198 w 1676"/>
                <a:gd name="T67" fmla="*/ 403 h 424"/>
                <a:gd name="T68" fmla="*/ 1136 w 1676"/>
                <a:gd name="T69" fmla="*/ 399 h 424"/>
                <a:gd name="T70" fmla="*/ 1077 w 1676"/>
                <a:gd name="T71" fmla="*/ 393 h 424"/>
                <a:gd name="T72" fmla="*/ 1015 w 1676"/>
                <a:gd name="T73" fmla="*/ 388 h 424"/>
                <a:gd name="T74" fmla="*/ 956 w 1676"/>
                <a:gd name="T75" fmla="*/ 380 h 424"/>
                <a:gd name="T76" fmla="*/ 896 w 1676"/>
                <a:gd name="T77" fmla="*/ 372 h 424"/>
                <a:gd name="T78" fmla="*/ 839 w 1676"/>
                <a:gd name="T79" fmla="*/ 363 h 424"/>
                <a:gd name="T80" fmla="*/ 781 w 1676"/>
                <a:gd name="T81" fmla="*/ 353 h 424"/>
                <a:gd name="T82" fmla="*/ 724 w 1676"/>
                <a:gd name="T83" fmla="*/ 342 h 424"/>
                <a:gd name="T84" fmla="*/ 668 w 1676"/>
                <a:gd name="T85" fmla="*/ 330 h 424"/>
                <a:gd name="T86" fmla="*/ 612 w 1676"/>
                <a:gd name="T87" fmla="*/ 317 h 424"/>
                <a:gd name="T88" fmla="*/ 558 w 1676"/>
                <a:gd name="T89" fmla="*/ 301 h 424"/>
                <a:gd name="T90" fmla="*/ 505 w 1676"/>
                <a:gd name="T91" fmla="*/ 286 h 424"/>
                <a:gd name="T92" fmla="*/ 455 w 1676"/>
                <a:gd name="T93" fmla="*/ 269 h 424"/>
                <a:gd name="T94" fmla="*/ 405 w 1676"/>
                <a:gd name="T95" fmla="*/ 251 h 424"/>
                <a:gd name="T96" fmla="*/ 355 w 1676"/>
                <a:gd name="T97" fmla="*/ 232 h 424"/>
                <a:gd name="T98" fmla="*/ 309 w 1676"/>
                <a:gd name="T99" fmla="*/ 211 h 424"/>
                <a:gd name="T100" fmla="*/ 265 w 1676"/>
                <a:gd name="T101" fmla="*/ 188 h 424"/>
                <a:gd name="T102" fmla="*/ 221 w 1676"/>
                <a:gd name="T103" fmla="*/ 165 h 424"/>
                <a:gd name="T104" fmla="*/ 180 w 1676"/>
                <a:gd name="T105" fmla="*/ 142 h 424"/>
                <a:gd name="T106" fmla="*/ 142 w 1676"/>
                <a:gd name="T107" fmla="*/ 115 h 424"/>
                <a:gd name="T108" fmla="*/ 105 w 1676"/>
                <a:gd name="T109" fmla="*/ 88 h 424"/>
                <a:gd name="T110" fmla="*/ 71 w 1676"/>
                <a:gd name="T111" fmla="*/ 61 h 424"/>
                <a:gd name="T112" fmla="*/ 38 w 1676"/>
                <a:gd name="T113" fmla="*/ 31 h 424"/>
                <a:gd name="T114" fmla="*/ 9 w 1676"/>
                <a:gd name="T115" fmla="*/ 0 h 424"/>
                <a:gd name="T116" fmla="*/ 0 w 1676"/>
                <a:gd name="T117" fmla="*/ 9 h 4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76"/>
                <a:gd name="T178" fmla="*/ 0 h 424"/>
                <a:gd name="T179" fmla="*/ 1676 w 1676"/>
                <a:gd name="T180" fmla="*/ 424 h 4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76" h="424">
                  <a:moveTo>
                    <a:pt x="0" y="9"/>
                  </a:moveTo>
                  <a:lnTo>
                    <a:pt x="29" y="40"/>
                  </a:lnTo>
                  <a:lnTo>
                    <a:pt x="61" y="71"/>
                  </a:lnTo>
                  <a:lnTo>
                    <a:pt x="96" y="100"/>
                  </a:lnTo>
                  <a:lnTo>
                    <a:pt x="134" y="127"/>
                  </a:lnTo>
                  <a:lnTo>
                    <a:pt x="173" y="153"/>
                  </a:lnTo>
                  <a:lnTo>
                    <a:pt x="215" y="178"/>
                  </a:lnTo>
                  <a:lnTo>
                    <a:pt x="257" y="201"/>
                  </a:lnTo>
                  <a:lnTo>
                    <a:pt x="303" y="223"/>
                  </a:lnTo>
                  <a:lnTo>
                    <a:pt x="351" y="244"/>
                  </a:lnTo>
                  <a:lnTo>
                    <a:pt x="399" y="263"/>
                  </a:lnTo>
                  <a:lnTo>
                    <a:pt x="449" y="282"/>
                  </a:lnTo>
                  <a:lnTo>
                    <a:pt x="501" y="299"/>
                  </a:lnTo>
                  <a:lnTo>
                    <a:pt x="555" y="315"/>
                  </a:lnTo>
                  <a:lnTo>
                    <a:pt x="608" y="330"/>
                  </a:lnTo>
                  <a:lnTo>
                    <a:pt x="664" y="343"/>
                  </a:lnTo>
                  <a:lnTo>
                    <a:pt x="720" y="355"/>
                  </a:lnTo>
                  <a:lnTo>
                    <a:pt x="777" y="366"/>
                  </a:lnTo>
                  <a:lnTo>
                    <a:pt x="837" y="376"/>
                  </a:lnTo>
                  <a:lnTo>
                    <a:pt x="894" y="386"/>
                  </a:lnTo>
                  <a:lnTo>
                    <a:pt x="954" y="393"/>
                  </a:lnTo>
                  <a:lnTo>
                    <a:pt x="1015" y="401"/>
                  </a:lnTo>
                  <a:lnTo>
                    <a:pt x="1075" y="407"/>
                  </a:lnTo>
                  <a:lnTo>
                    <a:pt x="1136" y="413"/>
                  </a:lnTo>
                  <a:lnTo>
                    <a:pt x="1196" y="416"/>
                  </a:lnTo>
                  <a:lnTo>
                    <a:pt x="1319" y="422"/>
                  </a:lnTo>
                  <a:lnTo>
                    <a:pt x="1440" y="424"/>
                  </a:lnTo>
                  <a:lnTo>
                    <a:pt x="1559" y="420"/>
                  </a:lnTo>
                  <a:lnTo>
                    <a:pt x="1676" y="416"/>
                  </a:lnTo>
                  <a:lnTo>
                    <a:pt x="1676" y="403"/>
                  </a:lnTo>
                  <a:lnTo>
                    <a:pt x="1559" y="407"/>
                  </a:lnTo>
                  <a:lnTo>
                    <a:pt x="1440" y="411"/>
                  </a:lnTo>
                  <a:lnTo>
                    <a:pt x="1319" y="409"/>
                  </a:lnTo>
                  <a:lnTo>
                    <a:pt x="1198" y="403"/>
                  </a:lnTo>
                  <a:lnTo>
                    <a:pt x="1136" y="399"/>
                  </a:lnTo>
                  <a:lnTo>
                    <a:pt x="1077" y="393"/>
                  </a:lnTo>
                  <a:lnTo>
                    <a:pt x="1015" y="388"/>
                  </a:lnTo>
                  <a:lnTo>
                    <a:pt x="956" y="380"/>
                  </a:lnTo>
                  <a:lnTo>
                    <a:pt x="896" y="372"/>
                  </a:lnTo>
                  <a:lnTo>
                    <a:pt x="839" y="363"/>
                  </a:lnTo>
                  <a:lnTo>
                    <a:pt x="781" y="353"/>
                  </a:lnTo>
                  <a:lnTo>
                    <a:pt x="724" y="342"/>
                  </a:lnTo>
                  <a:lnTo>
                    <a:pt x="668" y="330"/>
                  </a:lnTo>
                  <a:lnTo>
                    <a:pt x="612" y="317"/>
                  </a:lnTo>
                  <a:lnTo>
                    <a:pt x="558" y="301"/>
                  </a:lnTo>
                  <a:lnTo>
                    <a:pt x="505" y="286"/>
                  </a:lnTo>
                  <a:lnTo>
                    <a:pt x="455" y="269"/>
                  </a:lnTo>
                  <a:lnTo>
                    <a:pt x="405" y="251"/>
                  </a:lnTo>
                  <a:lnTo>
                    <a:pt x="355" y="232"/>
                  </a:lnTo>
                  <a:lnTo>
                    <a:pt x="309" y="211"/>
                  </a:lnTo>
                  <a:lnTo>
                    <a:pt x="265" y="188"/>
                  </a:lnTo>
                  <a:lnTo>
                    <a:pt x="221" y="165"/>
                  </a:lnTo>
                  <a:lnTo>
                    <a:pt x="180" y="142"/>
                  </a:lnTo>
                  <a:lnTo>
                    <a:pt x="142" y="115"/>
                  </a:lnTo>
                  <a:lnTo>
                    <a:pt x="105" y="88"/>
                  </a:lnTo>
                  <a:lnTo>
                    <a:pt x="71" y="61"/>
                  </a:lnTo>
                  <a:lnTo>
                    <a:pt x="38" y="31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162">
              <a:extLst>
                <a:ext uri="{FF2B5EF4-FFF2-40B4-BE49-F238E27FC236}">
                  <a16:creationId xmlns:a16="http://schemas.microsoft.com/office/drawing/2014/main" id="{CBB96832-42E7-4E82-B511-7761CE34F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3448"/>
              <a:ext cx="94" cy="21"/>
            </a:xfrm>
            <a:custGeom>
              <a:avLst/>
              <a:gdLst>
                <a:gd name="T0" fmla="*/ 0 w 94"/>
                <a:gd name="T1" fmla="*/ 21 h 21"/>
                <a:gd name="T2" fmla="*/ 20 w 94"/>
                <a:gd name="T3" fmla="*/ 19 h 21"/>
                <a:gd name="T4" fmla="*/ 58 w 94"/>
                <a:gd name="T5" fmla="*/ 14 h 21"/>
                <a:gd name="T6" fmla="*/ 94 w 94"/>
                <a:gd name="T7" fmla="*/ 6 h 21"/>
                <a:gd name="T8" fmla="*/ 94 w 94"/>
                <a:gd name="T9" fmla="*/ 0 h 21"/>
                <a:gd name="T10" fmla="*/ 56 w 94"/>
                <a:gd name="T11" fmla="*/ 6 h 21"/>
                <a:gd name="T12" fmla="*/ 20 w 94"/>
                <a:gd name="T13" fmla="*/ 12 h 21"/>
                <a:gd name="T14" fmla="*/ 0 w 94"/>
                <a:gd name="T15" fmla="*/ 16 h 21"/>
                <a:gd name="T16" fmla="*/ 0 w 94"/>
                <a:gd name="T17" fmla="*/ 2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4"/>
                <a:gd name="T28" fmla="*/ 0 h 21"/>
                <a:gd name="T29" fmla="*/ 94 w 94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4" h="21">
                  <a:moveTo>
                    <a:pt x="0" y="21"/>
                  </a:moveTo>
                  <a:lnTo>
                    <a:pt x="20" y="19"/>
                  </a:lnTo>
                  <a:lnTo>
                    <a:pt x="58" y="14"/>
                  </a:lnTo>
                  <a:lnTo>
                    <a:pt x="94" y="6"/>
                  </a:lnTo>
                  <a:lnTo>
                    <a:pt x="94" y="0"/>
                  </a:lnTo>
                  <a:lnTo>
                    <a:pt x="56" y="6"/>
                  </a:lnTo>
                  <a:lnTo>
                    <a:pt x="20" y="12"/>
                  </a:lnTo>
                  <a:lnTo>
                    <a:pt x="0" y="1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163">
              <a:extLst>
                <a:ext uri="{FF2B5EF4-FFF2-40B4-BE49-F238E27FC236}">
                  <a16:creationId xmlns:a16="http://schemas.microsoft.com/office/drawing/2014/main" id="{735C4C4D-5265-445B-BBBD-3D4493740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3467"/>
              <a:ext cx="7" cy="8"/>
            </a:xfrm>
            <a:custGeom>
              <a:avLst/>
              <a:gdLst>
                <a:gd name="T0" fmla="*/ 2 w 7"/>
                <a:gd name="T1" fmla="*/ 8 h 8"/>
                <a:gd name="T2" fmla="*/ 0 w 7"/>
                <a:gd name="T3" fmla="*/ 0 h 8"/>
                <a:gd name="T4" fmla="*/ 7 w 7"/>
                <a:gd name="T5" fmla="*/ 0 h 8"/>
                <a:gd name="T6" fmla="*/ 7 w 7"/>
                <a:gd name="T7" fmla="*/ 6 h 8"/>
                <a:gd name="T8" fmla="*/ 2 w 7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2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164">
              <a:extLst>
                <a:ext uri="{FF2B5EF4-FFF2-40B4-BE49-F238E27FC236}">
                  <a16:creationId xmlns:a16="http://schemas.microsoft.com/office/drawing/2014/main" id="{266EB1B5-E01B-47D0-AF9F-C2240B1FB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3471"/>
              <a:ext cx="96" cy="18"/>
            </a:xfrm>
            <a:custGeom>
              <a:avLst/>
              <a:gdLst>
                <a:gd name="T0" fmla="*/ 2 w 96"/>
                <a:gd name="T1" fmla="*/ 18 h 18"/>
                <a:gd name="T2" fmla="*/ 29 w 96"/>
                <a:gd name="T3" fmla="*/ 16 h 18"/>
                <a:gd name="T4" fmla="*/ 65 w 96"/>
                <a:gd name="T5" fmla="*/ 10 h 18"/>
                <a:gd name="T6" fmla="*/ 96 w 96"/>
                <a:gd name="T7" fmla="*/ 6 h 18"/>
                <a:gd name="T8" fmla="*/ 94 w 96"/>
                <a:gd name="T9" fmla="*/ 0 h 18"/>
                <a:gd name="T10" fmla="*/ 63 w 96"/>
                <a:gd name="T11" fmla="*/ 4 h 18"/>
                <a:gd name="T12" fmla="*/ 29 w 96"/>
                <a:gd name="T13" fmla="*/ 8 h 18"/>
                <a:gd name="T14" fmla="*/ 0 w 96"/>
                <a:gd name="T15" fmla="*/ 10 h 18"/>
                <a:gd name="T16" fmla="*/ 2 w 96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6"/>
                <a:gd name="T28" fmla="*/ 0 h 18"/>
                <a:gd name="T29" fmla="*/ 96 w 9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6" h="18">
                  <a:moveTo>
                    <a:pt x="2" y="18"/>
                  </a:moveTo>
                  <a:lnTo>
                    <a:pt x="29" y="16"/>
                  </a:lnTo>
                  <a:lnTo>
                    <a:pt x="65" y="10"/>
                  </a:lnTo>
                  <a:lnTo>
                    <a:pt x="96" y="6"/>
                  </a:lnTo>
                  <a:lnTo>
                    <a:pt x="94" y="0"/>
                  </a:lnTo>
                  <a:lnTo>
                    <a:pt x="63" y="4"/>
                  </a:lnTo>
                  <a:lnTo>
                    <a:pt x="29" y="8"/>
                  </a:lnTo>
                  <a:lnTo>
                    <a:pt x="0" y="10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165">
              <a:extLst>
                <a:ext uri="{FF2B5EF4-FFF2-40B4-BE49-F238E27FC236}">
                  <a16:creationId xmlns:a16="http://schemas.microsoft.com/office/drawing/2014/main" id="{F82F4432-201D-4F77-B52C-11103C074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3485"/>
              <a:ext cx="6" cy="7"/>
            </a:xfrm>
            <a:custGeom>
              <a:avLst/>
              <a:gdLst>
                <a:gd name="T0" fmla="*/ 0 w 6"/>
                <a:gd name="T1" fmla="*/ 7 h 7"/>
                <a:gd name="T2" fmla="*/ 0 w 6"/>
                <a:gd name="T3" fmla="*/ 0 h 7"/>
                <a:gd name="T4" fmla="*/ 6 w 6"/>
                <a:gd name="T5" fmla="*/ 0 h 7"/>
                <a:gd name="T6" fmla="*/ 6 w 6"/>
                <a:gd name="T7" fmla="*/ 6 h 7"/>
                <a:gd name="T8" fmla="*/ 0 w 6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166">
              <a:extLst>
                <a:ext uri="{FF2B5EF4-FFF2-40B4-BE49-F238E27FC236}">
                  <a16:creationId xmlns:a16="http://schemas.microsoft.com/office/drawing/2014/main" id="{9502771F-53E5-47BA-A057-9B9F48DE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3487"/>
              <a:ext cx="96" cy="13"/>
            </a:xfrm>
            <a:custGeom>
              <a:avLst/>
              <a:gdLst>
                <a:gd name="T0" fmla="*/ 0 w 96"/>
                <a:gd name="T1" fmla="*/ 13 h 13"/>
                <a:gd name="T2" fmla="*/ 8 w 96"/>
                <a:gd name="T3" fmla="*/ 13 h 13"/>
                <a:gd name="T4" fmla="*/ 96 w 96"/>
                <a:gd name="T5" fmla="*/ 7 h 13"/>
                <a:gd name="T6" fmla="*/ 94 w 96"/>
                <a:gd name="T7" fmla="*/ 0 h 13"/>
                <a:gd name="T8" fmla="*/ 8 w 96"/>
                <a:gd name="T9" fmla="*/ 5 h 13"/>
                <a:gd name="T10" fmla="*/ 0 w 96"/>
                <a:gd name="T11" fmla="*/ 5 h 13"/>
                <a:gd name="T12" fmla="*/ 0 w 96"/>
                <a:gd name="T13" fmla="*/ 1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3"/>
                <a:gd name="T23" fmla="*/ 96 w 96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3">
                  <a:moveTo>
                    <a:pt x="0" y="13"/>
                  </a:moveTo>
                  <a:lnTo>
                    <a:pt x="8" y="13"/>
                  </a:lnTo>
                  <a:lnTo>
                    <a:pt x="96" y="7"/>
                  </a:lnTo>
                  <a:lnTo>
                    <a:pt x="94" y="0"/>
                  </a:lnTo>
                  <a:lnTo>
                    <a:pt x="8" y="5"/>
                  </a:lnTo>
                  <a:lnTo>
                    <a:pt x="0" y="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Rectangle 167">
              <a:extLst>
                <a:ext uri="{FF2B5EF4-FFF2-40B4-BE49-F238E27FC236}">
                  <a16:creationId xmlns:a16="http://schemas.microsoft.com/office/drawing/2014/main" id="{AC926FDF-37DD-4553-A124-8DD0E7270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4" y="3494"/>
              <a:ext cx="7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679" name="Freeform 168">
              <a:extLst>
                <a:ext uri="{FF2B5EF4-FFF2-40B4-BE49-F238E27FC236}">
                  <a16:creationId xmlns:a16="http://schemas.microsoft.com/office/drawing/2014/main" id="{5948C559-066E-4273-B45D-FC3699242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496"/>
              <a:ext cx="94" cy="12"/>
            </a:xfrm>
            <a:custGeom>
              <a:avLst/>
              <a:gdLst>
                <a:gd name="T0" fmla="*/ 0 w 94"/>
                <a:gd name="T1" fmla="*/ 12 h 12"/>
                <a:gd name="T2" fmla="*/ 54 w 94"/>
                <a:gd name="T3" fmla="*/ 10 h 12"/>
                <a:gd name="T4" fmla="*/ 94 w 94"/>
                <a:gd name="T5" fmla="*/ 8 h 12"/>
                <a:gd name="T6" fmla="*/ 94 w 94"/>
                <a:gd name="T7" fmla="*/ 0 h 12"/>
                <a:gd name="T8" fmla="*/ 54 w 94"/>
                <a:gd name="T9" fmla="*/ 2 h 12"/>
                <a:gd name="T10" fmla="*/ 0 w 94"/>
                <a:gd name="T11" fmla="*/ 4 h 12"/>
                <a:gd name="T12" fmla="*/ 0 w 94"/>
                <a:gd name="T13" fmla="*/ 12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4"/>
                <a:gd name="T22" fmla="*/ 0 h 12"/>
                <a:gd name="T23" fmla="*/ 94 w 94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4" h="12">
                  <a:moveTo>
                    <a:pt x="0" y="12"/>
                  </a:moveTo>
                  <a:lnTo>
                    <a:pt x="54" y="10"/>
                  </a:lnTo>
                  <a:lnTo>
                    <a:pt x="94" y="8"/>
                  </a:lnTo>
                  <a:lnTo>
                    <a:pt x="94" y="0"/>
                  </a:lnTo>
                  <a:lnTo>
                    <a:pt x="54" y="2"/>
                  </a:lnTo>
                  <a:lnTo>
                    <a:pt x="0" y="4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169">
              <a:extLst>
                <a:ext uri="{FF2B5EF4-FFF2-40B4-BE49-F238E27FC236}">
                  <a16:creationId xmlns:a16="http://schemas.microsoft.com/office/drawing/2014/main" id="{30CF9683-59FB-4A63-93D6-AACF59C1B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3502"/>
              <a:ext cx="8" cy="8"/>
            </a:xfrm>
            <a:custGeom>
              <a:avLst/>
              <a:gdLst>
                <a:gd name="T0" fmla="*/ 0 w 8"/>
                <a:gd name="T1" fmla="*/ 8 h 8"/>
                <a:gd name="T2" fmla="*/ 0 w 8"/>
                <a:gd name="T3" fmla="*/ 0 h 8"/>
                <a:gd name="T4" fmla="*/ 6 w 8"/>
                <a:gd name="T5" fmla="*/ 0 h 8"/>
                <a:gd name="T6" fmla="*/ 8 w 8"/>
                <a:gd name="T7" fmla="*/ 8 h 8"/>
                <a:gd name="T8" fmla="*/ 0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170">
              <a:extLst>
                <a:ext uri="{FF2B5EF4-FFF2-40B4-BE49-F238E27FC236}">
                  <a16:creationId xmlns:a16="http://schemas.microsoft.com/office/drawing/2014/main" id="{886121FA-BFE3-42D3-93BF-1F8EF144C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3504"/>
              <a:ext cx="96" cy="8"/>
            </a:xfrm>
            <a:custGeom>
              <a:avLst/>
              <a:gdLst>
                <a:gd name="T0" fmla="*/ 0 w 96"/>
                <a:gd name="T1" fmla="*/ 8 h 8"/>
                <a:gd name="T2" fmla="*/ 0 w 96"/>
                <a:gd name="T3" fmla="*/ 0 h 8"/>
                <a:gd name="T4" fmla="*/ 96 w 96"/>
                <a:gd name="T5" fmla="*/ 0 h 8"/>
                <a:gd name="T6" fmla="*/ 96 w 96"/>
                <a:gd name="T7" fmla="*/ 6 h 8"/>
                <a:gd name="T8" fmla="*/ 0 w 9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8"/>
                <a:gd name="T17" fmla="*/ 96 w 96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8">
                  <a:moveTo>
                    <a:pt x="0" y="8"/>
                  </a:moveTo>
                  <a:lnTo>
                    <a:pt x="0" y="0"/>
                  </a:lnTo>
                  <a:lnTo>
                    <a:pt x="96" y="0"/>
                  </a:lnTo>
                  <a:lnTo>
                    <a:pt x="96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Rectangle 171">
              <a:extLst>
                <a:ext uri="{FF2B5EF4-FFF2-40B4-BE49-F238E27FC236}">
                  <a16:creationId xmlns:a16="http://schemas.microsoft.com/office/drawing/2014/main" id="{8EFBC099-D76B-4BBF-94EE-EB3FEED08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" y="3504"/>
              <a:ext cx="7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7683" name="Freeform 172">
              <a:extLst>
                <a:ext uri="{FF2B5EF4-FFF2-40B4-BE49-F238E27FC236}">
                  <a16:creationId xmlns:a16="http://schemas.microsoft.com/office/drawing/2014/main" id="{2CE469F3-D8ED-4A2C-B680-AECAAC00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3502"/>
              <a:ext cx="94" cy="10"/>
            </a:xfrm>
            <a:custGeom>
              <a:avLst/>
              <a:gdLst>
                <a:gd name="T0" fmla="*/ 0 w 94"/>
                <a:gd name="T1" fmla="*/ 8 h 10"/>
                <a:gd name="T2" fmla="*/ 31 w 94"/>
                <a:gd name="T3" fmla="*/ 8 h 10"/>
                <a:gd name="T4" fmla="*/ 94 w 94"/>
                <a:gd name="T5" fmla="*/ 10 h 10"/>
                <a:gd name="T6" fmla="*/ 94 w 94"/>
                <a:gd name="T7" fmla="*/ 2 h 10"/>
                <a:gd name="T8" fmla="*/ 31 w 94"/>
                <a:gd name="T9" fmla="*/ 2 h 10"/>
                <a:gd name="T10" fmla="*/ 0 w 94"/>
                <a:gd name="T11" fmla="*/ 0 h 10"/>
                <a:gd name="T12" fmla="*/ 0 w 94"/>
                <a:gd name="T13" fmla="*/ 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4"/>
                <a:gd name="T22" fmla="*/ 0 h 10"/>
                <a:gd name="T23" fmla="*/ 94 w 94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4" h="10">
                  <a:moveTo>
                    <a:pt x="0" y="8"/>
                  </a:moveTo>
                  <a:lnTo>
                    <a:pt x="31" y="8"/>
                  </a:lnTo>
                  <a:lnTo>
                    <a:pt x="94" y="10"/>
                  </a:lnTo>
                  <a:lnTo>
                    <a:pt x="94" y="2"/>
                  </a:lnTo>
                  <a:lnTo>
                    <a:pt x="31" y="2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173">
              <a:extLst>
                <a:ext uri="{FF2B5EF4-FFF2-40B4-BE49-F238E27FC236}">
                  <a16:creationId xmlns:a16="http://schemas.microsoft.com/office/drawing/2014/main" id="{BD298229-E648-4212-AB4A-E99ED7301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3500"/>
              <a:ext cx="8" cy="8"/>
            </a:xfrm>
            <a:custGeom>
              <a:avLst/>
              <a:gdLst>
                <a:gd name="T0" fmla="*/ 0 w 8"/>
                <a:gd name="T1" fmla="*/ 8 h 8"/>
                <a:gd name="T2" fmla="*/ 0 w 8"/>
                <a:gd name="T3" fmla="*/ 0 h 8"/>
                <a:gd name="T4" fmla="*/ 8 w 8"/>
                <a:gd name="T5" fmla="*/ 2 h 8"/>
                <a:gd name="T6" fmla="*/ 6 w 8"/>
                <a:gd name="T7" fmla="*/ 8 h 8"/>
                <a:gd name="T8" fmla="*/ 0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6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174">
              <a:extLst>
                <a:ext uri="{FF2B5EF4-FFF2-40B4-BE49-F238E27FC236}">
                  <a16:creationId xmlns:a16="http://schemas.microsoft.com/office/drawing/2014/main" id="{869F1427-5EF5-497D-B4E3-629B03D57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492"/>
              <a:ext cx="96" cy="14"/>
            </a:xfrm>
            <a:custGeom>
              <a:avLst/>
              <a:gdLst>
                <a:gd name="T0" fmla="*/ 0 w 96"/>
                <a:gd name="T1" fmla="*/ 8 h 14"/>
                <a:gd name="T2" fmla="*/ 20 w 96"/>
                <a:gd name="T3" fmla="*/ 10 h 14"/>
                <a:gd name="T4" fmla="*/ 75 w 96"/>
                <a:gd name="T5" fmla="*/ 14 h 14"/>
                <a:gd name="T6" fmla="*/ 96 w 96"/>
                <a:gd name="T7" fmla="*/ 14 h 14"/>
                <a:gd name="T8" fmla="*/ 96 w 96"/>
                <a:gd name="T9" fmla="*/ 8 h 14"/>
                <a:gd name="T10" fmla="*/ 75 w 96"/>
                <a:gd name="T11" fmla="*/ 6 h 14"/>
                <a:gd name="T12" fmla="*/ 20 w 96"/>
                <a:gd name="T13" fmla="*/ 2 h 14"/>
                <a:gd name="T14" fmla="*/ 0 w 96"/>
                <a:gd name="T15" fmla="*/ 0 h 14"/>
                <a:gd name="T16" fmla="*/ 0 w 96"/>
                <a:gd name="T17" fmla="*/ 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6"/>
                <a:gd name="T28" fmla="*/ 0 h 14"/>
                <a:gd name="T29" fmla="*/ 96 w 96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6" h="14">
                  <a:moveTo>
                    <a:pt x="0" y="8"/>
                  </a:moveTo>
                  <a:lnTo>
                    <a:pt x="20" y="10"/>
                  </a:lnTo>
                  <a:lnTo>
                    <a:pt x="75" y="14"/>
                  </a:lnTo>
                  <a:lnTo>
                    <a:pt x="96" y="14"/>
                  </a:lnTo>
                  <a:lnTo>
                    <a:pt x="96" y="8"/>
                  </a:lnTo>
                  <a:lnTo>
                    <a:pt x="75" y="6"/>
                  </a:lnTo>
                  <a:lnTo>
                    <a:pt x="20" y="2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175">
              <a:extLst>
                <a:ext uri="{FF2B5EF4-FFF2-40B4-BE49-F238E27FC236}">
                  <a16:creationId xmlns:a16="http://schemas.microsoft.com/office/drawing/2014/main" id="{12E6AA50-2D4B-452A-8F52-6EA7AD451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3491"/>
              <a:ext cx="6" cy="7"/>
            </a:xfrm>
            <a:custGeom>
              <a:avLst/>
              <a:gdLst>
                <a:gd name="T0" fmla="*/ 0 w 6"/>
                <a:gd name="T1" fmla="*/ 5 h 7"/>
                <a:gd name="T2" fmla="*/ 0 w 6"/>
                <a:gd name="T3" fmla="*/ 0 h 7"/>
                <a:gd name="T4" fmla="*/ 6 w 6"/>
                <a:gd name="T5" fmla="*/ 0 h 7"/>
                <a:gd name="T6" fmla="*/ 6 w 6"/>
                <a:gd name="T7" fmla="*/ 7 h 7"/>
                <a:gd name="T8" fmla="*/ 0 w 6"/>
                <a:gd name="T9" fmla="*/ 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5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176">
              <a:extLst>
                <a:ext uri="{FF2B5EF4-FFF2-40B4-BE49-F238E27FC236}">
                  <a16:creationId xmlns:a16="http://schemas.microsoft.com/office/drawing/2014/main" id="{0362DFC8-22E3-42C1-92F5-F60548F4B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3477"/>
              <a:ext cx="90" cy="17"/>
            </a:xfrm>
            <a:custGeom>
              <a:avLst/>
              <a:gdLst>
                <a:gd name="T0" fmla="*/ 0 w 90"/>
                <a:gd name="T1" fmla="*/ 6 h 17"/>
                <a:gd name="T2" fmla="*/ 0 w 90"/>
                <a:gd name="T3" fmla="*/ 6 h 17"/>
                <a:gd name="T4" fmla="*/ 55 w 90"/>
                <a:gd name="T5" fmla="*/ 14 h 17"/>
                <a:gd name="T6" fmla="*/ 88 w 90"/>
                <a:gd name="T7" fmla="*/ 17 h 17"/>
                <a:gd name="T8" fmla="*/ 90 w 90"/>
                <a:gd name="T9" fmla="*/ 10 h 17"/>
                <a:gd name="T10" fmla="*/ 57 w 90"/>
                <a:gd name="T11" fmla="*/ 8 h 17"/>
                <a:gd name="T12" fmla="*/ 2 w 90"/>
                <a:gd name="T13" fmla="*/ 0 h 17"/>
                <a:gd name="T14" fmla="*/ 2 w 90"/>
                <a:gd name="T15" fmla="*/ 0 h 17"/>
                <a:gd name="T16" fmla="*/ 0 w 90"/>
                <a:gd name="T17" fmla="*/ 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0"/>
                <a:gd name="T28" fmla="*/ 0 h 17"/>
                <a:gd name="T29" fmla="*/ 90 w 90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0" h="17">
                  <a:moveTo>
                    <a:pt x="0" y="6"/>
                  </a:moveTo>
                  <a:lnTo>
                    <a:pt x="0" y="6"/>
                  </a:lnTo>
                  <a:lnTo>
                    <a:pt x="55" y="14"/>
                  </a:lnTo>
                  <a:lnTo>
                    <a:pt x="88" y="17"/>
                  </a:lnTo>
                  <a:lnTo>
                    <a:pt x="90" y="10"/>
                  </a:lnTo>
                  <a:lnTo>
                    <a:pt x="57" y="8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177">
              <a:extLst>
                <a:ext uri="{FF2B5EF4-FFF2-40B4-BE49-F238E27FC236}">
                  <a16:creationId xmlns:a16="http://schemas.microsoft.com/office/drawing/2014/main" id="{8A76F953-7A89-4EC3-BBDA-865E5BA43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3475"/>
              <a:ext cx="8" cy="8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0 h 8"/>
                <a:gd name="T4" fmla="*/ 8 w 8"/>
                <a:gd name="T5" fmla="*/ 2 h 8"/>
                <a:gd name="T6" fmla="*/ 6 w 8"/>
                <a:gd name="T7" fmla="*/ 8 h 8"/>
                <a:gd name="T8" fmla="*/ 0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8"/>
                  </a:moveTo>
                  <a:lnTo>
                    <a:pt x="2" y="0"/>
                  </a:lnTo>
                  <a:lnTo>
                    <a:pt x="8" y="2"/>
                  </a:lnTo>
                  <a:lnTo>
                    <a:pt x="6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178">
              <a:extLst>
                <a:ext uri="{FF2B5EF4-FFF2-40B4-BE49-F238E27FC236}">
                  <a16:creationId xmlns:a16="http://schemas.microsoft.com/office/drawing/2014/main" id="{0C9B28E3-2304-4731-9423-57182B6F2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3471"/>
              <a:ext cx="8" cy="8"/>
            </a:xfrm>
            <a:custGeom>
              <a:avLst/>
              <a:gdLst>
                <a:gd name="T0" fmla="*/ 0 w 8"/>
                <a:gd name="T1" fmla="*/ 6 h 8"/>
                <a:gd name="T2" fmla="*/ 0 w 8"/>
                <a:gd name="T3" fmla="*/ 0 h 8"/>
                <a:gd name="T4" fmla="*/ 8 w 8"/>
                <a:gd name="T5" fmla="*/ 0 h 8"/>
                <a:gd name="T6" fmla="*/ 6 w 8"/>
                <a:gd name="T7" fmla="*/ 8 h 8"/>
                <a:gd name="T8" fmla="*/ 0 w 8"/>
                <a:gd name="T9" fmla="*/ 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6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179">
              <a:extLst>
                <a:ext uri="{FF2B5EF4-FFF2-40B4-BE49-F238E27FC236}">
                  <a16:creationId xmlns:a16="http://schemas.microsoft.com/office/drawing/2014/main" id="{C0C04218-72BF-49A5-A22C-1B3DC6B70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450"/>
              <a:ext cx="94" cy="23"/>
            </a:xfrm>
            <a:custGeom>
              <a:avLst/>
              <a:gdLst>
                <a:gd name="T0" fmla="*/ 0 w 94"/>
                <a:gd name="T1" fmla="*/ 6 h 23"/>
                <a:gd name="T2" fmla="*/ 35 w 94"/>
                <a:gd name="T3" fmla="*/ 14 h 23"/>
                <a:gd name="T4" fmla="*/ 92 w 94"/>
                <a:gd name="T5" fmla="*/ 23 h 23"/>
                <a:gd name="T6" fmla="*/ 94 w 94"/>
                <a:gd name="T7" fmla="*/ 17 h 23"/>
                <a:gd name="T8" fmla="*/ 35 w 94"/>
                <a:gd name="T9" fmla="*/ 6 h 23"/>
                <a:gd name="T10" fmla="*/ 0 w 94"/>
                <a:gd name="T11" fmla="*/ 0 h 23"/>
                <a:gd name="T12" fmla="*/ 0 w 94"/>
                <a:gd name="T13" fmla="*/ 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4"/>
                <a:gd name="T22" fmla="*/ 0 h 23"/>
                <a:gd name="T23" fmla="*/ 94 w 9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4" h="23">
                  <a:moveTo>
                    <a:pt x="0" y="6"/>
                  </a:moveTo>
                  <a:lnTo>
                    <a:pt x="35" y="14"/>
                  </a:lnTo>
                  <a:lnTo>
                    <a:pt x="92" y="23"/>
                  </a:lnTo>
                  <a:lnTo>
                    <a:pt x="94" y="17"/>
                  </a:lnTo>
                  <a:lnTo>
                    <a:pt x="35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180">
              <a:extLst>
                <a:ext uri="{FF2B5EF4-FFF2-40B4-BE49-F238E27FC236}">
                  <a16:creationId xmlns:a16="http://schemas.microsoft.com/office/drawing/2014/main" id="{C8C7CA3C-B7B6-4929-BD69-938CB7049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3443"/>
              <a:ext cx="7" cy="7"/>
            </a:xfrm>
            <a:custGeom>
              <a:avLst/>
              <a:gdLst>
                <a:gd name="T0" fmla="*/ 0 w 7"/>
                <a:gd name="T1" fmla="*/ 7 h 7"/>
                <a:gd name="T2" fmla="*/ 2 w 7"/>
                <a:gd name="T3" fmla="*/ 0 h 7"/>
                <a:gd name="T4" fmla="*/ 7 w 7"/>
                <a:gd name="T5" fmla="*/ 1 h 7"/>
                <a:gd name="T6" fmla="*/ 7 w 7"/>
                <a:gd name="T7" fmla="*/ 7 h 7"/>
                <a:gd name="T8" fmla="*/ 0 w 7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7"/>
                  </a:moveTo>
                  <a:lnTo>
                    <a:pt x="2" y="0"/>
                  </a:lnTo>
                  <a:lnTo>
                    <a:pt x="7" y="1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181">
              <a:extLst>
                <a:ext uri="{FF2B5EF4-FFF2-40B4-BE49-F238E27FC236}">
                  <a16:creationId xmlns:a16="http://schemas.microsoft.com/office/drawing/2014/main" id="{FD9F5492-50B4-43E3-B240-CE3314867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3416"/>
              <a:ext cx="94" cy="28"/>
            </a:xfrm>
            <a:custGeom>
              <a:avLst/>
              <a:gdLst>
                <a:gd name="T0" fmla="*/ 0 w 94"/>
                <a:gd name="T1" fmla="*/ 5 h 28"/>
                <a:gd name="T2" fmla="*/ 5 w 94"/>
                <a:gd name="T3" fmla="*/ 7 h 28"/>
                <a:gd name="T4" fmla="*/ 65 w 94"/>
                <a:gd name="T5" fmla="*/ 23 h 28"/>
                <a:gd name="T6" fmla="*/ 92 w 94"/>
                <a:gd name="T7" fmla="*/ 28 h 28"/>
                <a:gd name="T8" fmla="*/ 94 w 94"/>
                <a:gd name="T9" fmla="*/ 21 h 28"/>
                <a:gd name="T10" fmla="*/ 67 w 94"/>
                <a:gd name="T11" fmla="*/ 15 h 28"/>
                <a:gd name="T12" fmla="*/ 7 w 94"/>
                <a:gd name="T13" fmla="*/ 0 h 28"/>
                <a:gd name="T14" fmla="*/ 2 w 94"/>
                <a:gd name="T15" fmla="*/ 0 h 28"/>
                <a:gd name="T16" fmla="*/ 0 w 94"/>
                <a:gd name="T17" fmla="*/ 5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4"/>
                <a:gd name="T28" fmla="*/ 0 h 28"/>
                <a:gd name="T29" fmla="*/ 94 w 94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4" h="28">
                  <a:moveTo>
                    <a:pt x="0" y="5"/>
                  </a:moveTo>
                  <a:lnTo>
                    <a:pt x="5" y="7"/>
                  </a:lnTo>
                  <a:lnTo>
                    <a:pt x="65" y="23"/>
                  </a:lnTo>
                  <a:lnTo>
                    <a:pt x="92" y="28"/>
                  </a:lnTo>
                  <a:lnTo>
                    <a:pt x="94" y="21"/>
                  </a:lnTo>
                  <a:lnTo>
                    <a:pt x="67" y="15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182">
              <a:extLst>
                <a:ext uri="{FF2B5EF4-FFF2-40B4-BE49-F238E27FC236}">
                  <a16:creationId xmlns:a16="http://schemas.microsoft.com/office/drawing/2014/main" id="{32FCFAE3-1390-434B-981E-43E3D2373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3406"/>
              <a:ext cx="8" cy="8"/>
            </a:xfrm>
            <a:custGeom>
              <a:avLst/>
              <a:gdLst>
                <a:gd name="T0" fmla="*/ 0 w 8"/>
                <a:gd name="T1" fmla="*/ 6 h 8"/>
                <a:gd name="T2" fmla="*/ 2 w 8"/>
                <a:gd name="T3" fmla="*/ 0 h 8"/>
                <a:gd name="T4" fmla="*/ 8 w 8"/>
                <a:gd name="T5" fmla="*/ 2 h 8"/>
                <a:gd name="T6" fmla="*/ 6 w 8"/>
                <a:gd name="T7" fmla="*/ 8 h 8"/>
                <a:gd name="T8" fmla="*/ 0 w 8"/>
                <a:gd name="T9" fmla="*/ 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0" y="6"/>
                  </a:moveTo>
                  <a:lnTo>
                    <a:pt x="2" y="0"/>
                  </a:lnTo>
                  <a:lnTo>
                    <a:pt x="8" y="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183">
              <a:extLst>
                <a:ext uri="{FF2B5EF4-FFF2-40B4-BE49-F238E27FC236}">
                  <a16:creationId xmlns:a16="http://schemas.microsoft.com/office/drawing/2014/main" id="{BC20200E-17E5-4304-B788-62997D718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3372"/>
              <a:ext cx="92" cy="34"/>
            </a:xfrm>
            <a:custGeom>
              <a:avLst/>
              <a:gdLst>
                <a:gd name="T0" fmla="*/ 0 w 92"/>
                <a:gd name="T1" fmla="*/ 5 h 34"/>
                <a:gd name="T2" fmla="*/ 40 w 92"/>
                <a:gd name="T3" fmla="*/ 19 h 34"/>
                <a:gd name="T4" fmla="*/ 90 w 92"/>
                <a:gd name="T5" fmla="*/ 34 h 34"/>
                <a:gd name="T6" fmla="*/ 92 w 92"/>
                <a:gd name="T7" fmla="*/ 26 h 34"/>
                <a:gd name="T8" fmla="*/ 42 w 92"/>
                <a:gd name="T9" fmla="*/ 11 h 34"/>
                <a:gd name="T10" fmla="*/ 2 w 92"/>
                <a:gd name="T11" fmla="*/ 0 h 34"/>
                <a:gd name="T12" fmla="*/ 0 w 92"/>
                <a:gd name="T13" fmla="*/ 5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2"/>
                <a:gd name="T22" fmla="*/ 0 h 34"/>
                <a:gd name="T23" fmla="*/ 92 w 92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2" h="34">
                  <a:moveTo>
                    <a:pt x="0" y="5"/>
                  </a:moveTo>
                  <a:lnTo>
                    <a:pt x="40" y="19"/>
                  </a:lnTo>
                  <a:lnTo>
                    <a:pt x="90" y="34"/>
                  </a:lnTo>
                  <a:lnTo>
                    <a:pt x="92" y="26"/>
                  </a:lnTo>
                  <a:lnTo>
                    <a:pt x="42" y="11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184">
              <a:extLst>
                <a:ext uri="{FF2B5EF4-FFF2-40B4-BE49-F238E27FC236}">
                  <a16:creationId xmlns:a16="http://schemas.microsoft.com/office/drawing/2014/main" id="{EAE15EA7-F2BA-4030-B556-D86CAF206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360"/>
              <a:ext cx="10" cy="8"/>
            </a:xfrm>
            <a:custGeom>
              <a:avLst/>
              <a:gdLst>
                <a:gd name="T0" fmla="*/ 0 w 10"/>
                <a:gd name="T1" fmla="*/ 6 h 8"/>
                <a:gd name="T2" fmla="*/ 2 w 10"/>
                <a:gd name="T3" fmla="*/ 0 h 8"/>
                <a:gd name="T4" fmla="*/ 10 w 10"/>
                <a:gd name="T5" fmla="*/ 2 h 8"/>
                <a:gd name="T6" fmla="*/ 6 w 10"/>
                <a:gd name="T7" fmla="*/ 8 h 8"/>
                <a:gd name="T8" fmla="*/ 0 w 10"/>
                <a:gd name="T9" fmla="*/ 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8"/>
                <a:gd name="T17" fmla="*/ 10 w 10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8">
                  <a:moveTo>
                    <a:pt x="0" y="6"/>
                  </a:moveTo>
                  <a:lnTo>
                    <a:pt x="2" y="0"/>
                  </a:lnTo>
                  <a:lnTo>
                    <a:pt x="10" y="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185">
              <a:extLst>
                <a:ext uri="{FF2B5EF4-FFF2-40B4-BE49-F238E27FC236}">
                  <a16:creationId xmlns:a16="http://schemas.microsoft.com/office/drawing/2014/main" id="{3487EE01-219D-4712-B0AC-F42F6C803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316"/>
              <a:ext cx="92" cy="40"/>
            </a:xfrm>
            <a:custGeom>
              <a:avLst/>
              <a:gdLst>
                <a:gd name="T0" fmla="*/ 0 w 92"/>
                <a:gd name="T1" fmla="*/ 6 h 40"/>
                <a:gd name="T2" fmla="*/ 25 w 92"/>
                <a:gd name="T3" fmla="*/ 15 h 40"/>
                <a:gd name="T4" fmla="*/ 77 w 92"/>
                <a:gd name="T5" fmla="*/ 36 h 40"/>
                <a:gd name="T6" fmla="*/ 90 w 92"/>
                <a:gd name="T7" fmla="*/ 40 h 40"/>
                <a:gd name="T8" fmla="*/ 92 w 92"/>
                <a:gd name="T9" fmla="*/ 34 h 40"/>
                <a:gd name="T10" fmla="*/ 79 w 92"/>
                <a:gd name="T11" fmla="*/ 31 h 40"/>
                <a:gd name="T12" fmla="*/ 27 w 92"/>
                <a:gd name="T13" fmla="*/ 9 h 40"/>
                <a:gd name="T14" fmla="*/ 4 w 92"/>
                <a:gd name="T15" fmla="*/ 0 h 40"/>
                <a:gd name="T16" fmla="*/ 0 w 92"/>
                <a:gd name="T17" fmla="*/ 6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2"/>
                <a:gd name="T28" fmla="*/ 0 h 40"/>
                <a:gd name="T29" fmla="*/ 92 w 92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2" h="40">
                  <a:moveTo>
                    <a:pt x="0" y="6"/>
                  </a:moveTo>
                  <a:lnTo>
                    <a:pt x="25" y="15"/>
                  </a:lnTo>
                  <a:lnTo>
                    <a:pt x="77" y="36"/>
                  </a:lnTo>
                  <a:lnTo>
                    <a:pt x="90" y="40"/>
                  </a:lnTo>
                  <a:lnTo>
                    <a:pt x="92" y="34"/>
                  </a:lnTo>
                  <a:lnTo>
                    <a:pt x="79" y="31"/>
                  </a:lnTo>
                  <a:lnTo>
                    <a:pt x="27" y="9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186">
              <a:extLst>
                <a:ext uri="{FF2B5EF4-FFF2-40B4-BE49-F238E27FC236}">
                  <a16:creationId xmlns:a16="http://schemas.microsoft.com/office/drawing/2014/main" id="{BB163E32-12A2-4023-9B59-05968E165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302"/>
              <a:ext cx="10" cy="8"/>
            </a:xfrm>
            <a:custGeom>
              <a:avLst/>
              <a:gdLst>
                <a:gd name="T0" fmla="*/ 0 w 10"/>
                <a:gd name="T1" fmla="*/ 6 h 8"/>
                <a:gd name="T2" fmla="*/ 4 w 10"/>
                <a:gd name="T3" fmla="*/ 8 h 8"/>
                <a:gd name="T4" fmla="*/ 6 w 10"/>
                <a:gd name="T5" fmla="*/ 8 h 8"/>
                <a:gd name="T6" fmla="*/ 10 w 10"/>
                <a:gd name="T7" fmla="*/ 2 h 8"/>
                <a:gd name="T8" fmla="*/ 6 w 10"/>
                <a:gd name="T9" fmla="*/ 2 h 8"/>
                <a:gd name="T10" fmla="*/ 4 w 10"/>
                <a:gd name="T11" fmla="*/ 0 h 8"/>
                <a:gd name="T12" fmla="*/ 0 w 10"/>
                <a:gd name="T13" fmla="*/ 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8"/>
                <a:gd name="T23" fmla="*/ 10 w 10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8">
                  <a:moveTo>
                    <a:pt x="0" y="6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187">
              <a:extLst>
                <a:ext uri="{FF2B5EF4-FFF2-40B4-BE49-F238E27FC236}">
                  <a16:creationId xmlns:a16="http://schemas.microsoft.com/office/drawing/2014/main" id="{E1C05624-618B-4C9E-B4F0-16E3667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3247"/>
              <a:ext cx="88" cy="50"/>
            </a:xfrm>
            <a:custGeom>
              <a:avLst/>
              <a:gdLst>
                <a:gd name="T0" fmla="*/ 0 w 88"/>
                <a:gd name="T1" fmla="*/ 7 h 50"/>
                <a:gd name="T2" fmla="*/ 15 w 88"/>
                <a:gd name="T3" fmla="*/ 15 h 50"/>
                <a:gd name="T4" fmla="*/ 63 w 88"/>
                <a:gd name="T5" fmla="*/ 40 h 50"/>
                <a:gd name="T6" fmla="*/ 84 w 88"/>
                <a:gd name="T7" fmla="*/ 50 h 50"/>
                <a:gd name="T8" fmla="*/ 88 w 88"/>
                <a:gd name="T9" fmla="*/ 44 h 50"/>
                <a:gd name="T10" fmla="*/ 67 w 88"/>
                <a:gd name="T11" fmla="*/ 34 h 50"/>
                <a:gd name="T12" fmla="*/ 19 w 88"/>
                <a:gd name="T13" fmla="*/ 9 h 50"/>
                <a:gd name="T14" fmla="*/ 4 w 88"/>
                <a:gd name="T15" fmla="*/ 0 h 50"/>
                <a:gd name="T16" fmla="*/ 0 w 88"/>
                <a:gd name="T17" fmla="*/ 7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8"/>
                <a:gd name="T28" fmla="*/ 0 h 50"/>
                <a:gd name="T29" fmla="*/ 88 w 88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8" h="50">
                  <a:moveTo>
                    <a:pt x="0" y="7"/>
                  </a:moveTo>
                  <a:lnTo>
                    <a:pt x="15" y="15"/>
                  </a:lnTo>
                  <a:lnTo>
                    <a:pt x="63" y="40"/>
                  </a:lnTo>
                  <a:lnTo>
                    <a:pt x="84" y="50"/>
                  </a:lnTo>
                  <a:lnTo>
                    <a:pt x="88" y="44"/>
                  </a:lnTo>
                  <a:lnTo>
                    <a:pt x="67" y="34"/>
                  </a:lnTo>
                  <a:lnTo>
                    <a:pt x="19" y="9"/>
                  </a:lnTo>
                  <a:lnTo>
                    <a:pt x="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188">
              <a:extLst>
                <a:ext uri="{FF2B5EF4-FFF2-40B4-BE49-F238E27FC236}">
                  <a16:creationId xmlns:a16="http://schemas.microsoft.com/office/drawing/2014/main" id="{5F8205A2-FC1E-4923-ABEC-5611A0A1F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231"/>
              <a:ext cx="10" cy="10"/>
            </a:xfrm>
            <a:custGeom>
              <a:avLst/>
              <a:gdLst>
                <a:gd name="T0" fmla="*/ 0 w 10"/>
                <a:gd name="T1" fmla="*/ 6 h 10"/>
                <a:gd name="T2" fmla="*/ 2 w 10"/>
                <a:gd name="T3" fmla="*/ 6 h 10"/>
                <a:gd name="T4" fmla="*/ 8 w 10"/>
                <a:gd name="T5" fmla="*/ 10 h 10"/>
                <a:gd name="T6" fmla="*/ 10 w 10"/>
                <a:gd name="T7" fmla="*/ 4 h 10"/>
                <a:gd name="T8" fmla="*/ 6 w 10"/>
                <a:gd name="T9" fmla="*/ 0 h 10"/>
                <a:gd name="T10" fmla="*/ 4 w 10"/>
                <a:gd name="T11" fmla="*/ 0 h 10"/>
                <a:gd name="T12" fmla="*/ 0 w 10"/>
                <a:gd name="T13" fmla="*/ 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0" y="6"/>
                  </a:moveTo>
                  <a:lnTo>
                    <a:pt x="2" y="6"/>
                  </a:lnTo>
                  <a:lnTo>
                    <a:pt x="8" y="10"/>
                  </a:lnTo>
                  <a:lnTo>
                    <a:pt x="10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189">
              <a:extLst>
                <a:ext uri="{FF2B5EF4-FFF2-40B4-BE49-F238E27FC236}">
                  <a16:creationId xmlns:a16="http://schemas.microsoft.com/office/drawing/2014/main" id="{E3947D98-7E21-480F-95E9-439F29AD2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3178"/>
              <a:ext cx="63" cy="46"/>
            </a:xfrm>
            <a:custGeom>
              <a:avLst/>
              <a:gdLst>
                <a:gd name="T0" fmla="*/ 0 w 63"/>
                <a:gd name="T1" fmla="*/ 5 h 46"/>
                <a:gd name="T2" fmla="*/ 40 w 63"/>
                <a:gd name="T3" fmla="*/ 32 h 46"/>
                <a:gd name="T4" fmla="*/ 59 w 63"/>
                <a:gd name="T5" fmla="*/ 46 h 46"/>
                <a:gd name="T6" fmla="*/ 63 w 63"/>
                <a:gd name="T7" fmla="*/ 40 h 46"/>
                <a:gd name="T8" fmla="*/ 44 w 63"/>
                <a:gd name="T9" fmla="*/ 27 h 46"/>
                <a:gd name="T10" fmla="*/ 4 w 63"/>
                <a:gd name="T11" fmla="*/ 0 h 46"/>
                <a:gd name="T12" fmla="*/ 0 w 63"/>
                <a:gd name="T13" fmla="*/ 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3"/>
                <a:gd name="T22" fmla="*/ 0 h 46"/>
                <a:gd name="T23" fmla="*/ 63 w 63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3" h="46">
                  <a:moveTo>
                    <a:pt x="0" y="5"/>
                  </a:moveTo>
                  <a:lnTo>
                    <a:pt x="40" y="32"/>
                  </a:lnTo>
                  <a:lnTo>
                    <a:pt x="59" y="46"/>
                  </a:lnTo>
                  <a:lnTo>
                    <a:pt x="63" y="40"/>
                  </a:lnTo>
                  <a:lnTo>
                    <a:pt x="44" y="27"/>
                  </a:lnTo>
                  <a:lnTo>
                    <a:pt x="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190">
              <a:extLst>
                <a:ext uri="{FF2B5EF4-FFF2-40B4-BE49-F238E27FC236}">
                  <a16:creationId xmlns:a16="http://schemas.microsoft.com/office/drawing/2014/main" id="{405B76A6-25A1-4366-BBF6-3639FF32F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3475"/>
              <a:ext cx="1999" cy="223"/>
            </a:xfrm>
            <a:custGeom>
              <a:avLst/>
              <a:gdLst>
                <a:gd name="T0" fmla="*/ 44 w 1999"/>
                <a:gd name="T1" fmla="*/ 35 h 223"/>
                <a:gd name="T2" fmla="*/ 134 w 1999"/>
                <a:gd name="T3" fmla="*/ 73 h 223"/>
                <a:gd name="T4" fmla="*/ 236 w 1999"/>
                <a:gd name="T5" fmla="*/ 110 h 223"/>
                <a:gd name="T6" fmla="*/ 344 w 1999"/>
                <a:gd name="T7" fmla="*/ 138 h 223"/>
                <a:gd name="T8" fmla="*/ 457 w 1999"/>
                <a:gd name="T9" fmla="*/ 165 h 223"/>
                <a:gd name="T10" fmla="*/ 578 w 1999"/>
                <a:gd name="T11" fmla="*/ 184 h 223"/>
                <a:gd name="T12" fmla="*/ 703 w 1999"/>
                <a:gd name="T13" fmla="*/ 202 h 223"/>
                <a:gd name="T14" fmla="*/ 831 w 1999"/>
                <a:gd name="T15" fmla="*/ 213 h 223"/>
                <a:gd name="T16" fmla="*/ 966 w 1999"/>
                <a:gd name="T17" fmla="*/ 221 h 223"/>
                <a:gd name="T18" fmla="*/ 1100 w 1999"/>
                <a:gd name="T19" fmla="*/ 223 h 223"/>
                <a:gd name="T20" fmla="*/ 1238 w 1999"/>
                <a:gd name="T21" fmla="*/ 223 h 223"/>
                <a:gd name="T22" fmla="*/ 1379 w 1999"/>
                <a:gd name="T23" fmla="*/ 217 h 223"/>
                <a:gd name="T24" fmla="*/ 1517 w 1999"/>
                <a:gd name="T25" fmla="*/ 206 h 223"/>
                <a:gd name="T26" fmla="*/ 1657 w 1999"/>
                <a:gd name="T27" fmla="*/ 192 h 223"/>
                <a:gd name="T28" fmla="*/ 1795 w 1999"/>
                <a:gd name="T29" fmla="*/ 173 h 223"/>
                <a:gd name="T30" fmla="*/ 1931 w 1999"/>
                <a:gd name="T31" fmla="*/ 150 h 223"/>
                <a:gd name="T32" fmla="*/ 1997 w 1999"/>
                <a:gd name="T33" fmla="*/ 123 h 223"/>
                <a:gd name="T34" fmla="*/ 1860 w 1999"/>
                <a:gd name="T35" fmla="*/ 148 h 223"/>
                <a:gd name="T36" fmla="*/ 1724 w 1999"/>
                <a:gd name="T37" fmla="*/ 169 h 223"/>
                <a:gd name="T38" fmla="*/ 1586 w 1999"/>
                <a:gd name="T39" fmla="*/ 186 h 223"/>
                <a:gd name="T40" fmla="*/ 1448 w 1999"/>
                <a:gd name="T41" fmla="*/ 198 h 223"/>
                <a:gd name="T42" fmla="*/ 1308 w 1999"/>
                <a:gd name="T43" fmla="*/ 206 h 223"/>
                <a:gd name="T44" fmla="*/ 1169 w 1999"/>
                <a:gd name="T45" fmla="*/ 209 h 223"/>
                <a:gd name="T46" fmla="*/ 1033 w 1999"/>
                <a:gd name="T47" fmla="*/ 209 h 223"/>
                <a:gd name="T48" fmla="*/ 899 w 1999"/>
                <a:gd name="T49" fmla="*/ 204 h 223"/>
                <a:gd name="T50" fmla="*/ 768 w 1999"/>
                <a:gd name="T51" fmla="*/ 194 h 223"/>
                <a:gd name="T52" fmla="*/ 641 w 1999"/>
                <a:gd name="T53" fmla="*/ 181 h 223"/>
                <a:gd name="T54" fmla="*/ 518 w 1999"/>
                <a:gd name="T55" fmla="*/ 161 h 223"/>
                <a:gd name="T56" fmla="*/ 403 w 1999"/>
                <a:gd name="T57" fmla="*/ 138 h 223"/>
                <a:gd name="T58" fmla="*/ 292 w 1999"/>
                <a:gd name="T59" fmla="*/ 112 h 223"/>
                <a:gd name="T60" fmla="*/ 188 w 1999"/>
                <a:gd name="T61" fmla="*/ 79 h 223"/>
                <a:gd name="T62" fmla="*/ 94 w 1999"/>
                <a:gd name="T63" fmla="*/ 42 h 223"/>
                <a:gd name="T64" fmla="*/ 8 w 1999"/>
                <a:gd name="T65" fmla="*/ 0 h 2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9"/>
                <a:gd name="T100" fmla="*/ 0 h 223"/>
                <a:gd name="T101" fmla="*/ 1999 w 1999"/>
                <a:gd name="T102" fmla="*/ 223 h 2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9" h="223">
                  <a:moveTo>
                    <a:pt x="0" y="12"/>
                  </a:moveTo>
                  <a:lnTo>
                    <a:pt x="44" y="35"/>
                  </a:lnTo>
                  <a:lnTo>
                    <a:pt x="88" y="54"/>
                  </a:lnTo>
                  <a:lnTo>
                    <a:pt x="134" y="73"/>
                  </a:lnTo>
                  <a:lnTo>
                    <a:pt x="184" y="92"/>
                  </a:lnTo>
                  <a:lnTo>
                    <a:pt x="236" y="110"/>
                  </a:lnTo>
                  <a:lnTo>
                    <a:pt x="288" y="125"/>
                  </a:lnTo>
                  <a:lnTo>
                    <a:pt x="344" y="138"/>
                  </a:lnTo>
                  <a:lnTo>
                    <a:pt x="399" y="152"/>
                  </a:lnTo>
                  <a:lnTo>
                    <a:pt x="457" y="165"/>
                  </a:lnTo>
                  <a:lnTo>
                    <a:pt x="516" y="175"/>
                  </a:lnTo>
                  <a:lnTo>
                    <a:pt x="578" y="184"/>
                  </a:lnTo>
                  <a:lnTo>
                    <a:pt x="639" y="194"/>
                  </a:lnTo>
                  <a:lnTo>
                    <a:pt x="703" y="202"/>
                  </a:lnTo>
                  <a:lnTo>
                    <a:pt x="766" y="208"/>
                  </a:lnTo>
                  <a:lnTo>
                    <a:pt x="831" y="213"/>
                  </a:lnTo>
                  <a:lnTo>
                    <a:pt x="899" y="217"/>
                  </a:lnTo>
                  <a:lnTo>
                    <a:pt x="966" y="221"/>
                  </a:lnTo>
                  <a:lnTo>
                    <a:pt x="1033" y="223"/>
                  </a:lnTo>
                  <a:lnTo>
                    <a:pt x="1100" y="223"/>
                  </a:lnTo>
                  <a:lnTo>
                    <a:pt x="1169" y="223"/>
                  </a:lnTo>
                  <a:lnTo>
                    <a:pt x="1238" y="223"/>
                  </a:lnTo>
                  <a:lnTo>
                    <a:pt x="1308" y="219"/>
                  </a:lnTo>
                  <a:lnTo>
                    <a:pt x="1379" y="217"/>
                  </a:lnTo>
                  <a:lnTo>
                    <a:pt x="1448" y="211"/>
                  </a:lnTo>
                  <a:lnTo>
                    <a:pt x="1517" y="206"/>
                  </a:lnTo>
                  <a:lnTo>
                    <a:pt x="1588" y="200"/>
                  </a:lnTo>
                  <a:lnTo>
                    <a:pt x="1657" y="192"/>
                  </a:lnTo>
                  <a:lnTo>
                    <a:pt x="1726" y="183"/>
                  </a:lnTo>
                  <a:lnTo>
                    <a:pt x="1795" y="173"/>
                  </a:lnTo>
                  <a:lnTo>
                    <a:pt x="1864" y="161"/>
                  </a:lnTo>
                  <a:lnTo>
                    <a:pt x="1931" y="150"/>
                  </a:lnTo>
                  <a:lnTo>
                    <a:pt x="1999" y="136"/>
                  </a:lnTo>
                  <a:lnTo>
                    <a:pt x="1997" y="123"/>
                  </a:lnTo>
                  <a:lnTo>
                    <a:pt x="1930" y="136"/>
                  </a:lnTo>
                  <a:lnTo>
                    <a:pt x="1860" y="148"/>
                  </a:lnTo>
                  <a:lnTo>
                    <a:pt x="1793" y="160"/>
                  </a:lnTo>
                  <a:lnTo>
                    <a:pt x="1724" y="169"/>
                  </a:lnTo>
                  <a:lnTo>
                    <a:pt x="1655" y="179"/>
                  </a:lnTo>
                  <a:lnTo>
                    <a:pt x="1586" y="186"/>
                  </a:lnTo>
                  <a:lnTo>
                    <a:pt x="1517" y="192"/>
                  </a:lnTo>
                  <a:lnTo>
                    <a:pt x="1448" y="198"/>
                  </a:lnTo>
                  <a:lnTo>
                    <a:pt x="1377" y="202"/>
                  </a:lnTo>
                  <a:lnTo>
                    <a:pt x="1308" y="206"/>
                  </a:lnTo>
                  <a:lnTo>
                    <a:pt x="1238" y="209"/>
                  </a:lnTo>
                  <a:lnTo>
                    <a:pt x="1169" y="209"/>
                  </a:lnTo>
                  <a:lnTo>
                    <a:pt x="1100" y="209"/>
                  </a:lnTo>
                  <a:lnTo>
                    <a:pt x="1033" y="209"/>
                  </a:lnTo>
                  <a:lnTo>
                    <a:pt x="966" y="208"/>
                  </a:lnTo>
                  <a:lnTo>
                    <a:pt x="899" y="204"/>
                  </a:lnTo>
                  <a:lnTo>
                    <a:pt x="833" y="200"/>
                  </a:lnTo>
                  <a:lnTo>
                    <a:pt x="768" y="194"/>
                  </a:lnTo>
                  <a:lnTo>
                    <a:pt x="705" y="188"/>
                  </a:lnTo>
                  <a:lnTo>
                    <a:pt x="641" y="181"/>
                  </a:lnTo>
                  <a:lnTo>
                    <a:pt x="580" y="171"/>
                  </a:lnTo>
                  <a:lnTo>
                    <a:pt x="518" y="161"/>
                  </a:lnTo>
                  <a:lnTo>
                    <a:pt x="459" y="152"/>
                  </a:lnTo>
                  <a:lnTo>
                    <a:pt x="403" y="138"/>
                  </a:lnTo>
                  <a:lnTo>
                    <a:pt x="346" y="125"/>
                  </a:lnTo>
                  <a:lnTo>
                    <a:pt x="292" y="112"/>
                  </a:lnTo>
                  <a:lnTo>
                    <a:pt x="240" y="96"/>
                  </a:lnTo>
                  <a:lnTo>
                    <a:pt x="188" y="79"/>
                  </a:lnTo>
                  <a:lnTo>
                    <a:pt x="140" y="62"/>
                  </a:lnTo>
                  <a:lnTo>
                    <a:pt x="94" y="42"/>
                  </a:lnTo>
                  <a:lnTo>
                    <a:pt x="50" y="21"/>
                  </a:lnTo>
                  <a:lnTo>
                    <a:pt x="8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191">
              <a:extLst>
                <a:ext uri="{FF2B5EF4-FFF2-40B4-BE49-F238E27FC236}">
                  <a16:creationId xmlns:a16="http://schemas.microsoft.com/office/drawing/2014/main" id="{798BD87A-5D54-402C-A251-4C636F9C5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3099"/>
              <a:ext cx="301" cy="159"/>
            </a:xfrm>
            <a:custGeom>
              <a:avLst/>
              <a:gdLst>
                <a:gd name="T0" fmla="*/ 301 w 301"/>
                <a:gd name="T1" fmla="*/ 148 h 159"/>
                <a:gd name="T2" fmla="*/ 5 w 301"/>
                <a:gd name="T3" fmla="*/ 0 h 159"/>
                <a:gd name="T4" fmla="*/ 0 w 301"/>
                <a:gd name="T5" fmla="*/ 11 h 159"/>
                <a:gd name="T6" fmla="*/ 295 w 301"/>
                <a:gd name="T7" fmla="*/ 159 h 159"/>
                <a:gd name="T8" fmla="*/ 301 w 301"/>
                <a:gd name="T9" fmla="*/ 148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1"/>
                <a:gd name="T16" fmla="*/ 0 h 159"/>
                <a:gd name="T17" fmla="*/ 301 w 30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1" h="159">
                  <a:moveTo>
                    <a:pt x="301" y="148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295" y="159"/>
                  </a:lnTo>
                  <a:lnTo>
                    <a:pt x="301" y="1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192">
              <a:extLst>
                <a:ext uri="{FF2B5EF4-FFF2-40B4-BE49-F238E27FC236}">
                  <a16:creationId xmlns:a16="http://schemas.microsoft.com/office/drawing/2014/main" id="{AE54AD67-CEEB-4CC5-8C04-ED3833DC3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3220"/>
              <a:ext cx="108" cy="71"/>
            </a:xfrm>
            <a:custGeom>
              <a:avLst/>
              <a:gdLst>
                <a:gd name="T0" fmla="*/ 108 w 108"/>
                <a:gd name="T1" fmla="*/ 71 h 71"/>
                <a:gd name="T2" fmla="*/ 22 w 108"/>
                <a:gd name="T3" fmla="*/ 0 h 71"/>
                <a:gd name="T4" fmla="*/ 22 w 108"/>
                <a:gd name="T5" fmla="*/ 0 h 71"/>
                <a:gd name="T6" fmla="*/ 22 w 108"/>
                <a:gd name="T7" fmla="*/ 2 h 71"/>
                <a:gd name="T8" fmla="*/ 23 w 108"/>
                <a:gd name="T9" fmla="*/ 4 h 71"/>
                <a:gd name="T10" fmla="*/ 23 w 108"/>
                <a:gd name="T11" fmla="*/ 6 h 71"/>
                <a:gd name="T12" fmla="*/ 23 w 108"/>
                <a:gd name="T13" fmla="*/ 8 h 71"/>
                <a:gd name="T14" fmla="*/ 23 w 108"/>
                <a:gd name="T15" fmla="*/ 9 h 71"/>
                <a:gd name="T16" fmla="*/ 23 w 108"/>
                <a:gd name="T17" fmla="*/ 11 h 71"/>
                <a:gd name="T18" fmla="*/ 23 w 108"/>
                <a:gd name="T19" fmla="*/ 13 h 71"/>
                <a:gd name="T20" fmla="*/ 23 w 108"/>
                <a:gd name="T21" fmla="*/ 15 h 71"/>
                <a:gd name="T22" fmla="*/ 23 w 108"/>
                <a:gd name="T23" fmla="*/ 17 h 71"/>
                <a:gd name="T24" fmla="*/ 23 w 108"/>
                <a:gd name="T25" fmla="*/ 19 h 71"/>
                <a:gd name="T26" fmla="*/ 23 w 108"/>
                <a:gd name="T27" fmla="*/ 21 h 71"/>
                <a:gd name="T28" fmla="*/ 23 w 108"/>
                <a:gd name="T29" fmla="*/ 21 h 71"/>
                <a:gd name="T30" fmla="*/ 23 w 108"/>
                <a:gd name="T31" fmla="*/ 23 h 71"/>
                <a:gd name="T32" fmla="*/ 22 w 108"/>
                <a:gd name="T33" fmla="*/ 25 h 71"/>
                <a:gd name="T34" fmla="*/ 22 w 108"/>
                <a:gd name="T35" fmla="*/ 27 h 71"/>
                <a:gd name="T36" fmla="*/ 22 w 108"/>
                <a:gd name="T37" fmla="*/ 29 h 71"/>
                <a:gd name="T38" fmla="*/ 20 w 108"/>
                <a:gd name="T39" fmla="*/ 29 h 71"/>
                <a:gd name="T40" fmla="*/ 20 w 108"/>
                <a:gd name="T41" fmla="*/ 31 h 71"/>
                <a:gd name="T42" fmla="*/ 20 w 108"/>
                <a:gd name="T43" fmla="*/ 32 h 71"/>
                <a:gd name="T44" fmla="*/ 18 w 108"/>
                <a:gd name="T45" fmla="*/ 32 h 71"/>
                <a:gd name="T46" fmla="*/ 16 w 108"/>
                <a:gd name="T47" fmla="*/ 34 h 71"/>
                <a:gd name="T48" fmla="*/ 16 w 108"/>
                <a:gd name="T49" fmla="*/ 34 h 71"/>
                <a:gd name="T50" fmla="*/ 14 w 108"/>
                <a:gd name="T51" fmla="*/ 36 h 71"/>
                <a:gd name="T52" fmla="*/ 14 w 108"/>
                <a:gd name="T53" fmla="*/ 38 h 71"/>
                <a:gd name="T54" fmla="*/ 12 w 108"/>
                <a:gd name="T55" fmla="*/ 38 h 71"/>
                <a:gd name="T56" fmla="*/ 10 w 108"/>
                <a:gd name="T57" fmla="*/ 40 h 71"/>
                <a:gd name="T58" fmla="*/ 8 w 108"/>
                <a:gd name="T59" fmla="*/ 40 h 71"/>
                <a:gd name="T60" fmla="*/ 6 w 108"/>
                <a:gd name="T61" fmla="*/ 42 h 71"/>
                <a:gd name="T62" fmla="*/ 6 w 108"/>
                <a:gd name="T63" fmla="*/ 42 h 71"/>
                <a:gd name="T64" fmla="*/ 4 w 108"/>
                <a:gd name="T65" fmla="*/ 44 h 71"/>
                <a:gd name="T66" fmla="*/ 2 w 108"/>
                <a:gd name="T67" fmla="*/ 44 h 71"/>
                <a:gd name="T68" fmla="*/ 0 w 108"/>
                <a:gd name="T69" fmla="*/ 44 h 71"/>
                <a:gd name="T70" fmla="*/ 108 w 108"/>
                <a:gd name="T71" fmla="*/ 71 h 71"/>
                <a:gd name="T72" fmla="*/ 108 w 108"/>
                <a:gd name="T73" fmla="*/ 71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8"/>
                <a:gd name="T112" fmla="*/ 0 h 71"/>
                <a:gd name="T113" fmla="*/ 108 w 108"/>
                <a:gd name="T114" fmla="*/ 71 h 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8" h="71">
                  <a:moveTo>
                    <a:pt x="108" y="71"/>
                  </a:moveTo>
                  <a:lnTo>
                    <a:pt x="22" y="0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2" y="25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108" y="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193">
              <a:extLst>
                <a:ext uri="{FF2B5EF4-FFF2-40B4-BE49-F238E27FC236}">
                  <a16:creationId xmlns:a16="http://schemas.microsoft.com/office/drawing/2014/main" id="{220D6061-59D2-4A96-9611-66C587DB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3489"/>
              <a:ext cx="309" cy="26"/>
            </a:xfrm>
            <a:custGeom>
              <a:avLst/>
              <a:gdLst>
                <a:gd name="T0" fmla="*/ 308 w 309"/>
                <a:gd name="T1" fmla="*/ 0 h 26"/>
                <a:gd name="T2" fmla="*/ 0 w 309"/>
                <a:gd name="T3" fmla="*/ 13 h 26"/>
                <a:gd name="T4" fmla="*/ 0 w 309"/>
                <a:gd name="T5" fmla="*/ 26 h 26"/>
                <a:gd name="T6" fmla="*/ 309 w 309"/>
                <a:gd name="T7" fmla="*/ 13 h 26"/>
                <a:gd name="T8" fmla="*/ 308 w 30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9"/>
                <a:gd name="T16" fmla="*/ 0 h 26"/>
                <a:gd name="T17" fmla="*/ 309 w 309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9" h="26">
                  <a:moveTo>
                    <a:pt x="308" y="0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309" y="13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194">
              <a:extLst>
                <a:ext uri="{FF2B5EF4-FFF2-40B4-BE49-F238E27FC236}">
                  <a16:creationId xmlns:a16="http://schemas.microsoft.com/office/drawing/2014/main" id="{863F364A-9C55-48EF-AAE7-706CD03BB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3471"/>
              <a:ext cx="110" cy="50"/>
            </a:xfrm>
            <a:custGeom>
              <a:avLst/>
              <a:gdLst>
                <a:gd name="T0" fmla="*/ 110 w 110"/>
                <a:gd name="T1" fmla="*/ 21 h 50"/>
                <a:gd name="T2" fmla="*/ 0 w 110"/>
                <a:gd name="T3" fmla="*/ 0 h 50"/>
                <a:gd name="T4" fmla="*/ 0 w 110"/>
                <a:gd name="T5" fmla="*/ 0 h 50"/>
                <a:gd name="T6" fmla="*/ 2 w 110"/>
                <a:gd name="T7" fmla="*/ 2 h 50"/>
                <a:gd name="T8" fmla="*/ 4 w 110"/>
                <a:gd name="T9" fmla="*/ 4 h 50"/>
                <a:gd name="T10" fmla="*/ 4 w 110"/>
                <a:gd name="T11" fmla="*/ 6 h 50"/>
                <a:gd name="T12" fmla="*/ 6 w 110"/>
                <a:gd name="T13" fmla="*/ 6 h 50"/>
                <a:gd name="T14" fmla="*/ 6 w 110"/>
                <a:gd name="T15" fmla="*/ 8 h 50"/>
                <a:gd name="T16" fmla="*/ 8 w 110"/>
                <a:gd name="T17" fmla="*/ 10 h 50"/>
                <a:gd name="T18" fmla="*/ 8 w 110"/>
                <a:gd name="T19" fmla="*/ 12 h 50"/>
                <a:gd name="T20" fmla="*/ 10 w 110"/>
                <a:gd name="T21" fmla="*/ 12 h 50"/>
                <a:gd name="T22" fmla="*/ 10 w 110"/>
                <a:gd name="T23" fmla="*/ 14 h 50"/>
                <a:gd name="T24" fmla="*/ 12 w 110"/>
                <a:gd name="T25" fmla="*/ 16 h 50"/>
                <a:gd name="T26" fmla="*/ 12 w 110"/>
                <a:gd name="T27" fmla="*/ 18 h 50"/>
                <a:gd name="T28" fmla="*/ 12 w 110"/>
                <a:gd name="T29" fmla="*/ 20 h 50"/>
                <a:gd name="T30" fmla="*/ 12 w 110"/>
                <a:gd name="T31" fmla="*/ 20 h 50"/>
                <a:gd name="T32" fmla="*/ 12 w 110"/>
                <a:gd name="T33" fmla="*/ 21 h 50"/>
                <a:gd name="T34" fmla="*/ 14 w 110"/>
                <a:gd name="T35" fmla="*/ 23 h 50"/>
                <a:gd name="T36" fmla="*/ 14 w 110"/>
                <a:gd name="T37" fmla="*/ 25 h 50"/>
                <a:gd name="T38" fmla="*/ 14 w 110"/>
                <a:gd name="T39" fmla="*/ 27 h 50"/>
                <a:gd name="T40" fmla="*/ 14 w 110"/>
                <a:gd name="T41" fmla="*/ 27 h 50"/>
                <a:gd name="T42" fmla="*/ 12 w 110"/>
                <a:gd name="T43" fmla="*/ 29 h 50"/>
                <a:gd name="T44" fmla="*/ 12 w 110"/>
                <a:gd name="T45" fmla="*/ 31 h 50"/>
                <a:gd name="T46" fmla="*/ 12 w 110"/>
                <a:gd name="T47" fmla="*/ 33 h 50"/>
                <a:gd name="T48" fmla="*/ 12 w 110"/>
                <a:gd name="T49" fmla="*/ 35 h 50"/>
                <a:gd name="T50" fmla="*/ 12 w 110"/>
                <a:gd name="T51" fmla="*/ 37 h 50"/>
                <a:gd name="T52" fmla="*/ 10 w 110"/>
                <a:gd name="T53" fmla="*/ 37 h 50"/>
                <a:gd name="T54" fmla="*/ 10 w 110"/>
                <a:gd name="T55" fmla="*/ 39 h 50"/>
                <a:gd name="T56" fmla="*/ 10 w 110"/>
                <a:gd name="T57" fmla="*/ 41 h 50"/>
                <a:gd name="T58" fmla="*/ 8 w 110"/>
                <a:gd name="T59" fmla="*/ 43 h 50"/>
                <a:gd name="T60" fmla="*/ 8 w 110"/>
                <a:gd name="T61" fmla="*/ 44 h 50"/>
                <a:gd name="T62" fmla="*/ 6 w 110"/>
                <a:gd name="T63" fmla="*/ 44 h 50"/>
                <a:gd name="T64" fmla="*/ 4 w 110"/>
                <a:gd name="T65" fmla="*/ 46 h 50"/>
                <a:gd name="T66" fmla="*/ 4 w 110"/>
                <a:gd name="T67" fmla="*/ 48 h 50"/>
                <a:gd name="T68" fmla="*/ 2 w 110"/>
                <a:gd name="T69" fmla="*/ 50 h 50"/>
                <a:gd name="T70" fmla="*/ 110 w 110"/>
                <a:gd name="T71" fmla="*/ 21 h 50"/>
                <a:gd name="T72" fmla="*/ 110 w 110"/>
                <a:gd name="T73" fmla="*/ 21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50"/>
                <a:gd name="T113" fmla="*/ 110 w 110"/>
                <a:gd name="T114" fmla="*/ 50 h 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50">
                  <a:moveTo>
                    <a:pt x="110" y="2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41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110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Line 195">
              <a:extLst>
                <a:ext uri="{FF2B5EF4-FFF2-40B4-BE49-F238E27FC236}">
                  <a16:creationId xmlns:a16="http://schemas.microsoft.com/office/drawing/2014/main" id="{B49668AE-DC10-4D15-B1DB-23202DC678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4" y="2936"/>
              <a:ext cx="338" cy="720"/>
            </a:xfrm>
            <a:prstGeom prst="line">
              <a:avLst/>
            </a:pr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Line 196">
              <a:extLst>
                <a:ext uri="{FF2B5EF4-FFF2-40B4-BE49-F238E27FC236}">
                  <a16:creationId xmlns:a16="http://schemas.microsoft.com/office/drawing/2014/main" id="{9C2B7C9C-139C-4DDB-B761-4347061489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8" y="3297"/>
              <a:ext cx="2" cy="483"/>
            </a:xfrm>
            <a:prstGeom prst="line">
              <a:avLst/>
            </a:pr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Rectangle 197">
              <a:extLst>
                <a:ext uri="{FF2B5EF4-FFF2-40B4-BE49-F238E27FC236}">
                  <a16:creationId xmlns:a16="http://schemas.microsoft.com/office/drawing/2014/main" id="{2A511D38-B242-4255-8602-2AFA673726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3236" y="2955"/>
              <a:ext cx="12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7709" name="Rectangle 198">
              <a:extLst>
                <a:ext uri="{FF2B5EF4-FFF2-40B4-BE49-F238E27FC236}">
                  <a16:creationId xmlns:a16="http://schemas.microsoft.com/office/drawing/2014/main" id="{A9C5EF19-F3B0-41DD-9C03-70A93039F3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">
              <a:off x="3291" y="3065"/>
              <a:ext cx="63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9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27710" name="Rectangle 199">
              <a:extLst>
                <a:ext uri="{FF2B5EF4-FFF2-40B4-BE49-F238E27FC236}">
                  <a16:creationId xmlns:a16="http://schemas.microsoft.com/office/drawing/2014/main" id="{99EE11D6-6614-41EB-80B3-D0916A7FCE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60000">
              <a:off x="4753" y="3299"/>
              <a:ext cx="12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7711" name="Rectangle 200">
              <a:extLst>
                <a:ext uri="{FF2B5EF4-FFF2-40B4-BE49-F238E27FC236}">
                  <a16:creationId xmlns:a16="http://schemas.microsoft.com/office/drawing/2014/main" id="{A2046561-C99A-43ED-935F-A4620A65AB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960000">
              <a:off x="4831" y="3394"/>
              <a:ext cx="63" cy="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9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27712" name="Rectangle 201">
              <a:extLst>
                <a:ext uri="{FF2B5EF4-FFF2-40B4-BE49-F238E27FC236}">
                  <a16:creationId xmlns:a16="http://schemas.microsoft.com/office/drawing/2014/main" id="{7B135501-53F5-4668-BC80-022A423567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706" y="2856"/>
              <a:ext cx="159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7713" name="Rectangle 202">
              <a:extLst>
                <a:ext uri="{FF2B5EF4-FFF2-40B4-BE49-F238E27FC236}">
                  <a16:creationId xmlns:a16="http://schemas.microsoft.com/office/drawing/2014/main" id="{0C4804C5-2D39-42CB-A81C-B72766FC42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806" y="2963"/>
              <a:ext cx="65" cy="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rgbClr val="1F1A17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27714" name="Rectangle 203">
              <a:extLst>
                <a:ext uri="{FF2B5EF4-FFF2-40B4-BE49-F238E27FC236}">
                  <a16:creationId xmlns:a16="http://schemas.microsoft.com/office/drawing/2014/main" id="{1285C5BD-1B79-4788-9570-3DE57AAFC7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583" y="2794"/>
              <a:ext cx="13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27715" name="Rectangle 204">
              <a:extLst>
                <a:ext uri="{FF2B5EF4-FFF2-40B4-BE49-F238E27FC236}">
                  <a16:creationId xmlns:a16="http://schemas.microsoft.com/office/drawing/2014/main" id="{E84CA841-AB27-4054-B212-95DFF1EC33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0000">
              <a:off x="3263" y="3519"/>
              <a:ext cx="13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27716" name="Rectangle 205">
              <a:extLst>
                <a:ext uri="{FF2B5EF4-FFF2-40B4-BE49-F238E27FC236}">
                  <a16:creationId xmlns:a16="http://schemas.microsoft.com/office/drawing/2014/main" id="{C0CD5E92-4507-4061-9391-1629E9F6F35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20000">
              <a:off x="4863" y="3132"/>
              <a:ext cx="159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27717" name="Rectangle 206">
              <a:extLst>
                <a:ext uri="{FF2B5EF4-FFF2-40B4-BE49-F238E27FC236}">
                  <a16:creationId xmlns:a16="http://schemas.microsoft.com/office/drawing/2014/main" id="{300B848B-AFE3-479A-9480-C1C58339AA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20000">
              <a:off x="4969" y="3231"/>
              <a:ext cx="65" cy="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900">
                  <a:solidFill>
                    <a:srgbClr val="1F1A17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27718" name="Rectangle 207">
              <a:extLst>
                <a:ext uri="{FF2B5EF4-FFF2-40B4-BE49-F238E27FC236}">
                  <a16:creationId xmlns:a16="http://schemas.microsoft.com/office/drawing/2014/main" id="{303D9D06-92DE-49AC-B54A-E6D48C8258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120000">
              <a:off x="5045" y="3151"/>
              <a:ext cx="13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27719" name="Rectangle 208">
              <a:extLst>
                <a:ext uri="{FF2B5EF4-FFF2-40B4-BE49-F238E27FC236}">
                  <a16:creationId xmlns:a16="http://schemas.microsoft.com/office/drawing/2014/main" id="{357731CC-7598-446E-B7F7-AB5DBE977B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60000">
              <a:off x="5077" y="3680"/>
              <a:ext cx="13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F491168-7227-4FDE-8701-84E66CCFE4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25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25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53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53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25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5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5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25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25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253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25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53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53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2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253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253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25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7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253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253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25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253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253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25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3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25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25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25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225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25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25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25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25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253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225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82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253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253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225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87" grpId="0"/>
      <p:bldP spid="225360" grpId="0" animBg="1"/>
      <p:bldP spid="225361" grpId="0"/>
      <p:bldP spid="225362" grpId="0"/>
      <p:bldP spid="225375" grpId="0"/>
      <p:bldP spid="225384" grpId="0"/>
      <p:bldP spid="225385" grpId="0"/>
      <p:bldP spid="225386" grpId="0"/>
      <p:bldP spid="225387" grpId="0"/>
      <p:bldP spid="22538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Slide Number Placeholder 4">
            <a:extLst>
              <a:ext uri="{FF2B5EF4-FFF2-40B4-BE49-F238E27FC236}">
                <a16:creationId xmlns:a16="http://schemas.microsoft.com/office/drawing/2014/main" id="{58FEE052-5285-4472-9663-211C85BA02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9ECE1F1-68AA-42D0-81BA-5418E1DCB035}" type="slidenum">
              <a:rPr lang="en-US" altLang="en-US"/>
              <a:pPr eaLnBrk="1" hangingPunct="1"/>
              <a:t>24</a:t>
            </a:fld>
            <a:endParaRPr lang="en-US" altLang="en-US"/>
          </a:p>
        </p:txBody>
      </p:sp>
      <p:sp>
        <p:nvSpPr>
          <p:cNvPr id="28676" name="Text Box 2">
            <a:extLst>
              <a:ext uri="{FF2B5EF4-FFF2-40B4-BE49-F238E27FC236}">
                <a16:creationId xmlns:a16="http://schemas.microsoft.com/office/drawing/2014/main" id="{8D70F00A-AE0E-4755-BC73-0F20DCBF2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8677" name="WordArt 3">
            <a:extLst>
              <a:ext uri="{FF2B5EF4-FFF2-40B4-BE49-F238E27FC236}">
                <a16:creationId xmlns:a16="http://schemas.microsoft.com/office/drawing/2014/main" id="{4E05CD71-F3D6-40B6-A05B-6ADF8563D41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28678" name="Line 4">
            <a:extLst>
              <a:ext uri="{FF2B5EF4-FFF2-40B4-BE49-F238E27FC236}">
                <a16:creationId xmlns:a16="http://schemas.microsoft.com/office/drawing/2014/main" id="{C52C99AA-E2CE-4CBB-A437-1B77809267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80" name="Line 6">
            <a:extLst>
              <a:ext uri="{FF2B5EF4-FFF2-40B4-BE49-F238E27FC236}">
                <a16:creationId xmlns:a16="http://schemas.microsoft.com/office/drawing/2014/main" id="{74D05719-CE90-4455-A1B9-2F9F3FAF42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8681" name="Picture 97" descr="737px-Airplane_vortex_edit">
            <a:extLst>
              <a:ext uri="{FF2B5EF4-FFF2-40B4-BE49-F238E27FC236}">
                <a16:creationId xmlns:a16="http://schemas.microsoft.com/office/drawing/2014/main" id="{3615201B-0830-4AED-A153-787BEB4190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520825"/>
            <a:ext cx="5637212" cy="458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C044C58F-F53E-4C29-9242-29678AF328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9" name="Slide Number Placeholder 4">
            <a:extLst>
              <a:ext uri="{FF2B5EF4-FFF2-40B4-BE49-F238E27FC236}">
                <a16:creationId xmlns:a16="http://schemas.microsoft.com/office/drawing/2014/main" id="{1640147A-DF6A-46E1-9F5F-FDBA78C430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0DE40C3-F7B8-4137-B689-09567197339D}" type="slidenum">
              <a:rPr lang="en-US" altLang="en-US"/>
              <a:pPr eaLnBrk="1" hangingPunct="1"/>
              <a:t>25</a:t>
            </a:fld>
            <a:endParaRPr lang="en-US" altLang="en-US"/>
          </a:p>
        </p:txBody>
      </p:sp>
      <p:sp>
        <p:nvSpPr>
          <p:cNvPr id="29700" name="Text Box 2">
            <a:extLst>
              <a:ext uri="{FF2B5EF4-FFF2-40B4-BE49-F238E27FC236}">
                <a16:creationId xmlns:a16="http://schemas.microsoft.com/office/drawing/2014/main" id="{332E1F03-406F-4D1F-8D98-D2E3DC49A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29701" name="WordArt 3">
            <a:extLst>
              <a:ext uri="{FF2B5EF4-FFF2-40B4-BE49-F238E27FC236}">
                <a16:creationId xmlns:a16="http://schemas.microsoft.com/office/drawing/2014/main" id="{1729DE85-60BC-4274-981D-E7AF136426F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29702" name="Line 4">
            <a:extLst>
              <a:ext uri="{FF2B5EF4-FFF2-40B4-BE49-F238E27FC236}">
                <a16:creationId xmlns:a16="http://schemas.microsoft.com/office/drawing/2014/main" id="{4E2DFD30-C989-457F-A5AC-1E57CEA7F13E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04" name="Line 6">
            <a:extLst>
              <a:ext uri="{FF2B5EF4-FFF2-40B4-BE49-F238E27FC236}">
                <a16:creationId xmlns:a16="http://schemas.microsoft.com/office/drawing/2014/main" id="{C63C3F2D-4935-45BE-9531-DD314576A2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5" name="Text Box 29">
            <a:extLst>
              <a:ext uri="{FF2B5EF4-FFF2-40B4-BE49-F238E27FC236}">
                <a16:creationId xmlns:a16="http://schemas.microsoft.com/office/drawing/2014/main" id="{6D3E2216-C443-4E64-A247-595195AE75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Rotor vektora brzine u Dekartovom koordinatnom sistemu je definisan kao:</a:t>
            </a:r>
            <a:endParaRPr lang="en-US" altLang="en-US" sz="2000" b="1"/>
          </a:p>
        </p:txBody>
      </p:sp>
      <p:pic>
        <p:nvPicPr>
          <p:cNvPr id="121886" name="Picture 30" descr="BD10263_">
            <a:extLst>
              <a:ext uri="{FF2B5EF4-FFF2-40B4-BE49-F238E27FC236}">
                <a16:creationId xmlns:a16="http://schemas.microsoft.com/office/drawing/2014/main" id="{67F71F6D-5BBE-4BDE-A949-8DE06290D4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72">
            <a:extLst>
              <a:ext uri="{FF2B5EF4-FFF2-40B4-BE49-F238E27FC236}">
                <a16:creationId xmlns:a16="http://schemas.microsoft.com/office/drawing/2014/main" id="{7D8B6695-FA6A-4DC0-91CC-C66544AF363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95413" y="2636838"/>
            <a:ext cx="6353175" cy="890587"/>
            <a:chOff x="725" y="2506"/>
            <a:chExt cx="4002" cy="561"/>
          </a:xfrm>
        </p:grpSpPr>
        <p:sp>
          <p:nvSpPr>
            <p:cNvPr id="29722" name="AutoShape 71">
              <a:extLst>
                <a:ext uri="{FF2B5EF4-FFF2-40B4-BE49-F238E27FC236}">
                  <a16:creationId xmlns:a16="http://schemas.microsoft.com/office/drawing/2014/main" id="{1058DD4B-D4C9-4F11-9EA8-57413760B89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25" y="2523"/>
              <a:ext cx="4002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73">
              <a:extLst>
                <a:ext uri="{FF2B5EF4-FFF2-40B4-BE49-F238E27FC236}">
                  <a16:creationId xmlns:a16="http://schemas.microsoft.com/office/drawing/2014/main" id="{CC8211F4-C93B-4152-95E6-BC998976E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666"/>
              <a:ext cx="80" cy="17"/>
            </a:xfrm>
            <a:custGeom>
              <a:avLst/>
              <a:gdLst>
                <a:gd name="T0" fmla="*/ 0 w 161"/>
                <a:gd name="T1" fmla="*/ 1 h 33"/>
                <a:gd name="T2" fmla="*/ 0 w 161"/>
                <a:gd name="T3" fmla="*/ 1 h 33"/>
                <a:gd name="T4" fmla="*/ 0 w 161"/>
                <a:gd name="T5" fmla="*/ 1 h 33"/>
                <a:gd name="T6" fmla="*/ 0 w 161"/>
                <a:gd name="T7" fmla="*/ 0 h 33"/>
                <a:gd name="T8" fmla="*/ 0 w 161"/>
                <a:gd name="T9" fmla="*/ 1 h 33"/>
                <a:gd name="T10" fmla="*/ 0 w 161"/>
                <a:gd name="T11" fmla="*/ 1 h 33"/>
                <a:gd name="T12" fmla="*/ 0 w 161"/>
                <a:gd name="T13" fmla="*/ 1 h 33"/>
                <a:gd name="T14" fmla="*/ 0 w 161"/>
                <a:gd name="T15" fmla="*/ 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0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30" y="0"/>
                  </a:lnTo>
                  <a:lnTo>
                    <a:pt x="161" y="16"/>
                  </a:lnTo>
                  <a:lnTo>
                    <a:pt x="130" y="33"/>
                  </a:lnTo>
                  <a:lnTo>
                    <a:pt x="134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Line 74">
              <a:extLst>
                <a:ext uri="{FF2B5EF4-FFF2-40B4-BE49-F238E27FC236}">
                  <a16:creationId xmlns:a16="http://schemas.microsoft.com/office/drawing/2014/main" id="{B8A7F475-297D-4A77-A433-41B7FDECB1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0" y="2792"/>
              <a:ext cx="26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Line 75">
              <a:extLst>
                <a:ext uri="{FF2B5EF4-FFF2-40B4-BE49-F238E27FC236}">
                  <a16:creationId xmlns:a16="http://schemas.microsoft.com/office/drawing/2014/main" id="{685D6714-7B24-4852-A28E-D4FC912E9F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0" y="2792"/>
              <a:ext cx="2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76">
              <a:extLst>
                <a:ext uri="{FF2B5EF4-FFF2-40B4-BE49-F238E27FC236}">
                  <a16:creationId xmlns:a16="http://schemas.microsoft.com/office/drawing/2014/main" id="{6BB1C6E2-5A06-4624-A2CD-CECD83617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666"/>
              <a:ext cx="54" cy="17"/>
            </a:xfrm>
            <a:custGeom>
              <a:avLst/>
              <a:gdLst>
                <a:gd name="T0" fmla="*/ 0 w 107"/>
                <a:gd name="T1" fmla="*/ 1 h 33"/>
                <a:gd name="T2" fmla="*/ 0 w 107"/>
                <a:gd name="T3" fmla="*/ 1 h 33"/>
                <a:gd name="T4" fmla="*/ 1 w 107"/>
                <a:gd name="T5" fmla="*/ 1 h 33"/>
                <a:gd name="T6" fmla="*/ 1 w 107"/>
                <a:gd name="T7" fmla="*/ 0 h 33"/>
                <a:gd name="T8" fmla="*/ 1 w 107"/>
                <a:gd name="T9" fmla="*/ 1 h 33"/>
                <a:gd name="T10" fmla="*/ 1 w 107"/>
                <a:gd name="T11" fmla="*/ 1 h 33"/>
                <a:gd name="T12" fmla="*/ 1 w 107"/>
                <a:gd name="T13" fmla="*/ 1 h 33"/>
                <a:gd name="T14" fmla="*/ 0 w 107"/>
                <a:gd name="T15" fmla="*/ 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33"/>
                <a:gd name="T26" fmla="*/ 107 w 10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33">
                  <a:moveTo>
                    <a:pt x="0" y="20"/>
                  </a:moveTo>
                  <a:lnTo>
                    <a:pt x="0" y="12"/>
                  </a:lnTo>
                  <a:lnTo>
                    <a:pt x="80" y="12"/>
                  </a:lnTo>
                  <a:lnTo>
                    <a:pt x="74" y="0"/>
                  </a:lnTo>
                  <a:lnTo>
                    <a:pt x="107" y="16"/>
                  </a:lnTo>
                  <a:lnTo>
                    <a:pt x="74" y="33"/>
                  </a:lnTo>
                  <a:lnTo>
                    <a:pt x="8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Line 77">
              <a:extLst>
                <a:ext uri="{FF2B5EF4-FFF2-40B4-BE49-F238E27FC236}">
                  <a16:creationId xmlns:a16="http://schemas.microsoft.com/office/drawing/2014/main" id="{43756A61-7D27-4E17-A274-4B8BDEDD0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8" y="2792"/>
              <a:ext cx="28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Line 78">
              <a:extLst>
                <a:ext uri="{FF2B5EF4-FFF2-40B4-BE49-F238E27FC236}">
                  <a16:creationId xmlns:a16="http://schemas.microsoft.com/office/drawing/2014/main" id="{CEFA4FDE-C94A-4FBA-A4E4-7C9FC7F514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5" y="2792"/>
              <a:ext cx="26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79">
              <a:extLst>
                <a:ext uri="{FF2B5EF4-FFF2-40B4-BE49-F238E27FC236}">
                  <a16:creationId xmlns:a16="http://schemas.microsoft.com/office/drawing/2014/main" id="{F1C07925-6EC1-432C-AA12-5D458DC5C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666"/>
              <a:ext cx="83" cy="17"/>
            </a:xfrm>
            <a:custGeom>
              <a:avLst/>
              <a:gdLst>
                <a:gd name="T0" fmla="*/ 0 w 167"/>
                <a:gd name="T1" fmla="*/ 1 h 33"/>
                <a:gd name="T2" fmla="*/ 0 w 167"/>
                <a:gd name="T3" fmla="*/ 1 h 33"/>
                <a:gd name="T4" fmla="*/ 0 w 167"/>
                <a:gd name="T5" fmla="*/ 1 h 33"/>
                <a:gd name="T6" fmla="*/ 0 w 167"/>
                <a:gd name="T7" fmla="*/ 0 h 33"/>
                <a:gd name="T8" fmla="*/ 0 w 167"/>
                <a:gd name="T9" fmla="*/ 1 h 33"/>
                <a:gd name="T10" fmla="*/ 0 w 167"/>
                <a:gd name="T11" fmla="*/ 1 h 33"/>
                <a:gd name="T12" fmla="*/ 0 w 167"/>
                <a:gd name="T13" fmla="*/ 1 h 33"/>
                <a:gd name="T14" fmla="*/ 0 w 167"/>
                <a:gd name="T15" fmla="*/ 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7"/>
                <a:gd name="T25" fmla="*/ 0 h 33"/>
                <a:gd name="T26" fmla="*/ 167 w 16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7" h="33">
                  <a:moveTo>
                    <a:pt x="0" y="20"/>
                  </a:moveTo>
                  <a:lnTo>
                    <a:pt x="0" y="12"/>
                  </a:lnTo>
                  <a:lnTo>
                    <a:pt x="140" y="12"/>
                  </a:lnTo>
                  <a:lnTo>
                    <a:pt x="136" y="0"/>
                  </a:lnTo>
                  <a:lnTo>
                    <a:pt x="167" y="16"/>
                  </a:lnTo>
                  <a:lnTo>
                    <a:pt x="136" y="33"/>
                  </a:lnTo>
                  <a:lnTo>
                    <a:pt x="14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Line 80">
              <a:extLst>
                <a:ext uri="{FF2B5EF4-FFF2-40B4-BE49-F238E27FC236}">
                  <a16:creationId xmlns:a16="http://schemas.microsoft.com/office/drawing/2014/main" id="{47316AD9-618F-4E1A-B236-1A35ED378D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6" y="2792"/>
              <a:ext cx="27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Line 81">
              <a:extLst>
                <a:ext uri="{FF2B5EF4-FFF2-40B4-BE49-F238E27FC236}">
                  <a16:creationId xmlns:a16="http://schemas.microsoft.com/office/drawing/2014/main" id="{9146DB2E-0FCB-4C02-828A-10EE8BD227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1" y="2792"/>
              <a:ext cx="28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82">
              <a:extLst>
                <a:ext uri="{FF2B5EF4-FFF2-40B4-BE49-F238E27FC236}">
                  <a16:creationId xmlns:a16="http://schemas.microsoft.com/office/drawing/2014/main" id="{58175440-DFE1-406B-A9A1-234F4CB05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666"/>
              <a:ext cx="98" cy="17"/>
            </a:xfrm>
            <a:custGeom>
              <a:avLst/>
              <a:gdLst>
                <a:gd name="T0" fmla="*/ 0 w 196"/>
                <a:gd name="T1" fmla="*/ 1 h 33"/>
                <a:gd name="T2" fmla="*/ 0 w 196"/>
                <a:gd name="T3" fmla="*/ 1 h 33"/>
                <a:gd name="T4" fmla="*/ 1 w 196"/>
                <a:gd name="T5" fmla="*/ 1 h 33"/>
                <a:gd name="T6" fmla="*/ 1 w 196"/>
                <a:gd name="T7" fmla="*/ 0 h 33"/>
                <a:gd name="T8" fmla="*/ 1 w 196"/>
                <a:gd name="T9" fmla="*/ 1 h 33"/>
                <a:gd name="T10" fmla="*/ 1 w 196"/>
                <a:gd name="T11" fmla="*/ 1 h 33"/>
                <a:gd name="T12" fmla="*/ 1 w 196"/>
                <a:gd name="T13" fmla="*/ 1 h 33"/>
                <a:gd name="T14" fmla="*/ 0 w 196"/>
                <a:gd name="T15" fmla="*/ 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6"/>
                <a:gd name="T25" fmla="*/ 0 h 33"/>
                <a:gd name="T26" fmla="*/ 196 w 196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6" h="33">
                  <a:moveTo>
                    <a:pt x="0" y="20"/>
                  </a:moveTo>
                  <a:lnTo>
                    <a:pt x="0" y="12"/>
                  </a:lnTo>
                  <a:lnTo>
                    <a:pt x="169" y="12"/>
                  </a:lnTo>
                  <a:lnTo>
                    <a:pt x="165" y="0"/>
                  </a:lnTo>
                  <a:lnTo>
                    <a:pt x="196" y="16"/>
                  </a:lnTo>
                  <a:lnTo>
                    <a:pt x="165" y="33"/>
                  </a:lnTo>
                  <a:lnTo>
                    <a:pt x="169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Rectangle 83">
              <a:extLst>
                <a:ext uri="{FF2B5EF4-FFF2-40B4-BE49-F238E27FC236}">
                  <a16:creationId xmlns:a16="http://schemas.microsoft.com/office/drawing/2014/main" id="{CB20952B-E039-4A87-91F9-CB1591656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266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k</a:t>
              </a:r>
              <a:endParaRPr lang="en-US" altLang="en-US"/>
            </a:p>
          </p:txBody>
        </p:sp>
        <p:sp>
          <p:nvSpPr>
            <p:cNvPr id="29734" name="Rectangle 84">
              <a:extLst>
                <a:ext uri="{FF2B5EF4-FFF2-40B4-BE49-F238E27FC236}">
                  <a16:creationId xmlns:a16="http://schemas.microsoft.com/office/drawing/2014/main" id="{AE4F6CCC-1B9F-4584-82B1-FC6C1116E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5" y="2813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29735" name="Rectangle 85">
              <a:extLst>
                <a:ext uri="{FF2B5EF4-FFF2-40B4-BE49-F238E27FC236}">
                  <a16:creationId xmlns:a16="http://schemas.microsoft.com/office/drawing/2014/main" id="{6DCE55DC-E7FE-481A-9D37-5BCF218D6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" y="254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36" name="Rectangle 86">
              <a:extLst>
                <a:ext uri="{FF2B5EF4-FFF2-40B4-BE49-F238E27FC236}">
                  <a16:creationId xmlns:a16="http://schemas.microsoft.com/office/drawing/2014/main" id="{9F8C4938-7C8D-4DCC-90C9-0D4148EEA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2" y="28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29737" name="Rectangle 87">
              <a:extLst>
                <a:ext uri="{FF2B5EF4-FFF2-40B4-BE49-F238E27FC236}">
                  <a16:creationId xmlns:a16="http://schemas.microsoft.com/office/drawing/2014/main" id="{0B26941A-986A-4C36-874A-0F81374D6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2525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38" name="Rectangle 88">
              <a:extLst>
                <a:ext uri="{FF2B5EF4-FFF2-40B4-BE49-F238E27FC236}">
                  <a16:creationId xmlns:a16="http://schemas.microsoft.com/office/drawing/2014/main" id="{CF34668C-261F-400F-AB0F-EB6C6C6C2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6" y="26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j</a:t>
              </a:r>
              <a:endParaRPr lang="en-US" altLang="en-US"/>
            </a:p>
          </p:txBody>
        </p:sp>
        <p:sp>
          <p:nvSpPr>
            <p:cNvPr id="29739" name="Rectangle 89">
              <a:extLst>
                <a:ext uri="{FF2B5EF4-FFF2-40B4-BE49-F238E27FC236}">
                  <a16:creationId xmlns:a16="http://schemas.microsoft.com/office/drawing/2014/main" id="{7C853C63-709F-4EFD-93ED-36B137C72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81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29740" name="Rectangle 90">
              <a:extLst>
                <a:ext uri="{FF2B5EF4-FFF2-40B4-BE49-F238E27FC236}">
                  <a16:creationId xmlns:a16="http://schemas.microsoft.com/office/drawing/2014/main" id="{7B5261FA-F2BA-4524-AC17-A4177676D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254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41" name="Rectangle 91">
              <a:extLst>
                <a:ext uri="{FF2B5EF4-FFF2-40B4-BE49-F238E27FC236}">
                  <a16:creationId xmlns:a16="http://schemas.microsoft.com/office/drawing/2014/main" id="{220E0874-3E76-4497-9FE0-75DE3C6D6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813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29742" name="Rectangle 92">
              <a:extLst>
                <a:ext uri="{FF2B5EF4-FFF2-40B4-BE49-F238E27FC236}">
                  <a16:creationId xmlns:a16="http://schemas.microsoft.com/office/drawing/2014/main" id="{E2E8AEB5-D9DE-4C91-B3F7-41CE47564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5" y="254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43" name="Rectangle 93">
              <a:extLst>
                <a:ext uri="{FF2B5EF4-FFF2-40B4-BE49-F238E27FC236}">
                  <a16:creationId xmlns:a16="http://schemas.microsoft.com/office/drawing/2014/main" id="{1B0C238C-2505-419E-8EBB-F53865DFB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26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/>
            </a:p>
          </p:txBody>
        </p:sp>
        <p:sp>
          <p:nvSpPr>
            <p:cNvPr id="29744" name="Rectangle 94">
              <a:extLst>
                <a:ext uri="{FF2B5EF4-FFF2-40B4-BE49-F238E27FC236}">
                  <a16:creationId xmlns:a16="http://schemas.microsoft.com/office/drawing/2014/main" id="{68480368-48EA-4867-AF38-329942B3E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2813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29745" name="Rectangle 95">
              <a:extLst>
                <a:ext uri="{FF2B5EF4-FFF2-40B4-BE49-F238E27FC236}">
                  <a16:creationId xmlns:a16="http://schemas.microsoft.com/office/drawing/2014/main" id="{8A996B62-B33C-495B-A28F-9B68F7A0C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" y="2525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46" name="Rectangle 96">
              <a:extLst>
                <a:ext uri="{FF2B5EF4-FFF2-40B4-BE49-F238E27FC236}">
                  <a16:creationId xmlns:a16="http://schemas.microsoft.com/office/drawing/2014/main" id="{998E2676-2C41-455D-A985-63182B682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" y="2813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29747" name="Rectangle 97">
              <a:extLst>
                <a:ext uri="{FF2B5EF4-FFF2-40B4-BE49-F238E27FC236}">
                  <a16:creationId xmlns:a16="http://schemas.microsoft.com/office/drawing/2014/main" id="{0CD8EB26-0C43-4B00-B66D-6D22815F1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2540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48" name="Rectangle 98">
              <a:extLst>
                <a:ext uri="{FF2B5EF4-FFF2-40B4-BE49-F238E27FC236}">
                  <a16:creationId xmlns:a16="http://schemas.microsoft.com/office/drawing/2014/main" id="{2EF96A74-079C-4DA5-AF1B-357A38D69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" y="26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49" name="Rectangle 99">
              <a:extLst>
                <a:ext uri="{FF2B5EF4-FFF2-40B4-BE49-F238E27FC236}">
                  <a16:creationId xmlns:a16="http://schemas.microsoft.com/office/drawing/2014/main" id="{9BCAC302-F4CD-4BCC-B1E1-8B15B234C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" y="2669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rot</a:t>
              </a:r>
              <a:endParaRPr lang="en-US" altLang="en-US"/>
            </a:p>
          </p:txBody>
        </p:sp>
        <p:sp>
          <p:nvSpPr>
            <p:cNvPr id="29750" name="Rectangle 100">
              <a:extLst>
                <a:ext uri="{FF2B5EF4-FFF2-40B4-BE49-F238E27FC236}">
                  <a16:creationId xmlns:a16="http://schemas.microsoft.com/office/drawing/2014/main" id="{70EC0A87-71F2-41F0-ADC6-1EF8876CD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0" y="2668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29751" name="Rectangle 101">
              <a:extLst>
                <a:ext uri="{FF2B5EF4-FFF2-40B4-BE49-F238E27FC236}">
                  <a16:creationId xmlns:a16="http://schemas.microsoft.com/office/drawing/2014/main" id="{93CA24A6-E699-406F-9179-6A37CD75B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2646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29752" name="Rectangle 102">
              <a:extLst>
                <a:ext uri="{FF2B5EF4-FFF2-40B4-BE49-F238E27FC236}">
                  <a16:creationId xmlns:a16="http://schemas.microsoft.com/office/drawing/2014/main" id="{D0B063C2-32C8-4B61-AA09-2095EC819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8" y="2661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29753" name="Rectangle 103">
              <a:extLst>
                <a:ext uri="{FF2B5EF4-FFF2-40B4-BE49-F238E27FC236}">
                  <a16:creationId xmlns:a16="http://schemas.microsoft.com/office/drawing/2014/main" id="{42BB7A8F-93BC-4793-AF32-B4614FA3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7" y="2668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29754" name="Rectangle 104">
              <a:extLst>
                <a:ext uri="{FF2B5EF4-FFF2-40B4-BE49-F238E27FC236}">
                  <a16:creationId xmlns:a16="http://schemas.microsoft.com/office/drawing/2014/main" id="{1DA8C211-F3B1-40E7-88E3-868DEE8DA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5" y="2646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29755" name="Rectangle 105">
              <a:extLst>
                <a:ext uri="{FF2B5EF4-FFF2-40B4-BE49-F238E27FC236}">
                  <a16:creationId xmlns:a16="http://schemas.microsoft.com/office/drawing/2014/main" id="{9B18BD42-A8B5-40DC-9E32-6514C8585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5" y="2661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29756" name="Rectangle 106">
              <a:extLst>
                <a:ext uri="{FF2B5EF4-FFF2-40B4-BE49-F238E27FC236}">
                  <a16:creationId xmlns:a16="http://schemas.microsoft.com/office/drawing/2014/main" id="{0BC5B709-5228-4EF0-91D4-926E6D3D8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2713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29757" name="Rectangle 107">
              <a:extLst>
                <a:ext uri="{FF2B5EF4-FFF2-40B4-BE49-F238E27FC236}">
                  <a16:creationId xmlns:a16="http://schemas.microsoft.com/office/drawing/2014/main" id="{937B1A2E-9EAD-47B1-900A-A6EEFBB17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26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29758" name="Rectangle 108">
              <a:extLst>
                <a:ext uri="{FF2B5EF4-FFF2-40B4-BE49-F238E27FC236}">
                  <a16:creationId xmlns:a16="http://schemas.microsoft.com/office/drawing/2014/main" id="{16FF29D2-3CFC-4A58-A0B7-F10F345F4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28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29759" name="Rectangle 109">
              <a:extLst>
                <a:ext uri="{FF2B5EF4-FFF2-40B4-BE49-F238E27FC236}">
                  <a16:creationId xmlns:a16="http://schemas.microsoft.com/office/drawing/2014/main" id="{73C0D75D-55E0-4812-8982-070A3B570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252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29760" name="Rectangle 110">
              <a:extLst>
                <a:ext uri="{FF2B5EF4-FFF2-40B4-BE49-F238E27FC236}">
                  <a16:creationId xmlns:a16="http://schemas.microsoft.com/office/drawing/2014/main" id="{F23467B4-7FF5-41C4-A562-78D9A9A11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13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29761" name="Rectangle 111">
              <a:extLst>
                <a:ext uri="{FF2B5EF4-FFF2-40B4-BE49-F238E27FC236}">
                  <a16:creationId xmlns:a16="http://schemas.microsoft.com/office/drawing/2014/main" id="{B9D2BA3E-69AA-4694-B741-0AC0ED194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6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29762" name="Rectangle 112">
              <a:extLst>
                <a:ext uri="{FF2B5EF4-FFF2-40B4-BE49-F238E27FC236}">
                  <a16:creationId xmlns:a16="http://schemas.microsoft.com/office/drawing/2014/main" id="{6631D8DC-0E5B-4A89-AE24-642EA208C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8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29763" name="Rectangle 113">
              <a:extLst>
                <a:ext uri="{FF2B5EF4-FFF2-40B4-BE49-F238E27FC236}">
                  <a16:creationId xmlns:a16="http://schemas.microsoft.com/office/drawing/2014/main" id="{0D041899-F0C7-4E48-8099-84C3F6992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52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29764" name="Rectangle 114">
              <a:extLst>
                <a:ext uri="{FF2B5EF4-FFF2-40B4-BE49-F238E27FC236}">
                  <a16:creationId xmlns:a16="http://schemas.microsoft.com/office/drawing/2014/main" id="{5BC7FAF3-6EA9-4861-AA98-EE92E4DBF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65" name="Rectangle 115">
              <a:extLst>
                <a:ext uri="{FF2B5EF4-FFF2-40B4-BE49-F238E27FC236}">
                  <a16:creationId xmlns:a16="http://schemas.microsoft.com/office/drawing/2014/main" id="{49758297-898B-478E-B3AF-B4E724839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2528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66" name="Rectangle 116">
              <a:extLst>
                <a:ext uri="{FF2B5EF4-FFF2-40B4-BE49-F238E27FC236}">
                  <a16:creationId xmlns:a16="http://schemas.microsoft.com/office/drawing/2014/main" id="{93C7E1A0-68A8-4208-BDE0-AEBC5BF01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29767" name="Rectangle 117">
              <a:extLst>
                <a:ext uri="{FF2B5EF4-FFF2-40B4-BE49-F238E27FC236}">
                  <a16:creationId xmlns:a16="http://schemas.microsoft.com/office/drawing/2014/main" id="{A8BA2D88-2A0C-44F4-83F3-E473F63E6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68" name="Rectangle 118">
              <a:extLst>
                <a:ext uri="{FF2B5EF4-FFF2-40B4-BE49-F238E27FC236}">
                  <a16:creationId xmlns:a16="http://schemas.microsoft.com/office/drawing/2014/main" id="{FBEBAA55-6C0A-41F8-9BF1-F91E80C33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8" y="2506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69" name="Rectangle 119">
              <a:extLst>
                <a:ext uri="{FF2B5EF4-FFF2-40B4-BE49-F238E27FC236}">
                  <a16:creationId xmlns:a16="http://schemas.microsoft.com/office/drawing/2014/main" id="{219A6A59-C956-46C3-A9D9-7BBD3EC26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/>
            </a:p>
          </p:txBody>
        </p:sp>
        <p:sp>
          <p:nvSpPr>
            <p:cNvPr id="29770" name="Rectangle 120">
              <a:extLst>
                <a:ext uri="{FF2B5EF4-FFF2-40B4-BE49-F238E27FC236}">
                  <a16:creationId xmlns:a16="http://schemas.microsoft.com/office/drawing/2014/main" id="{A3FC220A-342E-40A7-9BCB-6828C948D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66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29771" name="Rectangle 121">
              <a:extLst>
                <a:ext uri="{FF2B5EF4-FFF2-40B4-BE49-F238E27FC236}">
                  <a16:creationId xmlns:a16="http://schemas.microsoft.com/office/drawing/2014/main" id="{9484C186-75B2-4125-AFB2-2262EC5D2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82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29772" name="Rectangle 122">
              <a:extLst>
                <a:ext uri="{FF2B5EF4-FFF2-40B4-BE49-F238E27FC236}">
                  <a16:creationId xmlns:a16="http://schemas.microsoft.com/office/drawing/2014/main" id="{EFF6D9C5-B1F8-44B1-A683-D8C301851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254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29773" name="Rectangle 123">
              <a:extLst>
                <a:ext uri="{FF2B5EF4-FFF2-40B4-BE49-F238E27FC236}">
                  <a16:creationId xmlns:a16="http://schemas.microsoft.com/office/drawing/2014/main" id="{EDC8011B-DF84-4827-9F6B-560A9D2DF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" y="266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29774" name="Rectangle 124">
              <a:extLst>
                <a:ext uri="{FF2B5EF4-FFF2-40B4-BE49-F238E27FC236}">
                  <a16:creationId xmlns:a16="http://schemas.microsoft.com/office/drawing/2014/main" id="{BBEFA6F5-EECC-47BD-8094-5D7381DA0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" y="282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29775" name="Rectangle 125">
              <a:extLst>
                <a:ext uri="{FF2B5EF4-FFF2-40B4-BE49-F238E27FC236}">
                  <a16:creationId xmlns:a16="http://schemas.microsoft.com/office/drawing/2014/main" id="{FBD18E0B-B171-4FBE-9CF6-BD0EB266F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" y="2540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29776" name="Rectangle 126">
              <a:extLst>
                <a:ext uri="{FF2B5EF4-FFF2-40B4-BE49-F238E27FC236}">
                  <a16:creationId xmlns:a16="http://schemas.microsoft.com/office/drawing/2014/main" id="{C44E41C2-6312-4BAA-8511-2FF833C25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77" name="Rectangle 127">
              <a:extLst>
                <a:ext uri="{FF2B5EF4-FFF2-40B4-BE49-F238E27FC236}">
                  <a16:creationId xmlns:a16="http://schemas.microsoft.com/office/drawing/2014/main" id="{1A975682-1CE6-4BA9-80D3-0835C94CA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" y="2521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78" name="Rectangle 128">
              <a:extLst>
                <a:ext uri="{FF2B5EF4-FFF2-40B4-BE49-F238E27FC236}">
                  <a16:creationId xmlns:a16="http://schemas.microsoft.com/office/drawing/2014/main" id="{19DA6306-D5AD-498B-9366-E541E8668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8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29779" name="Rectangle 129">
              <a:extLst>
                <a:ext uri="{FF2B5EF4-FFF2-40B4-BE49-F238E27FC236}">
                  <a16:creationId xmlns:a16="http://schemas.microsoft.com/office/drawing/2014/main" id="{EC2CE069-894D-4C69-9386-32E935DD2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9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80" name="Rectangle 130">
              <a:extLst>
                <a:ext uri="{FF2B5EF4-FFF2-40B4-BE49-F238E27FC236}">
                  <a16:creationId xmlns:a16="http://schemas.microsoft.com/office/drawing/2014/main" id="{F01FD2FD-2219-4F23-94E6-30BA74A98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528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81" name="Rectangle 131">
              <a:extLst>
                <a:ext uri="{FF2B5EF4-FFF2-40B4-BE49-F238E27FC236}">
                  <a16:creationId xmlns:a16="http://schemas.microsoft.com/office/drawing/2014/main" id="{7930DCEC-8BC5-4397-82BD-F6E96D04D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/>
            </a:p>
          </p:txBody>
        </p:sp>
        <p:sp>
          <p:nvSpPr>
            <p:cNvPr id="29782" name="Rectangle 132">
              <a:extLst>
                <a:ext uri="{FF2B5EF4-FFF2-40B4-BE49-F238E27FC236}">
                  <a16:creationId xmlns:a16="http://schemas.microsoft.com/office/drawing/2014/main" id="{5CF47644-B15B-4BC5-975E-2C14FA8E1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713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29783" name="Rectangle 133">
              <a:extLst>
                <a:ext uri="{FF2B5EF4-FFF2-40B4-BE49-F238E27FC236}">
                  <a16:creationId xmlns:a16="http://schemas.microsoft.com/office/drawing/2014/main" id="{62DC44B5-2049-4BAC-AF86-5DE342DF0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6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29784" name="Rectangle 134">
              <a:extLst>
                <a:ext uri="{FF2B5EF4-FFF2-40B4-BE49-F238E27FC236}">
                  <a16:creationId xmlns:a16="http://schemas.microsoft.com/office/drawing/2014/main" id="{0EC79376-9B59-4658-96BF-C64C991EF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8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29785" name="Rectangle 135">
              <a:extLst>
                <a:ext uri="{FF2B5EF4-FFF2-40B4-BE49-F238E27FC236}">
                  <a16:creationId xmlns:a16="http://schemas.microsoft.com/office/drawing/2014/main" id="{7082D5F9-80AC-4D83-AA45-992272595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52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29786" name="Rectangle 136">
              <a:extLst>
                <a:ext uri="{FF2B5EF4-FFF2-40B4-BE49-F238E27FC236}">
                  <a16:creationId xmlns:a16="http://schemas.microsoft.com/office/drawing/2014/main" id="{087F2CCA-BAEE-4FEA-B035-39EA9169F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2713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29787" name="Rectangle 137">
              <a:extLst>
                <a:ext uri="{FF2B5EF4-FFF2-40B4-BE49-F238E27FC236}">
                  <a16:creationId xmlns:a16="http://schemas.microsoft.com/office/drawing/2014/main" id="{7F642174-4106-4EC0-ADE3-58D2F1313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2647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29788" name="Rectangle 138">
              <a:extLst>
                <a:ext uri="{FF2B5EF4-FFF2-40B4-BE49-F238E27FC236}">
                  <a16:creationId xmlns:a16="http://schemas.microsoft.com/office/drawing/2014/main" id="{57997450-9D0D-44F6-B424-3CA9673F4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2836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29789" name="Rectangle 139">
              <a:extLst>
                <a:ext uri="{FF2B5EF4-FFF2-40B4-BE49-F238E27FC236}">
                  <a16:creationId xmlns:a16="http://schemas.microsoft.com/office/drawing/2014/main" id="{26DD7FFB-4268-4861-978F-F443C84E4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2524"/>
              <a:ext cx="7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29790" name="Rectangle 140">
              <a:extLst>
                <a:ext uri="{FF2B5EF4-FFF2-40B4-BE49-F238E27FC236}">
                  <a16:creationId xmlns:a16="http://schemas.microsoft.com/office/drawing/2014/main" id="{3420D09F-AD2F-4376-8AB4-F35D9F03B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2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91" name="Rectangle 141">
              <a:extLst>
                <a:ext uri="{FF2B5EF4-FFF2-40B4-BE49-F238E27FC236}">
                  <a16:creationId xmlns:a16="http://schemas.microsoft.com/office/drawing/2014/main" id="{79352BAD-102D-49C3-98A9-3BDE06161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" y="2506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92" name="Rectangle 142">
              <a:extLst>
                <a:ext uri="{FF2B5EF4-FFF2-40B4-BE49-F238E27FC236}">
                  <a16:creationId xmlns:a16="http://schemas.microsoft.com/office/drawing/2014/main" id="{A547F3C8-1FA6-4A7C-8011-2BBDF183B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3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29793" name="Rectangle 143">
              <a:extLst>
                <a:ext uri="{FF2B5EF4-FFF2-40B4-BE49-F238E27FC236}">
                  <a16:creationId xmlns:a16="http://schemas.microsoft.com/office/drawing/2014/main" id="{95A5B44B-BD88-4AF4-98BB-9E524471C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2794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94" name="Rectangle 144">
              <a:extLst>
                <a:ext uri="{FF2B5EF4-FFF2-40B4-BE49-F238E27FC236}">
                  <a16:creationId xmlns:a16="http://schemas.microsoft.com/office/drawing/2014/main" id="{3ADF0CDC-C0A2-4ED0-8C2F-0F07F7E6F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" y="2521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29795" name="Rectangle 145">
              <a:extLst>
                <a:ext uri="{FF2B5EF4-FFF2-40B4-BE49-F238E27FC236}">
                  <a16:creationId xmlns:a16="http://schemas.microsoft.com/office/drawing/2014/main" id="{EFE42C36-488D-495B-8F39-3BC7505AA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26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122002" name="Text Box 146">
            <a:extLst>
              <a:ext uri="{FF2B5EF4-FFF2-40B4-BE49-F238E27FC236}">
                <a16:creationId xmlns:a16="http://schemas.microsoft.com/office/drawing/2014/main" id="{0F20A2FB-3FE3-4EDF-99B4-E4414B19C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4149725"/>
            <a:ext cx="8477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U mehanici fluida </a:t>
            </a:r>
            <a:r>
              <a:rPr lang="sr-Latn-CS" altLang="zh-TW" sz="2000" b="1" i="1" u="sng">
                <a:solidFill>
                  <a:srgbClr val="0000FF"/>
                </a:solidFill>
              </a:rPr>
              <a:t>vrtlogom</a:t>
            </a:r>
            <a:r>
              <a:rPr lang="sr-Latn-CS" altLang="zh-TW" sz="2000" b="1" i="1" u="sng"/>
              <a:t> </a:t>
            </a:r>
            <a:r>
              <a:rPr lang="sr-Latn-CS" altLang="zh-TW" sz="2000" b="1" i="1"/>
              <a:t>se naziva vektor koji je jednak polovini rotora vektora brzine:</a:t>
            </a:r>
            <a:endParaRPr lang="en-US" altLang="en-US" sz="2000" b="1" i="1">
              <a:solidFill>
                <a:srgbClr val="0000FF"/>
              </a:solidFill>
            </a:endParaRPr>
          </a:p>
        </p:txBody>
      </p:sp>
      <p:pic>
        <p:nvPicPr>
          <p:cNvPr id="122003" name="Picture 147" descr="BD10263_">
            <a:extLst>
              <a:ext uri="{FF2B5EF4-FFF2-40B4-BE49-F238E27FC236}">
                <a16:creationId xmlns:a16="http://schemas.microsoft.com/office/drawing/2014/main" id="{E4E4A8B3-1BC3-40A3-9720-EAAC54C310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42465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150">
            <a:extLst>
              <a:ext uri="{FF2B5EF4-FFF2-40B4-BE49-F238E27FC236}">
                <a16:creationId xmlns:a16="http://schemas.microsoft.com/office/drawing/2014/main" id="{80AD96A8-2F5E-4B3F-96AD-06297892B98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24300" y="4716463"/>
            <a:ext cx="1314450" cy="785812"/>
            <a:chOff x="2472" y="3447"/>
            <a:chExt cx="828" cy="495"/>
          </a:xfrm>
        </p:grpSpPr>
        <p:sp>
          <p:nvSpPr>
            <p:cNvPr id="29712" name="AutoShape 149">
              <a:extLst>
                <a:ext uri="{FF2B5EF4-FFF2-40B4-BE49-F238E27FC236}">
                  <a16:creationId xmlns:a16="http://schemas.microsoft.com/office/drawing/2014/main" id="{6964F3C5-6686-4BB4-A2E1-2D4C45D22C0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72" y="3453"/>
              <a:ext cx="828" cy="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151">
              <a:extLst>
                <a:ext uri="{FF2B5EF4-FFF2-40B4-BE49-F238E27FC236}">
                  <a16:creationId xmlns:a16="http://schemas.microsoft.com/office/drawing/2014/main" id="{6F892FB9-796C-4900-A5A4-196ED5044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564"/>
              <a:ext cx="126" cy="17"/>
            </a:xfrm>
            <a:custGeom>
              <a:avLst/>
              <a:gdLst>
                <a:gd name="T0" fmla="*/ 0 w 250"/>
                <a:gd name="T1" fmla="*/ 1 h 32"/>
                <a:gd name="T2" fmla="*/ 0 w 250"/>
                <a:gd name="T3" fmla="*/ 1 h 32"/>
                <a:gd name="T4" fmla="*/ 1 w 250"/>
                <a:gd name="T5" fmla="*/ 1 h 32"/>
                <a:gd name="T6" fmla="*/ 1 w 250"/>
                <a:gd name="T7" fmla="*/ 0 h 32"/>
                <a:gd name="T8" fmla="*/ 1 w 250"/>
                <a:gd name="T9" fmla="*/ 1 h 32"/>
                <a:gd name="T10" fmla="*/ 1 w 250"/>
                <a:gd name="T11" fmla="*/ 1 h 32"/>
                <a:gd name="T12" fmla="*/ 1 w 250"/>
                <a:gd name="T13" fmla="*/ 1 h 32"/>
                <a:gd name="T14" fmla="*/ 0 w 250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0"/>
                <a:gd name="T25" fmla="*/ 0 h 32"/>
                <a:gd name="T26" fmla="*/ 250 w 250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0" h="32">
                  <a:moveTo>
                    <a:pt x="0" y="19"/>
                  </a:moveTo>
                  <a:lnTo>
                    <a:pt x="0" y="11"/>
                  </a:lnTo>
                  <a:lnTo>
                    <a:pt x="222" y="11"/>
                  </a:lnTo>
                  <a:lnTo>
                    <a:pt x="218" y="0"/>
                  </a:lnTo>
                  <a:lnTo>
                    <a:pt x="250" y="15"/>
                  </a:lnTo>
                  <a:lnTo>
                    <a:pt x="218" y="32"/>
                  </a:lnTo>
                  <a:lnTo>
                    <a:pt x="222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Line 152">
              <a:extLst>
                <a:ext uri="{FF2B5EF4-FFF2-40B4-BE49-F238E27FC236}">
                  <a16:creationId xmlns:a16="http://schemas.microsoft.com/office/drawing/2014/main" id="{5009F3B8-0E6D-4D05-A297-6620CA6377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2" y="3690"/>
              <a:ext cx="10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153">
              <a:extLst>
                <a:ext uri="{FF2B5EF4-FFF2-40B4-BE49-F238E27FC236}">
                  <a16:creationId xmlns:a16="http://schemas.microsoft.com/office/drawing/2014/main" id="{B07D4B98-3CE8-49F5-ACFF-FC6D35968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3564"/>
              <a:ext cx="81" cy="17"/>
            </a:xfrm>
            <a:custGeom>
              <a:avLst/>
              <a:gdLst>
                <a:gd name="T0" fmla="*/ 0 w 161"/>
                <a:gd name="T1" fmla="*/ 1 h 32"/>
                <a:gd name="T2" fmla="*/ 0 w 161"/>
                <a:gd name="T3" fmla="*/ 1 h 32"/>
                <a:gd name="T4" fmla="*/ 1 w 161"/>
                <a:gd name="T5" fmla="*/ 1 h 32"/>
                <a:gd name="T6" fmla="*/ 1 w 161"/>
                <a:gd name="T7" fmla="*/ 0 h 32"/>
                <a:gd name="T8" fmla="*/ 1 w 161"/>
                <a:gd name="T9" fmla="*/ 1 h 32"/>
                <a:gd name="T10" fmla="*/ 1 w 161"/>
                <a:gd name="T11" fmla="*/ 1 h 32"/>
                <a:gd name="T12" fmla="*/ 1 w 161"/>
                <a:gd name="T13" fmla="*/ 1 h 32"/>
                <a:gd name="T14" fmla="*/ 0 w 161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2"/>
                <a:gd name="T26" fmla="*/ 161 w 161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2">
                  <a:moveTo>
                    <a:pt x="0" y="19"/>
                  </a:moveTo>
                  <a:lnTo>
                    <a:pt x="0" y="11"/>
                  </a:lnTo>
                  <a:lnTo>
                    <a:pt x="134" y="11"/>
                  </a:lnTo>
                  <a:lnTo>
                    <a:pt x="130" y="0"/>
                  </a:lnTo>
                  <a:lnTo>
                    <a:pt x="161" y="15"/>
                  </a:lnTo>
                  <a:lnTo>
                    <a:pt x="130" y="32"/>
                  </a:lnTo>
                  <a:lnTo>
                    <a:pt x="134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Rectangle 154">
              <a:extLst>
                <a:ext uri="{FF2B5EF4-FFF2-40B4-BE49-F238E27FC236}">
                  <a16:creationId xmlns:a16="http://schemas.microsoft.com/office/drawing/2014/main" id="{31B79210-B556-46EA-B994-03FC6C889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5" y="356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29717" name="Rectangle 155">
              <a:extLst>
                <a:ext uri="{FF2B5EF4-FFF2-40B4-BE49-F238E27FC236}">
                  <a16:creationId xmlns:a16="http://schemas.microsoft.com/office/drawing/2014/main" id="{31C97402-3D95-4E9E-9DC4-423F71AF8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5" y="3567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rot</a:t>
              </a:r>
              <a:endParaRPr lang="en-US" altLang="en-US"/>
            </a:p>
          </p:txBody>
        </p:sp>
        <p:sp>
          <p:nvSpPr>
            <p:cNvPr id="29718" name="Rectangle 156">
              <a:extLst>
                <a:ext uri="{FF2B5EF4-FFF2-40B4-BE49-F238E27FC236}">
                  <a16:creationId xmlns:a16="http://schemas.microsoft.com/office/drawing/2014/main" id="{987F0F6D-FE09-40C2-99EF-81FE84DDD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3712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29719" name="Rectangle 157">
              <a:extLst>
                <a:ext uri="{FF2B5EF4-FFF2-40B4-BE49-F238E27FC236}">
                  <a16:creationId xmlns:a16="http://schemas.microsoft.com/office/drawing/2014/main" id="{49BB94DD-6494-4E45-80B3-1C6FB0E89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344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29720" name="Rectangle 158">
              <a:extLst>
                <a:ext uri="{FF2B5EF4-FFF2-40B4-BE49-F238E27FC236}">
                  <a16:creationId xmlns:a16="http://schemas.microsoft.com/office/drawing/2014/main" id="{3BC86ABF-4255-46BD-8F15-C43B72ACC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354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29721" name="Rectangle 159">
              <a:extLst>
                <a:ext uri="{FF2B5EF4-FFF2-40B4-BE49-F238E27FC236}">
                  <a16:creationId xmlns:a16="http://schemas.microsoft.com/office/drawing/2014/main" id="{70AFF661-35F8-4206-AB31-AEF4C303B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3" y="3548"/>
              <a:ext cx="13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</p:grpSp>
      <p:sp>
        <p:nvSpPr>
          <p:cNvPr id="122016" name="Text Box 160">
            <a:extLst>
              <a:ext uri="{FF2B5EF4-FFF2-40B4-BE49-F238E27FC236}">
                <a16:creationId xmlns:a16="http://schemas.microsoft.com/office/drawing/2014/main" id="{06D3F3B3-CF35-409B-B0CC-F08630278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" y="5624513"/>
            <a:ext cx="87852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Vrtlog izražava obrtanje pojedinačnih fluidnih delića, a ne obrtanje fluida u celini.</a:t>
            </a:r>
            <a:endParaRPr lang="en-US" altLang="en-US" b="1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AC84BBF-534F-491D-B125-E449C860D8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1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1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18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2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2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2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20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2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22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122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85" grpId="0"/>
      <p:bldP spid="122002" grpId="0"/>
      <p:bldP spid="12201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Slide Number Placeholder 4">
            <a:extLst>
              <a:ext uri="{FF2B5EF4-FFF2-40B4-BE49-F238E27FC236}">
                <a16:creationId xmlns:a16="http://schemas.microsoft.com/office/drawing/2014/main" id="{42C98627-D410-4FB8-8ADF-A12E4BBCB5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A8F8F45-E0E8-420E-A605-160E99384AEC}" type="slidenum">
              <a:rPr lang="en-US" altLang="en-US"/>
              <a:pPr eaLnBrk="1" hangingPunct="1"/>
              <a:t>26</a:t>
            </a:fld>
            <a:endParaRPr lang="en-US" altLang="en-US"/>
          </a:p>
        </p:txBody>
      </p:sp>
      <p:sp>
        <p:nvSpPr>
          <p:cNvPr id="30724" name="Text Box 2">
            <a:extLst>
              <a:ext uri="{FF2B5EF4-FFF2-40B4-BE49-F238E27FC236}">
                <a16:creationId xmlns:a16="http://schemas.microsoft.com/office/drawing/2014/main" id="{E270B428-7673-4070-BD2E-AADDADFE9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30725" name="WordArt 3">
            <a:extLst>
              <a:ext uri="{FF2B5EF4-FFF2-40B4-BE49-F238E27FC236}">
                <a16:creationId xmlns:a16="http://schemas.microsoft.com/office/drawing/2014/main" id="{AAA2F036-755B-47CD-8C02-93FB33B419E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30726" name="Line 4">
            <a:extLst>
              <a:ext uri="{FF2B5EF4-FFF2-40B4-BE49-F238E27FC236}">
                <a16:creationId xmlns:a16="http://schemas.microsoft.com/office/drawing/2014/main" id="{B1132B53-9806-48C0-8221-248B290753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28" name="Line 6">
            <a:extLst>
              <a:ext uri="{FF2B5EF4-FFF2-40B4-BE49-F238E27FC236}">
                <a16:creationId xmlns:a16="http://schemas.microsoft.com/office/drawing/2014/main" id="{03D95831-8D67-4A8A-82B7-E3194006E50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87" name="Text Box 7">
            <a:extLst>
              <a:ext uri="{FF2B5EF4-FFF2-40B4-BE49-F238E27FC236}">
                <a16:creationId xmlns:a16="http://schemas.microsoft.com/office/drawing/2014/main" id="{22FDA1F0-5837-4EC0-886B-AD4551E542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8477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Projekcije vrtloga na koordinatne ose:</a:t>
            </a:r>
            <a:endParaRPr lang="en-US" altLang="en-US" b="1"/>
          </a:p>
        </p:txBody>
      </p:sp>
      <p:pic>
        <p:nvPicPr>
          <p:cNvPr id="122888" name="Picture 8" descr="BD10263_">
            <a:extLst>
              <a:ext uri="{FF2B5EF4-FFF2-40B4-BE49-F238E27FC236}">
                <a16:creationId xmlns:a16="http://schemas.microsoft.com/office/drawing/2014/main" id="{27175180-44FE-4E1C-BA15-DFAD25CDED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37">
            <a:extLst>
              <a:ext uri="{FF2B5EF4-FFF2-40B4-BE49-F238E27FC236}">
                <a16:creationId xmlns:a16="http://schemas.microsoft.com/office/drawing/2014/main" id="{9D3BAA32-4B90-449C-9B66-B091CDE236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1188" y="2241550"/>
            <a:ext cx="2390775" cy="863600"/>
            <a:chOff x="385" y="1412"/>
            <a:chExt cx="1506" cy="544"/>
          </a:xfrm>
        </p:grpSpPr>
        <p:sp>
          <p:nvSpPr>
            <p:cNvPr id="30878" name="AutoShape 136">
              <a:extLst>
                <a:ext uri="{FF2B5EF4-FFF2-40B4-BE49-F238E27FC236}">
                  <a16:creationId xmlns:a16="http://schemas.microsoft.com/office/drawing/2014/main" id="{0813AA97-EA30-4074-BC57-308163EA170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5" y="1412"/>
              <a:ext cx="150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9" name="Line 138">
              <a:extLst>
                <a:ext uri="{FF2B5EF4-FFF2-40B4-BE49-F238E27FC236}">
                  <a16:creationId xmlns:a16="http://schemas.microsoft.com/office/drawing/2014/main" id="{FE190F58-D44A-4D0A-B816-728A38B0A8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" y="1681"/>
              <a:ext cx="10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0" name="Line 139">
              <a:extLst>
                <a:ext uri="{FF2B5EF4-FFF2-40B4-BE49-F238E27FC236}">
                  <a16:creationId xmlns:a16="http://schemas.microsoft.com/office/drawing/2014/main" id="{EC3B734E-F4A7-4C7E-A596-383232DA62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2" y="1681"/>
              <a:ext cx="26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1" name="Line 140">
              <a:extLst>
                <a:ext uri="{FF2B5EF4-FFF2-40B4-BE49-F238E27FC236}">
                  <a16:creationId xmlns:a16="http://schemas.microsoft.com/office/drawing/2014/main" id="{E1DA376D-134C-46EA-A26F-417C9894C6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" y="1681"/>
              <a:ext cx="2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2" name="Rectangle 141">
              <a:extLst>
                <a:ext uri="{FF2B5EF4-FFF2-40B4-BE49-F238E27FC236}">
                  <a16:creationId xmlns:a16="http://schemas.microsoft.com/office/drawing/2014/main" id="{2C45CCC3-A4D9-445F-B762-A52C9CA3E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602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30883" name="Rectangle 142">
              <a:extLst>
                <a:ext uri="{FF2B5EF4-FFF2-40B4-BE49-F238E27FC236}">
                  <a16:creationId xmlns:a16="http://schemas.microsoft.com/office/drawing/2014/main" id="{E4D81BF1-6D86-40F1-A929-EAAB1A30C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536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30884" name="Rectangle 143">
              <a:extLst>
                <a:ext uri="{FF2B5EF4-FFF2-40B4-BE49-F238E27FC236}">
                  <a16:creationId xmlns:a16="http://schemas.microsoft.com/office/drawing/2014/main" id="{D6495047-B8EB-4530-B9D2-09EE06C65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725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30885" name="Rectangle 144">
              <a:extLst>
                <a:ext uri="{FF2B5EF4-FFF2-40B4-BE49-F238E27FC236}">
                  <a16:creationId xmlns:a16="http://schemas.microsoft.com/office/drawing/2014/main" id="{73EA2AE0-2469-4C85-9B56-0783B52E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413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30886" name="Rectangle 145">
              <a:extLst>
                <a:ext uri="{FF2B5EF4-FFF2-40B4-BE49-F238E27FC236}">
                  <a16:creationId xmlns:a16="http://schemas.microsoft.com/office/drawing/2014/main" id="{43C3829F-08EB-40AD-8802-412468CCC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1602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30887" name="Rectangle 146">
              <a:extLst>
                <a:ext uri="{FF2B5EF4-FFF2-40B4-BE49-F238E27FC236}">
                  <a16:creationId xmlns:a16="http://schemas.microsoft.com/office/drawing/2014/main" id="{87D56793-B462-4663-9470-EBEC17A95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1536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30888" name="Rectangle 147">
              <a:extLst>
                <a:ext uri="{FF2B5EF4-FFF2-40B4-BE49-F238E27FC236}">
                  <a16:creationId xmlns:a16="http://schemas.microsoft.com/office/drawing/2014/main" id="{1B3A289C-D605-4A35-883A-91AC14EFC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1725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30889" name="Rectangle 148">
              <a:extLst>
                <a:ext uri="{FF2B5EF4-FFF2-40B4-BE49-F238E27FC236}">
                  <a16:creationId xmlns:a16="http://schemas.microsoft.com/office/drawing/2014/main" id="{CAD47C5A-95AD-48A4-9967-046DC949D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1413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30890" name="Rectangle 149">
              <a:extLst>
                <a:ext uri="{FF2B5EF4-FFF2-40B4-BE49-F238E27FC236}">
                  <a16:creationId xmlns:a16="http://schemas.microsoft.com/office/drawing/2014/main" id="{C1808E07-1BEF-470B-82EB-79AFC1F2C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1683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91" name="Rectangle 150">
              <a:extLst>
                <a:ext uri="{FF2B5EF4-FFF2-40B4-BE49-F238E27FC236}">
                  <a16:creationId xmlns:a16="http://schemas.microsoft.com/office/drawing/2014/main" id="{0141C9B1-A284-4324-BA81-3055829AB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1395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92" name="Rectangle 151">
              <a:extLst>
                <a:ext uri="{FF2B5EF4-FFF2-40B4-BE49-F238E27FC236}">
                  <a16:creationId xmlns:a16="http://schemas.microsoft.com/office/drawing/2014/main" id="{1D1D52E6-6D65-4C6A-AA26-6DEBD1BD1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1539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30893" name="Rectangle 152">
              <a:extLst>
                <a:ext uri="{FF2B5EF4-FFF2-40B4-BE49-F238E27FC236}">
                  <a16:creationId xmlns:a16="http://schemas.microsoft.com/office/drawing/2014/main" id="{71E838A8-DD9F-4675-834A-AFB6DDC15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" y="1683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94" name="Rectangle 153">
              <a:extLst>
                <a:ext uri="{FF2B5EF4-FFF2-40B4-BE49-F238E27FC236}">
                  <a16:creationId xmlns:a16="http://schemas.microsoft.com/office/drawing/2014/main" id="{3E11034C-2DCC-48CF-A7EE-9873E685F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410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95" name="Rectangle 154">
              <a:extLst>
                <a:ext uri="{FF2B5EF4-FFF2-40B4-BE49-F238E27FC236}">
                  <a16:creationId xmlns:a16="http://schemas.microsoft.com/office/drawing/2014/main" id="{351D90B4-22D0-4554-9242-BF28CC2BD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1539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896" name="Rectangle 155">
              <a:extLst>
                <a:ext uri="{FF2B5EF4-FFF2-40B4-BE49-F238E27FC236}">
                  <a16:creationId xmlns:a16="http://schemas.microsoft.com/office/drawing/2014/main" id="{51DF332E-58C6-4F71-8804-B14215575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9" y="1702"/>
              <a:ext cx="153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30897" name="Rectangle 156">
              <a:extLst>
                <a:ext uri="{FF2B5EF4-FFF2-40B4-BE49-F238E27FC236}">
                  <a16:creationId xmlns:a16="http://schemas.microsoft.com/office/drawing/2014/main" id="{3488DE2F-7D44-4B63-8933-00F435661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" y="1414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898" name="Rectangle 157">
              <a:extLst>
                <a:ext uri="{FF2B5EF4-FFF2-40B4-BE49-F238E27FC236}">
                  <a16:creationId xmlns:a16="http://schemas.microsoft.com/office/drawing/2014/main" id="{EC2E2526-C027-4AC1-A845-31E07A4E8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1702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30899" name="Rectangle 158">
              <a:extLst>
                <a:ext uri="{FF2B5EF4-FFF2-40B4-BE49-F238E27FC236}">
                  <a16:creationId xmlns:a16="http://schemas.microsoft.com/office/drawing/2014/main" id="{E413373F-224C-4D43-83AF-777857C48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1429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900" name="Rectangle 159">
              <a:extLst>
                <a:ext uri="{FF2B5EF4-FFF2-40B4-BE49-F238E27FC236}">
                  <a16:creationId xmlns:a16="http://schemas.microsoft.com/office/drawing/2014/main" id="{B07B1DB0-FDCB-4B21-AAFC-0660BC3C5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1535"/>
              <a:ext cx="9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30901" name="Rectangle 160">
              <a:extLst>
                <a:ext uri="{FF2B5EF4-FFF2-40B4-BE49-F238E27FC236}">
                  <a16:creationId xmlns:a16="http://schemas.microsoft.com/office/drawing/2014/main" id="{6D2D9B1C-C215-4F90-9D79-884DE4CC3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50"/>
              <a:ext cx="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30902" name="Rectangle 161">
              <a:extLst>
                <a:ext uri="{FF2B5EF4-FFF2-40B4-BE49-F238E27FC236}">
                  <a16:creationId xmlns:a16="http://schemas.microsoft.com/office/drawing/2014/main" id="{3184AEE4-FE77-43AC-A23C-A4DA93675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679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30903" name="Rectangle 162">
              <a:extLst>
                <a:ext uri="{FF2B5EF4-FFF2-40B4-BE49-F238E27FC236}">
                  <a16:creationId xmlns:a16="http://schemas.microsoft.com/office/drawing/2014/main" id="{D132A7DA-CC5F-456A-AB9A-6D06521C4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" y="1703"/>
              <a:ext cx="172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30904" name="Rectangle 163">
              <a:extLst>
                <a:ext uri="{FF2B5EF4-FFF2-40B4-BE49-F238E27FC236}">
                  <a16:creationId xmlns:a16="http://schemas.microsoft.com/office/drawing/2014/main" id="{A1A66B55-DB3F-48AC-8A6B-24DE53E80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" y="1438"/>
              <a:ext cx="172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30905" name="Rectangle 164">
              <a:extLst>
                <a:ext uri="{FF2B5EF4-FFF2-40B4-BE49-F238E27FC236}">
                  <a16:creationId xmlns:a16="http://schemas.microsoft.com/office/drawing/2014/main" id="{6969F201-B606-44F8-A16B-607C50C4E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" y="1539"/>
              <a:ext cx="244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</p:grpSp>
      <p:grpSp>
        <p:nvGrpSpPr>
          <p:cNvPr id="3" name="Group 168">
            <a:extLst>
              <a:ext uri="{FF2B5EF4-FFF2-40B4-BE49-F238E27FC236}">
                <a16:creationId xmlns:a16="http://schemas.microsoft.com/office/drawing/2014/main" id="{6CC5BA6F-2738-4392-AF9A-EB0A13393ED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76613" y="2270125"/>
            <a:ext cx="2390775" cy="812800"/>
            <a:chOff x="2127" y="1430"/>
            <a:chExt cx="1506" cy="512"/>
          </a:xfrm>
        </p:grpSpPr>
        <p:sp>
          <p:nvSpPr>
            <p:cNvPr id="30852" name="AutoShape 167">
              <a:extLst>
                <a:ext uri="{FF2B5EF4-FFF2-40B4-BE49-F238E27FC236}">
                  <a16:creationId xmlns:a16="http://schemas.microsoft.com/office/drawing/2014/main" id="{E3E9631B-8943-4BDB-BF3C-67BB715E708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27" y="1430"/>
              <a:ext cx="1506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3" name="Line 169">
              <a:extLst>
                <a:ext uri="{FF2B5EF4-FFF2-40B4-BE49-F238E27FC236}">
                  <a16:creationId xmlns:a16="http://schemas.microsoft.com/office/drawing/2014/main" id="{8D19A15F-DEB5-4153-BB88-BC62891D50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0" y="1682"/>
              <a:ext cx="10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4" name="Line 170">
              <a:extLst>
                <a:ext uri="{FF2B5EF4-FFF2-40B4-BE49-F238E27FC236}">
                  <a16:creationId xmlns:a16="http://schemas.microsoft.com/office/drawing/2014/main" id="{1E295205-DDCB-4469-86F9-194B576822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2" y="1682"/>
              <a:ext cx="28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5" name="Line 171">
              <a:extLst>
                <a:ext uri="{FF2B5EF4-FFF2-40B4-BE49-F238E27FC236}">
                  <a16:creationId xmlns:a16="http://schemas.microsoft.com/office/drawing/2014/main" id="{53E4398A-E6B7-4C96-8BA9-22BA22B63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9" y="1682"/>
              <a:ext cx="26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6" name="Rectangle 172">
              <a:extLst>
                <a:ext uri="{FF2B5EF4-FFF2-40B4-BE49-F238E27FC236}">
                  <a16:creationId xmlns:a16="http://schemas.microsoft.com/office/drawing/2014/main" id="{E1E773F9-2895-42BA-83B2-0B9243FB0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7" y="1553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30857" name="Rectangle 173">
              <a:extLst>
                <a:ext uri="{FF2B5EF4-FFF2-40B4-BE49-F238E27FC236}">
                  <a16:creationId xmlns:a16="http://schemas.microsoft.com/office/drawing/2014/main" id="{903D0A78-150D-4040-BB42-B10F589B3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7" y="1710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30858" name="Rectangle 174">
              <a:extLst>
                <a:ext uri="{FF2B5EF4-FFF2-40B4-BE49-F238E27FC236}">
                  <a16:creationId xmlns:a16="http://schemas.microsoft.com/office/drawing/2014/main" id="{4862C561-C3AB-46E9-A0ED-74702BFE8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7" y="1431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30859" name="Rectangle 175">
              <a:extLst>
                <a:ext uri="{FF2B5EF4-FFF2-40B4-BE49-F238E27FC236}">
                  <a16:creationId xmlns:a16="http://schemas.microsoft.com/office/drawing/2014/main" id="{342A3930-0831-45D3-89FA-DADDDA41E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553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30860" name="Rectangle 176">
              <a:extLst>
                <a:ext uri="{FF2B5EF4-FFF2-40B4-BE49-F238E27FC236}">
                  <a16:creationId xmlns:a16="http://schemas.microsoft.com/office/drawing/2014/main" id="{B4954D1D-0DCC-4D51-AEB9-3BD6028C0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710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30861" name="Rectangle 177">
              <a:extLst>
                <a:ext uri="{FF2B5EF4-FFF2-40B4-BE49-F238E27FC236}">
                  <a16:creationId xmlns:a16="http://schemas.microsoft.com/office/drawing/2014/main" id="{0C7C88F1-2521-41B2-A243-1BE7B2600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1431"/>
              <a:ext cx="191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30862" name="Rectangle 178">
              <a:extLst>
                <a:ext uri="{FF2B5EF4-FFF2-40B4-BE49-F238E27FC236}">
                  <a16:creationId xmlns:a16="http://schemas.microsoft.com/office/drawing/2014/main" id="{669B4CBC-0362-4BF6-A0C2-0CCA4ED6A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2" y="1684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63" name="Rectangle 179">
              <a:extLst>
                <a:ext uri="{FF2B5EF4-FFF2-40B4-BE49-F238E27FC236}">
                  <a16:creationId xmlns:a16="http://schemas.microsoft.com/office/drawing/2014/main" id="{48445E14-4647-45D1-A8EC-76E893A09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1412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64" name="Rectangle 180">
              <a:extLst>
                <a:ext uri="{FF2B5EF4-FFF2-40B4-BE49-F238E27FC236}">
                  <a16:creationId xmlns:a16="http://schemas.microsoft.com/office/drawing/2014/main" id="{3067CF17-FC39-481B-B55B-D9DC10A64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1540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30865" name="Rectangle 181">
              <a:extLst>
                <a:ext uri="{FF2B5EF4-FFF2-40B4-BE49-F238E27FC236}">
                  <a16:creationId xmlns:a16="http://schemas.microsoft.com/office/drawing/2014/main" id="{D49CAE6B-3F2D-4AD5-8A5D-EC08D281F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684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66" name="Rectangle 182">
              <a:extLst>
                <a:ext uri="{FF2B5EF4-FFF2-40B4-BE49-F238E27FC236}">
                  <a16:creationId xmlns:a16="http://schemas.microsoft.com/office/drawing/2014/main" id="{EE525AE7-A923-47E5-8AE6-099A08F86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419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67" name="Rectangle 183">
              <a:extLst>
                <a:ext uri="{FF2B5EF4-FFF2-40B4-BE49-F238E27FC236}">
                  <a16:creationId xmlns:a16="http://schemas.microsoft.com/office/drawing/2014/main" id="{1AB065A2-28CC-4B92-A669-CCA0BE435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1540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868" name="Rectangle 184">
              <a:extLst>
                <a:ext uri="{FF2B5EF4-FFF2-40B4-BE49-F238E27FC236}">
                  <a16:creationId xmlns:a16="http://schemas.microsoft.com/office/drawing/2014/main" id="{3EEB4021-6F07-4E74-AA08-993C97657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1703"/>
              <a:ext cx="17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30869" name="Rectangle 185">
              <a:extLst>
                <a:ext uri="{FF2B5EF4-FFF2-40B4-BE49-F238E27FC236}">
                  <a16:creationId xmlns:a16="http://schemas.microsoft.com/office/drawing/2014/main" id="{B5D77A29-8A84-4B7E-A1C7-06BF30589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7" y="1431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870" name="Rectangle 186">
              <a:extLst>
                <a:ext uri="{FF2B5EF4-FFF2-40B4-BE49-F238E27FC236}">
                  <a16:creationId xmlns:a16="http://schemas.microsoft.com/office/drawing/2014/main" id="{F6710889-C020-4CAF-9DA0-29EB95B65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" y="1703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30871" name="Rectangle 187">
              <a:extLst>
                <a:ext uri="{FF2B5EF4-FFF2-40B4-BE49-F238E27FC236}">
                  <a16:creationId xmlns:a16="http://schemas.microsoft.com/office/drawing/2014/main" id="{D362CE48-FFB6-4F98-A9A5-25C0EBD4D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1438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872" name="Rectangle 188">
              <a:extLst>
                <a:ext uri="{FF2B5EF4-FFF2-40B4-BE49-F238E27FC236}">
                  <a16:creationId xmlns:a16="http://schemas.microsoft.com/office/drawing/2014/main" id="{4649EB1F-83E3-435D-AB80-68F14F0FA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1551"/>
              <a:ext cx="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30873" name="Rectangle 189">
              <a:extLst>
                <a:ext uri="{FF2B5EF4-FFF2-40B4-BE49-F238E27FC236}">
                  <a16:creationId xmlns:a16="http://schemas.microsoft.com/office/drawing/2014/main" id="{D1021FA1-D4CD-4529-B4F7-F6E19D02C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1" y="1559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30874" name="Rectangle 190">
              <a:extLst>
                <a:ext uri="{FF2B5EF4-FFF2-40B4-BE49-F238E27FC236}">
                  <a16:creationId xmlns:a16="http://schemas.microsoft.com/office/drawing/2014/main" id="{11D1BE91-BEE3-4FE2-99A3-14DDD6D04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1680"/>
              <a:ext cx="9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30875" name="Rectangle 191">
              <a:extLst>
                <a:ext uri="{FF2B5EF4-FFF2-40B4-BE49-F238E27FC236}">
                  <a16:creationId xmlns:a16="http://schemas.microsoft.com/office/drawing/2014/main" id="{8B2DE3C8-FE40-4F6D-9D4B-5E9844D08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6" y="1704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30876" name="Rectangle 192">
              <a:extLst>
                <a:ext uri="{FF2B5EF4-FFF2-40B4-BE49-F238E27FC236}">
                  <a16:creationId xmlns:a16="http://schemas.microsoft.com/office/drawing/2014/main" id="{D0421E04-B541-484A-AC5F-A1043A5D9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1440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30877" name="Rectangle 193">
              <a:extLst>
                <a:ext uri="{FF2B5EF4-FFF2-40B4-BE49-F238E27FC236}">
                  <a16:creationId xmlns:a16="http://schemas.microsoft.com/office/drawing/2014/main" id="{0C3009A3-F9B3-4827-8A9E-CC9ABF7DD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" y="1540"/>
              <a:ext cx="244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</p:grpSp>
      <p:grpSp>
        <p:nvGrpSpPr>
          <p:cNvPr id="4" name="Group 195">
            <a:extLst>
              <a:ext uri="{FF2B5EF4-FFF2-40B4-BE49-F238E27FC236}">
                <a16:creationId xmlns:a16="http://schemas.microsoft.com/office/drawing/2014/main" id="{81CE8D0C-258C-4C75-A05D-7FAEFEDA38A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42038" y="2241550"/>
            <a:ext cx="2390775" cy="863600"/>
            <a:chOff x="3869" y="1412"/>
            <a:chExt cx="1506" cy="544"/>
          </a:xfrm>
        </p:grpSpPr>
        <p:sp>
          <p:nvSpPr>
            <p:cNvPr id="30824" name="AutoShape 194">
              <a:extLst>
                <a:ext uri="{FF2B5EF4-FFF2-40B4-BE49-F238E27FC236}">
                  <a16:creationId xmlns:a16="http://schemas.microsoft.com/office/drawing/2014/main" id="{F0B30A3F-99A4-4F09-8058-41CA674F004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69" y="1412"/>
              <a:ext cx="150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5" name="Line 196">
              <a:extLst>
                <a:ext uri="{FF2B5EF4-FFF2-40B4-BE49-F238E27FC236}">
                  <a16:creationId xmlns:a16="http://schemas.microsoft.com/office/drawing/2014/main" id="{D03A9BCD-9486-48FE-88CC-1BCC55FDD1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7" y="1681"/>
              <a:ext cx="9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6" name="Line 197">
              <a:extLst>
                <a:ext uri="{FF2B5EF4-FFF2-40B4-BE49-F238E27FC236}">
                  <a16:creationId xmlns:a16="http://schemas.microsoft.com/office/drawing/2014/main" id="{987B4EAD-4ADC-464F-8D31-837FC5ADA5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9" y="1681"/>
              <a:ext cx="27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7" name="Line 198">
              <a:extLst>
                <a:ext uri="{FF2B5EF4-FFF2-40B4-BE49-F238E27FC236}">
                  <a16:creationId xmlns:a16="http://schemas.microsoft.com/office/drawing/2014/main" id="{C81E865E-B52E-4FFE-AA9A-470C5CEEC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3" y="1681"/>
              <a:ext cx="28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8" name="Rectangle 199">
              <a:extLst>
                <a:ext uri="{FF2B5EF4-FFF2-40B4-BE49-F238E27FC236}">
                  <a16:creationId xmlns:a16="http://schemas.microsoft.com/office/drawing/2014/main" id="{9CFFAFF9-78A2-4938-8E68-0C9C2AFBF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" y="1602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30829" name="Rectangle 200">
              <a:extLst>
                <a:ext uri="{FF2B5EF4-FFF2-40B4-BE49-F238E27FC236}">
                  <a16:creationId xmlns:a16="http://schemas.microsoft.com/office/drawing/2014/main" id="{0F2537DD-F8F2-4962-977A-77B3548EF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" y="1536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÷</a:t>
              </a:r>
              <a:endParaRPr lang="en-US" altLang="en-US"/>
            </a:p>
          </p:txBody>
        </p:sp>
        <p:sp>
          <p:nvSpPr>
            <p:cNvPr id="30830" name="Rectangle 201">
              <a:extLst>
                <a:ext uri="{FF2B5EF4-FFF2-40B4-BE49-F238E27FC236}">
                  <a16:creationId xmlns:a16="http://schemas.microsoft.com/office/drawing/2014/main" id="{97FB62B7-B8FB-4408-B8C4-1C1331706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" y="1725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ø</a:t>
              </a:r>
              <a:endParaRPr lang="en-US" altLang="en-US"/>
            </a:p>
          </p:txBody>
        </p:sp>
        <p:sp>
          <p:nvSpPr>
            <p:cNvPr id="30831" name="Rectangle 202">
              <a:extLst>
                <a:ext uri="{FF2B5EF4-FFF2-40B4-BE49-F238E27FC236}">
                  <a16:creationId xmlns:a16="http://schemas.microsoft.com/office/drawing/2014/main" id="{4C9718B5-1BB2-41E6-9EB9-7AC7045C2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" y="1413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ö</a:t>
              </a:r>
              <a:endParaRPr lang="en-US" altLang="en-US"/>
            </a:p>
          </p:txBody>
        </p:sp>
        <p:sp>
          <p:nvSpPr>
            <p:cNvPr id="30832" name="Rectangle 203">
              <a:extLst>
                <a:ext uri="{FF2B5EF4-FFF2-40B4-BE49-F238E27FC236}">
                  <a16:creationId xmlns:a16="http://schemas.microsoft.com/office/drawing/2014/main" id="{7D3B8692-430C-4D0C-94B7-D55DB9479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1602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30833" name="Rectangle 204">
              <a:extLst>
                <a:ext uri="{FF2B5EF4-FFF2-40B4-BE49-F238E27FC236}">
                  <a16:creationId xmlns:a16="http://schemas.microsoft.com/office/drawing/2014/main" id="{43981194-F76D-4E47-BDA5-C7E988C20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1536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ç</a:t>
              </a:r>
              <a:endParaRPr lang="en-US" altLang="en-US"/>
            </a:p>
          </p:txBody>
        </p:sp>
        <p:sp>
          <p:nvSpPr>
            <p:cNvPr id="30834" name="Rectangle 205">
              <a:extLst>
                <a:ext uri="{FF2B5EF4-FFF2-40B4-BE49-F238E27FC236}">
                  <a16:creationId xmlns:a16="http://schemas.microsoft.com/office/drawing/2014/main" id="{363D2BF3-307F-4E14-809C-3FFD56E95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1725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è</a:t>
              </a:r>
              <a:endParaRPr lang="en-US" altLang="en-US"/>
            </a:p>
          </p:txBody>
        </p:sp>
        <p:sp>
          <p:nvSpPr>
            <p:cNvPr id="30835" name="Rectangle 206">
              <a:extLst>
                <a:ext uri="{FF2B5EF4-FFF2-40B4-BE49-F238E27FC236}">
                  <a16:creationId xmlns:a16="http://schemas.microsoft.com/office/drawing/2014/main" id="{38672217-562B-4F5A-8F31-C8F8F0DF3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" y="1413"/>
              <a:ext cx="19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æ</a:t>
              </a:r>
              <a:endParaRPr lang="en-US" altLang="en-US"/>
            </a:p>
          </p:txBody>
        </p:sp>
        <p:sp>
          <p:nvSpPr>
            <p:cNvPr id="30836" name="Rectangle 207">
              <a:extLst>
                <a:ext uri="{FF2B5EF4-FFF2-40B4-BE49-F238E27FC236}">
                  <a16:creationId xmlns:a16="http://schemas.microsoft.com/office/drawing/2014/main" id="{A154C456-8BCC-4BDF-ACFD-65FC0E3E6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1" y="1683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37" name="Rectangle 208">
              <a:extLst>
                <a:ext uri="{FF2B5EF4-FFF2-40B4-BE49-F238E27FC236}">
                  <a16:creationId xmlns:a16="http://schemas.microsoft.com/office/drawing/2014/main" id="{BB35560B-4674-44E3-883C-707AD6417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" y="1417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38" name="Rectangle 209">
              <a:extLst>
                <a:ext uri="{FF2B5EF4-FFF2-40B4-BE49-F238E27FC236}">
                  <a16:creationId xmlns:a16="http://schemas.microsoft.com/office/drawing/2014/main" id="{6E000D64-35FE-474B-920D-032E5629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7" y="1539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/>
            </a:p>
          </p:txBody>
        </p:sp>
        <p:sp>
          <p:nvSpPr>
            <p:cNvPr id="30839" name="Rectangle 210">
              <a:extLst>
                <a:ext uri="{FF2B5EF4-FFF2-40B4-BE49-F238E27FC236}">
                  <a16:creationId xmlns:a16="http://schemas.microsoft.com/office/drawing/2014/main" id="{7A04CAE9-F61B-4AE4-BEF0-C05890C18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1683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40" name="Rectangle 211">
              <a:extLst>
                <a:ext uri="{FF2B5EF4-FFF2-40B4-BE49-F238E27FC236}">
                  <a16:creationId xmlns:a16="http://schemas.microsoft.com/office/drawing/2014/main" id="{0B68F5D3-7A23-4D6F-8DF7-D47872374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1395"/>
              <a:ext cx="21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30841" name="Rectangle 212">
              <a:extLst>
                <a:ext uri="{FF2B5EF4-FFF2-40B4-BE49-F238E27FC236}">
                  <a16:creationId xmlns:a16="http://schemas.microsoft.com/office/drawing/2014/main" id="{876C5765-51CE-44C0-B8E6-459A538C1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1539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842" name="Rectangle 213">
              <a:extLst>
                <a:ext uri="{FF2B5EF4-FFF2-40B4-BE49-F238E27FC236}">
                  <a16:creationId xmlns:a16="http://schemas.microsoft.com/office/drawing/2014/main" id="{EC653AA9-82DF-4210-9597-78A58AE4B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" y="1702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30843" name="Rectangle 214">
              <a:extLst>
                <a:ext uri="{FF2B5EF4-FFF2-40B4-BE49-F238E27FC236}">
                  <a16:creationId xmlns:a16="http://schemas.microsoft.com/office/drawing/2014/main" id="{8BF32358-F4AA-4E89-9727-1F0A9CFC4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" y="1436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844" name="Rectangle 215">
              <a:extLst>
                <a:ext uri="{FF2B5EF4-FFF2-40B4-BE49-F238E27FC236}">
                  <a16:creationId xmlns:a16="http://schemas.microsoft.com/office/drawing/2014/main" id="{2FFF458B-11D7-432A-814E-1C4EA3546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1702"/>
              <a:ext cx="17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30845" name="Rectangle 216">
              <a:extLst>
                <a:ext uri="{FF2B5EF4-FFF2-40B4-BE49-F238E27FC236}">
                  <a16:creationId xmlns:a16="http://schemas.microsoft.com/office/drawing/2014/main" id="{DE6CCC48-3F48-4CB3-B64D-CAAD9D563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" y="1414"/>
              <a:ext cx="164" cy="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846" name="Rectangle 217">
              <a:extLst>
                <a:ext uri="{FF2B5EF4-FFF2-40B4-BE49-F238E27FC236}">
                  <a16:creationId xmlns:a16="http://schemas.microsoft.com/office/drawing/2014/main" id="{D5644029-7931-4459-A032-47BD7CAD2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2" y="1557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30847" name="Rectangle 218">
              <a:extLst>
                <a:ext uri="{FF2B5EF4-FFF2-40B4-BE49-F238E27FC236}">
                  <a16:creationId xmlns:a16="http://schemas.microsoft.com/office/drawing/2014/main" id="{B67C3193-614D-495F-AD97-C6AB9BC6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1535"/>
              <a:ext cx="9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30848" name="Rectangle 219">
              <a:extLst>
                <a:ext uri="{FF2B5EF4-FFF2-40B4-BE49-F238E27FC236}">
                  <a16:creationId xmlns:a16="http://schemas.microsoft.com/office/drawing/2014/main" id="{D26EB3F8-1DE7-4C85-A637-E37380A0F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" y="1679"/>
              <a:ext cx="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30849" name="Rectangle 220">
              <a:extLst>
                <a:ext uri="{FF2B5EF4-FFF2-40B4-BE49-F238E27FC236}">
                  <a16:creationId xmlns:a16="http://schemas.microsoft.com/office/drawing/2014/main" id="{B8365DE8-9663-4135-ADF9-2BF8BC4D2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1" y="1703"/>
              <a:ext cx="172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  <p:sp>
          <p:nvSpPr>
            <p:cNvPr id="30850" name="Rectangle 221">
              <a:extLst>
                <a:ext uri="{FF2B5EF4-FFF2-40B4-BE49-F238E27FC236}">
                  <a16:creationId xmlns:a16="http://schemas.microsoft.com/office/drawing/2014/main" id="{40313854-742D-40B1-B201-E3DC107FE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" y="1438"/>
              <a:ext cx="172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/>
            </a:p>
          </p:txBody>
        </p:sp>
        <p:sp>
          <p:nvSpPr>
            <p:cNvPr id="30851" name="Rectangle 222">
              <a:extLst>
                <a:ext uri="{FF2B5EF4-FFF2-40B4-BE49-F238E27FC236}">
                  <a16:creationId xmlns:a16="http://schemas.microsoft.com/office/drawing/2014/main" id="{83A3CA03-C048-4BA5-ABF4-CD4F368C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1539"/>
              <a:ext cx="244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</p:grpSp>
      <p:sp>
        <p:nvSpPr>
          <p:cNvPr id="123103" name="Text Box 223">
            <a:extLst>
              <a:ext uri="{FF2B5EF4-FFF2-40B4-BE49-F238E27FC236}">
                <a16:creationId xmlns:a16="http://schemas.microsoft.com/office/drawing/2014/main" id="{CD2AB332-7085-4E7A-B931-71FF505FDA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3357563"/>
            <a:ext cx="8477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 i="1" u="sng">
                <a:solidFill>
                  <a:srgbClr val="0000FF"/>
                </a:solidFill>
              </a:rPr>
              <a:t>Struja fluida</a:t>
            </a:r>
            <a:r>
              <a:rPr lang="sr-Latn-CS" altLang="zh-TW" b="1"/>
              <a:t> – linijski integral skalarnog proizvoda brzine i usmerenog elementa linije:</a:t>
            </a:r>
            <a:endParaRPr lang="en-US" altLang="en-US" b="1"/>
          </a:p>
        </p:txBody>
      </p:sp>
      <p:pic>
        <p:nvPicPr>
          <p:cNvPr id="123104" name="Picture 224" descr="BD10263_">
            <a:extLst>
              <a:ext uri="{FF2B5EF4-FFF2-40B4-BE49-F238E27FC236}">
                <a16:creationId xmlns:a16="http://schemas.microsoft.com/office/drawing/2014/main" id="{9B4D114F-5281-426E-BD78-455089F810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3454400"/>
            <a:ext cx="1793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227">
            <a:extLst>
              <a:ext uri="{FF2B5EF4-FFF2-40B4-BE49-F238E27FC236}">
                <a16:creationId xmlns:a16="http://schemas.microsoft.com/office/drawing/2014/main" id="{D649E809-00F4-47E2-9F35-DE8305F0EFE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0825" y="4259263"/>
            <a:ext cx="2105025" cy="1690687"/>
            <a:chOff x="385" y="2641"/>
            <a:chExt cx="1326" cy="1065"/>
          </a:xfrm>
        </p:grpSpPr>
        <p:sp>
          <p:nvSpPr>
            <p:cNvPr id="30784" name="AutoShape 226">
              <a:extLst>
                <a:ext uri="{FF2B5EF4-FFF2-40B4-BE49-F238E27FC236}">
                  <a16:creationId xmlns:a16="http://schemas.microsoft.com/office/drawing/2014/main" id="{99C3AFC3-B791-40ED-9D38-4AB17BB497F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5" y="2659"/>
              <a:ext cx="1326" cy="10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5" name="Rectangle 228">
              <a:extLst>
                <a:ext uri="{FF2B5EF4-FFF2-40B4-BE49-F238E27FC236}">
                  <a16:creationId xmlns:a16="http://schemas.microsoft.com/office/drawing/2014/main" id="{AB494ED2-6BD6-4D45-AAA1-CC84B7A77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" y="3495"/>
              <a:ext cx="78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2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v</a:t>
              </a:r>
              <a:endParaRPr lang="sr-Latn-CS" altLang="en-US"/>
            </a:p>
          </p:txBody>
        </p:sp>
        <p:sp>
          <p:nvSpPr>
            <p:cNvPr id="30786" name="Rectangle 229">
              <a:extLst>
                <a:ext uri="{FF2B5EF4-FFF2-40B4-BE49-F238E27FC236}">
                  <a16:creationId xmlns:a16="http://schemas.microsoft.com/office/drawing/2014/main" id="{403355C9-3F87-4679-BBD0-0968A5CC5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3325"/>
              <a:ext cx="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L</a:t>
              </a:r>
              <a:endParaRPr lang="sr-Latn-CS" altLang="en-US"/>
            </a:p>
          </p:txBody>
        </p:sp>
        <p:sp>
          <p:nvSpPr>
            <p:cNvPr id="30787" name="Rectangle 230">
              <a:extLst>
                <a:ext uri="{FF2B5EF4-FFF2-40B4-BE49-F238E27FC236}">
                  <a16:creationId xmlns:a16="http://schemas.microsoft.com/office/drawing/2014/main" id="{914B0610-2488-43A0-B4BA-688AA994C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" y="3313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A</a:t>
              </a:r>
              <a:endParaRPr lang="sr-Latn-CS" altLang="en-US"/>
            </a:p>
          </p:txBody>
        </p:sp>
        <p:sp>
          <p:nvSpPr>
            <p:cNvPr id="30788" name="Rectangle 231">
              <a:extLst>
                <a:ext uri="{FF2B5EF4-FFF2-40B4-BE49-F238E27FC236}">
                  <a16:creationId xmlns:a16="http://schemas.microsoft.com/office/drawing/2014/main" id="{3D561C64-4EDD-4037-AA86-ACA0D1ABD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6" y="2641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B</a:t>
              </a:r>
              <a:endParaRPr lang="sr-Latn-CS" altLang="en-US"/>
            </a:p>
          </p:txBody>
        </p:sp>
        <p:sp>
          <p:nvSpPr>
            <p:cNvPr id="30789" name="Rectangle 232">
              <a:extLst>
                <a:ext uri="{FF2B5EF4-FFF2-40B4-BE49-F238E27FC236}">
                  <a16:creationId xmlns:a16="http://schemas.microsoft.com/office/drawing/2014/main" id="{1DC40083-4308-45B8-9AF5-3FC5BB56B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3160"/>
              <a:ext cx="1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>
                  <a:solidFill>
                    <a:srgbClr val="1F1A17"/>
                  </a:solidFill>
                </a:rPr>
                <a:t>dL</a:t>
              </a:r>
              <a:endParaRPr lang="sr-Latn-CS" altLang="en-US"/>
            </a:p>
          </p:txBody>
        </p:sp>
        <p:sp>
          <p:nvSpPr>
            <p:cNvPr id="30790" name="Rectangle 233">
              <a:extLst>
                <a:ext uri="{FF2B5EF4-FFF2-40B4-BE49-F238E27FC236}">
                  <a16:creationId xmlns:a16="http://schemas.microsoft.com/office/drawing/2014/main" id="{EC50C6C1-74A4-4DC6-95BA-F62D8E036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3149"/>
              <a:ext cx="70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791" name="Freeform 234">
              <a:extLst>
                <a:ext uri="{FF2B5EF4-FFF2-40B4-BE49-F238E27FC236}">
                  <a16:creationId xmlns:a16="http://schemas.microsoft.com/office/drawing/2014/main" id="{0A787D7E-78EC-4A94-AE6D-44726CB7C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3139"/>
              <a:ext cx="46" cy="25"/>
            </a:xfrm>
            <a:custGeom>
              <a:avLst/>
              <a:gdLst>
                <a:gd name="T0" fmla="*/ 46 w 46"/>
                <a:gd name="T1" fmla="*/ 12 h 25"/>
                <a:gd name="T2" fmla="*/ 0 w 46"/>
                <a:gd name="T3" fmla="*/ 0 h 25"/>
                <a:gd name="T4" fmla="*/ 0 w 46"/>
                <a:gd name="T5" fmla="*/ 0 h 25"/>
                <a:gd name="T6" fmla="*/ 0 w 46"/>
                <a:gd name="T7" fmla="*/ 0 h 25"/>
                <a:gd name="T8" fmla="*/ 2 w 46"/>
                <a:gd name="T9" fmla="*/ 2 h 25"/>
                <a:gd name="T10" fmla="*/ 2 w 46"/>
                <a:gd name="T11" fmla="*/ 2 h 25"/>
                <a:gd name="T12" fmla="*/ 2 w 46"/>
                <a:gd name="T13" fmla="*/ 4 h 25"/>
                <a:gd name="T14" fmla="*/ 2 w 46"/>
                <a:gd name="T15" fmla="*/ 4 h 25"/>
                <a:gd name="T16" fmla="*/ 4 w 46"/>
                <a:gd name="T17" fmla="*/ 4 h 25"/>
                <a:gd name="T18" fmla="*/ 4 w 46"/>
                <a:gd name="T19" fmla="*/ 6 h 25"/>
                <a:gd name="T20" fmla="*/ 4 w 46"/>
                <a:gd name="T21" fmla="*/ 6 h 25"/>
                <a:gd name="T22" fmla="*/ 4 w 46"/>
                <a:gd name="T23" fmla="*/ 8 h 25"/>
                <a:gd name="T24" fmla="*/ 4 w 46"/>
                <a:gd name="T25" fmla="*/ 8 h 25"/>
                <a:gd name="T26" fmla="*/ 4 w 46"/>
                <a:gd name="T27" fmla="*/ 8 h 25"/>
                <a:gd name="T28" fmla="*/ 6 w 46"/>
                <a:gd name="T29" fmla="*/ 10 h 25"/>
                <a:gd name="T30" fmla="*/ 6 w 46"/>
                <a:gd name="T31" fmla="*/ 10 h 25"/>
                <a:gd name="T32" fmla="*/ 6 w 46"/>
                <a:gd name="T33" fmla="*/ 12 h 25"/>
                <a:gd name="T34" fmla="*/ 6 w 46"/>
                <a:gd name="T35" fmla="*/ 12 h 25"/>
                <a:gd name="T36" fmla="*/ 6 w 46"/>
                <a:gd name="T37" fmla="*/ 12 h 25"/>
                <a:gd name="T38" fmla="*/ 6 w 46"/>
                <a:gd name="T39" fmla="*/ 13 h 25"/>
                <a:gd name="T40" fmla="*/ 6 w 46"/>
                <a:gd name="T41" fmla="*/ 13 h 25"/>
                <a:gd name="T42" fmla="*/ 6 w 46"/>
                <a:gd name="T43" fmla="*/ 15 h 25"/>
                <a:gd name="T44" fmla="*/ 6 w 46"/>
                <a:gd name="T45" fmla="*/ 15 h 25"/>
                <a:gd name="T46" fmla="*/ 4 w 46"/>
                <a:gd name="T47" fmla="*/ 15 h 25"/>
                <a:gd name="T48" fmla="*/ 4 w 46"/>
                <a:gd name="T49" fmla="*/ 17 h 25"/>
                <a:gd name="T50" fmla="*/ 4 w 46"/>
                <a:gd name="T51" fmla="*/ 17 h 25"/>
                <a:gd name="T52" fmla="*/ 4 w 46"/>
                <a:gd name="T53" fmla="*/ 19 h 25"/>
                <a:gd name="T54" fmla="*/ 4 w 46"/>
                <a:gd name="T55" fmla="*/ 19 h 25"/>
                <a:gd name="T56" fmla="*/ 4 w 46"/>
                <a:gd name="T57" fmla="*/ 19 h 25"/>
                <a:gd name="T58" fmla="*/ 2 w 46"/>
                <a:gd name="T59" fmla="*/ 21 h 25"/>
                <a:gd name="T60" fmla="*/ 2 w 46"/>
                <a:gd name="T61" fmla="*/ 21 h 25"/>
                <a:gd name="T62" fmla="*/ 2 w 46"/>
                <a:gd name="T63" fmla="*/ 23 h 25"/>
                <a:gd name="T64" fmla="*/ 2 w 46"/>
                <a:gd name="T65" fmla="*/ 23 h 25"/>
                <a:gd name="T66" fmla="*/ 0 w 46"/>
                <a:gd name="T67" fmla="*/ 23 h 25"/>
                <a:gd name="T68" fmla="*/ 0 w 46"/>
                <a:gd name="T69" fmla="*/ 25 h 25"/>
                <a:gd name="T70" fmla="*/ 46 w 46"/>
                <a:gd name="T71" fmla="*/ 12 h 25"/>
                <a:gd name="T72" fmla="*/ 46 w 46"/>
                <a:gd name="T73" fmla="*/ 12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25"/>
                <a:gd name="T113" fmla="*/ 46 w 46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25">
                  <a:moveTo>
                    <a:pt x="46" y="1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2" name="Rectangle 235">
              <a:extLst>
                <a:ext uri="{FF2B5EF4-FFF2-40B4-BE49-F238E27FC236}">
                  <a16:creationId xmlns:a16="http://schemas.microsoft.com/office/drawing/2014/main" id="{AC26710F-710A-452D-B528-E0621C567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" y="3538"/>
              <a:ext cx="69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793" name="Freeform 236">
              <a:extLst>
                <a:ext uri="{FF2B5EF4-FFF2-40B4-BE49-F238E27FC236}">
                  <a16:creationId xmlns:a16="http://schemas.microsoft.com/office/drawing/2014/main" id="{287E9503-7A54-4B43-9178-033332058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3531"/>
              <a:ext cx="46" cy="23"/>
            </a:xfrm>
            <a:custGeom>
              <a:avLst/>
              <a:gdLst>
                <a:gd name="T0" fmla="*/ 46 w 46"/>
                <a:gd name="T1" fmla="*/ 11 h 23"/>
                <a:gd name="T2" fmla="*/ 0 w 46"/>
                <a:gd name="T3" fmla="*/ 0 h 23"/>
                <a:gd name="T4" fmla="*/ 0 w 46"/>
                <a:gd name="T5" fmla="*/ 0 h 23"/>
                <a:gd name="T6" fmla="*/ 0 w 46"/>
                <a:gd name="T7" fmla="*/ 0 h 23"/>
                <a:gd name="T8" fmla="*/ 0 w 46"/>
                <a:gd name="T9" fmla="*/ 2 h 23"/>
                <a:gd name="T10" fmla="*/ 0 w 46"/>
                <a:gd name="T11" fmla="*/ 2 h 23"/>
                <a:gd name="T12" fmla="*/ 2 w 46"/>
                <a:gd name="T13" fmla="*/ 2 h 23"/>
                <a:gd name="T14" fmla="*/ 2 w 46"/>
                <a:gd name="T15" fmla="*/ 4 h 23"/>
                <a:gd name="T16" fmla="*/ 2 w 46"/>
                <a:gd name="T17" fmla="*/ 4 h 23"/>
                <a:gd name="T18" fmla="*/ 2 w 46"/>
                <a:gd name="T19" fmla="*/ 6 h 23"/>
                <a:gd name="T20" fmla="*/ 4 w 46"/>
                <a:gd name="T21" fmla="*/ 6 h 23"/>
                <a:gd name="T22" fmla="*/ 4 w 46"/>
                <a:gd name="T23" fmla="*/ 6 h 23"/>
                <a:gd name="T24" fmla="*/ 4 w 46"/>
                <a:gd name="T25" fmla="*/ 7 h 23"/>
                <a:gd name="T26" fmla="*/ 4 w 46"/>
                <a:gd name="T27" fmla="*/ 7 h 23"/>
                <a:gd name="T28" fmla="*/ 4 w 46"/>
                <a:gd name="T29" fmla="*/ 9 h 23"/>
                <a:gd name="T30" fmla="*/ 4 w 46"/>
                <a:gd name="T31" fmla="*/ 9 h 23"/>
                <a:gd name="T32" fmla="*/ 4 w 46"/>
                <a:gd name="T33" fmla="*/ 9 h 23"/>
                <a:gd name="T34" fmla="*/ 4 w 46"/>
                <a:gd name="T35" fmla="*/ 11 h 23"/>
                <a:gd name="T36" fmla="*/ 4 w 46"/>
                <a:gd name="T37" fmla="*/ 11 h 23"/>
                <a:gd name="T38" fmla="*/ 4 w 46"/>
                <a:gd name="T39" fmla="*/ 11 h 23"/>
                <a:gd name="T40" fmla="*/ 4 w 46"/>
                <a:gd name="T41" fmla="*/ 13 h 23"/>
                <a:gd name="T42" fmla="*/ 4 w 46"/>
                <a:gd name="T43" fmla="*/ 13 h 23"/>
                <a:gd name="T44" fmla="*/ 4 w 46"/>
                <a:gd name="T45" fmla="*/ 15 h 23"/>
                <a:gd name="T46" fmla="*/ 4 w 46"/>
                <a:gd name="T47" fmla="*/ 15 h 23"/>
                <a:gd name="T48" fmla="*/ 4 w 46"/>
                <a:gd name="T49" fmla="*/ 15 h 23"/>
                <a:gd name="T50" fmla="*/ 4 w 46"/>
                <a:gd name="T51" fmla="*/ 17 h 23"/>
                <a:gd name="T52" fmla="*/ 4 w 46"/>
                <a:gd name="T53" fmla="*/ 17 h 23"/>
                <a:gd name="T54" fmla="*/ 2 w 46"/>
                <a:gd name="T55" fmla="*/ 19 h 23"/>
                <a:gd name="T56" fmla="*/ 2 w 46"/>
                <a:gd name="T57" fmla="*/ 19 h 23"/>
                <a:gd name="T58" fmla="*/ 2 w 46"/>
                <a:gd name="T59" fmla="*/ 19 h 23"/>
                <a:gd name="T60" fmla="*/ 2 w 46"/>
                <a:gd name="T61" fmla="*/ 21 h 23"/>
                <a:gd name="T62" fmla="*/ 0 w 46"/>
                <a:gd name="T63" fmla="*/ 21 h 23"/>
                <a:gd name="T64" fmla="*/ 0 w 46"/>
                <a:gd name="T65" fmla="*/ 23 h 23"/>
                <a:gd name="T66" fmla="*/ 0 w 46"/>
                <a:gd name="T67" fmla="*/ 23 h 23"/>
                <a:gd name="T68" fmla="*/ 0 w 46"/>
                <a:gd name="T69" fmla="*/ 23 h 23"/>
                <a:gd name="T70" fmla="*/ 46 w 46"/>
                <a:gd name="T71" fmla="*/ 11 h 23"/>
                <a:gd name="T72" fmla="*/ 46 w 46"/>
                <a:gd name="T73" fmla="*/ 11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23"/>
                <a:gd name="T113" fmla="*/ 46 w 46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23">
                  <a:moveTo>
                    <a:pt x="46" y="1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4" name="Freeform 237">
              <a:extLst>
                <a:ext uri="{FF2B5EF4-FFF2-40B4-BE49-F238E27FC236}">
                  <a16:creationId xmlns:a16="http://schemas.microsoft.com/office/drawing/2014/main" id="{6A3ADEA1-24B6-443C-AB69-2DB2FF3D8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3281"/>
              <a:ext cx="44" cy="117"/>
            </a:xfrm>
            <a:custGeom>
              <a:avLst/>
              <a:gdLst>
                <a:gd name="T0" fmla="*/ 0 w 44"/>
                <a:gd name="T1" fmla="*/ 0 h 117"/>
                <a:gd name="T2" fmla="*/ 0 w 44"/>
                <a:gd name="T3" fmla="*/ 2 h 117"/>
                <a:gd name="T4" fmla="*/ 0 w 44"/>
                <a:gd name="T5" fmla="*/ 19 h 117"/>
                <a:gd name="T6" fmla="*/ 0 w 44"/>
                <a:gd name="T7" fmla="*/ 37 h 117"/>
                <a:gd name="T8" fmla="*/ 2 w 44"/>
                <a:gd name="T9" fmla="*/ 54 h 117"/>
                <a:gd name="T10" fmla="*/ 6 w 44"/>
                <a:gd name="T11" fmla="*/ 71 h 117"/>
                <a:gd name="T12" fmla="*/ 10 w 44"/>
                <a:gd name="T13" fmla="*/ 87 h 117"/>
                <a:gd name="T14" fmla="*/ 17 w 44"/>
                <a:gd name="T15" fmla="*/ 102 h 117"/>
                <a:gd name="T16" fmla="*/ 25 w 44"/>
                <a:gd name="T17" fmla="*/ 117 h 117"/>
                <a:gd name="T18" fmla="*/ 44 w 44"/>
                <a:gd name="T19" fmla="*/ 106 h 117"/>
                <a:gd name="T20" fmla="*/ 37 w 44"/>
                <a:gd name="T21" fmla="*/ 92 h 117"/>
                <a:gd name="T22" fmla="*/ 33 w 44"/>
                <a:gd name="T23" fmla="*/ 79 h 117"/>
                <a:gd name="T24" fmla="*/ 27 w 44"/>
                <a:gd name="T25" fmla="*/ 65 h 117"/>
                <a:gd name="T26" fmla="*/ 25 w 44"/>
                <a:gd name="T27" fmla="*/ 50 h 117"/>
                <a:gd name="T28" fmla="*/ 23 w 44"/>
                <a:gd name="T29" fmla="*/ 35 h 117"/>
                <a:gd name="T30" fmla="*/ 21 w 44"/>
                <a:gd name="T31" fmla="*/ 19 h 117"/>
                <a:gd name="T32" fmla="*/ 23 w 44"/>
                <a:gd name="T33" fmla="*/ 4 h 117"/>
                <a:gd name="T34" fmla="*/ 23 w 44"/>
                <a:gd name="T35" fmla="*/ 2 h 117"/>
                <a:gd name="T36" fmla="*/ 0 w 44"/>
                <a:gd name="T37" fmla="*/ 0 h 1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4"/>
                <a:gd name="T58" fmla="*/ 0 h 117"/>
                <a:gd name="T59" fmla="*/ 44 w 44"/>
                <a:gd name="T60" fmla="*/ 117 h 1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4" h="117">
                  <a:moveTo>
                    <a:pt x="0" y="0"/>
                  </a:moveTo>
                  <a:lnTo>
                    <a:pt x="0" y="2"/>
                  </a:lnTo>
                  <a:lnTo>
                    <a:pt x="0" y="19"/>
                  </a:lnTo>
                  <a:lnTo>
                    <a:pt x="0" y="37"/>
                  </a:lnTo>
                  <a:lnTo>
                    <a:pt x="2" y="54"/>
                  </a:lnTo>
                  <a:lnTo>
                    <a:pt x="6" y="71"/>
                  </a:lnTo>
                  <a:lnTo>
                    <a:pt x="10" y="87"/>
                  </a:lnTo>
                  <a:lnTo>
                    <a:pt x="17" y="102"/>
                  </a:lnTo>
                  <a:lnTo>
                    <a:pt x="25" y="117"/>
                  </a:lnTo>
                  <a:lnTo>
                    <a:pt x="44" y="106"/>
                  </a:lnTo>
                  <a:lnTo>
                    <a:pt x="37" y="92"/>
                  </a:lnTo>
                  <a:lnTo>
                    <a:pt x="33" y="79"/>
                  </a:lnTo>
                  <a:lnTo>
                    <a:pt x="27" y="65"/>
                  </a:lnTo>
                  <a:lnTo>
                    <a:pt x="25" y="50"/>
                  </a:lnTo>
                  <a:lnTo>
                    <a:pt x="23" y="35"/>
                  </a:lnTo>
                  <a:lnTo>
                    <a:pt x="21" y="19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5" name="Freeform 238">
              <a:extLst>
                <a:ext uri="{FF2B5EF4-FFF2-40B4-BE49-F238E27FC236}">
                  <a16:creationId xmlns:a16="http://schemas.microsoft.com/office/drawing/2014/main" id="{3728FA3A-D5C7-43E3-89CD-F05925E4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3108"/>
              <a:ext cx="69" cy="112"/>
            </a:xfrm>
            <a:custGeom>
              <a:avLst/>
              <a:gdLst>
                <a:gd name="T0" fmla="*/ 50 w 69"/>
                <a:gd name="T1" fmla="*/ 0 h 112"/>
                <a:gd name="T2" fmla="*/ 46 w 69"/>
                <a:gd name="T3" fmla="*/ 8 h 112"/>
                <a:gd name="T4" fmla="*/ 23 w 69"/>
                <a:gd name="T5" fmla="*/ 46 h 112"/>
                <a:gd name="T6" fmla="*/ 8 w 69"/>
                <a:gd name="T7" fmla="*/ 83 h 112"/>
                <a:gd name="T8" fmla="*/ 0 w 69"/>
                <a:gd name="T9" fmla="*/ 102 h 112"/>
                <a:gd name="T10" fmla="*/ 0 w 69"/>
                <a:gd name="T11" fmla="*/ 106 h 112"/>
                <a:gd name="T12" fmla="*/ 22 w 69"/>
                <a:gd name="T13" fmla="*/ 112 h 112"/>
                <a:gd name="T14" fmla="*/ 22 w 69"/>
                <a:gd name="T15" fmla="*/ 110 h 112"/>
                <a:gd name="T16" fmla="*/ 27 w 69"/>
                <a:gd name="T17" fmla="*/ 92 h 112"/>
                <a:gd name="T18" fmla="*/ 45 w 69"/>
                <a:gd name="T19" fmla="*/ 56 h 112"/>
                <a:gd name="T20" fmla="*/ 66 w 69"/>
                <a:gd name="T21" fmla="*/ 20 h 112"/>
                <a:gd name="T22" fmla="*/ 69 w 69"/>
                <a:gd name="T23" fmla="*/ 12 h 112"/>
                <a:gd name="T24" fmla="*/ 50 w 69"/>
                <a:gd name="T25" fmla="*/ 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112"/>
                <a:gd name="T41" fmla="*/ 69 w 69"/>
                <a:gd name="T42" fmla="*/ 112 h 1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112">
                  <a:moveTo>
                    <a:pt x="50" y="0"/>
                  </a:moveTo>
                  <a:lnTo>
                    <a:pt x="46" y="8"/>
                  </a:lnTo>
                  <a:lnTo>
                    <a:pt x="23" y="46"/>
                  </a:lnTo>
                  <a:lnTo>
                    <a:pt x="8" y="83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7" y="92"/>
                  </a:lnTo>
                  <a:lnTo>
                    <a:pt x="45" y="56"/>
                  </a:lnTo>
                  <a:lnTo>
                    <a:pt x="66" y="20"/>
                  </a:lnTo>
                  <a:lnTo>
                    <a:pt x="69" y="1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6" name="Freeform 239">
              <a:extLst>
                <a:ext uri="{FF2B5EF4-FFF2-40B4-BE49-F238E27FC236}">
                  <a16:creationId xmlns:a16="http://schemas.microsoft.com/office/drawing/2014/main" id="{F1EF56BD-B18C-4062-9089-B9604B113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2968"/>
              <a:ext cx="94" cy="98"/>
            </a:xfrm>
            <a:custGeom>
              <a:avLst/>
              <a:gdLst>
                <a:gd name="T0" fmla="*/ 76 w 94"/>
                <a:gd name="T1" fmla="*/ 0 h 98"/>
                <a:gd name="T2" fmla="*/ 44 w 94"/>
                <a:gd name="T3" fmla="*/ 33 h 98"/>
                <a:gd name="T4" fmla="*/ 9 w 94"/>
                <a:gd name="T5" fmla="*/ 71 h 98"/>
                <a:gd name="T6" fmla="*/ 0 w 94"/>
                <a:gd name="T7" fmla="*/ 85 h 98"/>
                <a:gd name="T8" fmla="*/ 17 w 94"/>
                <a:gd name="T9" fmla="*/ 98 h 98"/>
                <a:gd name="T10" fmla="*/ 26 w 94"/>
                <a:gd name="T11" fmla="*/ 85 h 98"/>
                <a:gd name="T12" fmla="*/ 59 w 94"/>
                <a:gd name="T13" fmla="*/ 48 h 98"/>
                <a:gd name="T14" fmla="*/ 94 w 94"/>
                <a:gd name="T15" fmla="*/ 16 h 98"/>
                <a:gd name="T16" fmla="*/ 76 w 94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4"/>
                <a:gd name="T28" fmla="*/ 0 h 98"/>
                <a:gd name="T29" fmla="*/ 94 w 94"/>
                <a:gd name="T30" fmla="*/ 98 h 9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4" h="98">
                  <a:moveTo>
                    <a:pt x="76" y="0"/>
                  </a:moveTo>
                  <a:lnTo>
                    <a:pt x="44" y="33"/>
                  </a:lnTo>
                  <a:lnTo>
                    <a:pt x="9" y="71"/>
                  </a:lnTo>
                  <a:lnTo>
                    <a:pt x="0" y="85"/>
                  </a:lnTo>
                  <a:lnTo>
                    <a:pt x="17" y="98"/>
                  </a:lnTo>
                  <a:lnTo>
                    <a:pt x="26" y="85"/>
                  </a:lnTo>
                  <a:lnTo>
                    <a:pt x="59" y="48"/>
                  </a:lnTo>
                  <a:lnTo>
                    <a:pt x="94" y="1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7" name="Freeform 240">
              <a:extLst>
                <a:ext uri="{FF2B5EF4-FFF2-40B4-BE49-F238E27FC236}">
                  <a16:creationId xmlns:a16="http://schemas.microsoft.com/office/drawing/2014/main" id="{B50A9599-AD21-4120-9579-7155D36A1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855"/>
              <a:ext cx="106" cy="84"/>
            </a:xfrm>
            <a:custGeom>
              <a:avLst/>
              <a:gdLst>
                <a:gd name="T0" fmla="*/ 92 w 106"/>
                <a:gd name="T1" fmla="*/ 0 h 84"/>
                <a:gd name="T2" fmla="*/ 85 w 106"/>
                <a:gd name="T3" fmla="*/ 4 h 84"/>
                <a:gd name="T4" fmla="*/ 37 w 106"/>
                <a:gd name="T5" fmla="*/ 38 h 84"/>
                <a:gd name="T6" fmla="*/ 0 w 106"/>
                <a:gd name="T7" fmla="*/ 67 h 84"/>
                <a:gd name="T8" fmla="*/ 16 w 106"/>
                <a:gd name="T9" fmla="*/ 84 h 84"/>
                <a:gd name="T10" fmla="*/ 52 w 106"/>
                <a:gd name="T11" fmla="*/ 56 h 84"/>
                <a:gd name="T12" fmla="*/ 98 w 106"/>
                <a:gd name="T13" fmla="*/ 23 h 84"/>
                <a:gd name="T14" fmla="*/ 106 w 106"/>
                <a:gd name="T15" fmla="*/ 19 h 84"/>
                <a:gd name="T16" fmla="*/ 92 w 106"/>
                <a:gd name="T17" fmla="*/ 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84"/>
                <a:gd name="T29" fmla="*/ 106 w 106"/>
                <a:gd name="T30" fmla="*/ 84 h 8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84">
                  <a:moveTo>
                    <a:pt x="92" y="0"/>
                  </a:moveTo>
                  <a:lnTo>
                    <a:pt x="85" y="4"/>
                  </a:lnTo>
                  <a:lnTo>
                    <a:pt x="37" y="38"/>
                  </a:lnTo>
                  <a:lnTo>
                    <a:pt x="0" y="67"/>
                  </a:lnTo>
                  <a:lnTo>
                    <a:pt x="16" y="84"/>
                  </a:lnTo>
                  <a:lnTo>
                    <a:pt x="52" y="56"/>
                  </a:lnTo>
                  <a:lnTo>
                    <a:pt x="98" y="23"/>
                  </a:lnTo>
                  <a:lnTo>
                    <a:pt x="106" y="1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8" name="Freeform 241">
              <a:extLst>
                <a:ext uri="{FF2B5EF4-FFF2-40B4-BE49-F238E27FC236}">
                  <a16:creationId xmlns:a16="http://schemas.microsoft.com/office/drawing/2014/main" id="{D5936A1F-F528-4660-8F5B-25D133A0A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2767"/>
              <a:ext cx="111" cy="71"/>
            </a:xfrm>
            <a:custGeom>
              <a:avLst/>
              <a:gdLst>
                <a:gd name="T0" fmla="*/ 101 w 111"/>
                <a:gd name="T1" fmla="*/ 0 h 71"/>
                <a:gd name="T2" fmla="*/ 86 w 111"/>
                <a:gd name="T3" fmla="*/ 7 h 71"/>
                <a:gd name="T4" fmla="*/ 34 w 111"/>
                <a:gd name="T5" fmla="*/ 32 h 71"/>
                <a:gd name="T6" fmla="*/ 0 w 111"/>
                <a:gd name="T7" fmla="*/ 51 h 71"/>
                <a:gd name="T8" fmla="*/ 11 w 111"/>
                <a:gd name="T9" fmla="*/ 71 h 71"/>
                <a:gd name="T10" fmla="*/ 46 w 111"/>
                <a:gd name="T11" fmla="*/ 51 h 71"/>
                <a:gd name="T12" fmla="*/ 96 w 111"/>
                <a:gd name="T13" fmla="*/ 28 h 71"/>
                <a:gd name="T14" fmla="*/ 111 w 111"/>
                <a:gd name="T15" fmla="*/ 21 h 71"/>
                <a:gd name="T16" fmla="*/ 101 w 11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1"/>
                <a:gd name="T28" fmla="*/ 0 h 71"/>
                <a:gd name="T29" fmla="*/ 111 w 111"/>
                <a:gd name="T30" fmla="*/ 71 h 7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1" h="71">
                  <a:moveTo>
                    <a:pt x="101" y="0"/>
                  </a:moveTo>
                  <a:lnTo>
                    <a:pt x="86" y="7"/>
                  </a:lnTo>
                  <a:lnTo>
                    <a:pt x="34" y="32"/>
                  </a:lnTo>
                  <a:lnTo>
                    <a:pt x="0" y="51"/>
                  </a:lnTo>
                  <a:lnTo>
                    <a:pt x="11" y="71"/>
                  </a:lnTo>
                  <a:lnTo>
                    <a:pt x="46" y="51"/>
                  </a:lnTo>
                  <a:lnTo>
                    <a:pt x="96" y="28"/>
                  </a:lnTo>
                  <a:lnTo>
                    <a:pt x="111" y="2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9" name="Freeform 242">
              <a:extLst>
                <a:ext uri="{FF2B5EF4-FFF2-40B4-BE49-F238E27FC236}">
                  <a16:creationId xmlns:a16="http://schemas.microsoft.com/office/drawing/2014/main" id="{96A90814-7C92-4AB7-98DC-BB7B09E31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711"/>
              <a:ext cx="115" cy="52"/>
            </a:xfrm>
            <a:custGeom>
              <a:avLst/>
              <a:gdLst>
                <a:gd name="T0" fmla="*/ 109 w 115"/>
                <a:gd name="T1" fmla="*/ 0 h 52"/>
                <a:gd name="T2" fmla="*/ 73 w 115"/>
                <a:gd name="T3" fmla="*/ 8 h 52"/>
                <a:gd name="T4" fmla="*/ 23 w 115"/>
                <a:gd name="T5" fmla="*/ 23 h 52"/>
                <a:gd name="T6" fmla="*/ 0 w 115"/>
                <a:gd name="T7" fmla="*/ 31 h 52"/>
                <a:gd name="T8" fmla="*/ 7 w 115"/>
                <a:gd name="T9" fmla="*/ 52 h 52"/>
                <a:gd name="T10" fmla="*/ 30 w 115"/>
                <a:gd name="T11" fmla="*/ 44 h 52"/>
                <a:gd name="T12" fmla="*/ 78 w 115"/>
                <a:gd name="T13" fmla="*/ 31 h 52"/>
                <a:gd name="T14" fmla="*/ 115 w 115"/>
                <a:gd name="T15" fmla="*/ 21 h 52"/>
                <a:gd name="T16" fmla="*/ 109 w 115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5"/>
                <a:gd name="T28" fmla="*/ 0 h 52"/>
                <a:gd name="T29" fmla="*/ 115 w 115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5" h="52">
                  <a:moveTo>
                    <a:pt x="109" y="0"/>
                  </a:moveTo>
                  <a:lnTo>
                    <a:pt x="73" y="8"/>
                  </a:lnTo>
                  <a:lnTo>
                    <a:pt x="23" y="23"/>
                  </a:lnTo>
                  <a:lnTo>
                    <a:pt x="0" y="31"/>
                  </a:lnTo>
                  <a:lnTo>
                    <a:pt x="7" y="52"/>
                  </a:lnTo>
                  <a:lnTo>
                    <a:pt x="30" y="44"/>
                  </a:lnTo>
                  <a:lnTo>
                    <a:pt x="78" y="31"/>
                  </a:lnTo>
                  <a:lnTo>
                    <a:pt x="115" y="2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0" name="Freeform 243">
              <a:extLst>
                <a:ext uri="{FF2B5EF4-FFF2-40B4-BE49-F238E27FC236}">
                  <a16:creationId xmlns:a16="http://schemas.microsoft.com/office/drawing/2014/main" id="{43F03194-EAE7-4CD2-AFAE-A7A710D9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695"/>
              <a:ext cx="115" cy="27"/>
            </a:xfrm>
            <a:custGeom>
              <a:avLst/>
              <a:gdLst>
                <a:gd name="T0" fmla="*/ 115 w 115"/>
                <a:gd name="T1" fmla="*/ 4 h 27"/>
                <a:gd name="T2" fmla="*/ 83 w 115"/>
                <a:gd name="T3" fmla="*/ 0 h 27"/>
                <a:gd name="T4" fmla="*/ 39 w 115"/>
                <a:gd name="T5" fmla="*/ 0 h 27"/>
                <a:gd name="T6" fmla="*/ 0 w 115"/>
                <a:gd name="T7" fmla="*/ 4 h 27"/>
                <a:gd name="T8" fmla="*/ 2 w 115"/>
                <a:gd name="T9" fmla="*/ 27 h 27"/>
                <a:gd name="T10" fmla="*/ 39 w 115"/>
                <a:gd name="T11" fmla="*/ 24 h 27"/>
                <a:gd name="T12" fmla="*/ 81 w 115"/>
                <a:gd name="T13" fmla="*/ 24 h 27"/>
                <a:gd name="T14" fmla="*/ 113 w 115"/>
                <a:gd name="T15" fmla="*/ 25 h 27"/>
                <a:gd name="T16" fmla="*/ 115 w 115"/>
                <a:gd name="T17" fmla="*/ 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5"/>
                <a:gd name="T28" fmla="*/ 0 h 27"/>
                <a:gd name="T29" fmla="*/ 115 w 115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5" h="27">
                  <a:moveTo>
                    <a:pt x="115" y="4"/>
                  </a:moveTo>
                  <a:lnTo>
                    <a:pt x="83" y="0"/>
                  </a:lnTo>
                  <a:lnTo>
                    <a:pt x="39" y="0"/>
                  </a:lnTo>
                  <a:lnTo>
                    <a:pt x="0" y="4"/>
                  </a:lnTo>
                  <a:lnTo>
                    <a:pt x="2" y="27"/>
                  </a:lnTo>
                  <a:lnTo>
                    <a:pt x="39" y="24"/>
                  </a:lnTo>
                  <a:lnTo>
                    <a:pt x="81" y="24"/>
                  </a:lnTo>
                  <a:lnTo>
                    <a:pt x="113" y="25"/>
                  </a:lnTo>
                  <a:lnTo>
                    <a:pt x="115" y="4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1" name="Freeform 244">
              <a:extLst>
                <a:ext uri="{FF2B5EF4-FFF2-40B4-BE49-F238E27FC236}">
                  <a16:creationId xmlns:a16="http://schemas.microsoft.com/office/drawing/2014/main" id="{AA442CB2-B900-4642-AB7E-4A7D1A00E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713"/>
              <a:ext cx="107" cy="77"/>
            </a:xfrm>
            <a:custGeom>
              <a:avLst/>
              <a:gdLst>
                <a:gd name="T0" fmla="*/ 107 w 107"/>
                <a:gd name="T1" fmla="*/ 61 h 77"/>
                <a:gd name="T2" fmla="*/ 107 w 107"/>
                <a:gd name="T3" fmla="*/ 61 h 77"/>
                <a:gd name="T4" fmla="*/ 96 w 107"/>
                <a:gd name="T5" fmla="*/ 48 h 77"/>
                <a:gd name="T6" fmla="*/ 82 w 107"/>
                <a:gd name="T7" fmla="*/ 38 h 77"/>
                <a:gd name="T8" fmla="*/ 69 w 107"/>
                <a:gd name="T9" fmla="*/ 29 h 77"/>
                <a:gd name="T10" fmla="*/ 53 w 107"/>
                <a:gd name="T11" fmla="*/ 19 h 77"/>
                <a:gd name="T12" fmla="*/ 38 w 107"/>
                <a:gd name="T13" fmla="*/ 11 h 77"/>
                <a:gd name="T14" fmla="*/ 21 w 107"/>
                <a:gd name="T15" fmla="*/ 4 h 77"/>
                <a:gd name="T16" fmla="*/ 7 w 107"/>
                <a:gd name="T17" fmla="*/ 0 h 77"/>
                <a:gd name="T18" fmla="*/ 0 w 107"/>
                <a:gd name="T19" fmla="*/ 21 h 77"/>
                <a:gd name="T20" fmla="*/ 13 w 107"/>
                <a:gd name="T21" fmla="*/ 25 h 77"/>
                <a:gd name="T22" fmla="*/ 29 w 107"/>
                <a:gd name="T23" fmla="*/ 32 h 77"/>
                <a:gd name="T24" fmla="*/ 42 w 107"/>
                <a:gd name="T25" fmla="*/ 38 h 77"/>
                <a:gd name="T26" fmla="*/ 55 w 107"/>
                <a:gd name="T27" fmla="*/ 46 h 77"/>
                <a:gd name="T28" fmla="*/ 69 w 107"/>
                <a:gd name="T29" fmla="*/ 55 h 77"/>
                <a:gd name="T30" fmla="*/ 78 w 107"/>
                <a:gd name="T31" fmla="*/ 65 h 77"/>
                <a:gd name="T32" fmla="*/ 90 w 107"/>
                <a:gd name="T33" fmla="*/ 75 h 77"/>
                <a:gd name="T34" fmla="*/ 90 w 107"/>
                <a:gd name="T35" fmla="*/ 77 h 77"/>
                <a:gd name="T36" fmla="*/ 107 w 107"/>
                <a:gd name="T37" fmla="*/ 61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7"/>
                <a:gd name="T58" fmla="*/ 0 h 77"/>
                <a:gd name="T59" fmla="*/ 107 w 107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7" h="77">
                  <a:moveTo>
                    <a:pt x="107" y="61"/>
                  </a:moveTo>
                  <a:lnTo>
                    <a:pt x="107" y="61"/>
                  </a:lnTo>
                  <a:lnTo>
                    <a:pt x="96" y="48"/>
                  </a:lnTo>
                  <a:lnTo>
                    <a:pt x="82" y="38"/>
                  </a:lnTo>
                  <a:lnTo>
                    <a:pt x="69" y="29"/>
                  </a:lnTo>
                  <a:lnTo>
                    <a:pt x="53" y="19"/>
                  </a:lnTo>
                  <a:lnTo>
                    <a:pt x="38" y="11"/>
                  </a:lnTo>
                  <a:lnTo>
                    <a:pt x="21" y="4"/>
                  </a:lnTo>
                  <a:lnTo>
                    <a:pt x="7" y="0"/>
                  </a:lnTo>
                  <a:lnTo>
                    <a:pt x="0" y="21"/>
                  </a:lnTo>
                  <a:lnTo>
                    <a:pt x="13" y="25"/>
                  </a:lnTo>
                  <a:lnTo>
                    <a:pt x="29" y="32"/>
                  </a:lnTo>
                  <a:lnTo>
                    <a:pt x="42" y="38"/>
                  </a:lnTo>
                  <a:lnTo>
                    <a:pt x="55" y="46"/>
                  </a:lnTo>
                  <a:lnTo>
                    <a:pt x="69" y="55"/>
                  </a:lnTo>
                  <a:lnTo>
                    <a:pt x="78" y="65"/>
                  </a:lnTo>
                  <a:lnTo>
                    <a:pt x="90" y="75"/>
                  </a:lnTo>
                  <a:lnTo>
                    <a:pt x="90" y="77"/>
                  </a:lnTo>
                  <a:lnTo>
                    <a:pt x="107" y="61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2" name="Freeform 245">
              <a:extLst>
                <a:ext uri="{FF2B5EF4-FFF2-40B4-BE49-F238E27FC236}">
                  <a16:creationId xmlns:a16="http://schemas.microsoft.com/office/drawing/2014/main" id="{4A539947-8D09-474A-A3F1-A5525CC3D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801"/>
              <a:ext cx="382" cy="568"/>
            </a:xfrm>
            <a:custGeom>
              <a:avLst/>
              <a:gdLst>
                <a:gd name="T0" fmla="*/ 12 w 382"/>
                <a:gd name="T1" fmla="*/ 568 h 568"/>
                <a:gd name="T2" fmla="*/ 12 w 382"/>
                <a:gd name="T3" fmla="*/ 568 h 568"/>
                <a:gd name="T4" fmla="*/ 64 w 382"/>
                <a:gd name="T5" fmla="*/ 538 h 568"/>
                <a:gd name="T6" fmla="*/ 110 w 382"/>
                <a:gd name="T7" fmla="*/ 503 h 568"/>
                <a:gd name="T8" fmla="*/ 154 w 382"/>
                <a:gd name="T9" fmla="*/ 469 h 568"/>
                <a:gd name="T10" fmla="*/ 194 w 382"/>
                <a:gd name="T11" fmla="*/ 432 h 568"/>
                <a:gd name="T12" fmla="*/ 233 w 382"/>
                <a:gd name="T13" fmla="*/ 396 h 568"/>
                <a:gd name="T14" fmla="*/ 265 w 382"/>
                <a:gd name="T15" fmla="*/ 357 h 568"/>
                <a:gd name="T16" fmla="*/ 296 w 382"/>
                <a:gd name="T17" fmla="*/ 321 h 568"/>
                <a:gd name="T18" fmla="*/ 321 w 382"/>
                <a:gd name="T19" fmla="*/ 282 h 568"/>
                <a:gd name="T20" fmla="*/ 342 w 382"/>
                <a:gd name="T21" fmla="*/ 244 h 568"/>
                <a:gd name="T22" fmla="*/ 359 w 382"/>
                <a:gd name="T23" fmla="*/ 206 h 568"/>
                <a:gd name="T24" fmla="*/ 367 w 382"/>
                <a:gd name="T25" fmla="*/ 186 h 568"/>
                <a:gd name="T26" fmla="*/ 373 w 382"/>
                <a:gd name="T27" fmla="*/ 167 h 568"/>
                <a:gd name="T28" fmla="*/ 377 w 382"/>
                <a:gd name="T29" fmla="*/ 150 h 568"/>
                <a:gd name="T30" fmla="*/ 380 w 382"/>
                <a:gd name="T31" fmla="*/ 131 h 568"/>
                <a:gd name="T32" fmla="*/ 382 w 382"/>
                <a:gd name="T33" fmla="*/ 113 h 568"/>
                <a:gd name="T34" fmla="*/ 382 w 382"/>
                <a:gd name="T35" fmla="*/ 96 h 568"/>
                <a:gd name="T36" fmla="*/ 382 w 382"/>
                <a:gd name="T37" fmla="*/ 79 h 568"/>
                <a:gd name="T38" fmla="*/ 378 w 382"/>
                <a:gd name="T39" fmla="*/ 62 h 568"/>
                <a:gd name="T40" fmla="*/ 377 w 382"/>
                <a:gd name="T41" fmla="*/ 46 h 568"/>
                <a:gd name="T42" fmla="*/ 371 w 382"/>
                <a:gd name="T43" fmla="*/ 29 h 568"/>
                <a:gd name="T44" fmla="*/ 365 w 382"/>
                <a:gd name="T45" fmla="*/ 14 h 568"/>
                <a:gd name="T46" fmla="*/ 357 w 382"/>
                <a:gd name="T47" fmla="*/ 0 h 568"/>
                <a:gd name="T48" fmla="*/ 338 w 382"/>
                <a:gd name="T49" fmla="*/ 12 h 568"/>
                <a:gd name="T50" fmla="*/ 344 w 382"/>
                <a:gd name="T51" fmla="*/ 23 h 568"/>
                <a:gd name="T52" fmla="*/ 350 w 382"/>
                <a:gd name="T53" fmla="*/ 37 h 568"/>
                <a:gd name="T54" fmla="*/ 354 w 382"/>
                <a:gd name="T55" fmla="*/ 50 h 568"/>
                <a:gd name="T56" fmla="*/ 357 w 382"/>
                <a:gd name="T57" fmla="*/ 65 h 568"/>
                <a:gd name="T58" fmla="*/ 359 w 382"/>
                <a:gd name="T59" fmla="*/ 81 h 568"/>
                <a:gd name="T60" fmla="*/ 359 w 382"/>
                <a:gd name="T61" fmla="*/ 96 h 568"/>
                <a:gd name="T62" fmla="*/ 359 w 382"/>
                <a:gd name="T63" fmla="*/ 111 h 568"/>
                <a:gd name="T64" fmla="*/ 357 w 382"/>
                <a:gd name="T65" fmla="*/ 129 h 568"/>
                <a:gd name="T66" fmla="*/ 354 w 382"/>
                <a:gd name="T67" fmla="*/ 144 h 568"/>
                <a:gd name="T68" fmla="*/ 350 w 382"/>
                <a:gd name="T69" fmla="*/ 161 h 568"/>
                <a:gd name="T70" fmla="*/ 344 w 382"/>
                <a:gd name="T71" fmla="*/ 179 h 568"/>
                <a:gd name="T72" fmla="*/ 338 w 382"/>
                <a:gd name="T73" fmla="*/ 196 h 568"/>
                <a:gd name="T74" fmla="*/ 323 w 382"/>
                <a:gd name="T75" fmla="*/ 232 h 568"/>
                <a:gd name="T76" fmla="*/ 302 w 382"/>
                <a:gd name="T77" fmla="*/ 269 h 568"/>
                <a:gd name="T78" fmla="*/ 277 w 382"/>
                <a:gd name="T79" fmla="*/ 307 h 568"/>
                <a:gd name="T80" fmla="*/ 248 w 382"/>
                <a:gd name="T81" fmla="*/ 344 h 568"/>
                <a:gd name="T82" fmla="*/ 215 w 382"/>
                <a:gd name="T83" fmla="*/ 380 h 568"/>
                <a:gd name="T84" fmla="*/ 179 w 382"/>
                <a:gd name="T85" fmla="*/ 417 h 568"/>
                <a:gd name="T86" fmla="*/ 139 w 382"/>
                <a:gd name="T87" fmla="*/ 451 h 568"/>
                <a:gd name="T88" fmla="*/ 96 w 382"/>
                <a:gd name="T89" fmla="*/ 486 h 568"/>
                <a:gd name="T90" fmla="*/ 50 w 382"/>
                <a:gd name="T91" fmla="*/ 519 h 568"/>
                <a:gd name="T92" fmla="*/ 0 w 382"/>
                <a:gd name="T93" fmla="*/ 549 h 568"/>
                <a:gd name="T94" fmla="*/ 0 w 382"/>
                <a:gd name="T95" fmla="*/ 549 h 568"/>
                <a:gd name="T96" fmla="*/ 12 w 382"/>
                <a:gd name="T97" fmla="*/ 568 h 56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2"/>
                <a:gd name="T148" fmla="*/ 0 h 568"/>
                <a:gd name="T149" fmla="*/ 382 w 382"/>
                <a:gd name="T150" fmla="*/ 568 h 56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2" h="568">
                  <a:moveTo>
                    <a:pt x="12" y="568"/>
                  </a:moveTo>
                  <a:lnTo>
                    <a:pt x="12" y="568"/>
                  </a:lnTo>
                  <a:lnTo>
                    <a:pt x="64" y="538"/>
                  </a:lnTo>
                  <a:lnTo>
                    <a:pt x="110" y="503"/>
                  </a:lnTo>
                  <a:lnTo>
                    <a:pt x="154" y="469"/>
                  </a:lnTo>
                  <a:lnTo>
                    <a:pt x="194" y="432"/>
                  </a:lnTo>
                  <a:lnTo>
                    <a:pt x="233" y="396"/>
                  </a:lnTo>
                  <a:lnTo>
                    <a:pt x="265" y="357"/>
                  </a:lnTo>
                  <a:lnTo>
                    <a:pt x="296" y="321"/>
                  </a:lnTo>
                  <a:lnTo>
                    <a:pt x="321" y="282"/>
                  </a:lnTo>
                  <a:lnTo>
                    <a:pt x="342" y="244"/>
                  </a:lnTo>
                  <a:lnTo>
                    <a:pt x="359" y="206"/>
                  </a:lnTo>
                  <a:lnTo>
                    <a:pt x="367" y="186"/>
                  </a:lnTo>
                  <a:lnTo>
                    <a:pt x="373" y="167"/>
                  </a:lnTo>
                  <a:lnTo>
                    <a:pt x="377" y="150"/>
                  </a:lnTo>
                  <a:lnTo>
                    <a:pt x="380" y="131"/>
                  </a:lnTo>
                  <a:lnTo>
                    <a:pt x="382" y="113"/>
                  </a:lnTo>
                  <a:lnTo>
                    <a:pt x="382" y="96"/>
                  </a:lnTo>
                  <a:lnTo>
                    <a:pt x="382" y="79"/>
                  </a:lnTo>
                  <a:lnTo>
                    <a:pt x="378" y="62"/>
                  </a:lnTo>
                  <a:lnTo>
                    <a:pt x="377" y="46"/>
                  </a:lnTo>
                  <a:lnTo>
                    <a:pt x="371" y="29"/>
                  </a:lnTo>
                  <a:lnTo>
                    <a:pt x="365" y="14"/>
                  </a:lnTo>
                  <a:lnTo>
                    <a:pt x="357" y="0"/>
                  </a:lnTo>
                  <a:lnTo>
                    <a:pt x="338" y="12"/>
                  </a:lnTo>
                  <a:lnTo>
                    <a:pt x="344" y="23"/>
                  </a:lnTo>
                  <a:lnTo>
                    <a:pt x="350" y="37"/>
                  </a:lnTo>
                  <a:lnTo>
                    <a:pt x="354" y="50"/>
                  </a:lnTo>
                  <a:lnTo>
                    <a:pt x="357" y="65"/>
                  </a:lnTo>
                  <a:lnTo>
                    <a:pt x="359" y="81"/>
                  </a:lnTo>
                  <a:lnTo>
                    <a:pt x="359" y="96"/>
                  </a:lnTo>
                  <a:lnTo>
                    <a:pt x="359" y="111"/>
                  </a:lnTo>
                  <a:lnTo>
                    <a:pt x="357" y="129"/>
                  </a:lnTo>
                  <a:lnTo>
                    <a:pt x="354" y="144"/>
                  </a:lnTo>
                  <a:lnTo>
                    <a:pt x="350" y="161"/>
                  </a:lnTo>
                  <a:lnTo>
                    <a:pt x="344" y="179"/>
                  </a:lnTo>
                  <a:lnTo>
                    <a:pt x="338" y="196"/>
                  </a:lnTo>
                  <a:lnTo>
                    <a:pt x="323" y="232"/>
                  </a:lnTo>
                  <a:lnTo>
                    <a:pt x="302" y="269"/>
                  </a:lnTo>
                  <a:lnTo>
                    <a:pt x="277" y="307"/>
                  </a:lnTo>
                  <a:lnTo>
                    <a:pt x="248" y="344"/>
                  </a:lnTo>
                  <a:lnTo>
                    <a:pt x="215" y="380"/>
                  </a:lnTo>
                  <a:lnTo>
                    <a:pt x="179" y="417"/>
                  </a:lnTo>
                  <a:lnTo>
                    <a:pt x="139" y="451"/>
                  </a:lnTo>
                  <a:lnTo>
                    <a:pt x="96" y="486"/>
                  </a:lnTo>
                  <a:lnTo>
                    <a:pt x="50" y="519"/>
                  </a:lnTo>
                  <a:lnTo>
                    <a:pt x="0" y="549"/>
                  </a:lnTo>
                  <a:lnTo>
                    <a:pt x="12" y="56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3" name="Freeform 246">
              <a:extLst>
                <a:ext uri="{FF2B5EF4-FFF2-40B4-BE49-F238E27FC236}">
                  <a16:creationId xmlns:a16="http://schemas.microsoft.com/office/drawing/2014/main" id="{64B49C8A-AB05-4A1D-A60F-28FFFA2B0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350"/>
              <a:ext cx="322" cy="142"/>
            </a:xfrm>
            <a:custGeom>
              <a:avLst/>
              <a:gdLst>
                <a:gd name="T0" fmla="*/ 3 w 322"/>
                <a:gd name="T1" fmla="*/ 142 h 142"/>
                <a:gd name="T2" fmla="*/ 3 w 322"/>
                <a:gd name="T3" fmla="*/ 142 h 142"/>
                <a:gd name="T4" fmla="*/ 42 w 322"/>
                <a:gd name="T5" fmla="*/ 135 h 142"/>
                <a:gd name="T6" fmla="*/ 80 w 322"/>
                <a:gd name="T7" fmla="*/ 125 h 142"/>
                <a:gd name="T8" fmla="*/ 120 w 322"/>
                <a:gd name="T9" fmla="*/ 114 h 142"/>
                <a:gd name="T10" fmla="*/ 161 w 322"/>
                <a:gd name="T11" fmla="*/ 98 h 142"/>
                <a:gd name="T12" fmla="*/ 201 w 322"/>
                <a:gd name="T13" fmla="*/ 83 h 142"/>
                <a:gd name="T14" fmla="*/ 241 w 322"/>
                <a:gd name="T15" fmla="*/ 64 h 142"/>
                <a:gd name="T16" fmla="*/ 282 w 322"/>
                <a:gd name="T17" fmla="*/ 42 h 142"/>
                <a:gd name="T18" fmla="*/ 322 w 322"/>
                <a:gd name="T19" fmla="*/ 19 h 142"/>
                <a:gd name="T20" fmla="*/ 310 w 322"/>
                <a:gd name="T21" fmla="*/ 0 h 142"/>
                <a:gd name="T22" fmla="*/ 272 w 322"/>
                <a:gd name="T23" fmla="*/ 23 h 142"/>
                <a:gd name="T24" fmla="*/ 232 w 322"/>
                <a:gd name="T25" fmla="*/ 42 h 142"/>
                <a:gd name="T26" fmla="*/ 191 w 322"/>
                <a:gd name="T27" fmla="*/ 62 h 142"/>
                <a:gd name="T28" fmla="*/ 153 w 322"/>
                <a:gd name="T29" fmla="*/ 77 h 142"/>
                <a:gd name="T30" fmla="*/ 113 w 322"/>
                <a:gd name="T31" fmla="*/ 91 h 142"/>
                <a:gd name="T32" fmla="*/ 74 w 322"/>
                <a:gd name="T33" fmla="*/ 102 h 142"/>
                <a:gd name="T34" fmla="*/ 38 w 322"/>
                <a:gd name="T35" fmla="*/ 114 h 142"/>
                <a:gd name="T36" fmla="*/ 0 w 322"/>
                <a:gd name="T37" fmla="*/ 119 h 142"/>
                <a:gd name="T38" fmla="*/ 0 w 322"/>
                <a:gd name="T39" fmla="*/ 119 h 142"/>
                <a:gd name="T40" fmla="*/ 3 w 322"/>
                <a:gd name="T41" fmla="*/ 142 h 1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2"/>
                <a:gd name="T64" fmla="*/ 0 h 142"/>
                <a:gd name="T65" fmla="*/ 322 w 322"/>
                <a:gd name="T66" fmla="*/ 142 h 1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2" h="142">
                  <a:moveTo>
                    <a:pt x="3" y="142"/>
                  </a:moveTo>
                  <a:lnTo>
                    <a:pt x="3" y="142"/>
                  </a:lnTo>
                  <a:lnTo>
                    <a:pt x="42" y="135"/>
                  </a:lnTo>
                  <a:lnTo>
                    <a:pt x="80" y="125"/>
                  </a:lnTo>
                  <a:lnTo>
                    <a:pt x="120" y="114"/>
                  </a:lnTo>
                  <a:lnTo>
                    <a:pt x="161" y="98"/>
                  </a:lnTo>
                  <a:lnTo>
                    <a:pt x="201" y="83"/>
                  </a:lnTo>
                  <a:lnTo>
                    <a:pt x="241" y="64"/>
                  </a:lnTo>
                  <a:lnTo>
                    <a:pt x="282" y="42"/>
                  </a:lnTo>
                  <a:lnTo>
                    <a:pt x="322" y="19"/>
                  </a:lnTo>
                  <a:lnTo>
                    <a:pt x="310" y="0"/>
                  </a:lnTo>
                  <a:lnTo>
                    <a:pt x="272" y="23"/>
                  </a:lnTo>
                  <a:lnTo>
                    <a:pt x="232" y="42"/>
                  </a:lnTo>
                  <a:lnTo>
                    <a:pt x="191" y="62"/>
                  </a:lnTo>
                  <a:lnTo>
                    <a:pt x="153" y="77"/>
                  </a:lnTo>
                  <a:lnTo>
                    <a:pt x="113" y="91"/>
                  </a:lnTo>
                  <a:lnTo>
                    <a:pt x="74" y="102"/>
                  </a:lnTo>
                  <a:lnTo>
                    <a:pt x="38" y="114"/>
                  </a:lnTo>
                  <a:lnTo>
                    <a:pt x="0" y="119"/>
                  </a:lnTo>
                  <a:lnTo>
                    <a:pt x="3" y="142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4" name="Freeform 247">
              <a:extLst>
                <a:ext uri="{FF2B5EF4-FFF2-40B4-BE49-F238E27FC236}">
                  <a16:creationId xmlns:a16="http://schemas.microsoft.com/office/drawing/2014/main" id="{623EB4F7-D33A-4328-AA5A-DEE83B7B1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3387"/>
              <a:ext cx="345" cy="115"/>
            </a:xfrm>
            <a:custGeom>
              <a:avLst/>
              <a:gdLst>
                <a:gd name="T0" fmla="*/ 0 w 345"/>
                <a:gd name="T1" fmla="*/ 11 h 115"/>
                <a:gd name="T2" fmla="*/ 12 w 345"/>
                <a:gd name="T3" fmla="*/ 27 h 115"/>
                <a:gd name="T4" fmla="*/ 25 w 345"/>
                <a:gd name="T5" fmla="*/ 42 h 115"/>
                <a:gd name="T6" fmla="*/ 38 w 345"/>
                <a:gd name="T7" fmla="*/ 57 h 115"/>
                <a:gd name="T8" fmla="*/ 56 w 345"/>
                <a:gd name="T9" fmla="*/ 69 h 115"/>
                <a:gd name="T10" fmla="*/ 73 w 345"/>
                <a:gd name="T11" fmla="*/ 80 h 115"/>
                <a:gd name="T12" fmla="*/ 92 w 345"/>
                <a:gd name="T13" fmla="*/ 90 h 115"/>
                <a:gd name="T14" fmla="*/ 113 w 345"/>
                <a:gd name="T15" fmla="*/ 98 h 115"/>
                <a:gd name="T16" fmla="*/ 136 w 345"/>
                <a:gd name="T17" fmla="*/ 103 h 115"/>
                <a:gd name="T18" fmla="*/ 159 w 345"/>
                <a:gd name="T19" fmla="*/ 109 h 115"/>
                <a:gd name="T20" fmla="*/ 182 w 345"/>
                <a:gd name="T21" fmla="*/ 113 h 115"/>
                <a:gd name="T22" fmla="*/ 207 w 345"/>
                <a:gd name="T23" fmla="*/ 115 h 115"/>
                <a:gd name="T24" fmla="*/ 234 w 345"/>
                <a:gd name="T25" fmla="*/ 115 h 115"/>
                <a:gd name="T26" fmla="*/ 261 w 345"/>
                <a:gd name="T27" fmla="*/ 115 h 115"/>
                <a:gd name="T28" fmla="*/ 288 w 345"/>
                <a:gd name="T29" fmla="*/ 113 h 115"/>
                <a:gd name="T30" fmla="*/ 317 w 345"/>
                <a:gd name="T31" fmla="*/ 109 h 115"/>
                <a:gd name="T32" fmla="*/ 345 w 345"/>
                <a:gd name="T33" fmla="*/ 105 h 115"/>
                <a:gd name="T34" fmla="*/ 342 w 345"/>
                <a:gd name="T35" fmla="*/ 82 h 115"/>
                <a:gd name="T36" fmla="*/ 315 w 345"/>
                <a:gd name="T37" fmla="*/ 88 h 115"/>
                <a:gd name="T38" fmla="*/ 286 w 345"/>
                <a:gd name="T39" fmla="*/ 90 h 115"/>
                <a:gd name="T40" fmla="*/ 259 w 345"/>
                <a:gd name="T41" fmla="*/ 92 h 115"/>
                <a:gd name="T42" fmla="*/ 234 w 345"/>
                <a:gd name="T43" fmla="*/ 92 h 115"/>
                <a:gd name="T44" fmla="*/ 209 w 345"/>
                <a:gd name="T45" fmla="*/ 92 h 115"/>
                <a:gd name="T46" fmla="*/ 186 w 345"/>
                <a:gd name="T47" fmla="*/ 90 h 115"/>
                <a:gd name="T48" fmla="*/ 163 w 345"/>
                <a:gd name="T49" fmla="*/ 86 h 115"/>
                <a:gd name="T50" fmla="*/ 142 w 345"/>
                <a:gd name="T51" fmla="*/ 82 h 115"/>
                <a:gd name="T52" fmla="*/ 121 w 345"/>
                <a:gd name="T53" fmla="*/ 77 h 115"/>
                <a:gd name="T54" fmla="*/ 102 w 345"/>
                <a:gd name="T55" fmla="*/ 69 h 115"/>
                <a:gd name="T56" fmla="*/ 84 w 345"/>
                <a:gd name="T57" fmla="*/ 59 h 115"/>
                <a:gd name="T58" fmla="*/ 67 w 345"/>
                <a:gd name="T59" fmla="*/ 50 h 115"/>
                <a:gd name="T60" fmla="*/ 54 w 345"/>
                <a:gd name="T61" fmla="*/ 40 h 115"/>
                <a:gd name="T62" fmla="*/ 40 w 345"/>
                <a:gd name="T63" fmla="*/ 27 h 115"/>
                <a:gd name="T64" fmla="*/ 29 w 345"/>
                <a:gd name="T65" fmla="*/ 13 h 115"/>
                <a:gd name="T66" fmla="*/ 19 w 345"/>
                <a:gd name="T67" fmla="*/ 0 h 115"/>
                <a:gd name="T68" fmla="*/ 0 w 345"/>
                <a:gd name="T69" fmla="*/ 11 h 1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5"/>
                <a:gd name="T106" fmla="*/ 0 h 115"/>
                <a:gd name="T107" fmla="*/ 345 w 345"/>
                <a:gd name="T108" fmla="*/ 115 h 11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5" h="115">
                  <a:moveTo>
                    <a:pt x="0" y="11"/>
                  </a:moveTo>
                  <a:lnTo>
                    <a:pt x="12" y="27"/>
                  </a:lnTo>
                  <a:lnTo>
                    <a:pt x="25" y="42"/>
                  </a:lnTo>
                  <a:lnTo>
                    <a:pt x="38" y="57"/>
                  </a:lnTo>
                  <a:lnTo>
                    <a:pt x="56" y="69"/>
                  </a:lnTo>
                  <a:lnTo>
                    <a:pt x="73" y="80"/>
                  </a:lnTo>
                  <a:lnTo>
                    <a:pt x="92" y="90"/>
                  </a:lnTo>
                  <a:lnTo>
                    <a:pt x="113" y="98"/>
                  </a:lnTo>
                  <a:lnTo>
                    <a:pt x="136" y="103"/>
                  </a:lnTo>
                  <a:lnTo>
                    <a:pt x="159" y="109"/>
                  </a:lnTo>
                  <a:lnTo>
                    <a:pt x="182" y="113"/>
                  </a:lnTo>
                  <a:lnTo>
                    <a:pt x="207" y="115"/>
                  </a:lnTo>
                  <a:lnTo>
                    <a:pt x="234" y="115"/>
                  </a:lnTo>
                  <a:lnTo>
                    <a:pt x="261" y="115"/>
                  </a:lnTo>
                  <a:lnTo>
                    <a:pt x="288" y="113"/>
                  </a:lnTo>
                  <a:lnTo>
                    <a:pt x="317" y="109"/>
                  </a:lnTo>
                  <a:lnTo>
                    <a:pt x="345" y="105"/>
                  </a:lnTo>
                  <a:lnTo>
                    <a:pt x="342" y="82"/>
                  </a:lnTo>
                  <a:lnTo>
                    <a:pt x="315" y="88"/>
                  </a:lnTo>
                  <a:lnTo>
                    <a:pt x="286" y="90"/>
                  </a:lnTo>
                  <a:lnTo>
                    <a:pt x="259" y="92"/>
                  </a:lnTo>
                  <a:lnTo>
                    <a:pt x="234" y="92"/>
                  </a:lnTo>
                  <a:lnTo>
                    <a:pt x="209" y="92"/>
                  </a:lnTo>
                  <a:lnTo>
                    <a:pt x="186" y="90"/>
                  </a:lnTo>
                  <a:lnTo>
                    <a:pt x="163" y="86"/>
                  </a:lnTo>
                  <a:lnTo>
                    <a:pt x="142" y="82"/>
                  </a:lnTo>
                  <a:lnTo>
                    <a:pt x="121" y="77"/>
                  </a:lnTo>
                  <a:lnTo>
                    <a:pt x="102" y="69"/>
                  </a:lnTo>
                  <a:lnTo>
                    <a:pt x="84" y="59"/>
                  </a:lnTo>
                  <a:lnTo>
                    <a:pt x="67" y="50"/>
                  </a:lnTo>
                  <a:lnTo>
                    <a:pt x="54" y="40"/>
                  </a:lnTo>
                  <a:lnTo>
                    <a:pt x="40" y="27"/>
                  </a:lnTo>
                  <a:lnTo>
                    <a:pt x="29" y="13"/>
                  </a:lnTo>
                  <a:lnTo>
                    <a:pt x="19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5" name="Freeform 248">
              <a:extLst>
                <a:ext uri="{FF2B5EF4-FFF2-40B4-BE49-F238E27FC236}">
                  <a16:creationId xmlns:a16="http://schemas.microsoft.com/office/drawing/2014/main" id="{516454F0-BCC6-4D8C-AD88-70DCC4A15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772"/>
              <a:ext cx="50" cy="50"/>
            </a:xfrm>
            <a:custGeom>
              <a:avLst/>
              <a:gdLst>
                <a:gd name="T0" fmla="*/ 23 w 50"/>
                <a:gd name="T1" fmla="*/ 0 h 50"/>
                <a:gd name="T2" fmla="*/ 33 w 50"/>
                <a:gd name="T3" fmla="*/ 0 h 50"/>
                <a:gd name="T4" fmla="*/ 40 w 50"/>
                <a:gd name="T5" fmla="*/ 6 h 50"/>
                <a:gd name="T6" fmla="*/ 46 w 50"/>
                <a:gd name="T7" fmla="*/ 14 h 50"/>
                <a:gd name="T8" fmla="*/ 50 w 50"/>
                <a:gd name="T9" fmla="*/ 23 h 50"/>
                <a:gd name="T10" fmla="*/ 48 w 50"/>
                <a:gd name="T11" fmla="*/ 33 h 50"/>
                <a:gd name="T12" fmla="*/ 44 w 50"/>
                <a:gd name="T13" fmla="*/ 41 h 50"/>
                <a:gd name="T14" fmla="*/ 36 w 50"/>
                <a:gd name="T15" fmla="*/ 46 h 50"/>
                <a:gd name="T16" fmla="*/ 27 w 50"/>
                <a:gd name="T17" fmla="*/ 50 h 50"/>
                <a:gd name="T18" fmla="*/ 17 w 50"/>
                <a:gd name="T19" fmla="*/ 48 h 50"/>
                <a:gd name="T20" fmla="*/ 10 w 50"/>
                <a:gd name="T21" fmla="*/ 44 h 50"/>
                <a:gd name="T22" fmla="*/ 4 w 50"/>
                <a:gd name="T23" fmla="*/ 37 h 50"/>
                <a:gd name="T24" fmla="*/ 0 w 50"/>
                <a:gd name="T25" fmla="*/ 27 h 50"/>
                <a:gd name="T26" fmla="*/ 2 w 50"/>
                <a:gd name="T27" fmla="*/ 18 h 50"/>
                <a:gd name="T28" fmla="*/ 6 w 50"/>
                <a:gd name="T29" fmla="*/ 10 h 50"/>
                <a:gd name="T30" fmla="*/ 13 w 50"/>
                <a:gd name="T31" fmla="*/ 2 h 50"/>
                <a:gd name="T32" fmla="*/ 23 w 50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50"/>
                <a:gd name="T53" fmla="*/ 50 w 5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50">
                  <a:moveTo>
                    <a:pt x="23" y="0"/>
                  </a:moveTo>
                  <a:lnTo>
                    <a:pt x="33" y="0"/>
                  </a:lnTo>
                  <a:lnTo>
                    <a:pt x="40" y="6"/>
                  </a:lnTo>
                  <a:lnTo>
                    <a:pt x="46" y="14"/>
                  </a:lnTo>
                  <a:lnTo>
                    <a:pt x="50" y="23"/>
                  </a:lnTo>
                  <a:lnTo>
                    <a:pt x="48" y="33"/>
                  </a:lnTo>
                  <a:lnTo>
                    <a:pt x="44" y="41"/>
                  </a:lnTo>
                  <a:lnTo>
                    <a:pt x="36" y="46"/>
                  </a:lnTo>
                  <a:lnTo>
                    <a:pt x="27" y="50"/>
                  </a:lnTo>
                  <a:lnTo>
                    <a:pt x="17" y="48"/>
                  </a:lnTo>
                  <a:lnTo>
                    <a:pt x="10" y="44"/>
                  </a:lnTo>
                  <a:lnTo>
                    <a:pt x="4" y="37"/>
                  </a:lnTo>
                  <a:lnTo>
                    <a:pt x="0" y="27"/>
                  </a:lnTo>
                  <a:lnTo>
                    <a:pt x="2" y="18"/>
                  </a:lnTo>
                  <a:lnTo>
                    <a:pt x="6" y="10"/>
                  </a:lnTo>
                  <a:lnTo>
                    <a:pt x="13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6" name="Freeform 249">
              <a:extLst>
                <a:ext uri="{FF2B5EF4-FFF2-40B4-BE49-F238E27FC236}">
                  <a16:creationId xmlns:a16="http://schemas.microsoft.com/office/drawing/2014/main" id="{81FDF74B-7D03-4C29-8E1B-D57D95A60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768"/>
              <a:ext cx="31" cy="27"/>
            </a:xfrm>
            <a:custGeom>
              <a:avLst/>
              <a:gdLst>
                <a:gd name="T0" fmla="*/ 31 w 31"/>
                <a:gd name="T1" fmla="*/ 25 h 27"/>
                <a:gd name="T2" fmla="*/ 31 w 31"/>
                <a:gd name="T3" fmla="*/ 25 h 27"/>
                <a:gd name="T4" fmla="*/ 29 w 31"/>
                <a:gd name="T5" fmla="*/ 16 h 27"/>
                <a:gd name="T6" fmla="*/ 21 w 31"/>
                <a:gd name="T7" fmla="*/ 6 h 27"/>
                <a:gd name="T8" fmla="*/ 12 w 31"/>
                <a:gd name="T9" fmla="*/ 0 h 27"/>
                <a:gd name="T10" fmla="*/ 0 w 31"/>
                <a:gd name="T11" fmla="*/ 0 h 27"/>
                <a:gd name="T12" fmla="*/ 0 w 31"/>
                <a:gd name="T13" fmla="*/ 8 h 27"/>
                <a:gd name="T14" fmla="*/ 8 w 31"/>
                <a:gd name="T15" fmla="*/ 10 h 27"/>
                <a:gd name="T16" fmla="*/ 15 w 31"/>
                <a:gd name="T17" fmla="*/ 14 h 27"/>
                <a:gd name="T18" fmla="*/ 19 w 31"/>
                <a:gd name="T19" fmla="*/ 20 h 27"/>
                <a:gd name="T20" fmla="*/ 23 w 31"/>
                <a:gd name="T21" fmla="*/ 27 h 27"/>
                <a:gd name="T22" fmla="*/ 23 w 31"/>
                <a:gd name="T23" fmla="*/ 27 h 27"/>
                <a:gd name="T24" fmla="*/ 31 w 31"/>
                <a:gd name="T25" fmla="*/ 25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27"/>
                <a:gd name="T41" fmla="*/ 31 w 31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27">
                  <a:moveTo>
                    <a:pt x="31" y="25"/>
                  </a:moveTo>
                  <a:lnTo>
                    <a:pt x="31" y="25"/>
                  </a:lnTo>
                  <a:lnTo>
                    <a:pt x="29" y="16"/>
                  </a:lnTo>
                  <a:lnTo>
                    <a:pt x="21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10"/>
                  </a:lnTo>
                  <a:lnTo>
                    <a:pt x="15" y="14"/>
                  </a:lnTo>
                  <a:lnTo>
                    <a:pt x="19" y="20"/>
                  </a:lnTo>
                  <a:lnTo>
                    <a:pt x="23" y="27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7" name="Freeform 250">
              <a:extLst>
                <a:ext uri="{FF2B5EF4-FFF2-40B4-BE49-F238E27FC236}">
                  <a16:creationId xmlns:a16="http://schemas.microsoft.com/office/drawing/2014/main" id="{BE71C5CA-6AC2-4BCC-9694-E0AF97266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793"/>
              <a:ext cx="27" cy="33"/>
            </a:xfrm>
            <a:custGeom>
              <a:avLst/>
              <a:gdLst>
                <a:gd name="T0" fmla="*/ 2 w 27"/>
                <a:gd name="T1" fmla="*/ 33 h 33"/>
                <a:gd name="T2" fmla="*/ 2 w 27"/>
                <a:gd name="T3" fmla="*/ 33 h 33"/>
                <a:gd name="T4" fmla="*/ 11 w 27"/>
                <a:gd name="T5" fmla="*/ 29 h 33"/>
                <a:gd name="T6" fmla="*/ 21 w 27"/>
                <a:gd name="T7" fmla="*/ 23 h 33"/>
                <a:gd name="T8" fmla="*/ 27 w 27"/>
                <a:gd name="T9" fmla="*/ 12 h 33"/>
                <a:gd name="T10" fmla="*/ 27 w 27"/>
                <a:gd name="T11" fmla="*/ 0 h 33"/>
                <a:gd name="T12" fmla="*/ 19 w 27"/>
                <a:gd name="T13" fmla="*/ 2 h 33"/>
                <a:gd name="T14" fmla="*/ 17 w 27"/>
                <a:gd name="T15" fmla="*/ 10 h 33"/>
                <a:gd name="T16" fmla="*/ 13 w 27"/>
                <a:gd name="T17" fmla="*/ 18 h 33"/>
                <a:gd name="T18" fmla="*/ 8 w 27"/>
                <a:gd name="T19" fmla="*/ 22 h 33"/>
                <a:gd name="T20" fmla="*/ 0 w 27"/>
                <a:gd name="T21" fmla="*/ 23 h 33"/>
                <a:gd name="T22" fmla="*/ 0 w 27"/>
                <a:gd name="T23" fmla="*/ 23 h 33"/>
                <a:gd name="T24" fmla="*/ 2 w 27"/>
                <a:gd name="T25" fmla="*/ 33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33"/>
                <a:gd name="T41" fmla="*/ 27 w 27"/>
                <a:gd name="T42" fmla="*/ 33 h 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33">
                  <a:moveTo>
                    <a:pt x="2" y="33"/>
                  </a:moveTo>
                  <a:lnTo>
                    <a:pt x="2" y="33"/>
                  </a:lnTo>
                  <a:lnTo>
                    <a:pt x="11" y="29"/>
                  </a:lnTo>
                  <a:lnTo>
                    <a:pt x="21" y="23"/>
                  </a:lnTo>
                  <a:lnTo>
                    <a:pt x="27" y="1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7" y="10"/>
                  </a:lnTo>
                  <a:lnTo>
                    <a:pt x="13" y="18"/>
                  </a:lnTo>
                  <a:lnTo>
                    <a:pt x="8" y="22"/>
                  </a:lnTo>
                  <a:lnTo>
                    <a:pt x="0" y="23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8" name="Freeform 251">
              <a:extLst>
                <a:ext uri="{FF2B5EF4-FFF2-40B4-BE49-F238E27FC236}">
                  <a16:creationId xmlns:a16="http://schemas.microsoft.com/office/drawing/2014/main" id="{89EE7FC0-3D11-4E35-AFC8-2EF490D2F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2799"/>
              <a:ext cx="33" cy="27"/>
            </a:xfrm>
            <a:custGeom>
              <a:avLst/>
              <a:gdLst>
                <a:gd name="T0" fmla="*/ 0 w 33"/>
                <a:gd name="T1" fmla="*/ 0 h 27"/>
                <a:gd name="T2" fmla="*/ 0 w 33"/>
                <a:gd name="T3" fmla="*/ 0 h 27"/>
                <a:gd name="T4" fmla="*/ 4 w 33"/>
                <a:gd name="T5" fmla="*/ 12 h 27"/>
                <a:gd name="T6" fmla="*/ 10 w 33"/>
                <a:gd name="T7" fmla="*/ 21 h 27"/>
                <a:gd name="T8" fmla="*/ 21 w 33"/>
                <a:gd name="T9" fmla="*/ 25 h 27"/>
                <a:gd name="T10" fmla="*/ 33 w 33"/>
                <a:gd name="T11" fmla="*/ 27 h 27"/>
                <a:gd name="T12" fmla="*/ 31 w 33"/>
                <a:gd name="T13" fmla="*/ 17 h 27"/>
                <a:gd name="T14" fmla="*/ 23 w 33"/>
                <a:gd name="T15" fmla="*/ 17 h 27"/>
                <a:gd name="T16" fmla="*/ 16 w 33"/>
                <a:gd name="T17" fmla="*/ 14 h 27"/>
                <a:gd name="T18" fmla="*/ 12 w 33"/>
                <a:gd name="T19" fmla="*/ 8 h 27"/>
                <a:gd name="T20" fmla="*/ 8 w 33"/>
                <a:gd name="T21" fmla="*/ 0 h 27"/>
                <a:gd name="T22" fmla="*/ 8 w 33"/>
                <a:gd name="T23" fmla="*/ 0 h 27"/>
                <a:gd name="T24" fmla="*/ 0 w 33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27"/>
                <a:gd name="T41" fmla="*/ 33 w 33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27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10" y="21"/>
                  </a:lnTo>
                  <a:lnTo>
                    <a:pt x="21" y="25"/>
                  </a:lnTo>
                  <a:lnTo>
                    <a:pt x="33" y="27"/>
                  </a:lnTo>
                  <a:lnTo>
                    <a:pt x="31" y="17"/>
                  </a:lnTo>
                  <a:lnTo>
                    <a:pt x="23" y="17"/>
                  </a:lnTo>
                  <a:lnTo>
                    <a:pt x="16" y="14"/>
                  </a:lnTo>
                  <a:lnTo>
                    <a:pt x="12" y="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9" name="Freeform 252">
              <a:extLst>
                <a:ext uri="{FF2B5EF4-FFF2-40B4-BE49-F238E27FC236}">
                  <a16:creationId xmlns:a16="http://schemas.microsoft.com/office/drawing/2014/main" id="{2340AD42-5876-4783-9B48-4E6D8090A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2768"/>
              <a:ext cx="27" cy="31"/>
            </a:xfrm>
            <a:custGeom>
              <a:avLst/>
              <a:gdLst>
                <a:gd name="T0" fmla="*/ 27 w 27"/>
                <a:gd name="T1" fmla="*/ 0 h 31"/>
                <a:gd name="T2" fmla="*/ 27 w 27"/>
                <a:gd name="T3" fmla="*/ 0 h 31"/>
                <a:gd name="T4" fmla="*/ 16 w 27"/>
                <a:gd name="T5" fmla="*/ 2 h 31"/>
                <a:gd name="T6" fmla="*/ 6 w 27"/>
                <a:gd name="T7" fmla="*/ 10 h 31"/>
                <a:gd name="T8" fmla="*/ 0 w 27"/>
                <a:gd name="T9" fmla="*/ 20 h 31"/>
                <a:gd name="T10" fmla="*/ 0 w 27"/>
                <a:gd name="T11" fmla="*/ 31 h 31"/>
                <a:gd name="T12" fmla="*/ 8 w 27"/>
                <a:gd name="T13" fmla="*/ 31 h 31"/>
                <a:gd name="T14" fmla="*/ 10 w 27"/>
                <a:gd name="T15" fmla="*/ 23 h 31"/>
                <a:gd name="T16" fmla="*/ 14 w 27"/>
                <a:gd name="T17" fmla="*/ 16 h 31"/>
                <a:gd name="T18" fmla="*/ 19 w 27"/>
                <a:gd name="T19" fmla="*/ 12 h 31"/>
                <a:gd name="T20" fmla="*/ 27 w 27"/>
                <a:gd name="T21" fmla="*/ 8 h 31"/>
                <a:gd name="T22" fmla="*/ 27 w 27"/>
                <a:gd name="T23" fmla="*/ 8 h 31"/>
                <a:gd name="T24" fmla="*/ 27 w 27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31"/>
                <a:gd name="T41" fmla="*/ 27 w 27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31">
                  <a:moveTo>
                    <a:pt x="27" y="0"/>
                  </a:moveTo>
                  <a:lnTo>
                    <a:pt x="27" y="0"/>
                  </a:lnTo>
                  <a:lnTo>
                    <a:pt x="16" y="2"/>
                  </a:lnTo>
                  <a:lnTo>
                    <a:pt x="6" y="10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8" y="31"/>
                  </a:lnTo>
                  <a:lnTo>
                    <a:pt x="10" y="23"/>
                  </a:lnTo>
                  <a:lnTo>
                    <a:pt x="14" y="16"/>
                  </a:lnTo>
                  <a:lnTo>
                    <a:pt x="19" y="12"/>
                  </a:lnTo>
                  <a:lnTo>
                    <a:pt x="27" y="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0" name="Freeform 253">
              <a:extLst>
                <a:ext uri="{FF2B5EF4-FFF2-40B4-BE49-F238E27FC236}">
                  <a16:creationId xmlns:a16="http://schemas.microsoft.com/office/drawing/2014/main" id="{31CE8384-9292-4A3F-A2B1-CC1472DCD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369"/>
              <a:ext cx="50" cy="48"/>
            </a:xfrm>
            <a:custGeom>
              <a:avLst/>
              <a:gdLst>
                <a:gd name="T0" fmla="*/ 23 w 50"/>
                <a:gd name="T1" fmla="*/ 0 h 48"/>
                <a:gd name="T2" fmla="*/ 32 w 50"/>
                <a:gd name="T3" fmla="*/ 0 h 48"/>
                <a:gd name="T4" fmla="*/ 40 w 50"/>
                <a:gd name="T5" fmla="*/ 6 h 48"/>
                <a:gd name="T6" fmla="*/ 46 w 50"/>
                <a:gd name="T7" fmla="*/ 12 h 48"/>
                <a:gd name="T8" fmla="*/ 50 w 50"/>
                <a:gd name="T9" fmla="*/ 22 h 48"/>
                <a:gd name="T10" fmla="*/ 48 w 50"/>
                <a:gd name="T11" fmla="*/ 31 h 48"/>
                <a:gd name="T12" fmla="*/ 44 w 50"/>
                <a:gd name="T13" fmla="*/ 41 h 48"/>
                <a:gd name="T14" fmla="*/ 36 w 50"/>
                <a:gd name="T15" fmla="*/ 47 h 48"/>
                <a:gd name="T16" fmla="*/ 27 w 50"/>
                <a:gd name="T17" fmla="*/ 48 h 48"/>
                <a:gd name="T18" fmla="*/ 17 w 50"/>
                <a:gd name="T19" fmla="*/ 48 h 48"/>
                <a:gd name="T20" fmla="*/ 9 w 50"/>
                <a:gd name="T21" fmla="*/ 45 h 48"/>
                <a:gd name="T22" fmla="*/ 4 w 50"/>
                <a:gd name="T23" fmla="*/ 37 h 48"/>
                <a:gd name="T24" fmla="*/ 0 w 50"/>
                <a:gd name="T25" fmla="*/ 27 h 48"/>
                <a:gd name="T26" fmla="*/ 2 w 50"/>
                <a:gd name="T27" fmla="*/ 18 h 48"/>
                <a:gd name="T28" fmla="*/ 5 w 50"/>
                <a:gd name="T29" fmla="*/ 8 h 48"/>
                <a:gd name="T30" fmla="*/ 13 w 50"/>
                <a:gd name="T31" fmla="*/ 2 h 48"/>
                <a:gd name="T32" fmla="*/ 23 w 50"/>
                <a:gd name="T33" fmla="*/ 0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48"/>
                <a:gd name="T53" fmla="*/ 50 w 50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48">
                  <a:moveTo>
                    <a:pt x="23" y="0"/>
                  </a:moveTo>
                  <a:lnTo>
                    <a:pt x="32" y="0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0" y="22"/>
                  </a:lnTo>
                  <a:lnTo>
                    <a:pt x="48" y="31"/>
                  </a:lnTo>
                  <a:lnTo>
                    <a:pt x="44" y="41"/>
                  </a:lnTo>
                  <a:lnTo>
                    <a:pt x="36" y="47"/>
                  </a:lnTo>
                  <a:lnTo>
                    <a:pt x="27" y="48"/>
                  </a:lnTo>
                  <a:lnTo>
                    <a:pt x="17" y="48"/>
                  </a:lnTo>
                  <a:lnTo>
                    <a:pt x="9" y="45"/>
                  </a:lnTo>
                  <a:lnTo>
                    <a:pt x="4" y="37"/>
                  </a:lnTo>
                  <a:lnTo>
                    <a:pt x="0" y="27"/>
                  </a:lnTo>
                  <a:lnTo>
                    <a:pt x="2" y="18"/>
                  </a:lnTo>
                  <a:lnTo>
                    <a:pt x="5" y="8"/>
                  </a:lnTo>
                  <a:lnTo>
                    <a:pt x="13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1" name="Freeform 254">
              <a:extLst>
                <a:ext uri="{FF2B5EF4-FFF2-40B4-BE49-F238E27FC236}">
                  <a16:creationId xmlns:a16="http://schemas.microsoft.com/office/drawing/2014/main" id="{1665D850-083F-47F6-BD12-862CD1E30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3364"/>
              <a:ext cx="30" cy="28"/>
            </a:xfrm>
            <a:custGeom>
              <a:avLst/>
              <a:gdLst>
                <a:gd name="T0" fmla="*/ 30 w 30"/>
                <a:gd name="T1" fmla="*/ 27 h 28"/>
                <a:gd name="T2" fmla="*/ 30 w 30"/>
                <a:gd name="T3" fmla="*/ 27 h 28"/>
                <a:gd name="T4" fmla="*/ 29 w 30"/>
                <a:gd name="T5" fmla="*/ 15 h 28"/>
                <a:gd name="T6" fmla="*/ 21 w 30"/>
                <a:gd name="T7" fmla="*/ 7 h 28"/>
                <a:gd name="T8" fmla="*/ 11 w 30"/>
                <a:gd name="T9" fmla="*/ 2 h 28"/>
                <a:gd name="T10" fmla="*/ 0 w 30"/>
                <a:gd name="T11" fmla="*/ 0 h 28"/>
                <a:gd name="T12" fmla="*/ 0 w 30"/>
                <a:gd name="T13" fmla="*/ 9 h 28"/>
                <a:gd name="T14" fmla="*/ 7 w 30"/>
                <a:gd name="T15" fmla="*/ 9 h 28"/>
                <a:gd name="T16" fmla="*/ 15 w 30"/>
                <a:gd name="T17" fmla="*/ 13 h 28"/>
                <a:gd name="T18" fmla="*/ 19 w 30"/>
                <a:gd name="T19" fmla="*/ 19 h 28"/>
                <a:gd name="T20" fmla="*/ 23 w 30"/>
                <a:gd name="T21" fmla="*/ 28 h 28"/>
                <a:gd name="T22" fmla="*/ 23 w 30"/>
                <a:gd name="T23" fmla="*/ 28 h 28"/>
                <a:gd name="T24" fmla="*/ 30 w 30"/>
                <a:gd name="T25" fmla="*/ 2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28"/>
                <a:gd name="T41" fmla="*/ 30 w 3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28">
                  <a:moveTo>
                    <a:pt x="30" y="27"/>
                  </a:moveTo>
                  <a:lnTo>
                    <a:pt x="30" y="27"/>
                  </a:lnTo>
                  <a:lnTo>
                    <a:pt x="29" y="15"/>
                  </a:lnTo>
                  <a:lnTo>
                    <a:pt x="21" y="7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7" y="9"/>
                  </a:lnTo>
                  <a:lnTo>
                    <a:pt x="15" y="13"/>
                  </a:lnTo>
                  <a:lnTo>
                    <a:pt x="19" y="19"/>
                  </a:lnTo>
                  <a:lnTo>
                    <a:pt x="23" y="28"/>
                  </a:lnTo>
                  <a:lnTo>
                    <a:pt x="3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2" name="Freeform 255">
              <a:extLst>
                <a:ext uri="{FF2B5EF4-FFF2-40B4-BE49-F238E27FC236}">
                  <a16:creationId xmlns:a16="http://schemas.microsoft.com/office/drawing/2014/main" id="{2E7660A6-C16E-448B-9F49-21FABF36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3391"/>
              <a:ext cx="26" cy="32"/>
            </a:xfrm>
            <a:custGeom>
              <a:avLst/>
              <a:gdLst>
                <a:gd name="T0" fmla="*/ 2 w 26"/>
                <a:gd name="T1" fmla="*/ 32 h 32"/>
                <a:gd name="T2" fmla="*/ 2 w 26"/>
                <a:gd name="T3" fmla="*/ 32 h 32"/>
                <a:gd name="T4" fmla="*/ 11 w 26"/>
                <a:gd name="T5" fmla="*/ 28 h 32"/>
                <a:gd name="T6" fmla="*/ 21 w 26"/>
                <a:gd name="T7" fmla="*/ 21 h 32"/>
                <a:gd name="T8" fmla="*/ 26 w 26"/>
                <a:gd name="T9" fmla="*/ 11 h 32"/>
                <a:gd name="T10" fmla="*/ 26 w 26"/>
                <a:gd name="T11" fmla="*/ 0 h 32"/>
                <a:gd name="T12" fmla="*/ 19 w 26"/>
                <a:gd name="T13" fmla="*/ 1 h 32"/>
                <a:gd name="T14" fmla="*/ 17 w 26"/>
                <a:gd name="T15" fmla="*/ 9 h 32"/>
                <a:gd name="T16" fmla="*/ 13 w 26"/>
                <a:gd name="T17" fmla="*/ 15 h 32"/>
                <a:gd name="T18" fmla="*/ 7 w 26"/>
                <a:gd name="T19" fmla="*/ 21 h 32"/>
                <a:gd name="T20" fmla="*/ 0 w 26"/>
                <a:gd name="T21" fmla="*/ 23 h 32"/>
                <a:gd name="T22" fmla="*/ 0 w 26"/>
                <a:gd name="T23" fmla="*/ 23 h 32"/>
                <a:gd name="T24" fmla="*/ 2 w 26"/>
                <a:gd name="T25" fmla="*/ 32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32"/>
                <a:gd name="T41" fmla="*/ 26 w 26"/>
                <a:gd name="T42" fmla="*/ 32 h 3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32">
                  <a:moveTo>
                    <a:pt x="2" y="32"/>
                  </a:moveTo>
                  <a:lnTo>
                    <a:pt x="2" y="32"/>
                  </a:lnTo>
                  <a:lnTo>
                    <a:pt x="11" y="28"/>
                  </a:lnTo>
                  <a:lnTo>
                    <a:pt x="21" y="21"/>
                  </a:lnTo>
                  <a:lnTo>
                    <a:pt x="26" y="11"/>
                  </a:lnTo>
                  <a:lnTo>
                    <a:pt x="26" y="0"/>
                  </a:lnTo>
                  <a:lnTo>
                    <a:pt x="19" y="1"/>
                  </a:lnTo>
                  <a:lnTo>
                    <a:pt x="17" y="9"/>
                  </a:lnTo>
                  <a:lnTo>
                    <a:pt x="13" y="15"/>
                  </a:lnTo>
                  <a:lnTo>
                    <a:pt x="7" y="21"/>
                  </a:lnTo>
                  <a:lnTo>
                    <a:pt x="0" y="23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3" name="Freeform 256">
              <a:extLst>
                <a:ext uri="{FF2B5EF4-FFF2-40B4-BE49-F238E27FC236}">
                  <a16:creationId xmlns:a16="http://schemas.microsoft.com/office/drawing/2014/main" id="{A93B4A1D-EB54-44F0-B170-3125B6D0F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3396"/>
              <a:ext cx="33" cy="27"/>
            </a:xfrm>
            <a:custGeom>
              <a:avLst/>
              <a:gdLst>
                <a:gd name="T0" fmla="*/ 0 w 33"/>
                <a:gd name="T1" fmla="*/ 0 h 27"/>
                <a:gd name="T2" fmla="*/ 0 w 33"/>
                <a:gd name="T3" fmla="*/ 0 h 27"/>
                <a:gd name="T4" fmla="*/ 4 w 33"/>
                <a:gd name="T5" fmla="*/ 12 h 27"/>
                <a:gd name="T6" fmla="*/ 9 w 33"/>
                <a:gd name="T7" fmla="*/ 20 h 27"/>
                <a:gd name="T8" fmla="*/ 21 w 33"/>
                <a:gd name="T9" fmla="*/ 25 h 27"/>
                <a:gd name="T10" fmla="*/ 33 w 33"/>
                <a:gd name="T11" fmla="*/ 27 h 27"/>
                <a:gd name="T12" fmla="*/ 31 w 33"/>
                <a:gd name="T13" fmla="*/ 18 h 27"/>
                <a:gd name="T14" fmla="*/ 23 w 33"/>
                <a:gd name="T15" fmla="*/ 18 h 27"/>
                <a:gd name="T16" fmla="*/ 15 w 33"/>
                <a:gd name="T17" fmla="*/ 14 h 27"/>
                <a:gd name="T18" fmla="*/ 11 w 33"/>
                <a:gd name="T19" fmla="*/ 8 h 27"/>
                <a:gd name="T20" fmla="*/ 8 w 33"/>
                <a:gd name="T21" fmla="*/ 0 h 27"/>
                <a:gd name="T22" fmla="*/ 8 w 33"/>
                <a:gd name="T23" fmla="*/ 0 h 27"/>
                <a:gd name="T24" fmla="*/ 0 w 33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27"/>
                <a:gd name="T41" fmla="*/ 33 w 33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27">
                  <a:moveTo>
                    <a:pt x="0" y="0"/>
                  </a:moveTo>
                  <a:lnTo>
                    <a:pt x="0" y="0"/>
                  </a:lnTo>
                  <a:lnTo>
                    <a:pt x="4" y="12"/>
                  </a:lnTo>
                  <a:lnTo>
                    <a:pt x="9" y="20"/>
                  </a:lnTo>
                  <a:lnTo>
                    <a:pt x="21" y="25"/>
                  </a:lnTo>
                  <a:lnTo>
                    <a:pt x="33" y="27"/>
                  </a:lnTo>
                  <a:lnTo>
                    <a:pt x="31" y="18"/>
                  </a:lnTo>
                  <a:lnTo>
                    <a:pt x="23" y="18"/>
                  </a:lnTo>
                  <a:lnTo>
                    <a:pt x="15" y="14"/>
                  </a:lnTo>
                  <a:lnTo>
                    <a:pt x="11" y="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4" name="Freeform 257">
              <a:extLst>
                <a:ext uri="{FF2B5EF4-FFF2-40B4-BE49-F238E27FC236}">
                  <a16:creationId xmlns:a16="http://schemas.microsoft.com/office/drawing/2014/main" id="{A817632F-BE92-4C56-BEC6-333DDB55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3364"/>
              <a:ext cx="27" cy="32"/>
            </a:xfrm>
            <a:custGeom>
              <a:avLst/>
              <a:gdLst>
                <a:gd name="T0" fmla="*/ 27 w 27"/>
                <a:gd name="T1" fmla="*/ 0 h 32"/>
                <a:gd name="T2" fmla="*/ 27 w 27"/>
                <a:gd name="T3" fmla="*/ 0 h 32"/>
                <a:gd name="T4" fmla="*/ 15 w 27"/>
                <a:gd name="T5" fmla="*/ 4 h 32"/>
                <a:gd name="T6" fmla="*/ 6 w 27"/>
                <a:gd name="T7" fmla="*/ 11 h 32"/>
                <a:gd name="T8" fmla="*/ 0 w 27"/>
                <a:gd name="T9" fmla="*/ 21 h 32"/>
                <a:gd name="T10" fmla="*/ 0 w 27"/>
                <a:gd name="T11" fmla="*/ 32 h 32"/>
                <a:gd name="T12" fmla="*/ 8 w 27"/>
                <a:gd name="T13" fmla="*/ 32 h 32"/>
                <a:gd name="T14" fmla="*/ 9 w 27"/>
                <a:gd name="T15" fmla="*/ 23 h 32"/>
                <a:gd name="T16" fmla="*/ 13 w 27"/>
                <a:gd name="T17" fmla="*/ 17 h 32"/>
                <a:gd name="T18" fmla="*/ 19 w 27"/>
                <a:gd name="T19" fmla="*/ 11 h 32"/>
                <a:gd name="T20" fmla="*/ 27 w 27"/>
                <a:gd name="T21" fmla="*/ 9 h 32"/>
                <a:gd name="T22" fmla="*/ 27 w 27"/>
                <a:gd name="T23" fmla="*/ 9 h 32"/>
                <a:gd name="T24" fmla="*/ 27 w 27"/>
                <a:gd name="T25" fmla="*/ 0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32"/>
                <a:gd name="T41" fmla="*/ 27 w 27"/>
                <a:gd name="T42" fmla="*/ 32 h 3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32">
                  <a:moveTo>
                    <a:pt x="27" y="0"/>
                  </a:moveTo>
                  <a:lnTo>
                    <a:pt x="27" y="0"/>
                  </a:lnTo>
                  <a:lnTo>
                    <a:pt x="15" y="4"/>
                  </a:lnTo>
                  <a:lnTo>
                    <a:pt x="6" y="11"/>
                  </a:lnTo>
                  <a:lnTo>
                    <a:pt x="0" y="21"/>
                  </a:lnTo>
                  <a:lnTo>
                    <a:pt x="0" y="32"/>
                  </a:lnTo>
                  <a:lnTo>
                    <a:pt x="8" y="32"/>
                  </a:lnTo>
                  <a:lnTo>
                    <a:pt x="9" y="23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5" name="Freeform 258">
              <a:extLst>
                <a:ext uri="{FF2B5EF4-FFF2-40B4-BE49-F238E27FC236}">
                  <a16:creationId xmlns:a16="http://schemas.microsoft.com/office/drawing/2014/main" id="{BF3D3171-7ADA-43A7-A4D5-6D6D994A4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3343"/>
              <a:ext cx="100" cy="48"/>
            </a:xfrm>
            <a:custGeom>
              <a:avLst/>
              <a:gdLst>
                <a:gd name="T0" fmla="*/ 100 w 100"/>
                <a:gd name="T1" fmla="*/ 5 h 48"/>
                <a:gd name="T2" fmla="*/ 10 w 100"/>
                <a:gd name="T3" fmla="*/ 48 h 48"/>
                <a:gd name="T4" fmla="*/ 10 w 100"/>
                <a:gd name="T5" fmla="*/ 48 h 48"/>
                <a:gd name="T6" fmla="*/ 10 w 100"/>
                <a:gd name="T7" fmla="*/ 46 h 48"/>
                <a:gd name="T8" fmla="*/ 12 w 100"/>
                <a:gd name="T9" fmla="*/ 44 h 48"/>
                <a:gd name="T10" fmla="*/ 12 w 100"/>
                <a:gd name="T11" fmla="*/ 42 h 48"/>
                <a:gd name="T12" fmla="*/ 12 w 100"/>
                <a:gd name="T13" fmla="*/ 42 h 48"/>
                <a:gd name="T14" fmla="*/ 14 w 100"/>
                <a:gd name="T15" fmla="*/ 40 h 48"/>
                <a:gd name="T16" fmla="*/ 14 w 100"/>
                <a:gd name="T17" fmla="*/ 38 h 48"/>
                <a:gd name="T18" fmla="*/ 14 w 100"/>
                <a:gd name="T19" fmla="*/ 36 h 48"/>
                <a:gd name="T20" fmla="*/ 14 w 100"/>
                <a:gd name="T21" fmla="*/ 34 h 48"/>
                <a:gd name="T22" fmla="*/ 16 w 100"/>
                <a:gd name="T23" fmla="*/ 32 h 48"/>
                <a:gd name="T24" fmla="*/ 16 w 100"/>
                <a:gd name="T25" fmla="*/ 30 h 48"/>
                <a:gd name="T26" fmla="*/ 16 w 100"/>
                <a:gd name="T27" fmla="*/ 30 h 48"/>
                <a:gd name="T28" fmla="*/ 16 w 100"/>
                <a:gd name="T29" fmla="*/ 28 h 48"/>
                <a:gd name="T30" fmla="*/ 16 w 100"/>
                <a:gd name="T31" fmla="*/ 26 h 48"/>
                <a:gd name="T32" fmla="*/ 16 w 100"/>
                <a:gd name="T33" fmla="*/ 25 h 48"/>
                <a:gd name="T34" fmla="*/ 16 w 100"/>
                <a:gd name="T35" fmla="*/ 23 h 48"/>
                <a:gd name="T36" fmla="*/ 16 w 100"/>
                <a:gd name="T37" fmla="*/ 21 h 48"/>
                <a:gd name="T38" fmla="*/ 14 w 100"/>
                <a:gd name="T39" fmla="*/ 21 h 48"/>
                <a:gd name="T40" fmla="*/ 14 w 100"/>
                <a:gd name="T41" fmla="*/ 19 h 48"/>
                <a:gd name="T42" fmla="*/ 14 w 100"/>
                <a:gd name="T43" fmla="*/ 17 h 48"/>
                <a:gd name="T44" fmla="*/ 14 w 100"/>
                <a:gd name="T45" fmla="*/ 15 h 48"/>
                <a:gd name="T46" fmla="*/ 12 w 100"/>
                <a:gd name="T47" fmla="*/ 15 h 48"/>
                <a:gd name="T48" fmla="*/ 12 w 100"/>
                <a:gd name="T49" fmla="*/ 13 h 48"/>
                <a:gd name="T50" fmla="*/ 10 w 100"/>
                <a:gd name="T51" fmla="*/ 11 h 48"/>
                <a:gd name="T52" fmla="*/ 10 w 100"/>
                <a:gd name="T53" fmla="*/ 9 h 48"/>
                <a:gd name="T54" fmla="*/ 10 w 100"/>
                <a:gd name="T55" fmla="*/ 9 h 48"/>
                <a:gd name="T56" fmla="*/ 8 w 100"/>
                <a:gd name="T57" fmla="*/ 7 h 48"/>
                <a:gd name="T58" fmla="*/ 6 w 100"/>
                <a:gd name="T59" fmla="*/ 5 h 48"/>
                <a:gd name="T60" fmla="*/ 6 w 100"/>
                <a:gd name="T61" fmla="*/ 3 h 48"/>
                <a:gd name="T62" fmla="*/ 4 w 100"/>
                <a:gd name="T63" fmla="*/ 3 h 48"/>
                <a:gd name="T64" fmla="*/ 2 w 100"/>
                <a:gd name="T65" fmla="*/ 1 h 48"/>
                <a:gd name="T66" fmla="*/ 2 w 100"/>
                <a:gd name="T67" fmla="*/ 0 h 48"/>
                <a:gd name="T68" fmla="*/ 0 w 100"/>
                <a:gd name="T69" fmla="*/ 0 h 48"/>
                <a:gd name="T70" fmla="*/ 100 w 100"/>
                <a:gd name="T71" fmla="*/ 5 h 48"/>
                <a:gd name="T72" fmla="*/ 100 w 100"/>
                <a:gd name="T73" fmla="*/ 5 h 4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0"/>
                <a:gd name="T112" fmla="*/ 0 h 48"/>
                <a:gd name="T113" fmla="*/ 100 w 100"/>
                <a:gd name="T114" fmla="*/ 48 h 4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0" h="48">
                  <a:moveTo>
                    <a:pt x="100" y="5"/>
                  </a:moveTo>
                  <a:lnTo>
                    <a:pt x="10" y="48"/>
                  </a:lnTo>
                  <a:lnTo>
                    <a:pt x="10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0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6" name="Freeform 259">
              <a:extLst>
                <a:ext uri="{FF2B5EF4-FFF2-40B4-BE49-F238E27FC236}">
                  <a16:creationId xmlns:a16="http://schemas.microsoft.com/office/drawing/2014/main" id="{71FBB1ED-9D37-4A40-9805-8FE500292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350"/>
              <a:ext cx="656" cy="139"/>
            </a:xfrm>
            <a:custGeom>
              <a:avLst/>
              <a:gdLst>
                <a:gd name="T0" fmla="*/ 3 w 656"/>
                <a:gd name="T1" fmla="*/ 139 h 139"/>
                <a:gd name="T2" fmla="*/ 656 w 656"/>
                <a:gd name="T3" fmla="*/ 14 h 139"/>
                <a:gd name="T4" fmla="*/ 654 w 656"/>
                <a:gd name="T5" fmla="*/ 0 h 139"/>
                <a:gd name="T6" fmla="*/ 0 w 656"/>
                <a:gd name="T7" fmla="*/ 125 h 139"/>
                <a:gd name="T8" fmla="*/ 3 w 656"/>
                <a:gd name="T9" fmla="*/ 139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6"/>
                <a:gd name="T16" fmla="*/ 0 h 139"/>
                <a:gd name="T17" fmla="*/ 656 w 656"/>
                <a:gd name="T18" fmla="*/ 139 h 1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6" h="139">
                  <a:moveTo>
                    <a:pt x="3" y="139"/>
                  </a:moveTo>
                  <a:lnTo>
                    <a:pt x="656" y="14"/>
                  </a:lnTo>
                  <a:lnTo>
                    <a:pt x="654" y="0"/>
                  </a:lnTo>
                  <a:lnTo>
                    <a:pt x="0" y="125"/>
                  </a:lnTo>
                  <a:lnTo>
                    <a:pt x="3" y="1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7" name="Freeform 260">
              <a:extLst>
                <a:ext uri="{FF2B5EF4-FFF2-40B4-BE49-F238E27FC236}">
                  <a16:creationId xmlns:a16="http://schemas.microsoft.com/office/drawing/2014/main" id="{360A92DD-83C0-4822-AB81-5427EBD3F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3469"/>
              <a:ext cx="23" cy="23"/>
            </a:xfrm>
            <a:custGeom>
              <a:avLst/>
              <a:gdLst>
                <a:gd name="T0" fmla="*/ 12 w 23"/>
                <a:gd name="T1" fmla="*/ 0 h 23"/>
                <a:gd name="T2" fmla="*/ 15 w 23"/>
                <a:gd name="T3" fmla="*/ 2 h 23"/>
                <a:gd name="T4" fmla="*/ 19 w 23"/>
                <a:gd name="T5" fmla="*/ 4 h 23"/>
                <a:gd name="T6" fmla="*/ 21 w 23"/>
                <a:gd name="T7" fmla="*/ 8 h 23"/>
                <a:gd name="T8" fmla="*/ 23 w 23"/>
                <a:gd name="T9" fmla="*/ 12 h 23"/>
                <a:gd name="T10" fmla="*/ 21 w 23"/>
                <a:gd name="T11" fmla="*/ 16 h 23"/>
                <a:gd name="T12" fmla="*/ 19 w 23"/>
                <a:gd name="T13" fmla="*/ 20 h 23"/>
                <a:gd name="T14" fmla="*/ 15 w 23"/>
                <a:gd name="T15" fmla="*/ 23 h 23"/>
                <a:gd name="T16" fmla="*/ 12 w 23"/>
                <a:gd name="T17" fmla="*/ 23 h 23"/>
                <a:gd name="T18" fmla="*/ 8 w 23"/>
                <a:gd name="T19" fmla="*/ 23 h 23"/>
                <a:gd name="T20" fmla="*/ 4 w 23"/>
                <a:gd name="T21" fmla="*/ 20 h 23"/>
                <a:gd name="T22" fmla="*/ 2 w 23"/>
                <a:gd name="T23" fmla="*/ 16 h 23"/>
                <a:gd name="T24" fmla="*/ 0 w 23"/>
                <a:gd name="T25" fmla="*/ 12 h 23"/>
                <a:gd name="T26" fmla="*/ 2 w 23"/>
                <a:gd name="T27" fmla="*/ 8 h 23"/>
                <a:gd name="T28" fmla="*/ 4 w 23"/>
                <a:gd name="T29" fmla="*/ 4 h 23"/>
                <a:gd name="T30" fmla="*/ 8 w 23"/>
                <a:gd name="T31" fmla="*/ 2 h 23"/>
                <a:gd name="T32" fmla="*/ 12 w 23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3"/>
                <a:gd name="T53" fmla="*/ 23 w 23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3">
                  <a:moveTo>
                    <a:pt x="12" y="0"/>
                  </a:moveTo>
                  <a:lnTo>
                    <a:pt x="15" y="2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9" y="20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8" name="Freeform 261">
              <a:extLst>
                <a:ext uri="{FF2B5EF4-FFF2-40B4-BE49-F238E27FC236}">
                  <a16:creationId xmlns:a16="http://schemas.microsoft.com/office/drawing/2014/main" id="{A0C5A543-FAF7-4C1F-9FA2-0DF94D81C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465"/>
              <a:ext cx="15" cy="16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3 w 15"/>
                <a:gd name="T5" fmla="*/ 10 h 16"/>
                <a:gd name="T6" fmla="*/ 11 w 15"/>
                <a:gd name="T7" fmla="*/ 4 h 16"/>
                <a:gd name="T8" fmla="*/ 5 w 15"/>
                <a:gd name="T9" fmla="*/ 2 h 16"/>
                <a:gd name="T10" fmla="*/ 0 w 15"/>
                <a:gd name="T11" fmla="*/ 0 h 16"/>
                <a:gd name="T12" fmla="*/ 0 w 15"/>
                <a:gd name="T13" fmla="*/ 10 h 16"/>
                <a:gd name="T14" fmla="*/ 1 w 15"/>
                <a:gd name="T15" fmla="*/ 10 h 16"/>
                <a:gd name="T16" fmla="*/ 3 w 15"/>
                <a:gd name="T17" fmla="*/ 12 h 16"/>
                <a:gd name="T18" fmla="*/ 5 w 15"/>
                <a:gd name="T19" fmla="*/ 14 h 16"/>
                <a:gd name="T20" fmla="*/ 5 w 15"/>
                <a:gd name="T21" fmla="*/ 16 h 16"/>
                <a:gd name="T22" fmla="*/ 5 w 15"/>
                <a:gd name="T23" fmla="*/ 16 h 16"/>
                <a:gd name="T24" fmla="*/ 15 w 15"/>
                <a:gd name="T25" fmla="*/ 16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16"/>
                <a:gd name="T41" fmla="*/ 15 w 15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16">
                  <a:moveTo>
                    <a:pt x="15" y="16"/>
                  </a:moveTo>
                  <a:lnTo>
                    <a:pt x="15" y="16"/>
                  </a:lnTo>
                  <a:lnTo>
                    <a:pt x="13" y="10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9" name="Freeform 262">
              <a:extLst>
                <a:ext uri="{FF2B5EF4-FFF2-40B4-BE49-F238E27FC236}">
                  <a16:creationId xmlns:a16="http://schemas.microsoft.com/office/drawing/2014/main" id="{77A2222D-6D0E-45E5-98A3-AD572D474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3481"/>
              <a:ext cx="15" cy="15"/>
            </a:xfrm>
            <a:custGeom>
              <a:avLst/>
              <a:gdLst>
                <a:gd name="T0" fmla="*/ 0 w 15"/>
                <a:gd name="T1" fmla="*/ 15 h 15"/>
                <a:gd name="T2" fmla="*/ 0 w 15"/>
                <a:gd name="T3" fmla="*/ 15 h 15"/>
                <a:gd name="T4" fmla="*/ 5 w 15"/>
                <a:gd name="T5" fmla="*/ 15 h 15"/>
                <a:gd name="T6" fmla="*/ 11 w 15"/>
                <a:gd name="T7" fmla="*/ 11 h 15"/>
                <a:gd name="T8" fmla="*/ 13 w 15"/>
                <a:gd name="T9" fmla="*/ 6 h 15"/>
                <a:gd name="T10" fmla="*/ 15 w 15"/>
                <a:gd name="T11" fmla="*/ 0 h 15"/>
                <a:gd name="T12" fmla="*/ 5 w 15"/>
                <a:gd name="T13" fmla="*/ 0 h 15"/>
                <a:gd name="T14" fmla="*/ 5 w 15"/>
                <a:gd name="T15" fmla="*/ 4 h 15"/>
                <a:gd name="T16" fmla="*/ 3 w 15"/>
                <a:gd name="T17" fmla="*/ 6 h 15"/>
                <a:gd name="T18" fmla="*/ 1 w 15"/>
                <a:gd name="T19" fmla="*/ 6 h 15"/>
                <a:gd name="T20" fmla="*/ 0 w 15"/>
                <a:gd name="T21" fmla="*/ 8 h 15"/>
                <a:gd name="T22" fmla="*/ 0 w 15"/>
                <a:gd name="T23" fmla="*/ 8 h 15"/>
                <a:gd name="T24" fmla="*/ 0 w 15"/>
                <a:gd name="T25" fmla="*/ 15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15"/>
                <a:gd name="T41" fmla="*/ 15 w 15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15">
                  <a:moveTo>
                    <a:pt x="0" y="15"/>
                  </a:moveTo>
                  <a:lnTo>
                    <a:pt x="0" y="15"/>
                  </a:lnTo>
                  <a:lnTo>
                    <a:pt x="5" y="15"/>
                  </a:lnTo>
                  <a:lnTo>
                    <a:pt x="11" y="11"/>
                  </a:lnTo>
                  <a:lnTo>
                    <a:pt x="13" y="6"/>
                  </a:lnTo>
                  <a:lnTo>
                    <a:pt x="15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0" name="Freeform 263">
              <a:extLst>
                <a:ext uri="{FF2B5EF4-FFF2-40B4-BE49-F238E27FC236}">
                  <a16:creationId xmlns:a16="http://schemas.microsoft.com/office/drawing/2014/main" id="{42DB61C9-1CFA-4CEF-B7A6-992BC7A31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3481"/>
              <a:ext cx="16" cy="15"/>
            </a:xfrm>
            <a:custGeom>
              <a:avLst/>
              <a:gdLst>
                <a:gd name="T0" fmla="*/ 0 w 16"/>
                <a:gd name="T1" fmla="*/ 0 h 15"/>
                <a:gd name="T2" fmla="*/ 0 w 16"/>
                <a:gd name="T3" fmla="*/ 0 h 15"/>
                <a:gd name="T4" fmla="*/ 0 w 16"/>
                <a:gd name="T5" fmla="*/ 6 h 15"/>
                <a:gd name="T6" fmla="*/ 4 w 16"/>
                <a:gd name="T7" fmla="*/ 11 h 15"/>
                <a:gd name="T8" fmla="*/ 10 w 16"/>
                <a:gd name="T9" fmla="*/ 15 h 15"/>
                <a:gd name="T10" fmla="*/ 16 w 16"/>
                <a:gd name="T11" fmla="*/ 15 h 15"/>
                <a:gd name="T12" fmla="*/ 16 w 16"/>
                <a:gd name="T13" fmla="*/ 8 h 15"/>
                <a:gd name="T14" fmla="*/ 14 w 16"/>
                <a:gd name="T15" fmla="*/ 6 h 15"/>
                <a:gd name="T16" fmla="*/ 10 w 16"/>
                <a:gd name="T17" fmla="*/ 6 h 15"/>
                <a:gd name="T18" fmla="*/ 10 w 16"/>
                <a:gd name="T19" fmla="*/ 4 h 15"/>
                <a:gd name="T20" fmla="*/ 8 w 16"/>
                <a:gd name="T21" fmla="*/ 0 h 15"/>
                <a:gd name="T22" fmla="*/ 8 w 16"/>
                <a:gd name="T23" fmla="*/ 0 h 15"/>
                <a:gd name="T24" fmla="*/ 0 w 16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5"/>
                <a:gd name="T41" fmla="*/ 16 w 16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5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4" y="11"/>
                  </a:lnTo>
                  <a:lnTo>
                    <a:pt x="10" y="15"/>
                  </a:lnTo>
                  <a:lnTo>
                    <a:pt x="16" y="15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1" name="Freeform 264">
              <a:extLst>
                <a:ext uri="{FF2B5EF4-FFF2-40B4-BE49-F238E27FC236}">
                  <a16:creationId xmlns:a16="http://schemas.microsoft.com/office/drawing/2014/main" id="{9F05BDAB-8517-4158-BEC7-2CDB28E07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3465"/>
              <a:ext cx="16" cy="16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10 w 16"/>
                <a:gd name="T5" fmla="*/ 2 h 16"/>
                <a:gd name="T6" fmla="*/ 4 w 16"/>
                <a:gd name="T7" fmla="*/ 4 h 16"/>
                <a:gd name="T8" fmla="*/ 0 w 16"/>
                <a:gd name="T9" fmla="*/ 10 h 16"/>
                <a:gd name="T10" fmla="*/ 0 w 16"/>
                <a:gd name="T11" fmla="*/ 16 h 16"/>
                <a:gd name="T12" fmla="*/ 8 w 16"/>
                <a:gd name="T13" fmla="*/ 16 h 16"/>
                <a:gd name="T14" fmla="*/ 10 w 16"/>
                <a:gd name="T15" fmla="*/ 14 h 16"/>
                <a:gd name="T16" fmla="*/ 10 w 16"/>
                <a:gd name="T17" fmla="*/ 12 h 16"/>
                <a:gd name="T18" fmla="*/ 14 w 16"/>
                <a:gd name="T19" fmla="*/ 10 h 16"/>
                <a:gd name="T20" fmla="*/ 16 w 16"/>
                <a:gd name="T21" fmla="*/ 10 h 16"/>
                <a:gd name="T22" fmla="*/ 16 w 16"/>
                <a:gd name="T23" fmla="*/ 10 h 16"/>
                <a:gd name="T24" fmla="*/ 16 w 16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6"/>
                <a:gd name="T41" fmla="*/ 16 w 1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6">
                  <a:moveTo>
                    <a:pt x="16" y="0"/>
                  </a:move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2" name="Freeform 265">
              <a:extLst>
                <a:ext uri="{FF2B5EF4-FFF2-40B4-BE49-F238E27FC236}">
                  <a16:creationId xmlns:a16="http://schemas.microsoft.com/office/drawing/2014/main" id="{52F09BF6-69A8-4501-BDB6-A0C1C33D7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3604"/>
              <a:ext cx="98" cy="57"/>
            </a:xfrm>
            <a:custGeom>
              <a:avLst/>
              <a:gdLst>
                <a:gd name="T0" fmla="*/ 98 w 98"/>
                <a:gd name="T1" fmla="*/ 57 h 57"/>
                <a:gd name="T2" fmla="*/ 0 w 98"/>
                <a:gd name="T3" fmla="*/ 48 h 57"/>
                <a:gd name="T4" fmla="*/ 0 w 98"/>
                <a:gd name="T5" fmla="*/ 48 h 57"/>
                <a:gd name="T6" fmla="*/ 0 w 98"/>
                <a:gd name="T7" fmla="*/ 46 h 57"/>
                <a:gd name="T8" fmla="*/ 2 w 98"/>
                <a:gd name="T9" fmla="*/ 46 h 57"/>
                <a:gd name="T10" fmla="*/ 4 w 98"/>
                <a:gd name="T11" fmla="*/ 44 h 57"/>
                <a:gd name="T12" fmla="*/ 6 w 98"/>
                <a:gd name="T13" fmla="*/ 44 h 57"/>
                <a:gd name="T14" fmla="*/ 7 w 98"/>
                <a:gd name="T15" fmla="*/ 42 h 57"/>
                <a:gd name="T16" fmla="*/ 7 w 98"/>
                <a:gd name="T17" fmla="*/ 40 h 57"/>
                <a:gd name="T18" fmla="*/ 9 w 98"/>
                <a:gd name="T19" fmla="*/ 40 h 57"/>
                <a:gd name="T20" fmla="*/ 11 w 98"/>
                <a:gd name="T21" fmla="*/ 38 h 57"/>
                <a:gd name="T22" fmla="*/ 11 w 98"/>
                <a:gd name="T23" fmla="*/ 36 h 57"/>
                <a:gd name="T24" fmla="*/ 13 w 98"/>
                <a:gd name="T25" fmla="*/ 36 h 57"/>
                <a:gd name="T26" fmla="*/ 13 w 98"/>
                <a:gd name="T27" fmla="*/ 34 h 57"/>
                <a:gd name="T28" fmla="*/ 15 w 98"/>
                <a:gd name="T29" fmla="*/ 32 h 57"/>
                <a:gd name="T30" fmla="*/ 15 w 98"/>
                <a:gd name="T31" fmla="*/ 32 h 57"/>
                <a:gd name="T32" fmla="*/ 15 w 98"/>
                <a:gd name="T33" fmla="*/ 30 h 57"/>
                <a:gd name="T34" fmla="*/ 17 w 98"/>
                <a:gd name="T35" fmla="*/ 29 h 57"/>
                <a:gd name="T36" fmla="*/ 17 w 98"/>
                <a:gd name="T37" fmla="*/ 27 h 57"/>
                <a:gd name="T38" fmla="*/ 17 w 98"/>
                <a:gd name="T39" fmla="*/ 27 h 57"/>
                <a:gd name="T40" fmla="*/ 17 w 98"/>
                <a:gd name="T41" fmla="*/ 25 h 57"/>
                <a:gd name="T42" fmla="*/ 19 w 98"/>
                <a:gd name="T43" fmla="*/ 23 h 57"/>
                <a:gd name="T44" fmla="*/ 19 w 98"/>
                <a:gd name="T45" fmla="*/ 21 h 57"/>
                <a:gd name="T46" fmla="*/ 19 w 98"/>
                <a:gd name="T47" fmla="*/ 19 h 57"/>
                <a:gd name="T48" fmla="*/ 19 w 98"/>
                <a:gd name="T49" fmla="*/ 19 h 57"/>
                <a:gd name="T50" fmla="*/ 19 w 98"/>
                <a:gd name="T51" fmla="*/ 17 h 57"/>
                <a:gd name="T52" fmla="*/ 19 w 98"/>
                <a:gd name="T53" fmla="*/ 15 h 57"/>
                <a:gd name="T54" fmla="*/ 19 w 98"/>
                <a:gd name="T55" fmla="*/ 13 h 57"/>
                <a:gd name="T56" fmla="*/ 19 w 98"/>
                <a:gd name="T57" fmla="*/ 11 h 57"/>
                <a:gd name="T58" fmla="*/ 19 w 98"/>
                <a:gd name="T59" fmla="*/ 9 h 57"/>
                <a:gd name="T60" fmla="*/ 17 w 98"/>
                <a:gd name="T61" fmla="*/ 7 h 57"/>
                <a:gd name="T62" fmla="*/ 17 w 98"/>
                <a:gd name="T63" fmla="*/ 5 h 57"/>
                <a:gd name="T64" fmla="*/ 17 w 98"/>
                <a:gd name="T65" fmla="*/ 4 h 57"/>
                <a:gd name="T66" fmla="*/ 17 w 98"/>
                <a:gd name="T67" fmla="*/ 2 h 57"/>
                <a:gd name="T68" fmla="*/ 15 w 98"/>
                <a:gd name="T69" fmla="*/ 0 h 57"/>
                <a:gd name="T70" fmla="*/ 98 w 98"/>
                <a:gd name="T71" fmla="*/ 57 h 57"/>
                <a:gd name="T72" fmla="*/ 98 w 98"/>
                <a:gd name="T73" fmla="*/ 57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8"/>
                <a:gd name="T112" fmla="*/ 0 h 57"/>
                <a:gd name="T113" fmla="*/ 98 w 98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8" h="57">
                  <a:moveTo>
                    <a:pt x="98" y="57"/>
                  </a:moveTo>
                  <a:lnTo>
                    <a:pt x="0" y="48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98" y="5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3" name="Freeform 266">
              <a:extLst>
                <a:ext uri="{FF2B5EF4-FFF2-40B4-BE49-F238E27FC236}">
                  <a16:creationId xmlns:a16="http://schemas.microsoft.com/office/drawing/2014/main" id="{FB3FD9AE-B4EA-4202-BED7-FAE5C252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3477"/>
              <a:ext cx="456" cy="173"/>
            </a:xfrm>
            <a:custGeom>
              <a:avLst/>
              <a:gdLst>
                <a:gd name="T0" fmla="*/ 0 w 456"/>
                <a:gd name="T1" fmla="*/ 12 h 173"/>
                <a:gd name="T2" fmla="*/ 453 w 456"/>
                <a:gd name="T3" fmla="*/ 173 h 173"/>
                <a:gd name="T4" fmla="*/ 456 w 456"/>
                <a:gd name="T5" fmla="*/ 161 h 173"/>
                <a:gd name="T6" fmla="*/ 4 w 456"/>
                <a:gd name="T7" fmla="*/ 0 h 173"/>
                <a:gd name="T8" fmla="*/ 0 w 456"/>
                <a:gd name="T9" fmla="*/ 12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73"/>
                <a:gd name="T17" fmla="*/ 456 w 45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73">
                  <a:moveTo>
                    <a:pt x="0" y="12"/>
                  </a:moveTo>
                  <a:lnTo>
                    <a:pt x="453" y="173"/>
                  </a:lnTo>
                  <a:lnTo>
                    <a:pt x="456" y="161"/>
                  </a:lnTo>
                  <a:lnTo>
                    <a:pt x="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283">
            <a:extLst>
              <a:ext uri="{FF2B5EF4-FFF2-40B4-BE49-F238E27FC236}">
                <a16:creationId xmlns:a16="http://schemas.microsoft.com/office/drawing/2014/main" id="{A3D9BE10-5194-4C12-8610-2E7EBB69782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19363" y="3997325"/>
            <a:ext cx="2733675" cy="800100"/>
            <a:chOff x="2132" y="2432"/>
            <a:chExt cx="1722" cy="504"/>
          </a:xfrm>
        </p:grpSpPr>
        <p:sp>
          <p:nvSpPr>
            <p:cNvPr id="30758" name="AutoShape 282">
              <a:extLst>
                <a:ext uri="{FF2B5EF4-FFF2-40B4-BE49-F238E27FC236}">
                  <a16:creationId xmlns:a16="http://schemas.microsoft.com/office/drawing/2014/main" id="{4D9C8076-ED5B-4F7D-AC61-7C10BB4288E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32" y="2432"/>
              <a:ext cx="1722" cy="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284">
              <a:extLst>
                <a:ext uri="{FF2B5EF4-FFF2-40B4-BE49-F238E27FC236}">
                  <a16:creationId xmlns:a16="http://schemas.microsoft.com/office/drawing/2014/main" id="{24EEC7CE-1B7A-49A9-88BD-491DFB80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551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31" y="0"/>
                  </a:lnTo>
                  <a:lnTo>
                    <a:pt x="161" y="17"/>
                  </a:lnTo>
                  <a:lnTo>
                    <a:pt x="131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0" name="Freeform 285">
              <a:extLst>
                <a:ext uri="{FF2B5EF4-FFF2-40B4-BE49-F238E27FC236}">
                  <a16:creationId xmlns:a16="http://schemas.microsoft.com/office/drawing/2014/main" id="{DF391E06-F462-43E5-ADC3-B7792F98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551"/>
              <a:ext cx="113" cy="16"/>
            </a:xfrm>
            <a:custGeom>
              <a:avLst/>
              <a:gdLst>
                <a:gd name="T0" fmla="*/ 0 w 226"/>
                <a:gd name="T1" fmla="*/ 0 h 33"/>
                <a:gd name="T2" fmla="*/ 0 w 226"/>
                <a:gd name="T3" fmla="*/ 0 h 33"/>
                <a:gd name="T4" fmla="*/ 1 w 226"/>
                <a:gd name="T5" fmla="*/ 0 h 33"/>
                <a:gd name="T6" fmla="*/ 1 w 226"/>
                <a:gd name="T7" fmla="*/ 0 h 33"/>
                <a:gd name="T8" fmla="*/ 1 w 226"/>
                <a:gd name="T9" fmla="*/ 0 h 33"/>
                <a:gd name="T10" fmla="*/ 1 w 226"/>
                <a:gd name="T11" fmla="*/ 0 h 33"/>
                <a:gd name="T12" fmla="*/ 1 w 226"/>
                <a:gd name="T13" fmla="*/ 0 h 33"/>
                <a:gd name="T14" fmla="*/ 0 w 226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6"/>
                <a:gd name="T25" fmla="*/ 0 h 33"/>
                <a:gd name="T26" fmla="*/ 226 w 226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6" h="33">
                  <a:moveTo>
                    <a:pt x="0" y="21"/>
                  </a:moveTo>
                  <a:lnTo>
                    <a:pt x="0" y="12"/>
                  </a:lnTo>
                  <a:lnTo>
                    <a:pt x="200" y="12"/>
                  </a:lnTo>
                  <a:lnTo>
                    <a:pt x="194" y="0"/>
                  </a:lnTo>
                  <a:lnTo>
                    <a:pt x="226" y="17"/>
                  </a:lnTo>
                  <a:lnTo>
                    <a:pt x="194" y="33"/>
                  </a:lnTo>
                  <a:lnTo>
                    <a:pt x="20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61" name="Rectangle 286">
              <a:extLst>
                <a:ext uri="{FF2B5EF4-FFF2-40B4-BE49-F238E27FC236}">
                  <a16:creationId xmlns:a16="http://schemas.microsoft.com/office/drawing/2014/main" id="{7E23EB8D-E713-436A-8769-59C26CD5F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" y="2552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0762" name="Rectangle 287">
              <a:extLst>
                <a:ext uri="{FF2B5EF4-FFF2-40B4-BE49-F238E27FC236}">
                  <a16:creationId xmlns:a16="http://schemas.microsoft.com/office/drawing/2014/main" id="{9FE09B01-5B79-45A1-8023-33BD26BCE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2552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0763" name="Rectangle 288">
              <a:extLst>
                <a:ext uri="{FF2B5EF4-FFF2-40B4-BE49-F238E27FC236}">
                  <a16:creationId xmlns:a16="http://schemas.microsoft.com/office/drawing/2014/main" id="{95FEA38E-5158-475C-B97B-B0D71793B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1" y="253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0764" name="Rectangle 289">
              <a:extLst>
                <a:ext uri="{FF2B5EF4-FFF2-40B4-BE49-F238E27FC236}">
                  <a16:creationId xmlns:a16="http://schemas.microsoft.com/office/drawing/2014/main" id="{D4E7F885-62B2-464C-B8C7-60B5B1D7C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253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765" name="Rectangle 290">
              <a:extLst>
                <a:ext uri="{FF2B5EF4-FFF2-40B4-BE49-F238E27FC236}">
                  <a16:creationId xmlns:a16="http://schemas.microsoft.com/office/drawing/2014/main" id="{6C93A0E0-7D82-4CED-AB79-1BF24B0DB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" y="253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0766" name="Rectangle 291">
              <a:extLst>
                <a:ext uri="{FF2B5EF4-FFF2-40B4-BE49-F238E27FC236}">
                  <a16:creationId xmlns:a16="http://schemas.microsoft.com/office/drawing/2014/main" id="{CA09D8C3-C249-4428-82C2-C1D4330A4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" y="253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767" name="Rectangle 292">
              <a:extLst>
                <a:ext uri="{FF2B5EF4-FFF2-40B4-BE49-F238E27FC236}">
                  <a16:creationId xmlns:a16="http://schemas.microsoft.com/office/drawing/2014/main" id="{84912EE6-92C8-40F0-949E-1D0AFFD5C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" y="2436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30768" name="Rectangle 293">
              <a:extLst>
                <a:ext uri="{FF2B5EF4-FFF2-40B4-BE49-F238E27FC236}">
                  <a16:creationId xmlns:a16="http://schemas.microsoft.com/office/drawing/2014/main" id="{944E5FF6-3419-4075-A880-3868A4D09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2436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B</a:t>
              </a:r>
              <a:endParaRPr lang="en-US" altLang="en-US"/>
            </a:p>
          </p:txBody>
        </p:sp>
        <p:sp>
          <p:nvSpPr>
            <p:cNvPr id="30769" name="Rectangle 294">
              <a:extLst>
                <a:ext uri="{FF2B5EF4-FFF2-40B4-BE49-F238E27FC236}">
                  <a16:creationId xmlns:a16="http://schemas.microsoft.com/office/drawing/2014/main" id="{66958580-AB3B-49C8-B83D-6F138BE1D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3" y="2436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30770" name="Rectangle 295">
              <a:extLst>
                <a:ext uri="{FF2B5EF4-FFF2-40B4-BE49-F238E27FC236}">
                  <a16:creationId xmlns:a16="http://schemas.microsoft.com/office/drawing/2014/main" id="{098E0174-A223-4F45-9CE7-9824F2589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436"/>
              <a:ext cx="6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0771" name="Rectangle 296">
              <a:extLst>
                <a:ext uri="{FF2B5EF4-FFF2-40B4-BE49-F238E27FC236}">
                  <a16:creationId xmlns:a16="http://schemas.microsoft.com/office/drawing/2014/main" id="{E5B79251-6EF7-4D4E-BE66-61B93425E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" y="2792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30772" name="Rectangle 297">
              <a:extLst>
                <a:ext uri="{FF2B5EF4-FFF2-40B4-BE49-F238E27FC236}">
                  <a16:creationId xmlns:a16="http://schemas.microsoft.com/office/drawing/2014/main" id="{D5206912-1874-429C-8E2D-9B0AF08BC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2792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0773" name="Rectangle 298">
              <a:extLst>
                <a:ext uri="{FF2B5EF4-FFF2-40B4-BE49-F238E27FC236}">
                  <a16:creationId xmlns:a16="http://schemas.microsoft.com/office/drawing/2014/main" id="{FF76502C-2C82-4833-BE9D-03BF6D4F0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3" y="2792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30774" name="Rectangle 299">
              <a:extLst>
                <a:ext uri="{FF2B5EF4-FFF2-40B4-BE49-F238E27FC236}">
                  <a16:creationId xmlns:a16="http://schemas.microsoft.com/office/drawing/2014/main" id="{98BF0BA4-C952-450F-853C-7F3A42B96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792"/>
              <a:ext cx="6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0775" name="Rectangle 300">
              <a:extLst>
                <a:ext uri="{FF2B5EF4-FFF2-40B4-BE49-F238E27FC236}">
                  <a16:creationId xmlns:a16="http://schemas.microsoft.com/office/drawing/2014/main" id="{90BAC731-35DF-4531-B967-A1F4D0AEE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2675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30776" name="Rectangle 301">
              <a:extLst>
                <a:ext uri="{FF2B5EF4-FFF2-40B4-BE49-F238E27FC236}">
                  <a16:creationId xmlns:a16="http://schemas.microsoft.com/office/drawing/2014/main" id="{D4902914-62C2-4CBC-9A9F-AC2E15F35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444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B</a:t>
              </a:r>
              <a:endParaRPr lang="en-US" altLang="en-US"/>
            </a:p>
          </p:txBody>
        </p:sp>
        <p:sp>
          <p:nvSpPr>
            <p:cNvPr id="30777" name="Rectangle 302">
              <a:extLst>
                <a:ext uri="{FF2B5EF4-FFF2-40B4-BE49-F238E27FC236}">
                  <a16:creationId xmlns:a16="http://schemas.microsoft.com/office/drawing/2014/main" id="{7B05460E-FBC6-4B55-802F-341700D98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2792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0778" name="Rectangle 303">
              <a:extLst>
                <a:ext uri="{FF2B5EF4-FFF2-40B4-BE49-F238E27FC236}">
                  <a16:creationId xmlns:a16="http://schemas.microsoft.com/office/drawing/2014/main" id="{ED9D99EF-5B06-4159-85FF-9CA032CA3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" y="2554"/>
              <a:ext cx="21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dL</a:t>
              </a:r>
              <a:endParaRPr lang="en-US" altLang="en-US"/>
            </a:p>
          </p:txBody>
        </p:sp>
        <p:sp>
          <p:nvSpPr>
            <p:cNvPr id="30779" name="Rectangle 304">
              <a:extLst>
                <a:ext uri="{FF2B5EF4-FFF2-40B4-BE49-F238E27FC236}">
                  <a16:creationId xmlns:a16="http://schemas.microsoft.com/office/drawing/2014/main" id="{8665D49E-C879-4AE9-9E0A-63EC70973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55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780" name="Rectangle 305">
              <a:extLst>
                <a:ext uri="{FF2B5EF4-FFF2-40B4-BE49-F238E27FC236}">
                  <a16:creationId xmlns:a16="http://schemas.microsoft.com/office/drawing/2014/main" id="{710BAE30-253C-4472-A39E-B9339EC05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2554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0781" name="Rectangle 306">
              <a:extLst>
                <a:ext uri="{FF2B5EF4-FFF2-40B4-BE49-F238E27FC236}">
                  <a16:creationId xmlns:a16="http://schemas.microsoft.com/office/drawing/2014/main" id="{571A9823-551F-4D47-AD2F-BE7BDE571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55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0782" name="Rectangle 307">
              <a:extLst>
                <a:ext uri="{FF2B5EF4-FFF2-40B4-BE49-F238E27FC236}">
                  <a16:creationId xmlns:a16="http://schemas.microsoft.com/office/drawing/2014/main" id="{1FC6D0A0-D31B-4869-82D4-E4D3A0361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2554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0783" name="Rectangle 308">
              <a:extLst>
                <a:ext uri="{FF2B5EF4-FFF2-40B4-BE49-F238E27FC236}">
                  <a16:creationId xmlns:a16="http://schemas.microsoft.com/office/drawing/2014/main" id="{B87FF384-E901-4B8E-B101-95416E591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2554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/>
            </a:p>
          </p:txBody>
        </p:sp>
      </p:grpSp>
      <p:sp>
        <p:nvSpPr>
          <p:cNvPr id="123189" name="Line 309">
            <a:extLst>
              <a:ext uri="{FF2B5EF4-FFF2-40B4-BE49-F238E27FC236}">
                <a16:creationId xmlns:a16="http://schemas.microsoft.com/office/drawing/2014/main" id="{B7AFBF24-60EF-4B76-A8A9-CB7B2DC7F8E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16463" y="4545013"/>
            <a:ext cx="719137" cy="2159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90" name="Line 310">
            <a:extLst>
              <a:ext uri="{FF2B5EF4-FFF2-40B4-BE49-F238E27FC236}">
                <a16:creationId xmlns:a16="http://schemas.microsoft.com/office/drawing/2014/main" id="{B381193C-1D7A-4E4A-97DE-72FC48583A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8263" y="4041775"/>
            <a:ext cx="360362" cy="2159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91" name="Text Box 311">
            <a:extLst>
              <a:ext uri="{FF2B5EF4-FFF2-40B4-BE49-F238E27FC236}">
                <a16:creationId xmlns:a16="http://schemas.microsoft.com/office/drawing/2014/main" id="{DBAFAA6D-C0D8-4E22-91E1-7B70ED710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3" y="3724275"/>
            <a:ext cx="33480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orjentisani element luka krive L, koji ima pravac tangente</a:t>
            </a:r>
            <a:endParaRPr lang="en-US" altLang="en-US" b="1"/>
          </a:p>
        </p:txBody>
      </p:sp>
      <p:sp>
        <p:nvSpPr>
          <p:cNvPr id="123192" name="Text Box 312">
            <a:extLst>
              <a:ext uri="{FF2B5EF4-FFF2-40B4-BE49-F238E27FC236}">
                <a16:creationId xmlns:a16="http://schemas.microsoft.com/office/drawing/2014/main" id="{7FA92470-0385-486E-A19A-35EECC0B1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2113" y="4510088"/>
            <a:ext cx="3313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projekcija vektora brzine na tangentu krive L</a:t>
            </a:r>
            <a:endParaRPr lang="en-US" altLang="en-US" b="1"/>
          </a:p>
        </p:txBody>
      </p:sp>
      <p:sp>
        <p:nvSpPr>
          <p:cNvPr id="123193" name="Text Box 313">
            <a:extLst>
              <a:ext uri="{FF2B5EF4-FFF2-40B4-BE49-F238E27FC236}">
                <a16:creationId xmlns:a16="http://schemas.microsoft.com/office/drawing/2014/main" id="{BF0C3434-1CF4-4859-9DA3-BA36C8D7F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6238" y="5121275"/>
            <a:ext cx="5868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r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U slučaju zatvorene krive( A se poklapa sa B):</a:t>
            </a:r>
            <a:endParaRPr lang="sr-Latn-CS" altLang="en-US" b="1">
              <a:sym typeface="Symbol" panose="05050102010706020507" pitchFamily="18" charset="2"/>
            </a:endParaRPr>
          </a:p>
        </p:txBody>
      </p:sp>
      <p:grpSp>
        <p:nvGrpSpPr>
          <p:cNvPr id="7" name="Group 316">
            <a:extLst>
              <a:ext uri="{FF2B5EF4-FFF2-40B4-BE49-F238E27FC236}">
                <a16:creationId xmlns:a16="http://schemas.microsoft.com/office/drawing/2014/main" id="{54003417-C9A8-46C3-A4F6-F064A0B0B26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51163" y="5553075"/>
            <a:ext cx="1390650" cy="609600"/>
            <a:chOff x="1859" y="3498"/>
            <a:chExt cx="876" cy="384"/>
          </a:xfrm>
        </p:grpSpPr>
        <p:sp>
          <p:nvSpPr>
            <p:cNvPr id="30746" name="AutoShape 315">
              <a:extLst>
                <a:ext uri="{FF2B5EF4-FFF2-40B4-BE49-F238E27FC236}">
                  <a16:creationId xmlns:a16="http://schemas.microsoft.com/office/drawing/2014/main" id="{E472941C-D012-41D4-A3A2-254030A6294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59" y="3498"/>
              <a:ext cx="87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317">
              <a:extLst>
                <a:ext uri="{FF2B5EF4-FFF2-40B4-BE49-F238E27FC236}">
                  <a16:creationId xmlns:a16="http://schemas.microsoft.com/office/drawing/2014/main" id="{0096723E-6D15-47A2-B0E3-64499884D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3521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318">
              <a:extLst>
                <a:ext uri="{FF2B5EF4-FFF2-40B4-BE49-F238E27FC236}">
                  <a16:creationId xmlns:a16="http://schemas.microsoft.com/office/drawing/2014/main" id="{FFAE395B-094F-4926-919C-E2944FC5F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3521"/>
              <a:ext cx="113" cy="16"/>
            </a:xfrm>
            <a:custGeom>
              <a:avLst/>
              <a:gdLst>
                <a:gd name="T0" fmla="*/ 0 w 226"/>
                <a:gd name="T1" fmla="*/ 0 h 33"/>
                <a:gd name="T2" fmla="*/ 0 w 226"/>
                <a:gd name="T3" fmla="*/ 0 h 33"/>
                <a:gd name="T4" fmla="*/ 1 w 226"/>
                <a:gd name="T5" fmla="*/ 0 h 33"/>
                <a:gd name="T6" fmla="*/ 1 w 226"/>
                <a:gd name="T7" fmla="*/ 0 h 33"/>
                <a:gd name="T8" fmla="*/ 1 w 226"/>
                <a:gd name="T9" fmla="*/ 0 h 33"/>
                <a:gd name="T10" fmla="*/ 1 w 226"/>
                <a:gd name="T11" fmla="*/ 0 h 33"/>
                <a:gd name="T12" fmla="*/ 1 w 226"/>
                <a:gd name="T13" fmla="*/ 0 h 33"/>
                <a:gd name="T14" fmla="*/ 0 w 226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6"/>
                <a:gd name="T25" fmla="*/ 0 h 33"/>
                <a:gd name="T26" fmla="*/ 226 w 226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6" h="33">
                  <a:moveTo>
                    <a:pt x="0" y="21"/>
                  </a:moveTo>
                  <a:lnTo>
                    <a:pt x="0" y="12"/>
                  </a:lnTo>
                  <a:lnTo>
                    <a:pt x="199" y="12"/>
                  </a:lnTo>
                  <a:lnTo>
                    <a:pt x="195" y="0"/>
                  </a:lnTo>
                  <a:lnTo>
                    <a:pt x="226" y="17"/>
                  </a:lnTo>
                  <a:lnTo>
                    <a:pt x="195" y="33"/>
                  </a:lnTo>
                  <a:lnTo>
                    <a:pt x="199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Oval 319">
              <a:extLst>
                <a:ext uri="{FF2B5EF4-FFF2-40B4-BE49-F238E27FC236}">
                  <a16:creationId xmlns:a16="http://schemas.microsoft.com/office/drawing/2014/main" id="{534D9084-A8AE-4080-852F-9622DC28B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2" y="3616"/>
              <a:ext cx="54" cy="6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750" name="Rectangle 320">
              <a:extLst>
                <a:ext uri="{FF2B5EF4-FFF2-40B4-BE49-F238E27FC236}">
                  <a16:creationId xmlns:a16="http://schemas.microsoft.com/office/drawing/2014/main" id="{D8247468-7A51-452A-9F9E-A1373EC6B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3522"/>
              <a:ext cx="183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0751" name="Rectangle 321">
              <a:extLst>
                <a:ext uri="{FF2B5EF4-FFF2-40B4-BE49-F238E27FC236}">
                  <a16:creationId xmlns:a16="http://schemas.microsoft.com/office/drawing/2014/main" id="{31403016-F347-4430-BFA1-8CA20A2F3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3505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0752" name="Rectangle 322">
              <a:extLst>
                <a:ext uri="{FF2B5EF4-FFF2-40B4-BE49-F238E27FC236}">
                  <a16:creationId xmlns:a16="http://schemas.microsoft.com/office/drawing/2014/main" id="{21BC0101-F1F8-4B5A-97B8-7912676B1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3505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0753" name="Rectangle 323">
              <a:extLst>
                <a:ext uri="{FF2B5EF4-FFF2-40B4-BE49-F238E27FC236}">
                  <a16:creationId xmlns:a16="http://schemas.microsoft.com/office/drawing/2014/main" id="{2DF976A8-A4FC-4374-80F0-A2DDAA76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3505"/>
              <a:ext cx="233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/>
            </a:p>
          </p:txBody>
        </p:sp>
        <p:sp>
          <p:nvSpPr>
            <p:cNvPr id="30754" name="Rectangle 324">
              <a:extLst>
                <a:ext uri="{FF2B5EF4-FFF2-40B4-BE49-F238E27FC236}">
                  <a16:creationId xmlns:a16="http://schemas.microsoft.com/office/drawing/2014/main" id="{385E8CE1-1118-40F2-AB0A-6BA09049E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3762"/>
              <a:ext cx="114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0755" name="Rectangle 325">
              <a:extLst>
                <a:ext uri="{FF2B5EF4-FFF2-40B4-BE49-F238E27FC236}">
                  <a16:creationId xmlns:a16="http://schemas.microsoft.com/office/drawing/2014/main" id="{F4FDC3AB-7639-45FE-8A54-CDDD00EBB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3524"/>
              <a:ext cx="195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0756" name="Rectangle 326">
              <a:extLst>
                <a:ext uri="{FF2B5EF4-FFF2-40B4-BE49-F238E27FC236}">
                  <a16:creationId xmlns:a16="http://schemas.microsoft.com/office/drawing/2014/main" id="{4BC8778C-8628-49E5-A96D-BE2FC45B4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3524"/>
              <a:ext cx="17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0757" name="Rectangle 327">
              <a:extLst>
                <a:ext uri="{FF2B5EF4-FFF2-40B4-BE49-F238E27FC236}">
                  <a16:creationId xmlns:a16="http://schemas.microsoft.com/office/drawing/2014/main" id="{FBD0F0C1-396D-4D5B-86F0-BE1BC5EB5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" y="3524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</p:grpSp>
      <p:sp>
        <p:nvSpPr>
          <p:cNvPr id="123209" name="AutoShape 329">
            <a:extLst>
              <a:ext uri="{FF2B5EF4-FFF2-40B4-BE49-F238E27FC236}">
                <a16:creationId xmlns:a16="http://schemas.microsoft.com/office/drawing/2014/main" id="{948E2694-4A1F-42D1-BDAF-323FB9357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5581650"/>
            <a:ext cx="2627313" cy="490538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3210" name="Text Box 330">
            <a:extLst>
              <a:ext uri="{FF2B5EF4-FFF2-40B4-BE49-F238E27FC236}">
                <a16:creationId xmlns:a16="http://schemas.microsoft.com/office/drawing/2014/main" id="{E479075E-5F7E-4399-A04B-08A325BFA1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9950" y="5634038"/>
            <a:ext cx="36718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Cirkulacija fluida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C465763-5A64-4503-9551-3249C3F6B2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8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8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28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2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22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3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3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3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3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3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1000"/>
                                        <p:tgtEl>
                                          <p:spTgt spid="123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123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123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23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23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3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3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12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23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23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123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887" grpId="0"/>
      <p:bldP spid="123103" grpId="0"/>
      <p:bldP spid="123191" grpId="0"/>
      <p:bldP spid="123192" grpId="0"/>
      <p:bldP spid="123193" grpId="0"/>
      <p:bldP spid="123209" grpId="0" animBg="1"/>
      <p:bldP spid="1232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7" name="Slide Number Placeholder 4">
            <a:extLst>
              <a:ext uri="{FF2B5EF4-FFF2-40B4-BE49-F238E27FC236}">
                <a16:creationId xmlns:a16="http://schemas.microsoft.com/office/drawing/2014/main" id="{A7C25487-A954-42FC-B7D4-4D5791DD9C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C87A64E-FCAC-4063-997A-24B58011FB0E}" type="slidenum">
              <a:rPr lang="en-US" altLang="en-US"/>
              <a:pPr eaLnBrk="1" hangingPunct="1"/>
              <a:t>27</a:t>
            </a:fld>
            <a:endParaRPr lang="en-US" altLang="en-US"/>
          </a:p>
        </p:txBody>
      </p:sp>
      <p:sp>
        <p:nvSpPr>
          <p:cNvPr id="31748" name="Text Box 2">
            <a:extLst>
              <a:ext uri="{FF2B5EF4-FFF2-40B4-BE49-F238E27FC236}">
                <a16:creationId xmlns:a16="http://schemas.microsoft.com/office/drawing/2014/main" id="{04FF877B-804A-494F-8919-9A6606FAC8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31749" name="WordArt 3">
            <a:extLst>
              <a:ext uri="{FF2B5EF4-FFF2-40B4-BE49-F238E27FC236}">
                <a16:creationId xmlns:a16="http://schemas.microsoft.com/office/drawing/2014/main" id="{ACD681CA-7BD8-4300-B482-CDDD3B7518E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31750" name="Line 4">
            <a:extLst>
              <a:ext uri="{FF2B5EF4-FFF2-40B4-BE49-F238E27FC236}">
                <a16:creationId xmlns:a16="http://schemas.microsoft.com/office/drawing/2014/main" id="{053D2DD9-21B2-4548-9153-B9D2C60515E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2" name="Line 6">
            <a:extLst>
              <a:ext uri="{FF2B5EF4-FFF2-40B4-BE49-F238E27FC236}">
                <a16:creationId xmlns:a16="http://schemas.microsoft.com/office/drawing/2014/main" id="{E43F552C-E0F9-4F82-A227-1C64D0BAEB6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12" name="AutoShape 360">
            <a:extLst>
              <a:ext uri="{FF2B5EF4-FFF2-40B4-BE49-F238E27FC236}">
                <a16:creationId xmlns:a16="http://schemas.microsoft.com/office/drawing/2014/main" id="{5013EAE8-03DA-44B9-BFE0-6775368C2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" y="1808163"/>
            <a:ext cx="8316913" cy="647700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6313" name="Text Box 361">
            <a:extLst>
              <a:ext uri="{FF2B5EF4-FFF2-40B4-BE49-F238E27FC236}">
                <a16:creationId xmlns:a16="http://schemas.microsoft.com/office/drawing/2014/main" id="{6DC561C8-8A85-455A-857F-C810B1BBA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3" y="1808163"/>
            <a:ext cx="8245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/>
              <a:t>Elementrna cirkulacija jednaka je dvostrukoj vrednosti projekcije vrtloga na pravac normale odgovarajuće elementarne površi.</a:t>
            </a:r>
          </a:p>
        </p:txBody>
      </p:sp>
      <p:sp>
        <p:nvSpPr>
          <p:cNvPr id="126314" name="Text Box 362">
            <a:extLst>
              <a:ext uri="{FF2B5EF4-FFF2-40B4-BE49-F238E27FC236}">
                <a16:creationId xmlns:a16="http://schemas.microsoft.com/office/drawing/2014/main" id="{252FC69B-A98F-4CCF-AF12-94FF724002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3348038"/>
            <a:ext cx="8261350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Elementarna cirkulacija u opštem slučaju, za proizvoljnu elementarnu površ dA ograničenu krivom </a:t>
            </a:r>
            <a:r>
              <a:rPr lang="sr-Latn-CS" altLang="zh-TW" sz="2000" b="1">
                <a:sym typeface="MT Extra" panose="05050102010205020202" pitchFamily="18" charset="2"/>
              </a:rPr>
              <a:t></a:t>
            </a:r>
            <a:r>
              <a:rPr lang="sr-Latn-CS" altLang="zh-TW" b="1"/>
              <a:t>:</a:t>
            </a:r>
            <a:endParaRPr lang="en-US" altLang="en-US" b="1"/>
          </a:p>
        </p:txBody>
      </p:sp>
      <p:pic>
        <p:nvPicPr>
          <p:cNvPr id="126315" name="Picture 363" descr="BD10263_">
            <a:extLst>
              <a:ext uri="{FF2B5EF4-FFF2-40B4-BE49-F238E27FC236}">
                <a16:creationId xmlns:a16="http://schemas.microsoft.com/office/drawing/2014/main" id="{4C491A66-981D-430A-9E7D-C137FE9859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3457575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366">
            <a:extLst>
              <a:ext uri="{FF2B5EF4-FFF2-40B4-BE49-F238E27FC236}">
                <a16:creationId xmlns:a16="http://schemas.microsoft.com/office/drawing/2014/main" id="{9FA1DFDA-2476-4B12-AC0C-8CA51006E1A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42988" y="4429125"/>
            <a:ext cx="2547937" cy="1736725"/>
            <a:chOff x="385" y="2319"/>
            <a:chExt cx="1605" cy="1094"/>
          </a:xfrm>
        </p:grpSpPr>
        <p:sp>
          <p:nvSpPr>
            <p:cNvPr id="31798" name="AutoShape 365">
              <a:extLst>
                <a:ext uri="{FF2B5EF4-FFF2-40B4-BE49-F238E27FC236}">
                  <a16:creationId xmlns:a16="http://schemas.microsoft.com/office/drawing/2014/main" id="{84812D17-DD0A-4F49-A620-AF90794E71A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5" y="2319"/>
              <a:ext cx="1605" cy="10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9" name="Group 567">
              <a:extLst>
                <a:ext uri="{FF2B5EF4-FFF2-40B4-BE49-F238E27FC236}">
                  <a16:creationId xmlns:a16="http://schemas.microsoft.com/office/drawing/2014/main" id="{39D68F2A-4125-481C-AD2E-28C6A52CE4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" y="2340"/>
              <a:ext cx="1075" cy="871"/>
              <a:chOff x="400" y="2340"/>
              <a:chExt cx="1075" cy="871"/>
            </a:xfrm>
          </p:grpSpPr>
          <p:sp>
            <p:nvSpPr>
              <p:cNvPr id="31830" name="Freeform 367">
                <a:extLst>
                  <a:ext uri="{FF2B5EF4-FFF2-40B4-BE49-F238E27FC236}">
                    <a16:creationId xmlns:a16="http://schemas.microsoft.com/office/drawing/2014/main" id="{A2D5BA88-1933-49D9-BDF3-7C4158EBBB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" y="2340"/>
                <a:ext cx="1075" cy="871"/>
              </a:xfrm>
              <a:custGeom>
                <a:avLst/>
                <a:gdLst>
                  <a:gd name="T0" fmla="*/ 0 w 1075"/>
                  <a:gd name="T1" fmla="*/ 307 h 871"/>
                  <a:gd name="T2" fmla="*/ 0 w 1075"/>
                  <a:gd name="T3" fmla="*/ 307 h 871"/>
                  <a:gd name="T4" fmla="*/ 2 w 1075"/>
                  <a:gd name="T5" fmla="*/ 307 h 871"/>
                  <a:gd name="T6" fmla="*/ 2 w 1075"/>
                  <a:gd name="T7" fmla="*/ 307 h 871"/>
                  <a:gd name="T8" fmla="*/ 2 w 1075"/>
                  <a:gd name="T9" fmla="*/ 307 h 871"/>
                  <a:gd name="T10" fmla="*/ 0 w 1075"/>
                  <a:gd name="T11" fmla="*/ 307 h 871"/>
                  <a:gd name="T12" fmla="*/ 0 w 1075"/>
                  <a:gd name="T13" fmla="*/ 307 h 871"/>
                  <a:gd name="T14" fmla="*/ 878 w 1075"/>
                  <a:gd name="T15" fmla="*/ 2 h 871"/>
                  <a:gd name="T16" fmla="*/ 878 w 1075"/>
                  <a:gd name="T17" fmla="*/ 0 h 871"/>
                  <a:gd name="T18" fmla="*/ 878 w 1075"/>
                  <a:gd name="T19" fmla="*/ 0 h 871"/>
                  <a:gd name="T20" fmla="*/ 880 w 1075"/>
                  <a:gd name="T21" fmla="*/ 2 h 871"/>
                  <a:gd name="T22" fmla="*/ 882 w 1075"/>
                  <a:gd name="T23" fmla="*/ 4 h 871"/>
                  <a:gd name="T24" fmla="*/ 880 w 1075"/>
                  <a:gd name="T25" fmla="*/ 4 h 871"/>
                  <a:gd name="T26" fmla="*/ 878 w 1075"/>
                  <a:gd name="T27" fmla="*/ 2 h 871"/>
                  <a:gd name="T28" fmla="*/ 1075 w 1075"/>
                  <a:gd name="T29" fmla="*/ 560 h 871"/>
                  <a:gd name="T30" fmla="*/ 1075 w 1075"/>
                  <a:gd name="T31" fmla="*/ 562 h 871"/>
                  <a:gd name="T32" fmla="*/ 1075 w 1075"/>
                  <a:gd name="T33" fmla="*/ 566 h 871"/>
                  <a:gd name="T34" fmla="*/ 1075 w 1075"/>
                  <a:gd name="T35" fmla="*/ 566 h 871"/>
                  <a:gd name="T36" fmla="*/ 1074 w 1075"/>
                  <a:gd name="T37" fmla="*/ 566 h 871"/>
                  <a:gd name="T38" fmla="*/ 1075 w 1075"/>
                  <a:gd name="T39" fmla="*/ 562 h 871"/>
                  <a:gd name="T40" fmla="*/ 1075 w 1075"/>
                  <a:gd name="T41" fmla="*/ 560 h 871"/>
                  <a:gd name="T42" fmla="*/ 200 w 1075"/>
                  <a:gd name="T43" fmla="*/ 871 h 871"/>
                  <a:gd name="T44" fmla="*/ 198 w 1075"/>
                  <a:gd name="T45" fmla="*/ 871 h 871"/>
                  <a:gd name="T46" fmla="*/ 196 w 1075"/>
                  <a:gd name="T47" fmla="*/ 871 h 871"/>
                  <a:gd name="T48" fmla="*/ 198 w 1075"/>
                  <a:gd name="T49" fmla="*/ 869 h 871"/>
                  <a:gd name="T50" fmla="*/ 198 w 1075"/>
                  <a:gd name="T51" fmla="*/ 869 h 871"/>
                  <a:gd name="T52" fmla="*/ 198 w 1075"/>
                  <a:gd name="T53" fmla="*/ 869 h 871"/>
                  <a:gd name="T54" fmla="*/ 200 w 1075"/>
                  <a:gd name="T55" fmla="*/ 871 h 8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75"/>
                  <a:gd name="T85" fmla="*/ 0 h 871"/>
                  <a:gd name="T86" fmla="*/ 1075 w 1075"/>
                  <a:gd name="T87" fmla="*/ 871 h 87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75" h="871">
                    <a:moveTo>
                      <a:pt x="0" y="307"/>
                    </a:moveTo>
                    <a:lnTo>
                      <a:pt x="0" y="307"/>
                    </a:lnTo>
                    <a:lnTo>
                      <a:pt x="2" y="307"/>
                    </a:lnTo>
                    <a:lnTo>
                      <a:pt x="0" y="307"/>
                    </a:lnTo>
                    <a:close/>
                    <a:moveTo>
                      <a:pt x="878" y="2"/>
                    </a:moveTo>
                    <a:lnTo>
                      <a:pt x="878" y="0"/>
                    </a:lnTo>
                    <a:lnTo>
                      <a:pt x="880" y="2"/>
                    </a:lnTo>
                    <a:lnTo>
                      <a:pt x="882" y="4"/>
                    </a:lnTo>
                    <a:lnTo>
                      <a:pt x="880" y="4"/>
                    </a:lnTo>
                    <a:lnTo>
                      <a:pt x="878" y="2"/>
                    </a:lnTo>
                    <a:close/>
                    <a:moveTo>
                      <a:pt x="1075" y="560"/>
                    </a:moveTo>
                    <a:lnTo>
                      <a:pt x="1075" y="562"/>
                    </a:lnTo>
                    <a:lnTo>
                      <a:pt x="1075" y="566"/>
                    </a:lnTo>
                    <a:lnTo>
                      <a:pt x="1074" y="566"/>
                    </a:lnTo>
                    <a:lnTo>
                      <a:pt x="1075" y="562"/>
                    </a:lnTo>
                    <a:lnTo>
                      <a:pt x="1075" y="560"/>
                    </a:lnTo>
                    <a:close/>
                    <a:moveTo>
                      <a:pt x="200" y="871"/>
                    </a:moveTo>
                    <a:lnTo>
                      <a:pt x="198" y="871"/>
                    </a:lnTo>
                    <a:lnTo>
                      <a:pt x="196" y="871"/>
                    </a:lnTo>
                    <a:lnTo>
                      <a:pt x="198" y="869"/>
                    </a:lnTo>
                    <a:lnTo>
                      <a:pt x="200" y="871"/>
                    </a:lnTo>
                    <a:close/>
                  </a:path>
                </a:pathLst>
              </a:custGeom>
              <a:solidFill>
                <a:srgbClr val="EF9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1" name="Freeform 368">
                <a:extLst>
                  <a:ext uri="{FF2B5EF4-FFF2-40B4-BE49-F238E27FC236}">
                    <a16:creationId xmlns:a16="http://schemas.microsoft.com/office/drawing/2014/main" id="{7CBCE765-BD38-4151-B582-39EDA16BF7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" y="2340"/>
                <a:ext cx="1075" cy="871"/>
              </a:xfrm>
              <a:custGeom>
                <a:avLst/>
                <a:gdLst>
                  <a:gd name="T0" fmla="*/ 0 w 1075"/>
                  <a:gd name="T1" fmla="*/ 307 h 871"/>
                  <a:gd name="T2" fmla="*/ 2 w 1075"/>
                  <a:gd name="T3" fmla="*/ 307 h 871"/>
                  <a:gd name="T4" fmla="*/ 4 w 1075"/>
                  <a:gd name="T5" fmla="*/ 307 h 871"/>
                  <a:gd name="T6" fmla="*/ 4 w 1075"/>
                  <a:gd name="T7" fmla="*/ 309 h 871"/>
                  <a:gd name="T8" fmla="*/ 4 w 1075"/>
                  <a:gd name="T9" fmla="*/ 311 h 871"/>
                  <a:gd name="T10" fmla="*/ 2 w 1075"/>
                  <a:gd name="T11" fmla="*/ 309 h 871"/>
                  <a:gd name="T12" fmla="*/ 0 w 1075"/>
                  <a:gd name="T13" fmla="*/ 307 h 871"/>
                  <a:gd name="T14" fmla="*/ 876 w 1075"/>
                  <a:gd name="T15" fmla="*/ 4 h 871"/>
                  <a:gd name="T16" fmla="*/ 878 w 1075"/>
                  <a:gd name="T17" fmla="*/ 2 h 871"/>
                  <a:gd name="T18" fmla="*/ 878 w 1075"/>
                  <a:gd name="T19" fmla="*/ 0 h 871"/>
                  <a:gd name="T20" fmla="*/ 883 w 1075"/>
                  <a:gd name="T21" fmla="*/ 8 h 871"/>
                  <a:gd name="T22" fmla="*/ 889 w 1075"/>
                  <a:gd name="T23" fmla="*/ 14 h 871"/>
                  <a:gd name="T24" fmla="*/ 882 w 1075"/>
                  <a:gd name="T25" fmla="*/ 8 h 871"/>
                  <a:gd name="T26" fmla="*/ 876 w 1075"/>
                  <a:gd name="T27" fmla="*/ 4 h 871"/>
                  <a:gd name="T28" fmla="*/ 1075 w 1075"/>
                  <a:gd name="T29" fmla="*/ 545 h 871"/>
                  <a:gd name="T30" fmla="*/ 1075 w 1075"/>
                  <a:gd name="T31" fmla="*/ 555 h 871"/>
                  <a:gd name="T32" fmla="*/ 1075 w 1075"/>
                  <a:gd name="T33" fmla="*/ 566 h 871"/>
                  <a:gd name="T34" fmla="*/ 1074 w 1075"/>
                  <a:gd name="T35" fmla="*/ 568 h 871"/>
                  <a:gd name="T36" fmla="*/ 1070 w 1075"/>
                  <a:gd name="T37" fmla="*/ 570 h 871"/>
                  <a:gd name="T38" fmla="*/ 1074 w 1075"/>
                  <a:gd name="T39" fmla="*/ 559 h 871"/>
                  <a:gd name="T40" fmla="*/ 1075 w 1075"/>
                  <a:gd name="T41" fmla="*/ 545 h 871"/>
                  <a:gd name="T42" fmla="*/ 204 w 1075"/>
                  <a:gd name="T43" fmla="*/ 871 h 871"/>
                  <a:gd name="T44" fmla="*/ 200 w 1075"/>
                  <a:gd name="T45" fmla="*/ 871 h 871"/>
                  <a:gd name="T46" fmla="*/ 196 w 1075"/>
                  <a:gd name="T47" fmla="*/ 871 h 871"/>
                  <a:gd name="T48" fmla="*/ 198 w 1075"/>
                  <a:gd name="T49" fmla="*/ 869 h 871"/>
                  <a:gd name="T50" fmla="*/ 198 w 1075"/>
                  <a:gd name="T51" fmla="*/ 866 h 871"/>
                  <a:gd name="T52" fmla="*/ 200 w 1075"/>
                  <a:gd name="T53" fmla="*/ 869 h 871"/>
                  <a:gd name="T54" fmla="*/ 204 w 1075"/>
                  <a:gd name="T55" fmla="*/ 871 h 8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75"/>
                  <a:gd name="T85" fmla="*/ 0 h 871"/>
                  <a:gd name="T86" fmla="*/ 1075 w 1075"/>
                  <a:gd name="T87" fmla="*/ 871 h 87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75" h="871">
                    <a:moveTo>
                      <a:pt x="0" y="307"/>
                    </a:moveTo>
                    <a:lnTo>
                      <a:pt x="2" y="307"/>
                    </a:lnTo>
                    <a:lnTo>
                      <a:pt x="4" y="307"/>
                    </a:lnTo>
                    <a:lnTo>
                      <a:pt x="4" y="309"/>
                    </a:lnTo>
                    <a:lnTo>
                      <a:pt x="4" y="311"/>
                    </a:lnTo>
                    <a:lnTo>
                      <a:pt x="2" y="309"/>
                    </a:lnTo>
                    <a:lnTo>
                      <a:pt x="0" y="307"/>
                    </a:lnTo>
                    <a:close/>
                    <a:moveTo>
                      <a:pt x="876" y="4"/>
                    </a:moveTo>
                    <a:lnTo>
                      <a:pt x="878" y="2"/>
                    </a:lnTo>
                    <a:lnTo>
                      <a:pt x="878" y="0"/>
                    </a:lnTo>
                    <a:lnTo>
                      <a:pt x="883" y="8"/>
                    </a:lnTo>
                    <a:lnTo>
                      <a:pt x="889" y="14"/>
                    </a:lnTo>
                    <a:lnTo>
                      <a:pt x="882" y="8"/>
                    </a:lnTo>
                    <a:lnTo>
                      <a:pt x="876" y="4"/>
                    </a:lnTo>
                    <a:close/>
                    <a:moveTo>
                      <a:pt x="1075" y="545"/>
                    </a:moveTo>
                    <a:lnTo>
                      <a:pt x="1075" y="555"/>
                    </a:lnTo>
                    <a:lnTo>
                      <a:pt x="1075" y="566"/>
                    </a:lnTo>
                    <a:lnTo>
                      <a:pt x="1074" y="568"/>
                    </a:lnTo>
                    <a:lnTo>
                      <a:pt x="1070" y="570"/>
                    </a:lnTo>
                    <a:lnTo>
                      <a:pt x="1074" y="559"/>
                    </a:lnTo>
                    <a:lnTo>
                      <a:pt x="1075" y="545"/>
                    </a:lnTo>
                    <a:close/>
                    <a:moveTo>
                      <a:pt x="204" y="871"/>
                    </a:moveTo>
                    <a:lnTo>
                      <a:pt x="200" y="871"/>
                    </a:lnTo>
                    <a:lnTo>
                      <a:pt x="196" y="871"/>
                    </a:lnTo>
                    <a:lnTo>
                      <a:pt x="198" y="869"/>
                    </a:lnTo>
                    <a:lnTo>
                      <a:pt x="198" y="866"/>
                    </a:lnTo>
                    <a:lnTo>
                      <a:pt x="200" y="869"/>
                    </a:lnTo>
                    <a:lnTo>
                      <a:pt x="204" y="871"/>
                    </a:lnTo>
                    <a:close/>
                  </a:path>
                </a:pathLst>
              </a:custGeom>
              <a:solidFill>
                <a:srgbClr val="EF9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2" name="Freeform 369">
                <a:extLst>
                  <a:ext uri="{FF2B5EF4-FFF2-40B4-BE49-F238E27FC236}">
                    <a16:creationId xmlns:a16="http://schemas.microsoft.com/office/drawing/2014/main" id="{8591204F-059F-468A-BCA5-F6A7777791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2" y="2342"/>
                <a:ext cx="1073" cy="869"/>
              </a:xfrm>
              <a:custGeom>
                <a:avLst/>
                <a:gdLst>
                  <a:gd name="T0" fmla="*/ 880 w 1073"/>
                  <a:gd name="T1" fmla="*/ 2 h 869"/>
                  <a:gd name="T2" fmla="*/ 878 w 1073"/>
                  <a:gd name="T3" fmla="*/ 2 h 869"/>
                  <a:gd name="T4" fmla="*/ 876 w 1073"/>
                  <a:gd name="T5" fmla="*/ 0 h 869"/>
                  <a:gd name="T6" fmla="*/ 874 w 1073"/>
                  <a:gd name="T7" fmla="*/ 2 h 869"/>
                  <a:gd name="T8" fmla="*/ 872 w 1073"/>
                  <a:gd name="T9" fmla="*/ 2 h 869"/>
                  <a:gd name="T10" fmla="*/ 883 w 1073"/>
                  <a:gd name="T11" fmla="*/ 12 h 869"/>
                  <a:gd name="T12" fmla="*/ 893 w 1073"/>
                  <a:gd name="T13" fmla="*/ 21 h 869"/>
                  <a:gd name="T14" fmla="*/ 887 w 1073"/>
                  <a:gd name="T15" fmla="*/ 12 h 869"/>
                  <a:gd name="T16" fmla="*/ 880 w 1073"/>
                  <a:gd name="T17" fmla="*/ 2 h 869"/>
                  <a:gd name="T18" fmla="*/ 0 w 1073"/>
                  <a:gd name="T19" fmla="*/ 305 h 869"/>
                  <a:gd name="T20" fmla="*/ 0 w 1073"/>
                  <a:gd name="T21" fmla="*/ 305 h 869"/>
                  <a:gd name="T22" fmla="*/ 0 w 1073"/>
                  <a:gd name="T23" fmla="*/ 305 h 869"/>
                  <a:gd name="T24" fmla="*/ 2 w 1073"/>
                  <a:gd name="T25" fmla="*/ 309 h 869"/>
                  <a:gd name="T26" fmla="*/ 4 w 1073"/>
                  <a:gd name="T27" fmla="*/ 311 h 869"/>
                  <a:gd name="T28" fmla="*/ 4 w 1073"/>
                  <a:gd name="T29" fmla="*/ 307 h 869"/>
                  <a:gd name="T30" fmla="*/ 6 w 1073"/>
                  <a:gd name="T31" fmla="*/ 305 h 869"/>
                  <a:gd name="T32" fmla="*/ 2 w 1073"/>
                  <a:gd name="T33" fmla="*/ 305 h 869"/>
                  <a:gd name="T34" fmla="*/ 0 w 1073"/>
                  <a:gd name="T35" fmla="*/ 305 h 869"/>
                  <a:gd name="T36" fmla="*/ 196 w 1073"/>
                  <a:gd name="T37" fmla="*/ 867 h 869"/>
                  <a:gd name="T38" fmla="*/ 196 w 1073"/>
                  <a:gd name="T39" fmla="*/ 867 h 869"/>
                  <a:gd name="T40" fmla="*/ 198 w 1073"/>
                  <a:gd name="T41" fmla="*/ 869 h 869"/>
                  <a:gd name="T42" fmla="*/ 202 w 1073"/>
                  <a:gd name="T43" fmla="*/ 869 h 869"/>
                  <a:gd name="T44" fmla="*/ 206 w 1073"/>
                  <a:gd name="T45" fmla="*/ 869 h 869"/>
                  <a:gd name="T46" fmla="*/ 202 w 1073"/>
                  <a:gd name="T47" fmla="*/ 865 h 869"/>
                  <a:gd name="T48" fmla="*/ 196 w 1073"/>
                  <a:gd name="T49" fmla="*/ 862 h 869"/>
                  <a:gd name="T50" fmla="*/ 196 w 1073"/>
                  <a:gd name="T51" fmla="*/ 864 h 869"/>
                  <a:gd name="T52" fmla="*/ 196 w 1073"/>
                  <a:gd name="T53" fmla="*/ 867 h 869"/>
                  <a:gd name="T54" fmla="*/ 1072 w 1073"/>
                  <a:gd name="T55" fmla="*/ 564 h 869"/>
                  <a:gd name="T56" fmla="*/ 1073 w 1073"/>
                  <a:gd name="T57" fmla="*/ 560 h 869"/>
                  <a:gd name="T58" fmla="*/ 1073 w 1073"/>
                  <a:gd name="T59" fmla="*/ 558 h 869"/>
                  <a:gd name="T60" fmla="*/ 1073 w 1073"/>
                  <a:gd name="T61" fmla="*/ 543 h 869"/>
                  <a:gd name="T62" fmla="*/ 1073 w 1073"/>
                  <a:gd name="T63" fmla="*/ 528 h 869"/>
                  <a:gd name="T64" fmla="*/ 1070 w 1073"/>
                  <a:gd name="T65" fmla="*/ 549 h 869"/>
                  <a:gd name="T66" fmla="*/ 1064 w 1073"/>
                  <a:gd name="T67" fmla="*/ 570 h 869"/>
                  <a:gd name="T68" fmla="*/ 1068 w 1073"/>
                  <a:gd name="T69" fmla="*/ 568 h 869"/>
                  <a:gd name="T70" fmla="*/ 1072 w 1073"/>
                  <a:gd name="T71" fmla="*/ 564 h 86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73"/>
                  <a:gd name="T109" fmla="*/ 0 h 869"/>
                  <a:gd name="T110" fmla="*/ 1073 w 1073"/>
                  <a:gd name="T111" fmla="*/ 869 h 86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73" h="869">
                    <a:moveTo>
                      <a:pt x="880" y="2"/>
                    </a:moveTo>
                    <a:lnTo>
                      <a:pt x="878" y="2"/>
                    </a:lnTo>
                    <a:lnTo>
                      <a:pt x="876" y="0"/>
                    </a:lnTo>
                    <a:lnTo>
                      <a:pt x="874" y="2"/>
                    </a:lnTo>
                    <a:lnTo>
                      <a:pt x="872" y="2"/>
                    </a:lnTo>
                    <a:lnTo>
                      <a:pt x="883" y="12"/>
                    </a:lnTo>
                    <a:lnTo>
                      <a:pt x="893" y="21"/>
                    </a:lnTo>
                    <a:lnTo>
                      <a:pt x="887" y="12"/>
                    </a:lnTo>
                    <a:lnTo>
                      <a:pt x="880" y="2"/>
                    </a:lnTo>
                    <a:close/>
                    <a:moveTo>
                      <a:pt x="0" y="305"/>
                    </a:moveTo>
                    <a:lnTo>
                      <a:pt x="0" y="305"/>
                    </a:lnTo>
                    <a:lnTo>
                      <a:pt x="2" y="309"/>
                    </a:lnTo>
                    <a:lnTo>
                      <a:pt x="4" y="311"/>
                    </a:lnTo>
                    <a:lnTo>
                      <a:pt x="4" y="307"/>
                    </a:lnTo>
                    <a:lnTo>
                      <a:pt x="6" y="305"/>
                    </a:lnTo>
                    <a:lnTo>
                      <a:pt x="2" y="305"/>
                    </a:lnTo>
                    <a:lnTo>
                      <a:pt x="0" y="305"/>
                    </a:lnTo>
                    <a:close/>
                    <a:moveTo>
                      <a:pt x="196" y="867"/>
                    </a:moveTo>
                    <a:lnTo>
                      <a:pt x="196" y="867"/>
                    </a:lnTo>
                    <a:lnTo>
                      <a:pt x="198" y="869"/>
                    </a:lnTo>
                    <a:lnTo>
                      <a:pt x="202" y="869"/>
                    </a:lnTo>
                    <a:lnTo>
                      <a:pt x="206" y="869"/>
                    </a:lnTo>
                    <a:lnTo>
                      <a:pt x="202" y="865"/>
                    </a:lnTo>
                    <a:lnTo>
                      <a:pt x="196" y="862"/>
                    </a:lnTo>
                    <a:lnTo>
                      <a:pt x="196" y="864"/>
                    </a:lnTo>
                    <a:lnTo>
                      <a:pt x="196" y="867"/>
                    </a:lnTo>
                    <a:close/>
                    <a:moveTo>
                      <a:pt x="1072" y="564"/>
                    </a:moveTo>
                    <a:lnTo>
                      <a:pt x="1073" y="560"/>
                    </a:lnTo>
                    <a:lnTo>
                      <a:pt x="1073" y="558"/>
                    </a:lnTo>
                    <a:lnTo>
                      <a:pt x="1073" y="543"/>
                    </a:lnTo>
                    <a:lnTo>
                      <a:pt x="1073" y="528"/>
                    </a:lnTo>
                    <a:lnTo>
                      <a:pt x="1070" y="549"/>
                    </a:lnTo>
                    <a:lnTo>
                      <a:pt x="1064" y="570"/>
                    </a:lnTo>
                    <a:lnTo>
                      <a:pt x="1068" y="568"/>
                    </a:lnTo>
                    <a:lnTo>
                      <a:pt x="1072" y="564"/>
                    </a:lnTo>
                    <a:close/>
                  </a:path>
                </a:pathLst>
              </a:custGeom>
              <a:solidFill>
                <a:srgbClr val="EF90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3" name="Freeform 370">
                <a:extLst>
                  <a:ext uri="{FF2B5EF4-FFF2-40B4-BE49-F238E27FC236}">
                    <a16:creationId xmlns:a16="http://schemas.microsoft.com/office/drawing/2014/main" id="{3C7D2C7E-D1A2-4DB4-ADF7-C0D8ACF78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4" y="2344"/>
                <a:ext cx="1071" cy="867"/>
              </a:xfrm>
              <a:custGeom>
                <a:avLst/>
                <a:gdLst>
                  <a:gd name="T0" fmla="*/ 885 w 1071"/>
                  <a:gd name="T1" fmla="*/ 10 h 867"/>
                  <a:gd name="T2" fmla="*/ 878 w 1071"/>
                  <a:gd name="T3" fmla="*/ 4 h 867"/>
                  <a:gd name="T4" fmla="*/ 872 w 1071"/>
                  <a:gd name="T5" fmla="*/ 0 h 867"/>
                  <a:gd name="T6" fmla="*/ 870 w 1071"/>
                  <a:gd name="T7" fmla="*/ 0 h 867"/>
                  <a:gd name="T8" fmla="*/ 868 w 1071"/>
                  <a:gd name="T9" fmla="*/ 2 h 867"/>
                  <a:gd name="T10" fmla="*/ 883 w 1071"/>
                  <a:gd name="T11" fmla="*/ 15 h 867"/>
                  <a:gd name="T12" fmla="*/ 899 w 1071"/>
                  <a:gd name="T13" fmla="*/ 31 h 867"/>
                  <a:gd name="T14" fmla="*/ 893 w 1071"/>
                  <a:gd name="T15" fmla="*/ 19 h 867"/>
                  <a:gd name="T16" fmla="*/ 885 w 1071"/>
                  <a:gd name="T17" fmla="*/ 10 h 867"/>
                  <a:gd name="T18" fmla="*/ 0 w 1071"/>
                  <a:gd name="T19" fmla="*/ 303 h 867"/>
                  <a:gd name="T20" fmla="*/ 0 w 1071"/>
                  <a:gd name="T21" fmla="*/ 305 h 867"/>
                  <a:gd name="T22" fmla="*/ 0 w 1071"/>
                  <a:gd name="T23" fmla="*/ 307 h 867"/>
                  <a:gd name="T24" fmla="*/ 2 w 1071"/>
                  <a:gd name="T25" fmla="*/ 309 h 867"/>
                  <a:gd name="T26" fmla="*/ 4 w 1071"/>
                  <a:gd name="T27" fmla="*/ 311 h 867"/>
                  <a:gd name="T28" fmla="*/ 6 w 1071"/>
                  <a:gd name="T29" fmla="*/ 307 h 867"/>
                  <a:gd name="T30" fmla="*/ 6 w 1071"/>
                  <a:gd name="T31" fmla="*/ 303 h 867"/>
                  <a:gd name="T32" fmla="*/ 4 w 1071"/>
                  <a:gd name="T33" fmla="*/ 303 h 867"/>
                  <a:gd name="T34" fmla="*/ 0 w 1071"/>
                  <a:gd name="T35" fmla="*/ 303 h 867"/>
                  <a:gd name="T36" fmla="*/ 194 w 1071"/>
                  <a:gd name="T37" fmla="*/ 862 h 867"/>
                  <a:gd name="T38" fmla="*/ 196 w 1071"/>
                  <a:gd name="T39" fmla="*/ 865 h 867"/>
                  <a:gd name="T40" fmla="*/ 200 w 1071"/>
                  <a:gd name="T41" fmla="*/ 867 h 867"/>
                  <a:gd name="T42" fmla="*/ 204 w 1071"/>
                  <a:gd name="T43" fmla="*/ 867 h 867"/>
                  <a:gd name="T44" fmla="*/ 208 w 1071"/>
                  <a:gd name="T45" fmla="*/ 867 h 867"/>
                  <a:gd name="T46" fmla="*/ 202 w 1071"/>
                  <a:gd name="T47" fmla="*/ 862 h 867"/>
                  <a:gd name="T48" fmla="*/ 194 w 1071"/>
                  <a:gd name="T49" fmla="*/ 856 h 867"/>
                  <a:gd name="T50" fmla="*/ 194 w 1071"/>
                  <a:gd name="T51" fmla="*/ 860 h 867"/>
                  <a:gd name="T52" fmla="*/ 194 w 1071"/>
                  <a:gd name="T53" fmla="*/ 862 h 867"/>
                  <a:gd name="T54" fmla="*/ 1066 w 1071"/>
                  <a:gd name="T55" fmla="*/ 566 h 867"/>
                  <a:gd name="T56" fmla="*/ 1070 w 1071"/>
                  <a:gd name="T57" fmla="*/ 555 h 867"/>
                  <a:gd name="T58" fmla="*/ 1071 w 1071"/>
                  <a:gd name="T59" fmla="*/ 541 h 867"/>
                  <a:gd name="T60" fmla="*/ 1071 w 1071"/>
                  <a:gd name="T61" fmla="*/ 526 h 867"/>
                  <a:gd name="T62" fmla="*/ 1071 w 1071"/>
                  <a:gd name="T63" fmla="*/ 508 h 867"/>
                  <a:gd name="T64" fmla="*/ 1070 w 1071"/>
                  <a:gd name="T65" fmla="*/ 526 h 867"/>
                  <a:gd name="T66" fmla="*/ 1066 w 1071"/>
                  <a:gd name="T67" fmla="*/ 541 h 867"/>
                  <a:gd name="T68" fmla="*/ 1064 w 1071"/>
                  <a:gd name="T69" fmla="*/ 556 h 867"/>
                  <a:gd name="T70" fmla="*/ 1060 w 1071"/>
                  <a:gd name="T71" fmla="*/ 572 h 867"/>
                  <a:gd name="T72" fmla="*/ 1062 w 1071"/>
                  <a:gd name="T73" fmla="*/ 568 h 867"/>
                  <a:gd name="T74" fmla="*/ 1066 w 1071"/>
                  <a:gd name="T75" fmla="*/ 566 h 8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71"/>
                  <a:gd name="T115" fmla="*/ 0 h 867"/>
                  <a:gd name="T116" fmla="*/ 1071 w 1071"/>
                  <a:gd name="T117" fmla="*/ 867 h 8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71" h="867">
                    <a:moveTo>
                      <a:pt x="885" y="10"/>
                    </a:moveTo>
                    <a:lnTo>
                      <a:pt x="878" y="4"/>
                    </a:lnTo>
                    <a:lnTo>
                      <a:pt x="872" y="0"/>
                    </a:lnTo>
                    <a:lnTo>
                      <a:pt x="870" y="0"/>
                    </a:lnTo>
                    <a:lnTo>
                      <a:pt x="868" y="2"/>
                    </a:lnTo>
                    <a:lnTo>
                      <a:pt x="883" y="15"/>
                    </a:lnTo>
                    <a:lnTo>
                      <a:pt x="899" y="31"/>
                    </a:lnTo>
                    <a:lnTo>
                      <a:pt x="893" y="19"/>
                    </a:lnTo>
                    <a:lnTo>
                      <a:pt x="885" y="10"/>
                    </a:lnTo>
                    <a:close/>
                    <a:moveTo>
                      <a:pt x="0" y="303"/>
                    </a:moveTo>
                    <a:lnTo>
                      <a:pt x="0" y="305"/>
                    </a:lnTo>
                    <a:lnTo>
                      <a:pt x="0" y="307"/>
                    </a:lnTo>
                    <a:lnTo>
                      <a:pt x="2" y="309"/>
                    </a:lnTo>
                    <a:lnTo>
                      <a:pt x="4" y="311"/>
                    </a:lnTo>
                    <a:lnTo>
                      <a:pt x="6" y="307"/>
                    </a:lnTo>
                    <a:lnTo>
                      <a:pt x="6" y="303"/>
                    </a:lnTo>
                    <a:lnTo>
                      <a:pt x="4" y="303"/>
                    </a:lnTo>
                    <a:lnTo>
                      <a:pt x="0" y="303"/>
                    </a:lnTo>
                    <a:close/>
                    <a:moveTo>
                      <a:pt x="194" y="862"/>
                    </a:moveTo>
                    <a:lnTo>
                      <a:pt x="196" y="865"/>
                    </a:lnTo>
                    <a:lnTo>
                      <a:pt x="200" y="867"/>
                    </a:lnTo>
                    <a:lnTo>
                      <a:pt x="204" y="867"/>
                    </a:lnTo>
                    <a:lnTo>
                      <a:pt x="208" y="867"/>
                    </a:lnTo>
                    <a:lnTo>
                      <a:pt x="202" y="862"/>
                    </a:lnTo>
                    <a:lnTo>
                      <a:pt x="194" y="856"/>
                    </a:lnTo>
                    <a:lnTo>
                      <a:pt x="194" y="860"/>
                    </a:lnTo>
                    <a:lnTo>
                      <a:pt x="194" y="862"/>
                    </a:lnTo>
                    <a:close/>
                    <a:moveTo>
                      <a:pt x="1066" y="566"/>
                    </a:moveTo>
                    <a:lnTo>
                      <a:pt x="1070" y="555"/>
                    </a:lnTo>
                    <a:lnTo>
                      <a:pt x="1071" y="541"/>
                    </a:lnTo>
                    <a:lnTo>
                      <a:pt x="1071" y="526"/>
                    </a:lnTo>
                    <a:lnTo>
                      <a:pt x="1071" y="508"/>
                    </a:lnTo>
                    <a:lnTo>
                      <a:pt x="1070" y="526"/>
                    </a:lnTo>
                    <a:lnTo>
                      <a:pt x="1066" y="541"/>
                    </a:lnTo>
                    <a:lnTo>
                      <a:pt x="1064" y="556"/>
                    </a:lnTo>
                    <a:lnTo>
                      <a:pt x="1060" y="572"/>
                    </a:lnTo>
                    <a:lnTo>
                      <a:pt x="1062" y="568"/>
                    </a:lnTo>
                    <a:lnTo>
                      <a:pt x="1066" y="566"/>
                    </a:lnTo>
                    <a:close/>
                  </a:path>
                </a:pathLst>
              </a:custGeom>
              <a:solidFill>
                <a:srgbClr val="EF91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4" name="Freeform 371">
                <a:extLst>
                  <a:ext uri="{FF2B5EF4-FFF2-40B4-BE49-F238E27FC236}">
                    <a16:creationId xmlns:a16="http://schemas.microsoft.com/office/drawing/2014/main" id="{F3D839DD-90B5-4050-AA92-FA3509FEB5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6" y="2344"/>
                <a:ext cx="1069" cy="867"/>
              </a:xfrm>
              <a:custGeom>
                <a:avLst/>
                <a:gdLst>
                  <a:gd name="T0" fmla="*/ 889 w 1069"/>
                  <a:gd name="T1" fmla="*/ 19 h 867"/>
                  <a:gd name="T2" fmla="*/ 879 w 1069"/>
                  <a:gd name="T3" fmla="*/ 10 h 867"/>
                  <a:gd name="T4" fmla="*/ 868 w 1069"/>
                  <a:gd name="T5" fmla="*/ 0 h 867"/>
                  <a:gd name="T6" fmla="*/ 866 w 1069"/>
                  <a:gd name="T7" fmla="*/ 2 h 867"/>
                  <a:gd name="T8" fmla="*/ 862 w 1069"/>
                  <a:gd name="T9" fmla="*/ 4 h 867"/>
                  <a:gd name="T10" fmla="*/ 885 w 1069"/>
                  <a:gd name="T11" fmla="*/ 23 h 867"/>
                  <a:gd name="T12" fmla="*/ 906 w 1069"/>
                  <a:gd name="T13" fmla="*/ 42 h 867"/>
                  <a:gd name="T14" fmla="*/ 899 w 1069"/>
                  <a:gd name="T15" fmla="*/ 31 h 867"/>
                  <a:gd name="T16" fmla="*/ 889 w 1069"/>
                  <a:gd name="T17" fmla="*/ 19 h 867"/>
                  <a:gd name="T18" fmla="*/ 2 w 1069"/>
                  <a:gd name="T19" fmla="*/ 303 h 867"/>
                  <a:gd name="T20" fmla="*/ 0 w 1069"/>
                  <a:gd name="T21" fmla="*/ 305 h 867"/>
                  <a:gd name="T22" fmla="*/ 0 w 1069"/>
                  <a:gd name="T23" fmla="*/ 309 h 867"/>
                  <a:gd name="T24" fmla="*/ 2 w 1069"/>
                  <a:gd name="T25" fmla="*/ 311 h 867"/>
                  <a:gd name="T26" fmla="*/ 4 w 1069"/>
                  <a:gd name="T27" fmla="*/ 315 h 867"/>
                  <a:gd name="T28" fmla="*/ 6 w 1069"/>
                  <a:gd name="T29" fmla="*/ 309 h 867"/>
                  <a:gd name="T30" fmla="*/ 8 w 1069"/>
                  <a:gd name="T31" fmla="*/ 303 h 867"/>
                  <a:gd name="T32" fmla="*/ 4 w 1069"/>
                  <a:gd name="T33" fmla="*/ 303 h 867"/>
                  <a:gd name="T34" fmla="*/ 2 w 1069"/>
                  <a:gd name="T35" fmla="*/ 303 h 867"/>
                  <a:gd name="T36" fmla="*/ 192 w 1069"/>
                  <a:gd name="T37" fmla="*/ 860 h 867"/>
                  <a:gd name="T38" fmla="*/ 198 w 1069"/>
                  <a:gd name="T39" fmla="*/ 863 h 867"/>
                  <a:gd name="T40" fmla="*/ 202 w 1069"/>
                  <a:gd name="T41" fmla="*/ 867 h 867"/>
                  <a:gd name="T42" fmla="*/ 206 w 1069"/>
                  <a:gd name="T43" fmla="*/ 867 h 867"/>
                  <a:gd name="T44" fmla="*/ 211 w 1069"/>
                  <a:gd name="T45" fmla="*/ 867 h 867"/>
                  <a:gd name="T46" fmla="*/ 202 w 1069"/>
                  <a:gd name="T47" fmla="*/ 860 h 867"/>
                  <a:gd name="T48" fmla="*/ 194 w 1069"/>
                  <a:gd name="T49" fmla="*/ 854 h 867"/>
                  <a:gd name="T50" fmla="*/ 192 w 1069"/>
                  <a:gd name="T51" fmla="*/ 856 h 867"/>
                  <a:gd name="T52" fmla="*/ 192 w 1069"/>
                  <a:gd name="T53" fmla="*/ 860 h 867"/>
                  <a:gd name="T54" fmla="*/ 1060 w 1069"/>
                  <a:gd name="T55" fmla="*/ 568 h 867"/>
                  <a:gd name="T56" fmla="*/ 1066 w 1069"/>
                  <a:gd name="T57" fmla="*/ 547 h 867"/>
                  <a:gd name="T58" fmla="*/ 1069 w 1069"/>
                  <a:gd name="T59" fmla="*/ 526 h 867"/>
                  <a:gd name="T60" fmla="*/ 1069 w 1069"/>
                  <a:gd name="T61" fmla="*/ 508 h 867"/>
                  <a:gd name="T62" fmla="*/ 1069 w 1069"/>
                  <a:gd name="T63" fmla="*/ 489 h 867"/>
                  <a:gd name="T64" fmla="*/ 1068 w 1069"/>
                  <a:gd name="T65" fmla="*/ 512 h 867"/>
                  <a:gd name="T66" fmla="*/ 1064 w 1069"/>
                  <a:gd name="T67" fmla="*/ 533 h 867"/>
                  <a:gd name="T68" fmla="*/ 1058 w 1069"/>
                  <a:gd name="T69" fmla="*/ 555 h 867"/>
                  <a:gd name="T70" fmla="*/ 1054 w 1069"/>
                  <a:gd name="T71" fmla="*/ 576 h 867"/>
                  <a:gd name="T72" fmla="*/ 1058 w 1069"/>
                  <a:gd name="T73" fmla="*/ 572 h 867"/>
                  <a:gd name="T74" fmla="*/ 1060 w 1069"/>
                  <a:gd name="T75" fmla="*/ 568 h 8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69"/>
                  <a:gd name="T115" fmla="*/ 0 h 867"/>
                  <a:gd name="T116" fmla="*/ 1069 w 1069"/>
                  <a:gd name="T117" fmla="*/ 867 h 8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69" h="867">
                    <a:moveTo>
                      <a:pt x="889" y="19"/>
                    </a:moveTo>
                    <a:lnTo>
                      <a:pt x="879" y="10"/>
                    </a:lnTo>
                    <a:lnTo>
                      <a:pt x="868" y="0"/>
                    </a:lnTo>
                    <a:lnTo>
                      <a:pt x="866" y="2"/>
                    </a:lnTo>
                    <a:lnTo>
                      <a:pt x="862" y="4"/>
                    </a:lnTo>
                    <a:lnTo>
                      <a:pt x="885" y="23"/>
                    </a:lnTo>
                    <a:lnTo>
                      <a:pt x="906" y="42"/>
                    </a:lnTo>
                    <a:lnTo>
                      <a:pt x="899" y="31"/>
                    </a:lnTo>
                    <a:lnTo>
                      <a:pt x="889" y="19"/>
                    </a:lnTo>
                    <a:close/>
                    <a:moveTo>
                      <a:pt x="2" y="303"/>
                    </a:moveTo>
                    <a:lnTo>
                      <a:pt x="0" y="305"/>
                    </a:lnTo>
                    <a:lnTo>
                      <a:pt x="0" y="309"/>
                    </a:lnTo>
                    <a:lnTo>
                      <a:pt x="2" y="311"/>
                    </a:lnTo>
                    <a:lnTo>
                      <a:pt x="4" y="315"/>
                    </a:lnTo>
                    <a:lnTo>
                      <a:pt x="6" y="309"/>
                    </a:lnTo>
                    <a:lnTo>
                      <a:pt x="8" y="303"/>
                    </a:lnTo>
                    <a:lnTo>
                      <a:pt x="4" y="303"/>
                    </a:lnTo>
                    <a:lnTo>
                      <a:pt x="2" y="303"/>
                    </a:lnTo>
                    <a:close/>
                    <a:moveTo>
                      <a:pt x="192" y="860"/>
                    </a:moveTo>
                    <a:lnTo>
                      <a:pt x="198" y="863"/>
                    </a:lnTo>
                    <a:lnTo>
                      <a:pt x="202" y="867"/>
                    </a:lnTo>
                    <a:lnTo>
                      <a:pt x="206" y="867"/>
                    </a:lnTo>
                    <a:lnTo>
                      <a:pt x="211" y="867"/>
                    </a:lnTo>
                    <a:lnTo>
                      <a:pt x="202" y="860"/>
                    </a:lnTo>
                    <a:lnTo>
                      <a:pt x="194" y="854"/>
                    </a:lnTo>
                    <a:lnTo>
                      <a:pt x="192" y="856"/>
                    </a:lnTo>
                    <a:lnTo>
                      <a:pt x="192" y="860"/>
                    </a:lnTo>
                    <a:close/>
                    <a:moveTo>
                      <a:pt x="1060" y="568"/>
                    </a:moveTo>
                    <a:lnTo>
                      <a:pt x="1066" y="547"/>
                    </a:lnTo>
                    <a:lnTo>
                      <a:pt x="1069" y="526"/>
                    </a:lnTo>
                    <a:lnTo>
                      <a:pt x="1069" y="508"/>
                    </a:lnTo>
                    <a:lnTo>
                      <a:pt x="1069" y="489"/>
                    </a:lnTo>
                    <a:lnTo>
                      <a:pt x="1068" y="512"/>
                    </a:lnTo>
                    <a:lnTo>
                      <a:pt x="1064" y="533"/>
                    </a:lnTo>
                    <a:lnTo>
                      <a:pt x="1058" y="555"/>
                    </a:lnTo>
                    <a:lnTo>
                      <a:pt x="1054" y="576"/>
                    </a:lnTo>
                    <a:lnTo>
                      <a:pt x="1058" y="572"/>
                    </a:lnTo>
                    <a:lnTo>
                      <a:pt x="1060" y="568"/>
                    </a:lnTo>
                    <a:close/>
                  </a:path>
                </a:pathLst>
              </a:custGeom>
              <a:solidFill>
                <a:srgbClr val="EF9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5" name="Freeform 372">
                <a:extLst>
                  <a:ext uri="{FF2B5EF4-FFF2-40B4-BE49-F238E27FC236}">
                    <a16:creationId xmlns:a16="http://schemas.microsoft.com/office/drawing/2014/main" id="{CC28DF3E-464F-4122-A098-D4A95B8FE3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8" y="2346"/>
                <a:ext cx="1067" cy="865"/>
              </a:xfrm>
              <a:custGeom>
                <a:avLst/>
                <a:gdLst>
                  <a:gd name="T0" fmla="*/ 895 w 1067"/>
                  <a:gd name="T1" fmla="*/ 29 h 865"/>
                  <a:gd name="T2" fmla="*/ 879 w 1067"/>
                  <a:gd name="T3" fmla="*/ 13 h 865"/>
                  <a:gd name="T4" fmla="*/ 864 w 1067"/>
                  <a:gd name="T5" fmla="*/ 0 h 865"/>
                  <a:gd name="T6" fmla="*/ 860 w 1067"/>
                  <a:gd name="T7" fmla="*/ 2 h 865"/>
                  <a:gd name="T8" fmla="*/ 858 w 1067"/>
                  <a:gd name="T9" fmla="*/ 4 h 865"/>
                  <a:gd name="T10" fmla="*/ 887 w 1067"/>
                  <a:gd name="T11" fmla="*/ 27 h 865"/>
                  <a:gd name="T12" fmla="*/ 914 w 1067"/>
                  <a:gd name="T13" fmla="*/ 52 h 865"/>
                  <a:gd name="T14" fmla="*/ 904 w 1067"/>
                  <a:gd name="T15" fmla="*/ 40 h 865"/>
                  <a:gd name="T16" fmla="*/ 895 w 1067"/>
                  <a:gd name="T17" fmla="*/ 29 h 865"/>
                  <a:gd name="T18" fmla="*/ 2 w 1067"/>
                  <a:gd name="T19" fmla="*/ 301 h 865"/>
                  <a:gd name="T20" fmla="*/ 2 w 1067"/>
                  <a:gd name="T21" fmla="*/ 305 h 865"/>
                  <a:gd name="T22" fmla="*/ 0 w 1067"/>
                  <a:gd name="T23" fmla="*/ 309 h 865"/>
                  <a:gd name="T24" fmla="*/ 2 w 1067"/>
                  <a:gd name="T25" fmla="*/ 313 h 865"/>
                  <a:gd name="T26" fmla="*/ 4 w 1067"/>
                  <a:gd name="T27" fmla="*/ 315 h 865"/>
                  <a:gd name="T28" fmla="*/ 6 w 1067"/>
                  <a:gd name="T29" fmla="*/ 309 h 865"/>
                  <a:gd name="T30" fmla="*/ 8 w 1067"/>
                  <a:gd name="T31" fmla="*/ 301 h 865"/>
                  <a:gd name="T32" fmla="*/ 6 w 1067"/>
                  <a:gd name="T33" fmla="*/ 301 h 865"/>
                  <a:gd name="T34" fmla="*/ 2 w 1067"/>
                  <a:gd name="T35" fmla="*/ 301 h 865"/>
                  <a:gd name="T36" fmla="*/ 190 w 1067"/>
                  <a:gd name="T37" fmla="*/ 854 h 865"/>
                  <a:gd name="T38" fmla="*/ 198 w 1067"/>
                  <a:gd name="T39" fmla="*/ 860 h 865"/>
                  <a:gd name="T40" fmla="*/ 204 w 1067"/>
                  <a:gd name="T41" fmla="*/ 865 h 865"/>
                  <a:gd name="T42" fmla="*/ 209 w 1067"/>
                  <a:gd name="T43" fmla="*/ 865 h 865"/>
                  <a:gd name="T44" fmla="*/ 213 w 1067"/>
                  <a:gd name="T45" fmla="*/ 863 h 865"/>
                  <a:gd name="T46" fmla="*/ 202 w 1067"/>
                  <a:gd name="T47" fmla="*/ 856 h 865"/>
                  <a:gd name="T48" fmla="*/ 192 w 1067"/>
                  <a:gd name="T49" fmla="*/ 848 h 865"/>
                  <a:gd name="T50" fmla="*/ 192 w 1067"/>
                  <a:gd name="T51" fmla="*/ 852 h 865"/>
                  <a:gd name="T52" fmla="*/ 190 w 1067"/>
                  <a:gd name="T53" fmla="*/ 854 h 865"/>
                  <a:gd name="T54" fmla="*/ 1056 w 1067"/>
                  <a:gd name="T55" fmla="*/ 570 h 865"/>
                  <a:gd name="T56" fmla="*/ 1060 w 1067"/>
                  <a:gd name="T57" fmla="*/ 554 h 865"/>
                  <a:gd name="T58" fmla="*/ 1062 w 1067"/>
                  <a:gd name="T59" fmla="*/ 539 h 865"/>
                  <a:gd name="T60" fmla="*/ 1066 w 1067"/>
                  <a:gd name="T61" fmla="*/ 524 h 865"/>
                  <a:gd name="T62" fmla="*/ 1067 w 1067"/>
                  <a:gd name="T63" fmla="*/ 506 h 865"/>
                  <a:gd name="T64" fmla="*/ 1067 w 1067"/>
                  <a:gd name="T65" fmla="*/ 485 h 865"/>
                  <a:gd name="T66" fmla="*/ 1067 w 1067"/>
                  <a:gd name="T67" fmla="*/ 464 h 865"/>
                  <a:gd name="T68" fmla="*/ 1064 w 1067"/>
                  <a:gd name="T69" fmla="*/ 493 h 865"/>
                  <a:gd name="T70" fmla="*/ 1060 w 1067"/>
                  <a:gd name="T71" fmla="*/ 522 h 865"/>
                  <a:gd name="T72" fmla="*/ 1054 w 1067"/>
                  <a:gd name="T73" fmla="*/ 549 h 865"/>
                  <a:gd name="T74" fmla="*/ 1048 w 1067"/>
                  <a:gd name="T75" fmla="*/ 576 h 865"/>
                  <a:gd name="T76" fmla="*/ 1052 w 1067"/>
                  <a:gd name="T77" fmla="*/ 574 h 865"/>
                  <a:gd name="T78" fmla="*/ 1056 w 1067"/>
                  <a:gd name="T79" fmla="*/ 570 h 86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067"/>
                  <a:gd name="T121" fmla="*/ 0 h 865"/>
                  <a:gd name="T122" fmla="*/ 1067 w 1067"/>
                  <a:gd name="T123" fmla="*/ 865 h 86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067" h="865">
                    <a:moveTo>
                      <a:pt x="895" y="29"/>
                    </a:moveTo>
                    <a:lnTo>
                      <a:pt x="879" y="13"/>
                    </a:lnTo>
                    <a:lnTo>
                      <a:pt x="864" y="0"/>
                    </a:lnTo>
                    <a:lnTo>
                      <a:pt x="860" y="2"/>
                    </a:lnTo>
                    <a:lnTo>
                      <a:pt x="858" y="4"/>
                    </a:lnTo>
                    <a:lnTo>
                      <a:pt x="887" y="27"/>
                    </a:lnTo>
                    <a:lnTo>
                      <a:pt x="914" y="52"/>
                    </a:lnTo>
                    <a:lnTo>
                      <a:pt x="904" y="40"/>
                    </a:lnTo>
                    <a:lnTo>
                      <a:pt x="895" y="29"/>
                    </a:lnTo>
                    <a:close/>
                    <a:moveTo>
                      <a:pt x="2" y="301"/>
                    </a:moveTo>
                    <a:lnTo>
                      <a:pt x="2" y="305"/>
                    </a:lnTo>
                    <a:lnTo>
                      <a:pt x="0" y="309"/>
                    </a:lnTo>
                    <a:lnTo>
                      <a:pt x="2" y="313"/>
                    </a:lnTo>
                    <a:lnTo>
                      <a:pt x="4" y="315"/>
                    </a:lnTo>
                    <a:lnTo>
                      <a:pt x="6" y="309"/>
                    </a:lnTo>
                    <a:lnTo>
                      <a:pt x="8" y="301"/>
                    </a:lnTo>
                    <a:lnTo>
                      <a:pt x="6" y="301"/>
                    </a:lnTo>
                    <a:lnTo>
                      <a:pt x="2" y="301"/>
                    </a:lnTo>
                    <a:close/>
                    <a:moveTo>
                      <a:pt x="190" y="854"/>
                    </a:moveTo>
                    <a:lnTo>
                      <a:pt x="198" y="860"/>
                    </a:lnTo>
                    <a:lnTo>
                      <a:pt x="204" y="865"/>
                    </a:lnTo>
                    <a:lnTo>
                      <a:pt x="209" y="865"/>
                    </a:lnTo>
                    <a:lnTo>
                      <a:pt x="213" y="863"/>
                    </a:lnTo>
                    <a:lnTo>
                      <a:pt x="202" y="856"/>
                    </a:lnTo>
                    <a:lnTo>
                      <a:pt x="192" y="848"/>
                    </a:lnTo>
                    <a:lnTo>
                      <a:pt x="192" y="852"/>
                    </a:lnTo>
                    <a:lnTo>
                      <a:pt x="190" y="854"/>
                    </a:lnTo>
                    <a:close/>
                    <a:moveTo>
                      <a:pt x="1056" y="570"/>
                    </a:moveTo>
                    <a:lnTo>
                      <a:pt x="1060" y="554"/>
                    </a:lnTo>
                    <a:lnTo>
                      <a:pt x="1062" y="539"/>
                    </a:lnTo>
                    <a:lnTo>
                      <a:pt x="1066" y="524"/>
                    </a:lnTo>
                    <a:lnTo>
                      <a:pt x="1067" y="506"/>
                    </a:lnTo>
                    <a:lnTo>
                      <a:pt x="1067" y="485"/>
                    </a:lnTo>
                    <a:lnTo>
                      <a:pt x="1067" y="464"/>
                    </a:lnTo>
                    <a:lnTo>
                      <a:pt x="1064" y="493"/>
                    </a:lnTo>
                    <a:lnTo>
                      <a:pt x="1060" y="522"/>
                    </a:lnTo>
                    <a:lnTo>
                      <a:pt x="1054" y="549"/>
                    </a:lnTo>
                    <a:lnTo>
                      <a:pt x="1048" y="576"/>
                    </a:lnTo>
                    <a:lnTo>
                      <a:pt x="1052" y="574"/>
                    </a:lnTo>
                    <a:lnTo>
                      <a:pt x="1056" y="570"/>
                    </a:lnTo>
                    <a:close/>
                  </a:path>
                </a:pathLst>
              </a:custGeom>
              <a:solidFill>
                <a:srgbClr val="EF9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6" name="Freeform 373">
                <a:extLst>
                  <a:ext uri="{FF2B5EF4-FFF2-40B4-BE49-F238E27FC236}">
                    <a16:creationId xmlns:a16="http://schemas.microsoft.com/office/drawing/2014/main" id="{40CDDFC4-EBE7-4636-A736-1DD27B79D6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" y="2348"/>
                <a:ext cx="1065" cy="863"/>
              </a:xfrm>
              <a:custGeom>
                <a:avLst/>
                <a:gdLst>
                  <a:gd name="T0" fmla="*/ 902 w 1065"/>
                  <a:gd name="T1" fmla="*/ 38 h 863"/>
                  <a:gd name="T2" fmla="*/ 881 w 1065"/>
                  <a:gd name="T3" fmla="*/ 19 h 863"/>
                  <a:gd name="T4" fmla="*/ 858 w 1065"/>
                  <a:gd name="T5" fmla="*/ 0 h 863"/>
                  <a:gd name="T6" fmla="*/ 856 w 1065"/>
                  <a:gd name="T7" fmla="*/ 2 h 863"/>
                  <a:gd name="T8" fmla="*/ 854 w 1065"/>
                  <a:gd name="T9" fmla="*/ 4 h 863"/>
                  <a:gd name="T10" fmla="*/ 872 w 1065"/>
                  <a:gd name="T11" fmla="*/ 17 h 863"/>
                  <a:gd name="T12" fmla="*/ 889 w 1065"/>
                  <a:gd name="T13" fmla="*/ 32 h 863"/>
                  <a:gd name="T14" fmla="*/ 906 w 1065"/>
                  <a:gd name="T15" fmla="*/ 48 h 863"/>
                  <a:gd name="T16" fmla="*/ 921 w 1065"/>
                  <a:gd name="T17" fmla="*/ 65 h 863"/>
                  <a:gd name="T18" fmla="*/ 912 w 1065"/>
                  <a:gd name="T19" fmla="*/ 52 h 863"/>
                  <a:gd name="T20" fmla="*/ 902 w 1065"/>
                  <a:gd name="T21" fmla="*/ 38 h 863"/>
                  <a:gd name="T22" fmla="*/ 4 w 1065"/>
                  <a:gd name="T23" fmla="*/ 299 h 863"/>
                  <a:gd name="T24" fmla="*/ 2 w 1065"/>
                  <a:gd name="T25" fmla="*/ 305 h 863"/>
                  <a:gd name="T26" fmla="*/ 0 w 1065"/>
                  <a:gd name="T27" fmla="*/ 311 h 863"/>
                  <a:gd name="T28" fmla="*/ 2 w 1065"/>
                  <a:gd name="T29" fmla="*/ 313 h 863"/>
                  <a:gd name="T30" fmla="*/ 6 w 1065"/>
                  <a:gd name="T31" fmla="*/ 314 h 863"/>
                  <a:gd name="T32" fmla="*/ 8 w 1065"/>
                  <a:gd name="T33" fmla="*/ 307 h 863"/>
                  <a:gd name="T34" fmla="*/ 8 w 1065"/>
                  <a:gd name="T35" fmla="*/ 299 h 863"/>
                  <a:gd name="T36" fmla="*/ 6 w 1065"/>
                  <a:gd name="T37" fmla="*/ 299 h 863"/>
                  <a:gd name="T38" fmla="*/ 4 w 1065"/>
                  <a:gd name="T39" fmla="*/ 299 h 863"/>
                  <a:gd name="T40" fmla="*/ 190 w 1065"/>
                  <a:gd name="T41" fmla="*/ 850 h 863"/>
                  <a:gd name="T42" fmla="*/ 198 w 1065"/>
                  <a:gd name="T43" fmla="*/ 856 h 863"/>
                  <a:gd name="T44" fmla="*/ 207 w 1065"/>
                  <a:gd name="T45" fmla="*/ 863 h 863"/>
                  <a:gd name="T46" fmla="*/ 211 w 1065"/>
                  <a:gd name="T47" fmla="*/ 861 h 863"/>
                  <a:gd name="T48" fmla="*/ 215 w 1065"/>
                  <a:gd name="T49" fmla="*/ 861 h 863"/>
                  <a:gd name="T50" fmla="*/ 203 w 1065"/>
                  <a:gd name="T51" fmla="*/ 852 h 863"/>
                  <a:gd name="T52" fmla="*/ 190 w 1065"/>
                  <a:gd name="T53" fmla="*/ 842 h 863"/>
                  <a:gd name="T54" fmla="*/ 190 w 1065"/>
                  <a:gd name="T55" fmla="*/ 846 h 863"/>
                  <a:gd name="T56" fmla="*/ 190 w 1065"/>
                  <a:gd name="T57" fmla="*/ 850 h 863"/>
                  <a:gd name="T58" fmla="*/ 1050 w 1065"/>
                  <a:gd name="T59" fmla="*/ 572 h 863"/>
                  <a:gd name="T60" fmla="*/ 1054 w 1065"/>
                  <a:gd name="T61" fmla="*/ 551 h 863"/>
                  <a:gd name="T62" fmla="*/ 1060 w 1065"/>
                  <a:gd name="T63" fmla="*/ 529 h 863"/>
                  <a:gd name="T64" fmla="*/ 1064 w 1065"/>
                  <a:gd name="T65" fmla="*/ 508 h 863"/>
                  <a:gd name="T66" fmla="*/ 1065 w 1065"/>
                  <a:gd name="T67" fmla="*/ 485 h 863"/>
                  <a:gd name="T68" fmla="*/ 1065 w 1065"/>
                  <a:gd name="T69" fmla="*/ 460 h 863"/>
                  <a:gd name="T70" fmla="*/ 1064 w 1065"/>
                  <a:gd name="T71" fmla="*/ 435 h 863"/>
                  <a:gd name="T72" fmla="*/ 1062 w 1065"/>
                  <a:gd name="T73" fmla="*/ 472 h 863"/>
                  <a:gd name="T74" fmla="*/ 1058 w 1065"/>
                  <a:gd name="T75" fmla="*/ 508 h 863"/>
                  <a:gd name="T76" fmla="*/ 1050 w 1065"/>
                  <a:gd name="T77" fmla="*/ 543 h 863"/>
                  <a:gd name="T78" fmla="*/ 1042 w 1065"/>
                  <a:gd name="T79" fmla="*/ 577 h 863"/>
                  <a:gd name="T80" fmla="*/ 1046 w 1065"/>
                  <a:gd name="T81" fmla="*/ 574 h 863"/>
                  <a:gd name="T82" fmla="*/ 1050 w 1065"/>
                  <a:gd name="T83" fmla="*/ 572 h 8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65"/>
                  <a:gd name="T127" fmla="*/ 0 h 863"/>
                  <a:gd name="T128" fmla="*/ 1065 w 1065"/>
                  <a:gd name="T129" fmla="*/ 863 h 8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65" h="863">
                    <a:moveTo>
                      <a:pt x="902" y="38"/>
                    </a:moveTo>
                    <a:lnTo>
                      <a:pt x="881" y="19"/>
                    </a:lnTo>
                    <a:lnTo>
                      <a:pt x="858" y="0"/>
                    </a:lnTo>
                    <a:lnTo>
                      <a:pt x="856" y="2"/>
                    </a:lnTo>
                    <a:lnTo>
                      <a:pt x="854" y="4"/>
                    </a:lnTo>
                    <a:lnTo>
                      <a:pt x="872" y="17"/>
                    </a:lnTo>
                    <a:lnTo>
                      <a:pt x="889" y="32"/>
                    </a:lnTo>
                    <a:lnTo>
                      <a:pt x="906" y="48"/>
                    </a:lnTo>
                    <a:lnTo>
                      <a:pt x="921" y="65"/>
                    </a:lnTo>
                    <a:lnTo>
                      <a:pt x="912" y="52"/>
                    </a:lnTo>
                    <a:lnTo>
                      <a:pt x="902" y="38"/>
                    </a:lnTo>
                    <a:close/>
                    <a:moveTo>
                      <a:pt x="4" y="299"/>
                    </a:moveTo>
                    <a:lnTo>
                      <a:pt x="2" y="305"/>
                    </a:lnTo>
                    <a:lnTo>
                      <a:pt x="0" y="311"/>
                    </a:lnTo>
                    <a:lnTo>
                      <a:pt x="2" y="313"/>
                    </a:lnTo>
                    <a:lnTo>
                      <a:pt x="6" y="314"/>
                    </a:lnTo>
                    <a:lnTo>
                      <a:pt x="8" y="307"/>
                    </a:lnTo>
                    <a:lnTo>
                      <a:pt x="8" y="299"/>
                    </a:lnTo>
                    <a:lnTo>
                      <a:pt x="6" y="299"/>
                    </a:lnTo>
                    <a:lnTo>
                      <a:pt x="4" y="299"/>
                    </a:lnTo>
                    <a:close/>
                    <a:moveTo>
                      <a:pt x="190" y="850"/>
                    </a:moveTo>
                    <a:lnTo>
                      <a:pt x="198" y="856"/>
                    </a:lnTo>
                    <a:lnTo>
                      <a:pt x="207" y="863"/>
                    </a:lnTo>
                    <a:lnTo>
                      <a:pt x="211" y="861"/>
                    </a:lnTo>
                    <a:lnTo>
                      <a:pt x="215" y="861"/>
                    </a:lnTo>
                    <a:lnTo>
                      <a:pt x="203" y="852"/>
                    </a:lnTo>
                    <a:lnTo>
                      <a:pt x="190" y="842"/>
                    </a:lnTo>
                    <a:lnTo>
                      <a:pt x="190" y="846"/>
                    </a:lnTo>
                    <a:lnTo>
                      <a:pt x="190" y="850"/>
                    </a:lnTo>
                    <a:close/>
                    <a:moveTo>
                      <a:pt x="1050" y="572"/>
                    </a:moveTo>
                    <a:lnTo>
                      <a:pt x="1054" y="551"/>
                    </a:lnTo>
                    <a:lnTo>
                      <a:pt x="1060" y="529"/>
                    </a:lnTo>
                    <a:lnTo>
                      <a:pt x="1064" y="508"/>
                    </a:lnTo>
                    <a:lnTo>
                      <a:pt x="1065" y="485"/>
                    </a:lnTo>
                    <a:lnTo>
                      <a:pt x="1065" y="460"/>
                    </a:lnTo>
                    <a:lnTo>
                      <a:pt x="1064" y="435"/>
                    </a:lnTo>
                    <a:lnTo>
                      <a:pt x="1062" y="472"/>
                    </a:lnTo>
                    <a:lnTo>
                      <a:pt x="1058" y="508"/>
                    </a:lnTo>
                    <a:lnTo>
                      <a:pt x="1050" y="543"/>
                    </a:lnTo>
                    <a:lnTo>
                      <a:pt x="1042" y="577"/>
                    </a:lnTo>
                    <a:lnTo>
                      <a:pt x="1046" y="574"/>
                    </a:lnTo>
                    <a:lnTo>
                      <a:pt x="1050" y="572"/>
                    </a:lnTo>
                    <a:close/>
                  </a:path>
                </a:pathLst>
              </a:custGeom>
              <a:solidFill>
                <a:srgbClr val="EF9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7" name="Freeform 374">
                <a:extLst>
                  <a:ext uri="{FF2B5EF4-FFF2-40B4-BE49-F238E27FC236}">
                    <a16:creationId xmlns:a16="http://schemas.microsoft.com/office/drawing/2014/main" id="{B56C75D8-C5D6-4ED6-AC5B-5B9808493C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" y="2350"/>
                <a:ext cx="1063" cy="859"/>
              </a:xfrm>
              <a:custGeom>
                <a:avLst/>
                <a:gdLst>
                  <a:gd name="T0" fmla="*/ 910 w 1063"/>
                  <a:gd name="T1" fmla="*/ 48 h 859"/>
                  <a:gd name="T2" fmla="*/ 883 w 1063"/>
                  <a:gd name="T3" fmla="*/ 23 h 859"/>
                  <a:gd name="T4" fmla="*/ 854 w 1063"/>
                  <a:gd name="T5" fmla="*/ 0 h 859"/>
                  <a:gd name="T6" fmla="*/ 852 w 1063"/>
                  <a:gd name="T7" fmla="*/ 2 h 859"/>
                  <a:gd name="T8" fmla="*/ 850 w 1063"/>
                  <a:gd name="T9" fmla="*/ 4 h 859"/>
                  <a:gd name="T10" fmla="*/ 871 w 1063"/>
                  <a:gd name="T11" fmla="*/ 21 h 859"/>
                  <a:gd name="T12" fmla="*/ 893 w 1063"/>
                  <a:gd name="T13" fmla="*/ 40 h 859"/>
                  <a:gd name="T14" fmla="*/ 912 w 1063"/>
                  <a:gd name="T15" fmla="*/ 59 h 859"/>
                  <a:gd name="T16" fmla="*/ 931 w 1063"/>
                  <a:gd name="T17" fmla="*/ 80 h 859"/>
                  <a:gd name="T18" fmla="*/ 919 w 1063"/>
                  <a:gd name="T19" fmla="*/ 65 h 859"/>
                  <a:gd name="T20" fmla="*/ 910 w 1063"/>
                  <a:gd name="T21" fmla="*/ 48 h 859"/>
                  <a:gd name="T22" fmla="*/ 4 w 1063"/>
                  <a:gd name="T23" fmla="*/ 297 h 859"/>
                  <a:gd name="T24" fmla="*/ 2 w 1063"/>
                  <a:gd name="T25" fmla="*/ 305 h 859"/>
                  <a:gd name="T26" fmla="*/ 0 w 1063"/>
                  <a:gd name="T27" fmla="*/ 311 h 859"/>
                  <a:gd name="T28" fmla="*/ 4 w 1063"/>
                  <a:gd name="T29" fmla="*/ 312 h 859"/>
                  <a:gd name="T30" fmla="*/ 6 w 1063"/>
                  <a:gd name="T31" fmla="*/ 316 h 859"/>
                  <a:gd name="T32" fmla="*/ 8 w 1063"/>
                  <a:gd name="T33" fmla="*/ 307 h 859"/>
                  <a:gd name="T34" fmla="*/ 9 w 1063"/>
                  <a:gd name="T35" fmla="*/ 297 h 859"/>
                  <a:gd name="T36" fmla="*/ 6 w 1063"/>
                  <a:gd name="T37" fmla="*/ 297 h 859"/>
                  <a:gd name="T38" fmla="*/ 4 w 1063"/>
                  <a:gd name="T39" fmla="*/ 297 h 859"/>
                  <a:gd name="T40" fmla="*/ 188 w 1063"/>
                  <a:gd name="T41" fmla="*/ 844 h 859"/>
                  <a:gd name="T42" fmla="*/ 198 w 1063"/>
                  <a:gd name="T43" fmla="*/ 852 h 859"/>
                  <a:gd name="T44" fmla="*/ 209 w 1063"/>
                  <a:gd name="T45" fmla="*/ 859 h 859"/>
                  <a:gd name="T46" fmla="*/ 213 w 1063"/>
                  <a:gd name="T47" fmla="*/ 859 h 859"/>
                  <a:gd name="T48" fmla="*/ 217 w 1063"/>
                  <a:gd name="T49" fmla="*/ 859 h 859"/>
                  <a:gd name="T50" fmla="*/ 203 w 1063"/>
                  <a:gd name="T51" fmla="*/ 850 h 859"/>
                  <a:gd name="T52" fmla="*/ 188 w 1063"/>
                  <a:gd name="T53" fmla="*/ 838 h 859"/>
                  <a:gd name="T54" fmla="*/ 188 w 1063"/>
                  <a:gd name="T55" fmla="*/ 840 h 859"/>
                  <a:gd name="T56" fmla="*/ 188 w 1063"/>
                  <a:gd name="T57" fmla="*/ 844 h 859"/>
                  <a:gd name="T58" fmla="*/ 1044 w 1063"/>
                  <a:gd name="T59" fmla="*/ 572 h 859"/>
                  <a:gd name="T60" fmla="*/ 1050 w 1063"/>
                  <a:gd name="T61" fmla="*/ 545 h 859"/>
                  <a:gd name="T62" fmla="*/ 1056 w 1063"/>
                  <a:gd name="T63" fmla="*/ 518 h 859"/>
                  <a:gd name="T64" fmla="*/ 1060 w 1063"/>
                  <a:gd name="T65" fmla="*/ 489 h 859"/>
                  <a:gd name="T66" fmla="*/ 1063 w 1063"/>
                  <a:gd name="T67" fmla="*/ 460 h 859"/>
                  <a:gd name="T68" fmla="*/ 1062 w 1063"/>
                  <a:gd name="T69" fmla="*/ 445 h 859"/>
                  <a:gd name="T70" fmla="*/ 1062 w 1063"/>
                  <a:gd name="T71" fmla="*/ 430 h 859"/>
                  <a:gd name="T72" fmla="*/ 1060 w 1063"/>
                  <a:gd name="T73" fmla="*/ 414 h 859"/>
                  <a:gd name="T74" fmla="*/ 1058 w 1063"/>
                  <a:gd name="T75" fmla="*/ 401 h 859"/>
                  <a:gd name="T76" fmla="*/ 1058 w 1063"/>
                  <a:gd name="T77" fmla="*/ 412 h 859"/>
                  <a:gd name="T78" fmla="*/ 1058 w 1063"/>
                  <a:gd name="T79" fmla="*/ 426 h 859"/>
                  <a:gd name="T80" fmla="*/ 1058 w 1063"/>
                  <a:gd name="T81" fmla="*/ 466 h 859"/>
                  <a:gd name="T82" fmla="*/ 1052 w 1063"/>
                  <a:gd name="T83" fmla="*/ 504 h 859"/>
                  <a:gd name="T84" fmla="*/ 1046 w 1063"/>
                  <a:gd name="T85" fmla="*/ 541 h 859"/>
                  <a:gd name="T86" fmla="*/ 1037 w 1063"/>
                  <a:gd name="T87" fmla="*/ 577 h 859"/>
                  <a:gd name="T88" fmla="*/ 1040 w 1063"/>
                  <a:gd name="T89" fmla="*/ 575 h 859"/>
                  <a:gd name="T90" fmla="*/ 1044 w 1063"/>
                  <a:gd name="T91" fmla="*/ 572 h 85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63"/>
                  <a:gd name="T139" fmla="*/ 0 h 859"/>
                  <a:gd name="T140" fmla="*/ 1063 w 1063"/>
                  <a:gd name="T141" fmla="*/ 859 h 85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63" h="859">
                    <a:moveTo>
                      <a:pt x="910" y="48"/>
                    </a:moveTo>
                    <a:lnTo>
                      <a:pt x="883" y="23"/>
                    </a:lnTo>
                    <a:lnTo>
                      <a:pt x="854" y="0"/>
                    </a:lnTo>
                    <a:lnTo>
                      <a:pt x="852" y="2"/>
                    </a:lnTo>
                    <a:lnTo>
                      <a:pt x="850" y="4"/>
                    </a:lnTo>
                    <a:lnTo>
                      <a:pt x="871" y="21"/>
                    </a:lnTo>
                    <a:lnTo>
                      <a:pt x="893" y="40"/>
                    </a:lnTo>
                    <a:lnTo>
                      <a:pt x="912" y="59"/>
                    </a:lnTo>
                    <a:lnTo>
                      <a:pt x="931" y="80"/>
                    </a:lnTo>
                    <a:lnTo>
                      <a:pt x="919" y="65"/>
                    </a:lnTo>
                    <a:lnTo>
                      <a:pt x="910" y="48"/>
                    </a:lnTo>
                    <a:close/>
                    <a:moveTo>
                      <a:pt x="4" y="297"/>
                    </a:moveTo>
                    <a:lnTo>
                      <a:pt x="2" y="305"/>
                    </a:lnTo>
                    <a:lnTo>
                      <a:pt x="0" y="311"/>
                    </a:lnTo>
                    <a:lnTo>
                      <a:pt x="4" y="312"/>
                    </a:lnTo>
                    <a:lnTo>
                      <a:pt x="6" y="316"/>
                    </a:lnTo>
                    <a:lnTo>
                      <a:pt x="8" y="307"/>
                    </a:lnTo>
                    <a:lnTo>
                      <a:pt x="9" y="297"/>
                    </a:lnTo>
                    <a:lnTo>
                      <a:pt x="6" y="297"/>
                    </a:lnTo>
                    <a:lnTo>
                      <a:pt x="4" y="297"/>
                    </a:lnTo>
                    <a:close/>
                    <a:moveTo>
                      <a:pt x="188" y="844"/>
                    </a:moveTo>
                    <a:lnTo>
                      <a:pt x="198" y="852"/>
                    </a:lnTo>
                    <a:lnTo>
                      <a:pt x="209" y="859"/>
                    </a:lnTo>
                    <a:lnTo>
                      <a:pt x="213" y="859"/>
                    </a:lnTo>
                    <a:lnTo>
                      <a:pt x="217" y="859"/>
                    </a:lnTo>
                    <a:lnTo>
                      <a:pt x="203" y="850"/>
                    </a:lnTo>
                    <a:lnTo>
                      <a:pt x="188" y="838"/>
                    </a:lnTo>
                    <a:lnTo>
                      <a:pt x="188" y="840"/>
                    </a:lnTo>
                    <a:lnTo>
                      <a:pt x="188" y="844"/>
                    </a:lnTo>
                    <a:close/>
                    <a:moveTo>
                      <a:pt x="1044" y="572"/>
                    </a:moveTo>
                    <a:lnTo>
                      <a:pt x="1050" y="545"/>
                    </a:lnTo>
                    <a:lnTo>
                      <a:pt x="1056" y="518"/>
                    </a:lnTo>
                    <a:lnTo>
                      <a:pt x="1060" y="489"/>
                    </a:lnTo>
                    <a:lnTo>
                      <a:pt x="1063" y="460"/>
                    </a:lnTo>
                    <a:lnTo>
                      <a:pt x="1062" y="445"/>
                    </a:lnTo>
                    <a:lnTo>
                      <a:pt x="1062" y="430"/>
                    </a:lnTo>
                    <a:lnTo>
                      <a:pt x="1060" y="414"/>
                    </a:lnTo>
                    <a:lnTo>
                      <a:pt x="1058" y="401"/>
                    </a:lnTo>
                    <a:lnTo>
                      <a:pt x="1058" y="412"/>
                    </a:lnTo>
                    <a:lnTo>
                      <a:pt x="1058" y="426"/>
                    </a:lnTo>
                    <a:lnTo>
                      <a:pt x="1058" y="466"/>
                    </a:lnTo>
                    <a:lnTo>
                      <a:pt x="1052" y="504"/>
                    </a:lnTo>
                    <a:lnTo>
                      <a:pt x="1046" y="541"/>
                    </a:lnTo>
                    <a:lnTo>
                      <a:pt x="1037" y="577"/>
                    </a:lnTo>
                    <a:lnTo>
                      <a:pt x="1040" y="575"/>
                    </a:lnTo>
                    <a:lnTo>
                      <a:pt x="1044" y="572"/>
                    </a:lnTo>
                    <a:close/>
                  </a:path>
                </a:pathLst>
              </a:custGeom>
              <a:solidFill>
                <a:srgbClr val="EF9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8" name="Freeform 375">
                <a:extLst>
                  <a:ext uri="{FF2B5EF4-FFF2-40B4-BE49-F238E27FC236}">
                    <a16:creationId xmlns:a16="http://schemas.microsoft.com/office/drawing/2014/main" id="{7E5E1B71-3B9C-4C41-8B69-BC0136E9FD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6" y="2352"/>
                <a:ext cx="1058" cy="857"/>
              </a:xfrm>
              <a:custGeom>
                <a:avLst/>
                <a:gdLst>
                  <a:gd name="T0" fmla="*/ 915 w 1058"/>
                  <a:gd name="T1" fmla="*/ 61 h 857"/>
                  <a:gd name="T2" fmla="*/ 900 w 1058"/>
                  <a:gd name="T3" fmla="*/ 44 h 857"/>
                  <a:gd name="T4" fmla="*/ 883 w 1058"/>
                  <a:gd name="T5" fmla="*/ 28 h 857"/>
                  <a:gd name="T6" fmla="*/ 866 w 1058"/>
                  <a:gd name="T7" fmla="*/ 13 h 857"/>
                  <a:gd name="T8" fmla="*/ 848 w 1058"/>
                  <a:gd name="T9" fmla="*/ 0 h 857"/>
                  <a:gd name="T10" fmla="*/ 846 w 1058"/>
                  <a:gd name="T11" fmla="*/ 2 h 857"/>
                  <a:gd name="T12" fmla="*/ 844 w 1058"/>
                  <a:gd name="T13" fmla="*/ 3 h 857"/>
                  <a:gd name="T14" fmla="*/ 871 w 1058"/>
                  <a:gd name="T15" fmla="*/ 25 h 857"/>
                  <a:gd name="T16" fmla="*/ 896 w 1058"/>
                  <a:gd name="T17" fmla="*/ 48 h 857"/>
                  <a:gd name="T18" fmla="*/ 919 w 1058"/>
                  <a:gd name="T19" fmla="*/ 74 h 857"/>
                  <a:gd name="T20" fmla="*/ 942 w 1058"/>
                  <a:gd name="T21" fmla="*/ 99 h 857"/>
                  <a:gd name="T22" fmla="*/ 929 w 1058"/>
                  <a:gd name="T23" fmla="*/ 80 h 857"/>
                  <a:gd name="T24" fmla="*/ 915 w 1058"/>
                  <a:gd name="T25" fmla="*/ 61 h 857"/>
                  <a:gd name="T26" fmla="*/ 2 w 1058"/>
                  <a:gd name="T27" fmla="*/ 295 h 857"/>
                  <a:gd name="T28" fmla="*/ 2 w 1058"/>
                  <a:gd name="T29" fmla="*/ 303 h 857"/>
                  <a:gd name="T30" fmla="*/ 0 w 1058"/>
                  <a:gd name="T31" fmla="*/ 310 h 857"/>
                  <a:gd name="T32" fmla="*/ 2 w 1058"/>
                  <a:gd name="T33" fmla="*/ 314 h 857"/>
                  <a:gd name="T34" fmla="*/ 4 w 1058"/>
                  <a:gd name="T35" fmla="*/ 316 h 857"/>
                  <a:gd name="T36" fmla="*/ 5 w 1058"/>
                  <a:gd name="T37" fmla="*/ 307 h 857"/>
                  <a:gd name="T38" fmla="*/ 7 w 1058"/>
                  <a:gd name="T39" fmla="*/ 295 h 857"/>
                  <a:gd name="T40" fmla="*/ 5 w 1058"/>
                  <a:gd name="T41" fmla="*/ 295 h 857"/>
                  <a:gd name="T42" fmla="*/ 2 w 1058"/>
                  <a:gd name="T43" fmla="*/ 295 h 857"/>
                  <a:gd name="T44" fmla="*/ 184 w 1058"/>
                  <a:gd name="T45" fmla="*/ 838 h 857"/>
                  <a:gd name="T46" fmla="*/ 197 w 1058"/>
                  <a:gd name="T47" fmla="*/ 848 h 857"/>
                  <a:gd name="T48" fmla="*/ 209 w 1058"/>
                  <a:gd name="T49" fmla="*/ 857 h 857"/>
                  <a:gd name="T50" fmla="*/ 213 w 1058"/>
                  <a:gd name="T51" fmla="*/ 857 h 857"/>
                  <a:gd name="T52" fmla="*/ 219 w 1058"/>
                  <a:gd name="T53" fmla="*/ 857 h 857"/>
                  <a:gd name="T54" fmla="*/ 201 w 1058"/>
                  <a:gd name="T55" fmla="*/ 846 h 857"/>
                  <a:gd name="T56" fmla="*/ 184 w 1058"/>
                  <a:gd name="T57" fmla="*/ 832 h 857"/>
                  <a:gd name="T58" fmla="*/ 184 w 1058"/>
                  <a:gd name="T59" fmla="*/ 836 h 857"/>
                  <a:gd name="T60" fmla="*/ 184 w 1058"/>
                  <a:gd name="T61" fmla="*/ 838 h 857"/>
                  <a:gd name="T62" fmla="*/ 1036 w 1058"/>
                  <a:gd name="T63" fmla="*/ 573 h 857"/>
                  <a:gd name="T64" fmla="*/ 1044 w 1058"/>
                  <a:gd name="T65" fmla="*/ 539 h 857"/>
                  <a:gd name="T66" fmla="*/ 1052 w 1058"/>
                  <a:gd name="T67" fmla="*/ 504 h 857"/>
                  <a:gd name="T68" fmla="*/ 1056 w 1058"/>
                  <a:gd name="T69" fmla="*/ 468 h 857"/>
                  <a:gd name="T70" fmla="*/ 1058 w 1058"/>
                  <a:gd name="T71" fmla="*/ 431 h 857"/>
                  <a:gd name="T72" fmla="*/ 1056 w 1058"/>
                  <a:gd name="T73" fmla="*/ 412 h 857"/>
                  <a:gd name="T74" fmla="*/ 1054 w 1058"/>
                  <a:gd name="T75" fmla="*/ 391 h 857"/>
                  <a:gd name="T76" fmla="*/ 1050 w 1058"/>
                  <a:gd name="T77" fmla="*/ 372 h 857"/>
                  <a:gd name="T78" fmla="*/ 1048 w 1058"/>
                  <a:gd name="T79" fmla="*/ 353 h 857"/>
                  <a:gd name="T80" fmla="*/ 1050 w 1058"/>
                  <a:gd name="T81" fmla="*/ 372 h 857"/>
                  <a:gd name="T82" fmla="*/ 1050 w 1058"/>
                  <a:gd name="T83" fmla="*/ 389 h 857"/>
                  <a:gd name="T84" fmla="*/ 1052 w 1058"/>
                  <a:gd name="T85" fmla="*/ 406 h 857"/>
                  <a:gd name="T86" fmla="*/ 1052 w 1058"/>
                  <a:gd name="T87" fmla="*/ 424 h 857"/>
                  <a:gd name="T88" fmla="*/ 1050 w 1058"/>
                  <a:gd name="T89" fmla="*/ 464 h 857"/>
                  <a:gd name="T90" fmla="*/ 1046 w 1058"/>
                  <a:gd name="T91" fmla="*/ 504 h 857"/>
                  <a:gd name="T92" fmla="*/ 1038 w 1058"/>
                  <a:gd name="T93" fmla="*/ 543 h 857"/>
                  <a:gd name="T94" fmla="*/ 1029 w 1058"/>
                  <a:gd name="T95" fmla="*/ 579 h 857"/>
                  <a:gd name="T96" fmla="*/ 1033 w 1058"/>
                  <a:gd name="T97" fmla="*/ 577 h 857"/>
                  <a:gd name="T98" fmla="*/ 1036 w 1058"/>
                  <a:gd name="T99" fmla="*/ 573 h 8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58"/>
                  <a:gd name="T151" fmla="*/ 0 h 857"/>
                  <a:gd name="T152" fmla="*/ 1058 w 1058"/>
                  <a:gd name="T153" fmla="*/ 857 h 8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58" h="857">
                    <a:moveTo>
                      <a:pt x="915" y="61"/>
                    </a:moveTo>
                    <a:lnTo>
                      <a:pt x="900" y="44"/>
                    </a:lnTo>
                    <a:lnTo>
                      <a:pt x="883" y="28"/>
                    </a:lnTo>
                    <a:lnTo>
                      <a:pt x="866" y="13"/>
                    </a:lnTo>
                    <a:lnTo>
                      <a:pt x="848" y="0"/>
                    </a:lnTo>
                    <a:lnTo>
                      <a:pt x="846" y="2"/>
                    </a:lnTo>
                    <a:lnTo>
                      <a:pt x="844" y="3"/>
                    </a:lnTo>
                    <a:lnTo>
                      <a:pt x="871" y="25"/>
                    </a:lnTo>
                    <a:lnTo>
                      <a:pt x="896" y="48"/>
                    </a:lnTo>
                    <a:lnTo>
                      <a:pt x="919" y="74"/>
                    </a:lnTo>
                    <a:lnTo>
                      <a:pt x="942" y="99"/>
                    </a:lnTo>
                    <a:lnTo>
                      <a:pt x="929" y="80"/>
                    </a:lnTo>
                    <a:lnTo>
                      <a:pt x="915" y="61"/>
                    </a:lnTo>
                    <a:close/>
                    <a:moveTo>
                      <a:pt x="2" y="295"/>
                    </a:moveTo>
                    <a:lnTo>
                      <a:pt x="2" y="303"/>
                    </a:lnTo>
                    <a:lnTo>
                      <a:pt x="0" y="310"/>
                    </a:lnTo>
                    <a:lnTo>
                      <a:pt x="2" y="314"/>
                    </a:lnTo>
                    <a:lnTo>
                      <a:pt x="4" y="316"/>
                    </a:lnTo>
                    <a:lnTo>
                      <a:pt x="5" y="307"/>
                    </a:lnTo>
                    <a:lnTo>
                      <a:pt x="7" y="295"/>
                    </a:lnTo>
                    <a:lnTo>
                      <a:pt x="5" y="295"/>
                    </a:lnTo>
                    <a:lnTo>
                      <a:pt x="2" y="295"/>
                    </a:lnTo>
                    <a:close/>
                    <a:moveTo>
                      <a:pt x="184" y="838"/>
                    </a:moveTo>
                    <a:lnTo>
                      <a:pt x="197" y="848"/>
                    </a:lnTo>
                    <a:lnTo>
                      <a:pt x="209" y="857"/>
                    </a:lnTo>
                    <a:lnTo>
                      <a:pt x="213" y="857"/>
                    </a:lnTo>
                    <a:lnTo>
                      <a:pt x="219" y="857"/>
                    </a:lnTo>
                    <a:lnTo>
                      <a:pt x="201" y="846"/>
                    </a:lnTo>
                    <a:lnTo>
                      <a:pt x="184" y="832"/>
                    </a:lnTo>
                    <a:lnTo>
                      <a:pt x="184" y="836"/>
                    </a:lnTo>
                    <a:lnTo>
                      <a:pt x="184" y="838"/>
                    </a:lnTo>
                    <a:close/>
                    <a:moveTo>
                      <a:pt x="1036" y="573"/>
                    </a:moveTo>
                    <a:lnTo>
                      <a:pt x="1044" y="539"/>
                    </a:lnTo>
                    <a:lnTo>
                      <a:pt x="1052" y="504"/>
                    </a:lnTo>
                    <a:lnTo>
                      <a:pt x="1056" y="468"/>
                    </a:lnTo>
                    <a:lnTo>
                      <a:pt x="1058" y="431"/>
                    </a:lnTo>
                    <a:lnTo>
                      <a:pt x="1056" y="412"/>
                    </a:lnTo>
                    <a:lnTo>
                      <a:pt x="1054" y="391"/>
                    </a:lnTo>
                    <a:lnTo>
                      <a:pt x="1050" y="372"/>
                    </a:lnTo>
                    <a:lnTo>
                      <a:pt x="1048" y="353"/>
                    </a:lnTo>
                    <a:lnTo>
                      <a:pt x="1050" y="372"/>
                    </a:lnTo>
                    <a:lnTo>
                      <a:pt x="1050" y="389"/>
                    </a:lnTo>
                    <a:lnTo>
                      <a:pt x="1052" y="406"/>
                    </a:lnTo>
                    <a:lnTo>
                      <a:pt x="1052" y="424"/>
                    </a:lnTo>
                    <a:lnTo>
                      <a:pt x="1050" y="464"/>
                    </a:lnTo>
                    <a:lnTo>
                      <a:pt x="1046" y="504"/>
                    </a:lnTo>
                    <a:lnTo>
                      <a:pt x="1038" y="543"/>
                    </a:lnTo>
                    <a:lnTo>
                      <a:pt x="1029" y="579"/>
                    </a:lnTo>
                    <a:lnTo>
                      <a:pt x="1033" y="577"/>
                    </a:lnTo>
                    <a:lnTo>
                      <a:pt x="1036" y="573"/>
                    </a:lnTo>
                    <a:close/>
                  </a:path>
                </a:pathLst>
              </a:custGeom>
              <a:solidFill>
                <a:srgbClr val="EF9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9" name="Freeform 376">
                <a:extLst>
                  <a:ext uri="{FF2B5EF4-FFF2-40B4-BE49-F238E27FC236}">
                    <a16:creationId xmlns:a16="http://schemas.microsoft.com/office/drawing/2014/main" id="{4CE47AE0-5A3D-486F-9BA8-F7F4FADA07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8" y="2354"/>
                <a:ext cx="1052" cy="855"/>
              </a:xfrm>
              <a:custGeom>
                <a:avLst/>
                <a:gdLst>
                  <a:gd name="T0" fmla="*/ 1052 w 1052"/>
                  <a:gd name="T1" fmla="*/ 422 h 855"/>
                  <a:gd name="T2" fmla="*/ 1052 w 1052"/>
                  <a:gd name="T3" fmla="*/ 408 h 855"/>
                  <a:gd name="T4" fmla="*/ 1052 w 1052"/>
                  <a:gd name="T5" fmla="*/ 397 h 855"/>
                  <a:gd name="T6" fmla="*/ 1048 w 1052"/>
                  <a:gd name="T7" fmla="*/ 368 h 855"/>
                  <a:gd name="T8" fmla="*/ 1044 w 1052"/>
                  <a:gd name="T9" fmla="*/ 341 h 855"/>
                  <a:gd name="T10" fmla="*/ 1038 w 1052"/>
                  <a:gd name="T11" fmla="*/ 314 h 855"/>
                  <a:gd name="T12" fmla="*/ 1031 w 1052"/>
                  <a:gd name="T13" fmla="*/ 289 h 855"/>
                  <a:gd name="T14" fmla="*/ 1038 w 1052"/>
                  <a:gd name="T15" fmla="*/ 322 h 855"/>
                  <a:gd name="T16" fmla="*/ 1042 w 1052"/>
                  <a:gd name="T17" fmla="*/ 355 h 855"/>
                  <a:gd name="T18" fmla="*/ 1046 w 1052"/>
                  <a:gd name="T19" fmla="*/ 387 h 855"/>
                  <a:gd name="T20" fmla="*/ 1048 w 1052"/>
                  <a:gd name="T21" fmla="*/ 422 h 855"/>
                  <a:gd name="T22" fmla="*/ 1046 w 1052"/>
                  <a:gd name="T23" fmla="*/ 462 h 855"/>
                  <a:gd name="T24" fmla="*/ 1040 w 1052"/>
                  <a:gd name="T25" fmla="*/ 502 h 855"/>
                  <a:gd name="T26" fmla="*/ 1033 w 1052"/>
                  <a:gd name="T27" fmla="*/ 543 h 855"/>
                  <a:gd name="T28" fmla="*/ 1023 w 1052"/>
                  <a:gd name="T29" fmla="*/ 581 h 855"/>
                  <a:gd name="T30" fmla="*/ 1027 w 1052"/>
                  <a:gd name="T31" fmla="*/ 577 h 855"/>
                  <a:gd name="T32" fmla="*/ 1031 w 1052"/>
                  <a:gd name="T33" fmla="*/ 573 h 855"/>
                  <a:gd name="T34" fmla="*/ 1040 w 1052"/>
                  <a:gd name="T35" fmla="*/ 537 h 855"/>
                  <a:gd name="T36" fmla="*/ 1046 w 1052"/>
                  <a:gd name="T37" fmla="*/ 500 h 855"/>
                  <a:gd name="T38" fmla="*/ 1052 w 1052"/>
                  <a:gd name="T39" fmla="*/ 462 h 855"/>
                  <a:gd name="T40" fmla="*/ 1052 w 1052"/>
                  <a:gd name="T41" fmla="*/ 422 h 855"/>
                  <a:gd name="T42" fmla="*/ 925 w 1052"/>
                  <a:gd name="T43" fmla="*/ 76 h 855"/>
                  <a:gd name="T44" fmla="*/ 906 w 1052"/>
                  <a:gd name="T45" fmla="*/ 55 h 855"/>
                  <a:gd name="T46" fmla="*/ 887 w 1052"/>
                  <a:gd name="T47" fmla="*/ 36 h 855"/>
                  <a:gd name="T48" fmla="*/ 865 w 1052"/>
                  <a:gd name="T49" fmla="*/ 17 h 855"/>
                  <a:gd name="T50" fmla="*/ 844 w 1052"/>
                  <a:gd name="T51" fmla="*/ 0 h 855"/>
                  <a:gd name="T52" fmla="*/ 842 w 1052"/>
                  <a:gd name="T53" fmla="*/ 1 h 855"/>
                  <a:gd name="T54" fmla="*/ 841 w 1052"/>
                  <a:gd name="T55" fmla="*/ 3 h 855"/>
                  <a:gd name="T56" fmla="*/ 873 w 1052"/>
                  <a:gd name="T57" fmla="*/ 30 h 855"/>
                  <a:gd name="T58" fmla="*/ 906 w 1052"/>
                  <a:gd name="T59" fmla="*/ 61 h 855"/>
                  <a:gd name="T60" fmla="*/ 933 w 1052"/>
                  <a:gd name="T61" fmla="*/ 95 h 855"/>
                  <a:gd name="T62" fmla="*/ 960 w 1052"/>
                  <a:gd name="T63" fmla="*/ 130 h 855"/>
                  <a:gd name="T64" fmla="*/ 942 w 1052"/>
                  <a:gd name="T65" fmla="*/ 103 h 855"/>
                  <a:gd name="T66" fmla="*/ 925 w 1052"/>
                  <a:gd name="T67" fmla="*/ 76 h 855"/>
                  <a:gd name="T68" fmla="*/ 3 w 1052"/>
                  <a:gd name="T69" fmla="*/ 293 h 855"/>
                  <a:gd name="T70" fmla="*/ 2 w 1052"/>
                  <a:gd name="T71" fmla="*/ 303 h 855"/>
                  <a:gd name="T72" fmla="*/ 0 w 1052"/>
                  <a:gd name="T73" fmla="*/ 312 h 855"/>
                  <a:gd name="T74" fmla="*/ 2 w 1052"/>
                  <a:gd name="T75" fmla="*/ 314 h 855"/>
                  <a:gd name="T76" fmla="*/ 3 w 1052"/>
                  <a:gd name="T77" fmla="*/ 316 h 855"/>
                  <a:gd name="T78" fmla="*/ 5 w 1052"/>
                  <a:gd name="T79" fmla="*/ 305 h 855"/>
                  <a:gd name="T80" fmla="*/ 9 w 1052"/>
                  <a:gd name="T81" fmla="*/ 295 h 855"/>
                  <a:gd name="T82" fmla="*/ 5 w 1052"/>
                  <a:gd name="T83" fmla="*/ 293 h 855"/>
                  <a:gd name="T84" fmla="*/ 3 w 1052"/>
                  <a:gd name="T85" fmla="*/ 293 h 855"/>
                  <a:gd name="T86" fmla="*/ 182 w 1052"/>
                  <a:gd name="T87" fmla="*/ 834 h 855"/>
                  <a:gd name="T88" fmla="*/ 197 w 1052"/>
                  <a:gd name="T89" fmla="*/ 846 h 855"/>
                  <a:gd name="T90" fmla="*/ 211 w 1052"/>
                  <a:gd name="T91" fmla="*/ 855 h 855"/>
                  <a:gd name="T92" fmla="*/ 217 w 1052"/>
                  <a:gd name="T93" fmla="*/ 855 h 855"/>
                  <a:gd name="T94" fmla="*/ 220 w 1052"/>
                  <a:gd name="T95" fmla="*/ 855 h 855"/>
                  <a:gd name="T96" fmla="*/ 201 w 1052"/>
                  <a:gd name="T97" fmla="*/ 842 h 855"/>
                  <a:gd name="T98" fmla="*/ 184 w 1052"/>
                  <a:gd name="T99" fmla="*/ 827 h 855"/>
                  <a:gd name="T100" fmla="*/ 182 w 1052"/>
                  <a:gd name="T101" fmla="*/ 830 h 855"/>
                  <a:gd name="T102" fmla="*/ 182 w 1052"/>
                  <a:gd name="T103" fmla="*/ 834 h 85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052"/>
                  <a:gd name="T157" fmla="*/ 0 h 855"/>
                  <a:gd name="T158" fmla="*/ 1052 w 1052"/>
                  <a:gd name="T159" fmla="*/ 855 h 85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052" h="855">
                    <a:moveTo>
                      <a:pt x="1052" y="422"/>
                    </a:moveTo>
                    <a:lnTo>
                      <a:pt x="1052" y="408"/>
                    </a:lnTo>
                    <a:lnTo>
                      <a:pt x="1052" y="397"/>
                    </a:lnTo>
                    <a:lnTo>
                      <a:pt x="1048" y="368"/>
                    </a:lnTo>
                    <a:lnTo>
                      <a:pt x="1044" y="341"/>
                    </a:lnTo>
                    <a:lnTo>
                      <a:pt x="1038" y="314"/>
                    </a:lnTo>
                    <a:lnTo>
                      <a:pt x="1031" y="289"/>
                    </a:lnTo>
                    <a:lnTo>
                      <a:pt x="1038" y="322"/>
                    </a:lnTo>
                    <a:lnTo>
                      <a:pt x="1042" y="355"/>
                    </a:lnTo>
                    <a:lnTo>
                      <a:pt x="1046" y="387"/>
                    </a:lnTo>
                    <a:lnTo>
                      <a:pt x="1048" y="422"/>
                    </a:lnTo>
                    <a:lnTo>
                      <a:pt x="1046" y="462"/>
                    </a:lnTo>
                    <a:lnTo>
                      <a:pt x="1040" y="502"/>
                    </a:lnTo>
                    <a:lnTo>
                      <a:pt x="1033" y="543"/>
                    </a:lnTo>
                    <a:lnTo>
                      <a:pt x="1023" y="581"/>
                    </a:lnTo>
                    <a:lnTo>
                      <a:pt x="1027" y="577"/>
                    </a:lnTo>
                    <a:lnTo>
                      <a:pt x="1031" y="573"/>
                    </a:lnTo>
                    <a:lnTo>
                      <a:pt x="1040" y="537"/>
                    </a:lnTo>
                    <a:lnTo>
                      <a:pt x="1046" y="500"/>
                    </a:lnTo>
                    <a:lnTo>
                      <a:pt x="1052" y="462"/>
                    </a:lnTo>
                    <a:lnTo>
                      <a:pt x="1052" y="422"/>
                    </a:lnTo>
                    <a:close/>
                    <a:moveTo>
                      <a:pt x="925" y="76"/>
                    </a:moveTo>
                    <a:lnTo>
                      <a:pt x="906" y="55"/>
                    </a:lnTo>
                    <a:lnTo>
                      <a:pt x="887" y="36"/>
                    </a:lnTo>
                    <a:lnTo>
                      <a:pt x="865" y="17"/>
                    </a:lnTo>
                    <a:lnTo>
                      <a:pt x="844" y="0"/>
                    </a:lnTo>
                    <a:lnTo>
                      <a:pt x="842" y="1"/>
                    </a:lnTo>
                    <a:lnTo>
                      <a:pt x="841" y="3"/>
                    </a:lnTo>
                    <a:lnTo>
                      <a:pt x="873" y="30"/>
                    </a:lnTo>
                    <a:lnTo>
                      <a:pt x="906" y="61"/>
                    </a:lnTo>
                    <a:lnTo>
                      <a:pt x="933" y="95"/>
                    </a:lnTo>
                    <a:lnTo>
                      <a:pt x="960" y="130"/>
                    </a:lnTo>
                    <a:lnTo>
                      <a:pt x="942" y="103"/>
                    </a:lnTo>
                    <a:lnTo>
                      <a:pt x="925" y="76"/>
                    </a:lnTo>
                    <a:close/>
                    <a:moveTo>
                      <a:pt x="3" y="293"/>
                    </a:moveTo>
                    <a:lnTo>
                      <a:pt x="2" y="303"/>
                    </a:lnTo>
                    <a:lnTo>
                      <a:pt x="0" y="312"/>
                    </a:lnTo>
                    <a:lnTo>
                      <a:pt x="2" y="314"/>
                    </a:lnTo>
                    <a:lnTo>
                      <a:pt x="3" y="316"/>
                    </a:lnTo>
                    <a:lnTo>
                      <a:pt x="5" y="305"/>
                    </a:lnTo>
                    <a:lnTo>
                      <a:pt x="9" y="295"/>
                    </a:lnTo>
                    <a:lnTo>
                      <a:pt x="5" y="293"/>
                    </a:lnTo>
                    <a:lnTo>
                      <a:pt x="3" y="293"/>
                    </a:lnTo>
                    <a:close/>
                    <a:moveTo>
                      <a:pt x="182" y="834"/>
                    </a:moveTo>
                    <a:lnTo>
                      <a:pt x="197" y="846"/>
                    </a:lnTo>
                    <a:lnTo>
                      <a:pt x="211" y="855"/>
                    </a:lnTo>
                    <a:lnTo>
                      <a:pt x="217" y="855"/>
                    </a:lnTo>
                    <a:lnTo>
                      <a:pt x="220" y="855"/>
                    </a:lnTo>
                    <a:lnTo>
                      <a:pt x="201" y="842"/>
                    </a:lnTo>
                    <a:lnTo>
                      <a:pt x="184" y="827"/>
                    </a:lnTo>
                    <a:lnTo>
                      <a:pt x="182" y="830"/>
                    </a:lnTo>
                    <a:lnTo>
                      <a:pt x="182" y="834"/>
                    </a:lnTo>
                    <a:close/>
                  </a:path>
                </a:pathLst>
              </a:custGeom>
              <a:solidFill>
                <a:srgbClr val="EF93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0" name="Freeform 377">
                <a:extLst>
                  <a:ext uri="{FF2B5EF4-FFF2-40B4-BE49-F238E27FC236}">
                    <a16:creationId xmlns:a16="http://schemas.microsoft.com/office/drawing/2014/main" id="{15B00DFA-85A7-4E87-B6A8-37C139DED6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" y="2355"/>
                <a:ext cx="1048" cy="854"/>
              </a:xfrm>
              <a:custGeom>
                <a:avLst/>
                <a:gdLst>
                  <a:gd name="T0" fmla="*/ 1048 w 1048"/>
                  <a:gd name="T1" fmla="*/ 421 h 854"/>
                  <a:gd name="T2" fmla="*/ 1048 w 1048"/>
                  <a:gd name="T3" fmla="*/ 403 h 854"/>
                  <a:gd name="T4" fmla="*/ 1046 w 1048"/>
                  <a:gd name="T5" fmla="*/ 386 h 854"/>
                  <a:gd name="T6" fmla="*/ 1046 w 1048"/>
                  <a:gd name="T7" fmla="*/ 369 h 854"/>
                  <a:gd name="T8" fmla="*/ 1044 w 1048"/>
                  <a:gd name="T9" fmla="*/ 350 h 854"/>
                  <a:gd name="T10" fmla="*/ 1036 w 1048"/>
                  <a:gd name="T11" fmla="*/ 319 h 854"/>
                  <a:gd name="T12" fmla="*/ 1029 w 1048"/>
                  <a:gd name="T13" fmla="*/ 288 h 854"/>
                  <a:gd name="T14" fmla="*/ 1017 w 1048"/>
                  <a:gd name="T15" fmla="*/ 256 h 854"/>
                  <a:gd name="T16" fmla="*/ 1006 w 1048"/>
                  <a:gd name="T17" fmla="*/ 225 h 854"/>
                  <a:gd name="T18" fmla="*/ 992 w 1048"/>
                  <a:gd name="T19" fmla="*/ 194 h 854"/>
                  <a:gd name="T20" fmla="*/ 977 w 1048"/>
                  <a:gd name="T21" fmla="*/ 164 h 854"/>
                  <a:gd name="T22" fmla="*/ 958 w 1048"/>
                  <a:gd name="T23" fmla="*/ 131 h 854"/>
                  <a:gd name="T24" fmla="*/ 938 w 1048"/>
                  <a:gd name="T25" fmla="*/ 96 h 854"/>
                  <a:gd name="T26" fmla="*/ 915 w 1048"/>
                  <a:gd name="T27" fmla="*/ 71 h 854"/>
                  <a:gd name="T28" fmla="*/ 892 w 1048"/>
                  <a:gd name="T29" fmla="*/ 45 h 854"/>
                  <a:gd name="T30" fmla="*/ 867 w 1048"/>
                  <a:gd name="T31" fmla="*/ 22 h 854"/>
                  <a:gd name="T32" fmla="*/ 840 w 1048"/>
                  <a:gd name="T33" fmla="*/ 0 h 854"/>
                  <a:gd name="T34" fmla="*/ 839 w 1048"/>
                  <a:gd name="T35" fmla="*/ 2 h 854"/>
                  <a:gd name="T36" fmla="*/ 835 w 1048"/>
                  <a:gd name="T37" fmla="*/ 4 h 854"/>
                  <a:gd name="T38" fmla="*/ 858 w 1048"/>
                  <a:gd name="T39" fmla="*/ 22 h 854"/>
                  <a:gd name="T40" fmla="*/ 881 w 1048"/>
                  <a:gd name="T41" fmla="*/ 43 h 854"/>
                  <a:gd name="T42" fmla="*/ 902 w 1048"/>
                  <a:gd name="T43" fmla="*/ 64 h 854"/>
                  <a:gd name="T44" fmla="*/ 921 w 1048"/>
                  <a:gd name="T45" fmla="*/ 85 h 854"/>
                  <a:gd name="T46" fmla="*/ 938 w 1048"/>
                  <a:gd name="T47" fmla="*/ 108 h 854"/>
                  <a:gd name="T48" fmla="*/ 956 w 1048"/>
                  <a:gd name="T49" fmla="*/ 133 h 854"/>
                  <a:gd name="T50" fmla="*/ 971 w 1048"/>
                  <a:gd name="T51" fmla="*/ 158 h 854"/>
                  <a:gd name="T52" fmla="*/ 986 w 1048"/>
                  <a:gd name="T53" fmla="*/ 185 h 854"/>
                  <a:gd name="T54" fmla="*/ 1000 w 1048"/>
                  <a:gd name="T55" fmla="*/ 212 h 854"/>
                  <a:gd name="T56" fmla="*/ 1009 w 1048"/>
                  <a:gd name="T57" fmla="*/ 238 h 854"/>
                  <a:gd name="T58" fmla="*/ 1019 w 1048"/>
                  <a:gd name="T59" fmla="*/ 267 h 854"/>
                  <a:gd name="T60" fmla="*/ 1029 w 1048"/>
                  <a:gd name="T61" fmla="*/ 298 h 854"/>
                  <a:gd name="T62" fmla="*/ 1034 w 1048"/>
                  <a:gd name="T63" fmla="*/ 327 h 854"/>
                  <a:gd name="T64" fmla="*/ 1038 w 1048"/>
                  <a:gd name="T65" fmla="*/ 357 h 854"/>
                  <a:gd name="T66" fmla="*/ 1042 w 1048"/>
                  <a:gd name="T67" fmla="*/ 390 h 854"/>
                  <a:gd name="T68" fmla="*/ 1042 w 1048"/>
                  <a:gd name="T69" fmla="*/ 421 h 854"/>
                  <a:gd name="T70" fmla="*/ 1040 w 1048"/>
                  <a:gd name="T71" fmla="*/ 463 h 854"/>
                  <a:gd name="T72" fmla="*/ 1036 w 1048"/>
                  <a:gd name="T73" fmla="*/ 503 h 854"/>
                  <a:gd name="T74" fmla="*/ 1029 w 1048"/>
                  <a:gd name="T75" fmla="*/ 544 h 854"/>
                  <a:gd name="T76" fmla="*/ 1017 w 1048"/>
                  <a:gd name="T77" fmla="*/ 582 h 854"/>
                  <a:gd name="T78" fmla="*/ 1021 w 1048"/>
                  <a:gd name="T79" fmla="*/ 580 h 854"/>
                  <a:gd name="T80" fmla="*/ 1025 w 1048"/>
                  <a:gd name="T81" fmla="*/ 576 h 854"/>
                  <a:gd name="T82" fmla="*/ 1034 w 1048"/>
                  <a:gd name="T83" fmla="*/ 540 h 854"/>
                  <a:gd name="T84" fmla="*/ 1042 w 1048"/>
                  <a:gd name="T85" fmla="*/ 501 h 854"/>
                  <a:gd name="T86" fmla="*/ 1046 w 1048"/>
                  <a:gd name="T87" fmla="*/ 461 h 854"/>
                  <a:gd name="T88" fmla="*/ 1048 w 1048"/>
                  <a:gd name="T89" fmla="*/ 421 h 854"/>
                  <a:gd name="T90" fmla="*/ 3 w 1048"/>
                  <a:gd name="T91" fmla="*/ 292 h 854"/>
                  <a:gd name="T92" fmla="*/ 1 w 1048"/>
                  <a:gd name="T93" fmla="*/ 304 h 854"/>
                  <a:gd name="T94" fmla="*/ 0 w 1048"/>
                  <a:gd name="T95" fmla="*/ 313 h 854"/>
                  <a:gd name="T96" fmla="*/ 1 w 1048"/>
                  <a:gd name="T97" fmla="*/ 315 h 854"/>
                  <a:gd name="T98" fmla="*/ 3 w 1048"/>
                  <a:gd name="T99" fmla="*/ 319 h 854"/>
                  <a:gd name="T100" fmla="*/ 7 w 1048"/>
                  <a:gd name="T101" fmla="*/ 306 h 854"/>
                  <a:gd name="T102" fmla="*/ 9 w 1048"/>
                  <a:gd name="T103" fmla="*/ 294 h 854"/>
                  <a:gd name="T104" fmla="*/ 7 w 1048"/>
                  <a:gd name="T105" fmla="*/ 294 h 854"/>
                  <a:gd name="T106" fmla="*/ 3 w 1048"/>
                  <a:gd name="T107" fmla="*/ 292 h 854"/>
                  <a:gd name="T108" fmla="*/ 180 w 1048"/>
                  <a:gd name="T109" fmla="*/ 829 h 854"/>
                  <a:gd name="T110" fmla="*/ 197 w 1048"/>
                  <a:gd name="T111" fmla="*/ 843 h 854"/>
                  <a:gd name="T112" fmla="*/ 215 w 1048"/>
                  <a:gd name="T113" fmla="*/ 854 h 854"/>
                  <a:gd name="T114" fmla="*/ 218 w 1048"/>
                  <a:gd name="T115" fmla="*/ 854 h 854"/>
                  <a:gd name="T116" fmla="*/ 222 w 1048"/>
                  <a:gd name="T117" fmla="*/ 854 h 854"/>
                  <a:gd name="T118" fmla="*/ 201 w 1048"/>
                  <a:gd name="T119" fmla="*/ 839 h 854"/>
                  <a:gd name="T120" fmla="*/ 182 w 1048"/>
                  <a:gd name="T121" fmla="*/ 824 h 854"/>
                  <a:gd name="T122" fmla="*/ 182 w 1048"/>
                  <a:gd name="T123" fmla="*/ 826 h 854"/>
                  <a:gd name="T124" fmla="*/ 180 w 1048"/>
                  <a:gd name="T125" fmla="*/ 829 h 85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48"/>
                  <a:gd name="T190" fmla="*/ 0 h 854"/>
                  <a:gd name="T191" fmla="*/ 1048 w 1048"/>
                  <a:gd name="T192" fmla="*/ 854 h 85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48" h="854">
                    <a:moveTo>
                      <a:pt x="1048" y="421"/>
                    </a:moveTo>
                    <a:lnTo>
                      <a:pt x="1048" y="403"/>
                    </a:lnTo>
                    <a:lnTo>
                      <a:pt x="1046" y="386"/>
                    </a:lnTo>
                    <a:lnTo>
                      <a:pt x="1046" y="369"/>
                    </a:lnTo>
                    <a:lnTo>
                      <a:pt x="1044" y="350"/>
                    </a:lnTo>
                    <a:lnTo>
                      <a:pt x="1036" y="319"/>
                    </a:lnTo>
                    <a:lnTo>
                      <a:pt x="1029" y="288"/>
                    </a:lnTo>
                    <a:lnTo>
                      <a:pt x="1017" y="256"/>
                    </a:lnTo>
                    <a:lnTo>
                      <a:pt x="1006" y="225"/>
                    </a:lnTo>
                    <a:lnTo>
                      <a:pt x="992" y="194"/>
                    </a:lnTo>
                    <a:lnTo>
                      <a:pt x="977" y="164"/>
                    </a:lnTo>
                    <a:lnTo>
                      <a:pt x="958" y="131"/>
                    </a:lnTo>
                    <a:lnTo>
                      <a:pt x="938" y="96"/>
                    </a:lnTo>
                    <a:lnTo>
                      <a:pt x="915" y="71"/>
                    </a:lnTo>
                    <a:lnTo>
                      <a:pt x="892" y="45"/>
                    </a:lnTo>
                    <a:lnTo>
                      <a:pt x="867" y="22"/>
                    </a:lnTo>
                    <a:lnTo>
                      <a:pt x="840" y="0"/>
                    </a:lnTo>
                    <a:lnTo>
                      <a:pt x="839" y="2"/>
                    </a:lnTo>
                    <a:lnTo>
                      <a:pt x="835" y="4"/>
                    </a:lnTo>
                    <a:lnTo>
                      <a:pt x="858" y="22"/>
                    </a:lnTo>
                    <a:lnTo>
                      <a:pt x="881" y="43"/>
                    </a:lnTo>
                    <a:lnTo>
                      <a:pt x="902" y="64"/>
                    </a:lnTo>
                    <a:lnTo>
                      <a:pt x="921" y="85"/>
                    </a:lnTo>
                    <a:lnTo>
                      <a:pt x="938" y="108"/>
                    </a:lnTo>
                    <a:lnTo>
                      <a:pt x="956" y="133"/>
                    </a:lnTo>
                    <a:lnTo>
                      <a:pt x="971" y="158"/>
                    </a:lnTo>
                    <a:lnTo>
                      <a:pt x="986" y="185"/>
                    </a:lnTo>
                    <a:lnTo>
                      <a:pt x="1000" y="212"/>
                    </a:lnTo>
                    <a:lnTo>
                      <a:pt x="1009" y="238"/>
                    </a:lnTo>
                    <a:lnTo>
                      <a:pt x="1019" y="267"/>
                    </a:lnTo>
                    <a:lnTo>
                      <a:pt x="1029" y="298"/>
                    </a:lnTo>
                    <a:lnTo>
                      <a:pt x="1034" y="327"/>
                    </a:lnTo>
                    <a:lnTo>
                      <a:pt x="1038" y="357"/>
                    </a:lnTo>
                    <a:lnTo>
                      <a:pt x="1042" y="390"/>
                    </a:lnTo>
                    <a:lnTo>
                      <a:pt x="1042" y="421"/>
                    </a:lnTo>
                    <a:lnTo>
                      <a:pt x="1040" y="463"/>
                    </a:lnTo>
                    <a:lnTo>
                      <a:pt x="1036" y="503"/>
                    </a:lnTo>
                    <a:lnTo>
                      <a:pt x="1029" y="544"/>
                    </a:lnTo>
                    <a:lnTo>
                      <a:pt x="1017" y="582"/>
                    </a:lnTo>
                    <a:lnTo>
                      <a:pt x="1021" y="580"/>
                    </a:lnTo>
                    <a:lnTo>
                      <a:pt x="1025" y="576"/>
                    </a:lnTo>
                    <a:lnTo>
                      <a:pt x="1034" y="540"/>
                    </a:lnTo>
                    <a:lnTo>
                      <a:pt x="1042" y="501"/>
                    </a:lnTo>
                    <a:lnTo>
                      <a:pt x="1046" y="461"/>
                    </a:lnTo>
                    <a:lnTo>
                      <a:pt x="1048" y="421"/>
                    </a:lnTo>
                    <a:close/>
                    <a:moveTo>
                      <a:pt x="3" y="292"/>
                    </a:moveTo>
                    <a:lnTo>
                      <a:pt x="1" y="304"/>
                    </a:lnTo>
                    <a:lnTo>
                      <a:pt x="0" y="313"/>
                    </a:lnTo>
                    <a:lnTo>
                      <a:pt x="1" y="315"/>
                    </a:lnTo>
                    <a:lnTo>
                      <a:pt x="3" y="319"/>
                    </a:lnTo>
                    <a:lnTo>
                      <a:pt x="7" y="306"/>
                    </a:lnTo>
                    <a:lnTo>
                      <a:pt x="9" y="294"/>
                    </a:lnTo>
                    <a:lnTo>
                      <a:pt x="7" y="294"/>
                    </a:lnTo>
                    <a:lnTo>
                      <a:pt x="3" y="292"/>
                    </a:lnTo>
                    <a:close/>
                    <a:moveTo>
                      <a:pt x="180" y="829"/>
                    </a:moveTo>
                    <a:lnTo>
                      <a:pt x="197" y="843"/>
                    </a:lnTo>
                    <a:lnTo>
                      <a:pt x="215" y="854"/>
                    </a:lnTo>
                    <a:lnTo>
                      <a:pt x="218" y="854"/>
                    </a:lnTo>
                    <a:lnTo>
                      <a:pt x="222" y="854"/>
                    </a:lnTo>
                    <a:lnTo>
                      <a:pt x="201" y="839"/>
                    </a:lnTo>
                    <a:lnTo>
                      <a:pt x="182" y="824"/>
                    </a:lnTo>
                    <a:lnTo>
                      <a:pt x="182" y="826"/>
                    </a:lnTo>
                    <a:lnTo>
                      <a:pt x="180" y="829"/>
                    </a:lnTo>
                    <a:close/>
                  </a:path>
                </a:pathLst>
              </a:custGeom>
              <a:solidFill>
                <a:srgbClr val="EF94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1" name="Freeform 378">
                <a:extLst>
                  <a:ext uri="{FF2B5EF4-FFF2-40B4-BE49-F238E27FC236}">
                    <a16:creationId xmlns:a16="http://schemas.microsoft.com/office/drawing/2014/main" id="{3846AA28-53D5-44CC-A563-BBD95754CC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1" y="2357"/>
                <a:ext cx="1045" cy="852"/>
              </a:xfrm>
              <a:custGeom>
                <a:avLst/>
                <a:gdLst>
                  <a:gd name="T0" fmla="*/ 1045 w 1045"/>
                  <a:gd name="T1" fmla="*/ 419 h 852"/>
                  <a:gd name="T2" fmla="*/ 1043 w 1045"/>
                  <a:gd name="T3" fmla="*/ 384 h 852"/>
                  <a:gd name="T4" fmla="*/ 1039 w 1045"/>
                  <a:gd name="T5" fmla="*/ 352 h 852"/>
                  <a:gd name="T6" fmla="*/ 1035 w 1045"/>
                  <a:gd name="T7" fmla="*/ 319 h 852"/>
                  <a:gd name="T8" fmla="*/ 1028 w 1045"/>
                  <a:gd name="T9" fmla="*/ 286 h 852"/>
                  <a:gd name="T10" fmla="*/ 1014 w 1045"/>
                  <a:gd name="T11" fmla="*/ 246 h 852"/>
                  <a:gd name="T12" fmla="*/ 999 w 1045"/>
                  <a:gd name="T13" fmla="*/ 208 h 852"/>
                  <a:gd name="T14" fmla="*/ 980 w 1045"/>
                  <a:gd name="T15" fmla="*/ 167 h 852"/>
                  <a:gd name="T16" fmla="*/ 957 w 1045"/>
                  <a:gd name="T17" fmla="*/ 127 h 852"/>
                  <a:gd name="T18" fmla="*/ 930 w 1045"/>
                  <a:gd name="T19" fmla="*/ 92 h 852"/>
                  <a:gd name="T20" fmla="*/ 903 w 1045"/>
                  <a:gd name="T21" fmla="*/ 58 h 852"/>
                  <a:gd name="T22" fmla="*/ 870 w 1045"/>
                  <a:gd name="T23" fmla="*/ 27 h 852"/>
                  <a:gd name="T24" fmla="*/ 838 w 1045"/>
                  <a:gd name="T25" fmla="*/ 0 h 852"/>
                  <a:gd name="T26" fmla="*/ 834 w 1045"/>
                  <a:gd name="T27" fmla="*/ 2 h 852"/>
                  <a:gd name="T28" fmla="*/ 832 w 1045"/>
                  <a:gd name="T29" fmla="*/ 2 h 852"/>
                  <a:gd name="T30" fmla="*/ 855 w 1045"/>
                  <a:gd name="T31" fmla="*/ 21 h 852"/>
                  <a:gd name="T32" fmla="*/ 878 w 1045"/>
                  <a:gd name="T33" fmla="*/ 41 h 852"/>
                  <a:gd name="T34" fmla="*/ 897 w 1045"/>
                  <a:gd name="T35" fmla="*/ 62 h 852"/>
                  <a:gd name="T36" fmla="*/ 918 w 1045"/>
                  <a:gd name="T37" fmla="*/ 85 h 852"/>
                  <a:gd name="T38" fmla="*/ 935 w 1045"/>
                  <a:gd name="T39" fmla="*/ 108 h 852"/>
                  <a:gd name="T40" fmla="*/ 953 w 1045"/>
                  <a:gd name="T41" fmla="*/ 133 h 852"/>
                  <a:gd name="T42" fmla="*/ 968 w 1045"/>
                  <a:gd name="T43" fmla="*/ 158 h 852"/>
                  <a:gd name="T44" fmla="*/ 983 w 1045"/>
                  <a:gd name="T45" fmla="*/ 183 h 852"/>
                  <a:gd name="T46" fmla="*/ 995 w 1045"/>
                  <a:gd name="T47" fmla="*/ 210 h 852"/>
                  <a:gd name="T48" fmla="*/ 1006 w 1045"/>
                  <a:gd name="T49" fmla="*/ 238 h 852"/>
                  <a:gd name="T50" fmla="*/ 1016 w 1045"/>
                  <a:gd name="T51" fmla="*/ 267 h 852"/>
                  <a:gd name="T52" fmla="*/ 1024 w 1045"/>
                  <a:gd name="T53" fmla="*/ 296 h 852"/>
                  <a:gd name="T54" fmla="*/ 1030 w 1045"/>
                  <a:gd name="T55" fmla="*/ 327 h 852"/>
                  <a:gd name="T56" fmla="*/ 1035 w 1045"/>
                  <a:gd name="T57" fmla="*/ 355 h 852"/>
                  <a:gd name="T58" fmla="*/ 1037 w 1045"/>
                  <a:gd name="T59" fmla="*/ 388 h 852"/>
                  <a:gd name="T60" fmla="*/ 1039 w 1045"/>
                  <a:gd name="T61" fmla="*/ 419 h 852"/>
                  <a:gd name="T62" fmla="*/ 1037 w 1045"/>
                  <a:gd name="T63" fmla="*/ 461 h 852"/>
                  <a:gd name="T64" fmla="*/ 1031 w 1045"/>
                  <a:gd name="T65" fmla="*/ 503 h 852"/>
                  <a:gd name="T66" fmla="*/ 1024 w 1045"/>
                  <a:gd name="T67" fmla="*/ 543 h 852"/>
                  <a:gd name="T68" fmla="*/ 1012 w 1045"/>
                  <a:gd name="T69" fmla="*/ 584 h 852"/>
                  <a:gd name="T70" fmla="*/ 1016 w 1045"/>
                  <a:gd name="T71" fmla="*/ 580 h 852"/>
                  <a:gd name="T72" fmla="*/ 1020 w 1045"/>
                  <a:gd name="T73" fmla="*/ 578 h 852"/>
                  <a:gd name="T74" fmla="*/ 1030 w 1045"/>
                  <a:gd name="T75" fmla="*/ 540 h 852"/>
                  <a:gd name="T76" fmla="*/ 1037 w 1045"/>
                  <a:gd name="T77" fmla="*/ 499 h 852"/>
                  <a:gd name="T78" fmla="*/ 1043 w 1045"/>
                  <a:gd name="T79" fmla="*/ 459 h 852"/>
                  <a:gd name="T80" fmla="*/ 1045 w 1045"/>
                  <a:gd name="T81" fmla="*/ 419 h 852"/>
                  <a:gd name="T82" fmla="*/ 6 w 1045"/>
                  <a:gd name="T83" fmla="*/ 292 h 852"/>
                  <a:gd name="T84" fmla="*/ 2 w 1045"/>
                  <a:gd name="T85" fmla="*/ 302 h 852"/>
                  <a:gd name="T86" fmla="*/ 0 w 1045"/>
                  <a:gd name="T87" fmla="*/ 313 h 852"/>
                  <a:gd name="T88" fmla="*/ 2 w 1045"/>
                  <a:gd name="T89" fmla="*/ 317 h 852"/>
                  <a:gd name="T90" fmla="*/ 4 w 1045"/>
                  <a:gd name="T91" fmla="*/ 319 h 852"/>
                  <a:gd name="T92" fmla="*/ 8 w 1045"/>
                  <a:gd name="T93" fmla="*/ 305 h 852"/>
                  <a:gd name="T94" fmla="*/ 12 w 1045"/>
                  <a:gd name="T95" fmla="*/ 292 h 852"/>
                  <a:gd name="T96" fmla="*/ 8 w 1045"/>
                  <a:gd name="T97" fmla="*/ 292 h 852"/>
                  <a:gd name="T98" fmla="*/ 6 w 1045"/>
                  <a:gd name="T99" fmla="*/ 292 h 852"/>
                  <a:gd name="T100" fmla="*/ 181 w 1045"/>
                  <a:gd name="T101" fmla="*/ 824 h 852"/>
                  <a:gd name="T102" fmla="*/ 198 w 1045"/>
                  <a:gd name="T103" fmla="*/ 839 h 852"/>
                  <a:gd name="T104" fmla="*/ 217 w 1045"/>
                  <a:gd name="T105" fmla="*/ 852 h 852"/>
                  <a:gd name="T106" fmla="*/ 221 w 1045"/>
                  <a:gd name="T107" fmla="*/ 852 h 852"/>
                  <a:gd name="T108" fmla="*/ 227 w 1045"/>
                  <a:gd name="T109" fmla="*/ 852 h 852"/>
                  <a:gd name="T110" fmla="*/ 204 w 1045"/>
                  <a:gd name="T111" fmla="*/ 835 h 852"/>
                  <a:gd name="T112" fmla="*/ 181 w 1045"/>
                  <a:gd name="T113" fmla="*/ 818 h 852"/>
                  <a:gd name="T114" fmla="*/ 181 w 1045"/>
                  <a:gd name="T115" fmla="*/ 822 h 852"/>
                  <a:gd name="T116" fmla="*/ 181 w 1045"/>
                  <a:gd name="T117" fmla="*/ 824 h 8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45"/>
                  <a:gd name="T178" fmla="*/ 0 h 852"/>
                  <a:gd name="T179" fmla="*/ 1045 w 1045"/>
                  <a:gd name="T180" fmla="*/ 852 h 8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45" h="852">
                    <a:moveTo>
                      <a:pt x="1045" y="419"/>
                    </a:moveTo>
                    <a:lnTo>
                      <a:pt x="1043" y="384"/>
                    </a:lnTo>
                    <a:lnTo>
                      <a:pt x="1039" y="352"/>
                    </a:lnTo>
                    <a:lnTo>
                      <a:pt x="1035" y="319"/>
                    </a:lnTo>
                    <a:lnTo>
                      <a:pt x="1028" y="286"/>
                    </a:lnTo>
                    <a:lnTo>
                      <a:pt x="1014" y="246"/>
                    </a:lnTo>
                    <a:lnTo>
                      <a:pt x="999" y="208"/>
                    </a:lnTo>
                    <a:lnTo>
                      <a:pt x="980" y="167"/>
                    </a:lnTo>
                    <a:lnTo>
                      <a:pt x="957" y="127"/>
                    </a:lnTo>
                    <a:lnTo>
                      <a:pt x="930" y="92"/>
                    </a:lnTo>
                    <a:lnTo>
                      <a:pt x="903" y="58"/>
                    </a:lnTo>
                    <a:lnTo>
                      <a:pt x="870" y="27"/>
                    </a:lnTo>
                    <a:lnTo>
                      <a:pt x="838" y="0"/>
                    </a:lnTo>
                    <a:lnTo>
                      <a:pt x="834" y="2"/>
                    </a:lnTo>
                    <a:lnTo>
                      <a:pt x="832" y="2"/>
                    </a:lnTo>
                    <a:lnTo>
                      <a:pt x="855" y="21"/>
                    </a:lnTo>
                    <a:lnTo>
                      <a:pt x="878" y="41"/>
                    </a:lnTo>
                    <a:lnTo>
                      <a:pt x="897" y="62"/>
                    </a:lnTo>
                    <a:lnTo>
                      <a:pt x="918" y="85"/>
                    </a:lnTo>
                    <a:lnTo>
                      <a:pt x="935" y="108"/>
                    </a:lnTo>
                    <a:lnTo>
                      <a:pt x="953" y="133"/>
                    </a:lnTo>
                    <a:lnTo>
                      <a:pt x="968" y="158"/>
                    </a:lnTo>
                    <a:lnTo>
                      <a:pt x="983" y="183"/>
                    </a:lnTo>
                    <a:lnTo>
                      <a:pt x="995" y="210"/>
                    </a:lnTo>
                    <a:lnTo>
                      <a:pt x="1006" y="238"/>
                    </a:lnTo>
                    <a:lnTo>
                      <a:pt x="1016" y="267"/>
                    </a:lnTo>
                    <a:lnTo>
                      <a:pt x="1024" y="296"/>
                    </a:lnTo>
                    <a:lnTo>
                      <a:pt x="1030" y="327"/>
                    </a:lnTo>
                    <a:lnTo>
                      <a:pt x="1035" y="355"/>
                    </a:lnTo>
                    <a:lnTo>
                      <a:pt x="1037" y="388"/>
                    </a:lnTo>
                    <a:lnTo>
                      <a:pt x="1039" y="419"/>
                    </a:lnTo>
                    <a:lnTo>
                      <a:pt x="1037" y="461"/>
                    </a:lnTo>
                    <a:lnTo>
                      <a:pt x="1031" y="503"/>
                    </a:lnTo>
                    <a:lnTo>
                      <a:pt x="1024" y="543"/>
                    </a:lnTo>
                    <a:lnTo>
                      <a:pt x="1012" y="584"/>
                    </a:lnTo>
                    <a:lnTo>
                      <a:pt x="1016" y="580"/>
                    </a:lnTo>
                    <a:lnTo>
                      <a:pt x="1020" y="578"/>
                    </a:lnTo>
                    <a:lnTo>
                      <a:pt x="1030" y="540"/>
                    </a:lnTo>
                    <a:lnTo>
                      <a:pt x="1037" y="499"/>
                    </a:lnTo>
                    <a:lnTo>
                      <a:pt x="1043" y="459"/>
                    </a:lnTo>
                    <a:lnTo>
                      <a:pt x="1045" y="419"/>
                    </a:lnTo>
                    <a:close/>
                    <a:moveTo>
                      <a:pt x="6" y="292"/>
                    </a:moveTo>
                    <a:lnTo>
                      <a:pt x="2" y="302"/>
                    </a:lnTo>
                    <a:lnTo>
                      <a:pt x="0" y="313"/>
                    </a:lnTo>
                    <a:lnTo>
                      <a:pt x="2" y="317"/>
                    </a:lnTo>
                    <a:lnTo>
                      <a:pt x="4" y="319"/>
                    </a:lnTo>
                    <a:lnTo>
                      <a:pt x="8" y="305"/>
                    </a:lnTo>
                    <a:lnTo>
                      <a:pt x="12" y="292"/>
                    </a:lnTo>
                    <a:lnTo>
                      <a:pt x="8" y="292"/>
                    </a:lnTo>
                    <a:lnTo>
                      <a:pt x="6" y="292"/>
                    </a:lnTo>
                    <a:close/>
                    <a:moveTo>
                      <a:pt x="181" y="824"/>
                    </a:moveTo>
                    <a:lnTo>
                      <a:pt x="198" y="839"/>
                    </a:lnTo>
                    <a:lnTo>
                      <a:pt x="217" y="852"/>
                    </a:lnTo>
                    <a:lnTo>
                      <a:pt x="221" y="852"/>
                    </a:lnTo>
                    <a:lnTo>
                      <a:pt x="227" y="852"/>
                    </a:lnTo>
                    <a:lnTo>
                      <a:pt x="204" y="835"/>
                    </a:lnTo>
                    <a:lnTo>
                      <a:pt x="181" y="818"/>
                    </a:lnTo>
                    <a:lnTo>
                      <a:pt x="181" y="822"/>
                    </a:lnTo>
                    <a:lnTo>
                      <a:pt x="181" y="824"/>
                    </a:lnTo>
                    <a:close/>
                  </a:path>
                </a:pathLst>
              </a:custGeom>
              <a:solidFill>
                <a:srgbClr val="EF9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2" name="Freeform 379">
                <a:extLst>
                  <a:ext uri="{FF2B5EF4-FFF2-40B4-BE49-F238E27FC236}">
                    <a16:creationId xmlns:a16="http://schemas.microsoft.com/office/drawing/2014/main" id="{CAD68724-66A7-488B-B93A-EFE9185B61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" y="2359"/>
                <a:ext cx="1039" cy="850"/>
              </a:xfrm>
              <a:custGeom>
                <a:avLst/>
                <a:gdLst>
                  <a:gd name="T0" fmla="*/ 1039 w 1039"/>
                  <a:gd name="T1" fmla="*/ 417 h 850"/>
                  <a:gd name="T2" fmla="*/ 1039 w 1039"/>
                  <a:gd name="T3" fmla="*/ 386 h 850"/>
                  <a:gd name="T4" fmla="*/ 1035 w 1039"/>
                  <a:gd name="T5" fmla="*/ 353 h 850"/>
                  <a:gd name="T6" fmla="*/ 1031 w 1039"/>
                  <a:gd name="T7" fmla="*/ 323 h 850"/>
                  <a:gd name="T8" fmla="*/ 1026 w 1039"/>
                  <a:gd name="T9" fmla="*/ 294 h 850"/>
                  <a:gd name="T10" fmla="*/ 1016 w 1039"/>
                  <a:gd name="T11" fmla="*/ 263 h 850"/>
                  <a:gd name="T12" fmla="*/ 1006 w 1039"/>
                  <a:gd name="T13" fmla="*/ 234 h 850"/>
                  <a:gd name="T14" fmla="*/ 997 w 1039"/>
                  <a:gd name="T15" fmla="*/ 208 h 850"/>
                  <a:gd name="T16" fmla="*/ 983 w 1039"/>
                  <a:gd name="T17" fmla="*/ 181 h 850"/>
                  <a:gd name="T18" fmla="*/ 968 w 1039"/>
                  <a:gd name="T19" fmla="*/ 154 h 850"/>
                  <a:gd name="T20" fmla="*/ 953 w 1039"/>
                  <a:gd name="T21" fmla="*/ 129 h 850"/>
                  <a:gd name="T22" fmla="*/ 935 w 1039"/>
                  <a:gd name="T23" fmla="*/ 104 h 850"/>
                  <a:gd name="T24" fmla="*/ 918 w 1039"/>
                  <a:gd name="T25" fmla="*/ 81 h 850"/>
                  <a:gd name="T26" fmla="*/ 899 w 1039"/>
                  <a:gd name="T27" fmla="*/ 60 h 850"/>
                  <a:gd name="T28" fmla="*/ 878 w 1039"/>
                  <a:gd name="T29" fmla="*/ 39 h 850"/>
                  <a:gd name="T30" fmla="*/ 855 w 1039"/>
                  <a:gd name="T31" fmla="*/ 18 h 850"/>
                  <a:gd name="T32" fmla="*/ 832 w 1039"/>
                  <a:gd name="T33" fmla="*/ 0 h 850"/>
                  <a:gd name="T34" fmla="*/ 830 w 1039"/>
                  <a:gd name="T35" fmla="*/ 0 h 850"/>
                  <a:gd name="T36" fmla="*/ 828 w 1039"/>
                  <a:gd name="T37" fmla="*/ 2 h 850"/>
                  <a:gd name="T38" fmla="*/ 851 w 1039"/>
                  <a:gd name="T39" fmla="*/ 21 h 850"/>
                  <a:gd name="T40" fmla="*/ 872 w 1039"/>
                  <a:gd name="T41" fmla="*/ 41 h 850"/>
                  <a:gd name="T42" fmla="*/ 893 w 1039"/>
                  <a:gd name="T43" fmla="*/ 62 h 850"/>
                  <a:gd name="T44" fmla="*/ 912 w 1039"/>
                  <a:gd name="T45" fmla="*/ 85 h 850"/>
                  <a:gd name="T46" fmla="*/ 932 w 1039"/>
                  <a:gd name="T47" fmla="*/ 108 h 850"/>
                  <a:gd name="T48" fmla="*/ 949 w 1039"/>
                  <a:gd name="T49" fmla="*/ 131 h 850"/>
                  <a:gd name="T50" fmla="*/ 964 w 1039"/>
                  <a:gd name="T51" fmla="*/ 156 h 850"/>
                  <a:gd name="T52" fmla="*/ 978 w 1039"/>
                  <a:gd name="T53" fmla="*/ 183 h 850"/>
                  <a:gd name="T54" fmla="*/ 991 w 1039"/>
                  <a:gd name="T55" fmla="*/ 209 h 850"/>
                  <a:gd name="T56" fmla="*/ 1003 w 1039"/>
                  <a:gd name="T57" fmla="*/ 236 h 850"/>
                  <a:gd name="T58" fmla="*/ 1012 w 1039"/>
                  <a:gd name="T59" fmla="*/ 265 h 850"/>
                  <a:gd name="T60" fmla="*/ 1020 w 1039"/>
                  <a:gd name="T61" fmla="*/ 294 h 850"/>
                  <a:gd name="T62" fmla="*/ 1026 w 1039"/>
                  <a:gd name="T63" fmla="*/ 325 h 850"/>
                  <a:gd name="T64" fmla="*/ 1029 w 1039"/>
                  <a:gd name="T65" fmla="*/ 355 h 850"/>
                  <a:gd name="T66" fmla="*/ 1033 w 1039"/>
                  <a:gd name="T67" fmla="*/ 386 h 850"/>
                  <a:gd name="T68" fmla="*/ 1033 w 1039"/>
                  <a:gd name="T69" fmla="*/ 417 h 850"/>
                  <a:gd name="T70" fmla="*/ 1031 w 1039"/>
                  <a:gd name="T71" fmla="*/ 461 h 850"/>
                  <a:gd name="T72" fmla="*/ 1028 w 1039"/>
                  <a:gd name="T73" fmla="*/ 503 h 850"/>
                  <a:gd name="T74" fmla="*/ 1018 w 1039"/>
                  <a:gd name="T75" fmla="*/ 545 h 850"/>
                  <a:gd name="T76" fmla="*/ 1006 w 1039"/>
                  <a:gd name="T77" fmla="*/ 586 h 850"/>
                  <a:gd name="T78" fmla="*/ 1010 w 1039"/>
                  <a:gd name="T79" fmla="*/ 582 h 850"/>
                  <a:gd name="T80" fmla="*/ 1014 w 1039"/>
                  <a:gd name="T81" fmla="*/ 578 h 850"/>
                  <a:gd name="T82" fmla="*/ 1026 w 1039"/>
                  <a:gd name="T83" fmla="*/ 540 h 850"/>
                  <a:gd name="T84" fmla="*/ 1033 w 1039"/>
                  <a:gd name="T85" fmla="*/ 499 h 850"/>
                  <a:gd name="T86" fmla="*/ 1037 w 1039"/>
                  <a:gd name="T87" fmla="*/ 459 h 850"/>
                  <a:gd name="T88" fmla="*/ 1039 w 1039"/>
                  <a:gd name="T89" fmla="*/ 417 h 850"/>
                  <a:gd name="T90" fmla="*/ 6 w 1039"/>
                  <a:gd name="T91" fmla="*/ 290 h 850"/>
                  <a:gd name="T92" fmla="*/ 4 w 1039"/>
                  <a:gd name="T93" fmla="*/ 302 h 850"/>
                  <a:gd name="T94" fmla="*/ 0 w 1039"/>
                  <a:gd name="T95" fmla="*/ 315 h 850"/>
                  <a:gd name="T96" fmla="*/ 2 w 1039"/>
                  <a:gd name="T97" fmla="*/ 317 h 850"/>
                  <a:gd name="T98" fmla="*/ 6 w 1039"/>
                  <a:gd name="T99" fmla="*/ 321 h 850"/>
                  <a:gd name="T100" fmla="*/ 8 w 1039"/>
                  <a:gd name="T101" fmla="*/ 305 h 850"/>
                  <a:gd name="T102" fmla="*/ 12 w 1039"/>
                  <a:gd name="T103" fmla="*/ 290 h 850"/>
                  <a:gd name="T104" fmla="*/ 10 w 1039"/>
                  <a:gd name="T105" fmla="*/ 290 h 850"/>
                  <a:gd name="T106" fmla="*/ 6 w 1039"/>
                  <a:gd name="T107" fmla="*/ 290 h 850"/>
                  <a:gd name="T108" fmla="*/ 179 w 1039"/>
                  <a:gd name="T109" fmla="*/ 820 h 850"/>
                  <a:gd name="T110" fmla="*/ 198 w 1039"/>
                  <a:gd name="T111" fmla="*/ 835 h 850"/>
                  <a:gd name="T112" fmla="*/ 219 w 1039"/>
                  <a:gd name="T113" fmla="*/ 850 h 850"/>
                  <a:gd name="T114" fmla="*/ 225 w 1039"/>
                  <a:gd name="T115" fmla="*/ 850 h 850"/>
                  <a:gd name="T116" fmla="*/ 229 w 1039"/>
                  <a:gd name="T117" fmla="*/ 850 h 850"/>
                  <a:gd name="T118" fmla="*/ 204 w 1039"/>
                  <a:gd name="T119" fmla="*/ 831 h 850"/>
                  <a:gd name="T120" fmla="*/ 179 w 1039"/>
                  <a:gd name="T121" fmla="*/ 812 h 850"/>
                  <a:gd name="T122" fmla="*/ 179 w 1039"/>
                  <a:gd name="T123" fmla="*/ 816 h 850"/>
                  <a:gd name="T124" fmla="*/ 179 w 1039"/>
                  <a:gd name="T125" fmla="*/ 820 h 8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39"/>
                  <a:gd name="T190" fmla="*/ 0 h 850"/>
                  <a:gd name="T191" fmla="*/ 1039 w 1039"/>
                  <a:gd name="T192" fmla="*/ 850 h 85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39" h="850">
                    <a:moveTo>
                      <a:pt x="1039" y="417"/>
                    </a:moveTo>
                    <a:lnTo>
                      <a:pt x="1039" y="386"/>
                    </a:lnTo>
                    <a:lnTo>
                      <a:pt x="1035" y="353"/>
                    </a:lnTo>
                    <a:lnTo>
                      <a:pt x="1031" y="323"/>
                    </a:lnTo>
                    <a:lnTo>
                      <a:pt x="1026" y="294"/>
                    </a:lnTo>
                    <a:lnTo>
                      <a:pt x="1016" y="263"/>
                    </a:lnTo>
                    <a:lnTo>
                      <a:pt x="1006" y="234"/>
                    </a:lnTo>
                    <a:lnTo>
                      <a:pt x="997" y="208"/>
                    </a:lnTo>
                    <a:lnTo>
                      <a:pt x="983" y="181"/>
                    </a:lnTo>
                    <a:lnTo>
                      <a:pt x="968" y="154"/>
                    </a:lnTo>
                    <a:lnTo>
                      <a:pt x="953" y="129"/>
                    </a:lnTo>
                    <a:lnTo>
                      <a:pt x="935" y="104"/>
                    </a:lnTo>
                    <a:lnTo>
                      <a:pt x="918" y="81"/>
                    </a:lnTo>
                    <a:lnTo>
                      <a:pt x="899" y="60"/>
                    </a:lnTo>
                    <a:lnTo>
                      <a:pt x="878" y="39"/>
                    </a:lnTo>
                    <a:lnTo>
                      <a:pt x="855" y="18"/>
                    </a:lnTo>
                    <a:lnTo>
                      <a:pt x="832" y="0"/>
                    </a:lnTo>
                    <a:lnTo>
                      <a:pt x="830" y="0"/>
                    </a:lnTo>
                    <a:lnTo>
                      <a:pt x="828" y="2"/>
                    </a:lnTo>
                    <a:lnTo>
                      <a:pt x="851" y="21"/>
                    </a:lnTo>
                    <a:lnTo>
                      <a:pt x="872" y="41"/>
                    </a:lnTo>
                    <a:lnTo>
                      <a:pt x="893" y="62"/>
                    </a:lnTo>
                    <a:lnTo>
                      <a:pt x="912" y="85"/>
                    </a:lnTo>
                    <a:lnTo>
                      <a:pt x="932" y="108"/>
                    </a:lnTo>
                    <a:lnTo>
                      <a:pt x="949" y="131"/>
                    </a:lnTo>
                    <a:lnTo>
                      <a:pt x="964" y="156"/>
                    </a:lnTo>
                    <a:lnTo>
                      <a:pt x="978" y="183"/>
                    </a:lnTo>
                    <a:lnTo>
                      <a:pt x="991" y="209"/>
                    </a:lnTo>
                    <a:lnTo>
                      <a:pt x="1003" y="236"/>
                    </a:lnTo>
                    <a:lnTo>
                      <a:pt x="1012" y="265"/>
                    </a:lnTo>
                    <a:lnTo>
                      <a:pt x="1020" y="294"/>
                    </a:lnTo>
                    <a:lnTo>
                      <a:pt x="1026" y="325"/>
                    </a:lnTo>
                    <a:lnTo>
                      <a:pt x="1029" y="355"/>
                    </a:lnTo>
                    <a:lnTo>
                      <a:pt x="1033" y="386"/>
                    </a:lnTo>
                    <a:lnTo>
                      <a:pt x="1033" y="417"/>
                    </a:lnTo>
                    <a:lnTo>
                      <a:pt x="1031" y="461"/>
                    </a:lnTo>
                    <a:lnTo>
                      <a:pt x="1028" y="503"/>
                    </a:lnTo>
                    <a:lnTo>
                      <a:pt x="1018" y="545"/>
                    </a:lnTo>
                    <a:lnTo>
                      <a:pt x="1006" y="586"/>
                    </a:lnTo>
                    <a:lnTo>
                      <a:pt x="1010" y="582"/>
                    </a:lnTo>
                    <a:lnTo>
                      <a:pt x="1014" y="578"/>
                    </a:lnTo>
                    <a:lnTo>
                      <a:pt x="1026" y="540"/>
                    </a:lnTo>
                    <a:lnTo>
                      <a:pt x="1033" y="499"/>
                    </a:lnTo>
                    <a:lnTo>
                      <a:pt x="1037" y="459"/>
                    </a:lnTo>
                    <a:lnTo>
                      <a:pt x="1039" y="417"/>
                    </a:lnTo>
                    <a:close/>
                    <a:moveTo>
                      <a:pt x="6" y="290"/>
                    </a:moveTo>
                    <a:lnTo>
                      <a:pt x="4" y="302"/>
                    </a:lnTo>
                    <a:lnTo>
                      <a:pt x="0" y="315"/>
                    </a:lnTo>
                    <a:lnTo>
                      <a:pt x="2" y="317"/>
                    </a:lnTo>
                    <a:lnTo>
                      <a:pt x="6" y="321"/>
                    </a:lnTo>
                    <a:lnTo>
                      <a:pt x="8" y="305"/>
                    </a:lnTo>
                    <a:lnTo>
                      <a:pt x="12" y="290"/>
                    </a:lnTo>
                    <a:lnTo>
                      <a:pt x="10" y="290"/>
                    </a:lnTo>
                    <a:lnTo>
                      <a:pt x="6" y="290"/>
                    </a:lnTo>
                    <a:close/>
                    <a:moveTo>
                      <a:pt x="179" y="820"/>
                    </a:moveTo>
                    <a:lnTo>
                      <a:pt x="198" y="835"/>
                    </a:lnTo>
                    <a:lnTo>
                      <a:pt x="219" y="850"/>
                    </a:lnTo>
                    <a:lnTo>
                      <a:pt x="225" y="850"/>
                    </a:lnTo>
                    <a:lnTo>
                      <a:pt x="229" y="850"/>
                    </a:lnTo>
                    <a:lnTo>
                      <a:pt x="204" y="831"/>
                    </a:lnTo>
                    <a:lnTo>
                      <a:pt x="179" y="812"/>
                    </a:lnTo>
                    <a:lnTo>
                      <a:pt x="179" y="816"/>
                    </a:lnTo>
                    <a:lnTo>
                      <a:pt x="179" y="820"/>
                    </a:lnTo>
                    <a:close/>
                  </a:path>
                </a:pathLst>
              </a:custGeom>
              <a:solidFill>
                <a:srgbClr val="EF9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3" name="Freeform 380">
                <a:extLst>
                  <a:ext uri="{FF2B5EF4-FFF2-40B4-BE49-F238E27FC236}">
                    <a16:creationId xmlns:a16="http://schemas.microsoft.com/office/drawing/2014/main" id="{0AAB7CA2-96F9-441C-A9FD-1109BBB1CC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5" y="2359"/>
                <a:ext cx="1035" cy="850"/>
              </a:xfrm>
              <a:custGeom>
                <a:avLst/>
                <a:gdLst>
                  <a:gd name="T0" fmla="*/ 1035 w 1035"/>
                  <a:gd name="T1" fmla="*/ 417 h 850"/>
                  <a:gd name="T2" fmla="*/ 1033 w 1035"/>
                  <a:gd name="T3" fmla="*/ 386 h 850"/>
                  <a:gd name="T4" fmla="*/ 1031 w 1035"/>
                  <a:gd name="T5" fmla="*/ 353 h 850"/>
                  <a:gd name="T6" fmla="*/ 1026 w 1035"/>
                  <a:gd name="T7" fmla="*/ 325 h 850"/>
                  <a:gd name="T8" fmla="*/ 1020 w 1035"/>
                  <a:gd name="T9" fmla="*/ 294 h 850"/>
                  <a:gd name="T10" fmla="*/ 1012 w 1035"/>
                  <a:gd name="T11" fmla="*/ 265 h 850"/>
                  <a:gd name="T12" fmla="*/ 1002 w 1035"/>
                  <a:gd name="T13" fmla="*/ 236 h 850"/>
                  <a:gd name="T14" fmla="*/ 991 w 1035"/>
                  <a:gd name="T15" fmla="*/ 208 h 850"/>
                  <a:gd name="T16" fmla="*/ 979 w 1035"/>
                  <a:gd name="T17" fmla="*/ 181 h 850"/>
                  <a:gd name="T18" fmla="*/ 964 w 1035"/>
                  <a:gd name="T19" fmla="*/ 156 h 850"/>
                  <a:gd name="T20" fmla="*/ 949 w 1035"/>
                  <a:gd name="T21" fmla="*/ 131 h 850"/>
                  <a:gd name="T22" fmla="*/ 931 w 1035"/>
                  <a:gd name="T23" fmla="*/ 106 h 850"/>
                  <a:gd name="T24" fmla="*/ 914 w 1035"/>
                  <a:gd name="T25" fmla="*/ 83 h 850"/>
                  <a:gd name="T26" fmla="*/ 893 w 1035"/>
                  <a:gd name="T27" fmla="*/ 60 h 850"/>
                  <a:gd name="T28" fmla="*/ 874 w 1035"/>
                  <a:gd name="T29" fmla="*/ 39 h 850"/>
                  <a:gd name="T30" fmla="*/ 851 w 1035"/>
                  <a:gd name="T31" fmla="*/ 19 h 850"/>
                  <a:gd name="T32" fmla="*/ 828 w 1035"/>
                  <a:gd name="T33" fmla="*/ 0 h 850"/>
                  <a:gd name="T34" fmla="*/ 826 w 1035"/>
                  <a:gd name="T35" fmla="*/ 2 h 850"/>
                  <a:gd name="T36" fmla="*/ 824 w 1035"/>
                  <a:gd name="T37" fmla="*/ 4 h 850"/>
                  <a:gd name="T38" fmla="*/ 847 w 1035"/>
                  <a:gd name="T39" fmla="*/ 23 h 850"/>
                  <a:gd name="T40" fmla="*/ 868 w 1035"/>
                  <a:gd name="T41" fmla="*/ 43 h 850"/>
                  <a:gd name="T42" fmla="*/ 889 w 1035"/>
                  <a:gd name="T43" fmla="*/ 64 h 850"/>
                  <a:gd name="T44" fmla="*/ 908 w 1035"/>
                  <a:gd name="T45" fmla="*/ 85 h 850"/>
                  <a:gd name="T46" fmla="*/ 928 w 1035"/>
                  <a:gd name="T47" fmla="*/ 108 h 850"/>
                  <a:gd name="T48" fmla="*/ 943 w 1035"/>
                  <a:gd name="T49" fmla="*/ 133 h 850"/>
                  <a:gd name="T50" fmla="*/ 960 w 1035"/>
                  <a:gd name="T51" fmla="*/ 158 h 850"/>
                  <a:gd name="T52" fmla="*/ 974 w 1035"/>
                  <a:gd name="T53" fmla="*/ 183 h 850"/>
                  <a:gd name="T54" fmla="*/ 985 w 1035"/>
                  <a:gd name="T55" fmla="*/ 209 h 850"/>
                  <a:gd name="T56" fmla="*/ 997 w 1035"/>
                  <a:gd name="T57" fmla="*/ 236 h 850"/>
                  <a:gd name="T58" fmla="*/ 1006 w 1035"/>
                  <a:gd name="T59" fmla="*/ 265 h 850"/>
                  <a:gd name="T60" fmla="*/ 1014 w 1035"/>
                  <a:gd name="T61" fmla="*/ 294 h 850"/>
                  <a:gd name="T62" fmla="*/ 1022 w 1035"/>
                  <a:gd name="T63" fmla="*/ 325 h 850"/>
                  <a:gd name="T64" fmla="*/ 1026 w 1035"/>
                  <a:gd name="T65" fmla="*/ 355 h 850"/>
                  <a:gd name="T66" fmla="*/ 1027 w 1035"/>
                  <a:gd name="T67" fmla="*/ 386 h 850"/>
                  <a:gd name="T68" fmla="*/ 1029 w 1035"/>
                  <a:gd name="T69" fmla="*/ 417 h 850"/>
                  <a:gd name="T70" fmla="*/ 1027 w 1035"/>
                  <a:gd name="T71" fmla="*/ 461 h 850"/>
                  <a:gd name="T72" fmla="*/ 1022 w 1035"/>
                  <a:gd name="T73" fmla="*/ 505 h 850"/>
                  <a:gd name="T74" fmla="*/ 1012 w 1035"/>
                  <a:gd name="T75" fmla="*/ 547 h 850"/>
                  <a:gd name="T76" fmla="*/ 1001 w 1035"/>
                  <a:gd name="T77" fmla="*/ 588 h 850"/>
                  <a:gd name="T78" fmla="*/ 1004 w 1035"/>
                  <a:gd name="T79" fmla="*/ 586 h 850"/>
                  <a:gd name="T80" fmla="*/ 1008 w 1035"/>
                  <a:gd name="T81" fmla="*/ 582 h 850"/>
                  <a:gd name="T82" fmla="*/ 1020 w 1035"/>
                  <a:gd name="T83" fmla="*/ 541 h 850"/>
                  <a:gd name="T84" fmla="*/ 1027 w 1035"/>
                  <a:gd name="T85" fmla="*/ 501 h 850"/>
                  <a:gd name="T86" fmla="*/ 1033 w 1035"/>
                  <a:gd name="T87" fmla="*/ 459 h 850"/>
                  <a:gd name="T88" fmla="*/ 1035 w 1035"/>
                  <a:gd name="T89" fmla="*/ 417 h 850"/>
                  <a:gd name="T90" fmla="*/ 8 w 1035"/>
                  <a:gd name="T91" fmla="*/ 290 h 850"/>
                  <a:gd name="T92" fmla="*/ 4 w 1035"/>
                  <a:gd name="T93" fmla="*/ 303 h 850"/>
                  <a:gd name="T94" fmla="*/ 0 w 1035"/>
                  <a:gd name="T95" fmla="*/ 317 h 850"/>
                  <a:gd name="T96" fmla="*/ 4 w 1035"/>
                  <a:gd name="T97" fmla="*/ 321 h 850"/>
                  <a:gd name="T98" fmla="*/ 6 w 1035"/>
                  <a:gd name="T99" fmla="*/ 323 h 850"/>
                  <a:gd name="T100" fmla="*/ 8 w 1035"/>
                  <a:gd name="T101" fmla="*/ 305 h 850"/>
                  <a:gd name="T102" fmla="*/ 12 w 1035"/>
                  <a:gd name="T103" fmla="*/ 290 h 850"/>
                  <a:gd name="T104" fmla="*/ 10 w 1035"/>
                  <a:gd name="T105" fmla="*/ 290 h 850"/>
                  <a:gd name="T106" fmla="*/ 8 w 1035"/>
                  <a:gd name="T107" fmla="*/ 290 h 850"/>
                  <a:gd name="T108" fmla="*/ 177 w 1035"/>
                  <a:gd name="T109" fmla="*/ 816 h 850"/>
                  <a:gd name="T110" fmla="*/ 200 w 1035"/>
                  <a:gd name="T111" fmla="*/ 833 h 850"/>
                  <a:gd name="T112" fmla="*/ 223 w 1035"/>
                  <a:gd name="T113" fmla="*/ 850 h 850"/>
                  <a:gd name="T114" fmla="*/ 227 w 1035"/>
                  <a:gd name="T115" fmla="*/ 850 h 850"/>
                  <a:gd name="T116" fmla="*/ 231 w 1035"/>
                  <a:gd name="T117" fmla="*/ 848 h 850"/>
                  <a:gd name="T118" fmla="*/ 204 w 1035"/>
                  <a:gd name="T119" fmla="*/ 829 h 850"/>
                  <a:gd name="T120" fmla="*/ 177 w 1035"/>
                  <a:gd name="T121" fmla="*/ 808 h 850"/>
                  <a:gd name="T122" fmla="*/ 177 w 1035"/>
                  <a:gd name="T123" fmla="*/ 812 h 850"/>
                  <a:gd name="T124" fmla="*/ 177 w 1035"/>
                  <a:gd name="T125" fmla="*/ 816 h 8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35"/>
                  <a:gd name="T190" fmla="*/ 0 h 850"/>
                  <a:gd name="T191" fmla="*/ 1035 w 1035"/>
                  <a:gd name="T192" fmla="*/ 850 h 85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35" h="850">
                    <a:moveTo>
                      <a:pt x="1035" y="417"/>
                    </a:moveTo>
                    <a:lnTo>
                      <a:pt x="1033" y="386"/>
                    </a:lnTo>
                    <a:lnTo>
                      <a:pt x="1031" y="353"/>
                    </a:lnTo>
                    <a:lnTo>
                      <a:pt x="1026" y="325"/>
                    </a:lnTo>
                    <a:lnTo>
                      <a:pt x="1020" y="294"/>
                    </a:lnTo>
                    <a:lnTo>
                      <a:pt x="1012" y="265"/>
                    </a:lnTo>
                    <a:lnTo>
                      <a:pt x="1002" y="236"/>
                    </a:lnTo>
                    <a:lnTo>
                      <a:pt x="991" y="208"/>
                    </a:lnTo>
                    <a:lnTo>
                      <a:pt x="979" y="181"/>
                    </a:lnTo>
                    <a:lnTo>
                      <a:pt x="964" y="156"/>
                    </a:lnTo>
                    <a:lnTo>
                      <a:pt x="949" y="131"/>
                    </a:lnTo>
                    <a:lnTo>
                      <a:pt x="931" y="106"/>
                    </a:lnTo>
                    <a:lnTo>
                      <a:pt x="914" y="83"/>
                    </a:lnTo>
                    <a:lnTo>
                      <a:pt x="893" y="60"/>
                    </a:lnTo>
                    <a:lnTo>
                      <a:pt x="874" y="39"/>
                    </a:lnTo>
                    <a:lnTo>
                      <a:pt x="851" y="19"/>
                    </a:lnTo>
                    <a:lnTo>
                      <a:pt x="828" y="0"/>
                    </a:lnTo>
                    <a:lnTo>
                      <a:pt x="826" y="2"/>
                    </a:lnTo>
                    <a:lnTo>
                      <a:pt x="824" y="4"/>
                    </a:lnTo>
                    <a:lnTo>
                      <a:pt x="847" y="23"/>
                    </a:lnTo>
                    <a:lnTo>
                      <a:pt x="868" y="43"/>
                    </a:lnTo>
                    <a:lnTo>
                      <a:pt x="889" y="64"/>
                    </a:lnTo>
                    <a:lnTo>
                      <a:pt x="908" y="85"/>
                    </a:lnTo>
                    <a:lnTo>
                      <a:pt x="928" y="108"/>
                    </a:lnTo>
                    <a:lnTo>
                      <a:pt x="943" y="133"/>
                    </a:lnTo>
                    <a:lnTo>
                      <a:pt x="960" y="158"/>
                    </a:lnTo>
                    <a:lnTo>
                      <a:pt x="974" y="183"/>
                    </a:lnTo>
                    <a:lnTo>
                      <a:pt x="985" y="209"/>
                    </a:lnTo>
                    <a:lnTo>
                      <a:pt x="997" y="236"/>
                    </a:lnTo>
                    <a:lnTo>
                      <a:pt x="1006" y="265"/>
                    </a:lnTo>
                    <a:lnTo>
                      <a:pt x="1014" y="294"/>
                    </a:lnTo>
                    <a:lnTo>
                      <a:pt x="1022" y="325"/>
                    </a:lnTo>
                    <a:lnTo>
                      <a:pt x="1026" y="355"/>
                    </a:lnTo>
                    <a:lnTo>
                      <a:pt x="1027" y="386"/>
                    </a:lnTo>
                    <a:lnTo>
                      <a:pt x="1029" y="417"/>
                    </a:lnTo>
                    <a:lnTo>
                      <a:pt x="1027" y="461"/>
                    </a:lnTo>
                    <a:lnTo>
                      <a:pt x="1022" y="505"/>
                    </a:lnTo>
                    <a:lnTo>
                      <a:pt x="1012" y="547"/>
                    </a:lnTo>
                    <a:lnTo>
                      <a:pt x="1001" y="588"/>
                    </a:lnTo>
                    <a:lnTo>
                      <a:pt x="1004" y="586"/>
                    </a:lnTo>
                    <a:lnTo>
                      <a:pt x="1008" y="582"/>
                    </a:lnTo>
                    <a:lnTo>
                      <a:pt x="1020" y="541"/>
                    </a:lnTo>
                    <a:lnTo>
                      <a:pt x="1027" y="501"/>
                    </a:lnTo>
                    <a:lnTo>
                      <a:pt x="1033" y="459"/>
                    </a:lnTo>
                    <a:lnTo>
                      <a:pt x="1035" y="417"/>
                    </a:lnTo>
                    <a:close/>
                    <a:moveTo>
                      <a:pt x="8" y="290"/>
                    </a:moveTo>
                    <a:lnTo>
                      <a:pt x="4" y="303"/>
                    </a:lnTo>
                    <a:lnTo>
                      <a:pt x="0" y="317"/>
                    </a:lnTo>
                    <a:lnTo>
                      <a:pt x="4" y="321"/>
                    </a:lnTo>
                    <a:lnTo>
                      <a:pt x="6" y="323"/>
                    </a:lnTo>
                    <a:lnTo>
                      <a:pt x="8" y="305"/>
                    </a:lnTo>
                    <a:lnTo>
                      <a:pt x="12" y="290"/>
                    </a:lnTo>
                    <a:lnTo>
                      <a:pt x="10" y="290"/>
                    </a:lnTo>
                    <a:lnTo>
                      <a:pt x="8" y="290"/>
                    </a:lnTo>
                    <a:close/>
                    <a:moveTo>
                      <a:pt x="177" y="816"/>
                    </a:moveTo>
                    <a:lnTo>
                      <a:pt x="200" y="833"/>
                    </a:lnTo>
                    <a:lnTo>
                      <a:pt x="223" y="850"/>
                    </a:lnTo>
                    <a:lnTo>
                      <a:pt x="227" y="850"/>
                    </a:lnTo>
                    <a:lnTo>
                      <a:pt x="231" y="848"/>
                    </a:lnTo>
                    <a:lnTo>
                      <a:pt x="204" y="829"/>
                    </a:lnTo>
                    <a:lnTo>
                      <a:pt x="177" y="808"/>
                    </a:lnTo>
                    <a:lnTo>
                      <a:pt x="177" y="812"/>
                    </a:lnTo>
                    <a:lnTo>
                      <a:pt x="177" y="816"/>
                    </a:lnTo>
                    <a:close/>
                  </a:path>
                </a:pathLst>
              </a:custGeom>
              <a:solidFill>
                <a:srgbClr val="EF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4" name="Freeform 381">
                <a:extLst>
                  <a:ext uri="{FF2B5EF4-FFF2-40B4-BE49-F238E27FC236}">
                    <a16:creationId xmlns:a16="http://schemas.microsoft.com/office/drawing/2014/main" id="{F7ACAEF5-246F-41DD-8084-2C092EACC9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9" y="2361"/>
                <a:ext cx="1027" cy="848"/>
              </a:xfrm>
              <a:custGeom>
                <a:avLst/>
                <a:gdLst>
                  <a:gd name="T0" fmla="*/ 1027 w 1027"/>
                  <a:gd name="T1" fmla="*/ 384 h 848"/>
                  <a:gd name="T2" fmla="*/ 1020 w 1027"/>
                  <a:gd name="T3" fmla="*/ 323 h 848"/>
                  <a:gd name="T4" fmla="*/ 1006 w 1027"/>
                  <a:gd name="T5" fmla="*/ 263 h 848"/>
                  <a:gd name="T6" fmla="*/ 985 w 1027"/>
                  <a:gd name="T7" fmla="*/ 207 h 848"/>
                  <a:gd name="T8" fmla="*/ 958 w 1027"/>
                  <a:gd name="T9" fmla="*/ 154 h 848"/>
                  <a:gd name="T10" fmla="*/ 926 w 1027"/>
                  <a:gd name="T11" fmla="*/ 106 h 848"/>
                  <a:gd name="T12" fmla="*/ 887 w 1027"/>
                  <a:gd name="T13" fmla="*/ 60 h 848"/>
                  <a:gd name="T14" fmla="*/ 845 w 1027"/>
                  <a:gd name="T15" fmla="*/ 19 h 848"/>
                  <a:gd name="T16" fmla="*/ 820 w 1027"/>
                  <a:gd name="T17" fmla="*/ 2 h 848"/>
                  <a:gd name="T18" fmla="*/ 841 w 1027"/>
                  <a:gd name="T19" fmla="*/ 23 h 848"/>
                  <a:gd name="T20" fmla="*/ 883 w 1027"/>
                  <a:gd name="T21" fmla="*/ 64 h 848"/>
                  <a:gd name="T22" fmla="*/ 920 w 1027"/>
                  <a:gd name="T23" fmla="*/ 108 h 848"/>
                  <a:gd name="T24" fmla="*/ 952 w 1027"/>
                  <a:gd name="T25" fmla="*/ 156 h 848"/>
                  <a:gd name="T26" fmla="*/ 979 w 1027"/>
                  <a:gd name="T27" fmla="*/ 209 h 848"/>
                  <a:gd name="T28" fmla="*/ 1000 w 1027"/>
                  <a:gd name="T29" fmla="*/ 265 h 848"/>
                  <a:gd name="T30" fmla="*/ 1014 w 1027"/>
                  <a:gd name="T31" fmla="*/ 323 h 848"/>
                  <a:gd name="T32" fmla="*/ 1022 w 1027"/>
                  <a:gd name="T33" fmla="*/ 384 h 848"/>
                  <a:gd name="T34" fmla="*/ 1022 w 1027"/>
                  <a:gd name="T35" fmla="*/ 438 h 848"/>
                  <a:gd name="T36" fmla="*/ 1018 w 1027"/>
                  <a:gd name="T37" fmla="*/ 482 h 848"/>
                  <a:gd name="T38" fmla="*/ 1006 w 1027"/>
                  <a:gd name="T39" fmla="*/ 547 h 848"/>
                  <a:gd name="T40" fmla="*/ 997 w 1027"/>
                  <a:gd name="T41" fmla="*/ 586 h 848"/>
                  <a:gd name="T42" fmla="*/ 1012 w 1027"/>
                  <a:gd name="T43" fmla="*/ 543 h 848"/>
                  <a:gd name="T44" fmla="*/ 1025 w 1027"/>
                  <a:gd name="T45" fmla="*/ 459 h 848"/>
                  <a:gd name="T46" fmla="*/ 6 w 1027"/>
                  <a:gd name="T47" fmla="*/ 288 h 848"/>
                  <a:gd name="T48" fmla="*/ 0 w 1027"/>
                  <a:gd name="T49" fmla="*/ 319 h 848"/>
                  <a:gd name="T50" fmla="*/ 4 w 1027"/>
                  <a:gd name="T51" fmla="*/ 325 h 848"/>
                  <a:gd name="T52" fmla="*/ 12 w 1027"/>
                  <a:gd name="T53" fmla="*/ 288 h 848"/>
                  <a:gd name="T54" fmla="*/ 6 w 1027"/>
                  <a:gd name="T55" fmla="*/ 288 h 848"/>
                  <a:gd name="T56" fmla="*/ 198 w 1027"/>
                  <a:gd name="T57" fmla="*/ 829 h 848"/>
                  <a:gd name="T58" fmla="*/ 227 w 1027"/>
                  <a:gd name="T59" fmla="*/ 846 h 848"/>
                  <a:gd name="T60" fmla="*/ 217 w 1027"/>
                  <a:gd name="T61" fmla="*/ 837 h 848"/>
                  <a:gd name="T62" fmla="*/ 188 w 1027"/>
                  <a:gd name="T63" fmla="*/ 816 h 848"/>
                  <a:gd name="T64" fmla="*/ 173 w 1027"/>
                  <a:gd name="T65" fmla="*/ 806 h 8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27"/>
                  <a:gd name="T100" fmla="*/ 0 h 848"/>
                  <a:gd name="T101" fmla="*/ 1027 w 1027"/>
                  <a:gd name="T102" fmla="*/ 848 h 8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27" h="848">
                    <a:moveTo>
                      <a:pt x="1027" y="415"/>
                    </a:moveTo>
                    <a:lnTo>
                      <a:pt x="1027" y="384"/>
                    </a:lnTo>
                    <a:lnTo>
                      <a:pt x="1023" y="353"/>
                    </a:lnTo>
                    <a:lnTo>
                      <a:pt x="1020" y="323"/>
                    </a:lnTo>
                    <a:lnTo>
                      <a:pt x="1014" y="292"/>
                    </a:lnTo>
                    <a:lnTo>
                      <a:pt x="1006" y="263"/>
                    </a:lnTo>
                    <a:lnTo>
                      <a:pt x="997" y="234"/>
                    </a:lnTo>
                    <a:lnTo>
                      <a:pt x="985" y="207"/>
                    </a:lnTo>
                    <a:lnTo>
                      <a:pt x="972" y="181"/>
                    </a:lnTo>
                    <a:lnTo>
                      <a:pt x="958" y="154"/>
                    </a:lnTo>
                    <a:lnTo>
                      <a:pt x="943" y="129"/>
                    </a:lnTo>
                    <a:lnTo>
                      <a:pt x="926" y="106"/>
                    </a:lnTo>
                    <a:lnTo>
                      <a:pt x="906" y="83"/>
                    </a:lnTo>
                    <a:lnTo>
                      <a:pt x="887" y="60"/>
                    </a:lnTo>
                    <a:lnTo>
                      <a:pt x="866" y="39"/>
                    </a:lnTo>
                    <a:lnTo>
                      <a:pt x="845" y="19"/>
                    </a:lnTo>
                    <a:lnTo>
                      <a:pt x="822" y="0"/>
                    </a:lnTo>
                    <a:lnTo>
                      <a:pt x="820" y="2"/>
                    </a:lnTo>
                    <a:lnTo>
                      <a:pt x="818" y="4"/>
                    </a:lnTo>
                    <a:lnTo>
                      <a:pt x="841" y="23"/>
                    </a:lnTo>
                    <a:lnTo>
                      <a:pt x="862" y="42"/>
                    </a:lnTo>
                    <a:lnTo>
                      <a:pt x="883" y="64"/>
                    </a:lnTo>
                    <a:lnTo>
                      <a:pt x="902" y="85"/>
                    </a:lnTo>
                    <a:lnTo>
                      <a:pt x="920" y="108"/>
                    </a:lnTo>
                    <a:lnTo>
                      <a:pt x="937" y="131"/>
                    </a:lnTo>
                    <a:lnTo>
                      <a:pt x="952" y="156"/>
                    </a:lnTo>
                    <a:lnTo>
                      <a:pt x="968" y="183"/>
                    </a:lnTo>
                    <a:lnTo>
                      <a:pt x="979" y="209"/>
                    </a:lnTo>
                    <a:lnTo>
                      <a:pt x="991" y="236"/>
                    </a:lnTo>
                    <a:lnTo>
                      <a:pt x="1000" y="265"/>
                    </a:lnTo>
                    <a:lnTo>
                      <a:pt x="1008" y="294"/>
                    </a:lnTo>
                    <a:lnTo>
                      <a:pt x="1014" y="323"/>
                    </a:lnTo>
                    <a:lnTo>
                      <a:pt x="1020" y="353"/>
                    </a:lnTo>
                    <a:lnTo>
                      <a:pt x="1022" y="384"/>
                    </a:lnTo>
                    <a:lnTo>
                      <a:pt x="1023" y="415"/>
                    </a:lnTo>
                    <a:lnTo>
                      <a:pt x="1022" y="438"/>
                    </a:lnTo>
                    <a:lnTo>
                      <a:pt x="1022" y="461"/>
                    </a:lnTo>
                    <a:lnTo>
                      <a:pt x="1018" y="482"/>
                    </a:lnTo>
                    <a:lnTo>
                      <a:pt x="1016" y="505"/>
                    </a:lnTo>
                    <a:lnTo>
                      <a:pt x="1006" y="547"/>
                    </a:lnTo>
                    <a:lnTo>
                      <a:pt x="993" y="589"/>
                    </a:lnTo>
                    <a:lnTo>
                      <a:pt x="997" y="586"/>
                    </a:lnTo>
                    <a:lnTo>
                      <a:pt x="1000" y="584"/>
                    </a:lnTo>
                    <a:lnTo>
                      <a:pt x="1012" y="543"/>
                    </a:lnTo>
                    <a:lnTo>
                      <a:pt x="1022" y="501"/>
                    </a:lnTo>
                    <a:lnTo>
                      <a:pt x="1025" y="459"/>
                    </a:lnTo>
                    <a:lnTo>
                      <a:pt x="1027" y="415"/>
                    </a:lnTo>
                    <a:close/>
                    <a:moveTo>
                      <a:pt x="6" y="288"/>
                    </a:moveTo>
                    <a:lnTo>
                      <a:pt x="2" y="303"/>
                    </a:lnTo>
                    <a:lnTo>
                      <a:pt x="0" y="319"/>
                    </a:lnTo>
                    <a:lnTo>
                      <a:pt x="2" y="321"/>
                    </a:lnTo>
                    <a:lnTo>
                      <a:pt x="4" y="325"/>
                    </a:lnTo>
                    <a:lnTo>
                      <a:pt x="8" y="305"/>
                    </a:lnTo>
                    <a:lnTo>
                      <a:pt x="12" y="288"/>
                    </a:lnTo>
                    <a:lnTo>
                      <a:pt x="8" y="288"/>
                    </a:lnTo>
                    <a:lnTo>
                      <a:pt x="6" y="288"/>
                    </a:lnTo>
                    <a:close/>
                    <a:moveTo>
                      <a:pt x="173" y="810"/>
                    </a:moveTo>
                    <a:lnTo>
                      <a:pt x="198" y="829"/>
                    </a:lnTo>
                    <a:lnTo>
                      <a:pt x="223" y="848"/>
                    </a:lnTo>
                    <a:lnTo>
                      <a:pt x="227" y="846"/>
                    </a:lnTo>
                    <a:lnTo>
                      <a:pt x="232" y="846"/>
                    </a:lnTo>
                    <a:lnTo>
                      <a:pt x="217" y="837"/>
                    </a:lnTo>
                    <a:lnTo>
                      <a:pt x="202" y="827"/>
                    </a:lnTo>
                    <a:lnTo>
                      <a:pt x="188" y="816"/>
                    </a:lnTo>
                    <a:lnTo>
                      <a:pt x="173" y="804"/>
                    </a:lnTo>
                    <a:lnTo>
                      <a:pt x="173" y="806"/>
                    </a:lnTo>
                    <a:lnTo>
                      <a:pt x="173" y="810"/>
                    </a:lnTo>
                    <a:close/>
                  </a:path>
                </a:pathLst>
              </a:custGeom>
              <a:solidFill>
                <a:srgbClr val="EF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5" name="Freeform 382">
                <a:extLst>
                  <a:ext uri="{FF2B5EF4-FFF2-40B4-BE49-F238E27FC236}">
                    <a16:creationId xmlns:a16="http://schemas.microsoft.com/office/drawing/2014/main" id="{7E965B64-A317-4FAC-AF10-F43F45B5A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1" y="2363"/>
                <a:ext cx="1023" cy="844"/>
              </a:xfrm>
              <a:custGeom>
                <a:avLst/>
                <a:gdLst>
                  <a:gd name="T0" fmla="*/ 1021 w 1023"/>
                  <a:gd name="T1" fmla="*/ 382 h 844"/>
                  <a:gd name="T2" fmla="*/ 1016 w 1023"/>
                  <a:gd name="T3" fmla="*/ 321 h 844"/>
                  <a:gd name="T4" fmla="*/ 1000 w 1023"/>
                  <a:gd name="T5" fmla="*/ 261 h 844"/>
                  <a:gd name="T6" fmla="*/ 979 w 1023"/>
                  <a:gd name="T7" fmla="*/ 205 h 844"/>
                  <a:gd name="T8" fmla="*/ 954 w 1023"/>
                  <a:gd name="T9" fmla="*/ 154 h 844"/>
                  <a:gd name="T10" fmla="*/ 922 w 1023"/>
                  <a:gd name="T11" fmla="*/ 104 h 844"/>
                  <a:gd name="T12" fmla="*/ 883 w 1023"/>
                  <a:gd name="T13" fmla="*/ 60 h 844"/>
                  <a:gd name="T14" fmla="*/ 841 w 1023"/>
                  <a:gd name="T15" fmla="*/ 19 h 844"/>
                  <a:gd name="T16" fmla="*/ 816 w 1023"/>
                  <a:gd name="T17" fmla="*/ 2 h 844"/>
                  <a:gd name="T18" fmla="*/ 837 w 1023"/>
                  <a:gd name="T19" fmla="*/ 21 h 844"/>
                  <a:gd name="T20" fmla="*/ 879 w 1023"/>
                  <a:gd name="T21" fmla="*/ 62 h 844"/>
                  <a:gd name="T22" fmla="*/ 916 w 1023"/>
                  <a:gd name="T23" fmla="*/ 106 h 844"/>
                  <a:gd name="T24" fmla="*/ 948 w 1023"/>
                  <a:gd name="T25" fmla="*/ 156 h 844"/>
                  <a:gd name="T26" fmla="*/ 975 w 1023"/>
                  <a:gd name="T27" fmla="*/ 207 h 844"/>
                  <a:gd name="T28" fmla="*/ 995 w 1023"/>
                  <a:gd name="T29" fmla="*/ 263 h 844"/>
                  <a:gd name="T30" fmla="*/ 1010 w 1023"/>
                  <a:gd name="T31" fmla="*/ 321 h 844"/>
                  <a:gd name="T32" fmla="*/ 1018 w 1023"/>
                  <a:gd name="T33" fmla="*/ 382 h 844"/>
                  <a:gd name="T34" fmla="*/ 1018 w 1023"/>
                  <a:gd name="T35" fmla="*/ 436 h 844"/>
                  <a:gd name="T36" fmla="*/ 1014 w 1023"/>
                  <a:gd name="T37" fmla="*/ 482 h 844"/>
                  <a:gd name="T38" fmla="*/ 1006 w 1023"/>
                  <a:gd name="T39" fmla="*/ 526 h 844"/>
                  <a:gd name="T40" fmla="*/ 993 w 1023"/>
                  <a:gd name="T41" fmla="*/ 570 h 844"/>
                  <a:gd name="T42" fmla="*/ 991 w 1023"/>
                  <a:gd name="T43" fmla="*/ 587 h 844"/>
                  <a:gd name="T44" fmla="*/ 1006 w 1023"/>
                  <a:gd name="T45" fmla="*/ 543 h 844"/>
                  <a:gd name="T46" fmla="*/ 1021 w 1023"/>
                  <a:gd name="T47" fmla="*/ 457 h 844"/>
                  <a:gd name="T48" fmla="*/ 6 w 1023"/>
                  <a:gd name="T49" fmla="*/ 286 h 844"/>
                  <a:gd name="T50" fmla="*/ 0 w 1023"/>
                  <a:gd name="T51" fmla="*/ 319 h 844"/>
                  <a:gd name="T52" fmla="*/ 4 w 1023"/>
                  <a:gd name="T53" fmla="*/ 324 h 844"/>
                  <a:gd name="T54" fmla="*/ 12 w 1023"/>
                  <a:gd name="T55" fmla="*/ 286 h 844"/>
                  <a:gd name="T56" fmla="*/ 6 w 1023"/>
                  <a:gd name="T57" fmla="*/ 286 h 844"/>
                  <a:gd name="T58" fmla="*/ 198 w 1023"/>
                  <a:gd name="T59" fmla="*/ 825 h 844"/>
                  <a:gd name="T60" fmla="*/ 230 w 1023"/>
                  <a:gd name="T61" fmla="*/ 844 h 844"/>
                  <a:gd name="T62" fmla="*/ 219 w 1023"/>
                  <a:gd name="T63" fmla="*/ 835 h 844"/>
                  <a:gd name="T64" fmla="*/ 186 w 1023"/>
                  <a:gd name="T65" fmla="*/ 812 h 844"/>
                  <a:gd name="T66" fmla="*/ 171 w 1023"/>
                  <a:gd name="T67" fmla="*/ 802 h 84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23"/>
                  <a:gd name="T103" fmla="*/ 0 h 844"/>
                  <a:gd name="T104" fmla="*/ 1023 w 1023"/>
                  <a:gd name="T105" fmla="*/ 844 h 84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23" h="844">
                    <a:moveTo>
                      <a:pt x="1023" y="413"/>
                    </a:moveTo>
                    <a:lnTo>
                      <a:pt x="1021" y="382"/>
                    </a:lnTo>
                    <a:lnTo>
                      <a:pt x="1020" y="351"/>
                    </a:lnTo>
                    <a:lnTo>
                      <a:pt x="1016" y="321"/>
                    </a:lnTo>
                    <a:lnTo>
                      <a:pt x="1008" y="290"/>
                    </a:lnTo>
                    <a:lnTo>
                      <a:pt x="1000" y="261"/>
                    </a:lnTo>
                    <a:lnTo>
                      <a:pt x="991" y="232"/>
                    </a:lnTo>
                    <a:lnTo>
                      <a:pt x="979" y="205"/>
                    </a:lnTo>
                    <a:lnTo>
                      <a:pt x="968" y="179"/>
                    </a:lnTo>
                    <a:lnTo>
                      <a:pt x="954" y="154"/>
                    </a:lnTo>
                    <a:lnTo>
                      <a:pt x="937" y="129"/>
                    </a:lnTo>
                    <a:lnTo>
                      <a:pt x="922" y="104"/>
                    </a:lnTo>
                    <a:lnTo>
                      <a:pt x="902" y="81"/>
                    </a:lnTo>
                    <a:lnTo>
                      <a:pt x="883" y="60"/>
                    </a:lnTo>
                    <a:lnTo>
                      <a:pt x="862" y="39"/>
                    </a:lnTo>
                    <a:lnTo>
                      <a:pt x="841" y="19"/>
                    </a:lnTo>
                    <a:lnTo>
                      <a:pt x="818" y="0"/>
                    </a:lnTo>
                    <a:lnTo>
                      <a:pt x="816" y="2"/>
                    </a:lnTo>
                    <a:lnTo>
                      <a:pt x="814" y="4"/>
                    </a:lnTo>
                    <a:lnTo>
                      <a:pt x="837" y="21"/>
                    </a:lnTo>
                    <a:lnTo>
                      <a:pt x="858" y="42"/>
                    </a:lnTo>
                    <a:lnTo>
                      <a:pt x="879" y="62"/>
                    </a:lnTo>
                    <a:lnTo>
                      <a:pt x="899" y="85"/>
                    </a:lnTo>
                    <a:lnTo>
                      <a:pt x="916" y="106"/>
                    </a:lnTo>
                    <a:lnTo>
                      <a:pt x="933" y="131"/>
                    </a:lnTo>
                    <a:lnTo>
                      <a:pt x="948" y="156"/>
                    </a:lnTo>
                    <a:lnTo>
                      <a:pt x="962" y="181"/>
                    </a:lnTo>
                    <a:lnTo>
                      <a:pt x="975" y="207"/>
                    </a:lnTo>
                    <a:lnTo>
                      <a:pt x="987" y="234"/>
                    </a:lnTo>
                    <a:lnTo>
                      <a:pt x="995" y="263"/>
                    </a:lnTo>
                    <a:lnTo>
                      <a:pt x="1004" y="292"/>
                    </a:lnTo>
                    <a:lnTo>
                      <a:pt x="1010" y="321"/>
                    </a:lnTo>
                    <a:lnTo>
                      <a:pt x="1014" y="351"/>
                    </a:lnTo>
                    <a:lnTo>
                      <a:pt x="1018" y="382"/>
                    </a:lnTo>
                    <a:lnTo>
                      <a:pt x="1018" y="413"/>
                    </a:lnTo>
                    <a:lnTo>
                      <a:pt x="1018" y="436"/>
                    </a:lnTo>
                    <a:lnTo>
                      <a:pt x="1016" y="459"/>
                    </a:lnTo>
                    <a:lnTo>
                      <a:pt x="1014" y="482"/>
                    </a:lnTo>
                    <a:lnTo>
                      <a:pt x="1010" y="505"/>
                    </a:lnTo>
                    <a:lnTo>
                      <a:pt x="1006" y="526"/>
                    </a:lnTo>
                    <a:lnTo>
                      <a:pt x="1000" y="549"/>
                    </a:lnTo>
                    <a:lnTo>
                      <a:pt x="993" y="570"/>
                    </a:lnTo>
                    <a:lnTo>
                      <a:pt x="987" y="591"/>
                    </a:lnTo>
                    <a:lnTo>
                      <a:pt x="991" y="587"/>
                    </a:lnTo>
                    <a:lnTo>
                      <a:pt x="995" y="584"/>
                    </a:lnTo>
                    <a:lnTo>
                      <a:pt x="1006" y="543"/>
                    </a:lnTo>
                    <a:lnTo>
                      <a:pt x="1016" y="501"/>
                    </a:lnTo>
                    <a:lnTo>
                      <a:pt x="1021" y="457"/>
                    </a:lnTo>
                    <a:lnTo>
                      <a:pt x="1023" y="413"/>
                    </a:lnTo>
                    <a:close/>
                    <a:moveTo>
                      <a:pt x="6" y="286"/>
                    </a:moveTo>
                    <a:lnTo>
                      <a:pt x="2" y="301"/>
                    </a:lnTo>
                    <a:lnTo>
                      <a:pt x="0" y="319"/>
                    </a:lnTo>
                    <a:lnTo>
                      <a:pt x="2" y="323"/>
                    </a:lnTo>
                    <a:lnTo>
                      <a:pt x="4" y="324"/>
                    </a:lnTo>
                    <a:lnTo>
                      <a:pt x="8" y="305"/>
                    </a:lnTo>
                    <a:lnTo>
                      <a:pt x="12" y="286"/>
                    </a:lnTo>
                    <a:lnTo>
                      <a:pt x="10" y="286"/>
                    </a:lnTo>
                    <a:lnTo>
                      <a:pt x="6" y="286"/>
                    </a:lnTo>
                    <a:close/>
                    <a:moveTo>
                      <a:pt x="171" y="804"/>
                    </a:moveTo>
                    <a:lnTo>
                      <a:pt x="198" y="825"/>
                    </a:lnTo>
                    <a:lnTo>
                      <a:pt x="225" y="844"/>
                    </a:lnTo>
                    <a:lnTo>
                      <a:pt x="230" y="844"/>
                    </a:lnTo>
                    <a:lnTo>
                      <a:pt x="234" y="844"/>
                    </a:lnTo>
                    <a:lnTo>
                      <a:pt x="219" y="835"/>
                    </a:lnTo>
                    <a:lnTo>
                      <a:pt x="202" y="823"/>
                    </a:lnTo>
                    <a:lnTo>
                      <a:pt x="186" y="812"/>
                    </a:lnTo>
                    <a:lnTo>
                      <a:pt x="173" y="798"/>
                    </a:lnTo>
                    <a:lnTo>
                      <a:pt x="171" y="802"/>
                    </a:lnTo>
                    <a:lnTo>
                      <a:pt x="171" y="804"/>
                    </a:lnTo>
                    <a:close/>
                  </a:path>
                </a:pathLst>
              </a:custGeom>
              <a:solidFill>
                <a:srgbClr val="F09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6" name="Freeform 383">
                <a:extLst>
                  <a:ext uri="{FF2B5EF4-FFF2-40B4-BE49-F238E27FC236}">
                    <a16:creationId xmlns:a16="http://schemas.microsoft.com/office/drawing/2014/main" id="{2ABD702F-1CE4-4A3F-9229-9CE7232ACE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3" y="2365"/>
                <a:ext cx="1019" cy="842"/>
              </a:xfrm>
              <a:custGeom>
                <a:avLst/>
                <a:gdLst>
                  <a:gd name="T0" fmla="*/ 1018 w 1019"/>
                  <a:gd name="T1" fmla="*/ 380 h 842"/>
                  <a:gd name="T2" fmla="*/ 1010 w 1019"/>
                  <a:gd name="T3" fmla="*/ 319 h 842"/>
                  <a:gd name="T4" fmla="*/ 996 w 1019"/>
                  <a:gd name="T5" fmla="*/ 261 h 842"/>
                  <a:gd name="T6" fmla="*/ 975 w 1019"/>
                  <a:gd name="T7" fmla="*/ 205 h 842"/>
                  <a:gd name="T8" fmla="*/ 948 w 1019"/>
                  <a:gd name="T9" fmla="*/ 152 h 842"/>
                  <a:gd name="T10" fmla="*/ 916 w 1019"/>
                  <a:gd name="T11" fmla="*/ 104 h 842"/>
                  <a:gd name="T12" fmla="*/ 879 w 1019"/>
                  <a:gd name="T13" fmla="*/ 60 h 842"/>
                  <a:gd name="T14" fmla="*/ 837 w 1019"/>
                  <a:gd name="T15" fmla="*/ 19 h 842"/>
                  <a:gd name="T16" fmla="*/ 812 w 1019"/>
                  <a:gd name="T17" fmla="*/ 2 h 842"/>
                  <a:gd name="T18" fmla="*/ 831 w 1019"/>
                  <a:gd name="T19" fmla="*/ 21 h 842"/>
                  <a:gd name="T20" fmla="*/ 874 w 1019"/>
                  <a:gd name="T21" fmla="*/ 61 h 842"/>
                  <a:gd name="T22" fmla="*/ 912 w 1019"/>
                  <a:gd name="T23" fmla="*/ 106 h 842"/>
                  <a:gd name="T24" fmla="*/ 945 w 1019"/>
                  <a:gd name="T25" fmla="*/ 154 h 842"/>
                  <a:gd name="T26" fmla="*/ 970 w 1019"/>
                  <a:gd name="T27" fmla="*/ 205 h 842"/>
                  <a:gd name="T28" fmla="*/ 991 w 1019"/>
                  <a:gd name="T29" fmla="*/ 261 h 842"/>
                  <a:gd name="T30" fmla="*/ 1004 w 1019"/>
                  <a:gd name="T31" fmla="*/ 319 h 842"/>
                  <a:gd name="T32" fmla="*/ 1012 w 1019"/>
                  <a:gd name="T33" fmla="*/ 380 h 842"/>
                  <a:gd name="T34" fmla="*/ 1012 w 1019"/>
                  <a:gd name="T35" fmla="*/ 434 h 842"/>
                  <a:gd name="T36" fmla="*/ 1008 w 1019"/>
                  <a:gd name="T37" fmla="*/ 482 h 842"/>
                  <a:gd name="T38" fmla="*/ 1000 w 1019"/>
                  <a:gd name="T39" fmla="*/ 526 h 842"/>
                  <a:gd name="T40" fmla="*/ 987 w 1019"/>
                  <a:gd name="T41" fmla="*/ 570 h 842"/>
                  <a:gd name="T42" fmla="*/ 985 w 1019"/>
                  <a:gd name="T43" fmla="*/ 589 h 842"/>
                  <a:gd name="T44" fmla="*/ 1002 w 1019"/>
                  <a:gd name="T45" fmla="*/ 543 h 842"/>
                  <a:gd name="T46" fmla="*/ 1014 w 1019"/>
                  <a:gd name="T47" fmla="*/ 478 h 842"/>
                  <a:gd name="T48" fmla="*/ 1018 w 1019"/>
                  <a:gd name="T49" fmla="*/ 434 h 842"/>
                  <a:gd name="T50" fmla="*/ 8 w 1019"/>
                  <a:gd name="T51" fmla="*/ 284 h 842"/>
                  <a:gd name="T52" fmla="*/ 0 w 1019"/>
                  <a:gd name="T53" fmla="*/ 321 h 842"/>
                  <a:gd name="T54" fmla="*/ 4 w 1019"/>
                  <a:gd name="T55" fmla="*/ 324 h 842"/>
                  <a:gd name="T56" fmla="*/ 13 w 1019"/>
                  <a:gd name="T57" fmla="*/ 284 h 842"/>
                  <a:gd name="T58" fmla="*/ 8 w 1019"/>
                  <a:gd name="T59" fmla="*/ 284 h 842"/>
                  <a:gd name="T60" fmla="*/ 184 w 1019"/>
                  <a:gd name="T61" fmla="*/ 812 h 842"/>
                  <a:gd name="T62" fmla="*/ 213 w 1019"/>
                  <a:gd name="T63" fmla="*/ 833 h 842"/>
                  <a:gd name="T64" fmla="*/ 232 w 1019"/>
                  <a:gd name="T65" fmla="*/ 842 h 842"/>
                  <a:gd name="T66" fmla="*/ 219 w 1019"/>
                  <a:gd name="T67" fmla="*/ 831 h 842"/>
                  <a:gd name="T68" fmla="*/ 186 w 1019"/>
                  <a:gd name="T69" fmla="*/ 806 h 842"/>
                  <a:gd name="T70" fmla="*/ 171 w 1019"/>
                  <a:gd name="T71" fmla="*/ 796 h 84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19"/>
                  <a:gd name="T109" fmla="*/ 0 h 842"/>
                  <a:gd name="T110" fmla="*/ 1019 w 1019"/>
                  <a:gd name="T111" fmla="*/ 842 h 84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19" h="842">
                    <a:moveTo>
                      <a:pt x="1019" y="411"/>
                    </a:moveTo>
                    <a:lnTo>
                      <a:pt x="1018" y="380"/>
                    </a:lnTo>
                    <a:lnTo>
                      <a:pt x="1016" y="349"/>
                    </a:lnTo>
                    <a:lnTo>
                      <a:pt x="1010" y="319"/>
                    </a:lnTo>
                    <a:lnTo>
                      <a:pt x="1004" y="290"/>
                    </a:lnTo>
                    <a:lnTo>
                      <a:pt x="996" y="261"/>
                    </a:lnTo>
                    <a:lnTo>
                      <a:pt x="987" y="232"/>
                    </a:lnTo>
                    <a:lnTo>
                      <a:pt x="975" y="205"/>
                    </a:lnTo>
                    <a:lnTo>
                      <a:pt x="964" y="179"/>
                    </a:lnTo>
                    <a:lnTo>
                      <a:pt x="948" y="152"/>
                    </a:lnTo>
                    <a:lnTo>
                      <a:pt x="933" y="127"/>
                    </a:lnTo>
                    <a:lnTo>
                      <a:pt x="916" y="104"/>
                    </a:lnTo>
                    <a:lnTo>
                      <a:pt x="898" y="81"/>
                    </a:lnTo>
                    <a:lnTo>
                      <a:pt x="879" y="60"/>
                    </a:lnTo>
                    <a:lnTo>
                      <a:pt x="858" y="38"/>
                    </a:lnTo>
                    <a:lnTo>
                      <a:pt x="837" y="19"/>
                    </a:lnTo>
                    <a:lnTo>
                      <a:pt x="814" y="0"/>
                    </a:lnTo>
                    <a:lnTo>
                      <a:pt x="812" y="2"/>
                    </a:lnTo>
                    <a:lnTo>
                      <a:pt x="810" y="4"/>
                    </a:lnTo>
                    <a:lnTo>
                      <a:pt x="831" y="21"/>
                    </a:lnTo>
                    <a:lnTo>
                      <a:pt x="854" y="40"/>
                    </a:lnTo>
                    <a:lnTo>
                      <a:pt x="874" y="61"/>
                    </a:lnTo>
                    <a:lnTo>
                      <a:pt x="893" y="83"/>
                    </a:lnTo>
                    <a:lnTo>
                      <a:pt x="912" y="106"/>
                    </a:lnTo>
                    <a:lnTo>
                      <a:pt x="927" y="129"/>
                    </a:lnTo>
                    <a:lnTo>
                      <a:pt x="945" y="154"/>
                    </a:lnTo>
                    <a:lnTo>
                      <a:pt x="958" y="180"/>
                    </a:lnTo>
                    <a:lnTo>
                      <a:pt x="970" y="205"/>
                    </a:lnTo>
                    <a:lnTo>
                      <a:pt x="981" y="234"/>
                    </a:lnTo>
                    <a:lnTo>
                      <a:pt x="991" y="261"/>
                    </a:lnTo>
                    <a:lnTo>
                      <a:pt x="998" y="290"/>
                    </a:lnTo>
                    <a:lnTo>
                      <a:pt x="1004" y="319"/>
                    </a:lnTo>
                    <a:lnTo>
                      <a:pt x="1010" y="349"/>
                    </a:lnTo>
                    <a:lnTo>
                      <a:pt x="1012" y="380"/>
                    </a:lnTo>
                    <a:lnTo>
                      <a:pt x="1014" y="411"/>
                    </a:lnTo>
                    <a:lnTo>
                      <a:pt x="1012" y="434"/>
                    </a:lnTo>
                    <a:lnTo>
                      <a:pt x="1012" y="459"/>
                    </a:lnTo>
                    <a:lnTo>
                      <a:pt x="1008" y="482"/>
                    </a:lnTo>
                    <a:lnTo>
                      <a:pt x="1004" y="505"/>
                    </a:lnTo>
                    <a:lnTo>
                      <a:pt x="1000" y="526"/>
                    </a:lnTo>
                    <a:lnTo>
                      <a:pt x="994" y="549"/>
                    </a:lnTo>
                    <a:lnTo>
                      <a:pt x="987" y="570"/>
                    </a:lnTo>
                    <a:lnTo>
                      <a:pt x="981" y="591"/>
                    </a:lnTo>
                    <a:lnTo>
                      <a:pt x="985" y="589"/>
                    </a:lnTo>
                    <a:lnTo>
                      <a:pt x="989" y="585"/>
                    </a:lnTo>
                    <a:lnTo>
                      <a:pt x="1002" y="543"/>
                    </a:lnTo>
                    <a:lnTo>
                      <a:pt x="1012" y="501"/>
                    </a:lnTo>
                    <a:lnTo>
                      <a:pt x="1014" y="478"/>
                    </a:lnTo>
                    <a:lnTo>
                      <a:pt x="1018" y="457"/>
                    </a:lnTo>
                    <a:lnTo>
                      <a:pt x="1018" y="434"/>
                    </a:lnTo>
                    <a:lnTo>
                      <a:pt x="1019" y="411"/>
                    </a:lnTo>
                    <a:close/>
                    <a:moveTo>
                      <a:pt x="8" y="284"/>
                    </a:moveTo>
                    <a:lnTo>
                      <a:pt x="4" y="301"/>
                    </a:lnTo>
                    <a:lnTo>
                      <a:pt x="0" y="321"/>
                    </a:lnTo>
                    <a:lnTo>
                      <a:pt x="2" y="322"/>
                    </a:lnTo>
                    <a:lnTo>
                      <a:pt x="4" y="324"/>
                    </a:lnTo>
                    <a:lnTo>
                      <a:pt x="8" y="305"/>
                    </a:lnTo>
                    <a:lnTo>
                      <a:pt x="13" y="284"/>
                    </a:lnTo>
                    <a:lnTo>
                      <a:pt x="10" y="284"/>
                    </a:lnTo>
                    <a:lnTo>
                      <a:pt x="8" y="284"/>
                    </a:lnTo>
                    <a:close/>
                    <a:moveTo>
                      <a:pt x="169" y="800"/>
                    </a:moveTo>
                    <a:lnTo>
                      <a:pt x="184" y="812"/>
                    </a:lnTo>
                    <a:lnTo>
                      <a:pt x="198" y="823"/>
                    </a:lnTo>
                    <a:lnTo>
                      <a:pt x="213" y="833"/>
                    </a:lnTo>
                    <a:lnTo>
                      <a:pt x="228" y="842"/>
                    </a:lnTo>
                    <a:lnTo>
                      <a:pt x="232" y="842"/>
                    </a:lnTo>
                    <a:lnTo>
                      <a:pt x="236" y="842"/>
                    </a:lnTo>
                    <a:lnTo>
                      <a:pt x="219" y="831"/>
                    </a:lnTo>
                    <a:lnTo>
                      <a:pt x="204" y="819"/>
                    </a:lnTo>
                    <a:lnTo>
                      <a:pt x="186" y="806"/>
                    </a:lnTo>
                    <a:lnTo>
                      <a:pt x="171" y="793"/>
                    </a:lnTo>
                    <a:lnTo>
                      <a:pt x="171" y="796"/>
                    </a:lnTo>
                    <a:lnTo>
                      <a:pt x="169" y="800"/>
                    </a:lnTo>
                    <a:close/>
                  </a:path>
                </a:pathLst>
              </a:custGeom>
              <a:solidFill>
                <a:srgbClr val="F09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7" name="Freeform 384">
                <a:extLst>
                  <a:ext uri="{FF2B5EF4-FFF2-40B4-BE49-F238E27FC236}">
                    <a16:creationId xmlns:a16="http://schemas.microsoft.com/office/drawing/2014/main" id="{65979CD7-85DA-4AFA-9ED8-D2CCA7A3C2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" y="2367"/>
                <a:ext cx="1014" cy="840"/>
              </a:xfrm>
              <a:custGeom>
                <a:avLst/>
                <a:gdLst>
                  <a:gd name="T0" fmla="*/ 1014 w 1014"/>
                  <a:gd name="T1" fmla="*/ 378 h 840"/>
                  <a:gd name="T2" fmla="*/ 1006 w 1014"/>
                  <a:gd name="T3" fmla="*/ 317 h 840"/>
                  <a:gd name="T4" fmla="*/ 991 w 1014"/>
                  <a:gd name="T5" fmla="*/ 259 h 840"/>
                  <a:gd name="T6" fmla="*/ 971 w 1014"/>
                  <a:gd name="T7" fmla="*/ 203 h 840"/>
                  <a:gd name="T8" fmla="*/ 944 w 1014"/>
                  <a:gd name="T9" fmla="*/ 152 h 840"/>
                  <a:gd name="T10" fmla="*/ 912 w 1014"/>
                  <a:gd name="T11" fmla="*/ 102 h 840"/>
                  <a:gd name="T12" fmla="*/ 875 w 1014"/>
                  <a:gd name="T13" fmla="*/ 58 h 840"/>
                  <a:gd name="T14" fmla="*/ 833 w 1014"/>
                  <a:gd name="T15" fmla="*/ 17 h 840"/>
                  <a:gd name="T16" fmla="*/ 808 w 1014"/>
                  <a:gd name="T17" fmla="*/ 2 h 840"/>
                  <a:gd name="T18" fmla="*/ 827 w 1014"/>
                  <a:gd name="T19" fmla="*/ 21 h 840"/>
                  <a:gd name="T20" fmla="*/ 870 w 1014"/>
                  <a:gd name="T21" fmla="*/ 61 h 840"/>
                  <a:gd name="T22" fmla="*/ 906 w 1014"/>
                  <a:gd name="T23" fmla="*/ 106 h 840"/>
                  <a:gd name="T24" fmla="*/ 939 w 1014"/>
                  <a:gd name="T25" fmla="*/ 153 h 840"/>
                  <a:gd name="T26" fmla="*/ 966 w 1014"/>
                  <a:gd name="T27" fmla="*/ 205 h 840"/>
                  <a:gd name="T28" fmla="*/ 987 w 1014"/>
                  <a:gd name="T29" fmla="*/ 259 h 840"/>
                  <a:gd name="T30" fmla="*/ 1000 w 1014"/>
                  <a:gd name="T31" fmla="*/ 319 h 840"/>
                  <a:gd name="T32" fmla="*/ 1008 w 1014"/>
                  <a:gd name="T33" fmla="*/ 378 h 840"/>
                  <a:gd name="T34" fmla="*/ 1008 w 1014"/>
                  <a:gd name="T35" fmla="*/ 434 h 840"/>
                  <a:gd name="T36" fmla="*/ 1004 w 1014"/>
                  <a:gd name="T37" fmla="*/ 480 h 840"/>
                  <a:gd name="T38" fmla="*/ 994 w 1014"/>
                  <a:gd name="T39" fmla="*/ 526 h 840"/>
                  <a:gd name="T40" fmla="*/ 983 w 1014"/>
                  <a:gd name="T41" fmla="*/ 572 h 840"/>
                  <a:gd name="T42" fmla="*/ 979 w 1014"/>
                  <a:gd name="T43" fmla="*/ 589 h 840"/>
                  <a:gd name="T44" fmla="*/ 989 w 1014"/>
                  <a:gd name="T45" fmla="*/ 566 h 840"/>
                  <a:gd name="T46" fmla="*/ 1002 w 1014"/>
                  <a:gd name="T47" fmla="*/ 522 h 840"/>
                  <a:gd name="T48" fmla="*/ 1010 w 1014"/>
                  <a:gd name="T49" fmla="*/ 478 h 840"/>
                  <a:gd name="T50" fmla="*/ 1014 w 1014"/>
                  <a:gd name="T51" fmla="*/ 432 h 840"/>
                  <a:gd name="T52" fmla="*/ 8 w 1014"/>
                  <a:gd name="T53" fmla="*/ 282 h 840"/>
                  <a:gd name="T54" fmla="*/ 0 w 1014"/>
                  <a:gd name="T55" fmla="*/ 320 h 840"/>
                  <a:gd name="T56" fmla="*/ 4 w 1014"/>
                  <a:gd name="T57" fmla="*/ 326 h 840"/>
                  <a:gd name="T58" fmla="*/ 13 w 1014"/>
                  <a:gd name="T59" fmla="*/ 282 h 840"/>
                  <a:gd name="T60" fmla="*/ 8 w 1014"/>
                  <a:gd name="T61" fmla="*/ 282 h 840"/>
                  <a:gd name="T62" fmla="*/ 182 w 1014"/>
                  <a:gd name="T63" fmla="*/ 808 h 840"/>
                  <a:gd name="T64" fmla="*/ 215 w 1014"/>
                  <a:gd name="T65" fmla="*/ 831 h 840"/>
                  <a:gd name="T66" fmla="*/ 234 w 1014"/>
                  <a:gd name="T67" fmla="*/ 840 h 840"/>
                  <a:gd name="T68" fmla="*/ 221 w 1014"/>
                  <a:gd name="T69" fmla="*/ 829 h 840"/>
                  <a:gd name="T70" fmla="*/ 186 w 1014"/>
                  <a:gd name="T71" fmla="*/ 802 h 840"/>
                  <a:gd name="T72" fmla="*/ 169 w 1014"/>
                  <a:gd name="T73" fmla="*/ 791 h 8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14"/>
                  <a:gd name="T112" fmla="*/ 0 h 840"/>
                  <a:gd name="T113" fmla="*/ 1014 w 1014"/>
                  <a:gd name="T114" fmla="*/ 840 h 8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14" h="840">
                    <a:moveTo>
                      <a:pt x="1014" y="409"/>
                    </a:moveTo>
                    <a:lnTo>
                      <a:pt x="1014" y="378"/>
                    </a:lnTo>
                    <a:lnTo>
                      <a:pt x="1010" y="347"/>
                    </a:lnTo>
                    <a:lnTo>
                      <a:pt x="1006" y="317"/>
                    </a:lnTo>
                    <a:lnTo>
                      <a:pt x="1000" y="288"/>
                    </a:lnTo>
                    <a:lnTo>
                      <a:pt x="991" y="259"/>
                    </a:lnTo>
                    <a:lnTo>
                      <a:pt x="983" y="230"/>
                    </a:lnTo>
                    <a:lnTo>
                      <a:pt x="971" y="203"/>
                    </a:lnTo>
                    <a:lnTo>
                      <a:pt x="958" y="177"/>
                    </a:lnTo>
                    <a:lnTo>
                      <a:pt x="944" y="152"/>
                    </a:lnTo>
                    <a:lnTo>
                      <a:pt x="929" y="127"/>
                    </a:lnTo>
                    <a:lnTo>
                      <a:pt x="912" y="102"/>
                    </a:lnTo>
                    <a:lnTo>
                      <a:pt x="895" y="81"/>
                    </a:lnTo>
                    <a:lnTo>
                      <a:pt x="875" y="58"/>
                    </a:lnTo>
                    <a:lnTo>
                      <a:pt x="854" y="38"/>
                    </a:lnTo>
                    <a:lnTo>
                      <a:pt x="833" y="17"/>
                    </a:lnTo>
                    <a:lnTo>
                      <a:pt x="810" y="0"/>
                    </a:lnTo>
                    <a:lnTo>
                      <a:pt x="808" y="2"/>
                    </a:lnTo>
                    <a:lnTo>
                      <a:pt x="804" y="4"/>
                    </a:lnTo>
                    <a:lnTo>
                      <a:pt x="827" y="21"/>
                    </a:lnTo>
                    <a:lnTo>
                      <a:pt x="848" y="40"/>
                    </a:lnTo>
                    <a:lnTo>
                      <a:pt x="870" y="61"/>
                    </a:lnTo>
                    <a:lnTo>
                      <a:pt x="889" y="82"/>
                    </a:lnTo>
                    <a:lnTo>
                      <a:pt x="906" y="106"/>
                    </a:lnTo>
                    <a:lnTo>
                      <a:pt x="923" y="129"/>
                    </a:lnTo>
                    <a:lnTo>
                      <a:pt x="939" y="153"/>
                    </a:lnTo>
                    <a:lnTo>
                      <a:pt x="952" y="178"/>
                    </a:lnTo>
                    <a:lnTo>
                      <a:pt x="966" y="205"/>
                    </a:lnTo>
                    <a:lnTo>
                      <a:pt x="977" y="232"/>
                    </a:lnTo>
                    <a:lnTo>
                      <a:pt x="987" y="259"/>
                    </a:lnTo>
                    <a:lnTo>
                      <a:pt x="994" y="288"/>
                    </a:lnTo>
                    <a:lnTo>
                      <a:pt x="1000" y="319"/>
                    </a:lnTo>
                    <a:lnTo>
                      <a:pt x="1004" y="347"/>
                    </a:lnTo>
                    <a:lnTo>
                      <a:pt x="1008" y="378"/>
                    </a:lnTo>
                    <a:lnTo>
                      <a:pt x="1008" y="409"/>
                    </a:lnTo>
                    <a:lnTo>
                      <a:pt x="1008" y="434"/>
                    </a:lnTo>
                    <a:lnTo>
                      <a:pt x="1006" y="457"/>
                    </a:lnTo>
                    <a:lnTo>
                      <a:pt x="1004" y="480"/>
                    </a:lnTo>
                    <a:lnTo>
                      <a:pt x="1000" y="503"/>
                    </a:lnTo>
                    <a:lnTo>
                      <a:pt x="994" y="526"/>
                    </a:lnTo>
                    <a:lnTo>
                      <a:pt x="989" y="549"/>
                    </a:lnTo>
                    <a:lnTo>
                      <a:pt x="983" y="572"/>
                    </a:lnTo>
                    <a:lnTo>
                      <a:pt x="973" y="593"/>
                    </a:lnTo>
                    <a:lnTo>
                      <a:pt x="979" y="589"/>
                    </a:lnTo>
                    <a:lnTo>
                      <a:pt x="983" y="587"/>
                    </a:lnTo>
                    <a:lnTo>
                      <a:pt x="989" y="566"/>
                    </a:lnTo>
                    <a:lnTo>
                      <a:pt x="996" y="545"/>
                    </a:lnTo>
                    <a:lnTo>
                      <a:pt x="1002" y="522"/>
                    </a:lnTo>
                    <a:lnTo>
                      <a:pt x="1006" y="501"/>
                    </a:lnTo>
                    <a:lnTo>
                      <a:pt x="1010" y="478"/>
                    </a:lnTo>
                    <a:lnTo>
                      <a:pt x="1012" y="455"/>
                    </a:lnTo>
                    <a:lnTo>
                      <a:pt x="1014" y="432"/>
                    </a:lnTo>
                    <a:lnTo>
                      <a:pt x="1014" y="409"/>
                    </a:lnTo>
                    <a:close/>
                    <a:moveTo>
                      <a:pt x="8" y="282"/>
                    </a:moveTo>
                    <a:lnTo>
                      <a:pt x="4" y="301"/>
                    </a:lnTo>
                    <a:lnTo>
                      <a:pt x="0" y="320"/>
                    </a:lnTo>
                    <a:lnTo>
                      <a:pt x="2" y="322"/>
                    </a:lnTo>
                    <a:lnTo>
                      <a:pt x="4" y="326"/>
                    </a:lnTo>
                    <a:lnTo>
                      <a:pt x="10" y="303"/>
                    </a:lnTo>
                    <a:lnTo>
                      <a:pt x="13" y="282"/>
                    </a:lnTo>
                    <a:lnTo>
                      <a:pt x="11" y="282"/>
                    </a:lnTo>
                    <a:lnTo>
                      <a:pt x="8" y="282"/>
                    </a:lnTo>
                    <a:close/>
                    <a:moveTo>
                      <a:pt x="169" y="794"/>
                    </a:moveTo>
                    <a:lnTo>
                      <a:pt x="182" y="808"/>
                    </a:lnTo>
                    <a:lnTo>
                      <a:pt x="198" y="819"/>
                    </a:lnTo>
                    <a:lnTo>
                      <a:pt x="215" y="831"/>
                    </a:lnTo>
                    <a:lnTo>
                      <a:pt x="230" y="840"/>
                    </a:lnTo>
                    <a:lnTo>
                      <a:pt x="234" y="840"/>
                    </a:lnTo>
                    <a:lnTo>
                      <a:pt x="240" y="840"/>
                    </a:lnTo>
                    <a:lnTo>
                      <a:pt x="221" y="829"/>
                    </a:lnTo>
                    <a:lnTo>
                      <a:pt x="203" y="816"/>
                    </a:lnTo>
                    <a:lnTo>
                      <a:pt x="186" y="802"/>
                    </a:lnTo>
                    <a:lnTo>
                      <a:pt x="169" y="787"/>
                    </a:lnTo>
                    <a:lnTo>
                      <a:pt x="169" y="791"/>
                    </a:lnTo>
                    <a:lnTo>
                      <a:pt x="169" y="794"/>
                    </a:lnTo>
                    <a:close/>
                  </a:path>
                </a:pathLst>
              </a:custGeom>
              <a:solidFill>
                <a:srgbClr val="F09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8" name="Freeform 385">
                <a:extLst>
                  <a:ext uri="{FF2B5EF4-FFF2-40B4-BE49-F238E27FC236}">
                    <a16:creationId xmlns:a16="http://schemas.microsoft.com/office/drawing/2014/main" id="{4BC1803A-A1C3-406C-84A1-4FA443A332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" y="2369"/>
                <a:ext cx="1010" cy="838"/>
              </a:xfrm>
              <a:custGeom>
                <a:avLst/>
                <a:gdLst>
                  <a:gd name="T0" fmla="*/ 1008 w 1010"/>
                  <a:gd name="T1" fmla="*/ 376 h 838"/>
                  <a:gd name="T2" fmla="*/ 1000 w 1010"/>
                  <a:gd name="T3" fmla="*/ 315 h 838"/>
                  <a:gd name="T4" fmla="*/ 987 w 1010"/>
                  <a:gd name="T5" fmla="*/ 257 h 838"/>
                  <a:gd name="T6" fmla="*/ 966 w 1010"/>
                  <a:gd name="T7" fmla="*/ 201 h 838"/>
                  <a:gd name="T8" fmla="*/ 941 w 1010"/>
                  <a:gd name="T9" fmla="*/ 150 h 838"/>
                  <a:gd name="T10" fmla="*/ 908 w 1010"/>
                  <a:gd name="T11" fmla="*/ 102 h 838"/>
                  <a:gd name="T12" fmla="*/ 870 w 1010"/>
                  <a:gd name="T13" fmla="*/ 57 h 838"/>
                  <a:gd name="T14" fmla="*/ 827 w 1010"/>
                  <a:gd name="T15" fmla="*/ 17 h 838"/>
                  <a:gd name="T16" fmla="*/ 802 w 1010"/>
                  <a:gd name="T17" fmla="*/ 2 h 838"/>
                  <a:gd name="T18" fmla="*/ 823 w 1010"/>
                  <a:gd name="T19" fmla="*/ 21 h 838"/>
                  <a:gd name="T20" fmla="*/ 866 w 1010"/>
                  <a:gd name="T21" fmla="*/ 59 h 838"/>
                  <a:gd name="T22" fmla="*/ 902 w 1010"/>
                  <a:gd name="T23" fmla="*/ 104 h 838"/>
                  <a:gd name="T24" fmla="*/ 935 w 1010"/>
                  <a:gd name="T25" fmla="*/ 151 h 838"/>
                  <a:gd name="T26" fmla="*/ 962 w 1010"/>
                  <a:gd name="T27" fmla="*/ 203 h 838"/>
                  <a:gd name="T28" fmla="*/ 981 w 1010"/>
                  <a:gd name="T29" fmla="*/ 259 h 838"/>
                  <a:gd name="T30" fmla="*/ 996 w 1010"/>
                  <a:gd name="T31" fmla="*/ 317 h 838"/>
                  <a:gd name="T32" fmla="*/ 1002 w 1010"/>
                  <a:gd name="T33" fmla="*/ 376 h 838"/>
                  <a:gd name="T34" fmla="*/ 1004 w 1010"/>
                  <a:gd name="T35" fmla="*/ 432 h 838"/>
                  <a:gd name="T36" fmla="*/ 998 w 1010"/>
                  <a:gd name="T37" fmla="*/ 480 h 838"/>
                  <a:gd name="T38" fmla="*/ 989 w 1010"/>
                  <a:gd name="T39" fmla="*/ 528 h 838"/>
                  <a:gd name="T40" fmla="*/ 977 w 1010"/>
                  <a:gd name="T41" fmla="*/ 572 h 838"/>
                  <a:gd name="T42" fmla="*/ 971 w 1010"/>
                  <a:gd name="T43" fmla="*/ 591 h 838"/>
                  <a:gd name="T44" fmla="*/ 983 w 1010"/>
                  <a:gd name="T45" fmla="*/ 566 h 838"/>
                  <a:gd name="T46" fmla="*/ 996 w 1010"/>
                  <a:gd name="T47" fmla="*/ 522 h 838"/>
                  <a:gd name="T48" fmla="*/ 1004 w 1010"/>
                  <a:gd name="T49" fmla="*/ 478 h 838"/>
                  <a:gd name="T50" fmla="*/ 1008 w 1010"/>
                  <a:gd name="T51" fmla="*/ 430 h 838"/>
                  <a:gd name="T52" fmla="*/ 9 w 1010"/>
                  <a:gd name="T53" fmla="*/ 280 h 838"/>
                  <a:gd name="T54" fmla="*/ 0 w 1010"/>
                  <a:gd name="T55" fmla="*/ 320 h 838"/>
                  <a:gd name="T56" fmla="*/ 6 w 1010"/>
                  <a:gd name="T57" fmla="*/ 326 h 838"/>
                  <a:gd name="T58" fmla="*/ 15 w 1010"/>
                  <a:gd name="T59" fmla="*/ 280 h 838"/>
                  <a:gd name="T60" fmla="*/ 9 w 1010"/>
                  <a:gd name="T61" fmla="*/ 280 h 838"/>
                  <a:gd name="T62" fmla="*/ 182 w 1010"/>
                  <a:gd name="T63" fmla="*/ 802 h 838"/>
                  <a:gd name="T64" fmla="*/ 215 w 1010"/>
                  <a:gd name="T65" fmla="*/ 827 h 838"/>
                  <a:gd name="T66" fmla="*/ 238 w 1010"/>
                  <a:gd name="T67" fmla="*/ 838 h 838"/>
                  <a:gd name="T68" fmla="*/ 223 w 1010"/>
                  <a:gd name="T69" fmla="*/ 825 h 838"/>
                  <a:gd name="T70" fmla="*/ 184 w 1010"/>
                  <a:gd name="T71" fmla="*/ 798 h 838"/>
                  <a:gd name="T72" fmla="*/ 167 w 1010"/>
                  <a:gd name="T73" fmla="*/ 785 h 8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10"/>
                  <a:gd name="T112" fmla="*/ 0 h 838"/>
                  <a:gd name="T113" fmla="*/ 1010 w 1010"/>
                  <a:gd name="T114" fmla="*/ 838 h 8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10" h="838">
                    <a:moveTo>
                      <a:pt x="1010" y="407"/>
                    </a:moveTo>
                    <a:lnTo>
                      <a:pt x="1008" y="376"/>
                    </a:lnTo>
                    <a:lnTo>
                      <a:pt x="1006" y="345"/>
                    </a:lnTo>
                    <a:lnTo>
                      <a:pt x="1000" y="315"/>
                    </a:lnTo>
                    <a:lnTo>
                      <a:pt x="994" y="286"/>
                    </a:lnTo>
                    <a:lnTo>
                      <a:pt x="987" y="257"/>
                    </a:lnTo>
                    <a:lnTo>
                      <a:pt x="977" y="230"/>
                    </a:lnTo>
                    <a:lnTo>
                      <a:pt x="966" y="201"/>
                    </a:lnTo>
                    <a:lnTo>
                      <a:pt x="954" y="176"/>
                    </a:lnTo>
                    <a:lnTo>
                      <a:pt x="941" y="150"/>
                    </a:lnTo>
                    <a:lnTo>
                      <a:pt x="923" y="125"/>
                    </a:lnTo>
                    <a:lnTo>
                      <a:pt x="908" y="102"/>
                    </a:lnTo>
                    <a:lnTo>
                      <a:pt x="889" y="79"/>
                    </a:lnTo>
                    <a:lnTo>
                      <a:pt x="870" y="57"/>
                    </a:lnTo>
                    <a:lnTo>
                      <a:pt x="850" y="36"/>
                    </a:lnTo>
                    <a:lnTo>
                      <a:pt x="827" y="17"/>
                    </a:lnTo>
                    <a:lnTo>
                      <a:pt x="806" y="0"/>
                    </a:lnTo>
                    <a:lnTo>
                      <a:pt x="802" y="2"/>
                    </a:lnTo>
                    <a:lnTo>
                      <a:pt x="800" y="4"/>
                    </a:lnTo>
                    <a:lnTo>
                      <a:pt x="823" y="21"/>
                    </a:lnTo>
                    <a:lnTo>
                      <a:pt x="845" y="40"/>
                    </a:lnTo>
                    <a:lnTo>
                      <a:pt x="866" y="59"/>
                    </a:lnTo>
                    <a:lnTo>
                      <a:pt x="885" y="82"/>
                    </a:lnTo>
                    <a:lnTo>
                      <a:pt x="902" y="104"/>
                    </a:lnTo>
                    <a:lnTo>
                      <a:pt x="919" y="128"/>
                    </a:lnTo>
                    <a:lnTo>
                      <a:pt x="935" y="151"/>
                    </a:lnTo>
                    <a:lnTo>
                      <a:pt x="948" y="176"/>
                    </a:lnTo>
                    <a:lnTo>
                      <a:pt x="962" y="203"/>
                    </a:lnTo>
                    <a:lnTo>
                      <a:pt x="971" y="230"/>
                    </a:lnTo>
                    <a:lnTo>
                      <a:pt x="981" y="259"/>
                    </a:lnTo>
                    <a:lnTo>
                      <a:pt x="989" y="288"/>
                    </a:lnTo>
                    <a:lnTo>
                      <a:pt x="996" y="317"/>
                    </a:lnTo>
                    <a:lnTo>
                      <a:pt x="1000" y="345"/>
                    </a:lnTo>
                    <a:lnTo>
                      <a:pt x="1002" y="376"/>
                    </a:lnTo>
                    <a:lnTo>
                      <a:pt x="1004" y="407"/>
                    </a:lnTo>
                    <a:lnTo>
                      <a:pt x="1004" y="432"/>
                    </a:lnTo>
                    <a:lnTo>
                      <a:pt x="1002" y="457"/>
                    </a:lnTo>
                    <a:lnTo>
                      <a:pt x="998" y="480"/>
                    </a:lnTo>
                    <a:lnTo>
                      <a:pt x="994" y="503"/>
                    </a:lnTo>
                    <a:lnTo>
                      <a:pt x="989" y="528"/>
                    </a:lnTo>
                    <a:lnTo>
                      <a:pt x="983" y="549"/>
                    </a:lnTo>
                    <a:lnTo>
                      <a:pt x="977" y="572"/>
                    </a:lnTo>
                    <a:lnTo>
                      <a:pt x="967" y="593"/>
                    </a:lnTo>
                    <a:lnTo>
                      <a:pt x="971" y="591"/>
                    </a:lnTo>
                    <a:lnTo>
                      <a:pt x="977" y="587"/>
                    </a:lnTo>
                    <a:lnTo>
                      <a:pt x="983" y="566"/>
                    </a:lnTo>
                    <a:lnTo>
                      <a:pt x="990" y="545"/>
                    </a:lnTo>
                    <a:lnTo>
                      <a:pt x="996" y="522"/>
                    </a:lnTo>
                    <a:lnTo>
                      <a:pt x="1000" y="501"/>
                    </a:lnTo>
                    <a:lnTo>
                      <a:pt x="1004" y="478"/>
                    </a:lnTo>
                    <a:lnTo>
                      <a:pt x="1008" y="455"/>
                    </a:lnTo>
                    <a:lnTo>
                      <a:pt x="1008" y="430"/>
                    </a:lnTo>
                    <a:lnTo>
                      <a:pt x="1010" y="407"/>
                    </a:lnTo>
                    <a:close/>
                    <a:moveTo>
                      <a:pt x="9" y="280"/>
                    </a:moveTo>
                    <a:lnTo>
                      <a:pt x="4" y="301"/>
                    </a:lnTo>
                    <a:lnTo>
                      <a:pt x="0" y="320"/>
                    </a:lnTo>
                    <a:lnTo>
                      <a:pt x="2" y="324"/>
                    </a:lnTo>
                    <a:lnTo>
                      <a:pt x="6" y="326"/>
                    </a:lnTo>
                    <a:lnTo>
                      <a:pt x="9" y="303"/>
                    </a:lnTo>
                    <a:lnTo>
                      <a:pt x="15" y="280"/>
                    </a:lnTo>
                    <a:lnTo>
                      <a:pt x="11" y="280"/>
                    </a:lnTo>
                    <a:lnTo>
                      <a:pt x="9" y="280"/>
                    </a:lnTo>
                    <a:close/>
                    <a:moveTo>
                      <a:pt x="167" y="789"/>
                    </a:moveTo>
                    <a:lnTo>
                      <a:pt x="182" y="802"/>
                    </a:lnTo>
                    <a:lnTo>
                      <a:pt x="200" y="815"/>
                    </a:lnTo>
                    <a:lnTo>
                      <a:pt x="215" y="827"/>
                    </a:lnTo>
                    <a:lnTo>
                      <a:pt x="232" y="838"/>
                    </a:lnTo>
                    <a:lnTo>
                      <a:pt x="238" y="838"/>
                    </a:lnTo>
                    <a:lnTo>
                      <a:pt x="242" y="838"/>
                    </a:lnTo>
                    <a:lnTo>
                      <a:pt x="223" y="825"/>
                    </a:lnTo>
                    <a:lnTo>
                      <a:pt x="203" y="812"/>
                    </a:lnTo>
                    <a:lnTo>
                      <a:pt x="184" y="798"/>
                    </a:lnTo>
                    <a:lnTo>
                      <a:pt x="167" y="783"/>
                    </a:lnTo>
                    <a:lnTo>
                      <a:pt x="167" y="785"/>
                    </a:lnTo>
                    <a:lnTo>
                      <a:pt x="167" y="789"/>
                    </a:lnTo>
                    <a:close/>
                  </a:path>
                </a:pathLst>
              </a:custGeom>
              <a:solidFill>
                <a:srgbClr val="F09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9" name="Freeform 386">
                <a:extLst>
                  <a:ext uri="{FF2B5EF4-FFF2-40B4-BE49-F238E27FC236}">
                    <a16:creationId xmlns:a16="http://schemas.microsoft.com/office/drawing/2014/main" id="{545A49DB-D72A-4C65-980B-63447EF3A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" y="2371"/>
                <a:ext cx="1004" cy="836"/>
              </a:xfrm>
              <a:custGeom>
                <a:avLst/>
                <a:gdLst>
                  <a:gd name="T0" fmla="*/ 1004 w 1004"/>
                  <a:gd name="T1" fmla="*/ 374 h 836"/>
                  <a:gd name="T2" fmla="*/ 996 w 1004"/>
                  <a:gd name="T3" fmla="*/ 315 h 836"/>
                  <a:gd name="T4" fmla="*/ 983 w 1004"/>
                  <a:gd name="T5" fmla="*/ 255 h 836"/>
                  <a:gd name="T6" fmla="*/ 962 w 1004"/>
                  <a:gd name="T7" fmla="*/ 201 h 836"/>
                  <a:gd name="T8" fmla="*/ 935 w 1004"/>
                  <a:gd name="T9" fmla="*/ 149 h 836"/>
                  <a:gd name="T10" fmla="*/ 902 w 1004"/>
                  <a:gd name="T11" fmla="*/ 102 h 836"/>
                  <a:gd name="T12" fmla="*/ 866 w 1004"/>
                  <a:gd name="T13" fmla="*/ 57 h 836"/>
                  <a:gd name="T14" fmla="*/ 823 w 1004"/>
                  <a:gd name="T15" fmla="*/ 17 h 836"/>
                  <a:gd name="T16" fmla="*/ 798 w 1004"/>
                  <a:gd name="T17" fmla="*/ 2 h 836"/>
                  <a:gd name="T18" fmla="*/ 820 w 1004"/>
                  <a:gd name="T19" fmla="*/ 21 h 836"/>
                  <a:gd name="T20" fmla="*/ 862 w 1004"/>
                  <a:gd name="T21" fmla="*/ 59 h 836"/>
                  <a:gd name="T22" fmla="*/ 898 w 1004"/>
                  <a:gd name="T23" fmla="*/ 103 h 836"/>
                  <a:gd name="T24" fmla="*/ 931 w 1004"/>
                  <a:gd name="T25" fmla="*/ 151 h 836"/>
                  <a:gd name="T26" fmla="*/ 956 w 1004"/>
                  <a:gd name="T27" fmla="*/ 203 h 836"/>
                  <a:gd name="T28" fmla="*/ 977 w 1004"/>
                  <a:gd name="T29" fmla="*/ 257 h 836"/>
                  <a:gd name="T30" fmla="*/ 990 w 1004"/>
                  <a:gd name="T31" fmla="*/ 315 h 836"/>
                  <a:gd name="T32" fmla="*/ 998 w 1004"/>
                  <a:gd name="T33" fmla="*/ 374 h 836"/>
                  <a:gd name="T34" fmla="*/ 998 w 1004"/>
                  <a:gd name="T35" fmla="*/ 430 h 836"/>
                  <a:gd name="T36" fmla="*/ 994 w 1004"/>
                  <a:gd name="T37" fmla="*/ 480 h 836"/>
                  <a:gd name="T38" fmla="*/ 985 w 1004"/>
                  <a:gd name="T39" fmla="*/ 528 h 836"/>
                  <a:gd name="T40" fmla="*/ 969 w 1004"/>
                  <a:gd name="T41" fmla="*/ 574 h 836"/>
                  <a:gd name="T42" fmla="*/ 965 w 1004"/>
                  <a:gd name="T43" fmla="*/ 591 h 836"/>
                  <a:gd name="T44" fmla="*/ 979 w 1004"/>
                  <a:gd name="T45" fmla="*/ 568 h 836"/>
                  <a:gd name="T46" fmla="*/ 990 w 1004"/>
                  <a:gd name="T47" fmla="*/ 522 h 836"/>
                  <a:gd name="T48" fmla="*/ 1000 w 1004"/>
                  <a:gd name="T49" fmla="*/ 476 h 836"/>
                  <a:gd name="T50" fmla="*/ 1004 w 1004"/>
                  <a:gd name="T51" fmla="*/ 430 h 836"/>
                  <a:gd name="T52" fmla="*/ 9 w 1004"/>
                  <a:gd name="T53" fmla="*/ 278 h 836"/>
                  <a:gd name="T54" fmla="*/ 0 w 1004"/>
                  <a:gd name="T55" fmla="*/ 322 h 836"/>
                  <a:gd name="T56" fmla="*/ 6 w 1004"/>
                  <a:gd name="T57" fmla="*/ 328 h 836"/>
                  <a:gd name="T58" fmla="*/ 15 w 1004"/>
                  <a:gd name="T59" fmla="*/ 278 h 836"/>
                  <a:gd name="T60" fmla="*/ 9 w 1004"/>
                  <a:gd name="T61" fmla="*/ 278 h 836"/>
                  <a:gd name="T62" fmla="*/ 182 w 1004"/>
                  <a:gd name="T63" fmla="*/ 798 h 836"/>
                  <a:gd name="T64" fmla="*/ 217 w 1004"/>
                  <a:gd name="T65" fmla="*/ 825 h 836"/>
                  <a:gd name="T66" fmla="*/ 240 w 1004"/>
                  <a:gd name="T67" fmla="*/ 836 h 836"/>
                  <a:gd name="T68" fmla="*/ 224 w 1004"/>
                  <a:gd name="T69" fmla="*/ 823 h 836"/>
                  <a:gd name="T70" fmla="*/ 184 w 1004"/>
                  <a:gd name="T71" fmla="*/ 792 h 836"/>
                  <a:gd name="T72" fmla="*/ 165 w 1004"/>
                  <a:gd name="T73" fmla="*/ 781 h 8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04"/>
                  <a:gd name="T112" fmla="*/ 0 h 836"/>
                  <a:gd name="T113" fmla="*/ 1004 w 1004"/>
                  <a:gd name="T114" fmla="*/ 836 h 8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04" h="836">
                    <a:moveTo>
                      <a:pt x="1004" y="405"/>
                    </a:moveTo>
                    <a:lnTo>
                      <a:pt x="1004" y="374"/>
                    </a:lnTo>
                    <a:lnTo>
                      <a:pt x="1000" y="343"/>
                    </a:lnTo>
                    <a:lnTo>
                      <a:pt x="996" y="315"/>
                    </a:lnTo>
                    <a:lnTo>
                      <a:pt x="990" y="284"/>
                    </a:lnTo>
                    <a:lnTo>
                      <a:pt x="983" y="255"/>
                    </a:lnTo>
                    <a:lnTo>
                      <a:pt x="973" y="228"/>
                    </a:lnTo>
                    <a:lnTo>
                      <a:pt x="962" y="201"/>
                    </a:lnTo>
                    <a:lnTo>
                      <a:pt x="948" y="174"/>
                    </a:lnTo>
                    <a:lnTo>
                      <a:pt x="935" y="149"/>
                    </a:lnTo>
                    <a:lnTo>
                      <a:pt x="919" y="125"/>
                    </a:lnTo>
                    <a:lnTo>
                      <a:pt x="902" y="102"/>
                    </a:lnTo>
                    <a:lnTo>
                      <a:pt x="885" y="78"/>
                    </a:lnTo>
                    <a:lnTo>
                      <a:pt x="866" y="57"/>
                    </a:lnTo>
                    <a:lnTo>
                      <a:pt x="844" y="36"/>
                    </a:lnTo>
                    <a:lnTo>
                      <a:pt x="823" y="17"/>
                    </a:lnTo>
                    <a:lnTo>
                      <a:pt x="800" y="0"/>
                    </a:lnTo>
                    <a:lnTo>
                      <a:pt x="798" y="2"/>
                    </a:lnTo>
                    <a:lnTo>
                      <a:pt x="796" y="4"/>
                    </a:lnTo>
                    <a:lnTo>
                      <a:pt x="820" y="21"/>
                    </a:lnTo>
                    <a:lnTo>
                      <a:pt x="841" y="40"/>
                    </a:lnTo>
                    <a:lnTo>
                      <a:pt x="862" y="59"/>
                    </a:lnTo>
                    <a:lnTo>
                      <a:pt x="881" y="80"/>
                    </a:lnTo>
                    <a:lnTo>
                      <a:pt x="898" y="103"/>
                    </a:lnTo>
                    <a:lnTo>
                      <a:pt x="916" y="126"/>
                    </a:lnTo>
                    <a:lnTo>
                      <a:pt x="931" y="151"/>
                    </a:lnTo>
                    <a:lnTo>
                      <a:pt x="944" y="176"/>
                    </a:lnTo>
                    <a:lnTo>
                      <a:pt x="956" y="203"/>
                    </a:lnTo>
                    <a:lnTo>
                      <a:pt x="967" y="230"/>
                    </a:lnTo>
                    <a:lnTo>
                      <a:pt x="977" y="257"/>
                    </a:lnTo>
                    <a:lnTo>
                      <a:pt x="985" y="286"/>
                    </a:lnTo>
                    <a:lnTo>
                      <a:pt x="990" y="315"/>
                    </a:lnTo>
                    <a:lnTo>
                      <a:pt x="996" y="343"/>
                    </a:lnTo>
                    <a:lnTo>
                      <a:pt x="998" y="374"/>
                    </a:lnTo>
                    <a:lnTo>
                      <a:pt x="1000" y="405"/>
                    </a:lnTo>
                    <a:lnTo>
                      <a:pt x="998" y="430"/>
                    </a:lnTo>
                    <a:lnTo>
                      <a:pt x="996" y="455"/>
                    </a:lnTo>
                    <a:lnTo>
                      <a:pt x="994" y="480"/>
                    </a:lnTo>
                    <a:lnTo>
                      <a:pt x="988" y="503"/>
                    </a:lnTo>
                    <a:lnTo>
                      <a:pt x="985" y="528"/>
                    </a:lnTo>
                    <a:lnTo>
                      <a:pt x="977" y="551"/>
                    </a:lnTo>
                    <a:lnTo>
                      <a:pt x="969" y="574"/>
                    </a:lnTo>
                    <a:lnTo>
                      <a:pt x="962" y="595"/>
                    </a:lnTo>
                    <a:lnTo>
                      <a:pt x="965" y="591"/>
                    </a:lnTo>
                    <a:lnTo>
                      <a:pt x="969" y="589"/>
                    </a:lnTo>
                    <a:lnTo>
                      <a:pt x="979" y="568"/>
                    </a:lnTo>
                    <a:lnTo>
                      <a:pt x="985" y="545"/>
                    </a:lnTo>
                    <a:lnTo>
                      <a:pt x="990" y="522"/>
                    </a:lnTo>
                    <a:lnTo>
                      <a:pt x="996" y="499"/>
                    </a:lnTo>
                    <a:lnTo>
                      <a:pt x="1000" y="476"/>
                    </a:lnTo>
                    <a:lnTo>
                      <a:pt x="1002" y="453"/>
                    </a:lnTo>
                    <a:lnTo>
                      <a:pt x="1004" y="430"/>
                    </a:lnTo>
                    <a:lnTo>
                      <a:pt x="1004" y="405"/>
                    </a:lnTo>
                    <a:close/>
                    <a:moveTo>
                      <a:pt x="9" y="278"/>
                    </a:moveTo>
                    <a:lnTo>
                      <a:pt x="6" y="299"/>
                    </a:lnTo>
                    <a:lnTo>
                      <a:pt x="0" y="322"/>
                    </a:lnTo>
                    <a:lnTo>
                      <a:pt x="4" y="324"/>
                    </a:lnTo>
                    <a:lnTo>
                      <a:pt x="6" y="328"/>
                    </a:lnTo>
                    <a:lnTo>
                      <a:pt x="9" y="303"/>
                    </a:lnTo>
                    <a:lnTo>
                      <a:pt x="15" y="278"/>
                    </a:lnTo>
                    <a:lnTo>
                      <a:pt x="13" y="278"/>
                    </a:lnTo>
                    <a:lnTo>
                      <a:pt x="9" y="278"/>
                    </a:lnTo>
                    <a:close/>
                    <a:moveTo>
                      <a:pt x="165" y="783"/>
                    </a:moveTo>
                    <a:lnTo>
                      <a:pt x="182" y="798"/>
                    </a:lnTo>
                    <a:lnTo>
                      <a:pt x="199" y="812"/>
                    </a:lnTo>
                    <a:lnTo>
                      <a:pt x="217" y="825"/>
                    </a:lnTo>
                    <a:lnTo>
                      <a:pt x="236" y="836"/>
                    </a:lnTo>
                    <a:lnTo>
                      <a:pt x="240" y="836"/>
                    </a:lnTo>
                    <a:lnTo>
                      <a:pt x="245" y="836"/>
                    </a:lnTo>
                    <a:lnTo>
                      <a:pt x="224" y="823"/>
                    </a:lnTo>
                    <a:lnTo>
                      <a:pt x="203" y="808"/>
                    </a:lnTo>
                    <a:lnTo>
                      <a:pt x="184" y="792"/>
                    </a:lnTo>
                    <a:lnTo>
                      <a:pt x="165" y="777"/>
                    </a:lnTo>
                    <a:lnTo>
                      <a:pt x="165" y="781"/>
                    </a:lnTo>
                    <a:lnTo>
                      <a:pt x="165" y="783"/>
                    </a:lnTo>
                    <a:close/>
                  </a:path>
                </a:pathLst>
              </a:custGeom>
              <a:solidFill>
                <a:srgbClr val="F09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0" name="Freeform 387">
                <a:extLst>
                  <a:ext uri="{FF2B5EF4-FFF2-40B4-BE49-F238E27FC236}">
                    <a16:creationId xmlns:a16="http://schemas.microsoft.com/office/drawing/2014/main" id="{EFC2A3A1-8BE8-4B45-80D4-3857FD7F89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" y="2373"/>
                <a:ext cx="998" cy="834"/>
              </a:xfrm>
              <a:custGeom>
                <a:avLst/>
                <a:gdLst>
                  <a:gd name="T0" fmla="*/ 996 w 998"/>
                  <a:gd name="T1" fmla="*/ 372 h 834"/>
                  <a:gd name="T2" fmla="*/ 990 w 998"/>
                  <a:gd name="T3" fmla="*/ 313 h 834"/>
                  <a:gd name="T4" fmla="*/ 975 w 998"/>
                  <a:gd name="T5" fmla="*/ 255 h 834"/>
                  <a:gd name="T6" fmla="*/ 956 w 998"/>
                  <a:gd name="T7" fmla="*/ 199 h 834"/>
                  <a:gd name="T8" fmla="*/ 929 w 998"/>
                  <a:gd name="T9" fmla="*/ 147 h 834"/>
                  <a:gd name="T10" fmla="*/ 896 w 998"/>
                  <a:gd name="T11" fmla="*/ 100 h 834"/>
                  <a:gd name="T12" fmla="*/ 860 w 998"/>
                  <a:gd name="T13" fmla="*/ 55 h 834"/>
                  <a:gd name="T14" fmla="*/ 817 w 998"/>
                  <a:gd name="T15" fmla="*/ 17 h 834"/>
                  <a:gd name="T16" fmla="*/ 792 w 998"/>
                  <a:gd name="T17" fmla="*/ 2 h 834"/>
                  <a:gd name="T18" fmla="*/ 814 w 998"/>
                  <a:gd name="T19" fmla="*/ 21 h 834"/>
                  <a:gd name="T20" fmla="*/ 854 w 998"/>
                  <a:gd name="T21" fmla="*/ 59 h 834"/>
                  <a:gd name="T22" fmla="*/ 892 w 998"/>
                  <a:gd name="T23" fmla="*/ 103 h 834"/>
                  <a:gd name="T24" fmla="*/ 923 w 998"/>
                  <a:gd name="T25" fmla="*/ 149 h 834"/>
                  <a:gd name="T26" fmla="*/ 950 w 998"/>
                  <a:gd name="T27" fmla="*/ 201 h 834"/>
                  <a:gd name="T28" fmla="*/ 971 w 998"/>
                  <a:gd name="T29" fmla="*/ 255 h 834"/>
                  <a:gd name="T30" fmla="*/ 984 w 998"/>
                  <a:gd name="T31" fmla="*/ 313 h 834"/>
                  <a:gd name="T32" fmla="*/ 992 w 998"/>
                  <a:gd name="T33" fmla="*/ 372 h 834"/>
                  <a:gd name="T34" fmla="*/ 992 w 998"/>
                  <a:gd name="T35" fmla="*/ 428 h 834"/>
                  <a:gd name="T36" fmla="*/ 986 w 998"/>
                  <a:gd name="T37" fmla="*/ 478 h 834"/>
                  <a:gd name="T38" fmla="*/ 977 w 998"/>
                  <a:gd name="T39" fmla="*/ 527 h 834"/>
                  <a:gd name="T40" fmla="*/ 961 w 998"/>
                  <a:gd name="T41" fmla="*/ 574 h 834"/>
                  <a:gd name="T42" fmla="*/ 958 w 998"/>
                  <a:gd name="T43" fmla="*/ 593 h 834"/>
                  <a:gd name="T44" fmla="*/ 971 w 998"/>
                  <a:gd name="T45" fmla="*/ 568 h 834"/>
                  <a:gd name="T46" fmla="*/ 983 w 998"/>
                  <a:gd name="T47" fmla="*/ 524 h 834"/>
                  <a:gd name="T48" fmla="*/ 992 w 998"/>
                  <a:gd name="T49" fmla="*/ 476 h 834"/>
                  <a:gd name="T50" fmla="*/ 998 w 998"/>
                  <a:gd name="T51" fmla="*/ 428 h 834"/>
                  <a:gd name="T52" fmla="*/ 9 w 998"/>
                  <a:gd name="T53" fmla="*/ 276 h 834"/>
                  <a:gd name="T54" fmla="*/ 0 w 998"/>
                  <a:gd name="T55" fmla="*/ 322 h 834"/>
                  <a:gd name="T56" fmla="*/ 3 w 998"/>
                  <a:gd name="T57" fmla="*/ 330 h 834"/>
                  <a:gd name="T58" fmla="*/ 15 w 998"/>
                  <a:gd name="T59" fmla="*/ 276 h 834"/>
                  <a:gd name="T60" fmla="*/ 9 w 998"/>
                  <a:gd name="T61" fmla="*/ 276 h 834"/>
                  <a:gd name="T62" fmla="*/ 178 w 998"/>
                  <a:gd name="T63" fmla="*/ 794 h 834"/>
                  <a:gd name="T64" fmla="*/ 217 w 998"/>
                  <a:gd name="T65" fmla="*/ 821 h 834"/>
                  <a:gd name="T66" fmla="*/ 241 w 998"/>
                  <a:gd name="T67" fmla="*/ 834 h 834"/>
                  <a:gd name="T68" fmla="*/ 224 w 998"/>
                  <a:gd name="T69" fmla="*/ 819 h 834"/>
                  <a:gd name="T70" fmla="*/ 180 w 998"/>
                  <a:gd name="T71" fmla="*/ 788 h 834"/>
                  <a:gd name="T72" fmla="*/ 161 w 998"/>
                  <a:gd name="T73" fmla="*/ 775 h 8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98"/>
                  <a:gd name="T112" fmla="*/ 0 h 834"/>
                  <a:gd name="T113" fmla="*/ 998 w 998"/>
                  <a:gd name="T114" fmla="*/ 834 h 83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98" h="834">
                    <a:moveTo>
                      <a:pt x="998" y="403"/>
                    </a:moveTo>
                    <a:lnTo>
                      <a:pt x="996" y="372"/>
                    </a:lnTo>
                    <a:lnTo>
                      <a:pt x="994" y="341"/>
                    </a:lnTo>
                    <a:lnTo>
                      <a:pt x="990" y="313"/>
                    </a:lnTo>
                    <a:lnTo>
                      <a:pt x="983" y="284"/>
                    </a:lnTo>
                    <a:lnTo>
                      <a:pt x="975" y="255"/>
                    </a:lnTo>
                    <a:lnTo>
                      <a:pt x="965" y="226"/>
                    </a:lnTo>
                    <a:lnTo>
                      <a:pt x="956" y="199"/>
                    </a:lnTo>
                    <a:lnTo>
                      <a:pt x="942" y="172"/>
                    </a:lnTo>
                    <a:lnTo>
                      <a:pt x="929" y="147"/>
                    </a:lnTo>
                    <a:lnTo>
                      <a:pt x="913" y="124"/>
                    </a:lnTo>
                    <a:lnTo>
                      <a:pt x="896" y="100"/>
                    </a:lnTo>
                    <a:lnTo>
                      <a:pt x="879" y="78"/>
                    </a:lnTo>
                    <a:lnTo>
                      <a:pt x="860" y="55"/>
                    </a:lnTo>
                    <a:lnTo>
                      <a:pt x="839" y="36"/>
                    </a:lnTo>
                    <a:lnTo>
                      <a:pt x="817" y="17"/>
                    </a:lnTo>
                    <a:lnTo>
                      <a:pt x="794" y="0"/>
                    </a:lnTo>
                    <a:lnTo>
                      <a:pt x="792" y="2"/>
                    </a:lnTo>
                    <a:lnTo>
                      <a:pt x="791" y="2"/>
                    </a:lnTo>
                    <a:lnTo>
                      <a:pt x="814" y="21"/>
                    </a:lnTo>
                    <a:lnTo>
                      <a:pt x="835" y="38"/>
                    </a:lnTo>
                    <a:lnTo>
                      <a:pt x="854" y="59"/>
                    </a:lnTo>
                    <a:lnTo>
                      <a:pt x="873" y="80"/>
                    </a:lnTo>
                    <a:lnTo>
                      <a:pt x="892" y="103"/>
                    </a:lnTo>
                    <a:lnTo>
                      <a:pt x="908" y="126"/>
                    </a:lnTo>
                    <a:lnTo>
                      <a:pt x="923" y="149"/>
                    </a:lnTo>
                    <a:lnTo>
                      <a:pt x="936" y="174"/>
                    </a:lnTo>
                    <a:lnTo>
                      <a:pt x="950" y="201"/>
                    </a:lnTo>
                    <a:lnTo>
                      <a:pt x="961" y="228"/>
                    </a:lnTo>
                    <a:lnTo>
                      <a:pt x="971" y="255"/>
                    </a:lnTo>
                    <a:lnTo>
                      <a:pt x="979" y="284"/>
                    </a:lnTo>
                    <a:lnTo>
                      <a:pt x="984" y="313"/>
                    </a:lnTo>
                    <a:lnTo>
                      <a:pt x="988" y="341"/>
                    </a:lnTo>
                    <a:lnTo>
                      <a:pt x="992" y="372"/>
                    </a:lnTo>
                    <a:lnTo>
                      <a:pt x="992" y="403"/>
                    </a:lnTo>
                    <a:lnTo>
                      <a:pt x="992" y="428"/>
                    </a:lnTo>
                    <a:lnTo>
                      <a:pt x="990" y="455"/>
                    </a:lnTo>
                    <a:lnTo>
                      <a:pt x="986" y="478"/>
                    </a:lnTo>
                    <a:lnTo>
                      <a:pt x="983" y="503"/>
                    </a:lnTo>
                    <a:lnTo>
                      <a:pt x="977" y="527"/>
                    </a:lnTo>
                    <a:lnTo>
                      <a:pt x="971" y="550"/>
                    </a:lnTo>
                    <a:lnTo>
                      <a:pt x="961" y="574"/>
                    </a:lnTo>
                    <a:lnTo>
                      <a:pt x="954" y="597"/>
                    </a:lnTo>
                    <a:lnTo>
                      <a:pt x="958" y="593"/>
                    </a:lnTo>
                    <a:lnTo>
                      <a:pt x="961" y="589"/>
                    </a:lnTo>
                    <a:lnTo>
                      <a:pt x="971" y="568"/>
                    </a:lnTo>
                    <a:lnTo>
                      <a:pt x="977" y="545"/>
                    </a:lnTo>
                    <a:lnTo>
                      <a:pt x="983" y="524"/>
                    </a:lnTo>
                    <a:lnTo>
                      <a:pt x="988" y="499"/>
                    </a:lnTo>
                    <a:lnTo>
                      <a:pt x="992" y="476"/>
                    </a:lnTo>
                    <a:lnTo>
                      <a:pt x="996" y="453"/>
                    </a:lnTo>
                    <a:lnTo>
                      <a:pt x="998" y="428"/>
                    </a:lnTo>
                    <a:lnTo>
                      <a:pt x="998" y="403"/>
                    </a:lnTo>
                    <a:close/>
                    <a:moveTo>
                      <a:pt x="9" y="276"/>
                    </a:moveTo>
                    <a:lnTo>
                      <a:pt x="3" y="299"/>
                    </a:lnTo>
                    <a:lnTo>
                      <a:pt x="0" y="322"/>
                    </a:lnTo>
                    <a:lnTo>
                      <a:pt x="2" y="326"/>
                    </a:lnTo>
                    <a:lnTo>
                      <a:pt x="3" y="330"/>
                    </a:lnTo>
                    <a:lnTo>
                      <a:pt x="7" y="303"/>
                    </a:lnTo>
                    <a:lnTo>
                      <a:pt x="15" y="276"/>
                    </a:lnTo>
                    <a:lnTo>
                      <a:pt x="11" y="276"/>
                    </a:lnTo>
                    <a:lnTo>
                      <a:pt x="9" y="276"/>
                    </a:lnTo>
                    <a:close/>
                    <a:moveTo>
                      <a:pt x="161" y="779"/>
                    </a:moveTo>
                    <a:lnTo>
                      <a:pt x="178" y="794"/>
                    </a:lnTo>
                    <a:lnTo>
                      <a:pt x="197" y="808"/>
                    </a:lnTo>
                    <a:lnTo>
                      <a:pt x="217" y="821"/>
                    </a:lnTo>
                    <a:lnTo>
                      <a:pt x="236" y="834"/>
                    </a:lnTo>
                    <a:lnTo>
                      <a:pt x="241" y="834"/>
                    </a:lnTo>
                    <a:lnTo>
                      <a:pt x="245" y="833"/>
                    </a:lnTo>
                    <a:lnTo>
                      <a:pt x="224" y="819"/>
                    </a:lnTo>
                    <a:lnTo>
                      <a:pt x="201" y="804"/>
                    </a:lnTo>
                    <a:lnTo>
                      <a:pt x="180" y="788"/>
                    </a:lnTo>
                    <a:lnTo>
                      <a:pt x="161" y="771"/>
                    </a:lnTo>
                    <a:lnTo>
                      <a:pt x="161" y="775"/>
                    </a:lnTo>
                    <a:lnTo>
                      <a:pt x="161" y="779"/>
                    </a:lnTo>
                    <a:close/>
                  </a:path>
                </a:pathLst>
              </a:custGeom>
              <a:solidFill>
                <a:srgbClr val="F098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1" name="Freeform 388">
                <a:extLst>
                  <a:ext uri="{FF2B5EF4-FFF2-40B4-BE49-F238E27FC236}">
                    <a16:creationId xmlns:a16="http://schemas.microsoft.com/office/drawing/2014/main" id="{8F301F6E-40A0-4FD4-B09A-A586119340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" y="2375"/>
                <a:ext cx="994" cy="832"/>
              </a:xfrm>
              <a:custGeom>
                <a:avLst/>
                <a:gdLst>
                  <a:gd name="T0" fmla="*/ 992 w 994"/>
                  <a:gd name="T1" fmla="*/ 370 h 832"/>
                  <a:gd name="T2" fmla="*/ 984 w 994"/>
                  <a:gd name="T3" fmla="*/ 311 h 832"/>
                  <a:gd name="T4" fmla="*/ 971 w 994"/>
                  <a:gd name="T5" fmla="*/ 253 h 832"/>
                  <a:gd name="T6" fmla="*/ 950 w 994"/>
                  <a:gd name="T7" fmla="*/ 199 h 832"/>
                  <a:gd name="T8" fmla="*/ 925 w 994"/>
                  <a:gd name="T9" fmla="*/ 147 h 832"/>
                  <a:gd name="T10" fmla="*/ 892 w 994"/>
                  <a:gd name="T11" fmla="*/ 99 h 832"/>
                  <a:gd name="T12" fmla="*/ 856 w 994"/>
                  <a:gd name="T13" fmla="*/ 55 h 832"/>
                  <a:gd name="T14" fmla="*/ 814 w 994"/>
                  <a:gd name="T15" fmla="*/ 17 h 832"/>
                  <a:gd name="T16" fmla="*/ 789 w 994"/>
                  <a:gd name="T17" fmla="*/ 0 h 832"/>
                  <a:gd name="T18" fmla="*/ 808 w 994"/>
                  <a:gd name="T19" fmla="*/ 19 h 832"/>
                  <a:gd name="T20" fmla="*/ 850 w 994"/>
                  <a:gd name="T21" fmla="*/ 59 h 832"/>
                  <a:gd name="T22" fmla="*/ 886 w 994"/>
                  <a:gd name="T23" fmla="*/ 101 h 832"/>
                  <a:gd name="T24" fmla="*/ 919 w 994"/>
                  <a:gd name="T25" fmla="*/ 149 h 832"/>
                  <a:gd name="T26" fmla="*/ 946 w 994"/>
                  <a:gd name="T27" fmla="*/ 199 h 832"/>
                  <a:gd name="T28" fmla="*/ 965 w 994"/>
                  <a:gd name="T29" fmla="*/ 255 h 832"/>
                  <a:gd name="T30" fmla="*/ 979 w 994"/>
                  <a:gd name="T31" fmla="*/ 311 h 832"/>
                  <a:gd name="T32" fmla="*/ 986 w 994"/>
                  <a:gd name="T33" fmla="*/ 370 h 832"/>
                  <a:gd name="T34" fmla="*/ 986 w 994"/>
                  <a:gd name="T35" fmla="*/ 428 h 832"/>
                  <a:gd name="T36" fmla="*/ 982 w 994"/>
                  <a:gd name="T37" fmla="*/ 477 h 832"/>
                  <a:gd name="T38" fmla="*/ 971 w 994"/>
                  <a:gd name="T39" fmla="*/ 527 h 832"/>
                  <a:gd name="T40" fmla="*/ 956 w 994"/>
                  <a:gd name="T41" fmla="*/ 575 h 832"/>
                  <a:gd name="T42" fmla="*/ 952 w 994"/>
                  <a:gd name="T43" fmla="*/ 595 h 832"/>
                  <a:gd name="T44" fmla="*/ 963 w 994"/>
                  <a:gd name="T45" fmla="*/ 570 h 832"/>
                  <a:gd name="T46" fmla="*/ 979 w 994"/>
                  <a:gd name="T47" fmla="*/ 524 h 832"/>
                  <a:gd name="T48" fmla="*/ 988 w 994"/>
                  <a:gd name="T49" fmla="*/ 476 h 832"/>
                  <a:gd name="T50" fmla="*/ 992 w 994"/>
                  <a:gd name="T51" fmla="*/ 426 h 832"/>
                  <a:gd name="T52" fmla="*/ 9 w 994"/>
                  <a:gd name="T53" fmla="*/ 274 h 832"/>
                  <a:gd name="T54" fmla="*/ 0 w 994"/>
                  <a:gd name="T55" fmla="*/ 324 h 832"/>
                  <a:gd name="T56" fmla="*/ 3 w 994"/>
                  <a:gd name="T57" fmla="*/ 330 h 832"/>
                  <a:gd name="T58" fmla="*/ 15 w 994"/>
                  <a:gd name="T59" fmla="*/ 274 h 832"/>
                  <a:gd name="T60" fmla="*/ 9 w 994"/>
                  <a:gd name="T61" fmla="*/ 274 h 832"/>
                  <a:gd name="T62" fmla="*/ 178 w 994"/>
                  <a:gd name="T63" fmla="*/ 788 h 832"/>
                  <a:gd name="T64" fmla="*/ 218 w 994"/>
                  <a:gd name="T65" fmla="*/ 819 h 832"/>
                  <a:gd name="T66" fmla="*/ 243 w 994"/>
                  <a:gd name="T67" fmla="*/ 831 h 832"/>
                  <a:gd name="T68" fmla="*/ 224 w 994"/>
                  <a:gd name="T69" fmla="*/ 817 h 832"/>
                  <a:gd name="T70" fmla="*/ 180 w 994"/>
                  <a:gd name="T71" fmla="*/ 785 h 832"/>
                  <a:gd name="T72" fmla="*/ 159 w 994"/>
                  <a:gd name="T73" fmla="*/ 769 h 8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94"/>
                  <a:gd name="T112" fmla="*/ 0 h 832"/>
                  <a:gd name="T113" fmla="*/ 994 w 994"/>
                  <a:gd name="T114" fmla="*/ 832 h 83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94" h="832">
                    <a:moveTo>
                      <a:pt x="994" y="401"/>
                    </a:moveTo>
                    <a:lnTo>
                      <a:pt x="992" y="370"/>
                    </a:lnTo>
                    <a:lnTo>
                      <a:pt x="990" y="339"/>
                    </a:lnTo>
                    <a:lnTo>
                      <a:pt x="984" y="311"/>
                    </a:lnTo>
                    <a:lnTo>
                      <a:pt x="979" y="282"/>
                    </a:lnTo>
                    <a:lnTo>
                      <a:pt x="971" y="253"/>
                    </a:lnTo>
                    <a:lnTo>
                      <a:pt x="961" y="226"/>
                    </a:lnTo>
                    <a:lnTo>
                      <a:pt x="950" y="199"/>
                    </a:lnTo>
                    <a:lnTo>
                      <a:pt x="938" y="172"/>
                    </a:lnTo>
                    <a:lnTo>
                      <a:pt x="925" y="147"/>
                    </a:lnTo>
                    <a:lnTo>
                      <a:pt x="910" y="122"/>
                    </a:lnTo>
                    <a:lnTo>
                      <a:pt x="892" y="99"/>
                    </a:lnTo>
                    <a:lnTo>
                      <a:pt x="875" y="76"/>
                    </a:lnTo>
                    <a:lnTo>
                      <a:pt x="856" y="55"/>
                    </a:lnTo>
                    <a:lnTo>
                      <a:pt x="835" y="36"/>
                    </a:lnTo>
                    <a:lnTo>
                      <a:pt x="814" y="17"/>
                    </a:lnTo>
                    <a:lnTo>
                      <a:pt x="790" y="0"/>
                    </a:lnTo>
                    <a:lnTo>
                      <a:pt x="789" y="0"/>
                    </a:lnTo>
                    <a:lnTo>
                      <a:pt x="787" y="2"/>
                    </a:lnTo>
                    <a:lnTo>
                      <a:pt x="808" y="19"/>
                    </a:lnTo>
                    <a:lnTo>
                      <a:pt x="829" y="38"/>
                    </a:lnTo>
                    <a:lnTo>
                      <a:pt x="850" y="59"/>
                    </a:lnTo>
                    <a:lnTo>
                      <a:pt x="869" y="80"/>
                    </a:lnTo>
                    <a:lnTo>
                      <a:pt x="886" y="101"/>
                    </a:lnTo>
                    <a:lnTo>
                      <a:pt x="904" y="124"/>
                    </a:lnTo>
                    <a:lnTo>
                      <a:pt x="919" y="149"/>
                    </a:lnTo>
                    <a:lnTo>
                      <a:pt x="933" y="174"/>
                    </a:lnTo>
                    <a:lnTo>
                      <a:pt x="946" y="199"/>
                    </a:lnTo>
                    <a:lnTo>
                      <a:pt x="956" y="226"/>
                    </a:lnTo>
                    <a:lnTo>
                      <a:pt x="965" y="255"/>
                    </a:lnTo>
                    <a:lnTo>
                      <a:pt x="973" y="282"/>
                    </a:lnTo>
                    <a:lnTo>
                      <a:pt x="979" y="311"/>
                    </a:lnTo>
                    <a:lnTo>
                      <a:pt x="984" y="341"/>
                    </a:lnTo>
                    <a:lnTo>
                      <a:pt x="986" y="370"/>
                    </a:lnTo>
                    <a:lnTo>
                      <a:pt x="988" y="401"/>
                    </a:lnTo>
                    <a:lnTo>
                      <a:pt x="986" y="428"/>
                    </a:lnTo>
                    <a:lnTo>
                      <a:pt x="984" y="453"/>
                    </a:lnTo>
                    <a:lnTo>
                      <a:pt x="982" y="477"/>
                    </a:lnTo>
                    <a:lnTo>
                      <a:pt x="977" y="502"/>
                    </a:lnTo>
                    <a:lnTo>
                      <a:pt x="971" y="527"/>
                    </a:lnTo>
                    <a:lnTo>
                      <a:pt x="965" y="550"/>
                    </a:lnTo>
                    <a:lnTo>
                      <a:pt x="956" y="575"/>
                    </a:lnTo>
                    <a:lnTo>
                      <a:pt x="948" y="596"/>
                    </a:lnTo>
                    <a:lnTo>
                      <a:pt x="952" y="595"/>
                    </a:lnTo>
                    <a:lnTo>
                      <a:pt x="956" y="591"/>
                    </a:lnTo>
                    <a:lnTo>
                      <a:pt x="963" y="570"/>
                    </a:lnTo>
                    <a:lnTo>
                      <a:pt x="971" y="547"/>
                    </a:lnTo>
                    <a:lnTo>
                      <a:pt x="979" y="524"/>
                    </a:lnTo>
                    <a:lnTo>
                      <a:pt x="982" y="499"/>
                    </a:lnTo>
                    <a:lnTo>
                      <a:pt x="988" y="476"/>
                    </a:lnTo>
                    <a:lnTo>
                      <a:pt x="990" y="451"/>
                    </a:lnTo>
                    <a:lnTo>
                      <a:pt x="992" y="426"/>
                    </a:lnTo>
                    <a:lnTo>
                      <a:pt x="994" y="401"/>
                    </a:lnTo>
                    <a:close/>
                    <a:moveTo>
                      <a:pt x="9" y="274"/>
                    </a:moveTo>
                    <a:lnTo>
                      <a:pt x="3" y="299"/>
                    </a:lnTo>
                    <a:lnTo>
                      <a:pt x="0" y="324"/>
                    </a:lnTo>
                    <a:lnTo>
                      <a:pt x="1" y="328"/>
                    </a:lnTo>
                    <a:lnTo>
                      <a:pt x="3" y="330"/>
                    </a:lnTo>
                    <a:lnTo>
                      <a:pt x="9" y="303"/>
                    </a:lnTo>
                    <a:lnTo>
                      <a:pt x="15" y="274"/>
                    </a:lnTo>
                    <a:lnTo>
                      <a:pt x="13" y="274"/>
                    </a:lnTo>
                    <a:lnTo>
                      <a:pt x="9" y="274"/>
                    </a:lnTo>
                    <a:close/>
                    <a:moveTo>
                      <a:pt x="159" y="773"/>
                    </a:moveTo>
                    <a:lnTo>
                      <a:pt x="178" y="788"/>
                    </a:lnTo>
                    <a:lnTo>
                      <a:pt x="197" y="804"/>
                    </a:lnTo>
                    <a:lnTo>
                      <a:pt x="218" y="819"/>
                    </a:lnTo>
                    <a:lnTo>
                      <a:pt x="239" y="832"/>
                    </a:lnTo>
                    <a:lnTo>
                      <a:pt x="243" y="831"/>
                    </a:lnTo>
                    <a:lnTo>
                      <a:pt x="249" y="831"/>
                    </a:lnTo>
                    <a:lnTo>
                      <a:pt x="224" y="817"/>
                    </a:lnTo>
                    <a:lnTo>
                      <a:pt x="201" y="800"/>
                    </a:lnTo>
                    <a:lnTo>
                      <a:pt x="180" y="785"/>
                    </a:lnTo>
                    <a:lnTo>
                      <a:pt x="159" y="765"/>
                    </a:lnTo>
                    <a:lnTo>
                      <a:pt x="159" y="769"/>
                    </a:lnTo>
                    <a:lnTo>
                      <a:pt x="159" y="773"/>
                    </a:lnTo>
                    <a:close/>
                  </a:path>
                </a:pathLst>
              </a:custGeom>
              <a:solidFill>
                <a:srgbClr val="F098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2" name="Freeform 389">
                <a:extLst>
                  <a:ext uri="{FF2B5EF4-FFF2-40B4-BE49-F238E27FC236}">
                    <a16:creationId xmlns:a16="http://schemas.microsoft.com/office/drawing/2014/main" id="{42C80216-718A-4B96-B617-9CF881C072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" y="2375"/>
                <a:ext cx="989" cy="831"/>
              </a:xfrm>
              <a:custGeom>
                <a:avLst/>
                <a:gdLst>
                  <a:gd name="T0" fmla="*/ 989 w 989"/>
                  <a:gd name="T1" fmla="*/ 370 h 831"/>
                  <a:gd name="T2" fmla="*/ 981 w 989"/>
                  <a:gd name="T3" fmla="*/ 311 h 831"/>
                  <a:gd name="T4" fmla="*/ 968 w 989"/>
                  <a:gd name="T5" fmla="*/ 253 h 831"/>
                  <a:gd name="T6" fmla="*/ 947 w 989"/>
                  <a:gd name="T7" fmla="*/ 199 h 831"/>
                  <a:gd name="T8" fmla="*/ 920 w 989"/>
                  <a:gd name="T9" fmla="*/ 147 h 831"/>
                  <a:gd name="T10" fmla="*/ 889 w 989"/>
                  <a:gd name="T11" fmla="*/ 101 h 831"/>
                  <a:gd name="T12" fmla="*/ 851 w 989"/>
                  <a:gd name="T13" fmla="*/ 57 h 831"/>
                  <a:gd name="T14" fmla="*/ 811 w 989"/>
                  <a:gd name="T15" fmla="*/ 19 h 831"/>
                  <a:gd name="T16" fmla="*/ 786 w 989"/>
                  <a:gd name="T17" fmla="*/ 2 h 831"/>
                  <a:gd name="T18" fmla="*/ 805 w 989"/>
                  <a:gd name="T19" fmla="*/ 21 h 831"/>
                  <a:gd name="T20" fmla="*/ 847 w 989"/>
                  <a:gd name="T21" fmla="*/ 59 h 831"/>
                  <a:gd name="T22" fmla="*/ 884 w 989"/>
                  <a:gd name="T23" fmla="*/ 103 h 831"/>
                  <a:gd name="T24" fmla="*/ 916 w 989"/>
                  <a:gd name="T25" fmla="*/ 149 h 831"/>
                  <a:gd name="T26" fmla="*/ 941 w 989"/>
                  <a:gd name="T27" fmla="*/ 201 h 831"/>
                  <a:gd name="T28" fmla="*/ 962 w 989"/>
                  <a:gd name="T29" fmla="*/ 255 h 831"/>
                  <a:gd name="T30" fmla="*/ 976 w 989"/>
                  <a:gd name="T31" fmla="*/ 311 h 831"/>
                  <a:gd name="T32" fmla="*/ 983 w 989"/>
                  <a:gd name="T33" fmla="*/ 370 h 831"/>
                  <a:gd name="T34" fmla="*/ 983 w 989"/>
                  <a:gd name="T35" fmla="*/ 428 h 831"/>
                  <a:gd name="T36" fmla="*/ 978 w 989"/>
                  <a:gd name="T37" fmla="*/ 479 h 831"/>
                  <a:gd name="T38" fmla="*/ 966 w 989"/>
                  <a:gd name="T39" fmla="*/ 529 h 831"/>
                  <a:gd name="T40" fmla="*/ 951 w 989"/>
                  <a:gd name="T41" fmla="*/ 577 h 831"/>
                  <a:gd name="T42" fmla="*/ 947 w 989"/>
                  <a:gd name="T43" fmla="*/ 596 h 831"/>
                  <a:gd name="T44" fmla="*/ 958 w 989"/>
                  <a:gd name="T45" fmla="*/ 572 h 831"/>
                  <a:gd name="T46" fmla="*/ 974 w 989"/>
                  <a:gd name="T47" fmla="*/ 525 h 831"/>
                  <a:gd name="T48" fmla="*/ 983 w 989"/>
                  <a:gd name="T49" fmla="*/ 476 h 831"/>
                  <a:gd name="T50" fmla="*/ 989 w 989"/>
                  <a:gd name="T51" fmla="*/ 426 h 831"/>
                  <a:gd name="T52" fmla="*/ 12 w 989"/>
                  <a:gd name="T53" fmla="*/ 274 h 831"/>
                  <a:gd name="T54" fmla="*/ 0 w 989"/>
                  <a:gd name="T55" fmla="*/ 328 h 831"/>
                  <a:gd name="T56" fmla="*/ 4 w 989"/>
                  <a:gd name="T57" fmla="*/ 334 h 831"/>
                  <a:gd name="T58" fmla="*/ 10 w 989"/>
                  <a:gd name="T59" fmla="*/ 303 h 831"/>
                  <a:gd name="T60" fmla="*/ 16 w 989"/>
                  <a:gd name="T61" fmla="*/ 274 h 831"/>
                  <a:gd name="T62" fmla="*/ 12 w 989"/>
                  <a:gd name="T63" fmla="*/ 274 h 831"/>
                  <a:gd name="T64" fmla="*/ 177 w 989"/>
                  <a:gd name="T65" fmla="*/ 786 h 831"/>
                  <a:gd name="T66" fmla="*/ 221 w 989"/>
                  <a:gd name="T67" fmla="*/ 817 h 831"/>
                  <a:gd name="T68" fmla="*/ 248 w 989"/>
                  <a:gd name="T69" fmla="*/ 831 h 831"/>
                  <a:gd name="T70" fmla="*/ 227 w 989"/>
                  <a:gd name="T71" fmla="*/ 815 h 831"/>
                  <a:gd name="T72" fmla="*/ 181 w 989"/>
                  <a:gd name="T73" fmla="*/ 781 h 831"/>
                  <a:gd name="T74" fmla="*/ 158 w 989"/>
                  <a:gd name="T75" fmla="*/ 765 h 83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89"/>
                  <a:gd name="T115" fmla="*/ 0 h 831"/>
                  <a:gd name="T116" fmla="*/ 989 w 989"/>
                  <a:gd name="T117" fmla="*/ 831 h 83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89" h="831">
                    <a:moveTo>
                      <a:pt x="989" y="401"/>
                    </a:moveTo>
                    <a:lnTo>
                      <a:pt x="989" y="370"/>
                    </a:lnTo>
                    <a:lnTo>
                      <a:pt x="985" y="339"/>
                    </a:lnTo>
                    <a:lnTo>
                      <a:pt x="981" y="311"/>
                    </a:lnTo>
                    <a:lnTo>
                      <a:pt x="976" y="282"/>
                    </a:lnTo>
                    <a:lnTo>
                      <a:pt x="968" y="253"/>
                    </a:lnTo>
                    <a:lnTo>
                      <a:pt x="958" y="226"/>
                    </a:lnTo>
                    <a:lnTo>
                      <a:pt x="947" y="199"/>
                    </a:lnTo>
                    <a:lnTo>
                      <a:pt x="933" y="172"/>
                    </a:lnTo>
                    <a:lnTo>
                      <a:pt x="920" y="147"/>
                    </a:lnTo>
                    <a:lnTo>
                      <a:pt x="905" y="124"/>
                    </a:lnTo>
                    <a:lnTo>
                      <a:pt x="889" y="101"/>
                    </a:lnTo>
                    <a:lnTo>
                      <a:pt x="870" y="78"/>
                    </a:lnTo>
                    <a:lnTo>
                      <a:pt x="851" y="57"/>
                    </a:lnTo>
                    <a:lnTo>
                      <a:pt x="832" y="36"/>
                    </a:lnTo>
                    <a:lnTo>
                      <a:pt x="811" y="19"/>
                    </a:lnTo>
                    <a:lnTo>
                      <a:pt x="788" y="0"/>
                    </a:lnTo>
                    <a:lnTo>
                      <a:pt x="786" y="2"/>
                    </a:lnTo>
                    <a:lnTo>
                      <a:pt x="782" y="3"/>
                    </a:lnTo>
                    <a:lnTo>
                      <a:pt x="805" y="21"/>
                    </a:lnTo>
                    <a:lnTo>
                      <a:pt x="826" y="40"/>
                    </a:lnTo>
                    <a:lnTo>
                      <a:pt x="847" y="59"/>
                    </a:lnTo>
                    <a:lnTo>
                      <a:pt x="866" y="80"/>
                    </a:lnTo>
                    <a:lnTo>
                      <a:pt x="884" y="103"/>
                    </a:lnTo>
                    <a:lnTo>
                      <a:pt x="901" y="126"/>
                    </a:lnTo>
                    <a:lnTo>
                      <a:pt x="916" y="149"/>
                    </a:lnTo>
                    <a:lnTo>
                      <a:pt x="930" y="174"/>
                    </a:lnTo>
                    <a:lnTo>
                      <a:pt x="941" y="201"/>
                    </a:lnTo>
                    <a:lnTo>
                      <a:pt x="953" y="228"/>
                    </a:lnTo>
                    <a:lnTo>
                      <a:pt x="962" y="255"/>
                    </a:lnTo>
                    <a:lnTo>
                      <a:pt x="970" y="282"/>
                    </a:lnTo>
                    <a:lnTo>
                      <a:pt x="976" y="311"/>
                    </a:lnTo>
                    <a:lnTo>
                      <a:pt x="980" y="341"/>
                    </a:lnTo>
                    <a:lnTo>
                      <a:pt x="983" y="370"/>
                    </a:lnTo>
                    <a:lnTo>
                      <a:pt x="983" y="401"/>
                    </a:lnTo>
                    <a:lnTo>
                      <a:pt x="983" y="428"/>
                    </a:lnTo>
                    <a:lnTo>
                      <a:pt x="981" y="453"/>
                    </a:lnTo>
                    <a:lnTo>
                      <a:pt x="978" y="479"/>
                    </a:lnTo>
                    <a:lnTo>
                      <a:pt x="974" y="504"/>
                    </a:lnTo>
                    <a:lnTo>
                      <a:pt x="966" y="529"/>
                    </a:lnTo>
                    <a:lnTo>
                      <a:pt x="960" y="554"/>
                    </a:lnTo>
                    <a:lnTo>
                      <a:pt x="951" y="577"/>
                    </a:lnTo>
                    <a:lnTo>
                      <a:pt x="941" y="600"/>
                    </a:lnTo>
                    <a:lnTo>
                      <a:pt x="947" y="596"/>
                    </a:lnTo>
                    <a:lnTo>
                      <a:pt x="951" y="595"/>
                    </a:lnTo>
                    <a:lnTo>
                      <a:pt x="958" y="572"/>
                    </a:lnTo>
                    <a:lnTo>
                      <a:pt x="968" y="548"/>
                    </a:lnTo>
                    <a:lnTo>
                      <a:pt x="974" y="525"/>
                    </a:lnTo>
                    <a:lnTo>
                      <a:pt x="980" y="501"/>
                    </a:lnTo>
                    <a:lnTo>
                      <a:pt x="983" y="476"/>
                    </a:lnTo>
                    <a:lnTo>
                      <a:pt x="987" y="453"/>
                    </a:lnTo>
                    <a:lnTo>
                      <a:pt x="989" y="426"/>
                    </a:lnTo>
                    <a:lnTo>
                      <a:pt x="989" y="401"/>
                    </a:lnTo>
                    <a:close/>
                    <a:moveTo>
                      <a:pt x="12" y="274"/>
                    </a:moveTo>
                    <a:lnTo>
                      <a:pt x="4" y="301"/>
                    </a:lnTo>
                    <a:lnTo>
                      <a:pt x="0" y="328"/>
                    </a:lnTo>
                    <a:lnTo>
                      <a:pt x="2" y="330"/>
                    </a:lnTo>
                    <a:lnTo>
                      <a:pt x="4" y="334"/>
                    </a:lnTo>
                    <a:lnTo>
                      <a:pt x="8" y="318"/>
                    </a:lnTo>
                    <a:lnTo>
                      <a:pt x="10" y="303"/>
                    </a:lnTo>
                    <a:lnTo>
                      <a:pt x="14" y="289"/>
                    </a:lnTo>
                    <a:lnTo>
                      <a:pt x="16" y="274"/>
                    </a:lnTo>
                    <a:lnTo>
                      <a:pt x="14" y="274"/>
                    </a:lnTo>
                    <a:lnTo>
                      <a:pt x="12" y="274"/>
                    </a:lnTo>
                    <a:close/>
                    <a:moveTo>
                      <a:pt x="158" y="769"/>
                    </a:moveTo>
                    <a:lnTo>
                      <a:pt x="177" y="786"/>
                    </a:lnTo>
                    <a:lnTo>
                      <a:pt x="198" y="802"/>
                    </a:lnTo>
                    <a:lnTo>
                      <a:pt x="221" y="817"/>
                    </a:lnTo>
                    <a:lnTo>
                      <a:pt x="242" y="831"/>
                    </a:lnTo>
                    <a:lnTo>
                      <a:pt x="248" y="831"/>
                    </a:lnTo>
                    <a:lnTo>
                      <a:pt x="252" y="831"/>
                    </a:lnTo>
                    <a:lnTo>
                      <a:pt x="227" y="815"/>
                    </a:lnTo>
                    <a:lnTo>
                      <a:pt x="204" y="800"/>
                    </a:lnTo>
                    <a:lnTo>
                      <a:pt x="181" y="781"/>
                    </a:lnTo>
                    <a:lnTo>
                      <a:pt x="158" y="761"/>
                    </a:lnTo>
                    <a:lnTo>
                      <a:pt x="158" y="765"/>
                    </a:lnTo>
                    <a:lnTo>
                      <a:pt x="158" y="769"/>
                    </a:lnTo>
                    <a:close/>
                  </a:path>
                </a:pathLst>
              </a:custGeom>
              <a:solidFill>
                <a:srgbClr val="F09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3" name="Freeform 390">
                <a:extLst>
                  <a:ext uri="{FF2B5EF4-FFF2-40B4-BE49-F238E27FC236}">
                    <a16:creationId xmlns:a16="http://schemas.microsoft.com/office/drawing/2014/main" id="{BA0DA62E-2B3B-44F6-B2FB-59CC53EC2A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" y="2377"/>
                <a:ext cx="985" cy="829"/>
              </a:xfrm>
              <a:custGeom>
                <a:avLst/>
                <a:gdLst>
                  <a:gd name="T0" fmla="*/ 983 w 985"/>
                  <a:gd name="T1" fmla="*/ 368 h 829"/>
                  <a:gd name="T2" fmla="*/ 976 w 985"/>
                  <a:gd name="T3" fmla="*/ 309 h 829"/>
                  <a:gd name="T4" fmla="*/ 962 w 985"/>
                  <a:gd name="T5" fmla="*/ 253 h 829"/>
                  <a:gd name="T6" fmla="*/ 943 w 985"/>
                  <a:gd name="T7" fmla="*/ 197 h 829"/>
                  <a:gd name="T8" fmla="*/ 916 w 985"/>
                  <a:gd name="T9" fmla="*/ 147 h 829"/>
                  <a:gd name="T10" fmla="*/ 883 w 985"/>
                  <a:gd name="T11" fmla="*/ 99 h 829"/>
                  <a:gd name="T12" fmla="*/ 847 w 985"/>
                  <a:gd name="T13" fmla="*/ 57 h 829"/>
                  <a:gd name="T14" fmla="*/ 805 w 985"/>
                  <a:gd name="T15" fmla="*/ 17 h 829"/>
                  <a:gd name="T16" fmla="*/ 780 w 985"/>
                  <a:gd name="T17" fmla="*/ 1 h 829"/>
                  <a:gd name="T18" fmla="*/ 801 w 985"/>
                  <a:gd name="T19" fmla="*/ 21 h 829"/>
                  <a:gd name="T20" fmla="*/ 843 w 985"/>
                  <a:gd name="T21" fmla="*/ 59 h 829"/>
                  <a:gd name="T22" fmla="*/ 880 w 985"/>
                  <a:gd name="T23" fmla="*/ 101 h 829"/>
                  <a:gd name="T24" fmla="*/ 910 w 985"/>
                  <a:gd name="T25" fmla="*/ 149 h 829"/>
                  <a:gd name="T26" fmla="*/ 937 w 985"/>
                  <a:gd name="T27" fmla="*/ 199 h 829"/>
                  <a:gd name="T28" fmla="*/ 956 w 985"/>
                  <a:gd name="T29" fmla="*/ 253 h 829"/>
                  <a:gd name="T30" fmla="*/ 972 w 985"/>
                  <a:gd name="T31" fmla="*/ 310 h 829"/>
                  <a:gd name="T32" fmla="*/ 978 w 985"/>
                  <a:gd name="T33" fmla="*/ 368 h 829"/>
                  <a:gd name="T34" fmla="*/ 979 w 985"/>
                  <a:gd name="T35" fmla="*/ 426 h 829"/>
                  <a:gd name="T36" fmla="*/ 974 w 985"/>
                  <a:gd name="T37" fmla="*/ 479 h 829"/>
                  <a:gd name="T38" fmla="*/ 962 w 985"/>
                  <a:gd name="T39" fmla="*/ 529 h 829"/>
                  <a:gd name="T40" fmla="*/ 945 w 985"/>
                  <a:gd name="T41" fmla="*/ 579 h 829"/>
                  <a:gd name="T42" fmla="*/ 939 w 985"/>
                  <a:gd name="T43" fmla="*/ 598 h 829"/>
                  <a:gd name="T44" fmla="*/ 953 w 985"/>
                  <a:gd name="T45" fmla="*/ 573 h 829"/>
                  <a:gd name="T46" fmla="*/ 968 w 985"/>
                  <a:gd name="T47" fmla="*/ 525 h 829"/>
                  <a:gd name="T48" fmla="*/ 979 w 985"/>
                  <a:gd name="T49" fmla="*/ 475 h 829"/>
                  <a:gd name="T50" fmla="*/ 983 w 985"/>
                  <a:gd name="T51" fmla="*/ 426 h 829"/>
                  <a:gd name="T52" fmla="*/ 12 w 985"/>
                  <a:gd name="T53" fmla="*/ 272 h 829"/>
                  <a:gd name="T54" fmla="*/ 0 w 985"/>
                  <a:gd name="T55" fmla="*/ 328 h 829"/>
                  <a:gd name="T56" fmla="*/ 6 w 985"/>
                  <a:gd name="T57" fmla="*/ 333 h 829"/>
                  <a:gd name="T58" fmla="*/ 10 w 985"/>
                  <a:gd name="T59" fmla="*/ 303 h 829"/>
                  <a:gd name="T60" fmla="*/ 18 w 985"/>
                  <a:gd name="T61" fmla="*/ 272 h 829"/>
                  <a:gd name="T62" fmla="*/ 12 w 985"/>
                  <a:gd name="T63" fmla="*/ 272 h 829"/>
                  <a:gd name="T64" fmla="*/ 177 w 985"/>
                  <a:gd name="T65" fmla="*/ 783 h 829"/>
                  <a:gd name="T66" fmla="*/ 221 w 985"/>
                  <a:gd name="T67" fmla="*/ 815 h 829"/>
                  <a:gd name="T68" fmla="*/ 250 w 985"/>
                  <a:gd name="T69" fmla="*/ 829 h 829"/>
                  <a:gd name="T70" fmla="*/ 229 w 985"/>
                  <a:gd name="T71" fmla="*/ 813 h 829"/>
                  <a:gd name="T72" fmla="*/ 179 w 985"/>
                  <a:gd name="T73" fmla="*/ 777 h 829"/>
                  <a:gd name="T74" fmla="*/ 156 w 985"/>
                  <a:gd name="T75" fmla="*/ 759 h 82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85"/>
                  <a:gd name="T115" fmla="*/ 0 h 829"/>
                  <a:gd name="T116" fmla="*/ 985 w 985"/>
                  <a:gd name="T117" fmla="*/ 829 h 82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85" h="829">
                    <a:moveTo>
                      <a:pt x="985" y="399"/>
                    </a:moveTo>
                    <a:lnTo>
                      <a:pt x="983" y="368"/>
                    </a:lnTo>
                    <a:lnTo>
                      <a:pt x="981" y="339"/>
                    </a:lnTo>
                    <a:lnTo>
                      <a:pt x="976" y="309"/>
                    </a:lnTo>
                    <a:lnTo>
                      <a:pt x="970" y="280"/>
                    </a:lnTo>
                    <a:lnTo>
                      <a:pt x="962" y="253"/>
                    </a:lnTo>
                    <a:lnTo>
                      <a:pt x="953" y="224"/>
                    </a:lnTo>
                    <a:lnTo>
                      <a:pt x="943" y="197"/>
                    </a:lnTo>
                    <a:lnTo>
                      <a:pt x="930" y="172"/>
                    </a:lnTo>
                    <a:lnTo>
                      <a:pt x="916" y="147"/>
                    </a:lnTo>
                    <a:lnTo>
                      <a:pt x="901" y="122"/>
                    </a:lnTo>
                    <a:lnTo>
                      <a:pt x="883" y="99"/>
                    </a:lnTo>
                    <a:lnTo>
                      <a:pt x="866" y="78"/>
                    </a:lnTo>
                    <a:lnTo>
                      <a:pt x="847" y="57"/>
                    </a:lnTo>
                    <a:lnTo>
                      <a:pt x="826" y="36"/>
                    </a:lnTo>
                    <a:lnTo>
                      <a:pt x="805" y="17"/>
                    </a:lnTo>
                    <a:lnTo>
                      <a:pt x="784" y="0"/>
                    </a:lnTo>
                    <a:lnTo>
                      <a:pt x="780" y="1"/>
                    </a:lnTo>
                    <a:lnTo>
                      <a:pt x="778" y="3"/>
                    </a:lnTo>
                    <a:lnTo>
                      <a:pt x="801" y="21"/>
                    </a:lnTo>
                    <a:lnTo>
                      <a:pt x="822" y="40"/>
                    </a:lnTo>
                    <a:lnTo>
                      <a:pt x="843" y="59"/>
                    </a:lnTo>
                    <a:lnTo>
                      <a:pt x="860" y="80"/>
                    </a:lnTo>
                    <a:lnTo>
                      <a:pt x="880" y="101"/>
                    </a:lnTo>
                    <a:lnTo>
                      <a:pt x="895" y="124"/>
                    </a:lnTo>
                    <a:lnTo>
                      <a:pt x="910" y="149"/>
                    </a:lnTo>
                    <a:lnTo>
                      <a:pt x="924" y="174"/>
                    </a:lnTo>
                    <a:lnTo>
                      <a:pt x="937" y="199"/>
                    </a:lnTo>
                    <a:lnTo>
                      <a:pt x="949" y="226"/>
                    </a:lnTo>
                    <a:lnTo>
                      <a:pt x="956" y="253"/>
                    </a:lnTo>
                    <a:lnTo>
                      <a:pt x="964" y="282"/>
                    </a:lnTo>
                    <a:lnTo>
                      <a:pt x="972" y="310"/>
                    </a:lnTo>
                    <a:lnTo>
                      <a:pt x="976" y="339"/>
                    </a:lnTo>
                    <a:lnTo>
                      <a:pt x="978" y="368"/>
                    </a:lnTo>
                    <a:lnTo>
                      <a:pt x="979" y="399"/>
                    </a:lnTo>
                    <a:lnTo>
                      <a:pt x="979" y="426"/>
                    </a:lnTo>
                    <a:lnTo>
                      <a:pt x="976" y="452"/>
                    </a:lnTo>
                    <a:lnTo>
                      <a:pt x="974" y="479"/>
                    </a:lnTo>
                    <a:lnTo>
                      <a:pt x="968" y="504"/>
                    </a:lnTo>
                    <a:lnTo>
                      <a:pt x="962" y="529"/>
                    </a:lnTo>
                    <a:lnTo>
                      <a:pt x="955" y="554"/>
                    </a:lnTo>
                    <a:lnTo>
                      <a:pt x="945" y="579"/>
                    </a:lnTo>
                    <a:lnTo>
                      <a:pt x="935" y="602"/>
                    </a:lnTo>
                    <a:lnTo>
                      <a:pt x="939" y="598"/>
                    </a:lnTo>
                    <a:lnTo>
                      <a:pt x="945" y="594"/>
                    </a:lnTo>
                    <a:lnTo>
                      <a:pt x="953" y="573"/>
                    </a:lnTo>
                    <a:lnTo>
                      <a:pt x="962" y="548"/>
                    </a:lnTo>
                    <a:lnTo>
                      <a:pt x="968" y="525"/>
                    </a:lnTo>
                    <a:lnTo>
                      <a:pt x="974" y="500"/>
                    </a:lnTo>
                    <a:lnTo>
                      <a:pt x="979" y="475"/>
                    </a:lnTo>
                    <a:lnTo>
                      <a:pt x="981" y="451"/>
                    </a:lnTo>
                    <a:lnTo>
                      <a:pt x="983" y="426"/>
                    </a:lnTo>
                    <a:lnTo>
                      <a:pt x="985" y="399"/>
                    </a:lnTo>
                    <a:close/>
                    <a:moveTo>
                      <a:pt x="12" y="272"/>
                    </a:moveTo>
                    <a:lnTo>
                      <a:pt x="6" y="301"/>
                    </a:lnTo>
                    <a:lnTo>
                      <a:pt x="0" y="328"/>
                    </a:lnTo>
                    <a:lnTo>
                      <a:pt x="2" y="332"/>
                    </a:lnTo>
                    <a:lnTo>
                      <a:pt x="6" y="333"/>
                    </a:lnTo>
                    <a:lnTo>
                      <a:pt x="8" y="318"/>
                    </a:lnTo>
                    <a:lnTo>
                      <a:pt x="10" y="303"/>
                    </a:lnTo>
                    <a:lnTo>
                      <a:pt x="14" y="287"/>
                    </a:lnTo>
                    <a:lnTo>
                      <a:pt x="18" y="272"/>
                    </a:lnTo>
                    <a:lnTo>
                      <a:pt x="14" y="272"/>
                    </a:lnTo>
                    <a:lnTo>
                      <a:pt x="12" y="272"/>
                    </a:lnTo>
                    <a:close/>
                    <a:moveTo>
                      <a:pt x="156" y="763"/>
                    </a:moveTo>
                    <a:lnTo>
                      <a:pt x="177" y="783"/>
                    </a:lnTo>
                    <a:lnTo>
                      <a:pt x="198" y="798"/>
                    </a:lnTo>
                    <a:lnTo>
                      <a:pt x="221" y="815"/>
                    </a:lnTo>
                    <a:lnTo>
                      <a:pt x="246" y="829"/>
                    </a:lnTo>
                    <a:lnTo>
                      <a:pt x="250" y="829"/>
                    </a:lnTo>
                    <a:lnTo>
                      <a:pt x="256" y="829"/>
                    </a:lnTo>
                    <a:lnTo>
                      <a:pt x="229" y="813"/>
                    </a:lnTo>
                    <a:lnTo>
                      <a:pt x="204" y="796"/>
                    </a:lnTo>
                    <a:lnTo>
                      <a:pt x="179" y="777"/>
                    </a:lnTo>
                    <a:lnTo>
                      <a:pt x="156" y="756"/>
                    </a:lnTo>
                    <a:lnTo>
                      <a:pt x="156" y="759"/>
                    </a:lnTo>
                    <a:lnTo>
                      <a:pt x="156" y="763"/>
                    </a:lnTo>
                    <a:close/>
                  </a:path>
                </a:pathLst>
              </a:custGeom>
              <a:solidFill>
                <a:srgbClr val="F09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4" name="Freeform 391">
                <a:extLst>
                  <a:ext uri="{FF2B5EF4-FFF2-40B4-BE49-F238E27FC236}">
                    <a16:creationId xmlns:a16="http://schemas.microsoft.com/office/drawing/2014/main" id="{2164ED5D-B92C-45FF-A253-F39D5172C3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" y="2378"/>
                <a:ext cx="979" cy="828"/>
              </a:xfrm>
              <a:custGeom>
                <a:avLst/>
                <a:gdLst>
                  <a:gd name="T0" fmla="*/ 979 w 979"/>
                  <a:gd name="T1" fmla="*/ 367 h 828"/>
                  <a:gd name="T2" fmla="*/ 972 w 979"/>
                  <a:gd name="T3" fmla="*/ 308 h 828"/>
                  <a:gd name="T4" fmla="*/ 958 w 979"/>
                  <a:gd name="T5" fmla="*/ 252 h 828"/>
                  <a:gd name="T6" fmla="*/ 937 w 979"/>
                  <a:gd name="T7" fmla="*/ 198 h 828"/>
                  <a:gd name="T8" fmla="*/ 912 w 979"/>
                  <a:gd name="T9" fmla="*/ 146 h 828"/>
                  <a:gd name="T10" fmla="*/ 880 w 979"/>
                  <a:gd name="T11" fmla="*/ 100 h 828"/>
                  <a:gd name="T12" fmla="*/ 843 w 979"/>
                  <a:gd name="T13" fmla="*/ 56 h 828"/>
                  <a:gd name="T14" fmla="*/ 801 w 979"/>
                  <a:gd name="T15" fmla="*/ 18 h 828"/>
                  <a:gd name="T16" fmla="*/ 776 w 979"/>
                  <a:gd name="T17" fmla="*/ 2 h 828"/>
                  <a:gd name="T18" fmla="*/ 797 w 979"/>
                  <a:gd name="T19" fmla="*/ 22 h 828"/>
                  <a:gd name="T20" fmla="*/ 837 w 979"/>
                  <a:gd name="T21" fmla="*/ 60 h 828"/>
                  <a:gd name="T22" fmla="*/ 874 w 979"/>
                  <a:gd name="T23" fmla="*/ 102 h 828"/>
                  <a:gd name="T24" fmla="*/ 906 w 979"/>
                  <a:gd name="T25" fmla="*/ 148 h 828"/>
                  <a:gd name="T26" fmla="*/ 931 w 979"/>
                  <a:gd name="T27" fmla="*/ 200 h 828"/>
                  <a:gd name="T28" fmla="*/ 953 w 979"/>
                  <a:gd name="T29" fmla="*/ 252 h 828"/>
                  <a:gd name="T30" fmla="*/ 966 w 979"/>
                  <a:gd name="T31" fmla="*/ 309 h 828"/>
                  <a:gd name="T32" fmla="*/ 974 w 979"/>
                  <a:gd name="T33" fmla="*/ 367 h 828"/>
                  <a:gd name="T34" fmla="*/ 974 w 979"/>
                  <a:gd name="T35" fmla="*/ 425 h 828"/>
                  <a:gd name="T36" fmla="*/ 968 w 979"/>
                  <a:gd name="T37" fmla="*/ 478 h 828"/>
                  <a:gd name="T38" fmla="*/ 956 w 979"/>
                  <a:gd name="T39" fmla="*/ 530 h 828"/>
                  <a:gd name="T40" fmla="*/ 939 w 979"/>
                  <a:gd name="T41" fmla="*/ 580 h 828"/>
                  <a:gd name="T42" fmla="*/ 933 w 979"/>
                  <a:gd name="T43" fmla="*/ 601 h 828"/>
                  <a:gd name="T44" fmla="*/ 947 w 979"/>
                  <a:gd name="T45" fmla="*/ 574 h 828"/>
                  <a:gd name="T46" fmla="*/ 962 w 979"/>
                  <a:gd name="T47" fmla="*/ 526 h 828"/>
                  <a:gd name="T48" fmla="*/ 974 w 979"/>
                  <a:gd name="T49" fmla="*/ 476 h 828"/>
                  <a:gd name="T50" fmla="*/ 979 w 979"/>
                  <a:gd name="T51" fmla="*/ 425 h 828"/>
                  <a:gd name="T52" fmla="*/ 12 w 979"/>
                  <a:gd name="T53" fmla="*/ 271 h 828"/>
                  <a:gd name="T54" fmla="*/ 6 w 979"/>
                  <a:gd name="T55" fmla="*/ 300 h 828"/>
                  <a:gd name="T56" fmla="*/ 0 w 979"/>
                  <a:gd name="T57" fmla="*/ 331 h 828"/>
                  <a:gd name="T58" fmla="*/ 6 w 979"/>
                  <a:gd name="T59" fmla="*/ 336 h 828"/>
                  <a:gd name="T60" fmla="*/ 12 w 979"/>
                  <a:gd name="T61" fmla="*/ 304 h 828"/>
                  <a:gd name="T62" fmla="*/ 18 w 979"/>
                  <a:gd name="T63" fmla="*/ 271 h 828"/>
                  <a:gd name="T64" fmla="*/ 12 w 979"/>
                  <a:gd name="T65" fmla="*/ 271 h 828"/>
                  <a:gd name="T66" fmla="*/ 177 w 979"/>
                  <a:gd name="T67" fmla="*/ 778 h 828"/>
                  <a:gd name="T68" fmla="*/ 223 w 979"/>
                  <a:gd name="T69" fmla="*/ 812 h 828"/>
                  <a:gd name="T70" fmla="*/ 254 w 979"/>
                  <a:gd name="T71" fmla="*/ 828 h 828"/>
                  <a:gd name="T72" fmla="*/ 231 w 979"/>
                  <a:gd name="T73" fmla="*/ 810 h 828"/>
                  <a:gd name="T74" fmla="*/ 179 w 979"/>
                  <a:gd name="T75" fmla="*/ 774 h 828"/>
                  <a:gd name="T76" fmla="*/ 154 w 979"/>
                  <a:gd name="T77" fmla="*/ 755 h 8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9"/>
                  <a:gd name="T118" fmla="*/ 0 h 828"/>
                  <a:gd name="T119" fmla="*/ 979 w 979"/>
                  <a:gd name="T120" fmla="*/ 828 h 82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9" h="828">
                    <a:moveTo>
                      <a:pt x="979" y="398"/>
                    </a:moveTo>
                    <a:lnTo>
                      <a:pt x="979" y="367"/>
                    </a:lnTo>
                    <a:lnTo>
                      <a:pt x="976" y="338"/>
                    </a:lnTo>
                    <a:lnTo>
                      <a:pt x="972" y="308"/>
                    </a:lnTo>
                    <a:lnTo>
                      <a:pt x="966" y="279"/>
                    </a:lnTo>
                    <a:lnTo>
                      <a:pt x="958" y="252"/>
                    </a:lnTo>
                    <a:lnTo>
                      <a:pt x="949" y="225"/>
                    </a:lnTo>
                    <a:lnTo>
                      <a:pt x="937" y="198"/>
                    </a:lnTo>
                    <a:lnTo>
                      <a:pt x="926" y="171"/>
                    </a:lnTo>
                    <a:lnTo>
                      <a:pt x="912" y="146"/>
                    </a:lnTo>
                    <a:lnTo>
                      <a:pt x="897" y="123"/>
                    </a:lnTo>
                    <a:lnTo>
                      <a:pt x="880" y="100"/>
                    </a:lnTo>
                    <a:lnTo>
                      <a:pt x="862" y="77"/>
                    </a:lnTo>
                    <a:lnTo>
                      <a:pt x="843" y="56"/>
                    </a:lnTo>
                    <a:lnTo>
                      <a:pt x="822" y="37"/>
                    </a:lnTo>
                    <a:lnTo>
                      <a:pt x="801" y="18"/>
                    </a:lnTo>
                    <a:lnTo>
                      <a:pt x="778" y="0"/>
                    </a:lnTo>
                    <a:lnTo>
                      <a:pt x="776" y="2"/>
                    </a:lnTo>
                    <a:lnTo>
                      <a:pt x="774" y="4"/>
                    </a:lnTo>
                    <a:lnTo>
                      <a:pt x="797" y="22"/>
                    </a:lnTo>
                    <a:lnTo>
                      <a:pt x="818" y="41"/>
                    </a:lnTo>
                    <a:lnTo>
                      <a:pt x="837" y="60"/>
                    </a:lnTo>
                    <a:lnTo>
                      <a:pt x="857" y="81"/>
                    </a:lnTo>
                    <a:lnTo>
                      <a:pt x="874" y="102"/>
                    </a:lnTo>
                    <a:lnTo>
                      <a:pt x="891" y="125"/>
                    </a:lnTo>
                    <a:lnTo>
                      <a:pt x="906" y="148"/>
                    </a:lnTo>
                    <a:lnTo>
                      <a:pt x="920" y="173"/>
                    </a:lnTo>
                    <a:lnTo>
                      <a:pt x="931" y="200"/>
                    </a:lnTo>
                    <a:lnTo>
                      <a:pt x="943" y="225"/>
                    </a:lnTo>
                    <a:lnTo>
                      <a:pt x="953" y="252"/>
                    </a:lnTo>
                    <a:lnTo>
                      <a:pt x="960" y="281"/>
                    </a:lnTo>
                    <a:lnTo>
                      <a:pt x="966" y="309"/>
                    </a:lnTo>
                    <a:lnTo>
                      <a:pt x="972" y="338"/>
                    </a:lnTo>
                    <a:lnTo>
                      <a:pt x="974" y="367"/>
                    </a:lnTo>
                    <a:lnTo>
                      <a:pt x="976" y="398"/>
                    </a:lnTo>
                    <a:lnTo>
                      <a:pt x="974" y="425"/>
                    </a:lnTo>
                    <a:lnTo>
                      <a:pt x="972" y="451"/>
                    </a:lnTo>
                    <a:lnTo>
                      <a:pt x="968" y="478"/>
                    </a:lnTo>
                    <a:lnTo>
                      <a:pt x="962" y="505"/>
                    </a:lnTo>
                    <a:lnTo>
                      <a:pt x="956" y="530"/>
                    </a:lnTo>
                    <a:lnTo>
                      <a:pt x="949" y="555"/>
                    </a:lnTo>
                    <a:lnTo>
                      <a:pt x="939" y="580"/>
                    </a:lnTo>
                    <a:lnTo>
                      <a:pt x="929" y="603"/>
                    </a:lnTo>
                    <a:lnTo>
                      <a:pt x="933" y="601"/>
                    </a:lnTo>
                    <a:lnTo>
                      <a:pt x="937" y="597"/>
                    </a:lnTo>
                    <a:lnTo>
                      <a:pt x="947" y="574"/>
                    </a:lnTo>
                    <a:lnTo>
                      <a:pt x="956" y="551"/>
                    </a:lnTo>
                    <a:lnTo>
                      <a:pt x="962" y="526"/>
                    </a:lnTo>
                    <a:lnTo>
                      <a:pt x="970" y="501"/>
                    </a:lnTo>
                    <a:lnTo>
                      <a:pt x="974" y="476"/>
                    </a:lnTo>
                    <a:lnTo>
                      <a:pt x="977" y="450"/>
                    </a:lnTo>
                    <a:lnTo>
                      <a:pt x="979" y="425"/>
                    </a:lnTo>
                    <a:lnTo>
                      <a:pt x="979" y="398"/>
                    </a:lnTo>
                    <a:close/>
                    <a:moveTo>
                      <a:pt x="12" y="271"/>
                    </a:moveTo>
                    <a:lnTo>
                      <a:pt x="10" y="286"/>
                    </a:lnTo>
                    <a:lnTo>
                      <a:pt x="6" y="300"/>
                    </a:lnTo>
                    <a:lnTo>
                      <a:pt x="4" y="315"/>
                    </a:lnTo>
                    <a:lnTo>
                      <a:pt x="0" y="331"/>
                    </a:lnTo>
                    <a:lnTo>
                      <a:pt x="4" y="332"/>
                    </a:lnTo>
                    <a:lnTo>
                      <a:pt x="6" y="336"/>
                    </a:lnTo>
                    <a:lnTo>
                      <a:pt x="8" y="319"/>
                    </a:lnTo>
                    <a:lnTo>
                      <a:pt x="12" y="304"/>
                    </a:lnTo>
                    <a:lnTo>
                      <a:pt x="14" y="288"/>
                    </a:lnTo>
                    <a:lnTo>
                      <a:pt x="18" y="271"/>
                    </a:lnTo>
                    <a:lnTo>
                      <a:pt x="16" y="271"/>
                    </a:lnTo>
                    <a:lnTo>
                      <a:pt x="12" y="271"/>
                    </a:lnTo>
                    <a:close/>
                    <a:moveTo>
                      <a:pt x="154" y="758"/>
                    </a:moveTo>
                    <a:lnTo>
                      <a:pt x="177" y="778"/>
                    </a:lnTo>
                    <a:lnTo>
                      <a:pt x="200" y="797"/>
                    </a:lnTo>
                    <a:lnTo>
                      <a:pt x="223" y="812"/>
                    </a:lnTo>
                    <a:lnTo>
                      <a:pt x="248" y="828"/>
                    </a:lnTo>
                    <a:lnTo>
                      <a:pt x="254" y="828"/>
                    </a:lnTo>
                    <a:lnTo>
                      <a:pt x="258" y="828"/>
                    </a:lnTo>
                    <a:lnTo>
                      <a:pt x="231" y="810"/>
                    </a:lnTo>
                    <a:lnTo>
                      <a:pt x="204" y="793"/>
                    </a:lnTo>
                    <a:lnTo>
                      <a:pt x="179" y="774"/>
                    </a:lnTo>
                    <a:lnTo>
                      <a:pt x="154" y="753"/>
                    </a:lnTo>
                    <a:lnTo>
                      <a:pt x="154" y="755"/>
                    </a:lnTo>
                    <a:lnTo>
                      <a:pt x="154" y="758"/>
                    </a:lnTo>
                    <a:close/>
                  </a:path>
                </a:pathLst>
              </a:custGeom>
              <a:solidFill>
                <a:srgbClr val="F09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5" name="Freeform 392">
                <a:extLst>
                  <a:ext uri="{FF2B5EF4-FFF2-40B4-BE49-F238E27FC236}">
                    <a16:creationId xmlns:a16="http://schemas.microsoft.com/office/drawing/2014/main" id="{2B6D62F3-42EE-4CA3-A5BE-40F6742BE1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" y="2380"/>
                <a:ext cx="973" cy="826"/>
              </a:xfrm>
              <a:custGeom>
                <a:avLst/>
                <a:gdLst>
                  <a:gd name="T0" fmla="*/ 972 w 973"/>
                  <a:gd name="T1" fmla="*/ 365 h 826"/>
                  <a:gd name="T2" fmla="*/ 966 w 973"/>
                  <a:gd name="T3" fmla="*/ 307 h 826"/>
                  <a:gd name="T4" fmla="*/ 950 w 973"/>
                  <a:gd name="T5" fmla="*/ 250 h 826"/>
                  <a:gd name="T6" fmla="*/ 931 w 973"/>
                  <a:gd name="T7" fmla="*/ 196 h 826"/>
                  <a:gd name="T8" fmla="*/ 904 w 973"/>
                  <a:gd name="T9" fmla="*/ 146 h 826"/>
                  <a:gd name="T10" fmla="*/ 874 w 973"/>
                  <a:gd name="T11" fmla="*/ 98 h 826"/>
                  <a:gd name="T12" fmla="*/ 837 w 973"/>
                  <a:gd name="T13" fmla="*/ 56 h 826"/>
                  <a:gd name="T14" fmla="*/ 795 w 973"/>
                  <a:gd name="T15" fmla="*/ 18 h 826"/>
                  <a:gd name="T16" fmla="*/ 770 w 973"/>
                  <a:gd name="T17" fmla="*/ 2 h 826"/>
                  <a:gd name="T18" fmla="*/ 791 w 973"/>
                  <a:gd name="T19" fmla="*/ 22 h 826"/>
                  <a:gd name="T20" fmla="*/ 831 w 973"/>
                  <a:gd name="T21" fmla="*/ 60 h 826"/>
                  <a:gd name="T22" fmla="*/ 868 w 973"/>
                  <a:gd name="T23" fmla="*/ 102 h 826"/>
                  <a:gd name="T24" fmla="*/ 901 w 973"/>
                  <a:gd name="T25" fmla="*/ 148 h 826"/>
                  <a:gd name="T26" fmla="*/ 925 w 973"/>
                  <a:gd name="T27" fmla="*/ 198 h 826"/>
                  <a:gd name="T28" fmla="*/ 947 w 973"/>
                  <a:gd name="T29" fmla="*/ 252 h 826"/>
                  <a:gd name="T30" fmla="*/ 960 w 973"/>
                  <a:gd name="T31" fmla="*/ 307 h 826"/>
                  <a:gd name="T32" fmla="*/ 968 w 973"/>
                  <a:gd name="T33" fmla="*/ 365 h 826"/>
                  <a:gd name="T34" fmla="*/ 968 w 973"/>
                  <a:gd name="T35" fmla="*/ 424 h 826"/>
                  <a:gd name="T36" fmla="*/ 960 w 973"/>
                  <a:gd name="T37" fmla="*/ 478 h 826"/>
                  <a:gd name="T38" fmla="*/ 949 w 973"/>
                  <a:gd name="T39" fmla="*/ 530 h 826"/>
                  <a:gd name="T40" fmla="*/ 931 w 973"/>
                  <a:gd name="T41" fmla="*/ 582 h 826"/>
                  <a:gd name="T42" fmla="*/ 925 w 973"/>
                  <a:gd name="T43" fmla="*/ 601 h 826"/>
                  <a:gd name="T44" fmla="*/ 939 w 973"/>
                  <a:gd name="T45" fmla="*/ 576 h 826"/>
                  <a:gd name="T46" fmla="*/ 956 w 973"/>
                  <a:gd name="T47" fmla="*/ 526 h 826"/>
                  <a:gd name="T48" fmla="*/ 968 w 973"/>
                  <a:gd name="T49" fmla="*/ 476 h 826"/>
                  <a:gd name="T50" fmla="*/ 973 w 973"/>
                  <a:gd name="T51" fmla="*/ 423 h 826"/>
                  <a:gd name="T52" fmla="*/ 12 w 973"/>
                  <a:gd name="T53" fmla="*/ 269 h 826"/>
                  <a:gd name="T54" fmla="*/ 4 w 973"/>
                  <a:gd name="T55" fmla="*/ 300 h 826"/>
                  <a:gd name="T56" fmla="*/ 0 w 973"/>
                  <a:gd name="T57" fmla="*/ 330 h 826"/>
                  <a:gd name="T58" fmla="*/ 4 w 973"/>
                  <a:gd name="T59" fmla="*/ 338 h 826"/>
                  <a:gd name="T60" fmla="*/ 10 w 973"/>
                  <a:gd name="T61" fmla="*/ 304 h 826"/>
                  <a:gd name="T62" fmla="*/ 17 w 973"/>
                  <a:gd name="T63" fmla="*/ 269 h 826"/>
                  <a:gd name="T64" fmla="*/ 12 w 973"/>
                  <a:gd name="T65" fmla="*/ 269 h 826"/>
                  <a:gd name="T66" fmla="*/ 173 w 973"/>
                  <a:gd name="T67" fmla="*/ 774 h 826"/>
                  <a:gd name="T68" fmla="*/ 223 w 973"/>
                  <a:gd name="T69" fmla="*/ 810 h 826"/>
                  <a:gd name="T70" fmla="*/ 254 w 973"/>
                  <a:gd name="T71" fmla="*/ 826 h 826"/>
                  <a:gd name="T72" fmla="*/ 230 w 973"/>
                  <a:gd name="T73" fmla="*/ 808 h 826"/>
                  <a:gd name="T74" fmla="*/ 175 w 973"/>
                  <a:gd name="T75" fmla="*/ 768 h 826"/>
                  <a:gd name="T76" fmla="*/ 150 w 973"/>
                  <a:gd name="T77" fmla="*/ 751 h 82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3"/>
                  <a:gd name="T118" fmla="*/ 0 h 826"/>
                  <a:gd name="T119" fmla="*/ 973 w 973"/>
                  <a:gd name="T120" fmla="*/ 826 h 82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3" h="826">
                    <a:moveTo>
                      <a:pt x="973" y="396"/>
                    </a:moveTo>
                    <a:lnTo>
                      <a:pt x="972" y="365"/>
                    </a:lnTo>
                    <a:lnTo>
                      <a:pt x="970" y="336"/>
                    </a:lnTo>
                    <a:lnTo>
                      <a:pt x="966" y="307"/>
                    </a:lnTo>
                    <a:lnTo>
                      <a:pt x="958" y="279"/>
                    </a:lnTo>
                    <a:lnTo>
                      <a:pt x="950" y="250"/>
                    </a:lnTo>
                    <a:lnTo>
                      <a:pt x="943" y="223"/>
                    </a:lnTo>
                    <a:lnTo>
                      <a:pt x="931" y="196"/>
                    </a:lnTo>
                    <a:lnTo>
                      <a:pt x="918" y="171"/>
                    </a:lnTo>
                    <a:lnTo>
                      <a:pt x="904" y="146"/>
                    </a:lnTo>
                    <a:lnTo>
                      <a:pt x="889" y="121"/>
                    </a:lnTo>
                    <a:lnTo>
                      <a:pt x="874" y="98"/>
                    </a:lnTo>
                    <a:lnTo>
                      <a:pt x="854" y="77"/>
                    </a:lnTo>
                    <a:lnTo>
                      <a:pt x="837" y="56"/>
                    </a:lnTo>
                    <a:lnTo>
                      <a:pt x="816" y="37"/>
                    </a:lnTo>
                    <a:lnTo>
                      <a:pt x="795" y="18"/>
                    </a:lnTo>
                    <a:lnTo>
                      <a:pt x="772" y="0"/>
                    </a:lnTo>
                    <a:lnTo>
                      <a:pt x="770" y="2"/>
                    </a:lnTo>
                    <a:lnTo>
                      <a:pt x="768" y="4"/>
                    </a:lnTo>
                    <a:lnTo>
                      <a:pt x="791" y="22"/>
                    </a:lnTo>
                    <a:lnTo>
                      <a:pt x="812" y="39"/>
                    </a:lnTo>
                    <a:lnTo>
                      <a:pt x="831" y="60"/>
                    </a:lnTo>
                    <a:lnTo>
                      <a:pt x="851" y="79"/>
                    </a:lnTo>
                    <a:lnTo>
                      <a:pt x="868" y="102"/>
                    </a:lnTo>
                    <a:lnTo>
                      <a:pt x="885" y="123"/>
                    </a:lnTo>
                    <a:lnTo>
                      <a:pt x="901" y="148"/>
                    </a:lnTo>
                    <a:lnTo>
                      <a:pt x="914" y="173"/>
                    </a:lnTo>
                    <a:lnTo>
                      <a:pt x="925" y="198"/>
                    </a:lnTo>
                    <a:lnTo>
                      <a:pt x="937" y="225"/>
                    </a:lnTo>
                    <a:lnTo>
                      <a:pt x="947" y="252"/>
                    </a:lnTo>
                    <a:lnTo>
                      <a:pt x="954" y="279"/>
                    </a:lnTo>
                    <a:lnTo>
                      <a:pt x="960" y="307"/>
                    </a:lnTo>
                    <a:lnTo>
                      <a:pt x="964" y="336"/>
                    </a:lnTo>
                    <a:lnTo>
                      <a:pt x="968" y="365"/>
                    </a:lnTo>
                    <a:lnTo>
                      <a:pt x="968" y="396"/>
                    </a:lnTo>
                    <a:lnTo>
                      <a:pt x="968" y="424"/>
                    </a:lnTo>
                    <a:lnTo>
                      <a:pt x="964" y="451"/>
                    </a:lnTo>
                    <a:lnTo>
                      <a:pt x="960" y="478"/>
                    </a:lnTo>
                    <a:lnTo>
                      <a:pt x="956" y="505"/>
                    </a:lnTo>
                    <a:lnTo>
                      <a:pt x="949" y="530"/>
                    </a:lnTo>
                    <a:lnTo>
                      <a:pt x="941" y="557"/>
                    </a:lnTo>
                    <a:lnTo>
                      <a:pt x="931" y="582"/>
                    </a:lnTo>
                    <a:lnTo>
                      <a:pt x="920" y="605"/>
                    </a:lnTo>
                    <a:lnTo>
                      <a:pt x="925" y="601"/>
                    </a:lnTo>
                    <a:lnTo>
                      <a:pt x="929" y="599"/>
                    </a:lnTo>
                    <a:lnTo>
                      <a:pt x="939" y="576"/>
                    </a:lnTo>
                    <a:lnTo>
                      <a:pt x="949" y="551"/>
                    </a:lnTo>
                    <a:lnTo>
                      <a:pt x="956" y="526"/>
                    </a:lnTo>
                    <a:lnTo>
                      <a:pt x="962" y="501"/>
                    </a:lnTo>
                    <a:lnTo>
                      <a:pt x="968" y="476"/>
                    </a:lnTo>
                    <a:lnTo>
                      <a:pt x="970" y="449"/>
                    </a:lnTo>
                    <a:lnTo>
                      <a:pt x="973" y="423"/>
                    </a:lnTo>
                    <a:lnTo>
                      <a:pt x="973" y="396"/>
                    </a:lnTo>
                    <a:close/>
                    <a:moveTo>
                      <a:pt x="12" y="269"/>
                    </a:moveTo>
                    <a:lnTo>
                      <a:pt x="8" y="284"/>
                    </a:lnTo>
                    <a:lnTo>
                      <a:pt x="4" y="300"/>
                    </a:lnTo>
                    <a:lnTo>
                      <a:pt x="2" y="315"/>
                    </a:lnTo>
                    <a:lnTo>
                      <a:pt x="0" y="330"/>
                    </a:lnTo>
                    <a:lnTo>
                      <a:pt x="2" y="334"/>
                    </a:lnTo>
                    <a:lnTo>
                      <a:pt x="4" y="338"/>
                    </a:lnTo>
                    <a:lnTo>
                      <a:pt x="6" y="321"/>
                    </a:lnTo>
                    <a:lnTo>
                      <a:pt x="10" y="304"/>
                    </a:lnTo>
                    <a:lnTo>
                      <a:pt x="14" y="286"/>
                    </a:lnTo>
                    <a:lnTo>
                      <a:pt x="17" y="269"/>
                    </a:lnTo>
                    <a:lnTo>
                      <a:pt x="14" y="269"/>
                    </a:lnTo>
                    <a:lnTo>
                      <a:pt x="12" y="269"/>
                    </a:lnTo>
                    <a:close/>
                    <a:moveTo>
                      <a:pt x="150" y="753"/>
                    </a:moveTo>
                    <a:lnTo>
                      <a:pt x="173" y="774"/>
                    </a:lnTo>
                    <a:lnTo>
                      <a:pt x="198" y="793"/>
                    </a:lnTo>
                    <a:lnTo>
                      <a:pt x="223" y="810"/>
                    </a:lnTo>
                    <a:lnTo>
                      <a:pt x="250" y="826"/>
                    </a:lnTo>
                    <a:lnTo>
                      <a:pt x="254" y="826"/>
                    </a:lnTo>
                    <a:lnTo>
                      <a:pt x="259" y="824"/>
                    </a:lnTo>
                    <a:lnTo>
                      <a:pt x="230" y="808"/>
                    </a:lnTo>
                    <a:lnTo>
                      <a:pt x="202" y="789"/>
                    </a:lnTo>
                    <a:lnTo>
                      <a:pt x="175" y="768"/>
                    </a:lnTo>
                    <a:lnTo>
                      <a:pt x="150" y="747"/>
                    </a:lnTo>
                    <a:lnTo>
                      <a:pt x="150" y="751"/>
                    </a:lnTo>
                    <a:lnTo>
                      <a:pt x="150" y="753"/>
                    </a:lnTo>
                    <a:close/>
                  </a:path>
                </a:pathLst>
              </a:custGeom>
              <a:solidFill>
                <a:srgbClr val="F09B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6" name="Freeform 393">
                <a:extLst>
                  <a:ext uri="{FF2B5EF4-FFF2-40B4-BE49-F238E27FC236}">
                    <a16:creationId xmlns:a16="http://schemas.microsoft.com/office/drawing/2014/main" id="{31DDF715-81E9-4F6B-95C6-B48DE6BDB9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" y="2382"/>
                <a:ext cx="970" cy="824"/>
              </a:xfrm>
              <a:custGeom>
                <a:avLst/>
                <a:gdLst>
                  <a:gd name="T0" fmla="*/ 968 w 970"/>
                  <a:gd name="T1" fmla="*/ 363 h 824"/>
                  <a:gd name="T2" fmla="*/ 960 w 970"/>
                  <a:gd name="T3" fmla="*/ 305 h 824"/>
                  <a:gd name="T4" fmla="*/ 947 w 970"/>
                  <a:gd name="T5" fmla="*/ 248 h 824"/>
                  <a:gd name="T6" fmla="*/ 925 w 970"/>
                  <a:gd name="T7" fmla="*/ 196 h 824"/>
                  <a:gd name="T8" fmla="*/ 900 w 970"/>
                  <a:gd name="T9" fmla="*/ 144 h 824"/>
                  <a:gd name="T10" fmla="*/ 868 w 970"/>
                  <a:gd name="T11" fmla="*/ 98 h 824"/>
                  <a:gd name="T12" fmla="*/ 831 w 970"/>
                  <a:gd name="T13" fmla="*/ 56 h 824"/>
                  <a:gd name="T14" fmla="*/ 791 w 970"/>
                  <a:gd name="T15" fmla="*/ 18 h 824"/>
                  <a:gd name="T16" fmla="*/ 766 w 970"/>
                  <a:gd name="T17" fmla="*/ 2 h 824"/>
                  <a:gd name="T18" fmla="*/ 785 w 970"/>
                  <a:gd name="T19" fmla="*/ 21 h 824"/>
                  <a:gd name="T20" fmla="*/ 827 w 970"/>
                  <a:gd name="T21" fmla="*/ 58 h 824"/>
                  <a:gd name="T22" fmla="*/ 864 w 970"/>
                  <a:gd name="T23" fmla="*/ 100 h 824"/>
                  <a:gd name="T24" fmla="*/ 895 w 970"/>
                  <a:gd name="T25" fmla="*/ 146 h 824"/>
                  <a:gd name="T26" fmla="*/ 922 w 970"/>
                  <a:gd name="T27" fmla="*/ 196 h 824"/>
                  <a:gd name="T28" fmla="*/ 941 w 970"/>
                  <a:gd name="T29" fmla="*/ 250 h 824"/>
                  <a:gd name="T30" fmla="*/ 954 w 970"/>
                  <a:gd name="T31" fmla="*/ 305 h 824"/>
                  <a:gd name="T32" fmla="*/ 962 w 970"/>
                  <a:gd name="T33" fmla="*/ 365 h 824"/>
                  <a:gd name="T34" fmla="*/ 962 w 970"/>
                  <a:gd name="T35" fmla="*/ 422 h 824"/>
                  <a:gd name="T36" fmla="*/ 956 w 970"/>
                  <a:gd name="T37" fmla="*/ 478 h 824"/>
                  <a:gd name="T38" fmla="*/ 943 w 970"/>
                  <a:gd name="T39" fmla="*/ 532 h 824"/>
                  <a:gd name="T40" fmla="*/ 925 w 970"/>
                  <a:gd name="T41" fmla="*/ 582 h 824"/>
                  <a:gd name="T42" fmla="*/ 918 w 970"/>
                  <a:gd name="T43" fmla="*/ 603 h 824"/>
                  <a:gd name="T44" fmla="*/ 933 w 970"/>
                  <a:gd name="T45" fmla="*/ 576 h 824"/>
                  <a:gd name="T46" fmla="*/ 950 w 970"/>
                  <a:gd name="T47" fmla="*/ 526 h 824"/>
                  <a:gd name="T48" fmla="*/ 962 w 970"/>
                  <a:gd name="T49" fmla="*/ 474 h 824"/>
                  <a:gd name="T50" fmla="*/ 968 w 970"/>
                  <a:gd name="T51" fmla="*/ 421 h 824"/>
                  <a:gd name="T52" fmla="*/ 12 w 970"/>
                  <a:gd name="T53" fmla="*/ 267 h 824"/>
                  <a:gd name="T54" fmla="*/ 6 w 970"/>
                  <a:gd name="T55" fmla="*/ 300 h 824"/>
                  <a:gd name="T56" fmla="*/ 0 w 970"/>
                  <a:gd name="T57" fmla="*/ 332 h 824"/>
                  <a:gd name="T58" fmla="*/ 4 w 970"/>
                  <a:gd name="T59" fmla="*/ 338 h 824"/>
                  <a:gd name="T60" fmla="*/ 10 w 970"/>
                  <a:gd name="T61" fmla="*/ 304 h 824"/>
                  <a:gd name="T62" fmla="*/ 17 w 970"/>
                  <a:gd name="T63" fmla="*/ 267 h 824"/>
                  <a:gd name="T64" fmla="*/ 12 w 970"/>
                  <a:gd name="T65" fmla="*/ 267 h 824"/>
                  <a:gd name="T66" fmla="*/ 173 w 970"/>
                  <a:gd name="T67" fmla="*/ 770 h 824"/>
                  <a:gd name="T68" fmla="*/ 225 w 970"/>
                  <a:gd name="T69" fmla="*/ 806 h 824"/>
                  <a:gd name="T70" fmla="*/ 257 w 970"/>
                  <a:gd name="T71" fmla="*/ 822 h 824"/>
                  <a:gd name="T72" fmla="*/ 232 w 970"/>
                  <a:gd name="T73" fmla="*/ 804 h 824"/>
                  <a:gd name="T74" fmla="*/ 175 w 970"/>
                  <a:gd name="T75" fmla="*/ 764 h 824"/>
                  <a:gd name="T76" fmla="*/ 148 w 970"/>
                  <a:gd name="T77" fmla="*/ 745 h 8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0"/>
                  <a:gd name="T118" fmla="*/ 0 h 824"/>
                  <a:gd name="T119" fmla="*/ 970 w 970"/>
                  <a:gd name="T120" fmla="*/ 824 h 82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0" h="824">
                    <a:moveTo>
                      <a:pt x="970" y="394"/>
                    </a:moveTo>
                    <a:lnTo>
                      <a:pt x="968" y="363"/>
                    </a:lnTo>
                    <a:lnTo>
                      <a:pt x="966" y="334"/>
                    </a:lnTo>
                    <a:lnTo>
                      <a:pt x="960" y="305"/>
                    </a:lnTo>
                    <a:lnTo>
                      <a:pt x="954" y="277"/>
                    </a:lnTo>
                    <a:lnTo>
                      <a:pt x="947" y="248"/>
                    </a:lnTo>
                    <a:lnTo>
                      <a:pt x="937" y="221"/>
                    </a:lnTo>
                    <a:lnTo>
                      <a:pt x="925" y="196"/>
                    </a:lnTo>
                    <a:lnTo>
                      <a:pt x="914" y="169"/>
                    </a:lnTo>
                    <a:lnTo>
                      <a:pt x="900" y="144"/>
                    </a:lnTo>
                    <a:lnTo>
                      <a:pt x="885" y="121"/>
                    </a:lnTo>
                    <a:lnTo>
                      <a:pt x="868" y="98"/>
                    </a:lnTo>
                    <a:lnTo>
                      <a:pt x="851" y="77"/>
                    </a:lnTo>
                    <a:lnTo>
                      <a:pt x="831" y="56"/>
                    </a:lnTo>
                    <a:lnTo>
                      <a:pt x="812" y="37"/>
                    </a:lnTo>
                    <a:lnTo>
                      <a:pt x="791" y="18"/>
                    </a:lnTo>
                    <a:lnTo>
                      <a:pt x="768" y="0"/>
                    </a:lnTo>
                    <a:lnTo>
                      <a:pt x="766" y="2"/>
                    </a:lnTo>
                    <a:lnTo>
                      <a:pt x="764" y="4"/>
                    </a:lnTo>
                    <a:lnTo>
                      <a:pt x="785" y="21"/>
                    </a:lnTo>
                    <a:lnTo>
                      <a:pt x="806" y="39"/>
                    </a:lnTo>
                    <a:lnTo>
                      <a:pt x="827" y="58"/>
                    </a:lnTo>
                    <a:lnTo>
                      <a:pt x="847" y="79"/>
                    </a:lnTo>
                    <a:lnTo>
                      <a:pt x="864" y="100"/>
                    </a:lnTo>
                    <a:lnTo>
                      <a:pt x="879" y="123"/>
                    </a:lnTo>
                    <a:lnTo>
                      <a:pt x="895" y="146"/>
                    </a:lnTo>
                    <a:lnTo>
                      <a:pt x="908" y="171"/>
                    </a:lnTo>
                    <a:lnTo>
                      <a:pt x="922" y="196"/>
                    </a:lnTo>
                    <a:lnTo>
                      <a:pt x="931" y="223"/>
                    </a:lnTo>
                    <a:lnTo>
                      <a:pt x="941" y="250"/>
                    </a:lnTo>
                    <a:lnTo>
                      <a:pt x="948" y="277"/>
                    </a:lnTo>
                    <a:lnTo>
                      <a:pt x="954" y="305"/>
                    </a:lnTo>
                    <a:lnTo>
                      <a:pt x="960" y="334"/>
                    </a:lnTo>
                    <a:lnTo>
                      <a:pt x="962" y="365"/>
                    </a:lnTo>
                    <a:lnTo>
                      <a:pt x="964" y="394"/>
                    </a:lnTo>
                    <a:lnTo>
                      <a:pt x="962" y="422"/>
                    </a:lnTo>
                    <a:lnTo>
                      <a:pt x="960" y="449"/>
                    </a:lnTo>
                    <a:lnTo>
                      <a:pt x="956" y="478"/>
                    </a:lnTo>
                    <a:lnTo>
                      <a:pt x="950" y="505"/>
                    </a:lnTo>
                    <a:lnTo>
                      <a:pt x="943" y="532"/>
                    </a:lnTo>
                    <a:lnTo>
                      <a:pt x="935" y="557"/>
                    </a:lnTo>
                    <a:lnTo>
                      <a:pt x="925" y="582"/>
                    </a:lnTo>
                    <a:lnTo>
                      <a:pt x="914" y="607"/>
                    </a:lnTo>
                    <a:lnTo>
                      <a:pt x="918" y="603"/>
                    </a:lnTo>
                    <a:lnTo>
                      <a:pt x="923" y="599"/>
                    </a:lnTo>
                    <a:lnTo>
                      <a:pt x="933" y="576"/>
                    </a:lnTo>
                    <a:lnTo>
                      <a:pt x="943" y="551"/>
                    </a:lnTo>
                    <a:lnTo>
                      <a:pt x="950" y="526"/>
                    </a:lnTo>
                    <a:lnTo>
                      <a:pt x="956" y="501"/>
                    </a:lnTo>
                    <a:lnTo>
                      <a:pt x="962" y="474"/>
                    </a:lnTo>
                    <a:lnTo>
                      <a:pt x="966" y="447"/>
                    </a:lnTo>
                    <a:lnTo>
                      <a:pt x="968" y="421"/>
                    </a:lnTo>
                    <a:lnTo>
                      <a:pt x="970" y="394"/>
                    </a:lnTo>
                    <a:close/>
                    <a:moveTo>
                      <a:pt x="12" y="267"/>
                    </a:moveTo>
                    <a:lnTo>
                      <a:pt x="8" y="284"/>
                    </a:lnTo>
                    <a:lnTo>
                      <a:pt x="6" y="300"/>
                    </a:lnTo>
                    <a:lnTo>
                      <a:pt x="2" y="315"/>
                    </a:lnTo>
                    <a:lnTo>
                      <a:pt x="0" y="332"/>
                    </a:lnTo>
                    <a:lnTo>
                      <a:pt x="2" y="336"/>
                    </a:lnTo>
                    <a:lnTo>
                      <a:pt x="4" y="338"/>
                    </a:lnTo>
                    <a:lnTo>
                      <a:pt x="6" y="321"/>
                    </a:lnTo>
                    <a:lnTo>
                      <a:pt x="10" y="304"/>
                    </a:lnTo>
                    <a:lnTo>
                      <a:pt x="13" y="284"/>
                    </a:lnTo>
                    <a:lnTo>
                      <a:pt x="17" y="267"/>
                    </a:lnTo>
                    <a:lnTo>
                      <a:pt x="15" y="267"/>
                    </a:lnTo>
                    <a:lnTo>
                      <a:pt x="12" y="267"/>
                    </a:lnTo>
                    <a:close/>
                    <a:moveTo>
                      <a:pt x="148" y="749"/>
                    </a:moveTo>
                    <a:lnTo>
                      <a:pt x="173" y="770"/>
                    </a:lnTo>
                    <a:lnTo>
                      <a:pt x="198" y="789"/>
                    </a:lnTo>
                    <a:lnTo>
                      <a:pt x="225" y="806"/>
                    </a:lnTo>
                    <a:lnTo>
                      <a:pt x="252" y="824"/>
                    </a:lnTo>
                    <a:lnTo>
                      <a:pt x="257" y="822"/>
                    </a:lnTo>
                    <a:lnTo>
                      <a:pt x="263" y="822"/>
                    </a:lnTo>
                    <a:lnTo>
                      <a:pt x="232" y="804"/>
                    </a:lnTo>
                    <a:lnTo>
                      <a:pt x="202" y="785"/>
                    </a:lnTo>
                    <a:lnTo>
                      <a:pt x="175" y="764"/>
                    </a:lnTo>
                    <a:lnTo>
                      <a:pt x="148" y="741"/>
                    </a:lnTo>
                    <a:lnTo>
                      <a:pt x="148" y="745"/>
                    </a:lnTo>
                    <a:lnTo>
                      <a:pt x="148" y="749"/>
                    </a:lnTo>
                    <a:close/>
                  </a:path>
                </a:pathLst>
              </a:custGeom>
              <a:solidFill>
                <a:srgbClr val="F09B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7" name="Freeform 394">
                <a:extLst>
                  <a:ext uri="{FF2B5EF4-FFF2-40B4-BE49-F238E27FC236}">
                    <a16:creationId xmlns:a16="http://schemas.microsoft.com/office/drawing/2014/main" id="{2CB246E4-B88A-451E-8971-15AEE22F4C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" y="2384"/>
                <a:ext cx="964" cy="820"/>
              </a:xfrm>
              <a:custGeom>
                <a:avLst/>
                <a:gdLst>
                  <a:gd name="T0" fmla="*/ 964 w 964"/>
                  <a:gd name="T1" fmla="*/ 361 h 820"/>
                  <a:gd name="T2" fmla="*/ 956 w 964"/>
                  <a:gd name="T3" fmla="*/ 303 h 820"/>
                  <a:gd name="T4" fmla="*/ 943 w 964"/>
                  <a:gd name="T5" fmla="*/ 248 h 820"/>
                  <a:gd name="T6" fmla="*/ 921 w 964"/>
                  <a:gd name="T7" fmla="*/ 194 h 820"/>
                  <a:gd name="T8" fmla="*/ 897 w 964"/>
                  <a:gd name="T9" fmla="*/ 144 h 820"/>
                  <a:gd name="T10" fmla="*/ 864 w 964"/>
                  <a:gd name="T11" fmla="*/ 98 h 820"/>
                  <a:gd name="T12" fmla="*/ 827 w 964"/>
                  <a:gd name="T13" fmla="*/ 56 h 820"/>
                  <a:gd name="T14" fmla="*/ 787 w 964"/>
                  <a:gd name="T15" fmla="*/ 18 h 820"/>
                  <a:gd name="T16" fmla="*/ 762 w 964"/>
                  <a:gd name="T17" fmla="*/ 2 h 820"/>
                  <a:gd name="T18" fmla="*/ 781 w 964"/>
                  <a:gd name="T19" fmla="*/ 19 h 820"/>
                  <a:gd name="T20" fmla="*/ 822 w 964"/>
                  <a:gd name="T21" fmla="*/ 58 h 820"/>
                  <a:gd name="T22" fmla="*/ 858 w 964"/>
                  <a:gd name="T23" fmla="*/ 100 h 820"/>
                  <a:gd name="T24" fmla="*/ 891 w 964"/>
                  <a:gd name="T25" fmla="*/ 146 h 820"/>
                  <a:gd name="T26" fmla="*/ 916 w 964"/>
                  <a:gd name="T27" fmla="*/ 196 h 820"/>
                  <a:gd name="T28" fmla="*/ 937 w 964"/>
                  <a:gd name="T29" fmla="*/ 248 h 820"/>
                  <a:gd name="T30" fmla="*/ 950 w 964"/>
                  <a:gd name="T31" fmla="*/ 303 h 820"/>
                  <a:gd name="T32" fmla="*/ 958 w 964"/>
                  <a:gd name="T33" fmla="*/ 363 h 820"/>
                  <a:gd name="T34" fmla="*/ 958 w 964"/>
                  <a:gd name="T35" fmla="*/ 420 h 820"/>
                  <a:gd name="T36" fmla="*/ 950 w 964"/>
                  <a:gd name="T37" fmla="*/ 478 h 820"/>
                  <a:gd name="T38" fmla="*/ 939 w 964"/>
                  <a:gd name="T39" fmla="*/ 532 h 820"/>
                  <a:gd name="T40" fmla="*/ 920 w 964"/>
                  <a:gd name="T41" fmla="*/ 584 h 820"/>
                  <a:gd name="T42" fmla="*/ 912 w 964"/>
                  <a:gd name="T43" fmla="*/ 605 h 820"/>
                  <a:gd name="T44" fmla="*/ 927 w 964"/>
                  <a:gd name="T45" fmla="*/ 578 h 820"/>
                  <a:gd name="T46" fmla="*/ 945 w 964"/>
                  <a:gd name="T47" fmla="*/ 526 h 820"/>
                  <a:gd name="T48" fmla="*/ 956 w 964"/>
                  <a:gd name="T49" fmla="*/ 474 h 820"/>
                  <a:gd name="T50" fmla="*/ 964 w 964"/>
                  <a:gd name="T51" fmla="*/ 420 h 820"/>
                  <a:gd name="T52" fmla="*/ 13 w 964"/>
                  <a:gd name="T53" fmla="*/ 265 h 820"/>
                  <a:gd name="T54" fmla="*/ 6 w 964"/>
                  <a:gd name="T55" fmla="*/ 300 h 820"/>
                  <a:gd name="T56" fmla="*/ 0 w 964"/>
                  <a:gd name="T57" fmla="*/ 334 h 820"/>
                  <a:gd name="T58" fmla="*/ 4 w 964"/>
                  <a:gd name="T59" fmla="*/ 340 h 820"/>
                  <a:gd name="T60" fmla="*/ 10 w 964"/>
                  <a:gd name="T61" fmla="*/ 302 h 820"/>
                  <a:gd name="T62" fmla="*/ 19 w 964"/>
                  <a:gd name="T63" fmla="*/ 265 h 820"/>
                  <a:gd name="T64" fmla="*/ 13 w 964"/>
                  <a:gd name="T65" fmla="*/ 265 h 820"/>
                  <a:gd name="T66" fmla="*/ 171 w 964"/>
                  <a:gd name="T67" fmla="*/ 764 h 820"/>
                  <a:gd name="T68" fmla="*/ 226 w 964"/>
                  <a:gd name="T69" fmla="*/ 804 h 820"/>
                  <a:gd name="T70" fmla="*/ 261 w 964"/>
                  <a:gd name="T71" fmla="*/ 820 h 820"/>
                  <a:gd name="T72" fmla="*/ 232 w 964"/>
                  <a:gd name="T73" fmla="*/ 802 h 820"/>
                  <a:gd name="T74" fmla="*/ 173 w 964"/>
                  <a:gd name="T75" fmla="*/ 758 h 820"/>
                  <a:gd name="T76" fmla="*/ 146 w 964"/>
                  <a:gd name="T77" fmla="*/ 739 h 82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64"/>
                  <a:gd name="T118" fmla="*/ 0 h 820"/>
                  <a:gd name="T119" fmla="*/ 964 w 964"/>
                  <a:gd name="T120" fmla="*/ 820 h 82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64" h="820">
                    <a:moveTo>
                      <a:pt x="964" y="392"/>
                    </a:moveTo>
                    <a:lnTo>
                      <a:pt x="964" y="361"/>
                    </a:lnTo>
                    <a:lnTo>
                      <a:pt x="960" y="332"/>
                    </a:lnTo>
                    <a:lnTo>
                      <a:pt x="956" y="303"/>
                    </a:lnTo>
                    <a:lnTo>
                      <a:pt x="950" y="275"/>
                    </a:lnTo>
                    <a:lnTo>
                      <a:pt x="943" y="248"/>
                    </a:lnTo>
                    <a:lnTo>
                      <a:pt x="933" y="221"/>
                    </a:lnTo>
                    <a:lnTo>
                      <a:pt x="921" y="194"/>
                    </a:lnTo>
                    <a:lnTo>
                      <a:pt x="910" y="169"/>
                    </a:lnTo>
                    <a:lnTo>
                      <a:pt x="897" y="144"/>
                    </a:lnTo>
                    <a:lnTo>
                      <a:pt x="881" y="119"/>
                    </a:lnTo>
                    <a:lnTo>
                      <a:pt x="864" y="98"/>
                    </a:lnTo>
                    <a:lnTo>
                      <a:pt x="847" y="75"/>
                    </a:lnTo>
                    <a:lnTo>
                      <a:pt x="827" y="56"/>
                    </a:lnTo>
                    <a:lnTo>
                      <a:pt x="808" y="35"/>
                    </a:lnTo>
                    <a:lnTo>
                      <a:pt x="787" y="18"/>
                    </a:lnTo>
                    <a:lnTo>
                      <a:pt x="764" y="0"/>
                    </a:lnTo>
                    <a:lnTo>
                      <a:pt x="762" y="2"/>
                    </a:lnTo>
                    <a:lnTo>
                      <a:pt x="760" y="4"/>
                    </a:lnTo>
                    <a:lnTo>
                      <a:pt x="781" y="19"/>
                    </a:lnTo>
                    <a:lnTo>
                      <a:pt x="802" y="39"/>
                    </a:lnTo>
                    <a:lnTo>
                      <a:pt x="822" y="58"/>
                    </a:lnTo>
                    <a:lnTo>
                      <a:pt x="841" y="79"/>
                    </a:lnTo>
                    <a:lnTo>
                      <a:pt x="858" y="100"/>
                    </a:lnTo>
                    <a:lnTo>
                      <a:pt x="875" y="123"/>
                    </a:lnTo>
                    <a:lnTo>
                      <a:pt x="891" y="146"/>
                    </a:lnTo>
                    <a:lnTo>
                      <a:pt x="904" y="171"/>
                    </a:lnTo>
                    <a:lnTo>
                      <a:pt x="916" y="196"/>
                    </a:lnTo>
                    <a:lnTo>
                      <a:pt x="927" y="221"/>
                    </a:lnTo>
                    <a:lnTo>
                      <a:pt x="937" y="248"/>
                    </a:lnTo>
                    <a:lnTo>
                      <a:pt x="945" y="277"/>
                    </a:lnTo>
                    <a:lnTo>
                      <a:pt x="950" y="303"/>
                    </a:lnTo>
                    <a:lnTo>
                      <a:pt x="954" y="332"/>
                    </a:lnTo>
                    <a:lnTo>
                      <a:pt x="958" y="363"/>
                    </a:lnTo>
                    <a:lnTo>
                      <a:pt x="958" y="392"/>
                    </a:lnTo>
                    <a:lnTo>
                      <a:pt x="958" y="420"/>
                    </a:lnTo>
                    <a:lnTo>
                      <a:pt x="956" y="449"/>
                    </a:lnTo>
                    <a:lnTo>
                      <a:pt x="950" y="478"/>
                    </a:lnTo>
                    <a:lnTo>
                      <a:pt x="945" y="505"/>
                    </a:lnTo>
                    <a:lnTo>
                      <a:pt x="939" y="532"/>
                    </a:lnTo>
                    <a:lnTo>
                      <a:pt x="929" y="557"/>
                    </a:lnTo>
                    <a:lnTo>
                      <a:pt x="920" y="584"/>
                    </a:lnTo>
                    <a:lnTo>
                      <a:pt x="908" y="607"/>
                    </a:lnTo>
                    <a:lnTo>
                      <a:pt x="912" y="605"/>
                    </a:lnTo>
                    <a:lnTo>
                      <a:pt x="916" y="601"/>
                    </a:lnTo>
                    <a:lnTo>
                      <a:pt x="927" y="578"/>
                    </a:lnTo>
                    <a:lnTo>
                      <a:pt x="937" y="553"/>
                    </a:lnTo>
                    <a:lnTo>
                      <a:pt x="945" y="526"/>
                    </a:lnTo>
                    <a:lnTo>
                      <a:pt x="952" y="501"/>
                    </a:lnTo>
                    <a:lnTo>
                      <a:pt x="956" y="474"/>
                    </a:lnTo>
                    <a:lnTo>
                      <a:pt x="960" y="447"/>
                    </a:lnTo>
                    <a:lnTo>
                      <a:pt x="964" y="420"/>
                    </a:lnTo>
                    <a:lnTo>
                      <a:pt x="964" y="392"/>
                    </a:lnTo>
                    <a:close/>
                    <a:moveTo>
                      <a:pt x="13" y="265"/>
                    </a:moveTo>
                    <a:lnTo>
                      <a:pt x="10" y="282"/>
                    </a:lnTo>
                    <a:lnTo>
                      <a:pt x="6" y="300"/>
                    </a:lnTo>
                    <a:lnTo>
                      <a:pt x="2" y="317"/>
                    </a:lnTo>
                    <a:lnTo>
                      <a:pt x="0" y="334"/>
                    </a:lnTo>
                    <a:lnTo>
                      <a:pt x="2" y="336"/>
                    </a:lnTo>
                    <a:lnTo>
                      <a:pt x="4" y="340"/>
                    </a:lnTo>
                    <a:lnTo>
                      <a:pt x="8" y="321"/>
                    </a:lnTo>
                    <a:lnTo>
                      <a:pt x="10" y="302"/>
                    </a:lnTo>
                    <a:lnTo>
                      <a:pt x="13" y="284"/>
                    </a:lnTo>
                    <a:lnTo>
                      <a:pt x="19" y="265"/>
                    </a:lnTo>
                    <a:lnTo>
                      <a:pt x="15" y="265"/>
                    </a:lnTo>
                    <a:lnTo>
                      <a:pt x="13" y="265"/>
                    </a:lnTo>
                    <a:close/>
                    <a:moveTo>
                      <a:pt x="146" y="743"/>
                    </a:moveTo>
                    <a:lnTo>
                      <a:pt x="171" y="764"/>
                    </a:lnTo>
                    <a:lnTo>
                      <a:pt x="198" y="785"/>
                    </a:lnTo>
                    <a:lnTo>
                      <a:pt x="226" y="804"/>
                    </a:lnTo>
                    <a:lnTo>
                      <a:pt x="255" y="820"/>
                    </a:lnTo>
                    <a:lnTo>
                      <a:pt x="261" y="820"/>
                    </a:lnTo>
                    <a:lnTo>
                      <a:pt x="265" y="820"/>
                    </a:lnTo>
                    <a:lnTo>
                      <a:pt x="232" y="802"/>
                    </a:lnTo>
                    <a:lnTo>
                      <a:pt x="203" y="781"/>
                    </a:lnTo>
                    <a:lnTo>
                      <a:pt x="173" y="758"/>
                    </a:lnTo>
                    <a:lnTo>
                      <a:pt x="146" y="735"/>
                    </a:lnTo>
                    <a:lnTo>
                      <a:pt x="146" y="739"/>
                    </a:lnTo>
                    <a:lnTo>
                      <a:pt x="146" y="743"/>
                    </a:lnTo>
                    <a:close/>
                  </a:path>
                </a:pathLst>
              </a:custGeom>
              <a:solidFill>
                <a:srgbClr val="F19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8" name="Freeform 395">
                <a:extLst>
                  <a:ext uri="{FF2B5EF4-FFF2-40B4-BE49-F238E27FC236}">
                    <a16:creationId xmlns:a16="http://schemas.microsoft.com/office/drawing/2014/main" id="{9097C2C1-A151-4783-A4D8-723103498B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" y="2386"/>
                <a:ext cx="960" cy="818"/>
              </a:xfrm>
              <a:custGeom>
                <a:avLst/>
                <a:gdLst>
                  <a:gd name="T0" fmla="*/ 958 w 960"/>
                  <a:gd name="T1" fmla="*/ 361 h 818"/>
                  <a:gd name="T2" fmla="*/ 950 w 960"/>
                  <a:gd name="T3" fmla="*/ 301 h 818"/>
                  <a:gd name="T4" fmla="*/ 937 w 960"/>
                  <a:gd name="T5" fmla="*/ 246 h 818"/>
                  <a:gd name="T6" fmla="*/ 918 w 960"/>
                  <a:gd name="T7" fmla="*/ 192 h 818"/>
                  <a:gd name="T8" fmla="*/ 891 w 960"/>
                  <a:gd name="T9" fmla="*/ 142 h 818"/>
                  <a:gd name="T10" fmla="*/ 860 w 960"/>
                  <a:gd name="T11" fmla="*/ 96 h 818"/>
                  <a:gd name="T12" fmla="*/ 823 w 960"/>
                  <a:gd name="T13" fmla="*/ 54 h 818"/>
                  <a:gd name="T14" fmla="*/ 781 w 960"/>
                  <a:gd name="T15" fmla="*/ 17 h 818"/>
                  <a:gd name="T16" fmla="*/ 758 w 960"/>
                  <a:gd name="T17" fmla="*/ 2 h 818"/>
                  <a:gd name="T18" fmla="*/ 777 w 960"/>
                  <a:gd name="T19" fmla="*/ 19 h 818"/>
                  <a:gd name="T20" fmla="*/ 818 w 960"/>
                  <a:gd name="T21" fmla="*/ 58 h 818"/>
                  <a:gd name="T22" fmla="*/ 854 w 960"/>
                  <a:gd name="T23" fmla="*/ 98 h 818"/>
                  <a:gd name="T24" fmla="*/ 885 w 960"/>
                  <a:gd name="T25" fmla="*/ 144 h 818"/>
                  <a:gd name="T26" fmla="*/ 912 w 960"/>
                  <a:gd name="T27" fmla="*/ 194 h 818"/>
                  <a:gd name="T28" fmla="*/ 931 w 960"/>
                  <a:gd name="T29" fmla="*/ 248 h 818"/>
                  <a:gd name="T30" fmla="*/ 946 w 960"/>
                  <a:gd name="T31" fmla="*/ 301 h 818"/>
                  <a:gd name="T32" fmla="*/ 952 w 960"/>
                  <a:gd name="T33" fmla="*/ 361 h 818"/>
                  <a:gd name="T34" fmla="*/ 952 w 960"/>
                  <a:gd name="T35" fmla="*/ 418 h 818"/>
                  <a:gd name="T36" fmla="*/ 946 w 960"/>
                  <a:gd name="T37" fmla="*/ 476 h 818"/>
                  <a:gd name="T38" fmla="*/ 933 w 960"/>
                  <a:gd name="T39" fmla="*/ 532 h 818"/>
                  <a:gd name="T40" fmla="*/ 912 w 960"/>
                  <a:gd name="T41" fmla="*/ 584 h 818"/>
                  <a:gd name="T42" fmla="*/ 906 w 960"/>
                  <a:gd name="T43" fmla="*/ 605 h 818"/>
                  <a:gd name="T44" fmla="*/ 921 w 960"/>
                  <a:gd name="T45" fmla="*/ 578 h 818"/>
                  <a:gd name="T46" fmla="*/ 939 w 960"/>
                  <a:gd name="T47" fmla="*/ 528 h 818"/>
                  <a:gd name="T48" fmla="*/ 952 w 960"/>
                  <a:gd name="T49" fmla="*/ 474 h 818"/>
                  <a:gd name="T50" fmla="*/ 958 w 960"/>
                  <a:gd name="T51" fmla="*/ 418 h 818"/>
                  <a:gd name="T52" fmla="*/ 13 w 960"/>
                  <a:gd name="T53" fmla="*/ 263 h 818"/>
                  <a:gd name="T54" fmla="*/ 6 w 960"/>
                  <a:gd name="T55" fmla="*/ 300 h 818"/>
                  <a:gd name="T56" fmla="*/ 0 w 960"/>
                  <a:gd name="T57" fmla="*/ 334 h 818"/>
                  <a:gd name="T58" fmla="*/ 6 w 960"/>
                  <a:gd name="T59" fmla="*/ 342 h 818"/>
                  <a:gd name="T60" fmla="*/ 11 w 960"/>
                  <a:gd name="T61" fmla="*/ 301 h 818"/>
                  <a:gd name="T62" fmla="*/ 19 w 960"/>
                  <a:gd name="T63" fmla="*/ 263 h 818"/>
                  <a:gd name="T64" fmla="*/ 13 w 960"/>
                  <a:gd name="T65" fmla="*/ 263 h 818"/>
                  <a:gd name="T66" fmla="*/ 171 w 960"/>
                  <a:gd name="T67" fmla="*/ 760 h 818"/>
                  <a:gd name="T68" fmla="*/ 228 w 960"/>
                  <a:gd name="T69" fmla="*/ 800 h 818"/>
                  <a:gd name="T70" fmla="*/ 263 w 960"/>
                  <a:gd name="T71" fmla="*/ 818 h 818"/>
                  <a:gd name="T72" fmla="*/ 234 w 960"/>
                  <a:gd name="T73" fmla="*/ 798 h 818"/>
                  <a:gd name="T74" fmla="*/ 173 w 960"/>
                  <a:gd name="T75" fmla="*/ 754 h 818"/>
                  <a:gd name="T76" fmla="*/ 144 w 960"/>
                  <a:gd name="T77" fmla="*/ 733 h 8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60"/>
                  <a:gd name="T118" fmla="*/ 0 h 818"/>
                  <a:gd name="T119" fmla="*/ 960 w 960"/>
                  <a:gd name="T120" fmla="*/ 818 h 8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60" h="818">
                    <a:moveTo>
                      <a:pt x="960" y="390"/>
                    </a:moveTo>
                    <a:lnTo>
                      <a:pt x="958" y="361"/>
                    </a:lnTo>
                    <a:lnTo>
                      <a:pt x="956" y="330"/>
                    </a:lnTo>
                    <a:lnTo>
                      <a:pt x="950" y="301"/>
                    </a:lnTo>
                    <a:lnTo>
                      <a:pt x="944" y="273"/>
                    </a:lnTo>
                    <a:lnTo>
                      <a:pt x="937" y="246"/>
                    </a:lnTo>
                    <a:lnTo>
                      <a:pt x="927" y="219"/>
                    </a:lnTo>
                    <a:lnTo>
                      <a:pt x="918" y="192"/>
                    </a:lnTo>
                    <a:lnTo>
                      <a:pt x="904" y="167"/>
                    </a:lnTo>
                    <a:lnTo>
                      <a:pt x="891" y="142"/>
                    </a:lnTo>
                    <a:lnTo>
                      <a:pt x="875" y="119"/>
                    </a:lnTo>
                    <a:lnTo>
                      <a:pt x="860" y="96"/>
                    </a:lnTo>
                    <a:lnTo>
                      <a:pt x="843" y="75"/>
                    </a:lnTo>
                    <a:lnTo>
                      <a:pt x="823" y="54"/>
                    </a:lnTo>
                    <a:lnTo>
                      <a:pt x="802" y="35"/>
                    </a:lnTo>
                    <a:lnTo>
                      <a:pt x="781" y="17"/>
                    </a:lnTo>
                    <a:lnTo>
                      <a:pt x="760" y="0"/>
                    </a:lnTo>
                    <a:lnTo>
                      <a:pt x="758" y="2"/>
                    </a:lnTo>
                    <a:lnTo>
                      <a:pt x="754" y="4"/>
                    </a:lnTo>
                    <a:lnTo>
                      <a:pt x="777" y="19"/>
                    </a:lnTo>
                    <a:lnTo>
                      <a:pt x="799" y="39"/>
                    </a:lnTo>
                    <a:lnTo>
                      <a:pt x="818" y="58"/>
                    </a:lnTo>
                    <a:lnTo>
                      <a:pt x="837" y="77"/>
                    </a:lnTo>
                    <a:lnTo>
                      <a:pt x="854" y="98"/>
                    </a:lnTo>
                    <a:lnTo>
                      <a:pt x="871" y="121"/>
                    </a:lnTo>
                    <a:lnTo>
                      <a:pt x="885" y="144"/>
                    </a:lnTo>
                    <a:lnTo>
                      <a:pt x="900" y="169"/>
                    </a:lnTo>
                    <a:lnTo>
                      <a:pt x="912" y="194"/>
                    </a:lnTo>
                    <a:lnTo>
                      <a:pt x="923" y="221"/>
                    </a:lnTo>
                    <a:lnTo>
                      <a:pt x="931" y="248"/>
                    </a:lnTo>
                    <a:lnTo>
                      <a:pt x="941" y="275"/>
                    </a:lnTo>
                    <a:lnTo>
                      <a:pt x="946" y="301"/>
                    </a:lnTo>
                    <a:lnTo>
                      <a:pt x="950" y="330"/>
                    </a:lnTo>
                    <a:lnTo>
                      <a:pt x="952" y="361"/>
                    </a:lnTo>
                    <a:lnTo>
                      <a:pt x="954" y="390"/>
                    </a:lnTo>
                    <a:lnTo>
                      <a:pt x="952" y="418"/>
                    </a:lnTo>
                    <a:lnTo>
                      <a:pt x="950" y="447"/>
                    </a:lnTo>
                    <a:lnTo>
                      <a:pt x="946" y="476"/>
                    </a:lnTo>
                    <a:lnTo>
                      <a:pt x="941" y="505"/>
                    </a:lnTo>
                    <a:lnTo>
                      <a:pt x="933" y="532"/>
                    </a:lnTo>
                    <a:lnTo>
                      <a:pt x="923" y="559"/>
                    </a:lnTo>
                    <a:lnTo>
                      <a:pt x="912" y="584"/>
                    </a:lnTo>
                    <a:lnTo>
                      <a:pt x="900" y="608"/>
                    </a:lnTo>
                    <a:lnTo>
                      <a:pt x="906" y="605"/>
                    </a:lnTo>
                    <a:lnTo>
                      <a:pt x="910" y="603"/>
                    </a:lnTo>
                    <a:lnTo>
                      <a:pt x="921" y="578"/>
                    </a:lnTo>
                    <a:lnTo>
                      <a:pt x="931" y="553"/>
                    </a:lnTo>
                    <a:lnTo>
                      <a:pt x="939" y="528"/>
                    </a:lnTo>
                    <a:lnTo>
                      <a:pt x="946" y="501"/>
                    </a:lnTo>
                    <a:lnTo>
                      <a:pt x="952" y="474"/>
                    </a:lnTo>
                    <a:lnTo>
                      <a:pt x="956" y="445"/>
                    </a:lnTo>
                    <a:lnTo>
                      <a:pt x="958" y="418"/>
                    </a:lnTo>
                    <a:lnTo>
                      <a:pt x="960" y="390"/>
                    </a:lnTo>
                    <a:close/>
                    <a:moveTo>
                      <a:pt x="13" y="263"/>
                    </a:moveTo>
                    <a:lnTo>
                      <a:pt x="9" y="280"/>
                    </a:lnTo>
                    <a:lnTo>
                      <a:pt x="6" y="300"/>
                    </a:lnTo>
                    <a:lnTo>
                      <a:pt x="2" y="317"/>
                    </a:lnTo>
                    <a:lnTo>
                      <a:pt x="0" y="334"/>
                    </a:lnTo>
                    <a:lnTo>
                      <a:pt x="2" y="338"/>
                    </a:lnTo>
                    <a:lnTo>
                      <a:pt x="6" y="342"/>
                    </a:lnTo>
                    <a:lnTo>
                      <a:pt x="8" y="321"/>
                    </a:lnTo>
                    <a:lnTo>
                      <a:pt x="11" y="301"/>
                    </a:lnTo>
                    <a:lnTo>
                      <a:pt x="15" y="282"/>
                    </a:lnTo>
                    <a:lnTo>
                      <a:pt x="19" y="263"/>
                    </a:lnTo>
                    <a:lnTo>
                      <a:pt x="17" y="263"/>
                    </a:lnTo>
                    <a:lnTo>
                      <a:pt x="13" y="263"/>
                    </a:lnTo>
                    <a:close/>
                    <a:moveTo>
                      <a:pt x="144" y="737"/>
                    </a:moveTo>
                    <a:lnTo>
                      <a:pt x="171" y="760"/>
                    </a:lnTo>
                    <a:lnTo>
                      <a:pt x="198" y="781"/>
                    </a:lnTo>
                    <a:lnTo>
                      <a:pt x="228" y="800"/>
                    </a:lnTo>
                    <a:lnTo>
                      <a:pt x="259" y="818"/>
                    </a:lnTo>
                    <a:lnTo>
                      <a:pt x="263" y="818"/>
                    </a:lnTo>
                    <a:lnTo>
                      <a:pt x="269" y="818"/>
                    </a:lnTo>
                    <a:lnTo>
                      <a:pt x="234" y="798"/>
                    </a:lnTo>
                    <a:lnTo>
                      <a:pt x="203" y="777"/>
                    </a:lnTo>
                    <a:lnTo>
                      <a:pt x="173" y="754"/>
                    </a:lnTo>
                    <a:lnTo>
                      <a:pt x="144" y="729"/>
                    </a:lnTo>
                    <a:lnTo>
                      <a:pt x="144" y="733"/>
                    </a:lnTo>
                    <a:lnTo>
                      <a:pt x="144" y="737"/>
                    </a:lnTo>
                    <a:close/>
                  </a:path>
                </a:pathLst>
              </a:custGeom>
              <a:solidFill>
                <a:srgbClr val="F19C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9" name="Freeform 396">
                <a:extLst>
                  <a:ext uri="{FF2B5EF4-FFF2-40B4-BE49-F238E27FC236}">
                    <a16:creationId xmlns:a16="http://schemas.microsoft.com/office/drawing/2014/main" id="{FBB692C1-F5D9-4F0C-BB46-EF242D82D1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" y="2388"/>
                <a:ext cx="954" cy="816"/>
              </a:xfrm>
              <a:custGeom>
                <a:avLst/>
                <a:gdLst>
                  <a:gd name="T0" fmla="*/ 954 w 954"/>
                  <a:gd name="T1" fmla="*/ 359 h 816"/>
                  <a:gd name="T2" fmla="*/ 946 w 954"/>
                  <a:gd name="T3" fmla="*/ 299 h 816"/>
                  <a:gd name="T4" fmla="*/ 933 w 954"/>
                  <a:gd name="T5" fmla="*/ 244 h 816"/>
                  <a:gd name="T6" fmla="*/ 912 w 954"/>
                  <a:gd name="T7" fmla="*/ 192 h 816"/>
                  <a:gd name="T8" fmla="*/ 887 w 954"/>
                  <a:gd name="T9" fmla="*/ 142 h 816"/>
                  <a:gd name="T10" fmla="*/ 854 w 954"/>
                  <a:gd name="T11" fmla="*/ 96 h 816"/>
                  <a:gd name="T12" fmla="*/ 818 w 954"/>
                  <a:gd name="T13" fmla="*/ 54 h 816"/>
                  <a:gd name="T14" fmla="*/ 777 w 954"/>
                  <a:gd name="T15" fmla="*/ 15 h 816"/>
                  <a:gd name="T16" fmla="*/ 752 w 954"/>
                  <a:gd name="T17" fmla="*/ 2 h 816"/>
                  <a:gd name="T18" fmla="*/ 773 w 954"/>
                  <a:gd name="T19" fmla="*/ 19 h 816"/>
                  <a:gd name="T20" fmla="*/ 814 w 954"/>
                  <a:gd name="T21" fmla="*/ 56 h 816"/>
                  <a:gd name="T22" fmla="*/ 850 w 954"/>
                  <a:gd name="T23" fmla="*/ 98 h 816"/>
                  <a:gd name="T24" fmla="*/ 881 w 954"/>
                  <a:gd name="T25" fmla="*/ 144 h 816"/>
                  <a:gd name="T26" fmla="*/ 908 w 954"/>
                  <a:gd name="T27" fmla="*/ 194 h 816"/>
                  <a:gd name="T28" fmla="*/ 927 w 954"/>
                  <a:gd name="T29" fmla="*/ 246 h 816"/>
                  <a:gd name="T30" fmla="*/ 941 w 954"/>
                  <a:gd name="T31" fmla="*/ 301 h 816"/>
                  <a:gd name="T32" fmla="*/ 948 w 954"/>
                  <a:gd name="T33" fmla="*/ 359 h 816"/>
                  <a:gd name="T34" fmla="*/ 948 w 954"/>
                  <a:gd name="T35" fmla="*/ 418 h 816"/>
                  <a:gd name="T36" fmla="*/ 941 w 954"/>
                  <a:gd name="T37" fmla="*/ 476 h 816"/>
                  <a:gd name="T38" fmla="*/ 927 w 954"/>
                  <a:gd name="T39" fmla="*/ 532 h 816"/>
                  <a:gd name="T40" fmla="*/ 906 w 954"/>
                  <a:gd name="T41" fmla="*/ 585 h 816"/>
                  <a:gd name="T42" fmla="*/ 898 w 954"/>
                  <a:gd name="T43" fmla="*/ 606 h 816"/>
                  <a:gd name="T44" fmla="*/ 916 w 954"/>
                  <a:gd name="T45" fmla="*/ 580 h 816"/>
                  <a:gd name="T46" fmla="*/ 935 w 954"/>
                  <a:gd name="T47" fmla="*/ 528 h 816"/>
                  <a:gd name="T48" fmla="*/ 946 w 954"/>
                  <a:gd name="T49" fmla="*/ 474 h 816"/>
                  <a:gd name="T50" fmla="*/ 954 w 954"/>
                  <a:gd name="T51" fmla="*/ 416 h 816"/>
                  <a:gd name="T52" fmla="*/ 15 w 954"/>
                  <a:gd name="T53" fmla="*/ 261 h 816"/>
                  <a:gd name="T54" fmla="*/ 6 w 954"/>
                  <a:gd name="T55" fmla="*/ 298 h 816"/>
                  <a:gd name="T56" fmla="*/ 0 w 954"/>
                  <a:gd name="T57" fmla="*/ 336 h 816"/>
                  <a:gd name="T58" fmla="*/ 6 w 954"/>
                  <a:gd name="T59" fmla="*/ 342 h 816"/>
                  <a:gd name="T60" fmla="*/ 11 w 954"/>
                  <a:gd name="T61" fmla="*/ 301 h 816"/>
                  <a:gd name="T62" fmla="*/ 21 w 954"/>
                  <a:gd name="T63" fmla="*/ 261 h 816"/>
                  <a:gd name="T64" fmla="*/ 15 w 954"/>
                  <a:gd name="T65" fmla="*/ 261 h 816"/>
                  <a:gd name="T66" fmla="*/ 169 w 954"/>
                  <a:gd name="T67" fmla="*/ 754 h 816"/>
                  <a:gd name="T68" fmla="*/ 228 w 954"/>
                  <a:gd name="T69" fmla="*/ 798 h 816"/>
                  <a:gd name="T70" fmla="*/ 267 w 954"/>
                  <a:gd name="T71" fmla="*/ 816 h 816"/>
                  <a:gd name="T72" fmla="*/ 236 w 954"/>
                  <a:gd name="T73" fmla="*/ 796 h 816"/>
                  <a:gd name="T74" fmla="*/ 171 w 954"/>
                  <a:gd name="T75" fmla="*/ 750 h 816"/>
                  <a:gd name="T76" fmla="*/ 142 w 954"/>
                  <a:gd name="T77" fmla="*/ 727 h 8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54"/>
                  <a:gd name="T118" fmla="*/ 0 h 816"/>
                  <a:gd name="T119" fmla="*/ 954 w 954"/>
                  <a:gd name="T120" fmla="*/ 816 h 8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54" h="816">
                    <a:moveTo>
                      <a:pt x="954" y="388"/>
                    </a:moveTo>
                    <a:lnTo>
                      <a:pt x="954" y="359"/>
                    </a:lnTo>
                    <a:lnTo>
                      <a:pt x="950" y="328"/>
                    </a:lnTo>
                    <a:lnTo>
                      <a:pt x="946" y="299"/>
                    </a:lnTo>
                    <a:lnTo>
                      <a:pt x="941" y="273"/>
                    </a:lnTo>
                    <a:lnTo>
                      <a:pt x="933" y="244"/>
                    </a:lnTo>
                    <a:lnTo>
                      <a:pt x="923" y="217"/>
                    </a:lnTo>
                    <a:lnTo>
                      <a:pt x="912" y="192"/>
                    </a:lnTo>
                    <a:lnTo>
                      <a:pt x="900" y="167"/>
                    </a:lnTo>
                    <a:lnTo>
                      <a:pt x="887" y="142"/>
                    </a:lnTo>
                    <a:lnTo>
                      <a:pt x="871" y="119"/>
                    </a:lnTo>
                    <a:lnTo>
                      <a:pt x="854" y="96"/>
                    </a:lnTo>
                    <a:lnTo>
                      <a:pt x="837" y="75"/>
                    </a:lnTo>
                    <a:lnTo>
                      <a:pt x="818" y="54"/>
                    </a:lnTo>
                    <a:lnTo>
                      <a:pt x="798" y="35"/>
                    </a:lnTo>
                    <a:lnTo>
                      <a:pt x="777" y="15"/>
                    </a:lnTo>
                    <a:lnTo>
                      <a:pt x="756" y="0"/>
                    </a:lnTo>
                    <a:lnTo>
                      <a:pt x="752" y="2"/>
                    </a:lnTo>
                    <a:lnTo>
                      <a:pt x="750" y="2"/>
                    </a:lnTo>
                    <a:lnTo>
                      <a:pt x="773" y="19"/>
                    </a:lnTo>
                    <a:lnTo>
                      <a:pt x="795" y="37"/>
                    </a:lnTo>
                    <a:lnTo>
                      <a:pt x="814" y="56"/>
                    </a:lnTo>
                    <a:lnTo>
                      <a:pt x="833" y="77"/>
                    </a:lnTo>
                    <a:lnTo>
                      <a:pt x="850" y="98"/>
                    </a:lnTo>
                    <a:lnTo>
                      <a:pt x="866" y="121"/>
                    </a:lnTo>
                    <a:lnTo>
                      <a:pt x="881" y="144"/>
                    </a:lnTo>
                    <a:lnTo>
                      <a:pt x="894" y="167"/>
                    </a:lnTo>
                    <a:lnTo>
                      <a:pt x="908" y="194"/>
                    </a:lnTo>
                    <a:lnTo>
                      <a:pt x="917" y="219"/>
                    </a:lnTo>
                    <a:lnTo>
                      <a:pt x="927" y="246"/>
                    </a:lnTo>
                    <a:lnTo>
                      <a:pt x="935" y="273"/>
                    </a:lnTo>
                    <a:lnTo>
                      <a:pt x="941" y="301"/>
                    </a:lnTo>
                    <a:lnTo>
                      <a:pt x="946" y="330"/>
                    </a:lnTo>
                    <a:lnTo>
                      <a:pt x="948" y="359"/>
                    </a:lnTo>
                    <a:lnTo>
                      <a:pt x="948" y="388"/>
                    </a:lnTo>
                    <a:lnTo>
                      <a:pt x="948" y="418"/>
                    </a:lnTo>
                    <a:lnTo>
                      <a:pt x="946" y="447"/>
                    </a:lnTo>
                    <a:lnTo>
                      <a:pt x="941" y="476"/>
                    </a:lnTo>
                    <a:lnTo>
                      <a:pt x="935" y="505"/>
                    </a:lnTo>
                    <a:lnTo>
                      <a:pt x="927" y="532"/>
                    </a:lnTo>
                    <a:lnTo>
                      <a:pt x="917" y="559"/>
                    </a:lnTo>
                    <a:lnTo>
                      <a:pt x="906" y="585"/>
                    </a:lnTo>
                    <a:lnTo>
                      <a:pt x="894" y="610"/>
                    </a:lnTo>
                    <a:lnTo>
                      <a:pt x="898" y="606"/>
                    </a:lnTo>
                    <a:lnTo>
                      <a:pt x="904" y="603"/>
                    </a:lnTo>
                    <a:lnTo>
                      <a:pt x="916" y="580"/>
                    </a:lnTo>
                    <a:lnTo>
                      <a:pt x="925" y="553"/>
                    </a:lnTo>
                    <a:lnTo>
                      <a:pt x="935" y="528"/>
                    </a:lnTo>
                    <a:lnTo>
                      <a:pt x="941" y="501"/>
                    </a:lnTo>
                    <a:lnTo>
                      <a:pt x="946" y="474"/>
                    </a:lnTo>
                    <a:lnTo>
                      <a:pt x="952" y="445"/>
                    </a:lnTo>
                    <a:lnTo>
                      <a:pt x="954" y="416"/>
                    </a:lnTo>
                    <a:lnTo>
                      <a:pt x="954" y="388"/>
                    </a:lnTo>
                    <a:close/>
                    <a:moveTo>
                      <a:pt x="15" y="261"/>
                    </a:moveTo>
                    <a:lnTo>
                      <a:pt x="9" y="280"/>
                    </a:lnTo>
                    <a:lnTo>
                      <a:pt x="6" y="298"/>
                    </a:lnTo>
                    <a:lnTo>
                      <a:pt x="4" y="317"/>
                    </a:lnTo>
                    <a:lnTo>
                      <a:pt x="0" y="336"/>
                    </a:lnTo>
                    <a:lnTo>
                      <a:pt x="4" y="340"/>
                    </a:lnTo>
                    <a:lnTo>
                      <a:pt x="6" y="342"/>
                    </a:lnTo>
                    <a:lnTo>
                      <a:pt x="7" y="322"/>
                    </a:lnTo>
                    <a:lnTo>
                      <a:pt x="11" y="301"/>
                    </a:lnTo>
                    <a:lnTo>
                      <a:pt x="15" y="282"/>
                    </a:lnTo>
                    <a:lnTo>
                      <a:pt x="21" y="261"/>
                    </a:lnTo>
                    <a:lnTo>
                      <a:pt x="17" y="261"/>
                    </a:lnTo>
                    <a:lnTo>
                      <a:pt x="15" y="261"/>
                    </a:lnTo>
                    <a:close/>
                    <a:moveTo>
                      <a:pt x="142" y="731"/>
                    </a:moveTo>
                    <a:lnTo>
                      <a:pt x="169" y="754"/>
                    </a:lnTo>
                    <a:lnTo>
                      <a:pt x="199" y="777"/>
                    </a:lnTo>
                    <a:lnTo>
                      <a:pt x="228" y="798"/>
                    </a:lnTo>
                    <a:lnTo>
                      <a:pt x="261" y="816"/>
                    </a:lnTo>
                    <a:lnTo>
                      <a:pt x="267" y="816"/>
                    </a:lnTo>
                    <a:lnTo>
                      <a:pt x="272" y="814"/>
                    </a:lnTo>
                    <a:lnTo>
                      <a:pt x="236" y="796"/>
                    </a:lnTo>
                    <a:lnTo>
                      <a:pt x="203" y="773"/>
                    </a:lnTo>
                    <a:lnTo>
                      <a:pt x="171" y="750"/>
                    </a:lnTo>
                    <a:lnTo>
                      <a:pt x="142" y="724"/>
                    </a:lnTo>
                    <a:lnTo>
                      <a:pt x="142" y="727"/>
                    </a:lnTo>
                    <a:lnTo>
                      <a:pt x="142" y="731"/>
                    </a:lnTo>
                    <a:close/>
                  </a:path>
                </a:pathLst>
              </a:custGeom>
              <a:solidFill>
                <a:srgbClr val="F19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0" name="Freeform 397">
                <a:extLst>
                  <a:ext uri="{FF2B5EF4-FFF2-40B4-BE49-F238E27FC236}">
                    <a16:creationId xmlns:a16="http://schemas.microsoft.com/office/drawing/2014/main" id="{5F238F03-C575-413A-BA88-70750E8FE7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" y="2390"/>
                <a:ext cx="948" cy="814"/>
              </a:xfrm>
              <a:custGeom>
                <a:avLst/>
                <a:gdLst>
                  <a:gd name="T0" fmla="*/ 946 w 948"/>
                  <a:gd name="T1" fmla="*/ 357 h 814"/>
                  <a:gd name="T2" fmla="*/ 940 w 948"/>
                  <a:gd name="T3" fmla="*/ 297 h 814"/>
                  <a:gd name="T4" fmla="*/ 925 w 948"/>
                  <a:gd name="T5" fmla="*/ 244 h 814"/>
                  <a:gd name="T6" fmla="*/ 906 w 948"/>
                  <a:gd name="T7" fmla="*/ 190 h 814"/>
                  <a:gd name="T8" fmla="*/ 879 w 948"/>
                  <a:gd name="T9" fmla="*/ 140 h 814"/>
                  <a:gd name="T10" fmla="*/ 848 w 948"/>
                  <a:gd name="T11" fmla="*/ 94 h 814"/>
                  <a:gd name="T12" fmla="*/ 812 w 948"/>
                  <a:gd name="T13" fmla="*/ 54 h 814"/>
                  <a:gd name="T14" fmla="*/ 771 w 948"/>
                  <a:gd name="T15" fmla="*/ 15 h 814"/>
                  <a:gd name="T16" fmla="*/ 746 w 948"/>
                  <a:gd name="T17" fmla="*/ 0 h 814"/>
                  <a:gd name="T18" fmla="*/ 766 w 948"/>
                  <a:gd name="T19" fmla="*/ 19 h 814"/>
                  <a:gd name="T20" fmla="*/ 808 w 948"/>
                  <a:gd name="T21" fmla="*/ 56 h 814"/>
                  <a:gd name="T22" fmla="*/ 844 w 948"/>
                  <a:gd name="T23" fmla="*/ 98 h 814"/>
                  <a:gd name="T24" fmla="*/ 875 w 948"/>
                  <a:gd name="T25" fmla="*/ 142 h 814"/>
                  <a:gd name="T26" fmla="*/ 900 w 948"/>
                  <a:gd name="T27" fmla="*/ 192 h 814"/>
                  <a:gd name="T28" fmla="*/ 921 w 948"/>
                  <a:gd name="T29" fmla="*/ 244 h 814"/>
                  <a:gd name="T30" fmla="*/ 935 w 948"/>
                  <a:gd name="T31" fmla="*/ 299 h 814"/>
                  <a:gd name="T32" fmla="*/ 942 w 948"/>
                  <a:gd name="T33" fmla="*/ 357 h 814"/>
                  <a:gd name="T34" fmla="*/ 942 w 948"/>
                  <a:gd name="T35" fmla="*/ 416 h 814"/>
                  <a:gd name="T36" fmla="*/ 935 w 948"/>
                  <a:gd name="T37" fmla="*/ 476 h 814"/>
                  <a:gd name="T38" fmla="*/ 919 w 948"/>
                  <a:gd name="T39" fmla="*/ 532 h 814"/>
                  <a:gd name="T40" fmla="*/ 898 w 948"/>
                  <a:gd name="T41" fmla="*/ 585 h 814"/>
                  <a:gd name="T42" fmla="*/ 890 w 948"/>
                  <a:gd name="T43" fmla="*/ 608 h 814"/>
                  <a:gd name="T44" fmla="*/ 906 w 948"/>
                  <a:gd name="T45" fmla="*/ 580 h 814"/>
                  <a:gd name="T46" fmla="*/ 927 w 948"/>
                  <a:gd name="T47" fmla="*/ 528 h 814"/>
                  <a:gd name="T48" fmla="*/ 940 w 948"/>
                  <a:gd name="T49" fmla="*/ 472 h 814"/>
                  <a:gd name="T50" fmla="*/ 946 w 948"/>
                  <a:gd name="T51" fmla="*/ 414 h 814"/>
                  <a:gd name="T52" fmla="*/ 13 w 948"/>
                  <a:gd name="T53" fmla="*/ 259 h 814"/>
                  <a:gd name="T54" fmla="*/ 5 w 948"/>
                  <a:gd name="T55" fmla="*/ 297 h 814"/>
                  <a:gd name="T56" fmla="*/ 0 w 948"/>
                  <a:gd name="T57" fmla="*/ 338 h 814"/>
                  <a:gd name="T58" fmla="*/ 3 w 948"/>
                  <a:gd name="T59" fmla="*/ 343 h 814"/>
                  <a:gd name="T60" fmla="*/ 9 w 948"/>
                  <a:gd name="T61" fmla="*/ 301 h 814"/>
                  <a:gd name="T62" fmla="*/ 19 w 948"/>
                  <a:gd name="T63" fmla="*/ 259 h 814"/>
                  <a:gd name="T64" fmla="*/ 13 w 948"/>
                  <a:gd name="T65" fmla="*/ 259 h 814"/>
                  <a:gd name="T66" fmla="*/ 167 w 948"/>
                  <a:gd name="T67" fmla="*/ 750 h 814"/>
                  <a:gd name="T68" fmla="*/ 228 w 948"/>
                  <a:gd name="T69" fmla="*/ 794 h 814"/>
                  <a:gd name="T70" fmla="*/ 268 w 948"/>
                  <a:gd name="T71" fmla="*/ 812 h 814"/>
                  <a:gd name="T72" fmla="*/ 236 w 948"/>
                  <a:gd name="T73" fmla="*/ 793 h 814"/>
                  <a:gd name="T74" fmla="*/ 169 w 948"/>
                  <a:gd name="T75" fmla="*/ 745 h 814"/>
                  <a:gd name="T76" fmla="*/ 138 w 948"/>
                  <a:gd name="T77" fmla="*/ 722 h 8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48"/>
                  <a:gd name="T118" fmla="*/ 0 h 814"/>
                  <a:gd name="T119" fmla="*/ 948 w 948"/>
                  <a:gd name="T120" fmla="*/ 814 h 81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48" h="814">
                    <a:moveTo>
                      <a:pt x="948" y="386"/>
                    </a:moveTo>
                    <a:lnTo>
                      <a:pt x="946" y="357"/>
                    </a:lnTo>
                    <a:lnTo>
                      <a:pt x="944" y="326"/>
                    </a:lnTo>
                    <a:lnTo>
                      <a:pt x="940" y="297"/>
                    </a:lnTo>
                    <a:lnTo>
                      <a:pt x="935" y="271"/>
                    </a:lnTo>
                    <a:lnTo>
                      <a:pt x="925" y="244"/>
                    </a:lnTo>
                    <a:lnTo>
                      <a:pt x="917" y="217"/>
                    </a:lnTo>
                    <a:lnTo>
                      <a:pt x="906" y="190"/>
                    </a:lnTo>
                    <a:lnTo>
                      <a:pt x="894" y="165"/>
                    </a:lnTo>
                    <a:lnTo>
                      <a:pt x="879" y="140"/>
                    </a:lnTo>
                    <a:lnTo>
                      <a:pt x="865" y="117"/>
                    </a:lnTo>
                    <a:lnTo>
                      <a:pt x="848" y="94"/>
                    </a:lnTo>
                    <a:lnTo>
                      <a:pt x="831" y="73"/>
                    </a:lnTo>
                    <a:lnTo>
                      <a:pt x="812" y="54"/>
                    </a:lnTo>
                    <a:lnTo>
                      <a:pt x="793" y="35"/>
                    </a:lnTo>
                    <a:lnTo>
                      <a:pt x="771" y="15"/>
                    </a:lnTo>
                    <a:lnTo>
                      <a:pt x="748" y="0"/>
                    </a:lnTo>
                    <a:lnTo>
                      <a:pt x="746" y="0"/>
                    </a:lnTo>
                    <a:lnTo>
                      <a:pt x="745" y="2"/>
                    </a:lnTo>
                    <a:lnTo>
                      <a:pt x="766" y="19"/>
                    </a:lnTo>
                    <a:lnTo>
                      <a:pt x="787" y="36"/>
                    </a:lnTo>
                    <a:lnTo>
                      <a:pt x="808" y="56"/>
                    </a:lnTo>
                    <a:lnTo>
                      <a:pt x="825" y="77"/>
                    </a:lnTo>
                    <a:lnTo>
                      <a:pt x="844" y="98"/>
                    </a:lnTo>
                    <a:lnTo>
                      <a:pt x="860" y="119"/>
                    </a:lnTo>
                    <a:lnTo>
                      <a:pt x="875" y="142"/>
                    </a:lnTo>
                    <a:lnTo>
                      <a:pt x="889" y="167"/>
                    </a:lnTo>
                    <a:lnTo>
                      <a:pt x="900" y="192"/>
                    </a:lnTo>
                    <a:lnTo>
                      <a:pt x="912" y="217"/>
                    </a:lnTo>
                    <a:lnTo>
                      <a:pt x="921" y="244"/>
                    </a:lnTo>
                    <a:lnTo>
                      <a:pt x="929" y="271"/>
                    </a:lnTo>
                    <a:lnTo>
                      <a:pt x="935" y="299"/>
                    </a:lnTo>
                    <a:lnTo>
                      <a:pt x="938" y="328"/>
                    </a:lnTo>
                    <a:lnTo>
                      <a:pt x="942" y="357"/>
                    </a:lnTo>
                    <a:lnTo>
                      <a:pt x="942" y="386"/>
                    </a:lnTo>
                    <a:lnTo>
                      <a:pt x="942" y="416"/>
                    </a:lnTo>
                    <a:lnTo>
                      <a:pt x="938" y="445"/>
                    </a:lnTo>
                    <a:lnTo>
                      <a:pt x="935" y="476"/>
                    </a:lnTo>
                    <a:lnTo>
                      <a:pt x="927" y="505"/>
                    </a:lnTo>
                    <a:lnTo>
                      <a:pt x="919" y="532"/>
                    </a:lnTo>
                    <a:lnTo>
                      <a:pt x="910" y="558"/>
                    </a:lnTo>
                    <a:lnTo>
                      <a:pt x="898" y="585"/>
                    </a:lnTo>
                    <a:lnTo>
                      <a:pt x="885" y="612"/>
                    </a:lnTo>
                    <a:lnTo>
                      <a:pt x="890" y="608"/>
                    </a:lnTo>
                    <a:lnTo>
                      <a:pt x="894" y="604"/>
                    </a:lnTo>
                    <a:lnTo>
                      <a:pt x="906" y="580"/>
                    </a:lnTo>
                    <a:lnTo>
                      <a:pt x="917" y="555"/>
                    </a:lnTo>
                    <a:lnTo>
                      <a:pt x="927" y="528"/>
                    </a:lnTo>
                    <a:lnTo>
                      <a:pt x="935" y="501"/>
                    </a:lnTo>
                    <a:lnTo>
                      <a:pt x="940" y="472"/>
                    </a:lnTo>
                    <a:lnTo>
                      <a:pt x="944" y="443"/>
                    </a:lnTo>
                    <a:lnTo>
                      <a:pt x="946" y="414"/>
                    </a:lnTo>
                    <a:lnTo>
                      <a:pt x="948" y="386"/>
                    </a:lnTo>
                    <a:close/>
                    <a:moveTo>
                      <a:pt x="13" y="259"/>
                    </a:moveTo>
                    <a:lnTo>
                      <a:pt x="9" y="278"/>
                    </a:lnTo>
                    <a:lnTo>
                      <a:pt x="5" y="297"/>
                    </a:lnTo>
                    <a:lnTo>
                      <a:pt x="2" y="317"/>
                    </a:lnTo>
                    <a:lnTo>
                      <a:pt x="0" y="338"/>
                    </a:lnTo>
                    <a:lnTo>
                      <a:pt x="2" y="340"/>
                    </a:lnTo>
                    <a:lnTo>
                      <a:pt x="3" y="343"/>
                    </a:lnTo>
                    <a:lnTo>
                      <a:pt x="5" y="322"/>
                    </a:lnTo>
                    <a:lnTo>
                      <a:pt x="9" y="301"/>
                    </a:lnTo>
                    <a:lnTo>
                      <a:pt x="13" y="280"/>
                    </a:lnTo>
                    <a:lnTo>
                      <a:pt x="19" y="259"/>
                    </a:lnTo>
                    <a:lnTo>
                      <a:pt x="17" y="259"/>
                    </a:lnTo>
                    <a:lnTo>
                      <a:pt x="13" y="259"/>
                    </a:lnTo>
                    <a:close/>
                    <a:moveTo>
                      <a:pt x="138" y="725"/>
                    </a:moveTo>
                    <a:lnTo>
                      <a:pt x="167" y="750"/>
                    </a:lnTo>
                    <a:lnTo>
                      <a:pt x="197" y="773"/>
                    </a:lnTo>
                    <a:lnTo>
                      <a:pt x="228" y="794"/>
                    </a:lnTo>
                    <a:lnTo>
                      <a:pt x="263" y="814"/>
                    </a:lnTo>
                    <a:lnTo>
                      <a:pt x="268" y="812"/>
                    </a:lnTo>
                    <a:lnTo>
                      <a:pt x="272" y="812"/>
                    </a:lnTo>
                    <a:lnTo>
                      <a:pt x="236" y="793"/>
                    </a:lnTo>
                    <a:lnTo>
                      <a:pt x="201" y="770"/>
                    </a:lnTo>
                    <a:lnTo>
                      <a:pt x="169" y="745"/>
                    </a:lnTo>
                    <a:lnTo>
                      <a:pt x="138" y="718"/>
                    </a:lnTo>
                    <a:lnTo>
                      <a:pt x="138" y="722"/>
                    </a:lnTo>
                    <a:lnTo>
                      <a:pt x="138" y="725"/>
                    </a:lnTo>
                    <a:close/>
                  </a:path>
                </a:pathLst>
              </a:custGeom>
              <a:solidFill>
                <a:srgbClr val="F19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1" name="Freeform 398">
                <a:extLst>
                  <a:ext uri="{FF2B5EF4-FFF2-40B4-BE49-F238E27FC236}">
                    <a16:creationId xmlns:a16="http://schemas.microsoft.com/office/drawing/2014/main" id="{3973887A-EA9A-4296-B375-3E81230C1C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" y="2390"/>
                <a:ext cx="942" cy="812"/>
              </a:xfrm>
              <a:custGeom>
                <a:avLst/>
                <a:gdLst>
                  <a:gd name="T0" fmla="*/ 942 w 942"/>
                  <a:gd name="T1" fmla="*/ 357 h 812"/>
                  <a:gd name="T2" fmla="*/ 935 w 942"/>
                  <a:gd name="T3" fmla="*/ 299 h 812"/>
                  <a:gd name="T4" fmla="*/ 921 w 942"/>
                  <a:gd name="T5" fmla="*/ 244 h 812"/>
                  <a:gd name="T6" fmla="*/ 902 w 942"/>
                  <a:gd name="T7" fmla="*/ 192 h 812"/>
                  <a:gd name="T8" fmla="*/ 875 w 942"/>
                  <a:gd name="T9" fmla="*/ 142 h 812"/>
                  <a:gd name="T10" fmla="*/ 844 w 942"/>
                  <a:gd name="T11" fmla="*/ 96 h 812"/>
                  <a:gd name="T12" fmla="*/ 808 w 942"/>
                  <a:gd name="T13" fmla="*/ 54 h 812"/>
                  <a:gd name="T14" fmla="*/ 767 w 942"/>
                  <a:gd name="T15" fmla="*/ 17 h 812"/>
                  <a:gd name="T16" fmla="*/ 743 w 942"/>
                  <a:gd name="T17" fmla="*/ 2 h 812"/>
                  <a:gd name="T18" fmla="*/ 762 w 942"/>
                  <a:gd name="T19" fmla="*/ 21 h 812"/>
                  <a:gd name="T20" fmla="*/ 802 w 942"/>
                  <a:gd name="T21" fmla="*/ 58 h 812"/>
                  <a:gd name="T22" fmla="*/ 839 w 942"/>
                  <a:gd name="T23" fmla="*/ 98 h 812"/>
                  <a:gd name="T24" fmla="*/ 869 w 942"/>
                  <a:gd name="T25" fmla="*/ 144 h 812"/>
                  <a:gd name="T26" fmla="*/ 896 w 942"/>
                  <a:gd name="T27" fmla="*/ 192 h 812"/>
                  <a:gd name="T28" fmla="*/ 915 w 942"/>
                  <a:gd name="T29" fmla="*/ 244 h 812"/>
                  <a:gd name="T30" fmla="*/ 929 w 942"/>
                  <a:gd name="T31" fmla="*/ 299 h 812"/>
                  <a:gd name="T32" fmla="*/ 936 w 942"/>
                  <a:gd name="T33" fmla="*/ 357 h 812"/>
                  <a:gd name="T34" fmla="*/ 936 w 942"/>
                  <a:gd name="T35" fmla="*/ 416 h 812"/>
                  <a:gd name="T36" fmla="*/ 929 w 942"/>
                  <a:gd name="T37" fmla="*/ 478 h 812"/>
                  <a:gd name="T38" fmla="*/ 913 w 942"/>
                  <a:gd name="T39" fmla="*/ 533 h 812"/>
                  <a:gd name="T40" fmla="*/ 892 w 942"/>
                  <a:gd name="T41" fmla="*/ 589 h 812"/>
                  <a:gd name="T42" fmla="*/ 883 w 942"/>
                  <a:gd name="T43" fmla="*/ 612 h 812"/>
                  <a:gd name="T44" fmla="*/ 900 w 942"/>
                  <a:gd name="T45" fmla="*/ 583 h 812"/>
                  <a:gd name="T46" fmla="*/ 921 w 942"/>
                  <a:gd name="T47" fmla="*/ 530 h 812"/>
                  <a:gd name="T48" fmla="*/ 935 w 942"/>
                  <a:gd name="T49" fmla="*/ 474 h 812"/>
                  <a:gd name="T50" fmla="*/ 942 w 942"/>
                  <a:gd name="T51" fmla="*/ 416 h 812"/>
                  <a:gd name="T52" fmla="*/ 15 w 942"/>
                  <a:gd name="T53" fmla="*/ 259 h 812"/>
                  <a:gd name="T54" fmla="*/ 5 w 942"/>
                  <a:gd name="T55" fmla="*/ 299 h 812"/>
                  <a:gd name="T56" fmla="*/ 0 w 942"/>
                  <a:gd name="T57" fmla="*/ 340 h 812"/>
                  <a:gd name="T58" fmla="*/ 3 w 942"/>
                  <a:gd name="T59" fmla="*/ 347 h 812"/>
                  <a:gd name="T60" fmla="*/ 9 w 942"/>
                  <a:gd name="T61" fmla="*/ 303 h 812"/>
                  <a:gd name="T62" fmla="*/ 21 w 942"/>
                  <a:gd name="T63" fmla="*/ 259 h 812"/>
                  <a:gd name="T64" fmla="*/ 15 w 942"/>
                  <a:gd name="T65" fmla="*/ 259 h 812"/>
                  <a:gd name="T66" fmla="*/ 165 w 942"/>
                  <a:gd name="T67" fmla="*/ 748 h 812"/>
                  <a:gd name="T68" fmla="*/ 230 w 942"/>
                  <a:gd name="T69" fmla="*/ 794 h 812"/>
                  <a:gd name="T70" fmla="*/ 270 w 942"/>
                  <a:gd name="T71" fmla="*/ 812 h 812"/>
                  <a:gd name="T72" fmla="*/ 257 w 942"/>
                  <a:gd name="T73" fmla="*/ 802 h 812"/>
                  <a:gd name="T74" fmla="*/ 218 w 942"/>
                  <a:gd name="T75" fmla="*/ 781 h 812"/>
                  <a:gd name="T76" fmla="*/ 184 w 942"/>
                  <a:gd name="T77" fmla="*/ 756 h 812"/>
                  <a:gd name="T78" fmla="*/ 151 w 942"/>
                  <a:gd name="T79" fmla="*/ 727 h 812"/>
                  <a:gd name="T80" fmla="*/ 136 w 942"/>
                  <a:gd name="T81" fmla="*/ 718 h 8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42"/>
                  <a:gd name="T124" fmla="*/ 0 h 812"/>
                  <a:gd name="T125" fmla="*/ 942 w 942"/>
                  <a:gd name="T126" fmla="*/ 812 h 81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42" h="812">
                    <a:moveTo>
                      <a:pt x="942" y="386"/>
                    </a:moveTo>
                    <a:lnTo>
                      <a:pt x="942" y="357"/>
                    </a:lnTo>
                    <a:lnTo>
                      <a:pt x="940" y="328"/>
                    </a:lnTo>
                    <a:lnTo>
                      <a:pt x="935" y="299"/>
                    </a:lnTo>
                    <a:lnTo>
                      <a:pt x="929" y="271"/>
                    </a:lnTo>
                    <a:lnTo>
                      <a:pt x="921" y="244"/>
                    </a:lnTo>
                    <a:lnTo>
                      <a:pt x="911" y="217"/>
                    </a:lnTo>
                    <a:lnTo>
                      <a:pt x="902" y="192"/>
                    </a:lnTo>
                    <a:lnTo>
                      <a:pt x="888" y="165"/>
                    </a:lnTo>
                    <a:lnTo>
                      <a:pt x="875" y="142"/>
                    </a:lnTo>
                    <a:lnTo>
                      <a:pt x="860" y="119"/>
                    </a:lnTo>
                    <a:lnTo>
                      <a:pt x="844" y="96"/>
                    </a:lnTo>
                    <a:lnTo>
                      <a:pt x="827" y="75"/>
                    </a:lnTo>
                    <a:lnTo>
                      <a:pt x="808" y="54"/>
                    </a:lnTo>
                    <a:lnTo>
                      <a:pt x="789" y="35"/>
                    </a:lnTo>
                    <a:lnTo>
                      <a:pt x="767" y="17"/>
                    </a:lnTo>
                    <a:lnTo>
                      <a:pt x="744" y="0"/>
                    </a:lnTo>
                    <a:lnTo>
                      <a:pt x="743" y="2"/>
                    </a:lnTo>
                    <a:lnTo>
                      <a:pt x="741" y="4"/>
                    </a:lnTo>
                    <a:lnTo>
                      <a:pt x="762" y="21"/>
                    </a:lnTo>
                    <a:lnTo>
                      <a:pt x="783" y="38"/>
                    </a:lnTo>
                    <a:lnTo>
                      <a:pt x="802" y="58"/>
                    </a:lnTo>
                    <a:lnTo>
                      <a:pt x="821" y="77"/>
                    </a:lnTo>
                    <a:lnTo>
                      <a:pt x="839" y="98"/>
                    </a:lnTo>
                    <a:lnTo>
                      <a:pt x="856" y="121"/>
                    </a:lnTo>
                    <a:lnTo>
                      <a:pt x="869" y="144"/>
                    </a:lnTo>
                    <a:lnTo>
                      <a:pt x="885" y="167"/>
                    </a:lnTo>
                    <a:lnTo>
                      <a:pt x="896" y="192"/>
                    </a:lnTo>
                    <a:lnTo>
                      <a:pt x="908" y="219"/>
                    </a:lnTo>
                    <a:lnTo>
                      <a:pt x="915" y="244"/>
                    </a:lnTo>
                    <a:lnTo>
                      <a:pt x="923" y="272"/>
                    </a:lnTo>
                    <a:lnTo>
                      <a:pt x="929" y="299"/>
                    </a:lnTo>
                    <a:lnTo>
                      <a:pt x="935" y="328"/>
                    </a:lnTo>
                    <a:lnTo>
                      <a:pt x="936" y="357"/>
                    </a:lnTo>
                    <a:lnTo>
                      <a:pt x="938" y="386"/>
                    </a:lnTo>
                    <a:lnTo>
                      <a:pt x="936" y="416"/>
                    </a:lnTo>
                    <a:lnTo>
                      <a:pt x="935" y="447"/>
                    </a:lnTo>
                    <a:lnTo>
                      <a:pt x="929" y="478"/>
                    </a:lnTo>
                    <a:lnTo>
                      <a:pt x="923" y="507"/>
                    </a:lnTo>
                    <a:lnTo>
                      <a:pt x="913" y="533"/>
                    </a:lnTo>
                    <a:lnTo>
                      <a:pt x="904" y="562"/>
                    </a:lnTo>
                    <a:lnTo>
                      <a:pt x="892" y="589"/>
                    </a:lnTo>
                    <a:lnTo>
                      <a:pt x="879" y="614"/>
                    </a:lnTo>
                    <a:lnTo>
                      <a:pt x="883" y="612"/>
                    </a:lnTo>
                    <a:lnTo>
                      <a:pt x="888" y="608"/>
                    </a:lnTo>
                    <a:lnTo>
                      <a:pt x="900" y="583"/>
                    </a:lnTo>
                    <a:lnTo>
                      <a:pt x="911" y="557"/>
                    </a:lnTo>
                    <a:lnTo>
                      <a:pt x="921" y="530"/>
                    </a:lnTo>
                    <a:lnTo>
                      <a:pt x="929" y="503"/>
                    </a:lnTo>
                    <a:lnTo>
                      <a:pt x="935" y="474"/>
                    </a:lnTo>
                    <a:lnTo>
                      <a:pt x="940" y="445"/>
                    </a:lnTo>
                    <a:lnTo>
                      <a:pt x="942" y="416"/>
                    </a:lnTo>
                    <a:lnTo>
                      <a:pt x="942" y="386"/>
                    </a:lnTo>
                    <a:close/>
                    <a:moveTo>
                      <a:pt x="15" y="259"/>
                    </a:moveTo>
                    <a:lnTo>
                      <a:pt x="9" y="280"/>
                    </a:lnTo>
                    <a:lnTo>
                      <a:pt x="5" y="299"/>
                    </a:lnTo>
                    <a:lnTo>
                      <a:pt x="1" y="320"/>
                    </a:lnTo>
                    <a:lnTo>
                      <a:pt x="0" y="340"/>
                    </a:lnTo>
                    <a:lnTo>
                      <a:pt x="1" y="343"/>
                    </a:lnTo>
                    <a:lnTo>
                      <a:pt x="3" y="347"/>
                    </a:lnTo>
                    <a:lnTo>
                      <a:pt x="7" y="324"/>
                    </a:lnTo>
                    <a:lnTo>
                      <a:pt x="9" y="303"/>
                    </a:lnTo>
                    <a:lnTo>
                      <a:pt x="15" y="282"/>
                    </a:lnTo>
                    <a:lnTo>
                      <a:pt x="21" y="259"/>
                    </a:lnTo>
                    <a:lnTo>
                      <a:pt x="17" y="259"/>
                    </a:lnTo>
                    <a:lnTo>
                      <a:pt x="15" y="259"/>
                    </a:lnTo>
                    <a:close/>
                    <a:moveTo>
                      <a:pt x="136" y="722"/>
                    </a:moveTo>
                    <a:lnTo>
                      <a:pt x="165" y="748"/>
                    </a:lnTo>
                    <a:lnTo>
                      <a:pt x="197" y="771"/>
                    </a:lnTo>
                    <a:lnTo>
                      <a:pt x="230" y="794"/>
                    </a:lnTo>
                    <a:lnTo>
                      <a:pt x="266" y="812"/>
                    </a:lnTo>
                    <a:lnTo>
                      <a:pt x="270" y="812"/>
                    </a:lnTo>
                    <a:lnTo>
                      <a:pt x="276" y="812"/>
                    </a:lnTo>
                    <a:lnTo>
                      <a:pt x="257" y="802"/>
                    </a:lnTo>
                    <a:lnTo>
                      <a:pt x="238" y="793"/>
                    </a:lnTo>
                    <a:lnTo>
                      <a:pt x="218" y="781"/>
                    </a:lnTo>
                    <a:lnTo>
                      <a:pt x="201" y="770"/>
                    </a:lnTo>
                    <a:lnTo>
                      <a:pt x="184" y="756"/>
                    </a:lnTo>
                    <a:lnTo>
                      <a:pt x="167" y="743"/>
                    </a:lnTo>
                    <a:lnTo>
                      <a:pt x="151" y="727"/>
                    </a:lnTo>
                    <a:lnTo>
                      <a:pt x="136" y="714"/>
                    </a:lnTo>
                    <a:lnTo>
                      <a:pt x="136" y="718"/>
                    </a:lnTo>
                    <a:lnTo>
                      <a:pt x="136" y="722"/>
                    </a:lnTo>
                    <a:close/>
                  </a:path>
                </a:pathLst>
              </a:custGeom>
              <a:solidFill>
                <a:srgbClr val="F19D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2" name="Freeform 399">
                <a:extLst>
                  <a:ext uri="{FF2B5EF4-FFF2-40B4-BE49-F238E27FC236}">
                    <a16:creationId xmlns:a16="http://schemas.microsoft.com/office/drawing/2014/main" id="{E2A02BFF-3B38-4E72-BE37-58FFD8D565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" y="2392"/>
                <a:ext cx="939" cy="810"/>
              </a:xfrm>
              <a:custGeom>
                <a:avLst/>
                <a:gdLst>
                  <a:gd name="T0" fmla="*/ 939 w 939"/>
                  <a:gd name="T1" fmla="*/ 355 h 810"/>
                  <a:gd name="T2" fmla="*/ 932 w 939"/>
                  <a:gd name="T3" fmla="*/ 297 h 810"/>
                  <a:gd name="T4" fmla="*/ 918 w 939"/>
                  <a:gd name="T5" fmla="*/ 242 h 810"/>
                  <a:gd name="T6" fmla="*/ 897 w 939"/>
                  <a:gd name="T7" fmla="*/ 190 h 810"/>
                  <a:gd name="T8" fmla="*/ 872 w 939"/>
                  <a:gd name="T9" fmla="*/ 140 h 810"/>
                  <a:gd name="T10" fmla="*/ 841 w 939"/>
                  <a:gd name="T11" fmla="*/ 96 h 810"/>
                  <a:gd name="T12" fmla="*/ 805 w 939"/>
                  <a:gd name="T13" fmla="*/ 54 h 810"/>
                  <a:gd name="T14" fmla="*/ 763 w 939"/>
                  <a:gd name="T15" fmla="*/ 17 h 810"/>
                  <a:gd name="T16" fmla="*/ 740 w 939"/>
                  <a:gd name="T17" fmla="*/ 2 h 810"/>
                  <a:gd name="T18" fmla="*/ 759 w 939"/>
                  <a:gd name="T19" fmla="*/ 21 h 810"/>
                  <a:gd name="T20" fmla="*/ 799 w 939"/>
                  <a:gd name="T21" fmla="*/ 57 h 810"/>
                  <a:gd name="T22" fmla="*/ 836 w 939"/>
                  <a:gd name="T23" fmla="*/ 98 h 810"/>
                  <a:gd name="T24" fmla="*/ 866 w 939"/>
                  <a:gd name="T25" fmla="*/ 142 h 810"/>
                  <a:gd name="T26" fmla="*/ 893 w 939"/>
                  <a:gd name="T27" fmla="*/ 192 h 810"/>
                  <a:gd name="T28" fmla="*/ 912 w 939"/>
                  <a:gd name="T29" fmla="*/ 244 h 810"/>
                  <a:gd name="T30" fmla="*/ 926 w 939"/>
                  <a:gd name="T31" fmla="*/ 297 h 810"/>
                  <a:gd name="T32" fmla="*/ 934 w 939"/>
                  <a:gd name="T33" fmla="*/ 355 h 810"/>
                  <a:gd name="T34" fmla="*/ 934 w 939"/>
                  <a:gd name="T35" fmla="*/ 414 h 810"/>
                  <a:gd name="T36" fmla="*/ 924 w 939"/>
                  <a:gd name="T37" fmla="*/ 476 h 810"/>
                  <a:gd name="T38" fmla="*/ 909 w 939"/>
                  <a:gd name="T39" fmla="*/ 535 h 810"/>
                  <a:gd name="T40" fmla="*/ 886 w 939"/>
                  <a:gd name="T41" fmla="*/ 589 h 810"/>
                  <a:gd name="T42" fmla="*/ 878 w 939"/>
                  <a:gd name="T43" fmla="*/ 612 h 810"/>
                  <a:gd name="T44" fmla="*/ 895 w 939"/>
                  <a:gd name="T45" fmla="*/ 583 h 810"/>
                  <a:gd name="T46" fmla="*/ 916 w 939"/>
                  <a:gd name="T47" fmla="*/ 530 h 810"/>
                  <a:gd name="T48" fmla="*/ 932 w 939"/>
                  <a:gd name="T49" fmla="*/ 474 h 810"/>
                  <a:gd name="T50" fmla="*/ 939 w 939"/>
                  <a:gd name="T51" fmla="*/ 414 h 810"/>
                  <a:gd name="T52" fmla="*/ 16 w 939"/>
                  <a:gd name="T53" fmla="*/ 257 h 810"/>
                  <a:gd name="T54" fmla="*/ 6 w 939"/>
                  <a:gd name="T55" fmla="*/ 299 h 810"/>
                  <a:gd name="T56" fmla="*/ 0 w 939"/>
                  <a:gd name="T57" fmla="*/ 341 h 810"/>
                  <a:gd name="T58" fmla="*/ 6 w 939"/>
                  <a:gd name="T59" fmla="*/ 349 h 810"/>
                  <a:gd name="T60" fmla="*/ 12 w 939"/>
                  <a:gd name="T61" fmla="*/ 303 h 810"/>
                  <a:gd name="T62" fmla="*/ 22 w 939"/>
                  <a:gd name="T63" fmla="*/ 257 h 810"/>
                  <a:gd name="T64" fmla="*/ 16 w 939"/>
                  <a:gd name="T65" fmla="*/ 257 h 810"/>
                  <a:gd name="T66" fmla="*/ 166 w 939"/>
                  <a:gd name="T67" fmla="*/ 743 h 810"/>
                  <a:gd name="T68" fmla="*/ 233 w 939"/>
                  <a:gd name="T69" fmla="*/ 791 h 810"/>
                  <a:gd name="T70" fmla="*/ 275 w 939"/>
                  <a:gd name="T71" fmla="*/ 810 h 810"/>
                  <a:gd name="T72" fmla="*/ 260 w 939"/>
                  <a:gd name="T73" fmla="*/ 800 h 810"/>
                  <a:gd name="T74" fmla="*/ 221 w 939"/>
                  <a:gd name="T75" fmla="*/ 777 h 810"/>
                  <a:gd name="T76" fmla="*/ 185 w 939"/>
                  <a:gd name="T77" fmla="*/ 752 h 810"/>
                  <a:gd name="T78" fmla="*/ 150 w 939"/>
                  <a:gd name="T79" fmla="*/ 723 h 810"/>
                  <a:gd name="T80" fmla="*/ 135 w 939"/>
                  <a:gd name="T81" fmla="*/ 712 h 8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9"/>
                  <a:gd name="T124" fmla="*/ 0 h 810"/>
                  <a:gd name="T125" fmla="*/ 939 w 939"/>
                  <a:gd name="T126" fmla="*/ 810 h 8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9" h="810">
                    <a:moveTo>
                      <a:pt x="939" y="384"/>
                    </a:moveTo>
                    <a:lnTo>
                      <a:pt x="939" y="355"/>
                    </a:lnTo>
                    <a:lnTo>
                      <a:pt x="935" y="326"/>
                    </a:lnTo>
                    <a:lnTo>
                      <a:pt x="932" y="297"/>
                    </a:lnTo>
                    <a:lnTo>
                      <a:pt x="926" y="269"/>
                    </a:lnTo>
                    <a:lnTo>
                      <a:pt x="918" y="242"/>
                    </a:lnTo>
                    <a:lnTo>
                      <a:pt x="909" y="215"/>
                    </a:lnTo>
                    <a:lnTo>
                      <a:pt x="897" y="190"/>
                    </a:lnTo>
                    <a:lnTo>
                      <a:pt x="886" y="165"/>
                    </a:lnTo>
                    <a:lnTo>
                      <a:pt x="872" y="140"/>
                    </a:lnTo>
                    <a:lnTo>
                      <a:pt x="857" y="117"/>
                    </a:lnTo>
                    <a:lnTo>
                      <a:pt x="841" y="96"/>
                    </a:lnTo>
                    <a:lnTo>
                      <a:pt x="822" y="75"/>
                    </a:lnTo>
                    <a:lnTo>
                      <a:pt x="805" y="54"/>
                    </a:lnTo>
                    <a:lnTo>
                      <a:pt x="784" y="34"/>
                    </a:lnTo>
                    <a:lnTo>
                      <a:pt x="763" y="17"/>
                    </a:lnTo>
                    <a:lnTo>
                      <a:pt x="742" y="0"/>
                    </a:lnTo>
                    <a:lnTo>
                      <a:pt x="740" y="2"/>
                    </a:lnTo>
                    <a:lnTo>
                      <a:pt x="738" y="4"/>
                    </a:lnTo>
                    <a:lnTo>
                      <a:pt x="759" y="21"/>
                    </a:lnTo>
                    <a:lnTo>
                      <a:pt x="780" y="38"/>
                    </a:lnTo>
                    <a:lnTo>
                      <a:pt x="799" y="57"/>
                    </a:lnTo>
                    <a:lnTo>
                      <a:pt x="818" y="77"/>
                    </a:lnTo>
                    <a:lnTo>
                      <a:pt x="836" y="98"/>
                    </a:lnTo>
                    <a:lnTo>
                      <a:pt x="851" y="119"/>
                    </a:lnTo>
                    <a:lnTo>
                      <a:pt x="866" y="142"/>
                    </a:lnTo>
                    <a:lnTo>
                      <a:pt x="880" y="167"/>
                    </a:lnTo>
                    <a:lnTo>
                      <a:pt x="893" y="192"/>
                    </a:lnTo>
                    <a:lnTo>
                      <a:pt x="903" y="217"/>
                    </a:lnTo>
                    <a:lnTo>
                      <a:pt x="912" y="244"/>
                    </a:lnTo>
                    <a:lnTo>
                      <a:pt x="920" y="270"/>
                    </a:lnTo>
                    <a:lnTo>
                      <a:pt x="926" y="297"/>
                    </a:lnTo>
                    <a:lnTo>
                      <a:pt x="930" y="326"/>
                    </a:lnTo>
                    <a:lnTo>
                      <a:pt x="934" y="355"/>
                    </a:lnTo>
                    <a:lnTo>
                      <a:pt x="934" y="384"/>
                    </a:lnTo>
                    <a:lnTo>
                      <a:pt x="934" y="414"/>
                    </a:lnTo>
                    <a:lnTo>
                      <a:pt x="930" y="447"/>
                    </a:lnTo>
                    <a:lnTo>
                      <a:pt x="924" y="476"/>
                    </a:lnTo>
                    <a:lnTo>
                      <a:pt x="918" y="507"/>
                    </a:lnTo>
                    <a:lnTo>
                      <a:pt x="909" y="535"/>
                    </a:lnTo>
                    <a:lnTo>
                      <a:pt x="899" y="562"/>
                    </a:lnTo>
                    <a:lnTo>
                      <a:pt x="886" y="589"/>
                    </a:lnTo>
                    <a:lnTo>
                      <a:pt x="872" y="616"/>
                    </a:lnTo>
                    <a:lnTo>
                      <a:pt x="878" y="612"/>
                    </a:lnTo>
                    <a:lnTo>
                      <a:pt x="882" y="610"/>
                    </a:lnTo>
                    <a:lnTo>
                      <a:pt x="895" y="583"/>
                    </a:lnTo>
                    <a:lnTo>
                      <a:pt x="907" y="556"/>
                    </a:lnTo>
                    <a:lnTo>
                      <a:pt x="916" y="530"/>
                    </a:lnTo>
                    <a:lnTo>
                      <a:pt x="924" y="503"/>
                    </a:lnTo>
                    <a:lnTo>
                      <a:pt x="932" y="474"/>
                    </a:lnTo>
                    <a:lnTo>
                      <a:pt x="935" y="443"/>
                    </a:lnTo>
                    <a:lnTo>
                      <a:pt x="939" y="414"/>
                    </a:lnTo>
                    <a:lnTo>
                      <a:pt x="939" y="384"/>
                    </a:lnTo>
                    <a:close/>
                    <a:moveTo>
                      <a:pt x="16" y="257"/>
                    </a:moveTo>
                    <a:lnTo>
                      <a:pt x="10" y="278"/>
                    </a:lnTo>
                    <a:lnTo>
                      <a:pt x="6" y="299"/>
                    </a:lnTo>
                    <a:lnTo>
                      <a:pt x="2" y="320"/>
                    </a:lnTo>
                    <a:lnTo>
                      <a:pt x="0" y="341"/>
                    </a:lnTo>
                    <a:lnTo>
                      <a:pt x="2" y="345"/>
                    </a:lnTo>
                    <a:lnTo>
                      <a:pt x="6" y="349"/>
                    </a:lnTo>
                    <a:lnTo>
                      <a:pt x="8" y="326"/>
                    </a:lnTo>
                    <a:lnTo>
                      <a:pt x="12" y="303"/>
                    </a:lnTo>
                    <a:lnTo>
                      <a:pt x="16" y="280"/>
                    </a:lnTo>
                    <a:lnTo>
                      <a:pt x="22" y="257"/>
                    </a:lnTo>
                    <a:lnTo>
                      <a:pt x="20" y="257"/>
                    </a:lnTo>
                    <a:lnTo>
                      <a:pt x="16" y="257"/>
                    </a:lnTo>
                    <a:close/>
                    <a:moveTo>
                      <a:pt x="135" y="716"/>
                    </a:moveTo>
                    <a:lnTo>
                      <a:pt x="166" y="743"/>
                    </a:lnTo>
                    <a:lnTo>
                      <a:pt x="198" y="768"/>
                    </a:lnTo>
                    <a:lnTo>
                      <a:pt x="233" y="791"/>
                    </a:lnTo>
                    <a:lnTo>
                      <a:pt x="269" y="810"/>
                    </a:lnTo>
                    <a:lnTo>
                      <a:pt x="275" y="810"/>
                    </a:lnTo>
                    <a:lnTo>
                      <a:pt x="281" y="810"/>
                    </a:lnTo>
                    <a:lnTo>
                      <a:pt x="260" y="800"/>
                    </a:lnTo>
                    <a:lnTo>
                      <a:pt x="240" y="789"/>
                    </a:lnTo>
                    <a:lnTo>
                      <a:pt x="221" y="777"/>
                    </a:lnTo>
                    <a:lnTo>
                      <a:pt x="202" y="766"/>
                    </a:lnTo>
                    <a:lnTo>
                      <a:pt x="185" y="752"/>
                    </a:lnTo>
                    <a:lnTo>
                      <a:pt x="168" y="737"/>
                    </a:lnTo>
                    <a:lnTo>
                      <a:pt x="150" y="723"/>
                    </a:lnTo>
                    <a:lnTo>
                      <a:pt x="135" y="708"/>
                    </a:lnTo>
                    <a:lnTo>
                      <a:pt x="135" y="712"/>
                    </a:lnTo>
                    <a:lnTo>
                      <a:pt x="135" y="716"/>
                    </a:lnTo>
                    <a:close/>
                  </a:path>
                </a:pathLst>
              </a:custGeom>
              <a:solidFill>
                <a:srgbClr val="F19D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3" name="Freeform 400">
                <a:extLst>
                  <a:ext uri="{FF2B5EF4-FFF2-40B4-BE49-F238E27FC236}">
                    <a16:creationId xmlns:a16="http://schemas.microsoft.com/office/drawing/2014/main" id="{4A94FE27-34F3-4D67-8A33-C2A84E0D51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" y="2394"/>
                <a:ext cx="935" cy="808"/>
              </a:xfrm>
              <a:custGeom>
                <a:avLst/>
                <a:gdLst>
                  <a:gd name="T0" fmla="*/ 933 w 935"/>
                  <a:gd name="T1" fmla="*/ 353 h 808"/>
                  <a:gd name="T2" fmla="*/ 926 w 935"/>
                  <a:gd name="T3" fmla="*/ 295 h 808"/>
                  <a:gd name="T4" fmla="*/ 912 w 935"/>
                  <a:gd name="T5" fmla="*/ 240 h 808"/>
                  <a:gd name="T6" fmla="*/ 893 w 935"/>
                  <a:gd name="T7" fmla="*/ 188 h 808"/>
                  <a:gd name="T8" fmla="*/ 866 w 935"/>
                  <a:gd name="T9" fmla="*/ 140 h 808"/>
                  <a:gd name="T10" fmla="*/ 836 w 935"/>
                  <a:gd name="T11" fmla="*/ 94 h 808"/>
                  <a:gd name="T12" fmla="*/ 799 w 935"/>
                  <a:gd name="T13" fmla="*/ 54 h 808"/>
                  <a:gd name="T14" fmla="*/ 759 w 935"/>
                  <a:gd name="T15" fmla="*/ 17 h 808"/>
                  <a:gd name="T16" fmla="*/ 736 w 935"/>
                  <a:gd name="T17" fmla="*/ 2 h 808"/>
                  <a:gd name="T18" fmla="*/ 755 w 935"/>
                  <a:gd name="T19" fmla="*/ 19 h 808"/>
                  <a:gd name="T20" fmla="*/ 795 w 935"/>
                  <a:gd name="T21" fmla="*/ 55 h 808"/>
                  <a:gd name="T22" fmla="*/ 832 w 935"/>
                  <a:gd name="T23" fmla="*/ 96 h 808"/>
                  <a:gd name="T24" fmla="*/ 862 w 935"/>
                  <a:gd name="T25" fmla="*/ 142 h 808"/>
                  <a:gd name="T26" fmla="*/ 887 w 935"/>
                  <a:gd name="T27" fmla="*/ 190 h 808"/>
                  <a:gd name="T28" fmla="*/ 908 w 935"/>
                  <a:gd name="T29" fmla="*/ 242 h 808"/>
                  <a:gd name="T30" fmla="*/ 922 w 935"/>
                  <a:gd name="T31" fmla="*/ 295 h 808"/>
                  <a:gd name="T32" fmla="*/ 928 w 935"/>
                  <a:gd name="T33" fmla="*/ 353 h 808"/>
                  <a:gd name="T34" fmla="*/ 928 w 935"/>
                  <a:gd name="T35" fmla="*/ 414 h 808"/>
                  <a:gd name="T36" fmla="*/ 920 w 935"/>
                  <a:gd name="T37" fmla="*/ 476 h 808"/>
                  <a:gd name="T38" fmla="*/ 903 w 935"/>
                  <a:gd name="T39" fmla="*/ 535 h 808"/>
                  <a:gd name="T40" fmla="*/ 880 w 935"/>
                  <a:gd name="T41" fmla="*/ 591 h 808"/>
                  <a:gd name="T42" fmla="*/ 870 w 935"/>
                  <a:gd name="T43" fmla="*/ 614 h 808"/>
                  <a:gd name="T44" fmla="*/ 889 w 935"/>
                  <a:gd name="T45" fmla="*/ 585 h 808"/>
                  <a:gd name="T46" fmla="*/ 910 w 935"/>
                  <a:gd name="T47" fmla="*/ 529 h 808"/>
                  <a:gd name="T48" fmla="*/ 926 w 935"/>
                  <a:gd name="T49" fmla="*/ 474 h 808"/>
                  <a:gd name="T50" fmla="*/ 933 w 935"/>
                  <a:gd name="T51" fmla="*/ 412 h 808"/>
                  <a:gd name="T52" fmla="*/ 18 w 935"/>
                  <a:gd name="T53" fmla="*/ 255 h 808"/>
                  <a:gd name="T54" fmla="*/ 6 w 935"/>
                  <a:gd name="T55" fmla="*/ 299 h 808"/>
                  <a:gd name="T56" fmla="*/ 0 w 935"/>
                  <a:gd name="T57" fmla="*/ 343 h 808"/>
                  <a:gd name="T58" fmla="*/ 6 w 935"/>
                  <a:gd name="T59" fmla="*/ 351 h 808"/>
                  <a:gd name="T60" fmla="*/ 12 w 935"/>
                  <a:gd name="T61" fmla="*/ 303 h 808"/>
                  <a:gd name="T62" fmla="*/ 22 w 935"/>
                  <a:gd name="T63" fmla="*/ 255 h 808"/>
                  <a:gd name="T64" fmla="*/ 18 w 935"/>
                  <a:gd name="T65" fmla="*/ 255 h 808"/>
                  <a:gd name="T66" fmla="*/ 148 w 935"/>
                  <a:gd name="T67" fmla="*/ 723 h 808"/>
                  <a:gd name="T68" fmla="*/ 181 w 935"/>
                  <a:gd name="T69" fmla="*/ 752 h 808"/>
                  <a:gd name="T70" fmla="*/ 215 w 935"/>
                  <a:gd name="T71" fmla="*/ 777 h 808"/>
                  <a:gd name="T72" fmla="*/ 254 w 935"/>
                  <a:gd name="T73" fmla="*/ 798 h 808"/>
                  <a:gd name="T74" fmla="*/ 279 w 935"/>
                  <a:gd name="T75" fmla="*/ 808 h 808"/>
                  <a:gd name="T76" fmla="*/ 263 w 935"/>
                  <a:gd name="T77" fmla="*/ 796 h 808"/>
                  <a:gd name="T78" fmla="*/ 223 w 935"/>
                  <a:gd name="T79" fmla="*/ 773 h 808"/>
                  <a:gd name="T80" fmla="*/ 185 w 935"/>
                  <a:gd name="T81" fmla="*/ 748 h 808"/>
                  <a:gd name="T82" fmla="*/ 150 w 935"/>
                  <a:gd name="T83" fmla="*/ 718 h 808"/>
                  <a:gd name="T84" fmla="*/ 133 w 935"/>
                  <a:gd name="T85" fmla="*/ 704 h 80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35"/>
                  <a:gd name="T130" fmla="*/ 0 h 808"/>
                  <a:gd name="T131" fmla="*/ 935 w 935"/>
                  <a:gd name="T132" fmla="*/ 808 h 80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35" h="808">
                    <a:moveTo>
                      <a:pt x="935" y="382"/>
                    </a:moveTo>
                    <a:lnTo>
                      <a:pt x="933" y="353"/>
                    </a:lnTo>
                    <a:lnTo>
                      <a:pt x="932" y="324"/>
                    </a:lnTo>
                    <a:lnTo>
                      <a:pt x="926" y="295"/>
                    </a:lnTo>
                    <a:lnTo>
                      <a:pt x="920" y="268"/>
                    </a:lnTo>
                    <a:lnTo>
                      <a:pt x="912" y="240"/>
                    </a:lnTo>
                    <a:lnTo>
                      <a:pt x="905" y="215"/>
                    </a:lnTo>
                    <a:lnTo>
                      <a:pt x="893" y="188"/>
                    </a:lnTo>
                    <a:lnTo>
                      <a:pt x="882" y="163"/>
                    </a:lnTo>
                    <a:lnTo>
                      <a:pt x="866" y="140"/>
                    </a:lnTo>
                    <a:lnTo>
                      <a:pt x="853" y="117"/>
                    </a:lnTo>
                    <a:lnTo>
                      <a:pt x="836" y="94"/>
                    </a:lnTo>
                    <a:lnTo>
                      <a:pt x="818" y="73"/>
                    </a:lnTo>
                    <a:lnTo>
                      <a:pt x="799" y="54"/>
                    </a:lnTo>
                    <a:lnTo>
                      <a:pt x="780" y="34"/>
                    </a:lnTo>
                    <a:lnTo>
                      <a:pt x="759" y="17"/>
                    </a:lnTo>
                    <a:lnTo>
                      <a:pt x="738" y="0"/>
                    </a:lnTo>
                    <a:lnTo>
                      <a:pt x="736" y="2"/>
                    </a:lnTo>
                    <a:lnTo>
                      <a:pt x="732" y="4"/>
                    </a:lnTo>
                    <a:lnTo>
                      <a:pt x="755" y="19"/>
                    </a:lnTo>
                    <a:lnTo>
                      <a:pt x="776" y="38"/>
                    </a:lnTo>
                    <a:lnTo>
                      <a:pt x="795" y="55"/>
                    </a:lnTo>
                    <a:lnTo>
                      <a:pt x="814" y="77"/>
                    </a:lnTo>
                    <a:lnTo>
                      <a:pt x="832" y="96"/>
                    </a:lnTo>
                    <a:lnTo>
                      <a:pt x="847" y="119"/>
                    </a:lnTo>
                    <a:lnTo>
                      <a:pt x="862" y="142"/>
                    </a:lnTo>
                    <a:lnTo>
                      <a:pt x="876" y="165"/>
                    </a:lnTo>
                    <a:lnTo>
                      <a:pt x="887" y="190"/>
                    </a:lnTo>
                    <a:lnTo>
                      <a:pt x="899" y="215"/>
                    </a:lnTo>
                    <a:lnTo>
                      <a:pt x="908" y="242"/>
                    </a:lnTo>
                    <a:lnTo>
                      <a:pt x="916" y="268"/>
                    </a:lnTo>
                    <a:lnTo>
                      <a:pt x="922" y="295"/>
                    </a:lnTo>
                    <a:lnTo>
                      <a:pt x="926" y="324"/>
                    </a:lnTo>
                    <a:lnTo>
                      <a:pt x="928" y="353"/>
                    </a:lnTo>
                    <a:lnTo>
                      <a:pt x="930" y="382"/>
                    </a:lnTo>
                    <a:lnTo>
                      <a:pt x="928" y="414"/>
                    </a:lnTo>
                    <a:lnTo>
                      <a:pt x="926" y="445"/>
                    </a:lnTo>
                    <a:lnTo>
                      <a:pt x="920" y="476"/>
                    </a:lnTo>
                    <a:lnTo>
                      <a:pt x="912" y="506"/>
                    </a:lnTo>
                    <a:lnTo>
                      <a:pt x="903" y="535"/>
                    </a:lnTo>
                    <a:lnTo>
                      <a:pt x="893" y="564"/>
                    </a:lnTo>
                    <a:lnTo>
                      <a:pt x="880" y="591"/>
                    </a:lnTo>
                    <a:lnTo>
                      <a:pt x="864" y="618"/>
                    </a:lnTo>
                    <a:lnTo>
                      <a:pt x="870" y="614"/>
                    </a:lnTo>
                    <a:lnTo>
                      <a:pt x="876" y="610"/>
                    </a:lnTo>
                    <a:lnTo>
                      <a:pt x="889" y="585"/>
                    </a:lnTo>
                    <a:lnTo>
                      <a:pt x="901" y="558"/>
                    </a:lnTo>
                    <a:lnTo>
                      <a:pt x="910" y="529"/>
                    </a:lnTo>
                    <a:lnTo>
                      <a:pt x="920" y="503"/>
                    </a:lnTo>
                    <a:lnTo>
                      <a:pt x="926" y="474"/>
                    </a:lnTo>
                    <a:lnTo>
                      <a:pt x="932" y="443"/>
                    </a:lnTo>
                    <a:lnTo>
                      <a:pt x="933" y="412"/>
                    </a:lnTo>
                    <a:lnTo>
                      <a:pt x="935" y="382"/>
                    </a:lnTo>
                    <a:close/>
                    <a:moveTo>
                      <a:pt x="18" y="255"/>
                    </a:moveTo>
                    <a:lnTo>
                      <a:pt x="12" y="278"/>
                    </a:lnTo>
                    <a:lnTo>
                      <a:pt x="6" y="299"/>
                    </a:lnTo>
                    <a:lnTo>
                      <a:pt x="4" y="320"/>
                    </a:lnTo>
                    <a:lnTo>
                      <a:pt x="0" y="343"/>
                    </a:lnTo>
                    <a:lnTo>
                      <a:pt x="4" y="347"/>
                    </a:lnTo>
                    <a:lnTo>
                      <a:pt x="6" y="351"/>
                    </a:lnTo>
                    <a:lnTo>
                      <a:pt x="8" y="326"/>
                    </a:lnTo>
                    <a:lnTo>
                      <a:pt x="12" y="303"/>
                    </a:lnTo>
                    <a:lnTo>
                      <a:pt x="16" y="278"/>
                    </a:lnTo>
                    <a:lnTo>
                      <a:pt x="22" y="255"/>
                    </a:lnTo>
                    <a:lnTo>
                      <a:pt x="20" y="255"/>
                    </a:lnTo>
                    <a:lnTo>
                      <a:pt x="18" y="255"/>
                    </a:lnTo>
                    <a:close/>
                    <a:moveTo>
                      <a:pt x="133" y="710"/>
                    </a:moveTo>
                    <a:lnTo>
                      <a:pt x="148" y="723"/>
                    </a:lnTo>
                    <a:lnTo>
                      <a:pt x="164" y="739"/>
                    </a:lnTo>
                    <a:lnTo>
                      <a:pt x="181" y="752"/>
                    </a:lnTo>
                    <a:lnTo>
                      <a:pt x="198" y="766"/>
                    </a:lnTo>
                    <a:lnTo>
                      <a:pt x="215" y="777"/>
                    </a:lnTo>
                    <a:lnTo>
                      <a:pt x="235" y="789"/>
                    </a:lnTo>
                    <a:lnTo>
                      <a:pt x="254" y="798"/>
                    </a:lnTo>
                    <a:lnTo>
                      <a:pt x="273" y="808"/>
                    </a:lnTo>
                    <a:lnTo>
                      <a:pt x="279" y="808"/>
                    </a:lnTo>
                    <a:lnTo>
                      <a:pt x="285" y="806"/>
                    </a:lnTo>
                    <a:lnTo>
                      <a:pt x="263" y="796"/>
                    </a:lnTo>
                    <a:lnTo>
                      <a:pt x="242" y="787"/>
                    </a:lnTo>
                    <a:lnTo>
                      <a:pt x="223" y="773"/>
                    </a:lnTo>
                    <a:lnTo>
                      <a:pt x="202" y="762"/>
                    </a:lnTo>
                    <a:lnTo>
                      <a:pt x="185" y="748"/>
                    </a:lnTo>
                    <a:lnTo>
                      <a:pt x="166" y="733"/>
                    </a:lnTo>
                    <a:lnTo>
                      <a:pt x="150" y="718"/>
                    </a:lnTo>
                    <a:lnTo>
                      <a:pt x="133" y="700"/>
                    </a:lnTo>
                    <a:lnTo>
                      <a:pt x="133" y="704"/>
                    </a:lnTo>
                    <a:lnTo>
                      <a:pt x="133" y="710"/>
                    </a:lnTo>
                    <a:close/>
                  </a:path>
                </a:pathLst>
              </a:custGeom>
              <a:solidFill>
                <a:srgbClr val="F19E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4" name="Freeform 401">
                <a:extLst>
                  <a:ext uri="{FF2B5EF4-FFF2-40B4-BE49-F238E27FC236}">
                    <a16:creationId xmlns:a16="http://schemas.microsoft.com/office/drawing/2014/main" id="{19389147-78A1-4F2E-809D-7E781C5B42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" y="2396"/>
                <a:ext cx="928" cy="806"/>
              </a:xfrm>
              <a:custGeom>
                <a:avLst/>
                <a:gdLst>
                  <a:gd name="T0" fmla="*/ 928 w 928"/>
                  <a:gd name="T1" fmla="*/ 351 h 806"/>
                  <a:gd name="T2" fmla="*/ 920 w 928"/>
                  <a:gd name="T3" fmla="*/ 293 h 806"/>
                  <a:gd name="T4" fmla="*/ 906 w 928"/>
                  <a:gd name="T5" fmla="*/ 240 h 806"/>
                  <a:gd name="T6" fmla="*/ 887 w 928"/>
                  <a:gd name="T7" fmla="*/ 188 h 806"/>
                  <a:gd name="T8" fmla="*/ 860 w 928"/>
                  <a:gd name="T9" fmla="*/ 138 h 806"/>
                  <a:gd name="T10" fmla="*/ 830 w 928"/>
                  <a:gd name="T11" fmla="*/ 94 h 806"/>
                  <a:gd name="T12" fmla="*/ 793 w 928"/>
                  <a:gd name="T13" fmla="*/ 53 h 806"/>
                  <a:gd name="T14" fmla="*/ 753 w 928"/>
                  <a:gd name="T15" fmla="*/ 17 h 806"/>
                  <a:gd name="T16" fmla="*/ 728 w 928"/>
                  <a:gd name="T17" fmla="*/ 2 h 806"/>
                  <a:gd name="T18" fmla="*/ 747 w 928"/>
                  <a:gd name="T19" fmla="*/ 19 h 806"/>
                  <a:gd name="T20" fmla="*/ 789 w 928"/>
                  <a:gd name="T21" fmla="*/ 55 h 806"/>
                  <a:gd name="T22" fmla="*/ 824 w 928"/>
                  <a:gd name="T23" fmla="*/ 96 h 806"/>
                  <a:gd name="T24" fmla="*/ 855 w 928"/>
                  <a:gd name="T25" fmla="*/ 140 h 806"/>
                  <a:gd name="T26" fmla="*/ 881 w 928"/>
                  <a:gd name="T27" fmla="*/ 188 h 806"/>
                  <a:gd name="T28" fmla="*/ 901 w 928"/>
                  <a:gd name="T29" fmla="*/ 240 h 806"/>
                  <a:gd name="T30" fmla="*/ 914 w 928"/>
                  <a:gd name="T31" fmla="*/ 295 h 806"/>
                  <a:gd name="T32" fmla="*/ 922 w 928"/>
                  <a:gd name="T33" fmla="*/ 351 h 806"/>
                  <a:gd name="T34" fmla="*/ 922 w 928"/>
                  <a:gd name="T35" fmla="*/ 412 h 806"/>
                  <a:gd name="T36" fmla="*/ 912 w 928"/>
                  <a:gd name="T37" fmla="*/ 476 h 806"/>
                  <a:gd name="T38" fmla="*/ 895 w 928"/>
                  <a:gd name="T39" fmla="*/ 535 h 806"/>
                  <a:gd name="T40" fmla="*/ 872 w 928"/>
                  <a:gd name="T41" fmla="*/ 593 h 806"/>
                  <a:gd name="T42" fmla="*/ 860 w 928"/>
                  <a:gd name="T43" fmla="*/ 616 h 806"/>
                  <a:gd name="T44" fmla="*/ 880 w 928"/>
                  <a:gd name="T45" fmla="*/ 585 h 806"/>
                  <a:gd name="T46" fmla="*/ 903 w 928"/>
                  <a:gd name="T47" fmla="*/ 531 h 806"/>
                  <a:gd name="T48" fmla="*/ 918 w 928"/>
                  <a:gd name="T49" fmla="*/ 472 h 806"/>
                  <a:gd name="T50" fmla="*/ 928 w 928"/>
                  <a:gd name="T51" fmla="*/ 410 h 806"/>
                  <a:gd name="T52" fmla="*/ 16 w 928"/>
                  <a:gd name="T53" fmla="*/ 253 h 806"/>
                  <a:gd name="T54" fmla="*/ 6 w 928"/>
                  <a:gd name="T55" fmla="*/ 299 h 806"/>
                  <a:gd name="T56" fmla="*/ 0 w 928"/>
                  <a:gd name="T57" fmla="*/ 345 h 806"/>
                  <a:gd name="T58" fmla="*/ 4 w 928"/>
                  <a:gd name="T59" fmla="*/ 351 h 806"/>
                  <a:gd name="T60" fmla="*/ 10 w 928"/>
                  <a:gd name="T61" fmla="*/ 303 h 806"/>
                  <a:gd name="T62" fmla="*/ 21 w 928"/>
                  <a:gd name="T63" fmla="*/ 253 h 806"/>
                  <a:gd name="T64" fmla="*/ 16 w 928"/>
                  <a:gd name="T65" fmla="*/ 253 h 806"/>
                  <a:gd name="T66" fmla="*/ 144 w 928"/>
                  <a:gd name="T67" fmla="*/ 719 h 806"/>
                  <a:gd name="T68" fmla="*/ 179 w 928"/>
                  <a:gd name="T69" fmla="*/ 748 h 806"/>
                  <a:gd name="T70" fmla="*/ 215 w 928"/>
                  <a:gd name="T71" fmla="*/ 773 h 806"/>
                  <a:gd name="T72" fmla="*/ 254 w 928"/>
                  <a:gd name="T73" fmla="*/ 796 h 806"/>
                  <a:gd name="T74" fmla="*/ 281 w 928"/>
                  <a:gd name="T75" fmla="*/ 804 h 806"/>
                  <a:gd name="T76" fmla="*/ 263 w 928"/>
                  <a:gd name="T77" fmla="*/ 794 h 806"/>
                  <a:gd name="T78" fmla="*/ 221 w 928"/>
                  <a:gd name="T79" fmla="*/ 771 h 806"/>
                  <a:gd name="T80" fmla="*/ 183 w 928"/>
                  <a:gd name="T81" fmla="*/ 742 h 806"/>
                  <a:gd name="T82" fmla="*/ 146 w 928"/>
                  <a:gd name="T83" fmla="*/ 712 h 806"/>
                  <a:gd name="T84" fmla="*/ 129 w 928"/>
                  <a:gd name="T85" fmla="*/ 698 h 8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28"/>
                  <a:gd name="T130" fmla="*/ 0 h 806"/>
                  <a:gd name="T131" fmla="*/ 928 w 928"/>
                  <a:gd name="T132" fmla="*/ 806 h 80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28" h="806">
                    <a:moveTo>
                      <a:pt x="928" y="380"/>
                    </a:moveTo>
                    <a:lnTo>
                      <a:pt x="928" y="351"/>
                    </a:lnTo>
                    <a:lnTo>
                      <a:pt x="924" y="322"/>
                    </a:lnTo>
                    <a:lnTo>
                      <a:pt x="920" y="293"/>
                    </a:lnTo>
                    <a:lnTo>
                      <a:pt x="914" y="266"/>
                    </a:lnTo>
                    <a:lnTo>
                      <a:pt x="906" y="240"/>
                    </a:lnTo>
                    <a:lnTo>
                      <a:pt x="897" y="213"/>
                    </a:lnTo>
                    <a:lnTo>
                      <a:pt x="887" y="188"/>
                    </a:lnTo>
                    <a:lnTo>
                      <a:pt x="874" y="163"/>
                    </a:lnTo>
                    <a:lnTo>
                      <a:pt x="860" y="138"/>
                    </a:lnTo>
                    <a:lnTo>
                      <a:pt x="845" y="115"/>
                    </a:lnTo>
                    <a:lnTo>
                      <a:pt x="830" y="94"/>
                    </a:lnTo>
                    <a:lnTo>
                      <a:pt x="812" y="73"/>
                    </a:lnTo>
                    <a:lnTo>
                      <a:pt x="793" y="53"/>
                    </a:lnTo>
                    <a:lnTo>
                      <a:pt x="774" y="34"/>
                    </a:lnTo>
                    <a:lnTo>
                      <a:pt x="753" y="17"/>
                    </a:lnTo>
                    <a:lnTo>
                      <a:pt x="732" y="0"/>
                    </a:lnTo>
                    <a:lnTo>
                      <a:pt x="728" y="2"/>
                    </a:lnTo>
                    <a:lnTo>
                      <a:pt x="726" y="4"/>
                    </a:lnTo>
                    <a:lnTo>
                      <a:pt x="747" y="19"/>
                    </a:lnTo>
                    <a:lnTo>
                      <a:pt x="768" y="36"/>
                    </a:lnTo>
                    <a:lnTo>
                      <a:pt x="789" y="55"/>
                    </a:lnTo>
                    <a:lnTo>
                      <a:pt x="807" y="75"/>
                    </a:lnTo>
                    <a:lnTo>
                      <a:pt x="824" y="96"/>
                    </a:lnTo>
                    <a:lnTo>
                      <a:pt x="841" y="117"/>
                    </a:lnTo>
                    <a:lnTo>
                      <a:pt x="855" y="140"/>
                    </a:lnTo>
                    <a:lnTo>
                      <a:pt x="868" y="165"/>
                    </a:lnTo>
                    <a:lnTo>
                      <a:pt x="881" y="188"/>
                    </a:lnTo>
                    <a:lnTo>
                      <a:pt x="891" y="215"/>
                    </a:lnTo>
                    <a:lnTo>
                      <a:pt x="901" y="240"/>
                    </a:lnTo>
                    <a:lnTo>
                      <a:pt x="908" y="266"/>
                    </a:lnTo>
                    <a:lnTo>
                      <a:pt x="914" y="295"/>
                    </a:lnTo>
                    <a:lnTo>
                      <a:pt x="920" y="322"/>
                    </a:lnTo>
                    <a:lnTo>
                      <a:pt x="922" y="351"/>
                    </a:lnTo>
                    <a:lnTo>
                      <a:pt x="922" y="380"/>
                    </a:lnTo>
                    <a:lnTo>
                      <a:pt x="922" y="412"/>
                    </a:lnTo>
                    <a:lnTo>
                      <a:pt x="918" y="445"/>
                    </a:lnTo>
                    <a:lnTo>
                      <a:pt x="912" y="476"/>
                    </a:lnTo>
                    <a:lnTo>
                      <a:pt x="904" y="506"/>
                    </a:lnTo>
                    <a:lnTo>
                      <a:pt x="895" y="535"/>
                    </a:lnTo>
                    <a:lnTo>
                      <a:pt x="883" y="564"/>
                    </a:lnTo>
                    <a:lnTo>
                      <a:pt x="872" y="593"/>
                    </a:lnTo>
                    <a:lnTo>
                      <a:pt x="856" y="618"/>
                    </a:lnTo>
                    <a:lnTo>
                      <a:pt x="860" y="616"/>
                    </a:lnTo>
                    <a:lnTo>
                      <a:pt x="866" y="612"/>
                    </a:lnTo>
                    <a:lnTo>
                      <a:pt x="880" y="585"/>
                    </a:lnTo>
                    <a:lnTo>
                      <a:pt x="893" y="558"/>
                    </a:lnTo>
                    <a:lnTo>
                      <a:pt x="903" y="531"/>
                    </a:lnTo>
                    <a:lnTo>
                      <a:pt x="912" y="503"/>
                    </a:lnTo>
                    <a:lnTo>
                      <a:pt x="918" y="472"/>
                    </a:lnTo>
                    <a:lnTo>
                      <a:pt x="924" y="443"/>
                    </a:lnTo>
                    <a:lnTo>
                      <a:pt x="928" y="410"/>
                    </a:lnTo>
                    <a:lnTo>
                      <a:pt x="928" y="380"/>
                    </a:lnTo>
                    <a:close/>
                    <a:moveTo>
                      <a:pt x="16" y="253"/>
                    </a:moveTo>
                    <a:lnTo>
                      <a:pt x="10" y="276"/>
                    </a:lnTo>
                    <a:lnTo>
                      <a:pt x="6" y="299"/>
                    </a:lnTo>
                    <a:lnTo>
                      <a:pt x="2" y="322"/>
                    </a:lnTo>
                    <a:lnTo>
                      <a:pt x="0" y="345"/>
                    </a:lnTo>
                    <a:lnTo>
                      <a:pt x="2" y="349"/>
                    </a:lnTo>
                    <a:lnTo>
                      <a:pt x="4" y="351"/>
                    </a:lnTo>
                    <a:lnTo>
                      <a:pt x="6" y="326"/>
                    </a:lnTo>
                    <a:lnTo>
                      <a:pt x="10" y="303"/>
                    </a:lnTo>
                    <a:lnTo>
                      <a:pt x="16" y="278"/>
                    </a:lnTo>
                    <a:lnTo>
                      <a:pt x="21" y="253"/>
                    </a:lnTo>
                    <a:lnTo>
                      <a:pt x="18" y="253"/>
                    </a:lnTo>
                    <a:lnTo>
                      <a:pt x="16" y="253"/>
                    </a:lnTo>
                    <a:close/>
                    <a:moveTo>
                      <a:pt x="129" y="704"/>
                    </a:moveTo>
                    <a:lnTo>
                      <a:pt x="144" y="719"/>
                    </a:lnTo>
                    <a:lnTo>
                      <a:pt x="162" y="733"/>
                    </a:lnTo>
                    <a:lnTo>
                      <a:pt x="179" y="748"/>
                    </a:lnTo>
                    <a:lnTo>
                      <a:pt x="196" y="762"/>
                    </a:lnTo>
                    <a:lnTo>
                      <a:pt x="215" y="773"/>
                    </a:lnTo>
                    <a:lnTo>
                      <a:pt x="234" y="785"/>
                    </a:lnTo>
                    <a:lnTo>
                      <a:pt x="254" y="796"/>
                    </a:lnTo>
                    <a:lnTo>
                      <a:pt x="275" y="806"/>
                    </a:lnTo>
                    <a:lnTo>
                      <a:pt x="281" y="804"/>
                    </a:lnTo>
                    <a:lnTo>
                      <a:pt x="286" y="804"/>
                    </a:lnTo>
                    <a:lnTo>
                      <a:pt x="263" y="794"/>
                    </a:lnTo>
                    <a:lnTo>
                      <a:pt x="242" y="783"/>
                    </a:lnTo>
                    <a:lnTo>
                      <a:pt x="221" y="771"/>
                    </a:lnTo>
                    <a:lnTo>
                      <a:pt x="202" y="758"/>
                    </a:lnTo>
                    <a:lnTo>
                      <a:pt x="183" y="742"/>
                    </a:lnTo>
                    <a:lnTo>
                      <a:pt x="163" y="727"/>
                    </a:lnTo>
                    <a:lnTo>
                      <a:pt x="146" y="712"/>
                    </a:lnTo>
                    <a:lnTo>
                      <a:pt x="129" y="694"/>
                    </a:lnTo>
                    <a:lnTo>
                      <a:pt x="129" y="698"/>
                    </a:lnTo>
                    <a:lnTo>
                      <a:pt x="129" y="704"/>
                    </a:lnTo>
                    <a:close/>
                  </a:path>
                </a:pathLst>
              </a:custGeom>
              <a:solidFill>
                <a:srgbClr val="F19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5" name="Freeform 402">
                <a:extLst>
                  <a:ext uri="{FF2B5EF4-FFF2-40B4-BE49-F238E27FC236}">
                    <a16:creationId xmlns:a16="http://schemas.microsoft.com/office/drawing/2014/main" id="{C5CC18B9-51BE-46C7-867E-CBF006C82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" y="2398"/>
                <a:ext cx="924" cy="802"/>
              </a:xfrm>
              <a:custGeom>
                <a:avLst/>
                <a:gdLst>
                  <a:gd name="T0" fmla="*/ 922 w 924"/>
                  <a:gd name="T1" fmla="*/ 349 h 802"/>
                  <a:gd name="T2" fmla="*/ 916 w 924"/>
                  <a:gd name="T3" fmla="*/ 291 h 802"/>
                  <a:gd name="T4" fmla="*/ 902 w 924"/>
                  <a:gd name="T5" fmla="*/ 238 h 802"/>
                  <a:gd name="T6" fmla="*/ 881 w 924"/>
                  <a:gd name="T7" fmla="*/ 186 h 802"/>
                  <a:gd name="T8" fmla="*/ 856 w 924"/>
                  <a:gd name="T9" fmla="*/ 138 h 802"/>
                  <a:gd name="T10" fmla="*/ 826 w 924"/>
                  <a:gd name="T11" fmla="*/ 92 h 802"/>
                  <a:gd name="T12" fmla="*/ 789 w 924"/>
                  <a:gd name="T13" fmla="*/ 51 h 802"/>
                  <a:gd name="T14" fmla="*/ 749 w 924"/>
                  <a:gd name="T15" fmla="*/ 15 h 802"/>
                  <a:gd name="T16" fmla="*/ 724 w 924"/>
                  <a:gd name="T17" fmla="*/ 2 h 802"/>
                  <a:gd name="T18" fmla="*/ 743 w 924"/>
                  <a:gd name="T19" fmla="*/ 19 h 802"/>
                  <a:gd name="T20" fmla="*/ 783 w 924"/>
                  <a:gd name="T21" fmla="*/ 55 h 802"/>
                  <a:gd name="T22" fmla="*/ 820 w 924"/>
                  <a:gd name="T23" fmla="*/ 96 h 802"/>
                  <a:gd name="T24" fmla="*/ 851 w 924"/>
                  <a:gd name="T25" fmla="*/ 140 h 802"/>
                  <a:gd name="T26" fmla="*/ 876 w 924"/>
                  <a:gd name="T27" fmla="*/ 188 h 802"/>
                  <a:gd name="T28" fmla="*/ 897 w 924"/>
                  <a:gd name="T29" fmla="*/ 240 h 802"/>
                  <a:gd name="T30" fmla="*/ 910 w 924"/>
                  <a:gd name="T31" fmla="*/ 293 h 802"/>
                  <a:gd name="T32" fmla="*/ 918 w 924"/>
                  <a:gd name="T33" fmla="*/ 349 h 802"/>
                  <a:gd name="T34" fmla="*/ 916 w 924"/>
                  <a:gd name="T35" fmla="*/ 410 h 802"/>
                  <a:gd name="T36" fmla="*/ 908 w 924"/>
                  <a:gd name="T37" fmla="*/ 476 h 802"/>
                  <a:gd name="T38" fmla="*/ 889 w 924"/>
                  <a:gd name="T39" fmla="*/ 535 h 802"/>
                  <a:gd name="T40" fmla="*/ 864 w 924"/>
                  <a:gd name="T41" fmla="*/ 593 h 802"/>
                  <a:gd name="T42" fmla="*/ 854 w 924"/>
                  <a:gd name="T43" fmla="*/ 616 h 802"/>
                  <a:gd name="T44" fmla="*/ 874 w 924"/>
                  <a:gd name="T45" fmla="*/ 587 h 802"/>
                  <a:gd name="T46" fmla="*/ 897 w 924"/>
                  <a:gd name="T47" fmla="*/ 531 h 802"/>
                  <a:gd name="T48" fmla="*/ 914 w 924"/>
                  <a:gd name="T49" fmla="*/ 472 h 802"/>
                  <a:gd name="T50" fmla="*/ 922 w 924"/>
                  <a:gd name="T51" fmla="*/ 410 h 802"/>
                  <a:gd name="T52" fmla="*/ 16 w 924"/>
                  <a:gd name="T53" fmla="*/ 251 h 802"/>
                  <a:gd name="T54" fmla="*/ 6 w 924"/>
                  <a:gd name="T55" fmla="*/ 299 h 802"/>
                  <a:gd name="T56" fmla="*/ 0 w 924"/>
                  <a:gd name="T57" fmla="*/ 347 h 802"/>
                  <a:gd name="T58" fmla="*/ 6 w 924"/>
                  <a:gd name="T59" fmla="*/ 353 h 802"/>
                  <a:gd name="T60" fmla="*/ 12 w 924"/>
                  <a:gd name="T61" fmla="*/ 301 h 802"/>
                  <a:gd name="T62" fmla="*/ 21 w 924"/>
                  <a:gd name="T63" fmla="*/ 251 h 802"/>
                  <a:gd name="T64" fmla="*/ 16 w 924"/>
                  <a:gd name="T65" fmla="*/ 251 h 802"/>
                  <a:gd name="T66" fmla="*/ 144 w 924"/>
                  <a:gd name="T67" fmla="*/ 714 h 802"/>
                  <a:gd name="T68" fmla="*/ 179 w 924"/>
                  <a:gd name="T69" fmla="*/ 744 h 802"/>
                  <a:gd name="T70" fmla="*/ 217 w 924"/>
                  <a:gd name="T71" fmla="*/ 769 h 802"/>
                  <a:gd name="T72" fmla="*/ 257 w 924"/>
                  <a:gd name="T73" fmla="*/ 792 h 802"/>
                  <a:gd name="T74" fmla="*/ 284 w 924"/>
                  <a:gd name="T75" fmla="*/ 802 h 802"/>
                  <a:gd name="T76" fmla="*/ 267 w 924"/>
                  <a:gd name="T77" fmla="*/ 790 h 802"/>
                  <a:gd name="T78" fmla="*/ 223 w 924"/>
                  <a:gd name="T79" fmla="*/ 767 h 802"/>
                  <a:gd name="T80" fmla="*/ 181 w 924"/>
                  <a:gd name="T81" fmla="*/ 738 h 802"/>
                  <a:gd name="T82" fmla="*/ 144 w 924"/>
                  <a:gd name="T83" fmla="*/ 706 h 802"/>
                  <a:gd name="T84" fmla="*/ 127 w 924"/>
                  <a:gd name="T85" fmla="*/ 692 h 8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24"/>
                  <a:gd name="T130" fmla="*/ 0 h 802"/>
                  <a:gd name="T131" fmla="*/ 924 w 924"/>
                  <a:gd name="T132" fmla="*/ 802 h 8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24" h="802">
                    <a:moveTo>
                      <a:pt x="924" y="378"/>
                    </a:moveTo>
                    <a:lnTo>
                      <a:pt x="922" y="349"/>
                    </a:lnTo>
                    <a:lnTo>
                      <a:pt x="920" y="320"/>
                    </a:lnTo>
                    <a:lnTo>
                      <a:pt x="916" y="291"/>
                    </a:lnTo>
                    <a:lnTo>
                      <a:pt x="910" y="264"/>
                    </a:lnTo>
                    <a:lnTo>
                      <a:pt x="902" y="238"/>
                    </a:lnTo>
                    <a:lnTo>
                      <a:pt x="893" y="211"/>
                    </a:lnTo>
                    <a:lnTo>
                      <a:pt x="881" y="186"/>
                    </a:lnTo>
                    <a:lnTo>
                      <a:pt x="870" y="161"/>
                    </a:lnTo>
                    <a:lnTo>
                      <a:pt x="856" y="138"/>
                    </a:lnTo>
                    <a:lnTo>
                      <a:pt x="841" y="115"/>
                    </a:lnTo>
                    <a:lnTo>
                      <a:pt x="826" y="92"/>
                    </a:lnTo>
                    <a:lnTo>
                      <a:pt x="808" y="73"/>
                    </a:lnTo>
                    <a:lnTo>
                      <a:pt x="789" y="51"/>
                    </a:lnTo>
                    <a:lnTo>
                      <a:pt x="770" y="34"/>
                    </a:lnTo>
                    <a:lnTo>
                      <a:pt x="749" y="15"/>
                    </a:lnTo>
                    <a:lnTo>
                      <a:pt x="726" y="0"/>
                    </a:lnTo>
                    <a:lnTo>
                      <a:pt x="724" y="2"/>
                    </a:lnTo>
                    <a:lnTo>
                      <a:pt x="722" y="4"/>
                    </a:lnTo>
                    <a:lnTo>
                      <a:pt x="743" y="19"/>
                    </a:lnTo>
                    <a:lnTo>
                      <a:pt x="764" y="36"/>
                    </a:lnTo>
                    <a:lnTo>
                      <a:pt x="783" y="55"/>
                    </a:lnTo>
                    <a:lnTo>
                      <a:pt x="803" y="75"/>
                    </a:lnTo>
                    <a:lnTo>
                      <a:pt x="820" y="96"/>
                    </a:lnTo>
                    <a:lnTo>
                      <a:pt x="835" y="117"/>
                    </a:lnTo>
                    <a:lnTo>
                      <a:pt x="851" y="140"/>
                    </a:lnTo>
                    <a:lnTo>
                      <a:pt x="864" y="163"/>
                    </a:lnTo>
                    <a:lnTo>
                      <a:pt x="876" y="188"/>
                    </a:lnTo>
                    <a:lnTo>
                      <a:pt x="887" y="213"/>
                    </a:lnTo>
                    <a:lnTo>
                      <a:pt x="897" y="240"/>
                    </a:lnTo>
                    <a:lnTo>
                      <a:pt x="904" y="264"/>
                    </a:lnTo>
                    <a:lnTo>
                      <a:pt x="910" y="293"/>
                    </a:lnTo>
                    <a:lnTo>
                      <a:pt x="914" y="320"/>
                    </a:lnTo>
                    <a:lnTo>
                      <a:pt x="918" y="349"/>
                    </a:lnTo>
                    <a:lnTo>
                      <a:pt x="918" y="378"/>
                    </a:lnTo>
                    <a:lnTo>
                      <a:pt x="916" y="410"/>
                    </a:lnTo>
                    <a:lnTo>
                      <a:pt x="914" y="443"/>
                    </a:lnTo>
                    <a:lnTo>
                      <a:pt x="908" y="476"/>
                    </a:lnTo>
                    <a:lnTo>
                      <a:pt x="901" y="506"/>
                    </a:lnTo>
                    <a:lnTo>
                      <a:pt x="889" y="535"/>
                    </a:lnTo>
                    <a:lnTo>
                      <a:pt x="878" y="566"/>
                    </a:lnTo>
                    <a:lnTo>
                      <a:pt x="864" y="593"/>
                    </a:lnTo>
                    <a:lnTo>
                      <a:pt x="849" y="620"/>
                    </a:lnTo>
                    <a:lnTo>
                      <a:pt x="854" y="616"/>
                    </a:lnTo>
                    <a:lnTo>
                      <a:pt x="858" y="614"/>
                    </a:lnTo>
                    <a:lnTo>
                      <a:pt x="874" y="587"/>
                    </a:lnTo>
                    <a:lnTo>
                      <a:pt x="887" y="560"/>
                    </a:lnTo>
                    <a:lnTo>
                      <a:pt x="897" y="531"/>
                    </a:lnTo>
                    <a:lnTo>
                      <a:pt x="906" y="502"/>
                    </a:lnTo>
                    <a:lnTo>
                      <a:pt x="914" y="472"/>
                    </a:lnTo>
                    <a:lnTo>
                      <a:pt x="920" y="441"/>
                    </a:lnTo>
                    <a:lnTo>
                      <a:pt x="922" y="410"/>
                    </a:lnTo>
                    <a:lnTo>
                      <a:pt x="924" y="378"/>
                    </a:lnTo>
                    <a:close/>
                    <a:moveTo>
                      <a:pt x="16" y="251"/>
                    </a:moveTo>
                    <a:lnTo>
                      <a:pt x="10" y="274"/>
                    </a:lnTo>
                    <a:lnTo>
                      <a:pt x="6" y="299"/>
                    </a:lnTo>
                    <a:lnTo>
                      <a:pt x="2" y="322"/>
                    </a:lnTo>
                    <a:lnTo>
                      <a:pt x="0" y="347"/>
                    </a:lnTo>
                    <a:lnTo>
                      <a:pt x="2" y="349"/>
                    </a:lnTo>
                    <a:lnTo>
                      <a:pt x="6" y="353"/>
                    </a:lnTo>
                    <a:lnTo>
                      <a:pt x="8" y="328"/>
                    </a:lnTo>
                    <a:lnTo>
                      <a:pt x="12" y="301"/>
                    </a:lnTo>
                    <a:lnTo>
                      <a:pt x="16" y="276"/>
                    </a:lnTo>
                    <a:lnTo>
                      <a:pt x="21" y="251"/>
                    </a:lnTo>
                    <a:lnTo>
                      <a:pt x="19" y="251"/>
                    </a:lnTo>
                    <a:lnTo>
                      <a:pt x="16" y="251"/>
                    </a:lnTo>
                    <a:close/>
                    <a:moveTo>
                      <a:pt x="127" y="696"/>
                    </a:moveTo>
                    <a:lnTo>
                      <a:pt x="144" y="714"/>
                    </a:lnTo>
                    <a:lnTo>
                      <a:pt x="160" y="729"/>
                    </a:lnTo>
                    <a:lnTo>
                      <a:pt x="179" y="744"/>
                    </a:lnTo>
                    <a:lnTo>
                      <a:pt x="196" y="758"/>
                    </a:lnTo>
                    <a:lnTo>
                      <a:pt x="217" y="769"/>
                    </a:lnTo>
                    <a:lnTo>
                      <a:pt x="236" y="783"/>
                    </a:lnTo>
                    <a:lnTo>
                      <a:pt x="257" y="792"/>
                    </a:lnTo>
                    <a:lnTo>
                      <a:pt x="279" y="802"/>
                    </a:lnTo>
                    <a:lnTo>
                      <a:pt x="284" y="802"/>
                    </a:lnTo>
                    <a:lnTo>
                      <a:pt x="290" y="802"/>
                    </a:lnTo>
                    <a:lnTo>
                      <a:pt x="267" y="790"/>
                    </a:lnTo>
                    <a:lnTo>
                      <a:pt x="244" y="781"/>
                    </a:lnTo>
                    <a:lnTo>
                      <a:pt x="223" y="767"/>
                    </a:lnTo>
                    <a:lnTo>
                      <a:pt x="202" y="754"/>
                    </a:lnTo>
                    <a:lnTo>
                      <a:pt x="181" y="738"/>
                    </a:lnTo>
                    <a:lnTo>
                      <a:pt x="161" y="723"/>
                    </a:lnTo>
                    <a:lnTo>
                      <a:pt x="144" y="706"/>
                    </a:lnTo>
                    <a:lnTo>
                      <a:pt x="127" y="689"/>
                    </a:lnTo>
                    <a:lnTo>
                      <a:pt x="127" y="692"/>
                    </a:lnTo>
                    <a:lnTo>
                      <a:pt x="127" y="696"/>
                    </a:lnTo>
                    <a:close/>
                  </a:path>
                </a:pathLst>
              </a:custGeom>
              <a:solidFill>
                <a:srgbClr val="F19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6" name="Freeform 403">
                <a:extLst>
                  <a:ext uri="{FF2B5EF4-FFF2-40B4-BE49-F238E27FC236}">
                    <a16:creationId xmlns:a16="http://schemas.microsoft.com/office/drawing/2014/main" id="{230C6570-2E54-4373-BCDB-40E72F1154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" y="2400"/>
                <a:ext cx="918" cy="800"/>
              </a:xfrm>
              <a:custGeom>
                <a:avLst/>
                <a:gdLst>
                  <a:gd name="T0" fmla="*/ 918 w 918"/>
                  <a:gd name="T1" fmla="*/ 347 h 800"/>
                  <a:gd name="T2" fmla="*/ 910 w 918"/>
                  <a:gd name="T3" fmla="*/ 291 h 800"/>
                  <a:gd name="T4" fmla="*/ 897 w 918"/>
                  <a:gd name="T5" fmla="*/ 236 h 800"/>
                  <a:gd name="T6" fmla="*/ 877 w 918"/>
                  <a:gd name="T7" fmla="*/ 184 h 800"/>
                  <a:gd name="T8" fmla="*/ 851 w 918"/>
                  <a:gd name="T9" fmla="*/ 136 h 800"/>
                  <a:gd name="T10" fmla="*/ 820 w 918"/>
                  <a:gd name="T11" fmla="*/ 92 h 800"/>
                  <a:gd name="T12" fmla="*/ 785 w 918"/>
                  <a:gd name="T13" fmla="*/ 51 h 800"/>
                  <a:gd name="T14" fmla="*/ 743 w 918"/>
                  <a:gd name="T15" fmla="*/ 15 h 800"/>
                  <a:gd name="T16" fmla="*/ 720 w 918"/>
                  <a:gd name="T17" fmla="*/ 2 h 800"/>
                  <a:gd name="T18" fmla="*/ 739 w 918"/>
                  <a:gd name="T19" fmla="*/ 19 h 800"/>
                  <a:gd name="T20" fmla="*/ 780 w 918"/>
                  <a:gd name="T21" fmla="*/ 53 h 800"/>
                  <a:gd name="T22" fmla="*/ 816 w 918"/>
                  <a:gd name="T23" fmla="*/ 94 h 800"/>
                  <a:gd name="T24" fmla="*/ 847 w 918"/>
                  <a:gd name="T25" fmla="*/ 138 h 800"/>
                  <a:gd name="T26" fmla="*/ 872 w 918"/>
                  <a:gd name="T27" fmla="*/ 186 h 800"/>
                  <a:gd name="T28" fmla="*/ 891 w 918"/>
                  <a:gd name="T29" fmla="*/ 238 h 800"/>
                  <a:gd name="T30" fmla="*/ 904 w 918"/>
                  <a:gd name="T31" fmla="*/ 291 h 800"/>
                  <a:gd name="T32" fmla="*/ 912 w 918"/>
                  <a:gd name="T33" fmla="*/ 347 h 800"/>
                  <a:gd name="T34" fmla="*/ 912 w 918"/>
                  <a:gd name="T35" fmla="*/ 410 h 800"/>
                  <a:gd name="T36" fmla="*/ 902 w 918"/>
                  <a:gd name="T37" fmla="*/ 474 h 800"/>
                  <a:gd name="T38" fmla="*/ 883 w 918"/>
                  <a:gd name="T39" fmla="*/ 537 h 800"/>
                  <a:gd name="T40" fmla="*/ 858 w 918"/>
                  <a:gd name="T41" fmla="*/ 594 h 800"/>
                  <a:gd name="T42" fmla="*/ 847 w 918"/>
                  <a:gd name="T43" fmla="*/ 618 h 800"/>
                  <a:gd name="T44" fmla="*/ 868 w 918"/>
                  <a:gd name="T45" fmla="*/ 589 h 800"/>
                  <a:gd name="T46" fmla="*/ 891 w 918"/>
                  <a:gd name="T47" fmla="*/ 531 h 800"/>
                  <a:gd name="T48" fmla="*/ 908 w 918"/>
                  <a:gd name="T49" fmla="*/ 472 h 800"/>
                  <a:gd name="T50" fmla="*/ 918 w 918"/>
                  <a:gd name="T51" fmla="*/ 408 h 800"/>
                  <a:gd name="T52" fmla="*/ 17 w 918"/>
                  <a:gd name="T53" fmla="*/ 249 h 800"/>
                  <a:gd name="T54" fmla="*/ 6 w 918"/>
                  <a:gd name="T55" fmla="*/ 299 h 800"/>
                  <a:gd name="T56" fmla="*/ 0 w 918"/>
                  <a:gd name="T57" fmla="*/ 347 h 800"/>
                  <a:gd name="T58" fmla="*/ 6 w 918"/>
                  <a:gd name="T59" fmla="*/ 355 h 800"/>
                  <a:gd name="T60" fmla="*/ 12 w 918"/>
                  <a:gd name="T61" fmla="*/ 301 h 800"/>
                  <a:gd name="T62" fmla="*/ 23 w 918"/>
                  <a:gd name="T63" fmla="*/ 249 h 800"/>
                  <a:gd name="T64" fmla="*/ 17 w 918"/>
                  <a:gd name="T65" fmla="*/ 249 h 800"/>
                  <a:gd name="T66" fmla="*/ 142 w 918"/>
                  <a:gd name="T67" fmla="*/ 708 h 800"/>
                  <a:gd name="T68" fmla="*/ 179 w 918"/>
                  <a:gd name="T69" fmla="*/ 738 h 800"/>
                  <a:gd name="T70" fmla="*/ 217 w 918"/>
                  <a:gd name="T71" fmla="*/ 767 h 800"/>
                  <a:gd name="T72" fmla="*/ 259 w 918"/>
                  <a:gd name="T73" fmla="*/ 790 h 800"/>
                  <a:gd name="T74" fmla="*/ 288 w 918"/>
                  <a:gd name="T75" fmla="*/ 800 h 800"/>
                  <a:gd name="T76" fmla="*/ 269 w 918"/>
                  <a:gd name="T77" fmla="*/ 788 h 800"/>
                  <a:gd name="T78" fmla="*/ 223 w 918"/>
                  <a:gd name="T79" fmla="*/ 763 h 800"/>
                  <a:gd name="T80" fmla="*/ 181 w 918"/>
                  <a:gd name="T81" fmla="*/ 735 h 800"/>
                  <a:gd name="T82" fmla="*/ 142 w 918"/>
                  <a:gd name="T83" fmla="*/ 700 h 800"/>
                  <a:gd name="T84" fmla="*/ 125 w 918"/>
                  <a:gd name="T85" fmla="*/ 687 h 8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18"/>
                  <a:gd name="T130" fmla="*/ 0 h 800"/>
                  <a:gd name="T131" fmla="*/ 918 w 918"/>
                  <a:gd name="T132" fmla="*/ 800 h 80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18" h="800">
                    <a:moveTo>
                      <a:pt x="918" y="376"/>
                    </a:moveTo>
                    <a:lnTo>
                      <a:pt x="918" y="347"/>
                    </a:lnTo>
                    <a:lnTo>
                      <a:pt x="916" y="318"/>
                    </a:lnTo>
                    <a:lnTo>
                      <a:pt x="910" y="291"/>
                    </a:lnTo>
                    <a:lnTo>
                      <a:pt x="904" y="262"/>
                    </a:lnTo>
                    <a:lnTo>
                      <a:pt x="897" y="236"/>
                    </a:lnTo>
                    <a:lnTo>
                      <a:pt x="887" y="211"/>
                    </a:lnTo>
                    <a:lnTo>
                      <a:pt x="877" y="184"/>
                    </a:lnTo>
                    <a:lnTo>
                      <a:pt x="864" y="161"/>
                    </a:lnTo>
                    <a:lnTo>
                      <a:pt x="851" y="136"/>
                    </a:lnTo>
                    <a:lnTo>
                      <a:pt x="837" y="113"/>
                    </a:lnTo>
                    <a:lnTo>
                      <a:pt x="820" y="92"/>
                    </a:lnTo>
                    <a:lnTo>
                      <a:pt x="803" y="71"/>
                    </a:lnTo>
                    <a:lnTo>
                      <a:pt x="785" y="51"/>
                    </a:lnTo>
                    <a:lnTo>
                      <a:pt x="764" y="32"/>
                    </a:lnTo>
                    <a:lnTo>
                      <a:pt x="743" y="15"/>
                    </a:lnTo>
                    <a:lnTo>
                      <a:pt x="722" y="0"/>
                    </a:lnTo>
                    <a:lnTo>
                      <a:pt x="720" y="2"/>
                    </a:lnTo>
                    <a:lnTo>
                      <a:pt x="718" y="2"/>
                    </a:lnTo>
                    <a:lnTo>
                      <a:pt x="739" y="19"/>
                    </a:lnTo>
                    <a:lnTo>
                      <a:pt x="760" y="36"/>
                    </a:lnTo>
                    <a:lnTo>
                      <a:pt x="780" y="53"/>
                    </a:lnTo>
                    <a:lnTo>
                      <a:pt x="799" y="74"/>
                    </a:lnTo>
                    <a:lnTo>
                      <a:pt x="816" y="94"/>
                    </a:lnTo>
                    <a:lnTo>
                      <a:pt x="831" y="117"/>
                    </a:lnTo>
                    <a:lnTo>
                      <a:pt x="847" y="138"/>
                    </a:lnTo>
                    <a:lnTo>
                      <a:pt x="860" y="163"/>
                    </a:lnTo>
                    <a:lnTo>
                      <a:pt x="872" y="186"/>
                    </a:lnTo>
                    <a:lnTo>
                      <a:pt x="883" y="211"/>
                    </a:lnTo>
                    <a:lnTo>
                      <a:pt x="891" y="238"/>
                    </a:lnTo>
                    <a:lnTo>
                      <a:pt x="899" y="264"/>
                    </a:lnTo>
                    <a:lnTo>
                      <a:pt x="904" y="291"/>
                    </a:lnTo>
                    <a:lnTo>
                      <a:pt x="910" y="318"/>
                    </a:lnTo>
                    <a:lnTo>
                      <a:pt x="912" y="347"/>
                    </a:lnTo>
                    <a:lnTo>
                      <a:pt x="914" y="376"/>
                    </a:lnTo>
                    <a:lnTo>
                      <a:pt x="912" y="410"/>
                    </a:lnTo>
                    <a:lnTo>
                      <a:pt x="908" y="443"/>
                    </a:lnTo>
                    <a:lnTo>
                      <a:pt x="902" y="474"/>
                    </a:lnTo>
                    <a:lnTo>
                      <a:pt x="895" y="506"/>
                    </a:lnTo>
                    <a:lnTo>
                      <a:pt x="883" y="537"/>
                    </a:lnTo>
                    <a:lnTo>
                      <a:pt x="872" y="566"/>
                    </a:lnTo>
                    <a:lnTo>
                      <a:pt x="858" y="594"/>
                    </a:lnTo>
                    <a:lnTo>
                      <a:pt x="841" y="621"/>
                    </a:lnTo>
                    <a:lnTo>
                      <a:pt x="847" y="618"/>
                    </a:lnTo>
                    <a:lnTo>
                      <a:pt x="852" y="614"/>
                    </a:lnTo>
                    <a:lnTo>
                      <a:pt x="868" y="589"/>
                    </a:lnTo>
                    <a:lnTo>
                      <a:pt x="879" y="560"/>
                    </a:lnTo>
                    <a:lnTo>
                      <a:pt x="891" y="531"/>
                    </a:lnTo>
                    <a:lnTo>
                      <a:pt x="900" y="502"/>
                    </a:lnTo>
                    <a:lnTo>
                      <a:pt x="908" y="472"/>
                    </a:lnTo>
                    <a:lnTo>
                      <a:pt x="914" y="441"/>
                    </a:lnTo>
                    <a:lnTo>
                      <a:pt x="918" y="408"/>
                    </a:lnTo>
                    <a:lnTo>
                      <a:pt x="918" y="376"/>
                    </a:lnTo>
                    <a:close/>
                    <a:moveTo>
                      <a:pt x="17" y="249"/>
                    </a:moveTo>
                    <a:lnTo>
                      <a:pt x="12" y="274"/>
                    </a:lnTo>
                    <a:lnTo>
                      <a:pt x="6" y="299"/>
                    </a:lnTo>
                    <a:lnTo>
                      <a:pt x="2" y="322"/>
                    </a:lnTo>
                    <a:lnTo>
                      <a:pt x="0" y="347"/>
                    </a:lnTo>
                    <a:lnTo>
                      <a:pt x="4" y="351"/>
                    </a:lnTo>
                    <a:lnTo>
                      <a:pt x="6" y="355"/>
                    </a:lnTo>
                    <a:lnTo>
                      <a:pt x="8" y="328"/>
                    </a:lnTo>
                    <a:lnTo>
                      <a:pt x="12" y="301"/>
                    </a:lnTo>
                    <a:lnTo>
                      <a:pt x="15" y="276"/>
                    </a:lnTo>
                    <a:lnTo>
                      <a:pt x="23" y="249"/>
                    </a:lnTo>
                    <a:lnTo>
                      <a:pt x="19" y="249"/>
                    </a:lnTo>
                    <a:lnTo>
                      <a:pt x="17" y="249"/>
                    </a:lnTo>
                    <a:close/>
                    <a:moveTo>
                      <a:pt x="125" y="690"/>
                    </a:moveTo>
                    <a:lnTo>
                      <a:pt x="142" y="708"/>
                    </a:lnTo>
                    <a:lnTo>
                      <a:pt x="159" y="723"/>
                    </a:lnTo>
                    <a:lnTo>
                      <a:pt x="179" y="738"/>
                    </a:lnTo>
                    <a:lnTo>
                      <a:pt x="198" y="754"/>
                    </a:lnTo>
                    <a:lnTo>
                      <a:pt x="217" y="767"/>
                    </a:lnTo>
                    <a:lnTo>
                      <a:pt x="238" y="779"/>
                    </a:lnTo>
                    <a:lnTo>
                      <a:pt x="259" y="790"/>
                    </a:lnTo>
                    <a:lnTo>
                      <a:pt x="282" y="800"/>
                    </a:lnTo>
                    <a:lnTo>
                      <a:pt x="288" y="800"/>
                    </a:lnTo>
                    <a:lnTo>
                      <a:pt x="294" y="798"/>
                    </a:lnTo>
                    <a:lnTo>
                      <a:pt x="269" y="788"/>
                    </a:lnTo>
                    <a:lnTo>
                      <a:pt x="246" y="777"/>
                    </a:lnTo>
                    <a:lnTo>
                      <a:pt x="223" y="763"/>
                    </a:lnTo>
                    <a:lnTo>
                      <a:pt x="202" y="750"/>
                    </a:lnTo>
                    <a:lnTo>
                      <a:pt x="181" y="735"/>
                    </a:lnTo>
                    <a:lnTo>
                      <a:pt x="161" y="717"/>
                    </a:lnTo>
                    <a:lnTo>
                      <a:pt x="142" y="700"/>
                    </a:lnTo>
                    <a:lnTo>
                      <a:pt x="125" y="683"/>
                    </a:lnTo>
                    <a:lnTo>
                      <a:pt x="125" y="687"/>
                    </a:lnTo>
                    <a:lnTo>
                      <a:pt x="125" y="690"/>
                    </a:lnTo>
                    <a:close/>
                  </a:path>
                </a:pathLst>
              </a:custGeom>
              <a:solidFill>
                <a:srgbClr val="F1A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7" name="Freeform 404">
                <a:extLst>
                  <a:ext uri="{FF2B5EF4-FFF2-40B4-BE49-F238E27FC236}">
                    <a16:creationId xmlns:a16="http://schemas.microsoft.com/office/drawing/2014/main" id="{CC4EB8F1-458A-4B2D-A428-E20815C2B7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" y="2402"/>
                <a:ext cx="912" cy="798"/>
              </a:xfrm>
              <a:custGeom>
                <a:avLst/>
                <a:gdLst>
                  <a:gd name="T0" fmla="*/ 912 w 912"/>
                  <a:gd name="T1" fmla="*/ 345 h 798"/>
                  <a:gd name="T2" fmla="*/ 904 w 912"/>
                  <a:gd name="T3" fmla="*/ 289 h 798"/>
                  <a:gd name="T4" fmla="*/ 891 w 912"/>
                  <a:gd name="T5" fmla="*/ 236 h 798"/>
                  <a:gd name="T6" fmla="*/ 870 w 912"/>
                  <a:gd name="T7" fmla="*/ 184 h 798"/>
                  <a:gd name="T8" fmla="*/ 845 w 912"/>
                  <a:gd name="T9" fmla="*/ 136 h 798"/>
                  <a:gd name="T10" fmla="*/ 814 w 912"/>
                  <a:gd name="T11" fmla="*/ 92 h 798"/>
                  <a:gd name="T12" fmla="*/ 777 w 912"/>
                  <a:gd name="T13" fmla="*/ 51 h 798"/>
                  <a:gd name="T14" fmla="*/ 737 w 912"/>
                  <a:gd name="T15" fmla="*/ 15 h 798"/>
                  <a:gd name="T16" fmla="*/ 714 w 912"/>
                  <a:gd name="T17" fmla="*/ 0 h 798"/>
                  <a:gd name="T18" fmla="*/ 733 w 912"/>
                  <a:gd name="T19" fmla="*/ 19 h 798"/>
                  <a:gd name="T20" fmla="*/ 774 w 912"/>
                  <a:gd name="T21" fmla="*/ 53 h 798"/>
                  <a:gd name="T22" fmla="*/ 808 w 912"/>
                  <a:gd name="T23" fmla="*/ 94 h 798"/>
                  <a:gd name="T24" fmla="*/ 839 w 912"/>
                  <a:gd name="T25" fmla="*/ 138 h 798"/>
                  <a:gd name="T26" fmla="*/ 866 w 912"/>
                  <a:gd name="T27" fmla="*/ 186 h 798"/>
                  <a:gd name="T28" fmla="*/ 885 w 912"/>
                  <a:gd name="T29" fmla="*/ 236 h 798"/>
                  <a:gd name="T30" fmla="*/ 898 w 912"/>
                  <a:gd name="T31" fmla="*/ 289 h 798"/>
                  <a:gd name="T32" fmla="*/ 906 w 912"/>
                  <a:gd name="T33" fmla="*/ 345 h 798"/>
                  <a:gd name="T34" fmla="*/ 906 w 912"/>
                  <a:gd name="T35" fmla="*/ 408 h 798"/>
                  <a:gd name="T36" fmla="*/ 895 w 912"/>
                  <a:gd name="T37" fmla="*/ 474 h 798"/>
                  <a:gd name="T38" fmla="*/ 875 w 912"/>
                  <a:gd name="T39" fmla="*/ 537 h 798"/>
                  <a:gd name="T40" fmla="*/ 848 w 912"/>
                  <a:gd name="T41" fmla="*/ 594 h 798"/>
                  <a:gd name="T42" fmla="*/ 837 w 912"/>
                  <a:gd name="T43" fmla="*/ 619 h 798"/>
                  <a:gd name="T44" fmla="*/ 858 w 912"/>
                  <a:gd name="T45" fmla="*/ 589 h 798"/>
                  <a:gd name="T46" fmla="*/ 883 w 912"/>
                  <a:gd name="T47" fmla="*/ 531 h 798"/>
                  <a:gd name="T48" fmla="*/ 902 w 912"/>
                  <a:gd name="T49" fmla="*/ 472 h 798"/>
                  <a:gd name="T50" fmla="*/ 910 w 912"/>
                  <a:gd name="T51" fmla="*/ 406 h 798"/>
                  <a:gd name="T52" fmla="*/ 15 w 912"/>
                  <a:gd name="T53" fmla="*/ 247 h 798"/>
                  <a:gd name="T54" fmla="*/ 6 w 912"/>
                  <a:gd name="T55" fmla="*/ 297 h 798"/>
                  <a:gd name="T56" fmla="*/ 0 w 912"/>
                  <a:gd name="T57" fmla="*/ 349 h 798"/>
                  <a:gd name="T58" fmla="*/ 4 w 912"/>
                  <a:gd name="T59" fmla="*/ 356 h 798"/>
                  <a:gd name="T60" fmla="*/ 10 w 912"/>
                  <a:gd name="T61" fmla="*/ 301 h 798"/>
                  <a:gd name="T62" fmla="*/ 21 w 912"/>
                  <a:gd name="T63" fmla="*/ 247 h 798"/>
                  <a:gd name="T64" fmla="*/ 15 w 912"/>
                  <a:gd name="T65" fmla="*/ 247 h 798"/>
                  <a:gd name="T66" fmla="*/ 138 w 912"/>
                  <a:gd name="T67" fmla="*/ 702 h 798"/>
                  <a:gd name="T68" fmla="*/ 175 w 912"/>
                  <a:gd name="T69" fmla="*/ 734 h 798"/>
                  <a:gd name="T70" fmla="*/ 217 w 912"/>
                  <a:gd name="T71" fmla="*/ 763 h 798"/>
                  <a:gd name="T72" fmla="*/ 261 w 912"/>
                  <a:gd name="T73" fmla="*/ 786 h 798"/>
                  <a:gd name="T74" fmla="*/ 290 w 912"/>
                  <a:gd name="T75" fmla="*/ 796 h 798"/>
                  <a:gd name="T76" fmla="*/ 271 w 912"/>
                  <a:gd name="T77" fmla="*/ 786 h 798"/>
                  <a:gd name="T78" fmla="*/ 223 w 912"/>
                  <a:gd name="T79" fmla="*/ 761 h 798"/>
                  <a:gd name="T80" fmla="*/ 178 w 912"/>
                  <a:gd name="T81" fmla="*/ 731 h 798"/>
                  <a:gd name="T82" fmla="*/ 138 w 912"/>
                  <a:gd name="T83" fmla="*/ 696 h 798"/>
                  <a:gd name="T84" fmla="*/ 121 w 912"/>
                  <a:gd name="T85" fmla="*/ 681 h 7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12"/>
                  <a:gd name="T130" fmla="*/ 0 h 798"/>
                  <a:gd name="T131" fmla="*/ 912 w 912"/>
                  <a:gd name="T132" fmla="*/ 798 h 7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12" h="798">
                    <a:moveTo>
                      <a:pt x="912" y="374"/>
                    </a:moveTo>
                    <a:lnTo>
                      <a:pt x="912" y="345"/>
                    </a:lnTo>
                    <a:lnTo>
                      <a:pt x="908" y="316"/>
                    </a:lnTo>
                    <a:lnTo>
                      <a:pt x="904" y="289"/>
                    </a:lnTo>
                    <a:lnTo>
                      <a:pt x="898" y="260"/>
                    </a:lnTo>
                    <a:lnTo>
                      <a:pt x="891" y="236"/>
                    </a:lnTo>
                    <a:lnTo>
                      <a:pt x="881" y="209"/>
                    </a:lnTo>
                    <a:lnTo>
                      <a:pt x="870" y="184"/>
                    </a:lnTo>
                    <a:lnTo>
                      <a:pt x="858" y="159"/>
                    </a:lnTo>
                    <a:lnTo>
                      <a:pt x="845" y="136"/>
                    </a:lnTo>
                    <a:lnTo>
                      <a:pt x="829" y="113"/>
                    </a:lnTo>
                    <a:lnTo>
                      <a:pt x="814" y="92"/>
                    </a:lnTo>
                    <a:lnTo>
                      <a:pt x="797" y="71"/>
                    </a:lnTo>
                    <a:lnTo>
                      <a:pt x="777" y="51"/>
                    </a:lnTo>
                    <a:lnTo>
                      <a:pt x="758" y="32"/>
                    </a:lnTo>
                    <a:lnTo>
                      <a:pt x="737" y="15"/>
                    </a:lnTo>
                    <a:lnTo>
                      <a:pt x="716" y="0"/>
                    </a:lnTo>
                    <a:lnTo>
                      <a:pt x="714" y="0"/>
                    </a:lnTo>
                    <a:lnTo>
                      <a:pt x="712" y="1"/>
                    </a:lnTo>
                    <a:lnTo>
                      <a:pt x="733" y="19"/>
                    </a:lnTo>
                    <a:lnTo>
                      <a:pt x="754" y="36"/>
                    </a:lnTo>
                    <a:lnTo>
                      <a:pt x="774" y="53"/>
                    </a:lnTo>
                    <a:lnTo>
                      <a:pt x="791" y="72"/>
                    </a:lnTo>
                    <a:lnTo>
                      <a:pt x="808" y="94"/>
                    </a:lnTo>
                    <a:lnTo>
                      <a:pt x="825" y="115"/>
                    </a:lnTo>
                    <a:lnTo>
                      <a:pt x="839" y="138"/>
                    </a:lnTo>
                    <a:lnTo>
                      <a:pt x="852" y="161"/>
                    </a:lnTo>
                    <a:lnTo>
                      <a:pt x="866" y="186"/>
                    </a:lnTo>
                    <a:lnTo>
                      <a:pt x="875" y="211"/>
                    </a:lnTo>
                    <a:lnTo>
                      <a:pt x="885" y="236"/>
                    </a:lnTo>
                    <a:lnTo>
                      <a:pt x="893" y="262"/>
                    </a:lnTo>
                    <a:lnTo>
                      <a:pt x="898" y="289"/>
                    </a:lnTo>
                    <a:lnTo>
                      <a:pt x="902" y="316"/>
                    </a:lnTo>
                    <a:lnTo>
                      <a:pt x="906" y="345"/>
                    </a:lnTo>
                    <a:lnTo>
                      <a:pt x="906" y="374"/>
                    </a:lnTo>
                    <a:lnTo>
                      <a:pt x="906" y="408"/>
                    </a:lnTo>
                    <a:lnTo>
                      <a:pt x="902" y="441"/>
                    </a:lnTo>
                    <a:lnTo>
                      <a:pt x="895" y="474"/>
                    </a:lnTo>
                    <a:lnTo>
                      <a:pt x="887" y="506"/>
                    </a:lnTo>
                    <a:lnTo>
                      <a:pt x="875" y="537"/>
                    </a:lnTo>
                    <a:lnTo>
                      <a:pt x="864" y="566"/>
                    </a:lnTo>
                    <a:lnTo>
                      <a:pt x="848" y="594"/>
                    </a:lnTo>
                    <a:lnTo>
                      <a:pt x="831" y="623"/>
                    </a:lnTo>
                    <a:lnTo>
                      <a:pt x="837" y="619"/>
                    </a:lnTo>
                    <a:lnTo>
                      <a:pt x="843" y="616"/>
                    </a:lnTo>
                    <a:lnTo>
                      <a:pt x="858" y="589"/>
                    </a:lnTo>
                    <a:lnTo>
                      <a:pt x="872" y="562"/>
                    </a:lnTo>
                    <a:lnTo>
                      <a:pt x="883" y="531"/>
                    </a:lnTo>
                    <a:lnTo>
                      <a:pt x="895" y="502"/>
                    </a:lnTo>
                    <a:lnTo>
                      <a:pt x="902" y="472"/>
                    </a:lnTo>
                    <a:lnTo>
                      <a:pt x="908" y="439"/>
                    </a:lnTo>
                    <a:lnTo>
                      <a:pt x="910" y="406"/>
                    </a:lnTo>
                    <a:lnTo>
                      <a:pt x="912" y="374"/>
                    </a:lnTo>
                    <a:close/>
                    <a:moveTo>
                      <a:pt x="15" y="247"/>
                    </a:moveTo>
                    <a:lnTo>
                      <a:pt x="10" y="272"/>
                    </a:lnTo>
                    <a:lnTo>
                      <a:pt x="6" y="297"/>
                    </a:lnTo>
                    <a:lnTo>
                      <a:pt x="2" y="324"/>
                    </a:lnTo>
                    <a:lnTo>
                      <a:pt x="0" y="349"/>
                    </a:lnTo>
                    <a:lnTo>
                      <a:pt x="2" y="353"/>
                    </a:lnTo>
                    <a:lnTo>
                      <a:pt x="4" y="356"/>
                    </a:lnTo>
                    <a:lnTo>
                      <a:pt x="6" y="330"/>
                    </a:lnTo>
                    <a:lnTo>
                      <a:pt x="10" y="301"/>
                    </a:lnTo>
                    <a:lnTo>
                      <a:pt x="15" y="274"/>
                    </a:lnTo>
                    <a:lnTo>
                      <a:pt x="21" y="247"/>
                    </a:lnTo>
                    <a:lnTo>
                      <a:pt x="19" y="247"/>
                    </a:lnTo>
                    <a:lnTo>
                      <a:pt x="15" y="247"/>
                    </a:lnTo>
                    <a:close/>
                    <a:moveTo>
                      <a:pt x="121" y="685"/>
                    </a:moveTo>
                    <a:lnTo>
                      <a:pt x="138" y="702"/>
                    </a:lnTo>
                    <a:lnTo>
                      <a:pt x="155" y="719"/>
                    </a:lnTo>
                    <a:lnTo>
                      <a:pt x="175" y="734"/>
                    </a:lnTo>
                    <a:lnTo>
                      <a:pt x="196" y="750"/>
                    </a:lnTo>
                    <a:lnTo>
                      <a:pt x="217" y="763"/>
                    </a:lnTo>
                    <a:lnTo>
                      <a:pt x="238" y="777"/>
                    </a:lnTo>
                    <a:lnTo>
                      <a:pt x="261" y="786"/>
                    </a:lnTo>
                    <a:lnTo>
                      <a:pt x="284" y="798"/>
                    </a:lnTo>
                    <a:lnTo>
                      <a:pt x="290" y="796"/>
                    </a:lnTo>
                    <a:lnTo>
                      <a:pt x="296" y="796"/>
                    </a:lnTo>
                    <a:lnTo>
                      <a:pt x="271" y="786"/>
                    </a:lnTo>
                    <a:lnTo>
                      <a:pt x="246" y="773"/>
                    </a:lnTo>
                    <a:lnTo>
                      <a:pt x="223" y="761"/>
                    </a:lnTo>
                    <a:lnTo>
                      <a:pt x="200" y="746"/>
                    </a:lnTo>
                    <a:lnTo>
                      <a:pt x="178" y="731"/>
                    </a:lnTo>
                    <a:lnTo>
                      <a:pt x="157" y="713"/>
                    </a:lnTo>
                    <a:lnTo>
                      <a:pt x="138" y="696"/>
                    </a:lnTo>
                    <a:lnTo>
                      <a:pt x="119" y="675"/>
                    </a:lnTo>
                    <a:lnTo>
                      <a:pt x="121" y="681"/>
                    </a:lnTo>
                    <a:lnTo>
                      <a:pt x="121" y="685"/>
                    </a:lnTo>
                    <a:close/>
                  </a:path>
                </a:pathLst>
              </a:custGeom>
              <a:solidFill>
                <a:srgbClr val="F1A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8" name="Freeform 405">
                <a:extLst>
                  <a:ext uri="{FF2B5EF4-FFF2-40B4-BE49-F238E27FC236}">
                    <a16:creationId xmlns:a16="http://schemas.microsoft.com/office/drawing/2014/main" id="{EA7A3610-AC9B-462B-8BB0-BD6DDA0FF8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" y="2402"/>
                <a:ext cx="908" cy="796"/>
              </a:xfrm>
              <a:custGeom>
                <a:avLst/>
                <a:gdLst>
                  <a:gd name="T0" fmla="*/ 906 w 908"/>
                  <a:gd name="T1" fmla="*/ 345 h 796"/>
                  <a:gd name="T2" fmla="*/ 898 w 908"/>
                  <a:gd name="T3" fmla="*/ 289 h 796"/>
                  <a:gd name="T4" fmla="*/ 885 w 908"/>
                  <a:gd name="T5" fmla="*/ 236 h 796"/>
                  <a:gd name="T6" fmla="*/ 866 w 908"/>
                  <a:gd name="T7" fmla="*/ 184 h 796"/>
                  <a:gd name="T8" fmla="*/ 841 w 908"/>
                  <a:gd name="T9" fmla="*/ 136 h 796"/>
                  <a:gd name="T10" fmla="*/ 810 w 908"/>
                  <a:gd name="T11" fmla="*/ 92 h 796"/>
                  <a:gd name="T12" fmla="*/ 774 w 908"/>
                  <a:gd name="T13" fmla="*/ 51 h 796"/>
                  <a:gd name="T14" fmla="*/ 733 w 908"/>
                  <a:gd name="T15" fmla="*/ 17 h 796"/>
                  <a:gd name="T16" fmla="*/ 710 w 908"/>
                  <a:gd name="T17" fmla="*/ 1 h 796"/>
                  <a:gd name="T18" fmla="*/ 729 w 908"/>
                  <a:gd name="T19" fmla="*/ 19 h 796"/>
                  <a:gd name="T20" fmla="*/ 768 w 908"/>
                  <a:gd name="T21" fmla="*/ 55 h 796"/>
                  <a:gd name="T22" fmla="*/ 804 w 908"/>
                  <a:gd name="T23" fmla="*/ 95 h 796"/>
                  <a:gd name="T24" fmla="*/ 835 w 908"/>
                  <a:gd name="T25" fmla="*/ 138 h 796"/>
                  <a:gd name="T26" fmla="*/ 860 w 908"/>
                  <a:gd name="T27" fmla="*/ 186 h 796"/>
                  <a:gd name="T28" fmla="*/ 881 w 908"/>
                  <a:gd name="T29" fmla="*/ 236 h 796"/>
                  <a:gd name="T30" fmla="*/ 894 w 908"/>
                  <a:gd name="T31" fmla="*/ 289 h 796"/>
                  <a:gd name="T32" fmla="*/ 900 w 908"/>
                  <a:gd name="T33" fmla="*/ 345 h 796"/>
                  <a:gd name="T34" fmla="*/ 900 w 908"/>
                  <a:gd name="T35" fmla="*/ 408 h 796"/>
                  <a:gd name="T36" fmla="*/ 891 w 908"/>
                  <a:gd name="T37" fmla="*/ 475 h 796"/>
                  <a:gd name="T38" fmla="*/ 870 w 908"/>
                  <a:gd name="T39" fmla="*/ 539 h 796"/>
                  <a:gd name="T40" fmla="*/ 843 w 908"/>
                  <a:gd name="T41" fmla="*/ 598 h 796"/>
                  <a:gd name="T42" fmla="*/ 829 w 908"/>
                  <a:gd name="T43" fmla="*/ 623 h 796"/>
                  <a:gd name="T44" fmla="*/ 852 w 908"/>
                  <a:gd name="T45" fmla="*/ 592 h 796"/>
                  <a:gd name="T46" fmla="*/ 877 w 908"/>
                  <a:gd name="T47" fmla="*/ 535 h 796"/>
                  <a:gd name="T48" fmla="*/ 896 w 908"/>
                  <a:gd name="T49" fmla="*/ 472 h 796"/>
                  <a:gd name="T50" fmla="*/ 906 w 908"/>
                  <a:gd name="T51" fmla="*/ 408 h 796"/>
                  <a:gd name="T52" fmla="*/ 17 w 908"/>
                  <a:gd name="T53" fmla="*/ 247 h 796"/>
                  <a:gd name="T54" fmla="*/ 6 w 908"/>
                  <a:gd name="T55" fmla="*/ 299 h 796"/>
                  <a:gd name="T56" fmla="*/ 0 w 908"/>
                  <a:gd name="T57" fmla="*/ 353 h 796"/>
                  <a:gd name="T58" fmla="*/ 6 w 908"/>
                  <a:gd name="T59" fmla="*/ 360 h 796"/>
                  <a:gd name="T60" fmla="*/ 9 w 908"/>
                  <a:gd name="T61" fmla="*/ 303 h 796"/>
                  <a:gd name="T62" fmla="*/ 23 w 908"/>
                  <a:gd name="T63" fmla="*/ 247 h 796"/>
                  <a:gd name="T64" fmla="*/ 17 w 908"/>
                  <a:gd name="T65" fmla="*/ 247 h 796"/>
                  <a:gd name="T66" fmla="*/ 136 w 908"/>
                  <a:gd name="T67" fmla="*/ 698 h 796"/>
                  <a:gd name="T68" fmla="*/ 175 w 908"/>
                  <a:gd name="T69" fmla="*/ 733 h 796"/>
                  <a:gd name="T70" fmla="*/ 217 w 908"/>
                  <a:gd name="T71" fmla="*/ 761 h 796"/>
                  <a:gd name="T72" fmla="*/ 263 w 908"/>
                  <a:gd name="T73" fmla="*/ 786 h 796"/>
                  <a:gd name="T74" fmla="*/ 294 w 908"/>
                  <a:gd name="T75" fmla="*/ 796 h 796"/>
                  <a:gd name="T76" fmla="*/ 272 w 908"/>
                  <a:gd name="T77" fmla="*/ 784 h 796"/>
                  <a:gd name="T78" fmla="*/ 223 w 908"/>
                  <a:gd name="T79" fmla="*/ 759 h 796"/>
                  <a:gd name="T80" fmla="*/ 178 w 908"/>
                  <a:gd name="T81" fmla="*/ 729 h 796"/>
                  <a:gd name="T82" fmla="*/ 136 w 908"/>
                  <a:gd name="T83" fmla="*/ 692 h 796"/>
                  <a:gd name="T84" fmla="*/ 117 w 908"/>
                  <a:gd name="T85" fmla="*/ 675 h 7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08"/>
                  <a:gd name="T130" fmla="*/ 0 h 796"/>
                  <a:gd name="T131" fmla="*/ 908 w 908"/>
                  <a:gd name="T132" fmla="*/ 796 h 7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08" h="796">
                    <a:moveTo>
                      <a:pt x="908" y="374"/>
                    </a:moveTo>
                    <a:lnTo>
                      <a:pt x="906" y="345"/>
                    </a:lnTo>
                    <a:lnTo>
                      <a:pt x="904" y="316"/>
                    </a:lnTo>
                    <a:lnTo>
                      <a:pt x="898" y="289"/>
                    </a:lnTo>
                    <a:lnTo>
                      <a:pt x="893" y="262"/>
                    </a:lnTo>
                    <a:lnTo>
                      <a:pt x="885" y="236"/>
                    </a:lnTo>
                    <a:lnTo>
                      <a:pt x="877" y="209"/>
                    </a:lnTo>
                    <a:lnTo>
                      <a:pt x="866" y="184"/>
                    </a:lnTo>
                    <a:lnTo>
                      <a:pt x="854" y="161"/>
                    </a:lnTo>
                    <a:lnTo>
                      <a:pt x="841" y="136"/>
                    </a:lnTo>
                    <a:lnTo>
                      <a:pt x="825" y="115"/>
                    </a:lnTo>
                    <a:lnTo>
                      <a:pt x="810" y="92"/>
                    </a:lnTo>
                    <a:lnTo>
                      <a:pt x="793" y="72"/>
                    </a:lnTo>
                    <a:lnTo>
                      <a:pt x="774" y="51"/>
                    </a:lnTo>
                    <a:lnTo>
                      <a:pt x="754" y="34"/>
                    </a:lnTo>
                    <a:lnTo>
                      <a:pt x="733" y="17"/>
                    </a:lnTo>
                    <a:lnTo>
                      <a:pt x="712" y="0"/>
                    </a:lnTo>
                    <a:lnTo>
                      <a:pt x="710" y="1"/>
                    </a:lnTo>
                    <a:lnTo>
                      <a:pt x="706" y="3"/>
                    </a:lnTo>
                    <a:lnTo>
                      <a:pt x="729" y="19"/>
                    </a:lnTo>
                    <a:lnTo>
                      <a:pt x="749" y="36"/>
                    </a:lnTo>
                    <a:lnTo>
                      <a:pt x="768" y="55"/>
                    </a:lnTo>
                    <a:lnTo>
                      <a:pt x="787" y="74"/>
                    </a:lnTo>
                    <a:lnTo>
                      <a:pt x="804" y="95"/>
                    </a:lnTo>
                    <a:lnTo>
                      <a:pt x="820" y="117"/>
                    </a:lnTo>
                    <a:lnTo>
                      <a:pt x="835" y="138"/>
                    </a:lnTo>
                    <a:lnTo>
                      <a:pt x="848" y="161"/>
                    </a:lnTo>
                    <a:lnTo>
                      <a:pt x="860" y="186"/>
                    </a:lnTo>
                    <a:lnTo>
                      <a:pt x="871" y="211"/>
                    </a:lnTo>
                    <a:lnTo>
                      <a:pt x="881" y="236"/>
                    </a:lnTo>
                    <a:lnTo>
                      <a:pt x="889" y="262"/>
                    </a:lnTo>
                    <a:lnTo>
                      <a:pt x="894" y="289"/>
                    </a:lnTo>
                    <a:lnTo>
                      <a:pt x="898" y="318"/>
                    </a:lnTo>
                    <a:lnTo>
                      <a:pt x="900" y="345"/>
                    </a:lnTo>
                    <a:lnTo>
                      <a:pt x="902" y="374"/>
                    </a:lnTo>
                    <a:lnTo>
                      <a:pt x="900" y="408"/>
                    </a:lnTo>
                    <a:lnTo>
                      <a:pt x="896" y="443"/>
                    </a:lnTo>
                    <a:lnTo>
                      <a:pt x="891" y="475"/>
                    </a:lnTo>
                    <a:lnTo>
                      <a:pt x="881" y="508"/>
                    </a:lnTo>
                    <a:lnTo>
                      <a:pt x="870" y="539"/>
                    </a:lnTo>
                    <a:lnTo>
                      <a:pt x="858" y="569"/>
                    </a:lnTo>
                    <a:lnTo>
                      <a:pt x="843" y="598"/>
                    </a:lnTo>
                    <a:lnTo>
                      <a:pt x="823" y="625"/>
                    </a:lnTo>
                    <a:lnTo>
                      <a:pt x="829" y="623"/>
                    </a:lnTo>
                    <a:lnTo>
                      <a:pt x="835" y="619"/>
                    </a:lnTo>
                    <a:lnTo>
                      <a:pt x="852" y="592"/>
                    </a:lnTo>
                    <a:lnTo>
                      <a:pt x="866" y="564"/>
                    </a:lnTo>
                    <a:lnTo>
                      <a:pt x="877" y="535"/>
                    </a:lnTo>
                    <a:lnTo>
                      <a:pt x="889" y="504"/>
                    </a:lnTo>
                    <a:lnTo>
                      <a:pt x="896" y="472"/>
                    </a:lnTo>
                    <a:lnTo>
                      <a:pt x="902" y="441"/>
                    </a:lnTo>
                    <a:lnTo>
                      <a:pt x="906" y="408"/>
                    </a:lnTo>
                    <a:lnTo>
                      <a:pt x="908" y="374"/>
                    </a:lnTo>
                    <a:close/>
                    <a:moveTo>
                      <a:pt x="17" y="247"/>
                    </a:moveTo>
                    <a:lnTo>
                      <a:pt x="9" y="274"/>
                    </a:lnTo>
                    <a:lnTo>
                      <a:pt x="6" y="299"/>
                    </a:lnTo>
                    <a:lnTo>
                      <a:pt x="2" y="326"/>
                    </a:lnTo>
                    <a:lnTo>
                      <a:pt x="0" y="353"/>
                    </a:lnTo>
                    <a:lnTo>
                      <a:pt x="2" y="356"/>
                    </a:lnTo>
                    <a:lnTo>
                      <a:pt x="6" y="360"/>
                    </a:lnTo>
                    <a:lnTo>
                      <a:pt x="6" y="331"/>
                    </a:lnTo>
                    <a:lnTo>
                      <a:pt x="9" y="303"/>
                    </a:lnTo>
                    <a:lnTo>
                      <a:pt x="15" y="276"/>
                    </a:lnTo>
                    <a:lnTo>
                      <a:pt x="23" y="247"/>
                    </a:lnTo>
                    <a:lnTo>
                      <a:pt x="19" y="247"/>
                    </a:lnTo>
                    <a:lnTo>
                      <a:pt x="17" y="247"/>
                    </a:lnTo>
                    <a:close/>
                    <a:moveTo>
                      <a:pt x="119" y="681"/>
                    </a:moveTo>
                    <a:lnTo>
                      <a:pt x="136" y="698"/>
                    </a:lnTo>
                    <a:lnTo>
                      <a:pt x="155" y="715"/>
                    </a:lnTo>
                    <a:lnTo>
                      <a:pt x="175" y="733"/>
                    </a:lnTo>
                    <a:lnTo>
                      <a:pt x="196" y="748"/>
                    </a:lnTo>
                    <a:lnTo>
                      <a:pt x="217" y="761"/>
                    </a:lnTo>
                    <a:lnTo>
                      <a:pt x="240" y="775"/>
                    </a:lnTo>
                    <a:lnTo>
                      <a:pt x="263" y="786"/>
                    </a:lnTo>
                    <a:lnTo>
                      <a:pt x="288" y="796"/>
                    </a:lnTo>
                    <a:lnTo>
                      <a:pt x="294" y="796"/>
                    </a:lnTo>
                    <a:lnTo>
                      <a:pt x="299" y="796"/>
                    </a:lnTo>
                    <a:lnTo>
                      <a:pt x="272" y="784"/>
                    </a:lnTo>
                    <a:lnTo>
                      <a:pt x="247" y="773"/>
                    </a:lnTo>
                    <a:lnTo>
                      <a:pt x="223" y="759"/>
                    </a:lnTo>
                    <a:lnTo>
                      <a:pt x="199" y="744"/>
                    </a:lnTo>
                    <a:lnTo>
                      <a:pt x="178" y="729"/>
                    </a:lnTo>
                    <a:lnTo>
                      <a:pt x="157" y="710"/>
                    </a:lnTo>
                    <a:lnTo>
                      <a:pt x="136" y="692"/>
                    </a:lnTo>
                    <a:lnTo>
                      <a:pt x="117" y="671"/>
                    </a:lnTo>
                    <a:lnTo>
                      <a:pt x="117" y="675"/>
                    </a:lnTo>
                    <a:lnTo>
                      <a:pt x="119" y="681"/>
                    </a:lnTo>
                    <a:close/>
                  </a:path>
                </a:pathLst>
              </a:custGeom>
              <a:solidFill>
                <a:srgbClr val="F1A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9" name="Freeform 406">
                <a:extLst>
                  <a:ext uri="{FF2B5EF4-FFF2-40B4-BE49-F238E27FC236}">
                    <a16:creationId xmlns:a16="http://schemas.microsoft.com/office/drawing/2014/main" id="{674FC308-3BC9-47B4-9004-65F55A3CEB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" y="2403"/>
                <a:ext cx="902" cy="795"/>
              </a:xfrm>
              <a:custGeom>
                <a:avLst/>
                <a:gdLst>
                  <a:gd name="T0" fmla="*/ 902 w 902"/>
                  <a:gd name="T1" fmla="*/ 344 h 795"/>
                  <a:gd name="T2" fmla="*/ 894 w 902"/>
                  <a:gd name="T3" fmla="*/ 288 h 795"/>
                  <a:gd name="T4" fmla="*/ 881 w 902"/>
                  <a:gd name="T5" fmla="*/ 235 h 795"/>
                  <a:gd name="T6" fmla="*/ 862 w 902"/>
                  <a:gd name="T7" fmla="*/ 185 h 795"/>
                  <a:gd name="T8" fmla="*/ 835 w 902"/>
                  <a:gd name="T9" fmla="*/ 137 h 795"/>
                  <a:gd name="T10" fmla="*/ 804 w 902"/>
                  <a:gd name="T11" fmla="*/ 93 h 795"/>
                  <a:gd name="T12" fmla="*/ 770 w 902"/>
                  <a:gd name="T13" fmla="*/ 52 h 795"/>
                  <a:gd name="T14" fmla="*/ 729 w 902"/>
                  <a:gd name="T15" fmla="*/ 18 h 795"/>
                  <a:gd name="T16" fmla="*/ 704 w 902"/>
                  <a:gd name="T17" fmla="*/ 2 h 795"/>
                  <a:gd name="T18" fmla="*/ 724 w 902"/>
                  <a:gd name="T19" fmla="*/ 20 h 795"/>
                  <a:gd name="T20" fmla="*/ 764 w 902"/>
                  <a:gd name="T21" fmla="*/ 56 h 795"/>
                  <a:gd name="T22" fmla="*/ 800 w 902"/>
                  <a:gd name="T23" fmla="*/ 94 h 795"/>
                  <a:gd name="T24" fmla="*/ 831 w 902"/>
                  <a:gd name="T25" fmla="*/ 139 h 795"/>
                  <a:gd name="T26" fmla="*/ 856 w 902"/>
                  <a:gd name="T27" fmla="*/ 185 h 795"/>
                  <a:gd name="T28" fmla="*/ 875 w 902"/>
                  <a:gd name="T29" fmla="*/ 236 h 795"/>
                  <a:gd name="T30" fmla="*/ 889 w 902"/>
                  <a:gd name="T31" fmla="*/ 288 h 795"/>
                  <a:gd name="T32" fmla="*/ 896 w 902"/>
                  <a:gd name="T33" fmla="*/ 344 h 795"/>
                  <a:gd name="T34" fmla="*/ 896 w 902"/>
                  <a:gd name="T35" fmla="*/ 407 h 795"/>
                  <a:gd name="T36" fmla="*/ 885 w 902"/>
                  <a:gd name="T37" fmla="*/ 476 h 795"/>
                  <a:gd name="T38" fmla="*/ 864 w 902"/>
                  <a:gd name="T39" fmla="*/ 542 h 795"/>
                  <a:gd name="T40" fmla="*/ 835 w 902"/>
                  <a:gd name="T41" fmla="*/ 601 h 795"/>
                  <a:gd name="T42" fmla="*/ 821 w 902"/>
                  <a:gd name="T43" fmla="*/ 624 h 795"/>
                  <a:gd name="T44" fmla="*/ 844 w 902"/>
                  <a:gd name="T45" fmla="*/ 593 h 795"/>
                  <a:gd name="T46" fmla="*/ 871 w 902"/>
                  <a:gd name="T47" fmla="*/ 536 h 795"/>
                  <a:gd name="T48" fmla="*/ 891 w 902"/>
                  <a:gd name="T49" fmla="*/ 473 h 795"/>
                  <a:gd name="T50" fmla="*/ 902 w 902"/>
                  <a:gd name="T51" fmla="*/ 407 h 795"/>
                  <a:gd name="T52" fmla="*/ 17 w 902"/>
                  <a:gd name="T53" fmla="*/ 246 h 795"/>
                  <a:gd name="T54" fmla="*/ 6 w 902"/>
                  <a:gd name="T55" fmla="*/ 300 h 795"/>
                  <a:gd name="T56" fmla="*/ 0 w 902"/>
                  <a:gd name="T57" fmla="*/ 355 h 795"/>
                  <a:gd name="T58" fmla="*/ 6 w 902"/>
                  <a:gd name="T59" fmla="*/ 365 h 795"/>
                  <a:gd name="T60" fmla="*/ 11 w 902"/>
                  <a:gd name="T61" fmla="*/ 304 h 795"/>
                  <a:gd name="T62" fmla="*/ 23 w 902"/>
                  <a:gd name="T63" fmla="*/ 246 h 795"/>
                  <a:gd name="T64" fmla="*/ 17 w 902"/>
                  <a:gd name="T65" fmla="*/ 246 h 795"/>
                  <a:gd name="T66" fmla="*/ 134 w 902"/>
                  <a:gd name="T67" fmla="*/ 695 h 795"/>
                  <a:gd name="T68" fmla="*/ 174 w 902"/>
                  <a:gd name="T69" fmla="*/ 730 h 795"/>
                  <a:gd name="T70" fmla="*/ 219 w 902"/>
                  <a:gd name="T71" fmla="*/ 760 h 795"/>
                  <a:gd name="T72" fmla="*/ 267 w 902"/>
                  <a:gd name="T73" fmla="*/ 785 h 795"/>
                  <a:gd name="T74" fmla="*/ 297 w 902"/>
                  <a:gd name="T75" fmla="*/ 795 h 795"/>
                  <a:gd name="T76" fmla="*/ 276 w 902"/>
                  <a:gd name="T77" fmla="*/ 783 h 795"/>
                  <a:gd name="T78" fmla="*/ 224 w 902"/>
                  <a:gd name="T79" fmla="*/ 757 h 795"/>
                  <a:gd name="T80" fmla="*/ 176 w 902"/>
                  <a:gd name="T81" fmla="*/ 724 h 795"/>
                  <a:gd name="T82" fmla="*/ 134 w 902"/>
                  <a:gd name="T83" fmla="*/ 687 h 795"/>
                  <a:gd name="T84" fmla="*/ 115 w 902"/>
                  <a:gd name="T85" fmla="*/ 670 h 7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02"/>
                  <a:gd name="T130" fmla="*/ 0 h 795"/>
                  <a:gd name="T131" fmla="*/ 902 w 902"/>
                  <a:gd name="T132" fmla="*/ 795 h 7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02" h="795">
                    <a:moveTo>
                      <a:pt x="902" y="373"/>
                    </a:moveTo>
                    <a:lnTo>
                      <a:pt x="902" y="344"/>
                    </a:lnTo>
                    <a:lnTo>
                      <a:pt x="898" y="315"/>
                    </a:lnTo>
                    <a:lnTo>
                      <a:pt x="894" y="288"/>
                    </a:lnTo>
                    <a:lnTo>
                      <a:pt x="889" y="261"/>
                    </a:lnTo>
                    <a:lnTo>
                      <a:pt x="881" y="235"/>
                    </a:lnTo>
                    <a:lnTo>
                      <a:pt x="871" y="210"/>
                    </a:lnTo>
                    <a:lnTo>
                      <a:pt x="862" y="185"/>
                    </a:lnTo>
                    <a:lnTo>
                      <a:pt x="848" y="160"/>
                    </a:lnTo>
                    <a:lnTo>
                      <a:pt x="835" y="137"/>
                    </a:lnTo>
                    <a:lnTo>
                      <a:pt x="821" y="114"/>
                    </a:lnTo>
                    <a:lnTo>
                      <a:pt x="804" y="93"/>
                    </a:lnTo>
                    <a:lnTo>
                      <a:pt x="787" y="71"/>
                    </a:lnTo>
                    <a:lnTo>
                      <a:pt x="770" y="52"/>
                    </a:lnTo>
                    <a:lnTo>
                      <a:pt x="750" y="35"/>
                    </a:lnTo>
                    <a:lnTo>
                      <a:pt x="729" y="18"/>
                    </a:lnTo>
                    <a:lnTo>
                      <a:pt x="708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24" y="20"/>
                    </a:lnTo>
                    <a:lnTo>
                      <a:pt x="745" y="37"/>
                    </a:lnTo>
                    <a:lnTo>
                      <a:pt x="764" y="56"/>
                    </a:lnTo>
                    <a:lnTo>
                      <a:pt x="783" y="75"/>
                    </a:lnTo>
                    <a:lnTo>
                      <a:pt x="800" y="94"/>
                    </a:lnTo>
                    <a:lnTo>
                      <a:pt x="816" y="116"/>
                    </a:lnTo>
                    <a:lnTo>
                      <a:pt x="831" y="139"/>
                    </a:lnTo>
                    <a:lnTo>
                      <a:pt x="844" y="162"/>
                    </a:lnTo>
                    <a:lnTo>
                      <a:pt x="856" y="185"/>
                    </a:lnTo>
                    <a:lnTo>
                      <a:pt x="866" y="210"/>
                    </a:lnTo>
                    <a:lnTo>
                      <a:pt x="875" y="236"/>
                    </a:lnTo>
                    <a:lnTo>
                      <a:pt x="883" y="261"/>
                    </a:lnTo>
                    <a:lnTo>
                      <a:pt x="889" y="288"/>
                    </a:lnTo>
                    <a:lnTo>
                      <a:pt x="894" y="317"/>
                    </a:lnTo>
                    <a:lnTo>
                      <a:pt x="896" y="344"/>
                    </a:lnTo>
                    <a:lnTo>
                      <a:pt x="896" y="373"/>
                    </a:lnTo>
                    <a:lnTo>
                      <a:pt x="896" y="407"/>
                    </a:lnTo>
                    <a:lnTo>
                      <a:pt x="892" y="442"/>
                    </a:lnTo>
                    <a:lnTo>
                      <a:pt x="885" y="476"/>
                    </a:lnTo>
                    <a:lnTo>
                      <a:pt x="875" y="509"/>
                    </a:lnTo>
                    <a:lnTo>
                      <a:pt x="864" y="542"/>
                    </a:lnTo>
                    <a:lnTo>
                      <a:pt x="850" y="570"/>
                    </a:lnTo>
                    <a:lnTo>
                      <a:pt x="835" y="601"/>
                    </a:lnTo>
                    <a:lnTo>
                      <a:pt x="818" y="628"/>
                    </a:lnTo>
                    <a:lnTo>
                      <a:pt x="821" y="624"/>
                    </a:lnTo>
                    <a:lnTo>
                      <a:pt x="827" y="622"/>
                    </a:lnTo>
                    <a:lnTo>
                      <a:pt x="844" y="593"/>
                    </a:lnTo>
                    <a:lnTo>
                      <a:pt x="860" y="565"/>
                    </a:lnTo>
                    <a:lnTo>
                      <a:pt x="871" y="536"/>
                    </a:lnTo>
                    <a:lnTo>
                      <a:pt x="883" y="505"/>
                    </a:lnTo>
                    <a:lnTo>
                      <a:pt x="891" y="473"/>
                    </a:lnTo>
                    <a:lnTo>
                      <a:pt x="898" y="440"/>
                    </a:lnTo>
                    <a:lnTo>
                      <a:pt x="902" y="407"/>
                    </a:lnTo>
                    <a:lnTo>
                      <a:pt x="902" y="373"/>
                    </a:lnTo>
                    <a:close/>
                    <a:moveTo>
                      <a:pt x="17" y="246"/>
                    </a:moveTo>
                    <a:lnTo>
                      <a:pt x="11" y="273"/>
                    </a:lnTo>
                    <a:lnTo>
                      <a:pt x="6" y="300"/>
                    </a:lnTo>
                    <a:lnTo>
                      <a:pt x="2" y="329"/>
                    </a:lnTo>
                    <a:lnTo>
                      <a:pt x="0" y="355"/>
                    </a:lnTo>
                    <a:lnTo>
                      <a:pt x="4" y="361"/>
                    </a:lnTo>
                    <a:lnTo>
                      <a:pt x="6" y="365"/>
                    </a:lnTo>
                    <a:lnTo>
                      <a:pt x="7" y="334"/>
                    </a:lnTo>
                    <a:lnTo>
                      <a:pt x="11" y="304"/>
                    </a:lnTo>
                    <a:lnTo>
                      <a:pt x="15" y="275"/>
                    </a:lnTo>
                    <a:lnTo>
                      <a:pt x="23" y="246"/>
                    </a:lnTo>
                    <a:lnTo>
                      <a:pt x="21" y="246"/>
                    </a:lnTo>
                    <a:lnTo>
                      <a:pt x="17" y="246"/>
                    </a:lnTo>
                    <a:close/>
                    <a:moveTo>
                      <a:pt x="115" y="674"/>
                    </a:moveTo>
                    <a:lnTo>
                      <a:pt x="134" y="695"/>
                    </a:lnTo>
                    <a:lnTo>
                      <a:pt x="153" y="712"/>
                    </a:lnTo>
                    <a:lnTo>
                      <a:pt x="174" y="730"/>
                    </a:lnTo>
                    <a:lnTo>
                      <a:pt x="196" y="745"/>
                    </a:lnTo>
                    <a:lnTo>
                      <a:pt x="219" y="760"/>
                    </a:lnTo>
                    <a:lnTo>
                      <a:pt x="242" y="772"/>
                    </a:lnTo>
                    <a:lnTo>
                      <a:pt x="267" y="785"/>
                    </a:lnTo>
                    <a:lnTo>
                      <a:pt x="292" y="795"/>
                    </a:lnTo>
                    <a:lnTo>
                      <a:pt x="297" y="795"/>
                    </a:lnTo>
                    <a:lnTo>
                      <a:pt x="303" y="793"/>
                    </a:lnTo>
                    <a:lnTo>
                      <a:pt x="276" y="783"/>
                    </a:lnTo>
                    <a:lnTo>
                      <a:pt x="249" y="770"/>
                    </a:lnTo>
                    <a:lnTo>
                      <a:pt x="224" y="757"/>
                    </a:lnTo>
                    <a:lnTo>
                      <a:pt x="199" y="741"/>
                    </a:lnTo>
                    <a:lnTo>
                      <a:pt x="176" y="724"/>
                    </a:lnTo>
                    <a:lnTo>
                      <a:pt x="155" y="707"/>
                    </a:lnTo>
                    <a:lnTo>
                      <a:pt x="134" y="687"/>
                    </a:lnTo>
                    <a:lnTo>
                      <a:pt x="115" y="666"/>
                    </a:lnTo>
                    <a:lnTo>
                      <a:pt x="115" y="670"/>
                    </a:lnTo>
                    <a:lnTo>
                      <a:pt x="115" y="674"/>
                    </a:lnTo>
                    <a:close/>
                  </a:path>
                </a:pathLst>
              </a:custGeom>
              <a:solidFill>
                <a:srgbClr val="F1A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0" name="Freeform 407">
                <a:extLst>
                  <a:ext uri="{FF2B5EF4-FFF2-40B4-BE49-F238E27FC236}">
                    <a16:creationId xmlns:a16="http://schemas.microsoft.com/office/drawing/2014/main" id="{FA7013A7-9315-4FF5-88CD-C1AFE63F2F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" y="2405"/>
                <a:ext cx="896" cy="793"/>
              </a:xfrm>
              <a:custGeom>
                <a:avLst/>
                <a:gdLst>
                  <a:gd name="T0" fmla="*/ 894 w 896"/>
                  <a:gd name="T1" fmla="*/ 342 h 793"/>
                  <a:gd name="T2" fmla="*/ 888 w 896"/>
                  <a:gd name="T3" fmla="*/ 286 h 793"/>
                  <a:gd name="T4" fmla="*/ 875 w 896"/>
                  <a:gd name="T5" fmla="*/ 233 h 793"/>
                  <a:gd name="T6" fmla="*/ 854 w 896"/>
                  <a:gd name="T7" fmla="*/ 183 h 793"/>
                  <a:gd name="T8" fmla="*/ 829 w 896"/>
                  <a:gd name="T9" fmla="*/ 135 h 793"/>
                  <a:gd name="T10" fmla="*/ 798 w 896"/>
                  <a:gd name="T11" fmla="*/ 92 h 793"/>
                  <a:gd name="T12" fmla="*/ 762 w 896"/>
                  <a:gd name="T13" fmla="*/ 52 h 793"/>
                  <a:gd name="T14" fmla="*/ 723 w 896"/>
                  <a:gd name="T15" fmla="*/ 16 h 793"/>
                  <a:gd name="T16" fmla="*/ 698 w 896"/>
                  <a:gd name="T17" fmla="*/ 2 h 793"/>
                  <a:gd name="T18" fmla="*/ 718 w 896"/>
                  <a:gd name="T19" fmla="*/ 20 h 793"/>
                  <a:gd name="T20" fmla="*/ 758 w 896"/>
                  <a:gd name="T21" fmla="*/ 54 h 793"/>
                  <a:gd name="T22" fmla="*/ 792 w 896"/>
                  <a:gd name="T23" fmla="*/ 94 h 793"/>
                  <a:gd name="T24" fmla="*/ 823 w 896"/>
                  <a:gd name="T25" fmla="*/ 137 h 793"/>
                  <a:gd name="T26" fmla="*/ 850 w 896"/>
                  <a:gd name="T27" fmla="*/ 185 h 793"/>
                  <a:gd name="T28" fmla="*/ 869 w 896"/>
                  <a:gd name="T29" fmla="*/ 234 h 793"/>
                  <a:gd name="T30" fmla="*/ 883 w 896"/>
                  <a:gd name="T31" fmla="*/ 286 h 793"/>
                  <a:gd name="T32" fmla="*/ 890 w 896"/>
                  <a:gd name="T33" fmla="*/ 342 h 793"/>
                  <a:gd name="T34" fmla="*/ 888 w 896"/>
                  <a:gd name="T35" fmla="*/ 407 h 793"/>
                  <a:gd name="T36" fmla="*/ 877 w 896"/>
                  <a:gd name="T37" fmla="*/ 476 h 793"/>
                  <a:gd name="T38" fmla="*/ 856 w 896"/>
                  <a:gd name="T39" fmla="*/ 542 h 793"/>
                  <a:gd name="T40" fmla="*/ 825 w 896"/>
                  <a:gd name="T41" fmla="*/ 601 h 793"/>
                  <a:gd name="T42" fmla="*/ 814 w 896"/>
                  <a:gd name="T43" fmla="*/ 626 h 793"/>
                  <a:gd name="T44" fmla="*/ 837 w 896"/>
                  <a:gd name="T45" fmla="*/ 595 h 793"/>
                  <a:gd name="T46" fmla="*/ 864 w 896"/>
                  <a:gd name="T47" fmla="*/ 536 h 793"/>
                  <a:gd name="T48" fmla="*/ 885 w 896"/>
                  <a:gd name="T49" fmla="*/ 472 h 793"/>
                  <a:gd name="T50" fmla="*/ 894 w 896"/>
                  <a:gd name="T51" fmla="*/ 405 h 793"/>
                  <a:gd name="T52" fmla="*/ 17 w 896"/>
                  <a:gd name="T53" fmla="*/ 244 h 793"/>
                  <a:gd name="T54" fmla="*/ 3 w 896"/>
                  <a:gd name="T55" fmla="*/ 300 h 793"/>
                  <a:gd name="T56" fmla="*/ 0 w 896"/>
                  <a:gd name="T57" fmla="*/ 357 h 793"/>
                  <a:gd name="T58" fmla="*/ 3 w 896"/>
                  <a:gd name="T59" fmla="*/ 367 h 793"/>
                  <a:gd name="T60" fmla="*/ 9 w 896"/>
                  <a:gd name="T61" fmla="*/ 304 h 793"/>
                  <a:gd name="T62" fmla="*/ 23 w 896"/>
                  <a:gd name="T63" fmla="*/ 244 h 793"/>
                  <a:gd name="T64" fmla="*/ 17 w 896"/>
                  <a:gd name="T65" fmla="*/ 244 h 793"/>
                  <a:gd name="T66" fmla="*/ 130 w 896"/>
                  <a:gd name="T67" fmla="*/ 689 h 793"/>
                  <a:gd name="T68" fmla="*/ 172 w 896"/>
                  <a:gd name="T69" fmla="*/ 726 h 793"/>
                  <a:gd name="T70" fmla="*/ 217 w 896"/>
                  <a:gd name="T71" fmla="*/ 756 h 793"/>
                  <a:gd name="T72" fmla="*/ 266 w 896"/>
                  <a:gd name="T73" fmla="*/ 781 h 793"/>
                  <a:gd name="T74" fmla="*/ 299 w 896"/>
                  <a:gd name="T75" fmla="*/ 791 h 793"/>
                  <a:gd name="T76" fmla="*/ 276 w 896"/>
                  <a:gd name="T77" fmla="*/ 779 h 793"/>
                  <a:gd name="T78" fmla="*/ 224 w 896"/>
                  <a:gd name="T79" fmla="*/ 755 h 793"/>
                  <a:gd name="T80" fmla="*/ 174 w 896"/>
                  <a:gd name="T81" fmla="*/ 720 h 793"/>
                  <a:gd name="T82" fmla="*/ 130 w 896"/>
                  <a:gd name="T83" fmla="*/ 682 h 793"/>
                  <a:gd name="T84" fmla="*/ 111 w 896"/>
                  <a:gd name="T85" fmla="*/ 664 h 79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96"/>
                  <a:gd name="T130" fmla="*/ 0 h 793"/>
                  <a:gd name="T131" fmla="*/ 896 w 896"/>
                  <a:gd name="T132" fmla="*/ 793 h 79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96" h="793">
                    <a:moveTo>
                      <a:pt x="896" y="371"/>
                    </a:moveTo>
                    <a:lnTo>
                      <a:pt x="894" y="342"/>
                    </a:lnTo>
                    <a:lnTo>
                      <a:pt x="892" y="315"/>
                    </a:lnTo>
                    <a:lnTo>
                      <a:pt x="888" y="286"/>
                    </a:lnTo>
                    <a:lnTo>
                      <a:pt x="883" y="259"/>
                    </a:lnTo>
                    <a:lnTo>
                      <a:pt x="875" y="233"/>
                    </a:lnTo>
                    <a:lnTo>
                      <a:pt x="865" y="208"/>
                    </a:lnTo>
                    <a:lnTo>
                      <a:pt x="854" y="183"/>
                    </a:lnTo>
                    <a:lnTo>
                      <a:pt x="842" y="158"/>
                    </a:lnTo>
                    <a:lnTo>
                      <a:pt x="829" y="135"/>
                    </a:lnTo>
                    <a:lnTo>
                      <a:pt x="814" y="114"/>
                    </a:lnTo>
                    <a:lnTo>
                      <a:pt x="798" y="92"/>
                    </a:lnTo>
                    <a:lnTo>
                      <a:pt x="781" y="71"/>
                    </a:lnTo>
                    <a:lnTo>
                      <a:pt x="762" y="52"/>
                    </a:lnTo>
                    <a:lnTo>
                      <a:pt x="743" y="33"/>
                    </a:lnTo>
                    <a:lnTo>
                      <a:pt x="723" y="16"/>
                    </a:lnTo>
                    <a:lnTo>
                      <a:pt x="700" y="0"/>
                    </a:lnTo>
                    <a:lnTo>
                      <a:pt x="698" y="2"/>
                    </a:lnTo>
                    <a:lnTo>
                      <a:pt x="697" y="4"/>
                    </a:lnTo>
                    <a:lnTo>
                      <a:pt x="718" y="20"/>
                    </a:lnTo>
                    <a:lnTo>
                      <a:pt x="739" y="37"/>
                    </a:lnTo>
                    <a:lnTo>
                      <a:pt x="758" y="54"/>
                    </a:lnTo>
                    <a:lnTo>
                      <a:pt x="775" y="73"/>
                    </a:lnTo>
                    <a:lnTo>
                      <a:pt x="792" y="94"/>
                    </a:lnTo>
                    <a:lnTo>
                      <a:pt x="810" y="115"/>
                    </a:lnTo>
                    <a:lnTo>
                      <a:pt x="823" y="137"/>
                    </a:lnTo>
                    <a:lnTo>
                      <a:pt x="837" y="160"/>
                    </a:lnTo>
                    <a:lnTo>
                      <a:pt x="850" y="185"/>
                    </a:lnTo>
                    <a:lnTo>
                      <a:pt x="860" y="210"/>
                    </a:lnTo>
                    <a:lnTo>
                      <a:pt x="869" y="234"/>
                    </a:lnTo>
                    <a:lnTo>
                      <a:pt x="877" y="261"/>
                    </a:lnTo>
                    <a:lnTo>
                      <a:pt x="883" y="286"/>
                    </a:lnTo>
                    <a:lnTo>
                      <a:pt x="887" y="315"/>
                    </a:lnTo>
                    <a:lnTo>
                      <a:pt x="890" y="342"/>
                    </a:lnTo>
                    <a:lnTo>
                      <a:pt x="890" y="371"/>
                    </a:lnTo>
                    <a:lnTo>
                      <a:pt x="888" y="407"/>
                    </a:lnTo>
                    <a:lnTo>
                      <a:pt x="885" y="442"/>
                    </a:lnTo>
                    <a:lnTo>
                      <a:pt x="877" y="476"/>
                    </a:lnTo>
                    <a:lnTo>
                      <a:pt x="869" y="509"/>
                    </a:lnTo>
                    <a:lnTo>
                      <a:pt x="856" y="542"/>
                    </a:lnTo>
                    <a:lnTo>
                      <a:pt x="842" y="572"/>
                    </a:lnTo>
                    <a:lnTo>
                      <a:pt x="825" y="601"/>
                    </a:lnTo>
                    <a:lnTo>
                      <a:pt x="808" y="630"/>
                    </a:lnTo>
                    <a:lnTo>
                      <a:pt x="814" y="626"/>
                    </a:lnTo>
                    <a:lnTo>
                      <a:pt x="817" y="622"/>
                    </a:lnTo>
                    <a:lnTo>
                      <a:pt x="837" y="595"/>
                    </a:lnTo>
                    <a:lnTo>
                      <a:pt x="852" y="566"/>
                    </a:lnTo>
                    <a:lnTo>
                      <a:pt x="864" y="536"/>
                    </a:lnTo>
                    <a:lnTo>
                      <a:pt x="875" y="505"/>
                    </a:lnTo>
                    <a:lnTo>
                      <a:pt x="885" y="472"/>
                    </a:lnTo>
                    <a:lnTo>
                      <a:pt x="890" y="440"/>
                    </a:lnTo>
                    <a:lnTo>
                      <a:pt x="894" y="405"/>
                    </a:lnTo>
                    <a:lnTo>
                      <a:pt x="896" y="371"/>
                    </a:lnTo>
                    <a:close/>
                    <a:moveTo>
                      <a:pt x="17" y="244"/>
                    </a:moveTo>
                    <a:lnTo>
                      <a:pt x="9" y="273"/>
                    </a:lnTo>
                    <a:lnTo>
                      <a:pt x="3" y="300"/>
                    </a:lnTo>
                    <a:lnTo>
                      <a:pt x="0" y="328"/>
                    </a:lnTo>
                    <a:lnTo>
                      <a:pt x="0" y="357"/>
                    </a:lnTo>
                    <a:lnTo>
                      <a:pt x="2" y="363"/>
                    </a:lnTo>
                    <a:lnTo>
                      <a:pt x="3" y="367"/>
                    </a:lnTo>
                    <a:lnTo>
                      <a:pt x="5" y="334"/>
                    </a:lnTo>
                    <a:lnTo>
                      <a:pt x="9" y="304"/>
                    </a:lnTo>
                    <a:lnTo>
                      <a:pt x="15" y="275"/>
                    </a:lnTo>
                    <a:lnTo>
                      <a:pt x="23" y="244"/>
                    </a:lnTo>
                    <a:lnTo>
                      <a:pt x="19" y="244"/>
                    </a:lnTo>
                    <a:lnTo>
                      <a:pt x="17" y="244"/>
                    </a:lnTo>
                    <a:close/>
                    <a:moveTo>
                      <a:pt x="111" y="668"/>
                    </a:moveTo>
                    <a:lnTo>
                      <a:pt x="130" y="689"/>
                    </a:lnTo>
                    <a:lnTo>
                      <a:pt x="151" y="707"/>
                    </a:lnTo>
                    <a:lnTo>
                      <a:pt x="172" y="726"/>
                    </a:lnTo>
                    <a:lnTo>
                      <a:pt x="193" y="741"/>
                    </a:lnTo>
                    <a:lnTo>
                      <a:pt x="217" y="756"/>
                    </a:lnTo>
                    <a:lnTo>
                      <a:pt x="241" y="770"/>
                    </a:lnTo>
                    <a:lnTo>
                      <a:pt x="266" y="781"/>
                    </a:lnTo>
                    <a:lnTo>
                      <a:pt x="293" y="793"/>
                    </a:lnTo>
                    <a:lnTo>
                      <a:pt x="299" y="791"/>
                    </a:lnTo>
                    <a:lnTo>
                      <a:pt x="305" y="791"/>
                    </a:lnTo>
                    <a:lnTo>
                      <a:pt x="276" y="779"/>
                    </a:lnTo>
                    <a:lnTo>
                      <a:pt x="249" y="768"/>
                    </a:lnTo>
                    <a:lnTo>
                      <a:pt x="224" y="755"/>
                    </a:lnTo>
                    <a:lnTo>
                      <a:pt x="197" y="737"/>
                    </a:lnTo>
                    <a:lnTo>
                      <a:pt x="174" y="720"/>
                    </a:lnTo>
                    <a:lnTo>
                      <a:pt x="151" y="701"/>
                    </a:lnTo>
                    <a:lnTo>
                      <a:pt x="130" y="682"/>
                    </a:lnTo>
                    <a:lnTo>
                      <a:pt x="111" y="659"/>
                    </a:lnTo>
                    <a:lnTo>
                      <a:pt x="111" y="664"/>
                    </a:lnTo>
                    <a:lnTo>
                      <a:pt x="111" y="668"/>
                    </a:lnTo>
                    <a:close/>
                  </a:path>
                </a:pathLst>
              </a:custGeom>
              <a:solidFill>
                <a:srgbClr val="F2A1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1" name="Freeform 408">
                <a:extLst>
                  <a:ext uri="{FF2B5EF4-FFF2-40B4-BE49-F238E27FC236}">
                    <a16:creationId xmlns:a16="http://schemas.microsoft.com/office/drawing/2014/main" id="{BE40EA10-689F-4DF9-B1DF-19F1D84622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" y="2407"/>
                <a:ext cx="890" cy="789"/>
              </a:xfrm>
              <a:custGeom>
                <a:avLst/>
                <a:gdLst>
                  <a:gd name="T0" fmla="*/ 890 w 890"/>
                  <a:gd name="T1" fmla="*/ 340 h 789"/>
                  <a:gd name="T2" fmla="*/ 883 w 890"/>
                  <a:gd name="T3" fmla="*/ 284 h 789"/>
                  <a:gd name="T4" fmla="*/ 869 w 890"/>
                  <a:gd name="T5" fmla="*/ 232 h 789"/>
                  <a:gd name="T6" fmla="*/ 850 w 890"/>
                  <a:gd name="T7" fmla="*/ 181 h 789"/>
                  <a:gd name="T8" fmla="*/ 825 w 890"/>
                  <a:gd name="T9" fmla="*/ 135 h 789"/>
                  <a:gd name="T10" fmla="*/ 794 w 890"/>
                  <a:gd name="T11" fmla="*/ 90 h 789"/>
                  <a:gd name="T12" fmla="*/ 758 w 890"/>
                  <a:gd name="T13" fmla="*/ 52 h 789"/>
                  <a:gd name="T14" fmla="*/ 718 w 890"/>
                  <a:gd name="T15" fmla="*/ 16 h 789"/>
                  <a:gd name="T16" fmla="*/ 695 w 890"/>
                  <a:gd name="T17" fmla="*/ 2 h 789"/>
                  <a:gd name="T18" fmla="*/ 714 w 890"/>
                  <a:gd name="T19" fmla="*/ 19 h 789"/>
                  <a:gd name="T20" fmla="*/ 754 w 890"/>
                  <a:gd name="T21" fmla="*/ 54 h 789"/>
                  <a:gd name="T22" fmla="*/ 789 w 890"/>
                  <a:gd name="T23" fmla="*/ 92 h 789"/>
                  <a:gd name="T24" fmla="*/ 819 w 890"/>
                  <a:gd name="T25" fmla="*/ 137 h 789"/>
                  <a:gd name="T26" fmla="*/ 844 w 890"/>
                  <a:gd name="T27" fmla="*/ 183 h 789"/>
                  <a:gd name="T28" fmla="*/ 863 w 890"/>
                  <a:gd name="T29" fmla="*/ 232 h 789"/>
                  <a:gd name="T30" fmla="*/ 877 w 890"/>
                  <a:gd name="T31" fmla="*/ 286 h 789"/>
                  <a:gd name="T32" fmla="*/ 885 w 890"/>
                  <a:gd name="T33" fmla="*/ 340 h 789"/>
                  <a:gd name="T34" fmla="*/ 885 w 890"/>
                  <a:gd name="T35" fmla="*/ 405 h 789"/>
                  <a:gd name="T36" fmla="*/ 873 w 890"/>
                  <a:gd name="T37" fmla="*/ 476 h 789"/>
                  <a:gd name="T38" fmla="*/ 850 w 890"/>
                  <a:gd name="T39" fmla="*/ 541 h 789"/>
                  <a:gd name="T40" fmla="*/ 819 w 890"/>
                  <a:gd name="T41" fmla="*/ 603 h 789"/>
                  <a:gd name="T42" fmla="*/ 806 w 890"/>
                  <a:gd name="T43" fmla="*/ 628 h 789"/>
                  <a:gd name="T44" fmla="*/ 829 w 890"/>
                  <a:gd name="T45" fmla="*/ 597 h 789"/>
                  <a:gd name="T46" fmla="*/ 858 w 890"/>
                  <a:gd name="T47" fmla="*/ 538 h 789"/>
                  <a:gd name="T48" fmla="*/ 879 w 890"/>
                  <a:gd name="T49" fmla="*/ 472 h 789"/>
                  <a:gd name="T50" fmla="*/ 890 w 890"/>
                  <a:gd name="T51" fmla="*/ 403 h 789"/>
                  <a:gd name="T52" fmla="*/ 17 w 890"/>
                  <a:gd name="T53" fmla="*/ 242 h 789"/>
                  <a:gd name="T54" fmla="*/ 5 w 890"/>
                  <a:gd name="T55" fmla="*/ 300 h 789"/>
                  <a:gd name="T56" fmla="*/ 0 w 890"/>
                  <a:gd name="T57" fmla="*/ 361 h 789"/>
                  <a:gd name="T58" fmla="*/ 5 w 890"/>
                  <a:gd name="T59" fmla="*/ 369 h 789"/>
                  <a:gd name="T60" fmla="*/ 9 w 890"/>
                  <a:gd name="T61" fmla="*/ 303 h 789"/>
                  <a:gd name="T62" fmla="*/ 23 w 890"/>
                  <a:gd name="T63" fmla="*/ 242 h 789"/>
                  <a:gd name="T64" fmla="*/ 17 w 890"/>
                  <a:gd name="T65" fmla="*/ 242 h 789"/>
                  <a:gd name="T66" fmla="*/ 128 w 890"/>
                  <a:gd name="T67" fmla="*/ 683 h 789"/>
                  <a:gd name="T68" fmla="*/ 170 w 890"/>
                  <a:gd name="T69" fmla="*/ 720 h 789"/>
                  <a:gd name="T70" fmla="*/ 218 w 890"/>
                  <a:gd name="T71" fmla="*/ 753 h 789"/>
                  <a:gd name="T72" fmla="*/ 270 w 890"/>
                  <a:gd name="T73" fmla="*/ 779 h 789"/>
                  <a:gd name="T74" fmla="*/ 303 w 890"/>
                  <a:gd name="T75" fmla="*/ 789 h 789"/>
                  <a:gd name="T76" fmla="*/ 280 w 890"/>
                  <a:gd name="T77" fmla="*/ 777 h 789"/>
                  <a:gd name="T78" fmla="*/ 224 w 890"/>
                  <a:gd name="T79" fmla="*/ 751 h 789"/>
                  <a:gd name="T80" fmla="*/ 174 w 890"/>
                  <a:gd name="T81" fmla="*/ 716 h 789"/>
                  <a:gd name="T82" fmla="*/ 128 w 890"/>
                  <a:gd name="T83" fmla="*/ 676 h 789"/>
                  <a:gd name="T84" fmla="*/ 109 w 890"/>
                  <a:gd name="T85" fmla="*/ 657 h 7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90"/>
                  <a:gd name="T130" fmla="*/ 0 h 789"/>
                  <a:gd name="T131" fmla="*/ 890 w 890"/>
                  <a:gd name="T132" fmla="*/ 789 h 78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90" h="789">
                    <a:moveTo>
                      <a:pt x="890" y="369"/>
                    </a:moveTo>
                    <a:lnTo>
                      <a:pt x="890" y="340"/>
                    </a:lnTo>
                    <a:lnTo>
                      <a:pt x="888" y="313"/>
                    </a:lnTo>
                    <a:lnTo>
                      <a:pt x="883" y="284"/>
                    </a:lnTo>
                    <a:lnTo>
                      <a:pt x="877" y="257"/>
                    </a:lnTo>
                    <a:lnTo>
                      <a:pt x="869" y="232"/>
                    </a:lnTo>
                    <a:lnTo>
                      <a:pt x="860" y="206"/>
                    </a:lnTo>
                    <a:lnTo>
                      <a:pt x="850" y="181"/>
                    </a:lnTo>
                    <a:lnTo>
                      <a:pt x="838" y="158"/>
                    </a:lnTo>
                    <a:lnTo>
                      <a:pt x="825" y="135"/>
                    </a:lnTo>
                    <a:lnTo>
                      <a:pt x="810" y="112"/>
                    </a:lnTo>
                    <a:lnTo>
                      <a:pt x="794" y="90"/>
                    </a:lnTo>
                    <a:lnTo>
                      <a:pt x="777" y="71"/>
                    </a:lnTo>
                    <a:lnTo>
                      <a:pt x="758" y="52"/>
                    </a:lnTo>
                    <a:lnTo>
                      <a:pt x="739" y="33"/>
                    </a:lnTo>
                    <a:lnTo>
                      <a:pt x="718" y="16"/>
                    </a:lnTo>
                    <a:lnTo>
                      <a:pt x="696" y="0"/>
                    </a:lnTo>
                    <a:lnTo>
                      <a:pt x="695" y="2"/>
                    </a:lnTo>
                    <a:lnTo>
                      <a:pt x="693" y="4"/>
                    </a:lnTo>
                    <a:lnTo>
                      <a:pt x="714" y="19"/>
                    </a:lnTo>
                    <a:lnTo>
                      <a:pt x="733" y="37"/>
                    </a:lnTo>
                    <a:lnTo>
                      <a:pt x="754" y="54"/>
                    </a:lnTo>
                    <a:lnTo>
                      <a:pt x="771" y="73"/>
                    </a:lnTo>
                    <a:lnTo>
                      <a:pt x="789" y="92"/>
                    </a:lnTo>
                    <a:lnTo>
                      <a:pt x="804" y="113"/>
                    </a:lnTo>
                    <a:lnTo>
                      <a:pt x="819" y="137"/>
                    </a:lnTo>
                    <a:lnTo>
                      <a:pt x="833" y="160"/>
                    </a:lnTo>
                    <a:lnTo>
                      <a:pt x="844" y="183"/>
                    </a:lnTo>
                    <a:lnTo>
                      <a:pt x="856" y="208"/>
                    </a:lnTo>
                    <a:lnTo>
                      <a:pt x="863" y="232"/>
                    </a:lnTo>
                    <a:lnTo>
                      <a:pt x="871" y="259"/>
                    </a:lnTo>
                    <a:lnTo>
                      <a:pt x="877" y="286"/>
                    </a:lnTo>
                    <a:lnTo>
                      <a:pt x="883" y="313"/>
                    </a:lnTo>
                    <a:lnTo>
                      <a:pt x="885" y="340"/>
                    </a:lnTo>
                    <a:lnTo>
                      <a:pt x="886" y="369"/>
                    </a:lnTo>
                    <a:lnTo>
                      <a:pt x="885" y="405"/>
                    </a:lnTo>
                    <a:lnTo>
                      <a:pt x="881" y="442"/>
                    </a:lnTo>
                    <a:lnTo>
                      <a:pt x="873" y="476"/>
                    </a:lnTo>
                    <a:lnTo>
                      <a:pt x="863" y="509"/>
                    </a:lnTo>
                    <a:lnTo>
                      <a:pt x="850" y="541"/>
                    </a:lnTo>
                    <a:lnTo>
                      <a:pt x="835" y="572"/>
                    </a:lnTo>
                    <a:lnTo>
                      <a:pt x="819" y="603"/>
                    </a:lnTo>
                    <a:lnTo>
                      <a:pt x="800" y="632"/>
                    </a:lnTo>
                    <a:lnTo>
                      <a:pt x="806" y="628"/>
                    </a:lnTo>
                    <a:lnTo>
                      <a:pt x="812" y="624"/>
                    </a:lnTo>
                    <a:lnTo>
                      <a:pt x="829" y="597"/>
                    </a:lnTo>
                    <a:lnTo>
                      <a:pt x="844" y="566"/>
                    </a:lnTo>
                    <a:lnTo>
                      <a:pt x="858" y="538"/>
                    </a:lnTo>
                    <a:lnTo>
                      <a:pt x="869" y="505"/>
                    </a:lnTo>
                    <a:lnTo>
                      <a:pt x="879" y="472"/>
                    </a:lnTo>
                    <a:lnTo>
                      <a:pt x="886" y="438"/>
                    </a:lnTo>
                    <a:lnTo>
                      <a:pt x="890" y="403"/>
                    </a:lnTo>
                    <a:lnTo>
                      <a:pt x="890" y="369"/>
                    </a:lnTo>
                    <a:close/>
                    <a:moveTo>
                      <a:pt x="17" y="242"/>
                    </a:moveTo>
                    <a:lnTo>
                      <a:pt x="9" y="271"/>
                    </a:lnTo>
                    <a:lnTo>
                      <a:pt x="5" y="300"/>
                    </a:lnTo>
                    <a:lnTo>
                      <a:pt x="1" y="330"/>
                    </a:lnTo>
                    <a:lnTo>
                      <a:pt x="0" y="361"/>
                    </a:lnTo>
                    <a:lnTo>
                      <a:pt x="1" y="365"/>
                    </a:lnTo>
                    <a:lnTo>
                      <a:pt x="5" y="369"/>
                    </a:lnTo>
                    <a:lnTo>
                      <a:pt x="5" y="336"/>
                    </a:lnTo>
                    <a:lnTo>
                      <a:pt x="9" y="303"/>
                    </a:lnTo>
                    <a:lnTo>
                      <a:pt x="15" y="273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17" y="242"/>
                    </a:lnTo>
                    <a:close/>
                    <a:moveTo>
                      <a:pt x="109" y="662"/>
                    </a:moveTo>
                    <a:lnTo>
                      <a:pt x="128" y="683"/>
                    </a:lnTo>
                    <a:lnTo>
                      <a:pt x="149" y="703"/>
                    </a:lnTo>
                    <a:lnTo>
                      <a:pt x="170" y="720"/>
                    </a:lnTo>
                    <a:lnTo>
                      <a:pt x="193" y="737"/>
                    </a:lnTo>
                    <a:lnTo>
                      <a:pt x="218" y="753"/>
                    </a:lnTo>
                    <a:lnTo>
                      <a:pt x="243" y="766"/>
                    </a:lnTo>
                    <a:lnTo>
                      <a:pt x="270" y="779"/>
                    </a:lnTo>
                    <a:lnTo>
                      <a:pt x="297" y="789"/>
                    </a:lnTo>
                    <a:lnTo>
                      <a:pt x="303" y="789"/>
                    </a:lnTo>
                    <a:lnTo>
                      <a:pt x="309" y="787"/>
                    </a:lnTo>
                    <a:lnTo>
                      <a:pt x="280" y="777"/>
                    </a:lnTo>
                    <a:lnTo>
                      <a:pt x="251" y="764"/>
                    </a:lnTo>
                    <a:lnTo>
                      <a:pt x="224" y="751"/>
                    </a:lnTo>
                    <a:lnTo>
                      <a:pt x="199" y="733"/>
                    </a:lnTo>
                    <a:lnTo>
                      <a:pt x="174" y="716"/>
                    </a:lnTo>
                    <a:lnTo>
                      <a:pt x="151" y="697"/>
                    </a:lnTo>
                    <a:lnTo>
                      <a:pt x="128" y="676"/>
                    </a:lnTo>
                    <a:lnTo>
                      <a:pt x="107" y="653"/>
                    </a:lnTo>
                    <a:lnTo>
                      <a:pt x="109" y="657"/>
                    </a:lnTo>
                    <a:lnTo>
                      <a:pt x="109" y="662"/>
                    </a:lnTo>
                    <a:close/>
                  </a:path>
                </a:pathLst>
              </a:custGeom>
              <a:solidFill>
                <a:srgbClr val="F2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2" name="Freeform 409">
                <a:extLst>
                  <a:ext uri="{FF2B5EF4-FFF2-40B4-BE49-F238E27FC236}">
                    <a16:creationId xmlns:a16="http://schemas.microsoft.com/office/drawing/2014/main" id="{8A3C3C68-3AF2-4A51-8163-C4B8C16CA0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" y="2409"/>
                <a:ext cx="887" cy="787"/>
              </a:xfrm>
              <a:custGeom>
                <a:avLst/>
                <a:gdLst>
                  <a:gd name="T0" fmla="*/ 887 w 887"/>
                  <a:gd name="T1" fmla="*/ 338 h 787"/>
                  <a:gd name="T2" fmla="*/ 880 w 887"/>
                  <a:gd name="T3" fmla="*/ 282 h 787"/>
                  <a:gd name="T4" fmla="*/ 866 w 887"/>
                  <a:gd name="T5" fmla="*/ 230 h 787"/>
                  <a:gd name="T6" fmla="*/ 847 w 887"/>
                  <a:gd name="T7" fmla="*/ 181 h 787"/>
                  <a:gd name="T8" fmla="*/ 820 w 887"/>
                  <a:gd name="T9" fmla="*/ 133 h 787"/>
                  <a:gd name="T10" fmla="*/ 789 w 887"/>
                  <a:gd name="T11" fmla="*/ 90 h 787"/>
                  <a:gd name="T12" fmla="*/ 755 w 887"/>
                  <a:gd name="T13" fmla="*/ 50 h 787"/>
                  <a:gd name="T14" fmla="*/ 715 w 887"/>
                  <a:gd name="T15" fmla="*/ 16 h 787"/>
                  <a:gd name="T16" fmla="*/ 692 w 887"/>
                  <a:gd name="T17" fmla="*/ 2 h 787"/>
                  <a:gd name="T18" fmla="*/ 711 w 887"/>
                  <a:gd name="T19" fmla="*/ 19 h 787"/>
                  <a:gd name="T20" fmla="*/ 749 w 887"/>
                  <a:gd name="T21" fmla="*/ 54 h 787"/>
                  <a:gd name="T22" fmla="*/ 786 w 887"/>
                  <a:gd name="T23" fmla="*/ 92 h 787"/>
                  <a:gd name="T24" fmla="*/ 816 w 887"/>
                  <a:gd name="T25" fmla="*/ 135 h 787"/>
                  <a:gd name="T26" fmla="*/ 841 w 887"/>
                  <a:gd name="T27" fmla="*/ 182 h 787"/>
                  <a:gd name="T28" fmla="*/ 861 w 887"/>
                  <a:gd name="T29" fmla="*/ 230 h 787"/>
                  <a:gd name="T30" fmla="*/ 874 w 887"/>
                  <a:gd name="T31" fmla="*/ 284 h 787"/>
                  <a:gd name="T32" fmla="*/ 882 w 887"/>
                  <a:gd name="T33" fmla="*/ 338 h 787"/>
                  <a:gd name="T34" fmla="*/ 880 w 887"/>
                  <a:gd name="T35" fmla="*/ 403 h 787"/>
                  <a:gd name="T36" fmla="*/ 868 w 887"/>
                  <a:gd name="T37" fmla="*/ 476 h 787"/>
                  <a:gd name="T38" fmla="*/ 845 w 887"/>
                  <a:gd name="T39" fmla="*/ 543 h 787"/>
                  <a:gd name="T40" fmla="*/ 813 w 887"/>
                  <a:gd name="T41" fmla="*/ 605 h 787"/>
                  <a:gd name="T42" fmla="*/ 797 w 887"/>
                  <a:gd name="T43" fmla="*/ 630 h 787"/>
                  <a:gd name="T44" fmla="*/ 822 w 887"/>
                  <a:gd name="T45" fmla="*/ 597 h 787"/>
                  <a:gd name="T46" fmla="*/ 853 w 887"/>
                  <a:gd name="T47" fmla="*/ 538 h 787"/>
                  <a:gd name="T48" fmla="*/ 874 w 887"/>
                  <a:gd name="T49" fmla="*/ 472 h 787"/>
                  <a:gd name="T50" fmla="*/ 885 w 887"/>
                  <a:gd name="T51" fmla="*/ 403 h 787"/>
                  <a:gd name="T52" fmla="*/ 20 w 887"/>
                  <a:gd name="T53" fmla="*/ 240 h 787"/>
                  <a:gd name="T54" fmla="*/ 6 w 887"/>
                  <a:gd name="T55" fmla="*/ 300 h 787"/>
                  <a:gd name="T56" fmla="*/ 0 w 887"/>
                  <a:gd name="T57" fmla="*/ 363 h 787"/>
                  <a:gd name="T58" fmla="*/ 6 w 887"/>
                  <a:gd name="T59" fmla="*/ 371 h 787"/>
                  <a:gd name="T60" fmla="*/ 6 w 887"/>
                  <a:gd name="T61" fmla="*/ 367 h 787"/>
                  <a:gd name="T62" fmla="*/ 12 w 887"/>
                  <a:gd name="T63" fmla="*/ 301 h 787"/>
                  <a:gd name="T64" fmla="*/ 25 w 887"/>
                  <a:gd name="T65" fmla="*/ 240 h 787"/>
                  <a:gd name="T66" fmla="*/ 20 w 887"/>
                  <a:gd name="T67" fmla="*/ 240 h 787"/>
                  <a:gd name="T68" fmla="*/ 127 w 887"/>
                  <a:gd name="T69" fmla="*/ 678 h 787"/>
                  <a:gd name="T70" fmla="*/ 171 w 887"/>
                  <a:gd name="T71" fmla="*/ 716 h 787"/>
                  <a:gd name="T72" fmla="*/ 221 w 887"/>
                  <a:gd name="T73" fmla="*/ 751 h 787"/>
                  <a:gd name="T74" fmla="*/ 273 w 887"/>
                  <a:gd name="T75" fmla="*/ 775 h 787"/>
                  <a:gd name="T76" fmla="*/ 308 w 887"/>
                  <a:gd name="T77" fmla="*/ 785 h 787"/>
                  <a:gd name="T78" fmla="*/ 285 w 887"/>
                  <a:gd name="T79" fmla="*/ 775 h 787"/>
                  <a:gd name="T80" fmla="*/ 227 w 887"/>
                  <a:gd name="T81" fmla="*/ 747 h 787"/>
                  <a:gd name="T82" fmla="*/ 173 w 887"/>
                  <a:gd name="T83" fmla="*/ 712 h 787"/>
                  <a:gd name="T84" fmla="*/ 127 w 887"/>
                  <a:gd name="T85" fmla="*/ 670 h 787"/>
                  <a:gd name="T86" fmla="*/ 106 w 887"/>
                  <a:gd name="T87" fmla="*/ 651 h 78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87"/>
                  <a:gd name="T133" fmla="*/ 0 h 787"/>
                  <a:gd name="T134" fmla="*/ 887 w 887"/>
                  <a:gd name="T135" fmla="*/ 787 h 78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87" h="787">
                    <a:moveTo>
                      <a:pt x="887" y="367"/>
                    </a:moveTo>
                    <a:lnTo>
                      <a:pt x="887" y="338"/>
                    </a:lnTo>
                    <a:lnTo>
                      <a:pt x="884" y="311"/>
                    </a:lnTo>
                    <a:lnTo>
                      <a:pt x="880" y="282"/>
                    </a:lnTo>
                    <a:lnTo>
                      <a:pt x="874" y="257"/>
                    </a:lnTo>
                    <a:lnTo>
                      <a:pt x="866" y="230"/>
                    </a:lnTo>
                    <a:lnTo>
                      <a:pt x="857" y="206"/>
                    </a:lnTo>
                    <a:lnTo>
                      <a:pt x="847" y="181"/>
                    </a:lnTo>
                    <a:lnTo>
                      <a:pt x="834" y="156"/>
                    </a:lnTo>
                    <a:lnTo>
                      <a:pt x="820" y="133"/>
                    </a:lnTo>
                    <a:lnTo>
                      <a:pt x="807" y="111"/>
                    </a:lnTo>
                    <a:lnTo>
                      <a:pt x="789" y="90"/>
                    </a:lnTo>
                    <a:lnTo>
                      <a:pt x="772" y="69"/>
                    </a:lnTo>
                    <a:lnTo>
                      <a:pt x="755" y="50"/>
                    </a:lnTo>
                    <a:lnTo>
                      <a:pt x="736" y="33"/>
                    </a:lnTo>
                    <a:lnTo>
                      <a:pt x="715" y="16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688" y="4"/>
                    </a:lnTo>
                    <a:lnTo>
                      <a:pt x="711" y="19"/>
                    </a:lnTo>
                    <a:lnTo>
                      <a:pt x="730" y="35"/>
                    </a:lnTo>
                    <a:lnTo>
                      <a:pt x="749" y="54"/>
                    </a:lnTo>
                    <a:lnTo>
                      <a:pt x="768" y="71"/>
                    </a:lnTo>
                    <a:lnTo>
                      <a:pt x="786" y="92"/>
                    </a:lnTo>
                    <a:lnTo>
                      <a:pt x="801" y="113"/>
                    </a:lnTo>
                    <a:lnTo>
                      <a:pt x="816" y="135"/>
                    </a:lnTo>
                    <a:lnTo>
                      <a:pt x="830" y="158"/>
                    </a:lnTo>
                    <a:lnTo>
                      <a:pt x="841" y="182"/>
                    </a:lnTo>
                    <a:lnTo>
                      <a:pt x="851" y="206"/>
                    </a:lnTo>
                    <a:lnTo>
                      <a:pt x="861" y="230"/>
                    </a:lnTo>
                    <a:lnTo>
                      <a:pt x="868" y="257"/>
                    </a:lnTo>
                    <a:lnTo>
                      <a:pt x="874" y="284"/>
                    </a:lnTo>
                    <a:lnTo>
                      <a:pt x="878" y="311"/>
                    </a:lnTo>
                    <a:lnTo>
                      <a:pt x="882" y="338"/>
                    </a:lnTo>
                    <a:lnTo>
                      <a:pt x="882" y="367"/>
                    </a:lnTo>
                    <a:lnTo>
                      <a:pt x="880" y="403"/>
                    </a:lnTo>
                    <a:lnTo>
                      <a:pt x="876" y="440"/>
                    </a:lnTo>
                    <a:lnTo>
                      <a:pt x="868" y="476"/>
                    </a:lnTo>
                    <a:lnTo>
                      <a:pt x="859" y="509"/>
                    </a:lnTo>
                    <a:lnTo>
                      <a:pt x="845" y="543"/>
                    </a:lnTo>
                    <a:lnTo>
                      <a:pt x="830" y="574"/>
                    </a:lnTo>
                    <a:lnTo>
                      <a:pt x="813" y="605"/>
                    </a:lnTo>
                    <a:lnTo>
                      <a:pt x="791" y="633"/>
                    </a:lnTo>
                    <a:lnTo>
                      <a:pt x="797" y="630"/>
                    </a:lnTo>
                    <a:lnTo>
                      <a:pt x="805" y="626"/>
                    </a:lnTo>
                    <a:lnTo>
                      <a:pt x="822" y="597"/>
                    </a:lnTo>
                    <a:lnTo>
                      <a:pt x="839" y="568"/>
                    </a:lnTo>
                    <a:lnTo>
                      <a:pt x="853" y="538"/>
                    </a:lnTo>
                    <a:lnTo>
                      <a:pt x="866" y="505"/>
                    </a:lnTo>
                    <a:lnTo>
                      <a:pt x="874" y="472"/>
                    </a:lnTo>
                    <a:lnTo>
                      <a:pt x="882" y="438"/>
                    </a:lnTo>
                    <a:lnTo>
                      <a:pt x="885" y="403"/>
                    </a:lnTo>
                    <a:lnTo>
                      <a:pt x="887" y="367"/>
                    </a:lnTo>
                    <a:close/>
                    <a:moveTo>
                      <a:pt x="20" y="240"/>
                    </a:moveTo>
                    <a:lnTo>
                      <a:pt x="12" y="271"/>
                    </a:lnTo>
                    <a:lnTo>
                      <a:pt x="6" y="300"/>
                    </a:lnTo>
                    <a:lnTo>
                      <a:pt x="2" y="330"/>
                    </a:lnTo>
                    <a:lnTo>
                      <a:pt x="0" y="363"/>
                    </a:lnTo>
                    <a:lnTo>
                      <a:pt x="4" y="367"/>
                    </a:lnTo>
                    <a:lnTo>
                      <a:pt x="6" y="371"/>
                    </a:lnTo>
                    <a:lnTo>
                      <a:pt x="6" y="369"/>
                    </a:lnTo>
                    <a:lnTo>
                      <a:pt x="6" y="367"/>
                    </a:lnTo>
                    <a:lnTo>
                      <a:pt x="8" y="334"/>
                    </a:lnTo>
                    <a:lnTo>
                      <a:pt x="12" y="301"/>
                    </a:lnTo>
                    <a:lnTo>
                      <a:pt x="18" y="271"/>
                    </a:lnTo>
                    <a:lnTo>
                      <a:pt x="25" y="240"/>
                    </a:lnTo>
                    <a:lnTo>
                      <a:pt x="22" y="240"/>
                    </a:lnTo>
                    <a:lnTo>
                      <a:pt x="20" y="240"/>
                    </a:lnTo>
                    <a:close/>
                    <a:moveTo>
                      <a:pt x="108" y="655"/>
                    </a:moveTo>
                    <a:lnTo>
                      <a:pt x="127" y="678"/>
                    </a:lnTo>
                    <a:lnTo>
                      <a:pt x="148" y="697"/>
                    </a:lnTo>
                    <a:lnTo>
                      <a:pt x="171" y="716"/>
                    </a:lnTo>
                    <a:lnTo>
                      <a:pt x="194" y="733"/>
                    </a:lnTo>
                    <a:lnTo>
                      <a:pt x="221" y="751"/>
                    </a:lnTo>
                    <a:lnTo>
                      <a:pt x="246" y="764"/>
                    </a:lnTo>
                    <a:lnTo>
                      <a:pt x="273" y="775"/>
                    </a:lnTo>
                    <a:lnTo>
                      <a:pt x="302" y="787"/>
                    </a:lnTo>
                    <a:lnTo>
                      <a:pt x="308" y="785"/>
                    </a:lnTo>
                    <a:lnTo>
                      <a:pt x="313" y="785"/>
                    </a:lnTo>
                    <a:lnTo>
                      <a:pt x="285" y="775"/>
                    </a:lnTo>
                    <a:lnTo>
                      <a:pt x="254" y="762"/>
                    </a:lnTo>
                    <a:lnTo>
                      <a:pt x="227" y="747"/>
                    </a:lnTo>
                    <a:lnTo>
                      <a:pt x="200" y="729"/>
                    </a:lnTo>
                    <a:lnTo>
                      <a:pt x="173" y="712"/>
                    </a:lnTo>
                    <a:lnTo>
                      <a:pt x="150" y="691"/>
                    </a:lnTo>
                    <a:lnTo>
                      <a:pt x="127" y="670"/>
                    </a:lnTo>
                    <a:lnTo>
                      <a:pt x="106" y="645"/>
                    </a:lnTo>
                    <a:lnTo>
                      <a:pt x="106" y="651"/>
                    </a:lnTo>
                    <a:lnTo>
                      <a:pt x="108" y="655"/>
                    </a:lnTo>
                    <a:close/>
                  </a:path>
                </a:pathLst>
              </a:custGeom>
              <a:solidFill>
                <a:srgbClr val="F2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3" name="Freeform 410">
                <a:extLst>
                  <a:ext uri="{FF2B5EF4-FFF2-40B4-BE49-F238E27FC236}">
                    <a16:creationId xmlns:a16="http://schemas.microsoft.com/office/drawing/2014/main" id="{52D48D8A-139B-48AA-8D1C-CE5ABBFCF7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" y="2411"/>
                <a:ext cx="881" cy="783"/>
              </a:xfrm>
              <a:custGeom>
                <a:avLst/>
                <a:gdLst>
                  <a:gd name="T0" fmla="*/ 880 w 881"/>
                  <a:gd name="T1" fmla="*/ 336 h 783"/>
                  <a:gd name="T2" fmla="*/ 872 w 881"/>
                  <a:gd name="T3" fmla="*/ 282 h 783"/>
                  <a:gd name="T4" fmla="*/ 858 w 881"/>
                  <a:gd name="T5" fmla="*/ 228 h 783"/>
                  <a:gd name="T6" fmla="*/ 839 w 881"/>
                  <a:gd name="T7" fmla="*/ 179 h 783"/>
                  <a:gd name="T8" fmla="*/ 814 w 881"/>
                  <a:gd name="T9" fmla="*/ 133 h 783"/>
                  <a:gd name="T10" fmla="*/ 784 w 881"/>
                  <a:gd name="T11" fmla="*/ 88 h 783"/>
                  <a:gd name="T12" fmla="*/ 749 w 881"/>
                  <a:gd name="T13" fmla="*/ 50 h 783"/>
                  <a:gd name="T14" fmla="*/ 709 w 881"/>
                  <a:gd name="T15" fmla="*/ 15 h 783"/>
                  <a:gd name="T16" fmla="*/ 684 w 881"/>
                  <a:gd name="T17" fmla="*/ 2 h 783"/>
                  <a:gd name="T18" fmla="*/ 703 w 881"/>
                  <a:gd name="T19" fmla="*/ 19 h 783"/>
                  <a:gd name="T20" fmla="*/ 743 w 881"/>
                  <a:gd name="T21" fmla="*/ 52 h 783"/>
                  <a:gd name="T22" fmla="*/ 778 w 881"/>
                  <a:gd name="T23" fmla="*/ 90 h 783"/>
                  <a:gd name="T24" fmla="*/ 809 w 881"/>
                  <a:gd name="T25" fmla="*/ 134 h 783"/>
                  <a:gd name="T26" fmla="*/ 833 w 881"/>
                  <a:gd name="T27" fmla="*/ 180 h 783"/>
                  <a:gd name="T28" fmla="*/ 855 w 881"/>
                  <a:gd name="T29" fmla="*/ 230 h 783"/>
                  <a:gd name="T30" fmla="*/ 868 w 881"/>
                  <a:gd name="T31" fmla="*/ 282 h 783"/>
                  <a:gd name="T32" fmla="*/ 874 w 881"/>
                  <a:gd name="T33" fmla="*/ 336 h 783"/>
                  <a:gd name="T34" fmla="*/ 874 w 881"/>
                  <a:gd name="T35" fmla="*/ 403 h 783"/>
                  <a:gd name="T36" fmla="*/ 860 w 881"/>
                  <a:gd name="T37" fmla="*/ 476 h 783"/>
                  <a:gd name="T38" fmla="*/ 837 w 881"/>
                  <a:gd name="T39" fmla="*/ 543 h 783"/>
                  <a:gd name="T40" fmla="*/ 803 w 881"/>
                  <a:gd name="T41" fmla="*/ 605 h 783"/>
                  <a:gd name="T42" fmla="*/ 787 w 881"/>
                  <a:gd name="T43" fmla="*/ 631 h 783"/>
                  <a:gd name="T44" fmla="*/ 814 w 881"/>
                  <a:gd name="T45" fmla="*/ 599 h 783"/>
                  <a:gd name="T46" fmla="*/ 845 w 881"/>
                  <a:gd name="T47" fmla="*/ 537 h 783"/>
                  <a:gd name="T48" fmla="*/ 868 w 881"/>
                  <a:gd name="T49" fmla="*/ 472 h 783"/>
                  <a:gd name="T50" fmla="*/ 880 w 881"/>
                  <a:gd name="T51" fmla="*/ 401 h 783"/>
                  <a:gd name="T52" fmla="*/ 18 w 881"/>
                  <a:gd name="T53" fmla="*/ 238 h 783"/>
                  <a:gd name="T54" fmla="*/ 4 w 881"/>
                  <a:gd name="T55" fmla="*/ 299 h 783"/>
                  <a:gd name="T56" fmla="*/ 0 w 881"/>
                  <a:gd name="T57" fmla="*/ 365 h 783"/>
                  <a:gd name="T58" fmla="*/ 6 w 881"/>
                  <a:gd name="T59" fmla="*/ 374 h 783"/>
                  <a:gd name="T60" fmla="*/ 4 w 881"/>
                  <a:gd name="T61" fmla="*/ 365 h 783"/>
                  <a:gd name="T62" fmla="*/ 10 w 881"/>
                  <a:gd name="T63" fmla="*/ 299 h 783"/>
                  <a:gd name="T64" fmla="*/ 23 w 881"/>
                  <a:gd name="T65" fmla="*/ 238 h 783"/>
                  <a:gd name="T66" fmla="*/ 18 w 881"/>
                  <a:gd name="T67" fmla="*/ 238 h 783"/>
                  <a:gd name="T68" fmla="*/ 123 w 881"/>
                  <a:gd name="T69" fmla="*/ 672 h 783"/>
                  <a:gd name="T70" fmla="*/ 169 w 881"/>
                  <a:gd name="T71" fmla="*/ 712 h 783"/>
                  <a:gd name="T72" fmla="*/ 219 w 881"/>
                  <a:gd name="T73" fmla="*/ 747 h 783"/>
                  <a:gd name="T74" fmla="*/ 275 w 881"/>
                  <a:gd name="T75" fmla="*/ 773 h 783"/>
                  <a:gd name="T76" fmla="*/ 309 w 881"/>
                  <a:gd name="T77" fmla="*/ 783 h 783"/>
                  <a:gd name="T78" fmla="*/ 284 w 881"/>
                  <a:gd name="T79" fmla="*/ 772 h 783"/>
                  <a:gd name="T80" fmla="*/ 225 w 881"/>
                  <a:gd name="T81" fmla="*/ 743 h 783"/>
                  <a:gd name="T82" fmla="*/ 171 w 881"/>
                  <a:gd name="T83" fmla="*/ 706 h 783"/>
                  <a:gd name="T84" fmla="*/ 123 w 881"/>
                  <a:gd name="T85" fmla="*/ 662 h 783"/>
                  <a:gd name="T86" fmla="*/ 102 w 881"/>
                  <a:gd name="T87" fmla="*/ 643 h 7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81"/>
                  <a:gd name="T133" fmla="*/ 0 h 783"/>
                  <a:gd name="T134" fmla="*/ 881 w 881"/>
                  <a:gd name="T135" fmla="*/ 783 h 7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81" h="783">
                    <a:moveTo>
                      <a:pt x="881" y="365"/>
                    </a:moveTo>
                    <a:lnTo>
                      <a:pt x="880" y="336"/>
                    </a:lnTo>
                    <a:lnTo>
                      <a:pt x="878" y="309"/>
                    </a:lnTo>
                    <a:lnTo>
                      <a:pt x="872" y="282"/>
                    </a:lnTo>
                    <a:lnTo>
                      <a:pt x="866" y="255"/>
                    </a:lnTo>
                    <a:lnTo>
                      <a:pt x="858" y="228"/>
                    </a:lnTo>
                    <a:lnTo>
                      <a:pt x="851" y="204"/>
                    </a:lnTo>
                    <a:lnTo>
                      <a:pt x="839" y="179"/>
                    </a:lnTo>
                    <a:lnTo>
                      <a:pt x="828" y="156"/>
                    </a:lnTo>
                    <a:lnTo>
                      <a:pt x="814" y="133"/>
                    </a:lnTo>
                    <a:lnTo>
                      <a:pt x="799" y="109"/>
                    </a:lnTo>
                    <a:lnTo>
                      <a:pt x="784" y="88"/>
                    </a:lnTo>
                    <a:lnTo>
                      <a:pt x="766" y="69"/>
                    </a:lnTo>
                    <a:lnTo>
                      <a:pt x="749" y="50"/>
                    </a:lnTo>
                    <a:lnTo>
                      <a:pt x="728" y="33"/>
                    </a:lnTo>
                    <a:lnTo>
                      <a:pt x="709" y="15"/>
                    </a:lnTo>
                    <a:lnTo>
                      <a:pt x="688" y="0"/>
                    </a:lnTo>
                    <a:lnTo>
                      <a:pt x="684" y="2"/>
                    </a:lnTo>
                    <a:lnTo>
                      <a:pt x="682" y="4"/>
                    </a:lnTo>
                    <a:lnTo>
                      <a:pt x="703" y="19"/>
                    </a:lnTo>
                    <a:lnTo>
                      <a:pt x="724" y="35"/>
                    </a:lnTo>
                    <a:lnTo>
                      <a:pt x="743" y="52"/>
                    </a:lnTo>
                    <a:lnTo>
                      <a:pt x="761" y="71"/>
                    </a:lnTo>
                    <a:lnTo>
                      <a:pt x="778" y="90"/>
                    </a:lnTo>
                    <a:lnTo>
                      <a:pt x="795" y="111"/>
                    </a:lnTo>
                    <a:lnTo>
                      <a:pt x="809" y="134"/>
                    </a:lnTo>
                    <a:lnTo>
                      <a:pt x="822" y="157"/>
                    </a:lnTo>
                    <a:lnTo>
                      <a:pt x="833" y="180"/>
                    </a:lnTo>
                    <a:lnTo>
                      <a:pt x="845" y="205"/>
                    </a:lnTo>
                    <a:lnTo>
                      <a:pt x="855" y="230"/>
                    </a:lnTo>
                    <a:lnTo>
                      <a:pt x="862" y="255"/>
                    </a:lnTo>
                    <a:lnTo>
                      <a:pt x="868" y="282"/>
                    </a:lnTo>
                    <a:lnTo>
                      <a:pt x="872" y="309"/>
                    </a:lnTo>
                    <a:lnTo>
                      <a:pt x="874" y="336"/>
                    </a:lnTo>
                    <a:lnTo>
                      <a:pt x="876" y="365"/>
                    </a:lnTo>
                    <a:lnTo>
                      <a:pt x="874" y="403"/>
                    </a:lnTo>
                    <a:lnTo>
                      <a:pt x="868" y="440"/>
                    </a:lnTo>
                    <a:lnTo>
                      <a:pt x="860" y="476"/>
                    </a:lnTo>
                    <a:lnTo>
                      <a:pt x="851" y="511"/>
                    </a:lnTo>
                    <a:lnTo>
                      <a:pt x="837" y="543"/>
                    </a:lnTo>
                    <a:lnTo>
                      <a:pt x="822" y="576"/>
                    </a:lnTo>
                    <a:lnTo>
                      <a:pt x="803" y="605"/>
                    </a:lnTo>
                    <a:lnTo>
                      <a:pt x="782" y="633"/>
                    </a:lnTo>
                    <a:lnTo>
                      <a:pt x="787" y="631"/>
                    </a:lnTo>
                    <a:lnTo>
                      <a:pt x="795" y="628"/>
                    </a:lnTo>
                    <a:lnTo>
                      <a:pt x="814" y="599"/>
                    </a:lnTo>
                    <a:lnTo>
                      <a:pt x="830" y="568"/>
                    </a:lnTo>
                    <a:lnTo>
                      <a:pt x="845" y="537"/>
                    </a:lnTo>
                    <a:lnTo>
                      <a:pt x="858" y="505"/>
                    </a:lnTo>
                    <a:lnTo>
                      <a:pt x="868" y="472"/>
                    </a:lnTo>
                    <a:lnTo>
                      <a:pt x="876" y="438"/>
                    </a:lnTo>
                    <a:lnTo>
                      <a:pt x="880" y="401"/>
                    </a:lnTo>
                    <a:lnTo>
                      <a:pt x="881" y="365"/>
                    </a:lnTo>
                    <a:close/>
                    <a:moveTo>
                      <a:pt x="18" y="238"/>
                    </a:moveTo>
                    <a:lnTo>
                      <a:pt x="10" y="269"/>
                    </a:lnTo>
                    <a:lnTo>
                      <a:pt x="4" y="299"/>
                    </a:lnTo>
                    <a:lnTo>
                      <a:pt x="0" y="332"/>
                    </a:lnTo>
                    <a:lnTo>
                      <a:pt x="0" y="365"/>
                    </a:lnTo>
                    <a:lnTo>
                      <a:pt x="2" y="369"/>
                    </a:lnTo>
                    <a:lnTo>
                      <a:pt x="6" y="374"/>
                    </a:lnTo>
                    <a:lnTo>
                      <a:pt x="4" y="369"/>
                    </a:lnTo>
                    <a:lnTo>
                      <a:pt x="4" y="365"/>
                    </a:lnTo>
                    <a:lnTo>
                      <a:pt x="6" y="332"/>
                    </a:lnTo>
                    <a:lnTo>
                      <a:pt x="10" y="299"/>
                    </a:lnTo>
                    <a:lnTo>
                      <a:pt x="16" y="269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18" y="238"/>
                    </a:lnTo>
                    <a:close/>
                    <a:moveTo>
                      <a:pt x="102" y="649"/>
                    </a:moveTo>
                    <a:lnTo>
                      <a:pt x="123" y="672"/>
                    </a:lnTo>
                    <a:lnTo>
                      <a:pt x="146" y="693"/>
                    </a:lnTo>
                    <a:lnTo>
                      <a:pt x="169" y="712"/>
                    </a:lnTo>
                    <a:lnTo>
                      <a:pt x="194" y="729"/>
                    </a:lnTo>
                    <a:lnTo>
                      <a:pt x="219" y="747"/>
                    </a:lnTo>
                    <a:lnTo>
                      <a:pt x="246" y="760"/>
                    </a:lnTo>
                    <a:lnTo>
                      <a:pt x="275" y="773"/>
                    </a:lnTo>
                    <a:lnTo>
                      <a:pt x="304" y="783"/>
                    </a:lnTo>
                    <a:lnTo>
                      <a:pt x="309" y="783"/>
                    </a:lnTo>
                    <a:lnTo>
                      <a:pt x="317" y="783"/>
                    </a:lnTo>
                    <a:lnTo>
                      <a:pt x="284" y="772"/>
                    </a:lnTo>
                    <a:lnTo>
                      <a:pt x="256" y="758"/>
                    </a:lnTo>
                    <a:lnTo>
                      <a:pt x="225" y="743"/>
                    </a:lnTo>
                    <a:lnTo>
                      <a:pt x="198" y="725"/>
                    </a:lnTo>
                    <a:lnTo>
                      <a:pt x="171" y="706"/>
                    </a:lnTo>
                    <a:lnTo>
                      <a:pt x="146" y="685"/>
                    </a:lnTo>
                    <a:lnTo>
                      <a:pt x="123" y="662"/>
                    </a:lnTo>
                    <a:lnTo>
                      <a:pt x="102" y="639"/>
                    </a:lnTo>
                    <a:lnTo>
                      <a:pt x="102" y="643"/>
                    </a:lnTo>
                    <a:lnTo>
                      <a:pt x="102" y="649"/>
                    </a:lnTo>
                    <a:close/>
                  </a:path>
                </a:pathLst>
              </a:custGeom>
              <a:solidFill>
                <a:srgbClr val="F2A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4" name="Freeform 411">
                <a:extLst>
                  <a:ext uri="{FF2B5EF4-FFF2-40B4-BE49-F238E27FC236}">
                    <a16:creationId xmlns:a16="http://schemas.microsoft.com/office/drawing/2014/main" id="{5EBF6273-F0C1-4383-9989-EB79590F92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" y="2413"/>
                <a:ext cx="876" cy="781"/>
              </a:xfrm>
              <a:custGeom>
                <a:avLst/>
                <a:gdLst>
                  <a:gd name="T0" fmla="*/ 876 w 876"/>
                  <a:gd name="T1" fmla="*/ 334 h 781"/>
                  <a:gd name="T2" fmla="*/ 868 w 876"/>
                  <a:gd name="T3" fmla="*/ 280 h 781"/>
                  <a:gd name="T4" fmla="*/ 855 w 876"/>
                  <a:gd name="T5" fmla="*/ 226 h 781"/>
                  <a:gd name="T6" fmla="*/ 835 w 876"/>
                  <a:gd name="T7" fmla="*/ 178 h 781"/>
                  <a:gd name="T8" fmla="*/ 810 w 876"/>
                  <a:gd name="T9" fmla="*/ 131 h 781"/>
                  <a:gd name="T10" fmla="*/ 780 w 876"/>
                  <a:gd name="T11" fmla="*/ 88 h 781"/>
                  <a:gd name="T12" fmla="*/ 743 w 876"/>
                  <a:gd name="T13" fmla="*/ 50 h 781"/>
                  <a:gd name="T14" fmla="*/ 705 w 876"/>
                  <a:gd name="T15" fmla="*/ 15 h 781"/>
                  <a:gd name="T16" fmla="*/ 680 w 876"/>
                  <a:gd name="T17" fmla="*/ 2 h 781"/>
                  <a:gd name="T18" fmla="*/ 699 w 876"/>
                  <a:gd name="T19" fmla="*/ 17 h 781"/>
                  <a:gd name="T20" fmla="*/ 739 w 876"/>
                  <a:gd name="T21" fmla="*/ 52 h 781"/>
                  <a:gd name="T22" fmla="*/ 774 w 876"/>
                  <a:gd name="T23" fmla="*/ 90 h 781"/>
                  <a:gd name="T24" fmla="*/ 805 w 876"/>
                  <a:gd name="T25" fmla="*/ 132 h 781"/>
                  <a:gd name="T26" fmla="*/ 830 w 876"/>
                  <a:gd name="T27" fmla="*/ 178 h 781"/>
                  <a:gd name="T28" fmla="*/ 849 w 876"/>
                  <a:gd name="T29" fmla="*/ 228 h 781"/>
                  <a:gd name="T30" fmla="*/ 862 w 876"/>
                  <a:gd name="T31" fmla="*/ 280 h 781"/>
                  <a:gd name="T32" fmla="*/ 870 w 876"/>
                  <a:gd name="T33" fmla="*/ 336 h 781"/>
                  <a:gd name="T34" fmla="*/ 868 w 876"/>
                  <a:gd name="T35" fmla="*/ 401 h 781"/>
                  <a:gd name="T36" fmla="*/ 856 w 876"/>
                  <a:gd name="T37" fmla="*/ 476 h 781"/>
                  <a:gd name="T38" fmla="*/ 831 w 876"/>
                  <a:gd name="T39" fmla="*/ 543 h 781"/>
                  <a:gd name="T40" fmla="*/ 795 w 876"/>
                  <a:gd name="T41" fmla="*/ 606 h 781"/>
                  <a:gd name="T42" fmla="*/ 780 w 876"/>
                  <a:gd name="T43" fmla="*/ 631 h 781"/>
                  <a:gd name="T44" fmla="*/ 807 w 876"/>
                  <a:gd name="T45" fmla="*/ 601 h 781"/>
                  <a:gd name="T46" fmla="*/ 839 w 876"/>
                  <a:gd name="T47" fmla="*/ 539 h 781"/>
                  <a:gd name="T48" fmla="*/ 862 w 876"/>
                  <a:gd name="T49" fmla="*/ 472 h 781"/>
                  <a:gd name="T50" fmla="*/ 874 w 876"/>
                  <a:gd name="T51" fmla="*/ 399 h 781"/>
                  <a:gd name="T52" fmla="*/ 19 w 876"/>
                  <a:gd name="T53" fmla="*/ 236 h 781"/>
                  <a:gd name="T54" fmla="*/ 6 w 876"/>
                  <a:gd name="T55" fmla="*/ 297 h 781"/>
                  <a:gd name="T56" fmla="*/ 0 w 876"/>
                  <a:gd name="T57" fmla="*/ 363 h 781"/>
                  <a:gd name="T58" fmla="*/ 0 w 876"/>
                  <a:gd name="T59" fmla="*/ 367 h 781"/>
                  <a:gd name="T60" fmla="*/ 6 w 876"/>
                  <a:gd name="T61" fmla="*/ 376 h 781"/>
                  <a:gd name="T62" fmla="*/ 6 w 876"/>
                  <a:gd name="T63" fmla="*/ 363 h 781"/>
                  <a:gd name="T64" fmla="*/ 10 w 876"/>
                  <a:gd name="T65" fmla="*/ 297 h 781"/>
                  <a:gd name="T66" fmla="*/ 25 w 876"/>
                  <a:gd name="T67" fmla="*/ 236 h 781"/>
                  <a:gd name="T68" fmla="*/ 19 w 876"/>
                  <a:gd name="T69" fmla="*/ 236 h 781"/>
                  <a:gd name="T70" fmla="*/ 121 w 876"/>
                  <a:gd name="T71" fmla="*/ 666 h 781"/>
                  <a:gd name="T72" fmla="*/ 167 w 876"/>
                  <a:gd name="T73" fmla="*/ 708 h 781"/>
                  <a:gd name="T74" fmla="*/ 221 w 876"/>
                  <a:gd name="T75" fmla="*/ 743 h 781"/>
                  <a:gd name="T76" fmla="*/ 279 w 876"/>
                  <a:gd name="T77" fmla="*/ 771 h 781"/>
                  <a:gd name="T78" fmla="*/ 315 w 876"/>
                  <a:gd name="T79" fmla="*/ 781 h 781"/>
                  <a:gd name="T80" fmla="*/ 288 w 876"/>
                  <a:gd name="T81" fmla="*/ 770 h 781"/>
                  <a:gd name="T82" fmla="*/ 227 w 876"/>
                  <a:gd name="T83" fmla="*/ 741 h 781"/>
                  <a:gd name="T84" fmla="*/ 171 w 876"/>
                  <a:gd name="T85" fmla="*/ 702 h 781"/>
                  <a:gd name="T86" fmla="*/ 121 w 876"/>
                  <a:gd name="T87" fmla="*/ 656 h 781"/>
                  <a:gd name="T88" fmla="*/ 100 w 876"/>
                  <a:gd name="T89" fmla="*/ 637 h 78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76"/>
                  <a:gd name="T136" fmla="*/ 0 h 781"/>
                  <a:gd name="T137" fmla="*/ 876 w 876"/>
                  <a:gd name="T138" fmla="*/ 781 h 78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76" h="781">
                    <a:moveTo>
                      <a:pt x="876" y="363"/>
                    </a:moveTo>
                    <a:lnTo>
                      <a:pt x="876" y="334"/>
                    </a:lnTo>
                    <a:lnTo>
                      <a:pt x="872" y="307"/>
                    </a:lnTo>
                    <a:lnTo>
                      <a:pt x="868" y="280"/>
                    </a:lnTo>
                    <a:lnTo>
                      <a:pt x="862" y="253"/>
                    </a:lnTo>
                    <a:lnTo>
                      <a:pt x="855" y="226"/>
                    </a:lnTo>
                    <a:lnTo>
                      <a:pt x="845" y="202"/>
                    </a:lnTo>
                    <a:lnTo>
                      <a:pt x="835" y="178"/>
                    </a:lnTo>
                    <a:lnTo>
                      <a:pt x="824" y="154"/>
                    </a:lnTo>
                    <a:lnTo>
                      <a:pt x="810" y="131"/>
                    </a:lnTo>
                    <a:lnTo>
                      <a:pt x="795" y="109"/>
                    </a:lnTo>
                    <a:lnTo>
                      <a:pt x="780" y="88"/>
                    </a:lnTo>
                    <a:lnTo>
                      <a:pt x="762" y="67"/>
                    </a:lnTo>
                    <a:lnTo>
                      <a:pt x="743" y="50"/>
                    </a:lnTo>
                    <a:lnTo>
                      <a:pt x="724" y="31"/>
                    </a:lnTo>
                    <a:lnTo>
                      <a:pt x="705" y="15"/>
                    </a:lnTo>
                    <a:lnTo>
                      <a:pt x="682" y="0"/>
                    </a:lnTo>
                    <a:lnTo>
                      <a:pt x="680" y="2"/>
                    </a:lnTo>
                    <a:lnTo>
                      <a:pt x="678" y="2"/>
                    </a:lnTo>
                    <a:lnTo>
                      <a:pt x="699" y="17"/>
                    </a:lnTo>
                    <a:lnTo>
                      <a:pt x="720" y="35"/>
                    </a:lnTo>
                    <a:lnTo>
                      <a:pt x="739" y="52"/>
                    </a:lnTo>
                    <a:lnTo>
                      <a:pt x="757" y="71"/>
                    </a:lnTo>
                    <a:lnTo>
                      <a:pt x="774" y="90"/>
                    </a:lnTo>
                    <a:lnTo>
                      <a:pt x="789" y="111"/>
                    </a:lnTo>
                    <a:lnTo>
                      <a:pt x="805" y="132"/>
                    </a:lnTo>
                    <a:lnTo>
                      <a:pt x="818" y="155"/>
                    </a:lnTo>
                    <a:lnTo>
                      <a:pt x="830" y="178"/>
                    </a:lnTo>
                    <a:lnTo>
                      <a:pt x="841" y="203"/>
                    </a:lnTo>
                    <a:lnTo>
                      <a:pt x="849" y="228"/>
                    </a:lnTo>
                    <a:lnTo>
                      <a:pt x="856" y="253"/>
                    </a:lnTo>
                    <a:lnTo>
                      <a:pt x="862" y="280"/>
                    </a:lnTo>
                    <a:lnTo>
                      <a:pt x="868" y="307"/>
                    </a:lnTo>
                    <a:lnTo>
                      <a:pt x="870" y="336"/>
                    </a:lnTo>
                    <a:lnTo>
                      <a:pt x="870" y="363"/>
                    </a:lnTo>
                    <a:lnTo>
                      <a:pt x="868" y="401"/>
                    </a:lnTo>
                    <a:lnTo>
                      <a:pt x="864" y="439"/>
                    </a:lnTo>
                    <a:lnTo>
                      <a:pt x="856" y="476"/>
                    </a:lnTo>
                    <a:lnTo>
                      <a:pt x="845" y="510"/>
                    </a:lnTo>
                    <a:lnTo>
                      <a:pt x="831" y="543"/>
                    </a:lnTo>
                    <a:lnTo>
                      <a:pt x="814" y="576"/>
                    </a:lnTo>
                    <a:lnTo>
                      <a:pt x="795" y="606"/>
                    </a:lnTo>
                    <a:lnTo>
                      <a:pt x="774" y="635"/>
                    </a:lnTo>
                    <a:lnTo>
                      <a:pt x="780" y="631"/>
                    </a:lnTo>
                    <a:lnTo>
                      <a:pt x="785" y="629"/>
                    </a:lnTo>
                    <a:lnTo>
                      <a:pt x="807" y="601"/>
                    </a:lnTo>
                    <a:lnTo>
                      <a:pt x="824" y="570"/>
                    </a:lnTo>
                    <a:lnTo>
                      <a:pt x="839" y="539"/>
                    </a:lnTo>
                    <a:lnTo>
                      <a:pt x="853" y="505"/>
                    </a:lnTo>
                    <a:lnTo>
                      <a:pt x="862" y="472"/>
                    </a:lnTo>
                    <a:lnTo>
                      <a:pt x="870" y="436"/>
                    </a:lnTo>
                    <a:lnTo>
                      <a:pt x="874" y="399"/>
                    </a:lnTo>
                    <a:lnTo>
                      <a:pt x="876" y="363"/>
                    </a:lnTo>
                    <a:close/>
                    <a:moveTo>
                      <a:pt x="19" y="236"/>
                    </a:moveTo>
                    <a:lnTo>
                      <a:pt x="12" y="267"/>
                    </a:lnTo>
                    <a:lnTo>
                      <a:pt x="6" y="297"/>
                    </a:lnTo>
                    <a:lnTo>
                      <a:pt x="2" y="330"/>
                    </a:lnTo>
                    <a:lnTo>
                      <a:pt x="0" y="363"/>
                    </a:lnTo>
                    <a:lnTo>
                      <a:pt x="0" y="365"/>
                    </a:lnTo>
                    <a:lnTo>
                      <a:pt x="0" y="367"/>
                    </a:lnTo>
                    <a:lnTo>
                      <a:pt x="4" y="372"/>
                    </a:lnTo>
                    <a:lnTo>
                      <a:pt x="6" y="376"/>
                    </a:lnTo>
                    <a:lnTo>
                      <a:pt x="6" y="370"/>
                    </a:lnTo>
                    <a:lnTo>
                      <a:pt x="6" y="363"/>
                    </a:lnTo>
                    <a:lnTo>
                      <a:pt x="8" y="330"/>
                    </a:lnTo>
                    <a:lnTo>
                      <a:pt x="10" y="297"/>
                    </a:lnTo>
                    <a:lnTo>
                      <a:pt x="16" y="267"/>
                    </a:lnTo>
                    <a:lnTo>
                      <a:pt x="25" y="236"/>
                    </a:lnTo>
                    <a:lnTo>
                      <a:pt x="21" y="236"/>
                    </a:lnTo>
                    <a:lnTo>
                      <a:pt x="19" y="236"/>
                    </a:lnTo>
                    <a:close/>
                    <a:moveTo>
                      <a:pt x="100" y="641"/>
                    </a:moveTo>
                    <a:lnTo>
                      <a:pt x="121" y="666"/>
                    </a:lnTo>
                    <a:lnTo>
                      <a:pt x="144" y="687"/>
                    </a:lnTo>
                    <a:lnTo>
                      <a:pt x="167" y="708"/>
                    </a:lnTo>
                    <a:lnTo>
                      <a:pt x="194" y="725"/>
                    </a:lnTo>
                    <a:lnTo>
                      <a:pt x="221" y="743"/>
                    </a:lnTo>
                    <a:lnTo>
                      <a:pt x="248" y="758"/>
                    </a:lnTo>
                    <a:lnTo>
                      <a:pt x="279" y="771"/>
                    </a:lnTo>
                    <a:lnTo>
                      <a:pt x="307" y="781"/>
                    </a:lnTo>
                    <a:lnTo>
                      <a:pt x="315" y="781"/>
                    </a:lnTo>
                    <a:lnTo>
                      <a:pt x="321" y="779"/>
                    </a:lnTo>
                    <a:lnTo>
                      <a:pt x="288" y="770"/>
                    </a:lnTo>
                    <a:lnTo>
                      <a:pt x="257" y="756"/>
                    </a:lnTo>
                    <a:lnTo>
                      <a:pt x="227" y="741"/>
                    </a:lnTo>
                    <a:lnTo>
                      <a:pt x="198" y="722"/>
                    </a:lnTo>
                    <a:lnTo>
                      <a:pt x="171" y="702"/>
                    </a:lnTo>
                    <a:lnTo>
                      <a:pt x="144" y="681"/>
                    </a:lnTo>
                    <a:lnTo>
                      <a:pt x="121" y="656"/>
                    </a:lnTo>
                    <a:lnTo>
                      <a:pt x="98" y="631"/>
                    </a:lnTo>
                    <a:lnTo>
                      <a:pt x="100" y="637"/>
                    </a:lnTo>
                    <a:lnTo>
                      <a:pt x="100" y="641"/>
                    </a:lnTo>
                    <a:close/>
                  </a:path>
                </a:pathLst>
              </a:custGeom>
              <a:solidFill>
                <a:srgbClr val="F2A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5" name="Freeform 412">
                <a:extLst>
                  <a:ext uri="{FF2B5EF4-FFF2-40B4-BE49-F238E27FC236}">
                    <a16:creationId xmlns:a16="http://schemas.microsoft.com/office/drawing/2014/main" id="{3DF3EEA7-0EFD-487B-A4AD-A27AC92C27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" y="2415"/>
                <a:ext cx="872" cy="779"/>
              </a:xfrm>
              <a:custGeom>
                <a:avLst/>
                <a:gdLst>
                  <a:gd name="T0" fmla="*/ 870 w 872"/>
                  <a:gd name="T1" fmla="*/ 332 h 779"/>
                  <a:gd name="T2" fmla="*/ 864 w 872"/>
                  <a:gd name="T3" fmla="*/ 278 h 779"/>
                  <a:gd name="T4" fmla="*/ 851 w 872"/>
                  <a:gd name="T5" fmla="*/ 226 h 779"/>
                  <a:gd name="T6" fmla="*/ 829 w 872"/>
                  <a:gd name="T7" fmla="*/ 176 h 779"/>
                  <a:gd name="T8" fmla="*/ 805 w 872"/>
                  <a:gd name="T9" fmla="*/ 130 h 779"/>
                  <a:gd name="T10" fmla="*/ 774 w 872"/>
                  <a:gd name="T11" fmla="*/ 86 h 779"/>
                  <a:gd name="T12" fmla="*/ 739 w 872"/>
                  <a:gd name="T13" fmla="*/ 48 h 779"/>
                  <a:gd name="T14" fmla="*/ 699 w 872"/>
                  <a:gd name="T15" fmla="*/ 15 h 779"/>
                  <a:gd name="T16" fmla="*/ 676 w 872"/>
                  <a:gd name="T17" fmla="*/ 0 h 779"/>
                  <a:gd name="T18" fmla="*/ 695 w 872"/>
                  <a:gd name="T19" fmla="*/ 17 h 779"/>
                  <a:gd name="T20" fmla="*/ 733 w 872"/>
                  <a:gd name="T21" fmla="*/ 52 h 779"/>
                  <a:gd name="T22" fmla="*/ 770 w 872"/>
                  <a:gd name="T23" fmla="*/ 90 h 779"/>
                  <a:gd name="T24" fmla="*/ 801 w 872"/>
                  <a:gd name="T25" fmla="*/ 132 h 779"/>
                  <a:gd name="T26" fmla="*/ 826 w 872"/>
                  <a:gd name="T27" fmla="*/ 178 h 779"/>
                  <a:gd name="T28" fmla="*/ 845 w 872"/>
                  <a:gd name="T29" fmla="*/ 226 h 779"/>
                  <a:gd name="T30" fmla="*/ 858 w 872"/>
                  <a:gd name="T31" fmla="*/ 278 h 779"/>
                  <a:gd name="T32" fmla="*/ 864 w 872"/>
                  <a:gd name="T33" fmla="*/ 334 h 779"/>
                  <a:gd name="T34" fmla="*/ 864 w 872"/>
                  <a:gd name="T35" fmla="*/ 399 h 779"/>
                  <a:gd name="T36" fmla="*/ 851 w 872"/>
                  <a:gd name="T37" fmla="*/ 474 h 779"/>
                  <a:gd name="T38" fmla="*/ 824 w 872"/>
                  <a:gd name="T39" fmla="*/ 545 h 779"/>
                  <a:gd name="T40" fmla="*/ 787 w 872"/>
                  <a:gd name="T41" fmla="*/ 608 h 779"/>
                  <a:gd name="T42" fmla="*/ 772 w 872"/>
                  <a:gd name="T43" fmla="*/ 633 h 779"/>
                  <a:gd name="T44" fmla="*/ 799 w 872"/>
                  <a:gd name="T45" fmla="*/ 601 h 779"/>
                  <a:gd name="T46" fmla="*/ 833 w 872"/>
                  <a:gd name="T47" fmla="*/ 539 h 779"/>
                  <a:gd name="T48" fmla="*/ 856 w 872"/>
                  <a:gd name="T49" fmla="*/ 472 h 779"/>
                  <a:gd name="T50" fmla="*/ 870 w 872"/>
                  <a:gd name="T51" fmla="*/ 399 h 779"/>
                  <a:gd name="T52" fmla="*/ 19 w 872"/>
                  <a:gd name="T53" fmla="*/ 234 h 779"/>
                  <a:gd name="T54" fmla="*/ 6 w 872"/>
                  <a:gd name="T55" fmla="*/ 295 h 779"/>
                  <a:gd name="T56" fmla="*/ 0 w 872"/>
                  <a:gd name="T57" fmla="*/ 361 h 779"/>
                  <a:gd name="T58" fmla="*/ 2 w 872"/>
                  <a:gd name="T59" fmla="*/ 370 h 779"/>
                  <a:gd name="T60" fmla="*/ 8 w 872"/>
                  <a:gd name="T61" fmla="*/ 380 h 779"/>
                  <a:gd name="T62" fmla="*/ 6 w 872"/>
                  <a:gd name="T63" fmla="*/ 361 h 779"/>
                  <a:gd name="T64" fmla="*/ 12 w 872"/>
                  <a:gd name="T65" fmla="*/ 295 h 779"/>
                  <a:gd name="T66" fmla="*/ 25 w 872"/>
                  <a:gd name="T67" fmla="*/ 234 h 779"/>
                  <a:gd name="T68" fmla="*/ 19 w 872"/>
                  <a:gd name="T69" fmla="*/ 234 h 779"/>
                  <a:gd name="T70" fmla="*/ 119 w 872"/>
                  <a:gd name="T71" fmla="*/ 658 h 779"/>
                  <a:gd name="T72" fmla="*/ 167 w 872"/>
                  <a:gd name="T73" fmla="*/ 702 h 779"/>
                  <a:gd name="T74" fmla="*/ 221 w 872"/>
                  <a:gd name="T75" fmla="*/ 739 h 779"/>
                  <a:gd name="T76" fmla="*/ 280 w 872"/>
                  <a:gd name="T77" fmla="*/ 768 h 779"/>
                  <a:gd name="T78" fmla="*/ 319 w 872"/>
                  <a:gd name="T79" fmla="*/ 777 h 779"/>
                  <a:gd name="T80" fmla="*/ 292 w 872"/>
                  <a:gd name="T81" fmla="*/ 766 h 779"/>
                  <a:gd name="T82" fmla="*/ 229 w 872"/>
                  <a:gd name="T83" fmla="*/ 737 h 779"/>
                  <a:gd name="T84" fmla="*/ 169 w 872"/>
                  <a:gd name="T85" fmla="*/ 698 h 779"/>
                  <a:gd name="T86" fmla="*/ 119 w 872"/>
                  <a:gd name="T87" fmla="*/ 650 h 779"/>
                  <a:gd name="T88" fmla="*/ 96 w 872"/>
                  <a:gd name="T89" fmla="*/ 629 h 7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72"/>
                  <a:gd name="T136" fmla="*/ 0 h 779"/>
                  <a:gd name="T137" fmla="*/ 872 w 872"/>
                  <a:gd name="T138" fmla="*/ 779 h 7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72" h="779">
                    <a:moveTo>
                      <a:pt x="872" y="361"/>
                    </a:moveTo>
                    <a:lnTo>
                      <a:pt x="870" y="332"/>
                    </a:lnTo>
                    <a:lnTo>
                      <a:pt x="868" y="305"/>
                    </a:lnTo>
                    <a:lnTo>
                      <a:pt x="864" y="278"/>
                    </a:lnTo>
                    <a:lnTo>
                      <a:pt x="858" y="251"/>
                    </a:lnTo>
                    <a:lnTo>
                      <a:pt x="851" y="226"/>
                    </a:lnTo>
                    <a:lnTo>
                      <a:pt x="841" y="201"/>
                    </a:lnTo>
                    <a:lnTo>
                      <a:pt x="829" y="176"/>
                    </a:lnTo>
                    <a:lnTo>
                      <a:pt x="818" y="153"/>
                    </a:lnTo>
                    <a:lnTo>
                      <a:pt x="805" y="130"/>
                    </a:lnTo>
                    <a:lnTo>
                      <a:pt x="791" y="107"/>
                    </a:lnTo>
                    <a:lnTo>
                      <a:pt x="774" y="86"/>
                    </a:lnTo>
                    <a:lnTo>
                      <a:pt x="757" y="67"/>
                    </a:lnTo>
                    <a:lnTo>
                      <a:pt x="739" y="48"/>
                    </a:lnTo>
                    <a:lnTo>
                      <a:pt x="720" y="31"/>
                    </a:lnTo>
                    <a:lnTo>
                      <a:pt x="699" y="15"/>
                    </a:lnTo>
                    <a:lnTo>
                      <a:pt x="678" y="0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95" y="17"/>
                    </a:lnTo>
                    <a:lnTo>
                      <a:pt x="714" y="34"/>
                    </a:lnTo>
                    <a:lnTo>
                      <a:pt x="733" y="52"/>
                    </a:lnTo>
                    <a:lnTo>
                      <a:pt x="753" y="69"/>
                    </a:lnTo>
                    <a:lnTo>
                      <a:pt x="770" y="90"/>
                    </a:lnTo>
                    <a:lnTo>
                      <a:pt x="785" y="109"/>
                    </a:lnTo>
                    <a:lnTo>
                      <a:pt x="801" y="132"/>
                    </a:lnTo>
                    <a:lnTo>
                      <a:pt x="812" y="153"/>
                    </a:lnTo>
                    <a:lnTo>
                      <a:pt x="826" y="178"/>
                    </a:lnTo>
                    <a:lnTo>
                      <a:pt x="835" y="201"/>
                    </a:lnTo>
                    <a:lnTo>
                      <a:pt x="845" y="226"/>
                    </a:lnTo>
                    <a:lnTo>
                      <a:pt x="853" y="253"/>
                    </a:lnTo>
                    <a:lnTo>
                      <a:pt x="858" y="278"/>
                    </a:lnTo>
                    <a:lnTo>
                      <a:pt x="862" y="305"/>
                    </a:lnTo>
                    <a:lnTo>
                      <a:pt x="864" y="334"/>
                    </a:lnTo>
                    <a:lnTo>
                      <a:pt x="866" y="361"/>
                    </a:lnTo>
                    <a:lnTo>
                      <a:pt x="864" y="399"/>
                    </a:lnTo>
                    <a:lnTo>
                      <a:pt x="858" y="437"/>
                    </a:lnTo>
                    <a:lnTo>
                      <a:pt x="851" y="474"/>
                    </a:lnTo>
                    <a:lnTo>
                      <a:pt x="839" y="510"/>
                    </a:lnTo>
                    <a:lnTo>
                      <a:pt x="824" y="545"/>
                    </a:lnTo>
                    <a:lnTo>
                      <a:pt x="808" y="578"/>
                    </a:lnTo>
                    <a:lnTo>
                      <a:pt x="787" y="608"/>
                    </a:lnTo>
                    <a:lnTo>
                      <a:pt x="766" y="637"/>
                    </a:lnTo>
                    <a:lnTo>
                      <a:pt x="772" y="633"/>
                    </a:lnTo>
                    <a:lnTo>
                      <a:pt x="778" y="629"/>
                    </a:lnTo>
                    <a:lnTo>
                      <a:pt x="799" y="601"/>
                    </a:lnTo>
                    <a:lnTo>
                      <a:pt x="818" y="572"/>
                    </a:lnTo>
                    <a:lnTo>
                      <a:pt x="833" y="539"/>
                    </a:lnTo>
                    <a:lnTo>
                      <a:pt x="847" y="507"/>
                    </a:lnTo>
                    <a:lnTo>
                      <a:pt x="856" y="472"/>
                    </a:lnTo>
                    <a:lnTo>
                      <a:pt x="864" y="436"/>
                    </a:lnTo>
                    <a:lnTo>
                      <a:pt x="870" y="399"/>
                    </a:lnTo>
                    <a:lnTo>
                      <a:pt x="872" y="361"/>
                    </a:lnTo>
                    <a:close/>
                    <a:moveTo>
                      <a:pt x="19" y="234"/>
                    </a:moveTo>
                    <a:lnTo>
                      <a:pt x="12" y="265"/>
                    </a:lnTo>
                    <a:lnTo>
                      <a:pt x="6" y="295"/>
                    </a:lnTo>
                    <a:lnTo>
                      <a:pt x="2" y="328"/>
                    </a:lnTo>
                    <a:lnTo>
                      <a:pt x="0" y="361"/>
                    </a:lnTo>
                    <a:lnTo>
                      <a:pt x="0" y="365"/>
                    </a:lnTo>
                    <a:lnTo>
                      <a:pt x="2" y="370"/>
                    </a:lnTo>
                    <a:lnTo>
                      <a:pt x="4" y="374"/>
                    </a:lnTo>
                    <a:lnTo>
                      <a:pt x="8" y="380"/>
                    </a:lnTo>
                    <a:lnTo>
                      <a:pt x="6" y="370"/>
                    </a:lnTo>
                    <a:lnTo>
                      <a:pt x="6" y="361"/>
                    </a:lnTo>
                    <a:lnTo>
                      <a:pt x="8" y="328"/>
                    </a:lnTo>
                    <a:lnTo>
                      <a:pt x="12" y="295"/>
                    </a:lnTo>
                    <a:lnTo>
                      <a:pt x="17" y="265"/>
                    </a:lnTo>
                    <a:lnTo>
                      <a:pt x="25" y="234"/>
                    </a:lnTo>
                    <a:lnTo>
                      <a:pt x="23" y="234"/>
                    </a:lnTo>
                    <a:lnTo>
                      <a:pt x="19" y="234"/>
                    </a:lnTo>
                    <a:close/>
                    <a:moveTo>
                      <a:pt x="98" y="635"/>
                    </a:moveTo>
                    <a:lnTo>
                      <a:pt x="119" y="658"/>
                    </a:lnTo>
                    <a:lnTo>
                      <a:pt x="142" y="681"/>
                    </a:lnTo>
                    <a:lnTo>
                      <a:pt x="167" y="702"/>
                    </a:lnTo>
                    <a:lnTo>
                      <a:pt x="194" y="721"/>
                    </a:lnTo>
                    <a:lnTo>
                      <a:pt x="221" y="739"/>
                    </a:lnTo>
                    <a:lnTo>
                      <a:pt x="252" y="754"/>
                    </a:lnTo>
                    <a:lnTo>
                      <a:pt x="280" y="768"/>
                    </a:lnTo>
                    <a:lnTo>
                      <a:pt x="313" y="779"/>
                    </a:lnTo>
                    <a:lnTo>
                      <a:pt x="319" y="777"/>
                    </a:lnTo>
                    <a:lnTo>
                      <a:pt x="326" y="777"/>
                    </a:lnTo>
                    <a:lnTo>
                      <a:pt x="292" y="766"/>
                    </a:lnTo>
                    <a:lnTo>
                      <a:pt x="259" y="752"/>
                    </a:lnTo>
                    <a:lnTo>
                      <a:pt x="229" y="737"/>
                    </a:lnTo>
                    <a:lnTo>
                      <a:pt x="198" y="718"/>
                    </a:lnTo>
                    <a:lnTo>
                      <a:pt x="169" y="698"/>
                    </a:lnTo>
                    <a:lnTo>
                      <a:pt x="144" y="675"/>
                    </a:lnTo>
                    <a:lnTo>
                      <a:pt x="119" y="650"/>
                    </a:lnTo>
                    <a:lnTo>
                      <a:pt x="96" y="624"/>
                    </a:lnTo>
                    <a:lnTo>
                      <a:pt x="96" y="629"/>
                    </a:lnTo>
                    <a:lnTo>
                      <a:pt x="98" y="635"/>
                    </a:lnTo>
                    <a:close/>
                  </a:path>
                </a:pathLst>
              </a:custGeom>
              <a:solidFill>
                <a:srgbClr val="F2A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6" name="Freeform 413">
                <a:extLst>
                  <a:ext uri="{FF2B5EF4-FFF2-40B4-BE49-F238E27FC236}">
                    <a16:creationId xmlns:a16="http://schemas.microsoft.com/office/drawing/2014/main" id="{9AFCC6C0-9227-4D28-BEA7-7B43B32EEC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" y="2415"/>
                <a:ext cx="864" cy="777"/>
              </a:xfrm>
              <a:custGeom>
                <a:avLst/>
                <a:gdLst>
                  <a:gd name="T0" fmla="*/ 864 w 864"/>
                  <a:gd name="T1" fmla="*/ 334 h 777"/>
                  <a:gd name="T2" fmla="*/ 856 w 864"/>
                  <a:gd name="T3" fmla="*/ 278 h 777"/>
                  <a:gd name="T4" fmla="*/ 843 w 864"/>
                  <a:gd name="T5" fmla="*/ 226 h 777"/>
                  <a:gd name="T6" fmla="*/ 824 w 864"/>
                  <a:gd name="T7" fmla="*/ 176 h 777"/>
                  <a:gd name="T8" fmla="*/ 799 w 864"/>
                  <a:gd name="T9" fmla="*/ 130 h 777"/>
                  <a:gd name="T10" fmla="*/ 768 w 864"/>
                  <a:gd name="T11" fmla="*/ 88 h 777"/>
                  <a:gd name="T12" fmla="*/ 733 w 864"/>
                  <a:gd name="T13" fmla="*/ 50 h 777"/>
                  <a:gd name="T14" fmla="*/ 693 w 864"/>
                  <a:gd name="T15" fmla="*/ 15 h 777"/>
                  <a:gd name="T16" fmla="*/ 670 w 864"/>
                  <a:gd name="T17" fmla="*/ 2 h 777"/>
                  <a:gd name="T18" fmla="*/ 687 w 864"/>
                  <a:gd name="T19" fmla="*/ 19 h 777"/>
                  <a:gd name="T20" fmla="*/ 728 w 864"/>
                  <a:gd name="T21" fmla="*/ 52 h 777"/>
                  <a:gd name="T22" fmla="*/ 762 w 864"/>
                  <a:gd name="T23" fmla="*/ 90 h 777"/>
                  <a:gd name="T24" fmla="*/ 793 w 864"/>
                  <a:gd name="T25" fmla="*/ 132 h 777"/>
                  <a:gd name="T26" fmla="*/ 818 w 864"/>
                  <a:gd name="T27" fmla="*/ 178 h 777"/>
                  <a:gd name="T28" fmla="*/ 837 w 864"/>
                  <a:gd name="T29" fmla="*/ 228 h 777"/>
                  <a:gd name="T30" fmla="*/ 850 w 864"/>
                  <a:gd name="T31" fmla="*/ 278 h 777"/>
                  <a:gd name="T32" fmla="*/ 858 w 864"/>
                  <a:gd name="T33" fmla="*/ 334 h 777"/>
                  <a:gd name="T34" fmla="*/ 858 w 864"/>
                  <a:gd name="T35" fmla="*/ 401 h 777"/>
                  <a:gd name="T36" fmla="*/ 843 w 864"/>
                  <a:gd name="T37" fmla="*/ 476 h 777"/>
                  <a:gd name="T38" fmla="*/ 816 w 864"/>
                  <a:gd name="T39" fmla="*/ 547 h 777"/>
                  <a:gd name="T40" fmla="*/ 777 w 864"/>
                  <a:gd name="T41" fmla="*/ 612 h 777"/>
                  <a:gd name="T42" fmla="*/ 762 w 864"/>
                  <a:gd name="T43" fmla="*/ 637 h 777"/>
                  <a:gd name="T44" fmla="*/ 789 w 864"/>
                  <a:gd name="T45" fmla="*/ 604 h 777"/>
                  <a:gd name="T46" fmla="*/ 825 w 864"/>
                  <a:gd name="T47" fmla="*/ 541 h 777"/>
                  <a:gd name="T48" fmla="*/ 850 w 864"/>
                  <a:gd name="T49" fmla="*/ 474 h 777"/>
                  <a:gd name="T50" fmla="*/ 862 w 864"/>
                  <a:gd name="T51" fmla="*/ 399 h 777"/>
                  <a:gd name="T52" fmla="*/ 19 w 864"/>
                  <a:gd name="T53" fmla="*/ 234 h 777"/>
                  <a:gd name="T54" fmla="*/ 4 w 864"/>
                  <a:gd name="T55" fmla="*/ 295 h 777"/>
                  <a:gd name="T56" fmla="*/ 0 w 864"/>
                  <a:gd name="T57" fmla="*/ 361 h 777"/>
                  <a:gd name="T58" fmla="*/ 0 w 864"/>
                  <a:gd name="T59" fmla="*/ 374 h 777"/>
                  <a:gd name="T60" fmla="*/ 6 w 864"/>
                  <a:gd name="T61" fmla="*/ 384 h 777"/>
                  <a:gd name="T62" fmla="*/ 6 w 864"/>
                  <a:gd name="T63" fmla="*/ 361 h 777"/>
                  <a:gd name="T64" fmla="*/ 10 w 864"/>
                  <a:gd name="T65" fmla="*/ 295 h 777"/>
                  <a:gd name="T66" fmla="*/ 25 w 864"/>
                  <a:gd name="T67" fmla="*/ 234 h 777"/>
                  <a:gd name="T68" fmla="*/ 19 w 864"/>
                  <a:gd name="T69" fmla="*/ 234 h 777"/>
                  <a:gd name="T70" fmla="*/ 115 w 864"/>
                  <a:gd name="T71" fmla="*/ 654 h 777"/>
                  <a:gd name="T72" fmla="*/ 165 w 864"/>
                  <a:gd name="T73" fmla="*/ 700 h 777"/>
                  <a:gd name="T74" fmla="*/ 221 w 864"/>
                  <a:gd name="T75" fmla="*/ 739 h 777"/>
                  <a:gd name="T76" fmla="*/ 282 w 864"/>
                  <a:gd name="T77" fmla="*/ 768 h 777"/>
                  <a:gd name="T78" fmla="*/ 322 w 864"/>
                  <a:gd name="T79" fmla="*/ 777 h 777"/>
                  <a:gd name="T80" fmla="*/ 294 w 864"/>
                  <a:gd name="T81" fmla="*/ 766 h 777"/>
                  <a:gd name="T82" fmla="*/ 226 w 864"/>
                  <a:gd name="T83" fmla="*/ 735 h 777"/>
                  <a:gd name="T84" fmla="*/ 167 w 864"/>
                  <a:gd name="T85" fmla="*/ 695 h 777"/>
                  <a:gd name="T86" fmla="*/ 115 w 864"/>
                  <a:gd name="T87" fmla="*/ 647 h 777"/>
                  <a:gd name="T88" fmla="*/ 92 w 864"/>
                  <a:gd name="T89" fmla="*/ 624 h 7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64"/>
                  <a:gd name="T136" fmla="*/ 0 h 777"/>
                  <a:gd name="T137" fmla="*/ 864 w 864"/>
                  <a:gd name="T138" fmla="*/ 777 h 77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64" h="777">
                    <a:moveTo>
                      <a:pt x="864" y="361"/>
                    </a:moveTo>
                    <a:lnTo>
                      <a:pt x="864" y="334"/>
                    </a:lnTo>
                    <a:lnTo>
                      <a:pt x="862" y="305"/>
                    </a:lnTo>
                    <a:lnTo>
                      <a:pt x="856" y="278"/>
                    </a:lnTo>
                    <a:lnTo>
                      <a:pt x="850" y="251"/>
                    </a:lnTo>
                    <a:lnTo>
                      <a:pt x="843" y="226"/>
                    </a:lnTo>
                    <a:lnTo>
                      <a:pt x="835" y="201"/>
                    </a:lnTo>
                    <a:lnTo>
                      <a:pt x="824" y="176"/>
                    </a:lnTo>
                    <a:lnTo>
                      <a:pt x="812" y="153"/>
                    </a:lnTo>
                    <a:lnTo>
                      <a:pt x="799" y="130"/>
                    </a:lnTo>
                    <a:lnTo>
                      <a:pt x="783" y="109"/>
                    </a:lnTo>
                    <a:lnTo>
                      <a:pt x="768" y="88"/>
                    </a:lnTo>
                    <a:lnTo>
                      <a:pt x="751" y="69"/>
                    </a:lnTo>
                    <a:lnTo>
                      <a:pt x="733" y="50"/>
                    </a:lnTo>
                    <a:lnTo>
                      <a:pt x="714" y="33"/>
                    </a:lnTo>
                    <a:lnTo>
                      <a:pt x="693" y="15"/>
                    </a:lnTo>
                    <a:lnTo>
                      <a:pt x="672" y="0"/>
                    </a:lnTo>
                    <a:lnTo>
                      <a:pt x="670" y="2"/>
                    </a:lnTo>
                    <a:lnTo>
                      <a:pt x="666" y="4"/>
                    </a:lnTo>
                    <a:lnTo>
                      <a:pt x="687" y="19"/>
                    </a:lnTo>
                    <a:lnTo>
                      <a:pt x="708" y="34"/>
                    </a:lnTo>
                    <a:lnTo>
                      <a:pt x="728" y="52"/>
                    </a:lnTo>
                    <a:lnTo>
                      <a:pt x="745" y="71"/>
                    </a:lnTo>
                    <a:lnTo>
                      <a:pt x="762" y="90"/>
                    </a:lnTo>
                    <a:lnTo>
                      <a:pt x="779" y="111"/>
                    </a:lnTo>
                    <a:lnTo>
                      <a:pt x="793" y="132"/>
                    </a:lnTo>
                    <a:lnTo>
                      <a:pt x="806" y="155"/>
                    </a:lnTo>
                    <a:lnTo>
                      <a:pt x="818" y="178"/>
                    </a:lnTo>
                    <a:lnTo>
                      <a:pt x="829" y="203"/>
                    </a:lnTo>
                    <a:lnTo>
                      <a:pt x="837" y="228"/>
                    </a:lnTo>
                    <a:lnTo>
                      <a:pt x="845" y="253"/>
                    </a:lnTo>
                    <a:lnTo>
                      <a:pt x="850" y="278"/>
                    </a:lnTo>
                    <a:lnTo>
                      <a:pt x="856" y="305"/>
                    </a:lnTo>
                    <a:lnTo>
                      <a:pt x="858" y="334"/>
                    </a:lnTo>
                    <a:lnTo>
                      <a:pt x="860" y="361"/>
                    </a:lnTo>
                    <a:lnTo>
                      <a:pt x="858" y="401"/>
                    </a:lnTo>
                    <a:lnTo>
                      <a:pt x="852" y="439"/>
                    </a:lnTo>
                    <a:lnTo>
                      <a:pt x="843" y="476"/>
                    </a:lnTo>
                    <a:lnTo>
                      <a:pt x="831" y="512"/>
                    </a:lnTo>
                    <a:lnTo>
                      <a:pt x="816" y="547"/>
                    </a:lnTo>
                    <a:lnTo>
                      <a:pt x="799" y="581"/>
                    </a:lnTo>
                    <a:lnTo>
                      <a:pt x="777" y="612"/>
                    </a:lnTo>
                    <a:lnTo>
                      <a:pt x="754" y="641"/>
                    </a:lnTo>
                    <a:lnTo>
                      <a:pt x="762" y="637"/>
                    </a:lnTo>
                    <a:lnTo>
                      <a:pt x="768" y="633"/>
                    </a:lnTo>
                    <a:lnTo>
                      <a:pt x="789" y="604"/>
                    </a:lnTo>
                    <a:lnTo>
                      <a:pt x="808" y="574"/>
                    </a:lnTo>
                    <a:lnTo>
                      <a:pt x="825" y="541"/>
                    </a:lnTo>
                    <a:lnTo>
                      <a:pt x="839" y="508"/>
                    </a:lnTo>
                    <a:lnTo>
                      <a:pt x="850" y="474"/>
                    </a:lnTo>
                    <a:lnTo>
                      <a:pt x="858" y="437"/>
                    </a:lnTo>
                    <a:lnTo>
                      <a:pt x="862" y="399"/>
                    </a:lnTo>
                    <a:lnTo>
                      <a:pt x="864" y="361"/>
                    </a:lnTo>
                    <a:close/>
                    <a:moveTo>
                      <a:pt x="19" y="234"/>
                    </a:moveTo>
                    <a:lnTo>
                      <a:pt x="10" y="265"/>
                    </a:lnTo>
                    <a:lnTo>
                      <a:pt x="4" y="295"/>
                    </a:lnTo>
                    <a:lnTo>
                      <a:pt x="2" y="328"/>
                    </a:lnTo>
                    <a:lnTo>
                      <a:pt x="0" y="361"/>
                    </a:lnTo>
                    <a:lnTo>
                      <a:pt x="0" y="368"/>
                    </a:lnTo>
                    <a:lnTo>
                      <a:pt x="0" y="374"/>
                    </a:lnTo>
                    <a:lnTo>
                      <a:pt x="4" y="380"/>
                    </a:lnTo>
                    <a:lnTo>
                      <a:pt x="6" y="384"/>
                    </a:lnTo>
                    <a:lnTo>
                      <a:pt x="6" y="372"/>
                    </a:lnTo>
                    <a:lnTo>
                      <a:pt x="6" y="361"/>
                    </a:lnTo>
                    <a:lnTo>
                      <a:pt x="6" y="328"/>
                    </a:lnTo>
                    <a:lnTo>
                      <a:pt x="10" y="295"/>
                    </a:lnTo>
                    <a:lnTo>
                      <a:pt x="15" y="265"/>
                    </a:lnTo>
                    <a:lnTo>
                      <a:pt x="25" y="234"/>
                    </a:lnTo>
                    <a:lnTo>
                      <a:pt x="21" y="234"/>
                    </a:lnTo>
                    <a:lnTo>
                      <a:pt x="19" y="234"/>
                    </a:lnTo>
                    <a:close/>
                    <a:moveTo>
                      <a:pt x="92" y="629"/>
                    </a:moveTo>
                    <a:lnTo>
                      <a:pt x="115" y="654"/>
                    </a:lnTo>
                    <a:lnTo>
                      <a:pt x="138" y="679"/>
                    </a:lnTo>
                    <a:lnTo>
                      <a:pt x="165" y="700"/>
                    </a:lnTo>
                    <a:lnTo>
                      <a:pt x="192" y="720"/>
                    </a:lnTo>
                    <a:lnTo>
                      <a:pt x="221" y="739"/>
                    </a:lnTo>
                    <a:lnTo>
                      <a:pt x="251" y="754"/>
                    </a:lnTo>
                    <a:lnTo>
                      <a:pt x="282" y="768"/>
                    </a:lnTo>
                    <a:lnTo>
                      <a:pt x="315" y="777"/>
                    </a:lnTo>
                    <a:lnTo>
                      <a:pt x="322" y="777"/>
                    </a:lnTo>
                    <a:lnTo>
                      <a:pt x="328" y="775"/>
                    </a:lnTo>
                    <a:lnTo>
                      <a:pt x="294" y="766"/>
                    </a:lnTo>
                    <a:lnTo>
                      <a:pt x="259" y="752"/>
                    </a:lnTo>
                    <a:lnTo>
                      <a:pt x="226" y="735"/>
                    </a:lnTo>
                    <a:lnTo>
                      <a:pt x="196" y="716"/>
                    </a:lnTo>
                    <a:lnTo>
                      <a:pt x="167" y="695"/>
                    </a:lnTo>
                    <a:lnTo>
                      <a:pt x="140" y="672"/>
                    </a:lnTo>
                    <a:lnTo>
                      <a:pt x="115" y="647"/>
                    </a:lnTo>
                    <a:lnTo>
                      <a:pt x="92" y="618"/>
                    </a:lnTo>
                    <a:lnTo>
                      <a:pt x="92" y="624"/>
                    </a:lnTo>
                    <a:lnTo>
                      <a:pt x="92" y="629"/>
                    </a:lnTo>
                    <a:close/>
                  </a:path>
                </a:pathLst>
              </a:custGeom>
              <a:solidFill>
                <a:srgbClr val="F2A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7" name="Freeform 414">
                <a:extLst>
                  <a:ext uri="{FF2B5EF4-FFF2-40B4-BE49-F238E27FC236}">
                    <a16:creationId xmlns:a16="http://schemas.microsoft.com/office/drawing/2014/main" id="{1881783E-425C-462A-B9AE-7216DB7D39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" y="2417"/>
                <a:ext cx="860" cy="775"/>
              </a:xfrm>
              <a:custGeom>
                <a:avLst/>
                <a:gdLst>
                  <a:gd name="T0" fmla="*/ 858 w 860"/>
                  <a:gd name="T1" fmla="*/ 332 h 775"/>
                  <a:gd name="T2" fmla="*/ 852 w 860"/>
                  <a:gd name="T3" fmla="*/ 276 h 775"/>
                  <a:gd name="T4" fmla="*/ 839 w 860"/>
                  <a:gd name="T5" fmla="*/ 224 h 775"/>
                  <a:gd name="T6" fmla="*/ 820 w 860"/>
                  <a:gd name="T7" fmla="*/ 176 h 775"/>
                  <a:gd name="T8" fmla="*/ 795 w 860"/>
                  <a:gd name="T9" fmla="*/ 130 h 775"/>
                  <a:gd name="T10" fmla="*/ 764 w 860"/>
                  <a:gd name="T11" fmla="*/ 88 h 775"/>
                  <a:gd name="T12" fmla="*/ 727 w 860"/>
                  <a:gd name="T13" fmla="*/ 50 h 775"/>
                  <a:gd name="T14" fmla="*/ 689 w 860"/>
                  <a:gd name="T15" fmla="*/ 15 h 775"/>
                  <a:gd name="T16" fmla="*/ 664 w 860"/>
                  <a:gd name="T17" fmla="*/ 2 h 775"/>
                  <a:gd name="T18" fmla="*/ 683 w 860"/>
                  <a:gd name="T19" fmla="*/ 19 h 775"/>
                  <a:gd name="T20" fmla="*/ 724 w 860"/>
                  <a:gd name="T21" fmla="*/ 52 h 775"/>
                  <a:gd name="T22" fmla="*/ 758 w 860"/>
                  <a:gd name="T23" fmla="*/ 90 h 775"/>
                  <a:gd name="T24" fmla="*/ 789 w 860"/>
                  <a:gd name="T25" fmla="*/ 132 h 775"/>
                  <a:gd name="T26" fmla="*/ 814 w 860"/>
                  <a:gd name="T27" fmla="*/ 176 h 775"/>
                  <a:gd name="T28" fmla="*/ 833 w 860"/>
                  <a:gd name="T29" fmla="*/ 226 h 775"/>
                  <a:gd name="T30" fmla="*/ 847 w 860"/>
                  <a:gd name="T31" fmla="*/ 278 h 775"/>
                  <a:gd name="T32" fmla="*/ 854 w 860"/>
                  <a:gd name="T33" fmla="*/ 332 h 775"/>
                  <a:gd name="T34" fmla="*/ 852 w 860"/>
                  <a:gd name="T35" fmla="*/ 399 h 775"/>
                  <a:gd name="T36" fmla="*/ 837 w 860"/>
                  <a:gd name="T37" fmla="*/ 476 h 775"/>
                  <a:gd name="T38" fmla="*/ 810 w 860"/>
                  <a:gd name="T39" fmla="*/ 549 h 775"/>
                  <a:gd name="T40" fmla="*/ 770 w 860"/>
                  <a:gd name="T41" fmla="*/ 614 h 775"/>
                  <a:gd name="T42" fmla="*/ 752 w 860"/>
                  <a:gd name="T43" fmla="*/ 639 h 775"/>
                  <a:gd name="T44" fmla="*/ 781 w 860"/>
                  <a:gd name="T45" fmla="*/ 606 h 775"/>
                  <a:gd name="T46" fmla="*/ 818 w 860"/>
                  <a:gd name="T47" fmla="*/ 543 h 775"/>
                  <a:gd name="T48" fmla="*/ 845 w 860"/>
                  <a:gd name="T49" fmla="*/ 472 h 775"/>
                  <a:gd name="T50" fmla="*/ 858 w 860"/>
                  <a:gd name="T51" fmla="*/ 397 h 775"/>
                  <a:gd name="T52" fmla="*/ 19 w 860"/>
                  <a:gd name="T53" fmla="*/ 232 h 775"/>
                  <a:gd name="T54" fmla="*/ 6 w 860"/>
                  <a:gd name="T55" fmla="*/ 293 h 775"/>
                  <a:gd name="T56" fmla="*/ 0 w 860"/>
                  <a:gd name="T57" fmla="*/ 359 h 775"/>
                  <a:gd name="T58" fmla="*/ 2 w 860"/>
                  <a:gd name="T59" fmla="*/ 378 h 775"/>
                  <a:gd name="T60" fmla="*/ 8 w 860"/>
                  <a:gd name="T61" fmla="*/ 387 h 775"/>
                  <a:gd name="T62" fmla="*/ 6 w 860"/>
                  <a:gd name="T63" fmla="*/ 359 h 775"/>
                  <a:gd name="T64" fmla="*/ 11 w 860"/>
                  <a:gd name="T65" fmla="*/ 293 h 775"/>
                  <a:gd name="T66" fmla="*/ 25 w 860"/>
                  <a:gd name="T67" fmla="*/ 232 h 775"/>
                  <a:gd name="T68" fmla="*/ 19 w 860"/>
                  <a:gd name="T69" fmla="*/ 232 h 775"/>
                  <a:gd name="T70" fmla="*/ 113 w 860"/>
                  <a:gd name="T71" fmla="*/ 648 h 775"/>
                  <a:gd name="T72" fmla="*/ 163 w 860"/>
                  <a:gd name="T73" fmla="*/ 696 h 775"/>
                  <a:gd name="T74" fmla="*/ 223 w 860"/>
                  <a:gd name="T75" fmla="*/ 735 h 775"/>
                  <a:gd name="T76" fmla="*/ 286 w 860"/>
                  <a:gd name="T77" fmla="*/ 764 h 775"/>
                  <a:gd name="T78" fmla="*/ 326 w 860"/>
                  <a:gd name="T79" fmla="*/ 773 h 775"/>
                  <a:gd name="T80" fmla="*/ 297 w 860"/>
                  <a:gd name="T81" fmla="*/ 762 h 775"/>
                  <a:gd name="T82" fmla="*/ 228 w 860"/>
                  <a:gd name="T83" fmla="*/ 733 h 775"/>
                  <a:gd name="T84" fmla="*/ 165 w 860"/>
                  <a:gd name="T85" fmla="*/ 691 h 775"/>
                  <a:gd name="T86" fmla="*/ 111 w 860"/>
                  <a:gd name="T87" fmla="*/ 639 h 775"/>
                  <a:gd name="T88" fmla="*/ 90 w 860"/>
                  <a:gd name="T89" fmla="*/ 616 h 77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60"/>
                  <a:gd name="T136" fmla="*/ 0 h 775"/>
                  <a:gd name="T137" fmla="*/ 860 w 860"/>
                  <a:gd name="T138" fmla="*/ 775 h 77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60" h="775">
                    <a:moveTo>
                      <a:pt x="860" y="359"/>
                    </a:moveTo>
                    <a:lnTo>
                      <a:pt x="858" y="332"/>
                    </a:lnTo>
                    <a:lnTo>
                      <a:pt x="856" y="303"/>
                    </a:lnTo>
                    <a:lnTo>
                      <a:pt x="852" y="276"/>
                    </a:lnTo>
                    <a:lnTo>
                      <a:pt x="847" y="251"/>
                    </a:lnTo>
                    <a:lnTo>
                      <a:pt x="839" y="224"/>
                    </a:lnTo>
                    <a:lnTo>
                      <a:pt x="829" y="199"/>
                    </a:lnTo>
                    <a:lnTo>
                      <a:pt x="820" y="176"/>
                    </a:lnTo>
                    <a:lnTo>
                      <a:pt x="806" y="151"/>
                    </a:lnTo>
                    <a:lnTo>
                      <a:pt x="795" y="130"/>
                    </a:lnTo>
                    <a:lnTo>
                      <a:pt x="779" y="107"/>
                    </a:lnTo>
                    <a:lnTo>
                      <a:pt x="764" y="88"/>
                    </a:lnTo>
                    <a:lnTo>
                      <a:pt x="747" y="67"/>
                    </a:lnTo>
                    <a:lnTo>
                      <a:pt x="727" y="50"/>
                    </a:lnTo>
                    <a:lnTo>
                      <a:pt x="708" y="32"/>
                    </a:lnTo>
                    <a:lnTo>
                      <a:pt x="689" y="15"/>
                    </a:lnTo>
                    <a:lnTo>
                      <a:pt x="668" y="0"/>
                    </a:lnTo>
                    <a:lnTo>
                      <a:pt x="664" y="2"/>
                    </a:lnTo>
                    <a:lnTo>
                      <a:pt x="662" y="4"/>
                    </a:lnTo>
                    <a:lnTo>
                      <a:pt x="683" y="19"/>
                    </a:lnTo>
                    <a:lnTo>
                      <a:pt x="704" y="34"/>
                    </a:lnTo>
                    <a:lnTo>
                      <a:pt x="724" y="52"/>
                    </a:lnTo>
                    <a:lnTo>
                      <a:pt x="741" y="71"/>
                    </a:lnTo>
                    <a:lnTo>
                      <a:pt x="758" y="90"/>
                    </a:lnTo>
                    <a:lnTo>
                      <a:pt x="774" y="111"/>
                    </a:lnTo>
                    <a:lnTo>
                      <a:pt x="789" y="132"/>
                    </a:lnTo>
                    <a:lnTo>
                      <a:pt x="802" y="153"/>
                    </a:lnTo>
                    <a:lnTo>
                      <a:pt x="814" y="176"/>
                    </a:lnTo>
                    <a:lnTo>
                      <a:pt x="823" y="201"/>
                    </a:lnTo>
                    <a:lnTo>
                      <a:pt x="833" y="226"/>
                    </a:lnTo>
                    <a:lnTo>
                      <a:pt x="841" y="251"/>
                    </a:lnTo>
                    <a:lnTo>
                      <a:pt x="847" y="278"/>
                    </a:lnTo>
                    <a:lnTo>
                      <a:pt x="850" y="305"/>
                    </a:lnTo>
                    <a:lnTo>
                      <a:pt x="854" y="332"/>
                    </a:lnTo>
                    <a:lnTo>
                      <a:pt x="854" y="359"/>
                    </a:lnTo>
                    <a:lnTo>
                      <a:pt x="852" y="399"/>
                    </a:lnTo>
                    <a:lnTo>
                      <a:pt x="847" y="439"/>
                    </a:lnTo>
                    <a:lnTo>
                      <a:pt x="837" y="476"/>
                    </a:lnTo>
                    <a:lnTo>
                      <a:pt x="825" y="514"/>
                    </a:lnTo>
                    <a:lnTo>
                      <a:pt x="810" y="549"/>
                    </a:lnTo>
                    <a:lnTo>
                      <a:pt x="791" y="581"/>
                    </a:lnTo>
                    <a:lnTo>
                      <a:pt x="770" y="614"/>
                    </a:lnTo>
                    <a:lnTo>
                      <a:pt x="747" y="643"/>
                    </a:lnTo>
                    <a:lnTo>
                      <a:pt x="752" y="639"/>
                    </a:lnTo>
                    <a:lnTo>
                      <a:pt x="760" y="635"/>
                    </a:lnTo>
                    <a:lnTo>
                      <a:pt x="781" y="606"/>
                    </a:lnTo>
                    <a:lnTo>
                      <a:pt x="802" y="576"/>
                    </a:lnTo>
                    <a:lnTo>
                      <a:pt x="818" y="543"/>
                    </a:lnTo>
                    <a:lnTo>
                      <a:pt x="833" y="508"/>
                    </a:lnTo>
                    <a:lnTo>
                      <a:pt x="845" y="472"/>
                    </a:lnTo>
                    <a:lnTo>
                      <a:pt x="852" y="435"/>
                    </a:lnTo>
                    <a:lnTo>
                      <a:pt x="858" y="397"/>
                    </a:lnTo>
                    <a:lnTo>
                      <a:pt x="860" y="359"/>
                    </a:lnTo>
                    <a:close/>
                    <a:moveTo>
                      <a:pt x="19" y="232"/>
                    </a:moveTo>
                    <a:lnTo>
                      <a:pt x="11" y="263"/>
                    </a:lnTo>
                    <a:lnTo>
                      <a:pt x="6" y="293"/>
                    </a:lnTo>
                    <a:lnTo>
                      <a:pt x="2" y="326"/>
                    </a:lnTo>
                    <a:lnTo>
                      <a:pt x="0" y="359"/>
                    </a:lnTo>
                    <a:lnTo>
                      <a:pt x="0" y="368"/>
                    </a:lnTo>
                    <a:lnTo>
                      <a:pt x="2" y="378"/>
                    </a:lnTo>
                    <a:lnTo>
                      <a:pt x="4" y="382"/>
                    </a:lnTo>
                    <a:lnTo>
                      <a:pt x="8" y="387"/>
                    </a:lnTo>
                    <a:lnTo>
                      <a:pt x="6" y="374"/>
                    </a:lnTo>
                    <a:lnTo>
                      <a:pt x="6" y="359"/>
                    </a:lnTo>
                    <a:lnTo>
                      <a:pt x="8" y="326"/>
                    </a:lnTo>
                    <a:lnTo>
                      <a:pt x="11" y="293"/>
                    </a:lnTo>
                    <a:lnTo>
                      <a:pt x="17" y="263"/>
                    </a:lnTo>
                    <a:lnTo>
                      <a:pt x="25" y="232"/>
                    </a:lnTo>
                    <a:lnTo>
                      <a:pt x="23" y="232"/>
                    </a:lnTo>
                    <a:lnTo>
                      <a:pt x="19" y="232"/>
                    </a:lnTo>
                    <a:close/>
                    <a:moveTo>
                      <a:pt x="90" y="622"/>
                    </a:moveTo>
                    <a:lnTo>
                      <a:pt x="113" y="648"/>
                    </a:lnTo>
                    <a:lnTo>
                      <a:pt x="138" y="673"/>
                    </a:lnTo>
                    <a:lnTo>
                      <a:pt x="163" y="696"/>
                    </a:lnTo>
                    <a:lnTo>
                      <a:pt x="192" y="716"/>
                    </a:lnTo>
                    <a:lnTo>
                      <a:pt x="223" y="735"/>
                    </a:lnTo>
                    <a:lnTo>
                      <a:pt x="253" y="750"/>
                    </a:lnTo>
                    <a:lnTo>
                      <a:pt x="286" y="764"/>
                    </a:lnTo>
                    <a:lnTo>
                      <a:pt x="320" y="775"/>
                    </a:lnTo>
                    <a:lnTo>
                      <a:pt x="326" y="773"/>
                    </a:lnTo>
                    <a:lnTo>
                      <a:pt x="334" y="773"/>
                    </a:lnTo>
                    <a:lnTo>
                      <a:pt x="297" y="762"/>
                    </a:lnTo>
                    <a:lnTo>
                      <a:pt x="261" y="748"/>
                    </a:lnTo>
                    <a:lnTo>
                      <a:pt x="228" y="733"/>
                    </a:lnTo>
                    <a:lnTo>
                      <a:pt x="196" y="714"/>
                    </a:lnTo>
                    <a:lnTo>
                      <a:pt x="165" y="691"/>
                    </a:lnTo>
                    <a:lnTo>
                      <a:pt x="138" y="666"/>
                    </a:lnTo>
                    <a:lnTo>
                      <a:pt x="111" y="639"/>
                    </a:lnTo>
                    <a:lnTo>
                      <a:pt x="88" y="610"/>
                    </a:lnTo>
                    <a:lnTo>
                      <a:pt x="90" y="616"/>
                    </a:lnTo>
                    <a:lnTo>
                      <a:pt x="90" y="622"/>
                    </a:lnTo>
                    <a:close/>
                  </a:path>
                </a:pathLst>
              </a:custGeom>
              <a:solidFill>
                <a:srgbClr val="F2A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8" name="Freeform 415">
                <a:extLst>
                  <a:ext uri="{FF2B5EF4-FFF2-40B4-BE49-F238E27FC236}">
                    <a16:creationId xmlns:a16="http://schemas.microsoft.com/office/drawing/2014/main" id="{821A24D0-3956-46D9-A98D-00B60C65AF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" y="2419"/>
                <a:ext cx="854" cy="771"/>
              </a:xfrm>
              <a:custGeom>
                <a:avLst/>
                <a:gdLst>
                  <a:gd name="T0" fmla="*/ 852 w 854"/>
                  <a:gd name="T1" fmla="*/ 330 h 771"/>
                  <a:gd name="T2" fmla="*/ 844 w 854"/>
                  <a:gd name="T3" fmla="*/ 274 h 771"/>
                  <a:gd name="T4" fmla="*/ 831 w 854"/>
                  <a:gd name="T5" fmla="*/ 224 h 771"/>
                  <a:gd name="T6" fmla="*/ 812 w 854"/>
                  <a:gd name="T7" fmla="*/ 174 h 771"/>
                  <a:gd name="T8" fmla="*/ 787 w 854"/>
                  <a:gd name="T9" fmla="*/ 128 h 771"/>
                  <a:gd name="T10" fmla="*/ 756 w 854"/>
                  <a:gd name="T11" fmla="*/ 86 h 771"/>
                  <a:gd name="T12" fmla="*/ 722 w 854"/>
                  <a:gd name="T13" fmla="*/ 48 h 771"/>
                  <a:gd name="T14" fmla="*/ 681 w 854"/>
                  <a:gd name="T15" fmla="*/ 15 h 771"/>
                  <a:gd name="T16" fmla="*/ 658 w 854"/>
                  <a:gd name="T17" fmla="*/ 2 h 771"/>
                  <a:gd name="T18" fmla="*/ 677 w 854"/>
                  <a:gd name="T19" fmla="*/ 19 h 771"/>
                  <a:gd name="T20" fmla="*/ 716 w 854"/>
                  <a:gd name="T21" fmla="*/ 52 h 771"/>
                  <a:gd name="T22" fmla="*/ 752 w 854"/>
                  <a:gd name="T23" fmla="*/ 88 h 771"/>
                  <a:gd name="T24" fmla="*/ 781 w 854"/>
                  <a:gd name="T25" fmla="*/ 130 h 771"/>
                  <a:gd name="T26" fmla="*/ 808 w 854"/>
                  <a:gd name="T27" fmla="*/ 176 h 771"/>
                  <a:gd name="T28" fmla="*/ 827 w 854"/>
                  <a:gd name="T29" fmla="*/ 224 h 771"/>
                  <a:gd name="T30" fmla="*/ 841 w 854"/>
                  <a:gd name="T31" fmla="*/ 276 h 771"/>
                  <a:gd name="T32" fmla="*/ 846 w 854"/>
                  <a:gd name="T33" fmla="*/ 330 h 771"/>
                  <a:gd name="T34" fmla="*/ 846 w 854"/>
                  <a:gd name="T35" fmla="*/ 378 h 771"/>
                  <a:gd name="T36" fmla="*/ 843 w 854"/>
                  <a:gd name="T37" fmla="*/ 418 h 771"/>
                  <a:gd name="T38" fmla="*/ 831 w 854"/>
                  <a:gd name="T39" fmla="*/ 478 h 771"/>
                  <a:gd name="T40" fmla="*/ 802 w 854"/>
                  <a:gd name="T41" fmla="*/ 549 h 771"/>
                  <a:gd name="T42" fmla="*/ 760 w 854"/>
                  <a:gd name="T43" fmla="*/ 614 h 771"/>
                  <a:gd name="T44" fmla="*/ 741 w 854"/>
                  <a:gd name="T45" fmla="*/ 641 h 771"/>
                  <a:gd name="T46" fmla="*/ 771 w 854"/>
                  <a:gd name="T47" fmla="*/ 608 h 771"/>
                  <a:gd name="T48" fmla="*/ 810 w 854"/>
                  <a:gd name="T49" fmla="*/ 543 h 771"/>
                  <a:gd name="T50" fmla="*/ 837 w 854"/>
                  <a:gd name="T51" fmla="*/ 472 h 771"/>
                  <a:gd name="T52" fmla="*/ 852 w 854"/>
                  <a:gd name="T53" fmla="*/ 397 h 771"/>
                  <a:gd name="T54" fmla="*/ 19 w 854"/>
                  <a:gd name="T55" fmla="*/ 230 h 771"/>
                  <a:gd name="T56" fmla="*/ 4 w 854"/>
                  <a:gd name="T57" fmla="*/ 291 h 771"/>
                  <a:gd name="T58" fmla="*/ 0 w 854"/>
                  <a:gd name="T59" fmla="*/ 357 h 771"/>
                  <a:gd name="T60" fmla="*/ 0 w 854"/>
                  <a:gd name="T61" fmla="*/ 380 h 771"/>
                  <a:gd name="T62" fmla="*/ 5 w 854"/>
                  <a:gd name="T63" fmla="*/ 391 h 771"/>
                  <a:gd name="T64" fmla="*/ 5 w 854"/>
                  <a:gd name="T65" fmla="*/ 357 h 771"/>
                  <a:gd name="T66" fmla="*/ 9 w 854"/>
                  <a:gd name="T67" fmla="*/ 291 h 771"/>
                  <a:gd name="T68" fmla="*/ 25 w 854"/>
                  <a:gd name="T69" fmla="*/ 230 h 771"/>
                  <a:gd name="T70" fmla="*/ 86 w 854"/>
                  <a:gd name="T71" fmla="*/ 614 h 771"/>
                  <a:gd name="T72" fmla="*/ 134 w 854"/>
                  <a:gd name="T73" fmla="*/ 668 h 771"/>
                  <a:gd name="T74" fmla="*/ 190 w 854"/>
                  <a:gd name="T75" fmla="*/ 712 h 771"/>
                  <a:gd name="T76" fmla="*/ 253 w 854"/>
                  <a:gd name="T77" fmla="*/ 748 h 771"/>
                  <a:gd name="T78" fmla="*/ 322 w 854"/>
                  <a:gd name="T79" fmla="*/ 771 h 771"/>
                  <a:gd name="T80" fmla="*/ 338 w 854"/>
                  <a:gd name="T81" fmla="*/ 769 h 771"/>
                  <a:gd name="T82" fmla="*/ 263 w 854"/>
                  <a:gd name="T83" fmla="*/ 746 h 771"/>
                  <a:gd name="T84" fmla="*/ 194 w 854"/>
                  <a:gd name="T85" fmla="*/ 710 h 771"/>
                  <a:gd name="T86" fmla="*/ 134 w 854"/>
                  <a:gd name="T87" fmla="*/ 660 h 771"/>
                  <a:gd name="T88" fmla="*/ 84 w 854"/>
                  <a:gd name="T89" fmla="*/ 602 h 771"/>
                  <a:gd name="T90" fmla="*/ 86 w 854"/>
                  <a:gd name="T91" fmla="*/ 614 h 77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54"/>
                  <a:gd name="T139" fmla="*/ 0 h 771"/>
                  <a:gd name="T140" fmla="*/ 854 w 854"/>
                  <a:gd name="T141" fmla="*/ 771 h 77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54" h="771">
                    <a:moveTo>
                      <a:pt x="854" y="357"/>
                    </a:moveTo>
                    <a:lnTo>
                      <a:pt x="852" y="330"/>
                    </a:lnTo>
                    <a:lnTo>
                      <a:pt x="850" y="301"/>
                    </a:lnTo>
                    <a:lnTo>
                      <a:pt x="844" y="274"/>
                    </a:lnTo>
                    <a:lnTo>
                      <a:pt x="839" y="249"/>
                    </a:lnTo>
                    <a:lnTo>
                      <a:pt x="831" y="224"/>
                    </a:lnTo>
                    <a:lnTo>
                      <a:pt x="823" y="199"/>
                    </a:lnTo>
                    <a:lnTo>
                      <a:pt x="812" y="174"/>
                    </a:lnTo>
                    <a:lnTo>
                      <a:pt x="800" y="151"/>
                    </a:lnTo>
                    <a:lnTo>
                      <a:pt x="787" y="128"/>
                    </a:lnTo>
                    <a:lnTo>
                      <a:pt x="773" y="107"/>
                    </a:lnTo>
                    <a:lnTo>
                      <a:pt x="756" y="86"/>
                    </a:lnTo>
                    <a:lnTo>
                      <a:pt x="739" y="67"/>
                    </a:lnTo>
                    <a:lnTo>
                      <a:pt x="722" y="48"/>
                    </a:lnTo>
                    <a:lnTo>
                      <a:pt x="702" y="30"/>
                    </a:lnTo>
                    <a:lnTo>
                      <a:pt x="681" y="15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77" y="19"/>
                    </a:lnTo>
                    <a:lnTo>
                      <a:pt x="697" y="34"/>
                    </a:lnTo>
                    <a:lnTo>
                      <a:pt x="716" y="52"/>
                    </a:lnTo>
                    <a:lnTo>
                      <a:pt x="735" y="69"/>
                    </a:lnTo>
                    <a:lnTo>
                      <a:pt x="752" y="88"/>
                    </a:lnTo>
                    <a:lnTo>
                      <a:pt x="768" y="109"/>
                    </a:lnTo>
                    <a:lnTo>
                      <a:pt x="781" y="130"/>
                    </a:lnTo>
                    <a:lnTo>
                      <a:pt x="795" y="153"/>
                    </a:lnTo>
                    <a:lnTo>
                      <a:pt x="808" y="176"/>
                    </a:lnTo>
                    <a:lnTo>
                      <a:pt x="818" y="199"/>
                    </a:lnTo>
                    <a:lnTo>
                      <a:pt x="827" y="224"/>
                    </a:lnTo>
                    <a:lnTo>
                      <a:pt x="835" y="249"/>
                    </a:lnTo>
                    <a:lnTo>
                      <a:pt x="841" y="276"/>
                    </a:lnTo>
                    <a:lnTo>
                      <a:pt x="844" y="303"/>
                    </a:lnTo>
                    <a:lnTo>
                      <a:pt x="846" y="330"/>
                    </a:lnTo>
                    <a:lnTo>
                      <a:pt x="848" y="357"/>
                    </a:lnTo>
                    <a:lnTo>
                      <a:pt x="846" y="378"/>
                    </a:lnTo>
                    <a:lnTo>
                      <a:pt x="846" y="399"/>
                    </a:lnTo>
                    <a:lnTo>
                      <a:pt x="843" y="418"/>
                    </a:lnTo>
                    <a:lnTo>
                      <a:pt x="841" y="437"/>
                    </a:lnTo>
                    <a:lnTo>
                      <a:pt x="831" y="478"/>
                    </a:lnTo>
                    <a:lnTo>
                      <a:pt x="818" y="514"/>
                    </a:lnTo>
                    <a:lnTo>
                      <a:pt x="802" y="549"/>
                    </a:lnTo>
                    <a:lnTo>
                      <a:pt x="781" y="583"/>
                    </a:lnTo>
                    <a:lnTo>
                      <a:pt x="760" y="614"/>
                    </a:lnTo>
                    <a:lnTo>
                      <a:pt x="735" y="645"/>
                    </a:lnTo>
                    <a:lnTo>
                      <a:pt x="741" y="641"/>
                    </a:lnTo>
                    <a:lnTo>
                      <a:pt x="748" y="637"/>
                    </a:lnTo>
                    <a:lnTo>
                      <a:pt x="771" y="608"/>
                    </a:lnTo>
                    <a:lnTo>
                      <a:pt x="793" y="577"/>
                    </a:lnTo>
                    <a:lnTo>
                      <a:pt x="810" y="543"/>
                    </a:lnTo>
                    <a:lnTo>
                      <a:pt x="825" y="508"/>
                    </a:lnTo>
                    <a:lnTo>
                      <a:pt x="837" y="472"/>
                    </a:lnTo>
                    <a:lnTo>
                      <a:pt x="846" y="435"/>
                    </a:lnTo>
                    <a:lnTo>
                      <a:pt x="852" y="397"/>
                    </a:lnTo>
                    <a:lnTo>
                      <a:pt x="854" y="357"/>
                    </a:lnTo>
                    <a:close/>
                    <a:moveTo>
                      <a:pt x="19" y="230"/>
                    </a:moveTo>
                    <a:lnTo>
                      <a:pt x="9" y="261"/>
                    </a:lnTo>
                    <a:lnTo>
                      <a:pt x="4" y="291"/>
                    </a:lnTo>
                    <a:lnTo>
                      <a:pt x="0" y="324"/>
                    </a:lnTo>
                    <a:lnTo>
                      <a:pt x="0" y="357"/>
                    </a:lnTo>
                    <a:lnTo>
                      <a:pt x="0" y="368"/>
                    </a:lnTo>
                    <a:lnTo>
                      <a:pt x="0" y="380"/>
                    </a:lnTo>
                    <a:lnTo>
                      <a:pt x="4" y="385"/>
                    </a:lnTo>
                    <a:lnTo>
                      <a:pt x="5" y="391"/>
                    </a:lnTo>
                    <a:lnTo>
                      <a:pt x="5" y="374"/>
                    </a:lnTo>
                    <a:lnTo>
                      <a:pt x="5" y="357"/>
                    </a:lnTo>
                    <a:lnTo>
                      <a:pt x="5" y="324"/>
                    </a:lnTo>
                    <a:lnTo>
                      <a:pt x="9" y="291"/>
                    </a:lnTo>
                    <a:lnTo>
                      <a:pt x="15" y="261"/>
                    </a:lnTo>
                    <a:lnTo>
                      <a:pt x="25" y="230"/>
                    </a:lnTo>
                    <a:lnTo>
                      <a:pt x="19" y="230"/>
                    </a:lnTo>
                    <a:close/>
                    <a:moveTo>
                      <a:pt x="86" y="614"/>
                    </a:moveTo>
                    <a:lnTo>
                      <a:pt x="109" y="643"/>
                    </a:lnTo>
                    <a:lnTo>
                      <a:pt x="134" y="668"/>
                    </a:lnTo>
                    <a:lnTo>
                      <a:pt x="161" y="691"/>
                    </a:lnTo>
                    <a:lnTo>
                      <a:pt x="190" y="712"/>
                    </a:lnTo>
                    <a:lnTo>
                      <a:pt x="220" y="731"/>
                    </a:lnTo>
                    <a:lnTo>
                      <a:pt x="253" y="748"/>
                    </a:lnTo>
                    <a:lnTo>
                      <a:pt x="288" y="762"/>
                    </a:lnTo>
                    <a:lnTo>
                      <a:pt x="322" y="771"/>
                    </a:lnTo>
                    <a:lnTo>
                      <a:pt x="330" y="771"/>
                    </a:lnTo>
                    <a:lnTo>
                      <a:pt x="338" y="769"/>
                    </a:lnTo>
                    <a:lnTo>
                      <a:pt x="299" y="760"/>
                    </a:lnTo>
                    <a:lnTo>
                      <a:pt x="263" y="746"/>
                    </a:lnTo>
                    <a:lnTo>
                      <a:pt x="226" y="729"/>
                    </a:lnTo>
                    <a:lnTo>
                      <a:pt x="194" y="710"/>
                    </a:lnTo>
                    <a:lnTo>
                      <a:pt x="163" y="687"/>
                    </a:lnTo>
                    <a:lnTo>
                      <a:pt x="134" y="660"/>
                    </a:lnTo>
                    <a:lnTo>
                      <a:pt x="107" y="633"/>
                    </a:lnTo>
                    <a:lnTo>
                      <a:pt x="84" y="602"/>
                    </a:lnTo>
                    <a:lnTo>
                      <a:pt x="84" y="608"/>
                    </a:lnTo>
                    <a:lnTo>
                      <a:pt x="86" y="614"/>
                    </a:lnTo>
                    <a:close/>
                  </a:path>
                </a:pathLst>
              </a:custGeom>
              <a:solidFill>
                <a:srgbClr val="F2A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9" name="Freeform 416">
                <a:extLst>
                  <a:ext uri="{FF2B5EF4-FFF2-40B4-BE49-F238E27FC236}">
                    <a16:creationId xmlns:a16="http://schemas.microsoft.com/office/drawing/2014/main" id="{07E675C2-D964-4049-A69E-F682B8E528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" y="2421"/>
                <a:ext cx="848" cy="769"/>
              </a:xfrm>
              <a:custGeom>
                <a:avLst/>
                <a:gdLst>
                  <a:gd name="T0" fmla="*/ 848 w 848"/>
                  <a:gd name="T1" fmla="*/ 328 h 769"/>
                  <a:gd name="T2" fmla="*/ 841 w 848"/>
                  <a:gd name="T3" fmla="*/ 274 h 769"/>
                  <a:gd name="T4" fmla="*/ 827 w 848"/>
                  <a:gd name="T5" fmla="*/ 222 h 769"/>
                  <a:gd name="T6" fmla="*/ 808 w 848"/>
                  <a:gd name="T7" fmla="*/ 172 h 769"/>
                  <a:gd name="T8" fmla="*/ 783 w 848"/>
                  <a:gd name="T9" fmla="*/ 128 h 769"/>
                  <a:gd name="T10" fmla="*/ 752 w 848"/>
                  <a:gd name="T11" fmla="*/ 86 h 769"/>
                  <a:gd name="T12" fmla="*/ 718 w 848"/>
                  <a:gd name="T13" fmla="*/ 48 h 769"/>
                  <a:gd name="T14" fmla="*/ 677 w 848"/>
                  <a:gd name="T15" fmla="*/ 15 h 769"/>
                  <a:gd name="T16" fmla="*/ 654 w 848"/>
                  <a:gd name="T17" fmla="*/ 2 h 769"/>
                  <a:gd name="T18" fmla="*/ 674 w 848"/>
                  <a:gd name="T19" fmla="*/ 17 h 769"/>
                  <a:gd name="T20" fmla="*/ 712 w 848"/>
                  <a:gd name="T21" fmla="*/ 52 h 769"/>
                  <a:gd name="T22" fmla="*/ 746 w 848"/>
                  <a:gd name="T23" fmla="*/ 88 h 769"/>
                  <a:gd name="T24" fmla="*/ 777 w 848"/>
                  <a:gd name="T25" fmla="*/ 130 h 769"/>
                  <a:gd name="T26" fmla="*/ 802 w 848"/>
                  <a:gd name="T27" fmla="*/ 174 h 769"/>
                  <a:gd name="T28" fmla="*/ 821 w 848"/>
                  <a:gd name="T29" fmla="*/ 222 h 769"/>
                  <a:gd name="T30" fmla="*/ 835 w 848"/>
                  <a:gd name="T31" fmla="*/ 274 h 769"/>
                  <a:gd name="T32" fmla="*/ 842 w 848"/>
                  <a:gd name="T33" fmla="*/ 328 h 769"/>
                  <a:gd name="T34" fmla="*/ 842 w 848"/>
                  <a:gd name="T35" fmla="*/ 376 h 769"/>
                  <a:gd name="T36" fmla="*/ 839 w 848"/>
                  <a:gd name="T37" fmla="*/ 418 h 769"/>
                  <a:gd name="T38" fmla="*/ 831 w 848"/>
                  <a:gd name="T39" fmla="*/ 456 h 769"/>
                  <a:gd name="T40" fmla="*/ 819 w 848"/>
                  <a:gd name="T41" fmla="*/ 497 h 769"/>
                  <a:gd name="T42" fmla="*/ 794 w 848"/>
                  <a:gd name="T43" fmla="*/ 550 h 769"/>
                  <a:gd name="T44" fmla="*/ 752 w 848"/>
                  <a:gd name="T45" fmla="*/ 616 h 769"/>
                  <a:gd name="T46" fmla="*/ 733 w 848"/>
                  <a:gd name="T47" fmla="*/ 643 h 769"/>
                  <a:gd name="T48" fmla="*/ 764 w 848"/>
                  <a:gd name="T49" fmla="*/ 610 h 769"/>
                  <a:gd name="T50" fmla="*/ 804 w 848"/>
                  <a:gd name="T51" fmla="*/ 545 h 769"/>
                  <a:gd name="T52" fmla="*/ 831 w 848"/>
                  <a:gd name="T53" fmla="*/ 472 h 769"/>
                  <a:gd name="T54" fmla="*/ 846 w 848"/>
                  <a:gd name="T55" fmla="*/ 395 h 769"/>
                  <a:gd name="T56" fmla="*/ 19 w 848"/>
                  <a:gd name="T57" fmla="*/ 228 h 769"/>
                  <a:gd name="T58" fmla="*/ 5 w 848"/>
                  <a:gd name="T59" fmla="*/ 289 h 769"/>
                  <a:gd name="T60" fmla="*/ 0 w 848"/>
                  <a:gd name="T61" fmla="*/ 355 h 769"/>
                  <a:gd name="T62" fmla="*/ 2 w 848"/>
                  <a:gd name="T63" fmla="*/ 383 h 769"/>
                  <a:gd name="T64" fmla="*/ 7 w 848"/>
                  <a:gd name="T65" fmla="*/ 395 h 769"/>
                  <a:gd name="T66" fmla="*/ 5 w 848"/>
                  <a:gd name="T67" fmla="*/ 355 h 769"/>
                  <a:gd name="T68" fmla="*/ 11 w 848"/>
                  <a:gd name="T69" fmla="*/ 289 h 769"/>
                  <a:gd name="T70" fmla="*/ 25 w 848"/>
                  <a:gd name="T71" fmla="*/ 228 h 769"/>
                  <a:gd name="T72" fmla="*/ 19 w 848"/>
                  <a:gd name="T73" fmla="*/ 228 h 769"/>
                  <a:gd name="T74" fmla="*/ 105 w 848"/>
                  <a:gd name="T75" fmla="*/ 635 h 769"/>
                  <a:gd name="T76" fmla="*/ 159 w 848"/>
                  <a:gd name="T77" fmla="*/ 687 h 769"/>
                  <a:gd name="T78" fmla="*/ 222 w 848"/>
                  <a:gd name="T79" fmla="*/ 729 h 769"/>
                  <a:gd name="T80" fmla="*/ 291 w 848"/>
                  <a:gd name="T81" fmla="*/ 758 h 769"/>
                  <a:gd name="T82" fmla="*/ 336 w 848"/>
                  <a:gd name="T83" fmla="*/ 767 h 769"/>
                  <a:gd name="T84" fmla="*/ 322 w 848"/>
                  <a:gd name="T85" fmla="*/ 762 h 769"/>
                  <a:gd name="T86" fmla="*/ 284 w 848"/>
                  <a:gd name="T87" fmla="*/ 750 h 769"/>
                  <a:gd name="T88" fmla="*/ 247 w 848"/>
                  <a:gd name="T89" fmla="*/ 735 h 769"/>
                  <a:gd name="T90" fmla="*/ 211 w 848"/>
                  <a:gd name="T91" fmla="*/ 715 h 769"/>
                  <a:gd name="T92" fmla="*/ 161 w 848"/>
                  <a:gd name="T93" fmla="*/ 681 h 769"/>
                  <a:gd name="T94" fmla="*/ 105 w 848"/>
                  <a:gd name="T95" fmla="*/ 625 h 769"/>
                  <a:gd name="T96" fmla="*/ 82 w 848"/>
                  <a:gd name="T97" fmla="*/ 600 h 7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8"/>
                  <a:gd name="T148" fmla="*/ 0 h 769"/>
                  <a:gd name="T149" fmla="*/ 848 w 848"/>
                  <a:gd name="T150" fmla="*/ 769 h 76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8" h="769">
                    <a:moveTo>
                      <a:pt x="848" y="355"/>
                    </a:moveTo>
                    <a:lnTo>
                      <a:pt x="848" y="328"/>
                    </a:lnTo>
                    <a:lnTo>
                      <a:pt x="844" y="301"/>
                    </a:lnTo>
                    <a:lnTo>
                      <a:pt x="841" y="274"/>
                    </a:lnTo>
                    <a:lnTo>
                      <a:pt x="835" y="247"/>
                    </a:lnTo>
                    <a:lnTo>
                      <a:pt x="827" y="222"/>
                    </a:lnTo>
                    <a:lnTo>
                      <a:pt x="817" y="197"/>
                    </a:lnTo>
                    <a:lnTo>
                      <a:pt x="808" y="172"/>
                    </a:lnTo>
                    <a:lnTo>
                      <a:pt x="796" y="149"/>
                    </a:lnTo>
                    <a:lnTo>
                      <a:pt x="783" y="128"/>
                    </a:lnTo>
                    <a:lnTo>
                      <a:pt x="768" y="107"/>
                    </a:lnTo>
                    <a:lnTo>
                      <a:pt x="752" y="86"/>
                    </a:lnTo>
                    <a:lnTo>
                      <a:pt x="735" y="67"/>
                    </a:lnTo>
                    <a:lnTo>
                      <a:pt x="718" y="48"/>
                    </a:lnTo>
                    <a:lnTo>
                      <a:pt x="698" y="30"/>
                    </a:lnTo>
                    <a:lnTo>
                      <a:pt x="677" y="15"/>
                    </a:lnTo>
                    <a:lnTo>
                      <a:pt x="656" y="0"/>
                    </a:lnTo>
                    <a:lnTo>
                      <a:pt x="654" y="2"/>
                    </a:lnTo>
                    <a:lnTo>
                      <a:pt x="652" y="4"/>
                    </a:lnTo>
                    <a:lnTo>
                      <a:pt x="674" y="17"/>
                    </a:lnTo>
                    <a:lnTo>
                      <a:pt x="693" y="34"/>
                    </a:lnTo>
                    <a:lnTo>
                      <a:pt x="712" y="52"/>
                    </a:lnTo>
                    <a:lnTo>
                      <a:pt x="731" y="69"/>
                    </a:lnTo>
                    <a:lnTo>
                      <a:pt x="746" y="88"/>
                    </a:lnTo>
                    <a:lnTo>
                      <a:pt x="764" y="109"/>
                    </a:lnTo>
                    <a:lnTo>
                      <a:pt x="777" y="130"/>
                    </a:lnTo>
                    <a:lnTo>
                      <a:pt x="791" y="151"/>
                    </a:lnTo>
                    <a:lnTo>
                      <a:pt x="802" y="174"/>
                    </a:lnTo>
                    <a:lnTo>
                      <a:pt x="814" y="199"/>
                    </a:lnTo>
                    <a:lnTo>
                      <a:pt x="821" y="222"/>
                    </a:lnTo>
                    <a:lnTo>
                      <a:pt x="829" y="247"/>
                    </a:lnTo>
                    <a:lnTo>
                      <a:pt x="835" y="274"/>
                    </a:lnTo>
                    <a:lnTo>
                      <a:pt x="839" y="301"/>
                    </a:lnTo>
                    <a:lnTo>
                      <a:pt x="842" y="328"/>
                    </a:lnTo>
                    <a:lnTo>
                      <a:pt x="842" y="355"/>
                    </a:lnTo>
                    <a:lnTo>
                      <a:pt x="842" y="376"/>
                    </a:lnTo>
                    <a:lnTo>
                      <a:pt x="841" y="397"/>
                    </a:lnTo>
                    <a:lnTo>
                      <a:pt x="839" y="418"/>
                    </a:lnTo>
                    <a:lnTo>
                      <a:pt x="835" y="437"/>
                    </a:lnTo>
                    <a:lnTo>
                      <a:pt x="831" y="456"/>
                    </a:lnTo>
                    <a:lnTo>
                      <a:pt x="825" y="478"/>
                    </a:lnTo>
                    <a:lnTo>
                      <a:pt x="819" y="497"/>
                    </a:lnTo>
                    <a:lnTo>
                      <a:pt x="812" y="514"/>
                    </a:lnTo>
                    <a:lnTo>
                      <a:pt x="794" y="550"/>
                    </a:lnTo>
                    <a:lnTo>
                      <a:pt x="775" y="585"/>
                    </a:lnTo>
                    <a:lnTo>
                      <a:pt x="752" y="616"/>
                    </a:lnTo>
                    <a:lnTo>
                      <a:pt x="725" y="646"/>
                    </a:lnTo>
                    <a:lnTo>
                      <a:pt x="733" y="643"/>
                    </a:lnTo>
                    <a:lnTo>
                      <a:pt x="741" y="639"/>
                    </a:lnTo>
                    <a:lnTo>
                      <a:pt x="764" y="610"/>
                    </a:lnTo>
                    <a:lnTo>
                      <a:pt x="785" y="577"/>
                    </a:lnTo>
                    <a:lnTo>
                      <a:pt x="804" y="545"/>
                    </a:lnTo>
                    <a:lnTo>
                      <a:pt x="819" y="510"/>
                    </a:lnTo>
                    <a:lnTo>
                      <a:pt x="831" y="472"/>
                    </a:lnTo>
                    <a:lnTo>
                      <a:pt x="841" y="435"/>
                    </a:lnTo>
                    <a:lnTo>
                      <a:pt x="846" y="395"/>
                    </a:lnTo>
                    <a:lnTo>
                      <a:pt x="848" y="355"/>
                    </a:lnTo>
                    <a:close/>
                    <a:moveTo>
                      <a:pt x="19" y="228"/>
                    </a:moveTo>
                    <a:lnTo>
                      <a:pt x="11" y="259"/>
                    </a:lnTo>
                    <a:lnTo>
                      <a:pt x="5" y="289"/>
                    </a:lnTo>
                    <a:lnTo>
                      <a:pt x="2" y="322"/>
                    </a:lnTo>
                    <a:lnTo>
                      <a:pt x="0" y="355"/>
                    </a:lnTo>
                    <a:lnTo>
                      <a:pt x="0" y="370"/>
                    </a:lnTo>
                    <a:lnTo>
                      <a:pt x="2" y="383"/>
                    </a:lnTo>
                    <a:lnTo>
                      <a:pt x="3" y="389"/>
                    </a:lnTo>
                    <a:lnTo>
                      <a:pt x="7" y="395"/>
                    </a:lnTo>
                    <a:lnTo>
                      <a:pt x="5" y="376"/>
                    </a:lnTo>
                    <a:lnTo>
                      <a:pt x="5" y="355"/>
                    </a:lnTo>
                    <a:lnTo>
                      <a:pt x="7" y="322"/>
                    </a:lnTo>
                    <a:lnTo>
                      <a:pt x="11" y="289"/>
                    </a:lnTo>
                    <a:lnTo>
                      <a:pt x="17" y="259"/>
                    </a:lnTo>
                    <a:lnTo>
                      <a:pt x="25" y="228"/>
                    </a:lnTo>
                    <a:lnTo>
                      <a:pt x="23" y="228"/>
                    </a:lnTo>
                    <a:lnTo>
                      <a:pt x="19" y="228"/>
                    </a:lnTo>
                    <a:close/>
                    <a:moveTo>
                      <a:pt x="82" y="606"/>
                    </a:moveTo>
                    <a:lnTo>
                      <a:pt x="105" y="635"/>
                    </a:lnTo>
                    <a:lnTo>
                      <a:pt x="132" y="662"/>
                    </a:lnTo>
                    <a:lnTo>
                      <a:pt x="159" y="687"/>
                    </a:lnTo>
                    <a:lnTo>
                      <a:pt x="190" y="710"/>
                    </a:lnTo>
                    <a:lnTo>
                      <a:pt x="222" y="729"/>
                    </a:lnTo>
                    <a:lnTo>
                      <a:pt x="255" y="744"/>
                    </a:lnTo>
                    <a:lnTo>
                      <a:pt x="291" y="758"/>
                    </a:lnTo>
                    <a:lnTo>
                      <a:pt x="328" y="769"/>
                    </a:lnTo>
                    <a:lnTo>
                      <a:pt x="336" y="767"/>
                    </a:lnTo>
                    <a:lnTo>
                      <a:pt x="343" y="765"/>
                    </a:lnTo>
                    <a:lnTo>
                      <a:pt x="322" y="762"/>
                    </a:lnTo>
                    <a:lnTo>
                      <a:pt x="303" y="756"/>
                    </a:lnTo>
                    <a:lnTo>
                      <a:pt x="284" y="750"/>
                    </a:lnTo>
                    <a:lnTo>
                      <a:pt x="265" y="742"/>
                    </a:lnTo>
                    <a:lnTo>
                      <a:pt x="247" y="735"/>
                    </a:lnTo>
                    <a:lnTo>
                      <a:pt x="228" y="725"/>
                    </a:lnTo>
                    <a:lnTo>
                      <a:pt x="211" y="715"/>
                    </a:lnTo>
                    <a:lnTo>
                      <a:pt x="194" y="704"/>
                    </a:lnTo>
                    <a:lnTo>
                      <a:pt x="161" y="681"/>
                    </a:lnTo>
                    <a:lnTo>
                      <a:pt x="132" y="654"/>
                    </a:lnTo>
                    <a:lnTo>
                      <a:pt x="105" y="625"/>
                    </a:lnTo>
                    <a:lnTo>
                      <a:pt x="80" y="595"/>
                    </a:lnTo>
                    <a:lnTo>
                      <a:pt x="82" y="600"/>
                    </a:lnTo>
                    <a:lnTo>
                      <a:pt x="82" y="606"/>
                    </a:lnTo>
                    <a:close/>
                  </a:path>
                </a:pathLst>
              </a:custGeom>
              <a:solidFill>
                <a:srgbClr val="F2A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0" name="Freeform 417">
                <a:extLst>
                  <a:ext uri="{FF2B5EF4-FFF2-40B4-BE49-F238E27FC236}">
                    <a16:creationId xmlns:a16="http://schemas.microsoft.com/office/drawing/2014/main" id="{24A3D130-DE65-4C15-9E3B-C6D47BF214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" y="2423"/>
                <a:ext cx="843" cy="765"/>
              </a:xfrm>
              <a:custGeom>
                <a:avLst/>
                <a:gdLst>
                  <a:gd name="T0" fmla="*/ 841 w 843"/>
                  <a:gd name="T1" fmla="*/ 326 h 765"/>
                  <a:gd name="T2" fmla="*/ 836 w 843"/>
                  <a:gd name="T3" fmla="*/ 272 h 765"/>
                  <a:gd name="T4" fmla="*/ 822 w 843"/>
                  <a:gd name="T5" fmla="*/ 220 h 765"/>
                  <a:gd name="T6" fmla="*/ 803 w 843"/>
                  <a:gd name="T7" fmla="*/ 172 h 765"/>
                  <a:gd name="T8" fmla="*/ 776 w 843"/>
                  <a:gd name="T9" fmla="*/ 126 h 765"/>
                  <a:gd name="T10" fmla="*/ 747 w 843"/>
                  <a:gd name="T11" fmla="*/ 84 h 765"/>
                  <a:gd name="T12" fmla="*/ 711 w 843"/>
                  <a:gd name="T13" fmla="*/ 48 h 765"/>
                  <a:gd name="T14" fmla="*/ 672 w 843"/>
                  <a:gd name="T15" fmla="*/ 15 h 765"/>
                  <a:gd name="T16" fmla="*/ 649 w 843"/>
                  <a:gd name="T17" fmla="*/ 2 h 765"/>
                  <a:gd name="T18" fmla="*/ 667 w 843"/>
                  <a:gd name="T19" fmla="*/ 17 h 765"/>
                  <a:gd name="T20" fmla="*/ 707 w 843"/>
                  <a:gd name="T21" fmla="*/ 50 h 765"/>
                  <a:gd name="T22" fmla="*/ 742 w 843"/>
                  <a:gd name="T23" fmla="*/ 88 h 765"/>
                  <a:gd name="T24" fmla="*/ 772 w 843"/>
                  <a:gd name="T25" fmla="*/ 128 h 765"/>
                  <a:gd name="T26" fmla="*/ 797 w 843"/>
                  <a:gd name="T27" fmla="*/ 174 h 765"/>
                  <a:gd name="T28" fmla="*/ 816 w 843"/>
                  <a:gd name="T29" fmla="*/ 222 h 765"/>
                  <a:gd name="T30" fmla="*/ 830 w 843"/>
                  <a:gd name="T31" fmla="*/ 272 h 765"/>
                  <a:gd name="T32" fmla="*/ 836 w 843"/>
                  <a:gd name="T33" fmla="*/ 326 h 765"/>
                  <a:gd name="T34" fmla="*/ 838 w 843"/>
                  <a:gd name="T35" fmla="*/ 374 h 765"/>
                  <a:gd name="T36" fmla="*/ 832 w 843"/>
                  <a:gd name="T37" fmla="*/ 416 h 765"/>
                  <a:gd name="T38" fmla="*/ 824 w 843"/>
                  <a:gd name="T39" fmla="*/ 456 h 765"/>
                  <a:gd name="T40" fmla="*/ 813 w 843"/>
                  <a:gd name="T41" fmla="*/ 497 h 765"/>
                  <a:gd name="T42" fmla="*/ 795 w 843"/>
                  <a:gd name="T43" fmla="*/ 533 h 765"/>
                  <a:gd name="T44" fmla="*/ 776 w 843"/>
                  <a:gd name="T45" fmla="*/ 570 h 765"/>
                  <a:gd name="T46" fmla="*/ 742 w 843"/>
                  <a:gd name="T47" fmla="*/ 618 h 765"/>
                  <a:gd name="T48" fmla="*/ 722 w 843"/>
                  <a:gd name="T49" fmla="*/ 644 h 765"/>
                  <a:gd name="T50" fmla="*/ 755 w 843"/>
                  <a:gd name="T51" fmla="*/ 610 h 765"/>
                  <a:gd name="T52" fmla="*/ 797 w 843"/>
                  <a:gd name="T53" fmla="*/ 545 h 765"/>
                  <a:gd name="T54" fmla="*/ 826 w 843"/>
                  <a:gd name="T55" fmla="*/ 474 h 765"/>
                  <a:gd name="T56" fmla="*/ 838 w 843"/>
                  <a:gd name="T57" fmla="*/ 414 h 765"/>
                  <a:gd name="T58" fmla="*/ 841 w 843"/>
                  <a:gd name="T59" fmla="*/ 374 h 765"/>
                  <a:gd name="T60" fmla="*/ 20 w 843"/>
                  <a:gd name="T61" fmla="*/ 226 h 765"/>
                  <a:gd name="T62" fmla="*/ 4 w 843"/>
                  <a:gd name="T63" fmla="*/ 287 h 765"/>
                  <a:gd name="T64" fmla="*/ 0 w 843"/>
                  <a:gd name="T65" fmla="*/ 353 h 765"/>
                  <a:gd name="T66" fmla="*/ 0 w 843"/>
                  <a:gd name="T67" fmla="*/ 387 h 765"/>
                  <a:gd name="T68" fmla="*/ 8 w 843"/>
                  <a:gd name="T69" fmla="*/ 399 h 765"/>
                  <a:gd name="T70" fmla="*/ 4 w 843"/>
                  <a:gd name="T71" fmla="*/ 353 h 765"/>
                  <a:gd name="T72" fmla="*/ 10 w 843"/>
                  <a:gd name="T73" fmla="*/ 287 h 765"/>
                  <a:gd name="T74" fmla="*/ 25 w 843"/>
                  <a:gd name="T75" fmla="*/ 226 h 765"/>
                  <a:gd name="T76" fmla="*/ 20 w 843"/>
                  <a:gd name="T77" fmla="*/ 226 h 765"/>
                  <a:gd name="T78" fmla="*/ 102 w 843"/>
                  <a:gd name="T79" fmla="*/ 629 h 765"/>
                  <a:gd name="T80" fmla="*/ 158 w 843"/>
                  <a:gd name="T81" fmla="*/ 683 h 765"/>
                  <a:gd name="T82" fmla="*/ 221 w 843"/>
                  <a:gd name="T83" fmla="*/ 725 h 765"/>
                  <a:gd name="T84" fmla="*/ 294 w 843"/>
                  <a:gd name="T85" fmla="*/ 756 h 765"/>
                  <a:gd name="T86" fmla="*/ 340 w 843"/>
                  <a:gd name="T87" fmla="*/ 763 h 765"/>
                  <a:gd name="T88" fmla="*/ 327 w 843"/>
                  <a:gd name="T89" fmla="*/ 758 h 765"/>
                  <a:gd name="T90" fmla="*/ 287 w 843"/>
                  <a:gd name="T91" fmla="*/ 746 h 765"/>
                  <a:gd name="T92" fmla="*/ 248 w 843"/>
                  <a:gd name="T93" fmla="*/ 731 h 765"/>
                  <a:gd name="T94" fmla="*/ 210 w 843"/>
                  <a:gd name="T95" fmla="*/ 712 h 765"/>
                  <a:gd name="T96" fmla="*/ 175 w 843"/>
                  <a:gd name="T97" fmla="*/ 689 h 765"/>
                  <a:gd name="T98" fmla="*/ 144 w 843"/>
                  <a:gd name="T99" fmla="*/ 664 h 765"/>
                  <a:gd name="T100" fmla="*/ 114 w 843"/>
                  <a:gd name="T101" fmla="*/ 635 h 765"/>
                  <a:gd name="T102" fmla="*/ 89 w 843"/>
                  <a:gd name="T103" fmla="*/ 602 h 765"/>
                  <a:gd name="T104" fmla="*/ 77 w 843"/>
                  <a:gd name="T105" fmla="*/ 593 h 76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43"/>
                  <a:gd name="T160" fmla="*/ 0 h 765"/>
                  <a:gd name="T161" fmla="*/ 843 w 843"/>
                  <a:gd name="T162" fmla="*/ 765 h 76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43" h="765">
                    <a:moveTo>
                      <a:pt x="843" y="353"/>
                    </a:moveTo>
                    <a:lnTo>
                      <a:pt x="841" y="326"/>
                    </a:lnTo>
                    <a:lnTo>
                      <a:pt x="839" y="299"/>
                    </a:lnTo>
                    <a:lnTo>
                      <a:pt x="836" y="272"/>
                    </a:lnTo>
                    <a:lnTo>
                      <a:pt x="830" y="245"/>
                    </a:lnTo>
                    <a:lnTo>
                      <a:pt x="822" y="220"/>
                    </a:lnTo>
                    <a:lnTo>
                      <a:pt x="813" y="195"/>
                    </a:lnTo>
                    <a:lnTo>
                      <a:pt x="803" y="172"/>
                    </a:lnTo>
                    <a:lnTo>
                      <a:pt x="790" y="149"/>
                    </a:lnTo>
                    <a:lnTo>
                      <a:pt x="776" y="126"/>
                    </a:lnTo>
                    <a:lnTo>
                      <a:pt x="763" y="105"/>
                    </a:lnTo>
                    <a:lnTo>
                      <a:pt x="747" y="84"/>
                    </a:lnTo>
                    <a:lnTo>
                      <a:pt x="730" y="65"/>
                    </a:lnTo>
                    <a:lnTo>
                      <a:pt x="711" y="48"/>
                    </a:lnTo>
                    <a:lnTo>
                      <a:pt x="692" y="30"/>
                    </a:lnTo>
                    <a:lnTo>
                      <a:pt x="672" y="15"/>
                    </a:lnTo>
                    <a:lnTo>
                      <a:pt x="651" y="0"/>
                    </a:lnTo>
                    <a:lnTo>
                      <a:pt x="649" y="2"/>
                    </a:lnTo>
                    <a:lnTo>
                      <a:pt x="646" y="3"/>
                    </a:lnTo>
                    <a:lnTo>
                      <a:pt x="667" y="17"/>
                    </a:lnTo>
                    <a:lnTo>
                      <a:pt x="688" y="32"/>
                    </a:lnTo>
                    <a:lnTo>
                      <a:pt x="707" y="50"/>
                    </a:lnTo>
                    <a:lnTo>
                      <a:pt x="724" y="69"/>
                    </a:lnTo>
                    <a:lnTo>
                      <a:pt x="742" y="88"/>
                    </a:lnTo>
                    <a:lnTo>
                      <a:pt x="757" y="107"/>
                    </a:lnTo>
                    <a:lnTo>
                      <a:pt x="772" y="128"/>
                    </a:lnTo>
                    <a:lnTo>
                      <a:pt x="786" y="151"/>
                    </a:lnTo>
                    <a:lnTo>
                      <a:pt x="797" y="174"/>
                    </a:lnTo>
                    <a:lnTo>
                      <a:pt x="807" y="197"/>
                    </a:lnTo>
                    <a:lnTo>
                      <a:pt x="816" y="222"/>
                    </a:lnTo>
                    <a:lnTo>
                      <a:pt x="824" y="247"/>
                    </a:lnTo>
                    <a:lnTo>
                      <a:pt x="830" y="272"/>
                    </a:lnTo>
                    <a:lnTo>
                      <a:pt x="834" y="299"/>
                    </a:lnTo>
                    <a:lnTo>
                      <a:pt x="836" y="326"/>
                    </a:lnTo>
                    <a:lnTo>
                      <a:pt x="838" y="353"/>
                    </a:lnTo>
                    <a:lnTo>
                      <a:pt x="838" y="374"/>
                    </a:lnTo>
                    <a:lnTo>
                      <a:pt x="836" y="395"/>
                    </a:lnTo>
                    <a:lnTo>
                      <a:pt x="832" y="416"/>
                    </a:lnTo>
                    <a:lnTo>
                      <a:pt x="828" y="437"/>
                    </a:lnTo>
                    <a:lnTo>
                      <a:pt x="824" y="456"/>
                    </a:lnTo>
                    <a:lnTo>
                      <a:pt x="818" y="477"/>
                    </a:lnTo>
                    <a:lnTo>
                      <a:pt x="813" y="497"/>
                    </a:lnTo>
                    <a:lnTo>
                      <a:pt x="805" y="516"/>
                    </a:lnTo>
                    <a:lnTo>
                      <a:pt x="795" y="533"/>
                    </a:lnTo>
                    <a:lnTo>
                      <a:pt x="788" y="552"/>
                    </a:lnTo>
                    <a:lnTo>
                      <a:pt x="776" y="570"/>
                    </a:lnTo>
                    <a:lnTo>
                      <a:pt x="766" y="587"/>
                    </a:lnTo>
                    <a:lnTo>
                      <a:pt x="742" y="618"/>
                    </a:lnTo>
                    <a:lnTo>
                      <a:pt x="715" y="648"/>
                    </a:lnTo>
                    <a:lnTo>
                      <a:pt x="722" y="644"/>
                    </a:lnTo>
                    <a:lnTo>
                      <a:pt x="730" y="641"/>
                    </a:lnTo>
                    <a:lnTo>
                      <a:pt x="755" y="610"/>
                    </a:lnTo>
                    <a:lnTo>
                      <a:pt x="776" y="579"/>
                    </a:lnTo>
                    <a:lnTo>
                      <a:pt x="797" y="545"/>
                    </a:lnTo>
                    <a:lnTo>
                      <a:pt x="813" y="510"/>
                    </a:lnTo>
                    <a:lnTo>
                      <a:pt x="826" y="474"/>
                    </a:lnTo>
                    <a:lnTo>
                      <a:pt x="836" y="433"/>
                    </a:lnTo>
                    <a:lnTo>
                      <a:pt x="838" y="414"/>
                    </a:lnTo>
                    <a:lnTo>
                      <a:pt x="841" y="395"/>
                    </a:lnTo>
                    <a:lnTo>
                      <a:pt x="841" y="374"/>
                    </a:lnTo>
                    <a:lnTo>
                      <a:pt x="843" y="353"/>
                    </a:lnTo>
                    <a:close/>
                    <a:moveTo>
                      <a:pt x="20" y="226"/>
                    </a:moveTo>
                    <a:lnTo>
                      <a:pt x="10" y="257"/>
                    </a:lnTo>
                    <a:lnTo>
                      <a:pt x="4" y="287"/>
                    </a:lnTo>
                    <a:lnTo>
                      <a:pt x="0" y="320"/>
                    </a:lnTo>
                    <a:lnTo>
                      <a:pt x="0" y="353"/>
                    </a:lnTo>
                    <a:lnTo>
                      <a:pt x="0" y="370"/>
                    </a:lnTo>
                    <a:lnTo>
                      <a:pt x="0" y="387"/>
                    </a:lnTo>
                    <a:lnTo>
                      <a:pt x="4" y="393"/>
                    </a:lnTo>
                    <a:lnTo>
                      <a:pt x="8" y="399"/>
                    </a:lnTo>
                    <a:lnTo>
                      <a:pt x="6" y="376"/>
                    </a:lnTo>
                    <a:lnTo>
                      <a:pt x="4" y="353"/>
                    </a:lnTo>
                    <a:lnTo>
                      <a:pt x="6" y="320"/>
                    </a:lnTo>
                    <a:lnTo>
                      <a:pt x="10" y="287"/>
                    </a:lnTo>
                    <a:lnTo>
                      <a:pt x="16" y="257"/>
                    </a:lnTo>
                    <a:lnTo>
                      <a:pt x="25" y="226"/>
                    </a:lnTo>
                    <a:lnTo>
                      <a:pt x="22" y="226"/>
                    </a:lnTo>
                    <a:lnTo>
                      <a:pt x="20" y="226"/>
                    </a:lnTo>
                    <a:close/>
                    <a:moveTo>
                      <a:pt x="79" y="598"/>
                    </a:moveTo>
                    <a:lnTo>
                      <a:pt x="102" y="629"/>
                    </a:lnTo>
                    <a:lnTo>
                      <a:pt x="129" y="656"/>
                    </a:lnTo>
                    <a:lnTo>
                      <a:pt x="158" y="683"/>
                    </a:lnTo>
                    <a:lnTo>
                      <a:pt x="189" y="706"/>
                    </a:lnTo>
                    <a:lnTo>
                      <a:pt x="221" y="725"/>
                    </a:lnTo>
                    <a:lnTo>
                      <a:pt x="258" y="742"/>
                    </a:lnTo>
                    <a:lnTo>
                      <a:pt x="294" y="756"/>
                    </a:lnTo>
                    <a:lnTo>
                      <a:pt x="333" y="765"/>
                    </a:lnTo>
                    <a:lnTo>
                      <a:pt x="340" y="763"/>
                    </a:lnTo>
                    <a:lnTo>
                      <a:pt x="348" y="763"/>
                    </a:lnTo>
                    <a:lnTo>
                      <a:pt x="327" y="758"/>
                    </a:lnTo>
                    <a:lnTo>
                      <a:pt x="306" y="754"/>
                    </a:lnTo>
                    <a:lnTo>
                      <a:pt x="287" y="746"/>
                    </a:lnTo>
                    <a:lnTo>
                      <a:pt x="267" y="740"/>
                    </a:lnTo>
                    <a:lnTo>
                      <a:pt x="248" y="731"/>
                    </a:lnTo>
                    <a:lnTo>
                      <a:pt x="229" y="721"/>
                    </a:lnTo>
                    <a:lnTo>
                      <a:pt x="210" y="712"/>
                    </a:lnTo>
                    <a:lnTo>
                      <a:pt x="192" y="700"/>
                    </a:lnTo>
                    <a:lnTo>
                      <a:pt x="175" y="689"/>
                    </a:lnTo>
                    <a:lnTo>
                      <a:pt x="160" y="677"/>
                    </a:lnTo>
                    <a:lnTo>
                      <a:pt x="144" y="664"/>
                    </a:lnTo>
                    <a:lnTo>
                      <a:pt x="129" y="648"/>
                    </a:lnTo>
                    <a:lnTo>
                      <a:pt x="114" y="635"/>
                    </a:lnTo>
                    <a:lnTo>
                      <a:pt x="100" y="619"/>
                    </a:lnTo>
                    <a:lnTo>
                      <a:pt x="89" y="602"/>
                    </a:lnTo>
                    <a:lnTo>
                      <a:pt x="75" y="585"/>
                    </a:lnTo>
                    <a:lnTo>
                      <a:pt x="77" y="593"/>
                    </a:lnTo>
                    <a:lnTo>
                      <a:pt x="79" y="598"/>
                    </a:lnTo>
                    <a:close/>
                  </a:path>
                </a:pathLst>
              </a:custGeom>
              <a:solidFill>
                <a:srgbClr val="F2A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1" name="Freeform 418">
                <a:extLst>
                  <a:ext uri="{FF2B5EF4-FFF2-40B4-BE49-F238E27FC236}">
                    <a16:creationId xmlns:a16="http://schemas.microsoft.com/office/drawing/2014/main" id="{A1D1819B-2512-4A2F-BABE-98FC158ADE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" y="2425"/>
                <a:ext cx="837" cy="761"/>
              </a:xfrm>
              <a:custGeom>
                <a:avLst/>
                <a:gdLst>
                  <a:gd name="T0" fmla="*/ 837 w 837"/>
                  <a:gd name="T1" fmla="*/ 324 h 761"/>
                  <a:gd name="T2" fmla="*/ 830 w 837"/>
                  <a:gd name="T3" fmla="*/ 270 h 761"/>
                  <a:gd name="T4" fmla="*/ 816 w 837"/>
                  <a:gd name="T5" fmla="*/ 218 h 761"/>
                  <a:gd name="T6" fmla="*/ 797 w 837"/>
                  <a:gd name="T7" fmla="*/ 170 h 761"/>
                  <a:gd name="T8" fmla="*/ 772 w 837"/>
                  <a:gd name="T9" fmla="*/ 126 h 761"/>
                  <a:gd name="T10" fmla="*/ 741 w 837"/>
                  <a:gd name="T11" fmla="*/ 84 h 761"/>
                  <a:gd name="T12" fmla="*/ 707 w 837"/>
                  <a:gd name="T13" fmla="*/ 48 h 761"/>
                  <a:gd name="T14" fmla="*/ 669 w 837"/>
                  <a:gd name="T15" fmla="*/ 13 h 761"/>
                  <a:gd name="T16" fmla="*/ 644 w 837"/>
                  <a:gd name="T17" fmla="*/ 1 h 761"/>
                  <a:gd name="T18" fmla="*/ 663 w 837"/>
                  <a:gd name="T19" fmla="*/ 17 h 761"/>
                  <a:gd name="T20" fmla="*/ 701 w 837"/>
                  <a:gd name="T21" fmla="*/ 49 h 761"/>
                  <a:gd name="T22" fmla="*/ 738 w 837"/>
                  <a:gd name="T23" fmla="*/ 86 h 761"/>
                  <a:gd name="T24" fmla="*/ 766 w 837"/>
                  <a:gd name="T25" fmla="*/ 128 h 761"/>
                  <a:gd name="T26" fmla="*/ 791 w 837"/>
                  <a:gd name="T27" fmla="*/ 172 h 761"/>
                  <a:gd name="T28" fmla="*/ 811 w 837"/>
                  <a:gd name="T29" fmla="*/ 220 h 761"/>
                  <a:gd name="T30" fmla="*/ 824 w 837"/>
                  <a:gd name="T31" fmla="*/ 270 h 761"/>
                  <a:gd name="T32" fmla="*/ 832 w 837"/>
                  <a:gd name="T33" fmla="*/ 324 h 761"/>
                  <a:gd name="T34" fmla="*/ 832 w 837"/>
                  <a:gd name="T35" fmla="*/ 372 h 761"/>
                  <a:gd name="T36" fmla="*/ 828 w 837"/>
                  <a:gd name="T37" fmla="*/ 416 h 761"/>
                  <a:gd name="T38" fmla="*/ 818 w 837"/>
                  <a:gd name="T39" fmla="*/ 456 h 761"/>
                  <a:gd name="T40" fmla="*/ 807 w 837"/>
                  <a:gd name="T41" fmla="*/ 497 h 761"/>
                  <a:gd name="T42" fmla="*/ 789 w 837"/>
                  <a:gd name="T43" fmla="*/ 535 h 761"/>
                  <a:gd name="T44" fmla="*/ 770 w 837"/>
                  <a:gd name="T45" fmla="*/ 571 h 761"/>
                  <a:gd name="T46" fmla="*/ 745 w 837"/>
                  <a:gd name="T47" fmla="*/ 604 h 761"/>
                  <a:gd name="T48" fmla="*/ 720 w 837"/>
                  <a:gd name="T49" fmla="*/ 635 h 761"/>
                  <a:gd name="T50" fmla="*/ 713 w 837"/>
                  <a:gd name="T51" fmla="*/ 646 h 761"/>
                  <a:gd name="T52" fmla="*/ 747 w 837"/>
                  <a:gd name="T53" fmla="*/ 612 h 761"/>
                  <a:gd name="T54" fmla="*/ 789 w 837"/>
                  <a:gd name="T55" fmla="*/ 546 h 761"/>
                  <a:gd name="T56" fmla="*/ 814 w 837"/>
                  <a:gd name="T57" fmla="*/ 493 h 761"/>
                  <a:gd name="T58" fmla="*/ 826 w 837"/>
                  <a:gd name="T59" fmla="*/ 452 h 761"/>
                  <a:gd name="T60" fmla="*/ 834 w 837"/>
                  <a:gd name="T61" fmla="*/ 414 h 761"/>
                  <a:gd name="T62" fmla="*/ 837 w 837"/>
                  <a:gd name="T63" fmla="*/ 372 h 761"/>
                  <a:gd name="T64" fmla="*/ 20 w 837"/>
                  <a:gd name="T65" fmla="*/ 224 h 761"/>
                  <a:gd name="T66" fmla="*/ 6 w 837"/>
                  <a:gd name="T67" fmla="*/ 285 h 761"/>
                  <a:gd name="T68" fmla="*/ 0 w 837"/>
                  <a:gd name="T69" fmla="*/ 351 h 761"/>
                  <a:gd name="T70" fmla="*/ 2 w 837"/>
                  <a:gd name="T71" fmla="*/ 391 h 761"/>
                  <a:gd name="T72" fmla="*/ 8 w 837"/>
                  <a:gd name="T73" fmla="*/ 404 h 761"/>
                  <a:gd name="T74" fmla="*/ 6 w 837"/>
                  <a:gd name="T75" fmla="*/ 351 h 761"/>
                  <a:gd name="T76" fmla="*/ 10 w 837"/>
                  <a:gd name="T77" fmla="*/ 285 h 761"/>
                  <a:gd name="T78" fmla="*/ 25 w 837"/>
                  <a:gd name="T79" fmla="*/ 224 h 761"/>
                  <a:gd name="T80" fmla="*/ 20 w 837"/>
                  <a:gd name="T81" fmla="*/ 224 h 761"/>
                  <a:gd name="T82" fmla="*/ 100 w 837"/>
                  <a:gd name="T83" fmla="*/ 621 h 761"/>
                  <a:gd name="T84" fmla="*/ 156 w 837"/>
                  <a:gd name="T85" fmla="*/ 677 h 761"/>
                  <a:gd name="T86" fmla="*/ 206 w 837"/>
                  <a:gd name="T87" fmla="*/ 711 h 761"/>
                  <a:gd name="T88" fmla="*/ 242 w 837"/>
                  <a:gd name="T89" fmla="*/ 731 h 761"/>
                  <a:gd name="T90" fmla="*/ 279 w 837"/>
                  <a:gd name="T91" fmla="*/ 746 h 761"/>
                  <a:gd name="T92" fmla="*/ 317 w 837"/>
                  <a:gd name="T93" fmla="*/ 758 h 761"/>
                  <a:gd name="T94" fmla="*/ 346 w 837"/>
                  <a:gd name="T95" fmla="*/ 761 h 761"/>
                  <a:gd name="T96" fmla="*/ 333 w 837"/>
                  <a:gd name="T97" fmla="*/ 756 h 761"/>
                  <a:gd name="T98" fmla="*/ 290 w 837"/>
                  <a:gd name="T99" fmla="*/ 744 h 761"/>
                  <a:gd name="T100" fmla="*/ 250 w 837"/>
                  <a:gd name="T101" fmla="*/ 729 h 761"/>
                  <a:gd name="T102" fmla="*/ 212 w 837"/>
                  <a:gd name="T103" fmla="*/ 708 h 761"/>
                  <a:gd name="T104" fmla="*/ 175 w 837"/>
                  <a:gd name="T105" fmla="*/ 685 h 761"/>
                  <a:gd name="T106" fmla="*/ 142 w 837"/>
                  <a:gd name="T107" fmla="*/ 658 h 761"/>
                  <a:gd name="T108" fmla="*/ 112 w 837"/>
                  <a:gd name="T109" fmla="*/ 627 h 761"/>
                  <a:gd name="T110" fmla="*/ 85 w 837"/>
                  <a:gd name="T111" fmla="*/ 594 h 761"/>
                  <a:gd name="T112" fmla="*/ 73 w 837"/>
                  <a:gd name="T113" fmla="*/ 583 h 76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7"/>
                  <a:gd name="T172" fmla="*/ 0 h 761"/>
                  <a:gd name="T173" fmla="*/ 837 w 837"/>
                  <a:gd name="T174" fmla="*/ 761 h 76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7" h="761">
                    <a:moveTo>
                      <a:pt x="837" y="351"/>
                    </a:moveTo>
                    <a:lnTo>
                      <a:pt x="837" y="324"/>
                    </a:lnTo>
                    <a:lnTo>
                      <a:pt x="834" y="297"/>
                    </a:lnTo>
                    <a:lnTo>
                      <a:pt x="830" y="270"/>
                    </a:lnTo>
                    <a:lnTo>
                      <a:pt x="824" y="243"/>
                    </a:lnTo>
                    <a:lnTo>
                      <a:pt x="816" y="218"/>
                    </a:lnTo>
                    <a:lnTo>
                      <a:pt x="809" y="195"/>
                    </a:lnTo>
                    <a:lnTo>
                      <a:pt x="797" y="170"/>
                    </a:lnTo>
                    <a:lnTo>
                      <a:pt x="786" y="147"/>
                    </a:lnTo>
                    <a:lnTo>
                      <a:pt x="772" y="126"/>
                    </a:lnTo>
                    <a:lnTo>
                      <a:pt x="759" y="105"/>
                    </a:lnTo>
                    <a:lnTo>
                      <a:pt x="741" y="84"/>
                    </a:lnTo>
                    <a:lnTo>
                      <a:pt x="726" y="65"/>
                    </a:lnTo>
                    <a:lnTo>
                      <a:pt x="707" y="48"/>
                    </a:lnTo>
                    <a:lnTo>
                      <a:pt x="688" y="30"/>
                    </a:lnTo>
                    <a:lnTo>
                      <a:pt x="669" y="13"/>
                    </a:lnTo>
                    <a:lnTo>
                      <a:pt x="647" y="0"/>
                    </a:lnTo>
                    <a:lnTo>
                      <a:pt x="644" y="1"/>
                    </a:lnTo>
                    <a:lnTo>
                      <a:pt x="642" y="1"/>
                    </a:lnTo>
                    <a:lnTo>
                      <a:pt x="663" y="17"/>
                    </a:lnTo>
                    <a:lnTo>
                      <a:pt x="684" y="32"/>
                    </a:lnTo>
                    <a:lnTo>
                      <a:pt x="701" y="49"/>
                    </a:lnTo>
                    <a:lnTo>
                      <a:pt x="720" y="67"/>
                    </a:lnTo>
                    <a:lnTo>
                      <a:pt x="738" y="86"/>
                    </a:lnTo>
                    <a:lnTo>
                      <a:pt x="753" y="107"/>
                    </a:lnTo>
                    <a:lnTo>
                      <a:pt x="766" y="128"/>
                    </a:lnTo>
                    <a:lnTo>
                      <a:pt x="780" y="149"/>
                    </a:lnTo>
                    <a:lnTo>
                      <a:pt x="791" y="172"/>
                    </a:lnTo>
                    <a:lnTo>
                      <a:pt x="803" y="195"/>
                    </a:lnTo>
                    <a:lnTo>
                      <a:pt x="811" y="220"/>
                    </a:lnTo>
                    <a:lnTo>
                      <a:pt x="818" y="245"/>
                    </a:lnTo>
                    <a:lnTo>
                      <a:pt x="824" y="270"/>
                    </a:lnTo>
                    <a:lnTo>
                      <a:pt x="830" y="297"/>
                    </a:lnTo>
                    <a:lnTo>
                      <a:pt x="832" y="324"/>
                    </a:lnTo>
                    <a:lnTo>
                      <a:pt x="832" y="351"/>
                    </a:lnTo>
                    <a:lnTo>
                      <a:pt x="832" y="372"/>
                    </a:lnTo>
                    <a:lnTo>
                      <a:pt x="830" y="395"/>
                    </a:lnTo>
                    <a:lnTo>
                      <a:pt x="828" y="416"/>
                    </a:lnTo>
                    <a:lnTo>
                      <a:pt x="824" y="437"/>
                    </a:lnTo>
                    <a:lnTo>
                      <a:pt x="818" y="456"/>
                    </a:lnTo>
                    <a:lnTo>
                      <a:pt x="812" y="477"/>
                    </a:lnTo>
                    <a:lnTo>
                      <a:pt x="807" y="497"/>
                    </a:lnTo>
                    <a:lnTo>
                      <a:pt x="799" y="516"/>
                    </a:lnTo>
                    <a:lnTo>
                      <a:pt x="789" y="535"/>
                    </a:lnTo>
                    <a:lnTo>
                      <a:pt x="780" y="552"/>
                    </a:lnTo>
                    <a:lnTo>
                      <a:pt x="770" y="571"/>
                    </a:lnTo>
                    <a:lnTo>
                      <a:pt x="759" y="589"/>
                    </a:lnTo>
                    <a:lnTo>
                      <a:pt x="745" y="604"/>
                    </a:lnTo>
                    <a:lnTo>
                      <a:pt x="734" y="619"/>
                    </a:lnTo>
                    <a:lnTo>
                      <a:pt x="720" y="635"/>
                    </a:lnTo>
                    <a:lnTo>
                      <a:pt x="705" y="650"/>
                    </a:lnTo>
                    <a:lnTo>
                      <a:pt x="713" y="646"/>
                    </a:lnTo>
                    <a:lnTo>
                      <a:pt x="720" y="642"/>
                    </a:lnTo>
                    <a:lnTo>
                      <a:pt x="747" y="612"/>
                    </a:lnTo>
                    <a:lnTo>
                      <a:pt x="770" y="581"/>
                    </a:lnTo>
                    <a:lnTo>
                      <a:pt x="789" y="546"/>
                    </a:lnTo>
                    <a:lnTo>
                      <a:pt x="807" y="510"/>
                    </a:lnTo>
                    <a:lnTo>
                      <a:pt x="814" y="493"/>
                    </a:lnTo>
                    <a:lnTo>
                      <a:pt x="820" y="474"/>
                    </a:lnTo>
                    <a:lnTo>
                      <a:pt x="826" y="452"/>
                    </a:lnTo>
                    <a:lnTo>
                      <a:pt x="830" y="433"/>
                    </a:lnTo>
                    <a:lnTo>
                      <a:pt x="834" y="414"/>
                    </a:lnTo>
                    <a:lnTo>
                      <a:pt x="836" y="393"/>
                    </a:lnTo>
                    <a:lnTo>
                      <a:pt x="837" y="372"/>
                    </a:lnTo>
                    <a:lnTo>
                      <a:pt x="837" y="351"/>
                    </a:lnTo>
                    <a:close/>
                    <a:moveTo>
                      <a:pt x="20" y="224"/>
                    </a:moveTo>
                    <a:lnTo>
                      <a:pt x="12" y="255"/>
                    </a:lnTo>
                    <a:lnTo>
                      <a:pt x="6" y="285"/>
                    </a:lnTo>
                    <a:lnTo>
                      <a:pt x="2" y="318"/>
                    </a:lnTo>
                    <a:lnTo>
                      <a:pt x="0" y="351"/>
                    </a:lnTo>
                    <a:lnTo>
                      <a:pt x="0" y="372"/>
                    </a:lnTo>
                    <a:lnTo>
                      <a:pt x="2" y="391"/>
                    </a:lnTo>
                    <a:lnTo>
                      <a:pt x="6" y="397"/>
                    </a:lnTo>
                    <a:lnTo>
                      <a:pt x="8" y="404"/>
                    </a:lnTo>
                    <a:lnTo>
                      <a:pt x="6" y="378"/>
                    </a:lnTo>
                    <a:lnTo>
                      <a:pt x="6" y="351"/>
                    </a:lnTo>
                    <a:lnTo>
                      <a:pt x="6" y="318"/>
                    </a:lnTo>
                    <a:lnTo>
                      <a:pt x="10" y="285"/>
                    </a:lnTo>
                    <a:lnTo>
                      <a:pt x="18" y="255"/>
                    </a:lnTo>
                    <a:lnTo>
                      <a:pt x="25" y="224"/>
                    </a:lnTo>
                    <a:lnTo>
                      <a:pt x="23" y="224"/>
                    </a:lnTo>
                    <a:lnTo>
                      <a:pt x="20" y="224"/>
                    </a:lnTo>
                    <a:close/>
                    <a:moveTo>
                      <a:pt x="75" y="591"/>
                    </a:moveTo>
                    <a:lnTo>
                      <a:pt x="100" y="621"/>
                    </a:lnTo>
                    <a:lnTo>
                      <a:pt x="127" y="650"/>
                    </a:lnTo>
                    <a:lnTo>
                      <a:pt x="156" y="677"/>
                    </a:lnTo>
                    <a:lnTo>
                      <a:pt x="189" y="700"/>
                    </a:lnTo>
                    <a:lnTo>
                      <a:pt x="206" y="711"/>
                    </a:lnTo>
                    <a:lnTo>
                      <a:pt x="223" y="721"/>
                    </a:lnTo>
                    <a:lnTo>
                      <a:pt x="242" y="731"/>
                    </a:lnTo>
                    <a:lnTo>
                      <a:pt x="260" y="738"/>
                    </a:lnTo>
                    <a:lnTo>
                      <a:pt x="279" y="746"/>
                    </a:lnTo>
                    <a:lnTo>
                      <a:pt x="298" y="752"/>
                    </a:lnTo>
                    <a:lnTo>
                      <a:pt x="317" y="758"/>
                    </a:lnTo>
                    <a:lnTo>
                      <a:pt x="338" y="761"/>
                    </a:lnTo>
                    <a:lnTo>
                      <a:pt x="346" y="761"/>
                    </a:lnTo>
                    <a:lnTo>
                      <a:pt x="354" y="759"/>
                    </a:lnTo>
                    <a:lnTo>
                      <a:pt x="333" y="756"/>
                    </a:lnTo>
                    <a:lnTo>
                      <a:pt x="311" y="750"/>
                    </a:lnTo>
                    <a:lnTo>
                      <a:pt x="290" y="744"/>
                    </a:lnTo>
                    <a:lnTo>
                      <a:pt x="269" y="736"/>
                    </a:lnTo>
                    <a:lnTo>
                      <a:pt x="250" y="729"/>
                    </a:lnTo>
                    <a:lnTo>
                      <a:pt x="229" y="719"/>
                    </a:lnTo>
                    <a:lnTo>
                      <a:pt x="212" y="708"/>
                    </a:lnTo>
                    <a:lnTo>
                      <a:pt x="192" y="696"/>
                    </a:lnTo>
                    <a:lnTo>
                      <a:pt x="175" y="685"/>
                    </a:lnTo>
                    <a:lnTo>
                      <a:pt x="158" y="671"/>
                    </a:lnTo>
                    <a:lnTo>
                      <a:pt x="142" y="658"/>
                    </a:lnTo>
                    <a:lnTo>
                      <a:pt x="127" y="642"/>
                    </a:lnTo>
                    <a:lnTo>
                      <a:pt x="112" y="627"/>
                    </a:lnTo>
                    <a:lnTo>
                      <a:pt x="98" y="612"/>
                    </a:lnTo>
                    <a:lnTo>
                      <a:pt x="85" y="594"/>
                    </a:lnTo>
                    <a:lnTo>
                      <a:pt x="73" y="577"/>
                    </a:lnTo>
                    <a:lnTo>
                      <a:pt x="73" y="583"/>
                    </a:lnTo>
                    <a:lnTo>
                      <a:pt x="75" y="591"/>
                    </a:lnTo>
                    <a:close/>
                  </a:path>
                </a:pathLst>
              </a:custGeom>
              <a:solidFill>
                <a:srgbClr val="F2A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2" name="Freeform 419">
                <a:extLst>
                  <a:ext uri="{FF2B5EF4-FFF2-40B4-BE49-F238E27FC236}">
                    <a16:creationId xmlns:a16="http://schemas.microsoft.com/office/drawing/2014/main" id="{07025980-5CB5-4557-98C2-B098317226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" y="2426"/>
                <a:ext cx="834" cy="760"/>
              </a:xfrm>
              <a:custGeom>
                <a:avLst/>
                <a:gdLst>
                  <a:gd name="T0" fmla="*/ 832 w 834"/>
                  <a:gd name="T1" fmla="*/ 323 h 760"/>
                  <a:gd name="T2" fmla="*/ 826 w 834"/>
                  <a:gd name="T3" fmla="*/ 269 h 760"/>
                  <a:gd name="T4" fmla="*/ 812 w 834"/>
                  <a:gd name="T5" fmla="*/ 219 h 760"/>
                  <a:gd name="T6" fmla="*/ 793 w 834"/>
                  <a:gd name="T7" fmla="*/ 171 h 760"/>
                  <a:gd name="T8" fmla="*/ 768 w 834"/>
                  <a:gd name="T9" fmla="*/ 125 h 760"/>
                  <a:gd name="T10" fmla="*/ 738 w 834"/>
                  <a:gd name="T11" fmla="*/ 85 h 760"/>
                  <a:gd name="T12" fmla="*/ 703 w 834"/>
                  <a:gd name="T13" fmla="*/ 47 h 760"/>
                  <a:gd name="T14" fmla="*/ 663 w 834"/>
                  <a:gd name="T15" fmla="*/ 14 h 760"/>
                  <a:gd name="T16" fmla="*/ 640 w 834"/>
                  <a:gd name="T17" fmla="*/ 0 h 760"/>
                  <a:gd name="T18" fmla="*/ 659 w 834"/>
                  <a:gd name="T19" fmla="*/ 18 h 760"/>
                  <a:gd name="T20" fmla="*/ 697 w 834"/>
                  <a:gd name="T21" fmla="*/ 50 h 760"/>
                  <a:gd name="T22" fmla="*/ 732 w 834"/>
                  <a:gd name="T23" fmla="*/ 87 h 760"/>
                  <a:gd name="T24" fmla="*/ 762 w 834"/>
                  <a:gd name="T25" fmla="*/ 127 h 760"/>
                  <a:gd name="T26" fmla="*/ 787 w 834"/>
                  <a:gd name="T27" fmla="*/ 171 h 760"/>
                  <a:gd name="T28" fmla="*/ 807 w 834"/>
                  <a:gd name="T29" fmla="*/ 219 h 760"/>
                  <a:gd name="T30" fmla="*/ 820 w 834"/>
                  <a:gd name="T31" fmla="*/ 269 h 760"/>
                  <a:gd name="T32" fmla="*/ 828 w 834"/>
                  <a:gd name="T33" fmla="*/ 323 h 760"/>
                  <a:gd name="T34" fmla="*/ 828 w 834"/>
                  <a:gd name="T35" fmla="*/ 373 h 760"/>
                  <a:gd name="T36" fmla="*/ 822 w 834"/>
                  <a:gd name="T37" fmla="*/ 415 h 760"/>
                  <a:gd name="T38" fmla="*/ 814 w 834"/>
                  <a:gd name="T39" fmla="*/ 457 h 760"/>
                  <a:gd name="T40" fmla="*/ 801 w 834"/>
                  <a:gd name="T41" fmla="*/ 499 h 760"/>
                  <a:gd name="T42" fmla="*/ 784 w 834"/>
                  <a:gd name="T43" fmla="*/ 538 h 760"/>
                  <a:gd name="T44" fmla="*/ 762 w 834"/>
                  <a:gd name="T45" fmla="*/ 574 h 760"/>
                  <a:gd name="T46" fmla="*/ 738 w 834"/>
                  <a:gd name="T47" fmla="*/ 607 h 760"/>
                  <a:gd name="T48" fmla="*/ 711 w 834"/>
                  <a:gd name="T49" fmla="*/ 638 h 760"/>
                  <a:gd name="T50" fmla="*/ 703 w 834"/>
                  <a:gd name="T51" fmla="*/ 649 h 760"/>
                  <a:gd name="T52" fmla="*/ 738 w 834"/>
                  <a:gd name="T53" fmla="*/ 615 h 760"/>
                  <a:gd name="T54" fmla="*/ 772 w 834"/>
                  <a:gd name="T55" fmla="*/ 567 h 760"/>
                  <a:gd name="T56" fmla="*/ 791 w 834"/>
                  <a:gd name="T57" fmla="*/ 530 h 760"/>
                  <a:gd name="T58" fmla="*/ 809 w 834"/>
                  <a:gd name="T59" fmla="*/ 494 h 760"/>
                  <a:gd name="T60" fmla="*/ 820 w 834"/>
                  <a:gd name="T61" fmla="*/ 453 h 760"/>
                  <a:gd name="T62" fmla="*/ 828 w 834"/>
                  <a:gd name="T63" fmla="*/ 413 h 760"/>
                  <a:gd name="T64" fmla="*/ 834 w 834"/>
                  <a:gd name="T65" fmla="*/ 371 h 760"/>
                  <a:gd name="T66" fmla="*/ 21 w 834"/>
                  <a:gd name="T67" fmla="*/ 223 h 760"/>
                  <a:gd name="T68" fmla="*/ 6 w 834"/>
                  <a:gd name="T69" fmla="*/ 284 h 760"/>
                  <a:gd name="T70" fmla="*/ 0 w 834"/>
                  <a:gd name="T71" fmla="*/ 350 h 760"/>
                  <a:gd name="T72" fmla="*/ 4 w 834"/>
                  <a:gd name="T73" fmla="*/ 396 h 760"/>
                  <a:gd name="T74" fmla="*/ 10 w 834"/>
                  <a:gd name="T75" fmla="*/ 409 h 760"/>
                  <a:gd name="T76" fmla="*/ 8 w 834"/>
                  <a:gd name="T77" fmla="*/ 380 h 760"/>
                  <a:gd name="T78" fmla="*/ 6 w 834"/>
                  <a:gd name="T79" fmla="*/ 350 h 760"/>
                  <a:gd name="T80" fmla="*/ 12 w 834"/>
                  <a:gd name="T81" fmla="*/ 284 h 760"/>
                  <a:gd name="T82" fmla="*/ 27 w 834"/>
                  <a:gd name="T83" fmla="*/ 223 h 760"/>
                  <a:gd name="T84" fmla="*/ 21 w 834"/>
                  <a:gd name="T85" fmla="*/ 223 h 760"/>
                  <a:gd name="T86" fmla="*/ 85 w 834"/>
                  <a:gd name="T87" fmla="*/ 599 h 760"/>
                  <a:gd name="T88" fmla="*/ 110 w 834"/>
                  <a:gd name="T89" fmla="*/ 632 h 760"/>
                  <a:gd name="T90" fmla="*/ 140 w 834"/>
                  <a:gd name="T91" fmla="*/ 661 h 760"/>
                  <a:gd name="T92" fmla="*/ 171 w 834"/>
                  <a:gd name="T93" fmla="*/ 686 h 760"/>
                  <a:gd name="T94" fmla="*/ 206 w 834"/>
                  <a:gd name="T95" fmla="*/ 709 h 760"/>
                  <a:gd name="T96" fmla="*/ 244 w 834"/>
                  <a:gd name="T97" fmla="*/ 728 h 760"/>
                  <a:gd name="T98" fmla="*/ 283 w 834"/>
                  <a:gd name="T99" fmla="*/ 743 h 760"/>
                  <a:gd name="T100" fmla="*/ 323 w 834"/>
                  <a:gd name="T101" fmla="*/ 755 h 760"/>
                  <a:gd name="T102" fmla="*/ 352 w 834"/>
                  <a:gd name="T103" fmla="*/ 758 h 760"/>
                  <a:gd name="T104" fmla="*/ 338 w 834"/>
                  <a:gd name="T105" fmla="*/ 753 h 760"/>
                  <a:gd name="T106" fmla="*/ 294 w 834"/>
                  <a:gd name="T107" fmla="*/ 741 h 760"/>
                  <a:gd name="T108" fmla="*/ 252 w 834"/>
                  <a:gd name="T109" fmla="*/ 726 h 760"/>
                  <a:gd name="T110" fmla="*/ 211 w 834"/>
                  <a:gd name="T111" fmla="*/ 705 h 760"/>
                  <a:gd name="T112" fmla="*/ 173 w 834"/>
                  <a:gd name="T113" fmla="*/ 682 h 760"/>
                  <a:gd name="T114" fmla="*/ 140 w 834"/>
                  <a:gd name="T115" fmla="*/ 653 h 760"/>
                  <a:gd name="T116" fmla="*/ 108 w 834"/>
                  <a:gd name="T117" fmla="*/ 620 h 760"/>
                  <a:gd name="T118" fmla="*/ 81 w 834"/>
                  <a:gd name="T119" fmla="*/ 586 h 760"/>
                  <a:gd name="T120" fmla="*/ 69 w 834"/>
                  <a:gd name="T121" fmla="*/ 574 h 7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34"/>
                  <a:gd name="T184" fmla="*/ 0 h 760"/>
                  <a:gd name="T185" fmla="*/ 834 w 834"/>
                  <a:gd name="T186" fmla="*/ 760 h 76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34" h="760">
                    <a:moveTo>
                      <a:pt x="834" y="350"/>
                    </a:moveTo>
                    <a:lnTo>
                      <a:pt x="832" y="323"/>
                    </a:lnTo>
                    <a:lnTo>
                      <a:pt x="830" y="296"/>
                    </a:lnTo>
                    <a:lnTo>
                      <a:pt x="826" y="269"/>
                    </a:lnTo>
                    <a:lnTo>
                      <a:pt x="820" y="244"/>
                    </a:lnTo>
                    <a:lnTo>
                      <a:pt x="812" y="219"/>
                    </a:lnTo>
                    <a:lnTo>
                      <a:pt x="803" y="194"/>
                    </a:lnTo>
                    <a:lnTo>
                      <a:pt x="793" y="171"/>
                    </a:lnTo>
                    <a:lnTo>
                      <a:pt x="782" y="148"/>
                    </a:lnTo>
                    <a:lnTo>
                      <a:pt x="768" y="125"/>
                    </a:lnTo>
                    <a:lnTo>
                      <a:pt x="753" y="104"/>
                    </a:lnTo>
                    <a:lnTo>
                      <a:pt x="738" y="85"/>
                    </a:lnTo>
                    <a:lnTo>
                      <a:pt x="720" y="66"/>
                    </a:lnTo>
                    <a:lnTo>
                      <a:pt x="703" y="47"/>
                    </a:lnTo>
                    <a:lnTo>
                      <a:pt x="684" y="29"/>
                    </a:lnTo>
                    <a:lnTo>
                      <a:pt x="663" y="14"/>
                    </a:lnTo>
                    <a:lnTo>
                      <a:pt x="642" y="0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59" y="18"/>
                    </a:lnTo>
                    <a:lnTo>
                      <a:pt x="678" y="33"/>
                    </a:lnTo>
                    <a:lnTo>
                      <a:pt x="697" y="50"/>
                    </a:lnTo>
                    <a:lnTo>
                      <a:pt x="716" y="68"/>
                    </a:lnTo>
                    <a:lnTo>
                      <a:pt x="732" y="87"/>
                    </a:lnTo>
                    <a:lnTo>
                      <a:pt x="747" y="106"/>
                    </a:lnTo>
                    <a:lnTo>
                      <a:pt x="762" y="127"/>
                    </a:lnTo>
                    <a:lnTo>
                      <a:pt x="776" y="148"/>
                    </a:lnTo>
                    <a:lnTo>
                      <a:pt x="787" y="171"/>
                    </a:lnTo>
                    <a:lnTo>
                      <a:pt x="797" y="196"/>
                    </a:lnTo>
                    <a:lnTo>
                      <a:pt x="807" y="219"/>
                    </a:lnTo>
                    <a:lnTo>
                      <a:pt x="814" y="244"/>
                    </a:lnTo>
                    <a:lnTo>
                      <a:pt x="820" y="269"/>
                    </a:lnTo>
                    <a:lnTo>
                      <a:pt x="824" y="296"/>
                    </a:lnTo>
                    <a:lnTo>
                      <a:pt x="828" y="323"/>
                    </a:lnTo>
                    <a:lnTo>
                      <a:pt x="828" y="350"/>
                    </a:lnTo>
                    <a:lnTo>
                      <a:pt x="828" y="373"/>
                    </a:lnTo>
                    <a:lnTo>
                      <a:pt x="826" y="394"/>
                    </a:lnTo>
                    <a:lnTo>
                      <a:pt x="822" y="415"/>
                    </a:lnTo>
                    <a:lnTo>
                      <a:pt x="818" y="438"/>
                    </a:lnTo>
                    <a:lnTo>
                      <a:pt x="814" y="457"/>
                    </a:lnTo>
                    <a:lnTo>
                      <a:pt x="807" y="478"/>
                    </a:lnTo>
                    <a:lnTo>
                      <a:pt x="801" y="499"/>
                    </a:lnTo>
                    <a:lnTo>
                      <a:pt x="791" y="519"/>
                    </a:lnTo>
                    <a:lnTo>
                      <a:pt x="784" y="538"/>
                    </a:lnTo>
                    <a:lnTo>
                      <a:pt x="772" y="555"/>
                    </a:lnTo>
                    <a:lnTo>
                      <a:pt x="762" y="574"/>
                    </a:lnTo>
                    <a:lnTo>
                      <a:pt x="751" y="590"/>
                    </a:lnTo>
                    <a:lnTo>
                      <a:pt x="738" y="607"/>
                    </a:lnTo>
                    <a:lnTo>
                      <a:pt x="724" y="622"/>
                    </a:lnTo>
                    <a:lnTo>
                      <a:pt x="711" y="638"/>
                    </a:lnTo>
                    <a:lnTo>
                      <a:pt x="695" y="653"/>
                    </a:lnTo>
                    <a:lnTo>
                      <a:pt x="703" y="649"/>
                    </a:lnTo>
                    <a:lnTo>
                      <a:pt x="711" y="645"/>
                    </a:lnTo>
                    <a:lnTo>
                      <a:pt x="738" y="615"/>
                    </a:lnTo>
                    <a:lnTo>
                      <a:pt x="762" y="584"/>
                    </a:lnTo>
                    <a:lnTo>
                      <a:pt x="772" y="567"/>
                    </a:lnTo>
                    <a:lnTo>
                      <a:pt x="784" y="549"/>
                    </a:lnTo>
                    <a:lnTo>
                      <a:pt x="791" y="530"/>
                    </a:lnTo>
                    <a:lnTo>
                      <a:pt x="801" y="513"/>
                    </a:lnTo>
                    <a:lnTo>
                      <a:pt x="809" y="494"/>
                    </a:lnTo>
                    <a:lnTo>
                      <a:pt x="814" y="474"/>
                    </a:lnTo>
                    <a:lnTo>
                      <a:pt x="820" y="453"/>
                    </a:lnTo>
                    <a:lnTo>
                      <a:pt x="824" y="434"/>
                    </a:lnTo>
                    <a:lnTo>
                      <a:pt x="828" y="413"/>
                    </a:lnTo>
                    <a:lnTo>
                      <a:pt x="832" y="392"/>
                    </a:lnTo>
                    <a:lnTo>
                      <a:pt x="834" y="371"/>
                    </a:lnTo>
                    <a:lnTo>
                      <a:pt x="834" y="350"/>
                    </a:lnTo>
                    <a:close/>
                    <a:moveTo>
                      <a:pt x="21" y="223"/>
                    </a:moveTo>
                    <a:lnTo>
                      <a:pt x="12" y="254"/>
                    </a:lnTo>
                    <a:lnTo>
                      <a:pt x="6" y="284"/>
                    </a:lnTo>
                    <a:lnTo>
                      <a:pt x="2" y="317"/>
                    </a:lnTo>
                    <a:lnTo>
                      <a:pt x="0" y="350"/>
                    </a:lnTo>
                    <a:lnTo>
                      <a:pt x="2" y="373"/>
                    </a:lnTo>
                    <a:lnTo>
                      <a:pt x="4" y="396"/>
                    </a:lnTo>
                    <a:lnTo>
                      <a:pt x="8" y="403"/>
                    </a:lnTo>
                    <a:lnTo>
                      <a:pt x="10" y="409"/>
                    </a:lnTo>
                    <a:lnTo>
                      <a:pt x="8" y="396"/>
                    </a:lnTo>
                    <a:lnTo>
                      <a:pt x="8" y="380"/>
                    </a:lnTo>
                    <a:lnTo>
                      <a:pt x="6" y="365"/>
                    </a:lnTo>
                    <a:lnTo>
                      <a:pt x="6" y="350"/>
                    </a:lnTo>
                    <a:lnTo>
                      <a:pt x="8" y="317"/>
                    </a:lnTo>
                    <a:lnTo>
                      <a:pt x="12" y="284"/>
                    </a:lnTo>
                    <a:lnTo>
                      <a:pt x="18" y="254"/>
                    </a:lnTo>
                    <a:lnTo>
                      <a:pt x="27" y="223"/>
                    </a:lnTo>
                    <a:lnTo>
                      <a:pt x="23" y="223"/>
                    </a:lnTo>
                    <a:lnTo>
                      <a:pt x="21" y="223"/>
                    </a:lnTo>
                    <a:close/>
                    <a:moveTo>
                      <a:pt x="71" y="582"/>
                    </a:moveTo>
                    <a:lnTo>
                      <a:pt x="85" y="599"/>
                    </a:lnTo>
                    <a:lnTo>
                      <a:pt x="96" y="616"/>
                    </a:lnTo>
                    <a:lnTo>
                      <a:pt x="110" y="632"/>
                    </a:lnTo>
                    <a:lnTo>
                      <a:pt x="125" y="645"/>
                    </a:lnTo>
                    <a:lnTo>
                      <a:pt x="140" y="661"/>
                    </a:lnTo>
                    <a:lnTo>
                      <a:pt x="156" y="674"/>
                    </a:lnTo>
                    <a:lnTo>
                      <a:pt x="171" y="686"/>
                    </a:lnTo>
                    <a:lnTo>
                      <a:pt x="188" y="697"/>
                    </a:lnTo>
                    <a:lnTo>
                      <a:pt x="206" y="709"/>
                    </a:lnTo>
                    <a:lnTo>
                      <a:pt x="225" y="718"/>
                    </a:lnTo>
                    <a:lnTo>
                      <a:pt x="244" y="728"/>
                    </a:lnTo>
                    <a:lnTo>
                      <a:pt x="263" y="737"/>
                    </a:lnTo>
                    <a:lnTo>
                      <a:pt x="283" y="743"/>
                    </a:lnTo>
                    <a:lnTo>
                      <a:pt x="302" y="751"/>
                    </a:lnTo>
                    <a:lnTo>
                      <a:pt x="323" y="755"/>
                    </a:lnTo>
                    <a:lnTo>
                      <a:pt x="344" y="760"/>
                    </a:lnTo>
                    <a:lnTo>
                      <a:pt x="352" y="758"/>
                    </a:lnTo>
                    <a:lnTo>
                      <a:pt x="361" y="757"/>
                    </a:lnTo>
                    <a:lnTo>
                      <a:pt x="338" y="753"/>
                    </a:lnTo>
                    <a:lnTo>
                      <a:pt x="315" y="749"/>
                    </a:lnTo>
                    <a:lnTo>
                      <a:pt x="294" y="741"/>
                    </a:lnTo>
                    <a:lnTo>
                      <a:pt x="273" y="734"/>
                    </a:lnTo>
                    <a:lnTo>
                      <a:pt x="252" y="726"/>
                    </a:lnTo>
                    <a:lnTo>
                      <a:pt x="231" y="716"/>
                    </a:lnTo>
                    <a:lnTo>
                      <a:pt x="211" y="705"/>
                    </a:lnTo>
                    <a:lnTo>
                      <a:pt x="192" y="693"/>
                    </a:lnTo>
                    <a:lnTo>
                      <a:pt x="173" y="682"/>
                    </a:lnTo>
                    <a:lnTo>
                      <a:pt x="156" y="666"/>
                    </a:lnTo>
                    <a:lnTo>
                      <a:pt x="140" y="653"/>
                    </a:lnTo>
                    <a:lnTo>
                      <a:pt x="123" y="638"/>
                    </a:lnTo>
                    <a:lnTo>
                      <a:pt x="108" y="620"/>
                    </a:lnTo>
                    <a:lnTo>
                      <a:pt x="94" y="603"/>
                    </a:lnTo>
                    <a:lnTo>
                      <a:pt x="81" y="586"/>
                    </a:lnTo>
                    <a:lnTo>
                      <a:pt x="69" y="567"/>
                    </a:lnTo>
                    <a:lnTo>
                      <a:pt x="69" y="574"/>
                    </a:lnTo>
                    <a:lnTo>
                      <a:pt x="71" y="582"/>
                    </a:lnTo>
                    <a:close/>
                  </a:path>
                </a:pathLst>
              </a:custGeom>
              <a:solidFill>
                <a:srgbClr val="F2A7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3" name="Freeform 420">
                <a:extLst>
                  <a:ext uri="{FF2B5EF4-FFF2-40B4-BE49-F238E27FC236}">
                    <a16:creationId xmlns:a16="http://schemas.microsoft.com/office/drawing/2014/main" id="{96C2C583-49FE-42CE-B2DC-B20E6BE20C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" y="2426"/>
                <a:ext cx="826" cy="758"/>
              </a:xfrm>
              <a:custGeom>
                <a:avLst/>
                <a:gdLst>
                  <a:gd name="T0" fmla="*/ 826 w 826"/>
                  <a:gd name="T1" fmla="*/ 323 h 758"/>
                  <a:gd name="T2" fmla="*/ 818 w 826"/>
                  <a:gd name="T3" fmla="*/ 269 h 758"/>
                  <a:gd name="T4" fmla="*/ 805 w 826"/>
                  <a:gd name="T5" fmla="*/ 219 h 758"/>
                  <a:gd name="T6" fmla="*/ 785 w 826"/>
                  <a:gd name="T7" fmla="*/ 171 h 758"/>
                  <a:gd name="T8" fmla="*/ 760 w 826"/>
                  <a:gd name="T9" fmla="*/ 127 h 758"/>
                  <a:gd name="T10" fmla="*/ 732 w 826"/>
                  <a:gd name="T11" fmla="*/ 85 h 758"/>
                  <a:gd name="T12" fmla="*/ 695 w 826"/>
                  <a:gd name="T13" fmla="*/ 48 h 758"/>
                  <a:gd name="T14" fmla="*/ 657 w 826"/>
                  <a:gd name="T15" fmla="*/ 16 h 758"/>
                  <a:gd name="T16" fmla="*/ 634 w 826"/>
                  <a:gd name="T17" fmla="*/ 2 h 758"/>
                  <a:gd name="T18" fmla="*/ 651 w 826"/>
                  <a:gd name="T19" fmla="*/ 20 h 758"/>
                  <a:gd name="T20" fmla="*/ 691 w 826"/>
                  <a:gd name="T21" fmla="*/ 50 h 758"/>
                  <a:gd name="T22" fmla="*/ 726 w 826"/>
                  <a:gd name="T23" fmla="*/ 87 h 758"/>
                  <a:gd name="T24" fmla="*/ 757 w 826"/>
                  <a:gd name="T25" fmla="*/ 129 h 758"/>
                  <a:gd name="T26" fmla="*/ 782 w 826"/>
                  <a:gd name="T27" fmla="*/ 173 h 758"/>
                  <a:gd name="T28" fmla="*/ 801 w 826"/>
                  <a:gd name="T29" fmla="*/ 219 h 758"/>
                  <a:gd name="T30" fmla="*/ 814 w 826"/>
                  <a:gd name="T31" fmla="*/ 271 h 758"/>
                  <a:gd name="T32" fmla="*/ 820 w 826"/>
                  <a:gd name="T33" fmla="*/ 323 h 758"/>
                  <a:gd name="T34" fmla="*/ 820 w 826"/>
                  <a:gd name="T35" fmla="*/ 373 h 758"/>
                  <a:gd name="T36" fmla="*/ 816 w 826"/>
                  <a:gd name="T37" fmla="*/ 417 h 758"/>
                  <a:gd name="T38" fmla="*/ 806 w 826"/>
                  <a:gd name="T39" fmla="*/ 461 h 758"/>
                  <a:gd name="T40" fmla="*/ 793 w 826"/>
                  <a:gd name="T41" fmla="*/ 501 h 758"/>
                  <a:gd name="T42" fmla="*/ 774 w 826"/>
                  <a:gd name="T43" fmla="*/ 540 h 758"/>
                  <a:gd name="T44" fmla="*/ 753 w 826"/>
                  <a:gd name="T45" fmla="*/ 578 h 758"/>
                  <a:gd name="T46" fmla="*/ 726 w 826"/>
                  <a:gd name="T47" fmla="*/ 611 h 758"/>
                  <a:gd name="T48" fmla="*/ 697 w 826"/>
                  <a:gd name="T49" fmla="*/ 643 h 758"/>
                  <a:gd name="T50" fmla="*/ 691 w 826"/>
                  <a:gd name="T51" fmla="*/ 653 h 758"/>
                  <a:gd name="T52" fmla="*/ 714 w 826"/>
                  <a:gd name="T53" fmla="*/ 634 h 758"/>
                  <a:gd name="T54" fmla="*/ 739 w 826"/>
                  <a:gd name="T55" fmla="*/ 603 h 758"/>
                  <a:gd name="T56" fmla="*/ 764 w 826"/>
                  <a:gd name="T57" fmla="*/ 570 h 758"/>
                  <a:gd name="T58" fmla="*/ 783 w 826"/>
                  <a:gd name="T59" fmla="*/ 534 h 758"/>
                  <a:gd name="T60" fmla="*/ 801 w 826"/>
                  <a:gd name="T61" fmla="*/ 496 h 758"/>
                  <a:gd name="T62" fmla="*/ 812 w 826"/>
                  <a:gd name="T63" fmla="*/ 455 h 758"/>
                  <a:gd name="T64" fmla="*/ 822 w 826"/>
                  <a:gd name="T65" fmla="*/ 415 h 758"/>
                  <a:gd name="T66" fmla="*/ 826 w 826"/>
                  <a:gd name="T67" fmla="*/ 371 h 758"/>
                  <a:gd name="T68" fmla="*/ 19 w 826"/>
                  <a:gd name="T69" fmla="*/ 223 h 758"/>
                  <a:gd name="T70" fmla="*/ 4 w 826"/>
                  <a:gd name="T71" fmla="*/ 284 h 758"/>
                  <a:gd name="T72" fmla="*/ 0 w 826"/>
                  <a:gd name="T73" fmla="*/ 350 h 758"/>
                  <a:gd name="T74" fmla="*/ 2 w 826"/>
                  <a:gd name="T75" fmla="*/ 403 h 758"/>
                  <a:gd name="T76" fmla="*/ 12 w 826"/>
                  <a:gd name="T77" fmla="*/ 419 h 758"/>
                  <a:gd name="T78" fmla="*/ 6 w 826"/>
                  <a:gd name="T79" fmla="*/ 384 h 758"/>
                  <a:gd name="T80" fmla="*/ 6 w 826"/>
                  <a:gd name="T81" fmla="*/ 350 h 758"/>
                  <a:gd name="T82" fmla="*/ 10 w 826"/>
                  <a:gd name="T83" fmla="*/ 284 h 758"/>
                  <a:gd name="T84" fmla="*/ 25 w 826"/>
                  <a:gd name="T85" fmla="*/ 223 h 758"/>
                  <a:gd name="T86" fmla="*/ 19 w 826"/>
                  <a:gd name="T87" fmla="*/ 223 h 758"/>
                  <a:gd name="T88" fmla="*/ 79 w 826"/>
                  <a:gd name="T89" fmla="*/ 593 h 758"/>
                  <a:gd name="T90" fmla="*/ 106 w 826"/>
                  <a:gd name="T91" fmla="*/ 626 h 758"/>
                  <a:gd name="T92" fmla="*/ 136 w 826"/>
                  <a:gd name="T93" fmla="*/ 657 h 758"/>
                  <a:gd name="T94" fmla="*/ 169 w 826"/>
                  <a:gd name="T95" fmla="*/ 684 h 758"/>
                  <a:gd name="T96" fmla="*/ 206 w 826"/>
                  <a:gd name="T97" fmla="*/ 707 h 758"/>
                  <a:gd name="T98" fmla="*/ 244 w 826"/>
                  <a:gd name="T99" fmla="*/ 728 h 758"/>
                  <a:gd name="T100" fmla="*/ 284 w 826"/>
                  <a:gd name="T101" fmla="*/ 743 h 758"/>
                  <a:gd name="T102" fmla="*/ 327 w 826"/>
                  <a:gd name="T103" fmla="*/ 755 h 758"/>
                  <a:gd name="T104" fmla="*/ 357 w 826"/>
                  <a:gd name="T105" fmla="*/ 757 h 758"/>
                  <a:gd name="T106" fmla="*/ 342 w 826"/>
                  <a:gd name="T107" fmla="*/ 753 h 758"/>
                  <a:gd name="T108" fmla="*/ 296 w 826"/>
                  <a:gd name="T109" fmla="*/ 741 h 758"/>
                  <a:gd name="T110" fmla="*/ 252 w 826"/>
                  <a:gd name="T111" fmla="*/ 724 h 758"/>
                  <a:gd name="T112" fmla="*/ 209 w 826"/>
                  <a:gd name="T113" fmla="*/ 703 h 758"/>
                  <a:gd name="T114" fmla="*/ 171 w 826"/>
                  <a:gd name="T115" fmla="*/ 678 h 758"/>
                  <a:gd name="T116" fmla="*/ 135 w 826"/>
                  <a:gd name="T117" fmla="*/ 649 h 758"/>
                  <a:gd name="T118" fmla="*/ 104 w 826"/>
                  <a:gd name="T119" fmla="*/ 615 h 758"/>
                  <a:gd name="T120" fmla="*/ 75 w 826"/>
                  <a:gd name="T121" fmla="*/ 578 h 758"/>
                  <a:gd name="T122" fmla="*/ 65 w 826"/>
                  <a:gd name="T123" fmla="*/ 567 h 75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6"/>
                  <a:gd name="T187" fmla="*/ 0 h 758"/>
                  <a:gd name="T188" fmla="*/ 826 w 826"/>
                  <a:gd name="T189" fmla="*/ 758 h 75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6" h="758">
                    <a:moveTo>
                      <a:pt x="826" y="350"/>
                    </a:moveTo>
                    <a:lnTo>
                      <a:pt x="826" y="323"/>
                    </a:lnTo>
                    <a:lnTo>
                      <a:pt x="824" y="296"/>
                    </a:lnTo>
                    <a:lnTo>
                      <a:pt x="818" y="269"/>
                    </a:lnTo>
                    <a:lnTo>
                      <a:pt x="812" y="244"/>
                    </a:lnTo>
                    <a:lnTo>
                      <a:pt x="805" y="219"/>
                    </a:lnTo>
                    <a:lnTo>
                      <a:pt x="797" y="194"/>
                    </a:lnTo>
                    <a:lnTo>
                      <a:pt x="785" y="171"/>
                    </a:lnTo>
                    <a:lnTo>
                      <a:pt x="774" y="148"/>
                    </a:lnTo>
                    <a:lnTo>
                      <a:pt x="760" y="127"/>
                    </a:lnTo>
                    <a:lnTo>
                      <a:pt x="747" y="106"/>
                    </a:lnTo>
                    <a:lnTo>
                      <a:pt x="732" y="85"/>
                    </a:lnTo>
                    <a:lnTo>
                      <a:pt x="714" y="66"/>
                    </a:lnTo>
                    <a:lnTo>
                      <a:pt x="695" y="48"/>
                    </a:lnTo>
                    <a:lnTo>
                      <a:pt x="678" y="31"/>
                    </a:lnTo>
                    <a:lnTo>
                      <a:pt x="657" y="16"/>
                    </a:lnTo>
                    <a:lnTo>
                      <a:pt x="636" y="0"/>
                    </a:lnTo>
                    <a:lnTo>
                      <a:pt x="634" y="2"/>
                    </a:lnTo>
                    <a:lnTo>
                      <a:pt x="632" y="4"/>
                    </a:lnTo>
                    <a:lnTo>
                      <a:pt x="651" y="20"/>
                    </a:lnTo>
                    <a:lnTo>
                      <a:pt x="672" y="35"/>
                    </a:lnTo>
                    <a:lnTo>
                      <a:pt x="691" y="50"/>
                    </a:lnTo>
                    <a:lnTo>
                      <a:pt x="709" y="70"/>
                    </a:lnTo>
                    <a:lnTo>
                      <a:pt x="726" y="87"/>
                    </a:lnTo>
                    <a:lnTo>
                      <a:pt x="741" y="108"/>
                    </a:lnTo>
                    <a:lnTo>
                      <a:pt x="757" y="129"/>
                    </a:lnTo>
                    <a:lnTo>
                      <a:pt x="768" y="150"/>
                    </a:lnTo>
                    <a:lnTo>
                      <a:pt x="782" y="173"/>
                    </a:lnTo>
                    <a:lnTo>
                      <a:pt x="791" y="196"/>
                    </a:lnTo>
                    <a:lnTo>
                      <a:pt x="801" y="219"/>
                    </a:lnTo>
                    <a:lnTo>
                      <a:pt x="808" y="244"/>
                    </a:lnTo>
                    <a:lnTo>
                      <a:pt x="814" y="271"/>
                    </a:lnTo>
                    <a:lnTo>
                      <a:pt x="818" y="296"/>
                    </a:lnTo>
                    <a:lnTo>
                      <a:pt x="820" y="323"/>
                    </a:lnTo>
                    <a:lnTo>
                      <a:pt x="822" y="350"/>
                    </a:lnTo>
                    <a:lnTo>
                      <a:pt x="820" y="373"/>
                    </a:lnTo>
                    <a:lnTo>
                      <a:pt x="818" y="396"/>
                    </a:lnTo>
                    <a:lnTo>
                      <a:pt x="816" y="417"/>
                    </a:lnTo>
                    <a:lnTo>
                      <a:pt x="812" y="438"/>
                    </a:lnTo>
                    <a:lnTo>
                      <a:pt x="806" y="461"/>
                    </a:lnTo>
                    <a:lnTo>
                      <a:pt x="799" y="480"/>
                    </a:lnTo>
                    <a:lnTo>
                      <a:pt x="793" y="501"/>
                    </a:lnTo>
                    <a:lnTo>
                      <a:pt x="783" y="521"/>
                    </a:lnTo>
                    <a:lnTo>
                      <a:pt x="774" y="540"/>
                    </a:lnTo>
                    <a:lnTo>
                      <a:pt x="764" y="559"/>
                    </a:lnTo>
                    <a:lnTo>
                      <a:pt x="753" y="578"/>
                    </a:lnTo>
                    <a:lnTo>
                      <a:pt x="739" y="595"/>
                    </a:lnTo>
                    <a:lnTo>
                      <a:pt x="726" y="611"/>
                    </a:lnTo>
                    <a:lnTo>
                      <a:pt x="712" y="628"/>
                    </a:lnTo>
                    <a:lnTo>
                      <a:pt x="697" y="643"/>
                    </a:lnTo>
                    <a:lnTo>
                      <a:pt x="682" y="657"/>
                    </a:lnTo>
                    <a:lnTo>
                      <a:pt x="691" y="653"/>
                    </a:lnTo>
                    <a:lnTo>
                      <a:pt x="699" y="649"/>
                    </a:lnTo>
                    <a:lnTo>
                      <a:pt x="714" y="634"/>
                    </a:lnTo>
                    <a:lnTo>
                      <a:pt x="728" y="618"/>
                    </a:lnTo>
                    <a:lnTo>
                      <a:pt x="739" y="603"/>
                    </a:lnTo>
                    <a:lnTo>
                      <a:pt x="753" y="588"/>
                    </a:lnTo>
                    <a:lnTo>
                      <a:pt x="764" y="570"/>
                    </a:lnTo>
                    <a:lnTo>
                      <a:pt x="774" y="551"/>
                    </a:lnTo>
                    <a:lnTo>
                      <a:pt x="783" y="534"/>
                    </a:lnTo>
                    <a:lnTo>
                      <a:pt x="793" y="515"/>
                    </a:lnTo>
                    <a:lnTo>
                      <a:pt x="801" y="496"/>
                    </a:lnTo>
                    <a:lnTo>
                      <a:pt x="806" y="476"/>
                    </a:lnTo>
                    <a:lnTo>
                      <a:pt x="812" y="455"/>
                    </a:lnTo>
                    <a:lnTo>
                      <a:pt x="818" y="436"/>
                    </a:lnTo>
                    <a:lnTo>
                      <a:pt x="822" y="415"/>
                    </a:lnTo>
                    <a:lnTo>
                      <a:pt x="824" y="394"/>
                    </a:lnTo>
                    <a:lnTo>
                      <a:pt x="826" y="371"/>
                    </a:lnTo>
                    <a:lnTo>
                      <a:pt x="826" y="350"/>
                    </a:lnTo>
                    <a:close/>
                    <a:moveTo>
                      <a:pt x="19" y="223"/>
                    </a:moveTo>
                    <a:lnTo>
                      <a:pt x="12" y="254"/>
                    </a:lnTo>
                    <a:lnTo>
                      <a:pt x="4" y="284"/>
                    </a:lnTo>
                    <a:lnTo>
                      <a:pt x="0" y="317"/>
                    </a:lnTo>
                    <a:lnTo>
                      <a:pt x="0" y="350"/>
                    </a:lnTo>
                    <a:lnTo>
                      <a:pt x="0" y="377"/>
                    </a:lnTo>
                    <a:lnTo>
                      <a:pt x="2" y="403"/>
                    </a:lnTo>
                    <a:lnTo>
                      <a:pt x="8" y="411"/>
                    </a:lnTo>
                    <a:lnTo>
                      <a:pt x="12" y="419"/>
                    </a:lnTo>
                    <a:lnTo>
                      <a:pt x="8" y="402"/>
                    </a:lnTo>
                    <a:lnTo>
                      <a:pt x="6" y="384"/>
                    </a:lnTo>
                    <a:lnTo>
                      <a:pt x="6" y="367"/>
                    </a:lnTo>
                    <a:lnTo>
                      <a:pt x="6" y="350"/>
                    </a:lnTo>
                    <a:lnTo>
                      <a:pt x="6" y="317"/>
                    </a:lnTo>
                    <a:lnTo>
                      <a:pt x="10" y="284"/>
                    </a:lnTo>
                    <a:lnTo>
                      <a:pt x="17" y="254"/>
                    </a:lnTo>
                    <a:lnTo>
                      <a:pt x="25" y="223"/>
                    </a:lnTo>
                    <a:lnTo>
                      <a:pt x="23" y="223"/>
                    </a:lnTo>
                    <a:lnTo>
                      <a:pt x="19" y="223"/>
                    </a:lnTo>
                    <a:close/>
                    <a:moveTo>
                      <a:pt x="67" y="576"/>
                    </a:moveTo>
                    <a:lnTo>
                      <a:pt x="79" y="593"/>
                    </a:lnTo>
                    <a:lnTo>
                      <a:pt x="92" y="611"/>
                    </a:lnTo>
                    <a:lnTo>
                      <a:pt x="106" y="626"/>
                    </a:lnTo>
                    <a:lnTo>
                      <a:pt x="121" y="641"/>
                    </a:lnTo>
                    <a:lnTo>
                      <a:pt x="136" y="657"/>
                    </a:lnTo>
                    <a:lnTo>
                      <a:pt x="152" y="670"/>
                    </a:lnTo>
                    <a:lnTo>
                      <a:pt x="169" y="684"/>
                    </a:lnTo>
                    <a:lnTo>
                      <a:pt x="186" y="695"/>
                    </a:lnTo>
                    <a:lnTo>
                      <a:pt x="206" y="707"/>
                    </a:lnTo>
                    <a:lnTo>
                      <a:pt x="223" y="718"/>
                    </a:lnTo>
                    <a:lnTo>
                      <a:pt x="244" y="728"/>
                    </a:lnTo>
                    <a:lnTo>
                      <a:pt x="263" y="735"/>
                    </a:lnTo>
                    <a:lnTo>
                      <a:pt x="284" y="743"/>
                    </a:lnTo>
                    <a:lnTo>
                      <a:pt x="305" y="749"/>
                    </a:lnTo>
                    <a:lnTo>
                      <a:pt x="327" y="755"/>
                    </a:lnTo>
                    <a:lnTo>
                      <a:pt x="348" y="758"/>
                    </a:lnTo>
                    <a:lnTo>
                      <a:pt x="357" y="757"/>
                    </a:lnTo>
                    <a:lnTo>
                      <a:pt x="365" y="755"/>
                    </a:lnTo>
                    <a:lnTo>
                      <a:pt x="342" y="753"/>
                    </a:lnTo>
                    <a:lnTo>
                      <a:pt x="319" y="747"/>
                    </a:lnTo>
                    <a:lnTo>
                      <a:pt x="296" y="741"/>
                    </a:lnTo>
                    <a:lnTo>
                      <a:pt x="273" y="734"/>
                    </a:lnTo>
                    <a:lnTo>
                      <a:pt x="252" y="724"/>
                    </a:lnTo>
                    <a:lnTo>
                      <a:pt x="231" y="714"/>
                    </a:lnTo>
                    <a:lnTo>
                      <a:pt x="209" y="703"/>
                    </a:lnTo>
                    <a:lnTo>
                      <a:pt x="190" y="691"/>
                    </a:lnTo>
                    <a:lnTo>
                      <a:pt x="171" y="678"/>
                    </a:lnTo>
                    <a:lnTo>
                      <a:pt x="152" y="664"/>
                    </a:lnTo>
                    <a:lnTo>
                      <a:pt x="135" y="649"/>
                    </a:lnTo>
                    <a:lnTo>
                      <a:pt x="119" y="632"/>
                    </a:lnTo>
                    <a:lnTo>
                      <a:pt x="104" y="615"/>
                    </a:lnTo>
                    <a:lnTo>
                      <a:pt x="88" y="597"/>
                    </a:lnTo>
                    <a:lnTo>
                      <a:pt x="75" y="578"/>
                    </a:lnTo>
                    <a:lnTo>
                      <a:pt x="64" y="559"/>
                    </a:lnTo>
                    <a:lnTo>
                      <a:pt x="65" y="567"/>
                    </a:lnTo>
                    <a:lnTo>
                      <a:pt x="67" y="576"/>
                    </a:lnTo>
                    <a:close/>
                  </a:path>
                </a:pathLst>
              </a:custGeom>
              <a:solidFill>
                <a:srgbClr val="F2A7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4" name="Freeform 421">
                <a:extLst>
                  <a:ext uri="{FF2B5EF4-FFF2-40B4-BE49-F238E27FC236}">
                    <a16:creationId xmlns:a16="http://schemas.microsoft.com/office/drawing/2014/main" id="{BD3F2F39-2315-491E-B04C-870EB2ACBD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" y="2428"/>
                <a:ext cx="822" cy="755"/>
              </a:xfrm>
              <a:custGeom>
                <a:avLst/>
                <a:gdLst>
                  <a:gd name="T0" fmla="*/ 822 w 822"/>
                  <a:gd name="T1" fmla="*/ 321 h 755"/>
                  <a:gd name="T2" fmla="*/ 814 w 822"/>
                  <a:gd name="T3" fmla="*/ 267 h 755"/>
                  <a:gd name="T4" fmla="*/ 801 w 822"/>
                  <a:gd name="T5" fmla="*/ 217 h 755"/>
                  <a:gd name="T6" fmla="*/ 781 w 822"/>
                  <a:gd name="T7" fmla="*/ 169 h 755"/>
                  <a:gd name="T8" fmla="*/ 756 w 822"/>
                  <a:gd name="T9" fmla="*/ 125 h 755"/>
                  <a:gd name="T10" fmla="*/ 726 w 822"/>
                  <a:gd name="T11" fmla="*/ 85 h 755"/>
                  <a:gd name="T12" fmla="*/ 691 w 822"/>
                  <a:gd name="T13" fmla="*/ 48 h 755"/>
                  <a:gd name="T14" fmla="*/ 653 w 822"/>
                  <a:gd name="T15" fmla="*/ 16 h 755"/>
                  <a:gd name="T16" fmla="*/ 630 w 822"/>
                  <a:gd name="T17" fmla="*/ 2 h 755"/>
                  <a:gd name="T18" fmla="*/ 647 w 822"/>
                  <a:gd name="T19" fmla="*/ 18 h 755"/>
                  <a:gd name="T20" fmla="*/ 685 w 822"/>
                  <a:gd name="T21" fmla="*/ 50 h 755"/>
                  <a:gd name="T22" fmla="*/ 722 w 822"/>
                  <a:gd name="T23" fmla="*/ 87 h 755"/>
                  <a:gd name="T24" fmla="*/ 751 w 822"/>
                  <a:gd name="T25" fmla="*/ 127 h 755"/>
                  <a:gd name="T26" fmla="*/ 776 w 822"/>
                  <a:gd name="T27" fmla="*/ 171 h 755"/>
                  <a:gd name="T28" fmla="*/ 795 w 822"/>
                  <a:gd name="T29" fmla="*/ 219 h 755"/>
                  <a:gd name="T30" fmla="*/ 808 w 822"/>
                  <a:gd name="T31" fmla="*/ 269 h 755"/>
                  <a:gd name="T32" fmla="*/ 816 w 822"/>
                  <a:gd name="T33" fmla="*/ 321 h 755"/>
                  <a:gd name="T34" fmla="*/ 816 w 822"/>
                  <a:gd name="T35" fmla="*/ 371 h 755"/>
                  <a:gd name="T36" fmla="*/ 810 w 822"/>
                  <a:gd name="T37" fmla="*/ 417 h 755"/>
                  <a:gd name="T38" fmla="*/ 801 w 822"/>
                  <a:gd name="T39" fmla="*/ 461 h 755"/>
                  <a:gd name="T40" fmla="*/ 785 w 822"/>
                  <a:gd name="T41" fmla="*/ 503 h 755"/>
                  <a:gd name="T42" fmla="*/ 768 w 822"/>
                  <a:gd name="T43" fmla="*/ 542 h 755"/>
                  <a:gd name="T44" fmla="*/ 745 w 822"/>
                  <a:gd name="T45" fmla="*/ 580 h 755"/>
                  <a:gd name="T46" fmla="*/ 718 w 822"/>
                  <a:gd name="T47" fmla="*/ 613 h 755"/>
                  <a:gd name="T48" fmla="*/ 687 w 822"/>
                  <a:gd name="T49" fmla="*/ 645 h 755"/>
                  <a:gd name="T50" fmla="*/ 680 w 822"/>
                  <a:gd name="T51" fmla="*/ 655 h 755"/>
                  <a:gd name="T52" fmla="*/ 705 w 822"/>
                  <a:gd name="T53" fmla="*/ 636 h 755"/>
                  <a:gd name="T54" fmla="*/ 732 w 822"/>
                  <a:gd name="T55" fmla="*/ 605 h 755"/>
                  <a:gd name="T56" fmla="*/ 756 w 822"/>
                  <a:gd name="T57" fmla="*/ 572 h 755"/>
                  <a:gd name="T58" fmla="*/ 778 w 822"/>
                  <a:gd name="T59" fmla="*/ 536 h 755"/>
                  <a:gd name="T60" fmla="*/ 795 w 822"/>
                  <a:gd name="T61" fmla="*/ 497 h 755"/>
                  <a:gd name="T62" fmla="*/ 808 w 822"/>
                  <a:gd name="T63" fmla="*/ 455 h 755"/>
                  <a:gd name="T64" fmla="*/ 816 w 822"/>
                  <a:gd name="T65" fmla="*/ 413 h 755"/>
                  <a:gd name="T66" fmla="*/ 822 w 822"/>
                  <a:gd name="T67" fmla="*/ 371 h 755"/>
                  <a:gd name="T68" fmla="*/ 21 w 822"/>
                  <a:gd name="T69" fmla="*/ 221 h 755"/>
                  <a:gd name="T70" fmla="*/ 6 w 822"/>
                  <a:gd name="T71" fmla="*/ 282 h 755"/>
                  <a:gd name="T72" fmla="*/ 0 w 822"/>
                  <a:gd name="T73" fmla="*/ 348 h 755"/>
                  <a:gd name="T74" fmla="*/ 2 w 822"/>
                  <a:gd name="T75" fmla="*/ 378 h 755"/>
                  <a:gd name="T76" fmla="*/ 4 w 822"/>
                  <a:gd name="T77" fmla="*/ 407 h 755"/>
                  <a:gd name="T78" fmla="*/ 14 w 822"/>
                  <a:gd name="T79" fmla="*/ 424 h 755"/>
                  <a:gd name="T80" fmla="*/ 8 w 822"/>
                  <a:gd name="T81" fmla="*/ 386 h 755"/>
                  <a:gd name="T82" fmla="*/ 6 w 822"/>
                  <a:gd name="T83" fmla="*/ 348 h 755"/>
                  <a:gd name="T84" fmla="*/ 12 w 822"/>
                  <a:gd name="T85" fmla="*/ 282 h 755"/>
                  <a:gd name="T86" fmla="*/ 27 w 822"/>
                  <a:gd name="T87" fmla="*/ 219 h 755"/>
                  <a:gd name="T88" fmla="*/ 21 w 822"/>
                  <a:gd name="T89" fmla="*/ 221 h 755"/>
                  <a:gd name="T90" fmla="*/ 75 w 822"/>
                  <a:gd name="T91" fmla="*/ 584 h 755"/>
                  <a:gd name="T92" fmla="*/ 102 w 822"/>
                  <a:gd name="T93" fmla="*/ 618 h 755"/>
                  <a:gd name="T94" fmla="*/ 134 w 822"/>
                  <a:gd name="T95" fmla="*/ 651 h 755"/>
                  <a:gd name="T96" fmla="*/ 167 w 822"/>
                  <a:gd name="T97" fmla="*/ 680 h 755"/>
                  <a:gd name="T98" fmla="*/ 205 w 822"/>
                  <a:gd name="T99" fmla="*/ 703 h 755"/>
                  <a:gd name="T100" fmla="*/ 246 w 822"/>
                  <a:gd name="T101" fmla="*/ 724 h 755"/>
                  <a:gd name="T102" fmla="*/ 288 w 822"/>
                  <a:gd name="T103" fmla="*/ 739 h 755"/>
                  <a:gd name="T104" fmla="*/ 332 w 822"/>
                  <a:gd name="T105" fmla="*/ 751 h 755"/>
                  <a:gd name="T106" fmla="*/ 365 w 822"/>
                  <a:gd name="T107" fmla="*/ 753 h 755"/>
                  <a:gd name="T108" fmla="*/ 348 w 822"/>
                  <a:gd name="T109" fmla="*/ 749 h 755"/>
                  <a:gd name="T110" fmla="*/ 300 w 822"/>
                  <a:gd name="T111" fmla="*/ 737 h 755"/>
                  <a:gd name="T112" fmla="*/ 253 w 822"/>
                  <a:gd name="T113" fmla="*/ 722 h 755"/>
                  <a:gd name="T114" fmla="*/ 209 w 822"/>
                  <a:gd name="T115" fmla="*/ 699 h 755"/>
                  <a:gd name="T116" fmla="*/ 169 w 822"/>
                  <a:gd name="T117" fmla="*/ 674 h 755"/>
                  <a:gd name="T118" fmla="*/ 133 w 822"/>
                  <a:gd name="T119" fmla="*/ 641 h 755"/>
                  <a:gd name="T120" fmla="*/ 100 w 822"/>
                  <a:gd name="T121" fmla="*/ 607 h 755"/>
                  <a:gd name="T122" fmla="*/ 71 w 822"/>
                  <a:gd name="T123" fmla="*/ 568 h 755"/>
                  <a:gd name="T124" fmla="*/ 62 w 822"/>
                  <a:gd name="T125" fmla="*/ 557 h 75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22"/>
                  <a:gd name="T190" fmla="*/ 0 h 755"/>
                  <a:gd name="T191" fmla="*/ 822 w 822"/>
                  <a:gd name="T192" fmla="*/ 755 h 75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22" h="755">
                    <a:moveTo>
                      <a:pt x="822" y="348"/>
                    </a:moveTo>
                    <a:lnTo>
                      <a:pt x="822" y="321"/>
                    </a:lnTo>
                    <a:lnTo>
                      <a:pt x="818" y="294"/>
                    </a:lnTo>
                    <a:lnTo>
                      <a:pt x="814" y="267"/>
                    </a:lnTo>
                    <a:lnTo>
                      <a:pt x="808" y="242"/>
                    </a:lnTo>
                    <a:lnTo>
                      <a:pt x="801" y="217"/>
                    </a:lnTo>
                    <a:lnTo>
                      <a:pt x="791" y="194"/>
                    </a:lnTo>
                    <a:lnTo>
                      <a:pt x="781" y="169"/>
                    </a:lnTo>
                    <a:lnTo>
                      <a:pt x="770" y="146"/>
                    </a:lnTo>
                    <a:lnTo>
                      <a:pt x="756" y="125"/>
                    </a:lnTo>
                    <a:lnTo>
                      <a:pt x="741" y="104"/>
                    </a:lnTo>
                    <a:lnTo>
                      <a:pt x="726" y="85"/>
                    </a:lnTo>
                    <a:lnTo>
                      <a:pt x="710" y="66"/>
                    </a:lnTo>
                    <a:lnTo>
                      <a:pt x="691" y="48"/>
                    </a:lnTo>
                    <a:lnTo>
                      <a:pt x="672" y="31"/>
                    </a:lnTo>
                    <a:lnTo>
                      <a:pt x="653" y="16"/>
                    </a:lnTo>
                    <a:lnTo>
                      <a:pt x="632" y="0"/>
                    </a:lnTo>
                    <a:lnTo>
                      <a:pt x="630" y="2"/>
                    </a:lnTo>
                    <a:lnTo>
                      <a:pt x="626" y="4"/>
                    </a:lnTo>
                    <a:lnTo>
                      <a:pt x="647" y="18"/>
                    </a:lnTo>
                    <a:lnTo>
                      <a:pt x="668" y="33"/>
                    </a:lnTo>
                    <a:lnTo>
                      <a:pt x="685" y="50"/>
                    </a:lnTo>
                    <a:lnTo>
                      <a:pt x="705" y="68"/>
                    </a:lnTo>
                    <a:lnTo>
                      <a:pt x="722" y="87"/>
                    </a:lnTo>
                    <a:lnTo>
                      <a:pt x="737" y="106"/>
                    </a:lnTo>
                    <a:lnTo>
                      <a:pt x="751" y="127"/>
                    </a:lnTo>
                    <a:lnTo>
                      <a:pt x="764" y="148"/>
                    </a:lnTo>
                    <a:lnTo>
                      <a:pt x="776" y="171"/>
                    </a:lnTo>
                    <a:lnTo>
                      <a:pt x="787" y="194"/>
                    </a:lnTo>
                    <a:lnTo>
                      <a:pt x="795" y="219"/>
                    </a:lnTo>
                    <a:lnTo>
                      <a:pt x="803" y="244"/>
                    </a:lnTo>
                    <a:lnTo>
                      <a:pt x="808" y="269"/>
                    </a:lnTo>
                    <a:lnTo>
                      <a:pt x="812" y="294"/>
                    </a:lnTo>
                    <a:lnTo>
                      <a:pt x="816" y="321"/>
                    </a:lnTo>
                    <a:lnTo>
                      <a:pt x="816" y="348"/>
                    </a:lnTo>
                    <a:lnTo>
                      <a:pt x="816" y="371"/>
                    </a:lnTo>
                    <a:lnTo>
                      <a:pt x="814" y="394"/>
                    </a:lnTo>
                    <a:lnTo>
                      <a:pt x="810" y="417"/>
                    </a:lnTo>
                    <a:lnTo>
                      <a:pt x="806" y="438"/>
                    </a:lnTo>
                    <a:lnTo>
                      <a:pt x="801" y="461"/>
                    </a:lnTo>
                    <a:lnTo>
                      <a:pt x="795" y="482"/>
                    </a:lnTo>
                    <a:lnTo>
                      <a:pt x="785" y="503"/>
                    </a:lnTo>
                    <a:lnTo>
                      <a:pt x="778" y="522"/>
                    </a:lnTo>
                    <a:lnTo>
                      <a:pt x="768" y="542"/>
                    </a:lnTo>
                    <a:lnTo>
                      <a:pt x="756" y="561"/>
                    </a:lnTo>
                    <a:lnTo>
                      <a:pt x="745" y="580"/>
                    </a:lnTo>
                    <a:lnTo>
                      <a:pt x="732" y="597"/>
                    </a:lnTo>
                    <a:lnTo>
                      <a:pt x="718" y="613"/>
                    </a:lnTo>
                    <a:lnTo>
                      <a:pt x="703" y="630"/>
                    </a:lnTo>
                    <a:lnTo>
                      <a:pt x="687" y="645"/>
                    </a:lnTo>
                    <a:lnTo>
                      <a:pt x="670" y="659"/>
                    </a:lnTo>
                    <a:lnTo>
                      <a:pt x="680" y="655"/>
                    </a:lnTo>
                    <a:lnTo>
                      <a:pt x="689" y="651"/>
                    </a:lnTo>
                    <a:lnTo>
                      <a:pt x="705" y="636"/>
                    </a:lnTo>
                    <a:lnTo>
                      <a:pt x="718" y="620"/>
                    </a:lnTo>
                    <a:lnTo>
                      <a:pt x="732" y="605"/>
                    </a:lnTo>
                    <a:lnTo>
                      <a:pt x="745" y="588"/>
                    </a:lnTo>
                    <a:lnTo>
                      <a:pt x="756" y="572"/>
                    </a:lnTo>
                    <a:lnTo>
                      <a:pt x="766" y="553"/>
                    </a:lnTo>
                    <a:lnTo>
                      <a:pt x="778" y="536"/>
                    </a:lnTo>
                    <a:lnTo>
                      <a:pt x="785" y="517"/>
                    </a:lnTo>
                    <a:lnTo>
                      <a:pt x="795" y="497"/>
                    </a:lnTo>
                    <a:lnTo>
                      <a:pt x="801" y="476"/>
                    </a:lnTo>
                    <a:lnTo>
                      <a:pt x="808" y="455"/>
                    </a:lnTo>
                    <a:lnTo>
                      <a:pt x="812" y="436"/>
                    </a:lnTo>
                    <a:lnTo>
                      <a:pt x="816" y="413"/>
                    </a:lnTo>
                    <a:lnTo>
                      <a:pt x="820" y="392"/>
                    </a:lnTo>
                    <a:lnTo>
                      <a:pt x="822" y="371"/>
                    </a:lnTo>
                    <a:lnTo>
                      <a:pt x="822" y="348"/>
                    </a:lnTo>
                    <a:close/>
                    <a:moveTo>
                      <a:pt x="21" y="221"/>
                    </a:moveTo>
                    <a:lnTo>
                      <a:pt x="12" y="252"/>
                    </a:lnTo>
                    <a:lnTo>
                      <a:pt x="6" y="282"/>
                    </a:lnTo>
                    <a:lnTo>
                      <a:pt x="2" y="315"/>
                    </a:lnTo>
                    <a:lnTo>
                      <a:pt x="0" y="348"/>
                    </a:lnTo>
                    <a:lnTo>
                      <a:pt x="0" y="363"/>
                    </a:lnTo>
                    <a:lnTo>
                      <a:pt x="2" y="378"/>
                    </a:lnTo>
                    <a:lnTo>
                      <a:pt x="2" y="394"/>
                    </a:lnTo>
                    <a:lnTo>
                      <a:pt x="4" y="407"/>
                    </a:lnTo>
                    <a:lnTo>
                      <a:pt x="10" y="417"/>
                    </a:lnTo>
                    <a:lnTo>
                      <a:pt x="14" y="424"/>
                    </a:lnTo>
                    <a:lnTo>
                      <a:pt x="10" y="405"/>
                    </a:lnTo>
                    <a:lnTo>
                      <a:pt x="8" y="386"/>
                    </a:lnTo>
                    <a:lnTo>
                      <a:pt x="6" y="367"/>
                    </a:lnTo>
                    <a:lnTo>
                      <a:pt x="6" y="348"/>
                    </a:lnTo>
                    <a:lnTo>
                      <a:pt x="8" y="315"/>
                    </a:lnTo>
                    <a:lnTo>
                      <a:pt x="12" y="282"/>
                    </a:lnTo>
                    <a:lnTo>
                      <a:pt x="17" y="250"/>
                    </a:lnTo>
                    <a:lnTo>
                      <a:pt x="27" y="219"/>
                    </a:lnTo>
                    <a:lnTo>
                      <a:pt x="23" y="221"/>
                    </a:lnTo>
                    <a:lnTo>
                      <a:pt x="21" y="221"/>
                    </a:lnTo>
                    <a:close/>
                    <a:moveTo>
                      <a:pt x="63" y="565"/>
                    </a:moveTo>
                    <a:lnTo>
                      <a:pt x="75" y="584"/>
                    </a:lnTo>
                    <a:lnTo>
                      <a:pt x="88" y="601"/>
                    </a:lnTo>
                    <a:lnTo>
                      <a:pt x="102" y="618"/>
                    </a:lnTo>
                    <a:lnTo>
                      <a:pt x="117" y="636"/>
                    </a:lnTo>
                    <a:lnTo>
                      <a:pt x="134" y="651"/>
                    </a:lnTo>
                    <a:lnTo>
                      <a:pt x="150" y="664"/>
                    </a:lnTo>
                    <a:lnTo>
                      <a:pt x="167" y="680"/>
                    </a:lnTo>
                    <a:lnTo>
                      <a:pt x="186" y="691"/>
                    </a:lnTo>
                    <a:lnTo>
                      <a:pt x="205" y="703"/>
                    </a:lnTo>
                    <a:lnTo>
                      <a:pt x="225" y="714"/>
                    </a:lnTo>
                    <a:lnTo>
                      <a:pt x="246" y="724"/>
                    </a:lnTo>
                    <a:lnTo>
                      <a:pt x="267" y="732"/>
                    </a:lnTo>
                    <a:lnTo>
                      <a:pt x="288" y="739"/>
                    </a:lnTo>
                    <a:lnTo>
                      <a:pt x="309" y="747"/>
                    </a:lnTo>
                    <a:lnTo>
                      <a:pt x="332" y="751"/>
                    </a:lnTo>
                    <a:lnTo>
                      <a:pt x="355" y="755"/>
                    </a:lnTo>
                    <a:lnTo>
                      <a:pt x="365" y="753"/>
                    </a:lnTo>
                    <a:lnTo>
                      <a:pt x="373" y="751"/>
                    </a:lnTo>
                    <a:lnTo>
                      <a:pt x="348" y="749"/>
                    </a:lnTo>
                    <a:lnTo>
                      <a:pt x="323" y="743"/>
                    </a:lnTo>
                    <a:lnTo>
                      <a:pt x="300" y="737"/>
                    </a:lnTo>
                    <a:lnTo>
                      <a:pt x="277" y="730"/>
                    </a:lnTo>
                    <a:lnTo>
                      <a:pt x="253" y="722"/>
                    </a:lnTo>
                    <a:lnTo>
                      <a:pt x="230" y="710"/>
                    </a:lnTo>
                    <a:lnTo>
                      <a:pt x="209" y="699"/>
                    </a:lnTo>
                    <a:lnTo>
                      <a:pt x="188" y="687"/>
                    </a:lnTo>
                    <a:lnTo>
                      <a:pt x="169" y="674"/>
                    </a:lnTo>
                    <a:lnTo>
                      <a:pt x="150" y="659"/>
                    </a:lnTo>
                    <a:lnTo>
                      <a:pt x="133" y="641"/>
                    </a:lnTo>
                    <a:lnTo>
                      <a:pt x="115" y="626"/>
                    </a:lnTo>
                    <a:lnTo>
                      <a:pt x="100" y="607"/>
                    </a:lnTo>
                    <a:lnTo>
                      <a:pt x="85" y="588"/>
                    </a:lnTo>
                    <a:lnTo>
                      <a:pt x="71" y="568"/>
                    </a:lnTo>
                    <a:lnTo>
                      <a:pt x="58" y="547"/>
                    </a:lnTo>
                    <a:lnTo>
                      <a:pt x="62" y="557"/>
                    </a:lnTo>
                    <a:lnTo>
                      <a:pt x="63" y="565"/>
                    </a:lnTo>
                    <a:close/>
                  </a:path>
                </a:pathLst>
              </a:custGeom>
              <a:solidFill>
                <a:srgbClr val="F3A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5" name="Freeform 422">
                <a:extLst>
                  <a:ext uri="{FF2B5EF4-FFF2-40B4-BE49-F238E27FC236}">
                    <a16:creationId xmlns:a16="http://schemas.microsoft.com/office/drawing/2014/main" id="{C4BD4A1C-9392-44C9-BC58-E21A9D9D74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" y="2430"/>
                <a:ext cx="816" cy="751"/>
              </a:xfrm>
              <a:custGeom>
                <a:avLst/>
                <a:gdLst>
                  <a:gd name="T0" fmla="*/ 814 w 816"/>
                  <a:gd name="T1" fmla="*/ 319 h 751"/>
                  <a:gd name="T2" fmla="*/ 808 w 816"/>
                  <a:gd name="T3" fmla="*/ 267 h 751"/>
                  <a:gd name="T4" fmla="*/ 795 w 816"/>
                  <a:gd name="T5" fmla="*/ 215 h 751"/>
                  <a:gd name="T6" fmla="*/ 776 w 816"/>
                  <a:gd name="T7" fmla="*/ 169 h 751"/>
                  <a:gd name="T8" fmla="*/ 751 w 816"/>
                  <a:gd name="T9" fmla="*/ 125 h 751"/>
                  <a:gd name="T10" fmla="*/ 720 w 816"/>
                  <a:gd name="T11" fmla="*/ 83 h 751"/>
                  <a:gd name="T12" fmla="*/ 685 w 816"/>
                  <a:gd name="T13" fmla="*/ 46 h 751"/>
                  <a:gd name="T14" fmla="*/ 645 w 816"/>
                  <a:gd name="T15" fmla="*/ 16 h 751"/>
                  <a:gd name="T16" fmla="*/ 622 w 816"/>
                  <a:gd name="T17" fmla="*/ 2 h 751"/>
                  <a:gd name="T18" fmla="*/ 641 w 816"/>
                  <a:gd name="T19" fmla="*/ 18 h 751"/>
                  <a:gd name="T20" fmla="*/ 680 w 816"/>
                  <a:gd name="T21" fmla="*/ 50 h 751"/>
                  <a:gd name="T22" fmla="*/ 714 w 816"/>
                  <a:gd name="T23" fmla="*/ 87 h 751"/>
                  <a:gd name="T24" fmla="*/ 745 w 816"/>
                  <a:gd name="T25" fmla="*/ 125 h 751"/>
                  <a:gd name="T26" fmla="*/ 770 w 816"/>
                  <a:gd name="T27" fmla="*/ 169 h 751"/>
                  <a:gd name="T28" fmla="*/ 789 w 816"/>
                  <a:gd name="T29" fmla="*/ 217 h 751"/>
                  <a:gd name="T30" fmla="*/ 802 w 816"/>
                  <a:gd name="T31" fmla="*/ 267 h 751"/>
                  <a:gd name="T32" fmla="*/ 808 w 816"/>
                  <a:gd name="T33" fmla="*/ 319 h 751"/>
                  <a:gd name="T34" fmla="*/ 810 w 816"/>
                  <a:gd name="T35" fmla="*/ 369 h 751"/>
                  <a:gd name="T36" fmla="*/ 804 w 816"/>
                  <a:gd name="T37" fmla="*/ 417 h 751"/>
                  <a:gd name="T38" fmla="*/ 793 w 816"/>
                  <a:gd name="T39" fmla="*/ 461 h 751"/>
                  <a:gd name="T40" fmla="*/ 777 w 816"/>
                  <a:gd name="T41" fmla="*/ 503 h 751"/>
                  <a:gd name="T42" fmla="*/ 758 w 816"/>
                  <a:gd name="T43" fmla="*/ 543 h 751"/>
                  <a:gd name="T44" fmla="*/ 733 w 816"/>
                  <a:gd name="T45" fmla="*/ 582 h 751"/>
                  <a:gd name="T46" fmla="*/ 706 w 816"/>
                  <a:gd name="T47" fmla="*/ 616 h 751"/>
                  <a:gd name="T48" fmla="*/ 674 w 816"/>
                  <a:gd name="T49" fmla="*/ 647 h 751"/>
                  <a:gd name="T50" fmla="*/ 666 w 816"/>
                  <a:gd name="T51" fmla="*/ 657 h 751"/>
                  <a:gd name="T52" fmla="*/ 691 w 816"/>
                  <a:gd name="T53" fmla="*/ 639 h 751"/>
                  <a:gd name="T54" fmla="*/ 720 w 816"/>
                  <a:gd name="T55" fmla="*/ 607 h 751"/>
                  <a:gd name="T56" fmla="*/ 747 w 816"/>
                  <a:gd name="T57" fmla="*/ 574 h 751"/>
                  <a:gd name="T58" fmla="*/ 768 w 816"/>
                  <a:gd name="T59" fmla="*/ 536 h 751"/>
                  <a:gd name="T60" fmla="*/ 787 w 816"/>
                  <a:gd name="T61" fmla="*/ 497 h 751"/>
                  <a:gd name="T62" fmla="*/ 800 w 816"/>
                  <a:gd name="T63" fmla="*/ 457 h 751"/>
                  <a:gd name="T64" fmla="*/ 810 w 816"/>
                  <a:gd name="T65" fmla="*/ 413 h 751"/>
                  <a:gd name="T66" fmla="*/ 814 w 816"/>
                  <a:gd name="T67" fmla="*/ 369 h 751"/>
                  <a:gd name="T68" fmla="*/ 19 w 816"/>
                  <a:gd name="T69" fmla="*/ 219 h 751"/>
                  <a:gd name="T70" fmla="*/ 4 w 816"/>
                  <a:gd name="T71" fmla="*/ 280 h 751"/>
                  <a:gd name="T72" fmla="*/ 0 w 816"/>
                  <a:gd name="T73" fmla="*/ 346 h 751"/>
                  <a:gd name="T74" fmla="*/ 0 w 816"/>
                  <a:gd name="T75" fmla="*/ 380 h 751"/>
                  <a:gd name="T76" fmla="*/ 6 w 816"/>
                  <a:gd name="T77" fmla="*/ 415 h 751"/>
                  <a:gd name="T78" fmla="*/ 13 w 816"/>
                  <a:gd name="T79" fmla="*/ 434 h 751"/>
                  <a:gd name="T80" fmla="*/ 8 w 816"/>
                  <a:gd name="T81" fmla="*/ 390 h 751"/>
                  <a:gd name="T82" fmla="*/ 4 w 816"/>
                  <a:gd name="T83" fmla="*/ 346 h 751"/>
                  <a:gd name="T84" fmla="*/ 10 w 816"/>
                  <a:gd name="T85" fmla="*/ 280 h 751"/>
                  <a:gd name="T86" fmla="*/ 25 w 816"/>
                  <a:gd name="T87" fmla="*/ 217 h 751"/>
                  <a:gd name="T88" fmla="*/ 19 w 816"/>
                  <a:gd name="T89" fmla="*/ 219 h 751"/>
                  <a:gd name="T90" fmla="*/ 69 w 816"/>
                  <a:gd name="T91" fmla="*/ 574 h 751"/>
                  <a:gd name="T92" fmla="*/ 98 w 816"/>
                  <a:gd name="T93" fmla="*/ 611 h 751"/>
                  <a:gd name="T94" fmla="*/ 129 w 816"/>
                  <a:gd name="T95" fmla="*/ 645 h 751"/>
                  <a:gd name="T96" fmla="*/ 165 w 816"/>
                  <a:gd name="T97" fmla="*/ 674 h 751"/>
                  <a:gd name="T98" fmla="*/ 203 w 816"/>
                  <a:gd name="T99" fmla="*/ 699 h 751"/>
                  <a:gd name="T100" fmla="*/ 246 w 816"/>
                  <a:gd name="T101" fmla="*/ 720 h 751"/>
                  <a:gd name="T102" fmla="*/ 290 w 816"/>
                  <a:gd name="T103" fmla="*/ 737 h 751"/>
                  <a:gd name="T104" fmla="*/ 336 w 816"/>
                  <a:gd name="T105" fmla="*/ 749 h 751"/>
                  <a:gd name="T106" fmla="*/ 369 w 816"/>
                  <a:gd name="T107" fmla="*/ 749 h 751"/>
                  <a:gd name="T108" fmla="*/ 353 w 816"/>
                  <a:gd name="T109" fmla="*/ 745 h 751"/>
                  <a:gd name="T110" fmla="*/ 301 w 816"/>
                  <a:gd name="T111" fmla="*/ 735 h 751"/>
                  <a:gd name="T112" fmla="*/ 253 w 816"/>
                  <a:gd name="T113" fmla="*/ 718 h 751"/>
                  <a:gd name="T114" fmla="*/ 207 w 816"/>
                  <a:gd name="T115" fmla="*/ 695 h 751"/>
                  <a:gd name="T116" fmla="*/ 165 w 816"/>
                  <a:gd name="T117" fmla="*/ 668 h 751"/>
                  <a:gd name="T118" fmla="*/ 127 w 816"/>
                  <a:gd name="T119" fmla="*/ 635 h 751"/>
                  <a:gd name="T120" fmla="*/ 92 w 816"/>
                  <a:gd name="T121" fmla="*/ 597 h 751"/>
                  <a:gd name="T122" fmla="*/ 63 w 816"/>
                  <a:gd name="T123" fmla="*/ 557 h 751"/>
                  <a:gd name="T124" fmla="*/ 54 w 816"/>
                  <a:gd name="T125" fmla="*/ 545 h 75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16"/>
                  <a:gd name="T190" fmla="*/ 0 h 751"/>
                  <a:gd name="T191" fmla="*/ 816 w 816"/>
                  <a:gd name="T192" fmla="*/ 751 h 75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16" h="751">
                    <a:moveTo>
                      <a:pt x="816" y="346"/>
                    </a:moveTo>
                    <a:lnTo>
                      <a:pt x="814" y="319"/>
                    </a:lnTo>
                    <a:lnTo>
                      <a:pt x="812" y="292"/>
                    </a:lnTo>
                    <a:lnTo>
                      <a:pt x="808" y="267"/>
                    </a:lnTo>
                    <a:lnTo>
                      <a:pt x="802" y="240"/>
                    </a:lnTo>
                    <a:lnTo>
                      <a:pt x="795" y="215"/>
                    </a:lnTo>
                    <a:lnTo>
                      <a:pt x="785" y="192"/>
                    </a:lnTo>
                    <a:lnTo>
                      <a:pt x="776" y="169"/>
                    </a:lnTo>
                    <a:lnTo>
                      <a:pt x="762" y="146"/>
                    </a:lnTo>
                    <a:lnTo>
                      <a:pt x="751" y="125"/>
                    </a:lnTo>
                    <a:lnTo>
                      <a:pt x="735" y="104"/>
                    </a:lnTo>
                    <a:lnTo>
                      <a:pt x="720" y="83"/>
                    </a:lnTo>
                    <a:lnTo>
                      <a:pt x="703" y="66"/>
                    </a:lnTo>
                    <a:lnTo>
                      <a:pt x="685" y="46"/>
                    </a:lnTo>
                    <a:lnTo>
                      <a:pt x="666" y="31"/>
                    </a:lnTo>
                    <a:lnTo>
                      <a:pt x="645" y="16"/>
                    </a:lnTo>
                    <a:lnTo>
                      <a:pt x="626" y="0"/>
                    </a:lnTo>
                    <a:lnTo>
                      <a:pt x="622" y="2"/>
                    </a:lnTo>
                    <a:lnTo>
                      <a:pt x="620" y="4"/>
                    </a:lnTo>
                    <a:lnTo>
                      <a:pt x="641" y="18"/>
                    </a:lnTo>
                    <a:lnTo>
                      <a:pt x="660" y="33"/>
                    </a:lnTo>
                    <a:lnTo>
                      <a:pt x="680" y="50"/>
                    </a:lnTo>
                    <a:lnTo>
                      <a:pt x="697" y="67"/>
                    </a:lnTo>
                    <a:lnTo>
                      <a:pt x="714" y="87"/>
                    </a:lnTo>
                    <a:lnTo>
                      <a:pt x="729" y="106"/>
                    </a:lnTo>
                    <a:lnTo>
                      <a:pt x="745" y="125"/>
                    </a:lnTo>
                    <a:lnTo>
                      <a:pt x="758" y="148"/>
                    </a:lnTo>
                    <a:lnTo>
                      <a:pt x="770" y="169"/>
                    </a:lnTo>
                    <a:lnTo>
                      <a:pt x="779" y="192"/>
                    </a:lnTo>
                    <a:lnTo>
                      <a:pt x="789" y="217"/>
                    </a:lnTo>
                    <a:lnTo>
                      <a:pt x="797" y="242"/>
                    </a:lnTo>
                    <a:lnTo>
                      <a:pt x="802" y="267"/>
                    </a:lnTo>
                    <a:lnTo>
                      <a:pt x="806" y="292"/>
                    </a:lnTo>
                    <a:lnTo>
                      <a:pt x="808" y="319"/>
                    </a:lnTo>
                    <a:lnTo>
                      <a:pt x="810" y="346"/>
                    </a:lnTo>
                    <a:lnTo>
                      <a:pt x="810" y="369"/>
                    </a:lnTo>
                    <a:lnTo>
                      <a:pt x="806" y="394"/>
                    </a:lnTo>
                    <a:lnTo>
                      <a:pt x="804" y="417"/>
                    </a:lnTo>
                    <a:lnTo>
                      <a:pt x="799" y="438"/>
                    </a:lnTo>
                    <a:lnTo>
                      <a:pt x="793" y="461"/>
                    </a:lnTo>
                    <a:lnTo>
                      <a:pt x="785" y="482"/>
                    </a:lnTo>
                    <a:lnTo>
                      <a:pt x="777" y="503"/>
                    </a:lnTo>
                    <a:lnTo>
                      <a:pt x="768" y="524"/>
                    </a:lnTo>
                    <a:lnTo>
                      <a:pt x="758" y="543"/>
                    </a:lnTo>
                    <a:lnTo>
                      <a:pt x="747" y="563"/>
                    </a:lnTo>
                    <a:lnTo>
                      <a:pt x="733" y="582"/>
                    </a:lnTo>
                    <a:lnTo>
                      <a:pt x="720" y="599"/>
                    </a:lnTo>
                    <a:lnTo>
                      <a:pt x="706" y="616"/>
                    </a:lnTo>
                    <a:lnTo>
                      <a:pt x="691" y="632"/>
                    </a:lnTo>
                    <a:lnTo>
                      <a:pt x="674" y="647"/>
                    </a:lnTo>
                    <a:lnTo>
                      <a:pt x="657" y="662"/>
                    </a:lnTo>
                    <a:lnTo>
                      <a:pt x="666" y="657"/>
                    </a:lnTo>
                    <a:lnTo>
                      <a:pt x="676" y="653"/>
                    </a:lnTo>
                    <a:lnTo>
                      <a:pt x="691" y="639"/>
                    </a:lnTo>
                    <a:lnTo>
                      <a:pt x="706" y="624"/>
                    </a:lnTo>
                    <a:lnTo>
                      <a:pt x="720" y="607"/>
                    </a:lnTo>
                    <a:lnTo>
                      <a:pt x="733" y="591"/>
                    </a:lnTo>
                    <a:lnTo>
                      <a:pt x="747" y="574"/>
                    </a:lnTo>
                    <a:lnTo>
                      <a:pt x="758" y="555"/>
                    </a:lnTo>
                    <a:lnTo>
                      <a:pt x="768" y="536"/>
                    </a:lnTo>
                    <a:lnTo>
                      <a:pt x="777" y="517"/>
                    </a:lnTo>
                    <a:lnTo>
                      <a:pt x="787" y="497"/>
                    </a:lnTo>
                    <a:lnTo>
                      <a:pt x="793" y="476"/>
                    </a:lnTo>
                    <a:lnTo>
                      <a:pt x="800" y="457"/>
                    </a:lnTo>
                    <a:lnTo>
                      <a:pt x="806" y="434"/>
                    </a:lnTo>
                    <a:lnTo>
                      <a:pt x="810" y="413"/>
                    </a:lnTo>
                    <a:lnTo>
                      <a:pt x="812" y="392"/>
                    </a:lnTo>
                    <a:lnTo>
                      <a:pt x="814" y="369"/>
                    </a:lnTo>
                    <a:lnTo>
                      <a:pt x="816" y="346"/>
                    </a:lnTo>
                    <a:close/>
                    <a:moveTo>
                      <a:pt x="19" y="219"/>
                    </a:moveTo>
                    <a:lnTo>
                      <a:pt x="11" y="250"/>
                    </a:lnTo>
                    <a:lnTo>
                      <a:pt x="4" y="280"/>
                    </a:lnTo>
                    <a:lnTo>
                      <a:pt x="0" y="313"/>
                    </a:lnTo>
                    <a:lnTo>
                      <a:pt x="0" y="346"/>
                    </a:lnTo>
                    <a:lnTo>
                      <a:pt x="0" y="363"/>
                    </a:lnTo>
                    <a:lnTo>
                      <a:pt x="0" y="380"/>
                    </a:lnTo>
                    <a:lnTo>
                      <a:pt x="2" y="398"/>
                    </a:lnTo>
                    <a:lnTo>
                      <a:pt x="6" y="415"/>
                    </a:lnTo>
                    <a:lnTo>
                      <a:pt x="10" y="424"/>
                    </a:lnTo>
                    <a:lnTo>
                      <a:pt x="13" y="434"/>
                    </a:lnTo>
                    <a:lnTo>
                      <a:pt x="10" y="413"/>
                    </a:lnTo>
                    <a:lnTo>
                      <a:pt x="8" y="390"/>
                    </a:lnTo>
                    <a:lnTo>
                      <a:pt x="6" y="369"/>
                    </a:lnTo>
                    <a:lnTo>
                      <a:pt x="4" y="346"/>
                    </a:lnTo>
                    <a:lnTo>
                      <a:pt x="6" y="313"/>
                    </a:lnTo>
                    <a:lnTo>
                      <a:pt x="10" y="280"/>
                    </a:lnTo>
                    <a:lnTo>
                      <a:pt x="17" y="248"/>
                    </a:lnTo>
                    <a:lnTo>
                      <a:pt x="25" y="217"/>
                    </a:lnTo>
                    <a:lnTo>
                      <a:pt x="23" y="219"/>
                    </a:lnTo>
                    <a:lnTo>
                      <a:pt x="19" y="219"/>
                    </a:lnTo>
                    <a:close/>
                    <a:moveTo>
                      <a:pt x="58" y="555"/>
                    </a:moveTo>
                    <a:lnTo>
                      <a:pt x="69" y="574"/>
                    </a:lnTo>
                    <a:lnTo>
                      <a:pt x="82" y="593"/>
                    </a:lnTo>
                    <a:lnTo>
                      <a:pt x="98" y="611"/>
                    </a:lnTo>
                    <a:lnTo>
                      <a:pt x="113" y="628"/>
                    </a:lnTo>
                    <a:lnTo>
                      <a:pt x="129" y="645"/>
                    </a:lnTo>
                    <a:lnTo>
                      <a:pt x="146" y="660"/>
                    </a:lnTo>
                    <a:lnTo>
                      <a:pt x="165" y="674"/>
                    </a:lnTo>
                    <a:lnTo>
                      <a:pt x="184" y="687"/>
                    </a:lnTo>
                    <a:lnTo>
                      <a:pt x="203" y="699"/>
                    </a:lnTo>
                    <a:lnTo>
                      <a:pt x="225" y="710"/>
                    </a:lnTo>
                    <a:lnTo>
                      <a:pt x="246" y="720"/>
                    </a:lnTo>
                    <a:lnTo>
                      <a:pt x="267" y="730"/>
                    </a:lnTo>
                    <a:lnTo>
                      <a:pt x="290" y="737"/>
                    </a:lnTo>
                    <a:lnTo>
                      <a:pt x="313" y="743"/>
                    </a:lnTo>
                    <a:lnTo>
                      <a:pt x="336" y="749"/>
                    </a:lnTo>
                    <a:lnTo>
                      <a:pt x="359" y="751"/>
                    </a:lnTo>
                    <a:lnTo>
                      <a:pt x="369" y="749"/>
                    </a:lnTo>
                    <a:lnTo>
                      <a:pt x="378" y="747"/>
                    </a:lnTo>
                    <a:lnTo>
                      <a:pt x="353" y="745"/>
                    </a:lnTo>
                    <a:lnTo>
                      <a:pt x="326" y="741"/>
                    </a:lnTo>
                    <a:lnTo>
                      <a:pt x="301" y="735"/>
                    </a:lnTo>
                    <a:lnTo>
                      <a:pt x="276" y="728"/>
                    </a:lnTo>
                    <a:lnTo>
                      <a:pt x="253" y="718"/>
                    </a:lnTo>
                    <a:lnTo>
                      <a:pt x="230" y="706"/>
                    </a:lnTo>
                    <a:lnTo>
                      <a:pt x="207" y="695"/>
                    </a:lnTo>
                    <a:lnTo>
                      <a:pt x="186" y="682"/>
                    </a:lnTo>
                    <a:lnTo>
                      <a:pt x="165" y="668"/>
                    </a:lnTo>
                    <a:lnTo>
                      <a:pt x="146" y="653"/>
                    </a:lnTo>
                    <a:lnTo>
                      <a:pt x="127" y="635"/>
                    </a:lnTo>
                    <a:lnTo>
                      <a:pt x="109" y="616"/>
                    </a:lnTo>
                    <a:lnTo>
                      <a:pt x="92" y="597"/>
                    </a:lnTo>
                    <a:lnTo>
                      <a:pt x="79" y="578"/>
                    </a:lnTo>
                    <a:lnTo>
                      <a:pt x="63" y="557"/>
                    </a:lnTo>
                    <a:lnTo>
                      <a:pt x="52" y="534"/>
                    </a:lnTo>
                    <a:lnTo>
                      <a:pt x="54" y="545"/>
                    </a:lnTo>
                    <a:lnTo>
                      <a:pt x="58" y="555"/>
                    </a:lnTo>
                    <a:close/>
                  </a:path>
                </a:pathLst>
              </a:custGeom>
              <a:solidFill>
                <a:srgbClr val="F3A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6" name="Freeform 423">
                <a:extLst>
                  <a:ext uri="{FF2B5EF4-FFF2-40B4-BE49-F238E27FC236}">
                    <a16:creationId xmlns:a16="http://schemas.microsoft.com/office/drawing/2014/main" id="{5F9A10AB-03AA-4D21-A5F7-93A231BA6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3" y="2432"/>
                <a:ext cx="810" cy="747"/>
              </a:xfrm>
              <a:custGeom>
                <a:avLst/>
                <a:gdLst>
                  <a:gd name="T0" fmla="*/ 810 w 810"/>
                  <a:gd name="T1" fmla="*/ 317 h 747"/>
                  <a:gd name="T2" fmla="*/ 802 w 810"/>
                  <a:gd name="T3" fmla="*/ 265 h 747"/>
                  <a:gd name="T4" fmla="*/ 789 w 810"/>
                  <a:gd name="T5" fmla="*/ 215 h 747"/>
                  <a:gd name="T6" fmla="*/ 770 w 810"/>
                  <a:gd name="T7" fmla="*/ 167 h 747"/>
                  <a:gd name="T8" fmla="*/ 745 w 810"/>
                  <a:gd name="T9" fmla="*/ 123 h 747"/>
                  <a:gd name="T10" fmla="*/ 716 w 810"/>
                  <a:gd name="T11" fmla="*/ 83 h 747"/>
                  <a:gd name="T12" fmla="*/ 679 w 810"/>
                  <a:gd name="T13" fmla="*/ 46 h 747"/>
                  <a:gd name="T14" fmla="*/ 641 w 810"/>
                  <a:gd name="T15" fmla="*/ 14 h 747"/>
                  <a:gd name="T16" fmla="*/ 618 w 810"/>
                  <a:gd name="T17" fmla="*/ 2 h 747"/>
                  <a:gd name="T18" fmla="*/ 637 w 810"/>
                  <a:gd name="T19" fmla="*/ 17 h 747"/>
                  <a:gd name="T20" fmla="*/ 676 w 810"/>
                  <a:gd name="T21" fmla="*/ 48 h 747"/>
                  <a:gd name="T22" fmla="*/ 710 w 810"/>
                  <a:gd name="T23" fmla="*/ 85 h 747"/>
                  <a:gd name="T24" fmla="*/ 739 w 810"/>
                  <a:gd name="T25" fmla="*/ 125 h 747"/>
                  <a:gd name="T26" fmla="*/ 764 w 810"/>
                  <a:gd name="T27" fmla="*/ 169 h 747"/>
                  <a:gd name="T28" fmla="*/ 783 w 810"/>
                  <a:gd name="T29" fmla="*/ 215 h 747"/>
                  <a:gd name="T30" fmla="*/ 797 w 810"/>
                  <a:gd name="T31" fmla="*/ 265 h 747"/>
                  <a:gd name="T32" fmla="*/ 804 w 810"/>
                  <a:gd name="T33" fmla="*/ 317 h 747"/>
                  <a:gd name="T34" fmla="*/ 804 w 810"/>
                  <a:gd name="T35" fmla="*/ 369 h 747"/>
                  <a:gd name="T36" fmla="*/ 798 w 810"/>
                  <a:gd name="T37" fmla="*/ 417 h 747"/>
                  <a:gd name="T38" fmla="*/ 787 w 810"/>
                  <a:gd name="T39" fmla="*/ 461 h 747"/>
                  <a:gd name="T40" fmla="*/ 772 w 810"/>
                  <a:gd name="T41" fmla="*/ 505 h 747"/>
                  <a:gd name="T42" fmla="*/ 750 w 810"/>
                  <a:gd name="T43" fmla="*/ 545 h 747"/>
                  <a:gd name="T44" fmla="*/ 726 w 810"/>
                  <a:gd name="T45" fmla="*/ 584 h 747"/>
                  <a:gd name="T46" fmla="*/ 697 w 810"/>
                  <a:gd name="T47" fmla="*/ 618 h 747"/>
                  <a:gd name="T48" fmla="*/ 662 w 810"/>
                  <a:gd name="T49" fmla="*/ 649 h 747"/>
                  <a:gd name="T50" fmla="*/ 655 w 810"/>
                  <a:gd name="T51" fmla="*/ 660 h 747"/>
                  <a:gd name="T52" fmla="*/ 681 w 810"/>
                  <a:gd name="T53" fmla="*/ 641 h 747"/>
                  <a:gd name="T54" fmla="*/ 712 w 810"/>
                  <a:gd name="T55" fmla="*/ 609 h 747"/>
                  <a:gd name="T56" fmla="*/ 739 w 810"/>
                  <a:gd name="T57" fmla="*/ 576 h 747"/>
                  <a:gd name="T58" fmla="*/ 762 w 810"/>
                  <a:gd name="T59" fmla="*/ 538 h 747"/>
                  <a:gd name="T60" fmla="*/ 779 w 810"/>
                  <a:gd name="T61" fmla="*/ 499 h 747"/>
                  <a:gd name="T62" fmla="*/ 795 w 810"/>
                  <a:gd name="T63" fmla="*/ 457 h 747"/>
                  <a:gd name="T64" fmla="*/ 804 w 810"/>
                  <a:gd name="T65" fmla="*/ 413 h 747"/>
                  <a:gd name="T66" fmla="*/ 810 w 810"/>
                  <a:gd name="T67" fmla="*/ 367 h 747"/>
                  <a:gd name="T68" fmla="*/ 21 w 810"/>
                  <a:gd name="T69" fmla="*/ 215 h 747"/>
                  <a:gd name="T70" fmla="*/ 6 w 810"/>
                  <a:gd name="T71" fmla="*/ 278 h 747"/>
                  <a:gd name="T72" fmla="*/ 0 w 810"/>
                  <a:gd name="T73" fmla="*/ 344 h 747"/>
                  <a:gd name="T74" fmla="*/ 2 w 810"/>
                  <a:gd name="T75" fmla="*/ 382 h 747"/>
                  <a:gd name="T76" fmla="*/ 8 w 810"/>
                  <a:gd name="T77" fmla="*/ 420 h 747"/>
                  <a:gd name="T78" fmla="*/ 19 w 810"/>
                  <a:gd name="T79" fmla="*/ 445 h 747"/>
                  <a:gd name="T80" fmla="*/ 9 w 810"/>
                  <a:gd name="T81" fmla="*/ 396 h 747"/>
                  <a:gd name="T82" fmla="*/ 6 w 810"/>
                  <a:gd name="T83" fmla="*/ 344 h 747"/>
                  <a:gd name="T84" fmla="*/ 11 w 810"/>
                  <a:gd name="T85" fmla="*/ 278 h 747"/>
                  <a:gd name="T86" fmla="*/ 27 w 810"/>
                  <a:gd name="T87" fmla="*/ 215 h 747"/>
                  <a:gd name="T88" fmla="*/ 21 w 810"/>
                  <a:gd name="T89" fmla="*/ 215 h 747"/>
                  <a:gd name="T90" fmla="*/ 65 w 810"/>
                  <a:gd name="T91" fmla="*/ 564 h 747"/>
                  <a:gd name="T92" fmla="*/ 94 w 810"/>
                  <a:gd name="T93" fmla="*/ 603 h 747"/>
                  <a:gd name="T94" fmla="*/ 127 w 810"/>
                  <a:gd name="T95" fmla="*/ 637 h 747"/>
                  <a:gd name="T96" fmla="*/ 163 w 810"/>
                  <a:gd name="T97" fmla="*/ 670 h 747"/>
                  <a:gd name="T98" fmla="*/ 203 w 810"/>
                  <a:gd name="T99" fmla="*/ 695 h 747"/>
                  <a:gd name="T100" fmla="*/ 247 w 810"/>
                  <a:gd name="T101" fmla="*/ 718 h 747"/>
                  <a:gd name="T102" fmla="*/ 294 w 810"/>
                  <a:gd name="T103" fmla="*/ 733 h 747"/>
                  <a:gd name="T104" fmla="*/ 342 w 810"/>
                  <a:gd name="T105" fmla="*/ 745 h 747"/>
                  <a:gd name="T106" fmla="*/ 378 w 810"/>
                  <a:gd name="T107" fmla="*/ 745 h 747"/>
                  <a:gd name="T108" fmla="*/ 359 w 810"/>
                  <a:gd name="T109" fmla="*/ 741 h 747"/>
                  <a:gd name="T110" fmla="*/ 305 w 810"/>
                  <a:gd name="T111" fmla="*/ 731 h 747"/>
                  <a:gd name="T112" fmla="*/ 253 w 810"/>
                  <a:gd name="T113" fmla="*/ 714 h 747"/>
                  <a:gd name="T114" fmla="*/ 205 w 810"/>
                  <a:gd name="T115" fmla="*/ 691 h 747"/>
                  <a:gd name="T116" fmla="*/ 161 w 810"/>
                  <a:gd name="T117" fmla="*/ 660 h 747"/>
                  <a:gd name="T118" fmla="*/ 123 w 810"/>
                  <a:gd name="T119" fmla="*/ 626 h 747"/>
                  <a:gd name="T120" fmla="*/ 86 w 810"/>
                  <a:gd name="T121" fmla="*/ 586 h 747"/>
                  <a:gd name="T122" fmla="*/ 57 w 810"/>
                  <a:gd name="T123" fmla="*/ 541 h 747"/>
                  <a:gd name="T124" fmla="*/ 50 w 810"/>
                  <a:gd name="T125" fmla="*/ 532 h 7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10"/>
                  <a:gd name="T190" fmla="*/ 0 h 747"/>
                  <a:gd name="T191" fmla="*/ 810 w 810"/>
                  <a:gd name="T192" fmla="*/ 747 h 74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10" h="747">
                    <a:moveTo>
                      <a:pt x="810" y="344"/>
                    </a:moveTo>
                    <a:lnTo>
                      <a:pt x="810" y="317"/>
                    </a:lnTo>
                    <a:lnTo>
                      <a:pt x="806" y="290"/>
                    </a:lnTo>
                    <a:lnTo>
                      <a:pt x="802" y="265"/>
                    </a:lnTo>
                    <a:lnTo>
                      <a:pt x="797" y="240"/>
                    </a:lnTo>
                    <a:lnTo>
                      <a:pt x="789" y="215"/>
                    </a:lnTo>
                    <a:lnTo>
                      <a:pt x="781" y="190"/>
                    </a:lnTo>
                    <a:lnTo>
                      <a:pt x="770" y="167"/>
                    </a:lnTo>
                    <a:lnTo>
                      <a:pt x="758" y="144"/>
                    </a:lnTo>
                    <a:lnTo>
                      <a:pt x="745" y="123"/>
                    </a:lnTo>
                    <a:lnTo>
                      <a:pt x="731" y="102"/>
                    </a:lnTo>
                    <a:lnTo>
                      <a:pt x="716" y="83"/>
                    </a:lnTo>
                    <a:lnTo>
                      <a:pt x="699" y="64"/>
                    </a:lnTo>
                    <a:lnTo>
                      <a:pt x="679" y="46"/>
                    </a:lnTo>
                    <a:lnTo>
                      <a:pt x="662" y="29"/>
                    </a:lnTo>
                    <a:lnTo>
                      <a:pt x="641" y="14"/>
                    </a:lnTo>
                    <a:lnTo>
                      <a:pt x="620" y="0"/>
                    </a:lnTo>
                    <a:lnTo>
                      <a:pt x="618" y="2"/>
                    </a:lnTo>
                    <a:lnTo>
                      <a:pt x="616" y="4"/>
                    </a:lnTo>
                    <a:lnTo>
                      <a:pt x="637" y="17"/>
                    </a:lnTo>
                    <a:lnTo>
                      <a:pt x="656" y="33"/>
                    </a:lnTo>
                    <a:lnTo>
                      <a:pt x="676" y="48"/>
                    </a:lnTo>
                    <a:lnTo>
                      <a:pt x="693" y="65"/>
                    </a:lnTo>
                    <a:lnTo>
                      <a:pt x="710" y="85"/>
                    </a:lnTo>
                    <a:lnTo>
                      <a:pt x="726" y="104"/>
                    </a:lnTo>
                    <a:lnTo>
                      <a:pt x="739" y="125"/>
                    </a:lnTo>
                    <a:lnTo>
                      <a:pt x="752" y="146"/>
                    </a:lnTo>
                    <a:lnTo>
                      <a:pt x="764" y="169"/>
                    </a:lnTo>
                    <a:lnTo>
                      <a:pt x="775" y="192"/>
                    </a:lnTo>
                    <a:lnTo>
                      <a:pt x="783" y="215"/>
                    </a:lnTo>
                    <a:lnTo>
                      <a:pt x="791" y="240"/>
                    </a:lnTo>
                    <a:lnTo>
                      <a:pt x="797" y="265"/>
                    </a:lnTo>
                    <a:lnTo>
                      <a:pt x="802" y="290"/>
                    </a:lnTo>
                    <a:lnTo>
                      <a:pt x="804" y="317"/>
                    </a:lnTo>
                    <a:lnTo>
                      <a:pt x="804" y="344"/>
                    </a:lnTo>
                    <a:lnTo>
                      <a:pt x="804" y="369"/>
                    </a:lnTo>
                    <a:lnTo>
                      <a:pt x="802" y="392"/>
                    </a:lnTo>
                    <a:lnTo>
                      <a:pt x="798" y="417"/>
                    </a:lnTo>
                    <a:lnTo>
                      <a:pt x="795" y="440"/>
                    </a:lnTo>
                    <a:lnTo>
                      <a:pt x="787" y="461"/>
                    </a:lnTo>
                    <a:lnTo>
                      <a:pt x="779" y="484"/>
                    </a:lnTo>
                    <a:lnTo>
                      <a:pt x="772" y="505"/>
                    </a:lnTo>
                    <a:lnTo>
                      <a:pt x="762" y="526"/>
                    </a:lnTo>
                    <a:lnTo>
                      <a:pt x="750" y="545"/>
                    </a:lnTo>
                    <a:lnTo>
                      <a:pt x="739" y="564"/>
                    </a:lnTo>
                    <a:lnTo>
                      <a:pt x="726" y="584"/>
                    </a:lnTo>
                    <a:lnTo>
                      <a:pt x="710" y="601"/>
                    </a:lnTo>
                    <a:lnTo>
                      <a:pt x="697" y="618"/>
                    </a:lnTo>
                    <a:lnTo>
                      <a:pt x="679" y="635"/>
                    </a:lnTo>
                    <a:lnTo>
                      <a:pt x="662" y="649"/>
                    </a:lnTo>
                    <a:lnTo>
                      <a:pt x="645" y="664"/>
                    </a:lnTo>
                    <a:lnTo>
                      <a:pt x="655" y="660"/>
                    </a:lnTo>
                    <a:lnTo>
                      <a:pt x="664" y="655"/>
                    </a:lnTo>
                    <a:lnTo>
                      <a:pt x="681" y="641"/>
                    </a:lnTo>
                    <a:lnTo>
                      <a:pt x="697" y="626"/>
                    </a:lnTo>
                    <a:lnTo>
                      <a:pt x="712" y="609"/>
                    </a:lnTo>
                    <a:lnTo>
                      <a:pt x="726" y="593"/>
                    </a:lnTo>
                    <a:lnTo>
                      <a:pt x="739" y="576"/>
                    </a:lnTo>
                    <a:lnTo>
                      <a:pt x="750" y="557"/>
                    </a:lnTo>
                    <a:lnTo>
                      <a:pt x="762" y="538"/>
                    </a:lnTo>
                    <a:lnTo>
                      <a:pt x="772" y="518"/>
                    </a:lnTo>
                    <a:lnTo>
                      <a:pt x="779" y="499"/>
                    </a:lnTo>
                    <a:lnTo>
                      <a:pt x="789" y="478"/>
                    </a:lnTo>
                    <a:lnTo>
                      <a:pt x="795" y="457"/>
                    </a:lnTo>
                    <a:lnTo>
                      <a:pt x="800" y="434"/>
                    </a:lnTo>
                    <a:lnTo>
                      <a:pt x="804" y="413"/>
                    </a:lnTo>
                    <a:lnTo>
                      <a:pt x="808" y="390"/>
                    </a:lnTo>
                    <a:lnTo>
                      <a:pt x="810" y="367"/>
                    </a:lnTo>
                    <a:lnTo>
                      <a:pt x="810" y="344"/>
                    </a:lnTo>
                    <a:close/>
                    <a:moveTo>
                      <a:pt x="21" y="215"/>
                    </a:moveTo>
                    <a:lnTo>
                      <a:pt x="11" y="246"/>
                    </a:lnTo>
                    <a:lnTo>
                      <a:pt x="6" y="278"/>
                    </a:lnTo>
                    <a:lnTo>
                      <a:pt x="2" y="311"/>
                    </a:lnTo>
                    <a:lnTo>
                      <a:pt x="0" y="344"/>
                    </a:lnTo>
                    <a:lnTo>
                      <a:pt x="0" y="363"/>
                    </a:lnTo>
                    <a:lnTo>
                      <a:pt x="2" y="382"/>
                    </a:lnTo>
                    <a:lnTo>
                      <a:pt x="4" y="401"/>
                    </a:lnTo>
                    <a:lnTo>
                      <a:pt x="8" y="420"/>
                    </a:lnTo>
                    <a:lnTo>
                      <a:pt x="13" y="434"/>
                    </a:lnTo>
                    <a:lnTo>
                      <a:pt x="19" y="445"/>
                    </a:lnTo>
                    <a:lnTo>
                      <a:pt x="13" y="420"/>
                    </a:lnTo>
                    <a:lnTo>
                      <a:pt x="9" y="396"/>
                    </a:lnTo>
                    <a:lnTo>
                      <a:pt x="6" y="371"/>
                    </a:lnTo>
                    <a:lnTo>
                      <a:pt x="6" y="344"/>
                    </a:lnTo>
                    <a:lnTo>
                      <a:pt x="6" y="311"/>
                    </a:lnTo>
                    <a:lnTo>
                      <a:pt x="11" y="278"/>
                    </a:lnTo>
                    <a:lnTo>
                      <a:pt x="17" y="246"/>
                    </a:lnTo>
                    <a:lnTo>
                      <a:pt x="27" y="215"/>
                    </a:lnTo>
                    <a:lnTo>
                      <a:pt x="23" y="215"/>
                    </a:lnTo>
                    <a:lnTo>
                      <a:pt x="21" y="215"/>
                    </a:lnTo>
                    <a:close/>
                    <a:moveTo>
                      <a:pt x="52" y="543"/>
                    </a:moveTo>
                    <a:lnTo>
                      <a:pt x="65" y="564"/>
                    </a:lnTo>
                    <a:lnTo>
                      <a:pt x="79" y="584"/>
                    </a:lnTo>
                    <a:lnTo>
                      <a:pt x="94" y="603"/>
                    </a:lnTo>
                    <a:lnTo>
                      <a:pt x="109" y="622"/>
                    </a:lnTo>
                    <a:lnTo>
                      <a:pt x="127" y="637"/>
                    </a:lnTo>
                    <a:lnTo>
                      <a:pt x="144" y="655"/>
                    </a:lnTo>
                    <a:lnTo>
                      <a:pt x="163" y="670"/>
                    </a:lnTo>
                    <a:lnTo>
                      <a:pt x="182" y="683"/>
                    </a:lnTo>
                    <a:lnTo>
                      <a:pt x="203" y="695"/>
                    </a:lnTo>
                    <a:lnTo>
                      <a:pt x="224" y="706"/>
                    </a:lnTo>
                    <a:lnTo>
                      <a:pt x="247" y="718"/>
                    </a:lnTo>
                    <a:lnTo>
                      <a:pt x="271" y="726"/>
                    </a:lnTo>
                    <a:lnTo>
                      <a:pt x="294" y="733"/>
                    </a:lnTo>
                    <a:lnTo>
                      <a:pt x="317" y="739"/>
                    </a:lnTo>
                    <a:lnTo>
                      <a:pt x="342" y="745"/>
                    </a:lnTo>
                    <a:lnTo>
                      <a:pt x="367" y="747"/>
                    </a:lnTo>
                    <a:lnTo>
                      <a:pt x="378" y="745"/>
                    </a:lnTo>
                    <a:lnTo>
                      <a:pt x="388" y="743"/>
                    </a:lnTo>
                    <a:lnTo>
                      <a:pt x="359" y="741"/>
                    </a:lnTo>
                    <a:lnTo>
                      <a:pt x="332" y="737"/>
                    </a:lnTo>
                    <a:lnTo>
                      <a:pt x="305" y="731"/>
                    </a:lnTo>
                    <a:lnTo>
                      <a:pt x="280" y="724"/>
                    </a:lnTo>
                    <a:lnTo>
                      <a:pt x="253" y="714"/>
                    </a:lnTo>
                    <a:lnTo>
                      <a:pt x="230" y="703"/>
                    </a:lnTo>
                    <a:lnTo>
                      <a:pt x="205" y="691"/>
                    </a:lnTo>
                    <a:lnTo>
                      <a:pt x="184" y="678"/>
                    </a:lnTo>
                    <a:lnTo>
                      <a:pt x="161" y="660"/>
                    </a:lnTo>
                    <a:lnTo>
                      <a:pt x="142" y="645"/>
                    </a:lnTo>
                    <a:lnTo>
                      <a:pt x="123" y="626"/>
                    </a:lnTo>
                    <a:lnTo>
                      <a:pt x="104" y="607"/>
                    </a:lnTo>
                    <a:lnTo>
                      <a:pt x="86" y="586"/>
                    </a:lnTo>
                    <a:lnTo>
                      <a:pt x="71" y="564"/>
                    </a:lnTo>
                    <a:lnTo>
                      <a:pt x="57" y="541"/>
                    </a:lnTo>
                    <a:lnTo>
                      <a:pt x="46" y="518"/>
                    </a:lnTo>
                    <a:lnTo>
                      <a:pt x="50" y="532"/>
                    </a:lnTo>
                    <a:lnTo>
                      <a:pt x="52" y="543"/>
                    </a:lnTo>
                    <a:close/>
                  </a:path>
                </a:pathLst>
              </a:custGeom>
              <a:solidFill>
                <a:srgbClr val="F3A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7" name="Freeform 424">
                <a:extLst>
                  <a:ext uri="{FF2B5EF4-FFF2-40B4-BE49-F238E27FC236}">
                    <a16:creationId xmlns:a16="http://schemas.microsoft.com/office/drawing/2014/main" id="{B9AF4816-846D-4717-9986-214FA26FE0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5" y="2434"/>
                <a:ext cx="806" cy="743"/>
              </a:xfrm>
              <a:custGeom>
                <a:avLst/>
                <a:gdLst>
                  <a:gd name="T0" fmla="*/ 804 w 806"/>
                  <a:gd name="T1" fmla="*/ 315 h 743"/>
                  <a:gd name="T2" fmla="*/ 798 w 806"/>
                  <a:gd name="T3" fmla="*/ 263 h 743"/>
                  <a:gd name="T4" fmla="*/ 785 w 806"/>
                  <a:gd name="T5" fmla="*/ 213 h 743"/>
                  <a:gd name="T6" fmla="*/ 766 w 806"/>
                  <a:gd name="T7" fmla="*/ 165 h 743"/>
                  <a:gd name="T8" fmla="*/ 741 w 806"/>
                  <a:gd name="T9" fmla="*/ 121 h 743"/>
                  <a:gd name="T10" fmla="*/ 710 w 806"/>
                  <a:gd name="T11" fmla="*/ 83 h 743"/>
                  <a:gd name="T12" fmla="*/ 676 w 806"/>
                  <a:gd name="T13" fmla="*/ 46 h 743"/>
                  <a:gd name="T14" fmla="*/ 637 w 806"/>
                  <a:gd name="T15" fmla="*/ 14 h 743"/>
                  <a:gd name="T16" fmla="*/ 614 w 806"/>
                  <a:gd name="T17" fmla="*/ 2 h 743"/>
                  <a:gd name="T18" fmla="*/ 631 w 806"/>
                  <a:gd name="T19" fmla="*/ 17 h 743"/>
                  <a:gd name="T20" fmla="*/ 670 w 806"/>
                  <a:gd name="T21" fmla="*/ 48 h 743"/>
                  <a:gd name="T22" fmla="*/ 706 w 806"/>
                  <a:gd name="T23" fmla="*/ 85 h 743"/>
                  <a:gd name="T24" fmla="*/ 735 w 806"/>
                  <a:gd name="T25" fmla="*/ 123 h 743"/>
                  <a:gd name="T26" fmla="*/ 760 w 806"/>
                  <a:gd name="T27" fmla="*/ 167 h 743"/>
                  <a:gd name="T28" fmla="*/ 779 w 806"/>
                  <a:gd name="T29" fmla="*/ 213 h 743"/>
                  <a:gd name="T30" fmla="*/ 793 w 806"/>
                  <a:gd name="T31" fmla="*/ 263 h 743"/>
                  <a:gd name="T32" fmla="*/ 800 w 806"/>
                  <a:gd name="T33" fmla="*/ 315 h 743"/>
                  <a:gd name="T34" fmla="*/ 800 w 806"/>
                  <a:gd name="T35" fmla="*/ 367 h 743"/>
                  <a:gd name="T36" fmla="*/ 793 w 806"/>
                  <a:gd name="T37" fmla="*/ 415 h 743"/>
                  <a:gd name="T38" fmla="*/ 781 w 806"/>
                  <a:gd name="T39" fmla="*/ 463 h 743"/>
                  <a:gd name="T40" fmla="*/ 764 w 806"/>
                  <a:gd name="T41" fmla="*/ 507 h 743"/>
                  <a:gd name="T42" fmla="*/ 743 w 806"/>
                  <a:gd name="T43" fmla="*/ 549 h 743"/>
                  <a:gd name="T44" fmla="*/ 716 w 806"/>
                  <a:gd name="T45" fmla="*/ 587 h 743"/>
                  <a:gd name="T46" fmla="*/ 685 w 806"/>
                  <a:gd name="T47" fmla="*/ 622 h 743"/>
                  <a:gd name="T48" fmla="*/ 651 w 806"/>
                  <a:gd name="T49" fmla="*/ 653 h 743"/>
                  <a:gd name="T50" fmla="*/ 643 w 806"/>
                  <a:gd name="T51" fmla="*/ 662 h 743"/>
                  <a:gd name="T52" fmla="*/ 670 w 806"/>
                  <a:gd name="T53" fmla="*/ 643 h 743"/>
                  <a:gd name="T54" fmla="*/ 702 w 806"/>
                  <a:gd name="T55" fmla="*/ 612 h 743"/>
                  <a:gd name="T56" fmla="*/ 729 w 806"/>
                  <a:gd name="T57" fmla="*/ 578 h 743"/>
                  <a:gd name="T58" fmla="*/ 754 w 806"/>
                  <a:gd name="T59" fmla="*/ 539 h 743"/>
                  <a:gd name="T60" fmla="*/ 773 w 806"/>
                  <a:gd name="T61" fmla="*/ 499 h 743"/>
                  <a:gd name="T62" fmla="*/ 789 w 806"/>
                  <a:gd name="T63" fmla="*/ 457 h 743"/>
                  <a:gd name="T64" fmla="*/ 800 w 806"/>
                  <a:gd name="T65" fmla="*/ 413 h 743"/>
                  <a:gd name="T66" fmla="*/ 806 w 806"/>
                  <a:gd name="T67" fmla="*/ 365 h 743"/>
                  <a:gd name="T68" fmla="*/ 21 w 806"/>
                  <a:gd name="T69" fmla="*/ 213 h 743"/>
                  <a:gd name="T70" fmla="*/ 6 w 806"/>
                  <a:gd name="T71" fmla="*/ 276 h 743"/>
                  <a:gd name="T72" fmla="*/ 0 w 806"/>
                  <a:gd name="T73" fmla="*/ 342 h 743"/>
                  <a:gd name="T74" fmla="*/ 4 w 806"/>
                  <a:gd name="T75" fmla="*/ 386 h 743"/>
                  <a:gd name="T76" fmla="*/ 9 w 806"/>
                  <a:gd name="T77" fmla="*/ 430 h 743"/>
                  <a:gd name="T78" fmla="*/ 27 w 806"/>
                  <a:gd name="T79" fmla="*/ 468 h 743"/>
                  <a:gd name="T80" fmla="*/ 11 w 806"/>
                  <a:gd name="T81" fmla="*/ 407 h 743"/>
                  <a:gd name="T82" fmla="*/ 6 w 806"/>
                  <a:gd name="T83" fmla="*/ 342 h 743"/>
                  <a:gd name="T84" fmla="*/ 11 w 806"/>
                  <a:gd name="T85" fmla="*/ 276 h 743"/>
                  <a:gd name="T86" fmla="*/ 27 w 806"/>
                  <a:gd name="T87" fmla="*/ 213 h 743"/>
                  <a:gd name="T88" fmla="*/ 21 w 806"/>
                  <a:gd name="T89" fmla="*/ 213 h 743"/>
                  <a:gd name="T90" fmla="*/ 59 w 806"/>
                  <a:gd name="T91" fmla="*/ 553 h 743"/>
                  <a:gd name="T92" fmla="*/ 88 w 806"/>
                  <a:gd name="T93" fmla="*/ 593 h 743"/>
                  <a:gd name="T94" fmla="*/ 123 w 806"/>
                  <a:gd name="T95" fmla="*/ 631 h 743"/>
                  <a:gd name="T96" fmla="*/ 161 w 806"/>
                  <a:gd name="T97" fmla="*/ 664 h 743"/>
                  <a:gd name="T98" fmla="*/ 203 w 806"/>
                  <a:gd name="T99" fmla="*/ 691 h 743"/>
                  <a:gd name="T100" fmla="*/ 249 w 806"/>
                  <a:gd name="T101" fmla="*/ 714 h 743"/>
                  <a:gd name="T102" fmla="*/ 297 w 806"/>
                  <a:gd name="T103" fmla="*/ 731 h 743"/>
                  <a:gd name="T104" fmla="*/ 349 w 806"/>
                  <a:gd name="T105" fmla="*/ 741 h 743"/>
                  <a:gd name="T106" fmla="*/ 386 w 806"/>
                  <a:gd name="T107" fmla="*/ 741 h 743"/>
                  <a:gd name="T108" fmla="*/ 366 w 806"/>
                  <a:gd name="T109" fmla="*/ 737 h 743"/>
                  <a:gd name="T110" fmla="*/ 307 w 806"/>
                  <a:gd name="T111" fmla="*/ 727 h 743"/>
                  <a:gd name="T112" fmla="*/ 253 w 806"/>
                  <a:gd name="T113" fmla="*/ 710 h 743"/>
                  <a:gd name="T114" fmla="*/ 201 w 806"/>
                  <a:gd name="T115" fmla="*/ 683 h 743"/>
                  <a:gd name="T116" fmla="*/ 153 w 806"/>
                  <a:gd name="T117" fmla="*/ 651 h 743"/>
                  <a:gd name="T118" fmla="*/ 111 w 806"/>
                  <a:gd name="T119" fmla="*/ 612 h 743"/>
                  <a:gd name="T120" fmla="*/ 77 w 806"/>
                  <a:gd name="T121" fmla="*/ 568 h 743"/>
                  <a:gd name="T122" fmla="*/ 48 w 806"/>
                  <a:gd name="T123" fmla="*/ 518 h 743"/>
                  <a:gd name="T124" fmla="*/ 42 w 806"/>
                  <a:gd name="T125" fmla="*/ 511 h 7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6"/>
                  <a:gd name="T190" fmla="*/ 0 h 743"/>
                  <a:gd name="T191" fmla="*/ 806 w 806"/>
                  <a:gd name="T192" fmla="*/ 743 h 74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6" h="743">
                    <a:moveTo>
                      <a:pt x="806" y="342"/>
                    </a:moveTo>
                    <a:lnTo>
                      <a:pt x="804" y="315"/>
                    </a:lnTo>
                    <a:lnTo>
                      <a:pt x="802" y="288"/>
                    </a:lnTo>
                    <a:lnTo>
                      <a:pt x="798" y="263"/>
                    </a:lnTo>
                    <a:lnTo>
                      <a:pt x="793" y="238"/>
                    </a:lnTo>
                    <a:lnTo>
                      <a:pt x="785" y="213"/>
                    </a:lnTo>
                    <a:lnTo>
                      <a:pt x="775" y="188"/>
                    </a:lnTo>
                    <a:lnTo>
                      <a:pt x="766" y="165"/>
                    </a:lnTo>
                    <a:lnTo>
                      <a:pt x="754" y="144"/>
                    </a:lnTo>
                    <a:lnTo>
                      <a:pt x="741" y="121"/>
                    </a:lnTo>
                    <a:lnTo>
                      <a:pt x="725" y="102"/>
                    </a:lnTo>
                    <a:lnTo>
                      <a:pt x="710" y="83"/>
                    </a:lnTo>
                    <a:lnTo>
                      <a:pt x="693" y="63"/>
                    </a:lnTo>
                    <a:lnTo>
                      <a:pt x="676" y="46"/>
                    </a:lnTo>
                    <a:lnTo>
                      <a:pt x="656" y="29"/>
                    </a:lnTo>
                    <a:lnTo>
                      <a:pt x="637" y="14"/>
                    </a:lnTo>
                    <a:lnTo>
                      <a:pt x="616" y="0"/>
                    </a:lnTo>
                    <a:lnTo>
                      <a:pt x="614" y="2"/>
                    </a:lnTo>
                    <a:lnTo>
                      <a:pt x="610" y="4"/>
                    </a:lnTo>
                    <a:lnTo>
                      <a:pt x="631" y="17"/>
                    </a:lnTo>
                    <a:lnTo>
                      <a:pt x="653" y="33"/>
                    </a:lnTo>
                    <a:lnTo>
                      <a:pt x="670" y="48"/>
                    </a:lnTo>
                    <a:lnTo>
                      <a:pt x="689" y="65"/>
                    </a:lnTo>
                    <a:lnTo>
                      <a:pt x="706" y="85"/>
                    </a:lnTo>
                    <a:lnTo>
                      <a:pt x="722" y="104"/>
                    </a:lnTo>
                    <a:lnTo>
                      <a:pt x="735" y="123"/>
                    </a:lnTo>
                    <a:lnTo>
                      <a:pt x="748" y="146"/>
                    </a:lnTo>
                    <a:lnTo>
                      <a:pt x="760" y="167"/>
                    </a:lnTo>
                    <a:lnTo>
                      <a:pt x="770" y="190"/>
                    </a:lnTo>
                    <a:lnTo>
                      <a:pt x="779" y="213"/>
                    </a:lnTo>
                    <a:lnTo>
                      <a:pt x="787" y="238"/>
                    </a:lnTo>
                    <a:lnTo>
                      <a:pt x="793" y="263"/>
                    </a:lnTo>
                    <a:lnTo>
                      <a:pt x="796" y="290"/>
                    </a:lnTo>
                    <a:lnTo>
                      <a:pt x="800" y="315"/>
                    </a:lnTo>
                    <a:lnTo>
                      <a:pt x="800" y="342"/>
                    </a:lnTo>
                    <a:lnTo>
                      <a:pt x="800" y="367"/>
                    </a:lnTo>
                    <a:lnTo>
                      <a:pt x="796" y="392"/>
                    </a:lnTo>
                    <a:lnTo>
                      <a:pt x="793" y="415"/>
                    </a:lnTo>
                    <a:lnTo>
                      <a:pt x="789" y="440"/>
                    </a:lnTo>
                    <a:lnTo>
                      <a:pt x="781" y="463"/>
                    </a:lnTo>
                    <a:lnTo>
                      <a:pt x="773" y="486"/>
                    </a:lnTo>
                    <a:lnTo>
                      <a:pt x="764" y="507"/>
                    </a:lnTo>
                    <a:lnTo>
                      <a:pt x="754" y="528"/>
                    </a:lnTo>
                    <a:lnTo>
                      <a:pt x="743" y="549"/>
                    </a:lnTo>
                    <a:lnTo>
                      <a:pt x="729" y="568"/>
                    </a:lnTo>
                    <a:lnTo>
                      <a:pt x="716" y="587"/>
                    </a:lnTo>
                    <a:lnTo>
                      <a:pt x="700" y="605"/>
                    </a:lnTo>
                    <a:lnTo>
                      <a:pt x="685" y="622"/>
                    </a:lnTo>
                    <a:lnTo>
                      <a:pt x="668" y="637"/>
                    </a:lnTo>
                    <a:lnTo>
                      <a:pt x="651" y="653"/>
                    </a:lnTo>
                    <a:lnTo>
                      <a:pt x="631" y="666"/>
                    </a:lnTo>
                    <a:lnTo>
                      <a:pt x="643" y="662"/>
                    </a:lnTo>
                    <a:lnTo>
                      <a:pt x="653" y="658"/>
                    </a:lnTo>
                    <a:lnTo>
                      <a:pt x="670" y="643"/>
                    </a:lnTo>
                    <a:lnTo>
                      <a:pt x="687" y="628"/>
                    </a:lnTo>
                    <a:lnTo>
                      <a:pt x="702" y="612"/>
                    </a:lnTo>
                    <a:lnTo>
                      <a:pt x="716" y="595"/>
                    </a:lnTo>
                    <a:lnTo>
                      <a:pt x="729" y="578"/>
                    </a:lnTo>
                    <a:lnTo>
                      <a:pt x="743" y="559"/>
                    </a:lnTo>
                    <a:lnTo>
                      <a:pt x="754" y="539"/>
                    </a:lnTo>
                    <a:lnTo>
                      <a:pt x="764" y="520"/>
                    </a:lnTo>
                    <a:lnTo>
                      <a:pt x="773" y="499"/>
                    </a:lnTo>
                    <a:lnTo>
                      <a:pt x="781" y="478"/>
                    </a:lnTo>
                    <a:lnTo>
                      <a:pt x="789" y="457"/>
                    </a:lnTo>
                    <a:lnTo>
                      <a:pt x="795" y="434"/>
                    </a:lnTo>
                    <a:lnTo>
                      <a:pt x="800" y="413"/>
                    </a:lnTo>
                    <a:lnTo>
                      <a:pt x="802" y="390"/>
                    </a:lnTo>
                    <a:lnTo>
                      <a:pt x="806" y="365"/>
                    </a:lnTo>
                    <a:lnTo>
                      <a:pt x="806" y="342"/>
                    </a:lnTo>
                    <a:close/>
                    <a:moveTo>
                      <a:pt x="21" y="213"/>
                    </a:moveTo>
                    <a:lnTo>
                      <a:pt x="13" y="244"/>
                    </a:lnTo>
                    <a:lnTo>
                      <a:pt x="6" y="276"/>
                    </a:lnTo>
                    <a:lnTo>
                      <a:pt x="2" y="309"/>
                    </a:lnTo>
                    <a:lnTo>
                      <a:pt x="0" y="342"/>
                    </a:lnTo>
                    <a:lnTo>
                      <a:pt x="2" y="365"/>
                    </a:lnTo>
                    <a:lnTo>
                      <a:pt x="4" y="386"/>
                    </a:lnTo>
                    <a:lnTo>
                      <a:pt x="6" y="409"/>
                    </a:lnTo>
                    <a:lnTo>
                      <a:pt x="9" y="430"/>
                    </a:lnTo>
                    <a:lnTo>
                      <a:pt x="19" y="449"/>
                    </a:lnTo>
                    <a:lnTo>
                      <a:pt x="27" y="468"/>
                    </a:lnTo>
                    <a:lnTo>
                      <a:pt x="17" y="438"/>
                    </a:lnTo>
                    <a:lnTo>
                      <a:pt x="11" y="407"/>
                    </a:lnTo>
                    <a:lnTo>
                      <a:pt x="7" y="374"/>
                    </a:lnTo>
                    <a:lnTo>
                      <a:pt x="6" y="342"/>
                    </a:lnTo>
                    <a:lnTo>
                      <a:pt x="7" y="309"/>
                    </a:lnTo>
                    <a:lnTo>
                      <a:pt x="11" y="276"/>
                    </a:lnTo>
                    <a:lnTo>
                      <a:pt x="17" y="244"/>
                    </a:lnTo>
                    <a:lnTo>
                      <a:pt x="27" y="213"/>
                    </a:lnTo>
                    <a:lnTo>
                      <a:pt x="25" y="213"/>
                    </a:lnTo>
                    <a:lnTo>
                      <a:pt x="21" y="213"/>
                    </a:lnTo>
                    <a:close/>
                    <a:moveTo>
                      <a:pt x="48" y="530"/>
                    </a:moveTo>
                    <a:lnTo>
                      <a:pt x="59" y="553"/>
                    </a:lnTo>
                    <a:lnTo>
                      <a:pt x="75" y="574"/>
                    </a:lnTo>
                    <a:lnTo>
                      <a:pt x="88" y="593"/>
                    </a:lnTo>
                    <a:lnTo>
                      <a:pt x="105" y="612"/>
                    </a:lnTo>
                    <a:lnTo>
                      <a:pt x="123" y="631"/>
                    </a:lnTo>
                    <a:lnTo>
                      <a:pt x="142" y="649"/>
                    </a:lnTo>
                    <a:lnTo>
                      <a:pt x="161" y="664"/>
                    </a:lnTo>
                    <a:lnTo>
                      <a:pt x="182" y="678"/>
                    </a:lnTo>
                    <a:lnTo>
                      <a:pt x="203" y="691"/>
                    </a:lnTo>
                    <a:lnTo>
                      <a:pt x="226" y="702"/>
                    </a:lnTo>
                    <a:lnTo>
                      <a:pt x="249" y="714"/>
                    </a:lnTo>
                    <a:lnTo>
                      <a:pt x="272" y="724"/>
                    </a:lnTo>
                    <a:lnTo>
                      <a:pt x="297" y="731"/>
                    </a:lnTo>
                    <a:lnTo>
                      <a:pt x="322" y="737"/>
                    </a:lnTo>
                    <a:lnTo>
                      <a:pt x="349" y="741"/>
                    </a:lnTo>
                    <a:lnTo>
                      <a:pt x="374" y="743"/>
                    </a:lnTo>
                    <a:lnTo>
                      <a:pt x="386" y="741"/>
                    </a:lnTo>
                    <a:lnTo>
                      <a:pt x="397" y="739"/>
                    </a:lnTo>
                    <a:lnTo>
                      <a:pt x="366" y="737"/>
                    </a:lnTo>
                    <a:lnTo>
                      <a:pt x="338" y="733"/>
                    </a:lnTo>
                    <a:lnTo>
                      <a:pt x="307" y="727"/>
                    </a:lnTo>
                    <a:lnTo>
                      <a:pt x="280" y="720"/>
                    </a:lnTo>
                    <a:lnTo>
                      <a:pt x="253" y="710"/>
                    </a:lnTo>
                    <a:lnTo>
                      <a:pt x="226" y="697"/>
                    </a:lnTo>
                    <a:lnTo>
                      <a:pt x="201" y="683"/>
                    </a:lnTo>
                    <a:lnTo>
                      <a:pt x="176" y="668"/>
                    </a:lnTo>
                    <a:lnTo>
                      <a:pt x="153" y="651"/>
                    </a:lnTo>
                    <a:lnTo>
                      <a:pt x="132" y="631"/>
                    </a:lnTo>
                    <a:lnTo>
                      <a:pt x="111" y="612"/>
                    </a:lnTo>
                    <a:lnTo>
                      <a:pt x="94" y="591"/>
                    </a:lnTo>
                    <a:lnTo>
                      <a:pt x="77" y="568"/>
                    </a:lnTo>
                    <a:lnTo>
                      <a:pt x="61" y="543"/>
                    </a:lnTo>
                    <a:lnTo>
                      <a:pt x="48" y="518"/>
                    </a:lnTo>
                    <a:lnTo>
                      <a:pt x="34" y="491"/>
                    </a:lnTo>
                    <a:lnTo>
                      <a:pt x="42" y="511"/>
                    </a:lnTo>
                    <a:lnTo>
                      <a:pt x="48" y="530"/>
                    </a:lnTo>
                    <a:close/>
                  </a:path>
                </a:pathLst>
              </a:custGeom>
              <a:solidFill>
                <a:srgbClr val="F3A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8" name="Freeform 425">
                <a:extLst>
                  <a:ext uri="{FF2B5EF4-FFF2-40B4-BE49-F238E27FC236}">
                    <a16:creationId xmlns:a16="http://schemas.microsoft.com/office/drawing/2014/main" id="{2ABBF48F-24E3-409E-A5BE-F0C003A7DA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9" y="2436"/>
                <a:ext cx="798" cy="739"/>
              </a:xfrm>
              <a:custGeom>
                <a:avLst/>
                <a:gdLst>
                  <a:gd name="T0" fmla="*/ 796 w 798"/>
                  <a:gd name="T1" fmla="*/ 286 h 739"/>
                  <a:gd name="T2" fmla="*/ 777 w 798"/>
                  <a:gd name="T3" fmla="*/ 211 h 739"/>
                  <a:gd name="T4" fmla="*/ 746 w 798"/>
                  <a:gd name="T5" fmla="*/ 142 h 739"/>
                  <a:gd name="T6" fmla="*/ 704 w 798"/>
                  <a:gd name="T7" fmla="*/ 81 h 739"/>
                  <a:gd name="T8" fmla="*/ 650 w 798"/>
                  <a:gd name="T9" fmla="*/ 29 h 739"/>
                  <a:gd name="T10" fmla="*/ 606 w 798"/>
                  <a:gd name="T11" fmla="*/ 2 h 739"/>
                  <a:gd name="T12" fmla="*/ 645 w 798"/>
                  <a:gd name="T13" fmla="*/ 31 h 739"/>
                  <a:gd name="T14" fmla="*/ 698 w 798"/>
                  <a:gd name="T15" fmla="*/ 83 h 739"/>
                  <a:gd name="T16" fmla="*/ 743 w 798"/>
                  <a:gd name="T17" fmla="*/ 144 h 739"/>
                  <a:gd name="T18" fmla="*/ 773 w 798"/>
                  <a:gd name="T19" fmla="*/ 213 h 739"/>
                  <a:gd name="T20" fmla="*/ 791 w 798"/>
                  <a:gd name="T21" fmla="*/ 288 h 739"/>
                  <a:gd name="T22" fmla="*/ 792 w 798"/>
                  <a:gd name="T23" fmla="*/ 365 h 739"/>
                  <a:gd name="T24" fmla="*/ 781 w 798"/>
                  <a:gd name="T25" fmla="*/ 440 h 739"/>
                  <a:gd name="T26" fmla="*/ 756 w 798"/>
                  <a:gd name="T27" fmla="*/ 509 h 739"/>
                  <a:gd name="T28" fmla="*/ 720 w 798"/>
                  <a:gd name="T29" fmla="*/ 570 h 739"/>
                  <a:gd name="T30" fmla="*/ 672 w 798"/>
                  <a:gd name="T31" fmla="*/ 626 h 739"/>
                  <a:gd name="T32" fmla="*/ 616 w 798"/>
                  <a:gd name="T33" fmla="*/ 670 h 739"/>
                  <a:gd name="T34" fmla="*/ 656 w 798"/>
                  <a:gd name="T35" fmla="*/ 645 h 739"/>
                  <a:gd name="T36" fmla="*/ 704 w 798"/>
                  <a:gd name="T37" fmla="*/ 597 h 739"/>
                  <a:gd name="T38" fmla="*/ 744 w 798"/>
                  <a:gd name="T39" fmla="*/ 541 h 739"/>
                  <a:gd name="T40" fmla="*/ 773 w 798"/>
                  <a:gd name="T41" fmla="*/ 480 h 739"/>
                  <a:gd name="T42" fmla="*/ 792 w 798"/>
                  <a:gd name="T43" fmla="*/ 413 h 739"/>
                  <a:gd name="T44" fmla="*/ 798 w 798"/>
                  <a:gd name="T45" fmla="*/ 340 h 739"/>
                  <a:gd name="T46" fmla="*/ 5 w 798"/>
                  <a:gd name="T47" fmla="*/ 274 h 739"/>
                  <a:gd name="T48" fmla="*/ 0 w 798"/>
                  <a:gd name="T49" fmla="*/ 367 h 739"/>
                  <a:gd name="T50" fmla="*/ 13 w 798"/>
                  <a:gd name="T51" fmla="*/ 441 h 739"/>
                  <a:gd name="T52" fmla="*/ 34 w 798"/>
                  <a:gd name="T53" fmla="*/ 495 h 739"/>
                  <a:gd name="T54" fmla="*/ 65 w 798"/>
                  <a:gd name="T55" fmla="*/ 560 h 739"/>
                  <a:gd name="T56" fmla="*/ 117 w 798"/>
                  <a:gd name="T57" fmla="*/ 622 h 739"/>
                  <a:gd name="T58" fmla="*/ 178 w 798"/>
                  <a:gd name="T59" fmla="*/ 674 h 739"/>
                  <a:gd name="T60" fmla="*/ 247 w 798"/>
                  <a:gd name="T61" fmla="*/ 710 h 739"/>
                  <a:gd name="T62" fmla="*/ 326 w 798"/>
                  <a:gd name="T63" fmla="*/ 733 h 739"/>
                  <a:gd name="T64" fmla="*/ 393 w 798"/>
                  <a:gd name="T65" fmla="*/ 737 h 739"/>
                  <a:gd name="T66" fmla="*/ 399 w 798"/>
                  <a:gd name="T67" fmla="*/ 735 h 739"/>
                  <a:gd name="T68" fmla="*/ 339 w 798"/>
                  <a:gd name="T69" fmla="*/ 729 h 739"/>
                  <a:gd name="T70" fmla="*/ 282 w 798"/>
                  <a:gd name="T71" fmla="*/ 718 h 739"/>
                  <a:gd name="T72" fmla="*/ 211 w 798"/>
                  <a:gd name="T73" fmla="*/ 687 h 739"/>
                  <a:gd name="T74" fmla="*/ 121 w 798"/>
                  <a:gd name="T75" fmla="*/ 620 h 739"/>
                  <a:gd name="T76" fmla="*/ 51 w 798"/>
                  <a:gd name="T77" fmla="*/ 528 h 739"/>
                  <a:gd name="T78" fmla="*/ 23 w 798"/>
                  <a:gd name="T79" fmla="*/ 457 h 739"/>
                  <a:gd name="T80" fmla="*/ 9 w 798"/>
                  <a:gd name="T81" fmla="*/ 399 h 739"/>
                  <a:gd name="T82" fmla="*/ 5 w 798"/>
                  <a:gd name="T83" fmla="*/ 340 h 739"/>
                  <a:gd name="T84" fmla="*/ 17 w 798"/>
                  <a:gd name="T85" fmla="*/ 242 h 739"/>
                  <a:gd name="T86" fmla="*/ 21 w 798"/>
                  <a:gd name="T87" fmla="*/ 211 h 7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98"/>
                  <a:gd name="T133" fmla="*/ 0 h 739"/>
                  <a:gd name="T134" fmla="*/ 798 w 798"/>
                  <a:gd name="T135" fmla="*/ 739 h 7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98" h="739">
                    <a:moveTo>
                      <a:pt x="798" y="340"/>
                    </a:moveTo>
                    <a:lnTo>
                      <a:pt x="798" y="313"/>
                    </a:lnTo>
                    <a:lnTo>
                      <a:pt x="796" y="286"/>
                    </a:lnTo>
                    <a:lnTo>
                      <a:pt x="791" y="261"/>
                    </a:lnTo>
                    <a:lnTo>
                      <a:pt x="785" y="236"/>
                    </a:lnTo>
                    <a:lnTo>
                      <a:pt x="777" y="211"/>
                    </a:lnTo>
                    <a:lnTo>
                      <a:pt x="769" y="188"/>
                    </a:lnTo>
                    <a:lnTo>
                      <a:pt x="758" y="165"/>
                    </a:lnTo>
                    <a:lnTo>
                      <a:pt x="746" y="142"/>
                    </a:lnTo>
                    <a:lnTo>
                      <a:pt x="733" y="121"/>
                    </a:lnTo>
                    <a:lnTo>
                      <a:pt x="720" y="100"/>
                    </a:lnTo>
                    <a:lnTo>
                      <a:pt x="704" y="81"/>
                    </a:lnTo>
                    <a:lnTo>
                      <a:pt x="687" y="61"/>
                    </a:lnTo>
                    <a:lnTo>
                      <a:pt x="670" y="44"/>
                    </a:lnTo>
                    <a:lnTo>
                      <a:pt x="650" y="29"/>
                    </a:lnTo>
                    <a:lnTo>
                      <a:pt x="631" y="13"/>
                    </a:lnTo>
                    <a:lnTo>
                      <a:pt x="610" y="0"/>
                    </a:lnTo>
                    <a:lnTo>
                      <a:pt x="606" y="2"/>
                    </a:lnTo>
                    <a:lnTo>
                      <a:pt x="604" y="2"/>
                    </a:lnTo>
                    <a:lnTo>
                      <a:pt x="625" y="17"/>
                    </a:lnTo>
                    <a:lnTo>
                      <a:pt x="645" y="31"/>
                    </a:lnTo>
                    <a:lnTo>
                      <a:pt x="664" y="48"/>
                    </a:lnTo>
                    <a:lnTo>
                      <a:pt x="681" y="65"/>
                    </a:lnTo>
                    <a:lnTo>
                      <a:pt x="698" y="83"/>
                    </a:lnTo>
                    <a:lnTo>
                      <a:pt x="714" y="102"/>
                    </a:lnTo>
                    <a:lnTo>
                      <a:pt x="729" y="123"/>
                    </a:lnTo>
                    <a:lnTo>
                      <a:pt x="743" y="144"/>
                    </a:lnTo>
                    <a:lnTo>
                      <a:pt x="754" y="165"/>
                    </a:lnTo>
                    <a:lnTo>
                      <a:pt x="764" y="188"/>
                    </a:lnTo>
                    <a:lnTo>
                      <a:pt x="773" y="213"/>
                    </a:lnTo>
                    <a:lnTo>
                      <a:pt x="781" y="236"/>
                    </a:lnTo>
                    <a:lnTo>
                      <a:pt x="787" y="261"/>
                    </a:lnTo>
                    <a:lnTo>
                      <a:pt x="791" y="288"/>
                    </a:lnTo>
                    <a:lnTo>
                      <a:pt x="792" y="313"/>
                    </a:lnTo>
                    <a:lnTo>
                      <a:pt x="794" y="340"/>
                    </a:lnTo>
                    <a:lnTo>
                      <a:pt x="792" y="365"/>
                    </a:lnTo>
                    <a:lnTo>
                      <a:pt x="791" y="392"/>
                    </a:lnTo>
                    <a:lnTo>
                      <a:pt x="787" y="416"/>
                    </a:lnTo>
                    <a:lnTo>
                      <a:pt x="781" y="440"/>
                    </a:lnTo>
                    <a:lnTo>
                      <a:pt x="773" y="463"/>
                    </a:lnTo>
                    <a:lnTo>
                      <a:pt x="766" y="486"/>
                    </a:lnTo>
                    <a:lnTo>
                      <a:pt x="756" y="509"/>
                    </a:lnTo>
                    <a:lnTo>
                      <a:pt x="744" y="530"/>
                    </a:lnTo>
                    <a:lnTo>
                      <a:pt x="733" y="551"/>
                    </a:lnTo>
                    <a:lnTo>
                      <a:pt x="720" y="570"/>
                    </a:lnTo>
                    <a:lnTo>
                      <a:pt x="704" y="589"/>
                    </a:lnTo>
                    <a:lnTo>
                      <a:pt x="689" y="608"/>
                    </a:lnTo>
                    <a:lnTo>
                      <a:pt x="672" y="626"/>
                    </a:lnTo>
                    <a:lnTo>
                      <a:pt x="654" y="641"/>
                    </a:lnTo>
                    <a:lnTo>
                      <a:pt x="635" y="656"/>
                    </a:lnTo>
                    <a:lnTo>
                      <a:pt x="616" y="670"/>
                    </a:lnTo>
                    <a:lnTo>
                      <a:pt x="627" y="666"/>
                    </a:lnTo>
                    <a:lnTo>
                      <a:pt x="639" y="660"/>
                    </a:lnTo>
                    <a:lnTo>
                      <a:pt x="656" y="645"/>
                    </a:lnTo>
                    <a:lnTo>
                      <a:pt x="673" y="631"/>
                    </a:lnTo>
                    <a:lnTo>
                      <a:pt x="691" y="614"/>
                    </a:lnTo>
                    <a:lnTo>
                      <a:pt x="704" y="597"/>
                    </a:lnTo>
                    <a:lnTo>
                      <a:pt x="720" y="580"/>
                    </a:lnTo>
                    <a:lnTo>
                      <a:pt x="733" y="560"/>
                    </a:lnTo>
                    <a:lnTo>
                      <a:pt x="744" y="541"/>
                    </a:lnTo>
                    <a:lnTo>
                      <a:pt x="756" y="522"/>
                    </a:lnTo>
                    <a:lnTo>
                      <a:pt x="766" y="501"/>
                    </a:lnTo>
                    <a:lnTo>
                      <a:pt x="773" y="480"/>
                    </a:lnTo>
                    <a:lnTo>
                      <a:pt x="781" y="457"/>
                    </a:lnTo>
                    <a:lnTo>
                      <a:pt x="789" y="436"/>
                    </a:lnTo>
                    <a:lnTo>
                      <a:pt x="792" y="413"/>
                    </a:lnTo>
                    <a:lnTo>
                      <a:pt x="796" y="388"/>
                    </a:lnTo>
                    <a:lnTo>
                      <a:pt x="798" y="365"/>
                    </a:lnTo>
                    <a:lnTo>
                      <a:pt x="798" y="340"/>
                    </a:lnTo>
                    <a:close/>
                    <a:moveTo>
                      <a:pt x="21" y="211"/>
                    </a:moveTo>
                    <a:lnTo>
                      <a:pt x="11" y="242"/>
                    </a:lnTo>
                    <a:lnTo>
                      <a:pt x="5" y="274"/>
                    </a:lnTo>
                    <a:lnTo>
                      <a:pt x="0" y="307"/>
                    </a:lnTo>
                    <a:lnTo>
                      <a:pt x="0" y="340"/>
                    </a:lnTo>
                    <a:lnTo>
                      <a:pt x="0" y="367"/>
                    </a:lnTo>
                    <a:lnTo>
                      <a:pt x="3" y="392"/>
                    </a:lnTo>
                    <a:lnTo>
                      <a:pt x="7" y="416"/>
                    </a:lnTo>
                    <a:lnTo>
                      <a:pt x="13" y="441"/>
                    </a:lnTo>
                    <a:lnTo>
                      <a:pt x="19" y="459"/>
                    </a:lnTo>
                    <a:lnTo>
                      <a:pt x="26" y="478"/>
                    </a:lnTo>
                    <a:lnTo>
                      <a:pt x="34" y="495"/>
                    </a:lnTo>
                    <a:lnTo>
                      <a:pt x="40" y="514"/>
                    </a:lnTo>
                    <a:lnTo>
                      <a:pt x="51" y="537"/>
                    </a:lnTo>
                    <a:lnTo>
                      <a:pt x="65" y="560"/>
                    </a:lnTo>
                    <a:lnTo>
                      <a:pt x="80" y="582"/>
                    </a:lnTo>
                    <a:lnTo>
                      <a:pt x="98" y="603"/>
                    </a:lnTo>
                    <a:lnTo>
                      <a:pt x="117" y="622"/>
                    </a:lnTo>
                    <a:lnTo>
                      <a:pt x="136" y="641"/>
                    </a:lnTo>
                    <a:lnTo>
                      <a:pt x="155" y="656"/>
                    </a:lnTo>
                    <a:lnTo>
                      <a:pt x="178" y="674"/>
                    </a:lnTo>
                    <a:lnTo>
                      <a:pt x="199" y="687"/>
                    </a:lnTo>
                    <a:lnTo>
                      <a:pt x="224" y="699"/>
                    </a:lnTo>
                    <a:lnTo>
                      <a:pt x="247" y="710"/>
                    </a:lnTo>
                    <a:lnTo>
                      <a:pt x="274" y="720"/>
                    </a:lnTo>
                    <a:lnTo>
                      <a:pt x="299" y="727"/>
                    </a:lnTo>
                    <a:lnTo>
                      <a:pt x="326" y="733"/>
                    </a:lnTo>
                    <a:lnTo>
                      <a:pt x="353" y="737"/>
                    </a:lnTo>
                    <a:lnTo>
                      <a:pt x="382" y="739"/>
                    </a:lnTo>
                    <a:lnTo>
                      <a:pt x="393" y="737"/>
                    </a:lnTo>
                    <a:lnTo>
                      <a:pt x="407" y="735"/>
                    </a:lnTo>
                    <a:lnTo>
                      <a:pt x="403" y="735"/>
                    </a:lnTo>
                    <a:lnTo>
                      <a:pt x="399" y="735"/>
                    </a:lnTo>
                    <a:lnTo>
                      <a:pt x="380" y="733"/>
                    </a:lnTo>
                    <a:lnTo>
                      <a:pt x="359" y="733"/>
                    </a:lnTo>
                    <a:lnTo>
                      <a:pt x="339" y="729"/>
                    </a:lnTo>
                    <a:lnTo>
                      <a:pt x="320" y="727"/>
                    </a:lnTo>
                    <a:lnTo>
                      <a:pt x="301" y="722"/>
                    </a:lnTo>
                    <a:lnTo>
                      <a:pt x="282" y="718"/>
                    </a:lnTo>
                    <a:lnTo>
                      <a:pt x="263" y="710"/>
                    </a:lnTo>
                    <a:lnTo>
                      <a:pt x="245" y="704"/>
                    </a:lnTo>
                    <a:lnTo>
                      <a:pt x="211" y="687"/>
                    </a:lnTo>
                    <a:lnTo>
                      <a:pt x="178" y="668"/>
                    </a:lnTo>
                    <a:lnTo>
                      <a:pt x="147" y="645"/>
                    </a:lnTo>
                    <a:lnTo>
                      <a:pt x="121" y="620"/>
                    </a:lnTo>
                    <a:lnTo>
                      <a:pt x="96" y="591"/>
                    </a:lnTo>
                    <a:lnTo>
                      <a:pt x="73" y="560"/>
                    </a:lnTo>
                    <a:lnTo>
                      <a:pt x="51" y="528"/>
                    </a:lnTo>
                    <a:lnTo>
                      <a:pt x="36" y="493"/>
                    </a:lnTo>
                    <a:lnTo>
                      <a:pt x="28" y="476"/>
                    </a:lnTo>
                    <a:lnTo>
                      <a:pt x="23" y="457"/>
                    </a:lnTo>
                    <a:lnTo>
                      <a:pt x="17" y="438"/>
                    </a:lnTo>
                    <a:lnTo>
                      <a:pt x="13" y="420"/>
                    </a:lnTo>
                    <a:lnTo>
                      <a:pt x="9" y="399"/>
                    </a:lnTo>
                    <a:lnTo>
                      <a:pt x="7" y="380"/>
                    </a:lnTo>
                    <a:lnTo>
                      <a:pt x="5" y="361"/>
                    </a:lnTo>
                    <a:lnTo>
                      <a:pt x="5" y="340"/>
                    </a:lnTo>
                    <a:lnTo>
                      <a:pt x="5" y="307"/>
                    </a:lnTo>
                    <a:lnTo>
                      <a:pt x="9" y="274"/>
                    </a:lnTo>
                    <a:lnTo>
                      <a:pt x="17" y="242"/>
                    </a:lnTo>
                    <a:lnTo>
                      <a:pt x="26" y="211"/>
                    </a:lnTo>
                    <a:lnTo>
                      <a:pt x="23" y="211"/>
                    </a:lnTo>
                    <a:lnTo>
                      <a:pt x="21" y="211"/>
                    </a:lnTo>
                    <a:close/>
                  </a:path>
                </a:pathLst>
              </a:custGeom>
              <a:solidFill>
                <a:srgbClr val="F3A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9" name="Freeform 426">
                <a:extLst>
                  <a:ext uri="{FF2B5EF4-FFF2-40B4-BE49-F238E27FC236}">
                    <a16:creationId xmlns:a16="http://schemas.microsoft.com/office/drawing/2014/main" id="{44F5FDD3-945F-4811-A40D-4283A3BA08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" y="2438"/>
                <a:ext cx="794" cy="735"/>
              </a:xfrm>
              <a:custGeom>
                <a:avLst/>
                <a:gdLst>
                  <a:gd name="T0" fmla="*/ 794 w 794"/>
                  <a:gd name="T1" fmla="*/ 311 h 735"/>
                  <a:gd name="T2" fmla="*/ 787 w 794"/>
                  <a:gd name="T3" fmla="*/ 259 h 735"/>
                  <a:gd name="T4" fmla="*/ 773 w 794"/>
                  <a:gd name="T5" fmla="*/ 209 h 735"/>
                  <a:gd name="T6" fmla="*/ 754 w 794"/>
                  <a:gd name="T7" fmla="*/ 163 h 735"/>
                  <a:gd name="T8" fmla="*/ 729 w 794"/>
                  <a:gd name="T9" fmla="*/ 119 h 735"/>
                  <a:gd name="T10" fmla="*/ 700 w 794"/>
                  <a:gd name="T11" fmla="*/ 81 h 735"/>
                  <a:gd name="T12" fmla="*/ 664 w 794"/>
                  <a:gd name="T13" fmla="*/ 44 h 735"/>
                  <a:gd name="T14" fmla="*/ 625 w 794"/>
                  <a:gd name="T15" fmla="*/ 13 h 735"/>
                  <a:gd name="T16" fmla="*/ 602 w 794"/>
                  <a:gd name="T17" fmla="*/ 0 h 735"/>
                  <a:gd name="T18" fmla="*/ 622 w 794"/>
                  <a:gd name="T19" fmla="*/ 15 h 735"/>
                  <a:gd name="T20" fmla="*/ 660 w 794"/>
                  <a:gd name="T21" fmla="*/ 46 h 735"/>
                  <a:gd name="T22" fmla="*/ 694 w 794"/>
                  <a:gd name="T23" fmla="*/ 82 h 735"/>
                  <a:gd name="T24" fmla="*/ 723 w 794"/>
                  <a:gd name="T25" fmla="*/ 121 h 735"/>
                  <a:gd name="T26" fmla="*/ 748 w 794"/>
                  <a:gd name="T27" fmla="*/ 165 h 735"/>
                  <a:gd name="T28" fmla="*/ 767 w 794"/>
                  <a:gd name="T29" fmla="*/ 211 h 735"/>
                  <a:gd name="T30" fmla="*/ 781 w 794"/>
                  <a:gd name="T31" fmla="*/ 261 h 735"/>
                  <a:gd name="T32" fmla="*/ 789 w 794"/>
                  <a:gd name="T33" fmla="*/ 311 h 735"/>
                  <a:gd name="T34" fmla="*/ 789 w 794"/>
                  <a:gd name="T35" fmla="*/ 365 h 735"/>
                  <a:gd name="T36" fmla="*/ 781 w 794"/>
                  <a:gd name="T37" fmla="*/ 416 h 735"/>
                  <a:gd name="T38" fmla="*/ 767 w 794"/>
                  <a:gd name="T39" fmla="*/ 464 h 735"/>
                  <a:gd name="T40" fmla="*/ 748 w 794"/>
                  <a:gd name="T41" fmla="*/ 510 h 735"/>
                  <a:gd name="T42" fmla="*/ 723 w 794"/>
                  <a:gd name="T43" fmla="*/ 555 h 735"/>
                  <a:gd name="T44" fmla="*/ 694 w 794"/>
                  <a:gd name="T45" fmla="*/ 595 h 735"/>
                  <a:gd name="T46" fmla="*/ 660 w 794"/>
                  <a:gd name="T47" fmla="*/ 629 h 735"/>
                  <a:gd name="T48" fmla="*/ 620 w 794"/>
                  <a:gd name="T49" fmla="*/ 660 h 735"/>
                  <a:gd name="T50" fmla="*/ 612 w 794"/>
                  <a:gd name="T51" fmla="*/ 668 h 735"/>
                  <a:gd name="T52" fmla="*/ 645 w 794"/>
                  <a:gd name="T53" fmla="*/ 649 h 735"/>
                  <a:gd name="T54" fmla="*/ 679 w 794"/>
                  <a:gd name="T55" fmla="*/ 618 h 735"/>
                  <a:gd name="T56" fmla="*/ 710 w 794"/>
                  <a:gd name="T57" fmla="*/ 583 h 735"/>
                  <a:gd name="T58" fmla="*/ 737 w 794"/>
                  <a:gd name="T59" fmla="*/ 545 h 735"/>
                  <a:gd name="T60" fmla="*/ 758 w 794"/>
                  <a:gd name="T61" fmla="*/ 503 h 735"/>
                  <a:gd name="T62" fmla="*/ 775 w 794"/>
                  <a:gd name="T63" fmla="*/ 459 h 735"/>
                  <a:gd name="T64" fmla="*/ 787 w 794"/>
                  <a:gd name="T65" fmla="*/ 411 h 735"/>
                  <a:gd name="T66" fmla="*/ 794 w 794"/>
                  <a:gd name="T67" fmla="*/ 363 h 735"/>
                  <a:gd name="T68" fmla="*/ 21 w 794"/>
                  <a:gd name="T69" fmla="*/ 209 h 735"/>
                  <a:gd name="T70" fmla="*/ 5 w 794"/>
                  <a:gd name="T71" fmla="*/ 272 h 735"/>
                  <a:gd name="T72" fmla="*/ 0 w 794"/>
                  <a:gd name="T73" fmla="*/ 338 h 735"/>
                  <a:gd name="T74" fmla="*/ 5 w 794"/>
                  <a:gd name="T75" fmla="*/ 403 h 735"/>
                  <a:gd name="T76" fmla="*/ 21 w 794"/>
                  <a:gd name="T77" fmla="*/ 464 h 735"/>
                  <a:gd name="T78" fmla="*/ 28 w 794"/>
                  <a:gd name="T79" fmla="*/ 487 h 735"/>
                  <a:gd name="T80" fmla="*/ 55 w 794"/>
                  <a:gd name="T81" fmla="*/ 539 h 735"/>
                  <a:gd name="T82" fmla="*/ 88 w 794"/>
                  <a:gd name="T83" fmla="*/ 587 h 735"/>
                  <a:gd name="T84" fmla="*/ 126 w 794"/>
                  <a:gd name="T85" fmla="*/ 627 h 735"/>
                  <a:gd name="T86" fmla="*/ 170 w 794"/>
                  <a:gd name="T87" fmla="*/ 664 h 735"/>
                  <a:gd name="T88" fmla="*/ 220 w 794"/>
                  <a:gd name="T89" fmla="*/ 693 h 735"/>
                  <a:gd name="T90" fmla="*/ 274 w 794"/>
                  <a:gd name="T91" fmla="*/ 716 h 735"/>
                  <a:gd name="T92" fmla="*/ 332 w 794"/>
                  <a:gd name="T93" fmla="*/ 729 h 735"/>
                  <a:gd name="T94" fmla="*/ 391 w 794"/>
                  <a:gd name="T95" fmla="*/ 735 h 735"/>
                  <a:gd name="T96" fmla="*/ 418 w 794"/>
                  <a:gd name="T97" fmla="*/ 729 h 735"/>
                  <a:gd name="T98" fmla="*/ 397 w 794"/>
                  <a:gd name="T99" fmla="*/ 729 h 735"/>
                  <a:gd name="T100" fmla="*/ 357 w 794"/>
                  <a:gd name="T101" fmla="*/ 727 h 735"/>
                  <a:gd name="T102" fmla="*/ 318 w 794"/>
                  <a:gd name="T103" fmla="*/ 722 h 735"/>
                  <a:gd name="T104" fmla="*/ 245 w 794"/>
                  <a:gd name="T105" fmla="*/ 698 h 735"/>
                  <a:gd name="T106" fmla="*/ 178 w 794"/>
                  <a:gd name="T107" fmla="*/ 662 h 735"/>
                  <a:gd name="T108" fmla="*/ 120 w 794"/>
                  <a:gd name="T109" fmla="*/ 616 h 735"/>
                  <a:gd name="T110" fmla="*/ 72 w 794"/>
                  <a:gd name="T111" fmla="*/ 556 h 735"/>
                  <a:gd name="T112" fmla="*/ 36 w 794"/>
                  <a:gd name="T113" fmla="*/ 491 h 735"/>
                  <a:gd name="T114" fmla="*/ 13 w 794"/>
                  <a:gd name="T115" fmla="*/ 416 h 735"/>
                  <a:gd name="T116" fmla="*/ 7 w 794"/>
                  <a:gd name="T117" fmla="*/ 378 h 735"/>
                  <a:gd name="T118" fmla="*/ 5 w 794"/>
                  <a:gd name="T119" fmla="*/ 338 h 735"/>
                  <a:gd name="T120" fmla="*/ 11 w 794"/>
                  <a:gd name="T121" fmla="*/ 272 h 735"/>
                  <a:gd name="T122" fmla="*/ 26 w 794"/>
                  <a:gd name="T123" fmla="*/ 209 h 735"/>
                  <a:gd name="T124" fmla="*/ 21 w 794"/>
                  <a:gd name="T125" fmla="*/ 209 h 7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94"/>
                  <a:gd name="T190" fmla="*/ 0 h 735"/>
                  <a:gd name="T191" fmla="*/ 794 w 794"/>
                  <a:gd name="T192" fmla="*/ 735 h 73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94" h="735">
                    <a:moveTo>
                      <a:pt x="794" y="338"/>
                    </a:moveTo>
                    <a:lnTo>
                      <a:pt x="794" y="311"/>
                    </a:lnTo>
                    <a:lnTo>
                      <a:pt x="790" y="286"/>
                    </a:lnTo>
                    <a:lnTo>
                      <a:pt x="787" y="259"/>
                    </a:lnTo>
                    <a:lnTo>
                      <a:pt x="781" y="234"/>
                    </a:lnTo>
                    <a:lnTo>
                      <a:pt x="773" y="209"/>
                    </a:lnTo>
                    <a:lnTo>
                      <a:pt x="764" y="186"/>
                    </a:lnTo>
                    <a:lnTo>
                      <a:pt x="754" y="163"/>
                    </a:lnTo>
                    <a:lnTo>
                      <a:pt x="742" y="142"/>
                    </a:lnTo>
                    <a:lnTo>
                      <a:pt x="729" y="119"/>
                    </a:lnTo>
                    <a:lnTo>
                      <a:pt x="716" y="100"/>
                    </a:lnTo>
                    <a:lnTo>
                      <a:pt x="700" y="81"/>
                    </a:lnTo>
                    <a:lnTo>
                      <a:pt x="683" y="61"/>
                    </a:lnTo>
                    <a:lnTo>
                      <a:pt x="664" y="44"/>
                    </a:lnTo>
                    <a:lnTo>
                      <a:pt x="647" y="29"/>
                    </a:lnTo>
                    <a:lnTo>
                      <a:pt x="625" y="13"/>
                    </a:lnTo>
                    <a:lnTo>
                      <a:pt x="604" y="0"/>
                    </a:lnTo>
                    <a:lnTo>
                      <a:pt x="602" y="0"/>
                    </a:lnTo>
                    <a:lnTo>
                      <a:pt x="600" y="2"/>
                    </a:lnTo>
                    <a:lnTo>
                      <a:pt x="622" y="15"/>
                    </a:lnTo>
                    <a:lnTo>
                      <a:pt x="641" y="31"/>
                    </a:lnTo>
                    <a:lnTo>
                      <a:pt x="660" y="46"/>
                    </a:lnTo>
                    <a:lnTo>
                      <a:pt x="677" y="63"/>
                    </a:lnTo>
                    <a:lnTo>
                      <a:pt x="694" y="82"/>
                    </a:lnTo>
                    <a:lnTo>
                      <a:pt x="710" y="102"/>
                    </a:lnTo>
                    <a:lnTo>
                      <a:pt x="723" y="121"/>
                    </a:lnTo>
                    <a:lnTo>
                      <a:pt x="737" y="142"/>
                    </a:lnTo>
                    <a:lnTo>
                      <a:pt x="748" y="165"/>
                    </a:lnTo>
                    <a:lnTo>
                      <a:pt x="760" y="188"/>
                    </a:lnTo>
                    <a:lnTo>
                      <a:pt x="767" y="211"/>
                    </a:lnTo>
                    <a:lnTo>
                      <a:pt x="775" y="236"/>
                    </a:lnTo>
                    <a:lnTo>
                      <a:pt x="781" y="261"/>
                    </a:lnTo>
                    <a:lnTo>
                      <a:pt x="785" y="286"/>
                    </a:lnTo>
                    <a:lnTo>
                      <a:pt x="789" y="311"/>
                    </a:lnTo>
                    <a:lnTo>
                      <a:pt x="789" y="338"/>
                    </a:lnTo>
                    <a:lnTo>
                      <a:pt x="789" y="365"/>
                    </a:lnTo>
                    <a:lnTo>
                      <a:pt x="785" y="390"/>
                    </a:lnTo>
                    <a:lnTo>
                      <a:pt x="781" y="416"/>
                    </a:lnTo>
                    <a:lnTo>
                      <a:pt x="775" y="441"/>
                    </a:lnTo>
                    <a:lnTo>
                      <a:pt x="767" y="464"/>
                    </a:lnTo>
                    <a:lnTo>
                      <a:pt x="760" y="489"/>
                    </a:lnTo>
                    <a:lnTo>
                      <a:pt x="748" y="510"/>
                    </a:lnTo>
                    <a:lnTo>
                      <a:pt x="737" y="533"/>
                    </a:lnTo>
                    <a:lnTo>
                      <a:pt x="723" y="555"/>
                    </a:lnTo>
                    <a:lnTo>
                      <a:pt x="710" y="574"/>
                    </a:lnTo>
                    <a:lnTo>
                      <a:pt x="694" y="595"/>
                    </a:lnTo>
                    <a:lnTo>
                      <a:pt x="677" y="612"/>
                    </a:lnTo>
                    <a:lnTo>
                      <a:pt x="660" y="629"/>
                    </a:lnTo>
                    <a:lnTo>
                      <a:pt x="641" y="645"/>
                    </a:lnTo>
                    <a:lnTo>
                      <a:pt x="620" y="660"/>
                    </a:lnTo>
                    <a:lnTo>
                      <a:pt x="600" y="674"/>
                    </a:lnTo>
                    <a:lnTo>
                      <a:pt x="612" y="668"/>
                    </a:lnTo>
                    <a:lnTo>
                      <a:pt x="625" y="662"/>
                    </a:lnTo>
                    <a:lnTo>
                      <a:pt x="645" y="649"/>
                    </a:lnTo>
                    <a:lnTo>
                      <a:pt x="662" y="633"/>
                    </a:lnTo>
                    <a:lnTo>
                      <a:pt x="679" y="618"/>
                    </a:lnTo>
                    <a:lnTo>
                      <a:pt x="694" y="601"/>
                    </a:lnTo>
                    <a:lnTo>
                      <a:pt x="710" y="583"/>
                    </a:lnTo>
                    <a:lnTo>
                      <a:pt x="723" y="564"/>
                    </a:lnTo>
                    <a:lnTo>
                      <a:pt x="737" y="545"/>
                    </a:lnTo>
                    <a:lnTo>
                      <a:pt x="748" y="524"/>
                    </a:lnTo>
                    <a:lnTo>
                      <a:pt x="758" y="503"/>
                    </a:lnTo>
                    <a:lnTo>
                      <a:pt x="767" y="482"/>
                    </a:lnTo>
                    <a:lnTo>
                      <a:pt x="775" y="459"/>
                    </a:lnTo>
                    <a:lnTo>
                      <a:pt x="783" y="436"/>
                    </a:lnTo>
                    <a:lnTo>
                      <a:pt x="787" y="411"/>
                    </a:lnTo>
                    <a:lnTo>
                      <a:pt x="790" y="388"/>
                    </a:lnTo>
                    <a:lnTo>
                      <a:pt x="794" y="363"/>
                    </a:lnTo>
                    <a:lnTo>
                      <a:pt x="794" y="338"/>
                    </a:lnTo>
                    <a:close/>
                    <a:moveTo>
                      <a:pt x="21" y="209"/>
                    </a:moveTo>
                    <a:lnTo>
                      <a:pt x="11" y="240"/>
                    </a:lnTo>
                    <a:lnTo>
                      <a:pt x="5" y="272"/>
                    </a:lnTo>
                    <a:lnTo>
                      <a:pt x="1" y="305"/>
                    </a:lnTo>
                    <a:lnTo>
                      <a:pt x="0" y="338"/>
                    </a:lnTo>
                    <a:lnTo>
                      <a:pt x="1" y="370"/>
                    </a:lnTo>
                    <a:lnTo>
                      <a:pt x="5" y="403"/>
                    </a:lnTo>
                    <a:lnTo>
                      <a:pt x="11" y="434"/>
                    </a:lnTo>
                    <a:lnTo>
                      <a:pt x="21" y="464"/>
                    </a:lnTo>
                    <a:lnTo>
                      <a:pt x="24" y="476"/>
                    </a:lnTo>
                    <a:lnTo>
                      <a:pt x="28" y="487"/>
                    </a:lnTo>
                    <a:lnTo>
                      <a:pt x="42" y="514"/>
                    </a:lnTo>
                    <a:lnTo>
                      <a:pt x="55" y="539"/>
                    </a:lnTo>
                    <a:lnTo>
                      <a:pt x="71" y="564"/>
                    </a:lnTo>
                    <a:lnTo>
                      <a:pt x="88" y="587"/>
                    </a:lnTo>
                    <a:lnTo>
                      <a:pt x="105" y="608"/>
                    </a:lnTo>
                    <a:lnTo>
                      <a:pt x="126" y="627"/>
                    </a:lnTo>
                    <a:lnTo>
                      <a:pt x="147" y="647"/>
                    </a:lnTo>
                    <a:lnTo>
                      <a:pt x="170" y="664"/>
                    </a:lnTo>
                    <a:lnTo>
                      <a:pt x="195" y="679"/>
                    </a:lnTo>
                    <a:lnTo>
                      <a:pt x="220" y="693"/>
                    </a:lnTo>
                    <a:lnTo>
                      <a:pt x="247" y="706"/>
                    </a:lnTo>
                    <a:lnTo>
                      <a:pt x="274" y="716"/>
                    </a:lnTo>
                    <a:lnTo>
                      <a:pt x="301" y="723"/>
                    </a:lnTo>
                    <a:lnTo>
                      <a:pt x="332" y="729"/>
                    </a:lnTo>
                    <a:lnTo>
                      <a:pt x="360" y="733"/>
                    </a:lnTo>
                    <a:lnTo>
                      <a:pt x="391" y="735"/>
                    </a:lnTo>
                    <a:lnTo>
                      <a:pt x="405" y="733"/>
                    </a:lnTo>
                    <a:lnTo>
                      <a:pt x="418" y="729"/>
                    </a:lnTo>
                    <a:lnTo>
                      <a:pt x="408" y="729"/>
                    </a:lnTo>
                    <a:lnTo>
                      <a:pt x="397" y="729"/>
                    </a:lnTo>
                    <a:lnTo>
                      <a:pt x="378" y="729"/>
                    </a:lnTo>
                    <a:lnTo>
                      <a:pt x="357" y="727"/>
                    </a:lnTo>
                    <a:lnTo>
                      <a:pt x="337" y="725"/>
                    </a:lnTo>
                    <a:lnTo>
                      <a:pt x="318" y="722"/>
                    </a:lnTo>
                    <a:lnTo>
                      <a:pt x="280" y="712"/>
                    </a:lnTo>
                    <a:lnTo>
                      <a:pt x="245" y="698"/>
                    </a:lnTo>
                    <a:lnTo>
                      <a:pt x="211" y="683"/>
                    </a:lnTo>
                    <a:lnTo>
                      <a:pt x="178" y="662"/>
                    </a:lnTo>
                    <a:lnTo>
                      <a:pt x="147" y="641"/>
                    </a:lnTo>
                    <a:lnTo>
                      <a:pt x="120" y="616"/>
                    </a:lnTo>
                    <a:lnTo>
                      <a:pt x="96" y="587"/>
                    </a:lnTo>
                    <a:lnTo>
                      <a:pt x="72" y="556"/>
                    </a:lnTo>
                    <a:lnTo>
                      <a:pt x="53" y="524"/>
                    </a:lnTo>
                    <a:lnTo>
                      <a:pt x="36" y="491"/>
                    </a:lnTo>
                    <a:lnTo>
                      <a:pt x="23" y="455"/>
                    </a:lnTo>
                    <a:lnTo>
                      <a:pt x="13" y="416"/>
                    </a:lnTo>
                    <a:lnTo>
                      <a:pt x="9" y="397"/>
                    </a:lnTo>
                    <a:lnTo>
                      <a:pt x="7" y="378"/>
                    </a:lnTo>
                    <a:lnTo>
                      <a:pt x="5" y="359"/>
                    </a:lnTo>
                    <a:lnTo>
                      <a:pt x="5" y="338"/>
                    </a:lnTo>
                    <a:lnTo>
                      <a:pt x="7" y="305"/>
                    </a:lnTo>
                    <a:lnTo>
                      <a:pt x="11" y="272"/>
                    </a:lnTo>
                    <a:lnTo>
                      <a:pt x="17" y="240"/>
                    </a:lnTo>
                    <a:lnTo>
                      <a:pt x="26" y="209"/>
                    </a:lnTo>
                    <a:lnTo>
                      <a:pt x="24" y="209"/>
                    </a:lnTo>
                    <a:lnTo>
                      <a:pt x="21" y="209"/>
                    </a:lnTo>
                    <a:close/>
                  </a:path>
                </a:pathLst>
              </a:custGeom>
              <a:solidFill>
                <a:srgbClr val="F3A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0" name="Freeform 427">
                <a:extLst>
                  <a:ext uri="{FF2B5EF4-FFF2-40B4-BE49-F238E27FC236}">
                    <a16:creationId xmlns:a16="http://schemas.microsoft.com/office/drawing/2014/main" id="{38EB40E8-880C-40F9-99CF-BCF0B6C76E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" y="2438"/>
                <a:ext cx="789" cy="733"/>
              </a:xfrm>
              <a:custGeom>
                <a:avLst/>
                <a:gdLst>
                  <a:gd name="T0" fmla="*/ 786 w 789"/>
                  <a:gd name="T1" fmla="*/ 286 h 733"/>
                  <a:gd name="T2" fmla="*/ 768 w 789"/>
                  <a:gd name="T3" fmla="*/ 211 h 733"/>
                  <a:gd name="T4" fmla="*/ 738 w 789"/>
                  <a:gd name="T5" fmla="*/ 142 h 733"/>
                  <a:gd name="T6" fmla="*/ 693 w 789"/>
                  <a:gd name="T7" fmla="*/ 81 h 733"/>
                  <a:gd name="T8" fmla="*/ 640 w 789"/>
                  <a:gd name="T9" fmla="*/ 29 h 733"/>
                  <a:gd name="T10" fmla="*/ 597 w 789"/>
                  <a:gd name="T11" fmla="*/ 2 h 733"/>
                  <a:gd name="T12" fmla="*/ 636 w 789"/>
                  <a:gd name="T13" fmla="*/ 33 h 733"/>
                  <a:gd name="T14" fmla="*/ 688 w 789"/>
                  <a:gd name="T15" fmla="*/ 82 h 733"/>
                  <a:gd name="T16" fmla="*/ 732 w 789"/>
                  <a:gd name="T17" fmla="*/ 144 h 733"/>
                  <a:gd name="T18" fmla="*/ 763 w 789"/>
                  <a:gd name="T19" fmla="*/ 211 h 733"/>
                  <a:gd name="T20" fmla="*/ 780 w 789"/>
                  <a:gd name="T21" fmla="*/ 286 h 733"/>
                  <a:gd name="T22" fmla="*/ 782 w 789"/>
                  <a:gd name="T23" fmla="*/ 365 h 733"/>
                  <a:gd name="T24" fmla="*/ 768 w 789"/>
                  <a:gd name="T25" fmla="*/ 445 h 733"/>
                  <a:gd name="T26" fmla="*/ 739 w 789"/>
                  <a:gd name="T27" fmla="*/ 516 h 733"/>
                  <a:gd name="T28" fmla="*/ 697 w 789"/>
                  <a:gd name="T29" fmla="*/ 581 h 733"/>
                  <a:gd name="T30" fmla="*/ 644 w 789"/>
                  <a:gd name="T31" fmla="*/ 637 h 733"/>
                  <a:gd name="T32" fmla="*/ 580 w 789"/>
                  <a:gd name="T33" fmla="*/ 679 h 733"/>
                  <a:gd name="T34" fmla="*/ 630 w 789"/>
                  <a:gd name="T35" fmla="*/ 654 h 733"/>
                  <a:gd name="T36" fmla="*/ 684 w 789"/>
                  <a:gd name="T37" fmla="*/ 606 h 733"/>
                  <a:gd name="T38" fmla="*/ 728 w 789"/>
                  <a:gd name="T39" fmla="*/ 549 h 733"/>
                  <a:gd name="T40" fmla="*/ 761 w 789"/>
                  <a:gd name="T41" fmla="*/ 484 h 733"/>
                  <a:gd name="T42" fmla="*/ 782 w 789"/>
                  <a:gd name="T43" fmla="*/ 414 h 733"/>
                  <a:gd name="T44" fmla="*/ 789 w 789"/>
                  <a:gd name="T45" fmla="*/ 338 h 733"/>
                  <a:gd name="T46" fmla="*/ 4 w 789"/>
                  <a:gd name="T47" fmla="*/ 272 h 733"/>
                  <a:gd name="T48" fmla="*/ 0 w 789"/>
                  <a:gd name="T49" fmla="*/ 359 h 733"/>
                  <a:gd name="T50" fmla="*/ 8 w 789"/>
                  <a:gd name="T51" fmla="*/ 418 h 733"/>
                  <a:gd name="T52" fmla="*/ 23 w 789"/>
                  <a:gd name="T53" fmla="*/ 474 h 733"/>
                  <a:gd name="T54" fmla="*/ 68 w 789"/>
                  <a:gd name="T55" fmla="*/ 558 h 733"/>
                  <a:gd name="T56" fmla="*/ 142 w 789"/>
                  <a:gd name="T57" fmla="*/ 643 h 733"/>
                  <a:gd name="T58" fmla="*/ 240 w 789"/>
                  <a:gd name="T59" fmla="*/ 702 h 733"/>
                  <a:gd name="T60" fmla="*/ 296 w 789"/>
                  <a:gd name="T61" fmla="*/ 720 h 733"/>
                  <a:gd name="T62" fmla="*/ 354 w 789"/>
                  <a:gd name="T63" fmla="*/ 731 h 733"/>
                  <a:gd name="T64" fmla="*/ 398 w 789"/>
                  <a:gd name="T65" fmla="*/ 733 h 733"/>
                  <a:gd name="T66" fmla="*/ 432 w 789"/>
                  <a:gd name="T67" fmla="*/ 725 h 733"/>
                  <a:gd name="T68" fmla="*/ 375 w 789"/>
                  <a:gd name="T69" fmla="*/ 727 h 733"/>
                  <a:gd name="T70" fmla="*/ 315 w 789"/>
                  <a:gd name="T71" fmla="*/ 720 h 733"/>
                  <a:gd name="T72" fmla="*/ 208 w 789"/>
                  <a:gd name="T73" fmla="*/ 679 h 733"/>
                  <a:gd name="T74" fmla="*/ 119 w 789"/>
                  <a:gd name="T75" fmla="*/ 614 h 733"/>
                  <a:gd name="T76" fmla="*/ 52 w 789"/>
                  <a:gd name="T77" fmla="*/ 524 h 733"/>
                  <a:gd name="T78" fmla="*/ 14 w 789"/>
                  <a:gd name="T79" fmla="*/ 416 h 733"/>
                  <a:gd name="T80" fmla="*/ 6 w 789"/>
                  <a:gd name="T81" fmla="*/ 359 h 733"/>
                  <a:gd name="T82" fmla="*/ 10 w 789"/>
                  <a:gd name="T83" fmla="*/ 272 h 733"/>
                  <a:gd name="T84" fmla="*/ 23 w 789"/>
                  <a:gd name="T85" fmla="*/ 209 h 7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89"/>
                  <a:gd name="T130" fmla="*/ 0 h 733"/>
                  <a:gd name="T131" fmla="*/ 789 w 789"/>
                  <a:gd name="T132" fmla="*/ 733 h 7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89" h="733">
                    <a:moveTo>
                      <a:pt x="789" y="338"/>
                    </a:moveTo>
                    <a:lnTo>
                      <a:pt x="787" y="311"/>
                    </a:lnTo>
                    <a:lnTo>
                      <a:pt x="786" y="286"/>
                    </a:lnTo>
                    <a:lnTo>
                      <a:pt x="782" y="259"/>
                    </a:lnTo>
                    <a:lnTo>
                      <a:pt x="776" y="234"/>
                    </a:lnTo>
                    <a:lnTo>
                      <a:pt x="768" y="211"/>
                    </a:lnTo>
                    <a:lnTo>
                      <a:pt x="759" y="186"/>
                    </a:lnTo>
                    <a:lnTo>
                      <a:pt x="749" y="163"/>
                    </a:lnTo>
                    <a:lnTo>
                      <a:pt x="738" y="142"/>
                    </a:lnTo>
                    <a:lnTo>
                      <a:pt x="724" y="121"/>
                    </a:lnTo>
                    <a:lnTo>
                      <a:pt x="709" y="100"/>
                    </a:lnTo>
                    <a:lnTo>
                      <a:pt x="693" y="81"/>
                    </a:lnTo>
                    <a:lnTo>
                      <a:pt x="676" y="63"/>
                    </a:lnTo>
                    <a:lnTo>
                      <a:pt x="659" y="46"/>
                    </a:lnTo>
                    <a:lnTo>
                      <a:pt x="640" y="29"/>
                    </a:lnTo>
                    <a:lnTo>
                      <a:pt x="620" y="15"/>
                    </a:lnTo>
                    <a:lnTo>
                      <a:pt x="599" y="0"/>
                    </a:lnTo>
                    <a:lnTo>
                      <a:pt x="597" y="2"/>
                    </a:lnTo>
                    <a:lnTo>
                      <a:pt x="596" y="4"/>
                    </a:lnTo>
                    <a:lnTo>
                      <a:pt x="615" y="17"/>
                    </a:lnTo>
                    <a:lnTo>
                      <a:pt x="636" y="33"/>
                    </a:lnTo>
                    <a:lnTo>
                      <a:pt x="653" y="48"/>
                    </a:lnTo>
                    <a:lnTo>
                      <a:pt x="672" y="65"/>
                    </a:lnTo>
                    <a:lnTo>
                      <a:pt x="688" y="82"/>
                    </a:lnTo>
                    <a:lnTo>
                      <a:pt x="705" y="102"/>
                    </a:lnTo>
                    <a:lnTo>
                      <a:pt x="718" y="123"/>
                    </a:lnTo>
                    <a:lnTo>
                      <a:pt x="732" y="144"/>
                    </a:lnTo>
                    <a:lnTo>
                      <a:pt x="743" y="165"/>
                    </a:lnTo>
                    <a:lnTo>
                      <a:pt x="753" y="188"/>
                    </a:lnTo>
                    <a:lnTo>
                      <a:pt x="763" y="211"/>
                    </a:lnTo>
                    <a:lnTo>
                      <a:pt x="770" y="236"/>
                    </a:lnTo>
                    <a:lnTo>
                      <a:pt x="776" y="261"/>
                    </a:lnTo>
                    <a:lnTo>
                      <a:pt x="780" y="286"/>
                    </a:lnTo>
                    <a:lnTo>
                      <a:pt x="782" y="311"/>
                    </a:lnTo>
                    <a:lnTo>
                      <a:pt x="784" y="338"/>
                    </a:lnTo>
                    <a:lnTo>
                      <a:pt x="782" y="365"/>
                    </a:lnTo>
                    <a:lnTo>
                      <a:pt x="780" y="391"/>
                    </a:lnTo>
                    <a:lnTo>
                      <a:pt x="774" y="418"/>
                    </a:lnTo>
                    <a:lnTo>
                      <a:pt x="768" y="445"/>
                    </a:lnTo>
                    <a:lnTo>
                      <a:pt x="761" y="470"/>
                    </a:lnTo>
                    <a:lnTo>
                      <a:pt x="751" y="493"/>
                    </a:lnTo>
                    <a:lnTo>
                      <a:pt x="739" y="516"/>
                    </a:lnTo>
                    <a:lnTo>
                      <a:pt x="728" y="539"/>
                    </a:lnTo>
                    <a:lnTo>
                      <a:pt x="713" y="560"/>
                    </a:lnTo>
                    <a:lnTo>
                      <a:pt x="697" y="581"/>
                    </a:lnTo>
                    <a:lnTo>
                      <a:pt x="680" y="601"/>
                    </a:lnTo>
                    <a:lnTo>
                      <a:pt x="663" y="620"/>
                    </a:lnTo>
                    <a:lnTo>
                      <a:pt x="644" y="637"/>
                    </a:lnTo>
                    <a:lnTo>
                      <a:pt x="624" y="652"/>
                    </a:lnTo>
                    <a:lnTo>
                      <a:pt x="603" y="666"/>
                    </a:lnTo>
                    <a:lnTo>
                      <a:pt x="580" y="679"/>
                    </a:lnTo>
                    <a:lnTo>
                      <a:pt x="596" y="674"/>
                    </a:lnTo>
                    <a:lnTo>
                      <a:pt x="611" y="668"/>
                    </a:lnTo>
                    <a:lnTo>
                      <a:pt x="630" y="654"/>
                    </a:lnTo>
                    <a:lnTo>
                      <a:pt x="649" y="639"/>
                    </a:lnTo>
                    <a:lnTo>
                      <a:pt x="667" y="624"/>
                    </a:lnTo>
                    <a:lnTo>
                      <a:pt x="684" y="606"/>
                    </a:lnTo>
                    <a:lnTo>
                      <a:pt x="699" y="587"/>
                    </a:lnTo>
                    <a:lnTo>
                      <a:pt x="715" y="568"/>
                    </a:lnTo>
                    <a:lnTo>
                      <a:pt x="728" y="549"/>
                    </a:lnTo>
                    <a:lnTo>
                      <a:pt x="739" y="528"/>
                    </a:lnTo>
                    <a:lnTo>
                      <a:pt x="751" y="507"/>
                    </a:lnTo>
                    <a:lnTo>
                      <a:pt x="761" y="484"/>
                    </a:lnTo>
                    <a:lnTo>
                      <a:pt x="768" y="461"/>
                    </a:lnTo>
                    <a:lnTo>
                      <a:pt x="776" y="438"/>
                    </a:lnTo>
                    <a:lnTo>
                      <a:pt x="782" y="414"/>
                    </a:lnTo>
                    <a:lnTo>
                      <a:pt x="786" y="390"/>
                    </a:lnTo>
                    <a:lnTo>
                      <a:pt x="787" y="363"/>
                    </a:lnTo>
                    <a:lnTo>
                      <a:pt x="789" y="338"/>
                    </a:lnTo>
                    <a:close/>
                    <a:moveTo>
                      <a:pt x="21" y="209"/>
                    </a:moveTo>
                    <a:lnTo>
                      <a:pt x="12" y="240"/>
                    </a:lnTo>
                    <a:lnTo>
                      <a:pt x="4" y="272"/>
                    </a:lnTo>
                    <a:lnTo>
                      <a:pt x="0" y="305"/>
                    </a:lnTo>
                    <a:lnTo>
                      <a:pt x="0" y="338"/>
                    </a:lnTo>
                    <a:lnTo>
                      <a:pt x="0" y="359"/>
                    </a:lnTo>
                    <a:lnTo>
                      <a:pt x="2" y="378"/>
                    </a:lnTo>
                    <a:lnTo>
                      <a:pt x="4" y="397"/>
                    </a:lnTo>
                    <a:lnTo>
                      <a:pt x="8" y="418"/>
                    </a:lnTo>
                    <a:lnTo>
                      <a:pt x="12" y="436"/>
                    </a:lnTo>
                    <a:lnTo>
                      <a:pt x="18" y="455"/>
                    </a:lnTo>
                    <a:lnTo>
                      <a:pt x="23" y="474"/>
                    </a:lnTo>
                    <a:lnTo>
                      <a:pt x="31" y="491"/>
                    </a:lnTo>
                    <a:lnTo>
                      <a:pt x="46" y="526"/>
                    </a:lnTo>
                    <a:lnTo>
                      <a:pt x="68" y="558"/>
                    </a:lnTo>
                    <a:lnTo>
                      <a:pt x="91" y="589"/>
                    </a:lnTo>
                    <a:lnTo>
                      <a:pt x="116" y="618"/>
                    </a:lnTo>
                    <a:lnTo>
                      <a:pt x="142" y="643"/>
                    </a:lnTo>
                    <a:lnTo>
                      <a:pt x="173" y="666"/>
                    </a:lnTo>
                    <a:lnTo>
                      <a:pt x="206" y="685"/>
                    </a:lnTo>
                    <a:lnTo>
                      <a:pt x="240" y="702"/>
                    </a:lnTo>
                    <a:lnTo>
                      <a:pt x="258" y="708"/>
                    </a:lnTo>
                    <a:lnTo>
                      <a:pt x="277" y="716"/>
                    </a:lnTo>
                    <a:lnTo>
                      <a:pt x="296" y="720"/>
                    </a:lnTo>
                    <a:lnTo>
                      <a:pt x="315" y="725"/>
                    </a:lnTo>
                    <a:lnTo>
                      <a:pt x="334" y="727"/>
                    </a:lnTo>
                    <a:lnTo>
                      <a:pt x="354" y="731"/>
                    </a:lnTo>
                    <a:lnTo>
                      <a:pt x="375" y="731"/>
                    </a:lnTo>
                    <a:lnTo>
                      <a:pt x="394" y="733"/>
                    </a:lnTo>
                    <a:lnTo>
                      <a:pt x="398" y="733"/>
                    </a:lnTo>
                    <a:lnTo>
                      <a:pt x="402" y="733"/>
                    </a:lnTo>
                    <a:lnTo>
                      <a:pt x="417" y="729"/>
                    </a:lnTo>
                    <a:lnTo>
                      <a:pt x="432" y="725"/>
                    </a:lnTo>
                    <a:lnTo>
                      <a:pt x="413" y="727"/>
                    </a:lnTo>
                    <a:lnTo>
                      <a:pt x="394" y="727"/>
                    </a:lnTo>
                    <a:lnTo>
                      <a:pt x="375" y="727"/>
                    </a:lnTo>
                    <a:lnTo>
                      <a:pt x="354" y="725"/>
                    </a:lnTo>
                    <a:lnTo>
                      <a:pt x="334" y="723"/>
                    </a:lnTo>
                    <a:lnTo>
                      <a:pt x="315" y="720"/>
                    </a:lnTo>
                    <a:lnTo>
                      <a:pt x="279" y="710"/>
                    </a:lnTo>
                    <a:lnTo>
                      <a:pt x="242" y="697"/>
                    </a:lnTo>
                    <a:lnTo>
                      <a:pt x="208" y="679"/>
                    </a:lnTo>
                    <a:lnTo>
                      <a:pt x="177" y="660"/>
                    </a:lnTo>
                    <a:lnTo>
                      <a:pt x="146" y="639"/>
                    </a:lnTo>
                    <a:lnTo>
                      <a:pt x="119" y="614"/>
                    </a:lnTo>
                    <a:lnTo>
                      <a:pt x="94" y="585"/>
                    </a:lnTo>
                    <a:lnTo>
                      <a:pt x="71" y="555"/>
                    </a:lnTo>
                    <a:lnTo>
                      <a:pt x="52" y="524"/>
                    </a:lnTo>
                    <a:lnTo>
                      <a:pt x="35" y="489"/>
                    </a:lnTo>
                    <a:lnTo>
                      <a:pt x="23" y="453"/>
                    </a:lnTo>
                    <a:lnTo>
                      <a:pt x="14" y="416"/>
                    </a:lnTo>
                    <a:lnTo>
                      <a:pt x="10" y="397"/>
                    </a:lnTo>
                    <a:lnTo>
                      <a:pt x="6" y="378"/>
                    </a:lnTo>
                    <a:lnTo>
                      <a:pt x="6" y="359"/>
                    </a:lnTo>
                    <a:lnTo>
                      <a:pt x="4" y="338"/>
                    </a:lnTo>
                    <a:lnTo>
                      <a:pt x="6" y="305"/>
                    </a:lnTo>
                    <a:lnTo>
                      <a:pt x="10" y="272"/>
                    </a:lnTo>
                    <a:lnTo>
                      <a:pt x="18" y="240"/>
                    </a:lnTo>
                    <a:lnTo>
                      <a:pt x="27" y="209"/>
                    </a:lnTo>
                    <a:lnTo>
                      <a:pt x="23" y="209"/>
                    </a:lnTo>
                    <a:lnTo>
                      <a:pt x="21" y="209"/>
                    </a:lnTo>
                    <a:close/>
                  </a:path>
                </a:pathLst>
              </a:custGeom>
              <a:solidFill>
                <a:srgbClr val="F3AA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1" name="Freeform 428">
                <a:extLst>
                  <a:ext uri="{FF2B5EF4-FFF2-40B4-BE49-F238E27FC236}">
                    <a16:creationId xmlns:a16="http://schemas.microsoft.com/office/drawing/2014/main" id="{F22AB536-B150-40B4-AD82-A4D7D187B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6" y="2440"/>
                <a:ext cx="784" cy="727"/>
              </a:xfrm>
              <a:custGeom>
                <a:avLst/>
                <a:gdLst>
                  <a:gd name="T0" fmla="*/ 780 w 784"/>
                  <a:gd name="T1" fmla="*/ 284 h 727"/>
                  <a:gd name="T2" fmla="*/ 762 w 784"/>
                  <a:gd name="T3" fmla="*/ 209 h 727"/>
                  <a:gd name="T4" fmla="*/ 732 w 784"/>
                  <a:gd name="T5" fmla="*/ 140 h 727"/>
                  <a:gd name="T6" fmla="*/ 689 w 784"/>
                  <a:gd name="T7" fmla="*/ 80 h 727"/>
                  <a:gd name="T8" fmla="*/ 636 w 784"/>
                  <a:gd name="T9" fmla="*/ 29 h 727"/>
                  <a:gd name="T10" fmla="*/ 594 w 784"/>
                  <a:gd name="T11" fmla="*/ 2 h 727"/>
                  <a:gd name="T12" fmla="*/ 630 w 784"/>
                  <a:gd name="T13" fmla="*/ 33 h 727"/>
                  <a:gd name="T14" fmla="*/ 684 w 784"/>
                  <a:gd name="T15" fmla="*/ 82 h 727"/>
                  <a:gd name="T16" fmla="*/ 726 w 784"/>
                  <a:gd name="T17" fmla="*/ 142 h 727"/>
                  <a:gd name="T18" fmla="*/ 757 w 784"/>
                  <a:gd name="T19" fmla="*/ 209 h 727"/>
                  <a:gd name="T20" fmla="*/ 776 w 784"/>
                  <a:gd name="T21" fmla="*/ 284 h 727"/>
                  <a:gd name="T22" fmla="*/ 778 w 784"/>
                  <a:gd name="T23" fmla="*/ 364 h 727"/>
                  <a:gd name="T24" fmla="*/ 762 w 784"/>
                  <a:gd name="T25" fmla="*/ 447 h 727"/>
                  <a:gd name="T26" fmla="*/ 730 w 784"/>
                  <a:gd name="T27" fmla="*/ 522 h 727"/>
                  <a:gd name="T28" fmla="*/ 684 w 784"/>
                  <a:gd name="T29" fmla="*/ 589 h 727"/>
                  <a:gd name="T30" fmla="*/ 626 w 784"/>
                  <a:gd name="T31" fmla="*/ 645 h 727"/>
                  <a:gd name="T32" fmla="*/ 557 w 784"/>
                  <a:gd name="T33" fmla="*/ 685 h 727"/>
                  <a:gd name="T34" fmla="*/ 615 w 784"/>
                  <a:gd name="T35" fmla="*/ 658 h 727"/>
                  <a:gd name="T36" fmla="*/ 672 w 784"/>
                  <a:gd name="T37" fmla="*/ 610 h 727"/>
                  <a:gd name="T38" fmla="*/ 718 w 784"/>
                  <a:gd name="T39" fmla="*/ 553 h 727"/>
                  <a:gd name="T40" fmla="*/ 755 w 784"/>
                  <a:gd name="T41" fmla="*/ 487 h 727"/>
                  <a:gd name="T42" fmla="*/ 776 w 784"/>
                  <a:gd name="T43" fmla="*/ 414 h 727"/>
                  <a:gd name="T44" fmla="*/ 784 w 784"/>
                  <a:gd name="T45" fmla="*/ 336 h 727"/>
                  <a:gd name="T46" fmla="*/ 6 w 784"/>
                  <a:gd name="T47" fmla="*/ 270 h 727"/>
                  <a:gd name="T48" fmla="*/ 0 w 784"/>
                  <a:gd name="T49" fmla="*/ 357 h 727"/>
                  <a:gd name="T50" fmla="*/ 8 w 784"/>
                  <a:gd name="T51" fmla="*/ 414 h 727"/>
                  <a:gd name="T52" fmla="*/ 48 w 784"/>
                  <a:gd name="T53" fmla="*/ 522 h 727"/>
                  <a:gd name="T54" fmla="*/ 115 w 784"/>
                  <a:gd name="T55" fmla="*/ 614 h 727"/>
                  <a:gd name="T56" fmla="*/ 206 w 784"/>
                  <a:gd name="T57" fmla="*/ 681 h 727"/>
                  <a:gd name="T58" fmla="*/ 313 w 784"/>
                  <a:gd name="T59" fmla="*/ 720 h 727"/>
                  <a:gd name="T60" fmla="*/ 373 w 784"/>
                  <a:gd name="T61" fmla="*/ 727 h 727"/>
                  <a:gd name="T62" fmla="*/ 413 w 784"/>
                  <a:gd name="T63" fmla="*/ 727 h 727"/>
                  <a:gd name="T64" fmla="*/ 436 w 784"/>
                  <a:gd name="T65" fmla="*/ 720 h 727"/>
                  <a:gd name="T66" fmla="*/ 392 w 784"/>
                  <a:gd name="T67" fmla="*/ 723 h 727"/>
                  <a:gd name="T68" fmla="*/ 332 w 784"/>
                  <a:gd name="T69" fmla="*/ 718 h 727"/>
                  <a:gd name="T70" fmla="*/ 242 w 784"/>
                  <a:gd name="T71" fmla="*/ 693 h 727"/>
                  <a:gd name="T72" fmla="*/ 146 w 784"/>
                  <a:gd name="T73" fmla="*/ 635 h 727"/>
                  <a:gd name="T74" fmla="*/ 71 w 784"/>
                  <a:gd name="T75" fmla="*/ 553 h 727"/>
                  <a:gd name="T76" fmla="*/ 23 w 784"/>
                  <a:gd name="T77" fmla="*/ 451 h 727"/>
                  <a:gd name="T78" fmla="*/ 8 w 784"/>
                  <a:gd name="T79" fmla="*/ 376 h 727"/>
                  <a:gd name="T80" fmla="*/ 8 w 784"/>
                  <a:gd name="T81" fmla="*/ 303 h 727"/>
                  <a:gd name="T82" fmla="*/ 27 w 784"/>
                  <a:gd name="T83" fmla="*/ 207 h 72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84"/>
                  <a:gd name="T127" fmla="*/ 0 h 727"/>
                  <a:gd name="T128" fmla="*/ 784 w 784"/>
                  <a:gd name="T129" fmla="*/ 727 h 72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84" h="727">
                    <a:moveTo>
                      <a:pt x="784" y="336"/>
                    </a:moveTo>
                    <a:lnTo>
                      <a:pt x="784" y="309"/>
                    </a:lnTo>
                    <a:lnTo>
                      <a:pt x="780" y="284"/>
                    </a:lnTo>
                    <a:lnTo>
                      <a:pt x="776" y="259"/>
                    </a:lnTo>
                    <a:lnTo>
                      <a:pt x="770" y="234"/>
                    </a:lnTo>
                    <a:lnTo>
                      <a:pt x="762" y="209"/>
                    </a:lnTo>
                    <a:lnTo>
                      <a:pt x="755" y="186"/>
                    </a:lnTo>
                    <a:lnTo>
                      <a:pt x="743" y="163"/>
                    </a:lnTo>
                    <a:lnTo>
                      <a:pt x="732" y="140"/>
                    </a:lnTo>
                    <a:lnTo>
                      <a:pt x="718" y="119"/>
                    </a:lnTo>
                    <a:lnTo>
                      <a:pt x="705" y="100"/>
                    </a:lnTo>
                    <a:lnTo>
                      <a:pt x="689" y="80"/>
                    </a:lnTo>
                    <a:lnTo>
                      <a:pt x="672" y="61"/>
                    </a:lnTo>
                    <a:lnTo>
                      <a:pt x="655" y="44"/>
                    </a:lnTo>
                    <a:lnTo>
                      <a:pt x="636" y="29"/>
                    </a:lnTo>
                    <a:lnTo>
                      <a:pt x="617" y="13"/>
                    </a:lnTo>
                    <a:lnTo>
                      <a:pt x="595" y="0"/>
                    </a:lnTo>
                    <a:lnTo>
                      <a:pt x="594" y="2"/>
                    </a:lnTo>
                    <a:lnTo>
                      <a:pt x="590" y="4"/>
                    </a:lnTo>
                    <a:lnTo>
                      <a:pt x="611" y="17"/>
                    </a:lnTo>
                    <a:lnTo>
                      <a:pt x="630" y="33"/>
                    </a:lnTo>
                    <a:lnTo>
                      <a:pt x="649" y="48"/>
                    </a:lnTo>
                    <a:lnTo>
                      <a:pt x="666" y="65"/>
                    </a:lnTo>
                    <a:lnTo>
                      <a:pt x="684" y="82"/>
                    </a:lnTo>
                    <a:lnTo>
                      <a:pt x="699" y="102"/>
                    </a:lnTo>
                    <a:lnTo>
                      <a:pt x="714" y="121"/>
                    </a:lnTo>
                    <a:lnTo>
                      <a:pt x="726" y="142"/>
                    </a:lnTo>
                    <a:lnTo>
                      <a:pt x="737" y="165"/>
                    </a:lnTo>
                    <a:lnTo>
                      <a:pt x="749" y="186"/>
                    </a:lnTo>
                    <a:lnTo>
                      <a:pt x="757" y="209"/>
                    </a:lnTo>
                    <a:lnTo>
                      <a:pt x="764" y="234"/>
                    </a:lnTo>
                    <a:lnTo>
                      <a:pt x="770" y="259"/>
                    </a:lnTo>
                    <a:lnTo>
                      <a:pt x="776" y="284"/>
                    </a:lnTo>
                    <a:lnTo>
                      <a:pt x="778" y="309"/>
                    </a:lnTo>
                    <a:lnTo>
                      <a:pt x="778" y="336"/>
                    </a:lnTo>
                    <a:lnTo>
                      <a:pt x="778" y="364"/>
                    </a:lnTo>
                    <a:lnTo>
                      <a:pt x="774" y="393"/>
                    </a:lnTo>
                    <a:lnTo>
                      <a:pt x="770" y="420"/>
                    </a:lnTo>
                    <a:lnTo>
                      <a:pt x="762" y="447"/>
                    </a:lnTo>
                    <a:lnTo>
                      <a:pt x="753" y="474"/>
                    </a:lnTo>
                    <a:lnTo>
                      <a:pt x="743" y="499"/>
                    </a:lnTo>
                    <a:lnTo>
                      <a:pt x="730" y="522"/>
                    </a:lnTo>
                    <a:lnTo>
                      <a:pt x="716" y="545"/>
                    </a:lnTo>
                    <a:lnTo>
                      <a:pt x="701" y="568"/>
                    </a:lnTo>
                    <a:lnTo>
                      <a:pt x="684" y="589"/>
                    </a:lnTo>
                    <a:lnTo>
                      <a:pt x="666" y="608"/>
                    </a:lnTo>
                    <a:lnTo>
                      <a:pt x="647" y="627"/>
                    </a:lnTo>
                    <a:lnTo>
                      <a:pt x="626" y="645"/>
                    </a:lnTo>
                    <a:lnTo>
                      <a:pt x="603" y="660"/>
                    </a:lnTo>
                    <a:lnTo>
                      <a:pt x="580" y="673"/>
                    </a:lnTo>
                    <a:lnTo>
                      <a:pt x="557" y="685"/>
                    </a:lnTo>
                    <a:lnTo>
                      <a:pt x="576" y="679"/>
                    </a:lnTo>
                    <a:lnTo>
                      <a:pt x="595" y="672"/>
                    </a:lnTo>
                    <a:lnTo>
                      <a:pt x="615" y="658"/>
                    </a:lnTo>
                    <a:lnTo>
                      <a:pt x="636" y="643"/>
                    </a:lnTo>
                    <a:lnTo>
                      <a:pt x="655" y="627"/>
                    </a:lnTo>
                    <a:lnTo>
                      <a:pt x="672" y="610"/>
                    </a:lnTo>
                    <a:lnTo>
                      <a:pt x="689" y="593"/>
                    </a:lnTo>
                    <a:lnTo>
                      <a:pt x="705" y="572"/>
                    </a:lnTo>
                    <a:lnTo>
                      <a:pt x="718" y="553"/>
                    </a:lnTo>
                    <a:lnTo>
                      <a:pt x="732" y="531"/>
                    </a:lnTo>
                    <a:lnTo>
                      <a:pt x="743" y="508"/>
                    </a:lnTo>
                    <a:lnTo>
                      <a:pt x="755" y="487"/>
                    </a:lnTo>
                    <a:lnTo>
                      <a:pt x="762" y="462"/>
                    </a:lnTo>
                    <a:lnTo>
                      <a:pt x="770" y="439"/>
                    </a:lnTo>
                    <a:lnTo>
                      <a:pt x="776" y="414"/>
                    </a:lnTo>
                    <a:lnTo>
                      <a:pt x="780" y="388"/>
                    </a:lnTo>
                    <a:lnTo>
                      <a:pt x="784" y="363"/>
                    </a:lnTo>
                    <a:lnTo>
                      <a:pt x="784" y="336"/>
                    </a:lnTo>
                    <a:close/>
                    <a:moveTo>
                      <a:pt x="21" y="207"/>
                    </a:moveTo>
                    <a:lnTo>
                      <a:pt x="12" y="238"/>
                    </a:lnTo>
                    <a:lnTo>
                      <a:pt x="6" y="270"/>
                    </a:lnTo>
                    <a:lnTo>
                      <a:pt x="2" y="303"/>
                    </a:lnTo>
                    <a:lnTo>
                      <a:pt x="0" y="336"/>
                    </a:lnTo>
                    <a:lnTo>
                      <a:pt x="0" y="357"/>
                    </a:lnTo>
                    <a:lnTo>
                      <a:pt x="2" y="376"/>
                    </a:lnTo>
                    <a:lnTo>
                      <a:pt x="4" y="395"/>
                    </a:lnTo>
                    <a:lnTo>
                      <a:pt x="8" y="414"/>
                    </a:lnTo>
                    <a:lnTo>
                      <a:pt x="18" y="453"/>
                    </a:lnTo>
                    <a:lnTo>
                      <a:pt x="31" y="489"/>
                    </a:lnTo>
                    <a:lnTo>
                      <a:pt x="48" y="522"/>
                    </a:lnTo>
                    <a:lnTo>
                      <a:pt x="67" y="554"/>
                    </a:lnTo>
                    <a:lnTo>
                      <a:pt x="91" y="585"/>
                    </a:lnTo>
                    <a:lnTo>
                      <a:pt x="115" y="614"/>
                    </a:lnTo>
                    <a:lnTo>
                      <a:pt x="142" y="639"/>
                    </a:lnTo>
                    <a:lnTo>
                      <a:pt x="173" y="660"/>
                    </a:lnTo>
                    <a:lnTo>
                      <a:pt x="206" y="681"/>
                    </a:lnTo>
                    <a:lnTo>
                      <a:pt x="240" y="696"/>
                    </a:lnTo>
                    <a:lnTo>
                      <a:pt x="275" y="710"/>
                    </a:lnTo>
                    <a:lnTo>
                      <a:pt x="313" y="720"/>
                    </a:lnTo>
                    <a:lnTo>
                      <a:pt x="332" y="723"/>
                    </a:lnTo>
                    <a:lnTo>
                      <a:pt x="352" y="725"/>
                    </a:lnTo>
                    <a:lnTo>
                      <a:pt x="373" y="727"/>
                    </a:lnTo>
                    <a:lnTo>
                      <a:pt x="392" y="727"/>
                    </a:lnTo>
                    <a:lnTo>
                      <a:pt x="403" y="727"/>
                    </a:lnTo>
                    <a:lnTo>
                      <a:pt x="413" y="727"/>
                    </a:lnTo>
                    <a:lnTo>
                      <a:pt x="432" y="723"/>
                    </a:lnTo>
                    <a:lnTo>
                      <a:pt x="451" y="718"/>
                    </a:lnTo>
                    <a:lnTo>
                      <a:pt x="436" y="720"/>
                    </a:lnTo>
                    <a:lnTo>
                      <a:pt x="423" y="721"/>
                    </a:lnTo>
                    <a:lnTo>
                      <a:pt x="407" y="721"/>
                    </a:lnTo>
                    <a:lnTo>
                      <a:pt x="392" y="723"/>
                    </a:lnTo>
                    <a:lnTo>
                      <a:pt x="373" y="721"/>
                    </a:lnTo>
                    <a:lnTo>
                      <a:pt x="354" y="720"/>
                    </a:lnTo>
                    <a:lnTo>
                      <a:pt x="332" y="718"/>
                    </a:lnTo>
                    <a:lnTo>
                      <a:pt x="315" y="714"/>
                    </a:lnTo>
                    <a:lnTo>
                      <a:pt x="277" y="704"/>
                    </a:lnTo>
                    <a:lnTo>
                      <a:pt x="242" y="693"/>
                    </a:lnTo>
                    <a:lnTo>
                      <a:pt x="208" y="675"/>
                    </a:lnTo>
                    <a:lnTo>
                      <a:pt x="177" y="656"/>
                    </a:lnTo>
                    <a:lnTo>
                      <a:pt x="146" y="635"/>
                    </a:lnTo>
                    <a:lnTo>
                      <a:pt x="119" y="610"/>
                    </a:lnTo>
                    <a:lnTo>
                      <a:pt x="94" y="581"/>
                    </a:lnTo>
                    <a:lnTo>
                      <a:pt x="71" y="553"/>
                    </a:lnTo>
                    <a:lnTo>
                      <a:pt x="52" y="520"/>
                    </a:lnTo>
                    <a:lnTo>
                      <a:pt x="37" y="485"/>
                    </a:lnTo>
                    <a:lnTo>
                      <a:pt x="23" y="451"/>
                    </a:lnTo>
                    <a:lnTo>
                      <a:pt x="14" y="414"/>
                    </a:lnTo>
                    <a:lnTo>
                      <a:pt x="10" y="395"/>
                    </a:lnTo>
                    <a:lnTo>
                      <a:pt x="8" y="376"/>
                    </a:lnTo>
                    <a:lnTo>
                      <a:pt x="6" y="355"/>
                    </a:lnTo>
                    <a:lnTo>
                      <a:pt x="6" y="336"/>
                    </a:lnTo>
                    <a:lnTo>
                      <a:pt x="8" y="303"/>
                    </a:lnTo>
                    <a:lnTo>
                      <a:pt x="12" y="269"/>
                    </a:lnTo>
                    <a:lnTo>
                      <a:pt x="18" y="238"/>
                    </a:lnTo>
                    <a:lnTo>
                      <a:pt x="27" y="207"/>
                    </a:lnTo>
                    <a:lnTo>
                      <a:pt x="25" y="207"/>
                    </a:lnTo>
                    <a:lnTo>
                      <a:pt x="21" y="207"/>
                    </a:lnTo>
                    <a:close/>
                  </a:path>
                </a:pathLst>
              </a:custGeom>
              <a:solidFill>
                <a:srgbClr val="F3A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2" name="Freeform 429">
                <a:extLst>
                  <a:ext uri="{FF2B5EF4-FFF2-40B4-BE49-F238E27FC236}">
                    <a16:creationId xmlns:a16="http://schemas.microsoft.com/office/drawing/2014/main" id="{6063CF35-323C-4D2D-A139-8A809CD4EA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" y="2442"/>
                <a:ext cx="780" cy="723"/>
              </a:xfrm>
              <a:custGeom>
                <a:avLst/>
                <a:gdLst>
                  <a:gd name="T0" fmla="*/ 776 w 780"/>
                  <a:gd name="T1" fmla="*/ 282 h 723"/>
                  <a:gd name="T2" fmla="*/ 759 w 780"/>
                  <a:gd name="T3" fmla="*/ 207 h 723"/>
                  <a:gd name="T4" fmla="*/ 728 w 780"/>
                  <a:gd name="T5" fmla="*/ 140 h 723"/>
                  <a:gd name="T6" fmla="*/ 684 w 780"/>
                  <a:gd name="T7" fmla="*/ 78 h 723"/>
                  <a:gd name="T8" fmla="*/ 632 w 780"/>
                  <a:gd name="T9" fmla="*/ 29 h 723"/>
                  <a:gd name="T10" fmla="*/ 588 w 780"/>
                  <a:gd name="T11" fmla="*/ 2 h 723"/>
                  <a:gd name="T12" fmla="*/ 626 w 780"/>
                  <a:gd name="T13" fmla="*/ 31 h 723"/>
                  <a:gd name="T14" fmla="*/ 680 w 780"/>
                  <a:gd name="T15" fmla="*/ 82 h 723"/>
                  <a:gd name="T16" fmla="*/ 722 w 780"/>
                  <a:gd name="T17" fmla="*/ 142 h 723"/>
                  <a:gd name="T18" fmla="*/ 753 w 780"/>
                  <a:gd name="T19" fmla="*/ 209 h 723"/>
                  <a:gd name="T20" fmla="*/ 770 w 780"/>
                  <a:gd name="T21" fmla="*/ 282 h 723"/>
                  <a:gd name="T22" fmla="*/ 772 w 780"/>
                  <a:gd name="T23" fmla="*/ 364 h 723"/>
                  <a:gd name="T24" fmla="*/ 755 w 780"/>
                  <a:gd name="T25" fmla="*/ 455 h 723"/>
                  <a:gd name="T26" fmla="*/ 716 w 780"/>
                  <a:gd name="T27" fmla="*/ 535 h 723"/>
                  <a:gd name="T28" fmla="*/ 661 w 780"/>
                  <a:gd name="T29" fmla="*/ 606 h 723"/>
                  <a:gd name="T30" fmla="*/ 592 w 780"/>
                  <a:gd name="T31" fmla="*/ 660 h 723"/>
                  <a:gd name="T32" fmla="*/ 511 w 780"/>
                  <a:gd name="T33" fmla="*/ 698 h 723"/>
                  <a:gd name="T34" fmla="*/ 561 w 780"/>
                  <a:gd name="T35" fmla="*/ 681 h 723"/>
                  <a:gd name="T36" fmla="*/ 620 w 780"/>
                  <a:gd name="T37" fmla="*/ 648 h 723"/>
                  <a:gd name="T38" fmla="*/ 676 w 780"/>
                  <a:gd name="T39" fmla="*/ 597 h 723"/>
                  <a:gd name="T40" fmla="*/ 724 w 780"/>
                  <a:gd name="T41" fmla="*/ 535 h 723"/>
                  <a:gd name="T42" fmla="*/ 757 w 780"/>
                  <a:gd name="T43" fmla="*/ 466 h 723"/>
                  <a:gd name="T44" fmla="*/ 776 w 780"/>
                  <a:gd name="T45" fmla="*/ 387 h 723"/>
                  <a:gd name="T46" fmla="*/ 23 w 780"/>
                  <a:gd name="T47" fmla="*/ 205 h 723"/>
                  <a:gd name="T48" fmla="*/ 2 w 780"/>
                  <a:gd name="T49" fmla="*/ 301 h 723"/>
                  <a:gd name="T50" fmla="*/ 2 w 780"/>
                  <a:gd name="T51" fmla="*/ 374 h 723"/>
                  <a:gd name="T52" fmla="*/ 19 w 780"/>
                  <a:gd name="T53" fmla="*/ 449 h 723"/>
                  <a:gd name="T54" fmla="*/ 67 w 780"/>
                  <a:gd name="T55" fmla="*/ 551 h 723"/>
                  <a:gd name="T56" fmla="*/ 142 w 780"/>
                  <a:gd name="T57" fmla="*/ 635 h 723"/>
                  <a:gd name="T58" fmla="*/ 238 w 780"/>
                  <a:gd name="T59" fmla="*/ 693 h 723"/>
                  <a:gd name="T60" fmla="*/ 330 w 780"/>
                  <a:gd name="T61" fmla="*/ 719 h 723"/>
                  <a:gd name="T62" fmla="*/ 390 w 780"/>
                  <a:gd name="T63" fmla="*/ 723 h 723"/>
                  <a:gd name="T64" fmla="*/ 444 w 780"/>
                  <a:gd name="T65" fmla="*/ 718 h 723"/>
                  <a:gd name="T66" fmla="*/ 494 w 780"/>
                  <a:gd name="T67" fmla="*/ 704 h 723"/>
                  <a:gd name="T68" fmla="*/ 417 w 780"/>
                  <a:gd name="T69" fmla="*/ 718 h 723"/>
                  <a:gd name="T70" fmla="*/ 352 w 780"/>
                  <a:gd name="T71" fmla="*/ 716 h 723"/>
                  <a:gd name="T72" fmla="*/ 277 w 780"/>
                  <a:gd name="T73" fmla="*/ 700 h 723"/>
                  <a:gd name="T74" fmla="*/ 175 w 780"/>
                  <a:gd name="T75" fmla="*/ 652 h 723"/>
                  <a:gd name="T76" fmla="*/ 94 w 780"/>
                  <a:gd name="T77" fmla="*/ 577 h 723"/>
                  <a:gd name="T78" fmla="*/ 37 w 780"/>
                  <a:gd name="T79" fmla="*/ 483 h 723"/>
                  <a:gd name="T80" fmla="*/ 12 w 780"/>
                  <a:gd name="T81" fmla="*/ 393 h 723"/>
                  <a:gd name="T82" fmla="*/ 6 w 780"/>
                  <a:gd name="T83" fmla="*/ 334 h 723"/>
                  <a:gd name="T84" fmla="*/ 19 w 780"/>
                  <a:gd name="T85" fmla="*/ 236 h 723"/>
                  <a:gd name="T86" fmla="*/ 23 w 780"/>
                  <a:gd name="T87" fmla="*/ 205 h 7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80"/>
                  <a:gd name="T133" fmla="*/ 0 h 723"/>
                  <a:gd name="T134" fmla="*/ 780 w 780"/>
                  <a:gd name="T135" fmla="*/ 723 h 7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80" h="723">
                    <a:moveTo>
                      <a:pt x="780" y="334"/>
                    </a:moveTo>
                    <a:lnTo>
                      <a:pt x="778" y="307"/>
                    </a:lnTo>
                    <a:lnTo>
                      <a:pt x="776" y="282"/>
                    </a:lnTo>
                    <a:lnTo>
                      <a:pt x="772" y="257"/>
                    </a:lnTo>
                    <a:lnTo>
                      <a:pt x="766" y="232"/>
                    </a:lnTo>
                    <a:lnTo>
                      <a:pt x="759" y="207"/>
                    </a:lnTo>
                    <a:lnTo>
                      <a:pt x="749" y="184"/>
                    </a:lnTo>
                    <a:lnTo>
                      <a:pt x="739" y="161"/>
                    </a:lnTo>
                    <a:lnTo>
                      <a:pt x="728" y="140"/>
                    </a:lnTo>
                    <a:lnTo>
                      <a:pt x="714" y="119"/>
                    </a:lnTo>
                    <a:lnTo>
                      <a:pt x="701" y="98"/>
                    </a:lnTo>
                    <a:lnTo>
                      <a:pt x="684" y="78"/>
                    </a:lnTo>
                    <a:lnTo>
                      <a:pt x="668" y="61"/>
                    </a:lnTo>
                    <a:lnTo>
                      <a:pt x="649" y="44"/>
                    </a:lnTo>
                    <a:lnTo>
                      <a:pt x="632" y="29"/>
                    </a:lnTo>
                    <a:lnTo>
                      <a:pt x="611" y="13"/>
                    </a:lnTo>
                    <a:lnTo>
                      <a:pt x="592" y="0"/>
                    </a:lnTo>
                    <a:lnTo>
                      <a:pt x="588" y="2"/>
                    </a:lnTo>
                    <a:lnTo>
                      <a:pt x="586" y="4"/>
                    </a:lnTo>
                    <a:lnTo>
                      <a:pt x="607" y="17"/>
                    </a:lnTo>
                    <a:lnTo>
                      <a:pt x="626" y="31"/>
                    </a:lnTo>
                    <a:lnTo>
                      <a:pt x="645" y="46"/>
                    </a:lnTo>
                    <a:lnTo>
                      <a:pt x="663" y="63"/>
                    </a:lnTo>
                    <a:lnTo>
                      <a:pt x="680" y="82"/>
                    </a:lnTo>
                    <a:lnTo>
                      <a:pt x="695" y="100"/>
                    </a:lnTo>
                    <a:lnTo>
                      <a:pt x="709" y="121"/>
                    </a:lnTo>
                    <a:lnTo>
                      <a:pt x="722" y="142"/>
                    </a:lnTo>
                    <a:lnTo>
                      <a:pt x="734" y="163"/>
                    </a:lnTo>
                    <a:lnTo>
                      <a:pt x="743" y="186"/>
                    </a:lnTo>
                    <a:lnTo>
                      <a:pt x="753" y="209"/>
                    </a:lnTo>
                    <a:lnTo>
                      <a:pt x="760" y="232"/>
                    </a:lnTo>
                    <a:lnTo>
                      <a:pt x="766" y="257"/>
                    </a:lnTo>
                    <a:lnTo>
                      <a:pt x="770" y="282"/>
                    </a:lnTo>
                    <a:lnTo>
                      <a:pt x="774" y="307"/>
                    </a:lnTo>
                    <a:lnTo>
                      <a:pt x="774" y="334"/>
                    </a:lnTo>
                    <a:lnTo>
                      <a:pt x="772" y="364"/>
                    </a:lnTo>
                    <a:lnTo>
                      <a:pt x="768" y="397"/>
                    </a:lnTo>
                    <a:lnTo>
                      <a:pt x="762" y="426"/>
                    </a:lnTo>
                    <a:lnTo>
                      <a:pt x="755" y="455"/>
                    </a:lnTo>
                    <a:lnTo>
                      <a:pt x="743" y="483"/>
                    </a:lnTo>
                    <a:lnTo>
                      <a:pt x="732" y="510"/>
                    </a:lnTo>
                    <a:lnTo>
                      <a:pt x="716" y="535"/>
                    </a:lnTo>
                    <a:lnTo>
                      <a:pt x="699" y="560"/>
                    </a:lnTo>
                    <a:lnTo>
                      <a:pt x="682" y="583"/>
                    </a:lnTo>
                    <a:lnTo>
                      <a:pt x="661" y="606"/>
                    </a:lnTo>
                    <a:lnTo>
                      <a:pt x="640" y="625"/>
                    </a:lnTo>
                    <a:lnTo>
                      <a:pt x="616" y="645"/>
                    </a:lnTo>
                    <a:lnTo>
                      <a:pt x="592" y="660"/>
                    </a:lnTo>
                    <a:lnTo>
                      <a:pt x="567" y="675"/>
                    </a:lnTo>
                    <a:lnTo>
                      <a:pt x="540" y="687"/>
                    </a:lnTo>
                    <a:lnTo>
                      <a:pt x="511" y="698"/>
                    </a:lnTo>
                    <a:lnTo>
                      <a:pt x="528" y="693"/>
                    </a:lnTo>
                    <a:lnTo>
                      <a:pt x="544" y="687"/>
                    </a:lnTo>
                    <a:lnTo>
                      <a:pt x="561" y="681"/>
                    </a:lnTo>
                    <a:lnTo>
                      <a:pt x="576" y="675"/>
                    </a:lnTo>
                    <a:lnTo>
                      <a:pt x="599" y="662"/>
                    </a:lnTo>
                    <a:lnTo>
                      <a:pt x="620" y="648"/>
                    </a:lnTo>
                    <a:lnTo>
                      <a:pt x="640" y="633"/>
                    </a:lnTo>
                    <a:lnTo>
                      <a:pt x="659" y="616"/>
                    </a:lnTo>
                    <a:lnTo>
                      <a:pt x="676" y="597"/>
                    </a:lnTo>
                    <a:lnTo>
                      <a:pt x="693" y="577"/>
                    </a:lnTo>
                    <a:lnTo>
                      <a:pt x="709" y="556"/>
                    </a:lnTo>
                    <a:lnTo>
                      <a:pt x="724" y="535"/>
                    </a:lnTo>
                    <a:lnTo>
                      <a:pt x="735" y="512"/>
                    </a:lnTo>
                    <a:lnTo>
                      <a:pt x="747" y="489"/>
                    </a:lnTo>
                    <a:lnTo>
                      <a:pt x="757" y="466"/>
                    </a:lnTo>
                    <a:lnTo>
                      <a:pt x="764" y="441"/>
                    </a:lnTo>
                    <a:lnTo>
                      <a:pt x="770" y="414"/>
                    </a:lnTo>
                    <a:lnTo>
                      <a:pt x="776" y="387"/>
                    </a:lnTo>
                    <a:lnTo>
                      <a:pt x="778" y="361"/>
                    </a:lnTo>
                    <a:lnTo>
                      <a:pt x="780" y="334"/>
                    </a:lnTo>
                    <a:close/>
                    <a:moveTo>
                      <a:pt x="23" y="205"/>
                    </a:moveTo>
                    <a:lnTo>
                      <a:pt x="14" y="236"/>
                    </a:lnTo>
                    <a:lnTo>
                      <a:pt x="6" y="268"/>
                    </a:lnTo>
                    <a:lnTo>
                      <a:pt x="2" y="301"/>
                    </a:lnTo>
                    <a:lnTo>
                      <a:pt x="0" y="334"/>
                    </a:lnTo>
                    <a:lnTo>
                      <a:pt x="2" y="355"/>
                    </a:lnTo>
                    <a:lnTo>
                      <a:pt x="2" y="374"/>
                    </a:lnTo>
                    <a:lnTo>
                      <a:pt x="6" y="393"/>
                    </a:lnTo>
                    <a:lnTo>
                      <a:pt x="10" y="412"/>
                    </a:lnTo>
                    <a:lnTo>
                      <a:pt x="19" y="449"/>
                    </a:lnTo>
                    <a:lnTo>
                      <a:pt x="31" y="485"/>
                    </a:lnTo>
                    <a:lnTo>
                      <a:pt x="48" y="520"/>
                    </a:lnTo>
                    <a:lnTo>
                      <a:pt x="67" y="551"/>
                    </a:lnTo>
                    <a:lnTo>
                      <a:pt x="90" y="581"/>
                    </a:lnTo>
                    <a:lnTo>
                      <a:pt x="115" y="610"/>
                    </a:lnTo>
                    <a:lnTo>
                      <a:pt x="142" y="635"/>
                    </a:lnTo>
                    <a:lnTo>
                      <a:pt x="173" y="656"/>
                    </a:lnTo>
                    <a:lnTo>
                      <a:pt x="204" y="675"/>
                    </a:lnTo>
                    <a:lnTo>
                      <a:pt x="238" y="693"/>
                    </a:lnTo>
                    <a:lnTo>
                      <a:pt x="275" y="706"/>
                    </a:lnTo>
                    <a:lnTo>
                      <a:pt x="311" y="716"/>
                    </a:lnTo>
                    <a:lnTo>
                      <a:pt x="330" y="719"/>
                    </a:lnTo>
                    <a:lnTo>
                      <a:pt x="350" y="721"/>
                    </a:lnTo>
                    <a:lnTo>
                      <a:pt x="371" y="723"/>
                    </a:lnTo>
                    <a:lnTo>
                      <a:pt x="390" y="723"/>
                    </a:lnTo>
                    <a:lnTo>
                      <a:pt x="409" y="723"/>
                    </a:lnTo>
                    <a:lnTo>
                      <a:pt x="428" y="721"/>
                    </a:lnTo>
                    <a:lnTo>
                      <a:pt x="444" y="718"/>
                    </a:lnTo>
                    <a:lnTo>
                      <a:pt x="461" y="714"/>
                    </a:lnTo>
                    <a:lnTo>
                      <a:pt x="476" y="708"/>
                    </a:lnTo>
                    <a:lnTo>
                      <a:pt x="494" y="704"/>
                    </a:lnTo>
                    <a:lnTo>
                      <a:pt x="469" y="710"/>
                    </a:lnTo>
                    <a:lnTo>
                      <a:pt x="442" y="714"/>
                    </a:lnTo>
                    <a:lnTo>
                      <a:pt x="417" y="718"/>
                    </a:lnTo>
                    <a:lnTo>
                      <a:pt x="390" y="718"/>
                    </a:lnTo>
                    <a:lnTo>
                      <a:pt x="371" y="718"/>
                    </a:lnTo>
                    <a:lnTo>
                      <a:pt x="352" y="716"/>
                    </a:lnTo>
                    <a:lnTo>
                      <a:pt x="332" y="714"/>
                    </a:lnTo>
                    <a:lnTo>
                      <a:pt x="313" y="710"/>
                    </a:lnTo>
                    <a:lnTo>
                      <a:pt x="277" y="700"/>
                    </a:lnTo>
                    <a:lnTo>
                      <a:pt x="240" y="687"/>
                    </a:lnTo>
                    <a:lnTo>
                      <a:pt x="208" y="671"/>
                    </a:lnTo>
                    <a:lnTo>
                      <a:pt x="175" y="652"/>
                    </a:lnTo>
                    <a:lnTo>
                      <a:pt x="146" y="629"/>
                    </a:lnTo>
                    <a:lnTo>
                      <a:pt x="119" y="606"/>
                    </a:lnTo>
                    <a:lnTo>
                      <a:pt x="94" y="577"/>
                    </a:lnTo>
                    <a:lnTo>
                      <a:pt x="71" y="549"/>
                    </a:lnTo>
                    <a:lnTo>
                      <a:pt x="52" y="516"/>
                    </a:lnTo>
                    <a:lnTo>
                      <a:pt x="37" y="483"/>
                    </a:lnTo>
                    <a:lnTo>
                      <a:pt x="23" y="449"/>
                    </a:lnTo>
                    <a:lnTo>
                      <a:pt x="14" y="410"/>
                    </a:lnTo>
                    <a:lnTo>
                      <a:pt x="12" y="393"/>
                    </a:lnTo>
                    <a:lnTo>
                      <a:pt x="8" y="374"/>
                    </a:lnTo>
                    <a:lnTo>
                      <a:pt x="6" y="353"/>
                    </a:lnTo>
                    <a:lnTo>
                      <a:pt x="6" y="334"/>
                    </a:lnTo>
                    <a:lnTo>
                      <a:pt x="8" y="301"/>
                    </a:lnTo>
                    <a:lnTo>
                      <a:pt x="12" y="267"/>
                    </a:lnTo>
                    <a:lnTo>
                      <a:pt x="19" y="236"/>
                    </a:lnTo>
                    <a:lnTo>
                      <a:pt x="29" y="205"/>
                    </a:lnTo>
                    <a:lnTo>
                      <a:pt x="25" y="205"/>
                    </a:lnTo>
                    <a:lnTo>
                      <a:pt x="23" y="205"/>
                    </a:lnTo>
                    <a:close/>
                  </a:path>
                </a:pathLst>
              </a:custGeom>
              <a:solidFill>
                <a:srgbClr val="F3A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3" name="Freeform 430">
                <a:extLst>
                  <a:ext uri="{FF2B5EF4-FFF2-40B4-BE49-F238E27FC236}">
                    <a16:creationId xmlns:a16="http://schemas.microsoft.com/office/drawing/2014/main" id="{7D7D1E84-FCD3-4E8D-97A3-9738F7845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2444"/>
                <a:ext cx="772" cy="719"/>
              </a:xfrm>
              <a:custGeom>
                <a:avLst/>
                <a:gdLst>
                  <a:gd name="T0" fmla="*/ 770 w 772"/>
                  <a:gd name="T1" fmla="*/ 280 h 719"/>
                  <a:gd name="T2" fmla="*/ 751 w 772"/>
                  <a:gd name="T3" fmla="*/ 205 h 719"/>
                  <a:gd name="T4" fmla="*/ 720 w 772"/>
                  <a:gd name="T5" fmla="*/ 138 h 719"/>
                  <a:gd name="T6" fmla="*/ 678 w 772"/>
                  <a:gd name="T7" fmla="*/ 78 h 719"/>
                  <a:gd name="T8" fmla="*/ 624 w 772"/>
                  <a:gd name="T9" fmla="*/ 29 h 719"/>
                  <a:gd name="T10" fmla="*/ 582 w 772"/>
                  <a:gd name="T11" fmla="*/ 2 h 719"/>
                  <a:gd name="T12" fmla="*/ 620 w 772"/>
                  <a:gd name="T13" fmla="*/ 30 h 719"/>
                  <a:gd name="T14" fmla="*/ 672 w 772"/>
                  <a:gd name="T15" fmla="*/ 80 h 719"/>
                  <a:gd name="T16" fmla="*/ 716 w 772"/>
                  <a:gd name="T17" fmla="*/ 140 h 719"/>
                  <a:gd name="T18" fmla="*/ 747 w 772"/>
                  <a:gd name="T19" fmla="*/ 207 h 719"/>
                  <a:gd name="T20" fmla="*/ 764 w 772"/>
                  <a:gd name="T21" fmla="*/ 280 h 719"/>
                  <a:gd name="T22" fmla="*/ 766 w 772"/>
                  <a:gd name="T23" fmla="*/ 351 h 719"/>
                  <a:gd name="T24" fmla="*/ 760 w 772"/>
                  <a:gd name="T25" fmla="*/ 408 h 719"/>
                  <a:gd name="T26" fmla="*/ 722 w 772"/>
                  <a:gd name="T27" fmla="*/ 514 h 719"/>
                  <a:gd name="T28" fmla="*/ 655 w 772"/>
                  <a:gd name="T29" fmla="*/ 602 h 719"/>
                  <a:gd name="T30" fmla="*/ 568 w 772"/>
                  <a:gd name="T31" fmla="*/ 668 h 719"/>
                  <a:gd name="T32" fmla="*/ 463 w 772"/>
                  <a:gd name="T33" fmla="*/ 706 h 719"/>
                  <a:gd name="T34" fmla="*/ 405 w 772"/>
                  <a:gd name="T35" fmla="*/ 712 h 719"/>
                  <a:gd name="T36" fmla="*/ 348 w 772"/>
                  <a:gd name="T37" fmla="*/ 712 h 719"/>
                  <a:gd name="T38" fmla="*/ 273 w 772"/>
                  <a:gd name="T39" fmla="*/ 696 h 719"/>
                  <a:gd name="T40" fmla="*/ 173 w 772"/>
                  <a:gd name="T41" fmla="*/ 648 h 719"/>
                  <a:gd name="T42" fmla="*/ 92 w 772"/>
                  <a:gd name="T43" fmla="*/ 574 h 719"/>
                  <a:gd name="T44" fmla="*/ 35 w 772"/>
                  <a:gd name="T45" fmla="*/ 479 h 719"/>
                  <a:gd name="T46" fmla="*/ 10 w 772"/>
                  <a:gd name="T47" fmla="*/ 389 h 719"/>
                  <a:gd name="T48" fmla="*/ 6 w 772"/>
                  <a:gd name="T49" fmla="*/ 332 h 719"/>
                  <a:gd name="T50" fmla="*/ 17 w 772"/>
                  <a:gd name="T51" fmla="*/ 234 h 719"/>
                  <a:gd name="T52" fmla="*/ 21 w 772"/>
                  <a:gd name="T53" fmla="*/ 203 h 719"/>
                  <a:gd name="T54" fmla="*/ 2 w 772"/>
                  <a:gd name="T55" fmla="*/ 299 h 719"/>
                  <a:gd name="T56" fmla="*/ 2 w 772"/>
                  <a:gd name="T57" fmla="*/ 372 h 719"/>
                  <a:gd name="T58" fmla="*/ 17 w 772"/>
                  <a:gd name="T59" fmla="*/ 447 h 719"/>
                  <a:gd name="T60" fmla="*/ 65 w 772"/>
                  <a:gd name="T61" fmla="*/ 549 h 719"/>
                  <a:gd name="T62" fmla="*/ 140 w 772"/>
                  <a:gd name="T63" fmla="*/ 631 h 719"/>
                  <a:gd name="T64" fmla="*/ 236 w 772"/>
                  <a:gd name="T65" fmla="*/ 689 h 719"/>
                  <a:gd name="T66" fmla="*/ 326 w 772"/>
                  <a:gd name="T67" fmla="*/ 714 h 719"/>
                  <a:gd name="T68" fmla="*/ 386 w 772"/>
                  <a:gd name="T69" fmla="*/ 719 h 719"/>
                  <a:gd name="T70" fmla="*/ 430 w 772"/>
                  <a:gd name="T71" fmla="*/ 716 h 719"/>
                  <a:gd name="T72" fmla="*/ 499 w 772"/>
                  <a:gd name="T73" fmla="*/ 698 h 719"/>
                  <a:gd name="T74" fmla="*/ 574 w 772"/>
                  <a:gd name="T75" fmla="*/ 669 h 719"/>
                  <a:gd name="T76" fmla="*/ 641 w 772"/>
                  <a:gd name="T77" fmla="*/ 623 h 719"/>
                  <a:gd name="T78" fmla="*/ 695 w 772"/>
                  <a:gd name="T79" fmla="*/ 564 h 719"/>
                  <a:gd name="T80" fmla="*/ 737 w 772"/>
                  <a:gd name="T81" fmla="*/ 495 h 719"/>
                  <a:gd name="T82" fmla="*/ 764 w 772"/>
                  <a:gd name="T83" fmla="*/ 416 h 719"/>
                  <a:gd name="T84" fmla="*/ 772 w 772"/>
                  <a:gd name="T85" fmla="*/ 332 h 7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72"/>
                  <a:gd name="T130" fmla="*/ 0 h 719"/>
                  <a:gd name="T131" fmla="*/ 772 w 772"/>
                  <a:gd name="T132" fmla="*/ 719 h 7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72" h="719">
                    <a:moveTo>
                      <a:pt x="772" y="332"/>
                    </a:moveTo>
                    <a:lnTo>
                      <a:pt x="772" y="305"/>
                    </a:lnTo>
                    <a:lnTo>
                      <a:pt x="770" y="280"/>
                    </a:lnTo>
                    <a:lnTo>
                      <a:pt x="764" y="255"/>
                    </a:lnTo>
                    <a:lnTo>
                      <a:pt x="758" y="230"/>
                    </a:lnTo>
                    <a:lnTo>
                      <a:pt x="751" y="205"/>
                    </a:lnTo>
                    <a:lnTo>
                      <a:pt x="743" y="182"/>
                    </a:lnTo>
                    <a:lnTo>
                      <a:pt x="731" y="161"/>
                    </a:lnTo>
                    <a:lnTo>
                      <a:pt x="720" y="138"/>
                    </a:lnTo>
                    <a:lnTo>
                      <a:pt x="708" y="117"/>
                    </a:lnTo>
                    <a:lnTo>
                      <a:pt x="693" y="98"/>
                    </a:lnTo>
                    <a:lnTo>
                      <a:pt x="678" y="78"/>
                    </a:lnTo>
                    <a:lnTo>
                      <a:pt x="660" y="61"/>
                    </a:lnTo>
                    <a:lnTo>
                      <a:pt x="643" y="44"/>
                    </a:lnTo>
                    <a:lnTo>
                      <a:pt x="624" y="29"/>
                    </a:lnTo>
                    <a:lnTo>
                      <a:pt x="605" y="13"/>
                    </a:lnTo>
                    <a:lnTo>
                      <a:pt x="584" y="0"/>
                    </a:lnTo>
                    <a:lnTo>
                      <a:pt x="582" y="2"/>
                    </a:lnTo>
                    <a:lnTo>
                      <a:pt x="580" y="4"/>
                    </a:lnTo>
                    <a:lnTo>
                      <a:pt x="599" y="17"/>
                    </a:lnTo>
                    <a:lnTo>
                      <a:pt x="620" y="30"/>
                    </a:lnTo>
                    <a:lnTo>
                      <a:pt x="637" y="46"/>
                    </a:lnTo>
                    <a:lnTo>
                      <a:pt x="657" y="63"/>
                    </a:lnTo>
                    <a:lnTo>
                      <a:pt x="672" y="80"/>
                    </a:lnTo>
                    <a:lnTo>
                      <a:pt x="687" y="100"/>
                    </a:lnTo>
                    <a:lnTo>
                      <a:pt x="703" y="119"/>
                    </a:lnTo>
                    <a:lnTo>
                      <a:pt x="716" y="140"/>
                    </a:lnTo>
                    <a:lnTo>
                      <a:pt x="728" y="161"/>
                    </a:lnTo>
                    <a:lnTo>
                      <a:pt x="737" y="184"/>
                    </a:lnTo>
                    <a:lnTo>
                      <a:pt x="747" y="207"/>
                    </a:lnTo>
                    <a:lnTo>
                      <a:pt x="755" y="230"/>
                    </a:lnTo>
                    <a:lnTo>
                      <a:pt x="760" y="255"/>
                    </a:lnTo>
                    <a:lnTo>
                      <a:pt x="764" y="280"/>
                    </a:lnTo>
                    <a:lnTo>
                      <a:pt x="766" y="307"/>
                    </a:lnTo>
                    <a:lnTo>
                      <a:pt x="768" y="332"/>
                    </a:lnTo>
                    <a:lnTo>
                      <a:pt x="766" y="351"/>
                    </a:lnTo>
                    <a:lnTo>
                      <a:pt x="766" y="370"/>
                    </a:lnTo>
                    <a:lnTo>
                      <a:pt x="762" y="389"/>
                    </a:lnTo>
                    <a:lnTo>
                      <a:pt x="760" y="408"/>
                    </a:lnTo>
                    <a:lnTo>
                      <a:pt x="751" y="445"/>
                    </a:lnTo>
                    <a:lnTo>
                      <a:pt x="737" y="479"/>
                    </a:lnTo>
                    <a:lnTo>
                      <a:pt x="722" y="514"/>
                    </a:lnTo>
                    <a:lnTo>
                      <a:pt x="703" y="545"/>
                    </a:lnTo>
                    <a:lnTo>
                      <a:pt x="680" y="574"/>
                    </a:lnTo>
                    <a:lnTo>
                      <a:pt x="655" y="602"/>
                    </a:lnTo>
                    <a:lnTo>
                      <a:pt x="628" y="625"/>
                    </a:lnTo>
                    <a:lnTo>
                      <a:pt x="599" y="648"/>
                    </a:lnTo>
                    <a:lnTo>
                      <a:pt x="568" y="668"/>
                    </a:lnTo>
                    <a:lnTo>
                      <a:pt x="534" y="683"/>
                    </a:lnTo>
                    <a:lnTo>
                      <a:pt x="499" y="696"/>
                    </a:lnTo>
                    <a:lnTo>
                      <a:pt x="463" y="706"/>
                    </a:lnTo>
                    <a:lnTo>
                      <a:pt x="444" y="708"/>
                    </a:lnTo>
                    <a:lnTo>
                      <a:pt x="424" y="712"/>
                    </a:lnTo>
                    <a:lnTo>
                      <a:pt x="405" y="712"/>
                    </a:lnTo>
                    <a:lnTo>
                      <a:pt x="386" y="714"/>
                    </a:lnTo>
                    <a:lnTo>
                      <a:pt x="367" y="712"/>
                    </a:lnTo>
                    <a:lnTo>
                      <a:pt x="348" y="712"/>
                    </a:lnTo>
                    <a:lnTo>
                      <a:pt x="328" y="708"/>
                    </a:lnTo>
                    <a:lnTo>
                      <a:pt x="309" y="706"/>
                    </a:lnTo>
                    <a:lnTo>
                      <a:pt x="273" y="696"/>
                    </a:lnTo>
                    <a:lnTo>
                      <a:pt x="238" y="683"/>
                    </a:lnTo>
                    <a:lnTo>
                      <a:pt x="205" y="668"/>
                    </a:lnTo>
                    <a:lnTo>
                      <a:pt x="173" y="648"/>
                    </a:lnTo>
                    <a:lnTo>
                      <a:pt x="144" y="625"/>
                    </a:lnTo>
                    <a:lnTo>
                      <a:pt x="117" y="602"/>
                    </a:lnTo>
                    <a:lnTo>
                      <a:pt x="92" y="574"/>
                    </a:lnTo>
                    <a:lnTo>
                      <a:pt x="71" y="545"/>
                    </a:lnTo>
                    <a:lnTo>
                      <a:pt x="52" y="514"/>
                    </a:lnTo>
                    <a:lnTo>
                      <a:pt x="35" y="479"/>
                    </a:lnTo>
                    <a:lnTo>
                      <a:pt x="23" y="445"/>
                    </a:lnTo>
                    <a:lnTo>
                      <a:pt x="13" y="408"/>
                    </a:lnTo>
                    <a:lnTo>
                      <a:pt x="10" y="389"/>
                    </a:lnTo>
                    <a:lnTo>
                      <a:pt x="8" y="370"/>
                    </a:lnTo>
                    <a:lnTo>
                      <a:pt x="6" y="351"/>
                    </a:lnTo>
                    <a:lnTo>
                      <a:pt x="6" y="332"/>
                    </a:lnTo>
                    <a:lnTo>
                      <a:pt x="6" y="297"/>
                    </a:lnTo>
                    <a:lnTo>
                      <a:pt x="12" y="265"/>
                    </a:lnTo>
                    <a:lnTo>
                      <a:pt x="17" y="234"/>
                    </a:lnTo>
                    <a:lnTo>
                      <a:pt x="27" y="203"/>
                    </a:lnTo>
                    <a:lnTo>
                      <a:pt x="25" y="203"/>
                    </a:lnTo>
                    <a:lnTo>
                      <a:pt x="21" y="203"/>
                    </a:lnTo>
                    <a:lnTo>
                      <a:pt x="12" y="234"/>
                    </a:lnTo>
                    <a:lnTo>
                      <a:pt x="6" y="265"/>
                    </a:lnTo>
                    <a:lnTo>
                      <a:pt x="2" y="299"/>
                    </a:lnTo>
                    <a:lnTo>
                      <a:pt x="0" y="332"/>
                    </a:lnTo>
                    <a:lnTo>
                      <a:pt x="0" y="351"/>
                    </a:lnTo>
                    <a:lnTo>
                      <a:pt x="2" y="372"/>
                    </a:lnTo>
                    <a:lnTo>
                      <a:pt x="4" y="391"/>
                    </a:lnTo>
                    <a:lnTo>
                      <a:pt x="8" y="410"/>
                    </a:lnTo>
                    <a:lnTo>
                      <a:pt x="17" y="447"/>
                    </a:lnTo>
                    <a:lnTo>
                      <a:pt x="31" y="481"/>
                    </a:lnTo>
                    <a:lnTo>
                      <a:pt x="46" y="516"/>
                    </a:lnTo>
                    <a:lnTo>
                      <a:pt x="65" y="549"/>
                    </a:lnTo>
                    <a:lnTo>
                      <a:pt x="88" y="577"/>
                    </a:lnTo>
                    <a:lnTo>
                      <a:pt x="113" y="606"/>
                    </a:lnTo>
                    <a:lnTo>
                      <a:pt x="140" y="631"/>
                    </a:lnTo>
                    <a:lnTo>
                      <a:pt x="171" y="652"/>
                    </a:lnTo>
                    <a:lnTo>
                      <a:pt x="202" y="671"/>
                    </a:lnTo>
                    <a:lnTo>
                      <a:pt x="236" y="689"/>
                    </a:lnTo>
                    <a:lnTo>
                      <a:pt x="271" y="700"/>
                    </a:lnTo>
                    <a:lnTo>
                      <a:pt x="309" y="710"/>
                    </a:lnTo>
                    <a:lnTo>
                      <a:pt x="326" y="714"/>
                    </a:lnTo>
                    <a:lnTo>
                      <a:pt x="348" y="716"/>
                    </a:lnTo>
                    <a:lnTo>
                      <a:pt x="367" y="717"/>
                    </a:lnTo>
                    <a:lnTo>
                      <a:pt x="386" y="719"/>
                    </a:lnTo>
                    <a:lnTo>
                      <a:pt x="401" y="717"/>
                    </a:lnTo>
                    <a:lnTo>
                      <a:pt x="417" y="717"/>
                    </a:lnTo>
                    <a:lnTo>
                      <a:pt x="430" y="716"/>
                    </a:lnTo>
                    <a:lnTo>
                      <a:pt x="445" y="714"/>
                    </a:lnTo>
                    <a:lnTo>
                      <a:pt x="472" y="706"/>
                    </a:lnTo>
                    <a:lnTo>
                      <a:pt x="499" y="698"/>
                    </a:lnTo>
                    <a:lnTo>
                      <a:pt x="524" y="691"/>
                    </a:lnTo>
                    <a:lnTo>
                      <a:pt x="551" y="681"/>
                    </a:lnTo>
                    <a:lnTo>
                      <a:pt x="574" y="669"/>
                    </a:lnTo>
                    <a:lnTo>
                      <a:pt x="597" y="656"/>
                    </a:lnTo>
                    <a:lnTo>
                      <a:pt x="620" y="641"/>
                    </a:lnTo>
                    <a:lnTo>
                      <a:pt x="641" y="623"/>
                    </a:lnTo>
                    <a:lnTo>
                      <a:pt x="660" y="604"/>
                    </a:lnTo>
                    <a:lnTo>
                      <a:pt x="678" y="585"/>
                    </a:lnTo>
                    <a:lnTo>
                      <a:pt x="695" y="564"/>
                    </a:lnTo>
                    <a:lnTo>
                      <a:pt x="710" y="541"/>
                    </a:lnTo>
                    <a:lnTo>
                      <a:pt x="724" y="518"/>
                    </a:lnTo>
                    <a:lnTo>
                      <a:pt x="737" y="495"/>
                    </a:lnTo>
                    <a:lnTo>
                      <a:pt x="747" y="470"/>
                    </a:lnTo>
                    <a:lnTo>
                      <a:pt x="756" y="443"/>
                    </a:lnTo>
                    <a:lnTo>
                      <a:pt x="764" y="416"/>
                    </a:lnTo>
                    <a:lnTo>
                      <a:pt x="768" y="389"/>
                    </a:lnTo>
                    <a:lnTo>
                      <a:pt x="772" y="360"/>
                    </a:lnTo>
                    <a:lnTo>
                      <a:pt x="772" y="332"/>
                    </a:lnTo>
                    <a:close/>
                  </a:path>
                </a:pathLst>
              </a:custGeom>
              <a:solidFill>
                <a:srgbClr val="F3A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4" name="Freeform 431">
                <a:extLst>
                  <a:ext uri="{FF2B5EF4-FFF2-40B4-BE49-F238E27FC236}">
                    <a16:creationId xmlns:a16="http://schemas.microsoft.com/office/drawing/2014/main" id="{6E8C5FDD-19F9-439E-870E-658683B32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" y="2446"/>
                <a:ext cx="768" cy="714"/>
              </a:xfrm>
              <a:custGeom>
                <a:avLst/>
                <a:gdLst>
                  <a:gd name="T0" fmla="*/ 768 w 768"/>
                  <a:gd name="T1" fmla="*/ 303 h 714"/>
                  <a:gd name="T2" fmla="*/ 760 w 768"/>
                  <a:gd name="T3" fmla="*/ 253 h 714"/>
                  <a:gd name="T4" fmla="*/ 747 w 768"/>
                  <a:gd name="T5" fmla="*/ 205 h 714"/>
                  <a:gd name="T6" fmla="*/ 728 w 768"/>
                  <a:gd name="T7" fmla="*/ 159 h 714"/>
                  <a:gd name="T8" fmla="*/ 703 w 768"/>
                  <a:gd name="T9" fmla="*/ 117 h 714"/>
                  <a:gd name="T10" fmla="*/ 674 w 768"/>
                  <a:gd name="T11" fmla="*/ 78 h 714"/>
                  <a:gd name="T12" fmla="*/ 639 w 768"/>
                  <a:gd name="T13" fmla="*/ 42 h 714"/>
                  <a:gd name="T14" fmla="*/ 601 w 768"/>
                  <a:gd name="T15" fmla="*/ 13 h 714"/>
                  <a:gd name="T16" fmla="*/ 578 w 768"/>
                  <a:gd name="T17" fmla="*/ 2 h 714"/>
                  <a:gd name="T18" fmla="*/ 595 w 768"/>
                  <a:gd name="T19" fmla="*/ 15 h 714"/>
                  <a:gd name="T20" fmla="*/ 634 w 768"/>
                  <a:gd name="T21" fmla="*/ 46 h 714"/>
                  <a:gd name="T22" fmla="*/ 668 w 768"/>
                  <a:gd name="T23" fmla="*/ 80 h 714"/>
                  <a:gd name="T24" fmla="*/ 697 w 768"/>
                  <a:gd name="T25" fmla="*/ 119 h 714"/>
                  <a:gd name="T26" fmla="*/ 722 w 768"/>
                  <a:gd name="T27" fmla="*/ 161 h 714"/>
                  <a:gd name="T28" fmla="*/ 741 w 768"/>
                  <a:gd name="T29" fmla="*/ 205 h 714"/>
                  <a:gd name="T30" fmla="*/ 754 w 768"/>
                  <a:gd name="T31" fmla="*/ 253 h 714"/>
                  <a:gd name="T32" fmla="*/ 762 w 768"/>
                  <a:gd name="T33" fmla="*/ 305 h 714"/>
                  <a:gd name="T34" fmla="*/ 762 w 768"/>
                  <a:gd name="T35" fmla="*/ 349 h 714"/>
                  <a:gd name="T36" fmla="*/ 758 w 768"/>
                  <a:gd name="T37" fmla="*/ 387 h 714"/>
                  <a:gd name="T38" fmla="*/ 745 w 768"/>
                  <a:gd name="T39" fmla="*/ 443 h 714"/>
                  <a:gd name="T40" fmla="*/ 716 w 768"/>
                  <a:gd name="T41" fmla="*/ 510 h 714"/>
                  <a:gd name="T42" fmla="*/ 676 w 768"/>
                  <a:gd name="T43" fmla="*/ 572 h 714"/>
                  <a:gd name="T44" fmla="*/ 624 w 768"/>
                  <a:gd name="T45" fmla="*/ 621 h 714"/>
                  <a:gd name="T46" fmla="*/ 564 w 768"/>
                  <a:gd name="T47" fmla="*/ 662 h 714"/>
                  <a:gd name="T48" fmla="*/ 497 w 768"/>
                  <a:gd name="T49" fmla="*/ 690 h 714"/>
                  <a:gd name="T50" fmla="*/ 442 w 768"/>
                  <a:gd name="T51" fmla="*/ 704 h 714"/>
                  <a:gd name="T52" fmla="*/ 403 w 768"/>
                  <a:gd name="T53" fmla="*/ 708 h 714"/>
                  <a:gd name="T54" fmla="*/ 365 w 768"/>
                  <a:gd name="T55" fmla="*/ 708 h 714"/>
                  <a:gd name="T56" fmla="*/ 326 w 768"/>
                  <a:gd name="T57" fmla="*/ 704 h 714"/>
                  <a:gd name="T58" fmla="*/ 273 w 768"/>
                  <a:gd name="T59" fmla="*/ 690 h 714"/>
                  <a:gd name="T60" fmla="*/ 203 w 768"/>
                  <a:gd name="T61" fmla="*/ 662 h 714"/>
                  <a:gd name="T62" fmla="*/ 144 w 768"/>
                  <a:gd name="T63" fmla="*/ 621 h 714"/>
                  <a:gd name="T64" fmla="*/ 92 w 768"/>
                  <a:gd name="T65" fmla="*/ 572 h 714"/>
                  <a:gd name="T66" fmla="*/ 52 w 768"/>
                  <a:gd name="T67" fmla="*/ 510 h 714"/>
                  <a:gd name="T68" fmla="*/ 23 w 768"/>
                  <a:gd name="T69" fmla="*/ 443 h 714"/>
                  <a:gd name="T70" fmla="*/ 10 w 768"/>
                  <a:gd name="T71" fmla="*/ 387 h 714"/>
                  <a:gd name="T72" fmla="*/ 6 w 768"/>
                  <a:gd name="T73" fmla="*/ 349 h 714"/>
                  <a:gd name="T74" fmla="*/ 8 w 768"/>
                  <a:gd name="T75" fmla="*/ 295 h 714"/>
                  <a:gd name="T76" fmla="*/ 19 w 768"/>
                  <a:gd name="T77" fmla="*/ 232 h 714"/>
                  <a:gd name="T78" fmla="*/ 25 w 768"/>
                  <a:gd name="T79" fmla="*/ 201 h 714"/>
                  <a:gd name="T80" fmla="*/ 13 w 768"/>
                  <a:gd name="T81" fmla="*/ 232 h 714"/>
                  <a:gd name="T82" fmla="*/ 2 w 768"/>
                  <a:gd name="T83" fmla="*/ 297 h 714"/>
                  <a:gd name="T84" fmla="*/ 0 w 768"/>
                  <a:gd name="T85" fmla="*/ 349 h 714"/>
                  <a:gd name="T86" fmla="*/ 6 w 768"/>
                  <a:gd name="T87" fmla="*/ 389 h 714"/>
                  <a:gd name="T88" fmla="*/ 17 w 768"/>
                  <a:gd name="T89" fmla="*/ 445 h 714"/>
                  <a:gd name="T90" fmla="*/ 46 w 768"/>
                  <a:gd name="T91" fmla="*/ 512 h 714"/>
                  <a:gd name="T92" fmla="*/ 88 w 768"/>
                  <a:gd name="T93" fmla="*/ 573 h 714"/>
                  <a:gd name="T94" fmla="*/ 140 w 768"/>
                  <a:gd name="T95" fmla="*/ 625 h 714"/>
                  <a:gd name="T96" fmla="*/ 202 w 768"/>
                  <a:gd name="T97" fmla="*/ 667 h 714"/>
                  <a:gd name="T98" fmla="*/ 271 w 768"/>
                  <a:gd name="T99" fmla="*/ 696 h 714"/>
                  <a:gd name="T100" fmla="*/ 326 w 768"/>
                  <a:gd name="T101" fmla="*/ 710 h 714"/>
                  <a:gd name="T102" fmla="*/ 365 w 768"/>
                  <a:gd name="T103" fmla="*/ 714 h 714"/>
                  <a:gd name="T104" fmla="*/ 411 w 768"/>
                  <a:gd name="T105" fmla="*/ 714 h 714"/>
                  <a:gd name="T106" fmla="*/ 463 w 768"/>
                  <a:gd name="T107" fmla="*/ 706 h 714"/>
                  <a:gd name="T108" fmla="*/ 495 w 768"/>
                  <a:gd name="T109" fmla="*/ 696 h 714"/>
                  <a:gd name="T110" fmla="*/ 534 w 768"/>
                  <a:gd name="T111" fmla="*/ 683 h 714"/>
                  <a:gd name="T112" fmla="*/ 586 w 768"/>
                  <a:gd name="T113" fmla="*/ 656 h 714"/>
                  <a:gd name="T114" fmla="*/ 634 w 768"/>
                  <a:gd name="T115" fmla="*/ 621 h 714"/>
                  <a:gd name="T116" fmla="*/ 676 w 768"/>
                  <a:gd name="T117" fmla="*/ 579 h 714"/>
                  <a:gd name="T118" fmla="*/ 710 w 768"/>
                  <a:gd name="T119" fmla="*/ 531 h 714"/>
                  <a:gd name="T120" fmla="*/ 737 w 768"/>
                  <a:gd name="T121" fmla="*/ 479 h 714"/>
                  <a:gd name="T122" fmla="*/ 756 w 768"/>
                  <a:gd name="T123" fmla="*/ 422 h 714"/>
                  <a:gd name="T124" fmla="*/ 766 w 768"/>
                  <a:gd name="T125" fmla="*/ 360 h 7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68"/>
                  <a:gd name="T190" fmla="*/ 0 h 714"/>
                  <a:gd name="T191" fmla="*/ 768 w 768"/>
                  <a:gd name="T192" fmla="*/ 714 h 71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68" h="714">
                    <a:moveTo>
                      <a:pt x="768" y="330"/>
                    </a:moveTo>
                    <a:lnTo>
                      <a:pt x="768" y="303"/>
                    </a:lnTo>
                    <a:lnTo>
                      <a:pt x="764" y="278"/>
                    </a:lnTo>
                    <a:lnTo>
                      <a:pt x="760" y="253"/>
                    </a:lnTo>
                    <a:lnTo>
                      <a:pt x="754" y="228"/>
                    </a:lnTo>
                    <a:lnTo>
                      <a:pt x="747" y="205"/>
                    </a:lnTo>
                    <a:lnTo>
                      <a:pt x="737" y="182"/>
                    </a:lnTo>
                    <a:lnTo>
                      <a:pt x="728" y="159"/>
                    </a:lnTo>
                    <a:lnTo>
                      <a:pt x="716" y="138"/>
                    </a:lnTo>
                    <a:lnTo>
                      <a:pt x="703" y="117"/>
                    </a:lnTo>
                    <a:lnTo>
                      <a:pt x="689" y="96"/>
                    </a:lnTo>
                    <a:lnTo>
                      <a:pt x="674" y="78"/>
                    </a:lnTo>
                    <a:lnTo>
                      <a:pt x="657" y="59"/>
                    </a:lnTo>
                    <a:lnTo>
                      <a:pt x="639" y="42"/>
                    </a:lnTo>
                    <a:lnTo>
                      <a:pt x="620" y="27"/>
                    </a:lnTo>
                    <a:lnTo>
                      <a:pt x="601" y="13"/>
                    </a:lnTo>
                    <a:lnTo>
                      <a:pt x="580" y="0"/>
                    </a:lnTo>
                    <a:lnTo>
                      <a:pt x="578" y="2"/>
                    </a:lnTo>
                    <a:lnTo>
                      <a:pt x="574" y="3"/>
                    </a:lnTo>
                    <a:lnTo>
                      <a:pt x="595" y="15"/>
                    </a:lnTo>
                    <a:lnTo>
                      <a:pt x="614" y="30"/>
                    </a:lnTo>
                    <a:lnTo>
                      <a:pt x="634" y="46"/>
                    </a:lnTo>
                    <a:lnTo>
                      <a:pt x="651" y="61"/>
                    </a:lnTo>
                    <a:lnTo>
                      <a:pt x="668" y="80"/>
                    </a:lnTo>
                    <a:lnTo>
                      <a:pt x="683" y="98"/>
                    </a:lnTo>
                    <a:lnTo>
                      <a:pt x="697" y="119"/>
                    </a:lnTo>
                    <a:lnTo>
                      <a:pt x="710" y="138"/>
                    </a:lnTo>
                    <a:lnTo>
                      <a:pt x="722" y="161"/>
                    </a:lnTo>
                    <a:lnTo>
                      <a:pt x="733" y="182"/>
                    </a:lnTo>
                    <a:lnTo>
                      <a:pt x="741" y="205"/>
                    </a:lnTo>
                    <a:lnTo>
                      <a:pt x="749" y="230"/>
                    </a:lnTo>
                    <a:lnTo>
                      <a:pt x="754" y="253"/>
                    </a:lnTo>
                    <a:lnTo>
                      <a:pt x="758" y="278"/>
                    </a:lnTo>
                    <a:lnTo>
                      <a:pt x="762" y="305"/>
                    </a:lnTo>
                    <a:lnTo>
                      <a:pt x="762" y="330"/>
                    </a:lnTo>
                    <a:lnTo>
                      <a:pt x="762" y="349"/>
                    </a:lnTo>
                    <a:lnTo>
                      <a:pt x="760" y="368"/>
                    </a:lnTo>
                    <a:lnTo>
                      <a:pt x="758" y="387"/>
                    </a:lnTo>
                    <a:lnTo>
                      <a:pt x="754" y="406"/>
                    </a:lnTo>
                    <a:lnTo>
                      <a:pt x="745" y="443"/>
                    </a:lnTo>
                    <a:lnTo>
                      <a:pt x="733" y="477"/>
                    </a:lnTo>
                    <a:lnTo>
                      <a:pt x="716" y="510"/>
                    </a:lnTo>
                    <a:lnTo>
                      <a:pt x="699" y="541"/>
                    </a:lnTo>
                    <a:lnTo>
                      <a:pt x="676" y="572"/>
                    </a:lnTo>
                    <a:lnTo>
                      <a:pt x="651" y="598"/>
                    </a:lnTo>
                    <a:lnTo>
                      <a:pt x="624" y="621"/>
                    </a:lnTo>
                    <a:lnTo>
                      <a:pt x="595" y="644"/>
                    </a:lnTo>
                    <a:lnTo>
                      <a:pt x="564" y="662"/>
                    </a:lnTo>
                    <a:lnTo>
                      <a:pt x="532" y="679"/>
                    </a:lnTo>
                    <a:lnTo>
                      <a:pt x="497" y="690"/>
                    </a:lnTo>
                    <a:lnTo>
                      <a:pt x="461" y="700"/>
                    </a:lnTo>
                    <a:lnTo>
                      <a:pt x="442" y="704"/>
                    </a:lnTo>
                    <a:lnTo>
                      <a:pt x="422" y="706"/>
                    </a:lnTo>
                    <a:lnTo>
                      <a:pt x="403" y="708"/>
                    </a:lnTo>
                    <a:lnTo>
                      <a:pt x="384" y="708"/>
                    </a:lnTo>
                    <a:lnTo>
                      <a:pt x="365" y="708"/>
                    </a:lnTo>
                    <a:lnTo>
                      <a:pt x="346" y="706"/>
                    </a:lnTo>
                    <a:lnTo>
                      <a:pt x="326" y="704"/>
                    </a:lnTo>
                    <a:lnTo>
                      <a:pt x="307" y="700"/>
                    </a:lnTo>
                    <a:lnTo>
                      <a:pt x="273" y="690"/>
                    </a:lnTo>
                    <a:lnTo>
                      <a:pt x="236" y="679"/>
                    </a:lnTo>
                    <a:lnTo>
                      <a:pt x="203" y="662"/>
                    </a:lnTo>
                    <a:lnTo>
                      <a:pt x="173" y="644"/>
                    </a:lnTo>
                    <a:lnTo>
                      <a:pt x="144" y="621"/>
                    </a:lnTo>
                    <a:lnTo>
                      <a:pt x="117" y="598"/>
                    </a:lnTo>
                    <a:lnTo>
                      <a:pt x="92" y="572"/>
                    </a:lnTo>
                    <a:lnTo>
                      <a:pt x="71" y="541"/>
                    </a:lnTo>
                    <a:lnTo>
                      <a:pt x="52" y="510"/>
                    </a:lnTo>
                    <a:lnTo>
                      <a:pt x="36" y="477"/>
                    </a:lnTo>
                    <a:lnTo>
                      <a:pt x="23" y="443"/>
                    </a:lnTo>
                    <a:lnTo>
                      <a:pt x="13" y="406"/>
                    </a:lnTo>
                    <a:lnTo>
                      <a:pt x="10" y="387"/>
                    </a:lnTo>
                    <a:lnTo>
                      <a:pt x="8" y="368"/>
                    </a:lnTo>
                    <a:lnTo>
                      <a:pt x="6" y="349"/>
                    </a:lnTo>
                    <a:lnTo>
                      <a:pt x="6" y="330"/>
                    </a:lnTo>
                    <a:lnTo>
                      <a:pt x="8" y="295"/>
                    </a:lnTo>
                    <a:lnTo>
                      <a:pt x="11" y="263"/>
                    </a:lnTo>
                    <a:lnTo>
                      <a:pt x="19" y="232"/>
                    </a:lnTo>
                    <a:lnTo>
                      <a:pt x="29" y="199"/>
                    </a:lnTo>
                    <a:lnTo>
                      <a:pt x="25" y="201"/>
                    </a:lnTo>
                    <a:lnTo>
                      <a:pt x="23" y="201"/>
                    </a:lnTo>
                    <a:lnTo>
                      <a:pt x="13" y="232"/>
                    </a:lnTo>
                    <a:lnTo>
                      <a:pt x="6" y="263"/>
                    </a:lnTo>
                    <a:lnTo>
                      <a:pt x="2" y="297"/>
                    </a:lnTo>
                    <a:lnTo>
                      <a:pt x="0" y="330"/>
                    </a:lnTo>
                    <a:lnTo>
                      <a:pt x="0" y="349"/>
                    </a:lnTo>
                    <a:lnTo>
                      <a:pt x="2" y="370"/>
                    </a:lnTo>
                    <a:lnTo>
                      <a:pt x="6" y="389"/>
                    </a:lnTo>
                    <a:lnTo>
                      <a:pt x="8" y="406"/>
                    </a:lnTo>
                    <a:lnTo>
                      <a:pt x="17" y="445"/>
                    </a:lnTo>
                    <a:lnTo>
                      <a:pt x="31" y="479"/>
                    </a:lnTo>
                    <a:lnTo>
                      <a:pt x="46" y="512"/>
                    </a:lnTo>
                    <a:lnTo>
                      <a:pt x="65" y="545"/>
                    </a:lnTo>
                    <a:lnTo>
                      <a:pt x="88" y="573"/>
                    </a:lnTo>
                    <a:lnTo>
                      <a:pt x="113" y="602"/>
                    </a:lnTo>
                    <a:lnTo>
                      <a:pt x="140" y="625"/>
                    </a:lnTo>
                    <a:lnTo>
                      <a:pt x="169" y="648"/>
                    </a:lnTo>
                    <a:lnTo>
                      <a:pt x="202" y="667"/>
                    </a:lnTo>
                    <a:lnTo>
                      <a:pt x="234" y="683"/>
                    </a:lnTo>
                    <a:lnTo>
                      <a:pt x="271" y="696"/>
                    </a:lnTo>
                    <a:lnTo>
                      <a:pt x="307" y="706"/>
                    </a:lnTo>
                    <a:lnTo>
                      <a:pt x="326" y="710"/>
                    </a:lnTo>
                    <a:lnTo>
                      <a:pt x="346" y="712"/>
                    </a:lnTo>
                    <a:lnTo>
                      <a:pt x="365" y="714"/>
                    </a:lnTo>
                    <a:lnTo>
                      <a:pt x="384" y="714"/>
                    </a:lnTo>
                    <a:lnTo>
                      <a:pt x="411" y="714"/>
                    </a:lnTo>
                    <a:lnTo>
                      <a:pt x="436" y="710"/>
                    </a:lnTo>
                    <a:lnTo>
                      <a:pt x="463" y="706"/>
                    </a:lnTo>
                    <a:lnTo>
                      <a:pt x="488" y="700"/>
                    </a:lnTo>
                    <a:lnTo>
                      <a:pt x="495" y="696"/>
                    </a:lnTo>
                    <a:lnTo>
                      <a:pt x="505" y="694"/>
                    </a:lnTo>
                    <a:lnTo>
                      <a:pt x="534" y="683"/>
                    </a:lnTo>
                    <a:lnTo>
                      <a:pt x="561" y="671"/>
                    </a:lnTo>
                    <a:lnTo>
                      <a:pt x="586" y="656"/>
                    </a:lnTo>
                    <a:lnTo>
                      <a:pt x="610" y="641"/>
                    </a:lnTo>
                    <a:lnTo>
                      <a:pt x="634" y="621"/>
                    </a:lnTo>
                    <a:lnTo>
                      <a:pt x="655" y="602"/>
                    </a:lnTo>
                    <a:lnTo>
                      <a:pt x="676" y="579"/>
                    </a:lnTo>
                    <a:lnTo>
                      <a:pt x="693" y="556"/>
                    </a:lnTo>
                    <a:lnTo>
                      <a:pt x="710" y="531"/>
                    </a:lnTo>
                    <a:lnTo>
                      <a:pt x="726" y="506"/>
                    </a:lnTo>
                    <a:lnTo>
                      <a:pt x="737" y="479"/>
                    </a:lnTo>
                    <a:lnTo>
                      <a:pt x="749" y="451"/>
                    </a:lnTo>
                    <a:lnTo>
                      <a:pt x="756" y="422"/>
                    </a:lnTo>
                    <a:lnTo>
                      <a:pt x="762" y="393"/>
                    </a:lnTo>
                    <a:lnTo>
                      <a:pt x="766" y="360"/>
                    </a:lnTo>
                    <a:lnTo>
                      <a:pt x="768" y="330"/>
                    </a:lnTo>
                    <a:close/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5" name="Freeform 432">
                <a:extLst>
                  <a:ext uri="{FF2B5EF4-FFF2-40B4-BE49-F238E27FC236}">
                    <a16:creationId xmlns:a16="http://schemas.microsoft.com/office/drawing/2014/main" id="{161827EF-F148-49F8-B58A-EEECB5900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" y="2448"/>
                <a:ext cx="762" cy="710"/>
              </a:xfrm>
              <a:custGeom>
                <a:avLst/>
                <a:gdLst>
                  <a:gd name="T0" fmla="*/ 760 w 762"/>
                  <a:gd name="T1" fmla="*/ 303 h 710"/>
                  <a:gd name="T2" fmla="*/ 754 w 762"/>
                  <a:gd name="T3" fmla="*/ 251 h 710"/>
                  <a:gd name="T4" fmla="*/ 741 w 762"/>
                  <a:gd name="T5" fmla="*/ 203 h 710"/>
                  <a:gd name="T6" fmla="*/ 722 w 762"/>
                  <a:gd name="T7" fmla="*/ 157 h 710"/>
                  <a:gd name="T8" fmla="*/ 697 w 762"/>
                  <a:gd name="T9" fmla="*/ 115 h 710"/>
                  <a:gd name="T10" fmla="*/ 666 w 762"/>
                  <a:gd name="T11" fmla="*/ 76 h 710"/>
                  <a:gd name="T12" fmla="*/ 631 w 762"/>
                  <a:gd name="T13" fmla="*/ 42 h 710"/>
                  <a:gd name="T14" fmla="*/ 593 w 762"/>
                  <a:gd name="T15" fmla="*/ 13 h 710"/>
                  <a:gd name="T16" fmla="*/ 570 w 762"/>
                  <a:gd name="T17" fmla="*/ 1 h 710"/>
                  <a:gd name="T18" fmla="*/ 589 w 762"/>
                  <a:gd name="T19" fmla="*/ 15 h 710"/>
                  <a:gd name="T20" fmla="*/ 628 w 762"/>
                  <a:gd name="T21" fmla="*/ 44 h 710"/>
                  <a:gd name="T22" fmla="*/ 662 w 762"/>
                  <a:gd name="T23" fmla="*/ 78 h 710"/>
                  <a:gd name="T24" fmla="*/ 691 w 762"/>
                  <a:gd name="T25" fmla="*/ 117 h 710"/>
                  <a:gd name="T26" fmla="*/ 716 w 762"/>
                  <a:gd name="T27" fmla="*/ 159 h 710"/>
                  <a:gd name="T28" fmla="*/ 735 w 762"/>
                  <a:gd name="T29" fmla="*/ 203 h 710"/>
                  <a:gd name="T30" fmla="*/ 749 w 762"/>
                  <a:gd name="T31" fmla="*/ 251 h 710"/>
                  <a:gd name="T32" fmla="*/ 754 w 762"/>
                  <a:gd name="T33" fmla="*/ 303 h 710"/>
                  <a:gd name="T34" fmla="*/ 756 w 762"/>
                  <a:gd name="T35" fmla="*/ 347 h 710"/>
                  <a:gd name="T36" fmla="*/ 752 w 762"/>
                  <a:gd name="T37" fmla="*/ 385 h 710"/>
                  <a:gd name="T38" fmla="*/ 739 w 762"/>
                  <a:gd name="T39" fmla="*/ 439 h 710"/>
                  <a:gd name="T40" fmla="*/ 710 w 762"/>
                  <a:gd name="T41" fmla="*/ 506 h 710"/>
                  <a:gd name="T42" fmla="*/ 670 w 762"/>
                  <a:gd name="T43" fmla="*/ 568 h 710"/>
                  <a:gd name="T44" fmla="*/ 620 w 762"/>
                  <a:gd name="T45" fmla="*/ 617 h 710"/>
                  <a:gd name="T46" fmla="*/ 558 w 762"/>
                  <a:gd name="T47" fmla="*/ 658 h 710"/>
                  <a:gd name="T48" fmla="*/ 491 w 762"/>
                  <a:gd name="T49" fmla="*/ 687 h 710"/>
                  <a:gd name="T50" fmla="*/ 438 w 762"/>
                  <a:gd name="T51" fmla="*/ 700 h 710"/>
                  <a:gd name="T52" fmla="*/ 399 w 762"/>
                  <a:gd name="T53" fmla="*/ 704 h 710"/>
                  <a:gd name="T54" fmla="*/ 361 w 762"/>
                  <a:gd name="T55" fmla="*/ 704 h 710"/>
                  <a:gd name="T56" fmla="*/ 322 w 762"/>
                  <a:gd name="T57" fmla="*/ 700 h 710"/>
                  <a:gd name="T58" fmla="*/ 269 w 762"/>
                  <a:gd name="T59" fmla="*/ 687 h 710"/>
                  <a:gd name="T60" fmla="*/ 201 w 762"/>
                  <a:gd name="T61" fmla="*/ 658 h 710"/>
                  <a:gd name="T62" fmla="*/ 142 w 762"/>
                  <a:gd name="T63" fmla="*/ 617 h 710"/>
                  <a:gd name="T64" fmla="*/ 90 w 762"/>
                  <a:gd name="T65" fmla="*/ 568 h 710"/>
                  <a:gd name="T66" fmla="*/ 50 w 762"/>
                  <a:gd name="T67" fmla="*/ 506 h 710"/>
                  <a:gd name="T68" fmla="*/ 21 w 762"/>
                  <a:gd name="T69" fmla="*/ 439 h 710"/>
                  <a:gd name="T70" fmla="*/ 9 w 762"/>
                  <a:gd name="T71" fmla="*/ 385 h 710"/>
                  <a:gd name="T72" fmla="*/ 6 w 762"/>
                  <a:gd name="T73" fmla="*/ 347 h 710"/>
                  <a:gd name="T74" fmla="*/ 6 w 762"/>
                  <a:gd name="T75" fmla="*/ 293 h 710"/>
                  <a:gd name="T76" fmla="*/ 17 w 762"/>
                  <a:gd name="T77" fmla="*/ 228 h 710"/>
                  <a:gd name="T78" fmla="*/ 25 w 762"/>
                  <a:gd name="T79" fmla="*/ 197 h 710"/>
                  <a:gd name="T80" fmla="*/ 11 w 762"/>
                  <a:gd name="T81" fmla="*/ 230 h 710"/>
                  <a:gd name="T82" fmla="*/ 0 w 762"/>
                  <a:gd name="T83" fmla="*/ 293 h 710"/>
                  <a:gd name="T84" fmla="*/ 0 w 762"/>
                  <a:gd name="T85" fmla="*/ 347 h 710"/>
                  <a:gd name="T86" fmla="*/ 4 w 762"/>
                  <a:gd name="T87" fmla="*/ 385 h 710"/>
                  <a:gd name="T88" fmla="*/ 17 w 762"/>
                  <a:gd name="T89" fmla="*/ 441 h 710"/>
                  <a:gd name="T90" fmla="*/ 46 w 762"/>
                  <a:gd name="T91" fmla="*/ 510 h 710"/>
                  <a:gd name="T92" fmla="*/ 86 w 762"/>
                  <a:gd name="T93" fmla="*/ 570 h 710"/>
                  <a:gd name="T94" fmla="*/ 138 w 762"/>
                  <a:gd name="T95" fmla="*/ 621 h 710"/>
                  <a:gd name="T96" fmla="*/ 199 w 762"/>
                  <a:gd name="T97" fmla="*/ 664 h 710"/>
                  <a:gd name="T98" fmla="*/ 267 w 762"/>
                  <a:gd name="T99" fmla="*/ 692 h 710"/>
                  <a:gd name="T100" fmla="*/ 322 w 762"/>
                  <a:gd name="T101" fmla="*/ 704 h 710"/>
                  <a:gd name="T102" fmla="*/ 361 w 762"/>
                  <a:gd name="T103" fmla="*/ 708 h 710"/>
                  <a:gd name="T104" fmla="*/ 399 w 762"/>
                  <a:gd name="T105" fmla="*/ 708 h 710"/>
                  <a:gd name="T106" fmla="*/ 438 w 762"/>
                  <a:gd name="T107" fmla="*/ 704 h 710"/>
                  <a:gd name="T108" fmla="*/ 493 w 762"/>
                  <a:gd name="T109" fmla="*/ 692 h 710"/>
                  <a:gd name="T110" fmla="*/ 562 w 762"/>
                  <a:gd name="T111" fmla="*/ 664 h 710"/>
                  <a:gd name="T112" fmla="*/ 622 w 762"/>
                  <a:gd name="T113" fmla="*/ 621 h 710"/>
                  <a:gd name="T114" fmla="*/ 674 w 762"/>
                  <a:gd name="T115" fmla="*/ 570 h 710"/>
                  <a:gd name="T116" fmla="*/ 716 w 762"/>
                  <a:gd name="T117" fmla="*/ 510 h 710"/>
                  <a:gd name="T118" fmla="*/ 745 w 762"/>
                  <a:gd name="T119" fmla="*/ 441 h 710"/>
                  <a:gd name="T120" fmla="*/ 756 w 762"/>
                  <a:gd name="T121" fmla="*/ 385 h 710"/>
                  <a:gd name="T122" fmla="*/ 760 w 762"/>
                  <a:gd name="T123" fmla="*/ 347 h 71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62"/>
                  <a:gd name="T187" fmla="*/ 0 h 710"/>
                  <a:gd name="T188" fmla="*/ 762 w 762"/>
                  <a:gd name="T189" fmla="*/ 710 h 71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62" h="710">
                    <a:moveTo>
                      <a:pt x="762" y="328"/>
                    </a:moveTo>
                    <a:lnTo>
                      <a:pt x="760" y="303"/>
                    </a:lnTo>
                    <a:lnTo>
                      <a:pt x="758" y="276"/>
                    </a:lnTo>
                    <a:lnTo>
                      <a:pt x="754" y="251"/>
                    </a:lnTo>
                    <a:lnTo>
                      <a:pt x="749" y="226"/>
                    </a:lnTo>
                    <a:lnTo>
                      <a:pt x="741" y="203"/>
                    </a:lnTo>
                    <a:lnTo>
                      <a:pt x="731" y="180"/>
                    </a:lnTo>
                    <a:lnTo>
                      <a:pt x="722" y="157"/>
                    </a:lnTo>
                    <a:lnTo>
                      <a:pt x="710" y="136"/>
                    </a:lnTo>
                    <a:lnTo>
                      <a:pt x="697" y="115"/>
                    </a:lnTo>
                    <a:lnTo>
                      <a:pt x="681" y="96"/>
                    </a:lnTo>
                    <a:lnTo>
                      <a:pt x="666" y="76"/>
                    </a:lnTo>
                    <a:lnTo>
                      <a:pt x="651" y="59"/>
                    </a:lnTo>
                    <a:lnTo>
                      <a:pt x="631" y="42"/>
                    </a:lnTo>
                    <a:lnTo>
                      <a:pt x="614" y="26"/>
                    </a:lnTo>
                    <a:lnTo>
                      <a:pt x="593" y="13"/>
                    </a:lnTo>
                    <a:lnTo>
                      <a:pt x="574" y="0"/>
                    </a:lnTo>
                    <a:lnTo>
                      <a:pt x="570" y="1"/>
                    </a:lnTo>
                    <a:lnTo>
                      <a:pt x="568" y="1"/>
                    </a:lnTo>
                    <a:lnTo>
                      <a:pt x="589" y="15"/>
                    </a:lnTo>
                    <a:lnTo>
                      <a:pt x="608" y="30"/>
                    </a:lnTo>
                    <a:lnTo>
                      <a:pt x="628" y="44"/>
                    </a:lnTo>
                    <a:lnTo>
                      <a:pt x="645" y="61"/>
                    </a:lnTo>
                    <a:lnTo>
                      <a:pt x="662" y="78"/>
                    </a:lnTo>
                    <a:lnTo>
                      <a:pt x="677" y="97"/>
                    </a:lnTo>
                    <a:lnTo>
                      <a:pt x="691" y="117"/>
                    </a:lnTo>
                    <a:lnTo>
                      <a:pt x="704" y="138"/>
                    </a:lnTo>
                    <a:lnTo>
                      <a:pt x="716" y="159"/>
                    </a:lnTo>
                    <a:lnTo>
                      <a:pt x="725" y="180"/>
                    </a:lnTo>
                    <a:lnTo>
                      <a:pt x="735" y="203"/>
                    </a:lnTo>
                    <a:lnTo>
                      <a:pt x="743" y="228"/>
                    </a:lnTo>
                    <a:lnTo>
                      <a:pt x="749" y="251"/>
                    </a:lnTo>
                    <a:lnTo>
                      <a:pt x="752" y="276"/>
                    </a:lnTo>
                    <a:lnTo>
                      <a:pt x="754" y="303"/>
                    </a:lnTo>
                    <a:lnTo>
                      <a:pt x="756" y="328"/>
                    </a:lnTo>
                    <a:lnTo>
                      <a:pt x="756" y="347"/>
                    </a:lnTo>
                    <a:lnTo>
                      <a:pt x="754" y="366"/>
                    </a:lnTo>
                    <a:lnTo>
                      <a:pt x="752" y="385"/>
                    </a:lnTo>
                    <a:lnTo>
                      <a:pt x="749" y="404"/>
                    </a:lnTo>
                    <a:lnTo>
                      <a:pt x="739" y="439"/>
                    </a:lnTo>
                    <a:lnTo>
                      <a:pt x="725" y="474"/>
                    </a:lnTo>
                    <a:lnTo>
                      <a:pt x="710" y="506"/>
                    </a:lnTo>
                    <a:lnTo>
                      <a:pt x="691" y="539"/>
                    </a:lnTo>
                    <a:lnTo>
                      <a:pt x="670" y="568"/>
                    </a:lnTo>
                    <a:lnTo>
                      <a:pt x="645" y="594"/>
                    </a:lnTo>
                    <a:lnTo>
                      <a:pt x="620" y="617"/>
                    </a:lnTo>
                    <a:lnTo>
                      <a:pt x="591" y="639"/>
                    </a:lnTo>
                    <a:lnTo>
                      <a:pt x="558" y="658"/>
                    </a:lnTo>
                    <a:lnTo>
                      <a:pt x="526" y="673"/>
                    </a:lnTo>
                    <a:lnTo>
                      <a:pt x="491" y="687"/>
                    </a:lnTo>
                    <a:lnTo>
                      <a:pt x="457" y="696"/>
                    </a:lnTo>
                    <a:lnTo>
                      <a:pt x="438" y="700"/>
                    </a:lnTo>
                    <a:lnTo>
                      <a:pt x="418" y="702"/>
                    </a:lnTo>
                    <a:lnTo>
                      <a:pt x="399" y="704"/>
                    </a:lnTo>
                    <a:lnTo>
                      <a:pt x="380" y="704"/>
                    </a:lnTo>
                    <a:lnTo>
                      <a:pt x="361" y="704"/>
                    </a:lnTo>
                    <a:lnTo>
                      <a:pt x="342" y="702"/>
                    </a:lnTo>
                    <a:lnTo>
                      <a:pt x="322" y="700"/>
                    </a:lnTo>
                    <a:lnTo>
                      <a:pt x="305" y="696"/>
                    </a:lnTo>
                    <a:lnTo>
                      <a:pt x="269" y="687"/>
                    </a:lnTo>
                    <a:lnTo>
                      <a:pt x="234" y="673"/>
                    </a:lnTo>
                    <a:lnTo>
                      <a:pt x="201" y="658"/>
                    </a:lnTo>
                    <a:lnTo>
                      <a:pt x="171" y="639"/>
                    </a:lnTo>
                    <a:lnTo>
                      <a:pt x="142" y="617"/>
                    </a:lnTo>
                    <a:lnTo>
                      <a:pt x="115" y="594"/>
                    </a:lnTo>
                    <a:lnTo>
                      <a:pt x="90" y="568"/>
                    </a:lnTo>
                    <a:lnTo>
                      <a:pt x="69" y="539"/>
                    </a:lnTo>
                    <a:lnTo>
                      <a:pt x="50" y="506"/>
                    </a:lnTo>
                    <a:lnTo>
                      <a:pt x="34" y="474"/>
                    </a:lnTo>
                    <a:lnTo>
                      <a:pt x="21" y="439"/>
                    </a:lnTo>
                    <a:lnTo>
                      <a:pt x="11" y="404"/>
                    </a:lnTo>
                    <a:lnTo>
                      <a:pt x="9" y="385"/>
                    </a:lnTo>
                    <a:lnTo>
                      <a:pt x="6" y="366"/>
                    </a:lnTo>
                    <a:lnTo>
                      <a:pt x="6" y="347"/>
                    </a:lnTo>
                    <a:lnTo>
                      <a:pt x="4" y="328"/>
                    </a:lnTo>
                    <a:lnTo>
                      <a:pt x="6" y="293"/>
                    </a:lnTo>
                    <a:lnTo>
                      <a:pt x="11" y="261"/>
                    </a:lnTo>
                    <a:lnTo>
                      <a:pt x="17" y="228"/>
                    </a:lnTo>
                    <a:lnTo>
                      <a:pt x="29" y="197"/>
                    </a:lnTo>
                    <a:lnTo>
                      <a:pt x="25" y="197"/>
                    </a:lnTo>
                    <a:lnTo>
                      <a:pt x="21" y="199"/>
                    </a:lnTo>
                    <a:lnTo>
                      <a:pt x="11" y="230"/>
                    </a:lnTo>
                    <a:lnTo>
                      <a:pt x="6" y="261"/>
                    </a:lnTo>
                    <a:lnTo>
                      <a:pt x="0" y="293"/>
                    </a:lnTo>
                    <a:lnTo>
                      <a:pt x="0" y="328"/>
                    </a:lnTo>
                    <a:lnTo>
                      <a:pt x="0" y="347"/>
                    </a:lnTo>
                    <a:lnTo>
                      <a:pt x="2" y="366"/>
                    </a:lnTo>
                    <a:lnTo>
                      <a:pt x="4" y="385"/>
                    </a:lnTo>
                    <a:lnTo>
                      <a:pt x="7" y="404"/>
                    </a:lnTo>
                    <a:lnTo>
                      <a:pt x="17" y="441"/>
                    </a:lnTo>
                    <a:lnTo>
                      <a:pt x="29" y="475"/>
                    </a:lnTo>
                    <a:lnTo>
                      <a:pt x="46" y="510"/>
                    </a:lnTo>
                    <a:lnTo>
                      <a:pt x="65" y="541"/>
                    </a:lnTo>
                    <a:lnTo>
                      <a:pt x="86" y="570"/>
                    </a:lnTo>
                    <a:lnTo>
                      <a:pt x="111" y="598"/>
                    </a:lnTo>
                    <a:lnTo>
                      <a:pt x="138" y="621"/>
                    </a:lnTo>
                    <a:lnTo>
                      <a:pt x="167" y="644"/>
                    </a:lnTo>
                    <a:lnTo>
                      <a:pt x="199" y="664"/>
                    </a:lnTo>
                    <a:lnTo>
                      <a:pt x="232" y="679"/>
                    </a:lnTo>
                    <a:lnTo>
                      <a:pt x="267" y="692"/>
                    </a:lnTo>
                    <a:lnTo>
                      <a:pt x="303" y="702"/>
                    </a:lnTo>
                    <a:lnTo>
                      <a:pt x="322" y="704"/>
                    </a:lnTo>
                    <a:lnTo>
                      <a:pt x="342" y="708"/>
                    </a:lnTo>
                    <a:lnTo>
                      <a:pt x="361" y="708"/>
                    </a:lnTo>
                    <a:lnTo>
                      <a:pt x="380" y="710"/>
                    </a:lnTo>
                    <a:lnTo>
                      <a:pt x="399" y="708"/>
                    </a:lnTo>
                    <a:lnTo>
                      <a:pt x="418" y="708"/>
                    </a:lnTo>
                    <a:lnTo>
                      <a:pt x="438" y="704"/>
                    </a:lnTo>
                    <a:lnTo>
                      <a:pt x="457" y="702"/>
                    </a:lnTo>
                    <a:lnTo>
                      <a:pt x="493" y="692"/>
                    </a:lnTo>
                    <a:lnTo>
                      <a:pt x="528" y="679"/>
                    </a:lnTo>
                    <a:lnTo>
                      <a:pt x="562" y="664"/>
                    </a:lnTo>
                    <a:lnTo>
                      <a:pt x="593" y="644"/>
                    </a:lnTo>
                    <a:lnTo>
                      <a:pt x="622" y="621"/>
                    </a:lnTo>
                    <a:lnTo>
                      <a:pt x="649" y="598"/>
                    </a:lnTo>
                    <a:lnTo>
                      <a:pt x="674" y="570"/>
                    </a:lnTo>
                    <a:lnTo>
                      <a:pt x="697" y="541"/>
                    </a:lnTo>
                    <a:lnTo>
                      <a:pt x="716" y="510"/>
                    </a:lnTo>
                    <a:lnTo>
                      <a:pt x="731" y="475"/>
                    </a:lnTo>
                    <a:lnTo>
                      <a:pt x="745" y="441"/>
                    </a:lnTo>
                    <a:lnTo>
                      <a:pt x="754" y="404"/>
                    </a:lnTo>
                    <a:lnTo>
                      <a:pt x="756" y="385"/>
                    </a:lnTo>
                    <a:lnTo>
                      <a:pt x="760" y="366"/>
                    </a:lnTo>
                    <a:lnTo>
                      <a:pt x="760" y="347"/>
                    </a:lnTo>
                    <a:lnTo>
                      <a:pt x="762" y="328"/>
                    </a:lnTo>
                    <a:close/>
                  </a:path>
                </a:pathLst>
              </a:custGeom>
              <a:solidFill>
                <a:srgbClr val="F3A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6" name="Freeform 433">
                <a:extLst>
                  <a:ext uri="{FF2B5EF4-FFF2-40B4-BE49-F238E27FC236}">
                    <a16:creationId xmlns:a16="http://schemas.microsoft.com/office/drawing/2014/main" id="{EA72EBB1-4A06-4611-9B20-96659BB52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2449"/>
                <a:ext cx="756" cy="705"/>
              </a:xfrm>
              <a:custGeom>
                <a:avLst/>
                <a:gdLst>
                  <a:gd name="T0" fmla="*/ 756 w 756"/>
                  <a:gd name="T1" fmla="*/ 302 h 705"/>
                  <a:gd name="T2" fmla="*/ 748 w 756"/>
                  <a:gd name="T3" fmla="*/ 250 h 705"/>
                  <a:gd name="T4" fmla="*/ 735 w 756"/>
                  <a:gd name="T5" fmla="*/ 202 h 705"/>
                  <a:gd name="T6" fmla="*/ 716 w 756"/>
                  <a:gd name="T7" fmla="*/ 158 h 705"/>
                  <a:gd name="T8" fmla="*/ 691 w 756"/>
                  <a:gd name="T9" fmla="*/ 116 h 705"/>
                  <a:gd name="T10" fmla="*/ 662 w 756"/>
                  <a:gd name="T11" fmla="*/ 77 h 705"/>
                  <a:gd name="T12" fmla="*/ 628 w 756"/>
                  <a:gd name="T13" fmla="*/ 43 h 705"/>
                  <a:gd name="T14" fmla="*/ 589 w 756"/>
                  <a:gd name="T15" fmla="*/ 12 h 705"/>
                  <a:gd name="T16" fmla="*/ 566 w 756"/>
                  <a:gd name="T17" fmla="*/ 0 h 705"/>
                  <a:gd name="T18" fmla="*/ 583 w 756"/>
                  <a:gd name="T19" fmla="*/ 16 h 705"/>
                  <a:gd name="T20" fmla="*/ 622 w 756"/>
                  <a:gd name="T21" fmla="*/ 45 h 705"/>
                  <a:gd name="T22" fmla="*/ 656 w 756"/>
                  <a:gd name="T23" fmla="*/ 79 h 705"/>
                  <a:gd name="T24" fmla="*/ 687 w 756"/>
                  <a:gd name="T25" fmla="*/ 118 h 705"/>
                  <a:gd name="T26" fmla="*/ 710 w 756"/>
                  <a:gd name="T27" fmla="*/ 158 h 705"/>
                  <a:gd name="T28" fmla="*/ 729 w 756"/>
                  <a:gd name="T29" fmla="*/ 204 h 705"/>
                  <a:gd name="T30" fmla="*/ 743 w 756"/>
                  <a:gd name="T31" fmla="*/ 252 h 705"/>
                  <a:gd name="T32" fmla="*/ 750 w 756"/>
                  <a:gd name="T33" fmla="*/ 302 h 705"/>
                  <a:gd name="T34" fmla="*/ 748 w 756"/>
                  <a:gd name="T35" fmla="*/ 365 h 705"/>
                  <a:gd name="T36" fmla="*/ 735 w 756"/>
                  <a:gd name="T37" fmla="*/ 438 h 705"/>
                  <a:gd name="T38" fmla="*/ 706 w 756"/>
                  <a:gd name="T39" fmla="*/ 505 h 705"/>
                  <a:gd name="T40" fmla="*/ 666 w 756"/>
                  <a:gd name="T41" fmla="*/ 565 h 705"/>
                  <a:gd name="T42" fmla="*/ 616 w 756"/>
                  <a:gd name="T43" fmla="*/ 615 h 705"/>
                  <a:gd name="T44" fmla="*/ 556 w 756"/>
                  <a:gd name="T45" fmla="*/ 655 h 705"/>
                  <a:gd name="T46" fmla="*/ 489 w 756"/>
                  <a:gd name="T47" fmla="*/ 684 h 705"/>
                  <a:gd name="T48" fmla="*/ 416 w 756"/>
                  <a:gd name="T49" fmla="*/ 697 h 705"/>
                  <a:gd name="T50" fmla="*/ 340 w 756"/>
                  <a:gd name="T51" fmla="*/ 697 h 705"/>
                  <a:gd name="T52" fmla="*/ 267 w 756"/>
                  <a:gd name="T53" fmla="*/ 684 h 705"/>
                  <a:gd name="T54" fmla="*/ 201 w 756"/>
                  <a:gd name="T55" fmla="*/ 655 h 705"/>
                  <a:gd name="T56" fmla="*/ 142 w 756"/>
                  <a:gd name="T57" fmla="*/ 615 h 705"/>
                  <a:gd name="T58" fmla="*/ 90 w 756"/>
                  <a:gd name="T59" fmla="*/ 565 h 705"/>
                  <a:gd name="T60" fmla="*/ 50 w 756"/>
                  <a:gd name="T61" fmla="*/ 505 h 705"/>
                  <a:gd name="T62" fmla="*/ 23 w 756"/>
                  <a:gd name="T63" fmla="*/ 438 h 705"/>
                  <a:gd name="T64" fmla="*/ 7 w 756"/>
                  <a:gd name="T65" fmla="*/ 365 h 705"/>
                  <a:gd name="T66" fmla="*/ 7 w 756"/>
                  <a:gd name="T67" fmla="*/ 292 h 705"/>
                  <a:gd name="T68" fmla="*/ 19 w 756"/>
                  <a:gd name="T69" fmla="*/ 227 h 705"/>
                  <a:gd name="T70" fmla="*/ 27 w 756"/>
                  <a:gd name="T71" fmla="*/ 196 h 705"/>
                  <a:gd name="T72" fmla="*/ 13 w 756"/>
                  <a:gd name="T73" fmla="*/ 229 h 705"/>
                  <a:gd name="T74" fmla="*/ 2 w 756"/>
                  <a:gd name="T75" fmla="*/ 292 h 705"/>
                  <a:gd name="T76" fmla="*/ 0 w 756"/>
                  <a:gd name="T77" fmla="*/ 346 h 705"/>
                  <a:gd name="T78" fmla="*/ 4 w 756"/>
                  <a:gd name="T79" fmla="*/ 384 h 705"/>
                  <a:gd name="T80" fmla="*/ 17 w 756"/>
                  <a:gd name="T81" fmla="*/ 440 h 705"/>
                  <a:gd name="T82" fmla="*/ 46 w 756"/>
                  <a:gd name="T83" fmla="*/ 507 h 705"/>
                  <a:gd name="T84" fmla="*/ 86 w 756"/>
                  <a:gd name="T85" fmla="*/ 569 h 705"/>
                  <a:gd name="T86" fmla="*/ 138 w 756"/>
                  <a:gd name="T87" fmla="*/ 618 h 705"/>
                  <a:gd name="T88" fmla="*/ 197 w 756"/>
                  <a:gd name="T89" fmla="*/ 659 h 705"/>
                  <a:gd name="T90" fmla="*/ 267 w 756"/>
                  <a:gd name="T91" fmla="*/ 687 h 705"/>
                  <a:gd name="T92" fmla="*/ 320 w 756"/>
                  <a:gd name="T93" fmla="*/ 701 h 705"/>
                  <a:gd name="T94" fmla="*/ 359 w 756"/>
                  <a:gd name="T95" fmla="*/ 705 h 705"/>
                  <a:gd name="T96" fmla="*/ 397 w 756"/>
                  <a:gd name="T97" fmla="*/ 705 h 705"/>
                  <a:gd name="T98" fmla="*/ 436 w 756"/>
                  <a:gd name="T99" fmla="*/ 701 h 705"/>
                  <a:gd name="T100" fmla="*/ 491 w 756"/>
                  <a:gd name="T101" fmla="*/ 687 h 705"/>
                  <a:gd name="T102" fmla="*/ 558 w 756"/>
                  <a:gd name="T103" fmla="*/ 659 h 705"/>
                  <a:gd name="T104" fmla="*/ 618 w 756"/>
                  <a:gd name="T105" fmla="*/ 618 h 705"/>
                  <a:gd name="T106" fmla="*/ 670 w 756"/>
                  <a:gd name="T107" fmla="*/ 569 h 705"/>
                  <a:gd name="T108" fmla="*/ 710 w 756"/>
                  <a:gd name="T109" fmla="*/ 507 h 705"/>
                  <a:gd name="T110" fmla="*/ 739 w 756"/>
                  <a:gd name="T111" fmla="*/ 440 h 705"/>
                  <a:gd name="T112" fmla="*/ 752 w 756"/>
                  <a:gd name="T113" fmla="*/ 384 h 705"/>
                  <a:gd name="T114" fmla="*/ 756 w 756"/>
                  <a:gd name="T115" fmla="*/ 346 h 70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56"/>
                  <a:gd name="T175" fmla="*/ 0 h 705"/>
                  <a:gd name="T176" fmla="*/ 756 w 756"/>
                  <a:gd name="T177" fmla="*/ 705 h 70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56" h="705">
                    <a:moveTo>
                      <a:pt x="756" y="327"/>
                    </a:moveTo>
                    <a:lnTo>
                      <a:pt x="756" y="302"/>
                    </a:lnTo>
                    <a:lnTo>
                      <a:pt x="752" y="275"/>
                    </a:lnTo>
                    <a:lnTo>
                      <a:pt x="748" y="250"/>
                    </a:lnTo>
                    <a:lnTo>
                      <a:pt x="743" y="227"/>
                    </a:lnTo>
                    <a:lnTo>
                      <a:pt x="735" y="202"/>
                    </a:lnTo>
                    <a:lnTo>
                      <a:pt x="727" y="179"/>
                    </a:lnTo>
                    <a:lnTo>
                      <a:pt x="716" y="158"/>
                    </a:lnTo>
                    <a:lnTo>
                      <a:pt x="704" y="135"/>
                    </a:lnTo>
                    <a:lnTo>
                      <a:pt x="691" y="116"/>
                    </a:lnTo>
                    <a:lnTo>
                      <a:pt x="677" y="95"/>
                    </a:lnTo>
                    <a:lnTo>
                      <a:pt x="662" y="77"/>
                    </a:lnTo>
                    <a:lnTo>
                      <a:pt x="645" y="58"/>
                    </a:lnTo>
                    <a:lnTo>
                      <a:pt x="628" y="43"/>
                    </a:lnTo>
                    <a:lnTo>
                      <a:pt x="608" y="27"/>
                    </a:lnTo>
                    <a:lnTo>
                      <a:pt x="589" y="12"/>
                    </a:lnTo>
                    <a:lnTo>
                      <a:pt x="568" y="0"/>
                    </a:lnTo>
                    <a:lnTo>
                      <a:pt x="566" y="0"/>
                    </a:lnTo>
                    <a:lnTo>
                      <a:pt x="564" y="2"/>
                    </a:lnTo>
                    <a:lnTo>
                      <a:pt x="583" y="16"/>
                    </a:lnTo>
                    <a:lnTo>
                      <a:pt x="604" y="29"/>
                    </a:lnTo>
                    <a:lnTo>
                      <a:pt x="622" y="45"/>
                    </a:lnTo>
                    <a:lnTo>
                      <a:pt x="641" y="62"/>
                    </a:lnTo>
                    <a:lnTo>
                      <a:pt x="656" y="79"/>
                    </a:lnTo>
                    <a:lnTo>
                      <a:pt x="672" y="96"/>
                    </a:lnTo>
                    <a:lnTo>
                      <a:pt x="687" y="118"/>
                    </a:lnTo>
                    <a:lnTo>
                      <a:pt x="699" y="137"/>
                    </a:lnTo>
                    <a:lnTo>
                      <a:pt x="710" y="158"/>
                    </a:lnTo>
                    <a:lnTo>
                      <a:pt x="722" y="181"/>
                    </a:lnTo>
                    <a:lnTo>
                      <a:pt x="729" y="204"/>
                    </a:lnTo>
                    <a:lnTo>
                      <a:pt x="737" y="227"/>
                    </a:lnTo>
                    <a:lnTo>
                      <a:pt x="743" y="252"/>
                    </a:lnTo>
                    <a:lnTo>
                      <a:pt x="748" y="275"/>
                    </a:lnTo>
                    <a:lnTo>
                      <a:pt x="750" y="302"/>
                    </a:lnTo>
                    <a:lnTo>
                      <a:pt x="750" y="327"/>
                    </a:lnTo>
                    <a:lnTo>
                      <a:pt x="748" y="365"/>
                    </a:lnTo>
                    <a:lnTo>
                      <a:pt x="743" y="402"/>
                    </a:lnTo>
                    <a:lnTo>
                      <a:pt x="735" y="438"/>
                    </a:lnTo>
                    <a:lnTo>
                      <a:pt x="722" y="473"/>
                    </a:lnTo>
                    <a:lnTo>
                      <a:pt x="706" y="505"/>
                    </a:lnTo>
                    <a:lnTo>
                      <a:pt x="687" y="536"/>
                    </a:lnTo>
                    <a:lnTo>
                      <a:pt x="666" y="565"/>
                    </a:lnTo>
                    <a:lnTo>
                      <a:pt x="641" y="592"/>
                    </a:lnTo>
                    <a:lnTo>
                      <a:pt x="616" y="615"/>
                    </a:lnTo>
                    <a:lnTo>
                      <a:pt x="587" y="636"/>
                    </a:lnTo>
                    <a:lnTo>
                      <a:pt x="556" y="655"/>
                    </a:lnTo>
                    <a:lnTo>
                      <a:pt x="524" y="670"/>
                    </a:lnTo>
                    <a:lnTo>
                      <a:pt x="489" y="684"/>
                    </a:lnTo>
                    <a:lnTo>
                      <a:pt x="453" y="693"/>
                    </a:lnTo>
                    <a:lnTo>
                      <a:pt x="416" y="697"/>
                    </a:lnTo>
                    <a:lnTo>
                      <a:pt x="378" y="699"/>
                    </a:lnTo>
                    <a:lnTo>
                      <a:pt x="340" y="697"/>
                    </a:lnTo>
                    <a:lnTo>
                      <a:pt x="303" y="693"/>
                    </a:lnTo>
                    <a:lnTo>
                      <a:pt x="267" y="684"/>
                    </a:lnTo>
                    <a:lnTo>
                      <a:pt x="234" y="670"/>
                    </a:lnTo>
                    <a:lnTo>
                      <a:pt x="201" y="655"/>
                    </a:lnTo>
                    <a:lnTo>
                      <a:pt x="171" y="636"/>
                    </a:lnTo>
                    <a:lnTo>
                      <a:pt x="142" y="615"/>
                    </a:lnTo>
                    <a:lnTo>
                      <a:pt x="115" y="592"/>
                    </a:lnTo>
                    <a:lnTo>
                      <a:pt x="90" y="565"/>
                    </a:lnTo>
                    <a:lnTo>
                      <a:pt x="69" y="536"/>
                    </a:lnTo>
                    <a:lnTo>
                      <a:pt x="50" y="505"/>
                    </a:lnTo>
                    <a:lnTo>
                      <a:pt x="34" y="473"/>
                    </a:lnTo>
                    <a:lnTo>
                      <a:pt x="23" y="438"/>
                    </a:lnTo>
                    <a:lnTo>
                      <a:pt x="13" y="402"/>
                    </a:lnTo>
                    <a:lnTo>
                      <a:pt x="7" y="365"/>
                    </a:lnTo>
                    <a:lnTo>
                      <a:pt x="5" y="327"/>
                    </a:lnTo>
                    <a:lnTo>
                      <a:pt x="7" y="292"/>
                    </a:lnTo>
                    <a:lnTo>
                      <a:pt x="11" y="260"/>
                    </a:lnTo>
                    <a:lnTo>
                      <a:pt x="19" y="227"/>
                    </a:lnTo>
                    <a:lnTo>
                      <a:pt x="29" y="196"/>
                    </a:lnTo>
                    <a:lnTo>
                      <a:pt x="27" y="196"/>
                    </a:lnTo>
                    <a:lnTo>
                      <a:pt x="23" y="196"/>
                    </a:lnTo>
                    <a:lnTo>
                      <a:pt x="13" y="229"/>
                    </a:lnTo>
                    <a:lnTo>
                      <a:pt x="5" y="260"/>
                    </a:lnTo>
                    <a:lnTo>
                      <a:pt x="2" y="292"/>
                    </a:lnTo>
                    <a:lnTo>
                      <a:pt x="0" y="327"/>
                    </a:lnTo>
                    <a:lnTo>
                      <a:pt x="0" y="346"/>
                    </a:lnTo>
                    <a:lnTo>
                      <a:pt x="2" y="365"/>
                    </a:lnTo>
                    <a:lnTo>
                      <a:pt x="4" y="384"/>
                    </a:lnTo>
                    <a:lnTo>
                      <a:pt x="7" y="403"/>
                    </a:lnTo>
                    <a:lnTo>
                      <a:pt x="17" y="440"/>
                    </a:lnTo>
                    <a:lnTo>
                      <a:pt x="30" y="474"/>
                    </a:lnTo>
                    <a:lnTo>
                      <a:pt x="46" y="507"/>
                    </a:lnTo>
                    <a:lnTo>
                      <a:pt x="65" y="538"/>
                    </a:lnTo>
                    <a:lnTo>
                      <a:pt x="86" y="569"/>
                    </a:lnTo>
                    <a:lnTo>
                      <a:pt x="111" y="595"/>
                    </a:lnTo>
                    <a:lnTo>
                      <a:pt x="138" y="618"/>
                    </a:lnTo>
                    <a:lnTo>
                      <a:pt x="167" y="641"/>
                    </a:lnTo>
                    <a:lnTo>
                      <a:pt x="197" y="659"/>
                    </a:lnTo>
                    <a:lnTo>
                      <a:pt x="230" y="676"/>
                    </a:lnTo>
                    <a:lnTo>
                      <a:pt x="267" y="687"/>
                    </a:lnTo>
                    <a:lnTo>
                      <a:pt x="301" y="697"/>
                    </a:lnTo>
                    <a:lnTo>
                      <a:pt x="320" y="701"/>
                    </a:lnTo>
                    <a:lnTo>
                      <a:pt x="340" y="703"/>
                    </a:lnTo>
                    <a:lnTo>
                      <a:pt x="359" y="705"/>
                    </a:lnTo>
                    <a:lnTo>
                      <a:pt x="378" y="705"/>
                    </a:lnTo>
                    <a:lnTo>
                      <a:pt x="397" y="705"/>
                    </a:lnTo>
                    <a:lnTo>
                      <a:pt x="416" y="703"/>
                    </a:lnTo>
                    <a:lnTo>
                      <a:pt x="436" y="701"/>
                    </a:lnTo>
                    <a:lnTo>
                      <a:pt x="455" y="697"/>
                    </a:lnTo>
                    <a:lnTo>
                      <a:pt x="491" y="687"/>
                    </a:lnTo>
                    <a:lnTo>
                      <a:pt x="526" y="676"/>
                    </a:lnTo>
                    <a:lnTo>
                      <a:pt x="558" y="659"/>
                    </a:lnTo>
                    <a:lnTo>
                      <a:pt x="589" y="641"/>
                    </a:lnTo>
                    <a:lnTo>
                      <a:pt x="618" y="618"/>
                    </a:lnTo>
                    <a:lnTo>
                      <a:pt x="645" y="595"/>
                    </a:lnTo>
                    <a:lnTo>
                      <a:pt x="670" y="569"/>
                    </a:lnTo>
                    <a:lnTo>
                      <a:pt x="693" y="538"/>
                    </a:lnTo>
                    <a:lnTo>
                      <a:pt x="710" y="507"/>
                    </a:lnTo>
                    <a:lnTo>
                      <a:pt x="727" y="474"/>
                    </a:lnTo>
                    <a:lnTo>
                      <a:pt x="739" y="440"/>
                    </a:lnTo>
                    <a:lnTo>
                      <a:pt x="748" y="403"/>
                    </a:lnTo>
                    <a:lnTo>
                      <a:pt x="752" y="384"/>
                    </a:lnTo>
                    <a:lnTo>
                      <a:pt x="754" y="365"/>
                    </a:lnTo>
                    <a:lnTo>
                      <a:pt x="756" y="346"/>
                    </a:lnTo>
                    <a:lnTo>
                      <a:pt x="756" y="327"/>
                    </a:lnTo>
                    <a:close/>
                  </a:path>
                </a:pathLst>
              </a:custGeom>
              <a:solidFill>
                <a:srgbClr val="F4A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7" name="Freeform 434">
                <a:extLst>
                  <a:ext uri="{FF2B5EF4-FFF2-40B4-BE49-F238E27FC236}">
                    <a16:creationId xmlns:a16="http://schemas.microsoft.com/office/drawing/2014/main" id="{BADB7E0D-ACA7-4A77-BE09-B001FFA31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2449"/>
                <a:ext cx="752" cy="703"/>
              </a:xfrm>
              <a:custGeom>
                <a:avLst/>
                <a:gdLst>
                  <a:gd name="T0" fmla="*/ 750 w 752"/>
                  <a:gd name="T1" fmla="*/ 302 h 703"/>
                  <a:gd name="T2" fmla="*/ 745 w 752"/>
                  <a:gd name="T3" fmla="*/ 250 h 703"/>
                  <a:gd name="T4" fmla="*/ 731 w 752"/>
                  <a:gd name="T5" fmla="*/ 202 h 703"/>
                  <a:gd name="T6" fmla="*/ 712 w 752"/>
                  <a:gd name="T7" fmla="*/ 158 h 703"/>
                  <a:gd name="T8" fmla="*/ 687 w 752"/>
                  <a:gd name="T9" fmla="*/ 116 h 703"/>
                  <a:gd name="T10" fmla="*/ 658 w 752"/>
                  <a:gd name="T11" fmla="*/ 77 h 703"/>
                  <a:gd name="T12" fmla="*/ 624 w 752"/>
                  <a:gd name="T13" fmla="*/ 43 h 703"/>
                  <a:gd name="T14" fmla="*/ 585 w 752"/>
                  <a:gd name="T15" fmla="*/ 14 h 703"/>
                  <a:gd name="T16" fmla="*/ 562 w 752"/>
                  <a:gd name="T17" fmla="*/ 2 h 703"/>
                  <a:gd name="T18" fmla="*/ 579 w 752"/>
                  <a:gd name="T19" fmla="*/ 18 h 703"/>
                  <a:gd name="T20" fmla="*/ 618 w 752"/>
                  <a:gd name="T21" fmla="*/ 47 h 703"/>
                  <a:gd name="T22" fmla="*/ 652 w 752"/>
                  <a:gd name="T23" fmla="*/ 79 h 703"/>
                  <a:gd name="T24" fmla="*/ 681 w 752"/>
                  <a:gd name="T25" fmla="*/ 118 h 703"/>
                  <a:gd name="T26" fmla="*/ 706 w 752"/>
                  <a:gd name="T27" fmla="*/ 160 h 703"/>
                  <a:gd name="T28" fmla="*/ 725 w 752"/>
                  <a:gd name="T29" fmla="*/ 204 h 703"/>
                  <a:gd name="T30" fmla="*/ 739 w 752"/>
                  <a:gd name="T31" fmla="*/ 252 h 703"/>
                  <a:gd name="T32" fmla="*/ 746 w 752"/>
                  <a:gd name="T33" fmla="*/ 302 h 703"/>
                  <a:gd name="T34" fmla="*/ 745 w 752"/>
                  <a:gd name="T35" fmla="*/ 365 h 703"/>
                  <a:gd name="T36" fmla="*/ 729 w 752"/>
                  <a:gd name="T37" fmla="*/ 436 h 703"/>
                  <a:gd name="T38" fmla="*/ 702 w 752"/>
                  <a:gd name="T39" fmla="*/ 503 h 703"/>
                  <a:gd name="T40" fmla="*/ 662 w 752"/>
                  <a:gd name="T41" fmla="*/ 563 h 703"/>
                  <a:gd name="T42" fmla="*/ 612 w 752"/>
                  <a:gd name="T43" fmla="*/ 613 h 703"/>
                  <a:gd name="T44" fmla="*/ 553 w 752"/>
                  <a:gd name="T45" fmla="*/ 653 h 703"/>
                  <a:gd name="T46" fmla="*/ 485 w 752"/>
                  <a:gd name="T47" fmla="*/ 680 h 703"/>
                  <a:gd name="T48" fmla="*/ 414 w 752"/>
                  <a:gd name="T49" fmla="*/ 695 h 703"/>
                  <a:gd name="T50" fmla="*/ 338 w 752"/>
                  <a:gd name="T51" fmla="*/ 695 h 703"/>
                  <a:gd name="T52" fmla="*/ 266 w 752"/>
                  <a:gd name="T53" fmla="*/ 680 h 703"/>
                  <a:gd name="T54" fmla="*/ 199 w 752"/>
                  <a:gd name="T55" fmla="*/ 653 h 703"/>
                  <a:gd name="T56" fmla="*/ 140 w 752"/>
                  <a:gd name="T57" fmla="*/ 613 h 703"/>
                  <a:gd name="T58" fmla="*/ 90 w 752"/>
                  <a:gd name="T59" fmla="*/ 563 h 703"/>
                  <a:gd name="T60" fmla="*/ 51 w 752"/>
                  <a:gd name="T61" fmla="*/ 503 h 703"/>
                  <a:gd name="T62" fmla="*/ 23 w 752"/>
                  <a:gd name="T63" fmla="*/ 436 h 703"/>
                  <a:gd name="T64" fmla="*/ 7 w 752"/>
                  <a:gd name="T65" fmla="*/ 365 h 703"/>
                  <a:gd name="T66" fmla="*/ 7 w 752"/>
                  <a:gd name="T67" fmla="*/ 292 h 703"/>
                  <a:gd name="T68" fmla="*/ 19 w 752"/>
                  <a:gd name="T69" fmla="*/ 227 h 703"/>
                  <a:gd name="T70" fmla="*/ 27 w 752"/>
                  <a:gd name="T71" fmla="*/ 196 h 703"/>
                  <a:gd name="T72" fmla="*/ 13 w 752"/>
                  <a:gd name="T73" fmla="*/ 227 h 703"/>
                  <a:gd name="T74" fmla="*/ 2 w 752"/>
                  <a:gd name="T75" fmla="*/ 292 h 703"/>
                  <a:gd name="T76" fmla="*/ 2 w 752"/>
                  <a:gd name="T77" fmla="*/ 346 h 703"/>
                  <a:gd name="T78" fmla="*/ 5 w 752"/>
                  <a:gd name="T79" fmla="*/ 384 h 703"/>
                  <a:gd name="T80" fmla="*/ 17 w 752"/>
                  <a:gd name="T81" fmla="*/ 438 h 703"/>
                  <a:gd name="T82" fmla="*/ 46 w 752"/>
                  <a:gd name="T83" fmla="*/ 505 h 703"/>
                  <a:gd name="T84" fmla="*/ 86 w 752"/>
                  <a:gd name="T85" fmla="*/ 567 h 703"/>
                  <a:gd name="T86" fmla="*/ 138 w 752"/>
                  <a:gd name="T87" fmla="*/ 616 h 703"/>
                  <a:gd name="T88" fmla="*/ 197 w 752"/>
                  <a:gd name="T89" fmla="*/ 657 h 703"/>
                  <a:gd name="T90" fmla="*/ 265 w 752"/>
                  <a:gd name="T91" fmla="*/ 686 h 703"/>
                  <a:gd name="T92" fmla="*/ 318 w 752"/>
                  <a:gd name="T93" fmla="*/ 699 h 703"/>
                  <a:gd name="T94" fmla="*/ 357 w 752"/>
                  <a:gd name="T95" fmla="*/ 703 h 703"/>
                  <a:gd name="T96" fmla="*/ 395 w 752"/>
                  <a:gd name="T97" fmla="*/ 703 h 703"/>
                  <a:gd name="T98" fmla="*/ 434 w 752"/>
                  <a:gd name="T99" fmla="*/ 699 h 703"/>
                  <a:gd name="T100" fmla="*/ 487 w 752"/>
                  <a:gd name="T101" fmla="*/ 686 h 703"/>
                  <a:gd name="T102" fmla="*/ 554 w 752"/>
                  <a:gd name="T103" fmla="*/ 657 h 703"/>
                  <a:gd name="T104" fmla="*/ 616 w 752"/>
                  <a:gd name="T105" fmla="*/ 616 h 703"/>
                  <a:gd name="T106" fmla="*/ 666 w 752"/>
                  <a:gd name="T107" fmla="*/ 567 h 703"/>
                  <a:gd name="T108" fmla="*/ 706 w 752"/>
                  <a:gd name="T109" fmla="*/ 505 h 703"/>
                  <a:gd name="T110" fmla="*/ 735 w 752"/>
                  <a:gd name="T111" fmla="*/ 438 h 703"/>
                  <a:gd name="T112" fmla="*/ 748 w 752"/>
                  <a:gd name="T113" fmla="*/ 384 h 703"/>
                  <a:gd name="T114" fmla="*/ 752 w 752"/>
                  <a:gd name="T115" fmla="*/ 346 h 70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52"/>
                  <a:gd name="T175" fmla="*/ 0 h 703"/>
                  <a:gd name="T176" fmla="*/ 752 w 752"/>
                  <a:gd name="T177" fmla="*/ 703 h 70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52" h="703">
                    <a:moveTo>
                      <a:pt x="752" y="327"/>
                    </a:moveTo>
                    <a:lnTo>
                      <a:pt x="750" y="302"/>
                    </a:lnTo>
                    <a:lnTo>
                      <a:pt x="748" y="275"/>
                    </a:lnTo>
                    <a:lnTo>
                      <a:pt x="745" y="250"/>
                    </a:lnTo>
                    <a:lnTo>
                      <a:pt x="739" y="227"/>
                    </a:lnTo>
                    <a:lnTo>
                      <a:pt x="731" y="202"/>
                    </a:lnTo>
                    <a:lnTo>
                      <a:pt x="721" y="179"/>
                    </a:lnTo>
                    <a:lnTo>
                      <a:pt x="712" y="158"/>
                    </a:lnTo>
                    <a:lnTo>
                      <a:pt x="700" y="137"/>
                    </a:lnTo>
                    <a:lnTo>
                      <a:pt x="687" y="116"/>
                    </a:lnTo>
                    <a:lnTo>
                      <a:pt x="673" y="96"/>
                    </a:lnTo>
                    <a:lnTo>
                      <a:pt x="658" y="77"/>
                    </a:lnTo>
                    <a:lnTo>
                      <a:pt x="641" y="60"/>
                    </a:lnTo>
                    <a:lnTo>
                      <a:pt x="624" y="43"/>
                    </a:lnTo>
                    <a:lnTo>
                      <a:pt x="604" y="29"/>
                    </a:lnTo>
                    <a:lnTo>
                      <a:pt x="585" y="14"/>
                    </a:lnTo>
                    <a:lnTo>
                      <a:pt x="564" y="0"/>
                    </a:lnTo>
                    <a:lnTo>
                      <a:pt x="562" y="2"/>
                    </a:lnTo>
                    <a:lnTo>
                      <a:pt x="558" y="4"/>
                    </a:lnTo>
                    <a:lnTo>
                      <a:pt x="579" y="18"/>
                    </a:lnTo>
                    <a:lnTo>
                      <a:pt x="599" y="31"/>
                    </a:lnTo>
                    <a:lnTo>
                      <a:pt x="618" y="47"/>
                    </a:lnTo>
                    <a:lnTo>
                      <a:pt x="635" y="62"/>
                    </a:lnTo>
                    <a:lnTo>
                      <a:pt x="652" y="79"/>
                    </a:lnTo>
                    <a:lnTo>
                      <a:pt x="668" y="98"/>
                    </a:lnTo>
                    <a:lnTo>
                      <a:pt x="681" y="118"/>
                    </a:lnTo>
                    <a:lnTo>
                      <a:pt x="695" y="139"/>
                    </a:lnTo>
                    <a:lnTo>
                      <a:pt x="706" y="160"/>
                    </a:lnTo>
                    <a:lnTo>
                      <a:pt x="716" y="181"/>
                    </a:lnTo>
                    <a:lnTo>
                      <a:pt x="725" y="204"/>
                    </a:lnTo>
                    <a:lnTo>
                      <a:pt x="733" y="227"/>
                    </a:lnTo>
                    <a:lnTo>
                      <a:pt x="739" y="252"/>
                    </a:lnTo>
                    <a:lnTo>
                      <a:pt x="743" y="277"/>
                    </a:lnTo>
                    <a:lnTo>
                      <a:pt x="746" y="302"/>
                    </a:lnTo>
                    <a:lnTo>
                      <a:pt x="746" y="327"/>
                    </a:lnTo>
                    <a:lnTo>
                      <a:pt x="745" y="365"/>
                    </a:lnTo>
                    <a:lnTo>
                      <a:pt x="739" y="402"/>
                    </a:lnTo>
                    <a:lnTo>
                      <a:pt x="729" y="436"/>
                    </a:lnTo>
                    <a:lnTo>
                      <a:pt x="718" y="471"/>
                    </a:lnTo>
                    <a:lnTo>
                      <a:pt x="702" y="503"/>
                    </a:lnTo>
                    <a:lnTo>
                      <a:pt x="683" y="534"/>
                    </a:lnTo>
                    <a:lnTo>
                      <a:pt x="662" y="563"/>
                    </a:lnTo>
                    <a:lnTo>
                      <a:pt x="637" y="590"/>
                    </a:lnTo>
                    <a:lnTo>
                      <a:pt x="612" y="613"/>
                    </a:lnTo>
                    <a:lnTo>
                      <a:pt x="583" y="634"/>
                    </a:lnTo>
                    <a:lnTo>
                      <a:pt x="553" y="653"/>
                    </a:lnTo>
                    <a:lnTo>
                      <a:pt x="520" y="668"/>
                    </a:lnTo>
                    <a:lnTo>
                      <a:pt x="485" y="680"/>
                    </a:lnTo>
                    <a:lnTo>
                      <a:pt x="451" y="689"/>
                    </a:lnTo>
                    <a:lnTo>
                      <a:pt x="414" y="695"/>
                    </a:lnTo>
                    <a:lnTo>
                      <a:pt x="376" y="697"/>
                    </a:lnTo>
                    <a:lnTo>
                      <a:pt x="338" y="695"/>
                    </a:lnTo>
                    <a:lnTo>
                      <a:pt x="301" y="689"/>
                    </a:lnTo>
                    <a:lnTo>
                      <a:pt x="266" y="680"/>
                    </a:lnTo>
                    <a:lnTo>
                      <a:pt x="232" y="668"/>
                    </a:lnTo>
                    <a:lnTo>
                      <a:pt x="199" y="653"/>
                    </a:lnTo>
                    <a:lnTo>
                      <a:pt x="169" y="634"/>
                    </a:lnTo>
                    <a:lnTo>
                      <a:pt x="140" y="613"/>
                    </a:lnTo>
                    <a:lnTo>
                      <a:pt x="115" y="590"/>
                    </a:lnTo>
                    <a:lnTo>
                      <a:pt x="90" y="563"/>
                    </a:lnTo>
                    <a:lnTo>
                      <a:pt x="69" y="534"/>
                    </a:lnTo>
                    <a:lnTo>
                      <a:pt x="51" y="503"/>
                    </a:lnTo>
                    <a:lnTo>
                      <a:pt x="34" y="471"/>
                    </a:lnTo>
                    <a:lnTo>
                      <a:pt x="23" y="436"/>
                    </a:lnTo>
                    <a:lnTo>
                      <a:pt x="13" y="402"/>
                    </a:lnTo>
                    <a:lnTo>
                      <a:pt x="7" y="365"/>
                    </a:lnTo>
                    <a:lnTo>
                      <a:pt x="5" y="327"/>
                    </a:lnTo>
                    <a:lnTo>
                      <a:pt x="7" y="292"/>
                    </a:lnTo>
                    <a:lnTo>
                      <a:pt x="11" y="260"/>
                    </a:lnTo>
                    <a:lnTo>
                      <a:pt x="19" y="227"/>
                    </a:lnTo>
                    <a:lnTo>
                      <a:pt x="30" y="196"/>
                    </a:lnTo>
                    <a:lnTo>
                      <a:pt x="27" y="196"/>
                    </a:lnTo>
                    <a:lnTo>
                      <a:pt x="25" y="196"/>
                    </a:lnTo>
                    <a:lnTo>
                      <a:pt x="13" y="227"/>
                    </a:lnTo>
                    <a:lnTo>
                      <a:pt x="7" y="260"/>
                    </a:lnTo>
                    <a:lnTo>
                      <a:pt x="2" y="292"/>
                    </a:lnTo>
                    <a:lnTo>
                      <a:pt x="0" y="327"/>
                    </a:lnTo>
                    <a:lnTo>
                      <a:pt x="2" y="346"/>
                    </a:lnTo>
                    <a:lnTo>
                      <a:pt x="2" y="365"/>
                    </a:lnTo>
                    <a:lnTo>
                      <a:pt x="5" y="384"/>
                    </a:lnTo>
                    <a:lnTo>
                      <a:pt x="7" y="403"/>
                    </a:lnTo>
                    <a:lnTo>
                      <a:pt x="17" y="438"/>
                    </a:lnTo>
                    <a:lnTo>
                      <a:pt x="30" y="473"/>
                    </a:lnTo>
                    <a:lnTo>
                      <a:pt x="46" y="505"/>
                    </a:lnTo>
                    <a:lnTo>
                      <a:pt x="65" y="538"/>
                    </a:lnTo>
                    <a:lnTo>
                      <a:pt x="86" y="567"/>
                    </a:lnTo>
                    <a:lnTo>
                      <a:pt x="111" y="593"/>
                    </a:lnTo>
                    <a:lnTo>
                      <a:pt x="138" y="616"/>
                    </a:lnTo>
                    <a:lnTo>
                      <a:pt x="167" y="638"/>
                    </a:lnTo>
                    <a:lnTo>
                      <a:pt x="197" y="657"/>
                    </a:lnTo>
                    <a:lnTo>
                      <a:pt x="230" y="672"/>
                    </a:lnTo>
                    <a:lnTo>
                      <a:pt x="265" y="686"/>
                    </a:lnTo>
                    <a:lnTo>
                      <a:pt x="301" y="695"/>
                    </a:lnTo>
                    <a:lnTo>
                      <a:pt x="318" y="699"/>
                    </a:lnTo>
                    <a:lnTo>
                      <a:pt x="338" y="701"/>
                    </a:lnTo>
                    <a:lnTo>
                      <a:pt x="357" y="703"/>
                    </a:lnTo>
                    <a:lnTo>
                      <a:pt x="376" y="703"/>
                    </a:lnTo>
                    <a:lnTo>
                      <a:pt x="395" y="703"/>
                    </a:lnTo>
                    <a:lnTo>
                      <a:pt x="414" y="701"/>
                    </a:lnTo>
                    <a:lnTo>
                      <a:pt x="434" y="699"/>
                    </a:lnTo>
                    <a:lnTo>
                      <a:pt x="453" y="695"/>
                    </a:lnTo>
                    <a:lnTo>
                      <a:pt x="487" y="686"/>
                    </a:lnTo>
                    <a:lnTo>
                      <a:pt x="522" y="672"/>
                    </a:lnTo>
                    <a:lnTo>
                      <a:pt x="554" y="657"/>
                    </a:lnTo>
                    <a:lnTo>
                      <a:pt x="587" y="638"/>
                    </a:lnTo>
                    <a:lnTo>
                      <a:pt x="616" y="616"/>
                    </a:lnTo>
                    <a:lnTo>
                      <a:pt x="641" y="593"/>
                    </a:lnTo>
                    <a:lnTo>
                      <a:pt x="666" y="567"/>
                    </a:lnTo>
                    <a:lnTo>
                      <a:pt x="687" y="538"/>
                    </a:lnTo>
                    <a:lnTo>
                      <a:pt x="706" y="505"/>
                    </a:lnTo>
                    <a:lnTo>
                      <a:pt x="721" y="473"/>
                    </a:lnTo>
                    <a:lnTo>
                      <a:pt x="735" y="438"/>
                    </a:lnTo>
                    <a:lnTo>
                      <a:pt x="745" y="403"/>
                    </a:lnTo>
                    <a:lnTo>
                      <a:pt x="748" y="384"/>
                    </a:lnTo>
                    <a:lnTo>
                      <a:pt x="750" y="365"/>
                    </a:lnTo>
                    <a:lnTo>
                      <a:pt x="752" y="346"/>
                    </a:lnTo>
                    <a:lnTo>
                      <a:pt x="752" y="327"/>
                    </a:lnTo>
                    <a:close/>
                  </a:path>
                </a:pathLst>
              </a:custGeom>
              <a:solidFill>
                <a:srgbClr val="F4A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8" name="Freeform 435">
                <a:extLst>
                  <a:ext uri="{FF2B5EF4-FFF2-40B4-BE49-F238E27FC236}">
                    <a16:creationId xmlns:a16="http://schemas.microsoft.com/office/drawing/2014/main" id="{61615AAE-049E-4452-A71F-02F863022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2451"/>
                <a:ext cx="745" cy="697"/>
              </a:xfrm>
              <a:custGeom>
                <a:avLst/>
                <a:gdLst>
                  <a:gd name="T0" fmla="*/ 745 w 745"/>
                  <a:gd name="T1" fmla="*/ 300 h 697"/>
                  <a:gd name="T2" fmla="*/ 738 w 745"/>
                  <a:gd name="T3" fmla="*/ 250 h 697"/>
                  <a:gd name="T4" fmla="*/ 724 w 745"/>
                  <a:gd name="T5" fmla="*/ 202 h 697"/>
                  <a:gd name="T6" fmla="*/ 705 w 745"/>
                  <a:gd name="T7" fmla="*/ 156 h 697"/>
                  <a:gd name="T8" fmla="*/ 682 w 745"/>
                  <a:gd name="T9" fmla="*/ 116 h 697"/>
                  <a:gd name="T10" fmla="*/ 651 w 745"/>
                  <a:gd name="T11" fmla="*/ 77 h 697"/>
                  <a:gd name="T12" fmla="*/ 617 w 745"/>
                  <a:gd name="T13" fmla="*/ 43 h 697"/>
                  <a:gd name="T14" fmla="*/ 578 w 745"/>
                  <a:gd name="T15" fmla="*/ 14 h 697"/>
                  <a:gd name="T16" fmla="*/ 555 w 745"/>
                  <a:gd name="T17" fmla="*/ 2 h 697"/>
                  <a:gd name="T18" fmla="*/ 575 w 745"/>
                  <a:gd name="T19" fmla="*/ 18 h 697"/>
                  <a:gd name="T20" fmla="*/ 613 w 745"/>
                  <a:gd name="T21" fmla="*/ 46 h 697"/>
                  <a:gd name="T22" fmla="*/ 646 w 745"/>
                  <a:gd name="T23" fmla="*/ 79 h 697"/>
                  <a:gd name="T24" fmla="*/ 676 w 745"/>
                  <a:gd name="T25" fmla="*/ 116 h 697"/>
                  <a:gd name="T26" fmla="*/ 701 w 745"/>
                  <a:gd name="T27" fmla="*/ 158 h 697"/>
                  <a:gd name="T28" fmla="*/ 720 w 745"/>
                  <a:gd name="T29" fmla="*/ 202 h 697"/>
                  <a:gd name="T30" fmla="*/ 734 w 745"/>
                  <a:gd name="T31" fmla="*/ 250 h 697"/>
                  <a:gd name="T32" fmla="*/ 740 w 745"/>
                  <a:gd name="T33" fmla="*/ 300 h 697"/>
                  <a:gd name="T34" fmla="*/ 740 w 745"/>
                  <a:gd name="T35" fmla="*/ 363 h 697"/>
                  <a:gd name="T36" fmla="*/ 724 w 745"/>
                  <a:gd name="T37" fmla="*/ 434 h 697"/>
                  <a:gd name="T38" fmla="*/ 695 w 745"/>
                  <a:gd name="T39" fmla="*/ 499 h 697"/>
                  <a:gd name="T40" fmla="*/ 657 w 745"/>
                  <a:gd name="T41" fmla="*/ 559 h 697"/>
                  <a:gd name="T42" fmla="*/ 607 w 745"/>
                  <a:gd name="T43" fmla="*/ 609 h 697"/>
                  <a:gd name="T44" fmla="*/ 548 w 745"/>
                  <a:gd name="T45" fmla="*/ 649 h 697"/>
                  <a:gd name="T46" fmla="*/ 482 w 745"/>
                  <a:gd name="T47" fmla="*/ 676 h 697"/>
                  <a:gd name="T48" fmla="*/ 411 w 745"/>
                  <a:gd name="T49" fmla="*/ 691 h 697"/>
                  <a:gd name="T50" fmla="*/ 336 w 745"/>
                  <a:gd name="T51" fmla="*/ 691 h 697"/>
                  <a:gd name="T52" fmla="*/ 263 w 745"/>
                  <a:gd name="T53" fmla="*/ 676 h 697"/>
                  <a:gd name="T54" fmla="*/ 198 w 745"/>
                  <a:gd name="T55" fmla="*/ 649 h 697"/>
                  <a:gd name="T56" fmla="*/ 139 w 745"/>
                  <a:gd name="T57" fmla="*/ 609 h 697"/>
                  <a:gd name="T58" fmla="*/ 89 w 745"/>
                  <a:gd name="T59" fmla="*/ 559 h 697"/>
                  <a:gd name="T60" fmla="*/ 50 w 745"/>
                  <a:gd name="T61" fmla="*/ 499 h 697"/>
                  <a:gd name="T62" fmla="*/ 22 w 745"/>
                  <a:gd name="T63" fmla="*/ 434 h 697"/>
                  <a:gd name="T64" fmla="*/ 8 w 745"/>
                  <a:gd name="T65" fmla="*/ 363 h 697"/>
                  <a:gd name="T66" fmla="*/ 6 w 745"/>
                  <a:gd name="T67" fmla="*/ 290 h 697"/>
                  <a:gd name="T68" fmla="*/ 20 w 745"/>
                  <a:gd name="T69" fmla="*/ 225 h 697"/>
                  <a:gd name="T70" fmla="*/ 27 w 745"/>
                  <a:gd name="T71" fmla="*/ 194 h 697"/>
                  <a:gd name="T72" fmla="*/ 14 w 745"/>
                  <a:gd name="T73" fmla="*/ 225 h 697"/>
                  <a:gd name="T74" fmla="*/ 2 w 745"/>
                  <a:gd name="T75" fmla="*/ 290 h 697"/>
                  <a:gd name="T76" fmla="*/ 2 w 745"/>
                  <a:gd name="T77" fmla="*/ 363 h 697"/>
                  <a:gd name="T78" fmla="*/ 18 w 745"/>
                  <a:gd name="T79" fmla="*/ 436 h 697"/>
                  <a:gd name="T80" fmla="*/ 45 w 745"/>
                  <a:gd name="T81" fmla="*/ 503 h 697"/>
                  <a:gd name="T82" fmla="*/ 85 w 745"/>
                  <a:gd name="T83" fmla="*/ 563 h 697"/>
                  <a:gd name="T84" fmla="*/ 137 w 745"/>
                  <a:gd name="T85" fmla="*/ 613 h 697"/>
                  <a:gd name="T86" fmla="*/ 196 w 745"/>
                  <a:gd name="T87" fmla="*/ 653 h 697"/>
                  <a:gd name="T88" fmla="*/ 262 w 745"/>
                  <a:gd name="T89" fmla="*/ 682 h 697"/>
                  <a:gd name="T90" fmla="*/ 335 w 745"/>
                  <a:gd name="T91" fmla="*/ 695 h 697"/>
                  <a:gd name="T92" fmla="*/ 411 w 745"/>
                  <a:gd name="T93" fmla="*/ 695 h 697"/>
                  <a:gd name="T94" fmla="*/ 484 w 745"/>
                  <a:gd name="T95" fmla="*/ 682 h 697"/>
                  <a:gd name="T96" fmla="*/ 551 w 745"/>
                  <a:gd name="T97" fmla="*/ 653 h 697"/>
                  <a:gd name="T98" fmla="*/ 611 w 745"/>
                  <a:gd name="T99" fmla="*/ 613 h 697"/>
                  <a:gd name="T100" fmla="*/ 661 w 745"/>
                  <a:gd name="T101" fmla="*/ 563 h 697"/>
                  <a:gd name="T102" fmla="*/ 701 w 745"/>
                  <a:gd name="T103" fmla="*/ 503 h 697"/>
                  <a:gd name="T104" fmla="*/ 730 w 745"/>
                  <a:gd name="T105" fmla="*/ 436 h 697"/>
                  <a:gd name="T106" fmla="*/ 743 w 745"/>
                  <a:gd name="T107" fmla="*/ 363 h 6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45"/>
                  <a:gd name="T163" fmla="*/ 0 h 697"/>
                  <a:gd name="T164" fmla="*/ 745 w 745"/>
                  <a:gd name="T165" fmla="*/ 697 h 69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45" h="697">
                    <a:moveTo>
                      <a:pt x="745" y="325"/>
                    </a:moveTo>
                    <a:lnTo>
                      <a:pt x="745" y="300"/>
                    </a:lnTo>
                    <a:lnTo>
                      <a:pt x="743" y="273"/>
                    </a:lnTo>
                    <a:lnTo>
                      <a:pt x="738" y="250"/>
                    </a:lnTo>
                    <a:lnTo>
                      <a:pt x="732" y="225"/>
                    </a:lnTo>
                    <a:lnTo>
                      <a:pt x="724" y="202"/>
                    </a:lnTo>
                    <a:lnTo>
                      <a:pt x="717" y="179"/>
                    </a:lnTo>
                    <a:lnTo>
                      <a:pt x="705" y="156"/>
                    </a:lnTo>
                    <a:lnTo>
                      <a:pt x="694" y="135"/>
                    </a:lnTo>
                    <a:lnTo>
                      <a:pt x="682" y="116"/>
                    </a:lnTo>
                    <a:lnTo>
                      <a:pt x="667" y="94"/>
                    </a:lnTo>
                    <a:lnTo>
                      <a:pt x="651" y="77"/>
                    </a:lnTo>
                    <a:lnTo>
                      <a:pt x="636" y="60"/>
                    </a:lnTo>
                    <a:lnTo>
                      <a:pt x="617" y="43"/>
                    </a:lnTo>
                    <a:lnTo>
                      <a:pt x="599" y="27"/>
                    </a:lnTo>
                    <a:lnTo>
                      <a:pt x="578" y="14"/>
                    </a:lnTo>
                    <a:lnTo>
                      <a:pt x="559" y="0"/>
                    </a:lnTo>
                    <a:lnTo>
                      <a:pt x="555" y="2"/>
                    </a:lnTo>
                    <a:lnTo>
                      <a:pt x="553" y="4"/>
                    </a:lnTo>
                    <a:lnTo>
                      <a:pt x="575" y="18"/>
                    </a:lnTo>
                    <a:lnTo>
                      <a:pt x="594" y="31"/>
                    </a:lnTo>
                    <a:lnTo>
                      <a:pt x="613" y="46"/>
                    </a:lnTo>
                    <a:lnTo>
                      <a:pt x="630" y="62"/>
                    </a:lnTo>
                    <a:lnTo>
                      <a:pt x="646" y="79"/>
                    </a:lnTo>
                    <a:lnTo>
                      <a:pt x="661" y="96"/>
                    </a:lnTo>
                    <a:lnTo>
                      <a:pt x="676" y="116"/>
                    </a:lnTo>
                    <a:lnTo>
                      <a:pt x="690" y="137"/>
                    </a:lnTo>
                    <a:lnTo>
                      <a:pt x="701" y="158"/>
                    </a:lnTo>
                    <a:lnTo>
                      <a:pt x="711" y="179"/>
                    </a:lnTo>
                    <a:lnTo>
                      <a:pt x="720" y="202"/>
                    </a:lnTo>
                    <a:lnTo>
                      <a:pt x="726" y="225"/>
                    </a:lnTo>
                    <a:lnTo>
                      <a:pt x="734" y="250"/>
                    </a:lnTo>
                    <a:lnTo>
                      <a:pt x="738" y="275"/>
                    </a:lnTo>
                    <a:lnTo>
                      <a:pt x="740" y="300"/>
                    </a:lnTo>
                    <a:lnTo>
                      <a:pt x="742" y="325"/>
                    </a:lnTo>
                    <a:lnTo>
                      <a:pt x="740" y="363"/>
                    </a:lnTo>
                    <a:lnTo>
                      <a:pt x="734" y="400"/>
                    </a:lnTo>
                    <a:lnTo>
                      <a:pt x="724" y="434"/>
                    </a:lnTo>
                    <a:lnTo>
                      <a:pt x="713" y="469"/>
                    </a:lnTo>
                    <a:lnTo>
                      <a:pt x="695" y="499"/>
                    </a:lnTo>
                    <a:lnTo>
                      <a:pt x="678" y="530"/>
                    </a:lnTo>
                    <a:lnTo>
                      <a:pt x="657" y="559"/>
                    </a:lnTo>
                    <a:lnTo>
                      <a:pt x="632" y="586"/>
                    </a:lnTo>
                    <a:lnTo>
                      <a:pt x="607" y="609"/>
                    </a:lnTo>
                    <a:lnTo>
                      <a:pt x="578" y="630"/>
                    </a:lnTo>
                    <a:lnTo>
                      <a:pt x="548" y="649"/>
                    </a:lnTo>
                    <a:lnTo>
                      <a:pt x="517" y="664"/>
                    </a:lnTo>
                    <a:lnTo>
                      <a:pt x="482" y="676"/>
                    </a:lnTo>
                    <a:lnTo>
                      <a:pt x="448" y="685"/>
                    </a:lnTo>
                    <a:lnTo>
                      <a:pt x="411" y="691"/>
                    </a:lnTo>
                    <a:lnTo>
                      <a:pt x="373" y="693"/>
                    </a:lnTo>
                    <a:lnTo>
                      <a:pt x="336" y="691"/>
                    </a:lnTo>
                    <a:lnTo>
                      <a:pt x="300" y="685"/>
                    </a:lnTo>
                    <a:lnTo>
                      <a:pt x="263" y="676"/>
                    </a:lnTo>
                    <a:lnTo>
                      <a:pt x="231" y="664"/>
                    </a:lnTo>
                    <a:lnTo>
                      <a:pt x="198" y="649"/>
                    </a:lnTo>
                    <a:lnTo>
                      <a:pt x="167" y="630"/>
                    </a:lnTo>
                    <a:lnTo>
                      <a:pt x="139" y="609"/>
                    </a:lnTo>
                    <a:lnTo>
                      <a:pt x="114" y="586"/>
                    </a:lnTo>
                    <a:lnTo>
                      <a:pt x="89" y="559"/>
                    </a:lnTo>
                    <a:lnTo>
                      <a:pt x="68" y="530"/>
                    </a:lnTo>
                    <a:lnTo>
                      <a:pt x="50" y="499"/>
                    </a:lnTo>
                    <a:lnTo>
                      <a:pt x="35" y="469"/>
                    </a:lnTo>
                    <a:lnTo>
                      <a:pt x="22" y="434"/>
                    </a:lnTo>
                    <a:lnTo>
                      <a:pt x="14" y="400"/>
                    </a:lnTo>
                    <a:lnTo>
                      <a:pt x="8" y="363"/>
                    </a:lnTo>
                    <a:lnTo>
                      <a:pt x="6" y="325"/>
                    </a:lnTo>
                    <a:lnTo>
                      <a:pt x="6" y="290"/>
                    </a:lnTo>
                    <a:lnTo>
                      <a:pt x="12" y="258"/>
                    </a:lnTo>
                    <a:lnTo>
                      <a:pt x="20" y="225"/>
                    </a:lnTo>
                    <a:lnTo>
                      <a:pt x="29" y="194"/>
                    </a:lnTo>
                    <a:lnTo>
                      <a:pt x="27" y="194"/>
                    </a:lnTo>
                    <a:lnTo>
                      <a:pt x="24" y="194"/>
                    </a:lnTo>
                    <a:lnTo>
                      <a:pt x="14" y="225"/>
                    </a:lnTo>
                    <a:lnTo>
                      <a:pt x="6" y="258"/>
                    </a:lnTo>
                    <a:lnTo>
                      <a:pt x="2" y="290"/>
                    </a:lnTo>
                    <a:lnTo>
                      <a:pt x="0" y="325"/>
                    </a:lnTo>
                    <a:lnTo>
                      <a:pt x="2" y="363"/>
                    </a:lnTo>
                    <a:lnTo>
                      <a:pt x="8" y="400"/>
                    </a:lnTo>
                    <a:lnTo>
                      <a:pt x="18" y="436"/>
                    </a:lnTo>
                    <a:lnTo>
                      <a:pt x="29" y="471"/>
                    </a:lnTo>
                    <a:lnTo>
                      <a:pt x="45" y="503"/>
                    </a:lnTo>
                    <a:lnTo>
                      <a:pt x="64" y="534"/>
                    </a:lnTo>
                    <a:lnTo>
                      <a:pt x="85" y="563"/>
                    </a:lnTo>
                    <a:lnTo>
                      <a:pt x="110" y="590"/>
                    </a:lnTo>
                    <a:lnTo>
                      <a:pt x="137" y="613"/>
                    </a:lnTo>
                    <a:lnTo>
                      <a:pt x="166" y="634"/>
                    </a:lnTo>
                    <a:lnTo>
                      <a:pt x="196" y="653"/>
                    </a:lnTo>
                    <a:lnTo>
                      <a:pt x="229" y="668"/>
                    </a:lnTo>
                    <a:lnTo>
                      <a:pt x="262" y="682"/>
                    </a:lnTo>
                    <a:lnTo>
                      <a:pt x="298" y="691"/>
                    </a:lnTo>
                    <a:lnTo>
                      <a:pt x="335" y="695"/>
                    </a:lnTo>
                    <a:lnTo>
                      <a:pt x="373" y="697"/>
                    </a:lnTo>
                    <a:lnTo>
                      <a:pt x="411" y="695"/>
                    </a:lnTo>
                    <a:lnTo>
                      <a:pt x="448" y="691"/>
                    </a:lnTo>
                    <a:lnTo>
                      <a:pt x="484" y="682"/>
                    </a:lnTo>
                    <a:lnTo>
                      <a:pt x="519" y="668"/>
                    </a:lnTo>
                    <a:lnTo>
                      <a:pt x="551" y="653"/>
                    </a:lnTo>
                    <a:lnTo>
                      <a:pt x="582" y="634"/>
                    </a:lnTo>
                    <a:lnTo>
                      <a:pt x="611" y="613"/>
                    </a:lnTo>
                    <a:lnTo>
                      <a:pt x="636" y="590"/>
                    </a:lnTo>
                    <a:lnTo>
                      <a:pt x="661" y="563"/>
                    </a:lnTo>
                    <a:lnTo>
                      <a:pt x="682" y="534"/>
                    </a:lnTo>
                    <a:lnTo>
                      <a:pt x="701" y="503"/>
                    </a:lnTo>
                    <a:lnTo>
                      <a:pt x="717" y="471"/>
                    </a:lnTo>
                    <a:lnTo>
                      <a:pt x="730" y="436"/>
                    </a:lnTo>
                    <a:lnTo>
                      <a:pt x="738" y="400"/>
                    </a:lnTo>
                    <a:lnTo>
                      <a:pt x="743" y="363"/>
                    </a:lnTo>
                    <a:lnTo>
                      <a:pt x="745" y="325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9" name="Freeform 436">
                <a:extLst>
                  <a:ext uri="{FF2B5EF4-FFF2-40B4-BE49-F238E27FC236}">
                    <a16:creationId xmlns:a16="http://schemas.microsoft.com/office/drawing/2014/main" id="{7079B4A3-BBBA-4C87-A196-67A975DF9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" y="2453"/>
                <a:ext cx="741" cy="693"/>
              </a:xfrm>
              <a:custGeom>
                <a:avLst/>
                <a:gdLst>
                  <a:gd name="T0" fmla="*/ 741 w 741"/>
                  <a:gd name="T1" fmla="*/ 298 h 693"/>
                  <a:gd name="T2" fmla="*/ 734 w 741"/>
                  <a:gd name="T3" fmla="*/ 248 h 693"/>
                  <a:gd name="T4" fmla="*/ 720 w 741"/>
                  <a:gd name="T5" fmla="*/ 200 h 693"/>
                  <a:gd name="T6" fmla="*/ 701 w 741"/>
                  <a:gd name="T7" fmla="*/ 156 h 693"/>
                  <a:gd name="T8" fmla="*/ 676 w 741"/>
                  <a:gd name="T9" fmla="*/ 114 h 693"/>
                  <a:gd name="T10" fmla="*/ 647 w 741"/>
                  <a:gd name="T11" fmla="*/ 75 h 693"/>
                  <a:gd name="T12" fmla="*/ 613 w 741"/>
                  <a:gd name="T13" fmla="*/ 43 h 693"/>
                  <a:gd name="T14" fmla="*/ 574 w 741"/>
                  <a:gd name="T15" fmla="*/ 14 h 693"/>
                  <a:gd name="T16" fmla="*/ 551 w 741"/>
                  <a:gd name="T17" fmla="*/ 2 h 693"/>
                  <a:gd name="T18" fmla="*/ 569 w 741"/>
                  <a:gd name="T19" fmla="*/ 16 h 693"/>
                  <a:gd name="T20" fmla="*/ 607 w 741"/>
                  <a:gd name="T21" fmla="*/ 44 h 693"/>
                  <a:gd name="T22" fmla="*/ 642 w 741"/>
                  <a:gd name="T23" fmla="*/ 77 h 693"/>
                  <a:gd name="T24" fmla="*/ 670 w 741"/>
                  <a:gd name="T25" fmla="*/ 115 h 693"/>
                  <a:gd name="T26" fmla="*/ 695 w 741"/>
                  <a:gd name="T27" fmla="*/ 156 h 693"/>
                  <a:gd name="T28" fmla="*/ 715 w 741"/>
                  <a:gd name="T29" fmla="*/ 200 h 693"/>
                  <a:gd name="T30" fmla="*/ 728 w 741"/>
                  <a:gd name="T31" fmla="*/ 248 h 693"/>
                  <a:gd name="T32" fmla="*/ 736 w 741"/>
                  <a:gd name="T33" fmla="*/ 298 h 693"/>
                  <a:gd name="T34" fmla="*/ 734 w 741"/>
                  <a:gd name="T35" fmla="*/ 361 h 693"/>
                  <a:gd name="T36" fmla="*/ 720 w 741"/>
                  <a:gd name="T37" fmla="*/ 432 h 693"/>
                  <a:gd name="T38" fmla="*/ 692 w 741"/>
                  <a:gd name="T39" fmla="*/ 497 h 693"/>
                  <a:gd name="T40" fmla="*/ 653 w 741"/>
                  <a:gd name="T41" fmla="*/ 555 h 693"/>
                  <a:gd name="T42" fmla="*/ 603 w 741"/>
                  <a:gd name="T43" fmla="*/ 605 h 693"/>
                  <a:gd name="T44" fmla="*/ 546 w 741"/>
                  <a:gd name="T45" fmla="*/ 643 h 693"/>
                  <a:gd name="T46" fmla="*/ 480 w 741"/>
                  <a:gd name="T47" fmla="*/ 672 h 693"/>
                  <a:gd name="T48" fmla="*/ 409 w 741"/>
                  <a:gd name="T49" fmla="*/ 685 h 693"/>
                  <a:gd name="T50" fmla="*/ 334 w 741"/>
                  <a:gd name="T51" fmla="*/ 685 h 693"/>
                  <a:gd name="T52" fmla="*/ 263 w 741"/>
                  <a:gd name="T53" fmla="*/ 672 h 693"/>
                  <a:gd name="T54" fmla="*/ 198 w 741"/>
                  <a:gd name="T55" fmla="*/ 643 h 693"/>
                  <a:gd name="T56" fmla="*/ 139 w 741"/>
                  <a:gd name="T57" fmla="*/ 605 h 693"/>
                  <a:gd name="T58" fmla="*/ 89 w 741"/>
                  <a:gd name="T59" fmla="*/ 555 h 693"/>
                  <a:gd name="T60" fmla="*/ 50 w 741"/>
                  <a:gd name="T61" fmla="*/ 497 h 693"/>
                  <a:gd name="T62" fmla="*/ 23 w 741"/>
                  <a:gd name="T63" fmla="*/ 432 h 693"/>
                  <a:gd name="T64" fmla="*/ 8 w 741"/>
                  <a:gd name="T65" fmla="*/ 361 h 693"/>
                  <a:gd name="T66" fmla="*/ 8 w 741"/>
                  <a:gd name="T67" fmla="*/ 288 h 693"/>
                  <a:gd name="T68" fmla="*/ 20 w 741"/>
                  <a:gd name="T69" fmla="*/ 223 h 693"/>
                  <a:gd name="T70" fmla="*/ 27 w 741"/>
                  <a:gd name="T71" fmla="*/ 192 h 693"/>
                  <a:gd name="T72" fmla="*/ 14 w 741"/>
                  <a:gd name="T73" fmla="*/ 223 h 693"/>
                  <a:gd name="T74" fmla="*/ 2 w 741"/>
                  <a:gd name="T75" fmla="*/ 288 h 693"/>
                  <a:gd name="T76" fmla="*/ 2 w 741"/>
                  <a:gd name="T77" fmla="*/ 361 h 693"/>
                  <a:gd name="T78" fmla="*/ 18 w 741"/>
                  <a:gd name="T79" fmla="*/ 432 h 693"/>
                  <a:gd name="T80" fmla="*/ 46 w 741"/>
                  <a:gd name="T81" fmla="*/ 499 h 693"/>
                  <a:gd name="T82" fmla="*/ 85 w 741"/>
                  <a:gd name="T83" fmla="*/ 559 h 693"/>
                  <a:gd name="T84" fmla="*/ 135 w 741"/>
                  <a:gd name="T85" fmla="*/ 609 h 693"/>
                  <a:gd name="T86" fmla="*/ 194 w 741"/>
                  <a:gd name="T87" fmla="*/ 649 h 693"/>
                  <a:gd name="T88" fmla="*/ 261 w 741"/>
                  <a:gd name="T89" fmla="*/ 676 h 693"/>
                  <a:gd name="T90" fmla="*/ 333 w 741"/>
                  <a:gd name="T91" fmla="*/ 691 h 693"/>
                  <a:gd name="T92" fmla="*/ 409 w 741"/>
                  <a:gd name="T93" fmla="*/ 691 h 693"/>
                  <a:gd name="T94" fmla="*/ 480 w 741"/>
                  <a:gd name="T95" fmla="*/ 676 h 693"/>
                  <a:gd name="T96" fmla="*/ 548 w 741"/>
                  <a:gd name="T97" fmla="*/ 649 h 693"/>
                  <a:gd name="T98" fmla="*/ 607 w 741"/>
                  <a:gd name="T99" fmla="*/ 609 h 693"/>
                  <a:gd name="T100" fmla="*/ 657 w 741"/>
                  <a:gd name="T101" fmla="*/ 559 h 693"/>
                  <a:gd name="T102" fmla="*/ 697 w 741"/>
                  <a:gd name="T103" fmla="*/ 499 h 693"/>
                  <a:gd name="T104" fmla="*/ 724 w 741"/>
                  <a:gd name="T105" fmla="*/ 432 h 693"/>
                  <a:gd name="T106" fmla="*/ 740 w 741"/>
                  <a:gd name="T107" fmla="*/ 361 h 69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41"/>
                  <a:gd name="T163" fmla="*/ 0 h 693"/>
                  <a:gd name="T164" fmla="*/ 741 w 741"/>
                  <a:gd name="T165" fmla="*/ 693 h 69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41" h="693">
                    <a:moveTo>
                      <a:pt x="741" y="323"/>
                    </a:moveTo>
                    <a:lnTo>
                      <a:pt x="741" y="298"/>
                    </a:lnTo>
                    <a:lnTo>
                      <a:pt x="738" y="273"/>
                    </a:lnTo>
                    <a:lnTo>
                      <a:pt x="734" y="248"/>
                    </a:lnTo>
                    <a:lnTo>
                      <a:pt x="728" y="223"/>
                    </a:lnTo>
                    <a:lnTo>
                      <a:pt x="720" y="200"/>
                    </a:lnTo>
                    <a:lnTo>
                      <a:pt x="711" y="177"/>
                    </a:lnTo>
                    <a:lnTo>
                      <a:pt x="701" y="156"/>
                    </a:lnTo>
                    <a:lnTo>
                      <a:pt x="690" y="135"/>
                    </a:lnTo>
                    <a:lnTo>
                      <a:pt x="676" y="114"/>
                    </a:lnTo>
                    <a:lnTo>
                      <a:pt x="663" y="94"/>
                    </a:lnTo>
                    <a:lnTo>
                      <a:pt x="647" y="75"/>
                    </a:lnTo>
                    <a:lnTo>
                      <a:pt x="630" y="58"/>
                    </a:lnTo>
                    <a:lnTo>
                      <a:pt x="613" y="43"/>
                    </a:lnTo>
                    <a:lnTo>
                      <a:pt x="594" y="27"/>
                    </a:lnTo>
                    <a:lnTo>
                      <a:pt x="574" y="14"/>
                    </a:lnTo>
                    <a:lnTo>
                      <a:pt x="553" y="0"/>
                    </a:lnTo>
                    <a:lnTo>
                      <a:pt x="551" y="2"/>
                    </a:lnTo>
                    <a:lnTo>
                      <a:pt x="549" y="4"/>
                    </a:lnTo>
                    <a:lnTo>
                      <a:pt x="569" y="16"/>
                    </a:lnTo>
                    <a:lnTo>
                      <a:pt x="588" y="29"/>
                    </a:lnTo>
                    <a:lnTo>
                      <a:pt x="607" y="44"/>
                    </a:lnTo>
                    <a:lnTo>
                      <a:pt x="624" y="62"/>
                    </a:lnTo>
                    <a:lnTo>
                      <a:pt x="642" y="77"/>
                    </a:lnTo>
                    <a:lnTo>
                      <a:pt x="657" y="96"/>
                    </a:lnTo>
                    <a:lnTo>
                      <a:pt x="670" y="115"/>
                    </a:lnTo>
                    <a:lnTo>
                      <a:pt x="684" y="135"/>
                    </a:lnTo>
                    <a:lnTo>
                      <a:pt x="695" y="156"/>
                    </a:lnTo>
                    <a:lnTo>
                      <a:pt x="707" y="179"/>
                    </a:lnTo>
                    <a:lnTo>
                      <a:pt x="715" y="200"/>
                    </a:lnTo>
                    <a:lnTo>
                      <a:pt x="722" y="225"/>
                    </a:lnTo>
                    <a:lnTo>
                      <a:pt x="728" y="248"/>
                    </a:lnTo>
                    <a:lnTo>
                      <a:pt x="732" y="273"/>
                    </a:lnTo>
                    <a:lnTo>
                      <a:pt x="736" y="298"/>
                    </a:lnTo>
                    <a:lnTo>
                      <a:pt x="736" y="323"/>
                    </a:lnTo>
                    <a:lnTo>
                      <a:pt x="734" y="361"/>
                    </a:lnTo>
                    <a:lnTo>
                      <a:pt x="728" y="396"/>
                    </a:lnTo>
                    <a:lnTo>
                      <a:pt x="720" y="432"/>
                    </a:lnTo>
                    <a:lnTo>
                      <a:pt x="707" y="465"/>
                    </a:lnTo>
                    <a:lnTo>
                      <a:pt x="692" y="497"/>
                    </a:lnTo>
                    <a:lnTo>
                      <a:pt x="674" y="526"/>
                    </a:lnTo>
                    <a:lnTo>
                      <a:pt x="653" y="555"/>
                    </a:lnTo>
                    <a:lnTo>
                      <a:pt x="628" y="582"/>
                    </a:lnTo>
                    <a:lnTo>
                      <a:pt x="603" y="605"/>
                    </a:lnTo>
                    <a:lnTo>
                      <a:pt x="574" y="626"/>
                    </a:lnTo>
                    <a:lnTo>
                      <a:pt x="546" y="643"/>
                    </a:lnTo>
                    <a:lnTo>
                      <a:pt x="513" y="659"/>
                    </a:lnTo>
                    <a:lnTo>
                      <a:pt x="480" y="672"/>
                    </a:lnTo>
                    <a:lnTo>
                      <a:pt x="444" y="680"/>
                    </a:lnTo>
                    <a:lnTo>
                      <a:pt x="409" y="685"/>
                    </a:lnTo>
                    <a:lnTo>
                      <a:pt x="371" y="687"/>
                    </a:lnTo>
                    <a:lnTo>
                      <a:pt x="334" y="685"/>
                    </a:lnTo>
                    <a:lnTo>
                      <a:pt x="298" y="680"/>
                    </a:lnTo>
                    <a:lnTo>
                      <a:pt x="263" y="672"/>
                    </a:lnTo>
                    <a:lnTo>
                      <a:pt x="229" y="659"/>
                    </a:lnTo>
                    <a:lnTo>
                      <a:pt x="198" y="643"/>
                    </a:lnTo>
                    <a:lnTo>
                      <a:pt x="167" y="626"/>
                    </a:lnTo>
                    <a:lnTo>
                      <a:pt x="139" y="605"/>
                    </a:lnTo>
                    <a:lnTo>
                      <a:pt x="114" y="582"/>
                    </a:lnTo>
                    <a:lnTo>
                      <a:pt x="89" y="555"/>
                    </a:lnTo>
                    <a:lnTo>
                      <a:pt x="70" y="526"/>
                    </a:lnTo>
                    <a:lnTo>
                      <a:pt x="50" y="497"/>
                    </a:lnTo>
                    <a:lnTo>
                      <a:pt x="35" y="465"/>
                    </a:lnTo>
                    <a:lnTo>
                      <a:pt x="23" y="432"/>
                    </a:lnTo>
                    <a:lnTo>
                      <a:pt x="14" y="396"/>
                    </a:lnTo>
                    <a:lnTo>
                      <a:pt x="8" y="361"/>
                    </a:lnTo>
                    <a:lnTo>
                      <a:pt x="6" y="323"/>
                    </a:lnTo>
                    <a:lnTo>
                      <a:pt x="8" y="288"/>
                    </a:lnTo>
                    <a:lnTo>
                      <a:pt x="12" y="256"/>
                    </a:lnTo>
                    <a:lnTo>
                      <a:pt x="20" y="223"/>
                    </a:lnTo>
                    <a:lnTo>
                      <a:pt x="31" y="192"/>
                    </a:lnTo>
                    <a:lnTo>
                      <a:pt x="27" y="192"/>
                    </a:lnTo>
                    <a:lnTo>
                      <a:pt x="25" y="192"/>
                    </a:lnTo>
                    <a:lnTo>
                      <a:pt x="14" y="223"/>
                    </a:lnTo>
                    <a:lnTo>
                      <a:pt x="6" y="256"/>
                    </a:lnTo>
                    <a:lnTo>
                      <a:pt x="2" y="288"/>
                    </a:lnTo>
                    <a:lnTo>
                      <a:pt x="0" y="323"/>
                    </a:lnTo>
                    <a:lnTo>
                      <a:pt x="2" y="361"/>
                    </a:lnTo>
                    <a:lnTo>
                      <a:pt x="8" y="398"/>
                    </a:lnTo>
                    <a:lnTo>
                      <a:pt x="18" y="432"/>
                    </a:lnTo>
                    <a:lnTo>
                      <a:pt x="29" y="467"/>
                    </a:lnTo>
                    <a:lnTo>
                      <a:pt x="46" y="499"/>
                    </a:lnTo>
                    <a:lnTo>
                      <a:pt x="64" y="530"/>
                    </a:lnTo>
                    <a:lnTo>
                      <a:pt x="85" y="559"/>
                    </a:lnTo>
                    <a:lnTo>
                      <a:pt x="110" y="586"/>
                    </a:lnTo>
                    <a:lnTo>
                      <a:pt x="135" y="609"/>
                    </a:lnTo>
                    <a:lnTo>
                      <a:pt x="164" y="630"/>
                    </a:lnTo>
                    <a:lnTo>
                      <a:pt x="194" y="649"/>
                    </a:lnTo>
                    <a:lnTo>
                      <a:pt x="227" y="664"/>
                    </a:lnTo>
                    <a:lnTo>
                      <a:pt x="261" y="676"/>
                    </a:lnTo>
                    <a:lnTo>
                      <a:pt x="296" y="685"/>
                    </a:lnTo>
                    <a:lnTo>
                      <a:pt x="333" y="691"/>
                    </a:lnTo>
                    <a:lnTo>
                      <a:pt x="371" y="693"/>
                    </a:lnTo>
                    <a:lnTo>
                      <a:pt x="409" y="691"/>
                    </a:lnTo>
                    <a:lnTo>
                      <a:pt x="446" y="685"/>
                    </a:lnTo>
                    <a:lnTo>
                      <a:pt x="480" y="676"/>
                    </a:lnTo>
                    <a:lnTo>
                      <a:pt x="515" y="664"/>
                    </a:lnTo>
                    <a:lnTo>
                      <a:pt x="548" y="649"/>
                    </a:lnTo>
                    <a:lnTo>
                      <a:pt x="578" y="630"/>
                    </a:lnTo>
                    <a:lnTo>
                      <a:pt x="607" y="609"/>
                    </a:lnTo>
                    <a:lnTo>
                      <a:pt x="632" y="586"/>
                    </a:lnTo>
                    <a:lnTo>
                      <a:pt x="657" y="559"/>
                    </a:lnTo>
                    <a:lnTo>
                      <a:pt x="678" y="530"/>
                    </a:lnTo>
                    <a:lnTo>
                      <a:pt x="697" y="499"/>
                    </a:lnTo>
                    <a:lnTo>
                      <a:pt x="713" y="467"/>
                    </a:lnTo>
                    <a:lnTo>
                      <a:pt x="724" y="432"/>
                    </a:lnTo>
                    <a:lnTo>
                      <a:pt x="734" y="398"/>
                    </a:lnTo>
                    <a:lnTo>
                      <a:pt x="740" y="361"/>
                    </a:lnTo>
                    <a:lnTo>
                      <a:pt x="741" y="32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0" name="Freeform 437">
                <a:extLst>
                  <a:ext uri="{FF2B5EF4-FFF2-40B4-BE49-F238E27FC236}">
                    <a16:creationId xmlns:a16="http://schemas.microsoft.com/office/drawing/2014/main" id="{5D74F474-0DB6-49DB-871D-CF348BEDF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2455"/>
                <a:ext cx="736" cy="689"/>
              </a:xfrm>
              <a:custGeom>
                <a:avLst/>
                <a:gdLst>
                  <a:gd name="T0" fmla="*/ 734 w 736"/>
                  <a:gd name="T1" fmla="*/ 296 h 689"/>
                  <a:gd name="T2" fmla="*/ 728 w 736"/>
                  <a:gd name="T3" fmla="*/ 246 h 689"/>
                  <a:gd name="T4" fmla="*/ 714 w 736"/>
                  <a:gd name="T5" fmla="*/ 198 h 689"/>
                  <a:gd name="T6" fmla="*/ 695 w 736"/>
                  <a:gd name="T7" fmla="*/ 154 h 689"/>
                  <a:gd name="T8" fmla="*/ 670 w 736"/>
                  <a:gd name="T9" fmla="*/ 112 h 689"/>
                  <a:gd name="T10" fmla="*/ 640 w 736"/>
                  <a:gd name="T11" fmla="*/ 75 h 689"/>
                  <a:gd name="T12" fmla="*/ 607 w 736"/>
                  <a:gd name="T13" fmla="*/ 42 h 689"/>
                  <a:gd name="T14" fmla="*/ 569 w 736"/>
                  <a:gd name="T15" fmla="*/ 14 h 689"/>
                  <a:gd name="T16" fmla="*/ 545 w 736"/>
                  <a:gd name="T17" fmla="*/ 2 h 689"/>
                  <a:gd name="T18" fmla="*/ 563 w 736"/>
                  <a:gd name="T19" fmla="*/ 16 h 689"/>
                  <a:gd name="T20" fmla="*/ 601 w 736"/>
                  <a:gd name="T21" fmla="*/ 44 h 689"/>
                  <a:gd name="T22" fmla="*/ 636 w 736"/>
                  <a:gd name="T23" fmla="*/ 77 h 689"/>
                  <a:gd name="T24" fmla="*/ 664 w 736"/>
                  <a:gd name="T25" fmla="*/ 113 h 689"/>
                  <a:gd name="T26" fmla="*/ 689 w 736"/>
                  <a:gd name="T27" fmla="*/ 156 h 689"/>
                  <a:gd name="T28" fmla="*/ 709 w 736"/>
                  <a:gd name="T29" fmla="*/ 200 h 689"/>
                  <a:gd name="T30" fmla="*/ 722 w 736"/>
                  <a:gd name="T31" fmla="*/ 246 h 689"/>
                  <a:gd name="T32" fmla="*/ 728 w 736"/>
                  <a:gd name="T33" fmla="*/ 296 h 689"/>
                  <a:gd name="T34" fmla="*/ 728 w 736"/>
                  <a:gd name="T35" fmla="*/ 357 h 689"/>
                  <a:gd name="T36" fmla="*/ 712 w 736"/>
                  <a:gd name="T37" fmla="*/ 428 h 689"/>
                  <a:gd name="T38" fmla="*/ 686 w 736"/>
                  <a:gd name="T39" fmla="*/ 493 h 689"/>
                  <a:gd name="T40" fmla="*/ 647 w 736"/>
                  <a:gd name="T41" fmla="*/ 551 h 689"/>
                  <a:gd name="T42" fmla="*/ 597 w 736"/>
                  <a:gd name="T43" fmla="*/ 601 h 689"/>
                  <a:gd name="T44" fmla="*/ 540 w 736"/>
                  <a:gd name="T45" fmla="*/ 639 h 689"/>
                  <a:gd name="T46" fmla="*/ 474 w 736"/>
                  <a:gd name="T47" fmla="*/ 666 h 689"/>
                  <a:gd name="T48" fmla="*/ 403 w 736"/>
                  <a:gd name="T49" fmla="*/ 681 h 689"/>
                  <a:gd name="T50" fmla="*/ 330 w 736"/>
                  <a:gd name="T51" fmla="*/ 681 h 689"/>
                  <a:gd name="T52" fmla="*/ 259 w 736"/>
                  <a:gd name="T53" fmla="*/ 666 h 689"/>
                  <a:gd name="T54" fmla="*/ 194 w 736"/>
                  <a:gd name="T55" fmla="*/ 639 h 689"/>
                  <a:gd name="T56" fmla="*/ 137 w 736"/>
                  <a:gd name="T57" fmla="*/ 601 h 689"/>
                  <a:gd name="T58" fmla="*/ 89 w 736"/>
                  <a:gd name="T59" fmla="*/ 551 h 689"/>
                  <a:gd name="T60" fmla="*/ 48 w 736"/>
                  <a:gd name="T61" fmla="*/ 493 h 689"/>
                  <a:gd name="T62" fmla="*/ 21 w 736"/>
                  <a:gd name="T63" fmla="*/ 428 h 689"/>
                  <a:gd name="T64" fmla="*/ 6 w 736"/>
                  <a:gd name="T65" fmla="*/ 357 h 689"/>
                  <a:gd name="T66" fmla="*/ 6 w 736"/>
                  <a:gd name="T67" fmla="*/ 286 h 689"/>
                  <a:gd name="T68" fmla="*/ 19 w 736"/>
                  <a:gd name="T69" fmla="*/ 221 h 689"/>
                  <a:gd name="T70" fmla="*/ 27 w 736"/>
                  <a:gd name="T71" fmla="*/ 190 h 689"/>
                  <a:gd name="T72" fmla="*/ 14 w 736"/>
                  <a:gd name="T73" fmla="*/ 221 h 689"/>
                  <a:gd name="T74" fmla="*/ 0 w 736"/>
                  <a:gd name="T75" fmla="*/ 286 h 689"/>
                  <a:gd name="T76" fmla="*/ 2 w 736"/>
                  <a:gd name="T77" fmla="*/ 359 h 689"/>
                  <a:gd name="T78" fmla="*/ 16 w 736"/>
                  <a:gd name="T79" fmla="*/ 430 h 689"/>
                  <a:gd name="T80" fmla="*/ 44 w 736"/>
                  <a:gd name="T81" fmla="*/ 495 h 689"/>
                  <a:gd name="T82" fmla="*/ 83 w 736"/>
                  <a:gd name="T83" fmla="*/ 555 h 689"/>
                  <a:gd name="T84" fmla="*/ 133 w 736"/>
                  <a:gd name="T85" fmla="*/ 605 h 689"/>
                  <a:gd name="T86" fmla="*/ 192 w 736"/>
                  <a:gd name="T87" fmla="*/ 645 h 689"/>
                  <a:gd name="T88" fmla="*/ 257 w 736"/>
                  <a:gd name="T89" fmla="*/ 672 h 689"/>
                  <a:gd name="T90" fmla="*/ 330 w 736"/>
                  <a:gd name="T91" fmla="*/ 687 h 689"/>
                  <a:gd name="T92" fmla="*/ 405 w 736"/>
                  <a:gd name="T93" fmla="*/ 687 h 689"/>
                  <a:gd name="T94" fmla="*/ 476 w 736"/>
                  <a:gd name="T95" fmla="*/ 672 h 689"/>
                  <a:gd name="T96" fmla="*/ 542 w 736"/>
                  <a:gd name="T97" fmla="*/ 645 h 689"/>
                  <a:gd name="T98" fmla="*/ 601 w 736"/>
                  <a:gd name="T99" fmla="*/ 605 h 689"/>
                  <a:gd name="T100" fmla="*/ 651 w 736"/>
                  <a:gd name="T101" fmla="*/ 555 h 689"/>
                  <a:gd name="T102" fmla="*/ 689 w 736"/>
                  <a:gd name="T103" fmla="*/ 495 h 689"/>
                  <a:gd name="T104" fmla="*/ 718 w 736"/>
                  <a:gd name="T105" fmla="*/ 430 h 689"/>
                  <a:gd name="T106" fmla="*/ 734 w 736"/>
                  <a:gd name="T107" fmla="*/ 359 h 68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36"/>
                  <a:gd name="T163" fmla="*/ 0 h 689"/>
                  <a:gd name="T164" fmla="*/ 736 w 736"/>
                  <a:gd name="T165" fmla="*/ 689 h 68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36" h="689">
                    <a:moveTo>
                      <a:pt x="736" y="321"/>
                    </a:moveTo>
                    <a:lnTo>
                      <a:pt x="734" y="296"/>
                    </a:lnTo>
                    <a:lnTo>
                      <a:pt x="732" y="271"/>
                    </a:lnTo>
                    <a:lnTo>
                      <a:pt x="728" y="246"/>
                    </a:lnTo>
                    <a:lnTo>
                      <a:pt x="720" y="221"/>
                    </a:lnTo>
                    <a:lnTo>
                      <a:pt x="714" y="198"/>
                    </a:lnTo>
                    <a:lnTo>
                      <a:pt x="705" y="175"/>
                    </a:lnTo>
                    <a:lnTo>
                      <a:pt x="695" y="154"/>
                    </a:lnTo>
                    <a:lnTo>
                      <a:pt x="684" y="133"/>
                    </a:lnTo>
                    <a:lnTo>
                      <a:pt x="670" y="112"/>
                    </a:lnTo>
                    <a:lnTo>
                      <a:pt x="655" y="92"/>
                    </a:lnTo>
                    <a:lnTo>
                      <a:pt x="640" y="75"/>
                    </a:lnTo>
                    <a:lnTo>
                      <a:pt x="624" y="58"/>
                    </a:lnTo>
                    <a:lnTo>
                      <a:pt x="607" y="42"/>
                    </a:lnTo>
                    <a:lnTo>
                      <a:pt x="588" y="27"/>
                    </a:lnTo>
                    <a:lnTo>
                      <a:pt x="569" y="14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2" y="4"/>
                    </a:lnTo>
                    <a:lnTo>
                      <a:pt x="563" y="16"/>
                    </a:lnTo>
                    <a:lnTo>
                      <a:pt x="582" y="29"/>
                    </a:lnTo>
                    <a:lnTo>
                      <a:pt x="601" y="44"/>
                    </a:lnTo>
                    <a:lnTo>
                      <a:pt x="618" y="60"/>
                    </a:lnTo>
                    <a:lnTo>
                      <a:pt x="636" y="77"/>
                    </a:lnTo>
                    <a:lnTo>
                      <a:pt x="651" y="94"/>
                    </a:lnTo>
                    <a:lnTo>
                      <a:pt x="664" y="113"/>
                    </a:lnTo>
                    <a:lnTo>
                      <a:pt x="678" y="135"/>
                    </a:lnTo>
                    <a:lnTo>
                      <a:pt x="689" y="156"/>
                    </a:lnTo>
                    <a:lnTo>
                      <a:pt x="699" y="177"/>
                    </a:lnTo>
                    <a:lnTo>
                      <a:pt x="709" y="200"/>
                    </a:lnTo>
                    <a:lnTo>
                      <a:pt x="716" y="223"/>
                    </a:lnTo>
                    <a:lnTo>
                      <a:pt x="722" y="246"/>
                    </a:lnTo>
                    <a:lnTo>
                      <a:pt x="726" y="271"/>
                    </a:lnTo>
                    <a:lnTo>
                      <a:pt x="728" y="296"/>
                    </a:lnTo>
                    <a:lnTo>
                      <a:pt x="730" y="321"/>
                    </a:lnTo>
                    <a:lnTo>
                      <a:pt x="728" y="357"/>
                    </a:lnTo>
                    <a:lnTo>
                      <a:pt x="722" y="394"/>
                    </a:lnTo>
                    <a:lnTo>
                      <a:pt x="712" y="428"/>
                    </a:lnTo>
                    <a:lnTo>
                      <a:pt x="701" y="463"/>
                    </a:lnTo>
                    <a:lnTo>
                      <a:pt x="686" y="493"/>
                    </a:lnTo>
                    <a:lnTo>
                      <a:pt x="668" y="524"/>
                    </a:lnTo>
                    <a:lnTo>
                      <a:pt x="647" y="551"/>
                    </a:lnTo>
                    <a:lnTo>
                      <a:pt x="622" y="578"/>
                    </a:lnTo>
                    <a:lnTo>
                      <a:pt x="597" y="601"/>
                    </a:lnTo>
                    <a:lnTo>
                      <a:pt x="570" y="622"/>
                    </a:lnTo>
                    <a:lnTo>
                      <a:pt x="540" y="639"/>
                    </a:lnTo>
                    <a:lnTo>
                      <a:pt x="509" y="655"/>
                    </a:lnTo>
                    <a:lnTo>
                      <a:pt x="474" y="666"/>
                    </a:lnTo>
                    <a:lnTo>
                      <a:pt x="440" y="676"/>
                    </a:lnTo>
                    <a:lnTo>
                      <a:pt x="403" y="681"/>
                    </a:lnTo>
                    <a:lnTo>
                      <a:pt x="367" y="683"/>
                    </a:lnTo>
                    <a:lnTo>
                      <a:pt x="330" y="681"/>
                    </a:lnTo>
                    <a:lnTo>
                      <a:pt x="294" y="676"/>
                    </a:lnTo>
                    <a:lnTo>
                      <a:pt x="259" y="666"/>
                    </a:lnTo>
                    <a:lnTo>
                      <a:pt x="227" y="655"/>
                    </a:lnTo>
                    <a:lnTo>
                      <a:pt x="194" y="639"/>
                    </a:lnTo>
                    <a:lnTo>
                      <a:pt x="165" y="622"/>
                    </a:lnTo>
                    <a:lnTo>
                      <a:pt x="137" y="601"/>
                    </a:lnTo>
                    <a:lnTo>
                      <a:pt x="112" y="578"/>
                    </a:lnTo>
                    <a:lnTo>
                      <a:pt x="89" y="551"/>
                    </a:lnTo>
                    <a:lnTo>
                      <a:pt x="67" y="524"/>
                    </a:lnTo>
                    <a:lnTo>
                      <a:pt x="48" y="493"/>
                    </a:lnTo>
                    <a:lnTo>
                      <a:pt x="33" y="463"/>
                    </a:lnTo>
                    <a:lnTo>
                      <a:pt x="21" y="428"/>
                    </a:lnTo>
                    <a:lnTo>
                      <a:pt x="12" y="394"/>
                    </a:lnTo>
                    <a:lnTo>
                      <a:pt x="6" y="357"/>
                    </a:lnTo>
                    <a:lnTo>
                      <a:pt x="4" y="321"/>
                    </a:lnTo>
                    <a:lnTo>
                      <a:pt x="6" y="286"/>
                    </a:lnTo>
                    <a:lnTo>
                      <a:pt x="12" y="254"/>
                    </a:lnTo>
                    <a:lnTo>
                      <a:pt x="19" y="221"/>
                    </a:lnTo>
                    <a:lnTo>
                      <a:pt x="29" y="190"/>
                    </a:lnTo>
                    <a:lnTo>
                      <a:pt x="27" y="190"/>
                    </a:lnTo>
                    <a:lnTo>
                      <a:pt x="23" y="190"/>
                    </a:lnTo>
                    <a:lnTo>
                      <a:pt x="14" y="221"/>
                    </a:lnTo>
                    <a:lnTo>
                      <a:pt x="6" y="254"/>
                    </a:lnTo>
                    <a:lnTo>
                      <a:pt x="0" y="286"/>
                    </a:lnTo>
                    <a:lnTo>
                      <a:pt x="0" y="321"/>
                    </a:lnTo>
                    <a:lnTo>
                      <a:pt x="2" y="359"/>
                    </a:lnTo>
                    <a:lnTo>
                      <a:pt x="8" y="396"/>
                    </a:lnTo>
                    <a:lnTo>
                      <a:pt x="16" y="430"/>
                    </a:lnTo>
                    <a:lnTo>
                      <a:pt x="29" y="465"/>
                    </a:lnTo>
                    <a:lnTo>
                      <a:pt x="44" y="495"/>
                    </a:lnTo>
                    <a:lnTo>
                      <a:pt x="62" y="526"/>
                    </a:lnTo>
                    <a:lnTo>
                      <a:pt x="83" y="555"/>
                    </a:lnTo>
                    <a:lnTo>
                      <a:pt x="108" y="582"/>
                    </a:lnTo>
                    <a:lnTo>
                      <a:pt x="133" y="605"/>
                    </a:lnTo>
                    <a:lnTo>
                      <a:pt x="161" y="626"/>
                    </a:lnTo>
                    <a:lnTo>
                      <a:pt x="192" y="645"/>
                    </a:lnTo>
                    <a:lnTo>
                      <a:pt x="225" y="660"/>
                    </a:lnTo>
                    <a:lnTo>
                      <a:pt x="257" y="672"/>
                    </a:lnTo>
                    <a:lnTo>
                      <a:pt x="294" y="681"/>
                    </a:lnTo>
                    <a:lnTo>
                      <a:pt x="330" y="687"/>
                    </a:lnTo>
                    <a:lnTo>
                      <a:pt x="367" y="689"/>
                    </a:lnTo>
                    <a:lnTo>
                      <a:pt x="405" y="687"/>
                    </a:lnTo>
                    <a:lnTo>
                      <a:pt x="442" y="681"/>
                    </a:lnTo>
                    <a:lnTo>
                      <a:pt x="476" y="672"/>
                    </a:lnTo>
                    <a:lnTo>
                      <a:pt x="511" y="660"/>
                    </a:lnTo>
                    <a:lnTo>
                      <a:pt x="542" y="645"/>
                    </a:lnTo>
                    <a:lnTo>
                      <a:pt x="572" y="626"/>
                    </a:lnTo>
                    <a:lnTo>
                      <a:pt x="601" y="605"/>
                    </a:lnTo>
                    <a:lnTo>
                      <a:pt x="626" y="582"/>
                    </a:lnTo>
                    <a:lnTo>
                      <a:pt x="651" y="555"/>
                    </a:lnTo>
                    <a:lnTo>
                      <a:pt x="672" y="526"/>
                    </a:lnTo>
                    <a:lnTo>
                      <a:pt x="689" y="495"/>
                    </a:lnTo>
                    <a:lnTo>
                      <a:pt x="707" y="465"/>
                    </a:lnTo>
                    <a:lnTo>
                      <a:pt x="718" y="430"/>
                    </a:lnTo>
                    <a:lnTo>
                      <a:pt x="728" y="396"/>
                    </a:lnTo>
                    <a:lnTo>
                      <a:pt x="734" y="359"/>
                    </a:lnTo>
                    <a:lnTo>
                      <a:pt x="736" y="321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1" name="Freeform 438">
                <a:extLst>
                  <a:ext uri="{FF2B5EF4-FFF2-40B4-BE49-F238E27FC236}">
                    <a16:creationId xmlns:a16="http://schemas.microsoft.com/office/drawing/2014/main" id="{8FC1CAD4-ECF1-4EA2-B1AB-840AC9252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" y="2457"/>
                <a:ext cx="730" cy="683"/>
              </a:xfrm>
              <a:custGeom>
                <a:avLst/>
                <a:gdLst>
                  <a:gd name="T0" fmla="*/ 730 w 730"/>
                  <a:gd name="T1" fmla="*/ 294 h 683"/>
                  <a:gd name="T2" fmla="*/ 722 w 730"/>
                  <a:gd name="T3" fmla="*/ 244 h 683"/>
                  <a:gd name="T4" fmla="*/ 709 w 730"/>
                  <a:gd name="T5" fmla="*/ 196 h 683"/>
                  <a:gd name="T6" fmla="*/ 689 w 730"/>
                  <a:gd name="T7" fmla="*/ 152 h 683"/>
                  <a:gd name="T8" fmla="*/ 664 w 730"/>
                  <a:gd name="T9" fmla="*/ 111 h 683"/>
                  <a:gd name="T10" fmla="*/ 636 w 730"/>
                  <a:gd name="T11" fmla="*/ 73 h 683"/>
                  <a:gd name="T12" fmla="*/ 601 w 730"/>
                  <a:gd name="T13" fmla="*/ 40 h 683"/>
                  <a:gd name="T14" fmla="*/ 563 w 730"/>
                  <a:gd name="T15" fmla="*/ 12 h 683"/>
                  <a:gd name="T16" fmla="*/ 540 w 730"/>
                  <a:gd name="T17" fmla="*/ 2 h 683"/>
                  <a:gd name="T18" fmla="*/ 559 w 730"/>
                  <a:gd name="T19" fmla="*/ 16 h 683"/>
                  <a:gd name="T20" fmla="*/ 595 w 730"/>
                  <a:gd name="T21" fmla="*/ 44 h 683"/>
                  <a:gd name="T22" fmla="*/ 630 w 730"/>
                  <a:gd name="T23" fmla="*/ 77 h 683"/>
                  <a:gd name="T24" fmla="*/ 661 w 730"/>
                  <a:gd name="T25" fmla="*/ 113 h 683"/>
                  <a:gd name="T26" fmla="*/ 684 w 730"/>
                  <a:gd name="T27" fmla="*/ 154 h 683"/>
                  <a:gd name="T28" fmla="*/ 703 w 730"/>
                  <a:gd name="T29" fmla="*/ 198 h 683"/>
                  <a:gd name="T30" fmla="*/ 716 w 730"/>
                  <a:gd name="T31" fmla="*/ 244 h 683"/>
                  <a:gd name="T32" fmla="*/ 724 w 730"/>
                  <a:gd name="T33" fmla="*/ 294 h 683"/>
                  <a:gd name="T34" fmla="*/ 722 w 730"/>
                  <a:gd name="T35" fmla="*/ 355 h 683"/>
                  <a:gd name="T36" fmla="*/ 709 w 730"/>
                  <a:gd name="T37" fmla="*/ 426 h 683"/>
                  <a:gd name="T38" fmla="*/ 682 w 730"/>
                  <a:gd name="T39" fmla="*/ 490 h 683"/>
                  <a:gd name="T40" fmla="*/ 643 w 730"/>
                  <a:gd name="T41" fmla="*/ 547 h 683"/>
                  <a:gd name="T42" fmla="*/ 593 w 730"/>
                  <a:gd name="T43" fmla="*/ 597 h 683"/>
                  <a:gd name="T44" fmla="*/ 536 w 730"/>
                  <a:gd name="T45" fmla="*/ 635 h 683"/>
                  <a:gd name="T46" fmla="*/ 472 w 730"/>
                  <a:gd name="T47" fmla="*/ 662 h 683"/>
                  <a:gd name="T48" fmla="*/ 401 w 730"/>
                  <a:gd name="T49" fmla="*/ 676 h 683"/>
                  <a:gd name="T50" fmla="*/ 328 w 730"/>
                  <a:gd name="T51" fmla="*/ 676 h 683"/>
                  <a:gd name="T52" fmla="*/ 257 w 730"/>
                  <a:gd name="T53" fmla="*/ 662 h 683"/>
                  <a:gd name="T54" fmla="*/ 194 w 730"/>
                  <a:gd name="T55" fmla="*/ 635 h 683"/>
                  <a:gd name="T56" fmla="*/ 136 w 730"/>
                  <a:gd name="T57" fmla="*/ 597 h 683"/>
                  <a:gd name="T58" fmla="*/ 88 w 730"/>
                  <a:gd name="T59" fmla="*/ 547 h 683"/>
                  <a:gd name="T60" fmla="*/ 48 w 730"/>
                  <a:gd name="T61" fmla="*/ 490 h 683"/>
                  <a:gd name="T62" fmla="*/ 21 w 730"/>
                  <a:gd name="T63" fmla="*/ 426 h 683"/>
                  <a:gd name="T64" fmla="*/ 8 w 730"/>
                  <a:gd name="T65" fmla="*/ 355 h 683"/>
                  <a:gd name="T66" fmla="*/ 8 w 730"/>
                  <a:gd name="T67" fmla="*/ 284 h 683"/>
                  <a:gd name="T68" fmla="*/ 19 w 730"/>
                  <a:gd name="T69" fmla="*/ 219 h 683"/>
                  <a:gd name="T70" fmla="*/ 27 w 730"/>
                  <a:gd name="T71" fmla="*/ 188 h 683"/>
                  <a:gd name="T72" fmla="*/ 14 w 730"/>
                  <a:gd name="T73" fmla="*/ 219 h 683"/>
                  <a:gd name="T74" fmla="*/ 2 w 730"/>
                  <a:gd name="T75" fmla="*/ 284 h 683"/>
                  <a:gd name="T76" fmla="*/ 2 w 730"/>
                  <a:gd name="T77" fmla="*/ 357 h 683"/>
                  <a:gd name="T78" fmla="*/ 17 w 730"/>
                  <a:gd name="T79" fmla="*/ 428 h 683"/>
                  <a:gd name="T80" fmla="*/ 44 w 730"/>
                  <a:gd name="T81" fmla="*/ 493 h 683"/>
                  <a:gd name="T82" fmla="*/ 83 w 730"/>
                  <a:gd name="T83" fmla="*/ 551 h 683"/>
                  <a:gd name="T84" fmla="*/ 133 w 730"/>
                  <a:gd name="T85" fmla="*/ 601 h 683"/>
                  <a:gd name="T86" fmla="*/ 192 w 730"/>
                  <a:gd name="T87" fmla="*/ 639 h 683"/>
                  <a:gd name="T88" fmla="*/ 257 w 730"/>
                  <a:gd name="T89" fmla="*/ 668 h 683"/>
                  <a:gd name="T90" fmla="*/ 328 w 730"/>
                  <a:gd name="T91" fmla="*/ 681 h 683"/>
                  <a:gd name="T92" fmla="*/ 403 w 730"/>
                  <a:gd name="T93" fmla="*/ 681 h 683"/>
                  <a:gd name="T94" fmla="*/ 474 w 730"/>
                  <a:gd name="T95" fmla="*/ 668 h 683"/>
                  <a:gd name="T96" fmla="*/ 540 w 730"/>
                  <a:gd name="T97" fmla="*/ 639 h 683"/>
                  <a:gd name="T98" fmla="*/ 597 w 730"/>
                  <a:gd name="T99" fmla="*/ 601 h 683"/>
                  <a:gd name="T100" fmla="*/ 647 w 730"/>
                  <a:gd name="T101" fmla="*/ 551 h 683"/>
                  <a:gd name="T102" fmla="*/ 686 w 730"/>
                  <a:gd name="T103" fmla="*/ 493 h 683"/>
                  <a:gd name="T104" fmla="*/ 714 w 730"/>
                  <a:gd name="T105" fmla="*/ 428 h 683"/>
                  <a:gd name="T106" fmla="*/ 728 w 730"/>
                  <a:gd name="T107" fmla="*/ 357 h 6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30"/>
                  <a:gd name="T163" fmla="*/ 0 h 683"/>
                  <a:gd name="T164" fmla="*/ 730 w 730"/>
                  <a:gd name="T165" fmla="*/ 683 h 6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30" h="683">
                    <a:moveTo>
                      <a:pt x="730" y="319"/>
                    </a:moveTo>
                    <a:lnTo>
                      <a:pt x="730" y="294"/>
                    </a:lnTo>
                    <a:lnTo>
                      <a:pt x="726" y="269"/>
                    </a:lnTo>
                    <a:lnTo>
                      <a:pt x="722" y="244"/>
                    </a:lnTo>
                    <a:lnTo>
                      <a:pt x="716" y="221"/>
                    </a:lnTo>
                    <a:lnTo>
                      <a:pt x="709" y="196"/>
                    </a:lnTo>
                    <a:lnTo>
                      <a:pt x="701" y="175"/>
                    </a:lnTo>
                    <a:lnTo>
                      <a:pt x="689" y="152"/>
                    </a:lnTo>
                    <a:lnTo>
                      <a:pt x="678" y="131"/>
                    </a:lnTo>
                    <a:lnTo>
                      <a:pt x="664" y="111"/>
                    </a:lnTo>
                    <a:lnTo>
                      <a:pt x="651" y="92"/>
                    </a:lnTo>
                    <a:lnTo>
                      <a:pt x="636" y="73"/>
                    </a:lnTo>
                    <a:lnTo>
                      <a:pt x="618" y="58"/>
                    </a:lnTo>
                    <a:lnTo>
                      <a:pt x="601" y="40"/>
                    </a:lnTo>
                    <a:lnTo>
                      <a:pt x="582" y="25"/>
                    </a:lnTo>
                    <a:lnTo>
                      <a:pt x="563" y="12"/>
                    </a:lnTo>
                    <a:lnTo>
                      <a:pt x="543" y="0"/>
                    </a:lnTo>
                    <a:lnTo>
                      <a:pt x="540" y="2"/>
                    </a:lnTo>
                    <a:lnTo>
                      <a:pt x="538" y="4"/>
                    </a:lnTo>
                    <a:lnTo>
                      <a:pt x="559" y="16"/>
                    </a:lnTo>
                    <a:lnTo>
                      <a:pt x="578" y="29"/>
                    </a:lnTo>
                    <a:lnTo>
                      <a:pt x="595" y="44"/>
                    </a:lnTo>
                    <a:lnTo>
                      <a:pt x="615" y="60"/>
                    </a:lnTo>
                    <a:lnTo>
                      <a:pt x="630" y="77"/>
                    </a:lnTo>
                    <a:lnTo>
                      <a:pt x="645" y="94"/>
                    </a:lnTo>
                    <a:lnTo>
                      <a:pt x="661" y="113"/>
                    </a:lnTo>
                    <a:lnTo>
                      <a:pt x="672" y="133"/>
                    </a:lnTo>
                    <a:lnTo>
                      <a:pt x="684" y="154"/>
                    </a:lnTo>
                    <a:lnTo>
                      <a:pt x="695" y="175"/>
                    </a:lnTo>
                    <a:lnTo>
                      <a:pt x="703" y="198"/>
                    </a:lnTo>
                    <a:lnTo>
                      <a:pt x="710" y="221"/>
                    </a:lnTo>
                    <a:lnTo>
                      <a:pt x="716" y="244"/>
                    </a:lnTo>
                    <a:lnTo>
                      <a:pt x="722" y="269"/>
                    </a:lnTo>
                    <a:lnTo>
                      <a:pt x="724" y="294"/>
                    </a:lnTo>
                    <a:lnTo>
                      <a:pt x="724" y="319"/>
                    </a:lnTo>
                    <a:lnTo>
                      <a:pt x="722" y="355"/>
                    </a:lnTo>
                    <a:lnTo>
                      <a:pt x="718" y="392"/>
                    </a:lnTo>
                    <a:lnTo>
                      <a:pt x="709" y="426"/>
                    </a:lnTo>
                    <a:lnTo>
                      <a:pt x="697" y="459"/>
                    </a:lnTo>
                    <a:lnTo>
                      <a:pt x="682" y="490"/>
                    </a:lnTo>
                    <a:lnTo>
                      <a:pt x="662" y="520"/>
                    </a:lnTo>
                    <a:lnTo>
                      <a:pt x="643" y="547"/>
                    </a:lnTo>
                    <a:lnTo>
                      <a:pt x="620" y="574"/>
                    </a:lnTo>
                    <a:lnTo>
                      <a:pt x="593" y="597"/>
                    </a:lnTo>
                    <a:lnTo>
                      <a:pt x="567" y="616"/>
                    </a:lnTo>
                    <a:lnTo>
                      <a:pt x="536" y="635"/>
                    </a:lnTo>
                    <a:lnTo>
                      <a:pt x="505" y="651"/>
                    </a:lnTo>
                    <a:lnTo>
                      <a:pt x="472" y="662"/>
                    </a:lnTo>
                    <a:lnTo>
                      <a:pt x="438" y="672"/>
                    </a:lnTo>
                    <a:lnTo>
                      <a:pt x="401" y="676"/>
                    </a:lnTo>
                    <a:lnTo>
                      <a:pt x="365" y="678"/>
                    </a:lnTo>
                    <a:lnTo>
                      <a:pt x="328" y="676"/>
                    </a:lnTo>
                    <a:lnTo>
                      <a:pt x="292" y="672"/>
                    </a:lnTo>
                    <a:lnTo>
                      <a:pt x="257" y="662"/>
                    </a:lnTo>
                    <a:lnTo>
                      <a:pt x="225" y="651"/>
                    </a:lnTo>
                    <a:lnTo>
                      <a:pt x="194" y="635"/>
                    </a:lnTo>
                    <a:lnTo>
                      <a:pt x="163" y="616"/>
                    </a:lnTo>
                    <a:lnTo>
                      <a:pt x="136" y="597"/>
                    </a:lnTo>
                    <a:lnTo>
                      <a:pt x="111" y="574"/>
                    </a:lnTo>
                    <a:lnTo>
                      <a:pt x="88" y="547"/>
                    </a:lnTo>
                    <a:lnTo>
                      <a:pt x="67" y="520"/>
                    </a:lnTo>
                    <a:lnTo>
                      <a:pt x="48" y="490"/>
                    </a:lnTo>
                    <a:lnTo>
                      <a:pt x="35" y="459"/>
                    </a:lnTo>
                    <a:lnTo>
                      <a:pt x="21" y="426"/>
                    </a:lnTo>
                    <a:lnTo>
                      <a:pt x="14" y="392"/>
                    </a:lnTo>
                    <a:lnTo>
                      <a:pt x="8" y="355"/>
                    </a:lnTo>
                    <a:lnTo>
                      <a:pt x="6" y="319"/>
                    </a:lnTo>
                    <a:lnTo>
                      <a:pt x="8" y="284"/>
                    </a:lnTo>
                    <a:lnTo>
                      <a:pt x="12" y="252"/>
                    </a:lnTo>
                    <a:lnTo>
                      <a:pt x="19" y="219"/>
                    </a:lnTo>
                    <a:lnTo>
                      <a:pt x="31" y="186"/>
                    </a:lnTo>
                    <a:lnTo>
                      <a:pt x="27" y="188"/>
                    </a:lnTo>
                    <a:lnTo>
                      <a:pt x="25" y="188"/>
                    </a:lnTo>
                    <a:lnTo>
                      <a:pt x="14" y="219"/>
                    </a:lnTo>
                    <a:lnTo>
                      <a:pt x="6" y="252"/>
                    </a:lnTo>
                    <a:lnTo>
                      <a:pt x="2" y="284"/>
                    </a:lnTo>
                    <a:lnTo>
                      <a:pt x="0" y="319"/>
                    </a:lnTo>
                    <a:lnTo>
                      <a:pt x="2" y="357"/>
                    </a:lnTo>
                    <a:lnTo>
                      <a:pt x="8" y="392"/>
                    </a:lnTo>
                    <a:lnTo>
                      <a:pt x="17" y="428"/>
                    </a:lnTo>
                    <a:lnTo>
                      <a:pt x="29" y="461"/>
                    </a:lnTo>
                    <a:lnTo>
                      <a:pt x="44" y="493"/>
                    </a:lnTo>
                    <a:lnTo>
                      <a:pt x="64" y="522"/>
                    </a:lnTo>
                    <a:lnTo>
                      <a:pt x="83" y="551"/>
                    </a:lnTo>
                    <a:lnTo>
                      <a:pt x="108" y="578"/>
                    </a:lnTo>
                    <a:lnTo>
                      <a:pt x="133" y="601"/>
                    </a:lnTo>
                    <a:lnTo>
                      <a:pt x="161" y="622"/>
                    </a:lnTo>
                    <a:lnTo>
                      <a:pt x="192" y="639"/>
                    </a:lnTo>
                    <a:lnTo>
                      <a:pt x="223" y="655"/>
                    </a:lnTo>
                    <a:lnTo>
                      <a:pt x="257" y="668"/>
                    </a:lnTo>
                    <a:lnTo>
                      <a:pt x="292" y="676"/>
                    </a:lnTo>
                    <a:lnTo>
                      <a:pt x="328" y="681"/>
                    </a:lnTo>
                    <a:lnTo>
                      <a:pt x="365" y="683"/>
                    </a:lnTo>
                    <a:lnTo>
                      <a:pt x="403" y="681"/>
                    </a:lnTo>
                    <a:lnTo>
                      <a:pt x="438" y="676"/>
                    </a:lnTo>
                    <a:lnTo>
                      <a:pt x="474" y="668"/>
                    </a:lnTo>
                    <a:lnTo>
                      <a:pt x="507" y="655"/>
                    </a:lnTo>
                    <a:lnTo>
                      <a:pt x="540" y="639"/>
                    </a:lnTo>
                    <a:lnTo>
                      <a:pt x="568" y="622"/>
                    </a:lnTo>
                    <a:lnTo>
                      <a:pt x="597" y="601"/>
                    </a:lnTo>
                    <a:lnTo>
                      <a:pt x="622" y="578"/>
                    </a:lnTo>
                    <a:lnTo>
                      <a:pt x="647" y="551"/>
                    </a:lnTo>
                    <a:lnTo>
                      <a:pt x="668" y="522"/>
                    </a:lnTo>
                    <a:lnTo>
                      <a:pt x="686" y="493"/>
                    </a:lnTo>
                    <a:lnTo>
                      <a:pt x="701" y="461"/>
                    </a:lnTo>
                    <a:lnTo>
                      <a:pt x="714" y="428"/>
                    </a:lnTo>
                    <a:lnTo>
                      <a:pt x="722" y="392"/>
                    </a:lnTo>
                    <a:lnTo>
                      <a:pt x="728" y="357"/>
                    </a:lnTo>
                    <a:lnTo>
                      <a:pt x="730" y="319"/>
                    </a:lnTo>
                    <a:close/>
                  </a:path>
                </a:pathLst>
              </a:custGeom>
              <a:solidFill>
                <a:srgbClr val="F4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2" name="Freeform 439">
                <a:extLst>
                  <a:ext uri="{FF2B5EF4-FFF2-40B4-BE49-F238E27FC236}">
                    <a16:creationId xmlns:a16="http://schemas.microsoft.com/office/drawing/2014/main" id="{CB5DFB85-178F-41B9-9F87-FF030338B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2459"/>
                <a:ext cx="726" cy="679"/>
              </a:xfrm>
              <a:custGeom>
                <a:avLst/>
                <a:gdLst>
                  <a:gd name="T0" fmla="*/ 724 w 726"/>
                  <a:gd name="T1" fmla="*/ 292 h 679"/>
                  <a:gd name="T2" fmla="*/ 718 w 726"/>
                  <a:gd name="T3" fmla="*/ 242 h 679"/>
                  <a:gd name="T4" fmla="*/ 705 w 726"/>
                  <a:gd name="T5" fmla="*/ 196 h 679"/>
                  <a:gd name="T6" fmla="*/ 685 w 726"/>
                  <a:gd name="T7" fmla="*/ 152 h 679"/>
                  <a:gd name="T8" fmla="*/ 660 w 726"/>
                  <a:gd name="T9" fmla="*/ 109 h 679"/>
                  <a:gd name="T10" fmla="*/ 632 w 726"/>
                  <a:gd name="T11" fmla="*/ 73 h 679"/>
                  <a:gd name="T12" fmla="*/ 597 w 726"/>
                  <a:gd name="T13" fmla="*/ 40 h 679"/>
                  <a:gd name="T14" fmla="*/ 559 w 726"/>
                  <a:gd name="T15" fmla="*/ 12 h 679"/>
                  <a:gd name="T16" fmla="*/ 536 w 726"/>
                  <a:gd name="T17" fmla="*/ 2 h 679"/>
                  <a:gd name="T18" fmla="*/ 553 w 726"/>
                  <a:gd name="T19" fmla="*/ 15 h 679"/>
                  <a:gd name="T20" fmla="*/ 591 w 726"/>
                  <a:gd name="T21" fmla="*/ 42 h 679"/>
                  <a:gd name="T22" fmla="*/ 626 w 726"/>
                  <a:gd name="T23" fmla="*/ 75 h 679"/>
                  <a:gd name="T24" fmla="*/ 655 w 726"/>
                  <a:gd name="T25" fmla="*/ 111 h 679"/>
                  <a:gd name="T26" fmla="*/ 680 w 726"/>
                  <a:gd name="T27" fmla="*/ 152 h 679"/>
                  <a:gd name="T28" fmla="*/ 699 w 726"/>
                  <a:gd name="T29" fmla="*/ 196 h 679"/>
                  <a:gd name="T30" fmla="*/ 712 w 726"/>
                  <a:gd name="T31" fmla="*/ 242 h 679"/>
                  <a:gd name="T32" fmla="*/ 718 w 726"/>
                  <a:gd name="T33" fmla="*/ 292 h 679"/>
                  <a:gd name="T34" fmla="*/ 718 w 726"/>
                  <a:gd name="T35" fmla="*/ 353 h 679"/>
                  <a:gd name="T36" fmla="*/ 705 w 726"/>
                  <a:gd name="T37" fmla="*/ 422 h 679"/>
                  <a:gd name="T38" fmla="*/ 676 w 726"/>
                  <a:gd name="T39" fmla="*/ 488 h 679"/>
                  <a:gd name="T40" fmla="*/ 637 w 726"/>
                  <a:gd name="T41" fmla="*/ 543 h 679"/>
                  <a:gd name="T42" fmla="*/ 589 w 726"/>
                  <a:gd name="T43" fmla="*/ 593 h 679"/>
                  <a:gd name="T44" fmla="*/ 534 w 726"/>
                  <a:gd name="T45" fmla="*/ 631 h 679"/>
                  <a:gd name="T46" fmla="*/ 469 w 726"/>
                  <a:gd name="T47" fmla="*/ 658 h 679"/>
                  <a:gd name="T48" fmla="*/ 399 w 726"/>
                  <a:gd name="T49" fmla="*/ 672 h 679"/>
                  <a:gd name="T50" fmla="*/ 326 w 726"/>
                  <a:gd name="T51" fmla="*/ 672 h 679"/>
                  <a:gd name="T52" fmla="*/ 257 w 726"/>
                  <a:gd name="T53" fmla="*/ 658 h 679"/>
                  <a:gd name="T54" fmla="*/ 194 w 726"/>
                  <a:gd name="T55" fmla="*/ 631 h 679"/>
                  <a:gd name="T56" fmla="*/ 136 w 726"/>
                  <a:gd name="T57" fmla="*/ 593 h 679"/>
                  <a:gd name="T58" fmla="*/ 88 w 726"/>
                  <a:gd name="T59" fmla="*/ 543 h 679"/>
                  <a:gd name="T60" fmla="*/ 50 w 726"/>
                  <a:gd name="T61" fmla="*/ 488 h 679"/>
                  <a:gd name="T62" fmla="*/ 23 w 726"/>
                  <a:gd name="T63" fmla="*/ 422 h 679"/>
                  <a:gd name="T64" fmla="*/ 8 w 726"/>
                  <a:gd name="T65" fmla="*/ 353 h 679"/>
                  <a:gd name="T66" fmla="*/ 8 w 726"/>
                  <a:gd name="T67" fmla="*/ 282 h 679"/>
                  <a:gd name="T68" fmla="*/ 21 w 726"/>
                  <a:gd name="T69" fmla="*/ 217 h 679"/>
                  <a:gd name="T70" fmla="*/ 29 w 726"/>
                  <a:gd name="T71" fmla="*/ 184 h 679"/>
                  <a:gd name="T72" fmla="*/ 15 w 726"/>
                  <a:gd name="T73" fmla="*/ 217 h 679"/>
                  <a:gd name="T74" fmla="*/ 2 w 726"/>
                  <a:gd name="T75" fmla="*/ 282 h 679"/>
                  <a:gd name="T76" fmla="*/ 2 w 726"/>
                  <a:gd name="T77" fmla="*/ 353 h 679"/>
                  <a:gd name="T78" fmla="*/ 17 w 726"/>
                  <a:gd name="T79" fmla="*/ 424 h 679"/>
                  <a:gd name="T80" fmla="*/ 44 w 726"/>
                  <a:gd name="T81" fmla="*/ 489 h 679"/>
                  <a:gd name="T82" fmla="*/ 85 w 726"/>
                  <a:gd name="T83" fmla="*/ 547 h 679"/>
                  <a:gd name="T84" fmla="*/ 133 w 726"/>
                  <a:gd name="T85" fmla="*/ 597 h 679"/>
                  <a:gd name="T86" fmla="*/ 190 w 726"/>
                  <a:gd name="T87" fmla="*/ 635 h 679"/>
                  <a:gd name="T88" fmla="*/ 255 w 726"/>
                  <a:gd name="T89" fmla="*/ 662 h 679"/>
                  <a:gd name="T90" fmla="*/ 326 w 726"/>
                  <a:gd name="T91" fmla="*/ 677 h 679"/>
                  <a:gd name="T92" fmla="*/ 399 w 726"/>
                  <a:gd name="T93" fmla="*/ 677 h 679"/>
                  <a:gd name="T94" fmla="*/ 470 w 726"/>
                  <a:gd name="T95" fmla="*/ 662 h 679"/>
                  <a:gd name="T96" fmla="*/ 536 w 726"/>
                  <a:gd name="T97" fmla="*/ 635 h 679"/>
                  <a:gd name="T98" fmla="*/ 593 w 726"/>
                  <a:gd name="T99" fmla="*/ 597 h 679"/>
                  <a:gd name="T100" fmla="*/ 643 w 726"/>
                  <a:gd name="T101" fmla="*/ 547 h 679"/>
                  <a:gd name="T102" fmla="*/ 682 w 726"/>
                  <a:gd name="T103" fmla="*/ 489 h 679"/>
                  <a:gd name="T104" fmla="*/ 708 w 726"/>
                  <a:gd name="T105" fmla="*/ 424 h 679"/>
                  <a:gd name="T106" fmla="*/ 724 w 726"/>
                  <a:gd name="T107" fmla="*/ 353 h 67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26"/>
                  <a:gd name="T163" fmla="*/ 0 h 679"/>
                  <a:gd name="T164" fmla="*/ 726 w 726"/>
                  <a:gd name="T165" fmla="*/ 679 h 67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26" h="679">
                    <a:moveTo>
                      <a:pt x="726" y="317"/>
                    </a:moveTo>
                    <a:lnTo>
                      <a:pt x="724" y="292"/>
                    </a:lnTo>
                    <a:lnTo>
                      <a:pt x="722" y="267"/>
                    </a:lnTo>
                    <a:lnTo>
                      <a:pt x="718" y="242"/>
                    </a:lnTo>
                    <a:lnTo>
                      <a:pt x="712" y="219"/>
                    </a:lnTo>
                    <a:lnTo>
                      <a:pt x="705" y="196"/>
                    </a:lnTo>
                    <a:lnTo>
                      <a:pt x="695" y="173"/>
                    </a:lnTo>
                    <a:lnTo>
                      <a:pt x="685" y="152"/>
                    </a:lnTo>
                    <a:lnTo>
                      <a:pt x="674" y="131"/>
                    </a:lnTo>
                    <a:lnTo>
                      <a:pt x="660" y="109"/>
                    </a:lnTo>
                    <a:lnTo>
                      <a:pt x="647" y="90"/>
                    </a:lnTo>
                    <a:lnTo>
                      <a:pt x="632" y="73"/>
                    </a:lnTo>
                    <a:lnTo>
                      <a:pt x="614" y="56"/>
                    </a:lnTo>
                    <a:lnTo>
                      <a:pt x="597" y="40"/>
                    </a:lnTo>
                    <a:lnTo>
                      <a:pt x="578" y="25"/>
                    </a:lnTo>
                    <a:lnTo>
                      <a:pt x="559" y="12"/>
                    </a:lnTo>
                    <a:lnTo>
                      <a:pt x="538" y="0"/>
                    </a:lnTo>
                    <a:lnTo>
                      <a:pt x="536" y="2"/>
                    </a:lnTo>
                    <a:lnTo>
                      <a:pt x="532" y="2"/>
                    </a:lnTo>
                    <a:lnTo>
                      <a:pt x="553" y="15"/>
                    </a:lnTo>
                    <a:lnTo>
                      <a:pt x="572" y="29"/>
                    </a:lnTo>
                    <a:lnTo>
                      <a:pt x="591" y="42"/>
                    </a:lnTo>
                    <a:lnTo>
                      <a:pt x="609" y="58"/>
                    </a:lnTo>
                    <a:lnTo>
                      <a:pt x="626" y="75"/>
                    </a:lnTo>
                    <a:lnTo>
                      <a:pt x="641" y="92"/>
                    </a:lnTo>
                    <a:lnTo>
                      <a:pt x="655" y="111"/>
                    </a:lnTo>
                    <a:lnTo>
                      <a:pt x="668" y="132"/>
                    </a:lnTo>
                    <a:lnTo>
                      <a:pt x="680" y="152"/>
                    </a:lnTo>
                    <a:lnTo>
                      <a:pt x="689" y="175"/>
                    </a:lnTo>
                    <a:lnTo>
                      <a:pt x="699" y="196"/>
                    </a:lnTo>
                    <a:lnTo>
                      <a:pt x="707" y="219"/>
                    </a:lnTo>
                    <a:lnTo>
                      <a:pt x="712" y="242"/>
                    </a:lnTo>
                    <a:lnTo>
                      <a:pt x="716" y="267"/>
                    </a:lnTo>
                    <a:lnTo>
                      <a:pt x="718" y="292"/>
                    </a:lnTo>
                    <a:lnTo>
                      <a:pt x="720" y="317"/>
                    </a:lnTo>
                    <a:lnTo>
                      <a:pt x="718" y="353"/>
                    </a:lnTo>
                    <a:lnTo>
                      <a:pt x="712" y="390"/>
                    </a:lnTo>
                    <a:lnTo>
                      <a:pt x="705" y="422"/>
                    </a:lnTo>
                    <a:lnTo>
                      <a:pt x="691" y="455"/>
                    </a:lnTo>
                    <a:lnTo>
                      <a:pt x="676" y="488"/>
                    </a:lnTo>
                    <a:lnTo>
                      <a:pt x="659" y="516"/>
                    </a:lnTo>
                    <a:lnTo>
                      <a:pt x="637" y="543"/>
                    </a:lnTo>
                    <a:lnTo>
                      <a:pt x="616" y="570"/>
                    </a:lnTo>
                    <a:lnTo>
                      <a:pt x="589" y="593"/>
                    </a:lnTo>
                    <a:lnTo>
                      <a:pt x="563" y="612"/>
                    </a:lnTo>
                    <a:lnTo>
                      <a:pt x="534" y="631"/>
                    </a:lnTo>
                    <a:lnTo>
                      <a:pt x="501" y="645"/>
                    </a:lnTo>
                    <a:lnTo>
                      <a:pt x="469" y="658"/>
                    </a:lnTo>
                    <a:lnTo>
                      <a:pt x="436" y="666"/>
                    </a:lnTo>
                    <a:lnTo>
                      <a:pt x="399" y="672"/>
                    </a:lnTo>
                    <a:lnTo>
                      <a:pt x="363" y="674"/>
                    </a:lnTo>
                    <a:lnTo>
                      <a:pt x="326" y="672"/>
                    </a:lnTo>
                    <a:lnTo>
                      <a:pt x="292" y="666"/>
                    </a:lnTo>
                    <a:lnTo>
                      <a:pt x="257" y="658"/>
                    </a:lnTo>
                    <a:lnTo>
                      <a:pt x="225" y="645"/>
                    </a:lnTo>
                    <a:lnTo>
                      <a:pt x="194" y="631"/>
                    </a:lnTo>
                    <a:lnTo>
                      <a:pt x="163" y="612"/>
                    </a:lnTo>
                    <a:lnTo>
                      <a:pt x="136" y="593"/>
                    </a:lnTo>
                    <a:lnTo>
                      <a:pt x="111" y="570"/>
                    </a:lnTo>
                    <a:lnTo>
                      <a:pt x="88" y="543"/>
                    </a:lnTo>
                    <a:lnTo>
                      <a:pt x="67" y="516"/>
                    </a:lnTo>
                    <a:lnTo>
                      <a:pt x="50" y="488"/>
                    </a:lnTo>
                    <a:lnTo>
                      <a:pt x="35" y="455"/>
                    </a:lnTo>
                    <a:lnTo>
                      <a:pt x="23" y="422"/>
                    </a:lnTo>
                    <a:lnTo>
                      <a:pt x="14" y="390"/>
                    </a:lnTo>
                    <a:lnTo>
                      <a:pt x="8" y="353"/>
                    </a:lnTo>
                    <a:lnTo>
                      <a:pt x="6" y="317"/>
                    </a:lnTo>
                    <a:lnTo>
                      <a:pt x="8" y="282"/>
                    </a:lnTo>
                    <a:lnTo>
                      <a:pt x="14" y="248"/>
                    </a:lnTo>
                    <a:lnTo>
                      <a:pt x="21" y="217"/>
                    </a:lnTo>
                    <a:lnTo>
                      <a:pt x="31" y="184"/>
                    </a:lnTo>
                    <a:lnTo>
                      <a:pt x="29" y="184"/>
                    </a:lnTo>
                    <a:lnTo>
                      <a:pt x="25" y="186"/>
                    </a:lnTo>
                    <a:lnTo>
                      <a:pt x="15" y="217"/>
                    </a:lnTo>
                    <a:lnTo>
                      <a:pt x="8" y="250"/>
                    </a:lnTo>
                    <a:lnTo>
                      <a:pt x="2" y="282"/>
                    </a:lnTo>
                    <a:lnTo>
                      <a:pt x="0" y="317"/>
                    </a:lnTo>
                    <a:lnTo>
                      <a:pt x="2" y="353"/>
                    </a:lnTo>
                    <a:lnTo>
                      <a:pt x="8" y="390"/>
                    </a:lnTo>
                    <a:lnTo>
                      <a:pt x="17" y="424"/>
                    </a:lnTo>
                    <a:lnTo>
                      <a:pt x="29" y="459"/>
                    </a:lnTo>
                    <a:lnTo>
                      <a:pt x="44" y="489"/>
                    </a:lnTo>
                    <a:lnTo>
                      <a:pt x="63" y="520"/>
                    </a:lnTo>
                    <a:lnTo>
                      <a:pt x="85" y="547"/>
                    </a:lnTo>
                    <a:lnTo>
                      <a:pt x="108" y="574"/>
                    </a:lnTo>
                    <a:lnTo>
                      <a:pt x="133" y="597"/>
                    </a:lnTo>
                    <a:lnTo>
                      <a:pt x="161" y="618"/>
                    </a:lnTo>
                    <a:lnTo>
                      <a:pt x="190" y="635"/>
                    </a:lnTo>
                    <a:lnTo>
                      <a:pt x="223" y="651"/>
                    </a:lnTo>
                    <a:lnTo>
                      <a:pt x="255" y="662"/>
                    </a:lnTo>
                    <a:lnTo>
                      <a:pt x="290" y="672"/>
                    </a:lnTo>
                    <a:lnTo>
                      <a:pt x="326" y="677"/>
                    </a:lnTo>
                    <a:lnTo>
                      <a:pt x="363" y="679"/>
                    </a:lnTo>
                    <a:lnTo>
                      <a:pt x="399" y="677"/>
                    </a:lnTo>
                    <a:lnTo>
                      <a:pt x="436" y="672"/>
                    </a:lnTo>
                    <a:lnTo>
                      <a:pt x="470" y="662"/>
                    </a:lnTo>
                    <a:lnTo>
                      <a:pt x="505" y="651"/>
                    </a:lnTo>
                    <a:lnTo>
                      <a:pt x="536" y="635"/>
                    </a:lnTo>
                    <a:lnTo>
                      <a:pt x="566" y="618"/>
                    </a:lnTo>
                    <a:lnTo>
                      <a:pt x="593" y="597"/>
                    </a:lnTo>
                    <a:lnTo>
                      <a:pt x="618" y="574"/>
                    </a:lnTo>
                    <a:lnTo>
                      <a:pt x="643" y="547"/>
                    </a:lnTo>
                    <a:lnTo>
                      <a:pt x="664" y="520"/>
                    </a:lnTo>
                    <a:lnTo>
                      <a:pt x="682" y="489"/>
                    </a:lnTo>
                    <a:lnTo>
                      <a:pt x="697" y="459"/>
                    </a:lnTo>
                    <a:lnTo>
                      <a:pt x="708" y="424"/>
                    </a:lnTo>
                    <a:lnTo>
                      <a:pt x="718" y="390"/>
                    </a:lnTo>
                    <a:lnTo>
                      <a:pt x="724" y="353"/>
                    </a:lnTo>
                    <a:lnTo>
                      <a:pt x="726" y="317"/>
                    </a:lnTo>
                    <a:close/>
                  </a:path>
                </a:pathLst>
              </a:custGeom>
              <a:solidFill>
                <a:srgbClr val="F4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3" name="Freeform 440">
                <a:extLst>
                  <a:ext uri="{FF2B5EF4-FFF2-40B4-BE49-F238E27FC236}">
                    <a16:creationId xmlns:a16="http://schemas.microsoft.com/office/drawing/2014/main" id="{078A3A22-8FFB-4E9E-9110-BA62B24B4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" y="2461"/>
                <a:ext cx="718" cy="674"/>
              </a:xfrm>
              <a:custGeom>
                <a:avLst/>
                <a:gdLst>
                  <a:gd name="T0" fmla="*/ 718 w 718"/>
                  <a:gd name="T1" fmla="*/ 290 h 674"/>
                  <a:gd name="T2" fmla="*/ 710 w 718"/>
                  <a:gd name="T3" fmla="*/ 240 h 674"/>
                  <a:gd name="T4" fmla="*/ 697 w 718"/>
                  <a:gd name="T5" fmla="*/ 194 h 674"/>
                  <a:gd name="T6" fmla="*/ 678 w 718"/>
                  <a:gd name="T7" fmla="*/ 150 h 674"/>
                  <a:gd name="T8" fmla="*/ 655 w 718"/>
                  <a:gd name="T9" fmla="*/ 109 h 674"/>
                  <a:gd name="T10" fmla="*/ 624 w 718"/>
                  <a:gd name="T11" fmla="*/ 73 h 674"/>
                  <a:gd name="T12" fmla="*/ 589 w 718"/>
                  <a:gd name="T13" fmla="*/ 40 h 674"/>
                  <a:gd name="T14" fmla="*/ 553 w 718"/>
                  <a:gd name="T15" fmla="*/ 12 h 674"/>
                  <a:gd name="T16" fmla="*/ 528 w 718"/>
                  <a:gd name="T17" fmla="*/ 0 h 674"/>
                  <a:gd name="T18" fmla="*/ 547 w 718"/>
                  <a:gd name="T19" fmla="*/ 15 h 674"/>
                  <a:gd name="T20" fmla="*/ 585 w 718"/>
                  <a:gd name="T21" fmla="*/ 42 h 674"/>
                  <a:gd name="T22" fmla="*/ 618 w 718"/>
                  <a:gd name="T23" fmla="*/ 75 h 674"/>
                  <a:gd name="T24" fmla="*/ 649 w 718"/>
                  <a:gd name="T25" fmla="*/ 111 h 674"/>
                  <a:gd name="T26" fmla="*/ 674 w 718"/>
                  <a:gd name="T27" fmla="*/ 152 h 674"/>
                  <a:gd name="T28" fmla="*/ 693 w 718"/>
                  <a:gd name="T29" fmla="*/ 194 h 674"/>
                  <a:gd name="T30" fmla="*/ 704 w 718"/>
                  <a:gd name="T31" fmla="*/ 242 h 674"/>
                  <a:gd name="T32" fmla="*/ 712 w 718"/>
                  <a:gd name="T33" fmla="*/ 290 h 674"/>
                  <a:gd name="T34" fmla="*/ 712 w 718"/>
                  <a:gd name="T35" fmla="*/ 351 h 674"/>
                  <a:gd name="T36" fmla="*/ 697 w 718"/>
                  <a:gd name="T37" fmla="*/ 420 h 674"/>
                  <a:gd name="T38" fmla="*/ 670 w 718"/>
                  <a:gd name="T39" fmla="*/ 484 h 674"/>
                  <a:gd name="T40" fmla="*/ 632 w 718"/>
                  <a:gd name="T41" fmla="*/ 539 h 674"/>
                  <a:gd name="T42" fmla="*/ 584 w 718"/>
                  <a:gd name="T43" fmla="*/ 587 h 674"/>
                  <a:gd name="T44" fmla="*/ 528 w 718"/>
                  <a:gd name="T45" fmla="*/ 626 h 674"/>
                  <a:gd name="T46" fmla="*/ 465 w 718"/>
                  <a:gd name="T47" fmla="*/ 652 h 674"/>
                  <a:gd name="T48" fmla="*/ 395 w 718"/>
                  <a:gd name="T49" fmla="*/ 668 h 674"/>
                  <a:gd name="T50" fmla="*/ 322 w 718"/>
                  <a:gd name="T51" fmla="*/ 668 h 674"/>
                  <a:gd name="T52" fmla="*/ 253 w 718"/>
                  <a:gd name="T53" fmla="*/ 652 h 674"/>
                  <a:gd name="T54" fmla="*/ 190 w 718"/>
                  <a:gd name="T55" fmla="*/ 626 h 674"/>
                  <a:gd name="T56" fmla="*/ 134 w 718"/>
                  <a:gd name="T57" fmla="*/ 587 h 674"/>
                  <a:gd name="T58" fmla="*/ 86 w 718"/>
                  <a:gd name="T59" fmla="*/ 539 h 674"/>
                  <a:gd name="T60" fmla="*/ 48 w 718"/>
                  <a:gd name="T61" fmla="*/ 484 h 674"/>
                  <a:gd name="T62" fmla="*/ 21 w 718"/>
                  <a:gd name="T63" fmla="*/ 420 h 674"/>
                  <a:gd name="T64" fmla="*/ 8 w 718"/>
                  <a:gd name="T65" fmla="*/ 351 h 674"/>
                  <a:gd name="T66" fmla="*/ 8 w 718"/>
                  <a:gd name="T67" fmla="*/ 280 h 674"/>
                  <a:gd name="T68" fmla="*/ 19 w 718"/>
                  <a:gd name="T69" fmla="*/ 213 h 674"/>
                  <a:gd name="T70" fmla="*/ 27 w 718"/>
                  <a:gd name="T71" fmla="*/ 182 h 674"/>
                  <a:gd name="T72" fmla="*/ 13 w 718"/>
                  <a:gd name="T73" fmla="*/ 215 h 674"/>
                  <a:gd name="T74" fmla="*/ 2 w 718"/>
                  <a:gd name="T75" fmla="*/ 280 h 674"/>
                  <a:gd name="T76" fmla="*/ 2 w 718"/>
                  <a:gd name="T77" fmla="*/ 351 h 674"/>
                  <a:gd name="T78" fmla="*/ 15 w 718"/>
                  <a:gd name="T79" fmla="*/ 422 h 674"/>
                  <a:gd name="T80" fmla="*/ 42 w 718"/>
                  <a:gd name="T81" fmla="*/ 486 h 674"/>
                  <a:gd name="T82" fmla="*/ 82 w 718"/>
                  <a:gd name="T83" fmla="*/ 543 h 674"/>
                  <a:gd name="T84" fmla="*/ 130 w 718"/>
                  <a:gd name="T85" fmla="*/ 593 h 674"/>
                  <a:gd name="T86" fmla="*/ 188 w 718"/>
                  <a:gd name="T87" fmla="*/ 631 h 674"/>
                  <a:gd name="T88" fmla="*/ 251 w 718"/>
                  <a:gd name="T89" fmla="*/ 658 h 674"/>
                  <a:gd name="T90" fmla="*/ 322 w 718"/>
                  <a:gd name="T91" fmla="*/ 672 h 674"/>
                  <a:gd name="T92" fmla="*/ 395 w 718"/>
                  <a:gd name="T93" fmla="*/ 672 h 674"/>
                  <a:gd name="T94" fmla="*/ 466 w 718"/>
                  <a:gd name="T95" fmla="*/ 658 h 674"/>
                  <a:gd name="T96" fmla="*/ 530 w 718"/>
                  <a:gd name="T97" fmla="*/ 631 h 674"/>
                  <a:gd name="T98" fmla="*/ 587 w 718"/>
                  <a:gd name="T99" fmla="*/ 593 h 674"/>
                  <a:gd name="T100" fmla="*/ 637 w 718"/>
                  <a:gd name="T101" fmla="*/ 543 h 674"/>
                  <a:gd name="T102" fmla="*/ 676 w 718"/>
                  <a:gd name="T103" fmla="*/ 486 h 674"/>
                  <a:gd name="T104" fmla="*/ 703 w 718"/>
                  <a:gd name="T105" fmla="*/ 422 h 674"/>
                  <a:gd name="T106" fmla="*/ 716 w 718"/>
                  <a:gd name="T107" fmla="*/ 351 h 67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18"/>
                  <a:gd name="T163" fmla="*/ 0 h 674"/>
                  <a:gd name="T164" fmla="*/ 718 w 718"/>
                  <a:gd name="T165" fmla="*/ 674 h 67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18" h="674">
                    <a:moveTo>
                      <a:pt x="718" y="315"/>
                    </a:moveTo>
                    <a:lnTo>
                      <a:pt x="718" y="290"/>
                    </a:lnTo>
                    <a:lnTo>
                      <a:pt x="716" y="265"/>
                    </a:lnTo>
                    <a:lnTo>
                      <a:pt x="710" y="240"/>
                    </a:lnTo>
                    <a:lnTo>
                      <a:pt x="704" y="217"/>
                    </a:lnTo>
                    <a:lnTo>
                      <a:pt x="697" y="194"/>
                    </a:lnTo>
                    <a:lnTo>
                      <a:pt x="689" y="171"/>
                    </a:lnTo>
                    <a:lnTo>
                      <a:pt x="678" y="150"/>
                    </a:lnTo>
                    <a:lnTo>
                      <a:pt x="666" y="129"/>
                    </a:lnTo>
                    <a:lnTo>
                      <a:pt x="655" y="109"/>
                    </a:lnTo>
                    <a:lnTo>
                      <a:pt x="639" y="90"/>
                    </a:lnTo>
                    <a:lnTo>
                      <a:pt x="624" y="73"/>
                    </a:lnTo>
                    <a:lnTo>
                      <a:pt x="609" y="56"/>
                    </a:lnTo>
                    <a:lnTo>
                      <a:pt x="589" y="40"/>
                    </a:lnTo>
                    <a:lnTo>
                      <a:pt x="572" y="25"/>
                    </a:lnTo>
                    <a:lnTo>
                      <a:pt x="553" y="12"/>
                    </a:lnTo>
                    <a:lnTo>
                      <a:pt x="532" y="0"/>
                    </a:lnTo>
                    <a:lnTo>
                      <a:pt x="528" y="0"/>
                    </a:lnTo>
                    <a:lnTo>
                      <a:pt x="526" y="2"/>
                    </a:lnTo>
                    <a:lnTo>
                      <a:pt x="547" y="15"/>
                    </a:lnTo>
                    <a:lnTo>
                      <a:pt x="566" y="27"/>
                    </a:lnTo>
                    <a:lnTo>
                      <a:pt x="585" y="42"/>
                    </a:lnTo>
                    <a:lnTo>
                      <a:pt x="603" y="58"/>
                    </a:lnTo>
                    <a:lnTo>
                      <a:pt x="618" y="75"/>
                    </a:lnTo>
                    <a:lnTo>
                      <a:pt x="633" y="92"/>
                    </a:lnTo>
                    <a:lnTo>
                      <a:pt x="649" y="111"/>
                    </a:lnTo>
                    <a:lnTo>
                      <a:pt x="662" y="130"/>
                    </a:lnTo>
                    <a:lnTo>
                      <a:pt x="674" y="152"/>
                    </a:lnTo>
                    <a:lnTo>
                      <a:pt x="683" y="173"/>
                    </a:lnTo>
                    <a:lnTo>
                      <a:pt x="693" y="194"/>
                    </a:lnTo>
                    <a:lnTo>
                      <a:pt x="699" y="217"/>
                    </a:lnTo>
                    <a:lnTo>
                      <a:pt x="704" y="242"/>
                    </a:lnTo>
                    <a:lnTo>
                      <a:pt x="710" y="265"/>
                    </a:lnTo>
                    <a:lnTo>
                      <a:pt x="712" y="290"/>
                    </a:lnTo>
                    <a:lnTo>
                      <a:pt x="714" y="315"/>
                    </a:lnTo>
                    <a:lnTo>
                      <a:pt x="712" y="351"/>
                    </a:lnTo>
                    <a:lnTo>
                      <a:pt x="706" y="386"/>
                    </a:lnTo>
                    <a:lnTo>
                      <a:pt x="697" y="420"/>
                    </a:lnTo>
                    <a:lnTo>
                      <a:pt x="685" y="453"/>
                    </a:lnTo>
                    <a:lnTo>
                      <a:pt x="670" y="484"/>
                    </a:lnTo>
                    <a:lnTo>
                      <a:pt x="653" y="512"/>
                    </a:lnTo>
                    <a:lnTo>
                      <a:pt x="632" y="539"/>
                    </a:lnTo>
                    <a:lnTo>
                      <a:pt x="610" y="566"/>
                    </a:lnTo>
                    <a:lnTo>
                      <a:pt x="584" y="587"/>
                    </a:lnTo>
                    <a:lnTo>
                      <a:pt x="557" y="608"/>
                    </a:lnTo>
                    <a:lnTo>
                      <a:pt x="528" y="626"/>
                    </a:lnTo>
                    <a:lnTo>
                      <a:pt x="497" y="641"/>
                    </a:lnTo>
                    <a:lnTo>
                      <a:pt x="465" y="652"/>
                    </a:lnTo>
                    <a:lnTo>
                      <a:pt x="430" y="662"/>
                    </a:lnTo>
                    <a:lnTo>
                      <a:pt x="395" y="668"/>
                    </a:lnTo>
                    <a:lnTo>
                      <a:pt x="359" y="670"/>
                    </a:lnTo>
                    <a:lnTo>
                      <a:pt x="322" y="668"/>
                    </a:lnTo>
                    <a:lnTo>
                      <a:pt x="288" y="662"/>
                    </a:lnTo>
                    <a:lnTo>
                      <a:pt x="253" y="652"/>
                    </a:lnTo>
                    <a:lnTo>
                      <a:pt x="221" y="641"/>
                    </a:lnTo>
                    <a:lnTo>
                      <a:pt x="190" y="626"/>
                    </a:lnTo>
                    <a:lnTo>
                      <a:pt x="161" y="608"/>
                    </a:lnTo>
                    <a:lnTo>
                      <a:pt x="134" y="587"/>
                    </a:lnTo>
                    <a:lnTo>
                      <a:pt x="109" y="566"/>
                    </a:lnTo>
                    <a:lnTo>
                      <a:pt x="86" y="539"/>
                    </a:lnTo>
                    <a:lnTo>
                      <a:pt x="65" y="512"/>
                    </a:lnTo>
                    <a:lnTo>
                      <a:pt x="48" y="484"/>
                    </a:lnTo>
                    <a:lnTo>
                      <a:pt x="33" y="453"/>
                    </a:lnTo>
                    <a:lnTo>
                      <a:pt x="21" y="420"/>
                    </a:lnTo>
                    <a:lnTo>
                      <a:pt x="11" y="386"/>
                    </a:lnTo>
                    <a:lnTo>
                      <a:pt x="8" y="351"/>
                    </a:lnTo>
                    <a:lnTo>
                      <a:pt x="6" y="315"/>
                    </a:lnTo>
                    <a:lnTo>
                      <a:pt x="8" y="280"/>
                    </a:lnTo>
                    <a:lnTo>
                      <a:pt x="11" y="246"/>
                    </a:lnTo>
                    <a:lnTo>
                      <a:pt x="19" y="213"/>
                    </a:lnTo>
                    <a:lnTo>
                      <a:pt x="31" y="182"/>
                    </a:lnTo>
                    <a:lnTo>
                      <a:pt x="27" y="182"/>
                    </a:lnTo>
                    <a:lnTo>
                      <a:pt x="25" y="182"/>
                    </a:lnTo>
                    <a:lnTo>
                      <a:pt x="13" y="215"/>
                    </a:lnTo>
                    <a:lnTo>
                      <a:pt x="6" y="248"/>
                    </a:lnTo>
                    <a:lnTo>
                      <a:pt x="2" y="280"/>
                    </a:lnTo>
                    <a:lnTo>
                      <a:pt x="0" y="315"/>
                    </a:lnTo>
                    <a:lnTo>
                      <a:pt x="2" y="351"/>
                    </a:lnTo>
                    <a:lnTo>
                      <a:pt x="8" y="388"/>
                    </a:lnTo>
                    <a:lnTo>
                      <a:pt x="15" y="422"/>
                    </a:lnTo>
                    <a:lnTo>
                      <a:pt x="29" y="455"/>
                    </a:lnTo>
                    <a:lnTo>
                      <a:pt x="42" y="486"/>
                    </a:lnTo>
                    <a:lnTo>
                      <a:pt x="61" y="516"/>
                    </a:lnTo>
                    <a:lnTo>
                      <a:pt x="82" y="543"/>
                    </a:lnTo>
                    <a:lnTo>
                      <a:pt x="105" y="570"/>
                    </a:lnTo>
                    <a:lnTo>
                      <a:pt x="130" y="593"/>
                    </a:lnTo>
                    <a:lnTo>
                      <a:pt x="157" y="612"/>
                    </a:lnTo>
                    <a:lnTo>
                      <a:pt x="188" y="631"/>
                    </a:lnTo>
                    <a:lnTo>
                      <a:pt x="219" y="647"/>
                    </a:lnTo>
                    <a:lnTo>
                      <a:pt x="251" y="658"/>
                    </a:lnTo>
                    <a:lnTo>
                      <a:pt x="286" y="668"/>
                    </a:lnTo>
                    <a:lnTo>
                      <a:pt x="322" y="672"/>
                    </a:lnTo>
                    <a:lnTo>
                      <a:pt x="359" y="674"/>
                    </a:lnTo>
                    <a:lnTo>
                      <a:pt x="395" y="672"/>
                    </a:lnTo>
                    <a:lnTo>
                      <a:pt x="432" y="668"/>
                    </a:lnTo>
                    <a:lnTo>
                      <a:pt x="466" y="658"/>
                    </a:lnTo>
                    <a:lnTo>
                      <a:pt x="499" y="647"/>
                    </a:lnTo>
                    <a:lnTo>
                      <a:pt x="530" y="631"/>
                    </a:lnTo>
                    <a:lnTo>
                      <a:pt x="561" y="612"/>
                    </a:lnTo>
                    <a:lnTo>
                      <a:pt x="587" y="593"/>
                    </a:lnTo>
                    <a:lnTo>
                      <a:pt x="614" y="570"/>
                    </a:lnTo>
                    <a:lnTo>
                      <a:pt x="637" y="543"/>
                    </a:lnTo>
                    <a:lnTo>
                      <a:pt x="656" y="516"/>
                    </a:lnTo>
                    <a:lnTo>
                      <a:pt x="676" y="486"/>
                    </a:lnTo>
                    <a:lnTo>
                      <a:pt x="691" y="455"/>
                    </a:lnTo>
                    <a:lnTo>
                      <a:pt x="703" y="422"/>
                    </a:lnTo>
                    <a:lnTo>
                      <a:pt x="712" y="388"/>
                    </a:lnTo>
                    <a:lnTo>
                      <a:pt x="716" y="351"/>
                    </a:lnTo>
                    <a:lnTo>
                      <a:pt x="718" y="315"/>
                    </a:lnTo>
                    <a:close/>
                  </a:path>
                </a:pathLst>
              </a:custGeom>
              <a:solidFill>
                <a:srgbClr val="F4B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4" name="Freeform 441">
                <a:extLst>
                  <a:ext uri="{FF2B5EF4-FFF2-40B4-BE49-F238E27FC236}">
                    <a16:creationId xmlns:a16="http://schemas.microsoft.com/office/drawing/2014/main" id="{7941EF33-05EC-4453-9BDF-5AC7A85F9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2461"/>
                <a:ext cx="714" cy="672"/>
              </a:xfrm>
              <a:custGeom>
                <a:avLst/>
                <a:gdLst>
                  <a:gd name="T0" fmla="*/ 712 w 714"/>
                  <a:gd name="T1" fmla="*/ 290 h 672"/>
                  <a:gd name="T2" fmla="*/ 706 w 714"/>
                  <a:gd name="T3" fmla="*/ 240 h 672"/>
                  <a:gd name="T4" fmla="*/ 693 w 714"/>
                  <a:gd name="T5" fmla="*/ 194 h 672"/>
                  <a:gd name="T6" fmla="*/ 674 w 714"/>
                  <a:gd name="T7" fmla="*/ 150 h 672"/>
                  <a:gd name="T8" fmla="*/ 649 w 714"/>
                  <a:gd name="T9" fmla="*/ 109 h 672"/>
                  <a:gd name="T10" fmla="*/ 620 w 714"/>
                  <a:gd name="T11" fmla="*/ 73 h 672"/>
                  <a:gd name="T12" fmla="*/ 585 w 714"/>
                  <a:gd name="T13" fmla="*/ 40 h 672"/>
                  <a:gd name="T14" fmla="*/ 547 w 714"/>
                  <a:gd name="T15" fmla="*/ 13 h 672"/>
                  <a:gd name="T16" fmla="*/ 524 w 714"/>
                  <a:gd name="T17" fmla="*/ 2 h 672"/>
                  <a:gd name="T18" fmla="*/ 541 w 714"/>
                  <a:gd name="T19" fmla="*/ 15 h 672"/>
                  <a:gd name="T20" fmla="*/ 580 w 714"/>
                  <a:gd name="T21" fmla="*/ 44 h 672"/>
                  <a:gd name="T22" fmla="*/ 614 w 714"/>
                  <a:gd name="T23" fmla="*/ 75 h 672"/>
                  <a:gd name="T24" fmla="*/ 643 w 714"/>
                  <a:gd name="T25" fmla="*/ 111 h 672"/>
                  <a:gd name="T26" fmla="*/ 668 w 714"/>
                  <a:gd name="T27" fmla="*/ 152 h 672"/>
                  <a:gd name="T28" fmla="*/ 687 w 714"/>
                  <a:gd name="T29" fmla="*/ 196 h 672"/>
                  <a:gd name="T30" fmla="*/ 701 w 714"/>
                  <a:gd name="T31" fmla="*/ 242 h 672"/>
                  <a:gd name="T32" fmla="*/ 708 w 714"/>
                  <a:gd name="T33" fmla="*/ 290 h 672"/>
                  <a:gd name="T34" fmla="*/ 706 w 714"/>
                  <a:gd name="T35" fmla="*/ 351 h 672"/>
                  <a:gd name="T36" fmla="*/ 693 w 714"/>
                  <a:gd name="T37" fmla="*/ 420 h 672"/>
                  <a:gd name="T38" fmla="*/ 666 w 714"/>
                  <a:gd name="T39" fmla="*/ 482 h 672"/>
                  <a:gd name="T40" fmla="*/ 628 w 714"/>
                  <a:gd name="T41" fmla="*/ 539 h 672"/>
                  <a:gd name="T42" fmla="*/ 582 w 714"/>
                  <a:gd name="T43" fmla="*/ 585 h 672"/>
                  <a:gd name="T44" fmla="*/ 524 w 714"/>
                  <a:gd name="T45" fmla="*/ 624 h 672"/>
                  <a:gd name="T46" fmla="*/ 463 w 714"/>
                  <a:gd name="T47" fmla="*/ 651 h 672"/>
                  <a:gd name="T48" fmla="*/ 393 w 714"/>
                  <a:gd name="T49" fmla="*/ 664 h 672"/>
                  <a:gd name="T50" fmla="*/ 320 w 714"/>
                  <a:gd name="T51" fmla="*/ 664 h 672"/>
                  <a:gd name="T52" fmla="*/ 253 w 714"/>
                  <a:gd name="T53" fmla="*/ 651 h 672"/>
                  <a:gd name="T54" fmla="*/ 190 w 714"/>
                  <a:gd name="T55" fmla="*/ 624 h 672"/>
                  <a:gd name="T56" fmla="*/ 134 w 714"/>
                  <a:gd name="T57" fmla="*/ 585 h 672"/>
                  <a:gd name="T58" fmla="*/ 86 w 714"/>
                  <a:gd name="T59" fmla="*/ 539 h 672"/>
                  <a:gd name="T60" fmla="*/ 48 w 714"/>
                  <a:gd name="T61" fmla="*/ 482 h 672"/>
                  <a:gd name="T62" fmla="*/ 21 w 714"/>
                  <a:gd name="T63" fmla="*/ 420 h 672"/>
                  <a:gd name="T64" fmla="*/ 8 w 714"/>
                  <a:gd name="T65" fmla="*/ 351 h 672"/>
                  <a:gd name="T66" fmla="*/ 8 w 714"/>
                  <a:gd name="T67" fmla="*/ 280 h 672"/>
                  <a:gd name="T68" fmla="*/ 21 w 714"/>
                  <a:gd name="T69" fmla="*/ 213 h 672"/>
                  <a:gd name="T70" fmla="*/ 29 w 714"/>
                  <a:gd name="T71" fmla="*/ 182 h 672"/>
                  <a:gd name="T72" fmla="*/ 15 w 714"/>
                  <a:gd name="T73" fmla="*/ 215 h 672"/>
                  <a:gd name="T74" fmla="*/ 2 w 714"/>
                  <a:gd name="T75" fmla="*/ 280 h 672"/>
                  <a:gd name="T76" fmla="*/ 2 w 714"/>
                  <a:gd name="T77" fmla="*/ 351 h 672"/>
                  <a:gd name="T78" fmla="*/ 17 w 714"/>
                  <a:gd name="T79" fmla="*/ 420 h 672"/>
                  <a:gd name="T80" fmla="*/ 44 w 714"/>
                  <a:gd name="T81" fmla="*/ 486 h 672"/>
                  <a:gd name="T82" fmla="*/ 82 w 714"/>
                  <a:gd name="T83" fmla="*/ 541 h 672"/>
                  <a:gd name="T84" fmla="*/ 130 w 714"/>
                  <a:gd name="T85" fmla="*/ 591 h 672"/>
                  <a:gd name="T86" fmla="*/ 188 w 714"/>
                  <a:gd name="T87" fmla="*/ 629 h 672"/>
                  <a:gd name="T88" fmla="*/ 251 w 714"/>
                  <a:gd name="T89" fmla="*/ 656 h 672"/>
                  <a:gd name="T90" fmla="*/ 320 w 714"/>
                  <a:gd name="T91" fmla="*/ 670 h 672"/>
                  <a:gd name="T92" fmla="*/ 393 w 714"/>
                  <a:gd name="T93" fmla="*/ 670 h 672"/>
                  <a:gd name="T94" fmla="*/ 463 w 714"/>
                  <a:gd name="T95" fmla="*/ 656 h 672"/>
                  <a:gd name="T96" fmla="*/ 528 w 714"/>
                  <a:gd name="T97" fmla="*/ 629 h 672"/>
                  <a:gd name="T98" fmla="*/ 583 w 714"/>
                  <a:gd name="T99" fmla="*/ 591 h 672"/>
                  <a:gd name="T100" fmla="*/ 631 w 714"/>
                  <a:gd name="T101" fmla="*/ 541 h 672"/>
                  <a:gd name="T102" fmla="*/ 670 w 714"/>
                  <a:gd name="T103" fmla="*/ 486 h 672"/>
                  <a:gd name="T104" fmla="*/ 699 w 714"/>
                  <a:gd name="T105" fmla="*/ 420 h 672"/>
                  <a:gd name="T106" fmla="*/ 712 w 714"/>
                  <a:gd name="T107" fmla="*/ 351 h 6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14"/>
                  <a:gd name="T163" fmla="*/ 0 h 672"/>
                  <a:gd name="T164" fmla="*/ 714 w 714"/>
                  <a:gd name="T165" fmla="*/ 672 h 67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14" h="672">
                    <a:moveTo>
                      <a:pt x="714" y="315"/>
                    </a:moveTo>
                    <a:lnTo>
                      <a:pt x="712" y="290"/>
                    </a:lnTo>
                    <a:lnTo>
                      <a:pt x="710" y="265"/>
                    </a:lnTo>
                    <a:lnTo>
                      <a:pt x="706" y="240"/>
                    </a:lnTo>
                    <a:lnTo>
                      <a:pt x="701" y="217"/>
                    </a:lnTo>
                    <a:lnTo>
                      <a:pt x="693" y="194"/>
                    </a:lnTo>
                    <a:lnTo>
                      <a:pt x="683" y="173"/>
                    </a:lnTo>
                    <a:lnTo>
                      <a:pt x="674" y="150"/>
                    </a:lnTo>
                    <a:lnTo>
                      <a:pt x="662" y="130"/>
                    </a:lnTo>
                    <a:lnTo>
                      <a:pt x="649" y="109"/>
                    </a:lnTo>
                    <a:lnTo>
                      <a:pt x="635" y="90"/>
                    </a:lnTo>
                    <a:lnTo>
                      <a:pt x="620" y="73"/>
                    </a:lnTo>
                    <a:lnTo>
                      <a:pt x="603" y="56"/>
                    </a:lnTo>
                    <a:lnTo>
                      <a:pt x="585" y="40"/>
                    </a:lnTo>
                    <a:lnTo>
                      <a:pt x="566" y="27"/>
                    </a:lnTo>
                    <a:lnTo>
                      <a:pt x="547" y="13"/>
                    </a:lnTo>
                    <a:lnTo>
                      <a:pt x="526" y="0"/>
                    </a:lnTo>
                    <a:lnTo>
                      <a:pt x="524" y="2"/>
                    </a:lnTo>
                    <a:lnTo>
                      <a:pt x="522" y="4"/>
                    </a:lnTo>
                    <a:lnTo>
                      <a:pt x="541" y="15"/>
                    </a:lnTo>
                    <a:lnTo>
                      <a:pt x="562" y="29"/>
                    </a:lnTo>
                    <a:lnTo>
                      <a:pt x="580" y="44"/>
                    </a:lnTo>
                    <a:lnTo>
                      <a:pt x="597" y="59"/>
                    </a:lnTo>
                    <a:lnTo>
                      <a:pt x="614" y="75"/>
                    </a:lnTo>
                    <a:lnTo>
                      <a:pt x="630" y="92"/>
                    </a:lnTo>
                    <a:lnTo>
                      <a:pt x="643" y="111"/>
                    </a:lnTo>
                    <a:lnTo>
                      <a:pt x="656" y="130"/>
                    </a:lnTo>
                    <a:lnTo>
                      <a:pt x="668" y="152"/>
                    </a:lnTo>
                    <a:lnTo>
                      <a:pt x="679" y="173"/>
                    </a:lnTo>
                    <a:lnTo>
                      <a:pt x="687" y="196"/>
                    </a:lnTo>
                    <a:lnTo>
                      <a:pt x="695" y="217"/>
                    </a:lnTo>
                    <a:lnTo>
                      <a:pt x="701" y="242"/>
                    </a:lnTo>
                    <a:lnTo>
                      <a:pt x="704" y="265"/>
                    </a:lnTo>
                    <a:lnTo>
                      <a:pt x="708" y="290"/>
                    </a:lnTo>
                    <a:lnTo>
                      <a:pt x="708" y="315"/>
                    </a:lnTo>
                    <a:lnTo>
                      <a:pt x="706" y="351"/>
                    </a:lnTo>
                    <a:lnTo>
                      <a:pt x="701" y="386"/>
                    </a:lnTo>
                    <a:lnTo>
                      <a:pt x="693" y="420"/>
                    </a:lnTo>
                    <a:lnTo>
                      <a:pt x="681" y="451"/>
                    </a:lnTo>
                    <a:lnTo>
                      <a:pt x="666" y="482"/>
                    </a:lnTo>
                    <a:lnTo>
                      <a:pt x="649" y="510"/>
                    </a:lnTo>
                    <a:lnTo>
                      <a:pt x="628" y="539"/>
                    </a:lnTo>
                    <a:lnTo>
                      <a:pt x="607" y="564"/>
                    </a:lnTo>
                    <a:lnTo>
                      <a:pt x="582" y="585"/>
                    </a:lnTo>
                    <a:lnTo>
                      <a:pt x="553" y="606"/>
                    </a:lnTo>
                    <a:lnTo>
                      <a:pt x="524" y="624"/>
                    </a:lnTo>
                    <a:lnTo>
                      <a:pt x="493" y="639"/>
                    </a:lnTo>
                    <a:lnTo>
                      <a:pt x="463" y="651"/>
                    </a:lnTo>
                    <a:lnTo>
                      <a:pt x="428" y="658"/>
                    </a:lnTo>
                    <a:lnTo>
                      <a:pt x="393" y="664"/>
                    </a:lnTo>
                    <a:lnTo>
                      <a:pt x="357" y="666"/>
                    </a:lnTo>
                    <a:lnTo>
                      <a:pt x="320" y="664"/>
                    </a:lnTo>
                    <a:lnTo>
                      <a:pt x="286" y="658"/>
                    </a:lnTo>
                    <a:lnTo>
                      <a:pt x="253" y="651"/>
                    </a:lnTo>
                    <a:lnTo>
                      <a:pt x="221" y="639"/>
                    </a:lnTo>
                    <a:lnTo>
                      <a:pt x="190" y="624"/>
                    </a:lnTo>
                    <a:lnTo>
                      <a:pt x="161" y="606"/>
                    </a:lnTo>
                    <a:lnTo>
                      <a:pt x="134" y="585"/>
                    </a:lnTo>
                    <a:lnTo>
                      <a:pt x="109" y="564"/>
                    </a:lnTo>
                    <a:lnTo>
                      <a:pt x="86" y="539"/>
                    </a:lnTo>
                    <a:lnTo>
                      <a:pt x="65" y="510"/>
                    </a:lnTo>
                    <a:lnTo>
                      <a:pt x="48" y="482"/>
                    </a:lnTo>
                    <a:lnTo>
                      <a:pt x="34" y="451"/>
                    </a:lnTo>
                    <a:lnTo>
                      <a:pt x="21" y="420"/>
                    </a:lnTo>
                    <a:lnTo>
                      <a:pt x="13" y="386"/>
                    </a:lnTo>
                    <a:lnTo>
                      <a:pt x="8" y="351"/>
                    </a:lnTo>
                    <a:lnTo>
                      <a:pt x="6" y="315"/>
                    </a:lnTo>
                    <a:lnTo>
                      <a:pt x="8" y="280"/>
                    </a:lnTo>
                    <a:lnTo>
                      <a:pt x="13" y="246"/>
                    </a:lnTo>
                    <a:lnTo>
                      <a:pt x="21" y="213"/>
                    </a:lnTo>
                    <a:lnTo>
                      <a:pt x="32" y="182"/>
                    </a:lnTo>
                    <a:lnTo>
                      <a:pt x="29" y="182"/>
                    </a:lnTo>
                    <a:lnTo>
                      <a:pt x="25" y="182"/>
                    </a:lnTo>
                    <a:lnTo>
                      <a:pt x="15" y="215"/>
                    </a:lnTo>
                    <a:lnTo>
                      <a:pt x="8" y="246"/>
                    </a:lnTo>
                    <a:lnTo>
                      <a:pt x="2" y="280"/>
                    </a:lnTo>
                    <a:lnTo>
                      <a:pt x="0" y="315"/>
                    </a:lnTo>
                    <a:lnTo>
                      <a:pt x="2" y="351"/>
                    </a:lnTo>
                    <a:lnTo>
                      <a:pt x="8" y="388"/>
                    </a:lnTo>
                    <a:lnTo>
                      <a:pt x="17" y="420"/>
                    </a:lnTo>
                    <a:lnTo>
                      <a:pt x="29" y="453"/>
                    </a:lnTo>
                    <a:lnTo>
                      <a:pt x="44" y="486"/>
                    </a:lnTo>
                    <a:lnTo>
                      <a:pt x="61" y="514"/>
                    </a:lnTo>
                    <a:lnTo>
                      <a:pt x="82" y="541"/>
                    </a:lnTo>
                    <a:lnTo>
                      <a:pt x="105" y="568"/>
                    </a:lnTo>
                    <a:lnTo>
                      <a:pt x="130" y="591"/>
                    </a:lnTo>
                    <a:lnTo>
                      <a:pt x="157" y="610"/>
                    </a:lnTo>
                    <a:lnTo>
                      <a:pt x="188" y="629"/>
                    </a:lnTo>
                    <a:lnTo>
                      <a:pt x="219" y="643"/>
                    </a:lnTo>
                    <a:lnTo>
                      <a:pt x="251" y="656"/>
                    </a:lnTo>
                    <a:lnTo>
                      <a:pt x="286" y="664"/>
                    </a:lnTo>
                    <a:lnTo>
                      <a:pt x="320" y="670"/>
                    </a:lnTo>
                    <a:lnTo>
                      <a:pt x="357" y="672"/>
                    </a:lnTo>
                    <a:lnTo>
                      <a:pt x="393" y="670"/>
                    </a:lnTo>
                    <a:lnTo>
                      <a:pt x="430" y="664"/>
                    </a:lnTo>
                    <a:lnTo>
                      <a:pt x="463" y="656"/>
                    </a:lnTo>
                    <a:lnTo>
                      <a:pt x="495" y="643"/>
                    </a:lnTo>
                    <a:lnTo>
                      <a:pt x="528" y="629"/>
                    </a:lnTo>
                    <a:lnTo>
                      <a:pt x="557" y="610"/>
                    </a:lnTo>
                    <a:lnTo>
                      <a:pt x="583" y="591"/>
                    </a:lnTo>
                    <a:lnTo>
                      <a:pt x="610" y="568"/>
                    </a:lnTo>
                    <a:lnTo>
                      <a:pt x="631" y="541"/>
                    </a:lnTo>
                    <a:lnTo>
                      <a:pt x="653" y="514"/>
                    </a:lnTo>
                    <a:lnTo>
                      <a:pt x="670" y="486"/>
                    </a:lnTo>
                    <a:lnTo>
                      <a:pt x="685" y="453"/>
                    </a:lnTo>
                    <a:lnTo>
                      <a:pt x="699" y="420"/>
                    </a:lnTo>
                    <a:lnTo>
                      <a:pt x="706" y="388"/>
                    </a:lnTo>
                    <a:lnTo>
                      <a:pt x="712" y="351"/>
                    </a:lnTo>
                    <a:lnTo>
                      <a:pt x="714" y="315"/>
                    </a:lnTo>
                    <a:close/>
                  </a:path>
                </a:pathLst>
              </a:custGeom>
              <a:solidFill>
                <a:srgbClr val="F4B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5" name="Freeform 442">
                <a:extLst>
                  <a:ext uri="{FF2B5EF4-FFF2-40B4-BE49-F238E27FC236}">
                    <a16:creationId xmlns:a16="http://schemas.microsoft.com/office/drawing/2014/main" id="{1EF1E099-8173-4607-83D6-083EA1888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2463"/>
                <a:ext cx="708" cy="668"/>
              </a:xfrm>
              <a:custGeom>
                <a:avLst/>
                <a:gdLst>
                  <a:gd name="T0" fmla="*/ 706 w 708"/>
                  <a:gd name="T1" fmla="*/ 288 h 668"/>
                  <a:gd name="T2" fmla="*/ 698 w 708"/>
                  <a:gd name="T3" fmla="*/ 240 h 668"/>
                  <a:gd name="T4" fmla="*/ 687 w 708"/>
                  <a:gd name="T5" fmla="*/ 192 h 668"/>
                  <a:gd name="T6" fmla="*/ 668 w 708"/>
                  <a:gd name="T7" fmla="*/ 150 h 668"/>
                  <a:gd name="T8" fmla="*/ 643 w 708"/>
                  <a:gd name="T9" fmla="*/ 109 h 668"/>
                  <a:gd name="T10" fmla="*/ 612 w 708"/>
                  <a:gd name="T11" fmla="*/ 73 h 668"/>
                  <a:gd name="T12" fmla="*/ 579 w 708"/>
                  <a:gd name="T13" fmla="*/ 40 h 668"/>
                  <a:gd name="T14" fmla="*/ 541 w 708"/>
                  <a:gd name="T15" fmla="*/ 13 h 668"/>
                  <a:gd name="T16" fmla="*/ 518 w 708"/>
                  <a:gd name="T17" fmla="*/ 2 h 668"/>
                  <a:gd name="T18" fmla="*/ 535 w 708"/>
                  <a:gd name="T19" fmla="*/ 15 h 668"/>
                  <a:gd name="T20" fmla="*/ 574 w 708"/>
                  <a:gd name="T21" fmla="*/ 42 h 668"/>
                  <a:gd name="T22" fmla="*/ 608 w 708"/>
                  <a:gd name="T23" fmla="*/ 75 h 668"/>
                  <a:gd name="T24" fmla="*/ 637 w 708"/>
                  <a:gd name="T25" fmla="*/ 111 h 668"/>
                  <a:gd name="T26" fmla="*/ 662 w 708"/>
                  <a:gd name="T27" fmla="*/ 150 h 668"/>
                  <a:gd name="T28" fmla="*/ 681 w 708"/>
                  <a:gd name="T29" fmla="*/ 194 h 668"/>
                  <a:gd name="T30" fmla="*/ 695 w 708"/>
                  <a:gd name="T31" fmla="*/ 240 h 668"/>
                  <a:gd name="T32" fmla="*/ 700 w 708"/>
                  <a:gd name="T33" fmla="*/ 288 h 668"/>
                  <a:gd name="T34" fmla="*/ 700 w 708"/>
                  <a:gd name="T35" fmla="*/ 349 h 668"/>
                  <a:gd name="T36" fmla="*/ 687 w 708"/>
                  <a:gd name="T37" fmla="*/ 416 h 668"/>
                  <a:gd name="T38" fmla="*/ 660 w 708"/>
                  <a:gd name="T39" fmla="*/ 480 h 668"/>
                  <a:gd name="T40" fmla="*/ 622 w 708"/>
                  <a:gd name="T41" fmla="*/ 535 h 668"/>
                  <a:gd name="T42" fmla="*/ 576 w 708"/>
                  <a:gd name="T43" fmla="*/ 581 h 668"/>
                  <a:gd name="T44" fmla="*/ 520 w 708"/>
                  <a:gd name="T45" fmla="*/ 620 h 668"/>
                  <a:gd name="T46" fmla="*/ 457 w 708"/>
                  <a:gd name="T47" fmla="*/ 647 h 668"/>
                  <a:gd name="T48" fmla="*/ 389 w 708"/>
                  <a:gd name="T49" fmla="*/ 660 h 668"/>
                  <a:gd name="T50" fmla="*/ 318 w 708"/>
                  <a:gd name="T51" fmla="*/ 660 h 668"/>
                  <a:gd name="T52" fmla="*/ 249 w 708"/>
                  <a:gd name="T53" fmla="*/ 647 h 668"/>
                  <a:gd name="T54" fmla="*/ 188 w 708"/>
                  <a:gd name="T55" fmla="*/ 620 h 668"/>
                  <a:gd name="T56" fmla="*/ 132 w 708"/>
                  <a:gd name="T57" fmla="*/ 581 h 668"/>
                  <a:gd name="T58" fmla="*/ 84 w 708"/>
                  <a:gd name="T59" fmla="*/ 535 h 668"/>
                  <a:gd name="T60" fmla="*/ 46 w 708"/>
                  <a:gd name="T61" fmla="*/ 480 h 668"/>
                  <a:gd name="T62" fmla="*/ 21 w 708"/>
                  <a:gd name="T63" fmla="*/ 416 h 668"/>
                  <a:gd name="T64" fmla="*/ 5 w 708"/>
                  <a:gd name="T65" fmla="*/ 349 h 668"/>
                  <a:gd name="T66" fmla="*/ 5 w 708"/>
                  <a:gd name="T67" fmla="*/ 278 h 668"/>
                  <a:gd name="T68" fmla="*/ 19 w 708"/>
                  <a:gd name="T69" fmla="*/ 211 h 668"/>
                  <a:gd name="T70" fmla="*/ 28 w 708"/>
                  <a:gd name="T71" fmla="*/ 180 h 668"/>
                  <a:gd name="T72" fmla="*/ 13 w 708"/>
                  <a:gd name="T73" fmla="*/ 211 h 668"/>
                  <a:gd name="T74" fmla="*/ 2 w 708"/>
                  <a:gd name="T75" fmla="*/ 278 h 668"/>
                  <a:gd name="T76" fmla="*/ 2 w 708"/>
                  <a:gd name="T77" fmla="*/ 349 h 668"/>
                  <a:gd name="T78" fmla="*/ 15 w 708"/>
                  <a:gd name="T79" fmla="*/ 418 h 668"/>
                  <a:gd name="T80" fmla="*/ 42 w 708"/>
                  <a:gd name="T81" fmla="*/ 482 h 668"/>
                  <a:gd name="T82" fmla="*/ 80 w 708"/>
                  <a:gd name="T83" fmla="*/ 537 h 668"/>
                  <a:gd name="T84" fmla="*/ 128 w 708"/>
                  <a:gd name="T85" fmla="*/ 585 h 668"/>
                  <a:gd name="T86" fmla="*/ 184 w 708"/>
                  <a:gd name="T87" fmla="*/ 624 h 668"/>
                  <a:gd name="T88" fmla="*/ 247 w 708"/>
                  <a:gd name="T89" fmla="*/ 650 h 668"/>
                  <a:gd name="T90" fmla="*/ 316 w 708"/>
                  <a:gd name="T91" fmla="*/ 666 h 668"/>
                  <a:gd name="T92" fmla="*/ 389 w 708"/>
                  <a:gd name="T93" fmla="*/ 666 h 668"/>
                  <a:gd name="T94" fmla="*/ 459 w 708"/>
                  <a:gd name="T95" fmla="*/ 650 h 668"/>
                  <a:gd name="T96" fmla="*/ 522 w 708"/>
                  <a:gd name="T97" fmla="*/ 624 h 668"/>
                  <a:gd name="T98" fmla="*/ 578 w 708"/>
                  <a:gd name="T99" fmla="*/ 585 h 668"/>
                  <a:gd name="T100" fmla="*/ 626 w 708"/>
                  <a:gd name="T101" fmla="*/ 537 h 668"/>
                  <a:gd name="T102" fmla="*/ 664 w 708"/>
                  <a:gd name="T103" fmla="*/ 482 h 668"/>
                  <a:gd name="T104" fmla="*/ 691 w 708"/>
                  <a:gd name="T105" fmla="*/ 418 h 668"/>
                  <a:gd name="T106" fmla="*/ 706 w 708"/>
                  <a:gd name="T107" fmla="*/ 349 h 66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08"/>
                  <a:gd name="T163" fmla="*/ 0 h 668"/>
                  <a:gd name="T164" fmla="*/ 708 w 708"/>
                  <a:gd name="T165" fmla="*/ 668 h 66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08" h="668">
                    <a:moveTo>
                      <a:pt x="708" y="313"/>
                    </a:moveTo>
                    <a:lnTo>
                      <a:pt x="706" y="288"/>
                    </a:lnTo>
                    <a:lnTo>
                      <a:pt x="704" y="263"/>
                    </a:lnTo>
                    <a:lnTo>
                      <a:pt x="698" y="240"/>
                    </a:lnTo>
                    <a:lnTo>
                      <a:pt x="693" y="215"/>
                    </a:lnTo>
                    <a:lnTo>
                      <a:pt x="687" y="192"/>
                    </a:lnTo>
                    <a:lnTo>
                      <a:pt x="677" y="171"/>
                    </a:lnTo>
                    <a:lnTo>
                      <a:pt x="668" y="150"/>
                    </a:lnTo>
                    <a:lnTo>
                      <a:pt x="656" y="128"/>
                    </a:lnTo>
                    <a:lnTo>
                      <a:pt x="643" y="109"/>
                    </a:lnTo>
                    <a:lnTo>
                      <a:pt x="627" y="90"/>
                    </a:lnTo>
                    <a:lnTo>
                      <a:pt x="612" y="73"/>
                    </a:lnTo>
                    <a:lnTo>
                      <a:pt x="597" y="56"/>
                    </a:lnTo>
                    <a:lnTo>
                      <a:pt x="579" y="40"/>
                    </a:lnTo>
                    <a:lnTo>
                      <a:pt x="560" y="25"/>
                    </a:lnTo>
                    <a:lnTo>
                      <a:pt x="541" y="13"/>
                    </a:lnTo>
                    <a:lnTo>
                      <a:pt x="520" y="0"/>
                    </a:lnTo>
                    <a:lnTo>
                      <a:pt x="518" y="2"/>
                    </a:lnTo>
                    <a:lnTo>
                      <a:pt x="514" y="4"/>
                    </a:lnTo>
                    <a:lnTo>
                      <a:pt x="535" y="15"/>
                    </a:lnTo>
                    <a:lnTo>
                      <a:pt x="555" y="29"/>
                    </a:lnTo>
                    <a:lnTo>
                      <a:pt x="574" y="42"/>
                    </a:lnTo>
                    <a:lnTo>
                      <a:pt x="591" y="57"/>
                    </a:lnTo>
                    <a:lnTo>
                      <a:pt x="608" y="75"/>
                    </a:lnTo>
                    <a:lnTo>
                      <a:pt x="624" y="92"/>
                    </a:lnTo>
                    <a:lnTo>
                      <a:pt x="637" y="111"/>
                    </a:lnTo>
                    <a:lnTo>
                      <a:pt x="650" y="130"/>
                    </a:lnTo>
                    <a:lnTo>
                      <a:pt x="662" y="150"/>
                    </a:lnTo>
                    <a:lnTo>
                      <a:pt x="672" y="171"/>
                    </a:lnTo>
                    <a:lnTo>
                      <a:pt x="681" y="194"/>
                    </a:lnTo>
                    <a:lnTo>
                      <a:pt x="689" y="217"/>
                    </a:lnTo>
                    <a:lnTo>
                      <a:pt x="695" y="240"/>
                    </a:lnTo>
                    <a:lnTo>
                      <a:pt x="698" y="263"/>
                    </a:lnTo>
                    <a:lnTo>
                      <a:pt x="700" y="288"/>
                    </a:lnTo>
                    <a:lnTo>
                      <a:pt x="702" y="313"/>
                    </a:lnTo>
                    <a:lnTo>
                      <a:pt x="700" y="349"/>
                    </a:lnTo>
                    <a:lnTo>
                      <a:pt x="695" y="384"/>
                    </a:lnTo>
                    <a:lnTo>
                      <a:pt x="687" y="416"/>
                    </a:lnTo>
                    <a:lnTo>
                      <a:pt x="674" y="449"/>
                    </a:lnTo>
                    <a:lnTo>
                      <a:pt x="660" y="480"/>
                    </a:lnTo>
                    <a:lnTo>
                      <a:pt x="643" y="508"/>
                    </a:lnTo>
                    <a:lnTo>
                      <a:pt x="622" y="535"/>
                    </a:lnTo>
                    <a:lnTo>
                      <a:pt x="601" y="560"/>
                    </a:lnTo>
                    <a:lnTo>
                      <a:pt x="576" y="581"/>
                    </a:lnTo>
                    <a:lnTo>
                      <a:pt x="549" y="602"/>
                    </a:lnTo>
                    <a:lnTo>
                      <a:pt x="520" y="620"/>
                    </a:lnTo>
                    <a:lnTo>
                      <a:pt x="489" y="635"/>
                    </a:lnTo>
                    <a:lnTo>
                      <a:pt x="457" y="647"/>
                    </a:lnTo>
                    <a:lnTo>
                      <a:pt x="424" y="654"/>
                    </a:lnTo>
                    <a:lnTo>
                      <a:pt x="389" y="660"/>
                    </a:lnTo>
                    <a:lnTo>
                      <a:pt x="353" y="662"/>
                    </a:lnTo>
                    <a:lnTo>
                      <a:pt x="318" y="660"/>
                    </a:lnTo>
                    <a:lnTo>
                      <a:pt x="284" y="654"/>
                    </a:lnTo>
                    <a:lnTo>
                      <a:pt x="249" y="647"/>
                    </a:lnTo>
                    <a:lnTo>
                      <a:pt x="217" y="635"/>
                    </a:lnTo>
                    <a:lnTo>
                      <a:pt x="188" y="620"/>
                    </a:lnTo>
                    <a:lnTo>
                      <a:pt x="159" y="602"/>
                    </a:lnTo>
                    <a:lnTo>
                      <a:pt x="132" y="581"/>
                    </a:lnTo>
                    <a:lnTo>
                      <a:pt x="107" y="560"/>
                    </a:lnTo>
                    <a:lnTo>
                      <a:pt x="84" y="535"/>
                    </a:lnTo>
                    <a:lnTo>
                      <a:pt x="65" y="508"/>
                    </a:lnTo>
                    <a:lnTo>
                      <a:pt x="46" y="480"/>
                    </a:lnTo>
                    <a:lnTo>
                      <a:pt x="32" y="449"/>
                    </a:lnTo>
                    <a:lnTo>
                      <a:pt x="21" y="416"/>
                    </a:lnTo>
                    <a:lnTo>
                      <a:pt x="11" y="384"/>
                    </a:lnTo>
                    <a:lnTo>
                      <a:pt x="5" y="349"/>
                    </a:lnTo>
                    <a:lnTo>
                      <a:pt x="5" y="313"/>
                    </a:lnTo>
                    <a:lnTo>
                      <a:pt x="5" y="278"/>
                    </a:lnTo>
                    <a:lnTo>
                      <a:pt x="11" y="244"/>
                    </a:lnTo>
                    <a:lnTo>
                      <a:pt x="19" y="211"/>
                    </a:lnTo>
                    <a:lnTo>
                      <a:pt x="30" y="180"/>
                    </a:lnTo>
                    <a:lnTo>
                      <a:pt x="28" y="180"/>
                    </a:lnTo>
                    <a:lnTo>
                      <a:pt x="25" y="180"/>
                    </a:lnTo>
                    <a:lnTo>
                      <a:pt x="13" y="211"/>
                    </a:lnTo>
                    <a:lnTo>
                      <a:pt x="5" y="244"/>
                    </a:lnTo>
                    <a:lnTo>
                      <a:pt x="2" y="278"/>
                    </a:lnTo>
                    <a:lnTo>
                      <a:pt x="0" y="313"/>
                    </a:lnTo>
                    <a:lnTo>
                      <a:pt x="2" y="349"/>
                    </a:lnTo>
                    <a:lnTo>
                      <a:pt x="5" y="384"/>
                    </a:lnTo>
                    <a:lnTo>
                      <a:pt x="15" y="418"/>
                    </a:lnTo>
                    <a:lnTo>
                      <a:pt x="27" y="451"/>
                    </a:lnTo>
                    <a:lnTo>
                      <a:pt x="42" y="482"/>
                    </a:lnTo>
                    <a:lnTo>
                      <a:pt x="59" y="510"/>
                    </a:lnTo>
                    <a:lnTo>
                      <a:pt x="80" y="537"/>
                    </a:lnTo>
                    <a:lnTo>
                      <a:pt x="103" y="564"/>
                    </a:lnTo>
                    <a:lnTo>
                      <a:pt x="128" y="585"/>
                    </a:lnTo>
                    <a:lnTo>
                      <a:pt x="155" y="606"/>
                    </a:lnTo>
                    <a:lnTo>
                      <a:pt x="184" y="624"/>
                    </a:lnTo>
                    <a:lnTo>
                      <a:pt x="215" y="639"/>
                    </a:lnTo>
                    <a:lnTo>
                      <a:pt x="247" y="650"/>
                    </a:lnTo>
                    <a:lnTo>
                      <a:pt x="282" y="660"/>
                    </a:lnTo>
                    <a:lnTo>
                      <a:pt x="316" y="666"/>
                    </a:lnTo>
                    <a:lnTo>
                      <a:pt x="353" y="668"/>
                    </a:lnTo>
                    <a:lnTo>
                      <a:pt x="389" y="666"/>
                    </a:lnTo>
                    <a:lnTo>
                      <a:pt x="424" y="660"/>
                    </a:lnTo>
                    <a:lnTo>
                      <a:pt x="459" y="650"/>
                    </a:lnTo>
                    <a:lnTo>
                      <a:pt x="491" y="639"/>
                    </a:lnTo>
                    <a:lnTo>
                      <a:pt x="522" y="624"/>
                    </a:lnTo>
                    <a:lnTo>
                      <a:pt x="551" y="606"/>
                    </a:lnTo>
                    <a:lnTo>
                      <a:pt x="578" y="585"/>
                    </a:lnTo>
                    <a:lnTo>
                      <a:pt x="604" y="564"/>
                    </a:lnTo>
                    <a:lnTo>
                      <a:pt x="626" y="537"/>
                    </a:lnTo>
                    <a:lnTo>
                      <a:pt x="647" y="510"/>
                    </a:lnTo>
                    <a:lnTo>
                      <a:pt x="664" y="482"/>
                    </a:lnTo>
                    <a:lnTo>
                      <a:pt x="679" y="451"/>
                    </a:lnTo>
                    <a:lnTo>
                      <a:pt x="691" y="418"/>
                    </a:lnTo>
                    <a:lnTo>
                      <a:pt x="700" y="384"/>
                    </a:lnTo>
                    <a:lnTo>
                      <a:pt x="706" y="349"/>
                    </a:lnTo>
                    <a:lnTo>
                      <a:pt x="708" y="313"/>
                    </a:lnTo>
                    <a:close/>
                  </a:path>
                </a:pathLst>
              </a:custGeom>
              <a:solidFill>
                <a:srgbClr val="F4B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6" name="Freeform 443">
                <a:extLst>
                  <a:ext uri="{FF2B5EF4-FFF2-40B4-BE49-F238E27FC236}">
                    <a16:creationId xmlns:a16="http://schemas.microsoft.com/office/drawing/2014/main" id="{D7F8F3AE-9DD7-45EA-8EB9-32E7C4C8C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465"/>
                <a:ext cx="702" cy="662"/>
              </a:xfrm>
              <a:custGeom>
                <a:avLst/>
                <a:gdLst>
                  <a:gd name="T0" fmla="*/ 702 w 702"/>
                  <a:gd name="T1" fmla="*/ 286 h 662"/>
                  <a:gd name="T2" fmla="*/ 695 w 702"/>
                  <a:gd name="T3" fmla="*/ 238 h 662"/>
                  <a:gd name="T4" fmla="*/ 681 w 702"/>
                  <a:gd name="T5" fmla="*/ 192 h 662"/>
                  <a:gd name="T6" fmla="*/ 662 w 702"/>
                  <a:gd name="T7" fmla="*/ 148 h 662"/>
                  <a:gd name="T8" fmla="*/ 637 w 702"/>
                  <a:gd name="T9" fmla="*/ 107 h 662"/>
                  <a:gd name="T10" fmla="*/ 608 w 702"/>
                  <a:gd name="T11" fmla="*/ 71 h 662"/>
                  <a:gd name="T12" fmla="*/ 574 w 702"/>
                  <a:gd name="T13" fmla="*/ 40 h 662"/>
                  <a:gd name="T14" fmla="*/ 535 w 702"/>
                  <a:gd name="T15" fmla="*/ 11 h 662"/>
                  <a:gd name="T16" fmla="*/ 512 w 702"/>
                  <a:gd name="T17" fmla="*/ 2 h 662"/>
                  <a:gd name="T18" fmla="*/ 531 w 702"/>
                  <a:gd name="T19" fmla="*/ 15 h 662"/>
                  <a:gd name="T20" fmla="*/ 568 w 702"/>
                  <a:gd name="T21" fmla="*/ 42 h 662"/>
                  <a:gd name="T22" fmla="*/ 602 w 702"/>
                  <a:gd name="T23" fmla="*/ 73 h 662"/>
                  <a:gd name="T24" fmla="*/ 633 w 702"/>
                  <a:gd name="T25" fmla="*/ 109 h 662"/>
                  <a:gd name="T26" fmla="*/ 656 w 702"/>
                  <a:gd name="T27" fmla="*/ 150 h 662"/>
                  <a:gd name="T28" fmla="*/ 675 w 702"/>
                  <a:gd name="T29" fmla="*/ 192 h 662"/>
                  <a:gd name="T30" fmla="*/ 689 w 702"/>
                  <a:gd name="T31" fmla="*/ 238 h 662"/>
                  <a:gd name="T32" fmla="*/ 696 w 702"/>
                  <a:gd name="T33" fmla="*/ 286 h 662"/>
                  <a:gd name="T34" fmla="*/ 695 w 702"/>
                  <a:gd name="T35" fmla="*/ 347 h 662"/>
                  <a:gd name="T36" fmla="*/ 681 w 702"/>
                  <a:gd name="T37" fmla="*/ 414 h 662"/>
                  <a:gd name="T38" fmla="*/ 656 w 702"/>
                  <a:gd name="T39" fmla="*/ 476 h 662"/>
                  <a:gd name="T40" fmla="*/ 618 w 702"/>
                  <a:gd name="T41" fmla="*/ 531 h 662"/>
                  <a:gd name="T42" fmla="*/ 572 w 702"/>
                  <a:gd name="T43" fmla="*/ 577 h 662"/>
                  <a:gd name="T44" fmla="*/ 516 w 702"/>
                  <a:gd name="T45" fmla="*/ 616 h 662"/>
                  <a:gd name="T46" fmla="*/ 455 w 702"/>
                  <a:gd name="T47" fmla="*/ 641 h 662"/>
                  <a:gd name="T48" fmla="*/ 387 w 702"/>
                  <a:gd name="T49" fmla="*/ 654 h 662"/>
                  <a:gd name="T50" fmla="*/ 316 w 702"/>
                  <a:gd name="T51" fmla="*/ 654 h 662"/>
                  <a:gd name="T52" fmla="*/ 249 w 702"/>
                  <a:gd name="T53" fmla="*/ 641 h 662"/>
                  <a:gd name="T54" fmla="*/ 186 w 702"/>
                  <a:gd name="T55" fmla="*/ 616 h 662"/>
                  <a:gd name="T56" fmla="*/ 132 w 702"/>
                  <a:gd name="T57" fmla="*/ 577 h 662"/>
                  <a:gd name="T58" fmla="*/ 84 w 702"/>
                  <a:gd name="T59" fmla="*/ 531 h 662"/>
                  <a:gd name="T60" fmla="*/ 48 w 702"/>
                  <a:gd name="T61" fmla="*/ 476 h 662"/>
                  <a:gd name="T62" fmla="*/ 21 w 702"/>
                  <a:gd name="T63" fmla="*/ 414 h 662"/>
                  <a:gd name="T64" fmla="*/ 7 w 702"/>
                  <a:gd name="T65" fmla="*/ 347 h 662"/>
                  <a:gd name="T66" fmla="*/ 7 w 702"/>
                  <a:gd name="T67" fmla="*/ 276 h 662"/>
                  <a:gd name="T68" fmla="*/ 21 w 702"/>
                  <a:gd name="T69" fmla="*/ 209 h 662"/>
                  <a:gd name="T70" fmla="*/ 28 w 702"/>
                  <a:gd name="T71" fmla="*/ 178 h 662"/>
                  <a:gd name="T72" fmla="*/ 15 w 702"/>
                  <a:gd name="T73" fmla="*/ 209 h 662"/>
                  <a:gd name="T74" fmla="*/ 2 w 702"/>
                  <a:gd name="T75" fmla="*/ 276 h 662"/>
                  <a:gd name="T76" fmla="*/ 2 w 702"/>
                  <a:gd name="T77" fmla="*/ 347 h 662"/>
                  <a:gd name="T78" fmla="*/ 15 w 702"/>
                  <a:gd name="T79" fmla="*/ 416 h 662"/>
                  <a:gd name="T80" fmla="*/ 42 w 702"/>
                  <a:gd name="T81" fmla="*/ 478 h 662"/>
                  <a:gd name="T82" fmla="*/ 80 w 702"/>
                  <a:gd name="T83" fmla="*/ 535 h 662"/>
                  <a:gd name="T84" fmla="*/ 128 w 702"/>
                  <a:gd name="T85" fmla="*/ 581 h 662"/>
                  <a:gd name="T86" fmla="*/ 184 w 702"/>
                  <a:gd name="T87" fmla="*/ 620 h 662"/>
                  <a:gd name="T88" fmla="*/ 247 w 702"/>
                  <a:gd name="T89" fmla="*/ 647 h 662"/>
                  <a:gd name="T90" fmla="*/ 314 w 702"/>
                  <a:gd name="T91" fmla="*/ 660 h 662"/>
                  <a:gd name="T92" fmla="*/ 387 w 702"/>
                  <a:gd name="T93" fmla="*/ 660 h 662"/>
                  <a:gd name="T94" fmla="*/ 457 w 702"/>
                  <a:gd name="T95" fmla="*/ 647 h 662"/>
                  <a:gd name="T96" fmla="*/ 518 w 702"/>
                  <a:gd name="T97" fmla="*/ 620 h 662"/>
                  <a:gd name="T98" fmla="*/ 576 w 702"/>
                  <a:gd name="T99" fmla="*/ 581 h 662"/>
                  <a:gd name="T100" fmla="*/ 622 w 702"/>
                  <a:gd name="T101" fmla="*/ 535 h 662"/>
                  <a:gd name="T102" fmla="*/ 660 w 702"/>
                  <a:gd name="T103" fmla="*/ 478 h 662"/>
                  <a:gd name="T104" fmla="*/ 687 w 702"/>
                  <a:gd name="T105" fmla="*/ 416 h 662"/>
                  <a:gd name="T106" fmla="*/ 700 w 702"/>
                  <a:gd name="T107" fmla="*/ 347 h 6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02"/>
                  <a:gd name="T163" fmla="*/ 0 h 662"/>
                  <a:gd name="T164" fmla="*/ 702 w 702"/>
                  <a:gd name="T165" fmla="*/ 662 h 6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02" h="662">
                    <a:moveTo>
                      <a:pt x="702" y="311"/>
                    </a:moveTo>
                    <a:lnTo>
                      <a:pt x="702" y="286"/>
                    </a:lnTo>
                    <a:lnTo>
                      <a:pt x="698" y="261"/>
                    </a:lnTo>
                    <a:lnTo>
                      <a:pt x="695" y="238"/>
                    </a:lnTo>
                    <a:lnTo>
                      <a:pt x="689" y="213"/>
                    </a:lnTo>
                    <a:lnTo>
                      <a:pt x="681" y="192"/>
                    </a:lnTo>
                    <a:lnTo>
                      <a:pt x="673" y="169"/>
                    </a:lnTo>
                    <a:lnTo>
                      <a:pt x="662" y="148"/>
                    </a:lnTo>
                    <a:lnTo>
                      <a:pt x="650" y="126"/>
                    </a:lnTo>
                    <a:lnTo>
                      <a:pt x="637" y="107"/>
                    </a:lnTo>
                    <a:lnTo>
                      <a:pt x="624" y="88"/>
                    </a:lnTo>
                    <a:lnTo>
                      <a:pt x="608" y="71"/>
                    </a:lnTo>
                    <a:lnTo>
                      <a:pt x="591" y="55"/>
                    </a:lnTo>
                    <a:lnTo>
                      <a:pt x="574" y="40"/>
                    </a:lnTo>
                    <a:lnTo>
                      <a:pt x="556" y="25"/>
                    </a:lnTo>
                    <a:lnTo>
                      <a:pt x="535" y="11"/>
                    </a:lnTo>
                    <a:lnTo>
                      <a:pt x="516" y="0"/>
                    </a:lnTo>
                    <a:lnTo>
                      <a:pt x="512" y="2"/>
                    </a:lnTo>
                    <a:lnTo>
                      <a:pt x="510" y="4"/>
                    </a:lnTo>
                    <a:lnTo>
                      <a:pt x="531" y="15"/>
                    </a:lnTo>
                    <a:lnTo>
                      <a:pt x="551" y="29"/>
                    </a:lnTo>
                    <a:lnTo>
                      <a:pt x="568" y="42"/>
                    </a:lnTo>
                    <a:lnTo>
                      <a:pt x="587" y="57"/>
                    </a:lnTo>
                    <a:lnTo>
                      <a:pt x="602" y="73"/>
                    </a:lnTo>
                    <a:lnTo>
                      <a:pt x="618" y="90"/>
                    </a:lnTo>
                    <a:lnTo>
                      <a:pt x="633" y="109"/>
                    </a:lnTo>
                    <a:lnTo>
                      <a:pt x="645" y="128"/>
                    </a:lnTo>
                    <a:lnTo>
                      <a:pt x="656" y="150"/>
                    </a:lnTo>
                    <a:lnTo>
                      <a:pt x="668" y="171"/>
                    </a:lnTo>
                    <a:lnTo>
                      <a:pt x="675" y="192"/>
                    </a:lnTo>
                    <a:lnTo>
                      <a:pt x="683" y="215"/>
                    </a:lnTo>
                    <a:lnTo>
                      <a:pt x="689" y="238"/>
                    </a:lnTo>
                    <a:lnTo>
                      <a:pt x="693" y="261"/>
                    </a:lnTo>
                    <a:lnTo>
                      <a:pt x="696" y="286"/>
                    </a:lnTo>
                    <a:lnTo>
                      <a:pt x="696" y="311"/>
                    </a:lnTo>
                    <a:lnTo>
                      <a:pt x="695" y="347"/>
                    </a:lnTo>
                    <a:lnTo>
                      <a:pt x="691" y="380"/>
                    </a:lnTo>
                    <a:lnTo>
                      <a:pt x="681" y="414"/>
                    </a:lnTo>
                    <a:lnTo>
                      <a:pt x="670" y="445"/>
                    </a:lnTo>
                    <a:lnTo>
                      <a:pt x="656" y="476"/>
                    </a:lnTo>
                    <a:lnTo>
                      <a:pt x="639" y="505"/>
                    </a:lnTo>
                    <a:lnTo>
                      <a:pt x="618" y="531"/>
                    </a:lnTo>
                    <a:lnTo>
                      <a:pt x="597" y="556"/>
                    </a:lnTo>
                    <a:lnTo>
                      <a:pt x="572" y="577"/>
                    </a:lnTo>
                    <a:lnTo>
                      <a:pt x="545" y="599"/>
                    </a:lnTo>
                    <a:lnTo>
                      <a:pt x="516" y="616"/>
                    </a:lnTo>
                    <a:lnTo>
                      <a:pt x="485" y="629"/>
                    </a:lnTo>
                    <a:lnTo>
                      <a:pt x="455" y="641"/>
                    </a:lnTo>
                    <a:lnTo>
                      <a:pt x="420" y="650"/>
                    </a:lnTo>
                    <a:lnTo>
                      <a:pt x="387" y="654"/>
                    </a:lnTo>
                    <a:lnTo>
                      <a:pt x="351" y="656"/>
                    </a:lnTo>
                    <a:lnTo>
                      <a:pt x="316" y="654"/>
                    </a:lnTo>
                    <a:lnTo>
                      <a:pt x="282" y="650"/>
                    </a:lnTo>
                    <a:lnTo>
                      <a:pt x="249" y="641"/>
                    </a:lnTo>
                    <a:lnTo>
                      <a:pt x="217" y="629"/>
                    </a:lnTo>
                    <a:lnTo>
                      <a:pt x="186" y="616"/>
                    </a:lnTo>
                    <a:lnTo>
                      <a:pt x="157" y="599"/>
                    </a:lnTo>
                    <a:lnTo>
                      <a:pt x="132" y="577"/>
                    </a:lnTo>
                    <a:lnTo>
                      <a:pt x="107" y="556"/>
                    </a:lnTo>
                    <a:lnTo>
                      <a:pt x="84" y="531"/>
                    </a:lnTo>
                    <a:lnTo>
                      <a:pt x="65" y="505"/>
                    </a:lnTo>
                    <a:lnTo>
                      <a:pt x="48" y="476"/>
                    </a:lnTo>
                    <a:lnTo>
                      <a:pt x="32" y="445"/>
                    </a:lnTo>
                    <a:lnTo>
                      <a:pt x="21" y="414"/>
                    </a:lnTo>
                    <a:lnTo>
                      <a:pt x="13" y="380"/>
                    </a:lnTo>
                    <a:lnTo>
                      <a:pt x="7" y="347"/>
                    </a:lnTo>
                    <a:lnTo>
                      <a:pt x="5" y="311"/>
                    </a:lnTo>
                    <a:lnTo>
                      <a:pt x="7" y="276"/>
                    </a:lnTo>
                    <a:lnTo>
                      <a:pt x="13" y="242"/>
                    </a:lnTo>
                    <a:lnTo>
                      <a:pt x="21" y="209"/>
                    </a:lnTo>
                    <a:lnTo>
                      <a:pt x="32" y="176"/>
                    </a:lnTo>
                    <a:lnTo>
                      <a:pt x="28" y="178"/>
                    </a:lnTo>
                    <a:lnTo>
                      <a:pt x="26" y="178"/>
                    </a:lnTo>
                    <a:lnTo>
                      <a:pt x="15" y="209"/>
                    </a:lnTo>
                    <a:lnTo>
                      <a:pt x="7" y="242"/>
                    </a:lnTo>
                    <a:lnTo>
                      <a:pt x="2" y="276"/>
                    </a:lnTo>
                    <a:lnTo>
                      <a:pt x="0" y="311"/>
                    </a:lnTo>
                    <a:lnTo>
                      <a:pt x="2" y="347"/>
                    </a:lnTo>
                    <a:lnTo>
                      <a:pt x="7" y="382"/>
                    </a:lnTo>
                    <a:lnTo>
                      <a:pt x="15" y="416"/>
                    </a:lnTo>
                    <a:lnTo>
                      <a:pt x="28" y="447"/>
                    </a:lnTo>
                    <a:lnTo>
                      <a:pt x="42" y="478"/>
                    </a:lnTo>
                    <a:lnTo>
                      <a:pt x="59" y="506"/>
                    </a:lnTo>
                    <a:lnTo>
                      <a:pt x="80" y="535"/>
                    </a:lnTo>
                    <a:lnTo>
                      <a:pt x="103" y="560"/>
                    </a:lnTo>
                    <a:lnTo>
                      <a:pt x="128" y="581"/>
                    </a:lnTo>
                    <a:lnTo>
                      <a:pt x="155" y="602"/>
                    </a:lnTo>
                    <a:lnTo>
                      <a:pt x="184" y="620"/>
                    </a:lnTo>
                    <a:lnTo>
                      <a:pt x="215" y="635"/>
                    </a:lnTo>
                    <a:lnTo>
                      <a:pt x="247" y="647"/>
                    </a:lnTo>
                    <a:lnTo>
                      <a:pt x="280" y="654"/>
                    </a:lnTo>
                    <a:lnTo>
                      <a:pt x="314" y="660"/>
                    </a:lnTo>
                    <a:lnTo>
                      <a:pt x="351" y="662"/>
                    </a:lnTo>
                    <a:lnTo>
                      <a:pt x="387" y="660"/>
                    </a:lnTo>
                    <a:lnTo>
                      <a:pt x="422" y="654"/>
                    </a:lnTo>
                    <a:lnTo>
                      <a:pt x="457" y="647"/>
                    </a:lnTo>
                    <a:lnTo>
                      <a:pt x="487" y="635"/>
                    </a:lnTo>
                    <a:lnTo>
                      <a:pt x="518" y="620"/>
                    </a:lnTo>
                    <a:lnTo>
                      <a:pt x="547" y="602"/>
                    </a:lnTo>
                    <a:lnTo>
                      <a:pt x="576" y="581"/>
                    </a:lnTo>
                    <a:lnTo>
                      <a:pt x="601" y="560"/>
                    </a:lnTo>
                    <a:lnTo>
                      <a:pt x="622" y="535"/>
                    </a:lnTo>
                    <a:lnTo>
                      <a:pt x="643" y="506"/>
                    </a:lnTo>
                    <a:lnTo>
                      <a:pt x="660" y="478"/>
                    </a:lnTo>
                    <a:lnTo>
                      <a:pt x="675" y="447"/>
                    </a:lnTo>
                    <a:lnTo>
                      <a:pt x="687" y="416"/>
                    </a:lnTo>
                    <a:lnTo>
                      <a:pt x="695" y="382"/>
                    </a:lnTo>
                    <a:lnTo>
                      <a:pt x="700" y="347"/>
                    </a:lnTo>
                    <a:lnTo>
                      <a:pt x="702" y="311"/>
                    </a:lnTo>
                    <a:close/>
                  </a:path>
                </a:pathLst>
              </a:custGeom>
              <a:solidFill>
                <a:srgbClr val="F4B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7" name="Freeform 444">
                <a:extLst>
                  <a:ext uri="{FF2B5EF4-FFF2-40B4-BE49-F238E27FC236}">
                    <a16:creationId xmlns:a16="http://schemas.microsoft.com/office/drawing/2014/main" id="{6ECABA36-AFEF-4489-8165-1C9304FD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67"/>
                <a:ext cx="697" cy="658"/>
              </a:xfrm>
              <a:custGeom>
                <a:avLst/>
                <a:gdLst>
                  <a:gd name="T0" fmla="*/ 695 w 697"/>
                  <a:gd name="T1" fmla="*/ 284 h 658"/>
                  <a:gd name="T2" fmla="*/ 690 w 697"/>
                  <a:gd name="T3" fmla="*/ 236 h 658"/>
                  <a:gd name="T4" fmla="*/ 676 w 697"/>
                  <a:gd name="T5" fmla="*/ 190 h 658"/>
                  <a:gd name="T6" fmla="*/ 657 w 697"/>
                  <a:gd name="T7" fmla="*/ 146 h 658"/>
                  <a:gd name="T8" fmla="*/ 632 w 697"/>
                  <a:gd name="T9" fmla="*/ 107 h 658"/>
                  <a:gd name="T10" fmla="*/ 603 w 697"/>
                  <a:gd name="T11" fmla="*/ 71 h 658"/>
                  <a:gd name="T12" fmla="*/ 569 w 697"/>
                  <a:gd name="T13" fmla="*/ 38 h 658"/>
                  <a:gd name="T14" fmla="*/ 530 w 697"/>
                  <a:gd name="T15" fmla="*/ 11 h 658"/>
                  <a:gd name="T16" fmla="*/ 507 w 697"/>
                  <a:gd name="T17" fmla="*/ 2 h 658"/>
                  <a:gd name="T18" fmla="*/ 525 w 697"/>
                  <a:gd name="T19" fmla="*/ 15 h 658"/>
                  <a:gd name="T20" fmla="*/ 563 w 697"/>
                  <a:gd name="T21" fmla="*/ 42 h 658"/>
                  <a:gd name="T22" fmla="*/ 598 w 697"/>
                  <a:gd name="T23" fmla="*/ 73 h 658"/>
                  <a:gd name="T24" fmla="*/ 626 w 697"/>
                  <a:gd name="T25" fmla="*/ 107 h 658"/>
                  <a:gd name="T26" fmla="*/ 651 w 697"/>
                  <a:gd name="T27" fmla="*/ 148 h 658"/>
                  <a:gd name="T28" fmla="*/ 670 w 697"/>
                  <a:gd name="T29" fmla="*/ 190 h 658"/>
                  <a:gd name="T30" fmla="*/ 684 w 697"/>
                  <a:gd name="T31" fmla="*/ 236 h 658"/>
                  <a:gd name="T32" fmla="*/ 690 w 697"/>
                  <a:gd name="T33" fmla="*/ 284 h 658"/>
                  <a:gd name="T34" fmla="*/ 690 w 697"/>
                  <a:gd name="T35" fmla="*/ 343 h 658"/>
                  <a:gd name="T36" fmla="*/ 676 w 697"/>
                  <a:gd name="T37" fmla="*/ 410 h 658"/>
                  <a:gd name="T38" fmla="*/ 649 w 697"/>
                  <a:gd name="T39" fmla="*/ 472 h 658"/>
                  <a:gd name="T40" fmla="*/ 613 w 697"/>
                  <a:gd name="T41" fmla="*/ 527 h 658"/>
                  <a:gd name="T42" fmla="*/ 567 w 697"/>
                  <a:gd name="T43" fmla="*/ 574 h 658"/>
                  <a:gd name="T44" fmla="*/ 511 w 697"/>
                  <a:gd name="T45" fmla="*/ 610 h 658"/>
                  <a:gd name="T46" fmla="*/ 450 w 697"/>
                  <a:gd name="T47" fmla="*/ 637 h 658"/>
                  <a:gd name="T48" fmla="*/ 382 w 697"/>
                  <a:gd name="T49" fmla="*/ 650 h 658"/>
                  <a:gd name="T50" fmla="*/ 313 w 697"/>
                  <a:gd name="T51" fmla="*/ 650 h 658"/>
                  <a:gd name="T52" fmla="*/ 246 w 697"/>
                  <a:gd name="T53" fmla="*/ 637 h 658"/>
                  <a:gd name="T54" fmla="*/ 185 w 697"/>
                  <a:gd name="T55" fmla="*/ 610 h 658"/>
                  <a:gd name="T56" fmla="*/ 129 w 697"/>
                  <a:gd name="T57" fmla="*/ 574 h 658"/>
                  <a:gd name="T58" fmla="*/ 83 w 697"/>
                  <a:gd name="T59" fmla="*/ 527 h 658"/>
                  <a:gd name="T60" fmla="*/ 47 w 697"/>
                  <a:gd name="T61" fmla="*/ 472 h 658"/>
                  <a:gd name="T62" fmla="*/ 20 w 697"/>
                  <a:gd name="T63" fmla="*/ 410 h 658"/>
                  <a:gd name="T64" fmla="*/ 6 w 697"/>
                  <a:gd name="T65" fmla="*/ 343 h 658"/>
                  <a:gd name="T66" fmla="*/ 6 w 697"/>
                  <a:gd name="T67" fmla="*/ 274 h 658"/>
                  <a:gd name="T68" fmla="*/ 20 w 697"/>
                  <a:gd name="T69" fmla="*/ 207 h 658"/>
                  <a:gd name="T70" fmla="*/ 29 w 697"/>
                  <a:gd name="T71" fmla="*/ 174 h 658"/>
                  <a:gd name="T72" fmla="*/ 14 w 697"/>
                  <a:gd name="T73" fmla="*/ 207 h 658"/>
                  <a:gd name="T74" fmla="*/ 0 w 697"/>
                  <a:gd name="T75" fmla="*/ 274 h 658"/>
                  <a:gd name="T76" fmla="*/ 0 w 697"/>
                  <a:gd name="T77" fmla="*/ 345 h 658"/>
                  <a:gd name="T78" fmla="*/ 16 w 697"/>
                  <a:gd name="T79" fmla="*/ 412 h 658"/>
                  <a:gd name="T80" fmla="*/ 41 w 697"/>
                  <a:gd name="T81" fmla="*/ 476 h 658"/>
                  <a:gd name="T82" fmla="*/ 79 w 697"/>
                  <a:gd name="T83" fmla="*/ 531 h 658"/>
                  <a:gd name="T84" fmla="*/ 127 w 697"/>
                  <a:gd name="T85" fmla="*/ 577 h 658"/>
                  <a:gd name="T86" fmla="*/ 183 w 697"/>
                  <a:gd name="T87" fmla="*/ 616 h 658"/>
                  <a:gd name="T88" fmla="*/ 244 w 697"/>
                  <a:gd name="T89" fmla="*/ 643 h 658"/>
                  <a:gd name="T90" fmla="*/ 313 w 697"/>
                  <a:gd name="T91" fmla="*/ 656 h 658"/>
                  <a:gd name="T92" fmla="*/ 384 w 697"/>
                  <a:gd name="T93" fmla="*/ 656 h 658"/>
                  <a:gd name="T94" fmla="*/ 452 w 697"/>
                  <a:gd name="T95" fmla="*/ 643 h 658"/>
                  <a:gd name="T96" fmla="*/ 515 w 697"/>
                  <a:gd name="T97" fmla="*/ 616 h 658"/>
                  <a:gd name="T98" fmla="*/ 571 w 697"/>
                  <a:gd name="T99" fmla="*/ 577 h 658"/>
                  <a:gd name="T100" fmla="*/ 617 w 697"/>
                  <a:gd name="T101" fmla="*/ 531 h 658"/>
                  <a:gd name="T102" fmla="*/ 655 w 697"/>
                  <a:gd name="T103" fmla="*/ 476 h 658"/>
                  <a:gd name="T104" fmla="*/ 682 w 697"/>
                  <a:gd name="T105" fmla="*/ 412 h 658"/>
                  <a:gd name="T106" fmla="*/ 695 w 697"/>
                  <a:gd name="T107" fmla="*/ 345 h 65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97"/>
                  <a:gd name="T163" fmla="*/ 0 h 658"/>
                  <a:gd name="T164" fmla="*/ 697 w 697"/>
                  <a:gd name="T165" fmla="*/ 658 h 65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97" h="658">
                    <a:moveTo>
                      <a:pt x="697" y="309"/>
                    </a:moveTo>
                    <a:lnTo>
                      <a:pt x="695" y="284"/>
                    </a:lnTo>
                    <a:lnTo>
                      <a:pt x="693" y="259"/>
                    </a:lnTo>
                    <a:lnTo>
                      <a:pt x="690" y="236"/>
                    </a:lnTo>
                    <a:lnTo>
                      <a:pt x="684" y="213"/>
                    </a:lnTo>
                    <a:lnTo>
                      <a:pt x="676" y="190"/>
                    </a:lnTo>
                    <a:lnTo>
                      <a:pt x="667" y="167"/>
                    </a:lnTo>
                    <a:lnTo>
                      <a:pt x="657" y="146"/>
                    </a:lnTo>
                    <a:lnTo>
                      <a:pt x="645" y="126"/>
                    </a:lnTo>
                    <a:lnTo>
                      <a:pt x="632" y="107"/>
                    </a:lnTo>
                    <a:lnTo>
                      <a:pt x="619" y="88"/>
                    </a:lnTo>
                    <a:lnTo>
                      <a:pt x="603" y="71"/>
                    </a:lnTo>
                    <a:lnTo>
                      <a:pt x="586" y="53"/>
                    </a:lnTo>
                    <a:lnTo>
                      <a:pt x="569" y="38"/>
                    </a:lnTo>
                    <a:lnTo>
                      <a:pt x="550" y="25"/>
                    </a:lnTo>
                    <a:lnTo>
                      <a:pt x="530" y="11"/>
                    </a:lnTo>
                    <a:lnTo>
                      <a:pt x="509" y="0"/>
                    </a:lnTo>
                    <a:lnTo>
                      <a:pt x="507" y="2"/>
                    </a:lnTo>
                    <a:lnTo>
                      <a:pt x="505" y="4"/>
                    </a:lnTo>
                    <a:lnTo>
                      <a:pt x="525" y="15"/>
                    </a:lnTo>
                    <a:lnTo>
                      <a:pt x="544" y="27"/>
                    </a:lnTo>
                    <a:lnTo>
                      <a:pt x="563" y="42"/>
                    </a:lnTo>
                    <a:lnTo>
                      <a:pt x="580" y="55"/>
                    </a:lnTo>
                    <a:lnTo>
                      <a:pt x="598" y="73"/>
                    </a:lnTo>
                    <a:lnTo>
                      <a:pt x="613" y="90"/>
                    </a:lnTo>
                    <a:lnTo>
                      <a:pt x="626" y="107"/>
                    </a:lnTo>
                    <a:lnTo>
                      <a:pt x="640" y="126"/>
                    </a:lnTo>
                    <a:lnTo>
                      <a:pt x="651" y="148"/>
                    </a:lnTo>
                    <a:lnTo>
                      <a:pt x="661" y="169"/>
                    </a:lnTo>
                    <a:lnTo>
                      <a:pt x="670" y="190"/>
                    </a:lnTo>
                    <a:lnTo>
                      <a:pt x="678" y="213"/>
                    </a:lnTo>
                    <a:lnTo>
                      <a:pt x="684" y="236"/>
                    </a:lnTo>
                    <a:lnTo>
                      <a:pt x="688" y="261"/>
                    </a:lnTo>
                    <a:lnTo>
                      <a:pt x="690" y="284"/>
                    </a:lnTo>
                    <a:lnTo>
                      <a:pt x="692" y="309"/>
                    </a:lnTo>
                    <a:lnTo>
                      <a:pt x="690" y="343"/>
                    </a:lnTo>
                    <a:lnTo>
                      <a:pt x="684" y="378"/>
                    </a:lnTo>
                    <a:lnTo>
                      <a:pt x="676" y="410"/>
                    </a:lnTo>
                    <a:lnTo>
                      <a:pt x="665" y="443"/>
                    </a:lnTo>
                    <a:lnTo>
                      <a:pt x="649" y="472"/>
                    </a:lnTo>
                    <a:lnTo>
                      <a:pt x="632" y="501"/>
                    </a:lnTo>
                    <a:lnTo>
                      <a:pt x="613" y="527"/>
                    </a:lnTo>
                    <a:lnTo>
                      <a:pt x="592" y="552"/>
                    </a:lnTo>
                    <a:lnTo>
                      <a:pt x="567" y="574"/>
                    </a:lnTo>
                    <a:lnTo>
                      <a:pt x="540" y="593"/>
                    </a:lnTo>
                    <a:lnTo>
                      <a:pt x="511" y="610"/>
                    </a:lnTo>
                    <a:lnTo>
                      <a:pt x="482" y="625"/>
                    </a:lnTo>
                    <a:lnTo>
                      <a:pt x="450" y="637"/>
                    </a:lnTo>
                    <a:lnTo>
                      <a:pt x="417" y="645"/>
                    </a:lnTo>
                    <a:lnTo>
                      <a:pt x="382" y="650"/>
                    </a:lnTo>
                    <a:lnTo>
                      <a:pt x="348" y="652"/>
                    </a:lnTo>
                    <a:lnTo>
                      <a:pt x="313" y="650"/>
                    </a:lnTo>
                    <a:lnTo>
                      <a:pt x="279" y="645"/>
                    </a:lnTo>
                    <a:lnTo>
                      <a:pt x="246" y="637"/>
                    </a:lnTo>
                    <a:lnTo>
                      <a:pt x="215" y="625"/>
                    </a:lnTo>
                    <a:lnTo>
                      <a:pt x="185" y="610"/>
                    </a:lnTo>
                    <a:lnTo>
                      <a:pt x="156" y="593"/>
                    </a:lnTo>
                    <a:lnTo>
                      <a:pt x="129" y="574"/>
                    </a:lnTo>
                    <a:lnTo>
                      <a:pt x="106" y="552"/>
                    </a:lnTo>
                    <a:lnTo>
                      <a:pt x="83" y="527"/>
                    </a:lnTo>
                    <a:lnTo>
                      <a:pt x="64" y="501"/>
                    </a:lnTo>
                    <a:lnTo>
                      <a:pt x="47" y="472"/>
                    </a:lnTo>
                    <a:lnTo>
                      <a:pt x="31" y="443"/>
                    </a:lnTo>
                    <a:lnTo>
                      <a:pt x="20" y="410"/>
                    </a:lnTo>
                    <a:lnTo>
                      <a:pt x="12" y="378"/>
                    </a:lnTo>
                    <a:lnTo>
                      <a:pt x="6" y="343"/>
                    </a:lnTo>
                    <a:lnTo>
                      <a:pt x="4" y="309"/>
                    </a:lnTo>
                    <a:lnTo>
                      <a:pt x="6" y="274"/>
                    </a:lnTo>
                    <a:lnTo>
                      <a:pt x="12" y="240"/>
                    </a:lnTo>
                    <a:lnTo>
                      <a:pt x="20" y="207"/>
                    </a:lnTo>
                    <a:lnTo>
                      <a:pt x="31" y="174"/>
                    </a:lnTo>
                    <a:lnTo>
                      <a:pt x="29" y="174"/>
                    </a:lnTo>
                    <a:lnTo>
                      <a:pt x="25" y="176"/>
                    </a:lnTo>
                    <a:lnTo>
                      <a:pt x="14" y="207"/>
                    </a:lnTo>
                    <a:lnTo>
                      <a:pt x="6" y="240"/>
                    </a:lnTo>
                    <a:lnTo>
                      <a:pt x="0" y="274"/>
                    </a:lnTo>
                    <a:lnTo>
                      <a:pt x="0" y="309"/>
                    </a:lnTo>
                    <a:lnTo>
                      <a:pt x="0" y="345"/>
                    </a:lnTo>
                    <a:lnTo>
                      <a:pt x="6" y="380"/>
                    </a:lnTo>
                    <a:lnTo>
                      <a:pt x="16" y="412"/>
                    </a:lnTo>
                    <a:lnTo>
                      <a:pt x="27" y="445"/>
                    </a:lnTo>
                    <a:lnTo>
                      <a:pt x="41" y="476"/>
                    </a:lnTo>
                    <a:lnTo>
                      <a:pt x="60" y="504"/>
                    </a:lnTo>
                    <a:lnTo>
                      <a:pt x="79" y="531"/>
                    </a:lnTo>
                    <a:lnTo>
                      <a:pt x="102" y="556"/>
                    </a:lnTo>
                    <a:lnTo>
                      <a:pt x="127" y="577"/>
                    </a:lnTo>
                    <a:lnTo>
                      <a:pt x="154" y="598"/>
                    </a:lnTo>
                    <a:lnTo>
                      <a:pt x="183" y="616"/>
                    </a:lnTo>
                    <a:lnTo>
                      <a:pt x="212" y="631"/>
                    </a:lnTo>
                    <a:lnTo>
                      <a:pt x="244" y="643"/>
                    </a:lnTo>
                    <a:lnTo>
                      <a:pt x="279" y="650"/>
                    </a:lnTo>
                    <a:lnTo>
                      <a:pt x="313" y="656"/>
                    </a:lnTo>
                    <a:lnTo>
                      <a:pt x="348" y="658"/>
                    </a:lnTo>
                    <a:lnTo>
                      <a:pt x="384" y="656"/>
                    </a:lnTo>
                    <a:lnTo>
                      <a:pt x="419" y="650"/>
                    </a:lnTo>
                    <a:lnTo>
                      <a:pt x="452" y="643"/>
                    </a:lnTo>
                    <a:lnTo>
                      <a:pt x="484" y="631"/>
                    </a:lnTo>
                    <a:lnTo>
                      <a:pt x="515" y="616"/>
                    </a:lnTo>
                    <a:lnTo>
                      <a:pt x="544" y="598"/>
                    </a:lnTo>
                    <a:lnTo>
                      <a:pt x="571" y="577"/>
                    </a:lnTo>
                    <a:lnTo>
                      <a:pt x="596" y="556"/>
                    </a:lnTo>
                    <a:lnTo>
                      <a:pt x="617" y="531"/>
                    </a:lnTo>
                    <a:lnTo>
                      <a:pt x="638" y="504"/>
                    </a:lnTo>
                    <a:lnTo>
                      <a:pt x="655" y="476"/>
                    </a:lnTo>
                    <a:lnTo>
                      <a:pt x="669" y="445"/>
                    </a:lnTo>
                    <a:lnTo>
                      <a:pt x="682" y="412"/>
                    </a:lnTo>
                    <a:lnTo>
                      <a:pt x="690" y="380"/>
                    </a:lnTo>
                    <a:lnTo>
                      <a:pt x="695" y="345"/>
                    </a:lnTo>
                    <a:lnTo>
                      <a:pt x="697" y="309"/>
                    </a:lnTo>
                    <a:close/>
                  </a:path>
                </a:pathLst>
              </a:custGeom>
              <a:solidFill>
                <a:srgbClr val="F4B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8" name="Freeform 445">
                <a:extLst>
                  <a:ext uri="{FF2B5EF4-FFF2-40B4-BE49-F238E27FC236}">
                    <a16:creationId xmlns:a16="http://schemas.microsoft.com/office/drawing/2014/main" id="{101CA465-063A-4382-A2A4-F190A9BB3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469"/>
                <a:ext cx="691" cy="652"/>
              </a:xfrm>
              <a:custGeom>
                <a:avLst/>
                <a:gdLst>
                  <a:gd name="T0" fmla="*/ 691 w 691"/>
                  <a:gd name="T1" fmla="*/ 282 h 652"/>
                  <a:gd name="T2" fmla="*/ 684 w 691"/>
                  <a:gd name="T3" fmla="*/ 234 h 652"/>
                  <a:gd name="T4" fmla="*/ 670 w 691"/>
                  <a:gd name="T5" fmla="*/ 188 h 652"/>
                  <a:gd name="T6" fmla="*/ 651 w 691"/>
                  <a:gd name="T7" fmla="*/ 146 h 652"/>
                  <a:gd name="T8" fmla="*/ 628 w 691"/>
                  <a:gd name="T9" fmla="*/ 105 h 652"/>
                  <a:gd name="T10" fmla="*/ 597 w 691"/>
                  <a:gd name="T11" fmla="*/ 69 h 652"/>
                  <a:gd name="T12" fmla="*/ 563 w 691"/>
                  <a:gd name="T13" fmla="*/ 38 h 652"/>
                  <a:gd name="T14" fmla="*/ 526 w 691"/>
                  <a:gd name="T15" fmla="*/ 11 h 652"/>
                  <a:gd name="T16" fmla="*/ 503 w 691"/>
                  <a:gd name="T17" fmla="*/ 2 h 652"/>
                  <a:gd name="T18" fmla="*/ 521 w 691"/>
                  <a:gd name="T19" fmla="*/ 13 h 652"/>
                  <a:gd name="T20" fmla="*/ 559 w 691"/>
                  <a:gd name="T21" fmla="*/ 40 h 652"/>
                  <a:gd name="T22" fmla="*/ 592 w 691"/>
                  <a:gd name="T23" fmla="*/ 71 h 652"/>
                  <a:gd name="T24" fmla="*/ 622 w 691"/>
                  <a:gd name="T25" fmla="*/ 107 h 652"/>
                  <a:gd name="T26" fmla="*/ 647 w 691"/>
                  <a:gd name="T27" fmla="*/ 146 h 652"/>
                  <a:gd name="T28" fmla="*/ 667 w 691"/>
                  <a:gd name="T29" fmla="*/ 190 h 652"/>
                  <a:gd name="T30" fmla="*/ 678 w 691"/>
                  <a:gd name="T31" fmla="*/ 234 h 652"/>
                  <a:gd name="T32" fmla="*/ 686 w 691"/>
                  <a:gd name="T33" fmla="*/ 282 h 652"/>
                  <a:gd name="T34" fmla="*/ 686 w 691"/>
                  <a:gd name="T35" fmla="*/ 341 h 652"/>
                  <a:gd name="T36" fmla="*/ 672 w 691"/>
                  <a:gd name="T37" fmla="*/ 408 h 652"/>
                  <a:gd name="T38" fmla="*/ 645 w 691"/>
                  <a:gd name="T39" fmla="*/ 470 h 652"/>
                  <a:gd name="T40" fmla="*/ 609 w 691"/>
                  <a:gd name="T41" fmla="*/ 524 h 652"/>
                  <a:gd name="T42" fmla="*/ 563 w 691"/>
                  <a:gd name="T43" fmla="*/ 570 h 652"/>
                  <a:gd name="T44" fmla="*/ 509 w 691"/>
                  <a:gd name="T45" fmla="*/ 606 h 652"/>
                  <a:gd name="T46" fmla="*/ 448 w 691"/>
                  <a:gd name="T47" fmla="*/ 633 h 652"/>
                  <a:gd name="T48" fmla="*/ 380 w 691"/>
                  <a:gd name="T49" fmla="*/ 646 h 652"/>
                  <a:gd name="T50" fmla="*/ 311 w 691"/>
                  <a:gd name="T51" fmla="*/ 646 h 652"/>
                  <a:gd name="T52" fmla="*/ 244 w 691"/>
                  <a:gd name="T53" fmla="*/ 633 h 652"/>
                  <a:gd name="T54" fmla="*/ 185 w 691"/>
                  <a:gd name="T55" fmla="*/ 606 h 652"/>
                  <a:gd name="T56" fmla="*/ 129 w 691"/>
                  <a:gd name="T57" fmla="*/ 570 h 652"/>
                  <a:gd name="T58" fmla="*/ 83 w 691"/>
                  <a:gd name="T59" fmla="*/ 524 h 652"/>
                  <a:gd name="T60" fmla="*/ 46 w 691"/>
                  <a:gd name="T61" fmla="*/ 470 h 652"/>
                  <a:gd name="T62" fmla="*/ 21 w 691"/>
                  <a:gd name="T63" fmla="*/ 408 h 652"/>
                  <a:gd name="T64" fmla="*/ 8 w 691"/>
                  <a:gd name="T65" fmla="*/ 341 h 652"/>
                  <a:gd name="T66" fmla="*/ 8 w 691"/>
                  <a:gd name="T67" fmla="*/ 272 h 652"/>
                  <a:gd name="T68" fmla="*/ 21 w 691"/>
                  <a:gd name="T69" fmla="*/ 205 h 652"/>
                  <a:gd name="T70" fmla="*/ 29 w 691"/>
                  <a:gd name="T71" fmla="*/ 172 h 652"/>
                  <a:gd name="T72" fmla="*/ 16 w 691"/>
                  <a:gd name="T73" fmla="*/ 205 h 652"/>
                  <a:gd name="T74" fmla="*/ 2 w 691"/>
                  <a:gd name="T75" fmla="*/ 272 h 652"/>
                  <a:gd name="T76" fmla="*/ 2 w 691"/>
                  <a:gd name="T77" fmla="*/ 343 h 652"/>
                  <a:gd name="T78" fmla="*/ 16 w 691"/>
                  <a:gd name="T79" fmla="*/ 410 h 652"/>
                  <a:gd name="T80" fmla="*/ 43 w 691"/>
                  <a:gd name="T81" fmla="*/ 472 h 652"/>
                  <a:gd name="T82" fmla="*/ 79 w 691"/>
                  <a:gd name="T83" fmla="*/ 527 h 652"/>
                  <a:gd name="T84" fmla="*/ 127 w 691"/>
                  <a:gd name="T85" fmla="*/ 573 h 652"/>
                  <a:gd name="T86" fmla="*/ 181 w 691"/>
                  <a:gd name="T87" fmla="*/ 612 h 652"/>
                  <a:gd name="T88" fmla="*/ 244 w 691"/>
                  <a:gd name="T89" fmla="*/ 637 h 652"/>
                  <a:gd name="T90" fmla="*/ 311 w 691"/>
                  <a:gd name="T91" fmla="*/ 650 h 652"/>
                  <a:gd name="T92" fmla="*/ 382 w 691"/>
                  <a:gd name="T93" fmla="*/ 650 h 652"/>
                  <a:gd name="T94" fmla="*/ 450 w 691"/>
                  <a:gd name="T95" fmla="*/ 637 h 652"/>
                  <a:gd name="T96" fmla="*/ 511 w 691"/>
                  <a:gd name="T97" fmla="*/ 612 h 652"/>
                  <a:gd name="T98" fmla="*/ 567 w 691"/>
                  <a:gd name="T99" fmla="*/ 573 h 652"/>
                  <a:gd name="T100" fmla="*/ 613 w 691"/>
                  <a:gd name="T101" fmla="*/ 527 h 652"/>
                  <a:gd name="T102" fmla="*/ 651 w 691"/>
                  <a:gd name="T103" fmla="*/ 472 h 652"/>
                  <a:gd name="T104" fmla="*/ 676 w 691"/>
                  <a:gd name="T105" fmla="*/ 410 h 652"/>
                  <a:gd name="T106" fmla="*/ 690 w 691"/>
                  <a:gd name="T107" fmla="*/ 343 h 65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91"/>
                  <a:gd name="T163" fmla="*/ 0 h 652"/>
                  <a:gd name="T164" fmla="*/ 691 w 691"/>
                  <a:gd name="T165" fmla="*/ 652 h 65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91" h="652">
                    <a:moveTo>
                      <a:pt x="691" y="307"/>
                    </a:moveTo>
                    <a:lnTo>
                      <a:pt x="691" y="282"/>
                    </a:lnTo>
                    <a:lnTo>
                      <a:pt x="688" y="257"/>
                    </a:lnTo>
                    <a:lnTo>
                      <a:pt x="684" y="234"/>
                    </a:lnTo>
                    <a:lnTo>
                      <a:pt x="678" y="211"/>
                    </a:lnTo>
                    <a:lnTo>
                      <a:pt x="670" y="188"/>
                    </a:lnTo>
                    <a:lnTo>
                      <a:pt x="663" y="167"/>
                    </a:lnTo>
                    <a:lnTo>
                      <a:pt x="651" y="146"/>
                    </a:lnTo>
                    <a:lnTo>
                      <a:pt x="640" y="124"/>
                    </a:lnTo>
                    <a:lnTo>
                      <a:pt x="628" y="105"/>
                    </a:lnTo>
                    <a:lnTo>
                      <a:pt x="613" y="86"/>
                    </a:lnTo>
                    <a:lnTo>
                      <a:pt x="597" y="69"/>
                    </a:lnTo>
                    <a:lnTo>
                      <a:pt x="582" y="53"/>
                    </a:lnTo>
                    <a:lnTo>
                      <a:pt x="563" y="38"/>
                    </a:lnTo>
                    <a:lnTo>
                      <a:pt x="546" y="25"/>
                    </a:lnTo>
                    <a:lnTo>
                      <a:pt x="526" y="11"/>
                    </a:lnTo>
                    <a:lnTo>
                      <a:pt x="505" y="0"/>
                    </a:lnTo>
                    <a:lnTo>
                      <a:pt x="503" y="2"/>
                    </a:lnTo>
                    <a:lnTo>
                      <a:pt x="500" y="4"/>
                    </a:lnTo>
                    <a:lnTo>
                      <a:pt x="521" y="13"/>
                    </a:lnTo>
                    <a:lnTo>
                      <a:pt x="540" y="27"/>
                    </a:lnTo>
                    <a:lnTo>
                      <a:pt x="559" y="40"/>
                    </a:lnTo>
                    <a:lnTo>
                      <a:pt x="576" y="55"/>
                    </a:lnTo>
                    <a:lnTo>
                      <a:pt x="592" y="71"/>
                    </a:lnTo>
                    <a:lnTo>
                      <a:pt x="607" y="88"/>
                    </a:lnTo>
                    <a:lnTo>
                      <a:pt x="622" y="107"/>
                    </a:lnTo>
                    <a:lnTo>
                      <a:pt x="634" y="126"/>
                    </a:lnTo>
                    <a:lnTo>
                      <a:pt x="647" y="146"/>
                    </a:lnTo>
                    <a:lnTo>
                      <a:pt x="657" y="167"/>
                    </a:lnTo>
                    <a:lnTo>
                      <a:pt x="667" y="190"/>
                    </a:lnTo>
                    <a:lnTo>
                      <a:pt x="672" y="211"/>
                    </a:lnTo>
                    <a:lnTo>
                      <a:pt x="678" y="234"/>
                    </a:lnTo>
                    <a:lnTo>
                      <a:pt x="684" y="259"/>
                    </a:lnTo>
                    <a:lnTo>
                      <a:pt x="686" y="282"/>
                    </a:lnTo>
                    <a:lnTo>
                      <a:pt x="686" y="307"/>
                    </a:lnTo>
                    <a:lnTo>
                      <a:pt x="686" y="341"/>
                    </a:lnTo>
                    <a:lnTo>
                      <a:pt x="680" y="376"/>
                    </a:lnTo>
                    <a:lnTo>
                      <a:pt x="672" y="408"/>
                    </a:lnTo>
                    <a:lnTo>
                      <a:pt x="661" y="439"/>
                    </a:lnTo>
                    <a:lnTo>
                      <a:pt x="645" y="470"/>
                    </a:lnTo>
                    <a:lnTo>
                      <a:pt x="628" y="497"/>
                    </a:lnTo>
                    <a:lnTo>
                      <a:pt x="609" y="524"/>
                    </a:lnTo>
                    <a:lnTo>
                      <a:pt x="588" y="549"/>
                    </a:lnTo>
                    <a:lnTo>
                      <a:pt x="563" y="570"/>
                    </a:lnTo>
                    <a:lnTo>
                      <a:pt x="536" y="589"/>
                    </a:lnTo>
                    <a:lnTo>
                      <a:pt x="509" y="606"/>
                    </a:lnTo>
                    <a:lnTo>
                      <a:pt x="478" y="621"/>
                    </a:lnTo>
                    <a:lnTo>
                      <a:pt x="448" y="633"/>
                    </a:lnTo>
                    <a:lnTo>
                      <a:pt x="415" y="641"/>
                    </a:lnTo>
                    <a:lnTo>
                      <a:pt x="380" y="646"/>
                    </a:lnTo>
                    <a:lnTo>
                      <a:pt x="346" y="648"/>
                    </a:lnTo>
                    <a:lnTo>
                      <a:pt x="311" y="646"/>
                    </a:lnTo>
                    <a:lnTo>
                      <a:pt x="277" y="641"/>
                    </a:lnTo>
                    <a:lnTo>
                      <a:pt x="244" y="633"/>
                    </a:lnTo>
                    <a:lnTo>
                      <a:pt x="213" y="621"/>
                    </a:lnTo>
                    <a:lnTo>
                      <a:pt x="185" y="606"/>
                    </a:lnTo>
                    <a:lnTo>
                      <a:pt x="156" y="589"/>
                    </a:lnTo>
                    <a:lnTo>
                      <a:pt x="129" y="570"/>
                    </a:lnTo>
                    <a:lnTo>
                      <a:pt x="106" y="549"/>
                    </a:lnTo>
                    <a:lnTo>
                      <a:pt x="83" y="524"/>
                    </a:lnTo>
                    <a:lnTo>
                      <a:pt x="64" y="497"/>
                    </a:lnTo>
                    <a:lnTo>
                      <a:pt x="46" y="470"/>
                    </a:lnTo>
                    <a:lnTo>
                      <a:pt x="33" y="439"/>
                    </a:lnTo>
                    <a:lnTo>
                      <a:pt x="21" y="408"/>
                    </a:lnTo>
                    <a:lnTo>
                      <a:pt x="12" y="376"/>
                    </a:lnTo>
                    <a:lnTo>
                      <a:pt x="8" y="341"/>
                    </a:lnTo>
                    <a:lnTo>
                      <a:pt x="6" y="307"/>
                    </a:lnTo>
                    <a:lnTo>
                      <a:pt x="8" y="272"/>
                    </a:lnTo>
                    <a:lnTo>
                      <a:pt x="12" y="238"/>
                    </a:lnTo>
                    <a:lnTo>
                      <a:pt x="21" y="205"/>
                    </a:lnTo>
                    <a:lnTo>
                      <a:pt x="33" y="172"/>
                    </a:lnTo>
                    <a:lnTo>
                      <a:pt x="29" y="172"/>
                    </a:lnTo>
                    <a:lnTo>
                      <a:pt x="27" y="172"/>
                    </a:lnTo>
                    <a:lnTo>
                      <a:pt x="16" y="205"/>
                    </a:lnTo>
                    <a:lnTo>
                      <a:pt x="8" y="238"/>
                    </a:lnTo>
                    <a:lnTo>
                      <a:pt x="2" y="272"/>
                    </a:lnTo>
                    <a:lnTo>
                      <a:pt x="0" y="307"/>
                    </a:lnTo>
                    <a:lnTo>
                      <a:pt x="2" y="343"/>
                    </a:lnTo>
                    <a:lnTo>
                      <a:pt x="8" y="376"/>
                    </a:lnTo>
                    <a:lnTo>
                      <a:pt x="16" y="410"/>
                    </a:lnTo>
                    <a:lnTo>
                      <a:pt x="27" y="441"/>
                    </a:lnTo>
                    <a:lnTo>
                      <a:pt x="43" y="472"/>
                    </a:lnTo>
                    <a:lnTo>
                      <a:pt x="60" y="501"/>
                    </a:lnTo>
                    <a:lnTo>
                      <a:pt x="79" y="527"/>
                    </a:lnTo>
                    <a:lnTo>
                      <a:pt x="102" y="552"/>
                    </a:lnTo>
                    <a:lnTo>
                      <a:pt x="127" y="573"/>
                    </a:lnTo>
                    <a:lnTo>
                      <a:pt x="152" y="595"/>
                    </a:lnTo>
                    <a:lnTo>
                      <a:pt x="181" y="612"/>
                    </a:lnTo>
                    <a:lnTo>
                      <a:pt x="212" y="625"/>
                    </a:lnTo>
                    <a:lnTo>
                      <a:pt x="244" y="637"/>
                    </a:lnTo>
                    <a:lnTo>
                      <a:pt x="277" y="646"/>
                    </a:lnTo>
                    <a:lnTo>
                      <a:pt x="311" y="650"/>
                    </a:lnTo>
                    <a:lnTo>
                      <a:pt x="346" y="652"/>
                    </a:lnTo>
                    <a:lnTo>
                      <a:pt x="382" y="650"/>
                    </a:lnTo>
                    <a:lnTo>
                      <a:pt x="415" y="646"/>
                    </a:lnTo>
                    <a:lnTo>
                      <a:pt x="450" y="637"/>
                    </a:lnTo>
                    <a:lnTo>
                      <a:pt x="480" y="625"/>
                    </a:lnTo>
                    <a:lnTo>
                      <a:pt x="511" y="612"/>
                    </a:lnTo>
                    <a:lnTo>
                      <a:pt x="540" y="595"/>
                    </a:lnTo>
                    <a:lnTo>
                      <a:pt x="567" y="573"/>
                    </a:lnTo>
                    <a:lnTo>
                      <a:pt x="592" y="552"/>
                    </a:lnTo>
                    <a:lnTo>
                      <a:pt x="613" y="527"/>
                    </a:lnTo>
                    <a:lnTo>
                      <a:pt x="634" y="501"/>
                    </a:lnTo>
                    <a:lnTo>
                      <a:pt x="651" y="472"/>
                    </a:lnTo>
                    <a:lnTo>
                      <a:pt x="665" y="441"/>
                    </a:lnTo>
                    <a:lnTo>
                      <a:pt x="676" y="410"/>
                    </a:lnTo>
                    <a:lnTo>
                      <a:pt x="686" y="376"/>
                    </a:lnTo>
                    <a:lnTo>
                      <a:pt x="690" y="343"/>
                    </a:lnTo>
                    <a:lnTo>
                      <a:pt x="691" y="307"/>
                    </a:lnTo>
                    <a:close/>
                  </a:path>
                </a:pathLst>
              </a:custGeom>
              <a:solidFill>
                <a:srgbClr val="F5B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9" name="Freeform 446">
                <a:extLst>
                  <a:ext uri="{FF2B5EF4-FFF2-40B4-BE49-F238E27FC236}">
                    <a16:creationId xmlns:a16="http://schemas.microsoft.com/office/drawing/2014/main" id="{9BA29FF4-C5F1-43B7-B4DD-14BDEFFDE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2471"/>
                <a:ext cx="688" cy="648"/>
              </a:xfrm>
              <a:custGeom>
                <a:avLst/>
                <a:gdLst>
                  <a:gd name="T0" fmla="*/ 686 w 688"/>
                  <a:gd name="T1" fmla="*/ 280 h 648"/>
                  <a:gd name="T2" fmla="*/ 680 w 688"/>
                  <a:gd name="T3" fmla="*/ 232 h 648"/>
                  <a:gd name="T4" fmla="*/ 666 w 688"/>
                  <a:gd name="T5" fmla="*/ 186 h 648"/>
                  <a:gd name="T6" fmla="*/ 647 w 688"/>
                  <a:gd name="T7" fmla="*/ 144 h 648"/>
                  <a:gd name="T8" fmla="*/ 622 w 688"/>
                  <a:gd name="T9" fmla="*/ 103 h 648"/>
                  <a:gd name="T10" fmla="*/ 594 w 688"/>
                  <a:gd name="T11" fmla="*/ 69 h 648"/>
                  <a:gd name="T12" fmla="*/ 559 w 688"/>
                  <a:gd name="T13" fmla="*/ 38 h 648"/>
                  <a:gd name="T14" fmla="*/ 521 w 688"/>
                  <a:gd name="T15" fmla="*/ 11 h 648"/>
                  <a:gd name="T16" fmla="*/ 498 w 688"/>
                  <a:gd name="T17" fmla="*/ 2 h 648"/>
                  <a:gd name="T18" fmla="*/ 515 w 688"/>
                  <a:gd name="T19" fmla="*/ 13 h 648"/>
                  <a:gd name="T20" fmla="*/ 553 w 688"/>
                  <a:gd name="T21" fmla="*/ 40 h 648"/>
                  <a:gd name="T22" fmla="*/ 588 w 688"/>
                  <a:gd name="T23" fmla="*/ 71 h 648"/>
                  <a:gd name="T24" fmla="*/ 617 w 688"/>
                  <a:gd name="T25" fmla="*/ 105 h 648"/>
                  <a:gd name="T26" fmla="*/ 641 w 688"/>
                  <a:gd name="T27" fmla="*/ 145 h 648"/>
                  <a:gd name="T28" fmla="*/ 661 w 688"/>
                  <a:gd name="T29" fmla="*/ 188 h 648"/>
                  <a:gd name="T30" fmla="*/ 674 w 688"/>
                  <a:gd name="T31" fmla="*/ 232 h 648"/>
                  <a:gd name="T32" fmla="*/ 682 w 688"/>
                  <a:gd name="T33" fmla="*/ 280 h 648"/>
                  <a:gd name="T34" fmla="*/ 680 w 688"/>
                  <a:gd name="T35" fmla="*/ 339 h 648"/>
                  <a:gd name="T36" fmla="*/ 666 w 688"/>
                  <a:gd name="T37" fmla="*/ 405 h 648"/>
                  <a:gd name="T38" fmla="*/ 641 w 688"/>
                  <a:gd name="T39" fmla="*/ 466 h 648"/>
                  <a:gd name="T40" fmla="*/ 605 w 688"/>
                  <a:gd name="T41" fmla="*/ 520 h 648"/>
                  <a:gd name="T42" fmla="*/ 559 w 688"/>
                  <a:gd name="T43" fmla="*/ 566 h 648"/>
                  <a:gd name="T44" fmla="*/ 505 w 688"/>
                  <a:gd name="T45" fmla="*/ 602 h 648"/>
                  <a:gd name="T46" fmla="*/ 444 w 688"/>
                  <a:gd name="T47" fmla="*/ 627 h 648"/>
                  <a:gd name="T48" fmla="*/ 378 w 688"/>
                  <a:gd name="T49" fmla="*/ 641 h 648"/>
                  <a:gd name="T50" fmla="*/ 309 w 688"/>
                  <a:gd name="T51" fmla="*/ 641 h 648"/>
                  <a:gd name="T52" fmla="*/ 244 w 688"/>
                  <a:gd name="T53" fmla="*/ 627 h 648"/>
                  <a:gd name="T54" fmla="*/ 183 w 688"/>
                  <a:gd name="T55" fmla="*/ 602 h 648"/>
                  <a:gd name="T56" fmla="*/ 129 w 688"/>
                  <a:gd name="T57" fmla="*/ 566 h 648"/>
                  <a:gd name="T58" fmla="*/ 83 w 688"/>
                  <a:gd name="T59" fmla="*/ 520 h 648"/>
                  <a:gd name="T60" fmla="*/ 46 w 688"/>
                  <a:gd name="T61" fmla="*/ 466 h 648"/>
                  <a:gd name="T62" fmla="*/ 21 w 688"/>
                  <a:gd name="T63" fmla="*/ 405 h 648"/>
                  <a:gd name="T64" fmla="*/ 8 w 688"/>
                  <a:gd name="T65" fmla="*/ 339 h 648"/>
                  <a:gd name="T66" fmla="*/ 8 w 688"/>
                  <a:gd name="T67" fmla="*/ 270 h 648"/>
                  <a:gd name="T68" fmla="*/ 21 w 688"/>
                  <a:gd name="T69" fmla="*/ 201 h 648"/>
                  <a:gd name="T70" fmla="*/ 31 w 688"/>
                  <a:gd name="T71" fmla="*/ 170 h 648"/>
                  <a:gd name="T72" fmla="*/ 16 w 688"/>
                  <a:gd name="T73" fmla="*/ 203 h 648"/>
                  <a:gd name="T74" fmla="*/ 2 w 688"/>
                  <a:gd name="T75" fmla="*/ 270 h 648"/>
                  <a:gd name="T76" fmla="*/ 2 w 688"/>
                  <a:gd name="T77" fmla="*/ 339 h 648"/>
                  <a:gd name="T78" fmla="*/ 16 w 688"/>
                  <a:gd name="T79" fmla="*/ 406 h 648"/>
                  <a:gd name="T80" fmla="*/ 43 w 688"/>
                  <a:gd name="T81" fmla="*/ 468 h 648"/>
                  <a:gd name="T82" fmla="*/ 79 w 688"/>
                  <a:gd name="T83" fmla="*/ 523 h 648"/>
                  <a:gd name="T84" fmla="*/ 125 w 688"/>
                  <a:gd name="T85" fmla="*/ 570 h 648"/>
                  <a:gd name="T86" fmla="*/ 181 w 688"/>
                  <a:gd name="T87" fmla="*/ 606 h 648"/>
                  <a:gd name="T88" fmla="*/ 242 w 688"/>
                  <a:gd name="T89" fmla="*/ 633 h 648"/>
                  <a:gd name="T90" fmla="*/ 309 w 688"/>
                  <a:gd name="T91" fmla="*/ 646 h 648"/>
                  <a:gd name="T92" fmla="*/ 378 w 688"/>
                  <a:gd name="T93" fmla="*/ 646 h 648"/>
                  <a:gd name="T94" fmla="*/ 446 w 688"/>
                  <a:gd name="T95" fmla="*/ 633 h 648"/>
                  <a:gd name="T96" fmla="*/ 507 w 688"/>
                  <a:gd name="T97" fmla="*/ 606 h 648"/>
                  <a:gd name="T98" fmla="*/ 563 w 688"/>
                  <a:gd name="T99" fmla="*/ 570 h 648"/>
                  <a:gd name="T100" fmla="*/ 609 w 688"/>
                  <a:gd name="T101" fmla="*/ 523 h 648"/>
                  <a:gd name="T102" fmla="*/ 645 w 688"/>
                  <a:gd name="T103" fmla="*/ 468 h 648"/>
                  <a:gd name="T104" fmla="*/ 672 w 688"/>
                  <a:gd name="T105" fmla="*/ 406 h 648"/>
                  <a:gd name="T106" fmla="*/ 686 w 688"/>
                  <a:gd name="T107" fmla="*/ 339 h 64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88"/>
                  <a:gd name="T163" fmla="*/ 0 h 648"/>
                  <a:gd name="T164" fmla="*/ 688 w 688"/>
                  <a:gd name="T165" fmla="*/ 648 h 64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88" h="648">
                    <a:moveTo>
                      <a:pt x="688" y="305"/>
                    </a:moveTo>
                    <a:lnTo>
                      <a:pt x="686" y="280"/>
                    </a:lnTo>
                    <a:lnTo>
                      <a:pt x="684" y="257"/>
                    </a:lnTo>
                    <a:lnTo>
                      <a:pt x="680" y="232"/>
                    </a:lnTo>
                    <a:lnTo>
                      <a:pt x="674" y="209"/>
                    </a:lnTo>
                    <a:lnTo>
                      <a:pt x="666" y="186"/>
                    </a:lnTo>
                    <a:lnTo>
                      <a:pt x="657" y="165"/>
                    </a:lnTo>
                    <a:lnTo>
                      <a:pt x="647" y="144"/>
                    </a:lnTo>
                    <a:lnTo>
                      <a:pt x="636" y="122"/>
                    </a:lnTo>
                    <a:lnTo>
                      <a:pt x="622" y="103"/>
                    </a:lnTo>
                    <a:lnTo>
                      <a:pt x="609" y="86"/>
                    </a:lnTo>
                    <a:lnTo>
                      <a:pt x="594" y="69"/>
                    </a:lnTo>
                    <a:lnTo>
                      <a:pt x="576" y="51"/>
                    </a:lnTo>
                    <a:lnTo>
                      <a:pt x="559" y="38"/>
                    </a:lnTo>
                    <a:lnTo>
                      <a:pt x="540" y="23"/>
                    </a:lnTo>
                    <a:lnTo>
                      <a:pt x="521" y="11"/>
                    </a:lnTo>
                    <a:lnTo>
                      <a:pt x="501" y="0"/>
                    </a:lnTo>
                    <a:lnTo>
                      <a:pt x="498" y="2"/>
                    </a:lnTo>
                    <a:lnTo>
                      <a:pt x="496" y="2"/>
                    </a:lnTo>
                    <a:lnTo>
                      <a:pt x="515" y="13"/>
                    </a:lnTo>
                    <a:lnTo>
                      <a:pt x="534" y="26"/>
                    </a:lnTo>
                    <a:lnTo>
                      <a:pt x="553" y="40"/>
                    </a:lnTo>
                    <a:lnTo>
                      <a:pt x="570" y="55"/>
                    </a:lnTo>
                    <a:lnTo>
                      <a:pt x="588" y="71"/>
                    </a:lnTo>
                    <a:lnTo>
                      <a:pt x="603" y="88"/>
                    </a:lnTo>
                    <a:lnTo>
                      <a:pt x="617" y="105"/>
                    </a:lnTo>
                    <a:lnTo>
                      <a:pt x="630" y="124"/>
                    </a:lnTo>
                    <a:lnTo>
                      <a:pt x="641" y="145"/>
                    </a:lnTo>
                    <a:lnTo>
                      <a:pt x="651" y="167"/>
                    </a:lnTo>
                    <a:lnTo>
                      <a:pt x="661" y="188"/>
                    </a:lnTo>
                    <a:lnTo>
                      <a:pt x="668" y="209"/>
                    </a:lnTo>
                    <a:lnTo>
                      <a:pt x="674" y="232"/>
                    </a:lnTo>
                    <a:lnTo>
                      <a:pt x="678" y="257"/>
                    </a:lnTo>
                    <a:lnTo>
                      <a:pt x="682" y="280"/>
                    </a:lnTo>
                    <a:lnTo>
                      <a:pt x="682" y="305"/>
                    </a:lnTo>
                    <a:lnTo>
                      <a:pt x="680" y="339"/>
                    </a:lnTo>
                    <a:lnTo>
                      <a:pt x="676" y="374"/>
                    </a:lnTo>
                    <a:lnTo>
                      <a:pt x="666" y="405"/>
                    </a:lnTo>
                    <a:lnTo>
                      <a:pt x="655" y="437"/>
                    </a:lnTo>
                    <a:lnTo>
                      <a:pt x="641" y="466"/>
                    </a:lnTo>
                    <a:lnTo>
                      <a:pt x="624" y="495"/>
                    </a:lnTo>
                    <a:lnTo>
                      <a:pt x="605" y="520"/>
                    </a:lnTo>
                    <a:lnTo>
                      <a:pt x="584" y="545"/>
                    </a:lnTo>
                    <a:lnTo>
                      <a:pt x="559" y="566"/>
                    </a:lnTo>
                    <a:lnTo>
                      <a:pt x="532" y="585"/>
                    </a:lnTo>
                    <a:lnTo>
                      <a:pt x="505" y="602"/>
                    </a:lnTo>
                    <a:lnTo>
                      <a:pt x="476" y="616"/>
                    </a:lnTo>
                    <a:lnTo>
                      <a:pt x="444" y="627"/>
                    </a:lnTo>
                    <a:lnTo>
                      <a:pt x="413" y="637"/>
                    </a:lnTo>
                    <a:lnTo>
                      <a:pt x="378" y="641"/>
                    </a:lnTo>
                    <a:lnTo>
                      <a:pt x="344" y="642"/>
                    </a:lnTo>
                    <a:lnTo>
                      <a:pt x="309" y="641"/>
                    </a:lnTo>
                    <a:lnTo>
                      <a:pt x="277" y="637"/>
                    </a:lnTo>
                    <a:lnTo>
                      <a:pt x="244" y="627"/>
                    </a:lnTo>
                    <a:lnTo>
                      <a:pt x="213" y="616"/>
                    </a:lnTo>
                    <a:lnTo>
                      <a:pt x="183" y="602"/>
                    </a:lnTo>
                    <a:lnTo>
                      <a:pt x="156" y="585"/>
                    </a:lnTo>
                    <a:lnTo>
                      <a:pt x="129" y="566"/>
                    </a:lnTo>
                    <a:lnTo>
                      <a:pt x="106" y="545"/>
                    </a:lnTo>
                    <a:lnTo>
                      <a:pt x="83" y="520"/>
                    </a:lnTo>
                    <a:lnTo>
                      <a:pt x="64" y="495"/>
                    </a:lnTo>
                    <a:lnTo>
                      <a:pt x="46" y="466"/>
                    </a:lnTo>
                    <a:lnTo>
                      <a:pt x="33" y="437"/>
                    </a:lnTo>
                    <a:lnTo>
                      <a:pt x="21" y="405"/>
                    </a:lnTo>
                    <a:lnTo>
                      <a:pt x="14" y="374"/>
                    </a:lnTo>
                    <a:lnTo>
                      <a:pt x="8" y="339"/>
                    </a:lnTo>
                    <a:lnTo>
                      <a:pt x="6" y="305"/>
                    </a:lnTo>
                    <a:lnTo>
                      <a:pt x="8" y="270"/>
                    </a:lnTo>
                    <a:lnTo>
                      <a:pt x="14" y="236"/>
                    </a:lnTo>
                    <a:lnTo>
                      <a:pt x="21" y="201"/>
                    </a:lnTo>
                    <a:lnTo>
                      <a:pt x="35" y="170"/>
                    </a:lnTo>
                    <a:lnTo>
                      <a:pt x="31" y="170"/>
                    </a:lnTo>
                    <a:lnTo>
                      <a:pt x="27" y="170"/>
                    </a:lnTo>
                    <a:lnTo>
                      <a:pt x="16" y="203"/>
                    </a:lnTo>
                    <a:lnTo>
                      <a:pt x="8" y="236"/>
                    </a:lnTo>
                    <a:lnTo>
                      <a:pt x="2" y="270"/>
                    </a:lnTo>
                    <a:lnTo>
                      <a:pt x="0" y="305"/>
                    </a:lnTo>
                    <a:lnTo>
                      <a:pt x="2" y="339"/>
                    </a:lnTo>
                    <a:lnTo>
                      <a:pt x="8" y="374"/>
                    </a:lnTo>
                    <a:lnTo>
                      <a:pt x="16" y="406"/>
                    </a:lnTo>
                    <a:lnTo>
                      <a:pt x="27" y="439"/>
                    </a:lnTo>
                    <a:lnTo>
                      <a:pt x="43" y="468"/>
                    </a:lnTo>
                    <a:lnTo>
                      <a:pt x="60" y="497"/>
                    </a:lnTo>
                    <a:lnTo>
                      <a:pt x="79" y="523"/>
                    </a:lnTo>
                    <a:lnTo>
                      <a:pt x="102" y="548"/>
                    </a:lnTo>
                    <a:lnTo>
                      <a:pt x="125" y="570"/>
                    </a:lnTo>
                    <a:lnTo>
                      <a:pt x="152" y="589"/>
                    </a:lnTo>
                    <a:lnTo>
                      <a:pt x="181" y="606"/>
                    </a:lnTo>
                    <a:lnTo>
                      <a:pt x="211" y="621"/>
                    </a:lnTo>
                    <a:lnTo>
                      <a:pt x="242" y="633"/>
                    </a:lnTo>
                    <a:lnTo>
                      <a:pt x="275" y="641"/>
                    </a:lnTo>
                    <a:lnTo>
                      <a:pt x="309" y="646"/>
                    </a:lnTo>
                    <a:lnTo>
                      <a:pt x="344" y="648"/>
                    </a:lnTo>
                    <a:lnTo>
                      <a:pt x="378" y="646"/>
                    </a:lnTo>
                    <a:lnTo>
                      <a:pt x="413" y="641"/>
                    </a:lnTo>
                    <a:lnTo>
                      <a:pt x="446" y="633"/>
                    </a:lnTo>
                    <a:lnTo>
                      <a:pt x="478" y="621"/>
                    </a:lnTo>
                    <a:lnTo>
                      <a:pt x="507" y="606"/>
                    </a:lnTo>
                    <a:lnTo>
                      <a:pt x="536" y="589"/>
                    </a:lnTo>
                    <a:lnTo>
                      <a:pt x="563" y="570"/>
                    </a:lnTo>
                    <a:lnTo>
                      <a:pt x="588" y="548"/>
                    </a:lnTo>
                    <a:lnTo>
                      <a:pt x="609" y="523"/>
                    </a:lnTo>
                    <a:lnTo>
                      <a:pt x="628" y="497"/>
                    </a:lnTo>
                    <a:lnTo>
                      <a:pt x="645" y="468"/>
                    </a:lnTo>
                    <a:lnTo>
                      <a:pt x="661" y="439"/>
                    </a:lnTo>
                    <a:lnTo>
                      <a:pt x="672" y="406"/>
                    </a:lnTo>
                    <a:lnTo>
                      <a:pt x="680" y="374"/>
                    </a:lnTo>
                    <a:lnTo>
                      <a:pt x="686" y="339"/>
                    </a:lnTo>
                    <a:lnTo>
                      <a:pt x="688" y="305"/>
                    </a:lnTo>
                    <a:close/>
                  </a:path>
                </a:pathLst>
              </a:custGeom>
              <a:solidFill>
                <a:srgbClr val="F5B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0" name="Freeform 447">
                <a:extLst>
                  <a:ext uri="{FF2B5EF4-FFF2-40B4-BE49-F238E27FC236}">
                    <a16:creationId xmlns:a16="http://schemas.microsoft.com/office/drawing/2014/main" id="{1104CF0D-06C6-4A5E-9A17-815765364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2473"/>
                <a:ext cx="680" cy="644"/>
              </a:xfrm>
              <a:custGeom>
                <a:avLst/>
                <a:gdLst>
                  <a:gd name="T0" fmla="*/ 680 w 680"/>
                  <a:gd name="T1" fmla="*/ 278 h 644"/>
                  <a:gd name="T2" fmla="*/ 672 w 680"/>
                  <a:gd name="T3" fmla="*/ 230 h 644"/>
                  <a:gd name="T4" fmla="*/ 661 w 680"/>
                  <a:gd name="T5" fmla="*/ 186 h 644"/>
                  <a:gd name="T6" fmla="*/ 641 w 680"/>
                  <a:gd name="T7" fmla="*/ 142 h 644"/>
                  <a:gd name="T8" fmla="*/ 616 w 680"/>
                  <a:gd name="T9" fmla="*/ 103 h 644"/>
                  <a:gd name="T10" fmla="*/ 586 w 680"/>
                  <a:gd name="T11" fmla="*/ 67 h 644"/>
                  <a:gd name="T12" fmla="*/ 553 w 680"/>
                  <a:gd name="T13" fmla="*/ 36 h 644"/>
                  <a:gd name="T14" fmla="*/ 515 w 680"/>
                  <a:gd name="T15" fmla="*/ 9 h 644"/>
                  <a:gd name="T16" fmla="*/ 492 w 680"/>
                  <a:gd name="T17" fmla="*/ 0 h 644"/>
                  <a:gd name="T18" fmla="*/ 509 w 680"/>
                  <a:gd name="T19" fmla="*/ 13 h 644"/>
                  <a:gd name="T20" fmla="*/ 547 w 680"/>
                  <a:gd name="T21" fmla="*/ 40 h 644"/>
                  <a:gd name="T22" fmla="*/ 580 w 680"/>
                  <a:gd name="T23" fmla="*/ 69 h 644"/>
                  <a:gd name="T24" fmla="*/ 611 w 680"/>
                  <a:gd name="T25" fmla="*/ 105 h 644"/>
                  <a:gd name="T26" fmla="*/ 636 w 680"/>
                  <a:gd name="T27" fmla="*/ 143 h 644"/>
                  <a:gd name="T28" fmla="*/ 655 w 680"/>
                  <a:gd name="T29" fmla="*/ 186 h 644"/>
                  <a:gd name="T30" fmla="*/ 668 w 680"/>
                  <a:gd name="T31" fmla="*/ 232 h 644"/>
                  <a:gd name="T32" fmla="*/ 674 w 680"/>
                  <a:gd name="T33" fmla="*/ 278 h 644"/>
                  <a:gd name="T34" fmla="*/ 674 w 680"/>
                  <a:gd name="T35" fmla="*/ 337 h 644"/>
                  <a:gd name="T36" fmla="*/ 661 w 680"/>
                  <a:gd name="T37" fmla="*/ 403 h 644"/>
                  <a:gd name="T38" fmla="*/ 636 w 680"/>
                  <a:gd name="T39" fmla="*/ 462 h 644"/>
                  <a:gd name="T40" fmla="*/ 599 w 680"/>
                  <a:gd name="T41" fmla="*/ 516 h 644"/>
                  <a:gd name="T42" fmla="*/ 553 w 680"/>
                  <a:gd name="T43" fmla="*/ 562 h 644"/>
                  <a:gd name="T44" fmla="*/ 499 w 680"/>
                  <a:gd name="T45" fmla="*/ 598 h 644"/>
                  <a:gd name="T46" fmla="*/ 440 w 680"/>
                  <a:gd name="T47" fmla="*/ 623 h 644"/>
                  <a:gd name="T48" fmla="*/ 374 w 680"/>
                  <a:gd name="T49" fmla="*/ 637 h 644"/>
                  <a:gd name="T50" fmla="*/ 305 w 680"/>
                  <a:gd name="T51" fmla="*/ 637 h 644"/>
                  <a:gd name="T52" fmla="*/ 240 w 680"/>
                  <a:gd name="T53" fmla="*/ 623 h 644"/>
                  <a:gd name="T54" fmla="*/ 181 w 680"/>
                  <a:gd name="T55" fmla="*/ 598 h 644"/>
                  <a:gd name="T56" fmla="*/ 127 w 680"/>
                  <a:gd name="T57" fmla="*/ 562 h 644"/>
                  <a:gd name="T58" fmla="*/ 81 w 680"/>
                  <a:gd name="T59" fmla="*/ 516 h 644"/>
                  <a:gd name="T60" fmla="*/ 46 w 680"/>
                  <a:gd name="T61" fmla="*/ 462 h 644"/>
                  <a:gd name="T62" fmla="*/ 19 w 680"/>
                  <a:gd name="T63" fmla="*/ 403 h 644"/>
                  <a:gd name="T64" fmla="*/ 6 w 680"/>
                  <a:gd name="T65" fmla="*/ 337 h 644"/>
                  <a:gd name="T66" fmla="*/ 8 w 680"/>
                  <a:gd name="T67" fmla="*/ 268 h 644"/>
                  <a:gd name="T68" fmla="*/ 21 w 680"/>
                  <a:gd name="T69" fmla="*/ 199 h 644"/>
                  <a:gd name="T70" fmla="*/ 31 w 680"/>
                  <a:gd name="T71" fmla="*/ 168 h 644"/>
                  <a:gd name="T72" fmla="*/ 15 w 680"/>
                  <a:gd name="T73" fmla="*/ 201 h 644"/>
                  <a:gd name="T74" fmla="*/ 2 w 680"/>
                  <a:gd name="T75" fmla="*/ 268 h 644"/>
                  <a:gd name="T76" fmla="*/ 2 w 680"/>
                  <a:gd name="T77" fmla="*/ 337 h 644"/>
                  <a:gd name="T78" fmla="*/ 15 w 680"/>
                  <a:gd name="T79" fmla="*/ 404 h 644"/>
                  <a:gd name="T80" fmla="*/ 40 w 680"/>
                  <a:gd name="T81" fmla="*/ 466 h 644"/>
                  <a:gd name="T82" fmla="*/ 77 w 680"/>
                  <a:gd name="T83" fmla="*/ 520 h 644"/>
                  <a:gd name="T84" fmla="*/ 123 w 680"/>
                  <a:gd name="T85" fmla="*/ 566 h 644"/>
                  <a:gd name="T86" fmla="*/ 179 w 680"/>
                  <a:gd name="T87" fmla="*/ 602 h 644"/>
                  <a:gd name="T88" fmla="*/ 238 w 680"/>
                  <a:gd name="T89" fmla="*/ 629 h 644"/>
                  <a:gd name="T90" fmla="*/ 305 w 680"/>
                  <a:gd name="T91" fmla="*/ 642 h 644"/>
                  <a:gd name="T92" fmla="*/ 374 w 680"/>
                  <a:gd name="T93" fmla="*/ 642 h 644"/>
                  <a:gd name="T94" fmla="*/ 442 w 680"/>
                  <a:gd name="T95" fmla="*/ 629 h 644"/>
                  <a:gd name="T96" fmla="*/ 503 w 680"/>
                  <a:gd name="T97" fmla="*/ 602 h 644"/>
                  <a:gd name="T98" fmla="*/ 557 w 680"/>
                  <a:gd name="T99" fmla="*/ 566 h 644"/>
                  <a:gd name="T100" fmla="*/ 603 w 680"/>
                  <a:gd name="T101" fmla="*/ 520 h 644"/>
                  <a:gd name="T102" fmla="*/ 639 w 680"/>
                  <a:gd name="T103" fmla="*/ 466 h 644"/>
                  <a:gd name="T104" fmla="*/ 666 w 680"/>
                  <a:gd name="T105" fmla="*/ 404 h 644"/>
                  <a:gd name="T106" fmla="*/ 680 w 680"/>
                  <a:gd name="T107" fmla="*/ 337 h 64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80"/>
                  <a:gd name="T163" fmla="*/ 0 h 644"/>
                  <a:gd name="T164" fmla="*/ 680 w 680"/>
                  <a:gd name="T165" fmla="*/ 644 h 64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80" h="644">
                    <a:moveTo>
                      <a:pt x="680" y="303"/>
                    </a:moveTo>
                    <a:lnTo>
                      <a:pt x="680" y="278"/>
                    </a:lnTo>
                    <a:lnTo>
                      <a:pt x="678" y="255"/>
                    </a:lnTo>
                    <a:lnTo>
                      <a:pt x="672" y="230"/>
                    </a:lnTo>
                    <a:lnTo>
                      <a:pt x="666" y="207"/>
                    </a:lnTo>
                    <a:lnTo>
                      <a:pt x="661" y="186"/>
                    </a:lnTo>
                    <a:lnTo>
                      <a:pt x="651" y="163"/>
                    </a:lnTo>
                    <a:lnTo>
                      <a:pt x="641" y="142"/>
                    </a:lnTo>
                    <a:lnTo>
                      <a:pt x="628" y="122"/>
                    </a:lnTo>
                    <a:lnTo>
                      <a:pt x="616" y="103"/>
                    </a:lnTo>
                    <a:lnTo>
                      <a:pt x="601" y="84"/>
                    </a:lnTo>
                    <a:lnTo>
                      <a:pt x="586" y="67"/>
                    </a:lnTo>
                    <a:lnTo>
                      <a:pt x="570" y="51"/>
                    </a:lnTo>
                    <a:lnTo>
                      <a:pt x="553" y="36"/>
                    </a:lnTo>
                    <a:lnTo>
                      <a:pt x="534" y="23"/>
                    </a:lnTo>
                    <a:lnTo>
                      <a:pt x="515" y="9"/>
                    </a:lnTo>
                    <a:lnTo>
                      <a:pt x="494" y="0"/>
                    </a:lnTo>
                    <a:lnTo>
                      <a:pt x="492" y="0"/>
                    </a:lnTo>
                    <a:lnTo>
                      <a:pt x="488" y="1"/>
                    </a:lnTo>
                    <a:lnTo>
                      <a:pt x="509" y="13"/>
                    </a:lnTo>
                    <a:lnTo>
                      <a:pt x="528" y="24"/>
                    </a:lnTo>
                    <a:lnTo>
                      <a:pt x="547" y="40"/>
                    </a:lnTo>
                    <a:lnTo>
                      <a:pt x="565" y="53"/>
                    </a:lnTo>
                    <a:lnTo>
                      <a:pt x="580" y="69"/>
                    </a:lnTo>
                    <a:lnTo>
                      <a:pt x="595" y="86"/>
                    </a:lnTo>
                    <a:lnTo>
                      <a:pt x="611" y="105"/>
                    </a:lnTo>
                    <a:lnTo>
                      <a:pt x="624" y="124"/>
                    </a:lnTo>
                    <a:lnTo>
                      <a:pt x="636" y="143"/>
                    </a:lnTo>
                    <a:lnTo>
                      <a:pt x="645" y="165"/>
                    </a:lnTo>
                    <a:lnTo>
                      <a:pt x="655" y="186"/>
                    </a:lnTo>
                    <a:lnTo>
                      <a:pt x="662" y="209"/>
                    </a:lnTo>
                    <a:lnTo>
                      <a:pt x="668" y="232"/>
                    </a:lnTo>
                    <a:lnTo>
                      <a:pt x="672" y="255"/>
                    </a:lnTo>
                    <a:lnTo>
                      <a:pt x="674" y="278"/>
                    </a:lnTo>
                    <a:lnTo>
                      <a:pt x="676" y="303"/>
                    </a:lnTo>
                    <a:lnTo>
                      <a:pt x="674" y="337"/>
                    </a:lnTo>
                    <a:lnTo>
                      <a:pt x="668" y="370"/>
                    </a:lnTo>
                    <a:lnTo>
                      <a:pt x="661" y="403"/>
                    </a:lnTo>
                    <a:lnTo>
                      <a:pt x="649" y="433"/>
                    </a:lnTo>
                    <a:lnTo>
                      <a:pt x="636" y="462"/>
                    </a:lnTo>
                    <a:lnTo>
                      <a:pt x="618" y="491"/>
                    </a:lnTo>
                    <a:lnTo>
                      <a:pt x="599" y="516"/>
                    </a:lnTo>
                    <a:lnTo>
                      <a:pt x="578" y="541"/>
                    </a:lnTo>
                    <a:lnTo>
                      <a:pt x="553" y="562"/>
                    </a:lnTo>
                    <a:lnTo>
                      <a:pt x="528" y="581"/>
                    </a:lnTo>
                    <a:lnTo>
                      <a:pt x="499" y="598"/>
                    </a:lnTo>
                    <a:lnTo>
                      <a:pt x="470" y="612"/>
                    </a:lnTo>
                    <a:lnTo>
                      <a:pt x="440" y="623"/>
                    </a:lnTo>
                    <a:lnTo>
                      <a:pt x="407" y="631"/>
                    </a:lnTo>
                    <a:lnTo>
                      <a:pt x="374" y="637"/>
                    </a:lnTo>
                    <a:lnTo>
                      <a:pt x="340" y="639"/>
                    </a:lnTo>
                    <a:lnTo>
                      <a:pt x="305" y="637"/>
                    </a:lnTo>
                    <a:lnTo>
                      <a:pt x="273" y="631"/>
                    </a:lnTo>
                    <a:lnTo>
                      <a:pt x="240" y="623"/>
                    </a:lnTo>
                    <a:lnTo>
                      <a:pt x="209" y="612"/>
                    </a:lnTo>
                    <a:lnTo>
                      <a:pt x="181" y="598"/>
                    </a:lnTo>
                    <a:lnTo>
                      <a:pt x="154" y="581"/>
                    </a:lnTo>
                    <a:lnTo>
                      <a:pt x="127" y="562"/>
                    </a:lnTo>
                    <a:lnTo>
                      <a:pt x="104" y="541"/>
                    </a:lnTo>
                    <a:lnTo>
                      <a:pt x="81" y="516"/>
                    </a:lnTo>
                    <a:lnTo>
                      <a:pt x="62" y="491"/>
                    </a:lnTo>
                    <a:lnTo>
                      <a:pt x="46" y="462"/>
                    </a:lnTo>
                    <a:lnTo>
                      <a:pt x="31" y="433"/>
                    </a:lnTo>
                    <a:lnTo>
                      <a:pt x="19" y="403"/>
                    </a:lnTo>
                    <a:lnTo>
                      <a:pt x="12" y="370"/>
                    </a:lnTo>
                    <a:lnTo>
                      <a:pt x="6" y="337"/>
                    </a:lnTo>
                    <a:lnTo>
                      <a:pt x="6" y="303"/>
                    </a:lnTo>
                    <a:lnTo>
                      <a:pt x="8" y="268"/>
                    </a:lnTo>
                    <a:lnTo>
                      <a:pt x="12" y="234"/>
                    </a:lnTo>
                    <a:lnTo>
                      <a:pt x="21" y="199"/>
                    </a:lnTo>
                    <a:lnTo>
                      <a:pt x="33" y="168"/>
                    </a:lnTo>
                    <a:lnTo>
                      <a:pt x="31" y="168"/>
                    </a:lnTo>
                    <a:lnTo>
                      <a:pt x="27" y="168"/>
                    </a:lnTo>
                    <a:lnTo>
                      <a:pt x="15" y="201"/>
                    </a:lnTo>
                    <a:lnTo>
                      <a:pt x="6" y="234"/>
                    </a:lnTo>
                    <a:lnTo>
                      <a:pt x="2" y="268"/>
                    </a:lnTo>
                    <a:lnTo>
                      <a:pt x="0" y="303"/>
                    </a:lnTo>
                    <a:lnTo>
                      <a:pt x="2" y="337"/>
                    </a:lnTo>
                    <a:lnTo>
                      <a:pt x="6" y="372"/>
                    </a:lnTo>
                    <a:lnTo>
                      <a:pt x="15" y="404"/>
                    </a:lnTo>
                    <a:lnTo>
                      <a:pt x="27" y="435"/>
                    </a:lnTo>
                    <a:lnTo>
                      <a:pt x="40" y="466"/>
                    </a:lnTo>
                    <a:lnTo>
                      <a:pt x="58" y="493"/>
                    </a:lnTo>
                    <a:lnTo>
                      <a:pt x="77" y="520"/>
                    </a:lnTo>
                    <a:lnTo>
                      <a:pt x="100" y="545"/>
                    </a:lnTo>
                    <a:lnTo>
                      <a:pt x="123" y="566"/>
                    </a:lnTo>
                    <a:lnTo>
                      <a:pt x="150" y="585"/>
                    </a:lnTo>
                    <a:lnTo>
                      <a:pt x="179" y="602"/>
                    </a:lnTo>
                    <a:lnTo>
                      <a:pt x="207" y="617"/>
                    </a:lnTo>
                    <a:lnTo>
                      <a:pt x="238" y="629"/>
                    </a:lnTo>
                    <a:lnTo>
                      <a:pt x="271" y="637"/>
                    </a:lnTo>
                    <a:lnTo>
                      <a:pt x="305" y="642"/>
                    </a:lnTo>
                    <a:lnTo>
                      <a:pt x="340" y="644"/>
                    </a:lnTo>
                    <a:lnTo>
                      <a:pt x="374" y="642"/>
                    </a:lnTo>
                    <a:lnTo>
                      <a:pt x="409" y="637"/>
                    </a:lnTo>
                    <a:lnTo>
                      <a:pt x="442" y="629"/>
                    </a:lnTo>
                    <a:lnTo>
                      <a:pt x="472" y="617"/>
                    </a:lnTo>
                    <a:lnTo>
                      <a:pt x="503" y="602"/>
                    </a:lnTo>
                    <a:lnTo>
                      <a:pt x="530" y="585"/>
                    </a:lnTo>
                    <a:lnTo>
                      <a:pt x="557" y="566"/>
                    </a:lnTo>
                    <a:lnTo>
                      <a:pt x="582" y="545"/>
                    </a:lnTo>
                    <a:lnTo>
                      <a:pt x="603" y="520"/>
                    </a:lnTo>
                    <a:lnTo>
                      <a:pt x="622" y="493"/>
                    </a:lnTo>
                    <a:lnTo>
                      <a:pt x="639" y="466"/>
                    </a:lnTo>
                    <a:lnTo>
                      <a:pt x="655" y="435"/>
                    </a:lnTo>
                    <a:lnTo>
                      <a:pt x="666" y="404"/>
                    </a:lnTo>
                    <a:lnTo>
                      <a:pt x="674" y="372"/>
                    </a:lnTo>
                    <a:lnTo>
                      <a:pt x="680" y="337"/>
                    </a:lnTo>
                    <a:lnTo>
                      <a:pt x="680" y="303"/>
                    </a:lnTo>
                    <a:close/>
                  </a:path>
                </a:pathLst>
              </a:custGeom>
              <a:solidFill>
                <a:srgbClr val="F5B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1" name="Freeform 448">
                <a:extLst>
                  <a:ext uri="{FF2B5EF4-FFF2-40B4-BE49-F238E27FC236}">
                    <a16:creationId xmlns:a16="http://schemas.microsoft.com/office/drawing/2014/main" id="{364A18E3-5F6E-456B-B115-0CD0BD644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2473"/>
                <a:ext cx="676" cy="640"/>
              </a:xfrm>
              <a:custGeom>
                <a:avLst/>
                <a:gdLst>
                  <a:gd name="T0" fmla="*/ 676 w 676"/>
                  <a:gd name="T1" fmla="*/ 278 h 640"/>
                  <a:gd name="T2" fmla="*/ 668 w 676"/>
                  <a:gd name="T3" fmla="*/ 230 h 640"/>
                  <a:gd name="T4" fmla="*/ 655 w 676"/>
                  <a:gd name="T5" fmla="*/ 186 h 640"/>
                  <a:gd name="T6" fmla="*/ 635 w 676"/>
                  <a:gd name="T7" fmla="*/ 143 h 640"/>
                  <a:gd name="T8" fmla="*/ 611 w 676"/>
                  <a:gd name="T9" fmla="*/ 103 h 640"/>
                  <a:gd name="T10" fmla="*/ 582 w 676"/>
                  <a:gd name="T11" fmla="*/ 69 h 640"/>
                  <a:gd name="T12" fmla="*/ 547 w 676"/>
                  <a:gd name="T13" fmla="*/ 38 h 640"/>
                  <a:gd name="T14" fmla="*/ 509 w 676"/>
                  <a:gd name="T15" fmla="*/ 11 h 640"/>
                  <a:gd name="T16" fmla="*/ 486 w 676"/>
                  <a:gd name="T17" fmla="*/ 1 h 640"/>
                  <a:gd name="T18" fmla="*/ 503 w 676"/>
                  <a:gd name="T19" fmla="*/ 15 h 640"/>
                  <a:gd name="T20" fmla="*/ 541 w 676"/>
                  <a:gd name="T21" fmla="*/ 40 h 640"/>
                  <a:gd name="T22" fmla="*/ 576 w 676"/>
                  <a:gd name="T23" fmla="*/ 71 h 640"/>
                  <a:gd name="T24" fmla="*/ 605 w 676"/>
                  <a:gd name="T25" fmla="*/ 105 h 640"/>
                  <a:gd name="T26" fmla="*/ 630 w 676"/>
                  <a:gd name="T27" fmla="*/ 143 h 640"/>
                  <a:gd name="T28" fmla="*/ 649 w 676"/>
                  <a:gd name="T29" fmla="*/ 186 h 640"/>
                  <a:gd name="T30" fmla="*/ 662 w 676"/>
                  <a:gd name="T31" fmla="*/ 232 h 640"/>
                  <a:gd name="T32" fmla="*/ 670 w 676"/>
                  <a:gd name="T33" fmla="*/ 278 h 640"/>
                  <a:gd name="T34" fmla="*/ 668 w 676"/>
                  <a:gd name="T35" fmla="*/ 337 h 640"/>
                  <a:gd name="T36" fmla="*/ 655 w 676"/>
                  <a:gd name="T37" fmla="*/ 403 h 640"/>
                  <a:gd name="T38" fmla="*/ 630 w 676"/>
                  <a:gd name="T39" fmla="*/ 462 h 640"/>
                  <a:gd name="T40" fmla="*/ 595 w 676"/>
                  <a:gd name="T41" fmla="*/ 514 h 640"/>
                  <a:gd name="T42" fmla="*/ 549 w 676"/>
                  <a:gd name="T43" fmla="*/ 560 h 640"/>
                  <a:gd name="T44" fmla="*/ 497 w 676"/>
                  <a:gd name="T45" fmla="*/ 594 h 640"/>
                  <a:gd name="T46" fmla="*/ 438 w 676"/>
                  <a:gd name="T47" fmla="*/ 621 h 640"/>
                  <a:gd name="T48" fmla="*/ 372 w 676"/>
                  <a:gd name="T49" fmla="*/ 633 h 640"/>
                  <a:gd name="T50" fmla="*/ 303 w 676"/>
                  <a:gd name="T51" fmla="*/ 633 h 640"/>
                  <a:gd name="T52" fmla="*/ 240 w 676"/>
                  <a:gd name="T53" fmla="*/ 621 h 640"/>
                  <a:gd name="T54" fmla="*/ 180 w 676"/>
                  <a:gd name="T55" fmla="*/ 594 h 640"/>
                  <a:gd name="T56" fmla="*/ 127 w 676"/>
                  <a:gd name="T57" fmla="*/ 560 h 640"/>
                  <a:gd name="T58" fmla="*/ 83 w 676"/>
                  <a:gd name="T59" fmla="*/ 514 h 640"/>
                  <a:gd name="T60" fmla="*/ 46 w 676"/>
                  <a:gd name="T61" fmla="*/ 462 h 640"/>
                  <a:gd name="T62" fmla="*/ 21 w 676"/>
                  <a:gd name="T63" fmla="*/ 403 h 640"/>
                  <a:gd name="T64" fmla="*/ 8 w 676"/>
                  <a:gd name="T65" fmla="*/ 337 h 640"/>
                  <a:gd name="T66" fmla="*/ 8 w 676"/>
                  <a:gd name="T67" fmla="*/ 266 h 640"/>
                  <a:gd name="T68" fmla="*/ 23 w 676"/>
                  <a:gd name="T69" fmla="*/ 199 h 640"/>
                  <a:gd name="T70" fmla="*/ 31 w 676"/>
                  <a:gd name="T71" fmla="*/ 168 h 640"/>
                  <a:gd name="T72" fmla="*/ 15 w 676"/>
                  <a:gd name="T73" fmla="*/ 199 h 640"/>
                  <a:gd name="T74" fmla="*/ 2 w 676"/>
                  <a:gd name="T75" fmla="*/ 268 h 640"/>
                  <a:gd name="T76" fmla="*/ 2 w 676"/>
                  <a:gd name="T77" fmla="*/ 337 h 640"/>
                  <a:gd name="T78" fmla="*/ 15 w 676"/>
                  <a:gd name="T79" fmla="*/ 403 h 640"/>
                  <a:gd name="T80" fmla="*/ 40 w 676"/>
                  <a:gd name="T81" fmla="*/ 464 h 640"/>
                  <a:gd name="T82" fmla="*/ 77 w 676"/>
                  <a:gd name="T83" fmla="*/ 518 h 640"/>
                  <a:gd name="T84" fmla="*/ 123 w 676"/>
                  <a:gd name="T85" fmla="*/ 564 h 640"/>
                  <a:gd name="T86" fmla="*/ 177 w 676"/>
                  <a:gd name="T87" fmla="*/ 600 h 640"/>
                  <a:gd name="T88" fmla="*/ 238 w 676"/>
                  <a:gd name="T89" fmla="*/ 625 h 640"/>
                  <a:gd name="T90" fmla="*/ 303 w 676"/>
                  <a:gd name="T91" fmla="*/ 639 h 640"/>
                  <a:gd name="T92" fmla="*/ 372 w 676"/>
                  <a:gd name="T93" fmla="*/ 639 h 640"/>
                  <a:gd name="T94" fmla="*/ 438 w 676"/>
                  <a:gd name="T95" fmla="*/ 625 h 640"/>
                  <a:gd name="T96" fmla="*/ 499 w 676"/>
                  <a:gd name="T97" fmla="*/ 600 h 640"/>
                  <a:gd name="T98" fmla="*/ 553 w 676"/>
                  <a:gd name="T99" fmla="*/ 564 h 640"/>
                  <a:gd name="T100" fmla="*/ 599 w 676"/>
                  <a:gd name="T101" fmla="*/ 518 h 640"/>
                  <a:gd name="T102" fmla="*/ 635 w 676"/>
                  <a:gd name="T103" fmla="*/ 464 h 640"/>
                  <a:gd name="T104" fmla="*/ 660 w 676"/>
                  <a:gd name="T105" fmla="*/ 403 h 640"/>
                  <a:gd name="T106" fmla="*/ 674 w 676"/>
                  <a:gd name="T107" fmla="*/ 337 h 6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640"/>
                  <a:gd name="T164" fmla="*/ 676 w 676"/>
                  <a:gd name="T165" fmla="*/ 640 h 6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640">
                    <a:moveTo>
                      <a:pt x="676" y="303"/>
                    </a:moveTo>
                    <a:lnTo>
                      <a:pt x="676" y="278"/>
                    </a:lnTo>
                    <a:lnTo>
                      <a:pt x="672" y="255"/>
                    </a:lnTo>
                    <a:lnTo>
                      <a:pt x="668" y="230"/>
                    </a:lnTo>
                    <a:lnTo>
                      <a:pt x="662" y="207"/>
                    </a:lnTo>
                    <a:lnTo>
                      <a:pt x="655" y="186"/>
                    </a:lnTo>
                    <a:lnTo>
                      <a:pt x="645" y="165"/>
                    </a:lnTo>
                    <a:lnTo>
                      <a:pt x="635" y="143"/>
                    </a:lnTo>
                    <a:lnTo>
                      <a:pt x="624" y="122"/>
                    </a:lnTo>
                    <a:lnTo>
                      <a:pt x="611" y="103"/>
                    </a:lnTo>
                    <a:lnTo>
                      <a:pt x="597" y="86"/>
                    </a:lnTo>
                    <a:lnTo>
                      <a:pt x="582" y="69"/>
                    </a:lnTo>
                    <a:lnTo>
                      <a:pt x="564" y="53"/>
                    </a:lnTo>
                    <a:lnTo>
                      <a:pt x="547" y="38"/>
                    </a:lnTo>
                    <a:lnTo>
                      <a:pt x="528" y="24"/>
                    </a:lnTo>
                    <a:lnTo>
                      <a:pt x="509" y="11"/>
                    </a:lnTo>
                    <a:lnTo>
                      <a:pt x="490" y="0"/>
                    </a:lnTo>
                    <a:lnTo>
                      <a:pt x="486" y="1"/>
                    </a:lnTo>
                    <a:lnTo>
                      <a:pt x="484" y="3"/>
                    </a:lnTo>
                    <a:lnTo>
                      <a:pt x="503" y="15"/>
                    </a:lnTo>
                    <a:lnTo>
                      <a:pt x="524" y="26"/>
                    </a:lnTo>
                    <a:lnTo>
                      <a:pt x="541" y="40"/>
                    </a:lnTo>
                    <a:lnTo>
                      <a:pt x="559" y="55"/>
                    </a:lnTo>
                    <a:lnTo>
                      <a:pt x="576" y="71"/>
                    </a:lnTo>
                    <a:lnTo>
                      <a:pt x="591" y="88"/>
                    </a:lnTo>
                    <a:lnTo>
                      <a:pt x="605" y="105"/>
                    </a:lnTo>
                    <a:lnTo>
                      <a:pt x="618" y="124"/>
                    </a:lnTo>
                    <a:lnTo>
                      <a:pt x="630" y="143"/>
                    </a:lnTo>
                    <a:lnTo>
                      <a:pt x="641" y="165"/>
                    </a:lnTo>
                    <a:lnTo>
                      <a:pt x="649" y="186"/>
                    </a:lnTo>
                    <a:lnTo>
                      <a:pt x="657" y="209"/>
                    </a:lnTo>
                    <a:lnTo>
                      <a:pt x="662" y="232"/>
                    </a:lnTo>
                    <a:lnTo>
                      <a:pt x="666" y="255"/>
                    </a:lnTo>
                    <a:lnTo>
                      <a:pt x="670" y="278"/>
                    </a:lnTo>
                    <a:lnTo>
                      <a:pt x="670" y="303"/>
                    </a:lnTo>
                    <a:lnTo>
                      <a:pt x="668" y="337"/>
                    </a:lnTo>
                    <a:lnTo>
                      <a:pt x="664" y="370"/>
                    </a:lnTo>
                    <a:lnTo>
                      <a:pt x="655" y="403"/>
                    </a:lnTo>
                    <a:lnTo>
                      <a:pt x="645" y="433"/>
                    </a:lnTo>
                    <a:lnTo>
                      <a:pt x="630" y="462"/>
                    </a:lnTo>
                    <a:lnTo>
                      <a:pt x="614" y="489"/>
                    </a:lnTo>
                    <a:lnTo>
                      <a:pt x="595" y="514"/>
                    </a:lnTo>
                    <a:lnTo>
                      <a:pt x="574" y="539"/>
                    </a:lnTo>
                    <a:lnTo>
                      <a:pt x="549" y="560"/>
                    </a:lnTo>
                    <a:lnTo>
                      <a:pt x="524" y="579"/>
                    </a:lnTo>
                    <a:lnTo>
                      <a:pt x="497" y="594"/>
                    </a:lnTo>
                    <a:lnTo>
                      <a:pt x="468" y="610"/>
                    </a:lnTo>
                    <a:lnTo>
                      <a:pt x="438" y="621"/>
                    </a:lnTo>
                    <a:lnTo>
                      <a:pt x="405" y="629"/>
                    </a:lnTo>
                    <a:lnTo>
                      <a:pt x="372" y="633"/>
                    </a:lnTo>
                    <a:lnTo>
                      <a:pt x="338" y="635"/>
                    </a:lnTo>
                    <a:lnTo>
                      <a:pt x="303" y="633"/>
                    </a:lnTo>
                    <a:lnTo>
                      <a:pt x="271" y="629"/>
                    </a:lnTo>
                    <a:lnTo>
                      <a:pt x="240" y="621"/>
                    </a:lnTo>
                    <a:lnTo>
                      <a:pt x="209" y="610"/>
                    </a:lnTo>
                    <a:lnTo>
                      <a:pt x="180" y="594"/>
                    </a:lnTo>
                    <a:lnTo>
                      <a:pt x="152" y="579"/>
                    </a:lnTo>
                    <a:lnTo>
                      <a:pt x="127" y="560"/>
                    </a:lnTo>
                    <a:lnTo>
                      <a:pt x="104" y="539"/>
                    </a:lnTo>
                    <a:lnTo>
                      <a:pt x="83" y="514"/>
                    </a:lnTo>
                    <a:lnTo>
                      <a:pt x="63" y="489"/>
                    </a:lnTo>
                    <a:lnTo>
                      <a:pt x="46" y="462"/>
                    </a:lnTo>
                    <a:lnTo>
                      <a:pt x="33" y="433"/>
                    </a:lnTo>
                    <a:lnTo>
                      <a:pt x="21" y="403"/>
                    </a:lnTo>
                    <a:lnTo>
                      <a:pt x="12" y="370"/>
                    </a:lnTo>
                    <a:lnTo>
                      <a:pt x="8" y="337"/>
                    </a:lnTo>
                    <a:lnTo>
                      <a:pt x="6" y="303"/>
                    </a:lnTo>
                    <a:lnTo>
                      <a:pt x="8" y="266"/>
                    </a:lnTo>
                    <a:lnTo>
                      <a:pt x="13" y="232"/>
                    </a:lnTo>
                    <a:lnTo>
                      <a:pt x="23" y="199"/>
                    </a:lnTo>
                    <a:lnTo>
                      <a:pt x="35" y="166"/>
                    </a:lnTo>
                    <a:lnTo>
                      <a:pt x="31" y="168"/>
                    </a:lnTo>
                    <a:lnTo>
                      <a:pt x="29" y="168"/>
                    </a:lnTo>
                    <a:lnTo>
                      <a:pt x="15" y="199"/>
                    </a:lnTo>
                    <a:lnTo>
                      <a:pt x="8" y="234"/>
                    </a:lnTo>
                    <a:lnTo>
                      <a:pt x="2" y="268"/>
                    </a:lnTo>
                    <a:lnTo>
                      <a:pt x="0" y="303"/>
                    </a:lnTo>
                    <a:lnTo>
                      <a:pt x="2" y="337"/>
                    </a:lnTo>
                    <a:lnTo>
                      <a:pt x="8" y="372"/>
                    </a:lnTo>
                    <a:lnTo>
                      <a:pt x="15" y="403"/>
                    </a:lnTo>
                    <a:lnTo>
                      <a:pt x="27" y="435"/>
                    </a:lnTo>
                    <a:lnTo>
                      <a:pt x="40" y="464"/>
                    </a:lnTo>
                    <a:lnTo>
                      <a:pt x="58" y="493"/>
                    </a:lnTo>
                    <a:lnTo>
                      <a:pt x="77" y="518"/>
                    </a:lnTo>
                    <a:lnTo>
                      <a:pt x="100" y="543"/>
                    </a:lnTo>
                    <a:lnTo>
                      <a:pt x="123" y="564"/>
                    </a:lnTo>
                    <a:lnTo>
                      <a:pt x="150" y="583"/>
                    </a:lnTo>
                    <a:lnTo>
                      <a:pt x="177" y="600"/>
                    </a:lnTo>
                    <a:lnTo>
                      <a:pt x="207" y="614"/>
                    </a:lnTo>
                    <a:lnTo>
                      <a:pt x="238" y="625"/>
                    </a:lnTo>
                    <a:lnTo>
                      <a:pt x="271" y="635"/>
                    </a:lnTo>
                    <a:lnTo>
                      <a:pt x="303" y="639"/>
                    </a:lnTo>
                    <a:lnTo>
                      <a:pt x="338" y="640"/>
                    </a:lnTo>
                    <a:lnTo>
                      <a:pt x="372" y="639"/>
                    </a:lnTo>
                    <a:lnTo>
                      <a:pt x="407" y="635"/>
                    </a:lnTo>
                    <a:lnTo>
                      <a:pt x="438" y="625"/>
                    </a:lnTo>
                    <a:lnTo>
                      <a:pt x="470" y="614"/>
                    </a:lnTo>
                    <a:lnTo>
                      <a:pt x="499" y="600"/>
                    </a:lnTo>
                    <a:lnTo>
                      <a:pt x="526" y="583"/>
                    </a:lnTo>
                    <a:lnTo>
                      <a:pt x="553" y="564"/>
                    </a:lnTo>
                    <a:lnTo>
                      <a:pt x="578" y="543"/>
                    </a:lnTo>
                    <a:lnTo>
                      <a:pt x="599" y="518"/>
                    </a:lnTo>
                    <a:lnTo>
                      <a:pt x="618" y="493"/>
                    </a:lnTo>
                    <a:lnTo>
                      <a:pt x="635" y="464"/>
                    </a:lnTo>
                    <a:lnTo>
                      <a:pt x="649" y="435"/>
                    </a:lnTo>
                    <a:lnTo>
                      <a:pt x="660" y="403"/>
                    </a:lnTo>
                    <a:lnTo>
                      <a:pt x="670" y="372"/>
                    </a:lnTo>
                    <a:lnTo>
                      <a:pt x="674" y="337"/>
                    </a:lnTo>
                    <a:lnTo>
                      <a:pt x="676" y="303"/>
                    </a:lnTo>
                    <a:close/>
                  </a:path>
                </a:pathLst>
              </a:custGeom>
              <a:solidFill>
                <a:srgbClr val="F5B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2" name="Freeform 449">
                <a:extLst>
                  <a:ext uri="{FF2B5EF4-FFF2-40B4-BE49-F238E27FC236}">
                    <a16:creationId xmlns:a16="http://schemas.microsoft.com/office/drawing/2014/main" id="{2716EC3E-A1DD-45BE-B364-CB63B586F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474"/>
                <a:ext cx="670" cy="638"/>
              </a:xfrm>
              <a:custGeom>
                <a:avLst/>
                <a:gdLst>
                  <a:gd name="T0" fmla="*/ 668 w 670"/>
                  <a:gd name="T1" fmla="*/ 277 h 638"/>
                  <a:gd name="T2" fmla="*/ 662 w 670"/>
                  <a:gd name="T3" fmla="*/ 231 h 638"/>
                  <a:gd name="T4" fmla="*/ 649 w 670"/>
                  <a:gd name="T5" fmla="*/ 185 h 638"/>
                  <a:gd name="T6" fmla="*/ 630 w 670"/>
                  <a:gd name="T7" fmla="*/ 142 h 638"/>
                  <a:gd name="T8" fmla="*/ 605 w 670"/>
                  <a:gd name="T9" fmla="*/ 104 h 638"/>
                  <a:gd name="T10" fmla="*/ 574 w 670"/>
                  <a:gd name="T11" fmla="*/ 68 h 638"/>
                  <a:gd name="T12" fmla="*/ 541 w 670"/>
                  <a:gd name="T13" fmla="*/ 39 h 638"/>
                  <a:gd name="T14" fmla="*/ 503 w 670"/>
                  <a:gd name="T15" fmla="*/ 12 h 638"/>
                  <a:gd name="T16" fmla="*/ 480 w 670"/>
                  <a:gd name="T17" fmla="*/ 2 h 638"/>
                  <a:gd name="T18" fmla="*/ 497 w 670"/>
                  <a:gd name="T19" fmla="*/ 16 h 638"/>
                  <a:gd name="T20" fmla="*/ 536 w 670"/>
                  <a:gd name="T21" fmla="*/ 41 h 638"/>
                  <a:gd name="T22" fmla="*/ 570 w 670"/>
                  <a:gd name="T23" fmla="*/ 71 h 638"/>
                  <a:gd name="T24" fmla="*/ 599 w 670"/>
                  <a:gd name="T25" fmla="*/ 106 h 638"/>
                  <a:gd name="T26" fmla="*/ 624 w 670"/>
                  <a:gd name="T27" fmla="*/ 144 h 638"/>
                  <a:gd name="T28" fmla="*/ 643 w 670"/>
                  <a:gd name="T29" fmla="*/ 185 h 638"/>
                  <a:gd name="T30" fmla="*/ 656 w 670"/>
                  <a:gd name="T31" fmla="*/ 231 h 638"/>
                  <a:gd name="T32" fmla="*/ 662 w 670"/>
                  <a:gd name="T33" fmla="*/ 277 h 638"/>
                  <a:gd name="T34" fmla="*/ 662 w 670"/>
                  <a:gd name="T35" fmla="*/ 336 h 638"/>
                  <a:gd name="T36" fmla="*/ 649 w 670"/>
                  <a:gd name="T37" fmla="*/ 400 h 638"/>
                  <a:gd name="T38" fmla="*/ 624 w 670"/>
                  <a:gd name="T39" fmla="*/ 459 h 638"/>
                  <a:gd name="T40" fmla="*/ 589 w 670"/>
                  <a:gd name="T41" fmla="*/ 511 h 638"/>
                  <a:gd name="T42" fmla="*/ 543 w 670"/>
                  <a:gd name="T43" fmla="*/ 557 h 638"/>
                  <a:gd name="T44" fmla="*/ 491 w 670"/>
                  <a:gd name="T45" fmla="*/ 591 h 638"/>
                  <a:gd name="T46" fmla="*/ 432 w 670"/>
                  <a:gd name="T47" fmla="*/ 616 h 638"/>
                  <a:gd name="T48" fmla="*/ 368 w 670"/>
                  <a:gd name="T49" fmla="*/ 630 h 638"/>
                  <a:gd name="T50" fmla="*/ 301 w 670"/>
                  <a:gd name="T51" fmla="*/ 630 h 638"/>
                  <a:gd name="T52" fmla="*/ 236 w 670"/>
                  <a:gd name="T53" fmla="*/ 616 h 638"/>
                  <a:gd name="T54" fmla="*/ 176 w 670"/>
                  <a:gd name="T55" fmla="*/ 591 h 638"/>
                  <a:gd name="T56" fmla="*/ 125 w 670"/>
                  <a:gd name="T57" fmla="*/ 557 h 638"/>
                  <a:gd name="T58" fmla="*/ 80 w 670"/>
                  <a:gd name="T59" fmla="*/ 511 h 638"/>
                  <a:gd name="T60" fmla="*/ 44 w 670"/>
                  <a:gd name="T61" fmla="*/ 459 h 638"/>
                  <a:gd name="T62" fmla="*/ 19 w 670"/>
                  <a:gd name="T63" fmla="*/ 400 h 638"/>
                  <a:gd name="T64" fmla="*/ 6 w 670"/>
                  <a:gd name="T65" fmla="*/ 336 h 638"/>
                  <a:gd name="T66" fmla="*/ 6 w 670"/>
                  <a:gd name="T67" fmla="*/ 265 h 638"/>
                  <a:gd name="T68" fmla="*/ 21 w 670"/>
                  <a:gd name="T69" fmla="*/ 198 h 638"/>
                  <a:gd name="T70" fmla="*/ 31 w 670"/>
                  <a:gd name="T71" fmla="*/ 165 h 638"/>
                  <a:gd name="T72" fmla="*/ 15 w 670"/>
                  <a:gd name="T73" fmla="*/ 198 h 638"/>
                  <a:gd name="T74" fmla="*/ 2 w 670"/>
                  <a:gd name="T75" fmla="*/ 267 h 638"/>
                  <a:gd name="T76" fmla="*/ 0 w 670"/>
                  <a:gd name="T77" fmla="*/ 336 h 638"/>
                  <a:gd name="T78" fmla="*/ 13 w 670"/>
                  <a:gd name="T79" fmla="*/ 402 h 638"/>
                  <a:gd name="T80" fmla="*/ 40 w 670"/>
                  <a:gd name="T81" fmla="*/ 461 h 638"/>
                  <a:gd name="T82" fmla="*/ 75 w 670"/>
                  <a:gd name="T83" fmla="*/ 515 h 638"/>
                  <a:gd name="T84" fmla="*/ 121 w 670"/>
                  <a:gd name="T85" fmla="*/ 561 h 638"/>
                  <a:gd name="T86" fmla="*/ 175 w 670"/>
                  <a:gd name="T87" fmla="*/ 597 h 638"/>
                  <a:gd name="T88" fmla="*/ 234 w 670"/>
                  <a:gd name="T89" fmla="*/ 622 h 638"/>
                  <a:gd name="T90" fmla="*/ 299 w 670"/>
                  <a:gd name="T91" fmla="*/ 636 h 638"/>
                  <a:gd name="T92" fmla="*/ 368 w 670"/>
                  <a:gd name="T93" fmla="*/ 636 h 638"/>
                  <a:gd name="T94" fmla="*/ 434 w 670"/>
                  <a:gd name="T95" fmla="*/ 622 h 638"/>
                  <a:gd name="T96" fmla="*/ 493 w 670"/>
                  <a:gd name="T97" fmla="*/ 597 h 638"/>
                  <a:gd name="T98" fmla="*/ 547 w 670"/>
                  <a:gd name="T99" fmla="*/ 561 h 638"/>
                  <a:gd name="T100" fmla="*/ 593 w 670"/>
                  <a:gd name="T101" fmla="*/ 515 h 638"/>
                  <a:gd name="T102" fmla="*/ 630 w 670"/>
                  <a:gd name="T103" fmla="*/ 461 h 638"/>
                  <a:gd name="T104" fmla="*/ 655 w 670"/>
                  <a:gd name="T105" fmla="*/ 402 h 638"/>
                  <a:gd name="T106" fmla="*/ 668 w 670"/>
                  <a:gd name="T107" fmla="*/ 336 h 6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0"/>
                  <a:gd name="T163" fmla="*/ 0 h 638"/>
                  <a:gd name="T164" fmla="*/ 670 w 670"/>
                  <a:gd name="T165" fmla="*/ 638 h 6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0" h="638">
                    <a:moveTo>
                      <a:pt x="670" y="302"/>
                    </a:moveTo>
                    <a:lnTo>
                      <a:pt x="668" y="277"/>
                    </a:lnTo>
                    <a:lnTo>
                      <a:pt x="666" y="254"/>
                    </a:lnTo>
                    <a:lnTo>
                      <a:pt x="662" y="231"/>
                    </a:lnTo>
                    <a:lnTo>
                      <a:pt x="656" y="208"/>
                    </a:lnTo>
                    <a:lnTo>
                      <a:pt x="649" y="185"/>
                    </a:lnTo>
                    <a:lnTo>
                      <a:pt x="639" y="164"/>
                    </a:lnTo>
                    <a:lnTo>
                      <a:pt x="630" y="142"/>
                    </a:lnTo>
                    <a:lnTo>
                      <a:pt x="618" y="123"/>
                    </a:lnTo>
                    <a:lnTo>
                      <a:pt x="605" y="104"/>
                    </a:lnTo>
                    <a:lnTo>
                      <a:pt x="589" y="85"/>
                    </a:lnTo>
                    <a:lnTo>
                      <a:pt x="574" y="68"/>
                    </a:lnTo>
                    <a:lnTo>
                      <a:pt x="559" y="52"/>
                    </a:lnTo>
                    <a:lnTo>
                      <a:pt x="541" y="39"/>
                    </a:lnTo>
                    <a:lnTo>
                      <a:pt x="522" y="23"/>
                    </a:lnTo>
                    <a:lnTo>
                      <a:pt x="503" y="12"/>
                    </a:lnTo>
                    <a:lnTo>
                      <a:pt x="482" y="0"/>
                    </a:lnTo>
                    <a:lnTo>
                      <a:pt x="480" y="2"/>
                    </a:lnTo>
                    <a:lnTo>
                      <a:pt x="476" y="4"/>
                    </a:lnTo>
                    <a:lnTo>
                      <a:pt x="497" y="16"/>
                    </a:lnTo>
                    <a:lnTo>
                      <a:pt x="516" y="27"/>
                    </a:lnTo>
                    <a:lnTo>
                      <a:pt x="536" y="41"/>
                    </a:lnTo>
                    <a:lnTo>
                      <a:pt x="553" y="54"/>
                    </a:lnTo>
                    <a:lnTo>
                      <a:pt x="570" y="71"/>
                    </a:lnTo>
                    <a:lnTo>
                      <a:pt x="585" y="87"/>
                    </a:lnTo>
                    <a:lnTo>
                      <a:pt x="599" y="106"/>
                    </a:lnTo>
                    <a:lnTo>
                      <a:pt x="612" y="123"/>
                    </a:lnTo>
                    <a:lnTo>
                      <a:pt x="624" y="144"/>
                    </a:lnTo>
                    <a:lnTo>
                      <a:pt x="633" y="164"/>
                    </a:lnTo>
                    <a:lnTo>
                      <a:pt x="643" y="185"/>
                    </a:lnTo>
                    <a:lnTo>
                      <a:pt x="651" y="208"/>
                    </a:lnTo>
                    <a:lnTo>
                      <a:pt x="656" y="231"/>
                    </a:lnTo>
                    <a:lnTo>
                      <a:pt x="660" y="254"/>
                    </a:lnTo>
                    <a:lnTo>
                      <a:pt x="662" y="277"/>
                    </a:lnTo>
                    <a:lnTo>
                      <a:pt x="664" y="302"/>
                    </a:lnTo>
                    <a:lnTo>
                      <a:pt x="662" y="336"/>
                    </a:lnTo>
                    <a:lnTo>
                      <a:pt x="656" y="369"/>
                    </a:lnTo>
                    <a:lnTo>
                      <a:pt x="649" y="400"/>
                    </a:lnTo>
                    <a:lnTo>
                      <a:pt x="637" y="430"/>
                    </a:lnTo>
                    <a:lnTo>
                      <a:pt x="624" y="459"/>
                    </a:lnTo>
                    <a:lnTo>
                      <a:pt x="608" y="486"/>
                    </a:lnTo>
                    <a:lnTo>
                      <a:pt x="589" y="511"/>
                    </a:lnTo>
                    <a:lnTo>
                      <a:pt x="568" y="536"/>
                    </a:lnTo>
                    <a:lnTo>
                      <a:pt x="543" y="557"/>
                    </a:lnTo>
                    <a:lnTo>
                      <a:pt x="518" y="576"/>
                    </a:lnTo>
                    <a:lnTo>
                      <a:pt x="491" y="591"/>
                    </a:lnTo>
                    <a:lnTo>
                      <a:pt x="463" y="605"/>
                    </a:lnTo>
                    <a:lnTo>
                      <a:pt x="432" y="616"/>
                    </a:lnTo>
                    <a:lnTo>
                      <a:pt x="401" y="624"/>
                    </a:lnTo>
                    <a:lnTo>
                      <a:pt x="368" y="630"/>
                    </a:lnTo>
                    <a:lnTo>
                      <a:pt x="334" y="632"/>
                    </a:lnTo>
                    <a:lnTo>
                      <a:pt x="301" y="630"/>
                    </a:lnTo>
                    <a:lnTo>
                      <a:pt x="269" y="624"/>
                    </a:lnTo>
                    <a:lnTo>
                      <a:pt x="236" y="616"/>
                    </a:lnTo>
                    <a:lnTo>
                      <a:pt x="205" y="605"/>
                    </a:lnTo>
                    <a:lnTo>
                      <a:pt x="176" y="591"/>
                    </a:lnTo>
                    <a:lnTo>
                      <a:pt x="150" y="576"/>
                    </a:lnTo>
                    <a:lnTo>
                      <a:pt x="125" y="557"/>
                    </a:lnTo>
                    <a:lnTo>
                      <a:pt x="102" y="536"/>
                    </a:lnTo>
                    <a:lnTo>
                      <a:pt x="80" y="511"/>
                    </a:lnTo>
                    <a:lnTo>
                      <a:pt x="61" y="486"/>
                    </a:lnTo>
                    <a:lnTo>
                      <a:pt x="44" y="459"/>
                    </a:lnTo>
                    <a:lnTo>
                      <a:pt x="31" y="430"/>
                    </a:lnTo>
                    <a:lnTo>
                      <a:pt x="19" y="400"/>
                    </a:lnTo>
                    <a:lnTo>
                      <a:pt x="11" y="369"/>
                    </a:lnTo>
                    <a:lnTo>
                      <a:pt x="6" y="336"/>
                    </a:lnTo>
                    <a:lnTo>
                      <a:pt x="4" y="302"/>
                    </a:lnTo>
                    <a:lnTo>
                      <a:pt x="6" y="265"/>
                    </a:lnTo>
                    <a:lnTo>
                      <a:pt x="11" y="231"/>
                    </a:lnTo>
                    <a:lnTo>
                      <a:pt x="21" y="198"/>
                    </a:lnTo>
                    <a:lnTo>
                      <a:pt x="34" y="165"/>
                    </a:lnTo>
                    <a:lnTo>
                      <a:pt x="31" y="165"/>
                    </a:lnTo>
                    <a:lnTo>
                      <a:pt x="27" y="167"/>
                    </a:lnTo>
                    <a:lnTo>
                      <a:pt x="15" y="198"/>
                    </a:lnTo>
                    <a:lnTo>
                      <a:pt x="6" y="233"/>
                    </a:lnTo>
                    <a:lnTo>
                      <a:pt x="2" y="267"/>
                    </a:lnTo>
                    <a:lnTo>
                      <a:pt x="0" y="302"/>
                    </a:lnTo>
                    <a:lnTo>
                      <a:pt x="0" y="336"/>
                    </a:lnTo>
                    <a:lnTo>
                      <a:pt x="6" y="369"/>
                    </a:lnTo>
                    <a:lnTo>
                      <a:pt x="13" y="402"/>
                    </a:lnTo>
                    <a:lnTo>
                      <a:pt x="25" y="432"/>
                    </a:lnTo>
                    <a:lnTo>
                      <a:pt x="40" y="461"/>
                    </a:lnTo>
                    <a:lnTo>
                      <a:pt x="56" y="490"/>
                    </a:lnTo>
                    <a:lnTo>
                      <a:pt x="75" y="515"/>
                    </a:lnTo>
                    <a:lnTo>
                      <a:pt x="98" y="540"/>
                    </a:lnTo>
                    <a:lnTo>
                      <a:pt x="121" y="561"/>
                    </a:lnTo>
                    <a:lnTo>
                      <a:pt x="148" y="580"/>
                    </a:lnTo>
                    <a:lnTo>
                      <a:pt x="175" y="597"/>
                    </a:lnTo>
                    <a:lnTo>
                      <a:pt x="203" y="611"/>
                    </a:lnTo>
                    <a:lnTo>
                      <a:pt x="234" y="622"/>
                    </a:lnTo>
                    <a:lnTo>
                      <a:pt x="267" y="630"/>
                    </a:lnTo>
                    <a:lnTo>
                      <a:pt x="299" y="636"/>
                    </a:lnTo>
                    <a:lnTo>
                      <a:pt x="334" y="638"/>
                    </a:lnTo>
                    <a:lnTo>
                      <a:pt x="368" y="636"/>
                    </a:lnTo>
                    <a:lnTo>
                      <a:pt x="401" y="630"/>
                    </a:lnTo>
                    <a:lnTo>
                      <a:pt x="434" y="622"/>
                    </a:lnTo>
                    <a:lnTo>
                      <a:pt x="464" y="611"/>
                    </a:lnTo>
                    <a:lnTo>
                      <a:pt x="493" y="597"/>
                    </a:lnTo>
                    <a:lnTo>
                      <a:pt x="522" y="580"/>
                    </a:lnTo>
                    <a:lnTo>
                      <a:pt x="547" y="561"/>
                    </a:lnTo>
                    <a:lnTo>
                      <a:pt x="572" y="540"/>
                    </a:lnTo>
                    <a:lnTo>
                      <a:pt x="593" y="515"/>
                    </a:lnTo>
                    <a:lnTo>
                      <a:pt x="612" y="490"/>
                    </a:lnTo>
                    <a:lnTo>
                      <a:pt x="630" y="461"/>
                    </a:lnTo>
                    <a:lnTo>
                      <a:pt x="643" y="432"/>
                    </a:lnTo>
                    <a:lnTo>
                      <a:pt x="655" y="402"/>
                    </a:lnTo>
                    <a:lnTo>
                      <a:pt x="662" y="369"/>
                    </a:lnTo>
                    <a:lnTo>
                      <a:pt x="668" y="336"/>
                    </a:lnTo>
                    <a:lnTo>
                      <a:pt x="670" y="302"/>
                    </a:lnTo>
                    <a:close/>
                  </a:path>
                </a:pathLst>
              </a:custGeom>
              <a:solidFill>
                <a:srgbClr val="F5B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3" name="Freeform 450">
                <a:extLst>
                  <a:ext uri="{FF2B5EF4-FFF2-40B4-BE49-F238E27FC236}">
                    <a16:creationId xmlns:a16="http://schemas.microsoft.com/office/drawing/2014/main" id="{82110944-0B63-43F8-81A1-13DD82BF3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476"/>
                <a:ext cx="664" cy="632"/>
              </a:xfrm>
              <a:custGeom>
                <a:avLst/>
                <a:gdLst>
                  <a:gd name="T0" fmla="*/ 664 w 664"/>
                  <a:gd name="T1" fmla="*/ 275 h 632"/>
                  <a:gd name="T2" fmla="*/ 656 w 664"/>
                  <a:gd name="T3" fmla="*/ 229 h 632"/>
                  <a:gd name="T4" fmla="*/ 643 w 664"/>
                  <a:gd name="T5" fmla="*/ 183 h 632"/>
                  <a:gd name="T6" fmla="*/ 624 w 664"/>
                  <a:gd name="T7" fmla="*/ 140 h 632"/>
                  <a:gd name="T8" fmla="*/ 599 w 664"/>
                  <a:gd name="T9" fmla="*/ 102 h 632"/>
                  <a:gd name="T10" fmla="*/ 570 w 664"/>
                  <a:gd name="T11" fmla="*/ 68 h 632"/>
                  <a:gd name="T12" fmla="*/ 535 w 664"/>
                  <a:gd name="T13" fmla="*/ 37 h 632"/>
                  <a:gd name="T14" fmla="*/ 497 w 664"/>
                  <a:gd name="T15" fmla="*/ 12 h 632"/>
                  <a:gd name="T16" fmla="*/ 474 w 664"/>
                  <a:gd name="T17" fmla="*/ 2 h 632"/>
                  <a:gd name="T18" fmla="*/ 493 w 664"/>
                  <a:gd name="T19" fmla="*/ 14 h 632"/>
                  <a:gd name="T20" fmla="*/ 530 w 664"/>
                  <a:gd name="T21" fmla="*/ 39 h 632"/>
                  <a:gd name="T22" fmla="*/ 564 w 664"/>
                  <a:gd name="T23" fmla="*/ 69 h 632"/>
                  <a:gd name="T24" fmla="*/ 595 w 664"/>
                  <a:gd name="T25" fmla="*/ 104 h 632"/>
                  <a:gd name="T26" fmla="*/ 618 w 664"/>
                  <a:gd name="T27" fmla="*/ 142 h 632"/>
                  <a:gd name="T28" fmla="*/ 637 w 664"/>
                  <a:gd name="T29" fmla="*/ 185 h 632"/>
                  <a:gd name="T30" fmla="*/ 651 w 664"/>
                  <a:gd name="T31" fmla="*/ 229 h 632"/>
                  <a:gd name="T32" fmla="*/ 658 w 664"/>
                  <a:gd name="T33" fmla="*/ 275 h 632"/>
                  <a:gd name="T34" fmla="*/ 658 w 664"/>
                  <a:gd name="T35" fmla="*/ 334 h 632"/>
                  <a:gd name="T36" fmla="*/ 645 w 664"/>
                  <a:gd name="T37" fmla="*/ 398 h 632"/>
                  <a:gd name="T38" fmla="*/ 620 w 664"/>
                  <a:gd name="T39" fmla="*/ 455 h 632"/>
                  <a:gd name="T40" fmla="*/ 585 w 664"/>
                  <a:gd name="T41" fmla="*/ 507 h 632"/>
                  <a:gd name="T42" fmla="*/ 539 w 664"/>
                  <a:gd name="T43" fmla="*/ 553 h 632"/>
                  <a:gd name="T44" fmla="*/ 487 w 664"/>
                  <a:gd name="T45" fmla="*/ 588 h 632"/>
                  <a:gd name="T46" fmla="*/ 430 w 664"/>
                  <a:gd name="T47" fmla="*/ 613 h 632"/>
                  <a:gd name="T48" fmla="*/ 366 w 664"/>
                  <a:gd name="T49" fmla="*/ 626 h 632"/>
                  <a:gd name="T50" fmla="*/ 299 w 664"/>
                  <a:gd name="T51" fmla="*/ 626 h 632"/>
                  <a:gd name="T52" fmla="*/ 234 w 664"/>
                  <a:gd name="T53" fmla="*/ 613 h 632"/>
                  <a:gd name="T54" fmla="*/ 176 w 664"/>
                  <a:gd name="T55" fmla="*/ 588 h 632"/>
                  <a:gd name="T56" fmla="*/ 125 w 664"/>
                  <a:gd name="T57" fmla="*/ 553 h 632"/>
                  <a:gd name="T58" fmla="*/ 80 w 664"/>
                  <a:gd name="T59" fmla="*/ 507 h 632"/>
                  <a:gd name="T60" fmla="*/ 44 w 664"/>
                  <a:gd name="T61" fmla="*/ 455 h 632"/>
                  <a:gd name="T62" fmla="*/ 19 w 664"/>
                  <a:gd name="T63" fmla="*/ 398 h 632"/>
                  <a:gd name="T64" fmla="*/ 7 w 664"/>
                  <a:gd name="T65" fmla="*/ 334 h 632"/>
                  <a:gd name="T66" fmla="*/ 6 w 664"/>
                  <a:gd name="T67" fmla="*/ 282 h 632"/>
                  <a:gd name="T68" fmla="*/ 9 w 664"/>
                  <a:gd name="T69" fmla="*/ 246 h 632"/>
                  <a:gd name="T70" fmla="*/ 23 w 664"/>
                  <a:gd name="T71" fmla="*/ 196 h 632"/>
                  <a:gd name="T72" fmla="*/ 32 w 664"/>
                  <a:gd name="T73" fmla="*/ 163 h 632"/>
                  <a:gd name="T74" fmla="*/ 17 w 664"/>
                  <a:gd name="T75" fmla="*/ 196 h 632"/>
                  <a:gd name="T76" fmla="*/ 2 w 664"/>
                  <a:gd name="T77" fmla="*/ 263 h 632"/>
                  <a:gd name="T78" fmla="*/ 2 w 664"/>
                  <a:gd name="T79" fmla="*/ 334 h 632"/>
                  <a:gd name="T80" fmla="*/ 15 w 664"/>
                  <a:gd name="T81" fmla="*/ 400 h 632"/>
                  <a:gd name="T82" fmla="*/ 40 w 664"/>
                  <a:gd name="T83" fmla="*/ 459 h 632"/>
                  <a:gd name="T84" fmla="*/ 77 w 664"/>
                  <a:gd name="T85" fmla="*/ 511 h 632"/>
                  <a:gd name="T86" fmla="*/ 121 w 664"/>
                  <a:gd name="T87" fmla="*/ 557 h 632"/>
                  <a:gd name="T88" fmla="*/ 174 w 664"/>
                  <a:gd name="T89" fmla="*/ 591 h 632"/>
                  <a:gd name="T90" fmla="*/ 234 w 664"/>
                  <a:gd name="T91" fmla="*/ 618 h 632"/>
                  <a:gd name="T92" fmla="*/ 297 w 664"/>
                  <a:gd name="T93" fmla="*/ 630 h 632"/>
                  <a:gd name="T94" fmla="*/ 366 w 664"/>
                  <a:gd name="T95" fmla="*/ 630 h 632"/>
                  <a:gd name="T96" fmla="*/ 432 w 664"/>
                  <a:gd name="T97" fmla="*/ 618 h 632"/>
                  <a:gd name="T98" fmla="*/ 491 w 664"/>
                  <a:gd name="T99" fmla="*/ 591 h 632"/>
                  <a:gd name="T100" fmla="*/ 543 w 664"/>
                  <a:gd name="T101" fmla="*/ 557 h 632"/>
                  <a:gd name="T102" fmla="*/ 589 w 664"/>
                  <a:gd name="T103" fmla="*/ 511 h 632"/>
                  <a:gd name="T104" fmla="*/ 624 w 664"/>
                  <a:gd name="T105" fmla="*/ 459 h 632"/>
                  <a:gd name="T106" fmla="*/ 649 w 664"/>
                  <a:gd name="T107" fmla="*/ 400 h 632"/>
                  <a:gd name="T108" fmla="*/ 662 w 664"/>
                  <a:gd name="T109" fmla="*/ 334 h 63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64"/>
                  <a:gd name="T166" fmla="*/ 0 h 632"/>
                  <a:gd name="T167" fmla="*/ 664 w 664"/>
                  <a:gd name="T168" fmla="*/ 632 h 63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64" h="632">
                    <a:moveTo>
                      <a:pt x="664" y="300"/>
                    </a:moveTo>
                    <a:lnTo>
                      <a:pt x="664" y="275"/>
                    </a:lnTo>
                    <a:lnTo>
                      <a:pt x="660" y="252"/>
                    </a:lnTo>
                    <a:lnTo>
                      <a:pt x="656" y="229"/>
                    </a:lnTo>
                    <a:lnTo>
                      <a:pt x="651" y="206"/>
                    </a:lnTo>
                    <a:lnTo>
                      <a:pt x="643" y="183"/>
                    </a:lnTo>
                    <a:lnTo>
                      <a:pt x="635" y="162"/>
                    </a:lnTo>
                    <a:lnTo>
                      <a:pt x="624" y="140"/>
                    </a:lnTo>
                    <a:lnTo>
                      <a:pt x="612" y="121"/>
                    </a:lnTo>
                    <a:lnTo>
                      <a:pt x="599" y="102"/>
                    </a:lnTo>
                    <a:lnTo>
                      <a:pt x="585" y="85"/>
                    </a:lnTo>
                    <a:lnTo>
                      <a:pt x="570" y="68"/>
                    </a:lnTo>
                    <a:lnTo>
                      <a:pt x="553" y="52"/>
                    </a:lnTo>
                    <a:lnTo>
                      <a:pt x="535" y="37"/>
                    </a:lnTo>
                    <a:lnTo>
                      <a:pt x="518" y="23"/>
                    </a:lnTo>
                    <a:lnTo>
                      <a:pt x="497" y="12"/>
                    </a:lnTo>
                    <a:lnTo>
                      <a:pt x="478" y="0"/>
                    </a:lnTo>
                    <a:lnTo>
                      <a:pt x="474" y="2"/>
                    </a:lnTo>
                    <a:lnTo>
                      <a:pt x="472" y="4"/>
                    </a:lnTo>
                    <a:lnTo>
                      <a:pt x="493" y="14"/>
                    </a:lnTo>
                    <a:lnTo>
                      <a:pt x="512" y="27"/>
                    </a:lnTo>
                    <a:lnTo>
                      <a:pt x="530" y="39"/>
                    </a:lnTo>
                    <a:lnTo>
                      <a:pt x="547" y="54"/>
                    </a:lnTo>
                    <a:lnTo>
                      <a:pt x="564" y="69"/>
                    </a:lnTo>
                    <a:lnTo>
                      <a:pt x="580" y="87"/>
                    </a:lnTo>
                    <a:lnTo>
                      <a:pt x="595" y="104"/>
                    </a:lnTo>
                    <a:lnTo>
                      <a:pt x="606" y="123"/>
                    </a:lnTo>
                    <a:lnTo>
                      <a:pt x="618" y="142"/>
                    </a:lnTo>
                    <a:lnTo>
                      <a:pt x="629" y="163"/>
                    </a:lnTo>
                    <a:lnTo>
                      <a:pt x="637" y="185"/>
                    </a:lnTo>
                    <a:lnTo>
                      <a:pt x="645" y="206"/>
                    </a:lnTo>
                    <a:lnTo>
                      <a:pt x="651" y="229"/>
                    </a:lnTo>
                    <a:lnTo>
                      <a:pt x="656" y="252"/>
                    </a:lnTo>
                    <a:lnTo>
                      <a:pt x="658" y="275"/>
                    </a:lnTo>
                    <a:lnTo>
                      <a:pt x="658" y="300"/>
                    </a:lnTo>
                    <a:lnTo>
                      <a:pt x="658" y="334"/>
                    </a:lnTo>
                    <a:lnTo>
                      <a:pt x="653" y="365"/>
                    </a:lnTo>
                    <a:lnTo>
                      <a:pt x="645" y="398"/>
                    </a:lnTo>
                    <a:lnTo>
                      <a:pt x="633" y="426"/>
                    </a:lnTo>
                    <a:lnTo>
                      <a:pt x="620" y="455"/>
                    </a:lnTo>
                    <a:lnTo>
                      <a:pt x="603" y="482"/>
                    </a:lnTo>
                    <a:lnTo>
                      <a:pt x="585" y="507"/>
                    </a:lnTo>
                    <a:lnTo>
                      <a:pt x="564" y="532"/>
                    </a:lnTo>
                    <a:lnTo>
                      <a:pt x="539" y="553"/>
                    </a:lnTo>
                    <a:lnTo>
                      <a:pt x="514" y="570"/>
                    </a:lnTo>
                    <a:lnTo>
                      <a:pt x="487" y="588"/>
                    </a:lnTo>
                    <a:lnTo>
                      <a:pt x="459" y="601"/>
                    </a:lnTo>
                    <a:lnTo>
                      <a:pt x="430" y="613"/>
                    </a:lnTo>
                    <a:lnTo>
                      <a:pt x="397" y="620"/>
                    </a:lnTo>
                    <a:lnTo>
                      <a:pt x="366" y="626"/>
                    </a:lnTo>
                    <a:lnTo>
                      <a:pt x="332" y="628"/>
                    </a:lnTo>
                    <a:lnTo>
                      <a:pt x="299" y="626"/>
                    </a:lnTo>
                    <a:lnTo>
                      <a:pt x="267" y="620"/>
                    </a:lnTo>
                    <a:lnTo>
                      <a:pt x="234" y="613"/>
                    </a:lnTo>
                    <a:lnTo>
                      <a:pt x="205" y="601"/>
                    </a:lnTo>
                    <a:lnTo>
                      <a:pt x="176" y="588"/>
                    </a:lnTo>
                    <a:lnTo>
                      <a:pt x="150" y="570"/>
                    </a:lnTo>
                    <a:lnTo>
                      <a:pt x="125" y="553"/>
                    </a:lnTo>
                    <a:lnTo>
                      <a:pt x="102" y="532"/>
                    </a:lnTo>
                    <a:lnTo>
                      <a:pt x="80" y="507"/>
                    </a:lnTo>
                    <a:lnTo>
                      <a:pt x="61" y="482"/>
                    </a:lnTo>
                    <a:lnTo>
                      <a:pt x="44" y="455"/>
                    </a:lnTo>
                    <a:lnTo>
                      <a:pt x="31" y="426"/>
                    </a:lnTo>
                    <a:lnTo>
                      <a:pt x="19" y="398"/>
                    </a:lnTo>
                    <a:lnTo>
                      <a:pt x="11" y="365"/>
                    </a:lnTo>
                    <a:lnTo>
                      <a:pt x="7" y="334"/>
                    </a:lnTo>
                    <a:lnTo>
                      <a:pt x="6" y="300"/>
                    </a:lnTo>
                    <a:lnTo>
                      <a:pt x="6" y="282"/>
                    </a:lnTo>
                    <a:lnTo>
                      <a:pt x="7" y="263"/>
                    </a:lnTo>
                    <a:lnTo>
                      <a:pt x="9" y="246"/>
                    </a:lnTo>
                    <a:lnTo>
                      <a:pt x="13" y="229"/>
                    </a:lnTo>
                    <a:lnTo>
                      <a:pt x="23" y="196"/>
                    </a:lnTo>
                    <a:lnTo>
                      <a:pt x="34" y="163"/>
                    </a:lnTo>
                    <a:lnTo>
                      <a:pt x="32" y="163"/>
                    </a:lnTo>
                    <a:lnTo>
                      <a:pt x="29" y="163"/>
                    </a:lnTo>
                    <a:lnTo>
                      <a:pt x="17" y="196"/>
                    </a:lnTo>
                    <a:lnTo>
                      <a:pt x="7" y="229"/>
                    </a:lnTo>
                    <a:lnTo>
                      <a:pt x="2" y="263"/>
                    </a:lnTo>
                    <a:lnTo>
                      <a:pt x="0" y="300"/>
                    </a:lnTo>
                    <a:lnTo>
                      <a:pt x="2" y="334"/>
                    </a:lnTo>
                    <a:lnTo>
                      <a:pt x="6" y="367"/>
                    </a:lnTo>
                    <a:lnTo>
                      <a:pt x="15" y="400"/>
                    </a:lnTo>
                    <a:lnTo>
                      <a:pt x="27" y="430"/>
                    </a:lnTo>
                    <a:lnTo>
                      <a:pt x="40" y="459"/>
                    </a:lnTo>
                    <a:lnTo>
                      <a:pt x="57" y="486"/>
                    </a:lnTo>
                    <a:lnTo>
                      <a:pt x="77" y="511"/>
                    </a:lnTo>
                    <a:lnTo>
                      <a:pt x="98" y="536"/>
                    </a:lnTo>
                    <a:lnTo>
                      <a:pt x="121" y="557"/>
                    </a:lnTo>
                    <a:lnTo>
                      <a:pt x="146" y="576"/>
                    </a:lnTo>
                    <a:lnTo>
                      <a:pt x="174" y="591"/>
                    </a:lnTo>
                    <a:lnTo>
                      <a:pt x="203" y="607"/>
                    </a:lnTo>
                    <a:lnTo>
                      <a:pt x="234" y="618"/>
                    </a:lnTo>
                    <a:lnTo>
                      <a:pt x="265" y="626"/>
                    </a:lnTo>
                    <a:lnTo>
                      <a:pt x="297" y="630"/>
                    </a:lnTo>
                    <a:lnTo>
                      <a:pt x="332" y="632"/>
                    </a:lnTo>
                    <a:lnTo>
                      <a:pt x="366" y="630"/>
                    </a:lnTo>
                    <a:lnTo>
                      <a:pt x="399" y="626"/>
                    </a:lnTo>
                    <a:lnTo>
                      <a:pt x="432" y="618"/>
                    </a:lnTo>
                    <a:lnTo>
                      <a:pt x="462" y="607"/>
                    </a:lnTo>
                    <a:lnTo>
                      <a:pt x="491" y="591"/>
                    </a:lnTo>
                    <a:lnTo>
                      <a:pt x="518" y="576"/>
                    </a:lnTo>
                    <a:lnTo>
                      <a:pt x="543" y="557"/>
                    </a:lnTo>
                    <a:lnTo>
                      <a:pt x="568" y="536"/>
                    </a:lnTo>
                    <a:lnTo>
                      <a:pt x="589" y="511"/>
                    </a:lnTo>
                    <a:lnTo>
                      <a:pt x="608" y="486"/>
                    </a:lnTo>
                    <a:lnTo>
                      <a:pt x="624" y="459"/>
                    </a:lnTo>
                    <a:lnTo>
                      <a:pt x="639" y="430"/>
                    </a:lnTo>
                    <a:lnTo>
                      <a:pt x="649" y="400"/>
                    </a:lnTo>
                    <a:lnTo>
                      <a:pt x="658" y="367"/>
                    </a:lnTo>
                    <a:lnTo>
                      <a:pt x="662" y="334"/>
                    </a:lnTo>
                    <a:lnTo>
                      <a:pt x="664" y="300"/>
                    </a:lnTo>
                    <a:close/>
                  </a:path>
                </a:pathLst>
              </a:custGeom>
              <a:solidFill>
                <a:srgbClr val="F5B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4" name="Freeform 451">
                <a:extLst>
                  <a:ext uri="{FF2B5EF4-FFF2-40B4-BE49-F238E27FC236}">
                    <a16:creationId xmlns:a16="http://schemas.microsoft.com/office/drawing/2014/main" id="{09A69FB7-7206-47F9-895D-468EDDECE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2478"/>
                <a:ext cx="660" cy="628"/>
              </a:xfrm>
              <a:custGeom>
                <a:avLst/>
                <a:gdLst>
                  <a:gd name="T0" fmla="*/ 658 w 660"/>
                  <a:gd name="T1" fmla="*/ 273 h 628"/>
                  <a:gd name="T2" fmla="*/ 652 w 660"/>
                  <a:gd name="T3" fmla="*/ 227 h 628"/>
                  <a:gd name="T4" fmla="*/ 639 w 660"/>
                  <a:gd name="T5" fmla="*/ 181 h 628"/>
                  <a:gd name="T6" fmla="*/ 620 w 660"/>
                  <a:gd name="T7" fmla="*/ 140 h 628"/>
                  <a:gd name="T8" fmla="*/ 595 w 660"/>
                  <a:gd name="T9" fmla="*/ 102 h 628"/>
                  <a:gd name="T10" fmla="*/ 566 w 660"/>
                  <a:gd name="T11" fmla="*/ 67 h 628"/>
                  <a:gd name="T12" fmla="*/ 532 w 660"/>
                  <a:gd name="T13" fmla="*/ 37 h 628"/>
                  <a:gd name="T14" fmla="*/ 493 w 660"/>
                  <a:gd name="T15" fmla="*/ 12 h 628"/>
                  <a:gd name="T16" fmla="*/ 470 w 660"/>
                  <a:gd name="T17" fmla="*/ 2 h 628"/>
                  <a:gd name="T18" fmla="*/ 487 w 660"/>
                  <a:gd name="T19" fmla="*/ 14 h 628"/>
                  <a:gd name="T20" fmla="*/ 526 w 660"/>
                  <a:gd name="T21" fmla="*/ 39 h 628"/>
                  <a:gd name="T22" fmla="*/ 560 w 660"/>
                  <a:gd name="T23" fmla="*/ 69 h 628"/>
                  <a:gd name="T24" fmla="*/ 589 w 660"/>
                  <a:gd name="T25" fmla="*/ 102 h 628"/>
                  <a:gd name="T26" fmla="*/ 614 w 660"/>
                  <a:gd name="T27" fmla="*/ 140 h 628"/>
                  <a:gd name="T28" fmla="*/ 633 w 660"/>
                  <a:gd name="T29" fmla="*/ 183 h 628"/>
                  <a:gd name="T30" fmla="*/ 647 w 660"/>
                  <a:gd name="T31" fmla="*/ 227 h 628"/>
                  <a:gd name="T32" fmla="*/ 654 w 660"/>
                  <a:gd name="T33" fmla="*/ 273 h 628"/>
                  <a:gd name="T34" fmla="*/ 652 w 660"/>
                  <a:gd name="T35" fmla="*/ 330 h 628"/>
                  <a:gd name="T36" fmla="*/ 639 w 660"/>
                  <a:gd name="T37" fmla="*/ 394 h 628"/>
                  <a:gd name="T38" fmla="*/ 616 w 660"/>
                  <a:gd name="T39" fmla="*/ 453 h 628"/>
                  <a:gd name="T40" fmla="*/ 580 w 660"/>
                  <a:gd name="T41" fmla="*/ 505 h 628"/>
                  <a:gd name="T42" fmla="*/ 537 w 660"/>
                  <a:gd name="T43" fmla="*/ 549 h 628"/>
                  <a:gd name="T44" fmla="*/ 485 w 660"/>
                  <a:gd name="T45" fmla="*/ 584 h 628"/>
                  <a:gd name="T46" fmla="*/ 426 w 660"/>
                  <a:gd name="T47" fmla="*/ 609 h 628"/>
                  <a:gd name="T48" fmla="*/ 363 w 660"/>
                  <a:gd name="T49" fmla="*/ 620 h 628"/>
                  <a:gd name="T50" fmla="*/ 297 w 660"/>
                  <a:gd name="T51" fmla="*/ 620 h 628"/>
                  <a:gd name="T52" fmla="*/ 234 w 660"/>
                  <a:gd name="T53" fmla="*/ 609 h 628"/>
                  <a:gd name="T54" fmla="*/ 176 w 660"/>
                  <a:gd name="T55" fmla="*/ 584 h 628"/>
                  <a:gd name="T56" fmla="*/ 124 w 660"/>
                  <a:gd name="T57" fmla="*/ 549 h 628"/>
                  <a:gd name="T58" fmla="*/ 80 w 660"/>
                  <a:gd name="T59" fmla="*/ 505 h 628"/>
                  <a:gd name="T60" fmla="*/ 46 w 660"/>
                  <a:gd name="T61" fmla="*/ 453 h 628"/>
                  <a:gd name="T62" fmla="*/ 21 w 660"/>
                  <a:gd name="T63" fmla="*/ 394 h 628"/>
                  <a:gd name="T64" fmla="*/ 7 w 660"/>
                  <a:gd name="T65" fmla="*/ 330 h 628"/>
                  <a:gd name="T66" fmla="*/ 5 w 660"/>
                  <a:gd name="T67" fmla="*/ 280 h 628"/>
                  <a:gd name="T68" fmla="*/ 11 w 660"/>
                  <a:gd name="T69" fmla="*/ 244 h 628"/>
                  <a:gd name="T70" fmla="*/ 23 w 660"/>
                  <a:gd name="T71" fmla="*/ 192 h 628"/>
                  <a:gd name="T72" fmla="*/ 32 w 660"/>
                  <a:gd name="T73" fmla="*/ 161 h 628"/>
                  <a:gd name="T74" fmla="*/ 17 w 660"/>
                  <a:gd name="T75" fmla="*/ 194 h 628"/>
                  <a:gd name="T76" fmla="*/ 2 w 660"/>
                  <a:gd name="T77" fmla="*/ 261 h 628"/>
                  <a:gd name="T78" fmla="*/ 2 w 660"/>
                  <a:gd name="T79" fmla="*/ 332 h 628"/>
                  <a:gd name="T80" fmla="*/ 15 w 660"/>
                  <a:gd name="T81" fmla="*/ 396 h 628"/>
                  <a:gd name="T82" fmla="*/ 40 w 660"/>
                  <a:gd name="T83" fmla="*/ 455 h 628"/>
                  <a:gd name="T84" fmla="*/ 76 w 660"/>
                  <a:gd name="T85" fmla="*/ 507 h 628"/>
                  <a:gd name="T86" fmla="*/ 121 w 660"/>
                  <a:gd name="T87" fmla="*/ 553 h 628"/>
                  <a:gd name="T88" fmla="*/ 172 w 660"/>
                  <a:gd name="T89" fmla="*/ 587 h 628"/>
                  <a:gd name="T90" fmla="*/ 232 w 660"/>
                  <a:gd name="T91" fmla="*/ 612 h 628"/>
                  <a:gd name="T92" fmla="*/ 297 w 660"/>
                  <a:gd name="T93" fmla="*/ 626 h 628"/>
                  <a:gd name="T94" fmla="*/ 364 w 660"/>
                  <a:gd name="T95" fmla="*/ 626 h 628"/>
                  <a:gd name="T96" fmla="*/ 428 w 660"/>
                  <a:gd name="T97" fmla="*/ 612 h 628"/>
                  <a:gd name="T98" fmla="*/ 487 w 660"/>
                  <a:gd name="T99" fmla="*/ 587 h 628"/>
                  <a:gd name="T100" fmla="*/ 539 w 660"/>
                  <a:gd name="T101" fmla="*/ 553 h 628"/>
                  <a:gd name="T102" fmla="*/ 585 w 660"/>
                  <a:gd name="T103" fmla="*/ 507 h 628"/>
                  <a:gd name="T104" fmla="*/ 620 w 660"/>
                  <a:gd name="T105" fmla="*/ 455 h 628"/>
                  <a:gd name="T106" fmla="*/ 645 w 660"/>
                  <a:gd name="T107" fmla="*/ 396 h 628"/>
                  <a:gd name="T108" fmla="*/ 658 w 660"/>
                  <a:gd name="T109" fmla="*/ 332 h 62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60"/>
                  <a:gd name="T166" fmla="*/ 0 h 628"/>
                  <a:gd name="T167" fmla="*/ 660 w 660"/>
                  <a:gd name="T168" fmla="*/ 628 h 62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60" h="628">
                    <a:moveTo>
                      <a:pt x="660" y="298"/>
                    </a:moveTo>
                    <a:lnTo>
                      <a:pt x="658" y="273"/>
                    </a:lnTo>
                    <a:lnTo>
                      <a:pt x="656" y="250"/>
                    </a:lnTo>
                    <a:lnTo>
                      <a:pt x="652" y="227"/>
                    </a:lnTo>
                    <a:lnTo>
                      <a:pt x="647" y="204"/>
                    </a:lnTo>
                    <a:lnTo>
                      <a:pt x="639" y="181"/>
                    </a:lnTo>
                    <a:lnTo>
                      <a:pt x="629" y="160"/>
                    </a:lnTo>
                    <a:lnTo>
                      <a:pt x="620" y="140"/>
                    </a:lnTo>
                    <a:lnTo>
                      <a:pt x="608" y="119"/>
                    </a:lnTo>
                    <a:lnTo>
                      <a:pt x="595" y="102"/>
                    </a:lnTo>
                    <a:lnTo>
                      <a:pt x="581" y="83"/>
                    </a:lnTo>
                    <a:lnTo>
                      <a:pt x="566" y="67"/>
                    </a:lnTo>
                    <a:lnTo>
                      <a:pt x="549" y="50"/>
                    </a:lnTo>
                    <a:lnTo>
                      <a:pt x="532" y="37"/>
                    </a:lnTo>
                    <a:lnTo>
                      <a:pt x="512" y="23"/>
                    </a:lnTo>
                    <a:lnTo>
                      <a:pt x="493" y="12"/>
                    </a:lnTo>
                    <a:lnTo>
                      <a:pt x="472" y="0"/>
                    </a:lnTo>
                    <a:lnTo>
                      <a:pt x="470" y="2"/>
                    </a:lnTo>
                    <a:lnTo>
                      <a:pt x="466" y="4"/>
                    </a:lnTo>
                    <a:lnTo>
                      <a:pt x="487" y="14"/>
                    </a:lnTo>
                    <a:lnTo>
                      <a:pt x="507" y="25"/>
                    </a:lnTo>
                    <a:lnTo>
                      <a:pt x="526" y="39"/>
                    </a:lnTo>
                    <a:lnTo>
                      <a:pt x="543" y="54"/>
                    </a:lnTo>
                    <a:lnTo>
                      <a:pt x="560" y="69"/>
                    </a:lnTo>
                    <a:lnTo>
                      <a:pt x="576" y="85"/>
                    </a:lnTo>
                    <a:lnTo>
                      <a:pt x="589" y="102"/>
                    </a:lnTo>
                    <a:lnTo>
                      <a:pt x="603" y="121"/>
                    </a:lnTo>
                    <a:lnTo>
                      <a:pt x="614" y="140"/>
                    </a:lnTo>
                    <a:lnTo>
                      <a:pt x="624" y="161"/>
                    </a:lnTo>
                    <a:lnTo>
                      <a:pt x="633" y="183"/>
                    </a:lnTo>
                    <a:lnTo>
                      <a:pt x="641" y="204"/>
                    </a:lnTo>
                    <a:lnTo>
                      <a:pt x="647" y="227"/>
                    </a:lnTo>
                    <a:lnTo>
                      <a:pt x="651" y="250"/>
                    </a:lnTo>
                    <a:lnTo>
                      <a:pt x="654" y="273"/>
                    </a:lnTo>
                    <a:lnTo>
                      <a:pt x="654" y="298"/>
                    </a:lnTo>
                    <a:lnTo>
                      <a:pt x="652" y="330"/>
                    </a:lnTo>
                    <a:lnTo>
                      <a:pt x="649" y="363"/>
                    </a:lnTo>
                    <a:lnTo>
                      <a:pt x="639" y="394"/>
                    </a:lnTo>
                    <a:lnTo>
                      <a:pt x="629" y="424"/>
                    </a:lnTo>
                    <a:lnTo>
                      <a:pt x="616" y="453"/>
                    </a:lnTo>
                    <a:lnTo>
                      <a:pt x="599" y="480"/>
                    </a:lnTo>
                    <a:lnTo>
                      <a:pt x="580" y="505"/>
                    </a:lnTo>
                    <a:lnTo>
                      <a:pt x="560" y="528"/>
                    </a:lnTo>
                    <a:lnTo>
                      <a:pt x="537" y="549"/>
                    </a:lnTo>
                    <a:lnTo>
                      <a:pt x="512" y="566"/>
                    </a:lnTo>
                    <a:lnTo>
                      <a:pt x="485" y="584"/>
                    </a:lnTo>
                    <a:lnTo>
                      <a:pt x="457" y="597"/>
                    </a:lnTo>
                    <a:lnTo>
                      <a:pt x="426" y="609"/>
                    </a:lnTo>
                    <a:lnTo>
                      <a:pt x="395" y="616"/>
                    </a:lnTo>
                    <a:lnTo>
                      <a:pt x="363" y="620"/>
                    </a:lnTo>
                    <a:lnTo>
                      <a:pt x="330" y="622"/>
                    </a:lnTo>
                    <a:lnTo>
                      <a:pt x="297" y="620"/>
                    </a:lnTo>
                    <a:lnTo>
                      <a:pt x="265" y="616"/>
                    </a:lnTo>
                    <a:lnTo>
                      <a:pt x="234" y="609"/>
                    </a:lnTo>
                    <a:lnTo>
                      <a:pt x="203" y="597"/>
                    </a:lnTo>
                    <a:lnTo>
                      <a:pt x="176" y="584"/>
                    </a:lnTo>
                    <a:lnTo>
                      <a:pt x="149" y="566"/>
                    </a:lnTo>
                    <a:lnTo>
                      <a:pt x="124" y="549"/>
                    </a:lnTo>
                    <a:lnTo>
                      <a:pt x="101" y="528"/>
                    </a:lnTo>
                    <a:lnTo>
                      <a:pt x="80" y="505"/>
                    </a:lnTo>
                    <a:lnTo>
                      <a:pt x="61" y="480"/>
                    </a:lnTo>
                    <a:lnTo>
                      <a:pt x="46" y="453"/>
                    </a:lnTo>
                    <a:lnTo>
                      <a:pt x="30" y="424"/>
                    </a:lnTo>
                    <a:lnTo>
                      <a:pt x="21" y="394"/>
                    </a:lnTo>
                    <a:lnTo>
                      <a:pt x="13" y="363"/>
                    </a:lnTo>
                    <a:lnTo>
                      <a:pt x="7" y="330"/>
                    </a:lnTo>
                    <a:lnTo>
                      <a:pt x="5" y="298"/>
                    </a:lnTo>
                    <a:lnTo>
                      <a:pt x="5" y="280"/>
                    </a:lnTo>
                    <a:lnTo>
                      <a:pt x="7" y="261"/>
                    </a:lnTo>
                    <a:lnTo>
                      <a:pt x="11" y="244"/>
                    </a:lnTo>
                    <a:lnTo>
                      <a:pt x="13" y="227"/>
                    </a:lnTo>
                    <a:lnTo>
                      <a:pt x="23" y="192"/>
                    </a:lnTo>
                    <a:lnTo>
                      <a:pt x="36" y="161"/>
                    </a:lnTo>
                    <a:lnTo>
                      <a:pt x="32" y="161"/>
                    </a:lnTo>
                    <a:lnTo>
                      <a:pt x="30" y="161"/>
                    </a:lnTo>
                    <a:lnTo>
                      <a:pt x="17" y="194"/>
                    </a:lnTo>
                    <a:lnTo>
                      <a:pt x="7" y="227"/>
                    </a:lnTo>
                    <a:lnTo>
                      <a:pt x="2" y="261"/>
                    </a:lnTo>
                    <a:lnTo>
                      <a:pt x="0" y="298"/>
                    </a:lnTo>
                    <a:lnTo>
                      <a:pt x="2" y="332"/>
                    </a:lnTo>
                    <a:lnTo>
                      <a:pt x="7" y="365"/>
                    </a:lnTo>
                    <a:lnTo>
                      <a:pt x="15" y="396"/>
                    </a:lnTo>
                    <a:lnTo>
                      <a:pt x="27" y="426"/>
                    </a:lnTo>
                    <a:lnTo>
                      <a:pt x="40" y="455"/>
                    </a:lnTo>
                    <a:lnTo>
                      <a:pt x="57" y="482"/>
                    </a:lnTo>
                    <a:lnTo>
                      <a:pt x="76" y="507"/>
                    </a:lnTo>
                    <a:lnTo>
                      <a:pt x="98" y="532"/>
                    </a:lnTo>
                    <a:lnTo>
                      <a:pt x="121" y="553"/>
                    </a:lnTo>
                    <a:lnTo>
                      <a:pt x="146" y="572"/>
                    </a:lnTo>
                    <a:lnTo>
                      <a:pt x="172" y="587"/>
                    </a:lnTo>
                    <a:lnTo>
                      <a:pt x="201" y="601"/>
                    </a:lnTo>
                    <a:lnTo>
                      <a:pt x="232" y="612"/>
                    </a:lnTo>
                    <a:lnTo>
                      <a:pt x="265" y="620"/>
                    </a:lnTo>
                    <a:lnTo>
                      <a:pt x="297" y="626"/>
                    </a:lnTo>
                    <a:lnTo>
                      <a:pt x="330" y="628"/>
                    </a:lnTo>
                    <a:lnTo>
                      <a:pt x="364" y="626"/>
                    </a:lnTo>
                    <a:lnTo>
                      <a:pt x="397" y="620"/>
                    </a:lnTo>
                    <a:lnTo>
                      <a:pt x="428" y="612"/>
                    </a:lnTo>
                    <a:lnTo>
                      <a:pt x="459" y="601"/>
                    </a:lnTo>
                    <a:lnTo>
                      <a:pt x="487" y="587"/>
                    </a:lnTo>
                    <a:lnTo>
                      <a:pt x="514" y="572"/>
                    </a:lnTo>
                    <a:lnTo>
                      <a:pt x="539" y="553"/>
                    </a:lnTo>
                    <a:lnTo>
                      <a:pt x="564" y="532"/>
                    </a:lnTo>
                    <a:lnTo>
                      <a:pt x="585" y="507"/>
                    </a:lnTo>
                    <a:lnTo>
                      <a:pt x="604" y="482"/>
                    </a:lnTo>
                    <a:lnTo>
                      <a:pt x="620" y="455"/>
                    </a:lnTo>
                    <a:lnTo>
                      <a:pt x="633" y="426"/>
                    </a:lnTo>
                    <a:lnTo>
                      <a:pt x="645" y="396"/>
                    </a:lnTo>
                    <a:lnTo>
                      <a:pt x="652" y="365"/>
                    </a:lnTo>
                    <a:lnTo>
                      <a:pt x="658" y="332"/>
                    </a:lnTo>
                    <a:lnTo>
                      <a:pt x="660" y="298"/>
                    </a:lnTo>
                    <a:close/>
                  </a:path>
                </a:pathLst>
              </a:custGeom>
              <a:solidFill>
                <a:srgbClr val="F5B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5" name="Freeform 452">
                <a:extLst>
                  <a:ext uri="{FF2B5EF4-FFF2-40B4-BE49-F238E27FC236}">
                    <a16:creationId xmlns:a16="http://schemas.microsoft.com/office/drawing/2014/main" id="{49205AC2-CE80-49F2-A0E0-E5107058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480"/>
                <a:ext cx="652" cy="624"/>
              </a:xfrm>
              <a:custGeom>
                <a:avLst/>
                <a:gdLst>
                  <a:gd name="T0" fmla="*/ 652 w 652"/>
                  <a:gd name="T1" fmla="*/ 271 h 624"/>
                  <a:gd name="T2" fmla="*/ 645 w 652"/>
                  <a:gd name="T3" fmla="*/ 225 h 624"/>
                  <a:gd name="T4" fmla="*/ 631 w 652"/>
                  <a:gd name="T5" fmla="*/ 181 h 624"/>
                  <a:gd name="T6" fmla="*/ 612 w 652"/>
                  <a:gd name="T7" fmla="*/ 138 h 624"/>
                  <a:gd name="T8" fmla="*/ 589 w 652"/>
                  <a:gd name="T9" fmla="*/ 100 h 624"/>
                  <a:gd name="T10" fmla="*/ 558 w 652"/>
                  <a:gd name="T11" fmla="*/ 65 h 624"/>
                  <a:gd name="T12" fmla="*/ 524 w 652"/>
                  <a:gd name="T13" fmla="*/ 35 h 624"/>
                  <a:gd name="T14" fmla="*/ 487 w 652"/>
                  <a:gd name="T15" fmla="*/ 10 h 624"/>
                  <a:gd name="T16" fmla="*/ 462 w 652"/>
                  <a:gd name="T17" fmla="*/ 2 h 624"/>
                  <a:gd name="T18" fmla="*/ 481 w 652"/>
                  <a:gd name="T19" fmla="*/ 14 h 624"/>
                  <a:gd name="T20" fmla="*/ 518 w 652"/>
                  <a:gd name="T21" fmla="*/ 39 h 624"/>
                  <a:gd name="T22" fmla="*/ 552 w 652"/>
                  <a:gd name="T23" fmla="*/ 67 h 624"/>
                  <a:gd name="T24" fmla="*/ 583 w 652"/>
                  <a:gd name="T25" fmla="*/ 102 h 624"/>
                  <a:gd name="T26" fmla="*/ 608 w 652"/>
                  <a:gd name="T27" fmla="*/ 140 h 624"/>
                  <a:gd name="T28" fmla="*/ 627 w 652"/>
                  <a:gd name="T29" fmla="*/ 181 h 624"/>
                  <a:gd name="T30" fmla="*/ 641 w 652"/>
                  <a:gd name="T31" fmla="*/ 225 h 624"/>
                  <a:gd name="T32" fmla="*/ 647 w 652"/>
                  <a:gd name="T33" fmla="*/ 273 h 624"/>
                  <a:gd name="T34" fmla="*/ 647 w 652"/>
                  <a:gd name="T35" fmla="*/ 328 h 624"/>
                  <a:gd name="T36" fmla="*/ 633 w 652"/>
                  <a:gd name="T37" fmla="*/ 392 h 624"/>
                  <a:gd name="T38" fmla="*/ 608 w 652"/>
                  <a:gd name="T39" fmla="*/ 449 h 624"/>
                  <a:gd name="T40" fmla="*/ 574 w 652"/>
                  <a:gd name="T41" fmla="*/ 501 h 624"/>
                  <a:gd name="T42" fmla="*/ 531 w 652"/>
                  <a:gd name="T43" fmla="*/ 543 h 624"/>
                  <a:gd name="T44" fmla="*/ 480 w 652"/>
                  <a:gd name="T45" fmla="*/ 578 h 624"/>
                  <a:gd name="T46" fmla="*/ 422 w 652"/>
                  <a:gd name="T47" fmla="*/ 603 h 624"/>
                  <a:gd name="T48" fmla="*/ 359 w 652"/>
                  <a:gd name="T49" fmla="*/ 616 h 624"/>
                  <a:gd name="T50" fmla="*/ 293 w 652"/>
                  <a:gd name="T51" fmla="*/ 616 h 624"/>
                  <a:gd name="T52" fmla="*/ 230 w 652"/>
                  <a:gd name="T53" fmla="*/ 603 h 624"/>
                  <a:gd name="T54" fmla="*/ 172 w 652"/>
                  <a:gd name="T55" fmla="*/ 578 h 624"/>
                  <a:gd name="T56" fmla="*/ 122 w 652"/>
                  <a:gd name="T57" fmla="*/ 543 h 624"/>
                  <a:gd name="T58" fmla="*/ 78 w 652"/>
                  <a:gd name="T59" fmla="*/ 501 h 624"/>
                  <a:gd name="T60" fmla="*/ 44 w 652"/>
                  <a:gd name="T61" fmla="*/ 449 h 624"/>
                  <a:gd name="T62" fmla="*/ 19 w 652"/>
                  <a:gd name="T63" fmla="*/ 392 h 624"/>
                  <a:gd name="T64" fmla="*/ 5 w 652"/>
                  <a:gd name="T65" fmla="*/ 328 h 624"/>
                  <a:gd name="T66" fmla="*/ 5 w 652"/>
                  <a:gd name="T67" fmla="*/ 278 h 624"/>
                  <a:gd name="T68" fmla="*/ 9 w 652"/>
                  <a:gd name="T69" fmla="*/ 242 h 624"/>
                  <a:gd name="T70" fmla="*/ 23 w 652"/>
                  <a:gd name="T71" fmla="*/ 190 h 624"/>
                  <a:gd name="T72" fmla="*/ 32 w 652"/>
                  <a:gd name="T73" fmla="*/ 159 h 624"/>
                  <a:gd name="T74" fmla="*/ 17 w 652"/>
                  <a:gd name="T75" fmla="*/ 192 h 624"/>
                  <a:gd name="T76" fmla="*/ 3 w 652"/>
                  <a:gd name="T77" fmla="*/ 242 h 624"/>
                  <a:gd name="T78" fmla="*/ 0 w 652"/>
                  <a:gd name="T79" fmla="*/ 278 h 624"/>
                  <a:gd name="T80" fmla="*/ 1 w 652"/>
                  <a:gd name="T81" fmla="*/ 330 h 624"/>
                  <a:gd name="T82" fmla="*/ 13 w 652"/>
                  <a:gd name="T83" fmla="*/ 394 h 624"/>
                  <a:gd name="T84" fmla="*/ 38 w 652"/>
                  <a:gd name="T85" fmla="*/ 451 h 624"/>
                  <a:gd name="T86" fmla="*/ 74 w 652"/>
                  <a:gd name="T87" fmla="*/ 503 h 624"/>
                  <a:gd name="T88" fmla="*/ 119 w 652"/>
                  <a:gd name="T89" fmla="*/ 549 h 624"/>
                  <a:gd name="T90" fmla="*/ 170 w 652"/>
                  <a:gd name="T91" fmla="*/ 584 h 624"/>
                  <a:gd name="T92" fmla="*/ 228 w 652"/>
                  <a:gd name="T93" fmla="*/ 609 h 624"/>
                  <a:gd name="T94" fmla="*/ 293 w 652"/>
                  <a:gd name="T95" fmla="*/ 622 h 624"/>
                  <a:gd name="T96" fmla="*/ 360 w 652"/>
                  <a:gd name="T97" fmla="*/ 622 h 624"/>
                  <a:gd name="T98" fmla="*/ 424 w 652"/>
                  <a:gd name="T99" fmla="*/ 609 h 624"/>
                  <a:gd name="T100" fmla="*/ 481 w 652"/>
                  <a:gd name="T101" fmla="*/ 584 h 624"/>
                  <a:gd name="T102" fmla="*/ 533 w 652"/>
                  <a:gd name="T103" fmla="*/ 549 h 624"/>
                  <a:gd name="T104" fmla="*/ 579 w 652"/>
                  <a:gd name="T105" fmla="*/ 503 h 624"/>
                  <a:gd name="T106" fmla="*/ 614 w 652"/>
                  <a:gd name="T107" fmla="*/ 451 h 624"/>
                  <a:gd name="T108" fmla="*/ 639 w 652"/>
                  <a:gd name="T109" fmla="*/ 394 h 624"/>
                  <a:gd name="T110" fmla="*/ 652 w 652"/>
                  <a:gd name="T111" fmla="*/ 330 h 6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52"/>
                  <a:gd name="T169" fmla="*/ 0 h 624"/>
                  <a:gd name="T170" fmla="*/ 652 w 652"/>
                  <a:gd name="T171" fmla="*/ 624 h 6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52" h="624">
                    <a:moveTo>
                      <a:pt x="652" y="296"/>
                    </a:moveTo>
                    <a:lnTo>
                      <a:pt x="652" y="271"/>
                    </a:lnTo>
                    <a:lnTo>
                      <a:pt x="650" y="248"/>
                    </a:lnTo>
                    <a:lnTo>
                      <a:pt x="645" y="225"/>
                    </a:lnTo>
                    <a:lnTo>
                      <a:pt x="639" y="202"/>
                    </a:lnTo>
                    <a:lnTo>
                      <a:pt x="631" y="181"/>
                    </a:lnTo>
                    <a:lnTo>
                      <a:pt x="623" y="159"/>
                    </a:lnTo>
                    <a:lnTo>
                      <a:pt x="612" y="138"/>
                    </a:lnTo>
                    <a:lnTo>
                      <a:pt x="600" y="119"/>
                    </a:lnTo>
                    <a:lnTo>
                      <a:pt x="589" y="100"/>
                    </a:lnTo>
                    <a:lnTo>
                      <a:pt x="574" y="83"/>
                    </a:lnTo>
                    <a:lnTo>
                      <a:pt x="558" y="65"/>
                    </a:lnTo>
                    <a:lnTo>
                      <a:pt x="541" y="50"/>
                    </a:lnTo>
                    <a:lnTo>
                      <a:pt x="524" y="35"/>
                    </a:lnTo>
                    <a:lnTo>
                      <a:pt x="506" y="23"/>
                    </a:lnTo>
                    <a:lnTo>
                      <a:pt x="487" y="10"/>
                    </a:lnTo>
                    <a:lnTo>
                      <a:pt x="466" y="0"/>
                    </a:lnTo>
                    <a:lnTo>
                      <a:pt x="462" y="2"/>
                    </a:lnTo>
                    <a:lnTo>
                      <a:pt x="460" y="4"/>
                    </a:lnTo>
                    <a:lnTo>
                      <a:pt x="481" y="14"/>
                    </a:lnTo>
                    <a:lnTo>
                      <a:pt x="501" y="25"/>
                    </a:lnTo>
                    <a:lnTo>
                      <a:pt x="518" y="39"/>
                    </a:lnTo>
                    <a:lnTo>
                      <a:pt x="537" y="52"/>
                    </a:lnTo>
                    <a:lnTo>
                      <a:pt x="552" y="67"/>
                    </a:lnTo>
                    <a:lnTo>
                      <a:pt x="568" y="85"/>
                    </a:lnTo>
                    <a:lnTo>
                      <a:pt x="583" y="102"/>
                    </a:lnTo>
                    <a:lnTo>
                      <a:pt x="595" y="119"/>
                    </a:lnTo>
                    <a:lnTo>
                      <a:pt x="608" y="140"/>
                    </a:lnTo>
                    <a:lnTo>
                      <a:pt x="618" y="159"/>
                    </a:lnTo>
                    <a:lnTo>
                      <a:pt x="627" y="181"/>
                    </a:lnTo>
                    <a:lnTo>
                      <a:pt x="633" y="202"/>
                    </a:lnTo>
                    <a:lnTo>
                      <a:pt x="641" y="225"/>
                    </a:lnTo>
                    <a:lnTo>
                      <a:pt x="645" y="248"/>
                    </a:lnTo>
                    <a:lnTo>
                      <a:pt x="647" y="273"/>
                    </a:lnTo>
                    <a:lnTo>
                      <a:pt x="648" y="296"/>
                    </a:lnTo>
                    <a:lnTo>
                      <a:pt x="647" y="328"/>
                    </a:lnTo>
                    <a:lnTo>
                      <a:pt x="641" y="361"/>
                    </a:lnTo>
                    <a:lnTo>
                      <a:pt x="633" y="392"/>
                    </a:lnTo>
                    <a:lnTo>
                      <a:pt x="622" y="420"/>
                    </a:lnTo>
                    <a:lnTo>
                      <a:pt x="608" y="449"/>
                    </a:lnTo>
                    <a:lnTo>
                      <a:pt x="593" y="476"/>
                    </a:lnTo>
                    <a:lnTo>
                      <a:pt x="574" y="501"/>
                    </a:lnTo>
                    <a:lnTo>
                      <a:pt x="554" y="524"/>
                    </a:lnTo>
                    <a:lnTo>
                      <a:pt x="531" y="543"/>
                    </a:lnTo>
                    <a:lnTo>
                      <a:pt x="506" y="562"/>
                    </a:lnTo>
                    <a:lnTo>
                      <a:pt x="480" y="578"/>
                    </a:lnTo>
                    <a:lnTo>
                      <a:pt x="451" y="593"/>
                    </a:lnTo>
                    <a:lnTo>
                      <a:pt x="422" y="603"/>
                    </a:lnTo>
                    <a:lnTo>
                      <a:pt x="391" y="610"/>
                    </a:lnTo>
                    <a:lnTo>
                      <a:pt x="359" y="616"/>
                    </a:lnTo>
                    <a:lnTo>
                      <a:pt x="326" y="618"/>
                    </a:lnTo>
                    <a:lnTo>
                      <a:pt x="293" y="616"/>
                    </a:lnTo>
                    <a:lnTo>
                      <a:pt x="261" y="610"/>
                    </a:lnTo>
                    <a:lnTo>
                      <a:pt x="230" y="603"/>
                    </a:lnTo>
                    <a:lnTo>
                      <a:pt x="201" y="593"/>
                    </a:lnTo>
                    <a:lnTo>
                      <a:pt x="172" y="578"/>
                    </a:lnTo>
                    <a:lnTo>
                      <a:pt x="145" y="562"/>
                    </a:lnTo>
                    <a:lnTo>
                      <a:pt x="122" y="543"/>
                    </a:lnTo>
                    <a:lnTo>
                      <a:pt x="99" y="524"/>
                    </a:lnTo>
                    <a:lnTo>
                      <a:pt x="78" y="501"/>
                    </a:lnTo>
                    <a:lnTo>
                      <a:pt x="59" y="476"/>
                    </a:lnTo>
                    <a:lnTo>
                      <a:pt x="44" y="449"/>
                    </a:lnTo>
                    <a:lnTo>
                      <a:pt x="30" y="420"/>
                    </a:lnTo>
                    <a:lnTo>
                      <a:pt x="19" y="392"/>
                    </a:lnTo>
                    <a:lnTo>
                      <a:pt x="11" y="361"/>
                    </a:lnTo>
                    <a:lnTo>
                      <a:pt x="5" y="328"/>
                    </a:lnTo>
                    <a:lnTo>
                      <a:pt x="5" y="296"/>
                    </a:lnTo>
                    <a:lnTo>
                      <a:pt x="5" y="278"/>
                    </a:lnTo>
                    <a:lnTo>
                      <a:pt x="7" y="259"/>
                    </a:lnTo>
                    <a:lnTo>
                      <a:pt x="9" y="242"/>
                    </a:lnTo>
                    <a:lnTo>
                      <a:pt x="13" y="225"/>
                    </a:lnTo>
                    <a:lnTo>
                      <a:pt x="23" y="190"/>
                    </a:lnTo>
                    <a:lnTo>
                      <a:pt x="36" y="158"/>
                    </a:lnTo>
                    <a:lnTo>
                      <a:pt x="32" y="159"/>
                    </a:lnTo>
                    <a:lnTo>
                      <a:pt x="28" y="159"/>
                    </a:lnTo>
                    <a:lnTo>
                      <a:pt x="17" y="192"/>
                    </a:lnTo>
                    <a:lnTo>
                      <a:pt x="7" y="225"/>
                    </a:lnTo>
                    <a:lnTo>
                      <a:pt x="3" y="242"/>
                    </a:lnTo>
                    <a:lnTo>
                      <a:pt x="1" y="259"/>
                    </a:lnTo>
                    <a:lnTo>
                      <a:pt x="0" y="278"/>
                    </a:lnTo>
                    <a:lnTo>
                      <a:pt x="0" y="296"/>
                    </a:lnTo>
                    <a:lnTo>
                      <a:pt x="1" y="330"/>
                    </a:lnTo>
                    <a:lnTo>
                      <a:pt x="5" y="361"/>
                    </a:lnTo>
                    <a:lnTo>
                      <a:pt x="13" y="394"/>
                    </a:lnTo>
                    <a:lnTo>
                      <a:pt x="25" y="422"/>
                    </a:lnTo>
                    <a:lnTo>
                      <a:pt x="38" y="451"/>
                    </a:lnTo>
                    <a:lnTo>
                      <a:pt x="55" y="478"/>
                    </a:lnTo>
                    <a:lnTo>
                      <a:pt x="74" y="503"/>
                    </a:lnTo>
                    <a:lnTo>
                      <a:pt x="96" y="528"/>
                    </a:lnTo>
                    <a:lnTo>
                      <a:pt x="119" y="549"/>
                    </a:lnTo>
                    <a:lnTo>
                      <a:pt x="144" y="566"/>
                    </a:lnTo>
                    <a:lnTo>
                      <a:pt x="170" y="584"/>
                    </a:lnTo>
                    <a:lnTo>
                      <a:pt x="199" y="597"/>
                    </a:lnTo>
                    <a:lnTo>
                      <a:pt x="228" y="609"/>
                    </a:lnTo>
                    <a:lnTo>
                      <a:pt x="261" y="616"/>
                    </a:lnTo>
                    <a:lnTo>
                      <a:pt x="293" y="622"/>
                    </a:lnTo>
                    <a:lnTo>
                      <a:pt x="326" y="624"/>
                    </a:lnTo>
                    <a:lnTo>
                      <a:pt x="360" y="622"/>
                    </a:lnTo>
                    <a:lnTo>
                      <a:pt x="391" y="616"/>
                    </a:lnTo>
                    <a:lnTo>
                      <a:pt x="424" y="609"/>
                    </a:lnTo>
                    <a:lnTo>
                      <a:pt x="453" y="597"/>
                    </a:lnTo>
                    <a:lnTo>
                      <a:pt x="481" y="584"/>
                    </a:lnTo>
                    <a:lnTo>
                      <a:pt x="508" y="566"/>
                    </a:lnTo>
                    <a:lnTo>
                      <a:pt x="533" y="549"/>
                    </a:lnTo>
                    <a:lnTo>
                      <a:pt x="558" y="528"/>
                    </a:lnTo>
                    <a:lnTo>
                      <a:pt x="579" y="503"/>
                    </a:lnTo>
                    <a:lnTo>
                      <a:pt x="597" y="478"/>
                    </a:lnTo>
                    <a:lnTo>
                      <a:pt x="614" y="451"/>
                    </a:lnTo>
                    <a:lnTo>
                      <a:pt x="627" y="422"/>
                    </a:lnTo>
                    <a:lnTo>
                      <a:pt x="639" y="394"/>
                    </a:lnTo>
                    <a:lnTo>
                      <a:pt x="647" y="361"/>
                    </a:lnTo>
                    <a:lnTo>
                      <a:pt x="652" y="330"/>
                    </a:lnTo>
                    <a:lnTo>
                      <a:pt x="652" y="296"/>
                    </a:lnTo>
                    <a:close/>
                  </a:path>
                </a:pathLst>
              </a:custGeom>
              <a:solidFill>
                <a:srgbClr val="F5B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6" name="Freeform 453">
                <a:extLst>
                  <a:ext uri="{FF2B5EF4-FFF2-40B4-BE49-F238E27FC236}">
                    <a16:creationId xmlns:a16="http://schemas.microsoft.com/office/drawing/2014/main" id="{BB6649A9-624E-4E10-8253-7217F8330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2482"/>
                <a:ext cx="649" cy="618"/>
              </a:xfrm>
              <a:custGeom>
                <a:avLst/>
                <a:gdLst>
                  <a:gd name="T0" fmla="*/ 649 w 649"/>
                  <a:gd name="T1" fmla="*/ 269 h 618"/>
                  <a:gd name="T2" fmla="*/ 642 w 649"/>
                  <a:gd name="T3" fmla="*/ 223 h 618"/>
                  <a:gd name="T4" fmla="*/ 628 w 649"/>
                  <a:gd name="T5" fmla="*/ 179 h 618"/>
                  <a:gd name="T6" fmla="*/ 609 w 649"/>
                  <a:gd name="T7" fmla="*/ 136 h 618"/>
                  <a:gd name="T8" fmla="*/ 584 w 649"/>
                  <a:gd name="T9" fmla="*/ 98 h 618"/>
                  <a:gd name="T10" fmla="*/ 555 w 649"/>
                  <a:gd name="T11" fmla="*/ 65 h 618"/>
                  <a:gd name="T12" fmla="*/ 521 w 649"/>
                  <a:gd name="T13" fmla="*/ 35 h 618"/>
                  <a:gd name="T14" fmla="*/ 482 w 649"/>
                  <a:gd name="T15" fmla="*/ 10 h 618"/>
                  <a:gd name="T16" fmla="*/ 459 w 649"/>
                  <a:gd name="T17" fmla="*/ 2 h 618"/>
                  <a:gd name="T18" fmla="*/ 477 w 649"/>
                  <a:gd name="T19" fmla="*/ 14 h 618"/>
                  <a:gd name="T20" fmla="*/ 515 w 649"/>
                  <a:gd name="T21" fmla="*/ 37 h 618"/>
                  <a:gd name="T22" fmla="*/ 550 w 649"/>
                  <a:gd name="T23" fmla="*/ 67 h 618"/>
                  <a:gd name="T24" fmla="*/ 578 w 649"/>
                  <a:gd name="T25" fmla="*/ 100 h 618"/>
                  <a:gd name="T26" fmla="*/ 603 w 649"/>
                  <a:gd name="T27" fmla="*/ 138 h 618"/>
                  <a:gd name="T28" fmla="*/ 622 w 649"/>
                  <a:gd name="T29" fmla="*/ 179 h 618"/>
                  <a:gd name="T30" fmla="*/ 636 w 649"/>
                  <a:gd name="T31" fmla="*/ 223 h 618"/>
                  <a:gd name="T32" fmla="*/ 644 w 649"/>
                  <a:gd name="T33" fmla="*/ 271 h 618"/>
                  <a:gd name="T34" fmla="*/ 642 w 649"/>
                  <a:gd name="T35" fmla="*/ 326 h 618"/>
                  <a:gd name="T36" fmla="*/ 630 w 649"/>
                  <a:gd name="T37" fmla="*/ 390 h 618"/>
                  <a:gd name="T38" fmla="*/ 605 w 649"/>
                  <a:gd name="T39" fmla="*/ 445 h 618"/>
                  <a:gd name="T40" fmla="*/ 571 w 649"/>
                  <a:gd name="T41" fmla="*/ 497 h 618"/>
                  <a:gd name="T42" fmla="*/ 528 w 649"/>
                  <a:gd name="T43" fmla="*/ 539 h 618"/>
                  <a:gd name="T44" fmla="*/ 477 w 649"/>
                  <a:gd name="T45" fmla="*/ 574 h 618"/>
                  <a:gd name="T46" fmla="*/ 421 w 649"/>
                  <a:gd name="T47" fmla="*/ 599 h 618"/>
                  <a:gd name="T48" fmla="*/ 358 w 649"/>
                  <a:gd name="T49" fmla="*/ 610 h 618"/>
                  <a:gd name="T50" fmla="*/ 292 w 649"/>
                  <a:gd name="T51" fmla="*/ 610 h 618"/>
                  <a:gd name="T52" fmla="*/ 231 w 649"/>
                  <a:gd name="T53" fmla="*/ 599 h 618"/>
                  <a:gd name="T54" fmla="*/ 173 w 649"/>
                  <a:gd name="T55" fmla="*/ 574 h 618"/>
                  <a:gd name="T56" fmla="*/ 121 w 649"/>
                  <a:gd name="T57" fmla="*/ 539 h 618"/>
                  <a:gd name="T58" fmla="*/ 79 w 649"/>
                  <a:gd name="T59" fmla="*/ 497 h 618"/>
                  <a:gd name="T60" fmla="*/ 45 w 649"/>
                  <a:gd name="T61" fmla="*/ 445 h 618"/>
                  <a:gd name="T62" fmla="*/ 20 w 649"/>
                  <a:gd name="T63" fmla="*/ 390 h 618"/>
                  <a:gd name="T64" fmla="*/ 8 w 649"/>
                  <a:gd name="T65" fmla="*/ 326 h 618"/>
                  <a:gd name="T66" fmla="*/ 6 w 649"/>
                  <a:gd name="T67" fmla="*/ 275 h 618"/>
                  <a:gd name="T68" fmla="*/ 10 w 649"/>
                  <a:gd name="T69" fmla="*/ 240 h 618"/>
                  <a:gd name="T70" fmla="*/ 20 w 649"/>
                  <a:gd name="T71" fmla="*/ 205 h 618"/>
                  <a:gd name="T72" fmla="*/ 31 w 649"/>
                  <a:gd name="T73" fmla="*/ 173 h 618"/>
                  <a:gd name="T74" fmla="*/ 35 w 649"/>
                  <a:gd name="T75" fmla="*/ 157 h 618"/>
                  <a:gd name="T76" fmla="*/ 18 w 649"/>
                  <a:gd name="T77" fmla="*/ 188 h 618"/>
                  <a:gd name="T78" fmla="*/ 6 w 649"/>
                  <a:gd name="T79" fmla="*/ 240 h 618"/>
                  <a:gd name="T80" fmla="*/ 0 w 649"/>
                  <a:gd name="T81" fmla="*/ 276 h 618"/>
                  <a:gd name="T82" fmla="*/ 2 w 649"/>
                  <a:gd name="T83" fmla="*/ 326 h 618"/>
                  <a:gd name="T84" fmla="*/ 16 w 649"/>
                  <a:gd name="T85" fmla="*/ 390 h 618"/>
                  <a:gd name="T86" fmla="*/ 41 w 649"/>
                  <a:gd name="T87" fmla="*/ 449 h 618"/>
                  <a:gd name="T88" fmla="*/ 75 w 649"/>
                  <a:gd name="T89" fmla="*/ 501 h 618"/>
                  <a:gd name="T90" fmla="*/ 119 w 649"/>
                  <a:gd name="T91" fmla="*/ 545 h 618"/>
                  <a:gd name="T92" fmla="*/ 171 w 649"/>
                  <a:gd name="T93" fmla="*/ 580 h 618"/>
                  <a:gd name="T94" fmla="*/ 229 w 649"/>
                  <a:gd name="T95" fmla="*/ 605 h 618"/>
                  <a:gd name="T96" fmla="*/ 292 w 649"/>
                  <a:gd name="T97" fmla="*/ 616 h 618"/>
                  <a:gd name="T98" fmla="*/ 358 w 649"/>
                  <a:gd name="T99" fmla="*/ 616 h 618"/>
                  <a:gd name="T100" fmla="*/ 421 w 649"/>
                  <a:gd name="T101" fmla="*/ 605 h 618"/>
                  <a:gd name="T102" fmla="*/ 480 w 649"/>
                  <a:gd name="T103" fmla="*/ 580 h 618"/>
                  <a:gd name="T104" fmla="*/ 532 w 649"/>
                  <a:gd name="T105" fmla="*/ 545 h 618"/>
                  <a:gd name="T106" fmla="*/ 575 w 649"/>
                  <a:gd name="T107" fmla="*/ 501 h 618"/>
                  <a:gd name="T108" fmla="*/ 611 w 649"/>
                  <a:gd name="T109" fmla="*/ 449 h 618"/>
                  <a:gd name="T110" fmla="*/ 634 w 649"/>
                  <a:gd name="T111" fmla="*/ 390 h 618"/>
                  <a:gd name="T112" fmla="*/ 647 w 649"/>
                  <a:gd name="T113" fmla="*/ 326 h 6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49"/>
                  <a:gd name="T172" fmla="*/ 0 h 618"/>
                  <a:gd name="T173" fmla="*/ 649 w 649"/>
                  <a:gd name="T174" fmla="*/ 618 h 6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49" h="618">
                    <a:moveTo>
                      <a:pt x="649" y="294"/>
                    </a:moveTo>
                    <a:lnTo>
                      <a:pt x="649" y="269"/>
                    </a:lnTo>
                    <a:lnTo>
                      <a:pt x="646" y="246"/>
                    </a:lnTo>
                    <a:lnTo>
                      <a:pt x="642" y="223"/>
                    </a:lnTo>
                    <a:lnTo>
                      <a:pt x="636" y="200"/>
                    </a:lnTo>
                    <a:lnTo>
                      <a:pt x="628" y="179"/>
                    </a:lnTo>
                    <a:lnTo>
                      <a:pt x="619" y="157"/>
                    </a:lnTo>
                    <a:lnTo>
                      <a:pt x="609" y="136"/>
                    </a:lnTo>
                    <a:lnTo>
                      <a:pt x="598" y="117"/>
                    </a:lnTo>
                    <a:lnTo>
                      <a:pt x="584" y="98"/>
                    </a:lnTo>
                    <a:lnTo>
                      <a:pt x="571" y="81"/>
                    </a:lnTo>
                    <a:lnTo>
                      <a:pt x="555" y="65"/>
                    </a:lnTo>
                    <a:lnTo>
                      <a:pt x="538" y="50"/>
                    </a:lnTo>
                    <a:lnTo>
                      <a:pt x="521" y="35"/>
                    </a:lnTo>
                    <a:lnTo>
                      <a:pt x="502" y="21"/>
                    </a:lnTo>
                    <a:lnTo>
                      <a:pt x="482" y="10"/>
                    </a:lnTo>
                    <a:lnTo>
                      <a:pt x="461" y="0"/>
                    </a:lnTo>
                    <a:lnTo>
                      <a:pt x="459" y="2"/>
                    </a:lnTo>
                    <a:lnTo>
                      <a:pt x="455" y="4"/>
                    </a:lnTo>
                    <a:lnTo>
                      <a:pt x="477" y="14"/>
                    </a:lnTo>
                    <a:lnTo>
                      <a:pt x="496" y="25"/>
                    </a:lnTo>
                    <a:lnTo>
                      <a:pt x="515" y="37"/>
                    </a:lnTo>
                    <a:lnTo>
                      <a:pt x="532" y="52"/>
                    </a:lnTo>
                    <a:lnTo>
                      <a:pt x="550" y="67"/>
                    </a:lnTo>
                    <a:lnTo>
                      <a:pt x="565" y="83"/>
                    </a:lnTo>
                    <a:lnTo>
                      <a:pt x="578" y="100"/>
                    </a:lnTo>
                    <a:lnTo>
                      <a:pt x="592" y="119"/>
                    </a:lnTo>
                    <a:lnTo>
                      <a:pt x="603" y="138"/>
                    </a:lnTo>
                    <a:lnTo>
                      <a:pt x="613" y="157"/>
                    </a:lnTo>
                    <a:lnTo>
                      <a:pt x="622" y="179"/>
                    </a:lnTo>
                    <a:lnTo>
                      <a:pt x="630" y="202"/>
                    </a:lnTo>
                    <a:lnTo>
                      <a:pt x="636" y="223"/>
                    </a:lnTo>
                    <a:lnTo>
                      <a:pt x="640" y="246"/>
                    </a:lnTo>
                    <a:lnTo>
                      <a:pt x="644" y="271"/>
                    </a:lnTo>
                    <a:lnTo>
                      <a:pt x="644" y="294"/>
                    </a:lnTo>
                    <a:lnTo>
                      <a:pt x="642" y="326"/>
                    </a:lnTo>
                    <a:lnTo>
                      <a:pt x="638" y="359"/>
                    </a:lnTo>
                    <a:lnTo>
                      <a:pt x="630" y="390"/>
                    </a:lnTo>
                    <a:lnTo>
                      <a:pt x="619" y="418"/>
                    </a:lnTo>
                    <a:lnTo>
                      <a:pt x="605" y="445"/>
                    </a:lnTo>
                    <a:lnTo>
                      <a:pt x="590" y="472"/>
                    </a:lnTo>
                    <a:lnTo>
                      <a:pt x="571" y="497"/>
                    </a:lnTo>
                    <a:lnTo>
                      <a:pt x="551" y="520"/>
                    </a:lnTo>
                    <a:lnTo>
                      <a:pt x="528" y="539"/>
                    </a:lnTo>
                    <a:lnTo>
                      <a:pt x="503" y="559"/>
                    </a:lnTo>
                    <a:lnTo>
                      <a:pt x="477" y="574"/>
                    </a:lnTo>
                    <a:lnTo>
                      <a:pt x="450" y="587"/>
                    </a:lnTo>
                    <a:lnTo>
                      <a:pt x="421" y="599"/>
                    </a:lnTo>
                    <a:lnTo>
                      <a:pt x="390" y="607"/>
                    </a:lnTo>
                    <a:lnTo>
                      <a:pt x="358" y="610"/>
                    </a:lnTo>
                    <a:lnTo>
                      <a:pt x="325" y="612"/>
                    </a:lnTo>
                    <a:lnTo>
                      <a:pt x="292" y="610"/>
                    </a:lnTo>
                    <a:lnTo>
                      <a:pt x="262" y="607"/>
                    </a:lnTo>
                    <a:lnTo>
                      <a:pt x="231" y="599"/>
                    </a:lnTo>
                    <a:lnTo>
                      <a:pt x="200" y="587"/>
                    </a:lnTo>
                    <a:lnTo>
                      <a:pt x="173" y="574"/>
                    </a:lnTo>
                    <a:lnTo>
                      <a:pt x="146" y="559"/>
                    </a:lnTo>
                    <a:lnTo>
                      <a:pt x="121" y="539"/>
                    </a:lnTo>
                    <a:lnTo>
                      <a:pt x="100" y="520"/>
                    </a:lnTo>
                    <a:lnTo>
                      <a:pt x="79" y="497"/>
                    </a:lnTo>
                    <a:lnTo>
                      <a:pt x="60" y="472"/>
                    </a:lnTo>
                    <a:lnTo>
                      <a:pt x="45" y="445"/>
                    </a:lnTo>
                    <a:lnTo>
                      <a:pt x="31" y="418"/>
                    </a:lnTo>
                    <a:lnTo>
                      <a:pt x="20" y="390"/>
                    </a:lnTo>
                    <a:lnTo>
                      <a:pt x="12" y="359"/>
                    </a:lnTo>
                    <a:lnTo>
                      <a:pt x="8" y="326"/>
                    </a:lnTo>
                    <a:lnTo>
                      <a:pt x="6" y="294"/>
                    </a:lnTo>
                    <a:lnTo>
                      <a:pt x="6" y="275"/>
                    </a:lnTo>
                    <a:lnTo>
                      <a:pt x="8" y="257"/>
                    </a:lnTo>
                    <a:lnTo>
                      <a:pt x="10" y="240"/>
                    </a:lnTo>
                    <a:lnTo>
                      <a:pt x="14" y="223"/>
                    </a:lnTo>
                    <a:lnTo>
                      <a:pt x="20" y="205"/>
                    </a:lnTo>
                    <a:lnTo>
                      <a:pt x="24" y="188"/>
                    </a:lnTo>
                    <a:lnTo>
                      <a:pt x="31" y="173"/>
                    </a:lnTo>
                    <a:lnTo>
                      <a:pt x="37" y="156"/>
                    </a:lnTo>
                    <a:lnTo>
                      <a:pt x="35" y="157"/>
                    </a:lnTo>
                    <a:lnTo>
                      <a:pt x="31" y="157"/>
                    </a:lnTo>
                    <a:lnTo>
                      <a:pt x="18" y="188"/>
                    </a:lnTo>
                    <a:lnTo>
                      <a:pt x="8" y="223"/>
                    </a:lnTo>
                    <a:lnTo>
                      <a:pt x="6" y="240"/>
                    </a:lnTo>
                    <a:lnTo>
                      <a:pt x="2" y="257"/>
                    </a:lnTo>
                    <a:lnTo>
                      <a:pt x="0" y="276"/>
                    </a:lnTo>
                    <a:lnTo>
                      <a:pt x="0" y="294"/>
                    </a:lnTo>
                    <a:lnTo>
                      <a:pt x="2" y="326"/>
                    </a:lnTo>
                    <a:lnTo>
                      <a:pt x="8" y="359"/>
                    </a:lnTo>
                    <a:lnTo>
                      <a:pt x="16" y="390"/>
                    </a:lnTo>
                    <a:lnTo>
                      <a:pt x="25" y="420"/>
                    </a:lnTo>
                    <a:lnTo>
                      <a:pt x="41" y="449"/>
                    </a:lnTo>
                    <a:lnTo>
                      <a:pt x="56" y="476"/>
                    </a:lnTo>
                    <a:lnTo>
                      <a:pt x="75" y="501"/>
                    </a:lnTo>
                    <a:lnTo>
                      <a:pt x="96" y="524"/>
                    </a:lnTo>
                    <a:lnTo>
                      <a:pt x="119" y="545"/>
                    </a:lnTo>
                    <a:lnTo>
                      <a:pt x="144" y="562"/>
                    </a:lnTo>
                    <a:lnTo>
                      <a:pt x="171" y="580"/>
                    </a:lnTo>
                    <a:lnTo>
                      <a:pt x="198" y="593"/>
                    </a:lnTo>
                    <a:lnTo>
                      <a:pt x="229" y="605"/>
                    </a:lnTo>
                    <a:lnTo>
                      <a:pt x="260" y="612"/>
                    </a:lnTo>
                    <a:lnTo>
                      <a:pt x="292" y="616"/>
                    </a:lnTo>
                    <a:lnTo>
                      <a:pt x="325" y="618"/>
                    </a:lnTo>
                    <a:lnTo>
                      <a:pt x="358" y="616"/>
                    </a:lnTo>
                    <a:lnTo>
                      <a:pt x="390" y="612"/>
                    </a:lnTo>
                    <a:lnTo>
                      <a:pt x="421" y="605"/>
                    </a:lnTo>
                    <a:lnTo>
                      <a:pt x="452" y="593"/>
                    </a:lnTo>
                    <a:lnTo>
                      <a:pt x="480" y="580"/>
                    </a:lnTo>
                    <a:lnTo>
                      <a:pt x="507" y="562"/>
                    </a:lnTo>
                    <a:lnTo>
                      <a:pt x="532" y="545"/>
                    </a:lnTo>
                    <a:lnTo>
                      <a:pt x="555" y="524"/>
                    </a:lnTo>
                    <a:lnTo>
                      <a:pt x="575" y="501"/>
                    </a:lnTo>
                    <a:lnTo>
                      <a:pt x="594" y="476"/>
                    </a:lnTo>
                    <a:lnTo>
                      <a:pt x="611" y="449"/>
                    </a:lnTo>
                    <a:lnTo>
                      <a:pt x="624" y="420"/>
                    </a:lnTo>
                    <a:lnTo>
                      <a:pt x="634" y="390"/>
                    </a:lnTo>
                    <a:lnTo>
                      <a:pt x="644" y="359"/>
                    </a:lnTo>
                    <a:lnTo>
                      <a:pt x="647" y="326"/>
                    </a:lnTo>
                    <a:lnTo>
                      <a:pt x="649" y="294"/>
                    </a:lnTo>
                    <a:close/>
                  </a:path>
                </a:pathLst>
              </a:custGeom>
              <a:solidFill>
                <a:srgbClr val="F5B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7" name="Freeform 454">
                <a:extLst>
                  <a:ext uri="{FF2B5EF4-FFF2-40B4-BE49-F238E27FC236}">
                    <a16:creationId xmlns:a16="http://schemas.microsoft.com/office/drawing/2014/main" id="{8FF9A310-BC9D-497A-9A77-C7869032A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2484"/>
                <a:ext cx="643" cy="614"/>
              </a:xfrm>
              <a:custGeom>
                <a:avLst/>
                <a:gdLst>
                  <a:gd name="T0" fmla="*/ 642 w 643"/>
                  <a:gd name="T1" fmla="*/ 269 h 614"/>
                  <a:gd name="T2" fmla="*/ 636 w 643"/>
                  <a:gd name="T3" fmla="*/ 221 h 614"/>
                  <a:gd name="T4" fmla="*/ 622 w 643"/>
                  <a:gd name="T5" fmla="*/ 177 h 614"/>
                  <a:gd name="T6" fmla="*/ 603 w 643"/>
                  <a:gd name="T7" fmla="*/ 136 h 614"/>
                  <a:gd name="T8" fmla="*/ 578 w 643"/>
                  <a:gd name="T9" fmla="*/ 98 h 614"/>
                  <a:gd name="T10" fmla="*/ 547 w 643"/>
                  <a:gd name="T11" fmla="*/ 63 h 614"/>
                  <a:gd name="T12" fmla="*/ 513 w 643"/>
                  <a:gd name="T13" fmla="*/ 35 h 614"/>
                  <a:gd name="T14" fmla="*/ 476 w 643"/>
                  <a:gd name="T15" fmla="*/ 10 h 614"/>
                  <a:gd name="T16" fmla="*/ 451 w 643"/>
                  <a:gd name="T17" fmla="*/ 2 h 614"/>
                  <a:gd name="T18" fmla="*/ 471 w 643"/>
                  <a:gd name="T19" fmla="*/ 13 h 614"/>
                  <a:gd name="T20" fmla="*/ 507 w 643"/>
                  <a:gd name="T21" fmla="*/ 36 h 614"/>
                  <a:gd name="T22" fmla="*/ 542 w 643"/>
                  <a:gd name="T23" fmla="*/ 65 h 614"/>
                  <a:gd name="T24" fmla="*/ 572 w 643"/>
                  <a:gd name="T25" fmla="*/ 100 h 614"/>
                  <a:gd name="T26" fmla="*/ 597 w 643"/>
                  <a:gd name="T27" fmla="*/ 136 h 614"/>
                  <a:gd name="T28" fmla="*/ 617 w 643"/>
                  <a:gd name="T29" fmla="*/ 178 h 614"/>
                  <a:gd name="T30" fmla="*/ 630 w 643"/>
                  <a:gd name="T31" fmla="*/ 221 h 614"/>
                  <a:gd name="T32" fmla="*/ 636 w 643"/>
                  <a:gd name="T33" fmla="*/ 269 h 614"/>
                  <a:gd name="T34" fmla="*/ 636 w 643"/>
                  <a:gd name="T35" fmla="*/ 324 h 614"/>
                  <a:gd name="T36" fmla="*/ 622 w 643"/>
                  <a:gd name="T37" fmla="*/ 386 h 614"/>
                  <a:gd name="T38" fmla="*/ 599 w 643"/>
                  <a:gd name="T39" fmla="*/ 443 h 614"/>
                  <a:gd name="T40" fmla="*/ 565 w 643"/>
                  <a:gd name="T41" fmla="*/ 493 h 614"/>
                  <a:gd name="T42" fmla="*/ 523 w 643"/>
                  <a:gd name="T43" fmla="*/ 535 h 614"/>
                  <a:gd name="T44" fmla="*/ 473 w 643"/>
                  <a:gd name="T45" fmla="*/ 570 h 614"/>
                  <a:gd name="T46" fmla="*/ 415 w 643"/>
                  <a:gd name="T47" fmla="*/ 593 h 614"/>
                  <a:gd name="T48" fmla="*/ 354 w 643"/>
                  <a:gd name="T49" fmla="*/ 606 h 614"/>
                  <a:gd name="T50" fmla="*/ 288 w 643"/>
                  <a:gd name="T51" fmla="*/ 606 h 614"/>
                  <a:gd name="T52" fmla="*/ 227 w 643"/>
                  <a:gd name="T53" fmla="*/ 593 h 614"/>
                  <a:gd name="T54" fmla="*/ 171 w 643"/>
                  <a:gd name="T55" fmla="*/ 570 h 614"/>
                  <a:gd name="T56" fmla="*/ 119 w 643"/>
                  <a:gd name="T57" fmla="*/ 535 h 614"/>
                  <a:gd name="T58" fmla="*/ 77 w 643"/>
                  <a:gd name="T59" fmla="*/ 493 h 614"/>
                  <a:gd name="T60" fmla="*/ 43 w 643"/>
                  <a:gd name="T61" fmla="*/ 443 h 614"/>
                  <a:gd name="T62" fmla="*/ 20 w 643"/>
                  <a:gd name="T63" fmla="*/ 386 h 614"/>
                  <a:gd name="T64" fmla="*/ 6 w 643"/>
                  <a:gd name="T65" fmla="*/ 324 h 614"/>
                  <a:gd name="T66" fmla="*/ 6 w 643"/>
                  <a:gd name="T67" fmla="*/ 273 h 614"/>
                  <a:gd name="T68" fmla="*/ 10 w 643"/>
                  <a:gd name="T69" fmla="*/ 238 h 614"/>
                  <a:gd name="T70" fmla="*/ 18 w 643"/>
                  <a:gd name="T71" fmla="*/ 203 h 614"/>
                  <a:gd name="T72" fmla="*/ 29 w 643"/>
                  <a:gd name="T73" fmla="*/ 169 h 614"/>
                  <a:gd name="T74" fmla="*/ 33 w 643"/>
                  <a:gd name="T75" fmla="*/ 154 h 614"/>
                  <a:gd name="T76" fmla="*/ 18 w 643"/>
                  <a:gd name="T77" fmla="*/ 186 h 614"/>
                  <a:gd name="T78" fmla="*/ 4 w 643"/>
                  <a:gd name="T79" fmla="*/ 238 h 614"/>
                  <a:gd name="T80" fmla="*/ 0 w 643"/>
                  <a:gd name="T81" fmla="*/ 274 h 614"/>
                  <a:gd name="T82" fmla="*/ 0 w 643"/>
                  <a:gd name="T83" fmla="*/ 324 h 614"/>
                  <a:gd name="T84" fmla="*/ 14 w 643"/>
                  <a:gd name="T85" fmla="*/ 388 h 614"/>
                  <a:gd name="T86" fmla="*/ 39 w 643"/>
                  <a:gd name="T87" fmla="*/ 445 h 614"/>
                  <a:gd name="T88" fmla="*/ 73 w 643"/>
                  <a:gd name="T89" fmla="*/ 497 h 614"/>
                  <a:gd name="T90" fmla="*/ 117 w 643"/>
                  <a:gd name="T91" fmla="*/ 539 h 614"/>
                  <a:gd name="T92" fmla="*/ 167 w 643"/>
                  <a:gd name="T93" fmla="*/ 574 h 614"/>
                  <a:gd name="T94" fmla="*/ 225 w 643"/>
                  <a:gd name="T95" fmla="*/ 599 h 614"/>
                  <a:gd name="T96" fmla="*/ 288 w 643"/>
                  <a:gd name="T97" fmla="*/ 612 h 614"/>
                  <a:gd name="T98" fmla="*/ 354 w 643"/>
                  <a:gd name="T99" fmla="*/ 612 h 614"/>
                  <a:gd name="T100" fmla="*/ 417 w 643"/>
                  <a:gd name="T101" fmla="*/ 599 h 614"/>
                  <a:gd name="T102" fmla="*/ 475 w 643"/>
                  <a:gd name="T103" fmla="*/ 574 h 614"/>
                  <a:gd name="T104" fmla="*/ 526 w 643"/>
                  <a:gd name="T105" fmla="*/ 539 h 614"/>
                  <a:gd name="T106" fmla="*/ 569 w 643"/>
                  <a:gd name="T107" fmla="*/ 497 h 614"/>
                  <a:gd name="T108" fmla="*/ 603 w 643"/>
                  <a:gd name="T109" fmla="*/ 445 h 614"/>
                  <a:gd name="T110" fmla="*/ 628 w 643"/>
                  <a:gd name="T111" fmla="*/ 388 h 614"/>
                  <a:gd name="T112" fmla="*/ 642 w 643"/>
                  <a:gd name="T113" fmla="*/ 324 h 61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43"/>
                  <a:gd name="T172" fmla="*/ 0 h 614"/>
                  <a:gd name="T173" fmla="*/ 643 w 643"/>
                  <a:gd name="T174" fmla="*/ 614 h 61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43" h="614">
                    <a:moveTo>
                      <a:pt x="643" y="292"/>
                    </a:moveTo>
                    <a:lnTo>
                      <a:pt x="642" y="269"/>
                    </a:lnTo>
                    <a:lnTo>
                      <a:pt x="640" y="244"/>
                    </a:lnTo>
                    <a:lnTo>
                      <a:pt x="636" y="221"/>
                    </a:lnTo>
                    <a:lnTo>
                      <a:pt x="628" y="198"/>
                    </a:lnTo>
                    <a:lnTo>
                      <a:pt x="622" y="177"/>
                    </a:lnTo>
                    <a:lnTo>
                      <a:pt x="613" y="155"/>
                    </a:lnTo>
                    <a:lnTo>
                      <a:pt x="603" y="136"/>
                    </a:lnTo>
                    <a:lnTo>
                      <a:pt x="590" y="115"/>
                    </a:lnTo>
                    <a:lnTo>
                      <a:pt x="578" y="98"/>
                    </a:lnTo>
                    <a:lnTo>
                      <a:pt x="563" y="81"/>
                    </a:lnTo>
                    <a:lnTo>
                      <a:pt x="547" y="63"/>
                    </a:lnTo>
                    <a:lnTo>
                      <a:pt x="532" y="48"/>
                    </a:lnTo>
                    <a:lnTo>
                      <a:pt x="513" y="35"/>
                    </a:lnTo>
                    <a:lnTo>
                      <a:pt x="496" y="21"/>
                    </a:lnTo>
                    <a:lnTo>
                      <a:pt x="476" y="10"/>
                    </a:lnTo>
                    <a:lnTo>
                      <a:pt x="455" y="0"/>
                    </a:lnTo>
                    <a:lnTo>
                      <a:pt x="451" y="2"/>
                    </a:lnTo>
                    <a:lnTo>
                      <a:pt x="450" y="2"/>
                    </a:lnTo>
                    <a:lnTo>
                      <a:pt x="471" y="13"/>
                    </a:lnTo>
                    <a:lnTo>
                      <a:pt x="490" y="25"/>
                    </a:lnTo>
                    <a:lnTo>
                      <a:pt x="507" y="36"/>
                    </a:lnTo>
                    <a:lnTo>
                      <a:pt x="526" y="50"/>
                    </a:lnTo>
                    <a:lnTo>
                      <a:pt x="542" y="65"/>
                    </a:lnTo>
                    <a:lnTo>
                      <a:pt x="557" y="83"/>
                    </a:lnTo>
                    <a:lnTo>
                      <a:pt x="572" y="100"/>
                    </a:lnTo>
                    <a:lnTo>
                      <a:pt x="586" y="117"/>
                    </a:lnTo>
                    <a:lnTo>
                      <a:pt x="597" y="136"/>
                    </a:lnTo>
                    <a:lnTo>
                      <a:pt x="607" y="157"/>
                    </a:lnTo>
                    <a:lnTo>
                      <a:pt x="617" y="178"/>
                    </a:lnTo>
                    <a:lnTo>
                      <a:pt x="624" y="200"/>
                    </a:lnTo>
                    <a:lnTo>
                      <a:pt x="630" y="221"/>
                    </a:lnTo>
                    <a:lnTo>
                      <a:pt x="634" y="244"/>
                    </a:lnTo>
                    <a:lnTo>
                      <a:pt x="636" y="269"/>
                    </a:lnTo>
                    <a:lnTo>
                      <a:pt x="638" y="292"/>
                    </a:lnTo>
                    <a:lnTo>
                      <a:pt x="636" y="324"/>
                    </a:lnTo>
                    <a:lnTo>
                      <a:pt x="630" y="355"/>
                    </a:lnTo>
                    <a:lnTo>
                      <a:pt x="622" y="386"/>
                    </a:lnTo>
                    <a:lnTo>
                      <a:pt x="613" y="415"/>
                    </a:lnTo>
                    <a:lnTo>
                      <a:pt x="599" y="443"/>
                    </a:lnTo>
                    <a:lnTo>
                      <a:pt x="584" y="468"/>
                    </a:lnTo>
                    <a:lnTo>
                      <a:pt x="565" y="493"/>
                    </a:lnTo>
                    <a:lnTo>
                      <a:pt x="546" y="516"/>
                    </a:lnTo>
                    <a:lnTo>
                      <a:pt x="523" y="535"/>
                    </a:lnTo>
                    <a:lnTo>
                      <a:pt x="498" y="555"/>
                    </a:lnTo>
                    <a:lnTo>
                      <a:pt x="473" y="570"/>
                    </a:lnTo>
                    <a:lnTo>
                      <a:pt x="444" y="583"/>
                    </a:lnTo>
                    <a:lnTo>
                      <a:pt x="415" y="593"/>
                    </a:lnTo>
                    <a:lnTo>
                      <a:pt x="384" y="603"/>
                    </a:lnTo>
                    <a:lnTo>
                      <a:pt x="354" y="606"/>
                    </a:lnTo>
                    <a:lnTo>
                      <a:pt x="321" y="608"/>
                    </a:lnTo>
                    <a:lnTo>
                      <a:pt x="288" y="606"/>
                    </a:lnTo>
                    <a:lnTo>
                      <a:pt x="258" y="603"/>
                    </a:lnTo>
                    <a:lnTo>
                      <a:pt x="227" y="593"/>
                    </a:lnTo>
                    <a:lnTo>
                      <a:pt x="198" y="583"/>
                    </a:lnTo>
                    <a:lnTo>
                      <a:pt x="171" y="570"/>
                    </a:lnTo>
                    <a:lnTo>
                      <a:pt x="144" y="555"/>
                    </a:lnTo>
                    <a:lnTo>
                      <a:pt x="119" y="535"/>
                    </a:lnTo>
                    <a:lnTo>
                      <a:pt x="98" y="516"/>
                    </a:lnTo>
                    <a:lnTo>
                      <a:pt x="77" y="493"/>
                    </a:lnTo>
                    <a:lnTo>
                      <a:pt x="60" y="468"/>
                    </a:lnTo>
                    <a:lnTo>
                      <a:pt x="43" y="443"/>
                    </a:lnTo>
                    <a:lnTo>
                      <a:pt x="29" y="415"/>
                    </a:lnTo>
                    <a:lnTo>
                      <a:pt x="20" y="386"/>
                    </a:lnTo>
                    <a:lnTo>
                      <a:pt x="12" y="355"/>
                    </a:lnTo>
                    <a:lnTo>
                      <a:pt x="6" y="324"/>
                    </a:lnTo>
                    <a:lnTo>
                      <a:pt x="4" y="292"/>
                    </a:lnTo>
                    <a:lnTo>
                      <a:pt x="6" y="273"/>
                    </a:lnTo>
                    <a:lnTo>
                      <a:pt x="8" y="255"/>
                    </a:lnTo>
                    <a:lnTo>
                      <a:pt x="10" y="238"/>
                    </a:lnTo>
                    <a:lnTo>
                      <a:pt x="14" y="221"/>
                    </a:lnTo>
                    <a:lnTo>
                      <a:pt x="18" y="203"/>
                    </a:lnTo>
                    <a:lnTo>
                      <a:pt x="23" y="186"/>
                    </a:lnTo>
                    <a:lnTo>
                      <a:pt x="29" y="169"/>
                    </a:lnTo>
                    <a:lnTo>
                      <a:pt x="37" y="154"/>
                    </a:lnTo>
                    <a:lnTo>
                      <a:pt x="33" y="154"/>
                    </a:lnTo>
                    <a:lnTo>
                      <a:pt x="31" y="154"/>
                    </a:lnTo>
                    <a:lnTo>
                      <a:pt x="18" y="186"/>
                    </a:lnTo>
                    <a:lnTo>
                      <a:pt x="8" y="221"/>
                    </a:lnTo>
                    <a:lnTo>
                      <a:pt x="4" y="238"/>
                    </a:lnTo>
                    <a:lnTo>
                      <a:pt x="2" y="255"/>
                    </a:lnTo>
                    <a:lnTo>
                      <a:pt x="0" y="274"/>
                    </a:lnTo>
                    <a:lnTo>
                      <a:pt x="0" y="292"/>
                    </a:lnTo>
                    <a:lnTo>
                      <a:pt x="0" y="324"/>
                    </a:lnTo>
                    <a:lnTo>
                      <a:pt x="6" y="357"/>
                    </a:lnTo>
                    <a:lnTo>
                      <a:pt x="14" y="388"/>
                    </a:lnTo>
                    <a:lnTo>
                      <a:pt x="25" y="416"/>
                    </a:lnTo>
                    <a:lnTo>
                      <a:pt x="39" y="445"/>
                    </a:lnTo>
                    <a:lnTo>
                      <a:pt x="54" y="472"/>
                    </a:lnTo>
                    <a:lnTo>
                      <a:pt x="73" y="497"/>
                    </a:lnTo>
                    <a:lnTo>
                      <a:pt x="94" y="520"/>
                    </a:lnTo>
                    <a:lnTo>
                      <a:pt x="117" y="539"/>
                    </a:lnTo>
                    <a:lnTo>
                      <a:pt x="140" y="558"/>
                    </a:lnTo>
                    <a:lnTo>
                      <a:pt x="167" y="574"/>
                    </a:lnTo>
                    <a:lnTo>
                      <a:pt x="196" y="589"/>
                    </a:lnTo>
                    <a:lnTo>
                      <a:pt x="225" y="599"/>
                    </a:lnTo>
                    <a:lnTo>
                      <a:pt x="256" y="606"/>
                    </a:lnTo>
                    <a:lnTo>
                      <a:pt x="288" y="612"/>
                    </a:lnTo>
                    <a:lnTo>
                      <a:pt x="321" y="614"/>
                    </a:lnTo>
                    <a:lnTo>
                      <a:pt x="354" y="612"/>
                    </a:lnTo>
                    <a:lnTo>
                      <a:pt x="386" y="606"/>
                    </a:lnTo>
                    <a:lnTo>
                      <a:pt x="417" y="599"/>
                    </a:lnTo>
                    <a:lnTo>
                      <a:pt x="446" y="589"/>
                    </a:lnTo>
                    <a:lnTo>
                      <a:pt x="475" y="574"/>
                    </a:lnTo>
                    <a:lnTo>
                      <a:pt x="501" y="558"/>
                    </a:lnTo>
                    <a:lnTo>
                      <a:pt x="526" y="539"/>
                    </a:lnTo>
                    <a:lnTo>
                      <a:pt x="549" y="520"/>
                    </a:lnTo>
                    <a:lnTo>
                      <a:pt x="569" y="497"/>
                    </a:lnTo>
                    <a:lnTo>
                      <a:pt x="588" y="472"/>
                    </a:lnTo>
                    <a:lnTo>
                      <a:pt x="603" y="445"/>
                    </a:lnTo>
                    <a:lnTo>
                      <a:pt x="617" y="416"/>
                    </a:lnTo>
                    <a:lnTo>
                      <a:pt x="628" y="388"/>
                    </a:lnTo>
                    <a:lnTo>
                      <a:pt x="636" y="357"/>
                    </a:lnTo>
                    <a:lnTo>
                      <a:pt x="642" y="324"/>
                    </a:lnTo>
                    <a:lnTo>
                      <a:pt x="643" y="292"/>
                    </a:lnTo>
                    <a:close/>
                  </a:path>
                </a:pathLst>
              </a:custGeom>
              <a:solidFill>
                <a:srgbClr val="F5B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8" name="Freeform 455">
                <a:extLst>
                  <a:ext uri="{FF2B5EF4-FFF2-40B4-BE49-F238E27FC236}">
                    <a16:creationId xmlns:a16="http://schemas.microsoft.com/office/drawing/2014/main" id="{A22A6EE4-DEA3-41B2-8CC8-85906C4E7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486"/>
                <a:ext cx="638" cy="608"/>
              </a:xfrm>
              <a:custGeom>
                <a:avLst/>
                <a:gdLst>
                  <a:gd name="T0" fmla="*/ 638 w 638"/>
                  <a:gd name="T1" fmla="*/ 267 h 608"/>
                  <a:gd name="T2" fmla="*/ 630 w 638"/>
                  <a:gd name="T3" fmla="*/ 219 h 608"/>
                  <a:gd name="T4" fmla="*/ 616 w 638"/>
                  <a:gd name="T5" fmla="*/ 175 h 608"/>
                  <a:gd name="T6" fmla="*/ 597 w 638"/>
                  <a:gd name="T7" fmla="*/ 134 h 608"/>
                  <a:gd name="T8" fmla="*/ 572 w 638"/>
                  <a:gd name="T9" fmla="*/ 96 h 608"/>
                  <a:gd name="T10" fmla="*/ 544 w 638"/>
                  <a:gd name="T11" fmla="*/ 63 h 608"/>
                  <a:gd name="T12" fmla="*/ 509 w 638"/>
                  <a:gd name="T13" fmla="*/ 33 h 608"/>
                  <a:gd name="T14" fmla="*/ 471 w 638"/>
                  <a:gd name="T15" fmla="*/ 10 h 608"/>
                  <a:gd name="T16" fmla="*/ 448 w 638"/>
                  <a:gd name="T17" fmla="*/ 0 h 608"/>
                  <a:gd name="T18" fmla="*/ 465 w 638"/>
                  <a:gd name="T19" fmla="*/ 11 h 608"/>
                  <a:gd name="T20" fmla="*/ 503 w 638"/>
                  <a:gd name="T21" fmla="*/ 36 h 608"/>
                  <a:gd name="T22" fmla="*/ 538 w 638"/>
                  <a:gd name="T23" fmla="*/ 65 h 608"/>
                  <a:gd name="T24" fmla="*/ 567 w 638"/>
                  <a:gd name="T25" fmla="*/ 98 h 608"/>
                  <a:gd name="T26" fmla="*/ 592 w 638"/>
                  <a:gd name="T27" fmla="*/ 134 h 608"/>
                  <a:gd name="T28" fmla="*/ 611 w 638"/>
                  <a:gd name="T29" fmla="*/ 176 h 608"/>
                  <a:gd name="T30" fmla="*/ 624 w 638"/>
                  <a:gd name="T31" fmla="*/ 221 h 608"/>
                  <a:gd name="T32" fmla="*/ 632 w 638"/>
                  <a:gd name="T33" fmla="*/ 267 h 608"/>
                  <a:gd name="T34" fmla="*/ 632 w 638"/>
                  <a:gd name="T35" fmla="*/ 322 h 608"/>
                  <a:gd name="T36" fmla="*/ 618 w 638"/>
                  <a:gd name="T37" fmla="*/ 384 h 608"/>
                  <a:gd name="T38" fmla="*/ 595 w 638"/>
                  <a:gd name="T39" fmla="*/ 439 h 608"/>
                  <a:gd name="T40" fmla="*/ 561 w 638"/>
                  <a:gd name="T41" fmla="*/ 489 h 608"/>
                  <a:gd name="T42" fmla="*/ 519 w 638"/>
                  <a:gd name="T43" fmla="*/ 532 h 608"/>
                  <a:gd name="T44" fmla="*/ 469 w 638"/>
                  <a:gd name="T45" fmla="*/ 566 h 608"/>
                  <a:gd name="T46" fmla="*/ 413 w 638"/>
                  <a:gd name="T47" fmla="*/ 589 h 608"/>
                  <a:gd name="T48" fmla="*/ 352 w 638"/>
                  <a:gd name="T49" fmla="*/ 603 h 608"/>
                  <a:gd name="T50" fmla="*/ 286 w 638"/>
                  <a:gd name="T51" fmla="*/ 603 h 608"/>
                  <a:gd name="T52" fmla="*/ 227 w 638"/>
                  <a:gd name="T53" fmla="*/ 589 h 608"/>
                  <a:gd name="T54" fmla="*/ 169 w 638"/>
                  <a:gd name="T55" fmla="*/ 566 h 608"/>
                  <a:gd name="T56" fmla="*/ 119 w 638"/>
                  <a:gd name="T57" fmla="*/ 532 h 608"/>
                  <a:gd name="T58" fmla="*/ 77 w 638"/>
                  <a:gd name="T59" fmla="*/ 489 h 608"/>
                  <a:gd name="T60" fmla="*/ 44 w 638"/>
                  <a:gd name="T61" fmla="*/ 439 h 608"/>
                  <a:gd name="T62" fmla="*/ 19 w 638"/>
                  <a:gd name="T63" fmla="*/ 384 h 608"/>
                  <a:gd name="T64" fmla="*/ 8 w 638"/>
                  <a:gd name="T65" fmla="*/ 322 h 608"/>
                  <a:gd name="T66" fmla="*/ 6 w 638"/>
                  <a:gd name="T67" fmla="*/ 271 h 608"/>
                  <a:gd name="T68" fmla="*/ 10 w 638"/>
                  <a:gd name="T69" fmla="*/ 236 h 608"/>
                  <a:gd name="T70" fmla="*/ 19 w 638"/>
                  <a:gd name="T71" fmla="*/ 200 h 608"/>
                  <a:gd name="T72" fmla="*/ 31 w 638"/>
                  <a:gd name="T73" fmla="*/ 167 h 608"/>
                  <a:gd name="T74" fmla="*/ 35 w 638"/>
                  <a:gd name="T75" fmla="*/ 152 h 608"/>
                  <a:gd name="T76" fmla="*/ 25 w 638"/>
                  <a:gd name="T77" fmla="*/ 169 h 608"/>
                  <a:gd name="T78" fmla="*/ 14 w 638"/>
                  <a:gd name="T79" fmla="*/ 201 h 608"/>
                  <a:gd name="T80" fmla="*/ 4 w 638"/>
                  <a:gd name="T81" fmla="*/ 236 h 608"/>
                  <a:gd name="T82" fmla="*/ 0 w 638"/>
                  <a:gd name="T83" fmla="*/ 271 h 608"/>
                  <a:gd name="T84" fmla="*/ 2 w 638"/>
                  <a:gd name="T85" fmla="*/ 322 h 608"/>
                  <a:gd name="T86" fmla="*/ 14 w 638"/>
                  <a:gd name="T87" fmla="*/ 386 h 608"/>
                  <a:gd name="T88" fmla="*/ 39 w 638"/>
                  <a:gd name="T89" fmla="*/ 441 h 608"/>
                  <a:gd name="T90" fmla="*/ 73 w 638"/>
                  <a:gd name="T91" fmla="*/ 493 h 608"/>
                  <a:gd name="T92" fmla="*/ 115 w 638"/>
                  <a:gd name="T93" fmla="*/ 535 h 608"/>
                  <a:gd name="T94" fmla="*/ 167 w 638"/>
                  <a:gd name="T95" fmla="*/ 570 h 608"/>
                  <a:gd name="T96" fmla="*/ 225 w 638"/>
                  <a:gd name="T97" fmla="*/ 595 h 608"/>
                  <a:gd name="T98" fmla="*/ 286 w 638"/>
                  <a:gd name="T99" fmla="*/ 606 h 608"/>
                  <a:gd name="T100" fmla="*/ 352 w 638"/>
                  <a:gd name="T101" fmla="*/ 606 h 608"/>
                  <a:gd name="T102" fmla="*/ 415 w 638"/>
                  <a:gd name="T103" fmla="*/ 595 h 608"/>
                  <a:gd name="T104" fmla="*/ 471 w 638"/>
                  <a:gd name="T105" fmla="*/ 570 h 608"/>
                  <a:gd name="T106" fmla="*/ 522 w 638"/>
                  <a:gd name="T107" fmla="*/ 535 h 608"/>
                  <a:gd name="T108" fmla="*/ 565 w 638"/>
                  <a:gd name="T109" fmla="*/ 493 h 608"/>
                  <a:gd name="T110" fmla="*/ 599 w 638"/>
                  <a:gd name="T111" fmla="*/ 441 h 608"/>
                  <a:gd name="T112" fmla="*/ 624 w 638"/>
                  <a:gd name="T113" fmla="*/ 386 h 608"/>
                  <a:gd name="T114" fmla="*/ 636 w 638"/>
                  <a:gd name="T115" fmla="*/ 322 h 60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38"/>
                  <a:gd name="T175" fmla="*/ 0 h 608"/>
                  <a:gd name="T176" fmla="*/ 638 w 638"/>
                  <a:gd name="T177" fmla="*/ 608 h 60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38" h="608">
                    <a:moveTo>
                      <a:pt x="638" y="290"/>
                    </a:moveTo>
                    <a:lnTo>
                      <a:pt x="638" y="267"/>
                    </a:lnTo>
                    <a:lnTo>
                      <a:pt x="634" y="242"/>
                    </a:lnTo>
                    <a:lnTo>
                      <a:pt x="630" y="219"/>
                    </a:lnTo>
                    <a:lnTo>
                      <a:pt x="624" y="198"/>
                    </a:lnTo>
                    <a:lnTo>
                      <a:pt x="616" y="175"/>
                    </a:lnTo>
                    <a:lnTo>
                      <a:pt x="607" y="153"/>
                    </a:lnTo>
                    <a:lnTo>
                      <a:pt x="597" y="134"/>
                    </a:lnTo>
                    <a:lnTo>
                      <a:pt x="586" y="115"/>
                    </a:lnTo>
                    <a:lnTo>
                      <a:pt x="572" y="96"/>
                    </a:lnTo>
                    <a:lnTo>
                      <a:pt x="559" y="79"/>
                    </a:lnTo>
                    <a:lnTo>
                      <a:pt x="544" y="63"/>
                    </a:lnTo>
                    <a:lnTo>
                      <a:pt x="526" y="48"/>
                    </a:lnTo>
                    <a:lnTo>
                      <a:pt x="509" y="33"/>
                    </a:lnTo>
                    <a:lnTo>
                      <a:pt x="490" y="21"/>
                    </a:lnTo>
                    <a:lnTo>
                      <a:pt x="471" y="10"/>
                    </a:lnTo>
                    <a:lnTo>
                      <a:pt x="449" y="0"/>
                    </a:lnTo>
                    <a:lnTo>
                      <a:pt x="448" y="0"/>
                    </a:lnTo>
                    <a:lnTo>
                      <a:pt x="444" y="2"/>
                    </a:lnTo>
                    <a:lnTo>
                      <a:pt x="465" y="11"/>
                    </a:lnTo>
                    <a:lnTo>
                      <a:pt x="484" y="23"/>
                    </a:lnTo>
                    <a:lnTo>
                      <a:pt x="503" y="36"/>
                    </a:lnTo>
                    <a:lnTo>
                      <a:pt x="521" y="50"/>
                    </a:lnTo>
                    <a:lnTo>
                      <a:pt x="538" y="65"/>
                    </a:lnTo>
                    <a:lnTo>
                      <a:pt x="553" y="81"/>
                    </a:lnTo>
                    <a:lnTo>
                      <a:pt x="567" y="98"/>
                    </a:lnTo>
                    <a:lnTo>
                      <a:pt x="580" y="117"/>
                    </a:lnTo>
                    <a:lnTo>
                      <a:pt x="592" y="134"/>
                    </a:lnTo>
                    <a:lnTo>
                      <a:pt x="603" y="155"/>
                    </a:lnTo>
                    <a:lnTo>
                      <a:pt x="611" y="176"/>
                    </a:lnTo>
                    <a:lnTo>
                      <a:pt x="618" y="198"/>
                    </a:lnTo>
                    <a:lnTo>
                      <a:pt x="624" y="221"/>
                    </a:lnTo>
                    <a:lnTo>
                      <a:pt x="630" y="242"/>
                    </a:lnTo>
                    <a:lnTo>
                      <a:pt x="632" y="267"/>
                    </a:lnTo>
                    <a:lnTo>
                      <a:pt x="632" y="290"/>
                    </a:lnTo>
                    <a:lnTo>
                      <a:pt x="632" y="322"/>
                    </a:lnTo>
                    <a:lnTo>
                      <a:pt x="626" y="353"/>
                    </a:lnTo>
                    <a:lnTo>
                      <a:pt x="618" y="384"/>
                    </a:lnTo>
                    <a:lnTo>
                      <a:pt x="609" y="413"/>
                    </a:lnTo>
                    <a:lnTo>
                      <a:pt x="595" y="439"/>
                    </a:lnTo>
                    <a:lnTo>
                      <a:pt x="580" y="464"/>
                    </a:lnTo>
                    <a:lnTo>
                      <a:pt x="561" y="489"/>
                    </a:lnTo>
                    <a:lnTo>
                      <a:pt x="542" y="512"/>
                    </a:lnTo>
                    <a:lnTo>
                      <a:pt x="519" y="532"/>
                    </a:lnTo>
                    <a:lnTo>
                      <a:pt x="494" y="551"/>
                    </a:lnTo>
                    <a:lnTo>
                      <a:pt x="469" y="566"/>
                    </a:lnTo>
                    <a:lnTo>
                      <a:pt x="442" y="579"/>
                    </a:lnTo>
                    <a:lnTo>
                      <a:pt x="413" y="589"/>
                    </a:lnTo>
                    <a:lnTo>
                      <a:pt x="382" y="597"/>
                    </a:lnTo>
                    <a:lnTo>
                      <a:pt x="352" y="603"/>
                    </a:lnTo>
                    <a:lnTo>
                      <a:pt x="319" y="603"/>
                    </a:lnTo>
                    <a:lnTo>
                      <a:pt x="286" y="603"/>
                    </a:lnTo>
                    <a:lnTo>
                      <a:pt x="256" y="597"/>
                    </a:lnTo>
                    <a:lnTo>
                      <a:pt x="227" y="589"/>
                    </a:lnTo>
                    <a:lnTo>
                      <a:pt x="198" y="579"/>
                    </a:lnTo>
                    <a:lnTo>
                      <a:pt x="169" y="566"/>
                    </a:lnTo>
                    <a:lnTo>
                      <a:pt x="144" y="551"/>
                    </a:lnTo>
                    <a:lnTo>
                      <a:pt x="119" y="532"/>
                    </a:lnTo>
                    <a:lnTo>
                      <a:pt x="98" y="512"/>
                    </a:lnTo>
                    <a:lnTo>
                      <a:pt x="77" y="489"/>
                    </a:lnTo>
                    <a:lnTo>
                      <a:pt x="60" y="464"/>
                    </a:lnTo>
                    <a:lnTo>
                      <a:pt x="44" y="439"/>
                    </a:lnTo>
                    <a:lnTo>
                      <a:pt x="31" y="413"/>
                    </a:lnTo>
                    <a:lnTo>
                      <a:pt x="19" y="384"/>
                    </a:lnTo>
                    <a:lnTo>
                      <a:pt x="12" y="353"/>
                    </a:lnTo>
                    <a:lnTo>
                      <a:pt x="8" y="322"/>
                    </a:lnTo>
                    <a:lnTo>
                      <a:pt x="6" y="290"/>
                    </a:lnTo>
                    <a:lnTo>
                      <a:pt x="6" y="271"/>
                    </a:lnTo>
                    <a:lnTo>
                      <a:pt x="8" y="253"/>
                    </a:lnTo>
                    <a:lnTo>
                      <a:pt x="10" y="236"/>
                    </a:lnTo>
                    <a:lnTo>
                      <a:pt x="14" y="217"/>
                    </a:lnTo>
                    <a:lnTo>
                      <a:pt x="19" y="200"/>
                    </a:lnTo>
                    <a:lnTo>
                      <a:pt x="23" y="184"/>
                    </a:lnTo>
                    <a:lnTo>
                      <a:pt x="31" y="167"/>
                    </a:lnTo>
                    <a:lnTo>
                      <a:pt x="39" y="152"/>
                    </a:lnTo>
                    <a:lnTo>
                      <a:pt x="35" y="152"/>
                    </a:lnTo>
                    <a:lnTo>
                      <a:pt x="31" y="152"/>
                    </a:lnTo>
                    <a:lnTo>
                      <a:pt x="25" y="169"/>
                    </a:lnTo>
                    <a:lnTo>
                      <a:pt x="18" y="184"/>
                    </a:lnTo>
                    <a:lnTo>
                      <a:pt x="14" y="201"/>
                    </a:lnTo>
                    <a:lnTo>
                      <a:pt x="8" y="219"/>
                    </a:lnTo>
                    <a:lnTo>
                      <a:pt x="4" y="236"/>
                    </a:lnTo>
                    <a:lnTo>
                      <a:pt x="2" y="253"/>
                    </a:lnTo>
                    <a:lnTo>
                      <a:pt x="0" y="271"/>
                    </a:lnTo>
                    <a:lnTo>
                      <a:pt x="0" y="290"/>
                    </a:lnTo>
                    <a:lnTo>
                      <a:pt x="2" y="322"/>
                    </a:lnTo>
                    <a:lnTo>
                      <a:pt x="6" y="355"/>
                    </a:lnTo>
                    <a:lnTo>
                      <a:pt x="14" y="386"/>
                    </a:lnTo>
                    <a:lnTo>
                      <a:pt x="25" y="414"/>
                    </a:lnTo>
                    <a:lnTo>
                      <a:pt x="39" y="441"/>
                    </a:lnTo>
                    <a:lnTo>
                      <a:pt x="54" y="468"/>
                    </a:lnTo>
                    <a:lnTo>
                      <a:pt x="73" y="493"/>
                    </a:lnTo>
                    <a:lnTo>
                      <a:pt x="94" y="516"/>
                    </a:lnTo>
                    <a:lnTo>
                      <a:pt x="115" y="535"/>
                    </a:lnTo>
                    <a:lnTo>
                      <a:pt x="140" y="555"/>
                    </a:lnTo>
                    <a:lnTo>
                      <a:pt x="167" y="570"/>
                    </a:lnTo>
                    <a:lnTo>
                      <a:pt x="194" y="583"/>
                    </a:lnTo>
                    <a:lnTo>
                      <a:pt x="225" y="595"/>
                    </a:lnTo>
                    <a:lnTo>
                      <a:pt x="256" y="603"/>
                    </a:lnTo>
                    <a:lnTo>
                      <a:pt x="286" y="606"/>
                    </a:lnTo>
                    <a:lnTo>
                      <a:pt x="319" y="608"/>
                    </a:lnTo>
                    <a:lnTo>
                      <a:pt x="352" y="606"/>
                    </a:lnTo>
                    <a:lnTo>
                      <a:pt x="384" y="603"/>
                    </a:lnTo>
                    <a:lnTo>
                      <a:pt x="415" y="595"/>
                    </a:lnTo>
                    <a:lnTo>
                      <a:pt x="444" y="583"/>
                    </a:lnTo>
                    <a:lnTo>
                      <a:pt x="471" y="570"/>
                    </a:lnTo>
                    <a:lnTo>
                      <a:pt x="497" y="555"/>
                    </a:lnTo>
                    <a:lnTo>
                      <a:pt x="522" y="535"/>
                    </a:lnTo>
                    <a:lnTo>
                      <a:pt x="545" y="516"/>
                    </a:lnTo>
                    <a:lnTo>
                      <a:pt x="565" y="493"/>
                    </a:lnTo>
                    <a:lnTo>
                      <a:pt x="584" y="468"/>
                    </a:lnTo>
                    <a:lnTo>
                      <a:pt x="599" y="441"/>
                    </a:lnTo>
                    <a:lnTo>
                      <a:pt x="613" y="414"/>
                    </a:lnTo>
                    <a:lnTo>
                      <a:pt x="624" y="386"/>
                    </a:lnTo>
                    <a:lnTo>
                      <a:pt x="632" y="355"/>
                    </a:lnTo>
                    <a:lnTo>
                      <a:pt x="636" y="322"/>
                    </a:lnTo>
                    <a:lnTo>
                      <a:pt x="638" y="290"/>
                    </a:lnTo>
                    <a:close/>
                  </a:path>
                </a:pathLst>
              </a:custGeom>
              <a:solidFill>
                <a:srgbClr val="F5B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9" name="Freeform 456">
                <a:extLst>
                  <a:ext uri="{FF2B5EF4-FFF2-40B4-BE49-F238E27FC236}">
                    <a16:creationId xmlns:a16="http://schemas.microsoft.com/office/drawing/2014/main" id="{2FFD24C2-AF9B-4706-AF08-A9BF47ED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2486"/>
                <a:ext cx="634" cy="606"/>
              </a:xfrm>
              <a:custGeom>
                <a:avLst/>
                <a:gdLst>
                  <a:gd name="T0" fmla="*/ 632 w 634"/>
                  <a:gd name="T1" fmla="*/ 267 h 606"/>
                  <a:gd name="T2" fmla="*/ 626 w 634"/>
                  <a:gd name="T3" fmla="*/ 219 h 606"/>
                  <a:gd name="T4" fmla="*/ 613 w 634"/>
                  <a:gd name="T5" fmla="*/ 176 h 606"/>
                  <a:gd name="T6" fmla="*/ 593 w 634"/>
                  <a:gd name="T7" fmla="*/ 134 h 606"/>
                  <a:gd name="T8" fmla="*/ 568 w 634"/>
                  <a:gd name="T9" fmla="*/ 98 h 606"/>
                  <a:gd name="T10" fmla="*/ 538 w 634"/>
                  <a:gd name="T11" fmla="*/ 63 h 606"/>
                  <a:gd name="T12" fmla="*/ 503 w 634"/>
                  <a:gd name="T13" fmla="*/ 34 h 606"/>
                  <a:gd name="T14" fmla="*/ 467 w 634"/>
                  <a:gd name="T15" fmla="*/ 11 h 606"/>
                  <a:gd name="T16" fmla="*/ 442 w 634"/>
                  <a:gd name="T17" fmla="*/ 2 h 606"/>
                  <a:gd name="T18" fmla="*/ 461 w 634"/>
                  <a:gd name="T19" fmla="*/ 13 h 606"/>
                  <a:gd name="T20" fmla="*/ 497 w 634"/>
                  <a:gd name="T21" fmla="*/ 36 h 606"/>
                  <a:gd name="T22" fmla="*/ 532 w 634"/>
                  <a:gd name="T23" fmla="*/ 65 h 606"/>
                  <a:gd name="T24" fmla="*/ 563 w 634"/>
                  <a:gd name="T25" fmla="*/ 98 h 606"/>
                  <a:gd name="T26" fmla="*/ 588 w 634"/>
                  <a:gd name="T27" fmla="*/ 136 h 606"/>
                  <a:gd name="T28" fmla="*/ 607 w 634"/>
                  <a:gd name="T29" fmla="*/ 176 h 606"/>
                  <a:gd name="T30" fmla="*/ 620 w 634"/>
                  <a:gd name="T31" fmla="*/ 221 h 606"/>
                  <a:gd name="T32" fmla="*/ 628 w 634"/>
                  <a:gd name="T33" fmla="*/ 267 h 606"/>
                  <a:gd name="T34" fmla="*/ 626 w 634"/>
                  <a:gd name="T35" fmla="*/ 322 h 606"/>
                  <a:gd name="T36" fmla="*/ 614 w 634"/>
                  <a:gd name="T37" fmla="*/ 382 h 606"/>
                  <a:gd name="T38" fmla="*/ 590 w 634"/>
                  <a:gd name="T39" fmla="*/ 437 h 606"/>
                  <a:gd name="T40" fmla="*/ 557 w 634"/>
                  <a:gd name="T41" fmla="*/ 487 h 606"/>
                  <a:gd name="T42" fmla="*/ 515 w 634"/>
                  <a:gd name="T43" fmla="*/ 530 h 606"/>
                  <a:gd name="T44" fmla="*/ 465 w 634"/>
                  <a:gd name="T45" fmla="*/ 564 h 606"/>
                  <a:gd name="T46" fmla="*/ 409 w 634"/>
                  <a:gd name="T47" fmla="*/ 587 h 606"/>
                  <a:gd name="T48" fmla="*/ 350 w 634"/>
                  <a:gd name="T49" fmla="*/ 599 h 606"/>
                  <a:gd name="T50" fmla="*/ 286 w 634"/>
                  <a:gd name="T51" fmla="*/ 599 h 606"/>
                  <a:gd name="T52" fmla="*/ 225 w 634"/>
                  <a:gd name="T53" fmla="*/ 587 h 606"/>
                  <a:gd name="T54" fmla="*/ 169 w 634"/>
                  <a:gd name="T55" fmla="*/ 564 h 606"/>
                  <a:gd name="T56" fmla="*/ 119 w 634"/>
                  <a:gd name="T57" fmla="*/ 530 h 606"/>
                  <a:gd name="T58" fmla="*/ 77 w 634"/>
                  <a:gd name="T59" fmla="*/ 487 h 606"/>
                  <a:gd name="T60" fmla="*/ 44 w 634"/>
                  <a:gd name="T61" fmla="*/ 437 h 606"/>
                  <a:gd name="T62" fmla="*/ 21 w 634"/>
                  <a:gd name="T63" fmla="*/ 382 h 606"/>
                  <a:gd name="T64" fmla="*/ 8 w 634"/>
                  <a:gd name="T65" fmla="*/ 322 h 606"/>
                  <a:gd name="T66" fmla="*/ 8 w 634"/>
                  <a:gd name="T67" fmla="*/ 271 h 606"/>
                  <a:gd name="T68" fmla="*/ 12 w 634"/>
                  <a:gd name="T69" fmla="*/ 234 h 606"/>
                  <a:gd name="T70" fmla="*/ 19 w 634"/>
                  <a:gd name="T71" fmla="*/ 200 h 606"/>
                  <a:gd name="T72" fmla="*/ 31 w 634"/>
                  <a:gd name="T73" fmla="*/ 167 h 606"/>
                  <a:gd name="T74" fmla="*/ 37 w 634"/>
                  <a:gd name="T75" fmla="*/ 152 h 606"/>
                  <a:gd name="T76" fmla="*/ 25 w 634"/>
                  <a:gd name="T77" fmla="*/ 167 h 606"/>
                  <a:gd name="T78" fmla="*/ 14 w 634"/>
                  <a:gd name="T79" fmla="*/ 201 h 606"/>
                  <a:gd name="T80" fmla="*/ 6 w 634"/>
                  <a:gd name="T81" fmla="*/ 236 h 606"/>
                  <a:gd name="T82" fmla="*/ 2 w 634"/>
                  <a:gd name="T83" fmla="*/ 271 h 606"/>
                  <a:gd name="T84" fmla="*/ 2 w 634"/>
                  <a:gd name="T85" fmla="*/ 322 h 606"/>
                  <a:gd name="T86" fmla="*/ 16 w 634"/>
                  <a:gd name="T87" fmla="*/ 384 h 606"/>
                  <a:gd name="T88" fmla="*/ 39 w 634"/>
                  <a:gd name="T89" fmla="*/ 441 h 606"/>
                  <a:gd name="T90" fmla="*/ 73 w 634"/>
                  <a:gd name="T91" fmla="*/ 491 h 606"/>
                  <a:gd name="T92" fmla="*/ 115 w 634"/>
                  <a:gd name="T93" fmla="*/ 533 h 606"/>
                  <a:gd name="T94" fmla="*/ 167 w 634"/>
                  <a:gd name="T95" fmla="*/ 568 h 606"/>
                  <a:gd name="T96" fmla="*/ 223 w 634"/>
                  <a:gd name="T97" fmla="*/ 591 h 606"/>
                  <a:gd name="T98" fmla="*/ 284 w 634"/>
                  <a:gd name="T99" fmla="*/ 604 h 606"/>
                  <a:gd name="T100" fmla="*/ 350 w 634"/>
                  <a:gd name="T101" fmla="*/ 604 h 606"/>
                  <a:gd name="T102" fmla="*/ 411 w 634"/>
                  <a:gd name="T103" fmla="*/ 591 h 606"/>
                  <a:gd name="T104" fmla="*/ 469 w 634"/>
                  <a:gd name="T105" fmla="*/ 568 h 606"/>
                  <a:gd name="T106" fmla="*/ 519 w 634"/>
                  <a:gd name="T107" fmla="*/ 533 h 606"/>
                  <a:gd name="T108" fmla="*/ 561 w 634"/>
                  <a:gd name="T109" fmla="*/ 491 h 606"/>
                  <a:gd name="T110" fmla="*/ 595 w 634"/>
                  <a:gd name="T111" fmla="*/ 441 h 606"/>
                  <a:gd name="T112" fmla="*/ 618 w 634"/>
                  <a:gd name="T113" fmla="*/ 384 h 606"/>
                  <a:gd name="T114" fmla="*/ 632 w 634"/>
                  <a:gd name="T115" fmla="*/ 322 h 60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34"/>
                  <a:gd name="T175" fmla="*/ 0 h 606"/>
                  <a:gd name="T176" fmla="*/ 634 w 634"/>
                  <a:gd name="T177" fmla="*/ 606 h 60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34" h="606">
                    <a:moveTo>
                      <a:pt x="634" y="290"/>
                    </a:moveTo>
                    <a:lnTo>
                      <a:pt x="632" y="267"/>
                    </a:lnTo>
                    <a:lnTo>
                      <a:pt x="630" y="242"/>
                    </a:lnTo>
                    <a:lnTo>
                      <a:pt x="626" y="219"/>
                    </a:lnTo>
                    <a:lnTo>
                      <a:pt x="620" y="198"/>
                    </a:lnTo>
                    <a:lnTo>
                      <a:pt x="613" y="176"/>
                    </a:lnTo>
                    <a:lnTo>
                      <a:pt x="603" y="155"/>
                    </a:lnTo>
                    <a:lnTo>
                      <a:pt x="593" y="134"/>
                    </a:lnTo>
                    <a:lnTo>
                      <a:pt x="582" y="115"/>
                    </a:lnTo>
                    <a:lnTo>
                      <a:pt x="568" y="98"/>
                    </a:lnTo>
                    <a:lnTo>
                      <a:pt x="553" y="81"/>
                    </a:lnTo>
                    <a:lnTo>
                      <a:pt x="538" y="63"/>
                    </a:lnTo>
                    <a:lnTo>
                      <a:pt x="522" y="48"/>
                    </a:lnTo>
                    <a:lnTo>
                      <a:pt x="503" y="34"/>
                    </a:lnTo>
                    <a:lnTo>
                      <a:pt x="486" y="23"/>
                    </a:lnTo>
                    <a:lnTo>
                      <a:pt x="467" y="11"/>
                    </a:lnTo>
                    <a:lnTo>
                      <a:pt x="446" y="0"/>
                    </a:lnTo>
                    <a:lnTo>
                      <a:pt x="442" y="2"/>
                    </a:lnTo>
                    <a:lnTo>
                      <a:pt x="440" y="4"/>
                    </a:lnTo>
                    <a:lnTo>
                      <a:pt x="461" y="13"/>
                    </a:lnTo>
                    <a:lnTo>
                      <a:pt x="480" y="25"/>
                    </a:lnTo>
                    <a:lnTo>
                      <a:pt x="497" y="36"/>
                    </a:lnTo>
                    <a:lnTo>
                      <a:pt x="517" y="52"/>
                    </a:lnTo>
                    <a:lnTo>
                      <a:pt x="532" y="65"/>
                    </a:lnTo>
                    <a:lnTo>
                      <a:pt x="547" y="82"/>
                    </a:lnTo>
                    <a:lnTo>
                      <a:pt x="563" y="98"/>
                    </a:lnTo>
                    <a:lnTo>
                      <a:pt x="576" y="117"/>
                    </a:lnTo>
                    <a:lnTo>
                      <a:pt x="588" y="136"/>
                    </a:lnTo>
                    <a:lnTo>
                      <a:pt x="597" y="155"/>
                    </a:lnTo>
                    <a:lnTo>
                      <a:pt x="607" y="176"/>
                    </a:lnTo>
                    <a:lnTo>
                      <a:pt x="614" y="198"/>
                    </a:lnTo>
                    <a:lnTo>
                      <a:pt x="620" y="221"/>
                    </a:lnTo>
                    <a:lnTo>
                      <a:pt x="624" y="244"/>
                    </a:lnTo>
                    <a:lnTo>
                      <a:pt x="628" y="267"/>
                    </a:lnTo>
                    <a:lnTo>
                      <a:pt x="628" y="290"/>
                    </a:lnTo>
                    <a:lnTo>
                      <a:pt x="626" y="322"/>
                    </a:lnTo>
                    <a:lnTo>
                      <a:pt x="622" y="353"/>
                    </a:lnTo>
                    <a:lnTo>
                      <a:pt x="614" y="382"/>
                    </a:lnTo>
                    <a:lnTo>
                      <a:pt x="603" y="411"/>
                    </a:lnTo>
                    <a:lnTo>
                      <a:pt x="590" y="437"/>
                    </a:lnTo>
                    <a:lnTo>
                      <a:pt x="574" y="464"/>
                    </a:lnTo>
                    <a:lnTo>
                      <a:pt x="557" y="487"/>
                    </a:lnTo>
                    <a:lnTo>
                      <a:pt x="538" y="510"/>
                    </a:lnTo>
                    <a:lnTo>
                      <a:pt x="515" y="530"/>
                    </a:lnTo>
                    <a:lnTo>
                      <a:pt x="492" y="547"/>
                    </a:lnTo>
                    <a:lnTo>
                      <a:pt x="465" y="564"/>
                    </a:lnTo>
                    <a:lnTo>
                      <a:pt x="438" y="576"/>
                    </a:lnTo>
                    <a:lnTo>
                      <a:pt x="409" y="587"/>
                    </a:lnTo>
                    <a:lnTo>
                      <a:pt x="380" y="595"/>
                    </a:lnTo>
                    <a:lnTo>
                      <a:pt x="350" y="599"/>
                    </a:lnTo>
                    <a:lnTo>
                      <a:pt x="317" y="601"/>
                    </a:lnTo>
                    <a:lnTo>
                      <a:pt x="286" y="599"/>
                    </a:lnTo>
                    <a:lnTo>
                      <a:pt x="254" y="595"/>
                    </a:lnTo>
                    <a:lnTo>
                      <a:pt x="225" y="587"/>
                    </a:lnTo>
                    <a:lnTo>
                      <a:pt x="196" y="576"/>
                    </a:lnTo>
                    <a:lnTo>
                      <a:pt x="169" y="564"/>
                    </a:lnTo>
                    <a:lnTo>
                      <a:pt x="144" y="547"/>
                    </a:lnTo>
                    <a:lnTo>
                      <a:pt x="119" y="530"/>
                    </a:lnTo>
                    <a:lnTo>
                      <a:pt x="98" y="510"/>
                    </a:lnTo>
                    <a:lnTo>
                      <a:pt x="77" y="487"/>
                    </a:lnTo>
                    <a:lnTo>
                      <a:pt x="60" y="464"/>
                    </a:lnTo>
                    <a:lnTo>
                      <a:pt x="44" y="437"/>
                    </a:lnTo>
                    <a:lnTo>
                      <a:pt x="31" y="411"/>
                    </a:lnTo>
                    <a:lnTo>
                      <a:pt x="21" y="382"/>
                    </a:lnTo>
                    <a:lnTo>
                      <a:pt x="14" y="353"/>
                    </a:lnTo>
                    <a:lnTo>
                      <a:pt x="8" y="322"/>
                    </a:lnTo>
                    <a:lnTo>
                      <a:pt x="6" y="290"/>
                    </a:lnTo>
                    <a:lnTo>
                      <a:pt x="8" y="271"/>
                    </a:lnTo>
                    <a:lnTo>
                      <a:pt x="8" y="253"/>
                    </a:lnTo>
                    <a:lnTo>
                      <a:pt x="12" y="234"/>
                    </a:lnTo>
                    <a:lnTo>
                      <a:pt x="16" y="217"/>
                    </a:lnTo>
                    <a:lnTo>
                      <a:pt x="19" y="200"/>
                    </a:lnTo>
                    <a:lnTo>
                      <a:pt x="25" y="182"/>
                    </a:lnTo>
                    <a:lnTo>
                      <a:pt x="31" y="167"/>
                    </a:lnTo>
                    <a:lnTo>
                      <a:pt x="39" y="150"/>
                    </a:lnTo>
                    <a:lnTo>
                      <a:pt x="37" y="152"/>
                    </a:lnTo>
                    <a:lnTo>
                      <a:pt x="33" y="152"/>
                    </a:lnTo>
                    <a:lnTo>
                      <a:pt x="25" y="167"/>
                    </a:lnTo>
                    <a:lnTo>
                      <a:pt x="19" y="184"/>
                    </a:lnTo>
                    <a:lnTo>
                      <a:pt x="14" y="201"/>
                    </a:lnTo>
                    <a:lnTo>
                      <a:pt x="10" y="219"/>
                    </a:lnTo>
                    <a:lnTo>
                      <a:pt x="6" y="236"/>
                    </a:lnTo>
                    <a:lnTo>
                      <a:pt x="4" y="253"/>
                    </a:lnTo>
                    <a:lnTo>
                      <a:pt x="2" y="271"/>
                    </a:lnTo>
                    <a:lnTo>
                      <a:pt x="0" y="290"/>
                    </a:lnTo>
                    <a:lnTo>
                      <a:pt x="2" y="322"/>
                    </a:lnTo>
                    <a:lnTo>
                      <a:pt x="8" y="353"/>
                    </a:lnTo>
                    <a:lnTo>
                      <a:pt x="16" y="384"/>
                    </a:lnTo>
                    <a:lnTo>
                      <a:pt x="25" y="413"/>
                    </a:lnTo>
                    <a:lnTo>
                      <a:pt x="39" y="441"/>
                    </a:lnTo>
                    <a:lnTo>
                      <a:pt x="56" y="466"/>
                    </a:lnTo>
                    <a:lnTo>
                      <a:pt x="73" y="491"/>
                    </a:lnTo>
                    <a:lnTo>
                      <a:pt x="94" y="514"/>
                    </a:lnTo>
                    <a:lnTo>
                      <a:pt x="115" y="533"/>
                    </a:lnTo>
                    <a:lnTo>
                      <a:pt x="140" y="553"/>
                    </a:lnTo>
                    <a:lnTo>
                      <a:pt x="167" y="568"/>
                    </a:lnTo>
                    <a:lnTo>
                      <a:pt x="194" y="581"/>
                    </a:lnTo>
                    <a:lnTo>
                      <a:pt x="223" y="591"/>
                    </a:lnTo>
                    <a:lnTo>
                      <a:pt x="254" y="601"/>
                    </a:lnTo>
                    <a:lnTo>
                      <a:pt x="284" y="604"/>
                    </a:lnTo>
                    <a:lnTo>
                      <a:pt x="317" y="606"/>
                    </a:lnTo>
                    <a:lnTo>
                      <a:pt x="350" y="604"/>
                    </a:lnTo>
                    <a:lnTo>
                      <a:pt x="380" y="601"/>
                    </a:lnTo>
                    <a:lnTo>
                      <a:pt x="411" y="591"/>
                    </a:lnTo>
                    <a:lnTo>
                      <a:pt x="440" y="581"/>
                    </a:lnTo>
                    <a:lnTo>
                      <a:pt x="469" y="568"/>
                    </a:lnTo>
                    <a:lnTo>
                      <a:pt x="494" y="553"/>
                    </a:lnTo>
                    <a:lnTo>
                      <a:pt x="519" y="533"/>
                    </a:lnTo>
                    <a:lnTo>
                      <a:pt x="542" y="514"/>
                    </a:lnTo>
                    <a:lnTo>
                      <a:pt x="561" y="491"/>
                    </a:lnTo>
                    <a:lnTo>
                      <a:pt x="580" y="466"/>
                    </a:lnTo>
                    <a:lnTo>
                      <a:pt x="595" y="441"/>
                    </a:lnTo>
                    <a:lnTo>
                      <a:pt x="609" y="413"/>
                    </a:lnTo>
                    <a:lnTo>
                      <a:pt x="618" y="384"/>
                    </a:lnTo>
                    <a:lnTo>
                      <a:pt x="626" y="353"/>
                    </a:lnTo>
                    <a:lnTo>
                      <a:pt x="632" y="322"/>
                    </a:lnTo>
                    <a:lnTo>
                      <a:pt x="634" y="290"/>
                    </a:lnTo>
                    <a:close/>
                  </a:path>
                </a:pathLst>
              </a:custGeom>
              <a:solidFill>
                <a:srgbClr val="F5B8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0" name="Freeform 457">
                <a:extLst>
                  <a:ext uri="{FF2B5EF4-FFF2-40B4-BE49-F238E27FC236}">
                    <a16:creationId xmlns:a16="http://schemas.microsoft.com/office/drawing/2014/main" id="{69EE13F9-CBCD-44E8-A0BC-8846144E8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2488"/>
                <a:ext cx="626" cy="601"/>
              </a:xfrm>
              <a:custGeom>
                <a:avLst/>
                <a:gdLst>
                  <a:gd name="T0" fmla="*/ 626 w 626"/>
                  <a:gd name="T1" fmla="*/ 265 h 601"/>
                  <a:gd name="T2" fmla="*/ 618 w 626"/>
                  <a:gd name="T3" fmla="*/ 219 h 601"/>
                  <a:gd name="T4" fmla="*/ 605 w 626"/>
                  <a:gd name="T5" fmla="*/ 174 h 601"/>
                  <a:gd name="T6" fmla="*/ 586 w 626"/>
                  <a:gd name="T7" fmla="*/ 132 h 601"/>
                  <a:gd name="T8" fmla="*/ 561 w 626"/>
                  <a:gd name="T9" fmla="*/ 96 h 601"/>
                  <a:gd name="T10" fmla="*/ 532 w 626"/>
                  <a:gd name="T11" fmla="*/ 63 h 601"/>
                  <a:gd name="T12" fmla="*/ 497 w 626"/>
                  <a:gd name="T13" fmla="*/ 34 h 601"/>
                  <a:gd name="T14" fmla="*/ 459 w 626"/>
                  <a:gd name="T15" fmla="*/ 9 h 601"/>
                  <a:gd name="T16" fmla="*/ 436 w 626"/>
                  <a:gd name="T17" fmla="*/ 2 h 601"/>
                  <a:gd name="T18" fmla="*/ 453 w 626"/>
                  <a:gd name="T19" fmla="*/ 13 h 601"/>
                  <a:gd name="T20" fmla="*/ 491 w 626"/>
                  <a:gd name="T21" fmla="*/ 36 h 601"/>
                  <a:gd name="T22" fmla="*/ 526 w 626"/>
                  <a:gd name="T23" fmla="*/ 65 h 601"/>
                  <a:gd name="T24" fmla="*/ 555 w 626"/>
                  <a:gd name="T25" fmla="*/ 98 h 601"/>
                  <a:gd name="T26" fmla="*/ 580 w 626"/>
                  <a:gd name="T27" fmla="*/ 134 h 601"/>
                  <a:gd name="T28" fmla="*/ 599 w 626"/>
                  <a:gd name="T29" fmla="*/ 174 h 601"/>
                  <a:gd name="T30" fmla="*/ 612 w 626"/>
                  <a:gd name="T31" fmla="*/ 219 h 601"/>
                  <a:gd name="T32" fmla="*/ 620 w 626"/>
                  <a:gd name="T33" fmla="*/ 265 h 601"/>
                  <a:gd name="T34" fmla="*/ 620 w 626"/>
                  <a:gd name="T35" fmla="*/ 318 h 601"/>
                  <a:gd name="T36" fmla="*/ 607 w 626"/>
                  <a:gd name="T37" fmla="*/ 380 h 601"/>
                  <a:gd name="T38" fmla="*/ 584 w 626"/>
                  <a:gd name="T39" fmla="*/ 435 h 601"/>
                  <a:gd name="T40" fmla="*/ 551 w 626"/>
                  <a:gd name="T41" fmla="*/ 483 h 601"/>
                  <a:gd name="T42" fmla="*/ 509 w 626"/>
                  <a:gd name="T43" fmla="*/ 526 h 601"/>
                  <a:gd name="T44" fmla="*/ 461 w 626"/>
                  <a:gd name="T45" fmla="*/ 558 h 601"/>
                  <a:gd name="T46" fmla="*/ 405 w 626"/>
                  <a:gd name="T47" fmla="*/ 581 h 601"/>
                  <a:gd name="T48" fmla="*/ 346 w 626"/>
                  <a:gd name="T49" fmla="*/ 595 h 601"/>
                  <a:gd name="T50" fmla="*/ 282 w 626"/>
                  <a:gd name="T51" fmla="*/ 595 h 601"/>
                  <a:gd name="T52" fmla="*/ 221 w 626"/>
                  <a:gd name="T53" fmla="*/ 581 h 601"/>
                  <a:gd name="T54" fmla="*/ 167 w 626"/>
                  <a:gd name="T55" fmla="*/ 558 h 601"/>
                  <a:gd name="T56" fmla="*/ 117 w 626"/>
                  <a:gd name="T57" fmla="*/ 526 h 601"/>
                  <a:gd name="T58" fmla="*/ 75 w 626"/>
                  <a:gd name="T59" fmla="*/ 483 h 601"/>
                  <a:gd name="T60" fmla="*/ 42 w 626"/>
                  <a:gd name="T61" fmla="*/ 435 h 601"/>
                  <a:gd name="T62" fmla="*/ 19 w 626"/>
                  <a:gd name="T63" fmla="*/ 380 h 601"/>
                  <a:gd name="T64" fmla="*/ 6 w 626"/>
                  <a:gd name="T65" fmla="*/ 318 h 601"/>
                  <a:gd name="T66" fmla="*/ 6 w 626"/>
                  <a:gd name="T67" fmla="*/ 269 h 601"/>
                  <a:gd name="T68" fmla="*/ 10 w 626"/>
                  <a:gd name="T69" fmla="*/ 232 h 601"/>
                  <a:gd name="T70" fmla="*/ 19 w 626"/>
                  <a:gd name="T71" fmla="*/ 198 h 601"/>
                  <a:gd name="T72" fmla="*/ 31 w 626"/>
                  <a:gd name="T73" fmla="*/ 165 h 601"/>
                  <a:gd name="T74" fmla="*/ 35 w 626"/>
                  <a:gd name="T75" fmla="*/ 148 h 601"/>
                  <a:gd name="T76" fmla="*/ 25 w 626"/>
                  <a:gd name="T77" fmla="*/ 165 h 601"/>
                  <a:gd name="T78" fmla="*/ 13 w 626"/>
                  <a:gd name="T79" fmla="*/ 198 h 601"/>
                  <a:gd name="T80" fmla="*/ 4 w 626"/>
                  <a:gd name="T81" fmla="*/ 234 h 601"/>
                  <a:gd name="T82" fmla="*/ 0 w 626"/>
                  <a:gd name="T83" fmla="*/ 269 h 601"/>
                  <a:gd name="T84" fmla="*/ 2 w 626"/>
                  <a:gd name="T85" fmla="*/ 320 h 601"/>
                  <a:gd name="T86" fmla="*/ 13 w 626"/>
                  <a:gd name="T87" fmla="*/ 382 h 601"/>
                  <a:gd name="T88" fmla="*/ 38 w 626"/>
                  <a:gd name="T89" fmla="*/ 437 h 601"/>
                  <a:gd name="T90" fmla="*/ 71 w 626"/>
                  <a:gd name="T91" fmla="*/ 487 h 601"/>
                  <a:gd name="T92" fmla="*/ 113 w 626"/>
                  <a:gd name="T93" fmla="*/ 530 h 601"/>
                  <a:gd name="T94" fmla="*/ 163 w 626"/>
                  <a:gd name="T95" fmla="*/ 564 h 601"/>
                  <a:gd name="T96" fmla="*/ 221 w 626"/>
                  <a:gd name="T97" fmla="*/ 587 h 601"/>
                  <a:gd name="T98" fmla="*/ 280 w 626"/>
                  <a:gd name="T99" fmla="*/ 601 h 601"/>
                  <a:gd name="T100" fmla="*/ 346 w 626"/>
                  <a:gd name="T101" fmla="*/ 601 h 601"/>
                  <a:gd name="T102" fmla="*/ 407 w 626"/>
                  <a:gd name="T103" fmla="*/ 587 h 601"/>
                  <a:gd name="T104" fmla="*/ 463 w 626"/>
                  <a:gd name="T105" fmla="*/ 564 h 601"/>
                  <a:gd name="T106" fmla="*/ 513 w 626"/>
                  <a:gd name="T107" fmla="*/ 530 h 601"/>
                  <a:gd name="T108" fmla="*/ 555 w 626"/>
                  <a:gd name="T109" fmla="*/ 487 h 601"/>
                  <a:gd name="T110" fmla="*/ 589 w 626"/>
                  <a:gd name="T111" fmla="*/ 437 h 601"/>
                  <a:gd name="T112" fmla="*/ 612 w 626"/>
                  <a:gd name="T113" fmla="*/ 382 h 601"/>
                  <a:gd name="T114" fmla="*/ 626 w 626"/>
                  <a:gd name="T115" fmla="*/ 320 h 60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26"/>
                  <a:gd name="T175" fmla="*/ 0 h 601"/>
                  <a:gd name="T176" fmla="*/ 626 w 626"/>
                  <a:gd name="T177" fmla="*/ 601 h 60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26" h="601">
                    <a:moveTo>
                      <a:pt x="626" y="288"/>
                    </a:moveTo>
                    <a:lnTo>
                      <a:pt x="626" y="265"/>
                    </a:lnTo>
                    <a:lnTo>
                      <a:pt x="624" y="240"/>
                    </a:lnTo>
                    <a:lnTo>
                      <a:pt x="618" y="219"/>
                    </a:lnTo>
                    <a:lnTo>
                      <a:pt x="612" y="196"/>
                    </a:lnTo>
                    <a:lnTo>
                      <a:pt x="605" y="174"/>
                    </a:lnTo>
                    <a:lnTo>
                      <a:pt x="597" y="153"/>
                    </a:lnTo>
                    <a:lnTo>
                      <a:pt x="586" y="132"/>
                    </a:lnTo>
                    <a:lnTo>
                      <a:pt x="574" y="115"/>
                    </a:lnTo>
                    <a:lnTo>
                      <a:pt x="561" y="96"/>
                    </a:lnTo>
                    <a:lnTo>
                      <a:pt x="547" y="79"/>
                    </a:lnTo>
                    <a:lnTo>
                      <a:pt x="532" y="63"/>
                    </a:lnTo>
                    <a:lnTo>
                      <a:pt x="515" y="48"/>
                    </a:lnTo>
                    <a:lnTo>
                      <a:pt x="497" y="34"/>
                    </a:lnTo>
                    <a:lnTo>
                      <a:pt x="478" y="21"/>
                    </a:lnTo>
                    <a:lnTo>
                      <a:pt x="459" y="9"/>
                    </a:lnTo>
                    <a:lnTo>
                      <a:pt x="438" y="0"/>
                    </a:lnTo>
                    <a:lnTo>
                      <a:pt x="436" y="2"/>
                    </a:lnTo>
                    <a:lnTo>
                      <a:pt x="432" y="4"/>
                    </a:lnTo>
                    <a:lnTo>
                      <a:pt x="453" y="13"/>
                    </a:lnTo>
                    <a:lnTo>
                      <a:pt x="472" y="25"/>
                    </a:lnTo>
                    <a:lnTo>
                      <a:pt x="491" y="36"/>
                    </a:lnTo>
                    <a:lnTo>
                      <a:pt x="509" y="50"/>
                    </a:lnTo>
                    <a:lnTo>
                      <a:pt x="526" y="65"/>
                    </a:lnTo>
                    <a:lnTo>
                      <a:pt x="541" y="80"/>
                    </a:lnTo>
                    <a:lnTo>
                      <a:pt x="555" y="98"/>
                    </a:lnTo>
                    <a:lnTo>
                      <a:pt x="568" y="115"/>
                    </a:lnTo>
                    <a:lnTo>
                      <a:pt x="580" y="134"/>
                    </a:lnTo>
                    <a:lnTo>
                      <a:pt x="591" y="153"/>
                    </a:lnTo>
                    <a:lnTo>
                      <a:pt x="599" y="174"/>
                    </a:lnTo>
                    <a:lnTo>
                      <a:pt x="607" y="196"/>
                    </a:lnTo>
                    <a:lnTo>
                      <a:pt x="612" y="219"/>
                    </a:lnTo>
                    <a:lnTo>
                      <a:pt x="618" y="242"/>
                    </a:lnTo>
                    <a:lnTo>
                      <a:pt x="620" y="265"/>
                    </a:lnTo>
                    <a:lnTo>
                      <a:pt x="622" y="288"/>
                    </a:lnTo>
                    <a:lnTo>
                      <a:pt x="620" y="318"/>
                    </a:lnTo>
                    <a:lnTo>
                      <a:pt x="614" y="349"/>
                    </a:lnTo>
                    <a:lnTo>
                      <a:pt x="607" y="380"/>
                    </a:lnTo>
                    <a:lnTo>
                      <a:pt x="597" y="409"/>
                    </a:lnTo>
                    <a:lnTo>
                      <a:pt x="584" y="435"/>
                    </a:lnTo>
                    <a:lnTo>
                      <a:pt x="568" y="460"/>
                    </a:lnTo>
                    <a:lnTo>
                      <a:pt x="551" y="483"/>
                    </a:lnTo>
                    <a:lnTo>
                      <a:pt x="532" y="506"/>
                    </a:lnTo>
                    <a:lnTo>
                      <a:pt x="509" y="526"/>
                    </a:lnTo>
                    <a:lnTo>
                      <a:pt x="486" y="543"/>
                    </a:lnTo>
                    <a:lnTo>
                      <a:pt x="461" y="558"/>
                    </a:lnTo>
                    <a:lnTo>
                      <a:pt x="434" y="572"/>
                    </a:lnTo>
                    <a:lnTo>
                      <a:pt x="405" y="581"/>
                    </a:lnTo>
                    <a:lnTo>
                      <a:pt x="374" y="589"/>
                    </a:lnTo>
                    <a:lnTo>
                      <a:pt x="346" y="595"/>
                    </a:lnTo>
                    <a:lnTo>
                      <a:pt x="313" y="597"/>
                    </a:lnTo>
                    <a:lnTo>
                      <a:pt x="282" y="595"/>
                    </a:lnTo>
                    <a:lnTo>
                      <a:pt x="251" y="589"/>
                    </a:lnTo>
                    <a:lnTo>
                      <a:pt x="221" y="581"/>
                    </a:lnTo>
                    <a:lnTo>
                      <a:pt x="194" y="572"/>
                    </a:lnTo>
                    <a:lnTo>
                      <a:pt x="167" y="558"/>
                    </a:lnTo>
                    <a:lnTo>
                      <a:pt x="140" y="543"/>
                    </a:lnTo>
                    <a:lnTo>
                      <a:pt x="117" y="526"/>
                    </a:lnTo>
                    <a:lnTo>
                      <a:pt x="96" y="506"/>
                    </a:lnTo>
                    <a:lnTo>
                      <a:pt x="75" y="483"/>
                    </a:lnTo>
                    <a:lnTo>
                      <a:pt x="58" y="460"/>
                    </a:lnTo>
                    <a:lnTo>
                      <a:pt x="42" y="435"/>
                    </a:lnTo>
                    <a:lnTo>
                      <a:pt x="29" y="409"/>
                    </a:lnTo>
                    <a:lnTo>
                      <a:pt x="19" y="380"/>
                    </a:lnTo>
                    <a:lnTo>
                      <a:pt x="12" y="349"/>
                    </a:lnTo>
                    <a:lnTo>
                      <a:pt x="6" y="318"/>
                    </a:lnTo>
                    <a:lnTo>
                      <a:pt x="6" y="288"/>
                    </a:lnTo>
                    <a:lnTo>
                      <a:pt x="6" y="269"/>
                    </a:lnTo>
                    <a:lnTo>
                      <a:pt x="8" y="251"/>
                    </a:lnTo>
                    <a:lnTo>
                      <a:pt x="10" y="232"/>
                    </a:lnTo>
                    <a:lnTo>
                      <a:pt x="13" y="215"/>
                    </a:lnTo>
                    <a:lnTo>
                      <a:pt x="19" y="198"/>
                    </a:lnTo>
                    <a:lnTo>
                      <a:pt x="25" y="180"/>
                    </a:lnTo>
                    <a:lnTo>
                      <a:pt x="31" y="165"/>
                    </a:lnTo>
                    <a:lnTo>
                      <a:pt x="38" y="148"/>
                    </a:lnTo>
                    <a:lnTo>
                      <a:pt x="35" y="148"/>
                    </a:lnTo>
                    <a:lnTo>
                      <a:pt x="33" y="150"/>
                    </a:lnTo>
                    <a:lnTo>
                      <a:pt x="25" y="165"/>
                    </a:lnTo>
                    <a:lnTo>
                      <a:pt x="17" y="182"/>
                    </a:lnTo>
                    <a:lnTo>
                      <a:pt x="13" y="198"/>
                    </a:lnTo>
                    <a:lnTo>
                      <a:pt x="8" y="215"/>
                    </a:lnTo>
                    <a:lnTo>
                      <a:pt x="4" y="234"/>
                    </a:lnTo>
                    <a:lnTo>
                      <a:pt x="2" y="251"/>
                    </a:lnTo>
                    <a:lnTo>
                      <a:pt x="0" y="269"/>
                    </a:lnTo>
                    <a:lnTo>
                      <a:pt x="0" y="288"/>
                    </a:lnTo>
                    <a:lnTo>
                      <a:pt x="2" y="320"/>
                    </a:lnTo>
                    <a:lnTo>
                      <a:pt x="6" y="351"/>
                    </a:lnTo>
                    <a:lnTo>
                      <a:pt x="13" y="382"/>
                    </a:lnTo>
                    <a:lnTo>
                      <a:pt x="25" y="411"/>
                    </a:lnTo>
                    <a:lnTo>
                      <a:pt x="38" y="437"/>
                    </a:lnTo>
                    <a:lnTo>
                      <a:pt x="54" y="462"/>
                    </a:lnTo>
                    <a:lnTo>
                      <a:pt x="71" y="487"/>
                    </a:lnTo>
                    <a:lnTo>
                      <a:pt x="92" y="510"/>
                    </a:lnTo>
                    <a:lnTo>
                      <a:pt x="113" y="530"/>
                    </a:lnTo>
                    <a:lnTo>
                      <a:pt x="138" y="549"/>
                    </a:lnTo>
                    <a:lnTo>
                      <a:pt x="163" y="564"/>
                    </a:lnTo>
                    <a:lnTo>
                      <a:pt x="192" y="577"/>
                    </a:lnTo>
                    <a:lnTo>
                      <a:pt x="221" y="587"/>
                    </a:lnTo>
                    <a:lnTo>
                      <a:pt x="250" y="595"/>
                    </a:lnTo>
                    <a:lnTo>
                      <a:pt x="280" y="601"/>
                    </a:lnTo>
                    <a:lnTo>
                      <a:pt x="313" y="601"/>
                    </a:lnTo>
                    <a:lnTo>
                      <a:pt x="346" y="601"/>
                    </a:lnTo>
                    <a:lnTo>
                      <a:pt x="376" y="595"/>
                    </a:lnTo>
                    <a:lnTo>
                      <a:pt x="407" y="587"/>
                    </a:lnTo>
                    <a:lnTo>
                      <a:pt x="436" y="577"/>
                    </a:lnTo>
                    <a:lnTo>
                      <a:pt x="463" y="564"/>
                    </a:lnTo>
                    <a:lnTo>
                      <a:pt x="488" y="549"/>
                    </a:lnTo>
                    <a:lnTo>
                      <a:pt x="513" y="530"/>
                    </a:lnTo>
                    <a:lnTo>
                      <a:pt x="536" y="510"/>
                    </a:lnTo>
                    <a:lnTo>
                      <a:pt x="555" y="487"/>
                    </a:lnTo>
                    <a:lnTo>
                      <a:pt x="574" y="462"/>
                    </a:lnTo>
                    <a:lnTo>
                      <a:pt x="589" y="437"/>
                    </a:lnTo>
                    <a:lnTo>
                      <a:pt x="603" y="411"/>
                    </a:lnTo>
                    <a:lnTo>
                      <a:pt x="612" y="382"/>
                    </a:lnTo>
                    <a:lnTo>
                      <a:pt x="620" y="351"/>
                    </a:lnTo>
                    <a:lnTo>
                      <a:pt x="626" y="320"/>
                    </a:lnTo>
                    <a:lnTo>
                      <a:pt x="626" y="288"/>
                    </a:lnTo>
                    <a:close/>
                  </a:path>
                </a:pathLst>
              </a:custGeom>
              <a:solidFill>
                <a:srgbClr val="F5B8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1" name="Freeform 458">
                <a:extLst>
                  <a:ext uri="{FF2B5EF4-FFF2-40B4-BE49-F238E27FC236}">
                    <a16:creationId xmlns:a16="http://schemas.microsoft.com/office/drawing/2014/main" id="{27D13B3C-BB96-4A86-B311-A0C0B7CED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2490"/>
                <a:ext cx="622" cy="597"/>
              </a:xfrm>
              <a:custGeom>
                <a:avLst/>
                <a:gdLst>
                  <a:gd name="T0" fmla="*/ 622 w 622"/>
                  <a:gd name="T1" fmla="*/ 263 h 597"/>
                  <a:gd name="T2" fmla="*/ 614 w 622"/>
                  <a:gd name="T3" fmla="*/ 217 h 597"/>
                  <a:gd name="T4" fmla="*/ 601 w 622"/>
                  <a:gd name="T5" fmla="*/ 172 h 597"/>
                  <a:gd name="T6" fmla="*/ 582 w 622"/>
                  <a:gd name="T7" fmla="*/ 132 h 597"/>
                  <a:gd name="T8" fmla="*/ 557 w 622"/>
                  <a:gd name="T9" fmla="*/ 94 h 597"/>
                  <a:gd name="T10" fmla="*/ 526 w 622"/>
                  <a:gd name="T11" fmla="*/ 61 h 597"/>
                  <a:gd name="T12" fmla="*/ 491 w 622"/>
                  <a:gd name="T13" fmla="*/ 32 h 597"/>
                  <a:gd name="T14" fmla="*/ 455 w 622"/>
                  <a:gd name="T15" fmla="*/ 9 h 597"/>
                  <a:gd name="T16" fmla="*/ 430 w 622"/>
                  <a:gd name="T17" fmla="*/ 2 h 597"/>
                  <a:gd name="T18" fmla="*/ 447 w 622"/>
                  <a:gd name="T19" fmla="*/ 13 h 597"/>
                  <a:gd name="T20" fmla="*/ 486 w 622"/>
                  <a:gd name="T21" fmla="*/ 36 h 597"/>
                  <a:gd name="T22" fmla="*/ 520 w 622"/>
                  <a:gd name="T23" fmla="*/ 63 h 597"/>
                  <a:gd name="T24" fmla="*/ 551 w 622"/>
                  <a:gd name="T25" fmla="*/ 96 h 597"/>
                  <a:gd name="T26" fmla="*/ 576 w 622"/>
                  <a:gd name="T27" fmla="*/ 132 h 597"/>
                  <a:gd name="T28" fmla="*/ 595 w 622"/>
                  <a:gd name="T29" fmla="*/ 172 h 597"/>
                  <a:gd name="T30" fmla="*/ 608 w 622"/>
                  <a:gd name="T31" fmla="*/ 217 h 597"/>
                  <a:gd name="T32" fmla="*/ 616 w 622"/>
                  <a:gd name="T33" fmla="*/ 263 h 597"/>
                  <a:gd name="T34" fmla="*/ 614 w 622"/>
                  <a:gd name="T35" fmla="*/ 316 h 597"/>
                  <a:gd name="T36" fmla="*/ 603 w 622"/>
                  <a:gd name="T37" fmla="*/ 376 h 597"/>
                  <a:gd name="T38" fmla="*/ 580 w 622"/>
                  <a:gd name="T39" fmla="*/ 432 h 597"/>
                  <a:gd name="T40" fmla="*/ 547 w 622"/>
                  <a:gd name="T41" fmla="*/ 480 h 597"/>
                  <a:gd name="T42" fmla="*/ 505 w 622"/>
                  <a:gd name="T43" fmla="*/ 522 h 597"/>
                  <a:gd name="T44" fmla="*/ 457 w 622"/>
                  <a:gd name="T45" fmla="*/ 554 h 597"/>
                  <a:gd name="T46" fmla="*/ 401 w 622"/>
                  <a:gd name="T47" fmla="*/ 577 h 597"/>
                  <a:gd name="T48" fmla="*/ 342 w 622"/>
                  <a:gd name="T49" fmla="*/ 589 h 597"/>
                  <a:gd name="T50" fmla="*/ 280 w 622"/>
                  <a:gd name="T51" fmla="*/ 589 h 597"/>
                  <a:gd name="T52" fmla="*/ 221 w 622"/>
                  <a:gd name="T53" fmla="*/ 577 h 597"/>
                  <a:gd name="T54" fmla="*/ 165 w 622"/>
                  <a:gd name="T55" fmla="*/ 554 h 597"/>
                  <a:gd name="T56" fmla="*/ 117 w 622"/>
                  <a:gd name="T57" fmla="*/ 522 h 597"/>
                  <a:gd name="T58" fmla="*/ 75 w 622"/>
                  <a:gd name="T59" fmla="*/ 480 h 597"/>
                  <a:gd name="T60" fmla="*/ 42 w 622"/>
                  <a:gd name="T61" fmla="*/ 432 h 597"/>
                  <a:gd name="T62" fmla="*/ 19 w 622"/>
                  <a:gd name="T63" fmla="*/ 376 h 597"/>
                  <a:gd name="T64" fmla="*/ 8 w 622"/>
                  <a:gd name="T65" fmla="*/ 316 h 597"/>
                  <a:gd name="T66" fmla="*/ 6 w 622"/>
                  <a:gd name="T67" fmla="*/ 267 h 597"/>
                  <a:gd name="T68" fmla="*/ 11 w 622"/>
                  <a:gd name="T69" fmla="*/ 230 h 597"/>
                  <a:gd name="T70" fmla="*/ 19 w 622"/>
                  <a:gd name="T71" fmla="*/ 196 h 597"/>
                  <a:gd name="T72" fmla="*/ 33 w 622"/>
                  <a:gd name="T73" fmla="*/ 161 h 597"/>
                  <a:gd name="T74" fmla="*/ 36 w 622"/>
                  <a:gd name="T75" fmla="*/ 146 h 597"/>
                  <a:gd name="T76" fmla="*/ 25 w 622"/>
                  <a:gd name="T77" fmla="*/ 163 h 597"/>
                  <a:gd name="T78" fmla="*/ 13 w 622"/>
                  <a:gd name="T79" fmla="*/ 196 h 597"/>
                  <a:gd name="T80" fmla="*/ 6 w 622"/>
                  <a:gd name="T81" fmla="*/ 230 h 597"/>
                  <a:gd name="T82" fmla="*/ 2 w 622"/>
                  <a:gd name="T83" fmla="*/ 267 h 597"/>
                  <a:gd name="T84" fmla="*/ 2 w 622"/>
                  <a:gd name="T85" fmla="*/ 318 h 597"/>
                  <a:gd name="T86" fmla="*/ 15 w 622"/>
                  <a:gd name="T87" fmla="*/ 378 h 597"/>
                  <a:gd name="T88" fmla="*/ 38 w 622"/>
                  <a:gd name="T89" fmla="*/ 433 h 597"/>
                  <a:gd name="T90" fmla="*/ 71 w 622"/>
                  <a:gd name="T91" fmla="*/ 483 h 597"/>
                  <a:gd name="T92" fmla="*/ 113 w 622"/>
                  <a:gd name="T93" fmla="*/ 526 h 597"/>
                  <a:gd name="T94" fmla="*/ 163 w 622"/>
                  <a:gd name="T95" fmla="*/ 560 h 597"/>
                  <a:gd name="T96" fmla="*/ 219 w 622"/>
                  <a:gd name="T97" fmla="*/ 583 h 597"/>
                  <a:gd name="T98" fmla="*/ 280 w 622"/>
                  <a:gd name="T99" fmla="*/ 595 h 597"/>
                  <a:gd name="T100" fmla="*/ 344 w 622"/>
                  <a:gd name="T101" fmla="*/ 595 h 597"/>
                  <a:gd name="T102" fmla="*/ 403 w 622"/>
                  <a:gd name="T103" fmla="*/ 583 h 597"/>
                  <a:gd name="T104" fmla="*/ 459 w 622"/>
                  <a:gd name="T105" fmla="*/ 560 h 597"/>
                  <a:gd name="T106" fmla="*/ 509 w 622"/>
                  <a:gd name="T107" fmla="*/ 526 h 597"/>
                  <a:gd name="T108" fmla="*/ 551 w 622"/>
                  <a:gd name="T109" fmla="*/ 483 h 597"/>
                  <a:gd name="T110" fmla="*/ 584 w 622"/>
                  <a:gd name="T111" fmla="*/ 433 h 597"/>
                  <a:gd name="T112" fmla="*/ 608 w 622"/>
                  <a:gd name="T113" fmla="*/ 378 h 597"/>
                  <a:gd name="T114" fmla="*/ 620 w 622"/>
                  <a:gd name="T115" fmla="*/ 318 h 59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22"/>
                  <a:gd name="T175" fmla="*/ 0 h 597"/>
                  <a:gd name="T176" fmla="*/ 622 w 622"/>
                  <a:gd name="T177" fmla="*/ 597 h 59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22" h="597">
                    <a:moveTo>
                      <a:pt x="622" y="286"/>
                    </a:moveTo>
                    <a:lnTo>
                      <a:pt x="622" y="263"/>
                    </a:lnTo>
                    <a:lnTo>
                      <a:pt x="618" y="240"/>
                    </a:lnTo>
                    <a:lnTo>
                      <a:pt x="614" y="217"/>
                    </a:lnTo>
                    <a:lnTo>
                      <a:pt x="608" y="194"/>
                    </a:lnTo>
                    <a:lnTo>
                      <a:pt x="601" y="172"/>
                    </a:lnTo>
                    <a:lnTo>
                      <a:pt x="591" y="151"/>
                    </a:lnTo>
                    <a:lnTo>
                      <a:pt x="582" y="132"/>
                    </a:lnTo>
                    <a:lnTo>
                      <a:pt x="570" y="113"/>
                    </a:lnTo>
                    <a:lnTo>
                      <a:pt x="557" y="94"/>
                    </a:lnTo>
                    <a:lnTo>
                      <a:pt x="541" y="78"/>
                    </a:lnTo>
                    <a:lnTo>
                      <a:pt x="526" y="61"/>
                    </a:lnTo>
                    <a:lnTo>
                      <a:pt x="511" y="48"/>
                    </a:lnTo>
                    <a:lnTo>
                      <a:pt x="491" y="32"/>
                    </a:lnTo>
                    <a:lnTo>
                      <a:pt x="474" y="21"/>
                    </a:lnTo>
                    <a:lnTo>
                      <a:pt x="455" y="9"/>
                    </a:lnTo>
                    <a:lnTo>
                      <a:pt x="434" y="0"/>
                    </a:lnTo>
                    <a:lnTo>
                      <a:pt x="430" y="2"/>
                    </a:lnTo>
                    <a:lnTo>
                      <a:pt x="428" y="4"/>
                    </a:lnTo>
                    <a:lnTo>
                      <a:pt x="447" y="13"/>
                    </a:lnTo>
                    <a:lnTo>
                      <a:pt x="468" y="23"/>
                    </a:lnTo>
                    <a:lnTo>
                      <a:pt x="486" y="36"/>
                    </a:lnTo>
                    <a:lnTo>
                      <a:pt x="505" y="50"/>
                    </a:lnTo>
                    <a:lnTo>
                      <a:pt x="520" y="63"/>
                    </a:lnTo>
                    <a:lnTo>
                      <a:pt x="536" y="78"/>
                    </a:lnTo>
                    <a:lnTo>
                      <a:pt x="551" y="96"/>
                    </a:lnTo>
                    <a:lnTo>
                      <a:pt x="564" y="115"/>
                    </a:lnTo>
                    <a:lnTo>
                      <a:pt x="576" y="132"/>
                    </a:lnTo>
                    <a:lnTo>
                      <a:pt x="585" y="153"/>
                    </a:lnTo>
                    <a:lnTo>
                      <a:pt x="595" y="172"/>
                    </a:lnTo>
                    <a:lnTo>
                      <a:pt x="603" y="194"/>
                    </a:lnTo>
                    <a:lnTo>
                      <a:pt x="608" y="217"/>
                    </a:lnTo>
                    <a:lnTo>
                      <a:pt x="612" y="240"/>
                    </a:lnTo>
                    <a:lnTo>
                      <a:pt x="616" y="263"/>
                    </a:lnTo>
                    <a:lnTo>
                      <a:pt x="616" y="286"/>
                    </a:lnTo>
                    <a:lnTo>
                      <a:pt x="614" y="316"/>
                    </a:lnTo>
                    <a:lnTo>
                      <a:pt x="610" y="347"/>
                    </a:lnTo>
                    <a:lnTo>
                      <a:pt x="603" y="376"/>
                    </a:lnTo>
                    <a:lnTo>
                      <a:pt x="593" y="405"/>
                    </a:lnTo>
                    <a:lnTo>
                      <a:pt x="580" y="432"/>
                    </a:lnTo>
                    <a:lnTo>
                      <a:pt x="564" y="457"/>
                    </a:lnTo>
                    <a:lnTo>
                      <a:pt x="547" y="480"/>
                    </a:lnTo>
                    <a:lnTo>
                      <a:pt x="528" y="503"/>
                    </a:lnTo>
                    <a:lnTo>
                      <a:pt x="505" y="522"/>
                    </a:lnTo>
                    <a:lnTo>
                      <a:pt x="482" y="539"/>
                    </a:lnTo>
                    <a:lnTo>
                      <a:pt x="457" y="554"/>
                    </a:lnTo>
                    <a:lnTo>
                      <a:pt x="430" y="568"/>
                    </a:lnTo>
                    <a:lnTo>
                      <a:pt x="401" y="577"/>
                    </a:lnTo>
                    <a:lnTo>
                      <a:pt x="372" y="585"/>
                    </a:lnTo>
                    <a:lnTo>
                      <a:pt x="342" y="589"/>
                    </a:lnTo>
                    <a:lnTo>
                      <a:pt x="311" y="591"/>
                    </a:lnTo>
                    <a:lnTo>
                      <a:pt x="280" y="589"/>
                    </a:lnTo>
                    <a:lnTo>
                      <a:pt x="249" y="585"/>
                    </a:lnTo>
                    <a:lnTo>
                      <a:pt x="221" y="577"/>
                    </a:lnTo>
                    <a:lnTo>
                      <a:pt x="192" y="568"/>
                    </a:lnTo>
                    <a:lnTo>
                      <a:pt x="165" y="554"/>
                    </a:lnTo>
                    <a:lnTo>
                      <a:pt x="140" y="539"/>
                    </a:lnTo>
                    <a:lnTo>
                      <a:pt x="117" y="522"/>
                    </a:lnTo>
                    <a:lnTo>
                      <a:pt x="96" y="503"/>
                    </a:lnTo>
                    <a:lnTo>
                      <a:pt x="75" y="480"/>
                    </a:lnTo>
                    <a:lnTo>
                      <a:pt x="57" y="457"/>
                    </a:lnTo>
                    <a:lnTo>
                      <a:pt x="42" y="432"/>
                    </a:lnTo>
                    <a:lnTo>
                      <a:pt x="31" y="405"/>
                    </a:lnTo>
                    <a:lnTo>
                      <a:pt x="19" y="376"/>
                    </a:lnTo>
                    <a:lnTo>
                      <a:pt x="11" y="347"/>
                    </a:lnTo>
                    <a:lnTo>
                      <a:pt x="8" y="316"/>
                    </a:lnTo>
                    <a:lnTo>
                      <a:pt x="6" y="286"/>
                    </a:lnTo>
                    <a:lnTo>
                      <a:pt x="6" y="267"/>
                    </a:lnTo>
                    <a:lnTo>
                      <a:pt x="8" y="249"/>
                    </a:lnTo>
                    <a:lnTo>
                      <a:pt x="11" y="230"/>
                    </a:lnTo>
                    <a:lnTo>
                      <a:pt x="15" y="213"/>
                    </a:lnTo>
                    <a:lnTo>
                      <a:pt x="19" y="196"/>
                    </a:lnTo>
                    <a:lnTo>
                      <a:pt x="25" y="178"/>
                    </a:lnTo>
                    <a:lnTo>
                      <a:pt x="33" y="161"/>
                    </a:lnTo>
                    <a:lnTo>
                      <a:pt x="40" y="146"/>
                    </a:lnTo>
                    <a:lnTo>
                      <a:pt x="36" y="146"/>
                    </a:lnTo>
                    <a:lnTo>
                      <a:pt x="33" y="146"/>
                    </a:lnTo>
                    <a:lnTo>
                      <a:pt x="25" y="163"/>
                    </a:lnTo>
                    <a:lnTo>
                      <a:pt x="19" y="178"/>
                    </a:lnTo>
                    <a:lnTo>
                      <a:pt x="13" y="196"/>
                    </a:lnTo>
                    <a:lnTo>
                      <a:pt x="10" y="213"/>
                    </a:lnTo>
                    <a:lnTo>
                      <a:pt x="6" y="230"/>
                    </a:lnTo>
                    <a:lnTo>
                      <a:pt x="2" y="249"/>
                    </a:lnTo>
                    <a:lnTo>
                      <a:pt x="2" y="267"/>
                    </a:lnTo>
                    <a:lnTo>
                      <a:pt x="0" y="286"/>
                    </a:lnTo>
                    <a:lnTo>
                      <a:pt x="2" y="318"/>
                    </a:lnTo>
                    <a:lnTo>
                      <a:pt x="8" y="349"/>
                    </a:lnTo>
                    <a:lnTo>
                      <a:pt x="15" y="378"/>
                    </a:lnTo>
                    <a:lnTo>
                      <a:pt x="25" y="407"/>
                    </a:lnTo>
                    <a:lnTo>
                      <a:pt x="38" y="433"/>
                    </a:lnTo>
                    <a:lnTo>
                      <a:pt x="54" y="460"/>
                    </a:lnTo>
                    <a:lnTo>
                      <a:pt x="71" y="483"/>
                    </a:lnTo>
                    <a:lnTo>
                      <a:pt x="92" y="506"/>
                    </a:lnTo>
                    <a:lnTo>
                      <a:pt x="113" y="526"/>
                    </a:lnTo>
                    <a:lnTo>
                      <a:pt x="138" y="543"/>
                    </a:lnTo>
                    <a:lnTo>
                      <a:pt x="163" y="560"/>
                    </a:lnTo>
                    <a:lnTo>
                      <a:pt x="190" y="572"/>
                    </a:lnTo>
                    <a:lnTo>
                      <a:pt x="219" y="583"/>
                    </a:lnTo>
                    <a:lnTo>
                      <a:pt x="248" y="591"/>
                    </a:lnTo>
                    <a:lnTo>
                      <a:pt x="280" y="595"/>
                    </a:lnTo>
                    <a:lnTo>
                      <a:pt x="311" y="597"/>
                    </a:lnTo>
                    <a:lnTo>
                      <a:pt x="344" y="595"/>
                    </a:lnTo>
                    <a:lnTo>
                      <a:pt x="374" y="591"/>
                    </a:lnTo>
                    <a:lnTo>
                      <a:pt x="403" y="583"/>
                    </a:lnTo>
                    <a:lnTo>
                      <a:pt x="432" y="572"/>
                    </a:lnTo>
                    <a:lnTo>
                      <a:pt x="459" y="560"/>
                    </a:lnTo>
                    <a:lnTo>
                      <a:pt x="486" y="543"/>
                    </a:lnTo>
                    <a:lnTo>
                      <a:pt x="509" y="526"/>
                    </a:lnTo>
                    <a:lnTo>
                      <a:pt x="532" y="506"/>
                    </a:lnTo>
                    <a:lnTo>
                      <a:pt x="551" y="483"/>
                    </a:lnTo>
                    <a:lnTo>
                      <a:pt x="568" y="460"/>
                    </a:lnTo>
                    <a:lnTo>
                      <a:pt x="584" y="433"/>
                    </a:lnTo>
                    <a:lnTo>
                      <a:pt x="597" y="407"/>
                    </a:lnTo>
                    <a:lnTo>
                      <a:pt x="608" y="378"/>
                    </a:lnTo>
                    <a:lnTo>
                      <a:pt x="616" y="349"/>
                    </a:lnTo>
                    <a:lnTo>
                      <a:pt x="620" y="318"/>
                    </a:lnTo>
                    <a:lnTo>
                      <a:pt x="622" y="286"/>
                    </a:lnTo>
                    <a:close/>
                  </a:path>
                </a:pathLst>
              </a:custGeom>
              <a:solidFill>
                <a:srgbClr val="F6B9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2" name="Freeform 459">
                <a:extLst>
                  <a:ext uri="{FF2B5EF4-FFF2-40B4-BE49-F238E27FC236}">
                    <a16:creationId xmlns:a16="http://schemas.microsoft.com/office/drawing/2014/main" id="{CF91457B-78B1-4017-BF1F-8373C4E36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492"/>
                <a:ext cx="616" cy="593"/>
              </a:xfrm>
              <a:custGeom>
                <a:avLst/>
                <a:gdLst>
                  <a:gd name="T0" fmla="*/ 614 w 616"/>
                  <a:gd name="T1" fmla="*/ 261 h 593"/>
                  <a:gd name="T2" fmla="*/ 606 w 616"/>
                  <a:gd name="T3" fmla="*/ 215 h 593"/>
                  <a:gd name="T4" fmla="*/ 593 w 616"/>
                  <a:gd name="T5" fmla="*/ 170 h 593"/>
                  <a:gd name="T6" fmla="*/ 574 w 616"/>
                  <a:gd name="T7" fmla="*/ 130 h 593"/>
                  <a:gd name="T8" fmla="*/ 549 w 616"/>
                  <a:gd name="T9" fmla="*/ 94 h 593"/>
                  <a:gd name="T10" fmla="*/ 520 w 616"/>
                  <a:gd name="T11" fmla="*/ 61 h 593"/>
                  <a:gd name="T12" fmla="*/ 485 w 616"/>
                  <a:gd name="T13" fmla="*/ 32 h 593"/>
                  <a:gd name="T14" fmla="*/ 447 w 616"/>
                  <a:gd name="T15" fmla="*/ 9 h 593"/>
                  <a:gd name="T16" fmla="*/ 424 w 616"/>
                  <a:gd name="T17" fmla="*/ 2 h 593"/>
                  <a:gd name="T18" fmla="*/ 441 w 616"/>
                  <a:gd name="T19" fmla="*/ 13 h 593"/>
                  <a:gd name="T20" fmla="*/ 480 w 616"/>
                  <a:gd name="T21" fmla="*/ 34 h 593"/>
                  <a:gd name="T22" fmla="*/ 514 w 616"/>
                  <a:gd name="T23" fmla="*/ 63 h 593"/>
                  <a:gd name="T24" fmla="*/ 543 w 616"/>
                  <a:gd name="T25" fmla="*/ 96 h 593"/>
                  <a:gd name="T26" fmla="*/ 568 w 616"/>
                  <a:gd name="T27" fmla="*/ 132 h 593"/>
                  <a:gd name="T28" fmla="*/ 589 w 616"/>
                  <a:gd name="T29" fmla="*/ 172 h 593"/>
                  <a:gd name="T30" fmla="*/ 603 w 616"/>
                  <a:gd name="T31" fmla="*/ 215 h 593"/>
                  <a:gd name="T32" fmla="*/ 608 w 616"/>
                  <a:gd name="T33" fmla="*/ 261 h 593"/>
                  <a:gd name="T34" fmla="*/ 608 w 616"/>
                  <a:gd name="T35" fmla="*/ 314 h 593"/>
                  <a:gd name="T36" fmla="*/ 597 w 616"/>
                  <a:gd name="T37" fmla="*/ 374 h 593"/>
                  <a:gd name="T38" fmla="*/ 574 w 616"/>
                  <a:gd name="T39" fmla="*/ 428 h 593"/>
                  <a:gd name="T40" fmla="*/ 541 w 616"/>
                  <a:gd name="T41" fmla="*/ 476 h 593"/>
                  <a:gd name="T42" fmla="*/ 499 w 616"/>
                  <a:gd name="T43" fmla="*/ 518 h 593"/>
                  <a:gd name="T44" fmla="*/ 451 w 616"/>
                  <a:gd name="T45" fmla="*/ 550 h 593"/>
                  <a:gd name="T46" fmla="*/ 397 w 616"/>
                  <a:gd name="T47" fmla="*/ 573 h 593"/>
                  <a:gd name="T48" fmla="*/ 338 w 616"/>
                  <a:gd name="T49" fmla="*/ 585 h 593"/>
                  <a:gd name="T50" fmla="*/ 276 w 616"/>
                  <a:gd name="T51" fmla="*/ 585 h 593"/>
                  <a:gd name="T52" fmla="*/ 217 w 616"/>
                  <a:gd name="T53" fmla="*/ 573 h 593"/>
                  <a:gd name="T54" fmla="*/ 163 w 616"/>
                  <a:gd name="T55" fmla="*/ 550 h 593"/>
                  <a:gd name="T56" fmla="*/ 115 w 616"/>
                  <a:gd name="T57" fmla="*/ 518 h 593"/>
                  <a:gd name="T58" fmla="*/ 73 w 616"/>
                  <a:gd name="T59" fmla="*/ 476 h 593"/>
                  <a:gd name="T60" fmla="*/ 40 w 616"/>
                  <a:gd name="T61" fmla="*/ 428 h 593"/>
                  <a:gd name="T62" fmla="*/ 19 w 616"/>
                  <a:gd name="T63" fmla="*/ 374 h 593"/>
                  <a:gd name="T64" fmla="*/ 6 w 616"/>
                  <a:gd name="T65" fmla="*/ 314 h 593"/>
                  <a:gd name="T66" fmla="*/ 6 w 616"/>
                  <a:gd name="T67" fmla="*/ 265 h 593"/>
                  <a:gd name="T68" fmla="*/ 9 w 616"/>
                  <a:gd name="T69" fmla="*/ 228 h 593"/>
                  <a:gd name="T70" fmla="*/ 19 w 616"/>
                  <a:gd name="T71" fmla="*/ 194 h 593"/>
                  <a:gd name="T72" fmla="*/ 30 w 616"/>
                  <a:gd name="T73" fmla="*/ 159 h 593"/>
                  <a:gd name="T74" fmla="*/ 36 w 616"/>
                  <a:gd name="T75" fmla="*/ 144 h 593"/>
                  <a:gd name="T76" fmla="*/ 25 w 616"/>
                  <a:gd name="T77" fmla="*/ 161 h 593"/>
                  <a:gd name="T78" fmla="*/ 13 w 616"/>
                  <a:gd name="T79" fmla="*/ 194 h 593"/>
                  <a:gd name="T80" fmla="*/ 4 w 616"/>
                  <a:gd name="T81" fmla="*/ 228 h 593"/>
                  <a:gd name="T82" fmla="*/ 0 w 616"/>
                  <a:gd name="T83" fmla="*/ 265 h 593"/>
                  <a:gd name="T84" fmla="*/ 0 w 616"/>
                  <a:gd name="T85" fmla="*/ 314 h 593"/>
                  <a:gd name="T86" fmla="*/ 13 w 616"/>
                  <a:gd name="T87" fmla="*/ 376 h 593"/>
                  <a:gd name="T88" fmla="*/ 36 w 616"/>
                  <a:gd name="T89" fmla="*/ 431 h 593"/>
                  <a:gd name="T90" fmla="*/ 69 w 616"/>
                  <a:gd name="T91" fmla="*/ 479 h 593"/>
                  <a:gd name="T92" fmla="*/ 111 w 616"/>
                  <a:gd name="T93" fmla="*/ 522 h 593"/>
                  <a:gd name="T94" fmla="*/ 161 w 616"/>
                  <a:gd name="T95" fmla="*/ 554 h 593"/>
                  <a:gd name="T96" fmla="*/ 215 w 616"/>
                  <a:gd name="T97" fmla="*/ 577 h 593"/>
                  <a:gd name="T98" fmla="*/ 276 w 616"/>
                  <a:gd name="T99" fmla="*/ 591 h 593"/>
                  <a:gd name="T100" fmla="*/ 340 w 616"/>
                  <a:gd name="T101" fmla="*/ 591 h 593"/>
                  <a:gd name="T102" fmla="*/ 399 w 616"/>
                  <a:gd name="T103" fmla="*/ 577 h 593"/>
                  <a:gd name="T104" fmla="*/ 455 w 616"/>
                  <a:gd name="T105" fmla="*/ 554 h 593"/>
                  <a:gd name="T106" fmla="*/ 503 w 616"/>
                  <a:gd name="T107" fmla="*/ 522 h 593"/>
                  <a:gd name="T108" fmla="*/ 545 w 616"/>
                  <a:gd name="T109" fmla="*/ 479 h 593"/>
                  <a:gd name="T110" fmla="*/ 578 w 616"/>
                  <a:gd name="T111" fmla="*/ 431 h 593"/>
                  <a:gd name="T112" fmla="*/ 601 w 616"/>
                  <a:gd name="T113" fmla="*/ 376 h 593"/>
                  <a:gd name="T114" fmla="*/ 614 w 616"/>
                  <a:gd name="T115" fmla="*/ 314 h 59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16"/>
                  <a:gd name="T175" fmla="*/ 0 h 593"/>
                  <a:gd name="T176" fmla="*/ 616 w 616"/>
                  <a:gd name="T177" fmla="*/ 593 h 59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16" h="593">
                    <a:moveTo>
                      <a:pt x="616" y="284"/>
                    </a:moveTo>
                    <a:lnTo>
                      <a:pt x="614" y="261"/>
                    </a:lnTo>
                    <a:lnTo>
                      <a:pt x="612" y="238"/>
                    </a:lnTo>
                    <a:lnTo>
                      <a:pt x="606" y="215"/>
                    </a:lnTo>
                    <a:lnTo>
                      <a:pt x="601" y="192"/>
                    </a:lnTo>
                    <a:lnTo>
                      <a:pt x="593" y="170"/>
                    </a:lnTo>
                    <a:lnTo>
                      <a:pt x="585" y="149"/>
                    </a:lnTo>
                    <a:lnTo>
                      <a:pt x="574" y="130"/>
                    </a:lnTo>
                    <a:lnTo>
                      <a:pt x="562" y="111"/>
                    </a:lnTo>
                    <a:lnTo>
                      <a:pt x="549" y="94"/>
                    </a:lnTo>
                    <a:lnTo>
                      <a:pt x="535" y="76"/>
                    </a:lnTo>
                    <a:lnTo>
                      <a:pt x="520" y="61"/>
                    </a:lnTo>
                    <a:lnTo>
                      <a:pt x="503" y="46"/>
                    </a:lnTo>
                    <a:lnTo>
                      <a:pt x="485" y="32"/>
                    </a:lnTo>
                    <a:lnTo>
                      <a:pt x="466" y="21"/>
                    </a:lnTo>
                    <a:lnTo>
                      <a:pt x="447" y="9"/>
                    </a:lnTo>
                    <a:lnTo>
                      <a:pt x="426" y="0"/>
                    </a:lnTo>
                    <a:lnTo>
                      <a:pt x="424" y="2"/>
                    </a:lnTo>
                    <a:lnTo>
                      <a:pt x="420" y="4"/>
                    </a:lnTo>
                    <a:lnTo>
                      <a:pt x="441" y="13"/>
                    </a:lnTo>
                    <a:lnTo>
                      <a:pt x="461" y="23"/>
                    </a:lnTo>
                    <a:lnTo>
                      <a:pt x="480" y="34"/>
                    </a:lnTo>
                    <a:lnTo>
                      <a:pt x="497" y="48"/>
                    </a:lnTo>
                    <a:lnTo>
                      <a:pt x="514" y="63"/>
                    </a:lnTo>
                    <a:lnTo>
                      <a:pt x="530" y="78"/>
                    </a:lnTo>
                    <a:lnTo>
                      <a:pt x="543" y="96"/>
                    </a:lnTo>
                    <a:lnTo>
                      <a:pt x="557" y="113"/>
                    </a:lnTo>
                    <a:lnTo>
                      <a:pt x="568" y="132"/>
                    </a:lnTo>
                    <a:lnTo>
                      <a:pt x="580" y="151"/>
                    </a:lnTo>
                    <a:lnTo>
                      <a:pt x="589" y="172"/>
                    </a:lnTo>
                    <a:lnTo>
                      <a:pt x="597" y="194"/>
                    </a:lnTo>
                    <a:lnTo>
                      <a:pt x="603" y="215"/>
                    </a:lnTo>
                    <a:lnTo>
                      <a:pt x="606" y="238"/>
                    </a:lnTo>
                    <a:lnTo>
                      <a:pt x="608" y="261"/>
                    </a:lnTo>
                    <a:lnTo>
                      <a:pt x="610" y="284"/>
                    </a:lnTo>
                    <a:lnTo>
                      <a:pt x="608" y="314"/>
                    </a:lnTo>
                    <a:lnTo>
                      <a:pt x="604" y="345"/>
                    </a:lnTo>
                    <a:lnTo>
                      <a:pt x="597" y="374"/>
                    </a:lnTo>
                    <a:lnTo>
                      <a:pt x="585" y="401"/>
                    </a:lnTo>
                    <a:lnTo>
                      <a:pt x="574" y="428"/>
                    </a:lnTo>
                    <a:lnTo>
                      <a:pt x="558" y="453"/>
                    </a:lnTo>
                    <a:lnTo>
                      <a:pt x="541" y="476"/>
                    </a:lnTo>
                    <a:lnTo>
                      <a:pt x="522" y="499"/>
                    </a:lnTo>
                    <a:lnTo>
                      <a:pt x="499" y="518"/>
                    </a:lnTo>
                    <a:lnTo>
                      <a:pt x="476" y="535"/>
                    </a:lnTo>
                    <a:lnTo>
                      <a:pt x="451" y="550"/>
                    </a:lnTo>
                    <a:lnTo>
                      <a:pt x="424" y="562"/>
                    </a:lnTo>
                    <a:lnTo>
                      <a:pt x="397" y="573"/>
                    </a:lnTo>
                    <a:lnTo>
                      <a:pt x="368" y="581"/>
                    </a:lnTo>
                    <a:lnTo>
                      <a:pt x="338" y="585"/>
                    </a:lnTo>
                    <a:lnTo>
                      <a:pt x="307" y="587"/>
                    </a:lnTo>
                    <a:lnTo>
                      <a:pt x="276" y="585"/>
                    </a:lnTo>
                    <a:lnTo>
                      <a:pt x="245" y="581"/>
                    </a:lnTo>
                    <a:lnTo>
                      <a:pt x="217" y="573"/>
                    </a:lnTo>
                    <a:lnTo>
                      <a:pt x="190" y="562"/>
                    </a:lnTo>
                    <a:lnTo>
                      <a:pt x="163" y="550"/>
                    </a:lnTo>
                    <a:lnTo>
                      <a:pt x="138" y="535"/>
                    </a:lnTo>
                    <a:lnTo>
                      <a:pt x="115" y="518"/>
                    </a:lnTo>
                    <a:lnTo>
                      <a:pt x="94" y="499"/>
                    </a:lnTo>
                    <a:lnTo>
                      <a:pt x="73" y="476"/>
                    </a:lnTo>
                    <a:lnTo>
                      <a:pt x="55" y="453"/>
                    </a:lnTo>
                    <a:lnTo>
                      <a:pt x="40" y="428"/>
                    </a:lnTo>
                    <a:lnTo>
                      <a:pt x="29" y="401"/>
                    </a:lnTo>
                    <a:lnTo>
                      <a:pt x="19" y="374"/>
                    </a:lnTo>
                    <a:lnTo>
                      <a:pt x="11" y="345"/>
                    </a:lnTo>
                    <a:lnTo>
                      <a:pt x="6" y="314"/>
                    </a:lnTo>
                    <a:lnTo>
                      <a:pt x="4" y="284"/>
                    </a:lnTo>
                    <a:lnTo>
                      <a:pt x="6" y="265"/>
                    </a:lnTo>
                    <a:lnTo>
                      <a:pt x="7" y="245"/>
                    </a:lnTo>
                    <a:lnTo>
                      <a:pt x="9" y="228"/>
                    </a:lnTo>
                    <a:lnTo>
                      <a:pt x="13" y="211"/>
                    </a:lnTo>
                    <a:lnTo>
                      <a:pt x="19" y="194"/>
                    </a:lnTo>
                    <a:lnTo>
                      <a:pt x="25" y="176"/>
                    </a:lnTo>
                    <a:lnTo>
                      <a:pt x="30" y="159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2" y="144"/>
                    </a:lnTo>
                    <a:lnTo>
                      <a:pt x="25" y="161"/>
                    </a:lnTo>
                    <a:lnTo>
                      <a:pt x="19" y="176"/>
                    </a:lnTo>
                    <a:lnTo>
                      <a:pt x="13" y="194"/>
                    </a:lnTo>
                    <a:lnTo>
                      <a:pt x="7" y="211"/>
                    </a:lnTo>
                    <a:lnTo>
                      <a:pt x="4" y="228"/>
                    </a:lnTo>
                    <a:lnTo>
                      <a:pt x="2" y="247"/>
                    </a:lnTo>
                    <a:lnTo>
                      <a:pt x="0" y="265"/>
                    </a:lnTo>
                    <a:lnTo>
                      <a:pt x="0" y="284"/>
                    </a:lnTo>
                    <a:lnTo>
                      <a:pt x="0" y="314"/>
                    </a:lnTo>
                    <a:lnTo>
                      <a:pt x="6" y="345"/>
                    </a:lnTo>
                    <a:lnTo>
                      <a:pt x="13" y="376"/>
                    </a:lnTo>
                    <a:lnTo>
                      <a:pt x="23" y="405"/>
                    </a:lnTo>
                    <a:lnTo>
                      <a:pt x="36" y="431"/>
                    </a:lnTo>
                    <a:lnTo>
                      <a:pt x="52" y="456"/>
                    </a:lnTo>
                    <a:lnTo>
                      <a:pt x="69" y="479"/>
                    </a:lnTo>
                    <a:lnTo>
                      <a:pt x="90" y="502"/>
                    </a:lnTo>
                    <a:lnTo>
                      <a:pt x="111" y="522"/>
                    </a:lnTo>
                    <a:lnTo>
                      <a:pt x="134" y="539"/>
                    </a:lnTo>
                    <a:lnTo>
                      <a:pt x="161" y="554"/>
                    </a:lnTo>
                    <a:lnTo>
                      <a:pt x="188" y="568"/>
                    </a:lnTo>
                    <a:lnTo>
                      <a:pt x="215" y="577"/>
                    </a:lnTo>
                    <a:lnTo>
                      <a:pt x="245" y="585"/>
                    </a:lnTo>
                    <a:lnTo>
                      <a:pt x="276" y="591"/>
                    </a:lnTo>
                    <a:lnTo>
                      <a:pt x="307" y="593"/>
                    </a:lnTo>
                    <a:lnTo>
                      <a:pt x="340" y="591"/>
                    </a:lnTo>
                    <a:lnTo>
                      <a:pt x="368" y="585"/>
                    </a:lnTo>
                    <a:lnTo>
                      <a:pt x="399" y="577"/>
                    </a:lnTo>
                    <a:lnTo>
                      <a:pt x="428" y="568"/>
                    </a:lnTo>
                    <a:lnTo>
                      <a:pt x="455" y="554"/>
                    </a:lnTo>
                    <a:lnTo>
                      <a:pt x="480" y="539"/>
                    </a:lnTo>
                    <a:lnTo>
                      <a:pt x="503" y="522"/>
                    </a:lnTo>
                    <a:lnTo>
                      <a:pt x="526" y="502"/>
                    </a:lnTo>
                    <a:lnTo>
                      <a:pt x="545" y="479"/>
                    </a:lnTo>
                    <a:lnTo>
                      <a:pt x="562" y="456"/>
                    </a:lnTo>
                    <a:lnTo>
                      <a:pt x="578" y="431"/>
                    </a:lnTo>
                    <a:lnTo>
                      <a:pt x="591" y="405"/>
                    </a:lnTo>
                    <a:lnTo>
                      <a:pt x="601" y="376"/>
                    </a:lnTo>
                    <a:lnTo>
                      <a:pt x="608" y="345"/>
                    </a:lnTo>
                    <a:lnTo>
                      <a:pt x="614" y="314"/>
                    </a:lnTo>
                    <a:lnTo>
                      <a:pt x="616" y="284"/>
                    </a:lnTo>
                    <a:close/>
                  </a:path>
                </a:pathLst>
              </a:custGeom>
              <a:solidFill>
                <a:srgbClr val="F6B9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3" name="Freeform 460">
                <a:extLst>
                  <a:ext uri="{FF2B5EF4-FFF2-40B4-BE49-F238E27FC236}">
                    <a16:creationId xmlns:a16="http://schemas.microsoft.com/office/drawing/2014/main" id="{FDD61C99-109C-440B-AF34-1378C6FFC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2494"/>
                <a:ext cx="610" cy="587"/>
              </a:xfrm>
              <a:custGeom>
                <a:avLst/>
                <a:gdLst>
                  <a:gd name="T0" fmla="*/ 610 w 610"/>
                  <a:gd name="T1" fmla="*/ 259 h 587"/>
                  <a:gd name="T2" fmla="*/ 602 w 610"/>
                  <a:gd name="T3" fmla="*/ 213 h 587"/>
                  <a:gd name="T4" fmla="*/ 589 w 610"/>
                  <a:gd name="T5" fmla="*/ 168 h 587"/>
                  <a:gd name="T6" fmla="*/ 570 w 610"/>
                  <a:gd name="T7" fmla="*/ 128 h 587"/>
                  <a:gd name="T8" fmla="*/ 545 w 610"/>
                  <a:gd name="T9" fmla="*/ 92 h 587"/>
                  <a:gd name="T10" fmla="*/ 514 w 610"/>
                  <a:gd name="T11" fmla="*/ 59 h 587"/>
                  <a:gd name="T12" fmla="*/ 480 w 610"/>
                  <a:gd name="T13" fmla="*/ 32 h 587"/>
                  <a:gd name="T14" fmla="*/ 441 w 610"/>
                  <a:gd name="T15" fmla="*/ 9 h 587"/>
                  <a:gd name="T16" fmla="*/ 418 w 610"/>
                  <a:gd name="T17" fmla="*/ 2 h 587"/>
                  <a:gd name="T18" fmla="*/ 435 w 610"/>
                  <a:gd name="T19" fmla="*/ 11 h 587"/>
                  <a:gd name="T20" fmla="*/ 474 w 610"/>
                  <a:gd name="T21" fmla="*/ 34 h 587"/>
                  <a:gd name="T22" fmla="*/ 508 w 610"/>
                  <a:gd name="T23" fmla="*/ 61 h 587"/>
                  <a:gd name="T24" fmla="*/ 539 w 610"/>
                  <a:gd name="T25" fmla="*/ 94 h 587"/>
                  <a:gd name="T26" fmla="*/ 564 w 610"/>
                  <a:gd name="T27" fmla="*/ 130 h 587"/>
                  <a:gd name="T28" fmla="*/ 583 w 610"/>
                  <a:gd name="T29" fmla="*/ 170 h 587"/>
                  <a:gd name="T30" fmla="*/ 597 w 610"/>
                  <a:gd name="T31" fmla="*/ 213 h 587"/>
                  <a:gd name="T32" fmla="*/ 604 w 610"/>
                  <a:gd name="T33" fmla="*/ 259 h 587"/>
                  <a:gd name="T34" fmla="*/ 604 w 610"/>
                  <a:gd name="T35" fmla="*/ 312 h 587"/>
                  <a:gd name="T36" fmla="*/ 591 w 610"/>
                  <a:gd name="T37" fmla="*/ 372 h 587"/>
                  <a:gd name="T38" fmla="*/ 570 w 610"/>
                  <a:gd name="T39" fmla="*/ 426 h 587"/>
                  <a:gd name="T40" fmla="*/ 537 w 610"/>
                  <a:gd name="T41" fmla="*/ 474 h 587"/>
                  <a:gd name="T42" fmla="*/ 497 w 610"/>
                  <a:gd name="T43" fmla="*/ 514 h 587"/>
                  <a:gd name="T44" fmla="*/ 449 w 610"/>
                  <a:gd name="T45" fmla="*/ 547 h 587"/>
                  <a:gd name="T46" fmla="*/ 395 w 610"/>
                  <a:gd name="T47" fmla="*/ 568 h 587"/>
                  <a:gd name="T48" fmla="*/ 336 w 610"/>
                  <a:gd name="T49" fmla="*/ 581 h 587"/>
                  <a:gd name="T50" fmla="*/ 274 w 610"/>
                  <a:gd name="T51" fmla="*/ 581 h 587"/>
                  <a:gd name="T52" fmla="*/ 217 w 610"/>
                  <a:gd name="T53" fmla="*/ 568 h 587"/>
                  <a:gd name="T54" fmla="*/ 163 w 610"/>
                  <a:gd name="T55" fmla="*/ 547 h 587"/>
                  <a:gd name="T56" fmla="*/ 115 w 610"/>
                  <a:gd name="T57" fmla="*/ 514 h 587"/>
                  <a:gd name="T58" fmla="*/ 75 w 610"/>
                  <a:gd name="T59" fmla="*/ 474 h 587"/>
                  <a:gd name="T60" fmla="*/ 42 w 610"/>
                  <a:gd name="T61" fmla="*/ 426 h 587"/>
                  <a:gd name="T62" fmla="*/ 19 w 610"/>
                  <a:gd name="T63" fmla="*/ 372 h 587"/>
                  <a:gd name="T64" fmla="*/ 7 w 610"/>
                  <a:gd name="T65" fmla="*/ 312 h 587"/>
                  <a:gd name="T66" fmla="*/ 5 w 610"/>
                  <a:gd name="T67" fmla="*/ 263 h 587"/>
                  <a:gd name="T68" fmla="*/ 11 w 610"/>
                  <a:gd name="T69" fmla="*/ 226 h 587"/>
                  <a:gd name="T70" fmla="*/ 19 w 610"/>
                  <a:gd name="T71" fmla="*/ 190 h 587"/>
                  <a:gd name="T72" fmla="*/ 32 w 610"/>
                  <a:gd name="T73" fmla="*/ 157 h 587"/>
                  <a:gd name="T74" fmla="*/ 38 w 610"/>
                  <a:gd name="T75" fmla="*/ 142 h 587"/>
                  <a:gd name="T76" fmla="*/ 27 w 610"/>
                  <a:gd name="T77" fmla="*/ 157 h 587"/>
                  <a:gd name="T78" fmla="*/ 13 w 610"/>
                  <a:gd name="T79" fmla="*/ 192 h 587"/>
                  <a:gd name="T80" fmla="*/ 5 w 610"/>
                  <a:gd name="T81" fmla="*/ 226 h 587"/>
                  <a:gd name="T82" fmla="*/ 0 w 610"/>
                  <a:gd name="T83" fmla="*/ 263 h 587"/>
                  <a:gd name="T84" fmla="*/ 2 w 610"/>
                  <a:gd name="T85" fmla="*/ 312 h 587"/>
                  <a:gd name="T86" fmla="*/ 13 w 610"/>
                  <a:gd name="T87" fmla="*/ 372 h 587"/>
                  <a:gd name="T88" fmla="*/ 36 w 610"/>
                  <a:gd name="T89" fmla="*/ 428 h 587"/>
                  <a:gd name="T90" fmla="*/ 69 w 610"/>
                  <a:gd name="T91" fmla="*/ 476 h 587"/>
                  <a:gd name="T92" fmla="*/ 111 w 610"/>
                  <a:gd name="T93" fmla="*/ 518 h 587"/>
                  <a:gd name="T94" fmla="*/ 159 w 610"/>
                  <a:gd name="T95" fmla="*/ 550 h 587"/>
                  <a:gd name="T96" fmla="*/ 215 w 610"/>
                  <a:gd name="T97" fmla="*/ 573 h 587"/>
                  <a:gd name="T98" fmla="*/ 274 w 610"/>
                  <a:gd name="T99" fmla="*/ 585 h 587"/>
                  <a:gd name="T100" fmla="*/ 336 w 610"/>
                  <a:gd name="T101" fmla="*/ 585 h 587"/>
                  <a:gd name="T102" fmla="*/ 395 w 610"/>
                  <a:gd name="T103" fmla="*/ 573 h 587"/>
                  <a:gd name="T104" fmla="*/ 451 w 610"/>
                  <a:gd name="T105" fmla="*/ 550 h 587"/>
                  <a:gd name="T106" fmla="*/ 499 w 610"/>
                  <a:gd name="T107" fmla="*/ 518 h 587"/>
                  <a:gd name="T108" fmla="*/ 541 w 610"/>
                  <a:gd name="T109" fmla="*/ 476 h 587"/>
                  <a:gd name="T110" fmla="*/ 574 w 610"/>
                  <a:gd name="T111" fmla="*/ 428 h 587"/>
                  <a:gd name="T112" fmla="*/ 597 w 610"/>
                  <a:gd name="T113" fmla="*/ 372 h 587"/>
                  <a:gd name="T114" fmla="*/ 608 w 610"/>
                  <a:gd name="T115" fmla="*/ 312 h 58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10"/>
                  <a:gd name="T175" fmla="*/ 0 h 587"/>
                  <a:gd name="T176" fmla="*/ 610 w 610"/>
                  <a:gd name="T177" fmla="*/ 587 h 58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10" h="587">
                    <a:moveTo>
                      <a:pt x="610" y="282"/>
                    </a:moveTo>
                    <a:lnTo>
                      <a:pt x="610" y="259"/>
                    </a:lnTo>
                    <a:lnTo>
                      <a:pt x="606" y="236"/>
                    </a:lnTo>
                    <a:lnTo>
                      <a:pt x="602" y="213"/>
                    </a:lnTo>
                    <a:lnTo>
                      <a:pt x="597" y="190"/>
                    </a:lnTo>
                    <a:lnTo>
                      <a:pt x="589" y="168"/>
                    </a:lnTo>
                    <a:lnTo>
                      <a:pt x="579" y="149"/>
                    </a:lnTo>
                    <a:lnTo>
                      <a:pt x="570" y="128"/>
                    </a:lnTo>
                    <a:lnTo>
                      <a:pt x="558" y="111"/>
                    </a:lnTo>
                    <a:lnTo>
                      <a:pt x="545" y="92"/>
                    </a:lnTo>
                    <a:lnTo>
                      <a:pt x="530" y="74"/>
                    </a:lnTo>
                    <a:lnTo>
                      <a:pt x="514" y="59"/>
                    </a:lnTo>
                    <a:lnTo>
                      <a:pt x="499" y="46"/>
                    </a:lnTo>
                    <a:lnTo>
                      <a:pt x="480" y="32"/>
                    </a:lnTo>
                    <a:lnTo>
                      <a:pt x="462" y="19"/>
                    </a:lnTo>
                    <a:lnTo>
                      <a:pt x="441" y="9"/>
                    </a:lnTo>
                    <a:lnTo>
                      <a:pt x="422" y="0"/>
                    </a:lnTo>
                    <a:lnTo>
                      <a:pt x="418" y="2"/>
                    </a:lnTo>
                    <a:lnTo>
                      <a:pt x="416" y="3"/>
                    </a:lnTo>
                    <a:lnTo>
                      <a:pt x="435" y="11"/>
                    </a:lnTo>
                    <a:lnTo>
                      <a:pt x="457" y="23"/>
                    </a:lnTo>
                    <a:lnTo>
                      <a:pt x="474" y="34"/>
                    </a:lnTo>
                    <a:lnTo>
                      <a:pt x="493" y="48"/>
                    </a:lnTo>
                    <a:lnTo>
                      <a:pt x="508" y="61"/>
                    </a:lnTo>
                    <a:lnTo>
                      <a:pt x="524" y="76"/>
                    </a:lnTo>
                    <a:lnTo>
                      <a:pt x="539" y="94"/>
                    </a:lnTo>
                    <a:lnTo>
                      <a:pt x="553" y="111"/>
                    </a:lnTo>
                    <a:lnTo>
                      <a:pt x="564" y="130"/>
                    </a:lnTo>
                    <a:lnTo>
                      <a:pt x="574" y="149"/>
                    </a:lnTo>
                    <a:lnTo>
                      <a:pt x="583" y="170"/>
                    </a:lnTo>
                    <a:lnTo>
                      <a:pt x="591" y="192"/>
                    </a:lnTo>
                    <a:lnTo>
                      <a:pt x="597" y="213"/>
                    </a:lnTo>
                    <a:lnTo>
                      <a:pt x="602" y="236"/>
                    </a:lnTo>
                    <a:lnTo>
                      <a:pt x="604" y="259"/>
                    </a:lnTo>
                    <a:lnTo>
                      <a:pt x="604" y="282"/>
                    </a:lnTo>
                    <a:lnTo>
                      <a:pt x="604" y="312"/>
                    </a:lnTo>
                    <a:lnTo>
                      <a:pt x="599" y="343"/>
                    </a:lnTo>
                    <a:lnTo>
                      <a:pt x="591" y="372"/>
                    </a:lnTo>
                    <a:lnTo>
                      <a:pt x="581" y="399"/>
                    </a:lnTo>
                    <a:lnTo>
                      <a:pt x="570" y="426"/>
                    </a:lnTo>
                    <a:lnTo>
                      <a:pt x="555" y="449"/>
                    </a:lnTo>
                    <a:lnTo>
                      <a:pt x="537" y="474"/>
                    </a:lnTo>
                    <a:lnTo>
                      <a:pt x="518" y="495"/>
                    </a:lnTo>
                    <a:lnTo>
                      <a:pt x="497" y="514"/>
                    </a:lnTo>
                    <a:lnTo>
                      <a:pt x="472" y="531"/>
                    </a:lnTo>
                    <a:lnTo>
                      <a:pt x="449" y="547"/>
                    </a:lnTo>
                    <a:lnTo>
                      <a:pt x="422" y="558"/>
                    </a:lnTo>
                    <a:lnTo>
                      <a:pt x="395" y="568"/>
                    </a:lnTo>
                    <a:lnTo>
                      <a:pt x="366" y="575"/>
                    </a:lnTo>
                    <a:lnTo>
                      <a:pt x="336" y="581"/>
                    </a:lnTo>
                    <a:lnTo>
                      <a:pt x="305" y="581"/>
                    </a:lnTo>
                    <a:lnTo>
                      <a:pt x="274" y="581"/>
                    </a:lnTo>
                    <a:lnTo>
                      <a:pt x="245" y="575"/>
                    </a:lnTo>
                    <a:lnTo>
                      <a:pt x="217" y="568"/>
                    </a:lnTo>
                    <a:lnTo>
                      <a:pt x="188" y="558"/>
                    </a:lnTo>
                    <a:lnTo>
                      <a:pt x="163" y="547"/>
                    </a:lnTo>
                    <a:lnTo>
                      <a:pt x="138" y="531"/>
                    </a:lnTo>
                    <a:lnTo>
                      <a:pt x="115" y="514"/>
                    </a:lnTo>
                    <a:lnTo>
                      <a:pt x="94" y="495"/>
                    </a:lnTo>
                    <a:lnTo>
                      <a:pt x="75" y="474"/>
                    </a:lnTo>
                    <a:lnTo>
                      <a:pt x="57" y="449"/>
                    </a:lnTo>
                    <a:lnTo>
                      <a:pt x="42" y="426"/>
                    </a:lnTo>
                    <a:lnTo>
                      <a:pt x="28" y="399"/>
                    </a:lnTo>
                    <a:lnTo>
                      <a:pt x="19" y="372"/>
                    </a:lnTo>
                    <a:lnTo>
                      <a:pt x="11" y="343"/>
                    </a:lnTo>
                    <a:lnTo>
                      <a:pt x="7" y="312"/>
                    </a:lnTo>
                    <a:lnTo>
                      <a:pt x="5" y="282"/>
                    </a:lnTo>
                    <a:lnTo>
                      <a:pt x="5" y="263"/>
                    </a:lnTo>
                    <a:lnTo>
                      <a:pt x="7" y="243"/>
                    </a:lnTo>
                    <a:lnTo>
                      <a:pt x="11" y="226"/>
                    </a:lnTo>
                    <a:lnTo>
                      <a:pt x="15" y="207"/>
                    </a:lnTo>
                    <a:lnTo>
                      <a:pt x="19" y="190"/>
                    </a:lnTo>
                    <a:lnTo>
                      <a:pt x="25" y="172"/>
                    </a:lnTo>
                    <a:lnTo>
                      <a:pt x="32" y="157"/>
                    </a:lnTo>
                    <a:lnTo>
                      <a:pt x="40" y="140"/>
                    </a:lnTo>
                    <a:lnTo>
                      <a:pt x="38" y="142"/>
                    </a:lnTo>
                    <a:lnTo>
                      <a:pt x="34" y="142"/>
                    </a:lnTo>
                    <a:lnTo>
                      <a:pt x="27" y="157"/>
                    </a:lnTo>
                    <a:lnTo>
                      <a:pt x="19" y="174"/>
                    </a:lnTo>
                    <a:lnTo>
                      <a:pt x="13" y="192"/>
                    </a:lnTo>
                    <a:lnTo>
                      <a:pt x="9" y="209"/>
                    </a:lnTo>
                    <a:lnTo>
                      <a:pt x="5" y="226"/>
                    </a:lnTo>
                    <a:lnTo>
                      <a:pt x="2" y="245"/>
                    </a:lnTo>
                    <a:lnTo>
                      <a:pt x="0" y="263"/>
                    </a:lnTo>
                    <a:lnTo>
                      <a:pt x="0" y="282"/>
                    </a:lnTo>
                    <a:lnTo>
                      <a:pt x="2" y="312"/>
                    </a:lnTo>
                    <a:lnTo>
                      <a:pt x="5" y="343"/>
                    </a:lnTo>
                    <a:lnTo>
                      <a:pt x="13" y="372"/>
                    </a:lnTo>
                    <a:lnTo>
                      <a:pt x="25" y="401"/>
                    </a:lnTo>
                    <a:lnTo>
                      <a:pt x="36" y="428"/>
                    </a:lnTo>
                    <a:lnTo>
                      <a:pt x="51" y="453"/>
                    </a:lnTo>
                    <a:lnTo>
                      <a:pt x="69" y="476"/>
                    </a:lnTo>
                    <a:lnTo>
                      <a:pt x="90" y="499"/>
                    </a:lnTo>
                    <a:lnTo>
                      <a:pt x="111" y="518"/>
                    </a:lnTo>
                    <a:lnTo>
                      <a:pt x="134" y="535"/>
                    </a:lnTo>
                    <a:lnTo>
                      <a:pt x="159" y="550"/>
                    </a:lnTo>
                    <a:lnTo>
                      <a:pt x="186" y="564"/>
                    </a:lnTo>
                    <a:lnTo>
                      <a:pt x="215" y="573"/>
                    </a:lnTo>
                    <a:lnTo>
                      <a:pt x="243" y="581"/>
                    </a:lnTo>
                    <a:lnTo>
                      <a:pt x="274" y="585"/>
                    </a:lnTo>
                    <a:lnTo>
                      <a:pt x="305" y="587"/>
                    </a:lnTo>
                    <a:lnTo>
                      <a:pt x="336" y="585"/>
                    </a:lnTo>
                    <a:lnTo>
                      <a:pt x="366" y="581"/>
                    </a:lnTo>
                    <a:lnTo>
                      <a:pt x="395" y="573"/>
                    </a:lnTo>
                    <a:lnTo>
                      <a:pt x="424" y="564"/>
                    </a:lnTo>
                    <a:lnTo>
                      <a:pt x="451" y="550"/>
                    </a:lnTo>
                    <a:lnTo>
                      <a:pt x="476" y="535"/>
                    </a:lnTo>
                    <a:lnTo>
                      <a:pt x="499" y="518"/>
                    </a:lnTo>
                    <a:lnTo>
                      <a:pt x="522" y="499"/>
                    </a:lnTo>
                    <a:lnTo>
                      <a:pt x="541" y="476"/>
                    </a:lnTo>
                    <a:lnTo>
                      <a:pt x="558" y="453"/>
                    </a:lnTo>
                    <a:lnTo>
                      <a:pt x="574" y="428"/>
                    </a:lnTo>
                    <a:lnTo>
                      <a:pt x="587" y="401"/>
                    </a:lnTo>
                    <a:lnTo>
                      <a:pt x="597" y="372"/>
                    </a:lnTo>
                    <a:lnTo>
                      <a:pt x="604" y="343"/>
                    </a:lnTo>
                    <a:lnTo>
                      <a:pt x="608" y="312"/>
                    </a:lnTo>
                    <a:lnTo>
                      <a:pt x="610" y="282"/>
                    </a:lnTo>
                    <a:close/>
                  </a:path>
                </a:pathLst>
              </a:custGeom>
              <a:solidFill>
                <a:srgbClr val="F6BA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4" name="Freeform 461">
                <a:extLst>
                  <a:ext uri="{FF2B5EF4-FFF2-40B4-BE49-F238E27FC236}">
                    <a16:creationId xmlns:a16="http://schemas.microsoft.com/office/drawing/2014/main" id="{BC43EED9-2B09-4986-9B89-4693D68D9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2496"/>
                <a:ext cx="606" cy="583"/>
              </a:xfrm>
              <a:custGeom>
                <a:avLst/>
                <a:gdLst>
                  <a:gd name="T0" fmla="*/ 604 w 606"/>
                  <a:gd name="T1" fmla="*/ 257 h 583"/>
                  <a:gd name="T2" fmla="*/ 599 w 606"/>
                  <a:gd name="T3" fmla="*/ 211 h 583"/>
                  <a:gd name="T4" fmla="*/ 585 w 606"/>
                  <a:gd name="T5" fmla="*/ 168 h 583"/>
                  <a:gd name="T6" fmla="*/ 564 w 606"/>
                  <a:gd name="T7" fmla="*/ 128 h 583"/>
                  <a:gd name="T8" fmla="*/ 539 w 606"/>
                  <a:gd name="T9" fmla="*/ 92 h 583"/>
                  <a:gd name="T10" fmla="*/ 510 w 606"/>
                  <a:gd name="T11" fmla="*/ 59 h 583"/>
                  <a:gd name="T12" fmla="*/ 476 w 606"/>
                  <a:gd name="T13" fmla="*/ 30 h 583"/>
                  <a:gd name="T14" fmla="*/ 437 w 606"/>
                  <a:gd name="T15" fmla="*/ 9 h 583"/>
                  <a:gd name="T16" fmla="*/ 414 w 606"/>
                  <a:gd name="T17" fmla="*/ 1 h 583"/>
                  <a:gd name="T18" fmla="*/ 432 w 606"/>
                  <a:gd name="T19" fmla="*/ 11 h 583"/>
                  <a:gd name="T20" fmla="*/ 470 w 606"/>
                  <a:gd name="T21" fmla="*/ 34 h 583"/>
                  <a:gd name="T22" fmla="*/ 505 w 606"/>
                  <a:gd name="T23" fmla="*/ 61 h 583"/>
                  <a:gd name="T24" fmla="*/ 533 w 606"/>
                  <a:gd name="T25" fmla="*/ 92 h 583"/>
                  <a:gd name="T26" fmla="*/ 558 w 606"/>
                  <a:gd name="T27" fmla="*/ 128 h 583"/>
                  <a:gd name="T28" fmla="*/ 579 w 606"/>
                  <a:gd name="T29" fmla="*/ 168 h 583"/>
                  <a:gd name="T30" fmla="*/ 593 w 606"/>
                  <a:gd name="T31" fmla="*/ 211 h 583"/>
                  <a:gd name="T32" fmla="*/ 599 w 606"/>
                  <a:gd name="T33" fmla="*/ 257 h 583"/>
                  <a:gd name="T34" fmla="*/ 599 w 606"/>
                  <a:gd name="T35" fmla="*/ 310 h 583"/>
                  <a:gd name="T36" fmla="*/ 587 w 606"/>
                  <a:gd name="T37" fmla="*/ 368 h 583"/>
                  <a:gd name="T38" fmla="*/ 564 w 606"/>
                  <a:gd name="T39" fmla="*/ 422 h 583"/>
                  <a:gd name="T40" fmla="*/ 533 w 606"/>
                  <a:gd name="T41" fmla="*/ 470 h 583"/>
                  <a:gd name="T42" fmla="*/ 493 w 606"/>
                  <a:gd name="T43" fmla="*/ 510 h 583"/>
                  <a:gd name="T44" fmla="*/ 445 w 606"/>
                  <a:gd name="T45" fmla="*/ 541 h 583"/>
                  <a:gd name="T46" fmla="*/ 391 w 606"/>
                  <a:gd name="T47" fmla="*/ 564 h 583"/>
                  <a:gd name="T48" fmla="*/ 334 w 606"/>
                  <a:gd name="T49" fmla="*/ 575 h 583"/>
                  <a:gd name="T50" fmla="*/ 272 w 606"/>
                  <a:gd name="T51" fmla="*/ 575 h 583"/>
                  <a:gd name="T52" fmla="*/ 215 w 606"/>
                  <a:gd name="T53" fmla="*/ 564 h 583"/>
                  <a:gd name="T54" fmla="*/ 161 w 606"/>
                  <a:gd name="T55" fmla="*/ 541 h 583"/>
                  <a:gd name="T56" fmla="*/ 115 w 606"/>
                  <a:gd name="T57" fmla="*/ 510 h 583"/>
                  <a:gd name="T58" fmla="*/ 74 w 606"/>
                  <a:gd name="T59" fmla="*/ 470 h 583"/>
                  <a:gd name="T60" fmla="*/ 42 w 606"/>
                  <a:gd name="T61" fmla="*/ 422 h 583"/>
                  <a:gd name="T62" fmla="*/ 19 w 606"/>
                  <a:gd name="T63" fmla="*/ 368 h 583"/>
                  <a:gd name="T64" fmla="*/ 7 w 606"/>
                  <a:gd name="T65" fmla="*/ 310 h 583"/>
                  <a:gd name="T66" fmla="*/ 7 w 606"/>
                  <a:gd name="T67" fmla="*/ 261 h 583"/>
                  <a:gd name="T68" fmla="*/ 11 w 606"/>
                  <a:gd name="T69" fmla="*/ 224 h 583"/>
                  <a:gd name="T70" fmla="*/ 21 w 606"/>
                  <a:gd name="T71" fmla="*/ 188 h 583"/>
                  <a:gd name="T72" fmla="*/ 34 w 606"/>
                  <a:gd name="T73" fmla="*/ 153 h 583"/>
                  <a:gd name="T74" fmla="*/ 38 w 606"/>
                  <a:gd name="T75" fmla="*/ 138 h 583"/>
                  <a:gd name="T76" fmla="*/ 26 w 606"/>
                  <a:gd name="T77" fmla="*/ 155 h 583"/>
                  <a:gd name="T78" fmla="*/ 15 w 606"/>
                  <a:gd name="T79" fmla="*/ 190 h 583"/>
                  <a:gd name="T80" fmla="*/ 5 w 606"/>
                  <a:gd name="T81" fmla="*/ 224 h 583"/>
                  <a:gd name="T82" fmla="*/ 2 w 606"/>
                  <a:gd name="T83" fmla="*/ 261 h 583"/>
                  <a:gd name="T84" fmla="*/ 2 w 606"/>
                  <a:gd name="T85" fmla="*/ 310 h 583"/>
                  <a:gd name="T86" fmla="*/ 15 w 606"/>
                  <a:gd name="T87" fmla="*/ 370 h 583"/>
                  <a:gd name="T88" fmla="*/ 36 w 606"/>
                  <a:gd name="T89" fmla="*/ 424 h 583"/>
                  <a:gd name="T90" fmla="*/ 69 w 606"/>
                  <a:gd name="T91" fmla="*/ 472 h 583"/>
                  <a:gd name="T92" fmla="*/ 111 w 606"/>
                  <a:gd name="T93" fmla="*/ 514 h 583"/>
                  <a:gd name="T94" fmla="*/ 159 w 606"/>
                  <a:gd name="T95" fmla="*/ 546 h 583"/>
                  <a:gd name="T96" fmla="*/ 213 w 606"/>
                  <a:gd name="T97" fmla="*/ 569 h 583"/>
                  <a:gd name="T98" fmla="*/ 272 w 606"/>
                  <a:gd name="T99" fmla="*/ 581 h 583"/>
                  <a:gd name="T100" fmla="*/ 334 w 606"/>
                  <a:gd name="T101" fmla="*/ 581 h 583"/>
                  <a:gd name="T102" fmla="*/ 393 w 606"/>
                  <a:gd name="T103" fmla="*/ 569 h 583"/>
                  <a:gd name="T104" fmla="*/ 447 w 606"/>
                  <a:gd name="T105" fmla="*/ 546 h 583"/>
                  <a:gd name="T106" fmla="*/ 495 w 606"/>
                  <a:gd name="T107" fmla="*/ 514 h 583"/>
                  <a:gd name="T108" fmla="*/ 537 w 606"/>
                  <a:gd name="T109" fmla="*/ 472 h 583"/>
                  <a:gd name="T110" fmla="*/ 570 w 606"/>
                  <a:gd name="T111" fmla="*/ 424 h 583"/>
                  <a:gd name="T112" fmla="*/ 593 w 606"/>
                  <a:gd name="T113" fmla="*/ 370 h 583"/>
                  <a:gd name="T114" fmla="*/ 604 w 606"/>
                  <a:gd name="T115" fmla="*/ 310 h 58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06"/>
                  <a:gd name="T175" fmla="*/ 0 h 583"/>
                  <a:gd name="T176" fmla="*/ 606 w 606"/>
                  <a:gd name="T177" fmla="*/ 583 h 58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06" h="583">
                    <a:moveTo>
                      <a:pt x="606" y="280"/>
                    </a:moveTo>
                    <a:lnTo>
                      <a:pt x="604" y="257"/>
                    </a:lnTo>
                    <a:lnTo>
                      <a:pt x="602" y="234"/>
                    </a:lnTo>
                    <a:lnTo>
                      <a:pt x="599" y="211"/>
                    </a:lnTo>
                    <a:lnTo>
                      <a:pt x="593" y="190"/>
                    </a:lnTo>
                    <a:lnTo>
                      <a:pt x="585" y="168"/>
                    </a:lnTo>
                    <a:lnTo>
                      <a:pt x="576" y="147"/>
                    </a:lnTo>
                    <a:lnTo>
                      <a:pt x="564" y="128"/>
                    </a:lnTo>
                    <a:lnTo>
                      <a:pt x="553" y="109"/>
                    </a:lnTo>
                    <a:lnTo>
                      <a:pt x="539" y="92"/>
                    </a:lnTo>
                    <a:lnTo>
                      <a:pt x="526" y="74"/>
                    </a:lnTo>
                    <a:lnTo>
                      <a:pt x="510" y="59"/>
                    </a:lnTo>
                    <a:lnTo>
                      <a:pt x="493" y="44"/>
                    </a:lnTo>
                    <a:lnTo>
                      <a:pt x="476" y="30"/>
                    </a:lnTo>
                    <a:lnTo>
                      <a:pt x="457" y="19"/>
                    </a:lnTo>
                    <a:lnTo>
                      <a:pt x="437" y="9"/>
                    </a:lnTo>
                    <a:lnTo>
                      <a:pt x="416" y="0"/>
                    </a:lnTo>
                    <a:lnTo>
                      <a:pt x="414" y="1"/>
                    </a:lnTo>
                    <a:lnTo>
                      <a:pt x="410" y="3"/>
                    </a:lnTo>
                    <a:lnTo>
                      <a:pt x="432" y="11"/>
                    </a:lnTo>
                    <a:lnTo>
                      <a:pt x="451" y="23"/>
                    </a:lnTo>
                    <a:lnTo>
                      <a:pt x="470" y="34"/>
                    </a:lnTo>
                    <a:lnTo>
                      <a:pt x="487" y="46"/>
                    </a:lnTo>
                    <a:lnTo>
                      <a:pt x="505" y="61"/>
                    </a:lnTo>
                    <a:lnTo>
                      <a:pt x="520" y="76"/>
                    </a:lnTo>
                    <a:lnTo>
                      <a:pt x="533" y="92"/>
                    </a:lnTo>
                    <a:lnTo>
                      <a:pt x="547" y="111"/>
                    </a:lnTo>
                    <a:lnTo>
                      <a:pt x="558" y="128"/>
                    </a:lnTo>
                    <a:lnTo>
                      <a:pt x="570" y="147"/>
                    </a:lnTo>
                    <a:lnTo>
                      <a:pt x="579" y="168"/>
                    </a:lnTo>
                    <a:lnTo>
                      <a:pt x="587" y="190"/>
                    </a:lnTo>
                    <a:lnTo>
                      <a:pt x="593" y="211"/>
                    </a:lnTo>
                    <a:lnTo>
                      <a:pt x="597" y="234"/>
                    </a:lnTo>
                    <a:lnTo>
                      <a:pt x="599" y="257"/>
                    </a:lnTo>
                    <a:lnTo>
                      <a:pt x="600" y="280"/>
                    </a:lnTo>
                    <a:lnTo>
                      <a:pt x="599" y="310"/>
                    </a:lnTo>
                    <a:lnTo>
                      <a:pt x="595" y="339"/>
                    </a:lnTo>
                    <a:lnTo>
                      <a:pt x="587" y="368"/>
                    </a:lnTo>
                    <a:lnTo>
                      <a:pt x="577" y="395"/>
                    </a:lnTo>
                    <a:lnTo>
                      <a:pt x="564" y="422"/>
                    </a:lnTo>
                    <a:lnTo>
                      <a:pt x="551" y="447"/>
                    </a:lnTo>
                    <a:lnTo>
                      <a:pt x="533" y="470"/>
                    </a:lnTo>
                    <a:lnTo>
                      <a:pt x="514" y="491"/>
                    </a:lnTo>
                    <a:lnTo>
                      <a:pt x="493" y="510"/>
                    </a:lnTo>
                    <a:lnTo>
                      <a:pt x="470" y="527"/>
                    </a:lnTo>
                    <a:lnTo>
                      <a:pt x="445" y="541"/>
                    </a:lnTo>
                    <a:lnTo>
                      <a:pt x="418" y="554"/>
                    </a:lnTo>
                    <a:lnTo>
                      <a:pt x="391" y="564"/>
                    </a:lnTo>
                    <a:lnTo>
                      <a:pt x="362" y="571"/>
                    </a:lnTo>
                    <a:lnTo>
                      <a:pt x="334" y="575"/>
                    </a:lnTo>
                    <a:lnTo>
                      <a:pt x="303" y="577"/>
                    </a:lnTo>
                    <a:lnTo>
                      <a:pt x="272" y="575"/>
                    </a:lnTo>
                    <a:lnTo>
                      <a:pt x="243" y="571"/>
                    </a:lnTo>
                    <a:lnTo>
                      <a:pt x="215" y="564"/>
                    </a:lnTo>
                    <a:lnTo>
                      <a:pt x="188" y="554"/>
                    </a:lnTo>
                    <a:lnTo>
                      <a:pt x="161" y="541"/>
                    </a:lnTo>
                    <a:lnTo>
                      <a:pt x="138" y="527"/>
                    </a:lnTo>
                    <a:lnTo>
                      <a:pt x="115" y="510"/>
                    </a:lnTo>
                    <a:lnTo>
                      <a:pt x="94" y="491"/>
                    </a:lnTo>
                    <a:lnTo>
                      <a:pt x="74" y="470"/>
                    </a:lnTo>
                    <a:lnTo>
                      <a:pt x="57" y="447"/>
                    </a:lnTo>
                    <a:lnTo>
                      <a:pt x="42" y="422"/>
                    </a:lnTo>
                    <a:lnTo>
                      <a:pt x="28" y="395"/>
                    </a:lnTo>
                    <a:lnTo>
                      <a:pt x="19" y="368"/>
                    </a:lnTo>
                    <a:lnTo>
                      <a:pt x="11" y="339"/>
                    </a:lnTo>
                    <a:lnTo>
                      <a:pt x="7" y="310"/>
                    </a:lnTo>
                    <a:lnTo>
                      <a:pt x="5" y="280"/>
                    </a:lnTo>
                    <a:lnTo>
                      <a:pt x="7" y="261"/>
                    </a:lnTo>
                    <a:lnTo>
                      <a:pt x="9" y="241"/>
                    </a:lnTo>
                    <a:lnTo>
                      <a:pt x="11" y="224"/>
                    </a:lnTo>
                    <a:lnTo>
                      <a:pt x="15" y="205"/>
                    </a:lnTo>
                    <a:lnTo>
                      <a:pt x="21" y="188"/>
                    </a:lnTo>
                    <a:lnTo>
                      <a:pt x="26" y="170"/>
                    </a:lnTo>
                    <a:lnTo>
                      <a:pt x="34" y="153"/>
                    </a:lnTo>
                    <a:lnTo>
                      <a:pt x="42" y="138"/>
                    </a:lnTo>
                    <a:lnTo>
                      <a:pt x="38" y="138"/>
                    </a:lnTo>
                    <a:lnTo>
                      <a:pt x="36" y="140"/>
                    </a:lnTo>
                    <a:lnTo>
                      <a:pt x="26" y="155"/>
                    </a:lnTo>
                    <a:lnTo>
                      <a:pt x="21" y="172"/>
                    </a:lnTo>
                    <a:lnTo>
                      <a:pt x="15" y="190"/>
                    </a:lnTo>
                    <a:lnTo>
                      <a:pt x="9" y="207"/>
                    </a:lnTo>
                    <a:lnTo>
                      <a:pt x="5" y="224"/>
                    </a:lnTo>
                    <a:lnTo>
                      <a:pt x="3" y="241"/>
                    </a:lnTo>
                    <a:lnTo>
                      <a:pt x="2" y="261"/>
                    </a:lnTo>
                    <a:lnTo>
                      <a:pt x="0" y="280"/>
                    </a:lnTo>
                    <a:lnTo>
                      <a:pt x="2" y="310"/>
                    </a:lnTo>
                    <a:lnTo>
                      <a:pt x="7" y="341"/>
                    </a:lnTo>
                    <a:lnTo>
                      <a:pt x="15" y="370"/>
                    </a:lnTo>
                    <a:lnTo>
                      <a:pt x="25" y="397"/>
                    </a:lnTo>
                    <a:lnTo>
                      <a:pt x="36" y="424"/>
                    </a:lnTo>
                    <a:lnTo>
                      <a:pt x="51" y="449"/>
                    </a:lnTo>
                    <a:lnTo>
                      <a:pt x="69" y="472"/>
                    </a:lnTo>
                    <a:lnTo>
                      <a:pt x="90" y="495"/>
                    </a:lnTo>
                    <a:lnTo>
                      <a:pt x="111" y="514"/>
                    </a:lnTo>
                    <a:lnTo>
                      <a:pt x="134" y="531"/>
                    </a:lnTo>
                    <a:lnTo>
                      <a:pt x="159" y="546"/>
                    </a:lnTo>
                    <a:lnTo>
                      <a:pt x="186" y="558"/>
                    </a:lnTo>
                    <a:lnTo>
                      <a:pt x="213" y="569"/>
                    </a:lnTo>
                    <a:lnTo>
                      <a:pt x="241" y="577"/>
                    </a:lnTo>
                    <a:lnTo>
                      <a:pt x="272" y="581"/>
                    </a:lnTo>
                    <a:lnTo>
                      <a:pt x="303" y="583"/>
                    </a:lnTo>
                    <a:lnTo>
                      <a:pt x="334" y="581"/>
                    </a:lnTo>
                    <a:lnTo>
                      <a:pt x="364" y="577"/>
                    </a:lnTo>
                    <a:lnTo>
                      <a:pt x="393" y="569"/>
                    </a:lnTo>
                    <a:lnTo>
                      <a:pt x="420" y="558"/>
                    </a:lnTo>
                    <a:lnTo>
                      <a:pt x="447" y="546"/>
                    </a:lnTo>
                    <a:lnTo>
                      <a:pt x="472" y="531"/>
                    </a:lnTo>
                    <a:lnTo>
                      <a:pt x="495" y="514"/>
                    </a:lnTo>
                    <a:lnTo>
                      <a:pt x="518" y="495"/>
                    </a:lnTo>
                    <a:lnTo>
                      <a:pt x="537" y="472"/>
                    </a:lnTo>
                    <a:lnTo>
                      <a:pt x="554" y="449"/>
                    </a:lnTo>
                    <a:lnTo>
                      <a:pt x="570" y="424"/>
                    </a:lnTo>
                    <a:lnTo>
                      <a:pt x="581" y="397"/>
                    </a:lnTo>
                    <a:lnTo>
                      <a:pt x="593" y="370"/>
                    </a:lnTo>
                    <a:lnTo>
                      <a:pt x="600" y="341"/>
                    </a:lnTo>
                    <a:lnTo>
                      <a:pt x="604" y="310"/>
                    </a:lnTo>
                    <a:lnTo>
                      <a:pt x="606" y="280"/>
                    </a:lnTo>
                    <a:close/>
                  </a:path>
                </a:pathLst>
              </a:custGeom>
              <a:solidFill>
                <a:srgbClr val="F6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5" name="Freeform 462">
                <a:extLst>
                  <a:ext uri="{FF2B5EF4-FFF2-40B4-BE49-F238E27FC236}">
                    <a16:creationId xmlns:a16="http://schemas.microsoft.com/office/drawing/2014/main" id="{AB8C0883-ABAC-4769-9CB4-9E90128D8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" y="2497"/>
                <a:ext cx="599" cy="578"/>
              </a:xfrm>
              <a:custGeom>
                <a:avLst/>
                <a:gdLst>
                  <a:gd name="T0" fmla="*/ 599 w 599"/>
                  <a:gd name="T1" fmla="*/ 256 h 578"/>
                  <a:gd name="T2" fmla="*/ 592 w 599"/>
                  <a:gd name="T3" fmla="*/ 210 h 578"/>
                  <a:gd name="T4" fmla="*/ 578 w 599"/>
                  <a:gd name="T5" fmla="*/ 167 h 578"/>
                  <a:gd name="T6" fmla="*/ 559 w 599"/>
                  <a:gd name="T7" fmla="*/ 127 h 578"/>
                  <a:gd name="T8" fmla="*/ 534 w 599"/>
                  <a:gd name="T9" fmla="*/ 91 h 578"/>
                  <a:gd name="T10" fmla="*/ 503 w 599"/>
                  <a:gd name="T11" fmla="*/ 58 h 578"/>
                  <a:gd name="T12" fmla="*/ 469 w 599"/>
                  <a:gd name="T13" fmla="*/ 31 h 578"/>
                  <a:gd name="T14" fmla="*/ 430 w 599"/>
                  <a:gd name="T15" fmla="*/ 8 h 578"/>
                  <a:gd name="T16" fmla="*/ 407 w 599"/>
                  <a:gd name="T17" fmla="*/ 2 h 578"/>
                  <a:gd name="T18" fmla="*/ 425 w 599"/>
                  <a:gd name="T19" fmla="*/ 12 h 578"/>
                  <a:gd name="T20" fmla="*/ 463 w 599"/>
                  <a:gd name="T21" fmla="*/ 33 h 578"/>
                  <a:gd name="T22" fmla="*/ 498 w 599"/>
                  <a:gd name="T23" fmla="*/ 60 h 578"/>
                  <a:gd name="T24" fmla="*/ 528 w 599"/>
                  <a:gd name="T25" fmla="*/ 93 h 578"/>
                  <a:gd name="T26" fmla="*/ 553 w 599"/>
                  <a:gd name="T27" fmla="*/ 129 h 578"/>
                  <a:gd name="T28" fmla="*/ 573 w 599"/>
                  <a:gd name="T29" fmla="*/ 167 h 578"/>
                  <a:gd name="T30" fmla="*/ 586 w 599"/>
                  <a:gd name="T31" fmla="*/ 210 h 578"/>
                  <a:gd name="T32" fmla="*/ 594 w 599"/>
                  <a:gd name="T33" fmla="*/ 256 h 578"/>
                  <a:gd name="T34" fmla="*/ 594 w 599"/>
                  <a:gd name="T35" fmla="*/ 309 h 578"/>
                  <a:gd name="T36" fmla="*/ 582 w 599"/>
                  <a:gd name="T37" fmla="*/ 367 h 578"/>
                  <a:gd name="T38" fmla="*/ 559 w 599"/>
                  <a:gd name="T39" fmla="*/ 419 h 578"/>
                  <a:gd name="T40" fmla="*/ 528 w 599"/>
                  <a:gd name="T41" fmla="*/ 467 h 578"/>
                  <a:gd name="T42" fmla="*/ 488 w 599"/>
                  <a:gd name="T43" fmla="*/ 507 h 578"/>
                  <a:gd name="T44" fmla="*/ 440 w 599"/>
                  <a:gd name="T45" fmla="*/ 538 h 578"/>
                  <a:gd name="T46" fmla="*/ 388 w 599"/>
                  <a:gd name="T47" fmla="*/ 561 h 578"/>
                  <a:gd name="T48" fmla="*/ 331 w 599"/>
                  <a:gd name="T49" fmla="*/ 572 h 578"/>
                  <a:gd name="T50" fmla="*/ 269 w 599"/>
                  <a:gd name="T51" fmla="*/ 572 h 578"/>
                  <a:gd name="T52" fmla="*/ 212 w 599"/>
                  <a:gd name="T53" fmla="*/ 561 h 578"/>
                  <a:gd name="T54" fmla="*/ 160 w 599"/>
                  <a:gd name="T55" fmla="*/ 538 h 578"/>
                  <a:gd name="T56" fmla="*/ 114 w 599"/>
                  <a:gd name="T57" fmla="*/ 507 h 578"/>
                  <a:gd name="T58" fmla="*/ 73 w 599"/>
                  <a:gd name="T59" fmla="*/ 467 h 578"/>
                  <a:gd name="T60" fmla="*/ 41 w 599"/>
                  <a:gd name="T61" fmla="*/ 419 h 578"/>
                  <a:gd name="T62" fmla="*/ 20 w 599"/>
                  <a:gd name="T63" fmla="*/ 367 h 578"/>
                  <a:gd name="T64" fmla="*/ 6 w 599"/>
                  <a:gd name="T65" fmla="*/ 309 h 578"/>
                  <a:gd name="T66" fmla="*/ 6 w 599"/>
                  <a:gd name="T67" fmla="*/ 260 h 578"/>
                  <a:gd name="T68" fmla="*/ 12 w 599"/>
                  <a:gd name="T69" fmla="*/ 221 h 578"/>
                  <a:gd name="T70" fmla="*/ 20 w 599"/>
                  <a:gd name="T71" fmla="*/ 187 h 578"/>
                  <a:gd name="T72" fmla="*/ 35 w 599"/>
                  <a:gd name="T73" fmla="*/ 152 h 578"/>
                  <a:gd name="T74" fmla="*/ 39 w 599"/>
                  <a:gd name="T75" fmla="*/ 137 h 578"/>
                  <a:gd name="T76" fmla="*/ 27 w 599"/>
                  <a:gd name="T77" fmla="*/ 154 h 578"/>
                  <a:gd name="T78" fmla="*/ 14 w 599"/>
                  <a:gd name="T79" fmla="*/ 187 h 578"/>
                  <a:gd name="T80" fmla="*/ 6 w 599"/>
                  <a:gd name="T81" fmla="*/ 223 h 578"/>
                  <a:gd name="T82" fmla="*/ 0 w 599"/>
                  <a:gd name="T83" fmla="*/ 260 h 578"/>
                  <a:gd name="T84" fmla="*/ 2 w 599"/>
                  <a:gd name="T85" fmla="*/ 309 h 578"/>
                  <a:gd name="T86" fmla="*/ 14 w 599"/>
                  <a:gd name="T87" fmla="*/ 369 h 578"/>
                  <a:gd name="T88" fmla="*/ 37 w 599"/>
                  <a:gd name="T89" fmla="*/ 423 h 578"/>
                  <a:gd name="T90" fmla="*/ 70 w 599"/>
                  <a:gd name="T91" fmla="*/ 471 h 578"/>
                  <a:gd name="T92" fmla="*/ 110 w 599"/>
                  <a:gd name="T93" fmla="*/ 511 h 578"/>
                  <a:gd name="T94" fmla="*/ 158 w 599"/>
                  <a:gd name="T95" fmla="*/ 544 h 578"/>
                  <a:gd name="T96" fmla="*/ 212 w 599"/>
                  <a:gd name="T97" fmla="*/ 565 h 578"/>
                  <a:gd name="T98" fmla="*/ 269 w 599"/>
                  <a:gd name="T99" fmla="*/ 578 h 578"/>
                  <a:gd name="T100" fmla="*/ 331 w 599"/>
                  <a:gd name="T101" fmla="*/ 578 h 578"/>
                  <a:gd name="T102" fmla="*/ 390 w 599"/>
                  <a:gd name="T103" fmla="*/ 565 h 578"/>
                  <a:gd name="T104" fmla="*/ 444 w 599"/>
                  <a:gd name="T105" fmla="*/ 544 h 578"/>
                  <a:gd name="T106" fmla="*/ 492 w 599"/>
                  <a:gd name="T107" fmla="*/ 511 h 578"/>
                  <a:gd name="T108" fmla="*/ 532 w 599"/>
                  <a:gd name="T109" fmla="*/ 471 h 578"/>
                  <a:gd name="T110" fmla="*/ 565 w 599"/>
                  <a:gd name="T111" fmla="*/ 423 h 578"/>
                  <a:gd name="T112" fmla="*/ 586 w 599"/>
                  <a:gd name="T113" fmla="*/ 369 h 578"/>
                  <a:gd name="T114" fmla="*/ 599 w 599"/>
                  <a:gd name="T115" fmla="*/ 309 h 57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99"/>
                  <a:gd name="T175" fmla="*/ 0 h 578"/>
                  <a:gd name="T176" fmla="*/ 599 w 599"/>
                  <a:gd name="T177" fmla="*/ 578 h 57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99" h="578">
                    <a:moveTo>
                      <a:pt x="599" y="279"/>
                    </a:moveTo>
                    <a:lnTo>
                      <a:pt x="599" y="256"/>
                    </a:lnTo>
                    <a:lnTo>
                      <a:pt x="597" y="233"/>
                    </a:lnTo>
                    <a:lnTo>
                      <a:pt x="592" y="210"/>
                    </a:lnTo>
                    <a:lnTo>
                      <a:pt x="586" y="189"/>
                    </a:lnTo>
                    <a:lnTo>
                      <a:pt x="578" y="167"/>
                    </a:lnTo>
                    <a:lnTo>
                      <a:pt x="569" y="146"/>
                    </a:lnTo>
                    <a:lnTo>
                      <a:pt x="559" y="127"/>
                    </a:lnTo>
                    <a:lnTo>
                      <a:pt x="548" y="108"/>
                    </a:lnTo>
                    <a:lnTo>
                      <a:pt x="534" y="91"/>
                    </a:lnTo>
                    <a:lnTo>
                      <a:pt x="519" y="73"/>
                    </a:lnTo>
                    <a:lnTo>
                      <a:pt x="503" y="58"/>
                    </a:lnTo>
                    <a:lnTo>
                      <a:pt x="488" y="45"/>
                    </a:lnTo>
                    <a:lnTo>
                      <a:pt x="469" y="31"/>
                    </a:lnTo>
                    <a:lnTo>
                      <a:pt x="452" y="20"/>
                    </a:lnTo>
                    <a:lnTo>
                      <a:pt x="430" y="8"/>
                    </a:lnTo>
                    <a:lnTo>
                      <a:pt x="411" y="0"/>
                    </a:lnTo>
                    <a:lnTo>
                      <a:pt x="407" y="2"/>
                    </a:lnTo>
                    <a:lnTo>
                      <a:pt x="406" y="2"/>
                    </a:lnTo>
                    <a:lnTo>
                      <a:pt x="425" y="12"/>
                    </a:lnTo>
                    <a:lnTo>
                      <a:pt x="444" y="22"/>
                    </a:lnTo>
                    <a:lnTo>
                      <a:pt x="463" y="33"/>
                    </a:lnTo>
                    <a:lnTo>
                      <a:pt x="480" y="47"/>
                    </a:lnTo>
                    <a:lnTo>
                      <a:pt x="498" y="60"/>
                    </a:lnTo>
                    <a:lnTo>
                      <a:pt x="513" y="75"/>
                    </a:lnTo>
                    <a:lnTo>
                      <a:pt x="528" y="93"/>
                    </a:lnTo>
                    <a:lnTo>
                      <a:pt x="542" y="110"/>
                    </a:lnTo>
                    <a:lnTo>
                      <a:pt x="553" y="129"/>
                    </a:lnTo>
                    <a:lnTo>
                      <a:pt x="563" y="148"/>
                    </a:lnTo>
                    <a:lnTo>
                      <a:pt x="573" y="167"/>
                    </a:lnTo>
                    <a:lnTo>
                      <a:pt x="580" y="189"/>
                    </a:lnTo>
                    <a:lnTo>
                      <a:pt x="586" y="210"/>
                    </a:lnTo>
                    <a:lnTo>
                      <a:pt x="592" y="233"/>
                    </a:lnTo>
                    <a:lnTo>
                      <a:pt x="594" y="256"/>
                    </a:lnTo>
                    <a:lnTo>
                      <a:pt x="596" y="279"/>
                    </a:lnTo>
                    <a:lnTo>
                      <a:pt x="594" y="309"/>
                    </a:lnTo>
                    <a:lnTo>
                      <a:pt x="588" y="338"/>
                    </a:lnTo>
                    <a:lnTo>
                      <a:pt x="582" y="367"/>
                    </a:lnTo>
                    <a:lnTo>
                      <a:pt x="571" y="394"/>
                    </a:lnTo>
                    <a:lnTo>
                      <a:pt x="559" y="419"/>
                    </a:lnTo>
                    <a:lnTo>
                      <a:pt x="544" y="444"/>
                    </a:lnTo>
                    <a:lnTo>
                      <a:pt x="528" y="467"/>
                    </a:lnTo>
                    <a:lnTo>
                      <a:pt x="509" y="488"/>
                    </a:lnTo>
                    <a:lnTo>
                      <a:pt x="488" y="507"/>
                    </a:lnTo>
                    <a:lnTo>
                      <a:pt x="465" y="522"/>
                    </a:lnTo>
                    <a:lnTo>
                      <a:pt x="440" y="538"/>
                    </a:lnTo>
                    <a:lnTo>
                      <a:pt x="415" y="551"/>
                    </a:lnTo>
                    <a:lnTo>
                      <a:pt x="388" y="561"/>
                    </a:lnTo>
                    <a:lnTo>
                      <a:pt x="359" y="568"/>
                    </a:lnTo>
                    <a:lnTo>
                      <a:pt x="331" y="572"/>
                    </a:lnTo>
                    <a:lnTo>
                      <a:pt x="300" y="574"/>
                    </a:lnTo>
                    <a:lnTo>
                      <a:pt x="269" y="572"/>
                    </a:lnTo>
                    <a:lnTo>
                      <a:pt x="240" y="568"/>
                    </a:lnTo>
                    <a:lnTo>
                      <a:pt x="212" y="561"/>
                    </a:lnTo>
                    <a:lnTo>
                      <a:pt x="185" y="551"/>
                    </a:lnTo>
                    <a:lnTo>
                      <a:pt x="160" y="538"/>
                    </a:lnTo>
                    <a:lnTo>
                      <a:pt x="135" y="522"/>
                    </a:lnTo>
                    <a:lnTo>
                      <a:pt x="114" y="507"/>
                    </a:lnTo>
                    <a:lnTo>
                      <a:pt x="93" y="488"/>
                    </a:lnTo>
                    <a:lnTo>
                      <a:pt x="73" y="467"/>
                    </a:lnTo>
                    <a:lnTo>
                      <a:pt x="56" y="444"/>
                    </a:lnTo>
                    <a:lnTo>
                      <a:pt x="41" y="419"/>
                    </a:lnTo>
                    <a:lnTo>
                      <a:pt x="29" y="394"/>
                    </a:lnTo>
                    <a:lnTo>
                      <a:pt x="20" y="367"/>
                    </a:lnTo>
                    <a:lnTo>
                      <a:pt x="12" y="338"/>
                    </a:lnTo>
                    <a:lnTo>
                      <a:pt x="6" y="309"/>
                    </a:lnTo>
                    <a:lnTo>
                      <a:pt x="6" y="279"/>
                    </a:lnTo>
                    <a:lnTo>
                      <a:pt x="6" y="260"/>
                    </a:lnTo>
                    <a:lnTo>
                      <a:pt x="8" y="240"/>
                    </a:lnTo>
                    <a:lnTo>
                      <a:pt x="12" y="221"/>
                    </a:lnTo>
                    <a:lnTo>
                      <a:pt x="16" y="204"/>
                    </a:lnTo>
                    <a:lnTo>
                      <a:pt x="20" y="187"/>
                    </a:lnTo>
                    <a:lnTo>
                      <a:pt x="27" y="169"/>
                    </a:lnTo>
                    <a:lnTo>
                      <a:pt x="35" y="152"/>
                    </a:lnTo>
                    <a:lnTo>
                      <a:pt x="43" y="137"/>
                    </a:lnTo>
                    <a:lnTo>
                      <a:pt x="39" y="137"/>
                    </a:lnTo>
                    <a:lnTo>
                      <a:pt x="35" y="137"/>
                    </a:lnTo>
                    <a:lnTo>
                      <a:pt x="27" y="154"/>
                    </a:lnTo>
                    <a:lnTo>
                      <a:pt x="20" y="169"/>
                    </a:lnTo>
                    <a:lnTo>
                      <a:pt x="14" y="187"/>
                    </a:lnTo>
                    <a:lnTo>
                      <a:pt x="10" y="204"/>
                    </a:lnTo>
                    <a:lnTo>
                      <a:pt x="6" y="223"/>
                    </a:lnTo>
                    <a:lnTo>
                      <a:pt x="2" y="240"/>
                    </a:lnTo>
                    <a:lnTo>
                      <a:pt x="0" y="260"/>
                    </a:lnTo>
                    <a:lnTo>
                      <a:pt x="0" y="279"/>
                    </a:lnTo>
                    <a:lnTo>
                      <a:pt x="2" y="309"/>
                    </a:lnTo>
                    <a:lnTo>
                      <a:pt x="6" y="340"/>
                    </a:lnTo>
                    <a:lnTo>
                      <a:pt x="14" y="369"/>
                    </a:lnTo>
                    <a:lnTo>
                      <a:pt x="23" y="396"/>
                    </a:lnTo>
                    <a:lnTo>
                      <a:pt x="37" y="423"/>
                    </a:lnTo>
                    <a:lnTo>
                      <a:pt x="52" y="446"/>
                    </a:lnTo>
                    <a:lnTo>
                      <a:pt x="70" y="471"/>
                    </a:lnTo>
                    <a:lnTo>
                      <a:pt x="89" y="492"/>
                    </a:lnTo>
                    <a:lnTo>
                      <a:pt x="110" y="511"/>
                    </a:lnTo>
                    <a:lnTo>
                      <a:pt x="133" y="528"/>
                    </a:lnTo>
                    <a:lnTo>
                      <a:pt x="158" y="544"/>
                    </a:lnTo>
                    <a:lnTo>
                      <a:pt x="183" y="555"/>
                    </a:lnTo>
                    <a:lnTo>
                      <a:pt x="212" y="565"/>
                    </a:lnTo>
                    <a:lnTo>
                      <a:pt x="240" y="572"/>
                    </a:lnTo>
                    <a:lnTo>
                      <a:pt x="269" y="578"/>
                    </a:lnTo>
                    <a:lnTo>
                      <a:pt x="300" y="578"/>
                    </a:lnTo>
                    <a:lnTo>
                      <a:pt x="331" y="578"/>
                    </a:lnTo>
                    <a:lnTo>
                      <a:pt x="361" y="572"/>
                    </a:lnTo>
                    <a:lnTo>
                      <a:pt x="390" y="565"/>
                    </a:lnTo>
                    <a:lnTo>
                      <a:pt x="417" y="555"/>
                    </a:lnTo>
                    <a:lnTo>
                      <a:pt x="444" y="544"/>
                    </a:lnTo>
                    <a:lnTo>
                      <a:pt x="467" y="528"/>
                    </a:lnTo>
                    <a:lnTo>
                      <a:pt x="492" y="511"/>
                    </a:lnTo>
                    <a:lnTo>
                      <a:pt x="513" y="492"/>
                    </a:lnTo>
                    <a:lnTo>
                      <a:pt x="532" y="471"/>
                    </a:lnTo>
                    <a:lnTo>
                      <a:pt x="550" y="446"/>
                    </a:lnTo>
                    <a:lnTo>
                      <a:pt x="565" y="423"/>
                    </a:lnTo>
                    <a:lnTo>
                      <a:pt x="576" y="396"/>
                    </a:lnTo>
                    <a:lnTo>
                      <a:pt x="586" y="369"/>
                    </a:lnTo>
                    <a:lnTo>
                      <a:pt x="594" y="340"/>
                    </a:lnTo>
                    <a:lnTo>
                      <a:pt x="599" y="309"/>
                    </a:lnTo>
                    <a:lnTo>
                      <a:pt x="599" y="279"/>
                    </a:lnTo>
                    <a:close/>
                  </a:path>
                </a:pathLst>
              </a:custGeom>
              <a:solidFill>
                <a:srgbClr val="F6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6" name="Freeform 463">
                <a:extLst>
                  <a:ext uri="{FF2B5EF4-FFF2-40B4-BE49-F238E27FC236}">
                    <a16:creationId xmlns:a16="http://schemas.microsoft.com/office/drawing/2014/main" id="{7E98E382-A34E-447D-8CB6-EC80A0C15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2499"/>
                <a:ext cx="595" cy="574"/>
              </a:xfrm>
              <a:custGeom>
                <a:avLst/>
                <a:gdLst>
                  <a:gd name="T0" fmla="*/ 594 w 595"/>
                  <a:gd name="T1" fmla="*/ 254 h 574"/>
                  <a:gd name="T2" fmla="*/ 588 w 595"/>
                  <a:gd name="T3" fmla="*/ 208 h 574"/>
                  <a:gd name="T4" fmla="*/ 574 w 595"/>
                  <a:gd name="T5" fmla="*/ 165 h 574"/>
                  <a:gd name="T6" fmla="*/ 553 w 595"/>
                  <a:gd name="T7" fmla="*/ 125 h 574"/>
                  <a:gd name="T8" fmla="*/ 528 w 595"/>
                  <a:gd name="T9" fmla="*/ 89 h 574"/>
                  <a:gd name="T10" fmla="*/ 500 w 595"/>
                  <a:gd name="T11" fmla="*/ 58 h 574"/>
                  <a:gd name="T12" fmla="*/ 465 w 595"/>
                  <a:gd name="T13" fmla="*/ 31 h 574"/>
                  <a:gd name="T14" fmla="*/ 427 w 595"/>
                  <a:gd name="T15" fmla="*/ 8 h 574"/>
                  <a:gd name="T16" fmla="*/ 404 w 595"/>
                  <a:gd name="T17" fmla="*/ 0 h 574"/>
                  <a:gd name="T18" fmla="*/ 421 w 595"/>
                  <a:gd name="T19" fmla="*/ 12 h 574"/>
                  <a:gd name="T20" fmla="*/ 459 w 595"/>
                  <a:gd name="T21" fmla="*/ 33 h 574"/>
                  <a:gd name="T22" fmla="*/ 494 w 595"/>
                  <a:gd name="T23" fmla="*/ 60 h 574"/>
                  <a:gd name="T24" fmla="*/ 523 w 595"/>
                  <a:gd name="T25" fmla="*/ 91 h 574"/>
                  <a:gd name="T26" fmla="*/ 549 w 595"/>
                  <a:gd name="T27" fmla="*/ 127 h 574"/>
                  <a:gd name="T28" fmla="*/ 569 w 595"/>
                  <a:gd name="T29" fmla="*/ 165 h 574"/>
                  <a:gd name="T30" fmla="*/ 582 w 595"/>
                  <a:gd name="T31" fmla="*/ 208 h 574"/>
                  <a:gd name="T32" fmla="*/ 590 w 595"/>
                  <a:gd name="T33" fmla="*/ 254 h 574"/>
                  <a:gd name="T34" fmla="*/ 588 w 595"/>
                  <a:gd name="T35" fmla="*/ 307 h 574"/>
                  <a:gd name="T36" fmla="*/ 576 w 595"/>
                  <a:gd name="T37" fmla="*/ 363 h 574"/>
                  <a:gd name="T38" fmla="*/ 555 w 595"/>
                  <a:gd name="T39" fmla="*/ 417 h 574"/>
                  <a:gd name="T40" fmla="*/ 523 w 595"/>
                  <a:gd name="T41" fmla="*/ 463 h 574"/>
                  <a:gd name="T42" fmla="*/ 484 w 595"/>
                  <a:gd name="T43" fmla="*/ 501 h 574"/>
                  <a:gd name="T44" fmla="*/ 438 w 595"/>
                  <a:gd name="T45" fmla="*/ 534 h 574"/>
                  <a:gd name="T46" fmla="*/ 384 w 595"/>
                  <a:gd name="T47" fmla="*/ 555 h 574"/>
                  <a:gd name="T48" fmla="*/ 329 w 595"/>
                  <a:gd name="T49" fmla="*/ 566 h 574"/>
                  <a:gd name="T50" fmla="*/ 269 w 595"/>
                  <a:gd name="T51" fmla="*/ 566 h 574"/>
                  <a:gd name="T52" fmla="*/ 212 w 595"/>
                  <a:gd name="T53" fmla="*/ 555 h 574"/>
                  <a:gd name="T54" fmla="*/ 160 w 595"/>
                  <a:gd name="T55" fmla="*/ 534 h 574"/>
                  <a:gd name="T56" fmla="*/ 112 w 595"/>
                  <a:gd name="T57" fmla="*/ 501 h 574"/>
                  <a:gd name="T58" fmla="*/ 73 w 595"/>
                  <a:gd name="T59" fmla="*/ 463 h 574"/>
                  <a:gd name="T60" fmla="*/ 41 w 595"/>
                  <a:gd name="T61" fmla="*/ 417 h 574"/>
                  <a:gd name="T62" fmla="*/ 20 w 595"/>
                  <a:gd name="T63" fmla="*/ 363 h 574"/>
                  <a:gd name="T64" fmla="*/ 8 w 595"/>
                  <a:gd name="T65" fmla="*/ 307 h 574"/>
                  <a:gd name="T66" fmla="*/ 6 w 595"/>
                  <a:gd name="T67" fmla="*/ 258 h 574"/>
                  <a:gd name="T68" fmla="*/ 12 w 595"/>
                  <a:gd name="T69" fmla="*/ 219 h 574"/>
                  <a:gd name="T70" fmla="*/ 21 w 595"/>
                  <a:gd name="T71" fmla="*/ 185 h 574"/>
                  <a:gd name="T72" fmla="*/ 35 w 595"/>
                  <a:gd name="T73" fmla="*/ 150 h 574"/>
                  <a:gd name="T74" fmla="*/ 41 w 595"/>
                  <a:gd name="T75" fmla="*/ 135 h 574"/>
                  <a:gd name="T76" fmla="*/ 29 w 595"/>
                  <a:gd name="T77" fmla="*/ 150 h 574"/>
                  <a:gd name="T78" fmla="*/ 16 w 595"/>
                  <a:gd name="T79" fmla="*/ 185 h 574"/>
                  <a:gd name="T80" fmla="*/ 6 w 595"/>
                  <a:gd name="T81" fmla="*/ 221 h 574"/>
                  <a:gd name="T82" fmla="*/ 2 w 595"/>
                  <a:gd name="T83" fmla="*/ 258 h 574"/>
                  <a:gd name="T84" fmla="*/ 2 w 595"/>
                  <a:gd name="T85" fmla="*/ 307 h 574"/>
                  <a:gd name="T86" fmla="*/ 14 w 595"/>
                  <a:gd name="T87" fmla="*/ 365 h 574"/>
                  <a:gd name="T88" fmla="*/ 37 w 595"/>
                  <a:gd name="T89" fmla="*/ 419 h 574"/>
                  <a:gd name="T90" fmla="*/ 69 w 595"/>
                  <a:gd name="T91" fmla="*/ 467 h 574"/>
                  <a:gd name="T92" fmla="*/ 110 w 595"/>
                  <a:gd name="T93" fmla="*/ 507 h 574"/>
                  <a:gd name="T94" fmla="*/ 156 w 595"/>
                  <a:gd name="T95" fmla="*/ 538 h 574"/>
                  <a:gd name="T96" fmla="*/ 210 w 595"/>
                  <a:gd name="T97" fmla="*/ 561 h 574"/>
                  <a:gd name="T98" fmla="*/ 267 w 595"/>
                  <a:gd name="T99" fmla="*/ 572 h 574"/>
                  <a:gd name="T100" fmla="*/ 329 w 595"/>
                  <a:gd name="T101" fmla="*/ 572 h 574"/>
                  <a:gd name="T102" fmla="*/ 386 w 595"/>
                  <a:gd name="T103" fmla="*/ 561 h 574"/>
                  <a:gd name="T104" fmla="*/ 440 w 595"/>
                  <a:gd name="T105" fmla="*/ 538 h 574"/>
                  <a:gd name="T106" fmla="*/ 488 w 595"/>
                  <a:gd name="T107" fmla="*/ 507 h 574"/>
                  <a:gd name="T108" fmla="*/ 528 w 595"/>
                  <a:gd name="T109" fmla="*/ 467 h 574"/>
                  <a:gd name="T110" fmla="*/ 559 w 595"/>
                  <a:gd name="T111" fmla="*/ 419 h 574"/>
                  <a:gd name="T112" fmla="*/ 582 w 595"/>
                  <a:gd name="T113" fmla="*/ 365 h 574"/>
                  <a:gd name="T114" fmla="*/ 594 w 595"/>
                  <a:gd name="T115" fmla="*/ 307 h 57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95"/>
                  <a:gd name="T175" fmla="*/ 0 h 574"/>
                  <a:gd name="T176" fmla="*/ 595 w 595"/>
                  <a:gd name="T177" fmla="*/ 574 h 57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95" h="574">
                    <a:moveTo>
                      <a:pt x="595" y="277"/>
                    </a:moveTo>
                    <a:lnTo>
                      <a:pt x="594" y="254"/>
                    </a:lnTo>
                    <a:lnTo>
                      <a:pt x="592" y="231"/>
                    </a:lnTo>
                    <a:lnTo>
                      <a:pt x="588" y="208"/>
                    </a:lnTo>
                    <a:lnTo>
                      <a:pt x="582" y="187"/>
                    </a:lnTo>
                    <a:lnTo>
                      <a:pt x="574" y="165"/>
                    </a:lnTo>
                    <a:lnTo>
                      <a:pt x="565" y="144"/>
                    </a:lnTo>
                    <a:lnTo>
                      <a:pt x="553" y="125"/>
                    </a:lnTo>
                    <a:lnTo>
                      <a:pt x="542" y="108"/>
                    </a:lnTo>
                    <a:lnTo>
                      <a:pt x="528" y="89"/>
                    </a:lnTo>
                    <a:lnTo>
                      <a:pt x="515" y="73"/>
                    </a:lnTo>
                    <a:lnTo>
                      <a:pt x="500" y="58"/>
                    </a:lnTo>
                    <a:lnTo>
                      <a:pt x="482" y="43"/>
                    </a:lnTo>
                    <a:lnTo>
                      <a:pt x="465" y="31"/>
                    </a:lnTo>
                    <a:lnTo>
                      <a:pt x="446" y="20"/>
                    </a:lnTo>
                    <a:lnTo>
                      <a:pt x="427" y="8"/>
                    </a:lnTo>
                    <a:lnTo>
                      <a:pt x="405" y="0"/>
                    </a:lnTo>
                    <a:lnTo>
                      <a:pt x="404" y="0"/>
                    </a:lnTo>
                    <a:lnTo>
                      <a:pt x="400" y="2"/>
                    </a:lnTo>
                    <a:lnTo>
                      <a:pt x="421" y="12"/>
                    </a:lnTo>
                    <a:lnTo>
                      <a:pt x="440" y="21"/>
                    </a:lnTo>
                    <a:lnTo>
                      <a:pt x="459" y="33"/>
                    </a:lnTo>
                    <a:lnTo>
                      <a:pt x="476" y="46"/>
                    </a:lnTo>
                    <a:lnTo>
                      <a:pt x="494" y="60"/>
                    </a:lnTo>
                    <a:lnTo>
                      <a:pt x="509" y="75"/>
                    </a:lnTo>
                    <a:lnTo>
                      <a:pt x="523" y="91"/>
                    </a:lnTo>
                    <a:lnTo>
                      <a:pt x="536" y="108"/>
                    </a:lnTo>
                    <a:lnTo>
                      <a:pt x="549" y="127"/>
                    </a:lnTo>
                    <a:lnTo>
                      <a:pt x="559" y="146"/>
                    </a:lnTo>
                    <a:lnTo>
                      <a:pt x="569" y="165"/>
                    </a:lnTo>
                    <a:lnTo>
                      <a:pt x="576" y="187"/>
                    </a:lnTo>
                    <a:lnTo>
                      <a:pt x="582" y="208"/>
                    </a:lnTo>
                    <a:lnTo>
                      <a:pt x="586" y="231"/>
                    </a:lnTo>
                    <a:lnTo>
                      <a:pt x="590" y="254"/>
                    </a:lnTo>
                    <a:lnTo>
                      <a:pt x="590" y="277"/>
                    </a:lnTo>
                    <a:lnTo>
                      <a:pt x="588" y="307"/>
                    </a:lnTo>
                    <a:lnTo>
                      <a:pt x="584" y="336"/>
                    </a:lnTo>
                    <a:lnTo>
                      <a:pt x="576" y="363"/>
                    </a:lnTo>
                    <a:lnTo>
                      <a:pt x="567" y="390"/>
                    </a:lnTo>
                    <a:lnTo>
                      <a:pt x="555" y="417"/>
                    </a:lnTo>
                    <a:lnTo>
                      <a:pt x="540" y="440"/>
                    </a:lnTo>
                    <a:lnTo>
                      <a:pt x="523" y="463"/>
                    </a:lnTo>
                    <a:lnTo>
                      <a:pt x="505" y="484"/>
                    </a:lnTo>
                    <a:lnTo>
                      <a:pt x="484" y="501"/>
                    </a:lnTo>
                    <a:lnTo>
                      <a:pt x="461" y="519"/>
                    </a:lnTo>
                    <a:lnTo>
                      <a:pt x="438" y="534"/>
                    </a:lnTo>
                    <a:lnTo>
                      <a:pt x="411" y="545"/>
                    </a:lnTo>
                    <a:lnTo>
                      <a:pt x="384" y="555"/>
                    </a:lnTo>
                    <a:lnTo>
                      <a:pt x="357" y="563"/>
                    </a:lnTo>
                    <a:lnTo>
                      <a:pt x="329" y="566"/>
                    </a:lnTo>
                    <a:lnTo>
                      <a:pt x="298" y="568"/>
                    </a:lnTo>
                    <a:lnTo>
                      <a:pt x="269" y="566"/>
                    </a:lnTo>
                    <a:lnTo>
                      <a:pt x="238" y="563"/>
                    </a:lnTo>
                    <a:lnTo>
                      <a:pt x="212" y="555"/>
                    </a:lnTo>
                    <a:lnTo>
                      <a:pt x="185" y="545"/>
                    </a:lnTo>
                    <a:lnTo>
                      <a:pt x="160" y="534"/>
                    </a:lnTo>
                    <a:lnTo>
                      <a:pt x="135" y="519"/>
                    </a:lnTo>
                    <a:lnTo>
                      <a:pt x="112" y="501"/>
                    </a:lnTo>
                    <a:lnTo>
                      <a:pt x="92" y="484"/>
                    </a:lnTo>
                    <a:lnTo>
                      <a:pt x="73" y="463"/>
                    </a:lnTo>
                    <a:lnTo>
                      <a:pt x="56" y="440"/>
                    </a:lnTo>
                    <a:lnTo>
                      <a:pt x="41" y="417"/>
                    </a:lnTo>
                    <a:lnTo>
                      <a:pt x="29" y="390"/>
                    </a:lnTo>
                    <a:lnTo>
                      <a:pt x="20" y="363"/>
                    </a:lnTo>
                    <a:lnTo>
                      <a:pt x="12" y="336"/>
                    </a:lnTo>
                    <a:lnTo>
                      <a:pt x="8" y="307"/>
                    </a:lnTo>
                    <a:lnTo>
                      <a:pt x="6" y="277"/>
                    </a:lnTo>
                    <a:lnTo>
                      <a:pt x="6" y="258"/>
                    </a:lnTo>
                    <a:lnTo>
                      <a:pt x="8" y="238"/>
                    </a:lnTo>
                    <a:lnTo>
                      <a:pt x="12" y="219"/>
                    </a:lnTo>
                    <a:lnTo>
                      <a:pt x="16" y="202"/>
                    </a:lnTo>
                    <a:lnTo>
                      <a:pt x="21" y="185"/>
                    </a:lnTo>
                    <a:lnTo>
                      <a:pt x="27" y="167"/>
                    </a:lnTo>
                    <a:lnTo>
                      <a:pt x="35" y="150"/>
                    </a:lnTo>
                    <a:lnTo>
                      <a:pt x="44" y="133"/>
                    </a:lnTo>
                    <a:lnTo>
                      <a:pt x="41" y="135"/>
                    </a:lnTo>
                    <a:lnTo>
                      <a:pt x="37" y="135"/>
                    </a:lnTo>
                    <a:lnTo>
                      <a:pt x="29" y="150"/>
                    </a:lnTo>
                    <a:lnTo>
                      <a:pt x="21" y="167"/>
                    </a:lnTo>
                    <a:lnTo>
                      <a:pt x="16" y="185"/>
                    </a:lnTo>
                    <a:lnTo>
                      <a:pt x="10" y="202"/>
                    </a:lnTo>
                    <a:lnTo>
                      <a:pt x="6" y="221"/>
                    </a:lnTo>
                    <a:lnTo>
                      <a:pt x="4" y="238"/>
                    </a:lnTo>
                    <a:lnTo>
                      <a:pt x="2" y="258"/>
                    </a:lnTo>
                    <a:lnTo>
                      <a:pt x="0" y="277"/>
                    </a:lnTo>
                    <a:lnTo>
                      <a:pt x="2" y="307"/>
                    </a:lnTo>
                    <a:lnTo>
                      <a:pt x="6" y="336"/>
                    </a:lnTo>
                    <a:lnTo>
                      <a:pt x="14" y="365"/>
                    </a:lnTo>
                    <a:lnTo>
                      <a:pt x="23" y="392"/>
                    </a:lnTo>
                    <a:lnTo>
                      <a:pt x="37" y="419"/>
                    </a:lnTo>
                    <a:lnTo>
                      <a:pt x="52" y="444"/>
                    </a:lnTo>
                    <a:lnTo>
                      <a:pt x="69" y="467"/>
                    </a:lnTo>
                    <a:lnTo>
                      <a:pt x="89" y="488"/>
                    </a:lnTo>
                    <a:lnTo>
                      <a:pt x="110" y="507"/>
                    </a:lnTo>
                    <a:lnTo>
                      <a:pt x="133" y="524"/>
                    </a:lnTo>
                    <a:lnTo>
                      <a:pt x="156" y="538"/>
                    </a:lnTo>
                    <a:lnTo>
                      <a:pt x="183" y="551"/>
                    </a:lnTo>
                    <a:lnTo>
                      <a:pt x="210" y="561"/>
                    </a:lnTo>
                    <a:lnTo>
                      <a:pt x="238" y="568"/>
                    </a:lnTo>
                    <a:lnTo>
                      <a:pt x="267" y="572"/>
                    </a:lnTo>
                    <a:lnTo>
                      <a:pt x="298" y="574"/>
                    </a:lnTo>
                    <a:lnTo>
                      <a:pt x="329" y="572"/>
                    </a:lnTo>
                    <a:lnTo>
                      <a:pt x="357" y="568"/>
                    </a:lnTo>
                    <a:lnTo>
                      <a:pt x="386" y="561"/>
                    </a:lnTo>
                    <a:lnTo>
                      <a:pt x="413" y="551"/>
                    </a:lnTo>
                    <a:lnTo>
                      <a:pt x="440" y="538"/>
                    </a:lnTo>
                    <a:lnTo>
                      <a:pt x="465" y="524"/>
                    </a:lnTo>
                    <a:lnTo>
                      <a:pt x="488" y="507"/>
                    </a:lnTo>
                    <a:lnTo>
                      <a:pt x="509" y="488"/>
                    </a:lnTo>
                    <a:lnTo>
                      <a:pt x="528" y="467"/>
                    </a:lnTo>
                    <a:lnTo>
                      <a:pt x="546" y="444"/>
                    </a:lnTo>
                    <a:lnTo>
                      <a:pt x="559" y="419"/>
                    </a:lnTo>
                    <a:lnTo>
                      <a:pt x="572" y="392"/>
                    </a:lnTo>
                    <a:lnTo>
                      <a:pt x="582" y="365"/>
                    </a:lnTo>
                    <a:lnTo>
                      <a:pt x="590" y="336"/>
                    </a:lnTo>
                    <a:lnTo>
                      <a:pt x="594" y="307"/>
                    </a:lnTo>
                    <a:lnTo>
                      <a:pt x="595" y="277"/>
                    </a:lnTo>
                    <a:close/>
                  </a:path>
                </a:pathLst>
              </a:custGeom>
              <a:solidFill>
                <a:srgbClr val="F6B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7" name="Freeform 464">
                <a:extLst>
                  <a:ext uri="{FF2B5EF4-FFF2-40B4-BE49-F238E27FC236}">
                    <a16:creationId xmlns:a16="http://schemas.microsoft.com/office/drawing/2014/main" id="{28AE1BED-60AF-4578-B48A-61E7BCB67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2499"/>
                <a:ext cx="590" cy="572"/>
              </a:xfrm>
              <a:custGeom>
                <a:avLst/>
                <a:gdLst>
                  <a:gd name="T0" fmla="*/ 588 w 590"/>
                  <a:gd name="T1" fmla="*/ 254 h 572"/>
                  <a:gd name="T2" fmla="*/ 580 w 590"/>
                  <a:gd name="T3" fmla="*/ 208 h 572"/>
                  <a:gd name="T4" fmla="*/ 567 w 590"/>
                  <a:gd name="T5" fmla="*/ 165 h 572"/>
                  <a:gd name="T6" fmla="*/ 547 w 590"/>
                  <a:gd name="T7" fmla="*/ 127 h 572"/>
                  <a:gd name="T8" fmla="*/ 522 w 590"/>
                  <a:gd name="T9" fmla="*/ 91 h 572"/>
                  <a:gd name="T10" fmla="*/ 492 w 590"/>
                  <a:gd name="T11" fmla="*/ 58 h 572"/>
                  <a:gd name="T12" fmla="*/ 457 w 590"/>
                  <a:gd name="T13" fmla="*/ 31 h 572"/>
                  <a:gd name="T14" fmla="*/ 419 w 590"/>
                  <a:gd name="T15" fmla="*/ 10 h 572"/>
                  <a:gd name="T16" fmla="*/ 396 w 590"/>
                  <a:gd name="T17" fmla="*/ 2 h 572"/>
                  <a:gd name="T18" fmla="*/ 413 w 590"/>
                  <a:gd name="T19" fmla="*/ 14 h 572"/>
                  <a:gd name="T20" fmla="*/ 451 w 590"/>
                  <a:gd name="T21" fmla="*/ 35 h 572"/>
                  <a:gd name="T22" fmla="*/ 486 w 590"/>
                  <a:gd name="T23" fmla="*/ 60 h 572"/>
                  <a:gd name="T24" fmla="*/ 517 w 590"/>
                  <a:gd name="T25" fmla="*/ 92 h 572"/>
                  <a:gd name="T26" fmla="*/ 542 w 590"/>
                  <a:gd name="T27" fmla="*/ 127 h 572"/>
                  <a:gd name="T28" fmla="*/ 561 w 590"/>
                  <a:gd name="T29" fmla="*/ 167 h 572"/>
                  <a:gd name="T30" fmla="*/ 576 w 590"/>
                  <a:gd name="T31" fmla="*/ 210 h 572"/>
                  <a:gd name="T32" fmla="*/ 582 w 590"/>
                  <a:gd name="T33" fmla="*/ 254 h 572"/>
                  <a:gd name="T34" fmla="*/ 582 w 590"/>
                  <a:gd name="T35" fmla="*/ 305 h 572"/>
                  <a:gd name="T36" fmla="*/ 570 w 590"/>
                  <a:gd name="T37" fmla="*/ 363 h 572"/>
                  <a:gd name="T38" fmla="*/ 549 w 590"/>
                  <a:gd name="T39" fmla="*/ 415 h 572"/>
                  <a:gd name="T40" fmla="*/ 517 w 590"/>
                  <a:gd name="T41" fmla="*/ 461 h 572"/>
                  <a:gd name="T42" fmla="*/ 478 w 590"/>
                  <a:gd name="T43" fmla="*/ 499 h 572"/>
                  <a:gd name="T44" fmla="*/ 432 w 590"/>
                  <a:gd name="T45" fmla="*/ 532 h 572"/>
                  <a:gd name="T46" fmla="*/ 380 w 590"/>
                  <a:gd name="T47" fmla="*/ 553 h 572"/>
                  <a:gd name="T48" fmla="*/ 325 w 590"/>
                  <a:gd name="T49" fmla="*/ 565 h 572"/>
                  <a:gd name="T50" fmla="*/ 265 w 590"/>
                  <a:gd name="T51" fmla="*/ 565 h 572"/>
                  <a:gd name="T52" fmla="*/ 208 w 590"/>
                  <a:gd name="T53" fmla="*/ 553 h 572"/>
                  <a:gd name="T54" fmla="*/ 156 w 590"/>
                  <a:gd name="T55" fmla="*/ 532 h 572"/>
                  <a:gd name="T56" fmla="*/ 110 w 590"/>
                  <a:gd name="T57" fmla="*/ 499 h 572"/>
                  <a:gd name="T58" fmla="*/ 71 w 590"/>
                  <a:gd name="T59" fmla="*/ 461 h 572"/>
                  <a:gd name="T60" fmla="*/ 40 w 590"/>
                  <a:gd name="T61" fmla="*/ 415 h 572"/>
                  <a:gd name="T62" fmla="*/ 17 w 590"/>
                  <a:gd name="T63" fmla="*/ 363 h 572"/>
                  <a:gd name="T64" fmla="*/ 6 w 590"/>
                  <a:gd name="T65" fmla="*/ 305 h 572"/>
                  <a:gd name="T66" fmla="*/ 6 w 590"/>
                  <a:gd name="T67" fmla="*/ 258 h 572"/>
                  <a:gd name="T68" fmla="*/ 10 w 590"/>
                  <a:gd name="T69" fmla="*/ 219 h 572"/>
                  <a:gd name="T70" fmla="*/ 21 w 590"/>
                  <a:gd name="T71" fmla="*/ 183 h 572"/>
                  <a:gd name="T72" fmla="*/ 35 w 590"/>
                  <a:gd name="T73" fmla="*/ 148 h 572"/>
                  <a:gd name="T74" fmla="*/ 40 w 590"/>
                  <a:gd name="T75" fmla="*/ 133 h 572"/>
                  <a:gd name="T76" fmla="*/ 29 w 590"/>
                  <a:gd name="T77" fmla="*/ 150 h 572"/>
                  <a:gd name="T78" fmla="*/ 14 w 590"/>
                  <a:gd name="T79" fmla="*/ 185 h 572"/>
                  <a:gd name="T80" fmla="*/ 6 w 590"/>
                  <a:gd name="T81" fmla="*/ 219 h 572"/>
                  <a:gd name="T82" fmla="*/ 0 w 590"/>
                  <a:gd name="T83" fmla="*/ 258 h 572"/>
                  <a:gd name="T84" fmla="*/ 0 w 590"/>
                  <a:gd name="T85" fmla="*/ 307 h 572"/>
                  <a:gd name="T86" fmla="*/ 14 w 590"/>
                  <a:gd name="T87" fmla="*/ 365 h 572"/>
                  <a:gd name="T88" fmla="*/ 35 w 590"/>
                  <a:gd name="T89" fmla="*/ 417 h 572"/>
                  <a:gd name="T90" fmla="*/ 67 w 590"/>
                  <a:gd name="T91" fmla="*/ 465 h 572"/>
                  <a:gd name="T92" fmla="*/ 108 w 590"/>
                  <a:gd name="T93" fmla="*/ 505 h 572"/>
                  <a:gd name="T94" fmla="*/ 154 w 590"/>
                  <a:gd name="T95" fmla="*/ 536 h 572"/>
                  <a:gd name="T96" fmla="*/ 206 w 590"/>
                  <a:gd name="T97" fmla="*/ 559 h 572"/>
                  <a:gd name="T98" fmla="*/ 263 w 590"/>
                  <a:gd name="T99" fmla="*/ 570 h 572"/>
                  <a:gd name="T100" fmla="*/ 325 w 590"/>
                  <a:gd name="T101" fmla="*/ 570 h 572"/>
                  <a:gd name="T102" fmla="*/ 382 w 590"/>
                  <a:gd name="T103" fmla="*/ 559 h 572"/>
                  <a:gd name="T104" fmla="*/ 434 w 590"/>
                  <a:gd name="T105" fmla="*/ 536 h 572"/>
                  <a:gd name="T106" fmla="*/ 482 w 590"/>
                  <a:gd name="T107" fmla="*/ 505 h 572"/>
                  <a:gd name="T108" fmla="*/ 522 w 590"/>
                  <a:gd name="T109" fmla="*/ 465 h 572"/>
                  <a:gd name="T110" fmla="*/ 553 w 590"/>
                  <a:gd name="T111" fmla="*/ 417 h 572"/>
                  <a:gd name="T112" fmla="*/ 576 w 590"/>
                  <a:gd name="T113" fmla="*/ 365 h 572"/>
                  <a:gd name="T114" fmla="*/ 588 w 590"/>
                  <a:gd name="T115" fmla="*/ 307 h 5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90"/>
                  <a:gd name="T175" fmla="*/ 0 h 572"/>
                  <a:gd name="T176" fmla="*/ 590 w 590"/>
                  <a:gd name="T177" fmla="*/ 572 h 57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90" h="572">
                    <a:moveTo>
                      <a:pt x="590" y="277"/>
                    </a:moveTo>
                    <a:lnTo>
                      <a:pt x="588" y="254"/>
                    </a:lnTo>
                    <a:lnTo>
                      <a:pt x="586" y="231"/>
                    </a:lnTo>
                    <a:lnTo>
                      <a:pt x="580" y="208"/>
                    </a:lnTo>
                    <a:lnTo>
                      <a:pt x="574" y="187"/>
                    </a:lnTo>
                    <a:lnTo>
                      <a:pt x="567" y="165"/>
                    </a:lnTo>
                    <a:lnTo>
                      <a:pt x="557" y="146"/>
                    </a:lnTo>
                    <a:lnTo>
                      <a:pt x="547" y="127"/>
                    </a:lnTo>
                    <a:lnTo>
                      <a:pt x="536" y="108"/>
                    </a:lnTo>
                    <a:lnTo>
                      <a:pt x="522" y="91"/>
                    </a:lnTo>
                    <a:lnTo>
                      <a:pt x="507" y="73"/>
                    </a:lnTo>
                    <a:lnTo>
                      <a:pt x="492" y="58"/>
                    </a:lnTo>
                    <a:lnTo>
                      <a:pt x="474" y="45"/>
                    </a:lnTo>
                    <a:lnTo>
                      <a:pt x="457" y="31"/>
                    </a:lnTo>
                    <a:lnTo>
                      <a:pt x="438" y="20"/>
                    </a:lnTo>
                    <a:lnTo>
                      <a:pt x="419" y="10"/>
                    </a:lnTo>
                    <a:lnTo>
                      <a:pt x="400" y="0"/>
                    </a:lnTo>
                    <a:lnTo>
                      <a:pt x="396" y="2"/>
                    </a:lnTo>
                    <a:lnTo>
                      <a:pt x="392" y="4"/>
                    </a:lnTo>
                    <a:lnTo>
                      <a:pt x="413" y="14"/>
                    </a:lnTo>
                    <a:lnTo>
                      <a:pt x="432" y="23"/>
                    </a:lnTo>
                    <a:lnTo>
                      <a:pt x="451" y="35"/>
                    </a:lnTo>
                    <a:lnTo>
                      <a:pt x="469" y="46"/>
                    </a:lnTo>
                    <a:lnTo>
                      <a:pt x="486" y="60"/>
                    </a:lnTo>
                    <a:lnTo>
                      <a:pt x="501" y="75"/>
                    </a:lnTo>
                    <a:lnTo>
                      <a:pt x="517" y="92"/>
                    </a:lnTo>
                    <a:lnTo>
                      <a:pt x="530" y="110"/>
                    </a:lnTo>
                    <a:lnTo>
                      <a:pt x="542" y="127"/>
                    </a:lnTo>
                    <a:lnTo>
                      <a:pt x="553" y="146"/>
                    </a:lnTo>
                    <a:lnTo>
                      <a:pt x="561" y="167"/>
                    </a:lnTo>
                    <a:lnTo>
                      <a:pt x="568" y="187"/>
                    </a:lnTo>
                    <a:lnTo>
                      <a:pt x="576" y="210"/>
                    </a:lnTo>
                    <a:lnTo>
                      <a:pt x="580" y="231"/>
                    </a:lnTo>
                    <a:lnTo>
                      <a:pt x="582" y="254"/>
                    </a:lnTo>
                    <a:lnTo>
                      <a:pt x="584" y="277"/>
                    </a:lnTo>
                    <a:lnTo>
                      <a:pt x="582" y="305"/>
                    </a:lnTo>
                    <a:lnTo>
                      <a:pt x="578" y="334"/>
                    </a:lnTo>
                    <a:lnTo>
                      <a:pt x="570" y="363"/>
                    </a:lnTo>
                    <a:lnTo>
                      <a:pt x="561" y="390"/>
                    </a:lnTo>
                    <a:lnTo>
                      <a:pt x="549" y="415"/>
                    </a:lnTo>
                    <a:lnTo>
                      <a:pt x="534" y="438"/>
                    </a:lnTo>
                    <a:lnTo>
                      <a:pt x="517" y="461"/>
                    </a:lnTo>
                    <a:lnTo>
                      <a:pt x="499" y="482"/>
                    </a:lnTo>
                    <a:lnTo>
                      <a:pt x="478" y="499"/>
                    </a:lnTo>
                    <a:lnTo>
                      <a:pt x="455" y="517"/>
                    </a:lnTo>
                    <a:lnTo>
                      <a:pt x="432" y="532"/>
                    </a:lnTo>
                    <a:lnTo>
                      <a:pt x="407" y="543"/>
                    </a:lnTo>
                    <a:lnTo>
                      <a:pt x="380" y="553"/>
                    </a:lnTo>
                    <a:lnTo>
                      <a:pt x="352" y="561"/>
                    </a:lnTo>
                    <a:lnTo>
                      <a:pt x="325" y="565"/>
                    </a:lnTo>
                    <a:lnTo>
                      <a:pt x="294" y="566"/>
                    </a:lnTo>
                    <a:lnTo>
                      <a:pt x="265" y="565"/>
                    </a:lnTo>
                    <a:lnTo>
                      <a:pt x="236" y="561"/>
                    </a:lnTo>
                    <a:lnTo>
                      <a:pt x="208" y="553"/>
                    </a:lnTo>
                    <a:lnTo>
                      <a:pt x="181" y="543"/>
                    </a:lnTo>
                    <a:lnTo>
                      <a:pt x="156" y="532"/>
                    </a:lnTo>
                    <a:lnTo>
                      <a:pt x="133" y="517"/>
                    </a:lnTo>
                    <a:lnTo>
                      <a:pt x="110" y="499"/>
                    </a:lnTo>
                    <a:lnTo>
                      <a:pt x="90" y="482"/>
                    </a:lnTo>
                    <a:lnTo>
                      <a:pt x="71" y="461"/>
                    </a:lnTo>
                    <a:lnTo>
                      <a:pt x="54" y="438"/>
                    </a:lnTo>
                    <a:lnTo>
                      <a:pt x="40" y="415"/>
                    </a:lnTo>
                    <a:lnTo>
                      <a:pt x="27" y="390"/>
                    </a:lnTo>
                    <a:lnTo>
                      <a:pt x="17" y="363"/>
                    </a:lnTo>
                    <a:lnTo>
                      <a:pt x="12" y="334"/>
                    </a:lnTo>
                    <a:lnTo>
                      <a:pt x="6" y="305"/>
                    </a:lnTo>
                    <a:lnTo>
                      <a:pt x="4" y="277"/>
                    </a:lnTo>
                    <a:lnTo>
                      <a:pt x="6" y="258"/>
                    </a:lnTo>
                    <a:lnTo>
                      <a:pt x="8" y="238"/>
                    </a:lnTo>
                    <a:lnTo>
                      <a:pt x="10" y="219"/>
                    </a:lnTo>
                    <a:lnTo>
                      <a:pt x="16" y="202"/>
                    </a:lnTo>
                    <a:lnTo>
                      <a:pt x="21" y="183"/>
                    </a:lnTo>
                    <a:lnTo>
                      <a:pt x="27" y="165"/>
                    </a:lnTo>
                    <a:lnTo>
                      <a:pt x="35" y="148"/>
                    </a:lnTo>
                    <a:lnTo>
                      <a:pt x="42" y="133"/>
                    </a:lnTo>
                    <a:lnTo>
                      <a:pt x="40" y="133"/>
                    </a:lnTo>
                    <a:lnTo>
                      <a:pt x="37" y="135"/>
                    </a:lnTo>
                    <a:lnTo>
                      <a:pt x="29" y="150"/>
                    </a:lnTo>
                    <a:lnTo>
                      <a:pt x="21" y="167"/>
                    </a:lnTo>
                    <a:lnTo>
                      <a:pt x="14" y="185"/>
                    </a:lnTo>
                    <a:lnTo>
                      <a:pt x="10" y="202"/>
                    </a:lnTo>
                    <a:lnTo>
                      <a:pt x="6" y="219"/>
                    </a:lnTo>
                    <a:lnTo>
                      <a:pt x="2" y="238"/>
                    </a:lnTo>
                    <a:lnTo>
                      <a:pt x="0" y="258"/>
                    </a:lnTo>
                    <a:lnTo>
                      <a:pt x="0" y="277"/>
                    </a:lnTo>
                    <a:lnTo>
                      <a:pt x="0" y="307"/>
                    </a:lnTo>
                    <a:lnTo>
                      <a:pt x="6" y="336"/>
                    </a:lnTo>
                    <a:lnTo>
                      <a:pt x="14" y="365"/>
                    </a:lnTo>
                    <a:lnTo>
                      <a:pt x="23" y="392"/>
                    </a:lnTo>
                    <a:lnTo>
                      <a:pt x="35" y="417"/>
                    </a:lnTo>
                    <a:lnTo>
                      <a:pt x="50" y="442"/>
                    </a:lnTo>
                    <a:lnTo>
                      <a:pt x="67" y="465"/>
                    </a:lnTo>
                    <a:lnTo>
                      <a:pt x="87" y="486"/>
                    </a:lnTo>
                    <a:lnTo>
                      <a:pt x="108" y="505"/>
                    </a:lnTo>
                    <a:lnTo>
                      <a:pt x="129" y="520"/>
                    </a:lnTo>
                    <a:lnTo>
                      <a:pt x="154" y="536"/>
                    </a:lnTo>
                    <a:lnTo>
                      <a:pt x="179" y="549"/>
                    </a:lnTo>
                    <a:lnTo>
                      <a:pt x="206" y="559"/>
                    </a:lnTo>
                    <a:lnTo>
                      <a:pt x="234" y="566"/>
                    </a:lnTo>
                    <a:lnTo>
                      <a:pt x="263" y="570"/>
                    </a:lnTo>
                    <a:lnTo>
                      <a:pt x="294" y="572"/>
                    </a:lnTo>
                    <a:lnTo>
                      <a:pt x="325" y="570"/>
                    </a:lnTo>
                    <a:lnTo>
                      <a:pt x="353" y="566"/>
                    </a:lnTo>
                    <a:lnTo>
                      <a:pt x="382" y="559"/>
                    </a:lnTo>
                    <a:lnTo>
                      <a:pt x="409" y="549"/>
                    </a:lnTo>
                    <a:lnTo>
                      <a:pt x="434" y="536"/>
                    </a:lnTo>
                    <a:lnTo>
                      <a:pt x="459" y="520"/>
                    </a:lnTo>
                    <a:lnTo>
                      <a:pt x="482" y="505"/>
                    </a:lnTo>
                    <a:lnTo>
                      <a:pt x="503" y="486"/>
                    </a:lnTo>
                    <a:lnTo>
                      <a:pt x="522" y="465"/>
                    </a:lnTo>
                    <a:lnTo>
                      <a:pt x="538" y="442"/>
                    </a:lnTo>
                    <a:lnTo>
                      <a:pt x="553" y="417"/>
                    </a:lnTo>
                    <a:lnTo>
                      <a:pt x="565" y="392"/>
                    </a:lnTo>
                    <a:lnTo>
                      <a:pt x="576" y="365"/>
                    </a:lnTo>
                    <a:lnTo>
                      <a:pt x="582" y="336"/>
                    </a:lnTo>
                    <a:lnTo>
                      <a:pt x="588" y="307"/>
                    </a:lnTo>
                    <a:lnTo>
                      <a:pt x="590" y="277"/>
                    </a:lnTo>
                    <a:close/>
                  </a:path>
                </a:pathLst>
              </a:custGeom>
              <a:solidFill>
                <a:srgbClr val="F6BC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8" name="Freeform 465">
                <a:extLst>
                  <a:ext uri="{FF2B5EF4-FFF2-40B4-BE49-F238E27FC236}">
                    <a16:creationId xmlns:a16="http://schemas.microsoft.com/office/drawing/2014/main" id="{435185A7-97E6-42E4-AF49-C5D39E14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" y="2501"/>
                <a:ext cx="584" cy="566"/>
              </a:xfrm>
              <a:custGeom>
                <a:avLst/>
                <a:gdLst>
                  <a:gd name="T0" fmla="*/ 584 w 584"/>
                  <a:gd name="T1" fmla="*/ 252 h 566"/>
                  <a:gd name="T2" fmla="*/ 576 w 584"/>
                  <a:gd name="T3" fmla="*/ 206 h 566"/>
                  <a:gd name="T4" fmla="*/ 563 w 584"/>
                  <a:gd name="T5" fmla="*/ 163 h 566"/>
                  <a:gd name="T6" fmla="*/ 543 w 584"/>
                  <a:gd name="T7" fmla="*/ 125 h 566"/>
                  <a:gd name="T8" fmla="*/ 517 w 584"/>
                  <a:gd name="T9" fmla="*/ 89 h 566"/>
                  <a:gd name="T10" fmla="*/ 488 w 584"/>
                  <a:gd name="T11" fmla="*/ 58 h 566"/>
                  <a:gd name="T12" fmla="*/ 453 w 584"/>
                  <a:gd name="T13" fmla="*/ 31 h 566"/>
                  <a:gd name="T14" fmla="*/ 415 w 584"/>
                  <a:gd name="T15" fmla="*/ 10 h 566"/>
                  <a:gd name="T16" fmla="*/ 390 w 584"/>
                  <a:gd name="T17" fmla="*/ 2 h 566"/>
                  <a:gd name="T18" fmla="*/ 407 w 584"/>
                  <a:gd name="T19" fmla="*/ 12 h 566"/>
                  <a:gd name="T20" fmla="*/ 446 w 584"/>
                  <a:gd name="T21" fmla="*/ 33 h 566"/>
                  <a:gd name="T22" fmla="*/ 482 w 584"/>
                  <a:gd name="T23" fmla="*/ 60 h 566"/>
                  <a:gd name="T24" fmla="*/ 511 w 584"/>
                  <a:gd name="T25" fmla="*/ 90 h 566"/>
                  <a:gd name="T26" fmla="*/ 538 w 584"/>
                  <a:gd name="T27" fmla="*/ 125 h 566"/>
                  <a:gd name="T28" fmla="*/ 557 w 584"/>
                  <a:gd name="T29" fmla="*/ 165 h 566"/>
                  <a:gd name="T30" fmla="*/ 570 w 584"/>
                  <a:gd name="T31" fmla="*/ 208 h 566"/>
                  <a:gd name="T32" fmla="*/ 578 w 584"/>
                  <a:gd name="T33" fmla="*/ 252 h 566"/>
                  <a:gd name="T34" fmla="*/ 578 w 584"/>
                  <a:gd name="T35" fmla="*/ 303 h 566"/>
                  <a:gd name="T36" fmla="*/ 566 w 584"/>
                  <a:gd name="T37" fmla="*/ 359 h 566"/>
                  <a:gd name="T38" fmla="*/ 543 w 584"/>
                  <a:gd name="T39" fmla="*/ 411 h 566"/>
                  <a:gd name="T40" fmla="*/ 513 w 584"/>
                  <a:gd name="T41" fmla="*/ 457 h 566"/>
                  <a:gd name="T42" fmla="*/ 474 w 584"/>
                  <a:gd name="T43" fmla="*/ 495 h 566"/>
                  <a:gd name="T44" fmla="*/ 428 w 584"/>
                  <a:gd name="T45" fmla="*/ 526 h 566"/>
                  <a:gd name="T46" fmla="*/ 376 w 584"/>
                  <a:gd name="T47" fmla="*/ 549 h 566"/>
                  <a:gd name="T48" fmla="*/ 321 w 584"/>
                  <a:gd name="T49" fmla="*/ 561 h 566"/>
                  <a:gd name="T50" fmla="*/ 263 w 584"/>
                  <a:gd name="T51" fmla="*/ 561 h 566"/>
                  <a:gd name="T52" fmla="*/ 207 w 584"/>
                  <a:gd name="T53" fmla="*/ 549 h 566"/>
                  <a:gd name="T54" fmla="*/ 156 w 584"/>
                  <a:gd name="T55" fmla="*/ 526 h 566"/>
                  <a:gd name="T56" fmla="*/ 110 w 584"/>
                  <a:gd name="T57" fmla="*/ 495 h 566"/>
                  <a:gd name="T58" fmla="*/ 71 w 584"/>
                  <a:gd name="T59" fmla="*/ 457 h 566"/>
                  <a:gd name="T60" fmla="*/ 40 w 584"/>
                  <a:gd name="T61" fmla="*/ 411 h 566"/>
                  <a:gd name="T62" fmla="*/ 19 w 584"/>
                  <a:gd name="T63" fmla="*/ 359 h 566"/>
                  <a:gd name="T64" fmla="*/ 8 w 584"/>
                  <a:gd name="T65" fmla="*/ 303 h 566"/>
                  <a:gd name="T66" fmla="*/ 6 w 584"/>
                  <a:gd name="T67" fmla="*/ 256 h 566"/>
                  <a:gd name="T68" fmla="*/ 12 w 584"/>
                  <a:gd name="T69" fmla="*/ 217 h 566"/>
                  <a:gd name="T70" fmla="*/ 21 w 584"/>
                  <a:gd name="T71" fmla="*/ 181 h 566"/>
                  <a:gd name="T72" fmla="*/ 37 w 584"/>
                  <a:gd name="T73" fmla="*/ 146 h 566"/>
                  <a:gd name="T74" fmla="*/ 40 w 584"/>
                  <a:gd name="T75" fmla="*/ 131 h 566"/>
                  <a:gd name="T76" fmla="*/ 29 w 584"/>
                  <a:gd name="T77" fmla="*/ 148 h 566"/>
                  <a:gd name="T78" fmla="*/ 15 w 584"/>
                  <a:gd name="T79" fmla="*/ 183 h 566"/>
                  <a:gd name="T80" fmla="*/ 6 w 584"/>
                  <a:gd name="T81" fmla="*/ 217 h 566"/>
                  <a:gd name="T82" fmla="*/ 0 w 584"/>
                  <a:gd name="T83" fmla="*/ 256 h 566"/>
                  <a:gd name="T84" fmla="*/ 2 w 584"/>
                  <a:gd name="T85" fmla="*/ 305 h 566"/>
                  <a:gd name="T86" fmla="*/ 14 w 584"/>
                  <a:gd name="T87" fmla="*/ 361 h 566"/>
                  <a:gd name="T88" fmla="*/ 35 w 584"/>
                  <a:gd name="T89" fmla="*/ 415 h 566"/>
                  <a:gd name="T90" fmla="*/ 67 w 584"/>
                  <a:gd name="T91" fmla="*/ 461 h 566"/>
                  <a:gd name="T92" fmla="*/ 106 w 584"/>
                  <a:gd name="T93" fmla="*/ 499 h 566"/>
                  <a:gd name="T94" fmla="*/ 154 w 584"/>
                  <a:gd name="T95" fmla="*/ 532 h 566"/>
                  <a:gd name="T96" fmla="*/ 206 w 584"/>
                  <a:gd name="T97" fmla="*/ 553 h 566"/>
                  <a:gd name="T98" fmla="*/ 263 w 584"/>
                  <a:gd name="T99" fmla="*/ 564 h 566"/>
                  <a:gd name="T100" fmla="*/ 323 w 584"/>
                  <a:gd name="T101" fmla="*/ 564 h 566"/>
                  <a:gd name="T102" fmla="*/ 378 w 584"/>
                  <a:gd name="T103" fmla="*/ 553 h 566"/>
                  <a:gd name="T104" fmla="*/ 432 w 584"/>
                  <a:gd name="T105" fmla="*/ 532 h 566"/>
                  <a:gd name="T106" fmla="*/ 478 w 584"/>
                  <a:gd name="T107" fmla="*/ 499 h 566"/>
                  <a:gd name="T108" fmla="*/ 517 w 584"/>
                  <a:gd name="T109" fmla="*/ 461 h 566"/>
                  <a:gd name="T110" fmla="*/ 549 w 584"/>
                  <a:gd name="T111" fmla="*/ 415 h 566"/>
                  <a:gd name="T112" fmla="*/ 570 w 584"/>
                  <a:gd name="T113" fmla="*/ 361 h 566"/>
                  <a:gd name="T114" fmla="*/ 582 w 584"/>
                  <a:gd name="T115" fmla="*/ 305 h 5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84"/>
                  <a:gd name="T175" fmla="*/ 0 h 566"/>
                  <a:gd name="T176" fmla="*/ 584 w 584"/>
                  <a:gd name="T177" fmla="*/ 566 h 5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84" h="566">
                    <a:moveTo>
                      <a:pt x="584" y="275"/>
                    </a:moveTo>
                    <a:lnTo>
                      <a:pt x="584" y="252"/>
                    </a:lnTo>
                    <a:lnTo>
                      <a:pt x="580" y="229"/>
                    </a:lnTo>
                    <a:lnTo>
                      <a:pt x="576" y="206"/>
                    </a:lnTo>
                    <a:lnTo>
                      <a:pt x="570" y="185"/>
                    </a:lnTo>
                    <a:lnTo>
                      <a:pt x="563" y="163"/>
                    </a:lnTo>
                    <a:lnTo>
                      <a:pt x="553" y="144"/>
                    </a:lnTo>
                    <a:lnTo>
                      <a:pt x="543" y="125"/>
                    </a:lnTo>
                    <a:lnTo>
                      <a:pt x="530" y="106"/>
                    </a:lnTo>
                    <a:lnTo>
                      <a:pt x="517" y="89"/>
                    </a:lnTo>
                    <a:lnTo>
                      <a:pt x="503" y="73"/>
                    </a:lnTo>
                    <a:lnTo>
                      <a:pt x="488" y="58"/>
                    </a:lnTo>
                    <a:lnTo>
                      <a:pt x="470" y="44"/>
                    </a:lnTo>
                    <a:lnTo>
                      <a:pt x="453" y="31"/>
                    </a:lnTo>
                    <a:lnTo>
                      <a:pt x="434" y="19"/>
                    </a:lnTo>
                    <a:lnTo>
                      <a:pt x="415" y="10"/>
                    </a:lnTo>
                    <a:lnTo>
                      <a:pt x="394" y="0"/>
                    </a:lnTo>
                    <a:lnTo>
                      <a:pt x="390" y="2"/>
                    </a:lnTo>
                    <a:lnTo>
                      <a:pt x="388" y="4"/>
                    </a:lnTo>
                    <a:lnTo>
                      <a:pt x="407" y="12"/>
                    </a:lnTo>
                    <a:lnTo>
                      <a:pt x="428" y="21"/>
                    </a:lnTo>
                    <a:lnTo>
                      <a:pt x="446" y="33"/>
                    </a:lnTo>
                    <a:lnTo>
                      <a:pt x="465" y="46"/>
                    </a:lnTo>
                    <a:lnTo>
                      <a:pt x="482" y="60"/>
                    </a:lnTo>
                    <a:lnTo>
                      <a:pt x="497" y="75"/>
                    </a:lnTo>
                    <a:lnTo>
                      <a:pt x="511" y="90"/>
                    </a:lnTo>
                    <a:lnTo>
                      <a:pt x="524" y="108"/>
                    </a:lnTo>
                    <a:lnTo>
                      <a:pt x="538" y="125"/>
                    </a:lnTo>
                    <a:lnTo>
                      <a:pt x="547" y="144"/>
                    </a:lnTo>
                    <a:lnTo>
                      <a:pt x="557" y="165"/>
                    </a:lnTo>
                    <a:lnTo>
                      <a:pt x="565" y="185"/>
                    </a:lnTo>
                    <a:lnTo>
                      <a:pt x="570" y="208"/>
                    </a:lnTo>
                    <a:lnTo>
                      <a:pt x="574" y="229"/>
                    </a:lnTo>
                    <a:lnTo>
                      <a:pt x="578" y="252"/>
                    </a:lnTo>
                    <a:lnTo>
                      <a:pt x="578" y="275"/>
                    </a:lnTo>
                    <a:lnTo>
                      <a:pt x="578" y="303"/>
                    </a:lnTo>
                    <a:lnTo>
                      <a:pt x="572" y="332"/>
                    </a:lnTo>
                    <a:lnTo>
                      <a:pt x="566" y="359"/>
                    </a:lnTo>
                    <a:lnTo>
                      <a:pt x="557" y="386"/>
                    </a:lnTo>
                    <a:lnTo>
                      <a:pt x="543" y="411"/>
                    </a:lnTo>
                    <a:lnTo>
                      <a:pt x="530" y="436"/>
                    </a:lnTo>
                    <a:lnTo>
                      <a:pt x="513" y="457"/>
                    </a:lnTo>
                    <a:lnTo>
                      <a:pt x="495" y="478"/>
                    </a:lnTo>
                    <a:lnTo>
                      <a:pt x="474" y="495"/>
                    </a:lnTo>
                    <a:lnTo>
                      <a:pt x="453" y="513"/>
                    </a:lnTo>
                    <a:lnTo>
                      <a:pt x="428" y="526"/>
                    </a:lnTo>
                    <a:lnTo>
                      <a:pt x="403" y="540"/>
                    </a:lnTo>
                    <a:lnTo>
                      <a:pt x="376" y="549"/>
                    </a:lnTo>
                    <a:lnTo>
                      <a:pt x="350" y="555"/>
                    </a:lnTo>
                    <a:lnTo>
                      <a:pt x="321" y="561"/>
                    </a:lnTo>
                    <a:lnTo>
                      <a:pt x="292" y="561"/>
                    </a:lnTo>
                    <a:lnTo>
                      <a:pt x="263" y="561"/>
                    </a:lnTo>
                    <a:lnTo>
                      <a:pt x="234" y="555"/>
                    </a:lnTo>
                    <a:lnTo>
                      <a:pt x="207" y="549"/>
                    </a:lnTo>
                    <a:lnTo>
                      <a:pt x="181" y="540"/>
                    </a:lnTo>
                    <a:lnTo>
                      <a:pt x="156" y="526"/>
                    </a:lnTo>
                    <a:lnTo>
                      <a:pt x="133" y="513"/>
                    </a:lnTo>
                    <a:lnTo>
                      <a:pt x="110" y="495"/>
                    </a:lnTo>
                    <a:lnTo>
                      <a:pt x="90" y="478"/>
                    </a:lnTo>
                    <a:lnTo>
                      <a:pt x="71" y="457"/>
                    </a:lnTo>
                    <a:lnTo>
                      <a:pt x="54" y="436"/>
                    </a:lnTo>
                    <a:lnTo>
                      <a:pt x="40" y="411"/>
                    </a:lnTo>
                    <a:lnTo>
                      <a:pt x="29" y="386"/>
                    </a:lnTo>
                    <a:lnTo>
                      <a:pt x="19" y="359"/>
                    </a:lnTo>
                    <a:lnTo>
                      <a:pt x="12" y="332"/>
                    </a:lnTo>
                    <a:lnTo>
                      <a:pt x="8" y="303"/>
                    </a:lnTo>
                    <a:lnTo>
                      <a:pt x="6" y="275"/>
                    </a:lnTo>
                    <a:lnTo>
                      <a:pt x="6" y="256"/>
                    </a:lnTo>
                    <a:lnTo>
                      <a:pt x="8" y="236"/>
                    </a:lnTo>
                    <a:lnTo>
                      <a:pt x="12" y="217"/>
                    </a:lnTo>
                    <a:lnTo>
                      <a:pt x="15" y="198"/>
                    </a:lnTo>
                    <a:lnTo>
                      <a:pt x="21" y="181"/>
                    </a:lnTo>
                    <a:lnTo>
                      <a:pt x="29" y="163"/>
                    </a:lnTo>
                    <a:lnTo>
                      <a:pt x="37" y="146"/>
                    </a:lnTo>
                    <a:lnTo>
                      <a:pt x="44" y="131"/>
                    </a:lnTo>
                    <a:lnTo>
                      <a:pt x="40" y="131"/>
                    </a:lnTo>
                    <a:lnTo>
                      <a:pt x="38" y="131"/>
                    </a:lnTo>
                    <a:lnTo>
                      <a:pt x="29" y="148"/>
                    </a:lnTo>
                    <a:lnTo>
                      <a:pt x="21" y="165"/>
                    </a:lnTo>
                    <a:lnTo>
                      <a:pt x="15" y="183"/>
                    </a:lnTo>
                    <a:lnTo>
                      <a:pt x="10" y="200"/>
                    </a:lnTo>
                    <a:lnTo>
                      <a:pt x="6" y="217"/>
                    </a:lnTo>
                    <a:lnTo>
                      <a:pt x="2" y="236"/>
                    </a:lnTo>
                    <a:lnTo>
                      <a:pt x="0" y="256"/>
                    </a:lnTo>
                    <a:lnTo>
                      <a:pt x="0" y="275"/>
                    </a:lnTo>
                    <a:lnTo>
                      <a:pt x="2" y="305"/>
                    </a:lnTo>
                    <a:lnTo>
                      <a:pt x="6" y="334"/>
                    </a:lnTo>
                    <a:lnTo>
                      <a:pt x="14" y="361"/>
                    </a:lnTo>
                    <a:lnTo>
                      <a:pt x="23" y="388"/>
                    </a:lnTo>
                    <a:lnTo>
                      <a:pt x="35" y="415"/>
                    </a:lnTo>
                    <a:lnTo>
                      <a:pt x="50" y="438"/>
                    </a:lnTo>
                    <a:lnTo>
                      <a:pt x="67" y="461"/>
                    </a:lnTo>
                    <a:lnTo>
                      <a:pt x="86" y="482"/>
                    </a:lnTo>
                    <a:lnTo>
                      <a:pt x="106" y="499"/>
                    </a:lnTo>
                    <a:lnTo>
                      <a:pt x="129" y="517"/>
                    </a:lnTo>
                    <a:lnTo>
                      <a:pt x="154" y="532"/>
                    </a:lnTo>
                    <a:lnTo>
                      <a:pt x="179" y="543"/>
                    </a:lnTo>
                    <a:lnTo>
                      <a:pt x="206" y="553"/>
                    </a:lnTo>
                    <a:lnTo>
                      <a:pt x="232" y="561"/>
                    </a:lnTo>
                    <a:lnTo>
                      <a:pt x="263" y="564"/>
                    </a:lnTo>
                    <a:lnTo>
                      <a:pt x="292" y="566"/>
                    </a:lnTo>
                    <a:lnTo>
                      <a:pt x="323" y="564"/>
                    </a:lnTo>
                    <a:lnTo>
                      <a:pt x="351" y="561"/>
                    </a:lnTo>
                    <a:lnTo>
                      <a:pt x="378" y="553"/>
                    </a:lnTo>
                    <a:lnTo>
                      <a:pt x="405" y="543"/>
                    </a:lnTo>
                    <a:lnTo>
                      <a:pt x="432" y="532"/>
                    </a:lnTo>
                    <a:lnTo>
                      <a:pt x="455" y="517"/>
                    </a:lnTo>
                    <a:lnTo>
                      <a:pt x="478" y="499"/>
                    </a:lnTo>
                    <a:lnTo>
                      <a:pt x="499" y="482"/>
                    </a:lnTo>
                    <a:lnTo>
                      <a:pt x="517" y="461"/>
                    </a:lnTo>
                    <a:lnTo>
                      <a:pt x="534" y="438"/>
                    </a:lnTo>
                    <a:lnTo>
                      <a:pt x="549" y="415"/>
                    </a:lnTo>
                    <a:lnTo>
                      <a:pt x="561" y="388"/>
                    </a:lnTo>
                    <a:lnTo>
                      <a:pt x="570" y="361"/>
                    </a:lnTo>
                    <a:lnTo>
                      <a:pt x="578" y="334"/>
                    </a:lnTo>
                    <a:lnTo>
                      <a:pt x="582" y="305"/>
                    </a:lnTo>
                    <a:lnTo>
                      <a:pt x="584" y="275"/>
                    </a:lnTo>
                    <a:close/>
                  </a:path>
                </a:pathLst>
              </a:custGeom>
              <a:solidFill>
                <a:srgbClr val="F6B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9" name="Freeform 466">
                <a:extLst>
                  <a:ext uri="{FF2B5EF4-FFF2-40B4-BE49-F238E27FC236}">
                    <a16:creationId xmlns:a16="http://schemas.microsoft.com/office/drawing/2014/main" id="{E93B460E-6C8A-4C6D-9FD2-49CEADDF2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" y="2503"/>
                <a:ext cx="580" cy="562"/>
              </a:xfrm>
              <a:custGeom>
                <a:avLst/>
                <a:gdLst>
                  <a:gd name="T0" fmla="*/ 578 w 580"/>
                  <a:gd name="T1" fmla="*/ 250 h 562"/>
                  <a:gd name="T2" fmla="*/ 572 w 580"/>
                  <a:gd name="T3" fmla="*/ 206 h 562"/>
                  <a:gd name="T4" fmla="*/ 557 w 580"/>
                  <a:gd name="T5" fmla="*/ 163 h 562"/>
                  <a:gd name="T6" fmla="*/ 538 w 580"/>
                  <a:gd name="T7" fmla="*/ 123 h 562"/>
                  <a:gd name="T8" fmla="*/ 513 w 580"/>
                  <a:gd name="T9" fmla="*/ 88 h 562"/>
                  <a:gd name="T10" fmla="*/ 482 w 580"/>
                  <a:gd name="T11" fmla="*/ 56 h 562"/>
                  <a:gd name="T12" fmla="*/ 447 w 580"/>
                  <a:gd name="T13" fmla="*/ 31 h 562"/>
                  <a:gd name="T14" fmla="*/ 409 w 580"/>
                  <a:gd name="T15" fmla="*/ 10 h 562"/>
                  <a:gd name="T16" fmla="*/ 386 w 580"/>
                  <a:gd name="T17" fmla="*/ 2 h 562"/>
                  <a:gd name="T18" fmla="*/ 403 w 580"/>
                  <a:gd name="T19" fmla="*/ 12 h 562"/>
                  <a:gd name="T20" fmla="*/ 442 w 580"/>
                  <a:gd name="T21" fmla="*/ 33 h 562"/>
                  <a:gd name="T22" fmla="*/ 476 w 580"/>
                  <a:gd name="T23" fmla="*/ 58 h 562"/>
                  <a:gd name="T24" fmla="*/ 507 w 580"/>
                  <a:gd name="T25" fmla="*/ 88 h 562"/>
                  <a:gd name="T26" fmla="*/ 532 w 580"/>
                  <a:gd name="T27" fmla="*/ 125 h 562"/>
                  <a:gd name="T28" fmla="*/ 551 w 580"/>
                  <a:gd name="T29" fmla="*/ 163 h 562"/>
                  <a:gd name="T30" fmla="*/ 566 w 580"/>
                  <a:gd name="T31" fmla="*/ 206 h 562"/>
                  <a:gd name="T32" fmla="*/ 572 w 580"/>
                  <a:gd name="T33" fmla="*/ 250 h 562"/>
                  <a:gd name="T34" fmla="*/ 572 w 580"/>
                  <a:gd name="T35" fmla="*/ 301 h 562"/>
                  <a:gd name="T36" fmla="*/ 561 w 580"/>
                  <a:gd name="T37" fmla="*/ 357 h 562"/>
                  <a:gd name="T38" fmla="*/ 540 w 580"/>
                  <a:gd name="T39" fmla="*/ 409 h 562"/>
                  <a:gd name="T40" fmla="*/ 509 w 580"/>
                  <a:gd name="T41" fmla="*/ 453 h 562"/>
                  <a:gd name="T42" fmla="*/ 470 w 580"/>
                  <a:gd name="T43" fmla="*/ 491 h 562"/>
                  <a:gd name="T44" fmla="*/ 426 w 580"/>
                  <a:gd name="T45" fmla="*/ 522 h 562"/>
                  <a:gd name="T46" fmla="*/ 374 w 580"/>
                  <a:gd name="T47" fmla="*/ 543 h 562"/>
                  <a:gd name="T48" fmla="*/ 319 w 580"/>
                  <a:gd name="T49" fmla="*/ 555 h 562"/>
                  <a:gd name="T50" fmla="*/ 261 w 580"/>
                  <a:gd name="T51" fmla="*/ 555 h 562"/>
                  <a:gd name="T52" fmla="*/ 205 w 580"/>
                  <a:gd name="T53" fmla="*/ 543 h 562"/>
                  <a:gd name="T54" fmla="*/ 156 w 580"/>
                  <a:gd name="T55" fmla="*/ 522 h 562"/>
                  <a:gd name="T56" fmla="*/ 109 w 580"/>
                  <a:gd name="T57" fmla="*/ 491 h 562"/>
                  <a:gd name="T58" fmla="*/ 71 w 580"/>
                  <a:gd name="T59" fmla="*/ 453 h 562"/>
                  <a:gd name="T60" fmla="*/ 40 w 580"/>
                  <a:gd name="T61" fmla="*/ 409 h 562"/>
                  <a:gd name="T62" fmla="*/ 19 w 580"/>
                  <a:gd name="T63" fmla="*/ 357 h 562"/>
                  <a:gd name="T64" fmla="*/ 8 w 580"/>
                  <a:gd name="T65" fmla="*/ 301 h 562"/>
                  <a:gd name="T66" fmla="*/ 8 w 580"/>
                  <a:gd name="T67" fmla="*/ 254 h 562"/>
                  <a:gd name="T68" fmla="*/ 12 w 580"/>
                  <a:gd name="T69" fmla="*/ 215 h 562"/>
                  <a:gd name="T70" fmla="*/ 23 w 580"/>
                  <a:gd name="T71" fmla="*/ 179 h 562"/>
                  <a:gd name="T72" fmla="*/ 36 w 580"/>
                  <a:gd name="T73" fmla="*/ 144 h 562"/>
                  <a:gd name="T74" fmla="*/ 42 w 580"/>
                  <a:gd name="T75" fmla="*/ 129 h 562"/>
                  <a:gd name="T76" fmla="*/ 31 w 580"/>
                  <a:gd name="T77" fmla="*/ 144 h 562"/>
                  <a:gd name="T78" fmla="*/ 17 w 580"/>
                  <a:gd name="T79" fmla="*/ 179 h 562"/>
                  <a:gd name="T80" fmla="*/ 6 w 580"/>
                  <a:gd name="T81" fmla="*/ 215 h 562"/>
                  <a:gd name="T82" fmla="*/ 2 w 580"/>
                  <a:gd name="T83" fmla="*/ 254 h 562"/>
                  <a:gd name="T84" fmla="*/ 2 w 580"/>
                  <a:gd name="T85" fmla="*/ 301 h 562"/>
                  <a:gd name="T86" fmla="*/ 13 w 580"/>
                  <a:gd name="T87" fmla="*/ 359 h 562"/>
                  <a:gd name="T88" fmla="*/ 36 w 580"/>
                  <a:gd name="T89" fmla="*/ 411 h 562"/>
                  <a:gd name="T90" fmla="*/ 67 w 580"/>
                  <a:gd name="T91" fmla="*/ 457 h 562"/>
                  <a:gd name="T92" fmla="*/ 106 w 580"/>
                  <a:gd name="T93" fmla="*/ 495 h 562"/>
                  <a:gd name="T94" fmla="*/ 152 w 580"/>
                  <a:gd name="T95" fmla="*/ 528 h 562"/>
                  <a:gd name="T96" fmla="*/ 204 w 580"/>
                  <a:gd name="T97" fmla="*/ 549 h 562"/>
                  <a:gd name="T98" fmla="*/ 261 w 580"/>
                  <a:gd name="T99" fmla="*/ 561 h 562"/>
                  <a:gd name="T100" fmla="*/ 321 w 580"/>
                  <a:gd name="T101" fmla="*/ 561 h 562"/>
                  <a:gd name="T102" fmla="*/ 376 w 580"/>
                  <a:gd name="T103" fmla="*/ 549 h 562"/>
                  <a:gd name="T104" fmla="*/ 428 w 580"/>
                  <a:gd name="T105" fmla="*/ 528 h 562"/>
                  <a:gd name="T106" fmla="*/ 474 w 580"/>
                  <a:gd name="T107" fmla="*/ 495 h 562"/>
                  <a:gd name="T108" fmla="*/ 513 w 580"/>
                  <a:gd name="T109" fmla="*/ 457 h 562"/>
                  <a:gd name="T110" fmla="*/ 545 w 580"/>
                  <a:gd name="T111" fmla="*/ 411 h 562"/>
                  <a:gd name="T112" fmla="*/ 566 w 580"/>
                  <a:gd name="T113" fmla="*/ 359 h 562"/>
                  <a:gd name="T114" fmla="*/ 578 w 580"/>
                  <a:gd name="T115" fmla="*/ 301 h 5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80"/>
                  <a:gd name="T175" fmla="*/ 0 h 562"/>
                  <a:gd name="T176" fmla="*/ 580 w 580"/>
                  <a:gd name="T177" fmla="*/ 562 h 5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80" h="562">
                    <a:moveTo>
                      <a:pt x="580" y="273"/>
                    </a:moveTo>
                    <a:lnTo>
                      <a:pt x="578" y="250"/>
                    </a:lnTo>
                    <a:lnTo>
                      <a:pt x="576" y="227"/>
                    </a:lnTo>
                    <a:lnTo>
                      <a:pt x="572" y="206"/>
                    </a:lnTo>
                    <a:lnTo>
                      <a:pt x="564" y="183"/>
                    </a:lnTo>
                    <a:lnTo>
                      <a:pt x="557" y="163"/>
                    </a:lnTo>
                    <a:lnTo>
                      <a:pt x="549" y="142"/>
                    </a:lnTo>
                    <a:lnTo>
                      <a:pt x="538" y="123"/>
                    </a:lnTo>
                    <a:lnTo>
                      <a:pt x="526" y="106"/>
                    </a:lnTo>
                    <a:lnTo>
                      <a:pt x="513" y="88"/>
                    </a:lnTo>
                    <a:lnTo>
                      <a:pt x="497" y="71"/>
                    </a:lnTo>
                    <a:lnTo>
                      <a:pt x="482" y="56"/>
                    </a:lnTo>
                    <a:lnTo>
                      <a:pt x="465" y="42"/>
                    </a:lnTo>
                    <a:lnTo>
                      <a:pt x="447" y="31"/>
                    </a:lnTo>
                    <a:lnTo>
                      <a:pt x="428" y="19"/>
                    </a:lnTo>
                    <a:lnTo>
                      <a:pt x="409" y="10"/>
                    </a:lnTo>
                    <a:lnTo>
                      <a:pt x="388" y="0"/>
                    </a:lnTo>
                    <a:lnTo>
                      <a:pt x="386" y="2"/>
                    </a:lnTo>
                    <a:lnTo>
                      <a:pt x="382" y="4"/>
                    </a:lnTo>
                    <a:lnTo>
                      <a:pt x="403" y="12"/>
                    </a:lnTo>
                    <a:lnTo>
                      <a:pt x="422" y="21"/>
                    </a:lnTo>
                    <a:lnTo>
                      <a:pt x="442" y="33"/>
                    </a:lnTo>
                    <a:lnTo>
                      <a:pt x="459" y="44"/>
                    </a:lnTo>
                    <a:lnTo>
                      <a:pt x="476" y="58"/>
                    </a:lnTo>
                    <a:lnTo>
                      <a:pt x="492" y="73"/>
                    </a:lnTo>
                    <a:lnTo>
                      <a:pt x="507" y="88"/>
                    </a:lnTo>
                    <a:lnTo>
                      <a:pt x="520" y="106"/>
                    </a:lnTo>
                    <a:lnTo>
                      <a:pt x="532" y="125"/>
                    </a:lnTo>
                    <a:lnTo>
                      <a:pt x="543" y="144"/>
                    </a:lnTo>
                    <a:lnTo>
                      <a:pt x="551" y="163"/>
                    </a:lnTo>
                    <a:lnTo>
                      <a:pt x="559" y="184"/>
                    </a:lnTo>
                    <a:lnTo>
                      <a:pt x="566" y="206"/>
                    </a:lnTo>
                    <a:lnTo>
                      <a:pt x="570" y="227"/>
                    </a:lnTo>
                    <a:lnTo>
                      <a:pt x="572" y="250"/>
                    </a:lnTo>
                    <a:lnTo>
                      <a:pt x="574" y="273"/>
                    </a:lnTo>
                    <a:lnTo>
                      <a:pt x="572" y="301"/>
                    </a:lnTo>
                    <a:lnTo>
                      <a:pt x="568" y="330"/>
                    </a:lnTo>
                    <a:lnTo>
                      <a:pt x="561" y="357"/>
                    </a:lnTo>
                    <a:lnTo>
                      <a:pt x="551" y="384"/>
                    </a:lnTo>
                    <a:lnTo>
                      <a:pt x="540" y="409"/>
                    </a:lnTo>
                    <a:lnTo>
                      <a:pt x="526" y="432"/>
                    </a:lnTo>
                    <a:lnTo>
                      <a:pt x="509" y="453"/>
                    </a:lnTo>
                    <a:lnTo>
                      <a:pt x="492" y="474"/>
                    </a:lnTo>
                    <a:lnTo>
                      <a:pt x="470" y="491"/>
                    </a:lnTo>
                    <a:lnTo>
                      <a:pt x="449" y="509"/>
                    </a:lnTo>
                    <a:lnTo>
                      <a:pt x="426" y="522"/>
                    </a:lnTo>
                    <a:lnTo>
                      <a:pt x="401" y="534"/>
                    </a:lnTo>
                    <a:lnTo>
                      <a:pt x="374" y="543"/>
                    </a:lnTo>
                    <a:lnTo>
                      <a:pt x="348" y="551"/>
                    </a:lnTo>
                    <a:lnTo>
                      <a:pt x="319" y="555"/>
                    </a:lnTo>
                    <a:lnTo>
                      <a:pt x="290" y="557"/>
                    </a:lnTo>
                    <a:lnTo>
                      <a:pt x="261" y="555"/>
                    </a:lnTo>
                    <a:lnTo>
                      <a:pt x="232" y="551"/>
                    </a:lnTo>
                    <a:lnTo>
                      <a:pt x="205" y="543"/>
                    </a:lnTo>
                    <a:lnTo>
                      <a:pt x="180" y="534"/>
                    </a:lnTo>
                    <a:lnTo>
                      <a:pt x="156" y="522"/>
                    </a:lnTo>
                    <a:lnTo>
                      <a:pt x="131" y="509"/>
                    </a:lnTo>
                    <a:lnTo>
                      <a:pt x="109" y="491"/>
                    </a:lnTo>
                    <a:lnTo>
                      <a:pt x="90" y="474"/>
                    </a:lnTo>
                    <a:lnTo>
                      <a:pt x="71" y="453"/>
                    </a:lnTo>
                    <a:lnTo>
                      <a:pt x="56" y="432"/>
                    </a:lnTo>
                    <a:lnTo>
                      <a:pt x="40" y="409"/>
                    </a:lnTo>
                    <a:lnTo>
                      <a:pt x="29" y="384"/>
                    </a:lnTo>
                    <a:lnTo>
                      <a:pt x="19" y="357"/>
                    </a:lnTo>
                    <a:lnTo>
                      <a:pt x="12" y="330"/>
                    </a:lnTo>
                    <a:lnTo>
                      <a:pt x="8" y="301"/>
                    </a:lnTo>
                    <a:lnTo>
                      <a:pt x="6" y="273"/>
                    </a:lnTo>
                    <a:lnTo>
                      <a:pt x="8" y="254"/>
                    </a:lnTo>
                    <a:lnTo>
                      <a:pt x="10" y="234"/>
                    </a:lnTo>
                    <a:lnTo>
                      <a:pt x="12" y="215"/>
                    </a:lnTo>
                    <a:lnTo>
                      <a:pt x="17" y="196"/>
                    </a:lnTo>
                    <a:lnTo>
                      <a:pt x="23" y="179"/>
                    </a:lnTo>
                    <a:lnTo>
                      <a:pt x="29" y="161"/>
                    </a:lnTo>
                    <a:lnTo>
                      <a:pt x="36" y="144"/>
                    </a:lnTo>
                    <a:lnTo>
                      <a:pt x="46" y="127"/>
                    </a:lnTo>
                    <a:lnTo>
                      <a:pt x="42" y="129"/>
                    </a:lnTo>
                    <a:lnTo>
                      <a:pt x="38" y="129"/>
                    </a:lnTo>
                    <a:lnTo>
                      <a:pt x="31" y="144"/>
                    </a:lnTo>
                    <a:lnTo>
                      <a:pt x="23" y="161"/>
                    </a:lnTo>
                    <a:lnTo>
                      <a:pt x="17" y="179"/>
                    </a:lnTo>
                    <a:lnTo>
                      <a:pt x="12" y="198"/>
                    </a:lnTo>
                    <a:lnTo>
                      <a:pt x="6" y="215"/>
                    </a:lnTo>
                    <a:lnTo>
                      <a:pt x="4" y="234"/>
                    </a:lnTo>
                    <a:lnTo>
                      <a:pt x="2" y="254"/>
                    </a:lnTo>
                    <a:lnTo>
                      <a:pt x="0" y="273"/>
                    </a:lnTo>
                    <a:lnTo>
                      <a:pt x="2" y="301"/>
                    </a:lnTo>
                    <a:lnTo>
                      <a:pt x="8" y="330"/>
                    </a:lnTo>
                    <a:lnTo>
                      <a:pt x="13" y="359"/>
                    </a:lnTo>
                    <a:lnTo>
                      <a:pt x="23" y="386"/>
                    </a:lnTo>
                    <a:lnTo>
                      <a:pt x="36" y="411"/>
                    </a:lnTo>
                    <a:lnTo>
                      <a:pt x="50" y="434"/>
                    </a:lnTo>
                    <a:lnTo>
                      <a:pt x="67" y="457"/>
                    </a:lnTo>
                    <a:lnTo>
                      <a:pt x="86" y="478"/>
                    </a:lnTo>
                    <a:lnTo>
                      <a:pt x="106" y="495"/>
                    </a:lnTo>
                    <a:lnTo>
                      <a:pt x="129" y="513"/>
                    </a:lnTo>
                    <a:lnTo>
                      <a:pt x="152" y="528"/>
                    </a:lnTo>
                    <a:lnTo>
                      <a:pt x="177" y="539"/>
                    </a:lnTo>
                    <a:lnTo>
                      <a:pt x="204" y="549"/>
                    </a:lnTo>
                    <a:lnTo>
                      <a:pt x="232" y="557"/>
                    </a:lnTo>
                    <a:lnTo>
                      <a:pt x="261" y="561"/>
                    </a:lnTo>
                    <a:lnTo>
                      <a:pt x="290" y="562"/>
                    </a:lnTo>
                    <a:lnTo>
                      <a:pt x="321" y="561"/>
                    </a:lnTo>
                    <a:lnTo>
                      <a:pt x="348" y="557"/>
                    </a:lnTo>
                    <a:lnTo>
                      <a:pt x="376" y="549"/>
                    </a:lnTo>
                    <a:lnTo>
                      <a:pt x="403" y="539"/>
                    </a:lnTo>
                    <a:lnTo>
                      <a:pt x="428" y="528"/>
                    </a:lnTo>
                    <a:lnTo>
                      <a:pt x="451" y="513"/>
                    </a:lnTo>
                    <a:lnTo>
                      <a:pt x="474" y="495"/>
                    </a:lnTo>
                    <a:lnTo>
                      <a:pt x="495" y="478"/>
                    </a:lnTo>
                    <a:lnTo>
                      <a:pt x="513" y="457"/>
                    </a:lnTo>
                    <a:lnTo>
                      <a:pt x="530" y="434"/>
                    </a:lnTo>
                    <a:lnTo>
                      <a:pt x="545" y="411"/>
                    </a:lnTo>
                    <a:lnTo>
                      <a:pt x="557" y="386"/>
                    </a:lnTo>
                    <a:lnTo>
                      <a:pt x="566" y="359"/>
                    </a:lnTo>
                    <a:lnTo>
                      <a:pt x="574" y="330"/>
                    </a:lnTo>
                    <a:lnTo>
                      <a:pt x="578" y="301"/>
                    </a:lnTo>
                    <a:lnTo>
                      <a:pt x="580" y="273"/>
                    </a:lnTo>
                    <a:close/>
                  </a:path>
                </a:pathLst>
              </a:custGeom>
              <a:solidFill>
                <a:srgbClr val="F6B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0" name="Freeform 467">
                <a:extLst>
                  <a:ext uri="{FF2B5EF4-FFF2-40B4-BE49-F238E27FC236}">
                    <a16:creationId xmlns:a16="http://schemas.microsoft.com/office/drawing/2014/main" id="{51CD60EA-1328-4DFC-BC4E-C842FCA9C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" y="2505"/>
                <a:ext cx="572" cy="557"/>
              </a:xfrm>
              <a:custGeom>
                <a:avLst/>
                <a:gdLst>
                  <a:gd name="T0" fmla="*/ 572 w 572"/>
                  <a:gd name="T1" fmla="*/ 248 h 557"/>
                  <a:gd name="T2" fmla="*/ 564 w 572"/>
                  <a:gd name="T3" fmla="*/ 204 h 557"/>
                  <a:gd name="T4" fmla="*/ 551 w 572"/>
                  <a:gd name="T5" fmla="*/ 161 h 557"/>
                  <a:gd name="T6" fmla="*/ 532 w 572"/>
                  <a:gd name="T7" fmla="*/ 121 h 557"/>
                  <a:gd name="T8" fmla="*/ 505 w 572"/>
                  <a:gd name="T9" fmla="*/ 86 h 557"/>
                  <a:gd name="T10" fmla="*/ 476 w 572"/>
                  <a:gd name="T11" fmla="*/ 56 h 557"/>
                  <a:gd name="T12" fmla="*/ 440 w 572"/>
                  <a:gd name="T13" fmla="*/ 29 h 557"/>
                  <a:gd name="T14" fmla="*/ 401 w 572"/>
                  <a:gd name="T15" fmla="*/ 8 h 557"/>
                  <a:gd name="T16" fmla="*/ 378 w 572"/>
                  <a:gd name="T17" fmla="*/ 2 h 557"/>
                  <a:gd name="T18" fmla="*/ 395 w 572"/>
                  <a:gd name="T19" fmla="*/ 12 h 557"/>
                  <a:gd name="T20" fmla="*/ 434 w 572"/>
                  <a:gd name="T21" fmla="*/ 31 h 557"/>
                  <a:gd name="T22" fmla="*/ 468 w 572"/>
                  <a:gd name="T23" fmla="*/ 58 h 557"/>
                  <a:gd name="T24" fmla="*/ 499 w 572"/>
                  <a:gd name="T25" fmla="*/ 88 h 557"/>
                  <a:gd name="T26" fmla="*/ 526 w 572"/>
                  <a:gd name="T27" fmla="*/ 123 h 557"/>
                  <a:gd name="T28" fmla="*/ 545 w 572"/>
                  <a:gd name="T29" fmla="*/ 161 h 557"/>
                  <a:gd name="T30" fmla="*/ 559 w 572"/>
                  <a:gd name="T31" fmla="*/ 204 h 557"/>
                  <a:gd name="T32" fmla="*/ 566 w 572"/>
                  <a:gd name="T33" fmla="*/ 248 h 557"/>
                  <a:gd name="T34" fmla="*/ 566 w 572"/>
                  <a:gd name="T35" fmla="*/ 299 h 557"/>
                  <a:gd name="T36" fmla="*/ 555 w 572"/>
                  <a:gd name="T37" fmla="*/ 355 h 557"/>
                  <a:gd name="T38" fmla="*/ 534 w 572"/>
                  <a:gd name="T39" fmla="*/ 405 h 557"/>
                  <a:gd name="T40" fmla="*/ 503 w 572"/>
                  <a:gd name="T41" fmla="*/ 449 h 557"/>
                  <a:gd name="T42" fmla="*/ 464 w 572"/>
                  <a:gd name="T43" fmla="*/ 488 h 557"/>
                  <a:gd name="T44" fmla="*/ 420 w 572"/>
                  <a:gd name="T45" fmla="*/ 518 h 557"/>
                  <a:gd name="T46" fmla="*/ 370 w 572"/>
                  <a:gd name="T47" fmla="*/ 539 h 557"/>
                  <a:gd name="T48" fmla="*/ 315 w 572"/>
                  <a:gd name="T49" fmla="*/ 551 h 557"/>
                  <a:gd name="T50" fmla="*/ 257 w 572"/>
                  <a:gd name="T51" fmla="*/ 551 h 557"/>
                  <a:gd name="T52" fmla="*/ 203 w 572"/>
                  <a:gd name="T53" fmla="*/ 539 h 557"/>
                  <a:gd name="T54" fmla="*/ 152 w 572"/>
                  <a:gd name="T55" fmla="*/ 518 h 557"/>
                  <a:gd name="T56" fmla="*/ 107 w 572"/>
                  <a:gd name="T57" fmla="*/ 488 h 557"/>
                  <a:gd name="T58" fmla="*/ 69 w 572"/>
                  <a:gd name="T59" fmla="*/ 449 h 557"/>
                  <a:gd name="T60" fmla="*/ 38 w 572"/>
                  <a:gd name="T61" fmla="*/ 405 h 557"/>
                  <a:gd name="T62" fmla="*/ 17 w 572"/>
                  <a:gd name="T63" fmla="*/ 355 h 557"/>
                  <a:gd name="T64" fmla="*/ 6 w 572"/>
                  <a:gd name="T65" fmla="*/ 299 h 557"/>
                  <a:gd name="T66" fmla="*/ 6 w 572"/>
                  <a:gd name="T67" fmla="*/ 252 h 557"/>
                  <a:gd name="T68" fmla="*/ 11 w 572"/>
                  <a:gd name="T69" fmla="*/ 213 h 557"/>
                  <a:gd name="T70" fmla="*/ 21 w 572"/>
                  <a:gd name="T71" fmla="*/ 175 h 557"/>
                  <a:gd name="T72" fmla="*/ 36 w 572"/>
                  <a:gd name="T73" fmla="*/ 140 h 557"/>
                  <a:gd name="T74" fmla="*/ 42 w 572"/>
                  <a:gd name="T75" fmla="*/ 125 h 557"/>
                  <a:gd name="T76" fmla="*/ 31 w 572"/>
                  <a:gd name="T77" fmla="*/ 142 h 557"/>
                  <a:gd name="T78" fmla="*/ 15 w 572"/>
                  <a:gd name="T79" fmla="*/ 177 h 557"/>
                  <a:gd name="T80" fmla="*/ 6 w 572"/>
                  <a:gd name="T81" fmla="*/ 213 h 557"/>
                  <a:gd name="T82" fmla="*/ 0 w 572"/>
                  <a:gd name="T83" fmla="*/ 252 h 557"/>
                  <a:gd name="T84" fmla="*/ 2 w 572"/>
                  <a:gd name="T85" fmla="*/ 299 h 557"/>
                  <a:gd name="T86" fmla="*/ 13 w 572"/>
                  <a:gd name="T87" fmla="*/ 355 h 557"/>
                  <a:gd name="T88" fmla="*/ 34 w 572"/>
                  <a:gd name="T89" fmla="*/ 407 h 557"/>
                  <a:gd name="T90" fmla="*/ 65 w 572"/>
                  <a:gd name="T91" fmla="*/ 453 h 557"/>
                  <a:gd name="T92" fmla="*/ 104 w 572"/>
                  <a:gd name="T93" fmla="*/ 491 h 557"/>
                  <a:gd name="T94" fmla="*/ 150 w 572"/>
                  <a:gd name="T95" fmla="*/ 522 h 557"/>
                  <a:gd name="T96" fmla="*/ 201 w 572"/>
                  <a:gd name="T97" fmla="*/ 545 h 557"/>
                  <a:gd name="T98" fmla="*/ 257 w 572"/>
                  <a:gd name="T99" fmla="*/ 557 h 557"/>
                  <a:gd name="T100" fmla="*/ 315 w 572"/>
                  <a:gd name="T101" fmla="*/ 557 h 557"/>
                  <a:gd name="T102" fmla="*/ 370 w 572"/>
                  <a:gd name="T103" fmla="*/ 545 h 557"/>
                  <a:gd name="T104" fmla="*/ 422 w 572"/>
                  <a:gd name="T105" fmla="*/ 522 h 557"/>
                  <a:gd name="T106" fmla="*/ 468 w 572"/>
                  <a:gd name="T107" fmla="*/ 491 h 557"/>
                  <a:gd name="T108" fmla="*/ 507 w 572"/>
                  <a:gd name="T109" fmla="*/ 453 h 557"/>
                  <a:gd name="T110" fmla="*/ 537 w 572"/>
                  <a:gd name="T111" fmla="*/ 407 h 557"/>
                  <a:gd name="T112" fmla="*/ 560 w 572"/>
                  <a:gd name="T113" fmla="*/ 355 h 557"/>
                  <a:gd name="T114" fmla="*/ 572 w 572"/>
                  <a:gd name="T115" fmla="*/ 299 h 5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72"/>
                  <a:gd name="T175" fmla="*/ 0 h 557"/>
                  <a:gd name="T176" fmla="*/ 572 w 572"/>
                  <a:gd name="T177" fmla="*/ 557 h 5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72" h="557">
                    <a:moveTo>
                      <a:pt x="572" y="271"/>
                    </a:moveTo>
                    <a:lnTo>
                      <a:pt x="572" y="248"/>
                    </a:lnTo>
                    <a:lnTo>
                      <a:pt x="568" y="225"/>
                    </a:lnTo>
                    <a:lnTo>
                      <a:pt x="564" y="204"/>
                    </a:lnTo>
                    <a:lnTo>
                      <a:pt x="559" y="181"/>
                    </a:lnTo>
                    <a:lnTo>
                      <a:pt x="551" y="161"/>
                    </a:lnTo>
                    <a:lnTo>
                      <a:pt x="541" y="140"/>
                    </a:lnTo>
                    <a:lnTo>
                      <a:pt x="532" y="121"/>
                    </a:lnTo>
                    <a:lnTo>
                      <a:pt x="518" y="104"/>
                    </a:lnTo>
                    <a:lnTo>
                      <a:pt x="505" y="86"/>
                    </a:lnTo>
                    <a:lnTo>
                      <a:pt x="491" y="71"/>
                    </a:lnTo>
                    <a:lnTo>
                      <a:pt x="476" y="56"/>
                    </a:lnTo>
                    <a:lnTo>
                      <a:pt x="459" y="42"/>
                    </a:lnTo>
                    <a:lnTo>
                      <a:pt x="440" y="29"/>
                    </a:lnTo>
                    <a:lnTo>
                      <a:pt x="422" y="17"/>
                    </a:lnTo>
                    <a:lnTo>
                      <a:pt x="401" y="8"/>
                    </a:lnTo>
                    <a:lnTo>
                      <a:pt x="382" y="0"/>
                    </a:lnTo>
                    <a:lnTo>
                      <a:pt x="378" y="2"/>
                    </a:lnTo>
                    <a:lnTo>
                      <a:pt x="374" y="4"/>
                    </a:lnTo>
                    <a:lnTo>
                      <a:pt x="395" y="12"/>
                    </a:lnTo>
                    <a:lnTo>
                      <a:pt x="415" y="21"/>
                    </a:lnTo>
                    <a:lnTo>
                      <a:pt x="434" y="31"/>
                    </a:lnTo>
                    <a:lnTo>
                      <a:pt x="453" y="44"/>
                    </a:lnTo>
                    <a:lnTo>
                      <a:pt x="468" y="58"/>
                    </a:lnTo>
                    <a:lnTo>
                      <a:pt x="486" y="71"/>
                    </a:lnTo>
                    <a:lnTo>
                      <a:pt x="499" y="88"/>
                    </a:lnTo>
                    <a:lnTo>
                      <a:pt x="512" y="106"/>
                    </a:lnTo>
                    <a:lnTo>
                      <a:pt x="526" y="123"/>
                    </a:lnTo>
                    <a:lnTo>
                      <a:pt x="536" y="142"/>
                    </a:lnTo>
                    <a:lnTo>
                      <a:pt x="545" y="161"/>
                    </a:lnTo>
                    <a:lnTo>
                      <a:pt x="553" y="182"/>
                    </a:lnTo>
                    <a:lnTo>
                      <a:pt x="559" y="204"/>
                    </a:lnTo>
                    <a:lnTo>
                      <a:pt x="564" y="225"/>
                    </a:lnTo>
                    <a:lnTo>
                      <a:pt x="566" y="248"/>
                    </a:lnTo>
                    <a:lnTo>
                      <a:pt x="568" y="271"/>
                    </a:lnTo>
                    <a:lnTo>
                      <a:pt x="566" y="299"/>
                    </a:lnTo>
                    <a:lnTo>
                      <a:pt x="562" y="328"/>
                    </a:lnTo>
                    <a:lnTo>
                      <a:pt x="555" y="355"/>
                    </a:lnTo>
                    <a:lnTo>
                      <a:pt x="545" y="380"/>
                    </a:lnTo>
                    <a:lnTo>
                      <a:pt x="534" y="405"/>
                    </a:lnTo>
                    <a:lnTo>
                      <a:pt x="520" y="428"/>
                    </a:lnTo>
                    <a:lnTo>
                      <a:pt x="503" y="449"/>
                    </a:lnTo>
                    <a:lnTo>
                      <a:pt x="486" y="470"/>
                    </a:lnTo>
                    <a:lnTo>
                      <a:pt x="464" y="488"/>
                    </a:lnTo>
                    <a:lnTo>
                      <a:pt x="443" y="505"/>
                    </a:lnTo>
                    <a:lnTo>
                      <a:pt x="420" y="518"/>
                    </a:lnTo>
                    <a:lnTo>
                      <a:pt x="395" y="530"/>
                    </a:lnTo>
                    <a:lnTo>
                      <a:pt x="370" y="539"/>
                    </a:lnTo>
                    <a:lnTo>
                      <a:pt x="344" y="547"/>
                    </a:lnTo>
                    <a:lnTo>
                      <a:pt x="315" y="551"/>
                    </a:lnTo>
                    <a:lnTo>
                      <a:pt x="286" y="553"/>
                    </a:lnTo>
                    <a:lnTo>
                      <a:pt x="257" y="551"/>
                    </a:lnTo>
                    <a:lnTo>
                      <a:pt x="230" y="547"/>
                    </a:lnTo>
                    <a:lnTo>
                      <a:pt x="203" y="539"/>
                    </a:lnTo>
                    <a:lnTo>
                      <a:pt x="176" y="530"/>
                    </a:lnTo>
                    <a:lnTo>
                      <a:pt x="152" y="518"/>
                    </a:lnTo>
                    <a:lnTo>
                      <a:pt x="128" y="505"/>
                    </a:lnTo>
                    <a:lnTo>
                      <a:pt x="107" y="488"/>
                    </a:lnTo>
                    <a:lnTo>
                      <a:pt x="88" y="470"/>
                    </a:lnTo>
                    <a:lnTo>
                      <a:pt x="69" y="449"/>
                    </a:lnTo>
                    <a:lnTo>
                      <a:pt x="54" y="428"/>
                    </a:lnTo>
                    <a:lnTo>
                      <a:pt x="38" y="405"/>
                    </a:lnTo>
                    <a:lnTo>
                      <a:pt x="27" y="380"/>
                    </a:lnTo>
                    <a:lnTo>
                      <a:pt x="17" y="355"/>
                    </a:lnTo>
                    <a:lnTo>
                      <a:pt x="11" y="328"/>
                    </a:lnTo>
                    <a:lnTo>
                      <a:pt x="6" y="299"/>
                    </a:lnTo>
                    <a:lnTo>
                      <a:pt x="6" y="271"/>
                    </a:lnTo>
                    <a:lnTo>
                      <a:pt x="6" y="252"/>
                    </a:lnTo>
                    <a:lnTo>
                      <a:pt x="8" y="232"/>
                    </a:lnTo>
                    <a:lnTo>
                      <a:pt x="11" y="213"/>
                    </a:lnTo>
                    <a:lnTo>
                      <a:pt x="15" y="194"/>
                    </a:lnTo>
                    <a:lnTo>
                      <a:pt x="21" y="175"/>
                    </a:lnTo>
                    <a:lnTo>
                      <a:pt x="29" y="157"/>
                    </a:lnTo>
                    <a:lnTo>
                      <a:pt x="36" y="140"/>
                    </a:lnTo>
                    <a:lnTo>
                      <a:pt x="46" y="125"/>
                    </a:lnTo>
                    <a:lnTo>
                      <a:pt x="42" y="125"/>
                    </a:lnTo>
                    <a:lnTo>
                      <a:pt x="38" y="127"/>
                    </a:lnTo>
                    <a:lnTo>
                      <a:pt x="31" y="142"/>
                    </a:lnTo>
                    <a:lnTo>
                      <a:pt x="23" y="159"/>
                    </a:lnTo>
                    <a:lnTo>
                      <a:pt x="15" y="177"/>
                    </a:lnTo>
                    <a:lnTo>
                      <a:pt x="9" y="194"/>
                    </a:lnTo>
                    <a:lnTo>
                      <a:pt x="6" y="213"/>
                    </a:lnTo>
                    <a:lnTo>
                      <a:pt x="2" y="232"/>
                    </a:lnTo>
                    <a:lnTo>
                      <a:pt x="0" y="252"/>
                    </a:lnTo>
                    <a:lnTo>
                      <a:pt x="0" y="271"/>
                    </a:lnTo>
                    <a:lnTo>
                      <a:pt x="2" y="299"/>
                    </a:lnTo>
                    <a:lnTo>
                      <a:pt x="6" y="328"/>
                    </a:lnTo>
                    <a:lnTo>
                      <a:pt x="13" y="355"/>
                    </a:lnTo>
                    <a:lnTo>
                      <a:pt x="23" y="382"/>
                    </a:lnTo>
                    <a:lnTo>
                      <a:pt x="34" y="407"/>
                    </a:lnTo>
                    <a:lnTo>
                      <a:pt x="48" y="432"/>
                    </a:lnTo>
                    <a:lnTo>
                      <a:pt x="65" y="453"/>
                    </a:lnTo>
                    <a:lnTo>
                      <a:pt x="84" y="474"/>
                    </a:lnTo>
                    <a:lnTo>
                      <a:pt x="104" y="491"/>
                    </a:lnTo>
                    <a:lnTo>
                      <a:pt x="127" y="509"/>
                    </a:lnTo>
                    <a:lnTo>
                      <a:pt x="150" y="522"/>
                    </a:lnTo>
                    <a:lnTo>
                      <a:pt x="175" y="536"/>
                    </a:lnTo>
                    <a:lnTo>
                      <a:pt x="201" y="545"/>
                    </a:lnTo>
                    <a:lnTo>
                      <a:pt x="228" y="551"/>
                    </a:lnTo>
                    <a:lnTo>
                      <a:pt x="257" y="557"/>
                    </a:lnTo>
                    <a:lnTo>
                      <a:pt x="286" y="557"/>
                    </a:lnTo>
                    <a:lnTo>
                      <a:pt x="315" y="557"/>
                    </a:lnTo>
                    <a:lnTo>
                      <a:pt x="344" y="551"/>
                    </a:lnTo>
                    <a:lnTo>
                      <a:pt x="370" y="545"/>
                    </a:lnTo>
                    <a:lnTo>
                      <a:pt x="397" y="536"/>
                    </a:lnTo>
                    <a:lnTo>
                      <a:pt x="422" y="522"/>
                    </a:lnTo>
                    <a:lnTo>
                      <a:pt x="447" y="509"/>
                    </a:lnTo>
                    <a:lnTo>
                      <a:pt x="468" y="491"/>
                    </a:lnTo>
                    <a:lnTo>
                      <a:pt x="489" y="474"/>
                    </a:lnTo>
                    <a:lnTo>
                      <a:pt x="507" y="453"/>
                    </a:lnTo>
                    <a:lnTo>
                      <a:pt x="524" y="432"/>
                    </a:lnTo>
                    <a:lnTo>
                      <a:pt x="537" y="407"/>
                    </a:lnTo>
                    <a:lnTo>
                      <a:pt x="551" y="382"/>
                    </a:lnTo>
                    <a:lnTo>
                      <a:pt x="560" y="355"/>
                    </a:lnTo>
                    <a:lnTo>
                      <a:pt x="566" y="328"/>
                    </a:lnTo>
                    <a:lnTo>
                      <a:pt x="572" y="299"/>
                    </a:lnTo>
                    <a:lnTo>
                      <a:pt x="572" y="271"/>
                    </a:lnTo>
                    <a:close/>
                  </a:path>
                </a:pathLst>
              </a:custGeom>
              <a:solidFill>
                <a:srgbClr val="F6BE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1" name="Freeform 468">
                <a:extLst>
                  <a:ext uri="{FF2B5EF4-FFF2-40B4-BE49-F238E27FC236}">
                    <a16:creationId xmlns:a16="http://schemas.microsoft.com/office/drawing/2014/main" id="{D5834FF3-4169-410B-93BE-114037478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2507"/>
                <a:ext cx="568" cy="553"/>
              </a:xfrm>
              <a:custGeom>
                <a:avLst/>
                <a:gdLst>
                  <a:gd name="T0" fmla="*/ 566 w 568"/>
                  <a:gd name="T1" fmla="*/ 246 h 553"/>
                  <a:gd name="T2" fmla="*/ 560 w 568"/>
                  <a:gd name="T3" fmla="*/ 202 h 553"/>
                  <a:gd name="T4" fmla="*/ 545 w 568"/>
                  <a:gd name="T5" fmla="*/ 159 h 553"/>
                  <a:gd name="T6" fmla="*/ 526 w 568"/>
                  <a:gd name="T7" fmla="*/ 121 h 553"/>
                  <a:gd name="T8" fmla="*/ 501 w 568"/>
                  <a:gd name="T9" fmla="*/ 84 h 553"/>
                  <a:gd name="T10" fmla="*/ 470 w 568"/>
                  <a:gd name="T11" fmla="*/ 54 h 553"/>
                  <a:gd name="T12" fmla="*/ 436 w 568"/>
                  <a:gd name="T13" fmla="*/ 29 h 553"/>
                  <a:gd name="T14" fmla="*/ 397 w 568"/>
                  <a:gd name="T15" fmla="*/ 8 h 553"/>
                  <a:gd name="T16" fmla="*/ 372 w 568"/>
                  <a:gd name="T17" fmla="*/ 2 h 553"/>
                  <a:gd name="T18" fmla="*/ 390 w 568"/>
                  <a:gd name="T19" fmla="*/ 12 h 553"/>
                  <a:gd name="T20" fmla="*/ 430 w 568"/>
                  <a:gd name="T21" fmla="*/ 31 h 553"/>
                  <a:gd name="T22" fmla="*/ 464 w 568"/>
                  <a:gd name="T23" fmla="*/ 56 h 553"/>
                  <a:gd name="T24" fmla="*/ 495 w 568"/>
                  <a:gd name="T25" fmla="*/ 86 h 553"/>
                  <a:gd name="T26" fmla="*/ 520 w 568"/>
                  <a:gd name="T27" fmla="*/ 121 h 553"/>
                  <a:gd name="T28" fmla="*/ 541 w 568"/>
                  <a:gd name="T29" fmla="*/ 159 h 553"/>
                  <a:gd name="T30" fmla="*/ 555 w 568"/>
                  <a:gd name="T31" fmla="*/ 202 h 553"/>
                  <a:gd name="T32" fmla="*/ 562 w 568"/>
                  <a:gd name="T33" fmla="*/ 246 h 553"/>
                  <a:gd name="T34" fmla="*/ 560 w 568"/>
                  <a:gd name="T35" fmla="*/ 297 h 553"/>
                  <a:gd name="T36" fmla="*/ 551 w 568"/>
                  <a:gd name="T37" fmla="*/ 351 h 553"/>
                  <a:gd name="T38" fmla="*/ 530 w 568"/>
                  <a:gd name="T39" fmla="*/ 401 h 553"/>
                  <a:gd name="T40" fmla="*/ 499 w 568"/>
                  <a:gd name="T41" fmla="*/ 445 h 553"/>
                  <a:gd name="T42" fmla="*/ 461 w 568"/>
                  <a:gd name="T43" fmla="*/ 484 h 553"/>
                  <a:gd name="T44" fmla="*/ 416 w 568"/>
                  <a:gd name="T45" fmla="*/ 514 h 553"/>
                  <a:gd name="T46" fmla="*/ 366 w 568"/>
                  <a:gd name="T47" fmla="*/ 535 h 553"/>
                  <a:gd name="T48" fmla="*/ 313 w 568"/>
                  <a:gd name="T49" fmla="*/ 545 h 553"/>
                  <a:gd name="T50" fmla="*/ 255 w 568"/>
                  <a:gd name="T51" fmla="*/ 545 h 553"/>
                  <a:gd name="T52" fmla="*/ 201 w 568"/>
                  <a:gd name="T53" fmla="*/ 535 h 553"/>
                  <a:gd name="T54" fmla="*/ 151 w 568"/>
                  <a:gd name="T55" fmla="*/ 514 h 553"/>
                  <a:gd name="T56" fmla="*/ 107 w 568"/>
                  <a:gd name="T57" fmla="*/ 484 h 553"/>
                  <a:gd name="T58" fmla="*/ 69 w 568"/>
                  <a:gd name="T59" fmla="*/ 445 h 553"/>
                  <a:gd name="T60" fmla="*/ 40 w 568"/>
                  <a:gd name="T61" fmla="*/ 401 h 553"/>
                  <a:gd name="T62" fmla="*/ 19 w 568"/>
                  <a:gd name="T63" fmla="*/ 351 h 553"/>
                  <a:gd name="T64" fmla="*/ 7 w 568"/>
                  <a:gd name="T65" fmla="*/ 297 h 553"/>
                  <a:gd name="T66" fmla="*/ 6 w 568"/>
                  <a:gd name="T67" fmla="*/ 250 h 553"/>
                  <a:gd name="T68" fmla="*/ 11 w 568"/>
                  <a:gd name="T69" fmla="*/ 209 h 553"/>
                  <a:gd name="T70" fmla="*/ 23 w 568"/>
                  <a:gd name="T71" fmla="*/ 173 h 553"/>
                  <a:gd name="T72" fmla="*/ 38 w 568"/>
                  <a:gd name="T73" fmla="*/ 138 h 553"/>
                  <a:gd name="T74" fmla="*/ 44 w 568"/>
                  <a:gd name="T75" fmla="*/ 123 h 553"/>
                  <a:gd name="T76" fmla="*/ 30 w 568"/>
                  <a:gd name="T77" fmla="*/ 140 h 553"/>
                  <a:gd name="T78" fmla="*/ 17 w 568"/>
                  <a:gd name="T79" fmla="*/ 175 h 553"/>
                  <a:gd name="T80" fmla="*/ 6 w 568"/>
                  <a:gd name="T81" fmla="*/ 211 h 553"/>
                  <a:gd name="T82" fmla="*/ 2 w 568"/>
                  <a:gd name="T83" fmla="*/ 250 h 553"/>
                  <a:gd name="T84" fmla="*/ 2 w 568"/>
                  <a:gd name="T85" fmla="*/ 297 h 553"/>
                  <a:gd name="T86" fmla="*/ 13 w 568"/>
                  <a:gd name="T87" fmla="*/ 353 h 553"/>
                  <a:gd name="T88" fmla="*/ 34 w 568"/>
                  <a:gd name="T89" fmla="*/ 405 h 553"/>
                  <a:gd name="T90" fmla="*/ 65 w 568"/>
                  <a:gd name="T91" fmla="*/ 449 h 553"/>
                  <a:gd name="T92" fmla="*/ 103 w 568"/>
                  <a:gd name="T93" fmla="*/ 487 h 553"/>
                  <a:gd name="T94" fmla="*/ 150 w 568"/>
                  <a:gd name="T95" fmla="*/ 518 h 553"/>
                  <a:gd name="T96" fmla="*/ 199 w 568"/>
                  <a:gd name="T97" fmla="*/ 539 h 553"/>
                  <a:gd name="T98" fmla="*/ 255 w 568"/>
                  <a:gd name="T99" fmla="*/ 551 h 553"/>
                  <a:gd name="T100" fmla="*/ 313 w 568"/>
                  <a:gd name="T101" fmla="*/ 551 h 553"/>
                  <a:gd name="T102" fmla="*/ 368 w 568"/>
                  <a:gd name="T103" fmla="*/ 539 h 553"/>
                  <a:gd name="T104" fmla="*/ 420 w 568"/>
                  <a:gd name="T105" fmla="*/ 518 h 553"/>
                  <a:gd name="T106" fmla="*/ 464 w 568"/>
                  <a:gd name="T107" fmla="*/ 487 h 553"/>
                  <a:gd name="T108" fmla="*/ 503 w 568"/>
                  <a:gd name="T109" fmla="*/ 449 h 553"/>
                  <a:gd name="T110" fmla="*/ 534 w 568"/>
                  <a:gd name="T111" fmla="*/ 405 h 553"/>
                  <a:gd name="T112" fmla="*/ 555 w 568"/>
                  <a:gd name="T113" fmla="*/ 353 h 553"/>
                  <a:gd name="T114" fmla="*/ 566 w 568"/>
                  <a:gd name="T115" fmla="*/ 297 h 5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68"/>
                  <a:gd name="T175" fmla="*/ 0 h 553"/>
                  <a:gd name="T176" fmla="*/ 568 w 568"/>
                  <a:gd name="T177" fmla="*/ 553 h 55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68" h="553">
                    <a:moveTo>
                      <a:pt x="568" y="269"/>
                    </a:moveTo>
                    <a:lnTo>
                      <a:pt x="566" y="246"/>
                    </a:lnTo>
                    <a:lnTo>
                      <a:pt x="564" y="223"/>
                    </a:lnTo>
                    <a:lnTo>
                      <a:pt x="560" y="202"/>
                    </a:lnTo>
                    <a:lnTo>
                      <a:pt x="553" y="180"/>
                    </a:lnTo>
                    <a:lnTo>
                      <a:pt x="545" y="159"/>
                    </a:lnTo>
                    <a:lnTo>
                      <a:pt x="537" y="140"/>
                    </a:lnTo>
                    <a:lnTo>
                      <a:pt x="526" y="121"/>
                    </a:lnTo>
                    <a:lnTo>
                      <a:pt x="514" y="102"/>
                    </a:lnTo>
                    <a:lnTo>
                      <a:pt x="501" y="84"/>
                    </a:lnTo>
                    <a:lnTo>
                      <a:pt x="486" y="69"/>
                    </a:lnTo>
                    <a:lnTo>
                      <a:pt x="470" y="54"/>
                    </a:lnTo>
                    <a:lnTo>
                      <a:pt x="453" y="40"/>
                    </a:lnTo>
                    <a:lnTo>
                      <a:pt x="436" y="29"/>
                    </a:lnTo>
                    <a:lnTo>
                      <a:pt x="416" y="17"/>
                    </a:lnTo>
                    <a:lnTo>
                      <a:pt x="397" y="8"/>
                    </a:lnTo>
                    <a:lnTo>
                      <a:pt x="376" y="0"/>
                    </a:lnTo>
                    <a:lnTo>
                      <a:pt x="372" y="2"/>
                    </a:lnTo>
                    <a:lnTo>
                      <a:pt x="370" y="4"/>
                    </a:lnTo>
                    <a:lnTo>
                      <a:pt x="390" y="12"/>
                    </a:lnTo>
                    <a:lnTo>
                      <a:pt x="411" y="21"/>
                    </a:lnTo>
                    <a:lnTo>
                      <a:pt x="430" y="31"/>
                    </a:lnTo>
                    <a:lnTo>
                      <a:pt x="447" y="42"/>
                    </a:lnTo>
                    <a:lnTo>
                      <a:pt x="464" y="56"/>
                    </a:lnTo>
                    <a:lnTo>
                      <a:pt x="480" y="71"/>
                    </a:lnTo>
                    <a:lnTo>
                      <a:pt x="495" y="86"/>
                    </a:lnTo>
                    <a:lnTo>
                      <a:pt x="509" y="104"/>
                    </a:lnTo>
                    <a:lnTo>
                      <a:pt x="520" y="121"/>
                    </a:lnTo>
                    <a:lnTo>
                      <a:pt x="532" y="140"/>
                    </a:lnTo>
                    <a:lnTo>
                      <a:pt x="541" y="159"/>
                    </a:lnTo>
                    <a:lnTo>
                      <a:pt x="549" y="180"/>
                    </a:lnTo>
                    <a:lnTo>
                      <a:pt x="555" y="202"/>
                    </a:lnTo>
                    <a:lnTo>
                      <a:pt x="558" y="223"/>
                    </a:lnTo>
                    <a:lnTo>
                      <a:pt x="562" y="246"/>
                    </a:lnTo>
                    <a:lnTo>
                      <a:pt x="562" y="269"/>
                    </a:lnTo>
                    <a:lnTo>
                      <a:pt x="560" y="297"/>
                    </a:lnTo>
                    <a:lnTo>
                      <a:pt x="557" y="324"/>
                    </a:lnTo>
                    <a:lnTo>
                      <a:pt x="551" y="351"/>
                    </a:lnTo>
                    <a:lnTo>
                      <a:pt x="541" y="378"/>
                    </a:lnTo>
                    <a:lnTo>
                      <a:pt x="530" y="401"/>
                    </a:lnTo>
                    <a:lnTo>
                      <a:pt x="514" y="424"/>
                    </a:lnTo>
                    <a:lnTo>
                      <a:pt x="499" y="445"/>
                    </a:lnTo>
                    <a:lnTo>
                      <a:pt x="482" y="466"/>
                    </a:lnTo>
                    <a:lnTo>
                      <a:pt x="461" y="484"/>
                    </a:lnTo>
                    <a:lnTo>
                      <a:pt x="439" y="499"/>
                    </a:lnTo>
                    <a:lnTo>
                      <a:pt x="416" y="514"/>
                    </a:lnTo>
                    <a:lnTo>
                      <a:pt x="393" y="526"/>
                    </a:lnTo>
                    <a:lnTo>
                      <a:pt x="366" y="535"/>
                    </a:lnTo>
                    <a:lnTo>
                      <a:pt x="340" y="541"/>
                    </a:lnTo>
                    <a:lnTo>
                      <a:pt x="313" y="545"/>
                    </a:lnTo>
                    <a:lnTo>
                      <a:pt x="284" y="547"/>
                    </a:lnTo>
                    <a:lnTo>
                      <a:pt x="255" y="545"/>
                    </a:lnTo>
                    <a:lnTo>
                      <a:pt x="228" y="541"/>
                    </a:lnTo>
                    <a:lnTo>
                      <a:pt x="201" y="535"/>
                    </a:lnTo>
                    <a:lnTo>
                      <a:pt x="176" y="526"/>
                    </a:lnTo>
                    <a:lnTo>
                      <a:pt x="151" y="514"/>
                    </a:lnTo>
                    <a:lnTo>
                      <a:pt x="128" y="499"/>
                    </a:lnTo>
                    <a:lnTo>
                      <a:pt x="107" y="484"/>
                    </a:lnTo>
                    <a:lnTo>
                      <a:pt x="88" y="466"/>
                    </a:lnTo>
                    <a:lnTo>
                      <a:pt x="69" y="445"/>
                    </a:lnTo>
                    <a:lnTo>
                      <a:pt x="54" y="424"/>
                    </a:lnTo>
                    <a:lnTo>
                      <a:pt x="40" y="401"/>
                    </a:lnTo>
                    <a:lnTo>
                      <a:pt x="29" y="378"/>
                    </a:lnTo>
                    <a:lnTo>
                      <a:pt x="19" y="351"/>
                    </a:lnTo>
                    <a:lnTo>
                      <a:pt x="11" y="324"/>
                    </a:lnTo>
                    <a:lnTo>
                      <a:pt x="7" y="297"/>
                    </a:lnTo>
                    <a:lnTo>
                      <a:pt x="6" y="269"/>
                    </a:lnTo>
                    <a:lnTo>
                      <a:pt x="6" y="250"/>
                    </a:lnTo>
                    <a:lnTo>
                      <a:pt x="9" y="228"/>
                    </a:lnTo>
                    <a:lnTo>
                      <a:pt x="11" y="209"/>
                    </a:lnTo>
                    <a:lnTo>
                      <a:pt x="17" y="192"/>
                    </a:lnTo>
                    <a:lnTo>
                      <a:pt x="23" y="173"/>
                    </a:lnTo>
                    <a:lnTo>
                      <a:pt x="30" y="155"/>
                    </a:lnTo>
                    <a:lnTo>
                      <a:pt x="38" y="138"/>
                    </a:lnTo>
                    <a:lnTo>
                      <a:pt x="48" y="123"/>
                    </a:lnTo>
                    <a:lnTo>
                      <a:pt x="44" y="123"/>
                    </a:lnTo>
                    <a:lnTo>
                      <a:pt x="40" y="123"/>
                    </a:lnTo>
                    <a:lnTo>
                      <a:pt x="30" y="140"/>
                    </a:lnTo>
                    <a:lnTo>
                      <a:pt x="23" y="157"/>
                    </a:lnTo>
                    <a:lnTo>
                      <a:pt x="17" y="175"/>
                    </a:lnTo>
                    <a:lnTo>
                      <a:pt x="11" y="192"/>
                    </a:lnTo>
                    <a:lnTo>
                      <a:pt x="6" y="211"/>
                    </a:lnTo>
                    <a:lnTo>
                      <a:pt x="4" y="230"/>
                    </a:lnTo>
                    <a:lnTo>
                      <a:pt x="2" y="250"/>
                    </a:lnTo>
                    <a:lnTo>
                      <a:pt x="0" y="269"/>
                    </a:lnTo>
                    <a:lnTo>
                      <a:pt x="2" y="297"/>
                    </a:lnTo>
                    <a:lnTo>
                      <a:pt x="6" y="326"/>
                    </a:lnTo>
                    <a:lnTo>
                      <a:pt x="13" y="353"/>
                    </a:lnTo>
                    <a:lnTo>
                      <a:pt x="23" y="380"/>
                    </a:lnTo>
                    <a:lnTo>
                      <a:pt x="34" y="405"/>
                    </a:lnTo>
                    <a:lnTo>
                      <a:pt x="50" y="428"/>
                    </a:lnTo>
                    <a:lnTo>
                      <a:pt x="65" y="449"/>
                    </a:lnTo>
                    <a:lnTo>
                      <a:pt x="84" y="470"/>
                    </a:lnTo>
                    <a:lnTo>
                      <a:pt x="103" y="487"/>
                    </a:lnTo>
                    <a:lnTo>
                      <a:pt x="125" y="505"/>
                    </a:lnTo>
                    <a:lnTo>
                      <a:pt x="150" y="518"/>
                    </a:lnTo>
                    <a:lnTo>
                      <a:pt x="174" y="530"/>
                    </a:lnTo>
                    <a:lnTo>
                      <a:pt x="199" y="539"/>
                    </a:lnTo>
                    <a:lnTo>
                      <a:pt x="226" y="547"/>
                    </a:lnTo>
                    <a:lnTo>
                      <a:pt x="255" y="551"/>
                    </a:lnTo>
                    <a:lnTo>
                      <a:pt x="284" y="553"/>
                    </a:lnTo>
                    <a:lnTo>
                      <a:pt x="313" y="551"/>
                    </a:lnTo>
                    <a:lnTo>
                      <a:pt x="342" y="547"/>
                    </a:lnTo>
                    <a:lnTo>
                      <a:pt x="368" y="539"/>
                    </a:lnTo>
                    <a:lnTo>
                      <a:pt x="395" y="530"/>
                    </a:lnTo>
                    <a:lnTo>
                      <a:pt x="420" y="518"/>
                    </a:lnTo>
                    <a:lnTo>
                      <a:pt x="443" y="505"/>
                    </a:lnTo>
                    <a:lnTo>
                      <a:pt x="464" y="487"/>
                    </a:lnTo>
                    <a:lnTo>
                      <a:pt x="486" y="470"/>
                    </a:lnTo>
                    <a:lnTo>
                      <a:pt x="503" y="449"/>
                    </a:lnTo>
                    <a:lnTo>
                      <a:pt x="520" y="428"/>
                    </a:lnTo>
                    <a:lnTo>
                      <a:pt x="534" y="405"/>
                    </a:lnTo>
                    <a:lnTo>
                      <a:pt x="545" y="380"/>
                    </a:lnTo>
                    <a:lnTo>
                      <a:pt x="555" y="353"/>
                    </a:lnTo>
                    <a:lnTo>
                      <a:pt x="562" y="326"/>
                    </a:lnTo>
                    <a:lnTo>
                      <a:pt x="566" y="297"/>
                    </a:lnTo>
                    <a:lnTo>
                      <a:pt x="568" y="269"/>
                    </a:lnTo>
                    <a:close/>
                  </a:path>
                </a:pathLst>
              </a:custGeom>
              <a:solidFill>
                <a:srgbClr val="F7B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2" name="Freeform 469">
                <a:extLst>
                  <a:ext uri="{FF2B5EF4-FFF2-40B4-BE49-F238E27FC236}">
                    <a16:creationId xmlns:a16="http://schemas.microsoft.com/office/drawing/2014/main" id="{2B12D23F-AACC-46DD-BA7B-1EFD9CA40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2509"/>
                <a:ext cx="562" cy="549"/>
              </a:xfrm>
              <a:custGeom>
                <a:avLst/>
                <a:gdLst>
                  <a:gd name="T0" fmla="*/ 560 w 562"/>
                  <a:gd name="T1" fmla="*/ 244 h 549"/>
                  <a:gd name="T2" fmla="*/ 553 w 562"/>
                  <a:gd name="T3" fmla="*/ 200 h 549"/>
                  <a:gd name="T4" fmla="*/ 539 w 562"/>
                  <a:gd name="T5" fmla="*/ 157 h 549"/>
                  <a:gd name="T6" fmla="*/ 520 w 562"/>
                  <a:gd name="T7" fmla="*/ 119 h 549"/>
                  <a:gd name="T8" fmla="*/ 493 w 562"/>
                  <a:gd name="T9" fmla="*/ 84 h 549"/>
                  <a:gd name="T10" fmla="*/ 462 w 562"/>
                  <a:gd name="T11" fmla="*/ 54 h 549"/>
                  <a:gd name="T12" fmla="*/ 428 w 562"/>
                  <a:gd name="T13" fmla="*/ 27 h 549"/>
                  <a:gd name="T14" fmla="*/ 389 w 562"/>
                  <a:gd name="T15" fmla="*/ 8 h 549"/>
                  <a:gd name="T16" fmla="*/ 366 w 562"/>
                  <a:gd name="T17" fmla="*/ 2 h 549"/>
                  <a:gd name="T18" fmla="*/ 384 w 562"/>
                  <a:gd name="T19" fmla="*/ 11 h 549"/>
                  <a:gd name="T20" fmla="*/ 422 w 562"/>
                  <a:gd name="T21" fmla="*/ 31 h 549"/>
                  <a:gd name="T22" fmla="*/ 457 w 562"/>
                  <a:gd name="T23" fmla="*/ 56 h 549"/>
                  <a:gd name="T24" fmla="*/ 487 w 562"/>
                  <a:gd name="T25" fmla="*/ 84 h 549"/>
                  <a:gd name="T26" fmla="*/ 514 w 562"/>
                  <a:gd name="T27" fmla="*/ 119 h 549"/>
                  <a:gd name="T28" fmla="*/ 533 w 562"/>
                  <a:gd name="T29" fmla="*/ 157 h 549"/>
                  <a:gd name="T30" fmla="*/ 547 w 562"/>
                  <a:gd name="T31" fmla="*/ 200 h 549"/>
                  <a:gd name="T32" fmla="*/ 554 w 562"/>
                  <a:gd name="T33" fmla="*/ 244 h 549"/>
                  <a:gd name="T34" fmla="*/ 554 w 562"/>
                  <a:gd name="T35" fmla="*/ 295 h 549"/>
                  <a:gd name="T36" fmla="*/ 543 w 562"/>
                  <a:gd name="T37" fmla="*/ 349 h 549"/>
                  <a:gd name="T38" fmla="*/ 522 w 562"/>
                  <a:gd name="T39" fmla="*/ 399 h 549"/>
                  <a:gd name="T40" fmla="*/ 493 w 562"/>
                  <a:gd name="T41" fmla="*/ 441 h 549"/>
                  <a:gd name="T42" fmla="*/ 455 w 562"/>
                  <a:gd name="T43" fmla="*/ 480 h 549"/>
                  <a:gd name="T44" fmla="*/ 412 w 562"/>
                  <a:gd name="T45" fmla="*/ 509 h 549"/>
                  <a:gd name="T46" fmla="*/ 362 w 562"/>
                  <a:gd name="T47" fmla="*/ 530 h 549"/>
                  <a:gd name="T48" fmla="*/ 309 w 562"/>
                  <a:gd name="T49" fmla="*/ 541 h 549"/>
                  <a:gd name="T50" fmla="*/ 251 w 562"/>
                  <a:gd name="T51" fmla="*/ 541 h 549"/>
                  <a:gd name="T52" fmla="*/ 197 w 562"/>
                  <a:gd name="T53" fmla="*/ 530 h 549"/>
                  <a:gd name="T54" fmla="*/ 149 w 562"/>
                  <a:gd name="T55" fmla="*/ 509 h 549"/>
                  <a:gd name="T56" fmla="*/ 105 w 562"/>
                  <a:gd name="T57" fmla="*/ 480 h 549"/>
                  <a:gd name="T58" fmla="*/ 67 w 562"/>
                  <a:gd name="T59" fmla="*/ 441 h 549"/>
                  <a:gd name="T60" fmla="*/ 38 w 562"/>
                  <a:gd name="T61" fmla="*/ 399 h 549"/>
                  <a:gd name="T62" fmla="*/ 17 w 562"/>
                  <a:gd name="T63" fmla="*/ 349 h 549"/>
                  <a:gd name="T64" fmla="*/ 5 w 562"/>
                  <a:gd name="T65" fmla="*/ 295 h 549"/>
                  <a:gd name="T66" fmla="*/ 5 w 562"/>
                  <a:gd name="T67" fmla="*/ 248 h 549"/>
                  <a:gd name="T68" fmla="*/ 11 w 562"/>
                  <a:gd name="T69" fmla="*/ 207 h 549"/>
                  <a:gd name="T70" fmla="*/ 23 w 562"/>
                  <a:gd name="T71" fmla="*/ 171 h 549"/>
                  <a:gd name="T72" fmla="*/ 38 w 562"/>
                  <a:gd name="T73" fmla="*/ 136 h 549"/>
                  <a:gd name="T74" fmla="*/ 44 w 562"/>
                  <a:gd name="T75" fmla="*/ 121 h 549"/>
                  <a:gd name="T76" fmla="*/ 30 w 562"/>
                  <a:gd name="T77" fmla="*/ 136 h 549"/>
                  <a:gd name="T78" fmla="*/ 15 w 562"/>
                  <a:gd name="T79" fmla="*/ 171 h 549"/>
                  <a:gd name="T80" fmla="*/ 5 w 562"/>
                  <a:gd name="T81" fmla="*/ 209 h 549"/>
                  <a:gd name="T82" fmla="*/ 0 w 562"/>
                  <a:gd name="T83" fmla="*/ 248 h 549"/>
                  <a:gd name="T84" fmla="*/ 0 w 562"/>
                  <a:gd name="T85" fmla="*/ 295 h 549"/>
                  <a:gd name="T86" fmla="*/ 11 w 562"/>
                  <a:gd name="T87" fmla="*/ 351 h 549"/>
                  <a:gd name="T88" fmla="*/ 32 w 562"/>
                  <a:gd name="T89" fmla="*/ 401 h 549"/>
                  <a:gd name="T90" fmla="*/ 63 w 562"/>
                  <a:gd name="T91" fmla="*/ 445 h 549"/>
                  <a:gd name="T92" fmla="*/ 101 w 562"/>
                  <a:gd name="T93" fmla="*/ 484 h 549"/>
                  <a:gd name="T94" fmla="*/ 146 w 562"/>
                  <a:gd name="T95" fmla="*/ 514 h 549"/>
                  <a:gd name="T96" fmla="*/ 197 w 562"/>
                  <a:gd name="T97" fmla="*/ 535 h 549"/>
                  <a:gd name="T98" fmla="*/ 251 w 562"/>
                  <a:gd name="T99" fmla="*/ 547 h 549"/>
                  <a:gd name="T100" fmla="*/ 309 w 562"/>
                  <a:gd name="T101" fmla="*/ 547 h 549"/>
                  <a:gd name="T102" fmla="*/ 364 w 562"/>
                  <a:gd name="T103" fmla="*/ 535 h 549"/>
                  <a:gd name="T104" fmla="*/ 414 w 562"/>
                  <a:gd name="T105" fmla="*/ 514 h 549"/>
                  <a:gd name="T106" fmla="*/ 458 w 562"/>
                  <a:gd name="T107" fmla="*/ 484 h 549"/>
                  <a:gd name="T108" fmla="*/ 497 w 562"/>
                  <a:gd name="T109" fmla="*/ 445 h 549"/>
                  <a:gd name="T110" fmla="*/ 528 w 562"/>
                  <a:gd name="T111" fmla="*/ 401 h 549"/>
                  <a:gd name="T112" fmla="*/ 549 w 562"/>
                  <a:gd name="T113" fmla="*/ 351 h 549"/>
                  <a:gd name="T114" fmla="*/ 560 w 562"/>
                  <a:gd name="T115" fmla="*/ 295 h 5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62"/>
                  <a:gd name="T175" fmla="*/ 0 h 549"/>
                  <a:gd name="T176" fmla="*/ 562 w 562"/>
                  <a:gd name="T177" fmla="*/ 549 h 54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62" h="549">
                    <a:moveTo>
                      <a:pt x="562" y="267"/>
                    </a:moveTo>
                    <a:lnTo>
                      <a:pt x="560" y="244"/>
                    </a:lnTo>
                    <a:lnTo>
                      <a:pt x="558" y="221"/>
                    </a:lnTo>
                    <a:lnTo>
                      <a:pt x="553" y="200"/>
                    </a:lnTo>
                    <a:lnTo>
                      <a:pt x="547" y="178"/>
                    </a:lnTo>
                    <a:lnTo>
                      <a:pt x="539" y="157"/>
                    </a:lnTo>
                    <a:lnTo>
                      <a:pt x="530" y="138"/>
                    </a:lnTo>
                    <a:lnTo>
                      <a:pt x="520" y="119"/>
                    </a:lnTo>
                    <a:lnTo>
                      <a:pt x="506" y="102"/>
                    </a:lnTo>
                    <a:lnTo>
                      <a:pt x="493" y="84"/>
                    </a:lnTo>
                    <a:lnTo>
                      <a:pt x="480" y="67"/>
                    </a:lnTo>
                    <a:lnTo>
                      <a:pt x="462" y="54"/>
                    </a:lnTo>
                    <a:lnTo>
                      <a:pt x="447" y="40"/>
                    </a:lnTo>
                    <a:lnTo>
                      <a:pt x="428" y="27"/>
                    </a:lnTo>
                    <a:lnTo>
                      <a:pt x="409" y="17"/>
                    </a:lnTo>
                    <a:lnTo>
                      <a:pt x="389" y="8"/>
                    </a:lnTo>
                    <a:lnTo>
                      <a:pt x="368" y="0"/>
                    </a:lnTo>
                    <a:lnTo>
                      <a:pt x="366" y="2"/>
                    </a:lnTo>
                    <a:lnTo>
                      <a:pt x="362" y="4"/>
                    </a:lnTo>
                    <a:lnTo>
                      <a:pt x="384" y="11"/>
                    </a:lnTo>
                    <a:lnTo>
                      <a:pt x="403" y="19"/>
                    </a:lnTo>
                    <a:lnTo>
                      <a:pt x="422" y="31"/>
                    </a:lnTo>
                    <a:lnTo>
                      <a:pt x="439" y="42"/>
                    </a:lnTo>
                    <a:lnTo>
                      <a:pt x="457" y="56"/>
                    </a:lnTo>
                    <a:lnTo>
                      <a:pt x="472" y="69"/>
                    </a:lnTo>
                    <a:lnTo>
                      <a:pt x="487" y="84"/>
                    </a:lnTo>
                    <a:lnTo>
                      <a:pt x="501" y="102"/>
                    </a:lnTo>
                    <a:lnTo>
                      <a:pt x="514" y="119"/>
                    </a:lnTo>
                    <a:lnTo>
                      <a:pt x="524" y="138"/>
                    </a:lnTo>
                    <a:lnTo>
                      <a:pt x="533" y="157"/>
                    </a:lnTo>
                    <a:lnTo>
                      <a:pt x="541" y="178"/>
                    </a:lnTo>
                    <a:lnTo>
                      <a:pt x="547" y="200"/>
                    </a:lnTo>
                    <a:lnTo>
                      <a:pt x="553" y="221"/>
                    </a:lnTo>
                    <a:lnTo>
                      <a:pt x="554" y="244"/>
                    </a:lnTo>
                    <a:lnTo>
                      <a:pt x="556" y="267"/>
                    </a:lnTo>
                    <a:lnTo>
                      <a:pt x="554" y="295"/>
                    </a:lnTo>
                    <a:lnTo>
                      <a:pt x="551" y="322"/>
                    </a:lnTo>
                    <a:lnTo>
                      <a:pt x="543" y="349"/>
                    </a:lnTo>
                    <a:lnTo>
                      <a:pt x="533" y="374"/>
                    </a:lnTo>
                    <a:lnTo>
                      <a:pt x="522" y="399"/>
                    </a:lnTo>
                    <a:lnTo>
                      <a:pt x="508" y="420"/>
                    </a:lnTo>
                    <a:lnTo>
                      <a:pt x="493" y="441"/>
                    </a:lnTo>
                    <a:lnTo>
                      <a:pt x="476" y="462"/>
                    </a:lnTo>
                    <a:lnTo>
                      <a:pt x="455" y="480"/>
                    </a:lnTo>
                    <a:lnTo>
                      <a:pt x="434" y="495"/>
                    </a:lnTo>
                    <a:lnTo>
                      <a:pt x="412" y="509"/>
                    </a:lnTo>
                    <a:lnTo>
                      <a:pt x="387" y="520"/>
                    </a:lnTo>
                    <a:lnTo>
                      <a:pt x="362" y="530"/>
                    </a:lnTo>
                    <a:lnTo>
                      <a:pt x="336" y="537"/>
                    </a:lnTo>
                    <a:lnTo>
                      <a:pt x="309" y="541"/>
                    </a:lnTo>
                    <a:lnTo>
                      <a:pt x="280" y="543"/>
                    </a:lnTo>
                    <a:lnTo>
                      <a:pt x="251" y="541"/>
                    </a:lnTo>
                    <a:lnTo>
                      <a:pt x="224" y="537"/>
                    </a:lnTo>
                    <a:lnTo>
                      <a:pt x="197" y="530"/>
                    </a:lnTo>
                    <a:lnTo>
                      <a:pt x="172" y="520"/>
                    </a:lnTo>
                    <a:lnTo>
                      <a:pt x="149" y="509"/>
                    </a:lnTo>
                    <a:lnTo>
                      <a:pt x="126" y="495"/>
                    </a:lnTo>
                    <a:lnTo>
                      <a:pt x="105" y="480"/>
                    </a:lnTo>
                    <a:lnTo>
                      <a:pt x="86" y="462"/>
                    </a:lnTo>
                    <a:lnTo>
                      <a:pt x="67" y="441"/>
                    </a:lnTo>
                    <a:lnTo>
                      <a:pt x="51" y="420"/>
                    </a:lnTo>
                    <a:lnTo>
                      <a:pt x="38" y="399"/>
                    </a:lnTo>
                    <a:lnTo>
                      <a:pt x="26" y="374"/>
                    </a:lnTo>
                    <a:lnTo>
                      <a:pt x="17" y="349"/>
                    </a:lnTo>
                    <a:lnTo>
                      <a:pt x="9" y="322"/>
                    </a:lnTo>
                    <a:lnTo>
                      <a:pt x="5" y="295"/>
                    </a:lnTo>
                    <a:lnTo>
                      <a:pt x="5" y="267"/>
                    </a:lnTo>
                    <a:lnTo>
                      <a:pt x="5" y="248"/>
                    </a:lnTo>
                    <a:lnTo>
                      <a:pt x="7" y="226"/>
                    </a:lnTo>
                    <a:lnTo>
                      <a:pt x="11" y="207"/>
                    </a:lnTo>
                    <a:lnTo>
                      <a:pt x="15" y="188"/>
                    </a:lnTo>
                    <a:lnTo>
                      <a:pt x="23" y="171"/>
                    </a:lnTo>
                    <a:lnTo>
                      <a:pt x="28" y="153"/>
                    </a:lnTo>
                    <a:lnTo>
                      <a:pt x="38" y="136"/>
                    </a:lnTo>
                    <a:lnTo>
                      <a:pt x="48" y="119"/>
                    </a:lnTo>
                    <a:lnTo>
                      <a:pt x="44" y="121"/>
                    </a:lnTo>
                    <a:lnTo>
                      <a:pt x="40" y="121"/>
                    </a:lnTo>
                    <a:lnTo>
                      <a:pt x="30" y="136"/>
                    </a:lnTo>
                    <a:lnTo>
                      <a:pt x="23" y="153"/>
                    </a:lnTo>
                    <a:lnTo>
                      <a:pt x="15" y="171"/>
                    </a:lnTo>
                    <a:lnTo>
                      <a:pt x="9" y="190"/>
                    </a:lnTo>
                    <a:lnTo>
                      <a:pt x="5" y="209"/>
                    </a:lnTo>
                    <a:lnTo>
                      <a:pt x="2" y="228"/>
                    </a:lnTo>
                    <a:lnTo>
                      <a:pt x="0" y="248"/>
                    </a:lnTo>
                    <a:lnTo>
                      <a:pt x="0" y="267"/>
                    </a:lnTo>
                    <a:lnTo>
                      <a:pt x="0" y="295"/>
                    </a:lnTo>
                    <a:lnTo>
                      <a:pt x="5" y="324"/>
                    </a:lnTo>
                    <a:lnTo>
                      <a:pt x="11" y="351"/>
                    </a:lnTo>
                    <a:lnTo>
                      <a:pt x="21" y="376"/>
                    </a:lnTo>
                    <a:lnTo>
                      <a:pt x="32" y="401"/>
                    </a:lnTo>
                    <a:lnTo>
                      <a:pt x="48" y="424"/>
                    </a:lnTo>
                    <a:lnTo>
                      <a:pt x="63" y="445"/>
                    </a:lnTo>
                    <a:lnTo>
                      <a:pt x="82" y="466"/>
                    </a:lnTo>
                    <a:lnTo>
                      <a:pt x="101" y="484"/>
                    </a:lnTo>
                    <a:lnTo>
                      <a:pt x="122" y="501"/>
                    </a:lnTo>
                    <a:lnTo>
                      <a:pt x="146" y="514"/>
                    </a:lnTo>
                    <a:lnTo>
                      <a:pt x="170" y="526"/>
                    </a:lnTo>
                    <a:lnTo>
                      <a:pt x="197" y="535"/>
                    </a:lnTo>
                    <a:lnTo>
                      <a:pt x="224" y="543"/>
                    </a:lnTo>
                    <a:lnTo>
                      <a:pt x="251" y="547"/>
                    </a:lnTo>
                    <a:lnTo>
                      <a:pt x="280" y="549"/>
                    </a:lnTo>
                    <a:lnTo>
                      <a:pt x="309" y="547"/>
                    </a:lnTo>
                    <a:lnTo>
                      <a:pt x="338" y="543"/>
                    </a:lnTo>
                    <a:lnTo>
                      <a:pt x="364" y="535"/>
                    </a:lnTo>
                    <a:lnTo>
                      <a:pt x="389" y="526"/>
                    </a:lnTo>
                    <a:lnTo>
                      <a:pt x="414" y="514"/>
                    </a:lnTo>
                    <a:lnTo>
                      <a:pt x="437" y="501"/>
                    </a:lnTo>
                    <a:lnTo>
                      <a:pt x="458" y="484"/>
                    </a:lnTo>
                    <a:lnTo>
                      <a:pt x="480" y="466"/>
                    </a:lnTo>
                    <a:lnTo>
                      <a:pt x="497" y="445"/>
                    </a:lnTo>
                    <a:lnTo>
                      <a:pt x="514" y="424"/>
                    </a:lnTo>
                    <a:lnTo>
                      <a:pt x="528" y="401"/>
                    </a:lnTo>
                    <a:lnTo>
                      <a:pt x="539" y="376"/>
                    </a:lnTo>
                    <a:lnTo>
                      <a:pt x="549" y="351"/>
                    </a:lnTo>
                    <a:lnTo>
                      <a:pt x="556" y="324"/>
                    </a:lnTo>
                    <a:lnTo>
                      <a:pt x="560" y="295"/>
                    </a:lnTo>
                    <a:lnTo>
                      <a:pt x="562" y="267"/>
                    </a:lnTo>
                    <a:close/>
                  </a:path>
                </a:pathLst>
              </a:custGeom>
              <a:solidFill>
                <a:srgbClr val="F7B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3" name="Freeform 470">
                <a:extLst>
                  <a:ext uri="{FF2B5EF4-FFF2-40B4-BE49-F238E27FC236}">
                    <a16:creationId xmlns:a16="http://schemas.microsoft.com/office/drawing/2014/main" id="{2CA02645-2192-4296-965E-322EB922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" y="2511"/>
                <a:ext cx="556" cy="543"/>
              </a:xfrm>
              <a:custGeom>
                <a:avLst/>
                <a:gdLst>
                  <a:gd name="T0" fmla="*/ 556 w 556"/>
                  <a:gd name="T1" fmla="*/ 242 h 543"/>
                  <a:gd name="T2" fmla="*/ 549 w 556"/>
                  <a:gd name="T3" fmla="*/ 198 h 543"/>
                  <a:gd name="T4" fmla="*/ 535 w 556"/>
                  <a:gd name="T5" fmla="*/ 155 h 543"/>
                  <a:gd name="T6" fmla="*/ 514 w 556"/>
                  <a:gd name="T7" fmla="*/ 117 h 543"/>
                  <a:gd name="T8" fmla="*/ 489 w 556"/>
                  <a:gd name="T9" fmla="*/ 82 h 543"/>
                  <a:gd name="T10" fmla="*/ 458 w 556"/>
                  <a:gd name="T11" fmla="*/ 52 h 543"/>
                  <a:gd name="T12" fmla="*/ 424 w 556"/>
                  <a:gd name="T13" fmla="*/ 27 h 543"/>
                  <a:gd name="T14" fmla="*/ 384 w 556"/>
                  <a:gd name="T15" fmla="*/ 8 h 543"/>
                  <a:gd name="T16" fmla="*/ 360 w 556"/>
                  <a:gd name="T17" fmla="*/ 2 h 543"/>
                  <a:gd name="T18" fmla="*/ 378 w 556"/>
                  <a:gd name="T19" fmla="*/ 11 h 543"/>
                  <a:gd name="T20" fmla="*/ 416 w 556"/>
                  <a:gd name="T21" fmla="*/ 29 h 543"/>
                  <a:gd name="T22" fmla="*/ 453 w 556"/>
                  <a:gd name="T23" fmla="*/ 54 h 543"/>
                  <a:gd name="T24" fmla="*/ 483 w 556"/>
                  <a:gd name="T25" fmla="*/ 84 h 543"/>
                  <a:gd name="T26" fmla="*/ 508 w 556"/>
                  <a:gd name="T27" fmla="*/ 119 h 543"/>
                  <a:gd name="T28" fmla="*/ 529 w 556"/>
                  <a:gd name="T29" fmla="*/ 157 h 543"/>
                  <a:gd name="T30" fmla="*/ 543 w 556"/>
                  <a:gd name="T31" fmla="*/ 198 h 543"/>
                  <a:gd name="T32" fmla="*/ 551 w 556"/>
                  <a:gd name="T33" fmla="*/ 242 h 543"/>
                  <a:gd name="T34" fmla="*/ 551 w 556"/>
                  <a:gd name="T35" fmla="*/ 293 h 543"/>
                  <a:gd name="T36" fmla="*/ 539 w 556"/>
                  <a:gd name="T37" fmla="*/ 345 h 543"/>
                  <a:gd name="T38" fmla="*/ 518 w 556"/>
                  <a:gd name="T39" fmla="*/ 395 h 543"/>
                  <a:gd name="T40" fmla="*/ 489 w 556"/>
                  <a:gd name="T41" fmla="*/ 439 h 543"/>
                  <a:gd name="T42" fmla="*/ 453 w 556"/>
                  <a:gd name="T43" fmla="*/ 476 h 543"/>
                  <a:gd name="T44" fmla="*/ 408 w 556"/>
                  <a:gd name="T45" fmla="*/ 505 h 543"/>
                  <a:gd name="T46" fmla="*/ 359 w 556"/>
                  <a:gd name="T47" fmla="*/ 526 h 543"/>
                  <a:gd name="T48" fmla="*/ 307 w 556"/>
                  <a:gd name="T49" fmla="*/ 537 h 543"/>
                  <a:gd name="T50" fmla="*/ 251 w 556"/>
                  <a:gd name="T51" fmla="*/ 537 h 543"/>
                  <a:gd name="T52" fmla="*/ 197 w 556"/>
                  <a:gd name="T53" fmla="*/ 526 h 543"/>
                  <a:gd name="T54" fmla="*/ 147 w 556"/>
                  <a:gd name="T55" fmla="*/ 505 h 543"/>
                  <a:gd name="T56" fmla="*/ 105 w 556"/>
                  <a:gd name="T57" fmla="*/ 476 h 543"/>
                  <a:gd name="T58" fmla="*/ 67 w 556"/>
                  <a:gd name="T59" fmla="*/ 439 h 543"/>
                  <a:gd name="T60" fmla="*/ 38 w 556"/>
                  <a:gd name="T61" fmla="*/ 395 h 543"/>
                  <a:gd name="T62" fmla="*/ 17 w 556"/>
                  <a:gd name="T63" fmla="*/ 345 h 543"/>
                  <a:gd name="T64" fmla="*/ 7 w 556"/>
                  <a:gd name="T65" fmla="*/ 293 h 543"/>
                  <a:gd name="T66" fmla="*/ 5 w 556"/>
                  <a:gd name="T67" fmla="*/ 244 h 543"/>
                  <a:gd name="T68" fmla="*/ 11 w 556"/>
                  <a:gd name="T69" fmla="*/ 205 h 543"/>
                  <a:gd name="T70" fmla="*/ 23 w 556"/>
                  <a:gd name="T71" fmla="*/ 169 h 543"/>
                  <a:gd name="T72" fmla="*/ 40 w 556"/>
                  <a:gd name="T73" fmla="*/ 132 h 543"/>
                  <a:gd name="T74" fmla="*/ 46 w 556"/>
                  <a:gd name="T75" fmla="*/ 117 h 543"/>
                  <a:gd name="T76" fmla="*/ 32 w 556"/>
                  <a:gd name="T77" fmla="*/ 134 h 543"/>
                  <a:gd name="T78" fmla="*/ 17 w 556"/>
                  <a:gd name="T79" fmla="*/ 169 h 543"/>
                  <a:gd name="T80" fmla="*/ 5 w 556"/>
                  <a:gd name="T81" fmla="*/ 205 h 543"/>
                  <a:gd name="T82" fmla="*/ 0 w 556"/>
                  <a:gd name="T83" fmla="*/ 246 h 543"/>
                  <a:gd name="T84" fmla="*/ 1 w 556"/>
                  <a:gd name="T85" fmla="*/ 293 h 543"/>
                  <a:gd name="T86" fmla="*/ 13 w 556"/>
                  <a:gd name="T87" fmla="*/ 347 h 543"/>
                  <a:gd name="T88" fmla="*/ 34 w 556"/>
                  <a:gd name="T89" fmla="*/ 397 h 543"/>
                  <a:gd name="T90" fmla="*/ 63 w 556"/>
                  <a:gd name="T91" fmla="*/ 441 h 543"/>
                  <a:gd name="T92" fmla="*/ 101 w 556"/>
                  <a:gd name="T93" fmla="*/ 480 h 543"/>
                  <a:gd name="T94" fmla="*/ 145 w 556"/>
                  <a:gd name="T95" fmla="*/ 510 h 543"/>
                  <a:gd name="T96" fmla="*/ 195 w 556"/>
                  <a:gd name="T97" fmla="*/ 531 h 543"/>
                  <a:gd name="T98" fmla="*/ 249 w 556"/>
                  <a:gd name="T99" fmla="*/ 541 h 543"/>
                  <a:gd name="T100" fmla="*/ 307 w 556"/>
                  <a:gd name="T101" fmla="*/ 541 h 543"/>
                  <a:gd name="T102" fmla="*/ 360 w 556"/>
                  <a:gd name="T103" fmla="*/ 531 h 543"/>
                  <a:gd name="T104" fmla="*/ 410 w 556"/>
                  <a:gd name="T105" fmla="*/ 510 h 543"/>
                  <a:gd name="T106" fmla="*/ 455 w 556"/>
                  <a:gd name="T107" fmla="*/ 480 h 543"/>
                  <a:gd name="T108" fmla="*/ 493 w 556"/>
                  <a:gd name="T109" fmla="*/ 441 h 543"/>
                  <a:gd name="T110" fmla="*/ 524 w 556"/>
                  <a:gd name="T111" fmla="*/ 397 h 543"/>
                  <a:gd name="T112" fmla="*/ 545 w 556"/>
                  <a:gd name="T113" fmla="*/ 347 h 543"/>
                  <a:gd name="T114" fmla="*/ 554 w 556"/>
                  <a:gd name="T115" fmla="*/ 293 h 54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56"/>
                  <a:gd name="T175" fmla="*/ 0 h 543"/>
                  <a:gd name="T176" fmla="*/ 556 w 556"/>
                  <a:gd name="T177" fmla="*/ 543 h 54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56" h="543">
                    <a:moveTo>
                      <a:pt x="556" y="265"/>
                    </a:moveTo>
                    <a:lnTo>
                      <a:pt x="556" y="242"/>
                    </a:lnTo>
                    <a:lnTo>
                      <a:pt x="552" y="219"/>
                    </a:lnTo>
                    <a:lnTo>
                      <a:pt x="549" y="198"/>
                    </a:lnTo>
                    <a:lnTo>
                      <a:pt x="543" y="176"/>
                    </a:lnTo>
                    <a:lnTo>
                      <a:pt x="535" y="155"/>
                    </a:lnTo>
                    <a:lnTo>
                      <a:pt x="526" y="136"/>
                    </a:lnTo>
                    <a:lnTo>
                      <a:pt x="514" y="117"/>
                    </a:lnTo>
                    <a:lnTo>
                      <a:pt x="503" y="100"/>
                    </a:lnTo>
                    <a:lnTo>
                      <a:pt x="489" y="82"/>
                    </a:lnTo>
                    <a:lnTo>
                      <a:pt x="474" y="67"/>
                    </a:lnTo>
                    <a:lnTo>
                      <a:pt x="458" y="52"/>
                    </a:lnTo>
                    <a:lnTo>
                      <a:pt x="441" y="38"/>
                    </a:lnTo>
                    <a:lnTo>
                      <a:pt x="424" y="27"/>
                    </a:lnTo>
                    <a:lnTo>
                      <a:pt x="405" y="17"/>
                    </a:lnTo>
                    <a:lnTo>
                      <a:pt x="384" y="8"/>
                    </a:lnTo>
                    <a:lnTo>
                      <a:pt x="364" y="0"/>
                    </a:lnTo>
                    <a:lnTo>
                      <a:pt x="360" y="2"/>
                    </a:lnTo>
                    <a:lnTo>
                      <a:pt x="357" y="4"/>
                    </a:lnTo>
                    <a:lnTo>
                      <a:pt x="378" y="11"/>
                    </a:lnTo>
                    <a:lnTo>
                      <a:pt x="397" y="19"/>
                    </a:lnTo>
                    <a:lnTo>
                      <a:pt x="416" y="29"/>
                    </a:lnTo>
                    <a:lnTo>
                      <a:pt x="435" y="40"/>
                    </a:lnTo>
                    <a:lnTo>
                      <a:pt x="453" y="54"/>
                    </a:lnTo>
                    <a:lnTo>
                      <a:pt x="468" y="69"/>
                    </a:lnTo>
                    <a:lnTo>
                      <a:pt x="483" y="84"/>
                    </a:lnTo>
                    <a:lnTo>
                      <a:pt x="497" y="100"/>
                    </a:lnTo>
                    <a:lnTo>
                      <a:pt x="508" y="119"/>
                    </a:lnTo>
                    <a:lnTo>
                      <a:pt x="520" y="136"/>
                    </a:lnTo>
                    <a:lnTo>
                      <a:pt x="529" y="157"/>
                    </a:lnTo>
                    <a:lnTo>
                      <a:pt x="537" y="176"/>
                    </a:lnTo>
                    <a:lnTo>
                      <a:pt x="543" y="198"/>
                    </a:lnTo>
                    <a:lnTo>
                      <a:pt x="547" y="219"/>
                    </a:lnTo>
                    <a:lnTo>
                      <a:pt x="551" y="242"/>
                    </a:lnTo>
                    <a:lnTo>
                      <a:pt x="551" y="265"/>
                    </a:lnTo>
                    <a:lnTo>
                      <a:pt x="551" y="293"/>
                    </a:lnTo>
                    <a:lnTo>
                      <a:pt x="545" y="320"/>
                    </a:lnTo>
                    <a:lnTo>
                      <a:pt x="539" y="345"/>
                    </a:lnTo>
                    <a:lnTo>
                      <a:pt x="529" y="370"/>
                    </a:lnTo>
                    <a:lnTo>
                      <a:pt x="518" y="395"/>
                    </a:lnTo>
                    <a:lnTo>
                      <a:pt x="504" y="418"/>
                    </a:lnTo>
                    <a:lnTo>
                      <a:pt x="489" y="439"/>
                    </a:lnTo>
                    <a:lnTo>
                      <a:pt x="472" y="459"/>
                    </a:lnTo>
                    <a:lnTo>
                      <a:pt x="453" y="476"/>
                    </a:lnTo>
                    <a:lnTo>
                      <a:pt x="432" y="491"/>
                    </a:lnTo>
                    <a:lnTo>
                      <a:pt x="408" y="505"/>
                    </a:lnTo>
                    <a:lnTo>
                      <a:pt x="384" y="516"/>
                    </a:lnTo>
                    <a:lnTo>
                      <a:pt x="359" y="526"/>
                    </a:lnTo>
                    <a:lnTo>
                      <a:pt x="334" y="531"/>
                    </a:lnTo>
                    <a:lnTo>
                      <a:pt x="307" y="537"/>
                    </a:lnTo>
                    <a:lnTo>
                      <a:pt x="278" y="537"/>
                    </a:lnTo>
                    <a:lnTo>
                      <a:pt x="251" y="537"/>
                    </a:lnTo>
                    <a:lnTo>
                      <a:pt x="222" y="531"/>
                    </a:lnTo>
                    <a:lnTo>
                      <a:pt x="197" y="526"/>
                    </a:lnTo>
                    <a:lnTo>
                      <a:pt x="172" y="516"/>
                    </a:lnTo>
                    <a:lnTo>
                      <a:pt x="147" y="505"/>
                    </a:lnTo>
                    <a:lnTo>
                      <a:pt x="126" y="491"/>
                    </a:lnTo>
                    <a:lnTo>
                      <a:pt x="105" y="476"/>
                    </a:lnTo>
                    <a:lnTo>
                      <a:pt x="86" y="459"/>
                    </a:lnTo>
                    <a:lnTo>
                      <a:pt x="67" y="439"/>
                    </a:lnTo>
                    <a:lnTo>
                      <a:pt x="51" y="418"/>
                    </a:lnTo>
                    <a:lnTo>
                      <a:pt x="38" y="395"/>
                    </a:lnTo>
                    <a:lnTo>
                      <a:pt x="26" y="370"/>
                    </a:lnTo>
                    <a:lnTo>
                      <a:pt x="17" y="345"/>
                    </a:lnTo>
                    <a:lnTo>
                      <a:pt x="11" y="320"/>
                    </a:lnTo>
                    <a:lnTo>
                      <a:pt x="7" y="293"/>
                    </a:lnTo>
                    <a:lnTo>
                      <a:pt x="5" y="265"/>
                    </a:lnTo>
                    <a:lnTo>
                      <a:pt x="5" y="244"/>
                    </a:lnTo>
                    <a:lnTo>
                      <a:pt x="7" y="224"/>
                    </a:lnTo>
                    <a:lnTo>
                      <a:pt x="11" y="205"/>
                    </a:lnTo>
                    <a:lnTo>
                      <a:pt x="17" y="186"/>
                    </a:lnTo>
                    <a:lnTo>
                      <a:pt x="23" y="169"/>
                    </a:lnTo>
                    <a:lnTo>
                      <a:pt x="30" y="150"/>
                    </a:lnTo>
                    <a:lnTo>
                      <a:pt x="40" y="132"/>
                    </a:lnTo>
                    <a:lnTo>
                      <a:pt x="49" y="117"/>
                    </a:lnTo>
                    <a:lnTo>
                      <a:pt x="46" y="117"/>
                    </a:lnTo>
                    <a:lnTo>
                      <a:pt x="42" y="119"/>
                    </a:lnTo>
                    <a:lnTo>
                      <a:pt x="32" y="134"/>
                    </a:lnTo>
                    <a:lnTo>
                      <a:pt x="24" y="151"/>
                    </a:lnTo>
                    <a:lnTo>
                      <a:pt x="17" y="169"/>
                    </a:lnTo>
                    <a:lnTo>
                      <a:pt x="11" y="188"/>
                    </a:lnTo>
                    <a:lnTo>
                      <a:pt x="5" y="205"/>
                    </a:lnTo>
                    <a:lnTo>
                      <a:pt x="3" y="224"/>
                    </a:lnTo>
                    <a:lnTo>
                      <a:pt x="0" y="246"/>
                    </a:lnTo>
                    <a:lnTo>
                      <a:pt x="0" y="265"/>
                    </a:lnTo>
                    <a:lnTo>
                      <a:pt x="1" y="293"/>
                    </a:lnTo>
                    <a:lnTo>
                      <a:pt x="5" y="320"/>
                    </a:lnTo>
                    <a:lnTo>
                      <a:pt x="13" y="347"/>
                    </a:lnTo>
                    <a:lnTo>
                      <a:pt x="23" y="374"/>
                    </a:lnTo>
                    <a:lnTo>
                      <a:pt x="34" y="397"/>
                    </a:lnTo>
                    <a:lnTo>
                      <a:pt x="48" y="420"/>
                    </a:lnTo>
                    <a:lnTo>
                      <a:pt x="63" y="441"/>
                    </a:lnTo>
                    <a:lnTo>
                      <a:pt x="82" y="462"/>
                    </a:lnTo>
                    <a:lnTo>
                      <a:pt x="101" y="480"/>
                    </a:lnTo>
                    <a:lnTo>
                      <a:pt x="122" y="495"/>
                    </a:lnTo>
                    <a:lnTo>
                      <a:pt x="145" y="510"/>
                    </a:lnTo>
                    <a:lnTo>
                      <a:pt x="170" y="522"/>
                    </a:lnTo>
                    <a:lnTo>
                      <a:pt x="195" y="531"/>
                    </a:lnTo>
                    <a:lnTo>
                      <a:pt x="222" y="537"/>
                    </a:lnTo>
                    <a:lnTo>
                      <a:pt x="249" y="541"/>
                    </a:lnTo>
                    <a:lnTo>
                      <a:pt x="278" y="543"/>
                    </a:lnTo>
                    <a:lnTo>
                      <a:pt x="307" y="541"/>
                    </a:lnTo>
                    <a:lnTo>
                      <a:pt x="334" y="537"/>
                    </a:lnTo>
                    <a:lnTo>
                      <a:pt x="360" y="531"/>
                    </a:lnTo>
                    <a:lnTo>
                      <a:pt x="387" y="522"/>
                    </a:lnTo>
                    <a:lnTo>
                      <a:pt x="410" y="510"/>
                    </a:lnTo>
                    <a:lnTo>
                      <a:pt x="433" y="495"/>
                    </a:lnTo>
                    <a:lnTo>
                      <a:pt x="455" y="480"/>
                    </a:lnTo>
                    <a:lnTo>
                      <a:pt x="476" y="462"/>
                    </a:lnTo>
                    <a:lnTo>
                      <a:pt x="493" y="441"/>
                    </a:lnTo>
                    <a:lnTo>
                      <a:pt x="508" y="420"/>
                    </a:lnTo>
                    <a:lnTo>
                      <a:pt x="524" y="397"/>
                    </a:lnTo>
                    <a:lnTo>
                      <a:pt x="535" y="374"/>
                    </a:lnTo>
                    <a:lnTo>
                      <a:pt x="545" y="347"/>
                    </a:lnTo>
                    <a:lnTo>
                      <a:pt x="551" y="320"/>
                    </a:lnTo>
                    <a:lnTo>
                      <a:pt x="554" y="293"/>
                    </a:lnTo>
                    <a:lnTo>
                      <a:pt x="556" y="265"/>
                    </a:lnTo>
                    <a:close/>
                  </a:path>
                </a:pathLst>
              </a:custGeom>
              <a:solidFill>
                <a:srgbClr val="F7C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4" name="Freeform 471">
                <a:extLst>
                  <a:ext uri="{FF2B5EF4-FFF2-40B4-BE49-F238E27FC236}">
                    <a16:creationId xmlns:a16="http://schemas.microsoft.com/office/drawing/2014/main" id="{0BB0D6B7-A822-4E82-9E9B-6E86BFD9B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2513"/>
                <a:ext cx="551" cy="539"/>
              </a:xfrm>
              <a:custGeom>
                <a:avLst/>
                <a:gdLst>
                  <a:gd name="T0" fmla="*/ 549 w 551"/>
                  <a:gd name="T1" fmla="*/ 240 h 539"/>
                  <a:gd name="T2" fmla="*/ 542 w 551"/>
                  <a:gd name="T3" fmla="*/ 196 h 539"/>
                  <a:gd name="T4" fmla="*/ 528 w 551"/>
                  <a:gd name="T5" fmla="*/ 153 h 539"/>
                  <a:gd name="T6" fmla="*/ 509 w 551"/>
                  <a:gd name="T7" fmla="*/ 115 h 539"/>
                  <a:gd name="T8" fmla="*/ 482 w 551"/>
                  <a:gd name="T9" fmla="*/ 80 h 539"/>
                  <a:gd name="T10" fmla="*/ 452 w 551"/>
                  <a:gd name="T11" fmla="*/ 52 h 539"/>
                  <a:gd name="T12" fmla="*/ 417 w 551"/>
                  <a:gd name="T13" fmla="*/ 27 h 539"/>
                  <a:gd name="T14" fmla="*/ 379 w 551"/>
                  <a:gd name="T15" fmla="*/ 7 h 539"/>
                  <a:gd name="T16" fmla="*/ 354 w 551"/>
                  <a:gd name="T17" fmla="*/ 2 h 539"/>
                  <a:gd name="T18" fmla="*/ 371 w 551"/>
                  <a:gd name="T19" fmla="*/ 9 h 539"/>
                  <a:gd name="T20" fmla="*/ 409 w 551"/>
                  <a:gd name="T21" fmla="*/ 29 h 539"/>
                  <a:gd name="T22" fmla="*/ 446 w 551"/>
                  <a:gd name="T23" fmla="*/ 54 h 539"/>
                  <a:gd name="T24" fmla="*/ 477 w 551"/>
                  <a:gd name="T25" fmla="*/ 82 h 539"/>
                  <a:gd name="T26" fmla="*/ 503 w 551"/>
                  <a:gd name="T27" fmla="*/ 117 h 539"/>
                  <a:gd name="T28" fmla="*/ 523 w 551"/>
                  <a:gd name="T29" fmla="*/ 155 h 539"/>
                  <a:gd name="T30" fmla="*/ 538 w 551"/>
                  <a:gd name="T31" fmla="*/ 196 h 539"/>
                  <a:gd name="T32" fmla="*/ 544 w 551"/>
                  <a:gd name="T33" fmla="*/ 240 h 539"/>
                  <a:gd name="T34" fmla="*/ 544 w 551"/>
                  <a:gd name="T35" fmla="*/ 290 h 539"/>
                  <a:gd name="T36" fmla="*/ 534 w 551"/>
                  <a:gd name="T37" fmla="*/ 343 h 539"/>
                  <a:gd name="T38" fmla="*/ 513 w 551"/>
                  <a:gd name="T39" fmla="*/ 391 h 539"/>
                  <a:gd name="T40" fmla="*/ 484 w 551"/>
                  <a:gd name="T41" fmla="*/ 435 h 539"/>
                  <a:gd name="T42" fmla="*/ 448 w 551"/>
                  <a:gd name="T43" fmla="*/ 472 h 539"/>
                  <a:gd name="T44" fmla="*/ 404 w 551"/>
                  <a:gd name="T45" fmla="*/ 501 h 539"/>
                  <a:gd name="T46" fmla="*/ 356 w 551"/>
                  <a:gd name="T47" fmla="*/ 522 h 539"/>
                  <a:gd name="T48" fmla="*/ 304 w 551"/>
                  <a:gd name="T49" fmla="*/ 531 h 539"/>
                  <a:gd name="T50" fmla="*/ 248 w 551"/>
                  <a:gd name="T51" fmla="*/ 531 h 539"/>
                  <a:gd name="T52" fmla="*/ 194 w 551"/>
                  <a:gd name="T53" fmla="*/ 522 h 539"/>
                  <a:gd name="T54" fmla="*/ 146 w 551"/>
                  <a:gd name="T55" fmla="*/ 501 h 539"/>
                  <a:gd name="T56" fmla="*/ 104 w 551"/>
                  <a:gd name="T57" fmla="*/ 472 h 539"/>
                  <a:gd name="T58" fmla="*/ 66 w 551"/>
                  <a:gd name="T59" fmla="*/ 435 h 539"/>
                  <a:gd name="T60" fmla="*/ 37 w 551"/>
                  <a:gd name="T61" fmla="*/ 391 h 539"/>
                  <a:gd name="T62" fmla="*/ 18 w 551"/>
                  <a:gd name="T63" fmla="*/ 343 h 539"/>
                  <a:gd name="T64" fmla="*/ 6 w 551"/>
                  <a:gd name="T65" fmla="*/ 290 h 539"/>
                  <a:gd name="T66" fmla="*/ 6 w 551"/>
                  <a:gd name="T67" fmla="*/ 242 h 539"/>
                  <a:gd name="T68" fmla="*/ 12 w 551"/>
                  <a:gd name="T69" fmla="*/ 203 h 539"/>
                  <a:gd name="T70" fmla="*/ 23 w 551"/>
                  <a:gd name="T71" fmla="*/ 165 h 539"/>
                  <a:gd name="T72" fmla="*/ 39 w 551"/>
                  <a:gd name="T73" fmla="*/ 130 h 539"/>
                  <a:gd name="T74" fmla="*/ 46 w 551"/>
                  <a:gd name="T75" fmla="*/ 115 h 539"/>
                  <a:gd name="T76" fmla="*/ 33 w 551"/>
                  <a:gd name="T77" fmla="*/ 132 h 539"/>
                  <a:gd name="T78" fmla="*/ 18 w 551"/>
                  <a:gd name="T79" fmla="*/ 167 h 539"/>
                  <a:gd name="T80" fmla="*/ 6 w 551"/>
                  <a:gd name="T81" fmla="*/ 203 h 539"/>
                  <a:gd name="T82" fmla="*/ 0 w 551"/>
                  <a:gd name="T83" fmla="*/ 244 h 539"/>
                  <a:gd name="T84" fmla="*/ 0 w 551"/>
                  <a:gd name="T85" fmla="*/ 291 h 539"/>
                  <a:gd name="T86" fmla="*/ 12 w 551"/>
                  <a:gd name="T87" fmla="*/ 345 h 539"/>
                  <a:gd name="T88" fmla="*/ 33 w 551"/>
                  <a:gd name="T89" fmla="*/ 395 h 539"/>
                  <a:gd name="T90" fmla="*/ 62 w 551"/>
                  <a:gd name="T91" fmla="*/ 437 h 539"/>
                  <a:gd name="T92" fmla="*/ 100 w 551"/>
                  <a:gd name="T93" fmla="*/ 476 h 539"/>
                  <a:gd name="T94" fmla="*/ 144 w 551"/>
                  <a:gd name="T95" fmla="*/ 505 h 539"/>
                  <a:gd name="T96" fmla="*/ 192 w 551"/>
                  <a:gd name="T97" fmla="*/ 526 h 539"/>
                  <a:gd name="T98" fmla="*/ 246 w 551"/>
                  <a:gd name="T99" fmla="*/ 537 h 539"/>
                  <a:gd name="T100" fmla="*/ 304 w 551"/>
                  <a:gd name="T101" fmla="*/ 537 h 539"/>
                  <a:gd name="T102" fmla="*/ 357 w 551"/>
                  <a:gd name="T103" fmla="*/ 526 h 539"/>
                  <a:gd name="T104" fmla="*/ 407 w 551"/>
                  <a:gd name="T105" fmla="*/ 505 h 539"/>
                  <a:gd name="T106" fmla="*/ 450 w 551"/>
                  <a:gd name="T107" fmla="*/ 476 h 539"/>
                  <a:gd name="T108" fmla="*/ 488 w 551"/>
                  <a:gd name="T109" fmla="*/ 437 h 539"/>
                  <a:gd name="T110" fmla="*/ 517 w 551"/>
                  <a:gd name="T111" fmla="*/ 395 h 539"/>
                  <a:gd name="T112" fmla="*/ 538 w 551"/>
                  <a:gd name="T113" fmla="*/ 345 h 539"/>
                  <a:gd name="T114" fmla="*/ 549 w 551"/>
                  <a:gd name="T115" fmla="*/ 291 h 5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51"/>
                  <a:gd name="T175" fmla="*/ 0 h 539"/>
                  <a:gd name="T176" fmla="*/ 551 w 551"/>
                  <a:gd name="T177" fmla="*/ 539 h 5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51" h="539">
                    <a:moveTo>
                      <a:pt x="551" y="263"/>
                    </a:moveTo>
                    <a:lnTo>
                      <a:pt x="549" y="240"/>
                    </a:lnTo>
                    <a:lnTo>
                      <a:pt x="548" y="217"/>
                    </a:lnTo>
                    <a:lnTo>
                      <a:pt x="542" y="196"/>
                    </a:lnTo>
                    <a:lnTo>
                      <a:pt x="536" y="174"/>
                    </a:lnTo>
                    <a:lnTo>
                      <a:pt x="528" y="153"/>
                    </a:lnTo>
                    <a:lnTo>
                      <a:pt x="519" y="134"/>
                    </a:lnTo>
                    <a:lnTo>
                      <a:pt x="509" y="115"/>
                    </a:lnTo>
                    <a:lnTo>
                      <a:pt x="496" y="98"/>
                    </a:lnTo>
                    <a:lnTo>
                      <a:pt x="482" y="80"/>
                    </a:lnTo>
                    <a:lnTo>
                      <a:pt x="467" y="65"/>
                    </a:lnTo>
                    <a:lnTo>
                      <a:pt x="452" y="52"/>
                    </a:lnTo>
                    <a:lnTo>
                      <a:pt x="434" y="38"/>
                    </a:lnTo>
                    <a:lnTo>
                      <a:pt x="417" y="27"/>
                    </a:lnTo>
                    <a:lnTo>
                      <a:pt x="398" y="15"/>
                    </a:lnTo>
                    <a:lnTo>
                      <a:pt x="379" y="7"/>
                    </a:lnTo>
                    <a:lnTo>
                      <a:pt x="357" y="0"/>
                    </a:lnTo>
                    <a:lnTo>
                      <a:pt x="354" y="2"/>
                    </a:lnTo>
                    <a:lnTo>
                      <a:pt x="350" y="4"/>
                    </a:lnTo>
                    <a:lnTo>
                      <a:pt x="371" y="9"/>
                    </a:lnTo>
                    <a:lnTo>
                      <a:pt x="392" y="19"/>
                    </a:lnTo>
                    <a:lnTo>
                      <a:pt x="409" y="29"/>
                    </a:lnTo>
                    <a:lnTo>
                      <a:pt x="429" y="40"/>
                    </a:lnTo>
                    <a:lnTo>
                      <a:pt x="446" y="54"/>
                    </a:lnTo>
                    <a:lnTo>
                      <a:pt x="461" y="67"/>
                    </a:lnTo>
                    <a:lnTo>
                      <a:pt x="477" y="82"/>
                    </a:lnTo>
                    <a:lnTo>
                      <a:pt x="490" y="100"/>
                    </a:lnTo>
                    <a:lnTo>
                      <a:pt x="503" y="117"/>
                    </a:lnTo>
                    <a:lnTo>
                      <a:pt x="513" y="136"/>
                    </a:lnTo>
                    <a:lnTo>
                      <a:pt x="523" y="155"/>
                    </a:lnTo>
                    <a:lnTo>
                      <a:pt x="530" y="174"/>
                    </a:lnTo>
                    <a:lnTo>
                      <a:pt x="538" y="196"/>
                    </a:lnTo>
                    <a:lnTo>
                      <a:pt x="542" y="219"/>
                    </a:lnTo>
                    <a:lnTo>
                      <a:pt x="544" y="240"/>
                    </a:lnTo>
                    <a:lnTo>
                      <a:pt x="546" y="263"/>
                    </a:lnTo>
                    <a:lnTo>
                      <a:pt x="544" y="290"/>
                    </a:lnTo>
                    <a:lnTo>
                      <a:pt x="540" y="316"/>
                    </a:lnTo>
                    <a:lnTo>
                      <a:pt x="534" y="343"/>
                    </a:lnTo>
                    <a:lnTo>
                      <a:pt x="525" y="368"/>
                    </a:lnTo>
                    <a:lnTo>
                      <a:pt x="513" y="391"/>
                    </a:lnTo>
                    <a:lnTo>
                      <a:pt x="500" y="414"/>
                    </a:lnTo>
                    <a:lnTo>
                      <a:pt x="484" y="435"/>
                    </a:lnTo>
                    <a:lnTo>
                      <a:pt x="467" y="455"/>
                    </a:lnTo>
                    <a:lnTo>
                      <a:pt x="448" y="472"/>
                    </a:lnTo>
                    <a:lnTo>
                      <a:pt x="427" y="487"/>
                    </a:lnTo>
                    <a:lnTo>
                      <a:pt x="404" y="501"/>
                    </a:lnTo>
                    <a:lnTo>
                      <a:pt x="381" y="512"/>
                    </a:lnTo>
                    <a:lnTo>
                      <a:pt x="356" y="522"/>
                    </a:lnTo>
                    <a:lnTo>
                      <a:pt x="329" y="528"/>
                    </a:lnTo>
                    <a:lnTo>
                      <a:pt x="304" y="531"/>
                    </a:lnTo>
                    <a:lnTo>
                      <a:pt x="275" y="533"/>
                    </a:lnTo>
                    <a:lnTo>
                      <a:pt x="248" y="531"/>
                    </a:lnTo>
                    <a:lnTo>
                      <a:pt x="221" y="528"/>
                    </a:lnTo>
                    <a:lnTo>
                      <a:pt x="194" y="522"/>
                    </a:lnTo>
                    <a:lnTo>
                      <a:pt x="169" y="512"/>
                    </a:lnTo>
                    <a:lnTo>
                      <a:pt x="146" y="501"/>
                    </a:lnTo>
                    <a:lnTo>
                      <a:pt x="123" y="487"/>
                    </a:lnTo>
                    <a:lnTo>
                      <a:pt x="104" y="472"/>
                    </a:lnTo>
                    <a:lnTo>
                      <a:pt x="85" y="455"/>
                    </a:lnTo>
                    <a:lnTo>
                      <a:pt x="66" y="435"/>
                    </a:lnTo>
                    <a:lnTo>
                      <a:pt x="50" y="414"/>
                    </a:lnTo>
                    <a:lnTo>
                      <a:pt x="37" y="391"/>
                    </a:lnTo>
                    <a:lnTo>
                      <a:pt x="25" y="368"/>
                    </a:lnTo>
                    <a:lnTo>
                      <a:pt x="18" y="343"/>
                    </a:lnTo>
                    <a:lnTo>
                      <a:pt x="10" y="316"/>
                    </a:lnTo>
                    <a:lnTo>
                      <a:pt x="6" y="290"/>
                    </a:lnTo>
                    <a:lnTo>
                      <a:pt x="4" y="263"/>
                    </a:lnTo>
                    <a:lnTo>
                      <a:pt x="6" y="242"/>
                    </a:lnTo>
                    <a:lnTo>
                      <a:pt x="8" y="222"/>
                    </a:lnTo>
                    <a:lnTo>
                      <a:pt x="12" y="203"/>
                    </a:lnTo>
                    <a:lnTo>
                      <a:pt x="16" y="184"/>
                    </a:lnTo>
                    <a:lnTo>
                      <a:pt x="23" y="165"/>
                    </a:lnTo>
                    <a:lnTo>
                      <a:pt x="31" y="148"/>
                    </a:lnTo>
                    <a:lnTo>
                      <a:pt x="39" y="130"/>
                    </a:lnTo>
                    <a:lnTo>
                      <a:pt x="50" y="113"/>
                    </a:lnTo>
                    <a:lnTo>
                      <a:pt x="46" y="115"/>
                    </a:lnTo>
                    <a:lnTo>
                      <a:pt x="43" y="115"/>
                    </a:lnTo>
                    <a:lnTo>
                      <a:pt x="33" y="132"/>
                    </a:lnTo>
                    <a:lnTo>
                      <a:pt x="23" y="149"/>
                    </a:lnTo>
                    <a:lnTo>
                      <a:pt x="18" y="167"/>
                    </a:lnTo>
                    <a:lnTo>
                      <a:pt x="10" y="184"/>
                    </a:lnTo>
                    <a:lnTo>
                      <a:pt x="6" y="203"/>
                    </a:lnTo>
                    <a:lnTo>
                      <a:pt x="2" y="222"/>
                    </a:lnTo>
                    <a:lnTo>
                      <a:pt x="0" y="244"/>
                    </a:lnTo>
                    <a:lnTo>
                      <a:pt x="0" y="263"/>
                    </a:lnTo>
                    <a:lnTo>
                      <a:pt x="0" y="291"/>
                    </a:lnTo>
                    <a:lnTo>
                      <a:pt x="4" y="318"/>
                    </a:lnTo>
                    <a:lnTo>
                      <a:pt x="12" y="345"/>
                    </a:lnTo>
                    <a:lnTo>
                      <a:pt x="21" y="370"/>
                    </a:lnTo>
                    <a:lnTo>
                      <a:pt x="33" y="395"/>
                    </a:lnTo>
                    <a:lnTo>
                      <a:pt x="46" y="416"/>
                    </a:lnTo>
                    <a:lnTo>
                      <a:pt x="62" y="437"/>
                    </a:lnTo>
                    <a:lnTo>
                      <a:pt x="81" y="458"/>
                    </a:lnTo>
                    <a:lnTo>
                      <a:pt x="100" y="476"/>
                    </a:lnTo>
                    <a:lnTo>
                      <a:pt x="121" y="491"/>
                    </a:lnTo>
                    <a:lnTo>
                      <a:pt x="144" y="505"/>
                    </a:lnTo>
                    <a:lnTo>
                      <a:pt x="167" y="516"/>
                    </a:lnTo>
                    <a:lnTo>
                      <a:pt x="192" y="526"/>
                    </a:lnTo>
                    <a:lnTo>
                      <a:pt x="219" y="533"/>
                    </a:lnTo>
                    <a:lnTo>
                      <a:pt x="246" y="537"/>
                    </a:lnTo>
                    <a:lnTo>
                      <a:pt x="275" y="539"/>
                    </a:lnTo>
                    <a:lnTo>
                      <a:pt x="304" y="537"/>
                    </a:lnTo>
                    <a:lnTo>
                      <a:pt x="331" y="533"/>
                    </a:lnTo>
                    <a:lnTo>
                      <a:pt x="357" y="526"/>
                    </a:lnTo>
                    <a:lnTo>
                      <a:pt x="382" y="516"/>
                    </a:lnTo>
                    <a:lnTo>
                      <a:pt x="407" y="505"/>
                    </a:lnTo>
                    <a:lnTo>
                      <a:pt x="429" y="491"/>
                    </a:lnTo>
                    <a:lnTo>
                      <a:pt x="450" y="476"/>
                    </a:lnTo>
                    <a:lnTo>
                      <a:pt x="471" y="458"/>
                    </a:lnTo>
                    <a:lnTo>
                      <a:pt x="488" y="437"/>
                    </a:lnTo>
                    <a:lnTo>
                      <a:pt x="503" y="416"/>
                    </a:lnTo>
                    <a:lnTo>
                      <a:pt x="517" y="395"/>
                    </a:lnTo>
                    <a:lnTo>
                      <a:pt x="528" y="370"/>
                    </a:lnTo>
                    <a:lnTo>
                      <a:pt x="538" y="345"/>
                    </a:lnTo>
                    <a:lnTo>
                      <a:pt x="546" y="318"/>
                    </a:lnTo>
                    <a:lnTo>
                      <a:pt x="549" y="291"/>
                    </a:lnTo>
                    <a:lnTo>
                      <a:pt x="551" y="263"/>
                    </a:lnTo>
                    <a:close/>
                  </a:path>
                </a:pathLst>
              </a:custGeom>
              <a:solidFill>
                <a:srgbClr val="F7C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5" name="Freeform 472">
                <a:extLst>
                  <a:ext uri="{FF2B5EF4-FFF2-40B4-BE49-F238E27FC236}">
                    <a16:creationId xmlns:a16="http://schemas.microsoft.com/office/drawing/2014/main" id="{5A379CE4-BDE5-4D51-8CFB-FCA50D1F0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515"/>
                <a:ext cx="546" cy="533"/>
              </a:xfrm>
              <a:custGeom>
                <a:avLst/>
                <a:gdLst>
                  <a:gd name="T0" fmla="*/ 546 w 546"/>
                  <a:gd name="T1" fmla="*/ 238 h 533"/>
                  <a:gd name="T2" fmla="*/ 538 w 546"/>
                  <a:gd name="T3" fmla="*/ 194 h 533"/>
                  <a:gd name="T4" fmla="*/ 524 w 546"/>
                  <a:gd name="T5" fmla="*/ 153 h 533"/>
                  <a:gd name="T6" fmla="*/ 503 w 546"/>
                  <a:gd name="T7" fmla="*/ 115 h 533"/>
                  <a:gd name="T8" fmla="*/ 478 w 546"/>
                  <a:gd name="T9" fmla="*/ 80 h 533"/>
                  <a:gd name="T10" fmla="*/ 448 w 546"/>
                  <a:gd name="T11" fmla="*/ 50 h 533"/>
                  <a:gd name="T12" fmla="*/ 411 w 546"/>
                  <a:gd name="T13" fmla="*/ 25 h 533"/>
                  <a:gd name="T14" fmla="*/ 373 w 546"/>
                  <a:gd name="T15" fmla="*/ 7 h 533"/>
                  <a:gd name="T16" fmla="*/ 348 w 546"/>
                  <a:gd name="T17" fmla="*/ 2 h 533"/>
                  <a:gd name="T18" fmla="*/ 365 w 546"/>
                  <a:gd name="T19" fmla="*/ 9 h 533"/>
                  <a:gd name="T20" fmla="*/ 405 w 546"/>
                  <a:gd name="T21" fmla="*/ 29 h 533"/>
                  <a:gd name="T22" fmla="*/ 440 w 546"/>
                  <a:gd name="T23" fmla="*/ 52 h 533"/>
                  <a:gd name="T24" fmla="*/ 471 w 546"/>
                  <a:gd name="T25" fmla="*/ 80 h 533"/>
                  <a:gd name="T26" fmla="*/ 498 w 546"/>
                  <a:gd name="T27" fmla="*/ 115 h 533"/>
                  <a:gd name="T28" fmla="*/ 519 w 546"/>
                  <a:gd name="T29" fmla="*/ 153 h 533"/>
                  <a:gd name="T30" fmla="*/ 532 w 546"/>
                  <a:gd name="T31" fmla="*/ 194 h 533"/>
                  <a:gd name="T32" fmla="*/ 540 w 546"/>
                  <a:gd name="T33" fmla="*/ 238 h 533"/>
                  <a:gd name="T34" fmla="*/ 540 w 546"/>
                  <a:gd name="T35" fmla="*/ 288 h 533"/>
                  <a:gd name="T36" fmla="*/ 528 w 546"/>
                  <a:gd name="T37" fmla="*/ 341 h 533"/>
                  <a:gd name="T38" fmla="*/ 509 w 546"/>
                  <a:gd name="T39" fmla="*/ 389 h 533"/>
                  <a:gd name="T40" fmla="*/ 480 w 546"/>
                  <a:gd name="T41" fmla="*/ 432 h 533"/>
                  <a:gd name="T42" fmla="*/ 444 w 546"/>
                  <a:gd name="T43" fmla="*/ 468 h 533"/>
                  <a:gd name="T44" fmla="*/ 402 w 546"/>
                  <a:gd name="T45" fmla="*/ 497 h 533"/>
                  <a:gd name="T46" fmla="*/ 354 w 546"/>
                  <a:gd name="T47" fmla="*/ 516 h 533"/>
                  <a:gd name="T48" fmla="*/ 300 w 546"/>
                  <a:gd name="T49" fmla="*/ 527 h 533"/>
                  <a:gd name="T50" fmla="*/ 246 w 546"/>
                  <a:gd name="T51" fmla="*/ 527 h 533"/>
                  <a:gd name="T52" fmla="*/ 194 w 546"/>
                  <a:gd name="T53" fmla="*/ 516 h 533"/>
                  <a:gd name="T54" fmla="*/ 146 w 546"/>
                  <a:gd name="T55" fmla="*/ 497 h 533"/>
                  <a:gd name="T56" fmla="*/ 102 w 546"/>
                  <a:gd name="T57" fmla="*/ 468 h 533"/>
                  <a:gd name="T58" fmla="*/ 67 w 546"/>
                  <a:gd name="T59" fmla="*/ 432 h 533"/>
                  <a:gd name="T60" fmla="*/ 39 w 546"/>
                  <a:gd name="T61" fmla="*/ 389 h 533"/>
                  <a:gd name="T62" fmla="*/ 18 w 546"/>
                  <a:gd name="T63" fmla="*/ 341 h 533"/>
                  <a:gd name="T64" fmla="*/ 6 w 546"/>
                  <a:gd name="T65" fmla="*/ 288 h 533"/>
                  <a:gd name="T66" fmla="*/ 6 w 546"/>
                  <a:gd name="T67" fmla="*/ 240 h 533"/>
                  <a:gd name="T68" fmla="*/ 12 w 546"/>
                  <a:gd name="T69" fmla="*/ 201 h 533"/>
                  <a:gd name="T70" fmla="*/ 23 w 546"/>
                  <a:gd name="T71" fmla="*/ 163 h 533"/>
                  <a:gd name="T72" fmla="*/ 41 w 546"/>
                  <a:gd name="T73" fmla="*/ 128 h 533"/>
                  <a:gd name="T74" fmla="*/ 48 w 546"/>
                  <a:gd name="T75" fmla="*/ 111 h 533"/>
                  <a:gd name="T76" fmla="*/ 35 w 546"/>
                  <a:gd name="T77" fmla="*/ 128 h 533"/>
                  <a:gd name="T78" fmla="*/ 18 w 546"/>
                  <a:gd name="T79" fmla="*/ 165 h 533"/>
                  <a:gd name="T80" fmla="*/ 6 w 546"/>
                  <a:gd name="T81" fmla="*/ 201 h 533"/>
                  <a:gd name="T82" fmla="*/ 0 w 546"/>
                  <a:gd name="T83" fmla="*/ 240 h 533"/>
                  <a:gd name="T84" fmla="*/ 2 w 546"/>
                  <a:gd name="T85" fmla="*/ 289 h 533"/>
                  <a:gd name="T86" fmla="*/ 12 w 546"/>
                  <a:gd name="T87" fmla="*/ 341 h 533"/>
                  <a:gd name="T88" fmla="*/ 33 w 546"/>
                  <a:gd name="T89" fmla="*/ 391 h 533"/>
                  <a:gd name="T90" fmla="*/ 62 w 546"/>
                  <a:gd name="T91" fmla="*/ 435 h 533"/>
                  <a:gd name="T92" fmla="*/ 100 w 546"/>
                  <a:gd name="T93" fmla="*/ 472 h 533"/>
                  <a:gd name="T94" fmla="*/ 142 w 546"/>
                  <a:gd name="T95" fmla="*/ 501 h 533"/>
                  <a:gd name="T96" fmla="*/ 192 w 546"/>
                  <a:gd name="T97" fmla="*/ 522 h 533"/>
                  <a:gd name="T98" fmla="*/ 246 w 546"/>
                  <a:gd name="T99" fmla="*/ 533 h 533"/>
                  <a:gd name="T100" fmla="*/ 302 w 546"/>
                  <a:gd name="T101" fmla="*/ 533 h 533"/>
                  <a:gd name="T102" fmla="*/ 354 w 546"/>
                  <a:gd name="T103" fmla="*/ 522 h 533"/>
                  <a:gd name="T104" fmla="*/ 403 w 546"/>
                  <a:gd name="T105" fmla="*/ 501 h 533"/>
                  <a:gd name="T106" fmla="*/ 448 w 546"/>
                  <a:gd name="T107" fmla="*/ 472 h 533"/>
                  <a:gd name="T108" fmla="*/ 484 w 546"/>
                  <a:gd name="T109" fmla="*/ 435 h 533"/>
                  <a:gd name="T110" fmla="*/ 513 w 546"/>
                  <a:gd name="T111" fmla="*/ 391 h 533"/>
                  <a:gd name="T112" fmla="*/ 534 w 546"/>
                  <a:gd name="T113" fmla="*/ 341 h 533"/>
                  <a:gd name="T114" fmla="*/ 546 w 546"/>
                  <a:gd name="T115" fmla="*/ 289 h 53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46"/>
                  <a:gd name="T175" fmla="*/ 0 h 533"/>
                  <a:gd name="T176" fmla="*/ 546 w 546"/>
                  <a:gd name="T177" fmla="*/ 533 h 53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46" h="533">
                    <a:moveTo>
                      <a:pt x="546" y="261"/>
                    </a:moveTo>
                    <a:lnTo>
                      <a:pt x="546" y="238"/>
                    </a:lnTo>
                    <a:lnTo>
                      <a:pt x="542" y="215"/>
                    </a:lnTo>
                    <a:lnTo>
                      <a:pt x="538" y="194"/>
                    </a:lnTo>
                    <a:lnTo>
                      <a:pt x="532" y="172"/>
                    </a:lnTo>
                    <a:lnTo>
                      <a:pt x="524" y="153"/>
                    </a:lnTo>
                    <a:lnTo>
                      <a:pt x="515" y="132"/>
                    </a:lnTo>
                    <a:lnTo>
                      <a:pt x="503" y="115"/>
                    </a:lnTo>
                    <a:lnTo>
                      <a:pt x="492" y="96"/>
                    </a:lnTo>
                    <a:lnTo>
                      <a:pt x="478" y="80"/>
                    </a:lnTo>
                    <a:lnTo>
                      <a:pt x="463" y="65"/>
                    </a:lnTo>
                    <a:lnTo>
                      <a:pt x="448" y="50"/>
                    </a:lnTo>
                    <a:lnTo>
                      <a:pt x="430" y="36"/>
                    </a:lnTo>
                    <a:lnTo>
                      <a:pt x="411" y="25"/>
                    </a:lnTo>
                    <a:lnTo>
                      <a:pt x="392" y="15"/>
                    </a:lnTo>
                    <a:lnTo>
                      <a:pt x="373" y="7"/>
                    </a:lnTo>
                    <a:lnTo>
                      <a:pt x="352" y="0"/>
                    </a:lnTo>
                    <a:lnTo>
                      <a:pt x="348" y="2"/>
                    </a:lnTo>
                    <a:lnTo>
                      <a:pt x="346" y="4"/>
                    </a:lnTo>
                    <a:lnTo>
                      <a:pt x="365" y="9"/>
                    </a:lnTo>
                    <a:lnTo>
                      <a:pt x="386" y="19"/>
                    </a:lnTo>
                    <a:lnTo>
                      <a:pt x="405" y="29"/>
                    </a:lnTo>
                    <a:lnTo>
                      <a:pt x="423" y="40"/>
                    </a:lnTo>
                    <a:lnTo>
                      <a:pt x="440" y="52"/>
                    </a:lnTo>
                    <a:lnTo>
                      <a:pt x="457" y="67"/>
                    </a:lnTo>
                    <a:lnTo>
                      <a:pt x="471" y="80"/>
                    </a:lnTo>
                    <a:lnTo>
                      <a:pt x="486" y="98"/>
                    </a:lnTo>
                    <a:lnTo>
                      <a:pt x="498" y="115"/>
                    </a:lnTo>
                    <a:lnTo>
                      <a:pt x="509" y="134"/>
                    </a:lnTo>
                    <a:lnTo>
                      <a:pt x="519" y="153"/>
                    </a:lnTo>
                    <a:lnTo>
                      <a:pt x="526" y="172"/>
                    </a:lnTo>
                    <a:lnTo>
                      <a:pt x="532" y="194"/>
                    </a:lnTo>
                    <a:lnTo>
                      <a:pt x="538" y="217"/>
                    </a:lnTo>
                    <a:lnTo>
                      <a:pt x="540" y="238"/>
                    </a:lnTo>
                    <a:lnTo>
                      <a:pt x="540" y="261"/>
                    </a:lnTo>
                    <a:lnTo>
                      <a:pt x="540" y="288"/>
                    </a:lnTo>
                    <a:lnTo>
                      <a:pt x="536" y="314"/>
                    </a:lnTo>
                    <a:lnTo>
                      <a:pt x="528" y="341"/>
                    </a:lnTo>
                    <a:lnTo>
                      <a:pt x="521" y="364"/>
                    </a:lnTo>
                    <a:lnTo>
                      <a:pt x="509" y="389"/>
                    </a:lnTo>
                    <a:lnTo>
                      <a:pt x="496" y="410"/>
                    </a:lnTo>
                    <a:lnTo>
                      <a:pt x="480" y="432"/>
                    </a:lnTo>
                    <a:lnTo>
                      <a:pt x="463" y="451"/>
                    </a:lnTo>
                    <a:lnTo>
                      <a:pt x="444" y="468"/>
                    </a:lnTo>
                    <a:lnTo>
                      <a:pt x="423" y="483"/>
                    </a:lnTo>
                    <a:lnTo>
                      <a:pt x="402" y="497"/>
                    </a:lnTo>
                    <a:lnTo>
                      <a:pt x="377" y="508"/>
                    </a:lnTo>
                    <a:lnTo>
                      <a:pt x="354" y="516"/>
                    </a:lnTo>
                    <a:lnTo>
                      <a:pt x="327" y="524"/>
                    </a:lnTo>
                    <a:lnTo>
                      <a:pt x="300" y="527"/>
                    </a:lnTo>
                    <a:lnTo>
                      <a:pt x="273" y="529"/>
                    </a:lnTo>
                    <a:lnTo>
                      <a:pt x="246" y="527"/>
                    </a:lnTo>
                    <a:lnTo>
                      <a:pt x="219" y="524"/>
                    </a:lnTo>
                    <a:lnTo>
                      <a:pt x="194" y="516"/>
                    </a:lnTo>
                    <a:lnTo>
                      <a:pt x="169" y="508"/>
                    </a:lnTo>
                    <a:lnTo>
                      <a:pt x="146" y="497"/>
                    </a:lnTo>
                    <a:lnTo>
                      <a:pt x="123" y="483"/>
                    </a:lnTo>
                    <a:lnTo>
                      <a:pt x="102" y="468"/>
                    </a:lnTo>
                    <a:lnTo>
                      <a:pt x="85" y="451"/>
                    </a:lnTo>
                    <a:lnTo>
                      <a:pt x="67" y="432"/>
                    </a:lnTo>
                    <a:lnTo>
                      <a:pt x="52" y="410"/>
                    </a:lnTo>
                    <a:lnTo>
                      <a:pt x="39" y="389"/>
                    </a:lnTo>
                    <a:lnTo>
                      <a:pt x="27" y="364"/>
                    </a:lnTo>
                    <a:lnTo>
                      <a:pt x="18" y="341"/>
                    </a:lnTo>
                    <a:lnTo>
                      <a:pt x="12" y="314"/>
                    </a:lnTo>
                    <a:lnTo>
                      <a:pt x="6" y="288"/>
                    </a:lnTo>
                    <a:lnTo>
                      <a:pt x="6" y="261"/>
                    </a:lnTo>
                    <a:lnTo>
                      <a:pt x="6" y="240"/>
                    </a:lnTo>
                    <a:lnTo>
                      <a:pt x="8" y="220"/>
                    </a:lnTo>
                    <a:lnTo>
                      <a:pt x="12" y="201"/>
                    </a:lnTo>
                    <a:lnTo>
                      <a:pt x="18" y="182"/>
                    </a:lnTo>
                    <a:lnTo>
                      <a:pt x="23" y="163"/>
                    </a:lnTo>
                    <a:lnTo>
                      <a:pt x="33" y="144"/>
                    </a:lnTo>
                    <a:lnTo>
                      <a:pt x="41" y="128"/>
                    </a:lnTo>
                    <a:lnTo>
                      <a:pt x="52" y="111"/>
                    </a:lnTo>
                    <a:lnTo>
                      <a:pt x="48" y="111"/>
                    </a:lnTo>
                    <a:lnTo>
                      <a:pt x="44" y="113"/>
                    </a:lnTo>
                    <a:lnTo>
                      <a:pt x="35" y="128"/>
                    </a:lnTo>
                    <a:lnTo>
                      <a:pt x="25" y="146"/>
                    </a:lnTo>
                    <a:lnTo>
                      <a:pt x="18" y="165"/>
                    </a:lnTo>
                    <a:lnTo>
                      <a:pt x="12" y="182"/>
                    </a:lnTo>
                    <a:lnTo>
                      <a:pt x="6" y="201"/>
                    </a:lnTo>
                    <a:lnTo>
                      <a:pt x="2" y="220"/>
                    </a:lnTo>
                    <a:lnTo>
                      <a:pt x="0" y="240"/>
                    </a:lnTo>
                    <a:lnTo>
                      <a:pt x="0" y="261"/>
                    </a:lnTo>
                    <a:lnTo>
                      <a:pt x="2" y="289"/>
                    </a:lnTo>
                    <a:lnTo>
                      <a:pt x="6" y="316"/>
                    </a:lnTo>
                    <a:lnTo>
                      <a:pt x="12" y="341"/>
                    </a:lnTo>
                    <a:lnTo>
                      <a:pt x="21" y="366"/>
                    </a:lnTo>
                    <a:lnTo>
                      <a:pt x="33" y="391"/>
                    </a:lnTo>
                    <a:lnTo>
                      <a:pt x="46" y="414"/>
                    </a:lnTo>
                    <a:lnTo>
                      <a:pt x="62" y="435"/>
                    </a:lnTo>
                    <a:lnTo>
                      <a:pt x="81" y="455"/>
                    </a:lnTo>
                    <a:lnTo>
                      <a:pt x="100" y="472"/>
                    </a:lnTo>
                    <a:lnTo>
                      <a:pt x="121" y="487"/>
                    </a:lnTo>
                    <a:lnTo>
                      <a:pt x="142" y="501"/>
                    </a:lnTo>
                    <a:lnTo>
                      <a:pt x="167" y="512"/>
                    </a:lnTo>
                    <a:lnTo>
                      <a:pt x="192" y="522"/>
                    </a:lnTo>
                    <a:lnTo>
                      <a:pt x="217" y="527"/>
                    </a:lnTo>
                    <a:lnTo>
                      <a:pt x="246" y="533"/>
                    </a:lnTo>
                    <a:lnTo>
                      <a:pt x="273" y="533"/>
                    </a:lnTo>
                    <a:lnTo>
                      <a:pt x="302" y="533"/>
                    </a:lnTo>
                    <a:lnTo>
                      <a:pt x="329" y="527"/>
                    </a:lnTo>
                    <a:lnTo>
                      <a:pt x="354" y="522"/>
                    </a:lnTo>
                    <a:lnTo>
                      <a:pt x="379" y="512"/>
                    </a:lnTo>
                    <a:lnTo>
                      <a:pt x="403" y="501"/>
                    </a:lnTo>
                    <a:lnTo>
                      <a:pt x="427" y="487"/>
                    </a:lnTo>
                    <a:lnTo>
                      <a:pt x="448" y="472"/>
                    </a:lnTo>
                    <a:lnTo>
                      <a:pt x="467" y="455"/>
                    </a:lnTo>
                    <a:lnTo>
                      <a:pt x="484" y="435"/>
                    </a:lnTo>
                    <a:lnTo>
                      <a:pt x="499" y="414"/>
                    </a:lnTo>
                    <a:lnTo>
                      <a:pt x="513" y="391"/>
                    </a:lnTo>
                    <a:lnTo>
                      <a:pt x="524" y="366"/>
                    </a:lnTo>
                    <a:lnTo>
                      <a:pt x="534" y="341"/>
                    </a:lnTo>
                    <a:lnTo>
                      <a:pt x="540" y="316"/>
                    </a:lnTo>
                    <a:lnTo>
                      <a:pt x="546" y="289"/>
                    </a:lnTo>
                    <a:lnTo>
                      <a:pt x="546" y="261"/>
                    </a:lnTo>
                    <a:close/>
                  </a:path>
                </a:pathLst>
              </a:custGeom>
              <a:solidFill>
                <a:srgbClr val="F7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6" name="Freeform 473">
                <a:extLst>
                  <a:ext uri="{FF2B5EF4-FFF2-40B4-BE49-F238E27FC236}">
                    <a16:creationId xmlns:a16="http://schemas.microsoft.com/office/drawing/2014/main" id="{938D114A-5EB7-4BDF-A1A9-7F0374D92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" y="2517"/>
                <a:ext cx="542" cy="529"/>
              </a:xfrm>
              <a:custGeom>
                <a:avLst/>
                <a:gdLst>
                  <a:gd name="T0" fmla="*/ 540 w 542"/>
                  <a:gd name="T1" fmla="*/ 236 h 529"/>
                  <a:gd name="T2" fmla="*/ 534 w 542"/>
                  <a:gd name="T3" fmla="*/ 192 h 529"/>
                  <a:gd name="T4" fmla="*/ 519 w 542"/>
                  <a:gd name="T5" fmla="*/ 151 h 529"/>
                  <a:gd name="T6" fmla="*/ 499 w 542"/>
                  <a:gd name="T7" fmla="*/ 113 h 529"/>
                  <a:gd name="T8" fmla="*/ 473 w 542"/>
                  <a:gd name="T9" fmla="*/ 78 h 529"/>
                  <a:gd name="T10" fmla="*/ 442 w 542"/>
                  <a:gd name="T11" fmla="*/ 50 h 529"/>
                  <a:gd name="T12" fmla="*/ 405 w 542"/>
                  <a:gd name="T13" fmla="*/ 25 h 529"/>
                  <a:gd name="T14" fmla="*/ 367 w 542"/>
                  <a:gd name="T15" fmla="*/ 5 h 529"/>
                  <a:gd name="T16" fmla="*/ 342 w 542"/>
                  <a:gd name="T17" fmla="*/ 2 h 529"/>
                  <a:gd name="T18" fmla="*/ 361 w 542"/>
                  <a:gd name="T19" fmla="*/ 9 h 529"/>
                  <a:gd name="T20" fmla="*/ 400 w 542"/>
                  <a:gd name="T21" fmla="*/ 27 h 529"/>
                  <a:gd name="T22" fmla="*/ 436 w 542"/>
                  <a:gd name="T23" fmla="*/ 51 h 529"/>
                  <a:gd name="T24" fmla="*/ 467 w 542"/>
                  <a:gd name="T25" fmla="*/ 80 h 529"/>
                  <a:gd name="T26" fmla="*/ 492 w 542"/>
                  <a:gd name="T27" fmla="*/ 113 h 529"/>
                  <a:gd name="T28" fmla="*/ 513 w 542"/>
                  <a:gd name="T29" fmla="*/ 151 h 529"/>
                  <a:gd name="T30" fmla="*/ 528 w 542"/>
                  <a:gd name="T31" fmla="*/ 192 h 529"/>
                  <a:gd name="T32" fmla="*/ 536 w 542"/>
                  <a:gd name="T33" fmla="*/ 236 h 529"/>
                  <a:gd name="T34" fmla="*/ 534 w 542"/>
                  <a:gd name="T35" fmla="*/ 286 h 529"/>
                  <a:gd name="T36" fmla="*/ 524 w 542"/>
                  <a:gd name="T37" fmla="*/ 337 h 529"/>
                  <a:gd name="T38" fmla="*/ 503 w 542"/>
                  <a:gd name="T39" fmla="*/ 385 h 529"/>
                  <a:gd name="T40" fmla="*/ 476 w 542"/>
                  <a:gd name="T41" fmla="*/ 428 h 529"/>
                  <a:gd name="T42" fmla="*/ 440 w 542"/>
                  <a:gd name="T43" fmla="*/ 464 h 529"/>
                  <a:gd name="T44" fmla="*/ 398 w 542"/>
                  <a:gd name="T45" fmla="*/ 491 h 529"/>
                  <a:gd name="T46" fmla="*/ 350 w 542"/>
                  <a:gd name="T47" fmla="*/ 512 h 529"/>
                  <a:gd name="T48" fmla="*/ 298 w 542"/>
                  <a:gd name="T49" fmla="*/ 522 h 529"/>
                  <a:gd name="T50" fmla="*/ 244 w 542"/>
                  <a:gd name="T51" fmla="*/ 522 h 529"/>
                  <a:gd name="T52" fmla="*/ 192 w 542"/>
                  <a:gd name="T53" fmla="*/ 512 h 529"/>
                  <a:gd name="T54" fmla="*/ 144 w 542"/>
                  <a:gd name="T55" fmla="*/ 491 h 529"/>
                  <a:gd name="T56" fmla="*/ 102 w 542"/>
                  <a:gd name="T57" fmla="*/ 464 h 529"/>
                  <a:gd name="T58" fmla="*/ 67 w 542"/>
                  <a:gd name="T59" fmla="*/ 428 h 529"/>
                  <a:gd name="T60" fmla="*/ 39 w 542"/>
                  <a:gd name="T61" fmla="*/ 385 h 529"/>
                  <a:gd name="T62" fmla="*/ 17 w 542"/>
                  <a:gd name="T63" fmla="*/ 337 h 529"/>
                  <a:gd name="T64" fmla="*/ 8 w 542"/>
                  <a:gd name="T65" fmla="*/ 286 h 529"/>
                  <a:gd name="T66" fmla="*/ 8 w 542"/>
                  <a:gd name="T67" fmla="*/ 238 h 529"/>
                  <a:gd name="T68" fmla="*/ 14 w 542"/>
                  <a:gd name="T69" fmla="*/ 197 h 529"/>
                  <a:gd name="T70" fmla="*/ 25 w 542"/>
                  <a:gd name="T71" fmla="*/ 159 h 529"/>
                  <a:gd name="T72" fmla="*/ 42 w 542"/>
                  <a:gd name="T73" fmla="*/ 124 h 529"/>
                  <a:gd name="T74" fmla="*/ 50 w 542"/>
                  <a:gd name="T75" fmla="*/ 109 h 529"/>
                  <a:gd name="T76" fmla="*/ 35 w 542"/>
                  <a:gd name="T77" fmla="*/ 126 h 529"/>
                  <a:gd name="T78" fmla="*/ 19 w 542"/>
                  <a:gd name="T79" fmla="*/ 161 h 529"/>
                  <a:gd name="T80" fmla="*/ 8 w 542"/>
                  <a:gd name="T81" fmla="*/ 199 h 529"/>
                  <a:gd name="T82" fmla="*/ 2 w 542"/>
                  <a:gd name="T83" fmla="*/ 238 h 529"/>
                  <a:gd name="T84" fmla="*/ 2 w 542"/>
                  <a:gd name="T85" fmla="*/ 286 h 529"/>
                  <a:gd name="T86" fmla="*/ 14 w 542"/>
                  <a:gd name="T87" fmla="*/ 339 h 529"/>
                  <a:gd name="T88" fmla="*/ 33 w 542"/>
                  <a:gd name="T89" fmla="*/ 387 h 529"/>
                  <a:gd name="T90" fmla="*/ 62 w 542"/>
                  <a:gd name="T91" fmla="*/ 431 h 529"/>
                  <a:gd name="T92" fmla="*/ 100 w 542"/>
                  <a:gd name="T93" fmla="*/ 468 h 529"/>
                  <a:gd name="T94" fmla="*/ 142 w 542"/>
                  <a:gd name="T95" fmla="*/ 497 h 529"/>
                  <a:gd name="T96" fmla="*/ 190 w 542"/>
                  <a:gd name="T97" fmla="*/ 518 h 529"/>
                  <a:gd name="T98" fmla="*/ 244 w 542"/>
                  <a:gd name="T99" fmla="*/ 527 h 529"/>
                  <a:gd name="T100" fmla="*/ 300 w 542"/>
                  <a:gd name="T101" fmla="*/ 527 h 529"/>
                  <a:gd name="T102" fmla="*/ 352 w 542"/>
                  <a:gd name="T103" fmla="*/ 518 h 529"/>
                  <a:gd name="T104" fmla="*/ 400 w 542"/>
                  <a:gd name="T105" fmla="*/ 497 h 529"/>
                  <a:gd name="T106" fmla="*/ 444 w 542"/>
                  <a:gd name="T107" fmla="*/ 468 h 529"/>
                  <a:gd name="T108" fmla="*/ 480 w 542"/>
                  <a:gd name="T109" fmla="*/ 431 h 529"/>
                  <a:gd name="T110" fmla="*/ 509 w 542"/>
                  <a:gd name="T111" fmla="*/ 387 h 529"/>
                  <a:gd name="T112" fmla="*/ 530 w 542"/>
                  <a:gd name="T113" fmla="*/ 339 h 529"/>
                  <a:gd name="T114" fmla="*/ 540 w 542"/>
                  <a:gd name="T115" fmla="*/ 286 h 52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42"/>
                  <a:gd name="T175" fmla="*/ 0 h 529"/>
                  <a:gd name="T176" fmla="*/ 542 w 542"/>
                  <a:gd name="T177" fmla="*/ 529 h 52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42" h="529">
                    <a:moveTo>
                      <a:pt x="542" y="259"/>
                    </a:moveTo>
                    <a:lnTo>
                      <a:pt x="540" y="236"/>
                    </a:lnTo>
                    <a:lnTo>
                      <a:pt x="538" y="215"/>
                    </a:lnTo>
                    <a:lnTo>
                      <a:pt x="534" y="192"/>
                    </a:lnTo>
                    <a:lnTo>
                      <a:pt x="526" y="170"/>
                    </a:lnTo>
                    <a:lnTo>
                      <a:pt x="519" y="151"/>
                    </a:lnTo>
                    <a:lnTo>
                      <a:pt x="509" y="132"/>
                    </a:lnTo>
                    <a:lnTo>
                      <a:pt x="499" y="113"/>
                    </a:lnTo>
                    <a:lnTo>
                      <a:pt x="486" y="96"/>
                    </a:lnTo>
                    <a:lnTo>
                      <a:pt x="473" y="78"/>
                    </a:lnTo>
                    <a:lnTo>
                      <a:pt x="457" y="63"/>
                    </a:lnTo>
                    <a:lnTo>
                      <a:pt x="442" y="50"/>
                    </a:lnTo>
                    <a:lnTo>
                      <a:pt x="425" y="36"/>
                    </a:lnTo>
                    <a:lnTo>
                      <a:pt x="405" y="25"/>
                    </a:lnTo>
                    <a:lnTo>
                      <a:pt x="388" y="15"/>
                    </a:lnTo>
                    <a:lnTo>
                      <a:pt x="367" y="5"/>
                    </a:lnTo>
                    <a:lnTo>
                      <a:pt x="346" y="0"/>
                    </a:lnTo>
                    <a:lnTo>
                      <a:pt x="342" y="2"/>
                    </a:lnTo>
                    <a:lnTo>
                      <a:pt x="340" y="3"/>
                    </a:lnTo>
                    <a:lnTo>
                      <a:pt x="361" y="9"/>
                    </a:lnTo>
                    <a:lnTo>
                      <a:pt x="380" y="17"/>
                    </a:lnTo>
                    <a:lnTo>
                      <a:pt x="400" y="27"/>
                    </a:lnTo>
                    <a:lnTo>
                      <a:pt x="419" y="38"/>
                    </a:lnTo>
                    <a:lnTo>
                      <a:pt x="436" y="51"/>
                    </a:lnTo>
                    <a:lnTo>
                      <a:pt x="451" y="65"/>
                    </a:lnTo>
                    <a:lnTo>
                      <a:pt x="467" y="80"/>
                    </a:lnTo>
                    <a:lnTo>
                      <a:pt x="480" y="96"/>
                    </a:lnTo>
                    <a:lnTo>
                      <a:pt x="492" y="113"/>
                    </a:lnTo>
                    <a:lnTo>
                      <a:pt x="503" y="132"/>
                    </a:lnTo>
                    <a:lnTo>
                      <a:pt x="513" y="151"/>
                    </a:lnTo>
                    <a:lnTo>
                      <a:pt x="521" y="170"/>
                    </a:lnTo>
                    <a:lnTo>
                      <a:pt x="528" y="192"/>
                    </a:lnTo>
                    <a:lnTo>
                      <a:pt x="532" y="215"/>
                    </a:lnTo>
                    <a:lnTo>
                      <a:pt x="536" y="236"/>
                    </a:lnTo>
                    <a:lnTo>
                      <a:pt x="536" y="259"/>
                    </a:lnTo>
                    <a:lnTo>
                      <a:pt x="534" y="286"/>
                    </a:lnTo>
                    <a:lnTo>
                      <a:pt x="530" y="312"/>
                    </a:lnTo>
                    <a:lnTo>
                      <a:pt x="524" y="337"/>
                    </a:lnTo>
                    <a:lnTo>
                      <a:pt x="515" y="362"/>
                    </a:lnTo>
                    <a:lnTo>
                      <a:pt x="503" y="385"/>
                    </a:lnTo>
                    <a:lnTo>
                      <a:pt x="492" y="406"/>
                    </a:lnTo>
                    <a:lnTo>
                      <a:pt x="476" y="428"/>
                    </a:lnTo>
                    <a:lnTo>
                      <a:pt x="459" y="447"/>
                    </a:lnTo>
                    <a:lnTo>
                      <a:pt x="440" y="464"/>
                    </a:lnTo>
                    <a:lnTo>
                      <a:pt x="419" y="479"/>
                    </a:lnTo>
                    <a:lnTo>
                      <a:pt x="398" y="491"/>
                    </a:lnTo>
                    <a:lnTo>
                      <a:pt x="375" y="502"/>
                    </a:lnTo>
                    <a:lnTo>
                      <a:pt x="350" y="512"/>
                    </a:lnTo>
                    <a:lnTo>
                      <a:pt x="325" y="518"/>
                    </a:lnTo>
                    <a:lnTo>
                      <a:pt x="298" y="522"/>
                    </a:lnTo>
                    <a:lnTo>
                      <a:pt x="271" y="524"/>
                    </a:lnTo>
                    <a:lnTo>
                      <a:pt x="244" y="522"/>
                    </a:lnTo>
                    <a:lnTo>
                      <a:pt x="217" y="518"/>
                    </a:lnTo>
                    <a:lnTo>
                      <a:pt x="192" y="512"/>
                    </a:lnTo>
                    <a:lnTo>
                      <a:pt x="167" y="502"/>
                    </a:lnTo>
                    <a:lnTo>
                      <a:pt x="144" y="491"/>
                    </a:lnTo>
                    <a:lnTo>
                      <a:pt x="123" y="479"/>
                    </a:lnTo>
                    <a:lnTo>
                      <a:pt x="102" y="464"/>
                    </a:lnTo>
                    <a:lnTo>
                      <a:pt x="85" y="447"/>
                    </a:lnTo>
                    <a:lnTo>
                      <a:pt x="67" y="428"/>
                    </a:lnTo>
                    <a:lnTo>
                      <a:pt x="52" y="406"/>
                    </a:lnTo>
                    <a:lnTo>
                      <a:pt x="39" y="385"/>
                    </a:lnTo>
                    <a:lnTo>
                      <a:pt x="27" y="362"/>
                    </a:lnTo>
                    <a:lnTo>
                      <a:pt x="17" y="337"/>
                    </a:lnTo>
                    <a:lnTo>
                      <a:pt x="12" y="312"/>
                    </a:lnTo>
                    <a:lnTo>
                      <a:pt x="8" y="286"/>
                    </a:lnTo>
                    <a:lnTo>
                      <a:pt x="6" y="259"/>
                    </a:lnTo>
                    <a:lnTo>
                      <a:pt x="8" y="238"/>
                    </a:lnTo>
                    <a:lnTo>
                      <a:pt x="10" y="218"/>
                    </a:lnTo>
                    <a:lnTo>
                      <a:pt x="14" y="197"/>
                    </a:lnTo>
                    <a:lnTo>
                      <a:pt x="19" y="178"/>
                    </a:lnTo>
                    <a:lnTo>
                      <a:pt x="25" y="159"/>
                    </a:lnTo>
                    <a:lnTo>
                      <a:pt x="33" y="142"/>
                    </a:lnTo>
                    <a:lnTo>
                      <a:pt x="42" y="124"/>
                    </a:lnTo>
                    <a:lnTo>
                      <a:pt x="54" y="109"/>
                    </a:lnTo>
                    <a:lnTo>
                      <a:pt x="50" y="109"/>
                    </a:lnTo>
                    <a:lnTo>
                      <a:pt x="46" y="109"/>
                    </a:lnTo>
                    <a:lnTo>
                      <a:pt x="35" y="126"/>
                    </a:lnTo>
                    <a:lnTo>
                      <a:pt x="27" y="144"/>
                    </a:lnTo>
                    <a:lnTo>
                      <a:pt x="19" y="161"/>
                    </a:lnTo>
                    <a:lnTo>
                      <a:pt x="12" y="180"/>
                    </a:lnTo>
                    <a:lnTo>
                      <a:pt x="8" y="199"/>
                    </a:lnTo>
                    <a:lnTo>
                      <a:pt x="4" y="218"/>
                    </a:lnTo>
                    <a:lnTo>
                      <a:pt x="2" y="238"/>
                    </a:lnTo>
                    <a:lnTo>
                      <a:pt x="0" y="259"/>
                    </a:lnTo>
                    <a:lnTo>
                      <a:pt x="2" y="286"/>
                    </a:lnTo>
                    <a:lnTo>
                      <a:pt x="6" y="312"/>
                    </a:lnTo>
                    <a:lnTo>
                      <a:pt x="14" y="339"/>
                    </a:lnTo>
                    <a:lnTo>
                      <a:pt x="21" y="364"/>
                    </a:lnTo>
                    <a:lnTo>
                      <a:pt x="33" y="387"/>
                    </a:lnTo>
                    <a:lnTo>
                      <a:pt x="46" y="410"/>
                    </a:lnTo>
                    <a:lnTo>
                      <a:pt x="62" y="431"/>
                    </a:lnTo>
                    <a:lnTo>
                      <a:pt x="81" y="451"/>
                    </a:lnTo>
                    <a:lnTo>
                      <a:pt x="100" y="468"/>
                    </a:lnTo>
                    <a:lnTo>
                      <a:pt x="119" y="483"/>
                    </a:lnTo>
                    <a:lnTo>
                      <a:pt x="142" y="497"/>
                    </a:lnTo>
                    <a:lnTo>
                      <a:pt x="165" y="508"/>
                    </a:lnTo>
                    <a:lnTo>
                      <a:pt x="190" y="518"/>
                    </a:lnTo>
                    <a:lnTo>
                      <a:pt x="217" y="524"/>
                    </a:lnTo>
                    <a:lnTo>
                      <a:pt x="244" y="527"/>
                    </a:lnTo>
                    <a:lnTo>
                      <a:pt x="271" y="529"/>
                    </a:lnTo>
                    <a:lnTo>
                      <a:pt x="300" y="527"/>
                    </a:lnTo>
                    <a:lnTo>
                      <a:pt x="325" y="524"/>
                    </a:lnTo>
                    <a:lnTo>
                      <a:pt x="352" y="518"/>
                    </a:lnTo>
                    <a:lnTo>
                      <a:pt x="377" y="508"/>
                    </a:lnTo>
                    <a:lnTo>
                      <a:pt x="400" y="497"/>
                    </a:lnTo>
                    <a:lnTo>
                      <a:pt x="423" y="483"/>
                    </a:lnTo>
                    <a:lnTo>
                      <a:pt x="444" y="468"/>
                    </a:lnTo>
                    <a:lnTo>
                      <a:pt x="463" y="451"/>
                    </a:lnTo>
                    <a:lnTo>
                      <a:pt x="480" y="431"/>
                    </a:lnTo>
                    <a:lnTo>
                      <a:pt x="496" y="410"/>
                    </a:lnTo>
                    <a:lnTo>
                      <a:pt x="509" y="387"/>
                    </a:lnTo>
                    <a:lnTo>
                      <a:pt x="521" y="364"/>
                    </a:lnTo>
                    <a:lnTo>
                      <a:pt x="530" y="339"/>
                    </a:lnTo>
                    <a:lnTo>
                      <a:pt x="536" y="312"/>
                    </a:lnTo>
                    <a:lnTo>
                      <a:pt x="540" y="286"/>
                    </a:lnTo>
                    <a:lnTo>
                      <a:pt x="542" y="259"/>
                    </a:lnTo>
                    <a:close/>
                  </a:path>
                </a:pathLst>
              </a:custGeom>
              <a:solidFill>
                <a:srgbClr val="F7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7" name="Freeform 474">
                <a:extLst>
                  <a:ext uri="{FF2B5EF4-FFF2-40B4-BE49-F238E27FC236}">
                    <a16:creationId xmlns:a16="http://schemas.microsoft.com/office/drawing/2014/main" id="{40924764-DB1D-41BA-BAD5-E098DD849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519"/>
                <a:ext cx="534" cy="525"/>
              </a:xfrm>
              <a:custGeom>
                <a:avLst/>
                <a:gdLst>
                  <a:gd name="T0" fmla="*/ 534 w 534"/>
                  <a:gd name="T1" fmla="*/ 234 h 525"/>
                  <a:gd name="T2" fmla="*/ 526 w 534"/>
                  <a:gd name="T3" fmla="*/ 190 h 525"/>
                  <a:gd name="T4" fmla="*/ 513 w 534"/>
                  <a:gd name="T5" fmla="*/ 149 h 525"/>
                  <a:gd name="T6" fmla="*/ 492 w 534"/>
                  <a:gd name="T7" fmla="*/ 111 h 525"/>
                  <a:gd name="T8" fmla="*/ 465 w 534"/>
                  <a:gd name="T9" fmla="*/ 76 h 525"/>
                  <a:gd name="T10" fmla="*/ 434 w 534"/>
                  <a:gd name="T11" fmla="*/ 48 h 525"/>
                  <a:gd name="T12" fmla="*/ 399 w 534"/>
                  <a:gd name="T13" fmla="*/ 25 h 525"/>
                  <a:gd name="T14" fmla="*/ 359 w 534"/>
                  <a:gd name="T15" fmla="*/ 5 h 525"/>
                  <a:gd name="T16" fmla="*/ 336 w 534"/>
                  <a:gd name="T17" fmla="*/ 1 h 525"/>
                  <a:gd name="T18" fmla="*/ 353 w 534"/>
                  <a:gd name="T19" fmla="*/ 9 h 525"/>
                  <a:gd name="T20" fmla="*/ 392 w 534"/>
                  <a:gd name="T21" fmla="*/ 26 h 525"/>
                  <a:gd name="T22" fmla="*/ 428 w 534"/>
                  <a:gd name="T23" fmla="*/ 49 h 525"/>
                  <a:gd name="T24" fmla="*/ 459 w 534"/>
                  <a:gd name="T25" fmla="*/ 78 h 525"/>
                  <a:gd name="T26" fmla="*/ 486 w 534"/>
                  <a:gd name="T27" fmla="*/ 113 h 525"/>
                  <a:gd name="T28" fmla="*/ 507 w 534"/>
                  <a:gd name="T29" fmla="*/ 149 h 525"/>
                  <a:gd name="T30" fmla="*/ 520 w 534"/>
                  <a:gd name="T31" fmla="*/ 190 h 525"/>
                  <a:gd name="T32" fmla="*/ 528 w 534"/>
                  <a:gd name="T33" fmla="*/ 234 h 525"/>
                  <a:gd name="T34" fmla="*/ 528 w 534"/>
                  <a:gd name="T35" fmla="*/ 284 h 525"/>
                  <a:gd name="T36" fmla="*/ 518 w 534"/>
                  <a:gd name="T37" fmla="*/ 335 h 525"/>
                  <a:gd name="T38" fmla="*/ 497 w 534"/>
                  <a:gd name="T39" fmla="*/ 381 h 525"/>
                  <a:gd name="T40" fmla="*/ 469 w 534"/>
                  <a:gd name="T41" fmla="*/ 424 h 525"/>
                  <a:gd name="T42" fmla="*/ 434 w 534"/>
                  <a:gd name="T43" fmla="*/ 460 h 525"/>
                  <a:gd name="T44" fmla="*/ 392 w 534"/>
                  <a:gd name="T45" fmla="*/ 487 h 525"/>
                  <a:gd name="T46" fmla="*/ 346 w 534"/>
                  <a:gd name="T47" fmla="*/ 508 h 525"/>
                  <a:gd name="T48" fmla="*/ 294 w 534"/>
                  <a:gd name="T49" fmla="*/ 518 h 525"/>
                  <a:gd name="T50" fmla="*/ 240 w 534"/>
                  <a:gd name="T51" fmla="*/ 518 h 525"/>
                  <a:gd name="T52" fmla="*/ 190 w 534"/>
                  <a:gd name="T53" fmla="*/ 508 h 525"/>
                  <a:gd name="T54" fmla="*/ 142 w 534"/>
                  <a:gd name="T55" fmla="*/ 487 h 525"/>
                  <a:gd name="T56" fmla="*/ 100 w 534"/>
                  <a:gd name="T57" fmla="*/ 460 h 525"/>
                  <a:gd name="T58" fmla="*/ 65 w 534"/>
                  <a:gd name="T59" fmla="*/ 424 h 525"/>
                  <a:gd name="T60" fmla="*/ 37 w 534"/>
                  <a:gd name="T61" fmla="*/ 381 h 525"/>
                  <a:gd name="T62" fmla="*/ 17 w 534"/>
                  <a:gd name="T63" fmla="*/ 335 h 525"/>
                  <a:gd name="T64" fmla="*/ 6 w 534"/>
                  <a:gd name="T65" fmla="*/ 284 h 525"/>
                  <a:gd name="T66" fmla="*/ 6 w 534"/>
                  <a:gd name="T67" fmla="*/ 236 h 525"/>
                  <a:gd name="T68" fmla="*/ 12 w 534"/>
                  <a:gd name="T69" fmla="*/ 195 h 525"/>
                  <a:gd name="T70" fmla="*/ 25 w 534"/>
                  <a:gd name="T71" fmla="*/ 157 h 525"/>
                  <a:gd name="T72" fmla="*/ 42 w 534"/>
                  <a:gd name="T73" fmla="*/ 122 h 525"/>
                  <a:gd name="T74" fmla="*/ 50 w 534"/>
                  <a:gd name="T75" fmla="*/ 107 h 525"/>
                  <a:gd name="T76" fmla="*/ 35 w 534"/>
                  <a:gd name="T77" fmla="*/ 124 h 525"/>
                  <a:gd name="T78" fmla="*/ 17 w 534"/>
                  <a:gd name="T79" fmla="*/ 159 h 525"/>
                  <a:gd name="T80" fmla="*/ 6 w 534"/>
                  <a:gd name="T81" fmla="*/ 197 h 525"/>
                  <a:gd name="T82" fmla="*/ 0 w 534"/>
                  <a:gd name="T83" fmla="*/ 236 h 525"/>
                  <a:gd name="T84" fmla="*/ 0 w 534"/>
                  <a:gd name="T85" fmla="*/ 284 h 525"/>
                  <a:gd name="T86" fmla="*/ 12 w 534"/>
                  <a:gd name="T87" fmla="*/ 337 h 525"/>
                  <a:gd name="T88" fmla="*/ 33 w 534"/>
                  <a:gd name="T89" fmla="*/ 385 h 525"/>
                  <a:gd name="T90" fmla="*/ 61 w 534"/>
                  <a:gd name="T91" fmla="*/ 428 h 525"/>
                  <a:gd name="T92" fmla="*/ 96 w 534"/>
                  <a:gd name="T93" fmla="*/ 464 h 525"/>
                  <a:gd name="T94" fmla="*/ 140 w 534"/>
                  <a:gd name="T95" fmla="*/ 493 h 525"/>
                  <a:gd name="T96" fmla="*/ 188 w 534"/>
                  <a:gd name="T97" fmla="*/ 512 h 525"/>
                  <a:gd name="T98" fmla="*/ 240 w 534"/>
                  <a:gd name="T99" fmla="*/ 523 h 525"/>
                  <a:gd name="T100" fmla="*/ 294 w 534"/>
                  <a:gd name="T101" fmla="*/ 523 h 525"/>
                  <a:gd name="T102" fmla="*/ 348 w 534"/>
                  <a:gd name="T103" fmla="*/ 512 h 525"/>
                  <a:gd name="T104" fmla="*/ 396 w 534"/>
                  <a:gd name="T105" fmla="*/ 493 h 525"/>
                  <a:gd name="T106" fmla="*/ 438 w 534"/>
                  <a:gd name="T107" fmla="*/ 464 h 525"/>
                  <a:gd name="T108" fmla="*/ 474 w 534"/>
                  <a:gd name="T109" fmla="*/ 428 h 525"/>
                  <a:gd name="T110" fmla="*/ 503 w 534"/>
                  <a:gd name="T111" fmla="*/ 385 h 525"/>
                  <a:gd name="T112" fmla="*/ 522 w 534"/>
                  <a:gd name="T113" fmla="*/ 337 h 525"/>
                  <a:gd name="T114" fmla="*/ 534 w 534"/>
                  <a:gd name="T115" fmla="*/ 284 h 5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34"/>
                  <a:gd name="T175" fmla="*/ 0 h 525"/>
                  <a:gd name="T176" fmla="*/ 534 w 534"/>
                  <a:gd name="T177" fmla="*/ 525 h 52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34" h="525">
                    <a:moveTo>
                      <a:pt x="534" y="257"/>
                    </a:moveTo>
                    <a:lnTo>
                      <a:pt x="534" y="234"/>
                    </a:lnTo>
                    <a:lnTo>
                      <a:pt x="532" y="213"/>
                    </a:lnTo>
                    <a:lnTo>
                      <a:pt x="526" y="190"/>
                    </a:lnTo>
                    <a:lnTo>
                      <a:pt x="520" y="168"/>
                    </a:lnTo>
                    <a:lnTo>
                      <a:pt x="513" y="149"/>
                    </a:lnTo>
                    <a:lnTo>
                      <a:pt x="503" y="130"/>
                    </a:lnTo>
                    <a:lnTo>
                      <a:pt x="492" y="111"/>
                    </a:lnTo>
                    <a:lnTo>
                      <a:pt x="480" y="94"/>
                    </a:lnTo>
                    <a:lnTo>
                      <a:pt x="465" y="76"/>
                    </a:lnTo>
                    <a:lnTo>
                      <a:pt x="451" y="63"/>
                    </a:lnTo>
                    <a:lnTo>
                      <a:pt x="434" y="48"/>
                    </a:lnTo>
                    <a:lnTo>
                      <a:pt x="417" y="36"/>
                    </a:lnTo>
                    <a:lnTo>
                      <a:pt x="399" y="25"/>
                    </a:lnTo>
                    <a:lnTo>
                      <a:pt x="380" y="15"/>
                    </a:lnTo>
                    <a:lnTo>
                      <a:pt x="359" y="5"/>
                    </a:lnTo>
                    <a:lnTo>
                      <a:pt x="340" y="0"/>
                    </a:lnTo>
                    <a:lnTo>
                      <a:pt x="336" y="1"/>
                    </a:lnTo>
                    <a:lnTo>
                      <a:pt x="332" y="3"/>
                    </a:lnTo>
                    <a:lnTo>
                      <a:pt x="353" y="9"/>
                    </a:lnTo>
                    <a:lnTo>
                      <a:pt x="373" y="17"/>
                    </a:lnTo>
                    <a:lnTo>
                      <a:pt x="392" y="26"/>
                    </a:lnTo>
                    <a:lnTo>
                      <a:pt x="411" y="38"/>
                    </a:lnTo>
                    <a:lnTo>
                      <a:pt x="428" y="49"/>
                    </a:lnTo>
                    <a:lnTo>
                      <a:pt x="444" y="63"/>
                    </a:lnTo>
                    <a:lnTo>
                      <a:pt x="459" y="78"/>
                    </a:lnTo>
                    <a:lnTo>
                      <a:pt x="472" y="96"/>
                    </a:lnTo>
                    <a:lnTo>
                      <a:pt x="486" y="113"/>
                    </a:lnTo>
                    <a:lnTo>
                      <a:pt x="497" y="130"/>
                    </a:lnTo>
                    <a:lnTo>
                      <a:pt x="507" y="149"/>
                    </a:lnTo>
                    <a:lnTo>
                      <a:pt x="515" y="170"/>
                    </a:lnTo>
                    <a:lnTo>
                      <a:pt x="520" y="190"/>
                    </a:lnTo>
                    <a:lnTo>
                      <a:pt x="526" y="213"/>
                    </a:lnTo>
                    <a:lnTo>
                      <a:pt x="528" y="234"/>
                    </a:lnTo>
                    <a:lnTo>
                      <a:pt x="530" y="257"/>
                    </a:lnTo>
                    <a:lnTo>
                      <a:pt x="528" y="284"/>
                    </a:lnTo>
                    <a:lnTo>
                      <a:pt x="524" y="310"/>
                    </a:lnTo>
                    <a:lnTo>
                      <a:pt x="518" y="335"/>
                    </a:lnTo>
                    <a:lnTo>
                      <a:pt x="509" y="358"/>
                    </a:lnTo>
                    <a:lnTo>
                      <a:pt x="497" y="381"/>
                    </a:lnTo>
                    <a:lnTo>
                      <a:pt x="484" y="403"/>
                    </a:lnTo>
                    <a:lnTo>
                      <a:pt x="469" y="424"/>
                    </a:lnTo>
                    <a:lnTo>
                      <a:pt x="453" y="443"/>
                    </a:lnTo>
                    <a:lnTo>
                      <a:pt x="434" y="460"/>
                    </a:lnTo>
                    <a:lnTo>
                      <a:pt x="413" y="474"/>
                    </a:lnTo>
                    <a:lnTo>
                      <a:pt x="392" y="487"/>
                    </a:lnTo>
                    <a:lnTo>
                      <a:pt x="369" y="499"/>
                    </a:lnTo>
                    <a:lnTo>
                      <a:pt x="346" y="508"/>
                    </a:lnTo>
                    <a:lnTo>
                      <a:pt x="321" y="514"/>
                    </a:lnTo>
                    <a:lnTo>
                      <a:pt x="294" y="518"/>
                    </a:lnTo>
                    <a:lnTo>
                      <a:pt x="267" y="520"/>
                    </a:lnTo>
                    <a:lnTo>
                      <a:pt x="240" y="518"/>
                    </a:lnTo>
                    <a:lnTo>
                      <a:pt x="215" y="514"/>
                    </a:lnTo>
                    <a:lnTo>
                      <a:pt x="190" y="508"/>
                    </a:lnTo>
                    <a:lnTo>
                      <a:pt x="165" y="499"/>
                    </a:lnTo>
                    <a:lnTo>
                      <a:pt x="142" y="487"/>
                    </a:lnTo>
                    <a:lnTo>
                      <a:pt x="121" y="474"/>
                    </a:lnTo>
                    <a:lnTo>
                      <a:pt x="100" y="460"/>
                    </a:lnTo>
                    <a:lnTo>
                      <a:pt x="83" y="443"/>
                    </a:lnTo>
                    <a:lnTo>
                      <a:pt x="65" y="424"/>
                    </a:lnTo>
                    <a:lnTo>
                      <a:pt x="50" y="403"/>
                    </a:lnTo>
                    <a:lnTo>
                      <a:pt x="37" y="381"/>
                    </a:lnTo>
                    <a:lnTo>
                      <a:pt x="25" y="358"/>
                    </a:lnTo>
                    <a:lnTo>
                      <a:pt x="17" y="335"/>
                    </a:lnTo>
                    <a:lnTo>
                      <a:pt x="10" y="310"/>
                    </a:lnTo>
                    <a:lnTo>
                      <a:pt x="6" y="284"/>
                    </a:lnTo>
                    <a:lnTo>
                      <a:pt x="6" y="257"/>
                    </a:lnTo>
                    <a:lnTo>
                      <a:pt x="6" y="236"/>
                    </a:lnTo>
                    <a:lnTo>
                      <a:pt x="8" y="214"/>
                    </a:lnTo>
                    <a:lnTo>
                      <a:pt x="12" y="195"/>
                    </a:lnTo>
                    <a:lnTo>
                      <a:pt x="17" y="176"/>
                    </a:lnTo>
                    <a:lnTo>
                      <a:pt x="25" y="157"/>
                    </a:lnTo>
                    <a:lnTo>
                      <a:pt x="33" y="140"/>
                    </a:lnTo>
                    <a:lnTo>
                      <a:pt x="42" y="122"/>
                    </a:lnTo>
                    <a:lnTo>
                      <a:pt x="54" y="105"/>
                    </a:lnTo>
                    <a:lnTo>
                      <a:pt x="50" y="107"/>
                    </a:lnTo>
                    <a:lnTo>
                      <a:pt x="46" y="107"/>
                    </a:lnTo>
                    <a:lnTo>
                      <a:pt x="35" y="124"/>
                    </a:lnTo>
                    <a:lnTo>
                      <a:pt x="27" y="140"/>
                    </a:lnTo>
                    <a:lnTo>
                      <a:pt x="17" y="159"/>
                    </a:lnTo>
                    <a:lnTo>
                      <a:pt x="12" y="178"/>
                    </a:lnTo>
                    <a:lnTo>
                      <a:pt x="6" y="197"/>
                    </a:lnTo>
                    <a:lnTo>
                      <a:pt x="2" y="216"/>
                    </a:lnTo>
                    <a:lnTo>
                      <a:pt x="0" y="236"/>
                    </a:lnTo>
                    <a:lnTo>
                      <a:pt x="0" y="257"/>
                    </a:lnTo>
                    <a:lnTo>
                      <a:pt x="0" y="284"/>
                    </a:lnTo>
                    <a:lnTo>
                      <a:pt x="6" y="310"/>
                    </a:lnTo>
                    <a:lnTo>
                      <a:pt x="12" y="337"/>
                    </a:lnTo>
                    <a:lnTo>
                      <a:pt x="21" y="360"/>
                    </a:lnTo>
                    <a:lnTo>
                      <a:pt x="33" y="385"/>
                    </a:lnTo>
                    <a:lnTo>
                      <a:pt x="46" y="406"/>
                    </a:lnTo>
                    <a:lnTo>
                      <a:pt x="61" y="428"/>
                    </a:lnTo>
                    <a:lnTo>
                      <a:pt x="79" y="447"/>
                    </a:lnTo>
                    <a:lnTo>
                      <a:pt x="96" y="464"/>
                    </a:lnTo>
                    <a:lnTo>
                      <a:pt x="117" y="479"/>
                    </a:lnTo>
                    <a:lnTo>
                      <a:pt x="140" y="493"/>
                    </a:lnTo>
                    <a:lnTo>
                      <a:pt x="163" y="504"/>
                    </a:lnTo>
                    <a:lnTo>
                      <a:pt x="188" y="512"/>
                    </a:lnTo>
                    <a:lnTo>
                      <a:pt x="213" y="520"/>
                    </a:lnTo>
                    <a:lnTo>
                      <a:pt x="240" y="523"/>
                    </a:lnTo>
                    <a:lnTo>
                      <a:pt x="267" y="525"/>
                    </a:lnTo>
                    <a:lnTo>
                      <a:pt x="294" y="523"/>
                    </a:lnTo>
                    <a:lnTo>
                      <a:pt x="321" y="520"/>
                    </a:lnTo>
                    <a:lnTo>
                      <a:pt x="348" y="512"/>
                    </a:lnTo>
                    <a:lnTo>
                      <a:pt x="371" y="504"/>
                    </a:lnTo>
                    <a:lnTo>
                      <a:pt x="396" y="493"/>
                    </a:lnTo>
                    <a:lnTo>
                      <a:pt x="417" y="479"/>
                    </a:lnTo>
                    <a:lnTo>
                      <a:pt x="438" y="464"/>
                    </a:lnTo>
                    <a:lnTo>
                      <a:pt x="457" y="447"/>
                    </a:lnTo>
                    <a:lnTo>
                      <a:pt x="474" y="428"/>
                    </a:lnTo>
                    <a:lnTo>
                      <a:pt x="490" y="406"/>
                    </a:lnTo>
                    <a:lnTo>
                      <a:pt x="503" y="385"/>
                    </a:lnTo>
                    <a:lnTo>
                      <a:pt x="515" y="360"/>
                    </a:lnTo>
                    <a:lnTo>
                      <a:pt x="522" y="337"/>
                    </a:lnTo>
                    <a:lnTo>
                      <a:pt x="530" y="310"/>
                    </a:lnTo>
                    <a:lnTo>
                      <a:pt x="534" y="284"/>
                    </a:lnTo>
                    <a:lnTo>
                      <a:pt x="534" y="257"/>
                    </a:lnTo>
                    <a:close/>
                  </a:path>
                </a:pathLst>
              </a:custGeom>
              <a:solidFill>
                <a:srgbClr val="F7C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8" name="Freeform 475">
                <a:extLst>
                  <a:ext uri="{FF2B5EF4-FFF2-40B4-BE49-F238E27FC236}">
                    <a16:creationId xmlns:a16="http://schemas.microsoft.com/office/drawing/2014/main" id="{F4C17C9F-9747-4246-8EC9-5A27C3564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" y="2520"/>
                <a:ext cx="530" cy="521"/>
              </a:xfrm>
              <a:custGeom>
                <a:avLst/>
                <a:gdLst>
                  <a:gd name="T0" fmla="*/ 530 w 530"/>
                  <a:gd name="T1" fmla="*/ 233 h 521"/>
                  <a:gd name="T2" fmla="*/ 522 w 530"/>
                  <a:gd name="T3" fmla="*/ 189 h 521"/>
                  <a:gd name="T4" fmla="*/ 507 w 530"/>
                  <a:gd name="T5" fmla="*/ 148 h 521"/>
                  <a:gd name="T6" fmla="*/ 486 w 530"/>
                  <a:gd name="T7" fmla="*/ 110 h 521"/>
                  <a:gd name="T8" fmla="*/ 461 w 530"/>
                  <a:gd name="T9" fmla="*/ 77 h 521"/>
                  <a:gd name="T10" fmla="*/ 430 w 530"/>
                  <a:gd name="T11" fmla="*/ 48 h 521"/>
                  <a:gd name="T12" fmla="*/ 394 w 530"/>
                  <a:gd name="T13" fmla="*/ 24 h 521"/>
                  <a:gd name="T14" fmla="*/ 355 w 530"/>
                  <a:gd name="T15" fmla="*/ 6 h 521"/>
                  <a:gd name="T16" fmla="*/ 330 w 530"/>
                  <a:gd name="T17" fmla="*/ 2 h 521"/>
                  <a:gd name="T18" fmla="*/ 347 w 530"/>
                  <a:gd name="T19" fmla="*/ 10 h 521"/>
                  <a:gd name="T20" fmla="*/ 386 w 530"/>
                  <a:gd name="T21" fmla="*/ 27 h 521"/>
                  <a:gd name="T22" fmla="*/ 422 w 530"/>
                  <a:gd name="T23" fmla="*/ 50 h 521"/>
                  <a:gd name="T24" fmla="*/ 455 w 530"/>
                  <a:gd name="T25" fmla="*/ 77 h 521"/>
                  <a:gd name="T26" fmla="*/ 480 w 530"/>
                  <a:gd name="T27" fmla="*/ 112 h 521"/>
                  <a:gd name="T28" fmla="*/ 501 w 530"/>
                  <a:gd name="T29" fmla="*/ 148 h 521"/>
                  <a:gd name="T30" fmla="*/ 516 w 530"/>
                  <a:gd name="T31" fmla="*/ 190 h 521"/>
                  <a:gd name="T32" fmla="*/ 524 w 530"/>
                  <a:gd name="T33" fmla="*/ 233 h 521"/>
                  <a:gd name="T34" fmla="*/ 524 w 530"/>
                  <a:gd name="T35" fmla="*/ 283 h 521"/>
                  <a:gd name="T36" fmla="*/ 513 w 530"/>
                  <a:gd name="T37" fmla="*/ 332 h 521"/>
                  <a:gd name="T38" fmla="*/ 493 w 530"/>
                  <a:gd name="T39" fmla="*/ 380 h 521"/>
                  <a:gd name="T40" fmla="*/ 465 w 530"/>
                  <a:gd name="T41" fmla="*/ 421 h 521"/>
                  <a:gd name="T42" fmla="*/ 430 w 530"/>
                  <a:gd name="T43" fmla="*/ 455 h 521"/>
                  <a:gd name="T44" fmla="*/ 390 w 530"/>
                  <a:gd name="T45" fmla="*/ 484 h 521"/>
                  <a:gd name="T46" fmla="*/ 342 w 530"/>
                  <a:gd name="T47" fmla="*/ 503 h 521"/>
                  <a:gd name="T48" fmla="*/ 292 w 530"/>
                  <a:gd name="T49" fmla="*/ 515 h 521"/>
                  <a:gd name="T50" fmla="*/ 238 w 530"/>
                  <a:gd name="T51" fmla="*/ 515 h 521"/>
                  <a:gd name="T52" fmla="*/ 188 w 530"/>
                  <a:gd name="T53" fmla="*/ 503 h 521"/>
                  <a:gd name="T54" fmla="*/ 142 w 530"/>
                  <a:gd name="T55" fmla="*/ 484 h 521"/>
                  <a:gd name="T56" fmla="*/ 100 w 530"/>
                  <a:gd name="T57" fmla="*/ 455 h 521"/>
                  <a:gd name="T58" fmla="*/ 65 w 530"/>
                  <a:gd name="T59" fmla="*/ 421 h 521"/>
                  <a:gd name="T60" fmla="*/ 36 w 530"/>
                  <a:gd name="T61" fmla="*/ 380 h 521"/>
                  <a:gd name="T62" fmla="*/ 17 w 530"/>
                  <a:gd name="T63" fmla="*/ 332 h 521"/>
                  <a:gd name="T64" fmla="*/ 8 w 530"/>
                  <a:gd name="T65" fmla="*/ 283 h 521"/>
                  <a:gd name="T66" fmla="*/ 6 w 530"/>
                  <a:gd name="T67" fmla="*/ 235 h 521"/>
                  <a:gd name="T68" fmla="*/ 13 w 530"/>
                  <a:gd name="T69" fmla="*/ 194 h 521"/>
                  <a:gd name="T70" fmla="*/ 25 w 530"/>
                  <a:gd name="T71" fmla="*/ 156 h 521"/>
                  <a:gd name="T72" fmla="*/ 44 w 530"/>
                  <a:gd name="T73" fmla="*/ 119 h 521"/>
                  <a:gd name="T74" fmla="*/ 52 w 530"/>
                  <a:gd name="T75" fmla="*/ 104 h 521"/>
                  <a:gd name="T76" fmla="*/ 36 w 530"/>
                  <a:gd name="T77" fmla="*/ 121 h 521"/>
                  <a:gd name="T78" fmla="*/ 19 w 530"/>
                  <a:gd name="T79" fmla="*/ 156 h 521"/>
                  <a:gd name="T80" fmla="*/ 8 w 530"/>
                  <a:gd name="T81" fmla="*/ 194 h 521"/>
                  <a:gd name="T82" fmla="*/ 2 w 530"/>
                  <a:gd name="T83" fmla="*/ 235 h 521"/>
                  <a:gd name="T84" fmla="*/ 2 w 530"/>
                  <a:gd name="T85" fmla="*/ 283 h 521"/>
                  <a:gd name="T86" fmla="*/ 11 w 530"/>
                  <a:gd name="T87" fmla="*/ 334 h 521"/>
                  <a:gd name="T88" fmla="*/ 33 w 530"/>
                  <a:gd name="T89" fmla="*/ 382 h 521"/>
                  <a:gd name="T90" fmla="*/ 61 w 530"/>
                  <a:gd name="T91" fmla="*/ 425 h 521"/>
                  <a:gd name="T92" fmla="*/ 96 w 530"/>
                  <a:gd name="T93" fmla="*/ 461 h 521"/>
                  <a:gd name="T94" fmla="*/ 138 w 530"/>
                  <a:gd name="T95" fmla="*/ 488 h 521"/>
                  <a:gd name="T96" fmla="*/ 186 w 530"/>
                  <a:gd name="T97" fmla="*/ 509 h 521"/>
                  <a:gd name="T98" fmla="*/ 238 w 530"/>
                  <a:gd name="T99" fmla="*/ 519 h 521"/>
                  <a:gd name="T100" fmla="*/ 292 w 530"/>
                  <a:gd name="T101" fmla="*/ 519 h 521"/>
                  <a:gd name="T102" fmla="*/ 344 w 530"/>
                  <a:gd name="T103" fmla="*/ 509 h 521"/>
                  <a:gd name="T104" fmla="*/ 392 w 530"/>
                  <a:gd name="T105" fmla="*/ 488 h 521"/>
                  <a:gd name="T106" fmla="*/ 434 w 530"/>
                  <a:gd name="T107" fmla="*/ 461 h 521"/>
                  <a:gd name="T108" fmla="*/ 470 w 530"/>
                  <a:gd name="T109" fmla="*/ 425 h 521"/>
                  <a:gd name="T110" fmla="*/ 497 w 530"/>
                  <a:gd name="T111" fmla="*/ 382 h 521"/>
                  <a:gd name="T112" fmla="*/ 518 w 530"/>
                  <a:gd name="T113" fmla="*/ 334 h 521"/>
                  <a:gd name="T114" fmla="*/ 528 w 530"/>
                  <a:gd name="T115" fmla="*/ 283 h 52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30"/>
                  <a:gd name="T175" fmla="*/ 0 h 521"/>
                  <a:gd name="T176" fmla="*/ 530 w 530"/>
                  <a:gd name="T177" fmla="*/ 521 h 52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30" h="521">
                    <a:moveTo>
                      <a:pt x="530" y="256"/>
                    </a:moveTo>
                    <a:lnTo>
                      <a:pt x="530" y="233"/>
                    </a:lnTo>
                    <a:lnTo>
                      <a:pt x="526" y="212"/>
                    </a:lnTo>
                    <a:lnTo>
                      <a:pt x="522" y="189"/>
                    </a:lnTo>
                    <a:lnTo>
                      <a:pt x="515" y="167"/>
                    </a:lnTo>
                    <a:lnTo>
                      <a:pt x="507" y="148"/>
                    </a:lnTo>
                    <a:lnTo>
                      <a:pt x="497" y="129"/>
                    </a:lnTo>
                    <a:lnTo>
                      <a:pt x="486" y="110"/>
                    </a:lnTo>
                    <a:lnTo>
                      <a:pt x="474" y="93"/>
                    </a:lnTo>
                    <a:lnTo>
                      <a:pt x="461" y="77"/>
                    </a:lnTo>
                    <a:lnTo>
                      <a:pt x="445" y="62"/>
                    </a:lnTo>
                    <a:lnTo>
                      <a:pt x="430" y="48"/>
                    </a:lnTo>
                    <a:lnTo>
                      <a:pt x="413" y="35"/>
                    </a:lnTo>
                    <a:lnTo>
                      <a:pt x="394" y="24"/>
                    </a:lnTo>
                    <a:lnTo>
                      <a:pt x="374" y="14"/>
                    </a:lnTo>
                    <a:lnTo>
                      <a:pt x="355" y="6"/>
                    </a:lnTo>
                    <a:lnTo>
                      <a:pt x="334" y="0"/>
                    </a:lnTo>
                    <a:lnTo>
                      <a:pt x="330" y="2"/>
                    </a:lnTo>
                    <a:lnTo>
                      <a:pt x="326" y="4"/>
                    </a:lnTo>
                    <a:lnTo>
                      <a:pt x="347" y="10"/>
                    </a:lnTo>
                    <a:lnTo>
                      <a:pt x="367" y="18"/>
                    </a:lnTo>
                    <a:lnTo>
                      <a:pt x="386" y="27"/>
                    </a:lnTo>
                    <a:lnTo>
                      <a:pt x="405" y="37"/>
                    </a:lnTo>
                    <a:lnTo>
                      <a:pt x="422" y="50"/>
                    </a:lnTo>
                    <a:lnTo>
                      <a:pt x="440" y="64"/>
                    </a:lnTo>
                    <a:lnTo>
                      <a:pt x="455" y="77"/>
                    </a:lnTo>
                    <a:lnTo>
                      <a:pt x="468" y="95"/>
                    </a:lnTo>
                    <a:lnTo>
                      <a:pt x="480" y="112"/>
                    </a:lnTo>
                    <a:lnTo>
                      <a:pt x="491" y="129"/>
                    </a:lnTo>
                    <a:lnTo>
                      <a:pt x="501" y="148"/>
                    </a:lnTo>
                    <a:lnTo>
                      <a:pt x="509" y="169"/>
                    </a:lnTo>
                    <a:lnTo>
                      <a:pt x="516" y="190"/>
                    </a:lnTo>
                    <a:lnTo>
                      <a:pt x="520" y="212"/>
                    </a:lnTo>
                    <a:lnTo>
                      <a:pt x="524" y="233"/>
                    </a:lnTo>
                    <a:lnTo>
                      <a:pt x="524" y="256"/>
                    </a:lnTo>
                    <a:lnTo>
                      <a:pt x="524" y="283"/>
                    </a:lnTo>
                    <a:lnTo>
                      <a:pt x="520" y="308"/>
                    </a:lnTo>
                    <a:lnTo>
                      <a:pt x="513" y="332"/>
                    </a:lnTo>
                    <a:lnTo>
                      <a:pt x="505" y="357"/>
                    </a:lnTo>
                    <a:lnTo>
                      <a:pt x="493" y="380"/>
                    </a:lnTo>
                    <a:lnTo>
                      <a:pt x="480" y="402"/>
                    </a:lnTo>
                    <a:lnTo>
                      <a:pt x="465" y="421"/>
                    </a:lnTo>
                    <a:lnTo>
                      <a:pt x="449" y="440"/>
                    </a:lnTo>
                    <a:lnTo>
                      <a:pt x="430" y="455"/>
                    </a:lnTo>
                    <a:lnTo>
                      <a:pt x="411" y="471"/>
                    </a:lnTo>
                    <a:lnTo>
                      <a:pt x="390" y="484"/>
                    </a:lnTo>
                    <a:lnTo>
                      <a:pt x="367" y="496"/>
                    </a:lnTo>
                    <a:lnTo>
                      <a:pt x="342" y="503"/>
                    </a:lnTo>
                    <a:lnTo>
                      <a:pt x="317" y="511"/>
                    </a:lnTo>
                    <a:lnTo>
                      <a:pt x="292" y="515"/>
                    </a:lnTo>
                    <a:lnTo>
                      <a:pt x="265" y="515"/>
                    </a:lnTo>
                    <a:lnTo>
                      <a:pt x="238" y="515"/>
                    </a:lnTo>
                    <a:lnTo>
                      <a:pt x="213" y="511"/>
                    </a:lnTo>
                    <a:lnTo>
                      <a:pt x="188" y="503"/>
                    </a:lnTo>
                    <a:lnTo>
                      <a:pt x="165" y="496"/>
                    </a:lnTo>
                    <a:lnTo>
                      <a:pt x="142" y="484"/>
                    </a:lnTo>
                    <a:lnTo>
                      <a:pt x="121" y="471"/>
                    </a:lnTo>
                    <a:lnTo>
                      <a:pt x="100" y="455"/>
                    </a:lnTo>
                    <a:lnTo>
                      <a:pt x="83" y="440"/>
                    </a:lnTo>
                    <a:lnTo>
                      <a:pt x="65" y="421"/>
                    </a:lnTo>
                    <a:lnTo>
                      <a:pt x="50" y="402"/>
                    </a:lnTo>
                    <a:lnTo>
                      <a:pt x="36" y="380"/>
                    </a:lnTo>
                    <a:lnTo>
                      <a:pt x="27" y="357"/>
                    </a:lnTo>
                    <a:lnTo>
                      <a:pt x="17" y="332"/>
                    </a:lnTo>
                    <a:lnTo>
                      <a:pt x="11" y="308"/>
                    </a:lnTo>
                    <a:lnTo>
                      <a:pt x="8" y="283"/>
                    </a:lnTo>
                    <a:lnTo>
                      <a:pt x="6" y="256"/>
                    </a:lnTo>
                    <a:lnTo>
                      <a:pt x="6" y="235"/>
                    </a:lnTo>
                    <a:lnTo>
                      <a:pt x="10" y="213"/>
                    </a:lnTo>
                    <a:lnTo>
                      <a:pt x="13" y="194"/>
                    </a:lnTo>
                    <a:lnTo>
                      <a:pt x="19" y="175"/>
                    </a:lnTo>
                    <a:lnTo>
                      <a:pt x="25" y="156"/>
                    </a:lnTo>
                    <a:lnTo>
                      <a:pt x="35" y="137"/>
                    </a:lnTo>
                    <a:lnTo>
                      <a:pt x="44" y="119"/>
                    </a:lnTo>
                    <a:lnTo>
                      <a:pt x="56" y="104"/>
                    </a:lnTo>
                    <a:lnTo>
                      <a:pt x="52" y="104"/>
                    </a:lnTo>
                    <a:lnTo>
                      <a:pt x="48" y="106"/>
                    </a:lnTo>
                    <a:lnTo>
                      <a:pt x="36" y="121"/>
                    </a:lnTo>
                    <a:lnTo>
                      <a:pt x="27" y="139"/>
                    </a:lnTo>
                    <a:lnTo>
                      <a:pt x="19" y="156"/>
                    </a:lnTo>
                    <a:lnTo>
                      <a:pt x="13" y="175"/>
                    </a:lnTo>
                    <a:lnTo>
                      <a:pt x="8" y="194"/>
                    </a:lnTo>
                    <a:lnTo>
                      <a:pt x="4" y="215"/>
                    </a:lnTo>
                    <a:lnTo>
                      <a:pt x="2" y="235"/>
                    </a:lnTo>
                    <a:lnTo>
                      <a:pt x="0" y="256"/>
                    </a:lnTo>
                    <a:lnTo>
                      <a:pt x="2" y="283"/>
                    </a:lnTo>
                    <a:lnTo>
                      <a:pt x="6" y="309"/>
                    </a:lnTo>
                    <a:lnTo>
                      <a:pt x="11" y="334"/>
                    </a:lnTo>
                    <a:lnTo>
                      <a:pt x="21" y="359"/>
                    </a:lnTo>
                    <a:lnTo>
                      <a:pt x="33" y="382"/>
                    </a:lnTo>
                    <a:lnTo>
                      <a:pt x="46" y="403"/>
                    </a:lnTo>
                    <a:lnTo>
                      <a:pt x="61" y="425"/>
                    </a:lnTo>
                    <a:lnTo>
                      <a:pt x="79" y="444"/>
                    </a:lnTo>
                    <a:lnTo>
                      <a:pt x="96" y="461"/>
                    </a:lnTo>
                    <a:lnTo>
                      <a:pt x="117" y="476"/>
                    </a:lnTo>
                    <a:lnTo>
                      <a:pt x="138" y="488"/>
                    </a:lnTo>
                    <a:lnTo>
                      <a:pt x="161" y="499"/>
                    </a:lnTo>
                    <a:lnTo>
                      <a:pt x="186" y="509"/>
                    </a:lnTo>
                    <a:lnTo>
                      <a:pt x="211" y="515"/>
                    </a:lnTo>
                    <a:lnTo>
                      <a:pt x="238" y="519"/>
                    </a:lnTo>
                    <a:lnTo>
                      <a:pt x="265" y="521"/>
                    </a:lnTo>
                    <a:lnTo>
                      <a:pt x="292" y="519"/>
                    </a:lnTo>
                    <a:lnTo>
                      <a:pt x="319" y="515"/>
                    </a:lnTo>
                    <a:lnTo>
                      <a:pt x="344" y="509"/>
                    </a:lnTo>
                    <a:lnTo>
                      <a:pt x="369" y="499"/>
                    </a:lnTo>
                    <a:lnTo>
                      <a:pt x="392" y="488"/>
                    </a:lnTo>
                    <a:lnTo>
                      <a:pt x="413" y="476"/>
                    </a:lnTo>
                    <a:lnTo>
                      <a:pt x="434" y="461"/>
                    </a:lnTo>
                    <a:lnTo>
                      <a:pt x="453" y="444"/>
                    </a:lnTo>
                    <a:lnTo>
                      <a:pt x="470" y="425"/>
                    </a:lnTo>
                    <a:lnTo>
                      <a:pt x="486" y="403"/>
                    </a:lnTo>
                    <a:lnTo>
                      <a:pt x="497" y="382"/>
                    </a:lnTo>
                    <a:lnTo>
                      <a:pt x="509" y="359"/>
                    </a:lnTo>
                    <a:lnTo>
                      <a:pt x="518" y="334"/>
                    </a:lnTo>
                    <a:lnTo>
                      <a:pt x="524" y="309"/>
                    </a:lnTo>
                    <a:lnTo>
                      <a:pt x="528" y="283"/>
                    </a:lnTo>
                    <a:lnTo>
                      <a:pt x="530" y="256"/>
                    </a:lnTo>
                    <a:close/>
                  </a:path>
                </a:pathLst>
              </a:custGeom>
              <a:solidFill>
                <a:srgbClr val="F7C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9" name="Freeform 476">
                <a:extLst>
                  <a:ext uri="{FF2B5EF4-FFF2-40B4-BE49-F238E27FC236}">
                    <a16:creationId xmlns:a16="http://schemas.microsoft.com/office/drawing/2014/main" id="{A6E29386-A909-41EA-BD90-AD50D276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522"/>
                <a:ext cx="524" cy="517"/>
              </a:xfrm>
              <a:custGeom>
                <a:avLst/>
                <a:gdLst>
                  <a:gd name="T0" fmla="*/ 522 w 524"/>
                  <a:gd name="T1" fmla="*/ 231 h 517"/>
                  <a:gd name="T2" fmla="*/ 514 w 524"/>
                  <a:gd name="T3" fmla="*/ 187 h 517"/>
                  <a:gd name="T4" fmla="*/ 501 w 524"/>
                  <a:gd name="T5" fmla="*/ 146 h 517"/>
                  <a:gd name="T6" fmla="*/ 480 w 524"/>
                  <a:gd name="T7" fmla="*/ 110 h 517"/>
                  <a:gd name="T8" fmla="*/ 453 w 524"/>
                  <a:gd name="T9" fmla="*/ 75 h 517"/>
                  <a:gd name="T10" fmla="*/ 422 w 524"/>
                  <a:gd name="T11" fmla="*/ 46 h 517"/>
                  <a:gd name="T12" fmla="*/ 386 w 524"/>
                  <a:gd name="T13" fmla="*/ 23 h 517"/>
                  <a:gd name="T14" fmla="*/ 347 w 524"/>
                  <a:gd name="T15" fmla="*/ 6 h 517"/>
                  <a:gd name="T16" fmla="*/ 322 w 524"/>
                  <a:gd name="T17" fmla="*/ 2 h 517"/>
                  <a:gd name="T18" fmla="*/ 340 w 524"/>
                  <a:gd name="T19" fmla="*/ 10 h 517"/>
                  <a:gd name="T20" fmla="*/ 380 w 524"/>
                  <a:gd name="T21" fmla="*/ 25 h 517"/>
                  <a:gd name="T22" fmla="*/ 415 w 524"/>
                  <a:gd name="T23" fmla="*/ 48 h 517"/>
                  <a:gd name="T24" fmla="*/ 447 w 524"/>
                  <a:gd name="T25" fmla="*/ 77 h 517"/>
                  <a:gd name="T26" fmla="*/ 474 w 524"/>
                  <a:gd name="T27" fmla="*/ 110 h 517"/>
                  <a:gd name="T28" fmla="*/ 495 w 524"/>
                  <a:gd name="T29" fmla="*/ 146 h 517"/>
                  <a:gd name="T30" fmla="*/ 509 w 524"/>
                  <a:gd name="T31" fmla="*/ 188 h 517"/>
                  <a:gd name="T32" fmla="*/ 516 w 524"/>
                  <a:gd name="T33" fmla="*/ 231 h 517"/>
                  <a:gd name="T34" fmla="*/ 516 w 524"/>
                  <a:gd name="T35" fmla="*/ 281 h 517"/>
                  <a:gd name="T36" fmla="*/ 507 w 524"/>
                  <a:gd name="T37" fmla="*/ 330 h 517"/>
                  <a:gd name="T38" fmla="*/ 487 w 524"/>
                  <a:gd name="T39" fmla="*/ 377 h 517"/>
                  <a:gd name="T40" fmla="*/ 459 w 524"/>
                  <a:gd name="T41" fmla="*/ 417 h 517"/>
                  <a:gd name="T42" fmla="*/ 424 w 524"/>
                  <a:gd name="T43" fmla="*/ 451 h 517"/>
                  <a:gd name="T44" fmla="*/ 384 w 524"/>
                  <a:gd name="T45" fmla="*/ 480 h 517"/>
                  <a:gd name="T46" fmla="*/ 338 w 524"/>
                  <a:gd name="T47" fmla="*/ 499 h 517"/>
                  <a:gd name="T48" fmla="*/ 288 w 524"/>
                  <a:gd name="T49" fmla="*/ 509 h 517"/>
                  <a:gd name="T50" fmla="*/ 234 w 524"/>
                  <a:gd name="T51" fmla="*/ 509 h 517"/>
                  <a:gd name="T52" fmla="*/ 184 w 524"/>
                  <a:gd name="T53" fmla="*/ 499 h 517"/>
                  <a:gd name="T54" fmla="*/ 138 w 524"/>
                  <a:gd name="T55" fmla="*/ 480 h 517"/>
                  <a:gd name="T56" fmla="*/ 98 w 524"/>
                  <a:gd name="T57" fmla="*/ 451 h 517"/>
                  <a:gd name="T58" fmla="*/ 63 w 524"/>
                  <a:gd name="T59" fmla="*/ 417 h 517"/>
                  <a:gd name="T60" fmla="*/ 36 w 524"/>
                  <a:gd name="T61" fmla="*/ 377 h 517"/>
                  <a:gd name="T62" fmla="*/ 15 w 524"/>
                  <a:gd name="T63" fmla="*/ 330 h 517"/>
                  <a:gd name="T64" fmla="*/ 6 w 524"/>
                  <a:gd name="T65" fmla="*/ 281 h 517"/>
                  <a:gd name="T66" fmla="*/ 6 w 524"/>
                  <a:gd name="T67" fmla="*/ 233 h 517"/>
                  <a:gd name="T68" fmla="*/ 11 w 524"/>
                  <a:gd name="T69" fmla="*/ 190 h 517"/>
                  <a:gd name="T70" fmla="*/ 25 w 524"/>
                  <a:gd name="T71" fmla="*/ 152 h 517"/>
                  <a:gd name="T72" fmla="*/ 44 w 524"/>
                  <a:gd name="T73" fmla="*/ 117 h 517"/>
                  <a:gd name="T74" fmla="*/ 52 w 524"/>
                  <a:gd name="T75" fmla="*/ 102 h 517"/>
                  <a:gd name="T76" fmla="*/ 36 w 524"/>
                  <a:gd name="T77" fmla="*/ 119 h 517"/>
                  <a:gd name="T78" fmla="*/ 19 w 524"/>
                  <a:gd name="T79" fmla="*/ 154 h 517"/>
                  <a:gd name="T80" fmla="*/ 6 w 524"/>
                  <a:gd name="T81" fmla="*/ 192 h 517"/>
                  <a:gd name="T82" fmla="*/ 0 w 524"/>
                  <a:gd name="T83" fmla="*/ 233 h 517"/>
                  <a:gd name="T84" fmla="*/ 0 w 524"/>
                  <a:gd name="T85" fmla="*/ 281 h 517"/>
                  <a:gd name="T86" fmla="*/ 11 w 524"/>
                  <a:gd name="T87" fmla="*/ 332 h 517"/>
                  <a:gd name="T88" fmla="*/ 31 w 524"/>
                  <a:gd name="T89" fmla="*/ 378 h 517"/>
                  <a:gd name="T90" fmla="*/ 59 w 524"/>
                  <a:gd name="T91" fmla="*/ 421 h 517"/>
                  <a:gd name="T92" fmla="*/ 94 w 524"/>
                  <a:gd name="T93" fmla="*/ 457 h 517"/>
                  <a:gd name="T94" fmla="*/ 136 w 524"/>
                  <a:gd name="T95" fmla="*/ 484 h 517"/>
                  <a:gd name="T96" fmla="*/ 184 w 524"/>
                  <a:gd name="T97" fmla="*/ 505 h 517"/>
                  <a:gd name="T98" fmla="*/ 234 w 524"/>
                  <a:gd name="T99" fmla="*/ 515 h 517"/>
                  <a:gd name="T100" fmla="*/ 288 w 524"/>
                  <a:gd name="T101" fmla="*/ 515 h 517"/>
                  <a:gd name="T102" fmla="*/ 340 w 524"/>
                  <a:gd name="T103" fmla="*/ 505 h 517"/>
                  <a:gd name="T104" fmla="*/ 386 w 524"/>
                  <a:gd name="T105" fmla="*/ 484 h 517"/>
                  <a:gd name="T106" fmla="*/ 428 w 524"/>
                  <a:gd name="T107" fmla="*/ 457 h 517"/>
                  <a:gd name="T108" fmla="*/ 463 w 524"/>
                  <a:gd name="T109" fmla="*/ 421 h 517"/>
                  <a:gd name="T110" fmla="*/ 491 w 524"/>
                  <a:gd name="T111" fmla="*/ 378 h 517"/>
                  <a:gd name="T112" fmla="*/ 512 w 524"/>
                  <a:gd name="T113" fmla="*/ 332 h 517"/>
                  <a:gd name="T114" fmla="*/ 522 w 524"/>
                  <a:gd name="T115" fmla="*/ 281 h 51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24"/>
                  <a:gd name="T175" fmla="*/ 0 h 517"/>
                  <a:gd name="T176" fmla="*/ 524 w 524"/>
                  <a:gd name="T177" fmla="*/ 517 h 51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24" h="517">
                    <a:moveTo>
                      <a:pt x="524" y="254"/>
                    </a:moveTo>
                    <a:lnTo>
                      <a:pt x="522" y="231"/>
                    </a:lnTo>
                    <a:lnTo>
                      <a:pt x="520" y="210"/>
                    </a:lnTo>
                    <a:lnTo>
                      <a:pt x="514" y="187"/>
                    </a:lnTo>
                    <a:lnTo>
                      <a:pt x="509" y="167"/>
                    </a:lnTo>
                    <a:lnTo>
                      <a:pt x="501" y="146"/>
                    </a:lnTo>
                    <a:lnTo>
                      <a:pt x="491" y="127"/>
                    </a:lnTo>
                    <a:lnTo>
                      <a:pt x="480" y="110"/>
                    </a:lnTo>
                    <a:lnTo>
                      <a:pt x="466" y="93"/>
                    </a:lnTo>
                    <a:lnTo>
                      <a:pt x="453" y="75"/>
                    </a:lnTo>
                    <a:lnTo>
                      <a:pt x="438" y="60"/>
                    </a:lnTo>
                    <a:lnTo>
                      <a:pt x="422" y="46"/>
                    </a:lnTo>
                    <a:lnTo>
                      <a:pt x="405" y="35"/>
                    </a:lnTo>
                    <a:lnTo>
                      <a:pt x="386" y="23"/>
                    </a:lnTo>
                    <a:lnTo>
                      <a:pt x="367" y="14"/>
                    </a:lnTo>
                    <a:lnTo>
                      <a:pt x="347" y="6"/>
                    </a:lnTo>
                    <a:lnTo>
                      <a:pt x="326" y="0"/>
                    </a:lnTo>
                    <a:lnTo>
                      <a:pt x="322" y="2"/>
                    </a:lnTo>
                    <a:lnTo>
                      <a:pt x="319" y="4"/>
                    </a:lnTo>
                    <a:lnTo>
                      <a:pt x="340" y="10"/>
                    </a:lnTo>
                    <a:lnTo>
                      <a:pt x="359" y="16"/>
                    </a:lnTo>
                    <a:lnTo>
                      <a:pt x="380" y="25"/>
                    </a:lnTo>
                    <a:lnTo>
                      <a:pt x="397" y="37"/>
                    </a:lnTo>
                    <a:lnTo>
                      <a:pt x="415" y="48"/>
                    </a:lnTo>
                    <a:lnTo>
                      <a:pt x="432" y="62"/>
                    </a:lnTo>
                    <a:lnTo>
                      <a:pt x="447" y="77"/>
                    </a:lnTo>
                    <a:lnTo>
                      <a:pt x="461" y="93"/>
                    </a:lnTo>
                    <a:lnTo>
                      <a:pt x="474" y="110"/>
                    </a:lnTo>
                    <a:lnTo>
                      <a:pt x="486" y="127"/>
                    </a:lnTo>
                    <a:lnTo>
                      <a:pt x="495" y="146"/>
                    </a:lnTo>
                    <a:lnTo>
                      <a:pt x="503" y="167"/>
                    </a:lnTo>
                    <a:lnTo>
                      <a:pt x="509" y="188"/>
                    </a:lnTo>
                    <a:lnTo>
                      <a:pt x="514" y="210"/>
                    </a:lnTo>
                    <a:lnTo>
                      <a:pt x="516" y="231"/>
                    </a:lnTo>
                    <a:lnTo>
                      <a:pt x="518" y="254"/>
                    </a:lnTo>
                    <a:lnTo>
                      <a:pt x="516" y="281"/>
                    </a:lnTo>
                    <a:lnTo>
                      <a:pt x="512" y="306"/>
                    </a:lnTo>
                    <a:lnTo>
                      <a:pt x="507" y="330"/>
                    </a:lnTo>
                    <a:lnTo>
                      <a:pt x="497" y="354"/>
                    </a:lnTo>
                    <a:lnTo>
                      <a:pt x="487" y="377"/>
                    </a:lnTo>
                    <a:lnTo>
                      <a:pt x="474" y="398"/>
                    </a:lnTo>
                    <a:lnTo>
                      <a:pt x="459" y="417"/>
                    </a:lnTo>
                    <a:lnTo>
                      <a:pt x="443" y="436"/>
                    </a:lnTo>
                    <a:lnTo>
                      <a:pt x="424" y="451"/>
                    </a:lnTo>
                    <a:lnTo>
                      <a:pt x="405" y="467"/>
                    </a:lnTo>
                    <a:lnTo>
                      <a:pt x="384" y="480"/>
                    </a:lnTo>
                    <a:lnTo>
                      <a:pt x="361" y="490"/>
                    </a:lnTo>
                    <a:lnTo>
                      <a:pt x="338" y="499"/>
                    </a:lnTo>
                    <a:lnTo>
                      <a:pt x="313" y="505"/>
                    </a:lnTo>
                    <a:lnTo>
                      <a:pt x="288" y="509"/>
                    </a:lnTo>
                    <a:lnTo>
                      <a:pt x="261" y="511"/>
                    </a:lnTo>
                    <a:lnTo>
                      <a:pt x="234" y="509"/>
                    </a:lnTo>
                    <a:lnTo>
                      <a:pt x="209" y="505"/>
                    </a:lnTo>
                    <a:lnTo>
                      <a:pt x="184" y="499"/>
                    </a:lnTo>
                    <a:lnTo>
                      <a:pt x="161" y="490"/>
                    </a:lnTo>
                    <a:lnTo>
                      <a:pt x="138" y="480"/>
                    </a:lnTo>
                    <a:lnTo>
                      <a:pt x="117" y="467"/>
                    </a:lnTo>
                    <a:lnTo>
                      <a:pt x="98" y="451"/>
                    </a:lnTo>
                    <a:lnTo>
                      <a:pt x="80" y="436"/>
                    </a:lnTo>
                    <a:lnTo>
                      <a:pt x="63" y="417"/>
                    </a:lnTo>
                    <a:lnTo>
                      <a:pt x="48" y="398"/>
                    </a:lnTo>
                    <a:lnTo>
                      <a:pt x="36" y="377"/>
                    </a:lnTo>
                    <a:lnTo>
                      <a:pt x="25" y="354"/>
                    </a:lnTo>
                    <a:lnTo>
                      <a:pt x="15" y="330"/>
                    </a:lnTo>
                    <a:lnTo>
                      <a:pt x="9" y="306"/>
                    </a:lnTo>
                    <a:lnTo>
                      <a:pt x="6" y="281"/>
                    </a:lnTo>
                    <a:lnTo>
                      <a:pt x="4" y="254"/>
                    </a:lnTo>
                    <a:lnTo>
                      <a:pt x="6" y="233"/>
                    </a:lnTo>
                    <a:lnTo>
                      <a:pt x="7" y="211"/>
                    </a:lnTo>
                    <a:lnTo>
                      <a:pt x="11" y="190"/>
                    </a:lnTo>
                    <a:lnTo>
                      <a:pt x="17" y="171"/>
                    </a:lnTo>
                    <a:lnTo>
                      <a:pt x="25" y="152"/>
                    </a:lnTo>
                    <a:lnTo>
                      <a:pt x="34" y="135"/>
                    </a:lnTo>
                    <a:lnTo>
                      <a:pt x="44" y="117"/>
                    </a:lnTo>
                    <a:lnTo>
                      <a:pt x="55" y="100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36" y="119"/>
                    </a:lnTo>
                    <a:lnTo>
                      <a:pt x="27" y="137"/>
                    </a:lnTo>
                    <a:lnTo>
                      <a:pt x="19" y="154"/>
                    </a:lnTo>
                    <a:lnTo>
                      <a:pt x="11" y="173"/>
                    </a:lnTo>
                    <a:lnTo>
                      <a:pt x="6" y="192"/>
                    </a:lnTo>
                    <a:lnTo>
                      <a:pt x="2" y="211"/>
                    </a:lnTo>
                    <a:lnTo>
                      <a:pt x="0" y="233"/>
                    </a:lnTo>
                    <a:lnTo>
                      <a:pt x="0" y="254"/>
                    </a:lnTo>
                    <a:lnTo>
                      <a:pt x="0" y="281"/>
                    </a:lnTo>
                    <a:lnTo>
                      <a:pt x="4" y="307"/>
                    </a:lnTo>
                    <a:lnTo>
                      <a:pt x="11" y="332"/>
                    </a:lnTo>
                    <a:lnTo>
                      <a:pt x="19" y="355"/>
                    </a:lnTo>
                    <a:lnTo>
                      <a:pt x="31" y="378"/>
                    </a:lnTo>
                    <a:lnTo>
                      <a:pt x="44" y="400"/>
                    </a:lnTo>
                    <a:lnTo>
                      <a:pt x="59" y="421"/>
                    </a:lnTo>
                    <a:lnTo>
                      <a:pt x="77" y="440"/>
                    </a:lnTo>
                    <a:lnTo>
                      <a:pt x="94" y="457"/>
                    </a:lnTo>
                    <a:lnTo>
                      <a:pt x="115" y="471"/>
                    </a:lnTo>
                    <a:lnTo>
                      <a:pt x="136" y="484"/>
                    </a:lnTo>
                    <a:lnTo>
                      <a:pt x="159" y="496"/>
                    </a:lnTo>
                    <a:lnTo>
                      <a:pt x="184" y="505"/>
                    </a:lnTo>
                    <a:lnTo>
                      <a:pt x="209" y="511"/>
                    </a:lnTo>
                    <a:lnTo>
                      <a:pt x="234" y="515"/>
                    </a:lnTo>
                    <a:lnTo>
                      <a:pt x="261" y="517"/>
                    </a:lnTo>
                    <a:lnTo>
                      <a:pt x="288" y="515"/>
                    </a:lnTo>
                    <a:lnTo>
                      <a:pt x="315" y="511"/>
                    </a:lnTo>
                    <a:lnTo>
                      <a:pt x="340" y="505"/>
                    </a:lnTo>
                    <a:lnTo>
                      <a:pt x="363" y="496"/>
                    </a:lnTo>
                    <a:lnTo>
                      <a:pt x="386" y="484"/>
                    </a:lnTo>
                    <a:lnTo>
                      <a:pt x="407" y="471"/>
                    </a:lnTo>
                    <a:lnTo>
                      <a:pt x="428" y="457"/>
                    </a:lnTo>
                    <a:lnTo>
                      <a:pt x="447" y="440"/>
                    </a:lnTo>
                    <a:lnTo>
                      <a:pt x="463" y="421"/>
                    </a:lnTo>
                    <a:lnTo>
                      <a:pt x="478" y="400"/>
                    </a:lnTo>
                    <a:lnTo>
                      <a:pt x="491" y="378"/>
                    </a:lnTo>
                    <a:lnTo>
                      <a:pt x="503" y="355"/>
                    </a:lnTo>
                    <a:lnTo>
                      <a:pt x="512" y="332"/>
                    </a:lnTo>
                    <a:lnTo>
                      <a:pt x="518" y="307"/>
                    </a:lnTo>
                    <a:lnTo>
                      <a:pt x="522" y="281"/>
                    </a:lnTo>
                    <a:lnTo>
                      <a:pt x="524" y="254"/>
                    </a:lnTo>
                    <a:close/>
                  </a:path>
                </a:pathLst>
              </a:custGeom>
              <a:solidFill>
                <a:srgbClr val="F7C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0" name="Freeform 477">
                <a:extLst>
                  <a:ext uri="{FF2B5EF4-FFF2-40B4-BE49-F238E27FC236}">
                    <a16:creationId xmlns:a16="http://schemas.microsoft.com/office/drawing/2014/main" id="{7A4CCCCD-6094-4F1B-825C-BC66D18CA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2524"/>
                <a:ext cx="518" cy="511"/>
              </a:xfrm>
              <a:custGeom>
                <a:avLst/>
                <a:gdLst>
                  <a:gd name="T0" fmla="*/ 518 w 518"/>
                  <a:gd name="T1" fmla="*/ 229 h 511"/>
                  <a:gd name="T2" fmla="*/ 510 w 518"/>
                  <a:gd name="T3" fmla="*/ 186 h 511"/>
                  <a:gd name="T4" fmla="*/ 495 w 518"/>
                  <a:gd name="T5" fmla="*/ 144 h 511"/>
                  <a:gd name="T6" fmla="*/ 474 w 518"/>
                  <a:gd name="T7" fmla="*/ 108 h 511"/>
                  <a:gd name="T8" fmla="*/ 449 w 518"/>
                  <a:gd name="T9" fmla="*/ 73 h 511"/>
                  <a:gd name="T10" fmla="*/ 416 w 518"/>
                  <a:gd name="T11" fmla="*/ 46 h 511"/>
                  <a:gd name="T12" fmla="*/ 380 w 518"/>
                  <a:gd name="T13" fmla="*/ 23 h 511"/>
                  <a:gd name="T14" fmla="*/ 341 w 518"/>
                  <a:gd name="T15" fmla="*/ 6 h 511"/>
                  <a:gd name="T16" fmla="*/ 317 w 518"/>
                  <a:gd name="T17" fmla="*/ 2 h 511"/>
                  <a:gd name="T18" fmla="*/ 334 w 518"/>
                  <a:gd name="T19" fmla="*/ 8 h 511"/>
                  <a:gd name="T20" fmla="*/ 374 w 518"/>
                  <a:gd name="T21" fmla="*/ 25 h 511"/>
                  <a:gd name="T22" fmla="*/ 411 w 518"/>
                  <a:gd name="T23" fmla="*/ 46 h 511"/>
                  <a:gd name="T24" fmla="*/ 441 w 518"/>
                  <a:gd name="T25" fmla="*/ 75 h 511"/>
                  <a:gd name="T26" fmla="*/ 468 w 518"/>
                  <a:gd name="T27" fmla="*/ 108 h 511"/>
                  <a:gd name="T28" fmla="*/ 489 w 518"/>
                  <a:gd name="T29" fmla="*/ 144 h 511"/>
                  <a:gd name="T30" fmla="*/ 505 w 518"/>
                  <a:gd name="T31" fmla="*/ 186 h 511"/>
                  <a:gd name="T32" fmla="*/ 512 w 518"/>
                  <a:gd name="T33" fmla="*/ 229 h 511"/>
                  <a:gd name="T34" fmla="*/ 512 w 518"/>
                  <a:gd name="T35" fmla="*/ 279 h 511"/>
                  <a:gd name="T36" fmla="*/ 501 w 518"/>
                  <a:gd name="T37" fmla="*/ 327 h 511"/>
                  <a:gd name="T38" fmla="*/ 482 w 518"/>
                  <a:gd name="T39" fmla="*/ 373 h 511"/>
                  <a:gd name="T40" fmla="*/ 455 w 518"/>
                  <a:gd name="T41" fmla="*/ 413 h 511"/>
                  <a:gd name="T42" fmla="*/ 420 w 518"/>
                  <a:gd name="T43" fmla="*/ 447 h 511"/>
                  <a:gd name="T44" fmla="*/ 380 w 518"/>
                  <a:gd name="T45" fmla="*/ 476 h 511"/>
                  <a:gd name="T46" fmla="*/ 334 w 518"/>
                  <a:gd name="T47" fmla="*/ 495 h 511"/>
                  <a:gd name="T48" fmla="*/ 286 w 518"/>
                  <a:gd name="T49" fmla="*/ 505 h 511"/>
                  <a:gd name="T50" fmla="*/ 234 w 518"/>
                  <a:gd name="T51" fmla="*/ 505 h 511"/>
                  <a:gd name="T52" fmla="*/ 184 w 518"/>
                  <a:gd name="T53" fmla="*/ 495 h 511"/>
                  <a:gd name="T54" fmla="*/ 138 w 518"/>
                  <a:gd name="T55" fmla="*/ 476 h 511"/>
                  <a:gd name="T56" fmla="*/ 98 w 518"/>
                  <a:gd name="T57" fmla="*/ 447 h 511"/>
                  <a:gd name="T58" fmla="*/ 63 w 518"/>
                  <a:gd name="T59" fmla="*/ 413 h 511"/>
                  <a:gd name="T60" fmla="*/ 36 w 518"/>
                  <a:gd name="T61" fmla="*/ 373 h 511"/>
                  <a:gd name="T62" fmla="*/ 17 w 518"/>
                  <a:gd name="T63" fmla="*/ 327 h 511"/>
                  <a:gd name="T64" fmla="*/ 5 w 518"/>
                  <a:gd name="T65" fmla="*/ 279 h 511"/>
                  <a:gd name="T66" fmla="*/ 5 w 518"/>
                  <a:gd name="T67" fmla="*/ 231 h 511"/>
                  <a:gd name="T68" fmla="*/ 13 w 518"/>
                  <a:gd name="T69" fmla="*/ 188 h 511"/>
                  <a:gd name="T70" fmla="*/ 27 w 518"/>
                  <a:gd name="T71" fmla="*/ 150 h 511"/>
                  <a:gd name="T72" fmla="*/ 46 w 518"/>
                  <a:gd name="T73" fmla="*/ 114 h 511"/>
                  <a:gd name="T74" fmla="*/ 53 w 518"/>
                  <a:gd name="T75" fmla="*/ 98 h 511"/>
                  <a:gd name="T76" fmla="*/ 38 w 518"/>
                  <a:gd name="T77" fmla="*/ 115 h 511"/>
                  <a:gd name="T78" fmla="*/ 19 w 518"/>
                  <a:gd name="T79" fmla="*/ 152 h 511"/>
                  <a:gd name="T80" fmla="*/ 7 w 518"/>
                  <a:gd name="T81" fmla="*/ 190 h 511"/>
                  <a:gd name="T82" fmla="*/ 0 w 518"/>
                  <a:gd name="T83" fmla="*/ 231 h 511"/>
                  <a:gd name="T84" fmla="*/ 2 w 518"/>
                  <a:gd name="T85" fmla="*/ 279 h 511"/>
                  <a:gd name="T86" fmla="*/ 11 w 518"/>
                  <a:gd name="T87" fmla="*/ 328 h 511"/>
                  <a:gd name="T88" fmla="*/ 30 w 518"/>
                  <a:gd name="T89" fmla="*/ 376 h 511"/>
                  <a:gd name="T90" fmla="*/ 59 w 518"/>
                  <a:gd name="T91" fmla="*/ 417 h 511"/>
                  <a:gd name="T92" fmla="*/ 94 w 518"/>
                  <a:gd name="T93" fmla="*/ 451 h 511"/>
                  <a:gd name="T94" fmla="*/ 136 w 518"/>
                  <a:gd name="T95" fmla="*/ 480 h 511"/>
                  <a:gd name="T96" fmla="*/ 182 w 518"/>
                  <a:gd name="T97" fmla="*/ 499 h 511"/>
                  <a:gd name="T98" fmla="*/ 232 w 518"/>
                  <a:gd name="T99" fmla="*/ 511 h 511"/>
                  <a:gd name="T100" fmla="*/ 286 w 518"/>
                  <a:gd name="T101" fmla="*/ 511 h 511"/>
                  <a:gd name="T102" fmla="*/ 336 w 518"/>
                  <a:gd name="T103" fmla="*/ 499 h 511"/>
                  <a:gd name="T104" fmla="*/ 384 w 518"/>
                  <a:gd name="T105" fmla="*/ 480 h 511"/>
                  <a:gd name="T106" fmla="*/ 424 w 518"/>
                  <a:gd name="T107" fmla="*/ 451 h 511"/>
                  <a:gd name="T108" fmla="*/ 459 w 518"/>
                  <a:gd name="T109" fmla="*/ 417 h 511"/>
                  <a:gd name="T110" fmla="*/ 487 w 518"/>
                  <a:gd name="T111" fmla="*/ 376 h 511"/>
                  <a:gd name="T112" fmla="*/ 507 w 518"/>
                  <a:gd name="T113" fmla="*/ 328 h 511"/>
                  <a:gd name="T114" fmla="*/ 518 w 518"/>
                  <a:gd name="T115" fmla="*/ 279 h 51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8"/>
                  <a:gd name="T175" fmla="*/ 0 h 511"/>
                  <a:gd name="T176" fmla="*/ 518 w 518"/>
                  <a:gd name="T177" fmla="*/ 511 h 51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8" h="511">
                    <a:moveTo>
                      <a:pt x="518" y="252"/>
                    </a:moveTo>
                    <a:lnTo>
                      <a:pt x="518" y="229"/>
                    </a:lnTo>
                    <a:lnTo>
                      <a:pt x="514" y="208"/>
                    </a:lnTo>
                    <a:lnTo>
                      <a:pt x="510" y="186"/>
                    </a:lnTo>
                    <a:lnTo>
                      <a:pt x="503" y="165"/>
                    </a:lnTo>
                    <a:lnTo>
                      <a:pt x="495" y="144"/>
                    </a:lnTo>
                    <a:lnTo>
                      <a:pt x="485" y="125"/>
                    </a:lnTo>
                    <a:lnTo>
                      <a:pt x="474" y="108"/>
                    </a:lnTo>
                    <a:lnTo>
                      <a:pt x="462" y="91"/>
                    </a:lnTo>
                    <a:lnTo>
                      <a:pt x="449" y="73"/>
                    </a:lnTo>
                    <a:lnTo>
                      <a:pt x="434" y="60"/>
                    </a:lnTo>
                    <a:lnTo>
                      <a:pt x="416" y="46"/>
                    </a:lnTo>
                    <a:lnTo>
                      <a:pt x="399" y="33"/>
                    </a:lnTo>
                    <a:lnTo>
                      <a:pt x="380" y="23"/>
                    </a:lnTo>
                    <a:lnTo>
                      <a:pt x="361" y="14"/>
                    </a:lnTo>
                    <a:lnTo>
                      <a:pt x="341" y="6"/>
                    </a:lnTo>
                    <a:lnTo>
                      <a:pt x="320" y="0"/>
                    </a:lnTo>
                    <a:lnTo>
                      <a:pt x="317" y="2"/>
                    </a:lnTo>
                    <a:lnTo>
                      <a:pt x="313" y="4"/>
                    </a:lnTo>
                    <a:lnTo>
                      <a:pt x="334" y="8"/>
                    </a:lnTo>
                    <a:lnTo>
                      <a:pt x="355" y="16"/>
                    </a:lnTo>
                    <a:lnTo>
                      <a:pt x="374" y="25"/>
                    </a:lnTo>
                    <a:lnTo>
                      <a:pt x="391" y="35"/>
                    </a:lnTo>
                    <a:lnTo>
                      <a:pt x="411" y="46"/>
                    </a:lnTo>
                    <a:lnTo>
                      <a:pt x="426" y="60"/>
                    </a:lnTo>
                    <a:lnTo>
                      <a:pt x="441" y="75"/>
                    </a:lnTo>
                    <a:lnTo>
                      <a:pt x="457" y="91"/>
                    </a:lnTo>
                    <a:lnTo>
                      <a:pt x="468" y="108"/>
                    </a:lnTo>
                    <a:lnTo>
                      <a:pt x="480" y="127"/>
                    </a:lnTo>
                    <a:lnTo>
                      <a:pt x="489" y="144"/>
                    </a:lnTo>
                    <a:lnTo>
                      <a:pt x="499" y="165"/>
                    </a:lnTo>
                    <a:lnTo>
                      <a:pt x="505" y="186"/>
                    </a:lnTo>
                    <a:lnTo>
                      <a:pt x="509" y="208"/>
                    </a:lnTo>
                    <a:lnTo>
                      <a:pt x="512" y="229"/>
                    </a:lnTo>
                    <a:lnTo>
                      <a:pt x="512" y="252"/>
                    </a:lnTo>
                    <a:lnTo>
                      <a:pt x="512" y="279"/>
                    </a:lnTo>
                    <a:lnTo>
                      <a:pt x="509" y="304"/>
                    </a:lnTo>
                    <a:lnTo>
                      <a:pt x="501" y="327"/>
                    </a:lnTo>
                    <a:lnTo>
                      <a:pt x="493" y="352"/>
                    </a:lnTo>
                    <a:lnTo>
                      <a:pt x="482" y="373"/>
                    </a:lnTo>
                    <a:lnTo>
                      <a:pt x="470" y="394"/>
                    </a:lnTo>
                    <a:lnTo>
                      <a:pt x="455" y="413"/>
                    </a:lnTo>
                    <a:lnTo>
                      <a:pt x="439" y="432"/>
                    </a:lnTo>
                    <a:lnTo>
                      <a:pt x="420" y="447"/>
                    </a:lnTo>
                    <a:lnTo>
                      <a:pt x="401" y="463"/>
                    </a:lnTo>
                    <a:lnTo>
                      <a:pt x="380" y="476"/>
                    </a:lnTo>
                    <a:lnTo>
                      <a:pt x="359" y="486"/>
                    </a:lnTo>
                    <a:lnTo>
                      <a:pt x="334" y="495"/>
                    </a:lnTo>
                    <a:lnTo>
                      <a:pt x="311" y="501"/>
                    </a:lnTo>
                    <a:lnTo>
                      <a:pt x="286" y="505"/>
                    </a:lnTo>
                    <a:lnTo>
                      <a:pt x="259" y="505"/>
                    </a:lnTo>
                    <a:lnTo>
                      <a:pt x="234" y="505"/>
                    </a:lnTo>
                    <a:lnTo>
                      <a:pt x="207" y="501"/>
                    </a:lnTo>
                    <a:lnTo>
                      <a:pt x="184" y="495"/>
                    </a:lnTo>
                    <a:lnTo>
                      <a:pt x="161" y="486"/>
                    </a:lnTo>
                    <a:lnTo>
                      <a:pt x="138" y="476"/>
                    </a:lnTo>
                    <a:lnTo>
                      <a:pt x="117" y="463"/>
                    </a:lnTo>
                    <a:lnTo>
                      <a:pt x="98" y="447"/>
                    </a:lnTo>
                    <a:lnTo>
                      <a:pt x="80" y="432"/>
                    </a:lnTo>
                    <a:lnTo>
                      <a:pt x="63" y="413"/>
                    </a:lnTo>
                    <a:lnTo>
                      <a:pt x="48" y="394"/>
                    </a:lnTo>
                    <a:lnTo>
                      <a:pt x="36" y="373"/>
                    </a:lnTo>
                    <a:lnTo>
                      <a:pt x="25" y="352"/>
                    </a:lnTo>
                    <a:lnTo>
                      <a:pt x="17" y="327"/>
                    </a:lnTo>
                    <a:lnTo>
                      <a:pt x="9" y="304"/>
                    </a:lnTo>
                    <a:lnTo>
                      <a:pt x="5" y="279"/>
                    </a:lnTo>
                    <a:lnTo>
                      <a:pt x="5" y="252"/>
                    </a:lnTo>
                    <a:lnTo>
                      <a:pt x="5" y="231"/>
                    </a:lnTo>
                    <a:lnTo>
                      <a:pt x="9" y="209"/>
                    </a:lnTo>
                    <a:lnTo>
                      <a:pt x="13" y="188"/>
                    </a:lnTo>
                    <a:lnTo>
                      <a:pt x="19" y="169"/>
                    </a:lnTo>
                    <a:lnTo>
                      <a:pt x="27" y="150"/>
                    </a:lnTo>
                    <a:lnTo>
                      <a:pt x="36" y="131"/>
                    </a:lnTo>
                    <a:lnTo>
                      <a:pt x="46" y="114"/>
                    </a:lnTo>
                    <a:lnTo>
                      <a:pt x="57" y="98"/>
                    </a:lnTo>
                    <a:lnTo>
                      <a:pt x="53" y="98"/>
                    </a:lnTo>
                    <a:lnTo>
                      <a:pt x="50" y="100"/>
                    </a:lnTo>
                    <a:lnTo>
                      <a:pt x="38" y="115"/>
                    </a:lnTo>
                    <a:lnTo>
                      <a:pt x="29" y="133"/>
                    </a:lnTo>
                    <a:lnTo>
                      <a:pt x="19" y="152"/>
                    </a:lnTo>
                    <a:lnTo>
                      <a:pt x="13" y="171"/>
                    </a:lnTo>
                    <a:lnTo>
                      <a:pt x="7" y="190"/>
                    </a:lnTo>
                    <a:lnTo>
                      <a:pt x="4" y="209"/>
                    </a:lnTo>
                    <a:lnTo>
                      <a:pt x="0" y="231"/>
                    </a:lnTo>
                    <a:lnTo>
                      <a:pt x="0" y="252"/>
                    </a:lnTo>
                    <a:lnTo>
                      <a:pt x="2" y="279"/>
                    </a:lnTo>
                    <a:lnTo>
                      <a:pt x="5" y="304"/>
                    </a:lnTo>
                    <a:lnTo>
                      <a:pt x="11" y="328"/>
                    </a:lnTo>
                    <a:lnTo>
                      <a:pt x="21" y="353"/>
                    </a:lnTo>
                    <a:lnTo>
                      <a:pt x="30" y="376"/>
                    </a:lnTo>
                    <a:lnTo>
                      <a:pt x="44" y="398"/>
                    </a:lnTo>
                    <a:lnTo>
                      <a:pt x="59" y="417"/>
                    </a:lnTo>
                    <a:lnTo>
                      <a:pt x="77" y="436"/>
                    </a:lnTo>
                    <a:lnTo>
                      <a:pt x="94" y="451"/>
                    </a:lnTo>
                    <a:lnTo>
                      <a:pt x="115" y="467"/>
                    </a:lnTo>
                    <a:lnTo>
                      <a:pt x="136" y="480"/>
                    </a:lnTo>
                    <a:lnTo>
                      <a:pt x="159" y="492"/>
                    </a:lnTo>
                    <a:lnTo>
                      <a:pt x="182" y="499"/>
                    </a:lnTo>
                    <a:lnTo>
                      <a:pt x="207" y="507"/>
                    </a:lnTo>
                    <a:lnTo>
                      <a:pt x="232" y="511"/>
                    </a:lnTo>
                    <a:lnTo>
                      <a:pt x="259" y="511"/>
                    </a:lnTo>
                    <a:lnTo>
                      <a:pt x="286" y="511"/>
                    </a:lnTo>
                    <a:lnTo>
                      <a:pt x="311" y="507"/>
                    </a:lnTo>
                    <a:lnTo>
                      <a:pt x="336" y="499"/>
                    </a:lnTo>
                    <a:lnTo>
                      <a:pt x="361" y="492"/>
                    </a:lnTo>
                    <a:lnTo>
                      <a:pt x="384" y="480"/>
                    </a:lnTo>
                    <a:lnTo>
                      <a:pt x="405" y="467"/>
                    </a:lnTo>
                    <a:lnTo>
                      <a:pt x="424" y="451"/>
                    </a:lnTo>
                    <a:lnTo>
                      <a:pt x="443" y="436"/>
                    </a:lnTo>
                    <a:lnTo>
                      <a:pt x="459" y="417"/>
                    </a:lnTo>
                    <a:lnTo>
                      <a:pt x="474" y="398"/>
                    </a:lnTo>
                    <a:lnTo>
                      <a:pt x="487" y="376"/>
                    </a:lnTo>
                    <a:lnTo>
                      <a:pt x="499" y="353"/>
                    </a:lnTo>
                    <a:lnTo>
                      <a:pt x="507" y="328"/>
                    </a:lnTo>
                    <a:lnTo>
                      <a:pt x="514" y="304"/>
                    </a:lnTo>
                    <a:lnTo>
                      <a:pt x="518" y="279"/>
                    </a:lnTo>
                    <a:lnTo>
                      <a:pt x="518" y="252"/>
                    </a:lnTo>
                    <a:close/>
                  </a:path>
                </a:pathLst>
              </a:custGeom>
              <a:solidFill>
                <a:srgbClr val="F8C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1" name="Freeform 478">
                <a:extLst>
                  <a:ext uri="{FF2B5EF4-FFF2-40B4-BE49-F238E27FC236}">
                    <a16:creationId xmlns:a16="http://schemas.microsoft.com/office/drawing/2014/main" id="{75590B05-6F14-4849-BB00-013D5063B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2526"/>
                <a:ext cx="514" cy="507"/>
              </a:xfrm>
              <a:custGeom>
                <a:avLst/>
                <a:gdLst>
                  <a:gd name="T0" fmla="*/ 512 w 514"/>
                  <a:gd name="T1" fmla="*/ 227 h 507"/>
                  <a:gd name="T2" fmla="*/ 505 w 514"/>
                  <a:gd name="T3" fmla="*/ 184 h 507"/>
                  <a:gd name="T4" fmla="*/ 491 w 514"/>
                  <a:gd name="T5" fmla="*/ 142 h 507"/>
                  <a:gd name="T6" fmla="*/ 470 w 514"/>
                  <a:gd name="T7" fmla="*/ 106 h 507"/>
                  <a:gd name="T8" fmla="*/ 443 w 514"/>
                  <a:gd name="T9" fmla="*/ 73 h 507"/>
                  <a:gd name="T10" fmla="*/ 411 w 514"/>
                  <a:gd name="T11" fmla="*/ 44 h 507"/>
                  <a:gd name="T12" fmla="*/ 376 w 514"/>
                  <a:gd name="T13" fmla="*/ 21 h 507"/>
                  <a:gd name="T14" fmla="*/ 336 w 514"/>
                  <a:gd name="T15" fmla="*/ 6 h 507"/>
                  <a:gd name="T16" fmla="*/ 311 w 514"/>
                  <a:gd name="T17" fmla="*/ 2 h 507"/>
                  <a:gd name="T18" fmla="*/ 328 w 514"/>
                  <a:gd name="T19" fmla="*/ 8 h 507"/>
                  <a:gd name="T20" fmla="*/ 368 w 514"/>
                  <a:gd name="T21" fmla="*/ 23 h 507"/>
                  <a:gd name="T22" fmla="*/ 405 w 514"/>
                  <a:gd name="T23" fmla="*/ 46 h 507"/>
                  <a:gd name="T24" fmla="*/ 437 w 514"/>
                  <a:gd name="T25" fmla="*/ 73 h 507"/>
                  <a:gd name="T26" fmla="*/ 464 w 514"/>
                  <a:gd name="T27" fmla="*/ 106 h 507"/>
                  <a:gd name="T28" fmla="*/ 485 w 514"/>
                  <a:gd name="T29" fmla="*/ 144 h 507"/>
                  <a:gd name="T30" fmla="*/ 499 w 514"/>
                  <a:gd name="T31" fmla="*/ 184 h 507"/>
                  <a:gd name="T32" fmla="*/ 508 w 514"/>
                  <a:gd name="T33" fmla="*/ 227 h 507"/>
                  <a:gd name="T34" fmla="*/ 507 w 514"/>
                  <a:gd name="T35" fmla="*/ 275 h 507"/>
                  <a:gd name="T36" fmla="*/ 497 w 514"/>
                  <a:gd name="T37" fmla="*/ 325 h 507"/>
                  <a:gd name="T38" fmla="*/ 478 w 514"/>
                  <a:gd name="T39" fmla="*/ 371 h 507"/>
                  <a:gd name="T40" fmla="*/ 451 w 514"/>
                  <a:gd name="T41" fmla="*/ 409 h 507"/>
                  <a:gd name="T42" fmla="*/ 416 w 514"/>
                  <a:gd name="T43" fmla="*/ 444 h 507"/>
                  <a:gd name="T44" fmla="*/ 378 w 514"/>
                  <a:gd name="T45" fmla="*/ 470 h 507"/>
                  <a:gd name="T46" fmla="*/ 332 w 514"/>
                  <a:gd name="T47" fmla="*/ 490 h 507"/>
                  <a:gd name="T48" fmla="*/ 284 w 514"/>
                  <a:gd name="T49" fmla="*/ 499 h 507"/>
                  <a:gd name="T50" fmla="*/ 232 w 514"/>
                  <a:gd name="T51" fmla="*/ 499 h 507"/>
                  <a:gd name="T52" fmla="*/ 182 w 514"/>
                  <a:gd name="T53" fmla="*/ 490 h 507"/>
                  <a:gd name="T54" fmla="*/ 138 w 514"/>
                  <a:gd name="T55" fmla="*/ 470 h 507"/>
                  <a:gd name="T56" fmla="*/ 98 w 514"/>
                  <a:gd name="T57" fmla="*/ 444 h 507"/>
                  <a:gd name="T58" fmla="*/ 63 w 514"/>
                  <a:gd name="T59" fmla="*/ 409 h 507"/>
                  <a:gd name="T60" fmla="*/ 36 w 514"/>
                  <a:gd name="T61" fmla="*/ 371 h 507"/>
                  <a:gd name="T62" fmla="*/ 17 w 514"/>
                  <a:gd name="T63" fmla="*/ 325 h 507"/>
                  <a:gd name="T64" fmla="*/ 7 w 514"/>
                  <a:gd name="T65" fmla="*/ 275 h 507"/>
                  <a:gd name="T66" fmla="*/ 7 w 514"/>
                  <a:gd name="T67" fmla="*/ 229 h 507"/>
                  <a:gd name="T68" fmla="*/ 13 w 514"/>
                  <a:gd name="T69" fmla="*/ 186 h 507"/>
                  <a:gd name="T70" fmla="*/ 28 w 514"/>
                  <a:gd name="T71" fmla="*/ 146 h 507"/>
                  <a:gd name="T72" fmla="*/ 48 w 514"/>
                  <a:gd name="T73" fmla="*/ 112 h 507"/>
                  <a:gd name="T74" fmla="*/ 55 w 514"/>
                  <a:gd name="T75" fmla="*/ 96 h 507"/>
                  <a:gd name="T76" fmla="*/ 40 w 514"/>
                  <a:gd name="T77" fmla="*/ 113 h 507"/>
                  <a:gd name="T78" fmla="*/ 21 w 514"/>
                  <a:gd name="T79" fmla="*/ 148 h 507"/>
                  <a:gd name="T80" fmla="*/ 7 w 514"/>
                  <a:gd name="T81" fmla="*/ 186 h 507"/>
                  <a:gd name="T82" fmla="*/ 2 w 514"/>
                  <a:gd name="T83" fmla="*/ 229 h 507"/>
                  <a:gd name="T84" fmla="*/ 2 w 514"/>
                  <a:gd name="T85" fmla="*/ 277 h 507"/>
                  <a:gd name="T86" fmla="*/ 11 w 514"/>
                  <a:gd name="T87" fmla="*/ 326 h 507"/>
                  <a:gd name="T88" fmla="*/ 32 w 514"/>
                  <a:gd name="T89" fmla="*/ 373 h 507"/>
                  <a:gd name="T90" fmla="*/ 59 w 514"/>
                  <a:gd name="T91" fmla="*/ 413 h 507"/>
                  <a:gd name="T92" fmla="*/ 94 w 514"/>
                  <a:gd name="T93" fmla="*/ 447 h 507"/>
                  <a:gd name="T94" fmla="*/ 134 w 514"/>
                  <a:gd name="T95" fmla="*/ 476 h 507"/>
                  <a:gd name="T96" fmla="*/ 180 w 514"/>
                  <a:gd name="T97" fmla="*/ 495 h 507"/>
                  <a:gd name="T98" fmla="*/ 230 w 514"/>
                  <a:gd name="T99" fmla="*/ 505 h 507"/>
                  <a:gd name="T100" fmla="*/ 284 w 514"/>
                  <a:gd name="T101" fmla="*/ 505 h 507"/>
                  <a:gd name="T102" fmla="*/ 334 w 514"/>
                  <a:gd name="T103" fmla="*/ 495 h 507"/>
                  <a:gd name="T104" fmla="*/ 380 w 514"/>
                  <a:gd name="T105" fmla="*/ 476 h 507"/>
                  <a:gd name="T106" fmla="*/ 420 w 514"/>
                  <a:gd name="T107" fmla="*/ 447 h 507"/>
                  <a:gd name="T108" fmla="*/ 455 w 514"/>
                  <a:gd name="T109" fmla="*/ 413 h 507"/>
                  <a:gd name="T110" fmla="*/ 483 w 514"/>
                  <a:gd name="T111" fmla="*/ 373 h 507"/>
                  <a:gd name="T112" fmla="*/ 503 w 514"/>
                  <a:gd name="T113" fmla="*/ 326 h 507"/>
                  <a:gd name="T114" fmla="*/ 512 w 514"/>
                  <a:gd name="T115" fmla="*/ 277 h 50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4"/>
                  <a:gd name="T175" fmla="*/ 0 h 507"/>
                  <a:gd name="T176" fmla="*/ 514 w 514"/>
                  <a:gd name="T177" fmla="*/ 507 h 50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4" h="507">
                    <a:moveTo>
                      <a:pt x="514" y="250"/>
                    </a:moveTo>
                    <a:lnTo>
                      <a:pt x="512" y="227"/>
                    </a:lnTo>
                    <a:lnTo>
                      <a:pt x="510" y="206"/>
                    </a:lnTo>
                    <a:lnTo>
                      <a:pt x="505" y="184"/>
                    </a:lnTo>
                    <a:lnTo>
                      <a:pt x="499" y="163"/>
                    </a:lnTo>
                    <a:lnTo>
                      <a:pt x="491" y="142"/>
                    </a:lnTo>
                    <a:lnTo>
                      <a:pt x="482" y="123"/>
                    </a:lnTo>
                    <a:lnTo>
                      <a:pt x="470" y="106"/>
                    </a:lnTo>
                    <a:lnTo>
                      <a:pt x="457" y="89"/>
                    </a:lnTo>
                    <a:lnTo>
                      <a:pt x="443" y="73"/>
                    </a:lnTo>
                    <a:lnTo>
                      <a:pt x="428" y="58"/>
                    </a:lnTo>
                    <a:lnTo>
                      <a:pt x="411" y="44"/>
                    </a:lnTo>
                    <a:lnTo>
                      <a:pt x="393" y="33"/>
                    </a:lnTo>
                    <a:lnTo>
                      <a:pt x="376" y="21"/>
                    </a:lnTo>
                    <a:lnTo>
                      <a:pt x="355" y="12"/>
                    </a:lnTo>
                    <a:lnTo>
                      <a:pt x="336" y="6"/>
                    </a:lnTo>
                    <a:lnTo>
                      <a:pt x="315" y="0"/>
                    </a:lnTo>
                    <a:lnTo>
                      <a:pt x="311" y="2"/>
                    </a:lnTo>
                    <a:lnTo>
                      <a:pt x="307" y="4"/>
                    </a:lnTo>
                    <a:lnTo>
                      <a:pt x="328" y="8"/>
                    </a:lnTo>
                    <a:lnTo>
                      <a:pt x="349" y="16"/>
                    </a:lnTo>
                    <a:lnTo>
                      <a:pt x="368" y="23"/>
                    </a:lnTo>
                    <a:lnTo>
                      <a:pt x="387" y="35"/>
                    </a:lnTo>
                    <a:lnTo>
                      <a:pt x="405" y="46"/>
                    </a:lnTo>
                    <a:lnTo>
                      <a:pt x="422" y="60"/>
                    </a:lnTo>
                    <a:lnTo>
                      <a:pt x="437" y="73"/>
                    </a:lnTo>
                    <a:lnTo>
                      <a:pt x="451" y="90"/>
                    </a:lnTo>
                    <a:lnTo>
                      <a:pt x="464" y="106"/>
                    </a:lnTo>
                    <a:lnTo>
                      <a:pt x="476" y="125"/>
                    </a:lnTo>
                    <a:lnTo>
                      <a:pt x="485" y="144"/>
                    </a:lnTo>
                    <a:lnTo>
                      <a:pt x="493" y="163"/>
                    </a:lnTo>
                    <a:lnTo>
                      <a:pt x="499" y="184"/>
                    </a:lnTo>
                    <a:lnTo>
                      <a:pt x="505" y="206"/>
                    </a:lnTo>
                    <a:lnTo>
                      <a:pt x="508" y="227"/>
                    </a:lnTo>
                    <a:lnTo>
                      <a:pt x="508" y="250"/>
                    </a:lnTo>
                    <a:lnTo>
                      <a:pt x="507" y="275"/>
                    </a:lnTo>
                    <a:lnTo>
                      <a:pt x="503" y="300"/>
                    </a:lnTo>
                    <a:lnTo>
                      <a:pt x="497" y="325"/>
                    </a:lnTo>
                    <a:lnTo>
                      <a:pt x="489" y="348"/>
                    </a:lnTo>
                    <a:lnTo>
                      <a:pt x="478" y="371"/>
                    </a:lnTo>
                    <a:lnTo>
                      <a:pt x="466" y="390"/>
                    </a:lnTo>
                    <a:lnTo>
                      <a:pt x="451" y="409"/>
                    </a:lnTo>
                    <a:lnTo>
                      <a:pt x="435" y="428"/>
                    </a:lnTo>
                    <a:lnTo>
                      <a:pt x="416" y="444"/>
                    </a:lnTo>
                    <a:lnTo>
                      <a:pt x="397" y="459"/>
                    </a:lnTo>
                    <a:lnTo>
                      <a:pt x="378" y="470"/>
                    </a:lnTo>
                    <a:lnTo>
                      <a:pt x="355" y="482"/>
                    </a:lnTo>
                    <a:lnTo>
                      <a:pt x="332" y="490"/>
                    </a:lnTo>
                    <a:lnTo>
                      <a:pt x="307" y="495"/>
                    </a:lnTo>
                    <a:lnTo>
                      <a:pt x="284" y="499"/>
                    </a:lnTo>
                    <a:lnTo>
                      <a:pt x="257" y="501"/>
                    </a:lnTo>
                    <a:lnTo>
                      <a:pt x="232" y="499"/>
                    </a:lnTo>
                    <a:lnTo>
                      <a:pt x="207" y="495"/>
                    </a:lnTo>
                    <a:lnTo>
                      <a:pt x="182" y="490"/>
                    </a:lnTo>
                    <a:lnTo>
                      <a:pt x="159" y="482"/>
                    </a:lnTo>
                    <a:lnTo>
                      <a:pt x="138" y="470"/>
                    </a:lnTo>
                    <a:lnTo>
                      <a:pt x="117" y="459"/>
                    </a:lnTo>
                    <a:lnTo>
                      <a:pt x="98" y="444"/>
                    </a:lnTo>
                    <a:lnTo>
                      <a:pt x="80" y="428"/>
                    </a:lnTo>
                    <a:lnTo>
                      <a:pt x="63" y="409"/>
                    </a:lnTo>
                    <a:lnTo>
                      <a:pt x="50" y="390"/>
                    </a:lnTo>
                    <a:lnTo>
                      <a:pt x="36" y="371"/>
                    </a:lnTo>
                    <a:lnTo>
                      <a:pt x="25" y="348"/>
                    </a:lnTo>
                    <a:lnTo>
                      <a:pt x="17" y="325"/>
                    </a:lnTo>
                    <a:lnTo>
                      <a:pt x="11" y="300"/>
                    </a:lnTo>
                    <a:lnTo>
                      <a:pt x="7" y="275"/>
                    </a:lnTo>
                    <a:lnTo>
                      <a:pt x="5" y="250"/>
                    </a:lnTo>
                    <a:lnTo>
                      <a:pt x="7" y="229"/>
                    </a:lnTo>
                    <a:lnTo>
                      <a:pt x="9" y="207"/>
                    </a:lnTo>
                    <a:lnTo>
                      <a:pt x="13" y="186"/>
                    </a:lnTo>
                    <a:lnTo>
                      <a:pt x="21" y="165"/>
                    </a:lnTo>
                    <a:lnTo>
                      <a:pt x="28" y="146"/>
                    </a:lnTo>
                    <a:lnTo>
                      <a:pt x="36" y="129"/>
                    </a:lnTo>
                    <a:lnTo>
                      <a:pt x="48" y="112"/>
                    </a:lnTo>
                    <a:lnTo>
                      <a:pt x="59" y="94"/>
                    </a:lnTo>
                    <a:lnTo>
                      <a:pt x="55" y="96"/>
                    </a:lnTo>
                    <a:lnTo>
                      <a:pt x="51" y="96"/>
                    </a:lnTo>
                    <a:lnTo>
                      <a:pt x="40" y="113"/>
                    </a:lnTo>
                    <a:lnTo>
                      <a:pt x="30" y="131"/>
                    </a:lnTo>
                    <a:lnTo>
                      <a:pt x="21" y="148"/>
                    </a:lnTo>
                    <a:lnTo>
                      <a:pt x="13" y="167"/>
                    </a:lnTo>
                    <a:lnTo>
                      <a:pt x="7" y="186"/>
                    </a:lnTo>
                    <a:lnTo>
                      <a:pt x="3" y="207"/>
                    </a:lnTo>
                    <a:lnTo>
                      <a:pt x="2" y="229"/>
                    </a:lnTo>
                    <a:lnTo>
                      <a:pt x="0" y="250"/>
                    </a:lnTo>
                    <a:lnTo>
                      <a:pt x="2" y="277"/>
                    </a:lnTo>
                    <a:lnTo>
                      <a:pt x="5" y="302"/>
                    </a:lnTo>
                    <a:lnTo>
                      <a:pt x="11" y="326"/>
                    </a:lnTo>
                    <a:lnTo>
                      <a:pt x="21" y="350"/>
                    </a:lnTo>
                    <a:lnTo>
                      <a:pt x="32" y="373"/>
                    </a:lnTo>
                    <a:lnTo>
                      <a:pt x="44" y="394"/>
                    </a:lnTo>
                    <a:lnTo>
                      <a:pt x="59" y="413"/>
                    </a:lnTo>
                    <a:lnTo>
                      <a:pt x="76" y="432"/>
                    </a:lnTo>
                    <a:lnTo>
                      <a:pt x="94" y="447"/>
                    </a:lnTo>
                    <a:lnTo>
                      <a:pt x="113" y="463"/>
                    </a:lnTo>
                    <a:lnTo>
                      <a:pt x="134" y="476"/>
                    </a:lnTo>
                    <a:lnTo>
                      <a:pt x="157" y="486"/>
                    </a:lnTo>
                    <a:lnTo>
                      <a:pt x="180" y="495"/>
                    </a:lnTo>
                    <a:lnTo>
                      <a:pt x="205" y="501"/>
                    </a:lnTo>
                    <a:lnTo>
                      <a:pt x="230" y="505"/>
                    </a:lnTo>
                    <a:lnTo>
                      <a:pt x="257" y="507"/>
                    </a:lnTo>
                    <a:lnTo>
                      <a:pt x="284" y="505"/>
                    </a:lnTo>
                    <a:lnTo>
                      <a:pt x="309" y="501"/>
                    </a:lnTo>
                    <a:lnTo>
                      <a:pt x="334" y="495"/>
                    </a:lnTo>
                    <a:lnTo>
                      <a:pt x="357" y="486"/>
                    </a:lnTo>
                    <a:lnTo>
                      <a:pt x="380" y="476"/>
                    </a:lnTo>
                    <a:lnTo>
                      <a:pt x="401" y="463"/>
                    </a:lnTo>
                    <a:lnTo>
                      <a:pt x="420" y="447"/>
                    </a:lnTo>
                    <a:lnTo>
                      <a:pt x="439" y="432"/>
                    </a:lnTo>
                    <a:lnTo>
                      <a:pt x="455" y="413"/>
                    </a:lnTo>
                    <a:lnTo>
                      <a:pt x="470" y="394"/>
                    </a:lnTo>
                    <a:lnTo>
                      <a:pt x="483" y="373"/>
                    </a:lnTo>
                    <a:lnTo>
                      <a:pt x="493" y="350"/>
                    </a:lnTo>
                    <a:lnTo>
                      <a:pt x="503" y="326"/>
                    </a:lnTo>
                    <a:lnTo>
                      <a:pt x="508" y="302"/>
                    </a:lnTo>
                    <a:lnTo>
                      <a:pt x="512" y="277"/>
                    </a:lnTo>
                    <a:lnTo>
                      <a:pt x="514" y="250"/>
                    </a:lnTo>
                    <a:close/>
                  </a:path>
                </a:pathLst>
              </a:custGeom>
              <a:solidFill>
                <a:srgbClr val="F8C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2" name="Freeform 479">
                <a:extLst>
                  <a:ext uri="{FF2B5EF4-FFF2-40B4-BE49-F238E27FC236}">
                    <a16:creationId xmlns:a16="http://schemas.microsoft.com/office/drawing/2014/main" id="{21760B9B-F8F4-4115-88B8-50456F813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528"/>
                <a:ext cx="507" cy="501"/>
              </a:xfrm>
              <a:custGeom>
                <a:avLst/>
                <a:gdLst>
                  <a:gd name="T0" fmla="*/ 507 w 507"/>
                  <a:gd name="T1" fmla="*/ 225 h 501"/>
                  <a:gd name="T2" fmla="*/ 500 w 507"/>
                  <a:gd name="T3" fmla="*/ 182 h 501"/>
                  <a:gd name="T4" fmla="*/ 484 w 507"/>
                  <a:gd name="T5" fmla="*/ 140 h 501"/>
                  <a:gd name="T6" fmla="*/ 463 w 507"/>
                  <a:gd name="T7" fmla="*/ 104 h 501"/>
                  <a:gd name="T8" fmla="*/ 436 w 507"/>
                  <a:gd name="T9" fmla="*/ 71 h 501"/>
                  <a:gd name="T10" fmla="*/ 406 w 507"/>
                  <a:gd name="T11" fmla="*/ 42 h 501"/>
                  <a:gd name="T12" fmla="*/ 369 w 507"/>
                  <a:gd name="T13" fmla="*/ 21 h 501"/>
                  <a:gd name="T14" fmla="*/ 329 w 507"/>
                  <a:gd name="T15" fmla="*/ 4 h 501"/>
                  <a:gd name="T16" fmla="*/ 304 w 507"/>
                  <a:gd name="T17" fmla="*/ 2 h 501"/>
                  <a:gd name="T18" fmla="*/ 321 w 507"/>
                  <a:gd name="T19" fmla="*/ 8 h 501"/>
                  <a:gd name="T20" fmla="*/ 361 w 507"/>
                  <a:gd name="T21" fmla="*/ 23 h 501"/>
                  <a:gd name="T22" fmla="*/ 398 w 507"/>
                  <a:gd name="T23" fmla="*/ 44 h 501"/>
                  <a:gd name="T24" fmla="*/ 431 w 507"/>
                  <a:gd name="T25" fmla="*/ 73 h 501"/>
                  <a:gd name="T26" fmla="*/ 457 w 507"/>
                  <a:gd name="T27" fmla="*/ 104 h 501"/>
                  <a:gd name="T28" fmla="*/ 479 w 507"/>
                  <a:gd name="T29" fmla="*/ 142 h 501"/>
                  <a:gd name="T30" fmla="*/ 494 w 507"/>
                  <a:gd name="T31" fmla="*/ 182 h 501"/>
                  <a:gd name="T32" fmla="*/ 502 w 507"/>
                  <a:gd name="T33" fmla="*/ 225 h 501"/>
                  <a:gd name="T34" fmla="*/ 502 w 507"/>
                  <a:gd name="T35" fmla="*/ 273 h 501"/>
                  <a:gd name="T36" fmla="*/ 492 w 507"/>
                  <a:gd name="T37" fmla="*/ 323 h 501"/>
                  <a:gd name="T38" fmla="*/ 473 w 507"/>
                  <a:gd name="T39" fmla="*/ 367 h 501"/>
                  <a:gd name="T40" fmla="*/ 446 w 507"/>
                  <a:gd name="T41" fmla="*/ 407 h 501"/>
                  <a:gd name="T42" fmla="*/ 411 w 507"/>
                  <a:gd name="T43" fmla="*/ 440 h 501"/>
                  <a:gd name="T44" fmla="*/ 373 w 507"/>
                  <a:gd name="T45" fmla="*/ 466 h 501"/>
                  <a:gd name="T46" fmla="*/ 329 w 507"/>
                  <a:gd name="T47" fmla="*/ 486 h 501"/>
                  <a:gd name="T48" fmla="*/ 279 w 507"/>
                  <a:gd name="T49" fmla="*/ 495 h 501"/>
                  <a:gd name="T50" fmla="*/ 229 w 507"/>
                  <a:gd name="T51" fmla="*/ 495 h 501"/>
                  <a:gd name="T52" fmla="*/ 181 w 507"/>
                  <a:gd name="T53" fmla="*/ 486 h 501"/>
                  <a:gd name="T54" fmla="*/ 135 w 507"/>
                  <a:gd name="T55" fmla="*/ 466 h 501"/>
                  <a:gd name="T56" fmla="*/ 96 w 507"/>
                  <a:gd name="T57" fmla="*/ 440 h 501"/>
                  <a:gd name="T58" fmla="*/ 62 w 507"/>
                  <a:gd name="T59" fmla="*/ 407 h 501"/>
                  <a:gd name="T60" fmla="*/ 35 w 507"/>
                  <a:gd name="T61" fmla="*/ 367 h 501"/>
                  <a:gd name="T62" fmla="*/ 16 w 507"/>
                  <a:gd name="T63" fmla="*/ 323 h 501"/>
                  <a:gd name="T64" fmla="*/ 6 w 507"/>
                  <a:gd name="T65" fmla="*/ 273 h 501"/>
                  <a:gd name="T66" fmla="*/ 6 w 507"/>
                  <a:gd name="T67" fmla="*/ 227 h 501"/>
                  <a:gd name="T68" fmla="*/ 14 w 507"/>
                  <a:gd name="T69" fmla="*/ 184 h 501"/>
                  <a:gd name="T70" fmla="*/ 27 w 507"/>
                  <a:gd name="T71" fmla="*/ 144 h 501"/>
                  <a:gd name="T72" fmla="*/ 48 w 507"/>
                  <a:gd name="T73" fmla="*/ 108 h 501"/>
                  <a:gd name="T74" fmla="*/ 56 w 507"/>
                  <a:gd name="T75" fmla="*/ 92 h 501"/>
                  <a:gd name="T76" fmla="*/ 41 w 507"/>
                  <a:gd name="T77" fmla="*/ 110 h 501"/>
                  <a:gd name="T78" fmla="*/ 22 w 507"/>
                  <a:gd name="T79" fmla="*/ 146 h 501"/>
                  <a:gd name="T80" fmla="*/ 8 w 507"/>
                  <a:gd name="T81" fmla="*/ 184 h 501"/>
                  <a:gd name="T82" fmla="*/ 0 w 507"/>
                  <a:gd name="T83" fmla="*/ 227 h 501"/>
                  <a:gd name="T84" fmla="*/ 0 w 507"/>
                  <a:gd name="T85" fmla="*/ 275 h 501"/>
                  <a:gd name="T86" fmla="*/ 12 w 507"/>
                  <a:gd name="T87" fmla="*/ 323 h 501"/>
                  <a:gd name="T88" fmla="*/ 31 w 507"/>
                  <a:gd name="T89" fmla="*/ 369 h 501"/>
                  <a:gd name="T90" fmla="*/ 58 w 507"/>
                  <a:gd name="T91" fmla="*/ 409 h 501"/>
                  <a:gd name="T92" fmla="*/ 93 w 507"/>
                  <a:gd name="T93" fmla="*/ 443 h 501"/>
                  <a:gd name="T94" fmla="*/ 133 w 507"/>
                  <a:gd name="T95" fmla="*/ 472 h 501"/>
                  <a:gd name="T96" fmla="*/ 179 w 507"/>
                  <a:gd name="T97" fmla="*/ 491 h 501"/>
                  <a:gd name="T98" fmla="*/ 229 w 507"/>
                  <a:gd name="T99" fmla="*/ 501 h 501"/>
                  <a:gd name="T100" fmla="*/ 281 w 507"/>
                  <a:gd name="T101" fmla="*/ 501 h 501"/>
                  <a:gd name="T102" fmla="*/ 329 w 507"/>
                  <a:gd name="T103" fmla="*/ 491 h 501"/>
                  <a:gd name="T104" fmla="*/ 375 w 507"/>
                  <a:gd name="T105" fmla="*/ 472 h 501"/>
                  <a:gd name="T106" fmla="*/ 415 w 507"/>
                  <a:gd name="T107" fmla="*/ 443 h 501"/>
                  <a:gd name="T108" fmla="*/ 450 w 507"/>
                  <a:gd name="T109" fmla="*/ 409 h 501"/>
                  <a:gd name="T110" fmla="*/ 477 w 507"/>
                  <a:gd name="T111" fmla="*/ 369 h 501"/>
                  <a:gd name="T112" fmla="*/ 496 w 507"/>
                  <a:gd name="T113" fmla="*/ 323 h 501"/>
                  <a:gd name="T114" fmla="*/ 507 w 507"/>
                  <a:gd name="T115" fmla="*/ 275 h 50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07"/>
                  <a:gd name="T175" fmla="*/ 0 h 501"/>
                  <a:gd name="T176" fmla="*/ 507 w 507"/>
                  <a:gd name="T177" fmla="*/ 501 h 50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07" h="501">
                    <a:moveTo>
                      <a:pt x="507" y="248"/>
                    </a:moveTo>
                    <a:lnTo>
                      <a:pt x="507" y="225"/>
                    </a:lnTo>
                    <a:lnTo>
                      <a:pt x="504" y="204"/>
                    </a:lnTo>
                    <a:lnTo>
                      <a:pt x="500" y="182"/>
                    </a:lnTo>
                    <a:lnTo>
                      <a:pt x="494" y="161"/>
                    </a:lnTo>
                    <a:lnTo>
                      <a:pt x="484" y="140"/>
                    </a:lnTo>
                    <a:lnTo>
                      <a:pt x="475" y="123"/>
                    </a:lnTo>
                    <a:lnTo>
                      <a:pt x="463" y="104"/>
                    </a:lnTo>
                    <a:lnTo>
                      <a:pt x="452" y="87"/>
                    </a:lnTo>
                    <a:lnTo>
                      <a:pt x="436" y="71"/>
                    </a:lnTo>
                    <a:lnTo>
                      <a:pt x="421" y="56"/>
                    </a:lnTo>
                    <a:lnTo>
                      <a:pt x="406" y="42"/>
                    </a:lnTo>
                    <a:lnTo>
                      <a:pt x="386" y="31"/>
                    </a:lnTo>
                    <a:lnTo>
                      <a:pt x="369" y="21"/>
                    </a:lnTo>
                    <a:lnTo>
                      <a:pt x="350" y="12"/>
                    </a:lnTo>
                    <a:lnTo>
                      <a:pt x="329" y="4"/>
                    </a:lnTo>
                    <a:lnTo>
                      <a:pt x="308" y="0"/>
                    </a:lnTo>
                    <a:lnTo>
                      <a:pt x="304" y="2"/>
                    </a:lnTo>
                    <a:lnTo>
                      <a:pt x="300" y="4"/>
                    </a:lnTo>
                    <a:lnTo>
                      <a:pt x="321" y="8"/>
                    </a:lnTo>
                    <a:lnTo>
                      <a:pt x="342" y="16"/>
                    </a:lnTo>
                    <a:lnTo>
                      <a:pt x="361" y="23"/>
                    </a:lnTo>
                    <a:lnTo>
                      <a:pt x="381" y="33"/>
                    </a:lnTo>
                    <a:lnTo>
                      <a:pt x="398" y="44"/>
                    </a:lnTo>
                    <a:lnTo>
                      <a:pt x="415" y="58"/>
                    </a:lnTo>
                    <a:lnTo>
                      <a:pt x="431" y="73"/>
                    </a:lnTo>
                    <a:lnTo>
                      <a:pt x="444" y="88"/>
                    </a:lnTo>
                    <a:lnTo>
                      <a:pt x="457" y="104"/>
                    </a:lnTo>
                    <a:lnTo>
                      <a:pt x="469" y="123"/>
                    </a:lnTo>
                    <a:lnTo>
                      <a:pt x="479" y="142"/>
                    </a:lnTo>
                    <a:lnTo>
                      <a:pt x="488" y="161"/>
                    </a:lnTo>
                    <a:lnTo>
                      <a:pt x="494" y="182"/>
                    </a:lnTo>
                    <a:lnTo>
                      <a:pt x="500" y="204"/>
                    </a:lnTo>
                    <a:lnTo>
                      <a:pt x="502" y="225"/>
                    </a:lnTo>
                    <a:lnTo>
                      <a:pt x="504" y="248"/>
                    </a:lnTo>
                    <a:lnTo>
                      <a:pt x="502" y="273"/>
                    </a:lnTo>
                    <a:lnTo>
                      <a:pt x="498" y="298"/>
                    </a:lnTo>
                    <a:lnTo>
                      <a:pt x="492" y="323"/>
                    </a:lnTo>
                    <a:lnTo>
                      <a:pt x="482" y="346"/>
                    </a:lnTo>
                    <a:lnTo>
                      <a:pt x="473" y="367"/>
                    </a:lnTo>
                    <a:lnTo>
                      <a:pt x="461" y="388"/>
                    </a:lnTo>
                    <a:lnTo>
                      <a:pt x="446" y="407"/>
                    </a:lnTo>
                    <a:lnTo>
                      <a:pt x="431" y="424"/>
                    </a:lnTo>
                    <a:lnTo>
                      <a:pt x="411" y="440"/>
                    </a:lnTo>
                    <a:lnTo>
                      <a:pt x="394" y="455"/>
                    </a:lnTo>
                    <a:lnTo>
                      <a:pt x="373" y="466"/>
                    </a:lnTo>
                    <a:lnTo>
                      <a:pt x="352" y="476"/>
                    </a:lnTo>
                    <a:lnTo>
                      <a:pt x="329" y="486"/>
                    </a:lnTo>
                    <a:lnTo>
                      <a:pt x="304" y="491"/>
                    </a:lnTo>
                    <a:lnTo>
                      <a:pt x="279" y="495"/>
                    </a:lnTo>
                    <a:lnTo>
                      <a:pt x="254" y="497"/>
                    </a:lnTo>
                    <a:lnTo>
                      <a:pt x="229" y="495"/>
                    </a:lnTo>
                    <a:lnTo>
                      <a:pt x="204" y="491"/>
                    </a:lnTo>
                    <a:lnTo>
                      <a:pt x="181" y="486"/>
                    </a:lnTo>
                    <a:lnTo>
                      <a:pt x="158" y="476"/>
                    </a:lnTo>
                    <a:lnTo>
                      <a:pt x="135" y="466"/>
                    </a:lnTo>
                    <a:lnTo>
                      <a:pt x="116" y="455"/>
                    </a:lnTo>
                    <a:lnTo>
                      <a:pt x="96" y="440"/>
                    </a:lnTo>
                    <a:lnTo>
                      <a:pt x="79" y="424"/>
                    </a:lnTo>
                    <a:lnTo>
                      <a:pt x="62" y="407"/>
                    </a:lnTo>
                    <a:lnTo>
                      <a:pt x="48" y="388"/>
                    </a:lnTo>
                    <a:lnTo>
                      <a:pt x="35" y="367"/>
                    </a:lnTo>
                    <a:lnTo>
                      <a:pt x="25" y="346"/>
                    </a:lnTo>
                    <a:lnTo>
                      <a:pt x="16" y="323"/>
                    </a:lnTo>
                    <a:lnTo>
                      <a:pt x="10" y="298"/>
                    </a:lnTo>
                    <a:lnTo>
                      <a:pt x="6" y="273"/>
                    </a:lnTo>
                    <a:lnTo>
                      <a:pt x="6" y="248"/>
                    </a:lnTo>
                    <a:lnTo>
                      <a:pt x="6" y="227"/>
                    </a:lnTo>
                    <a:lnTo>
                      <a:pt x="10" y="204"/>
                    </a:lnTo>
                    <a:lnTo>
                      <a:pt x="14" y="184"/>
                    </a:lnTo>
                    <a:lnTo>
                      <a:pt x="20" y="163"/>
                    </a:lnTo>
                    <a:lnTo>
                      <a:pt x="27" y="144"/>
                    </a:lnTo>
                    <a:lnTo>
                      <a:pt x="37" y="125"/>
                    </a:lnTo>
                    <a:lnTo>
                      <a:pt x="48" y="108"/>
                    </a:lnTo>
                    <a:lnTo>
                      <a:pt x="60" y="92"/>
                    </a:lnTo>
                    <a:lnTo>
                      <a:pt x="56" y="92"/>
                    </a:lnTo>
                    <a:lnTo>
                      <a:pt x="52" y="94"/>
                    </a:lnTo>
                    <a:lnTo>
                      <a:pt x="41" y="110"/>
                    </a:lnTo>
                    <a:lnTo>
                      <a:pt x="31" y="127"/>
                    </a:lnTo>
                    <a:lnTo>
                      <a:pt x="22" y="146"/>
                    </a:lnTo>
                    <a:lnTo>
                      <a:pt x="14" y="165"/>
                    </a:lnTo>
                    <a:lnTo>
                      <a:pt x="8" y="184"/>
                    </a:lnTo>
                    <a:lnTo>
                      <a:pt x="4" y="205"/>
                    </a:lnTo>
                    <a:lnTo>
                      <a:pt x="0" y="227"/>
                    </a:lnTo>
                    <a:lnTo>
                      <a:pt x="0" y="248"/>
                    </a:lnTo>
                    <a:lnTo>
                      <a:pt x="0" y="275"/>
                    </a:lnTo>
                    <a:lnTo>
                      <a:pt x="4" y="300"/>
                    </a:lnTo>
                    <a:lnTo>
                      <a:pt x="12" y="323"/>
                    </a:lnTo>
                    <a:lnTo>
                      <a:pt x="20" y="348"/>
                    </a:lnTo>
                    <a:lnTo>
                      <a:pt x="31" y="369"/>
                    </a:lnTo>
                    <a:lnTo>
                      <a:pt x="43" y="390"/>
                    </a:lnTo>
                    <a:lnTo>
                      <a:pt x="58" y="409"/>
                    </a:lnTo>
                    <a:lnTo>
                      <a:pt x="75" y="428"/>
                    </a:lnTo>
                    <a:lnTo>
                      <a:pt x="93" y="443"/>
                    </a:lnTo>
                    <a:lnTo>
                      <a:pt x="112" y="459"/>
                    </a:lnTo>
                    <a:lnTo>
                      <a:pt x="133" y="472"/>
                    </a:lnTo>
                    <a:lnTo>
                      <a:pt x="156" y="482"/>
                    </a:lnTo>
                    <a:lnTo>
                      <a:pt x="179" y="491"/>
                    </a:lnTo>
                    <a:lnTo>
                      <a:pt x="202" y="497"/>
                    </a:lnTo>
                    <a:lnTo>
                      <a:pt x="229" y="501"/>
                    </a:lnTo>
                    <a:lnTo>
                      <a:pt x="254" y="501"/>
                    </a:lnTo>
                    <a:lnTo>
                      <a:pt x="281" y="501"/>
                    </a:lnTo>
                    <a:lnTo>
                      <a:pt x="306" y="497"/>
                    </a:lnTo>
                    <a:lnTo>
                      <a:pt x="329" y="491"/>
                    </a:lnTo>
                    <a:lnTo>
                      <a:pt x="354" y="482"/>
                    </a:lnTo>
                    <a:lnTo>
                      <a:pt x="375" y="472"/>
                    </a:lnTo>
                    <a:lnTo>
                      <a:pt x="396" y="459"/>
                    </a:lnTo>
                    <a:lnTo>
                      <a:pt x="415" y="443"/>
                    </a:lnTo>
                    <a:lnTo>
                      <a:pt x="434" y="428"/>
                    </a:lnTo>
                    <a:lnTo>
                      <a:pt x="450" y="409"/>
                    </a:lnTo>
                    <a:lnTo>
                      <a:pt x="465" y="390"/>
                    </a:lnTo>
                    <a:lnTo>
                      <a:pt x="477" y="369"/>
                    </a:lnTo>
                    <a:lnTo>
                      <a:pt x="488" y="348"/>
                    </a:lnTo>
                    <a:lnTo>
                      <a:pt x="496" y="323"/>
                    </a:lnTo>
                    <a:lnTo>
                      <a:pt x="504" y="300"/>
                    </a:lnTo>
                    <a:lnTo>
                      <a:pt x="507" y="275"/>
                    </a:lnTo>
                    <a:lnTo>
                      <a:pt x="507" y="248"/>
                    </a:lnTo>
                    <a:close/>
                  </a:path>
                </a:pathLst>
              </a:custGeom>
              <a:solidFill>
                <a:srgbClr val="F8C5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3" name="Freeform 480">
                <a:extLst>
                  <a:ext uri="{FF2B5EF4-FFF2-40B4-BE49-F238E27FC236}">
                    <a16:creationId xmlns:a16="http://schemas.microsoft.com/office/drawing/2014/main" id="{D34A6769-960E-4BF2-BB51-B9209D418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530"/>
                <a:ext cx="503" cy="497"/>
              </a:xfrm>
              <a:custGeom>
                <a:avLst/>
                <a:gdLst>
                  <a:gd name="T0" fmla="*/ 503 w 503"/>
                  <a:gd name="T1" fmla="*/ 223 h 497"/>
                  <a:gd name="T2" fmla="*/ 494 w 503"/>
                  <a:gd name="T3" fmla="*/ 180 h 497"/>
                  <a:gd name="T4" fmla="*/ 480 w 503"/>
                  <a:gd name="T5" fmla="*/ 140 h 497"/>
                  <a:gd name="T6" fmla="*/ 459 w 503"/>
                  <a:gd name="T7" fmla="*/ 102 h 497"/>
                  <a:gd name="T8" fmla="*/ 432 w 503"/>
                  <a:gd name="T9" fmla="*/ 69 h 497"/>
                  <a:gd name="T10" fmla="*/ 400 w 503"/>
                  <a:gd name="T11" fmla="*/ 42 h 497"/>
                  <a:gd name="T12" fmla="*/ 363 w 503"/>
                  <a:gd name="T13" fmla="*/ 19 h 497"/>
                  <a:gd name="T14" fmla="*/ 323 w 503"/>
                  <a:gd name="T15" fmla="*/ 4 h 497"/>
                  <a:gd name="T16" fmla="*/ 298 w 503"/>
                  <a:gd name="T17" fmla="*/ 2 h 497"/>
                  <a:gd name="T18" fmla="*/ 315 w 503"/>
                  <a:gd name="T19" fmla="*/ 8 h 497"/>
                  <a:gd name="T20" fmla="*/ 356 w 503"/>
                  <a:gd name="T21" fmla="*/ 23 h 497"/>
                  <a:gd name="T22" fmla="*/ 392 w 503"/>
                  <a:gd name="T23" fmla="*/ 44 h 497"/>
                  <a:gd name="T24" fmla="*/ 425 w 503"/>
                  <a:gd name="T25" fmla="*/ 71 h 497"/>
                  <a:gd name="T26" fmla="*/ 452 w 503"/>
                  <a:gd name="T27" fmla="*/ 104 h 497"/>
                  <a:gd name="T28" fmla="*/ 475 w 503"/>
                  <a:gd name="T29" fmla="*/ 140 h 497"/>
                  <a:gd name="T30" fmla="*/ 490 w 503"/>
                  <a:gd name="T31" fmla="*/ 180 h 497"/>
                  <a:gd name="T32" fmla="*/ 498 w 503"/>
                  <a:gd name="T33" fmla="*/ 223 h 497"/>
                  <a:gd name="T34" fmla="*/ 498 w 503"/>
                  <a:gd name="T35" fmla="*/ 271 h 497"/>
                  <a:gd name="T36" fmla="*/ 486 w 503"/>
                  <a:gd name="T37" fmla="*/ 319 h 497"/>
                  <a:gd name="T38" fmla="*/ 469 w 503"/>
                  <a:gd name="T39" fmla="*/ 363 h 497"/>
                  <a:gd name="T40" fmla="*/ 442 w 503"/>
                  <a:gd name="T41" fmla="*/ 403 h 497"/>
                  <a:gd name="T42" fmla="*/ 409 w 503"/>
                  <a:gd name="T43" fmla="*/ 436 h 497"/>
                  <a:gd name="T44" fmla="*/ 369 w 503"/>
                  <a:gd name="T45" fmla="*/ 463 h 497"/>
                  <a:gd name="T46" fmla="*/ 325 w 503"/>
                  <a:gd name="T47" fmla="*/ 482 h 497"/>
                  <a:gd name="T48" fmla="*/ 277 w 503"/>
                  <a:gd name="T49" fmla="*/ 491 h 497"/>
                  <a:gd name="T50" fmla="*/ 227 w 503"/>
                  <a:gd name="T51" fmla="*/ 491 h 497"/>
                  <a:gd name="T52" fmla="*/ 179 w 503"/>
                  <a:gd name="T53" fmla="*/ 482 h 497"/>
                  <a:gd name="T54" fmla="*/ 135 w 503"/>
                  <a:gd name="T55" fmla="*/ 463 h 497"/>
                  <a:gd name="T56" fmla="*/ 96 w 503"/>
                  <a:gd name="T57" fmla="*/ 436 h 497"/>
                  <a:gd name="T58" fmla="*/ 62 w 503"/>
                  <a:gd name="T59" fmla="*/ 403 h 497"/>
                  <a:gd name="T60" fmla="*/ 35 w 503"/>
                  <a:gd name="T61" fmla="*/ 363 h 497"/>
                  <a:gd name="T62" fmla="*/ 18 w 503"/>
                  <a:gd name="T63" fmla="*/ 319 h 497"/>
                  <a:gd name="T64" fmla="*/ 8 w 503"/>
                  <a:gd name="T65" fmla="*/ 271 h 497"/>
                  <a:gd name="T66" fmla="*/ 8 w 503"/>
                  <a:gd name="T67" fmla="*/ 223 h 497"/>
                  <a:gd name="T68" fmla="*/ 16 w 503"/>
                  <a:gd name="T69" fmla="*/ 180 h 497"/>
                  <a:gd name="T70" fmla="*/ 29 w 503"/>
                  <a:gd name="T71" fmla="*/ 140 h 497"/>
                  <a:gd name="T72" fmla="*/ 50 w 503"/>
                  <a:gd name="T73" fmla="*/ 106 h 497"/>
                  <a:gd name="T74" fmla="*/ 58 w 503"/>
                  <a:gd name="T75" fmla="*/ 90 h 497"/>
                  <a:gd name="T76" fmla="*/ 43 w 503"/>
                  <a:gd name="T77" fmla="*/ 108 h 497"/>
                  <a:gd name="T78" fmla="*/ 23 w 503"/>
                  <a:gd name="T79" fmla="*/ 142 h 497"/>
                  <a:gd name="T80" fmla="*/ 8 w 503"/>
                  <a:gd name="T81" fmla="*/ 182 h 497"/>
                  <a:gd name="T82" fmla="*/ 2 w 503"/>
                  <a:gd name="T83" fmla="*/ 225 h 497"/>
                  <a:gd name="T84" fmla="*/ 2 w 503"/>
                  <a:gd name="T85" fmla="*/ 271 h 497"/>
                  <a:gd name="T86" fmla="*/ 12 w 503"/>
                  <a:gd name="T87" fmla="*/ 321 h 497"/>
                  <a:gd name="T88" fmla="*/ 31 w 503"/>
                  <a:gd name="T89" fmla="*/ 367 h 497"/>
                  <a:gd name="T90" fmla="*/ 58 w 503"/>
                  <a:gd name="T91" fmla="*/ 405 h 497"/>
                  <a:gd name="T92" fmla="*/ 93 w 503"/>
                  <a:gd name="T93" fmla="*/ 440 h 497"/>
                  <a:gd name="T94" fmla="*/ 133 w 503"/>
                  <a:gd name="T95" fmla="*/ 466 h 497"/>
                  <a:gd name="T96" fmla="*/ 177 w 503"/>
                  <a:gd name="T97" fmla="*/ 486 h 497"/>
                  <a:gd name="T98" fmla="*/ 227 w 503"/>
                  <a:gd name="T99" fmla="*/ 495 h 497"/>
                  <a:gd name="T100" fmla="*/ 279 w 503"/>
                  <a:gd name="T101" fmla="*/ 495 h 497"/>
                  <a:gd name="T102" fmla="*/ 327 w 503"/>
                  <a:gd name="T103" fmla="*/ 486 h 497"/>
                  <a:gd name="T104" fmla="*/ 373 w 503"/>
                  <a:gd name="T105" fmla="*/ 466 h 497"/>
                  <a:gd name="T106" fmla="*/ 411 w 503"/>
                  <a:gd name="T107" fmla="*/ 440 h 497"/>
                  <a:gd name="T108" fmla="*/ 446 w 503"/>
                  <a:gd name="T109" fmla="*/ 405 h 497"/>
                  <a:gd name="T110" fmla="*/ 473 w 503"/>
                  <a:gd name="T111" fmla="*/ 367 h 497"/>
                  <a:gd name="T112" fmla="*/ 492 w 503"/>
                  <a:gd name="T113" fmla="*/ 321 h 497"/>
                  <a:gd name="T114" fmla="*/ 502 w 503"/>
                  <a:gd name="T115" fmla="*/ 271 h 49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03"/>
                  <a:gd name="T175" fmla="*/ 0 h 497"/>
                  <a:gd name="T176" fmla="*/ 503 w 503"/>
                  <a:gd name="T177" fmla="*/ 497 h 49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03" h="497">
                    <a:moveTo>
                      <a:pt x="503" y="246"/>
                    </a:moveTo>
                    <a:lnTo>
                      <a:pt x="503" y="223"/>
                    </a:lnTo>
                    <a:lnTo>
                      <a:pt x="500" y="202"/>
                    </a:lnTo>
                    <a:lnTo>
                      <a:pt x="494" y="180"/>
                    </a:lnTo>
                    <a:lnTo>
                      <a:pt x="488" y="159"/>
                    </a:lnTo>
                    <a:lnTo>
                      <a:pt x="480" y="140"/>
                    </a:lnTo>
                    <a:lnTo>
                      <a:pt x="471" y="121"/>
                    </a:lnTo>
                    <a:lnTo>
                      <a:pt x="459" y="102"/>
                    </a:lnTo>
                    <a:lnTo>
                      <a:pt x="446" y="86"/>
                    </a:lnTo>
                    <a:lnTo>
                      <a:pt x="432" y="69"/>
                    </a:lnTo>
                    <a:lnTo>
                      <a:pt x="417" y="56"/>
                    </a:lnTo>
                    <a:lnTo>
                      <a:pt x="400" y="42"/>
                    </a:lnTo>
                    <a:lnTo>
                      <a:pt x="382" y="31"/>
                    </a:lnTo>
                    <a:lnTo>
                      <a:pt x="363" y="19"/>
                    </a:lnTo>
                    <a:lnTo>
                      <a:pt x="344" y="12"/>
                    </a:lnTo>
                    <a:lnTo>
                      <a:pt x="323" y="4"/>
                    </a:lnTo>
                    <a:lnTo>
                      <a:pt x="302" y="0"/>
                    </a:lnTo>
                    <a:lnTo>
                      <a:pt x="298" y="2"/>
                    </a:lnTo>
                    <a:lnTo>
                      <a:pt x="294" y="4"/>
                    </a:lnTo>
                    <a:lnTo>
                      <a:pt x="315" y="8"/>
                    </a:lnTo>
                    <a:lnTo>
                      <a:pt x="336" y="14"/>
                    </a:lnTo>
                    <a:lnTo>
                      <a:pt x="356" y="23"/>
                    </a:lnTo>
                    <a:lnTo>
                      <a:pt x="375" y="33"/>
                    </a:lnTo>
                    <a:lnTo>
                      <a:pt x="392" y="44"/>
                    </a:lnTo>
                    <a:lnTo>
                      <a:pt x="409" y="56"/>
                    </a:lnTo>
                    <a:lnTo>
                      <a:pt x="425" y="71"/>
                    </a:lnTo>
                    <a:lnTo>
                      <a:pt x="440" y="86"/>
                    </a:lnTo>
                    <a:lnTo>
                      <a:pt x="452" y="104"/>
                    </a:lnTo>
                    <a:lnTo>
                      <a:pt x="463" y="121"/>
                    </a:lnTo>
                    <a:lnTo>
                      <a:pt x="475" y="140"/>
                    </a:lnTo>
                    <a:lnTo>
                      <a:pt x="482" y="159"/>
                    </a:lnTo>
                    <a:lnTo>
                      <a:pt x="490" y="180"/>
                    </a:lnTo>
                    <a:lnTo>
                      <a:pt x="494" y="202"/>
                    </a:lnTo>
                    <a:lnTo>
                      <a:pt x="498" y="223"/>
                    </a:lnTo>
                    <a:lnTo>
                      <a:pt x="498" y="246"/>
                    </a:lnTo>
                    <a:lnTo>
                      <a:pt x="498" y="271"/>
                    </a:lnTo>
                    <a:lnTo>
                      <a:pt x="494" y="296"/>
                    </a:lnTo>
                    <a:lnTo>
                      <a:pt x="486" y="319"/>
                    </a:lnTo>
                    <a:lnTo>
                      <a:pt x="478" y="342"/>
                    </a:lnTo>
                    <a:lnTo>
                      <a:pt x="469" y="363"/>
                    </a:lnTo>
                    <a:lnTo>
                      <a:pt x="455" y="384"/>
                    </a:lnTo>
                    <a:lnTo>
                      <a:pt x="442" y="403"/>
                    </a:lnTo>
                    <a:lnTo>
                      <a:pt x="427" y="420"/>
                    </a:lnTo>
                    <a:lnTo>
                      <a:pt x="409" y="436"/>
                    </a:lnTo>
                    <a:lnTo>
                      <a:pt x="390" y="449"/>
                    </a:lnTo>
                    <a:lnTo>
                      <a:pt x="369" y="463"/>
                    </a:lnTo>
                    <a:lnTo>
                      <a:pt x="348" y="472"/>
                    </a:lnTo>
                    <a:lnTo>
                      <a:pt x="325" y="482"/>
                    </a:lnTo>
                    <a:lnTo>
                      <a:pt x="302" y="488"/>
                    </a:lnTo>
                    <a:lnTo>
                      <a:pt x="277" y="491"/>
                    </a:lnTo>
                    <a:lnTo>
                      <a:pt x="252" y="491"/>
                    </a:lnTo>
                    <a:lnTo>
                      <a:pt x="227" y="491"/>
                    </a:lnTo>
                    <a:lnTo>
                      <a:pt x="202" y="488"/>
                    </a:lnTo>
                    <a:lnTo>
                      <a:pt x="179" y="482"/>
                    </a:lnTo>
                    <a:lnTo>
                      <a:pt x="156" y="472"/>
                    </a:lnTo>
                    <a:lnTo>
                      <a:pt x="135" y="463"/>
                    </a:lnTo>
                    <a:lnTo>
                      <a:pt x="114" y="449"/>
                    </a:lnTo>
                    <a:lnTo>
                      <a:pt x="96" y="436"/>
                    </a:lnTo>
                    <a:lnTo>
                      <a:pt x="79" y="420"/>
                    </a:lnTo>
                    <a:lnTo>
                      <a:pt x="62" y="403"/>
                    </a:lnTo>
                    <a:lnTo>
                      <a:pt x="48" y="384"/>
                    </a:lnTo>
                    <a:lnTo>
                      <a:pt x="35" y="363"/>
                    </a:lnTo>
                    <a:lnTo>
                      <a:pt x="25" y="342"/>
                    </a:lnTo>
                    <a:lnTo>
                      <a:pt x="18" y="319"/>
                    </a:lnTo>
                    <a:lnTo>
                      <a:pt x="12" y="296"/>
                    </a:lnTo>
                    <a:lnTo>
                      <a:pt x="8" y="271"/>
                    </a:lnTo>
                    <a:lnTo>
                      <a:pt x="6" y="246"/>
                    </a:lnTo>
                    <a:lnTo>
                      <a:pt x="8" y="223"/>
                    </a:lnTo>
                    <a:lnTo>
                      <a:pt x="10" y="202"/>
                    </a:lnTo>
                    <a:lnTo>
                      <a:pt x="16" y="180"/>
                    </a:lnTo>
                    <a:lnTo>
                      <a:pt x="22" y="161"/>
                    </a:lnTo>
                    <a:lnTo>
                      <a:pt x="29" y="140"/>
                    </a:lnTo>
                    <a:lnTo>
                      <a:pt x="39" y="123"/>
                    </a:lnTo>
                    <a:lnTo>
                      <a:pt x="50" y="106"/>
                    </a:lnTo>
                    <a:lnTo>
                      <a:pt x="64" y="88"/>
                    </a:lnTo>
                    <a:lnTo>
                      <a:pt x="58" y="90"/>
                    </a:lnTo>
                    <a:lnTo>
                      <a:pt x="54" y="90"/>
                    </a:lnTo>
                    <a:lnTo>
                      <a:pt x="43" y="108"/>
                    </a:lnTo>
                    <a:lnTo>
                      <a:pt x="31" y="125"/>
                    </a:lnTo>
                    <a:lnTo>
                      <a:pt x="23" y="142"/>
                    </a:lnTo>
                    <a:lnTo>
                      <a:pt x="16" y="161"/>
                    </a:lnTo>
                    <a:lnTo>
                      <a:pt x="8" y="182"/>
                    </a:lnTo>
                    <a:lnTo>
                      <a:pt x="4" y="203"/>
                    </a:lnTo>
                    <a:lnTo>
                      <a:pt x="2" y="225"/>
                    </a:lnTo>
                    <a:lnTo>
                      <a:pt x="0" y="246"/>
                    </a:lnTo>
                    <a:lnTo>
                      <a:pt x="2" y="271"/>
                    </a:lnTo>
                    <a:lnTo>
                      <a:pt x="6" y="296"/>
                    </a:lnTo>
                    <a:lnTo>
                      <a:pt x="12" y="321"/>
                    </a:lnTo>
                    <a:lnTo>
                      <a:pt x="20" y="344"/>
                    </a:lnTo>
                    <a:lnTo>
                      <a:pt x="31" y="367"/>
                    </a:lnTo>
                    <a:lnTo>
                      <a:pt x="45" y="386"/>
                    </a:lnTo>
                    <a:lnTo>
                      <a:pt x="58" y="405"/>
                    </a:lnTo>
                    <a:lnTo>
                      <a:pt x="75" y="424"/>
                    </a:lnTo>
                    <a:lnTo>
                      <a:pt x="93" y="440"/>
                    </a:lnTo>
                    <a:lnTo>
                      <a:pt x="112" y="455"/>
                    </a:lnTo>
                    <a:lnTo>
                      <a:pt x="133" y="466"/>
                    </a:lnTo>
                    <a:lnTo>
                      <a:pt x="154" y="478"/>
                    </a:lnTo>
                    <a:lnTo>
                      <a:pt x="177" y="486"/>
                    </a:lnTo>
                    <a:lnTo>
                      <a:pt x="202" y="491"/>
                    </a:lnTo>
                    <a:lnTo>
                      <a:pt x="227" y="495"/>
                    </a:lnTo>
                    <a:lnTo>
                      <a:pt x="252" y="497"/>
                    </a:lnTo>
                    <a:lnTo>
                      <a:pt x="279" y="495"/>
                    </a:lnTo>
                    <a:lnTo>
                      <a:pt x="302" y="491"/>
                    </a:lnTo>
                    <a:lnTo>
                      <a:pt x="327" y="486"/>
                    </a:lnTo>
                    <a:lnTo>
                      <a:pt x="350" y="478"/>
                    </a:lnTo>
                    <a:lnTo>
                      <a:pt x="373" y="466"/>
                    </a:lnTo>
                    <a:lnTo>
                      <a:pt x="392" y="455"/>
                    </a:lnTo>
                    <a:lnTo>
                      <a:pt x="411" y="440"/>
                    </a:lnTo>
                    <a:lnTo>
                      <a:pt x="430" y="424"/>
                    </a:lnTo>
                    <a:lnTo>
                      <a:pt x="446" y="405"/>
                    </a:lnTo>
                    <a:lnTo>
                      <a:pt x="461" y="386"/>
                    </a:lnTo>
                    <a:lnTo>
                      <a:pt x="473" y="367"/>
                    </a:lnTo>
                    <a:lnTo>
                      <a:pt x="484" y="344"/>
                    </a:lnTo>
                    <a:lnTo>
                      <a:pt x="492" y="321"/>
                    </a:lnTo>
                    <a:lnTo>
                      <a:pt x="498" y="296"/>
                    </a:lnTo>
                    <a:lnTo>
                      <a:pt x="502" y="271"/>
                    </a:lnTo>
                    <a:lnTo>
                      <a:pt x="503" y="246"/>
                    </a:lnTo>
                    <a:close/>
                  </a:path>
                </a:pathLst>
              </a:custGeom>
              <a:solidFill>
                <a:srgbClr val="F8C5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4" name="Freeform 481">
                <a:extLst>
                  <a:ext uri="{FF2B5EF4-FFF2-40B4-BE49-F238E27FC236}">
                    <a16:creationId xmlns:a16="http://schemas.microsoft.com/office/drawing/2014/main" id="{38E21A2C-92AA-42E1-9736-8E6957191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2532"/>
                <a:ext cx="498" cy="493"/>
              </a:xfrm>
              <a:custGeom>
                <a:avLst/>
                <a:gdLst>
                  <a:gd name="T0" fmla="*/ 496 w 498"/>
                  <a:gd name="T1" fmla="*/ 221 h 493"/>
                  <a:gd name="T2" fmla="*/ 488 w 498"/>
                  <a:gd name="T3" fmla="*/ 178 h 493"/>
                  <a:gd name="T4" fmla="*/ 473 w 498"/>
                  <a:gd name="T5" fmla="*/ 138 h 493"/>
                  <a:gd name="T6" fmla="*/ 451 w 498"/>
                  <a:gd name="T7" fmla="*/ 100 h 493"/>
                  <a:gd name="T8" fmla="*/ 425 w 498"/>
                  <a:gd name="T9" fmla="*/ 69 h 493"/>
                  <a:gd name="T10" fmla="*/ 392 w 498"/>
                  <a:gd name="T11" fmla="*/ 40 h 493"/>
                  <a:gd name="T12" fmla="*/ 355 w 498"/>
                  <a:gd name="T13" fmla="*/ 19 h 493"/>
                  <a:gd name="T14" fmla="*/ 315 w 498"/>
                  <a:gd name="T15" fmla="*/ 4 h 493"/>
                  <a:gd name="T16" fmla="*/ 290 w 498"/>
                  <a:gd name="T17" fmla="*/ 2 h 493"/>
                  <a:gd name="T18" fmla="*/ 307 w 498"/>
                  <a:gd name="T19" fmla="*/ 8 h 493"/>
                  <a:gd name="T20" fmla="*/ 348 w 498"/>
                  <a:gd name="T21" fmla="*/ 21 h 493"/>
                  <a:gd name="T22" fmla="*/ 384 w 498"/>
                  <a:gd name="T23" fmla="*/ 42 h 493"/>
                  <a:gd name="T24" fmla="*/ 417 w 498"/>
                  <a:gd name="T25" fmla="*/ 69 h 493"/>
                  <a:gd name="T26" fmla="*/ 446 w 498"/>
                  <a:gd name="T27" fmla="*/ 102 h 493"/>
                  <a:gd name="T28" fmla="*/ 467 w 498"/>
                  <a:gd name="T29" fmla="*/ 138 h 493"/>
                  <a:gd name="T30" fmla="*/ 482 w 498"/>
                  <a:gd name="T31" fmla="*/ 178 h 493"/>
                  <a:gd name="T32" fmla="*/ 490 w 498"/>
                  <a:gd name="T33" fmla="*/ 221 h 493"/>
                  <a:gd name="T34" fmla="*/ 490 w 498"/>
                  <a:gd name="T35" fmla="*/ 269 h 493"/>
                  <a:gd name="T36" fmla="*/ 480 w 498"/>
                  <a:gd name="T37" fmla="*/ 317 h 493"/>
                  <a:gd name="T38" fmla="*/ 463 w 498"/>
                  <a:gd name="T39" fmla="*/ 361 h 493"/>
                  <a:gd name="T40" fmla="*/ 436 w 498"/>
                  <a:gd name="T41" fmla="*/ 399 h 493"/>
                  <a:gd name="T42" fmla="*/ 403 w 498"/>
                  <a:gd name="T43" fmla="*/ 432 h 493"/>
                  <a:gd name="T44" fmla="*/ 365 w 498"/>
                  <a:gd name="T45" fmla="*/ 459 h 493"/>
                  <a:gd name="T46" fmla="*/ 321 w 498"/>
                  <a:gd name="T47" fmla="*/ 476 h 493"/>
                  <a:gd name="T48" fmla="*/ 273 w 498"/>
                  <a:gd name="T49" fmla="*/ 486 h 493"/>
                  <a:gd name="T50" fmla="*/ 223 w 498"/>
                  <a:gd name="T51" fmla="*/ 486 h 493"/>
                  <a:gd name="T52" fmla="*/ 175 w 498"/>
                  <a:gd name="T53" fmla="*/ 476 h 493"/>
                  <a:gd name="T54" fmla="*/ 133 w 498"/>
                  <a:gd name="T55" fmla="*/ 459 h 493"/>
                  <a:gd name="T56" fmla="*/ 94 w 498"/>
                  <a:gd name="T57" fmla="*/ 432 h 493"/>
                  <a:gd name="T58" fmla="*/ 60 w 498"/>
                  <a:gd name="T59" fmla="*/ 399 h 493"/>
                  <a:gd name="T60" fmla="*/ 35 w 498"/>
                  <a:gd name="T61" fmla="*/ 361 h 493"/>
                  <a:gd name="T62" fmla="*/ 16 w 498"/>
                  <a:gd name="T63" fmla="*/ 317 h 493"/>
                  <a:gd name="T64" fmla="*/ 6 w 498"/>
                  <a:gd name="T65" fmla="*/ 269 h 493"/>
                  <a:gd name="T66" fmla="*/ 6 w 498"/>
                  <a:gd name="T67" fmla="*/ 221 h 493"/>
                  <a:gd name="T68" fmla="*/ 14 w 498"/>
                  <a:gd name="T69" fmla="*/ 178 h 493"/>
                  <a:gd name="T70" fmla="*/ 29 w 498"/>
                  <a:gd name="T71" fmla="*/ 138 h 493"/>
                  <a:gd name="T72" fmla="*/ 50 w 498"/>
                  <a:gd name="T73" fmla="*/ 102 h 493"/>
                  <a:gd name="T74" fmla="*/ 60 w 498"/>
                  <a:gd name="T75" fmla="*/ 86 h 493"/>
                  <a:gd name="T76" fmla="*/ 42 w 498"/>
                  <a:gd name="T77" fmla="*/ 104 h 493"/>
                  <a:gd name="T78" fmla="*/ 21 w 498"/>
                  <a:gd name="T79" fmla="*/ 140 h 493"/>
                  <a:gd name="T80" fmla="*/ 8 w 498"/>
                  <a:gd name="T81" fmla="*/ 180 h 493"/>
                  <a:gd name="T82" fmla="*/ 0 w 498"/>
                  <a:gd name="T83" fmla="*/ 223 h 493"/>
                  <a:gd name="T84" fmla="*/ 0 w 498"/>
                  <a:gd name="T85" fmla="*/ 269 h 493"/>
                  <a:gd name="T86" fmla="*/ 10 w 498"/>
                  <a:gd name="T87" fmla="*/ 319 h 493"/>
                  <a:gd name="T88" fmla="*/ 29 w 498"/>
                  <a:gd name="T89" fmla="*/ 363 h 493"/>
                  <a:gd name="T90" fmla="*/ 56 w 498"/>
                  <a:gd name="T91" fmla="*/ 403 h 493"/>
                  <a:gd name="T92" fmla="*/ 90 w 498"/>
                  <a:gd name="T93" fmla="*/ 436 h 493"/>
                  <a:gd name="T94" fmla="*/ 129 w 498"/>
                  <a:gd name="T95" fmla="*/ 462 h 493"/>
                  <a:gd name="T96" fmla="*/ 175 w 498"/>
                  <a:gd name="T97" fmla="*/ 482 h 493"/>
                  <a:gd name="T98" fmla="*/ 223 w 498"/>
                  <a:gd name="T99" fmla="*/ 491 h 493"/>
                  <a:gd name="T100" fmla="*/ 273 w 498"/>
                  <a:gd name="T101" fmla="*/ 491 h 493"/>
                  <a:gd name="T102" fmla="*/ 323 w 498"/>
                  <a:gd name="T103" fmla="*/ 482 h 493"/>
                  <a:gd name="T104" fmla="*/ 367 w 498"/>
                  <a:gd name="T105" fmla="*/ 462 h 493"/>
                  <a:gd name="T106" fmla="*/ 405 w 498"/>
                  <a:gd name="T107" fmla="*/ 436 h 493"/>
                  <a:gd name="T108" fmla="*/ 440 w 498"/>
                  <a:gd name="T109" fmla="*/ 403 h 493"/>
                  <a:gd name="T110" fmla="*/ 467 w 498"/>
                  <a:gd name="T111" fmla="*/ 363 h 493"/>
                  <a:gd name="T112" fmla="*/ 486 w 498"/>
                  <a:gd name="T113" fmla="*/ 319 h 493"/>
                  <a:gd name="T114" fmla="*/ 496 w 498"/>
                  <a:gd name="T115" fmla="*/ 269 h 49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98"/>
                  <a:gd name="T175" fmla="*/ 0 h 493"/>
                  <a:gd name="T176" fmla="*/ 498 w 498"/>
                  <a:gd name="T177" fmla="*/ 493 h 49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98" h="493">
                    <a:moveTo>
                      <a:pt x="498" y="244"/>
                    </a:moveTo>
                    <a:lnTo>
                      <a:pt x="496" y="221"/>
                    </a:lnTo>
                    <a:lnTo>
                      <a:pt x="494" y="200"/>
                    </a:lnTo>
                    <a:lnTo>
                      <a:pt x="488" y="178"/>
                    </a:lnTo>
                    <a:lnTo>
                      <a:pt x="482" y="157"/>
                    </a:lnTo>
                    <a:lnTo>
                      <a:pt x="473" y="138"/>
                    </a:lnTo>
                    <a:lnTo>
                      <a:pt x="463" y="119"/>
                    </a:lnTo>
                    <a:lnTo>
                      <a:pt x="451" y="100"/>
                    </a:lnTo>
                    <a:lnTo>
                      <a:pt x="438" y="84"/>
                    </a:lnTo>
                    <a:lnTo>
                      <a:pt x="425" y="69"/>
                    </a:lnTo>
                    <a:lnTo>
                      <a:pt x="409" y="54"/>
                    </a:lnTo>
                    <a:lnTo>
                      <a:pt x="392" y="40"/>
                    </a:lnTo>
                    <a:lnTo>
                      <a:pt x="375" y="29"/>
                    </a:lnTo>
                    <a:lnTo>
                      <a:pt x="355" y="19"/>
                    </a:lnTo>
                    <a:lnTo>
                      <a:pt x="336" y="12"/>
                    </a:lnTo>
                    <a:lnTo>
                      <a:pt x="315" y="4"/>
                    </a:lnTo>
                    <a:lnTo>
                      <a:pt x="294" y="0"/>
                    </a:lnTo>
                    <a:lnTo>
                      <a:pt x="290" y="2"/>
                    </a:lnTo>
                    <a:lnTo>
                      <a:pt x="286" y="4"/>
                    </a:lnTo>
                    <a:lnTo>
                      <a:pt x="307" y="8"/>
                    </a:lnTo>
                    <a:lnTo>
                      <a:pt x="329" y="13"/>
                    </a:lnTo>
                    <a:lnTo>
                      <a:pt x="348" y="21"/>
                    </a:lnTo>
                    <a:lnTo>
                      <a:pt x="367" y="31"/>
                    </a:lnTo>
                    <a:lnTo>
                      <a:pt x="384" y="42"/>
                    </a:lnTo>
                    <a:lnTo>
                      <a:pt x="402" y="56"/>
                    </a:lnTo>
                    <a:lnTo>
                      <a:pt x="417" y="69"/>
                    </a:lnTo>
                    <a:lnTo>
                      <a:pt x="432" y="84"/>
                    </a:lnTo>
                    <a:lnTo>
                      <a:pt x="446" y="102"/>
                    </a:lnTo>
                    <a:lnTo>
                      <a:pt x="457" y="119"/>
                    </a:lnTo>
                    <a:lnTo>
                      <a:pt x="467" y="138"/>
                    </a:lnTo>
                    <a:lnTo>
                      <a:pt x="476" y="157"/>
                    </a:lnTo>
                    <a:lnTo>
                      <a:pt x="482" y="178"/>
                    </a:lnTo>
                    <a:lnTo>
                      <a:pt x="488" y="200"/>
                    </a:lnTo>
                    <a:lnTo>
                      <a:pt x="490" y="221"/>
                    </a:lnTo>
                    <a:lnTo>
                      <a:pt x="492" y="244"/>
                    </a:lnTo>
                    <a:lnTo>
                      <a:pt x="490" y="269"/>
                    </a:lnTo>
                    <a:lnTo>
                      <a:pt x="486" y="294"/>
                    </a:lnTo>
                    <a:lnTo>
                      <a:pt x="480" y="317"/>
                    </a:lnTo>
                    <a:lnTo>
                      <a:pt x="473" y="338"/>
                    </a:lnTo>
                    <a:lnTo>
                      <a:pt x="463" y="361"/>
                    </a:lnTo>
                    <a:lnTo>
                      <a:pt x="450" y="380"/>
                    </a:lnTo>
                    <a:lnTo>
                      <a:pt x="436" y="399"/>
                    </a:lnTo>
                    <a:lnTo>
                      <a:pt x="421" y="416"/>
                    </a:lnTo>
                    <a:lnTo>
                      <a:pt x="403" y="432"/>
                    </a:lnTo>
                    <a:lnTo>
                      <a:pt x="384" y="445"/>
                    </a:lnTo>
                    <a:lnTo>
                      <a:pt x="365" y="459"/>
                    </a:lnTo>
                    <a:lnTo>
                      <a:pt x="342" y="468"/>
                    </a:lnTo>
                    <a:lnTo>
                      <a:pt x="321" y="476"/>
                    </a:lnTo>
                    <a:lnTo>
                      <a:pt x="298" y="482"/>
                    </a:lnTo>
                    <a:lnTo>
                      <a:pt x="273" y="486"/>
                    </a:lnTo>
                    <a:lnTo>
                      <a:pt x="248" y="487"/>
                    </a:lnTo>
                    <a:lnTo>
                      <a:pt x="223" y="486"/>
                    </a:lnTo>
                    <a:lnTo>
                      <a:pt x="200" y="482"/>
                    </a:lnTo>
                    <a:lnTo>
                      <a:pt x="175" y="476"/>
                    </a:lnTo>
                    <a:lnTo>
                      <a:pt x="154" y="468"/>
                    </a:lnTo>
                    <a:lnTo>
                      <a:pt x="133" y="459"/>
                    </a:lnTo>
                    <a:lnTo>
                      <a:pt x="112" y="445"/>
                    </a:lnTo>
                    <a:lnTo>
                      <a:pt x="94" y="432"/>
                    </a:lnTo>
                    <a:lnTo>
                      <a:pt x="77" y="416"/>
                    </a:lnTo>
                    <a:lnTo>
                      <a:pt x="60" y="399"/>
                    </a:lnTo>
                    <a:lnTo>
                      <a:pt x="46" y="380"/>
                    </a:lnTo>
                    <a:lnTo>
                      <a:pt x="35" y="361"/>
                    </a:lnTo>
                    <a:lnTo>
                      <a:pt x="23" y="338"/>
                    </a:lnTo>
                    <a:lnTo>
                      <a:pt x="16" y="317"/>
                    </a:lnTo>
                    <a:lnTo>
                      <a:pt x="10" y="294"/>
                    </a:lnTo>
                    <a:lnTo>
                      <a:pt x="6" y="269"/>
                    </a:lnTo>
                    <a:lnTo>
                      <a:pt x="4" y="244"/>
                    </a:lnTo>
                    <a:lnTo>
                      <a:pt x="6" y="221"/>
                    </a:lnTo>
                    <a:lnTo>
                      <a:pt x="10" y="200"/>
                    </a:lnTo>
                    <a:lnTo>
                      <a:pt x="14" y="178"/>
                    </a:lnTo>
                    <a:lnTo>
                      <a:pt x="21" y="157"/>
                    </a:lnTo>
                    <a:lnTo>
                      <a:pt x="29" y="138"/>
                    </a:lnTo>
                    <a:lnTo>
                      <a:pt x="39" y="119"/>
                    </a:lnTo>
                    <a:lnTo>
                      <a:pt x="50" y="102"/>
                    </a:lnTo>
                    <a:lnTo>
                      <a:pt x="64" y="84"/>
                    </a:lnTo>
                    <a:lnTo>
                      <a:pt x="60" y="86"/>
                    </a:lnTo>
                    <a:lnTo>
                      <a:pt x="54" y="88"/>
                    </a:lnTo>
                    <a:lnTo>
                      <a:pt x="42" y="104"/>
                    </a:lnTo>
                    <a:lnTo>
                      <a:pt x="31" y="121"/>
                    </a:lnTo>
                    <a:lnTo>
                      <a:pt x="21" y="140"/>
                    </a:lnTo>
                    <a:lnTo>
                      <a:pt x="14" y="159"/>
                    </a:lnTo>
                    <a:lnTo>
                      <a:pt x="8" y="180"/>
                    </a:lnTo>
                    <a:lnTo>
                      <a:pt x="4" y="200"/>
                    </a:lnTo>
                    <a:lnTo>
                      <a:pt x="0" y="223"/>
                    </a:lnTo>
                    <a:lnTo>
                      <a:pt x="0" y="244"/>
                    </a:lnTo>
                    <a:lnTo>
                      <a:pt x="0" y="269"/>
                    </a:lnTo>
                    <a:lnTo>
                      <a:pt x="4" y="294"/>
                    </a:lnTo>
                    <a:lnTo>
                      <a:pt x="10" y="319"/>
                    </a:lnTo>
                    <a:lnTo>
                      <a:pt x="19" y="342"/>
                    </a:lnTo>
                    <a:lnTo>
                      <a:pt x="29" y="363"/>
                    </a:lnTo>
                    <a:lnTo>
                      <a:pt x="42" y="384"/>
                    </a:lnTo>
                    <a:lnTo>
                      <a:pt x="56" y="403"/>
                    </a:lnTo>
                    <a:lnTo>
                      <a:pt x="73" y="420"/>
                    </a:lnTo>
                    <a:lnTo>
                      <a:pt x="90" y="436"/>
                    </a:lnTo>
                    <a:lnTo>
                      <a:pt x="110" y="451"/>
                    </a:lnTo>
                    <a:lnTo>
                      <a:pt x="129" y="462"/>
                    </a:lnTo>
                    <a:lnTo>
                      <a:pt x="152" y="472"/>
                    </a:lnTo>
                    <a:lnTo>
                      <a:pt x="175" y="482"/>
                    </a:lnTo>
                    <a:lnTo>
                      <a:pt x="198" y="487"/>
                    </a:lnTo>
                    <a:lnTo>
                      <a:pt x="223" y="491"/>
                    </a:lnTo>
                    <a:lnTo>
                      <a:pt x="248" y="493"/>
                    </a:lnTo>
                    <a:lnTo>
                      <a:pt x="273" y="491"/>
                    </a:lnTo>
                    <a:lnTo>
                      <a:pt x="298" y="487"/>
                    </a:lnTo>
                    <a:lnTo>
                      <a:pt x="323" y="482"/>
                    </a:lnTo>
                    <a:lnTo>
                      <a:pt x="346" y="472"/>
                    </a:lnTo>
                    <a:lnTo>
                      <a:pt x="367" y="462"/>
                    </a:lnTo>
                    <a:lnTo>
                      <a:pt x="388" y="451"/>
                    </a:lnTo>
                    <a:lnTo>
                      <a:pt x="405" y="436"/>
                    </a:lnTo>
                    <a:lnTo>
                      <a:pt x="425" y="420"/>
                    </a:lnTo>
                    <a:lnTo>
                      <a:pt x="440" y="403"/>
                    </a:lnTo>
                    <a:lnTo>
                      <a:pt x="455" y="384"/>
                    </a:lnTo>
                    <a:lnTo>
                      <a:pt x="467" y="363"/>
                    </a:lnTo>
                    <a:lnTo>
                      <a:pt x="476" y="342"/>
                    </a:lnTo>
                    <a:lnTo>
                      <a:pt x="486" y="319"/>
                    </a:lnTo>
                    <a:lnTo>
                      <a:pt x="492" y="294"/>
                    </a:lnTo>
                    <a:lnTo>
                      <a:pt x="496" y="269"/>
                    </a:lnTo>
                    <a:lnTo>
                      <a:pt x="498" y="244"/>
                    </a:lnTo>
                    <a:close/>
                  </a:path>
                </a:pathLst>
              </a:custGeom>
              <a:solidFill>
                <a:srgbClr val="F8C6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5" name="Freeform 482">
                <a:extLst>
                  <a:ext uri="{FF2B5EF4-FFF2-40B4-BE49-F238E27FC236}">
                    <a16:creationId xmlns:a16="http://schemas.microsoft.com/office/drawing/2014/main" id="{4C28FD44-1DBA-4AE4-82FD-DAA6DFEAD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2534"/>
                <a:ext cx="492" cy="487"/>
              </a:xfrm>
              <a:custGeom>
                <a:avLst/>
                <a:gdLst>
                  <a:gd name="T0" fmla="*/ 492 w 492"/>
                  <a:gd name="T1" fmla="*/ 219 h 487"/>
                  <a:gd name="T2" fmla="*/ 484 w 492"/>
                  <a:gd name="T3" fmla="*/ 176 h 487"/>
                  <a:gd name="T4" fmla="*/ 469 w 492"/>
                  <a:gd name="T5" fmla="*/ 136 h 487"/>
                  <a:gd name="T6" fmla="*/ 446 w 492"/>
                  <a:gd name="T7" fmla="*/ 100 h 487"/>
                  <a:gd name="T8" fmla="*/ 419 w 492"/>
                  <a:gd name="T9" fmla="*/ 67 h 487"/>
                  <a:gd name="T10" fmla="*/ 386 w 492"/>
                  <a:gd name="T11" fmla="*/ 40 h 487"/>
                  <a:gd name="T12" fmla="*/ 350 w 492"/>
                  <a:gd name="T13" fmla="*/ 19 h 487"/>
                  <a:gd name="T14" fmla="*/ 309 w 492"/>
                  <a:gd name="T15" fmla="*/ 4 h 487"/>
                  <a:gd name="T16" fmla="*/ 282 w 492"/>
                  <a:gd name="T17" fmla="*/ 2 h 487"/>
                  <a:gd name="T18" fmla="*/ 302 w 492"/>
                  <a:gd name="T19" fmla="*/ 8 h 487"/>
                  <a:gd name="T20" fmla="*/ 342 w 492"/>
                  <a:gd name="T21" fmla="*/ 21 h 487"/>
                  <a:gd name="T22" fmla="*/ 378 w 492"/>
                  <a:gd name="T23" fmla="*/ 42 h 487"/>
                  <a:gd name="T24" fmla="*/ 413 w 492"/>
                  <a:gd name="T25" fmla="*/ 67 h 487"/>
                  <a:gd name="T26" fmla="*/ 440 w 492"/>
                  <a:gd name="T27" fmla="*/ 100 h 487"/>
                  <a:gd name="T28" fmla="*/ 463 w 492"/>
                  <a:gd name="T29" fmla="*/ 136 h 487"/>
                  <a:gd name="T30" fmla="*/ 478 w 492"/>
                  <a:gd name="T31" fmla="*/ 176 h 487"/>
                  <a:gd name="T32" fmla="*/ 486 w 492"/>
                  <a:gd name="T33" fmla="*/ 219 h 487"/>
                  <a:gd name="T34" fmla="*/ 486 w 492"/>
                  <a:gd name="T35" fmla="*/ 267 h 487"/>
                  <a:gd name="T36" fmla="*/ 476 w 492"/>
                  <a:gd name="T37" fmla="*/ 313 h 487"/>
                  <a:gd name="T38" fmla="*/ 457 w 492"/>
                  <a:gd name="T39" fmla="*/ 357 h 487"/>
                  <a:gd name="T40" fmla="*/ 432 w 492"/>
                  <a:gd name="T41" fmla="*/ 395 h 487"/>
                  <a:gd name="T42" fmla="*/ 400 w 492"/>
                  <a:gd name="T43" fmla="*/ 428 h 487"/>
                  <a:gd name="T44" fmla="*/ 361 w 492"/>
                  <a:gd name="T45" fmla="*/ 453 h 487"/>
                  <a:gd name="T46" fmla="*/ 317 w 492"/>
                  <a:gd name="T47" fmla="*/ 472 h 487"/>
                  <a:gd name="T48" fmla="*/ 271 w 492"/>
                  <a:gd name="T49" fmla="*/ 482 h 487"/>
                  <a:gd name="T50" fmla="*/ 221 w 492"/>
                  <a:gd name="T51" fmla="*/ 482 h 487"/>
                  <a:gd name="T52" fmla="*/ 175 w 492"/>
                  <a:gd name="T53" fmla="*/ 472 h 487"/>
                  <a:gd name="T54" fmla="*/ 131 w 492"/>
                  <a:gd name="T55" fmla="*/ 453 h 487"/>
                  <a:gd name="T56" fmla="*/ 92 w 492"/>
                  <a:gd name="T57" fmla="*/ 428 h 487"/>
                  <a:gd name="T58" fmla="*/ 60 w 492"/>
                  <a:gd name="T59" fmla="*/ 395 h 487"/>
                  <a:gd name="T60" fmla="*/ 35 w 492"/>
                  <a:gd name="T61" fmla="*/ 357 h 487"/>
                  <a:gd name="T62" fmla="*/ 16 w 492"/>
                  <a:gd name="T63" fmla="*/ 313 h 487"/>
                  <a:gd name="T64" fmla="*/ 6 w 492"/>
                  <a:gd name="T65" fmla="*/ 267 h 487"/>
                  <a:gd name="T66" fmla="*/ 6 w 492"/>
                  <a:gd name="T67" fmla="*/ 219 h 487"/>
                  <a:gd name="T68" fmla="*/ 16 w 492"/>
                  <a:gd name="T69" fmla="*/ 176 h 487"/>
                  <a:gd name="T70" fmla="*/ 31 w 492"/>
                  <a:gd name="T71" fmla="*/ 134 h 487"/>
                  <a:gd name="T72" fmla="*/ 52 w 492"/>
                  <a:gd name="T73" fmla="*/ 98 h 487"/>
                  <a:gd name="T74" fmla="*/ 62 w 492"/>
                  <a:gd name="T75" fmla="*/ 82 h 487"/>
                  <a:gd name="T76" fmla="*/ 44 w 492"/>
                  <a:gd name="T77" fmla="*/ 102 h 487"/>
                  <a:gd name="T78" fmla="*/ 23 w 492"/>
                  <a:gd name="T79" fmla="*/ 136 h 487"/>
                  <a:gd name="T80" fmla="*/ 10 w 492"/>
                  <a:gd name="T81" fmla="*/ 176 h 487"/>
                  <a:gd name="T82" fmla="*/ 2 w 492"/>
                  <a:gd name="T83" fmla="*/ 219 h 487"/>
                  <a:gd name="T84" fmla="*/ 2 w 492"/>
                  <a:gd name="T85" fmla="*/ 267 h 487"/>
                  <a:gd name="T86" fmla="*/ 12 w 492"/>
                  <a:gd name="T87" fmla="*/ 315 h 487"/>
                  <a:gd name="T88" fmla="*/ 29 w 492"/>
                  <a:gd name="T89" fmla="*/ 359 h 487"/>
                  <a:gd name="T90" fmla="*/ 56 w 492"/>
                  <a:gd name="T91" fmla="*/ 399 h 487"/>
                  <a:gd name="T92" fmla="*/ 90 w 492"/>
                  <a:gd name="T93" fmla="*/ 432 h 487"/>
                  <a:gd name="T94" fmla="*/ 129 w 492"/>
                  <a:gd name="T95" fmla="*/ 459 h 487"/>
                  <a:gd name="T96" fmla="*/ 173 w 492"/>
                  <a:gd name="T97" fmla="*/ 478 h 487"/>
                  <a:gd name="T98" fmla="*/ 221 w 492"/>
                  <a:gd name="T99" fmla="*/ 487 h 487"/>
                  <a:gd name="T100" fmla="*/ 271 w 492"/>
                  <a:gd name="T101" fmla="*/ 487 h 487"/>
                  <a:gd name="T102" fmla="*/ 319 w 492"/>
                  <a:gd name="T103" fmla="*/ 478 h 487"/>
                  <a:gd name="T104" fmla="*/ 363 w 492"/>
                  <a:gd name="T105" fmla="*/ 459 h 487"/>
                  <a:gd name="T106" fmla="*/ 403 w 492"/>
                  <a:gd name="T107" fmla="*/ 432 h 487"/>
                  <a:gd name="T108" fmla="*/ 436 w 492"/>
                  <a:gd name="T109" fmla="*/ 399 h 487"/>
                  <a:gd name="T110" fmla="*/ 463 w 492"/>
                  <a:gd name="T111" fmla="*/ 359 h 487"/>
                  <a:gd name="T112" fmla="*/ 480 w 492"/>
                  <a:gd name="T113" fmla="*/ 315 h 487"/>
                  <a:gd name="T114" fmla="*/ 492 w 492"/>
                  <a:gd name="T115" fmla="*/ 267 h 48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92"/>
                  <a:gd name="T175" fmla="*/ 0 h 487"/>
                  <a:gd name="T176" fmla="*/ 492 w 492"/>
                  <a:gd name="T177" fmla="*/ 487 h 48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92" h="487">
                    <a:moveTo>
                      <a:pt x="492" y="242"/>
                    </a:moveTo>
                    <a:lnTo>
                      <a:pt x="492" y="219"/>
                    </a:lnTo>
                    <a:lnTo>
                      <a:pt x="488" y="198"/>
                    </a:lnTo>
                    <a:lnTo>
                      <a:pt x="484" y="176"/>
                    </a:lnTo>
                    <a:lnTo>
                      <a:pt x="476" y="155"/>
                    </a:lnTo>
                    <a:lnTo>
                      <a:pt x="469" y="136"/>
                    </a:lnTo>
                    <a:lnTo>
                      <a:pt x="457" y="117"/>
                    </a:lnTo>
                    <a:lnTo>
                      <a:pt x="446" y="100"/>
                    </a:lnTo>
                    <a:lnTo>
                      <a:pt x="434" y="82"/>
                    </a:lnTo>
                    <a:lnTo>
                      <a:pt x="419" y="67"/>
                    </a:lnTo>
                    <a:lnTo>
                      <a:pt x="403" y="52"/>
                    </a:lnTo>
                    <a:lnTo>
                      <a:pt x="386" y="40"/>
                    </a:lnTo>
                    <a:lnTo>
                      <a:pt x="369" y="29"/>
                    </a:lnTo>
                    <a:lnTo>
                      <a:pt x="350" y="19"/>
                    </a:lnTo>
                    <a:lnTo>
                      <a:pt x="330" y="10"/>
                    </a:lnTo>
                    <a:lnTo>
                      <a:pt x="309" y="4"/>
                    </a:lnTo>
                    <a:lnTo>
                      <a:pt x="288" y="0"/>
                    </a:lnTo>
                    <a:lnTo>
                      <a:pt x="282" y="2"/>
                    </a:lnTo>
                    <a:lnTo>
                      <a:pt x="279" y="4"/>
                    </a:lnTo>
                    <a:lnTo>
                      <a:pt x="302" y="8"/>
                    </a:lnTo>
                    <a:lnTo>
                      <a:pt x="321" y="13"/>
                    </a:lnTo>
                    <a:lnTo>
                      <a:pt x="342" y="21"/>
                    </a:lnTo>
                    <a:lnTo>
                      <a:pt x="361" y="31"/>
                    </a:lnTo>
                    <a:lnTo>
                      <a:pt x="378" y="42"/>
                    </a:lnTo>
                    <a:lnTo>
                      <a:pt x="396" y="54"/>
                    </a:lnTo>
                    <a:lnTo>
                      <a:pt x="413" y="67"/>
                    </a:lnTo>
                    <a:lnTo>
                      <a:pt x="426" y="82"/>
                    </a:lnTo>
                    <a:lnTo>
                      <a:pt x="440" y="100"/>
                    </a:lnTo>
                    <a:lnTo>
                      <a:pt x="451" y="117"/>
                    </a:lnTo>
                    <a:lnTo>
                      <a:pt x="463" y="136"/>
                    </a:lnTo>
                    <a:lnTo>
                      <a:pt x="471" y="155"/>
                    </a:lnTo>
                    <a:lnTo>
                      <a:pt x="478" y="176"/>
                    </a:lnTo>
                    <a:lnTo>
                      <a:pt x="482" y="198"/>
                    </a:lnTo>
                    <a:lnTo>
                      <a:pt x="486" y="219"/>
                    </a:lnTo>
                    <a:lnTo>
                      <a:pt x="486" y="242"/>
                    </a:lnTo>
                    <a:lnTo>
                      <a:pt x="486" y="267"/>
                    </a:lnTo>
                    <a:lnTo>
                      <a:pt x="482" y="290"/>
                    </a:lnTo>
                    <a:lnTo>
                      <a:pt x="476" y="313"/>
                    </a:lnTo>
                    <a:lnTo>
                      <a:pt x="469" y="336"/>
                    </a:lnTo>
                    <a:lnTo>
                      <a:pt x="457" y="357"/>
                    </a:lnTo>
                    <a:lnTo>
                      <a:pt x="446" y="376"/>
                    </a:lnTo>
                    <a:lnTo>
                      <a:pt x="432" y="395"/>
                    </a:lnTo>
                    <a:lnTo>
                      <a:pt x="417" y="413"/>
                    </a:lnTo>
                    <a:lnTo>
                      <a:pt x="400" y="428"/>
                    </a:lnTo>
                    <a:lnTo>
                      <a:pt x="380" y="441"/>
                    </a:lnTo>
                    <a:lnTo>
                      <a:pt x="361" y="453"/>
                    </a:lnTo>
                    <a:lnTo>
                      <a:pt x="340" y="464"/>
                    </a:lnTo>
                    <a:lnTo>
                      <a:pt x="317" y="472"/>
                    </a:lnTo>
                    <a:lnTo>
                      <a:pt x="294" y="478"/>
                    </a:lnTo>
                    <a:lnTo>
                      <a:pt x="271" y="482"/>
                    </a:lnTo>
                    <a:lnTo>
                      <a:pt x="246" y="482"/>
                    </a:lnTo>
                    <a:lnTo>
                      <a:pt x="221" y="482"/>
                    </a:lnTo>
                    <a:lnTo>
                      <a:pt x="198" y="478"/>
                    </a:lnTo>
                    <a:lnTo>
                      <a:pt x="175" y="472"/>
                    </a:lnTo>
                    <a:lnTo>
                      <a:pt x="152" y="464"/>
                    </a:lnTo>
                    <a:lnTo>
                      <a:pt x="131" y="453"/>
                    </a:lnTo>
                    <a:lnTo>
                      <a:pt x="112" y="441"/>
                    </a:lnTo>
                    <a:lnTo>
                      <a:pt x="92" y="428"/>
                    </a:lnTo>
                    <a:lnTo>
                      <a:pt x="77" y="413"/>
                    </a:lnTo>
                    <a:lnTo>
                      <a:pt x="60" y="395"/>
                    </a:lnTo>
                    <a:lnTo>
                      <a:pt x="46" y="376"/>
                    </a:lnTo>
                    <a:lnTo>
                      <a:pt x="35" y="357"/>
                    </a:lnTo>
                    <a:lnTo>
                      <a:pt x="25" y="336"/>
                    </a:lnTo>
                    <a:lnTo>
                      <a:pt x="16" y="313"/>
                    </a:lnTo>
                    <a:lnTo>
                      <a:pt x="10" y="290"/>
                    </a:lnTo>
                    <a:lnTo>
                      <a:pt x="6" y="267"/>
                    </a:lnTo>
                    <a:lnTo>
                      <a:pt x="6" y="242"/>
                    </a:lnTo>
                    <a:lnTo>
                      <a:pt x="6" y="219"/>
                    </a:lnTo>
                    <a:lnTo>
                      <a:pt x="10" y="198"/>
                    </a:lnTo>
                    <a:lnTo>
                      <a:pt x="16" y="176"/>
                    </a:lnTo>
                    <a:lnTo>
                      <a:pt x="21" y="155"/>
                    </a:lnTo>
                    <a:lnTo>
                      <a:pt x="31" y="134"/>
                    </a:lnTo>
                    <a:lnTo>
                      <a:pt x="40" y="117"/>
                    </a:lnTo>
                    <a:lnTo>
                      <a:pt x="52" y="98"/>
                    </a:lnTo>
                    <a:lnTo>
                      <a:pt x="67" y="82"/>
                    </a:lnTo>
                    <a:lnTo>
                      <a:pt x="62" y="82"/>
                    </a:lnTo>
                    <a:lnTo>
                      <a:pt x="58" y="84"/>
                    </a:lnTo>
                    <a:lnTo>
                      <a:pt x="44" y="102"/>
                    </a:lnTo>
                    <a:lnTo>
                      <a:pt x="33" y="119"/>
                    </a:lnTo>
                    <a:lnTo>
                      <a:pt x="23" y="136"/>
                    </a:lnTo>
                    <a:lnTo>
                      <a:pt x="16" y="157"/>
                    </a:lnTo>
                    <a:lnTo>
                      <a:pt x="10" y="176"/>
                    </a:lnTo>
                    <a:lnTo>
                      <a:pt x="4" y="198"/>
                    </a:lnTo>
                    <a:lnTo>
                      <a:pt x="2" y="219"/>
                    </a:lnTo>
                    <a:lnTo>
                      <a:pt x="0" y="242"/>
                    </a:lnTo>
                    <a:lnTo>
                      <a:pt x="2" y="267"/>
                    </a:lnTo>
                    <a:lnTo>
                      <a:pt x="6" y="292"/>
                    </a:lnTo>
                    <a:lnTo>
                      <a:pt x="12" y="315"/>
                    </a:lnTo>
                    <a:lnTo>
                      <a:pt x="19" y="338"/>
                    </a:lnTo>
                    <a:lnTo>
                      <a:pt x="29" y="359"/>
                    </a:lnTo>
                    <a:lnTo>
                      <a:pt x="42" y="380"/>
                    </a:lnTo>
                    <a:lnTo>
                      <a:pt x="56" y="399"/>
                    </a:lnTo>
                    <a:lnTo>
                      <a:pt x="73" y="416"/>
                    </a:lnTo>
                    <a:lnTo>
                      <a:pt x="90" y="432"/>
                    </a:lnTo>
                    <a:lnTo>
                      <a:pt x="108" y="445"/>
                    </a:lnTo>
                    <a:lnTo>
                      <a:pt x="129" y="459"/>
                    </a:lnTo>
                    <a:lnTo>
                      <a:pt x="150" y="468"/>
                    </a:lnTo>
                    <a:lnTo>
                      <a:pt x="173" y="478"/>
                    </a:lnTo>
                    <a:lnTo>
                      <a:pt x="196" y="484"/>
                    </a:lnTo>
                    <a:lnTo>
                      <a:pt x="221" y="487"/>
                    </a:lnTo>
                    <a:lnTo>
                      <a:pt x="246" y="487"/>
                    </a:lnTo>
                    <a:lnTo>
                      <a:pt x="271" y="487"/>
                    </a:lnTo>
                    <a:lnTo>
                      <a:pt x="296" y="484"/>
                    </a:lnTo>
                    <a:lnTo>
                      <a:pt x="319" y="478"/>
                    </a:lnTo>
                    <a:lnTo>
                      <a:pt x="342" y="468"/>
                    </a:lnTo>
                    <a:lnTo>
                      <a:pt x="363" y="459"/>
                    </a:lnTo>
                    <a:lnTo>
                      <a:pt x="384" y="445"/>
                    </a:lnTo>
                    <a:lnTo>
                      <a:pt x="403" y="432"/>
                    </a:lnTo>
                    <a:lnTo>
                      <a:pt x="421" y="416"/>
                    </a:lnTo>
                    <a:lnTo>
                      <a:pt x="436" y="399"/>
                    </a:lnTo>
                    <a:lnTo>
                      <a:pt x="449" y="380"/>
                    </a:lnTo>
                    <a:lnTo>
                      <a:pt x="463" y="359"/>
                    </a:lnTo>
                    <a:lnTo>
                      <a:pt x="472" y="338"/>
                    </a:lnTo>
                    <a:lnTo>
                      <a:pt x="480" y="315"/>
                    </a:lnTo>
                    <a:lnTo>
                      <a:pt x="488" y="292"/>
                    </a:lnTo>
                    <a:lnTo>
                      <a:pt x="492" y="267"/>
                    </a:lnTo>
                    <a:lnTo>
                      <a:pt x="492" y="242"/>
                    </a:lnTo>
                    <a:close/>
                  </a:path>
                </a:pathLst>
              </a:custGeom>
              <a:solidFill>
                <a:srgbClr val="F8C7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6" name="Freeform 483">
                <a:extLst>
                  <a:ext uri="{FF2B5EF4-FFF2-40B4-BE49-F238E27FC236}">
                    <a16:creationId xmlns:a16="http://schemas.microsoft.com/office/drawing/2014/main" id="{87389166-5E57-4275-9D61-6FE02842B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2536"/>
                <a:ext cx="488" cy="483"/>
              </a:xfrm>
              <a:custGeom>
                <a:avLst/>
                <a:gdLst>
                  <a:gd name="T0" fmla="*/ 486 w 488"/>
                  <a:gd name="T1" fmla="*/ 217 h 483"/>
                  <a:gd name="T2" fmla="*/ 478 w 488"/>
                  <a:gd name="T3" fmla="*/ 174 h 483"/>
                  <a:gd name="T4" fmla="*/ 463 w 488"/>
                  <a:gd name="T5" fmla="*/ 134 h 483"/>
                  <a:gd name="T6" fmla="*/ 442 w 488"/>
                  <a:gd name="T7" fmla="*/ 98 h 483"/>
                  <a:gd name="T8" fmla="*/ 413 w 488"/>
                  <a:gd name="T9" fmla="*/ 65 h 483"/>
                  <a:gd name="T10" fmla="*/ 380 w 488"/>
                  <a:gd name="T11" fmla="*/ 38 h 483"/>
                  <a:gd name="T12" fmla="*/ 344 w 488"/>
                  <a:gd name="T13" fmla="*/ 17 h 483"/>
                  <a:gd name="T14" fmla="*/ 303 w 488"/>
                  <a:gd name="T15" fmla="*/ 4 h 483"/>
                  <a:gd name="T16" fmla="*/ 277 w 488"/>
                  <a:gd name="T17" fmla="*/ 2 h 483"/>
                  <a:gd name="T18" fmla="*/ 294 w 488"/>
                  <a:gd name="T19" fmla="*/ 8 h 483"/>
                  <a:gd name="T20" fmla="*/ 336 w 488"/>
                  <a:gd name="T21" fmla="*/ 21 h 483"/>
                  <a:gd name="T22" fmla="*/ 373 w 488"/>
                  <a:gd name="T23" fmla="*/ 40 h 483"/>
                  <a:gd name="T24" fmla="*/ 407 w 488"/>
                  <a:gd name="T25" fmla="*/ 67 h 483"/>
                  <a:gd name="T26" fmla="*/ 434 w 488"/>
                  <a:gd name="T27" fmla="*/ 98 h 483"/>
                  <a:gd name="T28" fmla="*/ 457 w 488"/>
                  <a:gd name="T29" fmla="*/ 134 h 483"/>
                  <a:gd name="T30" fmla="*/ 472 w 488"/>
                  <a:gd name="T31" fmla="*/ 174 h 483"/>
                  <a:gd name="T32" fmla="*/ 480 w 488"/>
                  <a:gd name="T33" fmla="*/ 217 h 483"/>
                  <a:gd name="T34" fmla="*/ 480 w 488"/>
                  <a:gd name="T35" fmla="*/ 265 h 483"/>
                  <a:gd name="T36" fmla="*/ 470 w 488"/>
                  <a:gd name="T37" fmla="*/ 311 h 483"/>
                  <a:gd name="T38" fmla="*/ 453 w 488"/>
                  <a:gd name="T39" fmla="*/ 353 h 483"/>
                  <a:gd name="T40" fmla="*/ 428 w 488"/>
                  <a:gd name="T41" fmla="*/ 391 h 483"/>
                  <a:gd name="T42" fmla="*/ 396 w 488"/>
                  <a:gd name="T43" fmla="*/ 424 h 483"/>
                  <a:gd name="T44" fmla="*/ 357 w 488"/>
                  <a:gd name="T45" fmla="*/ 449 h 483"/>
                  <a:gd name="T46" fmla="*/ 315 w 488"/>
                  <a:gd name="T47" fmla="*/ 466 h 483"/>
                  <a:gd name="T48" fmla="*/ 269 w 488"/>
                  <a:gd name="T49" fmla="*/ 476 h 483"/>
                  <a:gd name="T50" fmla="*/ 219 w 488"/>
                  <a:gd name="T51" fmla="*/ 476 h 483"/>
                  <a:gd name="T52" fmla="*/ 173 w 488"/>
                  <a:gd name="T53" fmla="*/ 466 h 483"/>
                  <a:gd name="T54" fmla="*/ 131 w 488"/>
                  <a:gd name="T55" fmla="*/ 449 h 483"/>
                  <a:gd name="T56" fmla="*/ 92 w 488"/>
                  <a:gd name="T57" fmla="*/ 424 h 483"/>
                  <a:gd name="T58" fmla="*/ 62 w 488"/>
                  <a:gd name="T59" fmla="*/ 391 h 483"/>
                  <a:gd name="T60" fmla="*/ 35 w 488"/>
                  <a:gd name="T61" fmla="*/ 353 h 483"/>
                  <a:gd name="T62" fmla="*/ 17 w 488"/>
                  <a:gd name="T63" fmla="*/ 311 h 483"/>
                  <a:gd name="T64" fmla="*/ 8 w 488"/>
                  <a:gd name="T65" fmla="*/ 265 h 483"/>
                  <a:gd name="T66" fmla="*/ 8 w 488"/>
                  <a:gd name="T67" fmla="*/ 217 h 483"/>
                  <a:gd name="T68" fmla="*/ 15 w 488"/>
                  <a:gd name="T69" fmla="*/ 173 h 483"/>
                  <a:gd name="T70" fmla="*/ 33 w 488"/>
                  <a:gd name="T71" fmla="*/ 132 h 483"/>
                  <a:gd name="T72" fmla="*/ 56 w 488"/>
                  <a:gd name="T73" fmla="*/ 96 h 483"/>
                  <a:gd name="T74" fmla="*/ 65 w 488"/>
                  <a:gd name="T75" fmla="*/ 80 h 483"/>
                  <a:gd name="T76" fmla="*/ 46 w 488"/>
                  <a:gd name="T77" fmla="*/ 98 h 483"/>
                  <a:gd name="T78" fmla="*/ 25 w 488"/>
                  <a:gd name="T79" fmla="*/ 134 h 483"/>
                  <a:gd name="T80" fmla="*/ 10 w 488"/>
                  <a:gd name="T81" fmla="*/ 174 h 483"/>
                  <a:gd name="T82" fmla="*/ 2 w 488"/>
                  <a:gd name="T83" fmla="*/ 217 h 483"/>
                  <a:gd name="T84" fmla="*/ 2 w 488"/>
                  <a:gd name="T85" fmla="*/ 265 h 483"/>
                  <a:gd name="T86" fmla="*/ 12 w 488"/>
                  <a:gd name="T87" fmla="*/ 313 h 483"/>
                  <a:gd name="T88" fmla="*/ 31 w 488"/>
                  <a:gd name="T89" fmla="*/ 357 h 483"/>
                  <a:gd name="T90" fmla="*/ 56 w 488"/>
                  <a:gd name="T91" fmla="*/ 395 h 483"/>
                  <a:gd name="T92" fmla="*/ 90 w 488"/>
                  <a:gd name="T93" fmla="*/ 428 h 483"/>
                  <a:gd name="T94" fmla="*/ 129 w 488"/>
                  <a:gd name="T95" fmla="*/ 455 h 483"/>
                  <a:gd name="T96" fmla="*/ 171 w 488"/>
                  <a:gd name="T97" fmla="*/ 472 h 483"/>
                  <a:gd name="T98" fmla="*/ 219 w 488"/>
                  <a:gd name="T99" fmla="*/ 482 h 483"/>
                  <a:gd name="T100" fmla="*/ 269 w 488"/>
                  <a:gd name="T101" fmla="*/ 482 h 483"/>
                  <a:gd name="T102" fmla="*/ 317 w 488"/>
                  <a:gd name="T103" fmla="*/ 472 h 483"/>
                  <a:gd name="T104" fmla="*/ 361 w 488"/>
                  <a:gd name="T105" fmla="*/ 455 h 483"/>
                  <a:gd name="T106" fmla="*/ 399 w 488"/>
                  <a:gd name="T107" fmla="*/ 428 h 483"/>
                  <a:gd name="T108" fmla="*/ 432 w 488"/>
                  <a:gd name="T109" fmla="*/ 395 h 483"/>
                  <a:gd name="T110" fmla="*/ 459 w 488"/>
                  <a:gd name="T111" fmla="*/ 357 h 483"/>
                  <a:gd name="T112" fmla="*/ 476 w 488"/>
                  <a:gd name="T113" fmla="*/ 313 h 483"/>
                  <a:gd name="T114" fmla="*/ 486 w 488"/>
                  <a:gd name="T115" fmla="*/ 265 h 48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88"/>
                  <a:gd name="T175" fmla="*/ 0 h 483"/>
                  <a:gd name="T176" fmla="*/ 488 w 488"/>
                  <a:gd name="T177" fmla="*/ 483 h 48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88" h="483">
                    <a:moveTo>
                      <a:pt x="488" y="240"/>
                    </a:moveTo>
                    <a:lnTo>
                      <a:pt x="486" y="217"/>
                    </a:lnTo>
                    <a:lnTo>
                      <a:pt x="484" y="196"/>
                    </a:lnTo>
                    <a:lnTo>
                      <a:pt x="478" y="174"/>
                    </a:lnTo>
                    <a:lnTo>
                      <a:pt x="472" y="153"/>
                    </a:lnTo>
                    <a:lnTo>
                      <a:pt x="463" y="134"/>
                    </a:lnTo>
                    <a:lnTo>
                      <a:pt x="453" y="115"/>
                    </a:lnTo>
                    <a:lnTo>
                      <a:pt x="442" y="98"/>
                    </a:lnTo>
                    <a:lnTo>
                      <a:pt x="428" y="80"/>
                    </a:lnTo>
                    <a:lnTo>
                      <a:pt x="413" y="65"/>
                    </a:lnTo>
                    <a:lnTo>
                      <a:pt x="398" y="52"/>
                    </a:lnTo>
                    <a:lnTo>
                      <a:pt x="380" y="38"/>
                    </a:lnTo>
                    <a:lnTo>
                      <a:pt x="363" y="27"/>
                    </a:lnTo>
                    <a:lnTo>
                      <a:pt x="344" y="17"/>
                    </a:lnTo>
                    <a:lnTo>
                      <a:pt x="325" y="9"/>
                    </a:lnTo>
                    <a:lnTo>
                      <a:pt x="303" y="4"/>
                    </a:lnTo>
                    <a:lnTo>
                      <a:pt x="282" y="0"/>
                    </a:lnTo>
                    <a:lnTo>
                      <a:pt x="277" y="2"/>
                    </a:lnTo>
                    <a:lnTo>
                      <a:pt x="273" y="4"/>
                    </a:lnTo>
                    <a:lnTo>
                      <a:pt x="294" y="8"/>
                    </a:lnTo>
                    <a:lnTo>
                      <a:pt x="315" y="13"/>
                    </a:lnTo>
                    <a:lnTo>
                      <a:pt x="336" y="21"/>
                    </a:lnTo>
                    <a:lnTo>
                      <a:pt x="355" y="29"/>
                    </a:lnTo>
                    <a:lnTo>
                      <a:pt x="373" y="40"/>
                    </a:lnTo>
                    <a:lnTo>
                      <a:pt x="390" y="52"/>
                    </a:lnTo>
                    <a:lnTo>
                      <a:pt x="407" y="67"/>
                    </a:lnTo>
                    <a:lnTo>
                      <a:pt x="421" y="80"/>
                    </a:lnTo>
                    <a:lnTo>
                      <a:pt x="434" y="98"/>
                    </a:lnTo>
                    <a:lnTo>
                      <a:pt x="447" y="115"/>
                    </a:lnTo>
                    <a:lnTo>
                      <a:pt x="457" y="134"/>
                    </a:lnTo>
                    <a:lnTo>
                      <a:pt x="467" y="153"/>
                    </a:lnTo>
                    <a:lnTo>
                      <a:pt x="472" y="174"/>
                    </a:lnTo>
                    <a:lnTo>
                      <a:pt x="478" y="196"/>
                    </a:lnTo>
                    <a:lnTo>
                      <a:pt x="480" y="217"/>
                    </a:lnTo>
                    <a:lnTo>
                      <a:pt x="482" y="240"/>
                    </a:lnTo>
                    <a:lnTo>
                      <a:pt x="480" y="265"/>
                    </a:lnTo>
                    <a:lnTo>
                      <a:pt x="476" y="288"/>
                    </a:lnTo>
                    <a:lnTo>
                      <a:pt x="470" y="311"/>
                    </a:lnTo>
                    <a:lnTo>
                      <a:pt x="463" y="332"/>
                    </a:lnTo>
                    <a:lnTo>
                      <a:pt x="453" y="353"/>
                    </a:lnTo>
                    <a:lnTo>
                      <a:pt x="442" y="372"/>
                    </a:lnTo>
                    <a:lnTo>
                      <a:pt x="428" y="391"/>
                    </a:lnTo>
                    <a:lnTo>
                      <a:pt x="413" y="409"/>
                    </a:lnTo>
                    <a:lnTo>
                      <a:pt x="396" y="424"/>
                    </a:lnTo>
                    <a:lnTo>
                      <a:pt x="376" y="437"/>
                    </a:lnTo>
                    <a:lnTo>
                      <a:pt x="357" y="449"/>
                    </a:lnTo>
                    <a:lnTo>
                      <a:pt x="336" y="458"/>
                    </a:lnTo>
                    <a:lnTo>
                      <a:pt x="315" y="466"/>
                    </a:lnTo>
                    <a:lnTo>
                      <a:pt x="292" y="474"/>
                    </a:lnTo>
                    <a:lnTo>
                      <a:pt x="269" y="476"/>
                    </a:lnTo>
                    <a:lnTo>
                      <a:pt x="244" y="478"/>
                    </a:lnTo>
                    <a:lnTo>
                      <a:pt x="219" y="476"/>
                    </a:lnTo>
                    <a:lnTo>
                      <a:pt x="196" y="474"/>
                    </a:lnTo>
                    <a:lnTo>
                      <a:pt x="173" y="466"/>
                    </a:lnTo>
                    <a:lnTo>
                      <a:pt x="152" y="458"/>
                    </a:lnTo>
                    <a:lnTo>
                      <a:pt x="131" y="449"/>
                    </a:lnTo>
                    <a:lnTo>
                      <a:pt x="111" y="437"/>
                    </a:lnTo>
                    <a:lnTo>
                      <a:pt x="92" y="424"/>
                    </a:lnTo>
                    <a:lnTo>
                      <a:pt x="77" y="409"/>
                    </a:lnTo>
                    <a:lnTo>
                      <a:pt x="62" y="391"/>
                    </a:lnTo>
                    <a:lnTo>
                      <a:pt x="46" y="372"/>
                    </a:lnTo>
                    <a:lnTo>
                      <a:pt x="35" y="353"/>
                    </a:lnTo>
                    <a:lnTo>
                      <a:pt x="25" y="332"/>
                    </a:lnTo>
                    <a:lnTo>
                      <a:pt x="17" y="311"/>
                    </a:lnTo>
                    <a:lnTo>
                      <a:pt x="12" y="288"/>
                    </a:lnTo>
                    <a:lnTo>
                      <a:pt x="8" y="265"/>
                    </a:lnTo>
                    <a:lnTo>
                      <a:pt x="6" y="240"/>
                    </a:lnTo>
                    <a:lnTo>
                      <a:pt x="8" y="217"/>
                    </a:lnTo>
                    <a:lnTo>
                      <a:pt x="12" y="194"/>
                    </a:lnTo>
                    <a:lnTo>
                      <a:pt x="15" y="173"/>
                    </a:lnTo>
                    <a:lnTo>
                      <a:pt x="23" y="151"/>
                    </a:lnTo>
                    <a:lnTo>
                      <a:pt x="33" y="132"/>
                    </a:lnTo>
                    <a:lnTo>
                      <a:pt x="42" y="113"/>
                    </a:lnTo>
                    <a:lnTo>
                      <a:pt x="56" y="96"/>
                    </a:lnTo>
                    <a:lnTo>
                      <a:pt x="69" y="79"/>
                    </a:lnTo>
                    <a:lnTo>
                      <a:pt x="65" y="80"/>
                    </a:lnTo>
                    <a:lnTo>
                      <a:pt x="60" y="80"/>
                    </a:lnTo>
                    <a:lnTo>
                      <a:pt x="46" y="98"/>
                    </a:lnTo>
                    <a:lnTo>
                      <a:pt x="35" y="115"/>
                    </a:lnTo>
                    <a:lnTo>
                      <a:pt x="25" y="134"/>
                    </a:lnTo>
                    <a:lnTo>
                      <a:pt x="17" y="153"/>
                    </a:lnTo>
                    <a:lnTo>
                      <a:pt x="10" y="174"/>
                    </a:lnTo>
                    <a:lnTo>
                      <a:pt x="6" y="196"/>
                    </a:lnTo>
                    <a:lnTo>
                      <a:pt x="2" y="217"/>
                    </a:lnTo>
                    <a:lnTo>
                      <a:pt x="0" y="240"/>
                    </a:lnTo>
                    <a:lnTo>
                      <a:pt x="2" y="265"/>
                    </a:lnTo>
                    <a:lnTo>
                      <a:pt x="6" y="290"/>
                    </a:lnTo>
                    <a:lnTo>
                      <a:pt x="12" y="313"/>
                    </a:lnTo>
                    <a:lnTo>
                      <a:pt x="19" y="334"/>
                    </a:lnTo>
                    <a:lnTo>
                      <a:pt x="31" y="357"/>
                    </a:lnTo>
                    <a:lnTo>
                      <a:pt x="42" y="376"/>
                    </a:lnTo>
                    <a:lnTo>
                      <a:pt x="56" y="395"/>
                    </a:lnTo>
                    <a:lnTo>
                      <a:pt x="73" y="412"/>
                    </a:lnTo>
                    <a:lnTo>
                      <a:pt x="90" y="428"/>
                    </a:lnTo>
                    <a:lnTo>
                      <a:pt x="108" y="441"/>
                    </a:lnTo>
                    <a:lnTo>
                      <a:pt x="129" y="455"/>
                    </a:lnTo>
                    <a:lnTo>
                      <a:pt x="150" y="464"/>
                    </a:lnTo>
                    <a:lnTo>
                      <a:pt x="171" y="472"/>
                    </a:lnTo>
                    <a:lnTo>
                      <a:pt x="196" y="478"/>
                    </a:lnTo>
                    <a:lnTo>
                      <a:pt x="219" y="482"/>
                    </a:lnTo>
                    <a:lnTo>
                      <a:pt x="244" y="483"/>
                    </a:lnTo>
                    <a:lnTo>
                      <a:pt x="269" y="482"/>
                    </a:lnTo>
                    <a:lnTo>
                      <a:pt x="294" y="478"/>
                    </a:lnTo>
                    <a:lnTo>
                      <a:pt x="317" y="472"/>
                    </a:lnTo>
                    <a:lnTo>
                      <a:pt x="338" y="464"/>
                    </a:lnTo>
                    <a:lnTo>
                      <a:pt x="361" y="455"/>
                    </a:lnTo>
                    <a:lnTo>
                      <a:pt x="380" y="441"/>
                    </a:lnTo>
                    <a:lnTo>
                      <a:pt x="399" y="428"/>
                    </a:lnTo>
                    <a:lnTo>
                      <a:pt x="417" y="412"/>
                    </a:lnTo>
                    <a:lnTo>
                      <a:pt x="432" y="395"/>
                    </a:lnTo>
                    <a:lnTo>
                      <a:pt x="446" y="376"/>
                    </a:lnTo>
                    <a:lnTo>
                      <a:pt x="459" y="357"/>
                    </a:lnTo>
                    <a:lnTo>
                      <a:pt x="469" y="334"/>
                    </a:lnTo>
                    <a:lnTo>
                      <a:pt x="476" y="313"/>
                    </a:lnTo>
                    <a:lnTo>
                      <a:pt x="482" y="290"/>
                    </a:lnTo>
                    <a:lnTo>
                      <a:pt x="486" y="265"/>
                    </a:lnTo>
                    <a:lnTo>
                      <a:pt x="488" y="240"/>
                    </a:lnTo>
                    <a:close/>
                  </a:path>
                </a:pathLst>
              </a:custGeom>
              <a:solidFill>
                <a:srgbClr val="F8C7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7" name="Freeform 484">
                <a:extLst>
                  <a:ext uri="{FF2B5EF4-FFF2-40B4-BE49-F238E27FC236}">
                    <a16:creationId xmlns:a16="http://schemas.microsoft.com/office/drawing/2014/main" id="{E6694667-00FB-40A8-926F-6704E8B9A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538"/>
                <a:ext cx="480" cy="478"/>
              </a:xfrm>
              <a:custGeom>
                <a:avLst/>
                <a:gdLst>
                  <a:gd name="T0" fmla="*/ 480 w 480"/>
                  <a:gd name="T1" fmla="*/ 215 h 478"/>
                  <a:gd name="T2" fmla="*/ 472 w 480"/>
                  <a:gd name="T3" fmla="*/ 172 h 478"/>
                  <a:gd name="T4" fmla="*/ 457 w 480"/>
                  <a:gd name="T5" fmla="*/ 132 h 478"/>
                  <a:gd name="T6" fmla="*/ 434 w 480"/>
                  <a:gd name="T7" fmla="*/ 96 h 478"/>
                  <a:gd name="T8" fmla="*/ 407 w 480"/>
                  <a:gd name="T9" fmla="*/ 63 h 478"/>
                  <a:gd name="T10" fmla="*/ 372 w 480"/>
                  <a:gd name="T11" fmla="*/ 38 h 478"/>
                  <a:gd name="T12" fmla="*/ 336 w 480"/>
                  <a:gd name="T13" fmla="*/ 17 h 478"/>
                  <a:gd name="T14" fmla="*/ 296 w 480"/>
                  <a:gd name="T15" fmla="*/ 4 h 478"/>
                  <a:gd name="T16" fmla="*/ 269 w 480"/>
                  <a:gd name="T17" fmla="*/ 2 h 478"/>
                  <a:gd name="T18" fmla="*/ 286 w 480"/>
                  <a:gd name="T19" fmla="*/ 7 h 478"/>
                  <a:gd name="T20" fmla="*/ 328 w 480"/>
                  <a:gd name="T21" fmla="*/ 19 h 478"/>
                  <a:gd name="T22" fmla="*/ 365 w 480"/>
                  <a:gd name="T23" fmla="*/ 38 h 478"/>
                  <a:gd name="T24" fmla="*/ 399 w 480"/>
                  <a:gd name="T25" fmla="*/ 65 h 478"/>
                  <a:gd name="T26" fmla="*/ 428 w 480"/>
                  <a:gd name="T27" fmla="*/ 96 h 478"/>
                  <a:gd name="T28" fmla="*/ 449 w 480"/>
                  <a:gd name="T29" fmla="*/ 132 h 478"/>
                  <a:gd name="T30" fmla="*/ 466 w 480"/>
                  <a:gd name="T31" fmla="*/ 172 h 478"/>
                  <a:gd name="T32" fmla="*/ 474 w 480"/>
                  <a:gd name="T33" fmla="*/ 215 h 478"/>
                  <a:gd name="T34" fmla="*/ 474 w 480"/>
                  <a:gd name="T35" fmla="*/ 263 h 478"/>
                  <a:gd name="T36" fmla="*/ 465 w 480"/>
                  <a:gd name="T37" fmla="*/ 309 h 478"/>
                  <a:gd name="T38" fmla="*/ 447 w 480"/>
                  <a:gd name="T39" fmla="*/ 349 h 478"/>
                  <a:gd name="T40" fmla="*/ 422 w 480"/>
                  <a:gd name="T41" fmla="*/ 387 h 478"/>
                  <a:gd name="T42" fmla="*/ 390 w 480"/>
                  <a:gd name="T43" fmla="*/ 420 h 478"/>
                  <a:gd name="T44" fmla="*/ 351 w 480"/>
                  <a:gd name="T45" fmla="*/ 445 h 478"/>
                  <a:gd name="T46" fmla="*/ 311 w 480"/>
                  <a:gd name="T47" fmla="*/ 462 h 478"/>
                  <a:gd name="T48" fmla="*/ 265 w 480"/>
                  <a:gd name="T49" fmla="*/ 472 h 478"/>
                  <a:gd name="T50" fmla="*/ 217 w 480"/>
                  <a:gd name="T51" fmla="*/ 472 h 478"/>
                  <a:gd name="T52" fmla="*/ 171 w 480"/>
                  <a:gd name="T53" fmla="*/ 462 h 478"/>
                  <a:gd name="T54" fmla="*/ 129 w 480"/>
                  <a:gd name="T55" fmla="*/ 445 h 478"/>
                  <a:gd name="T56" fmla="*/ 90 w 480"/>
                  <a:gd name="T57" fmla="*/ 420 h 478"/>
                  <a:gd name="T58" fmla="*/ 59 w 480"/>
                  <a:gd name="T59" fmla="*/ 387 h 478"/>
                  <a:gd name="T60" fmla="*/ 33 w 480"/>
                  <a:gd name="T61" fmla="*/ 349 h 478"/>
                  <a:gd name="T62" fmla="*/ 15 w 480"/>
                  <a:gd name="T63" fmla="*/ 309 h 478"/>
                  <a:gd name="T64" fmla="*/ 6 w 480"/>
                  <a:gd name="T65" fmla="*/ 263 h 478"/>
                  <a:gd name="T66" fmla="*/ 6 w 480"/>
                  <a:gd name="T67" fmla="*/ 215 h 478"/>
                  <a:gd name="T68" fmla="*/ 15 w 480"/>
                  <a:gd name="T69" fmla="*/ 171 h 478"/>
                  <a:gd name="T70" fmla="*/ 33 w 480"/>
                  <a:gd name="T71" fmla="*/ 128 h 478"/>
                  <a:gd name="T72" fmla="*/ 56 w 480"/>
                  <a:gd name="T73" fmla="*/ 92 h 478"/>
                  <a:gd name="T74" fmla="*/ 65 w 480"/>
                  <a:gd name="T75" fmla="*/ 77 h 478"/>
                  <a:gd name="T76" fmla="*/ 46 w 480"/>
                  <a:gd name="T77" fmla="*/ 94 h 478"/>
                  <a:gd name="T78" fmla="*/ 25 w 480"/>
                  <a:gd name="T79" fmla="*/ 130 h 478"/>
                  <a:gd name="T80" fmla="*/ 10 w 480"/>
                  <a:gd name="T81" fmla="*/ 172 h 478"/>
                  <a:gd name="T82" fmla="*/ 0 w 480"/>
                  <a:gd name="T83" fmla="*/ 215 h 478"/>
                  <a:gd name="T84" fmla="*/ 0 w 480"/>
                  <a:gd name="T85" fmla="*/ 263 h 478"/>
                  <a:gd name="T86" fmla="*/ 10 w 480"/>
                  <a:gd name="T87" fmla="*/ 309 h 478"/>
                  <a:gd name="T88" fmla="*/ 29 w 480"/>
                  <a:gd name="T89" fmla="*/ 353 h 478"/>
                  <a:gd name="T90" fmla="*/ 54 w 480"/>
                  <a:gd name="T91" fmla="*/ 391 h 478"/>
                  <a:gd name="T92" fmla="*/ 86 w 480"/>
                  <a:gd name="T93" fmla="*/ 424 h 478"/>
                  <a:gd name="T94" fmla="*/ 125 w 480"/>
                  <a:gd name="T95" fmla="*/ 449 h 478"/>
                  <a:gd name="T96" fmla="*/ 169 w 480"/>
                  <a:gd name="T97" fmla="*/ 468 h 478"/>
                  <a:gd name="T98" fmla="*/ 215 w 480"/>
                  <a:gd name="T99" fmla="*/ 478 h 478"/>
                  <a:gd name="T100" fmla="*/ 265 w 480"/>
                  <a:gd name="T101" fmla="*/ 478 h 478"/>
                  <a:gd name="T102" fmla="*/ 311 w 480"/>
                  <a:gd name="T103" fmla="*/ 468 h 478"/>
                  <a:gd name="T104" fmla="*/ 355 w 480"/>
                  <a:gd name="T105" fmla="*/ 449 h 478"/>
                  <a:gd name="T106" fmla="*/ 394 w 480"/>
                  <a:gd name="T107" fmla="*/ 424 h 478"/>
                  <a:gd name="T108" fmla="*/ 426 w 480"/>
                  <a:gd name="T109" fmla="*/ 391 h 478"/>
                  <a:gd name="T110" fmla="*/ 451 w 480"/>
                  <a:gd name="T111" fmla="*/ 353 h 478"/>
                  <a:gd name="T112" fmla="*/ 470 w 480"/>
                  <a:gd name="T113" fmla="*/ 309 h 478"/>
                  <a:gd name="T114" fmla="*/ 480 w 480"/>
                  <a:gd name="T115" fmla="*/ 263 h 47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80"/>
                  <a:gd name="T175" fmla="*/ 0 h 478"/>
                  <a:gd name="T176" fmla="*/ 480 w 480"/>
                  <a:gd name="T177" fmla="*/ 478 h 47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80" h="478">
                    <a:moveTo>
                      <a:pt x="480" y="238"/>
                    </a:moveTo>
                    <a:lnTo>
                      <a:pt x="480" y="215"/>
                    </a:lnTo>
                    <a:lnTo>
                      <a:pt x="476" y="194"/>
                    </a:lnTo>
                    <a:lnTo>
                      <a:pt x="472" y="172"/>
                    </a:lnTo>
                    <a:lnTo>
                      <a:pt x="465" y="151"/>
                    </a:lnTo>
                    <a:lnTo>
                      <a:pt x="457" y="132"/>
                    </a:lnTo>
                    <a:lnTo>
                      <a:pt x="445" y="113"/>
                    </a:lnTo>
                    <a:lnTo>
                      <a:pt x="434" y="96"/>
                    </a:lnTo>
                    <a:lnTo>
                      <a:pt x="420" y="78"/>
                    </a:lnTo>
                    <a:lnTo>
                      <a:pt x="407" y="63"/>
                    </a:lnTo>
                    <a:lnTo>
                      <a:pt x="390" y="50"/>
                    </a:lnTo>
                    <a:lnTo>
                      <a:pt x="372" y="38"/>
                    </a:lnTo>
                    <a:lnTo>
                      <a:pt x="355" y="27"/>
                    </a:lnTo>
                    <a:lnTo>
                      <a:pt x="336" y="17"/>
                    </a:lnTo>
                    <a:lnTo>
                      <a:pt x="315" y="9"/>
                    </a:lnTo>
                    <a:lnTo>
                      <a:pt x="296" y="4"/>
                    </a:lnTo>
                    <a:lnTo>
                      <a:pt x="273" y="0"/>
                    </a:lnTo>
                    <a:lnTo>
                      <a:pt x="269" y="2"/>
                    </a:lnTo>
                    <a:lnTo>
                      <a:pt x="263" y="4"/>
                    </a:lnTo>
                    <a:lnTo>
                      <a:pt x="286" y="7"/>
                    </a:lnTo>
                    <a:lnTo>
                      <a:pt x="307" y="13"/>
                    </a:lnTo>
                    <a:lnTo>
                      <a:pt x="328" y="19"/>
                    </a:lnTo>
                    <a:lnTo>
                      <a:pt x="347" y="29"/>
                    </a:lnTo>
                    <a:lnTo>
                      <a:pt x="365" y="38"/>
                    </a:lnTo>
                    <a:lnTo>
                      <a:pt x="382" y="52"/>
                    </a:lnTo>
                    <a:lnTo>
                      <a:pt x="399" y="65"/>
                    </a:lnTo>
                    <a:lnTo>
                      <a:pt x="415" y="80"/>
                    </a:lnTo>
                    <a:lnTo>
                      <a:pt x="428" y="96"/>
                    </a:lnTo>
                    <a:lnTo>
                      <a:pt x="440" y="113"/>
                    </a:lnTo>
                    <a:lnTo>
                      <a:pt x="449" y="132"/>
                    </a:lnTo>
                    <a:lnTo>
                      <a:pt x="459" y="151"/>
                    </a:lnTo>
                    <a:lnTo>
                      <a:pt x="466" y="172"/>
                    </a:lnTo>
                    <a:lnTo>
                      <a:pt x="470" y="194"/>
                    </a:lnTo>
                    <a:lnTo>
                      <a:pt x="474" y="215"/>
                    </a:lnTo>
                    <a:lnTo>
                      <a:pt x="476" y="238"/>
                    </a:lnTo>
                    <a:lnTo>
                      <a:pt x="474" y="263"/>
                    </a:lnTo>
                    <a:lnTo>
                      <a:pt x="470" y="286"/>
                    </a:lnTo>
                    <a:lnTo>
                      <a:pt x="465" y="309"/>
                    </a:lnTo>
                    <a:lnTo>
                      <a:pt x="457" y="330"/>
                    </a:lnTo>
                    <a:lnTo>
                      <a:pt x="447" y="349"/>
                    </a:lnTo>
                    <a:lnTo>
                      <a:pt x="436" y="370"/>
                    </a:lnTo>
                    <a:lnTo>
                      <a:pt x="422" y="387"/>
                    </a:lnTo>
                    <a:lnTo>
                      <a:pt x="407" y="405"/>
                    </a:lnTo>
                    <a:lnTo>
                      <a:pt x="390" y="420"/>
                    </a:lnTo>
                    <a:lnTo>
                      <a:pt x="372" y="433"/>
                    </a:lnTo>
                    <a:lnTo>
                      <a:pt x="351" y="445"/>
                    </a:lnTo>
                    <a:lnTo>
                      <a:pt x="332" y="455"/>
                    </a:lnTo>
                    <a:lnTo>
                      <a:pt x="311" y="462"/>
                    </a:lnTo>
                    <a:lnTo>
                      <a:pt x="288" y="468"/>
                    </a:lnTo>
                    <a:lnTo>
                      <a:pt x="265" y="472"/>
                    </a:lnTo>
                    <a:lnTo>
                      <a:pt x="240" y="474"/>
                    </a:lnTo>
                    <a:lnTo>
                      <a:pt x="217" y="472"/>
                    </a:lnTo>
                    <a:lnTo>
                      <a:pt x="192" y="468"/>
                    </a:lnTo>
                    <a:lnTo>
                      <a:pt x="171" y="462"/>
                    </a:lnTo>
                    <a:lnTo>
                      <a:pt x="148" y="455"/>
                    </a:lnTo>
                    <a:lnTo>
                      <a:pt x="129" y="445"/>
                    </a:lnTo>
                    <a:lnTo>
                      <a:pt x="109" y="433"/>
                    </a:lnTo>
                    <a:lnTo>
                      <a:pt x="90" y="420"/>
                    </a:lnTo>
                    <a:lnTo>
                      <a:pt x="75" y="405"/>
                    </a:lnTo>
                    <a:lnTo>
                      <a:pt x="59" y="387"/>
                    </a:lnTo>
                    <a:lnTo>
                      <a:pt x="46" y="370"/>
                    </a:lnTo>
                    <a:lnTo>
                      <a:pt x="33" y="349"/>
                    </a:lnTo>
                    <a:lnTo>
                      <a:pt x="23" y="330"/>
                    </a:lnTo>
                    <a:lnTo>
                      <a:pt x="15" y="309"/>
                    </a:lnTo>
                    <a:lnTo>
                      <a:pt x="10" y="286"/>
                    </a:lnTo>
                    <a:lnTo>
                      <a:pt x="6" y="263"/>
                    </a:lnTo>
                    <a:lnTo>
                      <a:pt x="6" y="238"/>
                    </a:lnTo>
                    <a:lnTo>
                      <a:pt x="6" y="215"/>
                    </a:lnTo>
                    <a:lnTo>
                      <a:pt x="10" y="192"/>
                    </a:lnTo>
                    <a:lnTo>
                      <a:pt x="15" y="171"/>
                    </a:lnTo>
                    <a:lnTo>
                      <a:pt x="23" y="149"/>
                    </a:lnTo>
                    <a:lnTo>
                      <a:pt x="33" y="128"/>
                    </a:lnTo>
                    <a:lnTo>
                      <a:pt x="42" y="109"/>
                    </a:lnTo>
                    <a:lnTo>
                      <a:pt x="56" y="92"/>
                    </a:lnTo>
                    <a:lnTo>
                      <a:pt x="71" y="75"/>
                    </a:lnTo>
                    <a:lnTo>
                      <a:pt x="65" y="77"/>
                    </a:lnTo>
                    <a:lnTo>
                      <a:pt x="61" y="78"/>
                    </a:lnTo>
                    <a:lnTo>
                      <a:pt x="46" y="94"/>
                    </a:lnTo>
                    <a:lnTo>
                      <a:pt x="34" y="113"/>
                    </a:lnTo>
                    <a:lnTo>
                      <a:pt x="25" y="130"/>
                    </a:lnTo>
                    <a:lnTo>
                      <a:pt x="15" y="151"/>
                    </a:lnTo>
                    <a:lnTo>
                      <a:pt x="10" y="172"/>
                    </a:lnTo>
                    <a:lnTo>
                      <a:pt x="4" y="194"/>
                    </a:lnTo>
                    <a:lnTo>
                      <a:pt x="0" y="215"/>
                    </a:lnTo>
                    <a:lnTo>
                      <a:pt x="0" y="238"/>
                    </a:lnTo>
                    <a:lnTo>
                      <a:pt x="0" y="263"/>
                    </a:lnTo>
                    <a:lnTo>
                      <a:pt x="4" y="286"/>
                    </a:lnTo>
                    <a:lnTo>
                      <a:pt x="10" y="309"/>
                    </a:lnTo>
                    <a:lnTo>
                      <a:pt x="19" y="332"/>
                    </a:lnTo>
                    <a:lnTo>
                      <a:pt x="29" y="353"/>
                    </a:lnTo>
                    <a:lnTo>
                      <a:pt x="40" y="372"/>
                    </a:lnTo>
                    <a:lnTo>
                      <a:pt x="54" y="391"/>
                    </a:lnTo>
                    <a:lnTo>
                      <a:pt x="71" y="409"/>
                    </a:lnTo>
                    <a:lnTo>
                      <a:pt x="86" y="424"/>
                    </a:lnTo>
                    <a:lnTo>
                      <a:pt x="106" y="437"/>
                    </a:lnTo>
                    <a:lnTo>
                      <a:pt x="125" y="449"/>
                    </a:lnTo>
                    <a:lnTo>
                      <a:pt x="146" y="460"/>
                    </a:lnTo>
                    <a:lnTo>
                      <a:pt x="169" y="468"/>
                    </a:lnTo>
                    <a:lnTo>
                      <a:pt x="192" y="474"/>
                    </a:lnTo>
                    <a:lnTo>
                      <a:pt x="215" y="478"/>
                    </a:lnTo>
                    <a:lnTo>
                      <a:pt x="240" y="478"/>
                    </a:lnTo>
                    <a:lnTo>
                      <a:pt x="265" y="478"/>
                    </a:lnTo>
                    <a:lnTo>
                      <a:pt x="288" y="474"/>
                    </a:lnTo>
                    <a:lnTo>
                      <a:pt x="311" y="468"/>
                    </a:lnTo>
                    <a:lnTo>
                      <a:pt x="334" y="460"/>
                    </a:lnTo>
                    <a:lnTo>
                      <a:pt x="355" y="449"/>
                    </a:lnTo>
                    <a:lnTo>
                      <a:pt x="374" y="437"/>
                    </a:lnTo>
                    <a:lnTo>
                      <a:pt x="394" y="424"/>
                    </a:lnTo>
                    <a:lnTo>
                      <a:pt x="411" y="409"/>
                    </a:lnTo>
                    <a:lnTo>
                      <a:pt x="426" y="391"/>
                    </a:lnTo>
                    <a:lnTo>
                      <a:pt x="440" y="372"/>
                    </a:lnTo>
                    <a:lnTo>
                      <a:pt x="451" y="353"/>
                    </a:lnTo>
                    <a:lnTo>
                      <a:pt x="463" y="332"/>
                    </a:lnTo>
                    <a:lnTo>
                      <a:pt x="470" y="309"/>
                    </a:lnTo>
                    <a:lnTo>
                      <a:pt x="476" y="286"/>
                    </a:lnTo>
                    <a:lnTo>
                      <a:pt x="480" y="263"/>
                    </a:lnTo>
                    <a:lnTo>
                      <a:pt x="480" y="238"/>
                    </a:lnTo>
                    <a:close/>
                  </a:path>
                </a:pathLst>
              </a:custGeom>
              <a:solidFill>
                <a:srgbClr val="F8C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8" name="Freeform 485">
                <a:extLst>
                  <a:ext uri="{FF2B5EF4-FFF2-40B4-BE49-F238E27FC236}">
                    <a16:creationId xmlns:a16="http://schemas.microsoft.com/office/drawing/2014/main" id="{0B87C308-1BAF-47C1-9E63-E30948A16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2540"/>
                <a:ext cx="476" cy="474"/>
              </a:xfrm>
              <a:custGeom>
                <a:avLst/>
                <a:gdLst>
                  <a:gd name="T0" fmla="*/ 474 w 476"/>
                  <a:gd name="T1" fmla="*/ 213 h 474"/>
                  <a:gd name="T2" fmla="*/ 466 w 476"/>
                  <a:gd name="T3" fmla="*/ 170 h 474"/>
                  <a:gd name="T4" fmla="*/ 451 w 476"/>
                  <a:gd name="T5" fmla="*/ 130 h 474"/>
                  <a:gd name="T6" fmla="*/ 428 w 476"/>
                  <a:gd name="T7" fmla="*/ 94 h 474"/>
                  <a:gd name="T8" fmla="*/ 401 w 476"/>
                  <a:gd name="T9" fmla="*/ 63 h 474"/>
                  <a:gd name="T10" fmla="*/ 367 w 476"/>
                  <a:gd name="T11" fmla="*/ 36 h 474"/>
                  <a:gd name="T12" fmla="*/ 330 w 476"/>
                  <a:gd name="T13" fmla="*/ 17 h 474"/>
                  <a:gd name="T14" fmla="*/ 288 w 476"/>
                  <a:gd name="T15" fmla="*/ 4 h 474"/>
                  <a:gd name="T16" fmla="*/ 261 w 476"/>
                  <a:gd name="T17" fmla="*/ 2 h 474"/>
                  <a:gd name="T18" fmla="*/ 278 w 476"/>
                  <a:gd name="T19" fmla="*/ 7 h 474"/>
                  <a:gd name="T20" fmla="*/ 320 w 476"/>
                  <a:gd name="T21" fmla="*/ 19 h 474"/>
                  <a:gd name="T22" fmla="*/ 359 w 476"/>
                  <a:gd name="T23" fmla="*/ 38 h 474"/>
                  <a:gd name="T24" fmla="*/ 393 w 476"/>
                  <a:gd name="T25" fmla="*/ 63 h 474"/>
                  <a:gd name="T26" fmla="*/ 422 w 476"/>
                  <a:gd name="T27" fmla="*/ 94 h 474"/>
                  <a:gd name="T28" fmla="*/ 445 w 476"/>
                  <a:gd name="T29" fmla="*/ 130 h 474"/>
                  <a:gd name="T30" fmla="*/ 461 w 476"/>
                  <a:gd name="T31" fmla="*/ 170 h 474"/>
                  <a:gd name="T32" fmla="*/ 470 w 476"/>
                  <a:gd name="T33" fmla="*/ 213 h 474"/>
                  <a:gd name="T34" fmla="*/ 470 w 476"/>
                  <a:gd name="T35" fmla="*/ 259 h 474"/>
                  <a:gd name="T36" fmla="*/ 461 w 476"/>
                  <a:gd name="T37" fmla="*/ 305 h 474"/>
                  <a:gd name="T38" fmla="*/ 443 w 476"/>
                  <a:gd name="T39" fmla="*/ 347 h 474"/>
                  <a:gd name="T40" fmla="*/ 418 w 476"/>
                  <a:gd name="T41" fmla="*/ 383 h 474"/>
                  <a:gd name="T42" fmla="*/ 386 w 476"/>
                  <a:gd name="T43" fmla="*/ 416 h 474"/>
                  <a:gd name="T44" fmla="*/ 349 w 476"/>
                  <a:gd name="T45" fmla="*/ 441 h 474"/>
                  <a:gd name="T46" fmla="*/ 307 w 476"/>
                  <a:gd name="T47" fmla="*/ 458 h 474"/>
                  <a:gd name="T48" fmla="*/ 261 w 476"/>
                  <a:gd name="T49" fmla="*/ 468 h 474"/>
                  <a:gd name="T50" fmla="*/ 215 w 476"/>
                  <a:gd name="T51" fmla="*/ 468 h 474"/>
                  <a:gd name="T52" fmla="*/ 169 w 476"/>
                  <a:gd name="T53" fmla="*/ 458 h 474"/>
                  <a:gd name="T54" fmla="*/ 127 w 476"/>
                  <a:gd name="T55" fmla="*/ 441 h 474"/>
                  <a:gd name="T56" fmla="*/ 90 w 476"/>
                  <a:gd name="T57" fmla="*/ 416 h 474"/>
                  <a:gd name="T58" fmla="*/ 59 w 476"/>
                  <a:gd name="T59" fmla="*/ 383 h 474"/>
                  <a:gd name="T60" fmla="*/ 34 w 476"/>
                  <a:gd name="T61" fmla="*/ 347 h 474"/>
                  <a:gd name="T62" fmla="*/ 15 w 476"/>
                  <a:gd name="T63" fmla="*/ 305 h 474"/>
                  <a:gd name="T64" fmla="*/ 8 w 476"/>
                  <a:gd name="T65" fmla="*/ 259 h 474"/>
                  <a:gd name="T66" fmla="*/ 8 w 476"/>
                  <a:gd name="T67" fmla="*/ 213 h 474"/>
                  <a:gd name="T68" fmla="*/ 15 w 476"/>
                  <a:gd name="T69" fmla="*/ 167 h 474"/>
                  <a:gd name="T70" fmla="*/ 34 w 476"/>
                  <a:gd name="T71" fmla="*/ 126 h 474"/>
                  <a:gd name="T72" fmla="*/ 57 w 476"/>
                  <a:gd name="T73" fmla="*/ 88 h 474"/>
                  <a:gd name="T74" fmla="*/ 69 w 476"/>
                  <a:gd name="T75" fmla="*/ 73 h 474"/>
                  <a:gd name="T76" fmla="*/ 50 w 476"/>
                  <a:gd name="T77" fmla="*/ 92 h 474"/>
                  <a:gd name="T78" fmla="*/ 27 w 476"/>
                  <a:gd name="T79" fmla="*/ 128 h 474"/>
                  <a:gd name="T80" fmla="*/ 9 w 476"/>
                  <a:gd name="T81" fmla="*/ 169 h 474"/>
                  <a:gd name="T82" fmla="*/ 2 w 476"/>
                  <a:gd name="T83" fmla="*/ 213 h 474"/>
                  <a:gd name="T84" fmla="*/ 2 w 476"/>
                  <a:gd name="T85" fmla="*/ 261 h 474"/>
                  <a:gd name="T86" fmla="*/ 11 w 476"/>
                  <a:gd name="T87" fmla="*/ 307 h 474"/>
                  <a:gd name="T88" fmla="*/ 29 w 476"/>
                  <a:gd name="T89" fmla="*/ 349 h 474"/>
                  <a:gd name="T90" fmla="*/ 56 w 476"/>
                  <a:gd name="T91" fmla="*/ 387 h 474"/>
                  <a:gd name="T92" fmla="*/ 86 w 476"/>
                  <a:gd name="T93" fmla="*/ 420 h 474"/>
                  <a:gd name="T94" fmla="*/ 125 w 476"/>
                  <a:gd name="T95" fmla="*/ 445 h 474"/>
                  <a:gd name="T96" fmla="*/ 167 w 476"/>
                  <a:gd name="T97" fmla="*/ 462 h 474"/>
                  <a:gd name="T98" fmla="*/ 213 w 476"/>
                  <a:gd name="T99" fmla="*/ 472 h 474"/>
                  <a:gd name="T100" fmla="*/ 263 w 476"/>
                  <a:gd name="T101" fmla="*/ 472 h 474"/>
                  <a:gd name="T102" fmla="*/ 309 w 476"/>
                  <a:gd name="T103" fmla="*/ 462 h 474"/>
                  <a:gd name="T104" fmla="*/ 351 w 476"/>
                  <a:gd name="T105" fmla="*/ 445 h 474"/>
                  <a:gd name="T106" fmla="*/ 390 w 476"/>
                  <a:gd name="T107" fmla="*/ 420 h 474"/>
                  <a:gd name="T108" fmla="*/ 422 w 476"/>
                  <a:gd name="T109" fmla="*/ 387 h 474"/>
                  <a:gd name="T110" fmla="*/ 447 w 476"/>
                  <a:gd name="T111" fmla="*/ 349 h 474"/>
                  <a:gd name="T112" fmla="*/ 464 w 476"/>
                  <a:gd name="T113" fmla="*/ 307 h 474"/>
                  <a:gd name="T114" fmla="*/ 474 w 476"/>
                  <a:gd name="T115" fmla="*/ 261 h 47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76"/>
                  <a:gd name="T175" fmla="*/ 0 h 474"/>
                  <a:gd name="T176" fmla="*/ 476 w 476"/>
                  <a:gd name="T177" fmla="*/ 474 h 47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76" h="474">
                    <a:moveTo>
                      <a:pt x="476" y="236"/>
                    </a:moveTo>
                    <a:lnTo>
                      <a:pt x="474" y="213"/>
                    </a:lnTo>
                    <a:lnTo>
                      <a:pt x="472" y="192"/>
                    </a:lnTo>
                    <a:lnTo>
                      <a:pt x="466" y="170"/>
                    </a:lnTo>
                    <a:lnTo>
                      <a:pt x="461" y="149"/>
                    </a:lnTo>
                    <a:lnTo>
                      <a:pt x="451" y="130"/>
                    </a:lnTo>
                    <a:lnTo>
                      <a:pt x="441" y="111"/>
                    </a:lnTo>
                    <a:lnTo>
                      <a:pt x="428" y="94"/>
                    </a:lnTo>
                    <a:lnTo>
                      <a:pt x="415" y="76"/>
                    </a:lnTo>
                    <a:lnTo>
                      <a:pt x="401" y="63"/>
                    </a:lnTo>
                    <a:lnTo>
                      <a:pt x="384" y="48"/>
                    </a:lnTo>
                    <a:lnTo>
                      <a:pt x="367" y="36"/>
                    </a:lnTo>
                    <a:lnTo>
                      <a:pt x="349" y="25"/>
                    </a:lnTo>
                    <a:lnTo>
                      <a:pt x="330" y="17"/>
                    </a:lnTo>
                    <a:lnTo>
                      <a:pt x="309" y="9"/>
                    </a:lnTo>
                    <a:lnTo>
                      <a:pt x="288" y="4"/>
                    </a:lnTo>
                    <a:lnTo>
                      <a:pt x="267" y="0"/>
                    </a:lnTo>
                    <a:lnTo>
                      <a:pt x="261" y="2"/>
                    </a:lnTo>
                    <a:lnTo>
                      <a:pt x="257" y="4"/>
                    </a:lnTo>
                    <a:lnTo>
                      <a:pt x="278" y="7"/>
                    </a:lnTo>
                    <a:lnTo>
                      <a:pt x="301" y="11"/>
                    </a:lnTo>
                    <a:lnTo>
                      <a:pt x="320" y="19"/>
                    </a:lnTo>
                    <a:lnTo>
                      <a:pt x="342" y="27"/>
                    </a:lnTo>
                    <a:lnTo>
                      <a:pt x="359" y="38"/>
                    </a:lnTo>
                    <a:lnTo>
                      <a:pt x="378" y="50"/>
                    </a:lnTo>
                    <a:lnTo>
                      <a:pt x="393" y="63"/>
                    </a:lnTo>
                    <a:lnTo>
                      <a:pt x="409" y="78"/>
                    </a:lnTo>
                    <a:lnTo>
                      <a:pt x="422" y="94"/>
                    </a:lnTo>
                    <a:lnTo>
                      <a:pt x="434" y="111"/>
                    </a:lnTo>
                    <a:lnTo>
                      <a:pt x="445" y="130"/>
                    </a:lnTo>
                    <a:lnTo>
                      <a:pt x="455" y="149"/>
                    </a:lnTo>
                    <a:lnTo>
                      <a:pt x="461" y="170"/>
                    </a:lnTo>
                    <a:lnTo>
                      <a:pt x="466" y="192"/>
                    </a:lnTo>
                    <a:lnTo>
                      <a:pt x="470" y="213"/>
                    </a:lnTo>
                    <a:lnTo>
                      <a:pt x="470" y="236"/>
                    </a:lnTo>
                    <a:lnTo>
                      <a:pt x="470" y="259"/>
                    </a:lnTo>
                    <a:lnTo>
                      <a:pt x="466" y="282"/>
                    </a:lnTo>
                    <a:lnTo>
                      <a:pt x="461" y="305"/>
                    </a:lnTo>
                    <a:lnTo>
                      <a:pt x="453" y="326"/>
                    </a:lnTo>
                    <a:lnTo>
                      <a:pt x="443" y="347"/>
                    </a:lnTo>
                    <a:lnTo>
                      <a:pt x="432" y="366"/>
                    </a:lnTo>
                    <a:lnTo>
                      <a:pt x="418" y="383"/>
                    </a:lnTo>
                    <a:lnTo>
                      <a:pt x="403" y="401"/>
                    </a:lnTo>
                    <a:lnTo>
                      <a:pt x="386" y="416"/>
                    </a:lnTo>
                    <a:lnTo>
                      <a:pt x="368" y="430"/>
                    </a:lnTo>
                    <a:lnTo>
                      <a:pt x="349" y="441"/>
                    </a:lnTo>
                    <a:lnTo>
                      <a:pt x="328" y="451"/>
                    </a:lnTo>
                    <a:lnTo>
                      <a:pt x="307" y="458"/>
                    </a:lnTo>
                    <a:lnTo>
                      <a:pt x="286" y="464"/>
                    </a:lnTo>
                    <a:lnTo>
                      <a:pt x="261" y="468"/>
                    </a:lnTo>
                    <a:lnTo>
                      <a:pt x="238" y="468"/>
                    </a:lnTo>
                    <a:lnTo>
                      <a:pt x="215" y="468"/>
                    </a:lnTo>
                    <a:lnTo>
                      <a:pt x="192" y="464"/>
                    </a:lnTo>
                    <a:lnTo>
                      <a:pt x="169" y="458"/>
                    </a:lnTo>
                    <a:lnTo>
                      <a:pt x="148" y="451"/>
                    </a:lnTo>
                    <a:lnTo>
                      <a:pt x="127" y="441"/>
                    </a:lnTo>
                    <a:lnTo>
                      <a:pt x="107" y="430"/>
                    </a:lnTo>
                    <a:lnTo>
                      <a:pt x="90" y="416"/>
                    </a:lnTo>
                    <a:lnTo>
                      <a:pt x="75" y="401"/>
                    </a:lnTo>
                    <a:lnTo>
                      <a:pt x="59" y="383"/>
                    </a:lnTo>
                    <a:lnTo>
                      <a:pt x="46" y="366"/>
                    </a:lnTo>
                    <a:lnTo>
                      <a:pt x="34" y="347"/>
                    </a:lnTo>
                    <a:lnTo>
                      <a:pt x="25" y="326"/>
                    </a:lnTo>
                    <a:lnTo>
                      <a:pt x="15" y="305"/>
                    </a:lnTo>
                    <a:lnTo>
                      <a:pt x="11" y="282"/>
                    </a:lnTo>
                    <a:lnTo>
                      <a:pt x="8" y="259"/>
                    </a:lnTo>
                    <a:lnTo>
                      <a:pt x="6" y="236"/>
                    </a:lnTo>
                    <a:lnTo>
                      <a:pt x="8" y="213"/>
                    </a:lnTo>
                    <a:lnTo>
                      <a:pt x="9" y="190"/>
                    </a:lnTo>
                    <a:lnTo>
                      <a:pt x="15" y="167"/>
                    </a:lnTo>
                    <a:lnTo>
                      <a:pt x="23" y="146"/>
                    </a:lnTo>
                    <a:lnTo>
                      <a:pt x="34" y="126"/>
                    </a:lnTo>
                    <a:lnTo>
                      <a:pt x="46" y="107"/>
                    </a:lnTo>
                    <a:lnTo>
                      <a:pt x="57" y="88"/>
                    </a:lnTo>
                    <a:lnTo>
                      <a:pt x="73" y="73"/>
                    </a:lnTo>
                    <a:lnTo>
                      <a:pt x="69" y="73"/>
                    </a:lnTo>
                    <a:lnTo>
                      <a:pt x="63" y="75"/>
                    </a:lnTo>
                    <a:lnTo>
                      <a:pt x="50" y="92"/>
                    </a:lnTo>
                    <a:lnTo>
                      <a:pt x="36" y="109"/>
                    </a:lnTo>
                    <a:lnTo>
                      <a:pt x="27" y="128"/>
                    </a:lnTo>
                    <a:lnTo>
                      <a:pt x="17" y="147"/>
                    </a:lnTo>
                    <a:lnTo>
                      <a:pt x="9" y="169"/>
                    </a:lnTo>
                    <a:lnTo>
                      <a:pt x="6" y="190"/>
                    </a:lnTo>
                    <a:lnTo>
                      <a:pt x="2" y="213"/>
                    </a:lnTo>
                    <a:lnTo>
                      <a:pt x="0" y="236"/>
                    </a:lnTo>
                    <a:lnTo>
                      <a:pt x="2" y="261"/>
                    </a:lnTo>
                    <a:lnTo>
                      <a:pt x="6" y="284"/>
                    </a:lnTo>
                    <a:lnTo>
                      <a:pt x="11" y="307"/>
                    </a:lnTo>
                    <a:lnTo>
                      <a:pt x="19" y="328"/>
                    </a:lnTo>
                    <a:lnTo>
                      <a:pt x="29" y="349"/>
                    </a:lnTo>
                    <a:lnTo>
                      <a:pt x="40" y="368"/>
                    </a:lnTo>
                    <a:lnTo>
                      <a:pt x="56" y="387"/>
                    </a:lnTo>
                    <a:lnTo>
                      <a:pt x="71" y="405"/>
                    </a:lnTo>
                    <a:lnTo>
                      <a:pt x="86" y="420"/>
                    </a:lnTo>
                    <a:lnTo>
                      <a:pt x="105" y="433"/>
                    </a:lnTo>
                    <a:lnTo>
                      <a:pt x="125" y="445"/>
                    </a:lnTo>
                    <a:lnTo>
                      <a:pt x="146" y="454"/>
                    </a:lnTo>
                    <a:lnTo>
                      <a:pt x="167" y="462"/>
                    </a:lnTo>
                    <a:lnTo>
                      <a:pt x="190" y="470"/>
                    </a:lnTo>
                    <a:lnTo>
                      <a:pt x="213" y="472"/>
                    </a:lnTo>
                    <a:lnTo>
                      <a:pt x="238" y="474"/>
                    </a:lnTo>
                    <a:lnTo>
                      <a:pt x="263" y="472"/>
                    </a:lnTo>
                    <a:lnTo>
                      <a:pt x="286" y="470"/>
                    </a:lnTo>
                    <a:lnTo>
                      <a:pt x="309" y="462"/>
                    </a:lnTo>
                    <a:lnTo>
                      <a:pt x="330" y="454"/>
                    </a:lnTo>
                    <a:lnTo>
                      <a:pt x="351" y="445"/>
                    </a:lnTo>
                    <a:lnTo>
                      <a:pt x="370" y="433"/>
                    </a:lnTo>
                    <a:lnTo>
                      <a:pt x="390" y="420"/>
                    </a:lnTo>
                    <a:lnTo>
                      <a:pt x="407" y="405"/>
                    </a:lnTo>
                    <a:lnTo>
                      <a:pt x="422" y="387"/>
                    </a:lnTo>
                    <a:lnTo>
                      <a:pt x="436" y="368"/>
                    </a:lnTo>
                    <a:lnTo>
                      <a:pt x="447" y="349"/>
                    </a:lnTo>
                    <a:lnTo>
                      <a:pt x="457" y="328"/>
                    </a:lnTo>
                    <a:lnTo>
                      <a:pt x="464" y="307"/>
                    </a:lnTo>
                    <a:lnTo>
                      <a:pt x="470" y="284"/>
                    </a:lnTo>
                    <a:lnTo>
                      <a:pt x="474" y="261"/>
                    </a:lnTo>
                    <a:lnTo>
                      <a:pt x="476" y="236"/>
                    </a:lnTo>
                    <a:close/>
                  </a:path>
                </a:pathLst>
              </a:custGeom>
              <a:solidFill>
                <a:srgbClr val="F8C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9" name="Freeform 486">
                <a:extLst>
                  <a:ext uri="{FF2B5EF4-FFF2-40B4-BE49-F238E27FC236}">
                    <a16:creationId xmlns:a16="http://schemas.microsoft.com/office/drawing/2014/main" id="{3F6BE2C1-5C6C-4AC8-A6AE-E105A098A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542"/>
                <a:ext cx="470" cy="470"/>
              </a:xfrm>
              <a:custGeom>
                <a:avLst/>
                <a:gdLst>
                  <a:gd name="T0" fmla="*/ 468 w 470"/>
                  <a:gd name="T1" fmla="*/ 211 h 470"/>
                  <a:gd name="T2" fmla="*/ 460 w 470"/>
                  <a:gd name="T3" fmla="*/ 168 h 470"/>
                  <a:gd name="T4" fmla="*/ 443 w 470"/>
                  <a:gd name="T5" fmla="*/ 128 h 470"/>
                  <a:gd name="T6" fmla="*/ 422 w 470"/>
                  <a:gd name="T7" fmla="*/ 92 h 470"/>
                  <a:gd name="T8" fmla="*/ 393 w 470"/>
                  <a:gd name="T9" fmla="*/ 61 h 470"/>
                  <a:gd name="T10" fmla="*/ 359 w 470"/>
                  <a:gd name="T11" fmla="*/ 34 h 470"/>
                  <a:gd name="T12" fmla="*/ 322 w 470"/>
                  <a:gd name="T13" fmla="*/ 15 h 470"/>
                  <a:gd name="T14" fmla="*/ 280 w 470"/>
                  <a:gd name="T15" fmla="*/ 3 h 470"/>
                  <a:gd name="T16" fmla="*/ 253 w 470"/>
                  <a:gd name="T17" fmla="*/ 2 h 470"/>
                  <a:gd name="T18" fmla="*/ 270 w 470"/>
                  <a:gd name="T19" fmla="*/ 7 h 470"/>
                  <a:gd name="T20" fmla="*/ 313 w 470"/>
                  <a:gd name="T21" fmla="*/ 19 h 470"/>
                  <a:gd name="T22" fmla="*/ 351 w 470"/>
                  <a:gd name="T23" fmla="*/ 36 h 470"/>
                  <a:gd name="T24" fmla="*/ 386 w 470"/>
                  <a:gd name="T25" fmla="*/ 61 h 470"/>
                  <a:gd name="T26" fmla="*/ 414 w 470"/>
                  <a:gd name="T27" fmla="*/ 92 h 470"/>
                  <a:gd name="T28" fmla="*/ 437 w 470"/>
                  <a:gd name="T29" fmla="*/ 128 h 470"/>
                  <a:gd name="T30" fmla="*/ 455 w 470"/>
                  <a:gd name="T31" fmla="*/ 168 h 470"/>
                  <a:gd name="T32" fmla="*/ 462 w 470"/>
                  <a:gd name="T33" fmla="*/ 211 h 470"/>
                  <a:gd name="T34" fmla="*/ 462 w 470"/>
                  <a:gd name="T35" fmla="*/ 257 h 470"/>
                  <a:gd name="T36" fmla="*/ 453 w 470"/>
                  <a:gd name="T37" fmla="*/ 303 h 470"/>
                  <a:gd name="T38" fmla="*/ 436 w 470"/>
                  <a:gd name="T39" fmla="*/ 343 h 470"/>
                  <a:gd name="T40" fmla="*/ 411 w 470"/>
                  <a:gd name="T41" fmla="*/ 380 h 470"/>
                  <a:gd name="T42" fmla="*/ 380 w 470"/>
                  <a:gd name="T43" fmla="*/ 410 h 470"/>
                  <a:gd name="T44" fmla="*/ 343 w 470"/>
                  <a:gd name="T45" fmla="*/ 435 h 470"/>
                  <a:gd name="T46" fmla="*/ 303 w 470"/>
                  <a:gd name="T47" fmla="*/ 452 h 470"/>
                  <a:gd name="T48" fmla="*/ 257 w 470"/>
                  <a:gd name="T49" fmla="*/ 462 h 470"/>
                  <a:gd name="T50" fmla="*/ 211 w 470"/>
                  <a:gd name="T51" fmla="*/ 462 h 470"/>
                  <a:gd name="T52" fmla="*/ 167 w 470"/>
                  <a:gd name="T53" fmla="*/ 452 h 470"/>
                  <a:gd name="T54" fmla="*/ 124 w 470"/>
                  <a:gd name="T55" fmla="*/ 435 h 470"/>
                  <a:gd name="T56" fmla="*/ 88 w 470"/>
                  <a:gd name="T57" fmla="*/ 410 h 470"/>
                  <a:gd name="T58" fmla="*/ 57 w 470"/>
                  <a:gd name="T59" fmla="*/ 380 h 470"/>
                  <a:gd name="T60" fmla="*/ 32 w 470"/>
                  <a:gd name="T61" fmla="*/ 343 h 470"/>
                  <a:gd name="T62" fmla="*/ 15 w 470"/>
                  <a:gd name="T63" fmla="*/ 303 h 470"/>
                  <a:gd name="T64" fmla="*/ 5 w 470"/>
                  <a:gd name="T65" fmla="*/ 257 h 470"/>
                  <a:gd name="T66" fmla="*/ 5 w 470"/>
                  <a:gd name="T67" fmla="*/ 211 h 470"/>
                  <a:gd name="T68" fmla="*/ 15 w 470"/>
                  <a:gd name="T69" fmla="*/ 165 h 470"/>
                  <a:gd name="T70" fmla="*/ 34 w 470"/>
                  <a:gd name="T71" fmla="*/ 122 h 470"/>
                  <a:gd name="T72" fmla="*/ 59 w 470"/>
                  <a:gd name="T73" fmla="*/ 86 h 470"/>
                  <a:gd name="T74" fmla="*/ 69 w 470"/>
                  <a:gd name="T75" fmla="*/ 71 h 470"/>
                  <a:gd name="T76" fmla="*/ 50 w 470"/>
                  <a:gd name="T77" fmla="*/ 88 h 470"/>
                  <a:gd name="T78" fmla="*/ 27 w 470"/>
                  <a:gd name="T79" fmla="*/ 124 h 470"/>
                  <a:gd name="T80" fmla="*/ 9 w 470"/>
                  <a:gd name="T81" fmla="*/ 167 h 470"/>
                  <a:gd name="T82" fmla="*/ 0 w 470"/>
                  <a:gd name="T83" fmla="*/ 211 h 470"/>
                  <a:gd name="T84" fmla="*/ 0 w 470"/>
                  <a:gd name="T85" fmla="*/ 259 h 470"/>
                  <a:gd name="T86" fmla="*/ 9 w 470"/>
                  <a:gd name="T87" fmla="*/ 305 h 470"/>
                  <a:gd name="T88" fmla="*/ 27 w 470"/>
                  <a:gd name="T89" fmla="*/ 345 h 470"/>
                  <a:gd name="T90" fmla="*/ 53 w 470"/>
                  <a:gd name="T91" fmla="*/ 383 h 470"/>
                  <a:gd name="T92" fmla="*/ 84 w 470"/>
                  <a:gd name="T93" fmla="*/ 416 h 470"/>
                  <a:gd name="T94" fmla="*/ 123 w 470"/>
                  <a:gd name="T95" fmla="*/ 441 h 470"/>
                  <a:gd name="T96" fmla="*/ 165 w 470"/>
                  <a:gd name="T97" fmla="*/ 458 h 470"/>
                  <a:gd name="T98" fmla="*/ 211 w 470"/>
                  <a:gd name="T99" fmla="*/ 468 h 470"/>
                  <a:gd name="T100" fmla="*/ 259 w 470"/>
                  <a:gd name="T101" fmla="*/ 468 h 470"/>
                  <a:gd name="T102" fmla="*/ 305 w 470"/>
                  <a:gd name="T103" fmla="*/ 458 h 470"/>
                  <a:gd name="T104" fmla="*/ 345 w 470"/>
                  <a:gd name="T105" fmla="*/ 441 h 470"/>
                  <a:gd name="T106" fmla="*/ 384 w 470"/>
                  <a:gd name="T107" fmla="*/ 416 h 470"/>
                  <a:gd name="T108" fmla="*/ 416 w 470"/>
                  <a:gd name="T109" fmla="*/ 383 h 470"/>
                  <a:gd name="T110" fmla="*/ 441 w 470"/>
                  <a:gd name="T111" fmla="*/ 345 h 470"/>
                  <a:gd name="T112" fmla="*/ 459 w 470"/>
                  <a:gd name="T113" fmla="*/ 305 h 470"/>
                  <a:gd name="T114" fmla="*/ 468 w 470"/>
                  <a:gd name="T115" fmla="*/ 259 h 47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70"/>
                  <a:gd name="T175" fmla="*/ 0 h 470"/>
                  <a:gd name="T176" fmla="*/ 470 w 470"/>
                  <a:gd name="T177" fmla="*/ 470 h 47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70" h="470">
                    <a:moveTo>
                      <a:pt x="470" y="234"/>
                    </a:moveTo>
                    <a:lnTo>
                      <a:pt x="468" y="211"/>
                    </a:lnTo>
                    <a:lnTo>
                      <a:pt x="464" y="190"/>
                    </a:lnTo>
                    <a:lnTo>
                      <a:pt x="460" y="168"/>
                    </a:lnTo>
                    <a:lnTo>
                      <a:pt x="453" y="147"/>
                    </a:lnTo>
                    <a:lnTo>
                      <a:pt x="443" y="128"/>
                    </a:lnTo>
                    <a:lnTo>
                      <a:pt x="434" y="109"/>
                    </a:lnTo>
                    <a:lnTo>
                      <a:pt x="422" y="92"/>
                    </a:lnTo>
                    <a:lnTo>
                      <a:pt x="409" y="76"/>
                    </a:lnTo>
                    <a:lnTo>
                      <a:pt x="393" y="61"/>
                    </a:lnTo>
                    <a:lnTo>
                      <a:pt x="376" y="48"/>
                    </a:lnTo>
                    <a:lnTo>
                      <a:pt x="359" y="34"/>
                    </a:lnTo>
                    <a:lnTo>
                      <a:pt x="341" y="25"/>
                    </a:lnTo>
                    <a:lnTo>
                      <a:pt x="322" y="15"/>
                    </a:lnTo>
                    <a:lnTo>
                      <a:pt x="301" y="9"/>
                    </a:lnTo>
                    <a:lnTo>
                      <a:pt x="280" y="3"/>
                    </a:lnTo>
                    <a:lnTo>
                      <a:pt x="257" y="0"/>
                    </a:lnTo>
                    <a:lnTo>
                      <a:pt x="253" y="2"/>
                    </a:lnTo>
                    <a:lnTo>
                      <a:pt x="247" y="5"/>
                    </a:lnTo>
                    <a:lnTo>
                      <a:pt x="270" y="7"/>
                    </a:lnTo>
                    <a:lnTo>
                      <a:pt x="292" y="11"/>
                    </a:lnTo>
                    <a:lnTo>
                      <a:pt x="313" y="19"/>
                    </a:lnTo>
                    <a:lnTo>
                      <a:pt x="332" y="26"/>
                    </a:lnTo>
                    <a:lnTo>
                      <a:pt x="351" y="36"/>
                    </a:lnTo>
                    <a:lnTo>
                      <a:pt x="368" y="48"/>
                    </a:lnTo>
                    <a:lnTo>
                      <a:pt x="386" y="61"/>
                    </a:lnTo>
                    <a:lnTo>
                      <a:pt x="401" y="76"/>
                    </a:lnTo>
                    <a:lnTo>
                      <a:pt x="414" y="92"/>
                    </a:lnTo>
                    <a:lnTo>
                      <a:pt x="428" y="109"/>
                    </a:lnTo>
                    <a:lnTo>
                      <a:pt x="437" y="128"/>
                    </a:lnTo>
                    <a:lnTo>
                      <a:pt x="447" y="147"/>
                    </a:lnTo>
                    <a:lnTo>
                      <a:pt x="455" y="168"/>
                    </a:lnTo>
                    <a:lnTo>
                      <a:pt x="460" y="190"/>
                    </a:lnTo>
                    <a:lnTo>
                      <a:pt x="462" y="211"/>
                    </a:lnTo>
                    <a:lnTo>
                      <a:pt x="464" y="234"/>
                    </a:lnTo>
                    <a:lnTo>
                      <a:pt x="462" y="257"/>
                    </a:lnTo>
                    <a:lnTo>
                      <a:pt x="459" y="280"/>
                    </a:lnTo>
                    <a:lnTo>
                      <a:pt x="453" y="303"/>
                    </a:lnTo>
                    <a:lnTo>
                      <a:pt x="445" y="324"/>
                    </a:lnTo>
                    <a:lnTo>
                      <a:pt x="436" y="343"/>
                    </a:lnTo>
                    <a:lnTo>
                      <a:pt x="424" y="362"/>
                    </a:lnTo>
                    <a:lnTo>
                      <a:pt x="411" y="380"/>
                    </a:lnTo>
                    <a:lnTo>
                      <a:pt x="397" y="397"/>
                    </a:lnTo>
                    <a:lnTo>
                      <a:pt x="380" y="410"/>
                    </a:lnTo>
                    <a:lnTo>
                      <a:pt x="363" y="424"/>
                    </a:lnTo>
                    <a:lnTo>
                      <a:pt x="343" y="435"/>
                    </a:lnTo>
                    <a:lnTo>
                      <a:pt x="324" y="445"/>
                    </a:lnTo>
                    <a:lnTo>
                      <a:pt x="303" y="452"/>
                    </a:lnTo>
                    <a:lnTo>
                      <a:pt x="280" y="458"/>
                    </a:lnTo>
                    <a:lnTo>
                      <a:pt x="257" y="462"/>
                    </a:lnTo>
                    <a:lnTo>
                      <a:pt x="234" y="464"/>
                    </a:lnTo>
                    <a:lnTo>
                      <a:pt x="211" y="462"/>
                    </a:lnTo>
                    <a:lnTo>
                      <a:pt x="188" y="458"/>
                    </a:lnTo>
                    <a:lnTo>
                      <a:pt x="167" y="452"/>
                    </a:lnTo>
                    <a:lnTo>
                      <a:pt x="146" y="445"/>
                    </a:lnTo>
                    <a:lnTo>
                      <a:pt x="124" y="435"/>
                    </a:lnTo>
                    <a:lnTo>
                      <a:pt x="105" y="424"/>
                    </a:lnTo>
                    <a:lnTo>
                      <a:pt x="88" y="410"/>
                    </a:lnTo>
                    <a:lnTo>
                      <a:pt x="73" y="397"/>
                    </a:lnTo>
                    <a:lnTo>
                      <a:pt x="57" y="380"/>
                    </a:lnTo>
                    <a:lnTo>
                      <a:pt x="44" y="362"/>
                    </a:lnTo>
                    <a:lnTo>
                      <a:pt x="32" y="343"/>
                    </a:lnTo>
                    <a:lnTo>
                      <a:pt x="23" y="324"/>
                    </a:lnTo>
                    <a:lnTo>
                      <a:pt x="15" y="303"/>
                    </a:lnTo>
                    <a:lnTo>
                      <a:pt x="9" y="280"/>
                    </a:lnTo>
                    <a:lnTo>
                      <a:pt x="5" y="257"/>
                    </a:lnTo>
                    <a:lnTo>
                      <a:pt x="4" y="234"/>
                    </a:lnTo>
                    <a:lnTo>
                      <a:pt x="5" y="211"/>
                    </a:lnTo>
                    <a:lnTo>
                      <a:pt x="9" y="186"/>
                    </a:lnTo>
                    <a:lnTo>
                      <a:pt x="15" y="165"/>
                    </a:lnTo>
                    <a:lnTo>
                      <a:pt x="23" y="142"/>
                    </a:lnTo>
                    <a:lnTo>
                      <a:pt x="34" y="122"/>
                    </a:lnTo>
                    <a:lnTo>
                      <a:pt x="46" y="103"/>
                    </a:lnTo>
                    <a:lnTo>
                      <a:pt x="59" y="86"/>
                    </a:lnTo>
                    <a:lnTo>
                      <a:pt x="75" y="69"/>
                    </a:lnTo>
                    <a:lnTo>
                      <a:pt x="69" y="71"/>
                    </a:lnTo>
                    <a:lnTo>
                      <a:pt x="65" y="71"/>
                    </a:lnTo>
                    <a:lnTo>
                      <a:pt x="50" y="88"/>
                    </a:lnTo>
                    <a:lnTo>
                      <a:pt x="36" y="105"/>
                    </a:lnTo>
                    <a:lnTo>
                      <a:pt x="27" y="124"/>
                    </a:lnTo>
                    <a:lnTo>
                      <a:pt x="17" y="145"/>
                    </a:lnTo>
                    <a:lnTo>
                      <a:pt x="9" y="167"/>
                    </a:lnTo>
                    <a:lnTo>
                      <a:pt x="4" y="188"/>
                    </a:lnTo>
                    <a:lnTo>
                      <a:pt x="0" y="211"/>
                    </a:lnTo>
                    <a:lnTo>
                      <a:pt x="0" y="234"/>
                    </a:lnTo>
                    <a:lnTo>
                      <a:pt x="0" y="259"/>
                    </a:lnTo>
                    <a:lnTo>
                      <a:pt x="4" y="282"/>
                    </a:lnTo>
                    <a:lnTo>
                      <a:pt x="9" y="305"/>
                    </a:lnTo>
                    <a:lnTo>
                      <a:pt x="17" y="326"/>
                    </a:lnTo>
                    <a:lnTo>
                      <a:pt x="27" y="345"/>
                    </a:lnTo>
                    <a:lnTo>
                      <a:pt x="40" y="366"/>
                    </a:lnTo>
                    <a:lnTo>
                      <a:pt x="53" y="383"/>
                    </a:lnTo>
                    <a:lnTo>
                      <a:pt x="69" y="401"/>
                    </a:lnTo>
                    <a:lnTo>
                      <a:pt x="84" y="416"/>
                    </a:lnTo>
                    <a:lnTo>
                      <a:pt x="103" y="429"/>
                    </a:lnTo>
                    <a:lnTo>
                      <a:pt x="123" y="441"/>
                    </a:lnTo>
                    <a:lnTo>
                      <a:pt x="142" y="451"/>
                    </a:lnTo>
                    <a:lnTo>
                      <a:pt x="165" y="458"/>
                    </a:lnTo>
                    <a:lnTo>
                      <a:pt x="186" y="464"/>
                    </a:lnTo>
                    <a:lnTo>
                      <a:pt x="211" y="468"/>
                    </a:lnTo>
                    <a:lnTo>
                      <a:pt x="234" y="470"/>
                    </a:lnTo>
                    <a:lnTo>
                      <a:pt x="259" y="468"/>
                    </a:lnTo>
                    <a:lnTo>
                      <a:pt x="282" y="464"/>
                    </a:lnTo>
                    <a:lnTo>
                      <a:pt x="305" y="458"/>
                    </a:lnTo>
                    <a:lnTo>
                      <a:pt x="326" y="451"/>
                    </a:lnTo>
                    <a:lnTo>
                      <a:pt x="345" y="441"/>
                    </a:lnTo>
                    <a:lnTo>
                      <a:pt x="366" y="429"/>
                    </a:lnTo>
                    <a:lnTo>
                      <a:pt x="384" y="416"/>
                    </a:lnTo>
                    <a:lnTo>
                      <a:pt x="401" y="401"/>
                    </a:lnTo>
                    <a:lnTo>
                      <a:pt x="416" y="383"/>
                    </a:lnTo>
                    <a:lnTo>
                      <a:pt x="430" y="366"/>
                    </a:lnTo>
                    <a:lnTo>
                      <a:pt x="441" y="345"/>
                    </a:lnTo>
                    <a:lnTo>
                      <a:pt x="451" y="326"/>
                    </a:lnTo>
                    <a:lnTo>
                      <a:pt x="459" y="305"/>
                    </a:lnTo>
                    <a:lnTo>
                      <a:pt x="464" y="282"/>
                    </a:lnTo>
                    <a:lnTo>
                      <a:pt x="468" y="259"/>
                    </a:lnTo>
                    <a:lnTo>
                      <a:pt x="470" y="234"/>
                    </a:lnTo>
                    <a:close/>
                  </a:path>
                </a:pathLst>
              </a:custGeom>
              <a:solidFill>
                <a:srgbClr val="F8C9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0" name="Freeform 487">
                <a:extLst>
                  <a:ext uri="{FF2B5EF4-FFF2-40B4-BE49-F238E27FC236}">
                    <a16:creationId xmlns:a16="http://schemas.microsoft.com/office/drawing/2014/main" id="{975D749A-5AD4-4DB3-A02C-204C9CA6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544"/>
                <a:ext cx="464" cy="464"/>
              </a:xfrm>
              <a:custGeom>
                <a:avLst/>
                <a:gdLst>
                  <a:gd name="T0" fmla="*/ 464 w 464"/>
                  <a:gd name="T1" fmla="*/ 209 h 464"/>
                  <a:gd name="T2" fmla="*/ 455 w 464"/>
                  <a:gd name="T3" fmla="*/ 166 h 464"/>
                  <a:gd name="T4" fmla="*/ 439 w 464"/>
                  <a:gd name="T5" fmla="*/ 126 h 464"/>
                  <a:gd name="T6" fmla="*/ 416 w 464"/>
                  <a:gd name="T7" fmla="*/ 90 h 464"/>
                  <a:gd name="T8" fmla="*/ 387 w 464"/>
                  <a:gd name="T9" fmla="*/ 59 h 464"/>
                  <a:gd name="T10" fmla="*/ 353 w 464"/>
                  <a:gd name="T11" fmla="*/ 34 h 464"/>
                  <a:gd name="T12" fmla="*/ 314 w 464"/>
                  <a:gd name="T13" fmla="*/ 15 h 464"/>
                  <a:gd name="T14" fmla="*/ 272 w 464"/>
                  <a:gd name="T15" fmla="*/ 3 h 464"/>
                  <a:gd name="T16" fmla="*/ 245 w 464"/>
                  <a:gd name="T17" fmla="*/ 3 h 464"/>
                  <a:gd name="T18" fmla="*/ 263 w 464"/>
                  <a:gd name="T19" fmla="*/ 7 h 464"/>
                  <a:gd name="T20" fmla="*/ 307 w 464"/>
                  <a:gd name="T21" fmla="*/ 17 h 464"/>
                  <a:gd name="T22" fmla="*/ 345 w 464"/>
                  <a:gd name="T23" fmla="*/ 34 h 464"/>
                  <a:gd name="T24" fmla="*/ 380 w 464"/>
                  <a:gd name="T25" fmla="*/ 59 h 464"/>
                  <a:gd name="T26" fmla="*/ 409 w 464"/>
                  <a:gd name="T27" fmla="*/ 90 h 464"/>
                  <a:gd name="T28" fmla="*/ 434 w 464"/>
                  <a:gd name="T29" fmla="*/ 126 h 464"/>
                  <a:gd name="T30" fmla="*/ 449 w 464"/>
                  <a:gd name="T31" fmla="*/ 166 h 464"/>
                  <a:gd name="T32" fmla="*/ 458 w 464"/>
                  <a:gd name="T33" fmla="*/ 209 h 464"/>
                  <a:gd name="T34" fmla="*/ 458 w 464"/>
                  <a:gd name="T35" fmla="*/ 255 h 464"/>
                  <a:gd name="T36" fmla="*/ 449 w 464"/>
                  <a:gd name="T37" fmla="*/ 299 h 464"/>
                  <a:gd name="T38" fmla="*/ 432 w 464"/>
                  <a:gd name="T39" fmla="*/ 339 h 464"/>
                  <a:gd name="T40" fmla="*/ 407 w 464"/>
                  <a:gd name="T41" fmla="*/ 376 h 464"/>
                  <a:gd name="T42" fmla="*/ 376 w 464"/>
                  <a:gd name="T43" fmla="*/ 406 h 464"/>
                  <a:gd name="T44" fmla="*/ 339 w 464"/>
                  <a:gd name="T45" fmla="*/ 431 h 464"/>
                  <a:gd name="T46" fmla="*/ 299 w 464"/>
                  <a:gd name="T47" fmla="*/ 449 h 464"/>
                  <a:gd name="T48" fmla="*/ 255 w 464"/>
                  <a:gd name="T49" fmla="*/ 458 h 464"/>
                  <a:gd name="T50" fmla="*/ 209 w 464"/>
                  <a:gd name="T51" fmla="*/ 458 h 464"/>
                  <a:gd name="T52" fmla="*/ 165 w 464"/>
                  <a:gd name="T53" fmla="*/ 449 h 464"/>
                  <a:gd name="T54" fmla="*/ 124 w 464"/>
                  <a:gd name="T55" fmla="*/ 431 h 464"/>
                  <a:gd name="T56" fmla="*/ 88 w 464"/>
                  <a:gd name="T57" fmla="*/ 406 h 464"/>
                  <a:gd name="T58" fmla="*/ 57 w 464"/>
                  <a:gd name="T59" fmla="*/ 376 h 464"/>
                  <a:gd name="T60" fmla="*/ 32 w 464"/>
                  <a:gd name="T61" fmla="*/ 339 h 464"/>
                  <a:gd name="T62" fmla="*/ 15 w 464"/>
                  <a:gd name="T63" fmla="*/ 299 h 464"/>
                  <a:gd name="T64" fmla="*/ 5 w 464"/>
                  <a:gd name="T65" fmla="*/ 255 h 464"/>
                  <a:gd name="T66" fmla="*/ 7 w 464"/>
                  <a:gd name="T67" fmla="*/ 207 h 464"/>
                  <a:gd name="T68" fmla="*/ 17 w 464"/>
                  <a:gd name="T69" fmla="*/ 161 h 464"/>
                  <a:gd name="T70" fmla="*/ 36 w 464"/>
                  <a:gd name="T71" fmla="*/ 118 h 464"/>
                  <a:gd name="T72" fmla="*/ 63 w 464"/>
                  <a:gd name="T73" fmla="*/ 82 h 464"/>
                  <a:gd name="T74" fmla="*/ 73 w 464"/>
                  <a:gd name="T75" fmla="*/ 67 h 464"/>
                  <a:gd name="T76" fmla="*/ 51 w 464"/>
                  <a:gd name="T77" fmla="*/ 84 h 464"/>
                  <a:gd name="T78" fmla="*/ 28 w 464"/>
                  <a:gd name="T79" fmla="*/ 122 h 464"/>
                  <a:gd name="T80" fmla="*/ 9 w 464"/>
                  <a:gd name="T81" fmla="*/ 163 h 464"/>
                  <a:gd name="T82" fmla="*/ 2 w 464"/>
                  <a:gd name="T83" fmla="*/ 209 h 464"/>
                  <a:gd name="T84" fmla="*/ 2 w 464"/>
                  <a:gd name="T85" fmla="*/ 255 h 464"/>
                  <a:gd name="T86" fmla="*/ 9 w 464"/>
                  <a:gd name="T87" fmla="*/ 301 h 464"/>
                  <a:gd name="T88" fmla="*/ 28 w 464"/>
                  <a:gd name="T89" fmla="*/ 343 h 464"/>
                  <a:gd name="T90" fmla="*/ 53 w 464"/>
                  <a:gd name="T91" fmla="*/ 379 h 464"/>
                  <a:gd name="T92" fmla="*/ 84 w 464"/>
                  <a:gd name="T93" fmla="*/ 412 h 464"/>
                  <a:gd name="T94" fmla="*/ 121 w 464"/>
                  <a:gd name="T95" fmla="*/ 437 h 464"/>
                  <a:gd name="T96" fmla="*/ 163 w 464"/>
                  <a:gd name="T97" fmla="*/ 454 h 464"/>
                  <a:gd name="T98" fmla="*/ 209 w 464"/>
                  <a:gd name="T99" fmla="*/ 464 h 464"/>
                  <a:gd name="T100" fmla="*/ 255 w 464"/>
                  <a:gd name="T101" fmla="*/ 464 h 464"/>
                  <a:gd name="T102" fmla="*/ 301 w 464"/>
                  <a:gd name="T103" fmla="*/ 454 h 464"/>
                  <a:gd name="T104" fmla="*/ 343 w 464"/>
                  <a:gd name="T105" fmla="*/ 437 h 464"/>
                  <a:gd name="T106" fmla="*/ 380 w 464"/>
                  <a:gd name="T107" fmla="*/ 412 h 464"/>
                  <a:gd name="T108" fmla="*/ 412 w 464"/>
                  <a:gd name="T109" fmla="*/ 379 h 464"/>
                  <a:gd name="T110" fmla="*/ 437 w 464"/>
                  <a:gd name="T111" fmla="*/ 343 h 464"/>
                  <a:gd name="T112" fmla="*/ 455 w 464"/>
                  <a:gd name="T113" fmla="*/ 301 h 464"/>
                  <a:gd name="T114" fmla="*/ 464 w 464"/>
                  <a:gd name="T115" fmla="*/ 255 h 4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64"/>
                  <a:gd name="T175" fmla="*/ 0 h 464"/>
                  <a:gd name="T176" fmla="*/ 464 w 464"/>
                  <a:gd name="T177" fmla="*/ 464 h 4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64" h="464">
                    <a:moveTo>
                      <a:pt x="464" y="232"/>
                    </a:moveTo>
                    <a:lnTo>
                      <a:pt x="464" y="209"/>
                    </a:lnTo>
                    <a:lnTo>
                      <a:pt x="460" y="188"/>
                    </a:lnTo>
                    <a:lnTo>
                      <a:pt x="455" y="166"/>
                    </a:lnTo>
                    <a:lnTo>
                      <a:pt x="449" y="145"/>
                    </a:lnTo>
                    <a:lnTo>
                      <a:pt x="439" y="126"/>
                    </a:lnTo>
                    <a:lnTo>
                      <a:pt x="428" y="107"/>
                    </a:lnTo>
                    <a:lnTo>
                      <a:pt x="416" y="90"/>
                    </a:lnTo>
                    <a:lnTo>
                      <a:pt x="403" y="74"/>
                    </a:lnTo>
                    <a:lnTo>
                      <a:pt x="387" y="59"/>
                    </a:lnTo>
                    <a:lnTo>
                      <a:pt x="372" y="46"/>
                    </a:lnTo>
                    <a:lnTo>
                      <a:pt x="353" y="34"/>
                    </a:lnTo>
                    <a:lnTo>
                      <a:pt x="336" y="23"/>
                    </a:lnTo>
                    <a:lnTo>
                      <a:pt x="314" y="15"/>
                    </a:lnTo>
                    <a:lnTo>
                      <a:pt x="295" y="7"/>
                    </a:lnTo>
                    <a:lnTo>
                      <a:pt x="272" y="3"/>
                    </a:lnTo>
                    <a:lnTo>
                      <a:pt x="251" y="0"/>
                    </a:lnTo>
                    <a:lnTo>
                      <a:pt x="245" y="3"/>
                    </a:lnTo>
                    <a:lnTo>
                      <a:pt x="242" y="5"/>
                    </a:lnTo>
                    <a:lnTo>
                      <a:pt x="263" y="7"/>
                    </a:lnTo>
                    <a:lnTo>
                      <a:pt x="286" y="11"/>
                    </a:lnTo>
                    <a:lnTo>
                      <a:pt x="307" y="17"/>
                    </a:lnTo>
                    <a:lnTo>
                      <a:pt x="326" y="24"/>
                    </a:lnTo>
                    <a:lnTo>
                      <a:pt x="345" y="34"/>
                    </a:lnTo>
                    <a:lnTo>
                      <a:pt x="362" y="46"/>
                    </a:lnTo>
                    <a:lnTo>
                      <a:pt x="380" y="59"/>
                    </a:lnTo>
                    <a:lnTo>
                      <a:pt x="395" y="74"/>
                    </a:lnTo>
                    <a:lnTo>
                      <a:pt x="409" y="90"/>
                    </a:lnTo>
                    <a:lnTo>
                      <a:pt x="422" y="107"/>
                    </a:lnTo>
                    <a:lnTo>
                      <a:pt x="434" y="126"/>
                    </a:lnTo>
                    <a:lnTo>
                      <a:pt x="441" y="145"/>
                    </a:lnTo>
                    <a:lnTo>
                      <a:pt x="449" y="166"/>
                    </a:lnTo>
                    <a:lnTo>
                      <a:pt x="455" y="188"/>
                    </a:lnTo>
                    <a:lnTo>
                      <a:pt x="458" y="209"/>
                    </a:lnTo>
                    <a:lnTo>
                      <a:pt x="458" y="232"/>
                    </a:lnTo>
                    <a:lnTo>
                      <a:pt x="458" y="255"/>
                    </a:lnTo>
                    <a:lnTo>
                      <a:pt x="455" y="278"/>
                    </a:lnTo>
                    <a:lnTo>
                      <a:pt x="449" y="299"/>
                    </a:lnTo>
                    <a:lnTo>
                      <a:pt x="441" y="320"/>
                    </a:lnTo>
                    <a:lnTo>
                      <a:pt x="432" y="339"/>
                    </a:lnTo>
                    <a:lnTo>
                      <a:pt x="420" y="358"/>
                    </a:lnTo>
                    <a:lnTo>
                      <a:pt x="407" y="376"/>
                    </a:lnTo>
                    <a:lnTo>
                      <a:pt x="393" y="393"/>
                    </a:lnTo>
                    <a:lnTo>
                      <a:pt x="376" y="406"/>
                    </a:lnTo>
                    <a:lnTo>
                      <a:pt x="359" y="420"/>
                    </a:lnTo>
                    <a:lnTo>
                      <a:pt x="339" y="431"/>
                    </a:lnTo>
                    <a:lnTo>
                      <a:pt x="320" y="441"/>
                    </a:lnTo>
                    <a:lnTo>
                      <a:pt x="299" y="449"/>
                    </a:lnTo>
                    <a:lnTo>
                      <a:pt x="278" y="454"/>
                    </a:lnTo>
                    <a:lnTo>
                      <a:pt x="255" y="458"/>
                    </a:lnTo>
                    <a:lnTo>
                      <a:pt x="232" y="458"/>
                    </a:lnTo>
                    <a:lnTo>
                      <a:pt x="209" y="458"/>
                    </a:lnTo>
                    <a:lnTo>
                      <a:pt x="186" y="454"/>
                    </a:lnTo>
                    <a:lnTo>
                      <a:pt x="165" y="449"/>
                    </a:lnTo>
                    <a:lnTo>
                      <a:pt x="144" y="441"/>
                    </a:lnTo>
                    <a:lnTo>
                      <a:pt x="124" y="431"/>
                    </a:lnTo>
                    <a:lnTo>
                      <a:pt x="105" y="420"/>
                    </a:lnTo>
                    <a:lnTo>
                      <a:pt x="88" y="406"/>
                    </a:lnTo>
                    <a:lnTo>
                      <a:pt x="73" y="393"/>
                    </a:lnTo>
                    <a:lnTo>
                      <a:pt x="57" y="376"/>
                    </a:lnTo>
                    <a:lnTo>
                      <a:pt x="44" y="358"/>
                    </a:lnTo>
                    <a:lnTo>
                      <a:pt x="32" y="339"/>
                    </a:lnTo>
                    <a:lnTo>
                      <a:pt x="23" y="320"/>
                    </a:lnTo>
                    <a:lnTo>
                      <a:pt x="15" y="299"/>
                    </a:lnTo>
                    <a:lnTo>
                      <a:pt x="9" y="278"/>
                    </a:lnTo>
                    <a:lnTo>
                      <a:pt x="5" y="255"/>
                    </a:lnTo>
                    <a:lnTo>
                      <a:pt x="5" y="232"/>
                    </a:lnTo>
                    <a:lnTo>
                      <a:pt x="7" y="207"/>
                    </a:lnTo>
                    <a:lnTo>
                      <a:pt x="11" y="184"/>
                    </a:lnTo>
                    <a:lnTo>
                      <a:pt x="17" y="161"/>
                    </a:lnTo>
                    <a:lnTo>
                      <a:pt x="25" y="140"/>
                    </a:lnTo>
                    <a:lnTo>
                      <a:pt x="36" y="118"/>
                    </a:lnTo>
                    <a:lnTo>
                      <a:pt x="48" y="99"/>
                    </a:lnTo>
                    <a:lnTo>
                      <a:pt x="63" y="82"/>
                    </a:lnTo>
                    <a:lnTo>
                      <a:pt x="78" y="65"/>
                    </a:lnTo>
                    <a:lnTo>
                      <a:pt x="73" y="67"/>
                    </a:lnTo>
                    <a:lnTo>
                      <a:pt x="67" y="69"/>
                    </a:lnTo>
                    <a:lnTo>
                      <a:pt x="51" y="84"/>
                    </a:lnTo>
                    <a:lnTo>
                      <a:pt x="40" y="103"/>
                    </a:lnTo>
                    <a:lnTo>
                      <a:pt x="28" y="122"/>
                    </a:lnTo>
                    <a:lnTo>
                      <a:pt x="17" y="142"/>
                    </a:lnTo>
                    <a:lnTo>
                      <a:pt x="9" y="163"/>
                    </a:lnTo>
                    <a:lnTo>
                      <a:pt x="3" y="186"/>
                    </a:lnTo>
                    <a:lnTo>
                      <a:pt x="2" y="209"/>
                    </a:lnTo>
                    <a:lnTo>
                      <a:pt x="0" y="232"/>
                    </a:lnTo>
                    <a:lnTo>
                      <a:pt x="2" y="255"/>
                    </a:lnTo>
                    <a:lnTo>
                      <a:pt x="5" y="278"/>
                    </a:lnTo>
                    <a:lnTo>
                      <a:pt x="9" y="301"/>
                    </a:lnTo>
                    <a:lnTo>
                      <a:pt x="19" y="322"/>
                    </a:lnTo>
                    <a:lnTo>
                      <a:pt x="28" y="343"/>
                    </a:lnTo>
                    <a:lnTo>
                      <a:pt x="40" y="362"/>
                    </a:lnTo>
                    <a:lnTo>
                      <a:pt x="53" y="379"/>
                    </a:lnTo>
                    <a:lnTo>
                      <a:pt x="69" y="397"/>
                    </a:lnTo>
                    <a:lnTo>
                      <a:pt x="84" y="412"/>
                    </a:lnTo>
                    <a:lnTo>
                      <a:pt x="101" y="426"/>
                    </a:lnTo>
                    <a:lnTo>
                      <a:pt x="121" y="437"/>
                    </a:lnTo>
                    <a:lnTo>
                      <a:pt x="142" y="447"/>
                    </a:lnTo>
                    <a:lnTo>
                      <a:pt x="163" y="454"/>
                    </a:lnTo>
                    <a:lnTo>
                      <a:pt x="186" y="460"/>
                    </a:lnTo>
                    <a:lnTo>
                      <a:pt x="209" y="464"/>
                    </a:lnTo>
                    <a:lnTo>
                      <a:pt x="232" y="464"/>
                    </a:lnTo>
                    <a:lnTo>
                      <a:pt x="255" y="464"/>
                    </a:lnTo>
                    <a:lnTo>
                      <a:pt x="280" y="460"/>
                    </a:lnTo>
                    <a:lnTo>
                      <a:pt x="301" y="454"/>
                    </a:lnTo>
                    <a:lnTo>
                      <a:pt x="322" y="447"/>
                    </a:lnTo>
                    <a:lnTo>
                      <a:pt x="343" y="437"/>
                    </a:lnTo>
                    <a:lnTo>
                      <a:pt x="362" y="426"/>
                    </a:lnTo>
                    <a:lnTo>
                      <a:pt x="380" y="412"/>
                    </a:lnTo>
                    <a:lnTo>
                      <a:pt x="397" y="397"/>
                    </a:lnTo>
                    <a:lnTo>
                      <a:pt x="412" y="379"/>
                    </a:lnTo>
                    <a:lnTo>
                      <a:pt x="426" y="362"/>
                    </a:lnTo>
                    <a:lnTo>
                      <a:pt x="437" y="343"/>
                    </a:lnTo>
                    <a:lnTo>
                      <a:pt x="447" y="322"/>
                    </a:lnTo>
                    <a:lnTo>
                      <a:pt x="455" y="301"/>
                    </a:lnTo>
                    <a:lnTo>
                      <a:pt x="460" y="278"/>
                    </a:lnTo>
                    <a:lnTo>
                      <a:pt x="464" y="255"/>
                    </a:lnTo>
                    <a:lnTo>
                      <a:pt x="464" y="232"/>
                    </a:lnTo>
                    <a:close/>
                  </a:path>
                </a:pathLst>
              </a:custGeom>
              <a:solidFill>
                <a:srgbClr val="F8C9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1" name="Freeform 488">
                <a:extLst>
                  <a:ext uri="{FF2B5EF4-FFF2-40B4-BE49-F238E27FC236}">
                    <a16:creationId xmlns:a16="http://schemas.microsoft.com/office/drawing/2014/main" id="{431C3428-5542-43F8-8CE8-D73795207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547"/>
                <a:ext cx="460" cy="459"/>
              </a:xfrm>
              <a:custGeom>
                <a:avLst/>
                <a:gdLst>
                  <a:gd name="T0" fmla="*/ 458 w 460"/>
                  <a:gd name="T1" fmla="*/ 206 h 459"/>
                  <a:gd name="T2" fmla="*/ 451 w 460"/>
                  <a:gd name="T3" fmla="*/ 163 h 459"/>
                  <a:gd name="T4" fmla="*/ 433 w 460"/>
                  <a:gd name="T5" fmla="*/ 123 h 459"/>
                  <a:gd name="T6" fmla="*/ 410 w 460"/>
                  <a:gd name="T7" fmla="*/ 87 h 459"/>
                  <a:gd name="T8" fmla="*/ 382 w 460"/>
                  <a:gd name="T9" fmla="*/ 56 h 459"/>
                  <a:gd name="T10" fmla="*/ 347 w 460"/>
                  <a:gd name="T11" fmla="*/ 31 h 459"/>
                  <a:gd name="T12" fmla="*/ 309 w 460"/>
                  <a:gd name="T13" fmla="*/ 14 h 459"/>
                  <a:gd name="T14" fmla="*/ 266 w 460"/>
                  <a:gd name="T15" fmla="*/ 2 h 459"/>
                  <a:gd name="T16" fmla="*/ 238 w 460"/>
                  <a:gd name="T17" fmla="*/ 2 h 459"/>
                  <a:gd name="T18" fmla="*/ 255 w 460"/>
                  <a:gd name="T19" fmla="*/ 6 h 459"/>
                  <a:gd name="T20" fmla="*/ 299 w 460"/>
                  <a:gd name="T21" fmla="*/ 16 h 459"/>
                  <a:gd name="T22" fmla="*/ 339 w 460"/>
                  <a:gd name="T23" fmla="*/ 33 h 459"/>
                  <a:gd name="T24" fmla="*/ 374 w 460"/>
                  <a:gd name="T25" fmla="*/ 56 h 459"/>
                  <a:gd name="T26" fmla="*/ 405 w 460"/>
                  <a:gd name="T27" fmla="*/ 87 h 459"/>
                  <a:gd name="T28" fmla="*/ 428 w 460"/>
                  <a:gd name="T29" fmla="*/ 123 h 459"/>
                  <a:gd name="T30" fmla="*/ 445 w 460"/>
                  <a:gd name="T31" fmla="*/ 163 h 459"/>
                  <a:gd name="T32" fmla="*/ 453 w 460"/>
                  <a:gd name="T33" fmla="*/ 206 h 459"/>
                  <a:gd name="T34" fmla="*/ 453 w 460"/>
                  <a:gd name="T35" fmla="*/ 252 h 459"/>
                  <a:gd name="T36" fmla="*/ 445 w 460"/>
                  <a:gd name="T37" fmla="*/ 296 h 459"/>
                  <a:gd name="T38" fmla="*/ 428 w 460"/>
                  <a:gd name="T39" fmla="*/ 336 h 459"/>
                  <a:gd name="T40" fmla="*/ 403 w 460"/>
                  <a:gd name="T41" fmla="*/ 371 h 459"/>
                  <a:gd name="T42" fmla="*/ 372 w 460"/>
                  <a:gd name="T43" fmla="*/ 401 h 459"/>
                  <a:gd name="T44" fmla="*/ 337 w 460"/>
                  <a:gd name="T45" fmla="*/ 426 h 459"/>
                  <a:gd name="T46" fmla="*/ 297 w 460"/>
                  <a:gd name="T47" fmla="*/ 444 h 459"/>
                  <a:gd name="T48" fmla="*/ 253 w 460"/>
                  <a:gd name="T49" fmla="*/ 451 h 459"/>
                  <a:gd name="T50" fmla="*/ 207 w 460"/>
                  <a:gd name="T51" fmla="*/ 451 h 459"/>
                  <a:gd name="T52" fmla="*/ 163 w 460"/>
                  <a:gd name="T53" fmla="*/ 444 h 459"/>
                  <a:gd name="T54" fmla="*/ 122 w 460"/>
                  <a:gd name="T55" fmla="*/ 426 h 459"/>
                  <a:gd name="T56" fmla="*/ 88 w 460"/>
                  <a:gd name="T57" fmla="*/ 401 h 459"/>
                  <a:gd name="T58" fmla="*/ 57 w 460"/>
                  <a:gd name="T59" fmla="*/ 371 h 459"/>
                  <a:gd name="T60" fmla="*/ 32 w 460"/>
                  <a:gd name="T61" fmla="*/ 336 h 459"/>
                  <a:gd name="T62" fmla="*/ 17 w 460"/>
                  <a:gd name="T63" fmla="*/ 296 h 459"/>
                  <a:gd name="T64" fmla="*/ 7 w 460"/>
                  <a:gd name="T65" fmla="*/ 252 h 459"/>
                  <a:gd name="T66" fmla="*/ 7 w 460"/>
                  <a:gd name="T67" fmla="*/ 204 h 459"/>
                  <a:gd name="T68" fmla="*/ 17 w 460"/>
                  <a:gd name="T69" fmla="*/ 158 h 459"/>
                  <a:gd name="T70" fmla="*/ 38 w 460"/>
                  <a:gd name="T71" fmla="*/ 114 h 459"/>
                  <a:gd name="T72" fmla="*/ 65 w 460"/>
                  <a:gd name="T73" fmla="*/ 77 h 459"/>
                  <a:gd name="T74" fmla="*/ 76 w 460"/>
                  <a:gd name="T75" fmla="*/ 62 h 459"/>
                  <a:gd name="T76" fmla="*/ 55 w 460"/>
                  <a:gd name="T77" fmla="*/ 81 h 459"/>
                  <a:gd name="T78" fmla="*/ 30 w 460"/>
                  <a:gd name="T79" fmla="*/ 117 h 459"/>
                  <a:gd name="T80" fmla="*/ 11 w 460"/>
                  <a:gd name="T81" fmla="*/ 160 h 459"/>
                  <a:gd name="T82" fmla="*/ 1 w 460"/>
                  <a:gd name="T83" fmla="*/ 206 h 459"/>
                  <a:gd name="T84" fmla="*/ 1 w 460"/>
                  <a:gd name="T85" fmla="*/ 252 h 459"/>
                  <a:gd name="T86" fmla="*/ 11 w 460"/>
                  <a:gd name="T87" fmla="*/ 298 h 459"/>
                  <a:gd name="T88" fmla="*/ 28 w 460"/>
                  <a:gd name="T89" fmla="*/ 338 h 459"/>
                  <a:gd name="T90" fmla="*/ 53 w 460"/>
                  <a:gd name="T91" fmla="*/ 375 h 459"/>
                  <a:gd name="T92" fmla="*/ 84 w 460"/>
                  <a:gd name="T93" fmla="*/ 405 h 459"/>
                  <a:gd name="T94" fmla="*/ 120 w 460"/>
                  <a:gd name="T95" fmla="*/ 430 h 459"/>
                  <a:gd name="T96" fmla="*/ 163 w 460"/>
                  <a:gd name="T97" fmla="*/ 447 h 459"/>
                  <a:gd name="T98" fmla="*/ 207 w 460"/>
                  <a:gd name="T99" fmla="*/ 457 h 459"/>
                  <a:gd name="T100" fmla="*/ 253 w 460"/>
                  <a:gd name="T101" fmla="*/ 457 h 459"/>
                  <a:gd name="T102" fmla="*/ 299 w 460"/>
                  <a:gd name="T103" fmla="*/ 447 h 459"/>
                  <a:gd name="T104" fmla="*/ 339 w 460"/>
                  <a:gd name="T105" fmla="*/ 430 h 459"/>
                  <a:gd name="T106" fmla="*/ 376 w 460"/>
                  <a:gd name="T107" fmla="*/ 405 h 459"/>
                  <a:gd name="T108" fmla="*/ 407 w 460"/>
                  <a:gd name="T109" fmla="*/ 375 h 459"/>
                  <a:gd name="T110" fmla="*/ 432 w 460"/>
                  <a:gd name="T111" fmla="*/ 338 h 459"/>
                  <a:gd name="T112" fmla="*/ 449 w 460"/>
                  <a:gd name="T113" fmla="*/ 298 h 459"/>
                  <a:gd name="T114" fmla="*/ 458 w 460"/>
                  <a:gd name="T115" fmla="*/ 252 h 4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60"/>
                  <a:gd name="T175" fmla="*/ 0 h 459"/>
                  <a:gd name="T176" fmla="*/ 460 w 460"/>
                  <a:gd name="T177" fmla="*/ 459 h 4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60" h="459">
                    <a:moveTo>
                      <a:pt x="460" y="229"/>
                    </a:moveTo>
                    <a:lnTo>
                      <a:pt x="458" y="206"/>
                    </a:lnTo>
                    <a:lnTo>
                      <a:pt x="456" y="185"/>
                    </a:lnTo>
                    <a:lnTo>
                      <a:pt x="451" y="163"/>
                    </a:lnTo>
                    <a:lnTo>
                      <a:pt x="443" y="142"/>
                    </a:lnTo>
                    <a:lnTo>
                      <a:pt x="433" y="123"/>
                    </a:lnTo>
                    <a:lnTo>
                      <a:pt x="424" y="104"/>
                    </a:lnTo>
                    <a:lnTo>
                      <a:pt x="410" y="87"/>
                    </a:lnTo>
                    <a:lnTo>
                      <a:pt x="397" y="71"/>
                    </a:lnTo>
                    <a:lnTo>
                      <a:pt x="382" y="56"/>
                    </a:lnTo>
                    <a:lnTo>
                      <a:pt x="364" y="43"/>
                    </a:lnTo>
                    <a:lnTo>
                      <a:pt x="347" y="31"/>
                    </a:lnTo>
                    <a:lnTo>
                      <a:pt x="328" y="21"/>
                    </a:lnTo>
                    <a:lnTo>
                      <a:pt x="309" y="14"/>
                    </a:lnTo>
                    <a:lnTo>
                      <a:pt x="288" y="6"/>
                    </a:lnTo>
                    <a:lnTo>
                      <a:pt x="266" y="2"/>
                    </a:lnTo>
                    <a:lnTo>
                      <a:pt x="243" y="0"/>
                    </a:lnTo>
                    <a:lnTo>
                      <a:pt x="238" y="2"/>
                    </a:lnTo>
                    <a:lnTo>
                      <a:pt x="234" y="4"/>
                    </a:lnTo>
                    <a:lnTo>
                      <a:pt x="255" y="6"/>
                    </a:lnTo>
                    <a:lnTo>
                      <a:pt x="278" y="10"/>
                    </a:lnTo>
                    <a:lnTo>
                      <a:pt x="299" y="16"/>
                    </a:lnTo>
                    <a:lnTo>
                      <a:pt x="320" y="23"/>
                    </a:lnTo>
                    <a:lnTo>
                      <a:pt x="339" y="33"/>
                    </a:lnTo>
                    <a:lnTo>
                      <a:pt x="357" y="44"/>
                    </a:lnTo>
                    <a:lnTo>
                      <a:pt x="374" y="56"/>
                    </a:lnTo>
                    <a:lnTo>
                      <a:pt x="389" y="71"/>
                    </a:lnTo>
                    <a:lnTo>
                      <a:pt x="405" y="87"/>
                    </a:lnTo>
                    <a:lnTo>
                      <a:pt x="416" y="104"/>
                    </a:lnTo>
                    <a:lnTo>
                      <a:pt x="428" y="123"/>
                    </a:lnTo>
                    <a:lnTo>
                      <a:pt x="437" y="142"/>
                    </a:lnTo>
                    <a:lnTo>
                      <a:pt x="445" y="163"/>
                    </a:lnTo>
                    <a:lnTo>
                      <a:pt x="451" y="185"/>
                    </a:lnTo>
                    <a:lnTo>
                      <a:pt x="453" y="206"/>
                    </a:lnTo>
                    <a:lnTo>
                      <a:pt x="455" y="229"/>
                    </a:lnTo>
                    <a:lnTo>
                      <a:pt x="453" y="252"/>
                    </a:lnTo>
                    <a:lnTo>
                      <a:pt x="451" y="275"/>
                    </a:lnTo>
                    <a:lnTo>
                      <a:pt x="445" y="296"/>
                    </a:lnTo>
                    <a:lnTo>
                      <a:pt x="437" y="317"/>
                    </a:lnTo>
                    <a:lnTo>
                      <a:pt x="428" y="336"/>
                    </a:lnTo>
                    <a:lnTo>
                      <a:pt x="416" y="353"/>
                    </a:lnTo>
                    <a:lnTo>
                      <a:pt x="403" y="371"/>
                    </a:lnTo>
                    <a:lnTo>
                      <a:pt x="389" y="388"/>
                    </a:lnTo>
                    <a:lnTo>
                      <a:pt x="372" y="401"/>
                    </a:lnTo>
                    <a:lnTo>
                      <a:pt x="355" y="415"/>
                    </a:lnTo>
                    <a:lnTo>
                      <a:pt x="337" y="426"/>
                    </a:lnTo>
                    <a:lnTo>
                      <a:pt x="318" y="436"/>
                    </a:lnTo>
                    <a:lnTo>
                      <a:pt x="297" y="444"/>
                    </a:lnTo>
                    <a:lnTo>
                      <a:pt x="276" y="449"/>
                    </a:lnTo>
                    <a:lnTo>
                      <a:pt x="253" y="451"/>
                    </a:lnTo>
                    <a:lnTo>
                      <a:pt x="230" y="453"/>
                    </a:lnTo>
                    <a:lnTo>
                      <a:pt x="207" y="451"/>
                    </a:lnTo>
                    <a:lnTo>
                      <a:pt x="186" y="449"/>
                    </a:lnTo>
                    <a:lnTo>
                      <a:pt x="163" y="444"/>
                    </a:lnTo>
                    <a:lnTo>
                      <a:pt x="144" y="436"/>
                    </a:lnTo>
                    <a:lnTo>
                      <a:pt x="122" y="426"/>
                    </a:lnTo>
                    <a:lnTo>
                      <a:pt x="105" y="415"/>
                    </a:lnTo>
                    <a:lnTo>
                      <a:pt x="88" y="401"/>
                    </a:lnTo>
                    <a:lnTo>
                      <a:pt x="72" y="388"/>
                    </a:lnTo>
                    <a:lnTo>
                      <a:pt x="57" y="371"/>
                    </a:lnTo>
                    <a:lnTo>
                      <a:pt x="44" y="353"/>
                    </a:lnTo>
                    <a:lnTo>
                      <a:pt x="32" y="336"/>
                    </a:lnTo>
                    <a:lnTo>
                      <a:pt x="23" y="317"/>
                    </a:lnTo>
                    <a:lnTo>
                      <a:pt x="17" y="296"/>
                    </a:lnTo>
                    <a:lnTo>
                      <a:pt x="11" y="275"/>
                    </a:lnTo>
                    <a:lnTo>
                      <a:pt x="7" y="252"/>
                    </a:lnTo>
                    <a:lnTo>
                      <a:pt x="5" y="229"/>
                    </a:lnTo>
                    <a:lnTo>
                      <a:pt x="7" y="204"/>
                    </a:lnTo>
                    <a:lnTo>
                      <a:pt x="11" y="181"/>
                    </a:lnTo>
                    <a:lnTo>
                      <a:pt x="17" y="158"/>
                    </a:lnTo>
                    <a:lnTo>
                      <a:pt x="26" y="135"/>
                    </a:lnTo>
                    <a:lnTo>
                      <a:pt x="38" y="114"/>
                    </a:lnTo>
                    <a:lnTo>
                      <a:pt x="51" y="94"/>
                    </a:lnTo>
                    <a:lnTo>
                      <a:pt x="65" y="77"/>
                    </a:lnTo>
                    <a:lnTo>
                      <a:pt x="82" y="60"/>
                    </a:lnTo>
                    <a:lnTo>
                      <a:pt x="76" y="62"/>
                    </a:lnTo>
                    <a:lnTo>
                      <a:pt x="71" y="64"/>
                    </a:lnTo>
                    <a:lnTo>
                      <a:pt x="55" y="81"/>
                    </a:lnTo>
                    <a:lnTo>
                      <a:pt x="42" y="98"/>
                    </a:lnTo>
                    <a:lnTo>
                      <a:pt x="30" y="117"/>
                    </a:lnTo>
                    <a:lnTo>
                      <a:pt x="19" y="137"/>
                    </a:lnTo>
                    <a:lnTo>
                      <a:pt x="11" y="160"/>
                    </a:lnTo>
                    <a:lnTo>
                      <a:pt x="5" y="181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1" y="252"/>
                    </a:lnTo>
                    <a:lnTo>
                      <a:pt x="5" y="275"/>
                    </a:lnTo>
                    <a:lnTo>
                      <a:pt x="11" y="298"/>
                    </a:lnTo>
                    <a:lnTo>
                      <a:pt x="19" y="319"/>
                    </a:lnTo>
                    <a:lnTo>
                      <a:pt x="28" y="338"/>
                    </a:lnTo>
                    <a:lnTo>
                      <a:pt x="40" y="357"/>
                    </a:lnTo>
                    <a:lnTo>
                      <a:pt x="53" y="375"/>
                    </a:lnTo>
                    <a:lnTo>
                      <a:pt x="69" y="392"/>
                    </a:lnTo>
                    <a:lnTo>
                      <a:pt x="84" y="405"/>
                    </a:lnTo>
                    <a:lnTo>
                      <a:pt x="101" y="419"/>
                    </a:lnTo>
                    <a:lnTo>
                      <a:pt x="120" y="430"/>
                    </a:lnTo>
                    <a:lnTo>
                      <a:pt x="142" y="440"/>
                    </a:lnTo>
                    <a:lnTo>
                      <a:pt x="163" y="447"/>
                    </a:lnTo>
                    <a:lnTo>
                      <a:pt x="184" y="453"/>
                    </a:lnTo>
                    <a:lnTo>
                      <a:pt x="207" y="457"/>
                    </a:lnTo>
                    <a:lnTo>
                      <a:pt x="230" y="459"/>
                    </a:lnTo>
                    <a:lnTo>
                      <a:pt x="253" y="457"/>
                    </a:lnTo>
                    <a:lnTo>
                      <a:pt x="276" y="453"/>
                    </a:lnTo>
                    <a:lnTo>
                      <a:pt x="299" y="447"/>
                    </a:lnTo>
                    <a:lnTo>
                      <a:pt x="320" y="440"/>
                    </a:lnTo>
                    <a:lnTo>
                      <a:pt x="339" y="430"/>
                    </a:lnTo>
                    <a:lnTo>
                      <a:pt x="359" y="419"/>
                    </a:lnTo>
                    <a:lnTo>
                      <a:pt x="376" y="405"/>
                    </a:lnTo>
                    <a:lnTo>
                      <a:pt x="393" y="392"/>
                    </a:lnTo>
                    <a:lnTo>
                      <a:pt x="407" y="375"/>
                    </a:lnTo>
                    <a:lnTo>
                      <a:pt x="420" y="357"/>
                    </a:lnTo>
                    <a:lnTo>
                      <a:pt x="432" y="338"/>
                    </a:lnTo>
                    <a:lnTo>
                      <a:pt x="441" y="319"/>
                    </a:lnTo>
                    <a:lnTo>
                      <a:pt x="449" y="298"/>
                    </a:lnTo>
                    <a:lnTo>
                      <a:pt x="455" y="275"/>
                    </a:lnTo>
                    <a:lnTo>
                      <a:pt x="458" y="252"/>
                    </a:lnTo>
                    <a:lnTo>
                      <a:pt x="460" y="229"/>
                    </a:lnTo>
                    <a:close/>
                  </a:path>
                </a:pathLst>
              </a:custGeom>
              <a:solidFill>
                <a:srgbClr val="F9C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2" name="Freeform 489">
                <a:extLst>
                  <a:ext uri="{FF2B5EF4-FFF2-40B4-BE49-F238E27FC236}">
                    <a16:creationId xmlns:a16="http://schemas.microsoft.com/office/drawing/2014/main" id="{B98BD7FE-D2C4-4BF4-B332-F14A7FBEC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549"/>
                <a:ext cx="453" cy="453"/>
              </a:xfrm>
              <a:custGeom>
                <a:avLst/>
                <a:gdLst>
                  <a:gd name="T0" fmla="*/ 453 w 453"/>
                  <a:gd name="T1" fmla="*/ 204 h 453"/>
                  <a:gd name="T2" fmla="*/ 444 w 453"/>
                  <a:gd name="T3" fmla="*/ 161 h 453"/>
                  <a:gd name="T4" fmla="*/ 429 w 453"/>
                  <a:gd name="T5" fmla="*/ 121 h 453"/>
                  <a:gd name="T6" fmla="*/ 404 w 453"/>
                  <a:gd name="T7" fmla="*/ 85 h 453"/>
                  <a:gd name="T8" fmla="*/ 375 w 453"/>
                  <a:gd name="T9" fmla="*/ 54 h 453"/>
                  <a:gd name="T10" fmla="*/ 340 w 453"/>
                  <a:gd name="T11" fmla="*/ 29 h 453"/>
                  <a:gd name="T12" fmla="*/ 302 w 453"/>
                  <a:gd name="T13" fmla="*/ 12 h 453"/>
                  <a:gd name="T14" fmla="*/ 258 w 453"/>
                  <a:gd name="T15" fmla="*/ 2 h 453"/>
                  <a:gd name="T16" fmla="*/ 229 w 453"/>
                  <a:gd name="T17" fmla="*/ 2 h 453"/>
                  <a:gd name="T18" fmla="*/ 225 w 453"/>
                  <a:gd name="T19" fmla="*/ 6 h 453"/>
                  <a:gd name="T20" fmla="*/ 250 w 453"/>
                  <a:gd name="T21" fmla="*/ 6 h 453"/>
                  <a:gd name="T22" fmla="*/ 292 w 453"/>
                  <a:gd name="T23" fmla="*/ 16 h 453"/>
                  <a:gd name="T24" fmla="*/ 333 w 453"/>
                  <a:gd name="T25" fmla="*/ 33 h 453"/>
                  <a:gd name="T26" fmla="*/ 369 w 453"/>
                  <a:gd name="T27" fmla="*/ 56 h 453"/>
                  <a:gd name="T28" fmla="*/ 398 w 453"/>
                  <a:gd name="T29" fmla="*/ 87 h 453"/>
                  <a:gd name="T30" fmla="*/ 423 w 453"/>
                  <a:gd name="T31" fmla="*/ 121 h 453"/>
                  <a:gd name="T32" fmla="*/ 438 w 453"/>
                  <a:gd name="T33" fmla="*/ 161 h 453"/>
                  <a:gd name="T34" fmla="*/ 448 w 453"/>
                  <a:gd name="T35" fmla="*/ 204 h 453"/>
                  <a:gd name="T36" fmla="*/ 448 w 453"/>
                  <a:gd name="T37" fmla="*/ 250 h 453"/>
                  <a:gd name="T38" fmla="*/ 438 w 453"/>
                  <a:gd name="T39" fmla="*/ 292 h 453"/>
                  <a:gd name="T40" fmla="*/ 423 w 453"/>
                  <a:gd name="T41" fmla="*/ 332 h 453"/>
                  <a:gd name="T42" fmla="*/ 398 w 453"/>
                  <a:gd name="T43" fmla="*/ 369 h 453"/>
                  <a:gd name="T44" fmla="*/ 369 w 453"/>
                  <a:gd name="T45" fmla="*/ 398 h 453"/>
                  <a:gd name="T46" fmla="*/ 333 w 453"/>
                  <a:gd name="T47" fmla="*/ 422 h 453"/>
                  <a:gd name="T48" fmla="*/ 292 w 453"/>
                  <a:gd name="T49" fmla="*/ 438 h 453"/>
                  <a:gd name="T50" fmla="*/ 250 w 453"/>
                  <a:gd name="T51" fmla="*/ 447 h 453"/>
                  <a:gd name="T52" fmla="*/ 204 w 453"/>
                  <a:gd name="T53" fmla="*/ 447 h 453"/>
                  <a:gd name="T54" fmla="*/ 162 w 453"/>
                  <a:gd name="T55" fmla="*/ 438 h 453"/>
                  <a:gd name="T56" fmla="*/ 121 w 453"/>
                  <a:gd name="T57" fmla="*/ 422 h 453"/>
                  <a:gd name="T58" fmla="*/ 87 w 453"/>
                  <a:gd name="T59" fmla="*/ 398 h 453"/>
                  <a:gd name="T60" fmla="*/ 56 w 453"/>
                  <a:gd name="T61" fmla="*/ 369 h 453"/>
                  <a:gd name="T62" fmla="*/ 33 w 453"/>
                  <a:gd name="T63" fmla="*/ 332 h 453"/>
                  <a:gd name="T64" fmla="*/ 16 w 453"/>
                  <a:gd name="T65" fmla="*/ 292 h 453"/>
                  <a:gd name="T66" fmla="*/ 6 w 453"/>
                  <a:gd name="T67" fmla="*/ 250 h 453"/>
                  <a:gd name="T68" fmla="*/ 6 w 453"/>
                  <a:gd name="T69" fmla="*/ 202 h 453"/>
                  <a:gd name="T70" fmla="*/ 18 w 453"/>
                  <a:gd name="T71" fmla="*/ 154 h 453"/>
                  <a:gd name="T72" fmla="*/ 39 w 453"/>
                  <a:gd name="T73" fmla="*/ 110 h 453"/>
                  <a:gd name="T74" fmla="*/ 68 w 453"/>
                  <a:gd name="T75" fmla="*/ 73 h 453"/>
                  <a:gd name="T76" fmla="*/ 79 w 453"/>
                  <a:gd name="T77" fmla="*/ 58 h 453"/>
                  <a:gd name="T78" fmla="*/ 58 w 453"/>
                  <a:gd name="T79" fmla="*/ 77 h 453"/>
                  <a:gd name="T80" fmla="*/ 31 w 453"/>
                  <a:gd name="T81" fmla="*/ 113 h 453"/>
                  <a:gd name="T82" fmla="*/ 12 w 453"/>
                  <a:gd name="T83" fmla="*/ 156 h 453"/>
                  <a:gd name="T84" fmla="*/ 2 w 453"/>
                  <a:gd name="T85" fmla="*/ 202 h 453"/>
                  <a:gd name="T86" fmla="*/ 0 w 453"/>
                  <a:gd name="T87" fmla="*/ 250 h 453"/>
                  <a:gd name="T88" fmla="*/ 10 w 453"/>
                  <a:gd name="T89" fmla="*/ 294 h 453"/>
                  <a:gd name="T90" fmla="*/ 27 w 453"/>
                  <a:gd name="T91" fmla="*/ 334 h 453"/>
                  <a:gd name="T92" fmla="*/ 52 w 453"/>
                  <a:gd name="T93" fmla="*/ 371 h 453"/>
                  <a:gd name="T94" fmla="*/ 83 w 453"/>
                  <a:gd name="T95" fmla="*/ 401 h 453"/>
                  <a:gd name="T96" fmla="*/ 119 w 453"/>
                  <a:gd name="T97" fmla="*/ 426 h 453"/>
                  <a:gd name="T98" fmla="*/ 160 w 453"/>
                  <a:gd name="T99" fmla="*/ 444 h 453"/>
                  <a:gd name="T100" fmla="*/ 204 w 453"/>
                  <a:gd name="T101" fmla="*/ 453 h 453"/>
                  <a:gd name="T102" fmla="*/ 250 w 453"/>
                  <a:gd name="T103" fmla="*/ 453 h 453"/>
                  <a:gd name="T104" fmla="*/ 294 w 453"/>
                  <a:gd name="T105" fmla="*/ 444 h 453"/>
                  <a:gd name="T106" fmla="*/ 334 w 453"/>
                  <a:gd name="T107" fmla="*/ 426 h 453"/>
                  <a:gd name="T108" fmla="*/ 371 w 453"/>
                  <a:gd name="T109" fmla="*/ 401 h 453"/>
                  <a:gd name="T110" fmla="*/ 402 w 453"/>
                  <a:gd name="T111" fmla="*/ 371 h 453"/>
                  <a:gd name="T112" fmla="*/ 427 w 453"/>
                  <a:gd name="T113" fmla="*/ 334 h 453"/>
                  <a:gd name="T114" fmla="*/ 444 w 453"/>
                  <a:gd name="T115" fmla="*/ 294 h 453"/>
                  <a:gd name="T116" fmla="*/ 453 w 453"/>
                  <a:gd name="T117" fmla="*/ 250 h 4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53"/>
                  <a:gd name="T178" fmla="*/ 0 h 453"/>
                  <a:gd name="T179" fmla="*/ 453 w 453"/>
                  <a:gd name="T180" fmla="*/ 453 h 45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53" h="453">
                    <a:moveTo>
                      <a:pt x="453" y="227"/>
                    </a:moveTo>
                    <a:lnTo>
                      <a:pt x="453" y="204"/>
                    </a:lnTo>
                    <a:lnTo>
                      <a:pt x="450" y="183"/>
                    </a:lnTo>
                    <a:lnTo>
                      <a:pt x="444" y="161"/>
                    </a:lnTo>
                    <a:lnTo>
                      <a:pt x="436" y="140"/>
                    </a:lnTo>
                    <a:lnTo>
                      <a:pt x="429" y="121"/>
                    </a:lnTo>
                    <a:lnTo>
                      <a:pt x="417" y="102"/>
                    </a:lnTo>
                    <a:lnTo>
                      <a:pt x="404" y="85"/>
                    </a:lnTo>
                    <a:lnTo>
                      <a:pt x="390" y="69"/>
                    </a:lnTo>
                    <a:lnTo>
                      <a:pt x="375" y="54"/>
                    </a:lnTo>
                    <a:lnTo>
                      <a:pt x="357" y="41"/>
                    </a:lnTo>
                    <a:lnTo>
                      <a:pt x="340" y="29"/>
                    </a:lnTo>
                    <a:lnTo>
                      <a:pt x="321" y="19"/>
                    </a:lnTo>
                    <a:lnTo>
                      <a:pt x="302" y="12"/>
                    </a:lnTo>
                    <a:lnTo>
                      <a:pt x="281" y="6"/>
                    </a:lnTo>
                    <a:lnTo>
                      <a:pt x="258" y="2"/>
                    </a:lnTo>
                    <a:lnTo>
                      <a:pt x="237" y="0"/>
                    </a:lnTo>
                    <a:lnTo>
                      <a:pt x="229" y="2"/>
                    </a:lnTo>
                    <a:lnTo>
                      <a:pt x="223" y="6"/>
                    </a:lnTo>
                    <a:lnTo>
                      <a:pt x="225" y="6"/>
                    </a:lnTo>
                    <a:lnTo>
                      <a:pt x="227" y="6"/>
                    </a:lnTo>
                    <a:lnTo>
                      <a:pt x="250" y="6"/>
                    </a:lnTo>
                    <a:lnTo>
                      <a:pt x="271" y="10"/>
                    </a:lnTo>
                    <a:lnTo>
                      <a:pt x="292" y="16"/>
                    </a:lnTo>
                    <a:lnTo>
                      <a:pt x="313" y="23"/>
                    </a:lnTo>
                    <a:lnTo>
                      <a:pt x="333" y="33"/>
                    </a:lnTo>
                    <a:lnTo>
                      <a:pt x="352" y="42"/>
                    </a:lnTo>
                    <a:lnTo>
                      <a:pt x="369" y="56"/>
                    </a:lnTo>
                    <a:lnTo>
                      <a:pt x="384" y="69"/>
                    </a:lnTo>
                    <a:lnTo>
                      <a:pt x="398" y="87"/>
                    </a:lnTo>
                    <a:lnTo>
                      <a:pt x="411" y="102"/>
                    </a:lnTo>
                    <a:lnTo>
                      <a:pt x="423" y="121"/>
                    </a:lnTo>
                    <a:lnTo>
                      <a:pt x="430" y="140"/>
                    </a:lnTo>
                    <a:lnTo>
                      <a:pt x="438" y="161"/>
                    </a:lnTo>
                    <a:lnTo>
                      <a:pt x="444" y="183"/>
                    </a:lnTo>
                    <a:lnTo>
                      <a:pt x="448" y="204"/>
                    </a:lnTo>
                    <a:lnTo>
                      <a:pt x="450" y="227"/>
                    </a:lnTo>
                    <a:lnTo>
                      <a:pt x="448" y="250"/>
                    </a:lnTo>
                    <a:lnTo>
                      <a:pt x="444" y="271"/>
                    </a:lnTo>
                    <a:lnTo>
                      <a:pt x="438" y="292"/>
                    </a:lnTo>
                    <a:lnTo>
                      <a:pt x="430" y="313"/>
                    </a:lnTo>
                    <a:lnTo>
                      <a:pt x="423" y="332"/>
                    </a:lnTo>
                    <a:lnTo>
                      <a:pt x="411" y="351"/>
                    </a:lnTo>
                    <a:lnTo>
                      <a:pt x="398" y="369"/>
                    </a:lnTo>
                    <a:lnTo>
                      <a:pt x="384" y="384"/>
                    </a:lnTo>
                    <a:lnTo>
                      <a:pt x="369" y="398"/>
                    </a:lnTo>
                    <a:lnTo>
                      <a:pt x="352" y="411"/>
                    </a:lnTo>
                    <a:lnTo>
                      <a:pt x="333" y="422"/>
                    </a:lnTo>
                    <a:lnTo>
                      <a:pt x="313" y="432"/>
                    </a:lnTo>
                    <a:lnTo>
                      <a:pt x="292" y="438"/>
                    </a:lnTo>
                    <a:lnTo>
                      <a:pt x="271" y="444"/>
                    </a:lnTo>
                    <a:lnTo>
                      <a:pt x="250" y="447"/>
                    </a:lnTo>
                    <a:lnTo>
                      <a:pt x="227" y="449"/>
                    </a:lnTo>
                    <a:lnTo>
                      <a:pt x="204" y="447"/>
                    </a:lnTo>
                    <a:lnTo>
                      <a:pt x="183" y="444"/>
                    </a:lnTo>
                    <a:lnTo>
                      <a:pt x="162" y="438"/>
                    </a:lnTo>
                    <a:lnTo>
                      <a:pt x="141" y="432"/>
                    </a:lnTo>
                    <a:lnTo>
                      <a:pt x="121" y="422"/>
                    </a:lnTo>
                    <a:lnTo>
                      <a:pt x="104" y="411"/>
                    </a:lnTo>
                    <a:lnTo>
                      <a:pt x="87" y="398"/>
                    </a:lnTo>
                    <a:lnTo>
                      <a:pt x="69" y="384"/>
                    </a:lnTo>
                    <a:lnTo>
                      <a:pt x="56" y="369"/>
                    </a:lnTo>
                    <a:lnTo>
                      <a:pt x="43" y="351"/>
                    </a:lnTo>
                    <a:lnTo>
                      <a:pt x="33" y="332"/>
                    </a:lnTo>
                    <a:lnTo>
                      <a:pt x="23" y="313"/>
                    </a:lnTo>
                    <a:lnTo>
                      <a:pt x="16" y="292"/>
                    </a:lnTo>
                    <a:lnTo>
                      <a:pt x="10" y="271"/>
                    </a:lnTo>
                    <a:lnTo>
                      <a:pt x="6" y="250"/>
                    </a:lnTo>
                    <a:lnTo>
                      <a:pt x="6" y="227"/>
                    </a:lnTo>
                    <a:lnTo>
                      <a:pt x="6" y="202"/>
                    </a:lnTo>
                    <a:lnTo>
                      <a:pt x="12" y="177"/>
                    </a:lnTo>
                    <a:lnTo>
                      <a:pt x="18" y="154"/>
                    </a:lnTo>
                    <a:lnTo>
                      <a:pt x="27" y="131"/>
                    </a:lnTo>
                    <a:lnTo>
                      <a:pt x="39" y="110"/>
                    </a:lnTo>
                    <a:lnTo>
                      <a:pt x="52" y="90"/>
                    </a:lnTo>
                    <a:lnTo>
                      <a:pt x="68" y="73"/>
                    </a:lnTo>
                    <a:lnTo>
                      <a:pt x="85" y="56"/>
                    </a:lnTo>
                    <a:lnTo>
                      <a:pt x="79" y="58"/>
                    </a:lnTo>
                    <a:lnTo>
                      <a:pt x="73" y="60"/>
                    </a:lnTo>
                    <a:lnTo>
                      <a:pt x="58" y="77"/>
                    </a:lnTo>
                    <a:lnTo>
                      <a:pt x="43" y="94"/>
                    </a:lnTo>
                    <a:lnTo>
                      <a:pt x="31" y="113"/>
                    </a:lnTo>
                    <a:lnTo>
                      <a:pt x="20" y="135"/>
                    </a:lnTo>
                    <a:lnTo>
                      <a:pt x="12" y="156"/>
                    </a:lnTo>
                    <a:lnTo>
                      <a:pt x="6" y="179"/>
                    </a:lnTo>
                    <a:lnTo>
                      <a:pt x="2" y="202"/>
                    </a:lnTo>
                    <a:lnTo>
                      <a:pt x="0" y="227"/>
                    </a:lnTo>
                    <a:lnTo>
                      <a:pt x="0" y="250"/>
                    </a:lnTo>
                    <a:lnTo>
                      <a:pt x="4" y="273"/>
                    </a:lnTo>
                    <a:lnTo>
                      <a:pt x="10" y="294"/>
                    </a:lnTo>
                    <a:lnTo>
                      <a:pt x="18" y="315"/>
                    </a:lnTo>
                    <a:lnTo>
                      <a:pt x="27" y="334"/>
                    </a:lnTo>
                    <a:lnTo>
                      <a:pt x="39" y="353"/>
                    </a:lnTo>
                    <a:lnTo>
                      <a:pt x="52" y="371"/>
                    </a:lnTo>
                    <a:lnTo>
                      <a:pt x="68" y="388"/>
                    </a:lnTo>
                    <a:lnTo>
                      <a:pt x="83" y="401"/>
                    </a:lnTo>
                    <a:lnTo>
                      <a:pt x="100" y="415"/>
                    </a:lnTo>
                    <a:lnTo>
                      <a:pt x="119" y="426"/>
                    </a:lnTo>
                    <a:lnTo>
                      <a:pt x="139" y="436"/>
                    </a:lnTo>
                    <a:lnTo>
                      <a:pt x="160" y="444"/>
                    </a:lnTo>
                    <a:lnTo>
                      <a:pt x="181" y="449"/>
                    </a:lnTo>
                    <a:lnTo>
                      <a:pt x="204" y="453"/>
                    </a:lnTo>
                    <a:lnTo>
                      <a:pt x="227" y="453"/>
                    </a:lnTo>
                    <a:lnTo>
                      <a:pt x="250" y="453"/>
                    </a:lnTo>
                    <a:lnTo>
                      <a:pt x="273" y="449"/>
                    </a:lnTo>
                    <a:lnTo>
                      <a:pt x="294" y="444"/>
                    </a:lnTo>
                    <a:lnTo>
                      <a:pt x="315" y="436"/>
                    </a:lnTo>
                    <a:lnTo>
                      <a:pt x="334" y="426"/>
                    </a:lnTo>
                    <a:lnTo>
                      <a:pt x="354" y="415"/>
                    </a:lnTo>
                    <a:lnTo>
                      <a:pt x="371" y="401"/>
                    </a:lnTo>
                    <a:lnTo>
                      <a:pt x="388" y="388"/>
                    </a:lnTo>
                    <a:lnTo>
                      <a:pt x="402" y="371"/>
                    </a:lnTo>
                    <a:lnTo>
                      <a:pt x="415" y="353"/>
                    </a:lnTo>
                    <a:lnTo>
                      <a:pt x="427" y="334"/>
                    </a:lnTo>
                    <a:lnTo>
                      <a:pt x="436" y="315"/>
                    </a:lnTo>
                    <a:lnTo>
                      <a:pt x="444" y="294"/>
                    </a:lnTo>
                    <a:lnTo>
                      <a:pt x="450" y="273"/>
                    </a:lnTo>
                    <a:lnTo>
                      <a:pt x="453" y="250"/>
                    </a:lnTo>
                    <a:lnTo>
                      <a:pt x="453" y="227"/>
                    </a:lnTo>
                    <a:close/>
                  </a:path>
                </a:pathLst>
              </a:custGeom>
              <a:solidFill>
                <a:srgbClr val="F9C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3" name="Freeform 490">
                <a:extLst>
                  <a:ext uri="{FF2B5EF4-FFF2-40B4-BE49-F238E27FC236}">
                    <a16:creationId xmlns:a16="http://schemas.microsoft.com/office/drawing/2014/main" id="{12538E19-9220-4873-8116-A44F05347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551"/>
                <a:ext cx="450" cy="449"/>
              </a:xfrm>
              <a:custGeom>
                <a:avLst/>
                <a:gdLst>
                  <a:gd name="T0" fmla="*/ 448 w 450"/>
                  <a:gd name="T1" fmla="*/ 202 h 449"/>
                  <a:gd name="T2" fmla="*/ 440 w 450"/>
                  <a:gd name="T3" fmla="*/ 159 h 449"/>
                  <a:gd name="T4" fmla="*/ 423 w 450"/>
                  <a:gd name="T5" fmla="*/ 119 h 449"/>
                  <a:gd name="T6" fmla="*/ 400 w 450"/>
                  <a:gd name="T7" fmla="*/ 83 h 449"/>
                  <a:gd name="T8" fmla="*/ 369 w 450"/>
                  <a:gd name="T9" fmla="*/ 52 h 449"/>
                  <a:gd name="T10" fmla="*/ 334 w 450"/>
                  <a:gd name="T11" fmla="*/ 29 h 449"/>
                  <a:gd name="T12" fmla="*/ 294 w 450"/>
                  <a:gd name="T13" fmla="*/ 12 h 449"/>
                  <a:gd name="T14" fmla="*/ 250 w 450"/>
                  <a:gd name="T15" fmla="*/ 2 h 449"/>
                  <a:gd name="T16" fmla="*/ 221 w 450"/>
                  <a:gd name="T17" fmla="*/ 4 h 449"/>
                  <a:gd name="T18" fmla="*/ 221 w 450"/>
                  <a:gd name="T19" fmla="*/ 6 h 449"/>
                  <a:gd name="T20" fmla="*/ 248 w 450"/>
                  <a:gd name="T21" fmla="*/ 8 h 449"/>
                  <a:gd name="T22" fmla="*/ 290 w 450"/>
                  <a:gd name="T23" fmla="*/ 16 h 449"/>
                  <a:gd name="T24" fmla="*/ 329 w 450"/>
                  <a:gd name="T25" fmla="*/ 33 h 449"/>
                  <a:gd name="T26" fmla="*/ 365 w 450"/>
                  <a:gd name="T27" fmla="*/ 56 h 449"/>
                  <a:gd name="T28" fmla="*/ 394 w 450"/>
                  <a:gd name="T29" fmla="*/ 85 h 449"/>
                  <a:gd name="T30" fmla="*/ 417 w 450"/>
                  <a:gd name="T31" fmla="*/ 121 h 449"/>
                  <a:gd name="T32" fmla="*/ 434 w 450"/>
                  <a:gd name="T33" fmla="*/ 159 h 449"/>
                  <a:gd name="T34" fmla="*/ 444 w 450"/>
                  <a:gd name="T35" fmla="*/ 202 h 449"/>
                  <a:gd name="T36" fmla="*/ 444 w 450"/>
                  <a:gd name="T37" fmla="*/ 248 h 449"/>
                  <a:gd name="T38" fmla="*/ 434 w 450"/>
                  <a:gd name="T39" fmla="*/ 290 h 449"/>
                  <a:gd name="T40" fmla="*/ 417 w 450"/>
                  <a:gd name="T41" fmla="*/ 328 h 449"/>
                  <a:gd name="T42" fmla="*/ 394 w 450"/>
                  <a:gd name="T43" fmla="*/ 365 h 449"/>
                  <a:gd name="T44" fmla="*/ 365 w 450"/>
                  <a:gd name="T45" fmla="*/ 394 h 449"/>
                  <a:gd name="T46" fmla="*/ 329 w 450"/>
                  <a:gd name="T47" fmla="*/ 417 h 449"/>
                  <a:gd name="T48" fmla="*/ 290 w 450"/>
                  <a:gd name="T49" fmla="*/ 434 h 449"/>
                  <a:gd name="T50" fmla="*/ 248 w 450"/>
                  <a:gd name="T51" fmla="*/ 443 h 449"/>
                  <a:gd name="T52" fmla="*/ 202 w 450"/>
                  <a:gd name="T53" fmla="*/ 443 h 449"/>
                  <a:gd name="T54" fmla="*/ 160 w 450"/>
                  <a:gd name="T55" fmla="*/ 434 h 449"/>
                  <a:gd name="T56" fmla="*/ 121 w 450"/>
                  <a:gd name="T57" fmla="*/ 417 h 449"/>
                  <a:gd name="T58" fmla="*/ 87 w 450"/>
                  <a:gd name="T59" fmla="*/ 394 h 449"/>
                  <a:gd name="T60" fmla="*/ 56 w 450"/>
                  <a:gd name="T61" fmla="*/ 365 h 449"/>
                  <a:gd name="T62" fmla="*/ 33 w 450"/>
                  <a:gd name="T63" fmla="*/ 328 h 449"/>
                  <a:gd name="T64" fmla="*/ 16 w 450"/>
                  <a:gd name="T65" fmla="*/ 290 h 449"/>
                  <a:gd name="T66" fmla="*/ 8 w 450"/>
                  <a:gd name="T67" fmla="*/ 248 h 449"/>
                  <a:gd name="T68" fmla="*/ 8 w 450"/>
                  <a:gd name="T69" fmla="*/ 200 h 449"/>
                  <a:gd name="T70" fmla="*/ 19 w 450"/>
                  <a:gd name="T71" fmla="*/ 150 h 449"/>
                  <a:gd name="T72" fmla="*/ 41 w 450"/>
                  <a:gd name="T73" fmla="*/ 106 h 449"/>
                  <a:gd name="T74" fmla="*/ 71 w 450"/>
                  <a:gd name="T75" fmla="*/ 69 h 449"/>
                  <a:gd name="T76" fmla="*/ 83 w 450"/>
                  <a:gd name="T77" fmla="*/ 54 h 449"/>
                  <a:gd name="T78" fmla="*/ 60 w 450"/>
                  <a:gd name="T79" fmla="*/ 73 h 449"/>
                  <a:gd name="T80" fmla="*/ 33 w 450"/>
                  <a:gd name="T81" fmla="*/ 110 h 449"/>
                  <a:gd name="T82" fmla="*/ 12 w 450"/>
                  <a:gd name="T83" fmla="*/ 154 h 449"/>
                  <a:gd name="T84" fmla="*/ 2 w 450"/>
                  <a:gd name="T85" fmla="*/ 200 h 449"/>
                  <a:gd name="T86" fmla="*/ 2 w 450"/>
                  <a:gd name="T87" fmla="*/ 248 h 449"/>
                  <a:gd name="T88" fmla="*/ 12 w 450"/>
                  <a:gd name="T89" fmla="*/ 292 h 449"/>
                  <a:gd name="T90" fmla="*/ 27 w 450"/>
                  <a:gd name="T91" fmla="*/ 332 h 449"/>
                  <a:gd name="T92" fmla="*/ 52 w 450"/>
                  <a:gd name="T93" fmla="*/ 367 h 449"/>
                  <a:gd name="T94" fmla="*/ 83 w 450"/>
                  <a:gd name="T95" fmla="*/ 397 h 449"/>
                  <a:gd name="T96" fmla="*/ 117 w 450"/>
                  <a:gd name="T97" fmla="*/ 422 h 449"/>
                  <a:gd name="T98" fmla="*/ 158 w 450"/>
                  <a:gd name="T99" fmla="*/ 440 h 449"/>
                  <a:gd name="T100" fmla="*/ 202 w 450"/>
                  <a:gd name="T101" fmla="*/ 447 h 449"/>
                  <a:gd name="T102" fmla="*/ 248 w 450"/>
                  <a:gd name="T103" fmla="*/ 447 h 449"/>
                  <a:gd name="T104" fmla="*/ 292 w 450"/>
                  <a:gd name="T105" fmla="*/ 440 h 449"/>
                  <a:gd name="T106" fmla="*/ 332 w 450"/>
                  <a:gd name="T107" fmla="*/ 422 h 449"/>
                  <a:gd name="T108" fmla="*/ 367 w 450"/>
                  <a:gd name="T109" fmla="*/ 397 h 449"/>
                  <a:gd name="T110" fmla="*/ 398 w 450"/>
                  <a:gd name="T111" fmla="*/ 367 h 449"/>
                  <a:gd name="T112" fmla="*/ 423 w 450"/>
                  <a:gd name="T113" fmla="*/ 332 h 449"/>
                  <a:gd name="T114" fmla="*/ 440 w 450"/>
                  <a:gd name="T115" fmla="*/ 292 h 449"/>
                  <a:gd name="T116" fmla="*/ 448 w 450"/>
                  <a:gd name="T117" fmla="*/ 248 h 44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50"/>
                  <a:gd name="T178" fmla="*/ 0 h 449"/>
                  <a:gd name="T179" fmla="*/ 450 w 450"/>
                  <a:gd name="T180" fmla="*/ 449 h 44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50" h="449">
                    <a:moveTo>
                      <a:pt x="450" y="225"/>
                    </a:moveTo>
                    <a:lnTo>
                      <a:pt x="448" y="202"/>
                    </a:lnTo>
                    <a:lnTo>
                      <a:pt x="446" y="181"/>
                    </a:lnTo>
                    <a:lnTo>
                      <a:pt x="440" y="159"/>
                    </a:lnTo>
                    <a:lnTo>
                      <a:pt x="432" y="138"/>
                    </a:lnTo>
                    <a:lnTo>
                      <a:pt x="423" y="119"/>
                    </a:lnTo>
                    <a:lnTo>
                      <a:pt x="411" y="100"/>
                    </a:lnTo>
                    <a:lnTo>
                      <a:pt x="400" y="83"/>
                    </a:lnTo>
                    <a:lnTo>
                      <a:pt x="384" y="67"/>
                    </a:lnTo>
                    <a:lnTo>
                      <a:pt x="369" y="52"/>
                    </a:lnTo>
                    <a:lnTo>
                      <a:pt x="352" y="40"/>
                    </a:lnTo>
                    <a:lnTo>
                      <a:pt x="334" y="29"/>
                    </a:lnTo>
                    <a:lnTo>
                      <a:pt x="315" y="19"/>
                    </a:lnTo>
                    <a:lnTo>
                      <a:pt x="294" y="12"/>
                    </a:lnTo>
                    <a:lnTo>
                      <a:pt x="273" y="6"/>
                    </a:lnTo>
                    <a:lnTo>
                      <a:pt x="250" y="2"/>
                    </a:lnTo>
                    <a:lnTo>
                      <a:pt x="229" y="0"/>
                    </a:lnTo>
                    <a:lnTo>
                      <a:pt x="221" y="4"/>
                    </a:lnTo>
                    <a:lnTo>
                      <a:pt x="215" y="6"/>
                    </a:lnTo>
                    <a:lnTo>
                      <a:pt x="221" y="6"/>
                    </a:lnTo>
                    <a:lnTo>
                      <a:pt x="225" y="6"/>
                    </a:lnTo>
                    <a:lnTo>
                      <a:pt x="248" y="8"/>
                    </a:lnTo>
                    <a:lnTo>
                      <a:pt x="269" y="10"/>
                    </a:lnTo>
                    <a:lnTo>
                      <a:pt x="290" y="16"/>
                    </a:lnTo>
                    <a:lnTo>
                      <a:pt x="309" y="23"/>
                    </a:lnTo>
                    <a:lnTo>
                      <a:pt x="329" y="33"/>
                    </a:lnTo>
                    <a:lnTo>
                      <a:pt x="348" y="42"/>
                    </a:lnTo>
                    <a:lnTo>
                      <a:pt x="365" y="56"/>
                    </a:lnTo>
                    <a:lnTo>
                      <a:pt x="380" y="69"/>
                    </a:lnTo>
                    <a:lnTo>
                      <a:pt x="394" y="85"/>
                    </a:lnTo>
                    <a:lnTo>
                      <a:pt x="407" y="102"/>
                    </a:lnTo>
                    <a:lnTo>
                      <a:pt x="417" y="121"/>
                    </a:lnTo>
                    <a:lnTo>
                      <a:pt x="427" y="140"/>
                    </a:lnTo>
                    <a:lnTo>
                      <a:pt x="434" y="159"/>
                    </a:lnTo>
                    <a:lnTo>
                      <a:pt x="440" y="181"/>
                    </a:lnTo>
                    <a:lnTo>
                      <a:pt x="444" y="202"/>
                    </a:lnTo>
                    <a:lnTo>
                      <a:pt x="444" y="225"/>
                    </a:lnTo>
                    <a:lnTo>
                      <a:pt x="444" y="248"/>
                    </a:lnTo>
                    <a:lnTo>
                      <a:pt x="440" y="269"/>
                    </a:lnTo>
                    <a:lnTo>
                      <a:pt x="434" y="290"/>
                    </a:lnTo>
                    <a:lnTo>
                      <a:pt x="427" y="309"/>
                    </a:lnTo>
                    <a:lnTo>
                      <a:pt x="417" y="328"/>
                    </a:lnTo>
                    <a:lnTo>
                      <a:pt x="407" y="348"/>
                    </a:lnTo>
                    <a:lnTo>
                      <a:pt x="394" y="365"/>
                    </a:lnTo>
                    <a:lnTo>
                      <a:pt x="380" y="380"/>
                    </a:lnTo>
                    <a:lnTo>
                      <a:pt x="365" y="394"/>
                    </a:lnTo>
                    <a:lnTo>
                      <a:pt x="348" y="407"/>
                    </a:lnTo>
                    <a:lnTo>
                      <a:pt x="329" y="417"/>
                    </a:lnTo>
                    <a:lnTo>
                      <a:pt x="309" y="426"/>
                    </a:lnTo>
                    <a:lnTo>
                      <a:pt x="290" y="434"/>
                    </a:lnTo>
                    <a:lnTo>
                      <a:pt x="269" y="440"/>
                    </a:lnTo>
                    <a:lnTo>
                      <a:pt x="248" y="443"/>
                    </a:lnTo>
                    <a:lnTo>
                      <a:pt x="225" y="443"/>
                    </a:lnTo>
                    <a:lnTo>
                      <a:pt x="202" y="443"/>
                    </a:lnTo>
                    <a:lnTo>
                      <a:pt x="181" y="440"/>
                    </a:lnTo>
                    <a:lnTo>
                      <a:pt x="160" y="434"/>
                    </a:lnTo>
                    <a:lnTo>
                      <a:pt x="140" y="426"/>
                    </a:lnTo>
                    <a:lnTo>
                      <a:pt x="121" y="417"/>
                    </a:lnTo>
                    <a:lnTo>
                      <a:pt x="102" y="407"/>
                    </a:lnTo>
                    <a:lnTo>
                      <a:pt x="87" y="394"/>
                    </a:lnTo>
                    <a:lnTo>
                      <a:pt x="69" y="380"/>
                    </a:lnTo>
                    <a:lnTo>
                      <a:pt x="56" y="365"/>
                    </a:lnTo>
                    <a:lnTo>
                      <a:pt x="44" y="348"/>
                    </a:lnTo>
                    <a:lnTo>
                      <a:pt x="33" y="328"/>
                    </a:lnTo>
                    <a:lnTo>
                      <a:pt x="23" y="309"/>
                    </a:lnTo>
                    <a:lnTo>
                      <a:pt x="16" y="290"/>
                    </a:lnTo>
                    <a:lnTo>
                      <a:pt x="10" y="269"/>
                    </a:lnTo>
                    <a:lnTo>
                      <a:pt x="8" y="248"/>
                    </a:lnTo>
                    <a:lnTo>
                      <a:pt x="6" y="225"/>
                    </a:lnTo>
                    <a:lnTo>
                      <a:pt x="8" y="200"/>
                    </a:lnTo>
                    <a:lnTo>
                      <a:pt x="12" y="175"/>
                    </a:lnTo>
                    <a:lnTo>
                      <a:pt x="19" y="150"/>
                    </a:lnTo>
                    <a:lnTo>
                      <a:pt x="29" y="127"/>
                    </a:lnTo>
                    <a:lnTo>
                      <a:pt x="41" y="106"/>
                    </a:lnTo>
                    <a:lnTo>
                      <a:pt x="56" y="87"/>
                    </a:lnTo>
                    <a:lnTo>
                      <a:pt x="71" y="69"/>
                    </a:lnTo>
                    <a:lnTo>
                      <a:pt x="91" y="52"/>
                    </a:lnTo>
                    <a:lnTo>
                      <a:pt x="83" y="54"/>
                    </a:lnTo>
                    <a:lnTo>
                      <a:pt x="77" y="56"/>
                    </a:lnTo>
                    <a:lnTo>
                      <a:pt x="60" y="73"/>
                    </a:lnTo>
                    <a:lnTo>
                      <a:pt x="46" y="90"/>
                    </a:lnTo>
                    <a:lnTo>
                      <a:pt x="33" y="110"/>
                    </a:lnTo>
                    <a:lnTo>
                      <a:pt x="21" y="131"/>
                    </a:lnTo>
                    <a:lnTo>
                      <a:pt x="12" y="154"/>
                    </a:lnTo>
                    <a:lnTo>
                      <a:pt x="6" y="177"/>
                    </a:lnTo>
                    <a:lnTo>
                      <a:pt x="2" y="200"/>
                    </a:lnTo>
                    <a:lnTo>
                      <a:pt x="0" y="225"/>
                    </a:lnTo>
                    <a:lnTo>
                      <a:pt x="2" y="248"/>
                    </a:lnTo>
                    <a:lnTo>
                      <a:pt x="6" y="271"/>
                    </a:lnTo>
                    <a:lnTo>
                      <a:pt x="12" y="292"/>
                    </a:lnTo>
                    <a:lnTo>
                      <a:pt x="18" y="313"/>
                    </a:lnTo>
                    <a:lnTo>
                      <a:pt x="27" y="332"/>
                    </a:lnTo>
                    <a:lnTo>
                      <a:pt x="39" y="349"/>
                    </a:lnTo>
                    <a:lnTo>
                      <a:pt x="52" y="367"/>
                    </a:lnTo>
                    <a:lnTo>
                      <a:pt x="67" y="384"/>
                    </a:lnTo>
                    <a:lnTo>
                      <a:pt x="83" y="397"/>
                    </a:lnTo>
                    <a:lnTo>
                      <a:pt x="100" y="411"/>
                    </a:lnTo>
                    <a:lnTo>
                      <a:pt x="117" y="422"/>
                    </a:lnTo>
                    <a:lnTo>
                      <a:pt x="139" y="432"/>
                    </a:lnTo>
                    <a:lnTo>
                      <a:pt x="158" y="440"/>
                    </a:lnTo>
                    <a:lnTo>
                      <a:pt x="181" y="445"/>
                    </a:lnTo>
                    <a:lnTo>
                      <a:pt x="202" y="447"/>
                    </a:lnTo>
                    <a:lnTo>
                      <a:pt x="225" y="449"/>
                    </a:lnTo>
                    <a:lnTo>
                      <a:pt x="248" y="447"/>
                    </a:lnTo>
                    <a:lnTo>
                      <a:pt x="271" y="445"/>
                    </a:lnTo>
                    <a:lnTo>
                      <a:pt x="292" y="440"/>
                    </a:lnTo>
                    <a:lnTo>
                      <a:pt x="313" y="432"/>
                    </a:lnTo>
                    <a:lnTo>
                      <a:pt x="332" y="422"/>
                    </a:lnTo>
                    <a:lnTo>
                      <a:pt x="350" y="411"/>
                    </a:lnTo>
                    <a:lnTo>
                      <a:pt x="367" y="397"/>
                    </a:lnTo>
                    <a:lnTo>
                      <a:pt x="384" y="384"/>
                    </a:lnTo>
                    <a:lnTo>
                      <a:pt x="398" y="367"/>
                    </a:lnTo>
                    <a:lnTo>
                      <a:pt x="411" y="349"/>
                    </a:lnTo>
                    <a:lnTo>
                      <a:pt x="423" y="332"/>
                    </a:lnTo>
                    <a:lnTo>
                      <a:pt x="432" y="313"/>
                    </a:lnTo>
                    <a:lnTo>
                      <a:pt x="440" y="292"/>
                    </a:lnTo>
                    <a:lnTo>
                      <a:pt x="446" y="271"/>
                    </a:lnTo>
                    <a:lnTo>
                      <a:pt x="448" y="248"/>
                    </a:lnTo>
                    <a:lnTo>
                      <a:pt x="450" y="225"/>
                    </a:lnTo>
                    <a:close/>
                  </a:path>
                </a:pathLst>
              </a:custGeom>
              <a:solidFill>
                <a:srgbClr val="F9CA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4" name="Freeform 491">
                <a:extLst>
                  <a:ext uri="{FF2B5EF4-FFF2-40B4-BE49-F238E27FC236}">
                    <a16:creationId xmlns:a16="http://schemas.microsoft.com/office/drawing/2014/main" id="{CC041C18-C90D-437B-A958-8DDA7313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2555"/>
                <a:ext cx="444" cy="443"/>
              </a:xfrm>
              <a:custGeom>
                <a:avLst/>
                <a:gdLst>
                  <a:gd name="T0" fmla="*/ 442 w 444"/>
                  <a:gd name="T1" fmla="*/ 198 h 443"/>
                  <a:gd name="T2" fmla="*/ 432 w 444"/>
                  <a:gd name="T3" fmla="*/ 155 h 443"/>
                  <a:gd name="T4" fmla="*/ 417 w 444"/>
                  <a:gd name="T5" fmla="*/ 115 h 443"/>
                  <a:gd name="T6" fmla="*/ 392 w 444"/>
                  <a:gd name="T7" fmla="*/ 81 h 443"/>
                  <a:gd name="T8" fmla="*/ 363 w 444"/>
                  <a:gd name="T9" fmla="*/ 50 h 443"/>
                  <a:gd name="T10" fmla="*/ 327 w 444"/>
                  <a:gd name="T11" fmla="*/ 27 h 443"/>
                  <a:gd name="T12" fmla="*/ 286 w 444"/>
                  <a:gd name="T13" fmla="*/ 10 h 443"/>
                  <a:gd name="T14" fmla="*/ 244 w 444"/>
                  <a:gd name="T15" fmla="*/ 0 h 443"/>
                  <a:gd name="T16" fmla="*/ 219 w 444"/>
                  <a:gd name="T17" fmla="*/ 0 h 443"/>
                  <a:gd name="T18" fmla="*/ 211 w 444"/>
                  <a:gd name="T19" fmla="*/ 2 h 443"/>
                  <a:gd name="T20" fmla="*/ 213 w 444"/>
                  <a:gd name="T21" fmla="*/ 4 h 443"/>
                  <a:gd name="T22" fmla="*/ 244 w 444"/>
                  <a:gd name="T23" fmla="*/ 6 h 443"/>
                  <a:gd name="T24" fmla="*/ 286 w 444"/>
                  <a:gd name="T25" fmla="*/ 13 h 443"/>
                  <a:gd name="T26" fmla="*/ 325 w 444"/>
                  <a:gd name="T27" fmla="*/ 31 h 443"/>
                  <a:gd name="T28" fmla="*/ 359 w 444"/>
                  <a:gd name="T29" fmla="*/ 54 h 443"/>
                  <a:gd name="T30" fmla="*/ 388 w 444"/>
                  <a:gd name="T31" fmla="*/ 83 h 443"/>
                  <a:gd name="T32" fmla="*/ 411 w 444"/>
                  <a:gd name="T33" fmla="*/ 117 h 443"/>
                  <a:gd name="T34" fmla="*/ 428 w 444"/>
                  <a:gd name="T35" fmla="*/ 157 h 443"/>
                  <a:gd name="T36" fmla="*/ 436 w 444"/>
                  <a:gd name="T37" fmla="*/ 200 h 443"/>
                  <a:gd name="T38" fmla="*/ 436 w 444"/>
                  <a:gd name="T39" fmla="*/ 244 h 443"/>
                  <a:gd name="T40" fmla="*/ 428 w 444"/>
                  <a:gd name="T41" fmla="*/ 286 h 443"/>
                  <a:gd name="T42" fmla="*/ 411 w 444"/>
                  <a:gd name="T43" fmla="*/ 324 h 443"/>
                  <a:gd name="T44" fmla="*/ 388 w 444"/>
                  <a:gd name="T45" fmla="*/ 359 h 443"/>
                  <a:gd name="T46" fmla="*/ 359 w 444"/>
                  <a:gd name="T47" fmla="*/ 388 h 443"/>
                  <a:gd name="T48" fmla="*/ 325 w 444"/>
                  <a:gd name="T49" fmla="*/ 411 h 443"/>
                  <a:gd name="T50" fmla="*/ 286 w 444"/>
                  <a:gd name="T51" fmla="*/ 428 h 443"/>
                  <a:gd name="T52" fmla="*/ 244 w 444"/>
                  <a:gd name="T53" fmla="*/ 436 h 443"/>
                  <a:gd name="T54" fmla="*/ 200 w 444"/>
                  <a:gd name="T55" fmla="*/ 436 h 443"/>
                  <a:gd name="T56" fmla="*/ 158 w 444"/>
                  <a:gd name="T57" fmla="*/ 428 h 443"/>
                  <a:gd name="T58" fmla="*/ 117 w 444"/>
                  <a:gd name="T59" fmla="*/ 411 h 443"/>
                  <a:gd name="T60" fmla="*/ 83 w 444"/>
                  <a:gd name="T61" fmla="*/ 388 h 443"/>
                  <a:gd name="T62" fmla="*/ 54 w 444"/>
                  <a:gd name="T63" fmla="*/ 359 h 443"/>
                  <a:gd name="T64" fmla="*/ 31 w 444"/>
                  <a:gd name="T65" fmla="*/ 324 h 443"/>
                  <a:gd name="T66" fmla="*/ 15 w 444"/>
                  <a:gd name="T67" fmla="*/ 286 h 443"/>
                  <a:gd name="T68" fmla="*/ 6 w 444"/>
                  <a:gd name="T69" fmla="*/ 244 h 443"/>
                  <a:gd name="T70" fmla="*/ 6 w 444"/>
                  <a:gd name="T71" fmla="*/ 194 h 443"/>
                  <a:gd name="T72" fmla="*/ 19 w 444"/>
                  <a:gd name="T73" fmla="*/ 144 h 443"/>
                  <a:gd name="T74" fmla="*/ 42 w 444"/>
                  <a:gd name="T75" fmla="*/ 100 h 443"/>
                  <a:gd name="T76" fmla="*/ 75 w 444"/>
                  <a:gd name="T77" fmla="*/ 61 h 443"/>
                  <a:gd name="T78" fmla="*/ 87 w 444"/>
                  <a:gd name="T79" fmla="*/ 48 h 443"/>
                  <a:gd name="T80" fmla="*/ 62 w 444"/>
                  <a:gd name="T81" fmla="*/ 67 h 443"/>
                  <a:gd name="T82" fmla="*/ 33 w 444"/>
                  <a:gd name="T83" fmla="*/ 104 h 443"/>
                  <a:gd name="T84" fmla="*/ 12 w 444"/>
                  <a:gd name="T85" fmla="*/ 148 h 443"/>
                  <a:gd name="T86" fmla="*/ 0 w 444"/>
                  <a:gd name="T87" fmla="*/ 196 h 443"/>
                  <a:gd name="T88" fmla="*/ 0 w 444"/>
                  <a:gd name="T89" fmla="*/ 244 h 443"/>
                  <a:gd name="T90" fmla="*/ 10 w 444"/>
                  <a:gd name="T91" fmla="*/ 286 h 443"/>
                  <a:gd name="T92" fmla="*/ 27 w 444"/>
                  <a:gd name="T93" fmla="*/ 326 h 443"/>
                  <a:gd name="T94" fmla="*/ 50 w 444"/>
                  <a:gd name="T95" fmla="*/ 363 h 443"/>
                  <a:gd name="T96" fmla="*/ 81 w 444"/>
                  <a:gd name="T97" fmla="*/ 392 h 443"/>
                  <a:gd name="T98" fmla="*/ 115 w 444"/>
                  <a:gd name="T99" fmla="*/ 416 h 443"/>
                  <a:gd name="T100" fmla="*/ 156 w 444"/>
                  <a:gd name="T101" fmla="*/ 432 h 443"/>
                  <a:gd name="T102" fmla="*/ 198 w 444"/>
                  <a:gd name="T103" fmla="*/ 441 h 443"/>
                  <a:gd name="T104" fmla="*/ 244 w 444"/>
                  <a:gd name="T105" fmla="*/ 441 h 443"/>
                  <a:gd name="T106" fmla="*/ 286 w 444"/>
                  <a:gd name="T107" fmla="*/ 432 h 443"/>
                  <a:gd name="T108" fmla="*/ 327 w 444"/>
                  <a:gd name="T109" fmla="*/ 416 h 443"/>
                  <a:gd name="T110" fmla="*/ 363 w 444"/>
                  <a:gd name="T111" fmla="*/ 392 h 443"/>
                  <a:gd name="T112" fmla="*/ 392 w 444"/>
                  <a:gd name="T113" fmla="*/ 363 h 443"/>
                  <a:gd name="T114" fmla="*/ 417 w 444"/>
                  <a:gd name="T115" fmla="*/ 326 h 443"/>
                  <a:gd name="T116" fmla="*/ 432 w 444"/>
                  <a:gd name="T117" fmla="*/ 286 h 443"/>
                  <a:gd name="T118" fmla="*/ 442 w 444"/>
                  <a:gd name="T119" fmla="*/ 244 h 44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44"/>
                  <a:gd name="T181" fmla="*/ 0 h 443"/>
                  <a:gd name="T182" fmla="*/ 444 w 444"/>
                  <a:gd name="T183" fmla="*/ 443 h 44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44" h="443">
                    <a:moveTo>
                      <a:pt x="444" y="221"/>
                    </a:moveTo>
                    <a:lnTo>
                      <a:pt x="442" y="198"/>
                    </a:lnTo>
                    <a:lnTo>
                      <a:pt x="438" y="177"/>
                    </a:lnTo>
                    <a:lnTo>
                      <a:pt x="432" y="155"/>
                    </a:lnTo>
                    <a:lnTo>
                      <a:pt x="424" y="134"/>
                    </a:lnTo>
                    <a:lnTo>
                      <a:pt x="417" y="115"/>
                    </a:lnTo>
                    <a:lnTo>
                      <a:pt x="405" y="96"/>
                    </a:lnTo>
                    <a:lnTo>
                      <a:pt x="392" y="81"/>
                    </a:lnTo>
                    <a:lnTo>
                      <a:pt x="378" y="63"/>
                    </a:lnTo>
                    <a:lnTo>
                      <a:pt x="363" y="50"/>
                    </a:lnTo>
                    <a:lnTo>
                      <a:pt x="346" y="36"/>
                    </a:lnTo>
                    <a:lnTo>
                      <a:pt x="327" y="27"/>
                    </a:lnTo>
                    <a:lnTo>
                      <a:pt x="307" y="17"/>
                    </a:lnTo>
                    <a:lnTo>
                      <a:pt x="286" y="10"/>
                    </a:lnTo>
                    <a:lnTo>
                      <a:pt x="265" y="4"/>
                    </a:lnTo>
                    <a:lnTo>
                      <a:pt x="244" y="0"/>
                    </a:lnTo>
                    <a:lnTo>
                      <a:pt x="221" y="0"/>
                    </a:lnTo>
                    <a:lnTo>
                      <a:pt x="219" y="0"/>
                    </a:lnTo>
                    <a:lnTo>
                      <a:pt x="217" y="0"/>
                    </a:lnTo>
                    <a:lnTo>
                      <a:pt x="211" y="2"/>
                    </a:lnTo>
                    <a:lnTo>
                      <a:pt x="204" y="6"/>
                    </a:lnTo>
                    <a:lnTo>
                      <a:pt x="213" y="4"/>
                    </a:lnTo>
                    <a:lnTo>
                      <a:pt x="221" y="4"/>
                    </a:lnTo>
                    <a:lnTo>
                      <a:pt x="244" y="6"/>
                    </a:lnTo>
                    <a:lnTo>
                      <a:pt x="265" y="10"/>
                    </a:lnTo>
                    <a:lnTo>
                      <a:pt x="286" y="13"/>
                    </a:lnTo>
                    <a:lnTo>
                      <a:pt x="305" y="21"/>
                    </a:lnTo>
                    <a:lnTo>
                      <a:pt x="325" y="31"/>
                    </a:lnTo>
                    <a:lnTo>
                      <a:pt x="342" y="42"/>
                    </a:lnTo>
                    <a:lnTo>
                      <a:pt x="359" y="54"/>
                    </a:lnTo>
                    <a:lnTo>
                      <a:pt x="375" y="67"/>
                    </a:lnTo>
                    <a:lnTo>
                      <a:pt x="388" y="83"/>
                    </a:lnTo>
                    <a:lnTo>
                      <a:pt x="399" y="100"/>
                    </a:lnTo>
                    <a:lnTo>
                      <a:pt x="411" y="117"/>
                    </a:lnTo>
                    <a:lnTo>
                      <a:pt x="421" y="136"/>
                    </a:lnTo>
                    <a:lnTo>
                      <a:pt x="428" y="157"/>
                    </a:lnTo>
                    <a:lnTo>
                      <a:pt x="432" y="177"/>
                    </a:lnTo>
                    <a:lnTo>
                      <a:pt x="436" y="200"/>
                    </a:lnTo>
                    <a:lnTo>
                      <a:pt x="438" y="221"/>
                    </a:lnTo>
                    <a:lnTo>
                      <a:pt x="436" y="244"/>
                    </a:lnTo>
                    <a:lnTo>
                      <a:pt x="432" y="265"/>
                    </a:lnTo>
                    <a:lnTo>
                      <a:pt x="428" y="286"/>
                    </a:lnTo>
                    <a:lnTo>
                      <a:pt x="421" y="305"/>
                    </a:lnTo>
                    <a:lnTo>
                      <a:pt x="411" y="324"/>
                    </a:lnTo>
                    <a:lnTo>
                      <a:pt x="399" y="342"/>
                    </a:lnTo>
                    <a:lnTo>
                      <a:pt x="388" y="359"/>
                    </a:lnTo>
                    <a:lnTo>
                      <a:pt x="375" y="374"/>
                    </a:lnTo>
                    <a:lnTo>
                      <a:pt x="359" y="388"/>
                    </a:lnTo>
                    <a:lnTo>
                      <a:pt x="342" y="401"/>
                    </a:lnTo>
                    <a:lnTo>
                      <a:pt x="325" y="411"/>
                    </a:lnTo>
                    <a:lnTo>
                      <a:pt x="305" y="420"/>
                    </a:lnTo>
                    <a:lnTo>
                      <a:pt x="286" y="428"/>
                    </a:lnTo>
                    <a:lnTo>
                      <a:pt x="265" y="432"/>
                    </a:lnTo>
                    <a:lnTo>
                      <a:pt x="244" y="436"/>
                    </a:lnTo>
                    <a:lnTo>
                      <a:pt x="221" y="438"/>
                    </a:lnTo>
                    <a:lnTo>
                      <a:pt x="200" y="436"/>
                    </a:lnTo>
                    <a:lnTo>
                      <a:pt x="177" y="432"/>
                    </a:lnTo>
                    <a:lnTo>
                      <a:pt x="158" y="428"/>
                    </a:lnTo>
                    <a:lnTo>
                      <a:pt x="136" y="420"/>
                    </a:lnTo>
                    <a:lnTo>
                      <a:pt x="117" y="411"/>
                    </a:lnTo>
                    <a:lnTo>
                      <a:pt x="100" y="401"/>
                    </a:lnTo>
                    <a:lnTo>
                      <a:pt x="83" y="388"/>
                    </a:lnTo>
                    <a:lnTo>
                      <a:pt x="67" y="374"/>
                    </a:lnTo>
                    <a:lnTo>
                      <a:pt x="54" y="359"/>
                    </a:lnTo>
                    <a:lnTo>
                      <a:pt x="42" y="342"/>
                    </a:lnTo>
                    <a:lnTo>
                      <a:pt x="31" y="324"/>
                    </a:lnTo>
                    <a:lnTo>
                      <a:pt x="21" y="305"/>
                    </a:lnTo>
                    <a:lnTo>
                      <a:pt x="15" y="286"/>
                    </a:lnTo>
                    <a:lnTo>
                      <a:pt x="10" y="265"/>
                    </a:lnTo>
                    <a:lnTo>
                      <a:pt x="6" y="244"/>
                    </a:lnTo>
                    <a:lnTo>
                      <a:pt x="6" y="221"/>
                    </a:lnTo>
                    <a:lnTo>
                      <a:pt x="6" y="194"/>
                    </a:lnTo>
                    <a:lnTo>
                      <a:pt x="12" y="169"/>
                    </a:lnTo>
                    <a:lnTo>
                      <a:pt x="19" y="144"/>
                    </a:lnTo>
                    <a:lnTo>
                      <a:pt x="29" y="121"/>
                    </a:lnTo>
                    <a:lnTo>
                      <a:pt x="42" y="100"/>
                    </a:lnTo>
                    <a:lnTo>
                      <a:pt x="58" y="81"/>
                    </a:lnTo>
                    <a:lnTo>
                      <a:pt x="75" y="61"/>
                    </a:lnTo>
                    <a:lnTo>
                      <a:pt x="94" y="46"/>
                    </a:lnTo>
                    <a:lnTo>
                      <a:pt x="87" y="48"/>
                    </a:lnTo>
                    <a:lnTo>
                      <a:pt x="79" y="50"/>
                    </a:lnTo>
                    <a:lnTo>
                      <a:pt x="62" y="67"/>
                    </a:lnTo>
                    <a:lnTo>
                      <a:pt x="46" y="84"/>
                    </a:lnTo>
                    <a:lnTo>
                      <a:pt x="33" y="104"/>
                    </a:lnTo>
                    <a:lnTo>
                      <a:pt x="21" y="125"/>
                    </a:lnTo>
                    <a:lnTo>
                      <a:pt x="12" y="148"/>
                    </a:lnTo>
                    <a:lnTo>
                      <a:pt x="6" y="171"/>
                    </a:lnTo>
                    <a:lnTo>
                      <a:pt x="0" y="196"/>
                    </a:lnTo>
                    <a:lnTo>
                      <a:pt x="0" y="221"/>
                    </a:lnTo>
                    <a:lnTo>
                      <a:pt x="0" y="244"/>
                    </a:lnTo>
                    <a:lnTo>
                      <a:pt x="4" y="265"/>
                    </a:lnTo>
                    <a:lnTo>
                      <a:pt x="10" y="286"/>
                    </a:lnTo>
                    <a:lnTo>
                      <a:pt x="17" y="307"/>
                    </a:lnTo>
                    <a:lnTo>
                      <a:pt x="27" y="326"/>
                    </a:lnTo>
                    <a:lnTo>
                      <a:pt x="37" y="345"/>
                    </a:lnTo>
                    <a:lnTo>
                      <a:pt x="50" y="363"/>
                    </a:lnTo>
                    <a:lnTo>
                      <a:pt x="63" y="378"/>
                    </a:lnTo>
                    <a:lnTo>
                      <a:pt x="81" y="392"/>
                    </a:lnTo>
                    <a:lnTo>
                      <a:pt x="98" y="405"/>
                    </a:lnTo>
                    <a:lnTo>
                      <a:pt x="115" y="416"/>
                    </a:lnTo>
                    <a:lnTo>
                      <a:pt x="135" y="426"/>
                    </a:lnTo>
                    <a:lnTo>
                      <a:pt x="156" y="432"/>
                    </a:lnTo>
                    <a:lnTo>
                      <a:pt x="177" y="438"/>
                    </a:lnTo>
                    <a:lnTo>
                      <a:pt x="198" y="441"/>
                    </a:lnTo>
                    <a:lnTo>
                      <a:pt x="221" y="443"/>
                    </a:lnTo>
                    <a:lnTo>
                      <a:pt x="244" y="441"/>
                    </a:lnTo>
                    <a:lnTo>
                      <a:pt x="265" y="438"/>
                    </a:lnTo>
                    <a:lnTo>
                      <a:pt x="286" y="432"/>
                    </a:lnTo>
                    <a:lnTo>
                      <a:pt x="307" y="426"/>
                    </a:lnTo>
                    <a:lnTo>
                      <a:pt x="327" y="416"/>
                    </a:lnTo>
                    <a:lnTo>
                      <a:pt x="346" y="405"/>
                    </a:lnTo>
                    <a:lnTo>
                      <a:pt x="363" y="392"/>
                    </a:lnTo>
                    <a:lnTo>
                      <a:pt x="378" y="378"/>
                    </a:lnTo>
                    <a:lnTo>
                      <a:pt x="392" y="363"/>
                    </a:lnTo>
                    <a:lnTo>
                      <a:pt x="405" y="345"/>
                    </a:lnTo>
                    <a:lnTo>
                      <a:pt x="417" y="326"/>
                    </a:lnTo>
                    <a:lnTo>
                      <a:pt x="424" y="307"/>
                    </a:lnTo>
                    <a:lnTo>
                      <a:pt x="432" y="286"/>
                    </a:lnTo>
                    <a:lnTo>
                      <a:pt x="438" y="265"/>
                    </a:lnTo>
                    <a:lnTo>
                      <a:pt x="442" y="244"/>
                    </a:lnTo>
                    <a:lnTo>
                      <a:pt x="444" y="221"/>
                    </a:lnTo>
                    <a:close/>
                  </a:path>
                </a:pathLst>
              </a:custGeom>
              <a:solidFill>
                <a:srgbClr val="F9C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5" name="Freeform 492">
                <a:extLst>
                  <a:ext uri="{FF2B5EF4-FFF2-40B4-BE49-F238E27FC236}">
                    <a16:creationId xmlns:a16="http://schemas.microsoft.com/office/drawing/2014/main" id="{EC9C09AB-1069-4AC9-94C7-D97500A1E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2557"/>
                <a:ext cx="438" cy="437"/>
              </a:xfrm>
              <a:custGeom>
                <a:avLst/>
                <a:gdLst>
                  <a:gd name="T0" fmla="*/ 438 w 438"/>
                  <a:gd name="T1" fmla="*/ 196 h 437"/>
                  <a:gd name="T2" fmla="*/ 428 w 438"/>
                  <a:gd name="T3" fmla="*/ 153 h 437"/>
                  <a:gd name="T4" fmla="*/ 411 w 438"/>
                  <a:gd name="T5" fmla="*/ 115 h 437"/>
                  <a:gd name="T6" fmla="*/ 388 w 438"/>
                  <a:gd name="T7" fmla="*/ 79 h 437"/>
                  <a:gd name="T8" fmla="*/ 359 w 438"/>
                  <a:gd name="T9" fmla="*/ 50 h 437"/>
                  <a:gd name="T10" fmla="*/ 323 w 438"/>
                  <a:gd name="T11" fmla="*/ 27 h 437"/>
                  <a:gd name="T12" fmla="*/ 284 w 438"/>
                  <a:gd name="T13" fmla="*/ 10 h 437"/>
                  <a:gd name="T14" fmla="*/ 242 w 438"/>
                  <a:gd name="T15" fmla="*/ 2 h 437"/>
                  <a:gd name="T16" fmla="*/ 215 w 438"/>
                  <a:gd name="T17" fmla="*/ 0 h 437"/>
                  <a:gd name="T18" fmla="*/ 202 w 438"/>
                  <a:gd name="T19" fmla="*/ 4 h 437"/>
                  <a:gd name="T20" fmla="*/ 205 w 438"/>
                  <a:gd name="T21" fmla="*/ 6 h 437"/>
                  <a:gd name="T22" fmla="*/ 240 w 438"/>
                  <a:gd name="T23" fmla="*/ 6 h 437"/>
                  <a:gd name="T24" fmla="*/ 282 w 438"/>
                  <a:gd name="T25" fmla="*/ 15 h 437"/>
                  <a:gd name="T26" fmla="*/ 321 w 438"/>
                  <a:gd name="T27" fmla="*/ 31 h 437"/>
                  <a:gd name="T28" fmla="*/ 355 w 438"/>
                  <a:gd name="T29" fmla="*/ 54 h 437"/>
                  <a:gd name="T30" fmla="*/ 384 w 438"/>
                  <a:gd name="T31" fmla="*/ 82 h 437"/>
                  <a:gd name="T32" fmla="*/ 407 w 438"/>
                  <a:gd name="T33" fmla="*/ 117 h 437"/>
                  <a:gd name="T34" fmla="*/ 422 w 438"/>
                  <a:gd name="T35" fmla="*/ 155 h 437"/>
                  <a:gd name="T36" fmla="*/ 432 w 438"/>
                  <a:gd name="T37" fmla="*/ 198 h 437"/>
                  <a:gd name="T38" fmla="*/ 432 w 438"/>
                  <a:gd name="T39" fmla="*/ 240 h 437"/>
                  <a:gd name="T40" fmla="*/ 422 w 438"/>
                  <a:gd name="T41" fmla="*/ 282 h 437"/>
                  <a:gd name="T42" fmla="*/ 407 w 438"/>
                  <a:gd name="T43" fmla="*/ 320 h 437"/>
                  <a:gd name="T44" fmla="*/ 384 w 438"/>
                  <a:gd name="T45" fmla="*/ 355 h 437"/>
                  <a:gd name="T46" fmla="*/ 355 w 438"/>
                  <a:gd name="T47" fmla="*/ 384 h 437"/>
                  <a:gd name="T48" fmla="*/ 321 w 438"/>
                  <a:gd name="T49" fmla="*/ 407 h 437"/>
                  <a:gd name="T50" fmla="*/ 282 w 438"/>
                  <a:gd name="T51" fmla="*/ 422 h 437"/>
                  <a:gd name="T52" fmla="*/ 240 w 438"/>
                  <a:gd name="T53" fmla="*/ 432 h 437"/>
                  <a:gd name="T54" fmla="*/ 198 w 438"/>
                  <a:gd name="T55" fmla="*/ 432 h 437"/>
                  <a:gd name="T56" fmla="*/ 156 w 438"/>
                  <a:gd name="T57" fmla="*/ 422 h 437"/>
                  <a:gd name="T58" fmla="*/ 117 w 438"/>
                  <a:gd name="T59" fmla="*/ 407 h 437"/>
                  <a:gd name="T60" fmla="*/ 83 w 438"/>
                  <a:gd name="T61" fmla="*/ 384 h 437"/>
                  <a:gd name="T62" fmla="*/ 54 w 438"/>
                  <a:gd name="T63" fmla="*/ 355 h 437"/>
                  <a:gd name="T64" fmla="*/ 31 w 438"/>
                  <a:gd name="T65" fmla="*/ 320 h 437"/>
                  <a:gd name="T66" fmla="*/ 15 w 438"/>
                  <a:gd name="T67" fmla="*/ 282 h 437"/>
                  <a:gd name="T68" fmla="*/ 6 w 438"/>
                  <a:gd name="T69" fmla="*/ 240 h 437"/>
                  <a:gd name="T70" fmla="*/ 8 w 438"/>
                  <a:gd name="T71" fmla="*/ 192 h 437"/>
                  <a:gd name="T72" fmla="*/ 21 w 438"/>
                  <a:gd name="T73" fmla="*/ 140 h 437"/>
                  <a:gd name="T74" fmla="*/ 46 w 438"/>
                  <a:gd name="T75" fmla="*/ 94 h 437"/>
                  <a:gd name="T76" fmla="*/ 81 w 438"/>
                  <a:gd name="T77" fmla="*/ 58 h 437"/>
                  <a:gd name="T78" fmla="*/ 92 w 438"/>
                  <a:gd name="T79" fmla="*/ 44 h 437"/>
                  <a:gd name="T80" fmla="*/ 65 w 438"/>
                  <a:gd name="T81" fmla="*/ 63 h 437"/>
                  <a:gd name="T82" fmla="*/ 35 w 438"/>
                  <a:gd name="T83" fmla="*/ 100 h 437"/>
                  <a:gd name="T84" fmla="*/ 13 w 438"/>
                  <a:gd name="T85" fmla="*/ 144 h 437"/>
                  <a:gd name="T86" fmla="*/ 2 w 438"/>
                  <a:gd name="T87" fmla="*/ 194 h 437"/>
                  <a:gd name="T88" fmla="*/ 2 w 438"/>
                  <a:gd name="T89" fmla="*/ 242 h 437"/>
                  <a:gd name="T90" fmla="*/ 10 w 438"/>
                  <a:gd name="T91" fmla="*/ 284 h 437"/>
                  <a:gd name="T92" fmla="*/ 27 w 438"/>
                  <a:gd name="T93" fmla="*/ 322 h 437"/>
                  <a:gd name="T94" fmla="*/ 50 w 438"/>
                  <a:gd name="T95" fmla="*/ 359 h 437"/>
                  <a:gd name="T96" fmla="*/ 81 w 438"/>
                  <a:gd name="T97" fmla="*/ 388 h 437"/>
                  <a:gd name="T98" fmla="*/ 115 w 438"/>
                  <a:gd name="T99" fmla="*/ 411 h 437"/>
                  <a:gd name="T100" fmla="*/ 154 w 438"/>
                  <a:gd name="T101" fmla="*/ 428 h 437"/>
                  <a:gd name="T102" fmla="*/ 196 w 438"/>
                  <a:gd name="T103" fmla="*/ 437 h 437"/>
                  <a:gd name="T104" fmla="*/ 242 w 438"/>
                  <a:gd name="T105" fmla="*/ 437 h 437"/>
                  <a:gd name="T106" fmla="*/ 284 w 438"/>
                  <a:gd name="T107" fmla="*/ 428 h 437"/>
                  <a:gd name="T108" fmla="*/ 323 w 438"/>
                  <a:gd name="T109" fmla="*/ 411 h 437"/>
                  <a:gd name="T110" fmla="*/ 359 w 438"/>
                  <a:gd name="T111" fmla="*/ 388 h 437"/>
                  <a:gd name="T112" fmla="*/ 388 w 438"/>
                  <a:gd name="T113" fmla="*/ 359 h 437"/>
                  <a:gd name="T114" fmla="*/ 411 w 438"/>
                  <a:gd name="T115" fmla="*/ 322 h 437"/>
                  <a:gd name="T116" fmla="*/ 428 w 438"/>
                  <a:gd name="T117" fmla="*/ 284 h 437"/>
                  <a:gd name="T118" fmla="*/ 438 w 438"/>
                  <a:gd name="T119" fmla="*/ 242 h 43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38"/>
                  <a:gd name="T181" fmla="*/ 0 h 437"/>
                  <a:gd name="T182" fmla="*/ 438 w 438"/>
                  <a:gd name="T183" fmla="*/ 437 h 43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38" h="437">
                    <a:moveTo>
                      <a:pt x="438" y="219"/>
                    </a:moveTo>
                    <a:lnTo>
                      <a:pt x="438" y="196"/>
                    </a:lnTo>
                    <a:lnTo>
                      <a:pt x="434" y="175"/>
                    </a:lnTo>
                    <a:lnTo>
                      <a:pt x="428" y="153"/>
                    </a:lnTo>
                    <a:lnTo>
                      <a:pt x="421" y="134"/>
                    </a:lnTo>
                    <a:lnTo>
                      <a:pt x="411" y="115"/>
                    </a:lnTo>
                    <a:lnTo>
                      <a:pt x="401" y="96"/>
                    </a:lnTo>
                    <a:lnTo>
                      <a:pt x="388" y="79"/>
                    </a:lnTo>
                    <a:lnTo>
                      <a:pt x="374" y="63"/>
                    </a:lnTo>
                    <a:lnTo>
                      <a:pt x="359" y="50"/>
                    </a:lnTo>
                    <a:lnTo>
                      <a:pt x="342" y="36"/>
                    </a:lnTo>
                    <a:lnTo>
                      <a:pt x="323" y="27"/>
                    </a:lnTo>
                    <a:lnTo>
                      <a:pt x="303" y="17"/>
                    </a:lnTo>
                    <a:lnTo>
                      <a:pt x="284" y="10"/>
                    </a:lnTo>
                    <a:lnTo>
                      <a:pt x="263" y="4"/>
                    </a:lnTo>
                    <a:lnTo>
                      <a:pt x="242" y="2"/>
                    </a:lnTo>
                    <a:lnTo>
                      <a:pt x="219" y="0"/>
                    </a:lnTo>
                    <a:lnTo>
                      <a:pt x="215" y="0"/>
                    </a:lnTo>
                    <a:lnTo>
                      <a:pt x="209" y="0"/>
                    </a:lnTo>
                    <a:lnTo>
                      <a:pt x="202" y="4"/>
                    </a:lnTo>
                    <a:lnTo>
                      <a:pt x="194" y="8"/>
                    </a:lnTo>
                    <a:lnTo>
                      <a:pt x="205" y="6"/>
                    </a:lnTo>
                    <a:lnTo>
                      <a:pt x="219" y="6"/>
                    </a:lnTo>
                    <a:lnTo>
                      <a:pt x="240" y="6"/>
                    </a:lnTo>
                    <a:lnTo>
                      <a:pt x="263" y="10"/>
                    </a:lnTo>
                    <a:lnTo>
                      <a:pt x="282" y="15"/>
                    </a:lnTo>
                    <a:lnTo>
                      <a:pt x="301" y="23"/>
                    </a:lnTo>
                    <a:lnTo>
                      <a:pt x="321" y="31"/>
                    </a:lnTo>
                    <a:lnTo>
                      <a:pt x="338" y="42"/>
                    </a:lnTo>
                    <a:lnTo>
                      <a:pt x="355" y="54"/>
                    </a:lnTo>
                    <a:lnTo>
                      <a:pt x="371" y="67"/>
                    </a:lnTo>
                    <a:lnTo>
                      <a:pt x="384" y="82"/>
                    </a:lnTo>
                    <a:lnTo>
                      <a:pt x="396" y="100"/>
                    </a:lnTo>
                    <a:lnTo>
                      <a:pt x="407" y="117"/>
                    </a:lnTo>
                    <a:lnTo>
                      <a:pt x="417" y="136"/>
                    </a:lnTo>
                    <a:lnTo>
                      <a:pt x="422" y="155"/>
                    </a:lnTo>
                    <a:lnTo>
                      <a:pt x="428" y="176"/>
                    </a:lnTo>
                    <a:lnTo>
                      <a:pt x="432" y="198"/>
                    </a:lnTo>
                    <a:lnTo>
                      <a:pt x="432" y="219"/>
                    </a:lnTo>
                    <a:lnTo>
                      <a:pt x="432" y="240"/>
                    </a:lnTo>
                    <a:lnTo>
                      <a:pt x="428" y="263"/>
                    </a:lnTo>
                    <a:lnTo>
                      <a:pt x="422" y="282"/>
                    </a:lnTo>
                    <a:lnTo>
                      <a:pt x="417" y="301"/>
                    </a:lnTo>
                    <a:lnTo>
                      <a:pt x="407" y="320"/>
                    </a:lnTo>
                    <a:lnTo>
                      <a:pt x="396" y="338"/>
                    </a:lnTo>
                    <a:lnTo>
                      <a:pt x="384" y="355"/>
                    </a:lnTo>
                    <a:lnTo>
                      <a:pt x="371" y="370"/>
                    </a:lnTo>
                    <a:lnTo>
                      <a:pt x="355" y="384"/>
                    </a:lnTo>
                    <a:lnTo>
                      <a:pt x="338" y="395"/>
                    </a:lnTo>
                    <a:lnTo>
                      <a:pt x="321" y="407"/>
                    </a:lnTo>
                    <a:lnTo>
                      <a:pt x="301" y="416"/>
                    </a:lnTo>
                    <a:lnTo>
                      <a:pt x="282" y="422"/>
                    </a:lnTo>
                    <a:lnTo>
                      <a:pt x="263" y="428"/>
                    </a:lnTo>
                    <a:lnTo>
                      <a:pt x="240" y="432"/>
                    </a:lnTo>
                    <a:lnTo>
                      <a:pt x="219" y="432"/>
                    </a:lnTo>
                    <a:lnTo>
                      <a:pt x="198" y="432"/>
                    </a:lnTo>
                    <a:lnTo>
                      <a:pt x="177" y="428"/>
                    </a:lnTo>
                    <a:lnTo>
                      <a:pt x="156" y="422"/>
                    </a:lnTo>
                    <a:lnTo>
                      <a:pt x="136" y="416"/>
                    </a:lnTo>
                    <a:lnTo>
                      <a:pt x="117" y="407"/>
                    </a:lnTo>
                    <a:lnTo>
                      <a:pt x="100" y="395"/>
                    </a:lnTo>
                    <a:lnTo>
                      <a:pt x="83" y="384"/>
                    </a:lnTo>
                    <a:lnTo>
                      <a:pt x="67" y="370"/>
                    </a:lnTo>
                    <a:lnTo>
                      <a:pt x="54" y="355"/>
                    </a:lnTo>
                    <a:lnTo>
                      <a:pt x="42" y="338"/>
                    </a:lnTo>
                    <a:lnTo>
                      <a:pt x="31" y="320"/>
                    </a:lnTo>
                    <a:lnTo>
                      <a:pt x="23" y="301"/>
                    </a:lnTo>
                    <a:lnTo>
                      <a:pt x="15" y="282"/>
                    </a:lnTo>
                    <a:lnTo>
                      <a:pt x="10" y="263"/>
                    </a:lnTo>
                    <a:lnTo>
                      <a:pt x="6" y="240"/>
                    </a:lnTo>
                    <a:lnTo>
                      <a:pt x="6" y="219"/>
                    </a:lnTo>
                    <a:lnTo>
                      <a:pt x="8" y="192"/>
                    </a:lnTo>
                    <a:lnTo>
                      <a:pt x="12" y="165"/>
                    </a:lnTo>
                    <a:lnTo>
                      <a:pt x="21" y="140"/>
                    </a:lnTo>
                    <a:lnTo>
                      <a:pt x="31" y="117"/>
                    </a:lnTo>
                    <a:lnTo>
                      <a:pt x="46" y="94"/>
                    </a:lnTo>
                    <a:lnTo>
                      <a:pt x="61" y="75"/>
                    </a:lnTo>
                    <a:lnTo>
                      <a:pt x="81" y="58"/>
                    </a:lnTo>
                    <a:lnTo>
                      <a:pt x="100" y="42"/>
                    </a:lnTo>
                    <a:lnTo>
                      <a:pt x="92" y="44"/>
                    </a:lnTo>
                    <a:lnTo>
                      <a:pt x="85" y="46"/>
                    </a:lnTo>
                    <a:lnTo>
                      <a:pt x="65" y="63"/>
                    </a:lnTo>
                    <a:lnTo>
                      <a:pt x="50" y="81"/>
                    </a:lnTo>
                    <a:lnTo>
                      <a:pt x="35" y="100"/>
                    </a:lnTo>
                    <a:lnTo>
                      <a:pt x="23" y="121"/>
                    </a:lnTo>
                    <a:lnTo>
                      <a:pt x="13" y="144"/>
                    </a:lnTo>
                    <a:lnTo>
                      <a:pt x="6" y="169"/>
                    </a:lnTo>
                    <a:lnTo>
                      <a:pt x="2" y="194"/>
                    </a:lnTo>
                    <a:lnTo>
                      <a:pt x="0" y="219"/>
                    </a:lnTo>
                    <a:lnTo>
                      <a:pt x="2" y="242"/>
                    </a:lnTo>
                    <a:lnTo>
                      <a:pt x="4" y="263"/>
                    </a:lnTo>
                    <a:lnTo>
                      <a:pt x="10" y="284"/>
                    </a:lnTo>
                    <a:lnTo>
                      <a:pt x="17" y="303"/>
                    </a:lnTo>
                    <a:lnTo>
                      <a:pt x="27" y="322"/>
                    </a:lnTo>
                    <a:lnTo>
                      <a:pt x="38" y="342"/>
                    </a:lnTo>
                    <a:lnTo>
                      <a:pt x="50" y="359"/>
                    </a:lnTo>
                    <a:lnTo>
                      <a:pt x="63" y="374"/>
                    </a:lnTo>
                    <a:lnTo>
                      <a:pt x="81" y="388"/>
                    </a:lnTo>
                    <a:lnTo>
                      <a:pt x="96" y="401"/>
                    </a:lnTo>
                    <a:lnTo>
                      <a:pt x="115" y="411"/>
                    </a:lnTo>
                    <a:lnTo>
                      <a:pt x="134" y="420"/>
                    </a:lnTo>
                    <a:lnTo>
                      <a:pt x="154" y="428"/>
                    </a:lnTo>
                    <a:lnTo>
                      <a:pt x="175" y="434"/>
                    </a:lnTo>
                    <a:lnTo>
                      <a:pt x="196" y="437"/>
                    </a:lnTo>
                    <a:lnTo>
                      <a:pt x="219" y="437"/>
                    </a:lnTo>
                    <a:lnTo>
                      <a:pt x="242" y="437"/>
                    </a:lnTo>
                    <a:lnTo>
                      <a:pt x="263" y="434"/>
                    </a:lnTo>
                    <a:lnTo>
                      <a:pt x="284" y="428"/>
                    </a:lnTo>
                    <a:lnTo>
                      <a:pt x="303" y="420"/>
                    </a:lnTo>
                    <a:lnTo>
                      <a:pt x="323" y="411"/>
                    </a:lnTo>
                    <a:lnTo>
                      <a:pt x="342" y="401"/>
                    </a:lnTo>
                    <a:lnTo>
                      <a:pt x="359" y="388"/>
                    </a:lnTo>
                    <a:lnTo>
                      <a:pt x="374" y="374"/>
                    </a:lnTo>
                    <a:lnTo>
                      <a:pt x="388" y="359"/>
                    </a:lnTo>
                    <a:lnTo>
                      <a:pt x="401" y="342"/>
                    </a:lnTo>
                    <a:lnTo>
                      <a:pt x="411" y="322"/>
                    </a:lnTo>
                    <a:lnTo>
                      <a:pt x="421" y="303"/>
                    </a:lnTo>
                    <a:lnTo>
                      <a:pt x="428" y="284"/>
                    </a:lnTo>
                    <a:lnTo>
                      <a:pt x="434" y="263"/>
                    </a:lnTo>
                    <a:lnTo>
                      <a:pt x="438" y="242"/>
                    </a:lnTo>
                    <a:lnTo>
                      <a:pt x="438" y="219"/>
                    </a:lnTo>
                    <a:close/>
                  </a:path>
                </a:pathLst>
              </a:custGeom>
              <a:solidFill>
                <a:srgbClr val="F9C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6" name="Freeform 493">
                <a:extLst>
                  <a:ext uri="{FF2B5EF4-FFF2-40B4-BE49-F238E27FC236}">
                    <a16:creationId xmlns:a16="http://schemas.microsoft.com/office/drawing/2014/main" id="{33A5DF70-B41D-45EB-A508-1CA2C51C2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2559"/>
                <a:ext cx="432" cy="434"/>
              </a:xfrm>
              <a:custGeom>
                <a:avLst/>
                <a:gdLst>
                  <a:gd name="T0" fmla="*/ 430 w 432"/>
                  <a:gd name="T1" fmla="*/ 196 h 434"/>
                  <a:gd name="T2" fmla="*/ 422 w 432"/>
                  <a:gd name="T3" fmla="*/ 153 h 434"/>
                  <a:gd name="T4" fmla="*/ 405 w 432"/>
                  <a:gd name="T5" fmla="*/ 113 h 434"/>
                  <a:gd name="T6" fmla="*/ 382 w 432"/>
                  <a:gd name="T7" fmla="*/ 79 h 434"/>
                  <a:gd name="T8" fmla="*/ 353 w 432"/>
                  <a:gd name="T9" fmla="*/ 50 h 434"/>
                  <a:gd name="T10" fmla="*/ 319 w 432"/>
                  <a:gd name="T11" fmla="*/ 27 h 434"/>
                  <a:gd name="T12" fmla="*/ 280 w 432"/>
                  <a:gd name="T13" fmla="*/ 9 h 434"/>
                  <a:gd name="T14" fmla="*/ 238 w 432"/>
                  <a:gd name="T15" fmla="*/ 2 h 434"/>
                  <a:gd name="T16" fmla="*/ 207 w 432"/>
                  <a:gd name="T17" fmla="*/ 0 h 434"/>
                  <a:gd name="T18" fmla="*/ 188 w 432"/>
                  <a:gd name="T19" fmla="*/ 6 h 434"/>
                  <a:gd name="T20" fmla="*/ 198 w 432"/>
                  <a:gd name="T21" fmla="*/ 8 h 434"/>
                  <a:gd name="T22" fmla="*/ 236 w 432"/>
                  <a:gd name="T23" fmla="*/ 8 h 434"/>
                  <a:gd name="T24" fmla="*/ 278 w 432"/>
                  <a:gd name="T25" fmla="*/ 15 h 434"/>
                  <a:gd name="T26" fmla="*/ 315 w 432"/>
                  <a:gd name="T27" fmla="*/ 31 h 434"/>
                  <a:gd name="T28" fmla="*/ 349 w 432"/>
                  <a:gd name="T29" fmla="*/ 54 h 434"/>
                  <a:gd name="T30" fmla="*/ 378 w 432"/>
                  <a:gd name="T31" fmla="*/ 82 h 434"/>
                  <a:gd name="T32" fmla="*/ 401 w 432"/>
                  <a:gd name="T33" fmla="*/ 117 h 434"/>
                  <a:gd name="T34" fmla="*/ 417 w 432"/>
                  <a:gd name="T35" fmla="*/ 153 h 434"/>
                  <a:gd name="T36" fmla="*/ 424 w 432"/>
                  <a:gd name="T37" fmla="*/ 196 h 434"/>
                  <a:gd name="T38" fmla="*/ 424 w 432"/>
                  <a:gd name="T39" fmla="*/ 238 h 434"/>
                  <a:gd name="T40" fmla="*/ 417 w 432"/>
                  <a:gd name="T41" fmla="*/ 280 h 434"/>
                  <a:gd name="T42" fmla="*/ 401 w 432"/>
                  <a:gd name="T43" fmla="*/ 317 h 434"/>
                  <a:gd name="T44" fmla="*/ 378 w 432"/>
                  <a:gd name="T45" fmla="*/ 351 h 434"/>
                  <a:gd name="T46" fmla="*/ 349 w 432"/>
                  <a:gd name="T47" fmla="*/ 380 h 434"/>
                  <a:gd name="T48" fmla="*/ 315 w 432"/>
                  <a:gd name="T49" fmla="*/ 403 h 434"/>
                  <a:gd name="T50" fmla="*/ 278 w 432"/>
                  <a:gd name="T51" fmla="*/ 418 h 434"/>
                  <a:gd name="T52" fmla="*/ 236 w 432"/>
                  <a:gd name="T53" fmla="*/ 426 h 434"/>
                  <a:gd name="T54" fmla="*/ 194 w 432"/>
                  <a:gd name="T55" fmla="*/ 426 h 434"/>
                  <a:gd name="T56" fmla="*/ 152 w 432"/>
                  <a:gd name="T57" fmla="*/ 418 h 434"/>
                  <a:gd name="T58" fmla="*/ 115 w 432"/>
                  <a:gd name="T59" fmla="*/ 403 h 434"/>
                  <a:gd name="T60" fmla="*/ 81 w 432"/>
                  <a:gd name="T61" fmla="*/ 380 h 434"/>
                  <a:gd name="T62" fmla="*/ 52 w 432"/>
                  <a:gd name="T63" fmla="*/ 351 h 434"/>
                  <a:gd name="T64" fmla="*/ 31 w 432"/>
                  <a:gd name="T65" fmla="*/ 317 h 434"/>
                  <a:gd name="T66" fmla="*/ 13 w 432"/>
                  <a:gd name="T67" fmla="*/ 280 h 434"/>
                  <a:gd name="T68" fmla="*/ 6 w 432"/>
                  <a:gd name="T69" fmla="*/ 238 h 434"/>
                  <a:gd name="T70" fmla="*/ 6 w 432"/>
                  <a:gd name="T71" fmla="*/ 188 h 434"/>
                  <a:gd name="T72" fmla="*/ 21 w 432"/>
                  <a:gd name="T73" fmla="*/ 136 h 434"/>
                  <a:gd name="T74" fmla="*/ 48 w 432"/>
                  <a:gd name="T75" fmla="*/ 88 h 434"/>
                  <a:gd name="T76" fmla="*/ 84 w 432"/>
                  <a:gd name="T77" fmla="*/ 52 h 434"/>
                  <a:gd name="T78" fmla="*/ 98 w 432"/>
                  <a:gd name="T79" fmla="*/ 38 h 434"/>
                  <a:gd name="T80" fmla="*/ 69 w 432"/>
                  <a:gd name="T81" fmla="*/ 57 h 434"/>
                  <a:gd name="T82" fmla="*/ 36 w 432"/>
                  <a:gd name="T83" fmla="*/ 96 h 434"/>
                  <a:gd name="T84" fmla="*/ 13 w 432"/>
                  <a:gd name="T85" fmla="*/ 140 h 434"/>
                  <a:gd name="T86" fmla="*/ 0 w 432"/>
                  <a:gd name="T87" fmla="*/ 190 h 434"/>
                  <a:gd name="T88" fmla="*/ 0 w 432"/>
                  <a:gd name="T89" fmla="*/ 240 h 434"/>
                  <a:gd name="T90" fmla="*/ 9 w 432"/>
                  <a:gd name="T91" fmla="*/ 282 h 434"/>
                  <a:gd name="T92" fmla="*/ 25 w 432"/>
                  <a:gd name="T93" fmla="*/ 320 h 434"/>
                  <a:gd name="T94" fmla="*/ 48 w 432"/>
                  <a:gd name="T95" fmla="*/ 355 h 434"/>
                  <a:gd name="T96" fmla="*/ 77 w 432"/>
                  <a:gd name="T97" fmla="*/ 384 h 434"/>
                  <a:gd name="T98" fmla="*/ 111 w 432"/>
                  <a:gd name="T99" fmla="*/ 407 h 434"/>
                  <a:gd name="T100" fmla="*/ 152 w 432"/>
                  <a:gd name="T101" fmla="*/ 424 h 434"/>
                  <a:gd name="T102" fmla="*/ 194 w 432"/>
                  <a:gd name="T103" fmla="*/ 432 h 434"/>
                  <a:gd name="T104" fmla="*/ 238 w 432"/>
                  <a:gd name="T105" fmla="*/ 432 h 434"/>
                  <a:gd name="T106" fmla="*/ 280 w 432"/>
                  <a:gd name="T107" fmla="*/ 424 h 434"/>
                  <a:gd name="T108" fmla="*/ 319 w 432"/>
                  <a:gd name="T109" fmla="*/ 407 h 434"/>
                  <a:gd name="T110" fmla="*/ 353 w 432"/>
                  <a:gd name="T111" fmla="*/ 384 h 434"/>
                  <a:gd name="T112" fmla="*/ 382 w 432"/>
                  <a:gd name="T113" fmla="*/ 355 h 434"/>
                  <a:gd name="T114" fmla="*/ 405 w 432"/>
                  <a:gd name="T115" fmla="*/ 320 h 434"/>
                  <a:gd name="T116" fmla="*/ 422 w 432"/>
                  <a:gd name="T117" fmla="*/ 282 h 434"/>
                  <a:gd name="T118" fmla="*/ 430 w 432"/>
                  <a:gd name="T119" fmla="*/ 240 h 43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32"/>
                  <a:gd name="T181" fmla="*/ 0 h 434"/>
                  <a:gd name="T182" fmla="*/ 432 w 432"/>
                  <a:gd name="T183" fmla="*/ 434 h 43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32" h="434">
                    <a:moveTo>
                      <a:pt x="432" y="217"/>
                    </a:moveTo>
                    <a:lnTo>
                      <a:pt x="430" y="196"/>
                    </a:lnTo>
                    <a:lnTo>
                      <a:pt x="426" y="173"/>
                    </a:lnTo>
                    <a:lnTo>
                      <a:pt x="422" y="153"/>
                    </a:lnTo>
                    <a:lnTo>
                      <a:pt x="415" y="132"/>
                    </a:lnTo>
                    <a:lnTo>
                      <a:pt x="405" y="113"/>
                    </a:lnTo>
                    <a:lnTo>
                      <a:pt x="393" y="96"/>
                    </a:lnTo>
                    <a:lnTo>
                      <a:pt x="382" y="79"/>
                    </a:lnTo>
                    <a:lnTo>
                      <a:pt x="369" y="63"/>
                    </a:lnTo>
                    <a:lnTo>
                      <a:pt x="353" y="50"/>
                    </a:lnTo>
                    <a:lnTo>
                      <a:pt x="336" y="38"/>
                    </a:lnTo>
                    <a:lnTo>
                      <a:pt x="319" y="27"/>
                    </a:lnTo>
                    <a:lnTo>
                      <a:pt x="299" y="17"/>
                    </a:lnTo>
                    <a:lnTo>
                      <a:pt x="280" y="9"/>
                    </a:lnTo>
                    <a:lnTo>
                      <a:pt x="259" y="6"/>
                    </a:lnTo>
                    <a:lnTo>
                      <a:pt x="238" y="2"/>
                    </a:lnTo>
                    <a:lnTo>
                      <a:pt x="215" y="0"/>
                    </a:lnTo>
                    <a:lnTo>
                      <a:pt x="207" y="0"/>
                    </a:lnTo>
                    <a:lnTo>
                      <a:pt x="198" y="2"/>
                    </a:lnTo>
                    <a:lnTo>
                      <a:pt x="188" y="6"/>
                    </a:lnTo>
                    <a:lnTo>
                      <a:pt x="178" y="9"/>
                    </a:lnTo>
                    <a:lnTo>
                      <a:pt x="198" y="8"/>
                    </a:lnTo>
                    <a:lnTo>
                      <a:pt x="215" y="6"/>
                    </a:lnTo>
                    <a:lnTo>
                      <a:pt x="236" y="8"/>
                    </a:lnTo>
                    <a:lnTo>
                      <a:pt x="257" y="9"/>
                    </a:lnTo>
                    <a:lnTo>
                      <a:pt x="278" y="15"/>
                    </a:lnTo>
                    <a:lnTo>
                      <a:pt x="297" y="23"/>
                    </a:lnTo>
                    <a:lnTo>
                      <a:pt x="315" y="31"/>
                    </a:lnTo>
                    <a:lnTo>
                      <a:pt x="334" y="42"/>
                    </a:lnTo>
                    <a:lnTo>
                      <a:pt x="349" y="54"/>
                    </a:lnTo>
                    <a:lnTo>
                      <a:pt x="365" y="67"/>
                    </a:lnTo>
                    <a:lnTo>
                      <a:pt x="378" y="82"/>
                    </a:lnTo>
                    <a:lnTo>
                      <a:pt x="390" y="100"/>
                    </a:lnTo>
                    <a:lnTo>
                      <a:pt x="401" y="117"/>
                    </a:lnTo>
                    <a:lnTo>
                      <a:pt x="409" y="134"/>
                    </a:lnTo>
                    <a:lnTo>
                      <a:pt x="417" y="153"/>
                    </a:lnTo>
                    <a:lnTo>
                      <a:pt x="422" y="174"/>
                    </a:lnTo>
                    <a:lnTo>
                      <a:pt x="424" y="196"/>
                    </a:lnTo>
                    <a:lnTo>
                      <a:pt x="426" y="217"/>
                    </a:lnTo>
                    <a:lnTo>
                      <a:pt x="424" y="238"/>
                    </a:lnTo>
                    <a:lnTo>
                      <a:pt x="422" y="259"/>
                    </a:lnTo>
                    <a:lnTo>
                      <a:pt x="417" y="280"/>
                    </a:lnTo>
                    <a:lnTo>
                      <a:pt x="409" y="299"/>
                    </a:lnTo>
                    <a:lnTo>
                      <a:pt x="401" y="317"/>
                    </a:lnTo>
                    <a:lnTo>
                      <a:pt x="390" y="336"/>
                    </a:lnTo>
                    <a:lnTo>
                      <a:pt x="378" y="351"/>
                    </a:lnTo>
                    <a:lnTo>
                      <a:pt x="365" y="366"/>
                    </a:lnTo>
                    <a:lnTo>
                      <a:pt x="349" y="380"/>
                    </a:lnTo>
                    <a:lnTo>
                      <a:pt x="334" y="391"/>
                    </a:lnTo>
                    <a:lnTo>
                      <a:pt x="315" y="403"/>
                    </a:lnTo>
                    <a:lnTo>
                      <a:pt x="297" y="411"/>
                    </a:lnTo>
                    <a:lnTo>
                      <a:pt x="278" y="418"/>
                    </a:lnTo>
                    <a:lnTo>
                      <a:pt x="257" y="424"/>
                    </a:lnTo>
                    <a:lnTo>
                      <a:pt x="236" y="426"/>
                    </a:lnTo>
                    <a:lnTo>
                      <a:pt x="215" y="428"/>
                    </a:lnTo>
                    <a:lnTo>
                      <a:pt x="194" y="426"/>
                    </a:lnTo>
                    <a:lnTo>
                      <a:pt x="173" y="424"/>
                    </a:lnTo>
                    <a:lnTo>
                      <a:pt x="152" y="418"/>
                    </a:lnTo>
                    <a:lnTo>
                      <a:pt x="132" y="411"/>
                    </a:lnTo>
                    <a:lnTo>
                      <a:pt x="115" y="403"/>
                    </a:lnTo>
                    <a:lnTo>
                      <a:pt x="98" y="391"/>
                    </a:lnTo>
                    <a:lnTo>
                      <a:pt x="81" y="380"/>
                    </a:lnTo>
                    <a:lnTo>
                      <a:pt x="65" y="366"/>
                    </a:lnTo>
                    <a:lnTo>
                      <a:pt x="52" y="351"/>
                    </a:lnTo>
                    <a:lnTo>
                      <a:pt x="40" y="336"/>
                    </a:lnTo>
                    <a:lnTo>
                      <a:pt x="31" y="317"/>
                    </a:lnTo>
                    <a:lnTo>
                      <a:pt x="21" y="299"/>
                    </a:lnTo>
                    <a:lnTo>
                      <a:pt x="13" y="280"/>
                    </a:lnTo>
                    <a:lnTo>
                      <a:pt x="9" y="259"/>
                    </a:lnTo>
                    <a:lnTo>
                      <a:pt x="6" y="238"/>
                    </a:lnTo>
                    <a:lnTo>
                      <a:pt x="4" y="217"/>
                    </a:lnTo>
                    <a:lnTo>
                      <a:pt x="6" y="188"/>
                    </a:lnTo>
                    <a:lnTo>
                      <a:pt x="11" y="161"/>
                    </a:lnTo>
                    <a:lnTo>
                      <a:pt x="21" y="136"/>
                    </a:lnTo>
                    <a:lnTo>
                      <a:pt x="33" y="111"/>
                    </a:lnTo>
                    <a:lnTo>
                      <a:pt x="48" y="88"/>
                    </a:lnTo>
                    <a:lnTo>
                      <a:pt x="65" y="69"/>
                    </a:lnTo>
                    <a:lnTo>
                      <a:pt x="84" y="52"/>
                    </a:lnTo>
                    <a:lnTo>
                      <a:pt x="107" y="36"/>
                    </a:lnTo>
                    <a:lnTo>
                      <a:pt x="98" y="38"/>
                    </a:lnTo>
                    <a:lnTo>
                      <a:pt x="88" y="42"/>
                    </a:lnTo>
                    <a:lnTo>
                      <a:pt x="69" y="57"/>
                    </a:lnTo>
                    <a:lnTo>
                      <a:pt x="52" y="77"/>
                    </a:lnTo>
                    <a:lnTo>
                      <a:pt x="36" y="96"/>
                    </a:lnTo>
                    <a:lnTo>
                      <a:pt x="23" y="117"/>
                    </a:lnTo>
                    <a:lnTo>
                      <a:pt x="13" y="140"/>
                    </a:lnTo>
                    <a:lnTo>
                      <a:pt x="6" y="165"/>
                    </a:lnTo>
                    <a:lnTo>
                      <a:pt x="0" y="190"/>
                    </a:lnTo>
                    <a:lnTo>
                      <a:pt x="0" y="217"/>
                    </a:lnTo>
                    <a:lnTo>
                      <a:pt x="0" y="240"/>
                    </a:lnTo>
                    <a:lnTo>
                      <a:pt x="4" y="261"/>
                    </a:lnTo>
                    <a:lnTo>
                      <a:pt x="9" y="282"/>
                    </a:lnTo>
                    <a:lnTo>
                      <a:pt x="15" y="301"/>
                    </a:lnTo>
                    <a:lnTo>
                      <a:pt x="25" y="320"/>
                    </a:lnTo>
                    <a:lnTo>
                      <a:pt x="36" y="338"/>
                    </a:lnTo>
                    <a:lnTo>
                      <a:pt x="48" y="355"/>
                    </a:lnTo>
                    <a:lnTo>
                      <a:pt x="61" y="370"/>
                    </a:lnTo>
                    <a:lnTo>
                      <a:pt x="77" y="384"/>
                    </a:lnTo>
                    <a:lnTo>
                      <a:pt x="94" y="397"/>
                    </a:lnTo>
                    <a:lnTo>
                      <a:pt x="111" y="407"/>
                    </a:lnTo>
                    <a:lnTo>
                      <a:pt x="130" y="416"/>
                    </a:lnTo>
                    <a:lnTo>
                      <a:pt x="152" y="424"/>
                    </a:lnTo>
                    <a:lnTo>
                      <a:pt x="171" y="428"/>
                    </a:lnTo>
                    <a:lnTo>
                      <a:pt x="194" y="432"/>
                    </a:lnTo>
                    <a:lnTo>
                      <a:pt x="215" y="434"/>
                    </a:lnTo>
                    <a:lnTo>
                      <a:pt x="238" y="432"/>
                    </a:lnTo>
                    <a:lnTo>
                      <a:pt x="259" y="428"/>
                    </a:lnTo>
                    <a:lnTo>
                      <a:pt x="280" y="424"/>
                    </a:lnTo>
                    <a:lnTo>
                      <a:pt x="299" y="416"/>
                    </a:lnTo>
                    <a:lnTo>
                      <a:pt x="319" y="407"/>
                    </a:lnTo>
                    <a:lnTo>
                      <a:pt x="336" y="397"/>
                    </a:lnTo>
                    <a:lnTo>
                      <a:pt x="353" y="384"/>
                    </a:lnTo>
                    <a:lnTo>
                      <a:pt x="369" y="370"/>
                    </a:lnTo>
                    <a:lnTo>
                      <a:pt x="382" y="355"/>
                    </a:lnTo>
                    <a:lnTo>
                      <a:pt x="393" y="338"/>
                    </a:lnTo>
                    <a:lnTo>
                      <a:pt x="405" y="320"/>
                    </a:lnTo>
                    <a:lnTo>
                      <a:pt x="415" y="301"/>
                    </a:lnTo>
                    <a:lnTo>
                      <a:pt x="422" y="282"/>
                    </a:lnTo>
                    <a:lnTo>
                      <a:pt x="426" y="261"/>
                    </a:lnTo>
                    <a:lnTo>
                      <a:pt x="430" y="240"/>
                    </a:lnTo>
                    <a:lnTo>
                      <a:pt x="432" y="217"/>
                    </a:lnTo>
                    <a:close/>
                  </a:path>
                </a:pathLst>
              </a:custGeom>
              <a:solidFill>
                <a:srgbClr val="F9C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7" name="Freeform 494">
                <a:extLst>
                  <a:ext uri="{FF2B5EF4-FFF2-40B4-BE49-F238E27FC236}">
                    <a16:creationId xmlns:a16="http://schemas.microsoft.com/office/drawing/2014/main" id="{93186D4C-A364-44EF-BF8B-E14BC3D07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2563"/>
                <a:ext cx="426" cy="426"/>
              </a:xfrm>
              <a:custGeom>
                <a:avLst/>
                <a:gdLst>
                  <a:gd name="T0" fmla="*/ 426 w 426"/>
                  <a:gd name="T1" fmla="*/ 192 h 426"/>
                  <a:gd name="T2" fmla="*/ 416 w 426"/>
                  <a:gd name="T3" fmla="*/ 149 h 426"/>
                  <a:gd name="T4" fmla="*/ 401 w 426"/>
                  <a:gd name="T5" fmla="*/ 111 h 426"/>
                  <a:gd name="T6" fmla="*/ 378 w 426"/>
                  <a:gd name="T7" fmla="*/ 76 h 426"/>
                  <a:gd name="T8" fmla="*/ 349 w 426"/>
                  <a:gd name="T9" fmla="*/ 48 h 426"/>
                  <a:gd name="T10" fmla="*/ 315 w 426"/>
                  <a:gd name="T11" fmla="*/ 25 h 426"/>
                  <a:gd name="T12" fmla="*/ 276 w 426"/>
                  <a:gd name="T13" fmla="*/ 9 h 426"/>
                  <a:gd name="T14" fmla="*/ 234 w 426"/>
                  <a:gd name="T15" fmla="*/ 0 h 426"/>
                  <a:gd name="T16" fmla="*/ 199 w 426"/>
                  <a:gd name="T17" fmla="*/ 0 h 426"/>
                  <a:gd name="T18" fmla="*/ 175 w 426"/>
                  <a:gd name="T19" fmla="*/ 5 h 426"/>
                  <a:gd name="T20" fmla="*/ 188 w 426"/>
                  <a:gd name="T21" fmla="*/ 5 h 426"/>
                  <a:gd name="T22" fmla="*/ 234 w 426"/>
                  <a:gd name="T23" fmla="*/ 5 h 426"/>
                  <a:gd name="T24" fmla="*/ 274 w 426"/>
                  <a:gd name="T25" fmla="*/ 13 h 426"/>
                  <a:gd name="T26" fmla="*/ 313 w 426"/>
                  <a:gd name="T27" fmla="*/ 30 h 426"/>
                  <a:gd name="T28" fmla="*/ 345 w 426"/>
                  <a:gd name="T29" fmla="*/ 52 h 426"/>
                  <a:gd name="T30" fmla="*/ 374 w 426"/>
                  <a:gd name="T31" fmla="*/ 80 h 426"/>
                  <a:gd name="T32" fmla="*/ 395 w 426"/>
                  <a:gd name="T33" fmla="*/ 113 h 426"/>
                  <a:gd name="T34" fmla="*/ 413 w 426"/>
                  <a:gd name="T35" fmla="*/ 151 h 426"/>
                  <a:gd name="T36" fmla="*/ 420 w 426"/>
                  <a:gd name="T37" fmla="*/ 192 h 426"/>
                  <a:gd name="T38" fmla="*/ 420 w 426"/>
                  <a:gd name="T39" fmla="*/ 234 h 426"/>
                  <a:gd name="T40" fmla="*/ 413 w 426"/>
                  <a:gd name="T41" fmla="*/ 274 h 426"/>
                  <a:gd name="T42" fmla="*/ 395 w 426"/>
                  <a:gd name="T43" fmla="*/ 313 h 426"/>
                  <a:gd name="T44" fmla="*/ 374 w 426"/>
                  <a:gd name="T45" fmla="*/ 345 h 426"/>
                  <a:gd name="T46" fmla="*/ 345 w 426"/>
                  <a:gd name="T47" fmla="*/ 374 h 426"/>
                  <a:gd name="T48" fmla="*/ 313 w 426"/>
                  <a:gd name="T49" fmla="*/ 395 h 426"/>
                  <a:gd name="T50" fmla="*/ 274 w 426"/>
                  <a:gd name="T51" fmla="*/ 412 h 426"/>
                  <a:gd name="T52" fmla="*/ 234 w 426"/>
                  <a:gd name="T53" fmla="*/ 420 h 426"/>
                  <a:gd name="T54" fmla="*/ 192 w 426"/>
                  <a:gd name="T55" fmla="*/ 420 h 426"/>
                  <a:gd name="T56" fmla="*/ 151 w 426"/>
                  <a:gd name="T57" fmla="*/ 412 h 426"/>
                  <a:gd name="T58" fmla="*/ 113 w 426"/>
                  <a:gd name="T59" fmla="*/ 395 h 426"/>
                  <a:gd name="T60" fmla="*/ 80 w 426"/>
                  <a:gd name="T61" fmla="*/ 374 h 426"/>
                  <a:gd name="T62" fmla="*/ 52 w 426"/>
                  <a:gd name="T63" fmla="*/ 345 h 426"/>
                  <a:gd name="T64" fmla="*/ 31 w 426"/>
                  <a:gd name="T65" fmla="*/ 313 h 426"/>
                  <a:gd name="T66" fmla="*/ 15 w 426"/>
                  <a:gd name="T67" fmla="*/ 274 h 426"/>
                  <a:gd name="T68" fmla="*/ 6 w 426"/>
                  <a:gd name="T69" fmla="*/ 234 h 426"/>
                  <a:gd name="T70" fmla="*/ 6 w 426"/>
                  <a:gd name="T71" fmla="*/ 197 h 426"/>
                  <a:gd name="T72" fmla="*/ 9 w 426"/>
                  <a:gd name="T73" fmla="*/ 169 h 426"/>
                  <a:gd name="T74" fmla="*/ 17 w 426"/>
                  <a:gd name="T75" fmla="*/ 140 h 426"/>
                  <a:gd name="T76" fmla="*/ 31 w 426"/>
                  <a:gd name="T77" fmla="*/ 115 h 426"/>
                  <a:gd name="T78" fmla="*/ 54 w 426"/>
                  <a:gd name="T79" fmla="*/ 78 h 426"/>
                  <a:gd name="T80" fmla="*/ 84 w 426"/>
                  <a:gd name="T81" fmla="*/ 50 h 426"/>
                  <a:gd name="T82" fmla="*/ 107 w 426"/>
                  <a:gd name="T83" fmla="*/ 34 h 426"/>
                  <a:gd name="T84" fmla="*/ 107 w 426"/>
                  <a:gd name="T85" fmla="*/ 30 h 426"/>
                  <a:gd name="T86" fmla="*/ 75 w 426"/>
                  <a:gd name="T87" fmla="*/ 52 h 426"/>
                  <a:gd name="T88" fmla="*/ 40 w 426"/>
                  <a:gd name="T89" fmla="*/ 88 h 426"/>
                  <a:gd name="T90" fmla="*/ 15 w 426"/>
                  <a:gd name="T91" fmla="*/ 134 h 426"/>
                  <a:gd name="T92" fmla="*/ 2 w 426"/>
                  <a:gd name="T93" fmla="*/ 186 h 426"/>
                  <a:gd name="T94" fmla="*/ 0 w 426"/>
                  <a:gd name="T95" fmla="*/ 234 h 426"/>
                  <a:gd name="T96" fmla="*/ 9 w 426"/>
                  <a:gd name="T97" fmla="*/ 276 h 426"/>
                  <a:gd name="T98" fmla="*/ 25 w 426"/>
                  <a:gd name="T99" fmla="*/ 314 h 426"/>
                  <a:gd name="T100" fmla="*/ 48 w 426"/>
                  <a:gd name="T101" fmla="*/ 349 h 426"/>
                  <a:gd name="T102" fmla="*/ 77 w 426"/>
                  <a:gd name="T103" fmla="*/ 378 h 426"/>
                  <a:gd name="T104" fmla="*/ 111 w 426"/>
                  <a:gd name="T105" fmla="*/ 401 h 426"/>
                  <a:gd name="T106" fmla="*/ 150 w 426"/>
                  <a:gd name="T107" fmla="*/ 416 h 426"/>
                  <a:gd name="T108" fmla="*/ 192 w 426"/>
                  <a:gd name="T109" fmla="*/ 426 h 426"/>
                  <a:gd name="T110" fmla="*/ 234 w 426"/>
                  <a:gd name="T111" fmla="*/ 426 h 426"/>
                  <a:gd name="T112" fmla="*/ 276 w 426"/>
                  <a:gd name="T113" fmla="*/ 416 h 426"/>
                  <a:gd name="T114" fmla="*/ 315 w 426"/>
                  <a:gd name="T115" fmla="*/ 401 h 426"/>
                  <a:gd name="T116" fmla="*/ 349 w 426"/>
                  <a:gd name="T117" fmla="*/ 378 h 426"/>
                  <a:gd name="T118" fmla="*/ 378 w 426"/>
                  <a:gd name="T119" fmla="*/ 349 h 426"/>
                  <a:gd name="T120" fmla="*/ 401 w 426"/>
                  <a:gd name="T121" fmla="*/ 314 h 426"/>
                  <a:gd name="T122" fmla="*/ 416 w 426"/>
                  <a:gd name="T123" fmla="*/ 276 h 426"/>
                  <a:gd name="T124" fmla="*/ 426 w 426"/>
                  <a:gd name="T125" fmla="*/ 234 h 42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26"/>
                  <a:gd name="T190" fmla="*/ 0 h 426"/>
                  <a:gd name="T191" fmla="*/ 426 w 426"/>
                  <a:gd name="T192" fmla="*/ 426 h 42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26" h="426">
                    <a:moveTo>
                      <a:pt x="426" y="213"/>
                    </a:moveTo>
                    <a:lnTo>
                      <a:pt x="426" y="192"/>
                    </a:lnTo>
                    <a:lnTo>
                      <a:pt x="422" y="170"/>
                    </a:lnTo>
                    <a:lnTo>
                      <a:pt x="416" y="149"/>
                    </a:lnTo>
                    <a:lnTo>
                      <a:pt x="411" y="130"/>
                    </a:lnTo>
                    <a:lnTo>
                      <a:pt x="401" y="111"/>
                    </a:lnTo>
                    <a:lnTo>
                      <a:pt x="390" y="94"/>
                    </a:lnTo>
                    <a:lnTo>
                      <a:pt x="378" y="76"/>
                    </a:lnTo>
                    <a:lnTo>
                      <a:pt x="365" y="61"/>
                    </a:lnTo>
                    <a:lnTo>
                      <a:pt x="349" y="48"/>
                    </a:lnTo>
                    <a:lnTo>
                      <a:pt x="332" y="36"/>
                    </a:lnTo>
                    <a:lnTo>
                      <a:pt x="315" y="25"/>
                    </a:lnTo>
                    <a:lnTo>
                      <a:pt x="295" y="17"/>
                    </a:lnTo>
                    <a:lnTo>
                      <a:pt x="276" y="9"/>
                    </a:lnTo>
                    <a:lnTo>
                      <a:pt x="257" y="4"/>
                    </a:lnTo>
                    <a:lnTo>
                      <a:pt x="234" y="0"/>
                    </a:lnTo>
                    <a:lnTo>
                      <a:pt x="213" y="0"/>
                    </a:lnTo>
                    <a:lnTo>
                      <a:pt x="199" y="0"/>
                    </a:lnTo>
                    <a:lnTo>
                      <a:pt x="188" y="2"/>
                    </a:lnTo>
                    <a:lnTo>
                      <a:pt x="175" y="5"/>
                    </a:lnTo>
                    <a:lnTo>
                      <a:pt x="163" y="11"/>
                    </a:lnTo>
                    <a:lnTo>
                      <a:pt x="188" y="5"/>
                    </a:lnTo>
                    <a:lnTo>
                      <a:pt x="213" y="5"/>
                    </a:lnTo>
                    <a:lnTo>
                      <a:pt x="234" y="5"/>
                    </a:lnTo>
                    <a:lnTo>
                      <a:pt x="255" y="9"/>
                    </a:lnTo>
                    <a:lnTo>
                      <a:pt x="274" y="13"/>
                    </a:lnTo>
                    <a:lnTo>
                      <a:pt x="294" y="21"/>
                    </a:lnTo>
                    <a:lnTo>
                      <a:pt x="313" y="30"/>
                    </a:lnTo>
                    <a:lnTo>
                      <a:pt x="330" y="40"/>
                    </a:lnTo>
                    <a:lnTo>
                      <a:pt x="345" y="52"/>
                    </a:lnTo>
                    <a:lnTo>
                      <a:pt x="361" y="65"/>
                    </a:lnTo>
                    <a:lnTo>
                      <a:pt x="374" y="80"/>
                    </a:lnTo>
                    <a:lnTo>
                      <a:pt x="386" y="96"/>
                    </a:lnTo>
                    <a:lnTo>
                      <a:pt x="395" y="113"/>
                    </a:lnTo>
                    <a:lnTo>
                      <a:pt x="405" y="132"/>
                    </a:lnTo>
                    <a:lnTo>
                      <a:pt x="413" y="151"/>
                    </a:lnTo>
                    <a:lnTo>
                      <a:pt x="416" y="170"/>
                    </a:lnTo>
                    <a:lnTo>
                      <a:pt x="420" y="192"/>
                    </a:lnTo>
                    <a:lnTo>
                      <a:pt x="422" y="213"/>
                    </a:lnTo>
                    <a:lnTo>
                      <a:pt x="420" y="234"/>
                    </a:lnTo>
                    <a:lnTo>
                      <a:pt x="416" y="255"/>
                    </a:lnTo>
                    <a:lnTo>
                      <a:pt x="413" y="274"/>
                    </a:lnTo>
                    <a:lnTo>
                      <a:pt x="405" y="293"/>
                    </a:lnTo>
                    <a:lnTo>
                      <a:pt x="395" y="313"/>
                    </a:lnTo>
                    <a:lnTo>
                      <a:pt x="386" y="330"/>
                    </a:lnTo>
                    <a:lnTo>
                      <a:pt x="374" y="345"/>
                    </a:lnTo>
                    <a:lnTo>
                      <a:pt x="361" y="360"/>
                    </a:lnTo>
                    <a:lnTo>
                      <a:pt x="345" y="374"/>
                    </a:lnTo>
                    <a:lnTo>
                      <a:pt x="330" y="385"/>
                    </a:lnTo>
                    <a:lnTo>
                      <a:pt x="313" y="395"/>
                    </a:lnTo>
                    <a:lnTo>
                      <a:pt x="294" y="405"/>
                    </a:lnTo>
                    <a:lnTo>
                      <a:pt x="274" y="412"/>
                    </a:lnTo>
                    <a:lnTo>
                      <a:pt x="255" y="416"/>
                    </a:lnTo>
                    <a:lnTo>
                      <a:pt x="234" y="420"/>
                    </a:lnTo>
                    <a:lnTo>
                      <a:pt x="213" y="422"/>
                    </a:lnTo>
                    <a:lnTo>
                      <a:pt x="192" y="420"/>
                    </a:lnTo>
                    <a:lnTo>
                      <a:pt x="171" y="416"/>
                    </a:lnTo>
                    <a:lnTo>
                      <a:pt x="151" y="412"/>
                    </a:lnTo>
                    <a:lnTo>
                      <a:pt x="132" y="405"/>
                    </a:lnTo>
                    <a:lnTo>
                      <a:pt x="113" y="395"/>
                    </a:lnTo>
                    <a:lnTo>
                      <a:pt x="98" y="385"/>
                    </a:lnTo>
                    <a:lnTo>
                      <a:pt x="80" y="374"/>
                    </a:lnTo>
                    <a:lnTo>
                      <a:pt x="65" y="360"/>
                    </a:lnTo>
                    <a:lnTo>
                      <a:pt x="52" y="345"/>
                    </a:lnTo>
                    <a:lnTo>
                      <a:pt x="40" y="330"/>
                    </a:lnTo>
                    <a:lnTo>
                      <a:pt x="31" y="313"/>
                    </a:lnTo>
                    <a:lnTo>
                      <a:pt x="21" y="293"/>
                    </a:lnTo>
                    <a:lnTo>
                      <a:pt x="15" y="274"/>
                    </a:lnTo>
                    <a:lnTo>
                      <a:pt x="9" y="255"/>
                    </a:lnTo>
                    <a:lnTo>
                      <a:pt x="6" y="234"/>
                    </a:lnTo>
                    <a:lnTo>
                      <a:pt x="6" y="213"/>
                    </a:lnTo>
                    <a:lnTo>
                      <a:pt x="6" y="197"/>
                    </a:lnTo>
                    <a:lnTo>
                      <a:pt x="7" y="182"/>
                    </a:lnTo>
                    <a:lnTo>
                      <a:pt x="9" y="169"/>
                    </a:lnTo>
                    <a:lnTo>
                      <a:pt x="13" y="155"/>
                    </a:lnTo>
                    <a:lnTo>
                      <a:pt x="17" y="140"/>
                    </a:lnTo>
                    <a:lnTo>
                      <a:pt x="23" y="126"/>
                    </a:lnTo>
                    <a:lnTo>
                      <a:pt x="31" y="115"/>
                    </a:lnTo>
                    <a:lnTo>
                      <a:pt x="36" y="101"/>
                    </a:lnTo>
                    <a:lnTo>
                      <a:pt x="54" y="78"/>
                    </a:lnTo>
                    <a:lnTo>
                      <a:pt x="73" y="59"/>
                    </a:lnTo>
                    <a:lnTo>
                      <a:pt x="84" y="50"/>
                    </a:lnTo>
                    <a:lnTo>
                      <a:pt x="96" y="42"/>
                    </a:lnTo>
                    <a:lnTo>
                      <a:pt x="107" y="34"/>
                    </a:lnTo>
                    <a:lnTo>
                      <a:pt x="119" y="27"/>
                    </a:lnTo>
                    <a:lnTo>
                      <a:pt x="107" y="30"/>
                    </a:lnTo>
                    <a:lnTo>
                      <a:pt x="94" y="36"/>
                    </a:lnTo>
                    <a:lnTo>
                      <a:pt x="75" y="52"/>
                    </a:lnTo>
                    <a:lnTo>
                      <a:pt x="55" y="69"/>
                    </a:lnTo>
                    <a:lnTo>
                      <a:pt x="40" y="88"/>
                    </a:lnTo>
                    <a:lnTo>
                      <a:pt x="25" y="111"/>
                    </a:lnTo>
                    <a:lnTo>
                      <a:pt x="15" y="134"/>
                    </a:lnTo>
                    <a:lnTo>
                      <a:pt x="6" y="159"/>
                    </a:lnTo>
                    <a:lnTo>
                      <a:pt x="2" y="186"/>
                    </a:lnTo>
                    <a:lnTo>
                      <a:pt x="0" y="213"/>
                    </a:lnTo>
                    <a:lnTo>
                      <a:pt x="0" y="234"/>
                    </a:lnTo>
                    <a:lnTo>
                      <a:pt x="4" y="257"/>
                    </a:lnTo>
                    <a:lnTo>
                      <a:pt x="9" y="276"/>
                    </a:lnTo>
                    <a:lnTo>
                      <a:pt x="17" y="295"/>
                    </a:lnTo>
                    <a:lnTo>
                      <a:pt x="25" y="314"/>
                    </a:lnTo>
                    <a:lnTo>
                      <a:pt x="36" y="332"/>
                    </a:lnTo>
                    <a:lnTo>
                      <a:pt x="48" y="349"/>
                    </a:lnTo>
                    <a:lnTo>
                      <a:pt x="61" y="364"/>
                    </a:lnTo>
                    <a:lnTo>
                      <a:pt x="77" y="378"/>
                    </a:lnTo>
                    <a:lnTo>
                      <a:pt x="94" y="389"/>
                    </a:lnTo>
                    <a:lnTo>
                      <a:pt x="111" y="401"/>
                    </a:lnTo>
                    <a:lnTo>
                      <a:pt x="130" y="410"/>
                    </a:lnTo>
                    <a:lnTo>
                      <a:pt x="150" y="416"/>
                    </a:lnTo>
                    <a:lnTo>
                      <a:pt x="171" y="422"/>
                    </a:lnTo>
                    <a:lnTo>
                      <a:pt x="192" y="426"/>
                    </a:lnTo>
                    <a:lnTo>
                      <a:pt x="213" y="426"/>
                    </a:lnTo>
                    <a:lnTo>
                      <a:pt x="234" y="426"/>
                    </a:lnTo>
                    <a:lnTo>
                      <a:pt x="257" y="422"/>
                    </a:lnTo>
                    <a:lnTo>
                      <a:pt x="276" y="416"/>
                    </a:lnTo>
                    <a:lnTo>
                      <a:pt x="295" y="410"/>
                    </a:lnTo>
                    <a:lnTo>
                      <a:pt x="315" y="401"/>
                    </a:lnTo>
                    <a:lnTo>
                      <a:pt x="332" y="389"/>
                    </a:lnTo>
                    <a:lnTo>
                      <a:pt x="349" y="378"/>
                    </a:lnTo>
                    <a:lnTo>
                      <a:pt x="365" y="364"/>
                    </a:lnTo>
                    <a:lnTo>
                      <a:pt x="378" y="349"/>
                    </a:lnTo>
                    <a:lnTo>
                      <a:pt x="390" y="332"/>
                    </a:lnTo>
                    <a:lnTo>
                      <a:pt x="401" y="314"/>
                    </a:lnTo>
                    <a:lnTo>
                      <a:pt x="411" y="295"/>
                    </a:lnTo>
                    <a:lnTo>
                      <a:pt x="416" y="276"/>
                    </a:lnTo>
                    <a:lnTo>
                      <a:pt x="422" y="257"/>
                    </a:lnTo>
                    <a:lnTo>
                      <a:pt x="426" y="234"/>
                    </a:lnTo>
                    <a:lnTo>
                      <a:pt x="426" y="213"/>
                    </a:lnTo>
                    <a:close/>
                  </a:path>
                </a:pathLst>
              </a:custGeom>
              <a:solidFill>
                <a:srgbClr val="F9C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8" name="Freeform 495">
                <a:extLst>
                  <a:ext uri="{FF2B5EF4-FFF2-40B4-BE49-F238E27FC236}">
                    <a16:creationId xmlns:a16="http://schemas.microsoft.com/office/drawing/2014/main" id="{88B8035E-1552-431C-A8E0-522CA846E3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7" y="2565"/>
                <a:ext cx="422" cy="422"/>
              </a:xfrm>
              <a:custGeom>
                <a:avLst/>
                <a:gdLst>
                  <a:gd name="T0" fmla="*/ 418 w 422"/>
                  <a:gd name="T1" fmla="*/ 168 h 422"/>
                  <a:gd name="T2" fmla="*/ 397 w 422"/>
                  <a:gd name="T3" fmla="*/ 111 h 422"/>
                  <a:gd name="T4" fmla="*/ 361 w 422"/>
                  <a:gd name="T5" fmla="*/ 61 h 422"/>
                  <a:gd name="T6" fmla="*/ 311 w 422"/>
                  <a:gd name="T7" fmla="*/ 25 h 422"/>
                  <a:gd name="T8" fmla="*/ 253 w 422"/>
                  <a:gd name="T9" fmla="*/ 3 h 422"/>
                  <a:gd name="T10" fmla="*/ 194 w 422"/>
                  <a:gd name="T11" fmla="*/ 2 h 422"/>
                  <a:gd name="T12" fmla="*/ 140 w 422"/>
                  <a:gd name="T13" fmla="*/ 17 h 422"/>
                  <a:gd name="T14" fmla="*/ 80 w 422"/>
                  <a:gd name="T15" fmla="*/ 46 h 422"/>
                  <a:gd name="T16" fmla="*/ 29 w 422"/>
                  <a:gd name="T17" fmla="*/ 105 h 422"/>
                  <a:gd name="T18" fmla="*/ 2 w 422"/>
                  <a:gd name="T19" fmla="*/ 182 h 422"/>
                  <a:gd name="T20" fmla="*/ 5 w 422"/>
                  <a:gd name="T21" fmla="*/ 253 h 422"/>
                  <a:gd name="T22" fmla="*/ 27 w 422"/>
                  <a:gd name="T23" fmla="*/ 311 h 422"/>
                  <a:gd name="T24" fmla="*/ 61 w 422"/>
                  <a:gd name="T25" fmla="*/ 360 h 422"/>
                  <a:gd name="T26" fmla="*/ 111 w 422"/>
                  <a:gd name="T27" fmla="*/ 397 h 422"/>
                  <a:gd name="T28" fmla="*/ 169 w 422"/>
                  <a:gd name="T29" fmla="*/ 418 h 422"/>
                  <a:gd name="T30" fmla="*/ 232 w 422"/>
                  <a:gd name="T31" fmla="*/ 420 h 422"/>
                  <a:gd name="T32" fmla="*/ 293 w 422"/>
                  <a:gd name="T33" fmla="*/ 405 h 422"/>
                  <a:gd name="T34" fmla="*/ 345 w 422"/>
                  <a:gd name="T35" fmla="*/ 374 h 422"/>
                  <a:gd name="T36" fmla="*/ 386 w 422"/>
                  <a:gd name="T37" fmla="*/ 330 h 422"/>
                  <a:gd name="T38" fmla="*/ 413 w 422"/>
                  <a:gd name="T39" fmla="*/ 274 h 422"/>
                  <a:gd name="T40" fmla="*/ 422 w 422"/>
                  <a:gd name="T41" fmla="*/ 211 h 422"/>
                  <a:gd name="T42" fmla="*/ 413 w 422"/>
                  <a:gd name="T43" fmla="*/ 253 h 422"/>
                  <a:gd name="T44" fmla="*/ 391 w 422"/>
                  <a:gd name="T45" fmla="*/ 309 h 422"/>
                  <a:gd name="T46" fmla="*/ 357 w 422"/>
                  <a:gd name="T47" fmla="*/ 357 h 422"/>
                  <a:gd name="T48" fmla="*/ 309 w 422"/>
                  <a:gd name="T49" fmla="*/ 391 h 422"/>
                  <a:gd name="T50" fmla="*/ 253 w 422"/>
                  <a:gd name="T51" fmla="*/ 412 h 422"/>
                  <a:gd name="T52" fmla="*/ 190 w 422"/>
                  <a:gd name="T53" fmla="*/ 416 h 422"/>
                  <a:gd name="T54" fmla="*/ 130 w 422"/>
                  <a:gd name="T55" fmla="*/ 401 h 422"/>
                  <a:gd name="T56" fmla="*/ 80 w 422"/>
                  <a:gd name="T57" fmla="*/ 370 h 422"/>
                  <a:gd name="T58" fmla="*/ 40 w 422"/>
                  <a:gd name="T59" fmla="*/ 326 h 422"/>
                  <a:gd name="T60" fmla="*/ 15 w 422"/>
                  <a:gd name="T61" fmla="*/ 272 h 422"/>
                  <a:gd name="T62" fmla="*/ 5 w 422"/>
                  <a:gd name="T63" fmla="*/ 211 h 422"/>
                  <a:gd name="T64" fmla="*/ 15 w 422"/>
                  <a:gd name="T65" fmla="*/ 149 h 422"/>
                  <a:gd name="T66" fmla="*/ 40 w 422"/>
                  <a:gd name="T67" fmla="*/ 96 h 422"/>
                  <a:gd name="T68" fmla="*/ 80 w 422"/>
                  <a:gd name="T69" fmla="*/ 51 h 422"/>
                  <a:gd name="T70" fmla="*/ 130 w 422"/>
                  <a:gd name="T71" fmla="*/ 21 h 422"/>
                  <a:gd name="T72" fmla="*/ 190 w 422"/>
                  <a:gd name="T73" fmla="*/ 7 h 422"/>
                  <a:gd name="T74" fmla="*/ 253 w 422"/>
                  <a:gd name="T75" fmla="*/ 9 h 422"/>
                  <a:gd name="T76" fmla="*/ 309 w 422"/>
                  <a:gd name="T77" fmla="*/ 30 h 422"/>
                  <a:gd name="T78" fmla="*/ 357 w 422"/>
                  <a:gd name="T79" fmla="*/ 65 h 422"/>
                  <a:gd name="T80" fmla="*/ 391 w 422"/>
                  <a:gd name="T81" fmla="*/ 113 h 422"/>
                  <a:gd name="T82" fmla="*/ 413 w 422"/>
                  <a:gd name="T83" fmla="*/ 170 h 4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2"/>
                  <a:gd name="T127" fmla="*/ 0 h 422"/>
                  <a:gd name="T128" fmla="*/ 422 w 422"/>
                  <a:gd name="T129" fmla="*/ 422 h 4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2" h="422">
                    <a:moveTo>
                      <a:pt x="422" y="211"/>
                    </a:moveTo>
                    <a:lnTo>
                      <a:pt x="420" y="190"/>
                    </a:lnTo>
                    <a:lnTo>
                      <a:pt x="418" y="168"/>
                    </a:lnTo>
                    <a:lnTo>
                      <a:pt x="413" y="147"/>
                    </a:lnTo>
                    <a:lnTo>
                      <a:pt x="405" y="128"/>
                    </a:lnTo>
                    <a:lnTo>
                      <a:pt x="397" y="111"/>
                    </a:lnTo>
                    <a:lnTo>
                      <a:pt x="386" y="94"/>
                    </a:lnTo>
                    <a:lnTo>
                      <a:pt x="374" y="76"/>
                    </a:lnTo>
                    <a:lnTo>
                      <a:pt x="361" y="61"/>
                    </a:lnTo>
                    <a:lnTo>
                      <a:pt x="345" y="48"/>
                    </a:lnTo>
                    <a:lnTo>
                      <a:pt x="330" y="36"/>
                    </a:lnTo>
                    <a:lnTo>
                      <a:pt x="311" y="25"/>
                    </a:lnTo>
                    <a:lnTo>
                      <a:pt x="293" y="17"/>
                    </a:lnTo>
                    <a:lnTo>
                      <a:pt x="274" y="9"/>
                    </a:lnTo>
                    <a:lnTo>
                      <a:pt x="253" y="3"/>
                    </a:lnTo>
                    <a:lnTo>
                      <a:pt x="232" y="2"/>
                    </a:lnTo>
                    <a:lnTo>
                      <a:pt x="211" y="0"/>
                    </a:lnTo>
                    <a:lnTo>
                      <a:pt x="194" y="2"/>
                    </a:lnTo>
                    <a:lnTo>
                      <a:pt x="174" y="3"/>
                    </a:lnTo>
                    <a:lnTo>
                      <a:pt x="157" y="11"/>
                    </a:lnTo>
                    <a:lnTo>
                      <a:pt x="140" y="17"/>
                    </a:lnTo>
                    <a:lnTo>
                      <a:pt x="121" y="25"/>
                    </a:lnTo>
                    <a:lnTo>
                      <a:pt x="103" y="30"/>
                    </a:lnTo>
                    <a:lnTo>
                      <a:pt x="80" y="46"/>
                    </a:lnTo>
                    <a:lnTo>
                      <a:pt x="61" y="63"/>
                    </a:lnTo>
                    <a:lnTo>
                      <a:pt x="44" y="82"/>
                    </a:lnTo>
                    <a:lnTo>
                      <a:pt x="29" y="105"/>
                    </a:lnTo>
                    <a:lnTo>
                      <a:pt x="17" y="130"/>
                    </a:lnTo>
                    <a:lnTo>
                      <a:pt x="7" y="155"/>
                    </a:lnTo>
                    <a:lnTo>
                      <a:pt x="2" y="182"/>
                    </a:lnTo>
                    <a:lnTo>
                      <a:pt x="0" y="211"/>
                    </a:lnTo>
                    <a:lnTo>
                      <a:pt x="2" y="232"/>
                    </a:lnTo>
                    <a:lnTo>
                      <a:pt x="5" y="253"/>
                    </a:lnTo>
                    <a:lnTo>
                      <a:pt x="9" y="274"/>
                    </a:lnTo>
                    <a:lnTo>
                      <a:pt x="17" y="293"/>
                    </a:lnTo>
                    <a:lnTo>
                      <a:pt x="27" y="311"/>
                    </a:lnTo>
                    <a:lnTo>
                      <a:pt x="36" y="330"/>
                    </a:lnTo>
                    <a:lnTo>
                      <a:pt x="48" y="345"/>
                    </a:lnTo>
                    <a:lnTo>
                      <a:pt x="61" y="360"/>
                    </a:lnTo>
                    <a:lnTo>
                      <a:pt x="77" y="374"/>
                    </a:lnTo>
                    <a:lnTo>
                      <a:pt x="94" y="385"/>
                    </a:lnTo>
                    <a:lnTo>
                      <a:pt x="111" y="397"/>
                    </a:lnTo>
                    <a:lnTo>
                      <a:pt x="128" y="405"/>
                    </a:lnTo>
                    <a:lnTo>
                      <a:pt x="148" y="412"/>
                    </a:lnTo>
                    <a:lnTo>
                      <a:pt x="169" y="418"/>
                    </a:lnTo>
                    <a:lnTo>
                      <a:pt x="190" y="420"/>
                    </a:lnTo>
                    <a:lnTo>
                      <a:pt x="211" y="422"/>
                    </a:lnTo>
                    <a:lnTo>
                      <a:pt x="232" y="420"/>
                    </a:lnTo>
                    <a:lnTo>
                      <a:pt x="253" y="418"/>
                    </a:lnTo>
                    <a:lnTo>
                      <a:pt x="274" y="412"/>
                    </a:lnTo>
                    <a:lnTo>
                      <a:pt x="293" y="405"/>
                    </a:lnTo>
                    <a:lnTo>
                      <a:pt x="311" y="397"/>
                    </a:lnTo>
                    <a:lnTo>
                      <a:pt x="330" y="385"/>
                    </a:lnTo>
                    <a:lnTo>
                      <a:pt x="345" y="374"/>
                    </a:lnTo>
                    <a:lnTo>
                      <a:pt x="361" y="360"/>
                    </a:lnTo>
                    <a:lnTo>
                      <a:pt x="374" y="345"/>
                    </a:lnTo>
                    <a:lnTo>
                      <a:pt x="386" y="330"/>
                    </a:lnTo>
                    <a:lnTo>
                      <a:pt x="397" y="311"/>
                    </a:lnTo>
                    <a:lnTo>
                      <a:pt x="405" y="293"/>
                    </a:lnTo>
                    <a:lnTo>
                      <a:pt x="413" y="274"/>
                    </a:lnTo>
                    <a:lnTo>
                      <a:pt x="418" y="253"/>
                    </a:lnTo>
                    <a:lnTo>
                      <a:pt x="420" y="232"/>
                    </a:lnTo>
                    <a:lnTo>
                      <a:pt x="422" y="211"/>
                    </a:lnTo>
                    <a:close/>
                    <a:moveTo>
                      <a:pt x="416" y="211"/>
                    </a:moveTo>
                    <a:lnTo>
                      <a:pt x="416" y="232"/>
                    </a:lnTo>
                    <a:lnTo>
                      <a:pt x="413" y="253"/>
                    </a:lnTo>
                    <a:lnTo>
                      <a:pt x="407" y="272"/>
                    </a:lnTo>
                    <a:lnTo>
                      <a:pt x="401" y="291"/>
                    </a:lnTo>
                    <a:lnTo>
                      <a:pt x="391" y="309"/>
                    </a:lnTo>
                    <a:lnTo>
                      <a:pt x="382" y="326"/>
                    </a:lnTo>
                    <a:lnTo>
                      <a:pt x="370" y="341"/>
                    </a:lnTo>
                    <a:lnTo>
                      <a:pt x="357" y="357"/>
                    </a:lnTo>
                    <a:lnTo>
                      <a:pt x="341" y="370"/>
                    </a:lnTo>
                    <a:lnTo>
                      <a:pt x="326" y="382"/>
                    </a:lnTo>
                    <a:lnTo>
                      <a:pt x="309" y="391"/>
                    </a:lnTo>
                    <a:lnTo>
                      <a:pt x="292" y="401"/>
                    </a:lnTo>
                    <a:lnTo>
                      <a:pt x="272" y="406"/>
                    </a:lnTo>
                    <a:lnTo>
                      <a:pt x="253" y="412"/>
                    </a:lnTo>
                    <a:lnTo>
                      <a:pt x="232" y="416"/>
                    </a:lnTo>
                    <a:lnTo>
                      <a:pt x="211" y="416"/>
                    </a:lnTo>
                    <a:lnTo>
                      <a:pt x="190" y="416"/>
                    </a:lnTo>
                    <a:lnTo>
                      <a:pt x="171" y="412"/>
                    </a:lnTo>
                    <a:lnTo>
                      <a:pt x="149" y="406"/>
                    </a:lnTo>
                    <a:lnTo>
                      <a:pt x="130" y="401"/>
                    </a:lnTo>
                    <a:lnTo>
                      <a:pt x="113" y="391"/>
                    </a:lnTo>
                    <a:lnTo>
                      <a:pt x="96" y="382"/>
                    </a:lnTo>
                    <a:lnTo>
                      <a:pt x="80" y="370"/>
                    </a:lnTo>
                    <a:lnTo>
                      <a:pt x="65" y="357"/>
                    </a:lnTo>
                    <a:lnTo>
                      <a:pt x="53" y="341"/>
                    </a:lnTo>
                    <a:lnTo>
                      <a:pt x="40" y="326"/>
                    </a:lnTo>
                    <a:lnTo>
                      <a:pt x="30" y="309"/>
                    </a:lnTo>
                    <a:lnTo>
                      <a:pt x="23" y="291"/>
                    </a:lnTo>
                    <a:lnTo>
                      <a:pt x="15" y="272"/>
                    </a:lnTo>
                    <a:lnTo>
                      <a:pt x="9" y="253"/>
                    </a:lnTo>
                    <a:lnTo>
                      <a:pt x="7" y="232"/>
                    </a:lnTo>
                    <a:lnTo>
                      <a:pt x="5" y="211"/>
                    </a:lnTo>
                    <a:lnTo>
                      <a:pt x="7" y="190"/>
                    </a:lnTo>
                    <a:lnTo>
                      <a:pt x="9" y="170"/>
                    </a:lnTo>
                    <a:lnTo>
                      <a:pt x="15" y="149"/>
                    </a:lnTo>
                    <a:lnTo>
                      <a:pt x="23" y="130"/>
                    </a:lnTo>
                    <a:lnTo>
                      <a:pt x="30" y="113"/>
                    </a:lnTo>
                    <a:lnTo>
                      <a:pt x="40" y="96"/>
                    </a:lnTo>
                    <a:lnTo>
                      <a:pt x="53" y="80"/>
                    </a:lnTo>
                    <a:lnTo>
                      <a:pt x="65" y="65"/>
                    </a:lnTo>
                    <a:lnTo>
                      <a:pt x="80" y="51"/>
                    </a:lnTo>
                    <a:lnTo>
                      <a:pt x="96" y="40"/>
                    </a:lnTo>
                    <a:lnTo>
                      <a:pt x="113" y="30"/>
                    </a:lnTo>
                    <a:lnTo>
                      <a:pt x="130" y="21"/>
                    </a:lnTo>
                    <a:lnTo>
                      <a:pt x="149" y="15"/>
                    </a:lnTo>
                    <a:lnTo>
                      <a:pt x="171" y="9"/>
                    </a:lnTo>
                    <a:lnTo>
                      <a:pt x="190" y="7"/>
                    </a:lnTo>
                    <a:lnTo>
                      <a:pt x="211" y="5"/>
                    </a:lnTo>
                    <a:lnTo>
                      <a:pt x="232" y="7"/>
                    </a:lnTo>
                    <a:lnTo>
                      <a:pt x="253" y="9"/>
                    </a:lnTo>
                    <a:lnTo>
                      <a:pt x="272" y="15"/>
                    </a:lnTo>
                    <a:lnTo>
                      <a:pt x="292" y="21"/>
                    </a:lnTo>
                    <a:lnTo>
                      <a:pt x="309" y="30"/>
                    </a:lnTo>
                    <a:lnTo>
                      <a:pt x="326" y="40"/>
                    </a:lnTo>
                    <a:lnTo>
                      <a:pt x="341" y="51"/>
                    </a:lnTo>
                    <a:lnTo>
                      <a:pt x="357" y="65"/>
                    </a:lnTo>
                    <a:lnTo>
                      <a:pt x="370" y="80"/>
                    </a:lnTo>
                    <a:lnTo>
                      <a:pt x="382" y="96"/>
                    </a:lnTo>
                    <a:lnTo>
                      <a:pt x="391" y="113"/>
                    </a:lnTo>
                    <a:lnTo>
                      <a:pt x="401" y="130"/>
                    </a:lnTo>
                    <a:lnTo>
                      <a:pt x="407" y="149"/>
                    </a:lnTo>
                    <a:lnTo>
                      <a:pt x="413" y="170"/>
                    </a:lnTo>
                    <a:lnTo>
                      <a:pt x="416" y="190"/>
                    </a:lnTo>
                    <a:lnTo>
                      <a:pt x="416" y="211"/>
                    </a:lnTo>
                    <a:close/>
                  </a:path>
                </a:pathLst>
              </a:custGeom>
              <a:solidFill>
                <a:srgbClr val="F9C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9" name="Freeform 496">
                <a:extLst>
                  <a:ext uri="{FF2B5EF4-FFF2-40B4-BE49-F238E27FC236}">
                    <a16:creationId xmlns:a16="http://schemas.microsoft.com/office/drawing/2014/main" id="{8535C9C2-CEB7-49F8-A5C2-7DF735CF36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" y="2568"/>
                <a:ext cx="416" cy="417"/>
              </a:xfrm>
              <a:custGeom>
                <a:avLst/>
                <a:gdLst>
                  <a:gd name="T0" fmla="*/ 410 w 416"/>
                  <a:gd name="T1" fmla="*/ 165 h 417"/>
                  <a:gd name="T2" fmla="*/ 389 w 416"/>
                  <a:gd name="T3" fmla="*/ 108 h 417"/>
                  <a:gd name="T4" fmla="*/ 355 w 416"/>
                  <a:gd name="T5" fmla="*/ 60 h 417"/>
                  <a:gd name="T6" fmla="*/ 307 w 416"/>
                  <a:gd name="T7" fmla="*/ 25 h 417"/>
                  <a:gd name="T8" fmla="*/ 249 w 416"/>
                  <a:gd name="T9" fmla="*/ 4 h 417"/>
                  <a:gd name="T10" fmla="*/ 182 w 416"/>
                  <a:gd name="T11" fmla="*/ 0 h 417"/>
                  <a:gd name="T12" fmla="*/ 113 w 416"/>
                  <a:gd name="T13" fmla="*/ 22 h 417"/>
                  <a:gd name="T14" fmla="*/ 78 w 416"/>
                  <a:gd name="T15" fmla="*/ 45 h 417"/>
                  <a:gd name="T16" fmla="*/ 30 w 416"/>
                  <a:gd name="T17" fmla="*/ 96 h 417"/>
                  <a:gd name="T18" fmla="*/ 11 w 416"/>
                  <a:gd name="T19" fmla="*/ 135 h 417"/>
                  <a:gd name="T20" fmla="*/ 1 w 416"/>
                  <a:gd name="T21" fmla="*/ 177 h 417"/>
                  <a:gd name="T22" fmla="*/ 0 w 416"/>
                  <a:gd name="T23" fmla="*/ 229 h 417"/>
                  <a:gd name="T24" fmla="*/ 15 w 416"/>
                  <a:gd name="T25" fmla="*/ 288 h 417"/>
                  <a:gd name="T26" fmla="*/ 46 w 416"/>
                  <a:gd name="T27" fmla="*/ 340 h 417"/>
                  <a:gd name="T28" fmla="*/ 92 w 416"/>
                  <a:gd name="T29" fmla="*/ 380 h 417"/>
                  <a:gd name="T30" fmla="*/ 145 w 416"/>
                  <a:gd name="T31" fmla="*/ 407 h 417"/>
                  <a:gd name="T32" fmla="*/ 207 w 416"/>
                  <a:gd name="T33" fmla="*/ 417 h 417"/>
                  <a:gd name="T34" fmla="*/ 268 w 416"/>
                  <a:gd name="T35" fmla="*/ 407 h 417"/>
                  <a:gd name="T36" fmla="*/ 324 w 416"/>
                  <a:gd name="T37" fmla="*/ 380 h 417"/>
                  <a:gd name="T38" fmla="*/ 368 w 416"/>
                  <a:gd name="T39" fmla="*/ 340 h 417"/>
                  <a:gd name="T40" fmla="*/ 399 w 416"/>
                  <a:gd name="T41" fmla="*/ 288 h 417"/>
                  <a:gd name="T42" fmla="*/ 414 w 416"/>
                  <a:gd name="T43" fmla="*/ 229 h 417"/>
                  <a:gd name="T44" fmla="*/ 409 w 416"/>
                  <a:gd name="T45" fmla="*/ 229 h 417"/>
                  <a:gd name="T46" fmla="*/ 393 w 416"/>
                  <a:gd name="T47" fmla="*/ 286 h 417"/>
                  <a:gd name="T48" fmla="*/ 364 w 416"/>
                  <a:gd name="T49" fmla="*/ 336 h 417"/>
                  <a:gd name="T50" fmla="*/ 320 w 416"/>
                  <a:gd name="T51" fmla="*/ 377 h 417"/>
                  <a:gd name="T52" fmla="*/ 268 w 416"/>
                  <a:gd name="T53" fmla="*/ 402 h 417"/>
                  <a:gd name="T54" fmla="*/ 207 w 416"/>
                  <a:gd name="T55" fmla="*/ 411 h 417"/>
                  <a:gd name="T56" fmla="*/ 147 w 416"/>
                  <a:gd name="T57" fmla="*/ 402 h 417"/>
                  <a:gd name="T58" fmla="*/ 94 w 416"/>
                  <a:gd name="T59" fmla="*/ 377 h 417"/>
                  <a:gd name="T60" fmla="*/ 51 w 416"/>
                  <a:gd name="T61" fmla="*/ 336 h 417"/>
                  <a:gd name="T62" fmla="*/ 21 w 416"/>
                  <a:gd name="T63" fmla="*/ 286 h 417"/>
                  <a:gd name="T64" fmla="*/ 5 w 416"/>
                  <a:gd name="T65" fmla="*/ 229 h 417"/>
                  <a:gd name="T66" fmla="*/ 9 w 416"/>
                  <a:gd name="T67" fmla="*/ 167 h 417"/>
                  <a:gd name="T68" fmla="*/ 28 w 416"/>
                  <a:gd name="T69" fmla="*/ 112 h 417"/>
                  <a:gd name="T70" fmla="*/ 63 w 416"/>
                  <a:gd name="T71" fmla="*/ 64 h 417"/>
                  <a:gd name="T72" fmla="*/ 111 w 416"/>
                  <a:gd name="T73" fmla="*/ 29 h 417"/>
                  <a:gd name="T74" fmla="*/ 167 w 416"/>
                  <a:gd name="T75" fmla="*/ 10 h 417"/>
                  <a:gd name="T76" fmla="*/ 228 w 416"/>
                  <a:gd name="T77" fmla="*/ 6 h 417"/>
                  <a:gd name="T78" fmla="*/ 286 w 416"/>
                  <a:gd name="T79" fmla="*/ 22 h 417"/>
                  <a:gd name="T80" fmla="*/ 336 w 416"/>
                  <a:gd name="T81" fmla="*/ 52 h 417"/>
                  <a:gd name="T82" fmla="*/ 376 w 416"/>
                  <a:gd name="T83" fmla="*/ 94 h 417"/>
                  <a:gd name="T84" fmla="*/ 401 w 416"/>
                  <a:gd name="T85" fmla="*/ 148 h 417"/>
                  <a:gd name="T86" fmla="*/ 410 w 416"/>
                  <a:gd name="T87" fmla="*/ 208 h 41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6"/>
                  <a:gd name="T133" fmla="*/ 0 h 417"/>
                  <a:gd name="T134" fmla="*/ 416 w 416"/>
                  <a:gd name="T135" fmla="*/ 417 h 41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6" h="417">
                    <a:moveTo>
                      <a:pt x="416" y="208"/>
                    </a:moveTo>
                    <a:lnTo>
                      <a:pt x="414" y="187"/>
                    </a:lnTo>
                    <a:lnTo>
                      <a:pt x="410" y="165"/>
                    </a:lnTo>
                    <a:lnTo>
                      <a:pt x="407" y="146"/>
                    </a:lnTo>
                    <a:lnTo>
                      <a:pt x="399" y="127"/>
                    </a:lnTo>
                    <a:lnTo>
                      <a:pt x="389" y="108"/>
                    </a:lnTo>
                    <a:lnTo>
                      <a:pt x="380" y="91"/>
                    </a:lnTo>
                    <a:lnTo>
                      <a:pt x="368" y="75"/>
                    </a:lnTo>
                    <a:lnTo>
                      <a:pt x="355" y="60"/>
                    </a:lnTo>
                    <a:lnTo>
                      <a:pt x="339" y="47"/>
                    </a:lnTo>
                    <a:lnTo>
                      <a:pt x="324" y="35"/>
                    </a:lnTo>
                    <a:lnTo>
                      <a:pt x="307" y="25"/>
                    </a:lnTo>
                    <a:lnTo>
                      <a:pt x="288" y="16"/>
                    </a:lnTo>
                    <a:lnTo>
                      <a:pt x="268" y="8"/>
                    </a:lnTo>
                    <a:lnTo>
                      <a:pt x="249" y="4"/>
                    </a:lnTo>
                    <a:lnTo>
                      <a:pt x="228" y="0"/>
                    </a:lnTo>
                    <a:lnTo>
                      <a:pt x="207" y="0"/>
                    </a:lnTo>
                    <a:lnTo>
                      <a:pt x="182" y="0"/>
                    </a:lnTo>
                    <a:lnTo>
                      <a:pt x="157" y="6"/>
                    </a:lnTo>
                    <a:lnTo>
                      <a:pt x="136" y="14"/>
                    </a:lnTo>
                    <a:lnTo>
                      <a:pt x="113" y="22"/>
                    </a:lnTo>
                    <a:lnTo>
                      <a:pt x="101" y="29"/>
                    </a:lnTo>
                    <a:lnTo>
                      <a:pt x="90" y="37"/>
                    </a:lnTo>
                    <a:lnTo>
                      <a:pt x="78" y="45"/>
                    </a:lnTo>
                    <a:lnTo>
                      <a:pt x="67" y="54"/>
                    </a:lnTo>
                    <a:lnTo>
                      <a:pt x="48" y="73"/>
                    </a:lnTo>
                    <a:lnTo>
                      <a:pt x="30" y="96"/>
                    </a:lnTo>
                    <a:lnTo>
                      <a:pt x="25" y="110"/>
                    </a:lnTo>
                    <a:lnTo>
                      <a:pt x="17" y="121"/>
                    </a:lnTo>
                    <a:lnTo>
                      <a:pt x="11" y="135"/>
                    </a:lnTo>
                    <a:lnTo>
                      <a:pt x="7" y="150"/>
                    </a:lnTo>
                    <a:lnTo>
                      <a:pt x="3" y="164"/>
                    </a:lnTo>
                    <a:lnTo>
                      <a:pt x="1" y="177"/>
                    </a:lnTo>
                    <a:lnTo>
                      <a:pt x="0" y="192"/>
                    </a:lnTo>
                    <a:lnTo>
                      <a:pt x="0" y="208"/>
                    </a:lnTo>
                    <a:lnTo>
                      <a:pt x="0" y="229"/>
                    </a:lnTo>
                    <a:lnTo>
                      <a:pt x="3" y="250"/>
                    </a:lnTo>
                    <a:lnTo>
                      <a:pt x="9" y="269"/>
                    </a:lnTo>
                    <a:lnTo>
                      <a:pt x="15" y="288"/>
                    </a:lnTo>
                    <a:lnTo>
                      <a:pt x="25" y="308"/>
                    </a:lnTo>
                    <a:lnTo>
                      <a:pt x="34" y="325"/>
                    </a:lnTo>
                    <a:lnTo>
                      <a:pt x="46" y="340"/>
                    </a:lnTo>
                    <a:lnTo>
                      <a:pt x="59" y="355"/>
                    </a:lnTo>
                    <a:lnTo>
                      <a:pt x="74" y="369"/>
                    </a:lnTo>
                    <a:lnTo>
                      <a:pt x="92" y="380"/>
                    </a:lnTo>
                    <a:lnTo>
                      <a:pt x="107" y="390"/>
                    </a:lnTo>
                    <a:lnTo>
                      <a:pt x="126" y="400"/>
                    </a:lnTo>
                    <a:lnTo>
                      <a:pt x="145" y="407"/>
                    </a:lnTo>
                    <a:lnTo>
                      <a:pt x="165" y="411"/>
                    </a:lnTo>
                    <a:lnTo>
                      <a:pt x="186" y="415"/>
                    </a:lnTo>
                    <a:lnTo>
                      <a:pt x="207" y="417"/>
                    </a:lnTo>
                    <a:lnTo>
                      <a:pt x="228" y="415"/>
                    </a:lnTo>
                    <a:lnTo>
                      <a:pt x="249" y="411"/>
                    </a:lnTo>
                    <a:lnTo>
                      <a:pt x="268" y="407"/>
                    </a:lnTo>
                    <a:lnTo>
                      <a:pt x="288" y="400"/>
                    </a:lnTo>
                    <a:lnTo>
                      <a:pt x="307" y="390"/>
                    </a:lnTo>
                    <a:lnTo>
                      <a:pt x="324" y="380"/>
                    </a:lnTo>
                    <a:lnTo>
                      <a:pt x="339" y="369"/>
                    </a:lnTo>
                    <a:lnTo>
                      <a:pt x="355" y="355"/>
                    </a:lnTo>
                    <a:lnTo>
                      <a:pt x="368" y="340"/>
                    </a:lnTo>
                    <a:lnTo>
                      <a:pt x="380" y="325"/>
                    </a:lnTo>
                    <a:lnTo>
                      <a:pt x="389" y="308"/>
                    </a:lnTo>
                    <a:lnTo>
                      <a:pt x="399" y="288"/>
                    </a:lnTo>
                    <a:lnTo>
                      <a:pt x="407" y="269"/>
                    </a:lnTo>
                    <a:lnTo>
                      <a:pt x="410" y="250"/>
                    </a:lnTo>
                    <a:lnTo>
                      <a:pt x="414" y="229"/>
                    </a:lnTo>
                    <a:lnTo>
                      <a:pt x="416" y="208"/>
                    </a:lnTo>
                    <a:close/>
                    <a:moveTo>
                      <a:pt x="410" y="208"/>
                    </a:moveTo>
                    <a:lnTo>
                      <a:pt x="409" y="229"/>
                    </a:lnTo>
                    <a:lnTo>
                      <a:pt x="407" y="248"/>
                    </a:lnTo>
                    <a:lnTo>
                      <a:pt x="401" y="267"/>
                    </a:lnTo>
                    <a:lnTo>
                      <a:pt x="393" y="286"/>
                    </a:lnTo>
                    <a:lnTo>
                      <a:pt x="385" y="304"/>
                    </a:lnTo>
                    <a:lnTo>
                      <a:pt x="376" y="321"/>
                    </a:lnTo>
                    <a:lnTo>
                      <a:pt x="364" y="336"/>
                    </a:lnTo>
                    <a:lnTo>
                      <a:pt x="351" y="352"/>
                    </a:lnTo>
                    <a:lnTo>
                      <a:pt x="336" y="365"/>
                    </a:lnTo>
                    <a:lnTo>
                      <a:pt x="320" y="377"/>
                    </a:lnTo>
                    <a:lnTo>
                      <a:pt x="303" y="386"/>
                    </a:lnTo>
                    <a:lnTo>
                      <a:pt x="286" y="394"/>
                    </a:lnTo>
                    <a:lnTo>
                      <a:pt x="268" y="402"/>
                    </a:lnTo>
                    <a:lnTo>
                      <a:pt x="247" y="407"/>
                    </a:lnTo>
                    <a:lnTo>
                      <a:pt x="228" y="409"/>
                    </a:lnTo>
                    <a:lnTo>
                      <a:pt x="207" y="411"/>
                    </a:lnTo>
                    <a:lnTo>
                      <a:pt x="186" y="409"/>
                    </a:lnTo>
                    <a:lnTo>
                      <a:pt x="167" y="407"/>
                    </a:lnTo>
                    <a:lnTo>
                      <a:pt x="147" y="402"/>
                    </a:lnTo>
                    <a:lnTo>
                      <a:pt x="128" y="394"/>
                    </a:lnTo>
                    <a:lnTo>
                      <a:pt x="111" y="386"/>
                    </a:lnTo>
                    <a:lnTo>
                      <a:pt x="94" y="377"/>
                    </a:lnTo>
                    <a:lnTo>
                      <a:pt x="78" y="365"/>
                    </a:lnTo>
                    <a:lnTo>
                      <a:pt x="63" y="352"/>
                    </a:lnTo>
                    <a:lnTo>
                      <a:pt x="51" y="336"/>
                    </a:lnTo>
                    <a:lnTo>
                      <a:pt x="40" y="321"/>
                    </a:lnTo>
                    <a:lnTo>
                      <a:pt x="28" y="304"/>
                    </a:lnTo>
                    <a:lnTo>
                      <a:pt x="21" y="286"/>
                    </a:lnTo>
                    <a:lnTo>
                      <a:pt x="13" y="267"/>
                    </a:lnTo>
                    <a:lnTo>
                      <a:pt x="9" y="248"/>
                    </a:lnTo>
                    <a:lnTo>
                      <a:pt x="5" y="229"/>
                    </a:lnTo>
                    <a:lnTo>
                      <a:pt x="5" y="208"/>
                    </a:lnTo>
                    <a:lnTo>
                      <a:pt x="5" y="187"/>
                    </a:lnTo>
                    <a:lnTo>
                      <a:pt x="9" y="167"/>
                    </a:lnTo>
                    <a:lnTo>
                      <a:pt x="13" y="148"/>
                    </a:lnTo>
                    <a:lnTo>
                      <a:pt x="21" y="129"/>
                    </a:lnTo>
                    <a:lnTo>
                      <a:pt x="28" y="112"/>
                    </a:lnTo>
                    <a:lnTo>
                      <a:pt x="40" y="94"/>
                    </a:lnTo>
                    <a:lnTo>
                      <a:pt x="51" y="79"/>
                    </a:lnTo>
                    <a:lnTo>
                      <a:pt x="63" y="64"/>
                    </a:lnTo>
                    <a:lnTo>
                      <a:pt x="78" y="52"/>
                    </a:lnTo>
                    <a:lnTo>
                      <a:pt x="94" y="39"/>
                    </a:lnTo>
                    <a:lnTo>
                      <a:pt x="111" y="29"/>
                    </a:lnTo>
                    <a:lnTo>
                      <a:pt x="128" y="22"/>
                    </a:lnTo>
                    <a:lnTo>
                      <a:pt x="147" y="14"/>
                    </a:lnTo>
                    <a:lnTo>
                      <a:pt x="167" y="10"/>
                    </a:lnTo>
                    <a:lnTo>
                      <a:pt x="186" y="6"/>
                    </a:lnTo>
                    <a:lnTo>
                      <a:pt x="207" y="4"/>
                    </a:lnTo>
                    <a:lnTo>
                      <a:pt x="228" y="6"/>
                    </a:lnTo>
                    <a:lnTo>
                      <a:pt x="247" y="10"/>
                    </a:lnTo>
                    <a:lnTo>
                      <a:pt x="268" y="14"/>
                    </a:lnTo>
                    <a:lnTo>
                      <a:pt x="286" y="22"/>
                    </a:lnTo>
                    <a:lnTo>
                      <a:pt x="303" y="29"/>
                    </a:lnTo>
                    <a:lnTo>
                      <a:pt x="320" y="39"/>
                    </a:lnTo>
                    <a:lnTo>
                      <a:pt x="336" y="52"/>
                    </a:lnTo>
                    <a:lnTo>
                      <a:pt x="351" y="64"/>
                    </a:lnTo>
                    <a:lnTo>
                      <a:pt x="364" y="79"/>
                    </a:lnTo>
                    <a:lnTo>
                      <a:pt x="376" y="94"/>
                    </a:lnTo>
                    <a:lnTo>
                      <a:pt x="385" y="112"/>
                    </a:lnTo>
                    <a:lnTo>
                      <a:pt x="393" y="129"/>
                    </a:lnTo>
                    <a:lnTo>
                      <a:pt x="401" y="148"/>
                    </a:lnTo>
                    <a:lnTo>
                      <a:pt x="407" y="167"/>
                    </a:lnTo>
                    <a:lnTo>
                      <a:pt x="409" y="187"/>
                    </a:lnTo>
                    <a:lnTo>
                      <a:pt x="410" y="208"/>
                    </a:lnTo>
                    <a:close/>
                  </a:path>
                </a:pathLst>
              </a:custGeom>
              <a:solidFill>
                <a:srgbClr val="F9C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0" name="Freeform 497">
                <a:extLst>
                  <a:ext uri="{FF2B5EF4-FFF2-40B4-BE49-F238E27FC236}">
                    <a16:creationId xmlns:a16="http://schemas.microsoft.com/office/drawing/2014/main" id="{EF99E17E-300C-4BCB-B31D-4017387015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2" y="2570"/>
                <a:ext cx="411" cy="411"/>
              </a:xfrm>
              <a:custGeom>
                <a:avLst/>
                <a:gdLst>
                  <a:gd name="T0" fmla="*/ 408 w 411"/>
                  <a:gd name="T1" fmla="*/ 165 h 411"/>
                  <a:gd name="T2" fmla="*/ 386 w 411"/>
                  <a:gd name="T3" fmla="*/ 108 h 411"/>
                  <a:gd name="T4" fmla="*/ 352 w 411"/>
                  <a:gd name="T5" fmla="*/ 60 h 411"/>
                  <a:gd name="T6" fmla="*/ 304 w 411"/>
                  <a:gd name="T7" fmla="*/ 25 h 411"/>
                  <a:gd name="T8" fmla="*/ 248 w 411"/>
                  <a:gd name="T9" fmla="*/ 4 h 411"/>
                  <a:gd name="T10" fmla="*/ 185 w 411"/>
                  <a:gd name="T11" fmla="*/ 2 h 411"/>
                  <a:gd name="T12" fmla="*/ 125 w 411"/>
                  <a:gd name="T13" fmla="*/ 16 h 411"/>
                  <a:gd name="T14" fmla="*/ 75 w 411"/>
                  <a:gd name="T15" fmla="*/ 46 h 411"/>
                  <a:gd name="T16" fmla="*/ 35 w 411"/>
                  <a:gd name="T17" fmla="*/ 91 h 411"/>
                  <a:gd name="T18" fmla="*/ 10 w 411"/>
                  <a:gd name="T19" fmla="*/ 144 h 411"/>
                  <a:gd name="T20" fmla="*/ 0 w 411"/>
                  <a:gd name="T21" fmla="*/ 206 h 411"/>
                  <a:gd name="T22" fmla="*/ 10 w 411"/>
                  <a:gd name="T23" fmla="*/ 267 h 411"/>
                  <a:gd name="T24" fmla="*/ 35 w 411"/>
                  <a:gd name="T25" fmla="*/ 321 h 411"/>
                  <a:gd name="T26" fmla="*/ 75 w 411"/>
                  <a:gd name="T27" fmla="*/ 365 h 411"/>
                  <a:gd name="T28" fmla="*/ 125 w 411"/>
                  <a:gd name="T29" fmla="*/ 396 h 411"/>
                  <a:gd name="T30" fmla="*/ 185 w 411"/>
                  <a:gd name="T31" fmla="*/ 411 h 411"/>
                  <a:gd name="T32" fmla="*/ 248 w 411"/>
                  <a:gd name="T33" fmla="*/ 407 h 411"/>
                  <a:gd name="T34" fmla="*/ 304 w 411"/>
                  <a:gd name="T35" fmla="*/ 386 h 411"/>
                  <a:gd name="T36" fmla="*/ 352 w 411"/>
                  <a:gd name="T37" fmla="*/ 352 h 411"/>
                  <a:gd name="T38" fmla="*/ 386 w 411"/>
                  <a:gd name="T39" fmla="*/ 304 h 411"/>
                  <a:gd name="T40" fmla="*/ 408 w 411"/>
                  <a:gd name="T41" fmla="*/ 248 h 411"/>
                  <a:gd name="T42" fmla="*/ 406 w 411"/>
                  <a:gd name="T43" fmla="*/ 206 h 411"/>
                  <a:gd name="T44" fmla="*/ 398 w 411"/>
                  <a:gd name="T45" fmla="*/ 265 h 411"/>
                  <a:gd name="T46" fmla="*/ 371 w 411"/>
                  <a:gd name="T47" fmla="*/ 317 h 411"/>
                  <a:gd name="T48" fmla="*/ 333 w 411"/>
                  <a:gd name="T49" fmla="*/ 361 h 411"/>
                  <a:gd name="T50" fmla="*/ 285 w 411"/>
                  <a:gd name="T51" fmla="*/ 390 h 411"/>
                  <a:gd name="T52" fmla="*/ 227 w 411"/>
                  <a:gd name="T53" fmla="*/ 405 h 411"/>
                  <a:gd name="T54" fmla="*/ 166 w 411"/>
                  <a:gd name="T55" fmla="*/ 401 h 411"/>
                  <a:gd name="T56" fmla="*/ 110 w 411"/>
                  <a:gd name="T57" fmla="*/ 382 h 411"/>
                  <a:gd name="T58" fmla="*/ 64 w 411"/>
                  <a:gd name="T59" fmla="*/ 348 h 411"/>
                  <a:gd name="T60" fmla="*/ 31 w 411"/>
                  <a:gd name="T61" fmla="*/ 302 h 411"/>
                  <a:gd name="T62" fmla="*/ 10 w 411"/>
                  <a:gd name="T63" fmla="*/ 246 h 411"/>
                  <a:gd name="T64" fmla="*/ 6 w 411"/>
                  <a:gd name="T65" fmla="*/ 185 h 411"/>
                  <a:gd name="T66" fmla="*/ 22 w 411"/>
                  <a:gd name="T67" fmla="*/ 129 h 411"/>
                  <a:gd name="T68" fmla="*/ 52 w 411"/>
                  <a:gd name="T69" fmla="*/ 79 h 411"/>
                  <a:gd name="T70" fmla="*/ 95 w 411"/>
                  <a:gd name="T71" fmla="*/ 41 h 411"/>
                  <a:gd name="T72" fmla="*/ 146 w 411"/>
                  <a:gd name="T73" fmla="*/ 16 h 411"/>
                  <a:gd name="T74" fmla="*/ 206 w 411"/>
                  <a:gd name="T75" fmla="*/ 6 h 411"/>
                  <a:gd name="T76" fmla="*/ 265 w 411"/>
                  <a:gd name="T77" fmla="*/ 16 h 411"/>
                  <a:gd name="T78" fmla="*/ 317 w 411"/>
                  <a:gd name="T79" fmla="*/ 41 h 411"/>
                  <a:gd name="T80" fmla="*/ 360 w 411"/>
                  <a:gd name="T81" fmla="*/ 79 h 411"/>
                  <a:gd name="T82" fmla="*/ 390 w 411"/>
                  <a:gd name="T83" fmla="*/ 129 h 411"/>
                  <a:gd name="T84" fmla="*/ 406 w 411"/>
                  <a:gd name="T85" fmla="*/ 185 h 4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1"/>
                  <a:gd name="T130" fmla="*/ 0 h 411"/>
                  <a:gd name="T131" fmla="*/ 411 w 411"/>
                  <a:gd name="T132" fmla="*/ 411 h 41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1" h="411">
                    <a:moveTo>
                      <a:pt x="411" y="206"/>
                    </a:moveTo>
                    <a:lnTo>
                      <a:pt x="411" y="185"/>
                    </a:lnTo>
                    <a:lnTo>
                      <a:pt x="408" y="165"/>
                    </a:lnTo>
                    <a:lnTo>
                      <a:pt x="402" y="144"/>
                    </a:lnTo>
                    <a:lnTo>
                      <a:pt x="396" y="125"/>
                    </a:lnTo>
                    <a:lnTo>
                      <a:pt x="386" y="108"/>
                    </a:lnTo>
                    <a:lnTo>
                      <a:pt x="377" y="91"/>
                    </a:lnTo>
                    <a:lnTo>
                      <a:pt x="365" y="75"/>
                    </a:lnTo>
                    <a:lnTo>
                      <a:pt x="352" y="60"/>
                    </a:lnTo>
                    <a:lnTo>
                      <a:pt x="336" y="46"/>
                    </a:lnTo>
                    <a:lnTo>
                      <a:pt x="321" y="35"/>
                    </a:lnTo>
                    <a:lnTo>
                      <a:pt x="304" y="25"/>
                    </a:lnTo>
                    <a:lnTo>
                      <a:pt x="287" y="16"/>
                    </a:lnTo>
                    <a:lnTo>
                      <a:pt x="267" y="10"/>
                    </a:lnTo>
                    <a:lnTo>
                      <a:pt x="248" y="4"/>
                    </a:lnTo>
                    <a:lnTo>
                      <a:pt x="227" y="2"/>
                    </a:lnTo>
                    <a:lnTo>
                      <a:pt x="206" y="0"/>
                    </a:lnTo>
                    <a:lnTo>
                      <a:pt x="185" y="2"/>
                    </a:lnTo>
                    <a:lnTo>
                      <a:pt x="166" y="4"/>
                    </a:lnTo>
                    <a:lnTo>
                      <a:pt x="144" y="10"/>
                    </a:lnTo>
                    <a:lnTo>
                      <a:pt x="125" y="16"/>
                    </a:lnTo>
                    <a:lnTo>
                      <a:pt x="108" y="25"/>
                    </a:lnTo>
                    <a:lnTo>
                      <a:pt x="91" y="35"/>
                    </a:lnTo>
                    <a:lnTo>
                      <a:pt x="75" y="46"/>
                    </a:lnTo>
                    <a:lnTo>
                      <a:pt x="60" y="60"/>
                    </a:lnTo>
                    <a:lnTo>
                      <a:pt x="48" y="75"/>
                    </a:lnTo>
                    <a:lnTo>
                      <a:pt x="35" y="91"/>
                    </a:lnTo>
                    <a:lnTo>
                      <a:pt x="25" y="108"/>
                    </a:lnTo>
                    <a:lnTo>
                      <a:pt x="18" y="125"/>
                    </a:lnTo>
                    <a:lnTo>
                      <a:pt x="10" y="144"/>
                    </a:lnTo>
                    <a:lnTo>
                      <a:pt x="4" y="165"/>
                    </a:lnTo>
                    <a:lnTo>
                      <a:pt x="2" y="185"/>
                    </a:lnTo>
                    <a:lnTo>
                      <a:pt x="0" y="206"/>
                    </a:lnTo>
                    <a:lnTo>
                      <a:pt x="2" y="227"/>
                    </a:lnTo>
                    <a:lnTo>
                      <a:pt x="4" y="248"/>
                    </a:lnTo>
                    <a:lnTo>
                      <a:pt x="10" y="267"/>
                    </a:lnTo>
                    <a:lnTo>
                      <a:pt x="18" y="286"/>
                    </a:lnTo>
                    <a:lnTo>
                      <a:pt x="25" y="304"/>
                    </a:lnTo>
                    <a:lnTo>
                      <a:pt x="35" y="321"/>
                    </a:lnTo>
                    <a:lnTo>
                      <a:pt x="48" y="336"/>
                    </a:lnTo>
                    <a:lnTo>
                      <a:pt x="60" y="352"/>
                    </a:lnTo>
                    <a:lnTo>
                      <a:pt x="75" y="365"/>
                    </a:lnTo>
                    <a:lnTo>
                      <a:pt x="91" y="377"/>
                    </a:lnTo>
                    <a:lnTo>
                      <a:pt x="108" y="386"/>
                    </a:lnTo>
                    <a:lnTo>
                      <a:pt x="125" y="396"/>
                    </a:lnTo>
                    <a:lnTo>
                      <a:pt x="144" y="401"/>
                    </a:lnTo>
                    <a:lnTo>
                      <a:pt x="166" y="407"/>
                    </a:lnTo>
                    <a:lnTo>
                      <a:pt x="185" y="411"/>
                    </a:lnTo>
                    <a:lnTo>
                      <a:pt x="206" y="411"/>
                    </a:lnTo>
                    <a:lnTo>
                      <a:pt x="227" y="411"/>
                    </a:lnTo>
                    <a:lnTo>
                      <a:pt x="248" y="407"/>
                    </a:lnTo>
                    <a:lnTo>
                      <a:pt x="267" y="401"/>
                    </a:lnTo>
                    <a:lnTo>
                      <a:pt x="287" y="396"/>
                    </a:lnTo>
                    <a:lnTo>
                      <a:pt x="304" y="386"/>
                    </a:lnTo>
                    <a:lnTo>
                      <a:pt x="321" y="377"/>
                    </a:lnTo>
                    <a:lnTo>
                      <a:pt x="336" y="365"/>
                    </a:lnTo>
                    <a:lnTo>
                      <a:pt x="352" y="352"/>
                    </a:lnTo>
                    <a:lnTo>
                      <a:pt x="365" y="336"/>
                    </a:lnTo>
                    <a:lnTo>
                      <a:pt x="377" y="321"/>
                    </a:lnTo>
                    <a:lnTo>
                      <a:pt x="386" y="304"/>
                    </a:lnTo>
                    <a:lnTo>
                      <a:pt x="396" y="286"/>
                    </a:lnTo>
                    <a:lnTo>
                      <a:pt x="402" y="267"/>
                    </a:lnTo>
                    <a:lnTo>
                      <a:pt x="408" y="248"/>
                    </a:lnTo>
                    <a:lnTo>
                      <a:pt x="411" y="227"/>
                    </a:lnTo>
                    <a:lnTo>
                      <a:pt x="411" y="206"/>
                    </a:lnTo>
                    <a:close/>
                    <a:moveTo>
                      <a:pt x="406" y="206"/>
                    </a:moveTo>
                    <a:lnTo>
                      <a:pt x="406" y="227"/>
                    </a:lnTo>
                    <a:lnTo>
                      <a:pt x="402" y="246"/>
                    </a:lnTo>
                    <a:lnTo>
                      <a:pt x="398" y="265"/>
                    </a:lnTo>
                    <a:lnTo>
                      <a:pt x="390" y="284"/>
                    </a:lnTo>
                    <a:lnTo>
                      <a:pt x="383" y="302"/>
                    </a:lnTo>
                    <a:lnTo>
                      <a:pt x="371" y="317"/>
                    </a:lnTo>
                    <a:lnTo>
                      <a:pt x="360" y="332"/>
                    </a:lnTo>
                    <a:lnTo>
                      <a:pt x="348" y="348"/>
                    </a:lnTo>
                    <a:lnTo>
                      <a:pt x="333" y="361"/>
                    </a:lnTo>
                    <a:lnTo>
                      <a:pt x="317" y="373"/>
                    </a:lnTo>
                    <a:lnTo>
                      <a:pt x="302" y="382"/>
                    </a:lnTo>
                    <a:lnTo>
                      <a:pt x="285" y="390"/>
                    </a:lnTo>
                    <a:lnTo>
                      <a:pt x="265" y="398"/>
                    </a:lnTo>
                    <a:lnTo>
                      <a:pt x="246" y="401"/>
                    </a:lnTo>
                    <a:lnTo>
                      <a:pt x="227" y="405"/>
                    </a:lnTo>
                    <a:lnTo>
                      <a:pt x="206" y="405"/>
                    </a:lnTo>
                    <a:lnTo>
                      <a:pt x="185" y="405"/>
                    </a:lnTo>
                    <a:lnTo>
                      <a:pt x="166" y="401"/>
                    </a:lnTo>
                    <a:lnTo>
                      <a:pt x="146" y="398"/>
                    </a:lnTo>
                    <a:lnTo>
                      <a:pt x="129" y="390"/>
                    </a:lnTo>
                    <a:lnTo>
                      <a:pt x="110" y="382"/>
                    </a:lnTo>
                    <a:lnTo>
                      <a:pt x="95" y="373"/>
                    </a:lnTo>
                    <a:lnTo>
                      <a:pt x="79" y="361"/>
                    </a:lnTo>
                    <a:lnTo>
                      <a:pt x="64" y="348"/>
                    </a:lnTo>
                    <a:lnTo>
                      <a:pt x="52" y="332"/>
                    </a:lnTo>
                    <a:lnTo>
                      <a:pt x="41" y="317"/>
                    </a:lnTo>
                    <a:lnTo>
                      <a:pt x="31" y="302"/>
                    </a:lnTo>
                    <a:lnTo>
                      <a:pt x="22" y="284"/>
                    </a:lnTo>
                    <a:lnTo>
                      <a:pt x="16" y="265"/>
                    </a:lnTo>
                    <a:lnTo>
                      <a:pt x="10" y="246"/>
                    </a:lnTo>
                    <a:lnTo>
                      <a:pt x="6" y="227"/>
                    </a:lnTo>
                    <a:lnTo>
                      <a:pt x="6" y="206"/>
                    </a:lnTo>
                    <a:lnTo>
                      <a:pt x="6" y="185"/>
                    </a:lnTo>
                    <a:lnTo>
                      <a:pt x="10" y="165"/>
                    </a:lnTo>
                    <a:lnTo>
                      <a:pt x="16" y="146"/>
                    </a:lnTo>
                    <a:lnTo>
                      <a:pt x="22" y="129"/>
                    </a:lnTo>
                    <a:lnTo>
                      <a:pt x="31" y="110"/>
                    </a:lnTo>
                    <a:lnTo>
                      <a:pt x="41" y="94"/>
                    </a:lnTo>
                    <a:lnTo>
                      <a:pt x="52" y="79"/>
                    </a:lnTo>
                    <a:lnTo>
                      <a:pt x="64" y="64"/>
                    </a:lnTo>
                    <a:lnTo>
                      <a:pt x="79" y="52"/>
                    </a:lnTo>
                    <a:lnTo>
                      <a:pt x="95" y="41"/>
                    </a:lnTo>
                    <a:lnTo>
                      <a:pt x="110" y="29"/>
                    </a:lnTo>
                    <a:lnTo>
                      <a:pt x="129" y="21"/>
                    </a:lnTo>
                    <a:lnTo>
                      <a:pt x="146" y="16"/>
                    </a:lnTo>
                    <a:lnTo>
                      <a:pt x="166" y="10"/>
                    </a:lnTo>
                    <a:lnTo>
                      <a:pt x="185" y="6"/>
                    </a:lnTo>
                    <a:lnTo>
                      <a:pt x="206" y="6"/>
                    </a:lnTo>
                    <a:lnTo>
                      <a:pt x="227" y="6"/>
                    </a:lnTo>
                    <a:lnTo>
                      <a:pt x="246" y="10"/>
                    </a:lnTo>
                    <a:lnTo>
                      <a:pt x="265" y="16"/>
                    </a:lnTo>
                    <a:lnTo>
                      <a:pt x="285" y="21"/>
                    </a:lnTo>
                    <a:lnTo>
                      <a:pt x="302" y="29"/>
                    </a:lnTo>
                    <a:lnTo>
                      <a:pt x="317" y="41"/>
                    </a:lnTo>
                    <a:lnTo>
                      <a:pt x="333" y="52"/>
                    </a:lnTo>
                    <a:lnTo>
                      <a:pt x="348" y="64"/>
                    </a:lnTo>
                    <a:lnTo>
                      <a:pt x="360" y="79"/>
                    </a:lnTo>
                    <a:lnTo>
                      <a:pt x="371" y="94"/>
                    </a:lnTo>
                    <a:lnTo>
                      <a:pt x="383" y="110"/>
                    </a:lnTo>
                    <a:lnTo>
                      <a:pt x="390" y="129"/>
                    </a:lnTo>
                    <a:lnTo>
                      <a:pt x="398" y="146"/>
                    </a:lnTo>
                    <a:lnTo>
                      <a:pt x="402" y="165"/>
                    </a:lnTo>
                    <a:lnTo>
                      <a:pt x="406" y="185"/>
                    </a:lnTo>
                    <a:lnTo>
                      <a:pt x="406" y="206"/>
                    </a:lnTo>
                    <a:close/>
                  </a:path>
                </a:pathLst>
              </a:custGeom>
              <a:solidFill>
                <a:srgbClr val="F9CE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1" name="Freeform 498">
                <a:extLst>
                  <a:ext uri="{FF2B5EF4-FFF2-40B4-BE49-F238E27FC236}">
                    <a16:creationId xmlns:a16="http://schemas.microsoft.com/office/drawing/2014/main" id="{D7C06811-6B27-48B6-A99B-93A0BF47A7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6" y="2572"/>
                <a:ext cx="405" cy="407"/>
              </a:xfrm>
              <a:custGeom>
                <a:avLst/>
                <a:gdLst>
                  <a:gd name="T0" fmla="*/ 402 w 405"/>
                  <a:gd name="T1" fmla="*/ 163 h 407"/>
                  <a:gd name="T2" fmla="*/ 380 w 405"/>
                  <a:gd name="T3" fmla="*/ 108 h 407"/>
                  <a:gd name="T4" fmla="*/ 346 w 405"/>
                  <a:gd name="T5" fmla="*/ 60 h 407"/>
                  <a:gd name="T6" fmla="*/ 298 w 405"/>
                  <a:gd name="T7" fmla="*/ 25 h 407"/>
                  <a:gd name="T8" fmla="*/ 242 w 405"/>
                  <a:gd name="T9" fmla="*/ 6 h 407"/>
                  <a:gd name="T10" fmla="*/ 181 w 405"/>
                  <a:gd name="T11" fmla="*/ 2 h 407"/>
                  <a:gd name="T12" fmla="*/ 123 w 405"/>
                  <a:gd name="T13" fmla="*/ 18 h 407"/>
                  <a:gd name="T14" fmla="*/ 73 w 405"/>
                  <a:gd name="T15" fmla="*/ 48 h 407"/>
                  <a:gd name="T16" fmla="*/ 35 w 405"/>
                  <a:gd name="T17" fmla="*/ 90 h 407"/>
                  <a:gd name="T18" fmla="*/ 8 w 405"/>
                  <a:gd name="T19" fmla="*/ 144 h 407"/>
                  <a:gd name="T20" fmla="*/ 0 w 405"/>
                  <a:gd name="T21" fmla="*/ 204 h 407"/>
                  <a:gd name="T22" fmla="*/ 8 w 405"/>
                  <a:gd name="T23" fmla="*/ 263 h 407"/>
                  <a:gd name="T24" fmla="*/ 35 w 405"/>
                  <a:gd name="T25" fmla="*/ 317 h 407"/>
                  <a:gd name="T26" fmla="*/ 73 w 405"/>
                  <a:gd name="T27" fmla="*/ 361 h 407"/>
                  <a:gd name="T28" fmla="*/ 123 w 405"/>
                  <a:gd name="T29" fmla="*/ 390 h 407"/>
                  <a:gd name="T30" fmla="*/ 181 w 405"/>
                  <a:gd name="T31" fmla="*/ 405 h 407"/>
                  <a:gd name="T32" fmla="*/ 242 w 405"/>
                  <a:gd name="T33" fmla="*/ 403 h 407"/>
                  <a:gd name="T34" fmla="*/ 298 w 405"/>
                  <a:gd name="T35" fmla="*/ 382 h 407"/>
                  <a:gd name="T36" fmla="*/ 346 w 405"/>
                  <a:gd name="T37" fmla="*/ 348 h 407"/>
                  <a:gd name="T38" fmla="*/ 380 w 405"/>
                  <a:gd name="T39" fmla="*/ 300 h 407"/>
                  <a:gd name="T40" fmla="*/ 402 w 405"/>
                  <a:gd name="T41" fmla="*/ 244 h 407"/>
                  <a:gd name="T42" fmla="*/ 400 w 405"/>
                  <a:gd name="T43" fmla="*/ 204 h 407"/>
                  <a:gd name="T44" fmla="*/ 390 w 405"/>
                  <a:gd name="T45" fmla="*/ 263 h 407"/>
                  <a:gd name="T46" fmla="*/ 365 w 405"/>
                  <a:gd name="T47" fmla="*/ 315 h 407"/>
                  <a:gd name="T48" fmla="*/ 327 w 405"/>
                  <a:gd name="T49" fmla="*/ 355 h 407"/>
                  <a:gd name="T50" fmla="*/ 279 w 405"/>
                  <a:gd name="T51" fmla="*/ 386 h 407"/>
                  <a:gd name="T52" fmla="*/ 223 w 405"/>
                  <a:gd name="T53" fmla="*/ 399 h 407"/>
                  <a:gd name="T54" fmla="*/ 162 w 405"/>
                  <a:gd name="T55" fmla="*/ 398 h 407"/>
                  <a:gd name="T56" fmla="*/ 108 w 405"/>
                  <a:gd name="T57" fmla="*/ 376 h 407"/>
                  <a:gd name="T58" fmla="*/ 62 w 405"/>
                  <a:gd name="T59" fmla="*/ 344 h 407"/>
                  <a:gd name="T60" fmla="*/ 29 w 405"/>
                  <a:gd name="T61" fmla="*/ 298 h 407"/>
                  <a:gd name="T62" fmla="*/ 8 w 405"/>
                  <a:gd name="T63" fmla="*/ 244 h 407"/>
                  <a:gd name="T64" fmla="*/ 6 w 405"/>
                  <a:gd name="T65" fmla="*/ 185 h 407"/>
                  <a:gd name="T66" fmla="*/ 20 w 405"/>
                  <a:gd name="T67" fmla="*/ 127 h 407"/>
                  <a:gd name="T68" fmla="*/ 50 w 405"/>
                  <a:gd name="T69" fmla="*/ 79 h 407"/>
                  <a:gd name="T70" fmla="*/ 92 w 405"/>
                  <a:gd name="T71" fmla="*/ 41 h 407"/>
                  <a:gd name="T72" fmla="*/ 144 w 405"/>
                  <a:gd name="T73" fmla="*/ 16 h 407"/>
                  <a:gd name="T74" fmla="*/ 202 w 405"/>
                  <a:gd name="T75" fmla="*/ 6 h 407"/>
                  <a:gd name="T76" fmla="*/ 261 w 405"/>
                  <a:gd name="T77" fmla="*/ 16 h 407"/>
                  <a:gd name="T78" fmla="*/ 313 w 405"/>
                  <a:gd name="T79" fmla="*/ 41 h 407"/>
                  <a:gd name="T80" fmla="*/ 354 w 405"/>
                  <a:gd name="T81" fmla="*/ 79 h 407"/>
                  <a:gd name="T82" fmla="*/ 384 w 405"/>
                  <a:gd name="T83" fmla="*/ 127 h 407"/>
                  <a:gd name="T84" fmla="*/ 398 w 405"/>
                  <a:gd name="T85" fmla="*/ 185 h 4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5"/>
                  <a:gd name="T130" fmla="*/ 0 h 407"/>
                  <a:gd name="T131" fmla="*/ 405 w 405"/>
                  <a:gd name="T132" fmla="*/ 407 h 4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5" h="407">
                    <a:moveTo>
                      <a:pt x="405" y="204"/>
                    </a:moveTo>
                    <a:lnTo>
                      <a:pt x="404" y="183"/>
                    </a:lnTo>
                    <a:lnTo>
                      <a:pt x="402" y="163"/>
                    </a:lnTo>
                    <a:lnTo>
                      <a:pt x="396" y="144"/>
                    </a:lnTo>
                    <a:lnTo>
                      <a:pt x="388" y="125"/>
                    </a:lnTo>
                    <a:lnTo>
                      <a:pt x="380" y="108"/>
                    </a:lnTo>
                    <a:lnTo>
                      <a:pt x="371" y="90"/>
                    </a:lnTo>
                    <a:lnTo>
                      <a:pt x="359" y="75"/>
                    </a:lnTo>
                    <a:lnTo>
                      <a:pt x="346" y="60"/>
                    </a:lnTo>
                    <a:lnTo>
                      <a:pt x="331" y="48"/>
                    </a:lnTo>
                    <a:lnTo>
                      <a:pt x="315" y="35"/>
                    </a:lnTo>
                    <a:lnTo>
                      <a:pt x="298" y="25"/>
                    </a:lnTo>
                    <a:lnTo>
                      <a:pt x="281" y="18"/>
                    </a:lnTo>
                    <a:lnTo>
                      <a:pt x="263" y="10"/>
                    </a:lnTo>
                    <a:lnTo>
                      <a:pt x="242" y="6"/>
                    </a:lnTo>
                    <a:lnTo>
                      <a:pt x="223" y="2"/>
                    </a:lnTo>
                    <a:lnTo>
                      <a:pt x="202" y="0"/>
                    </a:lnTo>
                    <a:lnTo>
                      <a:pt x="181" y="2"/>
                    </a:lnTo>
                    <a:lnTo>
                      <a:pt x="162" y="6"/>
                    </a:lnTo>
                    <a:lnTo>
                      <a:pt x="142" y="10"/>
                    </a:lnTo>
                    <a:lnTo>
                      <a:pt x="123" y="18"/>
                    </a:lnTo>
                    <a:lnTo>
                      <a:pt x="106" y="25"/>
                    </a:lnTo>
                    <a:lnTo>
                      <a:pt x="89" y="35"/>
                    </a:lnTo>
                    <a:lnTo>
                      <a:pt x="73" y="48"/>
                    </a:lnTo>
                    <a:lnTo>
                      <a:pt x="58" y="60"/>
                    </a:lnTo>
                    <a:lnTo>
                      <a:pt x="46" y="75"/>
                    </a:lnTo>
                    <a:lnTo>
                      <a:pt x="35" y="90"/>
                    </a:lnTo>
                    <a:lnTo>
                      <a:pt x="23" y="108"/>
                    </a:lnTo>
                    <a:lnTo>
                      <a:pt x="16" y="125"/>
                    </a:lnTo>
                    <a:lnTo>
                      <a:pt x="8" y="144"/>
                    </a:lnTo>
                    <a:lnTo>
                      <a:pt x="4" y="163"/>
                    </a:lnTo>
                    <a:lnTo>
                      <a:pt x="0" y="183"/>
                    </a:lnTo>
                    <a:lnTo>
                      <a:pt x="0" y="204"/>
                    </a:lnTo>
                    <a:lnTo>
                      <a:pt x="0" y="225"/>
                    </a:lnTo>
                    <a:lnTo>
                      <a:pt x="4" y="244"/>
                    </a:lnTo>
                    <a:lnTo>
                      <a:pt x="8" y="263"/>
                    </a:lnTo>
                    <a:lnTo>
                      <a:pt x="16" y="282"/>
                    </a:lnTo>
                    <a:lnTo>
                      <a:pt x="23" y="300"/>
                    </a:lnTo>
                    <a:lnTo>
                      <a:pt x="35" y="317"/>
                    </a:lnTo>
                    <a:lnTo>
                      <a:pt x="46" y="332"/>
                    </a:lnTo>
                    <a:lnTo>
                      <a:pt x="58" y="348"/>
                    </a:lnTo>
                    <a:lnTo>
                      <a:pt x="73" y="361"/>
                    </a:lnTo>
                    <a:lnTo>
                      <a:pt x="89" y="373"/>
                    </a:lnTo>
                    <a:lnTo>
                      <a:pt x="106" y="382"/>
                    </a:lnTo>
                    <a:lnTo>
                      <a:pt x="123" y="390"/>
                    </a:lnTo>
                    <a:lnTo>
                      <a:pt x="142" y="398"/>
                    </a:lnTo>
                    <a:lnTo>
                      <a:pt x="162" y="403"/>
                    </a:lnTo>
                    <a:lnTo>
                      <a:pt x="181" y="405"/>
                    </a:lnTo>
                    <a:lnTo>
                      <a:pt x="202" y="407"/>
                    </a:lnTo>
                    <a:lnTo>
                      <a:pt x="223" y="405"/>
                    </a:lnTo>
                    <a:lnTo>
                      <a:pt x="242" y="403"/>
                    </a:lnTo>
                    <a:lnTo>
                      <a:pt x="263" y="398"/>
                    </a:lnTo>
                    <a:lnTo>
                      <a:pt x="281" y="390"/>
                    </a:lnTo>
                    <a:lnTo>
                      <a:pt x="298" y="382"/>
                    </a:lnTo>
                    <a:lnTo>
                      <a:pt x="315" y="373"/>
                    </a:lnTo>
                    <a:lnTo>
                      <a:pt x="331" y="361"/>
                    </a:lnTo>
                    <a:lnTo>
                      <a:pt x="346" y="348"/>
                    </a:lnTo>
                    <a:lnTo>
                      <a:pt x="359" y="332"/>
                    </a:lnTo>
                    <a:lnTo>
                      <a:pt x="371" y="317"/>
                    </a:lnTo>
                    <a:lnTo>
                      <a:pt x="380" y="300"/>
                    </a:lnTo>
                    <a:lnTo>
                      <a:pt x="388" y="282"/>
                    </a:lnTo>
                    <a:lnTo>
                      <a:pt x="396" y="263"/>
                    </a:lnTo>
                    <a:lnTo>
                      <a:pt x="402" y="244"/>
                    </a:lnTo>
                    <a:lnTo>
                      <a:pt x="404" y="225"/>
                    </a:lnTo>
                    <a:lnTo>
                      <a:pt x="405" y="204"/>
                    </a:lnTo>
                    <a:close/>
                    <a:moveTo>
                      <a:pt x="400" y="204"/>
                    </a:moveTo>
                    <a:lnTo>
                      <a:pt x="398" y="225"/>
                    </a:lnTo>
                    <a:lnTo>
                      <a:pt x="396" y="244"/>
                    </a:lnTo>
                    <a:lnTo>
                      <a:pt x="390" y="263"/>
                    </a:lnTo>
                    <a:lnTo>
                      <a:pt x="384" y="280"/>
                    </a:lnTo>
                    <a:lnTo>
                      <a:pt x="375" y="298"/>
                    </a:lnTo>
                    <a:lnTo>
                      <a:pt x="365" y="315"/>
                    </a:lnTo>
                    <a:lnTo>
                      <a:pt x="354" y="328"/>
                    </a:lnTo>
                    <a:lnTo>
                      <a:pt x="342" y="344"/>
                    </a:lnTo>
                    <a:lnTo>
                      <a:pt x="327" y="355"/>
                    </a:lnTo>
                    <a:lnTo>
                      <a:pt x="313" y="367"/>
                    </a:lnTo>
                    <a:lnTo>
                      <a:pt x="296" y="376"/>
                    </a:lnTo>
                    <a:lnTo>
                      <a:pt x="279" y="386"/>
                    </a:lnTo>
                    <a:lnTo>
                      <a:pt x="261" y="392"/>
                    </a:lnTo>
                    <a:lnTo>
                      <a:pt x="242" y="398"/>
                    </a:lnTo>
                    <a:lnTo>
                      <a:pt x="223" y="399"/>
                    </a:lnTo>
                    <a:lnTo>
                      <a:pt x="202" y="401"/>
                    </a:lnTo>
                    <a:lnTo>
                      <a:pt x="183" y="399"/>
                    </a:lnTo>
                    <a:lnTo>
                      <a:pt x="162" y="398"/>
                    </a:lnTo>
                    <a:lnTo>
                      <a:pt x="144" y="392"/>
                    </a:lnTo>
                    <a:lnTo>
                      <a:pt x="125" y="386"/>
                    </a:lnTo>
                    <a:lnTo>
                      <a:pt x="108" y="376"/>
                    </a:lnTo>
                    <a:lnTo>
                      <a:pt x="92" y="367"/>
                    </a:lnTo>
                    <a:lnTo>
                      <a:pt x="77" y="355"/>
                    </a:lnTo>
                    <a:lnTo>
                      <a:pt x="62" y="344"/>
                    </a:lnTo>
                    <a:lnTo>
                      <a:pt x="50" y="328"/>
                    </a:lnTo>
                    <a:lnTo>
                      <a:pt x="39" y="315"/>
                    </a:lnTo>
                    <a:lnTo>
                      <a:pt x="29" y="298"/>
                    </a:lnTo>
                    <a:lnTo>
                      <a:pt x="20" y="280"/>
                    </a:lnTo>
                    <a:lnTo>
                      <a:pt x="14" y="263"/>
                    </a:lnTo>
                    <a:lnTo>
                      <a:pt x="8" y="244"/>
                    </a:lnTo>
                    <a:lnTo>
                      <a:pt x="6" y="225"/>
                    </a:lnTo>
                    <a:lnTo>
                      <a:pt x="4" y="204"/>
                    </a:lnTo>
                    <a:lnTo>
                      <a:pt x="6" y="185"/>
                    </a:lnTo>
                    <a:lnTo>
                      <a:pt x="8" y="163"/>
                    </a:lnTo>
                    <a:lnTo>
                      <a:pt x="14" y="144"/>
                    </a:lnTo>
                    <a:lnTo>
                      <a:pt x="20" y="127"/>
                    </a:lnTo>
                    <a:lnTo>
                      <a:pt x="29" y="110"/>
                    </a:lnTo>
                    <a:lnTo>
                      <a:pt x="39" y="94"/>
                    </a:lnTo>
                    <a:lnTo>
                      <a:pt x="50" y="79"/>
                    </a:lnTo>
                    <a:lnTo>
                      <a:pt x="62" y="64"/>
                    </a:lnTo>
                    <a:lnTo>
                      <a:pt x="77" y="52"/>
                    </a:lnTo>
                    <a:lnTo>
                      <a:pt x="92" y="41"/>
                    </a:lnTo>
                    <a:lnTo>
                      <a:pt x="108" y="31"/>
                    </a:lnTo>
                    <a:lnTo>
                      <a:pt x="125" y="21"/>
                    </a:lnTo>
                    <a:lnTo>
                      <a:pt x="144" y="16"/>
                    </a:lnTo>
                    <a:lnTo>
                      <a:pt x="162" y="10"/>
                    </a:lnTo>
                    <a:lnTo>
                      <a:pt x="183" y="8"/>
                    </a:lnTo>
                    <a:lnTo>
                      <a:pt x="202" y="6"/>
                    </a:lnTo>
                    <a:lnTo>
                      <a:pt x="223" y="8"/>
                    </a:lnTo>
                    <a:lnTo>
                      <a:pt x="242" y="10"/>
                    </a:lnTo>
                    <a:lnTo>
                      <a:pt x="261" y="16"/>
                    </a:lnTo>
                    <a:lnTo>
                      <a:pt x="279" y="21"/>
                    </a:lnTo>
                    <a:lnTo>
                      <a:pt x="296" y="31"/>
                    </a:lnTo>
                    <a:lnTo>
                      <a:pt x="313" y="41"/>
                    </a:lnTo>
                    <a:lnTo>
                      <a:pt x="327" y="52"/>
                    </a:lnTo>
                    <a:lnTo>
                      <a:pt x="342" y="64"/>
                    </a:lnTo>
                    <a:lnTo>
                      <a:pt x="354" y="79"/>
                    </a:lnTo>
                    <a:lnTo>
                      <a:pt x="365" y="94"/>
                    </a:lnTo>
                    <a:lnTo>
                      <a:pt x="375" y="110"/>
                    </a:lnTo>
                    <a:lnTo>
                      <a:pt x="384" y="127"/>
                    </a:lnTo>
                    <a:lnTo>
                      <a:pt x="390" y="144"/>
                    </a:lnTo>
                    <a:lnTo>
                      <a:pt x="396" y="163"/>
                    </a:lnTo>
                    <a:lnTo>
                      <a:pt x="398" y="185"/>
                    </a:lnTo>
                    <a:lnTo>
                      <a:pt x="400" y="204"/>
                    </a:lnTo>
                    <a:close/>
                  </a:path>
                </a:pathLst>
              </a:custGeom>
              <a:solidFill>
                <a:srgbClr val="FACF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2" name="Freeform 499">
                <a:extLst>
                  <a:ext uri="{FF2B5EF4-FFF2-40B4-BE49-F238E27FC236}">
                    <a16:creationId xmlns:a16="http://schemas.microsoft.com/office/drawing/2014/main" id="{F9E9E7D8-AD3F-43A9-AB88-32FF8BE687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" y="2576"/>
                <a:ext cx="400" cy="399"/>
              </a:xfrm>
              <a:custGeom>
                <a:avLst/>
                <a:gdLst>
                  <a:gd name="T0" fmla="*/ 396 w 400"/>
                  <a:gd name="T1" fmla="*/ 159 h 399"/>
                  <a:gd name="T2" fmla="*/ 377 w 400"/>
                  <a:gd name="T3" fmla="*/ 104 h 399"/>
                  <a:gd name="T4" fmla="*/ 342 w 400"/>
                  <a:gd name="T5" fmla="*/ 58 h 399"/>
                  <a:gd name="T6" fmla="*/ 296 w 400"/>
                  <a:gd name="T7" fmla="*/ 23 h 399"/>
                  <a:gd name="T8" fmla="*/ 240 w 400"/>
                  <a:gd name="T9" fmla="*/ 4 h 399"/>
                  <a:gd name="T10" fmla="*/ 179 w 400"/>
                  <a:gd name="T11" fmla="*/ 0 h 399"/>
                  <a:gd name="T12" fmla="*/ 123 w 400"/>
                  <a:gd name="T13" fmla="*/ 15 h 399"/>
                  <a:gd name="T14" fmla="*/ 73 w 400"/>
                  <a:gd name="T15" fmla="*/ 46 h 399"/>
                  <a:gd name="T16" fmla="*/ 35 w 400"/>
                  <a:gd name="T17" fmla="*/ 88 h 399"/>
                  <a:gd name="T18" fmla="*/ 10 w 400"/>
                  <a:gd name="T19" fmla="*/ 140 h 399"/>
                  <a:gd name="T20" fmla="*/ 0 w 400"/>
                  <a:gd name="T21" fmla="*/ 200 h 399"/>
                  <a:gd name="T22" fmla="*/ 10 w 400"/>
                  <a:gd name="T23" fmla="*/ 259 h 399"/>
                  <a:gd name="T24" fmla="*/ 35 w 400"/>
                  <a:gd name="T25" fmla="*/ 311 h 399"/>
                  <a:gd name="T26" fmla="*/ 73 w 400"/>
                  <a:gd name="T27" fmla="*/ 355 h 399"/>
                  <a:gd name="T28" fmla="*/ 123 w 400"/>
                  <a:gd name="T29" fmla="*/ 384 h 399"/>
                  <a:gd name="T30" fmla="*/ 179 w 400"/>
                  <a:gd name="T31" fmla="*/ 399 h 399"/>
                  <a:gd name="T32" fmla="*/ 240 w 400"/>
                  <a:gd name="T33" fmla="*/ 395 h 399"/>
                  <a:gd name="T34" fmla="*/ 296 w 400"/>
                  <a:gd name="T35" fmla="*/ 376 h 399"/>
                  <a:gd name="T36" fmla="*/ 342 w 400"/>
                  <a:gd name="T37" fmla="*/ 342 h 399"/>
                  <a:gd name="T38" fmla="*/ 377 w 400"/>
                  <a:gd name="T39" fmla="*/ 296 h 399"/>
                  <a:gd name="T40" fmla="*/ 396 w 400"/>
                  <a:gd name="T41" fmla="*/ 240 h 399"/>
                  <a:gd name="T42" fmla="*/ 394 w 400"/>
                  <a:gd name="T43" fmla="*/ 200 h 399"/>
                  <a:gd name="T44" fmla="*/ 386 w 400"/>
                  <a:gd name="T45" fmla="*/ 257 h 399"/>
                  <a:gd name="T46" fmla="*/ 361 w 400"/>
                  <a:gd name="T47" fmla="*/ 309 h 399"/>
                  <a:gd name="T48" fmla="*/ 325 w 400"/>
                  <a:gd name="T49" fmla="*/ 349 h 399"/>
                  <a:gd name="T50" fmla="*/ 277 w 400"/>
                  <a:gd name="T51" fmla="*/ 380 h 399"/>
                  <a:gd name="T52" fmla="*/ 219 w 400"/>
                  <a:gd name="T53" fmla="*/ 394 h 399"/>
                  <a:gd name="T54" fmla="*/ 162 w 400"/>
                  <a:gd name="T55" fmla="*/ 390 h 399"/>
                  <a:gd name="T56" fmla="*/ 108 w 400"/>
                  <a:gd name="T57" fmla="*/ 371 h 399"/>
                  <a:gd name="T58" fmla="*/ 62 w 400"/>
                  <a:gd name="T59" fmla="*/ 338 h 399"/>
                  <a:gd name="T60" fmla="*/ 29 w 400"/>
                  <a:gd name="T61" fmla="*/ 292 h 399"/>
                  <a:gd name="T62" fmla="*/ 10 w 400"/>
                  <a:gd name="T63" fmla="*/ 240 h 399"/>
                  <a:gd name="T64" fmla="*/ 6 w 400"/>
                  <a:gd name="T65" fmla="*/ 181 h 399"/>
                  <a:gd name="T66" fmla="*/ 21 w 400"/>
                  <a:gd name="T67" fmla="*/ 125 h 399"/>
                  <a:gd name="T68" fmla="*/ 50 w 400"/>
                  <a:gd name="T69" fmla="*/ 77 h 399"/>
                  <a:gd name="T70" fmla="*/ 90 w 400"/>
                  <a:gd name="T71" fmla="*/ 39 h 399"/>
                  <a:gd name="T72" fmla="*/ 142 w 400"/>
                  <a:gd name="T73" fmla="*/ 14 h 399"/>
                  <a:gd name="T74" fmla="*/ 200 w 400"/>
                  <a:gd name="T75" fmla="*/ 6 h 399"/>
                  <a:gd name="T76" fmla="*/ 258 w 400"/>
                  <a:gd name="T77" fmla="*/ 14 h 399"/>
                  <a:gd name="T78" fmla="*/ 309 w 400"/>
                  <a:gd name="T79" fmla="*/ 39 h 399"/>
                  <a:gd name="T80" fmla="*/ 350 w 400"/>
                  <a:gd name="T81" fmla="*/ 77 h 399"/>
                  <a:gd name="T82" fmla="*/ 380 w 400"/>
                  <a:gd name="T83" fmla="*/ 125 h 399"/>
                  <a:gd name="T84" fmla="*/ 394 w 400"/>
                  <a:gd name="T85" fmla="*/ 181 h 3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0"/>
                  <a:gd name="T130" fmla="*/ 0 h 399"/>
                  <a:gd name="T131" fmla="*/ 400 w 400"/>
                  <a:gd name="T132" fmla="*/ 399 h 3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0" h="399">
                    <a:moveTo>
                      <a:pt x="400" y="200"/>
                    </a:moveTo>
                    <a:lnTo>
                      <a:pt x="400" y="179"/>
                    </a:lnTo>
                    <a:lnTo>
                      <a:pt x="396" y="159"/>
                    </a:lnTo>
                    <a:lnTo>
                      <a:pt x="392" y="140"/>
                    </a:lnTo>
                    <a:lnTo>
                      <a:pt x="384" y="123"/>
                    </a:lnTo>
                    <a:lnTo>
                      <a:pt x="377" y="104"/>
                    </a:lnTo>
                    <a:lnTo>
                      <a:pt x="365" y="88"/>
                    </a:lnTo>
                    <a:lnTo>
                      <a:pt x="354" y="73"/>
                    </a:lnTo>
                    <a:lnTo>
                      <a:pt x="342" y="58"/>
                    </a:lnTo>
                    <a:lnTo>
                      <a:pt x="327" y="46"/>
                    </a:lnTo>
                    <a:lnTo>
                      <a:pt x="311" y="35"/>
                    </a:lnTo>
                    <a:lnTo>
                      <a:pt x="296" y="23"/>
                    </a:lnTo>
                    <a:lnTo>
                      <a:pt x="279" y="15"/>
                    </a:lnTo>
                    <a:lnTo>
                      <a:pt x="259" y="10"/>
                    </a:lnTo>
                    <a:lnTo>
                      <a:pt x="240" y="4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4"/>
                    </a:lnTo>
                    <a:lnTo>
                      <a:pt x="140" y="10"/>
                    </a:lnTo>
                    <a:lnTo>
                      <a:pt x="123" y="15"/>
                    </a:lnTo>
                    <a:lnTo>
                      <a:pt x="104" y="23"/>
                    </a:lnTo>
                    <a:lnTo>
                      <a:pt x="89" y="35"/>
                    </a:lnTo>
                    <a:lnTo>
                      <a:pt x="73" y="46"/>
                    </a:lnTo>
                    <a:lnTo>
                      <a:pt x="58" y="58"/>
                    </a:lnTo>
                    <a:lnTo>
                      <a:pt x="46" y="73"/>
                    </a:lnTo>
                    <a:lnTo>
                      <a:pt x="35" y="88"/>
                    </a:lnTo>
                    <a:lnTo>
                      <a:pt x="25" y="104"/>
                    </a:lnTo>
                    <a:lnTo>
                      <a:pt x="16" y="123"/>
                    </a:lnTo>
                    <a:lnTo>
                      <a:pt x="10" y="140"/>
                    </a:lnTo>
                    <a:lnTo>
                      <a:pt x="4" y="159"/>
                    </a:lnTo>
                    <a:lnTo>
                      <a:pt x="0" y="179"/>
                    </a:lnTo>
                    <a:lnTo>
                      <a:pt x="0" y="200"/>
                    </a:lnTo>
                    <a:lnTo>
                      <a:pt x="0" y="221"/>
                    </a:lnTo>
                    <a:lnTo>
                      <a:pt x="4" y="240"/>
                    </a:lnTo>
                    <a:lnTo>
                      <a:pt x="10" y="259"/>
                    </a:lnTo>
                    <a:lnTo>
                      <a:pt x="16" y="278"/>
                    </a:lnTo>
                    <a:lnTo>
                      <a:pt x="25" y="296"/>
                    </a:lnTo>
                    <a:lnTo>
                      <a:pt x="35" y="311"/>
                    </a:lnTo>
                    <a:lnTo>
                      <a:pt x="46" y="326"/>
                    </a:lnTo>
                    <a:lnTo>
                      <a:pt x="58" y="342"/>
                    </a:lnTo>
                    <a:lnTo>
                      <a:pt x="73" y="355"/>
                    </a:lnTo>
                    <a:lnTo>
                      <a:pt x="89" y="367"/>
                    </a:lnTo>
                    <a:lnTo>
                      <a:pt x="104" y="376"/>
                    </a:lnTo>
                    <a:lnTo>
                      <a:pt x="123" y="384"/>
                    </a:lnTo>
                    <a:lnTo>
                      <a:pt x="140" y="392"/>
                    </a:lnTo>
                    <a:lnTo>
                      <a:pt x="160" y="395"/>
                    </a:lnTo>
                    <a:lnTo>
                      <a:pt x="179" y="399"/>
                    </a:lnTo>
                    <a:lnTo>
                      <a:pt x="200" y="399"/>
                    </a:lnTo>
                    <a:lnTo>
                      <a:pt x="221" y="399"/>
                    </a:lnTo>
                    <a:lnTo>
                      <a:pt x="240" y="395"/>
                    </a:lnTo>
                    <a:lnTo>
                      <a:pt x="259" y="392"/>
                    </a:lnTo>
                    <a:lnTo>
                      <a:pt x="279" y="384"/>
                    </a:lnTo>
                    <a:lnTo>
                      <a:pt x="296" y="376"/>
                    </a:lnTo>
                    <a:lnTo>
                      <a:pt x="311" y="367"/>
                    </a:lnTo>
                    <a:lnTo>
                      <a:pt x="327" y="355"/>
                    </a:lnTo>
                    <a:lnTo>
                      <a:pt x="342" y="342"/>
                    </a:lnTo>
                    <a:lnTo>
                      <a:pt x="354" y="326"/>
                    </a:lnTo>
                    <a:lnTo>
                      <a:pt x="365" y="311"/>
                    </a:lnTo>
                    <a:lnTo>
                      <a:pt x="377" y="296"/>
                    </a:lnTo>
                    <a:lnTo>
                      <a:pt x="384" y="278"/>
                    </a:lnTo>
                    <a:lnTo>
                      <a:pt x="392" y="259"/>
                    </a:lnTo>
                    <a:lnTo>
                      <a:pt x="396" y="240"/>
                    </a:lnTo>
                    <a:lnTo>
                      <a:pt x="400" y="221"/>
                    </a:lnTo>
                    <a:lnTo>
                      <a:pt x="400" y="200"/>
                    </a:lnTo>
                    <a:close/>
                    <a:moveTo>
                      <a:pt x="394" y="200"/>
                    </a:moveTo>
                    <a:lnTo>
                      <a:pt x="394" y="219"/>
                    </a:lnTo>
                    <a:lnTo>
                      <a:pt x="390" y="240"/>
                    </a:lnTo>
                    <a:lnTo>
                      <a:pt x="386" y="257"/>
                    </a:lnTo>
                    <a:lnTo>
                      <a:pt x="380" y="276"/>
                    </a:lnTo>
                    <a:lnTo>
                      <a:pt x="371" y="292"/>
                    </a:lnTo>
                    <a:lnTo>
                      <a:pt x="361" y="309"/>
                    </a:lnTo>
                    <a:lnTo>
                      <a:pt x="350" y="324"/>
                    </a:lnTo>
                    <a:lnTo>
                      <a:pt x="338" y="338"/>
                    </a:lnTo>
                    <a:lnTo>
                      <a:pt x="325" y="349"/>
                    </a:lnTo>
                    <a:lnTo>
                      <a:pt x="309" y="361"/>
                    </a:lnTo>
                    <a:lnTo>
                      <a:pt x="292" y="371"/>
                    </a:lnTo>
                    <a:lnTo>
                      <a:pt x="277" y="380"/>
                    </a:lnTo>
                    <a:lnTo>
                      <a:pt x="258" y="386"/>
                    </a:lnTo>
                    <a:lnTo>
                      <a:pt x="240" y="390"/>
                    </a:lnTo>
                    <a:lnTo>
                      <a:pt x="219" y="394"/>
                    </a:lnTo>
                    <a:lnTo>
                      <a:pt x="200" y="395"/>
                    </a:lnTo>
                    <a:lnTo>
                      <a:pt x="181" y="394"/>
                    </a:lnTo>
                    <a:lnTo>
                      <a:pt x="162" y="390"/>
                    </a:lnTo>
                    <a:lnTo>
                      <a:pt x="142" y="386"/>
                    </a:lnTo>
                    <a:lnTo>
                      <a:pt x="125" y="380"/>
                    </a:lnTo>
                    <a:lnTo>
                      <a:pt x="108" y="371"/>
                    </a:lnTo>
                    <a:lnTo>
                      <a:pt x="90" y="361"/>
                    </a:lnTo>
                    <a:lnTo>
                      <a:pt x="77" y="349"/>
                    </a:lnTo>
                    <a:lnTo>
                      <a:pt x="62" y="338"/>
                    </a:lnTo>
                    <a:lnTo>
                      <a:pt x="50" y="324"/>
                    </a:lnTo>
                    <a:lnTo>
                      <a:pt x="39" y="309"/>
                    </a:lnTo>
                    <a:lnTo>
                      <a:pt x="29" y="292"/>
                    </a:lnTo>
                    <a:lnTo>
                      <a:pt x="21" y="276"/>
                    </a:lnTo>
                    <a:lnTo>
                      <a:pt x="14" y="257"/>
                    </a:lnTo>
                    <a:lnTo>
                      <a:pt x="10" y="240"/>
                    </a:lnTo>
                    <a:lnTo>
                      <a:pt x="6" y="219"/>
                    </a:lnTo>
                    <a:lnTo>
                      <a:pt x="6" y="200"/>
                    </a:lnTo>
                    <a:lnTo>
                      <a:pt x="6" y="181"/>
                    </a:lnTo>
                    <a:lnTo>
                      <a:pt x="10" y="161"/>
                    </a:lnTo>
                    <a:lnTo>
                      <a:pt x="14" y="142"/>
                    </a:lnTo>
                    <a:lnTo>
                      <a:pt x="21" y="125"/>
                    </a:lnTo>
                    <a:lnTo>
                      <a:pt x="29" y="108"/>
                    </a:lnTo>
                    <a:lnTo>
                      <a:pt x="39" y="90"/>
                    </a:lnTo>
                    <a:lnTo>
                      <a:pt x="50" y="77"/>
                    </a:lnTo>
                    <a:lnTo>
                      <a:pt x="62" y="62"/>
                    </a:lnTo>
                    <a:lnTo>
                      <a:pt x="77" y="50"/>
                    </a:lnTo>
                    <a:lnTo>
                      <a:pt x="90" y="39"/>
                    </a:lnTo>
                    <a:lnTo>
                      <a:pt x="108" y="29"/>
                    </a:lnTo>
                    <a:lnTo>
                      <a:pt x="125" y="21"/>
                    </a:lnTo>
                    <a:lnTo>
                      <a:pt x="142" y="14"/>
                    </a:lnTo>
                    <a:lnTo>
                      <a:pt x="162" y="10"/>
                    </a:lnTo>
                    <a:lnTo>
                      <a:pt x="181" y="6"/>
                    </a:lnTo>
                    <a:lnTo>
                      <a:pt x="200" y="6"/>
                    </a:lnTo>
                    <a:lnTo>
                      <a:pt x="219" y="6"/>
                    </a:lnTo>
                    <a:lnTo>
                      <a:pt x="240" y="10"/>
                    </a:lnTo>
                    <a:lnTo>
                      <a:pt x="258" y="14"/>
                    </a:lnTo>
                    <a:lnTo>
                      <a:pt x="277" y="21"/>
                    </a:lnTo>
                    <a:lnTo>
                      <a:pt x="292" y="29"/>
                    </a:lnTo>
                    <a:lnTo>
                      <a:pt x="309" y="39"/>
                    </a:lnTo>
                    <a:lnTo>
                      <a:pt x="325" y="50"/>
                    </a:lnTo>
                    <a:lnTo>
                      <a:pt x="338" y="62"/>
                    </a:lnTo>
                    <a:lnTo>
                      <a:pt x="350" y="77"/>
                    </a:lnTo>
                    <a:lnTo>
                      <a:pt x="361" y="90"/>
                    </a:lnTo>
                    <a:lnTo>
                      <a:pt x="371" y="108"/>
                    </a:lnTo>
                    <a:lnTo>
                      <a:pt x="380" y="125"/>
                    </a:lnTo>
                    <a:lnTo>
                      <a:pt x="386" y="142"/>
                    </a:lnTo>
                    <a:lnTo>
                      <a:pt x="390" y="161"/>
                    </a:lnTo>
                    <a:lnTo>
                      <a:pt x="394" y="181"/>
                    </a:lnTo>
                    <a:lnTo>
                      <a:pt x="394" y="200"/>
                    </a:lnTo>
                    <a:close/>
                  </a:path>
                </a:pathLst>
              </a:custGeom>
              <a:solidFill>
                <a:srgbClr val="FACF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3" name="Freeform 500">
                <a:extLst>
                  <a:ext uri="{FF2B5EF4-FFF2-40B4-BE49-F238E27FC236}">
                    <a16:creationId xmlns:a16="http://schemas.microsoft.com/office/drawing/2014/main" id="{6F67AEE8-30C2-4D1B-91B5-E704FB6E3E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" y="2578"/>
                <a:ext cx="396" cy="395"/>
              </a:xfrm>
              <a:custGeom>
                <a:avLst/>
                <a:gdLst>
                  <a:gd name="T0" fmla="*/ 392 w 396"/>
                  <a:gd name="T1" fmla="*/ 157 h 395"/>
                  <a:gd name="T2" fmla="*/ 371 w 396"/>
                  <a:gd name="T3" fmla="*/ 104 h 395"/>
                  <a:gd name="T4" fmla="*/ 338 w 396"/>
                  <a:gd name="T5" fmla="*/ 58 h 395"/>
                  <a:gd name="T6" fmla="*/ 292 w 396"/>
                  <a:gd name="T7" fmla="*/ 25 h 395"/>
                  <a:gd name="T8" fmla="*/ 238 w 396"/>
                  <a:gd name="T9" fmla="*/ 4 h 395"/>
                  <a:gd name="T10" fmla="*/ 179 w 396"/>
                  <a:gd name="T11" fmla="*/ 2 h 395"/>
                  <a:gd name="T12" fmla="*/ 121 w 396"/>
                  <a:gd name="T13" fmla="*/ 15 h 395"/>
                  <a:gd name="T14" fmla="*/ 73 w 396"/>
                  <a:gd name="T15" fmla="*/ 46 h 395"/>
                  <a:gd name="T16" fmla="*/ 35 w 396"/>
                  <a:gd name="T17" fmla="*/ 88 h 395"/>
                  <a:gd name="T18" fmla="*/ 10 w 396"/>
                  <a:gd name="T19" fmla="*/ 138 h 395"/>
                  <a:gd name="T20" fmla="*/ 0 w 396"/>
                  <a:gd name="T21" fmla="*/ 198 h 395"/>
                  <a:gd name="T22" fmla="*/ 10 w 396"/>
                  <a:gd name="T23" fmla="*/ 257 h 395"/>
                  <a:gd name="T24" fmla="*/ 35 w 396"/>
                  <a:gd name="T25" fmla="*/ 309 h 395"/>
                  <a:gd name="T26" fmla="*/ 73 w 396"/>
                  <a:gd name="T27" fmla="*/ 349 h 395"/>
                  <a:gd name="T28" fmla="*/ 121 w 396"/>
                  <a:gd name="T29" fmla="*/ 380 h 395"/>
                  <a:gd name="T30" fmla="*/ 179 w 396"/>
                  <a:gd name="T31" fmla="*/ 393 h 395"/>
                  <a:gd name="T32" fmla="*/ 238 w 396"/>
                  <a:gd name="T33" fmla="*/ 392 h 395"/>
                  <a:gd name="T34" fmla="*/ 292 w 396"/>
                  <a:gd name="T35" fmla="*/ 370 h 395"/>
                  <a:gd name="T36" fmla="*/ 338 w 396"/>
                  <a:gd name="T37" fmla="*/ 338 h 395"/>
                  <a:gd name="T38" fmla="*/ 371 w 396"/>
                  <a:gd name="T39" fmla="*/ 292 h 395"/>
                  <a:gd name="T40" fmla="*/ 392 w 396"/>
                  <a:gd name="T41" fmla="*/ 238 h 395"/>
                  <a:gd name="T42" fmla="*/ 390 w 396"/>
                  <a:gd name="T43" fmla="*/ 198 h 395"/>
                  <a:gd name="T44" fmla="*/ 382 w 396"/>
                  <a:gd name="T45" fmla="*/ 255 h 395"/>
                  <a:gd name="T46" fmla="*/ 357 w 396"/>
                  <a:gd name="T47" fmla="*/ 305 h 395"/>
                  <a:gd name="T48" fmla="*/ 321 w 396"/>
                  <a:gd name="T49" fmla="*/ 345 h 395"/>
                  <a:gd name="T50" fmla="*/ 273 w 396"/>
                  <a:gd name="T51" fmla="*/ 374 h 395"/>
                  <a:gd name="T52" fmla="*/ 217 w 396"/>
                  <a:gd name="T53" fmla="*/ 390 h 395"/>
                  <a:gd name="T54" fmla="*/ 160 w 396"/>
                  <a:gd name="T55" fmla="*/ 386 h 395"/>
                  <a:gd name="T56" fmla="*/ 106 w 396"/>
                  <a:gd name="T57" fmla="*/ 367 h 395"/>
                  <a:gd name="T58" fmla="*/ 62 w 396"/>
                  <a:gd name="T59" fmla="*/ 334 h 395"/>
                  <a:gd name="T60" fmla="*/ 29 w 396"/>
                  <a:gd name="T61" fmla="*/ 290 h 395"/>
                  <a:gd name="T62" fmla="*/ 10 w 396"/>
                  <a:gd name="T63" fmla="*/ 236 h 395"/>
                  <a:gd name="T64" fmla="*/ 8 w 396"/>
                  <a:gd name="T65" fmla="*/ 179 h 395"/>
                  <a:gd name="T66" fmla="*/ 21 w 396"/>
                  <a:gd name="T67" fmla="*/ 123 h 395"/>
                  <a:gd name="T68" fmla="*/ 50 w 396"/>
                  <a:gd name="T69" fmla="*/ 75 h 395"/>
                  <a:gd name="T70" fmla="*/ 90 w 396"/>
                  <a:gd name="T71" fmla="*/ 38 h 395"/>
                  <a:gd name="T72" fmla="*/ 140 w 396"/>
                  <a:gd name="T73" fmla="*/ 15 h 395"/>
                  <a:gd name="T74" fmla="*/ 198 w 396"/>
                  <a:gd name="T75" fmla="*/ 6 h 395"/>
                  <a:gd name="T76" fmla="*/ 256 w 396"/>
                  <a:gd name="T77" fmla="*/ 15 h 395"/>
                  <a:gd name="T78" fmla="*/ 305 w 396"/>
                  <a:gd name="T79" fmla="*/ 38 h 395"/>
                  <a:gd name="T80" fmla="*/ 346 w 396"/>
                  <a:gd name="T81" fmla="*/ 75 h 395"/>
                  <a:gd name="T82" fmla="*/ 375 w 396"/>
                  <a:gd name="T83" fmla="*/ 123 h 395"/>
                  <a:gd name="T84" fmla="*/ 390 w 396"/>
                  <a:gd name="T85" fmla="*/ 179 h 3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6"/>
                  <a:gd name="T130" fmla="*/ 0 h 395"/>
                  <a:gd name="T131" fmla="*/ 396 w 396"/>
                  <a:gd name="T132" fmla="*/ 395 h 3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6" h="395">
                    <a:moveTo>
                      <a:pt x="396" y="198"/>
                    </a:moveTo>
                    <a:lnTo>
                      <a:pt x="394" y="179"/>
                    </a:lnTo>
                    <a:lnTo>
                      <a:pt x="392" y="157"/>
                    </a:lnTo>
                    <a:lnTo>
                      <a:pt x="386" y="138"/>
                    </a:lnTo>
                    <a:lnTo>
                      <a:pt x="380" y="121"/>
                    </a:lnTo>
                    <a:lnTo>
                      <a:pt x="371" y="104"/>
                    </a:lnTo>
                    <a:lnTo>
                      <a:pt x="361" y="88"/>
                    </a:lnTo>
                    <a:lnTo>
                      <a:pt x="350" y="73"/>
                    </a:lnTo>
                    <a:lnTo>
                      <a:pt x="338" y="58"/>
                    </a:lnTo>
                    <a:lnTo>
                      <a:pt x="323" y="46"/>
                    </a:lnTo>
                    <a:lnTo>
                      <a:pt x="309" y="35"/>
                    </a:lnTo>
                    <a:lnTo>
                      <a:pt x="292" y="25"/>
                    </a:lnTo>
                    <a:lnTo>
                      <a:pt x="275" y="15"/>
                    </a:lnTo>
                    <a:lnTo>
                      <a:pt x="257" y="10"/>
                    </a:lnTo>
                    <a:lnTo>
                      <a:pt x="238" y="4"/>
                    </a:lnTo>
                    <a:lnTo>
                      <a:pt x="219" y="2"/>
                    </a:lnTo>
                    <a:lnTo>
                      <a:pt x="198" y="0"/>
                    </a:lnTo>
                    <a:lnTo>
                      <a:pt x="179" y="2"/>
                    </a:lnTo>
                    <a:lnTo>
                      <a:pt x="158" y="4"/>
                    </a:lnTo>
                    <a:lnTo>
                      <a:pt x="140" y="10"/>
                    </a:lnTo>
                    <a:lnTo>
                      <a:pt x="121" y="15"/>
                    </a:lnTo>
                    <a:lnTo>
                      <a:pt x="104" y="25"/>
                    </a:lnTo>
                    <a:lnTo>
                      <a:pt x="88" y="35"/>
                    </a:lnTo>
                    <a:lnTo>
                      <a:pt x="73" y="46"/>
                    </a:lnTo>
                    <a:lnTo>
                      <a:pt x="58" y="58"/>
                    </a:lnTo>
                    <a:lnTo>
                      <a:pt x="46" y="73"/>
                    </a:lnTo>
                    <a:lnTo>
                      <a:pt x="35" y="88"/>
                    </a:lnTo>
                    <a:lnTo>
                      <a:pt x="25" y="104"/>
                    </a:lnTo>
                    <a:lnTo>
                      <a:pt x="16" y="121"/>
                    </a:lnTo>
                    <a:lnTo>
                      <a:pt x="10" y="138"/>
                    </a:lnTo>
                    <a:lnTo>
                      <a:pt x="4" y="157"/>
                    </a:lnTo>
                    <a:lnTo>
                      <a:pt x="2" y="179"/>
                    </a:lnTo>
                    <a:lnTo>
                      <a:pt x="0" y="198"/>
                    </a:lnTo>
                    <a:lnTo>
                      <a:pt x="2" y="219"/>
                    </a:lnTo>
                    <a:lnTo>
                      <a:pt x="4" y="238"/>
                    </a:lnTo>
                    <a:lnTo>
                      <a:pt x="10" y="257"/>
                    </a:lnTo>
                    <a:lnTo>
                      <a:pt x="16" y="274"/>
                    </a:lnTo>
                    <a:lnTo>
                      <a:pt x="25" y="292"/>
                    </a:lnTo>
                    <a:lnTo>
                      <a:pt x="35" y="309"/>
                    </a:lnTo>
                    <a:lnTo>
                      <a:pt x="46" y="322"/>
                    </a:lnTo>
                    <a:lnTo>
                      <a:pt x="58" y="338"/>
                    </a:lnTo>
                    <a:lnTo>
                      <a:pt x="73" y="349"/>
                    </a:lnTo>
                    <a:lnTo>
                      <a:pt x="88" y="361"/>
                    </a:lnTo>
                    <a:lnTo>
                      <a:pt x="104" y="370"/>
                    </a:lnTo>
                    <a:lnTo>
                      <a:pt x="121" y="380"/>
                    </a:lnTo>
                    <a:lnTo>
                      <a:pt x="140" y="386"/>
                    </a:lnTo>
                    <a:lnTo>
                      <a:pt x="158" y="392"/>
                    </a:lnTo>
                    <a:lnTo>
                      <a:pt x="179" y="393"/>
                    </a:lnTo>
                    <a:lnTo>
                      <a:pt x="198" y="395"/>
                    </a:lnTo>
                    <a:lnTo>
                      <a:pt x="219" y="393"/>
                    </a:lnTo>
                    <a:lnTo>
                      <a:pt x="238" y="392"/>
                    </a:lnTo>
                    <a:lnTo>
                      <a:pt x="257" y="386"/>
                    </a:lnTo>
                    <a:lnTo>
                      <a:pt x="275" y="380"/>
                    </a:lnTo>
                    <a:lnTo>
                      <a:pt x="292" y="370"/>
                    </a:lnTo>
                    <a:lnTo>
                      <a:pt x="309" y="361"/>
                    </a:lnTo>
                    <a:lnTo>
                      <a:pt x="323" y="349"/>
                    </a:lnTo>
                    <a:lnTo>
                      <a:pt x="338" y="338"/>
                    </a:lnTo>
                    <a:lnTo>
                      <a:pt x="350" y="322"/>
                    </a:lnTo>
                    <a:lnTo>
                      <a:pt x="361" y="309"/>
                    </a:lnTo>
                    <a:lnTo>
                      <a:pt x="371" y="292"/>
                    </a:lnTo>
                    <a:lnTo>
                      <a:pt x="380" y="274"/>
                    </a:lnTo>
                    <a:lnTo>
                      <a:pt x="386" y="257"/>
                    </a:lnTo>
                    <a:lnTo>
                      <a:pt x="392" y="238"/>
                    </a:lnTo>
                    <a:lnTo>
                      <a:pt x="394" y="219"/>
                    </a:lnTo>
                    <a:lnTo>
                      <a:pt x="396" y="198"/>
                    </a:lnTo>
                    <a:close/>
                    <a:moveTo>
                      <a:pt x="390" y="198"/>
                    </a:moveTo>
                    <a:lnTo>
                      <a:pt x="390" y="217"/>
                    </a:lnTo>
                    <a:lnTo>
                      <a:pt x="386" y="236"/>
                    </a:lnTo>
                    <a:lnTo>
                      <a:pt x="382" y="255"/>
                    </a:lnTo>
                    <a:lnTo>
                      <a:pt x="375" y="273"/>
                    </a:lnTo>
                    <a:lnTo>
                      <a:pt x="367" y="290"/>
                    </a:lnTo>
                    <a:lnTo>
                      <a:pt x="357" y="305"/>
                    </a:lnTo>
                    <a:lnTo>
                      <a:pt x="346" y="321"/>
                    </a:lnTo>
                    <a:lnTo>
                      <a:pt x="334" y="334"/>
                    </a:lnTo>
                    <a:lnTo>
                      <a:pt x="321" y="345"/>
                    </a:lnTo>
                    <a:lnTo>
                      <a:pt x="305" y="357"/>
                    </a:lnTo>
                    <a:lnTo>
                      <a:pt x="290" y="367"/>
                    </a:lnTo>
                    <a:lnTo>
                      <a:pt x="273" y="374"/>
                    </a:lnTo>
                    <a:lnTo>
                      <a:pt x="256" y="382"/>
                    </a:lnTo>
                    <a:lnTo>
                      <a:pt x="236" y="386"/>
                    </a:lnTo>
                    <a:lnTo>
                      <a:pt x="217" y="390"/>
                    </a:lnTo>
                    <a:lnTo>
                      <a:pt x="198" y="390"/>
                    </a:lnTo>
                    <a:lnTo>
                      <a:pt x="179" y="390"/>
                    </a:lnTo>
                    <a:lnTo>
                      <a:pt x="160" y="386"/>
                    </a:lnTo>
                    <a:lnTo>
                      <a:pt x="140" y="382"/>
                    </a:lnTo>
                    <a:lnTo>
                      <a:pt x="123" y="374"/>
                    </a:lnTo>
                    <a:lnTo>
                      <a:pt x="106" y="367"/>
                    </a:lnTo>
                    <a:lnTo>
                      <a:pt x="90" y="357"/>
                    </a:lnTo>
                    <a:lnTo>
                      <a:pt x="77" y="345"/>
                    </a:lnTo>
                    <a:lnTo>
                      <a:pt x="62" y="334"/>
                    </a:lnTo>
                    <a:lnTo>
                      <a:pt x="50" y="321"/>
                    </a:lnTo>
                    <a:lnTo>
                      <a:pt x="39" y="305"/>
                    </a:lnTo>
                    <a:lnTo>
                      <a:pt x="29" y="290"/>
                    </a:lnTo>
                    <a:lnTo>
                      <a:pt x="21" y="273"/>
                    </a:lnTo>
                    <a:lnTo>
                      <a:pt x="16" y="255"/>
                    </a:lnTo>
                    <a:lnTo>
                      <a:pt x="10" y="236"/>
                    </a:lnTo>
                    <a:lnTo>
                      <a:pt x="8" y="217"/>
                    </a:lnTo>
                    <a:lnTo>
                      <a:pt x="6" y="198"/>
                    </a:lnTo>
                    <a:lnTo>
                      <a:pt x="8" y="179"/>
                    </a:lnTo>
                    <a:lnTo>
                      <a:pt x="10" y="159"/>
                    </a:lnTo>
                    <a:lnTo>
                      <a:pt x="16" y="140"/>
                    </a:lnTo>
                    <a:lnTo>
                      <a:pt x="21" y="123"/>
                    </a:lnTo>
                    <a:lnTo>
                      <a:pt x="29" y="106"/>
                    </a:lnTo>
                    <a:lnTo>
                      <a:pt x="39" y="90"/>
                    </a:lnTo>
                    <a:lnTo>
                      <a:pt x="50" y="75"/>
                    </a:lnTo>
                    <a:lnTo>
                      <a:pt x="62" y="61"/>
                    </a:lnTo>
                    <a:lnTo>
                      <a:pt x="77" y="50"/>
                    </a:lnTo>
                    <a:lnTo>
                      <a:pt x="90" y="38"/>
                    </a:lnTo>
                    <a:lnTo>
                      <a:pt x="106" y="29"/>
                    </a:lnTo>
                    <a:lnTo>
                      <a:pt x="123" y="21"/>
                    </a:lnTo>
                    <a:lnTo>
                      <a:pt x="140" y="15"/>
                    </a:lnTo>
                    <a:lnTo>
                      <a:pt x="160" y="10"/>
                    </a:lnTo>
                    <a:lnTo>
                      <a:pt x="179" y="8"/>
                    </a:lnTo>
                    <a:lnTo>
                      <a:pt x="198" y="6"/>
                    </a:lnTo>
                    <a:lnTo>
                      <a:pt x="217" y="8"/>
                    </a:lnTo>
                    <a:lnTo>
                      <a:pt x="236" y="10"/>
                    </a:lnTo>
                    <a:lnTo>
                      <a:pt x="256" y="15"/>
                    </a:lnTo>
                    <a:lnTo>
                      <a:pt x="273" y="21"/>
                    </a:lnTo>
                    <a:lnTo>
                      <a:pt x="290" y="29"/>
                    </a:lnTo>
                    <a:lnTo>
                      <a:pt x="305" y="38"/>
                    </a:lnTo>
                    <a:lnTo>
                      <a:pt x="321" y="50"/>
                    </a:lnTo>
                    <a:lnTo>
                      <a:pt x="334" y="61"/>
                    </a:lnTo>
                    <a:lnTo>
                      <a:pt x="346" y="75"/>
                    </a:lnTo>
                    <a:lnTo>
                      <a:pt x="357" y="90"/>
                    </a:lnTo>
                    <a:lnTo>
                      <a:pt x="367" y="106"/>
                    </a:lnTo>
                    <a:lnTo>
                      <a:pt x="375" y="123"/>
                    </a:lnTo>
                    <a:lnTo>
                      <a:pt x="382" y="140"/>
                    </a:lnTo>
                    <a:lnTo>
                      <a:pt x="386" y="159"/>
                    </a:lnTo>
                    <a:lnTo>
                      <a:pt x="390" y="179"/>
                    </a:lnTo>
                    <a:lnTo>
                      <a:pt x="390" y="198"/>
                    </a:lnTo>
                    <a:close/>
                  </a:path>
                </a:pathLst>
              </a:custGeom>
              <a:solidFill>
                <a:srgbClr val="FAD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4" name="Freeform 501">
                <a:extLst>
                  <a:ext uri="{FF2B5EF4-FFF2-40B4-BE49-F238E27FC236}">
                    <a16:creationId xmlns:a16="http://schemas.microsoft.com/office/drawing/2014/main" id="{34836FED-2E55-435D-91BB-A065CBF29E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4" y="2582"/>
                <a:ext cx="388" cy="389"/>
              </a:xfrm>
              <a:custGeom>
                <a:avLst/>
                <a:gdLst>
                  <a:gd name="T0" fmla="*/ 384 w 388"/>
                  <a:gd name="T1" fmla="*/ 155 h 389"/>
                  <a:gd name="T2" fmla="*/ 365 w 388"/>
                  <a:gd name="T3" fmla="*/ 102 h 389"/>
                  <a:gd name="T4" fmla="*/ 332 w 388"/>
                  <a:gd name="T5" fmla="*/ 56 h 389"/>
                  <a:gd name="T6" fmla="*/ 286 w 388"/>
                  <a:gd name="T7" fmla="*/ 23 h 389"/>
                  <a:gd name="T8" fmla="*/ 234 w 388"/>
                  <a:gd name="T9" fmla="*/ 4 h 389"/>
                  <a:gd name="T10" fmla="*/ 175 w 388"/>
                  <a:gd name="T11" fmla="*/ 0 h 389"/>
                  <a:gd name="T12" fmla="*/ 119 w 388"/>
                  <a:gd name="T13" fmla="*/ 15 h 389"/>
                  <a:gd name="T14" fmla="*/ 71 w 388"/>
                  <a:gd name="T15" fmla="*/ 44 h 389"/>
                  <a:gd name="T16" fmla="*/ 33 w 388"/>
                  <a:gd name="T17" fmla="*/ 84 h 389"/>
                  <a:gd name="T18" fmla="*/ 8 w 388"/>
                  <a:gd name="T19" fmla="*/ 136 h 389"/>
                  <a:gd name="T20" fmla="*/ 0 w 388"/>
                  <a:gd name="T21" fmla="*/ 194 h 389"/>
                  <a:gd name="T22" fmla="*/ 8 w 388"/>
                  <a:gd name="T23" fmla="*/ 251 h 389"/>
                  <a:gd name="T24" fmla="*/ 33 w 388"/>
                  <a:gd name="T25" fmla="*/ 303 h 389"/>
                  <a:gd name="T26" fmla="*/ 71 w 388"/>
                  <a:gd name="T27" fmla="*/ 343 h 389"/>
                  <a:gd name="T28" fmla="*/ 119 w 388"/>
                  <a:gd name="T29" fmla="*/ 374 h 389"/>
                  <a:gd name="T30" fmla="*/ 175 w 388"/>
                  <a:gd name="T31" fmla="*/ 388 h 389"/>
                  <a:gd name="T32" fmla="*/ 234 w 388"/>
                  <a:gd name="T33" fmla="*/ 384 h 389"/>
                  <a:gd name="T34" fmla="*/ 286 w 388"/>
                  <a:gd name="T35" fmla="*/ 365 h 389"/>
                  <a:gd name="T36" fmla="*/ 332 w 388"/>
                  <a:gd name="T37" fmla="*/ 332 h 389"/>
                  <a:gd name="T38" fmla="*/ 365 w 388"/>
                  <a:gd name="T39" fmla="*/ 286 h 389"/>
                  <a:gd name="T40" fmla="*/ 384 w 388"/>
                  <a:gd name="T41" fmla="*/ 234 h 389"/>
                  <a:gd name="T42" fmla="*/ 384 w 388"/>
                  <a:gd name="T43" fmla="*/ 194 h 389"/>
                  <a:gd name="T44" fmla="*/ 374 w 388"/>
                  <a:gd name="T45" fmla="*/ 249 h 389"/>
                  <a:gd name="T46" fmla="*/ 351 w 388"/>
                  <a:gd name="T47" fmla="*/ 299 h 389"/>
                  <a:gd name="T48" fmla="*/ 315 w 388"/>
                  <a:gd name="T49" fmla="*/ 340 h 389"/>
                  <a:gd name="T50" fmla="*/ 267 w 388"/>
                  <a:gd name="T51" fmla="*/ 368 h 389"/>
                  <a:gd name="T52" fmla="*/ 213 w 388"/>
                  <a:gd name="T53" fmla="*/ 382 h 389"/>
                  <a:gd name="T54" fmla="*/ 156 w 388"/>
                  <a:gd name="T55" fmla="*/ 380 h 389"/>
                  <a:gd name="T56" fmla="*/ 104 w 388"/>
                  <a:gd name="T57" fmla="*/ 361 h 389"/>
                  <a:gd name="T58" fmla="*/ 60 w 388"/>
                  <a:gd name="T59" fmla="*/ 328 h 389"/>
                  <a:gd name="T60" fmla="*/ 27 w 388"/>
                  <a:gd name="T61" fmla="*/ 284 h 389"/>
                  <a:gd name="T62" fmla="*/ 10 w 388"/>
                  <a:gd name="T63" fmla="*/ 232 h 389"/>
                  <a:gd name="T64" fmla="*/ 6 w 388"/>
                  <a:gd name="T65" fmla="*/ 175 h 389"/>
                  <a:gd name="T66" fmla="*/ 19 w 388"/>
                  <a:gd name="T67" fmla="*/ 121 h 389"/>
                  <a:gd name="T68" fmla="*/ 48 w 388"/>
                  <a:gd name="T69" fmla="*/ 73 h 389"/>
                  <a:gd name="T70" fmla="*/ 88 w 388"/>
                  <a:gd name="T71" fmla="*/ 36 h 389"/>
                  <a:gd name="T72" fmla="*/ 138 w 388"/>
                  <a:gd name="T73" fmla="*/ 13 h 389"/>
                  <a:gd name="T74" fmla="*/ 194 w 388"/>
                  <a:gd name="T75" fmla="*/ 4 h 389"/>
                  <a:gd name="T76" fmla="*/ 250 w 388"/>
                  <a:gd name="T77" fmla="*/ 13 h 389"/>
                  <a:gd name="T78" fmla="*/ 300 w 388"/>
                  <a:gd name="T79" fmla="*/ 36 h 389"/>
                  <a:gd name="T80" fmla="*/ 340 w 388"/>
                  <a:gd name="T81" fmla="*/ 73 h 389"/>
                  <a:gd name="T82" fmla="*/ 369 w 388"/>
                  <a:gd name="T83" fmla="*/ 121 h 389"/>
                  <a:gd name="T84" fmla="*/ 382 w 388"/>
                  <a:gd name="T85" fmla="*/ 175 h 3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8"/>
                  <a:gd name="T130" fmla="*/ 0 h 389"/>
                  <a:gd name="T131" fmla="*/ 388 w 388"/>
                  <a:gd name="T132" fmla="*/ 389 h 38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8" h="389">
                    <a:moveTo>
                      <a:pt x="388" y="194"/>
                    </a:moveTo>
                    <a:lnTo>
                      <a:pt x="388" y="175"/>
                    </a:lnTo>
                    <a:lnTo>
                      <a:pt x="384" y="155"/>
                    </a:lnTo>
                    <a:lnTo>
                      <a:pt x="380" y="136"/>
                    </a:lnTo>
                    <a:lnTo>
                      <a:pt x="374" y="119"/>
                    </a:lnTo>
                    <a:lnTo>
                      <a:pt x="365" y="102"/>
                    </a:lnTo>
                    <a:lnTo>
                      <a:pt x="355" y="84"/>
                    </a:lnTo>
                    <a:lnTo>
                      <a:pt x="344" y="71"/>
                    </a:lnTo>
                    <a:lnTo>
                      <a:pt x="332" y="56"/>
                    </a:lnTo>
                    <a:lnTo>
                      <a:pt x="319" y="44"/>
                    </a:lnTo>
                    <a:lnTo>
                      <a:pt x="303" y="33"/>
                    </a:lnTo>
                    <a:lnTo>
                      <a:pt x="286" y="23"/>
                    </a:lnTo>
                    <a:lnTo>
                      <a:pt x="271" y="15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3" y="0"/>
                    </a:lnTo>
                    <a:lnTo>
                      <a:pt x="194" y="0"/>
                    </a:lnTo>
                    <a:lnTo>
                      <a:pt x="175" y="0"/>
                    </a:lnTo>
                    <a:lnTo>
                      <a:pt x="156" y="4"/>
                    </a:lnTo>
                    <a:lnTo>
                      <a:pt x="136" y="8"/>
                    </a:lnTo>
                    <a:lnTo>
                      <a:pt x="119" y="15"/>
                    </a:lnTo>
                    <a:lnTo>
                      <a:pt x="102" y="23"/>
                    </a:lnTo>
                    <a:lnTo>
                      <a:pt x="84" y="33"/>
                    </a:lnTo>
                    <a:lnTo>
                      <a:pt x="71" y="44"/>
                    </a:lnTo>
                    <a:lnTo>
                      <a:pt x="56" y="56"/>
                    </a:lnTo>
                    <a:lnTo>
                      <a:pt x="44" y="71"/>
                    </a:lnTo>
                    <a:lnTo>
                      <a:pt x="33" y="84"/>
                    </a:lnTo>
                    <a:lnTo>
                      <a:pt x="23" y="102"/>
                    </a:lnTo>
                    <a:lnTo>
                      <a:pt x="15" y="119"/>
                    </a:lnTo>
                    <a:lnTo>
                      <a:pt x="8" y="136"/>
                    </a:lnTo>
                    <a:lnTo>
                      <a:pt x="4" y="155"/>
                    </a:lnTo>
                    <a:lnTo>
                      <a:pt x="0" y="175"/>
                    </a:lnTo>
                    <a:lnTo>
                      <a:pt x="0" y="194"/>
                    </a:lnTo>
                    <a:lnTo>
                      <a:pt x="0" y="213"/>
                    </a:lnTo>
                    <a:lnTo>
                      <a:pt x="4" y="234"/>
                    </a:lnTo>
                    <a:lnTo>
                      <a:pt x="8" y="251"/>
                    </a:lnTo>
                    <a:lnTo>
                      <a:pt x="15" y="270"/>
                    </a:lnTo>
                    <a:lnTo>
                      <a:pt x="23" y="286"/>
                    </a:lnTo>
                    <a:lnTo>
                      <a:pt x="33" y="303"/>
                    </a:lnTo>
                    <a:lnTo>
                      <a:pt x="44" y="318"/>
                    </a:lnTo>
                    <a:lnTo>
                      <a:pt x="56" y="332"/>
                    </a:lnTo>
                    <a:lnTo>
                      <a:pt x="71" y="343"/>
                    </a:lnTo>
                    <a:lnTo>
                      <a:pt x="84" y="355"/>
                    </a:lnTo>
                    <a:lnTo>
                      <a:pt x="102" y="365"/>
                    </a:lnTo>
                    <a:lnTo>
                      <a:pt x="119" y="374"/>
                    </a:lnTo>
                    <a:lnTo>
                      <a:pt x="136" y="380"/>
                    </a:lnTo>
                    <a:lnTo>
                      <a:pt x="156" y="384"/>
                    </a:lnTo>
                    <a:lnTo>
                      <a:pt x="175" y="388"/>
                    </a:lnTo>
                    <a:lnTo>
                      <a:pt x="194" y="389"/>
                    </a:lnTo>
                    <a:lnTo>
                      <a:pt x="213" y="388"/>
                    </a:lnTo>
                    <a:lnTo>
                      <a:pt x="234" y="384"/>
                    </a:lnTo>
                    <a:lnTo>
                      <a:pt x="252" y="380"/>
                    </a:lnTo>
                    <a:lnTo>
                      <a:pt x="271" y="374"/>
                    </a:lnTo>
                    <a:lnTo>
                      <a:pt x="286" y="365"/>
                    </a:lnTo>
                    <a:lnTo>
                      <a:pt x="303" y="355"/>
                    </a:lnTo>
                    <a:lnTo>
                      <a:pt x="319" y="343"/>
                    </a:lnTo>
                    <a:lnTo>
                      <a:pt x="332" y="332"/>
                    </a:lnTo>
                    <a:lnTo>
                      <a:pt x="344" y="318"/>
                    </a:lnTo>
                    <a:lnTo>
                      <a:pt x="355" y="303"/>
                    </a:lnTo>
                    <a:lnTo>
                      <a:pt x="365" y="286"/>
                    </a:lnTo>
                    <a:lnTo>
                      <a:pt x="374" y="270"/>
                    </a:lnTo>
                    <a:lnTo>
                      <a:pt x="380" y="251"/>
                    </a:lnTo>
                    <a:lnTo>
                      <a:pt x="384" y="234"/>
                    </a:lnTo>
                    <a:lnTo>
                      <a:pt x="388" y="213"/>
                    </a:lnTo>
                    <a:lnTo>
                      <a:pt x="388" y="194"/>
                    </a:lnTo>
                    <a:close/>
                    <a:moveTo>
                      <a:pt x="384" y="194"/>
                    </a:moveTo>
                    <a:lnTo>
                      <a:pt x="382" y="213"/>
                    </a:lnTo>
                    <a:lnTo>
                      <a:pt x="380" y="232"/>
                    </a:lnTo>
                    <a:lnTo>
                      <a:pt x="374" y="249"/>
                    </a:lnTo>
                    <a:lnTo>
                      <a:pt x="369" y="267"/>
                    </a:lnTo>
                    <a:lnTo>
                      <a:pt x="361" y="284"/>
                    </a:lnTo>
                    <a:lnTo>
                      <a:pt x="351" y="299"/>
                    </a:lnTo>
                    <a:lnTo>
                      <a:pt x="340" y="315"/>
                    </a:lnTo>
                    <a:lnTo>
                      <a:pt x="328" y="328"/>
                    </a:lnTo>
                    <a:lnTo>
                      <a:pt x="315" y="340"/>
                    </a:lnTo>
                    <a:lnTo>
                      <a:pt x="300" y="351"/>
                    </a:lnTo>
                    <a:lnTo>
                      <a:pt x="284" y="361"/>
                    </a:lnTo>
                    <a:lnTo>
                      <a:pt x="267" y="368"/>
                    </a:lnTo>
                    <a:lnTo>
                      <a:pt x="250" y="374"/>
                    </a:lnTo>
                    <a:lnTo>
                      <a:pt x="232" y="380"/>
                    </a:lnTo>
                    <a:lnTo>
                      <a:pt x="213" y="382"/>
                    </a:lnTo>
                    <a:lnTo>
                      <a:pt x="194" y="384"/>
                    </a:lnTo>
                    <a:lnTo>
                      <a:pt x="175" y="382"/>
                    </a:lnTo>
                    <a:lnTo>
                      <a:pt x="156" y="380"/>
                    </a:lnTo>
                    <a:lnTo>
                      <a:pt x="138" y="374"/>
                    </a:lnTo>
                    <a:lnTo>
                      <a:pt x="121" y="368"/>
                    </a:lnTo>
                    <a:lnTo>
                      <a:pt x="104" y="361"/>
                    </a:lnTo>
                    <a:lnTo>
                      <a:pt x="88" y="351"/>
                    </a:lnTo>
                    <a:lnTo>
                      <a:pt x="73" y="340"/>
                    </a:lnTo>
                    <a:lnTo>
                      <a:pt x="60" y="328"/>
                    </a:lnTo>
                    <a:lnTo>
                      <a:pt x="48" y="315"/>
                    </a:lnTo>
                    <a:lnTo>
                      <a:pt x="36" y="299"/>
                    </a:lnTo>
                    <a:lnTo>
                      <a:pt x="27" y="284"/>
                    </a:lnTo>
                    <a:lnTo>
                      <a:pt x="19" y="267"/>
                    </a:lnTo>
                    <a:lnTo>
                      <a:pt x="13" y="249"/>
                    </a:lnTo>
                    <a:lnTo>
                      <a:pt x="10" y="232"/>
                    </a:lnTo>
                    <a:lnTo>
                      <a:pt x="6" y="213"/>
                    </a:lnTo>
                    <a:lnTo>
                      <a:pt x="6" y="194"/>
                    </a:lnTo>
                    <a:lnTo>
                      <a:pt x="6" y="175"/>
                    </a:lnTo>
                    <a:lnTo>
                      <a:pt x="10" y="155"/>
                    </a:lnTo>
                    <a:lnTo>
                      <a:pt x="13" y="138"/>
                    </a:lnTo>
                    <a:lnTo>
                      <a:pt x="19" y="121"/>
                    </a:lnTo>
                    <a:lnTo>
                      <a:pt x="27" y="104"/>
                    </a:lnTo>
                    <a:lnTo>
                      <a:pt x="36" y="88"/>
                    </a:lnTo>
                    <a:lnTo>
                      <a:pt x="48" y="73"/>
                    </a:lnTo>
                    <a:lnTo>
                      <a:pt x="60" y="59"/>
                    </a:lnTo>
                    <a:lnTo>
                      <a:pt x="73" y="48"/>
                    </a:lnTo>
                    <a:lnTo>
                      <a:pt x="88" y="36"/>
                    </a:lnTo>
                    <a:lnTo>
                      <a:pt x="104" y="27"/>
                    </a:lnTo>
                    <a:lnTo>
                      <a:pt x="121" y="19"/>
                    </a:lnTo>
                    <a:lnTo>
                      <a:pt x="138" y="13"/>
                    </a:lnTo>
                    <a:lnTo>
                      <a:pt x="156" y="8"/>
                    </a:lnTo>
                    <a:lnTo>
                      <a:pt x="175" y="6"/>
                    </a:lnTo>
                    <a:lnTo>
                      <a:pt x="194" y="4"/>
                    </a:lnTo>
                    <a:lnTo>
                      <a:pt x="213" y="6"/>
                    </a:lnTo>
                    <a:lnTo>
                      <a:pt x="232" y="8"/>
                    </a:lnTo>
                    <a:lnTo>
                      <a:pt x="250" y="13"/>
                    </a:lnTo>
                    <a:lnTo>
                      <a:pt x="267" y="19"/>
                    </a:lnTo>
                    <a:lnTo>
                      <a:pt x="284" y="27"/>
                    </a:lnTo>
                    <a:lnTo>
                      <a:pt x="300" y="36"/>
                    </a:lnTo>
                    <a:lnTo>
                      <a:pt x="315" y="48"/>
                    </a:lnTo>
                    <a:lnTo>
                      <a:pt x="328" y="59"/>
                    </a:lnTo>
                    <a:lnTo>
                      <a:pt x="340" y="73"/>
                    </a:lnTo>
                    <a:lnTo>
                      <a:pt x="351" y="88"/>
                    </a:lnTo>
                    <a:lnTo>
                      <a:pt x="361" y="104"/>
                    </a:lnTo>
                    <a:lnTo>
                      <a:pt x="369" y="121"/>
                    </a:lnTo>
                    <a:lnTo>
                      <a:pt x="374" y="138"/>
                    </a:lnTo>
                    <a:lnTo>
                      <a:pt x="380" y="155"/>
                    </a:lnTo>
                    <a:lnTo>
                      <a:pt x="382" y="175"/>
                    </a:lnTo>
                    <a:lnTo>
                      <a:pt x="384" y="194"/>
                    </a:lnTo>
                    <a:close/>
                  </a:path>
                </a:pathLst>
              </a:custGeom>
              <a:solidFill>
                <a:srgbClr val="FAD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5" name="Freeform 502">
                <a:extLst>
                  <a:ext uri="{FF2B5EF4-FFF2-40B4-BE49-F238E27FC236}">
                    <a16:creationId xmlns:a16="http://schemas.microsoft.com/office/drawing/2014/main" id="{2890E93A-C97C-4340-B80C-E0B84EB373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" y="2584"/>
                <a:ext cx="384" cy="384"/>
              </a:xfrm>
              <a:custGeom>
                <a:avLst/>
                <a:gdLst>
                  <a:gd name="T0" fmla="*/ 380 w 384"/>
                  <a:gd name="T1" fmla="*/ 153 h 384"/>
                  <a:gd name="T2" fmla="*/ 361 w 384"/>
                  <a:gd name="T3" fmla="*/ 100 h 384"/>
                  <a:gd name="T4" fmla="*/ 328 w 384"/>
                  <a:gd name="T5" fmla="*/ 55 h 384"/>
                  <a:gd name="T6" fmla="*/ 284 w 384"/>
                  <a:gd name="T7" fmla="*/ 23 h 384"/>
                  <a:gd name="T8" fmla="*/ 230 w 384"/>
                  <a:gd name="T9" fmla="*/ 4 h 384"/>
                  <a:gd name="T10" fmla="*/ 173 w 384"/>
                  <a:gd name="T11" fmla="*/ 2 h 384"/>
                  <a:gd name="T12" fmla="*/ 117 w 384"/>
                  <a:gd name="T13" fmla="*/ 15 h 384"/>
                  <a:gd name="T14" fmla="*/ 71 w 384"/>
                  <a:gd name="T15" fmla="*/ 44 h 384"/>
                  <a:gd name="T16" fmla="*/ 33 w 384"/>
                  <a:gd name="T17" fmla="*/ 84 h 384"/>
                  <a:gd name="T18" fmla="*/ 10 w 384"/>
                  <a:gd name="T19" fmla="*/ 134 h 384"/>
                  <a:gd name="T20" fmla="*/ 0 w 384"/>
                  <a:gd name="T21" fmla="*/ 192 h 384"/>
                  <a:gd name="T22" fmla="*/ 10 w 384"/>
                  <a:gd name="T23" fmla="*/ 249 h 384"/>
                  <a:gd name="T24" fmla="*/ 33 w 384"/>
                  <a:gd name="T25" fmla="*/ 299 h 384"/>
                  <a:gd name="T26" fmla="*/ 71 w 384"/>
                  <a:gd name="T27" fmla="*/ 339 h 384"/>
                  <a:gd name="T28" fmla="*/ 117 w 384"/>
                  <a:gd name="T29" fmla="*/ 368 h 384"/>
                  <a:gd name="T30" fmla="*/ 173 w 384"/>
                  <a:gd name="T31" fmla="*/ 384 h 384"/>
                  <a:gd name="T32" fmla="*/ 230 w 384"/>
                  <a:gd name="T33" fmla="*/ 380 h 384"/>
                  <a:gd name="T34" fmla="*/ 284 w 384"/>
                  <a:gd name="T35" fmla="*/ 361 h 384"/>
                  <a:gd name="T36" fmla="*/ 328 w 384"/>
                  <a:gd name="T37" fmla="*/ 328 h 384"/>
                  <a:gd name="T38" fmla="*/ 361 w 384"/>
                  <a:gd name="T39" fmla="*/ 284 h 384"/>
                  <a:gd name="T40" fmla="*/ 380 w 384"/>
                  <a:gd name="T41" fmla="*/ 230 h 384"/>
                  <a:gd name="T42" fmla="*/ 378 w 384"/>
                  <a:gd name="T43" fmla="*/ 192 h 384"/>
                  <a:gd name="T44" fmla="*/ 370 w 384"/>
                  <a:gd name="T45" fmla="*/ 247 h 384"/>
                  <a:gd name="T46" fmla="*/ 347 w 384"/>
                  <a:gd name="T47" fmla="*/ 295 h 384"/>
                  <a:gd name="T48" fmla="*/ 311 w 384"/>
                  <a:gd name="T49" fmla="*/ 336 h 384"/>
                  <a:gd name="T50" fmla="*/ 265 w 384"/>
                  <a:gd name="T51" fmla="*/ 364 h 384"/>
                  <a:gd name="T52" fmla="*/ 211 w 384"/>
                  <a:gd name="T53" fmla="*/ 378 h 384"/>
                  <a:gd name="T54" fmla="*/ 155 w 384"/>
                  <a:gd name="T55" fmla="*/ 374 h 384"/>
                  <a:gd name="T56" fmla="*/ 104 w 384"/>
                  <a:gd name="T57" fmla="*/ 357 h 384"/>
                  <a:gd name="T58" fmla="*/ 59 w 384"/>
                  <a:gd name="T59" fmla="*/ 324 h 384"/>
                  <a:gd name="T60" fmla="*/ 29 w 384"/>
                  <a:gd name="T61" fmla="*/ 280 h 384"/>
                  <a:gd name="T62" fmla="*/ 10 w 384"/>
                  <a:gd name="T63" fmla="*/ 230 h 384"/>
                  <a:gd name="T64" fmla="*/ 6 w 384"/>
                  <a:gd name="T65" fmla="*/ 173 h 384"/>
                  <a:gd name="T66" fmla="*/ 21 w 384"/>
                  <a:gd name="T67" fmla="*/ 119 h 384"/>
                  <a:gd name="T68" fmla="*/ 48 w 384"/>
                  <a:gd name="T69" fmla="*/ 73 h 384"/>
                  <a:gd name="T70" fmla="*/ 88 w 384"/>
                  <a:gd name="T71" fmla="*/ 36 h 384"/>
                  <a:gd name="T72" fmla="*/ 136 w 384"/>
                  <a:gd name="T73" fmla="*/ 13 h 384"/>
                  <a:gd name="T74" fmla="*/ 192 w 384"/>
                  <a:gd name="T75" fmla="*/ 6 h 384"/>
                  <a:gd name="T76" fmla="*/ 248 w 384"/>
                  <a:gd name="T77" fmla="*/ 13 h 384"/>
                  <a:gd name="T78" fmla="*/ 296 w 384"/>
                  <a:gd name="T79" fmla="*/ 36 h 384"/>
                  <a:gd name="T80" fmla="*/ 336 w 384"/>
                  <a:gd name="T81" fmla="*/ 73 h 384"/>
                  <a:gd name="T82" fmla="*/ 365 w 384"/>
                  <a:gd name="T83" fmla="*/ 119 h 384"/>
                  <a:gd name="T84" fmla="*/ 378 w 384"/>
                  <a:gd name="T85" fmla="*/ 173 h 3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4"/>
                  <a:gd name="T130" fmla="*/ 0 h 384"/>
                  <a:gd name="T131" fmla="*/ 384 w 384"/>
                  <a:gd name="T132" fmla="*/ 384 h 38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4" h="384">
                    <a:moveTo>
                      <a:pt x="384" y="192"/>
                    </a:moveTo>
                    <a:lnTo>
                      <a:pt x="384" y="173"/>
                    </a:lnTo>
                    <a:lnTo>
                      <a:pt x="380" y="153"/>
                    </a:lnTo>
                    <a:lnTo>
                      <a:pt x="376" y="134"/>
                    </a:lnTo>
                    <a:lnTo>
                      <a:pt x="369" y="117"/>
                    </a:lnTo>
                    <a:lnTo>
                      <a:pt x="361" y="100"/>
                    </a:lnTo>
                    <a:lnTo>
                      <a:pt x="351" y="84"/>
                    </a:lnTo>
                    <a:lnTo>
                      <a:pt x="340" y="69"/>
                    </a:lnTo>
                    <a:lnTo>
                      <a:pt x="328" y="55"/>
                    </a:lnTo>
                    <a:lnTo>
                      <a:pt x="315" y="44"/>
                    </a:lnTo>
                    <a:lnTo>
                      <a:pt x="299" y="32"/>
                    </a:lnTo>
                    <a:lnTo>
                      <a:pt x="284" y="23"/>
                    </a:lnTo>
                    <a:lnTo>
                      <a:pt x="267" y="15"/>
                    </a:lnTo>
                    <a:lnTo>
                      <a:pt x="250" y="9"/>
                    </a:lnTo>
                    <a:lnTo>
                      <a:pt x="230" y="4"/>
                    </a:lnTo>
                    <a:lnTo>
                      <a:pt x="211" y="2"/>
                    </a:lnTo>
                    <a:lnTo>
                      <a:pt x="192" y="0"/>
                    </a:lnTo>
                    <a:lnTo>
                      <a:pt x="173" y="2"/>
                    </a:lnTo>
                    <a:lnTo>
                      <a:pt x="154" y="4"/>
                    </a:lnTo>
                    <a:lnTo>
                      <a:pt x="134" y="9"/>
                    </a:lnTo>
                    <a:lnTo>
                      <a:pt x="117" y="15"/>
                    </a:lnTo>
                    <a:lnTo>
                      <a:pt x="100" y="23"/>
                    </a:lnTo>
                    <a:lnTo>
                      <a:pt x="84" y="32"/>
                    </a:lnTo>
                    <a:lnTo>
                      <a:pt x="71" y="44"/>
                    </a:lnTo>
                    <a:lnTo>
                      <a:pt x="56" y="55"/>
                    </a:lnTo>
                    <a:lnTo>
                      <a:pt x="44" y="69"/>
                    </a:lnTo>
                    <a:lnTo>
                      <a:pt x="33" y="84"/>
                    </a:lnTo>
                    <a:lnTo>
                      <a:pt x="23" y="100"/>
                    </a:lnTo>
                    <a:lnTo>
                      <a:pt x="15" y="117"/>
                    </a:lnTo>
                    <a:lnTo>
                      <a:pt x="10" y="134"/>
                    </a:lnTo>
                    <a:lnTo>
                      <a:pt x="4" y="153"/>
                    </a:lnTo>
                    <a:lnTo>
                      <a:pt x="2" y="173"/>
                    </a:lnTo>
                    <a:lnTo>
                      <a:pt x="0" y="192"/>
                    </a:lnTo>
                    <a:lnTo>
                      <a:pt x="2" y="211"/>
                    </a:lnTo>
                    <a:lnTo>
                      <a:pt x="4" y="230"/>
                    </a:lnTo>
                    <a:lnTo>
                      <a:pt x="10" y="249"/>
                    </a:lnTo>
                    <a:lnTo>
                      <a:pt x="15" y="267"/>
                    </a:lnTo>
                    <a:lnTo>
                      <a:pt x="23" y="284"/>
                    </a:lnTo>
                    <a:lnTo>
                      <a:pt x="33" y="299"/>
                    </a:lnTo>
                    <a:lnTo>
                      <a:pt x="44" y="315"/>
                    </a:lnTo>
                    <a:lnTo>
                      <a:pt x="56" y="328"/>
                    </a:lnTo>
                    <a:lnTo>
                      <a:pt x="71" y="339"/>
                    </a:lnTo>
                    <a:lnTo>
                      <a:pt x="84" y="351"/>
                    </a:lnTo>
                    <a:lnTo>
                      <a:pt x="100" y="361"/>
                    </a:lnTo>
                    <a:lnTo>
                      <a:pt x="117" y="368"/>
                    </a:lnTo>
                    <a:lnTo>
                      <a:pt x="134" y="376"/>
                    </a:lnTo>
                    <a:lnTo>
                      <a:pt x="154" y="380"/>
                    </a:lnTo>
                    <a:lnTo>
                      <a:pt x="173" y="384"/>
                    </a:lnTo>
                    <a:lnTo>
                      <a:pt x="192" y="384"/>
                    </a:lnTo>
                    <a:lnTo>
                      <a:pt x="211" y="384"/>
                    </a:lnTo>
                    <a:lnTo>
                      <a:pt x="230" y="380"/>
                    </a:lnTo>
                    <a:lnTo>
                      <a:pt x="250" y="376"/>
                    </a:lnTo>
                    <a:lnTo>
                      <a:pt x="267" y="368"/>
                    </a:lnTo>
                    <a:lnTo>
                      <a:pt x="284" y="361"/>
                    </a:lnTo>
                    <a:lnTo>
                      <a:pt x="299" y="351"/>
                    </a:lnTo>
                    <a:lnTo>
                      <a:pt x="315" y="339"/>
                    </a:lnTo>
                    <a:lnTo>
                      <a:pt x="328" y="328"/>
                    </a:lnTo>
                    <a:lnTo>
                      <a:pt x="340" y="315"/>
                    </a:lnTo>
                    <a:lnTo>
                      <a:pt x="351" y="299"/>
                    </a:lnTo>
                    <a:lnTo>
                      <a:pt x="361" y="284"/>
                    </a:lnTo>
                    <a:lnTo>
                      <a:pt x="369" y="267"/>
                    </a:lnTo>
                    <a:lnTo>
                      <a:pt x="376" y="249"/>
                    </a:lnTo>
                    <a:lnTo>
                      <a:pt x="380" y="230"/>
                    </a:lnTo>
                    <a:lnTo>
                      <a:pt x="384" y="211"/>
                    </a:lnTo>
                    <a:lnTo>
                      <a:pt x="384" y="192"/>
                    </a:lnTo>
                    <a:close/>
                    <a:moveTo>
                      <a:pt x="378" y="192"/>
                    </a:moveTo>
                    <a:lnTo>
                      <a:pt x="378" y="211"/>
                    </a:lnTo>
                    <a:lnTo>
                      <a:pt x="374" y="230"/>
                    </a:lnTo>
                    <a:lnTo>
                      <a:pt x="370" y="247"/>
                    </a:lnTo>
                    <a:lnTo>
                      <a:pt x="365" y="265"/>
                    </a:lnTo>
                    <a:lnTo>
                      <a:pt x="357" y="280"/>
                    </a:lnTo>
                    <a:lnTo>
                      <a:pt x="347" y="295"/>
                    </a:lnTo>
                    <a:lnTo>
                      <a:pt x="336" y="311"/>
                    </a:lnTo>
                    <a:lnTo>
                      <a:pt x="324" y="324"/>
                    </a:lnTo>
                    <a:lnTo>
                      <a:pt x="311" y="336"/>
                    </a:lnTo>
                    <a:lnTo>
                      <a:pt x="296" y="347"/>
                    </a:lnTo>
                    <a:lnTo>
                      <a:pt x="280" y="357"/>
                    </a:lnTo>
                    <a:lnTo>
                      <a:pt x="265" y="364"/>
                    </a:lnTo>
                    <a:lnTo>
                      <a:pt x="248" y="370"/>
                    </a:lnTo>
                    <a:lnTo>
                      <a:pt x="230" y="374"/>
                    </a:lnTo>
                    <a:lnTo>
                      <a:pt x="211" y="378"/>
                    </a:lnTo>
                    <a:lnTo>
                      <a:pt x="192" y="378"/>
                    </a:lnTo>
                    <a:lnTo>
                      <a:pt x="173" y="378"/>
                    </a:lnTo>
                    <a:lnTo>
                      <a:pt x="155" y="374"/>
                    </a:lnTo>
                    <a:lnTo>
                      <a:pt x="136" y="370"/>
                    </a:lnTo>
                    <a:lnTo>
                      <a:pt x="119" y="364"/>
                    </a:lnTo>
                    <a:lnTo>
                      <a:pt x="104" y="357"/>
                    </a:lnTo>
                    <a:lnTo>
                      <a:pt x="88" y="347"/>
                    </a:lnTo>
                    <a:lnTo>
                      <a:pt x="73" y="336"/>
                    </a:lnTo>
                    <a:lnTo>
                      <a:pt x="59" y="324"/>
                    </a:lnTo>
                    <a:lnTo>
                      <a:pt x="48" y="311"/>
                    </a:lnTo>
                    <a:lnTo>
                      <a:pt x="38" y="295"/>
                    </a:lnTo>
                    <a:lnTo>
                      <a:pt x="29" y="280"/>
                    </a:lnTo>
                    <a:lnTo>
                      <a:pt x="21" y="265"/>
                    </a:lnTo>
                    <a:lnTo>
                      <a:pt x="13" y="247"/>
                    </a:lnTo>
                    <a:lnTo>
                      <a:pt x="10" y="230"/>
                    </a:lnTo>
                    <a:lnTo>
                      <a:pt x="6" y="211"/>
                    </a:lnTo>
                    <a:lnTo>
                      <a:pt x="6" y="192"/>
                    </a:lnTo>
                    <a:lnTo>
                      <a:pt x="6" y="173"/>
                    </a:lnTo>
                    <a:lnTo>
                      <a:pt x="10" y="153"/>
                    </a:lnTo>
                    <a:lnTo>
                      <a:pt x="13" y="136"/>
                    </a:lnTo>
                    <a:lnTo>
                      <a:pt x="21" y="119"/>
                    </a:lnTo>
                    <a:lnTo>
                      <a:pt x="29" y="103"/>
                    </a:lnTo>
                    <a:lnTo>
                      <a:pt x="38" y="88"/>
                    </a:lnTo>
                    <a:lnTo>
                      <a:pt x="48" y="73"/>
                    </a:lnTo>
                    <a:lnTo>
                      <a:pt x="59" y="59"/>
                    </a:lnTo>
                    <a:lnTo>
                      <a:pt x="73" y="48"/>
                    </a:lnTo>
                    <a:lnTo>
                      <a:pt x="88" y="36"/>
                    </a:lnTo>
                    <a:lnTo>
                      <a:pt x="104" y="29"/>
                    </a:lnTo>
                    <a:lnTo>
                      <a:pt x="119" y="21"/>
                    </a:lnTo>
                    <a:lnTo>
                      <a:pt x="136" y="13"/>
                    </a:lnTo>
                    <a:lnTo>
                      <a:pt x="155" y="9"/>
                    </a:lnTo>
                    <a:lnTo>
                      <a:pt x="173" y="6"/>
                    </a:lnTo>
                    <a:lnTo>
                      <a:pt x="192" y="6"/>
                    </a:lnTo>
                    <a:lnTo>
                      <a:pt x="211" y="6"/>
                    </a:lnTo>
                    <a:lnTo>
                      <a:pt x="230" y="9"/>
                    </a:lnTo>
                    <a:lnTo>
                      <a:pt x="248" y="13"/>
                    </a:lnTo>
                    <a:lnTo>
                      <a:pt x="265" y="21"/>
                    </a:lnTo>
                    <a:lnTo>
                      <a:pt x="280" y="29"/>
                    </a:lnTo>
                    <a:lnTo>
                      <a:pt x="296" y="36"/>
                    </a:lnTo>
                    <a:lnTo>
                      <a:pt x="311" y="48"/>
                    </a:lnTo>
                    <a:lnTo>
                      <a:pt x="324" y="59"/>
                    </a:lnTo>
                    <a:lnTo>
                      <a:pt x="336" y="73"/>
                    </a:lnTo>
                    <a:lnTo>
                      <a:pt x="347" y="88"/>
                    </a:lnTo>
                    <a:lnTo>
                      <a:pt x="357" y="103"/>
                    </a:lnTo>
                    <a:lnTo>
                      <a:pt x="365" y="119"/>
                    </a:lnTo>
                    <a:lnTo>
                      <a:pt x="370" y="136"/>
                    </a:lnTo>
                    <a:lnTo>
                      <a:pt x="374" y="153"/>
                    </a:lnTo>
                    <a:lnTo>
                      <a:pt x="378" y="173"/>
                    </a:lnTo>
                    <a:lnTo>
                      <a:pt x="378" y="192"/>
                    </a:lnTo>
                    <a:close/>
                  </a:path>
                </a:pathLst>
              </a:custGeom>
              <a:solidFill>
                <a:srgbClr val="FAD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6" name="Freeform 503">
                <a:extLst>
                  <a:ext uri="{FF2B5EF4-FFF2-40B4-BE49-F238E27FC236}">
                    <a16:creationId xmlns:a16="http://schemas.microsoft.com/office/drawing/2014/main" id="{74D88DC3-92DC-40DE-B281-563F4C5414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0" y="2586"/>
                <a:ext cx="378" cy="380"/>
              </a:xfrm>
              <a:custGeom>
                <a:avLst/>
                <a:gdLst>
                  <a:gd name="T0" fmla="*/ 374 w 378"/>
                  <a:gd name="T1" fmla="*/ 151 h 380"/>
                  <a:gd name="T2" fmla="*/ 355 w 378"/>
                  <a:gd name="T3" fmla="*/ 100 h 380"/>
                  <a:gd name="T4" fmla="*/ 322 w 378"/>
                  <a:gd name="T5" fmla="*/ 55 h 380"/>
                  <a:gd name="T6" fmla="*/ 278 w 378"/>
                  <a:gd name="T7" fmla="*/ 23 h 380"/>
                  <a:gd name="T8" fmla="*/ 226 w 378"/>
                  <a:gd name="T9" fmla="*/ 4 h 380"/>
                  <a:gd name="T10" fmla="*/ 169 w 378"/>
                  <a:gd name="T11" fmla="*/ 2 h 380"/>
                  <a:gd name="T12" fmla="*/ 115 w 378"/>
                  <a:gd name="T13" fmla="*/ 15 h 380"/>
                  <a:gd name="T14" fmla="*/ 67 w 378"/>
                  <a:gd name="T15" fmla="*/ 44 h 380"/>
                  <a:gd name="T16" fmla="*/ 30 w 378"/>
                  <a:gd name="T17" fmla="*/ 84 h 380"/>
                  <a:gd name="T18" fmla="*/ 7 w 378"/>
                  <a:gd name="T19" fmla="*/ 134 h 380"/>
                  <a:gd name="T20" fmla="*/ 0 w 378"/>
                  <a:gd name="T21" fmla="*/ 190 h 380"/>
                  <a:gd name="T22" fmla="*/ 7 w 378"/>
                  <a:gd name="T23" fmla="*/ 245 h 380"/>
                  <a:gd name="T24" fmla="*/ 30 w 378"/>
                  <a:gd name="T25" fmla="*/ 295 h 380"/>
                  <a:gd name="T26" fmla="*/ 67 w 378"/>
                  <a:gd name="T27" fmla="*/ 336 h 380"/>
                  <a:gd name="T28" fmla="*/ 115 w 378"/>
                  <a:gd name="T29" fmla="*/ 364 h 380"/>
                  <a:gd name="T30" fmla="*/ 169 w 378"/>
                  <a:gd name="T31" fmla="*/ 378 h 380"/>
                  <a:gd name="T32" fmla="*/ 226 w 378"/>
                  <a:gd name="T33" fmla="*/ 376 h 380"/>
                  <a:gd name="T34" fmla="*/ 278 w 378"/>
                  <a:gd name="T35" fmla="*/ 357 h 380"/>
                  <a:gd name="T36" fmla="*/ 322 w 378"/>
                  <a:gd name="T37" fmla="*/ 324 h 380"/>
                  <a:gd name="T38" fmla="*/ 355 w 378"/>
                  <a:gd name="T39" fmla="*/ 280 h 380"/>
                  <a:gd name="T40" fmla="*/ 374 w 378"/>
                  <a:gd name="T41" fmla="*/ 228 h 380"/>
                  <a:gd name="T42" fmla="*/ 372 w 378"/>
                  <a:gd name="T43" fmla="*/ 190 h 380"/>
                  <a:gd name="T44" fmla="*/ 365 w 378"/>
                  <a:gd name="T45" fmla="*/ 245 h 380"/>
                  <a:gd name="T46" fmla="*/ 340 w 378"/>
                  <a:gd name="T47" fmla="*/ 293 h 380"/>
                  <a:gd name="T48" fmla="*/ 305 w 378"/>
                  <a:gd name="T49" fmla="*/ 332 h 380"/>
                  <a:gd name="T50" fmla="*/ 259 w 378"/>
                  <a:gd name="T51" fmla="*/ 359 h 380"/>
                  <a:gd name="T52" fmla="*/ 207 w 378"/>
                  <a:gd name="T53" fmla="*/ 372 h 380"/>
                  <a:gd name="T54" fmla="*/ 151 w 378"/>
                  <a:gd name="T55" fmla="*/ 370 h 380"/>
                  <a:gd name="T56" fmla="*/ 100 w 378"/>
                  <a:gd name="T57" fmla="*/ 351 h 380"/>
                  <a:gd name="T58" fmla="*/ 57 w 378"/>
                  <a:gd name="T59" fmla="*/ 320 h 380"/>
                  <a:gd name="T60" fmla="*/ 27 w 378"/>
                  <a:gd name="T61" fmla="*/ 278 h 380"/>
                  <a:gd name="T62" fmla="*/ 7 w 378"/>
                  <a:gd name="T63" fmla="*/ 226 h 380"/>
                  <a:gd name="T64" fmla="*/ 6 w 378"/>
                  <a:gd name="T65" fmla="*/ 171 h 380"/>
                  <a:gd name="T66" fmla="*/ 19 w 378"/>
                  <a:gd name="T67" fmla="*/ 119 h 380"/>
                  <a:gd name="T68" fmla="*/ 46 w 378"/>
                  <a:gd name="T69" fmla="*/ 73 h 380"/>
                  <a:gd name="T70" fmla="*/ 86 w 378"/>
                  <a:gd name="T71" fmla="*/ 38 h 380"/>
                  <a:gd name="T72" fmla="*/ 134 w 378"/>
                  <a:gd name="T73" fmla="*/ 15 h 380"/>
                  <a:gd name="T74" fmla="*/ 188 w 378"/>
                  <a:gd name="T75" fmla="*/ 5 h 380"/>
                  <a:gd name="T76" fmla="*/ 244 w 378"/>
                  <a:gd name="T77" fmla="*/ 15 h 380"/>
                  <a:gd name="T78" fmla="*/ 292 w 378"/>
                  <a:gd name="T79" fmla="*/ 38 h 380"/>
                  <a:gd name="T80" fmla="*/ 330 w 378"/>
                  <a:gd name="T81" fmla="*/ 73 h 380"/>
                  <a:gd name="T82" fmla="*/ 357 w 378"/>
                  <a:gd name="T83" fmla="*/ 119 h 380"/>
                  <a:gd name="T84" fmla="*/ 370 w 378"/>
                  <a:gd name="T85" fmla="*/ 171 h 3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8"/>
                  <a:gd name="T130" fmla="*/ 0 h 380"/>
                  <a:gd name="T131" fmla="*/ 378 w 378"/>
                  <a:gd name="T132" fmla="*/ 380 h 3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8" h="380">
                    <a:moveTo>
                      <a:pt x="378" y="190"/>
                    </a:moveTo>
                    <a:lnTo>
                      <a:pt x="376" y="171"/>
                    </a:lnTo>
                    <a:lnTo>
                      <a:pt x="374" y="151"/>
                    </a:lnTo>
                    <a:lnTo>
                      <a:pt x="368" y="134"/>
                    </a:lnTo>
                    <a:lnTo>
                      <a:pt x="363" y="117"/>
                    </a:lnTo>
                    <a:lnTo>
                      <a:pt x="355" y="100"/>
                    </a:lnTo>
                    <a:lnTo>
                      <a:pt x="345" y="84"/>
                    </a:lnTo>
                    <a:lnTo>
                      <a:pt x="334" y="69"/>
                    </a:lnTo>
                    <a:lnTo>
                      <a:pt x="322" y="55"/>
                    </a:lnTo>
                    <a:lnTo>
                      <a:pt x="309" y="44"/>
                    </a:lnTo>
                    <a:lnTo>
                      <a:pt x="294" y="32"/>
                    </a:lnTo>
                    <a:lnTo>
                      <a:pt x="278" y="23"/>
                    </a:lnTo>
                    <a:lnTo>
                      <a:pt x="261" y="15"/>
                    </a:lnTo>
                    <a:lnTo>
                      <a:pt x="244" y="9"/>
                    </a:lnTo>
                    <a:lnTo>
                      <a:pt x="226" y="4"/>
                    </a:lnTo>
                    <a:lnTo>
                      <a:pt x="207" y="2"/>
                    </a:lnTo>
                    <a:lnTo>
                      <a:pt x="188" y="0"/>
                    </a:lnTo>
                    <a:lnTo>
                      <a:pt x="169" y="2"/>
                    </a:lnTo>
                    <a:lnTo>
                      <a:pt x="150" y="4"/>
                    </a:lnTo>
                    <a:lnTo>
                      <a:pt x="132" y="9"/>
                    </a:lnTo>
                    <a:lnTo>
                      <a:pt x="115" y="15"/>
                    </a:lnTo>
                    <a:lnTo>
                      <a:pt x="98" y="23"/>
                    </a:lnTo>
                    <a:lnTo>
                      <a:pt x="82" y="32"/>
                    </a:lnTo>
                    <a:lnTo>
                      <a:pt x="67" y="44"/>
                    </a:lnTo>
                    <a:lnTo>
                      <a:pt x="54" y="55"/>
                    </a:lnTo>
                    <a:lnTo>
                      <a:pt x="42" y="69"/>
                    </a:lnTo>
                    <a:lnTo>
                      <a:pt x="30" y="84"/>
                    </a:lnTo>
                    <a:lnTo>
                      <a:pt x="21" y="100"/>
                    </a:lnTo>
                    <a:lnTo>
                      <a:pt x="13" y="117"/>
                    </a:lnTo>
                    <a:lnTo>
                      <a:pt x="7" y="134"/>
                    </a:lnTo>
                    <a:lnTo>
                      <a:pt x="4" y="151"/>
                    </a:lnTo>
                    <a:lnTo>
                      <a:pt x="0" y="171"/>
                    </a:lnTo>
                    <a:lnTo>
                      <a:pt x="0" y="190"/>
                    </a:lnTo>
                    <a:lnTo>
                      <a:pt x="0" y="209"/>
                    </a:lnTo>
                    <a:lnTo>
                      <a:pt x="4" y="228"/>
                    </a:lnTo>
                    <a:lnTo>
                      <a:pt x="7" y="245"/>
                    </a:lnTo>
                    <a:lnTo>
                      <a:pt x="13" y="263"/>
                    </a:lnTo>
                    <a:lnTo>
                      <a:pt x="21" y="280"/>
                    </a:lnTo>
                    <a:lnTo>
                      <a:pt x="30" y="295"/>
                    </a:lnTo>
                    <a:lnTo>
                      <a:pt x="42" y="311"/>
                    </a:lnTo>
                    <a:lnTo>
                      <a:pt x="54" y="324"/>
                    </a:lnTo>
                    <a:lnTo>
                      <a:pt x="67" y="336"/>
                    </a:lnTo>
                    <a:lnTo>
                      <a:pt x="82" y="347"/>
                    </a:lnTo>
                    <a:lnTo>
                      <a:pt x="98" y="357"/>
                    </a:lnTo>
                    <a:lnTo>
                      <a:pt x="115" y="364"/>
                    </a:lnTo>
                    <a:lnTo>
                      <a:pt x="132" y="370"/>
                    </a:lnTo>
                    <a:lnTo>
                      <a:pt x="150" y="376"/>
                    </a:lnTo>
                    <a:lnTo>
                      <a:pt x="169" y="378"/>
                    </a:lnTo>
                    <a:lnTo>
                      <a:pt x="188" y="380"/>
                    </a:lnTo>
                    <a:lnTo>
                      <a:pt x="207" y="378"/>
                    </a:lnTo>
                    <a:lnTo>
                      <a:pt x="226" y="376"/>
                    </a:lnTo>
                    <a:lnTo>
                      <a:pt x="244" y="370"/>
                    </a:lnTo>
                    <a:lnTo>
                      <a:pt x="261" y="364"/>
                    </a:lnTo>
                    <a:lnTo>
                      <a:pt x="278" y="357"/>
                    </a:lnTo>
                    <a:lnTo>
                      <a:pt x="294" y="347"/>
                    </a:lnTo>
                    <a:lnTo>
                      <a:pt x="309" y="336"/>
                    </a:lnTo>
                    <a:lnTo>
                      <a:pt x="322" y="324"/>
                    </a:lnTo>
                    <a:lnTo>
                      <a:pt x="334" y="311"/>
                    </a:lnTo>
                    <a:lnTo>
                      <a:pt x="345" y="295"/>
                    </a:lnTo>
                    <a:lnTo>
                      <a:pt x="355" y="280"/>
                    </a:lnTo>
                    <a:lnTo>
                      <a:pt x="363" y="263"/>
                    </a:lnTo>
                    <a:lnTo>
                      <a:pt x="368" y="245"/>
                    </a:lnTo>
                    <a:lnTo>
                      <a:pt x="374" y="228"/>
                    </a:lnTo>
                    <a:lnTo>
                      <a:pt x="376" y="209"/>
                    </a:lnTo>
                    <a:lnTo>
                      <a:pt x="378" y="190"/>
                    </a:lnTo>
                    <a:close/>
                    <a:moveTo>
                      <a:pt x="372" y="190"/>
                    </a:moveTo>
                    <a:lnTo>
                      <a:pt x="370" y="209"/>
                    </a:lnTo>
                    <a:lnTo>
                      <a:pt x="368" y="226"/>
                    </a:lnTo>
                    <a:lnTo>
                      <a:pt x="365" y="245"/>
                    </a:lnTo>
                    <a:lnTo>
                      <a:pt x="357" y="261"/>
                    </a:lnTo>
                    <a:lnTo>
                      <a:pt x="349" y="278"/>
                    </a:lnTo>
                    <a:lnTo>
                      <a:pt x="340" y="293"/>
                    </a:lnTo>
                    <a:lnTo>
                      <a:pt x="330" y="307"/>
                    </a:lnTo>
                    <a:lnTo>
                      <a:pt x="318" y="320"/>
                    </a:lnTo>
                    <a:lnTo>
                      <a:pt x="305" y="332"/>
                    </a:lnTo>
                    <a:lnTo>
                      <a:pt x="292" y="343"/>
                    </a:lnTo>
                    <a:lnTo>
                      <a:pt x="276" y="351"/>
                    </a:lnTo>
                    <a:lnTo>
                      <a:pt x="259" y="359"/>
                    </a:lnTo>
                    <a:lnTo>
                      <a:pt x="244" y="366"/>
                    </a:lnTo>
                    <a:lnTo>
                      <a:pt x="224" y="370"/>
                    </a:lnTo>
                    <a:lnTo>
                      <a:pt x="207" y="372"/>
                    </a:lnTo>
                    <a:lnTo>
                      <a:pt x="188" y="374"/>
                    </a:lnTo>
                    <a:lnTo>
                      <a:pt x="169" y="372"/>
                    </a:lnTo>
                    <a:lnTo>
                      <a:pt x="151" y="370"/>
                    </a:lnTo>
                    <a:lnTo>
                      <a:pt x="134" y="366"/>
                    </a:lnTo>
                    <a:lnTo>
                      <a:pt x="117" y="359"/>
                    </a:lnTo>
                    <a:lnTo>
                      <a:pt x="100" y="351"/>
                    </a:lnTo>
                    <a:lnTo>
                      <a:pt x="86" y="343"/>
                    </a:lnTo>
                    <a:lnTo>
                      <a:pt x="71" y="332"/>
                    </a:lnTo>
                    <a:lnTo>
                      <a:pt x="57" y="320"/>
                    </a:lnTo>
                    <a:lnTo>
                      <a:pt x="46" y="307"/>
                    </a:lnTo>
                    <a:lnTo>
                      <a:pt x="36" y="293"/>
                    </a:lnTo>
                    <a:lnTo>
                      <a:pt x="27" y="278"/>
                    </a:lnTo>
                    <a:lnTo>
                      <a:pt x="19" y="261"/>
                    </a:lnTo>
                    <a:lnTo>
                      <a:pt x="13" y="245"/>
                    </a:lnTo>
                    <a:lnTo>
                      <a:pt x="7" y="226"/>
                    </a:lnTo>
                    <a:lnTo>
                      <a:pt x="6" y="209"/>
                    </a:lnTo>
                    <a:lnTo>
                      <a:pt x="4" y="190"/>
                    </a:lnTo>
                    <a:lnTo>
                      <a:pt x="6" y="171"/>
                    </a:lnTo>
                    <a:lnTo>
                      <a:pt x="7" y="153"/>
                    </a:lnTo>
                    <a:lnTo>
                      <a:pt x="13" y="136"/>
                    </a:lnTo>
                    <a:lnTo>
                      <a:pt x="19" y="119"/>
                    </a:lnTo>
                    <a:lnTo>
                      <a:pt x="27" y="101"/>
                    </a:lnTo>
                    <a:lnTo>
                      <a:pt x="36" y="88"/>
                    </a:lnTo>
                    <a:lnTo>
                      <a:pt x="46" y="73"/>
                    </a:lnTo>
                    <a:lnTo>
                      <a:pt x="57" y="59"/>
                    </a:lnTo>
                    <a:lnTo>
                      <a:pt x="71" y="48"/>
                    </a:lnTo>
                    <a:lnTo>
                      <a:pt x="86" y="38"/>
                    </a:lnTo>
                    <a:lnTo>
                      <a:pt x="100" y="29"/>
                    </a:lnTo>
                    <a:lnTo>
                      <a:pt x="117" y="21"/>
                    </a:lnTo>
                    <a:lnTo>
                      <a:pt x="134" y="15"/>
                    </a:lnTo>
                    <a:lnTo>
                      <a:pt x="151" y="9"/>
                    </a:lnTo>
                    <a:lnTo>
                      <a:pt x="169" y="7"/>
                    </a:lnTo>
                    <a:lnTo>
                      <a:pt x="188" y="5"/>
                    </a:lnTo>
                    <a:lnTo>
                      <a:pt x="207" y="7"/>
                    </a:lnTo>
                    <a:lnTo>
                      <a:pt x="224" y="9"/>
                    </a:lnTo>
                    <a:lnTo>
                      <a:pt x="244" y="15"/>
                    </a:lnTo>
                    <a:lnTo>
                      <a:pt x="259" y="21"/>
                    </a:lnTo>
                    <a:lnTo>
                      <a:pt x="276" y="29"/>
                    </a:lnTo>
                    <a:lnTo>
                      <a:pt x="292" y="38"/>
                    </a:lnTo>
                    <a:lnTo>
                      <a:pt x="305" y="48"/>
                    </a:lnTo>
                    <a:lnTo>
                      <a:pt x="318" y="59"/>
                    </a:lnTo>
                    <a:lnTo>
                      <a:pt x="330" y="73"/>
                    </a:lnTo>
                    <a:lnTo>
                      <a:pt x="340" y="88"/>
                    </a:lnTo>
                    <a:lnTo>
                      <a:pt x="349" y="101"/>
                    </a:lnTo>
                    <a:lnTo>
                      <a:pt x="357" y="119"/>
                    </a:lnTo>
                    <a:lnTo>
                      <a:pt x="365" y="136"/>
                    </a:lnTo>
                    <a:lnTo>
                      <a:pt x="368" y="153"/>
                    </a:lnTo>
                    <a:lnTo>
                      <a:pt x="370" y="171"/>
                    </a:lnTo>
                    <a:lnTo>
                      <a:pt x="372" y="190"/>
                    </a:lnTo>
                    <a:close/>
                  </a:path>
                </a:pathLst>
              </a:custGeom>
              <a:solidFill>
                <a:srgbClr val="FAD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7" name="Freeform 504">
                <a:extLst>
                  <a:ext uri="{FF2B5EF4-FFF2-40B4-BE49-F238E27FC236}">
                    <a16:creationId xmlns:a16="http://schemas.microsoft.com/office/drawing/2014/main" id="{0CDB7096-9987-457F-8BBA-C73AD26583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2" y="2590"/>
                <a:ext cx="372" cy="372"/>
              </a:xfrm>
              <a:custGeom>
                <a:avLst/>
                <a:gdLst>
                  <a:gd name="T0" fmla="*/ 368 w 372"/>
                  <a:gd name="T1" fmla="*/ 147 h 372"/>
                  <a:gd name="T2" fmla="*/ 351 w 372"/>
                  <a:gd name="T3" fmla="*/ 97 h 372"/>
                  <a:gd name="T4" fmla="*/ 318 w 372"/>
                  <a:gd name="T5" fmla="*/ 53 h 372"/>
                  <a:gd name="T6" fmla="*/ 274 w 372"/>
                  <a:gd name="T7" fmla="*/ 23 h 372"/>
                  <a:gd name="T8" fmla="*/ 224 w 372"/>
                  <a:gd name="T9" fmla="*/ 3 h 372"/>
                  <a:gd name="T10" fmla="*/ 167 w 372"/>
                  <a:gd name="T11" fmla="*/ 0 h 372"/>
                  <a:gd name="T12" fmla="*/ 113 w 372"/>
                  <a:gd name="T13" fmla="*/ 15 h 372"/>
                  <a:gd name="T14" fmla="*/ 67 w 372"/>
                  <a:gd name="T15" fmla="*/ 42 h 372"/>
                  <a:gd name="T16" fmla="*/ 32 w 372"/>
                  <a:gd name="T17" fmla="*/ 82 h 372"/>
                  <a:gd name="T18" fmla="*/ 7 w 372"/>
                  <a:gd name="T19" fmla="*/ 130 h 372"/>
                  <a:gd name="T20" fmla="*/ 0 w 372"/>
                  <a:gd name="T21" fmla="*/ 186 h 372"/>
                  <a:gd name="T22" fmla="*/ 7 w 372"/>
                  <a:gd name="T23" fmla="*/ 241 h 372"/>
                  <a:gd name="T24" fmla="*/ 32 w 372"/>
                  <a:gd name="T25" fmla="*/ 289 h 372"/>
                  <a:gd name="T26" fmla="*/ 67 w 372"/>
                  <a:gd name="T27" fmla="*/ 330 h 372"/>
                  <a:gd name="T28" fmla="*/ 113 w 372"/>
                  <a:gd name="T29" fmla="*/ 358 h 372"/>
                  <a:gd name="T30" fmla="*/ 167 w 372"/>
                  <a:gd name="T31" fmla="*/ 372 h 372"/>
                  <a:gd name="T32" fmla="*/ 224 w 372"/>
                  <a:gd name="T33" fmla="*/ 368 h 372"/>
                  <a:gd name="T34" fmla="*/ 274 w 372"/>
                  <a:gd name="T35" fmla="*/ 351 h 372"/>
                  <a:gd name="T36" fmla="*/ 318 w 372"/>
                  <a:gd name="T37" fmla="*/ 318 h 372"/>
                  <a:gd name="T38" fmla="*/ 351 w 372"/>
                  <a:gd name="T39" fmla="*/ 274 h 372"/>
                  <a:gd name="T40" fmla="*/ 368 w 372"/>
                  <a:gd name="T41" fmla="*/ 224 h 372"/>
                  <a:gd name="T42" fmla="*/ 366 w 372"/>
                  <a:gd name="T43" fmla="*/ 186 h 372"/>
                  <a:gd name="T44" fmla="*/ 359 w 372"/>
                  <a:gd name="T45" fmla="*/ 239 h 372"/>
                  <a:gd name="T46" fmla="*/ 336 w 372"/>
                  <a:gd name="T47" fmla="*/ 287 h 372"/>
                  <a:gd name="T48" fmla="*/ 301 w 372"/>
                  <a:gd name="T49" fmla="*/ 326 h 372"/>
                  <a:gd name="T50" fmla="*/ 257 w 372"/>
                  <a:gd name="T51" fmla="*/ 353 h 372"/>
                  <a:gd name="T52" fmla="*/ 205 w 372"/>
                  <a:gd name="T53" fmla="*/ 366 h 372"/>
                  <a:gd name="T54" fmla="*/ 149 w 372"/>
                  <a:gd name="T55" fmla="*/ 364 h 372"/>
                  <a:gd name="T56" fmla="*/ 100 w 372"/>
                  <a:gd name="T57" fmla="*/ 345 h 372"/>
                  <a:gd name="T58" fmla="*/ 57 w 372"/>
                  <a:gd name="T59" fmla="*/ 314 h 372"/>
                  <a:gd name="T60" fmla="*/ 27 w 372"/>
                  <a:gd name="T61" fmla="*/ 272 h 372"/>
                  <a:gd name="T62" fmla="*/ 9 w 372"/>
                  <a:gd name="T63" fmla="*/ 222 h 372"/>
                  <a:gd name="T64" fmla="*/ 5 w 372"/>
                  <a:gd name="T65" fmla="*/ 167 h 372"/>
                  <a:gd name="T66" fmla="*/ 19 w 372"/>
                  <a:gd name="T67" fmla="*/ 115 h 372"/>
                  <a:gd name="T68" fmla="*/ 46 w 372"/>
                  <a:gd name="T69" fmla="*/ 71 h 372"/>
                  <a:gd name="T70" fmla="*/ 84 w 372"/>
                  <a:gd name="T71" fmla="*/ 36 h 372"/>
                  <a:gd name="T72" fmla="*/ 132 w 372"/>
                  <a:gd name="T73" fmla="*/ 13 h 372"/>
                  <a:gd name="T74" fmla="*/ 186 w 372"/>
                  <a:gd name="T75" fmla="*/ 5 h 372"/>
                  <a:gd name="T76" fmla="*/ 240 w 372"/>
                  <a:gd name="T77" fmla="*/ 13 h 372"/>
                  <a:gd name="T78" fmla="*/ 288 w 372"/>
                  <a:gd name="T79" fmla="*/ 36 h 372"/>
                  <a:gd name="T80" fmla="*/ 326 w 372"/>
                  <a:gd name="T81" fmla="*/ 71 h 372"/>
                  <a:gd name="T82" fmla="*/ 353 w 372"/>
                  <a:gd name="T83" fmla="*/ 115 h 372"/>
                  <a:gd name="T84" fmla="*/ 366 w 372"/>
                  <a:gd name="T85" fmla="*/ 167 h 3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2"/>
                  <a:gd name="T130" fmla="*/ 0 h 372"/>
                  <a:gd name="T131" fmla="*/ 372 w 372"/>
                  <a:gd name="T132" fmla="*/ 372 h 3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2" h="372">
                    <a:moveTo>
                      <a:pt x="372" y="186"/>
                    </a:moveTo>
                    <a:lnTo>
                      <a:pt x="372" y="167"/>
                    </a:lnTo>
                    <a:lnTo>
                      <a:pt x="368" y="147"/>
                    </a:lnTo>
                    <a:lnTo>
                      <a:pt x="364" y="130"/>
                    </a:lnTo>
                    <a:lnTo>
                      <a:pt x="359" y="113"/>
                    </a:lnTo>
                    <a:lnTo>
                      <a:pt x="351" y="97"/>
                    </a:lnTo>
                    <a:lnTo>
                      <a:pt x="341" y="82"/>
                    </a:lnTo>
                    <a:lnTo>
                      <a:pt x="330" y="67"/>
                    </a:lnTo>
                    <a:lnTo>
                      <a:pt x="318" y="53"/>
                    </a:lnTo>
                    <a:lnTo>
                      <a:pt x="305" y="42"/>
                    </a:lnTo>
                    <a:lnTo>
                      <a:pt x="290" y="30"/>
                    </a:lnTo>
                    <a:lnTo>
                      <a:pt x="274" y="23"/>
                    </a:lnTo>
                    <a:lnTo>
                      <a:pt x="259" y="15"/>
                    </a:lnTo>
                    <a:lnTo>
                      <a:pt x="242" y="7"/>
                    </a:lnTo>
                    <a:lnTo>
                      <a:pt x="224" y="3"/>
                    </a:lnTo>
                    <a:lnTo>
                      <a:pt x="205" y="0"/>
                    </a:lnTo>
                    <a:lnTo>
                      <a:pt x="186" y="0"/>
                    </a:lnTo>
                    <a:lnTo>
                      <a:pt x="167" y="0"/>
                    </a:lnTo>
                    <a:lnTo>
                      <a:pt x="149" y="3"/>
                    </a:lnTo>
                    <a:lnTo>
                      <a:pt x="130" y="7"/>
                    </a:lnTo>
                    <a:lnTo>
                      <a:pt x="113" y="15"/>
                    </a:lnTo>
                    <a:lnTo>
                      <a:pt x="98" y="23"/>
                    </a:lnTo>
                    <a:lnTo>
                      <a:pt x="82" y="30"/>
                    </a:lnTo>
                    <a:lnTo>
                      <a:pt x="67" y="42"/>
                    </a:lnTo>
                    <a:lnTo>
                      <a:pt x="53" y="53"/>
                    </a:lnTo>
                    <a:lnTo>
                      <a:pt x="42" y="67"/>
                    </a:lnTo>
                    <a:lnTo>
                      <a:pt x="32" y="82"/>
                    </a:lnTo>
                    <a:lnTo>
                      <a:pt x="23" y="97"/>
                    </a:lnTo>
                    <a:lnTo>
                      <a:pt x="15" y="113"/>
                    </a:lnTo>
                    <a:lnTo>
                      <a:pt x="7" y="130"/>
                    </a:lnTo>
                    <a:lnTo>
                      <a:pt x="4" y="147"/>
                    </a:lnTo>
                    <a:lnTo>
                      <a:pt x="0" y="167"/>
                    </a:lnTo>
                    <a:lnTo>
                      <a:pt x="0" y="186"/>
                    </a:lnTo>
                    <a:lnTo>
                      <a:pt x="0" y="205"/>
                    </a:lnTo>
                    <a:lnTo>
                      <a:pt x="4" y="224"/>
                    </a:lnTo>
                    <a:lnTo>
                      <a:pt x="7" y="241"/>
                    </a:lnTo>
                    <a:lnTo>
                      <a:pt x="15" y="259"/>
                    </a:lnTo>
                    <a:lnTo>
                      <a:pt x="23" y="274"/>
                    </a:lnTo>
                    <a:lnTo>
                      <a:pt x="32" y="289"/>
                    </a:lnTo>
                    <a:lnTo>
                      <a:pt x="42" y="305"/>
                    </a:lnTo>
                    <a:lnTo>
                      <a:pt x="53" y="318"/>
                    </a:lnTo>
                    <a:lnTo>
                      <a:pt x="67" y="330"/>
                    </a:lnTo>
                    <a:lnTo>
                      <a:pt x="82" y="341"/>
                    </a:lnTo>
                    <a:lnTo>
                      <a:pt x="98" y="351"/>
                    </a:lnTo>
                    <a:lnTo>
                      <a:pt x="113" y="358"/>
                    </a:lnTo>
                    <a:lnTo>
                      <a:pt x="130" y="364"/>
                    </a:lnTo>
                    <a:lnTo>
                      <a:pt x="149" y="368"/>
                    </a:lnTo>
                    <a:lnTo>
                      <a:pt x="167" y="372"/>
                    </a:lnTo>
                    <a:lnTo>
                      <a:pt x="186" y="372"/>
                    </a:lnTo>
                    <a:lnTo>
                      <a:pt x="205" y="372"/>
                    </a:lnTo>
                    <a:lnTo>
                      <a:pt x="224" y="368"/>
                    </a:lnTo>
                    <a:lnTo>
                      <a:pt x="242" y="364"/>
                    </a:lnTo>
                    <a:lnTo>
                      <a:pt x="259" y="358"/>
                    </a:lnTo>
                    <a:lnTo>
                      <a:pt x="274" y="351"/>
                    </a:lnTo>
                    <a:lnTo>
                      <a:pt x="290" y="341"/>
                    </a:lnTo>
                    <a:lnTo>
                      <a:pt x="305" y="330"/>
                    </a:lnTo>
                    <a:lnTo>
                      <a:pt x="318" y="318"/>
                    </a:lnTo>
                    <a:lnTo>
                      <a:pt x="330" y="305"/>
                    </a:lnTo>
                    <a:lnTo>
                      <a:pt x="341" y="289"/>
                    </a:lnTo>
                    <a:lnTo>
                      <a:pt x="351" y="274"/>
                    </a:lnTo>
                    <a:lnTo>
                      <a:pt x="359" y="259"/>
                    </a:lnTo>
                    <a:lnTo>
                      <a:pt x="364" y="241"/>
                    </a:lnTo>
                    <a:lnTo>
                      <a:pt x="368" y="224"/>
                    </a:lnTo>
                    <a:lnTo>
                      <a:pt x="372" y="205"/>
                    </a:lnTo>
                    <a:lnTo>
                      <a:pt x="372" y="186"/>
                    </a:lnTo>
                    <a:close/>
                    <a:moveTo>
                      <a:pt x="366" y="186"/>
                    </a:moveTo>
                    <a:lnTo>
                      <a:pt x="366" y="205"/>
                    </a:lnTo>
                    <a:lnTo>
                      <a:pt x="364" y="222"/>
                    </a:lnTo>
                    <a:lnTo>
                      <a:pt x="359" y="239"/>
                    </a:lnTo>
                    <a:lnTo>
                      <a:pt x="353" y="257"/>
                    </a:lnTo>
                    <a:lnTo>
                      <a:pt x="345" y="272"/>
                    </a:lnTo>
                    <a:lnTo>
                      <a:pt x="336" y="287"/>
                    </a:lnTo>
                    <a:lnTo>
                      <a:pt x="326" y="301"/>
                    </a:lnTo>
                    <a:lnTo>
                      <a:pt x="315" y="314"/>
                    </a:lnTo>
                    <a:lnTo>
                      <a:pt x="301" y="326"/>
                    </a:lnTo>
                    <a:lnTo>
                      <a:pt x="288" y="335"/>
                    </a:lnTo>
                    <a:lnTo>
                      <a:pt x="272" y="345"/>
                    </a:lnTo>
                    <a:lnTo>
                      <a:pt x="257" y="353"/>
                    </a:lnTo>
                    <a:lnTo>
                      <a:pt x="240" y="358"/>
                    </a:lnTo>
                    <a:lnTo>
                      <a:pt x="222" y="364"/>
                    </a:lnTo>
                    <a:lnTo>
                      <a:pt x="205" y="366"/>
                    </a:lnTo>
                    <a:lnTo>
                      <a:pt x="186" y="366"/>
                    </a:lnTo>
                    <a:lnTo>
                      <a:pt x="167" y="366"/>
                    </a:lnTo>
                    <a:lnTo>
                      <a:pt x="149" y="364"/>
                    </a:lnTo>
                    <a:lnTo>
                      <a:pt x="132" y="358"/>
                    </a:lnTo>
                    <a:lnTo>
                      <a:pt x="115" y="353"/>
                    </a:lnTo>
                    <a:lnTo>
                      <a:pt x="100" y="345"/>
                    </a:lnTo>
                    <a:lnTo>
                      <a:pt x="84" y="335"/>
                    </a:lnTo>
                    <a:lnTo>
                      <a:pt x="71" y="326"/>
                    </a:lnTo>
                    <a:lnTo>
                      <a:pt x="57" y="314"/>
                    </a:lnTo>
                    <a:lnTo>
                      <a:pt x="46" y="301"/>
                    </a:lnTo>
                    <a:lnTo>
                      <a:pt x="36" y="287"/>
                    </a:lnTo>
                    <a:lnTo>
                      <a:pt x="27" y="272"/>
                    </a:lnTo>
                    <a:lnTo>
                      <a:pt x="19" y="257"/>
                    </a:lnTo>
                    <a:lnTo>
                      <a:pt x="13" y="239"/>
                    </a:lnTo>
                    <a:lnTo>
                      <a:pt x="9" y="222"/>
                    </a:lnTo>
                    <a:lnTo>
                      <a:pt x="5" y="205"/>
                    </a:lnTo>
                    <a:lnTo>
                      <a:pt x="5" y="186"/>
                    </a:lnTo>
                    <a:lnTo>
                      <a:pt x="5" y="167"/>
                    </a:lnTo>
                    <a:lnTo>
                      <a:pt x="9" y="149"/>
                    </a:lnTo>
                    <a:lnTo>
                      <a:pt x="13" y="132"/>
                    </a:lnTo>
                    <a:lnTo>
                      <a:pt x="19" y="115"/>
                    </a:lnTo>
                    <a:lnTo>
                      <a:pt x="27" y="99"/>
                    </a:lnTo>
                    <a:lnTo>
                      <a:pt x="36" y="84"/>
                    </a:lnTo>
                    <a:lnTo>
                      <a:pt x="46" y="71"/>
                    </a:lnTo>
                    <a:lnTo>
                      <a:pt x="57" y="57"/>
                    </a:lnTo>
                    <a:lnTo>
                      <a:pt x="71" y="46"/>
                    </a:lnTo>
                    <a:lnTo>
                      <a:pt x="84" y="36"/>
                    </a:lnTo>
                    <a:lnTo>
                      <a:pt x="100" y="26"/>
                    </a:lnTo>
                    <a:lnTo>
                      <a:pt x="115" y="19"/>
                    </a:lnTo>
                    <a:lnTo>
                      <a:pt x="132" y="13"/>
                    </a:lnTo>
                    <a:lnTo>
                      <a:pt x="149" y="9"/>
                    </a:lnTo>
                    <a:lnTo>
                      <a:pt x="167" y="5"/>
                    </a:lnTo>
                    <a:lnTo>
                      <a:pt x="186" y="5"/>
                    </a:lnTo>
                    <a:lnTo>
                      <a:pt x="205" y="5"/>
                    </a:lnTo>
                    <a:lnTo>
                      <a:pt x="222" y="9"/>
                    </a:lnTo>
                    <a:lnTo>
                      <a:pt x="240" y="13"/>
                    </a:lnTo>
                    <a:lnTo>
                      <a:pt x="257" y="19"/>
                    </a:lnTo>
                    <a:lnTo>
                      <a:pt x="272" y="26"/>
                    </a:lnTo>
                    <a:lnTo>
                      <a:pt x="288" y="36"/>
                    </a:lnTo>
                    <a:lnTo>
                      <a:pt x="301" y="46"/>
                    </a:lnTo>
                    <a:lnTo>
                      <a:pt x="315" y="57"/>
                    </a:lnTo>
                    <a:lnTo>
                      <a:pt x="326" y="71"/>
                    </a:lnTo>
                    <a:lnTo>
                      <a:pt x="336" y="84"/>
                    </a:lnTo>
                    <a:lnTo>
                      <a:pt x="345" y="99"/>
                    </a:lnTo>
                    <a:lnTo>
                      <a:pt x="353" y="115"/>
                    </a:lnTo>
                    <a:lnTo>
                      <a:pt x="359" y="132"/>
                    </a:lnTo>
                    <a:lnTo>
                      <a:pt x="364" y="149"/>
                    </a:lnTo>
                    <a:lnTo>
                      <a:pt x="366" y="167"/>
                    </a:lnTo>
                    <a:lnTo>
                      <a:pt x="366" y="186"/>
                    </a:lnTo>
                    <a:close/>
                  </a:path>
                </a:pathLst>
              </a:custGeom>
              <a:solidFill>
                <a:srgbClr val="FAD1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8" name="Freeform 505">
                <a:extLst>
                  <a:ext uri="{FF2B5EF4-FFF2-40B4-BE49-F238E27FC236}">
                    <a16:creationId xmlns:a16="http://schemas.microsoft.com/office/drawing/2014/main" id="{025ABE1E-3EA2-42D4-96FD-6B28C697B3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" y="2591"/>
                <a:ext cx="368" cy="369"/>
              </a:xfrm>
              <a:custGeom>
                <a:avLst/>
                <a:gdLst>
                  <a:gd name="T0" fmla="*/ 364 w 368"/>
                  <a:gd name="T1" fmla="*/ 148 h 369"/>
                  <a:gd name="T2" fmla="*/ 345 w 368"/>
                  <a:gd name="T3" fmla="*/ 96 h 369"/>
                  <a:gd name="T4" fmla="*/ 314 w 368"/>
                  <a:gd name="T5" fmla="*/ 54 h 369"/>
                  <a:gd name="T6" fmla="*/ 272 w 368"/>
                  <a:gd name="T7" fmla="*/ 24 h 369"/>
                  <a:gd name="T8" fmla="*/ 220 w 368"/>
                  <a:gd name="T9" fmla="*/ 4 h 369"/>
                  <a:gd name="T10" fmla="*/ 165 w 368"/>
                  <a:gd name="T11" fmla="*/ 2 h 369"/>
                  <a:gd name="T12" fmla="*/ 113 w 368"/>
                  <a:gd name="T13" fmla="*/ 16 h 369"/>
                  <a:gd name="T14" fmla="*/ 67 w 368"/>
                  <a:gd name="T15" fmla="*/ 43 h 369"/>
                  <a:gd name="T16" fmla="*/ 32 w 368"/>
                  <a:gd name="T17" fmla="*/ 83 h 369"/>
                  <a:gd name="T18" fmla="*/ 9 w 368"/>
                  <a:gd name="T19" fmla="*/ 131 h 369"/>
                  <a:gd name="T20" fmla="*/ 0 w 368"/>
                  <a:gd name="T21" fmla="*/ 185 h 369"/>
                  <a:gd name="T22" fmla="*/ 9 w 368"/>
                  <a:gd name="T23" fmla="*/ 240 h 369"/>
                  <a:gd name="T24" fmla="*/ 32 w 368"/>
                  <a:gd name="T25" fmla="*/ 288 h 369"/>
                  <a:gd name="T26" fmla="*/ 67 w 368"/>
                  <a:gd name="T27" fmla="*/ 327 h 369"/>
                  <a:gd name="T28" fmla="*/ 113 w 368"/>
                  <a:gd name="T29" fmla="*/ 354 h 369"/>
                  <a:gd name="T30" fmla="*/ 165 w 368"/>
                  <a:gd name="T31" fmla="*/ 367 h 369"/>
                  <a:gd name="T32" fmla="*/ 220 w 368"/>
                  <a:gd name="T33" fmla="*/ 365 h 369"/>
                  <a:gd name="T34" fmla="*/ 272 w 368"/>
                  <a:gd name="T35" fmla="*/ 346 h 369"/>
                  <a:gd name="T36" fmla="*/ 314 w 368"/>
                  <a:gd name="T37" fmla="*/ 315 h 369"/>
                  <a:gd name="T38" fmla="*/ 345 w 368"/>
                  <a:gd name="T39" fmla="*/ 273 h 369"/>
                  <a:gd name="T40" fmla="*/ 364 w 368"/>
                  <a:gd name="T41" fmla="*/ 221 h 369"/>
                  <a:gd name="T42" fmla="*/ 362 w 368"/>
                  <a:gd name="T43" fmla="*/ 185 h 369"/>
                  <a:gd name="T44" fmla="*/ 355 w 368"/>
                  <a:gd name="T45" fmla="*/ 238 h 369"/>
                  <a:gd name="T46" fmla="*/ 332 w 368"/>
                  <a:gd name="T47" fmla="*/ 285 h 369"/>
                  <a:gd name="T48" fmla="*/ 297 w 368"/>
                  <a:gd name="T49" fmla="*/ 323 h 369"/>
                  <a:gd name="T50" fmla="*/ 253 w 368"/>
                  <a:gd name="T51" fmla="*/ 350 h 369"/>
                  <a:gd name="T52" fmla="*/ 203 w 368"/>
                  <a:gd name="T53" fmla="*/ 363 h 369"/>
                  <a:gd name="T54" fmla="*/ 147 w 368"/>
                  <a:gd name="T55" fmla="*/ 359 h 369"/>
                  <a:gd name="T56" fmla="*/ 99 w 368"/>
                  <a:gd name="T57" fmla="*/ 342 h 369"/>
                  <a:gd name="T58" fmla="*/ 57 w 368"/>
                  <a:gd name="T59" fmla="*/ 311 h 369"/>
                  <a:gd name="T60" fmla="*/ 26 w 368"/>
                  <a:gd name="T61" fmla="*/ 269 h 369"/>
                  <a:gd name="T62" fmla="*/ 9 w 368"/>
                  <a:gd name="T63" fmla="*/ 221 h 369"/>
                  <a:gd name="T64" fmla="*/ 7 w 368"/>
                  <a:gd name="T65" fmla="*/ 167 h 369"/>
                  <a:gd name="T66" fmla="*/ 21 w 368"/>
                  <a:gd name="T67" fmla="*/ 116 h 369"/>
                  <a:gd name="T68" fmla="*/ 46 w 368"/>
                  <a:gd name="T69" fmla="*/ 71 h 369"/>
                  <a:gd name="T70" fmla="*/ 84 w 368"/>
                  <a:gd name="T71" fmla="*/ 37 h 369"/>
                  <a:gd name="T72" fmla="*/ 130 w 368"/>
                  <a:gd name="T73" fmla="*/ 14 h 369"/>
                  <a:gd name="T74" fmla="*/ 184 w 368"/>
                  <a:gd name="T75" fmla="*/ 6 h 369"/>
                  <a:gd name="T76" fmla="*/ 238 w 368"/>
                  <a:gd name="T77" fmla="*/ 14 h 369"/>
                  <a:gd name="T78" fmla="*/ 284 w 368"/>
                  <a:gd name="T79" fmla="*/ 37 h 369"/>
                  <a:gd name="T80" fmla="*/ 322 w 368"/>
                  <a:gd name="T81" fmla="*/ 71 h 369"/>
                  <a:gd name="T82" fmla="*/ 349 w 368"/>
                  <a:gd name="T83" fmla="*/ 116 h 369"/>
                  <a:gd name="T84" fmla="*/ 362 w 368"/>
                  <a:gd name="T85" fmla="*/ 167 h 3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68"/>
                  <a:gd name="T130" fmla="*/ 0 h 369"/>
                  <a:gd name="T131" fmla="*/ 368 w 368"/>
                  <a:gd name="T132" fmla="*/ 369 h 3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68" h="369">
                    <a:moveTo>
                      <a:pt x="368" y="185"/>
                    </a:moveTo>
                    <a:lnTo>
                      <a:pt x="366" y="166"/>
                    </a:lnTo>
                    <a:lnTo>
                      <a:pt x="364" y="148"/>
                    </a:lnTo>
                    <a:lnTo>
                      <a:pt x="361" y="131"/>
                    </a:lnTo>
                    <a:lnTo>
                      <a:pt x="353" y="114"/>
                    </a:lnTo>
                    <a:lnTo>
                      <a:pt x="345" y="96"/>
                    </a:lnTo>
                    <a:lnTo>
                      <a:pt x="336" y="83"/>
                    </a:lnTo>
                    <a:lnTo>
                      <a:pt x="326" y="68"/>
                    </a:lnTo>
                    <a:lnTo>
                      <a:pt x="314" y="54"/>
                    </a:lnTo>
                    <a:lnTo>
                      <a:pt x="301" y="43"/>
                    </a:lnTo>
                    <a:lnTo>
                      <a:pt x="288" y="33"/>
                    </a:lnTo>
                    <a:lnTo>
                      <a:pt x="272" y="24"/>
                    </a:lnTo>
                    <a:lnTo>
                      <a:pt x="255" y="16"/>
                    </a:lnTo>
                    <a:lnTo>
                      <a:pt x="240" y="10"/>
                    </a:lnTo>
                    <a:lnTo>
                      <a:pt x="220" y="4"/>
                    </a:lnTo>
                    <a:lnTo>
                      <a:pt x="203" y="2"/>
                    </a:lnTo>
                    <a:lnTo>
                      <a:pt x="184" y="0"/>
                    </a:lnTo>
                    <a:lnTo>
                      <a:pt x="165" y="2"/>
                    </a:lnTo>
                    <a:lnTo>
                      <a:pt x="147" y="4"/>
                    </a:lnTo>
                    <a:lnTo>
                      <a:pt x="130" y="10"/>
                    </a:lnTo>
                    <a:lnTo>
                      <a:pt x="113" y="16"/>
                    </a:lnTo>
                    <a:lnTo>
                      <a:pt x="96" y="24"/>
                    </a:lnTo>
                    <a:lnTo>
                      <a:pt x="82" y="33"/>
                    </a:lnTo>
                    <a:lnTo>
                      <a:pt x="67" y="43"/>
                    </a:lnTo>
                    <a:lnTo>
                      <a:pt x="53" y="54"/>
                    </a:lnTo>
                    <a:lnTo>
                      <a:pt x="42" y="68"/>
                    </a:lnTo>
                    <a:lnTo>
                      <a:pt x="32" y="83"/>
                    </a:lnTo>
                    <a:lnTo>
                      <a:pt x="23" y="96"/>
                    </a:lnTo>
                    <a:lnTo>
                      <a:pt x="15" y="114"/>
                    </a:lnTo>
                    <a:lnTo>
                      <a:pt x="9" y="131"/>
                    </a:lnTo>
                    <a:lnTo>
                      <a:pt x="3" y="148"/>
                    </a:lnTo>
                    <a:lnTo>
                      <a:pt x="2" y="166"/>
                    </a:lnTo>
                    <a:lnTo>
                      <a:pt x="0" y="185"/>
                    </a:lnTo>
                    <a:lnTo>
                      <a:pt x="2" y="204"/>
                    </a:lnTo>
                    <a:lnTo>
                      <a:pt x="3" y="221"/>
                    </a:lnTo>
                    <a:lnTo>
                      <a:pt x="9" y="240"/>
                    </a:lnTo>
                    <a:lnTo>
                      <a:pt x="15" y="256"/>
                    </a:lnTo>
                    <a:lnTo>
                      <a:pt x="23" y="273"/>
                    </a:lnTo>
                    <a:lnTo>
                      <a:pt x="32" y="288"/>
                    </a:lnTo>
                    <a:lnTo>
                      <a:pt x="42" y="302"/>
                    </a:lnTo>
                    <a:lnTo>
                      <a:pt x="53" y="315"/>
                    </a:lnTo>
                    <a:lnTo>
                      <a:pt x="67" y="327"/>
                    </a:lnTo>
                    <a:lnTo>
                      <a:pt x="82" y="338"/>
                    </a:lnTo>
                    <a:lnTo>
                      <a:pt x="96" y="346"/>
                    </a:lnTo>
                    <a:lnTo>
                      <a:pt x="113" y="354"/>
                    </a:lnTo>
                    <a:lnTo>
                      <a:pt x="130" y="361"/>
                    </a:lnTo>
                    <a:lnTo>
                      <a:pt x="147" y="365"/>
                    </a:lnTo>
                    <a:lnTo>
                      <a:pt x="165" y="367"/>
                    </a:lnTo>
                    <a:lnTo>
                      <a:pt x="184" y="369"/>
                    </a:lnTo>
                    <a:lnTo>
                      <a:pt x="203" y="367"/>
                    </a:lnTo>
                    <a:lnTo>
                      <a:pt x="220" y="365"/>
                    </a:lnTo>
                    <a:lnTo>
                      <a:pt x="240" y="361"/>
                    </a:lnTo>
                    <a:lnTo>
                      <a:pt x="255" y="354"/>
                    </a:lnTo>
                    <a:lnTo>
                      <a:pt x="272" y="346"/>
                    </a:lnTo>
                    <a:lnTo>
                      <a:pt x="288" y="338"/>
                    </a:lnTo>
                    <a:lnTo>
                      <a:pt x="301" y="327"/>
                    </a:lnTo>
                    <a:lnTo>
                      <a:pt x="314" y="315"/>
                    </a:lnTo>
                    <a:lnTo>
                      <a:pt x="326" y="302"/>
                    </a:lnTo>
                    <a:lnTo>
                      <a:pt x="336" y="288"/>
                    </a:lnTo>
                    <a:lnTo>
                      <a:pt x="345" y="273"/>
                    </a:lnTo>
                    <a:lnTo>
                      <a:pt x="353" y="256"/>
                    </a:lnTo>
                    <a:lnTo>
                      <a:pt x="361" y="240"/>
                    </a:lnTo>
                    <a:lnTo>
                      <a:pt x="364" y="221"/>
                    </a:lnTo>
                    <a:lnTo>
                      <a:pt x="366" y="204"/>
                    </a:lnTo>
                    <a:lnTo>
                      <a:pt x="368" y="185"/>
                    </a:lnTo>
                    <a:close/>
                    <a:moveTo>
                      <a:pt x="362" y="185"/>
                    </a:moveTo>
                    <a:lnTo>
                      <a:pt x="362" y="204"/>
                    </a:lnTo>
                    <a:lnTo>
                      <a:pt x="359" y="221"/>
                    </a:lnTo>
                    <a:lnTo>
                      <a:pt x="355" y="238"/>
                    </a:lnTo>
                    <a:lnTo>
                      <a:pt x="349" y="254"/>
                    </a:lnTo>
                    <a:lnTo>
                      <a:pt x="341" y="269"/>
                    </a:lnTo>
                    <a:lnTo>
                      <a:pt x="332" y="285"/>
                    </a:lnTo>
                    <a:lnTo>
                      <a:pt x="322" y="298"/>
                    </a:lnTo>
                    <a:lnTo>
                      <a:pt x="311" y="311"/>
                    </a:lnTo>
                    <a:lnTo>
                      <a:pt x="297" y="323"/>
                    </a:lnTo>
                    <a:lnTo>
                      <a:pt x="284" y="332"/>
                    </a:lnTo>
                    <a:lnTo>
                      <a:pt x="268" y="342"/>
                    </a:lnTo>
                    <a:lnTo>
                      <a:pt x="253" y="350"/>
                    </a:lnTo>
                    <a:lnTo>
                      <a:pt x="238" y="356"/>
                    </a:lnTo>
                    <a:lnTo>
                      <a:pt x="220" y="359"/>
                    </a:lnTo>
                    <a:lnTo>
                      <a:pt x="203" y="363"/>
                    </a:lnTo>
                    <a:lnTo>
                      <a:pt x="184" y="363"/>
                    </a:lnTo>
                    <a:lnTo>
                      <a:pt x="167" y="363"/>
                    </a:lnTo>
                    <a:lnTo>
                      <a:pt x="147" y="359"/>
                    </a:lnTo>
                    <a:lnTo>
                      <a:pt x="130" y="356"/>
                    </a:lnTo>
                    <a:lnTo>
                      <a:pt x="115" y="350"/>
                    </a:lnTo>
                    <a:lnTo>
                      <a:pt x="99" y="342"/>
                    </a:lnTo>
                    <a:lnTo>
                      <a:pt x="84" y="332"/>
                    </a:lnTo>
                    <a:lnTo>
                      <a:pt x="71" y="323"/>
                    </a:lnTo>
                    <a:lnTo>
                      <a:pt x="57" y="311"/>
                    </a:lnTo>
                    <a:lnTo>
                      <a:pt x="46" y="298"/>
                    </a:lnTo>
                    <a:lnTo>
                      <a:pt x="36" y="285"/>
                    </a:lnTo>
                    <a:lnTo>
                      <a:pt x="26" y="269"/>
                    </a:lnTo>
                    <a:lnTo>
                      <a:pt x="21" y="254"/>
                    </a:lnTo>
                    <a:lnTo>
                      <a:pt x="13" y="238"/>
                    </a:lnTo>
                    <a:lnTo>
                      <a:pt x="9" y="221"/>
                    </a:lnTo>
                    <a:lnTo>
                      <a:pt x="7" y="204"/>
                    </a:lnTo>
                    <a:lnTo>
                      <a:pt x="5" y="185"/>
                    </a:lnTo>
                    <a:lnTo>
                      <a:pt x="7" y="167"/>
                    </a:lnTo>
                    <a:lnTo>
                      <a:pt x="9" y="148"/>
                    </a:lnTo>
                    <a:lnTo>
                      <a:pt x="13" y="131"/>
                    </a:lnTo>
                    <a:lnTo>
                      <a:pt x="21" y="116"/>
                    </a:lnTo>
                    <a:lnTo>
                      <a:pt x="26" y="100"/>
                    </a:lnTo>
                    <a:lnTo>
                      <a:pt x="36" y="85"/>
                    </a:lnTo>
                    <a:lnTo>
                      <a:pt x="46" y="71"/>
                    </a:lnTo>
                    <a:lnTo>
                      <a:pt x="57" y="58"/>
                    </a:lnTo>
                    <a:lnTo>
                      <a:pt x="71" y="47"/>
                    </a:lnTo>
                    <a:lnTo>
                      <a:pt x="84" y="37"/>
                    </a:lnTo>
                    <a:lnTo>
                      <a:pt x="99" y="27"/>
                    </a:lnTo>
                    <a:lnTo>
                      <a:pt x="115" y="20"/>
                    </a:lnTo>
                    <a:lnTo>
                      <a:pt x="130" y="14"/>
                    </a:lnTo>
                    <a:lnTo>
                      <a:pt x="147" y="10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3" y="8"/>
                    </a:lnTo>
                    <a:lnTo>
                      <a:pt x="220" y="10"/>
                    </a:lnTo>
                    <a:lnTo>
                      <a:pt x="238" y="14"/>
                    </a:lnTo>
                    <a:lnTo>
                      <a:pt x="253" y="20"/>
                    </a:lnTo>
                    <a:lnTo>
                      <a:pt x="268" y="27"/>
                    </a:lnTo>
                    <a:lnTo>
                      <a:pt x="284" y="37"/>
                    </a:lnTo>
                    <a:lnTo>
                      <a:pt x="297" y="47"/>
                    </a:lnTo>
                    <a:lnTo>
                      <a:pt x="311" y="58"/>
                    </a:lnTo>
                    <a:lnTo>
                      <a:pt x="322" y="71"/>
                    </a:lnTo>
                    <a:lnTo>
                      <a:pt x="332" y="85"/>
                    </a:lnTo>
                    <a:lnTo>
                      <a:pt x="341" y="100"/>
                    </a:lnTo>
                    <a:lnTo>
                      <a:pt x="349" y="116"/>
                    </a:lnTo>
                    <a:lnTo>
                      <a:pt x="355" y="131"/>
                    </a:lnTo>
                    <a:lnTo>
                      <a:pt x="359" y="148"/>
                    </a:lnTo>
                    <a:lnTo>
                      <a:pt x="362" y="167"/>
                    </a:lnTo>
                    <a:lnTo>
                      <a:pt x="362" y="185"/>
                    </a:lnTo>
                    <a:close/>
                  </a:path>
                </a:pathLst>
              </a:custGeom>
              <a:solidFill>
                <a:srgbClr val="FAD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9" name="Freeform 506">
                <a:extLst>
                  <a:ext uri="{FF2B5EF4-FFF2-40B4-BE49-F238E27FC236}">
                    <a16:creationId xmlns:a16="http://schemas.microsoft.com/office/drawing/2014/main" id="{39E67042-D422-4A86-A15E-7F6AF80894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7" y="2595"/>
                <a:ext cx="361" cy="361"/>
              </a:xfrm>
              <a:custGeom>
                <a:avLst/>
                <a:gdLst>
                  <a:gd name="T0" fmla="*/ 359 w 361"/>
                  <a:gd name="T1" fmla="*/ 144 h 361"/>
                  <a:gd name="T2" fmla="*/ 340 w 361"/>
                  <a:gd name="T3" fmla="*/ 94 h 361"/>
                  <a:gd name="T4" fmla="*/ 310 w 361"/>
                  <a:gd name="T5" fmla="*/ 52 h 361"/>
                  <a:gd name="T6" fmla="*/ 267 w 361"/>
                  <a:gd name="T7" fmla="*/ 21 h 361"/>
                  <a:gd name="T8" fmla="*/ 217 w 361"/>
                  <a:gd name="T9" fmla="*/ 4 h 361"/>
                  <a:gd name="T10" fmla="*/ 162 w 361"/>
                  <a:gd name="T11" fmla="*/ 0 h 361"/>
                  <a:gd name="T12" fmla="*/ 110 w 361"/>
                  <a:gd name="T13" fmla="*/ 14 h 361"/>
                  <a:gd name="T14" fmla="*/ 66 w 361"/>
                  <a:gd name="T15" fmla="*/ 41 h 361"/>
                  <a:gd name="T16" fmla="*/ 31 w 361"/>
                  <a:gd name="T17" fmla="*/ 79 h 361"/>
                  <a:gd name="T18" fmla="*/ 8 w 361"/>
                  <a:gd name="T19" fmla="*/ 127 h 361"/>
                  <a:gd name="T20" fmla="*/ 0 w 361"/>
                  <a:gd name="T21" fmla="*/ 181 h 361"/>
                  <a:gd name="T22" fmla="*/ 8 w 361"/>
                  <a:gd name="T23" fmla="*/ 234 h 361"/>
                  <a:gd name="T24" fmla="*/ 31 w 361"/>
                  <a:gd name="T25" fmla="*/ 282 h 361"/>
                  <a:gd name="T26" fmla="*/ 66 w 361"/>
                  <a:gd name="T27" fmla="*/ 321 h 361"/>
                  <a:gd name="T28" fmla="*/ 110 w 361"/>
                  <a:gd name="T29" fmla="*/ 348 h 361"/>
                  <a:gd name="T30" fmla="*/ 162 w 361"/>
                  <a:gd name="T31" fmla="*/ 361 h 361"/>
                  <a:gd name="T32" fmla="*/ 217 w 361"/>
                  <a:gd name="T33" fmla="*/ 359 h 361"/>
                  <a:gd name="T34" fmla="*/ 267 w 361"/>
                  <a:gd name="T35" fmla="*/ 340 h 361"/>
                  <a:gd name="T36" fmla="*/ 310 w 361"/>
                  <a:gd name="T37" fmla="*/ 309 h 361"/>
                  <a:gd name="T38" fmla="*/ 340 w 361"/>
                  <a:gd name="T39" fmla="*/ 267 h 361"/>
                  <a:gd name="T40" fmla="*/ 359 w 361"/>
                  <a:gd name="T41" fmla="*/ 217 h 361"/>
                  <a:gd name="T42" fmla="*/ 358 w 361"/>
                  <a:gd name="T43" fmla="*/ 181 h 361"/>
                  <a:gd name="T44" fmla="*/ 350 w 361"/>
                  <a:gd name="T45" fmla="*/ 233 h 361"/>
                  <a:gd name="T46" fmla="*/ 327 w 361"/>
                  <a:gd name="T47" fmla="*/ 279 h 361"/>
                  <a:gd name="T48" fmla="*/ 292 w 361"/>
                  <a:gd name="T49" fmla="*/ 317 h 361"/>
                  <a:gd name="T50" fmla="*/ 250 w 361"/>
                  <a:gd name="T51" fmla="*/ 342 h 361"/>
                  <a:gd name="T52" fmla="*/ 198 w 361"/>
                  <a:gd name="T53" fmla="*/ 355 h 361"/>
                  <a:gd name="T54" fmla="*/ 146 w 361"/>
                  <a:gd name="T55" fmla="*/ 353 h 361"/>
                  <a:gd name="T56" fmla="*/ 98 w 361"/>
                  <a:gd name="T57" fmla="*/ 336 h 361"/>
                  <a:gd name="T58" fmla="*/ 56 w 361"/>
                  <a:gd name="T59" fmla="*/ 305 h 361"/>
                  <a:gd name="T60" fmla="*/ 27 w 361"/>
                  <a:gd name="T61" fmla="*/ 265 h 361"/>
                  <a:gd name="T62" fmla="*/ 8 w 361"/>
                  <a:gd name="T63" fmla="*/ 217 h 361"/>
                  <a:gd name="T64" fmla="*/ 6 w 361"/>
                  <a:gd name="T65" fmla="*/ 163 h 361"/>
                  <a:gd name="T66" fmla="*/ 20 w 361"/>
                  <a:gd name="T67" fmla="*/ 112 h 361"/>
                  <a:gd name="T68" fmla="*/ 47 w 361"/>
                  <a:gd name="T69" fmla="*/ 69 h 361"/>
                  <a:gd name="T70" fmla="*/ 83 w 361"/>
                  <a:gd name="T71" fmla="*/ 35 h 361"/>
                  <a:gd name="T72" fmla="*/ 129 w 361"/>
                  <a:gd name="T73" fmla="*/ 14 h 361"/>
                  <a:gd name="T74" fmla="*/ 181 w 361"/>
                  <a:gd name="T75" fmla="*/ 6 h 361"/>
                  <a:gd name="T76" fmla="*/ 233 w 361"/>
                  <a:gd name="T77" fmla="*/ 14 h 361"/>
                  <a:gd name="T78" fmla="*/ 279 w 361"/>
                  <a:gd name="T79" fmla="*/ 35 h 361"/>
                  <a:gd name="T80" fmla="*/ 317 w 361"/>
                  <a:gd name="T81" fmla="*/ 69 h 361"/>
                  <a:gd name="T82" fmla="*/ 342 w 361"/>
                  <a:gd name="T83" fmla="*/ 112 h 361"/>
                  <a:gd name="T84" fmla="*/ 356 w 361"/>
                  <a:gd name="T85" fmla="*/ 163 h 3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61"/>
                  <a:gd name="T130" fmla="*/ 0 h 361"/>
                  <a:gd name="T131" fmla="*/ 361 w 361"/>
                  <a:gd name="T132" fmla="*/ 361 h 3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61" h="361">
                    <a:moveTo>
                      <a:pt x="361" y="181"/>
                    </a:moveTo>
                    <a:lnTo>
                      <a:pt x="361" y="162"/>
                    </a:lnTo>
                    <a:lnTo>
                      <a:pt x="359" y="144"/>
                    </a:lnTo>
                    <a:lnTo>
                      <a:pt x="354" y="127"/>
                    </a:lnTo>
                    <a:lnTo>
                      <a:pt x="348" y="110"/>
                    </a:lnTo>
                    <a:lnTo>
                      <a:pt x="340" y="94"/>
                    </a:lnTo>
                    <a:lnTo>
                      <a:pt x="331" y="79"/>
                    </a:lnTo>
                    <a:lnTo>
                      <a:pt x="321" y="66"/>
                    </a:lnTo>
                    <a:lnTo>
                      <a:pt x="310" y="52"/>
                    </a:lnTo>
                    <a:lnTo>
                      <a:pt x="296" y="41"/>
                    </a:lnTo>
                    <a:lnTo>
                      <a:pt x="283" y="31"/>
                    </a:lnTo>
                    <a:lnTo>
                      <a:pt x="267" y="21"/>
                    </a:lnTo>
                    <a:lnTo>
                      <a:pt x="252" y="14"/>
                    </a:lnTo>
                    <a:lnTo>
                      <a:pt x="235" y="8"/>
                    </a:lnTo>
                    <a:lnTo>
                      <a:pt x="217" y="4"/>
                    </a:lnTo>
                    <a:lnTo>
                      <a:pt x="200" y="0"/>
                    </a:lnTo>
                    <a:lnTo>
                      <a:pt x="181" y="0"/>
                    </a:lnTo>
                    <a:lnTo>
                      <a:pt x="162" y="0"/>
                    </a:lnTo>
                    <a:lnTo>
                      <a:pt x="144" y="4"/>
                    </a:lnTo>
                    <a:lnTo>
                      <a:pt x="127" y="8"/>
                    </a:lnTo>
                    <a:lnTo>
                      <a:pt x="110" y="14"/>
                    </a:lnTo>
                    <a:lnTo>
                      <a:pt x="95" y="21"/>
                    </a:lnTo>
                    <a:lnTo>
                      <a:pt x="79" y="31"/>
                    </a:lnTo>
                    <a:lnTo>
                      <a:pt x="66" y="41"/>
                    </a:lnTo>
                    <a:lnTo>
                      <a:pt x="52" y="52"/>
                    </a:lnTo>
                    <a:lnTo>
                      <a:pt x="41" y="66"/>
                    </a:lnTo>
                    <a:lnTo>
                      <a:pt x="31" y="79"/>
                    </a:lnTo>
                    <a:lnTo>
                      <a:pt x="22" y="94"/>
                    </a:lnTo>
                    <a:lnTo>
                      <a:pt x="14" y="110"/>
                    </a:lnTo>
                    <a:lnTo>
                      <a:pt x="8" y="127"/>
                    </a:lnTo>
                    <a:lnTo>
                      <a:pt x="4" y="144"/>
                    </a:lnTo>
                    <a:lnTo>
                      <a:pt x="0" y="162"/>
                    </a:lnTo>
                    <a:lnTo>
                      <a:pt x="0" y="181"/>
                    </a:lnTo>
                    <a:lnTo>
                      <a:pt x="0" y="200"/>
                    </a:lnTo>
                    <a:lnTo>
                      <a:pt x="4" y="217"/>
                    </a:lnTo>
                    <a:lnTo>
                      <a:pt x="8" y="234"/>
                    </a:lnTo>
                    <a:lnTo>
                      <a:pt x="14" y="252"/>
                    </a:lnTo>
                    <a:lnTo>
                      <a:pt x="22" y="267"/>
                    </a:lnTo>
                    <a:lnTo>
                      <a:pt x="31" y="282"/>
                    </a:lnTo>
                    <a:lnTo>
                      <a:pt x="41" y="296"/>
                    </a:lnTo>
                    <a:lnTo>
                      <a:pt x="52" y="309"/>
                    </a:lnTo>
                    <a:lnTo>
                      <a:pt x="66" y="321"/>
                    </a:lnTo>
                    <a:lnTo>
                      <a:pt x="79" y="330"/>
                    </a:lnTo>
                    <a:lnTo>
                      <a:pt x="95" y="340"/>
                    </a:lnTo>
                    <a:lnTo>
                      <a:pt x="110" y="348"/>
                    </a:lnTo>
                    <a:lnTo>
                      <a:pt x="127" y="353"/>
                    </a:lnTo>
                    <a:lnTo>
                      <a:pt x="144" y="359"/>
                    </a:lnTo>
                    <a:lnTo>
                      <a:pt x="162" y="361"/>
                    </a:lnTo>
                    <a:lnTo>
                      <a:pt x="181" y="361"/>
                    </a:lnTo>
                    <a:lnTo>
                      <a:pt x="200" y="361"/>
                    </a:lnTo>
                    <a:lnTo>
                      <a:pt x="217" y="359"/>
                    </a:lnTo>
                    <a:lnTo>
                      <a:pt x="235" y="353"/>
                    </a:lnTo>
                    <a:lnTo>
                      <a:pt x="252" y="348"/>
                    </a:lnTo>
                    <a:lnTo>
                      <a:pt x="267" y="340"/>
                    </a:lnTo>
                    <a:lnTo>
                      <a:pt x="283" y="330"/>
                    </a:lnTo>
                    <a:lnTo>
                      <a:pt x="296" y="321"/>
                    </a:lnTo>
                    <a:lnTo>
                      <a:pt x="310" y="309"/>
                    </a:lnTo>
                    <a:lnTo>
                      <a:pt x="321" y="296"/>
                    </a:lnTo>
                    <a:lnTo>
                      <a:pt x="331" y="282"/>
                    </a:lnTo>
                    <a:lnTo>
                      <a:pt x="340" y="267"/>
                    </a:lnTo>
                    <a:lnTo>
                      <a:pt x="348" y="252"/>
                    </a:lnTo>
                    <a:lnTo>
                      <a:pt x="354" y="234"/>
                    </a:lnTo>
                    <a:lnTo>
                      <a:pt x="359" y="217"/>
                    </a:lnTo>
                    <a:lnTo>
                      <a:pt x="361" y="200"/>
                    </a:lnTo>
                    <a:lnTo>
                      <a:pt x="361" y="181"/>
                    </a:lnTo>
                    <a:close/>
                    <a:moveTo>
                      <a:pt x="358" y="181"/>
                    </a:moveTo>
                    <a:lnTo>
                      <a:pt x="356" y="198"/>
                    </a:lnTo>
                    <a:lnTo>
                      <a:pt x="354" y="217"/>
                    </a:lnTo>
                    <a:lnTo>
                      <a:pt x="350" y="233"/>
                    </a:lnTo>
                    <a:lnTo>
                      <a:pt x="342" y="250"/>
                    </a:lnTo>
                    <a:lnTo>
                      <a:pt x="336" y="265"/>
                    </a:lnTo>
                    <a:lnTo>
                      <a:pt x="327" y="279"/>
                    </a:lnTo>
                    <a:lnTo>
                      <a:pt x="317" y="292"/>
                    </a:lnTo>
                    <a:lnTo>
                      <a:pt x="306" y="305"/>
                    </a:lnTo>
                    <a:lnTo>
                      <a:pt x="292" y="317"/>
                    </a:lnTo>
                    <a:lnTo>
                      <a:pt x="279" y="327"/>
                    </a:lnTo>
                    <a:lnTo>
                      <a:pt x="265" y="336"/>
                    </a:lnTo>
                    <a:lnTo>
                      <a:pt x="250" y="342"/>
                    </a:lnTo>
                    <a:lnTo>
                      <a:pt x="233" y="350"/>
                    </a:lnTo>
                    <a:lnTo>
                      <a:pt x="217" y="353"/>
                    </a:lnTo>
                    <a:lnTo>
                      <a:pt x="198" y="355"/>
                    </a:lnTo>
                    <a:lnTo>
                      <a:pt x="181" y="357"/>
                    </a:lnTo>
                    <a:lnTo>
                      <a:pt x="164" y="355"/>
                    </a:lnTo>
                    <a:lnTo>
                      <a:pt x="146" y="353"/>
                    </a:lnTo>
                    <a:lnTo>
                      <a:pt x="129" y="350"/>
                    </a:lnTo>
                    <a:lnTo>
                      <a:pt x="114" y="342"/>
                    </a:lnTo>
                    <a:lnTo>
                      <a:pt x="98" y="336"/>
                    </a:lnTo>
                    <a:lnTo>
                      <a:pt x="83" y="327"/>
                    </a:lnTo>
                    <a:lnTo>
                      <a:pt x="70" y="317"/>
                    </a:lnTo>
                    <a:lnTo>
                      <a:pt x="56" y="305"/>
                    </a:lnTo>
                    <a:lnTo>
                      <a:pt x="47" y="292"/>
                    </a:lnTo>
                    <a:lnTo>
                      <a:pt x="35" y="279"/>
                    </a:lnTo>
                    <a:lnTo>
                      <a:pt x="27" y="265"/>
                    </a:lnTo>
                    <a:lnTo>
                      <a:pt x="20" y="250"/>
                    </a:lnTo>
                    <a:lnTo>
                      <a:pt x="14" y="233"/>
                    </a:lnTo>
                    <a:lnTo>
                      <a:pt x="8" y="217"/>
                    </a:lnTo>
                    <a:lnTo>
                      <a:pt x="6" y="198"/>
                    </a:lnTo>
                    <a:lnTo>
                      <a:pt x="6" y="181"/>
                    </a:lnTo>
                    <a:lnTo>
                      <a:pt x="6" y="163"/>
                    </a:lnTo>
                    <a:lnTo>
                      <a:pt x="8" y="146"/>
                    </a:lnTo>
                    <a:lnTo>
                      <a:pt x="14" y="129"/>
                    </a:lnTo>
                    <a:lnTo>
                      <a:pt x="20" y="112"/>
                    </a:lnTo>
                    <a:lnTo>
                      <a:pt x="27" y="96"/>
                    </a:lnTo>
                    <a:lnTo>
                      <a:pt x="35" y="83"/>
                    </a:lnTo>
                    <a:lnTo>
                      <a:pt x="47" y="69"/>
                    </a:lnTo>
                    <a:lnTo>
                      <a:pt x="56" y="56"/>
                    </a:lnTo>
                    <a:lnTo>
                      <a:pt x="70" y="44"/>
                    </a:lnTo>
                    <a:lnTo>
                      <a:pt x="83" y="35"/>
                    </a:lnTo>
                    <a:lnTo>
                      <a:pt x="98" y="27"/>
                    </a:lnTo>
                    <a:lnTo>
                      <a:pt x="114" y="20"/>
                    </a:lnTo>
                    <a:lnTo>
                      <a:pt x="129" y="14"/>
                    </a:lnTo>
                    <a:lnTo>
                      <a:pt x="146" y="8"/>
                    </a:lnTo>
                    <a:lnTo>
                      <a:pt x="164" y="6"/>
                    </a:lnTo>
                    <a:lnTo>
                      <a:pt x="181" y="6"/>
                    </a:lnTo>
                    <a:lnTo>
                      <a:pt x="198" y="6"/>
                    </a:lnTo>
                    <a:lnTo>
                      <a:pt x="217" y="8"/>
                    </a:lnTo>
                    <a:lnTo>
                      <a:pt x="233" y="14"/>
                    </a:lnTo>
                    <a:lnTo>
                      <a:pt x="250" y="20"/>
                    </a:lnTo>
                    <a:lnTo>
                      <a:pt x="265" y="27"/>
                    </a:lnTo>
                    <a:lnTo>
                      <a:pt x="279" y="35"/>
                    </a:lnTo>
                    <a:lnTo>
                      <a:pt x="292" y="44"/>
                    </a:lnTo>
                    <a:lnTo>
                      <a:pt x="306" y="56"/>
                    </a:lnTo>
                    <a:lnTo>
                      <a:pt x="317" y="69"/>
                    </a:lnTo>
                    <a:lnTo>
                      <a:pt x="327" y="83"/>
                    </a:lnTo>
                    <a:lnTo>
                      <a:pt x="336" y="96"/>
                    </a:lnTo>
                    <a:lnTo>
                      <a:pt x="342" y="112"/>
                    </a:lnTo>
                    <a:lnTo>
                      <a:pt x="350" y="129"/>
                    </a:lnTo>
                    <a:lnTo>
                      <a:pt x="354" y="146"/>
                    </a:lnTo>
                    <a:lnTo>
                      <a:pt x="356" y="163"/>
                    </a:lnTo>
                    <a:lnTo>
                      <a:pt x="358" y="181"/>
                    </a:lnTo>
                    <a:close/>
                  </a:path>
                </a:pathLst>
              </a:custGeom>
              <a:solidFill>
                <a:srgbClr val="FAD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0" name="Freeform 507">
                <a:extLst>
                  <a:ext uri="{FF2B5EF4-FFF2-40B4-BE49-F238E27FC236}">
                    <a16:creationId xmlns:a16="http://schemas.microsoft.com/office/drawing/2014/main" id="{4197A763-1C0D-4439-A460-A709B2D0FB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" y="2597"/>
                <a:ext cx="357" cy="357"/>
              </a:xfrm>
              <a:custGeom>
                <a:avLst/>
                <a:gdLst>
                  <a:gd name="T0" fmla="*/ 354 w 357"/>
                  <a:gd name="T1" fmla="*/ 142 h 357"/>
                  <a:gd name="T2" fmla="*/ 336 w 357"/>
                  <a:gd name="T3" fmla="*/ 94 h 357"/>
                  <a:gd name="T4" fmla="*/ 306 w 357"/>
                  <a:gd name="T5" fmla="*/ 52 h 357"/>
                  <a:gd name="T6" fmla="*/ 263 w 357"/>
                  <a:gd name="T7" fmla="*/ 21 h 357"/>
                  <a:gd name="T8" fmla="*/ 215 w 357"/>
                  <a:gd name="T9" fmla="*/ 4 h 357"/>
                  <a:gd name="T10" fmla="*/ 162 w 357"/>
                  <a:gd name="T11" fmla="*/ 2 h 357"/>
                  <a:gd name="T12" fmla="*/ 110 w 357"/>
                  <a:gd name="T13" fmla="*/ 14 h 357"/>
                  <a:gd name="T14" fmla="*/ 66 w 357"/>
                  <a:gd name="T15" fmla="*/ 41 h 357"/>
                  <a:gd name="T16" fmla="*/ 31 w 357"/>
                  <a:gd name="T17" fmla="*/ 79 h 357"/>
                  <a:gd name="T18" fmla="*/ 8 w 357"/>
                  <a:gd name="T19" fmla="*/ 125 h 357"/>
                  <a:gd name="T20" fmla="*/ 0 w 357"/>
                  <a:gd name="T21" fmla="*/ 179 h 357"/>
                  <a:gd name="T22" fmla="*/ 8 w 357"/>
                  <a:gd name="T23" fmla="*/ 232 h 357"/>
                  <a:gd name="T24" fmla="*/ 31 w 357"/>
                  <a:gd name="T25" fmla="*/ 279 h 357"/>
                  <a:gd name="T26" fmla="*/ 66 w 357"/>
                  <a:gd name="T27" fmla="*/ 317 h 357"/>
                  <a:gd name="T28" fmla="*/ 110 w 357"/>
                  <a:gd name="T29" fmla="*/ 344 h 357"/>
                  <a:gd name="T30" fmla="*/ 162 w 357"/>
                  <a:gd name="T31" fmla="*/ 357 h 357"/>
                  <a:gd name="T32" fmla="*/ 215 w 357"/>
                  <a:gd name="T33" fmla="*/ 353 h 357"/>
                  <a:gd name="T34" fmla="*/ 263 w 357"/>
                  <a:gd name="T35" fmla="*/ 336 h 357"/>
                  <a:gd name="T36" fmla="*/ 306 w 357"/>
                  <a:gd name="T37" fmla="*/ 305 h 357"/>
                  <a:gd name="T38" fmla="*/ 336 w 357"/>
                  <a:gd name="T39" fmla="*/ 263 h 357"/>
                  <a:gd name="T40" fmla="*/ 354 w 357"/>
                  <a:gd name="T41" fmla="*/ 215 h 357"/>
                  <a:gd name="T42" fmla="*/ 352 w 357"/>
                  <a:gd name="T43" fmla="*/ 179 h 357"/>
                  <a:gd name="T44" fmla="*/ 344 w 357"/>
                  <a:gd name="T45" fmla="*/ 231 h 357"/>
                  <a:gd name="T46" fmla="*/ 323 w 357"/>
                  <a:gd name="T47" fmla="*/ 275 h 357"/>
                  <a:gd name="T48" fmla="*/ 288 w 357"/>
                  <a:gd name="T49" fmla="*/ 313 h 357"/>
                  <a:gd name="T50" fmla="*/ 246 w 357"/>
                  <a:gd name="T51" fmla="*/ 338 h 357"/>
                  <a:gd name="T52" fmla="*/ 196 w 357"/>
                  <a:gd name="T53" fmla="*/ 351 h 357"/>
                  <a:gd name="T54" fmla="*/ 144 w 357"/>
                  <a:gd name="T55" fmla="*/ 348 h 357"/>
                  <a:gd name="T56" fmla="*/ 96 w 357"/>
                  <a:gd name="T57" fmla="*/ 330 h 357"/>
                  <a:gd name="T58" fmla="*/ 56 w 357"/>
                  <a:gd name="T59" fmla="*/ 302 h 357"/>
                  <a:gd name="T60" fmla="*/ 27 w 357"/>
                  <a:gd name="T61" fmla="*/ 261 h 357"/>
                  <a:gd name="T62" fmla="*/ 10 w 357"/>
                  <a:gd name="T63" fmla="*/ 213 h 357"/>
                  <a:gd name="T64" fmla="*/ 6 w 357"/>
                  <a:gd name="T65" fmla="*/ 161 h 357"/>
                  <a:gd name="T66" fmla="*/ 20 w 357"/>
                  <a:gd name="T67" fmla="*/ 112 h 357"/>
                  <a:gd name="T68" fmla="*/ 46 w 357"/>
                  <a:gd name="T69" fmla="*/ 69 h 357"/>
                  <a:gd name="T70" fmla="*/ 83 w 357"/>
                  <a:gd name="T71" fmla="*/ 35 h 357"/>
                  <a:gd name="T72" fmla="*/ 127 w 357"/>
                  <a:gd name="T73" fmla="*/ 14 h 357"/>
                  <a:gd name="T74" fmla="*/ 179 w 357"/>
                  <a:gd name="T75" fmla="*/ 6 h 357"/>
                  <a:gd name="T76" fmla="*/ 231 w 357"/>
                  <a:gd name="T77" fmla="*/ 14 h 357"/>
                  <a:gd name="T78" fmla="*/ 275 w 357"/>
                  <a:gd name="T79" fmla="*/ 35 h 357"/>
                  <a:gd name="T80" fmla="*/ 313 w 357"/>
                  <a:gd name="T81" fmla="*/ 69 h 357"/>
                  <a:gd name="T82" fmla="*/ 338 w 357"/>
                  <a:gd name="T83" fmla="*/ 112 h 357"/>
                  <a:gd name="T84" fmla="*/ 352 w 357"/>
                  <a:gd name="T85" fmla="*/ 161 h 3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7"/>
                  <a:gd name="T130" fmla="*/ 0 h 357"/>
                  <a:gd name="T131" fmla="*/ 357 w 357"/>
                  <a:gd name="T132" fmla="*/ 357 h 3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7" h="357">
                    <a:moveTo>
                      <a:pt x="357" y="179"/>
                    </a:moveTo>
                    <a:lnTo>
                      <a:pt x="357" y="161"/>
                    </a:lnTo>
                    <a:lnTo>
                      <a:pt x="354" y="142"/>
                    </a:lnTo>
                    <a:lnTo>
                      <a:pt x="350" y="125"/>
                    </a:lnTo>
                    <a:lnTo>
                      <a:pt x="344" y="110"/>
                    </a:lnTo>
                    <a:lnTo>
                      <a:pt x="336" y="94"/>
                    </a:lnTo>
                    <a:lnTo>
                      <a:pt x="327" y="79"/>
                    </a:lnTo>
                    <a:lnTo>
                      <a:pt x="317" y="65"/>
                    </a:lnTo>
                    <a:lnTo>
                      <a:pt x="306" y="52"/>
                    </a:lnTo>
                    <a:lnTo>
                      <a:pt x="292" y="41"/>
                    </a:lnTo>
                    <a:lnTo>
                      <a:pt x="279" y="31"/>
                    </a:lnTo>
                    <a:lnTo>
                      <a:pt x="263" y="21"/>
                    </a:lnTo>
                    <a:lnTo>
                      <a:pt x="248" y="14"/>
                    </a:lnTo>
                    <a:lnTo>
                      <a:pt x="233" y="8"/>
                    </a:lnTo>
                    <a:lnTo>
                      <a:pt x="215" y="4"/>
                    </a:lnTo>
                    <a:lnTo>
                      <a:pt x="198" y="2"/>
                    </a:lnTo>
                    <a:lnTo>
                      <a:pt x="179" y="0"/>
                    </a:lnTo>
                    <a:lnTo>
                      <a:pt x="162" y="2"/>
                    </a:lnTo>
                    <a:lnTo>
                      <a:pt x="142" y="4"/>
                    </a:lnTo>
                    <a:lnTo>
                      <a:pt x="125" y="8"/>
                    </a:lnTo>
                    <a:lnTo>
                      <a:pt x="110" y="14"/>
                    </a:lnTo>
                    <a:lnTo>
                      <a:pt x="94" y="21"/>
                    </a:lnTo>
                    <a:lnTo>
                      <a:pt x="79" y="31"/>
                    </a:lnTo>
                    <a:lnTo>
                      <a:pt x="66" y="41"/>
                    </a:lnTo>
                    <a:lnTo>
                      <a:pt x="52" y="52"/>
                    </a:lnTo>
                    <a:lnTo>
                      <a:pt x="41" y="65"/>
                    </a:lnTo>
                    <a:lnTo>
                      <a:pt x="31" y="79"/>
                    </a:lnTo>
                    <a:lnTo>
                      <a:pt x="21" y="94"/>
                    </a:lnTo>
                    <a:lnTo>
                      <a:pt x="16" y="110"/>
                    </a:lnTo>
                    <a:lnTo>
                      <a:pt x="8" y="125"/>
                    </a:lnTo>
                    <a:lnTo>
                      <a:pt x="4" y="142"/>
                    </a:lnTo>
                    <a:lnTo>
                      <a:pt x="2" y="161"/>
                    </a:lnTo>
                    <a:lnTo>
                      <a:pt x="0" y="179"/>
                    </a:lnTo>
                    <a:lnTo>
                      <a:pt x="2" y="198"/>
                    </a:lnTo>
                    <a:lnTo>
                      <a:pt x="4" y="215"/>
                    </a:lnTo>
                    <a:lnTo>
                      <a:pt x="8" y="232"/>
                    </a:lnTo>
                    <a:lnTo>
                      <a:pt x="16" y="248"/>
                    </a:lnTo>
                    <a:lnTo>
                      <a:pt x="21" y="263"/>
                    </a:lnTo>
                    <a:lnTo>
                      <a:pt x="31" y="279"/>
                    </a:lnTo>
                    <a:lnTo>
                      <a:pt x="41" y="292"/>
                    </a:lnTo>
                    <a:lnTo>
                      <a:pt x="52" y="305"/>
                    </a:lnTo>
                    <a:lnTo>
                      <a:pt x="66" y="317"/>
                    </a:lnTo>
                    <a:lnTo>
                      <a:pt x="79" y="326"/>
                    </a:lnTo>
                    <a:lnTo>
                      <a:pt x="94" y="336"/>
                    </a:lnTo>
                    <a:lnTo>
                      <a:pt x="110" y="344"/>
                    </a:lnTo>
                    <a:lnTo>
                      <a:pt x="125" y="350"/>
                    </a:lnTo>
                    <a:lnTo>
                      <a:pt x="142" y="353"/>
                    </a:lnTo>
                    <a:lnTo>
                      <a:pt x="162" y="357"/>
                    </a:lnTo>
                    <a:lnTo>
                      <a:pt x="179" y="357"/>
                    </a:lnTo>
                    <a:lnTo>
                      <a:pt x="198" y="357"/>
                    </a:lnTo>
                    <a:lnTo>
                      <a:pt x="215" y="353"/>
                    </a:lnTo>
                    <a:lnTo>
                      <a:pt x="233" y="350"/>
                    </a:lnTo>
                    <a:lnTo>
                      <a:pt x="248" y="344"/>
                    </a:lnTo>
                    <a:lnTo>
                      <a:pt x="263" y="336"/>
                    </a:lnTo>
                    <a:lnTo>
                      <a:pt x="279" y="326"/>
                    </a:lnTo>
                    <a:lnTo>
                      <a:pt x="292" y="317"/>
                    </a:lnTo>
                    <a:lnTo>
                      <a:pt x="306" y="305"/>
                    </a:lnTo>
                    <a:lnTo>
                      <a:pt x="317" y="292"/>
                    </a:lnTo>
                    <a:lnTo>
                      <a:pt x="327" y="279"/>
                    </a:lnTo>
                    <a:lnTo>
                      <a:pt x="336" y="263"/>
                    </a:lnTo>
                    <a:lnTo>
                      <a:pt x="344" y="248"/>
                    </a:lnTo>
                    <a:lnTo>
                      <a:pt x="350" y="232"/>
                    </a:lnTo>
                    <a:lnTo>
                      <a:pt x="354" y="215"/>
                    </a:lnTo>
                    <a:lnTo>
                      <a:pt x="357" y="198"/>
                    </a:lnTo>
                    <a:lnTo>
                      <a:pt x="357" y="179"/>
                    </a:lnTo>
                    <a:close/>
                    <a:moveTo>
                      <a:pt x="352" y="179"/>
                    </a:moveTo>
                    <a:lnTo>
                      <a:pt x="352" y="196"/>
                    </a:lnTo>
                    <a:lnTo>
                      <a:pt x="348" y="213"/>
                    </a:lnTo>
                    <a:lnTo>
                      <a:pt x="344" y="231"/>
                    </a:lnTo>
                    <a:lnTo>
                      <a:pt x="338" y="246"/>
                    </a:lnTo>
                    <a:lnTo>
                      <a:pt x="331" y="261"/>
                    </a:lnTo>
                    <a:lnTo>
                      <a:pt x="323" y="275"/>
                    </a:lnTo>
                    <a:lnTo>
                      <a:pt x="313" y="288"/>
                    </a:lnTo>
                    <a:lnTo>
                      <a:pt x="302" y="302"/>
                    </a:lnTo>
                    <a:lnTo>
                      <a:pt x="288" y="313"/>
                    </a:lnTo>
                    <a:lnTo>
                      <a:pt x="275" y="323"/>
                    </a:lnTo>
                    <a:lnTo>
                      <a:pt x="261" y="330"/>
                    </a:lnTo>
                    <a:lnTo>
                      <a:pt x="246" y="338"/>
                    </a:lnTo>
                    <a:lnTo>
                      <a:pt x="231" y="344"/>
                    </a:lnTo>
                    <a:lnTo>
                      <a:pt x="213" y="348"/>
                    </a:lnTo>
                    <a:lnTo>
                      <a:pt x="196" y="351"/>
                    </a:lnTo>
                    <a:lnTo>
                      <a:pt x="179" y="351"/>
                    </a:lnTo>
                    <a:lnTo>
                      <a:pt x="162" y="351"/>
                    </a:lnTo>
                    <a:lnTo>
                      <a:pt x="144" y="348"/>
                    </a:lnTo>
                    <a:lnTo>
                      <a:pt x="127" y="344"/>
                    </a:lnTo>
                    <a:lnTo>
                      <a:pt x="112" y="338"/>
                    </a:lnTo>
                    <a:lnTo>
                      <a:pt x="96" y="330"/>
                    </a:lnTo>
                    <a:lnTo>
                      <a:pt x="83" y="323"/>
                    </a:lnTo>
                    <a:lnTo>
                      <a:pt x="69" y="313"/>
                    </a:lnTo>
                    <a:lnTo>
                      <a:pt x="56" y="302"/>
                    </a:lnTo>
                    <a:lnTo>
                      <a:pt x="46" y="288"/>
                    </a:lnTo>
                    <a:lnTo>
                      <a:pt x="35" y="275"/>
                    </a:lnTo>
                    <a:lnTo>
                      <a:pt x="27" y="261"/>
                    </a:lnTo>
                    <a:lnTo>
                      <a:pt x="20" y="246"/>
                    </a:lnTo>
                    <a:lnTo>
                      <a:pt x="14" y="231"/>
                    </a:lnTo>
                    <a:lnTo>
                      <a:pt x="10" y="213"/>
                    </a:lnTo>
                    <a:lnTo>
                      <a:pt x="6" y="196"/>
                    </a:lnTo>
                    <a:lnTo>
                      <a:pt x="6" y="179"/>
                    </a:lnTo>
                    <a:lnTo>
                      <a:pt x="6" y="161"/>
                    </a:lnTo>
                    <a:lnTo>
                      <a:pt x="10" y="144"/>
                    </a:lnTo>
                    <a:lnTo>
                      <a:pt x="14" y="127"/>
                    </a:lnTo>
                    <a:lnTo>
                      <a:pt x="20" y="112"/>
                    </a:lnTo>
                    <a:lnTo>
                      <a:pt x="27" y="96"/>
                    </a:lnTo>
                    <a:lnTo>
                      <a:pt x="35" y="83"/>
                    </a:lnTo>
                    <a:lnTo>
                      <a:pt x="46" y="69"/>
                    </a:lnTo>
                    <a:lnTo>
                      <a:pt x="56" y="56"/>
                    </a:lnTo>
                    <a:lnTo>
                      <a:pt x="69" y="46"/>
                    </a:lnTo>
                    <a:lnTo>
                      <a:pt x="83" y="35"/>
                    </a:lnTo>
                    <a:lnTo>
                      <a:pt x="96" y="27"/>
                    </a:lnTo>
                    <a:lnTo>
                      <a:pt x="112" y="19"/>
                    </a:lnTo>
                    <a:lnTo>
                      <a:pt x="127" y="14"/>
                    </a:lnTo>
                    <a:lnTo>
                      <a:pt x="144" y="10"/>
                    </a:lnTo>
                    <a:lnTo>
                      <a:pt x="162" y="6"/>
                    </a:lnTo>
                    <a:lnTo>
                      <a:pt x="179" y="6"/>
                    </a:lnTo>
                    <a:lnTo>
                      <a:pt x="196" y="6"/>
                    </a:lnTo>
                    <a:lnTo>
                      <a:pt x="213" y="10"/>
                    </a:lnTo>
                    <a:lnTo>
                      <a:pt x="231" y="14"/>
                    </a:lnTo>
                    <a:lnTo>
                      <a:pt x="246" y="19"/>
                    </a:lnTo>
                    <a:lnTo>
                      <a:pt x="261" y="27"/>
                    </a:lnTo>
                    <a:lnTo>
                      <a:pt x="275" y="35"/>
                    </a:lnTo>
                    <a:lnTo>
                      <a:pt x="288" y="46"/>
                    </a:lnTo>
                    <a:lnTo>
                      <a:pt x="302" y="56"/>
                    </a:lnTo>
                    <a:lnTo>
                      <a:pt x="313" y="69"/>
                    </a:lnTo>
                    <a:lnTo>
                      <a:pt x="323" y="83"/>
                    </a:lnTo>
                    <a:lnTo>
                      <a:pt x="331" y="96"/>
                    </a:lnTo>
                    <a:lnTo>
                      <a:pt x="338" y="112"/>
                    </a:lnTo>
                    <a:lnTo>
                      <a:pt x="344" y="127"/>
                    </a:lnTo>
                    <a:lnTo>
                      <a:pt x="348" y="144"/>
                    </a:lnTo>
                    <a:lnTo>
                      <a:pt x="352" y="161"/>
                    </a:lnTo>
                    <a:lnTo>
                      <a:pt x="352" y="179"/>
                    </a:lnTo>
                    <a:close/>
                  </a:path>
                </a:pathLst>
              </a:custGeom>
              <a:solidFill>
                <a:srgbClr val="FAD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1" name="Freeform 508">
                <a:extLst>
                  <a:ext uri="{FF2B5EF4-FFF2-40B4-BE49-F238E27FC236}">
                    <a16:creationId xmlns:a16="http://schemas.microsoft.com/office/drawing/2014/main" id="{78F6F675-611F-4027-A91E-188910C80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3" y="2601"/>
                <a:ext cx="352" cy="351"/>
              </a:xfrm>
              <a:custGeom>
                <a:avLst/>
                <a:gdLst>
                  <a:gd name="T0" fmla="*/ 348 w 352"/>
                  <a:gd name="T1" fmla="*/ 140 h 351"/>
                  <a:gd name="T2" fmla="*/ 330 w 352"/>
                  <a:gd name="T3" fmla="*/ 90 h 351"/>
                  <a:gd name="T4" fmla="*/ 300 w 352"/>
                  <a:gd name="T5" fmla="*/ 50 h 351"/>
                  <a:gd name="T6" fmla="*/ 259 w 352"/>
                  <a:gd name="T7" fmla="*/ 21 h 351"/>
                  <a:gd name="T8" fmla="*/ 211 w 352"/>
                  <a:gd name="T9" fmla="*/ 2 h 351"/>
                  <a:gd name="T10" fmla="*/ 158 w 352"/>
                  <a:gd name="T11" fmla="*/ 0 h 351"/>
                  <a:gd name="T12" fmla="*/ 108 w 352"/>
                  <a:gd name="T13" fmla="*/ 14 h 351"/>
                  <a:gd name="T14" fmla="*/ 64 w 352"/>
                  <a:gd name="T15" fmla="*/ 38 h 351"/>
                  <a:gd name="T16" fmla="*/ 29 w 352"/>
                  <a:gd name="T17" fmla="*/ 77 h 351"/>
                  <a:gd name="T18" fmla="*/ 8 w 352"/>
                  <a:gd name="T19" fmla="*/ 123 h 351"/>
                  <a:gd name="T20" fmla="*/ 0 w 352"/>
                  <a:gd name="T21" fmla="*/ 175 h 351"/>
                  <a:gd name="T22" fmla="*/ 8 w 352"/>
                  <a:gd name="T23" fmla="*/ 227 h 351"/>
                  <a:gd name="T24" fmla="*/ 29 w 352"/>
                  <a:gd name="T25" fmla="*/ 273 h 351"/>
                  <a:gd name="T26" fmla="*/ 64 w 352"/>
                  <a:gd name="T27" fmla="*/ 311 h 351"/>
                  <a:gd name="T28" fmla="*/ 108 w 352"/>
                  <a:gd name="T29" fmla="*/ 336 h 351"/>
                  <a:gd name="T30" fmla="*/ 158 w 352"/>
                  <a:gd name="T31" fmla="*/ 349 h 351"/>
                  <a:gd name="T32" fmla="*/ 211 w 352"/>
                  <a:gd name="T33" fmla="*/ 347 h 351"/>
                  <a:gd name="T34" fmla="*/ 259 w 352"/>
                  <a:gd name="T35" fmla="*/ 330 h 351"/>
                  <a:gd name="T36" fmla="*/ 300 w 352"/>
                  <a:gd name="T37" fmla="*/ 299 h 351"/>
                  <a:gd name="T38" fmla="*/ 330 w 352"/>
                  <a:gd name="T39" fmla="*/ 259 h 351"/>
                  <a:gd name="T40" fmla="*/ 348 w 352"/>
                  <a:gd name="T41" fmla="*/ 211 h 351"/>
                  <a:gd name="T42" fmla="*/ 346 w 352"/>
                  <a:gd name="T43" fmla="*/ 175 h 351"/>
                  <a:gd name="T44" fmla="*/ 338 w 352"/>
                  <a:gd name="T45" fmla="*/ 225 h 351"/>
                  <a:gd name="T46" fmla="*/ 317 w 352"/>
                  <a:gd name="T47" fmla="*/ 271 h 351"/>
                  <a:gd name="T48" fmla="*/ 284 w 352"/>
                  <a:gd name="T49" fmla="*/ 307 h 351"/>
                  <a:gd name="T50" fmla="*/ 242 w 352"/>
                  <a:gd name="T51" fmla="*/ 332 h 351"/>
                  <a:gd name="T52" fmla="*/ 192 w 352"/>
                  <a:gd name="T53" fmla="*/ 344 h 351"/>
                  <a:gd name="T54" fmla="*/ 140 w 352"/>
                  <a:gd name="T55" fmla="*/ 342 h 351"/>
                  <a:gd name="T56" fmla="*/ 94 w 352"/>
                  <a:gd name="T57" fmla="*/ 324 h 351"/>
                  <a:gd name="T58" fmla="*/ 54 w 352"/>
                  <a:gd name="T59" fmla="*/ 296 h 351"/>
                  <a:gd name="T60" fmla="*/ 25 w 352"/>
                  <a:gd name="T61" fmla="*/ 255 h 351"/>
                  <a:gd name="T62" fmla="*/ 8 w 352"/>
                  <a:gd name="T63" fmla="*/ 209 h 351"/>
                  <a:gd name="T64" fmla="*/ 6 w 352"/>
                  <a:gd name="T65" fmla="*/ 157 h 351"/>
                  <a:gd name="T66" fmla="*/ 17 w 352"/>
                  <a:gd name="T67" fmla="*/ 109 h 351"/>
                  <a:gd name="T68" fmla="*/ 44 w 352"/>
                  <a:gd name="T69" fmla="*/ 67 h 351"/>
                  <a:gd name="T70" fmla="*/ 81 w 352"/>
                  <a:gd name="T71" fmla="*/ 33 h 351"/>
                  <a:gd name="T72" fmla="*/ 125 w 352"/>
                  <a:gd name="T73" fmla="*/ 12 h 351"/>
                  <a:gd name="T74" fmla="*/ 175 w 352"/>
                  <a:gd name="T75" fmla="*/ 4 h 351"/>
                  <a:gd name="T76" fmla="*/ 225 w 352"/>
                  <a:gd name="T77" fmla="*/ 12 h 351"/>
                  <a:gd name="T78" fmla="*/ 271 w 352"/>
                  <a:gd name="T79" fmla="*/ 33 h 351"/>
                  <a:gd name="T80" fmla="*/ 307 w 352"/>
                  <a:gd name="T81" fmla="*/ 67 h 351"/>
                  <a:gd name="T82" fmla="*/ 332 w 352"/>
                  <a:gd name="T83" fmla="*/ 109 h 351"/>
                  <a:gd name="T84" fmla="*/ 344 w 352"/>
                  <a:gd name="T85" fmla="*/ 157 h 3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2"/>
                  <a:gd name="T130" fmla="*/ 0 h 351"/>
                  <a:gd name="T131" fmla="*/ 352 w 352"/>
                  <a:gd name="T132" fmla="*/ 351 h 35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2" h="351">
                    <a:moveTo>
                      <a:pt x="352" y="175"/>
                    </a:moveTo>
                    <a:lnTo>
                      <a:pt x="350" y="157"/>
                    </a:lnTo>
                    <a:lnTo>
                      <a:pt x="348" y="140"/>
                    </a:lnTo>
                    <a:lnTo>
                      <a:pt x="344" y="123"/>
                    </a:lnTo>
                    <a:lnTo>
                      <a:pt x="336" y="106"/>
                    </a:lnTo>
                    <a:lnTo>
                      <a:pt x="330" y="90"/>
                    </a:lnTo>
                    <a:lnTo>
                      <a:pt x="321" y="77"/>
                    </a:lnTo>
                    <a:lnTo>
                      <a:pt x="311" y="63"/>
                    </a:lnTo>
                    <a:lnTo>
                      <a:pt x="300" y="50"/>
                    </a:lnTo>
                    <a:lnTo>
                      <a:pt x="286" y="38"/>
                    </a:lnTo>
                    <a:lnTo>
                      <a:pt x="273" y="29"/>
                    </a:lnTo>
                    <a:lnTo>
                      <a:pt x="259" y="21"/>
                    </a:lnTo>
                    <a:lnTo>
                      <a:pt x="244" y="14"/>
                    </a:lnTo>
                    <a:lnTo>
                      <a:pt x="227" y="8"/>
                    </a:lnTo>
                    <a:lnTo>
                      <a:pt x="211" y="2"/>
                    </a:lnTo>
                    <a:lnTo>
                      <a:pt x="192" y="0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0" y="2"/>
                    </a:lnTo>
                    <a:lnTo>
                      <a:pt x="123" y="8"/>
                    </a:lnTo>
                    <a:lnTo>
                      <a:pt x="108" y="14"/>
                    </a:lnTo>
                    <a:lnTo>
                      <a:pt x="92" y="21"/>
                    </a:lnTo>
                    <a:lnTo>
                      <a:pt x="77" y="29"/>
                    </a:lnTo>
                    <a:lnTo>
                      <a:pt x="64" y="38"/>
                    </a:lnTo>
                    <a:lnTo>
                      <a:pt x="50" y="50"/>
                    </a:lnTo>
                    <a:lnTo>
                      <a:pt x="41" y="63"/>
                    </a:lnTo>
                    <a:lnTo>
                      <a:pt x="29" y="77"/>
                    </a:lnTo>
                    <a:lnTo>
                      <a:pt x="21" y="90"/>
                    </a:lnTo>
                    <a:lnTo>
                      <a:pt x="14" y="106"/>
                    </a:lnTo>
                    <a:lnTo>
                      <a:pt x="8" y="123"/>
                    </a:lnTo>
                    <a:lnTo>
                      <a:pt x="2" y="140"/>
                    </a:lnTo>
                    <a:lnTo>
                      <a:pt x="0" y="157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2" y="211"/>
                    </a:lnTo>
                    <a:lnTo>
                      <a:pt x="8" y="227"/>
                    </a:lnTo>
                    <a:lnTo>
                      <a:pt x="14" y="244"/>
                    </a:lnTo>
                    <a:lnTo>
                      <a:pt x="21" y="259"/>
                    </a:lnTo>
                    <a:lnTo>
                      <a:pt x="29" y="273"/>
                    </a:lnTo>
                    <a:lnTo>
                      <a:pt x="41" y="286"/>
                    </a:lnTo>
                    <a:lnTo>
                      <a:pt x="50" y="299"/>
                    </a:lnTo>
                    <a:lnTo>
                      <a:pt x="64" y="311"/>
                    </a:lnTo>
                    <a:lnTo>
                      <a:pt x="77" y="321"/>
                    </a:lnTo>
                    <a:lnTo>
                      <a:pt x="92" y="330"/>
                    </a:lnTo>
                    <a:lnTo>
                      <a:pt x="108" y="336"/>
                    </a:lnTo>
                    <a:lnTo>
                      <a:pt x="123" y="344"/>
                    </a:lnTo>
                    <a:lnTo>
                      <a:pt x="140" y="347"/>
                    </a:lnTo>
                    <a:lnTo>
                      <a:pt x="158" y="349"/>
                    </a:lnTo>
                    <a:lnTo>
                      <a:pt x="175" y="351"/>
                    </a:lnTo>
                    <a:lnTo>
                      <a:pt x="192" y="349"/>
                    </a:lnTo>
                    <a:lnTo>
                      <a:pt x="211" y="347"/>
                    </a:lnTo>
                    <a:lnTo>
                      <a:pt x="227" y="344"/>
                    </a:lnTo>
                    <a:lnTo>
                      <a:pt x="244" y="336"/>
                    </a:lnTo>
                    <a:lnTo>
                      <a:pt x="259" y="330"/>
                    </a:lnTo>
                    <a:lnTo>
                      <a:pt x="273" y="321"/>
                    </a:lnTo>
                    <a:lnTo>
                      <a:pt x="286" y="311"/>
                    </a:lnTo>
                    <a:lnTo>
                      <a:pt x="300" y="299"/>
                    </a:lnTo>
                    <a:lnTo>
                      <a:pt x="311" y="286"/>
                    </a:lnTo>
                    <a:lnTo>
                      <a:pt x="321" y="273"/>
                    </a:lnTo>
                    <a:lnTo>
                      <a:pt x="330" y="259"/>
                    </a:lnTo>
                    <a:lnTo>
                      <a:pt x="336" y="244"/>
                    </a:lnTo>
                    <a:lnTo>
                      <a:pt x="344" y="227"/>
                    </a:lnTo>
                    <a:lnTo>
                      <a:pt x="348" y="211"/>
                    </a:lnTo>
                    <a:lnTo>
                      <a:pt x="350" y="192"/>
                    </a:lnTo>
                    <a:lnTo>
                      <a:pt x="352" y="175"/>
                    </a:lnTo>
                    <a:close/>
                    <a:moveTo>
                      <a:pt x="346" y="175"/>
                    </a:moveTo>
                    <a:lnTo>
                      <a:pt x="344" y="192"/>
                    </a:lnTo>
                    <a:lnTo>
                      <a:pt x="342" y="209"/>
                    </a:lnTo>
                    <a:lnTo>
                      <a:pt x="338" y="225"/>
                    </a:lnTo>
                    <a:lnTo>
                      <a:pt x="332" y="242"/>
                    </a:lnTo>
                    <a:lnTo>
                      <a:pt x="325" y="255"/>
                    </a:lnTo>
                    <a:lnTo>
                      <a:pt x="317" y="271"/>
                    </a:lnTo>
                    <a:lnTo>
                      <a:pt x="307" y="284"/>
                    </a:lnTo>
                    <a:lnTo>
                      <a:pt x="296" y="296"/>
                    </a:lnTo>
                    <a:lnTo>
                      <a:pt x="284" y="307"/>
                    </a:lnTo>
                    <a:lnTo>
                      <a:pt x="271" y="317"/>
                    </a:lnTo>
                    <a:lnTo>
                      <a:pt x="256" y="324"/>
                    </a:lnTo>
                    <a:lnTo>
                      <a:pt x="242" y="332"/>
                    </a:lnTo>
                    <a:lnTo>
                      <a:pt x="225" y="338"/>
                    </a:lnTo>
                    <a:lnTo>
                      <a:pt x="209" y="342"/>
                    </a:lnTo>
                    <a:lnTo>
                      <a:pt x="192" y="344"/>
                    </a:lnTo>
                    <a:lnTo>
                      <a:pt x="175" y="346"/>
                    </a:lnTo>
                    <a:lnTo>
                      <a:pt x="158" y="344"/>
                    </a:lnTo>
                    <a:lnTo>
                      <a:pt x="140" y="342"/>
                    </a:lnTo>
                    <a:lnTo>
                      <a:pt x="125" y="338"/>
                    </a:lnTo>
                    <a:lnTo>
                      <a:pt x="110" y="332"/>
                    </a:lnTo>
                    <a:lnTo>
                      <a:pt x="94" y="324"/>
                    </a:lnTo>
                    <a:lnTo>
                      <a:pt x="81" y="317"/>
                    </a:lnTo>
                    <a:lnTo>
                      <a:pt x="67" y="307"/>
                    </a:lnTo>
                    <a:lnTo>
                      <a:pt x="54" y="296"/>
                    </a:lnTo>
                    <a:lnTo>
                      <a:pt x="44" y="284"/>
                    </a:lnTo>
                    <a:lnTo>
                      <a:pt x="35" y="271"/>
                    </a:lnTo>
                    <a:lnTo>
                      <a:pt x="25" y="255"/>
                    </a:lnTo>
                    <a:lnTo>
                      <a:pt x="17" y="242"/>
                    </a:lnTo>
                    <a:lnTo>
                      <a:pt x="12" y="225"/>
                    </a:lnTo>
                    <a:lnTo>
                      <a:pt x="8" y="209"/>
                    </a:lnTo>
                    <a:lnTo>
                      <a:pt x="6" y="192"/>
                    </a:lnTo>
                    <a:lnTo>
                      <a:pt x="4" y="175"/>
                    </a:lnTo>
                    <a:lnTo>
                      <a:pt x="6" y="157"/>
                    </a:lnTo>
                    <a:lnTo>
                      <a:pt x="8" y="140"/>
                    </a:lnTo>
                    <a:lnTo>
                      <a:pt x="12" y="125"/>
                    </a:lnTo>
                    <a:lnTo>
                      <a:pt x="17" y="109"/>
                    </a:lnTo>
                    <a:lnTo>
                      <a:pt x="25" y="94"/>
                    </a:lnTo>
                    <a:lnTo>
                      <a:pt x="35" y="79"/>
                    </a:lnTo>
                    <a:lnTo>
                      <a:pt x="44" y="67"/>
                    </a:lnTo>
                    <a:lnTo>
                      <a:pt x="54" y="54"/>
                    </a:lnTo>
                    <a:lnTo>
                      <a:pt x="67" y="44"/>
                    </a:lnTo>
                    <a:lnTo>
                      <a:pt x="81" y="33"/>
                    </a:lnTo>
                    <a:lnTo>
                      <a:pt x="94" y="25"/>
                    </a:lnTo>
                    <a:lnTo>
                      <a:pt x="110" y="17"/>
                    </a:lnTo>
                    <a:lnTo>
                      <a:pt x="125" y="12"/>
                    </a:lnTo>
                    <a:lnTo>
                      <a:pt x="140" y="8"/>
                    </a:lnTo>
                    <a:lnTo>
                      <a:pt x="158" y="6"/>
                    </a:lnTo>
                    <a:lnTo>
                      <a:pt x="175" y="4"/>
                    </a:lnTo>
                    <a:lnTo>
                      <a:pt x="192" y="6"/>
                    </a:lnTo>
                    <a:lnTo>
                      <a:pt x="209" y="8"/>
                    </a:lnTo>
                    <a:lnTo>
                      <a:pt x="225" y="12"/>
                    </a:lnTo>
                    <a:lnTo>
                      <a:pt x="242" y="17"/>
                    </a:lnTo>
                    <a:lnTo>
                      <a:pt x="256" y="25"/>
                    </a:lnTo>
                    <a:lnTo>
                      <a:pt x="271" y="33"/>
                    </a:lnTo>
                    <a:lnTo>
                      <a:pt x="284" y="44"/>
                    </a:lnTo>
                    <a:lnTo>
                      <a:pt x="296" y="54"/>
                    </a:lnTo>
                    <a:lnTo>
                      <a:pt x="307" y="67"/>
                    </a:lnTo>
                    <a:lnTo>
                      <a:pt x="317" y="79"/>
                    </a:lnTo>
                    <a:lnTo>
                      <a:pt x="325" y="94"/>
                    </a:lnTo>
                    <a:lnTo>
                      <a:pt x="332" y="109"/>
                    </a:lnTo>
                    <a:lnTo>
                      <a:pt x="338" y="125"/>
                    </a:lnTo>
                    <a:lnTo>
                      <a:pt x="342" y="140"/>
                    </a:lnTo>
                    <a:lnTo>
                      <a:pt x="344" y="157"/>
                    </a:lnTo>
                    <a:lnTo>
                      <a:pt x="346" y="175"/>
                    </a:lnTo>
                    <a:close/>
                  </a:path>
                </a:pathLst>
              </a:custGeom>
              <a:solidFill>
                <a:srgbClr val="FAD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2" name="Freeform 509">
                <a:extLst>
                  <a:ext uri="{FF2B5EF4-FFF2-40B4-BE49-F238E27FC236}">
                    <a16:creationId xmlns:a16="http://schemas.microsoft.com/office/drawing/2014/main" id="{7E2D10EE-3E73-4A5F-839E-6EC152AB07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5" y="2603"/>
                <a:ext cx="346" cy="345"/>
              </a:xfrm>
              <a:custGeom>
                <a:avLst/>
                <a:gdLst>
                  <a:gd name="T0" fmla="*/ 342 w 346"/>
                  <a:gd name="T1" fmla="*/ 138 h 345"/>
                  <a:gd name="T2" fmla="*/ 325 w 346"/>
                  <a:gd name="T3" fmla="*/ 90 h 345"/>
                  <a:gd name="T4" fmla="*/ 296 w 346"/>
                  <a:gd name="T5" fmla="*/ 50 h 345"/>
                  <a:gd name="T6" fmla="*/ 255 w 346"/>
                  <a:gd name="T7" fmla="*/ 21 h 345"/>
                  <a:gd name="T8" fmla="*/ 207 w 346"/>
                  <a:gd name="T9" fmla="*/ 4 h 345"/>
                  <a:gd name="T10" fmla="*/ 156 w 346"/>
                  <a:gd name="T11" fmla="*/ 0 h 345"/>
                  <a:gd name="T12" fmla="*/ 106 w 346"/>
                  <a:gd name="T13" fmla="*/ 13 h 345"/>
                  <a:gd name="T14" fmla="*/ 63 w 346"/>
                  <a:gd name="T15" fmla="*/ 40 h 345"/>
                  <a:gd name="T16" fmla="*/ 29 w 346"/>
                  <a:gd name="T17" fmla="*/ 77 h 345"/>
                  <a:gd name="T18" fmla="*/ 8 w 346"/>
                  <a:gd name="T19" fmla="*/ 121 h 345"/>
                  <a:gd name="T20" fmla="*/ 0 w 346"/>
                  <a:gd name="T21" fmla="*/ 173 h 345"/>
                  <a:gd name="T22" fmla="*/ 8 w 346"/>
                  <a:gd name="T23" fmla="*/ 225 h 345"/>
                  <a:gd name="T24" fmla="*/ 29 w 346"/>
                  <a:gd name="T25" fmla="*/ 269 h 345"/>
                  <a:gd name="T26" fmla="*/ 63 w 346"/>
                  <a:gd name="T27" fmla="*/ 307 h 345"/>
                  <a:gd name="T28" fmla="*/ 106 w 346"/>
                  <a:gd name="T29" fmla="*/ 332 h 345"/>
                  <a:gd name="T30" fmla="*/ 156 w 346"/>
                  <a:gd name="T31" fmla="*/ 345 h 345"/>
                  <a:gd name="T32" fmla="*/ 207 w 346"/>
                  <a:gd name="T33" fmla="*/ 342 h 345"/>
                  <a:gd name="T34" fmla="*/ 255 w 346"/>
                  <a:gd name="T35" fmla="*/ 324 h 345"/>
                  <a:gd name="T36" fmla="*/ 296 w 346"/>
                  <a:gd name="T37" fmla="*/ 296 h 345"/>
                  <a:gd name="T38" fmla="*/ 325 w 346"/>
                  <a:gd name="T39" fmla="*/ 255 h 345"/>
                  <a:gd name="T40" fmla="*/ 342 w 346"/>
                  <a:gd name="T41" fmla="*/ 207 h 345"/>
                  <a:gd name="T42" fmla="*/ 340 w 346"/>
                  <a:gd name="T43" fmla="*/ 173 h 345"/>
                  <a:gd name="T44" fmla="*/ 332 w 346"/>
                  <a:gd name="T45" fmla="*/ 223 h 345"/>
                  <a:gd name="T46" fmla="*/ 311 w 346"/>
                  <a:gd name="T47" fmla="*/ 267 h 345"/>
                  <a:gd name="T48" fmla="*/ 280 w 346"/>
                  <a:gd name="T49" fmla="*/ 301 h 345"/>
                  <a:gd name="T50" fmla="*/ 238 w 346"/>
                  <a:gd name="T51" fmla="*/ 328 h 345"/>
                  <a:gd name="T52" fmla="*/ 190 w 346"/>
                  <a:gd name="T53" fmla="*/ 340 h 345"/>
                  <a:gd name="T54" fmla="*/ 140 w 346"/>
                  <a:gd name="T55" fmla="*/ 338 h 345"/>
                  <a:gd name="T56" fmla="*/ 94 w 346"/>
                  <a:gd name="T57" fmla="*/ 320 h 345"/>
                  <a:gd name="T58" fmla="*/ 54 w 346"/>
                  <a:gd name="T59" fmla="*/ 292 h 345"/>
                  <a:gd name="T60" fmla="*/ 25 w 346"/>
                  <a:gd name="T61" fmla="*/ 253 h 345"/>
                  <a:gd name="T62" fmla="*/ 10 w 346"/>
                  <a:gd name="T63" fmla="*/ 207 h 345"/>
                  <a:gd name="T64" fmla="*/ 6 w 346"/>
                  <a:gd name="T65" fmla="*/ 155 h 345"/>
                  <a:gd name="T66" fmla="*/ 19 w 346"/>
                  <a:gd name="T67" fmla="*/ 107 h 345"/>
                  <a:gd name="T68" fmla="*/ 44 w 346"/>
                  <a:gd name="T69" fmla="*/ 67 h 345"/>
                  <a:gd name="T70" fmla="*/ 79 w 346"/>
                  <a:gd name="T71" fmla="*/ 35 h 345"/>
                  <a:gd name="T72" fmla="*/ 123 w 346"/>
                  <a:gd name="T73" fmla="*/ 13 h 345"/>
                  <a:gd name="T74" fmla="*/ 173 w 346"/>
                  <a:gd name="T75" fmla="*/ 6 h 345"/>
                  <a:gd name="T76" fmla="*/ 223 w 346"/>
                  <a:gd name="T77" fmla="*/ 13 h 345"/>
                  <a:gd name="T78" fmla="*/ 267 w 346"/>
                  <a:gd name="T79" fmla="*/ 35 h 345"/>
                  <a:gd name="T80" fmla="*/ 302 w 346"/>
                  <a:gd name="T81" fmla="*/ 67 h 345"/>
                  <a:gd name="T82" fmla="*/ 328 w 346"/>
                  <a:gd name="T83" fmla="*/ 107 h 345"/>
                  <a:gd name="T84" fmla="*/ 340 w 346"/>
                  <a:gd name="T85" fmla="*/ 155 h 3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6"/>
                  <a:gd name="T130" fmla="*/ 0 h 345"/>
                  <a:gd name="T131" fmla="*/ 346 w 346"/>
                  <a:gd name="T132" fmla="*/ 345 h 3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6" h="345">
                    <a:moveTo>
                      <a:pt x="346" y="173"/>
                    </a:moveTo>
                    <a:lnTo>
                      <a:pt x="346" y="155"/>
                    </a:lnTo>
                    <a:lnTo>
                      <a:pt x="342" y="138"/>
                    </a:lnTo>
                    <a:lnTo>
                      <a:pt x="338" y="121"/>
                    </a:lnTo>
                    <a:lnTo>
                      <a:pt x="332" y="106"/>
                    </a:lnTo>
                    <a:lnTo>
                      <a:pt x="325" y="90"/>
                    </a:lnTo>
                    <a:lnTo>
                      <a:pt x="317" y="77"/>
                    </a:lnTo>
                    <a:lnTo>
                      <a:pt x="307" y="63"/>
                    </a:lnTo>
                    <a:lnTo>
                      <a:pt x="296" y="50"/>
                    </a:lnTo>
                    <a:lnTo>
                      <a:pt x="282" y="40"/>
                    </a:lnTo>
                    <a:lnTo>
                      <a:pt x="269" y="29"/>
                    </a:lnTo>
                    <a:lnTo>
                      <a:pt x="255" y="21"/>
                    </a:lnTo>
                    <a:lnTo>
                      <a:pt x="240" y="13"/>
                    </a:lnTo>
                    <a:lnTo>
                      <a:pt x="225" y="8"/>
                    </a:lnTo>
                    <a:lnTo>
                      <a:pt x="207" y="4"/>
                    </a:lnTo>
                    <a:lnTo>
                      <a:pt x="190" y="0"/>
                    </a:lnTo>
                    <a:lnTo>
                      <a:pt x="173" y="0"/>
                    </a:lnTo>
                    <a:lnTo>
                      <a:pt x="156" y="0"/>
                    </a:lnTo>
                    <a:lnTo>
                      <a:pt x="138" y="4"/>
                    </a:lnTo>
                    <a:lnTo>
                      <a:pt x="121" y="8"/>
                    </a:lnTo>
                    <a:lnTo>
                      <a:pt x="106" y="13"/>
                    </a:lnTo>
                    <a:lnTo>
                      <a:pt x="90" y="21"/>
                    </a:lnTo>
                    <a:lnTo>
                      <a:pt x="77" y="29"/>
                    </a:lnTo>
                    <a:lnTo>
                      <a:pt x="63" y="40"/>
                    </a:lnTo>
                    <a:lnTo>
                      <a:pt x="50" y="50"/>
                    </a:lnTo>
                    <a:lnTo>
                      <a:pt x="40" y="63"/>
                    </a:lnTo>
                    <a:lnTo>
                      <a:pt x="29" y="77"/>
                    </a:lnTo>
                    <a:lnTo>
                      <a:pt x="21" y="90"/>
                    </a:lnTo>
                    <a:lnTo>
                      <a:pt x="14" y="106"/>
                    </a:lnTo>
                    <a:lnTo>
                      <a:pt x="8" y="121"/>
                    </a:lnTo>
                    <a:lnTo>
                      <a:pt x="4" y="138"/>
                    </a:lnTo>
                    <a:lnTo>
                      <a:pt x="0" y="155"/>
                    </a:lnTo>
                    <a:lnTo>
                      <a:pt x="0" y="173"/>
                    </a:lnTo>
                    <a:lnTo>
                      <a:pt x="0" y="190"/>
                    </a:lnTo>
                    <a:lnTo>
                      <a:pt x="4" y="207"/>
                    </a:lnTo>
                    <a:lnTo>
                      <a:pt x="8" y="225"/>
                    </a:lnTo>
                    <a:lnTo>
                      <a:pt x="14" y="240"/>
                    </a:lnTo>
                    <a:lnTo>
                      <a:pt x="21" y="255"/>
                    </a:lnTo>
                    <a:lnTo>
                      <a:pt x="29" y="269"/>
                    </a:lnTo>
                    <a:lnTo>
                      <a:pt x="40" y="282"/>
                    </a:lnTo>
                    <a:lnTo>
                      <a:pt x="50" y="296"/>
                    </a:lnTo>
                    <a:lnTo>
                      <a:pt x="63" y="307"/>
                    </a:lnTo>
                    <a:lnTo>
                      <a:pt x="77" y="317"/>
                    </a:lnTo>
                    <a:lnTo>
                      <a:pt x="90" y="324"/>
                    </a:lnTo>
                    <a:lnTo>
                      <a:pt x="106" y="332"/>
                    </a:lnTo>
                    <a:lnTo>
                      <a:pt x="121" y="338"/>
                    </a:lnTo>
                    <a:lnTo>
                      <a:pt x="138" y="342"/>
                    </a:lnTo>
                    <a:lnTo>
                      <a:pt x="156" y="345"/>
                    </a:lnTo>
                    <a:lnTo>
                      <a:pt x="173" y="345"/>
                    </a:lnTo>
                    <a:lnTo>
                      <a:pt x="190" y="345"/>
                    </a:lnTo>
                    <a:lnTo>
                      <a:pt x="207" y="342"/>
                    </a:lnTo>
                    <a:lnTo>
                      <a:pt x="225" y="338"/>
                    </a:lnTo>
                    <a:lnTo>
                      <a:pt x="240" y="332"/>
                    </a:lnTo>
                    <a:lnTo>
                      <a:pt x="255" y="324"/>
                    </a:lnTo>
                    <a:lnTo>
                      <a:pt x="269" y="317"/>
                    </a:lnTo>
                    <a:lnTo>
                      <a:pt x="282" y="307"/>
                    </a:lnTo>
                    <a:lnTo>
                      <a:pt x="296" y="296"/>
                    </a:lnTo>
                    <a:lnTo>
                      <a:pt x="307" y="282"/>
                    </a:lnTo>
                    <a:lnTo>
                      <a:pt x="317" y="269"/>
                    </a:lnTo>
                    <a:lnTo>
                      <a:pt x="325" y="255"/>
                    </a:lnTo>
                    <a:lnTo>
                      <a:pt x="332" y="240"/>
                    </a:lnTo>
                    <a:lnTo>
                      <a:pt x="338" y="225"/>
                    </a:lnTo>
                    <a:lnTo>
                      <a:pt x="342" y="207"/>
                    </a:lnTo>
                    <a:lnTo>
                      <a:pt x="346" y="190"/>
                    </a:lnTo>
                    <a:lnTo>
                      <a:pt x="346" y="173"/>
                    </a:lnTo>
                    <a:close/>
                    <a:moveTo>
                      <a:pt x="340" y="173"/>
                    </a:moveTo>
                    <a:lnTo>
                      <a:pt x="340" y="190"/>
                    </a:lnTo>
                    <a:lnTo>
                      <a:pt x="338" y="207"/>
                    </a:lnTo>
                    <a:lnTo>
                      <a:pt x="332" y="223"/>
                    </a:lnTo>
                    <a:lnTo>
                      <a:pt x="328" y="238"/>
                    </a:lnTo>
                    <a:lnTo>
                      <a:pt x="321" y="253"/>
                    </a:lnTo>
                    <a:lnTo>
                      <a:pt x="311" y="267"/>
                    </a:lnTo>
                    <a:lnTo>
                      <a:pt x="302" y="280"/>
                    </a:lnTo>
                    <a:lnTo>
                      <a:pt x="292" y="292"/>
                    </a:lnTo>
                    <a:lnTo>
                      <a:pt x="280" y="301"/>
                    </a:lnTo>
                    <a:lnTo>
                      <a:pt x="267" y="311"/>
                    </a:lnTo>
                    <a:lnTo>
                      <a:pt x="254" y="320"/>
                    </a:lnTo>
                    <a:lnTo>
                      <a:pt x="238" y="328"/>
                    </a:lnTo>
                    <a:lnTo>
                      <a:pt x="223" y="332"/>
                    </a:lnTo>
                    <a:lnTo>
                      <a:pt x="207" y="338"/>
                    </a:lnTo>
                    <a:lnTo>
                      <a:pt x="190" y="340"/>
                    </a:lnTo>
                    <a:lnTo>
                      <a:pt x="173" y="340"/>
                    </a:lnTo>
                    <a:lnTo>
                      <a:pt x="156" y="340"/>
                    </a:lnTo>
                    <a:lnTo>
                      <a:pt x="140" y="338"/>
                    </a:lnTo>
                    <a:lnTo>
                      <a:pt x="123" y="332"/>
                    </a:lnTo>
                    <a:lnTo>
                      <a:pt x="108" y="328"/>
                    </a:lnTo>
                    <a:lnTo>
                      <a:pt x="94" y="320"/>
                    </a:lnTo>
                    <a:lnTo>
                      <a:pt x="79" y="311"/>
                    </a:lnTo>
                    <a:lnTo>
                      <a:pt x="67" y="301"/>
                    </a:lnTo>
                    <a:lnTo>
                      <a:pt x="54" y="292"/>
                    </a:lnTo>
                    <a:lnTo>
                      <a:pt x="44" y="280"/>
                    </a:lnTo>
                    <a:lnTo>
                      <a:pt x="35" y="267"/>
                    </a:lnTo>
                    <a:lnTo>
                      <a:pt x="25" y="253"/>
                    </a:lnTo>
                    <a:lnTo>
                      <a:pt x="19" y="238"/>
                    </a:lnTo>
                    <a:lnTo>
                      <a:pt x="14" y="223"/>
                    </a:lnTo>
                    <a:lnTo>
                      <a:pt x="10" y="207"/>
                    </a:lnTo>
                    <a:lnTo>
                      <a:pt x="6" y="190"/>
                    </a:lnTo>
                    <a:lnTo>
                      <a:pt x="6" y="173"/>
                    </a:lnTo>
                    <a:lnTo>
                      <a:pt x="6" y="155"/>
                    </a:lnTo>
                    <a:lnTo>
                      <a:pt x="10" y="138"/>
                    </a:lnTo>
                    <a:lnTo>
                      <a:pt x="14" y="123"/>
                    </a:lnTo>
                    <a:lnTo>
                      <a:pt x="19" y="107"/>
                    </a:lnTo>
                    <a:lnTo>
                      <a:pt x="25" y="92"/>
                    </a:lnTo>
                    <a:lnTo>
                      <a:pt x="35" y="79"/>
                    </a:lnTo>
                    <a:lnTo>
                      <a:pt x="44" y="67"/>
                    </a:lnTo>
                    <a:lnTo>
                      <a:pt x="54" y="54"/>
                    </a:lnTo>
                    <a:lnTo>
                      <a:pt x="67" y="44"/>
                    </a:lnTo>
                    <a:lnTo>
                      <a:pt x="79" y="35"/>
                    </a:lnTo>
                    <a:lnTo>
                      <a:pt x="94" y="25"/>
                    </a:lnTo>
                    <a:lnTo>
                      <a:pt x="108" y="19"/>
                    </a:lnTo>
                    <a:lnTo>
                      <a:pt x="123" y="13"/>
                    </a:lnTo>
                    <a:lnTo>
                      <a:pt x="140" y="10"/>
                    </a:lnTo>
                    <a:lnTo>
                      <a:pt x="156" y="6"/>
                    </a:lnTo>
                    <a:lnTo>
                      <a:pt x="173" y="6"/>
                    </a:lnTo>
                    <a:lnTo>
                      <a:pt x="190" y="6"/>
                    </a:lnTo>
                    <a:lnTo>
                      <a:pt x="207" y="10"/>
                    </a:lnTo>
                    <a:lnTo>
                      <a:pt x="223" y="13"/>
                    </a:lnTo>
                    <a:lnTo>
                      <a:pt x="238" y="19"/>
                    </a:lnTo>
                    <a:lnTo>
                      <a:pt x="254" y="25"/>
                    </a:lnTo>
                    <a:lnTo>
                      <a:pt x="267" y="35"/>
                    </a:lnTo>
                    <a:lnTo>
                      <a:pt x="280" y="44"/>
                    </a:lnTo>
                    <a:lnTo>
                      <a:pt x="292" y="54"/>
                    </a:lnTo>
                    <a:lnTo>
                      <a:pt x="302" y="67"/>
                    </a:lnTo>
                    <a:lnTo>
                      <a:pt x="311" y="79"/>
                    </a:lnTo>
                    <a:lnTo>
                      <a:pt x="321" y="92"/>
                    </a:lnTo>
                    <a:lnTo>
                      <a:pt x="328" y="107"/>
                    </a:lnTo>
                    <a:lnTo>
                      <a:pt x="332" y="123"/>
                    </a:lnTo>
                    <a:lnTo>
                      <a:pt x="338" y="138"/>
                    </a:lnTo>
                    <a:lnTo>
                      <a:pt x="340" y="155"/>
                    </a:lnTo>
                    <a:lnTo>
                      <a:pt x="340" y="173"/>
                    </a:lnTo>
                    <a:close/>
                  </a:path>
                </a:pathLst>
              </a:custGeom>
              <a:solidFill>
                <a:srgbClr val="FBD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3" name="Freeform 510">
                <a:extLst>
                  <a:ext uri="{FF2B5EF4-FFF2-40B4-BE49-F238E27FC236}">
                    <a16:creationId xmlns:a16="http://schemas.microsoft.com/office/drawing/2014/main" id="{AD6C8379-9C57-4CDE-9580-F05E679CFA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7" y="2605"/>
                <a:ext cx="342" cy="342"/>
              </a:xfrm>
              <a:custGeom>
                <a:avLst/>
                <a:gdLst>
                  <a:gd name="T0" fmla="*/ 338 w 342"/>
                  <a:gd name="T1" fmla="*/ 136 h 342"/>
                  <a:gd name="T2" fmla="*/ 321 w 342"/>
                  <a:gd name="T3" fmla="*/ 90 h 342"/>
                  <a:gd name="T4" fmla="*/ 292 w 342"/>
                  <a:gd name="T5" fmla="*/ 50 h 342"/>
                  <a:gd name="T6" fmla="*/ 252 w 342"/>
                  <a:gd name="T7" fmla="*/ 21 h 342"/>
                  <a:gd name="T8" fmla="*/ 205 w 342"/>
                  <a:gd name="T9" fmla="*/ 4 h 342"/>
                  <a:gd name="T10" fmla="*/ 154 w 342"/>
                  <a:gd name="T11" fmla="*/ 2 h 342"/>
                  <a:gd name="T12" fmla="*/ 106 w 342"/>
                  <a:gd name="T13" fmla="*/ 13 h 342"/>
                  <a:gd name="T14" fmla="*/ 63 w 342"/>
                  <a:gd name="T15" fmla="*/ 40 h 342"/>
                  <a:gd name="T16" fmla="*/ 31 w 342"/>
                  <a:gd name="T17" fmla="*/ 75 h 342"/>
                  <a:gd name="T18" fmla="*/ 8 w 342"/>
                  <a:gd name="T19" fmla="*/ 121 h 342"/>
                  <a:gd name="T20" fmla="*/ 0 w 342"/>
                  <a:gd name="T21" fmla="*/ 171 h 342"/>
                  <a:gd name="T22" fmla="*/ 8 w 342"/>
                  <a:gd name="T23" fmla="*/ 221 h 342"/>
                  <a:gd name="T24" fmla="*/ 31 w 342"/>
                  <a:gd name="T25" fmla="*/ 267 h 342"/>
                  <a:gd name="T26" fmla="*/ 63 w 342"/>
                  <a:gd name="T27" fmla="*/ 303 h 342"/>
                  <a:gd name="T28" fmla="*/ 106 w 342"/>
                  <a:gd name="T29" fmla="*/ 328 h 342"/>
                  <a:gd name="T30" fmla="*/ 154 w 342"/>
                  <a:gd name="T31" fmla="*/ 340 h 342"/>
                  <a:gd name="T32" fmla="*/ 205 w 342"/>
                  <a:gd name="T33" fmla="*/ 338 h 342"/>
                  <a:gd name="T34" fmla="*/ 252 w 342"/>
                  <a:gd name="T35" fmla="*/ 320 h 342"/>
                  <a:gd name="T36" fmla="*/ 292 w 342"/>
                  <a:gd name="T37" fmla="*/ 292 h 342"/>
                  <a:gd name="T38" fmla="*/ 321 w 342"/>
                  <a:gd name="T39" fmla="*/ 251 h 342"/>
                  <a:gd name="T40" fmla="*/ 338 w 342"/>
                  <a:gd name="T41" fmla="*/ 205 h 342"/>
                  <a:gd name="T42" fmla="*/ 336 w 342"/>
                  <a:gd name="T43" fmla="*/ 171 h 342"/>
                  <a:gd name="T44" fmla="*/ 328 w 342"/>
                  <a:gd name="T45" fmla="*/ 221 h 342"/>
                  <a:gd name="T46" fmla="*/ 307 w 342"/>
                  <a:gd name="T47" fmla="*/ 263 h 342"/>
                  <a:gd name="T48" fmla="*/ 277 w 342"/>
                  <a:gd name="T49" fmla="*/ 297 h 342"/>
                  <a:gd name="T50" fmla="*/ 236 w 342"/>
                  <a:gd name="T51" fmla="*/ 322 h 342"/>
                  <a:gd name="T52" fmla="*/ 188 w 342"/>
                  <a:gd name="T53" fmla="*/ 336 h 342"/>
                  <a:gd name="T54" fmla="*/ 138 w 342"/>
                  <a:gd name="T55" fmla="*/ 332 h 342"/>
                  <a:gd name="T56" fmla="*/ 92 w 342"/>
                  <a:gd name="T57" fmla="*/ 317 h 342"/>
                  <a:gd name="T58" fmla="*/ 54 w 342"/>
                  <a:gd name="T59" fmla="*/ 288 h 342"/>
                  <a:gd name="T60" fmla="*/ 27 w 342"/>
                  <a:gd name="T61" fmla="*/ 249 h 342"/>
                  <a:gd name="T62" fmla="*/ 10 w 342"/>
                  <a:gd name="T63" fmla="*/ 203 h 342"/>
                  <a:gd name="T64" fmla="*/ 8 w 342"/>
                  <a:gd name="T65" fmla="*/ 153 h 342"/>
                  <a:gd name="T66" fmla="*/ 19 w 342"/>
                  <a:gd name="T67" fmla="*/ 107 h 342"/>
                  <a:gd name="T68" fmla="*/ 44 w 342"/>
                  <a:gd name="T69" fmla="*/ 65 h 342"/>
                  <a:gd name="T70" fmla="*/ 79 w 342"/>
                  <a:gd name="T71" fmla="*/ 34 h 342"/>
                  <a:gd name="T72" fmla="*/ 123 w 342"/>
                  <a:gd name="T73" fmla="*/ 13 h 342"/>
                  <a:gd name="T74" fmla="*/ 171 w 342"/>
                  <a:gd name="T75" fmla="*/ 6 h 342"/>
                  <a:gd name="T76" fmla="*/ 221 w 342"/>
                  <a:gd name="T77" fmla="*/ 13 h 342"/>
                  <a:gd name="T78" fmla="*/ 263 w 342"/>
                  <a:gd name="T79" fmla="*/ 34 h 342"/>
                  <a:gd name="T80" fmla="*/ 298 w 342"/>
                  <a:gd name="T81" fmla="*/ 65 h 342"/>
                  <a:gd name="T82" fmla="*/ 323 w 342"/>
                  <a:gd name="T83" fmla="*/ 107 h 342"/>
                  <a:gd name="T84" fmla="*/ 336 w 342"/>
                  <a:gd name="T85" fmla="*/ 153 h 3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2"/>
                  <a:gd name="T130" fmla="*/ 0 h 342"/>
                  <a:gd name="T131" fmla="*/ 342 w 342"/>
                  <a:gd name="T132" fmla="*/ 342 h 3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2" h="342">
                    <a:moveTo>
                      <a:pt x="342" y="171"/>
                    </a:moveTo>
                    <a:lnTo>
                      <a:pt x="340" y="153"/>
                    </a:lnTo>
                    <a:lnTo>
                      <a:pt x="338" y="136"/>
                    </a:lnTo>
                    <a:lnTo>
                      <a:pt x="334" y="121"/>
                    </a:lnTo>
                    <a:lnTo>
                      <a:pt x="328" y="105"/>
                    </a:lnTo>
                    <a:lnTo>
                      <a:pt x="321" y="90"/>
                    </a:lnTo>
                    <a:lnTo>
                      <a:pt x="313" y="75"/>
                    </a:lnTo>
                    <a:lnTo>
                      <a:pt x="303" y="63"/>
                    </a:lnTo>
                    <a:lnTo>
                      <a:pt x="292" y="50"/>
                    </a:lnTo>
                    <a:lnTo>
                      <a:pt x="280" y="40"/>
                    </a:lnTo>
                    <a:lnTo>
                      <a:pt x="267" y="29"/>
                    </a:lnTo>
                    <a:lnTo>
                      <a:pt x="252" y="21"/>
                    </a:lnTo>
                    <a:lnTo>
                      <a:pt x="238" y="13"/>
                    </a:lnTo>
                    <a:lnTo>
                      <a:pt x="221" y="8"/>
                    </a:lnTo>
                    <a:lnTo>
                      <a:pt x="205" y="4"/>
                    </a:lnTo>
                    <a:lnTo>
                      <a:pt x="188" y="2"/>
                    </a:lnTo>
                    <a:lnTo>
                      <a:pt x="171" y="0"/>
                    </a:lnTo>
                    <a:lnTo>
                      <a:pt x="154" y="2"/>
                    </a:lnTo>
                    <a:lnTo>
                      <a:pt x="136" y="4"/>
                    </a:lnTo>
                    <a:lnTo>
                      <a:pt x="121" y="8"/>
                    </a:lnTo>
                    <a:lnTo>
                      <a:pt x="106" y="13"/>
                    </a:lnTo>
                    <a:lnTo>
                      <a:pt x="90" y="21"/>
                    </a:lnTo>
                    <a:lnTo>
                      <a:pt x="77" y="29"/>
                    </a:lnTo>
                    <a:lnTo>
                      <a:pt x="63" y="40"/>
                    </a:lnTo>
                    <a:lnTo>
                      <a:pt x="50" y="50"/>
                    </a:lnTo>
                    <a:lnTo>
                      <a:pt x="40" y="63"/>
                    </a:lnTo>
                    <a:lnTo>
                      <a:pt x="31" y="75"/>
                    </a:lnTo>
                    <a:lnTo>
                      <a:pt x="21" y="90"/>
                    </a:lnTo>
                    <a:lnTo>
                      <a:pt x="13" y="105"/>
                    </a:lnTo>
                    <a:lnTo>
                      <a:pt x="8" y="121"/>
                    </a:lnTo>
                    <a:lnTo>
                      <a:pt x="4" y="136"/>
                    </a:lnTo>
                    <a:lnTo>
                      <a:pt x="2" y="153"/>
                    </a:lnTo>
                    <a:lnTo>
                      <a:pt x="0" y="171"/>
                    </a:lnTo>
                    <a:lnTo>
                      <a:pt x="2" y="188"/>
                    </a:lnTo>
                    <a:lnTo>
                      <a:pt x="4" y="205"/>
                    </a:lnTo>
                    <a:lnTo>
                      <a:pt x="8" y="221"/>
                    </a:lnTo>
                    <a:lnTo>
                      <a:pt x="13" y="238"/>
                    </a:lnTo>
                    <a:lnTo>
                      <a:pt x="21" y="251"/>
                    </a:lnTo>
                    <a:lnTo>
                      <a:pt x="31" y="267"/>
                    </a:lnTo>
                    <a:lnTo>
                      <a:pt x="40" y="280"/>
                    </a:lnTo>
                    <a:lnTo>
                      <a:pt x="50" y="292"/>
                    </a:lnTo>
                    <a:lnTo>
                      <a:pt x="63" y="303"/>
                    </a:lnTo>
                    <a:lnTo>
                      <a:pt x="77" y="313"/>
                    </a:lnTo>
                    <a:lnTo>
                      <a:pt x="90" y="320"/>
                    </a:lnTo>
                    <a:lnTo>
                      <a:pt x="106" y="328"/>
                    </a:lnTo>
                    <a:lnTo>
                      <a:pt x="121" y="334"/>
                    </a:lnTo>
                    <a:lnTo>
                      <a:pt x="136" y="338"/>
                    </a:lnTo>
                    <a:lnTo>
                      <a:pt x="154" y="340"/>
                    </a:lnTo>
                    <a:lnTo>
                      <a:pt x="171" y="342"/>
                    </a:lnTo>
                    <a:lnTo>
                      <a:pt x="188" y="340"/>
                    </a:lnTo>
                    <a:lnTo>
                      <a:pt x="205" y="338"/>
                    </a:lnTo>
                    <a:lnTo>
                      <a:pt x="221" y="334"/>
                    </a:lnTo>
                    <a:lnTo>
                      <a:pt x="238" y="328"/>
                    </a:lnTo>
                    <a:lnTo>
                      <a:pt x="252" y="320"/>
                    </a:lnTo>
                    <a:lnTo>
                      <a:pt x="267" y="313"/>
                    </a:lnTo>
                    <a:lnTo>
                      <a:pt x="280" y="303"/>
                    </a:lnTo>
                    <a:lnTo>
                      <a:pt x="292" y="292"/>
                    </a:lnTo>
                    <a:lnTo>
                      <a:pt x="303" y="280"/>
                    </a:lnTo>
                    <a:lnTo>
                      <a:pt x="313" y="267"/>
                    </a:lnTo>
                    <a:lnTo>
                      <a:pt x="321" y="251"/>
                    </a:lnTo>
                    <a:lnTo>
                      <a:pt x="328" y="238"/>
                    </a:lnTo>
                    <a:lnTo>
                      <a:pt x="334" y="221"/>
                    </a:lnTo>
                    <a:lnTo>
                      <a:pt x="338" y="205"/>
                    </a:lnTo>
                    <a:lnTo>
                      <a:pt x="340" y="188"/>
                    </a:lnTo>
                    <a:lnTo>
                      <a:pt x="342" y="171"/>
                    </a:lnTo>
                    <a:close/>
                    <a:moveTo>
                      <a:pt x="336" y="171"/>
                    </a:moveTo>
                    <a:lnTo>
                      <a:pt x="336" y="188"/>
                    </a:lnTo>
                    <a:lnTo>
                      <a:pt x="332" y="203"/>
                    </a:lnTo>
                    <a:lnTo>
                      <a:pt x="328" y="221"/>
                    </a:lnTo>
                    <a:lnTo>
                      <a:pt x="323" y="236"/>
                    </a:lnTo>
                    <a:lnTo>
                      <a:pt x="317" y="249"/>
                    </a:lnTo>
                    <a:lnTo>
                      <a:pt x="307" y="263"/>
                    </a:lnTo>
                    <a:lnTo>
                      <a:pt x="298" y="276"/>
                    </a:lnTo>
                    <a:lnTo>
                      <a:pt x="288" y="288"/>
                    </a:lnTo>
                    <a:lnTo>
                      <a:pt x="277" y="297"/>
                    </a:lnTo>
                    <a:lnTo>
                      <a:pt x="263" y="307"/>
                    </a:lnTo>
                    <a:lnTo>
                      <a:pt x="250" y="317"/>
                    </a:lnTo>
                    <a:lnTo>
                      <a:pt x="236" y="322"/>
                    </a:lnTo>
                    <a:lnTo>
                      <a:pt x="221" y="328"/>
                    </a:lnTo>
                    <a:lnTo>
                      <a:pt x="204" y="332"/>
                    </a:lnTo>
                    <a:lnTo>
                      <a:pt x="188" y="336"/>
                    </a:lnTo>
                    <a:lnTo>
                      <a:pt x="171" y="336"/>
                    </a:lnTo>
                    <a:lnTo>
                      <a:pt x="154" y="336"/>
                    </a:lnTo>
                    <a:lnTo>
                      <a:pt x="138" y="332"/>
                    </a:lnTo>
                    <a:lnTo>
                      <a:pt x="123" y="328"/>
                    </a:lnTo>
                    <a:lnTo>
                      <a:pt x="108" y="322"/>
                    </a:lnTo>
                    <a:lnTo>
                      <a:pt x="92" y="317"/>
                    </a:lnTo>
                    <a:lnTo>
                      <a:pt x="79" y="307"/>
                    </a:lnTo>
                    <a:lnTo>
                      <a:pt x="65" y="297"/>
                    </a:lnTo>
                    <a:lnTo>
                      <a:pt x="54" y="288"/>
                    </a:lnTo>
                    <a:lnTo>
                      <a:pt x="44" y="276"/>
                    </a:lnTo>
                    <a:lnTo>
                      <a:pt x="35" y="263"/>
                    </a:lnTo>
                    <a:lnTo>
                      <a:pt x="27" y="249"/>
                    </a:lnTo>
                    <a:lnTo>
                      <a:pt x="19" y="236"/>
                    </a:lnTo>
                    <a:lnTo>
                      <a:pt x="13" y="221"/>
                    </a:lnTo>
                    <a:lnTo>
                      <a:pt x="10" y="203"/>
                    </a:lnTo>
                    <a:lnTo>
                      <a:pt x="8" y="188"/>
                    </a:lnTo>
                    <a:lnTo>
                      <a:pt x="6" y="171"/>
                    </a:lnTo>
                    <a:lnTo>
                      <a:pt x="8" y="153"/>
                    </a:lnTo>
                    <a:lnTo>
                      <a:pt x="10" y="138"/>
                    </a:lnTo>
                    <a:lnTo>
                      <a:pt x="13" y="123"/>
                    </a:lnTo>
                    <a:lnTo>
                      <a:pt x="19" y="107"/>
                    </a:lnTo>
                    <a:lnTo>
                      <a:pt x="27" y="92"/>
                    </a:lnTo>
                    <a:lnTo>
                      <a:pt x="35" y="79"/>
                    </a:lnTo>
                    <a:lnTo>
                      <a:pt x="44" y="65"/>
                    </a:lnTo>
                    <a:lnTo>
                      <a:pt x="54" y="54"/>
                    </a:lnTo>
                    <a:lnTo>
                      <a:pt x="65" y="44"/>
                    </a:lnTo>
                    <a:lnTo>
                      <a:pt x="79" y="34"/>
                    </a:lnTo>
                    <a:lnTo>
                      <a:pt x="92" y="27"/>
                    </a:lnTo>
                    <a:lnTo>
                      <a:pt x="108" y="19"/>
                    </a:lnTo>
                    <a:lnTo>
                      <a:pt x="123" y="13"/>
                    </a:lnTo>
                    <a:lnTo>
                      <a:pt x="138" y="10"/>
                    </a:lnTo>
                    <a:lnTo>
                      <a:pt x="154" y="8"/>
                    </a:lnTo>
                    <a:lnTo>
                      <a:pt x="171" y="6"/>
                    </a:lnTo>
                    <a:lnTo>
                      <a:pt x="188" y="8"/>
                    </a:lnTo>
                    <a:lnTo>
                      <a:pt x="204" y="10"/>
                    </a:lnTo>
                    <a:lnTo>
                      <a:pt x="221" y="13"/>
                    </a:lnTo>
                    <a:lnTo>
                      <a:pt x="236" y="19"/>
                    </a:lnTo>
                    <a:lnTo>
                      <a:pt x="250" y="27"/>
                    </a:lnTo>
                    <a:lnTo>
                      <a:pt x="263" y="34"/>
                    </a:lnTo>
                    <a:lnTo>
                      <a:pt x="277" y="44"/>
                    </a:lnTo>
                    <a:lnTo>
                      <a:pt x="288" y="54"/>
                    </a:lnTo>
                    <a:lnTo>
                      <a:pt x="298" y="65"/>
                    </a:lnTo>
                    <a:lnTo>
                      <a:pt x="307" y="79"/>
                    </a:lnTo>
                    <a:lnTo>
                      <a:pt x="317" y="92"/>
                    </a:lnTo>
                    <a:lnTo>
                      <a:pt x="323" y="107"/>
                    </a:lnTo>
                    <a:lnTo>
                      <a:pt x="328" y="123"/>
                    </a:lnTo>
                    <a:lnTo>
                      <a:pt x="332" y="138"/>
                    </a:lnTo>
                    <a:lnTo>
                      <a:pt x="336" y="153"/>
                    </a:lnTo>
                    <a:lnTo>
                      <a:pt x="336" y="171"/>
                    </a:lnTo>
                    <a:close/>
                  </a:path>
                </a:pathLst>
              </a:custGeom>
              <a:solidFill>
                <a:srgbClr val="FBD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4" name="Freeform 511">
                <a:extLst>
                  <a:ext uri="{FF2B5EF4-FFF2-40B4-BE49-F238E27FC236}">
                    <a16:creationId xmlns:a16="http://schemas.microsoft.com/office/drawing/2014/main" id="{D36F39A2-18D2-4DBF-8510-68D9D6ADC0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" y="2609"/>
                <a:ext cx="334" cy="334"/>
              </a:xfrm>
              <a:custGeom>
                <a:avLst/>
                <a:gdLst>
                  <a:gd name="T0" fmla="*/ 332 w 334"/>
                  <a:gd name="T1" fmla="*/ 132 h 334"/>
                  <a:gd name="T2" fmla="*/ 315 w 334"/>
                  <a:gd name="T3" fmla="*/ 86 h 334"/>
                  <a:gd name="T4" fmla="*/ 286 w 334"/>
                  <a:gd name="T5" fmla="*/ 48 h 334"/>
                  <a:gd name="T6" fmla="*/ 248 w 334"/>
                  <a:gd name="T7" fmla="*/ 19 h 334"/>
                  <a:gd name="T8" fmla="*/ 201 w 334"/>
                  <a:gd name="T9" fmla="*/ 4 h 334"/>
                  <a:gd name="T10" fmla="*/ 150 w 334"/>
                  <a:gd name="T11" fmla="*/ 0 h 334"/>
                  <a:gd name="T12" fmla="*/ 102 w 334"/>
                  <a:gd name="T13" fmla="*/ 13 h 334"/>
                  <a:gd name="T14" fmla="*/ 61 w 334"/>
                  <a:gd name="T15" fmla="*/ 38 h 334"/>
                  <a:gd name="T16" fmla="*/ 29 w 334"/>
                  <a:gd name="T17" fmla="*/ 73 h 334"/>
                  <a:gd name="T18" fmla="*/ 8 w 334"/>
                  <a:gd name="T19" fmla="*/ 117 h 334"/>
                  <a:gd name="T20" fmla="*/ 0 w 334"/>
                  <a:gd name="T21" fmla="*/ 167 h 334"/>
                  <a:gd name="T22" fmla="*/ 8 w 334"/>
                  <a:gd name="T23" fmla="*/ 217 h 334"/>
                  <a:gd name="T24" fmla="*/ 29 w 334"/>
                  <a:gd name="T25" fmla="*/ 261 h 334"/>
                  <a:gd name="T26" fmla="*/ 61 w 334"/>
                  <a:gd name="T27" fmla="*/ 295 h 334"/>
                  <a:gd name="T28" fmla="*/ 102 w 334"/>
                  <a:gd name="T29" fmla="*/ 322 h 334"/>
                  <a:gd name="T30" fmla="*/ 150 w 334"/>
                  <a:gd name="T31" fmla="*/ 334 h 334"/>
                  <a:gd name="T32" fmla="*/ 201 w 334"/>
                  <a:gd name="T33" fmla="*/ 332 h 334"/>
                  <a:gd name="T34" fmla="*/ 248 w 334"/>
                  <a:gd name="T35" fmla="*/ 314 h 334"/>
                  <a:gd name="T36" fmla="*/ 286 w 334"/>
                  <a:gd name="T37" fmla="*/ 286 h 334"/>
                  <a:gd name="T38" fmla="*/ 315 w 334"/>
                  <a:gd name="T39" fmla="*/ 247 h 334"/>
                  <a:gd name="T40" fmla="*/ 332 w 334"/>
                  <a:gd name="T41" fmla="*/ 201 h 334"/>
                  <a:gd name="T42" fmla="*/ 330 w 334"/>
                  <a:gd name="T43" fmla="*/ 167 h 334"/>
                  <a:gd name="T44" fmla="*/ 322 w 334"/>
                  <a:gd name="T45" fmla="*/ 215 h 334"/>
                  <a:gd name="T46" fmla="*/ 301 w 334"/>
                  <a:gd name="T47" fmla="*/ 257 h 334"/>
                  <a:gd name="T48" fmla="*/ 271 w 334"/>
                  <a:gd name="T49" fmla="*/ 291 h 334"/>
                  <a:gd name="T50" fmla="*/ 230 w 334"/>
                  <a:gd name="T51" fmla="*/ 316 h 334"/>
                  <a:gd name="T52" fmla="*/ 184 w 334"/>
                  <a:gd name="T53" fmla="*/ 328 h 334"/>
                  <a:gd name="T54" fmla="*/ 134 w 334"/>
                  <a:gd name="T55" fmla="*/ 326 h 334"/>
                  <a:gd name="T56" fmla="*/ 90 w 334"/>
                  <a:gd name="T57" fmla="*/ 309 h 334"/>
                  <a:gd name="T58" fmla="*/ 52 w 334"/>
                  <a:gd name="T59" fmla="*/ 282 h 334"/>
                  <a:gd name="T60" fmla="*/ 25 w 334"/>
                  <a:gd name="T61" fmla="*/ 243 h 334"/>
                  <a:gd name="T62" fmla="*/ 8 w 334"/>
                  <a:gd name="T63" fmla="*/ 199 h 334"/>
                  <a:gd name="T64" fmla="*/ 6 w 334"/>
                  <a:gd name="T65" fmla="*/ 149 h 334"/>
                  <a:gd name="T66" fmla="*/ 17 w 334"/>
                  <a:gd name="T67" fmla="*/ 103 h 334"/>
                  <a:gd name="T68" fmla="*/ 42 w 334"/>
                  <a:gd name="T69" fmla="*/ 63 h 334"/>
                  <a:gd name="T70" fmla="*/ 77 w 334"/>
                  <a:gd name="T71" fmla="*/ 32 h 334"/>
                  <a:gd name="T72" fmla="*/ 119 w 334"/>
                  <a:gd name="T73" fmla="*/ 11 h 334"/>
                  <a:gd name="T74" fmla="*/ 167 w 334"/>
                  <a:gd name="T75" fmla="*/ 6 h 334"/>
                  <a:gd name="T76" fmla="*/ 215 w 334"/>
                  <a:gd name="T77" fmla="*/ 11 h 334"/>
                  <a:gd name="T78" fmla="*/ 257 w 334"/>
                  <a:gd name="T79" fmla="*/ 32 h 334"/>
                  <a:gd name="T80" fmla="*/ 292 w 334"/>
                  <a:gd name="T81" fmla="*/ 63 h 334"/>
                  <a:gd name="T82" fmla="*/ 317 w 334"/>
                  <a:gd name="T83" fmla="*/ 103 h 334"/>
                  <a:gd name="T84" fmla="*/ 328 w 334"/>
                  <a:gd name="T85" fmla="*/ 149 h 3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4"/>
                  <a:gd name="T130" fmla="*/ 0 h 334"/>
                  <a:gd name="T131" fmla="*/ 334 w 334"/>
                  <a:gd name="T132" fmla="*/ 334 h 3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4" h="334">
                    <a:moveTo>
                      <a:pt x="334" y="167"/>
                    </a:moveTo>
                    <a:lnTo>
                      <a:pt x="334" y="149"/>
                    </a:lnTo>
                    <a:lnTo>
                      <a:pt x="332" y="132"/>
                    </a:lnTo>
                    <a:lnTo>
                      <a:pt x="326" y="117"/>
                    </a:lnTo>
                    <a:lnTo>
                      <a:pt x="322" y="101"/>
                    </a:lnTo>
                    <a:lnTo>
                      <a:pt x="315" y="86"/>
                    </a:lnTo>
                    <a:lnTo>
                      <a:pt x="305" y="73"/>
                    </a:lnTo>
                    <a:lnTo>
                      <a:pt x="296" y="61"/>
                    </a:lnTo>
                    <a:lnTo>
                      <a:pt x="286" y="48"/>
                    </a:lnTo>
                    <a:lnTo>
                      <a:pt x="274" y="38"/>
                    </a:lnTo>
                    <a:lnTo>
                      <a:pt x="261" y="29"/>
                    </a:lnTo>
                    <a:lnTo>
                      <a:pt x="248" y="19"/>
                    </a:lnTo>
                    <a:lnTo>
                      <a:pt x="232" y="13"/>
                    </a:lnTo>
                    <a:lnTo>
                      <a:pt x="217" y="7"/>
                    </a:lnTo>
                    <a:lnTo>
                      <a:pt x="201" y="4"/>
                    </a:lnTo>
                    <a:lnTo>
                      <a:pt x="184" y="0"/>
                    </a:lnTo>
                    <a:lnTo>
                      <a:pt x="167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7" y="7"/>
                    </a:lnTo>
                    <a:lnTo>
                      <a:pt x="102" y="13"/>
                    </a:lnTo>
                    <a:lnTo>
                      <a:pt x="88" y="19"/>
                    </a:lnTo>
                    <a:lnTo>
                      <a:pt x="73" y="29"/>
                    </a:lnTo>
                    <a:lnTo>
                      <a:pt x="61" y="38"/>
                    </a:lnTo>
                    <a:lnTo>
                      <a:pt x="48" y="48"/>
                    </a:lnTo>
                    <a:lnTo>
                      <a:pt x="38" y="61"/>
                    </a:lnTo>
                    <a:lnTo>
                      <a:pt x="29" y="73"/>
                    </a:lnTo>
                    <a:lnTo>
                      <a:pt x="19" y="86"/>
                    </a:lnTo>
                    <a:lnTo>
                      <a:pt x="13" y="101"/>
                    </a:lnTo>
                    <a:lnTo>
                      <a:pt x="8" y="117"/>
                    </a:lnTo>
                    <a:lnTo>
                      <a:pt x="4" y="132"/>
                    </a:lnTo>
                    <a:lnTo>
                      <a:pt x="0" y="149"/>
                    </a:lnTo>
                    <a:lnTo>
                      <a:pt x="0" y="167"/>
                    </a:lnTo>
                    <a:lnTo>
                      <a:pt x="0" y="184"/>
                    </a:lnTo>
                    <a:lnTo>
                      <a:pt x="4" y="201"/>
                    </a:lnTo>
                    <a:lnTo>
                      <a:pt x="8" y="217"/>
                    </a:lnTo>
                    <a:lnTo>
                      <a:pt x="13" y="232"/>
                    </a:lnTo>
                    <a:lnTo>
                      <a:pt x="19" y="247"/>
                    </a:lnTo>
                    <a:lnTo>
                      <a:pt x="29" y="261"/>
                    </a:lnTo>
                    <a:lnTo>
                      <a:pt x="38" y="274"/>
                    </a:lnTo>
                    <a:lnTo>
                      <a:pt x="48" y="286"/>
                    </a:lnTo>
                    <a:lnTo>
                      <a:pt x="61" y="295"/>
                    </a:lnTo>
                    <a:lnTo>
                      <a:pt x="73" y="305"/>
                    </a:lnTo>
                    <a:lnTo>
                      <a:pt x="88" y="314"/>
                    </a:lnTo>
                    <a:lnTo>
                      <a:pt x="102" y="322"/>
                    </a:lnTo>
                    <a:lnTo>
                      <a:pt x="117" y="326"/>
                    </a:lnTo>
                    <a:lnTo>
                      <a:pt x="134" y="332"/>
                    </a:lnTo>
                    <a:lnTo>
                      <a:pt x="150" y="334"/>
                    </a:lnTo>
                    <a:lnTo>
                      <a:pt x="167" y="334"/>
                    </a:lnTo>
                    <a:lnTo>
                      <a:pt x="184" y="334"/>
                    </a:lnTo>
                    <a:lnTo>
                      <a:pt x="201" y="332"/>
                    </a:lnTo>
                    <a:lnTo>
                      <a:pt x="217" y="326"/>
                    </a:lnTo>
                    <a:lnTo>
                      <a:pt x="232" y="322"/>
                    </a:lnTo>
                    <a:lnTo>
                      <a:pt x="248" y="314"/>
                    </a:lnTo>
                    <a:lnTo>
                      <a:pt x="261" y="305"/>
                    </a:lnTo>
                    <a:lnTo>
                      <a:pt x="274" y="295"/>
                    </a:lnTo>
                    <a:lnTo>
                      <a:pt x="286" y="286"/>
                    </a:lnTo>
                    <a:lnTo>
                      <a:pt x="296" y="274"/>
                    </a:lnTo>
                    <a:lnTo>
                      <a:pt x="305" y="261"/>
                    </a:lnTo>
                    <a:lnTo>
                      <a:pt x="315" y="247"/>
                    </a:lnTo>
                    <a:lnTo>
                      <a:pt x="322" y="232"/>
                    </a:lnTo>
                    <a:lnTo>
                      <a:pt x="326" y="217"/>
                    </a:lnTo>
                    <a:lnTo>
                      <a:pt x="332" y="201"/>
                    </a:lnTo>
                    <a:lnTo>
                      <a:pt x="334" y="184"/>
                    </a:lnTo>
                    <a:lnTo>
                      <a:pt x="334" y="167"/>
                    </a:lnTo>
                    <a:close/>
                    <a:moveTo>
                      <a:pt x="330" y="167"/>
                    </a:moveTo>
                    <a:lnTo>
                      <a:pt x="328" y="184"/>
                    </a:lnTo>
                    <a:lnTo>
                      <a:pt x="326" y="199"/>
                    </a:lnTo>
                    <a:lnTo>
                      <a:pt x="322" y="215"/>
                    </a:lnTo>
                    <a:lnTo>
                      <a:pt x="317" y="230"/>
                    </a:lnTo>
                    <a:lnTo>
                      <a:pt x="309" y="243"/>
                    </a:lnTo>
                    <a:lnTo>
                      <a:pt x="301" y="257"/>
                    </a:lnTo>
                    <a:lnTo>
                      <a:pt x="292" y="270"/>
                    </a:lnTo>
                    <a:lnTo>
                      <a:pt x="282" y="282"/>
                    </a:lnTo>
                    <a:lnTo>
                      <a:pt x="271" y="291"/>
                    </a:lnTo>
                    <a:lnTo>
                      <a:pt x="257" y="301"/>
                    </a:lnTo>
                    <a:lnTo>
                      <a:pt x="244" y="309"/>
                    </a:lnTo>
                    <a:lnTo>
                      <a:pt x="230" y="316"/>
                    </a:lnTo>
                    <a:lnTo>
                      <a:pt x="215" y="322"/>
                    </a:lnTo>
                    <a:lnTo>
                      <a:pt x="200" y="326"/>
                    </a:lnTo>
                    <a:lnTo>
                      <a:pt x="184" y="328"/>
                    </a:lnTo>
                    <a:lnTo>
                      <a:pt x="167" y="330"/>
                    </a:lnTo>
                    <a:lnTo>
                      <a:pt x="150" y="328"/>
                    </a:lnTo>
                    <a:lnTo>
                      <a:pt x="134" y="326"/>
                    </a:lnTo>
                    <a:lnTo>
                      <a:pt x="119" y="322"/>
                    </a:lnTo>
                    <a:lnTo>
                      <a:pt x="104" y="316"/>
                    </a:lnTo>
                    <a:lnTo>
                      <a:pt x="90" y="309"/>
                    </a:lnTo>
                    <a:lnTo>
                      <a:pt x="77" y="301"/>
                    </a:lnTo>
                    <a:lnTo>
                      <a:pt x="63" y="291"/>
                    </a:lnTo>
                    <a:lnTo>
                      <a:pt x="52" y="282"/>
                    </a:lnTo>
                    <a:lnTo>
                      <a:pt x="42" y="270"/>
                    </a:lnTo>
                    <a:lnTo>
                      <a:pt x="33" y="257"/>
                    </a:lnTo>
                    <a:lnTo>
                      <a:pt x="25" y="243"/>
                    </a:lnTo>
                    <a:lnTo>
                      <a:pt x="17" y="230"/>
                    </a:lnTo>
                    <a:lnTo>
                      <a:pt x="11" y="215"/>
                    </a:lnTo>
                    <a:lnTo>
                      <a:pt x="8" y="199"/>
                    </a:lnTo>
                    <a:lnTo>
                      <a:pt x="6" y="184"/>
                    </a:lnTo>
                    <a:lnTo>
                      <a:pt x="6" y="167"/>
                    </a:lnTo>
                    <a:lnTo>
                      <a:pt x="6" y="149"/>
                    </a:lnTo>
                    <a:lnTo>
                      <a:pt x="8" y="134"/>
                    </a:lnTo>
                    <a:lnTo>
                      <a:pt x="11" y="119"/>
                    </a:lnTo>
                    <a:lnTo>
                      <a:pt x="17" y="103"/>
                    </a:lnTo>
                    <a:lnTo>
                      <a:pt x="25" y="90"/>
                    </a:lnTo>
                    <a:lnTo>
                      <a:pt x="33" y="77"/>
                    </a:lnTo>
                    <a:lnTo>
                      <a:pt x="42" y="63"/>
                    </a:lnTo>
                    <a:lnTo>
                      <a:pt x="52" y="52"/>
                    </a:lnTo>
                    <a:lnTo>
                      <a:pt x="63" y="42"/>
                    </a:lnTo>
                    <a:lnTo>
                      <a:pt x="77" y="32"/>
                    </a:lnTo>
                    <a:lnTo>
                      <a:pt x="90" y="25"/>
                    </a:lnTo>
                    <a:lnTo>
                      <a:pt x="104" y="17"/>
                    </a:lnTo>
                    <a:lnTo>
                      <a:pt x="119" y="11"/>
                    </a:lnTo>
                    <a:lnTo>
                      <a:pt x="134" y="7"/>
                    </a:lnTo>
                    <a:lnTo>
                      <a:pt x="150" y="6"/>
                    </a:lnTo>
                    <a:lnTo>
                      <a:pt x="167" y="6"/>
                    </a:lnTo>
                    <a:lnTo>
                      <a:pt x="184" y="6"/>
                    </a:lnTo>
                    <a:lnTo>
                      <a:pt x="200" y="7"/>
                    </a:lnTo>
                    <a:lnTo>
                      <a:pt x="215" y="11"/>
                    </a:lnTo>
                    <a:lnTo>
                      <a:pt x="230" y="17"/>
                    </a:lnTo>
                    <a:lnTo>
                      <a:pt x="244" y="25"/>
                    </a:lnTo>
                    <a:lnTo>
                      <a:pt x="257" y="32"/>
                    </a:lnTo>
                    <a:lnTo>
                      <a:pt x="271" y="42"/>
                    </a:lnTo>
                    <a:lnTo>
                      <a:pt x="282" y="52"/>
                    </a:lnTo>
                    <a:lnTo>
                      <a:pt x="292" y="63"/>
                    </a:lnTo>
                    <a:lnTo>
                      <a:pt x="301" y="77"/>
                    </a:lnTo>
                    <a:lnTo>
                      <a:pt x="309" y="90"/>
                    </a:lnTo>
                    <a:lnTo>
                      <a:pt x="317" y="103"/>
                    </a:lnTo>
                    <a:lnTo>
                      <a:pt x="322" y="119"/>
                    </a:lnTo>
                    <a:lnTo>
                      <a:pt x="326" y="134"/>
                    </a:lnTo>
                    <a:lnTo>
                      <a:pt x="328" y="149"/>
                    </a:lnTo>
                    <a:lnTo>
                      <a:pt x="330" y="167"/>
                    </a:lnTo>
                    <a:close/>
                  </a:path>
                </a:pathLst>
              </a:custGeom>
              <a:solidFill>
                <a:srgbClr val="FB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5" name="Freeform 512">
                <a:extLst>
                  <a:ext uri="{FF2B5EF4-FFF2-40B4-BE49-F238E27FC236}">
                    <a16:creationId xmlns:a16="http://schemas.microsoft.com/office/drawing/2014/main" id="{C9588D37-86B4-4DE2-B8F4-80D3742514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3" y="2611"/>
                <a:ext cx="330" cy="330"/>
              </a:xfrm>
              <a:custGeom>
                <a:avLst/>
                <a:gdLst>
                  <a:gd name="T0" fmla="*/ 326 w 330"/>
                  <a:gd name="T1" fmla="*/ 132 h 330"/>
                  <a:gd name="T2" fmla="*/ 311 w 330"/>
                  <a:gd name="T3" fmla="*/ 86 h 330"/>
                  <a:gd name="T4" fmla="*/ 282 w 330"/>
                  <a:gd name="T5" fmla="*/ 48 h 330"/>
                  <a:gd name="T6" fmla="*/ 244 w 330"/>
                  <a:gd name="T7" fmla="*/ 21 h 330"/>
                  <a:gd name="T8" fmla="*/ 198 w 330"/>
                  <a:gd name="T9" fmla="*/ 4 h 330"/>
                  <a:gd name="T10" fmla="*/ 148 w 330"/>
                  <a:gd name="T11" fmla="*/ 2 h 330"/>
                  <a:gd name="T12" fmla="*/ 102 w 330"/>
                  <a:gd name="T13" fmla="*/ 13 h 330"/>
                  <a:gd name="T14" fmla="*/ 59 w 330"/>
                  <a:gd name="T15" fmla="*/ 38 h 330"/>
                  <a:gd name="T16" fmla="*/ 29 w 330"/>
                  <a:gd name="T17" fmla="*/ 73 h 330"/>
                  <a:gd name="T18" fmla="*/ 7 w 330"/>
                  <a:gd name="T19" fmla="*/ 117 h 330"/>
                  <a:gd name="T20" fmla="*/ 0 w 330"/>
                  <a:gd name="T21" fmla="*/ 165 h 330"/>
                  <a:gd name="T22" fmla="*/ 7 w 330"/>
                  <a:gd name="T23" fmla="*/ 215 h 330"/>
                  <a:gd name="T24" fmla="*/ 29 w 330"/>
                  <a:gd name="T25" fmla="*/ 257 h 330"/>
                  <a:gd name="T26" fmla="*/ 59 w 330"/>
                  <a:gd name="T27" fmla="*/ 291 h 330"/>
                  <a:gd name="T28" fmla="*/ 102 w 330"/>
                  <a:gd name="T29" fmla="*/ 316 h 330"/>
                  <a:gd name="T30" fmla="*/ 148 w 330"/>
                  <a:gd name="T31" fmla="*/ 330 h 330"/>
                  <a:gd name="T32" fmla="*/ 198 w 330"/>
                  <a:gd name="T33" fmla="*/ 326 h 330"/>
                  <a:gd name="T34" fmla="*/ 244 w 330"/>
                  <a:gd name="T35" fmla="*/ 311 h 330"/>
                  <a:gd name="T36" fmla="*/ 282 w 330"/>
                  <a:gd name="T37" fmla="*/ 282 h 330"/>
                  <a:gd name="T38" fmla="*/ 311 w 330"/>
                  <a:gd name="T39" fmla="*/ 243 h 330"/>
                  <a:gd name="T40" fmla="*/ 326 w 330"/>
                  <a:gd name="T41" fmla="*/ 197 h 330"/>
                  <a:gd name="T42" fmla="*/ 324 w 330"/>
                  <a:gd name="T43" fmla="*/ 165 h 330"/>
                  <a:gd name="T44" fmla="*/ 317 w 330"/>
                  <a:gd name="T45" fmla="*/ 213 h 330"/>
                  <a:gd name="T46" fmla="*/ 297 w 330"/>
                  <a:gd name="T47" fmla="*/ 255 h 330"/>
                  <a:gd name="T48" fmla="*/ 267 w 330"/>
                  <a:gd name="T49" fmla="*/ 288 h 330"/>
                  <a:gd name="T50" fmla="*/ 226 w 330"/>
                  <a:gd name="T51" fmla="*/ 312 h 330"/>
                  <a:gd name="T52" fmla="*/ 182 w 330"/>
                  <a:gd name="T53" fmla="*/ 324 h 330"/>
                  <a:gd name="T54" fmla="*/ 132 w 330"/>
                  <a:gd name="T55" fmla="*/ 320 h 330"/>
                  <a:gd name="T56" fmla="*/ 90 w 330"/>
                  <a:gd name="T57" fmla="*/ 305 h 330"/>
                  <a:gd name="T58" fmla="*/ 52 w 330"/>
                  <a:gd name="T59" fmla="*/ 278 h 330"/>
                  <a:gd name="T60" fmla="*/ 25 w 330"/>
                  <a:gd name="T61" fmla="*/ 241 h 330"/>
                  <a:gd name="T62" fmla="*/ 9 w 330"/>
                  <a:gd name="T63" fmla="*/ 197 h 330"/>
                  <a:gd name="T64" fmla="*/ 6 w 330"/>
                  <a:gd name="T65" fmla="*/ 149 h 330"/>
                  <a:gd name="T66" fmla="*/ 19 w 330"/>
                  <a:gd name="T67" fmla="*/ 103 h 330"/>
                  <a:gd name="T68" fmla="*/ 42 w 330"/>
                  <a:gd name="T69" fmla="*/ 63 h 330"/>
                  <a:gd name="T70" fmla="*/ 77 w 330"/>
                  <a:gd name="T71" fmla="*/ 32 h 330"/>
                  <a:gd name="T72" fmla="*/ 117 w 330"/>
                  <a:gd name="T73" fmla="*/ 13 h 330"/>
                  <a:gd name="T74" fmla="*/ 165 w 330"/>
                  <a:gd name="T75" fmla="*/ 5 h 330"/>
                  <a:gd name="T76" fmla="*/ 213 w 330"/>
                  <a:gd name="T77" fmla="*/ 13 h 330"/>
                  <a:gd name="T78" fmla="*/ 255 w 330"/>
                  <a:gd name="T79" fmla="*/ 32 h 330"/>
                  <a:gd name="T80" fmla="*/ 288 w 330"/>
                  <a:gd name="T81" fmla="*/ 63 h 330"/>
                  <a:gd name="T82" fmla="*/ 313 w 330"/>
                  <a:gd name="T83" fmla="*/ 103 h 330"/>
                  <a:gd name="T84" fmla="*/ 324 w 330"/>
                  <a:gd name="T85" fmla="*/ 149 h 3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0"/>
                  <a:gd name="T130" fmla="*/ 0 h 330"/>
                  <a:gd name="T131" fmla="*/ 330 w 330"/>
                  <a:gd name="T132" fmla="*/ 330 h 3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0" h="330">
                    <a:moveTo>
                      <a:pt x="330" y="165"/>
                    </a:moveTo>
                    <a:lnTo>
                      <a:pt x="330" y="147"/>
                    </a:lnTo>
                    <a:lnTo>
                      <a:pt x="326" y="132"/>
                    </a:lnTo>
                    <a:lnTo>
                      <a:pt x="322" y="117"/>
                    </a:lnTo>
                    <a:lnTo>
                      <a:pt x="317" y="101"/>
                    </a:lnTo>
                    <a:lnTo>
                      <a:pt x="311" y="86"/>
                    </a:lnTo>
                    <a:lnTo>
                      <a:pt x="301" y="73"/>
                    </a:lnTo>
                    <a:lnTo>
                      <a:pt x="292" y="59"/>
                    </a:lnTo>
                    <a:lnTo>
                      <a:pt x="282" y="48"/>
                    </a:lnTo>
                    <a:lnTo>
                      <a:pt x="271" y="38"/>
                    </a:lnTo>
                    <a:lnTo>
                      <a:pt x="257" y="28"/>
                    </a:lnTo>
                    <a:lnTo>
                      <a:pt x="244" y="21"/>
                    </a:lnTo>
                    <a:lnTo>
                      <a:pt x="230" y="13"/>
                    </a:lnTo>
                    <a:lnTo>
                      <a:pt x="215" y="7"/>
                    </a:lnTo>
                    <a:lnTo>
                      <a:pt x="198" y="4"/>
                    </a:lnTo>
                    <a:lnTo>
                      <a:pt x="182" y="2"/>
                    </a:lnTo>
                    <a:lnTo>
                      <a:pt x="165" y="0"/>
                    </a:lnTo>
                    <a:lnTo>
                      <a:pt x="148" y="2"/>
                    </a:lnTo>
                    <a:lnTo>
                      <a:pt x="132" y="4"/>
                    </a:lnTo>
                    <a:lnTo>
                      <a:pt x="117" y="7"/>
                    </a:lnTo>
                    <a:lnTo>
                      <a:pt x="102" y="13"/>
                    </a:lnTo>
                    <a:lnTo>
                      <a:pt x="86" y="21"/>
                    </a:lnTo>
                    <a:lnTo>
                      <a:pt x="73" y="28"/>
                    </a:lnTo>
                    <a:lnTo>
                      <a:pt x="59" y="38"/>
                    </a:lnTo>
                    <a:lnTo>
                      <a:pt x="48" y="48"/>
                    </a:lnTo>
                    <a:lnTo>
                      <a:pt x="38" y="59"/>
                    </a:lnTo>
                    <a:lnTo>
                      <a:pt x="29" y="73"/>
                    </a:lnTo>
                    <a:lnTo>
                      <a:pt x="21" y="86"/>
                    </a:lnTo>
                    <a:lnTo>
                      <a:pt x="13" y="101"/>
                    </a:lnTo>
                    <a:lnTo>
                      <a:pt x="7" y="117"/>
                    </a:lnTo>
                    <a:lnTo>
                      <a:pt x="4" y="132"/>
                    </a:lnTo>
                    <a:lnTo>
                      <a:pt x="2" y="147"/>
                    </a:lnTo>
                    <a:lnTo>
                      <a:pt x="0" y="165"/>
                    </a:lnTo>
                    <a:lnTo>
                      <a:pt x="2" y="182"/>
                    </a:lnTo>
                    <a:lnTo>
                      <a:pt x="4" y="197"/>
                    </a:lnTo>
                    <a:lnTo>
                      <a:pt x="7" y="215"/>
                    </a:lnTo>
                    <a:lnTo>
                      <a:pt x="13" y="230"/>
                    </a:lnTo>
                    <a:lnTo>
                      <a:pt x="21" y="243"/>
                    </a:lnTo>
                    <a:lnTo>
                      <a:pt x="29" y="257"/>
                    </a:lnTo>
                    <a:lnTo>
                      <a:pt x="38" y="270"/>
                    </a:lnTo>
                    <a:lnTo>
                      <a:pt x="48" y="282"/>
                    </a:lnTo>
                    <a:lnTo>
                      <a:pt x="59" y="291"/>
                    </a:lnTo>
                    <a:lnTo>
                      <a:pt x="73" y="301"/>
                    </a:lnTo>
                    <a:lnTo>
                      <a:pt x="86" y="311"/>
                    </a:lnTo>
                    <a:lnTo>
                      <a:pt x="102" y="316"/>
                    </a:lnTo>
                    <a:lnTo>
                      <a:pt x="117" y="322"/>
                    </a:lnTo>
                    <a:lnTo>
                      <a:pt x="132" y="326"/>
                    </a:lnTo>
                    <a:lnTo>
                      <a:pt x="148" y="330"/>
                    </a:lnTo>
                    <a:lnTo>
                      <a:pt x="165" y="330"/>
                    </a:lnTo>
                    <a:lnTo>
                      <a:pt x="182" y="330"/>
                    </a:lnTo>
                    <a:lnTo>
                      <a:pt x="198" y="326"/>
                    </a:lnTo>
                    <a:lnTo>
                      <a:pt x="215" y="322"/>
                    </a:lnTo>
                    <a:lnTo>
                      <a:pt x="230" y="316"/>
                    </a:lnTo>
                    <a:lnTo>
                      <a:pt x="244" y="311"/>
                    </a:lnTo>
                    <a:lnTo>
                      <a:pt x="257" y="301"/>
                    </a:lnTo>
                    <a:lnTo>
                      <a:pt x="271" y="291"/>
                    </a:lnTo>
                    <a:lnTo>
                      <a:pt x="282" y="282"/>
                    </a:lnTo>
                    <a:lnTo>
                      <a:pt x="292" y="270"/>
                    </a:lnTo>
                    <a:lnTo>
                      <a:pt x="301" y="257"/>
                    </a:lnTo>
                    <a:lnTo>
                      <a:pt x="311" y="243"/>
                    </a:lnTo>
                    <a:lnTo>
                      <a:pt x="317" y="230"/>
                    </a:lnTo>
                    <a:lnTo>
                      <a:pt x="322" y="215"/>
                    </a:lnTo>
                    <a:lnTo>
                      <a:pt x="326" y="197"/>
                    </a:lnTo>
                    <a:lnTo>
                      <a:pt x="330" y="182"/>
                    </a:lnTo>
                    <a:lnTo>
                      <a:pt x="330" y="165"/>
                    </a:lnTo>
                    <a:close/>
                    <a:moveTo>
                      <a:pt x="324" y="165"/>
                    </a:moveTo>
                    <a:lnTo>
                      <a:pt x="324" y="182"/>
                    </a:lnTo>
                    <a:lnTo>
                      <a:pt x="320" y="197"/>
                    </a:lnTo>
                    <a:lnTo>
                      <a:pt x="317" y="213"/>
                    </a:lnTo>
                    <a:lnTo>
                      <a:pt x="313" y="226"/>
                    </a:lnTo>
                    <a:lnTo>
                      <a:pt x="305" y="241"/>
                    </a:lnTo>
                    <a:lnTo>
                      <a:pt x="297" y="255"/>
                    </a:lnTo>
                    <a:lnTo>
                      <a:pt x="288" y="266"/>
                    </a:lnTo>
                    <a:lnTo>
                      <a:pt x="278" y="278"/>
                    </a:lnTo>
                    <a:lnTo>
                      <a:pt x="267" y="288"/>
                    </a:lnTo>
                    <a:lnTo>
                      <a:pt x="255" y="297"/>
                    </a:lnTo>
                    <a:lnTo>
                      <a:pt x="242" y="305"/>
                    </a:lnTo>
                    <a:lnTo>
                      <a:pt x="226" y="312"/>
                    </a:lnTo>
                    <a:lnTo>
                      <a:pt x="213" y="316"/>
                    </a:lnTo>
                    <a:lnTo>
                      <a:pt x="198" y="320"/>
                    </a:lnTo>
                    <a:lnTo>
                      <a:pt x="182" y="324"/>
                    </a:lnTo>
                    <a:lnTo>
                      <a:pt x="165" y="324"/>
                    </a:lnTo>
                    <a:lnTo>
                      <a:pt x="150" y="324"/>
                    </a:lnTo>
                    <a:lnTo>
                      <a:pt x="132" y="320"/>
                    </a:lnTo>
                    <a:lnTo>
                      <a:pt x="117" y="316"/>
                    </a:lnTo>
                    <a:lnTo>
                      <a:pt x="103" y="312"/>
                    </a:lnTo>
                    <a:lnTo>
                      <a:pt x="90" y="305"/>
                    </a:lnTo>
                    <a:lnTo>
                      <a:pt x="77" y="297"/>
                    </a:lnTo>
                    <a:lnTo>
                      <a:pt x="63" y="288"/>
                    </a:lnTo>
                    <a:lnTo>
                      <a:pt x="52" y="278"/>
                    </a:lnTo>
                    <a:lnTo>
                      <a:pt x="42" y="266"/>
                    </a:lnTo>
                    <a:lnTo>
                      <a:pt x="32" y="255"/>
                    </a:lnTo>
                    <a:lnTo>
                      <a:pt x="25" y="241"/>
                    </a:lnTo>
                    <a:lnTo>
                      <a:pt x="19" y="226"/>
                    </a:lnTo>
                    <a:lnTo>
                      <a:pt x="13" y="213"/>
                    </a:lnTo>
                    <a:lnTo>
                      <a:pt x="9" y="197"/>
                    </a:lnTo>
                    <a:lnTo>
                      <a:pt x="6" y="182"/>
                    </a:lnTo>
                    <a:lnTo>
                      <a:pt x="6" y="165"/>
                    </a:lnTo>
                    <a:lnTo>
                      <a:pt x="6" y="149"/>
                    </a:lnTo>
                    <a:lnTo>
                      <a:pt x="9" y="132"/>
                    </a:lnTo>
                    <a:lnTo>
                      <a:pt x="13" y="117"/>
                    </a:lnTo>
                    <a:lnTo>
                      <a:pt x="19" y="103"/>
                    </a:lnTo>
                    <a:lnTo>
                      <a:pt x="25" y="88"/>
                    </a:lnTo>
                    <a:lnTo>
                      <a:pt x="32" y="76"/>
                    </a:lnTo>
                    <a:lnTo>
                      <a:pt x="42" y="63"/>
                    </a:lnTo>
                    <a:lnTo>
                      <a:pt x="52" y="51"/>
                    </a:lnTo>
                    <a:lnTo>
                      <a:pt x="63" y="42"/>
                    </a:lnTo>
                    <a:lnTo>
                      <a:pt x="77" y="32"/>
                    </a:lnTo>
                    <a:lnTo>
                      <a:pt x="90" y="25"/>
                    </a:lnTo>
                    <a:lnTo>
                      <a:pt x="103" y="17"/>
                    </a:lnTo>
                    <a:lnTo>
                      <a:pt x="117" y="13"/>
                    </a:lnTo>
                    <a:lnTo>
                      <a:pt x="132" y="9"/>
                    </a:lnTo>
                    <a:lnTo>
                      <a:pt x="150" y="5"/>
                    </a:lnTo>
                    <a:lnTo>
                      <a:pt x="165" y="5"/>
                    </a:lnTo>
                    <a:lnTo>
                      <a:pt x="182" y="5"/>
                    </a:lnTo>
                    <a:lnTo>
                      <a:pt x="198" y="9"/>
                    </a:lnTo>
                    <a:lnTo>
                      <a:pt x="213" y="13"/>
                    </a:lnTo>
                    <a:lnTo>
                      <a:pt x="226" y="17"/>
                    </a:lnTo>
                    <a:lnTo>
                      <a:pt x="242" y="25"/>
                    </a:lnTo>
                    <a:lnTo>
                      <a:pt x="255" y="32"/>
                    </a:lnTo>
                    <a:lnTo>
                      <a:pt x="267" y="42"/>
                    </a:lnTo>
                    <a:lnTo>
                      <a:pt x="278" y="51"/>
                    </a:lnTo>
                    <a:lnTo>
                      <a:pt x="288" y="63"/>
                    </a:lnTo>
                    <a:lnTo>
                      <a:pt x="297" y="76"/>
                    </a:lnTo>
                    <a:lnTo>
                      <a:pt x="305" y="88"/>
                    </a:lnTo>
                    <a:lnTo>
                      <a:pt x="313" y="103"/>
                    </a:lnTo>
                    <a:lnTo>
                      <a:pt x="317" y="117"/>
                    </a:lnTo>
                    <a:lnTo>
                      <a:pt x="320" y="132"/>
                    </a:lnTo>
                    <a:lnTo>
                      <a:pt x="324" y="149"/>
                    </a:lnTo>
                    <a:lnTo>
                      <a:pt x="324" y="165"/>
                    </a:lnTo>
                    <a:close/>
                  </a:path>
                </a:pathLst>
              </a:custGeom>
              <a:solidFill>
                <a:srgbClr val="FBD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6" name="Freeform 513">
                <a:extLst>
                  <a:ext uri="{FF2B5EF4-FFF2-40B4-BE49-F238E27FC236}">
                    <a16:creationId xmlns:a16="http://schemas.microsoft.com/office/drawing/2014/main" id="{85A21CF9-9CF0-4B32-9AFA-DC43247605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7" y="2615"/>
                <a:ext cx="324" cy="324"/>
              </a:xfrm>
              <a:custGeom>
                <a:avLst/>
                <a:gdLst>
                  <a:gd name="T0" fmla="*/ 320 w 324"/>
                  <a:gd name="T1" fmla="*/ 128 h 324"/>
                  <a:gd name="T2" fmla="*/ 303 w 324"/>
                  <a:gd name="T3" fmla="*/ 84 h 324"/>
                  <a:gd name="T4" fmla="*/ 276 w 324"/>
                  <a:gd name="T5" fmla="*/ 46 h 324"/>
                  <a:gd name="T6" fmla="*/ 238 w 324"/>
                  <a:gd name="T7" fmla="*/ 19 h 324"/>
                  <a:gd name="T8" fmla="*/ 194 w 324"/>
                  <a:gd name="T9" fmla="*/ 1 h 324"/>
                  <a:gd name="T10" fmla="*/ 144 w 324"/>
                  <a:gd name="T11" fmla="*/ 0 h 324"/>
                  <a:gd name="T12" fmla="*/ 98 w 324"/>
                  <a:gd name="T13" fmla="*/ 11 h 324"/>
                  <a:gd name="T14" fmla="*/ 57 w 324"/>
                  <a:gd name="T15" fmla="*/ 36 h 324"/>
                  <a:gd name="T16" fmla="*/ 27 w 324"/>
                  <a:gd name="T17" fmla="*/ 71 h 324"/>
                  <a:gd name="T18" fmla="*/ 5 w 324"/>
                  <a:gd name="T19" fmla="*/ 113 h 324"/>
                  <a:gd name="T20" fmla="*/ 0 w 324"/>
                  <a:gd name="T21" fmla="*/ 161 h 324"/>
                  <a:gd name="T22" fmla="*/ 5 w 324"/>
                  <a:gd name="T23" fmla="*/ 209 h 324"/>
                  <a:gd name="T24" fmla="*/ 27 w 324"/>
                  <a:gd name="T25" fmla="*/ 251 h 324"/>
                  <a:gd name="T26" fmla="*/ 57 w 324"/>
                  <a:gd name="T27" fmla="*/ 285 h 324"/>
                  <a:gd name="T28" fmla="*/ 98 w 324"/>
                  <a:gd name="T29" fmla="*/ 310 h 324"/>
                  <a:gd name="T30" fmla="*/ 144 w 324"/>
                  <a:gd name="T31" fmla="*/ 322 h 324"/>
                  <a:gd name="T32" fmla="*/ 194 w 324"/>
                  <a:gd name="T33" fmla="*/ 320 h 324"/>
                  <a:gd name="T34" fmla="*/ 238 w 324"/>
                  <a:gd name="T35" fmla="*/ 303 h 324"/>
                  <a:gd name="T36" fmla="*/ 276 w 324"/>
                  <a:gd name="T37" fmla="*/ 276 h 324"/>
                  <a:gd name="T38" fmla="*/ 303 w 324"/>
                  <a:gd name="T39" fmla="*/ 237 h 324"/>
                  <a:gd name="T40" fmla="*/ 320 w 324"/>
                  <a:gd name="T41" fmla="*/ 193 h 324"/>
                  <a:gd name="T42" fmla="*/ 318 w 324"/>
                  <a:gd name="T43" fmla="*/ 161 h 324"/>
                  <a:gd name="T44" fmla="*/ 311 w 324"/>
                  <a:gd name="T45" fmla="*/ 207 h 324"/>
                  <a:gd name="T46" fmla="*/ 291 w 324"/>
                  <a:gd name="T47" fmla="*/ 249 h 324"/>
                  <a:gd name="T48" fmla="*/ 261 w 324"/>
                  <a:gd name="T49" fmla="*/ 282 h 324"/>
                  <a:gd name="T50" fmla="*/ 222 w 324"/>
                  <a:gd name="T51" fmla="*/ 305 h 324"/>
                  <a:gd name="T52" fmla="*/ 176 w 324"/>
                  <a:gd name="T53" fmla="*/ 316 h 324"/>
                  <a:gd name="T54" fmla="*/ 130 w 324"/>
                  <a:gd name="T55" fmla="*/ 314 h 324"/>
                  <a:gd name="T56" fmla="*/ 86 w 324"/>
                  <a:gd name="T57" fmla="*/ 299 h 324"/>
                  <a:gd name="T58" fmla="*/ 50 w 324"/>
                  <a:gd name="T59" fmla="*/ 272 h 324"/>
                  <a:gd name="T60" fmla="*/ 23 w 324"/>
                  <a:gd name="T61" fmla="*/ 236 h 324"/>
                  <a:gd name="T62" fmla="*/ 7 w 324"/>
                  <a:gd name="T63" fmla="*/ 193 h 324"/>
                  <a:gd name="T64" fmla="*/ 5 w 324"/>
                  <a:gd name="T65" fmla="*/ 145 h 324"/>
                  <a:gd name="T66" fmla="*/ 17 w 324"/>
                  <a:gd name="T67" fmla="*/ 99 h 324"/>
                  <a:gd name="T68" fmla="*/ 40 w 324"/>
                  <a:gd name="T69" fmla="*/ 61 h 324"/>
                  <a:gd name="T70" fmla="*/ 73 w 324"/>
                  <a:gd name="T71" fmla="*/ 30 h 324"/>
                  <a:gd name="T72" fmla="*/ 115 w 324"/>
                  <a:gd name="T73" fmla="*/ 11 h 324"/>
                  <a:gd name="T74" fmla="*/ 161 w 324"/>
                  <a:gd name="T75" fmla="*/ 3 h 324"/>
                  <a:gd name="T76" fmla="*/ 207 w 324"/>
                  <a:gd name="T77" fmla="*/ 11 h 324"/>
                  <a:gd name="T78" fmla="*/ 249 w 324"/>
                  <a:gd name="T79" fmla="*/ 30 h 324"/>
                  <a:gd name="T80" fmla="*/ 282 w 324"/>
                  <a:gd name="T81" fmla="*/ 61 h 324"/>
                  <a:gd name="T82" fmla="*/ 305 w 324"/>
                  <a:gd name="T83" fmla="*/ 99 h 324"/>
                  <a:gd name="T84" fmla="*/ 316 w 324"/>
                  <a:gd name="T85" fmla="*/ 145 h 3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4"/>
                  <a:gd name="T130" fmla="*/ 0 h 324"/>
                  <a:gd name="T131" fmla="*/ 324 w 324"/>
                  <a:gd name="T132" fmla="*/ 324 h 32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4" h="324">
                    <a:moveTo>
                      <a:pt x="324" y="161"/>
                    </a:moveTo>
                    <a:lnTo>
                      <a:pt x="322" y="143"/>
                    </a:lnTo>
                    <a:lnTo>
                      <a:pt x="320" y="128"/>
                    </a:lnTo>
                    <a:lnTo>
                      <a:pt x="316" y="113"/>
                    </a:lnTo>
                    <a:lnTo>
                      <a:pt x="311" y="97"/>
                    </a:lnTo>
                    <a:lnTo>
                      <a:pt x="303" y="84"/>
                    </a:lnTo>
                    <a:lnTo>
                      <a:pt x="295" y="71"/>
                    </a:lnTo>
                    <a:lnTo>
                      <a:pt x="286" y="57"/>
                    </a:lnTo>
                    <a:lnTo>
                      <a:pt x="276" y="46"/>
                    </a:lnTo>
                    <a:lnTo>
                      <a:pt x="265" y="36"/>
                    </a:lnTo>
                    <a:lnTo>
                      <a:pt x="251" y="26"/>
                    </a:lnTo>
                    <a:lnTo>
                      <a:pt x="238" y="19"/>
                    </a:lnTo>
                    <a:lnTo>
                      <a:pt x="224" y="11"/>
                    </a:lnTo>
                    <a:lnTo>
                      <a:pt x="209" y="5"/>
                    </a:lnTo>
                    <a:lnTo>
                      <a:pt x="194" y="1"/>
                    </a:lnTo>
                    <a:lnTo>
                      <a:pt x="178" y="0"/>
                    </a:lnTo>
                    <a:lnTo>
                      <a:pt x="161" y="0"/>
                    </a:lnTo>
                    <a:lnTo>
                      <a:pt x="144" y="0"/>
                    </a:lnTo>
                    <a:lnTo>
                      <a:pt x="128" y="1"/>
                    </a:lnTo>
                    <a:lnTo>
                      <a:pt x="113" y="5"/>
                    </a:lnTo>
                    <a:lnTo>
                      <a:pt x="98" y="11"/>
                    </a:lnTo>
                    <a:lnTo>
                      <a:pt x="84" y="19"/>
                    </a:lnTo>
                    <a:lnTo>
                      <a:pt x="71" y="26"/>
                    </a:lnTo>
                    <a:lnTo>
                      <a:pt x="57" y="36"/>
                    </a:lnTo>
                    <a:lnTo>
                      <a:pt x="46" y="46"/>
                    </a:lnTo>
                    <a:lnTo>
                      <a:pt x="36" y="57"/>
                    </a:lnTo>
                    <a:lnTo>
                      <a:pt x="27" y="71"/>
                    </a:lnTo>
                    <a:lnTo>
                      <a:pt x="19" y="84"/>
                    </a:lnTo>
                    <a:lnTo>
                      <a:pt x="11" y="97"/>
                    </a:lnTo>
                    <a:lnTo>
                      <a:pt x="5" y="113"/>
                    </a:lnTo>
                    <a:lnTo>
                      <a:pt x="2" y="128"/>
                    </a:lnTo>
                    <a:lnTo>
                      <a:pt x="0" y="143"/>
                    </a:lnTo>
                    <a:lnTo>
                      <a:pt x="0" y="161"/>
                    </a:lnTo>
                    <a:lnTo>
                      <a:pt x="0" y="178"/>
                    </a:lnTo>
                    <a:lnTo>
                      <a:pt x="2" y="193"/>
                    </a:lnTo>
                    <a:lnTo>
                      <a:pt x="5" y="209"/>
                    </a:lnTo>
                    <a:lnTo>
                      <a:pt x="11" y="224"/>
                    </a:lnTo>
                    <a:lnTo>
                      <a:pt x="19" y="237"/>
                    </a:lnTo>
                    <a:lnTo>
                      <a:pt x="27" y="251"/>
                    </a:lnTo>
                    <a:lnTo>
                      <a:pt x="36" y="264"/>
                    </a:lnTo>
                    <a:lnTo>
                      <a:pt x="46" y="276"/>
                    </a:lnTo>
                    <a:lnTo>
                      <a:pt x="57" y="285"/>
                    </a:lnTo>
                    <a:lnTo>
                      <a:pt x="71" y="295"/>
                    </a:lnTo>
                    <a:lnTo>
                      <a:pt x="84" y="303"/>
                    </a:lnTo>
                    <a:lnTo>
                      <a:pt x="98" y="310"/>
                    </a:lnTo>
                    <a:lnTo>
                      <a:pt x="113" y="316"/>
                    </a:lnTo>
                    <a:lnTo>
                      <a:pt x="128" y="320"/>
                    </a:lnTo>
                    <a:lnTo>
                      <a:pt x="144" y="322"/>
                    </a:lnTo>
                    <a:lnTo>
                      <a:pt x="161" y="324"/>
                    </a:lnTo>
                    <a:lnTo>
                      <a:pt x="178" y="322"/>
                    </a:lnTo>
                    <a:lnTo>
                      <a:pt x="194" y="320"/>
                    </a:lnTo>
                    <a:lnTo>
                      <a:pt x="209" y="316"/>
                    </a:lnTo>
                    <a:lnTo>
                      <a:pt x="224" y="310"/>
                    </a:lnTo>
                    <a:lnTo>
                      <a:pt x="238" y="303"/>
                    </a:lnTo>
                    <a:lnTo>
                      <a:pt x="251" y="295"/>
                    </a:lnTo>
                    <a:lnTo>
                      <a:pt x="265" y="285"/>
                    </a:lnTo>
                    <a:lnTo>
                      <a:pt x="276" y="276"/>
                    </a:lnTo>
                    <a:lnTo>
                      <a:pt x="286" y="264"/>
                    </a:lnTo>
                    <a:lnTo>
                      <a:pt x="295" y="251"/>
                    </a:lnTo>
                    <a:lnTo>
                      <a:pt x="303" y="237"/>
                    </a:lnTo>
                    <a:lnTo>
                      <a:pt x="311" y="224"/>
                    </a:lnTo>
                    <a:lnTo>
                      <a:pt x="316" y="209"/>
                    </a:lnTo>
                    <a:lnTo>
                      <a:pt x="320" y="193"/>
                    </a:lnTo>
                    <a:lnTo>
                      <a:pt x="322" y="178"/>
                    </a:lnTo>
                    <a:lnTo>
                      <a:pt x="324" y="161"/>
                    </a:lnTo>
                    <a:close/>
                    <a:moveTo>
                      <a:pt x="318" y="161"/>
                    </a:moveTo>
                    <a:lnTo>
                      <a:pt x="316" y="176"/>
                    </a:lnTo>
                    <a:lnTo>
                      <a:pt x="315" y="193"/>
                    </a:lnTo>
                    <a:lnTo>
                      <a:pt x="311" y="207"/>
                    </a:lnTo>
                    <a:lnTo>
                      <a:pt x="305" y="222"/>
                    </a:lnTo>
                    <a:lnTo>
                      <a:pt x="299" y="236"/>
                    </a:lnTo>
                    <a:lnTo>
                      <a:pt x="291" y="249"/>
                    </a:lnTo>
                    <a:lnTo>
                      <a:pt x="282" y="261"/>
                    </a:lnTo>
                    <a:lnTo>
                      <a:pt x="272" y="272"/>
                    </a:lnTo>
                    <a:lnTo>
                      <a:pt x="261" y="282"/>
                    </a:lnTo>
                    <a:lnTo>
                      <a:pt x="249" y="291"/>
                    </a:lnTo>
                    <a:lnTo>
                      <a:pt x="236" y="299"/>
                    </a:lnTo>
                    <a:lnTo>
                      <a:pt x="222" y="305"/>
                    </a:lnTo>
                    <a:lnTo>
                      <a:pt x="207" y="310"/>
                    </a:lnTo>
                    <a:lnTo>
                      <a:pt x="194" y="314"/>
                    </a:lnTo>
                    <a:lnTo>
                      <a:pt x="176" y="316"/>
                    </a:lnTo>
                    <a:lnTo>
                      <a:pt x="161" y="318"/>
                    </a:lnTo>
                    <a:lnTo>
                      <a:pt x="146" y="316"/>
                    </a:lnTo>
                    <a:lnTo>
                      <a:pt x="130" y="314"/>
                    </a:lnTo>
                    <a:lnTo>
                      <a:pt x="115" y="310"/>
                    </a:lnTo>
                    <a:lnTo>
                      <a:pt x="99" y="305"/>
                    </a:lnTo>
                    <a:lnTo>
                      <a:pt x="86" y="299"/>
                    </a:lnTo>
                    <a:lnTo>
                      <a:pt x="73" y="291"/>
                    </a:lnTo>
                    <a:lnTo>
                      <a:pt x="61" y="282"/>
                    </a:lnTo>
                    <a:lnTo>
                      <a:pt x="50" y="272"/>
                    </a:lnTo>
                    <a:lnTo>
                      <a:pt x="40" y="261"/>
                    </a:lnTo>
                    <a:lnTo>
                      <a:pt x="30" y="249"/>
                    </a:lnTo>
                    <a:lnTo>
                      <a:pt x="23" y="236"/>
                    </a:lnTo>
                    <a:lnTo>
                      <a:pt x="17" y="222"/>
                    </a:lnTo>
                    <a:lnTo>
                      <a:pt x="11" y="207"/>
                    </a:lnTo>
                    <a:lnTo>
                      <a:pt x="7" y="193"/>
                    </a:lnTo>
                    <a:lnTo>
                      <a:pt x="5" y="176"/>
                    </a:lnTo>
                    <a:lnTo>
                      <a:pt x="3" y="161"/>
                    </a:lnTo>
                    <a:lnTo>
                      <a:pt x="5" y="145"/>
                    </a:lnTo>
                    <a:lnTo>
                      <a:pt x="7" y="130"/>
                    </a:lnTo>
                    <a:lnTo>
                      <a:pt x="11" y="115"/>
                    </a:lnTo>
                    <a:lnTo>
                      <a:pt x="17" y="99"/>
                    </a:lnTo>
                    <a:lnTo>
                      <a:pt x="23" y="86"/>
                    </a:lnTo>
                    <a:lnTo>
                      <a:pt x="30" y="72"/>
                    </a:lnTo>
                    <a:lnTo>
                      <a:pt x="40" y="61"/>
                    </a:lnTo>
                    <a:lnTo>
                      <a:pt x="50" y="49"/>
                    </a:lnTo>
                    <a:lnTo>
                      <a:pt x="61" y="40"/>
                    </a:lnTo>
                    <a:lnTo>
                      <a:pt x="73" y="30"/>
                    </a:lnTo>
                    <a:lnTo>
                      <a:pt x="86" y="23"/>
                    </a:lnTo>
                    <a:lnTo>
                      <a:pt x="99" y="17"/>
                    </a:lnTo>
                    <a:lnTo>
                      <a:pt x="115" y="11"/>
                    </a:lnTo>
                    <a:lnTo>
                      <a:pt x="130" y="7"/>
                    </a:lnTo>
                    <a:lnTo>
                      <a:pt x="146" y="5"/>
                    </a:lnTo>
                    <a:lnTo>
                      <a:pt x="161" y="3"/>
                    </a:lnTo>
                    <a:lnTo>
                      <a:pt x="176" y="5"/>
                    </a:lnTo>
                    <a:lnTo>
                      <a:pt x="194" y="7"/>
                    </a:lnTo>
                    <a:lnTo>
                      <a:pt x="207" y="11"/>
                    </a:lnTo>
                    <a:lnTo>
                      <a:pt x="222" y="17"/>
                    </a:lnTo>
                    <a:lnTo>
                      <a:pt x="236" y="23"/>
                    </a:lnTo>
                    <a:lnTo>
                      <a:pt x="249" y="30"/>
                    </a:lnTo>
                    <a:lnTo>
                      <a:pt x="261" y="40"/>
                    </a:lnTo>
                    <a:lnTo>
                      <a:pt x="272" y="49"/>
                    </a:lnTo>
                    <a:lnTo>
                      <a:pt x="282" y="61"/>
                    </a:lnTo>
                    <a:lnTo>
                      <a:pt x="291" y="72"/>
                    </a:lnTo>
                    <a:lnTo>
                      <a:pt x="299" y="86"/>
                    </a:lnTo>
                    <a:lnTo>
                      <a:pt x="305" y="99"/>
                    </a:lnTo>
                    <a:lnTo>
                      <a:pt x="311" y="115"/>
                    </a:lnTo>
                    <a:lnTo>
                      <a:pt x="315" y="130"/>
                    </a:lnTo>
                    <a:lnTo>
                      <a:pt x="316" y="145"/>
                    </a:lnTo>
                    <a:lnTo>
                      <a:pt x="318" y="161"/>
                    </a:lnTo>
                    <a:close/>
                  </a:path>
                </a:pathLst>
              </a:custGeom>
              <a:solidFill>
                <a:srgbClr val="FBD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7" name="Freeform 514">
                <a:extLst>
                  <a:ext uri="{FF2B5EF4-FFF2-40B4-BE49-F238E27FC236}">
                    <a16:creationId xmlns:a16="http://schemas.microsoft.com/office/drawing/2014/main" id="{639BB982-705C-4047-85D3-FFFE474DA6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9" y="2616"/>
                <a:ext cx="318" cy="319"/>
              </a:xfrm>
              <a:custGeom>
                <a:avLst/>
                <a:gdLst>
                  <a:gd name="T0" fmla="*/ 314 w 318"/>
                  <a:gd name="T1" fmla="*/ 127 h 319"/>
                  <a:gd name="T2" fmla="*/ 299 w 318"/>
                  <a:gd name="T3" fmla="*/ 83 h 319"/>
                  <a:gd name="T4" fmla="*/ 272 w 318"/>
                  <a:gd name="T5" fmla="*/ 46 h 319"/>
                  <a:gd name="T6" fmla="*/ 236 w 318"/>
                  <a:gd name="T7" fmla="*/ 20 h 319"/>
                  <a:gd name="T8" fmla="*/ 192 w 318"/>
                  <a:gd name="T9" fmla="*/ 4 h 319"/>
                  <a:gd name="T10" fmla="*/ 144 w 318"/>
                  <a:gd name="T11" fmla="*/ 0 h 319"/>
                  <a:gd name="T12" fmla="*/ 97 w 318"/>
                  <a:gd name="T13" fmla="*/ 12 h 319"/>
                  <a:gd name="T14" fmla="*/ 57 w 318"/>
                  <a:gd name="T15" fmla="*/ 37 h 319"/>
                  <a:gd name="T16" fmla="*/ 26 w 318"/>
                  <a:gd name="T17" fmla="*/ 71 h 319"/>
                  <a:gd name="T18" fmla="*/ 7 w 318"/>
                  <a:gd name="T19" fmla="*/ 112 h 319"/>
                  <a:gd name="T20" fmla="*/ 0 w 318"/>
                  <a:gd name="T21" fmla="*/ 160 h 319"/>
                  <a:gd name="T22" fmla="*/ 7 w 318"/>
                  <a:gd name="T23" fmla="*/ 208 h 319"/>
                  <a:gd name="T24" fmla="*/ 26 w 318"/>
                  <a:gd name="T25" fmla="*/ 250 h 319"/>
                  <a:gd name="T26" fmla="*/ 57 w 318"/>
                  <a:gd name="T27" fmla="*/ 283 h 319"/>
                  <a:gd name="T28" fmla="*/ 97 w 318"/>
                  <a:gd name="T29" fmla="*/ 307 h 319"/>
                  <a:gd name="T30" fmla="*/ 144 w 318"/>
                  <a:gd name="T31" fmla="*/ 319 h 319"/>
                  <a:gd name="T32" fmla="*/ 192 w 318"/>
                  <a:gd name="T33" fmla="*/ 315 h 319"/>
                  <a:gd name="T34" fmla="*/ 236 w 318"/>
                  <a:gd name="T35" fmla="*/ 300 h 319"/>
                  <a:gd name="T36" fmla="*/ 272 w 318"/>
                  <a:gd name="T37" fmla="*/ 273 h 319"/>
                  <a:gd name="T38" fmla="*/ 299 w 318"/>
                  <a:gd name="T39" fmla="*/ 236 h 319"/>
                  <a:gd name="T40" fmla="*/ 314 w 318"/>
                  <a:gd name="T41" fmla="*/ 192 h 319"/>
                  <a:gd name="T42" fmla="*/ 313 w 318"/>
                  <a:gd name="T43" fmla="*/ 160 h 319"/>
                  <a:gd name="T44" fmla="*/ 307 w 318"/>
                  <a:gd name="T45" fmla="*/ 206 h 319"/>
                  <a:gd name="T46" fmla="*/ 288 w 318"/>
                  <a:gd name="T47" fmla="*/ 246 h 319"/>
                  <a:gd name="T48" fmla="*/ 257 w 318"/>
                  <a:gd name="T49" fmla="*/ 279 h 319"/>
                  <a:gd name="T50" fmla="*/ 218 w 318"/>
                  <a:gd name="T51" fmla="*/ 302 h 319"/>
                  <a:gd name="T52" fmla="*/ 174 w 318"/>
                  <a:gd name="T53" fmla="*/ 313 h 319"/>
                  <a:gd name="T54" fmla="*/ 128 w 318"/>
                  <a:gd name="T55" fmla="*/ 311 h 319"/>
                  <a:gd name="T56" fmla="*/ 86 w 318"/>
                  <a:gd name="T57" fmla="*/ 296 h 319"/>
                  <a:gd name="T58" fmla="*/ 49 w 318"/>
                  <a:gd name="T59" fmla="*/ 269 h 319"/>
                  <a:gd name="T60" fmla="*/ 25 w 318"/>
                  <a:gd name="T61" fmla="*/ 233 h 319"/>
                  <a:gd name="T62" fmla="*/ 9 w 318"/>
                  <a:gd name="T63" fmla="*/ 190 h 319"/>
                  <a:gd name="T64" fmla="*/ 5 w 318"/>
                  <a:gd name="T65" fmla="*/ 144 h 319"/>
                  <a:gd name="T66" fmla="*/ 17 w 318"/>
                  <a:gd name="T67" fmla="*/ 100 h 319"/>
                  <a:gd name="T68" fmla="*/ 40 w 318"/>
                  <a:gd name="T69" fmla="*/ 62 h 319"/>
                  <a:gd name="T70" fmla="*/ 73 w 318"/>
                  <a:gd name="T71" fmla="*/ 31 h 319"/>
                  <a:gd name="T72" fmla="*/ 113 w 318"/>
                  <a:gd name="T73" fmla="*/ 12 h 319"/>
                  <a:gd name="T74" fmla="*/ 159 w 318"/>
                  <a:gd name="T75" fmla="*/ 6 h 319"/>
                  <a:gd name="T76" fmla="*/ 205 w 318"/>
                  <a:gd name="T77" fmla="*/ 12 h 319"/>
                  <a:gd name="T78" fmla="*/ 245 w 318"/>
                  <a:gd name="T79" fmla="*/ 31 h 319"/>
                  <a:gd name="T80" fmla="*/ 278 w 318"/>
                  <a:gd name="T81" fmla="*/ 62 h 319"/>
                  <a:gd name="T82" fmla="*/ 301 w 318"/>
                  <a:gd name="T83" fmla="*/ 100 h 319"/>
                  <a:gd name="T84" fmla="*/ 313 w 318"/>
                  <a:gd name="T85" fmla="*/ 144 h 3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8"/>
                  <a:gd name="T130" fmla="*/ 0 h 319"/>
                  <a:gd name="T131" fmla="*/ 318 w 318"/>
                  <a:gd name="T132" fmla="*/ 319 h 3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8" h="319">
                    <a:moveTo>
                      <a:pt x="318" y="160"/>
                    </a:moveTo>
                    <a:lnTo>
                      <a:pt x="318" y="144"/>
                    </a:lnTo>
                    <a:lnTo>
                      <a:pt x="314" y="127"/>
                    </a:lnTo>
                    <a:lnTo>
                      <a:pt x="311" y="112"/>
                    </a:lnTo>
                    <a:lnTo>
                      <a:pt x="307" y="98"/>
                    </a:lnTo>
                    <a:lnTo>
                      <a:pt x="299" y="83"/>
                    </a:lnTo>
                    <a:lnTo>
                      <a:pt x="291" y="71"/>
                    </a:lnTo>
                    <a:lnTo>
                      <a:pt x="282" y="58"/>
                    </a:lnTo>
                    <a:lnTo>
                      <a:pt x="272" y="46"/>
                    </a:lnTo>
                    <a:lnTo>
                      <a:pt x="261" y="37"/>
                    </a:lnTo>
                    <a:lnTo>
                      <a:pt x="249" y="27"/>
                    </a:lnTo>
                    <a:lnTo>
                      <a:pt x="236" y="20"/>
                    </a:lnTo>
                    <a:lnTo>
                      <a:pt x="220" y="12"/>
                    </a:lnTo>
                    <a:lnTo>
                      <a:pt x="207" y="8"/>
                    </a:lnTo>
                    <a:lnTo>
                      <a:pt x="192" y="4"/>
                    </a:lnTo>
                    <a:lnTo>
                      <a:pt x="176" y="0"/>
                    </a:lnTo>
                    <a:lnTo>
                      <a:pt x="159" y="0"/>
                    </a:lnTo>
                    <a:lnTo>
                      <a:pt x="144" y="0"/>
                    </a:lnTo>
                    <a:lnTo>
                      <a:pt x="126" y="4"/>
                    </a:lnTo>
                    <a:lnTo>
                      <a:pt x="111" y="8"/>
                    </a:lnTo>
                    <a:lnTo>
                      <a:pt x="97" y="12"/>
                    </a:lnTo>
                    <a:lnTo>
                      <a:pt x="84" y="20"/>
                    </a:lnTo>
                    <a:lnTo>
                      <a:pt x="71" y="27"/>
                    </a:lnTo>
                    <a:lnTo>
                      <a:pt x="57" y="37"/>
                    </a:lnTo>
                    <a:lnTo>
                      <a:pt x="46" y="46"/>
                    </a:lnTo>
                    <a:lnTo>
                      <a:pt x="36" y="58"/>
                    </a:lnTo>
                    <a:lnTo>
                      <a:pt x="26" y="71"/>
                    </a:lnTo>
                    <a:lnTo>
                      <a:pt x="19" y="83"/>
                    </a:lnTo>
                    <a:lnTo>
                      <a:pt x="13" y="98"/>
                    </a:lnTo>
                    <a:lnTo>
                      <a:pt x="7" y="112"/>
                    </a:lnTo>
                    <a:lnTo>
                      <a:pt x="3" y="127"/>
                    </a:lnTo>
                    <a:lnTo>
                      <a:pt x="0" y="144"/>
                    </a:lnTo>
                    <a:lnTo>
                      <a:pt x="0" y="160"/>
                    </a:lnTo>
                    <a:lnTo>
                      <a:pt x="0" y="177"/>
                    </a:lnTo>
                    <a:lnTo>
                      <a:pt x="3" y="192"/>
                    </a:lnTo>
                    <a:lnTo>
                      <a:pt x="7" y="208"/>
                    </a:lnTo>
                    <a:lnTo>
                      <a:pt x="13" y="221"/>
                    </a:lnTo>
                    <a:lnTo>
                      <a:pt x="19" y="236"/>
                    </a:lnTo>
                    <a:lnTo>
                      <a:pt x="26" y="250"/>
                    </a:lnTo>
                    <a:lnTo>
                      <a:pt x="36" y="261"/>
                    </a:lnTo>
                    <a:lnTo>
                      <a:pt x="46" y="273"/>
                    </a:lnTo>
                    <a:lnTo>
                      <a:pt x="57" y="283"/>
                    </a:lnTo>
                    <a:lnTo>
                      <a:pt x="71" y="292"/>
                    </a:lnTo>
                    <a:lnTo>
                      <a:pt x="84" y="300"/>
                    </a:lnTo>
                    <a:lnTo>
                      <a:pt x="97" y="307"/>
                    </a:lnTo>
                    <a:lnTo>
                      <a:pt x="111" y="311"/>
                    </a:lnTo>
                    <a:lnTo>
                      <a:pt x="126" y="315"/>
                    </a:lnTo>
                    <a:lnTo>
                      <a:pt x="144" y="319"/>
                    </a:lnTo>
                    <a:lnTo>
                      <a:pt x="159" y="319"/>
                    </a:lnTo>
                    <a:lnTo>
                      <a:pt x="176" y="319"/>
                    </a:lnTo>
                    <a:lnTo>
                      <a:pt x="192" y="315"/>
                    </a:lnTo>
                    <a:lnTo>
                      <a:pt x="207" y="311"/>
                    </a:lnTo>
                    <a:lnTo>
                      <a:pt x="220" y="307"/>
                    </a:lnTo>
                    <a:lnTo>
                      <a:pt x="236" y="300"/>
                    </a:lnTo>
                    <a:lnTo>
                      <a:pt x="249" y="292"/>
                    </a:lnTo>
                    <a:lnTo>
                      <a:pt x="261" y="283"/>
                    </a:lnTo>
                    <a:lnTo>
                      <a:pt x="272" y="273"/>
                    </a:lnTo>
                    <a:lnTo>
                      <a:pt x="282" y="261"/>
                    </a:lnTo>
                    <a:lnTo>
                      <a:pt x="291" y="250"/>
                    </a:lnTo>
                    <a:lnTo>
                      <a:pt x="299" y="236"/>
                    </a:lnTo>
                    <a:lnTo>
                      <a:pt x="307" y="221"/>
                    </a:lnTo>
                    <a:lnTo>
                      <a:pt x="311" y="208"/>
                    </a:lnTo>
                    <a:lnTo>
                      <a:pt x="314" y="192"/>
                    </a:lnTo>
                    <a:lnTo>
                      <a:pt x="318" y="177"/>
                    </a:lnTo>
                    <a:lnTo>
                      <a:pt x="318" y="160"/>
                    </a:lnTo>
                    <a:close/>
                    <a:moveTo>
                      <a:pt x="313" y="160"/>
                    </a:moveTo>
                    <a:lnTo>
                      <a:pt x="313" y="175"/>
                    </a:lnTo>
                    <a:lnTo>
                      <a:pt x="311" y="190"/>
                    </a:lnTo>
                    <a:lnTo>
                      <a:pt x="307" y="206"/>
                    </a:lnTo>
                    <a:lnTo>
                      <a:pt x="301" y="219"/>
                    </a:lnTo>
                    <a:lnTo>
                      <a:pt x="295" y="233"/>
                    </a:lnTo>
                    <a:lnTo>
                      <a:pt x="288" y="246"/>
                    </a:lnTo>
                    <a:lnTo>
                      <a:pt x="278" y="258"/>
                    </a:lnTo>
                    <a:lnTo>
                      <a:pt x="268" y="269"/>
                    </a:lnTo>
                    <a:lnTo>
                      <a:pt x="257" y="279"/>
                    </a:lnTo>
                    <a:lnTo>
                      <a:pt x="245" y="288"/>
                    </a:lnTo>
                    <a:lnTo>
                      <a:pt x="232" y="296"/>
                    </a:lnTo>
                    <a:lnTo>
                      <a:pt x="218" y="302"/>
                    </a:lnTo>
                    <a:lnTo>
                      <a:pt x="205" y="307"/>
                    </a:lnTo>
                    <a:lnTo>
                      <a:pt x="190" y="311"/>
                    </a:lnTo>
                    <a:lnTo>
                      <a:pt x="174" y="313"/>
                    </a:lnTo>
                    <a:lnTo>
                      <a:pt x="159" y="313"/>
                    </a:lnTo>
                    <a:lnTo>
                      <a:pt x="144" y="313"/>
                    </a:lnTo>
                    <a:lnTo>
                      <a:pt x="128" y="311"/>
                    </a:lnTo>
                    <a:lnTo>
                      <a:pt x="113" y="307"/>
                    </a:lnTo>
                    <a:lnTo>
                      <a:pt x="99" y="302"/>
                    </a:lnTo>
                    <a:lnTo>
                      <a:pt x="86" y="296"/>
                    </a:lnTo>
                    <a:lnTo>
                      <a:pt x="73" y="288"/>
                    </a:lnTo>
                    <a:lnTo>
                      <a:pt x="61" y="279"/>
                    </a:lnTo>
                    <a:lnTo>
                      <a:pt x="49" y="269"/>
                    </a:lnTo>
                    <a:lnTo>
                      <a:pt x="40" y="258"/>
                    </a:lnTo>
                    <a:lnTo>
                      <a:pt x="32" y="246"/>
                    </a:lnTo>
                    <a:lnTo>
                      <a:pt x="25" y="233"/>
                    </a:lnTo>
                    <a:lnTo>
                      <a:pt x="17" y="219"/>
                    </a:lnTo>
                    <a:lnTo>
                      <a:pt x="11" y="206"/>
                    </a:lnTo>
                    <a:lnTo>
                      <a:pt x="9" y="190"/>
                    </a:lnTo>
                    <a:lnTo>
                      <a:pt x="5" y="175"/>
                    </a:lnTo>
                    <a:lnTo>
                      <a:pt x="5" y="160"/>
                    </a:lnTo>
                    <a:lnTo>
                      <a:pt x="5" y="144"/>
                    </a:lnTo>
                    <a:lnTo>
                      <a:pt x="9" y="129"/>
                    </a:lnTo>
                    <a:lnTo>
                      <a:pt x="11" y="114"/>
                    </a:lnTo>
                    <a:lnTo>
                      <a:pt x="17" y="100"/>
                    </a:lnTo>
                    <a:lnTo>
                      <a:pt x="25" y="87"/>
                    </a:lnTo>
                    <a:lnTo>
                      <a:pt x="32" y="73"/>
                    </a:lnTo>
                    <a:lnTo>
                      <a:pt x="40" y="62"/>
                    </a:lnTo>
                    <a:lnTo>
                      <a:pt x="49" y="50"/>
                    </a:lnTo>
                    <a:lnTo>
                      <a:pt x="61" y="41"/>
                    </a:lnTo>
                    <a:lnTo>
                      <a:pt x="73" y="31"/>
                    </a:lnTo>
                    <a:lnTo>
                      <a:pt x="86" y="23"/>
                    </a:lnTo>
                    <a:lnTo>
                      <a:pt x="99" y="18"/>
                    </a:lnTo>
                    <a:lnTo>
                      <a:pt x="113" y="12"/>
                    </a:lnTo>
                    <a:lnTo>
                      <a:pt x="128" y="8"/>
                    </a:lnTo>
                    <a:lnTo>
                      <a:pt x="144" y="6"/>
                    </a:lnTo>
                    <a:lnTo>
                      <a:pt x="159" y="6"/>
                    </a:lnTo>
                    <a:lnTo>
                      <a:pt x="174" y="6"/>
                    </a:lnTo>
                    <a:lnTo>
                      <a:pt x="190" y="8"/>
                    </a:lnTo>
                    <a:lnTo>
                      <a:pt x="205" y="12"/>
                    </a:lnTo>
                    <a:lnTo>
                      <a:pt x="218" y="18"/>
                    </a:lnTo>
                    <a:lnTo>
                      <a:pt x="232" y="23"/>
                    </a:lnTo>
                    <a:lnTo>
                      <a:pt x="245" y="31"/>
                    </a:lnTo>
                    <a:lnTo>
                      <a:pt x="257" y="41"/>
                    </a:lnTo>
                    <a:lnTo>
                      <a:pt x="268" y="50"/>
                    </a:lnTo>
                    <a:lnTo>
                      <a:pt x="278" y="62"/>
                    </a:lnTo>
                    <a:lnTo>
                      <a:pt x="288" y="73"/>
                    </a:lnTo>
                    <a:lnTo>
                      <a:pt x="295" y="87"/>
                    </a:lnTo>
                    <a:lnTo>
                      <a:pt x="301" y="100"/>
                    </a:lnTo>
                    <a:lnTo>
                      <a:pt x="307" y="114"/>
                    </a:lnTo>
                    <a:lnTo>
                      <a:pt x="311" y="129"/>
                    </a:lnTo>
                    <a:lnTo>
                      <a:pt x="313" y="144"/>
                    </a:lnTo>
                    <a:lnTo>
                      <a:pt x="313" y="160"/>
                    </a:lnTo>
                    <a:close/>
                  </a:path>
                </a:pathLst>
              </a:custGeom>
              <a:solidFill>
                <a:srgbClr val="FBD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8" name="Freeform 515">
                <a:extLst>
                  <a:ext uri="{FF2B5EF4-FFF2-40B4-BE49-F238E27FC236}">
                    <a16:creationId xmlns:a16="http://schemas.microsoft.com/office/drawing/2014/main" id="{EAFFE8D9-E770-43E8-94A2-5787082B83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" y="2618"/>
                <a:ext cx="315" cy="315"/>
              </a:xfrm>
              <a:custGeom>
                <a:avLst/>
                <a:gdLst>
                  <a:gd name="T0" fmla="*/ 312 w 315"/>
                  <a:gd name="T1" fmla="*/ 127 h 315"/>
                  <a:gd name="T2" fmla="*/ 296 w 315"/>
                  <a:gd name="T3" fmla="*/ 83 h 315"/>
                  <a:gd name="T4" fmla="*/ 269 w 315"/>
                  <a:gd name="T5" fmla="*/ 46 h 315"/>
                  <a:gd name="T6" fmla="*/ 233 w 315"/>
                  <a:gd name="T7" fmla="*/ 20 h 315"/>
                  <a:gd name="T8" fmla="*/ 191 w 315"/>
                  <a:gd name="T9" fmla="*/ 4 h 315"/>
                  <a:gd name="T10" fmla="*/ 143 w 315"/>
                  <a:gd name="T11" fmla="*/ 2 h 315"/>
                  <a:gd name="T12" fmla="*/ 96 w 315"/>
                  <a:gd name="T13" fmla="*/ 14 h 315"/>
                  <a:gd name="T14" fmla="*/ 58 w 315"/>
                  <a:gd name="T15" fmla="*/ 37 h 315"/>
                  <a:gd name="T16" fmla="*/ 27 w 315"/>
                  <a:gd name="T17" fmla="*/ 69 h 315"/>
                  <a:gd name="T18" fmla="*/ 8 w 315"/>
                  <a:gd name="T19" fmla="*/ 112 h 315"/>
                  <a:gd name="T20" fmla="*/ 0 w 315"/>
                  <a:gd name="T21" fmla="*/ 158 h 315"/>
                  <a:gd name="T22" fmla="*/ 8 w 315"/>
                  <a:gd name="T23" fmla="*/ 204 h 315"/>
                  <a:gd name="T24" fmla="*/ 27 w 315"/>
                  <a:gd name="T25" fmla="*/ 246 h 315"/>
                  <a:gd name="T26" fmla="*/ 58 w 315"/>
                  <a:gd name="T27" fmla="*/ 279 h 315"/>
                  <a:gd name="T28" fmla="*/ 96 w 315"/>
                  <a:gd name="T29" fmla="*/ 302 h 315"/>
                  <a:gd name="T30" fmla="*/ 143 w 315"/>
                  <a:gd name="T31" fmla="*/ 313 h 315"/>
                  <a:gd name="T32" fmla="*/ 191 w 315"/>
                  <a:gd name="T33" fmla="*/ 311 h 315"/>
                  <a:gd name="T34" fmla="*/ 233 w 315"/>
                  <a:gd name="T35" fmla="*/ 296 h 315"/>
                  <a:gd name="T36" fmla="*/ 269 w 315"/>
                  <a:gd name="T37" fmla="*/ 269 h 315"/>
                  <a:gd name="T38" fmla="*/ 296 w 315"/>
                  <a:gd name="T39" fmla="*/ 233 h 315"/>
                  <a:gd name="T40" fmla="*/ 312 w 315"/>
                  <a:gd name="T41" fmla="*/ 190 h 315"/>
                  <a:gd name="T42" fmla="*/ 310 w 315"/>
                  <a:gd name="T43" fmla="*/ 158 h 315"/>
                  <a:gd name="T44" fmla="*/ 302 w 315"/>
                  <a:gd name="T45" fmla="*/ 204 h 315"/>
                  <a:gd name="T46" fmla="*/ 283 w 315"/>
                  <a:gd name="T47" fmla="*/ 242 h 315"/>
                  <a:gd name="T48" fmla="*/ 254 w 315"/>
                  <a:gd name="T49" fmla="*/ 275 h 315"/>
                  <a:gd name="T50" fmla="*/ 217 w 315"/>
                  <a:gd name="T51" fmla="*/ 298 h 315"/>
                  <a:gd name="T52" fmla="*/ 173 w 315"/>
                  <a:gd name="T53" fmla="*/ 309 h 315"/>
                  <a:gd name="T54" fmla="*/ 127 w 315"/>
                  <a:gd name="T55" fmla="*/ 305 h 315"/>
                  <a:gd name="T56" fmla="*/ 87 w 315"/>
                  <a:gd name="T57" fmla="*/ 290 h 315"/>
                  <a:gd name="T58" fmla="*/ 50 w 315"/>
                  <a:gd name="T59" fmla="*/ 265 h 315"/>
                  <a:gd name="T60" fmla="*/ 25 w 315"/>
                  <a:gd name="T61" fmla="*/ 231 h 315"/>
                  <a:gd name="T62" fmla="*/ 10 w 315"/>
                  <a:gd name="T63" fmla="*/ 188 h 315"/>
                  <a:gd name="T64" fmla="*/ 8 w 315"/>
                  <a:gd name="T65" fmla="*/ 142 h 315"/>
                  <a:gd name="T66" fmla="*/ 18 w 315"/>
                  <a:gd name="T67" fmla="*/ 98 h 315"/>
                  <a:gd name="T68" fmla="*/ 41 w 315"/>
                  <a:gd name="T69" fmla="*/ 62 h 315"/>
                  <a:gd name="T70" fmla="*/ 73 w 315"/>
                  <a:gd name="T71" fmla="*/ 33 h 315"/>
                  <a:gd name="T72" fmla="*/ 114 w 315"/>
                  <a:gd name="T73" fmla="*/ 14 h 315"/>
                  <a:gd name="T74" fmla="*/ 158 w 315"/>
                  <a:gd name="T75" fmla="*/ 6 h 315"/>
                  <a:gd name="T76" fmla="*/ 204 w 315"/>
                  <a:gd name="T77" fmla="*/ 14 h 315"/>
                  <a:gd name="T78" fmla="*/ 242 w 315"/>
                  <a:gd name="T79" fmla="*/ 33 h 315"/>
                  <a:gd name="T80" fmla="*/ 275 w 315"/>
                  <a:gd name="T81" fmla="*/ 62 h 315"/>
                  <a:gd name="T82" fmla="*/ 298 w 315"/>
                  <a:gd name="T83" fmla="*/ 98 h 315"/>
                  <a:gd name="T84" fmla="*/ 310 w 315"/>
                  <a:gd name="T85" fmla="*/ 142 h 3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5"/>
                  <a:gd name="T130" fmla="*/ 0 h 315"/>
                  <a:gd name="T131" fmla="*/ 315 w 315"/>
                  <a:gd name="T132" fmla="*/ 315 h 31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5" h="315">
                    <a:moveTo>
                      <a:pt x="315" y="158"/>
                    </a:moveTo>
                    <a:lnTo>
                      <a:pt x="313" y="142"/>
                    </a:lnTo>
                    <a:lnTo>
                      <a:pt x="312" y="127"/>
                    </a:lnTo>
                    <a:lnTo>
                      <a:pt x="308" y="112"/>
                    </a:lnTo>
                    <a:lnTo>
                      <a:pt x="302" y="96"/>
                    </a:lnTo>
                    <a:lnTo>
                      <a:pt x="296" y="83"/>
                    </a:lnTo>
                    <a:lnTo>
                      <a:pt x="288" y="69"/>
                    </a:lnTo>
                    <a:lnTo>
                      <a:pt x="279" y="58"/>
                    </a:lnTo>
                    <a:lnTo>
                      <a:pt x="269" y="46"/>
                    </a:lnTo>
                    <a:lnTo>
                      <a:pt x="258" y="37"/>
                    </a:lnTo>
                    <a:lnTo>
                      <a:pt x="246" y="27"/>
                    </a:lnTo>
                    <a:lnTo>
                      <a:pt x="233" y="20"/>
                    </a:lnTo>
                    <a:lnTo>
                      <a:pt x="219" y="14"/>
                    </a:lnTo>
                    <a:lnTo>
                      <a:pt x="204" y="8"/>
                    </a:lnTo>
                    <a:lnTo>
                      <a:pt x="191" y="4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3" y="2"/>
                    </a:lnTo>
                    <a:lnTo>
                      <a:pt x="127" y="4"/>
                    </a:lnTo>
                    <a:lnTo>
                      <a:pt x="112" y="8"/>
                    </a:lnTo>
                    <a:lnTo>
                      <a:pt x="96" y="14"/>
                    </a:lnTo>
                    <a:lnTo>
                      <a:pt x="83" y="20"/>
                    </a:lnTo>
                    <a:lnTo>
                      <a:pt x="70" y="27"/>
                    </a:lnTo>
                    <a:lnTo>
                      <a:pt x="58" y="37"/>
                    </a:lnTo>
                    <a:lnTo>
                      <a:pt x="47" y="46"/>
                    </a:lnTo>
                    <a:lnTo>
                      <a:pt x="37" y="58"/>
                    </a:lnTo>
                    <a:lnTo>
                      <a:pt x="27" y="69"/>
                    </a:lnTo>
                    <a:lnTo>
                      <a:pt x="20" y="83"/>
                    </a:lnTo>
                    <a:lnTo>
                      <a:pt x="14" y="96"/>
                    </a:lnTo>
                    <a:lnTo>
                      <a:pt x="8" y="112"/>
                    </a:lnTo>
                    <a:lnTo>
                      <a:pt x="4" y="127"/>
                    </a:lnTo>
                    <a:lnTo>
                      <a:pt x="2" y="142"/>
                    </a:lnTo>
                    <a:lnTo>
                      <a:pt x="0" y="158"/>
                    </a:lnTo>
                    <a:lnTo>
                      <a:pt x="2" y="173"/>
                    </a:lnTo>
                    <a:lnTo>
                      <a:pt x="4" y="190"/>
                    </a:lnTo>
                    <a:lnTo>
                      <a:pt x="8" y="204"/>
                    </a:lnTo>
                    <a:lnTo>
                      <a:pt x="14" y="219"/>
                    </a:lnTo>
                    <a:lnTo>
                      <a:pt x="20" y="233"/>
                    </a:lnTo>
                    <a:lnTo>
                      <a:pt x="27" y="246"/>
                    </a:lnTo>
                    <a:lnTo>
                      <a:pt x="37" y="258"/>
                    </a:lnTo>
                    <a:lnTo>
                      <a:pt x="47" y="269"/>
                    </a:lnTo>
                    <a:lnTo>
                      <a:pt x="58" y="279"/>
                    </a:lnTo>
                    <a:lnTo>
                      <a:pt x="70" y="288"/>
                    </a:lnTo>
                    <a:lnTo>
                      <a:pt x="83" y="296"/>
                    </a:lnTo>
                    <a:lnTo>
                      <a:pt x="96" y="302"/>
                    </a:lnTo>
                    <a:lnTo>
                      <a:pt x="112" y="307"/>
                    </a:lnTo>
                    <a:lnTo>
                      <a:pt x="127" y="311"/>
                    </a:lnTo>
                    <a:lnTo>
                      <a:pt x="143" y="313"/>
                    </a:lnTo>
                    <a:lnTo>
                      <a:pt x="158" y="315"/>
                    </a:lnTo>
                    <a:lnTo>
                      <a:pt x="173" y="313"/>
                    </a:lnTo>
                    <a:lnTo>
                      <a:pt x="191" y="311"/>
                    </a:lnTo>
                    <a:lnTo>
                      <a:pt x="204" y="307"/>
                    </a:lnTo>
                    <a:lnTo>
                      <a:pt x="219" y="302"/>
                    </a:lnTo>
                    <a:lnTo>
                      <a:pt x="233" y="296"/>
                    </a:lnTo>
                    <a:lnTo>
                      <a:pt x="246" y="288"/>
                    </a:lnTo>
                    <a:lnTo>
                      <a:pt x="258" y="279"/>
                    </a:lnTo>
                    <a:lnTo>
                      <a:pt x="269" y="269"/>
                    </a:lnTo>
                    <a:lnTo>
                      <a:pt x="279" y="258"/>
                    </a:lnTo>
                    <a:lnTo>
                      <a:pt x="288" y="246"/>
                    </a:lnTo>
                    <a:lnTo>
                      <a:pt x="296" y="233"/>
                    </a:lnTo>
                    <a:lnTo>
                      <a:pt x="302" y="219"/>
                    </a:lnTo>
                    <a:lnTo>
                      <a:pt x="308" y="204"/>
                    </a:lnTo>
                    <a:lnTo>
                      <a:pt x="312" y="190"/>
                    </a:lnTo>
                    <a:lnTo>
                      <a:pt x="313" y="173"/>
                    </a:lnTo>
                    <a:lnTo>
                      <a:pt x="315" y="158"/>
                    </a:lnTo>
                    <a:close/>
                    <a:moveTo>
                      <a:pt x="310" y="158"/>
                    </a:moveTo>
                    <a:lnTo>
                      <a:pt x="310" y="173"/>
                    </a:lnTo>
                    <a:lnTo>
                      <a:pt x="306" y="188"/>
                    </a:lnTo>
                    <a:lnTo>
                      <a:pt x="302" y="204"/>
                    </a:lnTo>
                    <a:lnTo>
                      <a:pt x="298" y="217"/>
                    </a:lnTo>
                    <a:lnTo>
                      <a:pt x="290" y="231"/>
                    </a:lnTo>
                    <a:lnTo>
                      <a:pt x="283" y="242"/>
                    </a:lnTo>
                    <a:lnTo>
                      <a:pt x="275" y="254"/>
                    </a:lnTo>
                    <a:lnTo>
                      <a:pt x="265" y="265"/>
                    </a:lnTo>
                    <a:lnTo>
                      <a:pt x="254" y="275"/>
                    </a:lnTo>
                    <a:lnTo>
                      <a:pt x="242" y="282"/>
                    </a:lnTo>
                    <a:lnTo>
                      <a:pt x="231" y="290"/>
                    </a:lnTo>
                    <a:lnTo>
                      <a:pt x="217" y="298"/>
                    </a:lnTo>
                    <a:lnTo>
                      <a:pt x="204" y="302"/>
                    </a:lnTo>
                    <a:lnTo>
                      <a:pt x="189" y="305"/>
                    </a:lnTo>
                    <a:lnTo>
                      <a:pt x="173" y="309"/>
                    </a:lnTo>
                    <a:lnTo>
                      <a:pt x="158" y="309"/>
                    </a:lnTo>
                    <a:lnTo>
                      <a:pt x="143" y="309"/>
                    </a:lnTo>
                    <a:lnTo>
                      <a:pt x="127" y="305"/>
                    </a:lnTo>
                    <a:lnTo>
                      <a:pt x="114" y="302"/>
                    </a:lnTo>
                    <a:lnTo>
                      <a:pt x="98" y="298"/>
                    </a:lnTo>
                    <a:lnTo>
                      <a:pt x="87" y="290"/>
                    </a:lnTo>
                    <a:lnTo>
                      <a:pt x="73" y="282"/>
                    </a:lnTo>
                    <a:lnTo>
                      <a:pt x="62" y="275"/>
                    </a:lnTo>
                    <a:lnTo>
                      <a:pt x="50" y="265"/>
                    </a:lnTo>
                    <a:lnTo>
                      <a:pt x="41" y="254"/>
                    </a:lnTo>
                    <a:lnTo>
                      <a:pt x="33" y="242"/>
                    </a:lnTo>
                    <a:lnTo>
                      <a:pt x="25" y="231"/>
                    </a:lnTo>
                    <a:lnTo>
                      <a:pt x="18" y="217"/>
                    </a:lnTo>
                    <a:lnTo>
                      <a:pt x="14" y="204"/>
                    </a:lnTo>
                    <a:lnTo>
                      <a:pt x="10" y="188"/>
                    </a:lnTo>
                    <a:lnTo>
                      <a:pt x="8" y="173"/>
                    </a:lnTo>
                    <a:lnTo>
                      <a:pt x="6" y="158"/>
                    </a:lnTo>
                    <a:lnTo>
                      <a:pt x="8" y="142"/>
                    </a:lnTo>
                    <a:lnTo>
                      <a:pt x="10" y="127"/>
                    </a:lnTo>
                    <a:lnTo>
                      <a:pt x="14" y="114"/>
                    </a:lnTo>
                    <a:lnTo>
                      <a:pt x="18" y="98"/>
                    </a:lnTo>
                    <a:lnTo>
                      <a:pt x="25" y="85"/>
                    </a:lnTo>
                    <a:lnTo>
                      <a:pt x="33" y="73"/>
                    </a:lnTo>
                    <a:lnTo>
                      <a:pt x="41" y="62"/>
                    </a:lnTo>
                    <a:lnTo>
                      <a:pt x="50" y="50"/>
                    </a:lnTo>
                    <a:lnTo>
                      <a:pt x="62" y="41"/>
                    </a:lnTo>
                    <a:lnTo>
                      <a:pt x="73" y="33"/>
                    </a:lnTo>
                    <a:lnTo>
                      <a:pt x="87" y="25"/>
                    </a:lnTo>
                    <a:lnTo>
                      <a:pt x="98" y="18"/>
                    </a:lnTo>
                    <a:lnTo>
                      <a:pt x="114" y="14"/>
                    </a:lnTo>
                    <a:lnTo>
                      <a:pt x="127" y="10"/>
                    </a:lnTo>
                    <a:lnTo>
                      <a:pt x="143" y="8"/>
                    </a:lnTo>
                    <a:lnTo>
                      <a:pt x="158" y="6"/>
                    </a:lnTo>
                    <a:lnTo>
                      <a:pt x="173" y="8"/>
                    </a:lnTo>
                    <a:lnTo>
                      <a:pt x="189" y="10"/>
                    </a:lnTo>
                    <a:lnTo>
                      <a:pt x="204" y="14"/>
                    </a:lnTo>
                    <a:lnTo>
                      <a:pt x="217" y="18"/>
                    </a:lnTo>
                    <a:lnTo>
                      <a:pt x="231" y="25"/>
                    </a:lnTo>
                    <a:lnTo>
                      <a:pt x="242" y="33"/>
                    </a:lnTo>
                    <a:lnTo>
                      <a:pt x="254" y="41"/>
                    </a:lnTo>
                    <a:lnTo>
                      <a:pt x="265" y="50"/>
                    </a:lnTo>
                    <a:lnTo>
                      <a:pt x="275" y="62"/>
                    </a:lnTo>
                    <a:lnTo>
                      <a:pt x="283" y="73"/>
                    </a:lnTo>
                    <a:lnTo>
                      <a:pt x="290" y="85"/>
                    </a:lnTo>
                    <a:lnTo>
                      <a:pt x="298" y="98"/>
                    </a:lnTo>
                    <a:lnTo>
                      <a:pt x="302" y="114"/>
                    </a:lnTo>
                    <a:lnTo>
                      <a:pt x="306" y="127"/>
                    </a:lnTo>
                    <a:lnTo>
                      <a:pt x="310" y="142"/>
                    </a:lnTo>
                    <a:lnTo>
                      <a:pt x="310" y="158"/>
                    </a:lnTo>
                    <a:close/>
                  </a:path>
                </a:pathLst>
              </a:custGeom>
              <a:solidFill>
                <a:srgbClr val="FBD8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9" name="Freeform 516">
                <a:extLst>
                  <a:ext uri="{FF2B5EF4-FFF2-40B4-BE49-F238E27FC236}">
                    <a16:creationId xmlns:a16="http://schemas.microsoft.com/office/drawing/2014/main" id="{86AC8634-2076-4E98-AA1C-BFAD718B43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" y="2622"/>
                <a:ext cx="308" cy="307"/>
              </a:xfrm>
              <a:custGeom>
                <a:avLst/>
                <a:gdLst>
                  <a:gd name="T0" fmla="*/ 306 w 308"/>
                  <a:gd name="T1" fmla="*/ 123 h 307"/>
                  <a:gd name="T2" fmla="*/ 290 w 308"/>
                  <a:gd name="T3" fmla="*/ 81 h 307"/>
                  <a:gd name="T4" fmla="*/ 263 w 308"/>
                  <a:gd name="T5" fmla="*/ 44 h 307"/>
                  <a:gd name="T6" fmla="*/ 227 w 308"/>
                  <a:gd name="T7" fmla="*/ 17 h 307"/>
                  <a:gd name="T8" fmla="*/ 185 w 308"/>
                  <a:gd name="T9" fmla="*/ 2 h 307"/>
                  <a:gd name="T10" fmla="*/ 139 w 308"/>
                  <a:gd name="T11" fmla="*/ 0 h 307"/>
                  <a:gd name="T12" fmla="*/ 94 w 308"/>
                  <a:gd name="T13" fmla="*/ 12 h 307"/>
                  <a:gd name="T14" fmla="*/ 56 w 308"/>
                  <a:gd name="T15" fmla="*/ 35 h 307"/>
                  <a:gd name="T16" fmla="*/ 27 w 308"/>
                  <a:gd name="T17" fmla="*/ 67 h 307"/>
                  <a:gd name="T18" fmla="*/ 6 w 308"/>
                  <a:gd name="T19" fmla="*/ 108 h 307"/>
                  <a:gd name="T20" fmla="*/ 0 w 308"/>
                  <a:gd name="T21" fmla="*/ 154 h 307"/>
                  <a:gd name="T22" fmla="*/ 6 w 308"/>
                  <a:gd name="T23" fmla="*/ 200 h 307"/>
                  <a:gd name="T24" fmla="*/ 27 w 308"/>
                  <a:gd name="T25" fmla="*/ 240 h 307"/>
                  <a:gd name="T26" fmla="*/ 56 w 308"/>
                  <a:gd name="T27" fmla="*/ 273 h 307"/>
                  <a:gd name="T28" fmla="*/ 94 w 308"/>
                  <a:gd name="T29" fmla="*/ 296 h 307"/>
                  <a:gd name="T30" fmla="*/ 139 w 308"/>
                  <a:gd name="T31" fmla="*/ 307 h 307"/>
                  <a:gd name="T32" fmla="*/ 185 w 308"/>
                  <a:gd name="T33" fmla="*/ 305 h 307"/>
                  <a:gd name="T34" fmla="*/ 227 w 308"/>
                  <a:gd name="T35" fmla="*/ 290 h 307"/>
                  <a:gd name="T36" fmla="*/ 263 w 308"/>
                  <a:gd name="T37" fmla="*/ 263 h 307"/>
                  <a:gd name="T38" fmla="*/ 290 w 308"/>
                  <a:gd name="T39" fmla="*/ 227 h 307"/>
                  <a:gd name="T40" fmla="*/ 306 w 308"/>
                  <a:gd name="T41" fmla="*/ 184 h 307"/>
                  <a:gd name="T42" fmla="*/ 304 w 308"/>
                  <a:gd name="T43" fmla="*/ 154 h 307"/>
                  <a:gd name="T44" fmla="*/ 296 w 308"/>
                  <a:gd name="T45" fmla="*/ 198 h 307"/>
                  <a:gd name="T46" fmla="*/ 277 w 308"/>
                  <a:gd name="T47" fmla="*/ 236 h 307"/>
                  <a:gd name="T48" fmla="*/ 248 w 308"/>
                  <a:gd name="T49" fmla="*/ 269 h 307"/>
                  <a:gd name="T50" fmla="*/ 212 w 308"/>
                  <a:gd name="T51" fmla="*/ 290 h 307"/>
                  <a:gd name="T52" fmla="*/ 169 w 308"/>
                  <a:gd name="T53" fmla="*/ 301 h 307"/>
                  <a:gd name="T54" fmla="*/ 125 w 308"/>
                  <a:gd name="T55" fmla="*/ 300 h 307"/>
                  <a:gd name="T56" fmla="*/ 83 w 308"/>
                  <a:gd name="T57" fmla="*/ 284 h 307"/>
                  <a:gd name="T58" fmla="*/ 48 w 308"/>
                  <a:gd name="T59" fmla="*/ 259 h 307"/>
                  <a:gd name="T60" fmla="*/ 23 w 308"/>
                  <a:gd name="T61" fmla="*/ 225 h 307"/>
                  <a:gd name="T62" fmla="*/ 8 w 308"/>
                  <a:gd name="T63" fmla="*/ 184 h 307"/>
                  <a:gd name="T64" fmla="*/ 6 w 308"/>
                  <a:gd name="T65" fmla="*/ 138 h 307"/>
                  <a:gd name="T66" fmla="*/ 18 w 308"/>
                  <a:gd name="T67" fmla="*/ 96 h 307"/>
                  <a:gd name="T68" fmla="*/ 39 w 308"/>
                  <a:gd name="T69" fmla="*/ 60 h 307"/>
                  <a:gd name="T70" fmla="*/ 71 w 308"/>
                  <a:gd name="T71" fmla="*/ 31 h 307"/>
                  <a:gd name="T72" fmla="*/ 110 w 308"/>
                  <a:gd name="T73" fmla="*/ 12 h 307"/>
                  <a:gd name="T74" fmla="*/ 154 w 308"/>
                  <a:gd name="T75" fmla="*/ 6 h 307"/>
                  <a:gd name="T76" fmla="*/ 198 w 308"/>
                  <a:gd name="T77" fmla="*/ 12 h 307"/>
                  <a:gd name="T78" fmla="*/ 236 w 308"/>
                  <a:gd name="T79" fmla="*/ 31 h 307"/>
                  <a:gd name="T80" fmla="*/ 269 w 308"/>
                  <a:gd name="T81" fmla="*/ 60 h 307"/>
                  <a:gd name="T82" fmla="*/ 290 w 308"/>
                  <a:gd name="T83" fmla="*/ 96 h 307"/>
                  <a:gd name="T84" fmla="*/ 302 w 308"/>
                  <a:gd name="T85" fmla="*/ 138 h 3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8"/>
                  <a:gd name="T130" fmla="*/ 0 h 307"/>
                  <a:gd name="T131" fmla="*/ 308 w 308"/>
                  <a:gd name="T132" fmla="*/ 307 h 3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8" h="307">
                    <a:moveTo>
                      <a:pt x="308" y="154"/>
                    </a:moveTo>
                    <a:lnTo>
                      <a:pt x="308" y="138"/>
                    </a:lnTo>
                    <a:lnTo>
                      <a:pt x="306" y="123"/>
                    </a:lnTo>
                    <a:lnTo>
                      <a:pt x="302" y="108"/>
                    </a:lnTo>
                    <a:lnTo>
                      <a:pt x="296" y="94"/>
                    </a:lnTo>
                    <a:lnTo>
                      <a:pt x="290" y="81"/>
                    </a:lnTo>
                    <a:lnTo>
                      <a:pt x="283" y="67"/>
                    </a:lnTo>
                    <a:lnTo>
                      <a:pt x="273" y="56"/>
                    </a:lnTo>
                    <a:lnTo>
                      <a:pt x="263" y="44"/>
                    </a:lnTo>
                    <a:lnTo>
                      <a:pt x="252" y="35"/>
                    </a:lnTo>
                    <a:lnTo>
                      <a:pt x="240" y="25"/>
                    </a:lnTo>
                    <a:lnTo>
                      <a:pt x="227" y="17"/>
                    </a:lnTo>
                    <a:lnTo>
                      <a:pt x="213" y="12"/>
                    </a:lnTo>
                    <a:lnTo>
                      <a:pt x="200" y="6"/>
                    </a:lnTo>
                    <a:lnTo>
                      <a:pt x="185" y="2"/>
                    </a:lnTo>
                    <a:lnTo>
                      <a:pt x="169" y="0"/>
                    </a:lnTo>
                    <a:lnTo>
                      <a:pt x="154" y="0"/>
                    </a:lnTo>
                    <a:lnTo>
                      <a:pt x="139" y="0"/>
                    </a:lnTo>
                    <a:lnTo>
                      <a:pt x="123" y="2"/>
                    </a:lnTo>
                    <a:lnTo>
                      <a:pt x="108" y="6"/>
                    </a:lnTo>
                    <a:lnTo>
                      <a:pt x="94" y="12"/>
                    </a:lnTo>
                    <a:lnTo>
                      <a:pt x="81" y="17"/>
                    </a:lnTo>
                    <a:lnTo>
                      <a:pt x="68" y="25"/>
                    </a:lnTo>
                    <a:lnTo>
                      <a:pt x="56" y="35"/>
                    </a:lnTo>
                    <a:lnTo>
                      <a:pt x="44" y="44"/>
                    </a:lnTo>
                    <a:lnTo>
                      <a:pt x="35" y="56"/>
                    </a:lnTo>
                    <a:lnTo>
                      <a:pt x="27" y="67"/>
                    </a:lnTo>
                    <a:lnTo>
                      <a:pt x="20" y="81"/>
                    </a:lnTo>
                    <a:lnTo>
                      <a:pt x="12" y="94"/>
                    </a:lnTo>
                    <a:lnTo>
                      <a:pt x="6" y="108"/>
                    </a:lnTo>
                    <a:lnTo>
                      <a:pt x="4" y="123"/>
                    </a:lnTo>
                    <a:lnTo>
                      <a:pt x="0" y="138"/>
                    </a:lnTo>
                    <a:lnTo>
                      <a:pt x="0" y="154"/>
                    </a:lnTo>
                    <a:lnTo>
                      <a:pt x="0" y="169"/>
                    </a:lnTo>
                    <a:lnTo>
                      <a:pt x="4" y="184"/>
                    </a:lnTo>
                    <a:lnTo>
                      <a:pt x="6" y="200"/>
                    </a:lnTo>
                    <a:lnTo>
                      <a:pt x="12" y="213"/>
                    </a:lnTo>
                    <a:lnTo>
                      <a:pt x="20" y="227"/>
                    </a:lnTo>
                    <a:lnTo>
                      <a:pt x="27" y="240"/>
                    </a:lnTo>
                    <a:lnTo>
                      <a:pt x="35" y="252"/>
                    </a:lnTo>
                    <a:lnTo>
                      <a:pt x="44" y="263"/>
                    </a:lnTo>
                    <a:lnTo>
                      <a:pt x="56" y="273"/>
                    </a:lnTo>
                    <a:lnTo>
                      <a:pt x="68" y="282"/>
                    </a:lnTo>
                    <a:lnTo>
                      <a:pt x="81" y="290"/>
                    </a:lnTo>
                    <a:lnTo>
                      <a:pt x="94" y="296"/>
                    </a:lnTo>
                    <a:lnTo>
                      <a:pt x="108" y="301"/>
                    </a:lnTo>
                    <a:lnTo>
                      <a:pt x="123" y="305"/>
                    </a:lnTo>
                    <a:lnTo>
                      <a:pt x="139" y="307"/>
                    </a:lnTo>
                    <a:lnTo>
                      <a:pt x="154" y="307"/>
                    </a:lnTo>
                    <a:lnTo>
                      <a:pt x="169" y="307"/>
                    </a:lnTo>
                    <a:lnTo>
                      <a:pt x="185" y="305"/>
                    </a:lnTo>
                    <a:lnTo>
                      <a:pt x="200" y="301"/>
                    </a:lnTo>
                    <a:lnTo>
                      <a:pt x="213" y="296"/>
                    </a:lnTo>
                    <a:lnTo>
                      <a:pt x="227" y="290"/>
                    </a:lnTo>
                    <a:lnTo>
                      <a:pt x="240" y="282"/>
                    </a:lnTo>
                    <a:lnTo>
                      <a:pt x="252" y="273"/>
                    </a:lnTo>
                    <a:lnTo>
                      <a:pt x="263" y="263"/>
                    </a:lnTo>
                    <a:lnTo>
                      <a:pt x="273" y="252"/>
                    </a:lnTo>
                    <a:lnTo>
                      <a:pt x="283" y="240"/>
                    </a:lnTo>
                    <a:lnTo>
                      <a:pt x="290" y="227"/>
                    </a:lnTo>
                    <a:lnTo>
                      <a:pt x="296" y="213"/>
                    </a:lnTo>
                    <a:lnTo>
                      <a:pt x="302" y="200"/>
                    </a:lnTo>
                    <a:lnTo>
                      <a:pt x="306" y="184"/>
                    </a:lnTo>
                    <a:lnTo>
                      <a:pt x="308" y="169"/>
                    </a:lnTo>
                    <a:lnTo>
                      <a:pt x="308" y="154"/>
                    </a:lnTo>
                    <a:close/>
                    <a:moveTo>
                      <a:pt x="304" y="154"/>
                    </a:moveTo>
                    <a:lnTo>
                      <a:pt x="302" y="169"/>
                    </a:lnTo>
                    <a:lnTo>
                      <a:pt x="300" y="184"/>
                    </a:lnTo>
                    <a:lnTo>
                      <a:pt x="296" y="198"/>
                    </a:lnTo>
                    <a:lnTo>
                      <a:pt x="290" y="211"/>
                    </a:lnTo>
                    <a:lnTo>
                      <a:pt x="284" y="225"/>
                    </a:lnTo>
                    <a:lnTo>
                      <a:pt x="277" y="236"/>
                    </a:lnTo>
                    <a:lnTo>
                      <a:pt x="269" y="248"/>
                    </a:lnTo>
                    <a:lnTo>
                      <a:pt x="260" y="259"/>
                    </a:lnTo>
                    <a:lnTo>
                      <a:pt x="248" y="269"/>
                    </a:lnTo>
                    <a:lnTo>
                      <a:pt x="236" y="277"/>
                    </a:lnTo>
                    <a:lnTo>
                      <a:pt x="225" y="284"/>
                    </a:lnTo>
                    <a:lnTo>
                      <a:pt x="212" y="290"/>
                    </a:lnTo>
                    <a:lnTo>
                      <a:pt x="198" y="296"/>
                    </a:lnTo>
                    <a:lnTo>
                      <a:pt x="185" y="300"/>
                    </a:lnTo>
                    <a:lnTo>
                      <a:pt x="169" y="301"/>
                    </a:lnTo>
                    <a:lnTo>
                      <a:pt x="154" y="303"/>
                    </a:lnTo>
                    <a:lnTo>
                      <a:pt x="139" y="301"/>
                    </a:lnTo>
                    <a:lnTo>
                      <a:pt x="125" y="300"/>
                    </a:lnTo>
                    <a:lnTo>
                      <a:pt x="110" y="296"/>
                    </a:lnTo>
                    <a:lnTo>
                      <a:pt x="96" y="290"/>
                    </a:lnTo>
                    <a:lnTo>
                      <a:pt x="83" y="284"/>
                    </a:lnTo>
                    <a:lnTo>
                      <a:pt x="71" y="277"/>
                    </a:lnTo>
                    <a:lnTo>
                      <a:pt x="60" y="269"/>
                    </a:lnTo>
                    <a:lnTo>
                      <a:pt x="48" y="259"/>
                    </a:lnTo>
                    <a:lnTo>
                      <a:pt x="39" y="248"/>
                    </a:lnTo>
                    <a:lnTo>
                      <a:pt x="31" y="236"/>
                    </a:lnTo>
                    <a:lnTo>
                      <a:pt x="23" y="225"/>
                    </a:lnTo>
                    <a:lnTo>
                      <a:pt x="18" y="211"/>
                    </a:lnTo>
                    <a:lnTo>
                      <a:pt x="12" y="198"/>
                    </a:lnTo>
                    <a:lnTo>
                      <a:pt x="8" y="184"/>
                    </a:lnTo>
                    <a:lnTo>
                      <a:pt x="6" y="169"/>
                    </a:lnTo>
                    <a:lnTo>
                      <a:pt x="6" y="154"/>
                    </a:lnTo>
                    <a:lnTo>
                      <a:pt x="6" y="138"/>
                    </a:lnTo>
                    <a:lnTo>
                      <a:pt x="8" y="123"/>
                    </a:lnTo>
                    <a:lnTo>
                      <a:pt x="12" y="110"/>
                    </a:lnTo>
                    <a:lnTo>
                      <a:pt x="18" y="96"/>
                    </a:lnTo>
                    <a:lnTo>
                      <a:pt x="23" y="83"/>
                    </a:lnTo>
                    <a:lnTo>
                      <a:pt x="31" y="71"/>
                    </a:lnTo>
                    <a:lnTo>
                      <a:pt x="39" y="60"/>
                    </a:lnTo>
                    <a:lnTo>
                      <a:pt x="48" y="48"/>
                    </a:lnTo>
                    <a:lnTo>
                      <a:pt x="60" y="39"/>
                    </a:lnTo>
                    <a:lnTo>
                      <a:pt x="71" y="31"/>
                    </a:lnTo>
                    <a:lnTo>
                      <a:pt x="83" y="23"/>
                    </a:lnTo>
                    <a:lnTo>
                      <a:pt x="96" y="17"/>
                    </a:lnTo>
                    <a:lnTo>
                      <a:pt x="110" y="12"/>
                    </a:lnTo>
                    <a:lnTo>
                      <a:pt x="125" y="8"/>
                    </a:lnTo>
                    <a:lnTo>
                      <a:pt x="139" y="6"/>
                    </a:lnTo>
                    <a:lnTo>
                      <a:pt x="154" y="6"/>
                    </a:lnTo>
                    <a:lnTo>
                      <a:pt x="169" y="6"/>
                    </a:lnTo>
                    <a:lnTo>
                      <a:pt x="185" y="8"/>
                    </a:lnTo>
                    <a:lnTo>
                      <a:pt x="198" y="12"/>
                    </a:lnTo>
                    <a:lnTo>
                      <a:pt x="212" y="17"/>
                    </a:lnTo>
                    <a:lnTo>
                      <a:pt x="225" y="23"/>
                    </a:lnTo>
                    <a:lnTo>
                      <a:pt x="236" y="31"/>
                    </a:lnTo>
                    <a:lnTo>
                      <a:pt x="248" y="39"/>
                    </a:lnTo>
                    <a:lnTo>
                      <a:pt x="260" y="48"/>
                    </a:lnTo>
                    <a:lnTo>
                      <a:pt x="269" y="60"/>
                    </a:lnTo>
                    <a:lnTo>
                      <a:pt x="277" y="71"/>
                    </a:lnTo>
                    <a:lnTo>
                      <a:pt x="284" y="83"/>
                    </a:lnTo>
                    <a:lnTo>
                      <a:pt x="290" y="96"/>
                    </a:lnTo>
                    <a:lnTo>
                      <a:pt x="296" y="110"/>
                    </a:lnTo>
                    <a:lnTo>
                      <a:pt x="300" y="123"/>
                    </a:lnTo>
                    <a:lnTo>
                      <a:pt x="302" y="138"/>
                    </a:lnTo>
                    <a:lnTo>
                      <a:pt x="304" y="154"/>
                    </a:lnTo>
                    <a:close/>
                  </a:path>
                </a:pathLst>
              </a:custGeom>
              <a:solidFill>
                <a:srgbClr val="FBDA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0" name="Freeform 517">
                <a:extLst>
                  <a:ext uri="{FF2B5EF4-FFF2-40B4-BE49-F238E27FC236}">
                    <a16:creationId xmlns:a16="http://schemas.microsoft.com/office/drawing/2014/main" id="{1DACFF3E-F90E-49E8-9D04-265A082DF8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6" y="2624"/>
                <a:ext cx="304" cy="303"/>
              </a:xfrm>
              <a:custGeom>
                <a:avLst/>
                <a:gdLst>
                  <a:gd name="T0" fmla="*/ 300 w 304"/>
                  <a:gd name="T1" fmla="*/ 121 h 303"/>
                  <a:gd name="T2" fmla="*/ 284 w 304"/>
                  <a:gd name="T3" fmla="*/ 79 h 303"/>
                  <a:gd name="T4" fmla="*/ 259 w 304"/>
                  <a:gd name="T5" fmla="*/ 44 h 303"/>
                  <a:gd name="T6" fmla="*/ 225 w 304"/>
                  <a:gd name="T7" fmla="*/ 19 h 303"/>
                  <a:gd name="T8" fmla="*/ 183 w 304"/>
                  <a:gd name="T9" fmla="*/ 4 h 303"/>
                  <a:gd name="T10" fmla="*/ 137 w 304"/>
                  <a:gd name="T11" fmla="*/ 2 h 303"/>
                  <a:gd name="T12" fmla="*/ 92 w 304"/>
                  <a:gd name="T13" fmla="*/ 12 h 303"/>
                  <a:gd name="T14" fmla="*/ 56 w 304"/>
                  <a:gd name="T15" fmla="*/ 35 h 303"/>
                  <a:gd name="T16" fmla="*/ 27 w 304"/>
                  <a:gd name="T17" fmla="*/ 67 h 303"/>
                  <a:gd name="T18" fmla="*/ 8 w 304"/>
                  <a:gd name="T19" fmla="*/ 108 h 303"/>
                  <a:gd name="T20" fmla="*/ 0 w 304"/>
                  <a:gd name="T21" fmla="*/ 152 h 303"/>
                  <a:gd name="T22" fmla="*/ 8 w 304"/>
                  <a:gd name="T23" fmla="*/ 198 h 303"/>
                  <a:gd name="T24" fmla="*/ 27 w 304"/>
                  <a:gd name="T25" fmla="*/ 236 h 303"/>
                  <a:gd name="T26" fmla="*/ 56 w 304"/>
                  <a:gd name="T27" fmla="*/ 269 h 303"/>
                  <a:gd name="T28" fmla="*/ 92 w 304"/>
                  <a:gd name="T29" fmla="*/ 292 h 303"/>
                  <a:gd name="T30" fmla="*/ 137 w 304"/>
                  <a:gd name="T31" fmla="*/ 303 h 303"/>
                  <a:gd name="T32" fmla="*/ 183 w 304"/>
                  <a:gd name="T33" fmla="*/ 299 h 303"/>
                  <a:gd name="T34" fmla="*/ 225 w 304"/>
                  <a:gd name="T35" fmla="*/ 284 h 303"/>
                  <a:gd name="T36" fmla="*/ 259 w 304"/>
                  <a:gd name="T37" fmla="*/ 259 h 303"/>
                  <a:gd name="T38" fmla="*/ 284 w 304"/>
                  <a:gd name="T39" fmla="*/ 225 h 303"/>
                  <a:gd name="T40" fmla="*/ 300 w 304"/>
                  <a:gd name="T41" fmla="*/ 182 h 303"/>
                  <a:gd name="T42" fmla="*/ 298 w 304"/>
                  <a:gd name="T43" fmla="*/ 152 h 303"/>
                  <a:gd name="T44" fmla="*/ 292 w 304"/>
                  <a:gd name="T45" fmla="*/ 196 h 303"/>
                  <a:gd name="T46" fmla="*/ 273 w 304"/>
                  <a:gd name="T47" fmla="*/ 234 h 303"/>
                  <a:gd name="T48" fmla="*/ 244 w 304"/>
                  <a:gd name="T49" fmla="*/ 265 h 303"/>
                  <a:gd name="T50" fmla="*/ 210 w 304"/>
                  <a:gd name="T51" fmla="*/ 286 h 303"/>
                  <a:gd name="T52" fmla="*/ 167 w 304"/>
                  <a:gd name="T53" fmla="*/ 298 h 303"/>
                  <a:gd name="T54" fmla="*/ 123 w 304"/>
                  <a:gd name="T55" fmla="*/ 296 h 303"/>
                  <a:gd name="T56" fmla="*/ 83 w 304"/>
                  <a:gd name="T57" fmla="*/ 280 h 303"/>
                  <a:gd name="T58" fmla="*/ 48 w 304"/>
                  <a:gd name="T59" fmla="*/ 255 h 303"/>
                  <a:gd name="T60" fmla="*/ 23 w 304"/>
                  <a:gd name="T61" fmla="*/ 221 h 303"/>
                  <a:gd name="T62" fmla="*/ 10 w 304"/>
                  <a:gd name="T63" fmla="*/ 180 h 303"/>
                  <a:gd name="T64" fmla="*/ 6 w 304"/>
                  <a:gd name="T65" fmla="*/ 136 h 303"/>
                  <a:gd name="T66" fmla="*/ 18 w 304"/>
                  <a:gd name="T67" fmla="*/ 94 h 303"/>
                  <a:gd name="T68" fmla="*/ 39 w 304"/>
                  <a:gd name="T69" fmla="*/ 60 h 303"/>
                  <a:gd name="T70" fmla="*/ 71 w 304"/>
                  <a:gd name="T71" fmla="*/ 31 h 303"/>
                  <a:gd name="T72" fmla="*/ 110 w 304"/>
                  <a:gd name="T73" fmla="*/ 12 h 303"/>
                  <a:gd name="T74" fmla="*/ 152 w 304"/>
                  <a:gd name="T75" fmla="*/ 6 h 303"/>
                  <a:gd name="T76" fmla="*/ 196 w 304"/>
                  <a:gd name="T77" fmla="*/ 12 h 303"/>
                  <a:gd name="T78" fmla="*/ 234 w 304"/>
                  <a:gd name="T79" fmla="*/ 31 h 303"/>
                  <a:gd name="T80" fmla="*/ 265 w 304"/>
                  <a:gd name="T81" fmla="*/ 60 h 303"/>
                  <a:gd name="T82" fmla="*/ 286 w 304"/>
                  <a:gd name="T83" fmla="*/ 94 h 303"/>
                  <a:gd name="T84" fmla="*/ 298 w 304"/>
                  <a:gd name="T85" fmla="*/ 136 h 3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4"/>
                  <a:gd name="T130" fmla="*/ 0 h 303"/>
                  <a:gd name="T131" fmla="*/ 304 w 304"/>
                  <a:gd name="T132" fmla="*/ 303 h 30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4" h="303">
                    <a:moveTo>
                      <a:pt x="304" y="152"/>
                    </a:moveTo>
                    <a:lnTo>
                      <a:pt x="304" y="136"/>
                    </a:lnTo>
                    <a:lnTo>
                      <a:pt x="300" y="121"/>
                    </a:lnTo>
                    <a:lnTo>
                      <a:pt x="296" y="108"/>
                    </a:lnTo>
                    <a:lnTo>
                      <a:pt x="292" y="92"/>
                    </a:lnTo>
                    <a:lnTo>
                      <a:pt x="284" y="79"/>
                    </a:lnTo>
                    <a:lnTo>
                      <a:pt x="277" y="67"/>
                    </a:lnTo>
                    <a:lnTo>
                      <a:pt x="269" y="56"/>
                    </a:lnTo>
                    <a:lnTo>
                      <a:pt x="259" y="44"/>
                    </a:lnTo>
                    <a:lnTo>
                      <a:pt x="248" y="35"/>
                    </a:lnTo>
                    <a:lnTo>
                      <a:pt x="236" y="27"/>
                    </a:lnTo>
                    <a:lnTo>
                      <a:pt x="225" y="19"/>
                    </a:lnTo>
                    <a:lnTo>
                      <a:pt x="211" y="12"/>
                    </a:lnTo>
                    <a:lnTo>
                      <a:pt x="198" y="8"/>
                    </a:lnTo>
                    <a:lnTo>
                      <a:pt x="183" y="4"/>
                    </a:lnTo>
                    <a:lnTo>
                      <a:pt x="167" y="2"/>
                    </a:lnTo>
                    <a:lnTo>
                      <a:pt x="152" y="0"/>
                    </a:lnTo>
                    <a:lnTo>
                      <a:pt x="137" y="2"/>
                    </a:lnTo>
                    <a:lnTo>
                      <a:pt x="121" y="4"/>
                    </a:lnTo>
                    <a:lnTo>
                      <a:pt x="108" y="8"/>
                    </a:lnTo>
                    <a:lnTo>
                      <a:pt x="92" y="12"/>
                    </a:lnTo>
                    <a:lnTo>
                      <a:pt x="81" y="19"/>
                    </a:lnTo>
                    <a:lnTo>
                      <a:pt x="67" y="27"/>
                    </a:lnTo>
                    <a:lnTo>
                      <a:pt x="56" y="35"/>
                    </a:lnTo>
                    <a:lnTo>
                      <a:pt x="44" y="44"/>
                    </a:lnTo>
                    <a:lnTo>
                      <a:pt x="35" y="56"/>
                    </a:lnTo>
                    <a:lnTo>
                      <a:pt x="27" y="67"/>
                    </a:lnTo>
                    <a:lnTo>
                      <a:pt x="19" y="79"/>
                    </a:lnTo>
                    <a:lnTo>
                      <a:pt x="12" y="92"/>
                    </a:lnTo>
                    <a:lnTo>
                      <a:pt x="8" y="108"/>
                    </a:lnTo>
                    <a:lnTo>
                      <a:pt x="4" y="121"/>
                    </a:lnTo>
                    <a:lnTo>
                      <a:pt x="2" y="136"/>
                    </a:lnTo>
                    <a:lnTo>
                      <a:pt x="0" y="152"/>
                    </a:lnTo>
                    <a:lnTo>
                      <a:pt x="2" y="167"/>
                    </a:lnTo>
                    <a:lnTo>
                      <a:pt x="4" y="182"/>
                    </a:lnTo>
                    <a:lnTo>
                      <a:pt x="8" y="198"/>
                    </a:lnTo>
                    <a:lnTo>
                      <a:pt x="12" y="211"/>
                    </a:lnTo>
                    <a:lnTo>
                      <a:pt x="19" y="225"/>
                    </a:lnTo>
                    <a:lnTo>
                      <a:pt x="27" y="236"/>
                    </a:lnTo>
                    <a:lnTo>
                      <a:pt x="35" y="248"/>
                    </a:lnTo>
                    <a:lnTo>
                      <a:pt x="44" y="259"/>
                    </a:lnTo>
                    <a:lnTo>
                      <a:pt x="56" y="269"/>
                    </a:lnTo>
                    <a:lnTo>
                      <a:pt x="67" y="276"/>
                    </a:lnTo>
                    <a:lnTo>
                      <a:pt x="81" y="284"/>
                    </a:lnTo>
                    <a:lnTo>
                      <a:pt x="92" y="292"/>
                    </a:lnTo>
                    <a:lnTo>
                      <a:pt x="108" y="296"/>
                    </a:lnTo>
                    <a:lnTo>
                      <a:pt x="121" y="299"/>
                    </a:lnTo>
                    <a:lnTo>
                      <a:pt x="137" y="303"/>
                    </a:lnTo>
                    <a:lnTo>
                      <a:pt x="152" y="303"/>
                    </a:lnTo>
                    <a:lnTo>
                      <a:pt x="167" y="303"/>
                    </a:lnTo>
                    <a:lnTo>
                      <a:pt x="183" y="299"/>
                    </a:lnTo>
                    <a:lnTo>
                      <a:pt x="198" y="296"/>
                    </a:lnTo>
                    <a:lnTo>
                      <a:pt x="211" y="292"/>
                    </a:lnTo>
                    <a:lnTo>
                      <a:pt x="225" y="284"/>
                    </a:lnTo>
                    <a:lnTo>
                      <a:pt x="236" y="276"/>
                    </a:lnTo>
                    <a:lnTo>
                      <a:pt x="248" y="269"/>
                    </a:lnTo>
                    <a:lnTo>
                      <a:pt x="259" y="259"/>
                    </a:lnTo>
                    <a:lnTo>
                      <a:pt x="269" y="248"/>
                    </a:lnTo>
                    <a:lnTo>
                      <a:pt x="277" y="236"/>
                    </a:lnTo>
                    <a:lnTo>
                      <a:pt x="284" y="225"/>
                    </a:lnTo>
                    <a:lnTo>
                      <a:pt x="292" y="211"/>
                    </a:lnTo>
                    <a:lnTo>
                      <a:pt x="296" y="198"/>
                    </a:lnTo>
                    <a:lnTo>
                      <a:pt x="300" y="182"/>
                    </a:lnTo>
                    <a:lnTo>
                      <a:pt x="304" y="167"/>
                    </a:lnTo>
                    <a:lnTo>
                      <a:pt x="304" y="152"/>
                    </a:lnTo>
                    <a:close/>
                    <a:moveTo>
                      <a:pt x="298" y="152"/>
                    </a:moveTo>
                    <a:lnTo>
                      <a:pt x="298" y="167"/>
                    </a:lnTo>
                    <a:lnTo>
                      <a:pt x="296" y="180"/>
                    </a:lnTo>
                    <a:lnTo>
                      <a:pt x="292" y="196"/>
                    </a:lnTo>
                    <a:lnTo>
                      <a:pt x="286" y="209"/>
                    </a:lnTo>
                    <a:lnTo>
                      <a:pt x="281" y="221"/>
                    </a:lnTo>
                    <a:lnTo>
                      <a:pt x="273" y="234"/>
                    </a:lnTo>
                    <a:lnTo>
                      <a:pt x="265" y="244"/>
                    </a:lnTo>
                    <a:lnTo>
                      <a:pt x="256" y="255"/>
                    </a:lnTo>
                    <a:lnTo>
                      <a:pt x="244" y="265"/>
                    </a:lnTo>
                    <a:lnTo>
                      <a:pt x="234" y="273"/>
                    </a:lnTo>
                    <a:lnTo>
                      <a:pt x="221" y="280"/>
                    </a:lnTo>
                    <a:lnTo>
                      <a:pt x="210" y="286"/>
                    </a:lnTo>
                    <a:lnTo>
                      <a:pt x="196" y="292"/>
                    </a:lnTo>
                    <a:lnTo>
                      <a:pt x="181" y="296"/>
                    </a:lnTo>
                    <a:lnTo>
                      <a:pt x="167" y="298"/>
                    </a:lnTo>
                    <a:lnTo>
                      <a:pt x="152" y="298"/>
                    </a:lnTo>
                    <a:lnTo>
                      <a:pt x="137" y="298"/>
                    </a:lnTo>
                    <a:lnTo>
                      <a:pt x="123" y="296"/>
                    </a:lnTo>
                    <a:lnTo>
                      <a:pt x="110" y="292"/>
                    </a:lnTo>
                    <a:lnTo>
                      <a:pt x="96" y="286"/>
                    </a:lnTo>
                    <a:lnTo>
                      <a:pt x="83" y="280"/>
                    </a:lnTo>
                    <a:lnTo>
                      <a:pt x="71" y="273"/>
                    </a:lnTo>
                    <a:lnTo>
                      <a:pt x="60" y="265"/>
                    </a:lnTo>
                    <a:lnTo>
                      <a:pt x="48" y="255"/>
                    </a:lnTo>
                    <a:lnTo>
                      <a:pt x="39" y="244"/>
                    </a:lnTo>
                    <a:lnTo>
                      <a:pt x="31" y="234"/>
                    </a:lnTo>
                    <a:lnTo>
                      <a:pt x="23" y="221"/>
                    </a:lnTo>
                    <a:lnTo>
                      <a:pt x="18" y="209"/>
                    </a:lnTo>
                    <a:lnTo>
                      <a:pt x="14" y="196"/>
                    </a:lnTo>
                    <a:lnTo>
                      <a:pt x="10" y="180"/>
                    </a:lnTo>
                    <a:lnTo>
                      <a:pt x="6" y="167"/>
                    </a:lnTo>
                    <a:lnTo>
                      <a:pt x="6" y="152"/>
                    </a:lnTo>
                    <a:lnTo>
                      <a:pt x="6" y="136"/>
                    </a:lnTo>
                    <a:lnTo>
                      <a:pt x="10" y="123"/>
                    </a:lnTo>
                    <a:lnTo>
                      <a:pt x="14" y="108"/>
                    </a:lnTo>
                    <a:lnTo>
                      <a:pt x="18" y="94"/>
                    </a:lnTo>
                    <a:lnTo>
                      <a:pt x="23" y="83"/>
                    </a:lnTo>
                    <a:lnTo>
                      <a:pt x="31" y="71"/>
                    </a:lnTo>
                    <a:lnTo>
                      <a:pt x="39" y="60"/>
                    </a:lnTo>
                    <a:lnTo>
                      <a:pt x="48" y="48"/>
                    </a:lnTo>
                    <a:lnTo>
                      <a:pt x="60" y="38"/>
                    </a:lnTo>
                    <a:lnTo>
                      <a:pt x="71" y="31"/>
                    </a:lnTo>
                    <a:lnTo>
                      <a:pt x="83" y="23"/>
                    </a:lnTo>
                    <a:lnTo>
                      <a:pt x="96" y="17"/>
                    </a:lnTo>
                    <a:lnTo>
                      <a:pt x="110" y="12"/>
                    </a:lnTo>
                    <a:lnTo>
                      <a:pt x="123" y="10"/>
                    </a:lnTo>
                    <a:lnTo>
                      <a:pt x="137" y="6"/>
                    </a:lnTo>
                    <a:lnTo>
                      <a:pt x="152" y="6"/>
                    </a:lnTo>
                    <a:lnTo>
                      <a:pt x="167" y="6"/>
                    </a:lnTo>
                    <a:lnTo>
                      <a:pt x="181" y="10"/>
                    </a:lnTo>
                    <a:lnTo>
                      <a:pt x="196" y="12"/>
                    </a:lnTo>
                    <a:lnTo>
                      <a:pt x="210" y="17"/>
                    </a:lnTo>
                    <a:lnTo>
                      <a:pt x="221" y="23"/>
                    </a:lnTo>
                    <a:lnTo>
                      <a:pt x="234" y="31"/>
                    </a:lnTo>
                    <a:lnTo>
                      <a:pt x="244" y="38"/>
                    </a:lnTo>
                    <a:lnTo>
                      <a:pt x="256" y="48"/>
                    </a:lnTo>
                    <a:lnTo>
                      <a:pt x="265" y="60"/>
                    </a:lnTo>
                    <a:lnTo>
                      <a:pt x="273" y="71"/>
                    </a:lnTo>
                    <a:lnTo>
                      <a:pt x="281" y="83"/>
                    </a:lnTo>
                    <a:lnTo>
                      <a:pt x="286" y="94"/>
                    </a:lnTo>
                    <a:lnTo>
                      <a:pt x="292" y="108"/>
                    </a:lnTo>
                    <a:lnTo>
                      <a:pt x="296" y="123"/>
                    </a:lnTo>
                    <a:lnTo>
                      <a:pt x="298" y="136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FBDA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1" name="Freeform 518">
                <a:extLst>
                  <a:ext uri="{FF2B5EF4-FFF2-40B4-BE49-F238E27FC236}">
                    <a16:creationId xmlns:a16="http://schemas.microsoft.com/office/drawing/2014/main" id="{5A29D8F1-78D2-4C1C-B2A7-3551D18D0F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0" y="2628"/>
                <a:ext cx="298" cy="297"/>
              </a:xfrm>
              <a:custGeom>
                <a:avLst/>
                <a:gdLst>
                  <a:gd name="T0" fmla="*/ 294 w 298"/>
                  <a:gd name="T1" fmla="*/ 117 h 297"/>
                  <a:gd name="T2" fmla="*/ 278 w 298"/>
                  <a:gd name="T3" fmla="*/ 77 h 297"/>
                  <a:gd name="T4" fmla="*/ 254 w 298"/>
                  <a:gd name="T5" fmla="*/ 42 h 297"/>
                  <a:gd name="T6" fmla="*/ 219 w 298"/>
                  <a:gd name="T7" fmla="*/ 17 h 297"/>
                  <a:gd name="T8" fmla="*/ 179 w 298"/>
                  <a:gd name="T9" fmla="*/ 2 h 297"/>
                  <a:gd name="T10" fmla="*/ 133 w 298"/>
                  <a:gd name="T11" fmla="*/ 0 h 297"/>
                  <a:gd name="T12" fmla="*/ 90 w 298"/>
                  <a:gd name="T13" fmla="*/ 11 h 297"/>
                  <a:gd name="T14" fmla="*/ 54 w 298"/>
                  <a:gd name="T15" fmla="*/ 33 h 297"/>
                  <a:gd name="T16" fmla="*/ 25 w 298"/>
                  <a:gd name="T17" fmla="*/ 65 h 297"/>
                  <a:gd name="T18" fmla="*/ 6 w 298"/>
                  <a:gd name="T19" fmla="*/ 104 h 297"/>
                  <a:gd name="T20" fmla="*/ 0 w 298"/>
                  <a:gd name="T21" fmla="*/ 148 h 297"/>
                  <a:gd name="T22" fmla="*/ 6 w 298"/>
                  <a:gd name="T23" fmla="*/ 192 h 297"/>
                  <a:gd name="T24" fmla="*/ 25 w 298"/>
                  <a:gd name="T25" fmla="*/ 230 h 297"/>
                  <a:gd name="T26" fmla="*/ 54 w 298"/>
                  <a:gd name="T27" fmla="*/ 263 h 297"/>
                  <a:gd name="T28" fmla="*/ 90 w 298"/>
                  <a:gd name="T29" fmla="*/ 284 h 297"/>
                  <a:gd name="T30" fmla="*/ 133 w 298"/>
                  <a:gd name="T31" fmla="*/ 295 h 297"/>
                  <a:gd name="T32" fmla="*/ 179 w 298"/>
                  <a:gd name="T33" fmla="*/ 294 h 297"/>
                  <a:gd name="T34" fmla="*/ 219 w 298"/>
                  <a:gd name="T35" fmla="*/ 278 h 297"/>
                  <a:gd name="T36" fmla="*/ 254 w 298"/>
                  <a:gd name="T37" fmla="*/ 253 h 297"/>
                  <a:gd name="T38" fmla="*/ 278 w 298"/>
                  <a:gd name="T39" fmla="*/ 219 h 297"/>
                  <a:gd name="T40" fmla="*/ 294 w 298"/>
                  <a:gd name="T41" fmla="*/ 178 h 297"/>
                  <a:gd name="T42" fmla="*/ 292 w 298"/>
                  <a:gd name="T43" fmla="*/ 148 h 297"/>
                  <a:gd name="T44" fmla="*/ 284 w 298"/>
                  <a:gd name="T45" fmla="*/ 190 h 297"/>
                  <a:gd name="T46" fmla="*/ 267 w 298"/>
                  <a:gd name="T47" fmla="*/ 228 h 297"/>
                  <a:gd name="T48" fmla="*/ 240 w 298"/>
                  <a:gd name="T49" fmla="*/ 259 h 297"/>
                  <a:gd name="T50" fmla="*/ 204 w 298"/>
                  <a:gd name="T51" fmla="*/ 280 h 297"/>
                  <a:gd name="T52" fmla="*/ 163 w 298"/>
                  <a:gd name="T53" fmla="*/ 290 h 297"/>
                  <a:gd name="T54" fmla="*/ 119 w 298"/>
                  <a:gd name="T55" fmla="*/ 288 h 297"/>
                  <a:gd name="T56" fmla="*/ 81 w 298"/>
                  <a:gd name="T57" fmla="*/ 274 h 297"/>
                  <a:gd name="T58" fmla="*/ 46 w 298"/>
                  <a:gd name="T59" fmla="*/ 249 h 297"/>
                  <a:gd name="T60" fmla="*/ 23 w 298"/>
                  <a:gd name="T61" fmla="*/ 217 h 297"/>
                  <a:gd name="T62" fmla="*/ 8 w 298"/>
                  <a:gd name="T63" fmla="*/ 176 h 297"/>
                  <a:gd name="T64" fmla="*/ 6 w 298"/>
                  <a:gd name="T65" fmla="*/ 132 h 297"/>
                  <a:gd name="T66" fmla="*/ 15 w 298"/>
                  <a:gd name="T67" fmla="*/ 92 h 297"/>
                  <a:gd name="T68" fmla="*/ 38 w 298"/>
                  <a:gd name="T69" fmla="*/ 58 h 297"/>
                  <a:gd name="T70" fmla="*/ 67 w 298"/>
                  <a:gd name="T71" fmla="*/ 29 h 297"/>
                  <a:gd name="T72" fmla="*/ 106 w 298"/>
                  <a:gd name="T73" fmla="*/ 11 h 297"/>
                  <a:gd name="T74" fmla="*/ 148 w 298"/>
                  <a:gd name="T75" fmla="*/ 4 h 297"/>
                  <a:gd name="T76" fmla="*/ 190 w 298"/>
                  <a:gd name="T77" fmla="*/ 11 h 297"/>
                  <a:gd name="T78" fmla="*/ 229 w 298"/>
                  <a:gd name="T79" fmla="*/ 29 h 297"/>
                  <a:gd name="T80" fmla="*/ 259 w 298"/>
                  <a:gd name="T81" fmla="*/ 58 h 297"/>
                  <a:gd name="T82" fmla="*/ 280 w 298"/>
                  <a:gd name="T83" fmla="*/ 92 h 297"/>
                  <a:gd name="T84" fmla="*/ 290 w 298"/>
                  <a:gd name="T85" fmla="*/ 132 h 2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8"/>
                  <a:gd name="T130" fmla="*/ 0 h 297"/>
                  <a:gd name="T131" fmla="*/ 298 w 298"/>
                  <a:gd name="T132" fmla="*/ 297 h 29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8" h="297">
                    <a:moveTo>
                      <a:pt x="298" y="148"/>
                    </a:moveTo>
                    <a:lnTo>
                      <a:pt x="296" y="132"/>
                    </a:lnTo>
                    <a:lnTo>
                      <a:pt x="294" y="117"/>
                    </a:lnTo>
                    <a:lnTo>
                      <a:pt x="290" y="104"/>
                    </a:lnTo>
                    <a:lnTo>
                      <a:pt x="284" y="90"/>
                    </a:lnTo>
                    <a:lnTo>
                      <a:pt x="278" y="77"/>
                    </a:lnTo>
                    <a:lnTo>
                      <a:pt x="271" y="65"/>
                    </a:lnTo>
                    <a:lnTo>
                      <a:pt x="263" y="54"/>
                    </a:lnTo>
                    <a:lnTo>
                      <a:pt x="254" y="42"/>
                    </a:lnTo>
                    <a:lnTo>
                      <a:pt x="242" y="33"/>
                    </a:lnTo>
                    <a:lnTo>
                      <a:pt x="230" y="25"/>
                    </a:lnTo>
                    <a:lnTo>
                      <a:pt x="219" y="17"/>
                    </a:lnTo>
                    <a:lnTo>
                      <a:pt x="206" y="11"/>
                    </a:lnTo>
                    <a:lnTo>
                      <a:pt x="192" y="6"/>
                    </a:lnTo>
                    <a:lnTo>
                      <a:pt x="179" y="2"/>
                    </a:lnTo>
                    <a:lnTo>
                      <a:pt x="163" y="0"/>
                    </a:lnTo>
                    <a:lnTo>
                      <a:pt x="148" y="0"/>
                    </a:lnTo>
                    <a:lnTo>
                      <a:pt x="133" y="0"/>
                    </a:lnTo>
                    <a:lnTo>
                      <a:pt x="119" y="2"/>
                    </a:lnTo>
                    <a:lnTo>
                      <a:pt x="104" y="6"/>
                    </a:lnTo>
                    <a:lnTo>
                      <a:pt x="90" y="11"/>
                    </a:lnTo>
                    <a:lnTo>
                      <a:pt x="77" y="17"/>
                    </a:lnTo>
                    <a:lnTo>
                      <a:pt x="65" y="25"/>
                    </a:lnTo>
                    <a:lnTo>
                      <a:pt x="54" y="33"/>
                    </a:lnTo>
                    <a:lnTo>
                      <a:pt x="42" y="42"/>
                    </a:lnTo>
                    <a:lnTo>
                      <a:pt x="33" y="54"/>
                    </a:lnTo>
                    <a:lnTo>
                      <a:pt x="25" y="65"/>
                    </a:lnTo>
                    <a:lnTo>
                      <a:pt x="17" y="77"/>
                    </a:lnTo>
                    <a:lnTo>
                      <a:pt x="12" y="90"/>
                    </a:lnTo>
                    <a:lnTo>
                      <a:pt x="6" y="104"/>
                    </a:lnTo>
                    <a:lnTo>
                      <a:pt x="2" y="117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0" y="163"/>
                    </a:lnTo>
                    <a:lnTo>
                      <a:pt x="2" y="178"/>
                    </a:lnTo>
                    <a:lnTo>
                      <a:pt x="6" y="192"/>
                    </a:lnTo>
                    <a:lnTo>
                      <a:pt x="12" y="205"/>
                    </a:lnTo>
                    <a:lnTo>
                      <a:pt x="17" y="219"/>
                    </a:lnTo>
                    <a:lnTo>
                      <a:pt x="25" y="230"/>
                    </a:lnTo>
                    <a:lnTo>
                      <a:pt x="33" y="242"/>
                    </a:lnTo>
                    <a:lnTo>
                      <a:pt x="42" y="253"/>
                    </a:lnTo>
                    <a:lnTo>
                      <a:pt x="54" y="263"/>
                    </a:lnTo>
                    <a:lnTo>
                      <a:pt x="65" y="271"/>
                    </a:lnTo>
                    <a:lnTo>
                      <a:pt x="77" y="278"/>
                    </a:lnTo>
                    <a:lnTo>
                      <a:pt x="90" y="284"/>
                    </a:lnTo>
                    <a:lnTo>
                      <a:pt x="104" y="290"/>
                    </a:lnTo>
                    <a:lnTo>
                      <a:pt x="119" y="294"/>
                    </a:lnTo>
                    <a:lnTo>
                      <a:pt x="133" y="295"/>
                    </a:lnTo>
                    <a:lnTo>
                      <a:pt x="148" y="297"/>
                    </a:lnTo>
                    <a:lnTo>
                      <a:pt x="163" y="295"/>
                    </a:lnTo>
                    <a:lnTo>
                      <a:pt x="179" y="294"/>
                    </a:lnTo>
                    <a:lnTo>
                      <a:pt x="192" y="290"/>
                    </a:lnTo>
                    <a:lnTo>
                      <a:pt x="206" y="284"/>
                    </a:lnTo>
                    <a:lnTo>
                      <a:pt x="219" y="278"/>
                    </a:lnTo>
                    <a:lnTo>
                      <a:pt x="230" y="271"/>
                    </a:lnTo>
                    <a:lnTo>
                      <a:pt x="242" y="263"/>
                    </a:lnTo>
                    <a:lnTo>
                      <a:pt x="254" y="253"/>
                    </a:lnTo>
                    <a:lnTo>
                      <a:pt x="263" y="242"/>
                    </a:lnTo>
                    <a:lnTo>
                      <a:pt x="271" y="230"/>
                    </a:lnTo>
                    <a:lnTo>
                      <a:pt x="278" y="219"/>
                    </a:lnTo>
                    <a:lnTo>
                      <a:pt x="284" y="205"/>
                    </a:lnTo>
                    <a:lnTo>
                      <a:pt x="290" y="192"/>
                    </a:lnTo>
                    <a:lnTo>
                      <a:pt x="294" y="178"/>
                    </a:lnTo>
                    <a:lnTo>
                      <a:pt x="296" y="163"/>
                    </a:lnTo>
                    <a:lnTo>
                      <a:pt x="298" y="148"/>
                    </a:lnTo>
                    <a:close/>
                    <a:moveTo>
                      <a:pt x="292" y="148"/>
                    </a:moveTo>
                    <a:lnTo>
                      <a:pt x="290" y="163"/>
                    </a:lnTo>
                    <a:lnTo>
                      <a:pt x="288" y="176"/>
                    </a:lnTo>
                    <a:lnTo>
                      <a:pt x="284" y="190"/>
                    </a:lnTo>
                    <a:lnTo>
                      <a:pt x="280" y="203"/>
                    </a:lnTo>
                    <a:lnTo>
                      <a:pt x="275" y="217"/>
                    </a:lnTo>
                    <a:lnTo>
                      <a:pt x="267" y="228"/>
                    </a:lnTo>
                    <a:lnTo>
                      <a:pt x="259" y="240"/>
                    </a:lnTo>
                    <a:lnTo>
                      <a:pt x="250" y="249"/>
                    </a:lnTo>
                    <a:lnTo>
                      <a:pt x="240" y="259"/>
                    </a:lnTo>
                    <a:lnTo>
                      <a:pt x="229" y="267"/>
                    </a:lnTo>
                    <a:lnTo>
                      <a:pt x="217" y="274"/>
                    </a:lnTo>
                    <a:lnTo>
                      <a:pt x="204" y="280"/>
                    </a:lnTo>
                    <a:lnTo>
                      <a:pt x="190" y="284"/>
                    </a:lnTo>
                    <a:lnTo>
                      <a:pt x="177" y="288"/>
                    </a:lnTo>
                    <a:lnTo>
                      <a:pt x="163" y="290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9" y="288"/>
                    </a:lnTo>
                    <a:lnTo>
                      <a:pt x="106" y="284"/>
                    </a:lnTo>
                    <a:lnTo>
                      <a:pt x="92" y="280"/>
                    </a:lnTo>
                    <a:lnTo>
                      <a:pt x="81" y="274"/>
                    </a:lnTo>
                    <a:lnTo>
                      <a:pt x="67" y="267"/>
                    </a:lnTo>
                    <a:lnTo>
                      <a:pt x="58" y="259"/>
                    </a:lnTo>
                    <a:lnTo>
                      <a:pt x="46" y="249"/>
                    </a:lnTo>
                    <a:lnTo>
                      <a:pt x="38" y="240"/>
                    </a:lnTo>
                    <a:lnTo>
                      <a:pt x="29" y="228"/>
                    </a:lnTo>
                    <a:lnTo>
                      <a:pt x="23" y="217"/>
                    </a:lnTo>
                    <a:lnTo>
                      <a:pt x="15" y="203"/>
                    </a:lnTo>
                    <a:lnTo>
                      <a:pt x="12" y="190"/>
                    </a:lnTo>
                    <a:lnTo>
                      <a:pt x="8" y="176"/>
                    </a:lnTo>
                    <a:lnTo>
                      <a:pt x="6" y="163"/>
                    </a:lnTo>
                    <a:lnTo>
                      <a:pt x="6" y="148"/>
                    </a:lnTo>
                    <a:lnTo>
                      <a:pt x="6" y="132"/>
                    </a:lnTo>
                    <a:lnTo>
                      <a:pt x="8" y="119"/>
                    </a:lnTo>
                    <a:lnTo>
                      <a:pt x="12" y="105"/>
                    </a:lnTo>
                    <a:lnTo>
                      <a:pt x="15" y="92"/>
                    </a:lnTo>
                    <a:lnTo>
                      <a:pt x="23" y="79"/>
                    </a:lnTo>
                    <a:lnTo>
                      <a:pt x="29" y="67"/>
                    </a:lnTo>
                    <a:lnTo>
                      <a:pt x="38" y="58"/>
                    </a:lnTo>
                    <a:lnTo>
                      <a:pt x="46" y="46"/>
                    </a:lnTo>
                    <a:lnTo>
                      <a:pt x="58" y="36"/>
                    </a:lnTo>
                    <a:lnTo>
                      <a:pt x="67" y="29"/>
                    </a:lnTo>
                    <a:lnTo>
                      <a:pt x="81" y="21"/>
                    </a:lnTo>
                    <a:lnTo>
                      <a:pt x="92" y="15"/>
                    </a:lnTo>
                    <a:lnTo>
                      <a:pt x="106" y="11"/>
                    </a:lnTo>
                    <a:lnTo>
                      <a:pt x="119" y="8"/>
                    </a:lnTo>
                    <a:lnTo>
                      <a:pt x="133" y="6"/>
                    </a:lnTo>
                    <a:lnTo>
                      <a:pt x="148" y="4"/>
                    </a:lnTo>
                    <a:lnTo>
                      <a:pt x="163" y="6"/>
                    </a:lnTo>
                    <a:lnTo>
                      <a:pt x="177" y="8"/>
                    </a:lnTo>
                    <a:lnTo>
                      <a:pt x="190" y="11"/>
                    </a:lnTo>
                    <a:lnTo>
                      <a:pt x="204" y="15"/>
                    </a:lnTo>
                    <a:lnTo>
                      <a:pt x="217" y="21"/>
                    </a:lnTo>
                    <a:lnTo>
                      <a:pt x="229" y="29"/>
                    </a:lnTo>
                    <a:lnTo>
                      <a:pt x="240" y="36"/>
                    </a:lnTo>
                    <a:lnTo>
                      <a:pt x="250" y="46"/>
                    </a:lnTo>
                    <a:lnTo>
                      <a:pt x="259" y="58"/>
                    </a:lnTo>
                    <a:lnTo>
                      <a:pt x="267" y="67"/>
                    </a:lnTo>
                    <a:lnTo>
                      <a:pt x="275" y="79"/>
                    </a:lnTo>
                    <a:lnTo>
                      <a:pt x="280" y="92"/>
                    </a:lnTo>
                    <a:lnTo>
                      <a:pt x="284" y="105"/>
                    </a:lnTo>
                    <a:lnTo>
                      <a:pt x="288" y="119"/>
                    </a:lnTo>
                    <a:lnTo>
                      <a:pt x="290" y="132"/>
                    </a:lnTo>
                    <a:lnTo>
                      <a:pt x="292" y="148"/>
                    </a:lnTo>
                    <a:close/>
                  </a:path>
                </a:pathLst>
              </a:custGeom>
              <a:solidFill>
                <a:srgbClr val="FBDB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2" name="Freeform 519">
                <a:extLst>
                  <a:ext uri="{FF2B5EF4-FFF2-40B4-BE49-F238E27FC236}">
                    <a16:creationId xmlns:a16="http://schemas.microsoft.com/office/drawing/2014/main" id="{9BA4FDFB-3D5B-4D53-8CF0-F25F780086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2" y="2630"/>
                <a:ext cx="292" cy="292"/>
              </a:xfrm>
              <a:custGeom>
                <a:avLst/>
                <a:gdLst>
                  <a:gd name="T0" fmla="*/ 290 w 292"/>
                  <a:gd name="T1" fmla="*/ 117 h 292"/>
                  <a:gd name="T2" fmla="*/ 275 w 292"/>
                  <a:gd name="T3" fmla="*/ 77 h 292"/>
                  <a:gd name="T4" fmla="*/ 250 w 292"/>
                  <a:gd name="T5" fmla="*/ 42 h 292"/>
                  <a:gd name="T6" fmla="*/ 215 w 292"/>
                  <a:gd name="T7" fmla="*/ 17 h 292"/>
                  <a:gd name="T8" fmla="*/ 175 w 292"/>
                  <a:gd name="T9" fmla="*/ 4 h 292"/>
                  <a:gd name="T10" fmla="*/ 131 w 292"/>
                  <a:gd name="T11" fmla="*/ 0 h 292"/>
                  <a:gd name="T12" fmla="*/ 90 w 292"/>
                  <a:gd name="T13" fmla="*/ 11 h 292"/>
                  <a:gd name="T14" fmla="*/ 54 w 292"/>
                  <a:gd name="T15" fmla="*/ 32 h 292"/>
                  <a:gd name="T16" fmla="*/ 25 w 292"/>
                  <a:gd name="T17" fmla="*/ 65 h 292"/>
                  <a:gd name="T18" fmla="*/ 8 w 292"/>
                  <a:gd name="T19" fmla="*/ 102 h 292"/>
                  <a:gd name="T20" fmla="*/ 0 w 292"/>
                  <a:gd name="T21" fmla="*/ 146 h 292"/>
                  <a:gd name="T22" fmla="*/ 8 w 292"/>
                  <a:gd name="T23" fmla="*/ 190 h 292"/>
                  <a:gd name="T24" fmla="*/ 25 w 292"/>
                  <a:gd name="T25" fmla="*/ 228 h 292"/>
                  <a:gd name="T26" fmla="*/ 54 w 292"/>
                  <a:gd name="T27" fmla="*/ 259 h 292"/>
                  <a:gd name="T28" fmla="*/ 90 w 292"/>
                  <a:gd name="T29" fmla="*/ 280 h 292"/>
                  <a:gd name="T30" fmla="*/ 131 w 292"/>
                  <a:gd name="T31" fmla="*/ 292 h 292"/>
                  <a:gd name="T32" fmla="*/ 175 w 292"/>
                  <a:gd name="T33" fmla="*/ 290 h 292"/>
                  <a:gd name="T34" fmla="*/ 215 w 292"/>
                  <a:gd name="T35" fmla="*/ 274 h 292"/>
                  <a:gd name="T36" fmla="*/ 250 w 292"/>
                  <a:gd name="T37" fmla="*/ 249 h 292"/>
                  <a:gd name="T38" fmla="*/ 275 w 292"/>
                  <a:gd name="T39" fmla="*/ 215 h 292"/>
                  <a:gd name="T40" fmla="*/ 290 w 292"/>
                  <a:gd name="T41" fmla="*/ 174 h 292"/>
                  <a:gd name="T42" fmla="*/ 286 w 292"/>
                  <a:gd name="T43" fmla="*/ 146 h 292"/>
                  <a:gd name="T44" fmla="*/ 280 w 292"/>
                  <a:gd name="T45" fmla="*/ 188 h 292"/>
                  <a:gd name="T46" fmla="*/ 263 w 292"/>
                  <a:gd name="T47" fmla="*/ 224 h 292"/>
                  <a:gd name="T48" fmla="*/ 236 w 292"/>
                  <a:gd name="T49" fmla="*/ 255 h 292"/>
                  <a:gd name="T50" fmla="*/ 202 w 292"/>
                  <a:gd name="T51" fmla="*/ 276 h 292"/>
                  <a:gd name="T52" fmla="*/ 161 w 292"/>
                  <a:gd name="T53" fmla="*/ 286 h 292"/>
                  <a:gd name="T54" fmla="*/ 117 w 292"/>
                  <a:gd name="T55" fmla="*/ 284 h 292"/>
                  <a:gd name="T56" fmla="*/ 79 w 292"/>
                  <a:gd name="T57" fmla="*/ 269 h 292"/>
                  <a:gd name="T58" fmla="*/ 46 w 292"/>
                  <a:gd name="T59" fmla="*/ 246 h 292"/>
                  <a:gd name="T60" fmla="*/ 23 w 292"/>
                  <a:gd name="T61" fmla="*/ 213 h 292"/>
                  <a:gd name="T62" fmla="*/ 8 w 292"/>
                  <a:gd name="T63" fmla="*/ 174 h 292"/>
                  <a:gd name="T64" fmla="*/ 6 w 292"/>
                  <a:gd name="T65" fmla="*/ 132 h 292"/>
                  <a:gd name="T66" fmla="*/ 17 w 292"/>
                  <a:gd name="T67" fmla="*/ 92 h 292"/>
                  <a:gd name="T68" fmla="*/ 38 w 292"/>
                  <a:gd name="T69" fmla="*/ 56 h 292"/>
                  <a:gd name="T70" fmla="*/ 67 w 292"/>
                  <a:gd name="T71" fmla="*/ 29 h 292"/>
                  <a:gd name="T72" fmla="*/ 104 w 292"/>
                  <a:gd name="T73" fmla="*/ 11 h 292"/>
                  <a:gd name="T74" fmla="*/ 146 w 292"/>
                  <a:gd name="T75" fmla="*/ 6 h 292"/>
                  <a:gd name="T76" fmla="*/ 188 w 292"/>
                  <a:gd name="T77" fmla="*/ 11 h 292"/>
                  <a:gd name="T78" fmla="*/ 225 w 292"/>
                  <a:gd name="T79" fmla="*/ 29 h 292"/>
                  <a:gd name="T80" fmla="*/ 255 w 292"/>
                  <a:gd name="T81" fmla="*/ 56 h 292"/>
                  <a:gd name="T82" fmla="*/ 276 w 292"/>
                  <a:gd name="T83" fmla="*/ 92 h 292"/>
                  <a:gd name="T84" fmla="*/ 286 w 292"/>
                  <a:gd name="T85" fmla="*/ 132 h 2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2"/>
                  <a:gd name="T130" fmla="*/ 0 h 292"/>
                  <a:gd name="T131" fmla="*/ 292 w 292"/>
                  <a:gd name="T132" fmla="*/ 292 h 29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2" h="292">
                    <a:moveTo>
                      <a:pt x="292" y="146"/>
                    </a:moveTo>
                    <a:lnTo>
                      <a:pt x="292" y="130"/>
                    </a:lnTo>
                    <a:lnTo>
                      <a:pt x="290" y="117"/>
                    </a:lnTo>
                    <a:lnTo>
                      <a:pt x="286" y="102"/>
                    </a:lnTo>
                    <a:lnTo>
                      <a:pt x="280" y="88"/>
                    </a:lnTo>
                    <a:lnTo>
                      <a:pt x="275" y="77"/>
                    </a:lnTo>
                    <a:lnTo>
                      <a:pt x="267" y="65"/>
                    </a:lnTo>
                    <a:lnTo>
                      <a:pt x="259" y="54"/>
                    </a:lnTo>
                    <a:lnTo>
                      <a:pt x="250" y="42"/>
                    </a:lnTo>
                    <a:lnTo>
                      <a:pt x="238" y="32"/>
                    </a:lnTo>
                    <a:lnTo>
                      <a:pt x="228" y="25"/>
                    </a:lnTo>
                    <a:lnTo>
                      <a:pt x="215" y="17"/>
                    </a:lnTo>
                    <a:lnTo>
                      <a:pt x="204" y="11"/>
                    </a:lnTo>
                    <a:lnTo>
                      <a:pt x="190" y="6"/>
                    </a:lnTo>
                    <a:lnTo>
                      <a:pt x="175" y="4"/>
                    </a:lnTo>
                    <a:lnTo>
                      <a:pt x="161" y="0"/>
                    </a:lnTo>
                    <a:lnTo>
                      <a:pt x="146" y="0"/>
                    </a:lnTo>
                    <a:lnTo>
                      <a:pt x="131" y="0"/>
                    </a:lnTo>
                    <a:lnTo>
                      <a:pt x="117" y="4"/>
                    </a:lnTo>
                    <a:lnTo>
                      <a:pt x="104" y="6"/>
                    </a:lnTo>
                    <a:lnTo>
                      <a:pt x="90" y="11"/>
                    </a:lnTo>
                    <a:lnTo>
                      <a:pt x="77" y="17"/>
                    </a:lnTo>
                    <a:lnTo>
                      <a:pt x="65" y="25"/>
                    </a:lnTo>
                    <a:lnTo>
                      <a:pt x="54" y="32"/>
                    </a:lnTo>
                    <a:lnTo>
                      <a:pt x="42" y="42"/>
                    </a:lnTo>
                    <a:lnTo>
                      <a:pt x="33" y="54"/>
                    </a:lnTo>
                    <a:lnTo>
                      <a:pt x="25" y="65"/>
                    </a:lnTo>
                    <a:lnTo>
                      <a:pt x="17" y="77"/>
                    </a:lnTo>
                    <a:lnTo>
                      <a:pt x="12" y="88"/>
                    </a:lnTo>
                    <a:lnTo>
                      <a:pt x="8" y="102"/>
                    </a:lnTo>
                    <a:lnTo>
                      <a:pt x="4" y="117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0" y="161"/>
                    </a:lnTo>
                    <a:lnTo>
                      <a:pt x="4" y="174"/>
                    </a:lnTo>
                    <a:lnTo>
                      <a:pt x="8" y="190"/>
                    </a:lnTo>
                    <a:lnTo>
                      <a:pt x="12" y="203"/>
                    </a:lnTo>
                    <a:lnTo>
                      <a:pt x="17" y="215"/>
                    </a:lnTo>
                    <a:lnTo>
                      <a:pt x="25" y="228"/>
                    </a:lnTo>
                    <a:lnTo>
                      <a:pt x="33" y="238"/>
                    </a:lnTo>
                    <a:lnTo>
                      <a:pt x="42" y="249"/>
                    </a:lnTo>
                    <a:lnTo>
                      <a:pt x="54" y="259"/>
                    </a:lnTo>
                    <a:lnTo>
                      <a:pt x="65" y="267"/>
                    </a:lnTo>
                    <a:lnTo>
                      <a:pt x="77" y="274"/>
                    </a:lnTo>
                    <a:lnTo>
                      <a:pt x="90" y="280"/>
                    </a:lnTo>
                    <a:lnTo>
                      <a:pt x="104" y="286"/>
                    </a:lnTo>
                    <a:lnTo>
                      <a:pt x="117" y="290"/>
                    </a:lnTo>
                    <a:lnTo>
                      <a:pt x="131" y="292"/>
                    </a:lnTo>
                    <a:lnTo>
                      <a:pt x="146" y="292"/>
                    </a:lnTo>
                    <a:lnTo>
                      <a:pt x="161" y="292"/>
                    </a:lnTo>
                    <a:lnTo>
                      <a:pt x="175" y="290"/>
                    </a:lnTo>
                    <a:lnTo>
                      <a:pt x="190" y="286"/>
                    </a:lnTo>
                    <a:lnTo>
                      <a:pt x="204" y="280"/>
                    </a:lnTo>
                    <a:lnTo>
                      <a:pt x="215" y="274"/>
                    </a:lnTo>
                    <a:lnTo>
                      <a:pt x="228" y="267"/>
                    </a:lnTo>
                    <a:lnTo>
                      <a:pt x="238" y="259"/>
                    </a:lnTo>
                    <a:lnTo>
                      <a:pt x="250" y="249"/>
                    </a:lnTo>
                    <a:lnTo>
                      <a:pt x="259" y="238"/>
                    </a:lnTo>
                    <a:lnTo>
                      <a:pt x="267" y="228"/>
                    </a:lnTo>
                    <a:lnTo>
                      <a:pt x="275" y="215"/>
                    </a:lnTo>
                    <a:lnTo>
                      <a:pt x="280" y="203"/>
                    </a:lnTo>
                    <a:lnTo>
                      <a:pt x="286" y="190"/>
                    </a:lnTo>
                    <a:lnTo>
                      <a:pt x="290" y="174"/>
                    </a:lnTo>
                    <a:lnTo>
                      <a:pt x="292" y="161"/>
                    </a:lnTo>
                    <a:lnTo>
                      <a:pt x="292" y="146"/>
                    </a:lnTo>
                    <a:close/>
                    <a:moveTo>
                      <a:pt x="286" y="146"/>
                    </a:moveTo>
                    <a:lnTo>
                      <a:pt x="286" y="161"/>
                    </a:lnTo>
                    <a:lnTo>
                      <a:pt x="284" y="174"/>
                    </a:lnTo>
                    <a:lnTo>
                      <a:pt x="280" y="188"/>
                    </a:lnTo>
                    <a:lnTo>
                      <a:pt x="276" y="201"/>
                    </a:lnTo>
                    <a:lnTo>
                      <a:pt x="269" y="213"/>
                    </a:lnTo>
                    <a:lnTo>
                      <a:pt x="263" y="224"/>
                    </a:lnTo>
                    <a:lnTo>
                      <a:pt x="255" y="236"/>
                    </a:lnTo>
                    <a:lnTo>
                      <a:pt x="246" y="246"/>
                    </a:lnTo>
                    <a:lnTo>
                      <a:pt x="236" y="255"/>
                    </a:lnTo>
                    <a:lnTo>
                      <a:pt x="225" y="263"/>
                    </a:lnTo>
                    <a:lnTo>
                      <a:pt x="213" y="269"/>
                    </a:lnTo>
                    <a:lnTo>
                      <a:pt x="202" y="276"/>
                    </a:lnTo>
                    <a:lnTo>
                      <a:pt x="188" y="280"/>
                    </a:lnTo>
                    <a:lnTo>
                      <a:pt x="175" y="284"/>
                    </a:lnTo>
                    <a:lnTo>
                      <a:pt x="161" y="286"/>
                    </a:lnTo>
                    <a:lnTo>
                      <a:pt x="146" y="286"/>
                    </a:lnTo>
                    <a:lnTo>
                      <a:pt x="132" y="286"/>
                    </a:lnTo>
                    <a:lnTo>
                      <a:pt x="117" y="284"/>
                    </a:lnTo>
                    <a:lnTo>
                      <a:pt x="104" y="280"/>
                    </a:lnTo>
                    <a:lnTo>
                      <a:pt x="92" y="276"/>
                    </a:lnTo>
                    <a:lnTo>
                      <a:pt x="79" y="269"/>
                    </a:lnTo>
                    <a:lnTo>
                      <a:pt x="67" y="263"/>
                    </a:lnTo>
                    <a:lnTo>
                      <a:pt x="58" y="255"/>
                    </a:lnTo>
                    <a:lnTo>
                      <a:pt x="46" y="246"/>
                    </a:lnTo>
                    <a:lnTo>
                      <a:pt x="38" y="236"/>
                    </a:lnTo>
                    <a:lnTo>
                      <a:pt x="29" y="224"/>
                    </a:lnTo>
                    <a:lnTo>
                      <a:pt x="23" y="213"/>
                    </a:lnTo>
                    <a:lnTo>
                      <a:pt x="17" y="201"/>
                    </a:lnTo>
                    <a:lnTo>
                      <a:pt x="12" y="188"/>
                    </a:lnTo>
                    <a:lnTo>
                      <a:pt x="8" y="174"/>
                    </a:lnTo>
                    <a:lnTo>
                      <a:pt x="6" y="161"/>
                    </a:lnTo>
                    <a:lnTo>
                      <a:pt x="6" y="146"/>
                    </a:lnTo>
                    <a:lnTo>
                      <a:pt x="6" y="132"/>
                    </a:lnTo>
                    <a:lnTo>
                      <a:pt x="8" y="117"/>
                    </a:lnTo>
                    <a:lnTo>
                      <a:pt x="12" y="103"/>
                    </a:lnTo>
                    <a:lnTo>
                      <a:pt x="17" y="92"/>
                    </a:lnTo>
                    <a:lnTo>
                      <a:pt x="23" y="79"/>
                    </a:lnTo>
                    <a:lnTo>
                      <a:pt x="29" y="67"/>
                    </a:lnTo>
                    <a:lnTo>
                      <a:pt x="38" y="56"/>
                    </a:lnTo>
                    <a:lnTo>
                      <a:pt x="46" y="46"/>
                    </a:lnTo>
                    <a:lnTo>
                      <a:pt x="58" y="38"/>
                    </a:lnTo>
                    <a:lnTo>
                      <a:pt x="67" y="29"/>
                    </a:lnTo>
                    <a:lnTo>
                      <a:pt x="79" y="23"/>
                    </a:lnTo>
                    <a:lnTo>
                      <a:pt x="92" y="17"/>
                    </a:lnTo>
                    <a:lnTo>
                      <a:pt x="104" y="11"/>
                    </a:lnTo>
                    <a:lnTo>
                      <a:pt x="117" y="8"/>
                    </a:lnTo>
                    <a:lnTo>
                      <a:pt x="132" y="6"/>
                    </a:lnTo>
                    <a:lnTo>
                      <a:pt x="146" y="6"/>
                    </a:lnTo>
                    <a:lnTo>
                      <a:pt x="161" y="6"/>
                    </a:lnTo>
                    <a:lnTo>
                      <a:pt x="175" y="8"/>
                    </a:lnTo>
                    <a:lnTo>
                      <a:pt x="188" y="11"/>
                    </a:lnTo>
                    <a:lnTo>
                      <a:pt x="202" y="17"/>
                    </a:lnTo>
                    <a:lnTo>
                      <a:pt x="213" y="23"/>
                    </a:lnTo>
                    <a:lnTo>
                      <a:pt x="225" y="29"/>
                    </a:lnTo>
                    <a:lnTo>
                      <a:pt x="236" y="38"/>
                    </a:lnTo>
                    <a:lnTo>
                      <a:pt x="246" y="46"/>
                    </a:lnTo>
                    <a:lnTo>
                      <a:pt x="255" y="56"/>
                    </a:lnTo>
                    <a:lnTo>
                      <a:pt x="263" y="67"/>
                    </a:lnTo>
                    <a:lnTo>
                      <a:pt x="269" y="79"/>
                    </a:lnTo>
                    <a:lnTo>
                      <a:pt x="276" y="92"/>
                    </a:lnTo>
                    <a:lnTo>
                      <a:pt x="280" y="103"/>
                    </a:lnTo>
                    <a:lnTo>
                      <a:pt x="284" y="117"/>
                    </a:lnTo>
                    <a:lnTo>
                      <a:pt x="286" y="132"/>
                    </a:lnTo>
                    <a:lnTo>
                      <a:pt x="286" y="146"/>
                    </a:lnTo>
                    <a:close/>
                  </a:path>
                </a:pathLst>
              </a:custGeom>
              <a:solidFill>
                <a:srgbClr val="FBDB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3" name="Freeform 520">
                <a:extLst>
                  <a:ext uri="{FF2B5EF4-FFF2-40B4-BE49-F238E27FC236}">
                    <a16:creationId xmlns:a16="http://schemas.microsoft.com/office/drawing/2014/main" id="{9491C52E-1B3E-4B20-81AE-8FC1CCCDA3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6" y="2632"/>
                <a:ext cx="286" cy="288"/>
              </a:xfrm>
              <a:custGeom>
                <a:avLst/>
                <a:gdLst>
                  <a:gd name="T0" fmla="*/ 282 w 286"/>
                  <a:gd name="T1" fmla="*/ 115 h 288"/>
                  <a:gd name="T2" fmla="*/ 269 w 286"/>
                  <a:gd name="T3" fmla="*/ 75 h 288"/>
                  <a:gd name="T4" fmla="*/ 244 w 286"/>
                  <a:gd name="T5" fmla="*/ 42 h 288"/>
                  <a:gd name="T6" fmla="*/ 211 w 286"/>
                  <a:gd name="T7" fmla="*/ 17 h 288"/>
                  <a:gd name="T8" fmla="*/ 171 w 286"/>
                  <a:gd name="T9" fmla="*/ 4 h 288"/>
                  <a:gd name="T10" fmla="*/ 127 w 286"/>
                  <a:gd name="T11" fmla="*/ 2 h 288"/>
                  <a:gd name="T12" fmla="*/ 86 w 286"/>
                  <a:gd name="T13" fmla="*/ 11 h 288"/>
                  <a:gd name="T14" fmla="*/ 52 w 286"/>
                  <a:gd name="T15" fmla="*/ 32 h 288"/>
                  <a:gd name="T16" fmla="*/ 23 w 286"/>
                  <a:gd name="T17" fmla="*/ 63 h 288"/>
                  <a:gd name="T18" fmla="*/ 6 w 286"/>
                  <a:gd name="T19" fmla="*/ 101 h 288"/>
                  <a:gd name="T20" fmla="*/ 0 w 286"/>
                  <a:gd name="T21" fmla="*/ 144 h 288"/>
                  <a:gd name="T22" fmla="*/ 6 w 286"/>
                  <a:gd name="T23" fmla="*/ 186 h 288"/>
                  <a:gd name="T24" fmla="*/ 23 w 286"/>
                  <a:gd name="T25" fmla="*/ 224 h 288"/>
                  <a:gd name="T26" fmla="*/ 52 w 286"/>
                  <a:gd name="T27" fmla="*/ 255 h 288"/>
                  <a:gd name="T28" fmla="*/ 86 w 286"/>
                  <a:gd name="T29" fmla="*/ 276 h 288"/>
                  <a:gd name="T30" fmla="*/ 127 w 286"/>
                  <a:gd name="T31" fmla="*/ 286 h 288"/>
                  <a:gd name="T32" fmla="*/ 171 w 286"/>
                  <a:gd name="T33" fmla="*/ 284 h 288"/>
                  <a:gd name="T34" fmla="*/ 211 w 286"/>
                  <a:gd name="T35" fmla="*/ 270 h 288"/>
                  <a:gd name="T36" fmla="*/ 244 w 286"/>
                  <a:gd name="T37" fmla="*/ 245 h 288"/>
                  <a:gd name="T38" fmla="*/ 269 w 286"/>
                  <a:gd name="T39" fmla="*/ 213 h 288"/>
                  <a:gd name="T40" fmla="*/ 282 w 286"/>
                  <a:gd name="T41" fmla="*/ 172 h 288"/>
                  <a:gd name="T42" fmla="*/ 280 w 286"/>
                  <a:gd name="T43" fmla="*/ 144 h 288"/>
                  <a:gd name="T44" fmla="*/ 274 w 286"/>
                  <a:gd name="T45" fmla="*/ 184 h 288"/>
                  <a:gd name="T46" fmla="*/ 257 w 286"/>
                  <a:gd name="T47" fmla="*/ 220 h 288"/>
                  <a:gd name="T48" fmla="*/ 230 w 286"/>
                  <a:gd name="T49" fmla="*/ 251 h 288"/>
                  <a:gd name="T50" fmla="*/ 196 w 286"/>
                  <a:gd name="T51" fmla="*/ 270 h 288"/>
                  <a:gd name="T52" fmla="*/ 155 w 286"/>
                  <a:gd name="T53" fmla="*/ 282 h 288"/>
                  <a:gd name="T54" fmla="*/ 115 w 286"/>
                  <a:gd name="T55" fmla="*/ 278 h 288"/>
                  <a:gd name="T56" fmla="*/ 77 w 286"/>
                  <a:gd name="T57" fmla="*/ 265 h 288"/>
                  <a:gd name="T58" fmla="*/ 44 w 286"/>
                  <a:gd name="T59" fmla="*/ 242 h 288"/>
                  <a:gd name="T60" fmla="*/ 21 w 286"/>
                  <a:gd name="T61" fmla="*/ 209 h 288"/>
                  <a:gd name="T62" fmla="*/ 8 w 286"/>
                  <a:gd name="T63" fmla="*/ 172 h 288"/>
                  <a:gd name="T64" fmla="*/ 6 w 286"/>
                  <a:gd name="T65" fmla="*/ 130 h 288"/>
                  <a:gd name="T66" fmla="*/ 15 w 286"/>
                  <a:gd name="T67" fmla="*/ 90 h 288"/>
                  <a:gd name="T68" fmla="*/ 36 w 286"/>
                  <a:gd name="T69" fmla="*/ 55 h 288"/>
                  <a:gd name="T70" fmla="*/ 65 w 286"/>
                  <a:gd name="T71" fmla="*/ 30 h 288"/>
                  <a:gd name="T72" fmla="*/ 102 w 286"/>
                  <a:gd name="T73" fmla="*/ 11 h 288"/>
                  <a:gd name="T74" fmla="*/ 142 w 286"/>
                  <a:gd name="T75" fmla="*/ 6 h 288"/>
                  <a:gd name="T76" fmla="*/ 182 w 286"/>
                  <a:gd name="T77" fmla="*/ 11 h 288"/>
                  <a:gd name="T78" fmla="*/ 219 w 286"/>
                  <a:gd name="T79" fmla="*/ 30 h 288"/>
                  <a:gd name="T80" fmla="*/ 249 w 286"/>
                  <a:gd name="T81" fmla="*/ 55 h 288"/>
                  <a:gd name="T82" fmla="*/ 269 w 286"/>
                  <a:gd name="T83" fmla="*/ 90 h 288"/>
                  <a:gd name="T84" fmla="*/ 280 w 286"/>
                  <a:gd name="T85" fmla="*/ 130 h 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6"/>
                  <a:gd name="T130" fmla="*/ 0 h 288"/>
                  <a:gd name="T131" fmla="*/ 286 w 286"/>
                  <a:gd name="T132" fmla="*/ 288 h 2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6" h="288">
                    <a:moveTo>
                      <a:pt x="286" y="144"/>
                    </a:moveTo>
                    <a:lnTo>
                      <a:pt x="284" y="128"/>
                    </a:lnTo>
                    <a:lnTo>
                      <a:pt x="282" y="115"/>
                    </a:lnTo>
                    <a:lnTo>
                      <a:pt x="278" y="101"/>
                    </a:lnTo>
                    <a:lnTo>
                      <a:pt x="274" y="88"/>
                    </a:lnTo>
                    <a:lnTo>
                      <a:pt x="269" y="75"/>
                    </a:lnTo>
                    <a:lnTo>
                      <a:pt x="261" y="63"/>
                    </a:lnTo>
                    <a:lnTo>
                      <a:pt x="253" y="54"/>
                    </a:lnTo>
                    <a:lnTo>
                      <a:pt x="244" y="42"/>
                    </a:lnTo>
                    <a:lnTo>
                      <a:pt x="234" y="32"/>
                    </a:lnTo>
                    <a:lnTo>
                      <a:pt x="223" y="25"/>
                    </a:lnTo>
                    <a:lnTo>
                      <a:pt x="211" y="17"/>
                    </a:lnTo>
                    <a:lnTo>
                      <a:pt x="198" y="11"/>
                    </a:lnTo>
                    <a:lnTo>
                      <a:pt x="184" y="7"/>
                    </a:lnTo>
                    <a:lnTo>
                      <a:pt x="171" y="4"/>
                    </a:lnTo>
                    <a:lnTo>
                      <a:pt x="157" y="2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3" y="4"/>
                    </a:lnTo>
                    <a:lnTo>
                      <a:pt x="100" y="7"/>
                    </a:lnTo>
                    <a:lnTo>
                      <a:pt x="86" y="11"/>
                    </a:lnTo>
                    <a:lnTo>
                      <a:pt x="75" y="17"/>
                    </a:lnTo>
                    <a:lnTo>
                      <a:pt x="61" y="25"/>
                    </a:lnTo>
                    <a:lnTo>
                      <a:pt x="52" y="32"/>
                    </a:lnTo>
                    <a:lnTo>
                      <a:pt x="40" y="42"/>
                    </a:lnTo>
                    <a:lnTo>
                      <a:pt x="32" y="54"/>
                    </a:lnTo>
                    <a:lnTo>
                      <a:pt x="23" y="63"/>
                    </a:lnTo>
                    <a:lnTo>
                      <a:pt x="17" y="75"/>
                    </a:lnTo>
                    <a:lnTo>
                      <a:pt x="9" y="88"/>
                    </a:lnTo>
                    <a:lnTo>
                      <a:pt x="6" y="101"/>
                    </a:lnTo>
                    <a:lnTo>
                      <a:pt x="2" y="115"/>
                    </a:lnTo>
                    <a:lnTo>
                      <a:pt x="0" y="128"/>
                    </a:lnTo>
                    <a:lnTo>
                      <a:pt x="0" y="144"/>
                    </a:lnTo>
                    <a:lnTo>
                      <a:pt x="0" y="159"/>
                    </a:lnTo>
                    <a:lnTo>
                      <a:pt x="2" y="172"/>
                    </a:lnTo>
                    <a:lnTo>
                      <a:pt x="6" y="186"/>
                    </a:lnTo>
                    <a:lnTo>
                      <a:pt x="9" y="199"/>
                    </a:lnTo>
                    <a:lnTo>
                      <a:pt x="17" y="213"/>
                    </a:lnTo>
                    <a:lnTo>
                      <a:pt x="23" y="224"/>
                    </a:lnTo>
                    <a:lnTo>
                      <a:pt x="32" y="236"/>
                    </a:lnTo>
                    <a:lnTo>
                      <a:pt x="40" y="245"/>
                    </a:lnTo>
                    <a:lnTo>
                      <a:pt x="52" y="255"/>
                    </a:lnTo>
                    <a:lnTo>
                      <a:pt x="61" y="263"/>
                    </a:lnTo>
                    <a:lnTo>
                      <a:pt x="75" y="270"/>
                    </a:lnTo>
                    <a:lnTo>
                      <a:pt x="86" y="276"/>
                    </a:lnTo>
                    <a:lnTo>
                      <a:pt x="100" y="280"/>
                    </a:lnTo>
                    <a:lnTo>
                      <a:pt x="113" y="284"/>
                    </a:lnTo>
                    <a:lnTo>
                      <a:pt x="127" y="286"/>
                    </a:lnTo>
                    <a:lnTo>
                      <a:pt x="142" y="288"/>
                    </a:lnTo>
                    <a:lnTo>
                      <a:pt x="157" y="286"/>
                    </a:lnTo>
                    <a:lnTo>
                      <a:pt x="171" y="284"/>
                    </a:lnTo>
                    <a:lnTo>
                      <a:pt x="184" y="280"/>
                    </a:lnTo>
                    <a:lnTo>
                      <a:pt x="198" y="276"/>
                    </a:lnTo>
                    <a:lnTo>
                      <a:pt x="211" y="270"/>
                    </a:lnTo>
                    <a:lnTo>
                      <a:pt x="223" y="263"/>
                    </a:lnTo>
                    <a:lnTo>
                      <a:pt x="234" y="255"/>
                    </a:lnTo>
                    <a:lnTo>
                      <a:pt x="244" y="245"/>
                    </a:lnTo>
                    <a:lnTo>
                      <a:pt x="253" y="236"/>
                    </a:lnTo>
                    <a:lnTo>
                      <a:pt x="261" y="224"/>
                    </a:lnTo>
                    <a:lnTo>
                      <a:pt x="269" y="213"/>
                    </a:lnTo>
                    <a:lnTo>
                      <a:pt x="274" y="199"/>
                    </a:lnTo>
                    <a:lnTo>
                      <a:pt x="278" y="186"/>
                    </a:lnTo>
                    <a:lnTo>
                      <a:pt x="282" y="172"/>
                    </a:lnTo>
                    <a:lnTo>
                      <a:pt x="284" y="159"/>
                    </a:lnTo>
                    <a:lnTo>
                      <a:pt x="286" y="144"/>
                    </a:lnTo>
                    <a:close/>
                    <a:moveTo>
                      <a:pt x="280" y="144"/>
                    </a:moveTo>
                    <a:lnTo>
                      <a:pt x="280" y="157"/>
                    </a:lnTo>
                    <a:lnTo>
                      <a:pt x="276" y="172"/>
                    </a:lnTo>
                    <a:lnTo>
                      <a:pt x="274" y="184"/>
                    </a:lnTo>
                    <a:lnTo>
                      <a:pt x="269" y="197"/>
                    </a:lnTo>
                    <a:lnTo>
                      <a:pt x="263" y="209"/>
                    </a:lnTo>
                    <a:lnTo>
                      <a:pt x="257" y="220"/>
                    </a:lnTo>
                    <a:lnTo>
                      <a:pt x="249" y="232"/>
                    </a:lnTo>
                    <a:lnTo>
                      <a:pt x="240" y="242"/>
                    </a:lnTo>
                    <a:lnTo>
                      <a:pt x="230" y="251"/>
                    </a:lnTo>
                    <a:lnTo>
                      <a:pt x="219" y="259"/>
                    </a:lnTo>
                    <a:lnTo>
                      <a:pt x="207" y="265"/>
                    </a:lnTo>
                    <a:lnTo>
                      <a:pt x="196" y="270"/>
                    </a:lnTo>
                    <a:lnTo>
                      <a:pt x="182" y="276"/>
                    </a:lnTo>
                    <a:lnTo>
                      <a:pt x="171" y="278"/>
                    </a:lnTo>
                    <a:lnTo>
                      <a:pt x="155" y="282"/>
                    </a:lnTo>
                    <a:lnTo>
                      <a:pt x="142" y="282"/>
                    </a:lnTo>
                    <a:lnTo>
                      <a:pt x="128" y="282"/>
                    </a:lnTo>
                    <a:lnTo>
                      <a:pt x="115" y="278"/>
                    </a:lnTo>
                    <a:lnTo>
                      <a:pt x="102" y="276"/>
                    </a:lnTo>
                    <a:lnTo>
                      <a:pt x="88" y="270"/>
                    </a:lnTo>
                    <a:lnTo>
                      <a:pt x="77" y="265"/>
                    </a:lnTo>
                    <a:lnTo>
                      <a:pt x="65" y="259"/>
                    </a:lnTo>
                    <a:lnTo>
                      <a:pt x="54" y="251"/>
                    </a:lnTo>
                    <a:lnTo>
                      <a:pt x="44" y="242"/>
                    </a:lnTo>
                    <a:lnTo>
                      <a:pt x="36" y="232"/>
                    </a:lnTo>
                    <a:lnTo>
                      <a:pt x="29" y="220"/>
                    </a:lnTo>
                    <a:lnTo>
                      <a:pt x="21" y="209"/>
                    </a:lnTo>
                    <a:lnTo>
                      <a:pt x="15" y="197"/>
                    </a:lnTo>
                    <a:lnTo>
                      <a:pt x="11" y="184"/>
                    </a:lnTo>
                    <a:lnTo>
                      <a:pt x="8" y="172"/>
                    </a:lnTo>
                    <a:lnTo>
                      <a:pt x="6" y="157"/>
                    </a:lnTo>
                    <a:lnTo>
                      <a:pt x="4" y="144"/>
                    </a:lnTo>
                    <a:lnTo>
                      <a:pt x="6" y="130"/>
                    </a:lnTo>
                    <a:lnTo>
                      <a:pt x="8" y="117"/>
                    </a:lnTo>
                    <a:lnTo>
                      <a:pt x="11" y="103"/>
                    </a:lnTo>
                    <a:lnTo>
                      <a:pt x="15" y="90"/>
                    </a:lnTo>
                    <a:lnTo>
                      <a:pt x="21" y="78"/>
                    </a:lnTo>
                    <a:lnTo>
                      <a:pt x="29" y="67"/>
                    </a:lnTo>
                    <a:lnTo>
                      <a:pt x="36" y="55"/>
                    </a:lnTo>
                    <a:lnTo>
                      <a:pt x="44" y="46"/>
                    </a:lnTo>
                    <a:lnTo>
                      <a:pt x="54" y="38"/>
                    </a:lnTo>
                    <a:lnTo>
                      <a:pt x="65" y="30"/>
                    </a:lnTo>
                    <a:lnTo>
                      <a:pt x="77" y="23"/>
                    </a:lnTo>
                    <a:lnTo>
                      <a:pt x="88" y="17"/>
                    </a:lnTo>
                    <a:lnTo>
                      <a:pt x="102" y="11"/>
                    </a:lnTo>
                    <a:lnTo>
                      <a:pt x="115" y="9"/>
                    </a:lnTo>
                    <a:lnTo>
                      <a:pt x="128" y="7"/>
                    </a:lnTo>
                    <a:lnTo>
                      <a:pt x="142" y="6"/>
                    </a:lnTo>
                    <a:lnTo>
                      <a:pt x="155" y="7"/>
                    </a:lnTo>
                    <a:lnTo>
                      <a:pt x="171" y="9"/>
                    </a:lnTo>
                    <a:lnTo>
                      <a:pt x="182" y="11"/>
                    </a:lnTo>
                    <a:lnTo>
                      <a:pt x="196" y="17"/>
                    </a:lnTo>
                    <a:lnTo>
                      <a:pt x="207" y="23"/>
                    </a:lnTo>
                    <a:lnTo>
                      <a:pt x="219" y="30"/>
                    </a:lnTo>
                    <a:lnTo>
                      <a:pt x="230" y="38"/>
                    </a:lnTo>
                    <a:lnTo>
                      <a:pt x="240" y="46"/>
                    </a:lnTo>
                    <a:lnTo>
                      <a:pt x="249" y="55"/>
                    </a:lnTo>
                    <a:lnTo>
                      <a:pt x="257" y="67"/>
                    </a:lnTo>
                    <a:lnTo>
                      <a:pt x="263" y="78"/>
                    </a:lnTo>
                    <a:lnTo>
                      <a:pt x="269" y="90"/>
                    </a:lnTo>
                    <a:lnTo>
                      <a:pt x="274" y="103"/>
                    </a:lnTo>
                    <a:lnTo>
                      <a:pt x="276" y="117"/>
                    </a:lnTo>
                    <a:lnTo>
                      <a:pt x="280" y="130"/>
                    </a:lnTo>
                    <a:lnTo>
                      <a:pt x="280" y="144"/>
                    </a:lnTo>
                    <a:close/>
                  </a:path>
                </a:pathLst>
              </a:custGeom>
              <a:solidFill>
                <a:srgbClr val="FBDC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4" name="Freeform 521">
                <a:extLst>
                  <a:ext uri="{FF2B5EF4-FFF2-40B4-BE49-F238E27FC236}">
                    <a16:creationId xmlns:a16="http://schemas.microsoft.com/office/drawing/2014/main" id="{0220E6B8-6165-42DE-945F-12F9E5248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8" y="2636"/>
                <a:ext cx="280" cy="280"/>
              </a:xfrm>
              <a:custGeom>
                <a:avLst/>
                <a:gdLst>
                  <a:gd name="T0" fmla="*/ 278 w 280"/>
                  <a:gd name="T1" fmla="*/ 111 h 280"/>
                  <a:gd name="T2" fmla="*/ 263 w 280"/>
                  <a:gd name="T3" fmla="*/ 73 h 280"/>
                  <a:gd name="T4" fmla="*/ 240 w 280"/>
                  <a:gd name="T5" fmla="*/ 40 h 280"/>
                  <a:gd name="T6" fmla="*/ 207 w 280"/>
                  <a:gd name="T7" fmla="*/ 17 h 280"/>
                  <a:gd name="T8" fmla="*/ 169 w 280"/>
                  <a:gd name="T9" fmla="*/ 2 h 280"/>
                  <a:gd name="T10" fmla="*/ 126 w 280"/>
                  <a:gd name="T11" fmla="*/ 0 h 280"/>
                  <a:gd name="T12" fmla="*/ 86 w 280"/>
                  <a:gd name="T13" fmla="*/ 11 h 280"/>
                  <a:gd name="T14" fmla="*/ 52 w 280"/>
                  <a:gd name="T15" fmla="*/ 32 h 280"/>
                  <a:gd name="T16" fmla="*/ 23 w 280"/>
                  <a:gd name="T17" fmla="*/ 61 h 280"/>
                  <a:gd name="T18" fmla="*/ 6 w 280"/>
                  <a:gd name="T19" fmla="*/ 97 h 280"/>
                  <a:gd name="T20" fmla="*/ 0 w 280"/>
                  <a:gd name="T21" fmla="*/ 140 h 280"/>
                  <a:gd name="T22" fmla="*/ 6 w 280"/>
                  <a:gd name="T23" fmla="*/ 182 h 280"/>
                  <a:gd name="T24" fmla="*/ 23 w 280"/>
                  <a:gd name="T25" fmla="*/ 218 h 280"/>
                  <a:gd name="T26" fmla="*/ 52 w 280"/>
                  <a:gd name="T27" fmla="*/ 249 h 280"/>
                  <a:gd name="T28" fmla="*/ 86 w 280"/>
                  <a:gd name="T29" fmla="*/ 270 h 280"/>
                  <a:gd name="T30" fmla="*/ 126 w 280"/>
                  <a:gd name="T31" fmla="*/ 280 h 280"/>
                  <a:gd name="T32" fmla="*/ 169 w 280"/>
                  <a:gd name="T33" fmla="*/ 278 h 280"/>
                  <a:gd name="T34" fmla="*/ 207 w 280"/>
                  <a:gd name="T35" fmla="*/ 263 h 280"/>
                  <a:gd name="T36" fmla="*/ 240 w 280"/>
                  <a:gd name="T37" fmla="*/ 240 h 280"/>
                  <a:gd name="T38" fmla="*/ 263 w 280"/>
                  <a:gd name="T39" fmla="*/ 207 h 280"/>
                  <a:gd name="T40" fmla="*/ 278 w 280"/>
                  <a:gd name="T41" fmla="*/ 168 h 280"/>
                  <a:gd name="T42" fmla="*/ 276 w 280"/>
                  <a:gd name="T43" fmla="*/ 140 h 280"/>
                  <a:gd name="T44" fmla="*/ 269 w 280"/>
                  <a:gd name="T45" fmla="*/ 180 h 280"/>
                  <a:gd name="T46" fmla="*/ 251 w 280"/>
                  <a:gd name="T47" fmla="*/ 215 h 280"/>
                  <a:gd name="T48" fmla="*/ 226 w 280"/>
                  <a:gd name="T49" fmla="*/ 243 h 280"/>
                  <a:gd name="T50" fmla="*/ 194 w 280"/>
                  <a:gd name="T51" fmla="*/ 264 h 280"/>
                  <a:gd name="T52" fmla="*/ 153 w 280"/>
                  <a:gd name="T53" fmla="*/ 274 h 280"/>
                  <a:gd name="T54" fmla="*/ 113 w 280"/>
                  <a:gd name="T55" fmla="*/ 272 h 280"/>
                  <a:gd name="T56" fmla="*/ 77 w 280"/>
                  <a:gd name="T57" fmla="*/ 259 h 280"/>
                  <a:gd name="T58" fmla="*/ 44 w 280"/>
                  <a:gd name="T59" fmla="*/ 236 h 280"/>
                  <a:gd name="T60" fmla="*/ 21 w 280"/>
                  <a:gd name="T61" fmla="*/ 205 h 280"/>
                  <a:gd name="T62" fmla="*/ 7 w 280"/>
                  <a:gd name="T63" fmla="*/ 167 h 280"/>
                  <a:gd name="T64" fmla="*/ 6 w 280"/>
                  <a:gd name="T65" fmla="*/ 126 h 280"/>
                  <a:gd name="T66" fmla="*/ 15 w 280"/>
                  <a:gd name="T67" fmla="*/ 88 h 280"/>
                  <a:gd name="T68" fmla="*/ 36 w 280"/>
                  <a:gd name="T69" fmla="*/ 53 h 280"/>
                  <a:gd name="T70" fmla="*/ 65 w 280"/>
                  <a:gd name="T71" fmla="*/ 28 h 280"/>
                  <a:gd name="T72" fmla="*/ 100 w 280"/>
                  <a:gd name="T73" fmla="*/ 11 h 280"/>
                  <a:gd name="T74" fmla="*/ 140 w 280"/>
                  <a:gd name="T75" fmla="*/ 5 h 280"/>
                  <a:gd name="T76" fmla="*/ 180 w 280"/>
                  <a:gd name="T77" fmla="*/ 11 h 280"/>
                  <a:gd name="T78" fmla="*/ 215 w 280"/>
                  <a:gd name="T79" fmla="*/ 28 h 280"/>
                  <a:gd name="T80" fmla="*/ 244 w 280"/>
                  <a:gd name="T81" fmla="*/ 53 h 280"/>
                  <a:gd name="T82" fmla="*/ 265 w 280"/>
                  <a:gd name="T83" fmla="*/ 88 h 280"/>
                  <a:gd name="T84" fmla="*/ 274 w 280"/>
                  <a:gd name="T85" fmla="*/ 126 h 2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0"/>
                  <a:gd name="T130" fmla="*/ 0 h 280"/>
                  <a:gd name="T131" fmla="*/ 280 w 280"/>
                  <a:gd name="T132" fmla="*/ 280 h 2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0" h="280">
                    <a:moveTo>
                      <a:pt x="280" y="140"/>
                    </a:moveTo>
                    <a:lnTo>
                      <a:pt x="280" y="126"/>
                    </a:lnTo>
                    <a:lnTo>
                      <a:pt x="278" y="111"/>
                    </a:lnTo>
                    <a:lnTo>
                      <a:pt x="274" y="97"/>
                    </a:lnTo>
                    <a:lnTo>
                      <a:pt x="270" y="86"/>
                    </a:lnTo>
                    <a:lnTo>
                      <a:pt x="263" y="73"/>
                    </a:lnTo>
                    <a:lnTo>
                      <a:pt x="257" y="61"/>
                    </a:lnTo>
                    <a:lnTo>
                      <a:pt x="249" y="50"/>
                    </a:lnTo>
                    <a:lnTo>
                      <a:pt x="240" y="40"/>
                    </a:lnTo>
                    <a:lnTo>
                      <a:pt x="230" y="32"/>
                    </a:lnTo>
                    <a:lnTo>
                      <a:pt x="219" y="23"/>
                    </a:lnTo>
                    <a:lnTo>
                      <a:pt x="207" y="17"/>
                    </a:lnTo>
                    <a:lnTo>
                      <a:pt x="196" y="11"/>
                    </a:lnTo>
                    <a:lnTo>
                      <a:pt x="182" y="5"/>
                    </a:lnTo>
                    <a:lnTo>
                      <a:pt x="169" y="2"/>
                    </a:lnTo>
                    <a:lnTo>
                      <a:pt x="155" y="0"/>
                    </a:lnTo>
                    <a:lnTo>
                      <a:pt x="140" y="0"/>
                    </a:lnTo>
                    <a:lnTo>
                      <a:pt x="126" y="0"/>
                    </a:lnTo>
                    <a:lnTo>
                      <a:pt x="111" y="2"/>
                    </a:lnTo>
                    <a:lnTo>
                      <a:pt x="98" y="5"/>
                    </a:lnTo>
                    <a:lnTo>
                      <a:pt x="86" y="11"/>
                    </a:lnTo>
                    <a:lnTo>
                      <a:pt x="73" y="17"/>
                    </a:lnTo>
                    <a:lnTo>
                      <a:pt x="61" y="23"/>
                    </a:lnTo>
                    <a:lnTo>
                      <a:pt x="52" y="32"/>
                    </a:lnTo>
                    <a:lnTo>
                      <a:pt x="40" y="40"/>
                    </a:lnTo>
                    <a:lnTo>
                      <a:pt x="32" y="50"/>
                    </a:lnTo>
                    <a:lnTo>
                      <a:pt x="23" y="61"/>
                    </a:lnTo>
                    <a:lnTo>
                      <a:pt x="17" y="73"/>
                    </a:lnTo>
                    <a:lnTo>
                      <a:pt x="11" y="86"/>
                    </a:lnTo>
                    <a:lnTo>
                      <a:pt x="6" y="97"/>
                    </a:lnTo>
                    <a:lnTo>
                      <a:pt x="2" y="111"/>
                    </a:lnTo>
                    <a:lnTo>
                      <a:pt x="0" y="126"/>
                    </a:lnTo>
                    <a:lnTo>
                      <a:pt x="0" y="140"/>
                    </a:lnTo>
                    <a:lnTo>
                      <a:pt x="0" y="155"/>
                    </a:lnTo>
                    <a:lnTo>
                      <a:pt x="2" y="168"/>
                    </a:lnTo>
                    <a:lnTo>
                      <a:pt x="6" y="182"/>
                    </a:lnTo>
                    <a:lnTo>
                      <a:pt x="11" y="195"/>
                    </a:lnTo>
                    <a:lnTo>
                      <a:pt x="17" y="207"/>
                    </a:lnTo>
                    <a:lnTo>
                      <a:pt x="23" y="218"/>
                    </a:lnTo>
                    <a:lnTo>
                      <a:pt x="32" y="230"/>
                    </a:lnTo>
                    <a:lnTo>
                      <a:pt x="40" y="240"/>
                    </a:lnTo>
                    <a:lnTo>
                      <a:pt x="52" y="249"/>
                    </a:lnTo>
                    <a:lnTo>
                      <a:pt x="61" y="257"/>
                    </a:lnTo>
                    <a:lnTo>
                      <a:pt x="73" y="263"/>
                    </a:lnTo>
                    <a:lnTo>
                      <a:pt x="86" y="270"/>
                    </a:lnTo>
                    <a:lnTo>
                      <a:pt x="98" y="274"/>
                    </a:lnTo>
                    <a:lnTo>
                      <a:pt x="111" y="278"/>
                    </a:lnTo>
                    <a:lnTo>
                      <a:pt x="126" y="280"/>
                    </a:lnTo>
                    <a:lnTo>
                      <a:pt x="140" y="280"/>
                    </a:lnTo>
                    <a:lnTo>
                      <a:pt x="155" y="280"/>
                    </a:lnTo>
                    <a:lnTo>
                      <a:pt x="169" y="278"/>
                    </a:lnTo>
                    <a:lnTo>
                      <a:pt x="182" y="274"/>
                    </a:lnTo>
                    <a:lnTo>
                      <a:pt x="196" y="270"/>
                    </a:lnTo>
                    <a:lnTo>
                      <a:pt x="207" y="263"/>
                    </a:lnTo>
                    <a:lnTo>
                      <a:pt x="219" y="257"/>
                    </a:lnTo>
                    <a:lnTo>
                      <a:pt x="230" y="249"/>
                    </a:lnTo>
                    <a:lnTo>
                      <a:pt x="240" y="240"/>
                    </a:lnTo>
                    <a:lnTo>
                      <a:pt x="249" y="230"/>
                    </a:lnTo>
                    <a:lnTo>
                      <a:pt x="257" y="218"/>
                    </a:lnTo>
                    <a:lnTo>
                      <a:pt x="263" y="207"/>
                    </a:lnTo>
                    <a:lnTo>
                      <a:pt x="270" y="195"/>
                    </a:lnTo>
                    <a:lnTo>
                      <a:pt x="274" y="182"/>
                    </a:lnTo>
                    <a:lnTo>
                      <a:pt x="278" y="168"/>
                    </a:lnTo>
                    <a:lnTo>
                      <a:pt x="280" y="155"/>
                    </a:lnTo>
                    <a:lnTo>
                      <a:pt x="280" y="140"/>
                    </a:lnTo>
                    <a:close/>
                    <a:moveTo>
                      <a:pt x="276" y="140"/>
                    </a:moveTo>
                    <a:lnTo>
                      <a:pt x="274" y="153"/>
                    </a:lnTo>
                    <a:lnTo>
                      <a:pt x="272" y="167"/>
                    </a:lnTo>
                    <a:lnTo>
                      <a:pt x="269" y="180"/>
                    </a:lnTo>
                    <a:lnTo>
                      <a:pt x="265" y="192"/>
                    </a:lnTo>
                    <a:lnTo>
                      <a:pt x="259" y="205"/>
                    </a:lnTo>
                    <a:lnTo>
                      <a:pt x="251" y="215"/>
                    </a:lnTo>
                    <a:lnTo>
                      <a:pt x="244" y="226"/>
                    </a:lnTo>
                    <a:lnTo>
                      <a:pt x="236" y="236"/>
                    </a:lnTo>
                    <a:lnTo>
                      <a:pt x="226" y="243"/>
                    </a:lnTo>
                    <a:lnTo>
                      <a:pt x="215" y="251"/>
                    </a:lnTo>
                    <a:lnTo>
                      <a:pt x="205" y="259"/>
                    </a:lnTo>
                    <a:lnTo>
                      <a:pt x="194" y="264"/>
                    </a:lnTo>
                    <a:lnTo>
                      <a:pt x="180" y="268"/>
                    </a:lnTo>
                    <a:lnTo>
                      <a:pt x="167" y="272"/>
                    </a:lnTo>
                    <a:lnTo>
                      <a:pt x="153" y="274"/>
                    </a:lnTo>
                    <a:lnTo>
                      <a:pt x="140" y="276"/>
                    </a:lnTo>
                    <a:lnTo>
                      <a:pt x="126" y="274"/>
                    </a:lnTo>
                    <a:lnTo>
                      <a:pt x="113" y="272"/>
                    </a:lnTo>
                    <a:lnTo>
                      <a:pt x="100" y="268"/>
                    </a:lnTo>
                    <a:lnTo>
                      <a:pt x="88" y="264"/>
                    </a:lnTo>
                    <a:lnTo>
                      <a:pt x="77" y="259"/>
                    </a:lnTo>
                    <a:lnTo>
                      <a:pt x="65" y="251"/>
                    </a:lnTo>
                    <a:lnTo>
                      <a:pt x="54" y="243"/>
                    </a:lnTo>
                    <a:lnTo>
                      <a:pt x="44" y="236"/>
                    </a:lnTo>
                    <a:lnTo>
                      <a:pt x="36" y="226"/>
                    </a:lnTo>
                    <a:lnTo>
                      <a:pt x="29" y="215"/>
                    </a:lnTo>
                    <a:lnTo>
                      <a:pt x="21" y="205"/>
                    </a:lnTo>
                    <a:lnTo>
                      <a:pt x="15" y="192"/>
                    </a:lnTo>
                    <a:lnTo>
                      <a:pt x="11" y="180"/>
                    </a:lnTo>
                    <a:lnTo>
                      <a:pt x="7" y="167"/>
                    </a:lnTo>
                    <a:lnTo>
                      <a:pt x="6" y="153"/>
                    </a:lnTo>
                    <a:lnTo>
                      <a:pt x="6" y="140"/>
                    </a:lnTo>
                    <a:lnTo>
                      <a:pt x="6" y="126"/>
                    </a:lnTo>
                    <a:lnTo>
                      <a:pt x="7" y="113"/>
                    </a:lnTo>
                    <a:lnTo>
                      <a:pt x="11" y="99"/>
                    </a:lnTo>
                    <a:lnTo>
                      <a:pt x="15" y="88"/>
                    </a:lnTo>
                    <a:lnTo>
                      <a:pt x="21" y="76"/>
                    </a:lnTo>
                    <a:lnTo>
                      <a:pt x="29" y="65"/>
                    </a:lnTo>
                    <a:lnTo>
                      <a:pt x="36" y="53"/>
                    </a:lnTo>
                    <a:lnTo>
                      <a:pt x="44" y="44"/>
                    </a:lnTo>
                    <a:lnTo>
                      <a:pt x="54" y="36"/>
                    </a:lnTo>
                    <a:lnTo>
                      <a:pt x="65" y="28"/>
                    </a:lnTo>
                    <a:lnTo>
                      <a:pt x="77" y="21"/>
                    </a:lnTo>
                    <a:lnTo>
                      <a:pt x="88" y="15"/>
                    </a:lnTo>
                    <a:lnTo>
                      <a:pt x="100" y="11"/>
                    </a:lnTo>
                    <a:lnTo>
                      <a:pt x="113" y="7"/>
                    </a:lnTo>
                    <a:lnTo>
                      <a:pt x="126" y="5"/>
                    </a:lnTo>
                    <a:lnTo>
                      <a:pt x="140" y="5"/>
                    </a:lnTo>
                    <a:lnTo>
                      <a:pt x="153" y="5"/>
                    </a:lnTo>
                    <a:lnTo>
                      <a:pt x="167" y="7"/>
                    </a:lnTo>
                    <a:lnTo>
                      <a:pt x="180" y="11"/>
                    </a:lnTo>
                    <a:lnTo>
                      <a:pt x="194" y="15"/>
                    </a:lnTo>
                    <a:lnTo>
                      <a:pt x="205" y="21"/>
                    </a:lnTo>
                    <a:lnTo>
                      <a:pt x="215" y="28"/>
                    </a:lnTo>
                    <a:lnTo>
                      <a:pt x="226" y="36"/>
                    </a:lnTo>
                    <a:lnTo>
                      <a:pt x="236" y="44"/>
                    </a:lnTo>
                    <a:lnTo>
                      <a:pt x="244" y="53"/>
                    </a:lnTo>
                    <a:lnTo>
                      <a:pt x="251" y="65"/>
                    </a:lnTo>
                    <a:lnTo>
                      <a:pt x="259" y="76"/>
                    </a:lnTo>
                    <a:lnTo>
                      <a:pt x="265" y="88"/>
                    </a:lnTo>
                    <a:lnTo>
                      <a:pt x="269" y="99"/>
                    </a:lnTo>
                    <a:lnTo>
                      <a:pt x="272" y="113"/>
                    </a:lnTo>
                    <a:lnTo>
                      <a:pt x="274" y="126"/>
                    </a:lnTo>
                    <a:lnTo>
                      <a:pt x="276" y="140"/>
                    </a:lnTo>
                    <a:close/>
                  </a:path>
                </a:pathLst>
              </a:custGeom>
              <a:solidFill>
                <a:srgbClr val="FBDD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5" name="Freeform 522">
                <a:extLst>
                  <a:ext uri="{FF2B5EF4-FFF2-40B4-BE49-F238E27FC236}">
                    <a16:creationId xmlns:a16="http://schemas.microsoft.com/office/drawing/2014/main" id="{2699CB85-5E5C-4C5E-80F0-FEF5548E6A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0" y="2638"/>
                <a:ext cx="276" cy="276"/>
              </a:xfrm>
              <a:custGeom>
                <a:avLst/>
                <a:gdLst>
                  <a:gd name="T0" fmla="*/ 272 w 276"/>
                  <a:gd name="T1" fmla="*/ 111 h 276"/>
                  <a:gd name="T2" fmla="*/ 259 w 276"/>
                  <a:gd name="T3" fmla="*/ 72 h 276"/>
                  <a:gd name="T4" fmla="*/ 236 w 276"/>
                  <a:gd name="T5" fmla="*/ 40 h 276"/>
                  <a:gd name="T6" fmla="*/ 203 w 276"/>
                  <a:gd name="T7" fmla="*/ 17 h 276"/>
                  <a:gd name="T8" fmla="*/ 167 w 276"/>
                  <a:gd name="T9" fmla="*/ 3 h 276"/>
                  <a:gd name="T10" fmla="*/ 124 w 276"/>
                  <a:gd name="T11" fmla="*/ 1 h 276"/>
                  <a:gd name="T12" fmla="*/ 84 w 276"/>
                  <a:gd name="T13" fmla="*/ 11 h 276"/>
                  <a:gd name="T14" fmla="*/ 50 w 276"/>
                  <a:gd name="T15" fmla="*/ 32 h 276"/>
                  <a:gd name="T16" fmla="*/ 25 w 276"/>
                  <a:gd name="T17" fmla="*/ 61 h 276"/>
                  <a:gd name="T18" fmla="*/ 7 w 276"/>
                  <a:gd name="T19" fmla="*/ 97 h 276"/>
                  <a:gd name="T20" fmla="*/ 0 w 276"/>
                  <a:gd name="T21" fmla="*/ 138 h 276"/>
                  <a:gd name="T22" fmla="*/ 7 w 276"/>
                  <a:gd name="T23" fmla="*/ 178 h 276"/>
                  <a:gd name="T24" fmla="*/ 25 w 276"/>
                  <a:gd name="T25" fmla="*/ 214 h 276"/>
                  <a:gd name="T26" fmla="*/ 50 w 276"/>
                  <a:gd name="T27" fmla="*/ 245 h 276"/>
                  <a:gd name="T28" fmla="*/ 84 w 276"/>
                  <a:gd name="T29" fmla="*/ 264 h 276"/>
                  <a:gd name="T30" fmla="*/ 124 w 276"/>
                  <a:gd name="T31" fmla="*/ 276 h 276"/>
                  <a:gd name="T32" fmla="*/ 167 w 276"/>
                  <a:gd name="T33" fmla="*/ 272 h 276"/>
                  <a:gd name="T34" fmla="*/ 203 w 276"/>
                  <a:gd name="T35" fmla="*/ 259 h 276"/>
                  <a:gd name="T36" fmla="*/ 236 w 276"/>
                  <a:gd name="T37" fmla="*/ 236 h 276"/>
                  <a:gd name="T38" fmla="*/ 259 w 276"/>
                  <a:gd name="T39" fmla="*/ 203 h 276"/>
                  <a:gd name="T40" fmla="*/ 272 w 276"/>
                  <a:gd name="T41" fmla="*/ 166 h 276"/>
                  <a:gd name="T42" fmla="*/ 270 w 276"/>
                  <a:gd name="T43" fmla="*/ 138 h 276"/>
                  <a:gd name="T44" fmla="*/ 265 w 276"/>
                  <a:gd name="T45" fmla="*/ 178 h 276"/>
                  <a:gd name="T46" fmla="*/ 247 w 276"/>
                  <a:gd name="T47" fmla="*/ 213 h 276"/>
                  <a:gd name="T48" fmla="*/ 222 w 276"/>
                  <a:gd name="T49" fmla="*/ 239 h 276"/>
                  <a:gd name="T50" fmla="*/ 190 w 276"/>
                  <a:gd name="T51" fmla="*/ 261 h 276"/>
                  <a:gd name="T52" fmla="*/ 151 w 276"/>
                  <a:gd name="T53" fmla="*/ 270 h 276"/>
                  <a:gd name="T54" fmla="*/ 111 w 276"/>
                  <a:gd name="T55" fmla="*/ 268 h 276"/>
                  <a:gd name="T56" fmla="*/ 75 w 276"/>
                  <a:gd name="T57" fmla="*/ 255 h 276"/>
                  <a:gd name="T58" fmla="*/ 44 w 276"/>
                  <a:gd name="T59" fmla="*/ 232 h 276"/>
                  <a:gd name="T60" fmla="*/ 21 w 276"/>
                  <a:gd name="T61" fmla="*/ 201 h 276"/>
                  <a:gd name="T62" fmla="*/ 9 w 276"/>
                  <a:gd name="T63" fmla="*/ 165 h 276"/>
                  <a:gd name="T64" fmla="*/ 5 w 276"/>
                  <a:gd name="T65" fmla="*/ 124 h 276"/>
                  <a:gd name="T66" fmla="*/ 17 w 276"/>
                  <a:gd name="T67" fmla="*/ 86 h 276"/>
                  <a:gd name="T68" fmla="*/ 36 w 276"/>
                  <a:gd name="T69" fmla="*/ 53 h 276"/>
                  <a:gd name="T70" fmla="*/ 65 w 276"/>
                  <a:gd name="T71" fmla="*/ 28 h 276"/>
                  <a:gd name="T72" fmla="*/ 100 w 276"/>
                  <a:gd name="T73" fmla="*/ 11 h 276"/>
                  <a:gd name="T74" fmla="*/ 138 w 276"/>
                  <a:gd name="T75" fmla="*/ 5 h 276"/>
                  <a:gd name="T76" fmla="*/ 178 w 276"/>
                  <a:gd name="T77" fmla="*/ 11 h 276"/>
                  <a:gd name="T78" fmla="*/ 213 w 276"/>
                  <a:gd name="T79" fmla="*/ 28 h 276"/>
                  <a:gd name="T80" fmla="*/ 240 w 276"/>
                  <a:gd name="T81" fmla="*/ 53 h 276"/>
                  <a:gd name="T82" fmla="*/ 261 w 276"/>
                  <a:gd name="T83" fmla="*/ 86 h 276"/>
                  <a:gd name="T84" fmla="*/ 270 w 276"/>
                  <a:gd name="T85" fmla="*/ 124 h 2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6"/>
                  <a:gd name="T130" fmla="*/ 0 h 276"/>
                  <a:gd name="T131" fmla="*/ 276 w 276"/>
                  <a:gd name="T132" fmla="*/ 276 h 2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6" h="276">
                    <a:moveTo>
                      <a:pt x="276" y="138"/>
                    </a:moveTo>
                    <a:lnTo>
                      <a:pt x="276" y="124"/>
                    </a:lnTo>
                    <a:lnTo>
                      <a:pt x="272" y="111"/>
                    </a:lnTo>
                    <a:lnTo>
                      <a:pt x="270" y="97"/>
                    </a:lnTo>
                    <a:lnTo>
                      <a:pt x="265" y="84"/>
                    </a:lnTo>
                    <a:lnTo>
                      <a:pt x="259" y="72"/>
                    </a:lnTo>
                    <a:lnTo>
                      <a:pt x="253" y="61"/>
                    </a:lnTo>
                    <a:lnTo>
                      <a:pt x="245" y="49"/>
                    </a:lnTo>
                    <a:lnTo>
                      <a:pt x="236" y="40"/>
                    </a:lnTo>
                    <a:lnTo>
                      <a:pt x="226" y="32"/>
                    </a:lnTo>
                    <a:lnTo>
                      <a:pt x="215" y="24"/>
                    </a:lnTo>
                    <a:lnTo>
                      <a:pt x="203" y="17"/>
                    </a:lnTo>
                    <a:lnTo>
                      <a:pt x="192" y="11"/>
                    </a:lnTo>
                    <a:lnTo>
                      <a:pt x="178" y="5"/>
                    </a:lnTo>
                    <a:lnTo>
                      <a:pt x="167" y="3"/>
                    </a:lnTo>
                    <a:lnTo>
                      <a:pt x="151" y="1"/>
                    </a:lnTo>
                    <a:lnTo>
                      <a:pt x="138" y="0"/>
                    </a:lnTo>
                    <a:lnTo>
                      <a:pt x="124" y="1"/>
                    </a:lnTo>
                    <a:lnTo>
                      <a:pt x="111" y="3"/>
                    </a:lnTo>
                    <a:lnTo>
                      <a:pt x="98" y="5"/>
                    </a:lnTo>
                    <a:lnTo>
                      <a:pt x="84" y="11"/>
                    </a:lnTo>
                    <a:lnTo>
                      <a:pt x="73" y="17"/>
                    </a:lnTo>
                    <a:lnTo>
                      <a:pt x="61" y="24"/>
                    </a:lnTo>
                    <a:lnTo>
                      <a:pt x="50" y="32"/>
                    </a:lnTo>
                    <a:lnTo>
                      <a:pt x="40" y="40"/>
                    </a:lnTo>
                    <a:lnTo>
                      <a:pt x="32" y="49"/>
                    </a:lnTo>
                    <a:lnTo>
                      <a:pt x="25" y="61"/>
                    </a:lnTo>
                    <a:lnTo>
                      <a:pt x="17" y="72"/>
                    </a:lnTo>
                    <a:lnTo>
                      <a:pt x="11" y="84"/>
                    </a:lnTo>
                    <a:lnTo>
                      <a:pt x="7" y="97"/>
                    </a:lnTo>
                    <a:lnTo>
                      <a:pt x="4" y="111"/>
                    </a:lnTo>
                    <a:lnTo>
                      <a:pt x="2" y="124"/>
                    </a:lnTo>
                    <a:lnTo>
                      <a:pt x="0" y="138"/>
                    </a:lnTo>
                    <a:lnTo>
                      <a:pt x="2" y="151"/>
                    </a:lnTo>
                    <a:lnTo>
                      <a:pt x="4" y="166"/>
                    </a:lnTo>
                    <a:lnTo>
                      <a:pt x="7" y="178"/>
                    </a:lnTo>
                    <a:lnTo>
                      <a:pt x="11" y="191"/>
                    </a:lnTo>
                    <a:lnTo>
                      <a:pt x="17" y="203"/>
                    </a:lnTo>
                    <a:lnTo>
                      <a:pt x="25" y="214"/>
                    </a:lnTo>
                    <a:lnTo>
                      <a:pt x="32" y="226"/>
                    </a:lnTo>
                    <a:lnTo>
                      <a:pt x="40" y="236"/>
                    </a:lnTo>
                    <a:lnTo>
                      <a:pt x="50" y="245"/>
                    </a:lnTo>
                    <a:lnTo>
                      <a:pt x="61" y="253"/>
                    </a:lnTo>
                    <a:lnTo>
                      <a:pt x="73" y="259"/>
                    </a:lnTo>
                    <a:lnTo>
                      <a:pt x="84" y="264"/>
                    </a:lnTo>
                    <a:lnTo>
                      <a:pt x="98" y="270"/>
                    </a:lnTo>
                    <a:lnTo>
                      <a:pt x="111" y="272"/>
                    </a:lnTo>
                    <a:lnTo>
                      <a:pt x="124" y="276"/>
                    </a:lnTo>
                    <a:lnTo>
                      <a:pt x="138" y="276"/>
                    </a:lnTo>
                    <a:lnTo>
                      <a:pt x="151" y="276"/>
                    </a:lnTo>
                    <a:lnTo>
                      <a:pt x="167" y="272"/>
                    </a:lnTo>
                    <a:lnTo>
                      <a:pt x="178" y="270"/>
                    </a:lnTo>
                    <a:lnTo>
                      <a:pt x="192" y="264"/>
                    </a:lnTo>
                    <a:lnTo>
                      <a:pt x="203" y="259"/>
                    </a:lnTo>
                    <a:lnTo>
                      <a:pt x="215" y="253"/>
                    </a:lnTo>
                    <a:lnTo>
                      <a:pt x="226" y="245"/>
                    </a:lnTo>
                    <a:lnTo>
                      <a:pt x="236" y="236"/>
                    </a:lnTo>
                    <a:lnTo>
                      <a:pt x="245" y="226"/>
                    </a:lnTo>
                    <a:lnTo>
                      <a:pt x="253" y="214"/>
                    </a:lnTo>
                    <a:lnTo>
                      <a:pt x="259" y="203"/>
                    </a:lnTo>
                    <a:lnTo>
                      <a:pt x="265" y="191"/>
                    </a:lnTo>
                    <a:lnTo>
                      <a:pt x="270" y="178"/>
                    </a:lnTo>
                    <a:lnTo>
                      <a:pt x="272" y="166"/>
                    </a:lnTo>
                    <a:lnTo>
                      <a:pt x="276" y="151"/>
                    </a:lnTo>
                    <a:lnTo>
                      <a:pt x="276" y="138"/>
                    </a:lnTo>
                    <a:close/>
                    <a:moveTo>
                      <a:pt x="270" y="138"/>
                    </a:moveTo>
                    <a:lnTo>
                      <a:pt x="270" y="151"/>
                    </a:lnTo>
                    <a:lnTo>
                      <a:pt x="268" y="165"/>
                    </a:lnTo>
                    <a:lnTo>
                      <a:pt x="265" y="178"/>
                    </a:lnTo>
                    <a:lnTo>
                      <a:pt x="261" y="190"/>
                    </a:lnTo>
                    <a:lnTo>
                      <a:pt x="255" y="201"/>
                    </a:lnTo>
                    <a:lnTo>
                      <a:pt x="247" y="213"/>
                    </a:lnTo>
                    <a:lnTo>
                      <a:pt x="240" y="222"/>
                    </a:lnTo>
                    <a:lnTo>
                      <a:pt x="232" y="232"/>
                    </a:lnTo>
                    <a:lnTo>
                      <a:pt x="222" y="239"/>
                    </a:lnTo>
                    <a:lnTo>
                      <a:pt x="213" y="247"/>
                    </a:lnTo>
                    <a:lnTo>
                      <a:pt x="201" y="255"/>
                    </a:lnTo>
                    <a:lnTo>
                      <a:pt x="190" y="261"/>
                    </a:lnTo>
                    <a:lnTo>
                      <a:pt x="178" y="264"/>
                    </a:lnTo>
                    <a:lnTo>
                      <a:pt x="165" y="268"/>
                    </a:lnTo>
                    <a:lnTo>
                      <a:pt x="151" y="270"/>
                    </a:lnTo>
                    <a:lnTo>
                      <a:pt x="138" y="270"/>
                    </a:lnTo>
                    <a:lnTo>
                      <a:pt x="124" y="270"/>
                    </a:lnTo>
                    <a:lnTo>
                      <a:pt x="111" y="268"/>
                    </a:lnTo>
                    <a:lnTo>
                      <a:pt x="100" y="264"/>
                    </a:lnTo>
                    <a:lnTo>
                      <a:pt x="86" y="261"/>
                    </a:lnTo>
                    <a:lnTo>
                      <a:pt x="75" y="255"/>
                    </a:lnTo>
                    <a:lnTo>
                      <a:pt x="65" y="247"/>
                    </a:lnTo>
                    <a:lnTo>
                      <a:pt x="53" y="239"/>
                    </a:lnTo>
                    <a:lnTo>
                      <a:pt x="44" y="232"/>
                    </a:lnTo>
                    <a:lnTo>
                      <a:pt x="36" y="222"/>
                    </a:lnTo>
                    <a:lnTo>
                      <a:pt x="28" y="213"/>
                    </a:lnTo>
                    <a:lnTo>
                      <a:pt x="21" y="201"/>
                    </a:lnTo>
                    <a:lnTo>
                      <a:pt x="17" y="190"/>
                    </a:lnTo>
                    <a:lnTo>
                      <a:pt x="11" y="178"/>
                    </a:lnTo>
                    <a:lnTo>
                      <a:pt x="9" y="165"/>
                    </a:lnTo>
                    <a:lnTo>
                      <a:pt x="5" y="151"/>
                    </a:lnTo>
                    <a:lnTo>
                      <a:pt x="5" y="138"/>
                    </a:lnTo>
                    <a:lnTo>
                      <a:pt x="5" y="124"/>
                    </a:lnTo>
                    <a:lnTo>
                      <a:pt x="9" y="111"/>
                    </a:lnTo>
                    <a:lnTo>
                      <a:pt x="11" y="99"/>
                    </a:lnTo>
                    <a:lnTo>
                      <a:pt x="17" y="86"/>
                    </a:lnTo>
                    <a:lnTo>
                      <a:pt x="21" y="74"/>
                    </a:lnTo>
                    <a:lnTo>
                      <a:pt x="28" y="63"/>
                    </a:lnTo>
                    <a:lnTo>
                      <a:pt x="36" y="53"/>
                    </a:lnTo>
                    <a:lnTo>
                      <a:pt x="44" y="44"/>
                    </a:lnTo>
                    <a:lnTo>
                      <a:pt x="53" y="36"/>
                    </a:lnTo>
                    <a:lnTo>
                      <a:pt x="65" y="28"/>
                    </a:lnTo>
                    <a:lnTo>
                      <a:pt x="75" y="21"/>
                    </a:lnTo>
                    <a:lnTo>
                      <a:pt x="86" y="15"/>
                    </a:lnTo>
                    <a:lnTo>
                      <a:pt x="100" y="11"/>
                    </a:lnTo>
                    <a:lnTo>
                      <a:pt x="111" y="7"/>
                    </a:lnTo>
                    <a:lnTo>
                      <a:pt x="124" y="5"/>
                    </a:lnTo>
                    <a:lnTo>
                      <a:pt x="138" y="5"/>
                    </a:lnTo>
                    <a:lnTo>
                      <a:pt x="151" y="5"/>
                    </a:lnTo>
                    <a:lnTo>
                      <a:pt x="165" y="7"/>
                    </a:lnTo>
                    <a:lnTo>
                      <a:pt x="178" y="11"/>
                    </a:lnTo>
                    <a:lnTo>
                      <a:pt x="190" y="15"/>
                    </a:lnTo>
                    <a:lnTo>
                      <a:pt x="201" y="21"/>
                    </a:lnTo>
                    <a:lnTo>
                      <a:pt x="213" y="28"/>
                    </a:lnTo>
                    <a:lnTo>
                      <a:pt x="222" y="36"/>
                    </a:lnTo>
                    <a:lnTo>
                      <a:pt x="232" y="44"/>
                    </a:lnTo>
                    <a:lnTo>
                      <a:pt x="240" y="53"/>
                    </a:lnTo>
                    <a:lnTo>
                      <a:pt x="247" y="63"/>
                    </a:lnTo>
                    <a:lnTo>
                      <a:pt x="255" y="74"/>
                    </a:lnTo>
                    <a:lnTo>
                      <a:pt x="261" y="86"/>
                    </a:lnTo>
                    <a:lnTo>
                      <a:pt x="265" y="99"/>
                    </a:lnTo>
                    <a:lnTo>
                      <a:pt x="268" y="111"/>
                    </a:lnTo>
                    <a:lnTo>
                      <a:pt x="270" y="124"/>
                    </a:lnTo>
                    <a:lnTo>
                      <a:pt x="270" y="138"/>
                    </a:lnTo>
                    <a:close/>
                  </a:path>
                </a:pathLst>
              </a:custGeom>
              <a:solidFill>
                <a:srgbClr val="FBDD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6" name="Freeform 523">
                <a:extLst>
                  <a:ext uri="{FF2B5EF4-FFF2-40B4-BE49-F238E27FC236}">
                    <a16:creationId xmlns:a16="http://schemas.microsoft.com/office/drawing/2014/main" id="{A37C5854-F20F-4B7A-BAB5-B6A35A296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4" y="2641"/>
                <a:ext cx="270" cy="271"/>
              </a:xfrm>
              <a:custGeom>
                <a:avLst/>
                <a:gdLst>
                  <a:gd name="T0" fmla="*/ 266 w 270"/>
                  <a:gd name="T1" fmla="*/ 108 h 271"/>
                  <a:gd name="T2" fmla="*/ 253 w 270"/>
                  <a:gd name="T3" fmla="*/ 71 h 271"/>
                  <a:gd name="T4" fmla="*/ 230 w 270"/>
                  <a:gd name="T5" fmla="*/ 39 h 271"/>
                  <a:gd name="T6" fmla="*/ 199 w 270"/>
                  <a:gd name="T7" fmla="*/ 16 h 271"/>
                  <a:gd name="T8" fmla="*/ 161 w 270"/>
                  <a:gd name="T9" fmla="*/ 2 h 271"/>
                  <a:gd name="T10" fmla="*/ 120 w 270"/>
                  <a:gd name="T11" fmla="*/ 0 h 271"/>
                  <a:gd name="T12" fmla="*/ 82 w 270"/>
                  <a:gd name="T13" fmla="*/ 10 h 271"/>
                  <a:gd name="T14" fmla="*/ 48 w 270"/>
                  <a:gd name="T15" fmla="*/ 31 h 271"/>
                  <a:gd name="T16" fmla="*/ 23 w 270"/>
                  <a:gd name="T17" fmla="*/ 60 h 271"/>
                  <a:gd name="T18" fmla="*/ 5 w 270"/>
                  <a:gd name="T19" fmla="*/ 94 h 271"/>
                  <a:gd name="T20" fmla="*/ 0 w 270"/>
                  <a:gd name="T21" fmla="*/ 135 h 271"/>
                  <a:gd name="T22" fmla="*/ 5 w 270"/>
                  <a:gd name="T23" fmla="*/ 175 h 271"/>
                  <a:gd name="T24" fmla="*/ 23 w 270"/>
                  <a:gd name="T25" fmla="*/ 210 h 271"/>
                  <a:gd name="T26" fmla="*/ 48 w 270"/>
                  <a:gd name="T27" fmla="*/ 238 h 271"/>
                  <a:gd name="T28" fmla="*/ 82 w 270"/>
                  <a:gd name="T29" fmla="*/ 259 h 271"/>
                  <a:gd name="T30" fmla="*/ 120 w 270"/>
                  <a:gd name="T31" fmla="*/ 269 h 271"/>
                  <a:gd name="T32" fmla="*/ 161 w 270"/>
                  <a:gd name="T33" fmla="*/ 267 h 271"/>
                  <a:gd name="T34" fmla="*/ 199 w 270"/>
                  <a:gd name="T35" fmla="*/ 254 h 271"/>
                  <a:gd name="T36" fmla="*/ 230 w 270"/>
                  <a:gd name="T37" fmla="*/ 231 h 271"/>
                  <a:gd name="T38" fmla="*/ 253 w 270"/>
                  <a:gd name="T39" fmla="*/ 200 h 271"/>
                  <a:gd name="T40" fmla="*/ 266 w 270"/>
                  <a:gd name="T41" fmla="*/ 162 h 271"/>
                  <a:gd name="T42" fmla="*/ 264 w 270"/>
                  <a:gd name="T43" fmla="*/ 135 h 271"/>
                  <a:gd name="T44" fmla="*/ 259 w 270"/>
                  <a:gd name="T45" fmla="*/ 173 h 271"/>
                  <a:gd name="T46" fmla="*/ 241 w 270"/>
                  <a:gd name="T47" fmla="*/ 208 h 271"/>
                  <a:gd name="T48" fmla="*/ 216 w 270"/>
                  <a:gd name="T49" fmla="*/ 235 h 271"/>
                  <a:gd name="T50" fmla="*/ 184 w 270"/>
                  <a:gd name="T51" fmla="*/ 254 h 271"/>
                  <a:gd name="T52" fmla="*/ 147 w 270"/>
                  <a:gd name="T53" fmla="*/ 263 h 271"/>
                  <a:gd name="T54" fmla="*/ 109 w 270"/>
                  <a:gd name="T55" fmla="*/ 261 h 271"/>
                  <a:gd name="T56" fmla="*/ 72 w 270"/>
                  <a:gd name="T57" fmla="*/ 250 h 271"/>
                  <a:gd name="T58" fmla="*/ 42 w 270"/>
                  <a:gd name="T59" fmla="*/ 227 h 271"/>
                  <a:gd name="T60" fmla="*/ 21 w 270"/>
                  <a:gd name="T61" fmla="*/ 196 h 271"/>
                  <a:gd name="T62" fmla="*/ 7 w 270"/>
                  <a:gd name="T63" fmla="*/ 162 h 271"/>
                  <a:gd name="T64" fmla="*/ 5 w 270"/>
                  <a:gd name="T65" fmla="*/ 121 h 271"/>
                  <a:gd name="T66" fmla="*/ 15 w 270"/>
                  <a:gd name="T67" fmla="*/ 85 h 271"/>
                  <a:gd name="T68" fmla="*/ 34 w 270"/>
                  <a:gd name="T69" fmla="*/ 52 h 271"/>
                  <a:gd name="T70" fmla="*/ 61 w 270"/>
                  <a:gd name="T71" fmla="*/ 27 h 271"/>
                  <a:gd name="T72" fmla="*/ 96 w 270"/>
                  <a:gd name="T73" fmla="*/ 10 h 271"/>
                  <a:gd name="T74" fmla="*/ 134 w 270"/>
                  <a:gd name="T75" fmla="*/ 4 h 271"/>
                  <a:gd name="T76" fmla="*/ 172 w 270"/>
                  <a:gd name="T77" fmla="*/ 10 h 271"/>
                  <a:gd name="T78" fmla="*/ 207 w 270"/>
                  <a:gd name="T79" fmla="*/ 27 h 271"/>
                  <a:gd name="T80" fmla="*/ 234 w 270"/>
                  <a:gd name="T81" fmla="*/ 52 h 271"/>
                  <a:gd name="T82" fmla="*/ 253 w 270"/>
                  <a:gd name="T83" fmla="*/ 85 h 271"/>
                  <a:gd name="T84" fmla="*/ 263 w 270"/>
                  <a:gd name="T85" fmla="*/ 121 h 27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0"/>
                  <a:gd name="T130" fmla="*/ 0 h 271"/>
                  <a:gd name="T131" fmla="*/ 270 w 270"/>
                  <a:gd name="T132" fmla="*/ 271 h 27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0" h="271">
                    <a:moveTo>
                      <a:pt x="270" y="135"/>
                    </a:moveTo>
                    <a:lnTo>
                      <a:pt x="268" y="121"/>
                    </a:lnTo>
                    <a:lnTo>
                      <a:pt x="266" y="108"/>
                    </a:lnTo>
                    <a:lnTo>
                      <a:pt x="263" y="94"/>
                    </a:lnTo>
                    <a:lnTo>
                      <a:pt x="259" y="83"/>
                    </a:lnTo>
                    <a:lnTo>
                      <a:pt x="253" y="71"/>
                    </a:lnTo>
                    <a:lnTo>
                      <a:pt x="245" y="60"/>
                    </a:lnTo>
                    <a:lnTo>
                      <a:pt x="238" y="48"/>
                    </a:lnTo>
                    <a:lnTo>
                      <a:pt x="230" y="39"/>
                    </a:lnTo>
                    <a:lnTo>
                      <a:pt x="220" y="31"/>
                    </a:lnTo>
                    <a:lnTo>
                      <a:pt x="209" y="23"/>
                    </a:lnTo>
                    <a:lnTo>
                      <a:pt x="199" y="16"/>
                    </a:lnTo>
                    <a:lnTo>
                      <a:pt x="188" y="10"/>
                    </a:lnTo>
                    <a:lnTo>
                      <a:pt x="174" y="6"/>
                    </a:lnTo>
                    <a:lnTo>
                      <a:pt x="161" y="2"/>
                    </a:lnTo>
                    <a:lnTo>
                      <a:pt x="147" y="0"/>
                    </a:lnTo>
                    <a:lnTo>
                      <a:pt x="134" y="0"/>
                    </a:lnTo>
                    <a:lnTo>
                      <a:pt x="120" y="0"/>
                    </a:lnTo>
                    <a:lnTo>
                      <a:pt x="107" y="2"/>
                    </a:lnTo>
                    <a:lnTo>
                      <a:pt x="94" y="6"/>
                    </a:lnTo>
                    <a:lnTo>
                      <a:pt x="82" y="10"/>
                    </a:lnTo>
                    <a:lnTo>
                      <a:pt x="71" y="16"/>
                    </a:lnTo>
                    <a:lnTo>
                      <a:pt x="59" y="23"/>
                    </a:lnTo>
                    <a:lnTo>
                      <a:pt x="48" y="31"/>
                    </a:lnTo>
                    <a:lnTo>
                      <a:pt x="38" y="39"/>
                    </a:lnTo>
                    <a:lnTo>
                      <a:pt x="30" y="48"/>
                    </a:lnTo>
                    <a:lnTo>
                      <a:pt x="23" y="60"/>
                    </a:lnTo>
                    <a:lnTo>
                      <a:pt x="15" y="71"/>
                    </a:lnTo>
                    <a:lnTo>
                      <a:pt x="9" y="83"/>
                    </a:lnTo>
                    <a:lnTo>
                      <a:pt x="5" y="94"/>
                    </a:lnTo>
                    <a:lnTo>
                      <a:pt x="1" y="108"/>
                    </a:lnTo>
                    <a:lnTo>
                      <a:pt x="0" y="121"/>
                    </a:lnTo>
                    <a:lnTo>
                      <a:pt x="0" y="135"/>
                    </a:lnTo>
                    <a:lnTo>
                      <a:pt x="0" y="148"/>
                    </a:lnTo>
                    <a:lnTo>
                      <a:pt x="1" y="162"/>
                    </a:lnTo>
                    <a:lnTo>
                      <a:pt x="5" y="175"/>
                    </a:lnTo>
                    <a:lnTo>
                      <a:pt x="9" y="187"/>
                    </a:lnTo>
                    <a:lnTo>
                      <a:pt x="15" y="200"/>
                    </a:lnTo>
                    <a:lnTo>
                      <a:pt x="23" y="210"/>
                    </a:lnTo>
                    <a:lnTo>
                      <a:pt x="30" y="221"/>
                    </a:lnTo>
                    <a:lnTo>
                      <a:pt x="38" y="231"/>
                    </a:lnTo>
                    <a:lnTo>
                      <a:pt x="48" y="238"/>
                    </a:lnTo>
                    <a:lnTo>
                      <a:pt x="59" y="246"/>
                    </a:lnTo>
                    <a:lnTo>
                      <a:pt x="71" y="254"/>
                    </a:lnTo>
                    <a:lnTo>
                      <a:pt x="82" y="259"/>
                    </a:lnTo>
                    <a:lnTo>
                      <a:pt x="94" y="263"/>
                    </a:lnTo>
                    <a:lnTo>
                      <a:pt x="107" y="267"/>
                    </a:lnTo>
                    <a:lnTo>
                      <a:pt x="120" y="269"/>
                    </a:lnTo>
                    <a:lnTo>
                      <a:pt x="134" y="271"/>
                    </a:lnTo>
                    <a:lnTo>
                      <a:pt x="147" y="269"/>
                    </a:lnTo>
                    <a:lnTo>
                      <a:pt x="161" y="267"/>
                    </a:lnTo>
                    <a:lnTo>
                      <a:pt x="174" y="263"/>
                    </a:lnTo>
                    <a:lnTo>
                      <a:pt x="188" y="259"/>
                    </a:lnTo>
                    <a:lnTo>
                      <a:pt x="199" y="254"/>
                    </a:lnTo>
                    <a:lnTo>
                      <a:pt x="209" y="246"/>
                    </a:lnTo>
                    <a:lnTo>
                      <a:pt x="220" y="238"/>
                    </a:lnTo>
                    <a:lnTo>
                      <a:pt x="230" y="231"/>
                    </a:lnTo>
                    <a:lnTo>
                      <a:pt x="238" y="221"/>
                    </a:lnTo>
                    <a:lnTo>
                      <a:pt x="245" y="210"/>
                    </a:lnTo>
                    <a:lnTo>
                      <a:pt x="253" y="200"/>
                    </a:lnTo>
                    <a:lnTo>
                      <a:pt x="259" y="187"/>
                    </a:lnTo>
                    <a:lnTo>
                      <a:pt x="263" y="175"/>
                    </a:lnTo>
                    <a:lnTo>
                      <a:pt x="266" y="162"/>
                    </a:lnTo>
                    <a:lnTo>
                      <a:pt x="268" y="148"/>
                    </a:lnTo>
                    <a:lnTo>
                      <a:pt x="270" y="135"/>
                    </a:lnTo>
                    <a:close/>
                    <a:moveTo>
                      <a:pt x="264" y="135"/>
                    </a:moveTo>
                    <a:lnTo>
                      <a:pt x="263" y="148"/>
                    </a:lnTo>
                    <a:lnTo>
                      <a:pt x="261" y="162"/>
                    </a:lnTo>
                    <a:lnTo>
                      <a:pt x="259" y="173"/>
                    </a:lnTo>
                    <a:lnTo>
                      <a:pt x="253" y="185"/>
                    </a:lnTo>
                    <a:lnTo>
                      <a:pt x="249" y="196"/>
                    </a:lnTo>
                    <a:lnTo>
                      <a:pt x="241" y="208"/>
                    </a:lnTo>
                    <a:lnTo>
                      <a:pt x="234" y="217"/>
                    </a:lnTo>
                    <a:lnTo>
                      <a:pt x="226" y="227"/>
                    </a:lnTo>
                    <a:lnTo>
                      <a:pt x="216" y="235"/>
                    </a:lnTo>
                    <a:lnTo>
                      <a:pt x="207" y="242"/>
                    </a:lnTo>
                    <a:lnTo>
                      <a:pt x="195" y="250"/>
                    </a:lnTo>
                    <a:lnTo>
                      <a:pt x="184" y="254"/>
                    </a:lnTo>
                    <a:lnTo>
                      <a:pt x="172" y="259"/>
                    </a:lnTo>
                    <a:lnTo>
                      <a:pt x="161" y="261"/>
                    </a:lnTo>
                    <a:lnTo>
                      <a:pt x="147" y="263"/>
                    </a:lnTo>
                    <a:lnTo>
                      <a:pt x="134" y="265"/>
                    </a:lnTo>
                    <a:lnTo>
                      <a:pt x="120" y="263"/>
                    </a:lnTo>
                    <a:lnTo>
                      <a:pt x="109" y="261"/>
                    </a:lnTo>
                    <a:lnTo>
                      <a:pt x="96" y="259"/>
                    </a:lnTo>
                    <a:lnTo>
                      <a:pt x="84" y="254"/>
                    </a:lnTo>
                    <a:lnTo>
                      <a:pt x="72" y="250"/>
                    </a:lnTo>
                    <a:lnTo>
                      <a:pt x="61" y="242"/>
                    </a:lnTo>
                    <a:lnTo>
                      <a:pt x="51" y="235"/>
                    </a:lnTo>
                    <a:lnTo>
                      <a:pt x="42" y="227"/>
                    </a:lnTo>
                    <a:lnTo>
                      <a:pt x="34" y="217"/>
                    </a:lnTo>
                    <a:lnTo>
                      <a:pt x="26" y="208"/>
                    </a:lnTo>
                    <a:lnTo>
                      <a:pt x="21" y="196"/>
                    </a:lnTo>
                    <a:lnTo>
                      <a:pt x="15" y="185"/>
                    </a:lnTo>
                    <a:lnTo>
                      <a:pt x="11" y="173"/>
                    </a:lnTo>
                    <a:lnTo>
                      <a:pt x="7" y="162"/>
                    </a:lnTo>
                    <a:lnTo>
                      <a:pt x="5" y="148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7" y="108"/>
                    </a:lnTo>
                    <a:lnTo>
                      <a:pt x="11" y="96"/>
                    </a:lnTo>
                    <a:lnTo>
                      <a:pt x="15" y="85"/>
                    </a:lnTo>
                    <a:lnTo>
                      <a:pt x="21" y="73"/>
                    </a:lnTo>
                    <a:lnTo>
                      <a:pt x="26" y="62"/>
                    </a:lnTo>
                    <a:lnTo>
                      <a:pt x="34" y="52"/>
                    </a:lnTo>
                    <a:lnTo>
                      <a:pt x="42" y="43"/>
                    </a:lnTo>
                    <a:lnTo>
                      <a:pt x="51" y="35"/>
                    </a:lnTo>
                    <a:lnTo>
                      <a:pt x="61" y="27"/>
                    </a:lnTo>
                    <a:lnTo>
                      <a:pt x="72" y="21"/>
                    </a:lnTo>
                    <a:lnTo>
                      <a:pt x="84" y="16"/>
                    </a:lnTo>
                    <a:lnTo>
                      <a:pt x="96" y="10"/>
                    </a:lnTo>
                    <a:lnTo>
                      <a:pt x="109" y="8"/>
                    </a:lnTo>
                    <a:lnTo>
                      <a:pt x="120" y="6"/>
                    </a:lnTo>
                    <a:lnTo>
                      <a:pt x="134" y="4"/>
                    </a:lnTo>
                    <a:lnTo>
                      <a:pt x="147" y="6"/>
                    </a:lnTo>
                    <a:lnTo>
                      <a:pt x="161" y="8"/>
                    </a:lnTo>
                    <a:lnTo>
                      <a:pt x="172" y="10"/>
                    </a:lnTo>
                    <a:lnTo>
                      <a:pt x="184" y="16"/>
                    </a:lnTo>
                    <a:lnTo>
                      <a:pt x="195" y="21"/>
                    </a:lnTo>
                    <a:lnTo>
                      <a:pt x="207" y="27"/>
                    </a:lnTo>
                    <a:lnTo>
                      <a:pt x="216" y="35"/>
                    </a:lnTo>
                    <a:lnTo>
                      <a:pt x="226" y="43"/>
                    </a:lnTo>
                    <a:lnTo>
                      <a:pt x="234" y="52"/>
                    </a:lnTo>
                    <a:lnTo>
                      <a:pt x="241" y="62"/>
                    </a:lnTo>
                    <a:lnTo>
                      <a:pt x="249" y="73"/>
                    </a:lnTo>
                    <a:lnTo>
                      <a:pt x="253" y="85"/>
                    </a:lnTo>
                    <a:lnTo>
                      <a:pt x="259" y="96"/>
                    </a:lnTo>
                    <a:lnTo>
                      <a:pt x="261" y="108"/>
                    </a:lnTo>
                    <a:lnTo>
                      <a:pt x="263" y="121"/>
                    </a:lnTo>
                    <a:lnTo>
                      <a:pt x="264" y="135"/>
                    </a:lnTo>
                    <a:close/>
                  </a:path>
                </a:pathLst>
              </a:custGeom>
              <a:solidFill>
                <a:srgbClr val="FCDF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7" name="Freeform 524">
                <a:extLst>
                  <a:ext uri="{FF2B5EF4-FFF2-40B4-BE49-F238E27FC236}">
                    <a16:creationId xmlns:a16="http://schemas.microsoft.com/office/drawing/2014/main" id="{1B872786-584E-423B-A0FE-059313D70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" y="2643"/>
                <a:ext cx="265" cy="265"/>
              </a:xfrm>
              <a:custGeom>
                <a:avLst/>
                <a:gdLst>
                  <a:gd name="T0" fmla="*/ 263 w 265"/>
                  <a:gd name="T1" fmla="*/ 106 h 265"/>
                  <a:gd name="T2" fmla="*/ 250 w 265"/>
                  <a:gd name="T3" fmla="*/ 69 h 265"/>
                  <a:gd name="T4" fmla="*/ 227 w 265"/>
                  <a:gd name="T5" fmla="*/ 39 h 265"/>
                  <a:gd name="T6" fmla="*/ 196 w 265"/>
                  <a:gd name="T7" fmla="*/ 16 h 265"/>
                  <a:gd name="T8" fmla="*/ 160 w 265"/>
                  <a:gd name="T9" fmla="*/ 2 h 265"/>
                  <a:gd name="T10" fmla="*/ 119 w 265"/>
                  <a:gd name="T11" fmla="*/ 0 h 265"/>
                  <a:gd name="T12" fmla="*/ 81 w 265"/>
                  <a:gd name="T13" fmla="*/ 10 h 265"/>
                  <a:gd name="T14" fmla="*/ 48 w 265"/>
                  <a:gd name="T15" fmla="*/ 31 h 265"/>
                  <a:gd name="T16" fmla="*/ 23 w 265"/>
                  <a:gd name="T17" fmla="*/ 58 h 265"/>
                  <a:gd name="T18" fmla="*/ 6 w 265"/>
                  <a:gd name="T19" fmla="*/ 94 h 265"/>
                  <a:gd name="T20" fmla="*/ 0 w 265"/>
                  <a:gd name="T21" fmla="*/ 133 h 265"/>
                  <a:gd name="T22" fmla="*/ 6 w 265"/>
                  <a:gd name="T23" fmla="*/ 173 h 265"/>
                  <a:gd name="T24" fmla="*/ 23 w 265"/>
                  <a:gd name="T25" fmla="*/ 208 h 265"/>
                  <a:gd name="T26" fmla="*/ 48 w 265"/>
                  <a:gd name="T27" fmla="*/ 234 h 265"/>
                  <a:gd name="T28" fmla="*/ 81 w 265"/>
                  <a:gd name="T29" fmla="*/ 256 h 265"/>
                  <a:gd name="T30" fmla="*/ 119 w 265"/>
                  <a:gd name="T31" fmla="*/ 265 h 265"/>
                  <a:gd name="T32" fmla="*/ 160 w 265"/>
                  <a:gd name="T33" fmla="*/ 263 h 265"/>
                  <a:gd name="T34" fmla="*/ 196 w 265"/>
                  <a:gd name="T35" fmla="*/ 250 h 265"/>
                  <a:gd name="T36" fmla="*/ 227 w 265"/>
                  <a:gd name="T37" fmla="*/ 227 h 265"/>
                  <a:gd name="T38" fmla="*/ 250 w 265"/>
                  <a:gd name="T39" fmla="*/ 196 h 265"/>
                  <a:gd name="T40" fmla="*/ 263 w 265"/>
                  <a:gd name="T41" fmla="*/ 160 h 265"/>
                  <a:gd name="T42" fmla="*/ 260 w 265"/>
                  <a:gd name="T43" fmla="*/ 133 h 265"/>
                  <a:gd name="T44" fmla="*/ 254 w 265"/>
                  <a:gd name="T45" fmla="*/ 171 h 265"/>
                  <a:gd name="T46" fmla="*/ 239 w 265"/>
                  <a:gd name="T47" fmla="*/ 204 h 265"/>
                  <a:gd name="T48" fmla="*/ 214 w 265"/>
                  <a:gd name="T49" fmla="*/ 231 h 265"/>
                  <a:gd name="T50" fmla="*/ 183 w 265"/>
                  <a:gd name="T51" fmla="*/ 250 h 265"/>
                  <a:gd name="T52" fmla="*/ 146 w 265"/>
                  <a:gd name="T53" fmla="*/ 259 h 265"/>
                  <a:gd name="T54" fmla="*/ 108 w 265"/>
                  <a:gd name="T55" fmla="*/ 257 h 265"/>
                  <a:gd name="T56" fmla="*/ 73 w 265"/>
                  <a:gd name="T57" fmla="*/ 244 h 265"/>
                  <a:gd name="T58" fmla="*/ 43 w 265"/>
                  <a:gd name="T59" fmla="*/ 223 h 265"/>
                  <a:gd name="T60" fmla="*/ 22 w 265"/>
                  <a:gd name="T61" fmla="*/ 194 h 265"/>
                  <a:gd name="T62" fmla="*/ 8 w 265"/>
                  <a:gd name="T63" fmla="*/ 158 h 265"/>
                  <a:gd name="T64" fmla="*/ 6 w 265"/>
                  <a:gd name="T65" fmla="*/ 119 h 265"/>
                  <a:gd name="T66" fmla="*/ 16 w 265"/>
                  <a:gd name="T67" fmla="*/ 83 h 265"/>
                  <a:gd name="T68" fmla="*/ 35 w 265"/>
                  <a:gd name="T69" fmla="*/ 52 h 265"/>
                  <a:gd name="T70" fmla="*/ 62 w 265"/>
                  <a:gd name="T71" fmla="*/ 27 h 265"/>
                  <a:gd name="T72" fmla="*/ 95 w 265"/>
                  <a:gd name="T73" fmla="*/ 12 h 265"/>
                  <a:gd name="T74" fmla="*/ 133 w 265"/>
                  <a:gd name="T75" fmla="*/ 6 h 265"/>
                  <a:gd name="T76" fmla="*/ 171 w 265"/>
                  <a:gd name="T77" fmla="*/ 12 h 265"/>
                  <a:gd name="T78" fmla="*/ 204 w 265"/>
                  <a:gd name="T79" fmla="*/ 27 h 265"/>
                  <a:gd name="T80" fmla="*/ 231 w 265"/>
                  <a:gd name="T81" fmla="*/ 52 h 265"/>
                  <a:gd name="T82" fmla="*/ 250 w 265"/>
                  <a:gd name="T83" fmla="*/ 83 h 265"/>
                  <a:gd name="T84" fmla="*/ 260 w 265"/>
                  <a:gd name="T85" fmla="*/ 119 h 2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5"/>
                  <a:gd name="T130" fmla="*/ 0 h 265"/>
                  <a:gd name="T131" fmla="*/ 265 w 265"/>
                  <a:gd name="T132" fmla="*/ 265 h 2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5" h="265">
                    <a:moveTo>
                      <a:pt x="265" y="133"/>
                    </a:moveTo>
                    <a:lnTo>
                      <a:pt x="265" y="119"/>
                    </a:lnTo>
                    <a:lnTo>
                      <a:pt x="263" y="106"/>
                    </a:lnTo>
                    <a:lnTo>
                      <a:pt x="260" y="94"/>
                    </a:lnTo>
                    <a:lnTo>
                      <a:pt x="256" y="81"/>
                    </a:lnTo>
                    <a:lnTo>
                      <a:pt x="250" y="69"/>
                    </a:lnTo>
                    <a:lnTo>
                      <a:pt x="242" y="58"/>
                    </a:lnTo>
                    <a:lnTo>
                      <a:pt x="235" y="48"/>
                    </a:lnTo>
                    <a:lnTo>
                      <a:pt x="227" y="39"/>
                    </a:lnTo>
                    <a:lnTo>
                      <a:pt x="217" y="31"/>
                    </a:lnTo>
                    <a:lnTo>
                      <a:pt x="208" y="23"/>
                    </a:lnTo>
                    <a:lnTo>
                      <a:pt x="196" y="16"/>
                    </a:lnTo>
                    <a:lnTo>
                      <a:pt x="185" y="10"/>
                    </a:lnTo>
                    <a:lnTo>
                      <a:pt x="173" y="6"/>
                    </a:lnTo>
                    <a:lnTo>
                      <a:pt x="160" y="2"/>
                    </a:lnTo>
                    <a:lnTo>
                      <a:pt x="146" y="0"/>
                    </a:lnTo>
                    <a:lnTo>
                      <a:pt x="133" y="0"/>
                    </a:lnTo>
                    <a:lnTo>
                      <a:pt x="119" y="0"/>
                    </a:lnTo>
                    <a:lnTo>
                      <a:pt x="106" y="2"/>
                    </a:lnTo>
                    <a:lnTo>
                      <a:pt x="95" y="6"/>
                    </a:lnTo>
                    <a:lnTo>
                      <a:pt x="81" y="10"/>
                    </a:lnTo>
                    <a:lnTo>
                      <a:pt x="70" y="16"/>
                    </a:lnTo>
                    <a:lnTo>
                      <a:pt x="60" y="23"/>
                    </a:lnTo>
                    <a:lnTo>
                      <a:pt x="48" y="31"/>
                    </a:lnTo>
                    <a:lnTo>
                      <a:pt x="39" y="39"/>
                    </a:lnTo>
                    <a:lnTo>
                      <a:pt x="31" y="48"/>
                    </a:lnTo>
                    <a:lnTo>
                      <a:pt x="23" y="58"/>
                    </a:lnTo>
                    <a:lnTo>
                      <a:pt x="16" y="69"/>
                    </a:lnTo>
                    <a:lnTo>
                      <a:pt x="12" y="81"/>
                    </a:lnTo>
                    <a:lnTo>
                      <a:pt x="6" y="94"/>
                    </a:lnTo>
                    <a:lnTo>
                      <a:pt x="4" y="106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0" y="146"/>
                    </a:lnTo>
                    <a:lnTo>
                      <a:pt x="4" y="160"/>
                    </a:lnTo>
                    <a:lnTo>
                      <a:pt x="6" y="173"/>
                    </a:lnTo>
                    <a:lnTo>
                      <a:pt x="12" y="185"/>
                    </a:lnTo>
                    <a:lnTo>
                      <a:pt x="16" y="196"/>
                    </a:lnTo>
                    <a:lnTo>
                      <a:pt x="23" y="208"/>
                    </a:lnTo>
                    <a:lnTo>
                      <a:pt x="31" y="217"/>
                    </a:lnTo>
                    <a:lnTo>
                      <a:pt x="39" y="227"/>
                    </a:lnTo>
                    <a:lnTo>
                      <a:pt x="48" y="234"/>
                    </a:lnTo>
                    <a:lnTo>
                      <a:pt x="60" y="242"/>
                    </a:lnTo>
                    <a:lnTo>
                      <a:pt x="70" y="250"/>
                    </a:lnTo>
                    <a:lnTo>
                      <a:pt x="81" y="256"/>
                    </a:lnTo>
                    <a:lnTo>
                      <a:pt x="95" y="259"/>
                    </a:lnTo>
                    <a:lnTo>
                      <a:pt x="106" y="263"/>
                    </a:lnTo>
                    <a:lnTo>
                      <a:pt x="119" y="265"/>
                    </a:lnTo>
                    <a:lnTo>
                      <a:pt x="133" y="265"/>
                    </a:lnTo>
                    <a:lnTo>
                      <a:pt x="146" y="265"/>
                    </a:lnTo>
                    <a:lnTo>
                      <a:pt x="160" y="263"/>
                    </a:lnTo>
                    <a:lnTo>
                      <a:pt x="173" y="259"/>
                    </a:lnTo>
                    <a:lnTo>
                      <a:pt x="185" y="256"/>
                    </a:lnTo>
                    <a:lnTo>
                      <a:pt x="196" y="250"/>
                    </a:lnTo>
                    <a:lnTo>
                      <a:pt x="208" y="242"/>
                    </a:lnTo>
                    <a:lnTo>
                      <a:pt x="217" y="234"/>
                    </a:lnTo>
                    <a:lnTo>
                      <a:pt x="227" y="227"/>
                    </a:lnTo>
                    <a:lnTo>
                      <a:pt x="235" y="217"/>
                    </a:lnTo>
                    <a:lnTo>
                      <a:pt x="242" y="208"/>
                    </a:lnTo>
                    <a:lnTo>
                      <a:pt x="250" y="196"/>
                    </a:lnTo>
                    <a:lnTo>
                      <a:pt x="256" y="185"/>
                    </a:lnTo>
                    <a:lnTo>
                      <a:pt x="260" y="173"/>
                    </a:lnTo>
                    <a:lnTo>
                      <a:pt x="263" y="160"/>
                    </a:lnTo>
                    <a:lnTo>
                      <a:pt x="265" y="146"/>
                    </a:lnTo>
                    <a:lnTo>
                      <a:pt x="265" y="133"/>
                    </a:lnTo>
                    <a:close/>
                    <a:moveTo>
                      <a:pt x="260" y="133"/>
                    </a:moveTo>
                    <a:lnTo>
                      <a:pt x="260" y="146"/>
                    </a:lnTo>
                    <a:lnTo>
                      <a:pt x="258" y="158"/>
                    </a:lnTo>
                    <a:lnTo>
                      <a:pt x="254" y="171"/>
                    </a:lnTo>
                    <a:lnTo>
                      <a:pt x="250" y="183"/>
                    </a:lnTo>
                    <a:lnTo>
                      <a:pt x="244" y="194"/>
                    </a:lnTo>
                    <a:lnTo>
                      <a:pt x="239" y="204"/>
                    </a:lnTo>
                    <a:lnTo>
                      <a:pt x="231" y="213"/>
                    </a:lnTo>
                    <a:lnTo>
                      <a:pt x="223" y="223"/>
                    </a:lnTo>
                    <a:lnTo>
                      <a:pt x="214" y="231"/>
                    </a:lnTo>
                    <a:lnTo>
                      <a:pt x="204" y="238"/>
                    </a:lnTo>
                    <a:lnTo>
                      <a:pt x="194" y="244"/>
                    </a:lnTo>
                    <a:lnTo>
                      <a:pt x="183" y="250"/>
                    </a:lnTo>
                    <a:lnTo>
                      <a:pt x="171" y="254"/>
                    </a:lnTo>
                    <a:lnTo>
                      <a:pt x="158" y="257"/>
                    </a:lnTo>
                    <a:lnTo>
                      <a:pt x="146" y="259"/>
                    </a:lnTo>
                    <a:lnTo>
                      <a:pt x="133" y="259"/>
                    </a:lnTo>
                    <a:lnTo>
                      <a:pt x="119" y="259"/>
                    </a:lnTo>
                    <a:lnTo>
                      <a:pt x="108" y="257"/>
                    </a:lnTo>
                    <a:lnTo>
                      <a:pt x="95" y="254"/>
                    </a:lnTo>
                    <a:lnTo>
                      <a:pt x="83" y="250"/>
                    </a:lnTo>
                    <a:lnTo>
                      <a:pt x="73" y="244"/>
                    </a:lnTo>
                    <a:lnTo>
                      <a:pt x="62" y="238"/>
                    </a:lnTo>
                    <a:lnTo>
                      <a:pt x="52" y="231"/>
                    </a:lnTo>
                    <a:lnTo>
                      <a:pt x="43" y="223"/>
                    </a:lnTo>
                    <a:lnTo>
                      <a:pt x="35" y="213"/>
                    </a:lnTo>
                    <a:lnTo>
                      <a:pt x="27" y="204"/>
                    </a:lnTo>
                    <a:lnTo>
                      <a:pt x="22" y="194"/>
                    </a:lnTo>
                    <a:lnTo>
                      <a:pt x="16" y="183"/>
                    </a:lnTo>
                    <a:lnTo>
                      <a:pt x="12" y="171"/>
                    </a:lnTo>
                    <a:lnTo>
                      <a:pt x="8" y="158"/>
                    </a:lnTo>
                    <a:lnTo>
                      <a:pt x="6" y="146"/>
                    </a:lnTo>
                    <a:lnTo>
                      <a:pt x="6" y="133"/>
                    </a:lnTo>
                    <a:lnTo>
                      <a:pt x="6" y="119"/>
                    </a:lnTo>
                    <a:lnTo>
                      <a:pt x="8" y="108"/>
                    </a:lnTo>
                    <a:lnTo>
                      <a:pt x="12" y="94"/>
                    </a:lnTo>
                    <a:lnTo>
                      <a:pt x="16" y="83"/>
                    </a:lnTo>
                    <a:lnTo>
                      <a:pt x="22" y="73"/>
                    </a:lnTo>
                    <a:lnTo>
                      <a:pt x="27" y="62"/>
                    </a:lnTo>
                    <a:lnTo>
                      <a:pt x="35" y="52"/>
                    </a:lnTo>
                    <a:lnTo>
                      <a:pt x="43" y="43"/>
                    </a:lnTo>
                    <a:lnTo>
                      <a:pt x="52" y="35"/>
                    </a:lnTo>
                    <a:lnTo>
                      <a:pt x="62" y="27"/>
                    </a:lnTo>
                    <a:lnTo>
                      <a:pt x="73" y="21"/>
                    </a:lnTo>
                    <a:lnTo>
                      <a:pt x="83" y="16"/>
                    </a:lnTo>
                    <a:lnTo>
                      <a:pt x="95" y="12"/>
                    </a:lnTo>
                    <a:lnTo>
                      <a:pt x="108" y="8"/>
                    </a:lnTo>
                    <a:lnTo>
                      <a:pt x="119" y="6"/>
                    </a:lnTo>
                    <a:lnTo>
                      <a:pt x="133" y="6"/>
                    </a:lnTo>
                    <a:lnTo>
                      <a:pt x="146" y="6"/>
                    </a:lnTo>
                    <a:lnTo>
                      <a:pt x="158" y="8"/>
                    </a:lnTo>
                    <a:lnTo>
                      <a:pt x="171" y="12"/>
                    </a:lnTo>
                    <a:lnTo>
                      <a:pt x="183" y="16"/>
                    </a:lnTo>
                    <a:lnTo>
                      <a:pt x="194" y="21"/>
                    </a:lnTo>
                    <a:lnTo>
                      <a:pt x="204" y="27"/>
                    </a:lnTo>
                    <a:lnTo>
                      <a:pt x="214" y="35"/>
                    </a:lnTo>
                    <a:lnTo>
                      <a:pt x="223" y="43"/>
                    </a:lnTo>
                    <a:lnTo>
                      <a:pt x="231" y="52"/>
                    </a:lnTo>
                    <a:lnTo>
                      <a:pt x="239" y="62"/>
                    </a:lnTo>
                    <a:lnTo>
                      <a:pt x="244" y="73"/>
                    </a:lnTo>
                    <a:lnTo>
                      <a:pt x="250" y="83"/>
                    </a:lnTo>
                    <a:lnTo>
                      <a:pt x="254" y="94"/>
                    </a:lnTo>
                    <a:lnTo>
                      <a:pt x="258" y="108"/>
                    </a:lnTo>
                    <a:lnTo>
                      <a:pt x="260" y="119"/>
                    </a:lnTo>
                    <a:lnTo>
                      <a:pt x="260" y="133"/>
                    </a:lnTo>
                    <a:close/>
                  </a:path>
                </a:pathLst>
              </a:custGeom>
              <a:solidFill>
                <a:srgbClr val="FCDF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8" name="Freeform 525">
                <a:extLst>
                  <a:ext uri="{FF2B5EF4-FFF2-40B4-BE49-F238E27FC236}">
                    <a16:creationId xmlns:a16="http://schemas.microsoft.com/office/drawing/2014/main" id="{3C0DE91C-3046-4A5D-97CA-473E2D0CE4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9" y="2645"/>
                <a:ext cx="259" cy="261"/>
              </a:xfrm>
              <a:custGeom>
                <a:avLst/>
                <a:gdLst>
                  <a:gd name="T0" fmla="*/ 256 w 259"/>
                  <a:gd name="T1" fmla="*/ 104 h 261"/>
                  <a:gd name="T2" fmla="*/ 244 w 259"/>
                  <a:gd name="T3" fmla="*/ 69 h 261"/>
                  <a:gd name="T4" fmla="*/ 221 w 259"/>
                  <a:gd name="T5" fmla="*/ 39 h 261"/>
                  <a:gd name="T6" fmla="*/ 190 w 259"/>
                  <a:gd name="T7" fmla="*/ 17 h 261"/>
                  <a:gd name="T8" fmla="*/ 156 w 259"/>
                  <a:gd name="T9" fmla="*/ 4 h 261"/>
                  <a:gd name="T10" fmla="*/ 115 w 259"/>
                  <a:gd name="T11" fmla="*/ 2 h 261"/>
                  <a:gd name="T12" fmla="*/ 79 w 259"/>
                  <a:gd name="T13" fmla="*/ 12 h 261"/>
                  <a:gd name="T14" fmla="*/ 46 w 259"/>
                  <a:gd name="T15" fmla="*/ 31 h 261"/>
                  <a:gd name="T16" fmla="*/ 21 w 259"/>
                  <a:gd name="T17" fmla="*/ 58 h 261"/>
                  <a:gd name="T18" fmla="*/ 6 w 259"/>
                  <a:gd name="T19" fmla="*/ 92 h 261"/>
                  <a:gd name="T20" fmla="*/ 0 w 259"/>
                  <a:gd name="T21" fmla="*/ 131 h 261"/>
                  <a:gd name="T22" fmla="*/ 6 w 259"/>
                  <a:gd name="T23" fmla="*/ 169 h 261"/>
                  <a:gd name="T24" fmla="*/ 21 w 259"/>
                  <a:gd name="T25" fmla="*/ 204 h 261"/>
                  <a:gd name="T26" fmla="*/ 46 w 259"/>
                  <a:gd name="T27" fmla="*/ 231 h 261"/>
                  <a:gd name="T28" fmla="*/ 79 w 259"/>
                  <a:gd name="T29" fmla="*/ 250 h 261"/>
                  <a:gd name="T30" fmla="*/ 115 w 259"/>
                  <a:gd name="T31" fmla="*/ 259 h 261"/>
                  <a:gd name="T32" fmla="*/ 156 w 259"/>
                  <a:gd name="T33" fmla="*/ 257 h 261"/>
                  <a:gd name="T34" fmla="*/ 190 w 259"/>
                  <a:gd name="T35" fmla="*/ 246 h 261"/>
                  <a:gd name="T36" fmla="*/ 221 w 259"/>
                  <a:gd name="T37" fmla="*/ 223 h 261"/>
                  <a:gd name="T38" fmla="*/ 244 w 259"/>
                  <a:gd name="T39" fmla="*/ 192 h 261"/>
                  <a:gd name="T40" fmla="*/ 256 w 259"/>
                  <a:gd name="T41" fmla="*/ 158 h 261"/>
                  <a:gd name="T42" fmla="*/ 254 w 259"/>
                  <a:gd name="T43" fmla="*/ 131 h 261"/>
                  <a:gd name="T44" fmla="*/ 248 w 259"/>
                  <a:gd name="T45" fmla="*/ 167 h 261"/>
                  <a:gd name="T46" fmla="*/ 233 w 259"/>
                  <a:gd name="T47" fmla="*/ 200 h 261"/>
                  <a:gd name="T48" fmla="*/ 208 w 259"/>
                  <a:gd name="T49" fmla="*/ 227 h 261"/>
                  <a:gd name="T50" fmla="*/ 177 w 259"/>
                  <a:gd name="T51" fmla="*/ 246 h 261"/>
                  <a:gd name="T52" fmla="*/ 142 w 259"/>
                  <a:gd name="T53" fmla="*/ 255 h 261"/>
                  <a:gd name="T54" fmla="*/ 104 w 259"/>
                  <a:gd name="T55" fmla="*/ 254 h 261"/>
                  <a:gd name="T56" fmla="*/ 69 w 259"/>
                  <a:gd name="T57" fmla="*/ 240 h 261"/>
                  <a:gd name="T58" fmla="*/ 41 w 259"/>
                  <a:gd name="T59" fmla="*/ 219 h 261"/>
                  <a:gd name="T60" fmla="*/ 19 w 259"/>
                  <a:gd name="T61" fmla="*/ 190 h 261"/>
                  <a:gd name="T62" fmla="*/ 8 w 259"/>
                  <a:gd name="T63" fmla="*/ 156 h 261"/>
                  <a:gd name="T64" fmla="*/ 6 w 259"/>
                  <a:gd name="T65" fmla="*/ 117 h 261"/>
                  <a:gd name="T66" fmla="*/ 14 w 259"/>
                  <a:gd name="T67" fmla="*/ 83 h 261"/>
                  <a:gd name="T68" fmla="*/ 33 w 259"/>
                  <a:gd name="T69" fmla="*/ 52 h 261"/>
                  <a:gd name="T70" fmla="*/ 60 w 259"/>
                  <a:gd name="T71" fmla="*/ 27 h 261"/>
                  <a:gd name="T72" fmla="*/ 92 w 259"/>
                  <a:gd name="T73" fmla="*/ 12 h 261"/>
                  <a:gd name="T74" fmla="*/ 129 w 259"/>
                  <a:gd name="T75" fmla="*/ 6 h 261"/>
                  <a:gd name="T76" fmla="*/ 165 w 259"/>
                  <a:gd name="T77" fmla="*/ 12 h 261"/>
                  <a:gd name="T78" fmla="*/ 198 w 259"/>
                  <a:gd name="T79" fmla="*/ 27 h 261"/>
                  <a:gd name="T80" fmla="*/ 225 w 259"/>
                  <a:gd name="T81" fmla="*/ 52 h 261"/>
                  <a:gd name="T82" fmla="*/ 244 w 259"/>
                  <a:gd name="T83" fmla="*/ 83 h 261"/>
                  <a:gd name="T84" fmla="*/ 254 w 259"/>
                  <a:gd name="T85" fmla="*/ 117 h 2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9"/>
                  <a:gd name="T130" fmla="*/ 0 h 261"/>
                  <a:gd name="T131" fmla="*/ 259 w 259"/>
                  <a:gd name="T132" fmla="*/ 261 h 2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9" h="261">
                    <a:moveTo>
                      <a:pt x="259" y="131"/>
                    </a:moveTo>
                    <a:lnTo>
                      <a:pt x="258" y="117"/>
                    </a:lnTo>
                    <a:lnTo>
                      <a:pt x="256" y="104"/>
                    </a:lnTo>
                    <a:lnTo>
                      <a:pt x="254" y="92"/>
                    </a:lnTo>
                    <a:lnTo>
                      <a:pt x="248" y="81"/>
                    </a:lnTo>
                    <a:lnTo>
                      <a:pt x="244" y="69"/>
                    </a:lnTo>
                    <a:lnTo>
                      <a:pt x="236" y="58"/>
                    </a:lnTo>
                    <a:lnTo>
                      <a:pt x="229" y="48"/>
                    </a:lnTo>
                    <a:lnTo>
                      <a:pt x="221" y="39"/>
                    </a:lnTo>
                    <a:lnTo>
                      <a:pt x="211" y="31"/>
                    </a:lnTo>
                    <a:lnTo>
                      <a:pt x="202" y="23"/>
                    </a:lnTo>
                    <a:lnTo>
                      <a:pt x="190" y="17"/>
                    </a:lnTo>
                    <a:lnTo>
                      <a:pt x="179" y="12"/>
                    </a:lnTo>
                    <a:lnTo>
                      <a:pt x="167" y="6"/>
                    </a:lnTo>
                    <a:lnTo>
                      <a:pt x="156" y="4"/>
                    </a:lnTo>
                    <a:lnTo>
                      <a:pt x="142" y="2"/>
                    </a:lnTo>
                    <a:lnTo>
                      <a:pt x="129" y="0"/>
                    </a:lnTo>
                    <a:lnTo>
                      <a:pt x="115" y="2"/>
                    </a:lnTo>
                    <a:lnTo>
                      <a:pt x="104" y="4"/>
                    </a:lnTo>
                    <a:lnTo>
                      <a:pt x="91" y="6"/>
                    </a:lnTo>
                    <a:lnTo>
                      <a:pt x="79" y="12"/>
                    </a:lnTo>
                    <a:lnTo>
                      <a:pt x="67" y="17"/>
                    </a:lnTo>
                    <a:lnTo>
                      <a:pt x="56" y="23"/>
                    </a:lnTo>
                    <a:lnTo>
                      <a:pt x="46" y="31"/>
                    </a:lnTo>
                    <a:lnTo>
                      <a:pt x="37" y="39"/>
                    </a:lnTo>
                    <a:lnTo>
                      <a:pt x="29" y="48"/>
                    </a:lnTo>
                    <a:lnTo>
                      <a:pt x="21" y="58"/>
                    </a:lnTo>
                    <a:lnTo>
                      <a:pt x="16" y="69"/>
                    </a:lnTo>
                    <a:lnTo>
                      <a:pt x="10" y="81"/>
                    </a:lnTo>
                    <a:lnTo>
                      <a:pt x="6" y="92"/>
                    </a:lnTo>
                    <a:lnTo>
                      <a:pt x="2" y="104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0" y="144"/>
                    </a:lnTo>
                    <a:lnTo>
                      <a:pt x="2" y="158"/>
                    </a:lnTo>
                    <a:lnTo>
                      <a:pt x="6" y="169"/>
                    </a:lnTo>
                    <a:lnTo>
                      <a:pt x="10" y="181"/>
                    </a:lnTo>
                    <a:lnTo>
                      <a:pt x="16" y="192"/>
                    </a:lnTo>
                    <a:lnTo>
                      <a:pt x="21" y="204"/>
                    </a:lnTo>
                    <a:lnTo>
                      <a:pt x="29" y="213"/>
                    </a:lnTo>
                    <a:lnTo>
                      <a:pt x="37" y="223"/>
                    </a:lnTo>
                    <a:lnTo>
                      <a:pt x="46" y="231"/>
                    </a:lnTo>
                    <a:lnTo>
                      <a:pt x="56" y="238"/>
                    </a:lnTo>
                    <a:lnTo>
                      <a:pt x="67" y="246"/>
                    </a:lnTo>
                    <a:lnTo>
                      <a:pt x="79" y="250"/>
                    </a:lnTo>
                    <a:lnTo>
                      <a:pt x="91" y="255"/>
                    </a:lnTo>
                    <a:lnTo>
                      <a:pt x="104" y="257"/>
                    </a:lnTo>
                    <a:lnTo>
                      <a:pt x="115" y="259"/>
                    </a:lnTo>
                    <a:lnTo>
                      <a:pt x="129" y="261"/>
                    </a:lnTo>
                    <a:lnTo>
                      <a:pt x="142" y="259"/>
                    </a:lnTo>
                    <a:lnTo>
                      <a:pt x="156" y="257"/>
                    </a:lnTo>
                    <a:lnTo>
                      <a:pt x="167" y="255"/>
                    </a:lnTo>
                    <a:lnTo>
                      <a:pt x="179" y="250"/>
                    </a:lnTo>
                    <a:lnTo>
                      <a:pt x="190" y="246"/>
                    </a:lnTo>
                    <a:lnTo>
                      <a:pt x="202" y="238"/>
                    </a:lnTo>
                    <a:lnTo>
                      <a:pt x="211" y="231"/>
                    </a:lnTo>
                    <a:lnTo>
                      <a:pt x="221" y="223"/>
                    </a:lnTo>
                    <a:lnTo>
                      <a:pt x="229" y="213"/>
                    </a:lnTo>
                    <a:lnTo>
                      <a:pt x="236" y="204"/>
                    </a:lnTo>
                    <a:lnTo>
                      <a:pt x="244" y="192"/>
                    </a:lnTo>
                    <a:lnTo>
                      <a:pt x="248" y="181"/>
                    </a:lnTo>
                    <a:lnTo>
                      <a:pt x="254" y="169"/>
                    </a:lnTo>
                    <a:lnTo>
                      <a:pt x="256" y="158"/>
                    </a:lnTo>
                    <a:lnTo>
                      <a:pt x="258" y="144"/>
                    </a:lnTo>
                    <a:lnTo>
                      <a:pt x="259" y="131"/>
                    </a:lnTo>
                    <a:close/>
                    <a:moveTo>
                      <a:pt x="254" y="131"/>
                    </a:moveTo>
                    <a:lnTo>
                      <a:pt x="254" y="144"/>
                    </a:lnTo>
                    <a:lnTo>
                      <a:pt x="252" y="156"/>
                    </a:lnTo>
                    <a:lnTo>
                      <a:pt x="248" y="167"/>
                    </a:lnTo>
                    <a:lnTo>
                      <a:pt x="244" y="179"/>
                    </a:lnTo>
                    <a:lnTo>
                      <a:pt x="238" y="190"/>
                    </a:lnTo>
                    <a:lnTo>
                      <a:pt x="233" y="200"/>
                    </a:lnTo>
                    <a:lnTo>
                      <a:pt x="225" y="209"/>
                    </a:lnTo>
                    <a:lnTo>
                      <a:pt x="217" y="219"/>
                    </a:lnTo>
                    <a:lnTo>
                      <a:pt x="208" y="227"/>
                    </a:lnTo>
                    <a:lnTo>
                      <a:pt x="198" y="234"/>
                    </a:lnTo>
                    <a:lnTo>
                      <a:pt x="188" y="240"/>
                    </a:lnTo>
                    <a:lnTo>
                      <a:pt x="177" y="246"/>
                    </a:lnTo>
                    <a:lnTo>
                      <a:pt x="165" y="250"/>
                    </a:lnTo>
                    <a:lnTo>
                      <a:pt x="154" y="254"/>
                    </a:lnTo>
                    <a:lnTo>
                      <a:pt x="142" y="255"/>
                    </a:lnTo>
                    <a:lnTo>
                      <a:pt x="129" y="255"/>
                    </a:lnTo>
                    <a:lnTo>
                      <a:pt x="115" y="255"/>
                    </a:lnTo>
                    <a:lnTo>
                      <a:pt x="104" y="254"/>
                    </a:lnTo>
                    <a:lnTo>
                      <a:pt x="92" y="250"/>
                    </a:lnTo>
                    <a:lnTo>
                      <a:pt x="81" y="246"/>
                    </a:lnTo>
                    <a:lnTo>
                      <a:pt x="69" y="240"/>
                    </a:lnTo>
                    <a:lnTo>
                      <a:pt x="60" y="234"/>
                    </a:lnTo>
                    <a:lnTo>
                      <a:pt x="50" y="227"/>
                    </a:lnTo>
                    <a:lnTo>
                      <a:pt x="41" y="219"/>
                    </a:lnTo>
                    <a:lnTo>
                      <a:pt x="33" y="209"/>
                    </a:lnTo>
                    <a:lnTo>
                      <a:pt x="25" y="200"/>
                    </a:lnTo>
                    <a:lnTo>
                      <a:pt x="19" y="190"/>
                    </a:lnTo>
                    <a:lnTo>
                      <a:pt x="14" y="179"/>
                    </a:lnTo>
                    <a:lnTo>
                      <a:pt x="10" y="167"/>
                    </a:lnTo>
                    <a:lnTo>
                      <a:pt x="8" y="156"/>
                    </a:lnTo>
                    <a:lnTo>
                      <a:pt x="6" y="144"/>
                    </a:lnTo>
                    <a:lnTo>
                      <a:pt x="4" y="131"/>
                    </a:lnTo>
                    <a:lnTo>
                      <a:pt x="6" y="117"/>
                    </a:lnTo>
                    <a:lnTo>
                      <a:pt x="8" y="106"/>
                    </a:lnTo>
                    <a:lnTo>
                      <a:pt x="10" y="94"/>
                    </a:lnTo>
                    <a:lnTo>
                      <a:pt x="14" y="83"/>
                    </a:lnTo>
                    <a:lnTo>
                      <a:pt x="19" y="71"/>
                    </a:lnTo>
                    <a:lnTo>
                      <a:pt x="25" y="62"/>
                    </a:lnTo>
                    <a:lnTo>
                      <a:pt x="33" y="52"/>
                    </a:lnTo>
                    <a:lnTo>
                      <a:pt x="41" y="42"/>
                    </a:lnTo>
                    <a:lnTo>
                      <a:pt x="50" y="35"/>
                    </a:lnTo>
                    <a:lnTo>
                      <a:pt x="60" y="27"/>
                    </a:lnTo>
                    <a:lnTo>
                      <a:pt x="69" y="21"/>
                    </a:lnTo>
                    <a:lnTo>
                      <a:pt x="81" y="16"/>
                    </a:lnTo>
                    <a:lnTo>
                      <a:pt x="92" y="12"/>
                    </a:lnTo>
                    <a:lnTo>
                      <a:pt x="104" y="10"/>
                    </a:lnTo>
                    <a:lnTo>
                      <a:pt x="115" y="8"/>
                    </a:lnTo>
                    <a:lnTo>
                      <a:pt x="129" y="6"/>
                    </a:lnTo>
                    <a:lnTo>
                      <a:pt x="142" y="8"/>
                    </a:lnTo>
                    <a:lnTo>
                      <a:pt x="154" y="10"/>
                    </a:lnTo>
                    <a:lnTo>
                      <a:pt x="165" y="12"/>
                    </a:lnTo>
                    <a:lnTo>
                      <a:pt x="177" y="16"/>
                    </a:lnTo>
                    <a:lnTo>
                      <a:pt x="188" y="21"/>
                    </a:lnTo>
                    <a:lnTo>
                      <a:pt x="198" y="27"/>
                    </a:lnTo>
                    <a:lnTo>
                      <a:pt x="208" y="35"/>
                    </a:lnTo>
                    <a:lnTo>
                      <a:pt x="217" y="42"/>
                    </a:lnTo>
                    <a:lnTo>
                      <a:pt x="225" y="52"/>
                    </a:lnTo>
                    <a:lnTo>
                      <a:pt x="233" y="62"/>
                    </a:lnTo>
                    <a:lnTo>
                      <a:pt x="238" y="71"/>
                    </a:lnTo>
                    <a:lnTo>
                      <a:pt x="244" y="83"/>
                    </a:lnTo>
                    <a:lnTo>
                      <a:pt x="248" y="94"/>
                    </a:lnTo>
                    <a:lnTo>
                      <a:pt x="252" y="106"/>
                    </a:lnTo>
                    <a:lnTo>
                      <a:pt x="254" y="117"/>
                    </a:lnTo>
                    <a:lnTo>
                      <a:pt x="254" y="131"/>
                    </a:lnTo>
                    <a:close/>
                  </a:path>
                </a:pathLst>
              </a:custGeom>
              <a:solidFill>
                <a:srgbClr val="FCE0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9" name="Freeform 526">
                <a:extLst>
                  <a:ext uri="{FF2B5EF4-FFF2-40B4-BE49-F238E27FC236}">
                    <a16:creationId xmlns:a16="http://schemas.microsoft.com/office/drawing/2014/main" id="{13CE27A9-B4B8-4EDF-889E-406FCBBC9B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" y="2649"/>
                <a:ext cx="254" cy="253"/>
              </a:xfrm>
              <a:custGeom>
                <a:avLst/>
                <a:gdLst>
                  <a:gd name="T0" fmla="*/ 252 w 254"/>
                  <a:gd name="T1" fmla="*/ 102 h 253"/>
                  <a:gd name="T2" fmla="*/ 238 w 254"/>
                  <a:gd name="T3" fmla="*/ 67 h 253"/>
                  <a:gd name="T4" fmla="*/ 217 w 254"/>
                  <a:gd name="T5" fmla="*/ 37 h 253"/>
                  <a:gd name="T6" fmla="*/ 188 w 254"/>
                  <a:gd name="T7" fmla="*/ 15 h 253"/>
                  <a:gd name="T8" fmla="*/ 152 w 254"/>
                  <a:gd name="T9" fmla="*/ 2 h 253"/>
                  <a:gd name="T10" fmla="*/ 113 w 254"/>
                  <a:gd name="T11" fmla="*/ 0 h 253"/>
                  <a:gd name="T12" fmla="*/ 77 w 254"/>
                  <a:gd name="T13" fmla="*/ 10 h 253"/>
                  <a:gd name="T14" fmla="*/ 46 w 254"/>
                  <a:gd name="T15" fmla="*/ 29 h 253"/>
                  <a:gd name="T16" fmla="*/ 21 w 254"/>
                  <a:gd name="T17" fmla="*/ 56 h 253"/>
                  <a:gd name="T18" fmla="*/ 6 w 254"/>
                  <a:gd name="T19" fmla="*/ 88 h 253"/>
                  <a:gd name="T20" fmla="*/ 0 w 254"/>
                  <a:gd name="T21" fmla="*/ 127 h 253"/>
                  <a:gd name="T22" fmla="*/ 6 w 254"/>
                  <a:gd name="T23" fmla="*/ 165 h 253"/>
                  <a:gd name="T24" fmla="*/ 21 w 254"/>
                  <a:gd name="T25" fmla="*/ 198 h 253"/>
                  <a:gd name="T26" fmla="*/ 46 w 254"/>
                  <a:gd name="T27" fmla="*/ 225 h 253"/>
                  <a:gd name="T28" fmla="*/ 77 w 254"/>
                  <a:gd name="T29" fmla="*/ 244 h 253"/>
                  <a:gd name="T30" fmla="*/ 113 w 254"/>
                  <a:gd name="T31" fmla="*/ 253 h 253"/>
                  <a:gd name="T32" fmla="*/ 152 w 254"/>
                  <a:gd name="T33" fmla="*/ 251 h 253"/>
                  <a:gd name="T34" fmla="*/ 188 w 254"/>
                  <a:gd name="T35" fmla="*/ 238 h 253"/>
                  <a:gd name="T36" fmla="*/ 217 w 254"/>
                  <a:gd name="T37" fmla="*/ 217 h 253"/>
                  <a:gd name="T38" fmla="*/ 238 w 254"/>
                  <a:gd name="T39" fmla="*/ 188 h 253"/>
                  <a:gd name="T40" fmla="*/ 252 w 254"/>
                  <a:gd name="T41" fmla="*/ 152 h 253"/>
                  <a:gd name="T42" fmla="*/ 248 w 254"/>
                  <a:gd name="T43" fmla="*/ 127 h 253"/>
                  <a:gd name="T44" fmla="*/ 244 w 254"/>
                  <a:gd name="T45" fmla="*/ 163 h 253"/>
                  <a:gd name="T46" fmla="*/ 229 w 254"/>
                  <a:gd name="T47" fmla="*/ 196 h 253"/>
                  <a:gd name="T48" fmla="*/ 204 w 254"/>
                  <a:gd name="T49" fmla="*/ 221 h 253"/>
                  <a:gd name="T50" fmla="*/ 175 w 254"/>
                  <a:gd name="T51" fmla="*/ 238 h 253"/>
                  <a:gd name="T52" fmla="*/ 140 w 254"/>
                  <a:gd name="T53" fmla="*/ 248 h 253"/>
                  <a:gd name="T54" fmla="*/ 102 w 254"/>
                  <a:gd name="T55" fmla="*/ 246 h 253"/>
                  <a:gd name="T56" fmla="*/ 69 w 254"/>
                  <a:gd name="T57" fmla="*/ 234 h 253"/>
                  <a:gd name="T58" fmla="*/ 41 w 254"/>
                  <a:gd name="T59" fmla="*/ 213 h 253"/>
                  <a:gd name="T60" fmla="*/ 19 w 254"/>
                  <a:gd name="T61" fmla="*/ 184 h 253"/>
                  <a:gd name="T62" fmla="*/ 8 w 254"/>
                  <a:gd name="T63" fmla="*/ 152 h 253"/>
                  <a:gd name="T64" fmla="*/ 6 w 254"/>
                  <a:gd name="T65" fmla="*/ 115 h 253"/>
                  <a:gd name="T66" fmla="*/ 16 w 254"/>
                  <a:gd name="T67" fmla="*/ 79 h 253"/>
                  <a:gd name="T68" fmla="*/ 33 w 254"/>
                  <a:gd name="T69" fmla="*/ 50 h 253"/>
                  <a:gd name="T70" fmla="*/ 60 w 254"/>
                  <a:gd name="T71" fmla="*/ 27 h 253"/>
                  <a:gd name="T72" fmla="*/ 90 w 254"/>
                  <a:gd name="T73" fmla="*/ 12 h 253"/>
                  <a:gd name="T74" fmla="*/ 127 w 254"/>
                  <a:gd name="T75" fmla="*/ 6 h 253"/>
                  <a:gd name="T76" fmla="*/ 163 w 254"/>
                  <a:gd name="T77" fmla="*/ 12 h 253"/>
                  <a:gd name="T78" fmla="*/ 196 w 254"/>
                  <a:gd name="T79" fmla="*/ 27 h 253"/>
                  <a:gd name="T80" fmla="*/ 221 w 254"/>
                  <a:gd name="T81" fmla="*/ 50 h 253"/>
                  <a:gd name="T82" fmla="*/ 238 w 254"/>
                  <a:gd name="T83" fmla="*/ 79 h 253"/>
                  <a:gd name="T84" fmla="*/ 248 w 254"/>
                  <a:gd name="T85" fmla="*/ 115 h 2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4"/>
                  <a:gd name="T130" fmla="*/ 0 h 253"/>
                  <a:gd name="T131" fmla="*/ 254 w 254"/>
                  <a:gd name="T132" fmla="*/ 253 h 2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4" h="253">
                    <a:moveTo>
                      <a:pt x="254" y="127"/>
                    </a:moveTo>
                    <a:lnTo>
                      <a:pt x="254" y="113"/>
                    </a:lnTo>
                    <a:lnTo>
                      <a:pt x="252" y="102"/>
                    </a:lnTo>
                    <a:lnTo>
                      <a:pt x="248" y="88"/>
                    </a:lnTo>
                    <a:lnTo>
                      <a:pt x="244" y="77"/>
                    </a:lnTo>
                    <a:lnTo>
                      <a:pt x="238" y="67"/>
                    </a:lnTo>
                    <a:lnTo>
                      <a:pt x="233" y="56"/>
                    </a:lnTo>
                    <a:lnTo>
                      <a:pt x="225" y="46"/>
                    </a:lnTo>
                    <a:lnTo>
                      <a:pt x="217" y="37"/>
                    </a:lnTo>
                    <a:lnTo>
                      <a:pt x="208" y="29"/>
                    </a:lnTo>
                    <a:lnTo>
                      <a:pt x="198" y="21"/>
                    </a:lnTo>
                    <a:lnTo>
                      <a:pt x="188" y="15"/>
                    </a:lnTo>
                    <a:lnTo>
                      <a:pt x="177" y="10"/>
                    </a:lnTo>
                    <a:lnTo>
                      <a:pt x="165" y="6"/>
                    </a:lnTo>
                    <a:lnTo>
                      <a:pt x="152" y="2"/>
                    </a:lnTo>
                    <a:lnTo>
                      <a:pt x="140" y="0"/>
                    </a:lnTo>
                    <a:lnTo>
                      <a:pt x="127" y="0"/>
                    </a:lnTo>
                    <a:lnTo>
                      <a:pt x="113" y="0"/>
                    </a:lnTo>
                    <a:lnTo>
                      <a:pt x="102" y="2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7" y="15"/>
                    </a:lnTo>
                    <a:lnTo>
                      <a:pt x="56" y="21"/>
                    </a:lnTo>
                    <a:lnTo>
                      <a:pt x="46" y="29"/>
                    </a:lnTo>
                    <a:lnTo>
                      <a:pt x="37" y="37"/>
                    </a:lnTo>
                    <a:lnTo>
                      <a:pt x="29" y="46"/>
                    </a:lnTo>
                    <a:lnTo>
                      <a:pt x="21" y="56"/>
                    </a:lnTo>
                    <a:lnTo>
                      <a:pt x="16" y="67"/>
                    </a:lnTo>
                    <a:lnTo>
                      <a:pt x="10" y="77"/>
                    </a:lnTo>
                    <a:lnTo>
                      <a:pt x="6" y="88"/>
                    </a:lnTo>
                    <a:lnTo>
                      <a:pt x="2" y="102"/>
                    </a:lnTo>
                    <a:lnTo>
                      <a:pt x="0" y="113"/>
                    </a:lnTo>
                    <a:lnTo>
                      <a:pt x="0" y="127"/>
                    </a:lnTo>
                    <a:lnTo>
                      <a:pt x="0" y="140"/>
                    </a:lnTo>
                    <a:lnTo>
                      <a:pt x="2" y="152"/>
                    </a:lnTo>
                    <a:lnTo>
                      <a:pt x="6" y="165"/>
                    </a:lnTo>
                    <a:lnTo>
                      <a:pt x="10" y="177"/>
                    </a:lnTo>
                    <a:lnTo>
                      <a:pt x="16" y="188"/>
                    </a:lnTo>
                    <a:lnTo>
                      <a:pt x="21" y="198"/>
                    </a:lnTo>
                    <a:lnTo>
                      <a:pt x="29" y="207"/>
                    </a:lnTo>
                    <a:lnTo>
                      <a:pt x="37" y="217"/>
                    </a:lnTo>
                    <a:lnTo>
                      <a:pt x="46" y="225"/>
                    </a:lnTo>
                    <a:lnTo>
                      <a:pt x="56" y="232"/>
                    </a:lnTo>
                    <a:lnTo>
                      <a:pt x="67" y="238"/>
                    </a:lnTo>
                    <a:lnTo>
                      <a:pt x="77" y="244"/>
                    </a:lnTo>
                    <a:lnTo>
                      <a:pt x="89" y="248"/>
                    </a:lnTo>
                    <a:lnTo>
                      <a:pt x="102" y="251"/>
                    </a:lnTo>
                    <a:lnTo>
                      <a:pt x="113" y="253"/>
                    </a:lnTo>
                    <a:lnTo>
                      <a:pt x="127" y="253"/>
                    </a:lnTo>
                    <a:lnTo>
                      <a:pt x="140" y="253"/>
                    </a:lnTo>
                    <a:lnTo>
                      <a:pt x="152" y="251"/>
                    </a:lnTo>
                    <a:lnTo>
                      <a:pt x="165" y="248"/>
                    </a:lnTo>
                    <a:lnTo>
                      <a:pt x="177" y="244"/>
                    </a:lnTo>
                    <a:lnTo>
                      <a:pt x="188" y="238"/>
                    </a:lnTo>
                    <a:lnTo>
                      <a:pt x="198" y="232"/>
                    </a:lnTo>
                    <a:lnTo>
                      <a:pt x="208" y="225"/>
                    </a:lnTo>
                    <a:lnTo>
                      <a:pt x="217" y="217"/>
                    </a:lnTo>
                    <a:lnTo>
                      <a:pt x="225" y="207"/>
                    </a:lnTo>
                    <a:lnTo>
                      <a:pt x="233" y="198"/>
                    </a:lnTo>
                    <a:lnTo>
                      <a:pt x="238" y="188"/>
                    </a:lnTo>
                    <a:lnTo>
                      <a:pt x="244" y="177"/>
                    </a:lnTo>
                    <a:lnTo>
                      <a:pt x="248" y="165"/>
                    </a:lnTo>
                    <a:lnTo>
                      <a:pt x="252" y="152"/>
                    </a:lnTo>
                    <a:lnTo>
                      <a:pt x="254" y="140"/>
                    </a:lnTo>
                    <a:lnTo>
                      <a:pt x="254" y="127"/>
                    </a:lnTo>
                    <a:close/>
                    <a:moveTo>
                      <a:pt x="248" y="127"/>
                    </a:moveTo>
                    <a:lnTo>
                      <a:pt x="248" y="140"/>
                    </a:lnTo>
                    <a:lnTo>
                      <a:pt x="246" y="152"/>
                    </a:lnTo>
                    <a:lnTo>
                      <a:pt x="244" y="163"/>
                    </a:lnTo>
                    <a:lnTo>
                      <a:pt x="238" y="175"/>
                    </a:lnTo>
                    <a:lnTo>
                      <a:pt x="234" y="184"/>
                    </a:lnTo>
                    <a:lnTo>
                      <a:pt x="229" y="196"/>
                    </a:lnTo>
                    <a:lnTo>
                      <a:pt x="221" y="203"/>
                    </a:lnTo>
                    <a:lnTo>
                      <a:pt x="213" y="213"/>
                    </a:lnTo>
                    <a:lnTo>
                      <a:pt x="204" y="221"/>
                    </a:lnTo>
                    <a:lnTo>
                      <a:pt x="196" y="228"/>
                    </a:lnTo>
                    <a:lnTo>
                      <a:pt x="185" y="234"/>
                    </a:lnTo>
                    <a:lnTo>
                      <a:pt x="175" y="238"/>
                    </a:lnTo>
                    <a:lnTo>
                      <a:pt x="163" y="244"/>
                    </a:lnTo>
                    <a:lnTo>
                      <a:pt x="152" y="246"/>
                    </a:lnTo>
                    <a:lnTo>
                      <a:pt x="140" y="248"/>
                    </a:lnTo>
                    <a:lnTo>
                      <a:pt x="127" y="248"/>
                    </a:lnTo>
                    <a:lnTo>
                      <a:pt x="115" y="248"/>
                    </a:lnTo>
                    <a:lnTo>
                      <a:pt x="102" y="246"/>
                    </a:lnTo>
                    <a:lnTo>
                      <a:pt x="90" y="244"/>
                    </a:lnTo>
                    <a:lnTo>
                      <a:pt x="79" y="238"/>
                    </a:lnTo>
                    <a:lnTo>
                      <a:pt x="69" y="234"/>
                    </a:lnTo>
                    <a:lnTo>
                      <a:pt x="60" y="228"/>
                    </a:lnTo>
                    <a:lnTo>
                      <a:pt x="50" y="221"/>
                    </a:lnTo>
                    <a:lnTo>
                      <a:pt x="41" y="213"/>
                    </a:lnTo>
                    <a:lnTo>
                      <a:pt x="33" y="203"/>
                    </a:lnTo>
                    <a:lnTo>
                      <a:pt x="27" y="196"/>
                    </a:lnTo>
                    <a:lnTo>
                      <a:pt x="19" y="184"/>
                    </a:lnTo>
                    <a:lnTo>
                      <a:pt x="16" y="175"/>
                    </a:lnTo>
                    <a:lnTo>
                      <a:pt x="12" y="163"/>
                    </a:lnTo>
                    <a:lnTo>
                      <a:pt x="8" y="152"/>
                    </a:lnTo>
                    <a:lnTo>
                      <a:pt x="6" y="140"/>
                    </a:lnTo>
                    <a:lnTo>
                      <a:pt x="6" y="127"/>
                    </a:lnTo>
                    <a:lnTo>
                      <a:pt x="6" y="115"/>
                    </a:lnTo>
                    <a:lnTo>
                      <a:pt x="8" y="102"/>
                    </a:lnTo>
                    <a:lnTo>
                      <a:pt x="12" y="90"/>
                    </a:lnTo>
                    <a:lnTo>
                      <a:pt x="16" y="79"/>
                    </a:lnTo>
                    <a:lnTo>
                      <a:pt x="19" y="69"/>
                    </a:lnTo>
                    <a:lnTo>
                      <a:pt x="27" y="60"/>
                    </a:lnTo>
                    <a:lnTo>
                      <a:pt x="33" y="50"/>
                    </a:lnTo>
                    <a:lnTo>
                      <a:pt x="41" y="40"/>
                    </a:lnTo>
                    <a:lnTo>
                      <a:pt x="50" y="33"/>
                    </a:lnTo>
                    <a:lnTo>
                      <a:pt x="60" y="27"/>
                    </a:lnTo>
                    <a:lnTo>
                      <a:pt x="69" y="19"/>
                    </a:lnTo>
                    <a:lnTo>
                      <a:pt x="79" y="15"/>
                    </a:lnTo>
                    <a:lnTo>
                      <a:pt x="90" y="12"/>
                    </a:lnTo>
                    <a:lnTo>
                      <a:pt x="102" y="8"/>
                    </a:lnTo>
                    <a:lnTo>
                      <a:pt x="115" y="6"/>
                    </a:lnTo>
                    <a:lnTo>
                      <a:pt x="127" y="6"/>
                    </a:lnTo>
                    <a:lnTo>
                      <a:pt x="140" y="6"/>
                    </a:lnTo>
                    <a:lnTo>
                      <a:pt x="152" y="8"/>
                    </a:lnTo>
                    <a:lnTo>
                      <a:pt x="163" y="12"/>
                    </a:lnTo>
                    <a:lnTo>
                      <a:pt x="175" y="15"/>
                    </a:lnTo>
                    <a:lnTo>
                      <a:pt x="185" y="19"/>
                    </a:lnTo>
                    <a:lnTo>
                      <a:pt x="196" y="27"/>
                    </a:lnTo>
                    <a:lnTo>
                      <a:pt x="204" y="33"/>
                    </a:lnTo>
                    <a:lnTo>
                      <a:pt x="213" y="40"/>
                    </a:lnTo>
                    <a:lnTo>
                      <a:pt x="221" y="50"/>
                    </a:lnTo>
                    <a:lnTo>
                      <a:pt x="229" y="60"/>
                    </a:lnTo>
                    <a:lnTo>
                      <a:pt x="234" y="69"/>
                    </a:lnTo>
                    <a:lnTo>
                      <a:pt x="238" y="79"/>
                    </a:lnTo>
                    <a:lnTo>
                      <a:pt x="244" y="90"/>
                    </a:lnTo>
                    <a:lnTo>
                      <a:pt x="246" y="102"/>
                    </a:lnTo>
                    <a:lnTo>
                      <a:pt x="248" y="115"/>
                    </a:lnTo>
                    <a:lnTo>
                      <a:pt x="248" y="127"/>
                    </a:lnTo>
                    <a:close/>
                  </a:path>
                </a:pathLst>
              </a:custGeom>
              <a:solidFill>
                <a:srgbClr val="FCE0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0" name="Freeform 527">
                <a:extLst>
                  <a:ext uri="{FF2B5EF4-FFF2-40B4-BE49-F238E27FC236}">
                    <a16:creationId xmlns:a16="http://schemas.microsoft.com/office/drawing/2014/main" id="{80BC0F2C-70A2-4AD6-BC4B-F0AEA4F956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3" y="2651"/>
                <a:ext cx="250" cy="249"/>
              </a:xfrm>
              <a:custGeom>
                <a:avLst/>
                <a:gdLst>
                  <a:gd name="T0" fmla="*/ 248 w 250"/>
                  <a:gd name="T1" fmla="*/ 100 h 249"/>
                  <a:gd name="T2" fmla="*/ 234 w 250"/>
                  <a:gd name="T3" fmla="*/ 65 h 249"/>
                  <a:gd name="T4" fmla="*/ 213 w 250"/>
                  <a:gd name="T5" fmla="*/ 36 h 249"/>
                  <a:gd name="T6" fmla="*/ 184 w 250"/>
                  <a:gd name="T7" fmla="*/ 15 h 249"/>
                  <a:gd name="T8" fmla="*/ 150 w 250"/>
                  <a:gd name="T9" fmla="*/ 4 h 249"/>
                  <a:gd name="T10" fmla="*/ 111 w 250"/>
                  <a:gd name="T11" fmla="*/ 2 h 249"/>
                  <a:gd name="T12" fmla="*/ 77 w 250"/>
                  <a:gd name="T13" fmla="*/ 10 h 249"/>
                  <a:gd name="T14" fmla="*/ 46 w 250"/>
                  <a:gd name="T15" fmla="*/ 29 h 249"/>
                  <a:gd name="T16" fmla="*/ 21 w 250"/>
                  <a:gd name="T17" fmla="*/ 56 h 249"/>
                  <a:gd name="T18" fmla="*/ 6 w 250"/>
                  <a:gd name="T19" fmla="*/ 88 h 249"/>
                  <a:gd name="T20" fmla="*/ 0 w 250"/>
                  <a:gd name="T21" fmla="*/ 125 h 249"/>
                  <a:gd name="T22" fmla="*/ 6 w 250"/>
                  <a:gd name="T23" fmla="*/ 161 h 249"/>
                  <a:gd name="T24" fmla="*/ 21 w 250"/>
                  <a:gd name="T25" fmla="*/ 194 h 249"/>
                  <a:gd name="T26" fmla="*/ 46 w 250"/>
                  <a:gd name="T27" fmla="*/ 221 h 249"/>
                  <a:gd name="T28" fmla="*/ 77 w 250"/>
                  <a:gd name="T29" fmla="*/ 240 h 249"/>
                  <a:gd name="T30" fmla="*/ 111 w 250"/>
                  <a:gd name="T31" fmla="*/ 249 h 249"/>
                  <a:gd name="T32" fmla="*/ 150 w 250"/>
                  <a:gd name="T33" fmla="*/ 248 h 249"/>
                  <a:gd name="T34" fmla="*/ 184 w 250"/>
                  <a:gd name="T35" fmla="*/ 234 h 249"/>
                  <a:gd name="T36" fmla="*/ 213 w 250"/>
                  <a:gd name="T37" fmla="*/ 213 h 249"/>
                  <a:gd name="T38" fmla="*/ 234 w 250"/>
                  <a:gd name="T39" fmla="*/ 184 h 249"/>
                  <a:gd name="T40" fmla="*/ 248 w 250"/>
                  <a:gd name="T41" fmla="*/ 150 h 249"/>
                  <a:gd name="T42" fmla="*/ 244 w 250"/>
                  <a:gd name="T43" fmla="*/ 125 h 249"/>
                  <a:gd name="T44" fmla="*/ 238 w 250"/>
                  <a:gd name="T45" fmla="*/ 161 h 249"/>
                  <a:gd name="T46" fmla="*/ 223 w 250"/>
                  <a:gd name="T47" fmla="*/ 192 h 249"/>
                  <a:gd name="T48" fmla="*/ 202 w 250"/>
                  <a:gd name="T49" fmla="*/ 217 h 249"/>
                  <a:gd name="T50" fmla="*/ 171 w 250"/>
                  <a:gd name="T51" fmla="*/ 234 h 249"/>
                  <a:gd name="T52" fmla="*/ 136 w 250"/>
                  <a:gd name="T53" fmla="*/ 244 h 249"/>
                  <a:gd name="T54" fmla="*/ 102 w 250"/>
                  <a:gd name="T55" fmla="*/ 242 h 249"/>
                  <a:gd name="T56" fmla="*/ 69 w 250"/>
                  <a:gd name="T57" fmla="*/ 230 h 249"/>
                  <a:gd name="T58" fmla="*/ 40 w 250"/>
                  <a:gd name="T59" fmla="*/ 209 h 249"/>
                  <a:gd name="T60" fmla="*/ 21 w 250"/>
                  <a:gd name="T61" fmla="*/ 182 h 249"/>
                  <a:gd name="T62" fmla="*/ 8 w 250"/>
                  <a:gd name="T63" fmla="*/ 150 h 249"/>
                  <a:gd name="T64" fmla="*/ 8 w 250"/>
                  <a:gd name="T65" fmla="*/ 113 h 249"/>
                  <a:gd name="T66" fmla="*/ 15 w 250"/>
                  <a:gd name="T67" fmla="*/ 79 h 249"/>
                  <a:gd name="T68" fmla="*/ 33 w 250"/>
                  <a:gd name="T69" fmla="*/ 50 h 249"/>
                  <a:gd name="T70" fmla="*/ 58 w 250"/>
                  <a:gd name="T71" fmla="*/ 27 h 249"/>
                  <a:gd name="T72" fmla="*/ 90 w 250"/>
                  <a:gd name="T73" fmla="*/ 11 h 249"/>
                  <a:gd name="T74" fmla="*/ 125 w 250"/>
                  <a:gd name="T75" fmla="*/ 6 h 249"/>
                  <a:gd name="T76" fmla="*/ 161 w 250"/>
                  <a:gd name="T77" fmla="*/ 11 h 249"/>
                  <a:gd name="T78" fmla="*/ 192 w 250"/>
                  <a:gd name="T79" fmla="*/ 27 h 249"/>
                  <a:gd name="T80" fmla="*/ 217 w 250"/>
                  <a:gd name="T81" fmla="*/ 50 h 249"/>
                  <a:gd name="T82" fmla="*/ 234 w 250"/>
                  <a:gd name="T83" fmla="*/ 79 h 249"/>
                  <a:gd name="T84" fmla="*/ 244 w 250"/>
                  <a:gd name="T85" fmla="*/ 113 h 2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0"/>
                  <a:gd name="T130" fmla="*/ 0 h 249"/>
                  <a:gd name="T131" fmla="*/ 250 w 250"/>
                  <a:gd name="T132" fmla="*/ 249 h 2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0" h="249">
                    <a:moveTo>
                      <a:pt x="250" y="125"/>
                    </a:moveTo>
                    <a:lnTo>
                      <a:pt x="250" y="111"/>
                    </a:lnTo>
                    <a:lnTo>
                      <a:pt x="248" y="100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4" y="65"/>
                    </a:lnTo>
                    <a:lnTo>
                      <a:pt x="229" y="56"/>
                    </a:lnTo>
                    <a:lnTo>
                      <a:pt x="221" y="46"/>
                    </a:lnTo>
                    <a:lnTo>
                      <a:pt x="213" y="36"/>
                    </a:lnTo>
                    <a:lnTo>
                      <a:pt x="204" y="29"/>
                    </a:lnTo>
                    <a:lnTo>
                      <a:pt x="194" y="21"/>
                    </a:lnTo>
                    <a:lnTo>
                      <a:pt x="184" y="15"/>
                    </a:lnTo>
                    <a:lnTo>
                      <a:pt x="173" y="10"/>
                    </a:lnTo>
                    <a:lnTo>
                      <a:pt x="161" y="6"/>
                    </a:lnTo>
                    <a:lnTo>
                      <a:pt x="150" y="4"/>
                    </a:lnTo>
                    <a:lnTo>
                      <a:pt x="138" y="2"/>
                    </a:lnTo>
                    <a:lnTo>
                      <a:pt x="125" y="0"/>
                    </a:lnTo>
                    <a:lnTo>
                      <a:pt x="111" y="2"/>
                    </a:lnTo>
                    <a:lnTo>
                      <a:pt x="100" y="4"/>
                    </a:lnTo>
                    <a:lnTo>
                      <a:pt x="88" y="6"/>
                    </a:lnTo>
                    <a:lnTo>
                      <a:pt x="77" y="10"/>
                    </a:lnTo>
                    <a:lnTo>
                      <a:pt x="65" y="15"/>
                    </a:lnTo>
                    <a:lnTo>
                      <a:pt x="56" y="21"/>
                    </a:lnTo>
                    <a:lnTo>
                      <a:pt x="46" y="29"/>
                    </a:lnTo>
                    <a:lnTo>
                      <a:pt x="37" y="36"/>
                    </a:lnTo>
                    <a:lnTo>
                      <a:pt x="29" y="46"/>
                    </a:lnTo>
                    <a:lnTo>
                      <a:pt x="21" y="56"/>
                    </a:lnTo>
                    <a:lnTo>
                      <a:pt x="15" y="65"/>
                    </a:lnTo>
                    <a:lnTo>
                      <a:pt x="10" y="77"/>
                    </a:lnTo>
                    <a:lnTo>
                      <a:pt x="6" y="88"/>
                    </a:lnTo>
                    <a:lnTo>
                      <a:pt x="4" y="100"/>
                    </a:lnTo>
                    <a:lnTo>
                      <a:pt x="2" y="111"/>
                    </a:lnTo>
                    <a:lnTo>
                      <a:pt x="0" y="125"/>
                    </a:lnTo>
                    <a:lnTo>
                      <a:pt x="2" y="138"/>
                    </a:lnTo>
                    <a:lnTo>
                      <a:pt x="4" y="150"/>
                    </a:lnTo>
                    <a:lnTo>
                      <a:pt x="6" y="161"/>
                    </a:lnTo>
                    <a:lnTo>
                      <a:pt x="10" y="173"/>
                    </a:lnTo>
                    <a:lnTo>
                      <a:pt x="15" y="184"/>
                    </a:lnTo>
                    <a:lnTo>
                      <a:pt x="21" y="194"/>
                    </a:lnTo>
                    <a:lnTo>
                      <a:pt x="29" y="203"/>
                    </a:lnTo>
                    <a:lnTo>
                      <a:pt x="37" y="213"/>
                    </a:lnTo>
                    <a:lnTo>
                      <a:pt x="46" y="221"/>
                    </a:lnTo>
                    <a:lnTo>
                      <a:pt x="56" y="228"/>
                    </a:lnTo>
                    <a:lnTo>
                      <a:pt x="65" y="234"/>
                    </a:lnTo>
                    <a:lnTo>
                      <a:pt x="77" y="240"/>
                    </a:lnTo>
                    <a:lnTo>
                      <a:pt x="88" y="244"/>
                    </a:lnTo>
                    <a:lnTo>
                      <a:pt x="100" y="248"/>
                    </a:lnTo>
                    <a:lnTo>
                      <a:pt x="111" y="249"/>
                    </a:lnTo>
                    <a:lnTo>
                      <a:pt x="125" y="249"/>
                    </a:lnTo>
                    <a:lnTo>
                      <a:pt x="138" y="249"/>
                    </a:lnTo>
                    <a:lnTo>
                      <a:pt x="150" y="248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4" y="234"/>
                    </a:lnTo>
                    <a:lnTo>
                      <a:pt x="194" y="228"/>
                    </a:lnTo>
                    <a:lnTo>
                      <a:pt x="204" y="221"/>
                    </a:lnTo>
                    <a:lnTo>
                      <a:pt x="213" y="213"/>
                    </a:lnTo>
                    <a:lnTo>
                      <a:pt x="221" y="203"/>
                    </a:lnTo>
                    <a:lnTo>
                      <a:pt x="229" y="194"/>
                    </a:lnTo>
                    <a:lnTo>
                      <a:pt x="234" y="184"/>
                    </a:lnTo>
                    <a:lnTo>
                      <a:pt x="240" y="173"/>
                    </a:lnTo>
                    <a:lnTo>
                      <a:pt x="244" y="161"/>
                    </a:lnTo>
                    <a:lnTo>
                      <a:pt x="248" y="150"/>
                    </a:lnTo>
                    <a:lnTo>
                      <a:pt x="250" y="138"/>
                    </a:lnTo>
                    <a:lnTo>
                      <a:pt x="250" y="125"/>
                    </a:lnTo>
                    <a:close/>
                    <a:moveTo>
                      <a:pt x="244" y="125"/>
                    </a:moveTo>
                    <a:lnTo>
                      <a:pt x="244" y="136"/>
                    </a:lnTo>
                    <a:lnTo>
                      <a:pt x="242" y="150"/>
                    </a:lnTo>
                    <a:lnTo>
                      <a:pt x="238" y="161"/>
                    </a:lnTo>
                    <a:lnTo>
                      <a:pt x="234" y="171"/>
                    </a:lnTo>
                    <a:lnTo>
                      <a:pt x="231" y="182"/>
                    </a:lnTo>
                    <a:lnTo>
                      <a:pt x="223" y="192"/>
                    </a:lnTo>
                    <a:lnTo>
                      <a:pt x="217" y="201"/>
                    </a:lnTo>
                    <a:lnTo>
                      <a:pt x="209" y="209"/>
                    </a:lnTo>
                    <a:lnTo>
                      <a:pt x="202" y="217"/>
                    </a:lnTo>
                    <a:lnTo>
                      <a:pt x="192" y="223"/>
                    </a:lnTo>
                    <a:lnTo>
                      <a:pt x="183" y="230"/>
                    </a:lnTo>
                    <a:lnTo>
                      <a:pt x="171" y="234"/>
                    </a:lnTo>
                    <a:lnTo>
                      <a:pt x="161" y="238"/>
                    </a:lnTo>
                    <a:lnTo>
                      <a:pt x="150" y="242"/>
                    </a:lnTo>
                    <a:lnTo>
                      <a:pt x="136" y="244"/>
                    </a:lnTo>
                    <a:lnTo>
                      <a:pt x="125" y="244"/>
                    </a:lnTo>
                    <a:lnTo>
                      <a:pt x="113" y="244"/>
                    </a:lnTo>
                    <a:lnTo>
                      <a:pt x="102" y="242"/>
                    </a:lnTo>
                    <a:lnTo>
                      <a:pt x="90" y="238"/>
                    </a:lnTo>
                    <a:lnTo>
                      <a:pt x="79" y="234"/>
                    </a:lnTo>
                    <a:lnTo>
                      <a:pt x="69" y="230"/>
                    </a:lnTo>
                    <a:lnTo>
                      <a:pt x="58" y="223"/>
                    </a:lnTo>
                    <a:lnTo>
                      <a:pt x="50" y="217"/>
                    </a:lnTo>
                    <a:lnTo>
                      <a:pt x="40" y="209"/>
                    </a:lnTo>
                    <a:lnTo>
                      <a:pt x="33" y="201"/>
                    </a:lnTo>
                    <a:lnTo>
                      <a:pt x="27" y="192"/>
                    </a:lnTo>
                    <a:lnTo>
                      <a:pt x="21" y="182"/>
                    </a:lnTo>
                    <a:lnTo>
                      <a:pt x="15" y="171"/>
                    </a:lnTo>
                    <a:lnTo>
                      <a:pt x="12" y="161"/>
                    </a:lnTo>
                    <a:lnTo>
                      <a:pt x="8" y="150"/>
                    </a:lnTo>
                    <a:lnTo>
                      <a:pt x="8" y="136"/>
                    </a:lnTo>
                    <a:lnTo>
                      <a:pt x="6" y="125"/>
                    </a:lnTo>
                    <a:lnTo>
                      <a:pt x="8" y="113"/>
                    </a:lnTo>
                    <a:lnTo>
                      <a:pt x="8" y="102"/>
                    </a:lnTo>
                    <a:lnTo>
                      <a:pt x="12" y="90"/>
                    </a:lnTo>
                    <a:lnTo>
                      <a:pt x="15" y="79"/>
                    </a:lnTo>
                    <a:lnTo>
                      <a:pt x="21" y="69"/>
                    </a:lnTo>
                    <a:lnTo>
                      <a:pt x="27" y="58"/>
                    </a:lnTo>
                    <a:lnTo>
                      <a:pt x="33" y="50"/>
                    </a:lnTo>
                    <a:lnTo>
                      <a:pt x="40" y="40"/>
                    </a:lnTo>
                    <a:lnTo>
                      <a:pt x="50" y="33"/>
                    </a:lnTo>
                    <a:lnTo>
                      <a:pt x="58" y="27"/>
                    </a:lnTo>
                    <a:lnTo>
                      <a:pt x="69" y="21"/>
                    </a:lnTo>
                    <a:lnTo>
                      <a:pt x="79" y="15"/>
                    </a:lnTo>
                    <a:lnTo>
                      <a:pt x="90" y="11"/>
                    </a:lnTo>
                    <a:lnTo>
                      <a:pt x="102" y="8"/>
                    </a:lnTo>
                    <a:lnTo>
                      <a:pt x="113" y="6"/>
                    </a:lnTo>
                    <a:lnTo>
                      <a:pt x="125" y="6"/>
                    </a:lnTo>
                    <a:lnTo>
                      <a:pt x="136" y="6"/>
                    </a:lnTo>
                    <a:lnTo>
                      <a:pt x="150" y="8"/>
                    </a:lnTo>
                    <a:lnTo>
                      <a:pt x="161" y="11"/>
                    </a:lnTo>
                    <a:lnTo>
                      <a:pt x="171" y="15"/>
                    </a:lnTo>
                    <a:lnTo>
                      <a:pt x="183" y="21"/>
                    </a:lnTo>
                    <a:lnTo>
                      <a:pt x="192" y="27"/>
                    </a:lnTo>
                    <a:lnTo>
                      <a:pt x="202" y="33"/>
                    </a:lnTo>
                    <a:lnTo>
                      <a:pt x="209" y="40"/>
                    </a:lnTo>
                    <a:lnTo>
                      <a:pt x="217" y="50"/>
                    </a:lnTo>
                    <a:lnTo>
                      <a:pt x="223" y="58"/>
                    </a:lnTo>
                    <a:lnTo>
                      <a:pt x="231" y="69"/>
                    </a:lnTo>
                    <a:lnTo>
                      <a:pt x="234" y="79"/>
                    </a:lnTo>
                    <a:lnTo>
                      <a:pt x="238" y="90"/>
                    </a:lnTo>
                    <a:lnTo>
                      <a:pt x="242" y="102"/>
                    </a:lnTo>
                    <a:lnTo>
                      <a:pt x="244" y="113"/>
                    </a:lnTo>
                    <a:lnTo>
                      <a:pt x="244" y="125"/>
                    </a:lnTo>
                    <a:close/>
                  </a:path>
                </a:pathLst>
              </a:custGeom>
              <a:solidFill>
                <a:srgbClr val="FCE1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1" name="Freeform 528">
                <a:extLst>
                  <a:ext uri="{FF2B5EF4-FFF2-40B4-BE49-F238E27FC236}">
                    <a16:creationId xmlns:a16="http://schemas.microsoft.com/office/drawing/2014/main" id="{C8D88CDC-657D-4C6F-97BF-3289C2D18B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" y="2655"/>
                <a:ext cx="242" cy="242"/>
              </a:xfrm>
              <a:custGeom>
                <a:avLst/>
                <a:gdLst>
                  <a:gd name="T0" fmla="*/ 240 w 242"/>
                  <a:gd name="T1" fmla="*/ 96 h 242"/>
                  <a:gd name="T2" fmla="*/ 228 w 242"/>
                  <a:gd name="T3" fmla="*/ 63 h 242"/>
                  <a:gd name="T4" fmla="*/ 207 w 242"/>
                  <a:gd name="T5" fmla="*/ 34 h 242"/>
                  <a:gd name="T6" fmla="*/ 179 w 242"/>
                  <a:gd name="T7" fmla="*/ 13 h 242"/>
                  <a:gd name="T8" fmla="*/ 146 w 242"/>
                  <a:gd name="T9" fmla="*/ 2 h 242"/>
                  <a:gd name="T10" fmla="*/ 109 w 242"/>
                  <a:gd name="T11" fmla="*/ 0 h 242"/>
                  <a:gd name="T12" fmla="*/ 73 w 242"/>
                  <a:gd name="T13" fmla="*/ 9 h 242"/>
                  <a:gd name="T14" fmla="*/ 44 w 242"/>
                  <a:gd name="T15" fmla="*/ 27 h 242"/>
                  <a:gd name="T16" fmla="*/ 21 w 242"/>
                  <a:gd name="T17" fmla="*/ 54 h 242"/>
                  <a:gd name="T18" fmla="*/ 6 w 242"/>
                  <a:gd name="T19" fmla="*/ 84 h 242"/>
                  <a:gd name="T20" fmla="*/ 0 w 242"/>
                  <a:gd name="T21" fmla="*/ 121 h 242"/>
                  <a:gd name="T22" fmla="*/ 6 w 242"/>
                  <a:gd name="T23" fmla="*/ 157 h 242"/>
                  <a:gd name="T24" fmla="*/ 21 w 242"/>
                  <a:gd name="T25" fmla="*/ 190 h 242"/>
                  <a:gd name="T26" fmla="*/ 44 w 242"/>
                  <a:gd name="T27" fmla="*/ 215 h 242"/>
                  <a:gd name="T28" fmla="*/ 73 w 242"/>
                  <a:gd name="T29" fmla="*/ 232 h 242"/>
                  <a:gd name="T30" fmla="*/ 109 w 242"/>
                  <a:gd name="T31" fmla="*/ 242 h 242"/>
                  <a:gd name="T32" fmla="*/ 146 w 242"/>
                  <a:gd name="T33" fmla="*/ 240 h 242"/>
                  <a:gd name="T34" fmla="*/ 179 w 242"/>
                  <a:gd name="T35" fmla="*/ 228 h 242"/>
                  <a:gd name="T36" fmla="*/ 207 w 242"/>
                  <a:gd name="T37" fmla="*/ 207 h 242"/>
                  <a:gd name="T38" fmla="*/ 228 w 242"/>
                  <a:gd name="T39" fmla="*/ 178 h 242"/>
                  <a:gd name="T40" fmla="*/ 240 w 242"/>
                  <a:gd name="T41" fmla="*/ 146 h 242"/>
                  <a:gd name="T42" fmla="*/ 238 w 242"/>
                  <a:gd name="T43" fmla="*/ 121 h 242"/>
                  <a:gd name="T44" fmla="*/ 232 w 242"/>
                  <a:gd name="T45" fmla="*/ 155 h 242"/>
                  <a:gd name="T46" fmla="*/ 217 w 242"/>
                  <a:gd name="T47" fmla="*/ 186 h 242"/>
                  <a:gd name="T48" fmla="*/ 196 w 242"/>
                  <a:gd name="T49" fmla="*/ 211 h 242"/>
                  <a:gd name="T50" fmla="*/ 167 w 242"/>
                  <a:gd name="T51" fmla="*/ 228 h 242"/>
                  <a:gd name="T52" fmla="*/ 132 w 242"/>
                  <a:gd name="T53" fmla="*/ 236 h 242"/>
                  <a:gd name="T54" fmla="*/ 98 w 242"/>
                  <a:gd name="T55" fmla="*/ 234 h 242"/>
                  <a:gd name="T56" fmla="*/ 65 w 242"/>
                  <a:gd name="T57" fmla="*/ 222 h 242"/>
                  <a:gd name="T58" fmla="*/ 38 w 242"/>
                  <a:gd name="T59" fmla="*/ 203 h 242"/>
                  <a:gd name="T60" fmla="*/ 19 w 242"/>
                  <a:gd name="T61" fmla="*/ 176 h 242"/>
                  <a:gd name="T62" fmla="*/ 8 w 242"/>
                  <a:gd name="T63" fmla="*/ 144 h 242"/>
                  <a:gd name="T64" fmla="*/ 6 w 242"/>
                  <a:gd name="T65" fmla="*/ 109 h 242"/>
                  <a:gd name="T66" fmla="*/ 13 w 242"/>
                  <a:gd name="T67" fmla="*/ 75 h 242"/>
                  <a:gd name="T68" fmla="*/ 31 w 242"/>
                  <a:gd name="T69" fmla="*/ 48 h 242"/>
                  <a:gd name="T70" fmla="*/ 56 w 242"/>
                  <a:gd name="T71" fmla="*/ 25 h 242"/>
                  <a:gd name="T72" fmla="*/ 86 w 242"/>
                  <a:gd name="T73" fmla="*/ 9 h 242"/>
                  <a:gd name="T74" fmla="*/ 121 w 242"/>
                  <a:gd name="T75" fmla="*/ 4 h 242"/>
                  <a:gd name="T76" fmla="*/ 155 w 242"/>
                  <a:gd name="T77" fmla="*/ 9 h 242"/>
                  <a:gd name="T78" fmla="*/ 186 w 242"/>
                  <a:gd name="T79" fmla="*/ 25 h 242"/>
                  <a:gd name="T80" fmla="*/ 211 w 242"/>
                  <a:gd name="T81" fmla="*/ 48 h 242"/>
                  <a:gd name="T82" fmla="*/ 228 w 242"/>
                  <a:gd name="T83" fmla="*/ 75 h 242"/>
                  <a:gd name="T84" fmla="*/ 236 w 242"/>
                  <a:gd name="T85" fmla="*/ 109 h 2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2"/>
                  <a:gd name="T130" fmla="*/ 0 h 242"/>
                  <a:gd name="T131" fmla="*/ 242 w 242"/>
                  <a:gd name="T132" fmla="*/ 242 h 2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2" h="242">
                    <a:moveTo>
                      <a:pt x="242" y="121"/>
                    </a:moveTo>
                    <a:lnTo>
                      <a:pt x="242" y="109"/>
                    </a:lnTo>
                    <a:lnTo>
                      <a:pt x="240" y="96"/>
                    </a:lnTo>
                    <a:lnTo>
                      <a:pt x="238" y="84"/>
                    </a:lnTo>
                    <a:lnTo>
                      <a:pt x="232" y="73"/>
                    </a:lnTo>
                    <a:lnTo>
                      <a:pt x="228" y="63"/>
                    </a:lnTo>
                    <a:lnTo>
                      <a:pt x="223" y="54"/>
                    </a:lnTo>
                    <a:lnTo>
                      <a:pt x="215" y="44"/>
                    </a:lnTo>
                    <a:lnTo>
                      <a:pt x="207" y="34"/>
                    </a:lnTo>
                    <a:lnTo>
                      <a:pt x="198" y="27"/>
                    </a:lnTo>
                    <a:lnTo>
                      <a:pt x="190" y="21"/>
                    </a:lnTo>
                    <a:lnTo>
                      <a:pt x="179" y="13"/>
                    </a:lnTo>
                    <a:lnTo>
                      <a:pt x="169" y="9"/>
                    </a:lnTo>
                    <a:lnTo>
                      <a:pt x="157" y="6"/>
                    </a:lnTo>
                    <a:lnTo>
                      <a:pt x="146" y="2"/>
                    </a:lnTo>
                    <a:lnTo>
                      <a:pt x="134" y="0"/>
                    </a:lnTo>
                    <a:lnTo>
                      <a:pt x="121" y="0"/>
                    </a:lnTo>
                    <a:lnTo>
                      <a:pt x="109" y="0"/>
                    </a:lnTo>
                    <a:lnTo>
                      <a:pt x="96" y="2"/>
                    </a:lnTo>
                    <a:lnTo>
                      <a:pt x="84" y="6"/>
                    </a:lnTo>
                    <a:lnTo>
                      <a:pt x="73" y="9"/>
                    </a:lnTo>
                    <a:lnTo>
                      <a:pt x="63" y="13"/>
                    </a:lnTo>
                    <a:lnTo>
                      <a:pt x="54" y="21"/>
                    </a:lnTo>
                    <a:lnTo>
                      <a:pt x="44" y="27"/>
                    </a:lnTo>
                    <a:lnTo>
                      <a:pt x="35" y="34"/>
                    </a:lnTo>
                    <a:lnTo>
                      <a:pt x="27" y="44"/>
                    </a:lnTo>
                    <a:lnTo>
                      <a:pt x="21" y="54"/>
                    </a:lnTo>
                    <a:lnTo>
                      <a:pt x="13" y="63"/>
                    </a:lnTo>
                    <a:lnTo>
                      <a:pt x="10" y="73"/>
                    </a:lnTo>
                    <a:lnTo>
                      <a:pt x="6" y="84"/>
                    </a:lnTo>
                    <a:lnTo>
                      <a:pt x="2" y="96"/>
                    </a:lnTo>
                    <a:lnTo>
                      <a:pt x="0" y="109"/>
                    </a:lnTo>
                    <a:lnTo>
                      <a:pt x="0" y="121"/>
                    </a:lnTo>
                    <a:lnTo>
                      <a:pt x="0" y="134"/>
                    </a:lnTo>
                    <a:lnTo>
                      <a:pt x="2" y="146"/>
                    </a:lnTo>
                    <a:lnTo>
                      <a:pt x="6" y="157"/>
                    </a:lnTo>
                    <a:lnTo>
                      <a:pt x="10" y="169"/>
                    </a:lnTo>
                    <a:lnTo>
                      <a:pt x="13" y="178"/>
                    </a:lnTo>
                    <a:lnTo>
                      <a:pt x="21" y="190"/>
                    </a:lnTo>
                    <a:lnTo>
                      <a:pt x="27" y="197"/>
                    </a:lnTo>
                    <a:lnTo>
                      <a:pt x="35" y="207"/>
                    </a:lnTo>
                    <a:lnTo>
                      <a:pt x="44" y="215"/>
                    </a:lnTo>
                    <a:lnTo>
                      <a:pt x="54" y="222"/>
                    </a:lnTo>
                    <a:lnTo>
                      <a:pt x="63" y="228"/>
                    </a:lnTo>
                    <a:lnTo>
                      <a:pt x="73" y="232"/>
                    </a:lnTo>
                    <a:lnTo>
                      <a:pt x="84" y="238"/>
                    </a:lnTo>
                    <a:lnTo>
                      <a:pt x="96" y="240"/>
                    </a:lnTo>
                    <a:lnTo>
                      <a:pt x="109" y="242"/>
                    </a:lnTo>
                    <a:lnTo>
                      <a:pt x="121" y="242"/>
                    </a:lnTo>
                    <a:lnTo>
                      <a:pt x="134" y="242"/>
                    </a:lnTo>
                    <a:lnTo>
                      <a:pt x="146" y="240"/>
                    </a:lnTo>
                    <a:lnTo>
                      <a:pt x="157" y="238"/>
                    </a:lnTo>
                    <a:lnTo>
                      <a:pt x="169" y="232"/>
                    </a:lnTo>
                    <a:lnTo>
                      <a:pt x="179" y="228"/>
                    </a:lnTo>
                    <a:lnTo>
                      <a:pt x="190" y="222"/>
                    </a:lnTo>
                    <a:lnTo>
                      <a:pt x="198" y="215"/>
                    </a:lnTo>
                    <a:lnTo>
                      <a:pt x="207" y="207"/>
                    </a:lnTo>
                    <a:lnTo>
                      <a:pt x="215" y="197"/>
                    </a:lnTo>
                    <a:lnTo>
                      <a:pt x="223" y="190"/>
                    </a:lnTo>
                    <a:lnTo>
                      <a:pt x="228" y="178"/>
                    </a:lnTo>
                    <a:lnTo>
                      <a:pt x="232" y="169"/>
                    </a:lnTo>
                    <a:lnTo>
                      <a:pt x="238" y="157"/>
                    </a:lnTo>
                    <a:lnTo>
                      <a:pt x="240" y="146"/>
                    </a:lnTo>
                    <a:lnTo>
                      <a:pt x="242" y="134"/>
                    </a:lnTo>
                    <a:lnTo>
                      <a:pt x="242" y="121"/>
                    </a:lnTo>
                    <a:close/>
                    <a:moveTo>
                      <a:pt x="238" y="121"/>
                    </a:moveTo>
                    <a:lnTo>
                      <a:pt x="236" y="132"/>
                    </a:lnTo>
                    <a:lnTo>
                      <a:pt x="234" y="144"/>
                    </a:lnTo>
                    <a:lnTo>
                      <a:pt x="232" y="155"/>
                    </a:lnTo>
                    <a:lnTo>
                      <a:pt x="228" y="167"/>
                    </a:lnTo>
                    <a:lnTo>
                      <a:pt x="223" y="176"/>
                    </a:lnTo>
                    <a:lnTo>
                      <a:pt x="217" y="186"/>
                    </a:lnTo>
                    <a:lnTo>
                      <a:pt x="211" y="196"/>
                    </a:lnTo>
                    <a:lnTo>
                      <a:pt x="203" y="203"/>
                    </a:lnTo>
                    <a:lnTo>
                      <a:pt x="196" y="211"/>
                    </a:lnTo>
                    <a:lnTo>
                      <a:pt x="186" y="217"/>
                    </a:lnTo>
                    <a:lnTo>
                      <a:pt x="177" y="222"/>
                    </a:lnTo>
                    <a:lnTo>
                      <a:pt x="167" y="228"/>
                    </a:lnTo>
                    <a:lnTo>
                      <a:pt x="155" y="232"/>
                    </a:lnTo>
                    <a:lnTo>
                      <a:pt x="144" y="234"/>
                    </a:lnTo>
                    <a:lnTo>
                      <a:pt x="132" y="236"/>
                    </a:lnTo>
                    <a:lnTo>
                      <a:pt x="121" y="238"/>
                    </a:lnTo>
                    <a:lnTo>
                      <a:pt x="109" y="236"/>
                    </a:lnTo>
                    <a:lnTo>
                      <a:pt x="98" y="234"/>
                    </a:lnTo>
                    <a:lnTo>
                      <a:pt x="86" y="232"/>
                    </a:lnTo>
                    <a:lnTo>
                      <a:pt x="77" y="228"/>
                    </a:lnTo>
                    <a:lnTo>
                      <a:pt x="65" y="222"/>
                    </a:lnTo>
                    <a:lnTo>
                      <a:pt x="56" y="217"/>
                    </a:lnTo>
                    <a:lnTo>
                      <a:pt x="48" y="211"/>
                    </a:lnTo>
                    <a:lnTo>
                      <a:pt x="38" y="203"/>
                    </a:lnTo>
                    <a:lnTo>
                      <a:pt x="31" y="196"/>
                    </a:lnTo>
                    <a:lnTo>
                      <a:pt x="25" y="186"/>
                    </a:lnTo>
                    <a:lnTo>
                      <a:pt x="19" y="176"/>
                    </a:lnTo>
                    <a:lnTo>
                      <a:pt x="13" y="167"/>
                    </a:lnTo>
                    <a:lnTo>
                      <a:pt x="10" y="155"/>
                    </a:lnTo>
                    <a:lnTo>
                      <a:pt x="8" y="144"/>
                    </a:lnTo>
                    <a:lnTo>
                      <a:pt x="6" y="132"/>
                    </a:lnTo>
                    <a:lnTo>
                      <a:pt x="6" y="121"/>
                    </a:lnTo>
                    <a:lnTo>
                      <a:pt x="6" y="109"/>
                    </a:lnTo>
                    <a:lnTo>
                      <a:pt x="8" y="98"/>
                    </a:lnTo>
                    <a:lnTo>
                      <a:pt x="10" y="86"/>
                    </a:lnTo>
                    <a:lnTo>
                      <a:pt x="13" y="75"/>
                    </a:lnTo>
                    <a:lnTo>
                      <a:pt x="19" y="65"/>
                    </a:lnTo>
                    <a:lnTo>
                      <a:pt x="25" y="55"/>
                    </a:lnTo>
                    <a:lnTo>
                      <a:pt x="31" y="48"/>
                    </a:lnTo>
                    <a:lnTo>
                      <a:pt x="38" y="38"/>
                    </a:lnTo>
                    <a:lnTo>
                      <a:pt x="48" y="31"/>
                    </a:lnTo>
                    <a:lnTo>
                      <a:pt x="56" y="25"/>
                    </a:lnTo>
                    <a:lnTo>
                      <a:pt x="65" y="19"/>
                    </a:lnTo>
                    <a:lnTo>
                      <a:pt x="77" y="13"/>
                    </a:lnTo>
                    <a:lnTo>
                      <a:pt x="86" y="9"/>
                    </a:lnTo>
                    <a:lnTo>
                      <a:pt x="98" y="7"/>
                    </a:lnTo>
                    <a:lnTo>
                      <a:pt x="109" y="6"/>
                    </a:lnTo>
                    <a:lnTo>
                      <a:pt x="121" y="4"/>
                    </a:lnTo>
                    <a:lnTo>
                      <a:pt x="132" y="6"/>
                    </a:lnTo>
                    <a:lnTo>
                      <a:pt x="144" y="7"/>
                    </a:lnTo>
                    <a:lnTo>
                      <a:pt x="155" y="9"/>
                    </a:lnTo>
                    <a:lnTo>
                      <a:pt x="167" y="13"/>
                    </a:lnTo>
                    <a:lnTo>
                      <a:pt x="177" y="19"/>
                    </a:lnTo>
                    <a:lnTo>
                      <a:pt x="186" y="25"/>
                    </a:lnTo>
                    <a:lnTo>
                      <a:pt x="196" y="31"/>
                    </a:lnTo>
                    <a:lnTo>
                      <a:pt x="203" y="38"/>
                    </a:lnTo>
                    <a:lnTo>
                      <a:pt x="211" y="48"/>
                    </a:lnTo>
                    <a:lnTo>
                      <a:pt x="217" y="55"/>
                    </a:lnTo>
                    <a:lnTo>
                      <a:pt x="223" y="65"/>
                    </a:lnTo>
                    <a:lnTo>
                      <a:pt x="228" y="75"/>
                    </a:lnTo>
                    <a:lnTo>
                      <a:pt x="232" y="86"/>
                    </a:lnTo>
                    <a:lnTo>
                      <a:pt x="234" y="98"/>
                    </a:lnTo>
                    <a:lnTo>
                      <a:pt x="236" y="109"/>
                    </a:lnTo>
                    <a:lnTo>
                      <a:pt x="238" y="121"/>
                    </a:lnTo>
                    <a:close/>
                  </a:path>
                </a:pathLst>
              </a:custGeom>
              <a:solidFill>
                <a:srgbClr val="FC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2" name="Freeform 529">
                <a:extLst>
                  <a:ext uri="{FF2B5EF4-FFF2-40B4-BE49-F238E27FC236}">
                    <a16:creationId xmlns:a16="http://schemas.microsoft.com/office/drawing/2014/main" id="{D8CA0BC8-D924-48C3-83CB-9F5BF80E20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" y="2657"/>
                <a:ext cx="238" cy="238"/>
              </a:xfrm>
              <a:custGeom>
                <a:avLst/>
                <a:gdLst>
                  <a:gd name="T0" fmla="*/ 236 w 238"/>
                  <a:gd name="T1" fmla="*/ 96 h 238"/>
                  <a:gd name="T2" fmla="*/ 225 w 238"/>
                  <a:gd name="T3" fmla="*/ 63 h 238"/>
                  <a:gd name="T4" fmla="*/ 203 w 238"/>
                  <a:gd name="T5" fmla="*/ 34 h 238"/>
                  <a:gd name="T6" fmla="*/ 177 w 238"/>
                  <a:gd name="T7" fmla="*/ 15 h 238"/>
                  <a:gd name="T8" fmla="*/ 144 w 238"/>
                  <a:gd name="T9" fmla="*/ 2 h 238"/>
                  <a:gd name="T10" fmla="*/ 107 w 238"/>
                  <a:gd name="T11" fmla="*/ 0 h 238"/>
                  <a:gd name="T12" fmla="*/ 73 w 238"/>
                  <a:gd name="T13" fmla="*/ 9 h 238"/>
                  <a:gd name="T14" fmla="*/ 44 w 238"/>
                  <a:gd name="T15" fmla="*/ 27 h 238"/>
                  <a:gd name="T16" fmla="*/ 21 w 238"/>
                  <a:gd name="T17" fmla="*/ 52 h 238"/>
                  <a:gd name="T18" fmla="*/ 6 w 238"/>
                  <a:gd name="T19" fmla="*/ 84 h 238"/>
                  <a:gd name="T20" fmla="*/ 0 w 238"/>
                  <a:gd name="T21" fmla="*/ 119 h 238"/>
                  <a:gd name="T22" fmla="*/ 6 w 238"/>
                  <a:gd name="T23" fmla="*/ 155 h 238"/>
                  <a:gd name="T24" fmla="*/ 21 w 238"/>
                  <a:gd name="T25" fmla="*/ 186 h 238"/>
                  <a:gd name="T26" fmla="*/ 44 w 238"/>
                  <a:gd name="T27" fmla="*/ 211 h 238"/>
                  <a:gd name="T28" fmla="*/ 73 w 238"/>
                  <a:gd name="T29" fmla="*/ 228 h 238"/>
                  <a:gd name="T30" fmla="*/ 107 w 238"/>
                  <a:gd name="T31" fmla="*/ 238 h 238"/>
                  <a:gd name="T32" fmla="*/ 144 w 238"/>
                  <a:gd name="T33" fmla="*/ 236 h 238"/>
                  <a:gd name="T34" fmla="*/ 177 w 238"/>
                  <a:gd name="T35" fmla="*/ 224 h 238"/>
                  <a:gd name="T36" fmla="*/ 203 w 238"/>
                  <a:gd name="T37" fmla="*/ 203 h 238"/>
                  <a:gd name="T38" fmla="*/ 225 w 238"/>
                  <a:gd name="T39" fmla="*/ 176 h 238"/>
                  <a:gd name="T40" fmla="*/ 236 w 238"/>
                  <a:gd name="T41" fmla="*/ 144 h 238"/>
                  <a:gd name="T42" fmla="*/ 232 w 238"/>
                  <a:gd name="T43" fmla="*/ 119 h 238"/>
                  <a:gd name="T44" fmla="*/ 228 w 238"/>
                  <a:gd name="T45" fmla="*/ 153 h 238"/>
                  <a:gd name="T46" fmla="*/ 213 w 238"/>
                  <a:gd name="T47" fmla="*/ 182 h 238"/>
                  <a:gd name="T48" fmla="*/ 192 w 238"/>
                  <a:gd name="T49" fmla="*/ 207 h 238"/>
                  <a:gd name="T50" fmla="*/ 163 w 238"/>
                  <a:gd name="T51" fmla="*/ 224 h 238"/>
                  <a:gd name="T52" fmla="*/ 130 w 238"/>
                  <a:gd name="T53" fmla="*/ 232 h 238"/>
                  <a:gd name="T54" fmla="*/ 96 w 238"/>
                  <a:gd name="T55" fmla="*/ 230 h 238"/>
                  <a:gd name="T56" fmla="*/ 65 w 238"/>
                  <a:gd name="T57" fmla="*/ 219 h 238"/>
                  <a:gd name="T58" fmla="*/ 38 w 238"/>
                  <a:gd name="T59" fmla="*/ 199 h 238"/>
                  <a:gd name="T60" fmla="*/ 19 w 238"/>
                  <a:gd name="T61" fmla="*/ 172 h 238"/>
                  <a:gd name="T62" fmla="*/ 8 w 238"/>
                  <a:gd name="T63" fmla="*/ 142 h 238"/>
                  <a:gd name="T64" fmla="*/ 6 w 238"/>
                  <a:gd name="T65" fmla="*/ 107 h 238"/>
                  <a:gd name="T66" fmla="*/ 15 w 238"/>
                  <a:gd name="T67" fmla="*/ 75 h 238"/>
                  <a:gd name="T68" fmla="*/ 31 w 238"/>
                  <a:gd name="T69" fmla="*/ 46 h 238"/>
                  <a:gd name="T70" fmla="*/ 56 w 238"/>
                  <a:gd name="T71" fmla="*/ 25 h 238"/>
                  <a:gd name="T72" fmla="*/ 86 w 238"/>
                  <a:gd name="T73" fmla="*/ 11 h 238"/>
                  <a:gd name="T74" fmla="*/ 119 w 238"/>
                  <a:gd name="T75" fmla="*/ 5 h 238"/>
                  <a:gd name="T76" fmla="*/ 153 w 238"/>
                  <a:gd name="T77" fmla="*/ 11 h 238"/>
                  <a:gd name="T78" fmla="*/ 182 w 238"/>
                  <a:gd name="T79" fmla="*/ 25 h 238"/>
                  <a:gd name="T80" fmla="*/ 207 w 238"/>
                  <a:gd name="T81" fmla="*/ 46 h 238"/>
                  <a:gd name="T82" fmla="*/ 225 w 238"/>
                  <a:gd name="T83" fmla="*/ 75 h 238"/>
                  <a:gd name="T84" fmla="*/ 232 w 238"/>
                  <a:gd name="T85" fmla="*/ 107 h 2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8"/>
                  <a:gd name="T130" fmla="*/ 0 h 238"/>
                  <a:gd name="T131" fmla="*/ 238 w 238"/>
                  <a:gd name="T132" fmla="*/ 238 h 2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8" h="238">
                    <a:moveTo>
                      <a:pt x="238" y="119"/>
                    </a:moveTo>
                    <a:lnTo>
                      <a:pt x="238" y="107"/>
                    </a:lnTo>
                    <a:lnTo>
                      <a:pt x="236" y="96"/>
                    </a:lnTo>
                    <a:lnTo>
                      <a:pt x="232" y="84"/>
                    </a:lnTo>
                    <a:lnTo>
                      <a:pt x="228" y="73"/>
                    </a:lnTo>
                    <a:lnTo>
                      <a:pt x="225" y="63"/>
                    </a:lnTo>
                    <a:lnTo>
                      <a:pt x="217" y="52"/>
                    </a:lnTo>
                    <a:lnTo>
                      <a:pt x="211" y="44"/>
                    </a:lnTo>
                    <a:lnTo>
                      <a:pt x="203" y="34"/>
                    </a:lnTo>
                    <a:lnTo>
                      <a:pt x="196" y="27"/>
                    </a:lnTo>
                    <a:lnTo>
                      <a:pt x="186" y="21"/>
                    </a:lnTo>
                    <a:lnTo>
                      <a:pt x="177" y="15"/>
                    </a:lnTo>
                    <a:lnTo>
                      <a:pt x="165" y="9"/>
                    </a:lnTo>
                    <a:lnTo>
                      <a:pt x="155" y="5"/>
                    </a:lnTo>
                    <a:lnTo>
                      <a:pt x="144" y="2"/>
                    </a:lnTo>
                    <a:lnTo>
                      <a:pt x="130" y="0"/>
                    </a:lnTo>
                    <a:lnTo>
                      <a:pt x="119" y="0"/>
                    </a:lnTo>
                    <a:lnTo>
                      <a:pt x="107" y="0"/>
                    </a:lnTo>
                    <a:lnTo>
                      <a:pt x="96" y="2"/>
                    </a:lnTo>
                    <a:lnTo>
                      <a:pt x="84" y="5"/>
                    </a:lnTo>
                    <a:lnTo>
                      <a:pt x="73" y="9"/>
                    </a:lnTo>
                    <a:lnTo>
                      <a:pt x="63" y="15"/>
                    </a:lnTo>
                    <a:lnTo>
                      <a:pt x="52" y="21"/>
                    </a:lnTo>
                    <a:lnTo>
                      <a:pt x="44" y="27"/>
                    </a:lnTo>
                    <a:lnTo>
                      <a:pt x="34" y="34"/>
                    </a:lnTo>
                    <a:lnTo>
                      <a:pt x="27" y="44"/>
                    </a:lnTo>
                    <a:lnTo>
                      <a:pt x="21" y="52"/>
                    </a:lnTo>
                    <a:lnTo>
                      <a:pt x="15" y="63"/>
                    </a:lnTo>
                    <a:lnTo>
                      <a:pt x="9" y="73"/>
                    </a:lnTo>
                    <a:lnTo>
                      <a:pt x="6" y="84"/>
                    </a:lnTo>
                    <a:lnTo>
                      <a:pt x="2" y="96"/>
                    </a:lnTo>
                    <a:lnTo>
                      <a:pt x="2" y="107"/>
                    </a:lnTo>
                    <a:lnTo>
                      <a:pt x="0" y="119"/>
                    </a:lnTo>
                    <a:lnTo>
                      <a:pt x="2" y="130"/>
                    </a:lnTo>
                    <a:lnTo>
                      <a:pt x="2" y="144"/>
                    </a:lnTo>
                    <a:lnTo>
                      <a:pt x="6" y="155"/>
                    </a:lnTo>
                    <a:lnTo>
                      <a:pt x="9" y="165"/>
                    </a:lnTo>
                    <a:lnTo>
                      <a:pt x="15" y="176"/>
                    </a:lnTo>
                    <a:lnTo>
                      <a:pt x="21" y="186"/>
                    </a:lnTo>
                    <a:lnTo>
                      <a:pt x="27" y="195"/>
                    </a:lnTo>
                    <a:lnTo>
                      <a:pt x="34" y="203"/>
                    </a:lnTo>
                    <a:lnTo>
                      <a:pt x="44" y="211"/>
                    </a:lnTo>
                    <a:lnTo>
                      <a:pt x="52" y="217"/>
                    </a:lnTo>
                    <a:lnTo>
                      <a:pt x="63" y="224"/>
                    </a:lnTo>
                    <a:lnTo>
                      <a:pt x="73" y="228"/>
                    </a:lnTo>
                    <a:lnTo>
                      <a:pt x="84" y="232"/>
                    </a:lnTo>
                    <a:lnTo>
                      <a:pt x="96" y="236"/>
                    </a:lnTo>
                    <a:lnTo>
                      <a:pt x="107" y="238"/>
                    </a:lnTo>
                    <a:lnTo>
                      <a:pt x="119" y="238"/>
                    </a:lnTo>
                    <a:lnTo>
                      <a:pt x="130" y="238"/>
                    </a:lnTo>
                    <a:lnTo>
                      <a:pt x="144" y="236"/>
                    </a:lnTo>
                    <a:lnTo>
                      <a:pt x="155" y="232"/>
                    </a:lnTo>
                    <a:lnTo>
                      <a:pt x="165" y="228"/>
                    </a:lnTo>
                    <a:lnTo>
                      <a:pt x="177" y="224"/>
                    </a:lnTo>
                    <a:lnTo>
                      <a:pt x="186" y="217"/>
                    </a:lnTo>
                    <a:lnTo>
                      <a:pt x="196" y="211"/>
                    </a:lnTo>
                    <a:lnTo>
                      <a:pt x="203" y="203"/>
                    </a:lnTo>
                    <a:lnTo>
                      <a:pt x="211" y="195"/>
                    </a:lnTo>
                    <a:lnTo>
                      <a:pt x="217" y="186"/>
                    </a:lnTo>
                    <a:lnTo>
                      <a:pt x="225" y="176"/>
                    </a:lnTo>
                    <a:lnTo>
                      <a:pt x="228" y="165"/>
                    </a:lnTo>
                    <a:lnTo>
                      <a:pt x="232" y="155"/>
                    </a:lnTo>
                    <a:lnTo>
                      <a:pt x="236" y="144"/>
                    </a:lnTo>
                    <a:lnTo>
                      <a:pt x="238" y="130"/>
                    </a:lnTo>
                    <a:lnTo>
                      <a:pt x="238" y="119"/>
                    </a:lnTo>
                    <a:close/>
                    <a:moveTo>
                      <a:pt x="232" y="119"/>
                    </a:moveTo>
                    <a:lnTo>
                      <a:pt x="232" y="130"/>
                    </a:lnTo>
                    <a:lnTo>
                      <a:pt x="230" y="142"/>
                    </a:lnTo>
                    <a:lnTo>
                      <a:pt x="228" y="153"/>
                    </a:lnTo>
                    <a:lnTo>
                      <a:pt x="225" y="163"/>
                    </a:lnTo>
                    <a:lnTo>
                      <a:pt x="219" y="172"/>
                    </a:lnTo>
                    <a:lnTo>
                      <a:pt x="213" y="182"/>
                    </a:lnTo>
                    <a:lnTo>
                      <a:pt x="207" y="192"/>
                    </a:lnTo>
                    <a:lnTo>
                      <a:pt x="200" y="199"/>
                    </a:lnTo>
                    <a:lnTo>
                      <a:pt x="192" y="207"/>
                    </a:lnTo>
                    <a:lnTo>
                      <a:pt x="182" y="213"/>
                    </a:lnTo>
                    <a:lnTo>
                      <a:pt x="173" y="219"/>
                    </a:lnTo>
                    <a:lnTo>
                      <a:pt x="163" y="224"/>
                    </a:lnTo>
                    <a:lnTo>
                      <a:pt x="153" y="228"/>
                    </a:lnTo>
                    <a:lnTo>
                      <a:pt x="142" y="230"/>
                    </a:lnTo>
                    <a:lnTo>
                      <a:pt x="130" y="232"/>
                    </a:lnTo>
                    <a:lnTo>
                      <a:pt x="119" y="232"/>
                    </a:lnTo>
                    <a:lnTo>
                      <a:pt x="107" y="232"/>
                    </a:lnTo>
                    <a:lnTo>
                      <a:pt x="96" y="230"/>
                    </a:lnTo>
                    <a:lnTo>
                      <a:pt x="86" y="228"/>
                    </a:lnTo>
                    <a:lnTo>
                      <a:pt x="75" y="224"/>
                    </a:lnTo>
                    <a:lnTo>
                      <a:pt x="65" y="219"/>
                    </a:lnTo>
                    <a:lnTo>
                      <a:pt x="56" y="213"/>
                    </a:lnTo>
                    <a:lnTo>
                      <a:pt x="48" y="207"/>
                    </a:lnTo>
                    <a:lnTo>
                      <a:pt x="38" y="199"/>
                    </a:lnTo>
                    <a:lnTo>
                      <a:pt x="31" y="192"/>
                    </a:lnTo>
                    <a:lnTo>
                      <a:pt x="25" y="182"/>
                    </a:lnTo>
                    <a:lnTo>
                      <a:pt x="19" y="172"/>
                    </a:lnTo>
                    <a:lnTo>
                      <a:pt x="15" y="163"/>
                    </a:lnTo>
                    <a:lnTo>
                      <a:pt x="11" y="153"/>
                    </a:lnTo>
                    <a:lnTo>
                      <a:pt x="8" y="142"/>
                    </a:lnTo>
                    <a:lnTo>
                      <a:pt x="6" y="130"/>
                    </a:lnTo>
                    <a:lnTo>
                      <a:pt x="6" y="119"/>
                    </a:lnTo>
                    <a:lnTo>
                      <a:pt x="6" y="107"/>
                    </a:lnTo>
                    <a:lnTo>
                      <a:pt x="8" y="96"/>
                    </a:lnTo>
                    <a:lnTo>
                      <a:pt x="11" y="84"/>
                    </a:lnTo>
                    <a:lnTo>
                      <a:pt x="15" y="75"/>
                    </a:lnTo>
                    <a:lnTo>
                      <a:pt x="19" y="65"/>
                    </a:lnTo>
                    <a:lnTo>
                      <a:pt x="25" y="55"/>
                    </a:lnTo>
                    <a:lnTo>
                      <a:pt x="31" y="46"/>
                    </a:lnTo>
                    <a:lnTo>
                      <a:pt x="38" y="38"/>
                    </a:lnTo>
                    <a:lnTo>
                      <a:pt x="48" y="30"/>
                    </a:lnTo>
                    <a:lnTo>
                      <a:pt x="56" y="25"/>
                    </a:lnTo>
                    <a:lnTo>
                      <a:pt x="65" y="19"/>
                    </a:lnTo>
                    <a:lnTo>
                      <a:pt x="75" y="15"/>
                    </a:lnTo>
                    <a:lnTo>
                      <a:pt x="86" y="11"/>
                    </a:lnTo>
                    <a:lnTo>
                      <a:pt x="96" y="7"/>
                    </a:lnTo>
                    <a:lnTo>
                      <a:pt x="107" y="5"/>
                    </a:lnTo>
                    <a:lnTo>
                      <a:pt x="119" y="5"/>
                    </a:lnTo>
                    <a:lnTo>
                      <a:pt x="130" y="5"/>
                    </a:lnTo>
                    <a:lnTo>
                      <a:pt x="142" y="7"/>
                    </a:lnTo>
                    <a:lnTo>
                      <a:pt x="153" y="11"/>
                    </a:lnTo>
                    <a:lnTo>
                      <a:pt x="163" y="15"/>
                    </a:lnTo>
                    <a:lnTo>
                      <a:pt x="173" y="19"/>
                    </a:lnTo>
                    <a:lnTo>
                      <a:pt x="182" y="25"/>
                    </a:lnTo>
                    <a:lnTo>
                      <a:pt x="192" y="30"/>
                    </a:lnTo>
                    <a:lnTo>
                      <a:pt x="200" y="38"/>
                    </a:lnTo>
                    <a:lnTo>
                      <a:pt x="207" y="46"/>
                    </a:lnTo>
                    <a:lnTo>
                      <a:pt x="213" y="55"/>
                    </a:lnTo>
                    <a:lnTo>
                      <a:pt x="219" y="65"/>
                    </a:lnTo>
                    <a:lnTo>
                      <a:pt x="225" y="75"/>
                    </a:lnTo>
                    <a:lnTo>
                      <a:pt x="228" y="84"/>
                    </a:lnTo>
                    <a:lnTo>
                      <a:pt x="230" y="96"/>
                    </a:lnTo>
                    <a:lnTo>
                      <a:pt x="232" y="107"/>
                    </a:lnTo>
                    <a:lnTo>
                      <a:pt x="232" y="119"/>
                    </a:lnTo>
                    <a:close/>
                  </a:path>
                </a:pathLst>
              </a:custGeom>
              <a:solidFill>
                <a:srgbClr val="FC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3" name="Freeform 530">
                <a:extLst>
                  <a:ext uri="{FF2B5EF4-FFF2-40B4-BE49-F238E27FC236}">
                    <a16:creationId xmlns:a16="http://schemas.microsoft.com/office/drawing/2014/main" id="{3ADC0E5D-DD68-4BC0-B38D-867784AB00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3" y="2659"/>
                <a:ext cx="232" cy="234"/>
              </a:xfrm>
              <a:custGeom>
                <a:avLst/>
                <a:gdLst>
                  <a:gd name="T0" fmla="*/ 228 w 232"/>
                  <a:gd name="T1" fmla="*/ 94 h 234"/>
                  <a:gd name="T2" fmla="*/ 217 w 232"/>
                  <a:gd name="T3" fmla="*/ 61 h 234"/>
                  <a:gd name="T4" fmla="*/ 197 w 232"/>
                  <a:gd name="T5" fmla="*/ 34 h 234"/>
                  <a:gd name="T6" fmla="*/ 171 w 232"/>
                  <a:gd name="T7" fmla="*/ 15 h 234"/>
                  <a:gd name="T8" fmla="*/ 138 w 232"/>
                  <a:gd name="T9" fmla="*/ 3 h 234"/>
                  <a:gd name="T10" fmla="*/ 103 w 232"/>
                  <a:gd name="T11" fmla="*/ 2 h 234"/>
                  <a:gd name="T12" fmla="*/ 71 w 232"/>
                  <a:gd name="T13" fmla="*/ 9 h 234"/>
                  <a:gd name="T14" fmla="*/ 42 w 232"/>
                  <a:gd name="T15" fmla="*/ 27 h 234"/>
                  <a:gd name="T16" fmla="*/ 19 w 232"/>
                  <a:gd name="T17" fmla="*/ 51 h 234"/>
                  <a:gd name="T18" fmla="*/ 4 w 232"/>
                  <a:gd name="T19" fmla="*/ 82 h 234"/>
                  <a:gd name="T20" fmla="*/ 0 w 232"/>
                  <a:gd name="T21" fmla="*/ 117 h 234"/>
                  <a:gd name="T22" fmla="*/ 4 w 232"/>
                  <a:gd name="T23" fmla="*/ 151 h 234"/>
                  <a:gd name="T24" fmla="*/ 19 w 232"/>
                  <a:gd name="T25" fmla="*/ 182 h 234"/>
                  <a:gd name="T26" fmla="*/ 42 w 232"/>
                  <a:gd name="T27" fmla="*/ 207 h 234"/>
                  <a:gd name="T28" fmla="*/ 71 w 232"/>
                  <a:gd name="T29" fmla="*/ 224 h 234"/>
                  <a:gd name="T30" fmla="*/ 103 w 232"/>
                  <a:gd name="T31" fmla="*/ 232 h 234"/>
                  <a:gd name="T32" fmla="*/ 138 w 232"/>
                  <a:gd name="T33" fmla="*/ 230 h 234"/>
                  <a:gd name="T34" fmla="*/ 171 w 232"/>
                  <a:gd name="T35" fmla="*/ 218 h 234"/>
                  <a:gd name="T36" fmla="*/ 197 w 232"/>
                  <a:gd name="T37" fmla="*/ 199 h 234"/>
                  <a:gd name="T38" fmla="*/ 217 w 232"/>
                  <a:gd name="T39" fmla="*/ 172 h 234"/>
                  <a:gd name="T40" fmla="*/ 228 w 232"/>
                  <a:gd name="T41" fmla="*/ 140 h 234"/>
                  <a:gd name="T42" fmla="*/ 226 w 232"/>
                  <a:gd name="T43" fmla="*/ 117 h 234"/>
                  <a:gd name="T44" fmla="*/ 221 w 232"/>
                  <a:gd name="T45" fmla="*/ 149 h 234"/>
                  <a:gd name="T46" fmla="*/ 207 w 232"/>
                  <a:gd name="T47" fmla="*/ 178 h 234"/>
                  <a:gd name="T48" fmla="*/ 186 w 232"/>
                  <a:gd name="T49" fmla="*/ 203 h 234"/>
                  <a:gd name="T50" fmla="*/ 159 w 232"/>
                  <a:gd name="T51" fmla="*/ 218 h 234"/>
                  <a:gd name="T52" fmla="*/ 126 w 232"/>
                  <a:gd name="T53" fmla="*/ 228 h 234"/>
                  <a:gd name="T54" fmla="*/ 92 w 232"/>
                  <a:gd name="T55" fmla="*/ 226 h 234"/>
                  <a:gd name="T56" fmla="*/ 63 w 232"/>
                  <a:gd name="T57" fmla="*/ 215 h 234"/>
                  <a:gd name="T58" fmla="*/ 36 w 232"/>
                  <a:gd name="T59" fmla="*/ 195 h 234"/>
                  <a:gd name="T60" fmla="*/ 17 w 232"/>
                  <a:gd name="T61" fmla="*/ 170 h 234"/>
                  <a:gd name="T62" fmla="*/ 7 w 232"/>
                  <a:gd name="T63" fmla="*/ 140 h 234"/>
                  <a:gd name="T64" fmla="*/ 5 w 232"/>
                  <a:gd name="T65" fmla="*/ 105 h 234"/>
                  <a:gd name="T66" fmla="*/ 13 w 232"/>
                  <a:gd name="T67" fmla="*/ 74 h 234"/>
                  <a:gd name="T68" fmla="*/ 30 w 232"/>
                  <a:gd name="T69" fmla="*/ 46 h 234"/>
                  <a:gd name="T70" fmla="*/ 53 w 232"/>
                  <a:gd name="T71" fmla="*/ 25 h 234"/>
                  <a:gd name="T72" fmla="*/ 82 w 232"/>
                  <a:gd name="T73" fmla="*/ 11 h 234"/>
                  <a:gd name="T74" fmla="*/ 115 w 232"/>
                  <a:gd name="T75" fmla="*/ 5 h 234"/>
                  <a:gd name="T76" fmla="*/ 148 w 232"/>
                  <a:gd name="T77" fmla="*/ 11 h 234"/>
                  <a:gd name="T78" fmla="*/ 176 w 232"/>
                  <a:gd name="T79" fmla="*/ 25 h 234"/>
                  <a:gd name="T80" fmla="*/ 201 w 232"/>
                  <a:gd name="T81" fmla="*/ 46 h 234"/>
                  <a:gd name="T82" fmla="*/ 217 w 232"/>
                  <a:gd name="T83" fmla="*/ 74 h 234"/>
                  <a:gd name="T84" fmla="*/ 226 w 232"/>
                  <a:gd name="T85" fmla="*/ 105 h 2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2"/>
                  <a:gd name="T130" fmla="*/ 0 h 234"/>
                  <a:gd name="T131" fmla="*/ 232 w 232"/>
                  <a:gd name="T132" fmla="*/ 234 h 23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2" h="234">
                    <a:moveTo>
                      <a:pt x="232" y="117"/>
                    </a:moveTo>
                    <a:lnTo>
                      <a:pt x="230" y="105"/>
                    </a:lnTo>
                    <a:lnTo>
                      <a:pt x="228" y="94"/>
                    </a:lnTo>
                    <a:lnTo>
                      <a:pt x="226" y="82"/>
                    </a:lnTo>
                    <a:lnTo>
                      <a:pt x="222" y="71"/>
                    </a:lnTo>
                    <a:lnTo>
                      <a:pt x="217" y="61"/>
                    </a:lnTo>
                    <a:lnTo>
                      <a:pt x="211" y="51"/>
                    </a:lnTo>
                    <a:lnTo>
                      <a:pt x="205" y="44"/>
                    </a:lnTo>
                    <a:lnTo>
                      <a:pt x="197" y="34"/>
                    </a:lnTo>
                    <a:lnTo>
                      <a:pt x="190" y="27"/>
                    </a:lnTo>
                    <a:lnTo>
                      <a:pt x="180" y="21"/>
                    </a:lnTo>
                    <a:lnTo>
                      <a:pt x="171" y="15"/>
                    </a:lnTo>
                    <a:lnTo>
                      <a:pt x="161" y="9"/>
                    </a:lnTo>
                    <a:lnTo>
                      <a:pt x="149" y="5"/>
                    </a:lnTo>
                    <a:lnTo>
                      <a:pt x="138" y="3"/>
                    </a:lnTo>
                    <a:lnTo>
                      <a:pt x="126" y="2"/>
                    </a:lnTo>
                    <a:lnTo>
                      <a:pt x="115" y="0"/>
                    </a:lnTo>
                    <a:lnTo>
                      <a:pt x="103" y="2"/>
                    </a:lnTo>
                    <a:lnTo>
                      <a:pt x="92" y="3"/>
                    </a:lnTo>
                    <a:lnTo>
                      <a:pt x="80" y="5"/>
                    </a:lnTo>
                    <a:lnTo>
                      <a:pt x="71" y="9"/>
                    </a:lnTo>
                    <a:lnTo>
                      <a:pt x="59" y="15"/>
                    </a:lnTo>
                    <a:lnTo>
                      <a:pt x="50" y="21"/>
                    </a:lnTo>
                    <a:lnTo>
                      <a:pt x="42" y="27"/>
                    </a:lnTo>
                    <a:lnTo>
                      <a:pt x="32" y="34"/>
                    </a:lnTo>
                    <a:lnTo>
                      <a:pt x="25" y="44"/>
                    </a:lnTo>
                    <a:lnTo>
                      <a:pt x="19" y="51"/>
                    </a:lnTo>
                    <a:lnTo>
                      <a:pt x="13" y="61"/>
                    </a:lnTo>
                    <a:lnTo>
                      <a:pt x="7" y="71"/>
                    </a:lnTo>
                    <a:lnTo>
                      <a:pt x="4" y="82"/>
                    </a:lnTo>
                    <a:lnTo>
                      <a:pt x="2" y="94"/>
                    </a:lnTo>
                    <a:lnTo>
                      <a:pt x="0" y="105"/>
                    </a:lnTo>
                    <a:lnTo>
                      <a:pt x="0" y="117"/>
                    </a:lnTo>
                    <a:lnTo>
                      <a:pt x="0" y="128"/>
                    </a:lnTo>
                    <a:lnTo>
                      <a:pt x="2" y="140"/>
                    </a:lnTo>
                    <a:lnTo>
                      <a:pt x="4" y="151"/>
                    </a:lnTo>
                    <a:lnTo>
                      <a:pt x="7" y="163"/>
                    </a:lnTo>
                    <a:lnTo>
                      <a:pt x="13" y="172"/>
                    </a:lnTo>
                    <a:lnTo>
                      <a:pt x="19" y="182"/>
                    </a:lnTo>
                    <a:lnTo>
                      <a:pt x="25" y="192"/>
                    </a:lnTo>
                    <a:lnTo>
                      <a:pt x="32" y="199"/>
                    </a:lnTo>
                    <a:lnTo>
                      <a:pt x="42" y="207"/>
                    </a:lnTo>
                    <a:lnTo>
                      <a:pt x="50" y="213"/>
                    </a:lnTo>
                    <a:lnTo>
                      <a:pt x="59" y="218"/>
                    </a:lnTo>
                    <a:lnTo>
                      <a:pt x="71" y="224"/>
                    </a:lnTo>
                    <a:lnTo>
                      <a:pt x="80" y="228"/>
                    </a:lnTo>
                    <a:lnTo>
                      <a:pt x="92" y="230"/>
                    </a:lnTo>
                    <a:lnTo>
                      <a:pt x="103" y="232"/>
                    </a:lnTo>
                    <a:lnTo>
                      <a:pt x="115" y="234"/>
                    </a:lnTo>
                    <a:lnTo>
                      <a:pt x="126" y="232"/>
                    </a:lnTo>
                    <a:lnTo>
                      <a:pt x="138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1" y="218"/>
                    </a:lnTo>
                    <a:lnTo>
                      <a:pt x="180" y="213"/>
                    </a:lnTo>
                    <a:lnTo>
                      <a:pt x="190" y="207"/>
                    </a:lnTo>
                    <a:lnTo>
                      <a:pt x="197" y="199"/>
                    </a:lnTo>
                    <a:lnTo>
                      <a:pt x="205" y="192"/>
                    </a:lnTo>
                    <a:lnTo>
                      <a:pt x="211" y="182"/>
                    </a:lnTo>
                    <a:lnTo>
                      <a:pt x="217" y="172"/>
                    </a:lnTo>
                    <a:lnTo>
                      <a:pt x="222" y="163"/>
                    </a:lnTo>
                    <a:lnTo>
                      <a:pt x="226" y="151"/>
                    </a:lnTo>
                    <a:lnTo>
                      <a:pt x="228" y="140"/>
                    </a:lnTo>
                    <a:lnTo>
                      <a:pt x="230" y="128"/>
                    </a:lnTo>
                    <a:lnTo>
                      <a:pt x="232" y="117"/>
                    </a:lnTo>
                    <a:close/>
                    <a:moveTo>
                      <a:pt x="226" y="117"/>
                    </a:moveTo>
                    <a:lnTo>
                      <a:pt x="226" y="128"/>
                    </a:lnTo>
                    <a:lnTo>
                      <a:pt x="224" y="140"/>
                    </a:lnTo>
                    <a:lnTo>
                      <a:pt x="221" y="149"/>
                    </a:lnTo>
                    <a:lnTo>
                      <a:pt x="217" y="161"/>
                    </a:lnTo>
                    <a:lnTo>
                      <a:pt x="213" y="170"/>
                    </a:lnTo>
                    <a:lnTo>
                      <a:pt x="207" y="178"/>
                    </a:lnTo>
                    <a:lnTo>
                      <a:pt x="201" y="188"/>
                    </a:lnTo>
                    <a:lnTo>
                      <a:pt x="194" y="195"/>
                    </a:lnTo>
                    <a:lnTo>
                      <a:pt x="186" y="203"/>
                    </a:lnTo>
                    <a:lnTo>
                      <a:pt x="176" y="209"/>
                    </a:lnTo>
                    <a:lnTo>
                      <a:pt x="169" y="215"/>
                    </a:lnTo>
                    <a:lnTo>
                      <a:pt x="159" y="218"/>
                    </a:lnTo>
                    <a:lnTo>
                      <a:pt x="148" y="222"/>
                    </a:lnTo>
                    <a:lnTo>
                      <a:pt x="138" y="226"/>
                    </a:lnTo>
                    <a:lnTo>
                      <a:pt x="126" y="228"/>
                    </a:lnTo>
                    <a:lnTo>
                      <a:pt x="115" y="228"/>
                    </a:lnTo>
                    <a:lnTo>
                      <a:pt x="103" y="228"/>
                    </a:lnTo>
                    <a:lnTo>
                      <a:pt x="92" y="226"/>
                    </a:lnTo>
                    <a:lnTo>
                      <a:pt x="82" y="222"/>
                    </a:lnTo>
                    <a:lnTo>
                      <a:pt x="73" y="218"/>
                    </a:lnTo>
                    <a:lnTo>
                      <a:pt x="63" y="215"/>
                    </a:lnTo>
                    <a:lnTo>
                      <a:pt x="53" y="209"/>
                    </a:lnTo>
                    <a:lnTo>
                      <a:pt x="44" y="203"/>
                    </a:lnTo>
                    <a:lnTo>
                      <a:pt x="36" y="195"/>
                    </a:lnTo>
                    <a:lnTo>
                      <a:pt x="30" y="188"/>
                    </a:lnTo>
                    <a:lnTo>
                      <a:pt x="23" y="178"/>
                    </a:lnTo>
                    <a:lnTo>
                      <a:pt x="17" y="170"/>
                    </a:lnTo>
                    <a:lnTo>
                      <a:pt x="13" y="161"/>
                    </a:lnTo>
                    <a:lnTo>
                      <a:pt x="9" y="149"/>
                    </a:lnTo>
                    <a:lnTo>
                      <a:pt x="7" y="140"/>
                    </a:lnTo>
                    <a:lnTo>
                      <a:pt x="5" y="128"/>
                    </a:lnTo>
                    <a:lnTo>
                      <a:pt x="4" y="117"/>
                    </a:lnTo>
                    <a:lnTo>
                      <a:pt x="5" y="105"/>
                    </a:lnTo>
                    <a:lnTo>
                      <a:pt x="7" y="94"/>
                    </a:lnTo>
                    <a:lnTo>
                      <a:pt x="9" y="84"/>
                    </a:lnTo>
                    <a:lnTo>
                      <a:pt x="13" y="74"/>
                    </a:lnTo>
                    <a:lnTo>
                      <a:pt x="17" y="65"/>
                    </a:lnTo>
                    <a:lnTo>
                      <a:pt x="23" y="55"/>
                    </a:lnTo>
                    <a:lnTo>
                      <a:pt x="30" y="46"/>
                    </a:lnTo>
                    <a:lnTo>
                      <a:pt x="36" y="38"/>
                    </a:lnTo>
                    <a:lnTo>
                      <a:pt x="44" y="32"/>
                    </a:lnTo>
                    <a:lnTo>
                      <a:pt x="53" y="25"/>
                    </a:lnTo>
                    <a:lnTo>
                      <a:pt x="63" y="19"/>
                    </a:lnTo>
                    <a:lnTo>
                      <a:pt x="73" y="15"/>
                    </a:lnTo>
                    <a:lnTo>
                      <a:pt x="82" y="11"/>
                    </a:lnTo>
                    <a:lnTo>
                      <a:pt x="92" y="7"/>
                    </a:lnTo>
                    <a:lnTo>
                      <a:pt x="103" y="7"/>
                    </a:lnTo>
                    <a:lnTo>
                      <a:pt x="115" y="5"/>
                    </a:lnTo>
                    <a:lnTo>
                      <a:pt x="126" y="7"/>
                    </a:lnTo>
                    <a:lnTo>
                      <a:pt x="138" y="7"/>
                    </a:lnTo>
                    <a:lnTo>
                      <a:pt x="148" y="11"/>
                    </a:lnTo>
                    <a:lnTo>
                      <a:pt x="159" y="15"/>
                    </a:lnTo>
                    <a:lnTo>
                      <a:pt x="169" y="19"/>
                    </a:lnTo>
                    <a:lnTo>
                      <a:pt x="176" y="25"/>
                    </a:lnTo>
                    <a:lnTo>
                      <a:pt x="186" y="32"/>
                    </a:lnTo>
                    <a:lnTo>
                      <a:pt x="194" y="38"/>
                    </a:lnTo>
                    <a:lnTo>
                      <a:pt x="201" y="46"/>
                    </a:lnTo>
                    <a:lnTo>
                      <a:pt x="207" y="55"/>
                    </a:lnTo>
                    <a:lnTo>
                      <a:pt x="213" y="65"/>
                    </a:lnTo>
                    <a:lnTo>
                      <a:pt x="217" y="74"/>
                    </a:lnTo>
                    <a:lnTo>
                      <a:pt x="221" y="84"/>
                    </a:lnTo>
                    <a:lnTo>
                      <a:pt x="224" y="94"/>
                    </a:lnTo>
                    <a:lnTo>
                      <a:pt x="226" y="105"/>
                    </a:lnTo>
                    <a:lnTo>
                      <a:pt x="226" y="117"/>
                    </a:lnTo>
                    <a:close/>
                  </a:path>
                </a:pathLst>
              </a:custGeom>
              <a:solidFill>
                <a:srgbClr val="FCE4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4" name="Freeform 531">
                <a:extLst>
                  <a:ext uri="{FF2B5EF4-FFF2-40B4-BE49-F238E27FC236}">
                    <a16:creationId xmlns:a16="http://schemas.microsoft.com/office/drawing/2014/main" id="{0FF15305-C36B-428E-AEB9-C239E9BCA1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5" y="2662"/>
                <a:ext cx="226" cy="227"/>
              </a:xfrm>
              <a:custGeom>
                <a:avLst/>
                <a:gdLst>
                  <a:gd name="T0" fmla="*/ 224 w 226"/>
                  <a:gd name="T1" fmla="*/ 91 h 227"/>
                  <a:gd name="T2" fmla="*/ 213 w 226"/>
                  <a:gd name="T3" fmla="*/ 60 h 227"/>
                  <a:gd name="T4" fmla="*/ 194 w 226"/>
                  <a:gd name="T5" fmla="*/ 33 h 227"/>
                  <a:gd name="T6" fmla="*/ 167 w 226"/>
                  <a:gd name="T7" fmla="*/ 14 h 227"/>
                  <a:gd name="T8" fmla="*/ 136 w 226"/>
                  <a:gd name="T9" fmla="*/ 2 h 227"/>
                  <a:gd name="T10" fmla="*/ 101 w 226"/>
                  <a:gd name="T11" fmla="*/ 0 h 227"/>
                  <a:gd name="T12" fmla="*/ 69 w 226"/>
                  <a:gd name="T13" fmla="*/ 10 h 227"/>
                  <a:gd name="T14" fmla="*/ 42 w 226"/>
                  <a:gd name="T15" fmla="*/ 25 h 227"/>
                  <a:gd name="T16" fmla="*/ 19 w 226"/>
                  <a:gd name="T17" fmla="*/ 50 h 227"/>
                  <a:gd name="T18" fmla="*/ 5 w 226"/>
                  <a:gd name="T19" fmla="*/ 79 h 227"/>
                  <a:gd name="T20" fmla="*/ 0 w 226"/>
                  <a:gd name="T21" fmla="*/ 114 h 227"/>
                  <a:gd name="T22" fmla="*/ 5 w 226"/>
                  <a:gd name="T23" fmla="*/ 148 h 227"/>
                  <a:gd name="T24" fmla="*/ 19 w 226"/>
                  <a:gd name="T25" fmla="*/ 177 h 227"/>
                  <a:gd name="T26" fmla="*/ 42 w 226"/>
                  <a:gd name="T27" fmla="*/ 202 h 227"/>
                  <a:gd name="T28" fmla="*/ 69 w 226"/>
                  <a:gd name="T29" fmla="*/ 219 h 227"/>
                  <a:gd name="T30" fmla="*/ 101 w 226"/>
                  <a:gd name="T31" fmla="*/ 227 h 227"/>
                  <a:gd name="T32" fmla="*/ 136 w 226"/>
                  <a:gd name="T33" fmla="*/ 225 h 227"/>
                  <a:gd name="T34" fmla="*/ 167 w 226"/>
                  <a:gd name="T35" fmla="*/ 214 h 227"/>
                  <a:gd name="T36" fmla="*/ 194 w 226"/>
                  <a:gd name="T37" fmla="*/ 194 h 227"/>
                  <a:gd name="T38" fmla="*/ 213 w 226"/>
                  <a:gd name="T39" fmla="*/ 167 h 227"/>
                  <a:gd name="T40" fmla="*/ 224 w 226"/>
                  <a:gd name="T41" fmla="*/ 137 h 227"/>
                  <a:gd name="T42" fmla="*/ 220 w 226"/>
                  <a:gd name="T43" fmla="*/ 114 h 227"/>
                  <a:gd name="T44" fmla="*/ 217 w 226"/>
                  <a:gd name="T45" fmla="*/ 146 h 227"/>
                  <a:gd name="T46" fmla="*/ 203 w 226"/>
                  <a:gd name="T47" fmla="*/ 175 h 227"/>
                  <a:gd name="T48" fmla="*/ 182 w 226"/>
                  <a:gd name="T49" fmla="*/ 198 h 227"/>
                  <a:gd name="T50" fmla="*/ 155 w 226"/>
                  <a:gd name="T51" fmla="*/ 214 h 227"/>
                  <a:gd name="T52" fmla="*/ 124 w 226"/>
                  <a:gd name="T53" fmla="*/ 221 h 227"/>
                  <a:gd name="T54" fmla="*/ 92 w 226"/>
                  <a:gd name="T55" fmla="*/ 219 h 227"/>
                  <a:gd name="T56" fmla="*/ 61 w 226"/>
                  <a:gd name="T57" fmla="*/ 210 h 227"/>
                  <a:gd name="T58" fmla="*/ 36 w 226"/>
                  <a:gd name="T59" fmla="*/ 190 h 227"/>
                  <a:gd name="T60" fmla="*/ 19 w 226"/>
                  <a:gd name="T61" fmla="*/ 166 h 227"/>
                  <a:gd name="T62" fmla="*/ 7 w 226"/>
                  <a:gd name="T63" fmla="*/ 135 h 227"/>
                  <a:gd name="T64" fmla="*/ 5 w 226"/>
                  <a:gd name="T65" fmla="*/ 102 h 227"/>
                  <a:gd name="T66" fmla="*/ 13 w 226"/>
                  <a:gd name="T67" fmla="*/ 71 h 227"/>
                  <a:gd name="T68" fmla="*/ 30 w 226"/>
                  <a:gd name="T69" fmla="*/ 45 h 227"/>
                  <a:gd name="T70" fmla="*/ 53 w 226"/>
                  <a:gd name="T71" fmla="*/ 24 h 227"/>
                  <a:gd name="T72" fmla="*/ 80 w 226"/>
                  <a:gd name="T73" fmla="*/ 10 h 227"/>
                  <a:gd name="T74" fmla="*/ 113 w 226"/>
                  <a:gd name="T75" fmla="*/ 6 h 227"/>
                  <a:gd name="T76" fmla="*/ 146 w 226"/>
                  <a:gd name="T77" fmla="*/ 10 h 227"/>
                  <a:gd name="T78" fmla="*/ 174 w 226"/>
                  <a:gd name="T79" fmla="*/ 24 h 227"/>
                  <a:gd name="T80" fmla="*/ 197 w 226"/>
                  <a:gd name="T81" fmla="*/ 45 h 227"/>
                  <a:gd name="T82" fmla="*/ 213 w 226"/>
                  <a:gd name="T83" fmla="*/ 71 h 227"/>
                  <a:gd name="T84" fmla="*/ 220 w 226"/>
                  <a:gd name="T85" fmla="*/ 102 h 2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6"/>
                  <a:gd name="T130" fmla="*/ 0 h 227"/>
                  <a:gd name="T131" fmla="*/ 226 w 226"/>
                  <a:gd name="T132" fmla="*/ 227 h 2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6" h="227">
                    <a:moveTo>
                      <a:pt x="226" y="114"/>
                    </a:moveTo>
                    <a:lnTo>
                      <a:pt x="226" y="102"/>
                    </a:lnTo>
                    <a:lnTo>
                      <a:pt x="224" y="91"/>
                    </a:lnTo>
                    <a:lnTo>
                      <a:pt x="222" y="79"/>
                    </a:lnTo>
                    <a:lnTo>
                      <a:pt x="219" y="70"/>
                    </a:lnTo>
                    <a:lnTo>
                      <a:pt x="213" y="60"/>
                    </a:lnTo>
                    <a:lnTo>
                      <a:pt x="207" y="50"/>
                    </a:lnTo>
                    <a:lnTo>
                      <a:pt x="201" y="41"/>
                    </a:lnTo>
                    <a:lnTo>
                      <a:pt x="194" y="33"/>
                    </a:lnTo>
                    <a:lnTo>
                      <a:pt x="186" y="25"/>
                    </a:lnTo>
                    <a:lnTo>
                      <a:pt x="176" y="20"/>
                    </a:lnTo>
                    <a:lnTo>
                      <a:pt x="167" y="14"/>
                    </a:lnTo>
                    <a:lnTo>
                      <a:pt x="157" y="10"/>
                    </a:lnTo>
                    <a:lnTo>
                      <a:pt x="147" y="6"/>
                    </a:lnTo>
                    <a:lnTo>
                      <a:pt x="136" y="2"/>
                    </a:lnTo>
                    <a:lnTo>
                      <a:pt x="124" y="0"/>
                    </a:lnTo>
                    <a:lnTo>
                      <a:pt x="113" y="0"/>
                    </a:lnTo>
                    <a:lnTo>
                      <a:pt x="101" y="0"/>
                    </a:lnTo>
                    <a:lnTo>
                      <a:pt x="90" y="2"/>
                    </a:lnTo>
                    <a:lnTo>
                      <a:pt x="80" y="6"/>
                    </a:lnTo>
                    <a:lnTo>
                      <a:pt x="69" y="10"/>
                    </a:lnTo>
                    <a:lnTo>
                      <a:pt x="59" y="14"/>
                    </a:lnTo>
                    <a:lnTo>
                      <a:pt x="50" y="20"/>
                    </a:lnTo>
                    <a:lnTo>
                      <a:pt x="42" y="25"/>
                    </a:lnTo>
                    <a:lnTo>
                      <a:pt x="32" y="33"/>
                    </a:lnTo>
                    <a:lnTo>
                      <a:pt x="25" y="41"/>
                    </a:lnTo>
                    <a:lnTo>
                      <a:pt x="19" y="50"/>
                    </a:lnTo>
                    <a:lnTo>
                      <a:pt x="13" y="60"/>
                    </a:lnTo>
                    <a:lnTo>
                      <a:pt x="9" y="70"/>
                    </a:lnTo>
                    <a:lnTo>
                      <a:pt x="5" y="79"/>
                    </a:lnTo>
                    <a:lnTo>
                      <a:pt x="2" y="91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5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58"/>
                    </a:lnTo>
                    <a:lnTo>
                      <a:pt x="13" y="167"/>
                    </a:lnTo>
                    <a:lnTo>
                      <a:pt x="19" y="177"/>
                    </a:lnTo>
                    <a:lnTo>
                      <a:pt x="25" y="187"/>
                    </a:lnTo>
                    <a:lnTo>
                      <a:pt x="32" y="194"/>
                    </a:lnTo>
                    <a:lnTo>
                      <a:pt x="42" y="202"/>
                    </a:lnTo>
                    <a:lnTo>
                      <a:pt x="50" y="208"/>
                    </a:lnTo>
                    <a:lnTo>
                      <a:pt x="59" y="214"/>
                    </a:lnTo>
                    <a:lnTo>
                      <a:pt x="69" y="219"/>
                    </a:lnTo>
                    <a:lnTo>
                      <a:pt x="80" y="223"/>
                    </a:lnTo>
                    <a:lnTo>
                      <a:pt x="90" y="225"/>
                    </a:lnTo>
                    <a:lnTo>
                      <a:pt x="101" y="227"/>
                    </a:lnTo>
                    <a:lnTo>
                      <a:pt x="113" y="227"/>
                    </a:lnTo>
                    <a:lnTo>
                      <a:pt x="124" y="227"/>
                    </a:lnTo>
                    <a:lnTo>
                      <a:pt x="136" y="225"/>
                    </a:lnTo>
                    <a:lnTo>
                      <a:pt x="147" y="223"/>
                    </a:lnTo>
                    <a:lnTo>
                      <a:pt x="157" y="219"/>
                    </a:lnTo>
                    <a:lnTo>
                      <a:pt x="167" y="214"/>
                    </a:lnTo>
                    <a:lnTo>
                      <a:pt x="176" y="208"/>
                    </a:lnTo>
                    <a:lnTo>
                      <a:pt x="186" y="202"/>
                    </a:lnTo>
                    <a:lnTo>
                      <a:pt x="194" y="194"/>
                    </a:lnTo>
                    <a:lnTo>
                      <a:pt x="201" y="187"/>
                    </a:lnTo>
                    <a:lnTo>
                      <a:pt x="207" y="177"/>
                    </a:lnTo>
                    <a:lnTo>
                      <a:pt x="213" y="167"/>
                    </a:lnTo>
                    <a:lnTo>
                      <a:pt x="219" y="158"/>
                    </a:lnTo>
                    <a:lnTo>
                      <a:pt x="222" y="148"/>
                    </a:lnTo>
                    <a:lnTo>
                      <a:pt x="224" y="137"/>
                    </a:lnTo>
                    <a:lnTo>
                      <a:pt x="226" y="125"/>
                    </a:lnTo>
                    <a:lnTo>
                      <a:pt x="226" y="114"/>
                    </a:lnTo>
                    <a:close/>
                    <a:moveTo>
                      <a:pt x="220" y="114"/>
                    </a:moveTo>
                    <a:lnTo>
                      <a:pt x="220" y="125"/>
                    </a:lnTo>
                    <a:lnTo>
                      <a:pt x="219" y="135"/>
                    </a:lnTo>
                    <a:lnTo>
                      <a:pt x="217" y="146"/>
                    </a:lnTo>
                    <a:lnTo>
                      <a:pt x="213" y="156"/>
                    </a:lnTo>
                    <a:lnTo>
                      <a:pt x="209" y="166"/>
                    </a:lnTo>
                    <a:lnTo>
                      <a:pt x="203" y="175"/>
                    </a:lnTo>
                    <a:lnTo>
                      <a:pt x="197" y="183"/>
                    </a:lnTo>
                    <a:lnTo>
                      <a:pt x="190" y="190"/>
                    </a:lnTo>
                    <a:lnTo>
                      <a:pt x="182" y="198"/>
                    </a:lnTo>
                    <a:lnTo>
                      <a:pt x="174" y="204"/>
                    </a:lnTo>
                    <a:lnTo>
                      <a:pt x="165" y="210"/>
                    </a:lnTo>
                    <a:lnTo>
                      <a:pt x="155" y="214"/>
                    </a:lnTo>
                    <a:lnTo>
                      <a:pt x="146" y="217"/>
                    </a:lnTo>
                    <a:lnTo>
                      <a:pt x="134" y="219"/>
                    </a:lnTo>
                    <a:lnTo>
                      <a:pt x="124" y="221"/>
                    </a:lnTo>
                    <a:lnTo>
                      <a:pt x="113" y="221"/>
                    </a:lnTo>
                    <a:lnTo>
                      <a:pt x="101" y="221"/>
                    </a:lnTo>
                    <a:lnTo>
                      <a:pt x="92" y="219"/>
                    </a:lnTo>
                    <a:lnTo>
                      <a:pt x="80" y="217"/>
                    </a:lnTo>
                    <a:lnTo>
                      <a:pt x="71" y="214"/>
                    </a:lnTo>
                    <a:lnTo>
                      <a:pt x="61" y="210"/>
                    </a:lnTo>
                    <a:lnTo>
                      <a:pt x="53" y="204"/>
                    </a:lnTo>
                    <a:lnTo>
                      <a:pt x="44" y="198"/>
                    </a:lnTo>
                    <a:lnTo>
                      <a:pt x="36" y="190"/>
                    </a:lnTo>
                    <a:lnTo>
                      <a:pt x="30" y="183"/>
                    </a:lnTo>
                    <a:lnTo>
                      <a:pt x="23" y="175"/>
                    </a:lnTo>
                    <a:lnTo>
                      <a:pt x="19" y="166"/>
                    </a:lnTo>
                    <a:lnTo>
                      <a:pt x="13" y="156"/>
                    </a:lnTo>
                    <a:lnTo>
                      <a:pt x="9" y="146"/>
                    </a:lnTo>
                    <a:lnTo>
                      <a:pt x="7" y="135"/>
                    </a:lnTo>
                    <a:lnTo>
                      <a:pt x="5" y="125"/>
                    </a:lnTo>
                    <a:lnTo>
                      <a:pt x="5" y="114"/>
                    </a:lnTo>
                    <a:lnTo>
                      <a:pt x="5" y="102"/>
                    </a:lnTo>
                    <a:lnTo>
                      <a:pt x="7" y="93"/>
                    </a:lnTo>
                    <a:lnTo>
                      <a:pt x="9" y="81"/>
                    </a:lnTo>
                    <a:lnTo>
                      <a:pt x="13" y="71"/>
                    </a:lnTo>
                    <a:lnTo>
                      <a:pt x="19" y="62"/>
                    </a:lnTo>
                    <a:lnTo>
                      <a:pt x="23" y="54"/>
                    </a:lnTo>
                    <a:lnTo>
                      <a:pt x="30" y="45"/>
                    </a:lnTo>
                    <a:lnTo>
                      <a:pt x="36" y="37"/>
                    </a:lnTo>
                    <a:lnTo>
                      <a:pt x="44" y="31"/>
                    </a:lnTo>
                    <a:lnTo>
                      <a:pt x="53" y="24"/>
                    </a:lnTo>
                    <a:lnTo>
                      <a:pt x="61" y="20"/>
                    </a:lnTo>
                    <a:lnTo>
                      <a:pt x="71" y="14"/>
                    </a:lnTo>
                    <a:lnTo>
                      <a:pt x="80" y="10"/>
                    </a:lnTo>
                    <a:lnTo>
                      <a:pt x="92" y="8"/>
                    </a:lnTo>
                    <a:lnTo>
                      <a:pt x="101" y="6"/>
                    </a:lnTo>
                    <a:lnTo>
                      <a:pt x="113" y="6"/>
                    </a:lnTo>
                    <a:lnTo>
                      <a:pt x="124" y="6"/>
                    </a:lnTo>
                    <a:lnTo>
                      <a:pt x="134" y="8"/>
                    </a:lnTo>
                    <a:lnTo>
                      <a:pt x="146" y="10"/>
                    </a:lnTo>
                    <a:lnTo>
                      <a:pt x="155" y="14"/>
                    </a:lnTo>
                    <a:lnTo>
                      <a:pt x="165" y="20"/>
                    </a:lnTo>
                    <a:lnTo>
                      <a:pt x="174" y="24"/>
                    </a:lnTo>
                    <a:lnTo>
                      <a:pt x="182" y="31"/>
                    </a:lnTo>
                    <a:lnTo>
                      <a:pt x="190" y="37"/>
                    </a:lnTo>
                    <a:lnTo>
                      <a:pt x="197" y="45"/>
                    </a:lnTo>
                    <a:lnTo>
                      <a:pt x="203" y="54"/>
                    </a:lnTo>
                    <a:lnTo>
                      <a:pt x="209" y="62"/>
                    </a:lnTo>
                    <a:lnTo>
                      <a:pt x="213" y="71"/>
                    </a:lnTo>
                    <a:lnTo>
                      <a:pt x="217" y="81"/>
                    </a:lnTo>
                    <a:lnTo>
                      <a:pt x="219" y="93"/>
                    </a:lnTo>
                    <a:lnTo>
                      <a:pt x="220" y="102"/>
                    </a:lnTo>
                    <a:lnTo>
                      <a:pt x="220" y="114"/>
                    </a:lnTo>
                    <a:close/>
                  </a:path>
                </a:pathLst>
              </a:custGeom>
              <a:solidFill>
                <a:srgbClr val="FCE4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5" name="Freeform 532">
                <a:extLst>
                  <a:ext uri="{FF2B5EF4-FFF2-40B4-BE49-F238E27FC236}">
                    <a16:creationId xmlns:a16="http://schemas.microsoft.com/office/drawing/2014/main" id="{6D06F8A5-95A9-410B-970E-3BE684C60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7" y="2664"/>
                <a:ext cx="222" cy="223"/>
              </a:xfrm>
              <a:custGeom>
                <a:avLst/>
                <a:gdLst>
                  <a:gd name="T0" fmla="*/ 220 w 222"/>
                  <a:gd name="T1" fmla="*/ 89 h 223"/>
                  <a:gd name="T2" fmla="*/ 209 w 222"/>
                  <a:gd name="T3" fmla="*/ 60 h 223"/>
                  <a:gd name="T4" fmla="*/ 190 w 222"/>
                  <a:gd name="T5" fmla="*/ 33 h 223"/>
                  <a:gd name="T6" fmla="*/ 165 w 222"/>
                  <a:gd name="T7" fmla="*/ 14 h 223"/>
                  <a:gd name="T8" fmla="*/ 134 w 222"/>
                  <a:gd name="T9" fmla="*/ 2 h 223"/>
                  <a:gd name="T10" fmla="*/ 99 w 222"/>
                  <a:gd name="T11" fmla="*/ 2 h 223"/>
                  <a:gd name="T12" fmla="*/ 69 w 222"/>
                  <a:gd name="T13" fmla="*/ 10 h 223"/>
                  <a:gd name="T14" fmla="*/ 40 w 222"/>
                  <a:gd name="T15" fmla="*/ 27 h 223"/>
                  <a:gd name="T16" fmla="*/ 19 w 222"/>
                  <a:gd name="T17" fmla="*/ 50 h 223"/>
                  <a:gd name="T18" fmla="*/ 5 w 222"/>
                  <a:gd name="T19" fmla="*/ 79 h 223"/>
                  <a:gd name="T20" fmla="*/ 0 w 222"/>
                  <a:gd name="T21" fmla="*/ 112 h 223"/>
                  <a:gd name="T22" fmla="*/ 5 w 222"/>
                  <a:gd name="T23" fmla="*/ 144 h 223"/>
                  <a:gd name="T24" fmla="*/ 19 w 222"/>
                  <a:gd name="T25" fmla="*/ 173 h 223"/>
                  <a:gd name="T26" fmla="*/ 40 w 222"/>
                  <a:gd name="T27" fmla="*/ 198 h 223"/>
                  <a:gd name="T28" fmla="*/ 69 w 222"/>
                  <a:gd name="T29" fmla="*/ 213 h 223"/>
                  <a:gd name="T30" fmla="*/ 99 w 222"/>
                  <a:gd name="T31" fmla="*/ 223 h 223"/>
                  <a:gd name="T32" fmla="*/ 134 w 222"/>
                  <a:gd name="T33" fmla="*/ 221 h 223"/>
                  <a:gd name="T34" fmla="*/ 165 w 222"/>
                  <a:gd name="T35" fmla="*/ 210 h 223"/>
                  <a:gd name="T36" fmla="*/ 190 w 222"/>
                  <a:gd name="T37" fmla="*/ 190 h 223"/>
                  <a:gd name="T38" fmla="*/ 209 w 222"/>
                  <a:gd name="T39" fmla="*/ 165 h 223"/>
                  <a:gd name="T40" fmla="*/ 220 w 222"/>
                  <a:gd name="T41" fmla="*/ 135 h 223"/>
                  <a:gd name="T42" fmla="*/ 217 w 222"/>
                  <a:gd name="T43" fmla="*/ 112 h 223"/>
                  <a:gd name="T44" fmla="*/ 213 w 222"/>
                  <a:gd name="T45" fmla="*/ 142 h 223"/>
                  <a:gd name="T46" fmla="*/ 199 w 222"/>
                  <a:gd name="T47" fmla="*/ 171 h 223"/>
                  <a:gd name="T48" fmla="*/ 178 w 222"/>
                  <a:gd name="T49" fmla="*/ 192 h 223"/>
                  <a:gd name="T50" fmla="*/ 151 w 222"/>
                  <a:gd name="T51" fmla="*/ 210 h 223"/>
                  <a:gd name="T52" fmla="*/ 122 w 222"/>
                  <a:gd name="T53" fmla="*/ 217 h 223"/>
                  <a:gd name="T54" fmla="*/ 90 w 222"/>
                  <a:gd name="T55" fmla="*/ 215 h 223"/>
                  <a:gd name="T56" fmla="*/ 61 w 222"/>
                  <a:gd name="T57" fmla="*/ 204 h 223"/>
                  <a:gd name="T58" fmla="*/ 36 w 222"/>
                  <a:gd name="T59" fmla="*/ 187 h 223"/>
                  <a:gd name="T60" fmla="*/ 19 w 222"/>
                  <a:gd name="T61" fmla="*/ 162 h 223"/>
                  <a:gd name="T62" fmla="*/ 7 w 222"/>
                  <a:gd name="T63" fmla="*/ 133 h 223"/>
                  <a:gd name="T64" fmla="*/ 7 w 222"/>
                  <a:gd name="T65" fmla="*/ 100 h 223"/>
                  <a:gd name="T66" fmla="*/ 15 w 222"/>
                  <a:gd name="T67" fmla="*/ 71 h 223"/>
                  <a:gd name="T68" fmla="*/ 30 w 222"/>
                  <a:gd name="T69" fmla="*/ 45 h 223"/>
                  <a:gd name="T70" fmla="*/ 51 w 222"/>
                  <a:gd name="T71" fmla="*/ 25 h 223"/>
                  <a:gd name="T72" fmla="*/ 80 w 222"/>
                  <a:gd name="T73" fmla="*/ 12 h 223"/>
                  <a:gd name="T74" fmla="*/ 111 w 222"/>
                  <a:gd name="T75" fmla="*/ 6 h 223"/>
                  <a:gd name="T76" fmla="*/ 142 w 222"/>
                  <a:gd name="T77" fmla="*/ 12 h 223"/>
                  <a:gd name="T78" fmla="*/ 170 w 222"/>
                  <a:gd name="T79" fmla="*/ 25 h 223"/>
                  <a:gd name="T80" fmla="*/ 192 w 222"/>
                  <a:gd name="T81" fmla="*/ 45 h 223"/>
                  <a:gd name="T82" fmla="*/ 209 w 222"/>
                  <a:gd name="T83" fmla="*/ 71 h 223"/>
                  <a:gd name="T84" fmla="*/ 217 w 222"/>
                  <a:gd name="T85" fmla="*/ 100 h 2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2"/>
                  <a:gd name="T130" fmla="*/ 0 h 223"/>
                  <a:gd name="T131" fmla="*/ 222 w 222"/>
                  <a:gd name="T132" fmla="*/ 223 h 2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2" h="223">
                    <a:moveTo>
                      <a:pt x="222" y="112"/>
                    </a:moveTo>
                    <a:lnTo>
                      <a:pt x="222" y="100"/>
                    </a:lnTo>
                    <a:lnTo>
                      <a:pt x="220" y="89"/>
                    </a:lnTo>
                    <a:lnTo>
                      <a:pt x="217" y="79"/>
                    </a:lnTo>
                    <a:lnTo>
                      <a:pt x="213" y="69"/>
                    </a:lnTo>
                    <a:lnTo>
                      <a:pt x="209" y="60"/>
                    </a:lnTo>
                    <a:lnTo>
                      <a:pt x="203" y="50"/>
                    </a:lnTo>
                    <a:lnTo>
                      <a:pt x="197" y="41"/>
                    </a:lnTo>
                    <a:lnTo>
                      <a:pt x="190" y="33"/>
                    </a:lnTo>
                    <a:lnTo>
                      <a:pt x="182" y="27"/>
                    </a:lnTo>
                    <a:lnTo>
                      <a:pt x="172" y="20"/>
                    </a:lnTo>
                    <a:lnTo>
                      <a:pt x="165" y="14"/>
                    </a:lnTo>
                    <a:lnTo>
                      <a:pt x="155" y="10"/>
                    </a:lnTo>
                    <a:lnTo>
                      <a:pt x="144" y="6"/>
                    </a:lnTo>
                    <a:lnTo>
                      <a:pt x="134" y="2"/>
                    </a:lnTo>
                    <a:lnTo>
                      <a:pt x="122" y="2"/>
                    </a:lnTo>
                    <a:lnTo>
                      <a:pt x="111" y="0"/>
                    </a:lnTo>
                    <a:lnTo>
                      <a:pt x="99" y="2"/>
                    </a:lnTo>
                    <a:lnTo>
                      <a:pt x="88" y="2"/>
                    </a:lnTo>
                    <a:lnTo>
                      <a:pt x="78" y="6"/>
                    </a:lnTo>
                    <a:lnTo>
                      <a:pt x="69" y="10"/>
                    </a:lnTo>
                    <a:lnTo>
                      <a:pt x="59" y="14"/>
                    </a:lnTo>
                    <a:lnTo>
                      <a:pt x="49" y="20"/>
                    </a:lnTo>
                    <a:lnTo>
                      <a:pt x="40" y="27"/>
                    </a:lnTo>
                    <a:lnTo>
                      <a:pt x="32" y="33"/>
                    </a:lnTo>
                    <a:lnTo>
                      <a:pt x="26" y="41"/>
                    </a:lnTo>
                    <a:lnTo>
                      <a:pt x="19" y="50"/>
                    </a:lnTo>
                    <a:lnTo>
                      <a:pt x="13" y="60"/>
                    </a:lnTo>
                    <a:lnTo>
                      <a:pt x="9" y="69"/>
                    </a:lnTo>
                    <a:lnTo>
                      <a:pt x="5" y="79"/>
                    </a:lnTo>
                    <a:lnTo>
                      <a:pt x="3" y="89"/>
                    </a:lnTo>
                    <a:lnTo>
                      <a:pt x="1" y="100"/>
                    </a:lnTo>
                    <a:lnTo>
                      <a:pt x="0" y="112"/>
                    </a:lnTo>
                    <a:lnTo>
                      <a:pt x="1" y="123"/>
                    </a:lnTo>
                    <a:lnTo>
                      <a:pt x="3" y="135"/>
                    </a:lnTo>
                    <a:lnTo>
                      <a:pt x="5" y="144"/>
                    </a:lnTo>
                    <a:lnTo>
                      <a:pt x="9" y="156"/>
                    </a:lnTo>
                    <a:lnTo>
                      <a:pt x="13" y="165"/>
                    </a:lnTo>
                    <a:lnTo>
                      <a:pt x="19" y="173"/>
                    </a:lnTo>
                    <a:lnTo>
                      <a:pt x="26" y="183"/>
                    </a:lnTo>
                    <a:lnTo>
                      <a:pt x="32" y="190"/>
                    </a:lnTo>
                    <a:lnTo>
                      <a:pt x="40" y="198"/>
                    </a:lnTo>
                    <a:lnTo>
                      <a:pt x="49" y="204"/>
                    </a:lnTo>
                    <a:lnTo>
                      <a:pt x="59" y="210"/>
                    </a:lnTo>
                    <a:lnTo>
                      <a:pt x="69" y="213"/>
                    </a:lnTo>
                    <a:lnTo>
                      <a:pt x="78" y="217"/>
                    </a:lnTo>
                    <a:lnTo>
                      <a:pt x="88" y="221"/>
                    </a:lnTo>
                    <a:lnTo>
                      <a:pt x="99" y="223"/>
                    </a:lnTo>
                    <a:lnTo>
                      <a:pt x="111" y="223"/>
                    </a:lnTo>
                    <a:lnTo>
                      <a:pt x="122" y="223"/>
                    </a:lnTo>
                    <a:lnTo>
                      <a:pt x="134" y="221"/>
                    </a:lnTo>
                    <a:lnTo>
                      <a:pt x="144" y="217"/>
                    </a:lnTo>
                    <a:lnTo>
                      <a:pt x="155" y="213"/>
                    </a:lnTo>
                    <a:lnTo>
                      <a:pt x="165" y="210"/>
                    </a:lnTo>
                    <a:lnTo>
                      <a:pt x="172" y="204"/>
                    </a:lnTo>
                    <a:lnTo>
                      <a:pt x="182" y="198"/>
                    </a:lnTo>
                    <a:lnTo>
                      <a:pt x="190" y="190"/>
                    </a:lnTo>
                    <a:lnTo>
                      <a:pt x="197" y="183"/>
                    </a:lnTo>
                    <a:lnTo>
                      <a:pt x="203" y="173"/>
                    </a:lnTo>
                    <a:lnTo>
                      <a:pt x="209" y="165"/>
                    </a:lnTo>
                    <a:lnTo>
                      <a:pt x="213" y="156"/>
                    </a:lnTo>
                    <a:lnTo>
                      <a:pt x="217" y="144"/>
                    </a:lnTo>
                    <a:lnTo>
                      <a:pt x="220" y="135"/>
                    </a:lnTo>
                    <a:lnTo>
                      <a:pt x="222" y="123"/>
                    </a:lnTo>
                    <a:lnTo>
                      <a:pt x="222" y="112"/>
                    </a:lnTo>
                    <a:close/>
                    <a:moveTo>
                      <a:pt x="217" y="112"/>
                    </a:moveTo>
                    <a:lnTo>
                      <a:pt x="217" y="123"/>
                    </a:lnTo>
                    <a:lnTo>
                      <a:pt x="215" y="133"/>
                    </a:lnTo>
                    <a:lnTo>
                      <a:pt x="213" y="142"/>
                    </a:lnTo>
                    <a:lnTo>
                      <a:pt x="209" y="152"/>
                    </a:lnTo>
                    <a:lnTo>
                      <a:pt x="203" y="162"/>
                    </a:lnTo>
                    <a:lnTo>
                      <a:pt x="199" y="171"/>
                    </a:lnTo>
                    <a:lnTo>
                      <a:pt x="192" y="179"/>
                    </a:lnTo>
                    <a:lnTo>
                      <a:pt x="186" y="187"/>
                    </a:lnTo>
                    <a:lnTo>
                      <a:pt x="178" y="192"/>
                    </a:lnTo>
                    <a:lnTo>
                      <a:pt x="170" y="200"/>
                    </a:lnTo>
                    <a:lnTo>
                      <a:pt x="161" y="204"/>
                    </a:lnTo>
                    <a:lnTo>
                      <a:pt x="151" y="210"/>
                    </a:lnTo>
                    <a:lnTo>
                      <a:pt x="142" y="213"/>
                    </a:lnTo>
                    <a:lnTo>
                      <a:pt x="132" y="215"/>
                    </a:lnTo>
                    <a:lnTo>
                      <a:pt x="122" y="217"/>
                    </a:lnTo>
                    <a:lnTo>
                      <a:pt x="111" y="217"/>
                    </a:lnTo>
                    <a:lnTo>
                      <a:pt x="101" y="217"/>
                    </a:lnTo>
                    <a:lnTo>
                      <a:pt x="90" y="215"/>
                    </a:lnTo>
                    <a:lnTo>
                      <a:pt x="80" y="213"/>
                    </a:lnTo>
                    <a:lnTo>
                      <a:pt x="71" y="210"/>
                    </a:lnTo>
                    <a:lnTo>
                      <a:pt x="61" y="204"/>
                    </a:lnTo>
                    <a:lnTo>
                      <a:pt x="51" y="200"/>
                    </a:lnTo>
                    <a:lnTo>
                      <a:pt x="44" y="192"/>
                    </a:lnTo>
                    <a:lnTo>
                      <a:pt x="36" y="187"/>
                    </a:lnTo>
                    <a:lnTo>
                      <a:pt x="30" y="179"/>
                    </a:lnTo>
                    <a:lnTo>
                      <a:pt x="25" y="171"/>
                    </a:lnTo>
                    <a:lnTo>
                      <a:pt x="19" y="162"/>
                    </a:lnTo>
                    <a:lnTo>
                      <a:pt x="15" y="152"/>
                    </a:lnTo>
                    <a:lnTo>
                      <a:pt x="11" y="142"/>
                    </a:lnTo>
                    <a:lnTo>
                      <a:pt x="7" y="133"/>
                    </a:lnTo>
                    <a:lnTo>
                      <a:pt x="7" y="123"/>
                    </a:lnTo>
                    <a:lnTo>
                      <a:pt x="5" y="112"/>
                    </a:lnTo>
                    <a:lnTo>
                      <a:pt x="7" y="100"/>
                    </a:lnTo>
                    <a:lnTo>
                      <a:pt x="7" y="91"/>
                    </a:lnTo>
                    <a:lnTo>
                      <a:pt x="11" y="81"/>
                    </a:lnTo>
                    <a:lnTo>
                      <a:pt x="15" y="71"/>
                    </a:lnTo>
                    <a:lnTo>
                      <a:pt x="19" y="62"/>
                    </a:lnTo>
                    <a:lnTo>
                      <a:pt x="25" y="52"/>
                    </a:lnTo>
                    <a:lnTo>
                      <a:pt x="30" y="45"/>
                    </a:lnTo>
                    <a:lnTo>
                      <a:pt x="36" y="37"/>
                    </a:lnTo>
                    <a:lnTo>
                      <a:pt x="44" y="31"/>
                    </a:lnTo>
                    <a:lnTo>
                      <a:pt x="51" y="25"/>
                    </a:lnTo>
                    <a:lnTo>
                      <a:pt x="61" y="20"/>
                    </a:lnTo>
                    <a:lnTo>
                      <a:pt x="71" y="14"/>
                    </a:lnTo>
                    <a:lnTo>
                      <a:pt x="80" y="12"/>
                    </a:lnTo>
                    <a:lnTo>
                      <a:pt x="90" y="8"/>
                    </a:lnTo>
                    <a:lnTo>
                      <a:pt x="101" y="6"/>
                    </a:lnTo>
                    <a:lnTo>
                      <a:pt x="111" y="6"/>
                    </a:lnTo>
                    <a:lnTo>
                      <a:pt x="122" y="6"/>
                    </a:lnTo>
                    <a:lnTo>
                      <a:pt x="132" y="8"/>
                    </a:lnTo>
                    <a:lnTo>
                      <a:pt x="142" y="12"/>
                    </a:lnTo>
                    <a:lnTo>
                      <a:pt x="151" y="14"/>
                    </a:lnTo>
                    <a:lnTo>
                      <a:pt x="161" y="20"/>
                    </a:lnTo>
                    <a:lnTo>
                      <a:pt x="170" y="25"/>
                    </a:lnTo>
                    <a:lnTo>
                      <a:pt x="178" y="31"/>
                    </a:lnTo>
                    <a:lnTo>
                      <a:pt x="186" y="37"/>
                    </a:lnTo>
                    <a:lnTo>
                      <a:pt x="192" y="45"/>
                    </a:lnTo>
                    <a:lnTo>
                      <a:pt x="199" y="52"/>
                    </a:lnTo>
                    <a:lnTo>
                      <a:pt x="203" y="62"/>
                    </a:lnTo>
                    <a:lnTo>
                      <a:pt x="209" y="71"/>
                    </a:lnTo>
                    <a:lnTo>
                      <a:pt x="213" y="81"/>
                    </a:lnTo>
                    <a:lnTo>
                      <a:pt x="215" y="91"/>
                    </a:lnTo>
                    <a:lnTo>
                      <a:pt x="217" y="100"/>
                    </a:lnTo>
                    <a:lnTo>
                      <a:pt x="217" y="112"/>
                    </a:lnTo>
                    <a:close/>
                  </a:path>
                </a:pathLst>
              </a:custGeom>
              <a:solidFill>
                <a:srgbClr val="FC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6" name="Freeform 533">
                <a:extLst>
                  <a:ext uri="{FF2B5EF4-FFF2-40B4-BE49-F238E27FC236}">
                    <a16:creationId xmlns:a16="http://schemas.microsoft.com/office/drawing/2014/main" id="{FB8DA336-F88B-498D-893D-97FD93504C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0" y="2668"/>
                <a:ext cx="215" cy="215"/>
              </a:xfrm>
              <a:custGeom>
                <a:avLst/>
                <a:gdLst>
                  <a:gd name="T0" fmla="*/ 215 w 215"/>
                  <a:gd name="T1" fmla="*/ 96 h 215"/>
                  <a:gd name="T2" fmla="*/ 212 w 215"/>
                  <a:gd name="T3" fmla="*/ 75 h 215"/>
                  <a:gd name="T4" fmla="*/ 204 w 215"/>
                  <a:gd name="T5" fmla="*/ 56 h 215"/>
                  <a:gd name="T6" fmla="*/ 192 w 215"/>
                  <a:gd name="T7" fmla="*/ 39 h 215"/>
                  <a:gd name="T8" fmla="*/ 177 w 215"/>
                  <a:gd name="T9" fmla="*/ 25 h 215"/>
                  <a:gd name="T10" fmla="*/ 160 w 215"/>
                  <a:gd name="T11" fmla="*/ 14 h 215"/>
                  <a:gd name="T12" fmla="*/ 141 w 215"/>
                  <a:gd name="T13" fmla="*/ 4 h 215"/>
                  <a:gd name="T14" fmla="*/ 119 w 215"/>
                  <a:gd name="T15" fmla="*/ 0 h 215"/>
                  <a:gd name="T16" fmla="*/ 96 w 215"/>
                  <a:gd name="T17" fmla="*/ 0 h 215"/>
                  <a:gd name="T18" fmla="*/ 75 w 215"/>
                  <a:gd name="T19" fmla="*/ 4 h 215"/>
                  <a:gd name="T20" fmla="*/ 56 w 215"/>
                  <a:gd name="T21" fmla="*/ 14 h 215"/>
                  <a:gd name="T22" fmla="*/ 39 w 215"/>
                  <a:gd name="T23" fmla="*/ 25 h 215"/>
                  <a:gd name="T24" fmla="*/ 25 w 215"/>
                  <a:gd name="T25" fmla="*/ 39 h 215"/>
                  <a:gd name="T26" fmla="*/ 14 w 215"/>
                  <a:gd name="T27" fmla="*/ 56 h 215"/>
                  <a:gd name="T28" fmla="*/ 4 w 215"/>
                  <a:gd name="T29" fmla="*/ 75 h 215"/>
                  <a:gd name="T30" fmla="*/ 0 w 215"/>
                  <a:gd name="T31" fmla="*/ 96 h 215"/>
                  <a:gd name="T32" fmla="*/ 0 w 215"/>
                  <a:gd name="T33" fmla="*/ 119 h 215"/>
                  <a:gd name="T34" fmla="*/ 4 w 215"/>
                  <a:gd name="T35" fmla="*/ 140 h 215"/>
                  <a:gd name="T36" fmla="*/ 14 w 215"/>
                  <a:gd name="T37" fmla="*/ 160 h 215"/>
                  <a:gd name="T38" fmla="*/ 25 w 215"/>
                  <a:gd name="T39" fmla="*/ 177 h 215"/>
                  <a:gd name="T40" fmla="*/ 39 w 215"/>
                  <a:gd name="T41" fmla="*/ 192 h 215"/>
                  <a:gd name="T42" fmla="*/ 56 w 215"/>
                  <a:gd name="T43" fmla="*/ 204 h 215"/>
                  <a:gd name="T44" fmla="*/ 75 w 215"/>
                  <a:gd name="T45" fmla="*/ 211 h 215"/>
                  <a:gd name="T46" fmla="*/ 96 w 215"/>
                  <a:gd name="T47" fmla="*/ 215 h 215"/>
                  <a:gd name="T48" fmla="*/ 119 w 215"/>
                  <a:gd name="T49" fmla="*/ 215 h 215"/>
                  <a:gd name="T50" fmla="*/ 141 w 215"/>
                  <a:gd name="T51" fmla="*/ 211 h 215"/>
                  <a:gd name="T52" fmla="*/ 160 w 215"/>
                  <a:gd name="T53" fmla="*/ 204 h 215"/>
                  <a:gd name="T54" fmla="*/ 177 w 215"/>
                  <a:gd name="T55" fmla="*/ 192 h 215"/>
                  <a:gd name="T56" fmla="*/ 192 w 215"/>
                  <a:gd name="T57" fmla="*/ 177 h 215"/>
                  <a:gd name="T58" fmla="*/ 204 w 215"/>
                  <a:gd name="T59" fmla="*/ 160 h 215"/>
                  <a:gd name="T60" fmla="*/ 212 w 215"/>
                  <a:gd name="T61" fmla="*/ 140 h 215"/>
                  <a:gd name="T62" fmla="*/ 215 w 215"/>
                  <a:gd name="T63" fmla="*/ 119 h 215"/>
                  <a:gd name="T64" fmla="*/ 212 w 215"/>
                  <a:gd name="T65" fmla="*/ 108 h 215"/>
                  <a:gd name="T66" fmla="*/ 210 w 215"/>
                  <a:gd name="T67" fmla="*/ 129 h 215"/>
                  <a:gd name="T68" fmla="*/ 202 w 215"/>
                  <a:gd name="T69" fmla="*/ 148 h 215"/>
                  <a:gd name="T70" fmla="*/ 181 w 215"/>
                  <a:gd name="T71" fmla="*/ 181 h 215"/>
                  <a:gd name="T72" fmla="*/ 148 w 215"/>
                  <a:gd name="T73" fmla="*/ 202 h 215"/>
                  <a:gd name="T74" fmla="*/ 129 w 215"/>
                  <a:gd name="T75" fmla="*/ 209 h 215"/>
                  <a:gd name="T76" fmla="*/ 108 w 215"/>
                  <a:gd name="T77" fmla="*/ 211 h 215"/>
                  <a:gd name="T78" fmla="*/ 87 w 215"/>
                  <a:gd name="T79" fmla="*/ 209 h 215"/>
                  <a:gd name="T80" fmla="*/ 68 w 215"/>
                  <a:gd name="T81" fmla="*/ 202 h 215"/>
                  <a:gd name="T82" fmla="*/ 35 w 215"/>
                  <a:gd name="T83" fmla="*/ 181 h 215"/>
                  <a:gd name="T84" fmla="*/ 14 w 215"/>
                  <a:gd name="T85" fmla="*/ 148 h 215"/>
                  <a:gd name="T86" fmla="*/ 8 w 215"/>
                  <a:gd name="T87" fmla="*/ 129 h 215"/>
                  <a:gd name="T88" fmla="*/ 6 w 215"/>
                  <a:gd name="T89" fmla="*/ 108 h 215"/>
                  <a:gd name="T90" fmla="*/ 8 w 215"/>
                  <a:gd name="T91" fmla="*/ 87 h 215"/>
                  <a:gd name="T92" fmla="*/ 14 w 215"/>
                  <a:gd name="T93" fmla="*/ 67 h 215"/>
                  <a:gd name="T94" fmla="*/ 35 w 215"/>
                  <a:gd name="T95" fmla="*/ 35 h 215"/>
                  <a:gd name="T96" fmla="*/ 68 w 215"/>
                  <a:gd name="T97" fmla="*/ 14 h 215"/>
                  <a:gd name="T98" fmla="*/ 87 w 215"/>
                  <a:gd name="T99" fmla="*/ 8 h 215"/>
                  <a:gd name="T100" fmla="*/ 108 w 215"/>
                  <a:gd name="T101" fmla="*/ 6 h 215"/>
                  <a:gd name="T102" fmla="*/ 129 w 215"/>
                  <a:gd name="T103" fmla="*/ 8 h 215"/>
                  <a:gd name="T104" fmla="*/ 148 w 215"/>
                  <a:gd name="T105" fmla="*/ 14 h 215"/>
                  <a:gd name="T106" fmla="*/ 181 w 215"/>
                  <a:gd name="T107" fmla="*/ 35 h 215"/>
                  <a:gd name="T108" fmla="*/ 202 w 215"/>
                  <a:gd name="T109" fmla="*/ 67 h 215"/>
                  <a:gd name="T110" fmla="*/ 210 w 215"/>
                  <a:gd name="T111" fmla="*/ 87 h 215"/>
                  <a:gd name="T112" fmla="*/ 212 w 215"/>
                  <a:gd name="T113" fmla="*/ 108 h 2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15"/>
                  <a:gd name="T172" fmla="*/ 0 h 215"/>
                  <a:gd name="T173" fmla="*/ 215 w 215"/>
                  <a:gd name="T174" fmla="*/ 215 h 21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15" h="215">
                    <a:moveTo>
                      <a:pt x="215" y="108"/>
                    </a:moveTo>
                    <a:lnTo>
                      <a:pt x="215" y="96"/>
                    </a:lnTo>
                    <a:lnTo>
                      <a:pt x="214" y="87"/>
                    </a:lnTo>
                    <a:lnTo>
                      <a:pt x="212" y="75"/>
                    </a:lnTo>
                    <a:lnTo>
                      <a:pt x="208" y="65"/>
                    </a:lnTo>
                    <a:lnTo>
                      <a:pt x="204" y="56"/>
                    </a:lnTo>
                    <a:lnTo>
                      <a:pt x="198" y="48"/>
                    </a:lnTo>
                    <a:lnTo>
                      <a:pt x="192" y="39"/>
                    </a:lnTo>
                    <a:lnTo>
                      <a:pt x="185" y="31"/>
                    </a:lnTo>
                    <a:lnTo>
                      <a:pt x="177" y="25"/>
                    </a:lnTo>
                    <a:lnTo>
                      <a:pt x="169" y="18"/>
                    </a:lnTo>
                    <a:lnTo>
                      <a:pt x="160" y="14"/>
                    </a:lnTo>
                    <a:lnTo>
                      <a:pt x="150" y="8"/>
                    </a:lnTo>
                    <a:lnTo>
                      <a:pt x="141" y="4"/>
                    </a:lnTo>
                    <a:lnTo>
                      <a:pt x="129" y="2"/>
                    </a:lnTo>
                    <a:lnTo>
                      <a:pt x="119" y="0"/>
                    </a:lnTo>
                    <a:lnTo>
                      <a:pt x="108" y="0"/>
                    </a:lnTo>
                    <a:lnTo>
                      <a:pt x="96" y="0"/>
                    </a:lnTo>
                    <a:lnTo>
                      <a:pt x="87" y="2"/>
                    </a:lnTo>
                    <a:lnTo>
                      <a:pt x="75" y="4"/>
                    </a:lnTo>
                    <a:lnTo>
                      <a:pt x="66" y="8"/>
                    </a:lnTo>
                    <a:lnTo>
                      <a:pt x="56" y="14"/>
                    </a:lnTo>
                    <a:lnTo>
                      <a:pt x="48" y="18"/>
                    </a:lnTo>
                    <a:lnTo>
                      <a:pt x="39" y="25"/>
                    </a:lnTo>
                    <a:lnTo>
                      <a:pt x="31" y="31"/>
                    </a:lnTo>
                    <a:lnTo>
                      <a:pt x="25" y="39"/>
                    </a:lnTo>
                    <a:lnTo>
                      <a:pt x="18" y="48"/>
                    </a:lnTo>
                    <a:lnTo>
                      <a:pt x="14" y="56"/>
                    </a:lnTo>
                    <a:lnTo>
                      <a:pt x="8" y="65"/>
                    </a:lnTo>
                    <a:lnTo>
                      <a:pt x="4" y="75"/>
                    </a:lnTo>
                    <a:lnTo>
                      <a:pt x="2" y="87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0" y="119"/>
                    </a:lnTo>
                    <a:lnTo>
                      <a:pt x="2" y="129"/>
                    </a:lnTo>
                    <a:lnTo>
                      <a:pt x="4" y="140"/>
                    </a:lnTo>
                    <a:lnTo>
                      <a:pt x="8" y="150"/>
                    </a:lnTo>
                    <a:lnTo>
                      <a:pt x="14" y="160"/>
                    </a:lnTo>
                    <a:lnTo>
                      <a:pt x="18" y="169"/>
                    </a:lnTo>
                    <a:lnTo>
                      <a:pt x="25" y="177"/>
                    </a:lnTo>
                    <a:lnTo>
                      <a:pt x="31" y="184"/>
                    </a:lnTo>
                    <a:lnTo>
                      <a:pt x="39" y="192"/>
                    </a:lnTo>
                    <a:lnTo>
                      <a:pt x="48" y="198"/>
                    </a:lnTo>
                    <a:lnTo>
                      <a:pt x="56" y="204"/>
                    </a:lnTo>
                    <a:lnTo>
                      <a:pt x="66" y="208"/>
                    </a:lnTo>
                    <a:lnTo>
                      <a:pt x="75" y="211"/>
                    </a:lnTo>
                    <a:lnTo>
                      <a:pt x="87" y="213"/>
                    </a:lnTo>
                    <a:lnTo>
                      <a:pt x="96" y="215"/>
                    </a:lnTo>
                    <a:lnTo>
                      <a:pt x="108" y="215"/>
                    </a:lnTo>
                    <a:lnTo>
                      <a:pt x="119" y="215"/>
                    </a:lnTo>
                    <a:lnTo>
                      <a:pt x="129" y="213"/>
                    </a:lnTo>
                    <a:lnTo>
                      <a:pt x="141" y="211"/>
                    </a:lnTo>
                    <a:lnTo>
                      <a:pt x="150" y="208"/>
                    </a:lnTo>
                    <a:lnTo>
                      <a:pt x="160" y="204"/>
                    </a:lnTo>
                    <a:lnTo>
                      <a:pt x="169" y="198"/>
                    </a:lnTo>
                    <a:lnTo>
                      <a:pt x="177" y="192"/>
                    </a:lnTo>
                    <a:lnTo>
                      <a:pt x="185" y="184"/>
                    </a:lnTo>
                    <a:lnTo>
                      <a:pt x="192" y="177"/>
                    </a:lnTo>
                    <a:lnTo>
                      <a:pt x="198" y="169"/>
                    </a:lnTo>
                    <a:lnTo>
                      <a:pt x="204" y="160"/>
                    </a:lnTo>
                    <a:lnTo>
                      <a:pt x="208" y="150"/>
                    </a:lnTo>
                    <a:lnTo>
                      <a:pt x="212" y="140"/>
                    </a:lnTo>
                    <a:lnTo>
                      <a:pt x="214" y="129"/>
                    </a:lnTo>
                    <a:lnTo>
                      <a:pt x="215" y="119"/>
                    </a:lnTo>
                    <a:lnTo>
                      <a:pt x="215" y="108"/>
                    </a:lnTo>
                    <a:close/>
                    <a:moveTo>
                      <a:pt x="212" y="108"/>
                    </a:moveTo>
                    <a:lnTo>
                      <a:pt x="210" y="119"/>
                    </a:lnTo>
                    <a:lnTo>
                      <a:pt x="210" y="129"/>
                    </a:lnTo>
                    <a:lnTo>
                      <a:pt x="206" y="138"/>
                    </a:lnTo>
                    <a:lnTo>
                      <a:pt x="202" y="148"/>
                    </a:lnTo>
                    <a:lnTo>
                      <a:pt x="192" y="165"/>
                    </a:lnTo>
                    <a:lnTo>
                      <a:pt x="181" y="181"/>
                    </a:lnTo>
                    <a:lnTo>
                      <a:pt x="166" y="192"/>
                    </a:lnTo>
                    <a:lnTo>
                      <a:pt x="148" y="202"/>
                    </a:lnTo>
                    <a:lnTo>
                      <a:pt x="139" y="206"/>
                    </a:lnTo>
                    <a:lnTo>
                      <a:pt x="129" y="209"/>
                    </a:lnTo>
                    <a:lnTo>
                      <a:pt x="119" y="209"/>
                    </a:lnTo>
                    <a:lnTo>
                      <a:pt x="108" y="211"/>
                    </a:lnTo>
                    <a:lnTo>
                      <a:pt x="98" y="209"/>
                    </a:lnTo>
                    <a:lnTo>
                      <a:pt x="87" y="209"/>
                    </a:lnTo>
                    <a:lnTo>
                      <a:pt x="77" y="206"/>
                    </a:lnTo>
                    <a:lnTo>
                      <a:pt x="68" y="202"/>
                    </a:lnTo>
                    <a:lnTo>
                      <a:pt x="50" y="192"/>
                    </a:lnTo>
                    <a:lnTo>
                      <a:pt x="35" y="181"/>
                    </a:lnTo>
                    <a:lnTo>
                      <a:pt x="23" y="165"/>
                    </a:lnTo>
                    <a:lnTo>
                      <a:pt x="14" y="148"/>
                    </a:lnTo>
                    <a:lnTo>
                      <a:pt x="10" y="138"/>
                    </a:lnTo>
                    <a:lnTo>
                      <a:pt x="8" y="129"/>
                    </a:lnTo>
                    <a:lnTo>
                      <a:pt x="6" y="119"/>
                    </a:lnTo>
                    <a:lnTo>
                      <a:pt x="6" y="108"/>
                    </a:lnTo>
                    <a:lnTo>
                      <a:pt x="6" y="98"/>
                    </a:lnTo>
                    <a:lnTo>
                      <a:pt x="8" y="87"/>
                    </a:lnTo>
                    <a:lnTo>
                      <a:pt x="10" y="77"/>
                    </a:lnTo>
                    <a:lnTo>
                      <a:pt x="14" y="67"/>
                    </a:lnTo>
                    <a:lnTo>
                      <a:pt x="23" y="50"/>
                    </a:lnTo>
                    <a:lnTo>
                      <a:pt x="35" y="35"/>
                    </a:lnTo>
                    <a:lnTo>
                      <a:pt x="50" y="23"/>
                    </a:lnTo>
                    <a:lnTo>
                      <a:pt x="68" y="14"/>
                    </a:lnTo>
                    <a:lnTo>
                      <a:pt x="77" y="10"/>
                    </a:lnTo>
                    <a:lnTo>
                      <a:pt x="87" y="8"/>
                    </a:lnTo>
                    <a:lnTo>
                      <a:pt x="98" y="6"/>
                    </a:lnTo>
                    <a:lnTo>
                      <a:pt x="108" y="6"/>
                    </a:lnTo>
                    <a:lnTo>
                      <a:pt x="119" y="6"/>
                    </a:lnTo>
                    <a:lnTo>
                      <a:pt x="129" y="8"/>
                    </a:lnTo>
                    <a:lnTo>
                      <a:pt x="139" y="10"/>
                    </a:lnTo>
                    <a:lnTo>
                      <a:pt x="148" y="14"/>
                    </a:lnTo>
                    <a:lnTo>
                      <a:pt x="166" y="23"/>
                    </a:lnTo>
                    <a:lnTo>
                      <a:pt x="181" y="35"/>
                    </a:lnTo>
                    <a:lnTo>
                      <a:pt x="192" y="50"/>
                    </a:lnTo>
                    <a:lnTo>
                      <a:pt x="202" y="67"/>
                    </a:lnTo>
                    <a:lnTo>
                      <a:pt x="206" y="77"/>
                    </a:lnTo>
                    <a:lnTo>
                      <a:pt x="210" y="87"/>
                    </a:lnTo>
                    <a:lnTo>
                      <a:pt x="210" y="98"/>
                    </a:lnTo>
                    <a:lnTo>
                      <a:pt x="212" y="108"/>
                    </a:lnTo>
                    <a:close/>
                  </a:path>
                </a:pathLst>
              </a:custGeom>
              <a:solidFill>
                <a:srgbClr val="FC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7" name="Freeform 534">
                <a:extLst>
                  <a:ext uri="{FF2B5EF4-FFF2-40B4-BE49-F238E27FC236}">
                    <a16:creationId xmlns:a16="http://schemas.microsoft.com/office/drawing/2014/main" id="{1ECDE6BB-D59D-42B7-B5A9-FABFA14DEE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2" y="2670"/>
                <a:ext cx="212" cy="211"/>
              </a:xfrm>
              <a:custGeom>
                <a:avLst/>
                <a:gdLst>
                  <a:gd name="T0" fmla="*/ 212 w 212"/>
                  <a:gd name="T1" fmla="*/ 94 h 211"/>
                  <a:gd name="T2" fmla="*/ 208 w 212"/>
                  <a:gd name="T3" fmla="*/ 75 h 211"/>
                  <a:gd name="T4" fmla="*/ 198 w 212"/>
                  <a:gd name="T5" fmla="*/ 56 h 211"/>
                  <a:gd name="T6" fmla="*/ 187 w 212"/>
                  <a:gd name="T7" fmla="*/ 39 h 211"/>
                  <a:gd name="T8" fmla="*/ 173 w 212"/>
                  <a:gd name="T9" fmla="*/ 25 h 211"/>
                  <a:gd name="T10" fmla="*/ 156 w 212"/>
                  <a:gd name="T11" fmla="*/ 14 h 211"/>
                  <a:gd name="T12" fmla="*/ 137 w 212"/>
                  <a:gd name="T13" fmla="*/ 6 h 211"/>
                  <a:gd name="T14" fmla="*/ 117 w 212"/>
                  <a:gd name="T15" fmla="*/ 0 h 211"/>
                  <a:gd name="T16" fmla="*/ 96 w 212"/>
                  <a:gd name="T17" fmla="*/ 0 h 211"/>
                  <a:gd name="T18" fmla="*/ 75 w 212"/>
                  <a:gd name="T19" fmla="*/ 6 h 211"/>
                  <a:gd name="T20" fmla="*/ 56 w 212"/>
                  <a:gd name="T21" fmla="*/ 14 h 211"/>
                  <a:gd name="T22" fmla="*/ 39 w 212"/>
                  <a:gd name="T23" fmla="*/ 25 h 211"/>
                  <a:gd name="T24" fmla="*/ 25 w 212"/>
                  <a:gd name="T25" fmla="*/ 39 h 211"/>
                  <a:gd name="T26" fmla="*/ 14 w 212"/>
                  <a:gd name="T27" fmla="*/ 56 h 211"/>
                  <a:gd name="T28" fmla="*/ 6 w 212"/>
                  <a:gd name="T29" fmla="*/ 75 h 211"/>
                  <a:gd name="T30" fmla="*/ 2 w 212"/>
                  <a:gd name="T31" fmla="*/ 94 h 211"/>
                  <a:gd name="T32" fmla="*/ 2 w 212"/>
                  <a:gd name="T33" fmla="*/ 117 h 211"/>
                  <a:gd name="T34" fmla="*/ 6 w 212"/>
                  <a:gd name="T35" fmla="*/ 136 h 211"/>
                  <a:gd name="T36" fmla="*/ 14 w 212"/>
                  <a:gd name="T37" fmla="*/ 156 h 211"/>
                  <a:gd name="T38" fmla="*/ 25 w 212"/>
                  <a:gd name="T39" fmla="*/ 173 h 211"/>
                  <a:gd name="T40" fmla="*/ 39 w 212"/>
                  <a:gd name="T41" fmla="*/ 186 h 211"/>
                  <a:gd name="T42" fmla="*/ 56 w 212"/>
                  <a:gd name="T43" fmla="*/ 198 h 211"/>
                  <a:gd name="T44" fmla="*/ 75 w 212"/>
                  <a:gd name="T45" fmla="*/ 207 h 211"/>
                  <a:gd name="T46" fmla="*/ 96 w 212"/>
                  <a:gd name="T47" fmla="*/ 211 h 211"/>
                  <a:gd name="T48" fmla="*/ 117 w 212"/>
                  <a:gd name="T49" fmla="*/ 211 h 211"/>
                  <a:gd name="T50" fmla="*/ 137 w 212"/>
                  <a:gd name="T51" fmla="*/ 207 h 211"/>
                  <a:gd name="T52" fmla="*/ 156 w 212"/>
                  <a:gd name="T53" fmla="*/ 198 h 211"/>
                  <a:gd name="T54" fmla="*/ 173 w 212"/>
                  <a:gd name="T55" fmla="*/ 186 h 211"/>
                  <a:gd name="T56" fmla="*/ 187 w 212"/>
                  <a:gd name="T57" fmla="*/ 173 h 211"/>
                  <a:gd name="T58" fmla="*/ 198 w 212"/>
                  <a:gd name="T59" fmla="*/ 156 h 211"/>
                  <a:gd name="T60" fmla="*/ 208 w 212"/>
                  <a:gd name="T61" fmla="*/ 136 h 211"/>
                  <a:gd name="T62" fmla="*/ 212 w 212"/>
                  <a:gd name="T63" fmla="*/ 117 h 211"/>
                  <a:gd name="T64" fmla="*/ 206 w 212"/>
                  <a:gd name="T65" fmla="*/ 106 h 211"/>
                  <a:gd name="T66" fmla="*/ 204 w 212"/>
                  <a:gd name="T67" fmla="*/ 127 h 211"/>
                  <a:gd name="T68" fmla="*/ 198 w 212"/>
                  <a:gd name="T69" fmla="*/ 144 h 211"/>
                  <a:gd name="T70" fmla="*/ 177 w 212"/>
                  <a:gd name="T71" fmla="*/ 177 h 211"/>
                  <a:gd name="T72" fmla="*/ 144 w 212"/>
                  <a:gd name="T73" fmla="*/ 198 h 211"/>
                  <a:gd name="T74" fmla="*/ 127 w 212"/>
                  <a:gd name="T75" fmla="*/ 204 h 211"/>
                  <a:gd name="T76" fmla="*/ 106 w 212"/>
                  <a:gd name="T77" fmla="*/ 206 h 211"/>
                  <a:gd name="T78" fmla="*/ 87 w 212"/>
                  <a:gd name="T79" fmla="*/ 204 h 211"/>
                  <a:gd name="T80" fmla="*/ 68 w 212"/>
                  <a:gd name="T81" fmla="*/ 198 h 211"/>
                  <a:gd name="T82" fmla="*/ 35 w 212"/>
                  <a:gd name="T83" fmla="*/ 177 h 211"/>
                  <a:gd name="T84" fmla="*/ 14 w 212"/>
                  <a:gd name="T85" fmla="*/ 144 h 211"/>
                  <a:gd name="T86" fmla="*/ 8 w 212"/>
                  <a:gd name="T87" fmla="*/ 127 h 211"/>
                  <a:gd name="T88" fmla="*/ 6 w 212"/>
                  <a:gd name="T89" fmla="*/ 106 h 211"/>
                  <a:gd name="T90" fmla="*/ 8 w 212"/>
                  <a:gd name="T91" fmla="*/ 87 h 211"/>
                  <a:gd name="T92" fmla="*/ 14 w 212"/>
                  <a:gd name="T93" fmla="*/ 67 h 211"/>
                  <a:gd name="T94" fmla="*/ 35 w 212"/>
                  <a:gd name="T95" fmla="*/ 35 h 211"/>
                  <a:gd name="T96" fmla="*/ 68 w 212"/>
                  <a:gd name="T97" fmla="*/ 14 h 211"/>
                  <a:gd name="T98" fmla="*/ 87 w 212"/>
                  <a:gd name="T99" fmla="*/ 8 h 211"/>
                  <a:gd name="T100" fmla="*/ 106 w 212"/>
                  <a:gd name="T101" fmla="*/ 6 h 211"/>
                  <a:gd name="T102" fmla="*/ 127 w 212"/>
                  <a:gd name="T103" fmla="*/ 8 h 211"/>
                  <a:gd name="T104" fmla="*/ 144 w 212"/>
                  <a:gd name="T105" fmla="*/ 14 h 211"/>
                  <a:gd name="T106" fmla="*/ 177 w 212"/>
                  <a:gd name="T107" fmla="*/ 35 h 211"/>
                  <a:gd name="T108" fmla="*/ 198 w 212"/>
                  <a:gd name="T109" fmla="*/ 67 h 211"/>
                  <a:gd name="T110" fmla="*/ 204 w 212"/>
                  <a:gd name="T111" fmla="*/ 87 h 211"/>
                  <a:gd name="T112" fmla="*/ 206 w 212"/>
                  <a:gd name="T113" fmla="*/ 106 h 2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12"/>
                  <a:gd name="T172" fmla="*/ 0 h 211"/>
                  <a:gd name="T173" fmla="*/ 212 w 212"/>
                  <a:gd name="T174" fmla="*/ 211 h 2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12" h="211">
                    <a:moveTo>
                      <a:pt x="212" y="106"/>
                    </a:moveTo>
                    <a:lnTo>
                      <a:pt x="212" y="94"/>
                    </a:lnTo>
                    <a:lnTo>
                      <a:pt x="210" y="85"/>
                    </a:lnTo>
                    <a:lnTo>
                      <a:pt x="208" y="75"/>
                    </a:lnTo>
                    <a:lnTo>
                      <a:pt x="204" y="65"/>
                    </a:lnTo>
                    <a:lnTo>
                      <a:pt x="198" y="56"/>
                    </a:lnTo>
                    <a:lnTo>
                      <a:pt x="194" y="46"/>
                    </a:lnTo>
                    <a:lnTo>
                      <a:pt x="187" y="39"/>
                    </a:lnTo>
                    <a:lnTo>
                      <a:pt x="181" y="31"/>
                    </a:lnTo>
                    <a:lnTo>
                      <a:pt x="173" y="25"/>
                    </a:lnTo>
                    <a:lnTo>
                      <a:pt x="165" y="19"/>
                    </a:lnTo>
                    <a:lnTo>
                      <a:pt x="156" y="14"/>
                    </a:lnTo>
                    <a:lnTo>
                      <a:pt x="146" y="8"/>
                    </a:lnTo>
                    <a:lnTo>
                      <a:pt x="137" y="6"/>
                    </a:lnTo>
                    <a:lnTo>
                      <a:pt x="127" y="2"/>
                    </a:lnTo>
                    <a:lnTo>
                      <a:pt x="117" y="0"/>
                    </a:lnTo>
                    <a:lnTo>
                      <a:pt x="106" y="0"/>
                    </a:lnTo>
                    <a:lnTo>
                      <a:pt x="96" y="0"/>
                    </a:lnTo>
                    <a:lnTo>
                      <a:pt x="85" y="2"/>
                    </a:lnTo>
                    <a:lnTo>
                      <a:pt x="75" y="6"/>
                    </a:lnTo>
                    <a:lnTo>
                      <a:pt x="66" y="8"/>
                    </a:lnTo>
                    <a:lnTo>
                      <a:pt x="56" y="14"/>
                    </a:lnTo>
                    <a:lnTo>
                      <a:pt x="46" y="19"/>
                    </a:lnTo>
                    <a:lnTo>
                      <a:pt x="39" y="25"/>
                    </a:lnTo>
                    <a:lnTo>
                      <a:pt x="31" y="31"/>
                    </a:lnTo>
                    <a:lnTo>
                      <a:pt x="25" y="39"/>
                    </a:lnTo>
                    <a:lnTo>
                      <a:pt x="20" y="46"/>
                    </a:lnTo>
                    <a:lnTo>
                      <a:pt x="14" y="56"/>
                    </a:lnTo>
                    <a:lnTo>
                      <a:pt x="10" y="65"/>
                    </a:lnTo>
                    <a:lnTo>
                      <a:pt x="6" y="75"/>
                    </a:lnTo>
                    <a:lnTo>
                      <a:pt x="2" y="85"/>
                    </a:lnTo>
                    <a:lnTo>
                      <a:pt x="2" y="94"/>
                    </a:lnTo>
                    <a:lnTo>
                      <a:pt x="0" y="106"/>
                    </a:lnTo>
                    <a:lnTo>
                      <a:pt x="2" y="117"/>
                    </a:lnTo>
                    <a:lnTo>
                      <a:pt x="2" y="127"/>
                    </a:lnTo>
                    <a:lnTo>
                      <a:pt x="6" y="136"/>
                    </a:lnTo>
                    <a:lnTo>
                      <a:pt x="10" y="146"/>
                    </a:lnTo>
                    <a:lnTo>
                      <a:pt x="14" y="156"/>
                    </a:lnTo>
                    <a:lnTo>
                      <a:pt x="20" y="165"/>
                    </a:lnTo>
                    <a:lnTo>
                      <a:pt x="25" y="173"/>
                    </a:lnTo>
                    <a:lnTo>
                      <a:pt x="31" y="181"/>
                    </a:lnTo>
                    <a:lnTo>
                      <a:pt x="39" y="186"/>
                    </a:lnTo>
                    <a:lnTo>
                      <a:pt x="46" y="194"/>
                    </a:lnTo>
                    <a:lnTo>
                      <a:pt x="56" y="198"/>
                    </a:lnTo>
                    <a:lnTo>
                      <a:pt x="66" y="204"/>
                    </a:lnTo>
                    <a:lnTo>
                      <a:pt x="75" y="207"/>
                    </a:lnTo>
                    <a:lnTo>
                      <a:pt x="85" y="209"/>
                    </a:lnTo>
                    <a:lnTo>
                      <a:pt x="96" y="211"/>
                    </a:lnTo>
                    <a:lnTo>
                      <a:pt x="106" y="211"/>
                    </a:lnTo>
                    <a:lnTo>
                      <a:pt x="117" y="211"/>
                    </a:lnTo>
                    <a:lnTo>
                      <a:pt x="127" y="209"/>
                    </a:lnTo>
                    <a:lnTo>
                      <a:pt x="137" y="207"/>
                    </a:lnTo>
                    <a:lnTo>
                      <a:pt x="146" y="204"/>
                    </a:lnTo>
                    <a:lnTo>
                      <a:pt x="156" y="198"/>
                    </a:lnTo>
                    <a:lnTo>
                      <a:pt x="165" y="194"/>
                    </a:lnTo>
                    <a:lnTo>
                      <a:pt x="173" y="186"/>
                    </a:lnTo>
                    <a:lnTo>
                      <a:pt x="181" y="181"/>
                    </a:lnTo>
                    <a:lnTo>
                      <a:pt x="187" y="173"/>
                    </a:lnTo>
                    <a:lnTo>
                      <a:pt x="194" y="165"/>
                    </a:lnTo>
                    <a:lnTo>
                      <a:pt x="198" y="156"/>
                    </a:lnTo>
                    <a:lnTo>
                      <a:pt x="204" y="146"/>
                    </a:lnTo>
                    <a:lnTo>
                      <a:pt x="208" y="136"/>
                    </a:lnTo>
                    <a:lnTo>
                      <a:pt x="210" y="127"/>
                    </a:lnTo>
                    <a:lnTo>
                      <a:pt x="212" y="117"/>
                    </a:lnTo>
                    <a:lnTo>
                      <a:pt x="212" y="106"/>
                    </a:lnTo>
                    <a:close/>
                    <a:moveTo>
                      <a:pt x="206" y="106"/>
                    </a:moveTo>
                    <a:lnTo>
                      <a:pt x="206" y="115"/>
                    </a:lnTo>
                    <a:lnTo>
                      <a:pt x="204" y="127"/>
                    </a:lnTo>
                    <a:lnTo>
                      <a:pt x="202" y="136"/>
                    </a:lnTo>
                    <a:lnTo>
                      <a:pt x="198" y="144"/>
                    </a:lnTo>
                    <a:lnTo>
                      <a:pt x="188" y="161"/>
                    </a:lnTo>
                    <a:lnTo>
                      <a:pt x="177" y="177"/>
                    </a:lnTo>
                    <a:lnTo>
                      <a:pt x="162" y="188"/>
                    </a:lnTo>
                    <a:lnTo>
                      <a:pt x="144" y="198"/>
                    </a:lnTo>
                    <a:lnTo>
                      <a:pt x="137" y="202"/>
                    </a:lnTo>
                    <a:lnTo>
                      <a:pt x="127" y="204"/>
                    </a:lnTo>
                    <a:lnTo>
                      <a:pt x="116" y="206"/>
                    </a:lnTo>
                    <a:lnTo>
                      <a:pt x="106" y="206"/>
                    </a:lnTo>
                    <a:lnTo>
                      <a:pt x="96" y="206"/>
                    </a:lnTo>
                    <a:lnTo>
                      <a:pt x="87" y="204"/>
                    </a:lnTo>
                    <a:lnTo>
                      <a:pt x="77" y="202"/>
                    </a:lnTo>
                    <a:lnTo>
                      <a:pt x="68" y="198"/>
                    </a:lnTo>
                    <a:lnTo>
                      <a:pt x="50" y="188"/>
                    </a:lnTo>
                    <a:lnTo>
                      <a:pt x="35" y="177"/>
                    </a:lnTo>
                    <a:lnTo>
                      <a:pt x="23" y="161"/>
                    </a:lnTo>
                    <a:lnTo>
                      <a:pt x="14" y="144"/>
                    </a:lnTo>
                    <a:lnTo>
                      <a:pt x="10" y="136"/>
                    </a:lnTo>
                    <a:lnTo>
                      <a:pt x="8" y="127"/>
                    </a:lnTo>
                    <a:lnTo>
                      <a:pt x="6" y="115"/>
                    </a:lnTo>
                    <a:lnTo>
                      <a:pt x="6" y="106"/>
                    </a:lnTo>
                    <a:lnTo>
                      <a:pt x="6" y="96"/>
                    </a:lnTo>
                    <a:lnTo>
                      <a:pt x="8" y="87"/>
                    </a:lnTo>
                    <a:lnTo>
                      <a:pt x="10" y="77"/>
                    </a:lnTo>
                    <a:lnTo>
                      <a:pt x="14" y="67"/>
                    </a:lnTo>
                    <a:lnTo>
                      <a:pt x="23" y="50"/>
                    </a:lnTo>
                    <a:lnTo>
                      <a:pt x="35" y="35"/>
                    </a:lnTo>
                    <a:lnTo>
                      <a:pt x="50" y="23"/>
                    </a:lnTo>
                    <a:lnTo>
                      <a:pt x="68" y="14"/>
                    </a:lnTo>
                    <a:lnTo>
                      <a:pt x="77" y="10"/>
                    </a:lnTo>
                    <a:lnTo>
                      <a:pt x="87" y="8"/>
                    </a:lnTo>
                    <a:lnTo>
                      <a:pt x="96" y="6"/>
                    </a:lnTo>
                    <a:lnTo>
                      <a:pt x="106" y="6"/>
                    </a:lnTo>
                    <a:lnTo>
                      <a:pt x="116" y="6"/>
                    </a:lnTo>
                    <a:lnTo>
                      <a:pt x="127" y="8"/>
                    </a:lnTo>
                    <a:lnTo>
                      <a:pt x="137" y="10"/>
                    </a:lnTo>
                    <a:lnTo>
                      <a:pt x="144" y="14"/>
                    </a:lnTo>
                    <a:lnTo>
                      <a:pt x="162" y="23"/>
                    </a:lnTo>
                    <a:lnTo>
                      <a:pt x="177" y="35"/>
                    </a:lnTo>
                    <a:lnTo>
                      <a:pt x="188" y="50"/>
                    </a:lnTo>
                    <a:lnTo>
                      <a:pt x="198" y="67"/>
                    </a:lnTo>
                    <a:lnTo>
                      <a:pt x="202" y="77"/>
                    </a:lnTo>
                    <a:lnTo>
                      <a:pt x="204" y="87"/>
                    </a:lnTo>
                    <a:lnTo>
                      <a:pt x="206" y="96"/>
                    </a:lnTo>
                    <a:lnTo>
                      <a:pt x="206" y="106"/>
                    </a:lnTo>
                    <a:close/>
                  </a:path>
                </a:pathLst>
              </a:custGeom>
              <a:solidFill>
                <a:srgbClr val="FCE6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8" name="Freeform 535">
                <a:extLst>
                  <a:ext uri="{FF2B5EF4-FFF2-40B4-BE49-F238E27FC236}">
                    <a16:creationId xmlns:a16="http://schemas.microsoft.com/office/drawing/2014/main" id="{6FEF360E-CDEE-4A19-9461-4488526E58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6" y="2674"/>
                <a:ext cx="206" cy="205"/>
              </a:xfrm>
              <a:custGeom>
                <a:avLst/>
                <a:gdLst>
                  <a:gd name="T0" fmla="*/ 204 w 206"/>
                  <a:gd name="T1" fmla="*/ 92 h 205"/>
                  <a:gd name="T2" fmla="*/ 200 w 206"/>
                  <a:gd name="T3" fmla="*/ 71 h 205"/>
                  <a:gd name="T4" fmla="*/ 186 w 206"/>
                  <a:gd name="T5" fmla="*/ 44 h 205"/>
                  <a:gd name="T6" fmla="*/ 160 w 206"/>
                  <a:gd name="T7" fmla="*/ 17 h 205"/>
                  <a:gd name="T8" fmla="*/ 133 w 206"/>
                  <a:gd name="T9" fmla="*/ 4 h 205"/>
                  <a:gd name="T10" fmla="*/ 113 w 206"/>
                  <a:gd name="T11" fmla="*/ 0 h 205"/>
                  <a:gd name="T12" fmla="*/ 92 w 206"/>
                  <a:gd name="T13" fmla="*/ 0 h 205"/>
                  <a:gd name="T14" fmla="*/ 71 w 206"/>
                  <a:gd name="T15" fmla="*/ 4 h 205"/>
                  <a:gd name="T16" fmla="*/ 44 w 206"/>
                  <a:gd name="T17" fmla="*/ 17 h 205"/>
                  <a:gd name="T18" fmla="*/ 17 w 206"/>
                  <a:gd name="T19" fmla="*/ 44 h 205"/>
                  <a:gd name="T20" fmla="*/ 4 w 206"/>
                  <a:gd name="T21" fmla="*/ 71 h 205"/>
                  <a:gd name="T22" fmla="*/ 0 w 206"/>
                  <a:gd name="T23" fmla="*/ 92 h 205"/>
                  <a:gd name="T24" fmla="*/ 0 w 206"/>
                  <a:gd name="T25" fmla="*/ 113 h 205"/>
                  <a:gd name="T26" fmla="*/ 4 w 206"/>
                  <a:gd name="T27" fmla="*/ 132 h 205"/>
                  <a:gd name="T28" fmla="*/ 17 w 206"/>
                  <a:gd name="T29" fmla="*/ 159 h 205"/>
                  <a:gd name="T30" fmla="*/ 44 w 206"/>
                  <a:gd name="T31" fmla="*/ 186 h 205"/>
                  <a:gd name="T32" fmla="*/ 71 w 206"/>
                  <a:gd name="T33" fmla="*/ 200 h 205"/>
                  <a:gd name="T34" fmla="*/ 92 w 206"/>
                  <a:gd name="T35" fmla="*/ 203 h 205"/>
                  <a:gd name="T36" fmla="*/ 113 w 206"/>
                  <a:gd name="T37" fmla="*/ 203 h 205"/>
                  <a:gd name="T38" fmla="*/ 133 w 206"/>
                  <a:gd name="T39" fmla="*/ 200 h 205"/>
                  <a:gd name="T40" fmla="*/ 160 w 206"/>
                  <a:gd name="T41" fmla="*/ 186 h 205"/>
                  <a:gd name="T42" fmla="*/ 186 w 206"/>
                  <a:gd name="T43" fmla="*/ 159 h 205"/>
                  <a:gd name="T44" fmla="*/ 200 w 206"/>
                  <a:gd name="T45" fmla="*/ 132 h 205"/>
                  <a:gd name="T46" fmla="*/ 204 w 206"/>
                  <a:gd name="T47" fmla="*/ 113 h 205"/>
                  <a:gd name="T48" fmla="*/ 200 w 206"/>
                  <a:gd name="T49" fmla="*/ 102 h 205"/>
                  <a:gd name="T50" fmla="*/ 198 w 206"/>
                  <a:gd name="T51" fmla="*/ 121 h 205"/>
                  <a:gd name="T52" fmla="*/ 192 w 206"/>
                  <a:gd name="T53" fmla="*/ 140 h 205"/>
                  <a:gd name="T54" fmla="*/ 171 w 206"/>
                  <a:gd name="T55" fmla="*/ 171 h 205"/>
                  <a:gd name="T56" fmla="*/ 140 w 206"/>
                  <a:gd name="T57" fmla="*/ 192 h 205"/>
                  <a:gd name="T58" fmla="*/ 121 w 206"/>
                  <a:gd name="T59" fmla="*/ 198 h 205"/>
                  <a:gd name="T60" fmla="*/ 102 w 206"/>
                  <a:gd name="T61" fmla="*/ 200 h 205"/>
                  <a:gd name="T62" fmla="*/ 83 w 206"/>
                  <a:gd name="T63" fmla="*/ 198 h 205"/>
                  <a:gd name="T64" fmla="*/ 64 w 206"/>
                  <a:gd name="T65" fmla="*/ 192 h 205"/>
                  <a:gd name="T66" fmla="*/ 33 w 206"/>
                  <a:gd name="T67" fmla="*/ 171 h 205"/>
                  <a:gd name="T68" fmla="*/ 12 w 206"/>
                  <a:gd name="T69" fmla="*/ 140 h 205"/>
                  <a:gd name="T70" fmla="*/ 6 w 206"/>
                  <a:gd name="T71" fmla="*/ 121 h 205"/>
                  <a:gd name="T72" fmla="*/ 4 w 206"/>
                  <a:gd name="T73" fmla="*/ 102 h 205"/>
                  <a:gd name="T74" fmla="*/ 6 w 206"/>
                  <a:gd name="T75" fmla="*/ 83 h 205"/>
                  <a:gd name="T76" fmla="*/ 12 w 206"/>
                  <a:gd name="T77" fmla="*/ 63 h 205"/>
                  <a:gd name="T78" fmla="*/ 33 w 206"/>
                  <a:gd name="T79" fmla="*/ 33 h 205"/>
                  <a:gd name="T80" fmla="*/ 64 w 206"/>
                  <a:gd name="T81" fmla="*/ 12 h 205"/>
                  <a:gd name="T82" fmla="*/ 83 w 206"/>
                  <a:gd name="T83" fmla="*/ 6 h 205"/>
                  <a:gd name="T84" fmla="*/ 102 w 206"/>
                  <a:gd name="T85" fmla="*/ 4 h 205"/>
                  <a:gd name="T86" fmla="*/ 121 w 206"/>
                  <a:gd name="T87" fmla="*/ 6 h 205"/>
                  <a:gd name="T88" fmla="*/ 140 w 206"/>
                  <a:gd name="T89" fmla="*/ 12 h 205"/>
                  <a:gd name="T90" fmla="*/ 171 w 206"/>
                  <a:gd name="T91" fmla="*/ 33 h 205"/>
                  <a:gd name="T92" fmla="*/ 192 w 206"/>
                  <a:gd name="T93" fmla="*/ 63 h 205"/>
                  <a:gd name="T94" fmla="*/ 198 w 206"/>
                  <a:gd name="T95" fmla="*/ 83 h 205"/>
                  <a:gd name="T96" fmla="*/ 200 w 206"/>
                  <a:gd name="T97" fmla="*/ 102 h 2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06"/>
                  <a:gd name="T148" fmla="*/ 0 h 205"/>
                  <a:gd name="T149" fmla="*/ 206 w 206"/>
                  <a:gd name="T150" fmla="*/ 205 h 20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06" h="205">
                    <a:moveTo>
                      <a:pt x="206" y="102"/>
                    </a:moveTo>
                    <a:lnTo>
                      <a:pt x="204" y="92"/>
                    </a:lnTo>
                    <a:lnTo>
                      <a:pt x="204" y="81"/>
                    </a:lnTo>
                    <a:lnTo>
                      <a:pt x="200" y="71"/>
                    </a:lnTo>
                    <a:lnTo>
                      <a:pt x="196" y="61"/>
                    </a:lnTo>
                    <a:lnTo>
                      <a:pt x="186" y="44"/>
                    </a:lnTo>
                    <a:lnTo>
                      <a:pt x="175" y="29"/>
                    </a:lnTo>
                    <a:lnTo>
                      <a:pt x="160" y="17"/>
                    </a:lnTo>
                    <a:lnTo>
                      <a:pt x="142" y="8"/>
                    </a:lnTo>
                    <a:lnTo>
                      <a:pt x="133" y="4"/>
                    </a:lnTo>
                    <a:lnTo>
                      <a:pt x="123" y="2"/>
                    </a:lnTo>
                    <a:lnTo>
                      <a:pt x="113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1" y="2"/>
                    </a:lnTo>
                    <a:lnTo>
                      <a:pt x="71" y="4"/>
                    </a:lnTo>
                    <a:lnTo>
                      <a:pt x="62" y="8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8" y="61"/>
                    </a:lnTo>
                    <a:lnTo>
                      <a:pt x="4" y="71"/>
                    </a:lnTo>
                    <a:lnTo>
                      <a:pt x="2" y="81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2" y="123"/>
                    </a:lnTo>
                    <a:lnTo>
                      <a:pt x="4" y="132"/>
                    </a:lnTo>
                    <a:lnTo>
                      <a:pt x="8" y="142"/>
                    </a:lnTo>
                    <a:lnTo>
                      <a:pt x="17" y="159"/>
                    </a:lnTo>
                    <a:lnTo>
                      <a:pt x="29" y="175"/>
                    </a:lnTo>
                    <a:lnTo>
                      <a:pt x="44" y="186"/>
                    </a:lnTo>
                    <a:lnTo>
                      <a:pt x="62" y="196"/>
                    </a:lnTo>
                    <a:lnTo>
                      <a:pt x="71" y="200"/>
                    </a:lnTo>
                    <a:lnTo>
                      <a:pt x="81" y="203"/>
                    </a:lnTo>
                    <a:lnTo>
                      <a:pt x="92" y="203"/>
                    </a:lnTo>
                    <a:lnTo>
                      <a:pt x="102" y="205"/>
                    </a:lnTo>
                    <a:lnTo>
                      <a:pt x="113" y="203"/>
                    </a:lnTo>
                    <a:lnTo>
                      <a:pt x="123" y="203"/>
                    </a:lnTo>
                    <a:lnTo>
                      <a:pt x="133" y="200"/>
                    </a:lnTo>
                    <a:lnTo>
                      <a:pt x="142" y="196"/>
                    </a:lnTo>
                    <a:lnTo>
                      <a:pt x="160" y="186"/>
                    </a:lnTo>
                    <a:lnTo>
                      <a:pt x="175" y="175"/>
                    </a:lnTo>
                    <a:lnTo>
                      <a:pt x="186" y="159"/>
                    </a:lnTo>
                    <a:lnTo>
                      <a:pt x="196" y="142"/>
                    </a:lnTo>
                    <a:lnTo>
                      <a:pt x="200" y="132"/>
                    </a:lnTo>
                    <a:lnTo>
                      <a:pt x="204" y="123"/>
                    </a:lnTo>
                    <a:lnTo>
                      <a:pt x="204" y="113"/>
                    </a:lnTo>
                    <a:lnTo>
                      <a:pt x="206" y="102"/>
                    </a:lnTo>
                    <a:close/>
                    <a:moveTo>
                      <a:pt x="200" y="102"/>
                    </a:moveTo>
                    <a:lnTo>
                      <a:pt x="200" y="111"/>
                    </a:lnTo>
                    <a:lnTo>
                      <a:pt x="198" y="121"/>
                    </a:lnTo>
                    <a:lnTo>
                      <a:pt x="196" y="130"/>
                    </a:lnTo>
                    <a:lnTo>
                      <a:pt x="192" y="140"/>
                    </a:lnTo>
                    <a:lnTo>
                      <a:pt x="183" y="155"/>
                    </a:lnTo>
                    <a:lnTo>
                      <a:pt x="171" y="171"/>
                    </a:lnTo>
                    <a:lnTo>
                      <a:pt x="156" y="182"/>
                    </a:lnTo>
                    <a:lnTo>
                      <a:pt x="140" y="192"/>
                    </a:lnTo>
                    <a:lnTo>
                      <a:pt x="131" y="196"/>
                    </a:lnTo>
                    <a:lnTo>
                      <a:pt x="121" y="198"/>
                    </a:lnTo>
                    <a:lnTo>
                      <a:pt x="112" y="200"/>
                    </a:lnTo>
                    <a:lnTo>
                      <a:pt x="102" y="200"/>
                    </a:lnTo>
                    <a:lnTo>
                      <a:pt x="92" y="200"/>
                    </a:lnTo>
                    <a:lnTo>
                      <a:pt x="83" y="198"/>
                    </a:lnTo>
                    <a:lnTo>
                      <a:pt x="73" y="196"/>
                    </a:lnTo>
                    <a:lnTo>
                      <a:pt x="64" y="192"/>
                    </a:lnTo>
                    <a:lnTo>
                      <a:pt x="48" y="182"/>
                    </a:lnTo>
                    <a:lnTo>
                      <a:pt x="33" y="171"/>
                    </a:lnTo>
                    <a:lnTo>
                      <a:pt x="21" y="155"/>
                    </a:lnTo>
                    <a:lnTo>
                      <a:pt x="12" y="140"/>
                    </a:lnTo>
                    <a:lnTo>
                      <a:pt x="10" y="130"/>
                    </a:lnTo>
                    <a:lnTo>
                      <a:pt x="6" y="121"/>
                    </a:lnTo>
                    <a:lnTo>
                      <a:pt x="6" y="111"/>
                    </a:lnTo>
                    <a:lnTo>
                      <a:pt x="4" y="102"/>
                    </a:lnTo>
                    <a:lnTo>
                      <a:pt x="6" y="92"/>
                    </a:lnTo>
                    <a:lnTo>
                      <a:pt x="6" y="83"/>
                    </a:lnTo>
                    <a:lnTo>
                      <a:pt x="10" y="73"/>
                    </a:lnTo>
                    <a:lnTo>
                      <a:pt x="12" y="63"/>
                    </a:lnTo>
                    <a:lnTo>
                      <a:pt x="21" y="48"/>
                    </a:lnTo>
                    <a:lnTo>
                      <a:pt x="33" y="33"/>
                    </a:lnTo>
                    <a:lnTo>
                      <a:pt x="48" y="21"/>
                    </a:lnTo>
                    <a:lnTo>
                      <a:pt x="64" y="12"/>
                    </a:lnTo>
                    <a:lnTo>
                      <a:pt x="73" y="10"/>
                    </a:lnTo>
                    <a:lnTo>
                      <a:pt x="83" y="6"/>
                    </a:lnTo>
                    <a:lnTo>
                      <a:pt x="92" y="6"/>
                    </a:lnTo>
                    <a:lnTo>
                      <a:pt x="102" y="4"/>
                    </a:lnTo>
                    <a:lnTo>
                      <a:pt x="112" y="6"/>
                    </a:lnTo>
                    <a:lnTo>
                      <a:pt x="121" y="6"/>
                    </a:lnTo>
                    <a:lnTo>
                      <a:pt x="131" y="10"/>
                    </a:lnTo>
                    <a:lnTo>
                      <a:pt x="140" y="12"/>
                    </a:lnTo>
                    <a:lnTo>
                      <a:pt x="156" y="21"/>
                    </a:lnTo>
                    <a:lnTo>
                      <a:pt x="171" y="33"/>
                    </a:lnTo>
                    <a:lnTo>
                      <a:pt x="183" y="48"/>
                    </a:lnTo>
                    <a:lnTo>
                      <a:pt x="192" y="63"/>
                    </a:lnTo>
                    <a:lnTo>
                      <a:pt x="196" y="73"/>
                    </a:lnTo>
                    <a:lnTo>
                      <a:pt x="198" y="83"/>
                    </a:lnTo>
                    <a:lnTo>
                      <a:pt x="200" y="92"/>
                    </a:lnTo>
                    <a:lnTo>
                      <a:pt x="200" y="102"/>
                    </a:lnTo>
                    <a:close/>
                  </a:path>
                </a:pathLst>
              </a:custGeom>
              <a:solidFill>
                <a:srgbClr val="FCE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9" name="Freeform 536">
                <a:extLst>
                  <a:ext uri="{FF2B5EF4-FFF2-40B4-BE49-F238E27FC236}">
                    <a16:creationId xmlns:a16="http://schemas.microsoft.com/office/drawing/2014/main" id="{032B5D5E-EB51-490C-84B6-D6816C187D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" y="2676"/>
                <a:ext cx="200" cy="200"/>
              </a:xfrm>
              <a:custGeom>
                <a:avLst/>
                <a:gdLst>
                  <a:gd name="T0" fmla="*/ 200 w 200"/>
                  <a:gd name="T1" fmla="*/ 90 h 200"/>
                  <a:gd name="T2" fmla="*/ 196 w 200"/>
                  <a:gd name="T3" fmla="*/ 71 h 200"/>
                  <a:gd name="T4" fmla="*/ 182 w 200"/>
                  <a:gd name="T5" fmla="*/ 44 h 200"/>
                  <a:gd name="T6" fmla="*/ 156 w 200"/>
                  <a:gd name="T7" fmla="*/ 17 h 200"/>
                  <a:gd name="T8" fmla="*/ 131 w 200"/>
                  <a:gd name="T9" fmla="*/ 4 h 200"/>
                  <a:gd name="T10" fmla="*/ 110 w 200"/>
                  <a:gd name="T11" fmla="*/ 0 h 200"/>
                  <a:gd name="T12" fmla="*/ 90 w 200"/>
                  <a:gd name="T13" fmla="*/ 0 h 200"/>
                  <a:gd name="T14" fmla="*/ 71 w 200"/>
                  <a:gd name="T15" fmla="*/ 4 h 200"/>
                  <a:gd name="T16" fmla="*/ 44 w 200"/>
                  <a:gd name="T17" fmla="*/ 17 h 200"/>
                  <a:gd name="T18" fmla="*/ 17 w 200"/>
                  <a:gd name="T19" fmla="*/ 44 h 200"/>
                  <a:gd name="T20" fmla="*/ 4 w 200"/>
                  <a:gd name="T21" fmla="*/ 71 h 200"/>
                  <a:gd name="T22" fmla="*/ 0 w 200"/>
                  <a:gd name="T23" fmla="*/ 90 h 200"/>
                  <a:gd name="T24" fmla="*/ 0 w 200"/>
                  <a:gd name="T25" fmla="*/ 109 h 200"/>
                  <a:gd name="T26" fmla="*/ 4 w 200"/>
                  <a:gd name="T27" fmla="*/ 130 h 200"/>
                  <a:gd name="T28" fmla="*/ 17 w 200"/>
                  <a:gd name="T29" fmla="*/ 155 h 200"/>
                  <a:gd name="T30" fmla="*/ 44 w 200"/>
                  <a:gd name="T31" fmla="*/ 182 h 200"/>
                  <a:gd name="T32" fmla="*/ 71 w 200"/>
                  <a:gd name="T33" fmla="*/ 196 h 200"/>
                  <a:gd name="T34" fmla="*/ 90 w 200"/>
                  <a:gd name="T35" fmla="*/ 200 h 200"/>
                  <a:gd name="T36" fmla="*/ 110 w 200"/>
                  <a:gd name="T37" fmla="*/ 200 h 200"/>
                  <a:gd name="T38" fmla="*/ 131 w 200"/>
                  <a:gd name="T39" fmla="*/ 196 h 200"/>
                  <a:gd name="T40" fmla="*/ 156 w 200"/>
                  <a:gd name="T41" fmla="*/ 182 h 200"/>
                  <a:gd name="T42" fmla="*/ 182 w 200"/>
                  <a:gd name="T43" fmla="*/ 155 h 200"/>
                  <a:gd name="T44" fmla="*/ 196 w 200"/>
                  <a:gd name="T45" fmla="*/ 130 h 200"/>
                  <a:gd name="T46" fmla="*/ 200 w 200"/>
                  <a:gd name="T47" fmla="*/ 109 h 200"/>
                  <a:gd name="T48" fmla="*/ 194 w 200"/>
                  <a:gd name="T49" fmla="*/ 100 h 200"/>
                  <a:gd name="T50" fmla="*/ 188 w 200"/>
                  <a:gd name="T51" fmla="*/ 136 h 200"/>
                  <a:gd name="T52" fmla="*/ 167 w 200"/>
                  <a:gd name="T53" fmla="*/ 167 h 200"/>
                  <a:gd name="T54" fmla="*/ 136 w 200"/>
                  <a:gd name="T55" fmla="*/ 188 h 200"/>
                  <a:gd name="T56" fmla="*/ 100 w 200"/>
                  <a:gd name="T57" fmla="*/ 194 h 200"/>
                  <a:gd name="T58" fmla="*/ 63 w 200"/>
                  <a:gd name="T59" fmla="*/ 188 h 200"/>
                  <a:gd name="T60" fmla="*/ 33 w 200"/>
                  <a:gd name="T61" fmla="*/ 167 h 200"/>
                  <a:gd name="T62" fmla="*/ 14 w 200"/>
                  <a:gd name="T63" fmla="*/ 136 h 200"/>
                  <a:gd name="T64" fmla="*/ 6 w 200"/>
                  <a:gd name="T65" fmla="*/ 100 h 200"/>
                  <a:gd name="T66" fmla="*/ 14 w 200"/>
                  <a:gd name="T67" fmla="*/ 63 h 200"/>
                  <a:gd name="T68" fmla="*/ 33 w 200"/>
                  <a:gd name="T69" fmla="*/ 33 h 200"/>
                  <a:gd name="T70" fmla="*/ 63 w 200"/>
                  <a:gd name="T71" fmla="*/ 13 h 200"/>
                  <a:gd name="T72" fmla="*/ 100 w 200"/>
                  <a:gd name="T73" fmla="*/ 6 h 200"/>
                  <a:gd name="T74" fmla="*/ 136 w 200"/>
                  <a:gd name="T75" fmla="*/ 13 h 200"/>
                  <a:gd name="T76" fmla="*/ 167 w 200"/>
                  <a:gd name="T77" fmla="*/ 33 h 200"/>
                  <a:gd name="T78" fmla="*/ 188 w 200"/>
                  <a:gd name="T79" fmla="*/ 63 h 200"/>
                  <a:gd name="T80" fmla="*/ 194 w 200"/>
                  <a:gd name="T81" fmla="*/ 100 h 2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0"/>
                  <a:gd name="T124" fmla="*/ 0 h 200"/>
                  <a:gd name="T125" fmla="*/ 200 w 200"/>
                  <a:gd name="T126" fmla="*/ 200 h 20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0" h="200">
                    <a:moveTo>
                      <a:pt x="200" y="100"/>
                    </a:moveTo>
                    <a:lnTo>
                      <a:pt x="200" y="90"/>
                    </a:lnTo>
                    <a:lnTo>
                      <a:pt x="198" y="81"/>
                    </a:lnTo>
                    <a:lnTo>
                      <a:pt x="196" y="71"/>
                    </a:lnTo>
                    <a:lnTo>
                      <a:pt x="192" y="61"/>
                    </a:lnTo>
                    <a:lnTo>
                      <a:pt x="182" y="44"/>
                    </a:lnTo>
                    <a:lnTo>
                      <a:pt x="171" y="29"/>
                    </a:lnTo>
                    <a:lnTo>
                      <a:pt x="156" y="17"/>
                    </a:lnTo>
                    <a:lnTo>
                      <a:pt x="138" y="8"/>
                    </a:lnTo>
                    <a:lnTo>
                      <a:pt x="131" y="4"/>
                    </a:lnTo>
                    <a:lnTo>
                      <a:pt x="121" y="2"/>
                    </a:lnTo>
                    <a:lnTo>
                      <a:pt x="110" y="0"/>
                    </a:lnTo>
                    <a:lnTo>
                      <a:pt x="100" y="0"/>
                    </a:lnTo>
                    <a:lnTo>
                      <a:pt x="90" y="0"/>
                    </a:lnTo>
                    <a:lnTo>
                      <a:pt x="81" y="2"/>
                    </a:lnTo>
                    <a:lnTo>
                      <a:pt x="71" y="4"/>
                    </a:lnTo>
                    <a:lnTo>
                      <a:pt x="62" y="8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8" y="61"/>
                    </a:lnTo>
                    <a:lnTo>
                      <a:pt x="4" y="71"/>
                    </a:lnTo>
                    <a:lnTo>
                      <a:pt x="2" y="81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09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38"/>
                    </a:lnTo>
                    <a:lnTo>
                      <a:pt x="17" y="155"/>
                    </a:lnTo>
                    <a:lnTo>
                      <a:pt x="29" y="171"/>
                    </a:lnTo>
                    <a:lnTo>
                      <a:pt x="44" y="182"/>
                    </a:lnTo>
                    <a:lnTo>
                      <a:pt x="62" y="192"/>
                    </a:lnTo>
                    <a:lnTo>
                      <a:pt x="71" y="196"/>
                    </a:lnTo>
                    <a:lnTo>
                      <a:pt x="81" y="198"/>
                    </a:lnTo>
                    <a:lnTo>
                      <a:pt x="90" y="200"/>
                    </a:lnTo>
                    <a:lnTo>
                      <a:pt x="100" y="200"/>
                    </a:lnTo>
                    <a:lnTo>
                      <a:pt x="110" y="200"/>
                    </a:lnTo>
                    <a:lnTo>
                      <a:pt x="121" y="198"/>
                    </a:lnTo>
                    <a:lnTo>
                      <a:pt x="131" y="196"/>
                    </a:lnTo>
                    <a:lnTo>
                      <a:pt x="138" y="192"/>
                    </a:lnTo>
                    <a:lnTo>
                      <a:pt x="156" y="182"/>
                    </a:lnTo>
                    <a:lnTo>
                      <a:pt x="171" y="171"/>
                    </a:lnTo>
                    <a:lnTo>
                      <a:pt x="182" y="155"/>
                    </a:lnTo>
                    <a:lnTo>
                      <a:pt x="192" y="138"/>
                    </a:lnTo>
                    <a:lnTo>
                      <a:pt x="196" y="130"/>
                    </a:lnTo>
                    <a:lnTo>
                      <a:pt x="198" y="121"/>
                    </a:lnTo>
                    <a:lnTo>
                      <a:pt x="200" y="109"/>
                    </a:lnTo>
                    <a:lnTo>
                      <a:pt x="200" y="100"/>
                    </a:lnTo>
                    <a:close/>
                    <a:moveTo>
                      <a:pt x="194" y="100"/>
                    </a:moveTo>
                    <a:lnTo>
                      <a:pt x="192" y="119"/>
                    </a:lnTo>
                    <a:lnTo>
                      <a:pt x="188" y="136"/>
                    </a:lnTo>
                    <a:lnTo>
                      <a:pt x="179" y="153"/>
                    </a:lnTo>
                    <a:lnTo>
                      <a:pt x="167" y="167"/>
                    </a:lnTo>
                    <a:lnTo>
                      <a:pt x="154" y="178"/>
                    </a:lnTo>
                    <a:lnTo>
                      <a:pt x="136" y="188"/>
                    </a:lnTo>
                    <a:lnTo>
                      <a:pt x="119" y="192"/>
                    </a:lnTo>
                    <a:lnTo>
                      <a:pt x="100" y="194"/>
                    </a:lnTo>
                    <a:lnTo>
                      <a:pt x="81" y="192"/>
                    </a:lnTo>
                    <a:lnTo>
                      <a:pt x="63" y="188"/>
                    </a:lnTo>
                    <a:lnTo>
                      <a:pt x="48" y="178"/>
                    </a:lnTo>
                    <a:lnTo>
                      <a:pt x="33" y="167"/>
                    </a:lnTo>
                    <a:lnTo>
                      <a:pt x="21" y="153"/>
                    </a:lnTo>
                    <a:lnTo>
                      <a:pt x="14" y="136"/>
                    </a:lnTo>
                    <a:lnTo>
                      <a:pt x="8" y="119"/>
                    </a:lnTo>
                    <a:lnTo>
                      <a:pt x="6" y="100"/>
                    </a:lnTo>
                    <a:lnTo>
                      <a:pt x="8" y="81"/>
                    </a:lnTo>
                    <a:lnTo>
                      <a:pt x="14" y="63"/>
                    </a:lnTo>
                    <a:lnTo>
                      <a:pt x="21" y="48"/>
                    </a:lnTo>
                    <a:lnTo>
                      <a:pt x="33" y="33"/>
                    </a:lnTo>
                    <a:lnTo>
                      <a:pt x="48" y="21"/>
                    </a:lnTo>
                    <a:lnTo>
                      <a:pt x="63" y="13"/>
                    </a:lnTo>
                    <a:lnTo>
                      <a:pt x="81" y="8"/>
                    </a:lnTo>
                    <a:lnTo>
                      <a:pt x="100" y="6"/>
                    </a:lnTo>
                    <a:lnTo>
                      <a:pt x="119" y="8"/>
                    </a:lnTo>
                    <a:lnTo>
                      <a:pt x="136" y="13"/>
                    </a:lnTo>
                    <a:lnTo>
                      <a:pt x="154" y="21"/>
                    </a:lnTo>
                    <a:lnTo>
                      <a:pt x="167" y="33"/>
                    </a:lnTo>
                    <a:lnTo>
                      <a:pt x="179" y="48"/>
                    </a:lnTo>
                    <a:lnTo>
                      <a:pt x="188" y="63"/>
                    </a:lnTo>
                    <a:lnTo>
                      <a:pt x="192" y="81"/>
                    </a:lnTo>
                    <a:lnTo>
                      <a:pt x="194" y="100"/>
                    </a:lnTo>
                    <a:close/>
                  </a:path>
                </a:pathLst>
              </a:custGeom>
              <a:solidFill>
                <a:srgbClr val="FCE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0" name="Freeform 537">
                <a:extLst>
                  <a:ext uri="{FF2B5EF4-FFF2-40B4-BE49-F238E27FC236}">
                    <a16:creationId xmlns:a16="http://schemas.microsoft.com/office/drawing/2014/main" id="{2D7B2C80-E23D-4A8F-81AB-08902B0126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0" y="2678"/>
                <a:ext cx="196" cy="196"/>
              </a:xfrm>
              <a:custGeom>
                <a:avLst/>
                <a:gdLst>
                  <a:gd name="T0" fmla="*/ 196 w 196"/>
                  <a:gd name="T1" fmla="*/ 88 h 196"/>
                  <a:gd name="T2" fmla="*/ 192 w 196"/>
                  <a:gd name="T3" fmla="*/ 69 h 196"/>
                  <a:gd name="T4" fmla="*/ 179 w 196"/>
                  <a:gd name="T5" fmla="*/ 44 h 196"/>
                  <a:gd name="T6" fmla="*/ 152 w 196"/>
                  <a:gd name="T7" fmla="*/ 17 h 196"/>
                  <a:gd name="T8" fmla="*/ 127 w 196"/>
                  <a:gd name="T9" fmla="*/ 6 h 196"/>
                  <a:gd name="T10" fmla="*/ 108 w 196"/>
                  <a:gd name="T11" fmla="*/ 2 h 196"/>
                  <a:gd name="T12" fmla="*/ 88 w 196"/>
                  <a:gd name="T13" fmla="*/ 2 h 196"/>
                  <a:gd name="T14" fmla="*/ 69 w 196"/>
                  <a:gd name="T15" fmla="*/ 6 h 196"/>
                  <a:gd name="T16" fmla="*/ 44 w 196"/>
                  <a:gd name="T17" fmla="*/ 17 h 196"/>
                  <a:gd name="T18" fmla="*/ 17 w 196"/>
                  <a:gd name="T19" fmla="*/ 44 h 196"/>
                  <a:gd name="T20" fmla="*/ 6 w 196"/>
                  <a:gd name="T21" fmla="*/ 69 h 196"/>
                  <a:gd name="T22" fmla="*/ 2 w 196"/>
                  <a:gd name="T23" fmla="*/ 88 h 196"/>
                  <a:gd name="T24" fmla="*/ 2 w 196"/>
                  <a:gd name="T25" fmla="*/ 107 h 196"/>
                  <a:gd name="T26" fmla="*/ 6 w 196"/>
                  <a:gd name="T27" fmla="*/ 126 h 196"/>
                  <a:gd name="T28" fmla="*/ 17 w 196"/>
                  <a:gd name="T29" fmla="*/ 151 h 196"/>
                  <a:gd name="T30" fmla="*/ 44 w 196"/>
                  <a:gd name="T31" fmla="*/ 178 h 196"/>
                  <a:gd name="T32" fmla="*/ 69 w 196"/>
                  <a:gd name="T33" fmla="*/ 192 h 196"/>
                  <a:gd name="T34" fmla="*/ 88 w 196"/>
                  <a:gd name="T35" fmla="*/ 196 h 196"/>
                  <a:gd name="T36" fmla="*/ 108 w 196"/>
                  <a:gd name="T37" fmla="*/ 196 h 196"/>
                  <a:gd name="T38" fmla="*/ 127 w 196"/>
                  <a:gd name="T39" fmla="*/ 192 h 196"/>
                  <a:gd name="T40" fmla="*/ 152 w 196"/>
                  <a:gd name="T41" fmla="*/ 178 h 196"/>
                  <a:gd name="T42" fmla="*/ 179 w 196"/>
                  <a:gd name="T43" fmla="*/ 151 h 196"/>
                  <a:gd name="T44" fmla="*/ 192 w 196"/>
                  <a:gd name="T45" fmla="*/ 126 h 196"/>
                  <a:gd name="T46" fmla="*/ 196 w 196"/>
                  <a:gd name="T47" fmla="*/ 107 h 196"/>
                  <a:gd name="T48" fmla="*/ 190 w 196"/>
                  <a:gd name="T49" fmla="*/ 98 h 196"/>
                  <a:gd name="T50" fmla="*/ 182 w 196"/>
                  <a:gd name="T51" fmla="*/ 134 h 196"/>
                  <a:gd name="T52" fmla="*/ 163 w 196"/>
                  <a:gd name="T53" fmla="*/ 163 h 196"/>
                  <a:gd name="T54" fmla="*/ 134 w 196"/>
                  <a:gd name="T55" fmla="*/ 182 h 196"/>
                  <a:gd name="T56" fmla="*/ 98 w 196"/>
                  <a:gd name="T57" fmla="*/ 190 h 196"/>
                  <a:gd name="T58" fmla="*/ 61 w 196"/>
                  <a:gd name="T59" fmla="*/ 182 h 196"/>
                  <a:gd name="T60" fmla="*/ 33 w 196"/>
                  <a:gd name="T61" fmla="*/ 163 h 196"/>
                  <a:gd name="T62" fmla="*/ 13 w 196"/>
                  <a:gd name="T63" fmla="*/ 134 h 196"/>
                  <a:gd name="T64" fmla="*/ 6 w 196"/>
                  <a:gd name="T65" fmla="*/ 98 h 196"/>
                  <a:gd name="T66" fmla="*/ 13 w 196"/>
                  <a:gd name="T67" fmla="*/ 61 h 196"/>
                  <a:gd name="T68" fmla="*/ 33 w 196"/>
                  <a:gd name="T69" fmla="*/ 32 h 196"/>
                  <a:gd name="T70" fmla="*/ 61 w 196"/>
                  <a:gd name="T71" fmla="*/ 13 h 196"/>
                  <a:gd name="T72" fmla="*/ 98 w 196"/>
                  <a:gd name="T73" fmla="*/ 6 h 196"/>
                  <a:gd name="T74" fmla="*/ 134 w 196"/>
                  <a:gd name="T75" fmla="*/ 13 h 196"/>
                  <a:gd name="T76" fmla="*/ 163 w 196"/>
                  <a:gd name="T77" fmla="*/ 32 h 196"/>
                  <a:gd name="T78" fmla="*/ 182 w 196"/>
                  <a:gd name="T79" fmla="*/ 61 h 196"/>
                  <a:gd name="T80" fmla="*/ 190 w 196"/>
                  <a:gd name="T81" fmla="*/ 98 h 1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6"/>
                  <a:gd name="T124" fmla="*/ 0 h 196"/>
                  <a:gd name="T125" fmla="*/ 196 w 196"/>
                  <a:gd name="T126" fmla="*/ 196 h 1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6" h="196">
                    <a:moveTo>
                      <a:pt x="196" y="98"/>
                    </a:moveTo>
                    <a:lnTo>
                      <a:pt x="196" y="88"/>
                    </a:lnTo>
                    <a:lnTo>
                      <a:pt x="194" y="79"/>
                    </a:lnTo>
                    <a:lnTo>
                      <a:pt x="192" y="69"/>
                    </a:lnTo>
                    <a:lnTo>
                      <a:pt x="188" y="59"/>
                    </a:lnTo>
                    <a:lnTo>
                      <a:pt x="179" y="44"/>
                    </a:lnTo>
                    <a:lnTo>
                      <a:pt x="167" y="29"/>
                    </a:lnTo>
                    <a:lnTo>
                      <a:pt x="152" y="17"/>
                    </a:lnTo>
                    <a:lnTo>
                      <a:pt x="136" y="8"/>
                    </a:lnTo>
                    <a:lnTo>
                      <a:pt x="127" y="6"/>
                    </a:lnTo>
                    <a:lnTo>
                      <a:pt x="117" y="2"/>
                    </a:lnTo>
                    <a:lnTo>
                      <a:pt x="108" y="2"/>
                    </a:lnTo>
                    <a:lnTo>
                      <a:pt x="98" y="0"/>
                    </a:lnTo>
                    <a:lnTo>
                      <a:pt x="88" y="2"/>
                    </a:lnTo>
                    <a:lnTo>
                      <a:pt x="79" y="2"/>
                    </a:lnTo>
                    <a:lnTo>
                      <a:pt x="69" y="6"/>
                    </a:lnTo>
                    <a:lnTo>
                      <a:pt x="60" y="8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8" y="59"/>
                    </a:lnTo>
                    <a:lnTo>
                      <a:pt x="6" y="69"/>
                    </a:lnTo>
                    <a:lnTo>
                      <a:pt x="2" y="79"/>
                    </a:lnTo>
                    <a:lnTo>
                      <a:pt x="2" y="88"/>
                    </a:lnTo>
                    <a:lnTo>
                      <a:pt x="0" y="98"/>
                    </a:lnTo>
                    <a:lnTo>
                      <a:pt x="2" y="107"/>
                    </a:lnTo>
                    <a:lnTo>
                      <a:pt x="2" y="117"/>
                    </a:lnTo>
                    <a:lnTo>
                      <a:pt x="6" y="126"/>
                    </a:lnTo>
                    <a:lnTo>
                      <a:pt x="8" y="136"/>
                    </a:lnTo>
                    <a:lnTo>
                      <a:pt x="17" y="151"/>
                    </a:lnTo>
                    <a:lnTo>
                      <a:pt x="29" y="167"/>
                    </a:lnTo>
                    <a:lnTo>
                      <a:pt x="44" y="178"/>
                    </a:lnTo>
                    <a:lnTo>
                      <a:pt x="60" y="188"/>
                    </a:lnTo>
                    <a:lnTo>
                      <a:pt x="69" y="192"/>
                    </a:lnTo>
                    <a:lnTo>
                      <a:pt x="79" y="194"/>
                    </a:lnTo>
                    <a:lnTo>
                      <a:pt x="88" y="196"/>
                    </a:lnTo>
                    <a:lnTo>
                      <a:pt x="98" y="196"/>
                    </a:lnTo>
                    <a:lnTo>
                      <a:pt x="108" y="196"/>
                    </a:lnTo>
                    <a:lnTo>
                      <a:pt x="117" y="194"/>
                    </a:lnTo>
                    <a:lnTo>
                      <a:pt x="127" y="192"/>
                    </a:lnTo>
                    <a:lnTo>
                      <a:pt x="136" y="188"/>
                    </a:lnTo>
                    <a:lnTo>
                      <a:pt x="152" y="178"/>
                    </a:lnTo>
                    <a:lnTo>
                      <a:pt x="167" y="167"/>
                    </a:lnTo>
                    <a:lnTo>
                      <a:pt x="179" y="151"/>
                    </a:lnTo>
                    <a:lnTo>
                      <a:pt x="188" y="136"/>
                    </a:lnTo>
                    <a:lnTo>
                      <a:pt x="192" y="126"/>
                    </a:lnTo>
                    <a:lnTo>
                      <a:pt x="194" y="117"/>
                    </a:lnTo>
                    <a:lnTo>
                      <a:pt x="196" y="107"/>
                    </a:lnTo>
                    <a:lnTo>
                      <a:pt x="196" y="98"/>
                    </a:lnTo>
                    <a:close/>
                    <a:moveTo>
                      <a:pt x="190" y="98"/>
                    </a:moveTo>
                    <a:lnTo>
                      <a:pt x="188" y="117"/>
                    </a:lnTo>
                    <a:lnTo>
                      <a:pt x="182" y="134"/>
                    </a:lnTo>
                    <a:lnTo>
                      <a:pt x="175" y="150"/>
                    </a:lnTo>
                    <a:lnTo>
                      <a:pt x="163" y="163"/>
                    </a:lnTo>
                    <a:lnTo>
                      <a:pt x="150" y="174"/>
                    </a:lnTo>
                    <a:lnTo>
                      <a:pt x="134" y="182"/>
                    </a:lnTo>
                    <a:lnTo>
                      <a:pt x="117" y="188"/>
                    </a:lnTo>
                    <a:lnTo>
                      <a:pt x="98" y="190"/>
                    </a:lnTo>
                    <a:lnTo>
                      <a:pt x="79" y="188"/>
                    </a:lnTo>
                    <a:lnTo>
                      <a:pt x="61" y="182"/>
                    </a:lnTo>
                    <a:lnTo>
                      <a:pt x="46" y="174"/>
                    </a:lnTo>
                    <a:lnTo>
                      <a:pt x="33" y="163"/>
                    </a:lnTo>
                    <a:lnTo>
                      <a:pt x="21" y="150"/>
                    </a:lnTo>
                    <a:lnTo>
                      <a:pt x="13" y="134"/>
                    </a:lnTo>
                    <a:lnTo>
                      <a:pt x="8" y="117"/>
                    </a:lnTo>
                    <a:lnTo>
                      <a:pt x="6" y="98"/>
                    </a:lnTo>
                    <a:lnTo>
                      <a:pt x="8" y="79"/>
                    </a:lnTo>
                    <a:lnTo>
                      <a:pt x="13" y="61"/>
                    </a:lnTo>
                    <a:lnTo>
                      <a:pt x="21" y="46"/>
                    </a:lnTo>
                    <a:lnTo>
                      <a:pt x="33" y="32"/>
                    </a:lnTo>
                    <a:lnTo>
                      <a:pt x="46" y="21"/>
                    </a:lnTo>
                    <a:lnTo>
                      <a:pt x="61" y="13"/>
                    </a:lnTo>
                    <a:lnTo>
                      <a:pt x="79" y="8"/>
                    </a:lnTo>
                    <a:lnTo>
                      <a:pt x="98" y="6"/>
                    </a:lnTo>
                    <a:lnTo>
                      <a:pt x="117" y="8"/>
                    </a:lnTo>
                    <a:lnTo>
                      <a:pt x="134" y="13"/>
                    </a:lnTo>
                    <a:lnTo>
                      <a:pt x="150" y="21"/>
                    </a:lnTo>
                    <a:lnTo>
                      <a:pt x="163" y="32"/>
                    </a:lnTo>
                    <a:lnTo>
                      <a:pt x="175" y="46"/>
                    </a:lnTo>
                    <a:lnTo>
                      <a:pt x="182" y="61"/>
                    </a:lnTo>
                    <a:lnTo>
                      <a:pt x="188" y="79"/>
                    </a:lnTo>
                    <a:lnTo>
                      <a:pt x="190" y="98"/>
                    </a:lnTo>
                    <a:close/>
                  </a:path>
                </a:pathLst>
              </a:custGeom>
              <a:solidFill>
                <a:srgbClr val="FDE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1" name="Freeform 538">
                <a:extLst>
                  <a:ext uri="{FF2B5EF4-FFF2-40B4-BE49-F238E27FC236}">
                    <a16:creationId xmlns:a16="http://schemas.microsoft.com/office/drawing/2014/main" id="{EAE3D189-5502-4FEE-B79E-1B5133EF84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4" y="2682"/>
                <a:ext cx="188" cy="188"/>
              </a:xfrm>
              <a:custGeom>
                <a:avLst/>
                <a:gdLst>
                  <a:gd name="T0" fmla="*/ 186 w 188"/>
                  <a:gd name="T1" fmla="*/ 75 h 188"/>
                  <a:gd name="T2" fmla="*/ 173 w 188"/>
                  <a:gd name="T3" fmla="*/ 42 h 188"/>
                  <a:gd name="T4" fmla="*/ 148 w 188"/>
                  <a:gd name="T5" fmla="*/ 15 h 188"/>
                  <a:gd name="T6" fmla="*/ 113 w 188"/>
                  <a:gd name="T7" fmla="*/ 2 h 188"/>
                  <a:gd name="T8" fmla="*/ 75 w 188"/>
                  <a:gd name="T9" fmla="*/ 2 h 188"/>
                  <a:gd name="T10" fmla="*/ 42 w 188"/>
                  <a:gd name="T11" fmla="*/ 15 h 188"/>
                  <a:gd name="T12" fmla="*/ 15 w 188"/>
                  <a:gd name="T13" fmla="*/ 42 h 188"/>
                  <a:gd name="T14" fmla="*/ 2 w 188"/>
                  <a:gd name="T15" fmla="*/ 75 h 188"/>
                  <a:gd name="T16" fmla="*/ 2 w 188"/>
                  <a:gd name="T17" fmla="*/ 113 h 188"/>
                  <a:gd name="T18" fmla="*/ 15 w 188"/>
                  <a:gd name="T19" fmla="*/ 147 h 188"/>
                  <a:gd name="T20" fmla="*/ 42 w 188"/>
                  <a:gd name="T21" fmla="*/ 172 h 188"/>
                  <a:gd name="T22" fmla="*/ 75 w 188"/>
                  <a:gd name="T23" fmla="*/ 186 h 188"/>
                  <a:gd name="T24" fmla="*/ 113 w 188"/>
                  <a:gd name="T25" fmla="*/ 186 h 188"/>
                  <a:gd name="T26" fmla="*/ 148 w 188"/>
                  <a:gd name="T27" fmla="*/ 172 h 188"/>
                  <a:gd name="T28" fmla="*/ 173 w 188"/>
                  <a:gd name="T29" fmla="*/ 147 h 188"/>
                  <a:gd name="T30" fmla="*/ 186 w 188"/>
                  <a:gd name="T31" fmla="*/ 113 h 188"/>
                  <a:gd name="T32" fmla="*/ 184 w 188"/>
                  <a:gd name="T33" fmla="*/ 94 h 188"/>
                  <a:gd name="T34" fmla="*/ 176 w 188"/>
                  <a:gd name="T35" fmla="*/ 128 h 188"/>
                  <a:gd name="T36" fmla="*/ 157 w 188"/>
                  <a:gd name="T37" fmla="*/ 157 h 188"/>
                  <a:gd name="T38" fmla="*/ 128 w 188"/>
                  <a:gd name="T39" fmla="*/ 176 h 188"/>
                  <a:gd name="T40" fmla="*/ 94 w 188"/>
                  <a:gd name="T41" fmla="*/ 184 h 188"/>
                  <a:gd name="T42" fmla="*/ 59 w 188"/>
                  <a:gd name="T43" fmla="*/ 176 h 188"/>
                  <a:gd name="T44" fmla="*/ 31 w 188"/>
                  <a:gd name="T45" fmla="*/ 157 h 188"/>
                  <a:gd name="T46" fmla="*/ 11 w 188"/>
                  <a:gd name="T47" fmla="*/ 128 h 188"/>
                  <a:gd name="T48" fmla="*/ 6 w 188"/>
                  <a:gd name="T49" fmla="*/ 94 h 188"/>
                  <a:gd name="T50" fmla="*/ 11 w 188"/>
                  <a:gd name="T51" fmla="*/ 59 h 188"/>
                  <a:gd name="T52" fmla="*/ 31 w 188"/>
                  <a:gd name="T53" fmla="*/ 30 h 188"/>
                  <a:gd name="T54" fmla="*/ 59 w 188"/>
                  <a:gd name="T55" fmla="*/ 11 h 188"/>
                  <a:gd name="T56" fmla="*/ 94 w 188"/>
                  <a:gd name="T57" fmla="*/ 5 h 188"/>
                  <a:gd name="T58" fmla="*/ 128 w 188"/>
                  <a:gd name="T59" fmla="*/ 11 h 188"/>
                  <a:gd name="T60" fmla="*/ 157 w 188"/>
                  <a:gd name="T61" fmla="*/ 30 h 188"/>
                  <a:gd name="T62" fmla="*/ 176 w 188"/>
                  <a:gd name="T63" fmla="*/ 59 h 188"/>
                  <a:gd name="T64" fmla="*/ 184 w 188"/>
                  <a:gd name="T65" fmla="*/ 94 h 1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8"/>
                  <a:gd name="T100" fmla="*/ 0 h 188"/>
                  <a:gd name="T101" fmla="*/ 188 w 188"/>
                  <a:gd name="T102" fmla="*/ 188 h 18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8" h="188">
                    <a:moveTo>
                      <a:pt x="188" y="94"/>
                    </a:moveTo>
                    <a:lnTo>
                      <a:pt x="186" y="75"/>
                    </a:lnTo>
                    <a:lnTo>
                      <a:pt x="182" y="57"/>
                    </a:lnTo>
                    <a:lnTo>
                      <a:pt x="173" y="42"/>
                    </a:lnTo>
                    <a:lnTo>
                      <a:pt x="161" y="27"/>
                    </a:lnTo>
                    <a:lnTo>
                      <a:pt x="148" y="15"/>
                    </a:lnTo>
                    <a:lnTo>
                      <a:pt x="130" y="7"/>
                    </a:lnTo>
                    <a:lnTo>
                      <a:pt x="113" y="2"/>
                    </a:lnTo>
                    <a:lnTo>
                      <a:pt x="94" y="0"/>
                    </a:lnTo>
                    <a:lnTo>
                      <a:pt x="75" y="2"/>
                    </a:lnTo>
                    <a:lnTo>
                      <a:pt x="57" y="7"/>
                    </a:lnTo>
                    <a:lnTo>
                      <a:pt x="42" y="15"/>
                    </a:lnTo>
                    <a:lnTo>
                      <a:pt x="27" y="27"/>
                    </a:lnTo>
                    <a:lnTo>
                      <a:pt x="15" y="42"/>
                    </a:lnTo>
                    <a:lnTo>
                      <a:pt x="8" y="57"/>
                    </a:lnTo>
                    <a:lnTo>
                      <a:pt x="2" y="75"/>
                    </a:lnTo>
                    <a:lnTo>
                      <a:pt x="0" y="94"/>
                    </a:lnTo>
                    <a:lnTo>
                      <a:pt x="2" y="113"/>
                    </a:lnTo>
                    <a:lnTo>
                      <a:pt x="8" y="130"/>
                    </a:lnTo>
                    <a:lnTo>
                      <a:pt x="15" y="147"/>
                    </a:lnTo>
                    <a:lnTo>
                      <a:pt x="27" y="161"/>
                    </a:lnTo>
                    <a:lnTo>
                      <a:pt x="42" y="172"/>
                    </a:lnTo>
                    <a:lnTo>
                      <a:pt x="57" y="182"/>
                    </a:lnTo>
                    <a:lnTo>
                      <a:pt x="75" y="186"/>
                    </a:lnTo>
                    <a:lnTo>
                      <a:pt x="94" y="188"/>
                    </a:lnTo>
                    <a:lnTo>
                      <a:pt x="113" y="186"/>
                    </a:lnTo>
                    <a:lnTo>
                      <a:pt x="130" y="182"/>
                    </a:lnTo>
                    <a:lnTo>
                      <a:pt x="148" y="172"/>
                    </a:lnTo>
                    <a:lnTo>
                      <a:pt x="161" y="161"/>
                    </a:lnTo>
                    <a:lnTo>
                      <a:pt x="173" y="147"/>
                    </a:lnTo>
                    <a:lnTo>
                      <a:pt x="182" y="130"/>
                    </a:lnTo>
                    <a:lnTo>
                      <a:pt x="186" y="113"/>
                    </a:lnTo>
                    <a:lnTo>
                      <a:pt x="188" y="94"/>
                    </a:lnTo>
                    <a:close/>
                    <a:moveTo>
                      <a:pt x="184" y="94"/>
                    </a:moveTo>
                    <a:lnTo>
                      <a:pt x="182" y="111"/>
                    </a:lnTo>
                    <a:lnTo>
                      <a:pt x="176" y="128"/>
                    </a:lnTo>
                    <a:lnTo>
                      <a:pt x="169" y="144"/>
                    </a:lnTo>
                    <a:lnTo>
                      <a:pt x="157" y="157"/>
                    </a:lnTo>
                    <a:lnTo>
                      <a:pt x="144" y="169"/>
                    </a:lnTo>
                    <a:lnTo>
                      <a:pt x="128" y="176"/>
                    </a:lnTo>
                    <a:lnTo>
                      <a:pt x="111" y="182"/>
                    </a:lnTo>
                    <a:lnTo>
                      <a:pt x="94" y="184"/>
                    </a:lnTo>
                    <a:lnTo>
                      <a:pt x="77" y="182"/>
                    </a:lnTo>
                    <a:lnTo>
                      <a:pt x="59" y="176"/>
                    </a:lnTo>
                    <a:lnTo>
                      <a:pt x="44" y="169"/>
                    </a:lnTo>
                    <a:lnTo>
                      <a:pt x="31" y="157"/>
                    </a:lnTo>
                    <a:lnTo>
                      <a:pt x="21" y="144"/>
                    </a:lnTo>
                    <a:lnTo>
                      <a:pt x="11" y="128"/>
                    </a:lnTo>
                    <a:lnTo>
                      <a:pt x="8" y="111"/>
                    </a:lnTo>
                    <a:lnTo>
                      <a:pt x="6" y="94"/>
                    </a:lnTo>
                    <a:lnTo>
                      <a:pt x="8" y="76"/>
                    </a:lnTo>
                    <a:lnTo>
                      <a:pt x="11" y="59"/>
                    </a:lnTo>
                    <a:lnTo>
                      <a:pt x="21" y="44"/>
                    </a:lnTo>
                    <a:lnTo>
                      <a:pt x="31" y="30"/>
                    </a:lnTo>
                    <a:lnTo>
                      <a:pt x="44" y="21"/>
                    </a:lnTo>
                    <a:lnTo>
                      <a:pt x="59" y="11"/>
                    </a:lnTo>
                    <a:lnTo>
                      <a:pt x="77" y="7"/>
                    </a:lnTo>
                    <a:lnTo>
                      <a:pt x="94" y="5"/>
                    </a:lnTo>
                    <a:lnTo>
                      <a:pt x="111" y="7"/>
                    </a:lnTo>
                    <a:lnTo>
                      <a:pt x="128" y="11"/>
                    </a:lnTo>
                    <a:lnTo>
                      <a:pt x="144" y="21"/>
                    </a:lnTo>
                    <a:lnTo>
                      <a:pt x="157" y="30"/>
                    </a:lnTo>
                    <a:lnTo>
                      <a:pt x="169" y="44"/>
                    </a:lnTo>
                    <a:lnTo>
                      <a:pt x="176" y="59"/>
                    </a:lnTo>
                    <a:lnTo>
                      <a:pt x="182" y="76"/>
                    </a:lnTo>
                    <a:lnTo>
                      <a:pt x="184" y="94"/>
                    </a:lnTo>
                    <a:close/>
                  </a:path>
                </a:pathLst>
              </a:custGeom>
              <a:solidFill>
                <a:srgbClr val="FDE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2" name="Freeform 539">
                <a:extLst>
                  <a:ext uri="{FF2B5EF4-FFF2-40B4-BE49-F238E27FC236}">
                    <a16:creationId xmlns:a16="http://schemas.microsoft.com/office/drawing/2014/main" id="{46CCC7D4-4D50-41B9-9030-09F0165F4C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" y="2684"/>
                <a:ext cx="184" cy="184"/>
              </a:xfrm>
              <a:custGeom>
                <a:avLst/>
                <a:gdLst>
                  <a:gd name="T0" fmla="*/ 182 w 184"/>
                  <a:gd name="T1" fmla="*/ 73 h 184"/>
                  <a:gd name="T2" fmla="*/ 169 w 184"/>
                  <a:gd name="T3" fmla="*/ 40 h 184"/>
                  <a:gd name="T4" fmla="*/ 144 w 184"/>
                  <a:gd name="T5" fmla="*/ 15 h 184"/>
                  <a:gd name="T6" fmla="*/ 111 w 184"/>
                  <a:gd name="T7" fmla="*/ 2 h 184"/>
                  <a:gd name="T8" fmla="*/ 73 w 184"/>
                  <a:gd name="T9" fmla="*/ 2 h 184"/>
                  <a:gd name="T10" fmla="*/ 40 w 184"/>
                  <a:gd name="T11" fmla="*/ 15 h 184"/>
                  <a:gd name="T12" fmla="*/ 15 w 184"/>
                  <a:gd name="T13" fmla="*/ 40 h 184"/>
                  <a:gd name="T14" fmla="*/ 2 w 184"/>
                  <a:gd name="T15" fmla="*/ 73 h 184"/>
                  <a:gd name="T16" fmla="*/ 2 w 184"/>
                  <a:gd name="T17" fmla="*/ 111 h 184"/>
                  <a:gd name="T18" fmla="*/ 15 w 184"/>
                  <a:gd name="T19" fmla="*/ 144 h 184"/>
                  <a:gd name="T20" fmla="*/ 40 w 184"/>
                  <a:gd name="T21" fmla="*/ 168 h 184"/>
                  <a:gd name="T22" fmla="*/ 73 w 184"/>
                  <a:gd name="T23" fmla="*/ 182 h 184"/>
                  <a:gd name="T24" fmla="*/ 111 w 184"/>
                  <a:gd name="T25" fmla="*/ 182 h 184"/>
                  <a:gd name="T26" fmla="*/ 144 w 184"/>
                  <a:gd name="T27" fmla="*/ 168 h 184"/>
                  <a:gd name="T28" fmla="*/ 169 w 184"/>
                  <a:gd name="T29" fmla="*/ 144 h 184"/>
                  <a:gd name="T30" fmla="*/ 182 w 184"/>
                  <a:gd name="T31" fmla="*/ 111 h 184"/>
                  <a:gd name="T32" fmla="*/ 178 w 184"/>
                  <a:gd name="T33" fmla="*/ 92 h 184"/>
                  <a:gd name="T34" fmla="*/ 173 w 184"/>
                  <a:gd name="T35" fmla="*/ 126 h 184"/>
                  <a:gd name="T36" fmla="*/ 153 w 184"/>
                  <a:gd name="T37" fmla="*/ 153 h 184"/>
                  <a:gd name="T38" fmla="*/ 126 w 184"/>
                  <a:gd name="T39" fmla="*/ 172 h 184"/>
                  <a:gd name="T40" fmla="*/ 92 w 184"/>
                  <a:gd name="T41" fmla="*/ 178 h 184"/>
                  <a:gd name="T42" fmla="*/ 59 w 184"/>
                  <a:gd name="T43" fmla="*/ 172 h 184"/>
                  <a:gd name="T44" fmla="*/ 30 w 184"/>
                  <a:gd name="T45" fmla="*/ 153 h 184"/>
                  <a:gd name="T46" fmla="*/ 13 w 184"/>
                  <a:gd name="T47" fmla="*/ 126 h 184"/>
                  <a:gd name="T48" fmla="*/ 6 w 184"/>
                  <a:gd name="T49" fmla="*/ 92 h 184"/>
                  <a:gd name="T50" fmla="*/ 13 w 184"/>
                  <a:gd name="T51" fmla="*/ 59 h 184"/>
                  <a:gd name="T52" fmla="*/ 30 w 184"/>
                  <a:gd name="T53" fmla="*/ 30 h 184"/>
                  <a:gd name="T54" fmla="*/ 59 w 184"/>
                  <a:gd name="T55" fmla="*/ 13 h 184"/>
                  <a:gd name="T56" fmla="*/ 92 w 184"/>
                  <a:gd name="T57" fmla="*/ 5 h 184"/>
                  <a:gd name="T58" fmla="*/ 126 w 184"/>
                  <a:gd name="T59" fmla="*/ 13 h 184"/>
                  <a:gd name="T60" fmla="*/ 153 w 184"/>
                  <a:gd name="T61" fmla="*/ 30 h 184"/>
                  <a:gd name="T62" fmla="*/ 173 w 184"/>
                  <a:gd name="T63" fmla="*/ 59 h 184"/>
                  <a:gd name="T64" fmla="*/ 178 w 184"/>
                  <a:gd name="T65" fmla="*/ 92 h 1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4"/>
                  <a:gd name="T100" fmla="*/ 0 h 184"/>
                  <a:gd name="T101" fmla="*/ 184 w 184"/>
                  <a:gd name="T102" fmla="*/ 184 h 18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4" h="184">
                    <a:moveTo>
                      <a:pt x="184" y="92"/>
                    </a:moveTo>
                    <a:lnTo>
                      <a:pt x="182" y="73"/>
                    </a:lnTo>
                    <a:lnTo>
                      <a:pt x="176" y="55"/>
                    </a:lnTo>
                    <a:lnTo>
                      <a:pt x="169" y="40"/>
                    </a:lnTo>
                    <a:lnTo>
                      <a:pt x="157" y="26"/>
                    </a:lnTo>
                    <a:lnTo>
                      <a:pt x="144" y="15"/>
                    </a:lnTo>
                    <a:lnTo>
                      <a:pt x="128" y="7"/>
                    </a:lnTo>
                    <a:lnTo>
                      <a:pt x="111" y="2"/>
                    </a:lnTo>
                    <a:lnTo>
                      <a:pt x="92" y="0"/>
                    </a:lnTo>
                    <a:lnTo>
                      <a:pt x="73" y="2"/>
                    </a:lnTo>
                    <a:lnTo>
                      <a:pt x="55" y="7"/>
                    </a:lnTo>
                    <a:lnTo>
                      <a:pt x="40" y="15"/>
                    </a:lnTo>
                    <a:lnTo>
                      <a:pt x="27" y="26"/>
                    </a:lnTo>
                    <a:lnTo>
                      <a:pt x="15" y="40"/>
                    </a:lnTo>
                    <a:lnTo>
                      <a:pt x="7" y="55"/>
                    </a:lnTo>
                    <a:lnTo>
                      <a:pt x="2" y="73"/>
                    </a:lnTo>
                    <a:lnTo>
                      <a:pt x="0" y="92"/>
                    </a:lnTo>
                    <a:lnTo>
                      <a:pt x="2" y="111"/>
                    </a:lnTo>
                    <a:lnTo>
                      <a:pt x="7" y="128"/>
                    </a:lnTo>
                    <a:lnTo>
                      <a:pt x="15" y="144"/>
                    </a:lnTo>
                    <a:lnTo>
                      <a:pt x="27" y="157"/>
                    </a:lnTo>
                    <a:lnTo>
                      <a:pt x="40" y="168"/>
                    </a:lnTo>
                    <a:lnTo>
                      <a:pt x="55" y="176"/>
                    </a:lnTo>
                    <a:lnTo>
                      <a:pt x="73" y="182"/>
                    </a:lnTo>
                    <a:lnTo>
                      <a:pt x="92" y="184"/>
                    </a:lnTo>
                    <a:lnTo>
                      <a:pt x="111" y="182"/>
                    </a:lnTo>
                    <a:lnTo>
                      <a:pt x="128" y="176"/>
                    </a:lnTo>
                    <a:lnTo>
                      <a:pt x="144" y="168"/>
                    </a:lnTo>
                    <a:lnTo>
                      <a:pt x="157" y="157"/>
                    </a:lnTo>
                    <a:lnTo>
                      <a:pt x="169" y="144"/>
                    </a:lnTo>
                    <a:lnTo>
                      <a:pt x="176" y="128"/>
                    </a:lnTo>
                    <a:lnTo>
                      <a:pt x="182" y="111"/>
                    </a:lnTo>
                    <a:lnTo>
                      <a:pt x="184" y="92"/>
                    </a:lnTo>
                    <a:close/>
                    <a:moveTo>
                      <a:pt x="178" y="92"/>
                    </a:moveTo>
                    <a:lnTo>
                      <a:pt x="176" y="109"/>
                    </a:lnTo>
                    <a:lnTo>
                      <a:pt x="173" y="126"/>
                    </a:lnTo>
                    <a:lnTo>
                      <a:pt x="163" y="140"/>
                    </a:lnTo>
                    <a:lnTo>
                      <a:pt x="153" y="153"/>
                    </a:lnTo>
                    <a:lnTo>
                      <a:pt x="140" y="163"/>
                    </a:lnTo>
                    <a:lnTo>
                      <a:pt x="126" y="172"/>
                    </a:lnTo>
                    <a:lnTo>
                      <a:pt x="109" y="176"/>
                    </a:lnTo>
                    <a:lnTo>
                      <a:pt x="92" y="178"/>
                    </a:lnTo>
                    <a:lnTo>
                      <a:pt x="75" y="176"/>
                    </a:lnTo>
                    <a:lnTo>
                      <a:pt x="59" y="172"/>
                    </a:lnTo>
                    <a:lnTo>
                      <a:pt x="44" y="163"/>
                    </a:lnTo>
                    <a:lnTo>
                      <a:pt x="30" y="153"/>
                    </a:lnTo>
                    <a:lnTo>
                      <a:pt x="21" y="140"/>
                    </a:lnTo>
                    <a:lnTo>
                      <a:pt x="13" y="126"/>
                    </a:lnTo>
                    <a:lnTo>
                      <a:pt x="7" y="109"/>
                    </a:lnTo>
                    <a:lnTo>
                      <a:pt x="6" y="92"/>
                    </a:lnTo>
                    <a:lnTo>
                      <a:pt x="7" y="74"/>
                    </a:lnTo>
                    <a:lnTo>
                      <a:pt x="13" y="59"/>
                    </a:lnTo>
                    <a:lnTo>
                      <a:pt x="21" y="44"/>
                    </a:lnTo>
                    <a:lnTo>
                      <a:pt x="30" y="30"/>
                    </a:lnTo>
                    <a:lnTo>
                      <a:pt x="44" y="21"/>
                    </a:lnTo>
                    <a:lnTo>
                      <a:pt x="59" y="13"/>
                    </a:lnTo>
                    <a:lnTo>
                      <a:pt x="75" y="7"/>
                    </a:lnTo>
                    <a:lnTo>
                      <a:pt x="92" y="5"/>
                    </a:lnTo>
                    <a:lnTo>
                      <a:pt x="109" y="7"/>
                    </a:lnTo>
                    <a:lnTo>
                      <a:pt x="126" y="13"/>
                    </a:lnTo>
                    <a:lnTo>
                      <a:pt x="140" y="21"/>
                    </a:lnTo>
                    <a:lnTo>
                      <a:pt x="153" y="30"/>
                    </a:lnTo>
                    <a:lnTo>
                      <a:pt x="163" y="44"/>
                    </a:lnTo>
                    <a:lnTo>
                      <a:pt x="173" y="59"/>
                    </a:lnTo>
                    <a:lnTo>
                      <a:pt x="176" y="74"/>
                    </a:lnTo>
                    <a:lnTo>
                      <a:pt x="178" y="92"/>
                    </a:lnTo>
                    <a:close/>
                  </a:path>
                </a:pathLst>
              </a:custGeom>
              <a:solidFill>
                <a:srgbClr val="FD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3" name="Freeform 540">
                <a:extLst>
                  <a:ext uri="{FF2B5EF4-FFF2-40B4-BE49-F238E27FC236}">
                    <a16:creationId xmlns:a16="http://schemas.microsoft.com/office/drawing/2014/main" id="{6F8C802F-548B-4F13-914C-3CA1DC274D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" y="2687"/>
                <a:ext cx="178" cy="179"/>
              </a:xfrm>
              <a:custGeom>
                <a:avLst/>
                <a:gdLst>
                  <a:gd name="T0" fmla="*/ 176 w 178"/>
                  <a:gd name="T1" fmla="*/ 71 h 179"/>
                  <a:gd name="T2" fmla="*/ 163 w 178"/>
                  <a:gd name="T3" fmla="*/ 39 h 179"/>
                  <a:gd name="T4" fmla="*/ 138 w 178"/>
                  <a:gd name="T5" fmla="*/ 16 h 179"/>
                  <a:gd name="T6" fmla="*/ 105 w 178"/>
                  <a:gd name="T7" fmla="*/ 2 h 179"/>
                  <a:gd name="T8" fmla="*/ 71 w 178"/>
                  <a:gd name="T9" fmla="*/ 2 h 179"/>
                  <a:gd name="T10" fmla="*/ 38 w 178"/>
                  <a:gd name="T11" fmla="*/ 16 h 179"/>
                  <a:gd name="T12" fmla="*/ 15 w 178"/>
                  <a:gd name="T13" fmla="*/ 39 h 179"/>
                  <a:gd name="T14" fmla="*/ 2 w 178"/>
                  <a:gd name="T15" fmla="*/ 71 h 179"/>
                  <a:gd name="T16" fmla="*/ 2 w 178"/>
                  <a:gd name="T17" fmla="*/ 106 h 179"/>
                  <a:gd name="T18" fmla="*/ 15 w 178"/>
                  <a:gd name="T19" fmla="*/ 139 h 179"/>
                  <a:gd name="T20" fmla="*/ 38 w 178"/>
                  <a:gd name="T21" fmla="*/ 164 h 179"/>
                  <a:gd name="T22" fmla="*/ 71 w 178"/>
                  <a:gd name="T23" fmla="*/ 177 h 179"/>
                  <a:gd name="T24" fmla="*/ 105 w 178"/>
                  <a:gd name="T25" fmla="*/ 177 h 179"/>
                  <a:gd name="T26" fmla="*/ 138 w 178"/>
                  <a:gd name="T27" fmla="*/ 164 h 179"/>
                  <a:gd name="T28" fmla="*/ 163 w 178"/>
                  <a:gd name="T29" fmla="*/ 139 h 179"/>
                  <a:gd name="T30" fmla="*/ 176 w 178"/>
                  <a:gd name="T31" fmla="*/ 106 h 179"/>
                  <a:gd name="T32" fmla="*/ 172 w 178"/>
                  <a:gd name="T33" fmla="*/ 89 h 179"/>
                  <a:gd name="T34" fmla="*/ 165 w 178"/>
                  <a:gd name="T35" fmla="*/ 121 h 179"/>
                  <a:gd name="T36" fmla="*/ 147 w 178"/>
                  <a:gd name="T37" fmla="*/ 148 h 179"/>
                  <a:gd name="T38" fmla="*/ 121 w 178"/>
                  <a:gd name="T39" fmla="*/ 165 h 179"/>
                  <a:gd name="T40" fmla="*/ 88 w 178"/>
                  <a:gd name="T41" fmla="*/ 173 h 179"/>
                  <a:gd name="T42" fmla="*/ 55 w 178"/>
                  <a:gd name="T43" fmla="*/ 165 h 179"/>
                  <a:gd name="T44" fmla="*/ 28 w 178"/>
                  <a:gd name="T45" fmla="*/ 148 h 179"/>
                  <a:gd name="T46" fmla="*/ 11 w 178"/>
                  <a:gd name="T47" fmla="*/ 121 h 179"/>
                  <a:gd name="T48" fmla="*/ 3 w 178"/>
                  <a:gd name="T49" fmla="*/ 89 h 179"/>
                  <a:gd name="T50" fmla="*/ 11 w 178"/>
                  <a:gd name="T51" fmla="*/ 56 h 179"/>
                  <a:gd name="T52" fmla="*/ 28 w 178"/>
                  <a:gd name="T53" fmla="*/ 29 h 179"/>
                  <a:gd name="T54" fmla="*/ 55 w 178"/>
                  <a:gd name="T55" fmla="*/ 12 h 179"/>
                  <a:gd name="T56" fmla="*/ 88 w 178"/>
                  <a:gd name="T57" fmla="*/ 4 h 179"/>
                  <a:gd name="T58" fmla="*/ 121 w 178"/>
                  <a:gd name="T59" fmla="*/ 12 h 179"/>
                  <a:gd name="T60" fmla="*/ 147 w 178"/>
                  <a:gd name="T61" fmla="*/ 29 h 179"/>
                  <a:gd name="T62" fmla="*/ 165 w 178"/>
                  <a:gd name="T63" fmla="*/ 56 h 179"/>
                  <a:gd name="T64" fmla="*/ 172 w 178"/>
                  <a:gd name="T65" fmla="*/ 89 h 1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79"/>
                  <a:gd name="T101" fmla="*/ 178 w 178"/>
                  <a:gd name="T102" fmla="*/ 179 h 17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79">
                    <a:moveTo>
                      <a:pt x="178" y="89"/>
                    </a:moveTo>
                    <a:lnTo>
                      <a:pt x="176" y="71"/>
                    </a:lnTo>
                    <a:lnTo>
                      <a:pt x="170" y="54"/>
                    </a:lnTo>
                    <a:lnTo>
                      <a:pt x="163" y="39"/>
                    </a:lnTo>
                    <a:lnTo>
                      <a:pt x="151" y="25"/>
                    </a:lnTo>
                    <a:lnTo>
                      <a:pt x="138" y="16"/>
                    </a:lnTo>
                    <a:lnTo>
                      <a:pt x="122" y="6"/>
                    </a:lnTo>
                    <a:lnTo>
                      <a:pt x="105" y="2"/>
                    </a:lnTo>
                    <a:lnTo>
                      <a:pt x="88" y="0"/>
                    </a:lnTo>
                    <a:lnTo>
                      <a:pt x="71" y="2"/>
                    </a:lnTo>
                    <a:lnTo>
                      <a:pt x="53" y="6"/>
                    </a:lnTo>
                    <a:lnTo>
                      <a:pt x="38" y="16"/>
                    </a:lnTo>
                    <a:lnTo>
                      <a:pt x="25" y="25"/>
                    </a:lnTo>
                    <a:lnTo>
                      <a:pt x="15" y="39"/>
                    </a:lnTo>
                    <a:lnTo>
                      <a:pt x="5" y="54"/>
                    </a:lnTo>
                    <a:lnTo>
                      <a:pt x="2" y="71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5" y="123"/>
                    </a:lnTo>
                    <a:lnTo>
                      <a:pt x="15" y="139"/>
                    </a:lnTo>
                    <a:lnTo>
                      <a:pt x="25" y="152"/>
                    </a:lnTo>
                    <a:lnTo>
                      <a:pt x="38" y="164"/>
                    </a:lnTo>
                    <a:lnTo>
                      <a:pt x="53" y="171"/>
                    </a:lnTo>
                    <a:lnTo>
                      <a:pt x="71" y="177"/>
                    </a:lnTo>
                    <a:lnTo>
                      <a:pt x="88" y="179"/>
                    </a:lnTo>
                    <a:lnTo>
                      <a:pt x="105" y="177"/>
                    </a:lnTo>
                    <a:lnTo>
                      <a:pt x="122" y="171"/>
                    </a:lnTo>
                    <a:lnTo>
                      <a:pt x="138" y="164"/>
                    </a:lnTo>
                    <a:lnTo>
                      <a:pt x="151" y="152"/>
                    </a:lnTo>
                    <a:lnTo>
                      <a:pt x="163" y="139"/>
                    </a:lnTo>
                    <a:lnTo>
                      <a:pt x="170" y="123"/>
                    </a:lnTo>
                    <a:lnTo>
                      <a:pt x="176" y="106"/>
                    </a:lnTo>
                    <a:lnTo>
                      <a:pt x="178" y="89"/>
                    </a:lnTo>
                    <a:close/>
                    <a:moveTo>
                      <a:pt x="172" y="89"/>
                    </a:moveTo>
                    <a:lnTo>
                      <a:pt x="170" y="106"/>
                    </a:lnTo>
                    <a:lnTo>
                      <a:pt x="165" y="121"/>
                    </a:lnTo>
                    <a:lnTo>
                      <a:pt x="157" y="135"/>
                    </a:lnTo>
                    <a:lnTo>
                      <a:pt x="147" y="148"/>
                    </a:lnTo>
                    <a:lnTo>
                      <a:pt x="136" y="158"/>
                    </a:lnTo>
                    <a:lnTo>
                      <a:pt x="121" y="165"/>
                    </a:lnTo>
                    <a:lnTo>
                      <a:pt x="105" y="171"/>
                    </a:lnTo>
                    <a:lnTo>
                      <a:pt x="88" y="173"/>
                    </a:lnTo>
                    <a:lnTo>
                      <a:pt x="71" y="171"/>
                    </a:lnTo>
                    <a:lnTo>
                      <a:pt x="55" y="165"/>
                    </a:lnTo>
                    <a:lnTo>
                      <a:pt x="42" y="158"/>
                    </a:lnTo>
                    <a:lnTo>
                      <a:pt x="28" y="148"/>
                    </a:lnTo>
                    <a:lnTo>
                      <a:pt x="19" y="135"/>
                    </a:lnTo>
                    <a:lnTo>
                      <a:pt x="11" y="121"/>
                    </a:lnTo>
                    <a:lnTo>
                      <a:pt x="5" y="106"/>
                    </a:lnTo>
                    <a:lnTo>
                      <a:pt x="3" y="89"/>
                    </a:lnTo>
                    <a:lnTo>
                      <a:pt x="5" y="71"/>
                    </a:lnTo>
                    <a:lnTo>
                      <a:pt x="11" y="56"/>
                    </a:lnTo>
                    <a:lnTo>
                      <a:pt x="19" y="43"/>
                    </a:lnTo>
                    <a:lnTo>
                      <a:pt x="28" y="29"/>
                    </a:lnTo>
                    <a:lnTo>
                      <a:pt x="42" y="20"/>
                    </a:lnTo>
                    <a:lnTo>
                      <a:pt x="55" y="12"/>
                    </a:lnTo>
                    <a:lnTo>
                      <a:pt x="71" y="6"/>
                    </a:lnTo>
                    <a:lnTo>
                      <a:pt x="88" y="4"/>
                    </a:lnTo>
                    <a:lnTo>
                      <a:pt x="105" y="6"/>
                    </a:lnTo>
                    <a:lnTo>
                      <a:pt x="121" y="12"/>
                    </a:lnTo>
                    <a:lnTo>
                      <a:pt x="136" y="20"/>
                    </a:lnTo>
                    <a:lnTo>
                      <a:pt x="147" y="29"/>
                    </a:lnTo>
                    <a:lnTo>
                      <a:pt x="157" y="43"/>
                    </a:lnTo>
                    <a:lnTo>
                      <a:pt x="165" y="56"/>
                    </a:lnTo>
                    <a:lnTo>
                      <a:pt x="170" y="71"/>
                    </a:lnTo>
                    <a:lnTo>
                      <a:pt x="172" y="89"/>
                    </a:lnTo>
                    <a:close/>
                  </a:path>
                </a:pathLst>
              </a:custGeom>
              <a:solidFill>
                <a:srgbClr val="FD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4" name="Freeform 541">
                <a:extLst>
                  <a:ext uri="{FF2B5EF4-FFF2-40B4-BE49-F238E27FC236}">
                    <a16:creationId xmlns:a16="http://schemas.microsoft.com/office/drawing/2014/main" id="{ACCA9913-AC8D-4BC8-8E9C-540332C151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2" y="2689"/>
                <a:ext cx="172" cy="173"/>
              </a:xfrm>
              <a:custGeom>
                <a:avLst/>
                <a:gdLst>
                  <a:gd name="T0" fmla="*/ 170 w 172"/>
                  <a:gd name="T1" fmla="*/ 69 h 173"/>
                  <a:gd name="T2" fmla="*/ 157 w 172"/>
                  <a:gd name="T3" fmla="*/ 39 h 173"/>
                  <a:gd name="T4" fmla="*/ 134 w 172"/>
                  <a:gd name="T5" fmla="*/ 16 h 173"/>
                  <a:gd name="T6" fmla="*/ 103 w 172"/>
                  <a:gd name="T7" fmla="*/ 2 h 173"/>
                  <a:gd name="T8" fmla="*/ 69 w 172"/>
                  <a:gd name="T9" fmla="*/ 2 h 173"/>
                  <a:gd name="T10" fmla="*/ 38 w 172"/>
                  <a:gd name="T11" fmla="*/ 16 h 173"/>
                  <a:gd name="T12" fmla="*/ 15 w 172"/>
                  <a:gd name="T13" fmla="*/ 39 h 173"/>
                  <a:gd name="T14" fmla="*/ 1 w 172"/>
                  <a:gd name="T15" fmla="*/ 69 h 173"/>
                  <a:gd name="T16" fmla="*/ 1 w 172"/>
                  <a:gd name="T17" fmla="*/ 104 h 173"/>
                  <a:gd name="T18" fmla="*/ 15 w 172"/>
                  <a:gd name="T19" fmla="*/ 135 h 173"/>
                  <a:gd name="T20" fmla="*/ 38 w 172"/>
                  <a:gd name="T21" fmla="*/ 158 h 173"/>
                  <a:gd name="T22" fmla="*/ 69 w 172"/>
                  <a:gd name="T23" fmla="*/ 171 h 173"/>
                  <a:gd name="T24" fmla="*/ 103 w 172"/>
                  <a:gd name="T25" fmla="*/ 171 h 173"/>
                  <a:gd name="T26" fmla="*/ 134 w 172"/>
                  <a:gd name="T27" fmla="*/ 158 h 173"/>
                  <a:gd name="T28" fmla="*/ 157 w 172"/>
                  <a:gd name="T29" fmla="*/ 135 h 173"/>
                  <a:gd name="T30" fmla="*/ 170 w 172"/>
                  <a:gd name="T31" fmla="*/ 104 h 173"/>
                  <a:gd name="T32" fmla="*/ 167 w 172"/>
                  <a:gd name="T33" fmla="*/ 87 h 173"/>
                  <a:gd name="T34" fmla="*/ 161 w 172"/>
                  <a:gd name="T35" fmla="*/ 119 h 173"/>
                  <a:gd name="T36" fmla="*/ 144 w 172"/>
                  <a:gd name="T37" fmla="*/ 144 h 173"/>
                  <a:gd name="T38" fmla="*/ 119 w 172"/>
                  <a:gd name="T39" fmla="*/ 162 h 173"/>
                  <a:gd name="T40" fmla="*/ 86 w 172"/>
                  <a:gd name="T41" fmla="*/ 167 h 173"/>
                  <a:gd name="T42" fmla="*/ 55 w 172"/>
                  <a:gd name="T43" fmla="*/ 162 h 173"/>
                  <a:gd name="T44" fmla="*/ 28 w 172"/>
                  <a:gd name="T45" fmla="*/ 144 h 173"/>
                  <a:gd name="T46" fmla="*/ 11 w 172"/>
                  <a:gd name="T47" fmla="*/ 119 h 173"/>
                  <a:gd name="T48" fmla="*/ 5 w 172"/>
                  <a:gd name="T49" fmla="*/ 87 h 173"/>
                  <a:gd name="T50" fmla="*/ 11 w 172"/>
                  <a:gd name="T51" fmla="*/ 56 h 173"/>
                  <a:gd name="T52" fmla="*/ 28 w 172"/>
                  <a:gd name="T53" fmla="*/ 29 h 173"/>
                  <a:gd name="T54" fmla="*/ 55 w 172"/>
                  <a:gd name="T55" fmla="*/ 12 h 173"/>
                  <a:gd name="T56" fmla="*/ 86 w 172"/>
                  <a:gd name="T57" fmla="*/ 6 h 173"/>
                  <a:gd name="T58" fmla="*/ 119 w 172"/>
                  <a:gd name="T59" fmla="*/ 12 h 173"/>
                  <a:gd name="T60" fmla="*/ 144 w 172"/>
                  <a:gd name="T61" fmla="*/ 29 h 173"/>
                  <a:gd name="T62" fmla="*/ 161 w 172"/>
                  <a:gd name="T63" fmla="*/ 56 h 173"/>
                  <a:gd name="T64" fmla="*/ 167 w 172"/>
                  <a:gd name="T65" fmla="*/ 87 h 17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2"/>
                  <a:gd name="T100" fmla="*/ 0 h 173"/>
                  <a:gd name="T101" fmla="*/ 172 w 172"/>
                  <a:gd name="T102" fmla="*/ 173 h 17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2" h="173">
                    <a:moveTo>
                      <a:pt x="172" y="87"/>
                    </a:moveTo>
                    <a:lnTo>
                      <a:pt x="170" y="69"/>
                    </a:lnTo>
                    <a:lnTo>
                      <a:pt x="167" y="54"/>
                    </a:lnTo>
                    <a:lnTo>
                      <a:pt x="157" y="39"/>
                    </a:lnTo>
                    <a:lnTo>
                      <a:pt x="147" y="25"/>
                    </a:lnTo>
                    <a:lnTo>
                      <a:pt x="134" y="16"/>
                    </a:lnTo>
                    <a:lnTo>
                      <a:pt x="120" y="8"/>
                    </a:lnTo>
                    <a:lnTo>
                      <a:pt x="103" y="2"/>
                    </a:lnTo>
                    <a:lnTo>
                      <a:pt x="86" y="0"/>
                    </a:lnTo>
                    <a:lnTo>
                      <a:pt x="69" y="2"/>
                    </a:lnTo>
                    <a:lnTo>
                      <a:pt x="53" y="8"/>
                    </a:lnTo>
                    <a:lnTo>
                      <a:pt x="38" y="16"/>
                    </a:lnTo>
                    <a:lnTo>
                      <a:pt x="24" y="25"/>
                    </a:lnTo>
                    <a:lnTo>
                      <a:pt x="15" y="39"/>
                    </a:lnTo>
                    <a:lnTo>
                      <a:pt x="7" y="54"/>
                    </a:lnTo>
                    <a:lnTo>
                      <a:pt x="1" y="69"/>
                    </a:lnTo>
                    <a:lnTo>
                      <a:pt x="0" y="87"/>
                    </a:lnTo>
                    <a:lnTo>
                      <a:pt x="1" y="104"/>
                    </a:lnTo>
                    <a:lnTo>
                      <a:pt x="7" y="121"/>
                    </a:lnTo>
                    <a:lnTo>
                      <a:pt x="15" y="135"/>
                    </a:lnTo>
                    <a:lnTo>
                      <a:pt x="24" y="148"/>
                    </a:lnTo>
                    <a:lnTo>
                      <a:pt x="38" y="158"/>
                    </a:lnTo>
                    <a:lnTo>
                      <a:pt x="53" y="167"/>
                    </a:lnTo>
                    <a:lnTo>
                      <a:pt x="69" y="171"/>
                    </a:lnTo>
                    <a:lnTo>
                      <a:pt x="86" y="173"/>
                    </a:lnTo>
                    <a:lnTo>
                      <a:pt x="103" y="171"/>
                    </a:lnTo>
                    <a:lnTo>
                      <a:pt x="120" y="167"/>
                    </a:lnTo>
                    <a:lnTo>
                      <a:pt x="134" y="158"/>
                    </a:lnTo>
                    <a:lnTo>
                      <a:pt x="147" y="148"/>
                    </a:lnTo>
                    <a:lnTo>
                      <a:pt x="157" y="135"/>
                    </a:lnTo>
                    <a:lnTo>
                      <a:pt x="167" y="121"/>
                    </a:lnTo>
                    <a:lnTo>
                      <a:pt x="170" y="104"/>
                    </a:lnTo>
                    <a:lnTo>
                      <a:pt x="172" y="87"/>
                    </a:lnTo>
                    <a:close/>
                    <a:moveTo>
                      <a:pt x="167" y="87"/>
                    </a:moveTo>
                    <a:lnTo>
                      <a:pt x="165" y="104"/>
                    </a:lnTo>
                    <a:lnTo>
                      <a:pt x="161" y="119"/>
                    </a:lnTo>
                    <a:lnTo>
                      <a:pt x="153" y="133"/>
                    </a:lnTo>
                    <a:lnTo>
                      <a:pt x="144" y="144"/>
                    </a:lnTo>
                    <a:lnTo>
                      <a:pt x="132" y="154"/>
                    </a:lnTo>
                    <a:lnTo>
                      <a:pt x="119" y="162"/>
                    </a:lnTo>
                    <a:lnTo>
                      <a:pt x="103" y="165"/>
                    </a:lnTo>
                    <a:lnTo>
                      <a:pt x="86" y="167"/>
                    </a:lnTo>
                    <a:lnTo>
                      <a:pt x="71" y="165"/>
                    </a:lnTo>
                    <a:lnTo>
                      <a:pt x="55" y="162"/>
                    </a:lnTo>
                    <a:lnTo>
                      <a:pt x="42" y="154"/>
                    </a:lnTo>
                    <a:lnTo>
                      <a:pt x="28" y="144"/>
                    </a:lnTo>
                    <a:lnTo>
                      <a:pt x="19" y="133"/>
                    </a:lnTo>
                    <a:lnTo>
                      <a:pt x="11" y="119"/>
                    </a:lnTo>
                    <a:lnTo>
                      <a:pt x="7" y="104"/>
                    </a:lnTo>
                    <a:lnTo>
                      <a:pt x="5" y="87"/>
                    </a:lnTo>
                    <a:lnTo>
                      <a:pt x="7" y="71"/>
                    </a:lnTo>
                    <a:lnTo>
                      <a:pt x="11" y="56"/>
                    </a:lnTo>
                    <a:lnTo>
                      <a:pt x="19" y="41"/>
                    </a:lnTo>
                    <a:lnTo>
                      <a:pt x="28" y="29"/>
                    </a:lnTo>
                    <a:lnTo>
                      <a:pt x="42" y="20"/>
                    </a:lnTo>
                    <a:lnTo>
                      <a:pt x="55" y="12"/>
                    </a:lnTo>
                    <a:lnTo>
                      <a:pt x="71" y="8"/>
                    </a:lnTo>
                    <a:lnTo>
                      <a:pt x="86" y="6"/>
                    </a:lnTo>
                    <a:lnTo>
                      <a:pt x="103" y="8"/>
                    </a:lnTo>
                    <a:lnTo>
                      <a:pt x="119" y="12"/>
                    </a:lnTo>
                    <a:lnTo>
                      <a:pt x="132" y="20"/>
                    </a:lnTo>
                    <a:lnTo>
                      <a:pt x="144" y="29"/>
                    </a:lnTo>
                    <a:lnTo>
                      <a:pt x="153" y="41"/>
                    </a:lnTo>
                    <a:lnTo>
                      <a:pt x="161" y="56"/>
                    </a:lnTo>
                    <a:lnTo>
                      <a:pt x="165" y="71"/>
                    </a:lnTo>
                    <a:lnTo>
                      <a:pt x="167" y="87"/>
                    </a:lnTo>
                    <a:close/>
                  </a:path>
                </a:pathLst>
              </a:custGeom>
              <a:solidFill>
                <a:srgbClr val="FD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5" name="Freeform 542">
                <a:extLst>
                  <a:ext uri="{FF2B5EF4-FFF2-40B4-BE49-F238E27FC236}">
                    <a16:creationId xmlns:a16="http://schemas.microsoft.com/office/drawing/2014/main" id="{F94ECBE8-EAD6-4F5C-98BA-937BA726C3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3" y="2691"/>
                <a:ext cx="169" cy="169"/>
              </a:xfrm>
              <a:custGeom>
                <a:avLst/>
                <a:gdLst>
                  <a:gd name="T0" fmla="*/ 167 w 169"/>
                  <a:gd name="T1" fmla="*/ 67 h 169"/>
                  <a:gd name="T2" fmla="*/ 154 w 169"/>
                  <a:gd name="T3" fmla="*/ 39 h 169"/>
                  <a:gd name="T4" fmla="*/ 133 w 169"/>
                  <a:gd name="T5" fmla="*/ 16 h 169"/>
                  <a:gd name="T6" fmla="*/ 102 w 169"/>
                  <a:gd name="T7" fmla="*/ 2 h 169"/>
                  <a:gd name="T8" fmla="*/ 68 w 169"/>
                  <a:gd name="T9" fmla="*/ 2 h 169"/>
                  <a:gd name="T10" fmla="*/ 39 w 169"/>
                  <a:gd name="T11" fmla="*/ 16 h 169"/>
                  <a:gd name="T12" fmla="*/ 16 w 169"/>
                  <a:gd name="T13" fmla="*/ 39 h 169"/>
                  <a:gd name="T14" fmla="*/ 2 w 169"/>
                  <a:gd name="T15" fmla="*/ 67 h 169"/>
                  <a:gd name="T16" fmla="*/ 2 w 169"/>
                  <a:gd name="T17" fmla="*/ 102 h 169"/>
                  <a:gd name="T18" fmla="*/ 16 w 169"/>
                  <a:gd name="T19" fmla="*/ 131 h 169"/>
                  <a:gd name="T20" fmla="*/ 39 w 169"/>
                  <a:gd name="T21" fmla="*/ 154 h 169"/>
                  <a:gd name="T22" fmla="*/ 68 w 169"/>
                  <a:gd name="T23" fmla="*/ 167 h 169"/>
                  <a:gd name="T24" fmla="*/ 102 w 169"/>
                  <a:gd name="T25" fmla="*/ 167 h 169"/>
                  <a:gd name="T26" fmla="*/ 133 w 169"/>
                  <a:gd name="T27" fmla="*/ 154 h 169"/>
                  <a:gd name="T28" fmla="*/ 154 w 169"/>
                  <a:gd name="T29" fmla="*/ 131 h 169"/>
                  <a:gd name="T30" fmla="*/ 167 w 169"/>
                  <a:gd name="T31" fmla="*/ 102 h 169"/>
                  <a:gd name="T32" fmla="*/ 164 w 169"/>
                  <a:gd name="T33" fmla="*/ 85 h 169"/>
                  <a:gd name="T34" fmla="*/ 158 w 169"/>
                  <a:gd name="T35" fmla="*/ 115 h 169"/>
                  <a:gd name="T36" fmla="*/ 141 w 169"/>
                  <a:gd name="T37" fmla="*/ 140 h 169"/>
                  <a:gd name="T38" fmla="*/ 116 w 169"/>
                  <a:gd name="T39" fmla="*/ 158 h 169"/>
                  <a:gd name="T40" fmla="*/ 85 w 169"/>
                  <a:gd name="T41" fmla="*/ 163 h 169"/>
                  <a:gd name="T42" fmla="*/ 54 w 169"/>
                  <a:gd name="T43" fmla="*/ 158 h 169"/>
                  <a:gd name="T44" fmla="*/ 29 w 169"/>
                  <a:gd name="T45" fmla="*/ 140 h 169"/>
                  <a:gd name="T46" fmla="*/ 14 w 169"/>
                  <a:gd name="T47" fmla="*/ 115 h 169"/>
                  <a:gd name="T48" fmla="*/ 6 w 169"/>
                  <a:gd name="T49" fmla="*/ 85 h 169"/>
                  <a:gd name="T50" fmla="*/ 14 w 169"/>
                  <a:gd name="T51" fmla="*/ 54 h 169"/>
                  <a:gd name="T52" fmla="*/ 29 w 169"/>
                  <a:gd name="T53" fmla="*/ 29 h 169"/>
                  <a:gd name="T54" fmla="*/ 54 w 169"/>
                  <a:gd name="T55" fmla="*/ 12 h 169"/>
                  <a:gd name="T56" fmla="*/ 85 w 169"/>
                  <a:gd name="T57" fmla="*/ 6 h 169"/>
                  <a:gd name="T58" fmla="*/ 116 w 169"/>
                  <a:gd name="T59" fmla="*/ 12 h 169"/>
                  <a:gd name="T60" fmla="*/ 141 w 169"/>
                  <a:gd name="T61" fmla="*/ 29 h 169"/>
                  <a:gd name="T62" fmla="*/ 158 w 169"/>
                  <a:gd name="T63" fmla="*/ 54 h 169"/>
                  <a:gd name="T64" fmla="*/ 164 w 169"/>
                  <a:gd name="T65" fmla="*/ 85 h 1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9"/>
                  <a:gd name="T100" fmla="*/ 0 h 169"/>
                  <a:gd name="T101" fmla="*/ 169 w 169"/>
                  <a:gd name="T102" fmla="*/ 169 h 1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9" h="169">
                    <a:moveTo>
                      <a:pt x="169" y="85"/>
                    </a:moveTo>
                    <a:lnTo>
                      <a:pt x="167" y="67"/>
                    </a:lnTo>
                    <a:lnTo>
                      <a:pt x="162" y="52"/>
                    </a:lnTo>
                    <a:lnTo>
                      <a:pt x="154" y="39"/>
                    </a:lnTo>
                    <a:lnTo>
                      <a:pt x="144" y="25"/>
                    </a:lnTo>
                    <a:lnTo>
                      <a:pt x="133" y="16"/>
                    </a:lnTo>
                    <a:lnTo>
                      <a:pt x="118" y="8"/>
                    </a:lnTo>
                    <a:lnTo>
                      <a:pt x="102" y="2"/>
                    </a:lnTo>
                    <a:lnTo>
                      <a:pt x="85" y="0"/>
                    </a:lnTo>
                    <a:lnTo>
                      <a:pt x="68" y="2"/>
                    </a:lnTo>
                    <a:lnTo>
                      <a:pt x="52" y="8"/>
                    </a:lnTo>
                    <a:lnTo>
                      <a:pt x="39" y="16"/>
                    </a:lnTo>
                    <a:lnTo>
                      <a:pt x="25" y="25"/>
                    </a:lnTo>
                    <a:lnTo>
                      <a:pt x="16" y="39"/>
                    </a:lnTo>
                    <a:lnTo>
                      <a:pt x="8" y="52"/>
                    </a:lnTo>
                    <a:lnTo>
                      <a:pt x="2" y="67"/>
                    </a:lnTo>
                    <a:lnTo>
                      <a:pt x="0" y="85"/>
                    </a:lnTo>
                    <a:lnTo>
                      <a:pt x="2" y="102"/>
                    </a:lnTo>
                    <a:lnTo>
                      <a:pt x="8" y="117"/>
                    </a:lnTo>
                    <a:lnTo>
                      <a:pt x="16" y="131"/>
                    </a:lnTo>
                    <a:lnTo>
                      <a:pt x="25" y="144"/>
                    </a:lnTo>
                    <a:lnTo>
                      <a:pt x="39" y="154"/>
                    </a:lnTo>
                    <a:lnTo>
                      <a:pt x="52" y="161"/>
                    </a:lnTo>
                    <a:lnTo>
                      <a:pt x="68" y="167"/>
                    </a:lnTo>
                    <a:lnTo>
                      <a:pt x="85" y="169"/>
                    </a:lnTo>
                    <a:lnTo>
                      <a:pt x="102" y="167"/>
                    </a:lnTo>
                    <a:lnTo>
                      <a:pt x="118" y="161"/>
                    </a:lnTo>
                    <a:lnTo>
                      <a:pt x="133" y="154"/>
                    </a:lnTo>
                    <a:lnTo>
                      <a:pt x="144" y="144"/>
                    </a:lnTo>
                    <a:lnTo>
                      <a:pt x="154" y="131"/>
                    </a:lnTo>
                    <a:lnTo>
                      <a:pt x="162" y="117"/>
                    </a:lnTo>
                    <a:lnTo>
                      <a:pt x="167" y="102"/>
                    </a:lnTo>
                    <a:lnTo>
                      <a:pt x="169" y="85"/>
                    </a:lnTo>
                    <a:close/>
                    <a:moveTo>
                      <a:pt x="164" y="85"/>
                    </a:moveTo>
                    <a:lnTo>
                      <a:pt x="162" y="100"/>
                    </a:lnTo>
                    <a:lnTo>
                      <a:pt x="158" y="115"/>
                    </a:lnTo>
                    <a:lnTo>
                      <a:pt x="150" y="129"/>
                    </a:lnTo>
                    <a:lnTo>
                      <a:pt x="141" y="140"/>
                    </a:lnTo>
                    <a:lnTo>
                      <a:pt x="129" y="150"/>
                    </a:lnTo>
                    <a:lnTo>
                      <a:pt x="116" y="158"/>
                    </a:lnTo>
                    <a:lnTo>
                      <a:pt x="100" y="161"/>
                    </a:lnTo>
                    <a:lnTo>
                      <a:pt x="85" y="163"/>
                    </a:lnTo>
                    <a:lnTo>
                      <a:pt x="70" y="161"/>
                    </a:lnTo>
                    <a:lnTo>
                      <a:pt x="54" y="158"/>
                    </a:lnTo>
                    <a:lnTo>
                      <a:pt x="41" y="150"/>
                    </a:lnTo>
                    <a:lnTo>
                      <a:pt x="29" y="140"/>
                    </a:lnTo>
                    <a:lnTo>
                      <a:pt x="20" y="129"/>
                    </a:lnTo>
                    <a:lnTo>
                      <a:pt x="14" y="115"/>
                    </a:lnTo>
                    <a:lnTo>
                      <a:pt x="8" y="100"/>
                    </a:lnTo>
                    <a:lnTo>
                      <a:pt x="6" y="85"/>
                    </a:lnTo>
                    <a:lnTo>
                      <a:pt x="8" y="69"/>
                    </a:lnTo>
                    <a:lnTo>
                      <a:pt x="14" y="54"/>
                    </a:lnTo>
                    <a:lnTo>
                      <a:pt x="20" y="41"/>
                    </a:lnTo>
                    <a:lnTo>
                      <a:pt x="29" y="29"/>
                    </a:lnTo>
                    <a:lnTo>
                      <a:pt x="41" y="19"/>
                    </a:lnTo>
                    <a:lnTo>
                      <a:pt x="54" y="12"/>
                    </a:lnTo>
                    <a:lnTo>
                      <a:pt x="70" y="8"/>
                    </a:lnTo>
                    <a:lnTo>
                      <a:pt x="85" y="6"/>
                    </a:lnTo>
                    <a:lnTo>
                      <a:pt x="100" y="8"/>
                    </a:lnTo>
                    <a:lnTo>
                      <a:pt x="116" y="12"/>
                    </a:lnTo>
                    <a:lnTo>
                      <a:pt x="129" y="19"/>
                    </a:lnTo>
                    <a:lnTo>
                      <a:pt x="141" y="29"/>
                    </a:lnTo>
                    <a:lnTo>
                      <a:pt x="150" y="41"/>
                    </a:lnTo>
                    <a:lnTo>
                      <a:pt x="158" y="54"/>
                    </a:lnTo>
                    <a:lnTo>
                      <a:pt x="162" y="69"/>
                    </a:lnTo>
                    <a:lnTo>
                      <a:pt x="164" y="85"/>
                    </a:lnTo>
                    <a:close/>
                  </a:path>
                </a:pathLst>
              </a:custGeom>
              <a:solidFill>
                <a:srgbClr val="FDEC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6" name="Freeform 543">
                <a:extLst>
                  <a:ext uri="{FF2B5EF4-FFF2-40B4-BE49-F238E27FC236}">
                    <a16:creationId xmlns:a16="http://schemas.microsoft.com/office/drawing/2014/main" id="{C269C41E-D2FE-401A-8BDF-1821E503CD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7" y="2695"/>
                <a:ext cx="162" cy="161"/>
              </a:xfrm>
              <a:custGeom>
                <a:avLst/>
                <a:gdLst>
                  <a:gd name="T0" fmla="*/ 160 w 162"/>
                  <a:gd name="T1" fmla="*/ 65 h 161"/>
                  <a:gd name="T2" fmla="*/ 148 w 162"/>
                  <a:gd name="T3" fmla="*/ 35 h 161"/>
                  <a:gd name="T4" fmla="*/ 127 w 162"/>
                  <a:gd name="T5" fmla="*/ 14 h 161"/>
                  <a:gd name="T6" fmla="*/ 98 w 162"/>
                  <a:gd name="T7" fmla="*/ 2 h 161"/>
                  <a:gd name="T8" fmla="*/ 66 w 162"/>
                  <a:gd name="T9" fmla="*/ 2 h 161"/>
                  <a:gd name="T10" fmla="*/ 37 w 162"/>
                  <a:gd name="T11" fmla="*/ 14 h 161"/>
                  <a:gd name="T12" fmla="*/ 14 w 162"/>
                  <a:gd name="T13" fmla="*/ 35 h 161"/>
                  <a:gd name="T14" fmla="*/ 2 w 162"/>
                  <a:gd name="T15" fmla="*/ 65 h 161"/>
                  <a:gd name="T16" fmla="*/ 2 w 162"/>
                  <a:gd name="T17" fmla="*/ 98 h 161"/>
                  <a:gd name="T18" fmla="*/ 14 w 162"/>
                  <a:gd name="T19" fmla="*/ 127 h 161"/>
                  <a:gd name="T20" fmla="*/ 37 w 162"/>
                  <a:gd name="T21" fmla="*/ 148 h 161"/>
                  <a:gd name="T22" fmla="*/ 66 w 162"/>
                  <a:gd name="T23" fmla="*/ 159 h 161"/>
                  <a:gd name="T24" fmla="*/ 98 w 162"/>
                  <a:gd name="T25" fmla="*/ 159 h 161"/>
                  <a:gd name="T26" fmla="*/ 127 w 162"/>
                  <a:gd name="T27" fmla="*/ 148 h 161"/>
                  <a:gd name="T28" fmla="*/ 148 w 162"/>
                  <a:gd name="T29" fmla="*/ 127 h 161"/>
                  <a:gd name="T30" fmla="*/ 160 w 162"/>
                  <a:gd name="T31" fmla="*/ 98 h 161"/>
                  <a:gd name="T32" fmla="*/ 158 w 162"/>
                  <a:gd name="T33" fmla="*/ 81 h 161"/>
                  <a:gd name="T34" fmla="*/ 150 w 162"/>
                  <a:gd name="T35" fmla="*/ 109 h 161"/>
                  <a:gd name="T36" fmla="*/ 135 w 162"/>
                  <a:gd name="T37" fmla="*/ 134 h 161"/>
                  <a:gd name="T38" fmla="*/ 110 w 162"/>
                  <a:gd name="T39" fmla="*/ 150 h 161"/>
                  <a:gd name="T40" fmla="*/ 81 w 162"/>
                  <a:gd name="T41" fmla="*/ 157 h 161"/>
                  <a:gd name="T42" fmla="*/ 52 w 162"/>
                  <a:gd name="T43" fmla="*/ 150 h 161"/>
                  <a:gd name="T44" fmla="*/ 27 w 162"/>
                  <a:gd name="T45" fmla="*/ 134 h 161"/>
                  <a:gd name="T46" fmla="*/ 12 w 162"/>
                  <a:gd name="T47" fmla="*/ 109 h 161"/>
                  <a:gd name="T48" fmla="*/ 6 w 162"/>
                  <a:gd name="T49" fmla="*/ 81 h 161"/>
                  <a:gd name="T50" fmla="*/ 12 w 162"/>
                  <a:gd name="T51" fmla="*/ 52 h 161"/>
                  <a:gd name="T52" fmla="*/ 27 w 162"/>
                  <a:gd name="T53" fmla="*/ 27 h 161"/>
                  <a:gd name="T54" fmla="*/ 52 w 162"/>
                  <a:gd name="T55" fmla="*/ 12 h 161"/>
                  <a:gd name="T56" fmla="*/ 81 w 162"/>
                  <a:gd name="T57" fmla="*/ 6 h 161"/>
                  <a:gd name="T58" fmla="*/ 110 w 162"/>
                  <a:gd name="T59" fmla="*/ 12 h 161"/>
                  <a:gd name="T60" fmla="*/ 135 w 162"/>
                  <a:gd name="T61" fmla="*/ 27 h 161"/>
                  <a:gd name="T62" fmla="*/ 150 w 162"/>
                  <a:gd name="T63" fmla="*/ 52 h 161"/>
                  <a:gd name="T64" fmla="*/ 158 w 162"/>
                  <a:gd name="T65" fmla="*/ 81 h 1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2"/>
                  <a:gd name="T100" fmla="*/ 0 h 161"/>
                  <a:gd name="T101" fmla="*/ 162 w 162"/>
                  <a:gd name="T102" fmla="*/ 161 h 1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2" h="161">
                    <a:moveTo>
                      <a:pt x="162" y="81"/>
                    </a:moveTo>
                    <a:lnTo>
                      <a:pt x="160" y="65"/>
                    </a:lnTo>
                    <a:lnTo>
                      <a:pt x="156" y="50"/>
                    </a:lnTo>
                    <a:lnTo>
                      <a:pt x="148" y="35"/>
                    </a:lnTo>
                    <a:lnTo>
                      <a:pt x="139" y="23"/>
                    </a:lnTo>
                    <a:lnTo>
                      <a:pt x="127" y="14"/>
                    </a:lnTo>
                    <a:lnTo>
                      <a:pt x="114" y="6"/>
                    </a:lnTo>
                    <a:lnTo>
                      <a:pt x="98" y="2"/>
                    </a:lnTo>
                    <a:lnTo>
                      <a:pt x="81" y="0"/>
                    </a:lnTo>
                    <a:lnTo>
                      <a:pt x="66" y="2"/>
                    </a:lnTo>
                    <a:lnTo>
                      <a:pt x="50" y="6"/>
                    </a:lnTo>
                    <a:lnTo>
                      <a:pt x="37" y="14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6" y="50"/>
                    </a:lnTo>
                    <a:lnTo>
                      <a:pt x="2" y="65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6" y="113"/>
                    </a:lnTo>
                    <a:lnTo>
                      <a:pt x="14" y="127"/>
                    </a:lnTo>
                    <a:lnTo>
                      <a:pt x="23" y="138"/>
                    </a:lnTo>
                    <a:lnTo>
                      <a:pt x="37" y="148"/>
                    </a:lnTo>
                    <a:lnTo>
                      <a:pt x="50" y="156"/>
                    </a:lnTo>
                    <a:lnTo>
                      <a:pt x="66" y="159"/>
                    </a:lnTo>
                    <a:lnTo>
                      <a:pt x="81" y="161"/>
                    </a:lnTo>
                    <a:lnTo>
                      <a:pt x="98" y="159"/>
                    </a:lnTo>
                    <a:lnTo>
                      <a:pt x="114" y="156"/>
                    </a:lnTo>
                    <a:lnTo>
                      <a:pt x="127" y="148"/>
                    </a:lnTo>
                    <a:lnTo>
                      <a:pt x="139" y="138"/>
                    </a:lnTo>
                    <a:lnTo>
                      <a:pt x="148" y="127"/>
                    </a:lnTo>
                    <a:lnTo>
                      <a:pt x="156" y="113"/>
                    </a:lnTo>
                    <a:lnTo>
                      <a:pt x="160" y="98"/>
                    </a:lnTo>
                    <a:lnTo>
                      <a:pt x="162" y="81"/>
                    </a:lnTo>
                    <a:close/>
                    <a:moveTo>
                      <a:pt x="158" y="81"/>
                    </a:moveTo>
                    <a:lnTo>
                      <a:pt x="156" y="96"/>
                    </a:lnTo>
                    <a:lnTo>
                      <a:pt x="150" y="109"/>
                    </a:lnTo>
                    <a:lnTo>
                      <a:pt x="144" y="123"/>
                    </a:lnTo>
                    <a:lnTo>
                      <a:pt x="135" y="134"/>
                    </a:lnTo>
                    <a:lnTo>
                      <a:pt x="123" y="144"/>
                    </a:lnTo>
                    <a:lnTo>
                      <a:pt x="110" y="150"/>
                    </a:lnTo>
                    <a:lnTo>
                      <a:pt x="96" y="156"/>
                    </a:lnTo>
                    <a:lnTo>
                      <a:pt x="81" y="157"/>
                    </a:lnTo>
                    <a:lnTo>
                      <a:pt x="66" y="156"/>
                    </a:lnTo>
                    <a:lnTo>
                      <a:pt x="52" y="150"/>
                    </a:lnTo>
                    <a:lnTo>
                      <a:pt x="39" y="144"/>
                    </a:lnTo>
                    <a:lnTo>
                      <a:pt x="27" y="134"/>
                    </a:lnTo>
                    <a:lnTo>
                      <a:pt x="18" y="123"/>
                    </a:lnTo>
                    <a:lnTo>
                      <a:pt x="12" y="109"/>
                    </a:lnTo>
                    <a:lnTo>
                      <a:pt x="8" y="96"/>
                    </a:lnTo>
                    <a:lnTo>
                      <a:pt x="6" y="81"/>
                    </a:lnTo>
                    <a:lnTo>
                      <a:pt x="8" y="65"/>
                    </a:lnTo>
                    <a:lnTo>
                      <a:pt x="12" y="52"/>
                    </a:lnTo>
                    <a:lnTo>
                      <a:pt x="18" y="38"/>
                    </a:lnTo>
                    <a:lnTo>
                      <a:pt x="27" y="27"/>
                    </a:lnTo>
                    <a:lnTo>
                      <a:pt x="39" y="17"/>
                    </a:lnTo>
                    <a:lnTo>
                      <a:pt x="52" y="12"/>
                    </a:lnTo>
                    <a:lnTo>
                      <a:pt x="66" y="6"/>
                    </a:lnTo>
                    <a:lnTo>
                      <a:pt x="81" y="6"/>
                    </a:lnTo>
                    <a:lnTo>
                      <a:pt x="96" y="6"/>
                    </a:lnTo>
                    <a:lnTo>
                      <a:pt x="110" y="12"/>
                    </a:lnTo>
                    <a:lnTo>
                      <a:pt x="123" y="17"/>
                    </a:lnTo>
                    <a:lnTo>
                      <a:pt x="135" y="27"/>
                    </a:lnTo>
                    <a:lnTo>
                      <a:pt x="144" y="38"/>
                    </a:lnTo>
                    <a:lnTo>
                      <a:pt x="150" y="52"/>
                    </a:lnTo>
                    <a:lnTo>
                      <a:pt x="156" y="65"/>
                    </a:lnTo>
                    <a:lnTo>
                      <a:pt x="158" y="81"/>
                    </a:lnTo>
                    <a:close/>
                  </a:path>
                </a:pathLst>
              </a:custGeom>
              <a:solidFill>
                <a:srgbClr val="FDEC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7" name="Freeform 544">
                <a:extLst>
                  <a:ext uri="{FF2B5EF4-FFF2-40B4-BE49-F238E27FC236}">
                    <a16:creationId xmlns:a16="http://schemas.microsoft.com/office/drawing/2014/main" id="{810BDC12-6F01-48CF-BA53-41412D0288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" y="2697"/>
                <a:ext cx="158" cy="157"/>
              </a:xfrm>
              <a:custGeom>
                <a:avLst/>
                <a:gdLst>
                  <a:gd name="T0" fmla="*/ 156 w 158"/>
                  <a:gd name="T1" fmla="*/ 63 h 157"/>
                  <a:gd name="T2" fmla="*/ 144 w 158"/>
                  <a:gd name="T3" fmla="*/ 35 h 157"/>
                  <a:gd name="T4" fmla="*/ 123 w 158"/>
                  <a:gd name="T5" fmla="*/ 13 h 157"/>
                  <a:gd name="T6" fmla="*/ 94 w 158"/>
                  <a:gd name="T7" fmla="*/ 2 h 157"/>
                  <a:gd name="T8" fmla="*/ 64 w 158"/>
                  <a:gd name="T9" fmla="*/ 2 h 157"/>
                  <a:gd name="T10" fmla="*/ 35 w 158"/>
                  <a:gd name="T11" fmla="*/ 13 h 157"/>
                  <a:gd name="T12" fmla="*/ 14 w 158"/>
                  <a:gd name="T13" fmla="*/ 35 h 157"/>
                  <a:gd name="T14" fmla="*/ 2 w 158"/>
                  <a:gd name="T15" fmla="*/ 63 h 157"/>
                  <a:gd name="T16" fmla="*/ 2 w 158"/>
                  <a:gd name="T17" fmla="*/ 94 h 157"/>
                  <a:gd name="T18" fmla="*/ 14 w 158"/>
                  <a:gd name="T19" fmla="*/ 123 h 157"/>
                  <a:gd name="T20" fmla="*/ 35 w 158"/>
                  <a:gd name="T21" fmla="*/ 144 h 157"/>
                  <a:gd name="T22" fmla="*/ 64 w 158"/>
                  <a:gd name="T23" fmla="*/ 155 h 157"/>
                  <a:gd name="T24" fmla="*/ 94 w 158"/>
                  <a:gd name="T25" fmla="*/ 155 h 157"/>
                  <a:gd name="T26" fmla="*/ 123 w 158"/>
                  <a:gd name="T27" fmla="*/ 144 h 157"/>
                  <a:gd name="T28" fmla="*/ 144 w 158"/>
                  <a:gd name="T29" fmla="*/ 123 h 157"/>
                  <a:gd name="T30" fmla="*/ 156 w 158"/>
                  <a:gd name="T31" fmla="*/ 94 h 157"/>
                  <a:gd name="T32" fmla="*/ 152 w 158"/>
                  <a:gd name="T33" fmla="*/ 79 h 157"/>
                  <a:gd name="T34" fmla="*/ 146 w 158"/>
                  <a:gd name="T35" fmla="*/ 107 h 157"/>
                  <a:gd name="T36" fmla="*/ 131 w 158"/>
                  <a:gd name="T37" fmla="*/ 131 h 157"/>
                  <a:gd name="T38" fmla="*/ 108 w 158"/>
                  <a:gd name="T39" fmla="*/ 146 h 157"/>
                  <a:gd name="T40" fmla="*/ 79 w 158"/>
                  <a:gd name="T41" fmla="*/ 152 h 157"/>
                  <a:gd name="T42" fmla="*/ 50 w 158"/>
                  <a:gd name="T43" fmla="*/ 146 h 157"/>
                  <a:gd name="T44" fmla="*/ 27 w 158"/>
                  <a:gd name="T45" fmla="*/ 131 h 157"/>
                  <a:gd name="T46" fmla="*/ 12 w 158"/>
                  <a:gd name="T47" fmla="*/ 107 h 157"/>
                  <a:gd name="T48" fmla="*/ 6 w 158"/>
                  <a:gd name="T49" fmla="*/ 79 h 157"/>
                  <a:gd name="T50" fmla="*/ 12 w 158"/>
                  <a:gd name="T51" fmla="*/ 50 h 157"/>
                  <a:gd name="T52" fmla="*/ 27 w 158"/>
                  <a:gd name="T53" fmla="*/ 27 h 157"/>
                  <a:gd name="T54" fmla="*/ 50 w 158"/>
                  <a:gd name="T55" fmla="*/ 12 h 157"/>
                  <a:gd name="T56" fmla="*/ 79 w 158"/>
                  <a:gd name="T57" fmla="*/ 6 h 157"/>
                  <a:gd name="T58" fmla="*/ 108 w 158"/>
                  <a:gd name="T59" fmla="*/ 12 h 157"/>
                  <a:gd name="T60" fmla="*/ 131 w 158"/>
                  <a:gd name="T61" fmla="*/ 27 h 157"/>
                  <a:gd name="T62" fmla="*/ 146 w 158"/>
                  <a:gd name="T63" fmla="*/ 50 h 157"/>
                  <a:gd name="T64" fmla="*/ 152 w 158"/>
                  <a:gd name="T65" fmla="*/ 79 h 1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8"/>
                  <a:gd name="T100" fmla="*/ 0 h 157"/>
                  <a:gd name="T101" fmla="*/ 158 w 158"/>
                  <a:gd name="T102" fmla="*/ 157 h 15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8" h="157">
                    <a:moveTo>
                      <a:pt x="158" y="79"/>
                    </a:moveTo>
                    <a:lnTo>
                      <a:pt x="156" y="63"/>
                    </a:lnTo>
                    <a:lnTo>
                      <a:pt x="152" y="48"/>
                    </a:lnTo>
                    <a:lnTo>
                      <a:pt x="144" y="35"/>
                    </a:lnTo>
                    <a:lnTo>
                      <a:pt x="135" y="23"/>
                    </a:lnTo>
                    <a:lnTo>
                      <a:pt x="123" y="13"/>
                    </a:lnTo>
                    <a:lnTo>
                      <a:pt x="110" y="6"/>
                    </a:lnTo>
                    <a:lnTo>
                      <a:pt x="94" y="2"/>
                    </a:lnTo>
                    <a:lnTo>
                      <a:pt x="79" y="0"/>
                    </a:lnTo>
                    <a:lnTo>
                      <a:pt x="64" y="2"/>
                    </a:lnTo>
                    <a:lnTo>
                      <a:pt x="48" y="6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8" y="48"/>
                    </a:lnTo>
                    <a:lnTo>
                      <a:pt x="2" y="63"/>
                    </a:lnTo>
                    <a:lnTo>
                      <a:pt x="0" y="79"/>
                    </a:lnTo>
                    <a:lnTo>
                      <a:pt x="2" y="94"/>
                    </a:lnTo>
                    <a:lnTo>
                      <a:pt x="8" y="109"/>
                    </a:lnTo>
                    <a:lnTo>
                      <a:pt x="14" y="123"/>
                    </a:lnTo>
                    <a:lnTo>
                      <a:pt x="23" y="134"/>
                    </a:lnTo>
                    <a:lnTo>
                      <a:pt x="35" y="144"/>
                    </a:lnTo>
                    <a:lnTo>
                      <a:pt x="48" y="152"/>
                    </a:lnTo>
                    <a:lnTo>
                      <a:pt x="64" y="155"/>
                    </a:lnTo>
                    <a:lnTo>
                      <a:pt x="79" y="157"/>
                    </a:lnTo>
                    <a:lnTo>
                      <a:pt x="94" y="155"/>
                    </a:lnTo>
                    <a:lnTo>
                      <a:pt x="110" y="152"/>
                    </a:lnTo>
                    <a:lnTo>
                      <a:pt x="123" y="144"/>
                    </a:lnTo>
                    <a:lnTo>
                      <a:pt x="135" y="134"/>
                    </a:lnTo>
                    <a:lnTo>
                      <a:pt x="144" y="123"/>
                    </a:lnTo>
                    <a:lnTo>
                      <a:pt x="152" y="109"/>
                    </a:lnTo>
                    <a:lnTo>
                      <a:pt x="156" y="94"/>
                    </a:lnTo>
                    <a:lnTo>
                      <a:pt x="158" y="79"/>
                    </a:lnTo>
                    <a:close/>
                    <a:moveTo>
                      <a:pt x="152" y="79"/>
                    </a:moveTo>
                    <a:lnTo>
                      <a:pt x="150" y="94"/>
                    </a:lnTo>
                    <a:lnTo>
                      <a:pt x="146" y="107"/>
                    </a:lnTo>
                    <a:lnTo>
                      <a:pt x="140" y="119"/>
                    </a:lnTo>
                    <a:lnTo>
                      <a:pt x="131" y="131"/>
                    </a:lnTo>
                    <a:lnTo>
                      <a:pt x="119" y="140"/>
                    </a:lnTo>
                    <a:lnTo>
                      <a:pt x="108" y="146"/>
                    </a:lnTo>
                    <a:lnTo>
                      <a:pt x="94" y="150"/>
                    </a:lnTo>
                    <a:lnTo>
                      <a:pt x="79" y="152"/>
                    </a:lnTo>
                    <a:lnTo>
                      <a:pt x="64" y="150"/>
                    </a:lnTo>
                    <a:lnTo>
                      <a:pt x="50" y="146"/>
                    </a:lnTo>
                    <a:lnTo>
                      <a:pt x="39" y="140"/>
                    </a:lnTo>
                    <a:lnTo>
                      <a:pt x="27" y="131"/>
                    </a:lnTo>
                    <a:lnTo>
                      <a:pt x="19" y="119"/>
                    </a:lnTo>
                    <a:lnTo>
                      <a:pt x="12" y="107"/>
                    </a:lnTo>
                    <a:lnTo>
                      <a:pt x="8" y="94"/>
                    </a:lnTo>
                    <a:lnTo>
                      <a:pt x="6" y="79"/>
                    </a:lnTo>
                    <a:lnTo>
                      <a:pt x="8" y="63"/>
                    </a:lnTo>
                    <a:lnTo>
                      <a:pt x="12" y="50"/>
                    </a:lnTo>
                    <a:lnTo>
                      <a:pt x="19" y="38"/>
                    </a:lnTo>
                    <a:lnTo>
                      <a:pt x="27" y="27"/>
                    </a:lnTo>
                    <a:lnTo>
                      <a:pt x="39" y="19"/>
                    </a:lnTo>
                    <a:lnTo>
                      <a:pt x="50" y="12"/>
                    </a:lnTo>
                    <a:lnTo>
                      <a:pt x="64" y="8"/>
                    </a:lnTo>
                    <a:lnTo>
                      <a:pt x="79" y="6"/>
                    </a:lnTo>
                    <a:lnTo>
                      <a:pt x="94" y="8"/>
                    </a:lnTo>
                    <a:lnTo>
                      <a:pt x="108" y="12"/>
                    </a:lnTo>
                    <a:lnTo>
                      <a:pt x="119" y="19"/>
                    </a:lnTo>
                    <a:lnTo>
                      <a:pt x="131" y="27"/>
                    </a:lnTo>
                    <a:lnTo>
                      <a:pt x="140" y="38"/>
                    </a:lnTo>
                    <a:lnTo>
                      <a:pt x="146" y="50"/>
                    </a:lnTo>
                    <a:lnTo>
                      <a:pt x="150" y="63"/>
                    </a:lnTo>
                    <a:lnTo>
                      <a:pt x="152" y="79"/>
                    </a:lnTo>
                    <a:close/>
                  </a:path>
                </a:pathLst>
              </a:custGeom>
              <a:solidFill>
                <a:srgbClr val="FDE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8" name="Freeform 545">
                <a:extLst>
                  <a:ext uri="{FF2B5EF4-FFF2-40B4-BE49-F238E27FC236}">
                    <a16:creationId xmlns:a16="http://schemas.microsoft.com/office/drawing/2014/main" id="{EC6D7B6B-A1CA-476F-B549-215224F32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3" y="2701"/>
                <a:ext cx="152" cy="151"/>
              </a:xfrm>
              <a:custGeom>
                <a:avLst/>
                <a:gdLst>
                  <a:gd name="T0" fmla="*/ 150 w 152"/>
                  <a:gd name="T1" fmla="*/ 59 h 151"/>
                  <a:gd name="T2" fmla="*/ 138 w 152"/>
                  <a:gd name="T3" fmla="*/ 32 h 151"/>
                  <a:gd name="T4" fmla="*/ 117 w 152"/>
                  <a:gd name="T5" fmla="*/ 11 h 151"/>
                  <a:gd name="T6" fmla="*/ 90 w 152"/>
                  <a:gd name="T7" fmla="*/ 0 h 151"/>
                  <a:gd name="T8" fmla="*/ 60 w 152"/>
                  <a:gd name="T9" fmla="*/ 0 h 151"/>
                  <a:gd name="T10" fmla="*/ 33 w 152"/>
                  <a:gd name="T11" fmla="*/ 11 h 151"/>
                  <a:gd name="T12" fmla="*/ 12 w 152"/>
                  <a:gd name="T13" fmla="*/ 32 h 151"/>
                  <a:gd name="T14" fmla="*/ 2 w 152"/>
                  <a:gd name="T15" fmla="*/ 59 h 151"/>
                  <a:gd name="T16" fmla="*/ 2 w 152"/>
                  <a:gd name="T17" fmla="*/ 90 h 151"/>
                  <a:gd name="T18" fmla="*/ 12 w 152"/>
                  <a:gd name="T19" fmla="*/ 117 h 151"/>
                  <a:gd name="T20" fmla="*/ 33 w 152"/>
                  <a:gd name="T21" fmla="*/ 138 h 151"/>
                  <a:gd name="T22" fmla="*/ 60 w 152"/>
                  <a:gd name="T23" fmla="*/ 150 h 151"/>
                  <a:gd name="T24" fmla="*/ 90 w 152"/>
                  <a:gd name="T25" fmla="*/ 150 h 151"/>
                  <a:gd name="T26" fmla="*/ 117 w 152"/>
                  <a:gd name="T27" fmla="*/ 138 h 151"/>
                  <a:gd name="T28" fmla="*/ 138 w 152"/>
                  <a:gd name="T29" fmla="*/ 117 h 151"/>
                  <a:gd name="T30" fmla="*/ 150 w 152"/>
                  <a:gd name="T31" fmla="*/ 90 h 151"/>
                  <a:gd name="T32" fmla="*/ 146 w 152"/>
                  <a:gd name="T33" fmla="*/ 75 h 151"/>
                  <a:gd name="T34" fmla="*/ 140 w 152"/>
                  <a:gd name="T35" fmla="*/ 102 h 151"/>
                  <a:gd name="T36" fmla="*/ 125 w 152"/>
                  <a:gd name="T37" fmla="*/ 125 h 151"/>
                  <a:gd name="T38" fmla="*/ 102 w 152"/>
                  <a:gd name="T39" fmla="*/ 140 h 151"/>
                  <a:gd name="T40" fmla="*/ 75 w 152"/>
                  <a:gd name="T41" fmla="*/ 146 h 151"/>
                  <a:gd name="T42" fmla="*/ 48 w 152"/>
                  <a:gd name="T43" fmla="*/ 140 h 151"/>
                  <a:gd name="T44" fmla="*/ 25 w 152"/>
                  <a:gd name="T45" fmla="*/ 125 h 151"/>
                  <a:gd name="T46" fmla="*/ 10 w 152"/>
                  <a:gd name="T47" fmla="*/ 102 h 151"/>
                  <a:gd name="T48" fmla="*/ 6 w 152"/>
                  <a:gd name="T49" fmla="*/ 75 h 151"/>
                  <a:gd name="T50" fmla="*/ 10 w 152"/>
                  <a:gd name="T51" fmla="*/ 48 h 151"/>
                  <a:gd name="T52" fmla="*/ 25 w 152"/>
                  <a:gd name="T53" fmla="*/ 25 h 151"/>
                  <a:gd name="T54" fmla="*/ 48 w 152"/>
                  <a:gd name="T55" fmla="*/ 9 h 151"/>
                  <a:gd name="T56" fmla="*/ 75 w 152"/>
                  <a:gd name="T57" fmla="*/ 4 h 151"/>
                  <a:gd name="T58" fmla="*/ 102 w 152"/>
                  <a:gd name="T59" fmla="*/ 9 h 151"/>
                  <a:gd name="T60" fmla="*/ 125 w 152"/>
                  <a:gd name="T61" fmla="*/ 25 h 151"/>
                  <a:gd name="T62" fmla="*/ 140 w 152"/>
                  <a:gd name="T63" fmla="*/ 48 h 151"/>
                  <a:gd name="T64" fmla="*/ 146 w 152"/>
                  <a:gd name="T65" fmla="*/ 75 h 1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51"/>
                  <a:gd name="T101" fmla="*/ 152 w 152"/>
                  <a:gd name="T102" fmla="*/ 151 h 15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51">
                    <a:moveTo>
                      <a:pt x="152" y="75"/>
                    </a:moveTo>
                    <a:lnTo>
                      <a:pt x="150" y="59"/>
                    </a:lnTo>
                    <a:lnTo>
                      <a:pt x="144" y="46"/>
                    </a:lnTo>
                    <a:lnTo>
                      <a:pt x="138" y="32"/>
                    </a:lnTo>
                    <a:lnTo>
                      <a:pt x="129" y="21"/>
                    </a:lnTo>
                    <a:lnTo>
                      <a:pt x="117" y="11"/>
                    </a:lnTo>
                    <a:lnTo>
                      <a:pt x="104" y="6"/>
                    </a:lnTo>
                    <a:lnTo>
                      <a:pt x="90" y="0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6" y="6"/>
                    </a:lnTo>
                    <a:lnTo>
                      <a:pt x="33" y="11"/>
                    </a:lnTo>
                    <a:lnTo>
                      <a:pt x="21" y="21"/>
                    </a:lnTo>
                    <a:lnTo>
                      <a:pt x="12" y="32"/>
                    </a:lnTo>
                    <a:lnTo>
                      <a:pt x="6" y="46"/>
                    </a:lnTo>
                    <a:lnTo>
                      <a:pt x="2" y="59"/>
                    </a:lnTo>
                    <a:lnTo>
                      <a:pt x="0" y="75"/>
                    </a:lnTo>
                    <a:lnTo>
                      <a:pt x="2" y="90"/>
                    </a:lnTo>
                    <a:lnTo>
                      <a:pt x="6" y="103"/>
                    </a:lnTo>
                    <a:lnTo>
                      <a:pt x="12" y="117"/>
                    </a:lnTo>
                    <a:lnTo>
                      <a:pt x="21" y="128"/>
                    </a:lnTo>
                    <a:lnTo>
                      <a:pt x="33" y="138"/>
                    </a:lnTo>
                    <a:lnTo>
                      <a:pt x="46" y="144"/>
                    </a:lnTo>
                    <a:lnTo>
                      <a:pt x="60" y="150"/>
                    </a:lnTo>
                    <a:lnTo>
                      <a:pt x="75" y="151"/>
                    </a:lnTo>
                    <a:lnTo>
                      <a:pt x="90" y="150"/>
                    </a:lnTo>
                    <a:lnTo>
                      <a:pt x="104" y="144"/>
                    </a:lnTo>
                    <a:lnTo>
                      <a:pt x="117" y="138"/>
                    </a:lnTo>
                    <a:lnTo>
                      <a:pt x="129" y="128"/>
                    </a:lnTo>
                    <a:lnTo>
                      <a:pt x="138" y="117"/>
                    </a:lnTo>
                    <a:lnTo>
                      <a:pt x="144" y="103"/>
                    </a:lnTo>
                    <a:lnTo>
                      <a:pt x="150" y="90"/>
                    </a:lnTo>
                    <a:lnTo>
                      <a:pt x="152" y="75"/>
                    </a:lnTo>
                    <a:close/>
                    <a:moveTo>
                      <a:pt x="146" y="75"/>
                    </a:moveTo>
                    <a:lnTo>
                      <a:pt x="144" y="88"/>
                    </a:lnTo>
                    <a:lnTo>
                      <a:pt x="140" y="102"/>
                    </a:lnTo>
                    <a:lnTo>
                      <a:pt x="133" y="115"/>
                    </a:lnTo>
                    <a:lnTo>
                      <a:pt x="125" y="125"/>
                    </a:lnTo>
                    <a:lnTo>
                      <a:pt x="115" y="132"/>
                    </a:lnTo>
                    <a:lnTo>
                      <a:pt x="102" y="140"/>
                    </a:lnTo>
                    <a:lnTo>
                      <a:pt x="88" y="144"/>
                    </a:lnTo>
                    <a:lnTo>
                      <a:pt x="75" y="146"/>
                    </a:lnTo>
                    <a:lnTo>
                      <a:pt x="61" y="144"/>
                    </a:lnTo>
                    <a:lnTo>
                      <a:pt x="48" y="140"/>
                    </a:lnTo>
                    <a:lnTo>
                      <a:pt x="37" y="132"/>
                    </a:lnTo>
                    <a:lnTo>
                      <a:pt x="25" y="125"/>
                    </a:lnTo>
                    <a:lnTo>
                      <a:pt x="17" y="115"/>
                    </a:lnTo>
                    <a:lnTo>
                      <a:pt x="10" y="102"/>
                    </a:lnTo>
                    <a:lnTo>
                      <a:pt x="6" y="88"/>
                    </a:lnTo>
                    <a:lnTo>
                      <a:pt x="6" y="75"/>
                    </a:lnTo>
                    <a:lnTo>
                      <a:pt x="6" y="61"/>
                    </a:lnTo>
                    <a:lnTo>
                      <a:pt x="10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37" y="17"/>
                    </a:lnTo>
                    <a:lnTo>
                      <a:pt x="48" y="9"/>
                    </a:lnTo>
                    <a:lnTo>
                      <a:pt x="61" y="6"/>
                    </a:lnTo>
                    <a:lnTo>
                      <a:pt x="75" y="4"/>
                    </a:lnTo>
                    <a:lnTo>
                      <a:pt x="88" y="6"/>
                    </a:lnTo>
                    <a:lnTo>
                      <a:pt x="102" y="9"/>
                    </a:lnTo>
                    <a:lnTo>
                      <a:pt x="115" y="17"/>
                    </a:lnTo>
                    <a:lnTo>
                      <a:pt x="125" y="25"/>
                    </a:lnTo>
                    <a:lnTo>
                      <a:pt x="133" y="36"/>
                    </a:lnTo>
                    <a:lnTo>
                      <a:pt x="140" y="48"/>
                    </a:lnTo>
                    <a:lnTo>
                      <a:pt x="144" y="61"/>
                    </a:lnTo>
                    <a:lnTo>
                      <a:pt x="146" y="75"/>
                    </a:lnTo>
                    <a:close/>
                  </a:path>
                </a:pathLst>
              </a:custGeom>
              <a:solidFill>
                <a:srgbClr val="FDE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9" name="Freeform 546">
                <a:extLst>
                  <a:ext uri="{FF2B5EF4-FFF2-40B4-BE49-F238E27FC236}">
                    <a16:creationId xmlns:a16="http://schemas.microsoft.com/office/drawing/2014/main" id="{922443D2-34DC-4DA6-9685-9B21D41FCB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" y="2703"/>
                <a:ext cx="146" cy="146"/>
              </a:xfrm>
              <a:custGeom>
                <a:avLst/>
                <a:gdLst>
                  <a:gd name="T0" fmla="*/ 144 w 146"/>
                  <a:gd name="T1" fmla="*/ 57 h 146"/>
                  <a:gd name="T2" fmla="*/ 134 w 146"/>
                  <a:gd name="T3" fmla="*/ 32 h 146"/>
                  <a:gd name="T4" fmla="*/ 113 w 146"/>
                  <a:gd name="T5" fmla="*/ 13 h 146"/>
                  <a:gd name="T6" fmla="*/ 88 w 146"/>
                  <a:gd name="T7" fmla="*/ 2 h 146"/>
                  <a:gd name="T8" fmla="*/ 58 w 146"/>
                  <a:gd name="T9" fmla="*/ 2 h 146"/>
                  <a:gd name="T10" fmla="*/ 33 w 146"/>
                  <a:gd name="T11" fmla="*/ 13 h 146"/>
                  <a:gd name="T12" fmla="*/ 13 w 146"/>
                  <a:gd name="T13" fmla="*/ 32 h 146"/>
                  <a:gd name="T14" fmla="*/ 2 w 146"/>
                  <a:gd name="T15" fmla="*/ 57 h 146"/>
                  <a:gd name="T16" fmla="*/ 2 w 146"/>
                  <a:gd name="T17" fmla="*/ 88 h 146"/>
                  <a:gd name="T18" fmla="*/ 13 w 146"/>
                  <a:gd name="T19" fmla="*/ 113 h 146"/>
                  <a:gd name="T20" fmla="*/ 33 w 146"/>
                  <a:gd name="T21" fmla="*/ 134 h 146"/>
                  <a:gd name="T22" fmla="*/ 58 w 146"/>
                  <a:gd name="T23" fmla="*/ 144 h 146"/>
                  <a:gd name="T24" fmla="*/ 88 w 146"/>
                  <a:gd name="T25" fmla="*/ 144 h 146"/>
                  <a:gd name="T26" fmla="*/ 113 w 146"/>
                  <a:gd name="T27" fmla="*/ 134 h 146"/>
                  <a:gd name="T28" fmla="*/ 134 w 146"/>
                  <a:gd name="T29" fmla="*/ 113 h 146"/>
                  <a:gd name="T30" fmla="*/ 144 w 146"/>
                  <a:gd name="T31" fmla="*/ 88 h 146"/>
                  <a:gd name="T32" fmla="*/ 140 w 146"/>
                  <a:gd name="T33" fmla="*/ 73 h 146"/>
                  <a:gd name="T34" fmla="*/ 136 w 146"/>
                  <a:gd name="T35" fmla="*/ 100 h 146"/>
                  <a:gd name="T36" fmla="*/ 121 w 146"/>
                  <a:gd name="T37" fmla="*/ 121 h 146"/>
                  <a:gd name="T38" fmla="*/ 100 w 146"/>
                  <a:gd name="T39" fmla="*/ 136 h 146"/>
                  <a:gd name="T40" fmla="*/ 73 w 146"/>
                  <a:gd name="T41" fmla="*/ 140 h 146"/>
                  <a:gd name="T42" fmla="*/ 46 w 146"/>
                  <a:gd name="T43" fmla="*/ 136 h 146"/>
                  <a:gd name="T44" fmla="*/ 25 w 146"/>
                  <a:gd name="T45" fmla="*/ 121 h 146"/>
                  <a:gd name="T46" fmla="*/ 11 w 146"/>
                  <a:gd name="T47" fmla="*/ 100 h 146"/>
                  <a:gd name="T48" fmla="*/ 6 w 146"/>
                  <a:gd name="T49" fmla="*/ 73 h 146"/>
                  <a:gd name="T50" fmla="*/ 11 w 146"/>
                  <a:gd name="T51" fmla="*/ 46 h 146"/>
                  <a:gd name="T52" fmla="*/ 25 w 146"/>
                  <a:gd name="T53" fmla="*/ 25 h 146"/>
                  <a:gd name="T54" fmla="*/ 46 w 146"/>
                  <a:gd name="T55" fmla="*/ 11 h 146"/>
                  <a:gd name="T56" fmla="*/ 73 w 146"/>
                  <a:gd name="T57" fmla="*/ 6 h 146"/>
                  <a:gd name="T58" fmla="*/ 100 w 146"/>
                  <a:gd name="T59" fmla="*/ 11 h 146"/>
                  <a:gd name="T60" fmla="*/ 121 w 146"/>
                  <a:gd name="T61" fmla="*/ 25 h 146"/>
                  <a:gd name="T62" fmla="*/ 136 w 146"/>
                  <a:gd name="T63" fmla="*/ 46 h 146"/>
                  <a:gd name="T64" fmla="*/ 140 w 146"/>
                  <a:gd name="T65" fmla="*/ 73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6"/>
                  <a:gd name="T100" fmla="*/ 0 h 146"/>
                  <a:gd name="T101" fmla="*/ 146 w 146"/>
                  <a:gd name="T102" fmla="*/ 146 h 1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6" h="146">
                    <a:moveTo>
                      <a:pt x="146" y="73"/>
                    </a:moveTo>
                    <a:lnTo>
                      <a:pt x="144" y="57"/>
                    </a:lnTo>
                    <a:lnTo>
                      <a:pt x="140" y="44"/>
                    </a:lnTo>
                    <a:lnTo>
                      <a:pt x="134" y="32"/>
                    </a:lnTo>
                    <a:lnTo>
                      <a:pt x="125" y="21"/>
                    </a:lnTo>
                    <a:lnTo>
                      <a:pt x="113" y="13"/>
                    </a:lnTo>
                    <a:lnTo>
                      <a:pt x="102" y="6"/>
                    </a:lnTo>
                    <a:lnTo>
                      <a:pt x="88" y="2"/>
                    </a:lnTo>
                    <a:lnTo>
                      <a:pt x="73" y="0"/>
                    </a:lnTo>
                    <a:lnTo>
                      <a:pt x="58" y="2"/>
                    </a:lnTo>
                    <a:lnTo>
                      <a:pt x="44" y="6"/>
                    </a:lnTo>
                    <a:lnTo>
                      <a:pt x="33" y="13"/>
                    </a:lnTo>
                    <a:lnTo>
                      <a:pt x="21" y="21"/>
                    </a:lnTo>
                    <a:lnTo>
                      <a:pt x="13" y="32"/>
                    </a:lnTo>
                    <a:lnTo>
                      <a:pt x="6" y="44"/>
                    </a:lnTo>
                    <a:lnTo>
                      <a:pt x="2" y="57"/>
                    </a:lnTo>
                    <a:lnTo>
                      <a:pt x="0" y="73"/>
                    </a:lnTo>
                    <a:lnTo>
                      <a:pt x="2" y="88"/>
                    </a:lnTo>
                    <a:lnTo>
                      <a:pt x="6" y="101"/>
                    </a:lnTo>
                    <a:lnTo>
                      <a:pt x="13" y="113"/>
                    </a:lnTo>
                    <a:lnTo>
                      <a:pt x="21" y="125"/>
                    </a:lnTo>
                    <a:lnTo>
                      <a:pt x="33" y="134"/>
                    </a:lnTo>
                    <a:lnTo>
                      <a:pt x="44" y="140"/>
                    </a:lnTo>
                    <a:lnTo>
                      <a:pt x="58" y="144"/>
                    </a:lnTo>
                    <a:lnTo>
                      <a:pt x="73" y="146"/>
                    </a:lnTo>
                    <a:lnTo>
                      <a:pt x="88" y="144"/>
                    </a:lnTo>
                    <a:lnTo>
                      <a:pt x="102" y="140"/>
                    </a:lnTo>
                    <a:lnTo>
                      <a:pt x="113" y="134"/>
                    </a:lnTo>
                    <a:lnTo>
                      <a:pt x="125" y="125"/>
                    </a:lnTo>
                    <a:lnTo>
                      <a:pt x="134" y="113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3"/>
                    </a:lnTo>
                    <a:close/>
                    <a:moveTo>
                      <a:pt x="140" y="73"/>
                    </a:moveTo>
                    <a:lnTo>
                      <a:pt x="140" y="86"/>
                    </a:lnTo>
                    <a:lnTo>
                      <a:pt x="136" y="100"/>
                    </a:lnTo>
                    <a:lnTo>
                      <a:pt x="129" y="111"/>
                    </a:lnTo>
                    <a:lnTo>
                      <a:pt x="121" y="121"/>
                    </a:lnTo>
                    <a:lnTo>
                      <a:pt x="111" y="128"/>
                    </a:lnTo>
                    <a:lnTo>
                      <a:pt x="100" y="136"/>
                    </a:lnTo>
                    <a:lnTo>
                      <a:pt x="86" y="140"/>
                    </a:lnTo>
                    <a:lnTo>
                      <a:pt x="73" y="140"/>
                    </a:lnTo>
                    <a:lnTo>
                      <a:pt x="59" y="140"/>
                    </a:lnTo>
                    <a:lnTo>
                      <a:pt x="46" y="136"/>
                    </a:lnTo>
                    <a:lnTo>
                      <a:pt x="35" y="128"/>
                    </a:lnTo>
                    <a:lnTo>
                      <a:pt x="25" y="121"/>
                    </a:lnTo>
                    <a:lnTo>
                      <a:pt x="17" y="111"/>
                    </a:lnTo>
                    <a:lnTo>
                      <a:pt x="11" y="100"/>
                    </a:lnTo>
                    <a:lnTo>
                      <a:pt x="8" y="86"/>
                    </a:lnTo>
                    <a:lnTo>
                      <a:pt x="6" y="73"/>
                    </a:lnTo>
                    <a:lnTo>
                      <a:pt x="8" y="59"/>
                    </a:lnTo>
                    <a:lnTo>
                      <a:pt x="11" y="46"/>
                    </a:lnTo>
                    <a:lnTo>
                      <a:pt x="17" y="34"/>
                    </a:lnTo>
                    <a:lnTo>
                      <a:pt x="25" y="25"/>
                    </a:lnTo>
                    <a:lnTo>
                      <a:pt x="35" y="17"/>
                    </a:lnTo>
                    <a:lnTo>
                      <a:pt x="46" y="11"/>
                    </a:lnTo>
                    <a:lnTo>
                      <a:pt x="59" y="7"/>
                    </a:lnTo>
                    <a:lnTo>
                      <a:pt x="73" y="6"/>
                    </a:lnTo>
                    <a:lnTo>
                      <a:pt x="86" y="7"/>
                    </a:lnTo>
                    <a:lnTo>
                      <a:pt x="100" y="11"/>
                    </a:lnTo>
                    <a:lnTo>
                      <a:pt x="111" y="17"/>
                    </a:lnTo>
                    <a:lnTo>
                      <a:pt x="121" y="25"/>
                    </a:lnTo>
                    <a:lnTo>
                      <a:pt x="129" y="34"/>
                    </a:lnTo>
                    <a:lnTo>
                      <a:pt x="136" y="46"/>
                    </a:lnTo>
                    <a:lnTo>
                      <a:pt x="140" y="59"/>
                    </a:lnTo>
                    <a:lnTo>
                      <a:pt x="140" y="73"/>
                    </a:lnTo>
                    <a:close/>
                  </a:path>
                </a:pathLst>
              </a:custGeom>
              <a:solidFill>
                <a:srgbClr val="FD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0" name="Freeform 547">
                <a:extLst>
                  <a:ext uri="{FF2B5EF4-FFF2-40B4-BE49-F238E27FC236}">
                    <a16:creationId xmlns:a16="http://schemas.microsoft.com/office/drawing/2014/main" id="{E9CC88E3-0A3E-4586-A664-F978FDFDBC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" y="2705"/>
                <a:ext cx="140" cy="142"/>
              </a:xfrm>
              <a:custGeom>
                <a:avLst/>
                <a:gdLst>
                  <a:gd name="T0" fmla="*/ 138 w 140"/>
                  <a:gd name="T1" fmla="*/ 57 h 142"/>
                  <a:gd name="T2" fmla="*/ 127 w 140"/>
                  <a:gd name="T3" fmla="*/ 32 h 142"/>
                  <a:gd name="T4" fmla="*/ 109 w 140"/>
                  <a:gd name="T5" fmla="*/ 13 h 142"/>
                  <a:gd name="T6" fmla="*/ 82 w 140"/>
                  <a:gd name="T7" fmla="*/ 2 h 142"/>
                  <a:gd name="T8" fmla="*/ 55 w 140"/>
                  <a:gd name="T9" fmla="*/ 2 h 142"/>
                  <a:gd name="T10" fmla="*/ 31 w 140"/>
                  <a:gd name="T11" fmla="*/ 13 h 142"/>
                  <a:gd name="T12" fmla="*/ 11 w 140"/>
                  <a:gd name="T13" fmla="*/ 32 h 142"/>
                  <a:gd name="T14" fmla="*/ 0 w 140"/>
                  <a:gd name="T15" fmla="*/ 57 h 142"/>
                  <a:gd name="T16" fmla="*/ 0 w 140"/>
                  <a:gd name="T17" fmla="*/ 84 h 142"/>
                  <a:gd name="T18" fmla="*/ 11 w 140"/>
                  <a:gd name="T19" fmla="*/ 111 h 142"/>
                  <a:gd name="T20" fmla="*/ 31 w 140"/>
                  <a:gd name="T21" fmla="*/ 128 h 142"/>
                  <a:gd name="T22" fmla="*/ 55 w 140"/>
                  <a:gd name="T23" fmla="*/ 140 h 142"/>
                  <a:gd name="T24" fmla="*/ 82 w 140"/>
                  <a:gd name="T25" fmla="*/ 140 h 142"/>
                  <a:gd name="T26" fmla="*/ 109 w 140"/>
                  <a:gd name="T27" fmla="*/ 128 h 142"/>
                  <a:gd name="T28" fmla="*/ 127 w 140"/>
                  <a:gd name="T29" fmla="*/ 111 h 142"/>
                  <a:gd name="T30" fmla="*/ 138 w 140"/>
                  <a:gd name="T31" fmla="*/ 84 h 142"/>
                  <a:gd name="T32" fmla="*/ 134 w 140"/>
                  <a:gd name="T33" fmla="*/ 71 h 142"/>
                  <a:gd name="T34" fmla="*/ 128 w 140"/>
                  <a:gd name="T35" fmla="*/ 96 h 142"/>
                  <a:gd name="T36" fmla="*/ 115 w 140"/>
                  <a:gd name="T37" fmla="*/ 117 h 142"/>
                  <a:gd name="T38" fmla="*/ 94 w 140"/>
                  <a:gd name="T39" fmla="*/ 130 h 142"/>
                  <a:gd name="T40" fmla="*/ 69 w 140"/>
                  <a:gd name="T41" fmla="*/ 136 h 142"/>
                  <a:gd name="T42" fmla="*/ 44 w 140"/>
                  <a:gd name="T43" fmla="*/ 130 h 142"/>
                  <a:gd name="T44" fmla="*/ 23 w 140"/>
                  <a:gd name="T45" fmla="*/ 117 h 142"/>
                  <a:gd name="T46" fmla="*/ 9 w 140"/>
                  <a:gd name="T47" fmla="*/ 96 h 142"/>
                  <a:gd name="T48" fmla="*/ 4 w 140"/>
                  <a:gd name="T49" fmla="*/ 71 h 142"/>
                  <a:gd name="T50" fmla="*/ 9 w 140"/>
                  <a:gd name="T51" fmla="*/ 46 h 142"/>
                  <a:gd name="T52" fmla="*/ 23 w 140"/>
                  <a:gd name="T53" fmla="*/ 25 h 142"/>
                  <a:gd name="T54" fmla="*/ 44 w 140"/>
                  <a:gd name="T55" fmla="*/ 11 h 142"/>
                  <a:gd name="T56" fmla="*/ 69 w 140"/>
                  <a:gd name="T57" fmla="*/ 5 h 142"/>
                  <a:gd name="T58" fmla="*/ 94 w 140"/>
                  <a:gd name="T59" fmla="*/ 11 h 142"/>
                  <a:gd name="T60" fmla="*/ 115 w 140"/>
                  <a:gd name="T61" fmla="*/ 25 h 142"/>
                  <a:gd name="T62" fmla="*/ 128 w 140"/>
                  <a:gd name="T63" fmla="*/ 46 h 142"/>
                  <a:gd name="T64" fmla="*/ 134 w 140"/>
                  <a:gd name="T65" fmla="*/ 71 h 1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0"/>
                  <a:gd name="T100" fmla="*/ 0 h 142"/>
                  <a:gd name="T101" fmla="*/ 140 w 140"/>
                  <a:gd name="T102" fmla="*/ 142 h 1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0" h="142">
                    <a:moveTo>
                      <a:pt x="140" y="71"/>
                    </a:moveTo>
                    <a:lnTo>
                      <a:pt x="138" y="57"/>
                    </a:lnTo>
                    <a:lnTo>
                      <a:pt x="134" y="44"/>
                    </a:lnTo>
                    <a:lnTo>
                      <a:pt x="127" y="32"/>
                    </a:lnTo>
                    <a:lnTo>
                      <a:pt x="119" y="21"/>
                    </a:lnTo>
                    <a:lnTo>
                      <a:pt x="109" y="13"/>
                    </a:lnTo>
                    <a:lnTo>
                      <a:pt x="96" y="5"/>
                    </a:lnTo>
                    <a:lnTo>
                      <a:pt x="82" y="2"/>
                    </a:lnTo>
                    <a:lnTo>
                      <a:pt x="69" y="0"/>
                    </a:lnTo>
                    <a:lnTo>
                      <a:pt x="55" y="2"/>
                    </a:lnTo>
                    <a:lnTo>
                      <a:pt x="42" y="5"/>
                    </a:lnTo>
                    <a:lnTo>
                      <a:pt x="31" y="13"/>
                    </a:lnTo>
                    <a:lnTo>
                      <a:pt x="19" y="21"/>
                    </a:lnTo>
                    <a:lnTo>
                      <a:pt x="11" y="32"/>
                    </a:lnTo>
                    <a:lnTo>
                      <a:pt x="4" y="44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0" y="84"/>
                    </a:lnTo>
                    <a:lnTo>
                      <a:pt x="4" y="98"/>
                    </a:lnTo>
                    <a:lnTo>
                      <a:pt x="11" y="111"/>
                    </a:lnTo>
                    <a:lnTo>
                      <a:pt x="19" y="121"/>
                    </a:lnTo>
                    <a:lnTo>
                      <a:pt x="31" y="128"/>
                    </a:lnTo>
                    <a:lnTo>
                      <a:pt x="42" y="136"/>
                    </a:lnTo>
                    <a:lnTo>
                      <a:pt x="55" y="140"/>
                    </a:lnTo>
                    <a:lnTo>
                      <a:pt x="69" y="142"/>
                    </a:lnTo>
                    <a:lnTo>
                      <a:pt x="82" y="140"/>
                    </a:lnTo>
                    <a:lnTo>
                      <a:pt x="96" y="136"/>
                    </a:lnTo>
                    <a:lnTo>
                      <a:pt x="109" y="128"/>
                    </a:lnTo>
                    <a:lnTo>
                      <a:pt x="119" y="121"/>
                    </a:lnTo>
                    <a:lnTo>
                      <a:pt x="127" y="111"/>
                    </a:lnTo>
                    <a:lnTo>
                      <a:pt x="134" y="98"/>
                    </a:lnTo>
                    <a:lnTo>
                      <a:pt x="138" y="84"/>
                    </a:lnTo>
                    <a:lnTo>
                      <a:pt x="140" y="71"/>
                    </a:lnTo>
                    <a:close/>
                    <a:moveTo>
                      <a:pt x="134" y="71"/>
                    </a:moveTo>
                    <a:lnTo>
                      <a:pt x="132" y="84"/>
                    </a:lnTo>
                    <a:lnTo>
                      <a:pt x="128" y="96"/>
                    </a:lnTo>
                    <a:lnTo>
                      <a:pt x="123" y="107"/>
                    </a:lnTo>
                    <a:lnTo>
                      <a:pt x="115" y="117"/>
                    </a:lnTo>
                    <a:lnTo>
                      <a:pt x="105" y="124"/>
                    </a:lnTo>
                    <a:lnTo>
                      <a:pt x="94" y="130"/>
                    </a:lnTo>
                    <a:lnTo>
                      <a:pt x="82" y="134"/>
                    </a:lnTo>
                    <a:lnTo>
                      <a:pt x="69" y="136"/>
                    </a:lnTo>
                    <a:lnTo>
                      <a:pt x="55" y="134"/>
                    </a:lnTo>
                    <a:lnTo>
                      <a:pt x="44" y="130"/>
                    </a:lnTo>
                    <a:lnTo>
                      <a:pt x="32" y="124"/>
                    </a:lnTo>
                    <a:lnTo>
                      <a:pt x="23" y="117"/>
                    </a:lnTo>
                    <a:lnTo>
                      <a:pt x="15" y="107"/>
                    </a:lnTo>
                    <a:lnTo>
                      <a:pt x="9" y="96"/>
                    </a:lnTo>
                    <a:lnTo>
                      <a:pt x="6" y="84"/>
                    </a:lnTo>
                    <a:lnTo>
                      <a:pt x="4" y="71"/>
                    </a:lnTo>
                    <a:lnTo>
                      <a:pt x="6" y="57"/>
                    </a:lnTo>
                    <a:lnTo>
                      <a:pt x="9" y="46"/>
                    </a:lnTo>
                    <a:lnTo>
                      <a:pt x="15" y="34"/>
                    </a:lnTo>
                    <a:lnTo>
                      <a:pt x="23" y="25"/>
                    </a:lnTo>
                    <a:lnTo>
                      <a:pt x="32" y="17"/>
                    </a:lnTo>
                    <a:lnTo>
                      <a:pt x="44" y="11"/>
                    </a:lnTo>
                    <a:lnTo>
                      <a:pt x="55" y="7"/>
                    </a:lnTo>
                    <a:lnTo>
                      <a:pt x="69" y="5"/>
                    </a:lnTo>
                    <a:lnTo>
                      <a:pt x="82" y="7"/>
                    </a:lnTo>
                    <a:lnTo>
                      <a:pt x="94" y="11"/>
                    </a:lnTo>
                    <a:lnTo>
                      <a:pt x="105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8" y="46"/>
                    </a:lnTo>
                    <a:lnTo>
                      <a:pt x="132" y="57"/>
                    </a:lnTo>
                    <a:lnTo>
                      <a:pt x="134" y="71"/>
                    </a:lnTo>
                    <a:close/>
                  </a:path>
                </a:pathLst>
              </a:custGeom>
              <a:solidFill>
                <a:srgbClr val="FD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1" name="Freeform 548">
                <a:extLst>
                  <a:ext uri="{FF2B5EF4-FFF2-40B4-BE49-F238E27FC236}">
                    <a16:creationId xmlns:a16="http://schemas.microsoft.com/office/drawing/2014/main" id="{365B1D92-AD2D-46B8-90E5-A379A3F6B1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" y="2709"/>
                <a:ext cx="134" cy="134"/>
              </a:xfrm>
              <a:custGeom>
                <a:avLst/>
                <a:gdLst>
                  <a:gd name="T0" fmla="*/ 134 w 134"/>
                  <a:gd name="T1" fmla="*/ 53 h 134"/>
                  <a:gd name="T2" fmla="*/ 123 w 134"/>
                  <a:gd name="T3" fmla="*/ 28 h 134"/>
                  <a:gd name="T4" fmla="*/ 105 w 134"/>
                  <a:gd name="T5" fmla="*/ 11 h 134"/>
                  <a:gd name="T6" fmla="*/ 80 w 134"/>
                  <a:gd name="T7" fmla="*/ 1 h 134"/>
                  <a:gd name="T8" fmla="*/ 53 w 134"/>
                  <a:gd name="T9" fmla="*/ 1 h 134"/>
                  <a:gd name="T10" fmla="*/ 29 w 134"/>
                  <a:gd name="T11" fmla="*/ 11 h 134"/>
                  <a:gd name="T12" fmla="*/ 11 w 134"/>
                  <a:gd name="T13" fmla="*/ 28 h 134"/>
                  <a:gd name="T14" fmla="*/ 2 w 134"/>
                  <a:gd name="T15" fmla="*/ 53 h 134"/>
                  <a:gd name="T16" fmla="*/ 2 w 134"/>
                  <a:gd name="T17" fmla="*/ 80 h 134"/>
                  <a:gd name="T18" fmla="*/ 11 w 134"/>
                  <a:gd name="T19" fmla="*/ 105 h 134"/>
                  <a:gd name="T20" fmla="*/ 29 w 134"/>
                  <a:gd name="T21" fmla="*/ 122 h 134"/>
                  <a:gd name="T22" fmla="*/ 53 w 134"/>
                  <a:gd name="T23" fmla="*/ 134 h 134"/>
                  <a:gd name="T24" fmla="*/ 80 w 134"/>
                  <a:gd name="T25" fmla="*/ 134 h 134"/>
                  <a:gd name="T26" fmla="*/ 105 w 134"/>
                  <a:gd name="T27" fmla="*/ 122 h 134"/>
                  <a:gd name="T28" fmla="*/ 123 w 134"/>
                  <a:gd name="T29" fmla="*/ 105 h 134"/>
                  <a:gd name="T30" fmla="*/ 134 w 134"/>
                  <a:gd name="T31" fmla="*/ 80 h 134"/>
                  <a:gd name="T32" fmla="*/ 128 w 134"/>
                  <a:gd name="T33" fmla="*/ 67 h 134"/>
                  <a:gd name="T34" fmla="*/ 125 w 134"/>
                  <a:gd name="T35" fmla="*/ 92 h 134"/>
                  <a:gd name="T36" fmla="*/ 111 w 134"/>
                  <a:gd name="T37" fmla="*/ 111 h 134"/>
                  <a:gd name="T38" fmla="*/ 92 w 134"/>
                  <a:gd name="T39" fmla="*/ 124 h 134"/>
                  <a:gd name="T40" fmla="*/ 67 w 134"/>
                  <a:gd name="T41" fmla="*/ 128 h 134"/>
                  <a:gd name="T42" fmla="*/ 44 w 134"/>
                  <a:gd name="T43" fmla="*/ 124 h 134"/>
                  <a:gd name="T44" fmla="*/ 23 w 134"/>
                  <a:gd name="T45" fmla="*/ 111 h 134"/>
                  <a:gd name="T46" fmla="*/ 9 w 134"/>
                  <a:gd name="T47" fmla="*/ 92 h 134"/>
                  <a:gd name="T48" fmla="*/ 5 w 134"/>
                  <a:gd name="T49" fmla="*/ 67 h 134"/>
                  <a:gd name="T50" fmla="*/ 9 w 134"/>
                  <a:gd name="T51" fmla="*/ 42 h 134"/>
                  <a:gd name="T52" fmla="*/ 23 w 134"/>
                  <a:gd name="T53" fmla="*/ 23 h 134"/>
                  <a:gd name="T54" fmla="*/ 44 w 134"/>
                  <a:gd name="T55" fmla="*/ 9 h 134"/>
                  <a:gd name="T56" fmla="*/ 67 w 134"/>
                  <a:gd name="T57" fmla="*/ 5 h 134"/>
                  <a:gd name="T58" fmla="*/ 92 w 134"/>
                  <a:gd name="T59" fmla="*/ 9 h 134"/>
                  <a:gd name="T60" fmla="*/ 111 w 134"/>
                  <a:gd name="T61" fmla="*/ 23 h 134"/>
                  <a:gd name="T62" fmla="*/ 125 w 134"/>
                  <a:gd name="T63" fmla="*/ 42 h 134"/>
                  <a:gd name="T64" fmla="*/ 128 w 134"/>
                  <a:gd name="T65" fmla="*/ 67 h 1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4"/>
                  <a:gd name="T100" fmla="*/ 0 h 134"/>
                  <a:gd name="T101" fmla="*/ 134 w 134"/>
                  <a:gd name="T102" fmla="*/ 134 h 1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4" h="134">
                    <a:moveTo>
                      <a:pt x="134" y="67"/>
                    </a:moveTo>
                    <a:lnTo>
                      <a:pt x="134" y="53"/>
                    </a:lnTo>
                    <a:lnTo>
                      <a:pt x="130" y="40"/>
                    </a:lnTo>
                    <a:lnTo>
                      <a:pt x="123" y="28"/>
                    </a:lnTo>
                    <a:lnTo>
                      <a:pt x="115" y="19"/>
                    </a:lnTo>
                    <a:lnTo>
                      <a:pt x="105" y="11"/>
                    </a:lnTo>
                    <a:lnTo>
                      <a:pt x="94" y="5"/>
                    </a:lnTo>
                    <a:lnTo>
                      <a:pt x="80" y="1"/>
                    </a:lnTo>
                    <a:lnTo>
                      <a:pt x="67" y="0"/>
                    </a:lnTo>
                    <a:lnTo>
                      <a:pt x="53" y="1"/>
                    </a:lnTo>
                    <a:lnTo>
                      <a:pt x="40" y="5"/>
                    </a:lnTo>
                    <a:lnTo>
                      <a:pt x="29" y="11"/>
                    </a:lnTo>
                    <a:lnTo>
                      <a:pt x="19" y="19"/>
                    </a:lnTo>
                    <a:lnTo>
                      <a:pt x="11" y="28"/>
                    </a:lnTo>
                    <a:lnTo>
                      <a:pt x="5" y="40"/>
                    </a:lnTo>
                    <a:lnTo>
                      <a:pt x="2" y="53"/>
                    </a:lnTo>
                    <a:lnTo>
                      <a:pt x="0" y="67"/>
                    </a:lnTo>
                    <a:lnTo>
                      <a:pt x="2" y="80"/>
                    </a:lnTo>
                    <a:lnTo>
                      <a:pt x="5" y="94"/>
                    </a:lnTo>
                    <a:lnTo>
                      <a:pt x="11" y="105"/>
                    </a:lnTo>
                    <a:lnTo>
                      <a:pt x="19" y="115"/>
                    </a:lnTo>
                    <a:lnTo>
                      <a:pt x="29" y="122"/>
                    </a:lnTo>
                    <a:lnTo>
                      <a:pt x="40" y="130"/>
                    </a:lnTo>
                    <a:lnTo>
                      <a:pt x="53" y="134"/>
                    </a:lnTo>
                    <a:lnTo>
                      <a:pt x="67" y="134"/>
                    </a:lnTo>
                    <a:lnTo>
                      <a:pt x="80" y="134"/>
                    </a:lnTo>
                    <a:lnTo>
                      <a:pt x="94" y="130"/>
                    </a:lnTo>
                    <a:lnTo>
                      <a:pt x="105" y="122"/>
                    </a:lnTo>
                    <a:lnTo>
                      <a:pt x="115" y="115"/>
                    </a:lnTo>
                    <a:lnTo>
                      <a:pt x="123" y="105"/>
                    </a:lnTo>
                    <a:lnTo>
                      <a:pt x="130" y="94"/>
                    </a:lnTo>
                    <a:lnTo>
                      <a:pt x="134" y="80"/>
                    </a:lnTo>
                    <a:lnTo>
                      <a:pt x="134" y="67"/>
                    </a:lnTo>
                    <a:close/>
                    <a:moveTo>
                      <a:pt x="128" y="67"/>
                    </a:moveTo>
                    <a:lnTo>
                      <a:pt x="128" y="80"/>
                    </a:lnTo>
                    <a:lnTo>
                      <a:pt x="125" y="92"/>
                    </a:lnTo>
                    <a:lnTo>
                      <a:pt x="119" y="101"/>
                    </a:lnTo>
                    <a:lnTo>
                      <a:pt x="111" y="111"/>
                    </a:lnTo>
                    <a:lnTo>
                      <a:pt x="101" y="119"/>
                    </a:lnTo>
                    <a:lnTo>
                      <a:pt x="92" y="124"/>
                    </a:lnTo>
                    <a:lnTo>
                      <a:pt x="80" y="128"/>
                    </a:lnTo>
                    <a:lnTo>
                      <a:pt x="67" y="128"/>
                    </a:lnTo>
                    <a:lnTo>
                      <a:pt x="55" y="128"/>
                    </a:lnTo>
                    <a:lnTo>
                      <a:pt x="44" y="124"/>
                    </a:lnTo>
                    <a:lnTo>
                      <a:pt x="32" y="119"/>
                    </a:lnTo>
                    <a:lnTo>
                      <a:pt x="23" y="111"/>
                    </a:lnTo>
                    <a:lnTo>
                      <a:pt x="15" y="101"/>
                    </a:lnTo>
                    <a:lnTo>
                      <a:pt x="9" y="92"/>
                    </a:lnTo>
                    <a:lnTo>
                      <a:pt x="5" y="80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2"/>
                    </a:lnTo>
                    <a:lnTo>
                      <a:pt x="15" y="32"/>
                    </a:lnTo>
                    <a:lnTo>
                      <a:pt x="23" y="23"/>
                    </a:lnTo>
                    <a:lnTo>
                      <a:pt x="32" y="15"/>
                    </a:lnTo>
                    <a:lnTo>
                      <a:pt x="44" y="9"/>
                    </a:lnTo>
                    <a:lnTo>
                      <a:pt x="55" y="5"/>
                    </a:lnTo>
                    <a:lnTo>
                      <a:pt x="67" y="5"/>
                    </a:lnTo>
                    <a:lnTo>
                      <a:pt x="80" y="5"/>
                    </a:lnTo>
                    <a:lnTo>
                      <a:pt x="92" y="9"/>
                    </a:lnTo>
                    <a:lnTo>
                      <a:pt x="101" y="15"/>
                    </a:lnTo>
                    <a:lnTo>
                      <a:pt x="111" y="23"/>
                    </a:lnTo>
                    <a:lnTo>
                      <a:pt x="119" y="32"/>
                    </a:lnTo>
                    <a:lnTo>
                      <a:pt x="125" y="42"/>
                    </a:lnTo>
                    <a:lnTo>
                      <a:pt x="128" y="55"/>
                    </a:lnTo>
                    <a:lnTo>
                      <a:pt x="128" y="67"/>
                    </a:lnTo>
                    <a:close/>
                  </a:path>
                </a:pathLst>
              </a:custGeom>
              <a:solidFill>
                <a:srgbClr val="FDF0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2" name="Freeform 549">
                <a:extLst>
                  <a:ext uri="{FF2B5EF4-FFF2-40B4-BE49-F238E27FC236}">
                    <a16:creationId xmlns:a16="http://schemas.microsoft.com/office/drawing/2014/main" id="{20E6A4B2-1D6D-4FDF-9505-2859BDFEFE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" y="2710"/>
                <a:ext cx="130" cy="131"/>
              </a:xfrm>
              <a:custGeom>
                <a:avLst/>
                <a:gdLst>
                  <a:gd name="T0" fmla="*/ 128 w 130"/>
                  <a:gd name="T1" fmla="*/ 52 h 131"/>
                  <a:gd name="T2" fmla="*/ 119 w 130"/>
                  <a:gd name="T3" fmla="*/ 29 h 131"/>
                  <a:gd name="T4" fmla="*/ 101 w 130"/>
                  <a:gd name="T5" fmla="*/ 12 h 131"/>
                  <a:gd name="T6" fmla="*/ 78 w 130"/>
                  <a:gd name="T7" fmla="*/ 2 h 131"/>
                  <a:gd name="T8" fmla="*/ 51 w 130"/>
                  <a:gd name="T9" fmla="*/ 2 h 131"/>
                  <a:gd name="T10" fmla="*/ 28 w 130"/>
                  <a:gd name="T11" fmla="*/ 12 h 131"/>
                  <a:gd name="T12" fmla="*/ 11 w 130"/>
                  <a:gd name="T13" fmla="*/ 29 h 131"/>
                  <a:gd name="T14" fmla="*/ 2 w 130"/>
                  <a:gd name="T15" fmla="*/ 52 h 131"/>
                  <a:gd name="T16" fmla="*/ 2 w 130"/>
                  <a:gd name="T17" fmla="*/ 79 h 131"/>
                  <a:gd name="T18" fmla="*/ 11 w 130"/>
                  <a:gd name="T19" fmla="*/ 102 h 131"/>
                  <a:gd name="T20" fmla="*/ 28 w 130"/>
                  <a:gd name="T21" fmla="*/ 119 h 131"/>
                  <a:gd name="T22" fmla="*/ 51 w 130"/>
                  <a:gd name="T23" fmla="*/ 129 h 131"/>
                  <a:gd name="T24" fmla="*/ 78 w 130"/>
                  <a:gd name="T25" fmla="*/ 129 h 131"/>
                  <a:gd name="T26" fmla="*/ 101 w 130"/>
                  <a:gd name="T27" fmla="*/ 119 h 131"/>
                  <a:gd name="T28" fmla="*/ 119 w 130"/>
                  <a:gd name="T29" fmla="*/ 102 h 131"/>
                  <a:gd name="T30" fmla="*/ 128 w 130"/>
                  <a:gd name="T31" fmla="*/ 79 h 131"/>
                  <a:gd name="T32" fmla="*/ 124 w 130"/>
                  <a:gd name="T33" fmla="*/ 66 h 131"/>
                  <a:gd name="T34" fmla="*/ 121 w 130"/>
                  <a:gd name="T35" fmla="*/ 89 h 131"/>
                  <a:gd name="T36" fmla="*/ 107 w 130"/>
                  <a:gd name="T37" fmla="*/ 108 h 131"/>
                  <a:gd name="T38" fmla="*/ 88 w 130"/>
                  <a:gd name="T39" fmla="*/ 121 h 131"/>
                  <a:gd name="T40" fmla="*/ 65 w 130"/>
                  <a:gd name="T41" fmla="*/ 125 h 131"/>
                  <a:gd name="T42" fmla="*/ 42 w 130"/>
                  <a:gd name="T43" fmla="*/ 121 h 131"/>
                  <a:gd name="T44" fmla="*/ 23 w 130"/>
                  <a:gd name="T45" fmla="*/ 108 h 131"/>
                  <a:gd name="T46" fmla="*/ 11 w 130"/>
                  <a:gd name="T47" fmla="*/ 89 h 131"/>
                  <a:gd name="T48" fmla="*/ 5 w 130"/>
                  <a:gd name="T49" fmla="*/ 66 h 131"/>
                  <a:gd name="T50" fmla="*/ 11 w 130"/>
                  <a:gd name="T51" fmla="*/ 43 h 131"/>
                  <a:gd name="T52" fmla="*/ 23 w 130"/>
                  <a:gd name="T53" fmla="*/ 23 h 131"/>
                  <a:gd name="T54" fmla="*/ 42 w 130"/>
                  <a:gd name="T55" fmla="*/ 12 h 131"/>
                  <a:gd name="T56" fmla="*/ 65 w 130"/>
                  <a:gd name="T57" fmla="*/ 6 h 131"/>
                  <a:gd name="T58" fmla="*/ 88 w 130"/>
                  <a:gd name="T59" fmla="*/ 12 h 131"/>
                  <a:gd name="T60" fmla="*/ 107 w 130"/>
                  <a:gd name="T61" fmla="*/ 23 h 131"/>
                  <a:gd name="T62" fmla="*/ 121 w 130"/>
                  <a:gd name="T63" fmla="*/ 43 h 131"/>
                  <a:gd name="T64" fmla="*/ 124 w 130"/>
                  <a:gd name="T65" fmla="*/ 66 h 1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0"/>
                  <a:gd name="T100" fmla="*/ 0 h 131"/>
                  <a:gd name="T101" fmla="*/ 130 w 130"/>
                  <a:gd name="T102" fmla="*/ 131 h 13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0" h="131">
                    <a:moveTo>
                      <a:pt x="130" y="66"/>
                    </a:moveTo>
                    <a:lnTo>
                      <a:pt x="128" y="52"/>
                    </a:lnTo>
                    <a:lnTo>
                      <a:pt x="124" y="41"/>
                    </a:lnTo>
                    <a:lnTo>
                      <a:pt x="119" y="29"/>
                    </a:lnTo>
                    <a:lnTo>
                      <a:pt x="111" y="20"/>
                    </a:lnTo>
                    <a:lnTo>
                      <a:pt x="101" y="12"/>
                    </a:lnTo>
                    <a:lnTo>
                      <a:pt x="90" y="6"/>
                    </a:lnTo>
                    <a:lnTo>
                      <a:pt x="78" y="2"/>
                    </a:lnTo>
                    <a:lnTo>
                      <a:pt x="65" y="0"/>
                    </a:lnTo>
                    <a:lnTo>
                      <a:pt x="51" y="2"/>
                    </a:lnTo>
                    <a:lnTo>
                      <a:pt x="40" y="6"/>
                    </a:lnTo>
                    <a:lnTo>
                      <a:pt x="28" y="12"/>
                    </a:lnTo>
                    <a:lnTo>
                      <a:pt x="19" y="20"/>
                    </a:lnTo>
                    <a:lnTo>
                      <a:pt x="11" y="29"/>
                    </a:lnTo>
                    <a:lnTo>
                      <a:pt x="5" y="41"/>
                    </a:lnTo>
                    <a:lnTo>
                      <a:pt x="2" y="52"/>
                    </a:lnTo>
                    <a:lnTo>
                      <a:pt x="0" y="66"/>
                    </a:lnTo>
                    <a:lnTo>
                      <a:pt x="2" y="79"/>
                    </a:lnTo>
                    <a:lnTo>
                      <a:pt x="5" y="91"/>
                    </a:lnTo>
                    <a:lnTo>
                      <a:pt x="11" y="102"/>
                    </a:lnTo>
                    <a:lnTo>
                      <a:pt x="19" y="112"/>
                    </a:lnTo>
                    <a:lnTo>
                      <a:pt x="28" y="119"/>
                    </a:lnTo>
                    <a:lnTo>
                      <a:pt x="40" y="125"/>
                    </a:lnTo>
                    <a:lnTo>
                      <a:pt x="51" y="129"/>
                    </a:lnTo>
                    <a:lnTo>
                      <a:pt x="65" y="131"/>
                    </a:lnTo>
                    <a:lnTo>
                      <a:pt x="78" y="129"/>
                    </a:lnTo>
                    <a:lnTo>
                      <a:pt x="90" y="125"/>
                    </a:lnTo>
                    <a:lnTo>
                      <a:pt x="101" y="119"/>
                    </a:lnTo>
                    <a:lnTo>
                      <a:pt x="111" y="112"/>
                    </a:lnTo>
                    <a:lnTo>
                      <a:pt x="119" y="102"/>
                    </a:lnTo>
                    <a:lnTo>
                      <a:pt x="124" y="91"/>
                    </a:lnTo>
                    <a:lnTo>
                      <a:pt x="128" y="79"/>
                    </a:lnTo>
                    <a:lnTo>
                      <a:pt x="130" y="66"/>
                    </a:lnTo>
                    <a:close/>
                    <a:moveTo>
                      <a:pt x="124" y="66"/>
                    </a:moveTo>
                    <a:lnTo>
                      <a:pt x="123" y="77"/>
                    </a:lnTo>
                    <a:lnTo>
                      <a:pt x="121" y="89"/>
                    </a:lnTo>
                    <a:lnTo>
                      <a:pt x="115" y="98"/>
                    </a:lnTo>
                    <a:lnTo>
                      <a:pt x="107" y="108"/>
                    </a:lnTo>
                    <a:lnTo>
                      <a:pt x="98" y="116"/>
                    </a:lnTo>
                    <a:lnTo>
                      <a:pt x="88" y="121"/>
                    </a:lnTo>
                    <a:lnTo>
                      <a:pt x="76" y="123"/>
                    </a:lnTo>
                    <a:lnTo>
                      <a:pt x="65" y="125"/>
                    </a:lnTo>
                    <a:lnTo>
                      <a:pt x="53" y="123"/>
                    </a:lnTo>
                    <a:lnTo>
                      <a:pt x="42" y="121"/>
                    </a:lnTo>
                    <a:lnTo>
                      <a:pt x="32" y="116"/>
                    </a:lnTo>
                    <a:lnTo>
                      <a:pt x="23" y="108"/>
                    </a:lnTo>
                    <a:lnTo>
                      <a:pt x="15" y="98"/>
                    </a:lnTo>
                    <a:lnTo>
                      <a:pt x="11" y="89"/>
                    </a:lnTo>
                    <a:lnTo>
                      <a:pt x="7" y="77"/>
                    </a:lnTo>
                    <a:lnTo>
                      <a:pt x="5" y="66"/>
                    </a:lnTo>
                    <a:lnTo>
                      <a:pt x="7" y="54"/>
                    </a:lnTo>
                    <a:lnTo>
                      <a:pt x="11" y="43"/>
                    </a:lnTo>
                    <a:lnTo>
                      <a:pt x="15" y="33"/>
                    </a:lnTo>
                    <a:lnTo>
                      <a:pt x="23" y="23"/>
                    </a:lnTo>
                    <a:lnTo>
                      <a:pt x="32" y="16"/>
                    </a:lnTo>
                    <a:lnTo>
                      <a:pt x="42" y="12"/>
                    </a:lnTo>
                    <a:lnTo>
                      <a:pt x="53" y="8"/>
                    </a:lnTo>
                    <a:lnTo>
                      <a:pt x="65" y="6"/>
                    </a:lnTo>
                    <a:lnTo>
                      <a:pt x="76" y="8"/>
                    </a:lnTo>
                    <a:lnTo>
                      <a:pt x="88" y="12"/>
                    </a:lnTo>
                    <a:lnTo>
                      <a:pt x="98" y="16"/>
                    </a:lnTo>
                    <a:lnTo>
                      <a:pt x="107" y="23"/>
                    </a:lnTo>
                    <a:lnTo>
                      <a:pt x="115" y="33"/>
                    </a:lnTo>
                    <a:lnTo>
                      <a:pt x="121" y="43"/>
                    </a:lnTo>
                    <a:lnTo>
                      <a:pt x="123" y="54"/>
                    </a:lnTo>
                    <a:lnTo>
                      <a:pt x="124" y="66"/>
                    </a:lnTo>
                    <a:close/>
                  </a:path>
                </a:pathLst>
              </a:custGeom>
              <a:solidFill>
                <a:srgbClr val="FDF0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3" name="Freeform 550">
                <a:extLst>
                  <a:ext uri="{FF2B5EF4-FFF2-40B4-BE49-F238E27FC236}">
                    <a16:creationId xmlns:a16="http://schemas.microsoft.com/office/drawing/2014/main" id="{D66F7577-B5E2-41FF-8E98-AB9C772C92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6" y="2714"/>
                <a:ext cx="123" cy="123"/>
              </a:xfrm>
              <a:custGeom>
                <a:avLst/>
                <a:gdLst>
                  <a:gd name="T0" fmla="*/ 123 w 123"/>
                  <a:gd name="T1" fmla="*/ 50 h 123"/>
                  <a:gd name="T2" fmla="*/ 114 w 123"/>
                  <a:gd name="T3" fmla="*/ 27 h 123"/>
                  <a:gd name="T4" fmla="*/ 96 w 123"/>
                  <a:gd name="T5" fmla="*/ 10 h 123"/>
                  <a:gd name="T6" fmla="*/ 75 w 123"/>
                  <a:gd name="T7" fmla="*/ 0 h 123"/>
                  <a:gd name="T8" fmla="*/ 50 w 123"/>
                  <a:gd name="T9" fmla="*/ 0 h 123"/>
                  <a:gd name="T10" fmla="*/ 27 w 123"/>
                  <a:gd name="T11" fmla="*/ 10 h 123"/>
                  <a:gd name="T12" fmla="*/ 10 w 123"/>
                  <a:gd name="T13" fmla="*/ 27 h 123"/>
                  <a:gd name="T14" fmla="*/ 0 w 123"/>
                  <a:gd name="T15" fmla="*/ 50 h 123"/>
                  <a:gd name="T16" fmla="*/ 0 w 123"/>
                  <a:gd name="T17" fmla="*/ 75 h 123"/>
                  <a:gd name="T18" fmla="*/ 10 w 123"/>
                  <a:gd name="T19" fmla="*/ 96 h 123"/>
                  <a:gd name="T20" fmla="*/ 27 w 123"/>
                  <a:gd name="T21" fmla="*/ 114 h 123"/>
                  <a:gd name="T22" fmla="*/ 50 w 123"/>
                  <a:gd name="T23" fmla="*/ 123 h 123"/>
                  <a:gd name="T24" fmla="*/ 75 w 123"/>
                  <a:gd name="T25" fmla="*/ 123 h 123"/>
                  <a:gd name="T26" fmla="*/ 96 w 123"/>
                  <a:gd name="T27" fmla="*/ 114 h 123"/>
                  <a:gd name="T28" fmla="*/ 114 w 123"/>
                  <a:gd name="T29" fmla="*/ 96 h 123"/>
                  <a:gd name="T30" fmla="*/ 123 w 123"/>
                  <a:gd name="T31" fmla="*/ 75 h 123"/>
                  <a:gd name="T32" fmla="*/ 120 w 123"/>
                  <a:gd name="T33" fmla="*/ 62 h 123"/>
                  <a:gd name="T34" fmla="*/ 114 w 123"/>
                  <a:gd name="T35" fmla="*/ 85 h 123"/>
                  <a:gd name="T36" fmla="*/ 102 w 123"/>
                  <a:gd name="T37" fmla="*/ 102 h 123"/>
                  <a:gd name="T38" fmla="*/ 85 w 123"/>
                  <a:gd name="T39" fmla="*/ 114 h 123"/>
                  <a:gd name="T40" fmla="*/ 62 w 123"/>
                  <a:gd name="T41" fmla="*/ 119 h 123"/>
                  <a:gd name="T42" fmla="*/ 41 w 123"/>
                  <a:gd name="T43" fmla="*/ 114 h 123"/>
                  <a:gd name="T44" fmla="*/ 22 w 123"/>
                  <a:gd name="T45" fmla="*/ 102 h 123"/>
                  <a:gd name="T46" fmla="*/ 10 w 123"/>
                  <a:gd name="T47" fmla="*/ 85 h 123"/>
                  <a:gd name="T48" fmla="*/ 6 w 123"/>
                  <a:gd name="T49" fmla="*/ 62 h 123"/>
                  <a:gd name="T50" fmla="*/ 10 w 123"/>
                  <a:gd name="T51" fmla="*/ 41 h 123"/>
                  <a:gd name="T52" fmla="*/ 22 w 123"/>
                  <a:gd name="T53" fmla="*/ 21 h 123"/>
                  <a:gd name="T54" fmla="*/ 41 w 123"/>
                  <a:gd name="T55" fmla="*/ 10 h 123"/>
                  <a:gd name="T56" fmla="*/ 62 w 123"/>
                  <a:gd name="T57" fmla="*/ 4 h 123"/>
                  <a:gd name="T58" fmla="*/ 85 w 123"/>
                  <a:gd name="T59" fmla="*/ 10 h 123"/>
                  <a:gd name="T60" fmla="*/ 102 w 123"/>
                  <a:gd name="T61" fmla="*/ 21 h 123"/>
                  <a:gd name="T62" fmla="*/ 114 w 123"/>
                  <a:gd name="T63" fmla="*/ 41 h 123"/>
                  <a:gd name="T64" fmla="*/ 120 w 123"/>
                  <a:gd name="T65" fmla="*/ 62 h 12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3"/>
                  <a:gd name="T101" fmla="*/ 123 w 123"/>
                  <a:gd name="T102" fmla="*/ 123 h 12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3">
                    <a:moveTo>
                      <a:pt x="123" y="62"/>
                    </a:moveTo>
                    <a:lnTo>
                      <a:pt x="123" y="50"/>
                    </a:lnTo>
                    <a:lnTo>
                      <a:pt x="120" y="37"/>
                    </a:lnTo>
                    <a:lnTo>
                      <a:pt x="114" y="27"/>
                    </a:lnTo>
                    <a:lnTo>
                      <a:pt x="106" y="18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9" y="4"/>
                    </a:lnTo>
                    <a:lnTo>
                      <a:pt x="27" y="10"/>
                    </a:lnTo>
                    <a:lnTo>
                      <a:pt x="18" y="18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8" y="106"/>
                    </a:lnTo>
                    <a:lnTo>
                      <a:pt x="27" y="114"/>
                    </a:lnTo>
                    <a:lnTo>
                      <a:pt x="39" y="119"/>
                    </a:lnTo>
                    <a:lnTo>
                      <a:pt x="50" y="123"/>
                    </a:lnTo>
                    <a:lnTo>
                      <a:pt x="62" y="123"/>
                    </a:lnTo>
                    <a:lnTo>
                      <a:pt x="75" y="123"/>
                    </a:lnTo>
                    <a:lnTo>
                      <a:pt x="87" y="119"/>
                    </a:lnTo>
                    <a:lnTo>
                      <a:pt x="96" y="114"/>
                    </a:lnTo>
                    <a:lnTo>
                      <a:pt x="106" y="106"/>
                    </a:lnTo>
                    <a:lnTo>
                      <a:pt x="114" y="96"/>
                    </a:lnTo>
                    <a:lnTo>
                      <a:pt x="120" y="87"/>
                    </a:lnTo>
                    <a:lnTo>
                      <a:pt x="123" y="75"/>
                    </a:lnTo>
                    <a:lnTo>
                      <a:pt x="123" y="62"/>
                    </a:lnTo>
                    <a:close/>
                    <a:moveTo>
                      <a:pt x="120" y="62"/>
                    </a:moveTo>
                    <a:lnTo>
                      <a:pt x="118" y="73"/>
                    </a:lnTo>
                    <a:lnTo>
                      <a:pt x="114" y="85"/>
                    </a:lnTo>
                    <a:lnTo>
                      <a:pt x="110" y="94"/>
                    </a:lnTo>
                    <a:lnTo>
                      <a:pt x="102" y="102"/>
                    </a:lnTo>
                    <a:lnTo>
                      <a:pt x="95" y="110"/>
                    </a:lnTo>
                    <a:lnTo>
                      <a:pt x="85" y="114"/>
                    </a:lnTo>
                    <a:lnTo>
                      <a:pt x="73" y="117"/>
                    </a:lnTo>
                    <a:lnTo>
                      <a:pt x="62" y="119"/>
                    </a:lnTo>
                    <a:lnTo>
                      <a:pt x="50" y="117"/>
                    </a:lnTo>
                    <a:lnTo>
                      <a:pt x="41" y="114"/>
                    </a:lnTo>
                    <a:lnTo>
                      <a:pt x="31" y="110"/>
                    </a:lnTo>
                    <a:lnTo>
                      <a:pt x="22" y="102"/>
                    </a:lnTo>
                    <a:lnTo>
                      <a:pt x="16" y="94"/>
                    </a:lnTo>
                    <a:lnTo>
                      <a:pt x="10" y="85"/>
                    </a:lnTo>
                    <a:lnTo>
                      <a:pt x="6" y="73"/>
                    </a:lnTo>
                    <a:lnTo>
                      <a:pt x="6" y="62"/>
                    </a:lnTo>
                    <a:lnTo>
                      <a:pt x="6" y="50"/>
                    </a:lnTo>
                    <a:lnTo>
                      <a:pt x="10" y="41"/>
                    </a:lnTo>
                    <a:lnTo>
                      <a:pt x="16" y="31"/>
                    </a:lnTo>
                    <a:lnTo>
                      <a:pt x="22" y="21"/>
                    </a:lnTo>
                    <a:lnTo>
                      <a:pt x="31" y="16"/>
                    </a:lnTo>
                    <a:lnTo>
                      <a:pt x="41" y="10"/>
                    </a:lnTo>
                    <a:lnTo>
                      <a:pt x="50" y="6"/>
                    </a:lnTo>
                    <a:lnTo>
                      <a:pt x="62" y="4"/>
                    </a:lnTo>
                    <a:lnTo>
                      <a:pt x="73" y="6"/>
                    </a:lnTo>
                    <a:lnTo>
                      <a:pt x="85" y="10"/>
                    </a:lnTo>
                    <a:lnTo>
                      <a:pt x="95" y="16"/>
                    </a:lnTo>
                    <a:lnTo>
                      <a:pt x="102" y="21"/>
                    </a:lnTo>
                    <a:lnTo>
                      <a:pt x="110" y="31"/>
                    </a:lnTo>
                    <a:lnTo>
                      <a:pt x="114" y="41"/>
                    </a:lnTo>
                    <a:lnTo>
                      <a:pt x="118" y="50"/>
                    </a:lnTo>
                    <a:lnTo>
                      <a:pt x="120" y="62"/>
                    </a:lnTo>
                    <a:close/>
                  </a:path>
                </a:pathLst>
              </a:custGeom>
              <a:solidFill>
                <a:srgbClr val="FDF1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4" name="Freeform 551">
                <a:extLst>
                  <a:ext uri="{FF2B5EF4-FFF2-40B4-BE49-F238E27FC236}">
                    <a16:creationId xmlns:a16="http://schemas.microsoft.com/office/drawing/2014/main" id="{4EB2422A-C23C-4233-BD96-5D65AF161B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" y="2716"/>
                <a:ext cx="119" cy="119"/>
              </a:xfrm>
              <a:custGeom>
                <a:avLst/>
                <a:gdLst>
                  <a:gd name="T0" fmla="*/ 118 w 119"/>
                  <a:gd name="T1" fmla="*/ 48 h 119"/>
                  <a:gd name="T2" fmla="*/ 110 w 119"/>
                  <a:gd name="T3" fmla="*/ 27 h 119"/>
                  <a:gd name="T4" fmla="*/ 93 w 119"/>
                  <a:gd name="T5" fmla="*/ 10 h 119"/>
                  <a:gd name="T6" fmla="*/ 71 w 119"/>
                  <a:gd name="T7" fmla="*/ 2 h 119"/>
                  <a:gd name="T8" fmla="*/ 48 w 119"/>
                  <a:gd name="T9" fmla="*/ 2 h 119"/>
                  <a:gd name="T10" fmla="*/ 27 w 119"/>
                  <a:gd name="T11" fmla="*/ 10 h 119"/>
                  <a:gd name="T12" fmla="*/ 10 w 119"/>
                  <a:gd name="T13" fmla="*/ 27 h 119"/>
                  <a:gd name="T14" fmla="*/ 2 w 119"/>
                  <a:gd name="T15" fmla="*/ 48 h 119"/>
                  <a:gd name="T16" fmla="*/ 2 w 119"/>
                  <a:gd name="T17" fmla="*/ 71 h 119"/>
                  <a:gd name="T18" fmla="*/ 10 w 119"/>
                  <a:gd name="T19" fmla="*/ 92 h 119"/>
                  <a:gd name="T20" fmla="*/ 27 w 119"/>
                  <a:gd name="T21" fmla="*/ 110 h 119"/>
                  <a:gd name="T22" fmla="*/ 48 w 119"/>
                  <a:gd name="T23" fmla="*/ 117 h 119"/>
                  <a:gd name="T24" fmla="*/ 71 w 119"/>
                  <a:gd name="T25" fmla="*/ 117 h 119"/>
                  <a:gd name="T26" fmla="*/ 93 w 119"/>
                  <a:gd name="T27" fmla="*/ 110 h 119"/>
                  <a:gd name="T28" fmla="*/ 110 w 119"/>
                  <a:gd name="T29" fmla="*/ 92 h 119"/>
                  <a:gd name="T30" fmla="*/ 118 w 119"/>
                  <a:gd name="T31" fmla="*/ 71 h 119"/>
                  <a:gd name="T32" fmla="*/ 114 w 119"/>
                  <a:gd name="T33" fmla="*/ 60 h 119"/>
                  <a:gd name="T34" fmla="*/ 110 w 119"/>
                  <a:gd name="T35" fmla="*/ 81 h 119"/>
                  <a:gd name="T36" fmla="*/ 98 w 119"/>
                  <a:gd name="T37" fmla="*/ 98 h 119"/>
                  <a:gd name="T38" fmla="*/ 81 w 119"/>
                  <a:gd name="T39" fmla="*/ 110 h 119"/>
                  <a:gd name="T40" fmla="*/ 60 w 119"/>
                  <a:gd name="T41" fmla="*/ 113 h 119"/>
                  <a:gd name="T42" fmla="*/ 39 w 119"/>
                  <a:gd name="T43" fmla="*/ 110 h 119"/>
                  <a:gd name="T44" fmla="*/ 22 w 119"/>
                  <a:gd name="T45" fmla="*/ 98 h 119"/>
                  <a:gd name="T46" fmla="*/ 10 w 119"/>
                  <a:gd name="T47" fmla="*/ 81 h 119"/>
                  <a:gd name="T48" fmla="*/ 6 w 119"/>
                  <a:gd name="T49" fmla="*/ 60 h 119"/>
                  <a:gd name="T50" fmla="*/ 10 w 119"/>
                  <a:gd name="T51" fmla="*/ 39 h 119"/>
                  <a:gd name="T52" fmla="*/ 22 w 119"/>
                  <a:gd name="T53" fmla="*/ 21 h 119"/>
                  <a:gd name="T54" fmla="*/ 39 w 119"/>
                  <a:gd name="T55" fmla="*/ 10 h 119"/>
                  <a:gd name="T56" fmla="*/ 60 w 119"/>
                  <a:gd name="T57" fmla="*/ 6 h 119"/>
                  <a:gd name="T58" fmla="*/ 81 w 119"/>
                  <a:gd name="T59" fmla="*/ 10 h 119"/>
                  <a:gd name="T60" fmla="*/ 98 w 119"/>
                  <a:gd name="T61" fmla="*/ 21 h 119"/>
                  <a:gd name="T62" fmla="*/ 110 w 119"/>
                  <a:gd name="T63" fmla="*/ 39 h 119"/>
                  <a:gd name="T64" fmla="*/ 114 w 119"/>
                  <a:gd name="T65" fmla="*/ 60 h 1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9"/>
                  <a:gd name="T100" fmla="*/ 0 h 119"/>
                  <a:gd name="T101" fmla="*/ 119 w 119"/>
                  <a:gd name="T102" fmla="*/ 119 h 1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9" h="119">
                    <a:moveTo>
                      <a:pt x="119" y="60"/>
                    </a:moveTo>
                    <a:lnTo>
                      <a:pt x="118" y="48"/>
                    </a:lnTo>
                    <a:lnTo>
                      <a:pt x="116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3" y="10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3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6" y="83"/>
                    </a:lnTo>
                    <a:lnTo>
                      <a:pt x="118" y="71"/>
                    </a:lnTo>
                    <a:lnTo>
                      <a:pt x="119" y="60"/>
                    </a:lnTo>
                    <a:close/>
                    <a:moveTo>
                      <a:pt x="114" y="60"/>
                    </a:moveTo>
                    <a:lnTo>
                      <a:pt x="114" y="71"/>
                    </a:lnTo>
                    <a:lnTo>
                      <a:pt x="110" y="81"/>
                    </a:lnTo>
                    <a:lnTo>
                      <a:pt x="104" y="90"/>
                    </a:lnTo>
                    <a:lnTo>
                      <a:pt x="98" y="98"/>
                    </a:lnTo>
                    <a:lnTo>
                      <a:pt x="91" y="104"/>
                    </a:lnTo>
                    <a:lnTo>
                      <a:pt x="81" y="110"/>
                    </a:lnTo>
                    <a:lnTo>
                      <a:pt x="71" y="113"/>
                    </a:lnTo>
                    <a:lnTo>
                      <a:pt x="60" y="113"/>
                    </a:lnTo>
                    <a:lnTo>
                      <a:pt x="48" y="113"/>
                    </a:lnTo>
                    <a:lnTo>
                      <a:pt x="39" y="110"/>
                    </a:lnTo>
                    <a:lnTo>
                      <a:pt x="29" y="104"/>
                    </a:lnTo>
                    <a:lnTo>
                      <a:pt x="22" y="98"/>
                    </a:lnTo>
                    <a:lnTo>
                      <a:pt x="16" y="90"/>
                    </a:lnTo>
                    <a:lnTo>
                      <a:pt x="10" y="81"/>
                    </a:lnTo>
                    <a:lnTo>
                      <a:pt x="8" y="71"/>
                    </a:lnTo>
                    <a:lnTo>
                      <a:pt x="6" y="60"/>
                    </a:lnTo>
                    <a:lnTo>
                      <a:pt x="8" y="48"/>
                    </a:lnTo>
                    <a:lnTo>
                      <a:pt x="10" y="39"/>
                    </a:lnTo>
                    <a:lnTo>
                      <a:pt x="16" y="29"/>
                    </a:lnTo>
                    <a:lnTo>
                      <a:pt x="22" y="21"/>
                    </a:lnTo>
                    <a:lnTo>
                      <a:pt x="29" y="16"/>
                    </a:lnTo>
                    <a:lnTo>
                      <a:pt x="39" y="10"/>
                    </a:lnTo>
                    <a:lnTo>
                      <a:pt x="48" y="6"/>
                    </a:lnTo>
                    <a:lnTo>
                      <a:pt x="60" y="6"/>
                    </a:lnTo>
                    <a:lnTo>
                      <a:pt x="71" y="6"/>
                    </a:lnTo>
                    <a:lnTo>
                      <a:pt x="81" y="10"/>
                    </a:lnTo>
                    <a:lnTo>
                      <a:pt x="91" y="16"/>
                    </a:lnTo>
                    <a:lnTo>
                      <a:pt x="98" y="21"/>
                    </a:lnTo>
                    <a:lnTo>
                      <a:pt x="104" y="29"/>
                    </a:lnTo>
                    <a:lnTo>
                      <a:pt x="110" y="39"/>
                    </a:lnTo>
                    <a:lnTo>
                      <a:pt x="114" y="48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E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5" name="Freeform 552">
                <a:extLst>
                  <a:ext uri="{FF2B5EF4-FFF2-40B4-BE49-F238E27FC236}">
                    <a16:creationId xmlns:a16="http://schemas.microsoft.com/office/drawing/2014/main" id="{1167F29B-B036-42DD-AC12-EE69C46A9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2" y="2718"/>
                <a:ext cx="114" cy="115"/>
              </a:xfrm>
              <a:custGeom>
                <a:avLst/>
                <a:gdLst>
                  <a:gd name="T0" fmla="*/ 112 w 114"/>
                  <a:gd name="T1" fmla="*/ 46 h 115"/>
                  <a:gd name="T2" fmla="*/ 104 w 114"/>
                  <a:gd name="T3" fmla="*/ 27 h 115"/>
                  <a:gd name="T4" fmla="*/ 89 w 114"/>
                  <a:gd name="T5" fmla="*/ 12 h 115"/>
                  <a:gd name="T6" fmla="*/ 67 w 114"/>
                  <a:gd name="T7" fmla="*/ 2 h 115"/>
                  <a:gd name="T8" fmla="*/ 44 w 114"/>
                  <a:gd name="T9" fmla="*/ 2 h 115"/>
                  <a:gd name="T10" fmla="*/ 25 w 114"/>
                  <a:gd name="T11" fmla="*/ 12 h 115"/>
                  <a:gd name="T12" fmla="*/ 10 w 114"/>
                  <a:gd name="T13" fmla="*/ 27 h 115"/>
                  <a:gd name="T14" fmla="*/ 0 w 114"/>
                  <a:gd name="T15" fmla="*/ 46 h 115"/>
                  <a:gd name="T16" fmla="*/ 0 w 114"/>
                  <a:gd name="T17" fmla="*/ 69 h 115"/>
                  <a:gd name="T18" fmla="*/ 10 w 114"/>
                  <a:gd name="T19" fmla="*/ 90 h 115"/>
                  <a:gd name="T20" fmla="*/ 25 w 114"/>
                  <a:gd name="T21" fmla="*/ 106 h 115"/>
                  <a:gd name="T22" fmla="*/ 44 w 114"/>
                  <a:gd name="T23" fmla="*/ 113 h 115"/>
                  <a:gd name="T24" fmla="*/ 67 w 114"/>
                  <a:gd name="T25" fmla="*/ 113 h 115"/>
                  <a:gd name="T26" fmla="*/ 89 w 114"/>
                  <a:gd name="T27" fmla="*/ 106 h 115"/>
                  <a:gd name="T28" fmla="*/ 104 w 114"/>
                  <a:gd name="T29" fmla="*/ 90 h 115"/>
                  <a:gd name="T30" fmla="*/ 112 w 114"/>
                  <a:gd name="T31" fmla="*/ 69 h 115"/>
                  <a:gd name="T32" fmla="*/ 108 w 114"/>
                  <a:gd name="T33" fmla="*/ 58 h 115"/>
                  <a:gd name="T34" fmla="*/ 104 w 114"/>
                  <a:gd name="T35" fmla="*/ 77 h 115"/>
                  <a:gd name="T36" fmla="*/ 92 w 114"/>
                  <a:gd name="T37" fmla="*/ 94 h 115"/>
                  <a:gd name="T38" fmla="*/ 77 w 114"/>
                  <a:gd name="T39" fmla="*/ 106 h 115"/>
                  <a:gd name="T40" fmla="*/ 56 w 114"/>
                  <a:gd name="T41" fmla="*/ 110 h 115"/>
                  <a:gd name="T42" fmla="*/ 37 w 114"/>
                  <a:gd name="T43" fmla="*/ 106 h 115"/>
                  <a:gd name="T44" fmla="*/ 19 w 114"/>
                  <a:gd name="T45" fmla="*/ 94 h 115"/>
                  <a:gd name="T46" fmla="*/ 8 w 114"/>
                  <a:gd name="T47" fmla="*/ 77 h 115"/>
                  <a:gd name="T48" fmla="*/ 4 w 114"/>
                  <a:gd name="T49" fmla="*/ 58 h 115"/>
                  <a:gd name="T50" fmla="*/ 8 w 114"/>
                  <a:gd name="T51" fmla="*/ 39 h 115"/>
                  <a:gd name="T52" fmla="*/ 19 w 114"/>
                  <a:gd name="T53" fmla="*/ 21 h 115"/>
                  <a:gd name="T54" fmla="*/ 37 w 114"/>
                  <a:gd name="T55" fmla="*/ 10 h 115"/>
                  <a:gd name="T56" fmla="*/ 56 w 114"/>
                  <a:gd name="T57" fmla="*/ 6 h 115"/>
                  <a:gd name="T58" fmla="*/ 77 w 114"/>
                  <a:gd name="T59" fmla="*/ 10 h 115"/>
                  <a:gd name="T60" fmla="*/ 92 w 114"/>
                  <a:gd name="T61" fmla="*/ 21 h 115"/>
                  <a:gd name="T62" fmla="*/ 104 w 114"/>
                  <a:gd name="T63" fmla="*/ 39 h 115"/>
                  <a:gd name="T64" fmla="*/ 108 w 114"/>
                  <a:gd name="T65" fmla="*/ 58 h 1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4"/>
                  <a:gd name="T100" fmla="*/ 0 h 115"/>
                  <a:gd name="T101" fmla="*/ 114 w 114"/>
                  <a:gd name="T102" fmla="*/ 115 h 11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4" h="115">
                    <a:moveTo>
                      <a:pt x="114" y="58"/>
                    </a:moveTo>
                    <a:lnTo>
                      <a:pt x="112" y="46"/>
                    </a:lnTo>
                    <a:lnTo>
                      <a:pt x="108" y="37"/>
                    </a:lnTo>
                    <a:lnTo>
                      <a:pt x="104" y="27"/>
                    </a:lnTo>
                    <a:lnTo>
                      <a:pt x="96" y="17"/>
                    </a:lnTo>
                    <a:lnTo>
                      <a:pt x="89" y="12"/>
                    </a:lnTo>
                    <a:lnTo>
                      <a:pt x="79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6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6" y="98"/>
                    </a:lnTo>
                    <a:lnTo>
                      <a:pt x="25" y="106"/>
                    </a:lnTo>
                    <a:lnTo>
                      <a:pt x="35" y="110"/>
                    </a:lnTo>
                    <a:lnTo>
                      <a:pt x="44" y="113"/>
                    </a:lnTo>
                    <a:lnTo>
                      <a:pt x="56" y="115"/>
                    </a:lnTo>
                    <a:lnTo>
                      <a:pt x="67" y="113"/>
                    </a:lnTo>
                    <a:lnTo>
                      <a:pt x="79" y="110"/>
                    </a:lnTo>
                    <a:lnTo>
                      <a:pt x="89" y="106"/>
                    </a:lnTo>
                    <a:lnTo>
                      <a:pt x="96" y="98"/>
                    </a:lnTo>
                    <a:lnTo>
                      <a:pt x="104" y="90"/>
                    </a:lnTo>
                    <a:lnTo>
                      <a:pt x="108" y="81"/>
                    </a:lnTo>
                    <a:lnTo>
                      <a:pt x="112" y="69"/>
                    </a:lnTo>
                    <a:lnTo>
                      <a:pt x="114" y="58"/>
                    </a:lnTo>
                    <a:close/>
                    <a:moveTo>
                      <a:pt x="108" y="58"/>
                    </a:moveTo>
                    <a:lnTo>
                      <a:pt x="106" y="67"/>
                    </a:lnTo>
                    <a:lnTo>
                      <a:pt x="104" y="77"/>
                    </a:lnTo>
                    <a:lnTo>
                      <a:pt x="98" y="86"/>
                    </a:lnTo>
                    <a:lnTo>
                      <a:pt x="92" y="94"/>
                    </a:lnTo>
                    <a:lnTo>
                      <a:pt x="85" y="100"/>
                    </a:lnTo>
                    <a:lnTo>
                      <a:pt x="77" y="106"/>
                    </a:lnTo>
                    <a:lnTo>
                      <a:pt x="67" y="108"/>
                    </a:lnTo>
                    <a:lnTo>
                      <a:pt x="56" y="110"/>
                    </a:lnTo>
                    <a:lnTo>
                      <a:pt x="46" y="108"/>
                    </a:lnTo>
                    <a:lnTo>
                      <a:pt x="37" y="106"/>
                    </a:lnTo>
                    <a:lnTo>
                      <a:pt x="27" y="100"/>
                    </a:lnTo>
                    <a:lnTo>
                      <a:pt x="19" y="94"/>
                    </a:lnTo>
                    <a:lnTo>
                      <a:pt x="14" y="86"/>
                    </a:lnTo>
                    <a:lnTo>
                      <a:pt x="8" y="77"/>
                    </a:lnTo>
                    <a:lnTo>
                      <a:pt x="6" y="67"/>
                    </a:lnTo>
                    <a:lnTo>
                      <a:pt x="4" y="58"/>
                    </a:lnTo>
                    <a:lnTo>
                      <a:pt x="6" y="48"/>
                    </a:lnTo>
                    <a:lnTo>
                      <a:pt x="8" y="39"/>
                    </a:lnTo>
                    <a:lnTo>
                      <a:pt x="14" y="29"/>
                    </a:lnTo>
                    <a:lnTo>
                      <a:pt x="19" y="21"/>
                    </a:lnTo>
                    <a:lnTo>
                      <a:pt x="27" y="15"/>
                    </a:lnTo>
                    <a:lnTo>
                      <a:pt x="37" y="10"/>
                    </a:lnTo>
                    <a:lnTo>
                      <a:pt x="46" y="8"/>
                    </a:lnTo>
                    <a:lnTo>
                      <a:pt x="56" y="6"/>
                    </a:lnTo>
                    <a:lnTo>
                      <a:pt x="67" y="8"/>
                    </a:lnTo>
                    <a:lnTo>
                      <a:pt x="77" y="10"/>
                    </a:lnTo>
                    <a:lnTo>
                      <a:pt x="85" y="15"/>
                    </a:lnTo>
                    <a:lnTo>
                      <a:pt x="92" y="21"/>
                    </a:lnTo>
                    <a:lnTo>
                      <a:pt x="98" y="29"/>
                    </a:lnTo>
                    <a:lnTo>
                      <a:pt x="104" y="39"/>
                    </a:lnTo>
                    <a:lnTo>
                      <a:pt x="106" y="48"/>
                    </a:lnTo>
                    <a:lnTo>
                      <a:pt x="108" y="58"/>
                    </a:lnTo>
                    <a:close/>
                  </a:path>
                </a:pathLst>
              </a:custGeom>
              <a:solidFill>
                <a:srgbClr val="FE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6" name="Freeform 553">
                <a:extLst>
                  <a:ext uri="{FF2B5EF4-FFF2-40B4-BE49-F238E27FC236}">
                    <a16:creationId xmlns:a16="http://schemas.microsoft.com/office/drawing/2014/main" id="{D97C93C3-B1F5-4B44-9273-A3A851FE0D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4" y="2722"/>
                <a:ext cx="108" cy="107"/>
              </a:xfrm>
              <a:custGeom>
                <a:avLst/>
                <a:gdLst>
                  <a:gd name="T0" fmla="*/ 108 w 108"/>
                  <a:gd name="T1" fmla="*/ 42 h 107"/>
                  <a:gd name="T2" fmla="*/ 98 w 108"/>
                  <a:gd name="T3" fmla="*/ 23 h 107"/>
                  <a:gd name="T4" fmla="*/ 85 w 108"/>
                  <a:gd name="T5" fmla="*/ 10 h 107"/>
                  <a:gd name="T6" fmla="*/ 65 w 108"/>
                  <a:gd name="T7" fmla="*/ 0 h 107"/>
                  <a:gd name="T8" fmla="*/ 42 w 108"/>
                  <a:gd name="T9" fmla="*/ 0 h 107"/>
                  <a:gd name="T10" fmla="*/ 23 w 108"/>
                  <a:gd name="T11" fmla="*/ 10 h 107"/>
                  <a:gd name="T12" fmla="*/ 10 w 108"/>
                  <a:gd name="T13" fmla="*/ 23 h 107"/>
                  <a:gd name="T14" fmla="*/ 2 w 108"/>
                  <a:gd name="T15" fmla="*/ 42 h 107"/>
                  <a:gd name="T16" fmla="*/ 2 w 108"/>
                  <a:gd name="T17" fmla="*/ 65 h 107"/>
                  <a:gd name="T18" fmla="*/ 10 w 108"/>
                  <a:gd name="T19" fmla="*/ 84 h 107"/>
                  <a:gd name="T20" fmla="*/ 23 w 108"/>
                  <a:gd name="T21" fmla="*/ 98 h 107"/>
                  <a:gd name="T22" fmla="*/ 42 w 108"/>
                  <a:gd name="T23" fmla="*/ 107 h 107"/>
                  <a:gd name="T24" fmla="*/ 65 w 108"/>
                  <a:gd name="T25" fmla="*/ 107 h 107"/>
                  <a:gd name="T26" fmla="*/ 85 w 108"/>
                  <a:gd name="T27" fmla="*/ 98 h 107"/>
                  <a:gd name="T28" fmla="*/ 98 w 108"/>
                  <a:gd name="T29" fmla="*/ 84 h 107"/>
                  <a:gd name="T30" fmla="*/ 108 w 108"/>
                  <a:gd name="T31" fmla="*/ 65 h 107"/>
                  <a:gd name="T32" fmla="*/ 102 w 108"/>
                  <a:gd name="T33" fmla="*/ 54 h 107"/>
                  <a:gd name="T34" fmla="*/ 98 w 108"/>
                  <a:gd name="T35" fmla="*/ 73 h 107"/>
                  <a:gd name="T36" fmla="*/ 88 w 108"/>
                  <a:gd name="T37" fmla="*/ 88 h 107"/>
                  <a:gd name="T38" fmla="*/ 73 w 108"/>
                  <a:gd name="T39" fmla="*/ 98 h 107"/>
                  <a:gd name="T40" fmla="*/ 54 w 108"/>
                  <a:gd name="T41" fmla="*/ 102 h 107"/>
                  <a:gd name="T42" fmla="*/ 35 w 108"/>
                  <a:gd name="T43" fmla="*/ 98 h 107"/>
                  <a:gd name="T44" fmla="*/ 19 w 108"/>
                  <a:gd name="T45" fmla="*/ 88 h 107"/>
                  <a:gd name="T46" fmla="*/ 10 w 108"/>
                  <a:gd name="T47" fmla="*/ 73 h 107"/>
                  <a:gd name="T48" fmla="*/ 6 w 108"/>
                  <a:gd name="T49" fmla="*/ 54 h 107"/>
                  <a:gd name="T50" fmla="*/ 10 w 108"/>
                  <a:gd name="T51" fmla="*/ 35 h 107"/>
                  <a:gd name="T52" fmla="*/ 19 w 108"/>
                  <a:gd name="T53" fmla="*/ 19 h 107"/>
                  <a:gd name="T54" fmla="*/ 35 w 108"/>
                  <a:gd name="T55" fmla="*/ 10 h 107"/>
                  <a:gd name="T56" fmla="*/ 54 w 108"/>
                  <a:gd name="T57" fmla="*/ 6 h 107"/>
                  <a:gd name="T58" fmla="*/ 73 w 108"/>
                  <a:gd name="T59" fmla="*/ 10 h 107"/>
                  <a:gd name="T60" fmla="*/ 88 w 108"/>
                  <a:gd name="T61" fmla="*/ 19 h 107"/>
                  <a:gd name="T62" fmla="*/ 98 w 108"/>
                  <a:gd name="T63" fmla="*/ 35 h 107"/>
                  <a:gd name="T64" fmla="*/ 102 w 108"/>
                  <a:gd name="T65" fmla="*/ 54 h 10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8"/>
                  <a:gd name="T100" fmla="*/ 0 h 107"/>
                  <a:gd name="T101" fmla="*/ 108 w 108"/>
                  <a:gd name="T102" fmla="*/ 107 h 10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8" h="107">
                    <a:moveTo>
                      <a:pt x="108" y="54"/>
                    </a:moveTo>
                    <a:lnTo>
                      <a:pt x="108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8" y="65"/>
                    </a:lnTo>
                    <a:lnTo>
                      <a:pt x="108" y="54"/>
                    </a:lnTo>
                    <a:close/>
                    <a:moveTo>
                      <a:pt x="102" y="54"/>
                    </a:moveTo>
                    <a:lnTo>
                      <a:pt x="102" y="63"/>
                    </a:lnTo>
                    <a:lnTo>
                      <a:pt x="98" y="73"/>
                    </a:lnTo>
                    <a:lnTo>
                      <a:pt x="94" y="81"/>
                    </a:lnTo>
                    <a:lnTo>
                      <a:pt x="88" y="88"/>
                    </a:lnTo>
                    <a:lnTo>
                      <a:pt x="81" y="94"/>
                    </a:lnTo>
                    <a:lnTo>
                      <a:pt x="73" y="98"/>
                    </a:lnTo>
                    <a:lnTo>
                      <a:pt x="64" y="102"/>
                    </a:lnTo>
                    <a:lnTo>
                      <a:pt x="54" y="102"/>
                    </a:lnTo>
                    <a:lnTo>
                      <a:pt x="44" y="102"/>
                    </a:lnTo>
                    <a:lnTo>
                      <a:pt x="35" y="98"/>
                    </a:lnTo>
                    <a:lnTo>
                      <a:pt x="27" y="94"/>
                    </a:lnTo>
                    <a:lnTo>
                      <a:pt x="19" y="88"/>
                    </a:lnTo>
                    <a:lnTo>
                      <a:pt x="14" y="81"/>
                    </a:lnTo>
                    <a:lnTo>
                      <a:pt x="10" y="73"/>
                    </a:lnTo>
                    <a:lnTo>
                      <a:pt x="6" y="63"/>
                    </a:lnTo>
                    <a:lnTo>
                      <a:pt x="6" y="54"/>
                    </a:lnTo>
                    <a:lnTo>
                      <a:pt x="6" y="44"/>
                    </a:lnTo>
                    <a:lnTo>
                      <a:pt x="10" y="35"/>
                    </a:lnTo>
                    <a:lnTo>
                      <a:pt x="14" y="27"/>
                    </a:lnTo>
                    <a:lnTo>
                      <a:pt x="19" y="19"/>
                    </a:lnTo>
                    <a:lnTo>
                      <a:pt x="27" y="13"/>
                    </a:lnTo>
                    <a:lnTo>
                      <a:pt x="35" y="10"/>
                    </a:lnTo>
                    <a:lnTo>
                      <a:pt x="44" y="6"/>
                    </a:lnTo>
                    <a:lnTo>
                      <a:pt x="54" y="6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3"/>
                    </a:lnTo>
                    <a:lnTo>
                      <a:pt x="88" y="19"/>
                    </a:lnTo>
                    <a:lnTo>
                      <a:pt x="94" y="27"/>
                    </a:lnTo>
                    <a:lnTo>
                      <a:pt x="98" y="35"/>
                    </a:lnTo>
                    <a:lnTo>
                      <a:pt x="102" y="44"/>
                    </a:lnTo>
                    <a:lnTo>
                      <a:pt x="102" y="54"/>
                    </a:lnTo>
                    <a:close/>
                  </a:path>
                </a:pathLst>
              </a:custGeom>
              <a:solidFill>
                <a:srgbClr val="FEF3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7" name="Freeform 554">
                <a:extLst>
                  <a:ext uri="{FF2B5EF4-FFF2-40B4-BE49-F238E27FC236}">
                    <a16:creationId xmlns:a16="http://schemas.microsoft.com/office/drawing/2014/main" id="{C6A36420-1BEA-44D1-AFA5-18D641099B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6" y="2724"/>
                <a:ext cx="104" cy="104"/>
              </a:xfrm>
              <a:custGeom>
                <a:avLst/>
                <a:gdLst>
                  <a:gd name="T0" fmla="*/ 102 w 104"/>
                  <a:gd name="T1" fmla="*/ 42 h 104"/>
                  <a:gd name="T2" fmla="*/ 94 w 104"/>
                  <a:gd name="T3" fmla="*/ 23 h 104"/>
                  <a:gd name="T4" fmla="*/ 81 w 104"/>
                  <a:gd name="T5" fmla="*/ 9 h 104"/>
                  <a:gd name="T6" fmla="*/ 63 w 104"/>
                  <a:gd name="T7" fmla="*/ 2 h 104"/>
                  <a:gd name="T8" fmla="*/ 42 w 104"/>
                  <a:gd name="T9" fmla="*/ 2 h 104"/>
                  <a:gd name="T10" fmla="*/ 23 w 104"/>
                  <a:gd name="T11" fmla="*/ 9 h 104"/>
                  <a:gd name="T12" fmla="*/ 10 w 104"/>
                  <a:gd name="T13" fmla="*/ 23 h 104"/>
                  <a:gd name="T14" fmla="*/ 2 w 104"/>
                  <a:gd name="T15" fmla="*/ 42 h 104"/>
                  <a:gd name="T16" fmla="*/ 2 w 104"/>
                  <a:gd name="T17" fmla="*/ 61 h 104"/>
                  <a:gd name="T18" fmla="*/ 10 w 104"/>
                  <a:gd name="T19" fmla="*/ 80 h 104"/>
                  <a:gd name="T20" fmla="*/ 23 w 104"/>
                  <a:gd name="T21" fmla="*/ 94 h 104"/>
                  <a:gd name="T22" fmla="*/ 42 w 104"/>
                  <a:gd name="T23" fmla="*/ 102 h 104"/>
                  <a:gd name="T24" fmla="*/ 63 w 104"/>
                  <a:gd name="T25" fmla="*/ 102 h 104"/>
                  <a:gd name="T26" fmla="*/ 81 w 104"/>
                  <a:gd name="T27" fmla="*/ 94 h 104"/>
                  <a:gd name="T28" fmla="*/ 94 w 104"/>
                  <a:gd name="T29" fmla="*/ 80 h 104"/>
                  <a:gd name="T30" fmla="*/ 102 w 104"/>
                  <a:gd name="T31" fmla="*/ 61 h 104"/>
                  <a:gd name="T32" fmla="*/ 98 w 104"/>
                  <a:gd name="T33" fmla="*/ 52 h 104"/>
                  <a:gd name="T34" fmla="*/ 94 w 104"/>
                  <a:gd name="T35" fmla="*/ 69 h 104"/>
                  <a:gd name="T36" fmla="*/ 85 w 104"/>
                  <a:gd name="T37" fmla="*/ 84 h 104"/>
                  <a:gd name="T38" fmla="*/ 69 w 104"/>
                  <a:gd name="T39" fmla="*/ 94 h 104"/>
                  <a:gd name="T40" fmla="*/ 52 w 104"/>
                  <a:gd name="T41" fmla="*/ 98 h 104"/>
                  <a:gd name="T42" fmla="*/ 35 w 104"/>
                  <a:gd name="T43" fmla="*/ 94 h 104"/>
                  <a:gd name="T44" fmla="*/ 19 w 104"/>
                  <a:gd name="T45" fmla="*/ 84 h 104"/>
                  <a:gd name="T46" fmla="*/ 10 w 104"/>
                  <a:gd name="T47" fmla="*/ 69 h 104"/>
                  <a:gd name="T48" fmla="*/ 6 w 104"/>
                  <a:gd name="T49" fmla="*/ 52 h 104"/>
                  <a:gd name="T50" fmla="*/ 10 w 104"/>
                  <a:gd name="T51" fmla="*/ 34 h 104"/>
                  <a:gd name="T52" fmla="*/ 19 w 104"/>
                  <a:gd name="T53" fmla="*/ 19 h 104"/>
                  <a:gd name="T54" fmla="*/ 35 w 104"/>
                  <a:gd name="T55" fmla="*/ 9 h 104"/>
                  <a:gd name="T56" fmla="*/ 52 w 104"/>
                  <a:gd name="T57" fmla="*/ 6 h 104"/>
                  <a:gd name="T58" fmla="*/ 69 w 104"/>
                  <a:gd name="T59" fmla="*/ 9 h 104"/>
                  <a:gd name="T60" fmla="*/ 85 w 104"/>
                  <a:gd name="T61" fmla="*/ 19 h 104"/>
                  <a:gd name="T62" fmla="*/ 94 w 104"/>
                  <a:gd name="T63" fmla="*/ 34 h 104"/>
                  <a:gd name="T64" fmla="*/ 98 w 104"/>
                  <a:gd name="T65" fmla="*/ 52 h 10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4"/>
                  <a:gd name="T101" fmla="*/ 104 w 104"/>
                  <a:gd name="T102" fmla="*/ 104 h 10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4">
                    <a:moveTo>
                      <a:pt x="104" y="52"/>
                    </a:moveTo>
                    <a:lnTo>
                      <a:pt x="102" y="42"/>
                    </a:lnTo>
                    <a:lnTo>
                      <a:pt x="100" y="33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1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4"/>
                    </a:lnTo>
                    <a:lnTo>
                      <a:pt x="63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1"/>
                    </a:lnTo>
                    <a:lnTo>
                      <a:pt x="102" y="61"/>
                    </a:lnTo>
                    <a:lnTo>
                      <a:pt x="104" y="52"/>
                    </a:lnTo>
                    <a:close/>
                    <a:moveTo>
                      <a:pt x="98" y="52"/>
                    </a:moveTo>
                    <a:lnTo>
                      <a:pt x="98" y="61"/>
                    </a:lnTo>
                    <a:lnTo>
                      <a:pt x="94" y="69"/>
                    </a:lnTo>
                    <a:lnTo>
                      <a:pt x="90" y="77"/>
                    </a:lnTo>
                    <a:lnTo>
                      <a:pt x="85" y="84"/>
                    </a:lnTo>
                    <a:lnTo>
                      <a:pt x="77" y="90"/>
                    </a:lnTo>
                    <a:lnTo>
                      <a:pt x="69" y="94"/>
                    </a:lnTo>
                    <a:lnTo>
                      <a:pt x="62" y="98"/>
                    </a:lnTo>
                    <a:lnTo>
                      <a:pt x="52" y="98"/>
                    </a:lnTo>
                    <a:lnTo>
                      <a:pt x="42" y="98"/>
                    </a:lnTo>
                    <a:lnTo>
                      <a:pt x="35" y="94"/>
                    </a:lnTo>
                    <a:lnTo>
                      <a:pt x="27" y="90"/>
                    </a:lnTo>
                    <a:lnTo>
                      <a:pt x="19" y="84"/>
                    </a:lnTo>
                    <a:lnTo>
                      <a:pt x="14" y="77"/>
                    </a:lnTo>
                    <a:lnTo>
                      <a:pt x="10" y="69"/>
                    </a:lnTo>
                    <a:lnTo>
                      <a:pt x="8" y="61"/>
                    </a:lnTo>
                    <a:lnTo>
                      <a:pt x="6" y="52"/>
                    </a:lnTo>
                    <a:lnTo>
                      <a:pt x="8" y="42"/>
                    </a:lnTo>
                    <a:lnTo>
                      <a:pt x="10" y="34"/>
                    </a:lnTo>
                    <a:lnTo>
                      <a:pt x="14" y="27"/>
                    </a:lnTo>
                    <a:lnTo>
                      <a:pt x="19" y="19"/>
                    </a:lnTo>
                    <a:lnTo>
                      <a:pt x="27" y="13"/>
                    </a:lnTo>
                    <a:lnTo>
                      <a:pt x="35" y="9"/>
                    </a:lnTo>
                    <a:lnTo>
                      <a:pt x="42" y="8"/>
                    </a:lnTo>
                    <a:lnTo>
                      <a:pt x="52" y="6"/>
                    </a:lnTo>
                    <a:lnTo>
                      <a:pt x="62" y="8"/>
                    </a:lnTo>
                    <a:lnTo>
                      <a:pt x="69" y="9"/>
                    </a:lnTo>
                    <a:lnTo>
                      <a:pt x="77" y="13"/>
                    </a:lnTo>
                    <a:lnTo>
                      <a:pt x="85" y="19"/>
                    </a:lnTo>
                    <a:lnTo>
                      <a:pt x="90" y="27"/>
                    </a:lnTo>
                    <a:lnTo>
                      <a:pt x="94" y="34"/>
                    </a:lnTo>
                    <a:lnTo>
                      <a:pt x="98" y="42"/>
                    </a:lnTo>
                    <a:lnTo>
                      <a:pt x="98" y="52"/>
                    </a:lnTo>
                    <a:close/>
                  </a:path>
                </a:pathLst>
              </a:custGeom>
              <a:solidFill>
                <a:srgbClr val="FEF3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8" name="Freeform 555">
                <a:extLst>
                  <a:ext uri="{FF2B5EF4-FFF2-40B4-BE49-F238E27FC236}">
                    <a16:creationId xmlns:a16="http://schemas.microsoft.com/office/drawing/2014/main" id="{C8118B43-4EC1-42C8-92D7-1B595FCD79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0" y="2728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7 h 96"/>
                  <a:gd name="T6" fmla="*/ 58 w 96"/>
                  <a:gd name="T7" fmla="*/ 0 h 96"/>
                  <a:gd name="T8" fmla="*/ 38 w 96"/>
                  <a:gd name="T9" fmla="*/ 0 h 96"/>
                  <a:gd name="T10" fmla="*/ 21 w 96"/>
                  <a:gd name="T11" fmla="*/ 7 h 96"/>
                  <a:gd name="T12" fmla="*/ 8 w 96"/>
                  <a:gd name="T13" fmla="*/ 21 h 96"/>
                  <a:gd name="T14" fmla="*/ 0 w 96"/>
                  <a:gd name="T15" fmla="*/ 38 h 96"/>
                  <a:gd name="T16" fmla="*/ 0 w 96"/>
                  <a:gd name="T17" fmla="*/ 57 h 96"/>
                  <a:gd name="T18" fmla="*/ 8 w 96"/>
                  <a:gd name="T19" fmla="*/ 75 h 96"/>
                  <a:gd name="T20" fmla="*/ 21 w 96"/>
                  <a:gd name="T21" fmla="*/ 88 h 96"/>
                  <a:gd name="T22" fmla="*/ 38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8 w 96"/>
                  <a:gd name="T29" fmla="*/ 75 h 96"/>
                  <a:gd name="T30" fmla="*/ 96 w 96"/>
                  <a:gd name="T31" fmla="*/ 57 h 96"/>
                  <a:gd name="T32" fmla="*/ 92 w 96"/>
                  <a:gd name="T33" fmla="*/ 48 h 96"/>
                  <a:gd name="T34" fmla="*/ 88 w 96"/>
                  <a:gd name="T35" fmla="*/ 65 h 96"/>
                  <a:gd name="T36" fmla="*/ 79 w 96"/>
                  <a:gd name="T37" fmla="*/ 78 h 96"/>
                  <a:gd name="T38" fmla="*/ 65 w 96"/>
                  <a:gd name="T39" fmla="*/ 88 h 96"/>
                  <a:gd name="T40" fmla="*/ 48 w 96"/>
                  <a:gd name="T41" fmla="*/ 92 h 96"/>
                  <a:gd name="T42" fmla="*/ 31 w 96"/>
                  <a:gd name="T43" fmla="*/ 88 h 96"/>
                  <a:gd name="T44" fmla="*/ 17 w 96"/>
                  <a:gd name="T45" fmla="*/ 78 h 96"/>
                  <a:gd name="T46" fmla="*/ 8 w 96"/>
                  <a:gd name="T47" fmla="*/ 65 h 96"/>
                  <a:gd name="T48" fmla="*/ 6 w 96"/>
                  <a:gd name="T49" fmla="*/ 48 h 96"/>
                  <a:gd name="T50" fmla="*/ 8 w 96"/>
                  <a:gd name="T51" fmla="*/ 30 h 96"/>
                  <a:gd name="T52" fmla="*/ 17 w 96"/>
                  <a:gd name="T53" fmla="*/ 17 h 96"/>
                  <a:gd name="T54" fmla="*/ 31 w 96"/>
                  <a:gd name="T55" fmla="*/ 7 h 96"/>
                  <a:gd name="T56" fmla="*/ 48 w 96"/>
                  <a:gd name="T57" fmla="*/ 5 h 96"/>
                  <a:gd name="T58" fmla="*/ 65 w 96"/>
                  <a:gd name="T59" fmla="*/ 7 h 96"/>
                  <a:gd name="T60" fmla="*/ 79 w 96"/>
                  <a:gd name="T61" fmla="*/ 17 h 96"/>
                  <a:gd name="T62" fmla="*/ 88 w 96"/>
                  <a:gd name="T63" fmla="*/ 30 h 96"/>
                  <a:gd name="T64" fmla="*/ 92 w 96"/>
                  <a:gd name="T65" fmla="*/ 48 h 9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6"/>
                  <a:gd name="T100" fmla="*/ 0 h 96"/>
                  <a:gd name="T101" fmla="*/ 96 w 96"/>
                  <a:gd name="T102" fmla="*/ 96 h 9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close/>
                    <a:moveTo>
                      <a:pt x="92" y="48"/>
                    </a:moveTo>
                    <a:lnTo>
                      <a:pt x="90" y="57"/>
                    </a:lnTo>
                    <a:lnTo>
                      <a:pt x="88" y="65"/>
                    </a:lnTo>
                    <a:lnTo>
                      <a:pt x="84" y="73"/>
                    </a:lnTo>
                    <a:lnTo>
                      <a:pt x="79" y="78"/>
                    </a:lnTo>
                    <a:lnTo>
                      <a:pt x="73" y="84"/>
                    </a:lnTo>
                    <a:lnTo>
                      <a:pt x="65" y="88"/>
                    </a:lnTo>
                    <a:lnTo>
                      <a:pt x="58" y="90"/>
                    </a:lnTo>
                    <a:lnTo>
                      <a:pt x="48" y="92"/>
                    </a:lnTo>
                    <a:lnTo>
                      <a:pt x="40" y="90"/>
                    </a:lnTo>
                    <a:lnTo>
                      <a:pt x="31" y="88"/>
                    </a:lnTo>
                    <a:lnTo>
                      <a:pt x="25" y="84"/>
                    </a:lnTo>
                    <a:lnTo>
                      <a:pt x="17" y="78"/>
                    </a:lnTo>
                    <a:lnTo>
                      <a:pt x="11" y="73"/>
                    </a:lnTo>
                    <a:lnTo>
                      <a:pt x="8" y="65"/>
                    </a:lnTo>
                    <a:lnTo>
                      <a:pt x="6" y="57"/>
                    </a:lnTo>
                    <a:lnTo>
                      <a:pt x="6" y="48"/>
                    </a:lnTo>
                    <a:lnTo>
                      <a:pt x="6" y="40"/>
                    </a:lnTo>
                    <a:lnTo>
                      <a:pt x="8" y="30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1" y="7"/>
                    </a:lnTo>
                    <a:lnTo>
                      <a:pt x="40" y="5"/>
                    </a:lnTo>
                    <a:lnTo>
                      <a:pt x="48" y="5"/>
                    </a:lnTo>
                    <a:lnTo>
                      <a:pt x="58" y="5"/>
                    </a:lnTo>
                    <a:lnTo>
                      <a:pt x="65" y="7"/>
                    </a:lnTo>
                    <a:lnTo>
                      <a:pt x="73" y="11"/>
                    </a:lnTo>
                    <a:lnTo>
                      <a:pt x="79" y="17"/>
                    </a:lnTo>
                    <a:lnTo>
                      <a:pt x="84" y="23"/>
                    </a:lnTo>
                    <a:lnTo>
                      <a:pt x="88" y="30"/>
                    </a:lnTo>
                    <a:lnTo>
                      <a:pt x="90" y="40"/>
                    </a:lnTo>
                    <a:lnTo>
                      <a:pt x="92" y="48"/>
                    </a:lnTo>
                    <a:close/>
                  </a:path>
                </a:pathLst>
              </a:custGeom>
              <a:solidFill>
                <a:srgbClr val="FEF4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9" name="Freeform 556">
                <a:extLst>
                  <a:ext uri="{FF2B5EF4-FFF2-40B4-BE49-F238E27FC236}">
                    <a16:creationId xmlns:a16="http://schemas.microsoft.com/office/drawing/2014/main" id="{DC63EE4C-9549-4F47-B800-17A47C5FA9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" y="2730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6 w 92"/>
                  <a:gd name="T7" fmla="*/ 2 h 92"/>
                  <a:gd name="T8" fmla="*/ 36 w 92"/>
                  <a:gd name="T9" fmla="*/ 2 h 92"/>
                  <a:gd name="T10" fmla="*/ 21 w 92"/>
                  <a:gd name="T11" fmla="*/ 7 h 92"/>
                  <a:gd name="T12" fmla="*/ 8 w 92"/>
                  <a:gd name="T13" fmla="*/ 21 h 92"/>
                  <a:gd name="T14" fmla="*/ 2 w 92"/>
                  <a:gd name="T15" fmla="*/ 36 h 92"/>
                  <a:gd name="T16" fmla="*/ 2 w 92"/>
                  <a:gd name="T17" fmla="*/ 55 h 92"/>
                  <a:gd name="T18" fmla="*/ 8 w 92"/>
                  <a:gd name="T19" fmla="*/ 71 h 92"/>
                  <a:gd name="T20" fmla="*/ 21 w 92"/>
                  <a:gd name="T21" fmla="*/ 84 h 92"/>
                  <a:gd name="T22" fmla="*/ 36 w 92"/>
                  <a:gd name="T23" fmla="*/ 92 h 92"/>
                  <a:gd name="T24" fmla="*/ 56 w 92"/>
                  <a:gd name="T25" fmla="*/ 92 h 92"/>
                  <a:gd name="T26" fmla="*/ 71 w 92"/>
                  <a:gd name="T27" fmla="*/ 84 h 92"/>
                  <a:gd name="T28" fmla="*/ 84 w 92"/>
                  <a:gd name="T29" fmla="*/ 71 h 92"/>
                  <a:gd name="T30" fmla="*/ 92 w 92"/>
                  <a:gd name="T31" fmla="*/ 55 h 92"/>
                  <a:gd name="T32" fmla="*/ 86 w 92"/>
                  <a:gd name="T33" fmla="*/ 46 h 92"/>
                  <a:gd name="T34" fmla="*/ 84 w 92"/>
                  <a:gd name="T35" fmla="*/ 61 h 92"/>
                  <a:gd name="T36" fmla="*/ 75 w 92"/>
                  <a:gd name="T37" fmla="*/ 74 h 92"/>
                  <a:gd name="T38" fmla="*/ 61 w 92"/>
                  <a:gd name="T39" fmla="*/ 84 h 92"/>
                  <a:gd name="T40" fmla="*/ 46 w 92"/>
                  <a:gd name="T41" fmla="*/ 86 h 92"/>
                  <a:gd name="T42" fmla="*/ 31 w 92"/>
                  <a:gd name="T43" fmla="*/ 84 h 92"/>
                  <a:gd name="T44" fmla="*/ 17 w 92"/>
                  <a:gd name="T45" fmla="*/ 74 h 92"/>
                  <a:gd name="T46" fmla="*/ 9 w 92"/>
                  <a:gd name="T47" fmla="*/ 61 h 92"/>
                  <a:gd name="T48" fmla="*/ 6 w 92"/>
                  <a:gd name="T49" fmla="*/ 46 h 92"/>
                  <a:gd name="T50" fmla="*/ 9 w 92"/>
                  <a:gd name="T51" fmla="*/ 30 h 92"/>
                  <a:gd name="T52" fmla="*/ 17 w 92"/>
                  <a:gd name="T53" fmla="*/ 17 h 92"/>
                  <a:gd name="T54" fmla="*/ 31 w 92"/>
                  <a:gd name="T55" fmla="*/ 9 h 92"/>
                  <a:gd name="T56" fmla="*/ 46 w 92"/>
                  <a:gd name="T57" fmla="*/ 5 h 92"/>
                  <a:gd name="T58" fmla="*/ 61 w 92"/>
                  <a:gd name="T59" fmla="*/ 9 h 92"/>
                  <a:gd name="T60" fmla="*/ 75 w 92"/>
                  <a:gd name="T61" fmla="*/ 17 h 92"/>
                  <a:gd name="T62" fmla="*/ 84 w 92"/>
                  <a:gd name="T63" fmla="*/ 30 h 92"/>
                  <a:gd name="T64" fmla="*/ 86 w 92"/>
                  <a:gd name="T65" fmla="*/ 46 h 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2"/>
                  <a:gd name="T100" fmla="*/ 0 h 92"/>
                  <a:gd name="T101" fmla="*/ 92 w 92"/>
                  <a:gd name="T102" fmla="*/ 92 h 9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9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close/>
                    <a:moveTo>
                      <a:pt x="86" y="46"/>
                    </a:moveTo>
                    <a:lnTo>
                      <a:pt x="86" y="53"/>
                    </a:lnTo>
                    <a:lnTo>
                      <a:pt x="84" y="61"/>
                    </a:lnTo>
                    <a:lnTo>
                      <a:pt x="80" y="69"/>
                    </a:lnTo>
                    <a:lnTo>
                      <a:pt x="75" y="74"/>
                    </a:lnTo>
                    <a:lnTo>
                      <a:pt x="69" y="80"/>
                    </a:lnTo>
                    <a:lnTo>
                      <a:pt x="61" y="84"/>
                    </a:lnTo>
                    <a:lnTo>
                      <a:pt x="54" y="86"/>
                    </a:lnTo>
                    <a:lnTo>
                      <a:pt x="46" y="86"/>
                    </a:lnTo>
                    <a:lnTo>
                      <a:pt x="38" y="86"/>
                    </a:lnTo>
                    <a:lnTo>
                      <a:pt x="31" y="84"/>
                    </a:lnTo>
                    <a:lnTo>
                      <a:pt x="23" y="80"/>
                    </a:lnTo>
                    <a:lnTo>
                      <a:pt x="17" y="74"/>
                    </a:lnTo>
                    <a:lnTo>
                      <a:pt x="13" y="69"/>
                    </a:lnTo>
                    <a:lnTo>
                      <a:pt x="9" y="61"/>
                    </a:lnTo>
                    <a:lnTo>
                      <a:pt x="6" y="53"/>
                    </a:lnTo>
                    <a:lnTo>
                      <a:pt x="6" y="46"/>
                    </a:lnTo>
                    <a:lnTo>
                      <a:pt x="6" y="38"/>
                    </a:lnTo>
                    <a:lnTo>
                      <a:pt x="9" y="30"/>
                    </a:lnTo>
                    <a:lnTo>
                      <a:pt x="13" y="23"/>
                    </a:lnTo>
                    <a:lnTo>
                      <a:pt x="17" y="17"/>
                    </a:lnTo>
                    <a:lnTo>
                      <a:pt x="23" y="13"/>
                    </a:lnTo>
                    <a:lnTo>
                      <a:pt x="31" y="9"/>
                    </a:lnTo>
                    <a:lnTo>
                      <a:pt x="38" y="5"/>
                    </a:lnTo>
                    <a:lnTo>
                      <a:pt x="46" y="5"/>
                    </a:lnTo>
                    <a:lnTo>
                      <a:pt x="54" y="5"/>
                    </a:lnTo>
                    <a:lnTo>
                      <a:pt x="61" y="9"/>
                    </a:lnTo>
                    <a:lnTo>
                      <a:pt x="69" y="13"/>
                    </a:lnTo>
                    <a:lnTo>
                      <a:pt x="75" y="17"/>
                    </a:lnTo>
                    <a:lnTo>
                      <a:pt x="80" y="23"/>
                    </a:lnTo>
                    <a:lnTo>
                      <a:pt x="84" y="30"/>
                    </a:lnTo>
                    <a:lnTo>
                      <a:pt x="86" y="38"/>
                    </a:lnTo>
                    <a:lnTo>
                      <a:pt x="86" y="46"/>
                    </a:lnTo>
                    <a:close/>
                  </a:path>
                </a:pathLst>
              </a:custGeom>
              <a:solidFill>
                <a:srgbClr val="FEF4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0" name="Freeform 557">
                <a:extLst>
                  <a:ext uri="{FF2B5EF4-FFF2-40B4-BE49-F238E27FC236}">
                    <a16:creationId xmlns:a16="http://schemas.microsoft.com/office/drawing/2014/main" id="{DCEB4B53-0385-4E54-AA46-88A379A9A9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6" y="2733"/>
                <a:ext cx="86" cy="87"/>
              </a:xfrm>
              <a:custGeom>
                <a:avLst/>
                <a:gdLst>
                  <a:gd name="T0" fmla="*/ 84 w 86"/>
                  <a:gd name="T1" fmla="*/ 35 h 87"/>
                  <a:gd name="T2" fmla="*/ 78 w 86"/>
                  <a:gd name="T3" fmla="*/ 18 h 87"/>
                  <a:gd name="T4" fmla="*/ 67 w 86"/>
                  <a:gd name="T5" fmla="*/ 6 h 87"/>
                  <a:gd name="T6" fmla="*/ 52 w 86"/>
                  <a:gd name="T7" fmla="*/ 0 h 87"/>
                  <a:gd name="T8" fmla="*/ 34 w 86"/>
                  <a:gd name="T9" fmla="*/ 0 h 87"/>
                  <a:gd name="T10" fmla="*/ 19 w 86"/>
                  <a:gd name="T11" fmla="*/ 6 h 87"/>
                  <a:gd name="T12" fmla="*/ 5 w 86"/>
                  <a:gd name="T13" fmla="*/ 18 h 87"/>
                  <a:gd name="T14" fmla="*/ 0 w 86"/>
                  <a:gd name="T15" fmla="*/ 35 h 87"/>
                  <a:gd name="T16" fmla="*/ 0 w 86"/>
                  <a:gd name="T17" fmla="*/ 52 h 87"/>
                  <a:gd name="T18" fmla="*/ 5 w 86"/>
                  <a:gd name="T19" fmla="*/ 68 h 87"/>
                  <a:gd name="T20" fmla="*/ 19 w 86"/>
                  <a:gd name="T21" fmla="*/ 79 h 87"/>
                  <a:gd name="T22" fmla="*/ 34 w 86"/>
                  <a:gd name="T23" fmla="*/ 85 h 87"/>
                  <a:gd name="T24" fmla="*/ 52 w 86"/>
                  <a:gd name="T25" fmla="*/ 85 h 87"/>
                  <a:gd name="T26" fmla="*/ 67 w 86"/>
                  <a:gd name="T27" fmla="*/ 79 h 87"/>
                  <a:gd name="T28" fmla="*/ 78 w 86"/>
                  <a:gd name="T29" fmla="*/ 68 h 87"/>
                  <a:gd name="T30" fmla="*/ 84 w 86"/>
                  <a:gd name="T31" fmla="*/ 52 h 87"/>
                  <a:gd name="T32" fmla="*/ 80 w 86"/>
                  <a:gd name="T33" fmla="*/ 43 h 87"/>
                  <a:gd name="T34" fmla="*/ 76 w 86"/>
                  <a:gd name="T35" fmla="*/ 58 h 87"/>
                  <a:gd name="T36" fmla="*/ 69 w 86"/>
                  <a:gd name="T37" fmla="*/ 70 h 87"/>
                  <a:gd name="T38" fmla="*/ 57 w 86"/>
                  <a:gd name="T39" fmla="*/ 77 h 87"/>
                  <a:gd name="T40" fmla="*/ 42 w 86"/>
                  <a:gd name="T41" fmla="*/ 81 h 87"/>
                  <a:gd name="T42" fmla="*/ 27 w 86"/>
                  <a:gd name="T43" fmla="*/ 77 h 87"/>
                  <a:gd name="T44" fmla="*/ 15 w 86"/>
                  <a:gd name="T45" fmla="*/ 70 h 87"/>
                  <a:gd name="T46" fmla="*/ 7 w 86"/>
                  <a:gd name="T47" fmla="*/ 58 h 87"/>
                  <a:gd name="T48" fmla="*/ 4 w 86"/>
                  <a:gd name="T49" fmla="*/ 43 h 87"/>
                  <a:gd name="T50" fmla="*/ 7 w 86"/>
                  <a:gd name="T51" fmla="*/ 27 h 87"/>
                  <a:gd name="T52" fmla="*/ 15 w 86"/>
                  <a:gd name="T53" fmla="*/ 16 h 87"/>
                  <a:gd name="T54" fmla="*/ 27 w 86"/>
                  <a:gd name="T55" fmla="*/ 8 h 87"/>
                  <a:gd name="T56" fmla="*/ 42 w 86"/>
                  <a:gd name="T57" fmla="*/ 4 h 87"/>
                  <a:gd name="T58" fmla="*/ 57 w 86"/>
                  <a:gd name="T59" fmla="*/ 8 h 87"/>
                  <a:gd name="T60" fmla="*/ 69 w 86"/>
                  <a:gd name="T61" fmla="*/ 16 h 87"/>
                  <a:gd name="T62" fmla="*/ 76 w 86"/>
                  <a:gd name="T63" fmla="*/ 27 h 87"/>
                  <a:gd name="T64" fmla="*/ 80 w 86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6"/>
                  <a:gd name="T100" fmla="*/ 0 h 87"/>
                  <a:gd name="T101" fmla="*/ 86 w 86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6" h="87">
                    <a:moveTo>
                      <a:pt x="86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18"/>
                    </a:lnTo>
                    <a:lnTo>
                      <a:pt x="73" y="12"/>
                    </a:lnTo>
                    <a:lnTo>
                      <a:pt x="67" y="6"/>
                    </a:lnTo>
                    <a:lnTo>
                      <a:pt x="59" y="2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1" y="12"/>
                    </a:lnTo>
                    <a:lnTo>
                      <a:pt x="5" y="18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2" y="60"/>
                    </a:lnTo>
                    <a:lnTo>
                      <a:pt x="5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7"/>
                    </a:lnTo>
                    <a:lnTo>
                      <a:pt x="52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6" y="43"/>
                    </a:lnTo>
                    <a:close/>
                    <a:moveTo>
                      <a:pt x="80" y="43"/>
                    </a:moveTo>
                    <a:lnTo>
                      <a:pt x="78" y="50"/>
                    </a:lnTo>
                    <a:lnTo>
                      <a:pt x="76" y="58"/>
                    </a:lnTo>
                    <a:lnTo>
                      <a:pt x="73" y="64"/>
                    </a:lnTo>
                    <a:lnTo>
                      <a:pt x="69" y="70"/>
                    </a:lnTo>
                    <a:lnTo>
                      <a:pt x="63" y="73"/>
                    </a:lnTo>
                    <a:lnTo>
                      <a:pt x="57" y="77"/>
                    </a:lnTo>
                    <a:lnTo>
                      <a:pt x="50" y="79"/>
                    </a:lnTo>
                    <a:lnTo>
                      <a:pt x="42" y="81"/>
                    </a:lnTo>
                    <a:lnTo>
                      <a:pt x="34" y="79"/>
                    </a:lnTo>
                    <a:lnTo>
                      <a:pt x="27" y="77"/>
                    </a:lnTo>
                    <a:lnTo>
                      <a:pt x="21" y="73"/>
                    </a:lnTo>
                    <a:lnTo>
                      <a:pt x="15" y="70"/>
                    </a:lnTo>
                    <a:lnTo>
                      <a:pt x="11" y="64"/>
                    </a:lnTo>
                    <a:lnTo>
                      <a:pt x="7" y="58"/>
                    </a:lnTo>
                    <a:lnTo>
                      <a:pt x="5" y="50"/>
                    </a:lnTo>
                    <a:lnTo>
                      <a:pt x="4" y="43"/>
                    </a:lnTo>
                    <a:lnTo>
                      <a:pt x="5" y="35"/>
                    </a:lnTo>
                    <a:lnTo>
                      <a:pt x="7" y="27"/>
                    </a:lnTo>
                    <a:lnTo>
                      <a:pt x="11" y="22"/>
                    </a:lnTo>
                    <a:lnTo>
                      <a:pt x="15" y="16"/>
                    </a:lnTo>
                    <a:lnTo>
                      <a:pt x="21" y="12"/>
                    </a:lnTo>
                    <a:lnTo>
                      <a:pt x="27" y="8"/>
                    </a:lnTo>
                    <a:lnTo>
                      <a:pt x="34" y="6"/>
                    </a:lnTo>
                    <a:lnTo>
                      <a:pt x="42" y="4"/>
                    </a:lnTo>
                    <a:lnTo>
                      <a:pt x="50" y="6"/>
                    </a:lnTo>
                    <a:lnTo>
                      <a:pt x="57" y="8"/>
                    </a:lnTo>
                    <a:lnTo>
                      <a:pt x="63" y="12"/>
                    </a:lnTo>
                    <a:lnTo>
                      <a:pt x="69" y="16"/>
                    </a:lnTo>
                    <a:lnTo>
                      <a:pt x="73" y="22"/>
                    </a:lnTo>
                    <a:lnTo>
                      <a:pt x="76" y="27"/>
                    </a:lnTo>
                    <a:lnTo>
                      <a:pt x="78" y="35"/>
                    </a:lnTo>
                    <a:lnTo>
                      <a:pt x="80" y="43"/>
                    </a:lnTo>
                    <a:close/>
                  </a:path>
                </a:pathLst>
              </a:custGeom>
              <a:solidFill>
                <a:srgbClr val="FE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1" name="Freeform 558">
                <a:extLst>
                  <a:ext uri="{FF2B5EF4-FFF2-40B4-BE49-F238E27FC236}">
                    <a16:creationId xmlns:a16="http://schemas.microsoft.com/office/drawing/2014/main" id="{FF440D98-E5D4-4818-A17A-46FDB5ECEF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8" y="2735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4 w 80"/>
                  <a:gd name="T3" fmla="*/ 18 h 81"/>
                  <a:gd name="T4" fmla="*/ 63 w 80"/>
                  <a:gd name="T5" fmla="*/ 8 h 81"/>
                  <a:gd name="T6" fmla="*/ 48 w 80"/>
                  <a:gd name="T7" fmla="*/ 0 h 81"/>
                  <a:gd name="T8" fmla="*/ 32 w 80"/>
                  <a:gd name="T9" fmla="*/ 0 h 81"/>
                  <a:gd name="T10" fmla="*/ 17 w 80"/>
                  <a:gd name="T11" fmla="*/ 8 h 81"/>
                  <a:gd name="T12" fmla="*/ 7 w 80"/>
                  <a:gd name="T13" fmla="*/ 18 h 81"/>
                  <a:gd name="T14" fmla="*/ 0 w 80"/>
                  <a:gd name="T15" fmla="*/ 33 h 81"/>
                  <a:gd name="T16" fmla="*/ 0 w 80"/>
                  <a:gd name="T17" fmla="*/ 48 h 81"/>
                  <a:gd name="T18" fmla="*/ 7 w 80"/>
                  <a:gd name="T19" fmla="*/ 64 h 81"/>
                  <a:gd name="T20" fmla="*/ 17 w 80"/>
                  <a:gd name="T21" fmla="*/ 75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5 h 81"/>
                  <a:gd name="T28" fmla="*/ 74 w 80"/>
                  <a:gd name="T29" fmla="*/ 64 h 81"/>
                  <a:gd name="T30" fmla="*/ 80 w 80"/>
                  <a:gd name="T31" fmla="*/ 48 h 81"/>
                  <a:gd name="T32" fmla="*/ 74 w 80"/>
                  <a:gd name="T33" fmla="*/ 41 h 81"/>
                  <a:gd name="T34" fmla="*/ 73 w 80"/>
                  <a:gd name="T35" fmla="*/ 54 h 81"/>
                  <a:gd name="T36" fmla="*/ 65 w 80"/>
                  <a:gd name="T37" fmla="*/ 66 h 81"/>
                  <a:gd name="T38" fmla="*/ 53 w 80"/>
                  <a:gd name="T39" fmla="*/ 73 h 81"/>
                  <a:gd name="T40" fmla="*/ 40 w 80"/>
                  <a:gd name="T41" fmla="*/ 75 h 81"/>
                  <a:gd name="T42" fmla="*/ 26 w 80"/>
                  <a:gd name="T43" fmla="*/ 73 h 81"/>
                  <a:gd name="T44" fmla="*/ 15 w 80"/>
                  <a:gd name="T45" fmla="*/ 66 h 81"/>
                  <a:gd name="T46" fmla="*/ 7 w 80"/>
                  <a:gd name="T47" fmla="*/ 54 h 81"/>
                  <a:gd name="T48" fmla="*/ 5 w 80"/>
                  <a:gd name="T49" fmla="*/ 41 h 81"/>
                  <a:gd name="T50" fmla="*/ 7 w 80"/>
                  <a:gd name="T51" fmla="*/ 27 h 81"/>
                  <a:gd name="T52" fmla="*/ 15 w 80"/>
                  <a:gd name="T53" fmla="*/ 16 h 81"/>
                  <a:gd name="T54" fmla="*/ 26 w 80"/>
                  <a:gd name="T55" fmla="*/ 8 h 81"/>
                  <a:gd name="T56" fmla="*/ 40 w 80"/>
                  <a:gd name="T57" fmla="*/ 6 h 81"/>
                  <a:gd name="T58" fmla="*/ 53 w 80"/>
                  <a:gd name="T59" fmla="*/ 8 h 81"/>
                  <a:gd name="T60" fmla="*/ 65 w 80"/>
                  <a:gd name="T61" fmla="*/ 16 h 81"/>
                  <a:gd name="T62" fmla="*/ 73 w 80"/>
                  <a:gd name="T63" fmla="*/ 27 h 81"/>
                  <a:gd name="T64" fmla="*/ 74 w 80"/>
                  <a:gd name="T65" fmla="*/ 41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0"/>
                  <a:gd name="T100" fmla="*/ 0 h 81"/>
                  <a:gd name="T101" fmla="*/ 80 w 80"/>
                  <a:gd name="T102" fmla="*/ 81 h 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close/>
                    <a:moveTo>
                      <a:pt x="74" y="41"/>
                    </a:moveTo>
                    <a:lnTo>
                      <a:pt x="74" y="48"/>
                    </a:lnTo>
                    <a:lnTo>
                      <a:pt x="73" y="54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69"/>
                    </a:lnTo>
                    <a:lnTo>
                      <a:pt x="53" y="73"/>
                    </a:lnTo>
                    <a:lnTo>
                      <a:pt x="48" y="75"/>
                    </a:lnTo>
                    <a:lnTo>
                      <a:pt x="40" y="75"/>
                    </a:lnTo>
                    <a:lnTo>
                      <a:pt x="32" y="75"/>
                    </a:lnTo>
                    <a:lnTo>
                      <a:pt x="26" y="73"/>
                    </a:lnTo>
                    <a:lnTo>
                      <a:pt x="21" y="69"/>
                    </a:lnTo>
                    <a:lnTo>
                      <a:pt x="15" y="66"/>
                    </a:lnTo>
                    <a:lnTo>
                      <a:pt x="11" y="60"/>
                    </a:lnTo>
                    <a:lnTo>
                      <a:pt x="7" y="54"/>
                    </a:lnTo>
                    <a:lnTo>
                      <a:pt x="5" y="48"/>
                    </a:lnTo>
                    <a:lnTo>
                      <a:pt x="5" y="41"/>
                    </a:lnTo>
                    <a:lnTo>
                      <a:pt x="5" y="33"/>
                    </a:lnTo>
                    <a:lnTo>
                      <a:pt x="7" y="27"/>
                    </a:lnTo>
                    <a:lnTo>
                      <a:pt x="11" y="22"/>
                    </a:lnTo>
                    <a:lnTo>
                      <a:pt x="15" y="16"/>
                    </a:lnTo>
                    <a:lnTo>
                      <a:pt x="21" y="12"/>
                    </a:lnTo>
                    <a:lnTo>
                      <a:pt x="26" y="8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2"/>
                    </a:lnTo>
                    <a:lnTo>
                      <a:pt x="65" y="16"/>
                    </a:lnTo>
                    <a:lnTo>
                      <a:pt x="69" y="22"/>
                    </a:lnTo>
                    <a:lnTo>
                      <a:pt x="73" y="27"/>
                    </a:lnTo>
                    <a:lnTo>
                      <a:pt x="74" y="33"/>
                    </a:lnTo>
                    <a:lnTo>
                      <a:pt x="74" y="41"/>
                    </a:lnTo>
                    <a:close/>
                  </a:path>
                </a:pathLst>
              </a:custGeom>
              <a:solidFill>
                <a:srgbClr val="FE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2" name="Freeform 559">
                <a:extLst>
                  <a:ext uri="{FF2B5EF4-FFF2-40B4-BE49-F238E27FC236}">
                    <a16:creationId xmlns:a16="http://schemas.microsoft.com/office/drawing/2014/main" id="{4C81F11E-4495-4E1A-9D7F-8CB584A7AF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0" y="2737"/>
                <a:ext cx="76" cy="77"/>
              </a:xfrm>
              <a:custGeom>
                <a:avLst/>
                <a:gdLst>
                  <a:gd name="T0" fmla="*/ 74 w 76"/>
                  <a:gd name="T1" fmla="*/ 31 h 77"/>
                  <a:gd name="T2" fmla="*/ 69 w 76"/>
                  <a:gd name="T3" fmla="*/ 18 h 77"/>
                  <a:gd name="T4" fmla="*/ 59 w 76"/>
                  <a:gd name="T5" fmla="*/ 8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8 h 77"/>
                  <a:gd name="T12" fmla="*/ 7 w 76"/>
                  <a:gd name="T13" fmla="*/ 18 h 77"/>
                  <a:gd name="T14" fmla="*/ 1 w 76"/>
                  <a:gd name="T15" fmla="*/ 31 h 77"/>
                  <a:gd name="T16" fmla="*/ 1 w 76"/>
                  <a:gd name="T17" fmla="*/ 46 h 77"/>
                  <a:gd name="T18" fmla="*/ 7 w 76"/>
                  <a:gd name="T19" fmla="*/ 60 h 77"/>
                  <a:gd name="T20" fmla="*/ 17 w 76"/>
                  <a:gd name="T21" fmla="*/ 69 h 77"/>
                  <a:gd name="T22" fmla="*/ 30 w 76"/>
                  <a:gd name="T23" fmla="*/ 75 h 77"/>
                  <a:gd name="T24" fmla="*/ 46 w 76"/>
                  <a:gd name="T25" fmla="*/ 75 h 77"/>
                  <a:gd name="T26" fmla="*/ 59 w 76"/>
                  <a:gd name="T27" fmla="*/ 69 h 77"/>
                  <a:gd name="T28" fmla="*/ 69 w 76"/>
                  <a:gd name="T29" fmla="*/ 60 h 77"/>
                  <a:gd name="T30" fmla="*/ 74 w 76"/>
                  <a:gd name="T31" fmla="*/ 46 h 77"/>
                  <a:gd name="T32" fmla="*/ 71 w 76"/>
                  <a:gd name="T33" fmla="*/ 39 h 77"/>
                  <a:gd name="T34" fmla="*/ 69 w 76"/>
                  <a:gd name="T35" fmla="*/ 52 h 77"/>
                  <a:gd name="T36" fmla="*/ 61 w 76"/>
                  <a:gd name="T37" fmla="*/ 62 h 77"/>
                  <a:gd name="T38" fmla="*/ 51 w 76"/>
                  <a:gd name="T39" fmla="*/ 69 h 77"/>
                  <a:gd name="T40" fmla="*/ 38 w 76"/>
                  <a:gd name="T41" fmla="*/ 71 h 77"/>
                  <a:gd name="T42" fmla="*/ 26 w 76"/>
                  <a:gd name="T43" fmla="*/ 69 h 77"/>
                  <a:gd name="T44" fmla="*/ 15 w 76"/>
                  <a:gd name="T45" fmla="*/ 62 h 77"/>
                  <a:gd name="T46" fmla="*/ 9 w 76"/>
                  <a:gd name="T47" fmla="*/ 52 h 77"/>
                  <a:gd name="T48" fmla="*/ 5 w 76"/>
                  <a:gd name="T49" fmla="*/ 39 h 77"/>
                  <a:gd name="T50" fmla="*/ 9 w 76"/>
                  <a:gd name="T51" fmla="*/ 25 h 77"/>
                  <a:gd name="T52" fmla="*/ 15 w 76"/>
                  <a:gd name="T53" fmla="*/ 16 h 77"/>
                  <a:gd name="T54" fmla="*/ 26 w 76"/>
                  <a:gd name="T55" fmla="*/ 8 h 77"/>
                  <a:gd name="T56" fmla="*/ 38 w 76"/>
                  <a:gd name="T57" fmla="*/ 6 h 77"/>
                  <a:gd name="T58" fmla="*/ 51 w 76"/>
                  <a:gd name="T59" fmla="*/ 8 h 77"/>
                  <a:gd name="T60" fmla="*/ 61 w 76"/>
                  <a:gd name="T61" fmla="*/ 16 h 77"/>
                  <a:gd name="T62" fmla="*/ 69 w 76"/>
                  <a:gd name="T63" fmla="*/ 25 h 77"/>
                  <a:gd name="T64" fmla="*/ 71 w 76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7"/>
                  <a:gd name="T101" fmla="*/ 76 w 76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7">
                    <a:moveTo>
                      <a:pt x="76" y="39"/>
                    </a:moveTo>
                    <a:lnTo>
                      <a:pt x="74" y="31"/>
                    </a:lnTo>
                    <a:lnTo>
                      <a:pt x="72" y="23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59" y="8"/>
                    </a:lnTo>
                    <a:lnTo>
                      <a:pt x="53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3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1" y="66"/>
                    </a:lnTo>
                    <a:lnTo>
                      <a:pt x="17" y="69"/>
                    </a:lnTo>
                    <a:lnTo>
                      <a:pt x="23" y="73"/>
                    </a:lnTo>
                    <a:lnTo>
                      <a:pt x="30" y="75"/>
                    </a:lnTo>
                    <a:lnTo>
                      <a:pt x="38" y="77"/>
                    </a:lnTo>
                    <a:lnTo>
                      <a:pt x="46" y="75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5" y="66"/>
                    </a:lnTo>
                    <a:lnTo>
                      <a:pt x="69" y="60"/>
                    </a:lnTo>
                    <a:lnTo>
                      <a:pt x="72" y="54"/>
                    </a:lnTo>
                    <a:lnTo>
                      <a:pt x="74" y="46"/>
                    </a:lnTo>
                    <a:lnTo>
                      <a:pt x="76" y="39"/>
                    </a:lnTo>
                    <a:close/>
                    <a:moveTo>
                      <a:pt x="71" y="39"/>
                    </a:moveTo>
                    <a:lnTo>
                      <a:pt x="71" y="44"/>
                    </a:lnTo>
                    <a:lnTo>
                      <a:pt x="69" y="52"/>
                    </a:lnTo>
                    <a:lnTo>
                      <a:pt x="65" y="58"/>
                    </a:lnTo>
                    <a:lnTo>
                      <a:pt x="61" y="62"/>
                    </a:lnTo>
                    <a:lnTo>
                      <a:pt x="57" y="66"/>
                    </a:lnTo>
                    <a:lnTo>
                      <a:pt x="51" y="69"/>
                    </a:lnTo>
                    <a:lnTo>
                      <a:pt x="46" y="71"/>
                    </a:lnTo>
                    <a:lnTo>
                      <a:pt x="38" y="71"/>
                    </a:lnTo>
                    <a:lnTo>
                      <a:pt x="32" y="71"/>
                    </a:lnTo>
                    <a:lnTo>
                      <a:pt x="26" y="69"/>
                    </a:lnTo>
                    <a:lnTo>
                      <a:pt x="21" y="66"/>
                    </a:lnTo>
                    <a:lnTo>
                      <a:pt x="15" y="62"/>
                    </a:lnTo>
                    <a:lnTo>
                      <a:pt x="11" y="58"/>
                    </a:lnTo>
                    <a:lnTo>
                      <a:pt x="9" y="52"/>
                    </a:lnTo>
                    <a:lnTo>
                      <a:pt x="7" y="44"/>
                    </a:lnTo>
                    <a:lnTo>
                      <a:pt x="5" y="39"/>
                    </a:lnTo>
                    <a:lnTo>
                      <a:pt x="7" y="33"/>
                    </a:lnTo>
                    <a:lnTo>
                      <a:pt x="9" y="25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1" y="12"/>
                    </a:lnTo>
                    <a:lnTo>
                      <a:pt x="26" y="8"/>
                    </a:lnTo>
                    <a:lnTo>
                      <a:pt x="32" y="8"/>
                    </a:lnTo>
                    <a:lnTo>
                      <a:pt x="38" y="6"/>
                    </a:lnTo>
                    <a:lnTo>
                      <a:pt x="46" y="8"/>
                    </a:lnTo>
                    <a:lnTo>
                      <a:pt x="51" y="8"/>
                    </a:lnTo>
                    <a:lnTo>
                      <a:pt x="57" y="12"/>
                    </a:lnTo>
                    <a:lnTo>
                      <a:pt x="61" y="16"/>
                    </a:lnTo>
                    <a:lnTo>
                      <a:pt x="65" y="21"/>
                    </a:lnTo>
                    <a:lnTo>
                      <a:pt x="69" y="25"/>
                    </a:lnTo>
                    <a:lnTo>
                      <a:pt x="71" y="33"/>
                    </a:lnTo>
                    <a:lnTo>
                      <a:pt x="71" y="39"/>
                    </a:lnTo>
                    <a:close/>
                  </a:path>
                </a:pathLst>
              </a:custGeom>
              <a:solidFill>
                <a:srgbClr val="FE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3" name="Freeform 560">
                <a:extLst>
                  <a:ext uri="{FF2B5EF4-FFF2-40B4-BE49-F238E27FC236}">
                    <a16:creationId xmlns:a16="http://schemas.microsoft.com/office/drawing/2014/main" id="{36E87EB5-5EF9-43EA-A739-556F7D96A6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" y="2741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6 h 69"/>
                  <a:gd name="T4" fmla="*/ 54 w 69"/>
                  <a:gd name="T5" fmla="*/ 6 h 69"/>
                  <a:gd name="T6" fmla="*/ 43 w 69"/>
                  <a:gd name="T7" fmla="*/ 0 h 69"/>
                  <a:gd name="T8" fmla="*/ 27 w 69"/>
                  <a:gd name="T9" fmla="*/ 0 h 69"/>
                  <a:gd name="T10" fmla="*/ 16 w 69"/>
                  <a:gd name="T11" fmla="*/ 6 h 69"/>
                  <a:gd name="T12" fmla="*/ 6 w 69"/>
                  <a:gd name="T13" fmla="*/ 16 h 69"/>
                  <a:gd name="T14" fmla="*/ 0 w 69"/>
                  <a:gd name="T15" fmla="*/ 27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6 w 69"/>
                  <a:gd name="T33" fmla="*/ 35 h 69"/>
                  <a:gd name="T34" fmla="*/ 62 w 69"/>
                  <a:gd name="T35" fmla="*/ 46 h 69"/>
                  <a:gd name="T36" fmla="*/ 56 w 69"/>
                  <a:gd name="T37" fmla="*/ 56 h 69"/>
                  <a:gd name="T38" fmla="*/ 46 w 69"/>
                  <a:gd name="T39" fmla="*/ 62 h 69"/>
                  <a:gd name="T40" fmla="*/ 35 w 69"/>
                  <a:gd name="T41" fmla="*/ 65 h 69"/>
                  <a:gd name="T42" fmla="*/ 23 w 69"/>
                  <a:gd name="T43" fmla="*/ 62 h 69"/>
                  <a:gd name="T44" fmla="*/ 14 w 69"/>
                  <a:gd name="T45" fmla="*/ 56 h 69"/>
                  <a:gd name="T46" fmla="*/ 8 w 69"/>
                  <a:gd name="T47" fmla="*/ 46 h 69"/>
                  <a:gd name="T48" fmla="*/ 6 w 69"/>
                  <a:gd name="T49" fmla="*/ 35 h 69"/>
                  <a:gd name="T50" fmla="*/ 8 w 69"/>
                  <a:gd name="T51" fmla="*/ 23 h 69"/>
                  <a:gd name="T52" fmla="*/ 14 w 69"/>
                  <a:gd name="T53" fmla="*/ 14 h 69"/>
                  <a:gd name="T54" fmla="*/ 23 w 69"/>
                  <a:gd name="T55" fmla="*/ 8 h 69"/>
                  <a:gd name="T56" fmla="*/ 35 w 69"/>
                  <a:gd name="T57" fmla="*/ 6 h 69"/>
                  <a:gd name="T58" fmla="*/ 46 w 69"/>
                  <a:gd name="T59" fmla="*/ 8 h 69"/>
                  <a:gd name="T60" fmla="*/ 56 w 69"/>
                  <a:gd name="T61" fmla="*/ 14 h 69"/>
                  <a:gd name="T62" fmla="*/ 62 w 69"/>
                  <a:gd name="T63" fmla="*/ 23 h 69"/>
                  <a:gd name="T64" fmla="*/ 66 w 69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69"/>
                  <a:gd name="T101" fmla="*/ 69 w 69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8" y="21"/>
                    </a:lnTo>
                    <a:lnTo>
                      <a:pt x="64" y="16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69" y="35"/>
                    </a:lnTo>
                    <a:close/>
                    <a:moveTo>
                      <a:pt x="66" y="35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60" y="52"/>
                    </a:lnTo>
                    <a:lnTo>
                      <a:pt x="56" y="56"/>
                    </a:lnTo>
                    <a:lnTo>
                      <a:pt x="52" y="60"/>
                    </a:lnTo>
                    <a:lnTo>
                      <a:pt x="46" y="62"/>
                    </a:lnTo>
                    <a:lnTo>
                      <a:pt x="41" y="63"/>
                    </a:lnTo>
                    <a:lnTo>
                      <a:pt x="35" y="65"/>
                    </a:lnTo>
                    <a:lnTo>
                      <a:pt x="29" y="63"/>
                    </a:lnTo>
                    <a:lnTo>
                      <a:pt x="23" y="62"/>
                    </a:lnTo>
                    <a:lnTo>
                      <a:pt x="18" y="60"/>
                    </a:lnTo>
                    <a:lnTo>
                      <a:pt x="14" y="56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6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4" y="14"/>
                    </a:lnTo>
                    <a:lnTo>
                      <a:pt x="18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1" y="6"/>
                    </a:lnTo>
                    <a:lnTo>
                      <a:pt x="46" y="8"/>
                    </a:lnTo>
                    <a:lnTo>
                      <a:pt x="52" y="10"/>
                    </a:lnTo>
                    <a:lnTo>
                      <a:pt x="56" y="14"/>
                    </a:lnTo>
                    <a:lnTo>
                      <a:pt x="60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6" y="35"/>
                    </a:lnTo>
                    <a:close/>
                  </a:path>
                </a:pathLst>
              </a:custGeom>
              <a:solidFill>
                <a:srgbClr val="FEF8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4" name="Freeform 561">
                <a:extLst>
                  <a:ext uri="{FF2B5EF4-FFF2-40B4-BE49-F238E27FC236}">
                    <a16:creationId xmlns:a16="http://schemas.microsoft.com/office/drawing/2014/main" id="{3A2CC0CD-174D-4309-A4CF-3318CB88B6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" y="2743"/>
                <a:ext cx="66" cy="65"/>
              </a:xfrm>
              <a:custGeom>
                <a:avLst/>
                <a:gdLst>
                  <a:gd name="T0" fmla="*/ 66 w 66"/>
                  <a:gd name="T1" fmla="*/ 27 h 65"/>
                  <a:gd name="T2" fmla="*/ 60 w 66"/>
                  <a:gd name="T3" fmla="*/ 15 h 65"/>
                  <a:gd name="T4" fmla="*/ 52 w 66"/>
                  <a:gd name="T5" fmla="*/ 6 h 65"/>
                  <a:gd name="T6" fmla="*/ 41 w 66"/>
                  <a:gd name="T7" fmla="*/ 2 h 65"/>
                  <a:gd name="T8" fmla="*/ 27 w 66"/>
                  <a:gd name="T9" fmla="*/ 2 h 65"/>
                  <a:gd name="T10" fmla="*/ 16 w 66"/>
                  <a:gd name="T11" fmla="*/ 6 h 65"/>
                  <a:gd name="T12" fmla="*/ 6 w 66"/>
                  <a:gd name="T13" fmla="*/ 15 h 65"/>
                  <a:gd name="T14" fmla="*/ 2 w 66"/>
                  <a:gd name="T15" fmla="*/ 27 h 65"/>
                  <a:gd name="T16" fmla="*/ 2 w 66"/>
                  <a:gd name="T17" fmla="*/ 38 h 65"/>
                  <a:gd name="T18" fmla="*/ 6 w 66"/>
                  <a:gd name="T19" fmla="*/ 52 h 65"/>
                  <a:gd name="T20" fmla="*/ 16 w 66"/>
                  <a:gd name="T21" fmla="*/ 60 h 65"/>
                  <a:gd name="T22" fmla="*/ 27 w 66"/>
                  <a:gd name="T23" fmla="*/ 65 h 65"/>
                  <a:gd name="T24" fmla="*/ 41 w 66"/>
                  <a:gd name="T25" fmla="*/ 65 h 65"/>
                  <a:gd name="T26" fmla="*/ 52 w 66"/>
                  <a:gd name="T27" fmla="*/ 60 h 65"/>
                  <a:gd name="T28" fmla="*/ 60 w 66"/>
                  <a:gd name="T29" fmla="*/ 52 h 65"/>
                  <a:gd name="T30" fmla="*/ 66 w 66"/>
                  <a:gd name="T31" fmla="*/ 38 h 65"/>
                  <a:gd name="T32" fmla="*/ 60 w 66"/>
                  <a:gd name="T33" fmla="*/ 33 h 65"/>
                  <a:gd name="T34" fmla="*/ 58 w 66"/>
                  <a:gd name="T35" fmla="*/ 44 h 65"/>
                  <a:gd name="T36" fmla="*/ 52 w 66"/>
                  <a:gd name="T37" fmla="*/ 52 h 65"/>
                  <a:gd name="T38" fmla="*/ 44 w 66"/>
                  <a:gd name="T39" fmla="*/ 58 h 65"/>
                  <a:gd name="T40" fmla="*/ 33 w 66"/>
                  <a:gd name="T41" fmla="*/ 60 h 65"/>
                  <a:gd name="T42" fmla="*/ 23 w 66"/>
                  <a:gd name="T43" fmla="*/ 58 h 65"/>
                  <a:gd name="T44" fmla="*/ 14 w 66"/>
                  <a:gd name="T45" fmla="*/ 52 h 65"/>
                  <a:gd name="T46" fmla="*/ 8 w 66"/>
                  <a:gd name="T47" fmla="*/ 44 h 65"/>
                  <a:gd name="T48" fmla="*/ 6 w 66"/>
                  <a:gd name="T49" fmla="*/ 33 h 65"/>
                  <a:gd name="T50" fmla="*/ 8 w 66"/>
                  <a:gd name="T51" fmla="*/ 23 h 65"/>
                  <a:gd name="T52" fmla="*/ 14 w 66"/>
                  <a:gd name="T53" fmla="*/ 14 h 65"/>
                  <a:gd name="T54" fmla="*/ 23 w 66"/>
                  <a:gd name="T55" fmla="*/ 8 h 65"/>
                  <a:gd name="T56" fmla="*/ 33 w 66"/>
                  <a:gd name="T57" fmla="*/ 6 h 65"/>
                  <a:gd name="T58" fmla="*/ 44 w 66"/>
                  <a:gd name="T59" fmla="*/ 8 h 65"/>
                  <a:gd name="T60" fmla="*/ 52 w 66"/>
                  <a:gd name="T61" fmla="*/ 14 h 65"/>
                  <a:gd name="T62" fmla="*/ 58 w 66"/>
                  <a:gd name="T63" fmla="*/ 23 h 65"/>
                  <a:gd name="T64" fmla="*/ 60 w 66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6"/>
                  <a:gd name="T100" fmla="*/ 0 h 65"/>
                  <a:gd name="T101" fmla="*/ 66 w 66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6" h="65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19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6" y="38"/>
                    </a:lnTo>
                    <a:lnTo>
                      <a:pt x="66" y="33"/>
                    </a:lnTo>
                    <a:close/>
                    <a:moveTo>
                      <a:pt x="60" y="33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6" y="48"/>
                    </a:lnTo>
                    <a:lnTo>
                      <a:pt x="52" y="52"/>
                    </a:lnTo>
                    <a:lnTo>
                      <a:pt x="48" y="56"/>
                    </a:lnTo>
                    <a:lnTo>
                      <a:pt x="44" y="58"/>
                    </a:lnTo>
                    <a:lnTo>
                      <a:pt x="39" y="60"/>
                    </a:lnTo>
                    <a:lnTo>
                      <a:pt x="33" y="60"/>
                    </a:lnTo>
                    <a:lnTo>
                      <a:pt x="27" y="60"/>
                    </a:lnTo>
                    <a:lnTo>
                      <a:pt x="23" y="58"/>
                    </a:lnTo>
                    <a:lnTo>
                      <a:pt x="18" y="56"/>
                    </a:lnTo>
                    <a:lnTo>
                      <a:pt x="14" y="52"/>
                    </a:lnTo>
                    <a:lnTo>
                      <a:pt x="10" y="48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6" y="33"/>
                    </a:lnTo>
                    <a:lnTo>
                      <a:pt x="6" y="27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4" y="14"/>
                    </a:lnTo>
                    <a:lnTo>
                      <a:pt x="18" y="10"/>
                    </a:lnTo>
                    <a:lnTo>
                      <a:pt x="23" y="8"/>
                    </a:lnTo>
                    <a:lnTo>
                      <a:pt x="27" y="6"/>
                    </a:lnTo>
                    <a:lnTo>
                      <a:pt x="33" y="6"/>
                    </a:lnTo>
                    <a:lnTo>
                      <a:pt x="39" y="6"/>
                    </a:lnTo>
                    <a:lnTo>
                      <a:pt x="44" y="8"/>
                    </a:lnTo>
                    <a:lnTo>
                      <a:pt x="48" y="10"/>
                    </a:lnTo>
                    <a:lnTo>
                      <a:pt x="52" y="14"/>
                    </a:lnTo>
                    <a:lnTo>
                      <a:pt x="56" y="17"/>
                    </a:lnTo>
                    <a:lnTo>
                      <a:pt x="58" y="23"/>
                    </a:lnTo>
                    <a:lnTo>
                      <a:pt x="60" y="27"/>
                    </a:lnTo>
                    <a:lnTo>
                      <a:pt x="60" y="33"/>
                    </a:lnTo>
                    <a:close/>
                  </a:path>
                </a:pathLst>
              </a:custGeom>
              <a:solidFill>
                <a:srgbClr val="FEF8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5" name="Freeform 562">
                <a:extLst>
                  <a:ext uri="{FF2B5EF4-FFF2-40B4-BE49-F238E27FC236}">
                    <a16:creationId xmlns:a16="http://schemas.microsoft.com/office/drawing/2014/main" id="{FAC3AC73-4BB9-4FA1-89AF-B669F7CC7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9" y="2747"/>
                <a:ext cx="60" cy="59"/>
              </a:xfrm>
              <a:custGeom>
                <a:avLst/>
                <a:gdLst>
                  <a:gd name="T0" fmla="*/ 60 w 60"/>
                  <a:gd name="T1" fmla="*/ 29 h 59"/>
                  <a:gd name="T2" fmla="*/ 58 w 60"/>
                  <a:gd name="T3" fmla="*/ 23 h 59"/>
                  <a:gd name="T4" fmla="*/ 56 w 60"/>
                  <a:gd name="T5" fmla="*/ 17 h 59"/>
                  <a:gd name="T6" fmla="*/ 54 w 60"/>
                  <a:gd name="T7" fmla="*/ 11 h 59"/>
                  <a:gd name="T8" fmla="*/ 50 w 60"/>
                  <a:gd name="T9" fmla="*/ 8 h 59"/>
                  <a:gd name="T10" fmla="*/ 46 w 60"/>
                  <a:gd name="T11" fmla="*/ 4 h 59"/>
                  <a:gd name="T12" fmla="*/ 40 w 60"/>
                  <a:gd name="T13" fmla="*/ 2 h 59"/>
                  <a:gd name="T14" fmla="*/ 35 w 60"/>
                  <a:gd name="T15" fmla="*/ 0 h 59"/>
                  <a:gd name="T16" fmla="*/ 29 w 60"/>
                  <a:gd name="T17" fmla="*/ 0 h 59"/>
                  <a:gd name="T18" fmla="*/ 23 w 60"/>
                  <a:gd name="T19" fmla="*/ 0 h 59"/>
                  <a:gd name="T20" fmla="*/ 17 w 60"/>
                  <a:gd name="T21" fmla="*/ 2 h 59"/>
                  <a:gd name="T22" fmla="*/ 12 w 60"/>
                  <a:gd name="T23" fmla="*/ 4 h 59"/>
                  <a:gd name="T24" fmla="*/ 8 w 60"/>
                  <a:gd name="T25" fmla="*/ 8 h 59"/>
                  <a:gd name="T26" fmla="*/ 4 w 60"/>
                  <a:gd name="T27" fmla="*/ 11 h 59"/>
                  <a:gd name="T28" fmla="*/ 2 w 60"/>
                  <a:gd name="T29" fmla="*/ 17 h 59"/>
                  <a:gd name="T30" fmla="*/ 0 w 60"/>
                  <a:gd name="T31" fmla="*/ 23 h 59"/>
                  <a:gd name="T32" fmla="*/ 0 w 60"/>
                  <a:gd name="T33" fmla="*/ 29 h 59"/>
                  <a:gd name="T34" fmla="*/ 0 w 60"/>
                  <a:gd name="T35" fmla="*/ 34 h 59"/>
                  <a:gd name="T36" fmla="*/ 2 w 60"/>
                  <a:gd name="T37" fmla="*/ 40 h 59"/>
                  <a:gd name="T38" fmla="*/ 4 w 60"/>
                  <a:gd name="T39" fmla="*/ 46 h 59"/>
                  <a:gd name="T40" fmla="*/ 8 w 60"/>
                  <a:gd name="T41" fmla="*/ 50 h 59"/>
                  <a:gd name="T42" fmla="*/ 12 w 60"/>
                  <a:gd name="T43" fmla="*/ 54 h 59"/>
                  <a:gd name="T44" fmla="*/ 17 w 60"/>
                  <a:gd name="T45" fmla="*/ 56 h 59"/>
                  <a:gd name="T46" fmla="*/ 23 w 60"/>
                  <a:gd name="T47" fmla="*/ 57 h 59"/>
                  <a:gd name="T48" fmla="*/ 29 w 60"/>
                  <a:gd name="T49" fmla="*/ 59 h 59"/>
                  <a:gd name="T50" fmla="*/ 35 w 60"/>
                  <a:gd name="T51" fmla="*/ 57 h 59"/>
                  <a:gd name="T52" fmla="*/ 40 w 60"/>
                  <a:gd name="T53" fmla="*/ 56 h 59"/>
                  <a:gd name="T54" fmla="*/ 46 w 60"/>
                  <a:gd name="T55" fmla="*/ 54 h 59"/>
                  <a:gd name="T56" fmla="*/ 50 w 60"/>
                  <a:gd name="T57" fmla="*/ 50 h 59"/>
                  <a:gd name="T58" fmla="*/ 54 w 60"/>
                  <a:gd name="T59" fmla="*/ 46 h 59"/>
                  <a:gd name="T60" fmla="*/ 56 w 60"/>
                  <a:gd name="T61" fmla="*/ 40 h 59"/>
                  <a:gd name="T62" fmla="*/ 58 w 60"/>
                  <a:gd name="T63" fmla="*/ 34 h 59"/>
                  <a:gd name="T64" fmla="*/ 60 w 60"/>
                  <a:gd name="T65" fmla="*/ 29 h 59"/>
                  <a:gd name="T66" fmla="*/ 54 w 60"/>
                  <a:gd name="T67" fmla="*/ 29 h 59"/>
                  <a:gd name="T68" fmla="*/ 52 w 60"/>
                  <a:gd name="T69" fmla="*/ 38 h 59"/>
                  <a:gd name="T70" fmla="*/ 46 w 60"/>
                  <a:gd name="T71" fmla="*/ 46 h 59"/>
                  <a:gd name="T72" fmla="*/ 39 w 60"/>
                  <a:gd name="T73" fmla="*/ 52 h 59"/>
                  <a:gd name="T74" fmla="*/ 29 w 60"/>
                  <a:gd name="T75" fmla="*/ 54 h 59"/>
                  <a:gd name="T76" fmla="*/ 19 w 60"/>
                  <a:gd name="T77" fmla="*/ 52 h 59"/>
                  <a:gd name="T78" fmla="*/ 12 w 60"/>
                  <a:gd name="T79" fmla="*/ 46 h 59"/>
                  <a:gd name="T80" fmla="*/ 6 w 60"/>
                  <a:gd name="T81" fmla="*/ 38 h 59"/>
                  <a:gd name="T82" fmla="*/ 4 w 60"/>
                  <a:gd name="T83" fmla="*/ 29 h 59"/>
                  <a:gd name="T84" fmla="*/ 6 w 60"/>
                  <a:gd name="T85" fmla="*/ 19 h 59"/>
                  <a:gd name="T86" fmla="*/ 12 w 60"/>
                  <a:gd name="T87" fmla="*/ 11 h 59"/>
                  <a:gd name="T88" fmla="*/ 19 w 60"/>
                  <a:gd name="T89" fmla="*/ 6 h 59"/>
                  <a:gd name="T90" fmla="*/ 29 w 60"/>
                  <a:gd name="T91" fmla="*/ 4 h 59"/>
                  <a:gd name="T92" fmla="*/ 39 w 60"/>
                  <a:gd name="T93" fmla="*/ 6 h 59"/>
                  <a:gd name="T94" fmla="*/ 46 w 60"/>
                  <a:gd name="T95" fmla="*/ 11 h 59"/>
                  <a:gd name="T96" fmla="*/ 52 w 60"/>
                  <a:gd name="T97" fmla="*/ 19 h 59"/>
                  <a:gd name="T98" fmla="*/ 54 w 60"/>
                  <a:gd name="T99" fmla="*/ 29 h 5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0"/>
                  <a:gd name="T151" fmla="*/ 0 h 59"/>
                  <a:gd name="T152" fmla="*/ 60 w 60"/>
                  <a:gd name="T153" fmla="*/ 59 h 5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0" h="59">
                    <a:moveTo>
                      <a:pt x="60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1"/>
                    </a:lnTo>
                    <a:lnTo>
                      <a:pt x="50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9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60" y="29"/>
                    </a:lnTo>
                    <a:close/>
                    <a:moveTo>
                      <a:pt x="54" y="29"/>
                    </a:moveTo>
                    <a:lnTo>
                      <a:pt x="52" y="38"/>
                    </a:lnTo>
                    <a:lnTo>
                      <a:pt x="46" y="46"/>
                    </a:lnTo>
                    <a:lnTo>
                      <a:pt x="39" y="52"/>
                    </a:lnTo>
                    <a:lnTo>
                      <a:pt x="29" y="54"/>
                    </a:lnTo>
                    <a:lnTo>
                      <a:pt x="19" y="52"/>
                    </a:lnTo>
                    <a:lnTo>
                      <a:pt x="12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6"/>
                    </a:lnTo>
                    <a:lnTo>
                      <a:pt x="46" y="11"/>
                    </a:lnTo>
                    <a:lnTo>
                      <a:pt x="52" y="19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E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6" name="Freeform 563">
                <a:extLst>
                  <a:ext uri="{FF2B5EF4-FFF2-40B4-BE49-F238E27FC236}">
                    <a16:creationId xmlns:a16="http://schemas.microsoft.com/office/drawing/2014/main" id="{1312784F-8975-41A0-9928-CB757900B5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1" y="2749"/>
                <a:ext cx="54" cy="54"/>
              </a:xfrm>
              <a:custGeom>
                <a:avLst/>
                <a:gdLst>
                  <a:gd name="T0" fmla="*/ 54 w 54"/>
                  <a:gd name="T1" fmla="*/ 27 h 54"/>
                  <a:gd name="T2" fmla="*/ 54 w 54"/>
                  <a:gd name="T3" fmla="*/ 21 h 54"/>
                  <a:gd name="T4" fmla="*/ 52 w 54"/>
                  <a:gd name="T5" fmla="*/ 17 h 54"/>
                  <a:gd name="T6" fmla="*/ 50 w 54"/>
                  <a:gd name="T7" fmla="*/ 11 h 54"/>
                  <a:gd name="T8" fmla="*/ 46 w 54"/>
                  <a:gd name="T9" fmla="*/ 8 h 54"/>
                  <a:gd name="T10" fmla="*/ 42 w 54"/>
                  <a:gd name="T11" fmla="*/ 4 h 54"/>
                  <a:gd name="T12" fmla="*/ 38 w 54"/>
                  <a:gd name="T13" fmla="*/ 2 h 54"/>
                  <a:gd name="T14" fmla="*/ 33 w 54"/>
                  <a:gd name="T15" fmla="*/ 0 h 54"/>
                  <a:gd name="T16" fmla="*/ 27 w 54"/>
                  <a:gd name="T17" fmla="*/ 0 h 54"/>
                  <a:gd name="T18" fmla="*/ 21 w 54"/>
                  <a:gd name="T19" fmla="*/ 0 h 54"/>
                  <a:gd name="T20" fmla="*/ 17 w 54"/>
                  <a:gd name="T21" fmla="*/ 2 h 54"/>
                  <a:gd name="T22" fmla="*/ 12 w 54"/>
                  <a:gd name="T23" fmla="*/ 4 h 54"/>
                  <a:gd name="T24" fmla="*/ 8 w 54"/>
                  <a:gd name="T25" fmla="*/ 8 h 54"/>
                  <a:gd name="T26" fmla="*/ 4 w 54"/>
                  <a:gd name="T27" fmla="*/ 11 h 54"/>
                  <a:gd name="T28" fmla="*/ 2 w 54"/>
                  <a:gd name="T29" fmla="*/ 17 h 54"/>
                  <a:gd name="T30" fmla="*/ 0 w 54"/>
                  <a:gd name="T31" fmla="*/ 21 h 54"/>
                  <a:gd name="T32" fmla="*/ 0 w 54"/>
                  <a:gd name="T33" fmla="*/ 27 h 54"/>
                  <a:gd name="T34" fmla="*/ 0 w 54"/>
                  <a:gd name="T35" fmla="*/ 32 h 54"/>
                  <a:gd name="T36" fmla="*/ 2 w 54"/>
                  <a:gd name="T37" fmla="*/ 38 h 54"/>
                  <a:gd name="T38" fmla="*/ 4 w 54"/>
                  <a:gd name="T39" fmla="*/ 42 h 54"/>
                  <a:gd name="T40" fmla="*/ 8 w 54"/>
                  <a:gd name="T41" fmla="*/ 46 h 54"/>
                  <a:gd name="T42" fmla="*/ 12 w 54"/>
                  <a:gd name="T43" fmla="*/ 50 h 54"/>
                  <a:gd name="T44" fmla="*/ 17 w 54"/>
                  <a:gd name="T45" fmla="*/ 52 h 54"/>
                  <a:gd name="T46" fmla="*/ 21 w 54"/>
                  <a:gd name="T47" fmla="*/ 54 h 54"/>
                  <a:gd name="T48" fmla="*/ 27 w 54"/>
                  <a:gd name="T49" fmla="*/ 54 h 54"/>
                  <a:gd name="T50" fmla="*/ 33 w 54"/>
                  <a:gd name="T51" fmla="*/ 54 h 54"/>
                  <a:gd name="T52" fmla="*/ 38 w 54"/>
                  <a:gd name="T53" fmla="*/ 52 h 54"/>
                  <a:gd name="T54" fmla="*/ 42 w 54"/>
                  <a:gd name="T55" fmla="*/ 50 h 54"/>
                  <a:gd name="T56" fmla="*/ 46 w 54"/>
                  <a:gd name="T57" fmla="*/ 46 h 54"/>
                  <a:gd name="T58" fmla="*/ 50 w 54"/>
                  <a:gd name="T59" fmla="*/ 42 h 54"/>
                  <a:gd name="T60" fmla="*/ 52 w 54"/>
                  <a:gd name="T61" fmla="*/ 38 h 54"/>
                  <a:gd name="T62" fmla="*/ 54 w 54"/>
                  <a:gd name="T63" fmla="*/ 32 h 54"/>
                  <a:gd name="T64" fmla="*/ 54 w 54"/>
                  <a:gd name="T65" fmla="*/ 27 h 54"/>
                  <a:gd name="T66" fmla="*/ 48 w 54"/>
                  <a:gd name="T67" fmla="*/ 27 h 54"/>
                  <a:gd name="T68" fmla="*/ 46 w 54"/>
                  <a:gd name="T69" fmla="*/ 34 h 54"/>
                  <a:gd name="T70" fmla="*/ 42 w 54"/>
                  <a:gd name="T71" fmla="*/ 42 h 54"/>
                  <a:gd name="T72" fmla="*/ 35 w 54"/>
                  <a:gd name="T73" fmla="*/ 46 h 54"/>
                  <a:gd name="T74" fmla="*/ 27 w 54"/>
                  <a:gd name="T75" fmla="*/ 48 h 54"/>
                  <a:gd name="T76" fmla="*/ 19 w 54"/>
                  <a:gd name="T77" fmla="*/ 46 h 54"/>
                  <a:gd name="T78" fmla="*/ 12 w 54"/>
                  <a:gd name="T79" fmla="*/ 42 h 54"/>
                  <a:gd name="T80" fmla="*/ 8 w 54"/>
                  <a:gd name="T81" fmla="*/ 34 h 54"/>
                  <a:gd name="T82" fmla="*/ 6 w 54"/>
                  <a:gd name="T83" fmla="*/ 27 h 54"/>
                  <a:gd name="T84" fmla="*/ 8 w 54"/>
                  <a:gd name="T85" fmla="*/ 19 h 54"/>
                  <a:gd name="T86" fmla="*/ 12 w 54"/>
                  <a:gd name="T87" fmla="*/ 11 h 54"/>
                  <a:gd name="T88" fmla="*/ 19 w 54"/>
                  <a:gd name="T89" fmla="*/ 8 h 54"/>
                  <a:gd name="T90" fmla="*/ 27 w 54"/>
                  <a:gd name="T91" fmla="*/ 6 h 54"/>
                  <a:gd name="T92" fmla="*/ 35 w 54"/>
                  <a:gd name="T93" fmla="*/ 8 h 54"/>
                  <a:gd name="T94" fmla="*/ 42 w 54"/>
                  <a:gd name="T95" fmla="*/ 11 h 54"/>
                  <a:gd name="T96" fmla="*/ 46 w 54"/>
                  <a:gd name="T97" fmla="*/ 19 h 54"/>
                  <a:gd name="T98" fmla="*/ 48 w 54"/>
                  <a:gd name="T99" fmla="*/ 27 h 5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4"/>
                  <a:gd name="T151" fmla="*/ 0 h 54"/>
                  <a:gd name="T152" fmla="*/ 54 w 54"/>
                  <a:gd name="T153" fmla="*/ 54 h 5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close/>
                    <a:moveTo>
                      <a:pt x="48" y="27"/>
                    </a:moveTo>
                    <a:lnTo>
                      <a:pt x="46" y="34"/>
                    </a:lnTo>
                    <a:lnTo>
                      <a:pt x="42" y="42"/>
                    </a:lnTo>
                    <a:lnTo>
                      <a:pt x="35" y="46"/>
                    </a:lnTo>
                    <a:lnTo>
                      <a:pt x="27" y="48"/>
                    </a:lnTo>
                    <a:lnTo>
                      <a:pt x="19" y="46"/>
                    </a:lnTo>
                    <a:lnTo>
                      <a:pt x="12" y="42"/>
                    </a:lnTo>
                    <a:lnTo>
                      <a:pt x="8" y="34"/>
                    </a:lnTo>
                    <a:lnTo>
                      <a:pt x="6" y="27"/>
                    </a:lnTo>
                    <a:lnTo>
                      <a:pt x="8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5" y="8"/>
                    </a:lnTo>
                    <a:lnTo>
                      <a:pt x="42" y="11"/>
                    </a:lnTo>
                    <a:lnTo>
                      <a:pt x="46" y="19"/>
                    </a:lnTo>
                    <a:lnTo>
                      <a:pt x="48" y="27"/>
                    </a:lnTo>
                    <a:close/>
                  </a:path>
                </a:pathLst>
              </a:custGeom>
              <a:solidFill>
                <a:srgbClr val="FE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7" name="Freeform 564">
                <a:extLst>
                  <a:ext uri="{FF2B5EF4-FFF2-40B4-BE49-F238E27FC236}">
                    <a16:creationId xmlns:a16="http://schemas.microsoft.com/office/drawing/2014/main" id="{89E9CF2D-7D28-438C-AC85-9E9C587C8D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3" y="2751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5 h 50"/>
                  <a:gd name="T4" fmla="*/ 42 w 50"/>
                  <a:gd name="T5" fmla="*/ 7 h 50"/>
                  <a:gd name="T6" fmla="*/ 35 w 50"/>
                  <a:gd name="T7" fmla="*/ 2 h 50"/>
                  <a:gd name="T8" fmla="*/ 25 w 50"/>
                  <a:gd name="T9" fmla="*/ 0 h 50"/>
                  <a:gd name="T10" fmla="*/ 15 w 50"/>
                  <a:gd name="T11" fmla="*/ 2 h 50"/>
                  <a:gd name="T12" fmla="*/ 8 w 50"/>
                  <a:gd name="T13" fmla="*/ 7 h 50"/>
                  <a:gd name="T14" fmla="*/ 2 w 50"/>
                  <a:gd name="T15" fmla="*/ 15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5 w 50"/>
                  <a:gd name="T23" fmla="*/ 48 h 50"/>
                  <a:gd name="T24" fmla="*/ 25 w 50"/>
                  <a:gd name="T25" fmla="*/ 50 h 50"/>
                  <a:gd name="T26" fmla="*/ 35 w 50"/>
                  <a:gd name="T27" fmla="*/ 48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4 w 50"/>
                  <a:gd name="T35" fmla="*/ 25 h 50"/>
                  <a:gd name="T36" fmla="*/ 42 w 50"/>
                  <a:gd name="T37" fmla="*/ 32 h 50"/>
                  <a:gd name="T38" fmla="*/ 38 w 50"/>
                  <a:gd name="T39" fmla="*/ 38 h 50"/>
                  <a:gd name="T40" fmla="*/ 33 w 50"/>
                  <a:gd name="T41" fmla="*/ 42 h 50"/>
                  <a:gd name="T42" fmla="*/ 25 w 50"/>
                  <a:gd name="T43" fmla="*/ 44 h 50"/>
                  <a:gd name="T44" fmla="*/ 17 w 50"/>
                  <a:gd name="T45" fmla="*/ 42 h 50"/>
                  <a:gd name="T46" fmla="*/ 11 w 50"/>
                  <a:gd name="T47" fmla="*/ 38 h 50"/>
                  <a:gd name="T48" fmla="*/ 8 w 50"/>
                  <a:gd name="T49" fmla="*/ 32 h 50"/>
                  <a:gd name="T50" fmla="*/ 6 w 50"/>
                  <a:gd name="T51" fmla="*/ 25 h 50"/>
                  <a:gd name="T52" fmla="*/ 8 w 50"/>
                  <a:gd name="T53" fmla="*/ 17 h 50"/>
                  <a:gd name="T54" fmla="*/ 11 w 50"/>
                  <a:gd name="T55" fmla="*/ 11 h 50"/>
                  <a:gd name="T56" fmla="*/ 17 w 50"/>
                  <a:gd name="T57" fmla="*/ 7 h 50"/>
                  <a:gd name="T58" fmla="*/ 25 w 50"/>
                  <a:gd name="T59" fmla="*/ 6 h 50"/>
                  <a:gd name="T60" fmla="*/ 33 w 50"/>
                  <a:gd name="T61" fmla="*/ 7 h 50"/>
                  <a:gd name="T62" fmla="*/ 38 w 50"/>
                  <a:gd name="T63" fmla="*/ 11 h 50"/>
                  <a:gd name="T64" fmla="*/ 42 w 50"/>
                  <a:gd name="T65" fmla="*/ 17 h 50"/>
                  <a:gd name="T66" fmla="*/ 44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5"/>
                    </a:lnTo>
                    <a:lnTo>
                      <a:pt x="42" y="7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35" y="48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4" y="25"/>
                    </a:moveTo>
                    <a:lnTo>
                      <a:pt x="42" y="32"/>
                    </a:lnTo>
                    <a:lnTo>
                      <a:pt x="38" y="38"/>
                    </a:lnTo>
                    <a:lnTo>
                      <a:pt x="33" y="42"/>
                    </a:lnTo>
                    <a:lnTo>
                      <a:pt x="25" y="44"/>
                    </a:lnTo>
                    <a:lnTo>
                      <a:pt x="17" y="42"/>
                    </a:lnTo>
                    <a:lnTo>
                      <a:pt x="11" y="38"/>
                    </a:lnTo>
                    <a:lnTo>
                      <a:pt x="8" y="32"/>
                    </a:lnTo>
                    <a:lnTo>
                      <a:pt x="6" y="25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5" y="6"/>
                    </a:lnTo>
                    <a:lnTo>
                      <a:pt x="33" y="7"/>
                    </a:lnTo>
                    <a:lnTo>
                      <a:pt x="38" y="11"/>
                    </a:lnTo>
                    <a:lnTo>
                      <a:pt x="42" y="17"/>
                    </a:lnTo>
                    <a:lnTo>
                      <a:pt x="44" y="25"/>
                    </a:lnTo>
                    <a:close/>
                  </a:path>
                </a:pathLst>
              </a:custGeom>
              <a:solidFill>
                <a:srgbClr val="FE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8" name="Freeform 565">
                <a:extLst>
                  <a:ext uri="{FF2B5EF4-FFF2-40B4-BE49-F238E27FC236}">
                    <a16:creationId xmlns:a16="http://schemas.microsoft.com/office/drawing/2014/main" id="{00B03EDF-697F-4C9F-B74A-3BCF8E71B4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7" y="2755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3 h 42"/>
                  <a:gd name="T4" fmla="*/ 36 w 42"/>
                  <a:gd name="T5" fmla="*/ 5 h 42"/>
                  <a:gd name="T6" fmla="*/ 29 w 42"/>
                  <a:gd name="T7" fmla="*/ 2 h 42"/>
                  <a:gd name="T8" fmla="*/ 21 w 42"/>
                  <a:gd name="T9" fmla="*/ 0 h 42"/>
                  <a:gd name="T10" fmla="*/ 13 w 42"/>
                  <a:gd name="T11" fmla="*/ 2 h 42"/>
                  <a:gd name="T12" fmla="*/ 6 w 42"/>
                  <a:gd name="T13" fmla="*/ 5 h 42"/>
                  <a:gd name="T14" fmla="*/ 2 w 42"/>
                  <a:gd name="T15" fmla="*/ 13 h 42"/>
                  <a:gd name="T16" fmla="*/ 0 w 42"/>
                  <a:gd name="T17" fmla="*/ 21 h 42"/>
                  <a:gd name="T18" fmla="*/ 2 w 42"/>
                  <a:gd name="T19" fmla="*/ 28 h 42"/>
                  <a:gd name="T20" fmla="*/ 6 w 42"/>
                  <a:gd name="T21" fmla="*/ 36 h 42"/>
                  <a:gd name="T22" fmla="*/ 13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6 h 42"/>
                  <a:gd name="T30" fmla="*/ 40 w 42"/>
                  <a:gd name="T31" fmla="*/ 28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6 h 42"/>
                  <a:gd name="T38" fmla="*/ 32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5 w 42"/>
                  <a:gd name="T45" fmla="*/ 36 h 42"/>
                  <a:gd name="T46" fmla="*/ 9 w 42"/>
                  <a:gd name="T47" fmla="*/ 32 h 42"/>
                  <a:gd name="T48" fmla="*/ 6 w 42"/>
                  <a:gd name="T49" fmla="*/ 26 h 42"/>
                  <a:gd name="T50" fmla="*/ 6 w 42"/>
                  <a:gd name="T51" fmla="*/ 21 h 42"/>
                  <a:gd name="T52" fmla="*/ 6 w 42"/>
                  <a:gd name="T53" fmla="*/ 15 h 42"/>
                  <a:gd name="T54" fmla="*/ 9 w 42"/>
                  <a:gd name="T55" fmla="*/ 9 h 42"/>
                  <a:gd name="T56" fmla="*/ 15 w 42"/>
                  <a:gd name="T57" fmla="*/ 5 h 42"/>
                  <a:gd name="T58" fmla="*/ 21 w 42"/>
                  <a:gd name="T59" fmla="*/ 5 h 42"/>
                  <a:gd name="T60" fmla="*/ 27 w 42"/>
                  <a:gd name="T61" fmla="*/ 5 h 42"/>
                  <a:gd name="T62" fmla="*/ 32 w 42"/>
                  <a:gd name="T63" fmla="*/ 9 h 42"/>
                  <a:gd name="T64" fmla="*/ 36 w 42"/>
                  <a:gd name="T65" fmla="*/ 15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6" y="26"/>
                    </a:lnTo>
                    <a:lnTo>
                      <a:pt x="6" y="21"/>
                    </a:lnTo>
                    <a:lnTo>
                      <a:pt x="6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1" y="5"/>
                    </a:lnTo>
                    <a:lnTo>
                      <a:pt x="27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F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9" name="Freeform 566">
                <a:extLst>
                  <a:ext uri="{FF2B5EF4-FFF2-40B4-BE49-F238E27FC236}">
                    <a16:creationId xmlns:a16="http://schemas.microsoft.com/office/drawing/2014/main" id="{7FCEB625-48ED-4D4C-924E-E46A10C721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9" y="2757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5 h 38"/>
                  <a:gd name="T6" fmla="*/ 27 w 38"/>
                  <a:gd name="T7" fmla="*/ 1 h 38"/>
                  <a:gd name="T8" fmla="*/ 19 w 38"/>
                  <a:gd name="T9" fmla="*/ 0 h 38"/>
                  <a:gd name="T10" fmla="*/ 11 w 38"/>
                  <a:gd name="T11" fmla="*/ 1 h 38"/>
                  <a:gd name="T12" fmla="*/ 5 w 38"/>
                  <a:gd name="T13" fmla="*/ 5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6 h 38"/>
                  <a:gd name="T20" fmla="*/ 5 w 38"/>
                  <a:gd name="T21" fmla="*/ 32 h 38"/>
                  <a:gd name="T22" fmla="*/ 11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6 h 38"/>
                  <a:gd name="T32" fmla="*/ 38 w 38"/>
                  <a:gd name="T33" fmla="*/ 19 h 38"/>
                  <a:gd name="T34" fmla="*/ 32 w 38"/>
                  <a:gd name="T35" fmla="*/ 19 h 38"/>
                  <a:gd name="T36" fmla="*/ 32 w 38"/>
                  <a:gd name="T37" fmla="*/ 24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2 h 38"/>
                  <a:gd name="T44" fmla="*/ 13 w 38"/>
                  <a:gd name="T45" fmla="*/ 32 h 38"/>
                  <a:gd name="T46" fmla="*/ 9 w 38"/>
                  <a:gd name="T47" fmla="*/ 28 h 38"/>
                  <a:gd name="T48" fmla="*/ 7 w 38"/>
                  <a:gd name="T49" fmla="*/ 24 h 38"/>
                  <a:gd name="T50" fmla="*/ 5 w 38"/>
                  <a:gd name="T51" fmla="*/ 19 h 38"/>
                  <a:gd name="T52" fmla="*/ 7 w 38"/>
                  <a:gd name="T53" fmla="*/ 13 h 38"/>
                  <a:gd name="T54" fmla="*/ 9 w 38"/>
                  <a:gd name="T55" fmla="*/ 9 h 38"/>
                  <a:gd name="T56" fmla="*/ 13 w 38"/>
                  <a:gd name="T57" fmla="*/ 7 h 38"/>
                  <a:gd name="T58" fmla="*/ 19 w 38"/>
                  <a:gd name="T59" fmla="*/ 5 h 38"/>
                  <a:gd name="T60" fmla="*/ 25 w 38"/>
                  <a:gd name="T61" fmla="*/ 7 h 38"/>
                  <a:gd name="T62" fmla="*/ 29 w 38"/>
                  <a:gd name="T63" fmla="*/ 9 h 38"/>
                  <a:gd name="T64" fmla="*/ 32 w 38"/>
                  <a:gd name="T65" fmla="*/ 13 h 38"/>
                  <a:gd name="T66" fmla="*/ 32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6"/>
                    </a:lnTo>
                    <a:lnTo>
                      <a:pt x="38" y="19"/>
                    </a:lnTo>
                    <a:close/>
                    <a:moveTo>
                      <a:pt x="32" y="19"/>
                    </a:moveTo>
                    <a:lnTo>
                      <a:pt x="32" y="24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2"/>
                    </a:lnTo>
                    <a:lnTo>
                      <a:pt x="13" y="32"/>
                    </a:lnTo>
                    <a:lnTo>
                      <a:pt x="9" y="28"/>
                    </a:lnTo>
                    <a:lnTo>
                      <a:pt x="7" y="24"/>
                    </a:lnTo>
                    <a:lnTo>
                      <a:pt x="5" y="19"/>
                    </a:lnTo>
                    <a:lnTo>
                      <a:pt x="7" y="13"/>
                    </a:lnTo>
                    <a:lnTo>
                      <a:pt x="9" y="9"/>
                    </a:lnTo>
                    <a:lnTo>
                      <a:pt x="13" y="7"/>
                    </a:lnTo>
                    <a:lnTo>
                      <a:pt x="19" y="5"/>
                    </a:lnTo>
                    <a:lnTo>
                      <a:pt x="25" y="7"/>
                    </a:lnTo>
                    <a:lnTo>
                      <a:pt x="29" y="9"/>
                    </a:lnTo>
                    <a:lnTo>
                      <a:pt x="32" y="13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F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800" name="Freeform 568">
              <a:extLst>
                <a:ext uri="{FF2B5EF4-FFF2-40B4-BE49-F238E27FC236}">
                  <a16:creationId xmlns:a16="http://schemas.microsoft.com/office/drawing/2014/main" id="{BBC90AE2-1FB3-42FF-8AB1-6AECDB2D8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3" y="2760"/>
              <a:ext cx="32" cy="33"/>
            </a:xfrm>
            <a:custGeom>
              <a:avLst/>
              <a:gdLst>
                <a:gd name="T0" fmla="*/ 32 w 32"/>
                <a:gd name="T1" fmla="*/ 16 h 33"/>
                <a:gd name="T2" fmla="*/ 30 w 32"/>
                <a:gd name="T3" fmla="*/ 10 h 33"/>
                <a:gd name="T4" fmla="*/ 26 w 32"/>
                <a:gd name="T5" fmla="*/ 4 h 33"/>
                <a:gd name="T6" fmla="*/ 21 w 32"/>
                <a:gd name="T7" fmla="*/ 0 h 33"/>
                <a:gd name="T8" fmla="*/ 15 w 32"/>
                <a:gd name="T9" fmla="*/ 0 h 33"/>
                <a:gd name="T10" fmla="*/ 9 w 32"/>
                <a:gd name="T11" fmla="*/ 0 h 33"/>
                <a:gd name="T12" fmla="*/ 3 w 32"/>
                <a:gd name="T13" fmla="*/ 4 h 33"/>
                <a:gd name="T14" fmla="*/ 0 w 32"/>
                <a:gd name="T15" fmla="*/ 10 h 33"/>
                <a:gd name="T16" fmla="*/ 0 w 32"/>
                <a:gd name="T17" fmla="*/ 16 h 33"/>
                <a:gd name="T18" fmla="*/ 0 w 32"/>
                <a:gd name="T19" fmla="*/ 21 h 33"/>
                <a:gd name="T20" fmla="*/ 3 w 32"/>
                <a:gd name="T21" fmla="*/ 27 h 33"/>
                <a:gd name="T22" fmla="*/ 9 w 32"/>
                <a:gd name="T23" fmla="*/ 31 h 33"/>
                <a:gd name="T24" fmla="*/ 15 w 32"/>
                <a:gd name="T25" fmla="*/ 33 h 33"/>
                <a:gd name="T26" fmla="*/ 21 w 32"/>
                <a:gd name="T27" fmla="*/ 31 h 33"/>
                <a:gd name="T28" fmla="*/ 26 w 32"/>
                <a:gd name="T29" fmla="*/ 27 h 33"/>
                <a:gd name="T30" fmla="*/ 30 w 32"/>
                <a:gd name="T31" fmla="*/ 21 h 33"/>
                <a:gd name="T32" fmla="*/ 32 w 32"/>
                <a:gd name="T33" fmla="*/ 16 h 33"/>
                <a:gd name="T34" fmla="*/ 26 w 32"/>
                <a:gd name="T35" fmla="*/ 16 h 33"/>
                <a:gd name="T36" fmla="*/ 25 w 32"/>
                <a:gd name="T37" fmla="*/ 20 h 33"/>
                <a:gd name="T38" fmla="*/ 23 w 32"/>
                <a:gd name="T39" fmla="*/ 23 h 33"/>
                <a:gd name="T40" fmla="*/ 19 w 32"/>
                <a:gd name="T41" fmla="*/ 25 h 33"/>
                <a:gd name="T42" fmla="*/ 15 w 32"/>
                <a:gd name="T43" fmla="*/ 27 h 33"/>
                <a:gd name="T44" fmla="*/ 11 w 32"/>
                <a:gd name="T45" fmla="*/ 25 h 33"/>
                <a:gd name="T46" fmla="*/ 7 w 32"/>
                <a:gd name="T47" fmla="*/ 23 h 33"/>
                <a:gd name="T48" fmla="*/ 5 w 32"/>
                <a:gd name="T49" fmla="*/ 20 h 33"/>
                <a:gd name="T50" fmla="*/ 3 w 32"/>
                <a:gd name="T51" fmla="*/ 16 h 33"/>
                <a:gd name="T52" fmla="*/ 5 w 32"/>
                <a:gd name="T53" fmla="*/ 12 h 33"/>
                <a:gd name="T54" fmla="*/ 7 w 32"/>
                <a:gd name="T55" fmla="*/ 8 h 33"/>
                <a:gd name="T56" fmla="*/ 11 w 32"/>
                <a:gd name="T57" fmla="*/ 6 h 33"/>
                <a:gd name="T58" fmla="*/ 15 w 32"/>
                <a:gd name="T59" fmla="*/ 4 h 33"/>
                <a:gd name="T60" fmla="*/ 19 w 32"/>
                <a:gd name="T61" fmla="*/ 6 h 33"/>
                <a:gd name="T62" fmla="*/ 23 w 32"/>
                <a:gd name="T63" fmla="*/ 8 h 33"/>
                <a:gd name="T64" fmla="*/ 25 w 32"/>
                <a:gd name="T65" fmla="*/ 12 h 33"/>
                <a:gd name="T66" fmla="*/ 26 w 32"/>
                <a:gd name="T67" fmla="*/ 16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"/>
                <a:gd name="T103" fmla="*/ 0 h 33"/>
                <a:gd name="T104" fmla="*/ 32 w 32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" h="33">
                  <a:moveTo>
                    <a:pt x="32" y="16"/>
                  </a:moveTo>
                  <a:lnTo>
                    <a:pt x="30" y="10"/>
                  </a:lnTo>
                  <a:lnTo>
                    <a:pt x="26" y="4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7"/>
                  </a:lnTo>
                  <a:lnTo>
                    <a:pt x="9" y="31"/>
                  </a:lnTo>
                  <a:lnTo>
                    <a:pt x="15" y="33"/>
                  </a:lnTo>
                  <a:lnTo>
                    <a:pt x="21" y="31"/>
                  </a:lnTo>
                  <a:lnTo>
                    <a:pt x="26" y="27"/>
                  </a:lnTo>
                  <a:lnTo>
                    <a:pt x="30" y="21"/>
                  </a:lnTo>
                  <a:lnTo>
                    <a:pt x="32" y="16"/>
                  </a:lnTo>
                  <a:close/>
                  <a:moveTo>
                    <a:pt x="26" y="16"/>
                  </a:moveTo>
                  <a:lnTo>
                    <a:pt x="25" y="20"/>
                  </a:lnTo>
                  <a:lnTo>
                    <a:pt x="23" y="23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7" y="23"/>
                  </a:lnTo>
                  <a:lnTo>
                    <a:pt x="5" y="20"/>
                  </a:lnTo>
                  <a:lnTo>
                    <a:pt x="3" y="16"/>
                  </a:lnTo>
                  <a:lnTo>
                    <a:pt x="5" y="12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5" y="4"/>
                  </a:lnTo>
                  <a:lnTo>
                    <a:pt x="19" y="6"/>
                  </a:lnTo>
                  <a:lnTo>
                    <a:pt x="23" y="8"/>
                  </a:lnTo>
                  <a:lnTo>
                    <a:pt x="25" y="12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FF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569">
              <a:extLst>
                <a:ext uri="{FF2B5EF4-FFF2-40B4-BE49-F238E27FC236}">
                  <a16:creationId xmlns:a16="http://schemas.microsoft.com/office/drawing/2014/main" id="{F232262C-E3D3-4D6E-A9BB-166B9F8D1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4" y="2762"/>
              <a:ext cx="27" cy="27"/>
            </a:xfrm>
            <a:custGeom>
              <a:avLst/>
              <a:gdLst>
                <a:gd name="T0" fmla="*/ 27 w 27"/>
                <a:gd name="T1" fmla="*/ 14 h 27"/>
                <a:gd name="T2" fmla="*/ 27 w 27"/>
                <a:gd name="T3" fmla="*/ 8 h 27"/>
                <a:gd name="T4" fmla="*/ 24 w 27"/>
                <a:gd name="T5" fmla="*/ 4 h 27"/>
                <a:gd name="T6" fmla="*/ 20 w 27"/>
                <a:gd name="T7" fmla="*/ 2 h 27"/>
                <a:gd name="T8" fmla="*/ 14 w 27"/>
                <a:gd name="T9" fmla="*/ 0 h 27"/>
                <a:gd name="T10" fmla="*/ 8 w 27"/>
                <a:gd name="T11" fmla="*/ 2 h 27"/>
                <a:gd name="T12" fmla="*/ 4 w 27"/>
                <a:gd name="T13" fmla="*/ 4 h 27"/>
                <a:gd name="T14" fmla="*/ 2 w 27"/>
                <a:gd name="T15" fmla="*/ 8 h 27"/>
                <a:gd name="T16" fmla="*/ 0 w 27"/>
                <a:gd name="T17" fmla="*/ 14 h 27"/>
                <a:gd name="T18" fmla="*/ 2 w 27"/>
                <a:gd name="T19" fmla="*/ 19 h 27"/>
                <a:gd name="T20" fmla="*/ 4 w 27"/>
                <a:gd name="T21" fmla="*/ 23 h 27"/>
                <a:gd name="T22" fmla="*/ 8 w 27"/>
                <a:gd name="T23" fmla="*/ 27 h 27"/>
                <a:gd name="T24" fmla="*/ 14 w 27"/>
                <a:gd name="T25" fmla="*/ 27 h 27"/>
                <a:gd name="T26" fmla="*/ 20 w 27"/>
                <a:gd name="T27" fmla="*/ 27 h 27"/>
                <a:gd name="T28" fmla="*/ 24 w 27"/>
                <a:gd name="T29" fmla="*/ 23 h 27"/>
                <a:gd name="T30" fmla="*/ 27 w 27"/>
                <a:gd name="T31" fmla="*/ 19 h 27"/>
                <a:gd name="T32" fmla="*/ 27 w 27"/>
                <a:gd name="T33" fmla="*/ 14 h 27"/>
                <a:gd name="T34" fmla="*/ 22 w 27"/>
                <a:gd name="T35" fmla="*/ 14 h 27"/>
                <a:gd name="T36" fmla="*/ 22 w 27"/>
                <a:gd name="T37" fmla="*/ 18 h 27"/>
                <a:gd name="T38" fmla="*/ 20 w 27"/>
                <a:gd name="T39" fmla="*/ 19 h 27"/>
                <a:gd name="T40" fmla="*/ 18 w 27"/>
                <a:gd name="T41" fmla="*/ 21 h 27"/>
                <a:gd name="T42" fmla="*/ 14 w 27"/>
                <a:gd name="T43" fmla="*/ 21 h 27"/>
                <a:gd name="T44" fmla="*/ 10 w 27"/>
                <a:gd name="T45" fmla="*/ 21 h 27"/>
                <a:gd name="T46" fmla="*/ 8 w 27"/>
                <a:gd name="T47" fmla="*/ 19 h 27"/>
                <a:gd name="T48" fmla="*/ 6 w 27"/>
                <a:gd name="T49" fmla="*/ 18 h 27"/>
                <a:gd name="T50" fmla="*/ 6 w 27"/>
                <a:gd name="T51" fmla="*/ 14 h 27"/>
                <a:gd name="T52" fmla="*/ 6 w 27"/>
                <a:gd name="T53" fmla="*/ 10 h 27"/>
                <a:gd name="T54" fmla="*/ 8 w 27"/>
                <a:gd name="T55" fmla="*/ 8 h 27"/>
                <a:gd name="T56" fmla="*/ 10 w 27"/>
                <a:gd name="T57" fmla="*/ 6 h 27"/>
                <a:gd name="T58" fmla="*/ 14 w 27"/>
                <a:gd name="T59" fmla="*/ 6 h 27"/>
                <a:gd name="T60" fmla="*/ 18 w 27"/>
                <a:gd name="T61" fmla="*/ 6 h 27"/>
                <a:gd name="T62" fmla="*/ 20 w 27"/>
                <a:gd name="T63" fmla="*/ 8 h 27"/>
                <a:gd name="T64" fmla="*/ 22 w 27"/>
                <a:gd name="T65" fmla="*/ 10 h 27"/>
                <a:gd name="T66" fmla="*/ 22 w 27"/>
                <a:gd name="T67" fmla="*/ 14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27" y="14"/>
                  </a:moveTo>
                  <a:lnTo>
                    <a:pt x="27" y="8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8" y="27"/>
                  </a:lnTo>
                  <a:lnTo>
                    <a:pt x="14" y="27"/>
                  </a:lnTo>
                  <a:lnTo>
                    <a:pt x="20" y="27"/>
                  </a:lnTo>
                  <a:lnTo>
                    <a:pt x="24" y="23"/>
                  </a:lnTo>
                  <a:lnTo>
                    <a:pt x="27" y="19"/>
                  </a:lnTo>
                  <a:lnTo>
                    <a:pt x="27" y="14"/>
                  </a:lnTo>
                  <a:close/>
                  <a:moveTo>
                    <a:pt x="22" y="14"/>
                  </a:moveTo>
                  <a:lnTo>
                    <a:pt x="22" y="18"/>
                  </a:lnTo>
                  <a:lnTo>
                    <a:pt x="20" y="19"/>
                  </a:lnTo>
                  <a:lnTo>
                    <a:pt x="18" y="21"/>
                  </a:lnTo>
                  <a:lnTo>
                    <a:pt x="14" y="21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8"/>
                  </a:lnTo>
                  <a:lnTo>
                    <a:pt x="6" y="14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2" y="10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FF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570">
              <a:extLst>
                <a:ext uri="{FF2B5EF4-FFF2-40B4-BE49-F238E27FC236}">
                  <a16:creationId xmlns:a16="http://schemas.microsoft.com/office/drawing/2014/main" id="{6AA02A18-4821-477B-9E40-E2801E965F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" y="2764"/>
              <a:ext cx="23" cy="23"/>
            </a:xfrm>
            <a:custGeom>
              <a:avLst/>
              <a:gdLst>
                <a:gd name="T0" fmla="*/ 23 w 23"/>
                <a:gd name="T1" fmla="*/ 12 h 23"/>
                <a:gd name="T2" fmla="*/ 22 w 23"/>
                <a:gd name="T3" fmla="*/ 8 h 23"/>
                <a:gd name="T4" fmla="*/ 20 w 23"/>
                <a:gd name="T5" fmla="*/ 4 h 23"/>
                <a:gd name="T6" fmla="*/ 16 w 23"/>
                <a:gd name="T7" fmla="*/ 2 h 23"/>
                <a:gd name="T8" fmla="*/ 12 w 23"/>
                <a:gd name="T9" fmla="*/ 0 h 23"/>
                <a:gd name="T10" fmla="*/ 8 w 23"/>
                <a:gd name="T11" fmla="*/ 2 h 23"/>
                <a:gd name="T12" fmla="*/ 4 w 23"/>
                <a:gd name="T13" fmla="*/ 4 h 23"/>
                <a:gd name="T14" fmla="*/ 2 w 23"/>
                <a:gd name="T15" fmla="*/ 8 h 23"/>
                <a:gd name="T16" fmla="*/ 0 w 23"/>
                <a:gd name="T17" fmla="*/ 12 h 23"/>
                <a:gd name="T18" fmla="*/ 2 w 23"/>
                <a:gd name="T19" fmla="*/ 16 h 23"/>
                <a:gd name="T20" fmla="*/ 4 w 23"/>
                <a:gd name="T21" fmla="*/ 19 h 23"/>
                <a:gd name="T22" fmla="*/ 8 w 23"/>
                <a:gd name="T23" fmla="*/ 21 h 23"/>
                <a:gd name="T24" fmla="*/ 12 w 23"/>
                <a:gd name="T25" fmla="*/ 23 h 23"/>
                <a:gd name="T26" fmla="*/ 16 w 23"/>
                <a:gd name="T27" fmla="*/ 21 h 23"/>
                <a:gd name="T28" fmla="*/ 20 w 23"/>
                <a:gd name="T29" fmla="*/ 19 h 23"/>
                <a:gd name="T30" fmla="*/ 22 w 23"/>
                <a:gd name="T31" fmla="*/ 16 h 23"/>
                <a:gd name="T32" fmla="*/ 23 w 23"/>
                <a:gd name="T33" fmla="*/ 12 h 23"/>
                <a:gd name="T34" fmla="*/ 18 w 23"/>
                <a:gd name="T35" fmla="*/ 12 h 23"/>
                <a:gd name="T36" fmla="*/ 16 w 23"/>
                <a:gd name="T37" fmla="*/ 16 h 23"/>
                <a:gd name="T38" fmla="*/ 12 w 23"/>
                <a:gd name="T39" fmla="*/ 17 h 23"/>
                <a:gd name="T40" fmla="*/ 8 w 23"/>
                <a:gd name="T41" fmla="*/ 16 h 23"/>
                <a:gd name="T42" fmla="*/ 6 w 23"/>
                <a:gd name="T43" fmla="*/ 12 h 23"/>
                <a:gd name="T44" fmla="*/ 8 w 23"/>
                <a:gd name="T45" fmla="*/ 8 h 23"/>
                <a:gd name="T46" fmla="*/ 12 w 23"/>
                <a:gd name="T47" fmla="*/ 6 h 23"/>
                <a:gd name="T48" fmla="*/ 16 w 23"/>
                <a:gd name="T49" fmla="*/ 8 h 23"/>
                <a:gd name="T50" fmla="*/ 18 w 23"/>
                <a:gd name="T51" fmla="*/ 12 h 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3"/>
                <a:gd name="T79" fmla="*/ 0 h 23"/>
                <a:gd name="T80" fmla="*/ 23 w 23"/>
                <a:gd name="T81" fmla="*/ 23 h 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3" h="23">
                  <a:moveTo>
                    <a:pt x="23" y="12"/>
                  </a:moveTo>
                  <a:lnTo>
                    <a:pt x="22" y="8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6" y="21"/>
                  </a:lnTo>
                  <a:lnTo>
                    <a:pt x="20" y="19"/>
                  </a:lnTo>
                  <a:lnTo>
                    <a:pt x="22" y="16"/>
                  </a:lnTo>
                  <a:lnTo>
                    <a:pt x="23" y="12"/>
                  </a:lnTo>
                  <a:close/>
                  <a:moveTo>
                    <a:pt x="18" y="12"/>
                  </a:moveTo>
                  <a:lnTo>
                    <a:pt x="16" y="16"/>
                  </a:lnTo>
                  <a:lnTo>
                    <a:pt x="12" y="17"/>
                  </a:lnTo>
                  <a:lnTo>
                    <a:pt x="8" y="16"/>
                  </a:lnTo>
                  <a:lnTo>
                    <a:pt x="6" y="12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6" y="8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FF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571">
              <a:extLst>
                <a:ext uri="{FF2B5EF4-FFF2-40B4-BE49-F238E27FC236}">
                  <a16:creationId xmlns:a16="http://schemas.microsoft.com/office/drawing/2014/main" id="{7E4F9CA4-B3CA-4F1A-84AC-B634CC235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768"/>
              <a:ext cx="16" cy="15"/>
            </a:xfrm>
            <a:custGeom>
              <a:avLst/>
              <a:gdLst>
                <a:gd name="T0" fmla="*/ 16 w 16"/>
                <a:gd name="T1" fmla="*/ 8 h 15"/>
                <a:gd name="T2" fmla="*/ 16 w 16"/>
                <a:gd name="T3" fmla="*/ 4 h 15"/>
                <a:gd name="T4" fmla="*/ 14 w 16"/>
                <a:gd name="T5" fmla="*/ 2 h 15"/>
                <a:gd name="T6" fmla="*/ 12 w 16"/>
                <a:gd name="T7" fmla="*/ 0 h 15"/>
                <a:gd name="T8" fmla="*/ 8 w 16"/>
                <a:gd name="T9" fmla="*/ 0 h 15"/>
                <a:gd name="T10" fmla="*/ 4 w 16"/>
                <a:gd name="T11" fmla="*/ 0 h 15"/>
                <a:gd name="T12" fmla="*/ 2 w 16"/>
                <a:gd name="T13" fmla="*/ 2 h 15"/>
                <a:gd name="T14" fmla="*/ 0 w 16"/>
                <a:gd name="T15" fmla="*/ 4 h 15"/>
                <a:gd name="T16" fmla="*/ 0 w 16"/>
                <a:gd name="T17" fmla="*/ 8 h 15"/>
                <a:gd name="T18" fmla="*/ 0 w 16"/>
                <a:gd name="T19" fmla="*/ 12 h 15"/>
                <a:gd name="T20" fmla="*/ 2 w 16"/>
                <a:gd name="T21" fmla="*/ 13 h 15"/>
                <a:gd name="T22" fmla="*/ 4 w 16"/>
                <a:gd name="T23" fmla="*/ 15 h 15"/>
                <a:gd name="T24" fmla="*/ 8 w 16"/>
                <a:gd name="T25" fmla="*/ 15 h 15"/>
                <a:gd name="T26" fmla="*/ 12 w 16"/>
                <a:gd name="T27" fmla="*/ 15 h 15"/>
                <a:gd name="T28" fmla="*/ 14 w 16"/>
                <a:gd name="T29" fmla="*/ 13 h 15"/>
                <a:gd name="T30" fmla="*/ 16 w 16"/>
                <a:gd name="T31" fmla="*/ 12 h 15"/>
                <a:gd name="T32" fmla="*/ 16 w 16"/>
                <a:gd name="T33" fmla="*/ 8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5"/>
                <a:gd name="T53" fmla="*/ 16 w 16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5">
                  <a:moveTo>
                    <a:pt x="16" y="8"/>
                  </a:moveTo>
                  <a:lnTo>
                    <a:pt x="16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12" y="15"/>
                  </a:lnTo>
                  <a:lnTo>
                    <a:pt x="14" y="13"/>
                  </a:lnTo>
                  <a:lnTo>
                    <a:pt x="16" y="12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F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572">
              <a:extLst>
                <a:ext uri="{FF2B5EF4-FFF2-40B4-BE49-F238E27FC236}">
                  <a16:creationId xmlns:a16="http://schemas.microsoft.com/office/drawing/2014/main" id="{C7DAB73F-7E62-4ED1-9623-F5F96BF64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770"/>
              <a:ext cx="12" cy="11"/>
            </a:xfrm>
            <a:custGeom>
              <a:avLst/>
              <a:gdLst>
                <a:gd name="T0" fmla="*/ 12 w 12"/>
                <a:gd name="T1" fmla="*/ 6 h 11"/>
                <a:gd name="T2" fmla="*/ 10 w 12"/>
                <a:gd name="T3" fmla="*/ 2 h 11"/>
                <a:gd name="T4" fmla="*/ 6 w 12"/>
                <a:gd name="T5" fmla="*/ 0 h 11"/>
                <a:gd name="T6" fmla="*/ 2 w 12"/>
                <a:gd name="T7" fmla="*/ 2 h 11"/>
                <a:gd name="T8" fmla="*/ 0 w 12"/>
                <a:gd name="T9" fmla="*/ 6 h 11"/>
                <a:gd name="T10" fmla="*/ 2 w 12"/>
                <a:gd name="T11" fmla="*/ 10 h 11"/>
                <a:gd name="T12" fmla="*/ 6 w 12"/>
                <a:gd name="T13" fmla="*/ 11 h 11"/>
                <a:gd name="T14" fmla="*/ 10 w 12"/>
                <a:gd name="T15" fmla="*/ 10 h 11"/>
                <a:gd name="T16" fmla="*/ 12 w 12"/>
                <a:gd name="T17" fmla="*/ 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1"/>
                <a:gd name="T29" fmla="*/ 12 w 1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1">
                  <a:moveTo>
                    <a:pt x="12" y="6"/>
                  </a:move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10"/>
                  </a:lnTo>
                  <a:lnTo>
                    <a:pt x="6" y="11"/>
                  </a:lnTo>
                  <a:lnTo>
                    <a:pt x="10" y="1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573">
              <a:extLst>
                <a:ext uri="{FF2B5EF4-FFF2-40B4-BE49-F238E27FC236}">
                  <a16:creationId xmlns:a16="http://schemas.microsoft.com/office/drawing/2014/main" id="{E4C50B21-FC22-410F-8581-9CE14C84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774"/>
              <a:ext cx="6" cy="4"/>
            </a:xfrm>
            <a:custGeom>
              <a:avLst/>
              <a:gdLst>
                <a:gd name="T0" fmla="*/ 6 w 6"/>
                <a:gd name="T1" fmla="*/ 2 h 4"/>
                <a:gd name="T2" fmla="*/ 4 w 6"/>
                <a:gd name="T3" fmla="*/ 0 h 4"/>
                <a:gd name="T4" fmla="*/ 2 w 6"/>
                <a:gd name="T5" fmla="*/ 0 h 4"/>
                <a:gd name="T6" fmla="*/ 0 w 6"/>
                <a:gd name="T7" fmla="*/ 0 h 4"/>
                <a:gd name="T8" fmla="*/ 0 w 6"/>
                <a:gd name="T9" fmla="*/ 2 h 4"/>
                <a:gd name="T10" fmla="*/ 0 w 6"/>
                <a:gd name="T11" fmla="*/ 4 h 4"/>
                <a:gd name="T12" fmla="*/ 2 w 6"/>
                <a:gd name="T13" fmla="*/ 4 h 4"/>
                <a:gd name="T14" fmla="*/ 4 w 6"/>
                <a:gd name="T15" fmla="*/ 4 h 4"/>
                <a:gd name="T16" fmla="*/ 6 w 6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4"/>
                <a:gd name="T29" fmla="*/ 6 w 6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4">
                  <a:moveTo>
                    <a:pt x="6" y="2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574">
              <a:extLst>
                <a:ext uri="{FF2B5EF4-FFF2-40B4-BE49-F238E27FC236}">
                  <a16:creationId xmlns:a16="http://schemas.microsoft.com/office/drawing/2014/main" id="{90AB9F28-C82E-442D-AA5A-E1C14DAE6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" y="2329"/>
              <a:ext cx="885" cy="330"/>
            </a:xfrm>
            <a:custGeom>
              <a:avLst/>
              <a:gdLst>
                <a:gd name="T0" fmla="*/ 885 w 885"/>
                <a:gd name="T1" fmla="*/ 5 h 330"/>
                <a:gd name="T2" fmla="*/ 874 w 885"/>
                <a:gd name="T3" fmla="*/ 3 h 330"/>
                <a:gd name="T4" fmla="*/ 820 w 885"/>
                <a:gd name="T5" fmla="*/ 46 h 330"/>
                <a:gd name="T6" fmla="*/ 766 w 885"/>
                <a:gd name="T7" fmla="*/ 84 h 330"/>
                <a:gd name="T8" fmla="*/ 713 w 885"/>
                <a:gd name="T9" fmla="*/ 119 h 330"/>
                <a:gd name="T10" fmla="*/ 659 w 885"/>
                <a:gd name="T11" fmla="*/ 151 h 330"/>
                <a:gd name="T12" fmla="*/ 605 w 885"/>
                <a:gd name="T13" fmla="*/ 182 h 330"/>
                <a:gd name="T14" fmla="*/ 553 w 885"/>
                <a:gd name="T15" fmla="*/ 207 h 330"/>
                <a:gd name="T16" fmla="*/ 500 w 885"/>
                <a:gd name="T17" fmla="*/ 230 h 330"/>
                <a:gd name="T18" fmla="*/ 446 w 885"/>
                <a:gd name="T19" fmla="*/ 251 h 330"/>
                <a:gd name="T20" fmla="*/ 392 w 885"/>
                <a:gd name="T21" fmla="*/ 268 h 330"/>
                <a:gd name="T22" fmla="*/ 338 w 885"/>
                <a:gd name="T23" fmla="*/ 284 h 330"/>
                <a:gd name="T24" fmla="*/ 283 w 885"/>
                <a:gd name="T25" fmla="*/ 295 h 330"/>
                <a:gd name="T26" fmla="*/ 227 w 885"/>
                <a:gd name="T27" fmla="*/ 303 h 330"/>
                <a:gd name="T28" fmla="*/ 171 w 885"/>
                <a:gd name="T29" fmla="*/ 309 h 330"/>
                <a:gd name="T30" fmla="*/ 116 w 885"/>
                <a:gd name="T31" fmla="*/ 312 h 330"/>
                <a:gd name="T32" fmla="*/ 58 w 885"/>
                <a:gd name="T33" fmla="*/ 312 h 330"/>
                <a:gd name="T34" fmla="*/ 0 w 885"/>
                <a:gd name="T35" fmla="*/ 309 h 330"/>
                <a:gd name="T36" fmla="*/ 0 w 885"/>
                <a:gd name="T37" fmla="*/ 326 h 330"/>
                <a:gd name="T38" fmla="*/ 58 w 885"/>
                <a:gd name="T39" fmla="*/ 330 h 330"/>
                <a:gd name="T40" fmla="*/ 116 w 885"/>
                <a:gd name="T41" fmla="*/ 330 h 330"/>
                <a:gd name="T42" fmla="*/ 173 w 885"/>
                <a:gd name="T43" fmla="*/ 328 h 330"/>
                <a:gd name="T44" fmla="*/ 231 w 885"/>
                <a:gd name="T45" fmla="*/ 322 h 330"/>
                <a:gd name="T46" fmla="*/ 286 w 885"/>
                <a:gd name="T47" fmla="*/ 312 h 330"/>
                <a:gd name="T48" fmla="*/ 342 w 885"/>
                <a:gd name="T49" fmla="*/ 301 h 330"/>
                <a:gd name="T50" fmla="*/ 396 w 885"/>
                <a:gd name="T51" fmla="*/ 286 h 330"/>
                <a:gd name="T52" fmla="*/ 452 w 885"/>
                <a:gd name="T53" fmla="*/ 268 h 330"/>
                <a:gd name="T54" fmla="*/ 505 w 885"/>
                <a:gd name="T55" fmla="*/ 247 h 330"/>
                <a:gd name="T56" fmla="*/ 561 w 885"/>
                <a:gd name="T57" fmla="*/ 224 h 330"/>
                <a:gd name="T58" fmla="*/ 615 w 885"/>
                <a:gd name="T59" fmla="*/ 197 h 330"/>
                <a:gd name="T60" fmla="*/ 668 w 885"/>
                <a:gd name="T61" fmla="*/ 167 h 330"/>
                <a:gd name="T62" fmla="*/ 722 w 885"/>
                <a:gd name="T63" fmla="*/ 134 h 330"/>
                <a:gd name="T64" fmla="*/ 776 w 885"/>
                <a:gd name="T65" fmla="*/ 99 h 330"/>
                <a:gd name="T66" fmla="*/ 830 w 885"/>
                <a:gd name="T67" fmla="*/ 61 h 330"/>
                <a:gd name="T68" fmla="*/ 883 w 885"/>
                <a:gd name="T69" fmla="*/ 19 h 330"/>
                <a:gd name="T70" fmla="*/ 872 w 885"/>
                <a:gd name="T71" fmla="*/ 17 h 330"/>
                <a:gd name="T72" fmla="*/ 885 w 885"/>
                <a:gd name="T73" fmla="*/ 5 h 330"/>
                <a:gd name="T74" fmla="*/ 880 w 885"/>
                <a:gd name="T75" fmla="*/ 0 h 330"/>
                <a:gd name="T76" fmla="*/ 874 w 885"/>
                <a:gd name="T77" fmla="*/ 3 h 330"/>
                <a:gd name="T78" fmla="*/ 885 w 885"/>
                <a:gd name="T79" fmla="*/ 5 h 3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85"/>
                <a:gd name="T121" fmla="*/ 0 h 330"/>
                <a:gd name="T122" fmla="*/ 885 w 885"/>
                <a:gd name="T123" fmla="*/ 330 h 3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85" h="330">
                  <a:moveTo>
                    <a:pt x="885" y="5"/>
                  </a:moveTo>
                  <a:lnTo>
                    <a:pt x="874" y="3"/>
                  </a:lnTo>
                  <a:lnTo>
                    <a:pt x="820" y="46"/>
                  </a:lnTo>
                  <a:lnTo>
                    <a:pt x="766" y="84"/>
                  </a:lnTo>
                  <a:lnTo>
                    <a:pt x="713" y="119"/>
                  </a:lnTo>
                  <a:lnTo>
                    <a:pt x="659" y="151"/>
                  </a:lnTo>
                  <a:lnTo>
                    <a:pt x="605" y="182"/>
                  </a:lnTo>
                  <a:lnTo>
                    <a:pt x="553" y="207"/>
                  </a:lnTo>
                  <a:lnTo>
                    <a:pt x="500" y="230"/>
                  </a:lnTo>
                  <a:lnTo>
                    <a:pt x="446" y="251"/>
                  </a:lnTo>
                  <a:lnTo>
                    <a:pt x="392" y="268"/>
                  </a:lnTo>
                  <a:lnTo>
                    <a:pt x="338" y="284"/>
                  </a:lnTo>
                  <a:lnTo>
                    <a:pt x="283" y="295"/>
                  </a:lnTo>
                  <a:lnTo>
                    <a:pt x="227" y="303"/>
                  </a:lnTo>
                  <a:lnTo>
                    <a:pt x="171" y="309"/>
                  </a:lnTo>
                  <a:lnTo>
                    <a:pt x="116" y="312"/>
                  </a:lnTo>
                  <a:lnTo>
                    <a:pt x="58" y="312"/>
                  </a:lnTo>
                  <a:lnTo>
                    <a:pt x="0" y="309"/>
                  </a:lnTo>
                  <a:lnTo>
                    <a:pt x="0" y="326"/>
                  </a:lnTo>
                  <a:lnTo>
                    <a:pt x="58" y="330"/>
                  </a:lnTo>
                  <a:lnTo>
                    <a:pt x="116" y="330"/>
                  </a:lnTo>
                  <a:lnTo>
                    <a:pt x="173" y="328"/>
                  </a:lnTo>
                  <a:lnTo>
                    <a:pt x="231" y="322"/>
                  </a:lnTo>
                  <a:lnTo>
                    <a:pt x="286" y="312"/>
                  </a:lnTo>
                  <a:lnTo>
                    <a:pt x="342" y="301"/>
                  </a:lnTo>
                  <a:lnTo>
                    <a:pt x="396" y="286"/>
                  </a:lnTo>
                  <a:lnTo>
                    <a:pt x="452" y="268"/>
                  </a:lnTo>
                  <a:lnTo>
                    <a:pt x="505" y="247"/>
                  </a:lnTo>
                  <a:lnTo>
                    <a:pt x="561" y="224"/>
                  </a:lnTo>
                  <a:lnTo>
                    <a:pt x="615" y="197"/>
                  </a:lnTo>
                  <a:lnTo>
                    <a:pt x="668" y="167"/>
                  </a:lnTo>
                  <a:lnTo>
                    <a:pt x="722" y="134"/>
                  </a:lnTo>
                  <a:lnTo>
                    <a:pt x="776" y="99"/>
                  </a:lnTo>
                  <a:lnTo>
                    <a:pt x="830" y="61"/>
                  </a:lnTo>
                  <a:lnTo>
                    <a:pt x="883" y="19"/>
                  </a:lnTo>
                  <a:lnTo>
                    <a:pt x="872" y="17"/>
                  </a:lnTo>
                  <a:lnTo>
                    <a:pt x="885" y="5"/>
                  </a:lnTo>
                  <a:lnTo>
                    <a:pt x="880" y="0"/>
                  </a:lnTo>
                  <a:lnTo>
                    <a:pt x="874" y="3"/>
                  </a:lnTo>
                  <a:lnTo>
                    <a:pt x="885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575">
              <a:extLst>
                <a:ext uri="{FF2B5EF4-FFF2-40B4-BE49-F238E27FC236}">
                  <a16:creationId xmlns:a16="http://schemas.microsoft.com/office/drawing/2014/main" id="{E7AF08F6-64EB-4606-8437-2F90A5CAB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334"/>
              <a:ext cx="213" cy="578"/>
            </a:xfrm>
            <a:custGeom>
              <a:avLst/>
              <a:gdLst>
                <a:gd name="T0" fmla="*/ 209 w 213"/>
                <a:gd name="T1" fmla="*/ 578 h 578"/>
                <a:gd name="T2" fmla="*/ 213 w 213"/>
                <a:gd name="T3" fmla="*/ 572 h 578"/>
                <a:gd name="T4" fmla="*/ 213 w 213"/>
                <a:gd name="T5" fmla="*/ 530 h 578"/>
                <a:gd name="T6" fmla="*/ 213 w 213"/>
                <a:gd name="T7" fmla="*/ 492 h 578"/>
                <a:gd name="T8" fmla="*/ 211 w 213"/>
                <a:gd name="T9" fmla="*/ 453 h 578"/>
                <a:gd name="T10" fmla="*/ 207 w 213"/>
                <a:gd name="T11" fmla="*/ 417 h 578"/>
                <a:gd name="T12" fmla="*/ 202 w 213"/>
                <a:gd name="T13" fmla="*/ 382 h 578"/>
                <a:gd name="T14" fmla="*/ 196 w 213"/>
                <a:gd name="T15" fmla="*/ 348 h 578"/>
                <a:gd name="T16" fmla="*/ 188 w 213"/>
                <a:gd name="T17" fmla="*/ 315 h 578"/>
                <a:gd name="T18" fmla="*/ 177 w 213"/>
                <a:gd name="T19" fmla="*/ 282 h 578"/>
                <a:gd name="T20" fmla="*/ 165 w 213"/>
                <a:gd name="T21" fmla="*/ 250 h 578"/>
                <a:gd name="T22" fmla="*/ 150 w 213"/>
                <a:gd name="T23" fmla="*/ 217 h 578"/>
                <a:gd name="T24" fmla="*/ 134 w 213"/>
                <a:gd name="T25" fmla="*/ 183 h 578"/>
                <a:gd name="T26" fmla="*/ 115 w 213"/>
                <a:gd name="T27" fmla="*/ 148 h 578"/>
                <a:gd name="T28" fmla="*/ 94 w 213"/>
                <a:gd name="T29" fmla="*/ 114 h 578"/>
                <a:gd name="T30" fmla="*/ 69 w 213"/>
                <a:gd name="T31" fmla="*/ 77 h 578"/>
                <a:gd name="T32" fmla="*/ 44 w 213"/>
                <a:gd name="T33" fmla="*/ 41 h 578"/>
                <a:gd name="T34" fmla="*/ 13 w 213"/>
                <a:gd name="T35" fmla="*/ 0 h 578"/>
                <a:gd name="T36" fmla="*/ 0 w 213"/>
                <a:gd name="T37" fmla="*/ 12 h 578"/>
                <a:gd name="T38" fmla="*/ 29 w 213"/>
                <a:gd name="T39" fmla="*/ 50 h 578"/>
                <a:gd name="T40" fmla="*/ 56 w 213"/>
                <a:gd name="T41" fmla="*/ 89 h 578"/>
                <a:gd name="T42" fmla="*/ 79 w 213"/>
                <a:gd name="T43" fmla="*/ 123 h 578"/>
                <a:gd name="T44" fmla="*/ 100 w 213"/>
                <a:gd name="T45" fmla="*/ 158 h 578"/>
                <a:gd name="T46" fmla="*/ 117 w 213"/>
                <a:gd name="T47" fmla="*/ 192 h 578"/>
                <a:gd name="T48" fmla="*/ 134 w 213"/>
                <a:gd name="T49" fmla="*/ 223 h 578"/>
                <a:gd name="T50" fmla="*/ 148 w 213"/>
                <a:gd name="T51" fmla="*/ 256 h 578"/>
                <a:gd name="T52" fmla="*/ 159 w 213"/>
                <a:gd name="T53" fmla="*/ 288 h 578"/>
                <a:gd name="T54" fmla="*/ 171 w 213"/>
                <a:gd name="T55" fmla="*/ 319 h 578"/>
                <a:gd name="T56" fmla="*/ 179 w 213"/>
                <a:gd name="T57" fmla="*/ 352 h 578"/>
                <a:gd name="T58" fmla="*/ 184 w 213"/>
                <a:gd name="T59" fmla="*/ 386 h 578"/>
                <a:gd name="T60" fmla="*/ 190 w 213"/>
                <a:gd name="T61" fmla="*/ 419 h 578"/>
                <a:gd name="T62" fmla="*/ 192 w 213"/>
                <a:gd name="T63" fmla="*/ 455 h 578"/>
                <a:gd name="T64" fmla="*/ 194 w 213"/>
                <a:gd name="T65" fmla="*/ 492 h 578"/>
                <a:gd name="T66" fmla="*/ 196 w 213"/>
                <a:gd name="T67" fmla="*/ 530 h 578"/>
                <a:gd name="T68" fmla="*/ 194 w 213"/>
                <a:gd name="T69" fmla="*/ 570 h 578"/>
                <a:gd name="T70" fmla="*/ 198 w 213"/>
                <a:gd name="T71" fmla="*/ 565 h 578"/>
                <a:gd name="T72" fmla="*/ 209 w 213"/>
                <a:gd name="T73" fmla="*/ 578 h 578"/>
                <a:gd name="T74" fmla="*/ 213 w 213"/>
                <a:gd name="T75" fmla="*/ 576 h 578"/>
                <a:gd name="T76" fmla="*/ 213 w 213"/>
                <a:gd name="T77" fmla="*/ 572 h 578"/>
                <a:gd name="T78" fmla="*/ 209 w 213"/>
                <a:gd name="T79" fmla="*/ 578 h 5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3"/>
                <a:gd name="T121" fmla="*/ 0 h 578"/>
                <a:gd name="T122" fmla="*/ 213 w 213"/>
                <a:gd name="T123" fmla="*/ 578 h 57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3" h="578">
                  <a:moveTo>
                    <a:pt x="209" y="578"/>
                  </a:moveTo>
                  <a:lnTo>
                    <a:pt x="213" y="572"/>
                  </a:lnTo>
                  <a:lnTo>
                    <a:pt x="213" y="530"/>
                  </a:lnTo>
                  <a:lnTo>
                    <a:pt x="213" y="492"/>
                  </a:lnTo>
                  <a:lnTo>
                    <a:pt x="211" y="453"/>
                  </a:lnTo>
                  <a:lnTo>
                    <a:pt x="207" y="417"/>
                  </a:lnTo>
                  <a:lnTo>
                    <a:pt x="202" y="382"/>
                  </a:lnTo>
                  <a:lnTo>
                    <a:pt x="196" y="348"/>
                  </a:lnTo>
                  <a:lnTo>
                    <a:pt x="188" y="315"/>
                  </a:lnTo>
                  <a:lnTo>
                    <a:pt x="177" y="282"/>
                  </a:lnTo>
                  <a:lnTo>
                    <a:pt x="165" y="250"/>
                  </a:lnTo>
                  <a:lnTo>
                    <a:pt x="150" y="217"/>
                  </a:lnTo>
                  <a:lnTo>
                    <a:pt x="134" y="183"/>
                  </a:lnTo>
                  <a:lnTo>
                    <a:pt x="115" y="148"/>
                  </a:lnTo>
                  <a:lnTo>
                    <a:pt x="94" y="114"/>
                  </a:lnTo>
                  <a:lnTo>
                    <a:pt x="69" y="77"/>
                  </a:lnTo>
                  <a:lnTo>
                    <a:pt x="44" y="41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29" y="50"/>
                  </a:lnTo>
                  <a:lnTo>
                    <a:pt x="56" y="89"/>
                  </a:lnTo>
                  <a:lnTo>
                    <a:pt x="79" y="123"/>
                  </a:lnTo>
                  <a:lnTo>
                    <a:pt x="100" y="158"/>
                  </a:lnTo>
                  <a:lnTo>
                    <a:pt x="117" y="192"/>
                  </a:lnTo>
                  <a:lnTo>
                    <a:pt x="134" y="223"/>
                  </a:lnTo>
                  <a:lnTo>
                    <a:pt x="148" y="256"/>
                  </a:lnTo>
                  <a:lnTo>
                    <a:pt x="159" y="288"/>
                  </a:lnTo>
                  <a:lnTo>
                    <a:pt x="171" y="319"/>
                  </a:lnTo>
                  <a:lnTo>
                    <a:pt x="179" y="352"/>
                  </a:lnTo>
                  <a:lnTo>
                    <a:pt x="184" y="386"/>
                  </a:lnTo>
                  <a:lnTo>
                    <a:pt x="190" y="419"/>
                  </a:lnTo>
                  <a:lnTo>
                    <a:pt x="192" y="455"/>
                  </a:lnTo>
                  <a:lnTo>
                    <a:pt x="194" y="492"/>
                  </a:lnTo>
                  <a:lnTo>
                    <a:pt x="196" y="530"/>
                  </a:lnTo>
                  <a:lnTo>
                    <a:pt x="194" y="570"/>
                  </a:lnTo>
                  <a:lnTo>
                    <a:pt x="198" y="565"/>
                  </a:lnTo>
                  <a:lnTo>
                    <a:pt x="209" y="578"/>
                  </a:lnTo>
                  <a:lnTo>
                    <a:pt x="213" y="576"/>
                  </a:lnTo>
                  <a:lnTo>
                    <a:pt x="213" y="572"/>
                  </a:lnTo>
                  <a:lnTo>
                    <a:pt x="209" y="5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576">
              <a:extLst>
                <a:ext uri="{FF2B5EF4-FFF2-40B4-BE49-F238E27FC236}">
                  <a16:creationId xmlns:a16="http://schemas.microsoft.com/office/drawing/2014/main" id="{161B9507-B082-4E63-AA4E-DAFB578F8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2899"/>
              <a:ext cx="894" cy="322"/>
            </a:xfrm>
            <a:custGeom>
              <a:avLst/>
              <a:gdLst>
                <a:gd name="T0" fmla="*/ 2 w 894"/>
                <a:gd name="T1" fmla="*/ 310 h 322"/>
                <a:gd name="T2" fmla="*/ 11 w 894"/>
                <a:gd name="T3" fmla="*/ 322 h 322"/>
                <a:gd name="T4" fmla="*/ 84 w 894"/>
                <a:gd name="T5" fmla="*/ 318 h 322"/>
                <a:gd name="T6" fmla="*/ 155 w 894"/>
                <a:gd name="T7" fmla="*/ 312 h 322"/>
                <a:gd name="T8" fmla="*/ 222 w 894"/>
                <a:gd name="T9" fmla="*/ 305 h 322"/>
                <a:gd name="T10" fmla="*/ 286 w 894"/>
                <a:gd name="T11" fmla="*/ 295 h 322"/>
                <a:gd name="T12" fmla="*/ 349 w 894"/>
                <a:gd name="T13" fmla="*/ 284 h 322"/>
                <a:gd name="T14" fmla="*/ 409 w 894"/>
                <a:gd name="T15" fmla="*/ 268 h 322"/>
                <a:gd name="T16" fmla="*/ 464 w 894"/>
                <a:gd name="T17" fmla="*/ 253 h 322"/>
                <a:gd name="T18" fmla="*/ 520 w 894"/>
                <a:gd name="T19" fmla="*/ 236 h 322"/>
                <a:gd name="T20" fmla="*/ 572 w 894"/>
                <a:gd name="T21" fmla="*/ 214 h 322"/>
                <a:gd name="T22" fmla="*/ 624 w 894"/>
                <a:gd name="T23" fmla="*/ 193 h 322"/>
                <a:gd name="T24" fmla="*/ 672 w 894"/>
                <a:gd name="T25" fmla="*/ 168 h 322"/>
                <a:gd name="T26" fmla="*/ 720 w 894"/>
                <a:gd name="T27" fmla="*/ 142 h 322"/>
                <a:gd name="T28" fmla="*/ 764 w 894"/>
                <a:gd name="T29" fmla="*/ 113 h 322"/>
                <a:gd name="T30" fmla="*/ 810 w 894"/>
                <a:gd name="T31" fmla="*/ 82 h 322"/>
                <a:gd name="T32" fmla="*/ 852 w 894"/>
                <a:gd name="T33" fmla="*/ 49 h 322"/>
                <a:gd name="T34" fmla="*/ 894 w 894"/>
                <a:gd name="T35" fmla="*/ 13 h 322"/>
                <a:gd name="T36" fmla="*/ 883 w 894"/>
                <a:gd name="T37" fmla="*/ 0 h 322"/>
                <a:gd name="T38" fmla="*/ 840 w 894"/>
                <a:gd name="T39" fmla="*/ 34 h 322"/>
                <a:gd name="T40" fmla="*/ 798 w 894"/>
                <a:gd name="T41" fmla="*/ 67 h 322"/>
                <a:gd name="T42" fmla="*/ 754 w 894"/>
                <a:gd name="T43" fmla="*/ 97 h 322"/>
                <a:gd name="T44" fmla="*/ 710 w 894"/>
                <a:gd name="T45" fmla="*/ 126 h 322"/>
                <a:gd name="T46" fmla="*/ 664 w 894"/>
                <a:gd name="T47" fmla="*/ 153 h 322"/>
                <a:gd name="T48" fmla="*/ 616 w 894"/>
                <a:gd name="T49" fmla="*/ 176 h 322"/>
                <a:gd name="T50" fmla="*/ 566 w 894"/>
                <a:gd name="T51" fmla="*/ 197 h 322"/>
                <a:gd name="T52" fmla="*/ 514 w 894"/>
                <a:gd name="T53" fmla="*/ 218 h 322"/>
                <a:gd name="T54" fmla="*/ 460 w 894"/>
                <a:gd name="T55" fmla="*/ 236 h 322"/>
                <a:gd name="T56" fmla="*/ 403 w 894"/>
                <a:gd name="T57" fmla="*/ 251 h 322"/>
                <a:gd name="T58" fmla="*/ 345 w 894"/>
                <a:gd name="T59" fmla="*/ 264 h 322"/>
                <a:gd name="T60" fmla="*/ 284 w 894"/>
                <a:gd name="T61" fmla="*/ 276 h 322"/>
                <a:gd name="T62" fmla="*/ 220 w 894"/>
                <a:gd name="T63" fmla="*/ 285 h 322"/>
                <a:gd name="T64" fmla="*/ 153 w 894"/>
                <a:gd name="T65" fmla="*/ 293 h 322"/>
                <a:gd name="T66" fmla="*/ 82 w 894"/>
                <a:gd name="T67" fmla="*/ 299 h 322"/>
                <a:gd name="T68" fmla="*/ 9 w 894"/>
                <a:gd name="T69" fmla="*/ 303 h 322"/>
                <a:gd name="T70" fmla="*/ 19 w 894"/>
                <a:gd name="T71" fmla="*/ 314 h 322"/>
                <a:gd name="T72" fmla="*/ 2 w 894"/>
                <a:gd name="T73" fmla="*/ 310 h 322"/>
                <a:gd name="T74" fmla="*/ 0 w 894"/>
                <a:gd name="T75" fmla="*/ 322 h 322"/>
                <a:gd name="T76" fmla="*/ 11 w 894"/>
                <a:gd name="T77" fmla="*/ 322 h 322"/>
                <a:gd name="T78" fmla="*/ 2 w 894"/>
                <a:gd name="T79" fmla="*/ 310 h 3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94"/>
                <a:gd name="T121" fmla="*/ 0 h 322"/>
                <a:gd name="T122" fmla="*/ 894 w 894"/>
                <a:gd name="T123" fmla="*/ 322 h 3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94" h="322">
                  <a:moveTo>
                    <a:pt x="2" y="310"/>
                  </a:moveTo>
                  <a:lnTo>
                    <a:pt x="11" y="322"/>
                  </a:lnTo>
                  <a:lnTo>
                    <a:pt x="84" y="318"/>
                  </a:lnTo>
                  <a:lnTo>
                    <a:pt x="155" y="312"/>
                  </a:lnTo>
                  <a:lnTo>
                    <a:pt x="222" y="305"/>
                  </a:lnTo>
                  <a:lnTo>
                    <a:pt x="286" y="295"/>
                  </a:lnTo>
                  <a:lnTo>
                    <a:pt x="349" y="284"/>
                  </a:lnTo>
                  <a:lnTo>
                    <a:pt x="409" y="268"/>
                  </a:lnTo>
                  <a:lnTo>
                    <a:pt x="464" y="253"/>
                  </a:lnTo>
                  <a:lnTo>
                    <a:pt x="520" y="236"/>
                  </a:lnTo>
                  <a:lnTo>
                    <a:pt x="572" y="214"/>
                  </a:lnTo>
                  <a:lnTo>
                    <a:pt x="624" y="193"/>
                  </a:lnTo>
                  <a:lnTo>
                    <a:pt x="672" y="168"/>
                  </a:lnTo>
                  <a:lnTo>
                    <a:pt x="720" y="142"/>
                  </a:lnTo>
                  <a:lnTo>
                    <a:pt x="764" y="113"/>
                  </a:lnTo>
                  <a:lnTo>
                    <a:pt x="810" y="82"/>
                  </a:lnTo>
                  <a:lnTo>
                    <a:pt x="852" y="49"/>
                  </a:lnTo>
                  <a:lnTo>
                    <a:pt x="894" y="13"/>
                  </a:lnTo>
                  <a:lnTo>
                    <a:pt x="883" y="0"/>
                  </a:lnTo>
                  <a:lnTo>
                    <a:pt x="840" y="34"/>
                  </a:lnTo>
                  <a:lnTo>
                    <a:pt x="798" y="67"/>
                  </a:lnTo>
                  <a:lnTo>
                    <a:pt x="754" y="97"/>
                  </a:lnTo>
                  <a:lnTo>
                    <a:pt x="710" y="126"/>
                  </a:lnTo>
                  <a:lnTo>
                    <a:pt x="664" y="153"/>
                  </a:lnTo>
                  <a:lnTo>
                    <a:pt x="616" y="176"/>
                  </a:lnTo>
                  <a:lnTo>
                    <a:pt x="566" y="197"/>
                  </a:lnTo>
                  <a:lnTo>
                    <a:pt x="514" y="218"/>
                  </a:lnTo>
                  <a:lnTo>
                    <a:pt x="460" y="236"/>
                  </a:lnTo>
                  <a:lnTo>
                    <a:pt x="403" y="251"/>
                  </a:lnTo>
                  <a:lnTo>
                    <a:pt x="345" y="264"/>
                  </a:lnTo>
                  <a:lnTo>
                    <a:pt x="284" y="276"/>
                  </a:lnTo>
                  <a:lnTo>
                    <a:pt x="220" y="285"/>
                  </a:lnTo>
                  <a:lnTo>
                    <a:pt x="153" y="293"/>
                  </a:lnTo>
                  <a:lnTo>
                    <a:pt x="82" y="299"/>
                  </a:lnTo>
                  <a:lnTo>
                    <a:pt x="9" y="303"/>
                  </a:lnTo>
                  <a:lnTo>
                    <a:pt x="19" y="314"/>
                  </a:lnTo>
                  <a:lnTo>
                    <a:pt x="2" y="310"/>
                  </a:lnTo>
                  <a:lnTo>
                    <a:pt x="0" y="322"/>
                  </a:lnTo>
                  <a:lnTo>
                    <a:pt x="11" y="322"/>
                  </a:lnTo>
                  <a:lnTo>
                    <a:pt x="2" y="3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577">
              <a:extLst>
                <a:ext uri="{FF2B5EF4-FFF2-40B4-BE49-F238E27FC236}">
                  <a16:creationId xmlns:a16="http://schemas.microsoft.com/office/drawing/2014/main" id="{2152762A-5A46-4C81-9E98-592C7318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2638"/>
              <a:ext cx="220" cy="575"/>
            </a:xfrm>
            <a:custGeom>
              <a:avLst/>
              <a:gdLst>
                <a:gd name="T0" fmla="*/ 7 w 220"/>
                <a:gd name="T1" fmla="*/ 0 h 575"/>
                <a:gd name="T2" fmla="*/ 0 w 220"/>
                <a:gd name="T3" fmla="*/ 15 h 575"/>
                <a:gd name="T4" fmla="*/ 28 w 220"/>
                <a:gd name="T5" fmla="*/ 46 h 575"/>
                <a:gd name="T6" fmla="*/ 53 w 220"/>
                <a:gd name="T7" fmla="*/ 78 h 575"/>
                <a:gd name="T8" fmla="*/ 76 w 220"/>
                <a:gd name="T9" fmla="*/ 113 h 575"/>
                <a:gd name="T10" fmla="*/ 100 w 220"/>
                <a:gd name="T11" fmla="*/ 145 h 575"/>
                <a:gd name="T12" fmla="*/ 119 w 220"/>
                <a:gd name="T13" fmla="*/ 180 h 575"/>
                <a:gd name="T14" fmla="*/ 136 w 220"/>
                <a:gd name="T15" fmla="*/ 214 h 575"/>
                <a:gd name="T16" fmla="*/ 153 w 220"/>
                <a:gd name="T17" fmla="*/ 249 h 575"/>
                <a:gd name="T18" fmla="*/ 167 w 220"/>
                <a:gd name="T19" fmla="*/ 285 h 575"/>
                <a:gd name="T20" fmla="*/ 178 w 220"/>
                <a:gd name="T21" fmla="*/ 320 h 575"/>
                <a:gd name="T22" fmla="*/ 188 w 220"/>
                <a:gd name="T23" fmla="*/ 356 h 575"/>
                <a:gd name="T24" fmla="*/ 196 w 220"/>
                <a:gd name="T25" fmla="*/ 391 h 575"/>
                <a:gd name="T26" fmla="*/ 199 w 220"/>
                <a:gd name="T27" fmla="*/ 427 h 575"/>
                <a:gd name="T28" fmla="*/ 201 w 220"/>
                <a:gd name="T29" fmla="*/ 464 h 575"/>
                <a:gd name="T30" fmla="*/ 203 w 220"/>
                <a:gd name="T31" fmla="*/ 500 h 575"/>
                <a:gd name="T32" fmla="*/ 199 w 220"/>
                <a:gd name="T33" fmla="*/ 535 h 575"/>
                <a:gd name="T34" fmla="*/ 196 w 220"/>
                <a:gd name="T35" fmla="*/ 571 h 575"/>
                <a:gd name="T36" fmla="*/ 213 w 220"/>
                <a:gd name="T37" fmla="*/ 575 h 575"/>
                <a:gd name="T38" fmla="*/ 219 w 220"/>
                <a:gd name="T39" fmla="*/ 537 h 575"/>
                <a:gd name="T40" fmla="*/ 220 w 220"/>
                <a:gd name="T41" fmla="*/ 500 h 575"/>
                <a:gd name="T42" fmla="*/ 220 w 220"/>
                <a:gd name="T43" fmla="*/ 464 h 575"/>
                <a:gd name="T44" fmla="*/ 217 w 220"/>
                <a:gd name="T45" fmla="*/ 426 h 575"/>
                <a:gd name="T46" fmla="*/ 213 w 220"/>
                <a:gd name="T47" fmla="*/ 389 h 575"/>
                <a:gd name="T48" fmla="*/ 205 w 220"/>
                <a:gd name="T49" fmla="*/ 353 h 575"/>
                <a:gd name="T50" fmla="*/ 196 w 220"/>
                <a:gd name="T51" fmla="*/ 316 h 575"/>
                <a:gd name="T52" fmla="*/ 184 w 220"/>
                <a:gd name="T53" fmla="*/ 278 h 575"/>
                <a:gd name="T54" fmla="*/ 169 w 220"/>
                <a:gd name="T55" fmla="*/ 243 h 575"/>
                <a:gd name="T56" fmla="*/ 153 w 220"/>
                <a:gd name="T57" fmla="*/ 207 h 575"/>
                <a:gd name="T58" fmla="*/ 134 w 220"/>
                <a:gd name="T59" fmla="*/ 172 h 575"/>
                <a:gd name="T60" fmla="*/ 115 w 220"/>
                <a:gd name="T61" fmla="*/ 136 h 575"/>
                <a:gd name="T62" fmla="*/ 92 w 220"/>
                <a:gd name="T63" fmla="*/ 101 h 575"/>
                <a:gd name="T64" fmla="*/ 69 w 220"/>
                <a:gd name="T65" fmla="*/ 69 h 575"/>
                <a:gd name="T66" fmla="*/ 42 w 220"/>
                <a:gd name="T67" fmla="*/ 34 h 575"/>
                <a:gd name="T68" fmla="*/ 15 w 220"/>
                <a:gd name="T69" fmla="*/ 3 h 575"/>
                <a:gd name="T70" fmla="*/ 7 w 220"/>
                <a:gd name="T71" fmla="*/ 17 h 575"/>
                <a:gd name="T72" fmla="*/ 7 w 220"/>
                <a:gd name="T73" fmla="*/ 0 h 57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575"/>
                <a:gd name="T113" fmla="*/ 220 w 220"/>
                <a:gd name="T114" fmla="*/ 575 h 57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575">
                  <a:moveTo>
                    <a:pt x="7" y="0"/>
                  </a:moveTo>
                  <a:lnTo>
                    <a:pt x="0" y="15"/>
                  </a:lnTo>
                  <a:lnTo>
                    <a:pt x="28" y="46"/>
                  </a:lnTo>
                  <a:lnTo>
                    <a:pt x="53" y="78"/>
                  </a:lnTo>
                  <a:lnTo>
                    <a:pt x="76" y="113"/>
                  </a:lnTo>
                  <a:lnTo>
                    <a:pt x="100" y="145"/>
                  </a:lnTo>
                  <a:lnTo>
                    <a:pt x="119" y="180"/>
                  </a:lnTo>
                  <a:lnTo>
                    <a:pt x="136" y="214"/>
                  </a:lnTo>
                  <a:lnTo>
                    <a:pt x="153" y="249"/>
                  </a:lnTo>
                  <a:lnTo>
                    <a:pt x="167" y="285"/>
                  </a:lnTo>
                  <a:lnTo>
                    <a:pt x="178" y="320"/>
                  </a:lnTo>
                  <a:lnTo>
                    <a:pt x="188" y="356"/>
                  </a:lnTo>
                  <a:lnTo>
                    <a:pt x="196" y="391"/>
                  </a:lnTo>
                  <a:lnTo>
                    <a:pt x="199" y="427"/>
                  </a:lnTo>
                  <a:lnTo>
                    <a:pt x="201" y="464"/>
                  </a:lnTo>
                  <a:lnTo>
                    <a:pt x="203" y="500"/>
                  </a:lnTo>
                  <a:lnTo>
                    <a:pt x="199" y="535"/>
                  </a:lnTo>
                  <a:lnTo>
                    <a:pt x="196" y="571"/>
                  </a:lnTo>
                  <a:lnTo>
                    <a:pt x="213" y="575"/>
                  </a:lnTo>
                  <a:lnTo>
                    <a:pt x="219" y="537"/>
                  </a:lnTo>
                  <a:lnTo>
                    <a:pt x="220" y="500"/>
                  </a:lnTo>
                  <a:lnTo>
                    <a:pt x="220" y="464"/>
                  </a:lnTo>
                  <a:lnTo>
                    <a:pt x="217" y="426"/>
                  </a:lnTo>
                  <a:lnTo>
                    <a:pt x="213" y="389"/>
                  </a:lnTo>
                  <a:lnTo>
                    <a:pt x="205" y="353"/>
                  </a:lnTo>
                  <a:lnTo>
                    <a:pt x="196" y="316"/>
                  </a:lnTo>
                  <a:lnTo>
                    <a:pt x="184" y="278"/>
                  </a:lnTo>
                  <a:lnTo>
                    <a:pt x="169" y="243"/>
                  </a:lnTo>
                  <a:lnTo>
                    <a:pt x="153" y="207"/>
                  </a:lnTo>
                  <a:lnTo>
                    <a:pt x="134" y="172"/>
                  </a:lnTo>
                  <a:lnTo>
                    <a:pt x="115" y="136"/>
                  </a:lnTo>
                  <a:lnTo>
                    <a:pt x="92" y="101"/>
                  </a:lnTo>
                  <a:lnTo>
                    <a:pt x="69" y="69"/>
                  </a:lnTo>
                  <a:lnTo>
                    <a:pt x="42" y="34"/>
                  </a:lnTo>
                  <a:lnTo>
                    <a:pt x="15" y="3"/>
                  </a:lnTo>
                  <a:lnTo>
                    <a:pt x="7" y="1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578">
              <a:extLst>
                <a:ext uri="{FF2B5EF4-FFF2-40B4-BE49-F238E27FC236}">
                  <a16:creationId xmlns:a16="http://schemas.microsoft.com/office/drawing/2014/main" id="{257C4CC0-B85E-4E1C-94E0-C97B20647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2442"/>
              <a:ext cx="88" cy="130"/>
            </a:xfrm>
            <a:custGeom>
              <a:avLst/>
              <a:gdLst>
                <a:gd name="T0" fmla="*/ 0 w 88"/>
                <a:gd name="T1" fmla="*/ 0 h 130"/>
                <a:gd name="T2" fmla="*/ 88 w 88"/>
                <a:gd name="T3" fmla="*/ 100 h 130"/>
                <a:gd name="T4" fmla="*/ 88 w 88"/>
                <a:gd name="T5" fmla="*/ 100 h 130"/>
                <a:gd name="T6" fmla="*/ 84 w 88"/>
                <a:gd name="T7" fmla="*/ 100 h 130"/>
                <a:gd name="T8" fmla="*/ 82 w 88"/>
                <a:gd name="T9" fmla="*/ 100 h 130"/>
                <a:gd name="T10" fmla="*/ 80 w 88"/>
                <a:gd name="T11" fmla="*/ 100 h 130"/>
                <a:gd name="T12" fmla="*/ 78 w 88"/>
                <a:gd name="T13" fmla="*/ 98 h 130"/>
                <a:gd name="T14" fmla="*/ 74 w 88"/>
                <a:gd name="T15" fmla="*/ 98 h 130"/>
                <a:gd name="T16" fmla="*/ 72 w 88"/>
                <a:gd name="T17" fmla="*/ 98 h 130"/>
                <a:gd name="T18" fmla="*/ 71 w 88"/>
                <a:gd name="T19" fmla="*/ 98 h 130"/>
                <a:gd name="T20" fmla="*/ 69 w 88"/>
                <a:gd name="T21" fmla="*/ 98 h 130"/>
                <a:gd name="T22" fmla="*/ 67 w 88"/>
                <a:gd name="T23" fmla="*/ 100 h 130"/>
                <a:gd name="T24" fmla="*/ 63 w 88"/>
                <a:gd name="T25" fmla="*/ 100 h 130"/>
                <a:gd name="T26" fmla="*/ 61 w 88"/>
                <a:gd name="T27" fmla="*/ 100 h 130"/>
                <a:gd name="T28" fmla="*/ 59 w 88"/>
                <a:gd name="T29" fmla="*/ 100 h 130"/>
                <a:gd name="T30" fmla="*/ 57 w 88"/>
                <a:gd name="T31" fmla="*/ 100 h 130"/>
                <a:gd name="T32" fmla="*/ 55 w 88"/>
                <a:gd name="T33" fmla="*/ 102 h 130"/>
                <a:gd name="T34" fmla="*/ 53 w 88"/>
                <a:gd name="T35" fmla="*/ 102 h 130"/>
                <a:gd name="T36" fmla="*/ 51 w 88"/>
                <a:gd name="T37" fmla="*/ 103 h 130"/>
                <a:gd name="T38" fmla="*/ 49 w 88"/>
                <a:gd name="T39" fmla="*/ 103 h 130"/>
                <a:gd name="T40" fmla="*/ 48 w 88"/>
                <a:gd name="T41" fmla="*/ 105 h 130"/>
                <a:gd name="T42" fmla="*/ 46 w 88"/>
                <a:gd name="T43" fmla="*/ 105 h 130"/>
                <a:gd name="T44" fmla="*/ 46 w 88"/>
                <a:gd name="T45" fmla="*/ 107 h 130"/>
                <a:gd name="T46" fmla="*/ 44 w 88"/>
                <a:gd name="T47" fmla="*/ 109 h 130"/>
                <a:gd name="T48" fmla="*/ 42 w 88"/>
                <a:gd name="T49" fmla="*/ 111 h 130"/>
                <a:gd name="T50" fmla="*/ 40 w 88"/>
                <a:gd name="T51" fmla="*/ 111 h 130"/>
                <a:gd name="T52" fmla="*/ 38 w 88"/>
                <a:gd name="T53" fmla="*/ 113 h 130"/>
                <a:gd name="T54" fmla="*/ 38 w 88"/>
                <a:gd name="T55" fmla="*/ 115 h 130"/>
                <a:gd name="T56" fmla="*/ 36 w 88"/>
                <a:gd name="T57" fmla="*/ 117 h 130"/>
                <a:gd name="T58" fmla="*/ 34 w 88"/>
                <a:gd name="T59" fmla="*/ 119 h 130"/>
                <a:gd name="T60" fmla="*/ 34 w 88"/>
                <a:gd name="T61" fmla="*/ 121 h 130"/>
                <a:gd name="T62" fmla="*/ 32 w 88"/>
                <a:gd name="T63" fmla="*/ 123 h 130"/>
                <a:gd name="T64" fmla="*/ 30 w 88"/>
                <a:gd name="T65" fmla="*/ 125 h 130"/>
                <a:gd name="T66" fmla="*/ 30 w 88"/>
                <a:gd name="T67" fmla="*/ 128 h 130"/>
                <a:gd name="T68" fmla="*/ 28 w 88"/>
                <a:gd name="T69" fmla="*/ 130 h 130"/>
                <a:gd name="T70" fmla="*/ 0 w 88"/>
                <a:gd name="T71" fmla="*/ 0 h 130"/>
                <a:gd name="T72" fmla="*/ 0 w 88"/>
                <a:gd name="T73" fmla="*/ 0 h 1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8"/>
                <a:gd name="T112" fmla="*/ 0 h 130"/>
                <a:gd name="T113" fmla="*/ 88 w 88"/>
                <a:gd name="T114" fmla="*/ 130 h 1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8" h="130">
                  <a:moveTo>
                    <a:pt x="0" y="0"/>
                  </a:moveTo>
                  <a:lnTo>
                    <a:pt x="88" y="100"/>
                  </a:lnTo>
                  <a:lnTo>
                    <a:pt x="84" y="100"/>
                  </a:lnTo>
                  <a:lnTo>
                    <a:pt x="82" y="100"/>
                  </a:lnTo>
                  <a:lnTo>
                    <a:pt x="80" y="100"/>
                  </a:lnTo>
                  <a:lnTo>
                    <a:pt x="78" y="98"/>
                  </a:lnTo>
                  <a:lnTo>
                    <a:pt x="74" y="98"/>
                  </a:lnTo>
                  <a:lnTo>
                    <a:pt x="72" y="98"/>
                  </a:lnTo>
                  <a:lnTo>
                    <a:pt x="71" y="98"/>
                  </a:lnTo>
                  <a:lnTo>
                    <a:pt x="69" y="98"/>
                  </a:lnTo>
                  <a:lnTo>
                    <a:pt x="67" y="100"/>
                  </a:lnTo>
                  <a:lnTo>
                    <a:pt x="63" y="100"/>
                  </a:lnTo>
                  <a:lnTo>
                    <a:pt x="61" y="100"/>
                  </a:lnTo>
                  <a:lnTo>
                    <a:pt x="59" y="100"/>
                  </a:lnTo>
                  <a:lnTo>
                    <a:pt x="57" y="100"/>
                  </a:lnTo>
                  <a:lnTo>
                    <a:pt x="55" y="102"/>
                  </a:lnTo>
                  <a:lnTo>
                    <a:pt x="53" y="102"/>
                  </a:lnTo>
                  <a:lnTo>
                    <a:pt x="51" y="103"/>
                  </a:lnTo>
                  <a:lnTo>
                    <a:pt x="49" y="103"/>
                  </a:lnTo>
                  <a:lnTo>
                    <a:pt x="48" y="105"/>
                  </a:lnTo>
                  <a:lnTo>
                    <a:pt x="46" y="105"/>
                  </a:lnTo>
                  <a:lnTo>
                    <a:pt x="46" y="107"/>
                  </a:lnTo>
                  <a:lnTo>
                    <a:pt x="44" y="109"/>
                  </a:lnTo>
                  <a:lnTo>
                    <a:pt x="42" y="111"/>
                  </a:lnTo>
                  <a:lnTo>
                    <a:pt x="40" y="111"/>
                  </a:lnTo>
                  <a:lnTo>
                    <a:pt x="38" y="113"/>
                  </a:lnTo>
                  <a:lnTo>
                    <a:pt x="38" y="115"/>
                  </a:lnTo>
                  <a:lnTo>
                    <a:pt x="36" y="117"/>
                  </a:lnTo>
                  <a:lnTo>
                    <a:pt x="34" y="119"/>
                  </a:lnTo>
                  <a:lnTo>
                    <a:pt x="34" y="121"/>
                  </a:lnTo>
                  <a:lnTo>
                    <a:pt x="32" y="123"/>
                  </a:lnTo>
                  <a:lnTo>
                    <a:pt x="30" y="125"/>
                  </a:lnTo>
                  <a:lnTo>
                    <a:pt x="30" y="128"/>
                  </a:lnTo>
                  <a:lnTo>
                    <a:pt x="28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579">
              <a:extLst>
                <a:ext uri="{FF2B5EF4-FFF2-40B4-BE49-F238E27FC236}">
                  <a16:creationId xmlns:a16="http://schemas.microsoft.com/office/drawing/2014/main" id="{11D6A68B-7659-4BFD-9605-4AFCB64A4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496"/>
              <a:ext cx="48" cy="72"/>
            </a:xfrm>
            <a:custGeom>
              <a:avLst/>
              <a:gdLst>
                <a:gd name="T0" fmla="*/ 48 w 48"/>
                <a:gd name="T1" fmla="*/ 65 h 72"/>
                <a:gd name="T2" fmla="*/ 48 w 48"/>
                <a:gd name="T3" fmla="*/ 65 h 72"/>
                <a:gd name="T4" fmla="*/ 40 w 48"/>
                <a:gd name="T5" fmla="*/ 51 h 72"/>
                <a:gd name="T6" fmla="*/ 34 w 48"/>
                <a:gd name="T7" fmla="*/ 36 h 72"/>
                <a:gd name="T8" fmla="*/ 25 w 48"/>
                <a:gd name="T9" fmla="*/ 19 h 72"/>
                <a:gd name="T10" fmla="*/ 15 w 48"/>
                <a:gd name="T11" fmla="*/ 0 h 72"/>
                <a:gd name="T12" fmla="*/ 0 w 48"/>
                <a:gd name="T13" fmla="*/ 7 h 72"/>
                <a:gd name="T14" fmla="*/ 9 w 48"/>
                <a:gd name="T15" fmla="*/ 26 h 72"/>
                <a:gd name="T16" fmla="*/ 17 w 48"/>
                <a:gd name="T17" fmla="*/ 44 h 72"/>
                <a:gd name="T18" fmla="*/ 25 w 48"/>
                <a:gd name="T19" fmla="*/ 59 h 72"/>
                <a:gd name="T20" fmla="*/ 30 w 48"/>
                <a:gd name="T21" fmla="*/ 72 h 72"/>
                <a:gd name="T22" fmla="*/ 30 w 48"/>
                <a:gd name="T23" fmla="*/ 72 h 72"/>
                <a:gd name="T24" fmla="*/ 48 w 48"/>
                <a:gd name="T25" fmla="*/ 65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72"/>
                <a:gd name="T41" fmla="*/ 48 w 48"/>
                <a:gd name="T42" fmla="*/ 72 h 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72">
                  <a:moveTo>
                    <a:pt x="48" y="65"/>
                  </a:moveTo>
                  <a:lnTo>
                    <a:pt x="48" y="65"/>
                  </a:lnTo>
                  <a:lnTo>
                    <a:pt x="40" y="51"/>
                  </a:lnTo>
                  <a:lnTo>
                    <a:pt x="34" y="36"/>
                  </a:lnTo>
                  <a:lnTo>
                    <a:pt x="25" y="19"/>
                  </a:lnTo>
                  <a:lnTo>
                    <a:pt x="15" y="0"/>
                  </a:lnTo>
                  <a:lnTo>
                    <a:pt x="0" y="7"/>
                  </a:lnTo>
                  <a:lnTo>
                    <a:pt x="9" y="26"/>
                  </a:lnTo>
                  <a:lnTo>
                    <a:pt x="17" y="44"/>
                  </a:lnTo>
                  <a:lnTo>
                    <a:pt x="25" y="59"/>
                  </a:lnTo>
                  <a:lnTo>
                    <a:pt x="30" y="72"/>
                  </a:lnTo>
                  <a:lnTo>
                    <a:pt x="48" y="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580">
              <a:extLst>
                <a:ext uri="{FF2B5EF4-FFF2-40B4-BE49-F238E27FC236}">
                  <a16:creationId xmlns:a16="http://schemas.microsoft.com/office/drawing/2014/main" id="{8AA95E7E-F562-4FB8-8886-167EC0608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561"/>
              <a:ext cx="48" cy="171"/>
            </a:xfrm>
            <a:custGeom>
              <a:avLst/>
              <a:gdLst>
                <a:gd name="T0" fmla="*/ 48 w 48"/>
                <a:gd name="T1" fmla="*/ 171 h 171"/>
                <a:gd name="T2" fmla="*/ 48 w 48"/>
                <a:gd name="T3" fmla="*/ 117 h 171"/>
                <a:gd name="T4" fmla="*/ 45 w 48"/>
                <a:gd name="T5" fmla="*/ 78 h 171"/>
                <a:gd name="T6" fmla="*/ 39 w 48"/>
                <a:gd name="T7" fmla="*/ 59 h 171"/>
                <a:gd name="T8" fmla="*/ 35 w 48"/>
                <a:gd name="T9" fmla="*/ 42 h 171"/>
                <a:gd name="T10" fmla="*/ 27 w 48"/>
                <a:gd name="T11" fmla="*/ 23 h 171"/>
                <a:gd name="T12" fmla="*/ 18 w 48"/>
                <a:gd name="T13" fmla="*/ 0 h 171"/>
                <a:gd name="T14" fmla="*/ 0 w 48"/>
                <a:gd name="T15" fmla="*/ 7 h 171"/>
                <a:gd name="T16" fmla="*/ 10 w 48"/>
                <a:gd name="T17" fmla="*/ 29 h 171"/>
                <a:gd name="T18" fmla="*/ 18 w 48"/>
                <a:gd name="T19" fmla="*/ 48 h 171"/>
                <a:gd name="T20" fmla="*/ 21 w 48"/>
                <a:gd name="T21" fmla="*/ 65 h 171"/>
                <a:gd name="T22" fmla="*/ 25 w 48"/>
                <a:gd name="T23" fmla="*/ 80 h 171"/>
                <a:gd name="T24" fmla="*/ 29 w 48"/>
                <a:gd name="T25" fmla="*/ 119 h 171"/>
                <a:gd name="T26" fmla="*/ 31 w 48"/>
                <a:gd name="T27" fmla="*/ 171 h 171"/>
                <a:gd name="T28" fmla="*/ 48 w 48"/>
                <a:gd name="T29" fmla="*/ 171 h 1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8"/>
                <a:gd name="T46" fmla="*/ 0 h 171"/>
                <a:gd name="T47" fmla="*/ 48 w 48"/>
                <a:gd name="T48" fmla="*/ 171 h 17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8" h="171">
                  <a:moveTo>
                    <a:pt x="48" y="171"/>
                  </a:moveTo>
                  <a:lnTo>
                    <a:pt x="48" y="117"/>
                  </a:lnTo>
                  <a:lnTo>
                    <a:pt x="45" y="78"/>
                  </a:lnTo>
                  <a:lnTo>
                    <a:pt x="39" y="59"/>
                  </a:lnTo>
                  <a:lnTo>
                    <a:pt x="35" y="42"/>
                  </a:lnTo>
                  <a:lnTo>
                    <a:pt x="27" y="23"/>
                  </a:lnTo>
                  <a:lnTo>
                    <a:pt x="18" y="0"/>
                  </a:lnTo>
                  <a:lnTo>
                    <a:pt x="0" y="7"/>
                  </a:lnTo>
                  <a:lnTo>
                    <a:pt x="10" y="29"/>
                  </a:lnTo>
                  <a:lnTo>
                    <a:pt x="18" y="48"/>
                  </a:lnTo>
                  <a:lnTo>
                    <a:pt x="21" y="65"/>
                  </a:lnTo>
                  <a:lnTo>
                    <a:pt x="25" y="80"/>
                  </a:lnTo>
                  <a:lnTo>
                    <a:pt x="29" y="119"/>
                  </a:lnTo>
                  <a:lnTo>
                    <a:pt x="31" y="171"/>
                  </a:lnTo>
                  <a:lnTo>
                    <a:pt x="48" y="1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581">
              <a:extLst>
                <a:ext uri="{FF2B5EF4-FFF2-40B4-BE49-F238E27FC236}">
                  <a16:creationId xmlns:a16="http://schemas.microsoft.com/office/drawing/2014/main" id="{4428A954-9DE8-4BF2-9597-58758BDD9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" y="2975"/>
              <a:ext cx="66" cy="131"/>
            </a:xfrm>
            <a:custGeom>
              <a:avLst/>
              <a:gdLst>
                <a:gd name="T0" fmla="*/ 56 w 66"/>
                <a:gd name="T1" fmla="*/ 131 h 131"/>
                <a:gd name="T2" fmla="*/ 0 w 66"/>
                <a:gd name="T3" fmla="*/ 12 h 131"/>
                <a:gd name="T4" fmla="*/ 0 w 66"/>
                <a:gd name="T5" fmla="*/ 12 h 131"/>
                <a:gd name="T6" fmla="*/ 4 w 66"/>
                <a:gd name="T7" fmla="*/ 12 h 131"/>
                <a:gd name="T8" fmla="*/ 6 w 66"/>
                <a:gd name="T9" fmla="*/ 14 h 131"/>
                <a:gd name="T10" fmla="*/ 8 w 66"/>
                <a:gd name="T11" fmla="*/ 14 h 131"/>
                <a:gd name="T12" fmla="*/ 10 w 66"/>
                <a:gd name="T13" fmla="*/ 16 h 131"/>
                <a:gd name="T14" fmla="*/ 12 w 66"/>
                <a:gd name="T15" fmla="*/ 16 h 131"/>
                <a:gd name="T16" fmla="*/ 14 w 66"/>
                <a:gd name="T17" fmla="*/ 18 h 131"/>
                <a:gd name="T18" fmla="*/ 18 w 66"/>
                <a:gd name="T19" fmla="*/ 18 h 131"/>
                <a:gd name="T20" fmla="*/ 20 w 66"/>
                <a:gd name="T21" fmla="*/ 18 h 131"/>
                <a:gd name="T22" fmla="*/ 22 w 66"/>
                <a:gd name="T23" fmla="*/ 19 h 131"/>
                <a:gd name="T24" fmla="*/ 24 w 66"/>
                <a:gd name="T25" fmla="*/ 19 h 131"/>
                <a:gd name="T26" fmla="*/ 25 w 66"/>
                <a:gd name="T27" fmla="*/ 19 h 131"/>
                <a:gd name="T28" fmla="*/ 27 w 66"/>
                <a:gd name="T29" fmla="*/ 19 h 131"/>
                <a:gd name="T30" fmla="*/ 29 w 66"/>
                <a:gd name="T31" fmla="*/ 19 h 131"/>
                <a:gd name="T32" fmla="*/ 31 w 66"/>
                <a:gd name="T33" fmla="*/ 19 h 131"/>
                <a:gd name="T34" fmla="*/ 35 w 66"/>
                <a:gd name="T35" fmla="*/ 19 h 131"/>
                <a:gd name="T36" fmla="*/ 37 w 66"/>
                <a:gd name="T37" fmla="*/ 19 h 131"/>
                <a:gd name="T38" fmla="*/ 39 w 66"/>
                <a:gd name="T39" fmla="*/ 18 h 131"/>
                <a:gd name="T40" fmla="*/ 41 w 66"/>
                <a:gd name="T41" fmla="*/ 18 h 131"/>
                <a:gd name="T42" fmla="*/ 43 w 66"/>
                <a:gd name="T43" fmla="*/ 18 h 131"/>
                <a:gd name="T44" fmla="*/ 45 w 66"/>
                <a:gd name="T45" fmla="*/ 16 h 131"/>
                <a:gd name="T46" fmla="*/ 47 w 66"/>
                <a:gd name="T47" fmla="*/ 16 h 131"/>
                <a:gd name="T48" fmla="*/ 48 w 66"/>
                <a:gd name="T49" fmla="*/ 16 h 131"/>
                <a:gd name="T50" fmla="*/ 50 w 66"/>
                <a:gd name="T51" fmla="*/ 14 h 131"/>
                <a:gd name="T52" fmla="*/ 52 w 66"/>
                <a:gd name="T53" fmla="*/ 12 h 131"/>
                <a:gd name="T54" fmla="*/ 54 w 66"/>
                <a:gd name="T55" fmla="*/ 12 h 131"/>
                <a:gd name="T56" fmla="*/ 56 w 66"/>
                <a:gd name="T57" fmla="*/ 10 h 131"/>
                <a:gd name="T58" fmla="*/ 58 w 66"/>
                <a:gd name="T59" fmla="*/ 8 h 131"/>
                <a:gd name="T60" fmla="*/ 60 w 66"/>
                <a:gd name="T61" fmla="*/ 6 h 131"/>
                <a:gd name="T62" fmla="*/ 60 w 66"/>
                <a:gd name="T63" fmla="*/ 6 h 131"/>
                <a:gd name="T64" fmla="*/ 62 w 66"/>
                <a:gd name="T65" fmla="*/ 4 h 131"/>
                <a:gd name="T66" fmla="*/ 64 w 66"/>
                <a:gd name="T67" fmla="*/ 2 h 131"/>
                <a:gd name="T68" fmla="*/ 66 w 66"/>
                <a:gd name="T69" fmla="*/ 0 h 131"/>
                <a:gd name="T70" fmla="*/ 56 w 66"/>
                <a:gd name="T71" fmla="*/ 131 h 131"/>
                <a:gd name="T72" fmla="*/ 56 w 66"/>
                <a:gd name="T73" fmla="*/ 131 h 1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6"/>
                <a:gd name="T112" fmla="*/ 0 h 131"/>
                <a:gd name="T113" fmla="*/ 66 w 66"/>
                <a:gd name="T114" fmla="*/ 131 h 13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6" h="131">
                  <a:moveTo>
                    <a:pt x="56" y="131"/>
                  </a:moveTo>
                  <a:lnTo>
                    <a:pt x="0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8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3" y="18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50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6" y="10"/>
                  </a:lnTo>
                  <a:lnTo>
                    <a:pt x="58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56" y="1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582">
              <a:extLst>
                <a:ext uri="{FF2B5EF4-FFF2-40B4-BE49-F238E27FC236}">
                  <a16:creationId xmlns:a16="http://schemas.microsoft.com/office/drawing/2014/main" id="{F627A0BF-7C69-4549-838B-3288A7629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971"/>
              <a:ext cx="32" cy="75"/>
            </a:xfrm>
            <a:custGeom>
              <a:avLst/>
              <a:gdLst>
                <a:gd name="T0" fmla="*/ 0 w 32"/>
                <a:gd name="T1" fmla="*/ 4 h 75"/>
                <a:gd name="T2" fmla="*/ 0 w 32"/>
                <a:gd name="T3" fmla="*/ 4 h 75"/>
                <a:gd name="T4" fmla="*/ 3 w 32"/>
                <a:gd name="T5" fmla="*/ 20 h 75"/>
                <a:gd name="T6" fmla="*/ 7 w 32"/>
                <a:gd name="T7" fmla="*/ 35 h 75"/>
                <a:gd name="T8" fmla="*/ 11 w 32"/>
                <a:gd name="T9" fmla="*/ 54 h 75"/>
                <a:gd name="T10" fmla="*/ 15 w 32"/>
                <a:gd name="T11" fmla="*/ 75 h 75"/>
                <a:gd name="T12" fmla="*/ 32 w 32"/>
                <a:gd name="T13" fmla="*/ 71 h 75"/>
                <a:gd name="T14" fmla="*/ 28 w 32"/>
                <a:gd name="T15" fmla="*/ 50 h 75"/>
                <a:gd name="T16" fmla="*/ 25 w 32"/>
                <a:gd name="T17" fmla="*/ 33 h 75"/>
                <a:gd name="T18" fmla="*/ 21 w 32"/>
                <a:gd name="T19" fmla="*/ 16 h 75"/>
                <a:gd name="T20" fmla="*/ 17 w 32"/>
                <a:gd name="T21" fmla="*/ 0 h 75"/>
                <a:gd name="T22" fmla="*/ 17 w 32"/>
                <a:gd name="T23" fmla="*/ 0 h 75"/>
                <a:gd name="T24" fmla="*/ 0 w 32"/>
                <a:gd name="T25" fmla="*/ 4 h 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75"/>
                <a:gd name="T41" fmla="*/ 32 w 32"/>
                <a:gd name="T42" fmla="*/ 75 h 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75">
                  <a:moveTo>
                    <a:pt x="0" y="4"/>
                  </a:moveTo>
                  <a:lnTo>
                    <a:pt x="0" y="4"/>
                  </a:lnTo>
                  <a:lnTo>
                    <a:pt x="3" y="20"/>
                  </a:lnTo>
                  <a:lnTo>
                    <a:pt x="7" y="35"/>
                  </a:lnTo>
                  <a:lnTo>
                    <a:pt x="11" y="54"/>
                  </a:lnTo>
                  <a:lnTo>
                    <a:pt x="15" y="75"/>
                  </a:lnTo>
                  <a:lnTo>
                    <a:pt x="32" y="71"/>
                  </a:lnTo>
                  <a:lnTo>
                    <a:pt x="28" y="50"/>
                  </a:lnTo>
                  <a:lnTo>
                    <a:pt x="25" y="33"/>
                  </a:lnTo>
                  <a:lnTo>
                    <a:pt x="21" y="16"/>
                  </a:lnTo>
                  <a:lnTo>
                    <a:pt x="17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583">
              <a:extLst>
                <a:ext uri="{FF2B5EF4-FFF2-40B4-BE49-F238E27FC236}">
                  <a16:creationId xmlns:a16="http://schemas.microsoft.com/office/drawing/2014/main" id="{C028DDF8-EDAD-4239-9654-9FA917950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2816"/>
              <a:ext cx="90" cy="159"/>
            </a:xfrm>
            <a:custGeom>
              <a:avLst/>
              <a:gdLst>
                <a:gd name="T0" fmla="*/ 0 w 90"/>
                <a:gd name="T1" fmla="*/ 12 h 159"/>
                <a:gd name="T2" fmla="*/ 28 w 90"/>
                <a:gd name="T3" fmla="*/ 54 h 159"/>
                <a:gd name="T4" fmla="*/ 48 w 90"/>
                <a:gd name="T5" fmla="*/ 84 h 159"/>
                <a:gd name="T6" fmla="*/ 55 w 90"/>
                <a:gd name="T7" fmla="*/ 100 h 159"/>
                <a:gd name="T8" fmla="*/ 61 w 90"/>
                <a:gd name="T9" fmla="*/ 117 h 159"/>
                <a:gd name="T10" fmla="*/ 67 w 90"/>
                <a:gd name="T11" fmla="*/ 136 h 159"/>
                <a:gd name="T12" fmla="*/ 73 w 90"/>
                <a:gd name="T13" fmla="*/ 159 h 159"/>
                <a:gd name="T14" fmla="*/ 90 w 90"/>
                <a:gd name="T15" fmla="*/ 155 h 159"/>
                <a:gd name="T16" fmla="*/ 84 w 90"/>
                <a:gd name="T17" fmla="*/ 132 h 159"/>
                <a:gd name="T18" fmla="*/ 78 w 90"/>
                <a:gd name="T19" fmla="*/ 111 h 159"/>
                <a:gd name="T20" fmla="*/ 73 w 90"/>
                <a:gd name="T21" fmla="*/ 94 h 159"/>
                <a:gd name="T22" fmla="*/ 65 w 90"/>
                <a:gd name="T23" fmla="*/ 77 h 159"/>
                <a:gd name="T24" fmla="*/ 44 w 90"/>
                <a:gd name="T25" fmla="*/ 42 h 159"/>
                <a:gd name="T26" fmla="*/ 13 w 90"/>
                <a:gd name="T27" fmla="*/ 0 h 159"/>
                <a:gd name="T28" fmla="*/ 0 w 90"/>
                <a:gd name="T29" fmla="*/ 12 h 1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0"/>
                <a:gd name="T46" fmla="*/ 0 h 159"/>
                <a:gd name="T47" fmla="*/ 90 w 90"/>
                <a:gd name="T48" fmla="*/ 159 h 15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0" h="159">
                  <a:moveTo>
                    <a:pt x="0" y="12"/>
                  </a:moveTo>
                  <a:lnTo>
                    <a:pt x="28" y="54"/>
                  </a:lnTo>
                  <a:lnTo>
                    <a:pt x="48" y="84"/>
                  </a:lnTo>
                  <a:lnTo>
                    <a:pt x="55" y="100"/>
                  </a:lnTo>
                  <a:lnTo>
                    <a:pt x="61" y="117"/>
                  </a:lnTo>
                  <a:lnTo>
                    <a:pt x="67" y="136"/>
                  </a:lnTo>
                  <a:lnTo>
                    <a:pt x="73" y="159"/>
                  </a:lnTo>
                  <a:lnTo>
                    <a:pt x="90" y="155"/>
                  </a:lnTo>
                  <a:lnTo>
                    <a:pt x="84" y="132"/>
                  </a:lnTo>
                  <a:lnTo>
                    <a:pt x="78" y="111"/>
                  </a:lnTo>
                  <a:lnTo>
                    <a:pt x="73" y="94"/>
                  </a:lnTo>
                  <a:lnTo>
                    <a:pt x="65" y="77"/>
                  </a:lnTo>
                  <a:lnTo>
                    <a:pt x="44" y="42"/>
                  </a:lnTo>
                  <a:lnTo>
                    <a:pt x="1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584">
              <a:extLst>
                <a:ext uri="{FF2B5EF4-FFF2-40B4-BE49-F238E27FC236}">
                  <a16:creationId xmlns:a16="http://schemas.microsoft.com/office/drawing/2014/main" id="{D12C7EED-D9E7-4F67-885D-95C5CFADA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2501"/>
              <a:ext cx="133" cy="66"/>
            </a:xfrm>
            <a:custGeom>
              <a:avLst/>
              <a:gdLst>
                <a:gd name="T0" fmla="*/ 0 w 133"/>
                <a:gd name="T1" fmla="*/ 66 h 66"/>
                <a:gd name="T2" fmla="*/ 116 w 133"/>
                <a:gd name="T3" fmla="*/ 0 h 66"/>
                <a:gd name="T4" fmla="*/ 116 w 133"/>
                <a:gd name="T5" fmla="*/ 0 h 66"/>
                <a:gd name="T6" fmla="*/ 116 w 133"/>
                <a:gd name="T7" fmla="*/ 4 h 66"/>
                <a:gd name="T8" fmla="*/ 114 w 133"/>
                <a:gd name="T9" fmla="*/ 6 h 66"/>
                <a:gd name="T10" fmla="*/ 114 w 133"/>
                <a:gd name="T11" fmla="*/ 8 h 66"/>
                <a:gd name="T12" fmla="*/ 112 w 133"/>
                <a:gd name="T13" fmla="*/ 10 h 66"/>
                <a:gd name="T14" fmla="*/ 112 w 133"/>
                <a:gd name="T15" fmla="*/ 14 h 66"/>
                <a:gd name="T16" fmla="*/ 112 w 133"/>
                <a:gd name="T17" fmla="*/ 16 h 66"/>
                <a:gd name="T18" fmla="*/ 112 w 133"/>
                <a:gd name="T19" fmla="*/ 18 h 66"/>
                <a:gd name="T20" fmla="*/ 110 w 133"/>
                <a:gd name="T21" fmla="*/ 19 h 66"/>
                <a:gd name="T22" fmla="*/ 110 w 133"/>
                <a:gd name="T23" fmla="*/ 21 h 66"/>
                <a:gd name="T24" fmla="*/ 110 w 133"/>
                <a:gd name="T25" fmla="*/ 23 h 66"/>
                <a:gd name="T26" fmla="*/ 110 w 133"/>
                <a:gd name="T27" fmla="*/ 27 h 66"/>
                <a:gd name="T28" fmla="*/ 110 w 133"/>
                <a:gd name="T29" fmla="*/ 29 h 66"/>
                <a:gd name="T30" fmla="*/ 110 w 133"/>
                <a:gd name="T31" fmla="*/ 31 h 66"/>
                <a:gd name="T32" fmla="*/ 110 w 133"/>
                <a:gd name="T33" fmla="*/ 33 h 66"/>
                <a:gd name="T34" fmla="*/ 110 w 133"/>
                <a:gd name="T35" fmla="*/ 35 h 66"/>
                <a:gd name="T36" fmla="*/ 112 w 133"/>
                <a:gd name="T37" fmla="*/ 37 h 66"/>
                <a:gd name="T38" fmla="*/ 112 w 133"/>
                <a:gd name="T39" fmla="*/ 39 h 66"/>
                <a:gd name="T40" fmla="*/ 112 w 133"/>
                <a:gd name="T41" fmla="*/ 41 h 66"/>
                <a:gd name="T42" fmla="*/ 114 w 133"/>
                <a:gd name="T43" fmla="*/ 43 h 66"/>
                <a:gd name="T44" fmla="*/ 114 w 133"/>
                <a:gd name="T45" fmla="*/ 44 h 66"/>
                <a:gd name="T46" fmla="*/ 116 w 133"/>
                <a:gd name="T47" fmla="*/ 46 h 66"/>
                <a:gd name="T48" fmla="*/ 116 w 133"/>
                <a:gd name="T49" fmla="*/ 48 h 66"/>
                <a:gd name="T50" fmla="*/ 118 w 133"/>
                <a:gd name="T51" fmla="*/ 50 h 66"/>
                <a:gd name="T52" fmla="*/ 119 w 133"/>
                <a:gd name="T53" fmla="*/ 52 h 66"/>
                <a:gd name="T54" fmla="*/ 119 w 133"/>
                <a:gd name="T55" fmla="*/ 54 h 66"/>
                <a:gd name="T56" fmla="*/ 121 w 133"/>
                <a:gd name="T57" fmla="*/ 56 h 66"/>
                <a:gd name="T58" fmla="*/ 123 w 133"/>
                <a:gd name="T59" fmla="*/ 58 h 66"/>
                <a:gd name="T60" fmla="*/ 125 w 133"/>
                <a:gd name="T61" fmla="*/ 60 h 66"/>
                <a:gd name="T62" fmla="*/ 127 w 133"/>
                <a:gd name="T63" fmla="*/ 60 h 66"/>
                <a:gd name="T64" fmla="*/ 129 w 133"/>
                <a:gd name="T65" fmla="*/ 62 h 66"/>
                <a:gd name="T66" fmla="*/ 131 w 133"/>
                <a:gd name="T67" fmla="*/ 64 h 66"/>
                <a:gd name="T68" fmla="*/ 133 w 133"/>
                <a:gd name="T69" fmla="*/ 66 h 66"/>
                <a:gd name="T70" fmla="*/ 0 w 133"/>
                <a:gd name="T71" fmla="*/ 66 h 66"/>
                <a:gd name="T72" fmla="*/ 0 w 133"/>
                <a:gd name="T73" fmla="*/ 66 h 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3"/>
                <a:gd name="T112" fmla="*/ 0 h 66"/>
                <a:gd name="T113" fmla="*/ 133 w 133"/>
                <a:gd name="T114" fmla="*/ 66 h 6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3" h="66">
                  <a:moveTo>
                    <a:pt x="0" y="66"/>
                  </a:moveTo>
                  <a:lnTo>
                    <a:pt x="116" y="0"/>
                  </a:lnTo>
                  <a:lnTo>
                    <a:pt x="116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2" y="14"/>
                  </a:lnTo>
                  <a:lnTo>
                    <a:pt x="112" y="16"/>
                  </a:lnTo>
                  <a:lnTo>
                    <a:pt x="112" y="18"/>
                  </a:lnTo>
                  <a:lnTo>
                    <a:pt x="110" y="19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7"/>
                  </a:lnTo>
                  <a:lnTo>
                    <a:pt x="110" y="29"/>
                  </a:lnTo>
                  <a:lnTo>
                    <a:pt x="110" y="31"/>
                  </a:lnTo>
                  <a:lnTo>
                    <a:pt x="110" y="33"/>
                  </a:lnTo>
                  <a:lnTo>
                    <a:pt x="110" y="35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4" y="43"/>
                  </a:lnTo>
                  <a:lnTo>
                    <a:pt x="114" y="44"/>
                  </a:lnTo>
                  <a:lnTo>
                    <a:pt x="116" y="46"/>
                  </a:lnTo>
                  <a:lnTo>
                    <a:pt x="116" y="48"/>
                  </a:lnTo>
                  <a:lnTo>
                    <a:pt x="118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21" y="56"/>
                  </a:lnTo>
                  <a:lnTo>
                    <a:pt x="123" y="58"/>
                  </a:lnTo>
                  <a:lnTo>
                    <a:pt x="125" y="60"/>
                  </a:lnTo>
                  <a:lnTo>
                    <a:pt x="127" y="60"/>
                  </a:lnTo>
                  <a:lnTo>
                    <a:pt x="129" y="62"/>
                  </a:lnTo>
                  <a:lnTo>
                    <a:pt x="131" y="64"/>
                  </a:lnTo>
                  <a:lnTo>
                    <a:pt x="133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585">
              <a:extLst>
                <a:ext uri="{FF2B5EF4-FFF2-40B4-BE49-F238E27FC236}">
                  <a16:creationId xmlns:a16="http://schemas.microsoft.com/office/drawing/2014/main" id="{96D0F45A-D035-4E1A-8527-F23C977B7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494"/>
              <a:ext cx="161" cy="65"/>
            </a:xfrm>
            <a:custGeom>
              <a:avLst/>
              <a:gdLst>
                <a:gd name="T0" fmla="*/ 155 w 161"/>
                <a:gd name="T1" fmla="*/ 0 h 65"/>
                <a:gd name="T2" fmla="*/ 155 w 161"/>
                <a:gd name="T3" fmla="*/ 0 h 65"/>
                <a:gd name="T4" fmla="*/ 127 w 161"/>
                <a:gd name="T5" fmla="*/ 9 h 65"/>
                <a:gd name="T6" fmla="*/ 83 w 161"/>
                <a:gd name="T7" fmla="*/ 23 h 65"/>
                <a:gd name="T8" fmla="*/ 36 w 161"/>
                <a:gd name="T9" fmla="*/ 38 h 65"/>
                <a:gd name="T10" fmla="*/ 0 w 161"/>
                <a:gd name="T11" fmla="*/ 48 h 65"/>
                <a:gd name="T12" fmla="*/ 4 w 161"/>
                <a:gd name="T13" fmla="*/ 65 h 65"/>
                <a:gd name="T14" fmla="*/ 42 w 161"/>
                <a:gd name="T15" fmla="*/ 55 h 65"/>
                <a:gd name="T16" fmla="*/ 88 w 161"/>
                <a:gd name="T17" fmla="*/ 40 h 65"/>
                <a:gd name="T18" fmla="*/ 132 w 161"/>
                <a:gd name="T19" fmla="*/ 26 h 65"/>
                <a:gd name="T20" fmla="*/ 161 w 161"/>
                <a:gd name="T21" fmla="*/ 15 h 65"/>
                <a:gd name="T22" fmla="*/ 161 w 161"/>
                <a:gd name="T23" fmla="*/ 15 h 65"/>
                <a:gd name="T24" fmla="*/ 155 w 161"/>
                <a:gd name="T25" fmla="*/ 0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1"/>
                <a:gd name="T40" fmla="*/ 0 h 65"/>
                <a:gd name="T41" fmla="*/ 161 w 161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1" h="65">
                  <a:moveTo>
                    <a:pt x="155" y="0"/>
                  </a:moveTo>
                  <a:lnTo>
                    <a:pt x="155" y="0"/>
                  </a:lnTo>
                  <a:lnTo>
                    <a:pt x="127" y="9"/>
                  </a:lnTo>
                  <a:lnTo>
                    <a:pt x="83" y="23"/>
                  </a:lnTo>
                  <a:lnTo>
                    <a:pt x="36" y="38"/>
                  </a:lnTo>
                  <a:lnTo>
                    <a:pt x="0" y="48"/>
                  </a:lnTo>
                  <a:lnTo>
                    <a:pt x="4" y="65"/>
                  </a:lnTo>
                  <a:lnTo>
                    <a:pt x="42" y="55"/>
                  </a:lnTo>
                  <a:lnTo>
                    <a:pt x="88" y="40"/>
                  </a:lnTo>
                  <a:lnTo>
                    <a:pt x="132" y="26"/>
                  </a:lnTo>
                  <a:lnTo>
                    <a:pt x="161" y="15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586">
              <a:extLst>
                <a:ext uri="{FF2B5EF4-FFF2-40B4-BE49-F238E27FC236}">
                  <a16:creationId xmlns:a16="http://schemas.microsoft.com/office/drawing/2014/main" id="{9F72BF05-6FAC-4266-8A5A-11E8FCA74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2421"/>
              <a:ext cx="154" cy="88"/>
            </a:xfrm>
            <a:custGeom>
              <a:avLst/>
              <a:gdLst>
                <a:gd name="T0" fmla="*/ 144 w 154"/>
                <a:gd name="T1" fmla="*/ 0 h 88"/>
                <a:gd name="T2" fmla="*/ 100 w 154"/>
                <a:gd name="T3" fmla="*/ 25 h 88"/>
                <a:gd name="T4" fmla="*/ 77 w 154"/>
                <a:gd name="T5" fmla="*/ 38 h 88"/>
                <a:gd name="T6" fmla="*/ 50 w 154"/>
                <a:gd name="T7" fmla="*/ 52 h 88"/>
                <a:gd name="T8" fmla="*/ 0 w 154"/>
                <a:gd name="T9" fmla="*/ 73 h 88"/>
                <a:gd name="T10" fmla="*/ 6 w 154"/>
                <a:gd name="T11" fmla="*/ 88 h 88"/>
                <a:gd name="T12" fmla="*/ 58 w 154"/>
                <a:gd name="T13" fmla="*/ 67 h 88"/>
                <a:gd name="T14" fmla="*/ 85 w 154"/>
                <a:gd name="T15" fmla="*/ 55 h 88"/>
                <a:gd name="T16" fmla="*/ 110 w 154"/>
                <a:gd name="T17" fmla="*/ 40 h 88"/>
                <a:gd name="T18" fmla="*/ 154 w 154"/>
                <a:gd name="T19" fmla="*/ 15 h 88"/>
                <a:gd name="T20" fmla="*/ 144 w 154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4"/>
                <a:gd name="T34" fmla="*/ 0 h 88"/>
                <a:gd name="T35" fmla="*/ 154 w 154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4" h="88">
                  <a:moveTo>
                    <a:pt x="144" y="0"/>
                  </a:moveTo>
                  <a:lnTo>
                    <a:pt x="100" y="25"/>
                  </a:lnTo>
                  <a:lnTo>
                    <a:pt x="77" y="38"/>
                  </a:lnTo>
                  <a:lnTo>
                    <a:pt x="50" y="52"/>
                  </a:lnTo>
                  <a:lnTo>
                    <a:pt x="0" y="73"/>
                  </a:lnTo>
                  <a:lnTo>
                    <a:pt x="6" y="88"/>
                  </a:lnTo>
                  <a:lnTo>
                    <a:pt x="58" y="67"/>
                  </a:lnTo>
                  <a:lnTo>
                    <a:pt x="85" y="55"/>
                  </a:lnTo>
                  <a:lnTo>
                    <a:pt x="110" y="40"/>
                  </a:lnTo>
                  <a:lnTo>
                    <a:pt x="154" y="15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587">
              <a:extLst>
                <a:ext uri="{FF2B5EF4-FFF2-40B4-BE49-F238E27FC236}">
                  <a16:creationId xmlns:a16="http://schemas.microsoft.com/office/drawing/2014/main" id="{4C52A72B-16AA-4EF1-91A6-3AD7B7917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3092"/>
              <a:ext cx="129" cy="91"/>
            </a:xfrm>
            <a:custGeom>
              <a:avLst/>
              <a:gdLst>
                <a:gd name="T0" fmla="*/ 129 w 129"/>
                <a:gd name="T1" fmla="*/ 0 h 91"/>
                <a:gd name="T2" fmla="*/ 33 w 129"/>
                <a:gd name="T3" fmla="*/ 91 h 91"/>
                <a:gd name="T4" fmla="*/ 33 w 129"/>
                <a:gd name="T5" fmla="*/ 91 h 91"/>
                <a:gd name="T6" fmla="*/ 33 w 129"/>
                <a:gd name="T7" fmla="*/ 89 h 91"/>
                <a:gd name="T8" fmla="*/ 33 w 129"/>
                <a:gd name="T9" fmla="*/ 87 h 91"/>
                <a:gd name="T10" fmla="*/ 33 w 129"/>
                <a:gd name="T11" fmla="*/ 83 h 91"/>
                <a:gd name="T12" fmla="*/ 35 w 129"/>
                <a:gd name="T13" fmla="*/ 81 h 91"/>
                <a:gd name="T14" fmla="*/ 35 w 129"/>
                <a:gd name="T15" fmla="*/ 79 h 91"/>
                <a:gd name="T16" fmla="*/ 35 w 129"/>
                <a:gd name="T17" fmla="*/ 77 h 91"/>
                <a:gd name="T18" fmla="*/ 35 w 129"/>
                <a:gd name="T19" fmla="*/ 73 h 91"/>
                <a:gd name="T20" fmla="*/ 33 w 129"/>
                <a:gd name="T21" fmla="*/ 71 h 91"/>
                <a:gd name="T22" fmla="*/ 33 w 129"/>
                <a:gd name="T23" fmla="*/ 69 h 91"/>
                <a:gd name="T24" fmla="*/ 33 w 129"/>
                <a:gd name="T25" fmla="*/ 68 h 91"/>
                <a:gd name="T26" fmla="*/ 33 w 129"/>
                <a:gd name="T27" fmla="*/ 66 h 91"/>
                <a:gd name="T28" fmla="*/ 33 w 129"/>
                <a:gd name="T29" fmla="*/ 64 h 91"/>
                <a:gd name="T30" fmla="*/ 31 w 129"/>
                <a:gd name="T31" fmla="*/ 62 h 91"/>
                <a:gd name="T32" fmla="*/ 31 w 129"/>
                <a:gd name="T33" fmla="*/ 60 h 91"/>
                <a:gd name="T34" fmla="*/ 29 w 129"/>
                <a:gd name="T35" fmla="*/ 58 h 91"/>
                <a:gd name="T36" fmla="*/ 29 w 129"/>
                <a:gd name="T37" fmla="*/ 56 h 91"/>
                <a:gd name="T38" fmla="*/ 27 w 129"/>
                <a:gd name="T39" fmla="*/ 54 h 91"/>
                <a:gd name="T40" fmla="*/ 27 w 129"/>
                <a:gd name="T41" fmla="*/ 52 h 91"/>
                <a:gd name="T42" fmla="*/ 25 w 129"/>
                <a:gd name="T43" fmla="*/ 50 h 91"/>
                <a:gd name="T44" fmla="*/ 23 w 129"/>
                <a:gd name="T45" fmla="*/ 48 h 91"/>
                <a:gd name="T46" fmla="*/ 23 w 129"/>
                <a:gd name="T47" fmla="*/ 46 h 91"/>
                <a:gd name="T48" fmla="*/ 21 w 129"/>
                <a:gd name="T49" fmla="*/ 46 h 91"/>
                <a:gd name="T50" fmla="*/ 19 w 129"/>
                <a:gd name="T51" fmla="*/ 44 h 91"/>
                <a:gd name="T52" fmla="*/ 17 w 129"/>
                <a:gd name="T53" fmla="*/ 43 h 91"/>
                <a:gd name="T54" fmla="*/ 15 w 129"/>
                <a:gd name="T55" fmla="*/ 41 h 91"/>
                <a:gd name="T56" fmla="*/ 13 w 129"/>
                <a:gd name="T57" fmla="*/ 41 h 91"/>
                <a:gd name="T58" fmla="*/ 11 w 129"/>
                <a:gd name="T59" fmla="*/ 39 h 91"/>
                <a:gd name="T60" fmla="*/ 10 w 129"/>
                <a:gd name="T61" fmla="*/ 37 h 91"/>
                <a:gd name="T62" fmla="*/ 8 w 129"/>
                <a:gd name="T63" fmla="*/ 37 h 91"/>
                <a:gd name="T64" fmla="*/ 6 w 129"/>
                <a:gd name="T65" fmla="*/ 35 h 91"/>
                <a:gd name="T66" fmla="*/ 4 w 129"/>
                <a:gd name="T67" fmla="*/ 35 h 91"/>
                <a:gd name="T68" fmla="*/ 0 w 129"/>
                <a:gd name="T69" fmla="*/ 33 h 91"/>
                <a:gd name="T70" fmla="*/ 129 w 129"/>
                <a:gd name="T71" fmla="*/ 0 h 91"/>
                <a:gd name="T72" fmla="*/ 129 w 129"/>
                <a:gd name="T73" fmla="*/ 0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29"/>
                <a:gd name="T112" fmla="*/ 0 h 91"/>
                <a:gd name="T113" fmla="*/ 129 w 129"/>
                <a:gd name="T114" fmla="*/ 91 h 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29" h="91">
                  <a:moveTo>
                    <a:pt x="129" y="0"/>
                  </a:moveTo>
                  <a:lnTo>
                    <a:pt x="33" y="91"/>
                  </a:lnTo>
                  <a:lnTo>
                    <a:pt x="33" y="89"/>
                  </a:lnTo>
                  <a:lnTo>
                    <a:pt x="33" y="87"/>
                  </a:lnTo>
                  <a:lnTo>
                    <a:pt x="33" y="83"/>
                  </a:lnTo>
                  <a:lnTo>
                    <a:pt x="35" y="81"/>
                  </a:lnTo>
                  <a:lnTo>
                    <a:pt x="35" y="79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8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1" y="62"/>
                  </a:lnTo>
                  <a:lnTo>
                    <a:pt x="31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1" y="46"/>
                  </a:lnTo>
                  <a:lnTo>
                    <a:pt x="19" y="44"/>
                  </a:lnTo>
                  <a:lnTo>
                    <a:pt x="17" y="43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1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6" y="35"/>
                  </a:lnTo>
                  <a:lnTo>
                    <a:pt x="4" y="35"/>
                  </a:lnTo>
                  <a:lnTo>
                    <a:pt x="0" y="3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588">
              <a:extLst>
                <a:ext uri="{FF2B5EF4-FFF2-40B4-BE49-F238E27FC236}">
                  <a16:creationId xmlns:a16="http://schemas.microsoft.com/office/drawing/2014/main" id="{BEE3C1BB-B760-4437-819C-559B63388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3115"/>
              <a:ext cx="158" cy="87"/>
            </a:xfrm>
            <a:custGeom>
              <a:avLst/>
              <a:gdLst>
                <a:gd name="T0" fmla="*/ 6 w 158"/>
                <a:gd name="T1" fmla="*/ 87 h 87"/>
                <a:gd name="T2" fmla="*/ 6 w 158"/>
                <a:gd name="T3" fmla="*/ 87 h 87"/>
                <a:gd name="T4" fmla="*/ 37 w 158"/>
                <a:gd name="T5" fmla="*/ 75 h 87"/>
                <a:gd name="T6" fmla="*/ 77 w 158"/>
                <a:gd name="T7" fmla="*/ 56 h 87"/>
                <a:gd name="T8" fmla="*/ 121 w 158"/>
                <a:gd name="T9" fmla="*/ 35 h 87"/>
                <a:gd name="T10" fmla="*/ 158 w 158"/>
                <a:gd name="T11" fmla="*/ 16 h 87"/>
                <a:gd name="T12" fmla="*/ 148 w 158"/>
                <a:gd name="T13" fmla="*/ 0 h 87"/>
                <a:gd name="T14" fmla="*/ 114 w 158"/>
                <a:gd name="T15" fmla="*/ 18 h 87"/>
                <a:gd name="T16" fmla="*/ 69 w 158"/>
                <a:gd name="T17" fmla="*/ 39 h 87"/>
                <a:gd name="T18" fmla="*/ 29 w 158"/>
                <a:gd name="T19" fmla="*/ 58 h 87"/>
                <a:gd name="T20" fmla="*/ 0 w 158"/>
                <a:gd name="T21" fmla="*/ 69 h 87"/>
                <a:gd name="T22" fmla="*/ 0 w 158"/>
                <a:gd name="T23" fmla="*/ 69 h 87"/>
                <a:gd name="T24" fmla="*/ 6 w 158"/>
                <a:gd name="T25" fmla="*/ 87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8"/>
                <a:gd name="T40" fmla="*/ 0 h 87"/>
                <a:gd name="T41" fmla="*/ 158 w 158"/>
                <a:gd name="T42" fmla="*/ 87 h 8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8" h="87">
                  <a:moveTo>
                    <a:pt x="6" y="87"/>
                  </a:moveTo>
                  <a:lnTo>
                    <a:pt x="6" y="87"/>
                  </a:lnTo>
                  <a:lnTo>
                    <a:pt x="37" y="75"/>
                  </a:lnTo>
                  <a:lnTo>
                    <a:pt x="77" y="56"/>
                  </a:lnTo>
                  <a:lnTo>
                    <a:pt x="121" y="35"/>
                  </a:lnTo>
                  <a:lnTo>
                    <a:pt x="158" y="16"/>
                  </a:lnTo>
                  <a:lnTo>
                    <a:pt x="148" y="0"/>
                  </a:lnTo>
                  <a:lnTo>
                    <a:pt x="114" y="18"/>
                  </a:lnTo>
                  <a:lnTo>
                    <a:pt x="69" y="39"/>
                  </a:lnTo>
                  <a:lnTo>
                    <a:pt x="29" y="58"/>
                  </a:lnTo>
                  <a:lnTo>
                    <a:pt x="0" y="69"/>
                  </a:lnTo>
                  <a:lnTo>
                    <a:pt x="6" y="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589">
              <a:extLst>
                <a:ext uri="{FF2B5EF4-FFF2-40B4-BE49-F238E27FC236}">
                  <a16:creationId xmlns:a16="http://schemas.microsoft.com/office/drawing/2014/main" id="{7D385EAA-20D2-4F0A-8B64-98DAC1028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3184"/>
              <a:ext cx="159" cy="64"/>
            </a:xfrm>
            <a:custGeom>
              <a:avLst/>
              <a:gdLst>
                <a:gd name="T0" fmla="*/ 2 w 159"/>
                <a:gd name="T1" fmla="*/ 64 h 64"/>
                <a:gd name="T2" fmla="*/ 52 w 159"/>
                <a:gd name="T3" fmla="*/ 54 h 64"/>
                <a:gd name="T4" fmla="*/ 80 w 159"/>
                <a:gd name="T5" fmla="*/ 47 h 64"/>
                <a:gd name="T6" fmla="*/ 109 w 159"/>
                <a:gd name="T7" fmla="*/ 37 h 64"/>
                <a:gd name="T8" fmla="*/ 159 w 159"/>
                <a:gd name="T9" fmla="*/ 18 h 64"/>
                <a:gd name="T10" fmla="*/ 153 w 159"/>
                <a:gd name="T11" fmla="*/ 0 h 64"/>
                <a:gd name="T12" fmla="*/ 103 w 159"/>
                <a:gd name="T13" fmla="*/ 20 h 64"/>
                <a:gd name="T14" fmla="*/ 75 w 159"/>
                <a:gd name="T15" fmla="*/ 29 h 64"/>
                <a:gd name="T16" fmla="*/ 48 w 159"/>
                <a:gd name="T17" fmla="*/ 35 h 64"/>
                <a:gd name="T18" fmla="*/ 0 w 159"/>
                <a:gd name="T19" fmla="*/ 45 h 64"/>
                <a:gd name="T20" fmla="*/ 2 w 159"/>
                <a:gd name="T21" fmla="*/ 64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9"/>
                <a:gd name="T34" fmla="*/ 0 h 64"/>
                <a:gd name="T35" fmla="*/ 159 w 159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9" h="64">
                  <a:moveTo>
                    <a:pt x="2" y="64"/>
                  </a:moveTo>
                  <a:lnTo>
                    <a:pt x="52" y="54"/>
                  </a:lnTo>
                  <a:lnTo>
                    <a:pt x="80" y="47"/>
                  </a:lnTo>
                  <a:lnTo>
                    <a:pt x="109" y="37"/>
                  </a:lnTo>
                  <a:lnTo>
                    <a:pt x="159" y="18"/>
                  </a:lnTo>
                  <a:lnTo>
                    <a:pt x="153" y="0"/>
                  </a:lnTo>
                  <a:lnTo>
                    <a:pt x="103" y="20"/>
                  </a:lnTo>
                  <a:lnTo>
                    <a:pt x="75" y="29"/>
                  </a:lnTo>
                  <a:lnTo>
                    <a:pt x="48" y="35"/>
                  </a:lnTo>
                  <a:lnTo>
                    <a:pt x="0" y="45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590">
              <a:extLst>
                <a:ext uri="{FF2B5EF4-FFF2-40B4-BE49-F238E27FC236}">
                  <a16:creationId xmlns:a16="http://schemas.microsoft.com/office/drawing/2014/main" id="{6C0B51F6-0C23-430B-BFB0-8277FA279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862"/>
              <a:ext cx="131" cy="79"/>
            </a:xfrm>
            <a:custGeom>
              <a:avLst/>
              <a:gdLst>
                <a:gd name="T0" fmla="*/ 131 w 131"/>
                <a:gd name="T1" fmla="*/ 0 h 79"/>
                <a:gd name="T2" fmla="*/ 25 w 131"/>
                <a:gd name="T3" fmla="*/ 79 h 79"/>
                <a:gd name="T4" fmla="*/ 25 w 131"/>
                <a:gd name="T5" fmla="*/ 79 h 79"/>
                <a:gd name="T6" fmla="*/ 25 w 131"/>
                <a:gd name="T7" fmla="*/ 77 h 79"/>
                <a:gd name="T8" fmla="*/ 27 w 131"/>
                <a:gd name="T9" fmla="*/ 75 h 79"/>
                <a:gd name="T10" fmla="*/ 27 w 131"/>
                <a:gd name="T11" fmla="*/ 73 h 79"/>
                <a:gd name="T12" fmla="*/ 27 w 131"/>
                <a:gd name="T13" fmla="*/ 69 h 79"/>
                <a:gd name="T14" fmla="*/ 27 w 131"/>
                <a:gd name="T15" fmla="*/ 67 h 79"/>
                <a:gd name="T16" fmla="*/ 27 w 131"/>
                <a:gd name="T17" fmla="*/ 65 h 79"/>
                <a:gd name="T18" fmla="*/ 29 w 131"/>
                <a:gd name="T19" fmla="*/ 63 h 79"/>
                <a:gd name="T20" fmla="*/ 29 w 131"/>
                <a:gd name="T21" fmla="*/ 60 h 79"/>
                <a:gd name="T22" fmla="*/ 29 w 131"/>
                <a:gd name="T23" fmla="*/ 58 h 79"/>
                <a:gd name="T24" fmla="*/ 27 w 131"/>
                <a:gd name="T25" fmla="*/ 56 h 79"/>
                <a:gd name="T26" fmla="*/ 27 w 131"/>
                <a:gd name="T27" fmla="*/ 54 h 79"/>
                <a:gd name="T28" fmla="*/ 27 w 131"/>
                <a:gd name="T29" fmla="*/ 52 h 79"/>
                <a:gd name="T30" fmla="*/ 27 w 131"/>
                <a:gd name="T31" fmla="*/ 50 h 79"/>
                <a:gd name="T32" fmla="*/ 27 w 131"/>
                <a:gd name="T33" fmla="*/ 48 h 79"/>
                <a:gd name="T34" fmla="*/ 25 w 131"/>
                <a:gd name="T35" fmla="*/ 46 h 79"/>
                <a:gd name="T36" fmla="*/ 25 w 131"/>
                <a:gd name="T37" fmla="*/ 44 h 79"/>
                <a:gd name="T38" fmla="*/ 23 w 131"/>
                <a:gd name="T39" fmla="*/ 42 h 79"/>
                <a:gd name="T40" fmla="*/ 23 w 131"/>
                <a:gd name="T41" fmla="*/ 40 h 79"/>
                <a:gd name="T42" fmla="*/ 21 w 131"/>
                <a:gd name="T43" fmla="*/ 38 h 79"/>
                <a:gd name="T44" fmla="*/ 21 w 131"/>
                <a:gd name="T45" fmla="*/ 37 h 79"/>
                <a:gd name="T46" fmla="*/ 19 w 131"/>
                <a:gd name="T47" fmla="*/ 35 h 79"/>
                <a:gd name="T48" fmla="*/ 17 w 131"/>
                <a:gd name="T49" fmla="*/ 33 h 79"/>
                <a:gd name="T50" fmla="*/ 17 w 131"/>
                <a:gd name="T51" fmla="*/ 31 h 79"/>
                <a:gd name="T52" fmla="*/ 15 w 131"/>
                <a:gd name="T53" fmla="*/ 29 h 79"/>
                <a:gd name="T54" fmla="*/ 13 w 131"/>
                <a:gd name="T55" fmla="*/ 29 h 79"/>
                <a:gd name="T56" fmla="*/ 12 w 131"/>
                <a:gd name="T57" fmla="*/ 27 h 79"/>
                <a:gd name="T58" fmla="*/ 10 w 131"/>
                <a:gd name="T59" fmla="*/ 25 h 79"/>
                <a:gd name="T60" fmla="*/ 8 w 131"/>
                <a:gd name="T61" fmla="*/ 23 h 79"/>
                <a:gd name="T62" fmla="*/ 6 w 131"/>
                <a:gd name="T63" fmla="*/ 23 h 79"/>
                <a:gd name="T64" fmla="*/ 4 w 131"/>
                <a:gd name="T65" fmla="*/ 21 h 79"/>
                <a:gd name="T66" fmla="*/ 2 w 131"/>
                <a:gd name="T67" fmla="*/ 19 h 79"/>
                <a:gd name="T68" fmla="*/ 0 w 131"/>
                <a:gd name="T69" fmla="*/ 19 h 79"/>
                <a:gd name="T70" fmla="*/ 131 w 131"/>
                <a:gd name="T71" fmla="*/ 0 h 79"/>
                <a:gd name="T72" fmla="*/ 131 w 131"/>
                <a:gd name="T73" fmla="*/ 0 h 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1"/>
                <a:gd name="T112" fmla="*/ 0 h 79"/>
                <a:gd name="T113" fmla="*/ 131 w 131"/>
                <a:gd name="T114" fmla="*/ 79 h 7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1" h="79">
                  <a:moveTo>
                    <a:pt x="131" y="0"/>
                  </a:moveTo>
                  <a:lnTo>
                    <a:pt x="25" y="79"/>
                  </a:lnTo>
                  <a:lnTo>
                    <a:pt x="25" y="77"/>
                  </a:lnTo>
                  <a:lnTo>
                    <a:pt x="27" y="75"/>
                  </a:lnTo>
                  <a:lnTo>
                    <a:pt x="27" y="73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9" y="63"/>
                  </a:lnTo>
                  <a:lnTo>
                    <a:pt x="29" y="60"/>
                  </a:lnTo>
                  <a:lnTo>
                    <a:pt x="29" y="58"/>
                  </a:lnTo>
                  <a:lnTo>
                    <a:pt x="27" y="56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19" y="35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591">
              <a:extLst>
                <a:ext uri="{FF2B5EF4-FFF2-40B4-BE49-F238E27FC236}">
                  <a16:creationId xmlns:a16="http://schemas.microsoft.com/office/drawing/2014/main" id="{DB727BDC-CEDB-47B2-A48C-A345FA5E4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877"/>
              <a:ext cx="568" cy="252"/>
            </a:xfrm>
            <a:custGeom>
              <a:avLst/>
              <a:gdLst>
                <a:gd name="T0" fmla="*/ 7 w 568"/>
                <a:gd name="T1" fmla="*/ 252 h 252"/>
                <a:gd name="T2" fmla="*/ 568 w 568"/>
                <a:gd name="T3" fmla="*/ 18 h 252"/>
                <a:gd name="T4" fmla="*/ 562 w 568"/>
                <a:gd name="T5" fmla="*/ 0 h 252"/>
                <a:gd name="T6" fmla="*/ 0 w 568"/>
                <a:gd name="T7" fmla="*/ 236 h 252"/>
                <a:gd name="T8" fmla="*/ 7 w 568"/>
                <a:gd name="T9" fmla="*/ 252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8"/>
                <a:gd name="T16" fmla="*/ 0 h 252"/>
                <a:gd name="T17" fmla="*/ 568 w 568"/>
                <a:gd name="T18" fmla="*/ 252 h 2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8" h="252">
                  <a:moveTo>
                    <a:pt x="7" y="252"/>
                  </a:moveTo>
                  <a:lnTo>
                    <a:pt x="568" y="18"/>
                  </a:lnTo>
                  <a:lnTo>
                    <a:pt x="562" y="0"/>
                  </a:lnTo>
                  <a:lnTo>
                    <a:pt x="0" y="236"/>
                  </a:lnTo>
                  <a:lnTo>
                    <a:pt x="7" y="25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Rectangle 592">
              <a:extLst>
                <a:ext uri="{FF2B5EF4-FFF2-40B4-BE49-F238E27FC236}">
                  <a16:creationId xmlns:a16="http://schemas.microsoft.com/office/drawing/2014/main" id="{9F893948-779B-47FD-ACB8-015B3D7C7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" y="3240"/>
              <a:ext cx="6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MT Extra" panose="05050102010205020202" pitchFamily="18" charset="2"/>
                </a:rPr>
                <a:t>l</a:t>
              </a:r>
              <a:endParaRPr lang="en-US" altLang="en-US"/>
            </a:p>
          </p:txBody>
        </p:sp>
        <p:sp>
          <p:nvSpPr>
            <p:cNvPr id="31825" name="Rectangle 593">
              <a:extLst>
                <a:ext uri="{FF2B5EF4-FFF2-40B4-BE49-F238E27FC236}">
                  <a16:creationId xmlns:a16="http://schemas.microsoft.com/office/drawing/2014/main" id="{C5111997-B994-41E1-9BCA-E0622D100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2814"/>
              <a:ext cx="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d</a:t>
              </a:r>
              <a:endParaRPr lang="en-US" altLang="en-US"/>
            </a:p>
          </p:txBody>
        </p:sp>
        <p:sp>
          <p:nvSpPr>
            <p:cNvPr id="31826" name="Rectangle 594">
              <a:extLst>
                <a:ext uri="{FF2B5EF4-FFF2-40B4-BE49-F238E27FC236}">
                  <a16:creationId xmlns:a16="http://schemas.microsoft.com/office/drawing/2014/main" id="{CE032470-886C-40B8-96B9-4E25FA86A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2828"/>
              <a:ext cx="6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  <a:latin typeface="MT Extra" panose="05050102010205020202" pitchFamily="18" charset="2"/>
                </a:rPr>
                <a:t>l</a:t>
              </a:r>
              <a:endParaRPr lang="en-US" altLang="en-US"/>
            </a:p>
          </p:txBody>
        </p:sp>
        <p:sp>
          <p:nvSpPr>
            <p:cNvPr id="31827" name="Rectangle 595">
              <a:extLst>
                <a:ext uri="{FF2B5EF4-FFF2-40B4-BE49-F238E27FC236}">
                  <a16:creationId xmlns:a16="http://schemas.microsoft.com/office/drawing/2014/main" id="{CF678881-5976-4A3D-8CAD-C7DDBD4AF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" y="2770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dA</a:t>
              </a:r>
              <a:endParaRPr lang="en-US" altLang="en-US"/>
            </a:p>
          </p:txBody>
        </p:sp>
        <p:sp>
          <p:nvSpPr>
            <p:cNvPr id="31828" name="Rectangle 596">
              <a:extLst>
                <a:ext uri="{FF2B5EF4-FFF2-40B4-BE49-F238E27FC236}">
                  <a16:creationId xmlns:a16="http://schemas.microsoft.com/office/drawing/2014/main" id="{A32E64EA-3991-4098-BD7D-3001E8F73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" y="2801"/>
              <a:ext cx="68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29" name="Freeform 597">
              <a:extLst>
                <a:ext uri="{FF2B5EF4-FFF2-40B4-BE49-F238E27FC236}">
                  <a16:creationId xmlns:a16="http://schemas.microsoft.com/office/drawing/2014/main" id="{BFB13165-4C7F-453B-AE32-87619177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793"/>
              <a:ext cx="48" cy="25"/>
            </a:xfrm>
            <a:custGeom>
              <a:avLst/>
              <a:gdLst>
                <a:gd name="T0" fmla="*/ 48 w 48"/>
                <a:gd name="T1" fmla="*/ 11 h 25"/>
                <a:gd name="T2" fmla="*/ 0 w 48"/>
                <a:gd name="T3" fmla="*/ 0 h 25"/>
                <a:gd name="T4" fmla="*/ 0 w 48"/>
                <a:gd name="T5" fmla="*/ 0 h 25"/>
                <a:gd name="T6" fmla="*/ 0 w 48"/>
                <a:gd name="T7" fmla="*/ 0 h 25"/>
                <a:gd name="T8" fmla="*/ 2 w 48"/>
                <a:gd name="T9" fmla="*/ 2 h 25"/>
                <a:gd name="T10" fmla="*/ 2 w 48"/>
                <a:gd name="T11" fmla="*/ 2 h 25"/>
                <a:gd name="T12" fmla="*/ 2 w 48"/>
                <a:gd name="T13" fmla="*/ 2 h 25"/>
                <a:gd name="T14" fmla="*/ 2 w 48"/>
                <a:gd name="T15" fmla="*/ 4 h 25"/>
                <a:gd name="T16" fmla="*/ 4 w 48"/>
                <a:gd name="T17" fmla="*/ 4 h 25"/>
                <a:gd name="T18" fmla="*/ 4 w 48"/>
                <a:gd name="T19" fmla="*/ 6 h 25"/>
                <a:gd name="T20" fmla="*/ 4 w 48"/>
                <a:gd name="T21" fmla="*/ 6 h 25"/>
                <a:gd name="T22" fmla="*/ 4 w 48"/>
                <a:gd name="T23" fmla="*/ 6 h 25"/>
                <a:gd name="T24" fmla="*/ 4 w 48"/>
                <a:gd name="T25" fmla="*/ 8 h 25"/>
                <a:gd name="T26" fmla="*/ 4 w 48"/>
                <a:gd name="T27" fmla="*/ 8 h 25"/>
                <a:gd name="T28" fmla="*/ 6 w 48"/>
                <a:gd name="T29" fmla="*/ 10 h 25"/>
                <a:gd name="T30" fmla="*/ 6 w 48"/>
                <a:gd name="T31" fmla="*/ 10 h 25"/>
                <a:gd name="T32" fmla="*/ 6 w 48"/>
                <a:gd name="T33" fmla="*/ 10 h 25"/>
                <a:gd name="T34" fmla="*/ 6 w 48"/>
                <a:gd name="T35" fmla="*/ 11 h 25"/>
                <a:gd name="T36" fmla="*/ 6 w 48"/>
                <a:gd name="T37" fmla="*/ 11 h 25"/>
                <a:gd name="T38" fmla="*/ 6 w 48"/>
                <a:gd name="T39" fmla="*/ 13 h 25"/>
                <a:gd name="T40" fmla="*/ 6 w 48"/>
                <a:gd name="T41" fmla="*/ 13 h 25"/>
                <a:gd name="T42" fmla="*/ 6 w 48"/>
                <a:gd name="T43" fmla="*/ 13 h 25"/>
                <a:gd name="T44" fmla="*/ 6 w 48"/>
                <a:gd name="T45" fmla="*/ 15 h 25"/>
                <a:gd name="T46" fmla="*/ 4 w 48"/>
                <a:gd name="T47" fmla="*/ 15 h 25"/>
                <a:gd name="T48" fmla="*/ 4 w 48"/>
                <a:gd name="T49" fmla="*/ 17 h 25"/>
                <a:gd name="T50" fmla="*/ 4 w 48"/>
                <a:gd name="T51" fmla="*/ 17 h 25"/>
                <a:gd name="T52" fmla="*/ 4 w 48"/>
                <a:gd name="T53" fmla="*/ 17 h 25"/>
                <a:gd name="T54" fmla="*/ 4 w 48"/>
                <a:gd name="T55" fmla="*/ 19 h 25"/>
                <a:gd name="T56" fmla="*/ 4 w 48"/>
                <a:gd name="T57" fmla="*/ 19 h 25"/>
                <a:gd name="T58" fmla="*/ 2 w 48"/>
                <a:gd name="T59" fmla="*/ 21 h 25"/>
                <a:gd name="T60" fmla="*/ 2 w 48"/>
                <a:gd name="T61" fmla="*/ 21 h 25"/>
                <a:gd name="T62" fmla="*/ 2 w 48"/>
                <a:gd name="T63" fmla="*/ 21 h 25"/>
                <a:gd name="T64" fmla="*/ 2 w 48"/>
                <a:gd name="T65" fmla="*/ 23 h 25"/>
                <a:gd name="T66" fmla="*/ 0 w 48"/>
                <a:gd name="T67" fmla="*/ 23 h 25"/>
                <a:gd name="T68" fmla="*/ 0 w 48"/>
                <a:gd name="T69" fmla="*/ 25 h 25"/>
                <a:gd name="T70" fmla="*/ 48 w 48"/>
                <a:gd name="T71" fmla="*/ 11 h 25"/>
                <a:gd name="T72" fmla="*/ 48 w 48"/>
                <a:gd name="T73" fmla="*/ 11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5"/>
                <a:gd name="T113" fmla="*/ 48 w 48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5">
                  <a:moveTo>
                    <a:pt x="48" y="1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48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625">
            <a:extLst>
              <a:ext uri="{FF2B5EF4-FFF2-40B4-BE49-F238E27FC236}">
                <a16:creationId xmlns:a16="http://schemas.microsoft.com/office/drawing/2014/main" id="{E17AB792-EA85-4135-AB28-6CAC3A14980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609975" y="2708275"/>
            <a:ext cx="1924050" cy="419100"/>
            <a:chOff x="2274" y="1752"/>
            <a:chExt cx="1212" cy="264"/>
          </a:xfrm>
        </p:grpSpPr>
        <p:sp>
          <p:nvSpPr>
            <p:cNvPr id="31785" name="AutoShape 624">
              <a:extLst>
                <a:ext uri="{FF2B5EF4-FFF2-40B4-BE49-F238E27FC236}">
                  <a16:creationId xmlns:a16="http://schemas.microsoft.com/office/drawing/2014/main" id="{78DE1AE6-70BE-4DD2-9CCB-D26286E4869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74" y="1752"/>
              <a:ext cx="121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626">
              <a:extLst>
                <a:ext uri="{FF2B5EF4-FFF2-40B4-BE49-F238E27FC236}">
                  <a16:creationId xmlns:a16="http://schemas.microsoft.com/office/drawing/2014/main" id="{1D327A5E-2302-480E-BE3C-B4A9C37C2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775"/>
              <a:ext cx="125" cy="16"/>
            </a:xfrm>
            <a:custGeom>
              <a:avLst/>
              <a:gdLst>
                <a:gd name="T0" fmla="*/ 0 w 251"/>
                <a:gd name="T1" fmla="*/ 0 h 33"/>
                <a:gd name="T2" fmla="*/ 0 w 251"/>
                <a:gd name="T3" fmla="*/ 0 h 33"/>
                <a:gd name="T4" fmla="*/ 0 w 251"/>
                <a:gd name="T5" fmla="*/ 0 h 33"/>
                <a:gd name="T6" fmla="*/ 0 w 251"/>
                <a:gd name="T7" fmla="*/ 0 h 33"/>
                <a:gd name="T8" fmla="*/ 0 w 251"/>
                <a:gd name="T9" fmla="*/ 0 h 33"/>
                <a:gd name="T10" fmla="*/ 0 w 251"/>
                <a:gd name="T11" fmla="*/ 0 h 33"/>
                <a:gd name="T12" fmla="*/ 0 w 251"/>
                <a:gd name="T13" fmla="*/ 0 h 33"/>
                <a:gd name="T14" fmla="*/ 0 w 25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1"/>
                <a:gd name="T25" fmla="*/ 0 h 33"/>
                <a:gd name="T26" fmla="*/ 251 w 25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1" h="33">
                  <a:moveTo>
                    <a:pt x="0" y="21"/>
                  </a:moveTo>
                  <a:lnTo>
                    <a:pt x="0" y="12"/>
                  </a:lnTo>
                  <a:lnTo>
                    <a:pt x="222" y="12"/>
                  </a:lnTo>
                  <a:lnTo>
                    <a:pt x="218" y="0"/>
                  </a:lnTo>
                  <a:lnTo>
                    <a:pt x="251" y="17"/>
                  </a:lnTo>
                  <a:lnTo>
                    <a:pt x="218" y="33"/>
                  </a:lnTo>
                  <a:lnTo>
                    <a:pt x="22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627">
              <a:extLst>
                <a:ext uri="{FF2B5EF4-FFF2-40B4-BE49-F238E27FC236}">
                  <a16:creationId xmlns:a16="http://schemas.microsoft.com/office/drawing/2014/main" id="{C929126C-E72F-4BD9-B8D4-3C5E215BF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775"/>
              <a:ext cx="129" cy="16"/>
            </a:xfrm>
            <a:custGeom>
              <a:avLst/>
              <a:gdLst>
                <a:gd name="T0" fmla="*/ 0 w 257"/>
                <a:gd name="T1" fmla="*/ 0 h 33"/>
                <a:gd name="T2" fmla="*/ 0 w 257"/>
                <a:gd name="T3" fmla="*/ 0 h 33"/>
                <a:gd name="T4" fmla="*/ 1 w 257"/>
                <a:gd name="T5" fmla="*/ 0 h 33"/>
                <a:gd name="T6" fmla="*/ 1 w 257"/>
                <a:gd name="T7" fmla="*/ 0 h 33"/>
                <a:gd name="T8" fmla="*/ 1 w 257"/>
                <a:gd name="T9" fmla="*/ 0 h 33"/>
                <a:gd name="T10" fmla="*/ 1 w 257"/>
                <a:gd name="T11" fmla="*/ 0 h 33"/>
                <a:gd name="T12" fmla="*/ 1 w 257"/>
                <a:gd name="T13" fmla="*/ 0 h 33"/>
                <a:gd name="T14" fmla="*/ 0 w 25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7"/>
                <a:gd name="T25" fmla="*/ 0 h 33"/>
                <a:gd name="T26" fmla="*/ 257 w 25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7" h="33">
                  <a:moveTo>
                    <a:pt x="0" y="21"/>
                  </a:moveTo>
                  <a:lnTo>
                    <a:pt x="0" y="12"/>
                  </a:lnTo>
                  <a:lnTo>
                    <a:pt x="230" y="12"/>
                  </a:lnTo>
                  <a:lnTo>
                    <a:pt x="224" y="0"/>
                  </a:lnTo>
                  <a:lnTo>
                    <a:pt x="257" y="17"/>
                  </a:lnTo>
                  <a:lnTo>
                    <a:pt x="224" y="33"/>
                  </a:lnTo>
                  <a:lnTo>
                    <a:pt x="23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Rectangle 628">
              <a:extLst>
                <a:ext uri="{FF2B5EF4-FFF2-40B4-BE49-F238E27FC236}">
                  <a16:creationId xmlns:a16="http://schemas.microsoft.com/office/drawing/2014/main" id="{EA3CB550-D643-4909-AE07-AA35E41F3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1778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31789" name="Rectangle 629">
              <a:extLst>
                <a:ext uri="{FF2B5EF4-FFF2-40B4-BE49-F238E27FC236}">
                  <a16:creationId xmlns:a16="http://schemas.microsoft.com/office/drawing/2014/main" id="{3477BE8D-68B8-4559-9AF8-91FA5C2C5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" y="177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1790" name="Rectangle 630">
              <a:extLst>
                <a:ext uri="{FF2B5EF4-FFF2-40B4-BE49-F238E27FC236}">
                  <a16:creationId xmlns:a16="http://schemas.microsoft.com/office/drawing/2014/main" id="{E0BAF792-BAFD-486D-BD12-48387BE6B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3" y="177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1791" name="Rectangle 631">
              <a:extLst>
                <a:ext uri="{FF2B5EF4-FFF2-40B4-BE49-F238E27FC236}">
                  <a16:creationId xmlns:a16="http://schemas.microsoft.com/office/drawing/2014/main" id="{9D361B34-3088-4C9A-B0A0-E25458BC8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3" y="1778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31792" name="Rectangle 632">
              <a:extLst>
                <a:ext uri="{FF2B5EF4-FFF2-40B4-BE49-F238E27FC236}">
                  <a16:creationId xmlns:a16="http://schemas.microsoft.com/office/drawing/2014/main" id="{8DD8079C-CB40-47B4-9B8F-31B25C476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177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1793" name="Rectangle 633">
              <a:extLst>
                <a:ext uri="{FF2B5EF4-FFF2-40B4-BE49-F238E27FC236}">
                  <a16:creationId xmlns:a16="http://schemas.microsoft.com/office/drawing/2014/main" id="{162E219A-43C7-442F-95D8-49EDEB6E0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75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1794" name="Rectangle 634">
              <a:extLst>
                <a:ext uri="{FF2B5EF4-FFF2-40B4-BE49-F238E27FC236}">
                  <a16:creationId xmlns:a16="http://schemas.microsoft.com/office/drawing/2014/main" id="{E0DB9297-DDB3-4FB7-AB0F-9F7A29FD8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75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1795" name="Rectangle 635">
              <a:extLst>
                <a:ext uri="{FF2B5EF4-FFF2-40B4-BE49-F238E27FC236}">
                  <a16:creationId xmlns:a16="http://schemas.microsoft.com/office/drawing/2014/main" id="{5CA3B4C5-ED03-4C90-BD24-1C8481724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759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/>
            </a:p>
          </p:txBody>
        </p:sp>
        <p:sp>
          <p:nvSpPr>
            <p:cNvPr id="31796" name="Rectangle 636">
              <a:extLst>
                <a:ext uri="{FF2B5EF4-FFF2-40B4-BE49-F238E27FC236}">
                  <a16:creationId xmlns:a16="http://schemas.microsoft.com/office/drawing/2014/main" id="{BA469CEC-99DA-4591-90F8-F9A7EB4D4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1759"/>
              <a:ext cx="13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  <p:sp>
          <p:nvSpPr>
            <p:cNvPr id="31797" name="Rectangle 637">
              <a:extLst>
                <a:ext uri="{FF2B5EF4-FFF2-40B4-BE49-F238E27FC236}">
                  <a16:creationId xmlns:a16="http://schemas.microsoft.com/office/drawing/2014/main" id="{8C08366C-F974-475E-ABB6-D21774672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177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</p:grpSp>
      <p:grpSp>
        <p:nvGrpSpPr>
          <p:cNvPr id="5" name="Group 640">
            <a:extLst>
              <a:ext uri="{FF2B5EF4-FFF2-40B4-BE49-F238E27FC236}">
                <a16:creationId xmlns:a16="http://schemas.microsoft.com/office/drawing/2014/main" id="{C6D9DFE8-B6B0-4265-86A6-9FFC14C877FB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4789488"/>
            <a:ext cx="3190875" cy="655637"/>
            <a:chOff x="3016" y="3017"/>
            <a:chExt cx="2010" cy="413"/>
          </a:xfrm>
        </p:grpSpPr>
        <p:grpSp>
          <p:nvGrpSpPr>
            <p:cNvPr id="31760" name="Group 600">
              <a:extLst>
                <a:ext uri="{FF2B5EF4-FFF2-40B4-BE49-F238E27FC236}">
                  <a16:creationId xmlns:a16="http://schemas.microsoft.com/office/drawing/2014/main" id="{4C67C1C0-BE86-4C9E-8B8C-0B8AD8E892D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016" y="3017"/>
              <a:ext cx="2010" cy="398"/>
              <a:chOff x="3016" y="2682"/>
              <a:chExt cx="2010" cy="398"/>
            </a:xfrm>
          </p:grpSpPr>
          <p:sp>
            <p:nvSpPr>
              <p:cNvPr id="31762" name="AutoShape 599">
                <a:extLst>
                  <a:ext uri="{FF2B5EF4-FFF2-40B4-BE49-F238E27FC236}">
                    <a16:creationId xmlns:a16="http://schemas.microsoft.com/office/drawing/2014/main" id="{D688BF33-4358-4354-8256-FC207B8C410C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3016" y="2682"/>
                <a:ext cx="2010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3" name="Freeform 601">
                <a:extLst>
                  <a:ext uri="{FF2B5EF4-FFF2-40B4-BE49-F238E27FC236}">
                    <a16:creationId xmlns:a16="http://schemas.microsoft.com/office/drawing/2014/main" id="{9F37093E-1621-4564-91F1-21ABEE9AF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705"/>
                <a:ext cx="125" cy="16"/>
              </a:xfrm>
              <a:custGeom>
                <a:avLst/>
                <a:gdLst>
                  <a:gd name="T0" fmla="*/ 0 w 250"/>
                  <a:gd name="T1" fmla="*/ 0 h 33"/>
                  <a:gd name="T2" fmla="*/ 0 w 250"/>
                  <a:gd name="T3" fmla="*/ 0 h 33"/>
                  <a:gd name="T4" fmla="*/ 1 w 250"/>
                  <a:gd name="T5" fmla="*/ 0 h 33"/>
                  <a:gd name="T6" fmla="*/ 1 w 250"/>
                  <a:gd name="T7" fmla="*/ 0 h 33"/>
                  <a:gd name="T8" fmla="*/ 1 w 250"/>
                  <a:gd name="T9" fmla="*/ 0 h 33"/>
                  <a:gd name="T10" fmla="*/ 1 w 250"/>
                  <a:gd name="T11" fmla="*/ 0 h 33"/>
                  <a:gd name="T12" fmla="*/ 1 w 250"/>
                  <a:gd name="T13" fmla="*/ 0 h 33"/>
                  <a:gd name="T14" fmla="*/ 0 w 250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0"/>
                  <a:gd name="T25" fmla="*/ 0 h 33"/>
                  <a:gd name="T26" fmla="*/ 250 w 250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0" h="33">
                    <a:moveTo>
                      <a:pt x="0" y="21"/>
                    </a:moveTo>
                    <a:lnTo>
                      <a:pt x="0" y="12"/>
                    </a:lnTo>
                    <a:lnTo>
                      <a:pt x="223" y="12"/>
                    </a:lnTo>
                    <a:lnTo>
                      <a:pt x="219" y="0"/>
                    </a:lnTo>
                    <a:lnTo>
                      <a:pt x="250" y="17"/>
                    </a:lnTo>
                    <a:lnTo>
                      <a:pt x="219" y="33"/>
                    </a:lnTo>
                    <a:lnTo>
                      <a:pt x="223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4" name="Freeform 602">
                <a:extLst>
                  <a:ext uri="{FF2B5EF4-FFF2-40B4-BE49-F238E27FC236}">
                    <a16:creationId xmlns:a16="http://schemas.microsoft.com/office/drawing/2014/main" id="{6222D546-6768-4DA6-A351-B8A32759F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705"/>
                <a:ext cx="128" cy="16"/>
              </a:xfrm>
              <a:custGeom>
                <a:avLst/>
                <a:gdLst>
                  <a:gd name="T0" fmla="*/ 0 w 257"/>
                  <a:gd name="T1" fmla="*/ 0 h 33"/>
                  <a:gd name="T2" fmla="*/ 0 w 257"/>
                  <a:gd name="T3" fmla="*/ 0 h 33"/>
                  <a:gd name="T4" fmla="*/ 0 w 257"/>
                  <a:gd name="T5" fmla="*/ 0 h 33"/>
                  <a:gd name="T6" fmla="*/ 0 w 257"/>
                  <a:gd name="T7" fmla="*/ 0 h 33"/>
                  <a:gd name="T8" fmla="*/ 0 w 257"/>
                  <a:gd name="T9" fmla="*/ 0 h 33"/>
                  <a:gd name="T10" fmla="*/ 0 w 257"/>
                  <a:gd name="T11" fmla="*/ 0 h 33"/>
                  <a:gd name="T12" fmla="*/ 0 w 257"/>
                  <a:gd name="T13" fmla="*/ 0 h 33"/>
                  <a:gd name="T14" fmla="*/ 0 w 257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7"/>
                  <a:gd name="T25" fmla="*/ 0 h 33"/>
                  <a:gd name="T26" fmla="*/ 257 w 257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7" h="33">
                    <a:moveTo>
                      <a:pt x="0" y="21"/>
                    </a:moveTo>
                    <a:lnTo>
                      <a:pt x="0" y="12"/>
                    </a:lnTo>
                    <a:lnTo>
                      <a:pt x="230" y="12"/>
                    </a:lnTo>
                    <a:lnTo>
                      <a:pt x="224" y="0"/>
                    </a:lnTo>
                    <a:lnTo>
                      <a:pt x="257" y="17"/>
                    </a:lnTo>
                    <a:lnTo>
                      <a:pt x="224" y="33"/>
                    </a:lnTo>
                    <a:lnTo>
                      <a:pt x="23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5" name="Freeform 603">
                <a:extLst>
                  <a:ext uri="{FF2B5EF4-FFF2-40B4-BE49-F238E27FC236}">
                    <a16:creationId xmlns:a16="http://schemas.microsoft.com/office/drawing/2014/main" id="{201B1781-E579-4383-BD69-301F50498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705"/>
                <a:ext cx="80" cy="16"/>
              </a:xfrm>
              <a:custGeom>
                <a:avLst/>
                <a:gdLst>
                  <a:gd name="T0" fmla="*/ 0 w 161"/>
                  <a:gd name="T1" fmla="*/ 0 h 33"/>
                  <a:gd name="T2" fmla="*/ 0 w 161"/>
                  <a:gd name="T3" fmla="*/ 0 h 33"/>
                  <a:gd name="T4" fmla="*/ 0 w 161"/>
                  <a:gd name="T5" fmla="*/ 0 h 33"/>
                  <a:gd name="T6" fmla="*/ 0 w 161"/>
                  <a:gd name="T7" fmla="*/ 0 h 33"/>
                  <a:gd name="T8" fmla="*/ 0 w 161"/>
                  <a:gd name="T9" fmla="*/ 0 h 33"/>
                  <a:gd name="T10" fmla="*/ 0 w 161"/>
                  <a:gd name="T11" fmla="*/ 0 h 33"/>
                  <a:gd name="T12" fmla="*/ 0 w 161"/>
                  <a:gd name="T13" fmla="*/ 0 h 33"/>
                  <a:gd name="T14" fmla="*/ 0 w 161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1"/>
                  <a:gd name="T25" fmla="*/ 0 h 33"/>
                  <a:gd name="T26" fmla="*/ 161 w 161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1" h="33">
                    <a:moveTo>
                      <a:pt x="0" y="21"/>
                    </a:moveTo>
                    <a:lnTo>
                      <a:pt x="0" y="12"/>
                    </a:lnTo>
                    <a:lnTo>
                      <a:pt x="134" y="12"/>
                    </a:lnTo>
                    <a:lnTo>
                      <a:pt x="128" y="0"/>
                    </a:lnTo>
                    <a:lnTo>
                      <a:pt x="161" y="17"/>
                    </a:lnTo>
                    <a:lnTo>
                      <a:pt x="128" y="33"/>
                    </a:lnTo>
                    <a:lnTo>
                      <a:pt x="134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6" name="Freeform 604">
                <a:extLst>
                  <a:ext uri="{FF2B5EF4-FFF2-40B4-BE49-F238E27FC236}">
                    <a16:creationId xmlns:a16="http://schemas.microsoft.com/office/drawing/2014/main" id="{5547FFAF-E8B6-4257-838C-99CC7697C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705"/>
                <a:ext cx="129" cy="16"/>
              </a:xfrm>
              <a:custGeom>
                <a:avLst/>
                <a:gdLst>
                  <a:gd name="T0" fmla="*/ 0 w 257"/>
                  <a:gd name="T1" fmla="*/ 0 h 33"/>
                  <a:gd name="T2" fmla="*/ 0 w 257"/>
                  <a:gd name="T3" fmla="*/ 0 h 33"/>
                  <a:gd name="T4" fmla="*/ 1 w 257"/>
                  <a:gd name="T5" fmla="*/ 0 h 33"/>
                  <a:gd name="T6" fmla="*/ 1 w 257"/>
                  <a:gd name="T7" fmla="*/ 0 h 33"/>
                  <a:gd name="T8" fmla="*/ 1 w 257"/>
                  <a:gd name="T9" fmla="*/ 0 h 33"/>
                  <a:gd name="T10" fmla="*/ 1 w 257"/>
                  <a:gd name="T11" fmla="*/ 0 h 33"/>
                  <a:gd name="T12" fmla="*/ 1 w 257"/>
                  <a:gd name="T13" fmla="*/ 0 h 33"/>
                  <a:gd name="T14" fmla="*/ 0 w 257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7"/>
                  <a:gd name="T25" fmla="*/ 0 h 33"/>
                  <a:gd name="T26" fmla="*/ 257 w 257"/>
                  <a:gd name="T27" fmla="*/ 33 h 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7" h="33">
                    <a:moveTo>
                      <a:pt x="0" y="21"/>
                    </a:moveTo>
                    <a:lnTo>
                      <a:pt x="0" y="12"/>
                    </a:lnTo>
                    <a:lnTo>
                      <a:pt x="230" y="12"/>
                    </a:lnTo>
                    <a:lnTo>
                      <a:pt x="224" y="0"/>
                    </a:lnTo>
                    <a:lnTo>
                      <a:pt x="257" y="17"/>
                    </a:lnTo>
                    <a:lnTo>
                      <a:pt x="224" y="33"/>
                    </a:lnTo>
                    <a:lnTo>
                      <a:pt x="23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7" name="Oval 605">
                <a:extLst>
                  <a:ext uri="{FF2B5EF4-FFF2-40B4-BE49-F238E27FC236}">
                    <a16:creationId xmlns:a16="http://schemas.microsoft.com/office/drawing/2014/main" id="{0F22D69A-8EA5-4104-8CB6-9F98D5A1D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8" y="2800"/>
                <a:ext cx="54" cy="62"/>
              </a:xfrm>
              <a:prstGeom prst="ellips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68" name="Rectangle 606">
                <a:extLst>
                  <a:ext uri="{FF2B5EF4-FFF2-40B4-BE49-F238E27FC236}">
                    <a16:creationId xmlns:a16="http://schemas.microsoft.com/office/drawing/2014/main" id="{30E8C5AC-E23A-415D-808E-36A313F72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1" y="2706"/>
                <a:ext cx="57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6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ò</a:t>
                </a:r>
                <a:endParaRPr lang="en-US" altLang="en-US"/>
              </a:p>
            </p:txBody>
          </p:sp>
          <p:sp>
            <p:nvSpPr>
              <p:cNvPr id="31769" name="Rectangle 607">
                <a:extLst>
                  <a:ext uri="{FF2B5EF4-FFF2-40B4-BE49-F238E27FC236}">
                    <a16:creationId xmlns:a16="http://schemas.microsoft.com/office/drawing/2014/main" id="{9423EF97-8001-4FA0-BE93-44ECA05C1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2689"/>
                <a:ext cx="4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×</a:t>
                </a:r>
                <a:endParaRPr lang="en-US" altLang="en-US"/>
              </a:p>
            </p:txBody>
          </p:sp>
          <p:sp>
            <p:nvSpPr>
              <p:cNvPr id="31770" name="Rectangle 608">
                <a:extLst>
                  <a:ext uri="{FF2B5EF4-FFF2-40B4-BE49-F238E27FC236}">
                    <a16:creationId xmlns:a16="http://schemas.microsoft.com/office/drawing/2014/main" id="{3BBC6FFA-2AF6-4F39-96A0-C7CBC8CB8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2" y="2689"/>
                <a:ext cx="105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=</a:t>
                </a:r>
                <a:endParaRPr lang="en-US" altLang="en-US"/>
              </a:p>
            </p:txBody>
          </p:sp>
          <p:sp>
            <p:nvSpPr>
              <p:cNvPr id="31771" name="Rectangle 609">
                <a:extLst>
                  <a:ext uri="{FF2B5EF4-FFF2-40B4-BE49-F238E27FC236}">
                    <a16:creationId xmlns:a16="http://schemas.microsoft.com/office/drawing/2014/main" id="{2C2E728D-31D3-4718-81B7-5279DAABE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689"/>
                <a:ext cx="101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sr-Latn-CS" altLang="en-US" sz="2400" b="1">
                    <a:solidFill>
                      <a:srgbClr val="000000"/>
                    </a:solidFill>
                  </a:rPr>
                  <a:t> </a:t>
                </a:r>
                <a:r>
                  <a:rPr lang="en-US" altLang="en-US" sz="24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×</a:t>
                </a:r>
              </a:p>
            </p:txBody>
          </p:sp>
          <p:sp>
            <p:nvSpPr>
              <p:cNvPr id="31772" name="Rectangle 610">
                <a:extLst>
                  <a:ext uri="{FF2B5EF4-FFF2-40B4-BE49-F238E27FC236}">
                    <a16:creationId xmlns:a16="http://schemas.microsoft.com/office/drawing/2014/main" id="{E9E47328-C17F-49F7-8909-338D7C740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2689"/>
                <a:ext cx="105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=</a:t>
                </a:r>
                <a:endParaRPr lang="en-US" altLang="en-US"/>
              </a:p>
            </p:txBody>
          </p:sp>
          <p:sp>
            <p:nvSpPr>
              <p:cNvPr id="31773" name="Rectangle 611">
                <a:extLst>
                  <a:ext uri="{FF2B5EF4-FFF2-40B4-BE49-F238E27FC236}">
                    <a16:creationId xmlns:a16="http://schemas.microsoft.com/office/drawing/2014/main" id="{CAF7699A-CE37-4335-B4AF-97BD2237D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" y="2689"/>
                <a:ext cx="116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G</a:t>
                </a:r>
                <a:endParaRPr lang="en-US" altLang="en-US"/>
              </a:p>
            </p:txBody>
          </p:sp>
          <p:sp>
            <p:nvSpPr>
              <p:cNvPr id="31774" name="Rectangle 612">
                <a:extLst>
                  <a:ext uri="{FF2B5EF4-FFF2-40B4-BE49-F238E27FC236}">
                    <a16:creationId xmlns:a16="http://schemas.microsoft.com/office/drawing/2014/main" id="{AF1B318A-F112-4D48-B850-DBC863029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946"/>
                <a:ext cx="31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l</a:t>
                </a:r>
                <a:endParaRPr lang="en-US" altLang="en-US"/>
              </a:p>
            </p:txBody>
          </p:sp>
          <p:sp>
            <p:nvSpPr>
              <p:cNvPr id="31775" name="Rectangle 613">
                <a:extLst>
                  <a:ext uri="{FF2B5EF4-FFF2-40B4-BE49-F238E27FC236}">
                    <a16:creationId xmlns:a16="http://schemas.microsoft.com/office/drawing/2014/main" id="{7E884D86-97DE-4FB8-B4AD-D3B9F9381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" y="2708"/>
                <a:ext cx="53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sr-Latn-C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l</a:t>
                </a:r>
                <a:endParaRPr lang="en-US" altLang="en-US"/>
              </a:p>
            </p:txBody>
          </p:sp>
          <p:sp>
            <p:nvSpPr>
              <p:cNvPr id="31776" name="Rectangle 614">
                <a:extLst>
                  <a:ext uri="{FF2B5EF4-FFF2-40B4-BE49-F238E27FC236}">
                    <a16:creationId xmlns:a16="http://schemas.microsoft.com/office/drawing/2014/main" id="{2FEF0ECA-8015-4B61-9427-627A0C4C2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4" y="2708"/>
                <a:ext cx="96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d</a:t>
                </a:r>
                <a:endParaRPr lang="en-US" altLang="en-US"/>
              </a:p>
            </p:txBody>
          </p:sp>
          <p:sp>
            <p:nvSpPr>
              <p:cNvPr id="31777" name="Rectangle 615">
                <a:extLst>
                  <a:ext uri="{FF2B5EF4-FFF2-40B4-BE49-F238E27FC236}">
                    <a16:creationId xmlns:a16="http://schemas.microsoft.com/office/drawing/2014/main" id="{CDB85692-5A35-4CC5-AEE2-234C2409F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2708"/>
                <a:ext cx="85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v</a:t>
                </a:r>
                <a:endParaRPr lang="en-US" altLang="en-US"/>
              </a:p>
            </p:txBody>
          </p:sp>
          <p:sp>
            <p:nvSpPr>
              <p:cNvPr id="31778" name="Rectangle 616">
                <a:extLst>
                  <a:ext uri="{FF2B5EF4-FFF2-40B4-BE49-F238E27FC236}">
                    <a16:creationId xmlns:a16="http://schemas.microsoft.com/office/drawing/2014/main" id="{004A4370-A768-4B48-86BC-11CC50E65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2708"/>
                <a:ext cx="64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)</a:t>
                </a:r>
                <a:endParaRPr lang="en-US" altLang="en-US"/>
              </a:p>
            </p:txBody>
          </p:sp>
          <p:sp>
            <p:nvSpPr>
              <p:cNvPr id="31779" name="Rectangle 617">
                <a:extLst>
                  <a:ext uri="{FF2B5EF4-FFF2-40B4-BE49-F238E27FC236}">
                    <a16:creationId xmlns:a16="http://schemas.microsoft.com/office/drawing/2014/main" id="{A586E223-049B-4066-8ACC-1B888E8A6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4" y="2708"/>
                <a:ext cx="128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A</a:t>
                </a:r>
                <a:endParaRPr lang="en-US" altLang="en-US"/>
              </a:p>
            </p:txBody>
          </p:sp>
          <p:sp>
            <p:nvSpPr>
              <p:cNvPr id="31780" name="Rectangle 618">
                <a:extLst>
                  <a:ext uri="{FF2B5EF4-FFF2-40B4-BE49-F238E27FC236}">
                    <a16:creationId xmlns:a16="http://schemas.microsoft.com/office/drawing/2014/main" id="{45EBE0E7-FC56-4594-8077-B66C5D8C4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9" y="2708"/>
                <a:ext cx="96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d</a:t>
                </a:r>
                <a:endParaRPr lang="en-US" altLang="en-US"/>
              </a:p>
            </p:txBody>
          </p:sp>
          <p:sp>
            <p:nvSpPr>
              <p:cNvPr id="31781" name="Rectangle 619">
                <a:extLst>
                  <a:ext uri="{FF2B5EF4-FFF2-40B4-BE49-F238E27FC236}">
                    <a16:creationId xmlns:a16="http://schemas.microsoft.com/office/drawing/2014/main" id="{6F69B835-11B7-4098-B4F6-D246B76DC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6" y="2708"/>
                <a:ext cx="112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sr-Latn-C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(</a:t>
                </a:r>
                <a:endParaRPr lang="en-US" altLang="en-US"/>
              </a:p>
            </p:txBody>
          </p:sp>
          <p:sp>
            <p:nvSpPr>
              <p:cNvPr id="31782" name="Rectangle 620">
                <a:extLst>
                  <a:ext uri="{FF2B5EF4-FFF2-40B4-BE49-F238E27FC236}">
                    <a16:creationId xmlns:a16="http://schemas.microsoft.com/office/drawing/2014/main" id="{0CBF3E9E-73BF-4162-909D-1FC5AD731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6" y="2708"/>
                <a:ext cx="96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d</a:t>
                </a:r>
                <a:endParaRPr lang="en-US" altLang="en-US"/>
              </a:p>
            </p:txBody>
          </p:sp>
          <p:sp>
            <p:nvSpPr>
              <p:cNvPr id="31783" name="Rectangle 621">
                <a:extLst>
                  <a:ext uri="{FF2B5EF4-FFF2-40B4-BE49-F238E27FC236}">
                    <a16:creationId xmlns:a16="http://schemas.microsoft.com/office/drawing/2014/main" id="{7F22B962-D054-44E1-A188-554214838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0" y="2689"/>
                <a:ext cx="132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 b="1" i="1">
                    <a:solidFill>
                      <a:srgbClr val="000000"/>
                    </a:solidFill>
                    <a:latin typeface="Symbol" panose="05050102010706020507" pitchFamily="18" charset="2"/>
                  </a:rPr>
                  <a:t>w</a:t>
                </a:r>
                <a:endParaRPr lang="en-US" altLang="en-US"/>
              </a:p>
            </p:txBody>
          </p:sp>
          <p:sp>
            <p:nvSpPr>
              <p:cNvPr id="31784" name="Rectangle 622">
                <a:extLst>
                  <a:ext uri="{FF2B5EF4-FFF2-40B4-BE49-F238E27FC236}">
                    <a16:creationId xmlns:a16="http://schemas.microsoft.com/office/drawing/2014/main" id="{282C78E9-BB24-48AB-A296-BE91ACFE8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2709"/>
                <a:ext cx="96" cy="2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2</a:t>
                </a:r>
              </a:p>
            </p:txBody>
          </p:sp>
        </p:grpSp>
        <p:sp>
          <p:nvSpPr>
            <p:cNvPr id="31761" name="Rectangle 639">
              <a:extLst>
                <a:ext uri="{FF2B5EF4-FFF2-40B4-BE49-F238E27FC236}">
                  <a16:creationId xmlns:a16="http://schemas.microsoft.com/office/drawing/2014/main" id="{A5BF83B2-1621-4981-BAA8-E96F32875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3238"/>
              <a:ext cx="11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400" b="1" i="1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9405A-12FA-4EDF-9964-687CFFBAB3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26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6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26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6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6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6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6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6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312" grpId="0" animBg="1"/>
      <p:bldP spid="126313" grpId="0"/>
      <p:bldP spid="12631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Slide Number Placeholder 4">
            <a:extLst>
              <a:ext uri="{FF2B5EF4-FFF2-40B4-BE49-F238E27FC236}">
                <a16:creationId xmlns:a16="http://schemas.microsoft.com/office/drawing/2014/main" id="{5525F459-6B03-4936-96AB-17F319E481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29BFD4C-4EDB-4448-9720-278EFA53224C}" type="slidenum">
              <a:rPr lang="en-US" altLang="en-US"/>
              <a:pPr eaLnBrk="1" hangingPunct="1"/>
              <a:t>28</a:t>
            </a:fld>
            <a:endParaRPr lang="en-US" altLang="en-US"/>
          </a:p>
        </p:txBody>
      </p:sp>
      <p:sp>
        <p:nvSpPr>
          <p:cNvPr id="32772" name="Text Box 2">
            <a:extLst>
              <a:ext uri="{FF2B5EF4-FFF2-40B4-BE49-F238E27FC236}">
                <a16:creationId xmlns:a16="http://schemas.microsoft.com/office/drawing/2014/main" id="{7E7193E7-3936-4364-B970-5072C333ED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32773" name="WordArt 3">
            <a:extLst>
              <a:ext uri="{FF2B5EF4-FFF2-40B4-BE49-F238E27FC236}">
                <a16:creationId xmlns:a16="http://schemas.microsoft.com/office/drawing/2014/main" id="{49A6265E-FC39-4C22-AAD3-1B71649CE30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32774" name="Line 4">
            <a:extLst>
              <a:ext uri="{FF2B5EF4-FFF2-40B4-BE49-F238E27FC236}">
                <a16:creationId xmlns:a16="http://schemas.microsoft.com/office/drawing/2014/main" id="{16639B73-7D22-41E0-8BE9-D6FF864B58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76" name="Line 6">
            <a:extLst>
              <a:ext uri="{FF2B5EF4-FFF2-40B4-BE49-F238E27FC236}">
                <a16:creationId xmlns:a16="http://schemas.microsoft.com/office/drawing/2014/main" id="{D633926B-9CD9-406C-8E14-1E6030014F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5" name="Text Box 9">
            <a:extLst>
              <a:ext uri="{FF2B5EF4-FFF2-40B4-BE49-F238E27FC236}">
                <a16:creationId xmlns:a16="http://schemas.microsoft.com/office/drawing/2014/main" id="{7DA8D3B3-8D21-4A9B-953D-8154E9FF58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36725"/>
            <a:ext cx="8261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Cirkulacija za proizvoljnu površ A ograničenu krivom L:</a:t>
            </a:r>
            <a:endParaRPr lang="en-US" altLang="en-US" b="1"/>
          </a:p>
        </p:txBody>
      </p:sp>
      <p:pic>
        <p:nvPicPr>
          <p:cNvPr id="126986" name="Picture 10" descr="BD10263_">
            <a:extLst>
              <a:ext uri="{FF2B5EF4-FFF2-40B4-BE49-F238E27FC236}">
                <a16:creationId xmlns:a16="http://schemas.microsoft.com/office/drawing/2014/main" id="{D322EF58-4210-41CD-980C-F9355863EB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8462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285">
            <a:extLst>
              <a:ext uri="{FF2B5EF4-FFF2-40B4-BE49-F238E27FC236}">
                <a16:creationId xmlns:a16="http://schemas.microsoft.com/office/drawing/2014/main" id="{95DEF5BD-E578-4636-A2FF-AE7535EFAB4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8313" y="2744788"/>
            <a:ext cx="3354387" cy="2582862"/>
            <a:chOff x="1823" y="1349"/>
            <a:chExt cx="2113" cy="1627"/>
          </a:xfrm>
        </p:grpSpPr>
        <p:sp>
          <p:nvSpPr>
            <p:cNvPr id="32858" name="AutoShape 284">
              <a:extLst>
                <a:ext uri="{FF2B5EF4-FFF2-40B4-BE49-F238E27FC236}">
                  <a16:creationId xmlns:a16="http://schemas.microsoft.com/office/drawing/2014/main" id="{4EBDDF5C-D9E2-4A93-BDF2-A27CD1036BB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23" y="1349"/>
              <a:ext cx="2113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859" name="Group 486">
              <a:extLst>
                <a:ext uri="{FF2B5EF4-FFF2-40B4-BE49-F238E27FC236}">
                  <a16:creationId xmlns:a16="http://schemas.microsoft.com/office/drawing/2014/main" id="{3A654853-4D45-44DE-BE1A-D19400BC1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38" y="1366"/>
              <a:ext cx="2083" cy="1593"/>
              <a:chOff x="1838" y="1366"/>
              <a:chExt cx="2083" cy="1593"/>
            </a:xfrm>
          </p:grpSpPr>
          <p:sp>
            <p:nvSpPr>
              <p:cNvPr id="32893" name="Freeform 286">
                <a:extLst>
                  <a:ext uri="{FF2B5EF4-FFF2-40B4-BE49-F238E27FC236}">
                    <a16:creationId xmlns:a16="http://schemas.microsoft.com/office/drawing/2014/main" id="{F43C59B7-024F-4C78-A1AA-04C63825C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477"/>
                <a:ext cx="8" cy="23"/>
              </a:xfrm>
              <a:custGeom>
                <a:avLst/>
                <a:gdLst>
                  <a:gd name="T0" fmla="*/ 8 w 8"/>
                  <a:gd name="T1" fmla="*/ 0 h 23"/>
                  <a:gd name="T2" fmla="*/ 8 w 8"/>
                  <a:gd name="T3" fmla="*/ 4 h 23"/>
                  <a:gd name="T4" fmla="*/ 6 w 8"/>
                  <a:gd name="T5" fmla="*/ 6 h 23"/>
                  <a:gd name="T6" fmla="*/ 4 w 8"/>
                  <a:gd name="T7" fmla="*/ 16 h 23"/>
                  <a:gd name="T8" fmla="*/ 0 w 8"/>
                  <a:gd name="T9" fmla="*/ 23 h 23"/>
                  <a:gd name="T10" fmla="*/ 4 w 8"/>
                  <a:gd name="T11" fmla="*/ 12 h 23"/>
                  <a:gd name="T12" fmla="*/ 8 w 8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3"/>
                  <a:gd name="T23" fmla="*/ 8 w 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3">
                    <a:moveTo>
                      <a:pt x="8" y="0"/>
                    </a:moveTo>
                    <a:lnTo>
                      <a:pt x="8" y="4"/>
                    </a:lnTo>
                    <a:lnTo>
                      <a:pt x="6" y="6"/>
                    </a:lnTo>
                    <a:lnTo>
                      <a:pt x="4" y="16"/>
                    </a:lnTo>
                    <a:lnTo>
                      <a:pt x="0" y="23"/>
                    </a:lnTo>
                    <a:lnTo>
                      <a:pt x="4" y="1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24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4" name="Freeform 287">
                <a:extLst>
                  <a:ext uri="{FF2B5EF4-FFF2-40B4-BE49-F238E27FC236}">
                    <a16:creationId xmlns:a16="http://schemas.microsoft.com/office/drawing/2014/main" id="{BCE96BC2-B39E-4562-9E38-56C4323E6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450"/>
                <a:ext cx="27" cy="87"/>
              </a:xfrm>
              <a:custGeom>
                <a:avLst/>
                <a:gdLst>
                  <a:gd name="T0" fmla="*/ 27 w 27"/>
                  <a:gd name="T1" fmla="*/ 0 h 87"/>
                  <a:gd name="T2" fmla="*/ 27 w 27"/>
                  <a:gd name="T3" fmla="*/ 18 h 87"/>
                  <a:gd name="T4" fmla="*/ 23 w 27"/>
                  <a:gd name="T5" fmla="*/ 33 h 87"/>
                  <a:gd name="T6" fmla="*/ 13 w 27"/>
                  <a:gd name="T7" fmla="*/ 60 h 87"/>
                  <a:gd name="T8" fmla="*/ 0 w 27"/>
                  <a:gd name="T9" fmla="*/ 87 h 87"/>
                  <a:gd name="T10" fmla="*/ 7 w 27"/>
                  <a:gd name="T11" fmla="*/ 64 h 87"/>
                  <a:gd name="T12" fmla="*/ 15 w 27"/>
                  <a:gd name="T13" fmla="*/ 43 h 87"/>
                  <a:gd name="T14" fmla="*/ 21 w 27"/>
                  <a:gd name="T15" fmla="*/ 21 h 87"/>
                  <a:gd name="T16" fmla="*/ 27 w 27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87"/>
                  <a:gd name="T29" fmla="*/ 27 w 27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87">
                    <a:moveTo>
                      <a:pt x="27" y="0"/>
                    </a:moveTo>
                    <a:lnTo>
                      <a:pt x="27" y="18"/>
                    </a:lnTo>
                    <a:lnTo>
                      <a:pt x="23" y="33"/>
                    </a:lnTo>
                    <a:lnTo>
                      <a:pt x="13" y="60"/>
                    </a:lnTo>
                    <a:lnTo>
                      <a:pt x="0" y="87"/>
                    </a:lnTo>
                    <a:lnTo>
                      <a:pt x="7" y="64"/>
                    </a:lnTo>
                    <a:lnTo>
                      <a:pt x="15" y="43"/>
                    </a:lnTo>
                    <a:lnTo>
                      <a:pt x="21" y="2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E24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5" name="Freeform 288">
                <a:extLst>
                  <a:ext uri="{FF2B5EF4-FFF2-40B4-BE49-F238E27FC236}">
                    <a16:creationId xmlns:a16="http://schemas.microsoft.com/office/drawing/2014/main" id="{CE730EA0-613D-4154-A6D4-8D036BF92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431"/>
                <a:ext cx="39" cy="123"/>
              </a:xfrm>
              <a:custGeom>
                <a:avLst/>
                <a:gdLst>
                  <a:gd name="T0" fmla="*/ 29 w 39"/>
                  <a:gd name="T1" fmla="*/ 69 h 123"/>
                  <a:gd name="T2" fmla="*/ 33 w 39"/>
                  <a:gd name="T3" fmla="*/ 58 h 123"/>
                  <a:gd name="T4" fmla="*/ 37 w 39"/>
                  <a:gd name="T5" fmla="*/ 46 h 123"/>
                  <a:gd name="T6" fmla="*/ 39 w 39"/>
                  <a:gd name="T7" fmla="*/ 25 h 123"/>
                  <a:gd name="T8" fmla="*/ 39 w 39"/>
                  <a:gd name="T9" fmla="*/ 0 h 123"/>
                  <a:gd name="T10" fmla="*/ 31 w 39"/>
                  <a:gd name="T11" fmla="*/ 33 h 123"/>
                  <a:gd name="T12" fmla="*/ 21 w 39"/>
                  <a:gd name="T13" fmla="*/ 63 h 123"/>
                  <a:gd name="T14" fmla="*/ 10 w 39"/>
                  <a:gd name="T15" fmla="*/ 94 h 123"/>
                  <a:gd name="T16" fmla="*/ 0 w 39"/>
                  <a:gd name="T17" fmla="*/ 123 h 123"/>
                  <a:gd name="T18" fmla="*/ 8 w 39"/>
                  <a:gd name="T19" fmla="*/ 111 h 123"/>
                  <a:gd name="T20" fmla="*/ 16 w 39"/>
                  <a:gd name="T21" fmla="*/ 98 h 123"/>
                  <a:gd name="T22" fmla="*/ 23 w 39"/>
                  <a:gd name="T23" fmla="*/ 83 h 123"/>
                  <a:gd name="T24" fmla="*/ 29 w 39"/>
                  <a:gd name="T25" fmla="*/ 69 h 1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123"/>
                  <a:gd name="T41" fmla="*/ 39 w 39"/>
                  <a:gd name="T42" fmla="*/ 123 h 1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123">
                    <a:moveTo>
                      <a:pt x="29" y="69"/>
                    </a:moveTo>
                    <a:lnTo>
                      <a:pt x="33" y="58"/>
                    </a:lnTo>
                    <a:lnTo>
                      <a:pt x="37" y="46"/>
                    </a:lnTo>
                    <a:lnTo>
                      <a:pt x="39" y="25"/>
                    </a:lnTo>
                    <a:lnTo>
                      <a:pt x="39" y="0"/>
                    </a:lnTo>
                    <a:lnTo>
                      <a:pt x="31" y="33"/>
                    </a:lnTo>
                    <a:lnTo>
                      <a:pt x="21" y="63"/>
                    </a:lnTo>
                    <a:lnTo>
                      <a:pt x="10" y="94"/>
                    </a:lnTo>
                    <a:lnTo>
                      <a:pt x="0" y="123"/>
                    </a:lnTo>
                    <a:lnTo>
                      <a:pt x="8" y="111"/>
                    </a:lnTo>
                    <a:lnTo>
                      <a:pt x="16" y="98"/>
                    </a:lnTo>
                    <a:lnTo>
                      <a:pt x="23" y="83"/>
                    </a:lnTo>
                    <a:lnTo>
                      <a:pt x="29" y="69"/>
                    </a:lnTo>
                    <a:close/>
                  </a:path>
                </a:pathLst>
              </a:custGeom>
              <a:solidFill>
                <a:srgbClr val="E25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6" name="Freeform 289">
                <a:extLst>
                  <a:ext uri="{FF2B5EF4-FFF2-40B4-BE49-F238E27FC236}">
                    <a16:creationId xmlns:a16="http://schemas.microsoft.com/office/drawing/2014/main" id="{77EC476F-F85C-40A3-9EFE-FC5F4FFC6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416"/>
                <a:ext cx="50" cy="153"/>
              </a:xfrm>
              <a:custGeom>
                <a:avLst/>
                <a:gdLst>
                  <a:gd name="T0" fmla="*/ 23 w 50"/>
                  <a:gd name="T1" fmla="*/ 121 h 153"/>
                  <a:gd name="T2" fmla="*/ 30 w 50"/>
                  <a:gd name="T3" fmla="*/ 100 h 153"/>
                  <a:gd name="T4" fmla="*/ 38 w 50"/>
                  <a:gd name="T5" fmla="*/ 77 h 153"/>
                  <a:gd name="T6" fmla="*/ 44 w 50"/>
                  <a:gd name="T7" fmla="*/ 55 h 153"/>
                  <a:gd name="T8" fmla="*/ 50 w 50"/>
                  <a:gd name="T9" fmla="*/ 34 h 153"/>
                  <a:gd name="T10" fmla="*/ 50 w 50"/>
                  <a:gd name="T11" fmla="*/ 17 h 153"/>
                  <a:gd name="T12" fmla="*/ 50 w 50"/>
                  <a:gd name="T13" fmla="*/ 0 h 153"/>
                  <a:gd name="T14" fmla="*/ 38 w 50"/>
                  <a:gd name="T15" fmla="*/ 38 h 153"/>
                  <a:gd name="T16" fmla="*/ 27 w 50"/>
                  <a:gd name="T17" fmla="*/ 78 h 153"/>
                  <a:gd name="T18" fmla="*/ 13 w 50"/>
                  <a:gd name="T19" fmla="*/ 117 h 153"/>
                  <a:gd name="T20" fmla="*/ 0 w 50"/>
                  <a:gd name="T21" fmla="*/ 153 h 153"/>
                  <a:gd name="T22" fmla="*/ 11 w 50"/>
                  <a:gd name="T23" fmla="*/ 136 h 153"/>
                  <a:gd name="T24" fmla="*/ 23 w 50"/>
                  <a:gd name="T25" fmla="*/ 121 h 1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0"/>
                  <a:gd name="T40" fmla="*/ 0 h 153"/>
                  <a:gd name="T41" fmla="*/ 50 w 50"/>
                  <a:gd name="T42" fmla="*/ 153 h 1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0" h="153">
                    <a:moveTo>
                      <a:pt x="23" y="121"/>
                    </a:moveTo>
                    <a:lnTo>
                      <a:pt x="30" y="100"/>
                    </a:lnTo>
                    <a:lnTo>
                      <a:pt x="38" y="77"/>
                    </a:lnTo>
                    <a:lnTo>
                      <a:pt x="44" y="55"/>
                    </a:lnTo>
                    <a:lnTo>
                      <a:pt x="50" y="34"/>
                    </a:lnTo>
                    <a:lnTo>
                      <a:pt x="50" y="17"/>
                    </a:lnTo>
                    <a:lnTo>
                      <a:pt x="50" y="0"/>
                    </a:lnTo>
                    <a:lnTo>
                      <a:pt x="38" y="38"/>
                    </a:lnTo>
                    <a:lnTo>
                      <a:pt x="27" y="78"/>
                    </a:lnTo>
                    <a:lnTo>
                      <a:pt x="13" y="117"/>
                    </a:lnTo>
                    <a:lnTo>
                      <a:pt x="0" y="153"/>
                    </a:lnTo>
                    <a:lnTo>
                      <a:pt x="11" y="136"/>
                    </a:lnTo>
                    <a:lnTo>
                      <a:pt x="23" y="121"/>
                    </a:lnTo>
                    <a:close/>
                  </a:path>
                </a:pathLst>
              </a:custGeom>
              <a:solidFill>
                <a:srgbClr val="E25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7" name="Freeform 290">
                <a:extLst>
                  <a:ext uri="{FF2B5EF4-FFF2-40B4-BE49-F238E27FC236}">
                    <a16:creationId xmlns:a16="http://schemas.microsoft.com/office/drawing/2014/main" id="{CFE5EB6F-A679-4D9F-837B-36357BD26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2400"/>
                <a:ext cx="62" cy="181"/>
              </a:xfrm>
              <a:custGeom>
                <a:avLst/>
                <a:gdLst>
                  <a:gd name="T0" fmla="*/ 23 w 62"/>
                  <a:gd name="T1" fmla="*/ 154 h 181"/>
                  <a:gd name="T2" fmla="*/ 33 w 62"/>
                  <a:gd name="T3" fmla="*/ 125 h 181"/>
                  <a:gd name="T4" fmla="*/ 44 w 62"/>
                  <a:gd name="T5" fmla="*/ 94 h 181"/>
                  <a:gd name="T6" fmla="*/ 54 w 62"/>
                  <a:gd name="T7" fmla="*/ 64 h 181"/>
                  <a:gd name="T8" fmla="*/ 62 w 62"/>
                  <a:gd name="T9" fmla="*/ 31 h 181"/>
                  <a:gd name="T10" fmla="*/ 62 w 62"/>
                  <a:gd name="T11" fmla="*/ 16 h 181"/>
                  <a:gd name="T12" fmla="*/ 60 w 62"/>
                  <a:gd name="T13" fmla="*/ 0 h 181"/>
                  <a:gd name="T14" fmla="*/ 48 w 62"/>
                  <a:gd name="T15" fmla="*/ 46 h 181"/>
                  <a:gd name="T16" fmla="*/ 33 w 62"/>
                  <a:gd name="T17" fmla="*/ 93 h 181"/>
                  <a:gd name="T18" fmla="*/ 18 w 62"/>
                  <a:gd name="T19" fmla="*/ 139 h 181"/>
                  <a:gd name="T20" fmla="*/ 0 w 62"/>
                  <a:gd name="T21" fmla="*/ 181 h 181"/>
                  <a:gd name="T22" fmla="*/ 12 w 62"/>
                  <a:gd name="T23" fmla="*/ 169 h 181"/>
                  <a:gd name="T24" fmla="*/ 23 w 62"/>
                  <a:gd name="T25" fmla="*/ 154 h 1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2"/>
                  <a:gd name="T40" fmla="*/ 0 h 181"/>
                  <a:gd name="T41" fmla="*/ 62 w 62"/>
                  <a:gd name="T42" fmla="*/ 181 h 18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2" h="181">
                    <a:moveTo>
                      <a:pt x="23" y="154"/>
                    </a:moveTo>
                    <a:lnTo>
                      <a:pt x="33" y="125"/>
                    </a:lnTo>
                    <a:lnTo>
                      <a:pt x="44" y="94"/>
                    </a:lnTo>
                    <a:lnTo>
                      <a:pt x="54" y="64"/>
                    </a:lnTo>
                    <a:lnTo>
                      <a:pt x="62" y="31"/>
                    </a:lnTo>
                    <a:lnTo>
                      <a:pt x="62" y="16"/>
                    </a:lnTo>
                    <a:lnTo>
                      <a:pt x="60" y="0"/>
                    </a:lnTo>
                    <a:lnTo>
                      <a:pt x="48" y="46"/>
                    </a:lnTo>
                    <a:lnTo>
                      <a:pt x="33" y="93"/>
                    </a:lnTo>
                    <a:lnTo>
                      <a:pt x="18" y="139"/>
                    </a:lnTo>
                    <a:lnTo>
                      <a:pt x="0" y="181"/>
                    </a:lnTo>
                    <a:lnTo>
                      <a:pt x="12" y="169"/>
                    </a:lnTo>
                    <a:lnTo>
                      <a:pt x="23" y="154"/>
                    </a:lnTo>
                    <a:close/>
                  </a:path>
                </a:pathLst>
              </a:custGeom>
              <a:solidFill>
                <a:srgbClr val="E35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8" name="Freeform 291">
                <a:extLst>
                  <a:ext uri="{FF2B5EF4-FFF2-40B4-BE49-F238E27FC236}">
                    <a16:creationId xmlns:a16="http://schemas.microsoft.com/office/drawing/2014/main" id="{F4993E1A-0A72-4467-BE79-C8D0F31C2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2385"/>
                <a:ext cx="71" cy="207"/>
              </a:xfrm>
              <a:custGeom>
                <a:avLst/>
                <a:gdLst>
                  <a:gd name="T0" fmla="*/ 21 w 71"/>
                  <a:gd name="T1" fmla="*/ 184 h 207"/>
                  <a:gd name="T2" fmla="*/ 34 w 71"/>
                  <a:gd name="T3" fmla="*/ 148 h 207"/>
                  <a:gd name="T4" fmla="*/ 48 w 71"/>
                  <a:gd name="T5" fmla="*/ 109 h 207"/>
                  <a:gd name="T6" fmla="*/ 59 w 71"/>
                  <a:gd name="T7" fmla="*/ 69 h 207"/>
                  <a:gd name="T8" fmla="*/ 71 w 71"/>
                  <a:gd name="T9" fmla="*/ 31 h 207"/>
                  <a:gd name="T10" fmla="*/ 69 w 71"/>
                  <a:gd name="T11" fmla="*/ 15 h 207"/>
                  <a:gd name="T12" fmla="*/ 67 w 71"/>
                  <a:gd name="T13" fmla="*/ 0 h 207"/>
                  <a:gd name="T14" fmla="*/ 53 w 71"/>
                  <a:gd name="T15" fmla="*/ 54 h 207"/>
                  <a:gd name="T16" fmla="*/ 38 w 71"/>
                  <a:gd name="T17" fmla="*/ 106 h 207"/>
                  <a:gd name="T18" fmla="*/ 19 w 71"/>
                  <a:gd name="T19" fmla="*/ 157 h 207"/>
                  <a:gd name="T20" fmla="*/ 0 w 71"/>
                  <a:gd name="T21" fmla="*/ 207 h 207"/>
                  <a:gd name="T22" fmla="*/ 9 w 71"/>
                  <a:gd name="T23" fmla="*/ 196 h 207"/>
                  <a:gd name="T24" fmla="*/ 21 w 71"/>
                  <a:gd name="T25" fmla="*/ 184 h 2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1"/>
                  <a:gd name="T40" fmla="*/ 0 h 207"/>
                  <a:gd name="T41" fmla="*/ 71 w 71"/>
                  <a:gd name="T42" fmla="*/ 207 h 2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1" h="207">
                    <a:moveTo>
                      <a:pt x="21" y="184"/>
                    </a:moveTo>
                    <a:lnTo>
                      <a:pt x="34" y="148"/>
                    </a:lnTo>
                    <a:lnTo>
                      <a:pt x="48" y="109"/>
                    </a:lnTo>
                    <a:lnTo>
                      <a:pt x="59" y="69"/>
                    </a:lnTo>
                    <a:lnTo>
                      <a:pt x="71" y="31"/>
                    </a:lnTo>
                    <a:lnTo>
                      <a:pt x="69" y="15"/>
                    </a:lnTo>
                    <a:lnTo>
                      <a:pt x="67" y="0"/>
                    </a:lnTo>
                    <a:lnTo>
                      <a:pt x="53" y="54"/>
                    </a:lnTo>
                    <a:lnTo>
                      <a:pt x="38" y="106"/>
                    </a:lnTo>
                    <a:lnTo>
                      <a:pt x="19" y="157"/>
                    </a:lnTo>
                    <a:lnTo>
                      <a:pt x="0" y="207"/>
                    </a:lnTo>
                    <a:lnTo>
                      <a:pt x="9" y="196"/>
                    </a:lnTo>
                    <a:lnTo>
                      <a:pt x="21" y="184"/>
                    </a:lnTo>
                    <a:close/>
                  </a:path>
                </a:pathLst>
              </a:custGeom>
              <a:solidFill>
                <a:srgbClr val="E352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9" name="Freeform 292">
                <a:extLst>
                  <a:ext uri="{FF2B5EF4-FFF2-40B4-BE49-F238E27FC236}">
                    <a16:creationId xmlns:a16="http://schemas.microsoft.com/office/drawing/2014/main" id="{7E43302D-DA55-4020-B505-10942B190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372"/>
                <a:ext cx="81" cy="230"/>
              </a:xfrm>
              <a:custGeom>
                <a:avLst/>
                <a:gdLst>
                  <a:gd name="T0" fmla="*/ 21 w 81"/>
                  <a:gd name="T1" fmla="*/ 209 h 230"/>
                  <a:gd name="T2" fmla="*/ 39 w 81"/>
                  <a:gd name="T3" fmla="*/ 167 h 230"/>
                  <a:gd name="T4" fmla="*/ 54 w 81"/>
                  <a:gd name="T5" fmla="*/ 121 h 230"/>
                  <a:gd name="T6" fmla="*/ 69 w 81"/>
                  <a:gd name="T7" fmla="*/ 74 h 230"/>
                  <a:gd name="T8" fmla="*/ 81 w 81"/>
                  <a:gd name="T9" fmla="*/ 28 h 230"/>
                  <a:gd name="T10" fmla="*/ 79 w 81"/>
                  <a:gd name="T11" fmla="*/ 15 h 230"/>
                  <a:gd name="T12" fmla="*/ 77 w 81"/>
                  <a:gd name="T13" fmla="*/ 0 h 230"/>
                  <a:gd name="T14" fmla="*/ 62 w 81"/>
                  <a:gd name="T15" fmla="*/ 59 h 230"/>
                  <a:gd name="T16" fmla="*/ 44 w 81"/>
                  <a:gd name="T17" fmla="*/ 119 h 230"/>
                  <a:gd name="T18" fmla="*/ 25 w 81"/>
                  <a:gd name="T19" fmla="*/ 174 h 230"/>
                  <a:gd name="T20" fmla="*/ 0 w 81"/>
                  <a:gd name="T21" fmla="*/ 230 h 230"/>
                  <a:gd name="T22" fmla="*/ 12 w 81"/>
                  <a:gd name="T23" fmla="*/ 220 h 230"/>
                  <a:gd name="T24" fmla="*/ 21 w 81"/>
                  <a:gd name="T25" fmla="*/ 209 h 2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1"/>
                  <a:gd name="T40" fmla="*/ 0 h 230"/>
                  <a:gd name="T41" fmla="*/ 81 w 81"/>
                  <a:gd name="T42" fmla="*/ 230 h 23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1" h="230">
                    <a:moveTo>
                      <a:pt x="21" y="209"/>
                    </a:moveTo>
                    <a:lnTo>
                      <a:pt x="39" y="167"/>
                    </a:lnTo>
                    <a:lnTo>
                      <a:pt x="54" y="121"/>
                    </a:lnTo>
                    <a:lnTo>
                      <a:pt x="69" y="74"/>
                    </a:lnTo>
                    <a:lnTo>
                      <a:pt x="81" y="28"/>
                    </a:lnTo>
                    <a:lnTo>
                      <a:pt x="79" y="15"/>
                    </a:lnTo>
                    <a:lnTo>
                      <a:pt x="77" y="0"/>
                    </a:lnTo>
                    <a:lnTo>
                      <a:pt x="62" y="59"/>
                    </a:lnTo>
                    <a:lnTo>
                      <a:pt x="44" y="119"/>
                    </a:lnTo>
                    <a:lnTo>
                      <a:pt x="25" y="174"/>
                    </a:lnTo>
                    <a:lnTo>
                      <a:pt x="0" y="230"/>
                    </a:lnTo>
                    <a:lnTo>
                      <a:pt x="12" y="220"/>
                    </a:lnTo>
                    <a:lnTo>
                      <a:pt x="21" y="209"/>
                    </a:lnTo>
                    <a:close/>
                  </a:path>
                </a:pathLst>
              </a:custGeom>
              <a:solidFill>
                <a:srgbClr val="E35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0" name="Freeform 293">
                <a:extLst>
                  <a:ext uri="{FF2B5EF4-FFF2-40B4-BE49-F238E27FC236}">
                    <a16:creationId xmlns:a16="http://schemas.microsoft.com/office/drawing/2014/main" id="{485FBFBC-D5E1-47EA-ACE9-F78B50386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2356"/>
                <a:ext cx="88" cy="255"/>
              </a:xfrm>
              <a:custGeom>
                <a:avLst/>
                <a:gdLst>
                  <a:gd name="T0" fmla="*/ 21 w 88"/>
                  <a:gd name="T1" fmla="*/ 236 h 255"/>
                  <a:gd name="T2" fmla="*/ 40 w 88"/>
                  <a:gd name="T3" fmla="*/ 186 h 255"/>
                  <a:gd name="T4" fmla="*/ 59 w 88"/>
                  <a:gd name="T5" fmla="*/ 135 h 255"/>
                  <a:gd name="T6" fmla="*/ 74 w 88"/>
                  <a:gd name="T7" fmla="*/ 83 h 255"/>
                  <a:gd name="T8" fmla="*/ 88 w 88"/>
                  <a:gd name="T9" fmla="*/ 29 h 255"/>
                  <a:gd name="T10" fmla="*/ 86 w 88"/>
                  <a:gd name="T11" fmla="*/ 16 h 255"/>
                  <a:gd name="T12" fmla="*/ 82 w 88"/>
                  <a:gd name="T13" fmla="*/ 0 h 255"/>
                  <a:gd name="T14" fmla="*/ 76 w 88"/>
                  <a:gd name="T15" fmla="*/ 35 h 255"/>
                  <a:gd name="T16" fmla="*/ 69 w 88"/>
                  <a:gd name="T17" fmla="*/ 67 h 255"/>
                  <a:gd name="T18" fmla="*/ 59 w 88"/>
                  <a:gd name="T19" fmla="*/ 100 h 255"/>
                  <a:gd name="T20" fmla="*/ 49 w 88"/>
                  <a:gd name="T21" fmla="*/ 133 h 255"/>
                  <a:gd name="T22" fmla="*/ 38 w 88"/>
                  <a:gd name="T23" fmla="*/ 163 h 255"/>
                  <a:gd name="T24" fmla="*/ 26 w 88"/>
                  <a:gd name="T25" fmla="*/ 194 h 255"/>
                  <a:gd name="T26" fmla="*/ 13 w 88"/>
                  <a:gd name="T27" fmla="*/ 225 h 255"/>
                  <a:gd name="T28" fmla="*/ 0 w 88"/>
                  <a:gd name="T29" fmla="*/ 255 h 255"/>
                  <a:gd name="T30" fmla="*/ 9 w 88"/>
                  <a:gd name="T31" fmla="*/ 246 h 255"/>
                  <a:gd name="T32" fmla="*/ 21 w 88"/>
                  <a:gd name="T33" fmla="*/ 236 h 2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8"/>
                  <a:gd name="T52" fmla="*/ 0 h 255"/>
                  <a:gd name="T53" fmla="*/ 88 w 88"/>
                  <a:gd name="T54" fmla="*/ 255 h 2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8" h="255">
                    <a:moveTo>
                      <a:pt x="21" y="236"/>
                    </a:moveTo>
                    <a:lnTo>
                      <a:pt x="40" y="186"/>
                    </a:lnTo>
                    <a:lnTo>
                      <a:pt x="59" y="135"/>
                    </a:lnTo>
                    <a:lnTo>
                      <a:pt x="74" y="83"/>
                    </a:lnTo>
                    <a:lnTo>
                      <a:pt x="88" y="29"/>
                    </a:lnTo>
                    <a:lnTo>
                      <a:pt x="86" y="16"/>
                    </a:lnTo>
                    <a:lnTo>
                      <a:pt x="82" y="0"/>
                    </a:lnTo>
                    <a:lnTo>
                      <a:pt x="76" y="35"/>
                    </a:lnTo>
                    <a:lnTo>
                      <a:pt x="69" y="67"/>
                    </a:lnTo>
                    <a:lnTo>
                      <a:pt x="59" y="100"/>
                    </a:lnTo>
                    <a:lnTo>
                      <a:pt x="49" y="133"/>
                    </a:lnTo>
                    <a:lnTo>
                      <a:pt x="38" y="163"/>
                    </a:lnTo>
                    <a:lnTo>
                      <a:pt x="26" y="194"/>
                    </a:lnTo>
                    <a:lnTo>
                      <a:pt x="13" y="225"/>
                    </a:lnTo>
                    <a:lnTo>
                      <a:pt x="0" y="255"/>
                    </a:lnTo>
                    <a:lnTo>
                      <a:pt x="9" y="246"/>
                    </a:lnTo>
                    <a:lnTo>
                      <a:pt x="21" y="236"/>
                    </a:lnTo>
                    <a:close/>
                  </a:path>
                </a:pathLst>
              </a:custGeom>
              <a:solidFill>
                <a:srgbClr val="E254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1" name="Freeform 294">
                <a:extLst>
                  <a:ext uri="{FF2B5EF4-FFF2-40B4-BE49-F238E27FC236}">
                    <a16:creationId xmlns:a16="http://schemas.microsoft.com/office/drawing/2014/main" id="{E11A2B3D-EB6D-4D1C-BDDE-65E1E5C27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343"/>
                <a:ext cx="96" cy="278"/>
              </a:xfrm>
              <a:custGeom>
                <a:avLst/>
                <a:gdLst>
                  <a:gd name="T0" fmla="*/ 19 w 96"/>
                  <a:gd name="T1" fmla="*/ 259 h 278"/>
                  <a:gd name="T2" fmla="*/ 44 w 96"/>
                  <a:gd name="T3" fmla="*/ 203 h 278"/>
                  <a:gd name="T4" fmla="*/ 63 w 96"/>
                  <a:gd name="T5" fmla="*/ 148 h 278"/>
                  <a:gd name="T6" fmla="*/ 81 w 96"/>
                  <a:gd name="T7" fmla="*/ 88 h 278"/>
                  <a:gd name="T8" fmla="*/ 96 w 96"/>
                  <a:gd name="T9" fmla="*/ 29 h 278"/>
                  <a:gd name="T10" fmla="*/ 92 w 96"/>
                  <a:gd name="T11" fmla="*/ 15 h 278"/>
                  <a:gd name="T12" fmla="*/ 90 w 96"/>
                  <a:gd name="T13" fmla="*/ 0 h 278"/>
                  <a:gd name="T14" fmla="*/ 82 w 96"/>
                  <a:gd name="T15" fmla="*/ 36 h 278"/>
                  <a:gd name="T16" fmla="*/ 75 w 96"/>
                  <a:gd name="T17" fmla="*/ 73 h 278"/>
                  <a:gd name="T18" fmla="*/ 65 w 96"/>
                  <a:gd name="T19" fmla="*/ 107 h 278"/>
                  <a:gd name="T20" fmla="*/ 54 w 96"/>
                  <a:gd name="T21" fmla="*/ 144 h 278"/>
                  <a:gd name="T22" fmla="*/ 42 w 96"/>
                  <a:gd name="T23" fmla="*/ 178 h 278"/>
                  <a:gd name="T24" fmla="*/ 29 w 96"/>
                  <a:gd name="T25" fmla="*/ 211 h 278"/>
                  <a:gd name="T26" fmla="*/ 15 w 96"/>
                  <a:gd name="T27" fmla="*/ 245 h 278"/>
                  <a:gd name="T28" fmla="*/ 0 w 96"/>
                  <a:gd name="T29" fmla="*/ 278 h 278"/>
                  <a:gd name="T30" fmla="*/ 10 w 96"/>
                  <a:gd name="T31" fmla="*/ 268 h 278"/>
                  <a:gd name="T32" fmla="*/ 19 w 96"/>
                  <a:gd name="T33" fmla="*/ 259 h 2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278"/>
                  <a:gd name="T53" fmla="*/ 96 w 96"/>
                  <a:gd name="T54" fmla="*/ 278 h 2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278">
                    <a:moveTo>
                      <a:pt x="19" y="259"/>
                    </a:moveTo>
                    <a:lnTo>
                      <a:pt x="44" y="203"/>
                    </a:lnTo>
                    <a:lnTo>
                      <a:pt x="63" y="148"/>
                    </a:lnTo>
                    <a:lnTo>
                      <a:pt x="81" y="88"/>
                    </a:lnTo>
                    <a:lnTo>
                      <a:pt x="96" y="29"/>
                    </a:lnTo>
                    <a:lnTo>
                      <a:pt x="92" y="15"/>
                    </a:lnTo>
                    <a:lnTo>
                      <a:pt x="90" y="0"/>
                    </a:lnTo>
                    <a:lnTo>
                      <a:pt x="82" y="36"/>
                    </a:lnTo>
                    <a:lnTo>
                      <a:pt x="75" y="73"/>
                    </a:lnTo>
                    <a:lnTo>
                      <a:pt x="65" y="107"/>
                    </a:lnTo>
                    <a:lnTo>
                      <a:pt x="54" y="144"/>
                    </a:lnTo>
                    <a:lnTo>
                      <a:pt x="42" y="178"/>
                    </a:lnTo>
                    <a:lnTo>
                      <a:pt x="29" y="211"/>
                    </a:lnTo>
                    <a:lnTo>
                      <a:pt x="15" y="245"/>
                    </a:lnTo>
                    <a:lnTo>
                      <a:pt x="0" y="278"/>
                    </a:lnTo>
                    <a:lnTo>
                      <a:pt x="10" y="268"/>
                    </a:lnTo>
                    <a:lnTo>
                      <a:pt x="19" y="259"/>
                    </a:lnTo>
                    <a:close/>
                  </a:path>
                </a:pathLst>
              </a:custGeom>
              <a:solidFill>
                <a:srgbClr val="E25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2" name="Freeform 295">
                <a:extLst>
                  <a:ext uri="{FF2B5EF4-FFF2-40B4-BE49-F238E27FC236}">
                    <a16:creationId xmlns:a16="http://schemas.microsoft.com/office/drawing/2014/main" id="{3C2E123E-A473-4D60-B2BD-180C7B1F50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8" y="2115"/>
                <a:ext cx="2073" cy="514"/>
              </a:xfrm>
              <a:custGeom>
                <a:avLst/>
                <a:gdLst>
                  <a:gd name="T0" fmla="*/ 1991 w 2073"/>
                  <a:gd name="T1" fmla="*/ 496 h 514"/>
                  <a:gd name="T2" fmla="*/ 2004 w 2073"/>
                  <a:gd name="T3" fmla="*/ 466 h 514"/>
                  <a:gd name="T4" fmla="*/ 2017 w 2073"/>
                  <a:gd name="T5" fmla="*/ 435 h 514"/>
                  <a:gd name="T6" fmla="*/ 2029 w 2073"/>
                  <a:gd name="T7" fmla="*/ 404 h 514"/>
                  <a:gd name="T8" fmla="*/ 2040 w 2073"/>
                  <a:gd name="T9" fmla="*/ 374 h 514"/>
                  <a:gd name="T10" fmla="*/ 2050 w 2073"/>
                  <a:gd name="T11" fmla="*/ 341 h 514"/>
                  <a:gd name="T12" fmla="*/ 2060 w 2073"/>
                  <a:gd name="T13" fmla="*/ 308 h 514"/>
                  <a:gd name="T14" fmla="*/ 2067 w 2073"/>
                  <a:gd name="T15" fmla="*/ 276 h 514"/>
                  <a:gd name="T16" fmla="*/ 2073 w 2073"/>
                  <a:gd name="T17" fmla="*/ 241 h 514"/>
                  <a:gd name="T18" fmla="*/ 2071 w 2073"/>
                  <a:gd name="T19" fmla="*/ 228 h 514"/>
                  <a:gd name="T20" fmla="*/ 2067 w 2073"/>
                  <a:gd name="T21" fmla="*/ 214 h 514"/>
                  <a:gd name="T22" fmla="*/ 2062 w 2073"/>
                  <a:gd name="T23" fmla="*/ 255 h 514"/>
                  <a:gd name="T24" fmla="*/ 2052 w 2073"/>
                  <a:gd name="T25" fmla="*/ 293 h 514"/>
                  <a:gd name="T26" fmla="*/ 2042 w 2073"/>
                  <a:gd name="T27" fmla="*/ 331 h 514"/>
                  <a:gd name="T28" fmla="*/ 2031 w 2073"/>
                  <a:gd name="T29" fmla="*/ 370 h 514"/>
                  <a:gd name="T30" fmla="*/ 2017 w 2073"/>
                  <a:gd name="T31" fmla="*/ 406 h 514"/>
                  <a:gd name="T32" fmla="*/ 2004 w 2073"/>
                  <a:gd name="T33" fmla="*/ 443 h 514"/>
                  <a:gd name="T34" fmla="*/ 1989 w 2073"/>
                  <a:gd name="T35" fmla="*/ 479 h 514"/>
                  <a:gd name="T36" fmla="*/ 1971 w 2073"/>
                  <a:gd name="T37" fmla="*/ 514 h 514"/>
                  <a:gd name="T38" fmla="*/ 1981 w 2073"/>
                  <a:gd name="T39" fmla="*/ 506 h 514"/>
                  <a:gd name="T40" fmla="*/ 1991 w 2073"/>
                  <a:gd name="T41" fmla="*/ 496 h 514"/>
                  <a:gd name="T42" fmla="*/ 20 w 2073"/>
                  <a:gd name="T43" fmla="*/ 237 h 514"/>
                  <a:gd name="T44" fmla="*/ 12 w 2073"/>
                  <a:gd name="T45" fmla="*/ 209 h 514"/>
                  <a:gd name="T46" fmla="*/ 8 w 2073"/>
                  <a:gd name="T47" fmla="*/ 180 h 514"/>
                  <a:gd name="T48" fmla="*/ 4 w 2073"/>
                  <a:gd name="T49" fmla="*/ 151 h 514"/>
                  <a:gd name="T50" fmla="*/ 0 w 2073"/>
                  <a:gd name="T51" fmla="*/ 122 h 514"/>
                  <a:gd name="T52" fmla="*/ 0 w 2073"/>
                  <a:gd name="T53" fmla="*/ 92 h 514"/>
                  <a:gd name="T54" fmla="*/ 0 w 2073"/>
                  <a:gd name="T55" fmla="*/ 61 h 514"/>
                  <a:gd name="T56" fmla="*/ 0 w 2073"/>
                  <a:gd name="T57" fmla="*/ 30 h 514"/>
                  <a:gd name="T58" fmla="*/ 2 w 2073"/>
                  <a:gd name="T59" fmla="*/ 0 h 514"/>
                  <a:gd name="T60" fmla="*/ 2 w 2073"/>
                  <a:gd name="T61" fmla="*/ 24 h 514"/>
                  <a:gd name="T62" fmla="*/ 2 w 2073"/>
                  <a:gd name="T63" fmla="*/ 48 h 514"/>
                  <a:gd name="T64" fmla="*/ 2 w 2073"/>
                  <a:gd name="T65" fmla="*/ 95 h 514"/>
                  <a:gd name="T66" fmla="*/ 6 w 2073"/>
                  <a:gd name="T67" fmla="*/ 143 h 514"/>
                  <a:gd name="T68" fmla="*/ 12 w 2073"/>
                  <a:gd name="T69" fmla="*/ 191 h 514"/>
                  <a:gd name="T70" fmla="*/ 20 w 2073"/>
                  <a:gd name="T71" fmla="*/ 237 h 51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73"/>
                  <a:gd name="T109" fmla="*/ 0 h 514"/>
                  <a:gd name="T110" fmla="*/ 2073 w 2073"/>
                  <a:gd name="T111" fmla="*/ 514 h 51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73" h="514">
                    <a:moveTo>
                      <a:pt x="1991" y="496"/>
                    </a:moveTo>
                    <a:lnTo>
                      <a:pt x="2004" y="466"/>
                    </a:lnTo>
                    <a:lnTo>
                      <a:pt x="2017" y="435"/>
                    </a:lnTo>
                    <a:lnTo>
                      <a:pt x="2029" y="404"/>
                    </a:lnTo>
                    <a:lnTo>
                      <a:pt x="2040" y="374"/>
                    </a:lnTo>
                    <a:lnTo>
                      <a:pt x="2050" y="341"/>
                    </a:lnTo>
                    <a:lnTo>
                      <a:pt x="2060" y="308"/>
                    </a:lnTo>
                    <a:lnTo>
                      <a:pt x="2067" y="276"/>
                    </a:lnTo>
                    <a:lnTo>
                      <a:pt x="2073" y="241"/>
                    </a:lnTo>
                    <a:lnTo>
                      <a:pt x="2071" y="228"/>
                    </a:lnTo>
                    <a:lnTo>
                      <a:pt x="2067" y="214"/>
                    </a:lnTo>
                    <a:lnTo>
                      <a:pt x="2062" y="255"/>
                    </a:lnTo>
                    <a:lnTo>
                      <a:pt x="2052" y="293"/>
                    </a:lnTo>
                    <a:lnTo>
                      <a:pt x="2042" y="331"/>
                    </a:lnTo>
                    <a:lnTo>
                      <a:pt x="2031" y="370"/>
                    </a:lnTo>
                    <a:lnTo>
                      <a:pt x="2017" y="406"/>
                    </a:lnTo>
                    <a:lnTo>
                      <a:pt x="2004" y="443"/>
                    </a:lnTo>
                    <a:lnTo>
                      <a:pt x="1989" y="479"/>
                    </a:lnTo>
                    <a:lnTo>
                      <a:pt x="1971" y="514"/>
                    </a:lnTo>
                    <a:lnTo>
                      <a:pt x="1981" y="506"/>
                    </a:lnTo>
                    <a:lnTo>
                      <a:pt x="1991" y="496"/>
                    </a:lnTo>
                    <a:close/>
                    <a:moveTo>
                      <a:pt x="20" y="237"/>
                    </a:moveTo>
                    <a:lnTo>
                      <a:pt x="12" y="209"/>
                    </a:lnTo>
                    <a:lnTo>
                      <a:pt x="8" y="180"/>
                    </a:lnTo>
                    <a:lnTo>
                      <a:pt x="4" y="151"/>
                    </a:lnTo>
                    <a:lnTo>
                      <a:pt x="0" y="122"/>
                    </a:lnTo>
                    <a:lnTo>
                      <a:pt x="0" y="92"/>
                    </a:lnTo>
                    <a:lnTo>
                      <a:pt x="0" y="61"/>
                    </a:lnTo>
                    <a:lnTo>
                      <a:pt x="0" y="30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2" y="48"/>
                    </a:lnTo>
                    <a:lnTo>
                      <a:pt x="2" y="95"/>
                    </a:lnTo>
                    <a:lnTo>
                      <a:pt x="6" y="143"/>
                    </a:lnTo>
                    <a:lnTo>
                      <a:pt x="12" y="191"/>
                    </a:lnTo>
                    <a:lnTo>
                      <a:pt x="20" y="237"/>
                    </a:lnTo>
                    <a:close/>
                  </a:path>
                </a:pathLst>
              </a:custGeom>
              <a:solidFill>
                <a:srgbClr val="E25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3" name="Freeform 296">
                <a:extLst>
                  <a:ext uri="{FF2B5EF4-FFF2-40B4-BE49-F238E27FC236}">
                    <a16:creationId xmlns:a16="http://schemas.microsoft.com/office/drawing/2014/main" id="{AFCFD2DA-F26A-4BA6-9439-CD9034CDEA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8" y="1973"/>
                <a:ext cx="2071" cy="663"/>
              </a:xfrm>
              <a:custGeom>
                <a:avLst/>
                <a:gdLst>
                  <a:gd name="T0" fmla="*/ 1981 w 2071"/>
                  <a:gd name="T1" fmla="*/ 648 h 663"/>
                  <a:gd name="T2" fmla="*/ 1996 w 2071"/>
                  <a:gd name="T3" fmla="*/ 615 h 663"/>
                  <a:gd name="T4" fmla="*/ 2010 w 2071"/>
                  <a:gd name="T5" fmla="*/ 581 h 663"/>
                  <a:gd name="T6" fmla="*/ 2023 w 2071"/>
                  <a:gd name="T7" fmla="*/ 548 h 663"/>
                  <a:gd name="T8" fmla="*/ 2035 w 2071"/>
                  <a:gd name="T9" fmla="*/ 514 h 663"/>
                  <a:gd name="T10" fmla="*/ 2046 w 2071"/>
                  <a:gd name="T11" fmla="*/ 477 h 663"/>
                  <a:gd name="T12" fmla="*/ 2056 w 2071"/>
                  <a:gd name="T13" fmla="*/ 443 h 663"/>
                  <a:gd name="T14" fmla="*/ 2063 w 2071"/>
                  <a:gd name="T15" fmla="*/ 406 h 663"/>
                  <a:gd name="T16" fmla="*/ 2071 w 2071"/>
                  <a:gd name="T17" fmla="*/ 370 h 663"/>
                  <a:gd name="T18" fmla="*/ 2067 w 2071"/>
                  <a:gd name="T19" fmla="*/ 356 h 663"/>
                  <a:gd name="T20" fmla="*/ 2065 w 2071"/>
                  <a:gd name="T21" fmla="*/ 343 h 663"/>
                  <a:gd name="T22" fmla="*/ 2058 w 2071"/>
                  <a:gd name="T23" fmla="*/ 385 h 663"/>
                  <a:gd name="T24" fmla="*/ 2048 w 2071"/>
                  <a:gd name="T25" fmla="*/ 427 h 663"/>
                  <a:gd name="T26" fmla="*/ 2039 w 2071"/>
                  <a:gd name="T27" fmla="*/ 468 h 663"/>
                  <a:gd name="T28" fmla="*/ 2025 w 2071"/>
                  <a:gd name="T29" fmla="*/ 508 h 663"/>
                  <a:gd name="T30" fmla="*/ 2012 w 2071"/>
                  <a:gd name="T31" fmla="*/ 548 h 663"/>
                  <a:gd name="T32" fmla="*/ 1996 w 2071"/>
                  <a:gd name="T33" fmla="*/ 587 h 663"/>
                  <a:gd name="T34" fmla="*/ 1979 w 2071"/>
                  <a:gd name="T35" fmla="*/ 625 h 663"/>
                  <a:gd name="T36" fmla="*/ 1962 w 2071"/>
                  <a:gd name="T37" fmla="*/ 663 h 663"/>
                  <a:gd name="T38" fmla="*/ 1971 w 2071"/>
                  <a:gd name="T39" fmla="*/ 656 h 663"/>
                  <a:gd name="T40" fmla="*/ 1981 w 2071"/>
                  <a:gd name="T41" fmla="*/ 648 h 663"/>
                  <a:gd name="T42" fmla="*/ 35 w 2071"/>
                  <a:gd name="T43" fmla="*/ 431 h 663"/>
                  <a:gd name="T44" fmla="*/ 23 w 2071"/>
                  <a:gd name="T45" fmla="*/ 395 h 663"/>
                  <a:gd name="T46" fmla="*/ 14 w 2071"/>
                  <a:gd name="T47" fmla="*/ 360 h 663"/>
                  <a:gd name="T48" fmla="*/ 8 w 2071"/>
                  <a:gd name="T49" fmla="*/ 324 h 663"/>
                  <a:gd name="T50" fmla="*/ 2 w 2071"/>
                  <a:gd name="T51" fmla="*/ 287 h 663"/>
                  <a:gd name="T52" fmla="*/ 0 w 2071"/>
                  <a:gd name="T53" fmla="*/ 251 h 663"/>
                  <a:gd name="T54" fmla="*/ 0 w 2071"/>
                  <a:gd name="T55" fmla="*/ 214 h 663"/>
                  <a:gd name="T56" fmla="*/ 0 w 2071"/>
                  <a:gd name="T57" fmla="*/ 176 h 663"/>
                  <a:gd name="T58" fmla="*/ 2 w 2071"/>
                  <a:gd name="T59" fmla="*/ 138 h 663"/>
                  <a:gd name="T60" fmla="*/ 6 w 2071"/>
                  <a:gd name="T61" fmla="*/ 101 h 663"/>
                  <a:gd name="T62" fmla="*/ 12 w 2071"/>
                  <a:gd name="T63" fmla="*/ 67 h 663"/>
                  <a:gd name="T64" fmla="*/ 18 w 2071"/>
                  <a:gd name="T65" fmla="*/ 32 h 663"/>
                  <a:gd name="T66" fmla="*/ 23 w 2071"/>
                  <a:gd name="T67" fmla="*/ 0 h 663"/>
                  <a:gd name="T68" fmla="*/ 18 w 2071"/>
                  <a:gd name="T69" fmla="*/ 46 h 663"/>
                  <a:gd name="T70" fmla="*/ 12 w 2071"/>
                  <a:gd name="T71" fmla="*/ 94 h 663"/>
                  <a:gd name="T72" fmla="*/ 8 w 2071"/>
                  <a:gd name="T73" fmla="*/ 142 h 663"/>
                  <a:gd name="T74" fmla="*/ 6 w 2071"/>
                  <a:gd name="T75" fmla="*/ 190 h 663"/>
                  <a:gd name="T76" fmla="*/ 8 w 2071"/>
                  <a:gd name="T77" fmla="*/ 251 h 663"/>
                  <a:gd name="T78" fmla="*/ 14 w 2071"/>
                  <a:gd name="T79" fmla="*/ 312 h 663"/>
                  <a:gd name="T80" fmla="*/ 23 w 2071"/>
                  <a:gd name="T81" fmla="*/ 372 h 663"/>
                  <a:gd name="T82" fmla="*/ 35 w 2071"/>
                  <a:gd name="T83" fmla="*/ 431 h 66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1"/>
                  <a:gd name="T127" fmla="*/ 0 h 663"/>
                  <a:gd name="T128" fmla="*/ 2071 w 2071"/>
                  <a:gd name="T129" fmla="*/ 663 h 66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1" h="663">
                    <a:moveTo>
                      <a:pt x="1981" y="648"/>
                    </a:moveTo>
                    <a:lnTo>
                      <a:pt x="1996" y="615"/>
                    </a:lnTo>
                    <a:lnTo>
                      <a:pt x="2010" y="581"/>
                    </a:lnTo>
                    <a:lnTo>
                      <a:pt x="2023" y="548"/>
                    </a:lnTo>
                    <a:lnTo>
                      <a:pt x="2035" y="514"/>
                    </a:lnTo>
                    <a:lnTo>
                      <a:pt x="2046" y="477"/>
                    </a:lnTo>
                    <a:lnTo>
                      <a:pt x="2056" y="443"/>
                    </a:lnTo>
                    <a:lnTo>
                      <a:pt x="2063" y="406"/>
                    </a:lnTo>
                    <a:lnTo>
                      <a:pt x="2071" y="370"/>
                    </a:lnTo>
                    <a:lnTo>
                      <a:pt x="2067" y="356"/>
                    </a:lnTo>
                    <a:lnTo>
                      <a:pt x="2065" y="343"/>
                    </a:lnTo>
                    <a:lnTo>
                      <a:pt x="2058" y="385"/>
                    </a:lnTo>
                    <a:lnTo>
                      <a:pt x="2048" y="427"/>
                    </a:lnTo>
                    <a:lnTo>
                      <a:pt x="2039" y="468"/>
                    </a:lnTo>
                    <a:lnTo>
                      <a:pt x="2025" y="508"/>
                    </a:lnTo>
                    <a:lnTo>
                      <a:pt x="2012" y="548"/>
                    </a:lnTo>
                    <a:lnTo>
                      <a:pt x="1996" y="587"/>
                    </a:lnTo>
                    <a:lnTo>
                      <a:pt x="1979" y="625"/>
                    </a:lnTo>
                    <a:lnTo>
                      <a:pt x="1962" y="663"/>
                    </a:lnTo>
                    <a:lnTo>
                      <a:pt x="1971" y="656"/>
                    </a:lnTo>
                    <a:lnTo>
                      <a:pt x="1981" y="648"/>
                    </a:lnTo>
                    <a:close/>
                    <a:moveTo>
                      <a:pt x="35" y="431"/>
                    </a:moveTo>
                    <a:lnTo>
                      <a:pt x="23" y="395"/>
                    </a:lnTo>
                    <a:lnTo>
                      <a:pt x="14" y="360"/>
                    </a:lnTo>
                    <a:lnTo>
                      <a:pt x="8" y="324"/>
                    </a:lnTo>
                    <a:lnTo>
                      <a:pt x="2" y="287"/>
                    </a:lnTo>
                    <a:lnTo>
                      <a:pt x="0" y="251"/>
                    </a:lnTo>
                    <a:lnTo>
                      <a:pt x="0" y="214"/>
                    </a:lnTo>
                    <a:lnTo>
                      <a:pt x="0" y="176"/>
                    </a:lnTo>
                    <a:lnTo>
                      <a:pt x="2" y="138"/>
                    </a:lnTo>
                    <a:lnTo>
                      <a:pt x="6" y="101"/>
                    </a:lnTo>
                    <a:lnTo>
                      <a:pt x="12" y="67"/>
                    </a:lnTo>
                    <a:lnTo>
                      <a:pt x="18" y="32"/>
                    </a:lnTo>
                    <a:lnTo>
                      <a:pt x="23" y="0"/>
                    </a:lnTo>
                    <a:lnTo>
                      <a:pt x="18" y="46"/>
                    </a:lnTo>
                    <a:lnTo>
                      <a:pt x="12" y="94"/>
                    </a:lnTo>
                    <a:lnTo>
                      <a:pt x="8" y="142"/>
                    </a:lnTo>
                    <a:lnTo>
                      <a:pt x="6" y="190"/>
                    </a:lnTo>
                    <a:lnTo>
                      <a:pt x="8" y="251"/>
                    </a:lnTo>
                    <a:lnTo>
                      <a:pt x="14" y="312"/>
                    </a:lnTo>
                    <a:lnTo>
                      <a:pt x="23" y="372"/>
                    </a:lnTo>
                    <a:lnTo>
                      <a:pt x="35" y="431"/>
                    </a:lnTo>
                    <a:close/>
                  </a:path>
                </a:pathLst>
              </a:custGeom>
              <a:solidFill>
                <a:srgbClr val="E25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4" name="Freeform 297">
                <a:extLst>
                  <a:ext uri="{FF2B5EF4-FFF2-40B4-BE49-F238E27FC236}">
                    <a16:creationId xmlns:a16="http://schemas.microsoft.com/office/drawing/2014/main" id="{507CA1E0-F5B2-486F-B3BA-175AA4BDE1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0" y="1917"/>
                <a:ext cx="2065" cy="727"/>
              </a:xfrm>
              <a:custGeom>
                <a:avLst/>
                <a:gdLst>
                  <a:gd name="T0" fmla="*/ 0 w 2065"/>
                  <a:gd name="T1" fmla="*/ 198 h 727"/>
                  <a:gd name="T2" fmla="*/ 0 w 2065"/>
                  <a:gd name="T3" fmla="*/ 222 h 727"/>
                  <a:gd name="T4" fmla="*/ 0 w 2065"/>
                  <a:gd name="T5" fmla="*/ 246 h 727"/>
                  <a:gd name="T6" fmla="*/ 0 w 2065"/>
                  <a:gd name="T7" fmla="*/ 293 h 727"/>
                  <a:gd name="T8" fmla="*/ 4 w 2065"/>
                  <a:gd name="T9" fmla="*/ 341 h 727"/>
                  <a:gd name="T10" fmla="*/ 10 w 2065"/>
                  <a:gd name="T11" fmla="*/ 389 h 727"/>
                  <a:gd name="T12" fmla="*/ 18 w 2065"/>
                  <a:gd name="T13" fmla="*/ 435 h 727"/>
                  <a:gd name="T14" fmla="*/ 23 w 2065"/>
                  <a:gd name="T15" fmla="*/ 458 h 727"/>
                  <a:gd name="T16" fmla="*/ 31 w 2065"/>
                  <a:gd name="T17" fmla="*/ 480 h 727"/>
                  <a:gd name="T18" fmla="*/ 39 w 2065"/>
                  <a:gd name="T19" fmla="*/ 501 h 727"/>
                  <a:gd name="T20" fmla="*/ 48 w 2065"/>
                  <a:gd name="T21" fmla="*/ 524 h 727"/>
                  <a:gd name="T22" fmla="*/ 39 w 2065"/>
                  <a:gd name="T23" fmla="*/ 489 h 727"/>
                  <a:gd name="T24" fmla="*/ 31 w 2065"/>
                  <a:gd name="T25" fmla="*/ 457 h 727"/>
                  <a:gd name="T26" fmla="*/ 25 w 2065"/>
                  <a:gd name="T27" fmla="*/ 422 h 727"/>
                  <a:gd name="T28" fmla="*/ 19 w 2065"/>
                  <a:gd name="T29" fmla="*/ 387 h 727"/>
                  <a:gd name="T30" fmla="*/ 16 w 2065"/>
                  <a:gd name="T31" fmla="*/ 353 h 727"/>
                  <a:gd name="T32" fmla="*/ 12 w 2065"/>
                  <a:gd name="T33" fmla="*/ 316 h 727"/>
                  <a:gd name="T34" fmla="*/ 10 w 2065"/>
                  <a:gd name="T35" fmla="*/ 282 h 727"/>
                  <a:gd name="T36" fmla="*/ 10 w 2065"/>
                  <a:gd name="T37" fmla="*/ 246 h 727"/>
                  <a:gd name="T38" fmla="*/ 12 w 2065"/>
                  <a:gd name="T39" fmla="*/ 182 h 727"/>
                  <a:gd name="T40" fmla="*/ 18 w 2065"/>
                  <a:gd name="T41" fmla="*/ 121 h 727"/>
                  <a:gd name="T42" fmla="*/ 27 w 2065"/>
                  <a:gd name="T43" fmla="*/ 59 h 727"/>
                  <a:gd name="T44" fmla="*/ 39 w 2065"/>
                  <a:gd name="T45" fmla="*/ 0 h 727"/>
                  <a:gd name="T46" fmla="*/ 31 w 2065"/>
                  <a:gd name="T47" fmla="*/ 23 h 727"/>
                  <a:gd name="T48" fmla="*/ 25 w 2065"/>
                  <a:gd name="T49" fmla="*/ 46 h 727"/>
                  <a:gd name="T50" fmla="*/ 19 w 2065"/>
                  <a:gd name="T51" fmla="*/ 71 h 727"/>
                  <a:gd name="T52" fmla="*/ 14 w 2065"/>
                  <a:gd name="T53" fmla="*/ 94 h 727"/>
                  <a:gd name="T54" fmla="*/ 6 w 2065"/>
                  <a:gd name="T55" fmla="*/ 142 h 727"/>
                  <a:gd name="T56" fmla="*/ 0 w 2065"/>
                  <a:gd name="T57" fmla="*/ 194 h 727"/>
                  <a:gd name="T58" fmla="*/ 0 w 2065"/>
                  <a:gd name="T59" fmla="*/ 196 h 727"/>
                  <a:gd name="T60" fmla="*/ 0 w 2065"/>
                  <a:gd name="T61" fmla="*/ 198 h 727"/>
                  <a:gd name="T62" fmla="*/ 1969 w 2065"/>
                  <a:gd name="T63" fmla="*/ 712 h 727"/>
                  <a:gd name="T64" fmla="*/ 1987 w 2065"/>
                  <a:gd name="T65" fmla="*/ 677 h 727"/>
                  <a:gd name="T66" fmla="*/ 2002 w 2065"/>
                  <a:gd name="T67" fmla="*/ 641 h 727"/>
                  <a:gd name="T68" fmla="*/ 2015 w 2065"/>
                  <a:gd name="T69" fmla="*/ 604 h 727"/>
                  <a:gd name="T70" fmla="*/ 2029 w 2065"/>
                  <a:gd name="T71" fmla="*/ 568 h 727"/>
                  <a:gd name="T72" fmla="*/ 2040 w 2065"/>
                  <a:gd name="T73" fmla="*/ 529 h 727"/>
                  <a:gd name="T74" fmla="*/ 2050 w 2065"/>
                  <a:gd name="T75" fmla="*/ 491 h 727"/>
                  <a:gd name="T76" fmla="*/ 2060 w 2065"/>
                  <a:gd name="T77" fmla="*/ 453 h 727"/>
                  <a:gd name="T78" fmla="*/ 2065 w 2065"/>
                  <a:gd name="T79" fmla="*/ 412 h 727"/>
                  <a:gd name="T80" fmla="*/ 2063 w 2065"/>
                  <a:gd name="T81" fmla="*/ 399 h 727"/>
                  <a:gd name="T82" fmla="*/ 2060 w 2065"/>
                  <a:gd name="T83" fmla="*/ 386 h 727"/>
                  <a:gd name="T84" fmla="*/ 2052 w 2065"/>
                  <a:gd name="T85" fmla="*/ 430 h 727"/>
                  <a:gd name="T86" fmla="*/ 2044 w 2065"/>
                  <a:gd name="T87" fmla="*/ 476 h 727"/>
                  <a:gd name="T88" fmla="*/ 2033 w 2065"/>
                  <a:gd name="T89" fmla="*/ 520 h 727"/>
                  <a:gd name="T90" fmla="*/ 2019 w 2065"/>
                  <a:gd name="T91" fmla="*/ 562 h 727"/>
                  <a:gd name="T92" fmla="*/ 2004 w 2065"/>
                  <a:gd name="T93" fmla="*/ 604 h 727"/>
                  <a:gd name="T94" fmla="*/ 1989 w 2065"/>
                  <a:gd name="T95" fmla="*/ 646 h 727"/>
                  <a:gd name="T96" fmla="*/ 1969 w 2065"/>
                  <a:gd name="T97" fmla="*/ 687 h 727"/>
                  <a:gd name="T98" fmla="*/ 1950 w 2065"/>
                  <a:gd name="T99" fmla="*/ 727 h 727"/>
                  <a:gd name="T100" fmla="*/ 1960 w 2065"/>
                  <a:gd name="T101" fmla="*/ 719 h 727"/>
                  <a:gd name="T102" fmla="*/ 1969 w 2065"/>
                  <a:gd name="T103" fmla="*/ 712 h 7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065"/>
                  <a:gd name="T157" fmla="*/ 0 h 727"/>
                  <a:gd name="T158" fmla="*/ 2065 w 2065"/>
                  <a:gd name="T159" fmla="*/ 727 h 7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065" h="727">
                    <a:moveTo>
                      <a:pt x="0" y="198"/>
                    </a:moveTo>
                    <a:lnTo>
                      <a:pt x="0" y="222"/>
                    </a:lnTo>
                    <a:lnTo>
                      <a:pt x="0" y="246"/>
                    </a:lnTo>
                    <a:lnTo>
                      <a:pt x="0" y="293"/>
                    </a:lnTo>
                    <a:lnTo>
                      <a:pt x="4" y="341"/>
                    </a:lnTo>
                    <a:lnTo>
                      <a:pt x="10" y="389"/>
                    </a:lnTo>
                    <a:lnTo>
                      <a:pt x="18" y="435"/>
                    </a:lnTo>
                    <a:lnTo>
                      <a:pt x="23" y="458"/>
                    </a:lnTo>
                    <a:lnTo>
                      <a:pt x="31" y="480"/>
                    </a:lnTo>
                    <a:lnTo>
                      <a:pt x="39" y="501"/>
                    </a:lnTo>
                    <a:lnTo>
                      <a:pt x="48" y="524"/>
                    </a:lnTo>
                    <a:lnTo>
                      <a:pt x="39" y="489"/>
                    </a:lnTo>
                    <a:lnTo>
                      <a:pt x="31" y="457"/>
                    </a:lnTo>
                    <a:lnTo>
                      <a:pt x="25" y="422"/>
                    </a:lnTo>
                    <a:lnTo>
                      <a:pt x="19" y="387"/>
                    </a:lnTo>
                    <a:lnTo>
                      <a:pt x="16" y="353"/>
                    </a:lnTo>
                    <a:lnTo>
                      <a:pt x="12" y="316"/>
                    </a:lnTo>
                    <a:lnTo>
                      <a:pt x="10" y="282"/>
                    </a:lnTo>
                    <a:lnTo>
                      <a:pt x="10" y="246"/>
                    </a:lnTo>
                    <a:lnTo>
                      <a:pt x="12" y="182"/>
                    </a:lnTo>
                    <a:lnTo>
                      <a:pt x="18" y="121"/>
                    </a:lnTo>
                    <a:lnTo>
                      <a:pt x="27" y="59"/>
                    </a:lnTo>
                    <a:lnTo>
                      <a:pt x="39" y="0"/>
                    </a:lnTo>
                    <a:lnTo>
                      <a:pt x="31" y="23"/>
                    </a:lnTo>
                    <a:lnTo>
                      <a:pt x="25" y="46"/>
                    </a:lnTo>
                    <a:lnTo>
                      <a:pt x="19" y="71"/>
                    </a:lnTo>
                    <a:lnTo>
                      <a:pt x="14" y="94"/>
                    </a:lnTo>
                    <a:lnTo>
                      <a:pt x="6" y="142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8"/>
                    </a:lnTo>
                    <a:close/>
                    <a:moveTo>
                      <a:pt x="1969" y="712"/>
                    </a:moveTo>
                    <a:lnTo>
                      <a:pt x="1987" y="677"/>
                    </a:lnTo>
                    <a:lnTo>
                      <a:pt x="2002" y="641"/>
                    </a:lnTo>
                    <a:lnTo>
                      <a:pt x="2015" y="604"/>
                    </a:lnTo>
                    <a:lnTo>
                      <a:pt x="2029" y="568"/>
                    </a:lnTo>
                    <a:lnTo>
                      <a:pt x="2040" y="529"/>
                    </a:lnTo>
                    <a:lnTo>
                      <a:pt x="2050" y="491"/>
                    </a:lnTo>
                    <a:lnTo>
                      <a:pt x="2060" y="453"/>
                    </a:lnTo>
                    <a:lnTo>
                      <a:pt x="2065" y="412"/>
                    </a:lnTo>
                    <a:lnTo>
                      <a:pt x="2063" y="399"/>
                    </a:lnTo>
                    <a:lnTo>
                      <a:pt x="2060" y="386"/>
                    </a:lnTo>
                    <a:lnTo>
                      <a:pt x="2052" y="430"/>
                    </a:lnTo>
                    <a:lnTo>
                      <a:pt x="2044" y="476"/>
                    </a:lnTo>
                    <a:lnTo>
                      <a:pt x="2033" y="520"/>
                    </a:lnTo>
                    <a:lnTo>
                      <a:pt x="2019" y="562"/>
                    </a:lnTo>
                    <a:lnTo>
                      <a:pt x="2004" y="604"/>
                    </a:lnTo>
                    <a:lnTo>
                      <a:pt x="1989" y="646"/>
                    </a:lnTo>
                    <a:lnTo>
                      <a:pt x="1969" y="687"/>
                    </a:lnTo>
                    <a:lnTo>
                      <a:pt x="1950" y="727"/>
                    </a:lnTo>
                    <a:lnTo>
                      <a:pt x="1960" y="719"/>
                    </a:lnTo>
                    <a:lnTo>
                      <a:pt x="1969" y="712"/>
                    </a:lnTo>
                    <a:close/>
                  </a:path>
                </a:pathLst>
              </a:custGeom>
              <a:solidFill>
                <a:srgbClr val="E35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5" name="Freeform 298">
                <a:extLst>
                  <a:ext uri="{FF2B5EF4-FFF2-40B4-BE49-F238E27FC236}">
                    <a16:creationId xmlns:a16="http://schemas.microsoft.com/office/drawing/2014/main" id="{AF560406-5E65-4247-8B7A-BF588F2D01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4" y="1884"/>
                <a:ext cx="2059" cy="768"/>
              </a:xfrm>
              <a:custGeom>
                <a:avLst/>
                <a:gdLst>
                  <a:gd name="T0" fmla="*/ 17 w 2059"/>
                  <a:gd name="T1" fmla="*/ 89 h 768"/>
                  <a:gd name="T2" fmla="*/ 12 w 2059"/>
                  <a:gd name="T3" fmla="*/ 135 h 768"/>
                  <a:gd name="T4" fmla="*/ 6 w 2059"/>
                  <a:gd name="T5" fmla="*/ 183 h 768"/>
                  <a:gd name="T6" fmla="*/ 2 w 2059"/>
                  <a:gd name="T7" fmla="*/ 231 h 768"/>
                  <a:gd name="T8" fmla="*/ 0 w 2059"/>
                  <a:gd name="T9" fmla="*/ 279 h 768"/>
                  <a:gd name="T10" fmla="*/ 2 w 2059"/>
                  <a:gd name="T11" fmla="*/ 340 h 768"/>
                  <a:gd name="T12" fmla="*/ 8 w 2059"/>
                  <a:gd name="T13" fmla="*/ 401 h 768"/>
                  <a:gd name="T14" fmla="*/ 17 w 2059"/>
                  <a:gd name="T15" fmla="*/ 461 h 768"/>
                  <a:gd name="T16" fmla="*/ 29 w 2059"/>
                  <a:gd name="T17" fmla="*/ 520 h 768"/>
                  <a:gd name="T18" fmla="*/ 35 w 2059"/>
                  <a:gd name="T19" fmla="*/ 536 h 768"/>
                  <a:gd name="T20" fmla="*/ 42 w 2059"/>
                  <a:gd name="T21" fmla="*/ 553 h 768"/>
                  <a:gd name="T22" fmla="*/ 50 w 2059"/>
                  <a:gd name="T23" fmla="*/ 570 h 768"/>
                  <a:gd name="T24" fmla="*/ 58 w 2059"/>
                  <a:gd name="T25" fmla="*/ 585 h 768"/>
                  <a:gd name="T26" fmla="*/ 48 w 2059"/>
                  <a:gd name="T27" fmla="*/ 549 h 768"/>
                  <a:gd name="T28" fmla="*/ 38 w 2059"/>
                  <a:gd name="T29" fmla="*/ 513 h 768"/>
                  <a:gd name="T30" fmla="*/ 29 w 2059"/>
                  <a:gd name="T31" fmla="*/ 474 h 768"/>
                  <a:gd name="T32" fmla="*/ 23 w 2059"/>
                  <a:gd name="T33" fmla="*/ 436 h 768"/>
                  <a:gd name="T34" fmla="*/ 17 w 2059"/>
                  <a:gd name="T35" fmla="*/ 397 h 768"/>
                  <a:gd name="T36" fmla="*/ 14 w 2059"/>
                  <a:gd name="T37" fmla="*/ 357 h 768"/>
                  <a:gd name="T38" fmla="*/ 12 w 2059"/>
                  <a:gd name="T39" fmla="*/ 319 h 768"/>
                  <a:gd name="T40" fmla="*/ 12 w 2059"/>
                  <a:gd name="T41" fmla="*/ 279 h 768"/>
                  <a:gd name="T42" fmla="*/ 12 w 2059"/>
                  <a:gd name="T43" fmla="*/ 242 h 768"/>
                  <a:gd name="T44" fmla="*/ 14 w 2059"/>
                  <a:gd name="T45" fmla="*/ 208 h 768"/>
                  <a:gd name="T46" fmla="*/ 17 w 2059"/>
                  <a:gd name="T47" fmla="*/ 171 h 768"/>
                  <a:gd name="T48" fmla="*/ 21 w 2059"/>
                  <a:gd name="T49" fmla="*/ 137 h 768"/>
                  <a:gd name="T50" fmla="*/ 27 w 2059"/>
                  <a:gd name="T51" fmla="*/ 102 h 768"/>
                  <a:gd name="T52" fmla="*/ 33 w 2059"/>
                  <a:gd name="T53" fmla="*/ 67 h 768"/>
                  <a:gd name="T54" fmla="*/ 40 w 2059"/>
                  <a:gd name="T55" fmla="*/ 35 h 768"/>
                  <a:gd name="T56" fmla="*/ 50 w 2059"/>
                  <a:gd name="T57" fmla="*/ 0 h 768"/>
                  <a:gd name="T58" fmla="*/ 40 w 2059"/>
                  <a:gd name="T59" fmla="*/ 23 h 768"/>
                  <a:gd name="T60" fmla="*/ 31 w 2059"/>
                  <a:gd name="T61" fmla="*/ 44 h 768"/>
                  <a:gd name="T62" fmla="*/ 25 w 2059"/>
                  <a:gd name="T63" fmla="*/ 66 h 768"/>
                  <a:gd name="T64" fmla="*/ 17 w 2059"/>
                  <a:gd name="T65" fmla="*/ 89 h 768"/>
                  <a:gd name="T66" fmla="*/ 1956 w 2059"/>
                  <a:gd name="T67" fmla="*/ 752 h 768"/>
                  <a:gd name="T68" fmla="*/ 1973 w 2059"/>
                  <a:gd name="T69" fmla="*/ 714 h 768"/>
                  <a:gd name="T70" fmla="*/ 1990 w 2059"/>
                  <a:gd name="T71" fmla="*/ 676 h 768"/>
                  <a:gd name="T72" fmla="*/ 2006 w 2059"/>
                  <a:gd name="T73" fmla="*/ 637 h 768"/>
                  <a:gd name="T74" fmla="*/ 2019 w 2059"/>
                  <a:gd name="T75" fmla="*/ 597 h 768"/>
                  <a:gd name="T76" fmla="*/ 2033 w 2059"/>
                  <a:gd name="T77" fmla="*/ 557 h 768"/>
                  <a:gd name="T78" fmla="*/ 2042 w 2059"/>
                  <a:gd name="T79" fmla="*/ 516 h 768"/>
                  <a:gd name="T80" fmla="*/ 2052 w 2059"/>
                  <a:gd name="T81" fmla="*/ 474 h 768"/>
                  <a:gd name="T82" fmla="*/ 2059 w 2059"/>
                  <a:gd name="T83" fmla="*/ 432 h 768"/>
                  <a:gd name="T84" fmla="*/ 2056 w 2059"/>
                  <a:gd name="T85" fmla="*/ 419 h 768"/>
                  <a:gd name="T86" fmla="*/ 2052 w 2059"/>
                  <a:gd name="T87" fmla="*/ 403 h 768"/>
                  <a:gd name="T88" fmla="*/ 2046 w 2059"/>
                  <a:gd name="T89" fmla="*/ 453 h 768"/>
                  <a:gd name="T90" fmla="*/ 2036 w 2059"/>
                  <a:gd name="T91" fmla="*/ 499 h 768"/>
                  <a:gd name="T92" fmla="*/ 2025 w 2059"/>
                  <a:gd name="T93" fmla="*/ 547 h 768"/>
                  <a:gd name="T94" fmla="*/ 2011 w 2059"/>
                  <a:gd name="T95" fmla="*/ 593 h 768"/>
                  <a:gd name="T96" fmla="*/ 1994 w 2059"/>
                  <a:gd name="T97" fmla="*/ 637 h 768"/>
                  <a:gd name="T98" fmla="*/ 1977 w 2059"/>
                  <a:gd name="T99" fmla="*/ 681 h 768"/>
                  <a:gd name="T100" fmla="*/ 1958 w 2059"/>
                  <a:gd name="T101" fmla="*/ 726 h 768"/>
                  <a:gd name="T102" fmla="*/ 1937 w 2059"/>
                  <a:gd name="T103" fmla="*/ 768 h 768"/>
                  <a:gd name="T104" fmla="*/ 1946 w 2059"/>
                  <a:gd name="T105" fmla="*/ 760 h 768"/>
                  <a:gd name="T106" fmla="*/ 1956 w 2059"/>
                  <a:gd name="T107" fmla="*/ 752 h 76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059"/>
                  <a:gd name="T163" fmla="*/ 0 h 768"/>
                  <a:gd name="T164" fmla="*/ 2059 w 2059"/>
                  <a:gd name="T165" fmla="*/ 768 h 76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059" h="768">
                    <a:moveTo>
                      <a:pt x="17" y="89"/>
                    </a:moveTo>
                    <a:lnTo>
                      <a:pt x="12" y="135"/>
                    </a:lnTo>
                    <a:lnTo>
                      <a:pt x="6" y="183"/>
                    </a:lnTo>
                    <a:lnTo>
                      <a:pt x="2" y="231"/>
                    </a:lnTo>
                    <a:lnTo>
                      <a:pt x="0" y="279"/>
                    </a:lnTo>
                    <a:lnTo>
                      <a:pt x="2" y="340"/>
                    </a:lnTo>
                    <a:lnTo>
                      <a:pt x="8" y="401"/>
                    </a:lnTo>
                    <a:lnTo>
                      <a:pt x="17" y="461"/>
                    </a:lnTo>
                    <a:lnTo>
                      <a:pt x="29" y="520"/>
                    </a:lnTo>
                    <a:lnTo>
                      <a:pt x="35" y="536"/>
                    </a:lnTo>
                    <a:lnTo>
                      <a:pt x="42" y="553"/>
                    </a:lnTo>
                    <a:lnTo>
                      <a:pt x="50" y="570"/>
                    </a:lnTo>
                    <a:lnTo>
                      <a:pt x="58" y="585"/>
                    </a:lnTo>
                    <a:lnTo>
                      <a:pt x="48" y="549"/>
                    </a:lnTo>
                    <a:lnTo>
                      <a:pt x="38" y="513"/>
                    </a:lnTo>
                    <a:lnTo>
                      <a:pt x="29" y="474"/>
                    </a:lnTo>
                    <a:lnTo>
                      <a:pt x="23" y="436"/>
                    </a:lnTo>
                    <a:lnTo>
                      <a:pt x="17" y="397"/>
                    </a:lnTo>
                    <a:lnTo>
                      <a:pt x="14" y="357"/>
                    </a:lnTo>
                    <a:lnTo>
                      <a:pt x="12" y="319"/>
                    </a:lnTo>
                    <a:lnTo>
                      <a:pt x="12" y="279"/>
                    </a:lnTo>
                    <a:lnTo>
                      <a:pt x="12" y="242"/>
                    </a:lnTo>
                    <a:lnTo>
                      <a:pt x="14" y="208"/>
                    </a:lnTo>
                    <a:lnTo>
                      <a:pt x="17" y="171"/>
                    </a:lnTo>
                    <a:lnTo>
                      <a:pt x="21" y="137"/>
                    </a:lnTo>
                    <a:lnTo>
                      <a:pt x="27" y="102"/>
                    </a:lnTo>
                    <a:lnTo>
                      <a:pt x="33" y="67"/>
                    </a:lnTo>
                    <a:lnTo>
                      <a:pt x="40" y="35"/>
                    </a:lnTo>
                    <a:lnTo>
                      <a:pt x="50" y="0"/>
                    </a:lnTo>
                    <a:lnTo>
                      <a:pt x="40" y="23"/>
                    </a:lnTo>
                    <a:lnTo>
                      <a:pt x="31" y="44"/>
                    </a:lnTo>
                    <a:lnTo>
                      <a:pt x="25" y="66"/>
                    </a:lnTo>
                    <a:lnTo>
                      <a:pt x="17" y="89"/>
                    </a:lnTo>
                    <a:close/>
                    <a:moveTo>
                      <a:pt x="1956" y="752"/>
                    </a:moveTo>
                    <a:lnTo>
                      <a:pt x="1973" y="714"/>
                    </a:lnTo>
                    <a:lnTo>
                      <a:pt x="1990" y="676"/>
                    </a:lnTo>
                    <a:lnTo>
                      <a:pt x="2006" y="637"/>
                    </a:lnTo>
                    <a:lnTo>
                      <a:pt x="2019" y="597"/>
                    </a:lnTo>
                    <a:lnTo>
                      <a:pt x="2033" y="557"/>
                    </a:lnTo>
                    <a:lnTo>
                      <a:pt x="2042" y="516"/>
                    </a:lnTo>
                    <a:lnTo>
                      <a:pt x="2052" y="474"/>
                    </a:lnTo>
                    <a:lnTo>
                      <a:pt x="2059" y="432"/>
                    </a:lnTo>
                    <a:lnTo>
                      <a:pt x="2056" y="419"/>
                    </a:lnTo>
                    <a:lnTo>
                      <a:pt x="2052" y="403"/>
                    </a:lnTo>
                    <a:lnTo>
                      <a:pt x="2046" y="453"/>
                    </a:lnTo>
                    <a:lnTo>
                      <a:pt x="2036" y="499"/>
                    </a:lnTo>
                    <a:lnTo>
                      <a:pt x="2025" y="547"/>
                    </a:lnTo>
                    <a:lnTo>
                      <a:pt x="2011" y="593"/>
                    </a:lnTo>
                    <a:lnTo>
                      <a:pt x="1994" y="637"/>
                    </a:lnTo>
                    <a:lnTo>
                      <a:pt x="1977" y="681"/>
                    </a:lnTo>
                    <a:lnTo>
                      <a:pt x="1958" y="726"/>
                    </a:lnTo>
                    <a:lnTo>
                      <a:pt x="1937" y="768"/>
                    </a:lnTo>
                    <a:lnTo>
                      <a:pt x="1946" y="760"/>
                    </a:lnTo>
                    <a:lnTo>
                      <a:pt x="1956" y="752"/>
                    </a:lnTo>
                    <a:close/>
                  </a:path>
                </a:pathLst>
              </a:custGeom>
              <a:solidFill>
                <a:srgbClr val="E35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6" name="Freeform 299">
                <a:extLst>
                  <a:ext uri="{FF2B5EF4-FFF2-40B4-BE49-F238E27FC236}">
                    <a16:creationId xmlns:a16="http://schemas.microsoft.com/office/drawing/2014/main" id="{0B51C842-B982-43B2-94E6-E435ABDF51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" y="1859"/>
                <a:ext cx="2050" cy="799"/>
              </a:xfrm>
              <a:custGeom>
                <a:avLst/>
                <a:gdLst>
                  <a:gd name="T0" fmla="*/ 29 w 2050"/>
                  <a:gd name="T1" fmla="*/ 58 h 799"/>
                  <a:gd name="T2" fmla="*/ 17 w 2050"/>
                  <a:gd name="T3" fmla="*/ 117 h 799"/>
                  <a:gd name="T4" fmla="*/ 8 w 2050"/>
                  <a:gd name="T5" fmla="*/ 179 h 799"/>
                  <a:gd name="T6" fmla="*/ 2 w 2050"/>
                  <a:gd name="T7" fmla="*/ 240 h 799"/>
                  <a:gd name="T8" fmla="*/ 0 w 2050"/>
                  <a:gd name="T9" fmla="*/ 304 h 799"/>
                  <a:gd name="T10" fmla="*/ 0 w 2050"/>
                  <a:gd name="T11" fmla="*/ 340 h 799"/>
                  <a:gd name="T12" fmla="*/ 2 w 2050"/>
                  <a:gd name="T13" fmla="*/ 374 h 799"/>
                  <a:gd name="T14" fmla="*/ 6 w 2050"/>
                  <a:gd name="T15" fmla="*/ 411 h 799"/>
                  <a:gd name="T16" fmla="*/ 9 w 2050"/>
                  <a:gd name="T17" fmla="*/ 445 h 799"/>
                  <a:gd name="T18" fmla="*/ 15 w 2050"/>
                  <a:gd name="T19" fmla="*/ 480 h 799"/>
                  <a:gd name="T20" fmla="*/ 21 w 2050"/>
                  <a:gd name="T21" fmla="*/ 515 h 799"/>
                  <a:gd name="T22" fmla="*/ 29 w 2050"/>
                  <a:gd name="T23" fmla="*/ 547 h 799"/>
                  <a:gd name="T24" fmla="*/ 38 w 2050"/>
                  <a:gd name="T25" fmla="*/ 582 h 799"/>
                  <a:gd name="T26" fmla="*/ 52 w 2050"/>
                  <a:gd name="T27" fmla="*/ 609 h 799"/>
                  <a:gd name="T28" fmla="*/ 67 w 2050"/>
                  <a:gd name="T29" fmla="*/ 637 h 799"/>
                  <a:gd name="T30" fmla="*/ 54 w 2050"/>
                  <a:gd name="T31" fmla="*/ 597 h 799"/>
                  <a:gd name="T32" fmla="*/ 42 w 2050"/>
                  <a:gd name="T33" fmla="*/ 557 h 799"/>
                  <a:gd name="T34" fmla="*/ 32 w 2050"/>
                  <a:gd name="T35" fmla="*/ 516 h 799"/>
                  <a:gd name="T36" fmla="*/ 25 w 2050"/>
                  <a:gd name="T37" fmla="*/ 474 h 799"/>
                  <a:gd name="T38" fmla="*/ 19 w 2050"/>
                  <a:gd name="T39" fmla="*/ 432 h 799"/>
                  <a:gd name="T40" fmla="*/ 13 w 2050"/>
                  <a:gd name="T41" fmla="*/ 390 h 799"/>
                  <a:gd name="T42" fmla="*/ 11 w 2050"/>
                  <a:gd name="T43" fmla="*/ 348 h 799"/>
                  <a:gd name="T44" fmla="*/ 9 w 2050"/>
                  <a:gd name="T45" fmla="*/ 304 h 799"/>
                  <a:gd name="T46" fmla="*/ 11 w 2050"/>
                  <a:gd name="T47" fmla="*/ 265 h 799"/>
                  <a:gd name="T48" fmla="*/ 13 w 2050"/>
                  <a:gd name="T49" fmla="*/ 225 h 799"/>
                  <a:gd name="T50" fmla="*/ 17 w 2050"/>
                  <a:gd name="T51" fmla="*/ 186 h 799"/>
                  <a:gd name="T52" fmla="*/ 21 w 2050"/>
                  <a:gd name="T53" fmla="*/ 148 h 799"/>
                  <a:gd name="T54" fmla="*/ 29 w 2050"/>
                  <a:gd name="T55" fmla="*/ 112 h 799"/>
                  <a:gd name="T56" fmla="*/ 36 w 2050"/>
                  <a:gd name="T57" fmla="*/ 73 h 799"/>
                  <a:gd name="T58" fmla="*/ 46 w 2050"/>
                  <a:gd name="T59" fmla="*/ 37 h 799"/>
                  <a:gd name="T60" fmla="*/ 56 w 2050"/>
                  <a:gd name="T61" fmla="*/ 0 h 799"/>
                  <a:gd name="T62" fmla="*/ 48 w 2050"/>
                  <a:gd name="T63" fmla="*/ 16 h 799"/>
                  <a:gd name="T64" fmla="*/ 42 w 2050"/>
                  <a:gd name="T65" fmla="*/ 29 h 799"/>
                  <a:gd name="T66" fmla="*/ 34 w 2050"/>
                  <a:gd name="T67" fmla="*/ 44 h 799"/>
                  <a:gd name="T68" fmla="*/ 29 w 2050"/>
                  <a:gd name="T69" fmla="*/ 58 h 799"/>
                  <a:gd name="T70" fmla="*/ 1940 w 2050"/>
                  <a:gd name="T71" fmla="*/ 785 h 799"/>
                  <a:gd name="T72" fmla="*/ 1959 w 2050"/>
                  <a:gd name="T73" fmla="*/ 745 h 799"/>
                  <a:gd name="T74" fmla="*/ 1979 w 2050"/>
                  <a:gd name="T75" fmla="*/ 704 h 799"/>
                  <a:gd name="T76" fmla="*/ 1994 w 2050"/>
                  <a:gd name="T77" fmla="*/ 662 h 799"/>
                  <a:gd name="T78" fmla="*/ 2009 w 2050"/>
                  <a:gd name="T79" fmla="*/ 620 h 799"/>
                  <a:gd name="T80" fmla="*/ 2023 w 2050"/>
                  <a:gd name="T81" fmla="*/ 578 h 799"/>
                  <a:gd name="T82" fmla="*/ 2034 w 2050"/>
                  <a:gd name="T83" fmla="*/ 534 h 799"/>
                  <a:gd name="T84" fmla="*/ 2042 w 2050"/>
                  <a:gd name="T85" fmla="*/ 488 h 799"/>
                  <a:gd name="T86" fmla="*/ 2050 w 2050"/>
                  <a:gd name="T87" fmla="*/ 444 h 799"/>
                  <a:gd name="T88" fmla="*/ 2046 w 2050"/>
                  <a:gd name="T89" fmla="*/ 428 h 799"/>
                  <a:gd name="T90" fmla="*/ 2042 w 2050"/>
                  <a:gd name="T91" fmla="*/ 415 h 799"/>
                  <a:gd name="T92" fmla="*/ 2036 w 2050"/>
                  <a:gd name="T93" fmla="*/ 467 h 799"/>
                  <a:gd name="T94" fmla="*/ 2027 w 2050"/>
                  <a:gd name="T95" fmla="*/ 516 h 799"/>
                  <a:gd name="T96" fmla="*/ 2015 w 2050"/>
                  <a:gd name="T97" fmla="*/ 566 h 799"/>
                  <a:gd name="T98" fmla="*/ 2000 w 2050"/>
                  <a:gd name="T99" fmla="*/ 616 h 799"/>
                  <a:gd name="T100" fmla="*/ 1984 w 2050"/>
                  <a:gd name="T101" fmla="*/ 662 h 799"/>
                  <a:gd name="T102" fmla="*/ 1965 w 2050"/>
                  <a:gd name="T103" fmla="*/ 710 h 799"/>
                  <a:gd name="T104" fmla="*/ 1944 w 2050"/>
                  <a:gd name="T105" fmla="*/ 754 h 799"/>
                  <a:gd name="T106" fmla="*/ 1921 w 2050"/>
                  <a:gd name="T107" fmla="*/ 799 h 799"/>
                  <a:gd name="T108" fmla="*/ 1931 w 2050"/>
                  <a:gd name="T109" fmla="*/ 793 h 799"/>
                  <a:gd name="T110" fmla="*/ 1940 w 2050"/>
                  <a:gd name="T111" fmla="*/ 785 h 7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050"/>
                  <a:gd name="T169" fmla="*/ 0 h 799"/>
                  <a:gd name="T170" fmla="*/ 2050 w 2050"/>
                  <a:gd name="T171" fmla="*/ 799 h 7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050" h="799">
                    <a:moveTo>
                      <a:pt x="29" y="58"/>
                    </a:moveTo>
                    <a:lnTo>
                      <a:pt x="17" y="117"/>
                    </a:lnTo>
                    <a:lnTo>
                      <a:pt x="8" y="179"/>
                    </a:lnTo>
                    <a:lnTo>
                      <a:pt x="2" y="240"/>
                    </a:lnTo>
                    <a:lnTo>
                      <a:pt x="0" y="304"/>
                    </a:lnTo>
                    <a:lnTo>
                      <a:pt x="0" y="340"/>
                    </a:lnTo>
                    <a:lnTo>
                      <a:pt x="2" y="374"/>
                    </a:lnTo>
                    <a:lnTo>
                      <a:pt x="6" y="411"/>
                    </a:lnTo>
                    <a:lnTo>
                      <a:pt x="9" y="445"/>
                    </a:lnTo>
                    <a:lnTo>
                      <a:pt x="15" y="480"/>
                    </a:lnTo>
                    <a:lnTo>
                      <a:pt x="21" y="515"/>
                    </a:lnTo>
                    <a:lnTo>
                      <a:pt x="29" y="547"/>
                    </a:lnTo>
                    <a:lnTo>
                      <a:pt x="38" y="582"/>
                    </a:lnTo>
                    <a:lnTo>
                      <a:pt x="52" y="609"/>
                    </a:lnTo>
                    <a:lnTo>
                      <a:pt x="67" y="637"/>
                    </a:lnTo>
                    <a:lnTo>
                      <a:pt x="54" y="597"/>
                    </a:lnTo>
                    <a:lnTo>
                      <a:pt x="42" y="557"/>
                    </a:lnTo>
                    <a:lnTo>
                      <a:pt x="32" y="516"/>
                    </a:lnTo>
                    <a:lnTo>
                      <a:pt x="25" y="474"/>
                    </a:lnTo>
                    <a:lnTo>
                      <a:pt x="19" y="432"/>
                    </a:lnTo>
                    <a:lnTo>
                      <a:pt x="13" y="390"/>
                    </a:lnTo>
                    <a:lnTo>
                      <a:pt x="11" y="348"/>
                    </a:lnTo>
                    <a:lnTo>
                      <a:pt x="9" y="304"/>
                    </a:lnTo>
                    <a:lnTo>
                      <a:pt x="11" y="265"/>
                    </a:lnTo>
                    <a:lnTo>
                      <a:pt x="13" y="225"/>
                    </a:lnTo>
                    <a:lnTo>
                      <a:pt x="17" y="186"/>
                    </a:lnTo>
                    <a:lnTo>
                      <a:pt x="21" y="148"/>
                    </a:lnTo>
                    <a:lnTo>
                      <a:pt x="29" y="112"/>
                    </a:lnTo>
                    <a:lnTo>
                      <a:pt x="36" y="73"/>
                    </a:lnTo>
                    <a:lnTo>
                      <a:pt x="46" y="37"/>
                    </a:lnTo>
                    <a:lnTo>
                      <a:pt x="56" y="0"/>
                    </a:lnTo>
                    <a:lnTo>
                      <a:pt x="48" y="16"/>
                    </a:lnTo>
                    <a:lnTo>
                      <a:pt x="42" y="29"/>
                    </a:lnTo>
                    <a:lnTo>
                      <a:pt x="34" y="44"/>
                    </a:lnTo>
                    <a:lnTo>
                      <a:pt x="29" y="58"/>
                    </a:lnTo>
                    <a:close/>
                    <a:moveTo>
                      <a:pt x="1940" y="785"/>
                    </a:moveTo>
                    <a:lnTo>
                      <a:pt x="1959" y="745"/>
                    </a:lnTo>
                    <a:lnTo>
                      <a:pt x="1979" y="704"/>
                    </a:lnTo>
                    <a:lnTo>
                      <a:pt x="1994" y="662"/>
                    </a:lnTo>
                    <a:lnTo>
                      <a:pt x="2009" y="620"/>
                    </a:lnTo>
                    <a:lnTo>
                      <a:pt x="2023" y="578"/>
                    </a:lnTo>
                    <a:lnTo>
                      <a:pt x="2034" y="534"/>
                    </a:lnTo>
                    <a:lnTo>
                      <a:pt x="2042" y="488"/>
                    </a:lnTo>
                    <a:lnTo>
                      <a:pt x="2050" y="444"/>
                    </a:lnTo>
                    <a:lnTo>
                      <a:pt x="2046" y="428"/>
                    </a:lnTo>
                    <a:lnTo>
                      <a:pt x="2042" y="415"/>
                    </a:lnTo>
                    <a:lnTo>
                      <a:pt x="2036" y="467"/>
                    </a:lnTo>
                    <a:lnTo>
                      <a:pt x="2027" y="516"/>
                    </a:lnTo>
                    <a:lnTo>
                      <a:pt x="2015" y="566"/>
                    </a:lnTo>
                    <a:lnTo>
                      <a:pt x="2000" y="616"/>
                    </a:lnTo>
                    <a:lnTo>
                      <a:pt x="1984" y="662"/>
                    </a:lnTo>
                    <a:lnTo>
                      <a:pt x="1965" y="710"/>
                    </a:lnTo>
                    <a:lnTo>
                      <a:pt x="1944" y="754"/>
                    </a:lnTo>
                    <a:lnTo>
                      <a:pt x="1921" y="799"/>
                    </a:lnTo>
                    <a:lnTo>
                      <a:pt x="1931" y="793"/>
                    </a:lnTo>
                    <a:lnTo>
                      <a:pt x="1940" y="785"/>
                    </a:lnTo>
                    <a:close/>
                  </a:path>
                </a:pathLst>
              </a:custGeom>
              <a:solidFill>
                <a:srgbClr val="E359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7" name="Freeform 300">
                <a:extLst>
                  <a:ext uri="{FF2B5EF4-FFF2-40B4-BE49-F238E27FC236}">
                    <a16:creationId xmlns:a16="http://schemas.microsoft.com/office/drawing/2014/main" id="{3C3B382D-B6B6-4B75-8F58-02D4B7F854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6" y="1840"/>
                <a:ext cx="2040" cy="825"/>
              </a:xfrm>
              <a:custGeom>
                <a:avLst/>
                <a:gdLst>
                  <a:gd name="T0" fmla="*/ 38 w 2040"/>
                  <a:gd name="T1" fmla="*/ 44 h 825"/>
                  <a:gd name="T2" fmla="*/ 28 w 2040"/>
                  <a:gd name="T3" fmla="*/ 79 h 825"/>
                  <a:gd name="T4" fmla="*/ 21 w 2040"/>
                  <a:gd name="T5" fmla="*/ 111 h 825"/>
                  <a:gd name="T6" fmla="*/ 15 w 2040"/>
                  <a:gd name="T7" fmla="*/ 146 h 825"/>
                  <a:gd name="T8" fmla="*/ 9 w 2040"/>
                  <a:gd name="T9" fmla="*/ 181 h 825"/>
                  <a:gd name="T10" fmla="*/ 5 w 2040"/>
                  <a:gd name="T11" fmla="*/ 215 h 825"/>
                  <a:gd name="T12" fmla="*/ 2 w 2040"/>
                  <a:gd name="T13" fmla="*/ 252 h 825"/>
                  <a:gd name="T14" fmla="*/ 0 w 2040"/>
                  <a:gd name="T15" fmla="*/ 286 h 825"/>
                  <a:gd name="T16" fmla="*/ 0 w 2040"/>
                  <a:gd name="T17" fmla="*/ 323 h 825"/>
                  <a:gd name="T18" fmla="*/ 0 w 2040"/>
                  <a:gd name="T19" fmla="*/ 363 h 825"/>
                  <a:gd name="T20" fmla="*/ 2 w 2040"/>
                  <a:gd name="T21" fmla="*/ 401 h 825"/>
                  <a:gd name="T22" fmla="*/ 5 w 2040"/>
                  <a:gd name="T23" fmla="*/ 441 h 825"/>
                  <a:gd name="T24" fmla="*/ 11 w 2040"/>
                  <a:gd name="T25" fmla="*/ 480 h 825"/>
                  <a:gd name="T26" fmla="*/ 17 w 2040"/>
                  <a:gd name="T27" fmla="*/ 518 h 825"/>
                  <a:gd name="T28" fmla="*/ 26 w 2040"/>
                  <a:gd name="T29" fmla="*/ 557 h 825"/>
                  <a:gd name="T30" fmla="*/ 36 w 2040"/>
                  <a:gd name="T31" fmla="*/ 593 h 825"/>
                  <a:gd name="T32" fmla="*/ 46 w 2040"/>
                  <a:gd name="T33" fmla="*/ 629 h 825"/>
                  <a:gd name="T34" fmla="*/ 59 w 2040"/>
                  <a:gd name="T35" fmla="*/ 654 h 825"/>
                  <a:gd name="T36" fmla="*/ 74 w 2040"/>
                  <a:gd name="T37" fmla="*/ 679 h 825"/>
                  <a:gd name="T38" fmla="*/ 59 w 2040"/>
                  <a:gd name="T39" fmla="*/ 637 h 825"/>
                  <a:gd name="T40" fmla="*/ 46 w 2040"/>
                  <a:gd name="T41" fmla="*/ 595 h 825"/>
                  <a:gd name="T42" fmla="*/ 36 w 2040"/>
                  <a:gd name="T43" fmla="*/ 551 h 825"/>
                  <a:gd name="T44" fmla="*/ 26 w 2040"/>
                  <a:gd name="T45" fmla="*/ 507 h 825"/>
                  <a:gd name="T46" fmla="*/ 19 w 2040"/>
                  <a:gd name="T47" fmla="*/ 461 h 825"/>
                  <a:gd name="T48" fmla="*/ 13 w 2040"/>
                  <a:gd name="T49" fmla="*/ 417 h 825"/>
                  <a:gd name="T50" fmla="*/ 11 w 2040"/>
                  <a:gd name="T51" fmla="*/ 369 h 825"/>
                  <a:gd name="T52" fmla="*/ 9 w 2040"/>
                  <a:gd name="T53" fmla="*/ 323 h 825"/>
                  <a:gd name="T54" fmla="*/ 9 w 2040"/>
                  <a:gd name="T55" fmla="*/ 280 h 825"/>
                  <a:gd name="T56" fmla="*/ 13 w 2040"/>
                  <a:gd name="T57" fmla="*/ 238 h 825"/>
                  <a:gd name="T58" fmla="*/ 17 w 2040"/>
                  <a:gd name="T59" fmla="*/ 198 h 825"/>
                  <a:gd name="T60" fmla="*/ 23 w 2040"/>
                  <a:gd name="T61" fmla="*/ 157 h 825"/>
                  <a:gd name="T62" fmla="*/ 30 w 2040"/>
                  <a:gd name="T63" fmla="*/ 117 h 825"/>
                  <a:gd name="T64" fmla="*/ 40 w 2040"/>
                  <a:gd name="T65" fmla="*/ 77 h 825"/>
                  <a:gd name="T66" fmla="*/ 50 w 2040"/>
                  <a:gd name="T67" fmla="*/ 39 h 825"/>
                  <a:gd name="T68" fmla="*/ 61 w 2040"/>
                  <a:gd name="T69" fmla="*/ 0 h 825"/>
                  <a:gd name="T70" fmla="*/ 50 w 2040"/>
                  <a:gd name="T71" fmla="*/ 21 h 825"/>
                  <a:gd name="T72" fmla="*/ 38 w 2040"/>
                  <a:gd name="T73" fmla="*/ 44 h 825"/>
                  <a:gd name="T74" fmla="*/ 1925 w 2040"/>
                  <a:gd name="T75" fmla="*/ 812 h 825"/>
                  <a:gd name="T76" fmla="*/ 1946 w 2040"/>
                  <a:gd name="T77" fmla="*/ 770 h 825"/>
                  <a:gd name="T78" fmla="*/ 1965 w 2040"/>
                  <a:gd name="T79" fmla="*/ 725 h 825"/>
                  <a:gd name="T80" fmla="*/ 1982 w 2040"/>
                  <a:gd name="T81" fmla="*/ 681 h 825"/>
                  <a:gd name="T82" fmla="*/ 1999 w 2040"/>
                  <a:gd name="T83" fmla="*/ 637 h 825"/>
                  <a:gd name="T84" fmla="*/ 2013 w 2040"/>
                  <a:gd name="T85" fmla="*/ 591 h 825"/>
                  <a:gd name="T86" fmla="*/ 2024 w 2040"/>
                  <a:gd name="T87" fmla="*/ 543 h 825"/>
                  <a:gd name="T88" fmla="*/ 2034 w 2040"/>
                  <a:gd name="T89" fmla="*/ 497 h 825"/>
                  <a:gd name="T90" fmla="*/ 2040 w 2040"/>
                  <a:gd name="T91" fmla="*/ 447 h 825"/>
                  <a:gd name="T92" fmla="*/ 2036 w 2040"/>
                  <a:gd name="T93" fmla="*/ 434 h 825"/>
                  <a:gd name="T94" fmla="*/ 2034 w 2040"/>
                  <a:gd name="T95" fmla="*/ 420 h 825"/>
                  <a:gd name="T96" fmla="*/ 2026 w 2040"/>
                  <a:gd name="T97" fmla="*/ 474 h 825"/>
                  <a:gd name="T98" fmla="*/ 2017 w 2040"/>
                  <a:gd name="T99" fmla="*/ 528 h 825"/>
                  <a:gd name="T100" fmla="*/ 2005 w 2040"/>
                  <a:gd name="T101" fmla="*/ 580 h 825"/>
                  <a:gd name="T102" fmla="*/ 1990 w 2040"/>
                  <a:gd name="T103" fmla="*/ 631 h 825"/>
                  <a:gd name="T104" fmla="*/ 1973 w 2040"/>
                  <a:gd name="T105" fmla="*/ 681 h 825"/>
                  <a:gd name="T106" fmla="*/ 1951 w 2040"/>
                  <a:gd name="T107" fmla="*/ 731 h 825"/>
                  <a:gd name="T108" fmla="*/ 1928 w 2040"/>
                  <a:gd name="T109" fmla="*/ 779 h 825"/>
                  <a:gd name="T110" fmla="*/ 1903 w 2040"/>
                  <a:gd name="T111" fmla="*/ 825 h 825"/>
                  <a:gd name="T112" fmla="*/ 1915 w 2040"/>
                  <a:gd name="T113" fmla="*/ 818 h 825"/>
                  <a:gd name="T114" fmla="*/ 1925 w 2040"/>
                  <a:gd name="T115" fmla="*/ 812 h 8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40"/>
                  <a:gd name="T175" fmla="*/ 0 h 825"/>
                  <a:gd name="T176" fmla="*/ 2040 w 2040"/>
                  <a:gd name="T177" fmla="*/ 825 h 82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40" h="825">
                    <a:moveTo>
                      <a:pt x="38" y="44"/>
                    </a:moveTo>
                    <a:lnTo>
                      <a:pt x="28" y="79"/>
                    </a:lnTo>
                    <a:lnTo>
                      <a:pt x="21" y="111"/>
                    </a:lnTo>
                    <a:lnTo>
                      <a:pt x="15" y="146"/>
                    </a:lnTo>
                    <a:lnTo>
                      <a:pt x="9" y="181"/>
                    </a:lnTo>
                    <a:lnTo>
                      <a:pt x="5" y="215"/>
                    </a:lnTo>
                    <a:lnTo>
                      <a:pt x="2" y="252"/>
                    </a:lnTo>
                    <a:lnTo>
                      <a:pt x="0" y="286"/>
                    </a:lnTo>
                    <a:lnTo>
                      <a:pt x="0" y="323"/>
                    </a:lnTo>
                    <a:lnTo>
                      <a:pt x="0" y="363"/>
                    </a:lnTo>
                    <a:lnTo>
                      <a:pt x="2" y="401"/>
                    </a:lnTo>
                    <a:lnTo>
                      <a:pt x="5" y="441"/>
                    </a:lnTo>
                    <a:lnTo>
                      <a:pt x="11" y="480"/>
                    </a:lnTo>
                    <a:lnTo>
                      <a:pt x="17" y="518"/>
                    </a:lnTo>
                    <a:lnTo>
                      <a:pt x="26" y="557"/>
                    </a:lnTo>
                    <a:lnTo>
                      <a:pt x="36" y="593"/>
                    </a:lnTo>
                    <a:lnTo>
                      <a:pt x="46" y="629"/>
                    </a:lnTo>
                    <a:lnTo>
                      <a:pt x="59" y="654"/>
                    </a:lnTo>
                    <a:lnTo>
                      <a:pt x="74" y="679"/>
                    </a:lnTo>
                    <a:lnTo>
                      <a:pt x="59" y="637"/>
                    </a:lnTo>
                    <a:lnTo>
                      <a:pt x="46" y="595"/>
                    </a:lnTo>
                    <a:lnTo>
                      <a:pt x="36" y="551"/>
                    </a:lnTo>
                    <a:lnTo>
                      <a:pt x="26" y="507"/>
                    </a:lnTo>
                    <a:lnTo>
                      <a:pt x="19" y="461"/>
                    </a:lnTo>
                    <a:lnTo>
                      <a:pt x="13" y="417"/>
                    </a:lnTo>
                    <a:lnTo>
                      <a:pt x="11" y="369"/>
                    </a:lnTo>
                    <a:lnTo>
                      <a:pt x="9" y="323"/>
                    </a:lnTo>
                    <a:lnTo>
                      <a:pt x="9" y="280"/>
                    </a:lnTo>
                    <a:lnTo>
                      <a:pt x="13" y="238"/>
                    </a:lnTo>
                    <a:lnTo>
                      <a:pt x="17" y="198"/>
                    </a:lnTo>
                    <a:lnTo>
                      <a:pt x="23" y="157"/>
                    </a:lnTo>
                    <a:lnTo>
                      <a:pt x="30" y="117"/>
                    </a:lnTo>
                    <a:lnTo>
                      <a:pt x="40" y="77"/>
                    </a:lnTo>
                    <a:lnTo>
                      <a:pt x="50" y="39"/>
                    </a:lnTo>
                    <a:lnTo>
                      <a:pt x="61" y="0"/>
                    </a:lnTo>
                    <a:lnTo>
                      <a:pt x="50" y="21"/>
                    </a:lnTo>
                    <a:lnTo>
                      <a:pt x="38" y="44"/>
                    </a:lnTo>
                    <a:close/>
                    <a:moveTo>
                      <a:pt x="1925" y="812"/>
                    </a:moveTo>
                    <a:lnTo>
                      <a:pt x="1946" y="770"/>
                    </a:lnTo>
                    <a:lnTo>
                      <a:pt x="1965" y="725"/>
                    </a:lnTo>
                    <a:lnTo>
                      <a:pt x="1982" y="681"/>
                    </a:lnTo>
                    <a:lnTo>
                      <a:pt x="1999" y="637"/>
                    </a:lnTo>
                    <a:lnTo>
                      <a:pt x="2013" y="591"/>
                    </a:lnTo>
                    <a:lnTo>
                      <a:pt x="2024" y="543"/>
                    </a:lnTo>
                    <a:lnTo>
                      <a:pt x="2034" y="497"/>
                    </a:lnTo>
                    <a:lnTo>
                      <a:pt x="2040" y="447"/>
                    </a:lnTo>
                    <a:lnTo>
                      <a:pt x="2036" y="434"/>
                    </a:lnTo>
                    <a:lnTo>
                      <a:pt x="2034" y="420"/>
                    </a:lnTo>
                    <a:lnTo>
                      <a:pt x="2026" y="474"/>
                    </a:lnTo>
                    <a:lnTo>
                      <a:pt x="2017" y="528"/>
                    </a:lnTo>
                    <a:lnTo>
                      <a:pt x="2005" y="580"/>
                    </a:lnTo>
                    <a:lnTo>
                      <a:pt x="1990" y="631"/>
                    </a:lnTo>
                    <a:lnTo>
                      <a:pt x="1973" y="681"/>
                    </a:lnTo>
                    <a:lnTo>
                      <a:pt x="1951" y="731"/>
                    </a:lnTo>
                    <a:lnTo>
                      <a:pt x="1928" y="779"/>
                    </a:lnTo>
                    <a:lnTo>
                      <a:pt x="1903" y="825"/>
                    </a:lnTo>
                    <a:lnTo>
                      <a:pt x="1915" y="818"/>
                    </a:lnTo>
                    <a:lnTo>
                      <a:pt x="1925" y="812"/>
                    </a:lnTo>
                    <a:close/>
                  </a:path>
                </a:pathLst>
              </a:custGeom>
              <a:solidFill>
                <a:srgbClr val="E35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8" name="Freeform 301">
                <a:extLst>
                  <a:ext uri="{FF2B5EF4-FFF2-40B4-BE49-F238E27FC236}">
                    <a16:creationId xmlns:a16="http://schemas.microsoft.com/office/drawing/2014/main" id="{2ED038E1-A4EC-4F50-8507-9CFCAFB8E6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9" y="1821"/>
                <a:ext cx="2033" cy="852"/>
              </a:xfrm>
              <a:custGeom>
                <a:avLst/>
                <a:gdLst>
                  <a:gd name="T0" fmla="*/ 47 w 2033"/>
                  <a:gd name="T1" fmla="*/ 38 h 852"/>
                  <a:gd name="T2" fmla="*/ 37 w 2033"/>
                  <a:gd name="T3" fmla="*/ 75 h 852"/>
                  <a:gd name="T4" fmla="*/ 27 w 2033"/>
                  <a:gd name="T5" fmla="*/ 111 h 852"/>
                  <a:gd name="T6" fmla="*/ 20 w 2033"/>
                  <a:gd name="T7" fmla="*/ 150 h 852"/>
                  <a:gd name="T8" fmla="*/ 12 w 2033"/>
                  <a:gd name="T9" fmla="*/ 186 h 852"/>
                  <a:gd name="T10" fmla="*/ 8 w 2033"/>
                  <a:gd name="T11" fmla="*/ 224 h 852"/>
                  <a:gd name="T12" fmla="*/ 4 w 2033"/>
                  <a:gd name="T13" fmla="*/ 263 h 852"/>
                  <a:gd name="T14" fmla="*/ 2 w 2033"/>
                  <a:gd name="T15" fmla="*/ 303 h 852"/>
                  <a:gd name="T16" fmla="*/ 0 w 2033"/>
                  <a:gd name="T17" fmla="*/ 342 h 852"/>
                  <a:gd name="T18" fmla="*/ 2 w 2033"/>
                  <a:gd name="T19" fmla="*/ 386 h 852"/>
                  <a:gd name="T20" fmla="*/ 4 w 2033"/>
                  <a:gd name="T21" fmla="*/ 428 h 852"/>
                  <a:gd name="T22" fmla="*/ 10 w 2033"/>
                  <a:gd name="T23" fmla="*/ 470 h 852"/>
                  <a:gd name="T24" fmla="*/ 16 w 2033"/>
                  <a:gd name="T25" fmla="*/ 512 h 852"/>
                  <a:gd name="T26" fmla="*/ 23 w 2033"/>
                  <a:gd name="T27" fmla="*/ 554 h 852"/>
                  <a:gd name="T28" fmla="*/ 33 w 2033"/>
                  <a:gd name="T29" fmla="*/ 595 h 852"/>
                  <a:gd name="T30" fmla="*/ 45 w 2033"/>
                  <a:gd name="T31" fmla="*/ 635 h 852"/>
                  <a:gd name="T32" fmla="*/ 58 w 2033"/>
                  <a:gd name="T33" fmla="*/ 675 h 852"/>
                  <a:gd name="T34" fmla="*/ 68 w 2033"/>
                  <a:gd name="T35" fmla="*/ 693 h 852"/>
                  <a:gd name="T36" fmla="*/ 77 w 2033"/>
                  <a:gd name="T37" fmla="*/ 710 h 852"/>
                  <a:gd name="T38" fmla="*/ 81 w 2033"/>
                  <a:gd name="T39" fmla="*/ 716 h 852"/>
                  <a:gd name="T40" fmla="*/ 85 w 2033"/>
                  <a:gd name="T41" fmla="*/ 721 h 852"/>
                  <a:gd name="T42" fmla="*/ 68 w 2033"/>
                  <a:gd name="T43" fmla="*/ 677 h 852"/>
                  <a:gd name="T44" fmla="*/ 54 w 2033"/>
                  <a:gd name="T45" fmla="*/ 631 h 852"/>
                  <a:gd name="T46" fmla="*/ 41 w 2033"/>
                  <a:gd name="T47" fmla="*/ 585 h 852"/>
                  <a:gd name="T48" fmla="*/ 31 w 2033"/>
                  <a:gd name="T49" fmla="*/ 537 h 852"/>
                  <a:gd name="T50" fmla="*/ 22 w 2033"/>
                  <a:gd name="T51" fmla="*/ 489 h 852"/>
                  <a:gd name="T52" fmla="*/ 16 w 2033"/>
                  <a:gd name="T53" fmla="*/ 441 h 852"/>
                  <a:gd name="T54" fmla="*/ 12 w 2033"/>
                  <a:gd name="T55" fmla="*/ 391 h 852"/>
                  <a:gd name="T56" fmla="*/ 12 w 2033"/>
                  <a:gd name="T57" fmla="*/ 342 h 852"/>
                  <a:gd name="T58" fmla="*/ 12 w 2033"/>
                  <a:gd name="T59" fmla="*/ 297 h 852"/>
                  <a:gd name="T60" fmla="*/ 16 w 2033"/>
                  <a:gd name="T61" fmla="*/ 253 h 852"/>
                  <a:gd name="T62" fmla="*/ 20 w 2033"/>
                  <a:gd name="T63" fmla="*/ 209 h 852"/>
                  <a:gd name="T64" fmla="*/ 27 w 2033"/>
                  <a:gd name="T65" fmla="*/ 167 h 852"/>
                  <a:gd name="T66" fmla="*/ 35 w 2033"/>
                  <a:gd name="T67" fmla="*/ 123 h 852"/>
                  <a:gd name="T68" fmla="*/ 45 w 2033"/>
                  <a:gd name="T69" fmla="*/ 82 h 852"/>
                  <a:gd name="T70" fmla="*/ 58 w 2033"/>
                  <a:gd name="T71" fmla="*/ 40 h 852"/>
                  <a:gd name="T72" fmla="*/ 71 w 2033"/>
                  <a:gd name="T73" fmla="*/ 0 h 852"/>
                  <a:gd name="T74" fmla="*/ 58 w 2033"/>
                  <a:gd name="T75" fmla="*/ 19 h 852"/>
                  <a:gd name="T76" fmla="*/ 47 w 2033"/>
                  <a:gd name="T77" fmla="*/ 38 h 852"/>
                  <a:gd name="T78" fmla="*/ 1912 w 2033"/>
                  <a:gd name="T79" fmla="*/ 837 h 852"/>
                  <a:gd name="T80" fmla="*/ 1935 w 2033"/>
                  <a:gd name="T81" fmla="*/ 792 h 852"/>
                  <a:gd name="T82" fmla="*/ 1956 w 2033"/>
                  <a:gd name="T83" fmla="*/ 748 h 852"/>
                  <a:gd name="T84" fmla="*/ 1975 w 2033"/>
                  <a:gd name="T85" fmla="*/ 700 h 852"/>
                  <a:gd name="T86" fmla="*/ 1991 w 2033"/>
                  <a:gd name="T87" fmla="*/ 654 h 852"/>
                  <a:gd name="T88" fmla="*/ 2006 w 2033"/>
                  <a:gd name="T89" fmla="*/ 604 h 852"/>
                  <a:gd name="T90" fmla="*/ 2018 w 2033"/>
                  <a:gd name="T91" fmla="*/ 554 h 852"/>
                  <a:gd name="T92" fmla="*/ 2027 w 2033"/>
                  <a:gd name="T93" fmla="*/ 505 h 852"/>
                  <a:gd name="T94" fmla="*/ 2033 w 2033"/>
                  <a:gd name="T95" fmla="*/ 453 h 852"/>
                  <a:gd name="T96" fmla="*/ 2031 w 2033"/>
                  <a:gd name="T97" fmla="*/ 439 h 852"/>
                  <a:gd name="T98" fmla="*/ 2027 w 2033"/>
                  <a:gd name="T99" fmla="*/ 424 h 852"/>
                  <a:gd name="T100" fmla="*/ 2019 w 2033"/>
                  <a:gd name="T101" fmla="*/ 482 h 852"/>
                  <a:gd name="T102" fmla="*/ 2010 w 2033"/>
                  <a:gd name="T103" fmla="*/ 539 h 852"/>
                  <a:gd name="T104" fmla="*/ 1998 w 2033"/>
                  <a:gd name="T105" fmla="*/ 595 h 852"/>
                  <a:gd name="T106" fmla="*/ 1981 w 2033"/>
                  <a:gd name="T107" fmla="*/ 648 h 852"/>
                  <a:gd name="T108" fmla="*/ 1964 w 2033"/>
                  <a:gd name="T109" fmla="*/ 702 h 852"/>
                  <a:gd name="T110" fmla="*/ 1943 w 2033"/>
                  <a:gd name="T111" fmla="*/ 752 h 852"/>
                  <a:gd name="T112" fmla="*/ 1918 w 2033"/>
                  <a:gd name="T113" fmla="*/ 804 h 852"/>
                  <a:gd name="T114" fmla="*/ 1891 w 2033"/>
                  <a:gd name="T115" fmla="*/ 852 h 852"/>
                  <a:gd name="T116" fmla="*/ 1900 w 2033"/>
                  <a:gd name="T117" fmla="*/ 844 h 852"/>
                  <a:gd name="T118" fmla="*/ 1912 w 2033"/>
                  <a:gd name="T119" fmla="*/ 837 h 8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033"/>
                  <a:gd name="T181" fmla="*/ 0 h 852"/>
                  <a:gd name="T182" fmla="*/ 2033 w 2033"/>
                  <a:gd name="T183" fmla="*/ 852 h 8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033" h="852">
                    <a:moveTo>
                      <a:pt x="47" y="38"/>
                    </a:moveTo>
                    <a:lnTo>
                      <a:pt x="37" y="75"/>
                    </a:lnTo>
                    <a:lnTo>
                      <a:pt x="27" y="111"/>
                    </a:lnTo>
                    <a:lnTo>
                      <a:pt x="20" y="150"/>
                    </a:lnTo>
                    <a:lnTo>
                      <a:pt x="12" y="186"/>
                    </a:lnTo>
                    <a:lnTo>
                      <a:pt x="8" y="224"/>
                    </a:lnTo>
                    <a:lnTo>
                      <a:pt x="4" y="263"/>
                    </a:lnTo>
                    <a:lnTo>
                      <a:pt x="2" y="303"/>
                    </a:lnTo>
                    <a:lnTo>
                      <a:pt x="0" y="342"/>
                    </a:lnTo>
                    <a:lnTo>
                      <a:pt x="2" y="386"/>
                    </a:lnTo>
                    <a:lnTo>
                      <a:pt x="4" y="428"/>
                    </a:lnTo>
                    <a:lnTo>
                      <a:pt x="10" y="470"/>
                    </a:lnTo>
                    <a:lnTo>
                      <a:pt x="16" y="512"/>
                    </a:lnTo>
                    <a:lnTo>
                      <a:pt x="23" y="554"/>
                    </a:lnTo>
                    <a:lnTo>
                      <a:pt x="33" y="595"/>
                    </a:lnTo>
                    <a:lnTo>
                      <a:pt x="45" y="635"/>
                    </a:lnTo>
                    <a:lnTo>
                      <a:pt x="58" y="675"/>
                    </a:lnTo>
                    <a:lnTo>
                      <a:pt x="68" y="693"/>
                    </a:lnTo>
                    <a:lnTo>
                      <a:pt x="77" y="710"/>
                    </a:lnTo>
                    <a:lnTo>
                      <a:pt x="81" y="716"/>
                    </a:lnTo>
                    <a:lnTo>
                      <a:pt x="85" y="721"/>
                    </a:lnTo>
                    <a:lnTo>
                      <a:pt x="68" y="677"/>
                    </a:lnTo>
                    <a:lnTo>
                      <a:pt x="54" y="631"/>
                    </a:lnTo>
                    <a:lnTo>
                      <a:pt x="41" y="585"/>
                    </a:lnTo>
                    <a:lnTo>
                      <a:pt x="31" y="537"/>
                    </a:lnTo>
                    <a:lnTo>
                      <a:pt x="22" y="489"/>
                    </a:lnTo>
                    <a:lnTo>
                      <a:pt x="16" y="441"/>
                    </a:lnTo>
                    <a:lnTo>
                      <a:pt x="12" y="391"/>
                    </a:lnTo>
                    <a:lnTo>
                      <a:pt x="12" y="342"/>
                    </a:lnTo>
                    <a:lnTo>
                      <a:pt x="12" y="297"/>
                    </a:lnTo>
                    <a:lnTo>
                      <a:pt x="16" y="253"/>
                    </a:lnTo>
                    <a:lnTo>
                      <a:pt x="20" y="209"/>
                    </a:lnTo>
                    <a:lnTo>
                      <a:pt x="27" y="167"/>
                    </a:lnTo>
                    <a:lnTo>
                      <a:pt x="35" y="123"/>
                    </a:lnTo>
                    <a:lnTo>
                      <a:pt x="45" y="82"/>
                    </a:lnTo>
                    <a:lnTo>
                      <a:pt x="58" y="40"/>
                    </a:lnTo>
                    <a:lnTo>
                      <a:pt x="71" y="0"/>
                    </a:lnTo>
                    <a:lnTo>
                      <a:pt x="58" y="19"/>
                    </a:lnTo>
                    <a:lnTo>
                      <a:pt x="47" y="38"/>
                    </a:lnTo>
                    <a:close/>
                    <a:moveTo>
                      <a:pt x="1912" y="837"/>
                    </a:moveTo>
                    <a:lnTo>
                      <a:pt x="1935" y="792"/>
                    </a:lnTo>
                    <a:lnTo>
                      <a:pt x="1956" y="748"/>
                    </a:lnTo>
                    <a:lnTo>
                      <a:pt x="1975" y="700"/>
                    </a:lnTo>
                    <a:lnTo>
                      <a:pt x="1991" y="654"/>
                    </a:lnTo>
                    <a:lnTo>
                      <a:pt x="2006" y="604"/>
                    </a:lnTo>
                    <a:lnTo>
                      <a:pt x="2018" y="554"/>
                    </a:lnTo>
                    <a:lnTo>
                      <a:pt x="2027" y="505"/>
                    </a:lnTo>
                    <a:lnTo>
                      <a:pt x="2033" y="453"/>
                    </a:lnTo>
                    <a:lnTo>
                      <a:pt x="2031" y="439"/>
                    </a:lnTo>
                    <a:lnTo>
                      <a:pt x="2027" y="424"/>
                    </a:lnTo>
                    <a:lnTo>
                      <a:pt x="2019" y="482"/>
                    </a:lnTo>
                    <a:lnTo>
                      <a:pt x="2010" y="539"/>
                    </a:lnTo>
                    <a:lnTo>
                      <a:pt x="1998" y="595"/>
                    </a:lnTo>
                    <a:lnTo>
                      <a:pt x="1981" y="648"/>
                    </a:lnTo>
                    <a:lnTo>
                      <a:pt x="1964" y="702"/>
                    </a:lnTo>
                    <a:lnTo>
                      <a:pt x="1943" y="752"/>
                    </a:lnTo>
                    <a:lnTo>
                      <a:pt x="1918" y="804"/>
                    </a:lnTo>
                    <a:lnTo>
                      <a:pt x="1891" y="852"/>
                    </a:lnTo>
                    <a:lnTo>
                      <a:pt x="1900" y="844"/>
                    </a:lnTo>
                    <a:lnTo>
                      <a:pt x="1912" y="837"/>
                    </a:lnTo>
                    <a:close/>
                  </a:path>
                </a:pathLst>
              </a:custGeom>
              <a:solidFill>
                <a:srgbClr val="E35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9" name="Freeform 302">
                <a:extLst>
                  <a:ext uri="{FF2B5EF4-FFF2-40B4-BE49-F238E27FC236}">
                    <a16:creationId xmlns:a16="http://schemas.microsoft.com/office/drawing/2014/main" id="{DEC8E5F6-F0F4-46DA-902B-E3AB23227B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5" y="1808"/>
                <a:ext cx="2025" cy="871"/>
              </a:xfrm>
              <a:custGeom>
                <a:avLst/>
                <a:gdLst>
                  <a:gd name="T0" fmla="*/ 52 w 2025"/>
                  <a:gd name="T1" fmla="*/ 32 h 871"/>
                  <a:gd name="T2" fmla="*/ 41 w 2025"/>
                  <a:gd name="T3" fmla="*/ 71 h 871"/>
                  <a:gd name="T4" fmla="*/ 31 w 2025"/>
                  <a:gd name="T5" fmla="*/ 109 h 871"/>
                  <a:gd name="T6" fmla="*/ 21 w 2025"/>
                  <a:gd name="T7" fmla="*/ 149 h 871"/>
                  <a:gd name="T8" fmla="*/ 14 w 2025"/>
                  <a:gd name="T9" fmla="*/ 189 h 871"/>
                  <a:gd name="T10" fmla="*/ 8 w 2025"/>
                  <a:gd name="T11" fmla="*/ 230 h 871"/>
                  <a:gd name="T12" fmla="*/ 4 w 2025"/>
                  <a:gd name="T13" fmla="*/ 270 h 871"/>
                  <a:gd name="T14" fmla="*/ 0 w 2025"/>
                  <a:gd name="T15" fmla="*/ 312 h 871"/>
                  <a:gd name="T16" fmla="*/ 0 w 2025"/>
                  <a:gd name="T17" fmla="*/ 355 h 871"/>
                  <a:gd name="T18" fmla="*/ 2 w 2025"/>
                  <a:gd name="T19" fmla="*/ 401 h 871"/>
                  <a:gd name="T20" fmla="*/ 4 w 2025"/>
                  <a:gd name="T21" fmla="*/ 449 h 871"/>
                  <a:gd name="T22" fmla="*/ 10 w 2025"/>
                  <a:gd name="T23" fmla="*/ 493 h 871"/>
                  <a:gd name="T24" fmla="*/ 17 w 2025"/>
                  <a:gd name="T25" fmla="*/ 539 h 871"/>
                  <a:gd name="T26" fmla="*/ 27 w 2025"/>
                  <a:gd name="T27" fmla="*/ 583 h 871"/>
                  <a:gd name="T28" fmla="*/ 37 w 2025"/>
                  <a:gd name="T29" fmla="*/ 627 h 871"/>
                  <a:gd name="T30" fmla="*/ 50 w 2025"/>
                  <a:gd name="T31" fmla="*/ 669 h 871"/>
                  <a:gd name="T32" fmla="*/ 65 w 2025"/>
                  <a:gd name="T33" fmla="*/ 711 h 871"/>
                  <a:gd name="T34" fmla="*/ 67 w 2025"/>
                  <a:gd name="T35" fmla="*/ 717 h 871"/>
                  <a:gd name="T36" fmla="*/ 71 w 2025"/>
                  <a:gd name="T37" fmla="*/ 723 h 871"/>
                  <a:gd name="T38" fmla="*/ 85 w 2025"/>
                  <a:gd name="T39" fmla="*/ 742 h 871"/>
                  <a:gd name="T40" fmla="*/ 96 w 2025"/>
                  <a:gd name="T41" fmla="*/ 761 h 871"/>
                  <a:gd name="T42" fmla="*/ 77 w 2025"/>
                  <a:gd name="T43" fmla="*/ 713 h 871"/>
                  <a:gd name="T44" fmla="*/ 60 w 2025"/>
                  <a:gd name="T45" fmla="*/ 665 h 871"/>
                  <a:gd name="T46" fmla="*/ 44 w 2025"/>
                  <a:gd name="T47" fmla="*/ 615 h 871"/>
                  <a:gd name="T48" fmla="*/ 33 w 2025"/>
                  <a:gd name="T49" fmla="*/ 566 h 871"/>
                  <a:gd name="T50" fmla="*/ 23 w 2025"/>
                  <a:gd name="T51" fmla="*/ 514 h 871"/>
                  <a:gd name="T52" fmla="*/ 16 w 2025"/>
                  <a:gd name="T53" fmla="*/ 462 h 871"/>
                  <a:gd name="T54" fmla="*/ 12 w 2025"/>
                  <a:gd name="T55" fmla="*/ 408 h 871"/>
                  <a:gd name="T56" fmla="*/ 10 w 2025"/>
                  <a:gd name="T57" fmla="*/ 355 h 871"/>
                  <a:gd name="T58" fmla="*/ 12 w 2025"/>
                  <a:gd name="T59" fmla="*/ 308 h 871"/>
                  <a:gd name="T60" fmla="*/ 16 w 2025"/>
                  <a:gd name="T61" fmla="*/ 262 h 871"/>
                  <a:gd name="T62" fmla="*/ 19 w 2025"/>
                  <a:gd name="T63" fmla="*/ 216 h 871"/>
                  <a:gd name="T64" fmla="*/ 27 w 2025"/>
                  <a:gd name="T65" fmla="*/ 172 h 871"/>
                  <a:gd name="T66" fmla="*/ 37 w 2025"/>
                  <a:gd name="T67" fmla="*/ 128 h 871"/>
                  <a:gd name="T68" fmla="*/ 48 w 2025"/>
                  <a:gd name="T69" fmla="*/ 84 h 871"/>
                  <a:gd name="T70" fmla="*/ 60 w 2025"/>
                  <a:gd name="T71" fmla="*/ 42 h 871"/>
                  <a:gd name="T72" fmla="*/ 75 w 2025"/>
                  <a:gd name="T73" fmla="*/ 0 h 871"/>
                  <a:gd name="T74" fmla="*/ 73 w 2025"/>
                  <a:gd name="T75" fmla="*/ 3 h 871"/>
                  <a:gd name="T76" fmla="*/ 69 w 2025"/>
                  <a:gd name="T77" fmla="*/ 5 h 871"/>
                  <a:gd name="T78" fmla="*/ 62 w 2025"/>
                  <a:gd name="T79" fmla="*/ 19 h 871"/>
                  <a:gd name="T80" fmla="*/ 52 w 2025"/>
                  <a:gd name="T81" fmla="*/ 32 h 871"/>
                  <a:gd name="T82" fmla="*/ 1894 w 2025"/>
                  <a:gd name="T83" fmla="*/ 857 h 871"/>
                  <a:gd name="T84" fmla="*/ 1919 w 2025"/>
                  <a:gd name="T85" fmla="*/ 811 h 871"/>
                  <a:gd name="T86" fmla="*/ 1942 w 2025"/>
                  <a:gd name="T87" fmla="*/ 763 h 871"/>
                  <a:gd name="T88" fmla="*/ 1964 w 2025"/>
                  <a:gd name="T89" fmla="*/ 713 h 871"/>
                  <a:gd name="T90" fmla="*/ 1981 w 2025"/>
                  <a:gd name="T91" fmla="*/ 663 h 871"/>
                  <a:gd name="T92" fmla="*/ 1996 w 2025"/>
                  <a:gd name="T93" fmla="*/ 612 h 871"/>
                  <a:gd name="T94" fmla="*/ 2008 w 2025"/>
                  <a:gd name="T95" fmla="*/ 560 h 871"/>
                  <a:gd name="T96" fmla="*/ 2017 w 2025"/>
                  <a:gd name="T97" fmla="*/ 506 h 871"/>
                  <a:gd name="T98" fmla="*/ 2025 w 2025"/>
                  <a:gd name="T99" fmla="*/ 452 h 871"/>
                  <a:gd name="T100" fmla="*/ 2019 w 2025"/>
                  <a:gd name="T101" fmla="*/ 437 h 871"/>
                  <a:gd name="T102" fmla="*/ 2015 w 2025"/>
                  <a:gd name="T103" fmla="*/ 424 h 871"/>
                  <a:gd name="T104" fmla="*/ 2010 w 2025"/>
                  <a:gd name="T105" fmla="*/ 483 h 871"/>
                  <a:gd name="T106" fmla="*/ 2000 w 2025"/>
                  <a:gd name="T107" fmla="*/ 543 h 871"/>
                  <a:gd name="T108" fmla="*/ 1988 w 2025"/>
                  <a:gd name="T109" fmla="*/ 602 h 871"/>
                  <a:gd name="T110" fmla="*/ 1971 w 2025"/>
                  <a:gd name="T111" fmla="*/ 660 h 871"/>
                  <a:gd name="T112" fmla="*/ 1952 w 2025"/>
                  <a:gd name="T113" fmla="*/ 715 h 871"/>
                  <a:gd name="T114" fmla="*/ 1929 w 2025"/>
                  <a:gd name="T115" fmla="*/ 769 h 871"/>
                  <a:gd name="T116" fmla="*/ 1904 w 2025"/>
                  <a:gd name="T117" fmla="*/ 821 h 871"/>
                  <a:gd name="T118" fmla="*/ 1875 w 2025"/>
                  <a:gd name="T119" fmla="*/ 871 h 871"/>
                  <a:gd name="T120" fmla="*/ 1885 w 2025"/>
                  <a:gd name="T121" fmla="*/ 865 h 871"/>
                  <a:gd name="T122" fmla="*/ 1894 w 2025"/>
                  <a:gd name="T123" fmla="*/ 857 h 87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25"/>
                  <a:gd name="T187" fmla="*/ 0 h 871"/>
                  <a:gd name="T188" fmla="*/ 2025 w 2025"/>
                  <a:gd name="T189" fmla="*/ 871 h 87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25" h="871">
                    <a:moveTo>
                      <a:pt x="52" y="32"/>
                    </a:moveTo>
                    <a:lnTo>
                      <a:pt x="41" y="71"/>
                    </a:lnTo>
                    <a:lnTo>
                      <a:pt x="31" y="109"/>
                    </a:lnTo>
                    <a:lnTo>
                      <a:pt x="21" y="149"/>
                    </a:lnTo>
                    <a:lnTo>
                      <a:pt x="14" y="189"/>
                    </a:lnTo>
                    <a:lnTo>
                      <a:pt x="8" y="230"/>
                    </a:lnTo>
                    <a:lnTo>
                      <a:pt x="4" y="270"/>
                    </a:lnTo>
                    <a:lnTo>
                      <a:pt x="0" y="312"/>
                    </a:lnTo>
                    <a:lnTo>
                      <a:pt x="0" y="355"/>
                    </a:lnTo>
                    <a:lnTo>
                      <a:pt x="2" y="401"/>
                    </a:lnTo>
                    <a:lnTo>
                      <a:pt x="4" y="449"/>
                    </a:lnTo>
                    <a:lnTo>
                      <a:pt x="10" y="493"/>
                    </a:lnTo>
                    <a:lnTo>
                      <a:pt x="17" y="539"/>
                    </a:lnTo>
                    <a:lnTo>
                      <a:pt x="27" y="583"/>
                    </a:lnTo>
                    <a:lnTo>
                      <a:pt x="37" y="627"/>
                    </a:lnTo>
                    <a:lnTo>
                      <a:pt x="50" y="669"/>
                    </a:lnTo>
                    <a:lnTo>
                      <a:pt x="65" y="711"/>
                    </a:lnTo>
                    <a:lnTo>
                      <a:pt x="67" y="717"/>
                    </a:lnTo>
                    <a:lnTo>
                      <a:pt x="71" y="723"/>
                    </a:lnTo>
                    <a:lnTo>
                      <a:pt x="85" y="742"/>
                    </a:lnTo>
                    <a:lnTo>
                      <a:pt x="96" y="761"/>
                    </a:lnTo>
                    <a:lnTo>
                      <a:pt x="77" y="713"/>
                    </a:lnTo>
                    <a:lnTo>
                      <a:pt x="60" y="665"/>
                    </a:lnTo>
                    <a:lnTo>
                      <a:pt x="44" y="615"/>
                    </a:lnTo>
                    <a:lnTo>
                      <a:pt x="33" y="566"/>
                    </a:lnTo>
                    <a:lnTo>
                      <a:pt x="23" y="514"/>
                    </a:lnTo>
                    <a:lnTo>
                      <a:pt x="16" y="462"/>
                    </a:lnTo>
                    <a:lnTo>
                      <a:pt x="12" y="408"/>
                    </a:lnTo>
                    <a:lnTo>
                      <a:pt x="10" y="355"/>
                    </a:lnTo>
                    <a:lnTo>
                      <a:pt x="12" y="308"/>
                    </a:lnTo>
                    <a:lnTo>
                      <a:pt x="16" y="262"/>
                    </a:lnTo>
                    <a:lnTo>
                      <a:pt x="19" y="216"/>
                    </a:lnTo>
                    <a:lnTo>
                      <a:pt x="27" y="172"/>
                    </a:lnTo>
                    <a:lnTo>
                      <a:pt x="37" y="128"/>
                    </a:lnTo>
                    <a:lnTo>
                      <a:pt x="48" y="84"/>
                    </a:lnTo>
                    <a:lnTo>
                      <a:pt x="60" y="42"/>
                    </a:lnTo>
                    <a:lnTo>
                      <a:pt x="75" y="0"/>
                    </a:lnTo>
                    <a:lnTo>
                      <a:pt x="73" y="3"/>
                    </a:lnTo>
                    <a:lnTo>
                      <a:pt x="69" y="5"/>
                    </a:lnTo>
                    <a:lnTo>
                      <a:pt x="62" y="19"/>
                    </a:lnTo>
                    <a:lnTo>
                      <a:pt x="52" y="32"/>
                    </a:lnTo>
                    <a:close/>
                    <a:moveTo>
                      <a:pt x="1894" y="857"/>
                    </a:moveTo>
                    <a:lnTo>
                      <a:pt x="1919" y="811"/>
                    </a:lnTo>
                    <a:lnTo>
                      <a:pt x="1942" y="763"/>
                    </a:lnTo>
                    <a:lnTo>
                      <a:pt x="1964" y="713"/>
                    </a:lnTo>
                    <a:lnTo>
                      <a:pt x="1981" y="663"/>
                    </a:lnTo>
                    <a:lnTo>
                      <a:pt x="1996" y="612"/>
                    </a:lnTo>
                    <a:lnTo>
                      <a:pt x="2008" y="560"/>
                    </a:lnTo>
                    <a:lnTo>
                      <a:pt x="2017" y="506"/>
                    </a:lnTo>
                    <a:lnTo>
                      <a:pt x="2025" y="452"/>
                    </a:lnTo>
                    <a:lnTo>
                      <a:pt x="2019" y="437"/>
                    </a:lnTo>
                    <a:lnTo>
                      <a:pt x="2015" y="424"/>
                    </a:lnTo>
                    <a:lnTo>
                      <a:pt x="2010" y="483"/>
                    </a:lnTo>
                    <a:lnTo>
                      <a:pt x="2000" y="543"/>
                    </a:lnTo>
                    <a:lnTo>
                      <a:pt x="1988" y="602"/>
                    </a:lnTo>
                    <a:lnTo>
                      <a:pt x="1971" y="660"/>
                    </a:lnTo>
                    <a:lnTo>
                      <a:pt x="1952" y="715"/>
                    </a:lnTo>
                    <a:lnTo>
                      <a:pt x="1929" y="769"/>
                    </a:lnTo>
                    <a:lnTo>
                      <a:pt x="1904" y="821"/>
                    </a:lnTo>
                    <a:lnTo>
                      <a:pt x="1875" y="871"/>
                    </a:lnTo>
                    <a:lnTo>
                      <a:pt x="1885" y="865"/>
                    </a:lnTo>
                    <a:lnTo>
                      <a:pt x="1894" y="857"/>
                    </a:lnTo>
                    <a:close/>
                  </a:path>
                </a:pathLst>
              </a:custGeom>
              <a:solidFill>
                <a:srgbClr val="E35C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0" name="Freeform 303">
                <a:extLst>
                  <a:ext uri="{FF2B5EF4-FFF2-40B4-BE49-F238E27FC236}">
                    <a16:creationId xmlns:a16="http://schemas.microsoft.com/office/drawing/2014/main" id="{7C85E508-0F99-4FEA-8007-6C2E253B15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1" y="1796"/>
                <a:ext cx="2015" cy="890"/>
              </a:xfrm>
              <a:custGeom>
                <a:avLst/>
                <a:gdLst>
                  <a:gd name="T0" fmla="*/ 46 w 2015"/>
                  <a:gd name="T1" fmla="*/ 65 h 890"/>
                  <a:gd name="T2" fmla="*/ 23 w 2015"/>
                  <a:gd name="T3" fmla="*/ 148 h 890"/>
                  <a:gd name="T4" fmla="*/ 8 w 2015"/>
                  <a:gd name="T5" fmla="*/ 234 h 890"/>
                  <a:gd name="T6" fmla="*/ 0 w 2015"/>
                  <a:gd name="T7" fmla="*/ 322 h 890"/>
                  <a:gd name="T8" fmla="*/ 0 w 2015"/>
                  <a:gd name="T9" fmla="*/ 416 h 890"/>
                  <a:gd name="T10" fmla="*/ 10 w 2015"/>
                  <a:gd name="T11" fmla="*/ 514 h 890"/>
                  <a:gd name="T12" fmla="*/ 29 w 2015"/>
                  <a:gd name="T13" fmla="*/ 610 h 890"/>
                  <a:gd name="T14" fmla="*/ 56 w 2015"/>
                  <a:gd name="T15" fmla="*/ 702 h 890"/>
                  <a:gd name="T16" fmla="*/ 84 w 2015"/>
                  <a:gd name="T17" fmla="*/ 764 h 890"/>
                  <a:gd name="T18" fmla="*/ 104 w 2015"/>
                  <a:gd name="T19" fmla="*/ 794 h 890"/>
                  <a:gd name="T20" fmla="*/ 90 w 2015"/>
                  <a:gd name="T21" fmla="*/ 758 h 890"/>
                  <a:gd name="T22" fmla="*/ 52 w 2015"/>
                  <a:gd name="T23" fmla="*/ 652 h 890"/>
                  <a:gd name="T24" fmla="*/ 25 w 2015"/>
                  <a:gd name="T25" fmla="*/ 541 h 890"/>
                  <a:gd name="T26" fmla="*/ 11 w 2015"/>
                  <a:gd name="T27" fmla="*/ 426 h 890"/>
                  <a:gd name="T28" fmla="*/ 11 w 2015"/>
                  <a:gd name="T29" fmla="*/ 319 h 890"/>
                  <a:gd name="T30" fmla="*/ 19 w 2015"/>
                  <a:gd name="T31" fmla="*/ 223 h 890"/>
                  <a:gd name="T32" fmla="*/ 38 w 2015"/>
                  <a:gd name="T33" fmla="*/ 132 h 890"/>
                  <a:gd name="T34" fmla="*/ 63 w 2015"/>
                  <a:gd name="T35" fmla="*/ 42 h 890"/>
                  <a:gd name="T36" fmla="*/ 71 w 2015"/>
                  <a:gd name="T37" fmla="*/ 10 h 890"/>
                  <a:gd name="T38" fmla="*/ 61 w 2015"/>
                  <a:gd name="T39" fmla="*/ 21 h 890"/>
                  <a:gd name="T40" fmla="*/ 1879 w 2015"/>
                  <a:gd name="T41" fmla="*/ 877 h 890"/>
                  <a:gd name="T42" fmla="*/ 1931 w 2015"/>
                  <a:gd name="T43" fmla="*/ 777 h 890"/>
                  <a:gd name="T44" fmla="*/ 1969 w 2015"/>
                  <a:gd name="T45" fmla="*/ 673 h 890"/>
                  <a:gd name="T46" fmla="*/ 1998 w 2015"/>
                  <a:gd name="T47" fmla="*/ 564 h 890"/>
                  <a:gd name="T48" fmla="*/ 2015 w 2015"/>
                  <a:gd name="T49" fmla="*/ 449 h 890"/>
                  <a:gd name="T50" fmla="*/ 2006 w 2015"/>
                  <a:gd name="T51" fmla="*/ 420 h 890"/>
                  <a:gd name="T52" fmla="*/ 2000 w 2015"/>
                  <a:gd name="T53" fmla="*/ 484 h 890"/>
                  <a:gd name="T54" fmla="*/ 1990 w 2015"/>
                  <a:gd name="T55" fmla="*/ 547 h 890"/>
                  <a:gd name="T56" fmla="*/ 1979 w 2015"/>
                  <a:gd name="T57" fmla="*/ 608 h 890"/>
                  <a:gd name="T58" fmla="*/ 1961 w 2015"/>
                  <a:gd name="T59" fmla="*/ 668 h 890"/>
                  <a:gd name="T60" fmla="*/ 1917 w 2015"/>
                  <a:gd name="T61" fmla="*/ 783 h 890"/>
                  <a:gd name="T62" fmla="*/ 1860 w 2015"/>
                  <a:gd name="T63" fmla="*/ 890 h 890"/>
                  <a:gd name="T64" fmla="*/ 1879 w 2015"/>
                  <a:gd name="T65" fmla="*/ 877 h 8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015"/>
                  <a:gd name="T100" fmla="*/ 0 h 890"/>
                  <a:gd name="T101" fmla="*/ 2015 w 2015"/>
                  <a:gd name="T102" fmla="*/ 890 h 8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015" h="890">
                    <a:moveTo>
                      <a:pt x="59" y="25"/>
                    </a:moveTo>
                    <a:lnTo>
                      <a:pt x="46" y="65"/>
                    </a:lnTo>
                    <a:lnTo>
                      <a:pt x="33" y="107"/>
                    </a:lnTo>
                    <a:lnTo>
                      <a:pt x="23" y="148"/>
                    </a:lnTo>
                    <a:lnTo>
                      <a:pt x="15" y="192"/>
                    </a:lnTo>
                    <a:lnTo>
                      <a:pt x="8" y="234"/>
                    </a:lnTo>
                    <a:lnTo>
                      <a:pt x="4" y="278"/>
                    </a:lnTo>
                    <a:lnTo>
                      <a:pt x="0" y="322"/>
                    </a:lnTo>
                    <a:lnTo>
                      <a:pt x="0" y="367"/>
                    </a:lnTo>
                    <a:lnTo>
                      <a:pt x="0" y="416"/>
                    </a:lnTo>
                    <a:lnTo>
                      <a:pt x="4" y="466"/>
                    </a:lnTo>
                    <a:lnTo>
                      <a:pt x="10" y="514"/>
                    </a:lnTo>
                    <a:lnTo>
                      <a:pt x="19" y="562"/>
                    </a:lnTo>
                    <a:lnTo>
                      <a:pt x="29" y="610"/>
                    </a:lnTo>
                    <a:lnTo>
                      <a:pt x="42" y="656"/>
                    </a:lnTo>
                    <a:lnTo>
                      <a:pt x="56" y="702"/>
                    </a:lnTo>
                    <a:lnTo>
                      <a:pt x="73" y="746"/>
                    </a:lnTo>
                    <a:lnTo>
                      <a:pt x="84" y="764"/>
                    </a:lnTo>
                    <a:lnTo>
                      <a:pt x="94" y="779"/>
                    </a:lnTo>
                    <a:lnTo>
                      <a:pt x="104" y="794"/>
                    </a:lnTo>
                    <a:lnTo>
                      <a:pt x="113" y="810"/>
                    </a:lnTo>
                    <a:lnTo>
                      <a:pt x="90" y="758"/>
                    </a:lnTo>
                    <a:lnTo>
                      <a:pt x="69" y="706"/>
                    </a:lnTo>
                    <a:lnTo>
                      <a:pt x="52" y="652"/>
                    </a:lnTo>
                    <a:lnTo>
                      <a:pt x="36" y="597"/>
                    </a:lnTo>
                    <a:lnTo>
                      <a:pt x="25" y="541"/>
                    </a:lnTo>
                    <a:lnTo>
                      <a:pt x="17" y="484"/>
                    </a:lnTo>
                    <a:lnTo>
                      <a:pt x="11" y="426"/>
                    </a:lnTo>
                    <a:lnTo>
                      <a:pt x="10" y="367"/>
                    </a:lnTo>
                    <a:lnTo>
                      <a:pt x="11" y="319"/>
                    </a:lnTo>
                    <a:lnTo>
                      <a:pt x="13" y="271"/>
                    </a:lnTo>
                    <a:lnTo>
                      <a:pt x="19" y="223"/>
                    </a:lnTo>
                    <a:lnTo>
                      <a:pt x="27" y="177"/>
                    </a:lnTo>
                    <a:lnTo>
                      <a:pt x="38" y="132"/>
                    </a:lnTo>
                    <a:lnTo>
                      <a:pt x="50" y="86"/>
                    </a:lnTo>
                    <a:lnTo>
                      <a:pt x="63" y="42"/>
                    </a:lnTo>
                    <a:lnTo>
                      <a:pt x="79" y="0"/>
                    </a:lnTo>
                    <a:lnTo>
                      <a:pt x="71" y="10"/>
                    </a:lnTo>
                    <a:lnTo>
                      <a:pt x="63" y="17"/>
                    </a:lnTo>
                    <a:lnTo>
                      <a:pt x="61" y="21"/>
                    </a:lnTo>
                    <a:lnTo>
                      <a:pt x="59" y="25"/>
                    </a:lnTo>
                    <a:close/>
                    <a:moveTo>
                      <a:pt x="1879" y="877"/>
                    </a:moveTo>
                    <a:lnTo>
                      <a:pt x="1906" y="829"/>
                    </a:lnTo>
                    <a:lnTo>
                      <a:pt x="1931" y="777"/>
                    </a:lnTo>
                    <a:lnTo>
                      <a:pt x="1952" y="727"/>
                    </a:lnTo>
                    <a:lnTo>
                      <a:pt x="1969" y="673"/>
                    </a:lnTo>
                    <a:lnTo>
                      <a:pt x="1986" y="620"/>
                    </a:lnTo>
                    <a:lnTo>
                      <a:pt x="1998" y="564"/>
                    </a:lnTo>
                    <a:lnTo>
                      <a:pt x="2007" y="507"/>
                    </a:lnTo>
                    <a:lnTo>
                      <a:pt x="2015" y="449"/>
                    </a:lnTo>
                    <a:lnTo>
                      <a:pt x="2009" y="436"/>
                    </a:lnTo>
                    <a:lnTo>
                      <a:pt x="2006" y="420"/>
                    </a:lnTo>
                    <a:lnTo>
                      <a:pt x="2004" y="453"/>
                    </a:lnTo>
                    <a:lnTo>
                      <a:pt x="2000" y="484"/>
                    </a:lnTo>
                    <a:lnTo>
                      <a:pt x="1996" y="516"/>
                    </a:lnTo>
                    <a:lnTo>
                      <a:pt x="1990" y="547"/>
                    </a:lnTo>
                    <a:lnTo>
                      <a:pt x="1984" y="578"/>
                    </a:lnTo>
                    <a:lnTo>
                      <a:pt x="1979" y="608"/>
                    </a:lnTo>
                    <a:lnTo>
                      <a:pt x="1969" y="639"/>
                    </a:lnTo>
                    <a:lnTo>
                      <a:pt x="1961" y="668"/>
                    </a:lnTo>
                    <a:lnTo>
                      <a:pt x="1940" y="727"/>
                    </a:lnTo>
                    <a:lnTo>
                      <a:pt x="1917" y="783"/>
                    </a:lnTo>
                    <a:lnTo>
                      <a:pt x="1888" y="838"/>
                    </a:lnTo>
                    <a:lnTo>
                      <a:pt x="1860" y="890"/>
                    </a:lnTo>
                    <a:lnTo>
                      <a:pt x="1869" y="885"/>
                    </a:lnTo>
                    <a:lnTo>
                      <a:pt x="1879" y="877"/>
                    </a:lnTo>
                    <a:close/>
                  </a:path>
                </a:pathLst>
              </a:custGeom>
              <a:solidFill>
                <a:srgbClr val="E35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1" name="Freeform 304">
                <a:extLst>
                  <a:ext uri="{FF2B5EF4-FFF2-40B4-BE49-F238E27FC236}">
                    <a16:creationId xmlns:a16="http://schemas.microsoft.com/office/drawing/2014/main" id="{1D045DAD-D9F3-46B7-B173-4DEA121AF4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5" y="1783"/>
                <a:ext cx="2005" cy="911"/>
              </a:xfrm>
              <a:custGeom>
                <a:avLst/>
                <a:gdLst>
                  <a:gd name="T0" fmla="*/ 50 w 2005"/>
                  <a:gd name="T1" fmla="*/ 67 h 911"/>
                  <a:gd name="T2" fmla="*/ 27 w 2005"/>
                  <a:gd name="T3" fmla="*/ 153 h 911"/>
                  <a:gd name="T4" fmla="*/ 9 w 2005"/>
                  <a:gd name="T5" fmla="*/ 241 h 911"/>
                  <a:gd name="T6" fmla="*/ 2 w 2005"/>
                  <a:gd name="T7" fmla="*/ 333 h 911"/>
                  <a:gd name="T8" fmla="*/ 2 w 2005"/>
                  <a:gd name="T9" fmla="*/ 433 h 911"/>
                  <a:gd name="T10" fmla="*/ 13 w 2005"/>
                  <a:gd name="T11" fmla="*/ 539 h 911"/>
                  <a:gd name="T12" fmla="*/ 34 w 2005"/>
                  <a:gd name="T13" fmla="*/ 640 h 911"/>
                  <a:gd name="T14" fmla="*/ 67 w 2005"/>
                  <a:gd name="T15" fmla="*/ 738 h 911"/>
                  <a:gd name="T16" fmla="*/ 102 w 2005"/>
                  <a:gd name="T17" fmla="*/ 811 h 911"/>
                  <a:gd name="T18" fmla="*/ 130 w 2005"/>
                  <a:gd name="T19" fmla="*/ 857 h 911"/>
                  <a:gd name="T20" fmla="*/ 130 w 2005"/>
                  <a:gd name="T21" fmla="*/ 851 h 911"/>
                  <a:gd name="T22" fmla="*/ 102 w 2005"/>
                  <a:gd name="T23" fmla="*/ 794 h 911"/>
                  <a:gd name="T24" fmla="*/ 77 w 2005"/>
                  <a:gd name="T25" fmla="*/ 734 h 911"/>
                  <a:gd name="T26" fmla="*/ 55 w 2005"/>
                  <a:gd name="T27" fmla="*/ 673 h 911"/>
                  <a:gd name="T28" fmla="*/ 38 w 2005"/>
                  <a:gd name="T29" fmla="*/ 610 h 911"/>
                  <a:gd name="T30" fmla="*/ 25 w 2005"/>
                  <a:gd name="T31" fmla="*/ 546 h 911"/>
                  <a:gd name="T32" fmla="*/ 15 w 2005"/>
                  <a:gd name="T33" fmla="*/ 481 h 911"/>
                  <a:gd name="T34" fmla="*/ 11 w 2005"/>
                  <a:gd name="T35" fmla="*/ 414 h 911"/>
                  <a:gd name="T36" fmla="*/ 11 w 2005"/>
                  <a:gd name="T37" fmla="*/ 330 h 911"/>
                  <a:gd name="T38" fmla="*/ 21 w 2005"/>
                  <a:gd name="T39" fmla="*/ 232 h 911"/>
                  <a:gd name="T40" fmla="*/ 40 w 2005"/>
                  <a:gd name="T41" fmla="*/ 136 h 911"/>
                  <a:gd name="T42" fmla="*/ 69 w 2005"/>
                  <a:gd name="T43" fmla="*/ 44 h 911"/>
                  <a:gd name="T44" fmla="*/ 77 w 2005"/>
                  <a:gd name="T45" fmla="*/ 13 h 911"/>
                  <a:gd name="T46" fmla="*/ 1865 w 2005"/>
                  <a:gd name="T47" fmla="*/ 896 h 911"/>
                  <a:gd name="T48" fmla="*/ 1919 w 2005"/>
                  <a:gd name="T49" fmla="*/ 794 h 911"/>
                  <a:gd name="T50" fmla="*/ 1961 w 2005"/>
                  <a:gd name="T51" fmla="*/ 685 h 911"/>
                  <a:gd name="T52" fmla="*/ 1990 w 2005"/>
                  <a:gd name="T53" fmla="*/ 568 h 911"/>
                  <a:gd name="T54" fmla="*/ 2005 w 2005"/>
                  <a:gd name="T55" fmla="*/ 449 h 911"/>
                  <a:gd name="T56" fmla="*/ 1998 w 2005"/>
                  <a:gd name="T57" fmla="*/ 418 h 911"/>
                  <a:gd name="T58" fmla="*/ 1992 w 2005"/>
                  <a:gd name="T59" fmla="*/ 485 h 911"/>
                  <a:gd name="T60" fmla="*/ 1984 w 2005"/>
                  <a:gd name="T61" fmla="*/ 550 h 911"/>
                  <a:gd name="T62" fmla="*/ 1971 w 2005"/>
                  <a:gd name="T63" fmla="*/ 615 h 911"/>
                  <a:gd name="T64" fmla="*/ 1952 w 2005"/>
                  <a:gd name="T65" fmla="*/ 679 h 911"/>
                  <a:gd name="T66" fmla="*/ 1930 w 2005"/>
                  <a:gd name="T67" fmla="*/ 740 h 911"/>
                  <a:gd name="T68" fmla="*/ 1906 w 2005"/>
                  <a:gd name="T69" fmla="*/ 798 h 911"/>
                  <a:gd name="T70" fmla="*/ 1877 w 2005"/>
                  <a:gd name="T71" fmla="*/ 855 h 911"/>
                  <a:gd name="T72" fmla="*/ 1844 w 2005"/>
                  <a:gd name="T73" fmla="*/ 911 h 911"/>
                  <a:gd name="T74" fmla="*/ 1865 w 2005"/>
                  <a:gd name="T75" fmla="*/ 896 h 9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05"/>
                  <a:gd name="T115" fmla="*/ 0 h 911"/>
                  <a:gd name="T116" fmla="*/ 2005 w 2005"/>
                  <a:gd name="T117" fmla="*/ 911 h 9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05" h="911">
                    <a:moveTo>
                      <a:pt x="65" y="25"/>
                    </a:moveTo>
                    <a:lnTo>
                      <a:pt x="50" y="67"/>
                    </a:lnTo>
                    <a:lnTo>
                      <a:pt x="38" y="109"/>
                    </a:lnTo>
                    <a:lnTo>
                      <a:pt x="27" y="153"/>
                    </a:lnTo>
                    <a:lnTo>
                      <a:pt x="17" y="197"/>
                    </a:lnTo>
                    <a:lnTo>
                      <a:pt x="9" y="241"/>
                    </a:lnTo>
                    <a:lnTo>
                      <a:pt x="6" y="287"/>
                    </a:lnTo>
                    <a:lnTo>
                      <a:pt x="2" y="333"/>
                    </a:lnTo>
                    <a:lnTo>
                      <a:pt x="0" y="380"/>
                    </a:lnTo>
                    <a:lnTo>
                      <a:pt x="2" y="433"/>
                    </a:lnTo>
                    <a:lnTo>
                      <a:pt x="6" y="487"/>
                    </a:lnTo>
                    <a:lnTo>
                      <a:pt x="13" y="539"/>
                    </a:lnTo>
                    <a:lnTo>
                      <a:pt x="23" y="591"/>
                    </a:lnTo>
                    <a:lnTo>
                      <a:pt x="34" y="640"/>
                    </a:lnTo>
                    <a:lnTo>
                      <a:pt x="50" y="690"/>
                    </a:lnTo>
                    <a:lnTo>
                      <a:pt x="67" y="738"/>
                    </a:lnTo>
                    <a:lnTo>
                      <a:pt x="86" y="786"/>
                    </a:lnTo>
                    <a:lnTo>
                      <a:pt x="102" y="811"/>
                    </a:lnTo>
                    <a:lnTo>
                      <a:pt x="117" y="834"/>
                    </a:lnTo>
                    <a:lnTo>
                      <a:pt x="130" y="857"/>
                    </a:lnTo>
                    <a:lnTo>
                      <a:pt x="146" y="878"/>
                    </a:lnTo>
                    <a:lnTo>
                      <a:pt x="130" y="851"/>
                    </a:lnTo>
                    <a:lnTo>
                      <a:pt x="115" y="823"/>
                    </a:lnTo>
                    <a:lnTo>
                      <a:pt x="102" y="794"/>
                    </a:lnTo>
                    <a:lnTo>
                      <a:pt x="88" y="763"/>
                    </a:lnTo>
                    <a:lnTo>
                      <a:pt x="77" y="734"/>
                    </a:lnTo>
                    <a:lnTo>
                      <a:pt x="65" y="704"/>
                    </a:lnTo>
                    <a:lnTo>
                      <a:pt x="55" y="673"/>
                    </a:lnTo>
                    <a:lnTo>
                      <a:pt x="46" y="642"/>
                    </a:lnTo>
                    <a:lnTo>
                      <a:pt x="38" y="610"/>
                    </a:lnTo>
                    <a:lnTo>
                      <a:pt x="31" y="579"/>
                    </a:lnTo>
                    <a:lnTo>
                      <a:pt x="25" y="546"/>
                    </a:lnTo>
                    <a:lnTo>
                      <a:pt x="19" y="514"/>
                    </a:lnTo>
                    <a:lnTo>
                      <a:pt x="15" y="481"/>
                    </a:lnTo>
                    <a:lnTo>
                      <a:pt x="13" y="447"/>
                    </a:lnTo>
                    <a:lnTo>
                      <a:pt x="11" y="414"/>
                    </a:lnTo>
                    <a:lnTo>
                      <a:pt x="11" y="380"/>
                    </a:lnTo>
                    <a:lnTo>
                      <a:pt x="11" y="330"/>
                    </a:lnTo>
                    <a:lnTo>
                      <a:pt x="15" y="280"/>
                    </a:lnTo>
                    <a:lnTo>
                      <a:pt x="21" y="232"/>
                    </a:lnTo>
                    <a:lnTo>
                      <a:pt x="31" y="184"/>
                    </a:lnTo>
                    <a:lnTo>
                      <a:pt x="40" y="136"/>
                    </a:lnTo>
                    <a:lnTo>
                      <a:pt x="54" y="90"/>
                    </a:lnTo>
                    <a:lnTo>
                      <a:pt x="69" y="44"/>
                    </a:lnTo>
                    <a:lnTo>
                      <a:pt x="86" y="0"/>
                    </a:lnTo>
                    <a:lnTo>
                      <a:pt x="77" y="13"/>
                    </a:lnTo>
                    <a:lnTo>
                      <a:pt x="65" y="25"/>
                    </a:lnTo>
                    <a:close/>
                    <a:moveTo>
                      <a:pt x="1865" y="896"/>
                    </a:moveTo>
                    <a:lnTo>
                      <a:pt x="1894" y="846"/>
                    </a:lnTo>
                    <a:lnTo>
                      <a:pt x="1919" y="794"/>
                    </a:lnTo>
                    <a:lnTo>
                      <a:pt x="1942" y="740"/>
                    </a:lnTo>
                    <a:lnTo>
                      <a:pt x="1961" y="685"/>
                    </a:lnTo>
                    <a:lnTo>
                      <a:pt x="1978" y="627"/>
                    </a:lnTo>
                    <a:lnTo>
                      <a:pt x="1990" y="568"/>
                    </a:lnTo>
                    <a:lnTo>
                      <a:pt x="2000" y="508"/>
                    </a:lnTo>
                    <a:lnTo>
                      <a:pt x="2005" y="449"/>
                    </a:lnTo>
                    <a:lnTo>
                      <a:pt x="2002" y="433"/>
                    </a:lnTo>
                    <a:lnTo>
                      <a:pt x="1998" y="418"/>
                    </a:lnTo>
                    <a:lnTo>
                      <a:pt x="1996" y="452"/>
                    </a:lnTo>
                    <a:lnTo>
                      <a:pt x="1992" y="485"/>
                    </a:lnTo>
                    <a:lnTo>
                      <a:pt x="1988" y="518"/>
                    </a:lnTo>
                    <a:lnTo>
                      <a:pt x="1984" y="550"/>
                    </a:lnTo>
                    <a:lnTo>
                      <a:pt x="1977" y="583"/>
                    </a:lnTo>
                    <a:lnTo>
                      <a:pt x="1971" y="615"/>
                    </a:lnTo>
                    <a:lnTo>
                      <a:pt x="1961" y="646"/>
                    </a:lnTo>
                    <a:lnTo>
                      <a:pt x="1952" y="679"/>
                    </a:lnTo>
                    <a:lnTo>
                      <a:pt x="1942" y="710"/>
                    </a:lnTo>
                    <a:lnTo>
                      <a:pt x="1930" y="740"/>
                    </a:lnTo>
                    <a:lnTo>
                      <a:pt x="1919" y="769"/>
                    </a:lnTo>
                    <a:lnTo>
                      <a:pt x="1906" y="798"/>
                    </a:lnTo>
                    <a:lnTo>
                      <a:pt x="1892" y="828"/>
                    </a:lnTo>
                    <a:lnTo>
                      <a:pt x="1877" y="855"/>
                    </a:lnTo>
                    <a:lnTo>
                      <a:pt x="1861" y="884"/>
                    </a:lnTo>
                    <a:lnTo>
                      <a:pt x="1844" y="911"/>
                    </a:lnTo>
                    <a:lnTo>
                      <a:pt x="1854" y="903"/>
                    </a:lnTo>
                    <a:lnTo>
                      <a:pt x="1865" y="896"/>
                    </a:lnTo>
                    <a:close/>
                  </a:path>
                </a:pathLst>
              </a:custGeom>
              <a:solidFill>
                <a:srgbClr val="E35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2" name="Freeform 305">
                <a:extLst>
                  <a:ext uri="{FF2B5EF4-FFF2-40B4-BE49-F238E27FC236}">
                    <a16:creationId xmlns:a16="http://schemas.microsoft.com/office/drawing/2014/main" id="{A8648109-A2BE-4529-9AEE-790BF74EA4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1" y="1769"/>
                <a:ext cx="1996" cy="946"/>
              </a:xfrm>
              <a:custGeom>
                <a:avLst/>
                <a:gdLst>
                  <a:gd name="T0" fmla="*/ 53 w 1996"/>
                  <a:gd name="T1" fmla="*/ 69 h 946"/>
                  <a:gd name="T2" fmla="*/ 28 w 1996"/>
                  <a:gd name="T3" fmla="*/ 159 h 946"/>
                  <a:gd name="T4" fmla="*/ 9 w 1996"/>
                  <a:gd name="T5" fmla="*/ 250 h 946"/>
                  <a:gd name="T6" fmla="*/ 1 w 1996"/>
                  <a:gd name="T7" fmla="*/ 346 h 946"/>
                  <a:gd name="T8" fmla="*/ 1 w 1996"/>
                  <a:gd name="T9" fmla="*/ 453 h 946"/>
                  <a:gd name="T10" fmla="*/ 15 w 1996"/>
                  <a:gd name="T11" fmla="*/ 568 h 946"/>
                  <a:gd name="T12" fmla="*/ 42 w 1996"/>
                  <a:gd name="T13" fmla="*/ 679 h 946"/>
                  <a:gd name="T14" fmla="*/ 80 w 1996"/>
                  <a:gd name="T15" fmla="*/ 785 h 946"/>
                  <a:gd name="T16" fmla="*/ 122 w 1996"/>
                  <a:gd name="T17" fmla="*/ 867 h 946"/>
                  <a:gd name="T18" fmla="*/ 159 w 1996"/>
                  <a:gd name="T19" fmla="*/ 921 h 946"/>
                  <a:gd name="T20" fmla="*/ 159 w 1996"/>
                  <a:gd name="T21" fmla="*/ 915 h 946"/>
                  <a:gd name="T22" fmla="*/ 124 w 1996"/>
                  <a:gd name="T23" fmla="*/ 854 h 946"/>
                  <a:gd name="T24" fmla="*/ 92 w 1996"/>
                  <a:gd name="T25" fmla="*/ 789 h 946"/>
                  <a:gd name="T26" fmla="*/ 67 w 1996"/>
                  <a:gd name="T27" fmla="*/ 722 h 946"/>
                  <a:gd name="T28" fmla="*/ 44 w 1996"/>
                  <a:gd name="T29" fmla="*/ 653 h 946"/>
                  <a:gd name="T30" fmla="*/ 28 w 1996"/>
                  <a:gd name="T31" fmla="*/ 582 h 946"/>
                  <a:gd name="T32" fmla="*/ 17 w 1996"/>
                  <a:gd name="T33" fmla="*/ 507 h 946"/>
                  <a:gd name="T34" fmla="*/ 11 w 1996"/>
                  <a:gd name="T35" fmla="*/ 432 h 946"/>
                  <a:gd name="T36" fmla="*/ 11 w 1996"/>
                  <a:gd name="T37" fmla="*/ 342 h 946"/>
                  <a:gd name="T38" fmla="*/ 23 w 1996"/>
                  <a:gd name="T39" fmla="*/ 240 h 946"/>
                  <a:gd name="T40" fmla="*/ 42 w 1996"/>
                  <a:gd name="T41" fmla="*/ 140 h 946"/>
                  <a:gd name="T42" fmla="*/ 73 w 1996"/>
                  <a:gd name="T43" fmla="*/ 46 h 946"/>
                  <a:gd name="T44" fmla="*/ 80 w 1996"/>
                  <a:gd name="T45" fmla="*/ 14 h 946"/>
                  <a:gd name="T46" fmla="*/ 1850 w 1996"/>
                  <a:gd name="T47" fmla="*/ 917 h 946"/>
                  <a:gd name="T48" fmla="*/ 1907 w 1996"/>
                  <a:gd name="T49" fmla="*/ 810 h 946"/>
                  <a:gd name="T50" fmla="*/ 1951 w 1996"/>
                  <a:gd name="T51" fmla="*/ 695 h 946"/>
                  <a:gd name="T52" fmla="*/ 1969 w 1996"/>
                  <a:gd name="T53" fmla="*/ 635 h 946"/>
                  <a:gd name="T54" fmla="*/ 1980 w 1996"/>
                  <a:gd name="T55" fmla="*/ 574 h 946"/>
                  <a:gd name="T56" fmla="*/ 1990 w 1996"/>
                  <a:gd name="T57" fmla="*/ 511 h 946"/>
                  <a:gd name="T58" fmla="*/ 1996 w 1996"/>
                  <a:gd name="T59" fmla="*/ 447 h 946"/>
                  <a:gd name="T60" fmla="*/ 1986 w 1996"/>
                  <a:gd name="T61" fmla="*/ 417 h 946"/>
                  <a:gd name="T62" fmla="*/ 1982 w 1996"/>
                  <a:gd name="T63" fmla="*/ 488 h 946"/>
                  <a:gd name="T64" fmla="*/ 1974 w 1996"/>
                  <a:gd name="T65" fmla="*/ 557 h 946"/>
                  <a:gd name="T66" fmla="*/ 1959 w 1996"/>
                  <a:gd name="T67" fmla="*/ 624 h 946"/>
                  <a:gd name="T68" fmla="*/ 1942 w 1996"/>
                  <a:gd name="T69" fmla="*/ 689 h 946"/>
                  <a:gd name="T70" fmla="*/ 1919 w 1996"/>
                  <a:gd name="T71" fmla="*/ 754 h 946"/>
                  <a:gd name="T72" fmla="*/ 1892 w 1996"/>
                  <a:gd name="T73" fmla="*/ 816 h 946"/>
                  <a:gd name="T74" fmla="*/ 1861 w 1996"/>
                  <a:gd name="T75" fmla="*/ 875 h 946"/>
                  <a:gd name="T76" fmla="*/ 1827 w 1996"/>
                  <a:gd name="T77" fmla="*/ 933 h 946"/>
                  <a:gd name="T78" fmla="*/ 1850 w 1996"/>
                  <a:gd name="T79" fmla="*/ 917 h 9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996"/>
                  <a:gd name="T121" fmla="*/ 0 h 946"/>
                  <a:gd name="T122" fmla="*/ 1996 w 1996"/>
                  <a:gd name="T123" fmla="*/ 946 h 9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996" h="946">
                    <a:moveTo>
                      <a:pt x="69" y="27"/>
                    </a:moveTo>
                    <a:lnTo>
                      <a:pt x="53" y="69"/>
                    </a:lnTo>
                    <a:lnTo>
                      <a:pt x="40" y="113"/>
                    </a:lnTo>
                    <a:lnTo>
                      <a:pt x="28" y="159"/>
                    </a:lnTo>
                    <a:lnTo>
                      <a:pt x="17" y="204"/>
                    </a:lnTo>
                    <a:lnTo>
                      <a:pt x="9" y="250"/>
                    </a:lnTo>
                    <a:lnTo>
                      <a:pt x="3" y="298"/>
                    </a:lnTo>
                    <a:lnTo>
                      <a:pt x="1" y="346"/>
                    </a:lnTo>
                    <a:lnTo>
                      <a:pt x="0" y="394"/>
                    </a:lnTo>
                    <a:lnTo>
                      <a:pt x="1" y="453"/>
                    </a:lnTo>
                    <a:lnTo>
                      <a:pt x="7" y="511"/>
                    </a:lnTo>
                    <a:lnTo>
                      <a:pt x="15" y="568"/>
                    </a:lnTo>
                    <a:lnTo>
                      <a:pt x="26" y="624"/>
                    </a:lnTo>
                    <a:lnTo>
                      <a:pt x="42" y="679"/>
                    </a:lnTo>
                    <a:lnTo>
                      <a:pt x="59" y="733"/>
                    </a:lnTo>
                    <a:lnTo>
                      <a:pt x="80" y="785"/>
                    </a:lnTo>
                    <a:lnTo>
                      <a:pt x="103" y="837"/>
                    </a:lnTo>
                    <a:lnTo>
                      <a:pt x="122" y="867"/>
                    </a:lnTo>
                    <a:lnTo>
                      <a:pt x="142" y="896"/>
                    </a:lnTo>
                    <a:lnTo>
                      <a:pt x="159" y="921"/>
                    </a:lnTo>
                    <a:lnTo>
                      <a:pt x="178" y="946"/>
                    </a:lnTo>
                    <a:lnTo>
                      <a:pt x="159" y="915"/>
                    </a:lnTo>
                    <a:lnTo>
                      <a:pt x="142" y="885"/>
                    </a:lnTo>
                    <a:lnTo>
                      <a:pt x="124" y="854"/>
                    </a:lnTo>
                    <a:lnTo>
                      <a:pt x="107" y="821"/>
                    </a:lnTo>
                    <a:lnTo>
                      <a:pt x="92" y="789"/>
                    </a:lnTo>
                    <a:lnTo>
                      <a:pt x="78" y="756"/>
                    </a:lnTo>
                    <a:lnTo>
                      <a:pt x="67" y="722"/>
                    </a:lnTo>
                    <a:lnTo>
                      <a:pt x="55" y="687"/>
                    </a:lnTo>
                    <a:lnTo>
                      <a:pt x="44" y="653"/>
                    </a:lnTo>
                    <a:lnTo>
                      <a:pt x="36" y="616"/>
                    </a:lnTo>
                    <a:lnTo>
                      <a:pt x="28" y="582"/>
                    </a:lnTo>
                    <a:lnTo>
                      <a:pt x="21" y="543"/>
                    </a:lnTo>
                    <a:lnTo>
                      <a:pt x="17" y="507"/>
                    </a:lnTo>
                    <a:lnTo>
                      <a:pt x="13" y="470"/>
                    </a:lnTo>
                    <a:lnTo>
                      <a:pt x="11" y="432"/>
                    </a:lnTo>
                    <a:lnTo>
                      <a:pt x="9" y="394"/>
                    </a:lnTo>
                    <a:lnTo>
                      <a:pt x="11" y="342"/>
                    </a:lnTo>
                    <a:lnTo>
                      <a:pt x="15" y="290"/>
                    </a:lnTo>
                    <a:lnTo>
                      <a:pt x="23" y="240"/>
                    </a:lnTo>
                    <a:lnTo>
                      <a:pt x="30" y="190"/>
                    </a:lnTo>
                    <a:lnTo>
                      <a:pt x="42" y="140"/>
                    </a:lnTo>
                    <a:lnTo>
                      <a:pt x="57" y="92"/>
                    </a:lnTo>
                    <a:lnTo>
                      <a:pt x="73" y="46"/>
                    </a:lnTo>
                    <a:lnTo>
                      <a:pt x="92" y="0"/>
                    </a:lnTo>
                    <a:lnTo>
                      <a:pt x="80" y="14"/>
                    </a:lnTo>
                    <a:lnTo>
                      <a:pt x="69" y="27"/>
                    </a:lnTo>
                    <a:close/>
                    <a:moveTo>
                      <a:pt x="1850" y="917"/>
                    </a:moveTo>
                    <a:lnTo>
                      <a:pt x="1878" y="865"/>
                    </a:lnTo>
                    <a:lnTo>
                      <a:pt x="1907" y="810"/>
                    </a:lnTo>
                    <a:lnTo>
                      <a:pt x="1930" y="754"/>
                    </a:lnTo>
                    <a:lnTo>
                      <a:pt x="1951" y="695"/>
                    </a:lnTo>
                    <a:lnTo>
                      <a:pt x="1959" y="666"/>
                    </a:lnTo>
                    <a:lnTo>
                      <a:pt x="1969" y="635"/>
                    </a:lnTo>
                    <a:lnTo>
                      <a:pt x="1974" y="605"/>
                    </a:lnTo>
                    <a:lnTo>
                      <a:pt x="1980" y="574"/>
                    </a:lnTo>
                    <a:lnTo>
                      <a:pt x="1986" y="543"/>
                    </a:lnTo>
                    <a:lnTo>
                      <a:pt x="1990" y="511"/>
                    </a:lnTo>
                    <a:lnTo>
                      <a:pt x="1994" y="480"/>
                    </a:lnTo>
                    <a:lnTo>
                      <a:pt x="1996" y="447"/>
                    </a:lnTo>
                    <a:lnTo>
                      <a:pt x="1992" y="432"/>
                    </a:lnTo>
                    <a:lnTo>
                      <a:pt x="1986" y="417"/>
                    </a:lnTo>
                    <a:lnTo>
                      <a:pt x="1986" y="453"/>
                    </a:lnTo>
                    <a:lnTo>
                      <a:pt x="1982" y="488"/>
                    </a:lnTo>
                    <a:lnTo>
                      <a:pt x="1978" y="522"/>
                    </a:lnTo>
                    <a:lnTo>
                      <a:pt x="1974" y="557"/>
                    </a:lnTo>
                    <a:lnTo>
                      <a:pt x="1967" y="591"/>
                    </a:lnTo>
                    <a:lnTo>
                      <a:pt x="1959" y="624"/>
                    </a:lnTo>
                    <a:lnTo>
                      <a:pt x="1951" y="656"/>
                    </a:lnTo>
                    <a:lnTo>
                      <a:pt x="1942" y="689"/>
                    </a:lnTo>
                    <a:lnTo>
                      <a:pt x="1930" y="722"/>
                    </a:lnTo>
                    <a:lnTo>
                      <a:pt x="1919" y="754"/>
                    </a:lnTo>
                    <a:lnTo>
                      <a:pt x="1907" y="785"/>
                    </a:lnTo>
                    <a:lnTo>
                      <a:pt x="1892" y="816"/>
                    </a:lnTo>
                    <a:lnTo>
                      <a:pt x="1878" y="846"/>
                    </a:lnTo>
                    <a:lnTo>
                      <a:pt x="1861" y="875"/>
                    </a:lnTo>
                    <a:lnTo>
                      <a:pt x="1846" y="904"/>
                    </a:lnTo>
                    <a:lnTo>
                      <a:pt x="1827" y="933"/>
                    </a:lnTo>
                    <a:lnTo>
                      <a:pt x="1838" y="925"/>
                    </a:lnTo>
                    <a:lnTo>
                      <a:pt x="1850" y="917"/>
                    </a:lnTo>
                    <a:close/>
                  </a:path>
                </a:pathLst>
              </a:custGeom>
              <a:solidFill>
                <a:srgbClr val="E45E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3" name="Freeform 306">
                <a:extLst>
                  <a:ext uri="{FF2B5EF4-FFF2-40B4-BE49-F238E27FC236}">
                    <a16:creationId xmlns:a16="http://schemas.microsoft.com/office/drawing/2014/main" id="{D6A544CB-D5DE-4046-8FBF-27922FACB7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86" y="1754"/>
                <a:ext cx="1987" cy="992"/>
              </a:xfrm>
              <a:custGeom>
                <a:avLst/>
                <a:gdLst>
                  <a:gd name="T0" fmla="*/ 58 w 1987"/>
                  <a:gd name="T1" fmla="*/ 73 h 992"/>
                  <a:gd name="T2" fmla="*/ 29 w 1987"/>
                  <a:gd name="T3" fmla="*/ 165 h 992"/>
                  <a:gd name="T4" fmla="*/ 10 w 1987"/>
                  <a:gd name="T5" fmla="*/ 261 h 992"/>
                  <a:gd name="T6" fmla="*/ 0 w 1987"/>
                  <a:gd name="T7" fmla="*/ 359 h 992"/>
                  <a:gd name="T8" fmla="*/ 0 w 1987"/>
                  <a:gd name="T9" fmla="*/ 443 h 992"/>
                  <a:gd name="T10" fmla="*/ 4 w 1987"/>
                  <a:gd name="T11" fmla="*/ 510 h 992"/>
                  <a:gd name="T12" fmla="*/ 14 w 1987"/>
                  <a:gd name="T13" fmla="*/ 575 h 992"/>
                  <a:gd name="T14" fmla="*/ 27 w 1987"/>
                  <a:gd name="T15" fmla="*/ 639 h 992"/>
                  <a:gd name="T16" fmla="*/ 44 w 1987"/>
                  <a:gd name="T17" fmla="*/ 702 h 992"/>
                  <a:gd name="T18" fmla="*/ 66 w 1987"/>
                  <a:gd name="T19" fmla="*/ 763 h 992"/>
                  <a:gd name="T20" fmla="*/ 91 w 1987"/>
                  <a:gd name="T21" fmla="*/ 823 h 992"/>
                  <a:gd name="T22" fmla="*/ 119 w 1987"/>
                  <a:gd name="T23" fmla="*/ 880 h 992"/>
                  <a:gd name="T24" fmla="*/ 150 w 1987"/>
                  <a:gd name="T25" fmla="*/ 930 h 992"/>
                  <a:gd name="T26" fmla="*/ 183 w 1987"/>
                  <a:gd name="T27" fmla="*/ 973 h 992"/>
                  <a:gd name="T28" fmla="*/ 179 w 1987"/>
                  <a:gd name="T29" fmla="*/ 961 h 992"/>
                  <a:gd name="T30" fmla="*/ 139 w 1987"/>
                  <a:gd name="T31" fmla="*/ 896 h 992"/>
                  <a:gd name="T32" fmla="*/ 104 w 1987"/>
                  <a:gd name="T33" fmla="*/ 829 h 992"/>
                  <a:gd name="T34" fmla="*/ 73 w 1987"/>
                  <a:gd name="T35" fmla="*/ 758 h 992"/>
                  <a:gd name="T36" fmla="*/ 48 w 1987"/>
                  <a:gd name="T37" fmla="*/ 683 h 992"/>
                  <a:gd name="T38" fmla="*/ 31 w 1987"/>
                  <a:gd name="T39" fmla="*/ 608 h 992"/>
                  <a:gd name="T40" fmla="*/ 18 w 1987"/>
                  <a:gd name="T41" fmla="*/ 529 h 992"/>
                  <a:gd name="T42" fmla="*/ 10 w 1987"/>
                  <a:gd name="T43" fmla="*/ 449 h 992"/>
                  <a:gd name="T44" fmla="*/ 12 w 1987"/>
                  <a:gd name="T45" fmla="*/ 355 h 992"/>
                  <a:gd name="T46" fmla="*/ 23 w 1987"/>
                  <a:gd name="T47" fmla="*/ 247 h 992"/>
                  <a:gd name="T48" fmla="*/ 46 w 1987"/>
                  <a:gd name="T49" fmla="*/ 146 h 992"/>
                  <a:gd name="T50" fmla="*/ 79 w 1987"/>
                  <a:gd name="T51" fmla="*/ 48 h 992"/>
                  <a:gd name="T52" fmla="*/ 87 w 1987"/>
                  <a:gd name="T53" fmla="*/ 15 h 992"/>
                  <a:gd name="T54" fmla="*/ 1833 w 1987"/>
                  <a:gd name="T55" fmla="*/ 940 h 992"/>
                  <a:gd name="T56" fmla="*/ 1866 w 1987"/>
                  <a:gd name="T57" fmla="*/ 884 h 992"/>
                  <a:gd name="T58" fmla="*/ 1895 w 1987"/>
                  <a:gd name="T59" fmla="*/ 827 h 992"/>
                  <a:gd name="T60" fmla="*/ 1919 w 1987"/>
                  <a:gd name="T61" fmla="*/ 769 h 992"/>
                  <a:gd name="T62" fmla="*/ 1941 w 1987"/>
                  <a:gd name="T63" fmla="*/ 708 h 992"/>
                  <a:gd name="T64" fmla="*/ 1960 w 1987"/>
                  <a:gd name="T65" fmla="*/ 644 h 992"/>
                  <a:gd name="T66" fmla="*/ 1973 w 1987"/>
                  <a:gd name="T67" fmla="*/ 579 h 992"/>
                  <a:gd name="T68" fmla="*/ 1981 w 1987"/>
                  <a:gd name="T69" fmla="*/ 514 h 992"/>
                  <a:gd name="T70" fmla="*/ 1987 w 1987"/>
                  <a:gd name="T71" fmla="*/ 447 h 992"/>
                  <a:gd name="T72" fmla="*/ 1977 w 1987"/>
                  <a:gd name="T73" fmla="*/ 416 h 992"/>
                  <a:gd name="T74" fmla="*/ 1973 w 1987"/>
                  <a:gd name="T75" fmla="*/ 491 h 992"/>
                  <a:gd name="T76" fmla="*/ 1966 w 1987"/>
                  <a:gd name="T77" fmla="*/ 562 h 992"/>
                  <a:gd name="T78" fmla="*/ 1950 w 1987"/>
                  <a:gd name="T79" fmla="*/ 633 h 992"/>
                  <a:gd name="T80" fmla="*/ 1933 w 1987"/>
                  <a:gd name="T81" fmla="*/ 702 h 992"/>
                  <a:gd name="T82" fmla="*/ 1908 w 1987"/>
                  <a:gd name="T83" fmla="*/ 769 h 992"/>
                  <a:gd name="T84" fmla="*/ 1881 w 1987"/>
                  <a:gd name="T85" fmla="*/ 834 h 992"/>
                  <a:gd name="T86" fmla="*/ 1848 w 1987"/>
                  <a:gd name="T87" fmla="*/ 896 h 992"/>
                  <a:gd name="T88" fmla="*/ 1812 w 1987"/>
                  <a:gd name="T89" fmla="*/ 955 h 992"/>
                  <a:gd name="T90" fmla="*/ 1833 w 1987"/>
                  <a:gd name="T91" fmla="*/ 940 h 99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87"/>
                  <a:gd name="T139" fmla="*/ 0 h 992"/>
                  <a:gd name="T140" fmla="*/ 1987 w 1987"/>
                  <a:gd name="T141" fmla="*/ 992 h 99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87" h="992">
                    <a:moveTo>
                      <a:pt x="75" y="29"/>
                    </a:moveTo>
                    <a:lnTo>
                      <a:pt x="58" y="73"/>
                    </a:lnTo>
                    <a:lnTo>
                      <a:pt x="43" y="119"/>
                    </a:lnTo>
                    <a:lnTo>
                      <a:pt x="29" y="165"/>
                    </a:lnTo>
                    <a:lnTo>
                      <a:pt x="20" y="213"/>
                    </a:lnTo>
                    <a:lnTo>
                      <a:pt x="10" y="261"/>
                    </a:lnTo>
                    <a:lnTo>
                      <a:pt x="4" y="309"/>
                    </a:lnTo>
                    <a:lnTo>
                      <a:pt x="0" y="359"/>
                    </a:lnTo>
                    <a:lnTo>
                      <a:pt x="0" y="409"/>
                    </a:lnTo>
                    <a:lnTo>
                      <a:pt x="0" y="443"/>
                    </a:lnTo>
                    <a:lnTo>
                      <a:pt x="2" y="476"/>
                    </a:lnTo>
                    <a:lnTo>
                      <a:pt x="4" y="510"/>
                    </a:lnTo>
                    <a:lnTo>
                      <a:pt x="8" y="543"/>
                    </a:lnTo>
                    <a:lnTo>
                      <a:pt x="14" y="575"/>
                    </a:lnTo>
                    <a:lnTo>
                      <a:pt x="20" y="608"/>
                    </a:lnTo>
                    <a:lnTo>
                      <a:pt x="27" y="639"/>
                    </a:lnTo>
                    <a:lnTo>
                      <a:pt x="35" y="671"/>
                    </a:lnTo>
                    <a:lnTo>
                      <a:pt x="44" y="702"/>
                    </a:lnTo>
                    <a:lnTo>
                      <a:pt x="54" y="733"/>
                    </a:lnTo>
                    <a:lnTo>
                      <a:pt x="66" y="763"/>
                    </a:lnTo>
                    <a:lnTo>
                      <a:pt x="77" y="792"/>
                    </a:lnTo>
                    <a:lnTo>
                      <a:pt x="91" y="823"/>
                    </a:lnTo>
                    <a:lnTo>
                      <a:pt x="104" y="852"/>
                    </a:lnTo>
                    <a:lnTo>
                      <a:pt x="119" y="880"/>
                    </a:lnTo>
                    <a:lnTo>
                      <a:pt x="135" y="907"/>
                    </a:lnTo>
                    <a:lnTo>
                      <a:pt x="150" y="930"/>
                    </a:lnTo>
                    <a:lnTo>
                      <a:pt x="165" y="951"/>
                    </a:lnTo>
                    <a:lnTo>
                      <a:pt x="183" y="973"/>
                    </a:lnTo>
                    <a:lnTo>
                      <a:pt x="202" y="992"/>
                    </a:lnTo>
                    <a:lnTo>
                      <a:pt x="179" y="961"/>
                    </a:lnTo>
                    <a:lnTo>
                      <a:pt x="160" y="928"/>
                    </a:lnTo>
                    <a:lnTo>
                      <a:pt x="139" y="896"/>
                    </a:lnTo>
                    <a:lnTo>
                      <a:pt x="121" y="861"/>
                    </a:lnTo>
                    <a:lnTo>
                      <a:pt x="104" y="829"/>
                    </a:lnTo>
                    <a:lnTo>
                      <a:pt x="89" y="792"/>
                    </a:lnTo>
                    <a:lnTo>
                      <a:pt x="73" y="758"/>
                    </a:lnTo>
                    <a:lnTo>
                      <a:pt x="60" y="721"/>
                    </a:lnTo>
                    <a:lnTo>
                      <a:pt x="48" y="683"/>
                    </a:lnTo>
                    <a:lnTo>
                      <a:pt x="39" y="646"/>
                    </a:lnTo>
                    <a:lnTo>
                      <a:pt x="31" y="608"/>
                    </a:lnTo>
                    <a:lnTo>
                      <a:pt x="23" y="568"/>
                    </a:lnTo>
                    <a:lnTo>
                      <a:pt x="18" y="529"/>
                    </a:lnTo>
                    <a:lnTo>
                      <a:pt x="14" y="489"/>
                    </a:lnTo>
                    <a:lnTo>
                      <a:pt x="10" y="449"/>
                    </a:lnTo>
                    <a:lnTo>
                      <a:pt x="10" y="409"/>
                    </a:lnTo>
                    <a:lnTo>
                      <a:pt x="12" y="355"/>
                    </a:lnTo>
                    <a:lnTo>
                      <a:pt x="16" y="301"/>
                    </a:lnTo>
                    <a:lnTo>
                      <a:pt x="23" y="247"/>
                    </a:lnTo>
                    <a:lnTo>
                      <a:pt x="33" y="196"/>
                    </a:lnTo>
                    <a:lnTo>
                      <a:pt x="46" y="146"/>
                    </a:lnTo>
                    <a:lnTo>
                      <a:pt x="62" y="96"/>
                    </a:lnTo>
                    <a:lnTo>
                      <a:pt x="79" y="48"/>
                    </a:lnTo>
                    <a:lnTo>
                      <a:pt x="98" y="0"/>
                    </a:lnTo>
                    <a:lnTo>
                      <a:pt x="87" y="15"/>
                    </a:lnTo>
                    <a:lnTo>
                      <a:pt x="75" y="29"/>
                    </a:lnTo>
                    <a:close/>
                    <a:moveTo>
                      <a:pt x="1833" y="940"/>
                    </a:moveTo>
                    <a:lnTo>
                      <a:pt x="1850" y="913"/>
                    </a:lnTo>
                    <a:lnTo>
                      <a:pt x="1866" y="884"/>
                    </a:lnTo>
                    <a:lnTo>
                      <a:pt x="1881" y="857"/>
                    </a:lnTo>
                    <a:lnTo>
                      <a:pt x="1895" y="827"/>
                    </a:lnTo>
                    <a:lnTo>
                      <a:pt x="1908" y="798"/>
                    </a:lnTo>
                    <a:lnTo>
                      <a:pt x="1919" y="769"/>
                    </a:lnTo>
                    <a:lnTo>
                      <a:pt x="1931" y="739"/>
                    </a:lnTo>
                    <a:lnTo>
                      <a:pt x="1941" y="708"/>
                    </a:lnTo>
                    <a:lnTo>
                      <a:pt x="1950" y="675"/>
                    </a:lnTo>
                    <a:lnTo>
                      <a:pt x="1960" y="644"/>
                    </a:lnTo>
                    <a:lnTo>
                      <a:pt x="1966" y="612"/>
                    </a:lnTo>
                    <a:lnTo>
                      <a:pt x="1973" y="579"/>
                    </a:lnTo>
                    <a:lnTo>
                      <a:pt x="1977" y="547"/>
                    </a:lnTo>
                    <a:lnTo>
                      <a:pt x="1981" y="514"/>
                    </a:lnTo>
                    <a:lnTo>
                      <a:pt x="1985" y="481"/>
                    </a:lnTo>
                    <a:lnTo>
                      <a:pt x="1987" y="447"/>
                    </a:lnTo>
                    <a:lnTo>
                      <a:pt x="1981" y="432"/>
                    </a:lnTo>
                    <a:lnTo>
                      <a:pt x="1977" y="416"/>
                    </a:lnTo>
                    <a:lnTo>
                      <a:pt x="1975" y="453"/>
                    </a:lnTo>
                    <a:lnTo>
                      <a:pt x="1973" y="491"/>
                    </a:lnTo>
                    <a:lnTo>
                      <a:pt x="1969" y="527"/>
                    </a:lnTo>
                    <a:lnTo>
                      <a:pt x="1966" y="562"/>
                    </a:lnTo>
                    <a:lnTo>
                      <a:pt x="1958" y="598"/>
                    </a:lnTo>
                    <a:lnTo>
                      <a:pt x="1950" y="633"/>
                    </a:lnTo>
                    <a:lnTo>
                      <a:pt x="1943" y="668"/>
                    </a:lnTo>
                    <a:lnTo>
                      <a:pt x="1933" y="702"/>
                    </a:lnTo>
                    <a:lnTo>
                      <a:pt x="1921" y="737"/>
                    </a:lnTo>
                    <a:lnTo>
                      <a:pt x="1908" y="769"/>
                    </a:lnTo>
                    <a:lnTo>
                      <a:pt x="1895" y="802"/>
                    </a:lnTo>
                    <a:lnTo>
                      <a:pt x="1881" y="834"/>
                    </a:lnTo>
                    <a:lnTo>
                      <a:pt x="1864" y="865"/>
                    </a:lnTo>
                    <a:lnTo>
                      <a:pt x="1848" y="896"/>
                    </a:lnTo>
                    <a:lnTo>
                      <a:pt x="1829" y="925"/>
                    </a:lnTo>
                    <a:lnTo>
                      <a:pt x="1812" y="955"/>
                    </a:lnTo>
                    <a:lnTo>
                      <a:pt x="1822" y="948"/>
                    </a:lnTo>
                    <a:lnTo>
                      <a:pt x="1833" y="940"/>
                    </a:lnTo>
                    <a:close/>
                  </a:path>
                </a:pathLst>
              </a:custGeom>
              <a:solidFill>
                <a:srgbClr val="E4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4" name="Freeform 307">
                <a:extLst>
                  <a:ext uri="{FF2B5EF4-FFF2-40B4-BE49-F238E27FC236}">
                    <a16:creationId xmlns:a16="http://schemas.microsoft.com/office/drawing/2014/main" id="{A364FFAC-AFA5-4472-928A-B41396C0E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0" y="1738"/>
                <a:ext cx="1977" cy="1027"/>
              </a:xfrm>
              <a:custGeom>
                <a:avLst/>
                <a:gdLst>
                  <a:gd name="T0" fmla="*/ 64 w 1977"/>
                  <a:gd name="T1" fmla="*/ 77 h 1027"/>
                  <a:gd name="T2" fmla="*/ 33 w 1977"/>
                  <a:gd name="T3" fmla="*/ 171 h 1027"/>
                  <a:gd name="T4" fmla="*/ 14 w 1977"/>
                  <a:gd name="T5" fmla="*/ 271 h 1027"/>
                  <a:gd name="T6" fmla="*/ 2 w 1977"/>
                  <a:gd name="T7" fmla="*/ 373 h 1027"/>
                  <a:gd name="T8" fmla="*/ 2 w 1977"/>
                  <a:gd name="T9" fmla="*/ 463 h 1027"/>
                  <a:gd name="T10" fmla="*/ 8 w 1977"/>
                  <a:gd name="T11" fmla="*/ 538 h 1027"/>
                  <a:gd name="T12" fmla="*/ 19 w 1977"/>
                  <a:gd name="T13" fmla="*/ 613 h 1027"/>
                  <a:gd name="T14" fmla="*/ 35 w 1977"/>
                  <a:gd name="T15" fmla="*/ 684 h 1027"/>
                  <a:gd name="T16" fmla="*/ 58 w 1977"/>
                  <a:gd name="T17" fmla="*/ 753 h 1027"/>
                  <a:gd name="T18" fmla="*/ 83 w 1977"/>
                  <a:gd name="T19" fmla="*/ 820 h 1027"/>
                  <a:gd name="T20" fmla="*/ 115 w 1977"/>
                  <a:gd name="T21" fmla="*/ 885 h 1027"/>
                  <a:gd name="T22" fmla="*/ 150 w 1977"/>
                  <a:gd name="T23" fmla="*/ 946 h 1027"/>
                  <a:gd name="T24" fmla="*/ 192 w 1977"/>
                  <a:gd name="T25" fmla="*/ 1002 h 1027"/>
                  <a:gd name="T26" fmla="*/ 194 w 1977"/>
                  <a:gd name="T27" fmla="*/ 994 h 1027"/>
                  <a:gd name="T28" fmla="*/ 152 w 1977"/>
                  <a:gd name="T29" fmla="*/ 929 h 1027"/>
                  <a:gd name="T30" fmla="*/ 113 w 1977"/>
                  <a:gd name="T31" fmla="*/ 860 h 1027"/>
                  <a:gd name="T32" fmla="*/ 81 w 1977"/>
                  <a:gd name="T33" fmla="*/ 787 h 1027"/>
                  <a:gd name="T34" fmla="*/ 54 w 1977"/>
                  <a:gd name="T35" fmla="*/ 710 h 1027"/>
                  <a:gd name="T36" fmla="*/ 33 w 1977"/>
                  <a:gd name="T37" fmla="*/ 632 h 1027"/>
                  <a:gd name="T38" fmla="*/ 19 w 1977"/>
                  <a:gd name="T39" fmla="*/ 551 h 1027"/>
                  <a:gd name="T40" fmla="*/ 12 w 1977"/>
                  <a:gd name="T41" fmla="*/ 467 h 1027"/>
                  <a:gd name="T42" fmla="*/ 14 w 1977"/>
                  <a:gd name="T43" fmla="*/ 369 h 1027"/>
                  <a:gd name="T44" fmla="*/ 25 w 1977"/>
                  <a:gd name="T45" fmla="*/ 258 h 1027"/>
                  <a:gd name="T46" fmla="*/ 50 w 1977"/>
                  <a:gd name="T47" fmla="*/ 152 h 1027"/>
                  <a:gd name="T48" fmla="*/ 85 w 1977"/>
                  <a:gd name="T49" fmla="*/ 50 h 1027"/>
                  <a:gd name="T50" fmla="*/ 94 w 1977"/>
                  <a:gd name="T51" fmla="*/ 16 h 1027"/>
                  <a:gd name="T52" fmla="*/ 1818 w 1977"/>
                  <a:gd name="T53" fmla="*/ 964 h 1027"/>
                  <a:gd name="T54" fmla="*/ 1852 w 1977"/>
                  <a:gd name="T55" fmla="*/ 906 h 1027"/>
                  <a:gd name="T56" fmla="*/ 1883 w 1977"/>
                  <a:gd name="T57" fmla="*/ 847 h 1027"/>
                  <a:gd name="T58" fmla="*/ 1910 w 1977"/>
                  <a:gd name="T59" fmla="*/ 785 h 1027"/>
                  <a:gd name="T60" fmla="*/ 1933 w 1977"/>
                  <a:gd name="T61" fmla="*/ 720 h 1027"/>
                  <a:gd name="T62" fmla="*/ 1950 w 1977"/>
                  <a:gd name="T63" fmla="*/ 655 h 1027"/>
                  <a:gd name="T64" fmla="*/ 1965 w 1977"/>
                  <a:gd name="T65" fmla="*/ 588 h 1027"/>
                  <a:gd name="T66" fmla="*/ 1973 w 1977"/>
                  <a:gd name="T67" fmla="*/ 519 h 1027"/>
                  <a:gd name="T68" fmla="*/ 1977 w 1977"/>
                  <a:gd name="T69" fmla="*/ 448 h 1027"/>
                  <a:gd name="T70" fmla="*/ 1967 w 1977"/>
                  <a:gd name="T71" fmla="*/ 417 h 1027"/>
                  <a:gd name="T72" fmla="*/ 1967 w 1977"/>
                  <a:gd name="T73" fmla="*/ 425 h 1027"/>
                  <a:gd name="T74" fmla="*/ 1965 w 1977"/>
                  <a:gd name="T75" fmla="*/ 501 h 1027"/>
                  <a:gd name="T76" fmla="*/ 1956 w 1977"/>
                  <a:gd name="T77" fmla="*/ 576 h 1027"/>
                  <a:gd name="T78" fmla="*/ 1942 w 1977"/>
                  <a:gd name="T79" fmla="*/ 649 h 1027"/>
                  <a:gd name="T80" fmla="*/ 1923 w 1977"/>
                  <a:gd name="T81" fmla="*/ 720 h 1027"/>
                  <a:gd name="T82" fmla="*/ 1898 w 1977"/>
                  <a:gd name="T83" fmla="*/ 789 h 1027"/>
                  <a:gd name="T84" fmla="*/ 1868 w 1977"/>
                  <a:gd name="T85" fmla="*/ 854 h 1027"/>
                  <a:gd name="T86" fmla="*/ 1835 w 1977"/>
                  <a:gd name="T87" fmla="*/ 918 h 1027"/>
                  <a:gd name="T88" fmla="*/ 1797 w 1977"/>
                  <a:gd name="T89" fmla="*/ 979 h 1027"/>
                  <a:gd name="T90" fmla="*/ 1818 w 1977"/>
                  <a:gd name="T91" fmla="*/ 964 h 102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77"/>
                  <a:gd name="T139" fmla="*/ 0 h 1027"/>
                  <a:gd name="T140" fmla="*/ 1977 w 1977"/>
                  <a:gd name="T141" fmla="*/ 1027 h 102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77" h="1027">
                    <a:moveTo>
                      <a:pt x="83" y="31"/>
                    </a:moveTo>
                    <a:lnTo>
                      <a:pt x="64" y="77"/>
                    </a:lnTo>
                    <a:lnTo>
                      <a:pt x="48" y="123"/>
                    </a:lnTo>
                    <a:lnTo>
                      <a:pt x="33" y="171"/>
                    </a:lnTo>
                    <a:lnTo>
                      <a:pt x="21" y="221"/>
                    </a:lnTo>
                    <a:lnTo>
                      <a:pt x="14" y="271"/>
                    </a:lnTo>
                    <a:lnTo>
                      <a:pt x="6" y="321"/>
                    </a:lnTo>
                    <a:lnTo>
                      <a:pt x="2" y="373"/>
                    </a:lnTo>
                    <a:lnTo>
                      <a:pt x="0" y="425"/>
                    </a:lnTo>
                    <a:lnTo>
                      <a:pt x="2" y="463"/>
                    </a:lnTo>
                    <a:lnTo>
                      <a:pt x="4" y="501"/>
                    </a:lnTo>
                    <a:lnTo>
                      <a:pt x="8" y="538"/>
                    </a:lnTo>
                    <a:lnTo>
                      <a:pt x="12" y="574"/>
                    </a:lnTo>
                    <a:lnTo>
                      <a:pt x="19" y="613"/>
                    </a:lnTo>
                    <a:lnTo>
                      <a:pt x="27" y="647"/>
                    </a:lnTo>
                    <a:lnTo>
                      <a:pt x="35" y="684"/>
                    </a:lnTo>
                    <a:lnTo>
                      <a:pt x="46" y="718"/>
                    </a:lnTo>
                    <a:lnTo>
                      <a:pt x="58" y="753"/>
                    </a:lnTo>
                    <a:lnTo>
                      <a:pt x="69" y="787"/>
                    </a:lnTo>
                    <a:lnTo>
                      <a:pt x="83" y="820"/>
                    </a:lnTo>
                    <a:lnTo>
                      <a:pt x="98" y="852"/>
                    </a:lnTo>
                    <a:lnTo>
                      <a:pt x="115" y="885"/>
                    </a:lnTo>
                    <a:lnTo>
                      <a:pt x="133" y="916"/>
                    </a:lnTo>
                    <a:lnTo>
                      <a:pt x="150" y="946"/>
                    </a:lnTo>
                    <a:lnTo>
                      <a:pt x="169" y="977"/>
                    </a:lnTo>
                    <a:lnTo>
                      <a:pt x="192" y="1002"/>
                    </a:lnTo>
                    <a:lnTo>
                      <a:pt x="219" y="1027"/>
                    </a:lnTo>
                    <a:lnTo>
                      <a:pt x="194" y="994"/>
                    </a:lnTo>
                    <a:lnTo>
                      <a:pt x="173" y="962"/>
                    </a:lnTo>
                    <a:lnTo>
                      <a:pt x="152" y="929"/>
                    </a:lnTo>
                    <a:lnTo>
                      <a:pt x="131" y="895"/>
                    </a:lnTo>
                    <a:lnTo>
                      <a:pt x="113" y="860"/>
                    </a:lnTo>
                    <a:lnTo>
                      <a:pt x="96" y="824"/>
                    </a:lnTo>
                    <a:lnTo>
                      <a:pt x="81" y="787"/>
                    </a:lnTo>
                    <a:lnTo>
                      <a:pt x="65" y="749"/>
                    </a:lnTo>
                    <a:lnTo>
                      <a:pt x="54" y="710"/>
                    </a:lnTo>
                    <a:lnTo>
                      <a:pt x="42" y="672"/>
                    </a:lnTo>
                    <a:lnTo>
                      <a:pt x="33" y="632"/>
                    </a:lnTo>
                    <a:lnTo>
                      <a:pt x="25" y="591"/>
                    </a:lnTo>
                    <a:lnTo>
                      <a:pt x="19" y="551"/>
                    </a:lnTo>
                    <a:lnTo>
                      <a:pt x="16" y="509"/>
                    </a:lnTo>
                    <a:lnTo>
                      <a:pt x="12" y="467"/>
                    </a:lnTo>
                    <a:lnTo>
                      <a:pt x="12" y="425"/>
                    </a:lnTo>
                    <a:lnTo>
                      <a:pt x="14" y="369"/>
                    </a:lnTo>
                    <a:lnTo>
                      <a:pt x="17" y="313"/>
                    </a:lnTo>
                    <a:lnTo>
                      <a:pt x="25" y="258"/>
                    </a:lnTo>
                    <a:lnTo>
                      <a:pt x="37" y="204"/>
                    </a:lnTo>
                    <a:lnTo>
                      <a:pt x="50" y="152"/>
                    </a:lnTo>
                    <a:lnTo>
                      <a:pt x="65" y="100"/>
                    </a:lnTo>
                    <a:lnTo>
                      <a:pt x="85" y="50"/>
                    </a:lnTo>
                    <a:lnTo>
                      <a:pt x="108" y="0"/>
                    </a:lnTo>
                    <a:lnTo>
                      <a:pt x="94" y="16"/>
                    </a:lnTo>
                    <a:lnTo>
                      <a:pt x="83" y="31"/>
                    </a:lnTo>
                    <a:close/>
                    <a:moveTo>
                      <a:pt x="1818" y="964"/>
                    </a:moveTo>
                    <a:lnTo>
                      <a:pt x="1837" y="935"/>
                    </a:lnTo>
                    <a:lnTo>
                      <a:pt x="1852" y="906"/>
                    </a:lnTo>
                    <a:lnTo>
                      <a:pt x="1869" y="877"/>
                    </a:lnTo>
                    <a:lnTo>
                      <a:pt x="1883" y="847"/>
                    </a:lnTo>
                    <a:lnTo>
                      <a:pt x="1898" y="816"/>
                    </a:lnTo>
                    <a:lnTo>
                      <a:pt x="1910" y="785"/>
                    </a:lnTo>
                    <a:lnTo>
                      <a:pt x="1921" y="753"/>
                    </a:lnTo>
                    <a:lnTo>
                      <a:pt x="1933" y="720"/>
                    </a:lnTo>
                    <a:lnTo>
                      <a:pt x="1942" y="687"/>
                    </a:lnTo>
                    <a:lnTo>
                      <a:pt x="1950" y="655"/>
                    </a:lnTo>
                    <a:lnTo>
                      <a:pt x="1958" y="622"/>
                    </a:lnTo>
                    <a:lnTo>
                      <a:pt x="1965" y="588"/>
                    </a:lnTo>
                    <a:lnTo>
                      <a:pt x="1969" y="553"/>
                    </a:lnTo>
                    <a:lnTo>
                      <a:pt x="1973" y="519"/>
                    </a:lnTo>
                    <a:lnTo>
                      <a:pt x="1977" y="484"/>
                    </a:lnTo>
                    <a:lnTo>
                      <a:pt x="1977" y="448"/>
                    </a:lnTo>
                    <a:lnTo>
                      <a:pt x="1973" y="432"/>
                    </a:lnTo>
                    <a:lnTo>
                      <a:pt x="1967" y="417"/>
                    </a:lnTo>
                    <a:lnTo>
                      <a:pt x="1967" y="421"/>
                    </a:lnTo>
                    <a:lnTo>
                      <a:pt x="1967" y="425"/>
                    </a:lnTo>
                    <a:lnTo>
                      <a:pt x="1967" y="463"/>
                    </a:lnTo>
                    <a:lnTo>
                      <a:pt x="1965" y="501"/>
                    </a:lnTo>
                    <a:lnTo>
                      <a:pt x="1962" y="538"/>
                    </a:lnTo>
                    <a:lnTo>
                      <a:pt x="1956" y="576"/>
                    </a:lnTo>
                    <a:lnTo>
                      <a:pt x="1950" y="613"/>
                    </a:lnTo>
                    <a:lnTo>
                      <a:pt x="1942" y="649"/>
                    </a:lnTo>
                    <a:lnTo>
                      <a:pt x="1933" y="685"/>
                    </a:lnTo>
                    <a:lnTo>
                      <a:pt x="1923" y="720"/>
                    </a:lnTo>
                    <a:lnTo>
                      <a:pt x="1912" y="755"/>
                    </a:lnTo>
                    <a:lnTo>
                      <a:pt x="1898" y="789"/>
                    </a:lnTo>
                    <a:lnTo>
                      <a:pt x="1883" y="822"/>
                    </a:lnTo>
                    <a:lnTo>
                      <a:pt x="1868" y="854"/>
                    </a:lnTo>
                    <a:lnTo>
                      <a:pt x="1852" y="887"/>
                    </a:lnTo>
                    <a:lnTo>
                      <a:pt x="1835" y="918"/>
                    </a:lnTo>
                    <a:lnTo>
                      <a:pt x="1816" y="948"/>
                    </a:lnTo>
                    <a:lnTo>
                      <a:pt x="1797" y="979"/>
                    </a:lnTo>
                    <a:lnTo>
                      <a:pt x="1806" y="971"/>
                    </a:lnTo>
                    <a:lnTo>
                      <a:pt x="1818" y="964"/>
                    </a:lnTo>
                    <a:close/>
                  </a:path>
                </a:pathLst>
              </a:custGeom>
              <a:solidFill>
                <a:srgbClr val="E45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5" name="Freeform 308">
                <a:extLst>
                  <a:ext uri="{FF2B5EF4-FFF2-40B4-BE49-F238E27FC236}">
                    <a16:creationId xmlns:a16="http://schemas.microsoft.com/office/drawing/2014/main" id="{589FF64E-786D-453F-856A-7596E1FD75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6" y="1725"/>
                <a:ext cx="1967" cy="1055"/>
              </a:xfrm>
              <a:custGeom>
                <a:avLst/>
                <a:gdLst>
                  <a:gd name="T0" fmla="*/ 69 w 1967"/>
                  <a:gd name="T1" fmla="*/ 77 h 1055"/>
                  <a:gd name="T2" fmla="*/ 36 w 1967"/>
                  <a:gd name="T3" fmla="*/ 175 h 1055"/>
                  <a:gd name="T4" fmla="*/ 13 w 1967"/>
                  <a:gd name="T5" fmla="*/ 276 h 1055"/>
                  <a:gd name="T6" fmla="*/ 2 w 1967"/>
                  <a:gd name="T7" fmla="*/ 384 h 1055"/>
                  <a:gd name="T8" fmla="*/ 0 w 1967"/>
                  <a:gd name="T9" fmla="*/ 478 h 1055"/>
                  <a:gd name="T10" fmla="*/ 8 w 1967"/>
                  <a:gd name="T11" fmla="*/ 558 h 1055"/>
                  <a:gd name="T12" fmla="*/ 21 w 1967"/>
                  <a:gd name="T13" fmla="*/ 637 h 1055"/>
                  <a:gd name="T14" fmla="*/ 38 w 1967"/>
                  <a:gd name="T15" fmla="*/ 712 h 1055"/>
                  <a:gd name="T16" fmla="*/ 63 w 1967"/>
                  <a:gd name="T17" fmla="*/ 787 h 1055"/>
                  <a:gd name="T18" fmla="*/ 94 w 1967"/>
                  <a:gd name="T19" fmla="*/ 858 h 1055"/>
                  <a:gd name="T20" fmla="*/ 129 w 1967"/>
                  <a:gd name="T21" fmla="*/ 925 h 1055"/>
                  <a:gd name="T22" fmla="*/ 169 w 1967"/>
                  <a:gd name="T23" fmla="*/ 990 h 1055"/>
                  <a:gd name="T24" fmla="*/ 211 w 1967"/>
                  <a:gd name="T25" fmla="*/ 1038 h 1055"/>
                  <a:gd name="T26" fmla="*/ 205 w 1967"/>
                  <a:gd name="T27" fmla="*/ 1023 h 1055"/>
                  <a:gd name="T28" fmla="*/ 159 w 1967"/>
                  <a:gd name="T29" fmla="*/ 956 h 1055"/>
                  <a:gd name="T30" fmla="*/ 119 w 1967"/>
                  <a:gd name="T31" fmla="*/ 885 h 1055"/>
                  <a:gd name="T32" fmla="*/ 84 w 1967"/>
                  <a:gd name="T33" fmla="*/ 810 h 1055"/>
                  <a:gd name="T34" fmla="*/ 56 w 1967"/>
                  <a:gd name="T35" fmla="*/ 731 h 1055"/>
                  <a:gd name="T36" fmla="*/ 34 w 1967"/>
                  <a:gd name="T37" fmla="*/ 650 h 1055"/>
                  <a:gd name="T38" fmla="*/ 19 w 1967"/>
                  <a:gd name="T39" fmla="*/ 568 h 1055"/>
                  <a:gd name="T40" fmla="*/ 11 w 1967"/>
                  <a:gd name="T41" fmla="*/ 482 h 1055"/>
                  <a:gd name="T42" fmla="*/ 11 w 1967"/>
                  <a:gd name="T43" fmla="*/ 378 h 1055"/>
                  <a:gd name="T44" fmla="*/ 25 w 1967"/>
                  <a:gd name="T45" fmla="*/ 265 h 1055"/>
                  <a:gd name="T46" fmla="*/ 52 w 1967"/>
                  <a:gd name="T47" fmla="*/ 154 h 1055"/>
                  <a:gd name="T48" fmla="*/ 90 w 1967"/>
                  <a:gd name="T49" fmla="*/ 50 h 1055"/>
                  <a:gd name="T50" fmla="*/ 102 w 1967"/>
                  <a:gd name="T51" fmla="*/ 13 h 1055"/>
                  <a:gd name="T52" fmla="*/ 1802 w 1967"/>
                  <a:gd name="T53" fmla="*/ 984 h 1055"/>
                  <a:gd name="T54" fmla="*/ 1838 w 1967"/>
                  <a:gd name="T55" fmla="*/ 925 h 1055"/>
                  <a:gd name="T56" fmla="*/ 1871 w 1967"/>
                  <a:gd name="T57" fmla="*/ 863 h 1055"/>
                  <a:gd name="T58" fmla="*/ 1898 w 1967"/>
                  <a:gd name="T59" fmla="*/ 798 h 1055"/>
                  <a:gd name="T60" fmla="*/ 1923 w 1967"/>
                  <a:gd name="T61" fmla="*/ 731 h 1055"/>
                  <a:gd name="T62" fmla="*/ 1940 w 1967"/>
                  <a:gd name="T63" fmla="*/ 662 h 1055"/>
                  <a:gd name="T64" fmla="*/ 1956 w 1967"/>
                  <a:gd name="T65" fmla="*/ 591 h 1055"/>
                  <a:gd name="T66" fmla="*/ 1963 w 1967"/>
                  <a:gd name="T67" fmla="*/ 520 h 1055"/>
                  <a:gd name="T68" fmla="*/ 1967 w 1967"/>
                  <a:gd name="T69" fmla="*/ 445 h 1055"/>
                  <a:gd name="T70" fmla="*/ 1956 w 1967"/>
                  <a:gd name="T71" fmla="*/ 413 h 1055"/>
                  <a:gd name="T72" fmla="*/ 1957 w 1967"/>
                  <a:gd name="T73" fmla="*/ 438 h 1055"/>
                  <a:gd name="T74" fmla="*/ 1954 w 1967"/>
                  <a:gd name="T75" fmla="*/ 516 h 1055"/>
                  <a:gd name="T76" fmla="*/ 1944 w 1967"/>
                  <a:gd name="T77" fmla="*/ 591 h 1055"/>
                  <a:gd name="T78" fmla="*/ 1931 w 1967"/>
                  <a:gd name="T79" fmla="*/ 666 h 1055"/>
                  <a:gd name="T80" fmla="*/ 1909 w 1967"/>
                  <a:gd name="T81" fmla="*/ 739 h 1055"/>
                  <a:gd name="T82" fmla="*/ 1885 w 1967"/>
                  <a:gd name="T83" fmla="*/ 808 h 1055"/>
                  <a:gd name="T84" fmla="*/ 1854 w 1967"/>
                  <a:gd name="T85" fmla="*/ 875 h 1055"/>
                  <a:gd name="T86" fmla="*/ 1817 w 1967"/>
                  <a:gd name="T87" fmla="*/ 938 h 1055"/>
                  <a:gd name="T88" fmla="*/ 1777 w 1967"/>
                  <a:gd name="T89" fmla="*/ 1000 h 1055"/>
                  <a:gd name="T90" fmla="*/ 1802 w 1967"/>
                  <a:gd name="T91" fmla="*/ 984 h 105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67"/>
                  <a:gd name="T139" fmla="*/ 0 h 1055"/>
                  <a:gd name="T140" fmla="*/ 1967 w 1967"/>
                  <a:gd name="T141" fmla="*/ 1055 h 105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67" h="1055">
                    <a:moveTo>
                      <a:pt x="88" y="29"/>
                    </a:moveTo>
                    <a:lnTo>
                      <a:pt x="69" y="77"/>
                    </a:lnTo>
                    <a:lnTo>
                      <a:pt x="52" y="125"/>
                    </a:lnTo>
                    <a:lnTo>
                      <a:pt x="36" y="175"/>
                    </a:lnTo>
                    <a:lnTo>
                      <a:pt x="23" y="225"/>
                    </a:lnTo>
                    <a:lnTo>
                      <a:pt x="13" y="276"/>
                    </a:lnTo>
                    <a:lnTo>
                      <a:pt x="6" y="330"/>
                    </a:lnTo>
                    <a:lnTo>
                      <a:pt x="2" y="384"/>
                    </a:lnTo>
                    <a:lnTo>
                      <a:pt x="0" y="438"/>
                    </a:lnTo>
                    <a:lnTo>
                      <a:pt x="0" y="478"/>
                    </a:lnTo>
                    <a:lnTo>
                      <a:pt x="4" y="518"/>
                    </a:lnTo>
                    <a:lnTo>
                      <a:pt x="8" y="558"/>
                    </a:lnTo>
                    <a:lnTo>
                      <a:pt x="13" y="597"/>
                    </a:lnTo>
                    <a:lnTo>
                      <a:pt x="21" y="637"/>
                    </a:lnTo>
                    <a:lnTo>
                      <a:pt x="29" y="675"/>
                    </a:lnTo>
                    <a:lnTo>
                      <a:pt x="38" y="712"/>
                    </a:lnTo>
                    <a:lnTo>
                      <a:pt x="50" y="750"/>
                    </a:lnTo>
                    <a:lnTo>
                      <a:pt x="63" y="787"/>
                    </a:lnTo>
                    <a:lnTo>
                      <a:pt x="79" y="821"/>
                    </a:lnTo>
                    <a:lnTo>
                      <a:pt x="94" y="858"/>
                    </a:lnTo>
                    <a:lnTo>
                      <a:pt x="111" y="890"/>
                    </a:lnTo>
                    <a:lnTo>
                      <a:pt x="129" y="925"/>
                    </a:lnTo>
                    <a:lnTo>
                      <a:pt x="150" y="957"/>
                    </a:lnTo>
                    <a:lnTo>
                      <a:pt x="169" y="990"/>
                    </a:lnTo>
                    <a:lnTo>
                      <a:pt x="192" y="1021"/>
                    </a:lnTo>
                    <a:lnTo>
                      <a:pt x="211" y="1038"/>
                    </a:lnTo>
                    <a:lnTo>
                      <a:pt x="230" y="1055"/>
                    </a:lnTo>
                    <a:lnTo>
                      <a:pt x="205" y="1023"/>
                    </a:lnTo>
                    <a:lnTo>
                      <a:pt x="182" y="990"/>
                    </a:lnTo>
                    <a:lnTo>
                      <a:pt x="159" y="956"/>
                    </a:lnTo>
                    <a:lnTo>
                      <a:pt x="138" y="921"/>
                    </a:lnTo>
                    <a:lnTo>
                      <a:pt x="119" y="885"/>
                    </a:lnTo>
                    <a:lnTo>
                      <a:pt x="100" y="848"/>
                    </a:lnTo>
                    <a:lnTo>
                      <a:pt x="84" y="810"/>
                    </a:lnTo>
                    <a:lnTo>
                      <a:pt x="69" y="771"/>
                    </a:lnTo>
                    <a:lnTo>
                      <a:pt x="56" y="731"/>
                    </a:lnTo>
                    <a:lnTo>
                      <a:pt x="44" y="691"/>
                    </a:lnTo>
                    <a:lnTo>
                      <a:pt x="34" y="650"/>
                    </a:lnTo>
                    <a:lnTo>
                      <a:pt x="25" y="608"/>
                    </a:lnTo>
                    <a:lnTo>
                      <a:pt x="19" y="568"/>
                    </a:lnTo>
                    <a:lnTo>
                      <a:pt x="13" y="524"/>
                    </a:lnTo>
                    <a:lnTo>
                      <a:pt x="11" y="482"/>
                    </a:lnTo>
                    <a:lnTo>
                      <a:pt x="10" y="438"/>
                    </a:lnTo>
                    <a:lnTo>
                      <a:pt x="11" y="378"/>
                    </a:lnTo>
                    <a:lnTo>
                      <a:pt x="17" y="320"/>
                    </a:lnTo>
                    <a:lnTo>
                      <a:pt x="25" y="265"/>
                    </a:lnTo>
                    <a:lnTo>
                      <a:pt x="38" y="209"/>
                    </a:lnTo>
                    <a:lnTo>
                      <a:pt x="52" y="154"/>
                    </a:lnTo>
                    <a:lnTo>
                      <a:pt x="71" y="102"/>
                    </a:lnTo>
                    <a:lnTo>
                      <a:pt x="90" y="50"/>
                    </a:lnTo>
                    <a:lnTo>
                      <a:pt x="115" y="0"/>
                    </a:lnTo>
                    <a:lnTo>
                      <a:pt x="102" y="13"/>
                    </a:lnTo>
                    <a:lnTo>
                      <a:pt x="88" y="29"/>
                    </a:lnTo>
                    <a:close/>
                    <a:moveTo>
                      <a:pt x="1802" y="984"/>
                    </a:moveTo>
                    <a:lnTo>
                      <a:pt x="1819" y="954"/>
                    </a:lnTo>
                    <a:lnTo>
                      <a:pt x="1838" y="925"/>
                    </a:lnTo>
                    <a:lnTo>
                      <a:pt x="1854" y="894"/>
                    </a:lnTo>
                    <a:lnTo>
                      <a:pt x="1871" y="863"/>
                    </a:lnTo>
                    <a:lnTo>
                      <a:pt x="1885" y="831"/>
                    </a:lnTo>
                    <a:lnTo>
                      <a:pt x="1898" y="798"/>
                    </a:lnTo>
                    <a:lnTo>
                      <a:pt x="1911" y="766"/>
                    </a:lnTo>
                    <a:lnTo>
                      <a:pt x="1923" y="731"/>
                    </a:lnTo>
                    <a:lnTo>
                      <a:pt x="1933" y="697"/>
                    </a:lnTo>
                    <a:lnTo>
                      <a:pt x="1940" y="662"/>
                    </a:lnTo>
                    <a:lnTo>
                      <a:pt x="1948" y="627"/>
                    </a:lnTo>
                    <a:lnTo>
                      <a:pt x="1956" y="591"/>
                    </a:lnTo>
                    <a:lnTo>
                      <a:pt x="1959" y="556"/>
                    </a:lnTo>
                    <a:lnTo>
                      <a:pt x="1963" y="520"/>
                    </a:lnTo>
                    <a:lnTo>
                      <a:pt x="1965" y="482"/>
                    </a:lnTo>
                    <a:lnTo>
                      <a:pt x="1967" y="445"/>
                    </a:lnTo>
                    <a:lnTo>
                      <a:pt x="1961" y="430"/>
                    </a:lnTo>
                    <a:lnTo>
                      <a:pt x="1956" y="413"/>
                    </a:lnTo>
                    <a:lnTo>
                      <a:pt x="1957" y="426"/>
                    </a:lnTo>
                    <a:lnTo>
                      <a:pt x="1957" y="438"/>
                    </a:lnTo>
                    <a:lnTo>
                      <a:pt x="1956" y="476"/>
                    </a:lnTo>
                    <a:lnTo>
                      <a:pt x="1954" y="516"/>
                    </a:lnTo>
                    <a:lnTo>
                      <a:pt x="1950" y="555"/>
                    </a:lnTo>
                    <a:lnTo>
                      <a:pt x="1944" y="591"/>
                    </a:lnTo>
                    <a:lnTo>
                      <a:pt x="1938" y="629"/>
                    </a:lnTo>
                    <a:lnTo>
                      <a:pt x="1931" y="666"/>
                    </a:lnTo>
                    <a:lnTo>
                      <a:pt x="1921" y="702"/>
                    </a:lnTo>
                    <a:lnTo>
                      <a:pt x="1909" y="739"/>
                    </a:lnTo>
                    <a:lnTo>
                      <a:pt x="1898" y="773"/>
                    </a:lnTo>
                    <a:lnTo>
                      <a:pt x="1885" y="808"/>
                    </a:lnTo>
                    <a:lnTo>
                      <a:pt x="1869" y="842"/>
                    </a:lnTo>
                    <a:lnTo>
                      <a:pt x="1854" y="875"/>
                    </a:lnTo>
                    <a:lnTo>
                      <a:pt x="1837" y="908"/>
                    </a:lnTo>
                    <a:lnTo>
                      <a:pt x="1817" y="938"/>
                    </a:lnTo>
                    <a:lnTo>
                      <a:pt x="1798" y="971"/>
                    </a:lnTo>
                    <a:lnTo>
                      <a:pt x="1777" y="1000"/>
                    </a:lnTo>
                    <a:lnTo>
                      <a:pt x="1789" y="992"/>
                    </a:lnTo>
                    <a:lnTo>
                      <a:pt x="1802" y="984"/>
                    </a:lnTo>
                    <a:close/>
                  </a:path>
                </a:pathLst>
              </a:custGeom>
              <a:solidFill>
                <a:srgbClr val="E46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6" name="Freeform 309">
                <a:extLst>
                  <a:ext uri="{FF2B5EF4-FFF2-40B4-BE49-F238E27FC236}">
                    <a16:creationId xmlns:a16="http://schemas.microsoft.com/office/drawing/2014/main" id="{44888928-35F5-4D42-8EF0-2B5C96C8B6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2" y="1710"/>
                <a:ext cx="1955" cy="1082"/>
              </a:xfrm>
              <a:custGeom>
                <a:avLst/>
                <a:gdLst>
                  <a:gd name="T0" fmla="*/ 1955 w 1955"/>
                  <a:gd name="T1" fmla="*/ 449 h 1082"/>
                  <a:gd name="T2" fmla="*/ 1950 w 1955"/>
                  <a:gd name="T3" fmla="*/ 428 h 1082"/>
                  <a:gd name="T4" fmla="*/ 1946 w 1955"/>
                  <a:gd name="T5" fmla="*/ 431 h 1082"/>
                  <a:gd name="T6" fmla="*/ 1946 w 1955"/>
                  <a:gd name="T7" fmla="*/ 493 h 1082"/>
                  <a:gd name="T8" fmla="*/ 1938 w 1955"/>
                  <a:gd name="T9" fmla="*/ 571 h 1082"/>
                  <a:gd name="T10" fmla="*/ 1927 w 1955"/>
                  <a:gd name="T11" fmla="*/ 648 h 1082"/>
                  <a:gd name="T12" fmla="*/ 1907 w 1955"/>
                  <a:gd name="T13" fmla="*/ 723 h 1082"/>
                  <a:gd name="T14" fmla="*/ 1882 w 1955"/>
                  <a:gd name="T15" fmla="*/ 794 h 1082"/>
                  <a:gd name="T16" fmla="*/ 1854 w 1955"/>
                  <a:gd name="T17" fmla="*/ 865 h 1082"/>
                  <a:gd name="T18" fmla="*/ 1819 w 1955"/>
                  <a:gd name="T19" fmla="*/ 930 h 1082"/>
                  <a:gd name="T20" fmla="*/ 1779 w 1955"/>
                  <a:gd name="T21" fmla="*/ 995 h 1082"/>
                  <a:gd name="T22" fmla="*/ 1771 w 1955"/>
                  <a:gd name="T23" fmla="*/ 1017 h 1082"/>
                  <a:gd name="T24" fmla="*/ 1804 w 1955"/>
                  <a:gd name="T25" fmla="*/ 976 h 1082"/>
                  <a:gd name="T26" fmla="*/ 1840 w 1955"/>
                  <a:gd name="T27" fmla="*/ 915 h 1082"/>
                  <a:gd name="T28" fmla="*/ 1871 w 1955"/>
                  <a:gd name="T29" fmla="*/ 850 h 1082"/>
                  <a:gd name="T30" fmla="*/ 1900 w 1955"/>
                  <a:gd name="T31" fmla="*/ 783 h 1082"/>
                  <a:gd name="T32" fmla="*/ 1921 w 1955"/>
                  <a:gd name="T33" fmla="*/ 713 h 1082"/>
                  <a:gd name="T34" fmla="*/ 1938 w 1955"/>
                  <a:gd name="T35" fmla="*/ 641 h 1082"/>
                  <a:gd name="T36" fmla="*/ 1950 w 1955"/>
                  <a:gd name="T37" fmla="*/ 566 h 1082"/>
                  <a:gd name="T38" fmla="*/ 1955 w 1955"/>
                  <a:gd name="T39" fmla="*/ 491 h 1082"/>
                  <a:gd name="T40" fmla="*/ 96 w 1955"/>
                  <a:gd name="T41" fmla="*/ 28 h 1082"/>
                  <a:gd name="T42" fmla="*/ 53 w 1955"/>
                  <a:gd name="T43" fmla="*/ 128 h 1082"/>
                  <a:gd name="T44" fmla="*/ 25 w 1955"/>
                  <a:gd name="T45" fmla="*/ 232 h 1082"/>
                  <a:gd name="T46" fmla="*/ 5 w 1955"/>
                  <a:gd name="T47" fmla="*/ 341 h 1082"/>
                  <a:gd name="T48" fmla="*/ 0 w 1955"/>
                  <a:gd name="T49" fmla="*/ 453 h 1082"/>
                  <a:gd name="T50" fmla="*/ 4 w 1955"/>
                  <a:gd name="T51" fmla="*/ 537 h 1082"/>
                  <a:gd name="T52" fmla="*/ 13 w 1955"/>
                  <a:gd name="T53" fmla="*/ 619 h 1082"/>
                  <a:gd name="T54" fmla="*/ 30 w 1955"/>
                  <a:gd name="T55" fmla="*/ 700 h 1082"/>
                  <a:gd name="T56" fmla="*/ 53 w 1955"/>
                  <a:gd name="T57" fmla="*/ 777 h 1082"/>
                  <a:gd name="T58" fmla="*/ 84 w 1955"/>
                  <a:gd name="T59" fmla="*/ 852 h 1082"/>
                  <a:gd name="T60" fmla="*/ 119 w 1955"/>
                  <a:gd name="T61" fmla="*/ 923 h 1082"/>
                  <a:gd name="T62" fmla="*/ 161 w 1955"/>
                  <a:gd name="T63" fmla="*/ 990 h 1082"/>
                  <a:gd name="T64" fmla="*/ 207 w 1955"/>
                  <a:gd name="T65" fmla="*/ 1055 h 1082"/>
                  <a:gd name="T66" fmla="*/ 242 w 1955"/>
                  <a:gd name="T67" fmla="*/ 1082 h 1082"/>
                  <a:gd name="T68" fmla="*/ 190 w 1955"/>
                  <a:gd name="T69" fmla="*/ 1017 h 1082"/>
                  <a:gd name="T70" fmla="*/ 144 w 1955"/>
                  <a:gd name="T71" fmla="*/ 946 h 1082"/>
                  <a:gd name="T72" fmla="*/ 105 w 1955"/>
                  <a:gd name="T73" fmla="*/ 871 h 1082"/>
                  <a:gd name="T74" fmla="*/ 71 w 1955"/>
                  <a:gd name="T75" fmla="*/ 794 h 1082"/>
                  <a:gd name="T76" fmla="*/ 44 w 1955"/>
                  <a:gd name="T77" fmla="*/ 713 h 1082"/>
                  <a:gd name="T78" fmla="*/ 25 w 1955"/>
                  <a:gd name="T79" fmla="*/ 629 h 1082"/>
                  <a:gd name="T80" fmla="*/ 13 w 1955"/>
                  <a:gd name="T81" fmla="*/ 541 h 1082"/>
                  <a:gd name="T82" fmla="*/ 9 w 1955"/>
                  <a:gd name="T83" fmla="*/ 453 h 1082"/>
                  <a:gd name="T84" fmla="*/ 17 w 1955"/>
                  <a:gd name="T85" fmla="*/ 332 h 1082"/>
                  <a:gd name="T86" fmla="*/ 38 w 1955"/>
                  <a:gd name="T87" fmla="*/ 215 h 1082"/>
                  <a:gd name="T88" fmla="*/ 75 w 1955"/>
                  <a:gd name="T89" fmla="*/ 105 h 1082"/>
                  <a:gd name="T90" fmla="*/ 123 w 1955"/>
                  <a:gd name="T91" fmla="*/ 0 h 1082"/>
                  <a:gd name="T92" fmla="*/ 96 w 1955"/>
                  <a:gd name="T93" fmla="*/ 28 h 10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955"/>
                  <a:gd name="T142" fmla="*/ 0 h 1082"/>
                  <a:gd name="T143" fmla="*/ 1955 w 1955"/>
                  <a:gd name="T144" fmla="*/ 1082 h 10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955" h="1082">
                    <a:moveTo>
                      <a:pt x="1955" y="453"/>
                    </a:moveTo>
                    <a:lnTo>
                      <a:pt x="1955" y="449"/>
                    </a:lnTo>
                    <a:lnTo>
                      <a:pt x="1955" y="445"/>
                    </a:lnTo>
                    <a:lnTo>
                      <a:pt x="1950" y="428"/>
                    </a:lnTo>
                    <a:lnTo>
                      <a:pt x="1944" y="412"/>
                    </a:lnTo>
                    <a:lnTo>
                      <a:pt x="1946" y="431"/>
                    </a:lnTo>
                    <a:lnTo>
                      <a:pt x="1946" y="453"/>
                    </a:lnTo>
                    <a:lnTo>
                      <a:pt x="1946" y="493"/>
                    </a:lnTo>
                    <a:lnTo>
                      <a:pt x="1942" y="531"/>
                    </a:lnTo>
                    <a:lnTo>
                      <a:pt x="1938" y="571"/>
                    </a:lnTo>
                    <a:lnTo>
                      <a:pt x="1932" y="610"/>
                    </a:lnTo>
                    <a:lnTo>
                      <a:pt x="1927" y="648"/>
                    </a:lnTo>
                    <a:lnTo>
                      <a:pt x="1917" y="685"/>
                    </a:lnTo>
                    <a:lnTo>
                      <a:pt x="1907" y="723"/>
                    </a:lnTo>
                    <a:lnTo>
                      <a:pt x="1896" y="759"/>
                    </a:lnTo>
                    <a:lnTo>
                      <a:pt x="1882" y="794"/>
                    </a:lnTo>
                    <a:lnTo>
                      <a:pt x="1869" y="830"/>
                    </a:lnTo>
                    <a:lnTo>
                      <a:pt x="1854" y="865"/>
                    </a:lnTo>
                    <a:lnTo>
                      <a:pt x="1836" y="898"/>
                    </a:lnTo>
                    <a:lnTo>
                      <a:pt x="1819" y="930"/>
                    </a:lnTo>
                    <a:lnTo>
                      <a:pt x="1800" y="963"/>
                    </a:lnTo>
                    <a:lnTo>
                      <a:pt x="1779" y="995"/>
                    </a:lnTo>
                    <a:lnTo>
                      <a:pt x="1758" y="1024"/>
                    </a:lnTo>
                    <a:lnTo>
                      <a:pt x="1771" y="1017"/>
                    </a:lnTo>
                    <a:lnTo>
                      <a:pt x="1783" y="1007"/>
                    </a:lnTo>
                    <a:lnTo>
                      <a:pt x="1804" y="976"/>
                    </a:lnTo>
                    <a:lnTo>
                      <a:pt x="1823" y="946"/>
                    </a:lnTo>
                    <a:lnTo>
                      <a:pt x="1840" y="915"/>
                    </a:lnTo>
                    <a:lnTo>
                      <a:pt x="1856" y="882"/>
                    </a:lnTo>
                    <a:lnTo>
                      <a:pt x="1871" y="850"/>
                    </a:lnTo>
                    <a:lnTo>
                      <a:pt x="1886" y="817"/>
                    </a:lnTo>
                    <a:lnTo>
                      <a:pt x="1900" y="783"/>
                    </a:lnTo>
                    <a:lnTo>
                      <a:pt x="1911" y="748"/>
                    </a:lnTo>
                    <a:lnTo>
                      <a:pt x="1921" y="713"/>
                    </a:lnTo>
                    <a:lnTo>
                      <a:pt x="1930" y="677"/>
                    </a:lnTo>
                    <a:lnTo>
                      <a:pt x="1938" y="641"/>
                    </a:lnTo>
                    <a:lnTo>
                      <a:pt x="1944" y="604"/>
                    </a:lnTo>
                    <a:lnTo>
                      <a:pt x="1950" y="566"/>
                    </a:lnTo>
                    <a:lnTo>
                      <a:pt x="1953" y="529"/>
                    </a:lnTo>
                    <a:lnTo>
                      <a:pt x="1955" y="491"/>
                    </a:lnTo>
                    <a:lnTo>
                      <a:pt x="1955" y="453"/>
                    </a:lnTo>
                    <a:close/>
                    <a:moveTo>
                      <a:pt x="96" y="28"/>
                    </a:moveTo>
                    <a:lnTo>
                      <a:pt x="73" y="78"/>
                    </a:lnTo>
                    <a:lnTo>
                      <a:pt x="53" y="128"/>
                    </a:lnTo>
                    <a:lnTo>
                      <a:pt x="38" y="180"/>
                    </a:lnTo>
                    <a:lnTo>
                      <a:pt x="25" y="232"/>
                    </a:lnTo>
                    <a:lnTo>
                      <a:pt x="13" y="286"/>
                    </a:lnTo>
                    <a:lnTo>
                      <a:pt x="5" y="341"/>
                    </a:lnTo>
                    <a:lnTo>
                      <a:pt x="2" y="397"/>
                    </a:lnTo>
                    <a:lnTo>
                      <a:pt x="0" y="453"/>
                    </a:lnTo>
                    <a:lnTo>
                      <a:pt x="0" y="495"/>
                    </a:lnTo>
                    <a:lnTo>
                      <a:pt x="4" y="537"/>
                    </a:lnTo>
                    <a:lnTo>
                      <a:pt x="7" y="579"/>
                    </a:lnTo>
                    <a:lnTo>
                      <a:pt x="13" y="619"/>
                    </a:lnTo>
                    <a:lnTo>
                      <a:pt x="21" y="660"/>
                    </a:lnTo>
                    <a:lnTo>
                      <a:pt x="30" y="700"/>
                    </a:lnTo>
                    <a:lnTo>
                      <a:pt x="42" y="738"/>
                    </a:lnTo>
                    <a:lnTo>
                      <a:pt x="53" y="777"/>
                    </a:lnTo>
                    <a:lnTo>
                      <a:pt x="69" y="815"/>
                    </a:lnTo>
                    <a:lnTo>
                      <a:pt x="84" y="852"/>
                    </a:lnTo>
                    <a:lnTo>
                      <a:pt x="101" y="888"/>
                    </a:lnTo>
                    <a:lnTo>
                      <a:pt x="119" y="923"/>
                    </a:lnTo>
                    <a:lnTo>
                      <a:pt x="140" y="957"/>
                    </a:lnTo>
                    <a:lnTo>
                      <a:pt x="161" y="990"/>
                    </a:lnTo>
                    <a:lnTo>
                      <a:pt x="182" y="1022"/>
                    </a:lnTo>
                    <a:lnTo>
                      <a:pt x="207" y="1055"/>
                    </a:lnTo>
                    <a:lnTo>
                      <a:pt x="224" y="1068"/>
                    </a:lnTo>
                    <a:lnTo>
                      <a:pt x="242" y="1082"/>
                    </a:lnTo>
                    <a:lnTo>
                      <a:pt x="215" y="1049"/>
                    </a:lnTo>
                    <a:lnTo>
                      <a:pt x="190" y="1017"/>
                    </a:lnTo>
                    <a:lnTo>
                      <a:pt x="167" y="982"/>
                    </a:lnTo>
                    <a:lnTo>
                      <a:pt x="144" y="946"/>
                    </a:lnTo>
                    <a:lnTo>
                      <a:pt x="124" y="909"/>
                    </a:lnTo>
                    <a:lnTo>
                      <a:pt x="105" y="871"/>
                    </a:lnTo>
                    <a:lnTo>
                      <a:pt x="88" y="832"/>
                    </a:lnTo>
                    <a:lnTo>
                      <a:pt x="71" y="794"/>
                    </a:lnTo>
                    <a:lnTo>
                      <a:pt x="57" y="754"/>
                    </a:lnTo>
                    <a:lnTo>
                      <a:pt x="44" y="713"/>
                    </a:lnTo>
                    <a:lnTo>
                      <a:pt x="34" y="671"/>
                    </a:lnTo>
                    <a:lnTo>
                      <a:pt x="25" y="629"/>
                    </a:lnTo>
                    <a:lnTo>
                      <a:pt x="19" y="585"/>
                    </a:lnTo>
                    <a:lnTo>
                      <a:pt x="13" y="541"/>
                    </a:lnTo>
                    <a:lnTo>
                      <a:pt x="11" y="497"/>
                    </a:lnTo>
                    <a:lnTo>
                      <a:pt x="9" y="453"/>
                    </a:lnTo>
                    <a:lnTo>
                      <a:pt x="11" y="391"/>
                    </a:lnTo>
                    <a:lnTo>
                      <a:pt x="17" y="332"/>
                    </a:lnTo>
                    <a:lnTo>
                      <a:pt x="27" y="272"/>
                    </a:lnTo>
                    <a:lnTo>
                      <a:pt x="38" y="215"/>
                    </a:lnTo>
                    <a:lnTo>
                      <a:pt x="55" y="159"/>
                    </a:lnTo>
                    <a:lnTo>
                      <a:pt x="75" y="105"/>
                    </a:lnTo>
                    <a:lnTo>
                      <a:pt x="96" y="52"/>
                    </a:lnTo>
                    <a:lnTo>
                      <a:pt x="123" y="0"/>
                    </a:lnTo>
                    <a:lnTo>
                      <a:pt x="109" y="15"/>
                    </a:lnTo>
                    <a:lnTo>
                      <a:pt x="96" y="28"/>
                    </a:lnTo>
                    <a:close/>
                  </a:path>
                </a:pathLst>
              </a:custGeom>
              <a:solidFill>
                <a:srgbClr val="E36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7" name="Freeform 310">
                <a:extLst>
                  <a:ext uri="{FF2B5EF4-FFF2-40B4-BE49-F238E27FC236}">
                    <a16:creationId xmlns:a16="http://schemas.microsoft.com/office/drawing/2014/main" id="{9DD70E00-C64E-4800-9C07-AB7E9D26A0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6" y="1696"/>
                <a:ext cx="1947" cy="1105"/>
              </a:xfrm>
              <a:custGeom>
                <a:avLst/>
                <a:gdLst>
                  <a:gd name="T0" fmla="*/ 1947 w 1947"/>
                  <a:gd name="T1" fmla="*/ 455 h 1105"/>
                  <a:gd name="T2" fmla="*/ 1940 w 1947"/>
                  <a:gd name="T3" fmla="*/ 424 h 1105"/>
                  <a:gd name="T4" fmla="*/ 1936 w 1947"/>
                  <a:gd name="T5" fmla="*/ 422 h 1105"/>
                  <a:gd name="T6" fmla="*/ 1936 w 1947"/>
                  <a:gd name="T7" fmla="*/ 451 h 1105"/>
                  <a:gd name="T8" fmla="*/ 1936 w 1947"/>
                  <a:gd name="T9" fmla="*/ 507 h 1105"/>
                  <a:gd name="T10" fmla="*/ 1928 w 1947"/>
                  <a:gd name="T11" fmla="*/ 587 h 1105"/>
                  <a:gd name="T12" fmla="*/ 1915 w 1947"/>
                  <a:gd name="T13" fmla="*/ 666 h 1105"/>
                  <a:gd name="T14" fmla="*/ 1896 w 1947"/>
                  <a:gd name="T15" fmla="*/ 743 h 1105"/>
                  <a:gd name="T16" fmla="*/ 1871 w 1947"/>
                  <a:gd name="T17" fmla="*/ 816 h 1105"/>
                  <a:gd name="T18" fmla="*/ 1840 w 1947"/>
                  <a:gd name="T19" fmla="*/ 887 h 1105"/>
                  <a:gd name="T20" fmla="*/ 1804 w 1947"/>
                  <a:gd name="T21" fmla="*/ 956 h 1105"/>
                  <a:gd name="T22" fmla="*/ 1761 w 1947"/>
                  <a:gd name="T23" fmla="*/ 1019 h 1105"/>
                  <a:gd name="T24" fmla="*/ 1744 w 1947"/>
                  <a:gd name="T25" fmla="*/ 1048 h 1105"/>
                  <a:gd name="T26" fmla="*/ 1757 w 1947"/>
                  <a:gd name="T27" fmla="*/ 1036 h 1105"/>
                  <a:gd name="T28" fmla="*/ 1788 w 1947"/>
                  <a:gd name="T29" fmla="*/ 1000 h 1105"/>
                  <a:gd name="T30" fmla="*/ 1827 w 1947"/>
                  <a:gd name="T31" fmla="*/ 937 h 1105"/>
                  <a:gd name="T32" fmla="*/ 1859 w 1947"/>
                  <a:gd name="T33" fmla="*/ 871 h 1105"/>
                  <a:gd name="T34" fmla="*/ 1888 w 1947"/>
                  <a:gd name="T35" fmla="*/ 802 h 1105"/>
                  <a:gd name="T36" fmla="*/ 1911 w 1947"/>
                  <a:gd name="T37" fmla="*/ 731 h 1105"/>
                  <a:gd name="T38" fmla="*/ 1928 w 1947"/>
                  <a:gd name="T39" fmla="*/ 658 h 1105"/>
                  <a:gd name="T40" fmla="*/ 1940 w 1947"/>
                  <a:gd name="T41" fmla="*/ 584 h 1105"/>
                  <a:gd name="T42" fmla="*/ 1946 w 1947"/>
                  <a:gd name="T43" fmla="*/ 505 h 1105"/>
                  <a:gd name="T44" fmla="*/ 105 w 1947"/>
                  <a:gd name="T45" fmla="*/ 29 h 1105"/>
                  <a:gd name="T46" fmla="*/ 61 w 1947"/>
                  <a:gd name="T47" fmla="*/ 131 h 1105"/>
                  <a:gd name="T48" fmla="*/ 28 w 1947"/>
                  <a:gd name="T49" fmla="*/ 238 h 1105"/>
                  <a:gd name="T50" fmla="*/ 7 w 1947"/>
                  <a:gd name="T51" fmla="*/ 349 h 1105"/>
                  <a:gd name="T52" fmla="*/ 0 w 1947"/>
                  <a:gd name="T53" fmla="*/ 467 h 1105"/>
                  <a:gd name="T54" fmla="*/ 3 w 1947"/>
                  <a:gd name="T55" fmla="*/ 553 h 1105"/>
                  <a:gd name="T56" fmla="*/ 15 w 1947"/>
                  <a:gd name="T57" fmla="*/ 637 h 1105"/>
                  <a:gd name="T58" fmla="*/ 34 w 1947"/>
                  <a:gd name="T59" fmla="*/ 720 h 1105"/>
                  <a:gd name="T60" fmla="*/ 59 w 1947"/>
                  <a:gd name="T61" fmla="*/ 800 h 1105"/>
                  <a:gd name="T62" fmla="*/ 90 w 1947"/>
                  <a:gd name="T63" fmla="*/ 877 h 1105"/>
                  <a:gd name="T64" fmla="*/ 128 w 1947"/>
                  <a:gd name="T65" fmla="*/ 950 h 1105"/>
                  <a:gd name="T66" fmla="*/ 172 w 1947"/>
                  <a:gd name="T67" fmla="*/ 1019 h 1105"/>
                  <a:gd name="T68" fmla="*/ 220 w 1947"/>
                  <a:gd name="T69" fmla="*/ 1084 h 1105"/>
                  <a:gd name="T70" fmla="*/ 253 w 1947"/>
                  <a:gd name="T71" fmla="*/ 1105 h 1105"/>
                  <a:gd name="T72" fmla="*/ 199 w 1947"/>
                  <a:gd name="T73" fmla="*/ 1040 h 1105"/>
                  <a:gd name="T74" fmla="*/ 151 w 1947"/>
                  <a:gd name="T75" fmla="*/ 969 h 1105"/>
                  <a:gd name="T76" fmla="*/ 111 w 1947"/>
                  <a:gd name="T77" fmla="*/ 894 h 1105"/>
                  <a:gd name="T78" fmla="*/ 76 w 1947"/>
                  <a:gd name="T79" fmla="*/ 814 h 1105"/>
                  <a:gd name="T80" fmla="*/ 48 w 1947"/>
                  <a:gd name="T81" fmla="*/ 731 h 1105"/>
                  <a:gd name="T82" fmla="*/ 26 w 1947"/>
                  <a:gd name="T83" fmla="*/ 647 h 1105"/>
                  <a:gd name="T84" fmla="*/ 15 w 1947"/>
                  <a:gd name="T85" fmla="*/ 557 h 1105"/>
                  <a:gd name="T86" fmla="*/ 11 w 1947"/>
                  <a:gd name="T87" fmla="*/ 467 h 1105"/>
                  <a:gd name="T88" fmla="*/ 13 w 1947"/>
                  <a:gd name="T89" fmla="*/ 403 h 1105"/>
                  <a:gd name="T90" fmla="*/ 19 w 1947"/>
                  <a:gd name="T91" fmla="*/ 342 h 1105"/>
                  <a:gd name="T92" fmla="*/ 28 w 1947"/>
                  <a:gd name="T93" fmla="*/ 280 h 1105"/>
                  <a:gd name="T94" fmla="*/ 42 w 1947"/>
                  <a:gd name="T95" fmla="*/ 221 h 1105"/>
                  <a:gd name="T96" fmla="*/ 80 w 1947"/>
                  <a:gd name="T97" fmla="*/ 108 h 1105"/>
                  <a:gd name="T98" fmla="*/ 132 w 1947"/>
                  <a:gd name="T99" fmla="*/ 0 h 1105"/>
                  <a:gd name="T100" fmla="*/ 105 w 1947"/>
                  <a:gd name="T101" fmla="*/ 29 h 11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947"/>
                  <a:gd name="T154" fmla="*/ 0 h 1105"/>
                  <a:gd name="T155" fmla="*/ 1947 w 1947"/>
                  <a:gd name="T156" fmla="*/ 1105 h 11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947" h="1105">
                    <a:moveTo>
                      <a:pt x="1947" y="467"/>
                    </a:moveTo>
                    <a:lnTo>
                      <a:pt x="1947" y="455"/>
                    </a:lnTo>
                    <a:lnTo>
                      <a:pt x="1946" y="442"/>
                    </a:lnTo>
                    <a:lnTo>
                      <a:pt x="1940" y="424"/>
                    </a:lnTo>
                    <a:lnTo>
                      <a:pt x="1934" y="409"/>
                    </a:lnTo>
                    <a:lnTo>
                      <a:pt x="1936" y="422"/>
                    </a:lnTo>
                    <a:lnTo>
                      <a:pt x="1936" y="438"/>
                    </a:lnTo>
                    <a:lnTo>
                      <a:pt x="1936" y="451"/>
                    </a:lnTo>
                    <a:lnTo>
                      <a:pt x="1936" y="467"/>
                    </a:lnTo>
                    <a:lnTo>
                      <a:pt x="1936" y="507"/>
                    </a:lnTo>
                    <a:lnTo>
                      <a:pt x="1932" y="547"/>
                    </a:lnTo>
                    <a:lnTo>
                      <a:pt x="1928" y="587"/>
                    </a:lnTo>
                    <a:lnTo>
                      <a:pt x="1923" y="628"/>
                    </a:lnTo>
                    <a:lnTo>
                      <a:pt x="1915" y="666"/>
                    </a:lnTo>
                    <a:lnTo>
                      <a:pt x="1907" y="704"/>
                    </a:lnTo>
                    <a:lnTo>
                      <a:pt x="1896" y="743"/>
                    </a:lnTo>
                    <a:lnTo>
                      <a:pt x="1884" y="779"/>
                    </a:lnTo>
                    <a:lnTo>
                      <a:pt x="1871" y="816"/>
                    </a:lnTo>
                    <a:lnTo>
                      <a:pt x="1855" y="852"/>
                    </a:lnTo>
                    <a:lnTo>
                      <a:pt x="1840" y="887"/>
                    </a:lnTo>
                    <a:lnTo>
                      <a:pt x="1823" y="921"/>
                    </a:lnTo>
                    <a:lnTo>
                      <a:pt x="1804" y="956"/>
                    </a:lnTo>
                    <a:lnTo>
                      <a:pt x="1782" y="988"/>
                    </a:lnTo>
                    <a:lnTo>
                      <a:pt x="1761" y="1019"/>
                    </a:lnTo>
                    <a:lnTo>
                      <a:pt x="1740" y="1050"/>
                    </a:lnTo>
                    <a:lnTo>
                      <a:pt x="1744" y="1048"/>
                    </a:lnTo>
                    <a:lnTo>
                      <a:pt x="1748" y="1044"/>
                    </a:lnTo>
                    <a:lnTo>
                      <a:pt x="1757" y="1036"/>
                    </a:lnTo>
                    <a:lnTo>
                      <a:pt x="1767" y="1029"/>
                    </a:lnTo>
                    <a:lnTo>
                      <a:pt x="1788" y="1000"/>
                    </a:lnTo>
                    <a:lnTo>
                      <a:pt x="1807" y="967"/>
                    </a:lnTo>
                    <a:lnTo>
                      <a:pt x="1827" y="937"/>
                    </a:lnTo>
                    <a:lnTo>
                      <a:pt x="1844" y="904"/>
                    </a:lnTo>
                    <a:lnTo>
                      <a:pt x="1859" y="871"/>
                    </a:lnTo>
                    <a:lnTo>
                      <a:pt x="1875" y="837"/>
                    </a:lnTo>
                    <a:lnTo>
                      <a:pt x="1888" y="802"/>
                    </a:lnTo>
                    <a:lnTo>
                      <a:pt x="1899" y="768"/>
                    </a:lnTo>
                    <a:lnTo>
                      <a:pt x="1911" y="731"/>
                    </a:lnTo>
                    <a:lnTo>
                      <a:pt x="1921" y="695"/>
                    </a:lnTo>
                    <a:lnTo>
                      <a:pt x="1928" y="658"/>
                    </a:lnTo>
                    <a:lnTo>
                      <a:pt x="1934" y="620"/>
                    </a:lnTo>
                    <a:lnTo>
                      <a:pt x="1940" y="584"/>
                    </a:lnTo>
                    <a:lnTo>
                      <a:pt x="1944" y="545"/>
                    </a:lnTo>
                    <a:lnTo>
                      <a:pt x="1946" y="505"/>
                    </a:lnTo>
                    <a:lnTo>
                      <a:pt x="1947" y="467"/>
                    </a:lnTo>
                    <a:close/>
                    <a:moveTo>
                      <a:pt x="105" y="29"/>
                    </a:moveTo>
                    <a:lnTo>
                      <a:pt x="80" y="79"/>
                    </a:lnTo>
                    <a:lnTo>
                      <a:pt x="61" y="131"/>
                    </a:lnTo>
                    <a:lnTo>
                      <a:pt x="42" y="183"/>
                    </a:lnTo>
                    <a:lnTo>
                      <a:pt x="28" y="238"/>
                    </a:lnTo>
                    <a:lnTo>
                      <a:pt x="15" y="294"/>
                    </a:lnTo>
                    <a:lnTo>
                      <a:pt x="7" y="349"/>
                    </a:lnTo>
                    <a:lnTo>
                      <a:pt x="1" y="407"/>
                    </a:lnTo>
                    <a:lnTo>
                      <a:pt x="0" y="467"/>
                    </a:lnTo>
                    <a:lnTo>
                      <a:pt x="1" y="511"/>
                    </a:lnTo>
                    <a:lnTo>
                      <a:pt x="3" y="553"/>
                    </a:lnTo>
                    <a:lnTo>
                      <a:pt x="9" y="597"/>
                    </a:lnTo>
                    <a:lnTo>
                      <a:pt x="15" y="637"/>
                    </a:lnTo>
                    <a:lnTo>
                      <a:pt x="24" y="679"/>
                    </a:lnTo>
                    <a:lnTo>
                      <a:pt x="34" y="720"/>
                    </a:lnTo>
                    <a:lnTo>
                      <a:pt x="46" y="760"/>
                    </a:lnTo>
                    <a:lnTo>
                      <a:pt x="59" y="800"/>
                    </a:lnTo>
                    <a:lnTo>
                      <a:pt x="74" y="839"/>
                    </a:lnTo>
                    <a:lnTo>
                      <a:pt x="90" y="877"/>
                    </a:lnTo>
                    <a:lnTo>
                      <a:pt x="109" y="914"/>
                    </a:lnTo>
                    <a:lnTo>
                      <a:pt x="128" y="950"/>
                    </a:lnTo>
                    <a:lnTo>
                      <a:pt x="149" y="985"/>
                    </a:lnTo>
                    <a:lnTo>
                      <a:pt x="172" y="1019"/>
                    </a:lnTo>
                    <a:lnTo>
                      <a:pt x="195" y="1052"/>
                    </a:lnTo>
                    <a:lnTo>
                      <a:pt x="220" y="1084"/>
                    </a:lnTo>
                    <a:lnTo>
                      <a:pt x="238" y="1096"/>
                    </a:lnTo>
                    <a:lnTo>
                      <a:pt x="253" y="1105"/>
                    </a:lnTo>
                    <a:lnTo>
                      <a:pt x="226" y="1073"/>
                    </a:lnTo>
                    <a:lnTo>
                      <a:pt x="199" y="1040"/>
                    </a:lnTo>
                    <a:lnTo>
                      <a:pt x="176" y="1006"/>
                    </a:lnTo>
                    <a:lnTo>
                      <a:pt x="151" y="969"/>
                    </a:lnTo>
                    <a:lnTo>
                      <a:pt x="130" y="933"/>
                    </a:lnTo>
                    <a:lnTo>
                      <a:pt x="111" y="894"/>
                    </a:lnTo>
                    <a:lnTo>
                      <a:pt x="92" y="854"/>
                    </a:lnTo>
                    <a:lnTo>
                      <a:pt x="76" y="814"/>
                    </a:lnTo>
                    <a:lnTo>
                      <a:pt x="61" y="773"/>
                    </a:lnTo>
                    <a:lnTo>
                      <a:pt x="48" y="731"/>
                    </a:lnTo>
                    <a:lnTo>
                      <a:pt x="36" y="689"/>
                    </a:lnTo>
                    <a:lnTo>
                      <a:pt x="26" y="647"/>
                    </a:lnTo>
                    <a:lnTo>
                      <a:pt x="21" y="603"/>
                    </a:lnTo>
                    <a:lnTo>
                      <a:pt x="15" y="557"/>
                    </a:lnTo>
                    <a:lnTo>
                      <a:pt x="11" y="513"/>
                    </a:lnTo>
                    <a:lnTo>
                      <a:pt x="11" y="467"/>
                    </a:lnTo>
                    <a:lnTo>
                      <a:pt x="11" y="436"/>
                    </a:lnTo>
                    <a:lnTo>
                      <a:pt x="13" y="403"/>
                    </a:lnTo>
                    <a:lnTo>
                      <a:pt x="15" y="372"/>
                    </a:lnTo>
                    <a:lnTo>
                      <a:pt x="19" y="342"/>
                    </a:lnTo>
                    <a:lnTo>
                      <a:pt x="23" y="311"/>
                    </a:lnTo>
                    <a:lnTo>
                      <a:pt x="28" y="280"/>
                    </a:lnTo>
                    <a:lnTo>
                      <a:pt x="34" y="252"/>
                    </a:lnTo>
                    <a:lnTo>
                      <a:pt x="42" y="221"/>
                    </a:lnTo>
                    <a:lnTo>
                      <a:pt x="59" y="163"/>
                    </a:lnTo>
                    <a:lnTo>
                      <a:pt x="80" y="108"/>
                    </a:lnTo>
                    <a:lnTo>
                      <a:pt x="103" y="52"/>
                    </a:lnTo>
                    <a:lnTo>
                      <a:pt x="132" y="0"/>
                    </a:lnTo>
                    <a:lnTo>
                      <a:pt x="119" y="14"/>
                    </a:lnTo>
                    <a:lnTo>
                      <a:pt x="105" y="29"/>
                    </a:lnTo>
                    <a:close/>
                  </a:path>
                </a:pathLst>
              </a:custGeom>
              <a:solidFill>
                <a:srgbClr val="E36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8" name="Freeform 311">
                <a:extLst>
                  <a:ext uri="{FF2B5EF4-FFF2-40B4-BE49-F238E27FC236}">
                    <a16:creationId xmlns:a16="http://schemas.microsoft.com/office/drawing/2014/main" id="{5D33F904-379A-4E57-B538-DD69403D99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1" y="1683"/>
                <a:ext cx="1937" cy="1128"/>
              </a:xfrm>
              <a:custGeom>
                <a:avLst/>
                <a:gdLst>
                  <a:gd name="T0" fmla="*/ 1937 w 1937"/>
                  <a:gd name="T1" fmla="*/ 458 h 1128"/>
                  <a:gd name="T2" fmla="*/ 1929 w 1937"/>
                  <a:gd name="T3" fmla="*/ 420 h 1128"/>
                  <a:gd name="T4" fmla="*/ 1925 w 1937"/>
                  <a:gd name="T5" fmla="*/ 424 h 1128"/>
                  <a:gd name="T6" fmla="*/ 1925 w 1937"/>
                  <a:gd name="T7" fmla="*/ 460 h 1128"/>
                  <a:gd name="T8" fmla="*/ 1925 w 1937"/>
                  <a:gd name="T9" fmla="*/ 522 h 1128"/>
                  <a:gd name="T10" fmla="*/ 1918 w 1937"/>
                  <a:gd name="T11" fmla="*/ 604 h 1128"/>
                  <a:gd name="T12" fmla="*/ 1904 w 1937"/>
                  <a:gd name="T13" fmla="*/ 685 h 1128"/>
                  <a:gd name="T14" fmla="*/ 1885 w 1937"/>
                  <a:gd name="T15" fmla="*/ 762 h 1128"/>
                  <a:gd name="T16" fmla="*/ 1858 w 1937"/>
                  <a:gd name="T17" fmla="*/ 836 h 1128"/>
                  <a:gd name="T18" fmla="*/ 1825 w 1937"/>
                  <a:gd name="T19" fmla="*/ 909 h 1128"/>
                  <a:gd name="T20" fmla="*/ 1787 w 1937"/>
                  <a:gd name="T21" fmla="*/ 976 h 1128"/>
                  <a:gd name="T22" fmla="*/ 1743 w 1937"/>
                  <a:gd name="T23" fmla="*/ 1042 h 1128"/>
                  <a:gd name="T24" fmla="*/ 1731 w 1937"/>
                  <a:gd name="T25" fmla="*/ 1065 h 1128"/>
                  <a:gd name="T26" fmla="*/ 1745 w 1937"/>
                  <a:gd name="T27" fmla="*/ 1055 h 1128"/>
                  <a:gd name="T28" fmla="*/ 1770 w 1937"/>
                  <a:gd name="T29" fmla="*/ 1022 h 1128"/>
                  <a:gd name="T30" fmla="*/ 1810 w 1937"/>
                  <a:gd name="T31" fmla="*/ 957 h 1128"/>
                  <a:gd name="T32" fmla="*/ 1845 w 1937"/>
                  <a:gd name="T33" fmla="*/ 892 h 1128"/>
                  <a:gd name="T34" fmla="*/ 1873 w 1937"/>
                  <a:gd name="T35" fmla="*/ 821 h 1128"/>
                  <a:gd name="T36" fmla="*/ 1898 w 1937"/>
                  <a:gd name="T37" fmla="*/ 750 h 1128"/>
                  <a:gd name="T38" fmla="*/ 1918 w 1937"/>
                  <a:gd name="T39" fmla="*/ 675 h 1128"/>
                  <a:gd name="T40" fmla="*/ 1929 w 1937"/>
                  <a:gd name="T41" fmla="*/ 598 h 1128"/>
                  <a:gd name="T42" fmla="*/ 1937 w 1937"/>
                  <a:gd name="T43" fmla="*/ 520 h 1128"/>
                  <a:gd name="T44" fmla="*/ 114 w 1937"/>
                  <a:gd name="T45" fmla="*/ 27 h 1128"/>
                  <a:gd name="T46" fmla="*/ 66 w 1937"/>
                  <a:gd name="T47" fmla="*/ 132 h 1128"/>
                  <a:gd name="T48" fmla="*/ 29 w 1937"/>
                  <a:gd name="T49" fmla="*/ 242 h 1128"/>
                  <a:gd name="T50" fmla="*/ 8 w 1937"/>
                  <a:gd name="T51" fmla="*/ 359 h 1128"/>
                  <a:gd name="T52" fmla="*/ 0 w 1937"/>
                  <a:gd name="T53" fmla="*/ 480 h 1128"/>
                  <a:gd name="T54" fmla="*/ 4 w 1937"/>
                  <a:gd name="T55" fmla="*/ 568 h 1128"/>
                  <a:gd name="T56" fmla="*/ 16 w 1937"/>
                  <a:gd name="T57" fmla="*/ 656 h 1128"/>
                  <a:gd name="T58" fmla="*/ 35 w 1937"/>
                  <a:gd name="T59" fmla="*/ 740 h 1128"/>
                  <a:gd name="T60" fmla="*/ 62 w 1937"/>
                  <a:gd name="T61" fmla="*/ 821 h 1128"/>
                  <a:gd name="T62" fmla="*/ 96 w 1937"/>
                  <a:gd name="T63" fmla="*/ 898 h 1128"/>
                  <a:gd name="T64" fmla="*/ 135 w 1937"/>
                  <a:gd name="T65" fmla="*/ 973 h 1128"/>
                  <a:gd name="T66" fmla="*/ 181 w 1937"/>
                  <a:gd name="T67" fmla="*/ 1044 h 1128"/>
                  <a:gd name="T68" fmla="*/ 233 w 1937"/>
                  <a:gd name="T69" fmla="*/ 1109 h 1128"/>
                  <a:gd name="T70" fmla="*/ 263 w 1937"/>
                  <a:gd name="T71" fmla="*/ 1128 h 1128"/>
                  <a:gd name="T72" fmla="*/ 208 w 1937"/>
                  <a:gd name="T73" fmla="*/ 1061 h 1128"/>
                  <a:gd name="T74" fmla="*/ 158 w 1937"/>
                  <a:gd name="T75" fmla="*/ 990 h 1128"/>
                  <a:gd name="T76" fmla="*/ 115 w 1937"/>
                  <a:gd name="T77" fmla="*/ 913 h 1128"/>
                  <a:gd name="T78" fmla="*/ 79 w 1937"/>
                  <a:gd name="T79" fmla="*/ 834 h 1128"/>
                  <a:gd name="T80" fmla="*/ 50 w 1937"/>
                  <a:gd name="T81" fmla="*/ 750 h 1128"/>
                  <a:gd name="T82" fmla="*/ 29 w 1937"/>
                  <a:gd name="T83" fmla="*/ 662 h 1128"/>
                  <a:gd name="T84" fmla="*/ 16 w 1937"/>
                  <a:gd name="T85" fmla="*/ 572 h 1128"/>
                  <a:gd name="T86" fmla="*/ 10 w 1937"/>
                  <a:gd name="T87" fmla="*/ 480 h 1128"/>
                  <a:gd name="T88" fmla="*/ 14 w 1937"/>
                  <a:gd name="T89" fmla="*/ 414 h 1128"/>
                  <a:gd name="T90" fmla="*/ 19 w 1937"/>
                  <a:gd name="T91" fmla="*/ 351 h 1128"/>
                  <a:gd name="T92" fmla="*/ 29 w 1937"/>
                  <a:gd name="T93" fmla="*/ 288 h 1128"/>
                  <a:gd name="T94" fmla="*/ 44 w 1937"/>
                  <a:gd name="T95" fmla="*/ 228 h 1128"/>
                  <a:gd name="T96" fmla="*/ 62 w 1937"/>
                  <a:gd name="T97" fmla="*/ 169 h 1128"/>
                  <a:gd name="T98" fmla="*/ 85 w 1937"/>
                  <a:gd name="T99" fmla="*/ 111 h 1128"/>
                  <a:gd name="T100" fmla="*/ 110 w 1937"/>
                  <a:gd name="T101" fmla="*/ 54 h 1128"/>
                  <a:gd name="T102" fmla="*/ 138 w 1937"/>
                  <a:gd name="T103" fmla="*/ 0 h 1128"/>
                  <a:gd name="T104" fmla="*/ 114 w 1937"/>
                  <a:gd name="T105" fmla="*/ 27 h 11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937"/>
                  <a:gd name="T160" fmla="*/ 0 h 1128"/>
                  <a:gd name="T161" fmla="*/ 1937 w 1937"/>
                  <a:gd name="T162" fmla="*/ 1128 h 112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937" h="1128">
                    <a:moveTo>
                      <a:pt x="1937" y="480"/>
                    </a:moveTo>
                    <a:lnTo>
                      <a:pt x="1937" y="458"/>
                    </a:lnTo>
                    <a:lnTo>
                      <a:pt x="1935" y="439"/>
                    </a:lnTo>
                    <a:lnTo>
                      <a:pt x="1929" y="420"/>
                    </a:lnTo>
                    <a:lnTo>
                      <a:pt x="1923" y="405"/>
                    </a:lnTo>
                    <a:lnTo>
                      <a:pt x="1925" y="424"/>
                    </a:lnTo>
                    <a:lnTo>
                      <a:pt x="1925" y="441"/>
                    </a:lnTo>
                    <a:lnTo>
                      <a:pt x="1925" y="460"/>
                    </a:lnTo>
                    <a:lnTo>
                      <a:pt x="1927" y="480"/>
                    </a:lnTo>
                    <a:lnTo>
                      <a:pt x="1925" y="522"/>
                    </a:lnTo>
                    <a:lnTo>
                      <a:pt x="1923" y="562"/>
                    </a:lnTo>
                    <a:lnTo>
                      <a:pt x="1918" y="604"/>
                    </a:lnTo>
                    <a:lnTo>
                      <a:pt x="1912" y="645"/>
                    </a:lnTo>
                    <a:lnTo>
                      <a:pt x="1904" y="685"/>
                    </a:lnTo>
                    <a:lnTo>
                      <a:pt x="1894" y="723"/>
                    </a:lnTo>
                    <a:lnTo>
                      <a:pt x="1885" y="762"/>
                    </a:lnTo>
                    <a:lnTo>
                      <a:pt x="1871" y="800"/>
                    </a:lnTo>
                    <a:lnTo>
                      <a:pt x="1858" y="836"/>
                    </a:lnTo>
                    <a:lnTo>
                      <a:pt x="1843" y="873"/>
                    </a:lnTo>
                    <a:lnTo>
                      <a:pt x="1825" y="909"/>
                    </a:lnTo>
                    <a:lnTo>
                      <a:pt x="1806" y="944"/>
                    </a:lnTo>
                    <a:lnTo>
                      <a:pt x="1787" y="976"/>
                    </a:lnTo>
                    <a:lnTo>
                      <a:pt x="1766" y="1011"/>
                    </a:lnTo>
                    <a:lnTo>
                      <a:pt x="1743" y="1042"/>
                    </a:lnTo>
                    <a:lnTo>
                      <a:pt x="1720" y="1074"/>
                    </a:lnTo>
                    <a:lnTo>
                      <a:pt x="1731" y="1065"/>
                    </a:lnTo>
                    <a:lnTo>
                      <a:pt x="1743" y="1057"/>
                    </a:lnTo>
                    <a:lnTo>
                      <a:pt x="1745" y="1055"/>
                    </a:lnTo>
                    <a:lnTo>
                      <a:pt x="1749" y="1051"/>
                    </a:lnTo>
                    <a:lnTo>
                      <a:pt x="1770" y="1022"/>
                    </a:lnTo>
                    <a:lnTo>
                      <a:pt x="1791" y="990"/>
                    </a:lnTo>
                    <a:lnTo>
                      <a:pt x="1810" y="957"/>
                    </a:lnTo>
                    <a:lnTo>
                      <a:pt x="1827" y="925"/>
                    </a:lnTo>
                    <a:lnTo>
                      <a:pt x="1845" y="892"/>
                    </a:lnTo>
                    <a:lnTo>
                      <a:pt x="1860" y="857"/>
                    </a:lnTo>
                    <a:lnTo>
                      <a:pt x="1873" y="821"/>
                    </a:lnTo>
                    <a:lnTo>
                      <a:pt x="1887" y="786"/>
                    </a:lnTo>
                    <a:lnTo>
                      <a:pt x="1898" y="750"/>
                    </a:lnTo>
                    <a:lnTo>
                      <a:pt x="1908" y="712"/>
                    </a:lnTo>
                    <a:lnTo>
                      <a:pt x="1918" y="675"/>
                    </a:lnTo>
                    <a:lnTo>
                      <a:pt x="1923" y="637"/>
                    </a:lnTo>
                    <a:lnTo>
                      <a:pt x="1929" y="598"/>
                    </a:lnTo>
                    <a:lnTo>
                      <a:pt x="1933" y="558"/>
                    </a:lnTo>
                    <a:lnTo>
                      <a:pt x="1937" y="520"/>
                    </a:lnTo>
                    <a:lnTo>
                      <a:pt x="1937" y="480"/>
                    </a:lnTo>
                    <a:close/>
                    <a:moveTo>
                      <a:pt x="114" y="27"/>
                    </a:moveTo>
                    <a:lnTo>
                      <a:pt x="87" y="79"/>
                    </a:lnTo>
                    <a:lnTo>
                      <a:pt x="66" y="132"/>
                    </a:lnTo>
                    <a:lnTo>
                      <a:pt x="46" y="186"/>
                    </a:lnTo>
                    <a:lnTo>
                      <a:pt x="29" y="242"/>
                    </a:lnTo>
                    <a:lnTo>
                      <a:pt x="18" y="299"/>
                    </a:lnTo>
                    <a:lnTo>
                      <a:pt x="8" y="359"/>
                    </a:lnTo>
                    <a:lnTo>
                      <a:pt x="2" y="418"/>
                    </a:lnTo>
                    <a:lnTo>
                      <a:pt x="0" y="480"/>
                    </a:lnTo>
                    <a:lnTo>
                      <a:pt x="2" y="524"/>
                    </a:lnTo>
                    <a:lnTo>
                      <a:pt x="4" y="568"/>
                    </a:lnTo>
                    <a:lnTo>
                      <a:pt x="10" y="612"/>
                    </a:lnTo>
                    <a:lnTo>
                      <a:pt x="16" y="656"/>
                    </a:lnTo>
                    <a:lnTo>
                      <a:pt x="25" y="698"/>
                    </a:lnTo>
                    <a:lnTo>
                      <a:pt x="35" y="740"/>
                    </a:lnTo>
                    <a:lnTo>
                      <a:pt x="48" y="781"/>
                    </a:lnTo>
                    <a:lnTo>
                      <a:pt x="62" y="821"/>
                    </a:lnTo>
                    <a:lnTo>
                      <a:pt x="79" y="859"/>
                    </a:lnTo>
                    <a:lnTo>
                      <a:pt x="96" y="898"/>
                    </a:lnTo>
                    <a:lnTo>
                      <a:pt x="115" y="936"/>
                    </a:lnTo>
                    <a:lnTo>
                      <a:pt x="135" y="973"/>
                    </a:lnTo>
                    <a:lnTo>
                      <a:pt x="158" y="1009"/>
                    </a:lnTo>
                    <a:lnTo>
                      <a:pt x="181" y="1044"/>
                    </a:lnTo>
                    <a:lnTo>
                      <a:pt x="206" y="1076"/>
                    </a:lnTo>
                    <a:lnTo>
                      <a:pt x="233" y="1109"/>
                    </a:lnTo>
                    <a:lnTo>
                      <a:pt x="248" y="1118"/>
                    </a:lnTo>
                    <a:lnTo>
                      <a:pt x="263" y="1128"/>
                    </a:lnTo>
                    <a:lnTo>
                      <a:pt x="234" y="1095"/>
                    </a:lnTo>
                    <a:lnTo>
                      <a:pt x="208" y="1061"/>
                    </a:lnTo>
                    <a:lnTo>
                      <a:pt x="183" y="1026"/>
                    </a:lnTo>
                    <a:lnTo>
                      <a:pt x="158" y="990"/>
                    </a:lnTo>
                    <a:lnTo>
                      <a:pt x="135" y="953"/>
                    </a:lnTo>
                    <a:lnTo>
                      <a:pt x="115" y="913"/>
                    </a:lnTo>
                    <a:lnTo>
                      <a:pt x="96" y="875"/>
                    </a:lnTo>
                    <a:lnTo>
                      <a:pt x="79" y="834"/>
                    </a:lnTo>
                    <a:lnTo>
                      <a:pt x="64" y="792"/>
                    </a:lnTo>
                    <a:lnTo>
                      <a:pt x="50" y="750"/>
                    </a:lnTo>
                    <a:lnTo>
                      <a:pt x="39" y="706"/>
                    </a:lnTo>
                    <a:lnTo>
                      <a:pt x="29" y="662"/>
                    </a:lnTo>
                    <a:lnTo>
                      <a:pt x="21" y="618"/>
                    </a:lnTo>
                    <a:lnTo>
                      <a:pt x="16" y="572"/>
                    </a:lnTo>
                    <a:lnTo>
                      <a:pt x="12" y="526"/>
                    </a:lnTo>
                    <a:lnTo>
                      <a:pt x="10" y="480"/>
                    </a:lnTo>
                    <a:lnTo>
                      <a:pt x="12" y="447"/>
                    </a:lnTo>
                    <a:lnTo>
                      <a:pt x="14" y="414"/>
                    </a:lnTo>
                    <a:lnTo>
                      <a:pt x="16" y="382"/>
                    </a:lnTo>
                    <a:lnTo>
                      <a:pt x="19" y="351"/>
                    </a:lnTo>
                    <a:lnTo>
                      <a:pt x="23" y="320"/>
                    </a:lnTo>
                    <a:lnTo>
                      <a:pt x="29" y="288"/>
                    </a:lnTo>
                    <a:lnTo>
                      <a:pt x="37" y="257"/>
                    </a:lnTo>
                    <a:lnTo>
                      <a:pt x="44" y="228"/>
                    </a:lnTo>
                    <a:lnTo>
                      <a:pt x="52" y="197"/>
                    </a:lnTo>
                    <a:lnTo>
                      <a:pt x="62" y="169"/>
                    </a:lnTo>
                    <a:lnTo>
                      <a:pt x="73" y="138"/>
                    </a:lnTo>
                    <a:lnTo>
                      <a:pt x="85" y="111"/>
                    </a:lnTo>
                    <a:lnTo>
                      <a:pt x="96" y="82"/>
                    </a:lnTo>
                    <a:lnTo>
                      <a:pt x="110" y="54"/>
                    </a:lnTo>
                    <a:lnTo>
                      <a:pt x="125" y="27"/>
                    </a:lnTo>
                    <a:lnTo>
                      <a:pt x="138" y="0"/>
                    </a:lnTo>
                    <a:lnTo>
                      <a:pt x="125" y="13"/>
                    </a:lnTo>
                    <a:lnTo>
                      <a:pt x="114" y="27"/>
                    </a:lnTo>
                    <a:close/>
                  </a:path>
                </a:pathLst>
              </a:custGeom>
              <a:solidFill>
                <a:srgbClr val="E36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9" name="Freeform 312">
                <a:extLst>
                  <a:ext uri="{FF2B5EF4-FFF2-40B4-BE49-F238E27FC236}">
                    <a16:creationId xmlns:a16="http://schemas.microsoft.com/office/drawing/2014/main" id="{ED4B0414-6FA8-4608-9739-84A17575A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7" y="1671"/>
                <a:ext cx="1925" cy="1148"/>
              </a:xfrm>
              <a:custGeom>
                <a:avLst/>
                <a:gdLst>
                  <a:gd name="T0" fmla="*/ 1925 w 1925"/>
                  <a:gd name="T1" fmla="*/ 476 h 1148"/>
                  <a:gd name="T2" fmla="*/ 1925 w 1925"/>
                  <a:gd name="T3" fmla="*/ 447 h 1148"/>
                  <a:gd name="T4" fmla="*/ 1917 w 1925"/>
                  <a:gd name="T5" fmla="*/ 415 h 1148"/>
                  <a:gd name="T6" fmla="*/ 1913 w 1925"/>
                  <a:gd name="T7" fmla="*/ 422 h 1148"/>
                  <a:gd name="T8" fmla="*/ 1915 w 1925"/>
                  <a:gd name="T9" fmla="*/ 468 h 1148"/>
                  <a:gd name="T10" fmla="*/ 1913 w 1925"/>
                  <a:gd name="T11" fmla="*/ 534 h 1148"/>
                  <a:gd name="T12" fmla="*/ 1908 w 1925"/>
                  <a:gd name="T13" fmla="*/ 618 h 1148"/>
                  <a:gd name="T14" fmla="*/ 1892 w 1925"/>
                  <a:gd name="T15" fmla="*/ 701 h 1148"/>
                  <a:gd name="T16" fmla="*/ 1871 w 1925"/>
                  <a:gd name="T17" fmla="*/ 779 h 1148"/>
                  <a:gd name="T18" fmla="*/ 1842 w 1925"/>
                  <a:gd name="T19" fmla="*/ 856 h 1148"/>
                  <a:gd name="T20" fmla="*/ 1810 w 1925"/>
                  <a:gd name="T21" fmla="*/ 929 h 1148"/>
                  <a:gd name="T22" fmla="*/ 1770 w 1925"/>
                  <a:gd name="T23" fmla="*/ 998 h 1148"/>
                  <a:gd name="T24" fmla="*/ 1723 w 1925"/>
                  <a:gd name="T25" fmla="*/ 1065 h 1148"/>
                  <a:gd name="T26" fmla="*/ 1714 w 1925"/>
                  <a:gd name="T27" fmla="*/ 1086 h 1148"/>
                  <a:gd name="T28" fmla="*/ 1750 w 1925"/>
                  <a:gd name="T29" fmla="*/ 1044 h 1148"/>
                  <a:gd name="T30" fmla="*/ 1793 w 1925"/>
                  <a:gd name="T31" fmla="*/ 981 h 1148"/>
                  <a:gd name="T32" fmla="*/ 1829 w 1925"/>
                  <a:gd name="T33" fmla="*/ 912 h 1148"/>
                  <a:gd name="T34" fmla="*/ 1860 w 1925"/>
                  <a:gd name="T35" fmla="*/ 841 h 1148"/>
                  <a:gd name="T36" fmla="*/ 1885 w 1925"/>
                  <a:gd name="T37" fmla="*/ 768 h 1148"/>
                  <a:gd name="T38" fmla="*/ 1904 w 1925"/>
                  <a:gd name="T39" fmla="*/ 691 h 1148"/>
                  <a:gd name="T40" fmla="*/ 1917 w 1925"/>
                  <a:gd name="T41" fmla="*/ 612 h 1148"/>
                  <a:gd name="T42" fmla="*/ 1925 w 1925"/>
                  <a:gd name="T43" fmla="*/ 532 h 1148"/>
                  <a:gd name="T44" fmla="*/ 121 w 1925"/>
                  <a:gd name="T45" fmla="*/ 25 h 1148"/>
                  <a:gd name="T46" fmla="*/ 69 w 1925"/>
                  <a:gd name="T47" fmla="*/ 133 h 1148"/>
                  <a:gd name="T48" fmla="*/ 31 w 1925"/>
                  <a:gd name="T49" fmla="*/ 246 h 1148"/>
                  <a:gd name="T50" fmla="*/ 17 w 1925"/>
                  <a:gd name="T51" fmla="*/ 305 h 1148"/>
                  <a:gd name="T52" fmla="*/ 8 w 1925"/>
                  <a:gd name="T53" fmla="*/ 367 h 1148"/>
                  <a:gd name="T54" fmla="*/ 2 w 1925"/>
                  <a:gd name="T55" fmla="*/ 428 h 1148"/>
                  <a:gd name="T56" fmla="*/ 0 w 1925"/>
                  <a:gd name="T57" fmla="*/ 492 h 1148"/>
                  <a:gd name="T58" fmla="*/ 4 w 1925"/>
                  <a:gd name="T59" fmla="*/ 582 h 1148"/>
                  <a:gd name="T60" fmla="*/ 15 w 1925"/>
                  <a:gd name="T61" fmla="*/ 672 h 1148"/>
                  <a:gd name="T62" fmla="*/ 37 w 1925"/>
                  <a:gd name="T63" fmla="*/ 756 h 1148"/>
                  <a:gd name="T64" fmla="*/ 65 w 1925"/>
                  <a:gd name="T65" fmla="*/ 839 h 1148"/>
                  <a:gd name="T66" fmla="*/ 100 w 1925"/>
                  <a:gd name="T67" fmla="*/ 919 h 1148"/>
                  <a:gd name="T68" fmla="*/ 140 w 1925"/>
                  <a:gd name="T69" fmla="*/ 994 h 1148"/>
                  <a:gd name="T70" fmla="*/ 188 w 1925"/>
                  <a:gd name="T71" fmla="*/ 1065 h 1148"/>
                  <a:gd name="T72" fmla="*/ 242 w 1925"/>
                  <a:gd name="T73" fmla="*/ 1130 h 1148"/>
                  <a:gd name="T74" fmla="*/ 273 w 1925"/>
                  <a:gd name="T75" fmla="*/ 1148 h 1148"/>
                  <a:gd name="T76" fmla="*/ 215 w 1925"/>
                  <a:gd name="T77" fmla="*/ 1081 h 1148"/>
                  <a:gd name="T78" fmla="*/ 163 w 1925"/>
                  <a:gd name="T79" fmla="*/ 1010 h 1148"/>
                  <a:gd name="T80" fmla="*/ 117 w 1925"/>
                  <a:gd name="T81" fmla="*/ 933 h 1148"/>
                  <a:gd name="T82" fmla="*/ 81 w 1925"/>
                  <a:gd name="T83" fmla="*/ 852 h 1148"/>
                  <a:gd name="T84" fmla="*/ 50 w 1925"/>
                  <a:gd name="T85" fmla="*/ 766 h 1148"/>
                  <a:gd name="T86" fmla="*/ 29 w 1925"/>
                  <a:gd name="T87" fmla="*/ 678 h 1148"/>
                  <a:gd name="T88" fmla="*/ 13 w 1925"/>
                  <a:gd name="T89" fmla="*/ 586 h 1148"/>
                  <a:gd name="T90" fmla="*/ 10 w 1925"/>
                  <a:gd name="T91" fmla="*/ 492 h 1148"/>
                  <a:gd name="T92" fmla="*/ 12 w 1925"/>
                  <a:gd name="T93" fmla="*/ 424 h 1148"/>
                  <a:gd name="T94" fmla="*/ 19 w 1925"/>
                  <a:gd name="T95" fmla="*/ 359 h 1148"/>
                  <a:gd name="T96" fmla="*/ 31 w 1925"/>
                  <a:gd name="T97" fmla="*/ 296 h 1148"/>
                  <a:gd name="T98" fmla="*/ 46 w 1925"/>
                  <a:gd name="T99" fmla="*/ 232 h 1148"/>
                  <a:gd name="T100" fmla="*/ 65 w 1925"/>
                  <a:gd name="T101" fmla="*/ 171 h 1148"/>
                  <a:gd name="T102" fmla="*/ 88 w 1925"/>
                  <a:gd name="T103" fmla="*/ 114 h 1148"/>
                  <a:gd name="T104" fmla="*/ 115 w 1925"/>
                  <a:gd name="T105" fmla="*/ 56 h 1148"/>
                  <a:gd name="T106" fmla="*/ 146 w 1925"/>
                  <a:gd name="T107" fmla="*/ 0 h 1148"/>
                  <a:gd name="T108" fmla="*/ 121 w 1925"/>
                  <a:gd name="T109" fmla="*/ 25 h 114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25"/>
                  <a:gd name="T166" fmla="*/ 0 h 1148"/>
                  <a:gd name="T167" fmla="*/ 1925 w 1925"/>
                  <a:gd name="T168" fmla="*/ 1148 h 114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25" h="1148">
                    <a:moveTo>
                      <a:pt x="1925" y="492"/>
                    </a:moveTo>
                    <a:lnTo>
                      <a:pt x="1925" y="476"/>
                    </a:lnTo>
                    <a:lnTo>
                      <a:pt x="1925" y="463"/>
                    </a:lnTo>
                    <a:lnTo>
                      <a:pt x="1925" y="447"/>
                    </a:lnTo>
                    <a:lnTo>
                      <a:pt x="1923" y="434"/>
                    </a:lnTo>
                    <a:lnTo>
                      <a:pt x="1917" y="415"/>
                    </a:lnTo>
                    <a:lnTo>
                      <a:pt x="1912" y="399"/>
                    </a:lnTo>
                    <a:lnTo>
                      <a:pt x="1913" y="422"/>
                    </a:lnTo>
                    <a:lnTo>
                      <a:pt x="1913" y="445"/>
                    </a:lnTo>
                    <a:lnTo>
                      <a:pt x="1915" y="468"/>
                    </a:lnTo>
                    <a:lnTo>
                      <a:pt x="1915" y="492"/>
                    </a:lnTo>
                    <a:lnTo>
                      <a:pt x="1913" y="534"/>
                    </a:lnTo>
                    <a:lnTo>
                      <a:pt x="1912" y="576"/>
                    </a:lnTo>
                    <a:lnTo>
                      <a:pt x="1908" y="618"/>
                    </a:lnTo>
                    <a:lnTo>
                      <a:pt x="1900" y="660"/>
                    </a:lnTo>
                    <a:lnTo>
                      <a:pt x="1892" y="701"/>
                    </a:lnTo>
                    <a:lnTo>
                      <a:pt x="1883" y="741"/>
                    </a:lnTo>
                    <a:lnTo>
                      <a:pt x="1871" y="779"/>
                    </a:lnTo>
                    <a:lnTo>
                      <a:pt x="1858" y="818"/>
                    </a:lnTo>
                    <a:lnTo>
                      <a:pt x="1842" y="856"/>
                    </a:lnTo>
                    <a:lnTo>
                      <a:pt x="1827" y="892"/>
                    </a:lnTo>
                    <a:lnTo>
                      <a:pt x="1810" y="929"/>
                    </a:lnTo>
                    <a:lnTo>
                      <a:pt x="1791" y="963"/>
                    </a:lnTo>
                    <a:lnTo>
                      <a:pt x="1770" y="998"/>
                    </a:lnTo>
                    <a:lnTo>
                      <a:pt x="1746" y="1033"/>
                    </a:lnTo>
                    <a:lnTo>
                      <a:pt x="1723" y="1065"/>
                    </a:lnTo>
                    <a:lnTo>
                      <a:pt x="1698" y="1096"/>
                    </a:lnTo>
                    <a:lnTo>
                      <a:pt x="1714" y="1086"/>
                    </a:lnTo>
                    <a:lnTo>
                      <a:pt x="1729" y="1075"/>
                    </a:lnTo>
                    <a:lnTo>
                      <a:pt x="1750" y="1044"/>
                    </a:lnTo>
                    <a:lnTo>
                      <a:pt x="1771" y="1013"/>
                    </a:lnTo>
                    <a:lnTo>
                      <a:pt x="1793" y="981"/>
                    </a:lnTo>
                    <a:lnTo>
                      <a:pt x="1812" y="946"/>
                    </a:lnTo>
                    <a:lnTo>
                      <a:pt x="1829" y="912"/>
                    </a:lnTo>
                    <a:lnTo>
                      <a:pt x="1844" y="877"/>
                    </a:lnTo>
                    <a:lnTo>
                      <a:pt x="1860" y="841"/>
                    </a:lnTo>
                    <a:lnTo>
                      <a:pt x="1873" y="804"/>
                    </a:lnTo>
                    <a:lnTo>
                      <a:pt x="1885" y="768"/>
                    </a:lnTo>
                    <a:lnTo>
                      <a:pt x="1896" y="729"/>
                    </a:lnTo>
                    <a:lnTo>
                      <a:pt x="1904" y="691"/>
                    </a:lnTo>
                    <a:lnTo>
                      <a:pt x="1912" y="653"/>
                    </a:lnTo>
                    <a:lnTo>
                      <a:pt x="1917" y="612"/>
                    </a:lnTo>
                    <a:lnTo>
                      <a:pt x="1921" y="572"/>
                    </a:lnTo>
                    <a:lnTo>
                      <a:pt x="1925" y="532"/>
                    </a:lnTo>
                    <a:lnTo>
                      <a:pt x="1925" y="492"/>
                    </a:lnTo>
                    <a:close/>
                    <a:moveTo>
                      <a:pt x="121" y="25"/>
                    </a:moveTo>
                    <a:lnTo>
                      <a:pt x="92" y="77"/>
                    </a:lnTo>
                    <a:lnTo>
                      <a:pt x="69" y="133"/>
                    </a:lnTo>
                    <a:lnTo>
                      <a:pt x="48" y="188"/>
                    </a:lnTo>
                    <a:lnTo>
                      <a:pt x="31" y="246"/>
                    </a:lnTo>
                    <a:lnTo>
                      <a:pt x="23" y="277"/>
                    </a:lnTo>
                    <a:lnTo>
                      <a:pt x="17" y="305"/>
                    </a:lnTo>
                    <a:lnTo>
                      <a:pt x="12" y="336"/>
                    </a:lnTo>
                    <a:lnTo>
                      <a:pt x="8" y="367"/>
                    </a:lnTo>
                    <a:lnTo>
                      <a:pt x="4" y="397"/>
                    </a:lnTo>
                    <a:lnTo>
                      <a:pt x="2" y="428"/>
                    </a:lnTo>
                    <a:lnTo>
                      <a:pt x="0" y="461"/>
                    </a:lnTo>
                    <a:lnTo>
                      <a:pt x="0" y="492"/>
                    </a:lnTo>
                    <a:lnTo>
                      <a:pt x="0" y="538"/>
                    </a:lnTo>
                    <a:lnTo>
                      <a:pt x="4" y="582"/>
                    </a:lnTo>
                    <a:lnTo>
                      <a:pt x="10" y="628"/>
                    </a:lnTo>
                    <a:lnTo>
                      <a:pt x="15" y="672"/>
                    </a:lnTo>
                    <a:lnTo>
                      <a:pt x="25" y="714"/>
                    </a:lnTo>
                    <a:lnTo>
                      <a:pt x="37" y="756"/>
                    </a:lnTo>
                    <a:lnTo>
                      <a:pt x="50" y="798"/>
                    </a:lnTo>
                    <a:lnTo>
                      <a:pt x="65" y="839"/>
                    </a:lnTo>
                    <a:lnTo>
                      <a:pt x="81" y="879"/>
                    </a:lnTo>
                    <a:lnTo>
                      <a:pt x="100" y="919"/>
                    </a:lnTo>
                    <a:lnTo>
                      <a:pt x="119" y="958"/>
                    </a:lnTo>
                    <a:lnTo>
                      <a:pt x="140" y="994"/>
                    </a:lnTo>
                    <a:lnTo>
                      <a:pt x="165" y="1031"/>
                    </a:lnTo>
                    <a:lnTo>
                      <a:pt x="188" y="1065"/>
                    </a:lnTo>
                    <a:lnTo>
                      <a:pt x="215" y="1098"/>
                    </a:lnTo>
                    <a:lnTo>
                      <a:pt x="242" y="1130"/>
                    </a:lnTo>
                    <a:lnTo>
                      <a:pt x="257" y="1140"/>
                    </a:lnTo>
                    <a:lnTo>
                      <a:pt x="273" y="1148"/>
                    </a:lnTo>
                    <a:lnTo>
                      <a:pt x="242" y="1115"/>
                    </a:lnTo>
                    <a:lnTo>
                      <a:pt x="215" y="1081"/>
                    </a:lnTo>
                    <a:lnTo>
                      <a:pt x="188" y="1046"/>
                    </a:lnTo>
                    <a:lnTo>
                      <a:pt x="163" y="1010"/>
                    </a:lnTo>
                    <a:lnTo>
                      <a:pt x="140" y="971"/>
                    </a:lnTo>
                    <a:lnTo>
                      <a:pt x="117" y="933"/>
                    </a:lnTo>
                    <a:lnTo>
                      <a:pt x="98" y="892"/>
                    </a:lnTo>
                    <a:lnTo>
                      <a:pt x="81" y="852"/>
                    </a:lnTo>
                    <a:lnTo>
                      <a:pt x="63" y="810"/>
                    </a:lnTo>
                    <a:lnTo>
                      <a:pt x="50" y="766"/>
                    </a:lnTo>
                    <a:lnTo>
                      <a:pt x="38" y="722"/>
                    </a:lnTo>
                    <a:lnTo>
                      <a:pt x="29" y="678"/>
                    </a:lnTo>
                    <a:lnTo>
                      <a:pt x="19" y="632"/>
                    </a:lnTo>
                    <a:lnTo>
                      <a:pt x="13" y="586"/>
                    </a:lnTo>
                    <a:lnTo>
                      <a:pt x="12" y="539"/>
                    </a:lnTo>
                    <a:lnTo>
                      <a:pt x="10" y="492"/>
                    </a:lnTo>
                    <a:lnTo>
                      <a:pt x="10" y="459"/>
                    </a:lnTo>
                    <a:lnTo>
                      <a:pt x="12" y="424"/>
                    </a:lnTo>
                    <a:lnTo>
                      <a:pt x="15" y="392"/>
                    </a:lnTo>
                    <a:lnTo>
                      <a:pt x="19" y="359"/>
                    </a:lnTo>
                    <a:lnTo>
                      <a:pt x="23" y="326"/>
                    </a:lnTo>
                    <a:lnTo>
                      <a:pt x="31" y="296"/>
                    </a:lnTo>
                    <a:lnTo>
                      <a:pt x="37" y="263"/>
                    </a:lnTo>
                    <a:lnTo>
                      <a:pt x="46" y="232"/>
                    </a:lnTo>
                    <a:lnTo>
                      <a:pt x="54" y="202"/>
                    </a:lnTo>
                    <a:lnTo>
                      <a:pt x="65" y="171"/>
                    </a:lnTo>
                    <a:lnTo>
                      <a:pt x="77" y="142"/>
                    </a:lnTo>
                    <a:lnTo>
                      <a:pt x="88" y="114"/>
                    </a:lnTo>
                    <a:lnTo>
                      <a:pt x="102" y="85"/>
                    </a:lnTo>
                    <a:lnTo>
                      <a:pt x="115" y="56"/>
                    </a:lnTo>
                    <a:lnTo>
                      <a:pt x="131" y="27"/>
                    </a:lnTo>
                    <a:lnTo>
                      <a:pt x="146" y="0"/>
                    </a:lnTo>
                    <a:lnTo>
                      <a:pt x="132" y="12"/>
                    </a:lnTo>
                    <a:lnTo>
                      <a:pt x="121" y="25"/>
                    </a:lnTo>
                    <a:close/>
                  </a:path>
                </a:pathLst>
              </a:custGeom>
              <a:solidFill>
                <a:srgbClr val="E36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0" name="Freeform 313">
                <a:extLst>
                  <a:ext uri="{FF2B5EF4-FFF2-40B4-BE49-F238E27FC236}">
                    <a16:creationId xmlns:a16="http://schemas.microsoft.com/office/drawing/2014/main" id="{08DAD863-8257-46AD-BD03-3BBD1B1A2E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1" y="1662"/>
                <a:ext cx="1917" cy="1166"/>
              </a:xfrm>
              <a:custGeom>
                <a:avLst/>
                <a:gdLst>
                  <a:gd name="T0" fmla="*/ 1915 w 1917"/>
                  <a:gd name="T1" fmla="*/ 481 h 1166"/>
                  <a:gd name="T2" fmla="*/ 1915 w 1917"/>
                  <a:gd name="T3" fmla="*/ 445 h 1166"/>
                  <a:gd name="T4" fmla="*/ 1906 w 1917"/>
                  <a:gd name="T5" fmla="*/ 406 h 1166"/>
                  <a:gd name="T6" fmla="*/ 1902 w 1917"/>
                  <a:gd name="T7" fmla="*/ 418 h 1166"/>
                  <a:gd name="T8" fmla="*/ 1906 w 1917"/>
                  <a:gd name="T9" fmla="*/ 472 h 1166"/>
                  <a:gd name="T10" fmla="*/ 1906 w 1917"/>
                  <a:gd name="T11" fmla="*/ 545 h 1166"/>
                  <a:gd name="T12" fmla="*/ 1898 w 1917"/>
                  <a:gd name="T13" fmla="*/ 629 h 1166"/>
                  <a:gd name="T14" fmla="*/ 1883 w 1917"/>
                  <a:gd name="T15" fmla="*/ 713 h 1166"/>
                  <a:gd name="T16" fmla="*/ 1860 w 1917"/>
                  <a:gd name="T17" fmla="*/ 794 h 1166"/>
                  <a:gd name="T18" fmla="*/ 1831 w 1917"/>
                  <a:gd name="T19" fmla="*/ 871 h 1166"/>
                  <a:gd name="T20" fmla="*/ 1794 w 1917"/>
                  <a:gd name="T21" fmla="*/ 946 h 1166"/>
                  <a:gd name="T22" fmla="*/ 1754 w 1917"/>
                  <a:gd name="T23" fmla="*/ 1017 h 1166"/>
                  <a:gd name="T24" fmla="*/ 1706 w 1917"/>
                  <a:gd name="T25" fmla="*/ 1082 h 1166"/>
                  <a:gd name="T26" fmla="*/ 1694 w 1917"/>
                  <a:gd name="T27" fmla="*/ 1105 h 1166"/>
                  <a:gd name="T28" fmla="*/ 1733 w 1917"/>
                  <a:gd name="T29" fmla="*/ 1063 h 1166"/>
                  <a:gd name="T30" fmla="*/ 1777 w 1917"/>
                  <a:gd name="T31" fmla="*/ 997 h 1166"/>
                  <a:gd name="T32" fmla="*/ 1815 w 1917"/>
                  <a:gd name="T33" fmla="*/ 930 h 1166"/>
                  <a:gd name="T34" fmla="*/ 1848 w 1917"/>
                  <a:gd name="T35" fmla="*/ 857 h 1166"/>
                  <a:gd name="T36" fmla="*/ 1875 w 1917"/>
                  <a:gd name="T37" fmla="*/ 783 h 1166"/>
                  <a:gd name="T38" fmla="*/ 1894 w 1917"/>
                  <a:gd name="T39" fmla="*/ 706 h 1166"/>
                  <a:gd name="T40" fmla="*/ 1908 w 1917"/>
                  <a:gd name="T41" fmla="*/ 625 h 1166"/>
                  <a:gd name="T42" fmla="*/ 1915 w 1917"/>
                  <a:gd name="T43" fmla="*/ 543 h 1166"/>
                  <a:gd name="T44" fmla="*/ 128 w 1917"/>
                  <a:gd name="T45" fmla="*/ 21 h 1166"/>
                  <a:gd name="T46" fmla="*/ 100 w 1917"/>
                  <a:gd name="T47" fmla="*/ 75 h 1166"/>
                  <a:gd name="T48" fmla="*/ 75 w 1917"/>
                  <a:gd name="T49" fmla="*/ 130 h 1166"/>
                  <a:gd name="T50" fmla="*/ 52 w 1917"/>
                  <a:gd name="T51" fmla="*/ 190 h 1166"/>
                  <a:gd name="T52" fmla="*/ 34 w 1917"/>
                  <a:gd name="T53" fmla="*/ 249 h 1166"/>
                  <a:gd name="T54" fmla="*/ 19 w 1917"/>
                  <a:gd name="T55" fmla="*/ 309 h 1166"/>
                  <a:gd name="T56" fmla="*/ 9 w 1917"/>
                  <a:gd name="T57" fmla="*/ 372 h 1166"/>
                  <a:gd name="T58" fmla="*/ 4 w 1917"/>
                  <a:gd name="T59" fmla="*/ 435 h 1166"/>
                  <a:gd name="T60" fmla="*/ 0 w 1917"/>
                  <a:gd name="T61" fmla="*/ 501 h 1166"/>
                  <a:gd name="T62" fmla="*/ 6 w 1917"/>
                  <a:gd name="T63" fmla="*/ 593 h 1166"/>
                  <a:gd name="T64" fmla="*/ 19 w 1917"/>
                  <a:gd name="T65" fmla="*/ 683 h 1166"/>
                  <a:gd name="T66" fmla="*/ 40 w 1917"/>
                  <a:gd name="T67" fmla="*/ 771 h 1166"/>
                  <a:gd name="T68" fmla="*/ 69 w 1917"/>
                  <a:gd name="T69" fmla="*/ 855 h 1166"/>
                  <a:gd name="T70" fmla="*/ 105 w 1917"/>
                  <a:gd name="T71" fmla="*/ 934 h 1166"/>
                  <a:gd name="T72" fmla="*/ 148 w 1917"/>
                  <a:gd name="T73" fmla="*/ 1011 h 1166"/>
                  <a:gd name="T74" fmla="*/ 198 w 1917"/>
                  <a:gd name="T75" fmla="*/ 1082 h 1166"/>
                  <a:gd name="T76" fmla="*/ 253 w 1917"/>
                  <a:gd name="T77" fmla="*/ 1149 h 1166"/>
                  <a:gd name="T78" fmla="*/ 270 w 1917"/>
                  <a:gd name="T79" fmla="*/ 1159 h 1166"/>
                  <a:gd name="T80" fmla="*/ 284 w 1917"/>
                  <a:gd name="T81" fmla="*/ 1166 h 1166"/>
                  <a:gd name="T82" fmla="*/ 224 w 1917"/>
                  <a:gd name="T83" fmla="*/ 1099 h 1166"/>
                  <a:gd name="T84" fmla="*/ 171 w 1917"/>
                  <a:gd name="T85" fmla="*/ 1026 h 1166"/>
                  <a:gd name="T86" fmla="*/ 123 w 1917"/>
                  <a:gd name="T87" fmla="*/ 949 h 1166"/>
                  <a:gd name="T88" fmla="*/ 84 w 1917"/>
                  <a:gd name="T89" fmla="*/ 867 h 1166"/>
                  <a:gd name="T90" fmla="*/ 54 w 1917"/>
                  <a:gd name="T91" fmla="*/ 781 h 1166"/>
                  <a:gd name="T92" fmla="*/ 31 w 1917"/>
                  <a:gd name="T93" fmla="*/ 690 h 1166"/>
                  <a:gd name="T94" fmla="*/ 15 w 1917"/>
                  <a:gd name="T95" fmla="*/ 596 h 1166"/>
                  <a:gd name="T96" fmla="*/ 11 w 1917"/>
                  <a:gd name="T97" fmla="*/ 501 h 1166"/>
                  <a:gd name="T98" fmla="*/ 13 w 1917"/>
                  <a:gd name="T99" fmla="*/ 431 h 1166"/>
                  <a:gd name="T100" fmla="*/ 21 w 1917"/>
                  <a:gd name="T101" fmla="*/ 364 h 1166"/>
                  <a:gd name="T102" fmla="*/ 33 w 1917"/>
                  <a:gd name="T103" fmla="*/ 299 h 1166"/>
                  <a:gd name="T104" fmla="*/ 48 w 1917"/>
                  <a:gd name="T105" fmla="*/ 236 h 1166"/>
                  <a:gd name="T106" fmla="*/ 69 w 1917"/>
                  <a:gd name="T107" fmla="*/ 174 h 1166"/>
                  <a:gd name="T108" fmla="*/ 94 w 1917"/>
                  <a:gd name="T109" fmla="*/ 113 h 1166"/>
                  <a:gd name="T110" fmla="*/ 123 w 1917"/>
                  <a:gd name="T111" fmla="*/ 55 h 1166"/>
                  <a:gd name="T112" fmla="*/ 153 w 1917"/>
                  <a:gd name="T113" fmla="*/ 0 h 1166"/>
                  <a:gd name="T114" fmla="*/ 128 w 1917"/>
                  <a:gd name="T115" fmla="*/ 21 h 116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917"/>
                  <a:gd name="T175" fmla="*/ 0 h 1166"/>
                  <a:gd name="T176" fmla="*/ 1917 w 1917"/>
                  <a:gd name="T177" fmla="*/ 1166 h 116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917" h="1166">
                    <a:moveTo>
                      <a:pt x="1917" y="501"/>
                    </a:moveTo>
                    <a:lnTo>
                      <a:pt x="1915" y="481"/>
                    </a:lnTo>
                    <a:lnTo>
                      <a:pt x="1915" y="462"/>
                    </a:lnTo>
                    <a:lnTo>
                      <a:pt x="1915" y="445"/>
                    </a:lnTo>
                    <a:lnTo>
                      <a:pt x="1913" y="426"/>
                    </a:lnTo>
                    <a:lnTo>
                      <a:pt x="1906" y="406"/>
                    </a:lnTo>
                    <a:lnTo>
                      <a:pt x="1900" y="389"/>
                    </a:lnTo>
                    <a:lnTo>
                      <a:pt x="1902" y="418"/>
                    </a:lnTo>
                    <a:lnTo>
                      <a:pt x="1904" y="445"/>
                    </a:lnTo>
                    <a:lnTo>
                      <a:pt x="1906" y="472"/>
                    </a:lnTo>
                    <a:lnTo>
                      <a:pt x="1906" y="501"/>
                    </a:lnTo>
                    <a:lnTo>
                      <a:pt x="1906" y="545"/>
                    </a:lnTo>
                    <a:lnTo>
                      <a:pt x="1902" y="587"/>
                    </a:lnTo>
                    <a:lnTo>
                      <a:pt x="1898" y="629"/>
                    </a:lnTo>
                    <a:lnTo>
                      <a:pt x="1890" y="671"/>
                    </a:lnTo>
                    <a:lnTo>
                      <a:pt x="1883" y="713"/>
                    </a:lnTo>
                    <a:lnTo>
                      <a:pt x="1871" y="754"/>
                    </a:lnTo>
                    <a:lnTo>
                      <a:pt x="1860" y="794"/>
                    </a:lnTo>
                    <a:lnTo>
                      <a:pt x="1846" y="832"/>
                    </a:lnTo>
                    <a:lnTo>
                      <a:pt x="1831" y="871"/>
                    </a:lnTo>
                    <a:lnTo>
                      <a:pt x="1813" y="909"/>
                    </a:lnTo>
                    <a:lnTo>
                      <a:pt x="1794" y="946"/>
                    </a:lnTo>
                    <a:lnTo>
                      <a:pt x="1775" y="982"/>
                    </a:lnTo>
                    <a:lnTo>
                      <a:pt x="1754" y="1017"/>
                    </a:lnTo>
                    <a:lnTo>
                      <a:pt x="1731" y="1049"/>
                    </a:lnTo>
                    <a:lnTo>
                      <a:pt x="1706" y="1082"/>
                    </a:lnTo>
                    <a:lnTo>
                      <a:pt x="1681" y="1114"/>
                    </a:lnTo>
                    <a:lnTo>
                      <a:pt x="1694" y="1105"/>
                    </a:lnTo>
                    <a:lnTo>
                      <a:pt x="1710" y="1095"/>
                    </a:lnTo>
                    <a:lnTo>
                      <a:pt x="1733" y="1063"/>
                    </a:lnTo>
                    <a:lnTo>
                      <a:pt x="1756" y="1032"/>
                    </a:lnTo>
                    <a:lnTo>
                      <a:pt x="1777" y="997"/>
                    </a:lnTo>
                    <a:lnTo>
                      <a:pt x="1796" y="965"/>
                    </a:lnTo>
                    <a:lnTo>
                      <a:pt x="1815" y="930"/>
                    </a:lnTo>
                    <a:lnTo>
                      <a:pt x="1833" y="894"/>
                    </a:lnTo>
                    <a:lnTo>
                      <a:pt x="1848" y="857"/>
                    </a:lnTo>
                    <a:lnTo>
                      <a:pt x="1861" y="821"/>
                    </a:lnTo>
                    <a:lnTo>
                      <a:pt x="1875" y="783"/>
                    </a:lnTo>
                    <a:lnTo>
                      <a:pt x="1884" y="744"/>
                    </a:lnTo>
                    <a:lnTo>
                      <a:pt x="1894" y="706"/>
                    </a:lnTo>
                    <a:lnTo>
                      <a:pt x="1902" y="666"/>
                    </a:lnTo>
                    <a:lnTo>
                      <a:pt x="1908" y="625"/>
                    </a:lnTo>
                    <a:lnTo>
                      <a:pt x="1913" y="583"/>
                    </a:lnTo>
                    <a:lnTo>
                      <a:pt x="1915" y="543"/>
                    </a:lnTo>
                    <a:lnTo>
                      <a:pt x="1917" y="501"/>
                    </a:lnTo>
                    <a:close/>
                    <a:moveTo>
                      <a:pt x="128" y="21"/>
                    </a:moveTo>
                    <a:lnTo>
                      <a:pt x="115" y="48"/>
                    </a:lnTo>
                    <a:lnTo>
                      <a:pt x="100" y="75"/>
                    </a:lnTo>
                    <a:lnTo>
                      <a:pt x="86" y="103"/>
                    </a:lnTo>
                    <a:lnTo>
                      <a:pt x="75" y="130"/>
                    </a:lnTo>
                    <a:lnTo>
                      <a:pt x="63" y="159"/>
                    </a:lnTo>
                    <a:lnTo>
                      <a:pt x="52" y="190"/>
                    </a:lnTo>
                    <a:lnTo>
                      <a:pt x="42" y="218"/>
                    </a:lnTo>
                    <a:lnTo>
                      <a:pt x="34" y="249"/>
                    </a:lnTo>
                    <a:lnTo>
                      <a:pt x="27" y="278"/>
                    </a:lnTo>
                    <a:lnTo>
                      <a:pt x="19" y="309"/>
                    </a:lnTo>
                    <a:lnTo>
                      <a:pt x="13" y="341"/>
                    </a:lnTo>
                    <a:lnTo>
                      <a:pt x="9" y="372"/>
                    </a:lnTo>
                    <a:lnTo>
                      <a:pt x="6" y="403"/>
                    </a:lnTo>
                    <a:lnTo>
                      <a:pt x="4" y="435"/>
                    </a:lnTo>
                    <a:lnTo>
                      <a:pt x="2" y="468"/>
                    </a:lnTo>
                    <a:lnTo>
                      <a:pt x="0" y="501"/>
                    </a:lnTo>
                    <a:lnTo>
                      <a:pt x="2" y="547"/>
                    </a:lnTo>
                    <a:lnTo>
                      <a:pt x="6" y="593"/>
                    </a:lnTo>
                    <a:lnTo>
                      <a:pt x="11" y="639"/>
                    </a:lnTo>
                    <a:lnTo>
                      <a:pt x="19" y="683"/>
                    </a:lnTo>
                    <a:lnTo>
                      <a:pt x="29" y="727"/>
                    </a:lnTo>
                    <a:lnTo>
                      <a:pt x="40" y="771"/>
                    </a:lnTo>
                    <a:lnTo>
                      <a:pt x="54" y="813"/>
                    </a:lnTo>
                    <a:lnTo>
                      <a:pt x="69" y="855"/>
                    </a:lnTo>
                    <a:lnTo>
                      <a:pt x="86" y="896"/>
                    </a:lnTo>
                    <a:lnTo>
                      <a:pt x="105" y="934"/>
                    </a:lnTo>
                    <a:lnTo>
                      <a:pt x="125" y="974"/>
                    </a:lnTo>
                    <a:lnTo>
                      <a:pt x="148" y="1011"/>
                    </a:lnTo>
                    <a:lnTo>
                      <a:pt x="173" y="1047"/>
                    </a:lnTo>
                    <a:lnTo>
                      <a:pt x="198" y="1082"/>
                    </a:lnTo>
                    <a:lnTo>
                      <a:pt x="224" y="1116"/>
                    </a:lnTo>
                    <a:lnTo>
                      <a:pt x="253" y="1149"/>
                    </a:lnTo>
                    <a:lnTo>
                      <a:pt x="263" y="1155"/>
                    </a:lnTo>
                    <a:lnTo>
                      <a:pt x="270" y="1159"/>
                    </a:lnTo>
                    <a:lnTo>
                      <a:pt x="278" y="1162"/>
                    </a:lnTo>
                    <a:lnTo>
                      <a:pt x="284" y="1166"/>
                    </a:lnTo>
                    <a:lnTo>
                      <a:pt x="253" y="1134"/>
                    </a:lnTo>
                    <a:lnTo>
                      <a:pt x="224" y="1099"/>
                    </a:lnTo>
                    <a:lnTo>
                      <a:pt x="196" y="1065"/>
                    </a:lnTo>
                    <a:lnTo>
                      <a:pt x="171" y="1026"/>
                    </a:lnTo>
                    <a:lnTo>
                      <a:pt x="146" y="988"/>
                    </a:lnTo>
                    <a:lnTo>
                      <a:pt x="123" y="949"/>
                    </a:lnTo>
                    <a:lnTo>
                      <a:pt x="104" y="909"/>
                    </a:lnTo>
                    <a:lnTo>
                      <a:pt x="84" y="867"/>
                    </a:lnTo>
                    <a:lnTo>
                      <a:pt x="67" y="825"/>
                    </a:lnTo>
                    <a:lnTo>
                      <a:pt x="54" y="781"/>
                    </a:lnTo>
                    <a:lnTo>
                      <a:pt x="40" y="736"/>
                    </a:lnTo>
                    <a:lnTo>
                      <a:pt x="31" y="690"/>
                    </a:lnTo>
                    <a:lnTo>
                      <a:pt x="21" y="644"/>
                    </a:lnTo>
                    <a:lnTo>
                      <a:pt x="15" y="596"/>
                    </a:lnTo>
                    <a:lnTo>
                      <a:pt x="11" y="548"/>
                    </a:lnTo>
                    <a:lnTo>
                      <a:pt x="11" y="501"/>
                    </a:lnTo>
                    <a:lnTo>
                      <a:pt x="11" y="466"/>
                    </a:lnTo>
                    <a:lnTo>
                      <a:pt x="13" y="431"/>
                    </a:lnTo>
                    <a:lnTo>
                      <a:pt x="17" y="399"/>
                    </a:lnTo>
                    <a:lnTo>
                      <a:pt x="21" y="364"/>
                    </a:lnTo>
                    <a:lnTo>
                      <a:pt x="27" y="332"/>
                    </a:lnTo>
                    <a:lnTo>
                      <a:pt x="33" y="299"/>
                    </a:lnTo>
                    <a:lnTo>
                      <a:pt x="40" y="266"/>
                    </a:lnTo>
                    <a:lnTo>
                      <a:pt x="48" y="236"/>
                    </a:lnTo>
                    <a:lnTo>
                      <a:pt x="57" y="205"/>
                    </a:lnTo>
                    <a:lnTo>
                      <a:pt x="69" y="174"/>
                    </a:lnTo>
                    <a:lnTo>
                      <a:pt x="80" y="144"/>
                    </a:lnTo>
                    <a:lnTo>
                      <a:pt x="94" y="113"/>
                    </a:lnTo>
                    <a:lnTo>
                      <a:pt x="107" y="84"/>
                    </a:lnTo>
                    <a:lnTo>
                      <a:pt x="123" y="55"/>
                    </a:lnTo>
                    <a:lnTo>
                      <a:pt x="138" y="27"/>
                    </a:lnTo>
                    <a:lnTo>
                      <a:pt x="153" y="0"/>
                    </a:lnTo>
                    <a:lnTo>
                      <a:pt x="142" y="9"/>
                    </a:lnTo>
                    <a:lnTo>
                      <a:pt x="128" y="21"/>
                    </a:lnTo>
                    <a:close/>
                  </a:path>
                </a:pathLst>
              </a:custGeom>
              <a:solidFill>
                <a:srgbClr val="E363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1" name="Freeform 314">
                <a:extLst>
                  <a:ext uri="{FF2B5EF4-FFF2-40B4-BE49-F238E27FC236}">
                    <a16:creationId xmlns:a16="http://schemas.microsoft.com/office/drawing/2014/main" id="{125E61BE-8BDE-47B3-B5AA-BB6860827C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27" y="1652"/>
                <a:ext cx="1905" cy="1188"/>
              </a:xfrm>
              <a:custGeom>
                <a:avLst/>
                <a:gdLst>
                  <a:gd name="T0" fmla="*/ 1905 w 1905"/>
                  <a:gd name="T1" fmla="*/ 487 h 1188"/>
                  <a:gd name="T2" fmla="*/ 1903 w 1905"/>
                  <a:gd name="T3" fmla="*/ 441 h 1188"/>
                  <a:gd name="T4" fmla="*/ 1894 w 1905"/>
                  <a:gd name="T5" fmla="*/ 399 h 1188"/>
                  <a:gd name="T6" fmla="*/ 1890 w 1905"/>
                  <a:gd name="T7" fmla="*/ 415 h 1188"/>
                  <a:gd name="T8" fmla="*/ 1894 w 1905"/>
                  <a:gd name="T9" fmla="*/ 478 h 1188"/>
                  <a:gd name="T10" fmla="*/ 1894 w 1905"/>
                  <a:gd name="T11" fmla="*/ 555 h 1188"/>
                  <a:gd name="T12" fmla="*/ 1886 w 1905"/>
                  <a:gd name="T13" fmla="*/ 643 h 1188"/>
                  <a:gd name="T14" fmla="*/ 1871 w 1905"/>
                  <a:gd name="T15" fmla="*/ 727 h 1188"/>
                  <a:gd name="T16" fmla="*/ 1846 w 1905"/>
                  <a:gd name="T17" fmla="*/ 810 h 1188"/>
                  <a:gd name="T18" fmla="*/ 1817 w 1905"/>
                  <a:gd name="T19" fmla="*/ 888 h 1188"/>
                  <a:gd name="T20" fmla="*/ 1779 w 1905"/>
                  <a:gd name="T21" fmla="*/ 963 h 1188"/>
                  <a:gd name="T22" fmla="*/ 1736 w 1905"/>
                  <a:gd name="T23" fmla="*/ 1034 h 1188"/>
                  <a:gd name="T24" fmla="*/ 1687 w 1905"/>
                  <a:gd name="T25" fmla="*/ 1101 h 1188"/>
                  <a:gd name="T26" fmla="*/ 1675 w 1905"/>
                  <a:gd name="T27" fmla="*/ 1124 h 1188"/>
                  <a:gd name="T28" fmla="*/ 1713 w 1905"/>
                  <a:gd name="T29" fmla="*/ 1084 h 1188"/>
                  <a:gd name="T30" fmla="*/ 1760 w 1905"/>
                  <a:gd name="T31" fmla="*/ 1017 h 1188"/>
                  <a:gd name="T32" fmla="*/ 1800 w 1905"/>
                  <a:gd name="T33" fmla="*/ 948 h 1188"/>
                  <a:gd name="T34" fmla="*/ 1832 w 1905"/>
                  <a:gd name="T35" fmla="*/ 875 h 1188"/>
                  <a:gd name="T36" fmla="*/ 1861 w 1905"/>
                  <a:gd name="T37" fmla="*/ 798 h 1188"/>
                  <a:gd name="T38" fmla="*/ 1882 w 1905"/>
                  <a:gd name="T39" fmla="*/ 720 h 1188"/>
                  <a:gd name="T40" fmla="*/ 1898 w 1905"/>
                  <a:gd name="T41" fmla="*/ 637 h 1188"/>
                  <a:gd name="T42" fmla="*/ 1903 w 1905"/>
                  <a:gd name="T43" fmla="*/ 553 h 1188"/>
                  <a:gd name="T44" fmla="*/ 136 w 1905"/>
                  <a:gd name="T45" fmla="*/ 19 h 1188"/>
                  <a:gd name="T46" fmla="*/ 105 w 1905"/>
                  <a:gd name="T47" fmla="*/ 75 h 1188"/>
                  <a:gd name="T48" fmla="*/ 78 w 1905"/>
                  <a:gd name="T49" fmla="*/ 133 h 1188"/>
                  <a:gd name="T50" fmla="*/ 55 w 1905"/>
                  <a:gd name="T51" fmla="*/ 190 h 1188"/>
                  <a:gd name="T52" fmla="*/ 36 w 1905"/>
                  <a:gd name="T53" fmla="*/ 251 h 1188"/>
                  <a:gd name="T54" fmla="*/ 21 w 1905"/>
                  <a:gd name="T55" fmla="*/ 315 h 1188"/>
                  <a:gd name="T56" fmla="*/ 9 w 1905"/>
                  <a:gd name="T57" fmla="*/ 378 h 1188"/>
                  <a:gd name="T58" fmla="*/ 2 w 1905"/>
                  <a:gd name="T59" fmla="*/ 443 h 1188"/>
                  <a:gd name="T60" fmla="*/ 0 w 1905"/>
                  <a:gd name="T61" fmla="*/ 511 h 1188"/>
                  <a:gd name="T62" fmla="*/ 3 w 1905"/>
                  <a:gd name="T63" fmla="*/ 605 h 1188"/>
                  <a:gd name="T64" fmla="*/ 19 w 1905"/>
                  <a:gd name="T65" fmla="*/ 697 h 1188"/>
                  <a:gd name="T66" fmla="*/ 40 w 1905"/>
                  <a:gd name="T67" fmla="*/ 785 h 1188"/>
                  <a:gd name="T68" fmla="*/ 71 w 1905"/>
                  <a:gd name="T69" fmla="*/ 871 h 1188"/>
                  <a:gd name="T70" fmla="*/ 107 w 1905"/>
                  <a:gd name="T71" fmla="*/ 952 h 1188"/>
                  <a:gd name="T72" fmla="*/ 153 w 1905"/>
                  <a:gd name="T73" fmla="*/ 1029 h 1188"/>
                  <a:gd name="T74" fmla="*/ 205 w 1905"/>
                  <a:gd name="T75" fmla="*/ 1100 h 1188"/>
                  <a:gd name="T76" fmla="*/ 263 w 1905"/>
                  <a:gd name="T77" fmla="*/ 1167 h 1188"/>
                  <a:gd name="T78" fmla="*/ 264 w 1905"/>
                  <a:gd name="T79" fmla="*/ 1169 h 1188"/>
                  <a:gd name="T80" fmla="*/ 299 w 1905"/>
                  <a:gd name="T81" fmla="*/ 1188 h 1188"/>
                  <a:gd name="T82" fmla="*/ 236 w 1905"/>
                  <a:gd name="T83" fmla="*/ 1121 h 1188"/>
                  <a:gd name="T84" fmla="*/ 178 w 1905"/>
                  <a:gd name="T85" fmla="*/ 1048 h 1188"/>
                  <a:gd name="T86" fmla="*/ 128 w 1905"/>
                  <a:gd name="T87" fmla="*/ 969 h 1188"/>
                  <a:gd name="T88" fmla="*/ 88 w 1905"/>
                  <a:gd name="T89" fmla="*/ 885 h 1188"/>
                  <a:gd name="T90" fmla="*/ 55 w 1905"/>
                  <a:gd name="T91" fmla="*/ 796 h 1188"/>
                  <a:gd name="T92" fmla="*/ 30 w 1905"/>
                  <a:gd name="T93" fmla="*/ 704 h 1188"/>
                  <a:gd name="T94" fmla="*/ 15 w 1905"/>
                  <a:gd name="T95" fmla="*/ 608 h 1188"/>
                  <a:gd name="T96" fmla="*/ 9 w 1905"/>
                  <a:gd name="T97" fmla="*/ 511 h 1188"/>
                  <a:gd name="T98" fmla="*/ 13 w 1905"/>
                  <a:gd name="T99" fmla="*/ 441 h 1188"/>
                  <a:gd name="T100" fmla="*/ 21 w 1905"/>
                  <a:gd name="T101" fmla="*/ 372 h 1188"/>
                  <a:gd name="T102" fmla="*/ 32 w 1905"/>
                  <a:gd name="T103" fmla="*/ 305 h 1188"/>
                  <a:gd name="T104" fmla="*/ 50 w 1905"/>
                  <a:gd name="T105" fmla="*/ 240 h 1188"/>
                  <a:gd name="T106" fmla="*/ 71 w 1905"/>
                  <a:gd name="T107" fmla="*/ 177 h 1188"/>
                  <a:gd name="T108" fmla="*/ 96 w 1905"/>
                  <a:gd name="T109" fmla="*/ 115 h 1188"/>
                  <a:gd name="T110" fmla="*/ 126 w 1905"/>
                  <a:gd name="T111" fmla="*/ 58 h 1188"/>
                  <a:gd name="T112" fmla="*/ 161 w 1905"/>
                  <a:gd name="T113" fmla="*/ 0 h 1188"/>
                  <a:gd name="T114" fmla="*/ 136 w 1905"/>
                  <a:gd name="T115" fmla="*/ 19 h 11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905"/>
                  <a:gd name="T175" fmla="*/ 0 h 1188"/>
                  <a:gd name="T176" fmla="*/ 1905 w 1905"/>
                  <a:gd name="T177" fmla="*/ 1188 h 11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905" h="1188">
                    <a:moveTo>
                      <a:pt x="1905" y="511"/>
                    </a:moveTo>
                    <a:lnTo>
                      <a:pt x="1905" y="487"/>
                    </a:lnTo>
                    <a:lnTo>
                      <a:pt x="1903" y="464"/>
                    </a:lnTo>
                    <a:lnTo>
                      <a:pt x="1903" y="441"/>
                    </a:lnTo>
                    <a:lnTo>
                      <a:pt x="1902" y="418"/>
                    </a:lnTo>
                    <a:lnTo>
                      <a:pt x="1894" y="399"/>
                    </a:lnTo>
                    <a:lnTo>
                      <a:pt x="1886" y="382"/>
                    </a:lnTo>
                    <a:lnTo>
                      <a:pt x="1890" y="415"/>
                    </a:lnTo>
                    <a:lnTo>
                      <a:pt x="1892" y="445"/>
                    </a:lnTo>
                    <a:lnTo>
                      <a:pt x="1894" y="478"/>
                    </a:lnTo>
                    <a:lnTo>
                      <a:pt x="1896" y="511"/>
                    </a:lnTo>
                    <a:lnTo>
                      <a:pt x="1894" y="555"/>
                    </a:lnTo>
                    <a:lnTo>
                      <a:pt x="1890" y="599"/>
                    </a:lnTo>
                    <a:lnTo>
                      <a:pt x="1886" y="643"/>
                    </a:lnTo>
                    <a:lnTo>
                      <a:pt x="1878" y="685"/>
                    </a:lnTo>
                    <a:lnTo>
                      <a:pt x="1871" y="727"/>
                    </a:lnTo>
                    <a:lnTo>
                      <a:pt x="1859" y="770"/>
                    </a:lnTo>
                    <a:lnTo>
                      <a:pt x="1846" y="810"/>
                    </a:lnTo>
                    <a:lnTo>
                      <a:pt x="1832" y="850"/>
                    </a:lnTo>
                    <a:lnTo>
                      <a:pt x="1817" y="888"/>
                    </a:lnTo>
                    <a:lnTo>
                      <a:pt x="1798" y="927"/>
                    </a:lnTo>
                    <a:lnTo>
                      <a:pt x="1779" y="963"/>
                    </a:lnTo>
                    <a:lnTo>
                      <a:pt x="1758" y="1000"/>
                    </a:lnTo>
                    <a:lnTo>
                      <a:pt x="1736" y="1034"/>
                    </a:lnTo>
                    <a:lnTo>
                      <a:pt x="1712" y="1069"/>
                    </a:lnTo>
                    <a:lnTo>
                      <a:pt x="1687" y="1101"/>
                    </a:lnTo>
                    <a:lnTo>
                      <a:pt x="1660" y="1134"/>
                    </a:lnTo>
                    <a:lnTo>
                      <a:pt x="1675" y="1124"/>
                    </a:lnTo>
                    <a:lnTo>
                      <a:pt x="1688" y="1115"/>
                    </a:lnTo>
                    <a:lnTo>
                      <a:pt x="1713" y="1084"/>
                    </a:lnTo>
                    <a:lnTo>
                      <a:pt x="1736" y="1052"/>
                    </a:lnTo>
                    <a:lnTo>
                      <a:pt x="1760" y="1017"/>
                    </a:lnTo>
                    <a:lnTo>
                      <a:pt x="1781" y="982"/>
                    </a:lnTo>
                    <a:lnTo>
                      <a:pt x="1800" y="948"/>
                    </a:lnTo>
                    <a:lnTo>
                      <a:pt x="1817" y="911"/>
                    </a:lnTo>
                    <a:lnTo>
                      <a:pt x="1832" y="875"/>
                    </a:lnTo>
                    <a:lnTo>
                      <a:pt x="1848" y="837"/>
                    </a:lnTo>
                    <a:lnTo>
                      <a:pt x="1861" y="798"/>
                    </a:lnTo>
                    <a:lnTo>
                      <a:pt x="1873" y="760"/>
                    </a:lnTo>
                    <a:lnTo>
                      <a:pt x="1882" y="720"/>
                    </a:lnTo>
                    <a:lnTo>
                      <a:pt x="1890" y="679"/>
                    </a:lnTo>
                    <a:lnTo>
                      <a:pt x="1898" y="637"/>
                    </a:lnTo>
                    <a:lnTo>
                      <a:pt x="1902" y="595"/>
                    </a:lnTo>
                    <a:lnTo>
                      <a:pt x="1903" y="553"/>
                    </a:lnTo>
                    <a:lnTo>
                      <a:pt x="1905" y="511"/>
                    </a:lnTo>
                    <a:close/>
                    <a:moveTo>
                      <a:pt x="136" y="19"/>
                    </a:moveTo>
                    <a:lnTo>
                      <a:pt x="121" y="46"/>
                    </a:lnTo>
                    <a:lnTo>
                      <a:pt x="105" y="75"/>
                    </a:lnTo>
                    <a:lnTo>
                      <a:pt x="92" y="104"/>
                    </a:lnTo>
                    <a:lnTo>
                      <a:pt x="78" y="133"/>
                    </a:lnTo>
                    <a:lnTo>
                      <a:pt x="67" y="161"/>
                    </a:lnTo>
                    <a:lnTo>
                      <a:pt x="55" y="190"/>
                    </a:lnTo>
                    <a:lnTo>
                      <a:pt x="44" y="221"/>
                    </a:lnTo>
                    <a:lnTo>
                      <a:pt x="36" y="251"/>
                    </a:lnTo>
                    <a:lnTo>
                      <a:pt x="27" y="282"/>
                    </a:lnTo>
                    <a:lnTo>
                      <a:pt x="21" y="315"/>
                    </a:lnTo>
                    <a:lnTo>
                      <a:pt x="13" y="345"/>
                    </a:lnTo>
                    <a:lnTo>
                      <a:pt x="9" y="378"/>
                    </a:lnTo>
                    <a:lnTo>
                      <a:pt x="5" y="411"/>
                    </a:lnTo>
                    <a:lnTo>
                      <a:pt x="2" y="443"/>
                    </a:lnTo>
                    <a:lnTo>
                      <a:pt x="0" y="478"/>
                    </a:lnTo>
                    <a:lnTo>
                      <a:pt x="0" y="511"/>
                    </a:lnTo>
                    <a:lnTo>
                      <a:pt x="2" y="558"/>
                    </a:lnTo>
                    <a:lnTo>
                      <a:pt x="3" y="605"/>
                    </a:lnTo>
                    <a:lnTo>
                      <a:pt x="9" y="651"/>
                    </a:lnTo>
                    <a:lnTo>
                      <a:pt x="19" y="697"/>
                    </a:lnTo>
                    <a:lnTo>
                      <a:pt x="28" y="741"/>
                    </a:lnTo>
                    <a:lnTo>
                      <a:pt x="40" y="785"/>
                    </a:lnTo>
                    <a:lnTo>
                      <a:pt x="53" y="829"/>
                    </a:lnTo>
                    <a:lnTo>
                      <a:pt x="71" y="871"/>
                    </a:lnTo>
                    <a:lnTo>
                      <a:pt x="88" y="911"/>
                    </a:lnTo>
                    <a:lnTo>
                      <a:pt x="107" y="952"/>
                    </a:lnTo>
                    <a:lnTo>
                      <a:pt x="130" y="990"/>
                    </a:lnTo>
                    <a:lnTo>
                      <a:pt x="153" y="1029"/>
                    </a:lnTo>
                    <a:lnTo>
                      <a:pt x="178" y="1065"/>
                    </a:lnTo>
                    <a:lnTo>
                      <a:pt x="205" y="1100"/>
                    </a:lnTo>
                    <a:lnTo>
                      <a:pt x="232" y="1134"/>
                    </a:lnTo>
                    <a:lnTo>
                      <a:pt x="263" y="1167"/>
                    </a:lnTo>
                    <a:lnTo>
                      <a:pt x="264" y="1169"/>
                    </a:lnTo>
                    <a:lnTo>
                      <a:pt x="280" y="1178"/>
                    </a:lnTo>
                    <a:lnTo>
                      <a:pt x="299" y="1188"/>
                    </a:lnTo>
                    <a:lnTo>
                      <a:pt x="266" y="1155"/>
                    </a:lnTo>
                    <a:lnTo>
                      <a:pt x="236" y="1121"/>
                    </a:lnTo>
                    <a:lnTo>
                      <a:pt x="205" y="1086"/>
                    </a:lnTo>
                    <a:lnTo>
                      <a:pt x="178" y="1048"/>
                    </a:lnTo>
                    <a:lnTo>
                      <a:pt x="153" y="1009"/>
                    </a:lnTo>
                    <a:lnTo>
                      <a:pt x="128" y="969"/>
                    </a:lnTo>
                    <a:lnTo>
                      <a:pt x="107" y="927"/>
                    </a:lnTo>
                    <a:lnTo>
                      <a:pt x="88" y="885"/>
                    </a:lnTo>
                    <a:lnTo>
                      <a:pt x="71" y="842"/>
                    </a:lnTo>
                    <a:lnTo>
                      <a:pt x="55" y="796"/>
                    </a:lnTo>
                    <a:lnTo>
                      <a:pt x="42" y="752"/>
                    </a:lnTo>
                    <a:lnTo>
                      <a:pt x="30" y="704"/>
                    </a:lnTo>
                    <a:lnTo>
                      <a:pt x="21" y="658"/>
                    </a:lnTo>
                    <a:lnTo>
                      <a:pt x="15" y="608"/>
                    </a:lnTo>
                    <a:lnTo>
                      <a:pt x="11" y="560"/>
                    </a:lnTo>
                    <a:lnTo>
                      <a:pt x="9" y="511"/>
                    </a:lnTo>
                    <a:lnTo>
                      <a:pt x="11" y="476"/>
                    </a:lnTo>
                    <a:lnTo>
                      <a:pt x="13" y="441"/>
                    </a:lnTo>
                    <a:lnTo>
                      <a:pt x="15" y="407"/>
                    </a:lnTo>
                    <a:lnTo>
                      <a:pt x="21" y="372"/>
                    </a:lnTo>
                    <a:lnTo>
                      <a:pt x="27" y="338"/>
                    </a:lnTo>
                    <a:lnTo>
                      <a:pt x="32" y="305"/>
                    </a:lnTo>
                    <a:lnTo>
                      <a:pt x="40" y="273"/>
                    </a:lnTo>
                    <a:lnTo>
                      <a:pt x="50" y="240"/>
                    </a:lnTo>
                    <a:lnTo>
                      <a:pt x="59" y="209"/>
                    </a:lnTo>
                    <a:lnTo>
                      <a:pt x="71" y="177"/>
                    </a:lnTo>
                    <a:lnTo>
                      <a:pt x="82" y="146"/>
                    </a:lnTo>
                    <a:lnTo>
                      <a:pt x="96" y="115"/>
                    </a:lnTo>
                    <a:lnTo>
                      <a:pt x="111" y="86"/>
                    </a:lnTo>
                    <a:lnTo>
                      <a:pt x="126" y="58"/>
                    </a:lnTo>
                    <a:lnTo>
                      <a:pt x="142" y="29"/>
                    </a:lnTo>
                    <a:lnTo>
                      <a:pt x="161" y="0"/>
                    </a:lnTo>
                    <a:lnTo>
                      <a:pt x="147" y="10"/>
                    </a:lnTo>
                    <a:lnTo>
                      <a:pt x="136" y="19"/>
                    </a:lnTo>
                    <a:close/>
                  </a:path>
                </a:pathLst>
              </a:custGeom>
              <a:solidFill>
                <a:srgbClr val="E46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2" name="Freeform 315">
                <a:extLst>
                  <a:ext uri="{FF2B5EF4-FFF2-40B4-BE49-F238E27FC236}">
                    <a16:creationId xmlns:a16="http://schemas.microsoft.com/office/drawing/2014/main" id="{577A8489-DE2A-4069-81FE-90C6F9F7A9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2" y="1644"/>
                <a:ext cx="1895" cy="1211"/>
              </a:xfrm>
              <a:custGeom>
                <a:avLst/>
                <a:gdLst>
                  <a:gd name="T0" fmla="*/ 1895 w 1895"/>
                  <a:gd name="T1" fmla="*/ 490 h 1211"/>
                  <a:gd name="T2" fmla="*/ 1891 w 1895"/>
                  <a:gd name="T3" fmla="*/ 436 h 1211"/>
                  <a:gd name="T4" fmla="*/ 1881 w 1895"/>
                  <a:gd name="T5" fmla="*/ 390 h 1211"/>
                  <a:gd name="T6" fmla="*/ 1879 w 1895"/>
                  <a:gd name="T7" fmla="*/ 409 h 1211"/>
                  <a:gd name="T8" fmla="*/ 1885 w 1895"/>
                  <a:gd name="T9" fmla="*/ 482 h 1211"/>
                  <a:gd name="T10" fmla="*/ 1883 w 1895"/>
                  <a:gd name="T11" fmla="*/ 565 h 1211"/>
                  <a:gd name="T12" fmla="*/ 1875 w 1895"/>
                  <a:gd name="T13" fmla="*/ 653 h 1211"/>
                  <a:gd name="T14" fmla="*/ 1858 w 1895"/>
                  <a:gd name="T15" fmla="*/ 739 h 1211"/>
                  <a:gd name="T16" fmla="*/ 1835 w 1895"/>
                  <a:gd name="T17" fmla="*/ 822 h 1211"/>
                  <a:gd name="T18" fmla="*/ 1802 w 1895"/>
                  <a:gd name="T19" fmla="*/ 902 h 1211"/>
                  <a:gd name="T20" fmla="*/ 1764 w 1895"/>
                  <a:gd name="T21" fmla="*/ 979 h 1211"/>
                  <a:gd name="T22" fmla="*/ 1720 w 1895"/>
                  <a:gd name="T23" fmla="*/ 1050 h 1211"/>
                  <a:gd name="T24" fmla="*/ 1668 w 1895"/>
                  <a:gd name="T25" fmla="*/ 1117 h 1211"/>
                  <a:gd name="T26" fmla="*/ 1655 w 1895"/>
                  <a:gd name="T27" fmla="*/ 1140 h 1211"/>
                  <a:gd name="T28" fmla="*/ 1695 w 1895"/>
                  <a:gd name="T29" fmla="*/ 1100 h 1211"/>
                  <a:gd name="T30" fmla="*/ 1743 w 1895"/>
                  <a:gd name="T31" fmla="*/ 1035 h 1211"/>
                  <a:gd name="T32" fmla="*/ 1783 w 1895"/>
                  <a:gd name="T33" fmla="*/ 964 h 1211"/>
                  <a:gd name="T34" fmla="*/ 1820 w 1895"/>
                  <a:gd name="T35" fmla="*/ 889 h 1211"/>
                  <a:gd name="T36" fmla="*/ 1849 w 1895"/>
                  <a:gd name="T37" fmla="*/ 812 h 1211"/>
                  <a:gd name="T38" fmla="*/ 1872 w 1895"/>
                  <a:gd name="T39" fmla="*/ 731 h 1211"/>
                  <a:gd name="T40" fmla="*/ 1887 w 1895"/>
                  <a:gd name="T41" fmla="*/ 647 h 1211"/>
                  <a:gd name="T42" fmla="*/ 1895 w 1895"/>
                  <a:gd name="T43" fmla="*/ 563 h 1211"/>
                  <a:gd name="T44" fmla="*/ 142 w 1895"/>
                  <a:gd name="T45" fmla="*/ 18 h 1211"/>
                  <a:gd name="T46" fmla="*/ 112 w 1895"/>
                  <a:gd name="T47" fmla="*/ 73 h 1211"/>
                  <a:gd name="T48" fmla="*/ 83 w 1895"/>
                  <a:gd name="T49" fmla="*/ 131 h 1211"/>
                  <a:gd name="T50" fmla="*/ 58 w 1895"/>
                  <a:gd name="T51" fmla="*/ 192 h 1211"/>
                  <a:gd name="T52" fmla="*/ 37 w 1895"/>
                  <a:gd name="T53" fmla="*/ 254 h 1211"/>
                  <a:gd name="T54" fmla="*/ 22 w 1895"/>
                  <a:gd name="T55" fmla="*/ 317 h 1211"/>
                  <a:gd name="T56" fmla="*/ 10 w 1895"/>
                  <a:gd name="T57" fmla="*/ 382 h 1211"/>
                  <a:gd name="T58" fmla="*/ 2 w 1895"/>
                  <a:gd name="T59" fmla="*/ 449 h 1211"/>
                  <a:gd name="T60" fmla="*/ 0 w 1895"/>
                  <a:gd name="T61" fmla="*/ 519 h 1211"/>
                  <a:gd name="T62" fmla="*/ 4 w 1895"/>
                  <a:gd name="T63" fmla="*/ 614 h 1211"/>
                  <a:gd name="T64" fmla="*/ 20 w 1895"/>
                  <a:gd name="T65" fmla="*/ 708 h 1211"/>
                  <a:gd name="T66" fmla="*/ 43 w 1895"/>
                  <a:gd name="T67" fmla="*/ 799 h 1211"/>
                  <a:gd name="T68" fmla="*/ 73 w 1895"/>
                  <a:gd name="T69" fmla="*/ 885 h 1211"/>
                  <a:gd name="T70" fmla="*/ 112 w 1895"/>
                  <a:gd name="T71" fmla="*/ 967 h 1211"/>
                  <a:gd name="T72" fmla="*/ 160 w 1895"/>
                  <a:gd name="T73" fmla="*/ 1044 h 1211"/>
                  <a:gd name="T74" fmla="*/ 213 w 1895"/>
                  <a:gd name="T75" fmla="*/ 1117 h 1211"/>
                  <a:gd name="T76" fmla="*/ 273 w 1895"/>
                  <a:gd name="T77" fmla="*/ 1184 h 1211"/>
                  <a:gd name="T78" fmla="*/ 317 w 1895"/>
                  <a:gd name="T79" fmla="*/ 1211 h 1211"/>
                  <a:gd name="T80" fmla="*/ 250 w 1895"/>
                  <a:gd name="T81" fmla="*/ 1144 h 1211"/>
                  <a:gd name="T82" fmla="*/ 190 w 1895"/>
                  <a:gd name="T83" fmla="*/ 1069 h 1211"/>
                  <a:gd name="T84" fmla="*/ 137 w 1895"/>
                  <a:gd name="T85" fmla="*/ 990 h 1211"/>
                  <a:gd name="T86" fmla="*/ 93 w 1895"/>
                  <a:gd name="T87" fmla="*/ 904 h 1211"/>
                  <a:gd name="T88" fmla="*/ 58 w 1895"/>
                  <a:gd name="T89" fmla="*/ 814 h 1211"/>
                  <a:gd name="T90" fmla="*/ 31 w 1895"/>
                  <a:gd name="T91" fmla="*/ 718 h 1211"/>
                  <a:gd name="T92" fmla="*/ 16 w 1895"/>
                  <a:gd name="T93" fmla="*/ 620 h 1211"/>
                  <a:gd name="T94" fmla="*/ 10 w 1895"/>
                  <a:gd name="T95" fmla="*/ 519 h 1211"/>
                  <a:gd name="T96" fmla="*/ 12 w 1895"/>
                  <a:gd name="T97" fmla="*/ 448 h 1211"/>
                  <a:gd name="T98" fmla="*/ 22 w 1895"/>
                  <a:gd name="T99" fmla="*/ 378 h 1211"/>
                  <a:gd name="T100" fmla="*/ 33 w 1895"/>
                  <a:gd name="T101" fmla="*/ 309 h 1211"/>
                  <a:gd name="T102" fmla="*/ 52 w 1895"/>
                  <a:gd name="T103" fmla="*/ 244 h 1211"/>
                  <a:gd name="T104" fmla="*/ 73 w 1895"/>
                  <a:gd name="T105" fmla="*/ 179 h 1211"/>
                  <a:gd name="T106" fmla="*/ 100 w 1895"/>
                  <a:gd name="T107" fmla="*/ 118 h 1211"/>
                  <a:gd name="T108" fmla="*/ 131 w 1895"/>
                  <a:gd name="T109" fmla="*/ 58 h 1211"/>
                  <a:gd name="T110" fmla="*/ 165 w 1895"/>
                  <a:gd name="T111" fmla="*/ 0 h 1211"/>
                  <a:gd name="T112" fmla="*/ 142 w 1895"/>
                  <a:gd name="T113" fmla="*/ 18 h 12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95"/>
                  <a:gd name="T172" fmla="*/ 0 h 1211"/>
                  <a:gd name="T173" fmla="*/ 1895 w 1895"/>
                  <a:gd name="T174" fmla="*/ 1211 h 12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95" h="1211">
                    <a:moveTo>
                      <a:pt x="1895" y="519"/>
                    </a:moveTo>
                    <a:lnTo>
                      <a:pt x="1895" y="490"/>
                    </a:lnTo>
                    <a:lnTo>
                      <a:pt x="1893" y="463"/>
                    </a:lnTo>
                    <a:lnTo>
                      <a:pt x="1891" y="436"/>
                    </a:lnTo>
                    <a:lnTo>
                      <a:pt x="1889" y="407"/>
                    </a:lnTo>
                    <a:lnTo>
                      <a:pt x="1881" y="390"/>
                    </a:lnTo>
                    <a:lnTo>
                      <a:pt x="1873" y="373"/>
                    </a:lnTo>
                    <a:lnTo>
                      <a:pt x="1879" y="409"/>
                    </a:lnTo>
                    <a:lnTo>
                      <a:pt x="1881" y="446"/>
                    </a:lnTo>
                    <a:lnTo>
                      <a:pt x="1885" y="482"/>
                    </a:lnTo>
                    <a:lnTo>
                      <a:pt x="1885" y="519"/>
                    </a:lnTo>
                    <a:lnTo>
                      <a:pt x="1883" y="565"/>
                    </a:lnTo>
                    <a:lnTo>
                      <a:pt x="1881" y="609"/>
                    </a:lnTo>
                    <a:lnTo>
                      <a:pt x="1875" y="653"/>
                    </a:lnTo>
                    <a:lnTo>
                      <a:pt x="1868" y="697"/>
                    </a:lnTo>
                    <a:lnTo>
                      <a:pt x="1858" y="739"/>
                    </a:lnTo>
                    <a:lnTo>
                      <a:pt x="1847" y="781"/>
                    </a:lnTo>
                    <a:lnTo>
                      <a:pt x="1835" y="822"/>
                    </a:lnTo>
                    <a:lnTo>
                      <a:pt x="1820" y="862"/>
                    </a:lnTo>
                    <a:lnTo>
                      <a:pt x="1802" y="902"/>
                    </a:lnTo>
                    <a:lnTo>
                      <a:pt x="1785" y="941"/>
                    </a:lnTo>
                    <a:lnTo>
                      <a:pt x="1764" y="979"/>
                    </a:lnTo>
                    <a:lnTo>
                      <a:pt x="1743" y="1015"/>
                    </a:lnTo>
                    <a:lnTo>
                      <a:pt x="1720" y="1050"/>
                    </a:lnTo>
                    <a:lnTo>
                      <a:pt x="1695" y="1084"/>
                    </a:lnTo>
                    <a:lnTo>
                      <a:pt x="1668" y="1117"/>
                    </a:lnTo>
                    <a:lnTo>
                      <a:pt x="1641" y="1150"/>
                    </a:lnTo>
                    <a:lnTo>
                      <a:pt x="1655" y="1140"/>
                    </a:lnTo>
                    <a:lnTo>
                      <a:pt x="1670" y="1132"/>
                    </a:lnTo>
                    <a:lnTo>
                      <a:pt x="1695" y="1100"/>
                    </a:lnTo>
                    <a:lnTo>
                      <a:pt x="1720" y="1067"/>
                    </a:lnTo>
                    <a:lnTo>
                      <a:pt x="1743" y="1035"/>
                    </a:lnTo>
                    <a:lnTo>
                      <a:pt x="1764" y="1000"/>
                    </a:lnTo>
                    <a:lnTo>
                      <a:pt x="1783" y="964"/>
                    </a:lnTo>
                    <a:lnTo>
                      <a:pt x="1802" y="927"/>
                    </a:lnTo>
                    <a:lnTo>
                      <a:pt x="1820" y="889"/>
                    </a:lnTo>
                    <a:lnTo>
                      <a:pt x="1835" y="850"/>
                    </a:lnTo>
                    <a:lnTo>
                      <a:pt x="1849" y="812"/>
                    </a:lnTo>
                    <a:lnTo>
                      <a:pt x="1860" y="772"/>
                    </a:lnTo>
                    <a:lnTo>
                      <a:pt x="1872" y="731"/>
                    </a:lnTo>
                    <a:lnTo>
                      <a:pt x="1879" y="689"/>
                    </a:lnTo>
                    <a:lnTo>
                      <a:pt x="1887" y="647"/>
                    </a:lnTo>
                    <a:lnTo>
                      <a:pt x="1891" y="605"/>
                    </a:lnTo>
                    <a:lnTo>
                      <a:pt x="1895" y="563"/>
                    </a:lnTo>
                    <a:lnTo>
                      <a:pt x="1895" y="519"/>
                    </a:lnTo>
                    <a:close/>
                    <a:moveTo>
                      <a:pt x="142" y="18"/>
                    </a:moveTo>
                    <a:lnTo>
                      <a:pt x="127" y="45"/>
                    </a:lnTo>
                    <a:lnTo>
                      <a:pt x="112" y="73"/>
                    </a:lnTo>
                    <a:lnTo>
                      <a:pt x="96" y="102"/>
                    </a:lnTo>
                    <a:lnTo>
                      <a:pt x="83" y="131"/>
                    </a:lnTo>
                    <a:lnTo>
                      <a:pt x="69" y="162"/>
                    </a:lnTo>
                    <a:lnTo>
                      <a:pt x="58" y="192"/>
                    </a:lnTo>
                    <a:lnTo>
                      <a:pt x="46" y="223"/>
                    </a:lnTo>
                    <a:lnTo>
                      <a:pt x="37" y="254"/>
                    </a:lnTo>
                    <a:lnTo>
                      <a:pt x="29" y="284"/>
                    </a:lnTo>
                    <a:lnTo>
                      <a:pt x="22" y="317"/>
                    </a:lnTo>
                    <a:lnTo>
                      <a:pt x="16" y="350"/>
                    </a:lnTo>
                    <a:lnTo>
                      <a:pt x="10" y="382"/>
                    </a:lnTo>
                    <a:lnTo>
                      <a:pt x="6" y="417"/>
                    </a:lnTo>
                    <a:lnTo>
                      <a:pt x="2" y="449"/>
                    </a:lnTo>
                    <a:lnTo>
                      <a:pt x="0" y="484"/>
                    </a:lnTo>
                    <a:lnTo>
                      <a:pt x="0" y="519"/>
                    </a:lnTo>
                    <a:lnTo>
                      <a:pt x="0" y="566"/>
                    </a:lnTo>
                    <a:lnTo>
                      <a:pt x="4" y="614"/>
                    </a:lnTo>
                    <a:lnTo>
                      <a:pt x="10" y="662"/>
                    </a:lnTo>
                    <a:lnTo>
                      <a:pt x="20" y="708"/>
                    </a:lnTo>
                    <a:lnTo>
                      <a:pt x="29" y="754"/>
                    </a:lnTo>
                    <a:lnTo>
                      <a:pt x="43" y="799"/>
                    </a:lnTo>
                    <a:lnTo>
                      <a:pt x="56" y="843"/>
                    </a:lnTo>
                    <a:lnTo>
                      <a:pt x="73" y="885"/>
                    </a:lnTo>
                    <a:lnTo>
                      <a:pt x="93" y="927"/>
                    </a:lnTo>
                    <a:lnTo>
                      <a:pt x="112" y="967"/>
                    </a:lnTo>
                    <a:lnTo>
                      <a:pt x="135" y="1006"/>
                    </a:lnTo>
                    <a:lnTo>
                      <a:pt x="160" y="1044"/>
                    </a:lnTo>
                    <a:lnTo>
                      <a:pt x="185" y="1083"/>
                    </a:lnTo>
                    <a:lnTo>
                      <a:pt x="213" y="1117"/>
                    </a:lnTo>
                    <a:lnTo>
                      <a:pt x="242" y="1152"/>
                    </a:lnTo>
                    <a:lnTo>
                      <a:pt x="273" y="1184"/>
                    </a:lnTo>
                    <a:lnTo>
                      <a:pt x="294" y="1198"/>
                    </a:lnTo>
                    <a:lnTo>
                      <a:pt x="317" y="1211"/>
                    </a:lnTo>
                    <a:lnTo>
                      <a:pt x="283" y="1179"/>
                    </a:lnTo>
                    <a:lnTo>
                      <a:pt x="250" y="1144"/>
                    </a:lnTo>
                    <a:lnTo>
                      <a:pt x="219" y="1108"/>
                    </a:lnTo>
                    <a:lnTo>
                      <a:pt x="190" y="1069"/>
                    </a:lnTo>
                    <a:lnTo>
                      <a:pt x="162" y="1031"/>
                    </a:lnTo>
                    <a:lnTo>
                      <a:pt x="137" y="990"/>
                    </a:lnTo>
                    <a:lnTo>
                      <a:pt x="114" y="948"/>
                    </a:lnTo>
                    <a:lnTo>
                      <a:pt x="93" y="904"/>
                    </a:lnTo>
                    <a:lnTo>
                      <a:pt x="73" y="860"/>
                    </a:lnTo>
                    <a:lnTo>
                      <a:pt x="58" y="814"/>
                    </a:lnTo>
                    <a:lnTo>
                      <a:pt x="43" y="766"/>
                    </a:lnTo>
                    <a:lnTo>
                      <a:pt x="31" y="718"/>
                    </a:lnTo>
                    <a:lnTo>
                      <a:pt x="22" y="670"/>
                    </a:lnTo>
                    <a:lnTo>
                      <a:pt x="16" y="620"/>
                    </a:lnTo>
                    <a:lnTo>
                      <a:pt x="12" y="570"/>
                    </a:lnTo>
                    <a:lnTo>
                      <a:pt x="10" y="519"/>
                    </a:lnTo>
                    <a:lnTo>
                      <a:pt x="10" y="482"/>
                    </a:lnTo>
                    <a:lnTo>
                      <a:pt x="12" y="448"/>
                    </a:lnTo>
                    <a:lnTo>
                      <a:pt x="16" y="413"/>
                    </a:lnTo>
                    <a:lnTo>
                      <a:pt x="22" y="378"/>
                    </a:lnTo>
                    <a:lnTo>
                      <a:pt x="27" y="344"/>
                    </a:lnTo>
                    <a:lnTo>
                      <a:pt x="33" y="309"/>
                    </a:lnTo>
                    <a:lnTo>
                      <a:pt x="43" y="277"/>
                    </a:lnTo>
                    <a:lnTo>
                      <a:pt x="52" y="244"/>
                    </a:lnTo>
                    <a:lnTo>
                      <a:pt x="62" y="212"/>
                    </a:lnTo>
                    <a:lnTo>
                      <a:pt x="73" y="179"/>
                    </a:lnTo>
                    <a:lnTo>
                      <a:pt x="87" y="148"/>
                    </a:lnTo>
                    <a:lnTo>
                      <a:pt x="100" y="118"/>
                    </a:lnTo>
                    <a:lnTo>
                      <a:pt x="116" y="87"/>
                    </a:lnTo>
                    <a:lnTo>
                      <a:pt x="131" y="58"/>
                    </a:lnTo>
                    <a:lnTo>
                      <a:pt x="148" y="29"/>
                    </a:lnTo>
                    <a:lnTo>
                      <a:pt x="165" y="0"/>
                    </a:lnTo>
                    <a:lnTo>
                      <a:pt x="154" y="8"/>
                    </a:lnTo>
                    <a:lnTo>
                      <a:pt x="142" y="18"/>
                    </a:lnTo>
                    <a:close/>
                  </a:path>
                </a:pathLst>
              </a:custGeom>
              <a:solidFill>
                <a:srgbClr val="E465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3" name="Freeform 316">
                <a:extLst>
                  <a:ext uri="{FF2B5EF4-FFF2-40B4-BE49-F238E27FC236}">
                    <a16:creationId xmlns:a16="http://schemas.microsoft.com/office/drawing/2014/main" id="{4BB30783-3925-4DB9-8285-4A3B0C66D8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6" y="1637"/>
                <a:ext cx="1887" cy="1237"/>
              </a:xfrm>
              <a:custGeom>
                <a:avLst/>
                <a:gdLst>
                  <a:gd name="T0" fmla="*/ 1885 w 1887"/>
                  <a:gd name="T1" fmla="*/ 493 h 1237"/>
                  <a:gd name="T2" fmla="*/ 1881 w 1887"/>
                  <a:gd name="T3" fmla="*/ 430 h 1237"/>
                  <a:gd name="T4" fmla="*/ 1869 w 1887"/>
                  <a:gd name="T5" fmla="*/ 380 h 1237"/>
                  <a:gd name="T6" fmla="*/ 1868 w 1887"/>
                  <a:gd name="T7" fmla="*/ 405 h 1237"/>
                  <a:gd name="T8" fmla="*/ 1875 w 1887"/>
                  <a:gd name="T9" fmla="*/ 485 h 1237"/>
                  <a:gd name="T10" fmla="*/ 1875 w 1887"/>
                  <a:gd name="T11" fmla="*/ 572 h 1237"/>
                  <a:gd name="T12" fmla="*/ 1866 w 1887"/>
                  <a:gd name="T13" fmla="*/ 662 h 1237"/>
                  <a:gd name="T14" fmla="*/ 1848 w 1887"/>
                  <a:gd name="T15" fmla="*/ 750 h 1237"/>
                  <a:gd name="T16" fmla="*/ 1823 w 1887"/>
                  <a:gd name="T17" fmla="*/ 834 h 1237"/>
                  <a:gd name="T18" fmla="*/ 1791 w 1887"/>
                  <a:gd name="T19" fmla="*/ 915 h 1237"/>
                  <a:gd name="T20" fmla="*/ 1751 w 1887"/>
                  <a:gd name="T21" fmla="*/ 992 h 1237"/>
                  <a:gd name="T22" fmla="*/ 1704 w 1887"/>
                  <a:gd name="T23" fmla="*/ 1065 h 1237"/>
                  <a:gd name="T24" fmla="*/ 1651 w 1887"/>
                  <a:gd name="T25" fmla="*/ 1132 h 1237"/>
                  <a:gd name="T26" fmla="*/ 1637 w 1887"/>
                  <a:gd name="T27" fmla="*/ 1157 h 1237"/>
                  <a:gd name="T28" fmla="*/ 1678 w 1887"/>
                  <a:gd name="T29" fmla="*/ 1116 h 1237"/>
                  <a:gd name="T30" fmla="*/ 1727 w 1887"/>
                  <a:gd name="T31" fmla="*/ 1049 h 1237"/>
                  <a:gd name="T32" fmla="*/ 1770 w 1887"/>
                  <a:gd name="T33" fmla="*/ 978 h 1237"/>
                  <a:gd name="T34" fmla="*/ 1808 w 1887"/>
                  <a:gd name="T35" fmla="*/ 903 h 1237"/>
                  <a:gd name="T36" fmla="*/ 1837 w 1887"/>
                  <a:gd name="T37" fmla="*/ 825 h 1237"/>
                  <a:gd name="T38" fmla="*/ 1862 w 1887"/>
                  <a:gd name="T39" fmla="*/ 742 h 1237"/>
                  <a:gd name="T40" fmla="*/ 1877 w 1887"/>
                  <a:gd name="T41" fmla="*/ 658 h 1237"/>
                  <a:gd name="T42" fmla="*/ 1885 w 1887"/>
                  <a:gd name="T43" fmla="*/ 570 h 1237"/>
                  <a:gd name="T44" fmla="*/ 152 w 1887"/>
                  <a:gd name="T45" fmla="*/ 15 h 1237"/>
                  <a:gd name="T46" fmla="*/ 117 w 1887"/>
                  <a:gd name="T47" fmla="*/ 73 h 1237"/>
                  <a:gd name="T48" fmla="*/ 87 w 1887"/>
                  <a:gd name="T49" fmla="*/ 130 h 1237"/>
                  <a:gd name="T50" fmla="*/ 62 w 1887"/>
                  <a:gd name="T51" fmla="*/ 192 h 1237"/>
                  <a:gd name="T52" fmla="*/ 41 w 1887"/>
                  <a:gd name="T53" fmla="*/ 255 h 1237"/>
                  <a:gd name="T54" fmla="*/ 23 w 1887"/>
                  <a:gd name="T55" fmla="*/ 320 h 1237"/>
                  <a:gd name="T56" fmla="*/ 12 w 1887"/>
                  <a:gd name="T57" fmla="*/ 387 h 1237"/>
                  <a:gd name="T58" fmla="*/ 4 w 1887"/>
                  <a:gd name="T59" fmla="*/ 456 h 1237"/>
                  <a:gd name="T60" fmla="*/ 0 w 1887"/>
                  <a:gd name="T61" fmla="*/ 526 h 1237"/>
                  <a:gd name="T62" fmla="*/ 6 w 1887"/>
                  <a:gd name="T63" fmla="*/ 623 h 1237"/>
                  <a:gd name="T64" fmla="*/ 21 w 1887"/>
                  <a:gd name="T65" fmla="*/ 719 h 1237"/>
                  <a:gd name="T66" fmla="*/ 46 w 1887"/>
                  <a:gd name="T67" fmla="*/ 811 h 1237"/>
                  <a:gd name="T68" fmla="*/ 79 w 1887"/>
                  <a:gd name="T69" fmla="*/ 900 h 1237"/>
                  <a:gd name="T70" fmla="*/ 119 w 1887"/>
                  <a:gd name="T71" fmla="*/ 984 h 1237"/>
                  <a:gd name="T72" fmla="*/ 169 w 1887"/>
                  <a:gd name="T73" fmla="*/ 1063 h 1237"/>
                  <a:gd name="T74" fmla="*/ 227 w 1887"/>
                  <a:gd name="T75" fmla="*/ 1136 h 1237"/>
                  <a:gd name="T76" fmla="*/ 290 w 1887"/>
                  <a:gd name="T77" fmla="*/ 1203 h 1237"/>
                  <a:gd name="T78" fmla="*/ 342 w 1887"/>
                  <a:gd name="T79" fmla="*/ 1237 h 1237"/>
                  <a:gd name="T80" fmla="*/ 269 w 1887"/>
                  <a:gd name="T81" fmla="*/ 1170 h 1237"/>
                  <a:gd name="T82" fmla="*/ 206 w 1887"/>
                  <a:gd name="T83" fmla="*/ 1093 h 1237"/>
                  <a:gd name="T84" fmla="*/ 148 w 1887"/>
                  <a:gd name="T85" fmla="*/ 1013 h 1237"/>
                  <a:gd name="T86" fmla="*/ 100 w 1887"/>
                  <a:gd name="T87" fmla="*/ 925 h 1237"/>
                  <a:gd name="T88" fmla="*/ 62 w 1887"/>
                  <a:gd name="T89" fmla="*/ 831 h 1237"/>
                  <a:gd name="T90" fmla="*/ 35 w 1887"/>
                  <a:gd name="T91" fmla="*/ 733 h 1237"/>
                  <a:gd name="T92" fmla="*/ 18 w 1887"/>
                  <a:gd name="T93" fmla="*/ 631 h 1237"/>
                  <a:gd name="T94" fmla="*/ 12 w 1887"/>
                  <a:gd name="T95" fmla="*/ 526 h 1237"/>
                  <a:gd name="T96" fmla="*/ 14 w 1887"/>
                  <a:gd name="T97" fmla="*/ 453 h 1237"/>
                  <a:gd name="T98" fmla="*/ 21 w 1887"/>
                  <a:gd name="T99" fmla="*/ 382 h 1237"/>
                  <a:gd name="T100" fmla="*/ 35 w 1887"/>
                  <a:gd name="T101" fmla="*/ 313 h 1237"/>
                  <a:gd name="T102" fmla="*/ 54 w 1887"/>
                  <a:gd name="T103" fmla="*/ 245 h 1237"/>
                  <a:gd name="T104" fmla="*/ 77 w 1887"/>
                  <a:gd name="T105" fmla="*/ 180 h 1237"/>
                  <a:gd name="T106" fmla="*/ 106 w 1887"/>
                  <a:gd name="T107" fmla="*/ 119 h 1237"/>
                  <a:gd name="T108" fmla="*/ 136 w 1887"/>
                  <a:gd name="T109" fmla="*/ 57 h 1237"/>
                  <a:gd name="T110" fmla="*/ 173 w 1887"/>
                  <a:gd name="T111" fmla="*/ 0 h 1237"/>
                  <a:gd name="T112" fmla="*/ 152 w 1887"/>
                  <a:gd name="T113" fmla="*/ 15 h 12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87"/>
                  <a:gd name="T172" fmla="*/ 0 h 1237"/>
                  <a:gd name="T173" fmla="*/ 1887 w 1887"/>
                  <a:gd name="T174" fmla="*/ 1237 h 123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87" h="1237">
                    <a:moveTo>
                      <a:pt x="1887" y="526"/>
                    </a:moveTo>
                    <a:lnTo>
                      <a:pt x="1885" y="493"/>
                    </a:lnTo>
                    <a:lnTo>
                      <a:pt x="1883" y="460"/>
                    </a:lnTo>
                    <a:lnTo>
                      <a:pt x="1881" y="430"/>
                    </a:lnTo>
                    <a:lnTo>
                      <a:pt x="1877" y="397"/>
                    </a:lnTo>
                    <a:lnTo>
                      <a:pt x="1869" y="380"/>
                    </a:lnTo>
                    <a:lnTo>
                      <a:pt x="1862" y="364"/>
                    </a:lnTo>
                    <a:lnTo>
                      <a:pt x="1868" y="405"/>
                    </a:lnTo>
                    <a:lnTo>
                      <a:pt x="1871" y="443"/>
                    </a:lnTo>
                    <a:lnTo>
                      <a:pt x="1875" y="485"/>
                    </a:lnTo>
                    <a:lnTo>
                      <a:pt x="1875" y="526"/>
                    </a:lnTo>
                    <a:lnTo>
                      <a:pt x="1875" y="572"/>
                    </a:lnTo>
                    <a:lnTo>
                      <a:pt x="1871" y="618"/>
                    </a:lnTo>
                    <a:lnTo>
                      <a:pt x="1866" y="662"/>
                    </a:lnTo>
                    <a:lnTo>
                      <a:pt x="1858" y="706"/>
                    </a:lnTo>
                    <a:lnTo>
                      <a:pt x="1848" y="750"/>
                    </a:lnTo>
                    <a:lnTo>
                      <a:pt x="1837" y="792"/>
                    </a:lnTo>
                    <a:lnTo>
                      <a:pt x="1823" y="834"/>
                    </a:lnTo>
                    <a:lnTo>
                      <a:pt x="1808" y="875"/>
                    </a:lnTo>
                    <a:lnTo>
                      <a:pt x="1791" y="915"/>
                    </a:lnTo>
                    <a:lnTo>
                      <a:pt x="1772" y="955"/>
                    </a:lnTo>
                    <a:lnTo>
                      <a:pt x="1751" y="992"/>
                    </a:lnTo>
                    <a:lnTo>
                      <a:pt x="1727" y="1030"/>
                    </a:lnTo>
                    <a:lnTo>
                      <a:pt x="1704" y="1065"/>
                    </a:lnTo>
                    <a:lnTo>
                      <a:pt x="1678" y="1099"/>
                    </a:lnTo>
                    <a:lnTo>
                      <a:pt x="1651" y="1132"/>
                    </a:lnTo>
                    <a:lnTo>
                      <a:pt x="1622" y="1164"/>
                    </a:lnTo>
                    <a:lnTo>
                      <a:pt x="1637" y="1157"/>
                    </a:lnTo>
                    <a:lnTo>
                      <a:pt x="1651" y="1149"/>
                    </a:lnTo>
                    <a:lnTo>
                      <a:pt x="1678" y="1116"/>
                    </a:lnTo>
                    <a:lnTo>
                      <a:pt x="1703" y="1084"/>
                    </a:lnTo>
                    <a:lnTo>
                      <a:pt x="1727" y="1049"/>
                    </a:lnTo>
                    <a:lnTo>
                      <a:pt x="1749" y="1015"/>
                    </a:lnTo>
                    <a:lnTo>
                      <a:pt x="1770" y="978"/>
                    </a:lnTo>
                    <a:lnTo>
                      <a:pt x="1789" y="942"/>
                    </a:lnTo>
                    <a:lnTo>
                      <a:pt x="1808" y="903"/>
                    </a:lnTo>
                    <a:lnTo>
                      <a:pt x="1823" y="865"/>
                    </a:lnTo>
                    <a:lnTo>
                      <a:pt x="1837" y="825"/>
                    </a:lnTo>
                    <a:lnTo>
                      <a:pt x="1850" y="785"/>
                    </a:lnTo>
                    <a:lnTo>
                      <a:pt x="1862" y="742"/>
                    </a:lnTo>
                    <a:lnTo>
                      <a:pt x="1869" y="700"/>
                    </a:lnTo>
                    <a:lnTo>
                      <a:pt x="1877" y="658"/>
                    </a:lnTo>
                    <a:lnTo>
                      <a:pt x="1881" y="614"/>
                    </a:lnTo>
                    <a:lnTo>
                      <a:pt x="1885" y="570"/>
                    </a:lnTo>
                    <a:lnTo>
                      <a:pt x="1887" y="526"/>
                    </a:lnTo>
                    <a:close/>
                    <a:moveTo>
                      <a:pt x="152" y="15"/>
                    </a:moveTo>
                    <a:lnTo>
                      <a:pt x="133" y="44"/>
                    </a:lnTo>
                    <a:lnTo>
                      <a:pt x="117" y="73"/>
                    </a:lnTo>
                    <a:lnTo>
                      <a:pt x="102" y="101"/>
                    </a:lnTo>
                    <a:lnTo>
                      <a:pt x="87" y="130"/>
                    </a:lnTo>
                    <a:lnTo>
                      <a:pt x="73" y="161"/>
                    </a:lnTo>
                    <a:lnTo>
                      <a:pt x="62" y="192"/>
                    </a:lnTo>
                    <a:lnTo>
                      <a:pt x="50" y="224"/>
                    </a:lnTo>
                    <a:lnTo>
                      <a:pt x="41" y="255"/>
                    </a:lnTo>
                    <a:lnTo>
                      <a:pt x="31" y="288"/>
                    </a:lnTo>
                    <a:lnTo>
                      <a:pt x="23" y="320"/>
                    </a:lnTo>
                    <a:lnTo>
                      <a:pt x="18" y="353"/>
                    </a:lnTo>
                    <a:lnTo>
                      <a:pt x="12" y="387"/>
                    </a:lnTo>
                    <a:lnTo>
                      <a:pt x="6" y="422"/>
                    </a:lnTo>
                    <a:lnTo>
                      <a:pt x="4" y="456"/>
                    </a:lnTo>
                    <a:lnTo>
                      <a:pt x="2" y="491"/>
                    </a:lnTo>
                    <a:lnTo>
                      <a:pt x="0" y="526"/>
                    </a:lnTo>
                    <a:lnTo>
                      <a:pt x="2" y="575"/>
                    </a:lnTo>
                    <a:lnTo>
                      <a:pt x="6" y="623"/>
                    </a:lnTo>
                    <a:lnTo>
                      <a:pt x="12" y="673"/>
                    </a:lnTo>
                    <a:lnTo>
                      <a:pt x="21" y="719"/>
                    </a:lnTo>
                    <a:lnTo>
                      <a:pt x="33" y="767"/>
                    </a:lnTo>
                    <a:lnTo>
                      <a:pt x="46" y="811"/>
                    </a:lnTo>
                    <a:lnTo>
                      <a:pt x="62" y="857"/>
                    </a:lnTo>
                    <a:lnTo>
                      <a:pt x="79" y="900"/>
                    </a:lnTo>
                    <a:lnTo>
                      <a:pt x="98" y="942"/>
                    </a:lnTo>
                    <a:lnTo>
                      <a:pt x="119" y="984"/>
                    </a:lnTo>
                    <a:lnTo>
                      <a:pt x="144" y="1024"/>
                    </a:lnTo>
                    <a:lnTo>
                      <a:pt x="169" y="1063"/>
                    </a:lnTo>
                    <a:lnTo>
                      <a:pt x="196" y="1101"/>
                    </a:lnTo>
                    <a:lnTo>
                      <a:pt x="227" y="1136"/>
                    </a:lnTo>
                    <a:lnTo>
                      <a:pt x="257" y="1170"/>
                    </a:lnTo>
                    <a:lnTo>
                      <a:pt x="290" y="1203"/>
                    </a:lnTo>
                    <a:lnTo>
                      <a:pt x="315" y="1220"/>
                    </a:lnTo>
                    <a:lnTo>
                      <a:pt x="342" y="1237"/>
                    </a:lnTo>
                    <a:lnTo>
                      <a:pt x="305" y="1205"/>
                    </a:lnTo>
                    <a:lnTo>
                      <a:pt x="269" y="1170"/>
                    </a:lnTo>
                    <a:lnTo>
                      <a:pt x="236" y="1134"/>
                    </a:lnTo>
                    <a:lnTo>
                      <a:pt x="206" y="1093"/>
                    </a:lnTo>
                    <a:lnTo>
                      <a:pt x="175" y="1055"/>
                    </a:lnTo>
                    <a:lnTo>
                      <a:pt x="148" y="1013"/>
                    </a:lnTo>
                    <a:lnTo>
                      <a:pt x="123" y="969"/>
                    </a:lnTo>
                    <a:lnTo>
                      <a:pt x="100" y="925"/>
                    </a:lnTo>
                    <a:lnTo>
                      <a:pt x="81" y="879"/>
                    </a:lnTo>
                    <a:lnTo>
                      <a:pt x="62" y="831"/>
                    </a:lnTo>
                    <a:lnTo>
                      <a:pt x="46" y="783"/>
                    </a:lnTo>
                    <a:lnTo>
                      <a:pt x="35" y="733"/>
                    </a:lnTo>
                    <a:lnTo>
                      <a:pt x="25" y="683"/>
                    </a:lnTo>
                    <a:lnTo>
                      <a:pt x="18" y="631"/>
                    </a:lnTo>
                    <a:lnTo>
                      <a:pt x="14" y="579"/>
                    </a:lnTo>
                    <a:lnTo>
                      <a:pt x="12" y="526"/>
                    </a:lnTo>
                    <a:lnTo>
                      <a:pt x="12" y="489"/>
                    </a:lnTo>
                    <a:lnTo>
                      <a:pt x="14" y="453"/>
                    </a:lnTo>
                    <a:lnTo>
                      <a:pt x="18" y="418"/>
                    </a:lnTo>
                    <a:lnTo>
                      <a:pt x="21" y="382"/>
                    </a:lnTo>
                    <a:lnTo>
                      <a:pt x="29" y="347"/>
                    </a:lnTo>
                    <a:lnTo>
                      <a:pt x="35" y="313"/>
                    </a:lnTo>
                    <a:lnTo>
                      <a:pt x="44" y="280"/>
                    </a:lnTo>
                    <a:lnTo>
                      <a:pt x="54" y="245"/>
                    </a:lnTo>
                    <a:lnTo>
                      <a:pt x="65" y="213"/>
                    </a:lnTo>
                    <a:lnTo>
                      <a:pt x="77" y="180"/>
                    </a:lnTo>
                    <a:lnTo>
                      <a:pt x="90" y="149"/>
                    </a:lnTo>
                    <a:lnTo>
                      <a:pt x="106" y="119"/>
                    </a:lnTo>
                    <a:lnTo>
                      <a:pt x="121" y="88"/>
                    </a:lnTo>
                    <a:lnTo>
                      <a:pt x="136" y="57"/>
                    </a:lnTo>
                    <a:lnTo>
                      <a:pt x="154" y="29"/>
                    </a:lnTo>
                    <a:lnTo>
                      <a:pt x="173" y="0"/>
                    </a:lnTo>
                    <a:lnTo>
                      <a:pt x="161" y="7"/>
                    </a:lnTo>
                    <a:lnTo>
                      <a:pt x="152" y="15"/>
                    </a:lnTo>
                    <a:close/>
                  </a:path>
                </a:pathLst>
              </a:custGeom>
              <a:solidFill>
                <a:srgbClr val="E46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4" name="Freeform 317">
                <a:extLst>
                  <a:ext uri="{FF2B5EF4-FFF2-40B4-BE49-F238E27FC236}">
                    <a16:creationId xmlns:a16="http://schemas.microsoft.com/office/drawing/2014/main" id="{99B404AE-1DE7-485C-A4AD-A4536AC7BB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2" y="1631"/>
                <a:ext cx="1875" cy="1262"/>
              </a:xfrm>
              <a:custGeom>
                <a:avLst/>
                <a:gdLst>
                  <a:gd name="T0" fmla="*/ 1875 w 1875"/>
                  <a:gd name="T1" fmla="*/ 495 h 1262"/>
                  <a:gd name="T2" fmla="*/ 1869 w 1875"/>
                  <a:gd name="T3" fmla="*/ 422 h 1262"/>
                  <a:gd name="T4" fmla="*/ 1856 w 1875"/>
                  <a:gd name="T5" fmla="*/ 370 h 1262"/>
                  <a:gd name="T6" fmla="*/ 1856 w 1875"/>
                  <a:gd name="T7" fmla="*/ 399 h 1262"/>
                  <a:gd name="T8" fmla="*/ 1863 w 1875"/>
                  <a:gd name="T9" fmla="*/ 487 h 1262"/>
                  <a:gd name="T10" fmla="*/ 1863 w 1875"/>
                  <a:gd name="T11" fmla="*/ 578 h 1262"/>
                  <a:gd name="T12" fmla="*/ 1854 w 1875"/>
                  <a:gd name="T13" fmla="*/ 670 h 1262"/>
                  <a:gd name="T14" fmla="*/ 1837 w 1875"/>
                  <a:gd name="T15" fmla="*/ 760 h 1262"/>
                  <a:gd name="T16" fmla="*/ 1810 w 1875"/>
                  <a:gd name="T17" fmla="*/ 844 h 1262"/>
                  <a:gd name="T18" fmla="*/ 1775 w 1875"/>
                  <a:gd name="T19" fmla="*/ 927 h 1262"/>
                  <a:gd name="T20" fmla="*/ 1735 w 1875"/>
                  <a:gd name="T21" fmla="*/ 1005 h 1262"/>
                  <a:gd name="T22" fmla="*/ 1687 w 1875"/>
                  <a:gd name="T23" fmla="*/ 1078 h 1262"/>
                  <a:gd name="T24" fmla="*/ 1631 w 1875"/>
                  <a:gd name="T25" fmla="*/ 1145 h 1262"/>
                  <a:gd name="T26" fmla="*/ 1616 w 1875"/>
                  <a:gd name="T27" fmla="*/ 1170 h 1262"/>
                  <a:gd name="T28" fmla="*/ 1658 w 1875"/>
                  <a:gd name="T29" fmla="*/ 1130 h 1262"/>
                  <a:gd name="T30" fmla="*/ 1710 w 1875"/>
                  <a:gd name="T31" fmla="*/ 1063 h 1262"/>
                  <a:gd name="T32" fmla="*/ 1754 w 1875"/>
                  <a:gd name="T33" fmla="*/ 992 h 1262"/>
                  <a:gd name="T34" fmla="*/ 1792 w 1875"/>
                  <a:gd name="T35" fmla="*/ 915 h 1262"/>
                  <a:gd name="T36" fmla="*/ 1825 w 1875"/>
                  <a:gd name="T37" fmla="*/ 835 h 1262"/>
                  <a:gd name="T38" fmla="*/ 1848 w 1875"/>
                  <a:gd name="T39" fmla="*/ 752 h 1262"/>
                  <a:gd name="T40" fmla="*/ 1865 w 1875"/>
                  <a:gd name="T41" fmla="*/ 666 h 1262"/>
                  <a:gd name="T42" fmla="*/ 1873 w 1875"/>
                  <a:gd name="T43" fmla="*/ 578 h 1262"/>
                  <a:gd name="T44" fmla="*/ 155 w 1875"/>
                  <a:gd name="T45" fmla="*/ 13 h 1262"/>
                  <a:gd name="T46" fmla="*/ 121 w 1875"/>
                  <a:gd name="T47" fmla="*/ 71 h 1262"/>
                  <a:gd name="T48" fmla="*/ 90 w 1875"/>
                  <a:gd name="T49" fmla="*/ 131 h 1262"/>
                  <a:gd name="T50" fmla="*/ 63 w 1875"/>
                  <a:gd name="T51" fmla="*/ 192 h 1262"/>
                  <a:gd name="T52" fmla="*/ 42 w 1875"/>
                  <a:gd name="T53" fmla="*/ 257 h 1262"/>
                  <a:gd name="T54" fmla="*/ 23 w 1875"/>
                  <a:gd name="T55" fmla="*/ 322 h 1262"/>
                  <a:gd name="T56" fmla="*/ 12 w 1875"/>
                  <a:gd name="T57" fmla="*/ 391 h 1262"/>
                  <a:gd name="T58" fmla="*/ 2 w 1875"/>
                  <a:gd name="T59" fmla="*/ 461 h 1262"/>
                  <a:gd name="T60" fmla="*/ 0 w 1875"/>
                  <a:gd name="T61" fmla="*/ 532 h 1262"/>
                  <a:gd name="T62" fmla="*/ 6 w 1875"/>
                  <a:gd name="T63" fmla="*/ 633 h 1262"/>
                  <a:gd name="T64" fmla="*/ 21 w 1875"/>
                  <a:gd name="T65" fmla="*/ 731 h 1262"/>
                  <a:gd name="T66" fmla="*/ 48 w 1875"/>
                  <a:gd name="T67" fmla="*/ 827 h 1262"/>
                  <a:gd name="T68" fmla="*/ 83 w 1875"/>
                  <a:gd name="T69" fmla="*/ 917 h 1262"/>
                  <a:gd name="T70" fmla="*/ 127 w 1875"/>
                  <a:gd name="T71" fmla="*/ 1003 h 1262"/>
                  <a:gd name="T72" fmla="*/ 180 w 1875"/>
                  <a:gd name="T73" fmla="*/ 1082 h 1262"/>
                  <a:gd name="T74" fmla="*/ 240 w 1875"/>
                  <a:gd name="T75" fmla="*/ 1157 h 1262"/>
                  <a:gd name="T76" fmla="*/ 307 w 1875"/>
                  <a:gd name="T77" fmla="*/ 1224 h 1262"/>
                  <a:gd name="T78" fmla="*/ 338 w 1875"/>
                  <a:gd name="T79" fmla="*/ 1243 h 1262"/>
                  <a:gd name="T80" fmla="*/ 368 w 1875"/>
                  <a:gd name="T81" fmla="*/ 1262 h 1262"/>
                  <a:gd name="T82" fmla="*/ 290 w 1875"/>
                  <a:gd name="T83" fmla="*/ 1195 h 1262"/>
                  <a:gd name="T84" fmla="*/ 221 w 1875"/>
                  <a:gd name="T85" fmla="*/ 1119 h 1262"/>
                  <a:gd name="T86" fmla="*/ 159 w 1875"/>
                  <a:gd name="T87" fmla="*/ 1036 h 1262"/>
                  <a:gd name="T88" fmla="*/ 107 w 1875"/>
                  <a:gd name="T89" fmla="*/ 946 h 1262"/>
                  <a:gd name="T90" fmla="*/ 65 w 1875"/>
                  <a:gd name="T91" fmla="*/ 848 h 1262"/>
                  <a:gd name="T92" fmla="*/ 36 w 1875"/>
                  <a:gd name="T93" fmla="*/ 748 h 1262"/>
                  <a:gd name="T94" fmla="*/ 17 w 1875"/>
                  <a:gd name="T95" fmla="*/ 641 h 1262"/>
                  <a:gd name="T96" fmla="*/ 10 w 1875"/>
                  <a:gd name="T97" fmla="*/ 532 h 1262"/>
                  <a:gd name="T98" fmla="*/ 13 w 1875"/>
                  <a:gd name="T99" fmla="*/ 459 h 1262"/>
                  <a:gd name="T100" fmla="*/ 21 w 1875"/>
                  <a:gd name="T101" fmla="*/ 386 h 1262"/>
                  <a:gd name="T102" fmla="*/ 36 w 1875"/>
                  <a:gd name="T103" fmla="*/ 317 h 1262"/>
                  <a:gd name="T104" fmla="*/ 54 w 1875"/>
                  <a:gd name="T105" fmla="*/ 248 h 1262"/>
                  <a:gd name="T106" fmla="*/ 79 w 1875"/>
                  <a:gd name="T107" fmla="*/ 182 h 1262"/>
                  <a:gd name="T108" fmla="*/ 107 w 1875"/>
                  <a:gd name="T109" fmla="*/ 119 h 1262"/>
                  <a:gd name="T110" fmla="*/ 140 w 1875"/>
                  <a:gd name="T111" fmla="*/ 58 h 1262"/>
                  <a:gd name="T112" fmla="*/ 178 w 1875"/>
                  <a:gd name="T113" fmla="*/ 0 h 1262"/>
                  <a:gd name="T114" fmla="*/ 155 w 1875"/>
                  <a:gd name="T115" fmla="*/ 13 h 126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75"/>
                  <a:gd name="T175" fmla="*/ 0 h 1262"/>
                  <a:gd name="T176" fmla="*/ 1875 w 1875"/>
                  <a:gd name="T177" fmla="*/ 1262 h 126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75" h="1262">
                    <a:moveTo>
                      <a:pt x="1875" y="532"/>
                    </a:moveTo>
                    <a:lnTo>
                      <a:pt x="1875" y="495"/>
                    </a:lnTo>
                    <a:lnTo>
                      <a:pt x="1871" y="459"/>
                    </a:lnTo>
                    <a:lnTo>
                      <a:pt x="1869" y="422"/>
                    </a:lnTo>
                    <a:lnTo>
                      <a:pt x="1863" y="386"/>
                    </a:lnTo>
                    <a:lnTo>
                      <a:pt x="1856" y="370"/>
                    </a:lnTo>
                    <a:lnTo>
                      <a:pt x="1848" y="357"/>
                    </a:lnTo>
                    <a:lnTo>
                      <a:pt x="1856" y="399"/>
                    </a:lnTo>
                    <a:lnTo>
                      <a:pt x="1860" y="443"/>
                    </a:lnTo>
                    <a:lnTo>
                      <a:pt x="1863" y="487"/>
                    </a:lnTo>
                    <a:lnTo>
                      <a:pt x="1865" y="532"/>
                    </a:lnTo>
                    <a:lnTo>
                      <a:pt x="1863" y="578"/>
                    </a:lnTo>
                    <a:lnTo>
                      <a:pt x="1860" y="626"/>
                    </a:lnTo>
                    <a:lnTo>
                      <a:pt x="1854" y="670"/>
                    </a:lnTo>
                    <a:lnTo>
                      <a:pt x="1846" y="716"/>
                    </a:lnTo>
                    <a:lnTo>
                      <a:pt x="1837" y="760"/>
                    </a:lnTo>
                    <a:lnTo>
                      <a:pt x="1825" y="802"/>
                    </a:lnTo>
                    <a:lnTo>
                      <a:pt x="1810" y="844"/>
                    </a:lnTo>
                    <a:lnTo>
                      <a:pt x="1794" y="886"/>
                    </a:lnTo>
                    <a:lnTo>
                      <a:pt x="1775" y="927"/>
                    </a:lnTo>
                    <a:lnTo>
                      <a:pt x="1756" y="967"/>
                    </a:lnTo>
                    <a:lnTo>
                      <a:pt x="1735" y="1005"/>
                    </a:lnTo>
                    <a:lnTo>
                      <a:pt x="1712" y="1042"/>
                    </a:lnTo>
                    <a:lnTo>
                      <a:pt x="1687" y="1078"/>
                    </a:lnTo>
                    <a:lnTo>
                      <a:pt x="1660" y="1113"/>
                    </a:lnTo>
                    <a:lnTo>
                      <a:pt x="1631" y="1145"/>
                    </a:lnTo>
                    <a:lnTo>
                      <a:pt x="1602" y="1178"/>
                    </a:lnTo>
                    <a:lnTo>
                      <a:pt x="1616" y="1170"/>
                    </a:lnTo>
                    <a:lnTo>
                      <a:pt x="1631" y="1163"/>
                    </a:lnTo>
                    <a:lnTo>
                      <a:pt x="1658" y="1130"/>
                    </a:lnTo>
                    <a:lnTo>
                      <a:pt x="1685" y="1097"/>
                    </a:lnTo>
                    <a:lnTo>
                      <a:pt x="1710" y="1063"/>
                    </a:lnTo>
                    <a:lnTo>
                      <a:pt x="1733" y="1028"/>
                    </a:lnTo>
                    <a:lnTo>
                      <a:pt x="1754" y="992"/>
                    </a:lnTo>
                    <a:lnTo>
                      <a:pt x="1775" y="954"/>
                    </a:lnTo>
                    <a:lnTo>
                      <a:pt x="1792" y="915"/>
                    </a:lnTo>
                    <a:lnTo>
                      <a:pt x="1810" y="875"/>
                    </a:lnTo>
                    <a:lnTo>
                      <a:pt x="1825" y="835"/>
                    </a:lnTo>
                    <a:lnTo>
                      <a:pt x="1837" y="794"/>
                    </a:lnTo>
                    <a:lnTo>
                      <a:pt x="1848" y="752"/>
                    </a:lnTo>
                    <a:lnTo>
                      <a:pt x="1858" y="710"/>
                    </a:lnTo>
                    <a:lnTo>
                      <a:pt x="1865" y="666"/>
                    </a:lnTo>
                    <a:lnTo>
                      <a:pt x="1871" y="622"/>
                    </a:lnTo>
                    <a:lnTo>
                      <a:pt x="1873" y="578"/>
                    </a:lnTo>
                    <a:lnTo>
                      <a:pt x="1875" y="532"/>
                    </a:lnTo>
                    <a:close/>
                    <a:moveTo>
                      <a:pt x="155" y="13"/>
                    </a:moveTo>
                    <a:lnTo>
                      <a:pt x="138" y="42"/>
                    </a:lnTo>
                    <a:lnTo>
                      <a:pt x="121" y="71"/>
                    </a:lnTo>
                    <a:lnTo>
                      <a:pt x="106" y="100"/>
                    </a:lnTo>
                    <a:lnTo>
                      <a:pt x="90" y="131"/>
                    </a:lnTo>
                    <a:lnTo>
                      <a:pt x="77" y="161"/>
                    </a:lnTo>
                    <a:lnTo>
                      <a:pt x="63" y="192"/>
                    </a:lnTo>
                    <a:lnTo>
                      <a:pt x="52" y="225"/>
                    </a:lnTo>
                    <a:lnTo>
                      <a:pt x="42" y="257"/>
                    </a:lnTo>
                    <a:lnTo>
                      <a:pt x="33" y="290"/>
                    </a:lnTo>
                    <a:lnTo>
                      <a:pt x="23" y="322"/>
                    </a:lnTo>
                    <a:lnTo>
                      <a:pt x="17" y="357"/>
                    </a:lnTo>
                    <a:lnTo>
                      <a:pt x="12" y="391"/>
                    </a:lnTo>
                    <a:lnTo>
                      <a:pt x="6" y="426"/>
                    </a:lnTo>
                    <a:lnTo>
                      <a:pt x="2" y="461"/>
                    </a:lnTo>
                    <a:lnTo>
                      <a:pt x="0" y="495"/>
                    </a:lnTo>
                    <a:lnTo>
                      <a:pt x="0" y="532"/>
                    </a:lnTo>
                    <a:lnTo>
                      <a:pt x="2" y="583"/>
                    </a:lnTo>
                    <a:lnTo>
                      <a:pt x="6" y="633"/>
                    </a:lnTo>
                    <a:lnTo>
                      <a:pt x="12" y="683"/>
                    </a:lnTo>
                    <a:lnTo>
                      <a:pt x="21" y="731"/>
                    </a:lnTo>
                    <a:lnTo>
                      <a:pt x="33" y="779"/>
                    </a:lnTo>
                    <a:lnTo>
                      <a:pt x="48" y="827"/>
                    </a:lnTo>
                    <a:lnTo>
                      <a:pt x="63" y="873"/>
                    </a:lnTo>
                    <a:lnTo>
                      <a:pt x="83" y="917"/>
                    </a:lnTo>
                    <a:lnTo>
                      <a:pt x="104" y="961"/>
                    </a:lnTo>
                    <a:lnTo>
                      <a:pt x="127" y="1003"/>
                    </a:lnTo>
                    <a:lnTo>
                      <a:pt x="152" y="1044"/>
                    </a:lnTo>
                    <a:lnTo>
                      <a:pt x="180" y="1082"/>
                    </a:lnTo>
                    <a:lnTo>
                      <a:pt x="209" y="1121"/>
                    </a:lnTo>
                    <a:lnTo>
                      <a:pt x="240" y="1157"/>
                    </a:lnTo>
                    <a:lnTo>
                      <a:pt x="273" y="1192"/>
                    </a:lnTo>
                    <a:lnTo>
                      <a:pt x="307" y="1224"/>
                    </a:lnTo>
                    <a:lnTo>
                      <a:pt x="322" y="1234"/>
                    </a:lnTo>
                    <a:lnTo>
                      <a:pt x="338" y="1243"/>
                    </a:lnTo>
                    <a:lnTo>
                      <a:pt x="353" y="1253"/>
                    </a:lnTo>
                    <a:lnTo>
                      <a:pt x="368" y="1262"/>
                    </a:lnTo>
                    <a:lnTo>
                      <a:pt x="328" y="1230"/>
                    </a:lnTo>
                    <a:lnTo>
                      <a:pt x="290" y="1195"/>
                    </a:lnTo>
                    <a:lnTo>
                      <a:pt x="253" y="1159"/>
                    </a:lnTo>
                    <a:lnTo>
                      <a:pt x="221" y="1119"/>
                    </a:lnTo>
                    <a:lnTo>
                      <a:pt x="188" y="1078"/>
                    </a:lnTo>
                    <a:lnTo>
                      <a:pt x="159" y="1036"/>
                    </a:lnTo>
                    <a:lnTo>
                      <a:pt x="132" y="992"/>
                    </a:lnTo>
                    <a:lnTo>
                      <a:pt x="107" y="946"/>
                    </a:lnTo>
                    <a:lnTo>
                      <a:pt x="86" y="898"/>
                    </a:lnTo>
                    <a:lnTo>
                      <a:pt x="65" y="848"/>
                    </a:lnTo>
                    <a:lnTo>
                      <a:pt x="50" y="798"/>
                    </a:lnTo>
                    <a:lnTo>
                      <a:pt x="36" y="748"/>
                    </a:lnTo>
                    <a:lnTo>
                      <a:pt x="25" y="695"/>
                    </a:lnTo>
                    <a:lnTo>
                      <a:pt x="17" y="641"/>
                    </a:lnTo>
                    <a:lnTo>
                      <a:pt x="12" y="587"/>
                    </a:lnTo>
                    <a:lnTo>
                      <a:pt x="10" y="532"/>
                    </a:lnTo>
                    <a:lnTo>
                      <a:pt x="12" y="495"/>
                    </a:lnTo>
                    <a:lnTo>
                      <a:pt x="13" y="459"/>
                    </a:lnTo>
                    <a:lnTo>
                      <a:pt x="17" y="422"/>
                    </a:lnTo>
                    <a:lnTo>
                      <a:pt x="21" y="386"/>
                    </a:lnTo>
                    <a:lnTo>
                      <a:pt x="29" y="351"/>
                    </a:lnTo>
                    <a:lnTo>
                      <a:pt x="36" y="317"/>
                    </a:lnTo>
                    <a:lnTo>
                      <a:pt x="44" y="282"/>
                    </a:lnTo>
                    <a:lnTo>
                      <a:pt x="54" y="248"/>
                    </a:lnTo>
                    <a:lnTo>
                      <a:pt x="65" y="215"/>
                    </a:lnTo>
                    <a:lnTo>
                      <a:pt x="79" y="182"/>
                    </a:lnTo>
                    <a:lnTo>
                      <a:pt x="92" y="150"/>
                    </a:lnTo>
                    <a:lnTo>
                      <a:pt x="107" y="119"/>
                    </a:lnTo>
                    <a:lnTo>
                      <a:pt x="123" y="88"/>
                    </a:lnTo>
                    <a:lnTo>
                      <a:pt x="140" y="58"/>
                    </a:lnTo>
                    <a:lnTo>
                      <a:pt x="159" y="29"/>
                    </a:lnTo>
                    <a:lnTo>
                      <a:pt x="178" y="0"/>
                    </a:lnTo>
                    <a:lnTo>
                      <a:pt x="167" y="6"/>
                    </a:lnTo>
                    <a:lnTo>
                      <a:pt x="155" y="13"/>
                    </a:lnTo>
                    <a:close/>
                  </a:path>
                </a:pathLst>
              </a:custGeom>
              <a:solidFill>
                <a:srgbClr val="E46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5" name="Freeform 318">
                <a:extLst>
                  <a:ext uri="{FF2B5EF4-FFF2-40B4-BE49-F238E27FC236}">
                    <a16:creationId xmlns:a16="http://schemas.microsoft.com/office/drawing/2014/main" id="{46C4CB6E-C147-478F-A3F8-043C82B95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8" y="1625"/>
                <a:ext cx="1863" cy="1286"/>
              </a:xfrm>
              <a:custGeom>
                <a:avLst/>
                <a:gdLst>
                  <a:gd name="T0" fmla="*/ 1863 w 1863"/>
                  <a:gd name="T1" fmla="*/ 497 h 1286"/>
                  <a:gd name="T2" fmla="*/ 1856 w 1863"/>
                  <a:gd name="T3" fmla="*/ 417 h 1286"/>
                  <a:gd name="T4" fmla="*/ 1842 w 1863"/>
                  <a:gd name="T5" fmla="*/ 365 h 1286"/>
                  <a:gd name="T6" fmla="*/ 1836 w 1863"/>
                  <a:gd name="T7" fmla="*/ 353 h 1286"/>
                  <a:gd name="T8" fmla="*/ 1842 w 1863"/>
                  <a:gd name="T9" fmla="*/ 396 h 1286"/>
                  <a:gd name="T10" fmla="*/ 1852 w 1863"/>
                  <a:gd name="T11" fmla="*/ 490 h 1286"/>
                  <a:gd name="T12" fmla="*/ 1852 w 1863"/>
                  <a:gd name="T13" fmla="*/ 585 h 1286"/>
                  <a:gd name="T14" fmla="*/ 1842 w 1863"/>
                  <a:gd name="T15" fmla="*/ 678 h 1286"/>
                  <a:gd name="T16" fmla="*/ 1825 w 1863"/>
                  <a:gd name="T17" fmla="*/ 768 h 1286"/>
                  <a:gd name="T18" fmla="*/ 1798 w 1863"/>
                  <a:gd name="T19" fmla="*/ 856 h 1286"/>
                  <a:gd name="T20" fmla="*/ 1762 w 1863"/>
                  <a:gd name="T21" fmla="*/ 938 h 1286"/>
                  <a:gd name="T22" fmla="*/ 1719 w 1863"/>
                  <a:gd name="T23" fmla="*/ 1017 h 1286"/>
                  <a:gd name="T24" fmla="*/ 1669 w 1863"/>
                  <a:gd name="T25" fmla="*/ 1090 h 1286"/>
                  <a:gd name="T26" fmla="*/ 1612 w 1863"/>
                  <a:gd name="T27" fmla="*/ 1159 h 1286"/>
                  <a:gd name="T28" fmla="*/ 1596 w 1863"/>
                  <a:gd name="T29" fmla="*/ 1184 h 1286"/>
                  <a:gd name="T30" fmla="*/ 1639 w 1863"/>
                  <a:gd name="T31" fmla="*/ 1144 h 1286"/>
                  <a:gd name="T32" fmla="*/ 1692 w 1863"/>
                  <a:gd name="T33" fmla="*/ 1077 h 1286"/>
                  <a:gd name="T34" fmla="*/ 1739 w 1863"/>
                  <a:gd name="T35" fmla="*/ 1004 h 1286"/>
                  <a:gd name="T36" fmla="*/ 1779 w 1863"/>
                  <a:gd name="T37" fmla="*/ 927 h 1286"/>
                  <a:gd name="T38" fmla="*/ 1811 w 1863"/>
                  <a:gd name="T39" fmla="*/ 846 h 1286"/>
                  <a:gd name="T40" fmla="*/ 1836 w 1863"/>
                  <a:gd name="T41" fmla="*/ 762 h 1286"/>
                  <a:gd name="T42" fmla="*/ 1854 w 1863"/>
                  <a:gd name="T43" fmla="*/ 674 h 1286"/>
                  <a:gd name="T44" fmla="*/ 1863 w 1863"/>
                  <a:gd name="T45" fmla="*/ 584 h 1286"/>
                  <a:gd name="T46" fmla="*/ 161 w 1863"/>
                  <a:gd name="T47" fmla="*/ 12 h 1286"/>
                  <a:gd name="T48" fmla="*/ 124 w 1863"/>
                  <a:gd name="T49" fmla="*/ 69 h 1286"/>
                  <a:gd name="T50" fmla="*/ 94 w 1863"/>
                  <a:gd name="T51" fmla="*/ 131 h 1286"/>
                  <a:gd name="T52" fmla="*/ 65 w 1863"/>
                  <a:gd name="T53" fmla="*/ 192 h 1286"/>
                  <a:gd name="T54" fmla="*/ 42 w 1863"/>
                  <a:gd name="T55" fmla="*/ 257 h 1286"/>
                  <a:gd name="T56" fmla="*/ 23 w 1863"/>
                  <a:gd name="T57" fmla="*/ 325 h 1286"/>
                  <a:gd name="T58" fmla="*/ 9 w 1863"/>
                  <a:gd name="T59" fmla="*/ 394 h 1286"/>
                  <a:gd name="T60" fmla="*/ 2 w 1863"/>
                  <a:gd name="T61" fmla="*/ 465 h 1286"/>
                  <a:gd name="T62" fmla="*/ 0 w 1863"/>
                  <a:gd name="T63" fmla="*/ 538 h 1286"/>
                  <a:gd name="T64" fmla="*/ 6 w 1863"/>
                  <a:gd name="T65" fmla="*/ 643 h 1286"/>
                  <a:gd name="T66" fmla="*/ 23 w 1863"/>
                  <a:gd name="T67" fmla="*/ 745 h 1286"/>
                  <a:gd name="T68" fmla="*/ 50 w 1863"/>
                  <a:gd name="T69" fmla="*/ 843 h 1286"/>
                  <a:gd name="T70" fmla="*/ 88 w 1863"/>
                  <a:gd name="T71" fmla="*/ 937 h 1286"/>
                  <a:gd name="T72" fmla="*/ 136 w 1863"/>
                  <a:gd name="T73" fmla="*/ 1025 h 1286"/>
                  <a:gd name="T74" fmla="*/ 194 w 1863"/>
                  <a:gd name="T75" fmla="*/ 1105 h 1286"/>
                  <a:gd name="T76" fmla="*/ 257 w 1863"/>
                  <a:gd name="T77" fmla="*/ 1182 h 1286"/>
                  <a:gd name="T78" fmla="*/ 330 w 1863"/>
                  <a:gd name="T79" fmla="*/ 1249 h 1286"/>
                  <a:gd name="T80" fmla="*/ 362 w 1863"/>
                  <a:gd name="T81" fmla="*/ 1268 h 1286"/>
                  <a:gd name="T82" fmla="*/ 393 w 1863"/>
                  <a:gd name="T83" fmla="*/ 1286 h 1286"/>
                  <a:gd name="T84" fmla="*/ 309 w 1863"/>
                  <a:gd name="T85" fmla="*/ 1219 h 1286"/>
                  <a:gd name="T86" fmla="*/ 236 w 1863"/>
                  <a:gd name="T87" fmla="*/ 1142 h 1286"/>
                  <a:gd name="T88" fmla="*/ 169 w 1863"/>
                  <a:gd name="T89" fmla="*/ 1056 h 1286"/>
                  <a:gd name="T90" fmla="*/ 115 w 1863"/>
                  <a:gd name="T91" fmla="*/ 963 h 1286"/>
                  <a:gd name="T92" fmla="*/ 69 w 1863"/>
                  <a:gd name="T93" fmla="*/ 866 h 1286"/>
                  <a:gd name="T94" fmla="*/ 36 w 1863"/>
                  <a:gd name="T95" fmla="*/ 760 h 1286"/>
                  <a:gd name="T96" fmla="*/ 17 w 1863"/>
                  <a:gd name="T97" fmla="*/ 651 h 1286"/>
                  <a:gd name="T98" fmla="*/ 9 w 1863"/>
                  <a:gd name="T99" fmla="*/ 538 h 1286"/>
                  <a:gd name="T100" fmla="*/ 13 w 1863"/>
                  <a:gd name="T101" fmla="*/ 463 h 1286"/>
                  <a:gd name="T102" fmla="*/ 21 w 1863"/>
                  <a:gd name="T103" fmla="*/ 390 h 1286"/>
                  <a:gd name="T104" fmla="*/ 36 w 1863"/>
                  <a:gd name="T105" fmla="*/ 319 h 1286"/>
                  <a:gd name="T106" fmla="*/ 55 w 1863"/>
                  <a:gd name="T107" fmla="*/ 250 h 1286"/>
                  <a:gd name="T108" fmla="*/ 80 w 1863"/>
                  <a:gd name="T109" fmla="*/ 184 h 1286"/>
                  <a:gd name="T110" fmla="*/ 109 w 1863"/>
                  <a:gd name="T111" fmla="*/ 119 h 1286"/>
                  <a:gd name="T112" fmla="*/ 144 w 1863"/>
                  <a:gd name="T113" fmla="*/ 58 h 1286"/>
                  <a:gd name="T114" fmla="*/ 182 w 1863"/>
                  <a:gd name="T115" fmla="*/ 0 h 1286"/>
                  <a:gd name="T116" fmla="*/ 161 w 1863"/>
                  <a:gd name="T117" fmla="*/ 12 h 128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63"/>
                  <a:gd name="T178" fmla="*/ 0 h 1286"/>
                  <a:gd name="T179" fmla="*/ 1863 w 1863"/>
                  <a:gd name="T180" fmla="*/ 1286 h 128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63" h="1286">
                    <a:moveTo>
                      <a:pt x="1863" y="538"/>
                    </a:moveTo>
                    <a:lnTo>
                      <a:pt x="1863" y="497"/>
                    </a:lnTo>
                    <a:lnTo>
                      <a:pt x="1859" y="455"/>
                    </a:lnTo>
                    <a:lnTo>
                      <a:pt x="1856" y="417"/>
                    </a:lnTo>
                    <a:lnTo>
                      <a:pt x="1850" y="376"/>
                    </a:lnTo>
                    <a:lnTo>
                      <a:pt x="1842" y="365"/>
                    </a:lnTo>
                    <a:lnTo>
                      <a:pt x="1836" y="357"/>
                    </a:lnTo>
                    <a:lnTo>
                      <a:pt x="1836" y="353"/>
                    </a:lnTo>
                    <a:lnTo>
                      <a:pt x="1834" y="349"/>
                    </a:lnTo>
                    <a:lnTo>
                      <a:pt x="1842" y="396"/>
                    </a:lnTo>
                    <a:lnTo>
                      <a:pt x="1848" y="443"/>
                    </a:lnTo>
                    <a:lnTo>
                      <a:pt x="1852" y="490"/>
                    </a:lnTo>
                    <a:lnTo>
                      <a:pt x="1854" y="538"/>
                    </a:lnTo>
                    <a:lnTo>
                      <a:pt x="1852" y="585"/>
                    </a:lnTo>
                    <a:lnTo>
                      <a:pt x="1848" y="632"/>
                    </a:lnTo>
                    <a:lnTo>
                      <a:pt x="1842" y="678"/>
                    </a:lnTo>
                    <a:lnTo>
                      <a:pt x="1834" y="724"/>
                    </a:lnTo>
                    <a:lnTo>
                      <a:pt x="1825" y="768"/>
                    </a:lnTo>
                    <a:lnTo>
                      <a:pt x="1811" y="812"/>
                    </a:lnTo>
                    <a:lnTo>
                      <a:pt x="1798" y="856"/>
                    </a:lnTo>
                    <a:lnTo>
                      <a:pt x="1781" y="898"/>
                    </a:lnTo>
                    <a:lnTo>
                      <a:pt x="1762" y="938"/>
                    </a:lnTo>
                    <a:lnTo>
                      <a:pt x="1742" y="979"/>
                    </a:lnTo>
                    <a:lnTo>
                      <a:pt x="1719" y="1017"/>
                    </a:lnTo>
                    <a:lnTo>
                      <a:pt x="1694" y="1054"/>
                    </a:lnTo>
                    <a:lnTo>
                      <a:pt x="1669" y="1090"/>
                    </a:lnTo>
                    <a:lnTo>
                      <a:pt x="1643" y="1125"/>
                    </a:lnTo>
                    <a:lnTo>
                      <a:pt x="1612" y="1159"/>
                    </a:lnTo>
                    <a:lnTo>
                      <a:pt x="1581" y="1192"/>
                    </a:lnTo>
                    <a:lnTo>
                      <a:pt x="1596" y="1184"/>
                    </a:lnTo>
                    <a:lnTo>
                      <a:pt x="1610" y="1176"/>
                    </a:lnTo>
                    <a:lnTo>
                      <a:pt x="1639" y="1144"/>
                    </a:lnTo>
                    <a:lnTo>
                      <a:pt x="1666" y="1111"/>
                    </a:lnTo>
                    <a:lnTo>
                      <a:pt x="1692" y="1077"/>
                    </a:lnTo>
                    <a:lnTo>
                      <a:pt x="1715" y="1042"/>
                    </a:lnTo>
                    <a:lnTo>
                      <a:pt x="1739" y="1004"/>
                    </a:lnTo>
                    <a:lnTo>
                      <a:pt x="1760" y="967"/>
                    </a:lnTo>
                    <a:lnTo>
                      <a:pt x="1779" y="927"/>
                    </a:lnTo>
                    <a:lnTo>
                      <a:pt x="1796" y="887"/>
                    </a:lnTo>
                    <a:lnTo>
                      <a:pt x="1811" y="846"/>
                    </a:lnTo>
                    <a:lnTo>
                      <a:pt x="1825" y="804"/>
                    </a:lnTo>
                    <a:lnTo>
                      <a:pt x="1836" y="762"/>
                    </a:lnTo>
                    <a:lnTo>
                      <a:pt x="1846" y="718"/>
                    </a:lnTo>
                    <a:lnTo>
                      <a:pt x="1854" y="674"/>
                    </a:lnTo>
                    <a:lnTo>
                      <a:pt x="1859" y="630"/>
                    </a:lnTo>
                    <a:lnTo>
                      <a:pt x="1863" y="584"/>
                    </a:lnTo>
                    <a:lnTo>
                      <a:pt x="1863" y="538"/>
                    </a:lnTo>
                    <a:close/>
                    <a:moveTo>
                      <a:pt x="161" y="12"/>
                    </a:moveTo>
                    <a:lnTo>
                      <a:pt x="142" y="41"/>
                    </a:lnTo>
                    <a:lnTo>
                      <a:pt x="124" y="69"/>
                    </a:lnTo>
                    <a:lnTo>
                      <a:pt x="109" y="100"/>
                    </a:lnTo>
                    <a:lnTo>
                      <a:pt x="94" y="131"/>
                    </a:lnTo>
                    <a:lnTo>
                      <a:pt x="78" y="161"/>
                    </a:lnTo>
                    <a:lnTo>
                      <a:pt x="65" y="192"/>
                    </a:lnTo>
                    <a:lnTo>
                      <a:pt x="53" y="225"/>
                    </a:lnTo>
                    <a:lnTo>
                      <a:pt x="42" y="257"/>
                    </a:lnTo>
                    <a:lnTo>
                      <a:pt x="32" y="292"/>
                    </a:lnTo>
                    <a:lnTo>
                      <a:pt x="23" y="325"/>
                    </a:lnTo>
                    <a:lnTo>
                      <a:pt x="17" y="359"/>
                    </a:lnTo>
                    <a:lnTo>
                      <a:pt x="9" y="394"/>
                    </a:lnTo>
                    <a:lnTo>
                      <a:pt x="6" y="430"/>
                    </a:lnTo>
                    <a:lnTo>
                      <a:pt x="2" y="465"/>
                    </a:lnTo>
                    <a:lnTo>
                      <a:pt x="0" y="501"/>
                    </a:lnTo>
                    <a:lnTo>
                      <a:pt x="0" y="538"/>
                    </a:lnTo>
                    <a:lnTo>
                      <a:pt x="2" y="591"/>
                    </a:lnTo>
                    <a:lnTo>
                      <a:pt x="6" y="643"/>
                    </a:lnTo>
                    <a:lnTo>
                      <a:pt x="13" y="695"/>
                    </a:lnTo>
                    <a:lnTo>
                      <a:pt x="23" y="745"/>
                    </a:lnTo>
                    <a:lnTo>
                      <a:pt x="34" y="795"/>
                    </a:lnTo>
                    <a:lnTo>
                      <a:pt x="50" y="843"/>
                    </a:lnTo>
                    <a:lnTo>
                      <a:pt x="69" y="891"/>
                    </a:lnTo>
                    <a:lnTo>
                      <a:pt x="88" y="937"/>
                    </a:lnTo>
                    <a:lnTo>
                      <a:pt x="111" y="981"/>
                    </a:lnTo>
                    <a:lnTo>
                      <a:pt x="136" y="1025"/>
                    </a:lnTo>
                    <a:lnTo>
                      <a:pt x="163" y="1067"/>
                    </a:lnTo>
                    <a:lnTo>
                      <a:pt x="194" y="1105"/>
                    </a:lnTo>
                    <a:lnTo>
                      <a:pt x="224" y="1146"/>
                    </a:lnTo>
                    <a:lnTo>
                      <a:pt x="257" y="1182"/>
                    </a:lnTo>
                    <a:lnTo>
                      <a:pt x="293" y="1217"/>
                    </a:lnTo>
                    <a:lnTo>
                      <a:pt x="330" y="1249"/>
                    </a:lnTo>
                    <a:lnTo>
                      <a:pt x="345" y="1259"/>
                    </a:lnTo>
                    <a:lnTo>
                      <a:pt x="362" y="1268"/>
                    </a:lnTo>
                    <a:lnTo>
                      <a:pt x="378" y="1278"/>
                    </a:lnTo>
                    <a:lnTo>
                      <a:pt x="393" y="1286"/>
                    </a:lnTo>
                    <a:lnTo>
                      <a:pt x="351" y="1253"/>
                    </a:lnTo>
                    <a:lnTo>
                      <a:pt x="309" y="1219"/>
                    </a:lnTo>
                    <a:lnTo>
                      <a:pt x="270" y="1180"/>
                    </a:lnTo>
                    <a:lnTo>
                      <a:pt x="236" y="1142"/>
                    </a:lnTo>
                    <a:lnTo>
                      <a:pt x="201" y="1100"/>
                    </a:lnTo>
                    <a:lnTo>
                      <a:pt x="169" y="1056"/>
                    </a:lnTo>
                    <a:lnTo>
                      <a:pt x="140" y="1011"/>
                    </a:lnTo>
                    <a:lnTo>
                      <a:pt x="115" y="963"/>
                    </a:lnTo>
                    <a:lnTo>
                      <a:pt x="90" y="915"/>
                    </a:lnTo>
                    <a:lnTo>
                      <a:pt x="69" y="866"/>
                    </a:lnTo>
                    <a:lnTo>
                      <a:pt x="52" y="814"/>
                    </a:lnTo>
                    <a:lnTo>
                      <a:pt x="36" y="760"/>
                    </a:lnTo>
                    <a:lnTo>
                      <a:pt x="25" y="706"/>
                    </a:lnTo>
                    <a:lnTo>
                      <a:pt x="17" y="651"/>
                    </a:lnTo>
                    <a:lnTo>
                      <a:pt x="11" y="595"/>
                    </a:lnTo>
                    <a:lnTo>
                      <a:pt x="9" y="538"/>
                    </a:lnTo>
                    <a:lnTo>
                      <a:pt x="9" y="501"/>
                    </a:lnTo>
                    <a:lnTo>
                      <a:pt x="13" y="463"/>
                    </a:lnTo>
                    <a:lnTo>
                      <a:pt x="17" y="426"/>
                    </a:lnTo>
                    <a:lnTo>
                      <a:pt x="21" y="390"/>
                    </a:lnTo>
                    <a:lnTo>
                      <a:pt x="29" y="355"/>
                    </a:lnTo>
                    <a:lnTo>
                      <a:pt x="36" y="319"/>
                    </a:lnTo>
                    <a:lnTo>
                      <a:pt x="44" y="284"/>
                    </a:lnTo>
                    <a:lnTo>
                      <a:pt x="55" y="250"/>
                    </a:lnTo>
                    <a:lnTo>
                      <a:pt x="67" y="217"/>
                    </a:lnTo>
                    <a:lnTo>
                      <a:pt x="80" y="184"/>
                    </a:lnTo>
                    <a:lnTo>
                      <a:pt x="94" y="152"/>
                    </a:lnTo>
                    <a:lnTo>
                      <a:pt x="109" y="119"/>
                    </a:lnTo>
                    <a:lnTo>
                      <a:pt x="126" y="89"/>
                    </a:lnTo>
                    <a:lnTo>
                      <a:pt x="144" y="58"/>
                    </a:lnTo>
                    <a:lnTo>
                      <a:pt x="163" y="29"/>
                    </a:lnTo>
                    <a:lnTo>
                      <a:pt x="182" y="0"/>
                    </a:lnTo>
                    <a:lnTo>
                      <a:pt x="172" y="6"/>
                    </a:lnTo>
                    <a:lnTo>
                      <a:pt x="161" y="12"/>
                    </a:lnTo>
                    <a:close/>
                  </a:path>
                </a:pathLst>
              </a:custGeom>
              <a:solidFill>
                <a:srgbClr val="E4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6" name="Freeform 319">
                <a:extLst>
                  <a:ext uri="{FF2B5EF4-FFF2-40B4-BE49-F238E27FC236}">
                    <a16:creationId xmlns:a16="http://schemas.microsoft.com/office/drawing/2014/main" id="{A41E1F5C-161B-442C-9542-C3BE5B607C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2" y="1620"/>
                <a:ext cx="1855" cy="1300"/>
              </a:xfrm>
              <a:custGeom>
                <a:avLst/>
                <a:gdLst>
                  <a:gd name="T0" fmla="*/ 1853 w 1855"/>
                  <a:gd name="T1" fmla="*/ 498 h 1300"/>
                  <a:gd name="T2" fmla="*/ 1846 w 1855"/>
                  <a:gd name="T3" fmla="*/ 410 h 1300"/>
                  <a:gd name="T4" fmla="*/ 1836 w 1855"/>
                  <a:gd name="T5" fmla="*/ 364 h 1300"/>
                  <a:gd name="T6" fmla="*/ 1827 w 1855"/>
                  <a:gd name="T7" fmla="*/ 347 h 1300"/>
                  <a:gd name="T8" fmla="*/ 1830 w 1855"/>
                  <a:gd name="T9" fmla="*/ 381 h 1300"/>
                  <a:gd name="T10" fmla="*/ 1842 w 1855"/>
                  <a:gd name="T11" fmla="*/ 489 h 1300"/>
                  <a:gd name="T12" fmla="*/ 1844 w 1855"/>
                  <a:gd name="T13" fmla="*/ 590 h 1300"/>
                  <a:gd name="T14" fmla="*/ 1832 w 1855"/>
                  <a:gd name="T15" fmla="*/ 684 h 1300"/>
                  <a:gd name="T16" fmla="*/ 1813 w 1855"/>
                  <a:gd name="T17" fmla="*/ 777 h 1300"/>
                  <a:gd name="T18" fmla="*/ 1786 w 1855"/>
                  <a:gd name="T19" fmla="*/ 865 h 1300"/>
                  <a:gd name="T20" fmla="*/ 1750 w 1855"/>
                  <a:gd name="T21" fmla="*/ 949 h 1300"/>
                  <a:gd name="T22" fmla="*/ 1706 w 1855"/>
                  <a:gd name="T23" fmla="*/ 1028 h 1300"/>
                  <a:gd name="T24" fmla="*/ 1654 w 1855"/>
                  <a:gd name="T25" fmla="*/ 1103 h 1300"/>
                  <a:gd name="T26" fmla="*/ 1596 w 1855"/>
                  <a:gd name="T27" fmla="*/ 1170 h 1300"/>
                  <a:gd name="T28" fmla="*/ 1577 w 1855"/>
                  <a:gd name="T29" fmla="*/ 1197 h 1300"/>
                  <a:gd name="T30" fmla="*/ 1621 w 1855"/>
                  <a:gd name="T31" fmla="*/ 1156 h 1300"/>
                  <a:gd name="T32" fmla="*/ 1677 w 1855"/>
                  <a:gd name="T33" fmla="*/ 1089 h 1300"/>
                  <a:gd name="T34" fmla="*/ 1725 w 1855"/>
                  <a:gd name="T35" fmla="*/ 1016 h 1300"/>
                  <a:gd name="T36" fmla="*/ 1765 w 1855"/>
                  <a:gd name="T37" fmla="*/ 938 h 1300"/>
                  <a:gd name="T38" fmla="*/ 1800 w 1855"/>
                  <a:gd name="T39" fmla="*/ 855 h 1300"/>
                  <a:gd name="T40" fmla="*/ 1827 w 1855"/>
                  <a:gd name="T41" fmla="*/ 771 h 1300"/>
                  <a:gd name="T42" fmla="*/ 1844 w 1855"/>
                  <a:gd name="T43" fmla="*/ 681 h 1300"/>
                  <a:gd name="T44" fmla="*/ 1853 w 1855"/>
                  <a:gd name="T45" fmla="*/ 589 h 1300"/>
                  <a:gd name="T46" fmla="*/ 168 w 1855"/>
                  <a:gd name="T47" fmla="*/ 11 h 1300"/>
                  <a:gd name="T48" fmla="*/ 130 w 1855"/>
                  <a:gd name="T49" fmla="*/ 69 h 1300"/>
                  <a:gd name="T50" fmla="*/ 97 w 1855"/>
                  <a:gd name="T51" fmla="*/ 130 h 1300"/>
                  <a:gd name="T52" fmla="*/ 69 w 1855"/>
                  <a:gd name="T53" fmla="*/ 193 h 1300"/>
                  <a:gd name="T54" fmla="*/ 44 w 1855"/>
                  <a:gd name="T55" fmla="*/ 259 h 1300"/>
                  <a:gd name="T56" fmla="*/ 26 w 1855"/>
                  <a:gd name="T57" fmla="*/ 328 h 1300"/>
                  <a:gd name="T58" fmla="*/ 11 w 1855"/>
                  <a:gd name="T59" fmla="*/ 397 h 1300"/>
                  <a:gd name="T60" fmla="*/ 3 w 1855"/>
                  <a:gd name="T61" fmla="*/ 470 h 1300"/>
                  <a:gd name="T62" fmla="*/ 0 w 1855"/>
                  <a:gd name="T63" fmla="*/ 543 h 1300"/>
                  <a:gd name="T64" fmla="*/ 7 w 1855"/>
                  <a:gd name="T65" fmla="*/ 652 h 1300"/>
                  <a:gd name="T66" fmla="*/ 26 w 1855"/>
                  <a:gd name="T67" fmla="*/ 759 h 1300"/>
                  <a:gd name="T68" fmla="*/ 55 w 1855"/>
                  <a:gd name="T69" fmla="*/ 859 h 1300"/>
                  <a:gd name="T70" fmla="*/ 97 w 1855"/>
                  <a:gd name="T71" fmla="*/ 957 h 1300"/>
                  <a:gd name="T72" fmla="*/ 149 w 1855"/>
                  <a:gd name="T73" fmla="*/ 1047 h 1300"/>
                  <a:gd name="T74" fmla="*/ 211 w 1855"/>
                  <a:gd name="T75" fmla="*/ 1130 h 1300"/>
                  <a:gd name="T76" fmla="*/ 280 w 1855"/>
                  <a:gd name="T77" fmla="*/ 1206 h 1300"/>
                  <a:gd name="T78" fmla="*/ 358 w 1855"/>
                  <a:gd name="T79" fmla="*/ 1273 h 1300"/>
                  <a:gd name="T80" fmla="*/ 412 w 1855"/>
                  <a:gd name="T81" fmla="*/ 1300 h 1300"/>
                  <a:gd name="T82" fmla="*/ 326 w 1855"/>
                  <a:gd name="T83" fmla="*/ 1233 h 1300"/>
                  <a:gd name="T84" fmla="*/ 247 w 1855"/>
                  <a:gd name="T85" fmla="*/ 1156 h 1300"/>
                  <a:gd name="T86" fmla="*/ 178 w 1855"/>
                  <a:gd name="T87" fmla="*/ 1072 h 1300"/>
                  <a:gd name="T88" fmla="*/ 120 w 1855"/>
                  <a:gd name="T89" fmla="*/ 978 h 1300"/>
                  <a:gd name="T90" fmla="*/ 74 w 1855"/>
                  <a:gd name="T91" fmla="*/ 878 h 1300"/>
                  <a:gd name="T92" fmla="*/ 40 w 1855"/>
                  <a:gd name="T93" fmla="*/ 771 h 1300"/>
                  <a:gd name="T94" fmla="*/ 19 w 1855"/>
                  <a:gd name="T95" fmla="*/ 660 h 1300"/>
                  <a:gd name="T96" fmla="*/ 11 w 1855"/>
                  <a:gd name="T97" fmla="*/ 543 h 1300"/>
                  <a:gd name="T98" fmla="*/ 13 w 1855"/>
                  <a:gd name="T99" fmla="*/ 468 h 1300"/>
                  <a:gd name="T100" fmla="*/ 23 w 1855"/>
                  <a:gd name="T101" fmla="*/ 393 h 1300"/>
                  <a:gd name="T102" fmla="*/ 38 w 1855"/>
                  <a:gd name="T103" fmla="*/ 322 h 1300"/>
                  <a:gd name="T104" fmla="*/ 57 w 1855"/>
                  <a:gd name="T105" fmla="*/ 253 h 1300"/>
                  <a:gd name="T106" fmla="*/ 82 w 1855"/>
                  <a:gd name="T107" fmla="*/ 186 h 1300"/>
                  <a:gd name="T108" fmla="*/ 113 w 1855"/>
                  <a:gd name="T109" fmla="*/ 120 h 1300"/>
                  <a:gd name="T110" fmla="*/ 149 w 1855"/>
                  <a:gd name="T111" fmla="*/ 59 h 1300"/>
                  <a:gd name="T112" fmla="*/ 188 w 1855"/>
                  <a:gd name="T113" fmla="*/ 0 h 1300"/>
                  <a:gd name="T114" fmla="*/ 168 w 1855"/>
                  <a:gd name="T115" fmla="*/ 11 h 130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55"/>
                  <a:gd name="T175" fmla="*/ 0 h 1300"/>
                  <a:gd name="T176" fmla="*/ 1855 w 1855"/>
                  <a:gd name="T177" fmla="*/ 1300 h 130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55" h="1300">
                    <a:moveTo>
                      <a:pt x="1855" y="543"/>
                    </a:moveTo>
                    <a:lnTo>
                      <a:pt x="1853" y="498"/>
                    </a:lnTo>
                    <a:lnTo>
                      <a:pt x="1850" y="454"/>
                    </a:lnTo>
                    <a:lnTo>
                      <a:pt x="1846" y="410"/>
                    </a:lnTo>
                    <a:lnTo>
                      <a:pt x="1838" y="368"/>
                    </a:lnTo>
                    <a:lnTo>
                      <a:pt x="1836" y="364"/>
                    </a:lnTo>
                    <a:lnTo>
                      <a:pt x="1832" y="362"/>
                    </a:lnTo>
                    <a:lnTo>
                      <a:pt x="1827" y="347"/>
                    </a:lnTo>
                    <a:lnTo>
                      <a:pt x="1819" y="330"/>
                    </a:lnTo>
                    <a:lnTo>
                      <a:pt x="1830" y="381"/>
                    </a:lnTo>
                    <a:lnTo>
                      <a:pt x="1838" y="435"/>
                    </a:lnTo>
                    <a:lnTo>
                      <a:pt x="1842" y="489"/>
                    </a:lnTo>
                    <a:lnTo>
                      <a:pt x="1844" y="543"/>
                    </a:lnTo>
                    <a:lnTo>
                      <a:pt x="1844" y="590"/>
                    </a:lnTo>
                    <a:lnTo>
                      <a:pt x="1840" y="638"/>
                    </a:lnTo>
                    <a:lnTo>
                      <a:pt x="1832" y="684"/>
                    </a:lnTo>
                    <a:lnTo>
                      <a:pt x="1825" y="732"/>
                    </a:lnTo>
                    <a:lnTo>
                      <a:pt x="1813" y="777"/>
                    </a:lnTo>
                    <a:lnTo>
                      <a:pt x="1802" y="821"/>
                    </a:lnTo>
                    <a:lnTo>
                      <a:pt x="1786" y="865"/>
                    </a:lnTo>
                    <a:lnTo>
                      <a:pt x="1769" y="907"/>
                    </a:lnTo>
                    <a:lnTo>
                      <a:pt x="1750" y="949"/>
                    </a:lnTo>
                    <a:lnTo>
                      <a:pt x="1729" y="990"/>
                    </a:lnTo>
                    <a:lnTo>
                      <a:pt x="1706" y="1028"/>
                    </a:lnTo>
                    <a:lnTo>
                      <a:pt x="1681" y="1066"/>
                    </a:lnTo>
                    <a:lnTo>
                      <a:pt x="1654" y="1103"/>
                    </a:lnTo>
                    <a:lnTo>
                      <a:pt x="1625" y="1137"/>
                    </a:lnTo>
                    <a:lnTo>
                      <a:pt x="1596" y="1170"/>
                    </a:lnTo>
                    <a:lnTo>
                      <a:pt x="1564" y="1203"/>
                    </a:lnTo>
                    <a:lnTo>
                      <a:pt x="1577" y="1197"/>
                    </a:lnTo>
                    <a:lnTo>
                      <a:pt x="1592" y="1189"/>
                    </a:lnTo>
                    <a:lnTo>
                      <a:pt x="1621" y="1156"/>
                    </a:lnTo>
                    <a:lnTo>
                      <a:pt x="1650" y="1124"/>
                    </a:lnTo>
                    <a:lnTo>
                      <a:pt x="1677" y="1089"/>
                    </a:lnTo>
                    <a:lnTo>
                      <a:pt x="1702" y="1053"/>
                    </a:lnTo>
                    <a:lnTo>
                      <a:pt x="1725" y="1016"/>
                    </a:lnTo>
                    <a:lnTo>
                      <a:pt x="1746" y="978"/>
                    </a:lnTo>
                    <a:lnTo>
                      <a:pt x="1765" y="938"/>
                    </a:lnTo>
                    <a:lnTo>
                      <a:pt x="1784" y="897"/>
                    </a:lnTo>
                    <a:lnTo>
                      <a:pt x="1800" y="855"/>
                    </a:lnTo>
                    <a:lnTo>
                      <a:pt x="1815" y="813"/>
                    </a:lnTo>
                    <a:lnTo>
                      <a:pt x="1827" y="771"/>
                    </a:lnTo>
                    <a:lnTo>
                      <a:pt x="1836" y="727"/>
                    </a:lnTo>
                    <a:lnTo>
                      <a:pt x="1844" y="681"/>
                    </a:lnTo>
                    <a:lnTo>
                      <a:pt x="1850" y="637"/>
                    </a:lnTo>
                    <a:lnTo>
                      <a:pt x="1853" y="589"/>
                    </a:lnTo>
                    <a:lnTo>
                      <a:pt x="1855" y="543"/>
                    </a:lnTo>
                    <a:close/>
                    <a:moveTo>
                      <a:pt x="168" y="11"/>
                    </a:moveTo>
                    <a:lnTo>
                      <a:pt x="149" y="40"/>
                    </a:lnTo>
                    <a:lnTo>
                      <a:pt x="130" y="69"/>
                    </a:lnTo>
                    <a:lnTo>
                      <a:pt x="113" y="99"/>
                    </a:lnTo>
                    <a:lnTo>
                      <a:pt x="97" y="130"/>
                    </a:lnTo>
                    <a:lnTo>
                      <a:pt x="82" y="161"/>
                    </a:lnTo>
                    <a:lnTo>
                      <a:pt x="69" y="193"/>
                    </a:lnTo>
                    <a:lnTo>
                      <a:pt x="55" y="226"/>
                    </a:lnTo>
                    <a:lnTo>
                      <a:pt x="44" y="259"/>
                    </a:lnTo>
                    <a:lnTo>
                      <a:pt x="34" y="293"/>
                    </a:lnTo>
                    <a:lnTo>
                      <a:pt x="26" y="328"/>
                    </a:lnTo>
                    <a:lnTo>
                      <a:pt x="19" y="362"/>
                    </a:lnTo>
                    <a:lnTo>
                      <a:pt x="11" y="397"/>
                    </a:lnTo>
                    <a:lnTo>
                      <a:pt x="7" y="433"/>
                    </a:lnTo>
                    <a:lnTo>
                      <a:pt x="3" y="470"/>
                    </a:lnTo>
                    <a:lnTo>
                      <a:pt x="2" y="506"/>
                    </a:lnTo>
                    <a:lnTo>
                      <a:pt x="0" y="543"/>
                    </a:lnTo>
                    <a:lnTo>
                      <a:pt x="2" y="598"/>
                    </a:lnTo>
                    <a:lnTo>
                      <a:pt x="7" y="652"/>
                    </a:lnTo>
                    <a:lnTo>
                      <a:pt x="15" y="706"/>
                    </a:lnTo>
                    <a:lnTo>
                      <a:pt x="26" y="759"/>
                    </a:lnTo>
                    <a:lnTo>
                      <a:pt x="40" y="809"/>
                    </a:lnTo>
                    <a:lnTo>
                      <a:pt x="55" y="859"/>
                    </a:lnTo>
                    <a:lnTo>
                      <a:pt x="76" y="909"/>
                    </a:lnTo>
                    <a:lnTo>
                      <a:pt x="97" y="957"/>
                    </a:lnTo>
                    <a:lnTo>
                      <a:pt x="122" y="1003"/>
                    </a:lnTo>
                    <a:lnTo>
                      <a:pt x="149" y="1047"/>
                    </a:lnTo>
                    <a:lnTo>
                      <a:pt x="178" y="1089"/>
                    </a:lnTo>
                    <a:lnTo>
                      <a:pt x="211" y="1130"/>
                    </a:lnTo>
                    <a:lnTo>
                      <a:pt x="243" y="1170"/>
                    </a:lnTo>
                    <a:lnTo>
                      <a:pt x="280" y="1206"/>
                    </a:lnTo>
                    <a:lnTo>
                      <a:pt x="318" y="1241"/>
                    </a:lnTo>
                    <a:lnTo>
                      <a:pt x="358" y="1273"/>
                    </a:lnTo>
                    <a:lnTo>
                      <a:pt x="385" y="1289"/>
                    </a:lnTo>
                    <a:lnTo>
                      <a:pt x="412" y="1300"/>
                    </a:lnTo>
                    <a:lnTo>
                      <a:pt x="368" y="1270"/>
                    </a:lnTo>
                    <a:lnTo>
                      <a:pt x="326" y="1233"/>
                    </a:lnTo>
                    <a:lnTo>
                      <a:pt x="286" y="1197"/>
                    </a:lnTo>
                    <a:lnTo>
                      <a:pt x="247" y="1156"/>
                    </a:lnTo>
                    <a:lnTo>
                      <a:pt x="213" y="1116"/>
                    </a:lnTo>
                    <a:lnTo>
                      <a:pt x="178" y="1072"/>
                    </a:lnTo>
                    <a:lnTo>
                      <a:pt x="149" y="1026"/>
                    </a:lnTo>
                    <a:lnTo>
                      <a:pt x="120" y="978"/>
                    </a:lnTo>
                    <a:lnTo>
                      <a:pt x="96" y="928"/>
                    </a:lnTo>
                    <a:lnTo>
                      <a:pt x="74" y="878"/>
                    </a:lnTo>
                    <a:lnTo>
                      <a:pt x="55" y="825"/>
                    </a:lnTo>
                    <a:lnTo>
                      <a:pt x="40" y="771"/>
                    </a:lnTo>
                    <a:lnTo>
                      <a:pt x="26" y="715"/>
                    </a:lnTo>
                    <a:lnTo>
                      <a:pt x="19" y="660"/>
                    </a:lnTo>
                    <a:lnTo>
                      <a:pt x="13" y="602"/>
                    </a:lnTo>
                    <a:lnTo>
                      <a:pt x="11" y="543"/>
                    </a:lnTo>
                    <a:lnTo>
                      <a:pt x="11" y="504"/>
                    </a:lnTo>
                    <a:lnTo>
                      <a:pt x="13" y="468"/>
                    </a:lnTo>
                    <a:lnTo>
                      <a:pt x="17" y="429"/>
                    </a:lnTo>
                    <a:lnTo>
                      <a:pt x="23" y="393"/>
                    </a:lnTo>
                    <a:lnTo>
                      <a:pt x="30" y="358"/>
                    </a:lnTo>
                    <a:lnTo>
                      <a:pt x="38" y="322"/>
                    </a:lnTo>
                    <a:lnTo>
                      <a:pt x="48" y="287"/>
                    </a:lnTo>
                    <a:lnTo>
                      <a:pt x="57" y="253"/>
                    </a:lnTo>
                    <a:lnTo>
                      <a:pt x="71" y="218"/>
                    </a:lnTo>
                    <a:lnTo>
                      <a:pt x="82" y="186"/>
                    </a:lnTo>
                    <a:lnTo>
                      <a:pt x="97" y="153"/>
                    </a:lnTo>
                    <a:lnTo>
                      <a:pt x="113" y="120"/>
                    </a:lnTo>
                    <a:lnTo>
                      <a:pt x="130" y="90"/>
                    </a:lnTo>
                    <a:lnTo>
                      <a:pt x="149" y="59"/>
                    </a:lnTo>
                    <a:lnTo>
                      <a:pt x="168" y="28"/>
                    </a:lnTo>
                    <a:lnTo>
                      <a:pt x="188" y="0"/>
                    </a:lnTo>
                    <a:lnTo>
                      <a:pt x="178" y="5"/>
                    </a:lnTo>
                    <a:lnTo>
                      <a:pt x="168" y="11"/>
                    </a:lnTo>
                    <a:close/>
                  </a:path>
                </a:pathLst>
              </a:custGeom>
              <a:solidFill>
                <a:srgbClr val="E46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7" name="Freeform 320">
                <a:extLst>
                  <a:ext uri="{FF2B5EF4-FFF2-40B4-BE49-F238E27FC236}">
                    <a16:creationId xmlns:a16="http://schemas.microsoft.com/office/drawing/2014/main" id="{116F955B-D33F-4032-A4A7-74AB7065E4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57" y="1616"/>
                <a:ext cx="1845" cy="1308"/>
              </a:xfrm>
              <a:custGeom>
                <a:avLst/>
                <a:gdLst>
                  <a:gd name="T0" fmla="*/ 1843 w 1845"/>
                  <a:gd name="T1" fmla="*/ 499 h 1308"/>
                  <a:gd name="T2" fmla="*/ 1833 w 1845"/>
                  <a:gd name="T3" fmla="*/ 405 h 1308"/>
                  <a:gd name="T4" fmla="*/ 1814 w 1845"/>
                  <a:gd name="T5" fmla="*/ 334 h 1308"/>
                  <a:gd name="T6" fmla="*/ 1810 w 1845"/>
                  <a:gd name="T7" fmla="*/ 337 h 1308"/>
                  <a:gd name="T8" fmla="*/ 1822 w 1845"/>
                  <a:gd name="T9" fmla="*/ 395 h 1308"/>
                  <a:gd name="T10" fmla="*/ 1829 w 1845"/>
                  <a:gd name="T11" fmla="*/ 454 h 1308"/>
                  <a:gd name="T12" fmla="*/ 1833 w 1845"/>
                  <a:gd name="T13" fmla="*/ 516 h 1308"/>
                  <a:gd name="T14" fmla="*/ 1833 w 1845"/>
                  <a:gd name="T15" fmla="*/ 596 h 1308"/>
                  <a:gd name="T16" fmla="*/ 1824 w 1845"/>
                  <a:gd name="T17" fmla="*/ 690 h 1308"/>
                  <a:gd name="T18" fmla="*/ 1802 w 1845"/>
                  <a:gd name="T19" fmla="*/ 784 h 1308"/>
                  <a:gd name="T20" fmla="*/ 1774 w 1845"/>
                  <a:gd name="T21" fmla="*/ 873 h 1308"/>
                  <a:gd name="T22" fmla="*/ 1737 w 1845"/>
                  <a:gd name="T23" fmla="*/ 957 h 1308"/>
                  <a:gd name="T24" fmla="*/ 1691 w 1845"/>
                  <a:gd name="T25" fmla="*/ 1038 h 1308"/>
                  <a:gd name="T26" fmla="*/ 1637 w 1845"/>
                  <a:gd name="T27" fmla="*/ 1112 h 1308"/>
                  <a:gd name="T28" fmla="*/ 1578 w 1845"/>
                  <a:gd name="T29" fmla="*/ 1180 h 1308"/>
                  <a:gd name="T30" fmla="*/ 1559 w 1845"/>
                  <a:gd name="T31" fmla="*/ 1207 h 1308"/>
                  <a:gd name="T32" fmla="*/ 1603 w 1845"/>
                  <a:gd name="T33" fmla="*/ 1168 h 1308"/>
                  <a:gd name="T34" fmla="*/ 1660 w 1845"/>
                  <a:gd name="T35" fmla="*/ 1099 h 1308"/>
                  <a:gd name="T36" fmla="*/ 1710 w 1845"/>
                  <a:gd name="T37" fmla="*/ 1026 h 1308"/>
                  <a:gd name="T38" fmla="*/ 1753 w 1845"/>
                  <a:gd name="T39" fmla="*/ 947 h 1308"/>
                  <a:gd name="T40" fmla="*/ 1789 w 1845"/>
                  <a:gd name="T41" fmla="*/ 865 h 1308"/>
                  <a:gd name="T42" fmla="*/ 1816 w 1845"/>
                  <a:gd name="T43" fmla="*/ 777 h 1308"/>
                  <a:gd name="T44" fmla="*/ 1833 w 1845"/>
                  <a:gd name="T45" fmla="*/ 687 h 1308"/>
                  <a:gd name="T46" fmla="*/ 1843 w 1845"/>
                  <a:gd name="T47" fmla="*/ 594 h 1308"/>
                  <a:gd name="T48" fmla="*/ 173 w 1845"/>
                  <a:gd name="T49" fmla="*/ 9 h 1308"/>
                  <a:gd name="T50" fmla="*/ 135 w 1845"/>
                  <a:gd name="T51" fmla="*/ 67 h 1308"/>
                  <a:gd name="T52" fmla="*/ 100 w 1845"/>
                  <a:gd name="T53" fmla="*/ 128 h 1308"/>
                  <a:gd name="T54" fmla="*/ 71 w 1845"/>
                  <a:gd name="T55" fmla="*/ 193 h 1308"/>
                  <a:gd name="T56" fmla="*/ 46 w 1845"/>
                  <a:gd name="T57" fmla="*/ 259 h 1308"/>
                  <a:gd name="T58" fmla="*/ 27 w 1845"/>
                  <a:gd name="T59" fmla="*/ 328 h 1308"/>
                  <a:gd name="T60" fmla="*/ 12 w 1845"/>
                  <a:gd name="T61" fmla="*/ 399 h 1308"/>
                  <a:gd name="T62" fmla="*/ 4 w 1845"/>
                  <a:gd name="T63" fmla="*/ 472 h 1308"/>
                  <a:gd name="T64" fmla="*/ 0 w 1845"/>
                  <a:gd name="T65" fmla="*/ 547 h 1308"/>
                  <a:gd name="T66" fmla="*/ 8 w 1845"/>
                  <a:gd name="T67" fmla="*/ 660 h 1308"/>
                  <a:gd name="T68" fmla="*/ 27 w 1845"/>
                  <a:gd name="T69" fmla="*/ 769 h 1308"/>
                  <a:gd name="T70" fmla="*/ 60 w 1845"/>
                  <a:gd name="T71" fmla="*/ 875 h 1308"/>
                  <a:gd name="T72" fmla="*/ 106 w 1845"/>
                  <a:gd name="T73" fmla="*/ 972 h 1308"/>
                  <a:gd name="T74" fmla="*/ 160 w 1845"/>
                  <a:gd name="T75" fmla="*/ 1065 h 1308"/>
                  <a:gd name="T76" fmla="*/ 227 w 1845"/>
                  <a:gd name="T77" fmla="*/ 1151 h 1308"/>
                  <a:gd name="T78" fmla="*/ 300 w 1845"/>
                  <a:gd name="T79" fmla="*/ 1228 h 1308"/>
                  <a:gd name="T80" fmla="*/ 384 w 1845"/>
                  <a:gd name="T81" fmla="*/ 1295 h 1308"/>
                  <a:gd name="T82" fmla="*/ 407 w 1845"/>
                  <a:gd name="T83" fmla="*/ 1304 h 1308"/>
                  <a:gd name="T84" fmla="*/ 421 w 1845"/>
                  <a:gd name="T85" fmla="*/ 1308 h 1308"/>
                  <a:gd name="T86" fmla="*/ 332 w 1845"/>
                  <a:gd name="T87" fmla="*/ 1241 h 1308"/>
                  <a:gd name="T88" fmla="*/ 254 w 1845"/>
                  <a:gd name="T89" fmla="*/ 1164 h 1308"/>
                  <a:gd name="T90" fmla="*/ 183 w 1845"/>
                  <a:gd name="T91" fmla="*/ 1080 h 1308"/>
                  <a:gd name="T92" fmla="*/ 123 w 1845"/>
                  <a:gd name="T93" fmla="*/ 986 h 1308"/>
                  <a:gd name="T94" fmla="*/ 75 w 1845"/>
                  <a:gd name="T95" fmla="*/ 884 h 1308"/>
                  <a:gd name="T96" fmla="*/ 41 w 1845"/>
                  <a:gd name="T97" fmla="*/ 777 h 1308"/>
                  <a:gd name="T98" fmla="*/ 18 w 1845"/>
                  <a:gd name="T99" fmla="*/ 664 h 1308"/>
                  <a:gd name="T100" fmla="*/ 10 w 1845"/>
                  <a:gd name="T101" fmla="*/ 547 h 1308"/>
                  <a:gd name="T102" fmla="*/ 14 w 1845"/>
                  <a:gd name="T103" fmla="*/ 470 h 1308"/>
                  <a:gd name="T104" fmla="*/ 23 w 1845"/>
                  <a:gd name="T105" fmla="*/ 397 h 1308"/>
                  <a:gd name="T106" fmla="*/ 39 w 1845"/>
                  <a:gd name="T107" fmla="*/ 324 h 1308"/>
                  <a:gd name="T108" fmla="*/ 60 w 1845"/>
                  <a:gd name="T109" fmla="*/ 253 h 1308"/>
                  <a:gd name="T110" fmla="*/ 85 w 1845"/>
                  <a:gd name="T111" fmla="*/ 186 h 1308"/>
                  <a:gd name="T112" fmla="*/ 115 w 1845"/>
                  <a:gd name="T113" fmla="*/ 121 h 1308"/>
                  <a:gd name="T114" fmla="*/ 152 w 1845"/>
                  <a:gd name="T115" fmla="*/ 59 h 1308"/>
                  <a:gd name="T116" fmla="*/ 192 w 1845"/>
                  <a:gd name="T117" fmla="*/ 0 h 1308"/>
                  <a:gd name="T118" fmla="*/ 192 w 1845"/>
                  <a:gd name="T119" fmla="*/ 0 h 1308"/>
                  <a:gd name="T120" fmla="*/ 173 w 1845"/>
                  <a:gd name="T121" fmla="*/ 9 h 130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45"/>
                  <a:gd name="T184" fmla="*/ 0 h 1308"/>
                  <a:gd name="T185" fmla="*/ 1845 w 1845"/>
                  <a:gd name="T186" fmla="*/ 1308 h 130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45" h="1308">
                    <a:moveTo>
                      <a:pt x="1845" y="547"/>
                    </a:moveTo>
                    <a:lnTo>
                      <a:pt x="1843" y="499"/>
                    </a:lnTo>
                    <a:lnTo>
                      <a:pt x="1839" y="452"/>
                    </a:lnTo>
                    <a:lnTo>
                      <a:pt x="1833" y="405"/>
                    </a:lnTo>
                    <a:lnTo>
                      <a:pt x="1825" y="358"/>
                    </a:lnTo>
                    <a:lnTo>
                      <a:pt x="1814" y="334"/>
                    </a:lnTo>
                    <a:lnTo>
                      <a:pt x="1802" y="309"/>
                    </a:lnTo>
                    <a:lnTo>
                      <a:pt x="1810" y="337"/>
                    </a:lnTo>
                    <a:lnTo>
                      <a:pt x="1816" y="366"/>
                    </a:lnTo>
                    <a:lnTo>
                      <a:pt x="1822" y="395"/>
                    </a:lnTo>
                    <a:lnTo>
                      <a:pt x="1825" y="426"/>
                    </a:lnTo>
                    <a:lnTo>
                      <a:pt x="1829" y="454"/>
                    </a:lnTo>
                    <a:lnTo>
                      <a:pt x="1833" y="485"/>
                    </a:lnTo>
                    <a:lnTo>
                      <a:pt x="1833" y="516"/>
                    </a:lnTo>
                    <a:lnTo>
                      <a:pt x="1835" y="547"/>
                    </a:lnTo>
                    <a:lnTo>
                      <a:pt x="1833" y="596"/>
                    </a:lnTo>
                    <a:lnTo>
                      <a:pt x="1829" y="644"/>
                    </a:lnTo>
                    <a:lnTo>
                      <a:pt x="1824" y="690"/>
                    </a:lnTo>
                    <a:lnTo>
                      <a:pt x="1814" y="738"/>
                    </a:lnTo>
                    <a:lnTo>
                      <a:pt x="1802" y="784"/>
                    </a:lnTo>
                    <a:lnTo>
                      <a:pt x="1789" y="829"/>
                    </a:lnTo>
                    <a:lnTo>
                      <a:pt x="1774" y="873"/>
                    </a:lnTo>
                    <a:lnTo>
                      <a:pt x="1756" y="915"/>
                    </a:lnTo>
                    <a:lnTo>
                      <a:pt x="1737" y="957"/>
                    </a:lnTo>
                    <a:lnTo>
                      <a:pt x="1714" y="997"/>
                    </a:lnTo>
                    <a:lnTo>
                      <a:pt x="1691" y="1038"/>
                    </a:lnTo>
                    <a:lnTo>
                      <a:pt x="1666" y="1076"/>
                    </a:lnTo>
                    <a:lnTo>
                      <a:pt x="1637" y="1112"/>
                    </a:lnTo>
                    <a:lnTo>
                      <a:pt x="1609" y="1147"/>
                    </a:lnTo>
                    <a:lnTo>
                      <a:pt x="1578" y="1180"/>
                    </a:lnTo>
                    <a:lnTo>
                      <a:pt x="1545" y="1212"/>
                    </a:lnTo>
                    <a:lnTo>
                      <a:pt x="1559" y="1207"/>
                    </a:lnTo>
                    <a:lnTo>
                      <a:pt x="1572" y="1201"/>
                    </a:lnTo>
                    <a:lnTo>
                      <a:pt x="1603" y="1168"/>
                    </a:lnTo>
                    <a:lnTo>
                      <a:pt x="1634" y="1134"/>
                    </a:lnTo>
                    <a:lnTo>
                      <a:pt x="1660" y="1099"/>
                    </a:lnTo>
                    <a:lnTo>
                      <a:pt x="1685" y="1063"/>
                    </a:lnTo>
                    <a:lnTo>
                      <a:pt x="1710" y="1026"/>
                    </a:lnTo>
                    <a:lnTo>
                      <a:pt x="1733" y="988"/>
                    </a:lnTo>
                    <a:lnTo>
                      <a:pt x="1753" y="947"/>
                    </a:lnTo>
                    <a:lnTo>
                      <a:pt x="1772" y="907"/>
                    </a:lnTo>
                    <a:lnTo>
                      <a:pt x="1789" y="865"/>
                    </a:lnTo>
                    <a:lnTo>
                      <a:pt x="1802" y="821"/>
                    </a:lnTo>
                    <a:lnTo>
                      <a:pt x="1816" y="777"/>
                    </a:lnTo>
                    <a:lnTo>
                      <a:pt x="1825" y="733"/>
                    </a:lnTo>
                    <a:lnTo>
                      <a:pt x="1833" y="687"/>
                    </a:lnTo>
                    <a:lnTo>
                      <a:pt x="1839" y="641"/>
                    </a:lnTo>
                    <a:lnTo>
                      <a:pt x="1843" y="594"/>
                    </a:lnTo>
                    <a:lnTo>
                      <a:pt x="1845" y="547"/>
                    </a:lnTo>
                    <a:close/>
                    <a:moveTo>
                      <a:pt x="173" y="9"/>
                    </a:moveTo>
                    <a:lnTo>
                      <a:pt x="154" y="38"/>
                    </a:lnTo>
                    <a:lnTo>
                      <a:pt x="135" y="67"/>
                    </a:lnTo>
                    <a:lnTo>
                      <a:pt x="117" y="98"/>
                    </a:lnTo>
                    <a:lnTo>
                      <a:pt x="100" y="128"/>
                    </a:lnTo>
                    <a:lnTo>
                      <a:pt x="85" y="161"/>
                    </a:lnTo>
                    <a:lnTo>
                      <a:pt x="71" y="193"/>
                    </a:lnTo>
                    <a:lnTo>
                      <a:pt x="58" y="226"/>
                    </a:lnTo>
                    <a:lnTo>
                      <a:pt x="46" y="259"/>
                    </a:lnTo>
                    <a:lnTo>
                      <a:pt x="35" y="293"/>
                    </a:lnTo>
                    <a:lnTo>
                      <a:pt x="27" y="328"/>
                    </a:lnTo>
                    <a:lnTo>
                      <a:pt x="20" y="364"/>
                    </a:lnTo>
                    <a:lnTo>
                      <a:pt x="12" y="399"/>
                    </a:lnTo>
                    <a:lnTo>
                      <a:pt x="8" y="435"/>
                    </a:lnTo>
                    <a:lnTo>
                      <a:pt x="4" y="472"/>
                    </a:lnTo>
                    <a:lnTo>
                      <a:pt x="0" y="510"/>
                    </a:lnTo>
                    <a:lnTo>
                      <a:pt x="0" y="547"/>
                    </a:lnTo>
                    <a:lnTo>
                      <a:pt x="2" y="604"/>
                    </a:lnTo>
                    <a:lnTo>
                      <a:pt x="8" y="660"/>
                    </a:lnTo>
                    <a:lnTo>
                      <a:pt x="16" y="715"/>
                    </a:lnTo>
                    <a:lnTo>
                      <a:pt x="27" y="769"/>
                    </a:lnTo>
                    <a:lnTo>
                      <a:pt x="43" y="823"/>
                    </a:lnTo>
                    <a:lnTo>
                      <a:pt x="60" y="875"/>
                    </a:lnTo>
                    <a:lnTo>
                      <a:pt x="81" y="924"/>
                    </a:lnTo>
                    <a:lnTo>
                      <a:pt x="106" y="972"/>
                    </a:lnTo>
                    <a:lnTo>
                      <a:pt x="131" y="1020"/>
                    </a:lnTo>
                    <a:lnTo>
                      <a:pt x="160" y="1065"/>
                    </a:lnTo>
                    <a:lnTo>
                      <a:pt x="192" y="1109"/>
                    </a:lnTo>
                    <a:lnTo>
                      <a:pt x="227" y="1151"/>
                    </a:lnTo>
                    <a:lnTo>
                      <a:pt x="261" y="1189"/>
                    </a:lnTo>
                    <a:lnTo>
                      <a:pt x="300" y="1228"/>
                    </a:lnTo>
                    <a:lnTo>
                      <a:pt x="342" y="1262"/>
                    </a:lnTo>
                    <a:lnTo>
                      <a:pt x="384" y="1295"/>
                    </a:lnTo>
                    <a:lnTo>
                      <a:pt x="396" y="1301"/>
                    </a:lnTo>
                    <a:lnTo>
                      <a:pt x="407" y="1304"/>
                    </a:lnTo>
                    <a:lnTo>
                      <a:pt x="415" y="1306"/>
                    </a:lnTo>
                    <a:lnTo>
                      <a:pt x="421" y="1308"/>
                    </a:lnTo>
                    <a:lnTo>
                      <a:pt x="376" y="1276"/>
                    </a:lnTo>
                    <a:lnTo>
                      <a:pt x="332" y="1241"/>
                    </a:lnTo>
                    <a:lnTo>
                      <a:pt x="292" y="1205"/>
                    </a:lnTo>
                    <a:lnTo>
                      <a:pt x="254" y="1164"/>
                    </a:lnTo>
                    <a:lnTo>
                      <a:pt x="217" y="1124"/>
                    </a:lnTo>
                    <a:lnTo>
                      <a:pt x="183" y="1080"/>
                    </a:lnTo>
                    <a:lnTo>
                      <a:pt x="152" y="1034"/>
                    </a:lnTo>
                    <a:lnTo>
                      <a:pt x="123" y="986"/>
                    </a:lnTo>
                    <a:lnTo>
                      <a:pt x="98" y="936"/>
                    </a:lnTo>
                    <a:lnTo>
                      <a:pt x="75" y="884"/>
                    </a:lnTo>
                    <a:lnTo>
                      <a:pt x="56" y="830"/>
                    </a:lnTo>
                    <a:lnTo>
                      <a:pt x="41" y="777"/>
                    </a:lnTo>
                    <a:lnTo>
                      <a:pt x="27" y="721"/>
                    </a:lnTo>
                    <a:lnTo>
                      <a:pt x="18" y="664"/>
                    </a:lnTo>
                    <a:lnTo>
                      <a:pt x="12" y="606"/>
                    </a:lnTo>
                    <a:lnTo>
                      <a:pt x="10" y="547"/>
                    </a:lnTo>
                    <a:lnTo>
                      <a:pt x="12" y="508"/>
                    </a:lnTo>
                    <a:lnTo>
                      <a:pt x="14" y="470"/>
                    </a:lnTo>
                    <a:lnTo>
                      <a:pt x="18" y="433"/>
                    </a:lnTo>
                    <a:lnTo>
                      <a:pt x="23" y="397"/>
                    </a:lnTo>
                    <a:lnTo>
                      <a:pt x="29" y="360"/>
                    </a:lnTo>
                    <a:lnTo>
                      <a:pt x="39" y="324"/>
                    </a:lnTo>
                    <a:lnTo>
                      <a:pt x="48" y="287"/>
                    </a:lnTo>
                    <a:lnTo>
                      <a:pt x="60" y="253"/>
                    </a:lnTo>
                    <a:lnTo>
                      <a:pt x="71" y="218"/>
                    </a:lnTo>
                    <a:lnTo>
                      <a:pt x="85" y="186"/>
                    </a:lnTo>
                    <a:lnTo>
                      <a:pt x="100" y="153"/>
                    </a:lnTo>
                    <a:lnTo>
                      <a:pt x="115" y="121"/>
                    </a:lnTo>
                    <a:lnTo>
                      <a:pt x="133" y="90"/>
                    </a:lnTo>
                    <a:lnTo>
                      <a:pt x="152" y="59"/>
                    </a:lnTo>
                    <a:lnTo>
                      <a:pt x="171" y="28"/>
                    </a:lnTo>
                    <a:lnTo>
                      <a:pt x="192" y="0"/>
                    </a:lnTo>
                    <a:lnTo>
                      <a:pt x="183" y="4"/>
                    </a:lnTo>
                    <a:lnTo>
                      <a:pt x="173" y="9"/>
                    </a:lnTo>
                    <a:close/>
                  </a:path>
                </a:pathLst>
              </a:custGeom>
              <a:solidFill>
                <a:srgbClr val="E46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8" name="Freeform 321">
                <a:extLst>
                  <a:ext uri="{FF2B5EF4-FFF2-40B4-BE49-F238E27FC236}">
                    <a16:creationId xmlns:a16="http://schemas.microsoft.com/office/drawing/2014/main" id="{3AB0F2FB-D014-4315-BF49-71ABA8726E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3" y="1610"/>
                <a:ext cx="1833" cy="1316"/>
              </a:xfrm>
              <a:custGeom>
                <a:avLst/>
                <a:gdLst>
                  <a:gd name="T0" fmla="*/ 1831 w 1833"/>
                  <a:gd name="T1" fmla="*/ 499 h 1316"/>
                  <a:gd name="T2" fmla="*/ 1819 w 1833"/>
                  <a:gd name="T3" fmla="*/ 391 h 1316"/>
                  <a:gd name="T4" fmla="*/ 1796 w 1833"/>
                  <a:gd name="T5" fmla="*/ 315 h 1316"/>
                  <a:gd name="T6" fmla="*/ 1793 w 1833"/>
                  <a:gd name="T7" fmla="*/ 320 h 1316"/>
                  <a:gd name="T8" fmla="*/ 1808 w 1833"/>
                  <a:gd name="T9" fmla="*/ 384 h 1316"/>
                  <a:gd name="T10" fmla="*/ 1818 w 1833"/>
                  <a:gd name="T11" fmla="*/ 451 h 1316"/>
                  <a:gd name="T12" fmla="*/ 1823 w 1833"/>
                  <a:gd name="T13" fmla="*/ 518 h 1316"/>
                  <a:gd name="T14" fmla="*/ 1821 w 1833"/>
                  <a:gd name="T15" fmla="*/ 602 h 1316"/>
                  <a:gd name="T16" fmla="*/ 1812 w 1833"/>
                  <a:gd name="T17" fmla="*/ 698 h 1316"/>
                  <a:gd name="T18" fmla="*/ 1791 w 1833"/>
                  <a:gd name="T19" fmla="*/ 792 h 1316"/>
                  <a:gd name="T20" fmla="*/ 1762 w 1833"/>
                  <a:gd name="T21" fmla="*/ 883 h 1316"/>
                  <a:gd name="T22" fmla="*/ 1722 w 1833"/>
                  <a:gd name="T23" fmla="*/ 969 h 1316"/>
                  <a:gd name="T24" fmla="*/ 1676 w 1833"/>
                  <a:gd name="T25" fmla="*/ 1048 h 1316"/>
                  <a:gd name="T26" fmla="*/ 1622 w 1833"/>
                  <a:gd name="T27" fmla="*/ 1122 h 1316"/>
                  <a:gd name="T28" fmla="*/ 1558 w 1833"/>
                  <a:gd name="T29" fmla="*/ 1191 h 1316"/>
                  <a:gd name="T30" fmla="*/ 1539 w 1833"/>
                  <a:gd name="T31" fmla="*/ 1218 h 1316"/>
                  <a:gd name="T32" fmla="*/ 1585 w 1833"/>
                  <a:gd name="T33" fmla="*/ 1180 h 1316"/>
                  <a:gd name="T34" fmla="*/ 1643 w 1833"/>
                  <a:gd name="T35" fmla="*/ 1113 h 1316"/>
                  <a:gd name="T36" fmla="*/ 1695 w 1833"/>
                  <a:gd name="T37" fmla="*/ 1038 h 1316"/>
                  <a:gd name="T38" fmla="*/ 1739 w 1833"/>
                  <a:gd name="T39" fmla="*/ 959 h 1316"/>
                  <a:gd name="T40" fmla="*/ 1775 w 1833"/>
                  <a:gd name="T41" fmla="*/ 875 h 1316"/>
                  <a:gd name="T42" fmla="*/ 1802 w 1833"/>
                  <a:gd name="T43" fmla="*/ 787 h 1316"/>
                  <a:gd name="T44" fmla="*/ 1821 w 1833"/>
                  <a:gd name="T45" fmla="*/ 694 h 1316"/>
                  <a:gd name="T46" fmla="*/ 1833 w 1833"/>
                  <a:gd name="T47" fmla="*/ 600 h 1316"/>
                  <a:gd name="T48" fmla="*/ 177 w 1833"/>
                  <a:gd name="T49" fmla="*/ 10 h 1316"/>
                  <a:gd name="T50" fmla="*/ 138 w 1833"/>
                  <a:gd name="T51" fmla="*/ 69 h 1316"/>
                  <a:gd name="T52" fmla="*/ 102 w 1833"/>
                  <a:gd name="T53" fmla="*/ 130 h 1316"/>
                  <a:gd name="T54" fmla="*/ 71 w 1833"/>
                  <a:gd name="T55" fmla="*/ 196 h 1316"/>
                  <a:gd name="T56" fmla="*/ 46 w 1833"/>
                  <a:gd name="T57" fmla="*/ 263 h 1316"/>
                  <a:gd name="T58" fmla="*/ 27 w 1833"/>
                  <a:gd name="T59" fmla="*/ 332 h 1316"/>
                  <a:gd name="T60" fmla="*/ 12 w 1833"/>
                  <a:gd name="T61" fmla="*/ 403 h 1316"/>
                  <a:gd name="T62" fmla="*/ 2 w 1833"/>
                  <a:gd name="T63" fmla="*/ 478 h 1316"/>
                  <a:gd name="T64" fmla="*/ 0 w 1833"/>
                  <a:gd name="T65" fmla="*/ 553 h 1316"/>
                  <a:gd name="T66" fmla="*/ 8 w 1833"/>
                  <a:gd name="T67" fmla="*/ 670 h 1316"/>
                  <a:gd name="T68" fmla="*/ 29 w 1833"/>
                  <a:gd name="T69" fmla="*/ 781 h 1316"/>
                  <a:gd name="T70" fmla="*/ 63 w 1833"/>
                  <a:gd name="T71" fmla="*/ 888 h 1316"/>
                  <a:gd name="T72" fmla="*/ 109 w 1833"/>
                  <a:gd name="T73" fmla="*/ 988 h 1316"/>
                  <a:gd name="T74" fmla="*/ 167 w 1833"/>
                  <a:gd name="T75" fmla="*/ 1082 h 1316"/>
                  <a:gd name="T76" fmla="*/ 236 w 1833"/>
                  <a:gd name="T77" fmla="*/ 1166 h 1316"/>
                  <a:gd name="T78" fmla="*/ 315 w 1833"/>
                  <a:gd name="T79" fmla="*/ 1243 h 1316"/>
                  <a:gd name="T80" fmla="*/ 401 w 1833"/>
                  <a:gd name="T81" fmla="*/ 1310 h 1316"/>
                  <a:gd name="T82" fmla="*/ 401 w 1833"/>
                  <a:gd name="T83" fmla="*/ 1310 h 1316"/>
                  <a:gd name="T84" fmla="*/ 430 w 1833"/>
                  <a:gd name="T85" fmla="*/ 1316 h 1316"/>
                  <a:gd name="T86" fmla="*/ 338 w 1833"/>
                  <a:gd name="T87" fmla="*/ 1251 h 1316"/>
                  <a:gd name="T88" fmla="*/ 257 w 1833"/>
                  <a:gd name="T89" fmla="*/ 1174 h 1316"/>
                  <a:gd name="T90" fmla="*/ 186 w 1833"/>
                  <a:gd name="T91" fmla="*/ 1090 h 1316"/>
                  <a:gd name="T92" fmla="*/ 125 w 1833"/>
                  <a:gd name="T93" fmla="*/ 996 h 1316"/>
                  <a:gd name="T94" fmla="*/ 77 w 1833"/>
                  <a:gd name="T95" fmla="*/ 894 h 1316"/>
                  <a:gd name="T96" fmla="*/ 40 w 1833"/>
                  <a:gd name="T97" fmla="*/ 785 h 1316"/>
                  <a:gd name="T98" fmla="*/ 17 w 1833"/>
                  <a:gd name="T99" fmla="*/ 671 h 1316"/>
                  <a:gd name="T100" fmla="*/ 12 w 1833"/>
                  <a:gd name="T101" fmla="*/ 612 h 1316"/>
                  <a:gd name="T102" fmla="*/ 10 w 1833"/>
                  <a:gd name="T103" fmla="*/ 553 h 1316"/>
                  <a:gd name="T104" fmla="*/ 14 w 1833"/>
                  <a:gd name="T105" fmla="*/ 476 h 1316"/>
                  <a:gd name="T106" fmla="*/ 23 w 1833"/>
                  <a:gd name="T107" fmla="*/ 399 h 1316"/>
                  <a:gd name="T108" fmla="*/ 38 w 1833"/>
                  <a:gd name="T109" fmla="*/ 326 h 1316"/>
                  <a:gd name="T110" fmla="*/ 60 w 1833"/>
                  <a:gd name="T111" fmla="*/ 255 h 1316"/>
                  <a:gd name="T112" fmla="*/ 86 w 1833"/>
                  <a:gd name="T113" fmla="*/ 186 h 1316"/>
                  <a:gd name="T114" fmla="*/ 119 w 1833"/>
                  <a:gd name="T115" fmla="*/ 121 h 1316"/>
                  <a:gd name="T116" fmla="*/ 156 w 1833"/>
                  <a:gd name="T117" fmla="*/ 59 h 1316"/>
                  <a:gd name="T118" fmla="*/ 198 w 1833"/>
                  <a:gd name="T119" fmla="*/ 0 h 1316"/>
                  <a:gd name="T120" fmla="*/ 186 w 1833"/>
                  <a:gd name="T121" fmla="*/ 6 h 1316"/>
                  <a:gd name="T122" fmla="*/ 177 w 1833"/>
                  <a:gd name="T123" fmla="*/ 10 h 131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833"/>
                  <a:gd name="T187" fmla="*/ 0 h 1316"/>
                  <a:gd name="T188" fmla="*/ 1833 w 1833"/>
                  <a:gd name="T189" fmla="*/ 1316 h 131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833" h="1316">
                    <a:moveTo>
                      <a:pt x="1833" y="553"/>
                    </a:moveTo>
                    <a:lnTo>
                      <a:pt x="1831" y="499"/>
                    </a:lnTo>
                    <a:lnTo>
                      <a:pt x="1827" y="445"/>
                    </a:lnTo>
                    <a:lnTo>
                      <a:pt x="1819" y="391"/>
                    </a:lnTo>
                    <a:lnTo>
                      <a:pt x="1808" y="340"/>
                    </a:lnTo>
                    <a:lnTo>
                      <a:pt x="1796" y="315"/>
                    </a:lnTo>
                    <a:lnTo>
                      <a:pt x="1783" y="288"/>
                    </a:lnTo>
                    <a:lnTo>
                      <a:pt x="1793" y="320"/>
                    </a:lnTo>
                    <a:lnTo>
                      <a:pt x="1800" y="351"/>
                    </a:lnTo>
                    <a:lnTo>
                      <a:pt x="1808" y="384"/>
                    </a:lnTo>
                    <a:lnTo>
                      <a:pt x="1814" y="416"/>
                    </a:lnTo>
                    <a:lnTo>
                      <a:pt x="1818" y="451"/>
                    </a:lnTo>
                    <a:lnTo>
                      <a:pt x="1821" y="483"/>
                    </a:lnTo>
                    <a:lnTo>
                      <a:pt x="1823" y="518"/>
                    </a:lnTo>
                    <a:lnTo>
                      <a:pt x="1823" y="553"/>
                    </a:lnTo>
                    <a:lnTo>
                      <a:pt x="1821" y="602"/>
                    </a:lnTo>
                    <a:lnTo>
                      <a:pt x="1818" y="650"/>
                    </a:lnTo>
                    <a:lnTo>
                      <a:pt x="1812" y="698"/>
                    </a:lnTo>
                    <a:lnTo>
                      <a:pt x="1802" y="746"/>
                    </a:lnTo>
                    <a:lnTo>
                      <a:pt x="1791" y="792"/>
                    </a:lnTo>
                    <a:lnTo>
                      <a:pt x="1777" y="838"/>
                    </a:lnTo>
                    <a:lnTo>
                      <a:pt x="1762" y="883"/>
                    </a:lnTo>
                    <a:lnTo>
                      <a:pt x="1743" y="927"/>
                    </a:lnTo>
                    <a:lnTo>
                      <a:pt x="1722" y="969"/>
                    </a:lnTo>
                    <a:lnTo>
                      <a:pt x="1700" y="1009"/>
                    </a:lnTo>
                    <a:lnTo>
                      <a:pt x="1676" y="1048"/>
                    </a:lnTo>
                    <a:lnTo>
                      <a:pt x="1649" y="1086"/>
                    </a:lnTo>
                    <a:lnTo>
                      <a:pt x="1622" y="1122"/>
                    </a:lnTo>
                    <a:lnTo>
                      <a:pt x="1591" y="1159"/>
                    </a:lnTo>
                    <a:lnTo>
                      <a:pt x="1558" y="1191"/>
                    </a:lnTo>
                    <a:lnTo>
                      <a:pt x="1526" y="1224"/>
                    </a:lnTo>
                    <a:lnTo>
                      <a:pt x="1539" y="1218"/>
                    </a:lnTo>
                    <a:lnTo>
                      <a:pt x="1553" y="1213"/>
                    </a:lnTo>
                    <a:lnTo>
                      <a:pt x="1585" y="1180"/>
                    </a:lnTo>
                    <a:lnTo>
                      <a:pt x="1614" y="1147"/>
                    </a:lnTo>
                    <a:lnTo>
                      <a:pt x="1643" y="1113"/>
                    </a:lnTo>
                    <a:lnTo>
                      <a:pt x="1670" y="1076"/>
                    </a:lnTo>
                    <a:lnTo>
                      <a:pt x="1695" y="1038"/>
                    </a:lnTo>
                    <a:lnTo>
                      <a:pt x="1718" y="1000"/>
                    </a:lnTo>
                    <a:lnTo>
                      <a:pt x="1739" y="959"/>
                    </a:lnTo>
                    <a:lnTo>
                      <a:pt x="1758" y="917"/>
                    </a:lnTo>
                    <a:lnTo>
                      <a:pt x="1775" y="875"/>
                    </a:lnTo>
                    <a:lnTo>
                      <a:pt x="1791" y="831"/>
                    </a:lnTo>
                    <a:lnTo>
                      <a:pt x="1802" y="787"/>
                    </a:lnTo>
                    <a:lnTo>
                      <a:pt x="1814" y="742"/>
                    </a:lnTo>
                    <a:lnTo>
                      <a:pt x="1821" y="694"/>
                    </a:lnTo>
                    <a:lnTo>
                      <a:pt x="1829" y="648"/>
                    </a:lnTo>
                    <a:lnTo>
                      <a:pt x="1833" y="600"/>
                    </a:lnTo>
                    <a:lnTo>
                      <a:pt x="1833" y="553"/>
                    </a:lnTo>
                    <a:close/>
                    <a:moveTo>
                      <a:pt x="177" y="10"/>
                    </a:moveTo>
                    <a:lnTo>
                      <a:pt x="157" y="38"/>
                    </a:lnTo>
                    <a:lnTo>
                      <a:pt x="138" y="69"/>
                    </a:lnTo>
                    <a:lnTo>
                      <a:pt x="119" y="100"/>
                    </a:lnTo>
                    <a:lnTo>
                      <a:pt x="102" y="130"/>
                    </a:lnTo>
                    <a:lnTo>
                      <a:pt x="86" y="163"/>
                    </a:lnTo>
                    <a:lnTo>
                      <a:pt x="71" y="196"/>
                    </a:lnTo>
                    <a:lnTo>
                      <a:pt x="60" y="228"/>
                    </a:lnTo>
                    <a:lnTo>
                      <a:pt x="46" y="263"/>
                    </a:lnTo>
                    <a:lnTo>
                      <a:pt x="37" y="297"/>
                    </a:lnTo>
                    <a:lnTo>
                      <a:pt x="27" y="332"/>
                    </a:lnTo>
                    <a:lnTo>
                      <a:pt x="19" y="368"/>
                    </a:lnTo>
                    <a:lnTo>
                      <a:pt x="12" y="403"/>
                    </a:lnTo>
                    <a:lnTo>
                      <a:pt x="6" y="439"/>
                    </a:lnTo>
                    <a:lnTo>
                      <a:pt x="2" y="478"/>
                    </a:lnTo>
                    <a:lnTo>
                      <a:pt x="0" y="514"/>
                    </a:lnTo>
                    <a:lnTo>
                      <a:pt x="0" y="553"/>
                    </a:lnTo>
                    <a:lnTo>
                      <a:pt x="2" y="612"/>
                    </a:lnTo>
                    <a:lnTo>
                      <a:pt x="8" y="670"/>
                    </a:lnTo>
                    <a:lnTo>
                      <a:pt x="15" y="725"/>
                    </a:lnTo>
                    <a:lnTo>
                      <a:pt x="29" y="781"/>
                    </a:lnTo>
                    <a:lnTo>
                      <a:pt x="44" y="835"/>
                    </a:lnTo>
                    <a:lnTo>
                      <a:pt x="63" y="888"/>
                    </a:lnTo>
                    <a:lnTo>
                      <a:pt x="85" y="938"/>
                    </a:lnTo>
                    <a:lnTo>
                      <a:pt x="109" y="988"/>
                    </a:lnTo>
                    <a:lnTo>
                      <a:pt x="138" y="1036"/>
                    </a:lnTo>
                    <a:lnTo>
                      <a:pt x="167" y="1082"/>
                    </a:lnTo>
                    <a:lnTo>
                      <a:pt x="202" y="1126"/>
                    </a:lnTo>
                    <a:lnTo>
                      <a:pt x="236" y="1166"/>
                    </a:lnTo>
                    <a:lnTo>
                      <a:pt x="275" y="1207"/>
                    </a:lnTo>
                    <a:lnTo>
                      <a:pt x="315" y="1243"/>
                    </a:lnTo>
                    <a:lnTo>
                      <a:pt x="357" y="1280"/>
                    </a:lnTo>
                    <a:lnTo>
                      <a:pt x="401" y="1310"/>
                    </a:lnTo>
                    <a:lnTo>
                      <a:pt x="415" y="1314"/>
                    </a:lnTo>
                    <a:lnTo>
                      <a:pt x="430" y="1316"/>
                    </a:lnTo>
                    <a:lnTo>
                      <a:pt x="384" y="1285"/>
                    </a:lnTo>
                    <a:lnTo>
                      <a:pt x="338" y="1251"/>
                    </a:lnTo>
                    <a:lnTo>
                      <a:pt x="298" y="1214"/>
                    </a:lnTo>
                    <a:lnTo>
                      <a:pt x="257" y="1174"/>
                    </a:lnTo>
                    <a:lnTo>
                      <a:pt x="221" y="1134"/>
                    </a:lnTo>
                    <a:lnTo>
                      <a:pt x="186" y="1090"/>
                    </a:lnTo>
                    <a:lnTo>
                      <a:pt x="154" y="1044"/>
                    </a:lnTo>
                    <a:lnTo>
                      <a:pt x="125" y="996"/>
                    </a:lnTo>
                    <a:lnTo>
                      <a:pt x="100" y="946"/>
                    </a:lnTo>
                    <a:lnTo>
                      <a:pt x="77" y="894"/>
                    </a:lnTo>
                    <a:lnTo>
                      <a:pt x="56" y="840"/>
                    </a:lnTo>
                    <a:lnTo>
                      <a:pt x="40" y="785"/>
                    </a:lnTo>
                    <a:lnTo>
                      <a:pt x="27" y="729"/>
                    </a:lnTo>
                    <a:lnTo>
                      <a:pt x="17" y="671"/>
                    </a:lnTo>
                    <a:lnTo>
                      <a:pt x="14" y="643"/>
                    </a:lnTo>
                    <a:lnTo>
                      <a:pt x="12" y="612"/>
                    </a:lnTo>
                    <a:lnTo>
                      <a:pt x="10" y="583"/>
                    </a:lnTo>
                    <a:lnTo>
                      <a:pt x="10" y="553"/>
                    </a:lnTo>
                    <a:lnTo>
                      <a:pt x="12" y="514"/>
                    </a:lnTo>
                    <a:lnTo>
                      <a:pt x="14" y="476"/>
                    </a:lnTo>
                    <a:lnTo>
                      <a:pt x="17" y="437"/>
                    </a:lnTo>
                    <a:lnTo>
                      <a:pt x="23" y="399"/>
                    </a:lnTo>
                    <a:lnTo>
                      <a:pt x="29" y="363"/>
                    </a:lnTo>
                    <a:lnTo>
                      <a:pt x="38" y="326"/>
                    </a:lnTo>
                    <a:lnTo>
                      <a:pt x="48" y="290"/>
                    </a:lnTo>
                    <a:lnTo>
                      <a:pt x="60" y="255"/>
                    </a:lnTo>
                    <a:lnTo>
                      <a:pt x="73" y="221"/>
                    </a:lnTo>
                    <a:lnTo>
                      <a:pt x="86" y="186"/>
                    </a:lnTo>
                    <a:lnTo>
                      <a:pt x="102" y="153"/>
                    </a:lnTo>
                    <a:lnTo>
                      <a:pt x="119" y="121"/>
                    </a:lnTo>
                    <a:lnTo>
                      <a:pt x="136" y="90"/>
                    </a:lnTo>
                    <a:lnTo>
                      <a:pt x="156" y="59"/>
                    </a:lnTo>
                    <a:lnTo>
                      <a:pt x="177" y="29"/>
                    </a:lnTo>
                    <a:lnTo>
                      <a:pt x="198" y="0"/>
                    </a:lnTo>
                    <a:lnTo>
                      <a:pt x="192" y="2"/>
                    </a:lnTo>
                    <a:lnTo>
                      <a:pt x="186" y="6"/>
                    </a:lnTo>
                    <a:lnTo>
                      <a:pt x="182" y="8"/>
                    </a:lnTo>
                    <a:lnTo>
                      <a:pt x="177" y="10"/>
                    </a:lnTo>
                    <a:close/>
                  </a:path>
                </a:pathLst>
              </a:custGeom>
              <a:solidFill>
                <a:srgbClr val="E46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9" name="Freeform 322">
                <a:extLst>
                  <a:ext uri="{FF2B5EF4-FFF2-40B4-BE49-F238E27FC236}">
                    <a16:creationId xmlns:a16="http://schemas.microsoft.com/office/drawing/2014/main" id="{0CD0229C-9E25-4E23-8FA2-7A09EA177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7" y="1604"/>
                <a:ext cx="1825" cy="1326"/>
              </a:xfrm>
              <a:custGeom>
                <a:avLst/>
                <a:gdLst>
                  <a:gd name="T0" fmla="*/ 1823 w 1825"/>
                  <a:gd name="T1" fmla="*/ 528 h 1326"/>
                  <a:gd name="T2" fmla="*/ 1819 w 1825"/>
                  <a:gd name="T3" fmla="*/ 466 h 1326"/>
                  <a:gd name="T4" fmla="*/ 1812 w 1825"/>
                  <a:gd name="T5" fmla="*/ 407 h 1326"/>
                  <a:gd name="T6" fmla="*/ 1800 w 1825"/>
                  <a:gd name="T7" fmla="*/ 349 h 1326"/>
                  <a:gd name="T8" fmla="*/ 1779 w 1825"/>
                  <a:gd name="T9" fmla="*/ 294 h 1326"/>
                  <a:gd name="T10" fmla="*/ 1777 w 1825"/>
                  <a:gd name="T11" fmla="*/ 301 h 1326"/>
                  <a:gd name="T12" fmla="*/ 1794 w 1825"/>
                  <a:gd name="T13" fmla="*/ 372 h 1326"/>
                  <a:gd name="T14" fmla="*/ 1808 w 1825"/>
                  <a:gd name="T15" fmla="*/ 445 h 1326"/>
                  <a:gd name="T16" fmla="*/ 1814 w 1825"/>
                  <a:gd name="T17" fmla="*/ 520 h 1326"/>
                  <a:gd name="T18" fmla="*/ 1814 w 1825"/>
                  <a:gd name="T19" fmla="*/ 608 h 1326"/>
                  <a:gd name="T20" fmla="*/ 1802 w 1825"/>
                  <a:gd name="T21" fmla="*/ 706 h 1326"/>
                  <a:gd name="T22" fmla="*/ 1781 w 1825"/>
                  <a:gd name="T23" fmla="*/ 802 h 1326"/>
                  <a:gd name="T24" fmla="*/ 1750 w 1825"/>
                  <a:gd name="T25" fmla="*/ 892 h 1326"/>
                  <a:gd name="T26" fmla="*/ 1710 w 1825"/>
                  <a:gd name="T27" fmla="*/ 979 h 1326"/>
                  <a:gd name="T28" fmla="*/ 1662 w 1825"/>
                  <a:gd name="T29" fmla="*/ 1059 h 1326"/>
                  <a:gd name="T30" fmla="*/ 1606 w 1825"/>
                  <a:gd name="T31" fmla="*/ 1134 h 1326"/>
                  <a:gd name="T32" fmla="*/ 1543 w 1825"/>
                  <a:gd name="T33" fmla="*/ 1203 h 1326"/>
                  <a:gd name="T34" fmla="*/ 1522 w 1825"/>
                  <a:gd name="T35" fmla="*/ 1230 h 1326"/>
                  <a:gd name="T36" fmla="*/ 1568 w 1825"/>
                  <a:gd name="T37" fmla="*/ 1192 h 1326"/>
                  <a:gd name="T38" fmla="*/ 1627 w 1825"/>
                  <a:gd name="T39" fmla="*/ 1124 h 1326"/>
                  <a:gd name="T40" fmla="*/ 1681 w 1825"/>
                  <a:gd name="T41" fmla="*/ 1050 h 1326"/>
                  <a:gd name="T42" fmla="*/ 1727 w 1825"/>
                  <a:gd name="T43" fmla="*/ 969 h 1326"/>
                  <a:gd name="T44" fmla="*/ 1764 w 1825"/>
                  <a:gd name="T45" fmla="*/ 885 h 1326"/>
                  <a:gd name="T46" fmla="*/ 1792 w 1825"/>
                  <a:gd name="T47" fmla="*/ 796 h 1326"/>
                  <a:gd name="T48" fmla="*/ 1814 w 1825"/>
                  <a:gd name="T49" fmla="*/ 702 h 1326"/>
                  <a:gd name="T50" fmla="*/ 1823 w 1825"/>
                  <a:gd name="T51" fmla="*/ 608 h 1326"/>
                  <a:gd name="T52" fmla="*/ 182 w 1825"/>
                  <a:gd name="T53" fmla="*/ 12 h 1326"/>
                  <a:gd name="T54" fmla="*/ 142 w 1825"/>
                  <a:gd name="T55" fmla="*/ 71 h 1326"/>
                  <a:gd name="T56" fmla="*/ 105 w 1825"/>
                  <a:gd name="T57" fmla="*/ 133 h 1326"/>
                  <a:gd name="T58" fmla="*/ 75 w 1825"/>
                  <a:gd name="T59" fmla="*/ 198 h 1326"/>
                  <a:gd name="T60" fmla="*/ 50 w 1825"/>
                  <a:gd name="T61" fmla="*/ 265 h 1326"/>
                  <a:gd name="T62" fmla="*/ 29 w 1825"/>
                  <a:gd name="T63" fmla="*/ 336 h 1326"/>
                  <a:gd name="T64" fmla="*/ 13 w 1825"/>
                  <a:gd name="T65" fmla="*/ 409 h 1326"/>
                  <a:gd name="T66" fmla="*/ 4 w 1825"/>
                  <a:gd name="T67" fmla="*/ 482 h 1326"/>
                  <a:gd name="T68" fmla="*/ 0 w 1825"/>
                  <a:gd name="T69" fmla="*/ 559 h 1326"/>
                  <a:gd name="T70" fmla="*/ 8 w 1825"/>
                  <a:gd name="T71" fmla="*/ 676 h 1326"/>
                  <a:gd name="T72" fmla="*/ 31 w 1825"/>
                  <a:gd name="T73" fmla="*/ 789 h 1326"/>
                  <a:gd name="T74" fmla="*/ 65 w 1825"/>
                  <a:gd name="T75" fmla="*/ 896 h 1326"/>
                  <a:gd name="T76" fmla="*/ 113 w 1825"/>
                  <a:gd name="T77" fmla="*/ 998 h 1326"/>
                  <a:gd name="T78" fmla="*/ 173 w 1825"/>
                  <a:gd name="T79" fmla="*/ 1092 h 1326"/>
                  <a:gd name="T80" fmla="*/ 244 w 1825"/>
                  <a:gd name="T81" fmla="*/ 1176 h 1326"/>
                  <a:gd name="T82" fmla="*/ 322 w 1825"/>
                  <a:gd name="T83" fmla="*/ 1253 h 1326"/>
                  <a:gd name="T84" fmla="*/ 411 w 1825"/>
                  <a:gd name="T85" fmla="*/ 1320 h 1326"/>
                  <a:gd name="T86" fmla="*/ 439 w 1825"/>
                  <a:gd name="T87" fmla="*/ 1326 h 1326"/>
                  <a:gd name="T88" fmla="*/ 347 w 1825"/>
                  <a:gd name="T89" fmla="*/ 1261 h 1326"/>
                  <a:gd name="T90" fmla="*/ 265 w 1825"/>
                  <a:gd name="T91" fmla="*/ 1184 h 1326"/>
                  <a:gd name="T92" fmla="*/ 192 w 1825"/>
                  <a:gd name="T93" fmla="*/ 1100 h 1326"/>
                  <a:gd name="T94" fmla="*/ 129 w 1825"/>
                  <a:gd name="T95" fmla="*/ 1004 h 1326"/>
                  <a:gd name="T96" fmla="*/ 79 w 1825"/>
                  <a:gd name="T97" fmla="*/ 902 h 1326"/>
                  <a:gd name="T98" fmla="*/ 42 w 1825"/>
                  <a:gd name="T99" fmla="*/ 793 h 1326"/>
                  <a:gd name="T100" fmla="*/ 19 w 1825"/>
                  <a:gd name="T101" fmla="*/ 677 h 1326"/>
                  <a:gd name="T102" fmla="*/ 13 w 1825"/>
                  <a:gd name="T103" fmla="*/ 618 h 1326"/>
                  <a:gd name="T104" fmla="*/ 11 w 1825"/>
                  <a:gd name="T105" fmla="*/ 559 h 1326"/>
                  <a:gd name="T106" fmla="*/ 15 w 1825"/>
                  <a:gd name="T107" fmla="*/ 480 h 1326"/>
                  <a:gd name="T108" fmla="*/ 25 w 1825"/>
                  <a:gd name="T109" fmla="*/ 403 h 1326"/>
                  <a:gd name="T110" fmla="*/ 40 w 1825"/>
                  <a:gd name="T111" fmla="*/ 330 h 1326"/>
                  <a:gd name="T112" fmla="*/ 63 w 1825"/>
                  <a:gd name="T113" fmla="*/ 257 h 1326"/>
                  <a:gd name="T114" fmla="*/ 90 w 1825"/>
                  <a:gd name="T115" fmla="*/ 188 h 1326"/>
                  <a:gd name="T116" fmla="*/ 123 w 1825"/>
                  <a:gd name="T117" fmla="*/ 121 h 1326"/>
                  <a:gd name="T118" fmla="*/ 161 w 1825"/>
                  <a:gd name="T119" fmla="*/ 60 h 1326"/>
                  <a:gd name="T120" fmla="*/ 205 w 1825"/>
                  <a:gd name="T121" fmla="*/ 0 h 1326"/>
                  <a:gd name="T122" fmla="*/ 182 w 1825"/>
                  <a:gd name="T123" fmla="*/ 12 h 1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825"/>
                  <a:gd name="T187" fmla="*/ 0 h 1326"/>
                  <a:gd name="T188" fmla="*/ 1825 w 1825"/>
                  <a:gd name="T189" fmla="*/ 1326 h 13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825" h="1326">
                    <a:moveTo>
                      <a:pt x="1825" y="559"/>
                    </a:moveTo>
                    <a:lnTo>
                      <a:pt x="1823" y="528"/>
                    </a:lnTo>
                    <a:lnTo>
                      <a:pt x="1823" y="497"/>
                    </a:lnTo>
                    <a:lnTo>
                      <a:pt x="1819" y="466"/>
                    </a:lnTo>
                    <a:lnTo>
                      <a:pt x="1815" y="438"/>
                    </a:lnTo>
                    <a:lnTo>
                      <a:pt x="1812" y="407"/>
                    </a:lnTo>
                    <a:lnTo>
                      <a:pt x="1806" y="378"/>
                    </a:lnTo>
                    <a:lnTo>
                      <a:pt x="1800" y="349"/>
                    </a:lnTo>
                    <a:lnTo>
                      <a:pt x="1792" y="321"/>
                    </a:lnTo>
                    <a:lnTo>
                      <a:pt x="1779" y="294"/>
                    </a:lnTo>
                    <a:lnTo>
                      <a:pt x="1766" y="267"/>
                    </a:lnTo>
                    <a:lnTo>
                      <a:pt x="1777" y="301"/>
                    </a:lnTo>
                    <a:lnTo>
                      <a:pt x="1787" y="336"/>
                    </a:lnTo>
                    <a:lnTo>
                      <a:pt x="1794" y="372"/>
                    </a:lnTo>
                    <a:lnTo>
                      <a:pt x="1802" y="409"/>
                    </a:lnTo>
                    <a:lnTo>
                      <a:pt x="1808" y="445"/>
                    </a:lnTo>
                    <a:lnTo>
                      <a:pt x="1812" y="482"/>
                    </a:lnTo>
                    <a:lnTo>
                      <a:pt x="1814" y="520"/>
                    </a:lnTo>
                    <a:lnTo>
                      <a:pt x="1814" y="559"/>
                    </a:lnTo>
                    <a:lnTo>
                      <a:pt x="1814" y="608"/>
                    </a:lnTo>
                    <a:lnTo>
                      <a:pt x="1808" y="658"/>
                    </a:lnTo>
                    <a:lnTo>
                      <a:pt x="1802" y="706"/>
                    </a:lnTo>
                    <a:lnTo>
                      <a:pt x="1792" y="754"/>
                    </a:lnTo>
                    <a:lnTo>
                      <a:pt x="1781" y="802"/>
                    </a:lnTo>
                    <a:lnTo>
                      <a:pt x="1767" y="848"/>
                    </a:lnTo>
                    <a:lnTo>
                      <a:pt x="1750" y="892"/>
                    </a:lnTo>
                    <a:lnTo>
                      <a:pt x="1731" y="936"/>
                    </a:lnTo>
                    <a:lnTo>
                      <a:pt x="1710" y="979"/>
                    </a:lnTo>
                    <a:lnTo>
                      <a:pt x="1687" y="1019"/>
                    </a:lnTo>
                    <a:lnTo>
                      <a:pt x="1662" y="1059"/>
                    </a:lnTo>
                    <a:lnTo>
                      <a:pt x="1635" y="1098"/>
                    </a:lnTo>
                    <a:lnTo>
                      <a:pt x="1606" y="1134"/>
                    </a:lnTo>
                    <a:lnTo>
                      <a:pt x="1576" y="1171"/>
                    </a:lnTo>
                    <a:lnTo>
                      <a:pt x="1543" y="1203"/>
                    </a:lnTo>
                    <a:lnTo>
                      <a:pt x="1508" y="1236"/>
                    </a:lnTo>
                    <a:lnTo>
                      <a:pt x="1522" y="1230"/>
                    </a:lnTo>
                    <a:lnTo>
                      <a:pt x="1535" y="1224"/>
                    </a:lnTo>
                    <a:lnTo>
                      <a:pt x="1568" y="1192"/>
                    </a:lnTo>
                    <a:lnTo>
                      <a:pt x="1599" y="1159"/>
                    </a:lnTo>
                    <a:lnTo>
                      <a:pt x="1627" y="1124"/>
                    </a:lnTo>
                    <a:lnTo>
                      <a:pt x="1656" y="1088"/>
                    </a:lnTo>
                    <a:lnTo>
                      <a:pt x="1681" y="1050"/>
                    </a:lnTo>
                    <a:lnTo>
                      <a:pt x="1704" y="1009"/>
                    </a:lnTo>
                    <a:lnTo>
                      <a:pt x="1727" y="969"/>
                    </a:lnTo>
                    <a:lnTo>
                      <a:pt x="1746" y="927"/>
                    </a:lnTo>
                    <a:lnTo>
                      <a:pt x="1764" y="885"/>
                    </a:lnTo>
                    <a:lnTo>
                      <a:pt x="1779" y="841"/>
                    </a:lnTo>
                    <a:lnTo>
                      <a:pt x="1792" y="796"/>
                    </a:lnTo>
                    <a:lnTo>
                      <a:pt x="1804" y="750"/>
                    </a:lnTo>
                    <a:lnTo>
                      <a:pt x="1814" y="702"/>
                    </a:lnTo>
                    <a:lnTo>
                      <a:pt x="1819" y="656"/>
                    </a:lnTo>
                    <a:lnTo>
                      <a:pt x="1823" y="608"/>
                    </a:lnTo>
                    <a:lnTo>
                      <a:pt x="1825" y="559"/>
                    </a:lnTo>
                    <a:close/>
                    <a:moveTo>
                      <a:pt x="182" y="12"/>
                    </a:moveTo>
                    <a:lnTo>
                      <a:pt x="161" y="40"/>
                    </a:lnTo>
                    <a:lnTo>
                      <a:pt x="142" y="71"/>
                    </a:lnTo>
                    <a:lnTo>
                      <a:pt x="123" y="102"/>
                    </a:lnTo>
                    <a:lnTo>
                      <a:pt x="105" y="133"/>
                    </a:lnTo>
                    <a:lnTo>
                      <a:pt x="90" y="165"/>
                    </a:lnTo>
                    <a:lnTo>
                      <a:pt x="75" y="198"/>
                    </a:lnTo>
                    <a:lnTo>
                      <a:pt x="61" y="230"/>
                    </a:lnTo>
                    <a:lnTo>
                      <a:pt x="50" y="265"/>
                    </a:lnTo>
                    <a:lnTo>
                      <a:pt x="38" y="299"/>
                    </a:lnTo>
                    <a:lnTo>
                      <a:pt x="29" y="336"/>
                    </a:lnTo>
                    <a:lnTo>
                      <a:pt x="19" y="372"/>
                    </a:lnTo>
                    <a:lnTo>
                      <a:pt x="13" y="409"/>
                    </a:lnTo>
                    <a:lnTo>
                      <a:pt x="8" y="445"/>
                    </a:lnTo>
                    <a:lnTo>
                      <a:pt x="4" y="482"/>
                    </a:lnTo>
                    <a:lnTo>
                      <a:pt x="2" y="520"/>
                    </a:lnTo>
                    <a:lnTo>
                      <a:pt x="0" y="559"/>
                    </a:lnTo>
                    <a:lnTo>
                      <a:pt x="2" y="618"/>
                    </a:lnTo>
                    <a:lnTo>
                      <a:pt x="8" y="676"/>
                    </a:lnTo>
                    <a:lnTo>
                      <a:pt x="17" y="733"/>
                    </a:lnTo>
                    <a:lnTo>
                      <a:pt x="31" y="789"/>
                    </a:lnTo>
                    <a:lnTo>
                      <a:pt x="46" y="842"/>
                    </a:lnTo>
                    <a:lnTo>
                      <a:pt x="65" y="896"/>
                    </a:lnTo>
                    <a:lnTo>
                      <a:pt x="88" y="948"/>
                    </a:lnTo>
                    <a:lnTo>
                      <a:pt x="113" y="998"/>
                    </a:lnTo>
                    <a:lnTo>
                      <a:pt x="142" y="1046"/>
                    </a:lnTo>
                    <a:lnTo>
                      <a:pt x="173" y="1092"/>
                    </a:lnTo>
                    <a:lnTo>
                      <a:pt x="207" y="1136"/>
                    </a:lnTo>
                    <a:lnTo>
                      <a:pt x="244" y="1176"/>
                    </a:lnTo>
                    <a:lnTo>
                      <a:pt x="282" y="1217"/>
                    </a:lnTo>
                    <a:lnTo>
                      <a:pt x="322" y="1253"/>
                    </a:lnTo>
                    <a:lnTo>
                      <a:pt x="366" y="1288"/>
                    </a:lnTo>
                    <a:lnTo>
                      <a:pt x="411" y="1320"/>
                    </a:lnTo>
                    <a:lnTo>
                      <a:pt x="426" y="1322"/>
                    </a:lnTo>
                    <a:lnTo>
                      <a:pt x="439" y="1326"/>
                    </a:lnTo>
                    <a:lnTo>
                      <a:pt x="393" y="1295"/>
                    </a:lnTo>
                    <a:lnTo>
                      <a:pt x="347" y="1261"/>
                    </a:lnTo>
                    <a:lnTo>
                      <a:pt x="305" y="1224"/>
                    </a:lnTo>
                    <a:lnTo>
                      <a:pt x="265" y="1184"/>
                    </a:lnTo>
                    <a:lnTo>
                      <a:pt x="226" y="1144"/>
                    </a:lnTo>
                    <a:lnTo>
                      <a:pt x="192" y="1100"/>
                    </a:lnTo>
                    <a:lnTo>
                      <a:pt x="159" y="1054"/>
                    </a:lnTo>
                    <a:lnTo>
                      <a:pt x="129" y="1004"/>
                    </a:lnTo>
                    <a:lnTo>
                      <a:pt x="102" y="954"/>
                    </a:lnTo>
                    <a:lnTo>
                      <a:pt x="79" y="902"/>
                    </a:lnTo>
                    <a:lnTo>
                      <a:pt x="59" y="848"/>
                    </a:lnTo>
                    <a:lnTo>
                      <a:pt x="42" y="793"/>
                    </a:lnTo>
                    <a:lnTo>
                      <a:pt x="29" y="737"/>
                    </a:lnTo>
                    <a:lnTo>
                      <a:pt x="19" y="677"/>
                    </a:lnTo>
                    <a:lnTo>
                      <a:pt x="15" y="649"/>
                    </a:lnTo>
                    <a:lnTo>
                      <a:pt x="13" y="618"/>
                    </a:lnTo>
                    <a:lnTo>
                      <a:pt x="11" y="589"/>
                    </a:lnTo>
                    <a:lnTo>
                      <a:pt x="11" y="559"/>
                    </a:lnTo>
                    <a:lnTo>
                      <a:pt x="11" y="518"/>
                    </a:lnTo>
                    <a:lnTo>
                      <a:pt x="15" y="480"/>
                    </a:lnTo>
                    <a:lnTo>
                      <a:pt x="19" y="441"/>
                    </a:lnTo>
                    <a:lnTo>
                      <a:pt x="25" y="403"/>
                    </a:lnTo>
                    <a:lnTo>
                      <a:pt x="31" y="367"/>
                    </a:lnTo>
                    <a:lnTo>
                      <a:pt x="40" y="330"/>
                    </a:lnTo>
                    <a:lnTo>
                      <a:pt x="50" y="294"/>
                    </a:lnTo>
                    <a:lnTo>
                      <a:pt x="63" y="257"/>
                    </a:lnTo>
                    <a:lnTo>
                      <a:pt x="77" y="223"/>
                    </a:lnTo>
                    <a:lnTo>
                      <a:pt x="90" y="188"/>
                    </a:lnTo>
                    <a:lnTo>
                      <a:pt x="105" y="156"/>
                    </a:lnTo>
                    <a:lnTo>
                      <a:pt x="123" y="121"/>
                    </a:lnTo>
                    <a:lnTo>
                      <a:pt x="142" y="90"/>
                    </a:lnTo>
                    <a:lnTo>
                      <a:pt x="161" y="60"/>
                    </a:lnTo>
                    <a:lnTo>
                      <a:pt x="182" y="29"/>
                    </a:lnTo>
                    <a:lnTo>
                      <a:pt x="205" y="0"/>
                    </a:lnTo>
                    <a:lnTo>
                      <a:pt x="194" y="6"/>
                    </a:lnTo>
                    <a:lnTo>
                      <a:pt x="182" y="12"/>
                    </a:lnTo>
                    <a:close/>
                  </a:path>
                </a:pathLst>
              </a:custGeom>
              <a:solidFill>
                <a:srgbClr val="E56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0" name="Freeform 323">
                <a:extLst>
                  <a:ext uri="{FF2B5EF4-FFF2-40B4-BE49-F238E27FC236}">
                    <a16:creationId xmlns:a16="http://schemas.microsoft.com/office/drawing/2014/main" id="{12CE8A70-5A65-4108-88F3-38209EDD6B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3" y="1598"/>
                <a:ext cx="1813" cy="1336"/>
              </a:xfrm>
              <a:custGeom>
                <a:avLst/>
                <a:gdLst>
                  <a:gd name="T0" fmla="*/ 1811 w 1813"/>
                  <a:gd name="T1" fmla="*/ 495 h 1336"/>
                  <a:gd name="T2" fmla="*/ 1798 w 1813"/>
                  <a:gd name="T3" fmla="*/ 396 h 1336"/>
                  <a:gd name="T4" fmla="*/ 1773 w 1813"/>
                  <a:gd name="T5" fmla="*/ 300 h 1336"/>
                  <a:gd name="T6" fmla="*/ 1758 w 1813"/>
                  <a:gd name="T7" fmla="*/ 281 h 1336"/>
                  <a:gd name="T8" fmla="*/ 1788 w 1813"/>
                  <a:gd name="T9" fmla="*/ 399 h 1336"/>
                  <a:gd name="T10" fmla="*/ 1802 w 1813"/>
                  <a:gd name="T11" fmla="*/ 522 h 1336"/>
                  <a:gd name="T12" fmla="*/ 1798 w 1813"/>
                  <a:gd name="T13" fmla="*/ 666 h 1336"/>
                  <a:gd name="T14" fmla="*/ 1769 w 1813"/>
                  <a:gd name="T15" fmla="*/ 810 h 1336"/>
                  <a:gd name="T16" fmla="*/ 1717 w 1813"/>
                  <a:gd name="T17" fmla="*/ 946 h 1336"/>
                  <a:gd name="T18" fmla="*/ 1646 w 1813"/>
                  <a:gd name="T19" fmla="*/ 1069 h 1336"/>
                  <a:gd name="T20" fmla="*/ 1558 w 1813"/>
                  <a:gd name="T21" fmla="*/ 1180 h 1336"/>
                  <a:gd name="T22" fmla="*/ 1502 w 1813"/>
                  <a:gd name="T23" fmla="*/ 1242 h 1336"/>
                  <a:gd name="T24" fmla="*/ 1581 w 1813"/>
                  <a:gd name="T25" fmla="*/ 1171 h 1336"/>
                  <a:gd name="T26" fmla="*/ 1666 w 1813"/>
                  <a:gd name="T27" fmla="*/ 1060 h 1336"/>
                  <a:gd name="T28" fmla="*/ 1733 w 1813"/>
                  <a:gd name="T29" fmla="*/ 939 h 1336"/>
                  <a:gd name="T30" fmla="*/ 1781 w 1813"/>
                  <a:gd name="T31" fmla="*/ 804 h 1336"/>
                  <a:gd name="T32" fmla="*/ 1808 w 1813"/>
                  <a:gd name="T33" fmla="*/ 662 h 1336"/>
                  <a:gd name="T34" fmla="*/ 188 w 1813"/>
                  <a:gd name="T35" fmla="*/ 12 h 1336"/>
                  <a:gd name="T36" fmla="*/ 126 w 1813"/>
                  <a:gd name="T37" fmla="*/ 102 h 1336"/>
                  <a:gd name="T38" fmla="*/ 76 w 1813"/>
                  <a:gd name="T39" fmla="*/ 198 h 1336"/>
                  <a:gd name="T40" fmla="*/ 38 w 1813"/>
                  <a:gd name="T41" fmla="*/ 302 h 1336"/>
                  <a:gd name="T42" fmla="*/ 13 w 1813"/>
                  <a:gd name="T43" fmla="*/ 411 h 1336"/>
                  <a:gd name="T44" fmla="*/ 2 w 1813"/>
                  <a:gd name="T45" fmla="*/ 526 h 1336"/>
                  <a:gd name="T46" fmla="*/ 2 w 1813"/>
                  <a:gd name="T47" fmla="*/ 624 h 1336"/>
                  <a:gd name="T48" fmla="*/ 17 w 1813"/>
                  <a:gd name="T49" fmla="*/ 741 h 1336"/>
                  <a:gd name="T50" fmla="*/ 67 w 1813"/>
                  <a:gd name="T51" fmla="*/ 906 h 1336"/>
                  <a:gd name="T52" fmla="*/ 144 w 1813"/>
                  <a:gd name="T53" fmla="*/ 1056 h 1336"/>
                  <a:gd name="T54" fmla="*/ 247 w 1813"/>
                  <a:gd name="T55" fmla="*/ 1186 h 1336"/>
                  <a:gd name="T56" fmla="*/ 374 w 1813"/>
                  <a:gd name="T57" fmla="*/ 1297 h 1336"/>
                  <a:gd name="T58" fmla="*/ 449 w 1813"/>
                  <a:gd name="T59" fmla="*/ 1336 h 1336"/>
                  <a:gd name="T60" fmla="*/ 311 w 1813"/>
                  <a:gd name="T61" fmla="*/ 1234 h 1336"/>
                  <a:gd name="T62" fmla="*/ 195 w 1813"/>
                  <a:gd name="T63" fmla="*/ 1109 h 1336"/>
                  <a:gd name="T64" fmla="*/ 103 w 1813"/>
                  <a:gd name="T65" fmla="*/ 964 h 1336"/>
                  <a:gd name="T66" fmla="*/ 42 w 1813"/>
                  <a:gd name="T67" fmla="*/ 800 h 1336"/>
                  <a:gd name="T68" fmla="*/ 23 w 1813"/>
                  <a:gd name="T69" fmla="*/ 714 h 1336"/>
                  <a:gd name="T70" fmla="*/ 11 w 1813"/>
                  <a:gd name="T71" fmla="*/ 626 h 1336"/>
                  <a:gd name="T72" fmla="*/ 11 w 1813"/>
                  <a:gd name="T73" fmla="*/ 524 h 1336"/>
                  <a:gd name="T74" fmla="*/ 25 w 1813"/>
                  <a:gd name="T75" fmla="*/ 407 h 1336"/>
                  <a:gd name="T76" fmla="*/ 52 w 1813"/>
                  <a:gd name="T77" fmla="*/ 296 h 1336"/>
                  <a:gd name="T78" fmla="*/ 92 w 1813"/>
                  <a:gd name="T79" fmla="*/ 190 h 1336"/>
                  <a:gd name="T80" fmla="*/ 146 w 1813"/>
                  <a:gd name="T81" fmla="*/ 91 h 1336"/>
                  <a:gd name="T82" fmla="*/ 211 w 1813"/>
                  <a:gd name="T83" fmla="*/ 0 h 13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13"/>
                  <a:gd name="T127" fmla="*/ 0 h 1336"/>
                  <a:gd name="T128" fmla="*/ 1813 w 1813"/>
                  <a:gd name="T129" fmla="*/ 1336 h 13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13" h="1336">
                    <a:moveTo>
                      <a:pt x="1813" y="565"/>
                    </a:moveTo>
                    <a:lnTo>
                      <a:pt x="1813" y="530"/>
                    </a:lnTo>
                    <a:lnTo>
                      <a:pt x="1811" y="495"/>
                    </a:lnTo>
                    <a:lnTo>
                      <a:pt x="1808" y="463"/>
                    </a:lnTo>
                    <a:lnTo>
                      <a:pt x="1804" y="428"/>
                    </a:lnTo>
                    <a:lnTo>
                      <a:pt x="1798" y="396"/>
                    </a:lnTo>
                    <a:lnTo>
                      <a:pt x="1790" y="363"/>
                    </a:lnTo>
                    <a:lnTo>
                      <a:pt x="1783" y="332"/>
                    </a:lnTo>
                    <a:lnTo>
                      <a:pt x="1773" y="300"/>
                    </a:lnTo>
                    <a:lnTo>
                      <a:pt x="1760" y="271"/>
                    </a:lnTo>
                    <a:lnTo>
                      <a:pt x="1744" y="244"/>
                    </a:lnTo>
                    <a:lnTo>
                      <a:pt x="1758" y="281"/>
                    </a:lnTo>
                    <a:lnTo>
                      <a:pt x="1769" y="319"/>
                    </a:lnTo>
                    <a:lnTo>
                      <a:pt x="1779" y="359"/>
                    </a:lnTo>
                    <a:lnTo>
                      <a:pt x="1788" y="399"/>
                    </a:lnTo>
                    <a:lnTo>
                      <a:pt x="1794" y="440"/>
                    </a:lnTo>
                    <a:lnTo>
                      <a:pt x="1800" y="480"/>
                    </a:lnTo>
                    <a:lnTo>
                      <a:pt x="1802" y="522"/>
                    </a:lnTo>
                    <a:lnTo>
                      <a:pt x="1804" y="565"/>
                    </a:lnTo>
                    <a:lnTo>
                      <a:pt x="1802" y="614"/>
                    </a:lnTo>
                    <a:lnTo>
                      <a:pt x="1798" y="666"/>
                    </a:lnTo>
                    <a:lnTo>
                      <a:pt x="1790" y="714"/>
                    </a:lnTo>
                    <a:lnTo>
                      <a:pt x="1781" y="762"/>
                    </a:lnTo>
                    <a:lnTo>
                      <a:pt x="1769" y="810"/>
                    </a:lnTo>
                    <a:lnTo>
                      <a:pt x="1754" y="856"/>
                    </a:lnTo>
                    <a:lnTo>
                      <a:pt x="1737" y="902"/>
                    </a:lnTo>
                    <a:lnTo>
                      <a:pt x="1717" y="946"/>
                    </a:lnTo>
                    <a:lnTo>
                      <a:pt x="1696" y="989"/>
                    </a:lnTo>
                    <a:lnTo>
                      <a:pt x="1673" y="1031"/>
                    </a:lnTo>
                    <a:lnTo>
                      <a:pt x="1646" y="1069"/>
                    </a:lnTo>
                    <a:lnTo>
                      <a:pt x="1619" y="1107"/>
                    </a:lnTo>
                    <a:lnTo>
                      <a:pt x="1589" y="1146"/>
                    </a:lnTo>
                    <a:lnTo>
                      <a:pt x="1558" y="1180"/>
                    </a:lnTo>
                    <a:lnTo>
                      <a:pt x="1524" y="1215"/>
                    </a:lnTo>
                    <a:lnTo>
                      <a:pt x="1489" y="1246"/>
                    </a:lnTo>
                    <a:lnTo>
                      <a:pt x="1502" y="1242"/>
                    </a:lnTo>
                    <a:lnTo>
                      <a:pt x="1516" y="1236"/>
                    </a:lnTo>
                    <a:lnTo>
                      <a:pt x="1548" y="1203"/>
                    </a:lnTo>
                    <a:lnTo>
                      <a:pt x="1581" y="1171"/>
                    </a:lnTo>
                    <a:lnTo>
                      <a:pt x="1612" y="1134"/>
                    </a:lnTo>
                    <a:lnTo>
                      <a:pt x="1639" y="1098"/>
                    </a:lnTo>
                    <a:lnTo>
                      <a:pt x="1666" y="1060"/>
                    </a:lnTo>
                    <a:lnTo>
                      <a:pt x="1690" y="1021"/>
                    </a:lnTo>
                    <a:lnTo>
                      <a:pt x="1712" y="981"/>
                    </a:lnTo>
                    <a:lnTo>
                      <a:pt x="1733" y="939"/>
                    </a:lnTo>
                    <a:lnTo>
                      <a:pt x="1752" y="895"/>
                    </a:lnTo>
                    <a:lnTo>
                      <a:pt x="1767" y="850"/>
                    </a:lnTo>
                    <a:lnTo>
                      <a:pt x="1781" y="804"/>
                    </a:lnTo>
                    <a:lnTo>
                      <a:pt x="1792" y="758"/>
                    </a:lnTo>
                    <a:lnTo>
                      <a:pt x="1802" y="710"/>
                    </a:lnTo>
                    <a:lnTo>
                      <a:pt x="1808" y="662"/>
                    </a:lnTo>
                    <a:lnTo>
                      <a:pt x="1811" y="614"/>
                    </a:lnTo>
                    <a:lnTo>
                      <a:pt x="1813" y="565"/>
                    </a:lnTo>
                    <a:close/>
                    <a:moveTo>
                      <a:pt x="188" y="12"/>
                    </a:moveTo>
                    <a:lnTo>
                      <a:pt x="167" y="41"/>
                    </a:lnTo>
                    <a:lnTo>
                      <a:pt x="146" y="71"/>
                    </a:lnTo>
                    <a:lnTo>
                      <a:pt x="126" y="102"/>
                    </a:lnTo>
                    <a:lnTo>
                      <a:pt x="109" y="133"/>
                    </a:lnTo>
                    <a:lnTo>
                      <a:pt x="92" y="165"/>
                    </a:lnTo>
                    <a:lnTo>
                      <a:pt x="76" y="198"/>
                    </a:lnTo>
                    <a:lnTo>
                      <a:pt x="63" y="233"/>
                    </a:lnTo>
                    <a:lnTo>
                      <a:pt x="50" y="267"/>
                    </a:lnTo>
                    <a:lnTo>
                      <a:pt x="38" y="302"/>
                    </a:lnTo>
                    <a:lnTo>
                      <a:pt x="28" y="338"/>
                    </a:lnTo>
                    <a:lnTo>
                      <a:pt x="19" y="375"/>
                    </a:lnTo>
                    <a:lnTo>
                      <a:pt x="13" y="411"/>
                    </a:lnTo>
                    <a:lnTo>
                      <a:pt x="7" y="449"/>
                    </a:lnTo>
                    <a:lnTo>
                      <a:pt x="4" y="488"/>
                    </a:lnTo>
                    <a:lnTo>
                      <a:pt x="2" y="526"/>
                    </a:lnTo>
                    <a:lnTo>
                      <a:pt x="0" y="565"/>
                    </a:lnTo>
                    <a:lnTo>
                      <a:pt x="0" y="595"/>
                    </a:lnTo>
                    <a:lnTo>
                      <a:pt x="2" y="624"/>
                    </a:lnTo>
                    <a:lnTo>
                      <a:pt x="4" y="655"/>
                    </a:lnTo>
                    <a:lnTo>
                      <a:pt x="7" y="683"/>
                    </a:lnTo>
                    <a:lnTo>
                      <a:pt x="17" y="741"/>
                    </a:lnTo>
                    <a:lnTo>
                      <a:pt x="30" y="797"/>
                    </a:lnTo>
                    <a:lnTo>
                      <a:pt x="46" y="852"/>
                    </a:lnTo>
                    <a:lnTo>
                      <a:pt x="67" y="906"/>
                    </a:lnTo>
                    <a:lnTo>
                      <a:pt x="90" y="958"/>
                    </a:lnTo>
                    <a:lnTo>
                      <a:pt x="115" y="1008"/>
                    </a:lnTo>
                    <a:lnTo>
                      <a:pt x="144" y="1056"/>
                    </a:lnTo>
                    <a:lnTo>
                      <a:pt x="176" y="1102"/>
                    </a:lnTo>
                    <a:lnTo>
                      <a:pt x="211" y="1146"/>
                    </a:lnTo>
                    <a:lnTo>
                      <a:pt x="247" y="1186"/>
                    </a:lnTo>
                    <a:lnTo>
                      <a:pt x="288" y="1226"/>
                    </a:lnTo>
                    <a:lnTo>
                      <a:pt x="328" y="1263"/>
                    </a:lnTo>
                    <a:lnTo>
                      <a:pt x="374" y="1297"/>
                    </a:lnTo>
                    <a:lnTo>
                      <a:pt x="420" y="1328"/>
                    </a:lnTo>
                    <a:lnTo>
                      <a:pt x="433" y="1332"/>
                    </a:lnTo>
                    <a:lnTo>
                      <a:pt x="449" y="1336"/>
                    </a:lnTo>
                    <a:lnTo>
                      <a:pt x="401" y="1305"/>
                    </a:lnTo>
                    <a:lnTo>
                      <a:pt x="355" y="1271"/>
                    </a:lnTo>
                    <a:lnTo>
                      <a:pt x="311" y="1234"/>
                    </a:lnTo>
                    <a:lnTo>
                      <a:pt x="270" y="1196"/>
                    </a:lnTo>
                    <a:lnTo>
                      <a:pt x="230" y="1154"/>
                    </a:lnTo>
                    <a:lnTo>
                      <a:pt x="195" y="1109"/>
                    </a:lnTo>
                    <a:lnTo>
                      <a:pt x="161" y="1063"/>
                    </a:lnTo>
                    <a:lnTo>
                      <a:pt x="130" y="1013"/>
                    </a:lnTo>
                    <a:lnTo>
                      <a:pt x="103" y="964"/>
                    </a:lnTo>
                    <a:lnTo>
                      <a:pt x="80" y="912"/>
                    </a:lnTo>
                    <a:lnTo>
                      <a:pt x="59" y="856"/>
                    </a:lnTo>
                    <a:lnTo>
                      <a:pt x="42" y="800"/>
                    </a:lnTo>
                    <a:lnTo>
                      <a:pt x="34" y="774"/>
                    </a:lnTo>
                    <a:lnTo>
                      <a:pt x="28" y="745"/>
                    </a:lnTo>
                    <a:lnTo>
                      <a:pt x="23" y="714"/>
                    </a:lnTo>
                    <a:lnTo>
                      <a:pt x="19" y="685"/>
                    </a:lnTo>
                    <a:lnTo>
                      <a:pt x="15" y="655"/>
                    </a:lnTo>
                    <a:lnTo>
                      <a:pt x="11" y="626"/>
                    </a:lnTo>
                    <a:lnTo>
                      <a:pt x="11" y="595"/>
                    </a:lnTo>
                    <a:lnTo>
                      <a:pt x="9" y="565"/>
                    </a:lnTo>
                    <a:lnTo>
                      <a:pt x="11" y="524"/>
                    </a:lnTo>
                    <a:lnTo>
                      <a:pt x="13" y="486"/>
                    </a:lnTo>
                    <a:lnTo>
                      <a:pt x="17" y="446"/>
                    </a:lnTo>
                    <a:lnTo>
                      <a:pt x="25" y="407"/>
                    </a:lnTo>
                    <a:lnTo>
                      <a:pt x="32" y="369"/>
                    </a:lnTo>
                    <a:lnTo>
                      <a:pt x="40" y="332"/>
                    </a:lnTo>
                    <a:lnTo>
                      <a:pt x="52" y="296"/>
                    </a:lnTo>
                    <a:lnTo>
                      <a:pt x="63" y="259"/>
                    </a:lnTo>
                    <a:lnTo>
                      <a:pt x="76" y="225"/>
                    </a:lnTo>
                    <a:lnTo>
                      <a:pt x="92" y="190"/>
                    </a:lnTo>
                    <a:lnTo>
                      <a:pt x="109" y="156"/>
                    </a:lnTo>
                    <a:lnTo>
                      <a:pt x="126" y="123"/>
                    </a:lnTo>
                    <a:lnTo>
                      <a:pt x="146" y="91"/>
                    </a:lnTo>
                    <a:lnTo>
                      <a:pt x="167" y="60"/>
                    </a:lnTo>
                    <a:lnTo>
                      <a:pt x="188" y="29"/>
                    </a:lnTo>
                    <a:lnTo>
                      <a:pt x="211" y="0"/>
                    </a:lnTo>
                    <a:lnTo>
                      <a:pt x="199" y="6"/>
                    </a:lnTo>
                    <a:lnTo>
                      <a:pt x="188" y="12"/>
                    </a:lnTo>
                    <a:close/>
                  </a:path>
                </a:pathLst>
              </a:custGeom>
              <a:solidFill>
                <a:srgbClr val="E56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1" name="Freeform 324">
                <a:extLst>
                  <a:ext uri="{FF2B5EF4-FFF2-40B4-BE49-F238E27FC236}">
                    <a16:creationId xmlns:a16="http://schemas.microsoft.com/office/drawing/2014/main" id="{02637939-3008-4871-8892-041922DC69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78" y="1593"/>
                <a:ext cx="1803" cy="1343"/>
              </a:xfrm>
              <a:custGeom>
                <a:avLst/>
                <a:gdLst>
                  <a:gd name="T0" fmla="*/ 1801 w 1803"/>
                  <a:gd name="T1" fmla="*/ 493 h 1343"/>
                  <a:gd name="T2" fmla="*/ 1783 w 1803"/>
                  <a:gd name="T3" fmla="*/ 383 h 1343"/>
                  <a:gd name="T4" fmla="*/ 1755 w 1803"/>
                  <a:gd name="T5" fmla="*/ 278 h 1343"/>
                  <a:gd name="T6" fmla="*/ 1730 w 1803"/>
                  <a:gd name="T7" fmla="*/ 232 h 1343"/>
                  <a:gd name="T8" fmla="*/ 1751 w 1803"/>
                  <a:gd name="T9" fmla="*/ 301 h 1343"/>
                  <a:gd name="T10" fmla="*/ 1781 w 1803"/>
                  <a:gd name="T11" fmla="*/ 431 h 1343"/>
                  <a:gd name="T12" fmla="*/ 1793 w 1803"/>
                  <a:gd name="T13" fmla="*/ 570 h 1343"/>
                  <a:gd name="T14" fmla="*/ 1780 w 1803"/>
                  <a:gd name="T15" fmla="*/ 721 h 1343"/>
                  <a:gd name="T16" fmla="*/ 1743 w 1803"/>
                  <a:gd name="T17" fmla="*/ 865 h 1343"/>
                  <a:gd name="T18" fmla="*/ 1684 w 1803"/>
                  <a:gd name="T19" fmla="*/ 997 h 1343"/>
                  <a:gd name="T20" fmla="*/ 1605 w 1803"/>
                  <a:gd name="T21" fmla="*/ 1118 h 1343"/>
                  <a:gd name="T22" fmla="*/ 1507 w 1803"/>
                  <a:gd name="T23" fmla="*/ 1224 h 1343"/>
                  <a:gd name="T24" fmla="*/ 1497 w 1803"/>
                  <a:gd name="T25" fmla="*/ 1247 h 1343"/>
                  <a:gd name="T26" fmla="*/ 1595 w 1803"/>
                  <a:gd name="T27" fmla="*/ 1145 h 1343"/>
                  <a:gd name="T28" fmla="*/ 1676 w 1803"/>
                  <a:gd name="T29" fmla="*/ 1030 h 1343"/>
                  <a:gd name="T30" fmla="*/ 1739 w 1803"/>
                  <a:gd name="T31" fmla="*/ 903 h 1343"/>
                  <a:gd name="T32" fmla="*/ 1781 w 1803"/>
                  <a:gd name="T33" fmla="*/ 765 h 1343"/>
                  <a:gd name="T34" fmla="*/ 1803 w 1803"/>
                  <a:gd name="T35" fmla="*/ 619 h 1343"/>
                  <a:gd name="T36" fmla="*/ 171 w 1803"/>
                  <a:gd name="T37" fmla="*/ 40 h 1343"/>
                  <a:gd name="T38" fmla="*/ 112 w 1803"/>
                  <a:gd name="T39" fmla="*/ 132 h 1343"/>
                  <a:gd name="T40" fmla="*/ 66 w 1803"/>
                  <a:gd name="T41" fmla="*/ 234 h 1343"/>
                  <a:gd name="T42" fmla="*/ 29 w 1803"/>
                  <a:gd name="T43" fmla="*/ 341 h 1343"/>
                  <a:gd name="T44" fmla="*/ 8 w 1803"/>
                  <a:gd name="T45" fmla="*/ 452 h 1343"/>
                  <a:gd name="T46" fmla="*/ 0 w 1803"/>
                  <a:gd name="T47" fmla="*/ 570 h 1343"/>
                  <a:gd name="T48" fmla="*/ 4 w 1803"/>
                  <a:gd name="T49" fmla="*/ 660 h 1343"/>
                  <a:gd name="T50" fmla="*/ 31 w 1803"/>
                  <a:gd name="T51" fmla="*/ 804 h 1343"/>
                  <a:gd name="T52" fmla="*/ 91 w 1803"/>
                  <a:gd name="T53" fmla="*/ 965 h 1343"/>
                  <a:gd name="T54" fmla="*/ 181 w 1803"/>
                  <a:gd name="T55" fmla="*/ 1111 h 1343"/>
                  <a:gd name="T56" fmla="*/ 294 w 1803"/>
                  <a:gd name="T57" fmla="*/ 1235 h 1343"/>
                  <a:gd name="T58" fmla="*/ 428 w 1803"/>
                  <a:gd name="T59" fmla="*/ 1337 h 1343"/>
                  <a:gd name="T60" fmla="*/ 409 w 1803"/>
                  <a:gd name="T61" fmla="*/ 1312 h 1343"/>
                  <a:gd name="T62" fmla="*/ 275 w 1803"/>
                  <a:gd name="T63" fmla="*/ 1205 h 1343"/>
                  <a:gd name="T64" fmla="*/ 166 w 1803"/>
                  <a:gd name="T65" fmla="*/ 1072 h 1343"/>
                  <a:gd name="T66" fmla="*/ 81 w 1803"/>
                  <a:gd name="T67" fmla="*/ 919 h 1343"/>
                  <a:gd name="T68" fmla="*/ 50 w 1803"/>
                  <a:gd name="T69" fmla="*/ 836 h 1343"/>
                  <a:gd name="T70" fmla="*/ 29 w 1803"/>
                  <a:gd name="T71" fmla="*/ 750 h 1343"/>
                  <a:gd name="T72" fmla="*/ 16 w 1803"/>
                  <a:gd name="T73" fmla="*/ 662 h 1343"/>
                  <a:gd name="T74" fmla="*/ 10 w 1803"/>
                  <a:gd name="T75" fmla="*/ 570 h 1343"/>
                  <a:gd name="T76" fmla="*/ 18 w 1803"/>
                  <a:gd name="T77" fmla="*/ 449 h 1343"/>
                  <a:gd name="T78" fmla="*/ 41 w 1803"/>
                  <a:gd name="T79" fmla="*/ 334 h 1343"/>
                  <a:gd name="T80" fmla="*/ 79 w 1803"/>
                  <a:gd name="T81" fmla="*/ 226 h 1343"/>
                  <a:gd name="T82" fmla="*/ 131 w 1803"/>
                  <a:gd name="T83" fmla="*/ 122 h 1343"/>
                  <a:gd name="T84" fmla="*/ 192 w 1803"/>
                  <a:gd name="T85" fmla="*/ 28 h 1343"/>
                  <a:gd name="T86" fmla="*/ 194 w 1803"/>
                  <a:gd name="T87" fmla="*/ 11 h 1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803"/>
                  <a:gd name="T133" fmla="*/ 0 h 1343"/>
                  <a:gd name="T134" fmla="*/ 1803 w 1803"/>
                  <a:gd name="T135" fmla="*/ 1343 h 1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803" h="1343">
                    <a:moveTo>
                      <a:pt x="1803" y="570"/>
                    </a:moveTo>
                    <a:lnTo>
                      <a:pt x="1803" y="531"/>
                    </a:lnTo>
                    <a:lnTo>
                      <a:pt x="1801" y="493"/>
                    </a:lnTo>
                    <a:lnTo>
                      <a:pt x="1797" y="456"/>
                    </a:lnTo>
                    <a:lnTo>
                      <a:pt x="1791" y="420"/>
                    </a:lnTo>
                    <a:lnTo>
                      <a:pt x="1783" y="383"/>
                    </a:lnTo>
                    <a:lnTo>
                      <a:pt x="1776" y="347"/>
                    </a:lnTo>
                    <a:lnTo>
                      <a:pt x="1766" y="312"/>
                    </a:lnTo>
                    <a:lnTo>
                      <a:pt x="1755" y="278"/>
                    </a:lnTo>
                    <a:lnTo>
                      <a:pt x="1747" y="263"/>
                    </a:lnTo>
                    <a:lnTo>
                      <a:pt x="1737" y="247"/>
                    </a:lnTo>
                    <a:lnTo>
                      <a:pt x="1730" y="232"/>
                    </a:lnTo>
                    <a:lnTo>
                      <a:pt x="1720" y="216"/>
                    </a:lnTo>
                    <a:lnTo>
                      <a:pt x="1737" y="259"/>
                    </a:lnTo>
                    <a:lnTo>
                      <a:pt x="1751" y="301"/>
                    </a:lnTo>
                    <a:lnTo>
                      <a:pt x="1764" y="343"/>
                    </a:lnTo>
                    <a:lnTo>
                      <a:pt x="1774" y="387"/>
                    </a:lnTo>
                    <a:lnTo>
                      <a:pt x="1781" y="431"/>
                    </a:lnTo>
                    <a:lnTo>
                      <a:pt x="1787" y="477"/>
                    </a:lnTo>
                    <a:lnTo>
                      <a:pt x="1791" y="523"/>
                    </a:lnTo>
                    <a:lnTo>
                      <a:pt x="1793" y="570"/>
                    </a:lnTo>
                    <a:lnTo>
                      <a:pt x="1791" y="621"/>
                    </a:lnTo>
                    <a:lnTo>
                      <a:pt x="1787" y="671"/>
                    </a:lnTo>
                    <a:lnTo>
                      <a:pt x="1780" y="721"/>
                    </a:lnTo>
                    <a:lnTo>
                      <a:pt x="1770" y="769"/>
                    </a:lnTo>
                    <a:lnTo>
                      <a:pt x="1758" y="817"/>
                    </a:lnTo>
                    <a:lnTo>
                      <a:pt x="1743" y="865"/>
                    </a:lnTo>
                    <a:lnTo>
                      <a:pt x="1726" y="911"/>
                    </a:lnTo>
                    <a:lnTo>
                      <a:pt x="1705" y="955"/>
                    </a:lnTo>
                    <a:lnTo>
                      <a:pt x="1684" y="997"/>
                    </a:lnTo>
                    <a:lnTo>
                      <a:pt x="1659" y="1040"/>
                    </a:lnTo>
                    <a:lnTo>
                      <a:pt x="1632" y="1080"/>
                    </a:lnTo>
                    <a:lnTo>
                      <a:pt x="1605" y="1118"/>
                    </a:lnTo>
                    <a:lnTo>
                      <a:pt x="1574" y="1155"/>
                    </a:lnTo>
                    <a:lnTo>
                      <a:pt x="1542" y="1189"/>
                    </a:lnTo>
                    <a:lnTo>
                      <a:pt x="1507" y="1224"/>
                    </a:lnTo>
                    <a:lnTo>
                      <a:pt x="1471" y="1254"/>
                    </a:lnTo>
                    <a:lnTo>
                      <a:pt x="1484" y="1251"/>
                    </a:lnTo>
                    <a:lnTo>
                      <a:pt x="1497" y="1247"/>
                    </a:lnTo>
                    <a:lnTo>
                      <a:pt x="1532" y="1214"/>
                    </a:lnTo>
                    <a:lnTo>
                      <a:pt x="1565" y="1182"/>
                    </a:lnTo>
                    <a:lnTo>
                      <a:pt x="1595" y="1145"/>
                    </a:lnTo>
                    <a:lnTo>
                      <a:pt x="1624" y="1109"/>
                    </a:lnTo>
                    <a:lnTo>
                      <a:pt x="1651" y="1070"/>
                    </a:lnTo>
                    <a:lnTo>
                      <a:pt x="1676" y="1030"/>
                    </a:lnTo>
                    <a:lnTo>
                      <a:pt x="1699" y="990"/>
                    </a:lnTo>
                    <a:lnTo>
                      <a:pt x="1720" y="947"/>
                    </a:lnTo>
                    <a:lnTo>
                      <a:pt x="1739" y="903"/>
                    </a:lnTo>
                    <a:lnTo>
                      <a:pt x="1756" y="859"/>
                    </a:lnTo>
                    <a:lnTo>
                      <a:pt x="1770" y="813"/>
                    </a:lnTo>
                    <a:lnTo>
                      <a:pt x="1781" y="765"/>
                    </a:lnTo>
                    <a:lnTo>
                      <a:pt x="1791" y="717"/>
                    </a:lnTo>
                    <a:lnTo>
                      <a:pt x="1797" y="669"/>
                    </a:lnTo>
                    <a:lnTo>
                      <a:pt x="1803" y="619"/>
                    </a:lnTo>
                    <a:lnTo>
                      <a:pt x="1803" y="570"/>
                    </a:lnTo>
                    <a:close/>
                    <a:moveTo>
                      <a:pt x="194" y="11"/>
                    </a:moveTo>
                    <a:lnTo>
                      <a:pt x="171" y="40"/>
                    </a:lnTo>
                    <a:lnTo>
                      <a:pt x="150" y="71"/>
                    </a:lnTo>
                    <a:lnTo>
                      <a:pt x="131" y="101"/>
                    </a:lnTo>
                    <a:lnTo>
                      <a:pt x="112" y="132"/>
                    </a:lnTo>
                    <a:lnTo>
                      <a:pt x="94" y="167"/>
                    </a:lnTo>
                    <a:lnTo>
                      <a:pt x="79" y="199"/>
                    </a:lnTo>
                    <a:lnTo>
                      <a:pt x="66" y="234"/>
                    </a:lnTo>
                    <a:lnTo>
                      <a:pt x="52" y="268"/>
                    </a:lnTo>
                    <a:lnTo>
                      <a:pt x="39" y="305"/>
                    </a:lnTo>
                    <a:lnTo>
                      <a:pt x="29" y="341"/>
                    </a:lnTo>
                    <a:lnTo>
                      <a:pt x="20" y="378"/>
                    </a:lnTo>
                    <a:lnTo>
                      <a:pt x="14" y="414"/>
                    </a:lnTo>
                    <a:lnTo>
                      <a:pt x="8" y="452"/>
                    </a:lnTo>
                    <a:lnTo>
                      <a:pt x="4" y="491"/>
                    </a:lnTo>
                    <a:lnTo>
                      <a:pt x="0" y="529"/>
                    </a:lnTo>
                    <a:lnTo>
                      <a:pt x="0" y="570"/>
                    </a:lnTo>
                    <a:lnTo>
                      <a:pt x="0" y="600"/>
                    </a:lnTo>
                    <a:lnTo>
                      <a:pt x="2" y="629"/>
                    </a:lnTo>
                    <a:lnTo>
                      <a:pt x="4" y="660"/>
                    </a:lnTo>
                    <a:lnTo>
                      <a:pt x="8" y="688"/>
                    </a:lnTo>
                    <a:lnTo>
                      <a:pt x="18" y="748"/>
                    </a:lnTo>
                    <a:lnTo>
                      <a:pt x="31" y="804"/>
                    </a:lnTo>
                    <a:lnTo>
                      <a:pt x="48" y="859"/>
                    </a:lnTo>
                    <a:lnTo>
                      <a:pt x="68" y="913"/>
                    </a:lnTo>
                    <a:lnTo>
                      <a:pt x="91" y="965"/>
                    </a:lnTo>
                    <a:lnTo>
                      <a:pt x="118" y="1015"/>
                    </a:lnTo>
                    <a:lnTo>
                      <a:pt x="148" y="1065"/>
                    </a:lnTo>
                    <a:lnTo>
                      <a:pt x="181" y="1111"/>
                    </a:lnTo>
                    <a:lnTo>
                      <a:pt x="215" y="1155"/>
                    </a:lnTo>
                    <a:lnTo>
                      <a:pt x="254" y="1195"/>
                    </a:lnTo>
                    <a:lnTo>
                      <a:pt x="294" y="1235"/>
                    </a:lnTo>
                    <a:lnTo>
                      <a:pt x="336" y="1272"/>
                    </a:lnTo>
                    <a:lnTo>
                      <a:pt x="382" y="1306"/>
                    </a:lnTo>
                    <a:lnTo>
                      <a:pt x="428" y="1337"/>
                    </a:lnTo>
                    <a:lnTo>
                      <a:pt x="444" y="1341"/>
                    </a:lnTo>
                    <a:lnTo>
                      <a:pt x="459" y="1343"/>
                    </a:lnTo>
                    <a:lnTo>
                      <a:pt x="409" y="1312"/>
                    </a:lnTo>
                    <a:lnTo>
                      <a:pt x="363" y="1279"/>
                    </a:lnTo>
                    <a:lnTo>
                      <a:pt x="317" y="1243"/>
                    </a:lnTo>
                    <a:lnTo>
                      <a:pt x="275" y="1205"/>
                    </a:lnTo>
                    <a:lnTo>
                      <a:pt x="237" y="1162"/>
                    </a:lnTo>
                    <a:lnTo>
                      <a:pt x="198" y="1118"/>
                    </a:lnTo>
                    <a:lnTo>
                      <a:pt x="166" y="1072"/>
                    </a:lnTo>
                    <a:lnTo>
                      <a:pt x="135" y="1022"/>
                    </a:lnTo>
                    <a:lnTo>
                      <a:pt x="106" y="972"/>
                    </a:lnTo>
                    <a:lnTo>
                      <a:pt x="81" y="919"/>
                    </a:lnTo>
                    <a:lnTo>
                      <a:pt x="70" y="892"/>
                    </a:lnTo>
                    <a:lnTo>
                      <a:pt x="60" y="865"/>
                    </a:lnTo>
                    <a:lnTo>
                      <a:pt x="50" y="836"/>
                    </a:lnTo>
                    <a:lnTo>
                      <a:pt x="43" y="809"/>
                    </a:lnTo>
                    <a:lnTo>
                      <a:pt x="35" y="781"/>
                    </a:lnTo>
                    <a:lnTo>
                      <a:pt x="29" y="750"/>
                    </a:lnTo>
                    <a:lnTo>
                      <a:pt x="23" y="721"/>
                    </a:lnTo>
                    <a:lnTo>
                      <a:pt x="18" y="692"/>
                    </a:lnTo>
                    <a:lnTo>
                      <a:pt x="16" y="662"/>
                    </a:lnTo>
                    <a:lnTo>
                      <a:pt x="12" y="631"/>
                    </a:lnTo>
                    <a:lnTo>
                      <a:pt x="10" y="600"/>
                    </a:lnTo>
                    <a:lnTo>
                      <a:pt x="10" y="570"/>
                    </a:lnTo>
                    <a:lnTo>
                      <a:pt x="12" y="529"/>
                    </a:lnTo>
                    <a:lnTo>
                      <a:pt x="14" y="489"/>
                    </a:lnTo>
                    <a:lnTo>
                      <a:pt x="18" y="449"/>
                    </a:lnTo>
                    <a:lnTo>
                      <a:pt x="23" y="410"/>
                    </a:lnTo>
                    <a:lnTo>
                      <a:pt x="33" y="372"/>
                    </a:lnTo>
                    <a:lnTo>
                      <a:pt x="41" y="334"/>
                    </a:lnTo>
                    <a:lnTo>
                      <a:pt x="52" y="297"/>
                    </a:lnTo>
                    <a:lnTo>
                      <a:pt x="66" y="261"/>
                    </a:lnTo>
                    <a:lnTo>
                      <a:pt x="79" y="226"/>
                    </a:lnTo>
                    <a:lnTo>
                      <a:pt x="94" y="190"/>
                    </a:lnTo>
                    <a:lnTo>
                      <a:pt x="112" y="157"/>
                    </a:lnTo>
                    <a:lnTo>
                      <a:pt x="131" y="122"/>
                    </a:lnTo>
                    <a:lnTo>
                      <a:pt x="150" y="90"/>
                    </a:lnTo>
                    <a:lnTo>
                      <a:pt x="171" y="59"/>
                    </a:lnTo>
                    <a:lnTo>
                      <a:pt x="192" y="28"/>
                    </a:lnTo>
                    <a:lnTo>
                      <a:pt x="217" y="0"/>
                    </a:lnTo>
                    <a:lnTo>
                      <a:pt x="206" y="5"/>
                    </a:lnTo>
                    <a:lnTo>
                      <a:pt x="194" y="11"/>
                    </a:lnTo>
                    <a:close/>
                  </a:path>
                </a:pathLst>
              </a:custGeom>
              <a:solidFill>
                <a:srgbClr val="E5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2" name="Freeform 325">
                <a:extLst>
                  <a:ext uri="{FF2B5EF4-FFF2-40B4-BE49-F238E27FC236}">
                    <a16:creationId xmlns:a16="http://schemas.microsoft.com/office/drawing/2014/main" id="{81588DFC-F956-4676-89E4-A33616D240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2" y="1587"/>
                <a:ext cx="1795" cy="1353"/>
              </a:xfrm>
              <a:custGeom>
                <a:avLst/>
                <a:gdLst>
                  <a:gd name="T0" fmla="*/ 1791 w 1795"/>
                  <a:gd name="T1" fmla="*/ 491 h 1353"/>
                  <a:gd name="T2" fmla="*/ 1770 w 1795"/>
                  <a:gd name="T3" fmla="*/ 370 h 1353"/>
                  <a:gd name="T4" fmla="*/ 1735 w 1795"/>
                  <a:gd name="T5" fmla="*/ 255 h 1353"/>
                  <a:gd name="T6" fmla="*/ 1706 w 1795"/>
                  <a:gd name="T7" fmla="*/ 205 h 1353"/>
                  <a:gd name="T8" fmla="*/ 1733 w 1795"/>
                  <a:gd name="T9" fmla="*/ 280 h 1353"/>
                  <a:gd name="T10" fmla="*/ 1770 w 1795"/>
                  <a:gd name="T11" fmla="*/ 424 h 1353"/>
                  <a:gd name="T12" fmla="*/ 1783 w 1795"/>
                  <a:gd name="T13" fmla="*/ 576 h 1353"/>
                  <a:gd name="T14" fmla="*/ 1770 w 1795"/>
                  <a:gd name="T15" fmla="*/ 729 h 1353"/>
                  <a:gd name="T16" fmla="*/ 1731 w 1795"/>
                  <a:gd name="T17" fmla="*/ 873 h 1353"/>
                  <a:gd name="T18" fmla="*/ 1672 w 1795"/>
                  <a:gd name="T19" fmla="*/ 1007 h 1353"/>
                  <a:gd name="T20" fmla="*/ 1589 w 1795"/>
                  <a:gd name="T21" fmla="*/ 1128 h 1353"/>
                  <a:gd name="T22" fmla="*/ 1490 w 1795"/>
                  <a:gd name="T23" fmla="*/ 1234 h 1353"/>
                  <a:gd name="T24" fmla="*/ 1480 w 1795"/>
                  <a:gd name="T25" fmla="*/ 1257 h 1353"/>
                  <a:gd name="T26" fmla="*/ 1580 w 1795"/>
                  <a:gd name="T27" fmla="*/ 1157 h 1353"/>
                  <a:gd name="T28" fmla="*/ 1664 w 1795"/>
                  <a:gd name="T29" fmla="*/ 1042 h 1353"/>
                  <a:gd name="T30" fmla="*/ 1728 w 1795"/>
                  <a:gd name="T31" fmla="*/ 913 h 1353"/>
                  <a:gd name="T32" fmla="*/ 1772 w 1795"/>
                  <a:gd name="T33" fmla="*/ 773 h 1353"/>
                  <a:gd name="T34" fmla="*/ 1793 w 1795"/>
                  <a:gd name="T35" fmla="*/ 625 h 1353"/>
                  <a:gd name="T36" fmla="*/ 179 w 1795"/>
                  <a:gd name="T37" fmla="*/ 40 h 1353"/>
                  <a:gd name="T38" fmla="*/ 117 w 1795"/>
                  <a:gd name="T39" fmla="*/ 134 h 1353"/>
                  <a:gd name="T40" fmla="*/ 67 w 1795"/>
                  <a:gd name="T41" fmla="*/ 236 h 1353"/>
                  <a:gd name="T42" fmla="*/ 31 w 1795"/>
                  <a:gd name="T43" fmla="*/ 343 h 1353"/>
                  <a:gd name="T44" fmla="*/ 8 w 1795"/>
                  <a:gd name="T45" fmla="*/ 457 h 1353"/>
                  <a:gd name="T46" fmla="*/ 0 w 1795"/>
                  <a:gd name="T47" fmla="*/ 576 h 1353"/>
                  <a:gd name="T48" fmla="*/ 6 w 1795"/>
                  <a:gd name="T49" fmla="*/ 666 h 1353"/>
                  <a:gd name="T50" fmla="*/ 19 w 1795"/>
                  <a:gd name="T51" fmla="*/ 756 h 1353"/>
                  <a:gd name="T52" fmla="*/ 50 w 1795"/>
                  <a:gd name="T53" fmla="*/ 867 h 1353"/>
                  <a:gd name="T54" fmla="*/ 121 w 1795"/>
                  <a:gd name="T55" fmla="*/ 1024 h 1353"/>
                  <a:gd name="T56" fmla="*/ 221 w 1795"/>
                  <a:gd name="T57" fmla="*/ 1165 h 1353"/>
                  <a:gd name="T58" fmla="*/ 346 w 1795"/>
                  <a:gd name="T59" fmla="*/ 1282 h 1353"/>
                  <a:gd name="T60" fmla="*/ 455 w 1795"/>
                  <a:gd name="T61" fmla="*/ 1349 h 1353"/>
                  <a:gd name="T62" fmla="*/ 421 w 1795"/>
                  <a:gd name="T63" fmla="*/ 1322 h 1353"/>
                  <a:gd name="T64" fmla="*/ 327 w 1795"/>
                  <a:gd name="T65" fmla="*/ 1253 h 1353"/>
                  <a:gd name="T66" fmla="*/ 206 w 1795"/>
                  <a:gd name="T67" fmla="*/ 1128 h 1353"/>
                  <a:gd name="T68" fmla="*/ 123 w 1795"/>
                  <a:gd name="T69" fmla="*/ 1007 h 1353"/>
                  <a:gd name="T70" fmla="*/ 85 w 1795"/>
                  <a:gd name="T71" fmla="*/ 929 h 1353"/>
                  <a:gd name="T72" fmla="*/ 54 w 1795"/>
                  <a:gd name="T73" fmla="*/ 846 h 1353"/>
                  <a:gd name="T74" fmla="*/ 31 w 1795"/>
                  <a:gd name="T75" fmla="*/ 758 h 1353"/>
                  <a:gd name="T76" fmla="*/ 16 w 1795"/>
                  <a:gd name="T77" fmla="*/ 668 h 1353"/>
                  <a:gd name="T78" fmla="*/ 12 w 1795"/>
                  <a:gd name="T79" fmla="*/ 576 h 1353"/>
                  <a:gd name="T80" fmla="*/ 19 w 1795"/>
                  <a:gd name="T81" fmla="*/ 455 h 1353"/>
                  <a:gd name="T82" fmla="*/ 44 w 1795"/>
                  <a:gd name="T83" fmla="*/ 338 h 1353"/>
                  <a:gd name="T84" fmla="*/ 83 w 1795"/>
                  <a:gd name="T85" fmla="*/ 226 h 1353"/>
                  <a:gd name="T86" fmla="*/ 135 w 1795"/>
                  <a:gd name="T87" fmla="*/ 125 h 1353"/>
                  <a:gd name="T88" fmla="*/ 200 w 1795"/>
                  <a:gd name="T89" fmla="*/ 29 h 1353"/>
                  <a:gd name="T90" fmla="*/ 202 w 1795"/>
                  <a:gd name="T91" fmla="*/ 11 h 135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795"/>
                  <a:gd name="T139" fmla="*/ 0 h 1353"/>
                  <a:gd name="T140" fmla="*/ 1795 w 1795"/>
                  <a:gd name="T141" fmla="*/ 1353 h 135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795" h="1353">
                    <a:moveTo>
                      <a:pt x="1795" y="576"/>
                    </a:moveTo>
                    <a:lnTo>
                      <a:pt x="1793" y="533"/>
                    </a:lnTo>
                    <a:lnTo>
                      <a:pt x="1791" y="491"/>
                    </a:lnTo>
                    <a:lnTo>
                      <a:pt x="1785" y="451"/>
                    </a:lnTo>
                    <a:lnTo>
                      <a:pt x="1779" y="410"/>
                    </a:lnTo>
                    <a:lnTo>
                      <a:pt x="1770" y="370"/>
                    </a:lnTo>
                    <a:lnTo>
                      <a:pt x="1760" y="330"/>
                    </a:lnTo>
                    <a:lnTo>
                      <a:pt x="1749" y="292"/>
                    </a:lnTo>
                    <a:lnTo>
                      <a:pt x="1735" y="255"/>
                    </a:lnTo>
                    <a:lnTo>
                      <a:pt x="1726" y="238"/>
                    </a:lnTo>
                    <a:lnTo>
                      <a:pt x="1716" y="222"/>
                    </a:lnTo>
                    <a:lnTo>
                      <a:pt x="1706" y="205"/>
                    </a:lnTo>
                    <a:lnTo>
                      <a:pt x="1695" y="190"/>
                    </a:lnTo>
                    <a:lnTo>
                      <a:pt x="1716" y="234"/>
                    </a:lnTo>
                    <a:lnTo>
                      <a:pt x="1733" y="280"/>
                    </a:lnTo>
                    <a:lnTo>
                      <a:pt x="1749" y="326"/>
                    </a:lnTo>
                    <a:lnTo>
                      <a:pt x="1760" y="374"/>
                    </a:lnTo>
                    <a:lnTo>
                      <a:pt x="1770" y="424"/>
                    </a:lnTo>
                    <a:lnTo>
                      <a:pt x="1777" y="474"/>
                    </a:lnTo>
                    <a:lnTo>
                      <a:pt x="1781" y="524"/>
                    </a:lnTo>
                    <a:lnTo>
                      <a:pt x="1783" y="576"/>
                    </a:lnTo>
                    <a:lnTo>
                      <a:pt x="1781" y="627"/>
                    </a:lnTo>
                    <a:lnTo>
                      <a:pt x="1777" y="679"/>
                    </a:lnTo>
                    <a:lnTo>
                      <a:pt x="1770" y="729"/>
                    </a:lnTo>
                    <a:lnTo>
                      <a:pt x="1760" y="779"/>
                    </a:lnTo>
                    <a:lnTo>
                      <a:pt x="1747" y="827"/>
                    </a:lnTo>
                    <a:lnTo>
                      <a:pt x="1731" y="873"/>
                    </a:lnTo>
                    <a:lnTo>
                      <a:pt x="1714" y="919"/>
                    </a:lnTo>
                    <a:lnTo>
                      <a:pt x="1695" y="963"/>
                    </a:lnTo>
                    <a:lnTo>
                      <a:pt x="1672" y="1007"/>
                    </a:lnTo>
                    <a:lnTo>
                      <a:pt x="1647" y="1049"/>
                    </a:lnTo>
                    <a:lnTo>
                      <a:pt x="1620" y="1090"/>
                    </a:lnTo>
                    <a:lnTo>
                      <a:pt x="1589" y="1128"/>
                    </a:lnTo>
                    <a:lnTo>
                      <a:pt x="1559" y="1165"/>
                    </a:lnTo>
                    <a:lnTo>
                      <a:pt x="1526" y="1201"/>
                    </a:lnTo>
                    <a:lnTo>
                      <a:pt x="1490" y="1234"/>
                    </a:lnTo>
                    <a:lnTo>
                      <a:pt x="1453" y="1264"/>
                    </a:lnTo>
                    <a:lnTo>
                      <a:pt x="1467" y="1260"/>
                    </a:lnTo>
                    <a:lnTo>
                      <a:pt x="1480" y="1257"/>
                    </a:lnTo>
                    <a:lnTo>
                      <a:pt x="1515" y="1226"/>
                    </a:lnTo>
                    <a:lnTo>
                      <a:pt x="1549" y="1191"/>
                    </a:lnTo>
                    <a:lnTo>
                      <a:pt x="1580" y="1157"/>
                    </a:lnTo>
                    <a:lnTo>
                      <a:pt x="1610" y="1118"/>
                    </a:lnTo>
                    <a:lnTo>
                      <a:pt x="1637" y="1080"/>
                    </a:lnTo>
                    <a:lnTo>
                      <a:pt x="1664" y="1042"/>
                    </a:lnTo>
                    <a:lnTo>
                      <a:pt x="1687" y="1000"/>
                    </a:lnTo>
                    <a:lnTo>
                      <a:pt x="1708" y="957"/>
                    </a:lnTo>
                    <a:lnTo>
                      <a:pt x="1728" y="913"/>
                    </a:lnTo>
                    <a:lnTo>
                      <a:pt x="1745" y="867"/>
                    </a:lnTo>
                    <a:lnTo>
                      <a:pt x="1760" y="821"/>
                    </a:lnTo>
                    <a:lnTo>
                      <a:pt x="1772" y="773"/>
                    </a:lnTo>
                    <a:lnTo>
                      <a:pt x="1781" y="725"/>
                    </a:lnTo>
                    <a:lnTo>
                      <a:pt x="1789" y="677"/>
                    </a:lnTo>
                    <a:lnTo>
                      <a:pt x="1793" y="625"/>
                    </a:lnTo>
                    <a:lnTo>
                      <a:pt x="1795" y="576"/>
                    </a:lnTo>
                    <a:close/>
                    <a:moveTo>
                      <a:pt x="202" y="11"/>
                    </a:moveTo>
                    <a:lnTo>
                      <a:pt x="179" y="40"/>
                    </a:lnTo>
                    <a:lnTo>
                      <a:pt x="158" y="71"/>
                    </a:lnTo>
                    <a:lnTo>
                      <a:pt x="137" y="102"/>
                    </a:lnTo>
                    <a:lnTo>
                      <a:pt x="117" y="134"/>
                    </a:lnTo>
                    <a:lnTo>
                      <a:pt x="100" y="167"/>
                    </a:lnTo>
                    <a:lnTo>
                      <a:pt x="83" y="201"/>
                    </a:lnTo>
                    <a:lnTo>
                      <a:pt x="67" y="236"/>
                    </a:lnTo>
                    <a:lnTo>
                      <a:pt x="54" y="270"/>
                    </a:lnTo>
                    <a:lnTo>
                      <a:pt x="43" y="307"/>
                    </a:lnTo>
                    <a:lnTo>
                      <a:pt x="31" y="343"/>
                    </a:lnTo>
                    <a:lnTo>
                      <a:pt x="23" y="380"/>
                    </a:lnTo>
                    <a:lnTo>
                      <a:pt x="16" y="418"/>
                    </a:lnTo>
                    <a:lnTo>
                      <a:pt x="8" y="457"/>
                    </a:lnTo>
                    <a:lnTo>
                      <a:pt x="4" y="497"/>
                    </a:lnTo>
                    <a:lnTo>
                      <a:pt x="2" y="535"/>
                    </a:lnTo>
                    <a:lnTo>
                      <a:pt x="0" y="576"/>
                    </a:lnTo>
                    <a:lnTo>
                      <a:pt x="2" y="606"/>
                    </a:lnTo>
                    <a:lnTo>
                      <a:pt x="2" y="637"/>
                    </a:lnTo>
                    <a:lnTo>
                      <a:pt x="6" y="666"/>
                    </a:lnTo>
                    <a:lnTo>
                      <a:pt x="10" y="696"/>
                    </a:lnTo>
                    <a:lnTo>
                      <a:pt x="14" y="725"/>
                    </a:lnTo>
                    <a:lnTo>
                      <a:pt x="19" y="756"/>
                    </a:lnTo>
                    <a:lnTo>
                      <a:pt x="25" y="785"/>
                    </a:lnTo>
                    <a:lnTo>
                      <a:pt x="33" y="811"/>
                    </a:lnTo>
                    <a:lnTo>
                      <a:pt x="50" y="867"/>
                    </a:lnTo>
                    <a:lnTo>
                      <a:pt x="71" y="923"/>
                    </a:lnTo>
                    <a:lnTo>
                      <a:pt x="94" y="975"/>
                    </a:lnTo>
                    <a:lnTo>
                      <a:pt x="121" y="1024"/>
                    </a:lnTo>
                    <a:lnTo>
                      <a:pt x="152" y="1074"/>
                    </a:lnTo>
                    <a:lnTo>
                      <a:pt x="186" y="1120"/>
                    </a:lnTo>
                    <a:lnTo>
                      <a:pt x="221" y="1165"/>
                    </a:lnTo>
                    <a:lnTo>
                      <a:pt x="261" y="1207"/>
                    </a:lnTo>
                    <a:lnTo>
                      <a:pt x="302" y="1245"/>
                    </a:lnTo>
                    <a:lnTo>
                      <a:pt x="346" y="1282"/>
                    </a:lnTo>
                    <a:lnTo>
                      <a:pt x="392" y="1316"/>
                    </a:lnTo>
                    <a:lnTo>
                      <a:pt x="440" y="1347"/>
                    </a:lnTo>
                    <a:lnTo>
                      <a:pt x="455" y="1349"/>
                    </a:lnTo>
                    <a:lnTo>
                      <a:pt x="470" y="1353"/>
                    </a:lnTo>
                    <a:lnTo>
                      <a:pt x="446" y="1337"/>
                    </a:lnTo>
                    <a:lnTo>
                      <a:pt x="421" y="1322"/>
                    </a:lnTo>
                    <a:lnTo>
                      <a:pt x="396" y="1306"/>
                    </a:lnTo>
                    <a:lnTo>
                      <a:pt x="373" y="1289"/>
                    </a:lnTo>
                    <a:lnTo>
                      <a:pt x="327" y="1253"/>
                    </a:lnTo>
                    <a:lnTo>
                      <a:pt x="282" y="1214"/>
                    </a:lnTo>
                    <a:lnTo>
                      <a:pt x="242" y="1172"/>
                    </a:lnTo>
                    <a:lnTo>
                      <a:pt x="206" y="1128"/>
                    </a:lnTo>
                    <a:lnTo>
                      <a:pt x="169" y="1082"/>
                    </a:lnTo>
                    <a:lnTo>
                      <a:pt x="138" y="1032"/>
                    </a:lnTo>
                    <a:lnTo>
                      <a:pt x="123" y="1007"/>
                    </a:lnTo>
                    <a:lnTo>
                      <a:pt x="110" y="982"/>
                    </a:lnTo>
                    <a:lnTo>
                      <a:pt x="96" y="955"/>
                    </a:lnTo>
                    <a:lnTo>
                      <a:pt x="85" y="929"/>
                    </a:lnTo>
                    <a:lnTo>
                      <a:pt x="73" y="902"/>
                    </a:lnTo>
                    <a:lnTo>
                      <a:pt x="64" y="873"/>
                    </a:lnTo>
                    <a:lnTo>
                      <a:pt x="54" y="846"/>
                    </a:lnTo>
                    <a:lnTo>
                      <a:pt x="44" y="817"/>
                    </a:lnTo>
                    <a:lnTo>
                      <a:pt x="37" y="788"/>
                    </a:lnTo>
                    <a:lnTo>
                      <a:pt x="31" y="758"/>
                    </a:lnTo>
                    <a:lnTo>
                      <a:pt x="25" y="729"/>
                    </a:lnTo>
                    <a:lnTo>
                      <a:pt x="19" y="698"/>
                    </a:lnTo>
                    <a:lnTo>
                      <a:pt x="16" y="668"/>
                    </a:lnTo>
                    <a:lnTo>
                      <a:pt x="14" y="637"/>
                    </a:lnTo>
                    <a:lnTo>
                      <a:pt x="12" y="606"/>
                    </a:lnTo>
                    <a:lnTo>
                      <a:pt x="12" y="576"/>
                    </a:lnTo>
                    <a:lnTo>
                      <a:pt x="12" y="535"/>
                    </a:lnTo>
                    <a:lnTo>
                      <a:pt x="16" y="495"/>
                    </a:lnTo>
                    <a:lnTo>
                      <a:pt x="19" y="455"/>
                    </a:lnTo>
                    <a:lnTo>
                      <a:pt x="25" y="414"/>
                    </a:lnTo>
                    <a:lnTo>
                      <a:pt x="35" y="376"/>
                    </a:lnTo>
                    <a:lnTo>
                      <a:pt x="44" y="338"/>
                    </a:lnTo>
                    <a:lnTo>
                      <a:pt x="56" y="299"/>
                    </a:lnTo>
                    <a:lnTo>
                      <a:pt x="67" y="263"/>
                    </a:lnTo>
                    <a:lnTo>
                      <a:pt x="83" y="226"/>
                    </a:lnTo>
                    <a:lnTo>
                      <a:pt x="98" y="192"/>
                    </a:lnTo>
                    <a:lnTo>
                      <a:pt x="115" y="157"/>
                    </a:lnTo>
                    <a:lnTo>
                      <a:pt x="135" y="125"/>
                    </a:lnTo>
                    <a:lnTo>
                      <a:pt x="156" y="92"/>
                    </a:lnTo>
                    <a:lnTo>
                      <a:pt x="177" y="59"/>
                    </a:lnTo>
                    <a:lnTo>
                      <a:pt x="200" y="29"/>
                    </a:lnTo>
                    <a:lnTo>
                      <a:pt x="225" y="0"/>
                    </a:lnTo>
                    <a:lnTo>
                      <a:pt x="213" y="6"/>
                    </a:lnTo>
                    <a:lnTo>
                      <a:pt x="202" y="11"/>
                    </a:lnTo>
                    <a:close/>
                  </a:path>
                </a:pathLst>
              </a:custGeom>
              <a:solidFill>
                <a:srgbClr val="E46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3" name="Freeform 326">
                <a:extLst>
                  <a:ext uri="{FF2B5EF4-FFF2-40B4-BE49-F238E27FC236}">
                    <a16:creationId xmlns:a16="http://schemas.microsoft.com/office/drawing/2014/main" id="{A13126B4-A81D-4E17-88BE-8F52D5E376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8" y="1581"/>
                <a:ext cx="1783" cy="1360"/>
              </a:xfrm>
              <a:custGeom>
                <a:avLst/>
                <a:gdLst>
                  <a:gd name="T0" fmla="*/ 1777 w 1783"/>
                  <a:gd name="T1" fmla="*/ 489 h 1360"/>
                  <a:gd name="T2" fmla="*/ 1754 w 1783"/>
                  <a:gd name="T3" fmla="*/ 355 h 1360"/>
                  <a:gd name="T4" fmla="*/ 1710 w 1783"/>
                  <a:gd name="T5" fmla="*/ 228 h 1360"/>
                  <a:gd name="T6" fmla="*/ 1675 w 1783"/>
                  <a:gd name="T7" fmla="*/ 175 h 1360"/>
                  <a:gd name="T8" fmla="*/ 1710 w 1783"/>
                  <a:gd name="T9" fmla="*/ 255 h 1360"/>
                  <a:gd name="T10" fmla="*/ 1756 w 1783"/>
                  <a:gd name="T11" fmla="*/ 413 h 1360"/>
                  <a:gd name="T12" fmla="*/ 1773 w 1783"/>
                  <a:gd name="T13" fmla="*/ 582 h 1360"/>
                  <a:gd name="T14" fmla="*/ 1758 w 1783"/>
                  <a:gd name="T15" fmla="*/ 737 h 1360"/>
                  <a:gd name="T16" fmla="*/ 1720 w 1783"/>
                  <a:gd name="T17" fmla="*/ 883 h 1360"/>
                  <a:gd name="T18" fmla="*/ 1658 w 1783"/>
                  <a:gd name="T19" fmla="*/ 1017 h 1360"/>
                  <a:gd name="T20" fmla="*/ 1574 w 1783"/>
                  <a:gd name="T21" fmla="*/ 1138 h 1360"/>
                  <a:gd name="T22" fmla="*/ 1472 w 1783"/>
                  <a:gd name="T23" fmla="*/ 1243 h 1360"/>
                  <a:gd name="T24" fmla="*/ 1461 w 1783"/>
                  <a:gd name="T25" fmla="*/ 1266 h 1360"/>
                  <a:gd name="T26" fmla="*/ 1564 w 1783"/>
                  <a:gd name="T27" fmla="*/ 1167 h 1360"/>
                  <a:gd name="T28" fmla="*/ 1649 w 1783"/>
                  <a:gd name="T29" fmla="*/ 1052 h 1360"/>
                  <a:gd name="T30" fmla="*/ 1716 w 1783"/>
                  <a:gd name="T31" fmla="*/ 923 h 1360"/>
                  <a:gd name="T32" fmla="*/ 1760 w 1783"/>
                  <a:gd name="T33" fmla="*/ 781 h 1360"/>
                  <a:gd name="T34" fmla="*/ 1781 w 1783"/>
                  <a:gd name="T35" fmla="*/ 633 h 1360"/>
                  <a:gd name="T36" fmla="*/ 182 w 1783"/>
                  <a:gd name="T37" fmla="*/ 40 h 1360"/>
                  <a:gd name="T38" fmla="*/ 121 w 1783"/>
                  <a:gd name="T39" fmla="*/ 134 h 1360"/>
                  <a:gd name="T40" fmla="*/ 69 w 1783"/>
                  <a:gd name="T41" fmla="*/ 238 h 1360"/>
                  <a:gd name="T42" fmla="*/ 31 w 1783"/>
                  <a:gd name="T43" fmla="*/ 346 h 1360"/>
                  <a:gd name="T44" fmla="*/ 8 w 1783"/>
                  <a:gd name="T45" fmla="*/ 461 h 1360"/>
                  <a:gd name="T46" fmla="*/ 0 w 1783"/>
                  <a:gd name="T47" fmla="*/ 582 h 1360"/>
                  <a:gd name="T48" fmla="*/ 6 w 1783"/>
                  <a:gd name="T49" fmla="*/ 674 h 1360"/>
                  <a:gd name="T50" fmla="*/ 19 w 1783"/>
                  <a:gd name="T51" fmla="*/ 762 h 1360"/>
                  <a:gd name="T52" fmla="*/ 40 w 1783"/>
                  <a:gd name="T53" fmla="*/ 848 h 1360"/>
                  <a:gd name="T54" fmla="*/ 71 w 1783"/>
                  <a:gd name="T55" fmla="*/ 931 h 1360"/>
                  <a:gd name="T56" fmla="*/ 156 w 1783"/>
                  <a:gd name="T57" fmla="*/ 1084 h 1360"/>
                  <a:gd name="T58" fmla="*/ 265 w 1783"/>
                  <a:gd name="T59" fmla="*/ 1217 h 1360"/>
                  <a:gd name="T60" fmla="*/ 399 w 1783"/>
                  <a:gd name="T61" fmla="*/ 1324 h 1360"/>
                  <a:gd name="T62" fmla="*/ 480 w 1783"/>
                  <a:gd name="T63" fmla="*/ 1360 h 1360"/>
                  <a:gd name="T64" fmla="*/ 403 w 1783"/>
                  <a:gd name="T65" fmla="*/ 1314 h 1360"/>
                  <a:gd name="T66" fmla="*/ 332 w 1783"/>
                  <a:gd name="T67" fmla="*/ 1263 h 1360"/>
                  <a:gd name="T68" fmla="*/ 267 w 1783"/>
                  <a:gd name="T69" fmla="*/ 1203 h 1360"/>
                  <a:gd name="T70" fmla="*/ 209 w 1783"/>
                  <a:gd name="T71" fmla="*/ 1138 h 1360"/>
                  <a:gd name="T72" fmla="*/ 156 w 1783"/>
                  <a:gd name="T73" fmla="*/ 1067 h 1360"/>
                  <a:gd name="T74" fmla="*/ 111 w 1783"/>
                  <a:gd name="T75" fmla="*/ 990 h 1360"/>
                  <a:gd name="T76" fmla="*/ 73 w 1783"/>
                  <a:gd name="T77" fmla="*/ 910 h 1360"/>
                  <a:gd name="T78" fmla="*/ 44 w 1783"/>
                  <a:gd name="T79" fmla="*/ 825 h 1360"/>
                  <a:gd name="T80" fmla="*/ 25 w 1783"/>
                  <a:gd name="T81" fmla="*/ 737 h 1360"/>
                  <a:gd name="T82" fmla="*/ 13 w 1783"/>
                  <a:gd name="T83" fmla="*/ 645 h 1360"/>
                  <a:gd name="T84" fmla="*/ 12 w 1783"/>
                  <a:gd name="T85" fmla="*/ 539 h 1360"/>
                  <a:gd name="T86" fmla="*/ 25 w 1783"/>
                  <a:gd name="T87" fmla="*/ 418 h 1360"/>
                  <a:gd name="T88" fmla="*/ 56 w 1783"/>
                  <a:gd name="T89" fmla="*/ 303 h 1360"/>
                  <a:gd name="T90" fmla="*/ 100 w 1783"/>
                  <a:gd name="T91" fmla="*/ 194 h 1360"/>
                  <a:gd name="T92" fmla="*/ 159 w 1783"/>
                  <a:gd name="T93" fmla="*/ 92 h 1360"/>
                  <a:gd name="T94" fmla="*/ 230 w 1783"/>
                  <a:gd name="T95" fmla="*/ 0 h 136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83"/>
                  <a:gd name="T145" fmla="*/ 0 h 1360"/>
                  <a:gd name="T146" fmla="*/ 1783 w 1783"/>
                  <a:gd name="T147" fmla="*/ 1360 h 136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83" h="1360">
                    <a:moveTo>
                      <a:pt x="1783" y="582"/>
                    </a:moveTo>
                    <a:lnTo>
                      <a:pt x="1781" y="535"/>
                    </a:lnTo>
                    <a:lnTo>
                      <a:pt x="1777" y="489"/>
                    </a:lnTo>
                    <a:lnTo>
                      <a:pt x="1771" y="443"/>
                    </a:lnTo>
                    <a:lnTo>
                      <a:pt x="1764" y="399"/>
                    </a:lnTo>
                    <a:lnTo>
                      <a:pt x="1754" y="355"/>
                    </a:lnTo>
                    <a:lnTo>
                      <a:pt x="1741" y="313"/>
                    </a:lnTo>
                    <a:lnTo>
                      <a:pt x="1727" y="271"/>
                    </a:lnTo>
                    <a:lnTo>
                      <a:pt x="1710" y="228"/>
                    </a:lnTo>
                    <a:lnTo>
                      <a:pt x="1699" y="211"/>
                    </a:lnTo>
                    <a:lnTo>
                      <a:pt x="1687" y="194"/>
                    </a:lnTo>
                    <a:lnTo>
                      <a:pt x="1675" y="175"/>
                    </a:lnTo>
                    <a:lnTo>
                      <a:pt x="1664" y="157"/>
                    </a:lnTo>
                    <a:lnTo>
                      <a:pt x="1689" y="205"/>
                    </a:lnTo>
                    <a:lnTo>
                      <a:pt x="1710" y="255"/>
                    </a:lnTo>
                    <a:lnTo>
                      <a:pt x="1729" y="307"/>
                    </a:lnTo>
                    <a:lnTo>
                      <a:pt x="1745" y="359"/>
                    </a:lnTo>
                    <a:lnTo>
                      <a:pt x="1756" y="413"/>
                    </a:lnTo>
                    <a:lnTo>
                      <a:pt x="1766" y="468"/>
                    </a:lnTo>
                    <a:lnTo>
                      <a:pt x="1771" y="524"/>
                    </a:lnTo>
                    <a:lnTo>
                      <a:pt x="1773" y="582"/>
                    </a:lnTo>
                    <a:lnTo>
                      <a:pt x="1771" y="633"/>
                    </a:lnTo>
                    <a:lnTo>
                      <a:pt x="1766" y="685"/>
                    </a:lnTo>
                    <a:lnTo>
                      <a:pt x="1758" y="737"/>
                    </a:lnTo>
                    <a:lnTo>
                      <a:pt x="1748" y="787"/>
                    </a:lnTo>
                    <a:lnTo>
                      <a:pt x="1735" y="835"/>
                    </a:lnTo>
                    <a:lnTo>
                      <a:pt x="1720" y="883"/>
                    </a:lnTo>
                    <a:lnTo>
                      <a:pt x="1702" y="929"/>
                    </a:lnTo>
                    <a:lnTo>
                      <a:pt x="1681" y="973"/>
                    </a:lnTo>
                    <a:lnTo>
                      <a:pt x="1658" y="1017"/>
                    </a:lnTo>
                    <a:lnTo>
                      <a:pt x="1631" y="1059"/>
                    </a:lnTo>
                    <a:lnTo>
                      <a:pt x="1604" y="1100"/>
                    </a:lnTo>
                    <a:lnTo>
                      <a:pt x="1574" y="1138"/>
                    </a:lnTo>
                    <a:lnTo>
                      <a:pt x="1543" y="1174"/>
                    </a:lnTo>
                    <a:lnTo>
                      <a:pt x="1509" y="1211"/>
                    </a:lnTo>
                    <a:lnTo>
                      <a:pt x="1472" y="1243"/>
                    </a:lnTo>
                    <a:lnTo>
                      <a:pt x="1436" y="1274"/>
                    </a:lnTo>
                    <a:lnTo>
                      <a:pt x="1447" y="1270"/>
                    </a:lnTo>
                    <a:lnTo>
                      <a:pt x="1461" y="1266"/>
                    </a:lnTo>
                    <a:lnTo>
                      <a:pt x="1497" y="1236"/>
                    </a:lnTo>
                    <a:lnTo>
                      <a:pt x="1532" y="1201"/>
                    </a:lnTo>
                    <a:lnTo>
                      <a:pt x="1564" y="1167"/>
                    </a:lnTo>
                    <a:lnTo>
                      <a:pt x="1595" y="1130"/>
                    </a:lnTo>
                    <a:lnTo>
                      <a:pt x="1622" y="1092"/>
                    </a:lnTo>
                    <a:lnTo>
                      <a:pt x="1649" y="1052"/>
                    </a:lnTo>
                    <a:lnTo>
                      <a:pt x="1674" y="1009"/>
                    </a:lnTo>
                    <a:lnTo>
                      <a:pt x="1695" y="967"/>
                    </a:lnTo>
                    <a:lnTo>
                      <a:pt x="1716" y="923"/>
                    </a:lnTo>
                    <a:lnTo>
                      <a:pt x="1733" y="877"/>
                    </a:lnTo>
                    <a:lnTo>
                      <a:pt x="1748" y="829"/>
                    </a:lnTo>
                    <a:lnTo>
                      <a:pt x="1760" y="781"/>
                    </a:lnTo>
                    <a:lnTo>
                      <a:pt x="1770" y="733"/>
                    </a:lnTo>
                    <a:lnTo>
                      <a:pt x="1777" y="683"/>
                    </a:lnTo>
                    <a:lnTo>
                      <a:pt x="1781" y="633"/>
                    </a:lnTo>
                    <a:lnTo>
                      <a:pt x="1783" y="582"/>
                    </a:lnTo>
                    <a:close/>
                    <a:moveTo>
                      <a:pt x="207" y="12"/>
                    </a:moveTo>
                    <a:lnTo>
                      <a:pt x="182" y="40"/>
                    </a:lnTo>
                    <a:lnTo>
                      <a:pt x="161" y="71"/>
                    </a:lnTo>
                    <a:lnTo>
                      <a:pt x="140" y="102"/>
                    </a:lnTo>
                    <a:lnTo>
                      <a:pt x="121" y="134"/>
                    </a:lnTo>
                    <a:lnTo>
                      <a:pt x="102" y="169"/>
                    </a:lnTo>
                    <a:lnTo>
                      <a:pt x="84" y="202"/>
                    </a:lnTo>
                    <a:lnTo>
                      <a:pt x="69" y="238"/>
                    </a:lnTo>
                    <a:lnTo>
                      <a:pt x="56" y="273"/>
                    </a:lnTo>
                    <a:lnTo>
                      <a:pt x="42" y="309"/>
                    </a:lnTo>
                    <a:lnTo>
                      <a:pt x="31" y="346"/>
                    </a:lnTo>
                    <a:lnTo>
                      <a:pt x="23" y="384"/>
                    </a:lnTo>
                    <a:lnTo>
                      <a:pt x="13" y="422"/>
                    </a:lnTo>
                    <a:lnTo>
                      <a:pt x="8" y="461"/>
                    </a:lnTo>
                    <a:lnTo>
                      <a:pt x="4" y="501"/>
                    </a:lnTo>
                    <a:lnTo>
                      <a:pt x="2" y="541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43"/>
                    </a:lnTo>
                    <a:lnTo>
                      <a:pt x="6" y="674"/>
                    </a:lnTo>
                    <a:lnTo>
                      <a:pt x="8" y="704"/>
                    </a:lnTo>
                    <a:lnTo>
                      <a:pt x="13" y="733"/>
                    </a:lnTo>
                    <a:lnTo>
                      <a:pt x="19" y="762"/>
                    </a:lnTo>
                    <a:lnTo>
                      <a:pt x="25" y="793"/>
                    </a:lnTo>
                    <a:lnTo>
                      <a:pt x="33" y="821"/>
                    </a:lnTo>
                    <a:lnTo>
                      <a:pt x="40" y="848"/>
                    </a:lnTo>
                    <a:lnTo>
                      <a:pt x="50" y="877"/>
                    </a:lnTo>
                    <a:lnTo>
                      <a:pt x="60" y="904"/>
                    </a:lnTo>
                    <a:lnTo>
                      <a:pt x="71" y="931"/>
                    </a:lnTo>
                    <a:lnTo>
                      <a:pt x="96" y="984"/>
                    </a:lnTo>
                    <a:lnTo>
                      <a:pt x="125" y="1034"/>
                    </a:lnTo>
                    <a:lnTo>
                      <a:pt x="156" y="1084"/>
                    </a:lnTo>
                    <a:lnTo>
                      <a:pt x="188" y="1130"/>
                    </a:lnTo>
                    <a:lnTo>
                      <a:pt x="227" y="1174"/>
                    </a:lnTo>
                    <a:lnTo>
                      <a:pt x="265" y="1217"/>
                    </a:lnTo>
                    <a:lnTo>
                      <a:pt x="307" y="1255"/>
                    </a:lnTo>
                    <a:lnTo>
                      <a:pt x="353" y="1291"/>
                    </a:lnTo>
                    <a:lnTo>
                      <a:pt x="399" y="1324"/>
                    </a:lnTo>
                    <a:lnTo>
                      <a:pt x="449" y="1355"/>
                    </a:lnTo>
                    <a:lnTo>
                      <a:pt x="464" y="1359"/>
                    </a:lnTo>
                    <a:lnTo>
                      <a:pt x="480" y="1360"/>
                    </a:lnTo>
                    <a:lnTo>
                      <a:pt x="455" y="1347"/>
                    </a:lnTo>
                    <a:lnTo>
                      <a:pt x="428" y="1332"/>
                    </a:lnTo>
                    <a:lnTo>
                      <a:pt x="403" y="1314"/>
                    </a:lnTo>
                    <a:lnTo>
                      <a:pt x="380" y="1299"/>
                    </a:lnTo>
                    <a:lnTo>
                      <a:pt x="355" y="1282"/>
                    </a:lnTo>
                    <a:lnTo>
                      <a:pt x="332" y="1263"/>
                    </a:lnTo>
                    <a:lnTo>
                      <a:pt x="311" y="1243"/>
                    </a:lnTo>
                    <a:lnTo>
                      <a:pt x="288" y="1224"/>
                    </a:lnTo>
                    <a:lnTo>
                      <a:pt x="267" y="1203"/>
                    </a:lnTo>
                    <a:lnTo>
                      <a:pt x="248" y="1182"/>
                    </a:lnTo>
                    <a:lnTo>
                      <a:pt x="228" y="1161"/>
                    </a:lnTo>
                    <a:lnTo>
                      <a:pt x="209" y="1138"/>
                    </a:lnTo>
                    <a:lnTo>
                      <a:pt x="190" y="1115"/>
                    </a:lnTo>
                    <a:lnTo>
                      <a:pt x="173" y="1092"/>
                    </a:lnTo>
                    <a:lnTo>
                      <a:pt x="156" y="1067"/>
                    </a:lnTo>
                    <a:lnTo>
                      <a:pt x="140" y="1042"/>
                    </a:lnTo>
                    <a:lnTo>
                      <a:pt x="125" y="1017"/>
                    </a:lnTo>
                    <a:lnTo>
                      <a:pt x="111" y="990"/>
                    </a:lnTo>
                    <a:lnTo>
                      <a:pt x="98" y="965"/>
                    </a:lnTo>
                    <a:lnTo>
                      <a:pt x="84" y="938"/>
                    </a:lnTo>
                    <a:lnTo>
                      <a:pt x="73" y="910"/>
                    </a:lnTo>
                    <a:lnTo>
                      <a:pt x="63" y="883"/>
                    </a:lnTo>
                    <a:lnTo>
                      <a:pt x="54" y="854"/>
                    </a:lnTo>
                    <a:lnTo>
                      <a:pt x="44" y="825"/>
                    </a:lnTo>
                    <a:lnTo>
                      <a:pt x="37" y="796"/>
                    </a:lnTo>
                    <a:lnTo>
                      <a:pt x="31" y="766"/>
                    </a:lnTo>
                    <a:lnTo>
                      <a:pt x="25" y="737"/>
                    </a:lnTo>
                    <a:lnTo>
                      <a:pt x="19" y="706"/>
                    </a:lnTo>
                    <a:lnTo>
                      <a:pt x="15" y="676"/>
                    </a:lnTo>
                    <a:lnTo>
                      <a:pt x="13" y="645"/>
                    </a:lnTo>
                    <a:lnTo>
                      <a:pt x="12" y="612"/>
                    </a:lnTo>
                    <a:lnTo>
                      <a:pt x="10" y="582"/>
                    </a:lnTo>
                    <a:lnTo>
                      <a:pt x="12" y="539"/>
                    </a:lnTo>
                    <a:lnTo>
                      <a:pt x="13" y="499"/>
                    </a:lnTo>
                    <a:lnTo>
                      <a:pt x="19" y="459"/>
                    </a:lnTo>
                    <a:lnTo>
                      <a:pt x="25" y="418"/>
                    </a:lnTo>
                    <a:lnTo>
                      <a:pt x="35" y="380"/>
                    </a:lnTo>
                    <a:lnTo>
                      <a:pt x="44" y="340"/>
                    </a:lnTo>
                    <a:lnTo>
                      <a:pt x="56" y="303"/>
                    </a:lnTo>
                    <a:lnTo>
                      <a:pt x="69" y="265"/>
                    </a:lnTo>
                    <a:lnTo>
                      <a:pt x="84" y="228"/>
                    </a:lnTo>
                    <a:lnTo>
                      <a:pt x="100" y="194"/>
                    </a:lnTo>
                    <a:lnTo>
                      <a:pt x="119" y="159"/>
                    </a:lnTo>
                    <a:lnTo>
                      <a:pt x="138" y="125"/>
                    </a:lnTo>
                    <a:lnTo>
                      <a:pt x="159" y="92"/>
                    </a:lnTo>
                    <a:lnTo>
                      <a:pt x="180" y="60"/>
                    </a:lnTo>
                    <a:lnTo>
                      <a:pt x="205" y="29"/>
                    </a:lnTo>
                    <a:lnTo>
                      <a:pt x="230" y="0"/>
                    </a:lnTo>
                    <a:lnTo>
                      <a:pt x="219" y="6"/>
                    </a:lnTo>
                    <a:lnTo>
                      <a:pt x="207" y="12"/>
                    </a:lnTo>
                    <a:close/>
                  </a:path>
                </a:pathLst>
              </a:custGeom>
              <a:solidFill>
                <a:srgbClr val="E46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4" name="Freeform 327">
                <a:extLst>
                  <a:ext uri="{FF2B5EF4-FFF2-40B4-BE49-F238E27FC236}">
                    <a16:creationId xmlns:a16="http://schemas.microsoft.com/office/drawing/2014/main" id="{22CFF95A-3B6F-4A36-B97B-67711AAB5D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4" y="1575"/>
                <a:ext cx="1771" cy="1368"/>
              </a:xfrm>
              <a:custGeom>
                <a:avLst/>
                <a:gdLst>
                  <a:gd name="T0" fmla="*/ 1765 w 1771"/>
                  <a:gd name="T1" fmla="*/ 486 h 1368"/>
                  <a:gd name="T2" fmla="*/ 1737 w 1771"/>
                  <a:gd name="T3" fmla="*/ 338 h 1368"/>
                  <a:gd name="T4" fmla="*/ 1683 w 1771"/>
                  <a:gd name="T5" fmla="*/ 202 h 1368"/>
                  <a:gd name="T6" fmla="*/ 1641 w 1771"/>
                  <a:gd name="T7" fmla="*/ 139 h 1368"/>
                  <a:gd name="T8" fmla="*/ 1656 w 1771"/>
                  <a:gd name="T9" fmla="*/ 171 h 1368"/>
                  <a:gd name="T10" fmla="*/ 1694 w 1771"/>
                  <a:gd name="T11" fmla="*/ 254 h 1368"/>
                  <a:gd name="T12" fmla="*/ 1725 w 1771"/>
                  <a:gd name="T13" fmla="*/ 340 h 1368"/>
                  <a:gd name="T14" fmla="*/ 1746 w 1771"/>
                  <a:gd name="T15" fmla="*/ 430 h 1368"/>
                  <a:gd name="T16" fmla="*/ 1760 w 1771"/>
                  <a:gd name="T17" fmla="*/ 524 h 1368"/>
                  <a:gd name="T18" fmla="*/ 1760 w 1771"/>
                  <a:gd name="T19" fmla="*/ 641 h 1368"/>
                  <a:gd name="T20" fmla="*/ 1737 w 1771"/>
                  <a:gd name="T21" fmla="*/ 793 h 1368"/>
                  <a:gd name="T22" fmla="*/ 1689 w 1771"/>
                  <a:gd name="T23" fmla="*/ 937 h 1368"/>
                  <a:gd name="T24" fmla="*/ 1618 w 1771"/>
                  <a:gd name="T25" fmla="*/ 1069 h 1368"/>
                  <a:gd name="T26" fmla="*/ 1526 w 1771"/>
                  <a:gd name="T27" fmla="*/ 1184 h 1368"/>
                  <a:gd name="T28" fmla="*/ 1416 w 1771"/>
                  <a:gd name="T29" fmla="*/ 1284 h 1368"/>
                  <a:gd name="T30" fmla="*/ 1478 w 1771"/>
                  <a:gd name="T31" fmla="*/ 1246 h 1368"/>
                  <a:gd name="T32" fmla="*/ 1577 w 1771"/>
                  <a:gd name="T33" fmla="*/ 1140 h 1368"/>
                  <a:gd name="T34" fmla="*/ 1660 w 1771"/>
                  <a:gd name="T35" fmla="*/ 1019 h 1368"/>
                  <a:gd name="T36" fmla="*/ 1719 w 1771"/>
                  <a:gd name="T37" fmla="*/ 885 h 1368"/>
                  <a:gd name="T38" fmla="*/ 1758 w 1771"/>
                  <a:gd name="T39" fmla="*/ 741 h 1368"/>
                  <a:gd name="T40" fmla="*/ 1771 w 1771"/>
                  <a:gd name="T41" fmla="*/ 588 h 1368"/>
                  <a:gd name="T42" fmla="*/ 165 w 1771"/>
                  <a:gd name="T43" fmla="*/ 71 h 1368"/>
                  <a:gd name="T44" fmla="*/ 103 w 1771"/>
                  <a:gd name="T45" fmla="*/ 169 h 1368"/>
                  <a:gd name="T46" fmla="*/ 55 w 1771"/>
                  <a:gd name="T47" fmla="*/ 275 h 1368"/>
                  <a:gd name="T48" fmla="*/ 23 w 1771"/>
                  <a:gd name="T49" fmla="*/ 388 h 1368"/>
                  <a:gd name="T50" fmla="*/ 4 w 1771"/>
                  <a:gd name="T51" fmla="*/ 507 h 1368"/>
                  <a:gd name="T52" fmla="*/ 0 w 1771"/>
                  <a:gd name="T53" fmla="*/ 618 h 1368"/>
                  <a:gd name="T54" fmla="*/ 7 w 1771"/>
                  <a:gd name="T55" fmla="*/ 710 h 1368"/>
                  <a:gd name="T56" fmla="*/ 25 w 1771"/>
                  <a:gd name="T57" fmla="*/ 800 h 1368"/>
                  <a:gd name="T58" fmla="*/ 52 w 1771"/>
                  <a:gd name="T59" fmla="*/ 885 h 1368"/>
                  <a:gd name="T60" fmla="*/ 84 w 1771"/>
                  <a:gd name="T61" fmla="*/ 967 h 1368"/>
                  <a:gd name="T62" fmla="*/ 126 w 1771"/>
                  <a:gd name="T63" fmla="*/ 1044 h 1368"/>
                  <a:gd name="T64" fmla="*/ 230 w 1771"/>
                  <a:gd name="T65" fmla="*/ 1184 h 1368"/>
                  <a:gd name="T66" fmla="*/ 361 w 1771"/>
                  <a:gd name="T67" fmla="*/ 1301 h 1368"/>
                  <a:gd name="T68" fmla="*/ 434 w 1771"/>
                  <a:gd name="T69" fmla="*/ 1349 h 1368"/>
                  <a:gd name="T70" fmla="*/ 489 w 1771"/>
                  <a:gd name="T71" fmla="*/ 1368 h 1368"/>
                  <a:gd name="T72" fmla="*/ 412 w 1771"/>
                  <a:gd name="T73" fmla="*/ 1324 h 1368"/>
                  <a:gd name="T74" fmla="*/ 339 w 1771"/>
                  <a:gd name="T75" fmla="*/ 1272 h 1368"/>
                  <a:gd name="T76" fmla="*/ 272 w 1771"/>
                  <a:gd name="T77" fmla="*/ 1213 h 1368"/>
                  <a:gd name="T78" fmla="*/ 213 w 1771"/>
                  <a:gd name="T79" fmla="*/ 1148 h 1368"/>
                  <a:gd name="T80" fmla="*/ 159 w 1771"/>
                  <a:gd name="T81" fmla="*/ 1077 h 1368"/>
                  <a:gd name="T82" fmla="*/ 113 w 1771"/>
                  <a:gd name="T83" fmla="*/ 1000 h 1368"/>
                  <a:gd name="T84" fmla="*/ 75 w 1771"/>
                  <a:gd name="T85" fmla="*/ 919 h 1368"/>
                  <a:gd name="T86" fmla="*/ 44 w 1771"/>
                  <a:gd name="T87" fmla="*/ 833 h 1368"/>
                  <a:gd name="T88" fmla="*/ 23 w 1771"/>
                  <a:gd name="T89" fmla="*/ 743 h 1368"/>
                  <a:gd name="T90" fmla="*/ 11 w 1771"/>
                  <a:gd name="T91" fmla="*/ 651 h 1368"/>
                  <a:gd name="T92" fmla="*/ 11 w 1771"/>
                  <a:gd name="T93" fmla="*/ 545 h 1368"/>
                  <a:gd name="T94" fmla="*/ 25 w 1771"/>
                  <a:gd name="T95" fmla="*/ 422 h 1368"/>
                  <a:gd name="T96" fmla="*/ 55 w 1771"/>
                  <a:gd name="T97" fmla="*/ 305 h 1368"/>
                  <a:gd name="T98" fmla="*/ 102 w 1771"/>
                  <a:gd name="T99" fmla="*/ 196 h 1368"/>
                  <a:gd name="T100" fmla="*/ 163 w 1771"/>
                  <a:gd name="T101" fmla="*/ 92 h 1368"/>
                  <a:gd name="T102" fmla="*/ 236 w 1771"/>
                  <a:gd name="T103" fmla="*/ 0 h 13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771"/>
                  <a:gd name="T157" fmla="*/ 0 h 1368"/>
                  <a:gd name="T158" fmla="*/ 1771 w 1771"/>
                  <a:gd name="T159" fmla="*/ 1368 h 136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771" h="1368">
                    <a:moveTo>
                      <a:pt x="1771" y="588"/>
                    </a:moveTo>
                    <a:lnTo>
                      <a:pt x="1769" y="536"/>
                    </a:lnTo>
                    <a:lnTo>
                      <a:pt x="1765" y="486"/>
                    </a:lnTo>
                    <a:lnTo>
                      <a:pt x="1758" y="436"/>
                    </a:lnTo>
                    <a:lnTo>
                      <a:pt x="1748" y="386"/>
                    </a:lnTo>
                    <a:lnTo>
                      <a:pt x="1737" y="338"/>
                    </a:lnTo>
                    <a:lnTo>
                      <a:pt x="1721" y="292"/>
                    </a:lnTo>
                    <a:lnTo>
                      <a:pt x="1704" y="246"/>
                    </a:lnTo>
                    <a:lnTo>
                      <a:pt x="1683" y="202"/>
                    </a:lnTo>
                    <a:lnTo>
                      <a:pt x="1669" y="181"/>
                    </a:lnTo>
                    <a:lnTo>
                      <a:pt x="1656" y="160"/>
                    </a:lnTo>
                    <a:lnTo>
                      <a:pt x="1641" y="139"/>
                    </a:lnTo>
                    <a:lnTo>
                      <a:pt x="1625" y="119"/>
                    </a:lnTo>
                    <a:lnTo>
                      <a:pt x="1641" y="144"/>
                    </a:lnTo>
                    <a:lnTo>
                      <a:pt x="1656" y="171"/>
                    </a:lnTo>
                    <a:lnTo>
                      <a:pt x="1669" y="198"/>
                    </a:lnTo>
                    <a:lnTo>
                      <a:pt x="1683" y="225"/>
                    </a:lnTo>
                    <a:lnTo>
                      <a:pt x="1694" y="254"/>
                    </a:lnTo>
                    <a:lnTo>
                      <a:pt x="1706" y="281"/>
                    </a:lnTo>
                    <a:lnTo>
                      <a:pt x="1716" y="309"/>
                    </a:lnTo>
                    <a:lnTo>
                      <a:pt x="1725" y="340"/>
                    </a:lnTo>
                    <a:lnTo>
                      <a:pt x="1735" y="369"/>
                    </a:lnTo>
                    <a:lnTo>
                      <a:pt x="1740" y="399"/>
                    </a:lnTo>
                    <a:lnTo>
                      <a:pt x="1746" y="430"/>
                    </a:lnTo>
                    <a:lnTo>
                      <a:pt x="1752" y="461"/>
                    </a:lnTo>
                    <a:lnTo>
                      <a:pt x="1756" y="492"/>
                    </a:lnTo>
                    <a:lnTo>
                      <a:pt x="1760" y="524"/>
                    </a:lnTo>
                    <a:lnTo>
                      <a:pt x="1762" y="555"/>
                    </a:lnTo>
                    <a:lnTo>
                      <a:pt x="1762" y="588"/>
                    </a:lnTo>
                    <a:lnTo>
                      <a:pt x="1760" y="641"/>
                    </a:lnTo>
                    <a:lnTo>
                      <a:pt x="1756" y="693"/>
                    </a:lnTo>
                    <a:lnTo>
                      <a:pt x="1748" y="743"/>
                    </a:lnTo>
                    <a:lnTo>
                      <a:pt x="1737" y="793"/>
                    </a:lnTo>
                    <a:lnTo>
                      <a:pt x="1723" y="843"/>
                    </a:lnTo>
                    <a:lnTo>
                      <a:pt x="1708" y="891"/>
                    </a:lnTo>
                    <a:lnTo>
                      <a:pt x="1689" y="937"/>
                    </a:lnTo>
                    <a:lnTo>
                      <a:pt x="1668" y="983"/>
                    </a:lnTo>
                    <a:lnTo>
                      <a:pt x="1645" y="1027"/>
                    </a:lnTo>
                    <a:lnTo>
                      <a:pt x="1618" y="1069"/>
                    </a:lnTo>
                    <a:lnTo>
                      <a:pt x="1589" y="1109"/>
                    </a:lnTo>
                    <a:lnTo>
                      <a:pt x="1558" y="1148"/>
                    </a:lnTo>
                    <a:lnTo>
                      <a:pt x="1526" y="1184"/>
                    </a:lnTo>
                    <a:lnTo>
                      <a:pt x="1491" y="1221"/>
                    </a:lnTo>
                    <a:lnTo>
                      <a:pt x="1455" y="1253"/>
                    </a:lnTo>
                    <a:lnTo>
                      <a:pt x="1416" y="1284"/>
                    </a:lnTo>
                    <a:lnTo>
                      <a:pt x="1430" y="1280"/>
                    </a:lnTo>
                    <a:lnTo>
                      <a:pt x="1441" y="1276"/>
                    </a:lnTo>
                    <a:lnTo>
                      <a:pt x="1478" y="1246"/>
                    </a:lnTo>
                    <a:lnTo>
                      <a:pt x="1514" y="1213"/>
                    </a:lnTo>
                    <a:lnTo>
                      <a:pt x="1547" y="1177"/>
                    </a:lnTo>
                    <a:lnTo>
                      <a:pt x="1577" y="1140"/>
                    </a:lnTo>
                    <a:lnTo>
                      <a:pt x="1608" y="1102"/>
                    </a:lnTo>
                    <a:lnTo>
                      <a:pt x="1635" y="1061"/>
                    </a:lnTo>
                    <a:lnTo>
                      <a:pt x="1660" y="1019"/>
                    </a:lnTo>
                    <a:lnTo>
                      <a:pt x="1683" y="975"/>
                    </a:lnTo>
                    <a:lnTo>
                      <a:pt x="1702" y="931"/>
                    </a:lnTo>
                    <a:lnTo>
                      <a:pt x="1719" y="885"/>
                    </a:lnTo>
                    <a:lnTo>
                      <a:pt x="1735" y="839"/>
                    </a:lnTo>
                    <a:lnTo>
                      <a:pt x="1748" y="791"/>
                    </a:lnTo>
                    <a:lnTo>
                      <a:pt x="1758" y="741"/>
                    </a:lnTo>
                    <a:lnTo>
                      <a:pt x="1765" y="691"/>
                    </a:lnTo>
                    <a:lnTo>
                      <a:pt x="1769" y="639"/>
                    </a:lnTo>
                    <a:lnTo>
                      <a:pt x="1771" y="588"/>
                    </a:lnTo>
                    <a:close/>
                    <a:moveTo>
                      <a:pt x="213" y="12"/>
                    </a:moveTo>
                    <a:lnTo>
                      <a:pt x="188" y="41"/>
                    </a:lnTo>
                    <a:lnTo>
                      <a:pt x="165" y="71"/>
                    </a:lnTo>
                    <a:lnTo>
                      <a:pt x="144" y="104"/>
                    </a:lnTo>
                    <a:lnTo>
                      <a:pt x="123" y="137"/>
                    </a:lnTo>
                    <a:lnTo>
                      <a:pt x="103" y="169"/>
                    </a:lnTo>
                    <a:lnTo>
                      <a:pt x="86" y="204"/>
                    </a:lnTo>
                    <a:lnTo>
                      <a:pt x="71" y="238"/>
                    </a:lnTo>
                    <a:lnTo>
                      <a:pt x="55" y="275"/>
                    </a:lnTo>
                    <a:lnTo>
                      <a:pt x="44" y="311"/>
                    </a:lnTo>
                    <a:lnTo>
                      <a:pt x="32" y="350"/>
                    </a:lnTo>
                    <a:lnTo>
                      <a:pt x="23" y="388"/>
                    </a:lnTo>
                    <a:lnTo>
                      <a:pt x="13" y="426"/>
                    </a:lnTo>
                    <a:lnTo>
                      <a:pt x="7" y="467"/>
                    </a:lnTo>
                    <a:lnTo>
                      <a:pt x="4" y="507"/>
                    </a:lnTo>
                    <a:lnTo>
                      <a:pt x="0" y="547"/>
                    </a:lnTo>
                    <a:lnTo>
                      <a:pt x="0" y="588"/>
                    </a:lnTo>
                    <a:lnTo>
                      <a:pt x="0" y="618"/>
                    </a:lnTo>
                    <a:lnTo>
                      <a:pt x="2" y="649"/>
                    </a:lnTo>
                    <a:lnTo>
                      <a:pt x="4" y="680"/>
                    </a:lnTo>
                    <a:lnTo>
                      <a:pt x="7" y="710"/>
                    </a:lnTo>
                    <a:lnTo>
                      <a:pt x="13" y="741"/>
                    </a:lnTo>
                    <a:lnTo>
                      <a:pt x="19" y="770"/>
                    </a:lnTo>
                    <a:lnTo>
                      <a:pt x="25" y="800"/>
                    </a:lnTo>
                    <a:lnTo>
                      <a:pt x="32" y="829"/>
                    </a:lnTo>
                    <a:lnTo>
                      <a:pt x="42" y="858"/>
                    </a:lnTo>
                    <a:lnTo>
                      <a:pt x="52" y="885"/>
                    </a:lnTo>
                    <a:lnTo>
                      <a:pt x="61" y="914"/>
                    </a:lnTo>
                    <a:lnTo>
                      <a:pt x="73" y="941"/>
                    </a:lnTo>
                    <a:lnTo>
                      <a:pt x="84" y="967"/>
                    </a:lnTo>
                    <a:lnTo>
                      <a:pt x="98" y="994"/>
                    </a:lnTo>
                    <a:lnTo>
                      <a:pt x="111" y="1019"/>
                    </a:lnTo>
                    <a:lnTo>
                      <a:pt x="126" y="1044"/>
                    </a:lnTo>
                    <a:lnTo>
                      <a:pt x="157" y="1094"/>
                    </a:lnTo>
                    <a:lnTo>
                      <a:pt x="194" y="1140"/>
                    </a:lnTo>
                    <a:lnTo>
                      <a:pt x="230" y="1184"/>
                    </a:lnTo>
                    <a:lnTo>
                      <a:pt x="270" y="1226"/>
                    </a:lnTo>
                    <a:lnTo>
                      <a:pt x="315" y="1265"/>
                    </a:lnTo>
                    <a:lnTo>
                      <a:pt x="361" y="1301"/>
                    </a:lnTo>
                    <a:lnTo>
                      <a:pt x="384" y="1318"/>
                    </a:lnTo>
                    <a:lnTo>
                      <a:pt x="409" y="1334"/>
                    </a:lnTo>
                    <a:lnTo>
                      <a:pt x="434" y="1349"/>
                    </a:lnTo>
                    <a:lnTo>
                      <a:pt x="458" y="1365"/>
                    </a:lnTo>
                    <a:lnTo>
                      <a:pt x="474" y="1366"/>
                    </a:lnTo>
                    <a:lnTo>
                      <a:pt x="489" y="1368"/>
                    </a:lnTo>
                    <a:lnTo>
                      <a:pt x="462" y="1355"/>
                    </a:lnTo>
                    <a:lnTo>
                      <a:pt x="437" y="1340"/>
                    </a:lnTo>
                    <a:lnTo>
                      <a:pt x="412" y="1324"/>
                    </a:lnTo>
                    <a:lnTo>
                      <a:pt x="387" y="1307"/>
                    </a:lnTo>
                    <a:lnTo>
                      <a:pt x="363" y="1290"/>
                    </a:lnTo>
                    <a:lnTo>
                      <a:pt x="339" y="1272"/>
                    </a:lnTo>
                    <a:lnTo>
                      <a:pt x="316" y="1253"/>
                    </a:lnTo>
                    <a:lnTo>
                      <a:pt x="295" y="1234"/>
                    </a:lnTo>
                    <a:lnTo>
                      <a:pt x="272" y="1213"/>
                    </a:lnTo>
                    <a:lnTo>
                      <a:pt x="251" y="1192"/>
                    </a:lnTo>
                    <a:lnTo>
                      <a:pt x="232" y="1171"/>
                    </a:lnTo>
                    <a:lnTo>
                      <a:pt x="213" y="1148"/>
                    </a:lnTo>
                    <a:lnTo>
                      <a:pt x="194" y="1125"/>
                    </a:lnTo>
                    <a:lnTo>
                      <a:pt x="176" y="1102"/>
                    </a:lnTo>
                    <a:lnTo>
                      <a:pt x="159" y="1077"/>
                    </a:lnTo>
                    <a:lnTo>
                      <a:pt x="144" y="1052"/>
                    </a:lnTo>
                    <a:lnTo>
                      <a:pt x="126" y="1027"/>
                    </a:lnTo>
                    <a:lnTo>
                      <a:pt x="113" y="1000"/>
                    </a:lnTo>
                    <a:lnTo>
                      <a:pt x="100" y="973"/>
                    </a:lnTo>
                    <a:lnTo>
                      <a:pt x="86" y="946"/>
                    </a:lnTo>
                    <a:lnTo>
                      <a:pt x="75" y="919"/>
                    </a:lnTo>
                    <a:lnTo>
                      <a:pt x="63" y="891"/>
                    </a:lnTo>
                    <a:lnTo>
                      <a:pt x="54" y="862"/>
                    </a:lnTo>
                    <a:lnTo>
                      <a:pt x="44" y="833"/>
                    </a:lnTo>
                    <a:lnTo>
                      <a:pt x="36" y="804"/>
                    </a:lnTo>
                    <a:lnTo>
                      <a:pt x="29" y="774"/>
                    </a:lnTo>
                    <a:lnTo>
                      <a:pt x="23" y="743"/>
                    </a:lnTo>
                    <a:lnTo>
                      <a:pt x="19" y="712"/>
                    </a:lnTo>
                    <a:lnTo>
                      <a:pt x="15" y="682"/>
                    </a:lnTo>
                    <a:lnTo>
                      <a:pt x="11" y="651"/>
                    </a:lnTo>
                    <a:lnTo>
                      <a:pt x="9" y="620"/>
                    </a:lnTo>
                    <a:lnTo>
                      <a:pt x="9" y="588"/>
                    </a:lnTo>
                    <a:lnTo>
                      <a:pt x="11" y="545"/>
                    </a:lnTo>
                    <a:lnTo>
                      <a:pt x="13" y="503"/>
                    </a:lnTo>
                    <a:lnTo>
                      <a:pt x="19" y="463"/>
                    </a:lnTo>
                    <a:lnTo>
                      <a:pt x="25" y="422"/>
                    </a:lnTo>
                    <a:lnTo>
                      <a:pt x="34" y="382"/>
                    </a:lnTo>
                    <a:lnTo>
                      <a:pt x="44" y="344"/>
                    </a:lnTo>
                    <a:lnTo>
                      <a:pt x="55" y="305"/>
                    </a:lnTo>
                    <a:lnTo>
                      <a:pt x="69" y="267"/>
                    </a:lnTo>
                    <a:lnTo>
                      <a:pt x="86" y="231"/>
                    </a:lnTo>
                    <a:lnTo>
                      <a:pt x="102" y="196"/>
                    </a:lnTo>
                    <a:lnTo>
                      <a:pt x="121" y="160"/>
                    </a:lnTo>
                    <a:lnTo>
                      <a:pt x="140" y="127"/>
                    </a:lnTo>
                    <a:lnTo>
                      <a:pt x="163" y="92"/>
                    </a:lnTo>
                    <a:lnTo>
                      <a:pt x="186" y="62"/>
                    </a:lnTo>
                    <a:lnTo>
                      <a:pt x="209" y="31"/>
                    </a:lnTo>
                    <a:lnTo>
                      <a:pt x="236" y="0"/>
                    </a:lnTo>
                    <a:lnTo>
                      <a:pt x="224" y="6"/>
                    </a:lnTo>
                    <a:lnTo>
                      <a:pt x="213" y="12"/>
                    </a:lnTo>
                    <a:close/>
                  </a:path>
                </a:pathLst>
              </a:custGeom>
              <a:solidFill>
                <a:srgbClr val="E46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5" name="Freeform 328">
                <a:extLst>
                  <a:ext uri="{FF2B5EF4-FFF2-40B4-BE49-F238E27FC236}">
                    <a16:creationId xmlns:a16="http://schemas.microsoft.com/office/drawing/2014/main" id="{9E74D47A-E09A-4701-ACD3-9DC1CB38DE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8" y="1572"/>
                <a:ext cx="1763" cy="1373"/>
              </a:xfrm>
              <a:custGeom>
                <a:avLst/>
                <a:gdLst>
                  <a:gd name="T0" fmla="*/ 1756 w 1763"/>
                  <a:gd name="T1" fmla="*/ 477 h 1373"/>
                  <a:gd name="T2" fmla="*/ 1719 w 1763"/>
                  <a:gd name="T3" fmla="*/ 316 h 1373"/>
                  <a:gd name="T4" fmla="*/ 1654 w 1763"/>
                  <a:gd name="T5" fmla="*/ 166 h 1373"/>
                  <a:gd name="T6" fmla="*/ 1610 w 1763"/>
                  <a:gd name="T7" fmla="*/ 105 h 1373"/>
                  <a:gd name="T8" fmla="*/ 1589 w 1763"/>
                  <a:gd name="T9" fmla="*/ 82 h 1373"/>
                  <a:gd name="T10" fmla="*/ 1642 w 1763"/>
                  <a:gd name="T11" fmla="*/ 166 h 1373"/>
                  <a:gd name="T12" fmla="*/ 1687 w 1763"/>
                  <a:gd name="T13" fmla="*/ 257 h 1373"/>
                  <a:gd name="T14" fmla="*/ 1719 w 1763"/>
                  <a:gd name="T15" fmla="*/ 351 h 1373"/>
                  <a:gd name="T16" fmla="*/ 1740 w 1763"/>
                  <a:gd name="T17" fmla="*/ 450 h 1373"/>
                  <a:gd name="T18" fmla="*/ 1752 w 1763"/>
                  <a:gd name="T19" fmla="*/ 556 h 1373"/>
                  <a:gd name="T20" fmla="*/ 1746 w 1763"/>
                  <a:gd name="T21" fmla="*/ 696 h 1373"/>
                  <a:gd name="T22" fmla="*/ 1713 w 1763"/>
                  <a:gd name="T23" fmla="*/ 848 h 1373"/>
                  <a:gd name="T24" fmla="*/ 1656 w 1763"/>
                  <a:gd name="T25" fmla="*/ 988 h 1373"/>
                  <a:gd name="T26" fmla="*/ 1575 w 1763"/>
                  <a:gd name="T27" fmla="*/ 1116 h 1373"/>
                  <a:gd name="T28" fmla="*/ 1475 w 1763"/>
                  <a:gd name="T29" fmla="*/ 1226 h 1373"/>
                  <a:gd name="T30" fmla="*/ 1412 w 1763"/>
                  <a:gd name="T31" fmla="*/ 1287 h 1373"/>
                  <a:gd name="T32" fmla="*/ 1499 w 1763"/>
                  <a:gd name="T33" fmla="*/ 1220 h 1373"/>
                  <a:gd name="T34" fmla="*/ 1594 w 1763"/>
                  <a:gd name="T35" fmla="*/ 1109 h 1373"/>
                  <a:gd name="T36" fmla="*/ 1671 w 1763"/>
                  <a:gd name="T37" fmla="*/ 982 h 1373"/>
                  <a:gd name="T38" fmla="*/ 1725 w 1763"/>
                  <a:gd name="T39" fmla="*/ 844 h 1373"/>
                  <a:gd name="T40" fmla="*/ 1756 w 1763"/>
                  <a:gd name="T41" fmla="*/ 694 h 1373"/>
                  <a:gd name="T42" fmla="*/ 220 w 1763"/>
                  <a:gd name="T43" fmla="*/ 9 h 1373"/>
                  <a:gd name="T44" fmla="*/ 149 w 1763"/>
                  <a:gd name="T45" fmla="*/ 101 h 1373"/>
                  <a:gd name="T46" fmla="*/ 90 w 1763"/>
                  <a:gd name="T47" fmla="*/ 203 h 1373"/>
                  <a:gd name="T48" fmla="*/ 46 w 1763"/>
                  <a:gd name="T49" fmla="*/ 312 h 1373"/>
                  <a:gd name="T50" fmla="*/ 15 w 1763"/>
                  <a:gd name="T51" fmla="*/ 427 h 1373"/>
                  <a:gd name="T52" fmla="*/ 2 w 1763"/>
                  <a:gd name="T53" fmla="*/ 548 h 1373"/>
                  <a:gd name="T54" fmla="*/ 3 w 1763"/>
                  <a:gd name="T55" fmla="*/ 654 h 1373"/>
                  <a:gd name="T56" fmla="*/ 13 w 1763"/>
                  <a:gd name="T57" fmla="*/ 746 h 1373"/>
                  <a:gd name="T58" fmla="*/ 34 w 1763"/>
                  <a:gd name="T59" fmla="*/ 834 h 1373"/>
                  <a:gd name="T60" fmla="*/ 63 w 1763"/>
                  <a:gd name="T61" fmla="*/ 919 h 1373"/>
                  <a:gd name="T62" fmla="*/ 101 w 1763"/>
                  <a:gd name="T63" fmla="*/ 999 h 1373"/>
                  <a:gd name="T64" fmla="*/ 146 w 1763"/>
                  <a:gd name="T65" fmla="*/ 1076 h 1373"/>
                  <a:gd name="T66" fmla="*/ 199 w 1763"/>
                  <a:gd name="T67" fmla="*/ 1147 h 1373"/>
                  <a:gd name="T68" fmla="*/ 257 w 1763"/>
                  <a:gd name="T69" fmla="*/ 1212 h 1373"/>
                  <a:gd name="T70" fmla="*/ 322 w 1763"/>
                  <a:gd name="T71" fmla="*/ 1272 h 1373"/>
                  <a:gd name="T72" fmla="*/ 393 w 1763"/>
                  <a:gd name="T73" fmla="*/ 1323 h 1373"/>
                  <a:gd name="T74" fmla="*/ 470 w 1763"/>
                  <a:gd name="T75" fmla="*/ 1369 h 1373"/>
                  <a:gd name="T76" fmla="*/ 474 w 1763"/>
                  <a:gd name="T77" fmla="*/ 1360 h 1373"/>
                  <a:gd name="T78" fmla="*/ 397 w 1763"/>
                  <a:gd name="T79" fmla="*/ 1314 h 1373"/>
                  <a:gd name="T80" fmla="*/ 324 w 1763"/>
                  <a:gd name="T81" fmla="*/ 1260 h 1373"/>
                  <a:gd name="T82" fmla="*/ 259 w 1763"/>
                  <a:gd name="T83" fmla="*/ 1199 h 1373"/>
                  <a:gd name="T84" fmla="*/ 199 w 1763"/>
                  <a:gd name="T85" fmla="*/ 1132 h 1373"/>
                  <a:gd name="T86" fmla="*/ 147 w 1763"/>
                  <a:gd name="T87" fmla="*/ 1059 h 1373"/>
                  <a:gd name="T88" fmla="*/ 103 w 1763"/>
                  <a:gd name="T89" fmla="*/ 980 h 1373"/>
                  <a:gd name="T90" fmla="*/ 67 w 1763"/>
                  <a:gd name="T91" fmla="*/ 896 h 1373"/>
                  <a:gd name="T92" fmla="*/ 38 w 1763"/>
                  <a:gd name="T93" fmla="*/ 809 h 1373"/>
                  <a:gd name="T94" fmla="*/ 21 w 1763"/>
                  <a:gd name="T95" fmla="*/ 717 h 1373"/>
                  <a:gd name="T96" fmla="*/ 11 w 1763"/>
                  <a:gd name="T97" fmla="*/ 623 h 1373"/>
                  <a:gd name="T98" fmla="*/ 15 w 1763"/>
                  <a:gd name="T99" fmla="*/ 506 h 1373"/>
                  <a:gd name="T100" fmla="*/ 36 w 1763"/>
                  <a:gd name="T101" fmla="*/ 383 h 1373"/>
                  <a:gd name="T102" fmla="*/ 73 w 1763"/>
                  <a:gd name="T103" fmla="*/ 266 h 1373"/>
                  <a:gd name="T104" fmla="*/ 124 w 1763"/>
                  <a:gd name="T105" fmla="*/ 159 h 1373"/>
                  <a:gd name="T106" fmla="*/ 192 w 1763"/>
                  <a:gd name="T107" fmla="*/ 59 h 1373"/>
                  <a:gd name="T108" fmla="*/ 232 w 1763"/>
                  <a:gd name="T109" fmla="*/ 3 h 137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63"/>
                  <a:gd name="T166" fmla="*/ 0 h 1373"/>
                  <a:gd name="T167" fmla="*/ 1763 w 1763"/>
                  <a:gd name="T168" fmla="*/ 1373 h 137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63" h="1373">
                    <a:moveTo>
                      <a:pt x="1763" y="591"/>
                    </a:moveTo>
                    <a:lnTo>
                      <a:pt x="1761" y="533"/>
                    </a:lnTo>
                    <a:lnTo>
                      <a:pt x="1756" y="477"/>
                    </a:lnTo>
                    <a:lnTo>
                      <a:pt x="1746" y="422"/>
                    </a:lnTo>
                    <a:lnTo>
                      <a:pt x="1735" y="368"/>
                    </a:lnTo>
                    <a:lnTo>
                      <a:pt x="1719" y="316"/>
                    </a:lnTo>
                    <a:lnTo>
                      <a:pt x="1700" y="264"/>
                    </a:lnTo>
                    <a:lnTo>
                      <a:pt x="1679" y="214"/>
                    </a:lnTo>
                    <a:lnTo>
                      <a:pt x="1654" y="166"/>
                    </a:lnTo>
                    <a:lnTo>
                      <a:pt x="1639" y="147"/>
                    </a:lnTo>
                    <a:lnTo>
                      <a:pt x="1625" y="126"/>
                    </a:lnTo>
                    <a:lnTo>
                      <a:pt x="1610" y="105"/>
                    </a:lnTo>
                    <a:lnTo>
                      <a:pt x="1593" y="86"/>
                    </a:lnTo>
                    <a:lnTo>
                      <a:pt x="1591" y="84"/>
                    </a:lnTo>
                    <a:lnTo>
                      <a:pt x="1589" y="82"/>
                    </a:lnTo>
                    <a:lnTo>
                      <a:pt x="1608" y="111"/>
                    </a:lnTo>
                    <a:lnTo>
                      <a:pt x="1625" y="138"/>
                    </a:lnTo>
                    <a:lnTo>
                      <a:pt x="1642" y="166"/>
                    </a:lnTo>
                    <a:lnTo>
                      <a:pt x="1658" y="195"/>
                    </a:lnTo>
                    <a:lnTo>
                      <a:pt x="1673" y="226"/>
                    </a:lnTo>
                    <a:lnTo>
                      <a:pt x="1687" y="257"/>
                    </a:lnTo>
                    <a:lnTo>
                      <a:pt x="1698" y="287"/>
                    </a:lnTo>
                    <a:lnTo>
                      <a:pt x="1710" y="320"/>
                    </a:lnTo>
                    <a:lnTo>
                      <a:pt x="1719" y="351"/>
                    </a:lnTo>
                    <a:lnTo>
                      <a:pt x="1727" y="385"/>
                    </a:lnTo>
                    <a:lnTo>
                      <a:pt x="1735" y="418"/>
                    </a:lnTo>
                    <a:lnTo>
                      <a:pt x="1740" y="450"/>
                    </a:lnTo>
                    <a:lnTo>
                      <a:pt x="1746" y="485"/>
                    </a:lnTo>
                    <a:lnTo>
                      <a:pt x="1750" y="520"/>
                    </a:lnTo>
                    <a:lnTo>
                      <a:pt x="1752" y="556"/>
                    </a:lnTo>
                    <a:lnTo>
                      <a:pt x="1752" y="591"/>
                    </a:lnTo>
                    <a:lnTo>
                      <a:pt x="1750" y="644"/>
                    </a:lnTo>
                    <a:lnTo>
                      <a:pt x="1746" y="696"/>
                    </a:lnTo>
                    <a:lnTo>
                      <a:pt x="1738" y="748"/>
                    </a:lnTo>
                    <a:lnTo>
                      <a:pt x="1727" y="798"/>
                    </a:lnTo>
                    <a:lnTo>
                      <a:pt x="1713" y="848"/>
                    </a:lnTo>
                    <a:lnTo>
                      <a:pt x="1696" y="896"/>
                    </a:lnTo>
                    <a:lnTo>
                      <a:pt x="1677" y="944"/>
                    </a:lnTo>
                    <a:lnTo>
                      <a:pt x="1656" y="988"/>
                    </a:lnTo>
                    <a:lnTo>
                      <a:pt x="1633" y="1032"/>
                    </a:lnTo>
                    <a:lnTo>
                      <a:pt x="1606" y="1074"/>
                    </a:lnTo>
                    <a:lnTo>
                      <a:pt x="1575" y="1116"/>
                    </a:lnTo>
                    <a:lnTo>
                      <a:pt x="1545" y="1155"/>
                    </a:lnTo>
                    <a:lnTo>
                      <a:pt x="1512" y="1191"/>
                    </a:lnTo>
                    <a:lnTo>
                      <a:pt x="1475" y="1226"/>
                    </a:lnTo>
                    <a:lnTo>
                      <a:pt x="1439" y="1260"/>
                    </a:lnTo>
                    <a:lnTo>
                      <a:pt x="1399" y="1291"/>
                    </a:lnTo>
                    <a:lnTo>
                      <a:pt x="1412" y="1287"/>
                    </a:lnTo>
                    <a:lnTo>
                      <a:pt x="1426" y="1283"/>
                    </a:lnTo>
                    <a:lnTo>
                      <a:pt x="1462" y="1252"/>
                    </a:lnTo>
                    <a:lnTo>
                      <a:pt x="1499" y="1220"/>
                    </a:lnTo>
                    <a:lnTo>
                      <a:pt x="1533" y="1183"/>
                    </a:lnTo>
                    <a:lnTo>
                      <a:pt x="1564" y="1147"/>
                    </a:lnTo>
                    <a:lnTo>
                      <a:pt x="1594" y="1109"/>
                    </a:lnTo>
                    <a:lnTo>
                      <a:pt x="1621" y="1068"/>
                    </a:lnTo>
                    <a:lnTo>
                      <a:pt x="1648" y="1026"/>
                    </a:lnTo>
                    <a:lnTo>
                      <a:pt x="1671" y="982"/>
                    </a:lnTo>
                    <a:lnTo>
                      <a:pt x="1692" y="938"/>
                    </a:lnTo>
                    <a:lnTo>
                      <a:pt x="1710" y="892"/>
                    </a:lnTo>
                    <a:lnTo>
                      <a:pt x="1725" y="844"/>
                    </a:lnTo>
                    <a:lnTo>
                      <a:pt x="1738" y="796"/>
                    </a:lnTo>
                    <a:lnTo>
                      <a:pt x="1748" y="746"/>
                    </a:lnTo>
                    <a:lnTo>
                      <a:pt x="1756" y="694"/>
                    </a:lnTo>
                    <a:lnTo>
                      <a:pt x="1761" y="642"/>
                    </a:lnTo>
                    <a:lnTo>
                      <a:pt x="1763" y="591"/>
                    </a:lnTo>
                    <a:close/>
                    <a:moveTo>
                      <a:pt x="220" y="9"/>
                    </a:moveTo>
                    <a:lnTo>
                      <a:pt x="195" y="38"/>
                    </a:lnTo>
                    <a:lnTo>
                      <a:pt x="170" y="69"/>
                    </a:lnTo>
                    <a:lnTo>
                      <a:pt x="149" y="101"/>
                    </a:lnTo>
                    <a:lnTo>
                      <a:pt x="128" y="134"/>
                    </a:lnTo>
                    <a:lnTo>
                      <a:pt x="109" y="168"/>
                    </a:lnTo>
                    <a:lnTo>
                      <a:pt x="90" y="203"/>
                    </a:lnTo>
                    <a:lnTo>
                      <a:pt x="74" y="237"/>
                    </a:lnTo>
                    <a:lnTo>
                      <a:pt x="59" y="274"/>
                    </a:lnTo>
                    <a:lnTo>
                      <a:pt x="46" y="312"/>
                    </a:lnTo>
                    <a:lnTo>
                      <a:pt x="34" y="349"/>
                    </a:lnTo>
                    <a:lnTo>
                      <a:pt x="25" y="389"/>
                    </a:lnTo>
                    <a:lnTo>
                      <a:pt x="15" y="427"/>
                    </a:lnTo>
                    <a:lnTo>
                      <a:pt x="9" y="468"/>
                    </a:lnTo>
                    <a:lnTo>
                      <a:pt x="3" y="508"/>
                    </a:lnTo>
                    <a:lnTo>
                      <a:pt x="2" y="548"/>
                    </a:lnTo>
                    <a:lnTo>
                      <a:pt x="0" y="591"/>
                    </a:lnTo>
                    <a:lnTo>
                      <a:pt x="2" y="621"/>
                    </a:lnTo>
                    <a:lnTo>
                      <a:pt x="3" y="654"/>
                    </a:lnTo>
                    <a:lnTo>
                      <a:pt x="5" y="685"/>
                    </a:lnTo>
                    <a:lnTo>
                      <a:pt x="9" y="715"/>
                    </a:lnTo>
                    <a:lnTo>
                      <a:pt x="13" y="746"/>
                    </a:lnTo>
                    <a:lnTo>
                      <a:pt x="21" y="775"/>
                    </a:lnTo>
                    <a:lnTo>
                      <a:pt x="27" y="805"/>
                    </a:lnTo>
                    <a:lnTo>
                      <a:pt x="34" y="834"/>
                    </a:lnTo>
                    <a:lnTo>
                      <a:pt x="44" y="863"/>
                    </a:lnTo>
                    <a:lnTo>
                      <a:pt x="53" y="892"/>
                    </a:lnTo>
                    <a:lnTo>
                      <a:pt x="63" y="919"/>
                    </a:lnTo>
                    <a:lnTo>
                      <a:pt x="74" y="947"/>
                    </a:lnTo>
                    <a:lnTo>
                      <a:pt x="88" y="974"/>
                    </a:lnTo>
                    <a:lnTo>
                      <a:pt x="101" y="999"/>
                    </a:lnTo>
                    <a:lnTo>
                      <a:pt x="115" y="1026"/>
                    </a:lnTo>
                    <a:lnTo>
                      <a:pt x="130" y="1051"/>
                    </a:lnTo>
                    <a:lnTo>
                      <a:pt x="146" y="1076"/>
                    </a:lnTo>
                    <a:lnTo>
                      <a:pt x="163" y="1101"/>
                    </a:lnTo>
                    <a:lnTo>
                      <a:pt x="180" y="1124"/>
                    </a:lnTo>
                    <a:lnTo>
                      <a:pt x="199" y="1147"/>
                    </a:lnTo>
                    <a:lnTo>
                      <a:pt x="218" y="1170"/>
                    </a:lnTo>
                    <a:lnTo>
                      <a:pt x="238" y="1191"/>
                    </a:lnTo>
                    <a:lnTo>
                      <a:pt x="257" y="1212"/>
                    </a:lnTo>
                    <a:lnTo>
                      <a:pt x="278" y="1233"/>
                    </a:lnTo>
                    <a:lnTo>
                      <a:pt x="301" y="1252"/>
                    </a:lnTo>
                    <a:lnTo>
                      <a:pt x="322" y="1272"/>
                    </a:lnTo>
                    <a:lnTo>
                      <a:pt x="345" y="1291"/>
                    </a:lnTo>
                    <a:lnTo>
                      <a:pt x="370" y="1308"/>
                    </a:lnTo>
                    <a:lnTo>
                      <a:pt x="393" y="1323"/>
                    </a:lnTo>
                    <a:lnTo>
                      <a:pt x="418" y="1341"/>
                    </a:lnTo>
                    <a:lnTo>
                      <a:pt x="445" y="1356"/>
                    </a:lnTo>
                    <a:lnTo>
                      <a:pt x="470" y="1369"/>
                    </a:lnTo>
                    <a:lnTo>
                      <a:pt x="485" y="1371"/>
                    </a:lnTo>
                    <a:lnTo>
                      <a:pt x="501" y="1373"/>
                    </a:lnTo>
                    <a:lnTo>
                      <a:pt x="474" y="1360"/>
                    </a:lnTo>
                    <a:lnTo>
                      <a:pt x="449" y="1346"/>
                    </a:lnTo>
                    <a:lnTo>
                      <a:pt x="422" y="1331"/>
                    </a:lnTo>
                    <a:lnTo>
                      <a:pt x="397" y="1314"/>
                    </a:lnTo>
                    <a:lnTo>
                      <a:pt x="372" y="1297"/>
                    </a:lnTo>
                    <a:lnTo>
                      <a:pt x="349" y="1279"/>
                    </a:lnTo>
                    <a:lnTo>
                      <a:pt x="324" y="1260"/>
                    </a:lnTo>
                    <a:lnTo>
                      <a:pt x="303" y="1241"/>
                    </a:lnTo>
                    <a:lnTo>
                      <a:pt x="280" y="1220"/>
                    </a:lnTo>
                    <a:lnTo>
                      <a:pt x="259" y="1199"/>
                    </a:lnTo>
                    <a:lnTo>
                      <a:pt x="238" y="1178"/>
                    </a:lnTo>
                    <a:lnTo>
                      <a:pt x="218" y="1155"/>
                    </a:lnTo>
                    <a:lnTo>
                      <a:pt x="199" y="1132"/>
                    </a:lnTo>
                    <a:lnTo>
                      <a:pt x="182" y="1109"/>
                    </a:lnTo>
                    <a:lnTo>
                      <a:pt x="163" y="1084"/>
                    </a:lnTo>
                    <a:lnTo>
                      <a:pt x="147" y="1059"/>
                    </a:lnTo>
                    <a:lnTo>
                      <a:pt x="132" y="1034"/>
                    </a:lnTo>
                    <a:lnTo>
                      <a:pt x="117" y="1007"/>
                    </a:lnTo>
                    <a:lnTo>
                      <a:pt x="103" y="980"/>
                    </a:lnTo>
                    <a:lnTo>
                      <a:pt x="90" y="953"/>
                    </a:lnTo>
                    <a:lnTo>
                      <a:pt x="76" y="924"/>
                    </a:lnTo>
                    <a:lnTo>
                      <a:pt x="67" y="896"/>
                    </a:lnTo>
                    <a:lnTo>
                      <a:pt x="55" y="867"/>
                    </a:lnTo>
                    <a:lnTo>
                      <a:pt x="46" y="838"/>
                    </a:lnTo>
                    <a:lnTo>
                      <a:pt x="38" y="809"/>
                    </a:lnTo>
                    <a:lnTo>
                      <a:pt x="30" y="779"/>
                    </a:lnTo>
                    <a:lnTo>
                      <a:pt x="25" y="748"/>
                    </a:lnTo>
                    <a:lnTo>
                      <a:pt x="21" y="717"/>
                    </a:lnTo>
                    <a:lnTo>
                      <a:pt x="15" y="686"/>
                    </a:lnTo>
                    <a:lnTo>
                      <a:pt x="13" y="654"/>
                    </a:lnTo>
                    <a:lnTo>
                      <a:pt x="11" y="623"/>
                    </a:lnTo>
                    <a:lnTo>
                      <a:pt x="11" y="591"/>
                    </a:lnTo>
                    <a:lnTo>
                      <a:pt x="11" y="548"/>
                    </a:lnTo>
                    <a:lnTo>
                      <a:pt x="15" y="506"/>
                    </a:lnTo>
                    <a:lnTo>
                      <a:pt x="21" y="464"/>
                    </a:lnTo>
                    <a:lnTo>
                      <a:pt x="27" y="424"/>
                    </a:lnTo>
                    <a:lnTo>
                      <a:pt x="36" y="383"/>
                    </a:lnTo>
                    <a:lnTo>
                      <a:pt x="46" y="343"/>
                    </a:lnTo>
                    <a:lnTo>
                      <a:pt x="59" y="305"/>
                    </a:lnTo>
                    <a:lnTo>
                      <a:pt x="73" y="266"/>
                    </a:lnTo>
                    <a:lnTo>
                      <a:pt x="88" y="230"/>
                    </a:lnTo>
                    <a:lnTo>
                      <a:pt x="107" y="193"/>
                    </a:lnTo>
                    <a:lnTo>
                      <a:pt x="124" y="159"/>
                    </a:lnTo>
                    <a:lnTo>
                      <a:pt x="146" y="124"/>
                    </a:lnTo>
                    <a:lnTo>
                      <a:pt x="169" y="92"/>
                    </a:lnTo>
                    <a:lnTo>
                      <a:pt x="192" y="59"/>
                    </a:lnTo>
                    <a:lnTo>
                      <a:pt x="217" y="28"/>
                    </a:lnTo>
                    <a:lnTo>
                      <a:pt x="243" y="0"/>
                    </a:lnTo>
                    <a:lnTo>
                      <a:pt x="232" y="3"/>
                    </a:lnTo>
                    <a:lnTo>
                      <a:pt x="220" y="9"/>
                    </a:lnTo>
                    <a:close/>
                  </a:path>
                </a:pathLst>
              </a:custGeom>
              <a:solidFill>
                <a:srgbClr val="E46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6" name="Freeform 329">
                <a:extLst>
                  <a:ext uri="{FF2B5EF4-FFF2-40B4-BE49-F238E27FC236}">
                    <a16:creationId xmlns:a16="http://schemas.microsoft.com/office/drawing/2014/main" id="{0B23E93E-9DE9-411F-B778-BC2511CDA2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3" y="1566"/>
                <a:ext cx="1753" cy="1381"/>
              </a:xfrm>
              <a:custGeom>
                <a:avLst/>
                <a:gdLst>
                  <a:gd name="T0" fmla="*/ 1751 w 1753"/>
                  <a:gd name="T1" fmla="*/ 533 h 1381"/>
                  <a:gd name="T2" fmla="*/ 1737 w 1753"/>
                  <a:gd name="T3" fmla="*/ 439 h 1381"/>
                  <a:gd name="T4" fmla="*/ 1716 w 1753"/>
                  <a:gd name="T5" fmla="*/ 349 h 1381"/>
                  <a:gd name="T6" fmla="*/ 1685 w 1753"/>
                  <a:gd name="T7" fmla="*/ 263 h 1381"/>
                  <a:gd name="T8" fmla="*/ 1647 w 1753"/>
                  <a:gd name="T9" fmla="*/ 180 h 1381"/>
                  <a:gd name="T10" fmla="*/ 1603 w 1753"/>
                  <a:gd name="T11" fmla="*/ 109 h 1381"/>
                  <a:gd name="T12" fmla="*/ 1572 w 1753"/>
                  <a:gd name="T13" fmla="*/ 82 h 1381"/>
                  <a:gd name="T14" fmla="*/ 1628 w 1753"/>
                  <a:gd name="T15" fmla="*/ 167 h 1381"/>
                  <a:gd name="T16" fmla="*/ 1674 w 1753"/>
                  <a:gd name="T17" fmla="*/ 257 h 1381"/>
                  <a:gd name="T18" fmla="*/ 1708 w 1753"/>
                  <a:gd name="T19" fmla="*/ 355 h 1381"/>
                  <a:gd name="T20" fmla="*/ 1731 w 1753"/>
                  <a:gd name="T21" fmla="*/ 455 h 1381"/>
                  <a:gd name="T22" fmla="*/ 1741 w 1753"/>
                  <a:gd name="T23" fmla="*/ 560 h 1381"/>
                  <a:gd name="T24" fmla="*/ 1735 w 1753"/>
                  <a:gd name="T25" fmla="*/ 704 h 1381"/>
                  <a:gd name="T26" fmla="*/ 1703 w 1753"/>
                  <a:gd name="T27" fmla="*/ 856 h 1381"/>
                  <a:gd name="T28" fmla="*/ 1643 w 1753"/>
                  <a:gd name="T29" fmla="*/ 997 h 1381"/>
                  <a:gd name="T30" fmla="*/ 1563 w 1753"/>
                  <a:gd name="T31" fmla="*/ 1124 h 1381"/>
                  <a:gd name="T32" fmla="*/ 1461 w 1753"/>
                  <a:gd name="T33" fmla="*/ 1235 h 1381"/>
                  <a:gd name="T34" fmla="*/ 1396 w 1753"/>
                  <a:gd name="T35" fmla="*/ 1297 h 1381"/>
                  <a:gd name="T36" fmla="*/ 1482 w 1753"/>
                  <a:gd name="T37" fmla="*/ 1230 h 1381"/>
                  <a:gd name="T38" fmla="*/ 1580 w 1753"/>
                  <a:gd name="T39" fmla="*/ 1118 h 1381"/>
                  <a:gd name="T40" fmla="*/ 1659 w 1753"/>
                  <a:gd name="T41" fmla="*/ 992 h 1381"/>
                  <a:gd name="T42" fmla="*/ 1714 w 1753"/>
                  <a:gd name="T43" fmla="*/ 852 h 1381"/>
                  <a:gd name="T44" fmla="*/ 1747 w 1753"/>
                  <a:gd name="T45" fmla="*/ 702 h 1381"/>
                  <a:gd name="T46" fmla="*/ 227 w 1753"/>
                  <a:gd name="T47" fmla="*/ 9 h 1381"/>
                  <a:gd name="T48" fmla="*/ 154 w 1753"/>
                  <a:gd name="T49" fmla="*/ 101 h 1381"/>
                  <a:gd name="T50" fmla="*/ 93 w 1753"/>
                  <a:gd name="T51" fmla="*/ 205 h 1381"/>
                  <a:gd name="T52" fmla="*/ 46 w 1753"/>
                  <a:gd name="T53" fmla="*/ 314 h 1381"/>
                  <a:gd name="T54" fmla="*/ 16 w 1753"/>
                  <a:gd name="T55" fmla="*/ 431 h 1381"/>
                  <a:gd name="T56" fmla="*/ 2 w 1753"/>
                  <a:gd name="T57" fmla="*/ 554 h 1381"/>
                  <a:gd name="T58" fmla="*/ 2 w 1753"/>
                  <a:gd name="T59" fmla="*/ 660 h 1381"/>
                  <a:gd name="T60" fmla="*/ 14 w 1753"/>
                  <a:gd name="T61" fmla="*/ 752 h 1381"/>
                  <a:gd name="T62" fmla="*/ 35 w 1753"/>
                  <a:gd name="T63" fmla="*/ 842 h 1381"/>
                  <a:gd name="T64" fmla="*/ 66 w 1753"/>
                  <a:gd name="T65" fmla="*/ 928 h 1381"/>
                  <a:gd name="T66" fmla="*/ 104 w 1753"/>
                  <a:gd name="T67" fmla="*/ 1009 h 1381"/>
                  <a:gd name="T68" fmla="*/ 150 w 1753"/>
                  <a:gd name="T69" fmla="*/ 1086 h 1381"/>
                  <a:gd name="T70" fmla="*/ 204 w 1753"/>
                  <a:gd name="T71" fmla="*/ 1157 h 1381"/>
                  <a:gd name="T72" fmla="*/ 263 w 1753"/>
                  <a:gd name="T73" fmla="*/ 1222 h 1381"/>
                  <a:gd name="T74" fmla="*/ 330 w 1753"/>
                  <a:gd name="T75" fmla="*/ 1281 h 1381"/>
                  <a:gd name="T76" fmla="*/ 403 w 1753"/>
                  <a:gd name="T77" fmla="*/ 1333 h 1381"/>
                  <a:gd name="T78" fmla="*/ 480 w 1753"/>
                  <a:gd name="T79" fmla="*/ 1377 h 1381"/>
                  <a:gd name="T80" fmla="*/ 484 w 1753"/>
                  <a:gd name="T81" fmla="*/ 1368 h 1381"/>
                  <a:gd name="T82" fmla="*/ 405 w 1753"/>
                  <a:gd name="T83" fmla="*/ 1322 h 1381"/>
                  <a:gd name="T84" fmla="*/ 332 w 1753"/>
                  <a:gd name="T85" fmla="*/ 1270 h 1381"/>
                  <a:gd name="T86" fmla="*/ 265 w 1753"/>
                  <a:gd name="T87" fmla="*/ 1209 h 1381"/>
                  <a:gd name="T88" fmla="*/ 204 w 1753"/>
                  <a:gd name="T89" fmla="*/ 1141 h 1381"/>
                  <a:gd name="T90" fmla="*/ 150 w 1753"/>
                  <a:gd name="T91" fmla="*/ 1068 h 1381"/>
                  <a:gd name="T92" fmla="*/ 104 w 1753"/>
                  <a:gd name="T93" fmla="*/ 990 h 1381"/>
                  <a:gd name="T94" fmla="*/ 68 w 1753"/>
                  <a:gd name="T95" fmla="*/ 905 h 1381"/>
                  <a:gd name="T96" fmla="*/ 39 w 1753"/>
                  <a:gd name="T97" fmla="*/ 817 h 1381"/>
                  <a:gd name="T98" fmla="*/ 20 w 1753"/>
                  <a:gd name="T99" fmla="*/ 725 h 1381"/>
                  <a:gd name="T100" fmla="*/ 12 w 1753"/>
                  <a:gd name="T101" fmla="*/ 629 h 1381"/>
                  <a:gd name="T102" fmla="*/ 16 w 1753"/>
                  <a:gd name="T103" fmla="*/ 510 h 1381"/>
                  <a:gd name="T104" fmla="*/ 37 w 1753"/>
                  <a:gd name="T105" fmla="*/ 387 h 1381"/>
                  <a:gd name="T106" fmla="*/ 75 w 1753"/>
                  <a:gd name="T107" fmla="*/ 270 h 1381"/>
                  <a:gd name="T108" fmla="*/ 129 w 1753"/>
                  <a:gd name="T109" fmla="*/ 161 h 1381"/>
                  <a:gd name="T110" fmla="*/ 196 w 1753"/>
                  <a:gd name="T111" fmla="*/ 61 h 1381"/>
                  <a:gd name="T112" fmla="*/ 238 w 1753"/>
                  <a:gd name="T113" fmla="*/ 6 h 138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53"/>
                  <a:gd name="T172" fmla="*/ 0 h 1381"/>
                  <a:gd name="T173" fmla="*/ 1753 w 1753"/>
                  <a:gd name="T174" fmla="*/ 1381 h 138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53" h="1381">
                    <a:moveTo>
                      <a:pt x="1753" y="597"/>
                    </a:moveTo>
                    <a:lnTo>
                      <a:pt x="1753" y="564"/>
                    </a:lnTo>
                    <a:lnTo>
                      <a:pt x="1751" y="533"/>
                    </a:lnTo>
                    <a:lnTo>
                      <a:pt x="1747" y="501"/>
                    </a:lnTo>
                    <a:lnTo>
                      <a:pt x="1743" y="470"/>
                    </a:lnTo>
                    <a:lnTo>
                      <a:pt x="1737" y="439"/>
                    </a:lnTo>
                    <a:lnTo>
                      <a:pt x="1731" y="408"/>
                    </a:lnTo>
                    <a:lnTo>
                      <a:pt x="1726" y="378"/>
                    </a:lnTo>
                    <a:lnTo>
                      <a:pt x="1716" y="349"/>
                    </a:lnTo>
                    <a:lnTo>
                      <a:pt x="1707" y="318"/>
                    </a:lnTo>
                    <a:lnTo>
                      <a:pt x="1697" y="290"/>
                    </a:lnTo>
                    <a:lnTo>
                      <a:pt x="1685" y="263"/>
                    </a:lnTo>
                    <a:lnTo>
                      <a:pt x="1674" y="234"/>
                    </a:lnTo>
                    <a:lnTo>
                      <a:pt x="1660" y="207"/>
                    </a:lnTo>
                    <a:lnTo>
                      <a:pt x="1647" y="180"/>
                    </a:lnTo>
                    <a:lnTo>
                      <a:pt x="1632" y="153"/>
                    </a:lnTo>
                    <a:lnTo>
                      <a:pt x="1616" y="128"/>
                    </a:lnTo>
                    <a:lnTo>
                      <a:pt x="1603" y="109"/>
                    </a:lnTo>
                    <a:lnTo>
                      <a:pt x="1588" y="92"/>
                    </a:lnTo>
                    <a:lnTo>
                      <a:pt x="1580" y="86"/>
                    </a:lnTo>
                    <a:lnTo>
                      <a:pt x="1572" y="82"/>
                    </a:lnTo>
                    <a:lnTo>
                      <a:pt x="1591" y="109"/>
                    </a:lnTo>
                    <a:lnTo>
                      <a:pt x="1611" y="138"/>
                    </a:lnTo>
                    <a:lnTo>
                      <a:pt x="1628" y="167"/>
                    </a:lnTo>
                    <a:lnTo>
                      <a:pt x="1645" y="196"/>
                    </a:lnTo>
                    <a:lnTo>
                      <a:pt x="1659" y="226"/>
                    </a:lnTo>
                    <a:lnTo>
                      <a:pt x="1674" y="257"/>
                    </a:lnTo>
                    <a:lnTo>
                      <a:pt x="1685" y="290"/>
                    </a:lnTo>
                    <a:lnTo>
                      <a:pt x="1697" y="322"/>
                    </a:lnTo>
                    <a:lnTo>
                      <a:pt x="1708" y="355"/>
                    </a:lnTo>
                    <a:lnTo>
                      <a:pt x="1716" y="387"/>
                    </a:lnTo>
                    <a:lnTo>
                      <a:pt x="1724" y="420"/>
                    </a:lnTo>
                    <a:lnTo>
                      <a:pt x="1731" y="455"/>
                    </a:lnTo>
                    <a:lnTo>
                      <a:pt x="1735" y="489"/>
                    </a:lnTo>
                    <a:lnTo>
                      <a:pt x="1739" y="526"/>
                    </a:lnTo>
                    <a:lnTo>
                      <a:pt x="1741" y="560"/>
                    </a:lnTo>
                    <a:lnTo>
                      <a:pt x="1743" y="597"/>
                    </a:lnTo>
                    <a:lnTo>
                      <a:pt x="1741" y="650"/>
                    </a:lnTo>
                    <a:lnTo>
                      <a:pt x="1735" y="704"/>
                    </a:lnTo>
                    <a:lnTo>
                      <a:pt x="1728" y="756"/>
                    </a:lnTo>
                    <a:lnTo>
                      <a:pt x="1716" y="806"/>
                    </a:lnTo>
                    <a:lnTo>
                      <a:pt x="1703" y="856"/>
                    </a:lnTo>
                    <a:lnTo>
                      <a:pt x="1685" y="903"/>
                    </a:lnTo>
                    <a:lnTo>
                      <a:pt x="1666" y="951"/>
                    </a:lnTo>
                    <a:lnTo>
                      <a:pt x="1643" y="997"/>
                    </a:lnTo>
                    <a:lnTo>
                      <a:pt x="1618" y="1042"/>
                    </a:lnTo>
                    <a:lnTo>
                      <a:pt x="1591" y="1084"/>
                    </a:lnTo>
                    <a:lnTo>
                      <a:pt x="1563" y="1124"/>
                    </a:lnTo>
                    <a:lnTo>
                      <a:pt x="1530" y="1164"/>
                    </a:lnTo>
                    <a:lnTo>
                      <a:pt x="1495" y="1201"/>
                    </a:lnTo>
                    <a:lnTo>
                      <a:pt x="1461" y="1235"/>
                    </a:lnTo>
                    <a:lnTo>
                      <a:pt x="1423" y="1268"/>
                    </a:lnTo>
                    <a:lnTo>
                      <a:pt x="1382" y="1299"/>
                    </a:lnTo>
                    <a:lnTo>
                      <a:pt x="1396" y="1297"/>
                    </a:lnTo>
                    <a:lnTo>
                      <a:pt x="1407" y="1293"/>
                    </a:lnTo>
                    <a:lnTo>
                      <a:pt x="1446" y="1262"/>
                    </a:lnTo>
                    <a:lnTo>
                      <a:pt x="1482" y="1230"/>
                    </a:lnTo>
                    <a:lnTo>
                      <a:pt x="1517" y="1193"/>
                    </a:lnTo>
                    <a:lnTo>
                      <a:pt x="1549" y="1157"/>
                    </a:lnTo>
                    <a:lnTo>
                      <a:pt x="1580" y="1118"/>
                    </a:lnTo>
                    <a:lnTo>
                      <a:pt x="1609" y="1078"/>
                    </a:lnTo>
                    <a:lnTo>
                      <a:pt x="1636" y="1036"/>
                    </a:lnTo>
                    <a:lnTo>
                      <a:pt x="1659" y="992"/>
                    </a:lnTo>
                    <a:lnTo>
                      <a:pt x="1680" y="946"/>
                    </a:lnTo>
                    <a:lnTo>
                      <a:pt x="1699" y="900"/>
                    </a:lnTo>
                    <a:lnTo>
                      <a:pt x="1714" y="852"/>
                    </a:lnTo>
                    <a:lnTo>
                      <a:pt x="1728" y="802"/>
                    </a:lnTo>
                    <a:lnTo>
                      <a:pt x="1739" y="752"/>
                    </a:lnTo>
                    <a:lnTo>
                      <a:pt x="1747" y="702"/>
                    </a:lnTo>
                    <a:lnTo>
                      <a:pt x="1751" y="650"/>
                    </a:lnTo>
                    <a:lnTo>
                      <a:pt x="1753" y="597"/>
                    </a:lnTo>
                    <a:close/>
                    <a:moveTo>
                      <a:pt x="227" y="9"/>
                    </a:moveTo>
                    <a:lnTo>
                      <a:pt x="200" y="40"/>
                    </a:lnTo>
                    <a:lnTo>
                      <a:pt x="177" y="71"/>
                    </a:lnTo>
                    <a:lnTo>
                      <a:pt x="154" y="101"/>
                    </a:lnTo>
                    <a:lnTo>
                      <a:pt x="131" y="136"/>
                    </a:lnTo>
                    <a:lnTo>
                      <a:pt x="112" y="169"/>
                    </a:lnTo>
                    <a:lnTo>
                      <a:pt x="93" y="205"/>
                    </a:lnTo>
                    <a:lnTo>
                      <a:pt x="77" y="240"/>
                    </a:lnTo>
                    <a:lnTo>
                      <a:pt x="60" y="276"/>
                    </a:lnTo>
                    <a:lnTo>
                      <a:pt x="46" y="314"/>
                    </a:lnTo>
                    <a:lnTo>
                      <a:pt x="35" y="353"/>
                    </a:lnTo>
                    <a:lnTo>
                      <a:pt x="25" y="391"/>
                    </a:lnTo>
                    <a:lnTo>
                      <a:pt x="16" y="431"/>
                    </a:lnTo>
                    <a:lnTo>
                      <a:pt x="10" y="472"/>
                    </a:lnTo>
                    <a:lnTo>
                      <a:pt x="4" y="512"/>
                    </a:lnTo>
                    <a:lnTo>
                      <a:pt x="2" y="554"/>
                    </a:lnTo>
                    <a:lnTo>
                      <a:pt x="0" y="597"/>
                    </a:lnTo>
                    <a:lnTo>
                      <a:pt x="0" y="629"/>
                    </a:lnTo>
                    <a:lnTo>
                      <a:pt x="2" y="660"/>
                    </a:lnTo>
                    <a:lnTo>
                      <a:pt x="6" y="691"/>
                    </a:lnTo>
                    <a:lnTo>
                      <a:pt x="10" y="721"/>
                    </a:lnTo>
                    <a:lnTo>
                      <a:pt x="14" y="752"/>
                    </a:lnTo>
                    <a:lnTo>
                      <a:pt x="20" y="783"/>
                    </a:lnTo>
                    <a:lnTo>
                      <a:pt x="27" y="813"/>
                    </a:lnTo>
                    <a:lnTo>
                      <a:pt x="35" y="842"/>
                    </a:lnTo>
                    <a:lnTo>
                      <a:pt x="45" y="871"/>
                    </a:lnTo>
                    <a:lnTo>
                      <a:pt x="54" y="900"/>
                    </a:lnTo>
                    <a:lnTo>
                      <a:pt x="66" y="928"/>
                    </a:lnTo>
                    <a:lnTo>
                      <a:pt x="77" y="955"/>
                    </a:lnTo>
                    <a:lnTo>
                      <a:pt x="91" y="982"/>
                    </a:lnTo>
                    <a:lnTo>
                      <a:pt x="104" y="1009"/>
                    </a:lnTo>
                    <a:lnTo>
                      <a:pt x="117" y="1036"/>
                    </a:lnTo>
                    <a:lnTo>
                      <a:pt x="135" y="1061"/>
                    </a:lnTo>
                    <a:lnTo>
                      <a:pt x="150" y="1086"/>
                    </a:lnTo>
                    <a:lnTo>
                      <a:pt x="167" y="1111"/>
                    </a:lnTo>
                    <a:lnTo>
                      <a:pt x="185" y="1134"/>
                    </a:lnTo>
                    <a:lnTo>
                      <a:pt x="204" y="1157"/>
                    </a:lnTo>
                    <a:lnTo>
                      <a:pt x="223" y="1180"/>
                    </a:lnTo>
                    <a:lnTo>
                      <a:pt x="242" y="1201"/>
                    </a:lnTo>
                    <a:lnTo>
                      <a:pt x="263" y="1222"/>
                    </a:lnTo>
                    <a:lnTo>
                      <a:pt x="286" y="1243"/>
                    </a:lnTo>
                    <a:lnTo>
                      <a:pt x="307" y="1262"/>
                    </a:lnTo>
                    <a:lnTo>
                      <a:pt x="330" y="1281"/>
                    </a:lnTo>
                    <a:lnTo>
                      <a:pt x="354" y="1299"/>
                    </a:lnTo>
                    <a:lnTo>
                      <a:pt x="378" y="1316"/>
                    </a:lnTo>
                    <a:lnTo>
                      <a:pt x="403" y="1333"/>
                    </a:lnTo>
                    <a:lnTo>
                      <a:pt x="428" y="1349"/>
                    </a:lnTo>
                    <a:lnTo>
                      <a:pt x="453" y="1364"/>
                    </a:lnTo>
                    <a:lnTo>
                      <a:pt x="480" y="1377"/>
                    </a:lnTo>
                    <a:lnTo>
                      <a:pt x="496" y="1379"/>
                    </a:lnTo>
                    <a:lnTo>
                      <a:pt x="513" y="1381"/>
                    </a:lnTo>
                    <a:lnTo>
                      <a:pt x="484" y="1368"/>
                    </a:lnTo>
                    <a:lnTo>
                      <a:pt x="457" y="1354"/>
                    </a:lnTo>
                    <a:lnTo>
                      <a:pt x="430" y="1339"/>
                    </a:lnTo>
                    <a:lnTo>
                      <a:pt x="405" y="1322"/>
                    </a:lnTo>
                    <a:lnTo>
                      <a:pt x="380" y="1306"/>
                    </a:lnTo>
                    <a:lnTo>
                      <a:pt x="355" y="1287"/>
                    </a:lnTo>
                    <a:lnTo>
                      <a:pt x="332" y="1270"/>
                    </a:lnTo>
                    <a:lnTo>
                      <a:pt x="309" y="1249"/>
                    </a:lnTo>
                    <a:lnTo>
                      <a:pt x="286" y="1230"/>
                    </a:lnTo>
                    <a:lnTo>
                      <a:pt x="265" y="1209"/>
                    </a:lnTo>
                    <a:lnTo>
                      <a:pt x="244" y="1187"/>
                    </a:lnTo>
                    <a:lnTo>
                      <a:pt x="223" y="1164"/>
                    </a:lnTo>
                    <a:lnTo>
                      <a:pt x="204" y="1141"/>
                    </a:lnTo>
                    <a:lnTo>
                      <a:pt x="185" y="1118"/>
                    </a:lnTo>
                    <a:lnTo>
                      <a:pt x="167" y="1093"/>
                    </a:lnTo>
                    <a:lnTo>
                      <a:pt x="150" y="1068"/>
                    </a:lnTo>
                    <a:lnTo>
                      <a:pt x="135" y="1042"/>
                    </a:lnTo>
                    <a:lnTo>
                      <a:pt x="119" y="1017"/>
                    </a:lnTo>
                    <a:lnTo>
                      <a:pt x="104" y="990"/>
                    </a:lnTo>
                    <a:lnTo>
                      <a:pt x="91" y="961"/>
                    </a:lnTo>
                    <a:lnTo>
                      <a:pt x="79" y="934"/>
                    </a:lnTo>
                    <a:lnTo>
                      <a:pt x="68" y="905"/>
                    </a:lnTo>
                    <a:lnTo>
                      <a:pt x="56" y="877"/>
                    </a:lnTo>
                    <a:lnTo>
                      <a:pt x="48" y="846"/>
                    </a:lnTo>
                    <a:lnTo>
                      <a:pt x="39" y="817"/>
                    </a:lnTo>
                    <a:lnTo>
                      <a:pt x="31" y="786"/>
                    </a:lnTo>
                    <a:lnTo>
                      <a:pt x="25" y="756"/>
                    </a:lnTo>
                    <a:lnTo>
                      <a:pt x="20" y="725"/>
                    </a:lnTo>
                    <a:lnTo>
                      <a:pt x="16" y="692"/>
                    </a:lnTo>
                    <a:lnTo>
                      <a:pt x="14" y="662"/>
                    </a:lnTo>
                    <a:lnTo>
                      <a:pt x="12" y="629"/>
                    </a:lnTo>
                    <a:lnTo>
                      <a:pt x="10" y="597"/>
                    </a:lnTo>
                    <a:lnTo>
                      <a:pt x="12" y="554"/>
                    </a:lnTo>
                    <a:lnTo>
                      <a:pt x="16" y="510"/>
                    </a:lnTo>
                    <a:lnTo>
                      <a:pt x="20" y="468"/>
                    </a:lnTo>
                    <a:lnTo>
                      <a:pt x="27" y="428"/>
                    </a:lnTo>
                    <a:lnTo>
                      <a:pt x="37" y="387"/>
                    </a:lnTo>
                    <a:lnTo>
                      <a:pt x="46" y="347"/>
                    </a:lnTo>
                    <a:lnTo>
                      <a:pt x="60" y="309"/>
                    </a:lnTo>
                    <a:lnTo>
                      <a:pt x="75" y="270"/>
                    </a:lnTo>
                    <a:lnTo>
                      <a:pt x="91" y="232"/>
                    </a:lnTo>
                    <a:lnTo>
                      <a:pt x="110" y="196"/>
                    </a:lnTo>
                    <a:lnTo>
                      <a:pt x="129" y="161"/>
                    </a:lnTo>
                    <a:lnTo>
                      <a:pt x="150" y="126"/>
                    </a:lnTo>
                    <a:lnTo>
                      <a:pt x="173" y="92"/>
                    </a:lnTo>
                    <a:lnTo>
                      <a:pt x="196" y="61"/>
                    </a:lnTo>
                    <a:lnTo>
                      <a:pt x="223" y="29"/>
                    </a:lnTo>
                    <a:lnTo>
                      <a:pt x="250" y="0"/>
                    </a:lnTo>
                    <a:lnTo>
                      <a:pt x="238" y="6"/>
                    </a:lnTo>
                    <a:lnTo>
                      <a:pt x="227" y="9"/>
                    </a:lnTo>
                    <a:close/>
                  </a:path>
                </a:pathLst>
              </a:custGeom>
              <a:solidFill>
                <a:srgbClr val="E57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7" name="Freeform 330">
                <a:extLst>
                  <a:ext uri="{FF2B5EF4-FFF2-40B4-BE49-F238E27FC236}">
                    <a16:creationId xmlns:a16="http://schemas.microsoft.com/office/drawing/2014/main" id="{85072D9C-7E89-4E69-A646-D45970EA04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9" y="1560"/>
                <a:ext cx="1741" cy="1389"/>
              </a:xfrm>
              <a:custGeom>
                <a:avLst/>
                <a:gdLst>
                  <a:gd name="T0" fmla="*/ 1739 w 1741"/>
                  <a:gd name="T1" fmla="*/ 532 h 1389"/>
                  <a:gd name="T2" fmla="*/ 1724 w 1741"/>
                  <a:gd name="T3" fmla="*/ 430 h 1389"/>
                  <a:gd name="T4" fmla="*/ 1699 w 1741"/>
                  <a:gd name="T5" fmla="*/ 332 h 1389"/>
                  <a:gd name="T6" fmla="*/ 1662 w 1741"/>
                  <a:gd name="T7" fmla="*/ 238 h 1389"/>
                  <a:gd name="T8" fmla="*/ 1614 w 1741"/>
                  <a:gd name="T9" fmla="*/ 150 h 1389"/>
                  <a:gd name="T10" fmla="*/ 1566 w 1741"/>
                  <a:gd name="T11" fmla="*/ 88 h 1389"/>
                  <a:gd name="T12" fmla="*/ 1595 w 1741"/>
                  <a:gd name="T13" fmla="*/ 138 h 1389"/>
                  <a:gd name="T14" fmla="*/ 1645 w 1741"/>
                  <a:gd name="T15" fmla="*/ 226 h 1389"/>
                  <a:gd name="T16" fmla="*/ 1685 w 1741"/>
                  <a:gd name="T17" fmla="*/ 322 h 1389"/>
                  <a:gd name="T18" fmla="*/ 1712 w 1741"/>
                  <a:gd name="T19" fmla="*/ 424 h 1389"/>
                  <a:gd name="T20" fmla="*/ 1727 w 1741"/>
                  <a:gd name="T21" fmla="*/ 530 h 1389"/>
                  <a:gd name="T22" fmla="*/ 1729 w 1741"/>
                  <a:gd name="T23" fmla="*/ 656 h 1389"/>
                  <a:gd name="T24" fmla="*/ 1704 w 1741"/>
                  <a:gd name="T25" fmla="*/ 814 h 1389"/>
                  <a:gd name="T26" fmla="*/ 1653 w 1741"/>
                  <a:gd name="T27" fmla="*/ 959 h 1389"/>
                  <a:gd name="T28" fmla="*/ 1578 w 1741"/>
                  <a:gd name="T29" fmla="*/ 1094 h 1389"/>
                  <a:gd name="T30" fmla="*/ 1480 w 1741"/>
                  <a:gd name="T31" fmla="*/ 1209 h 1389"/>
                  <a:gd name="T32" fmla="*/ 1365 w 1741"/>
                  <a:gd name="T33" fmla="*/ 1307 h 1389"/>
                  <a:gd name="T34" fmla="*/ 1428 w 1741"/>
                  <a:gd name="T35" fmla="*/ 1272 h 1389"/>
                  <a:gd name="T36" fmla="*/ 1534 w 1741"/>
                  <a:gd name="T37" fmla="*/ 1167 h 1389"/>
                  <a:gd name="T38" fmla="*/ 1622 w 1741"/>
                  <a:gd name="T39" fmla="*/ 1044 h 1389"/>
                  <a:gd name="T40" fmla="*/ 1685 w 1741"/>
                  <a:gd name="T41" fmla="*/ 908 h 1389"/>
                  <a:gd name="T42" fmla="*/ 1727 w 1741"/>
                  <a:gd name="T43" fmla="*/ 760 h 1389"/>
                  <a:gd name="T44" fmla="*/ 1741 w 1741"/>
                  <a:gd name="T45" fmla="*/ 603 h 1389"/>
                  <a:gd name="T46" fmla="*/ 181 w 1741"/>
                  <a:gd name="T47" fmla="*/ 71 h 1389"/>
                  <a:gd name="T48" fmla="*/ 113 w 1741"/>
                  <a:gd name="T49" fmla="*/ 171 h 1389"/>
                  <a:gd name="T50" fmla="*/ 62 w 1741"/>
                  <a:gd name="T51" fmla="*/ 278 h 1389"/>
                  <a:gd name="T52" fmla="*/ 25 w 1741"/>
                  <a:gd name="T53" fmla="*/ 395 h 1389"/>
                  <a:gd name="T54" fmla="*/ 4 w 1741"/>
                  <a:gd name="T55" fmla="*/ 518 h 1389"/>
                  <a:gd name="T56" fmla="*/ 0 w 1741"/>
                  <a:gd name="T57" fmla="*/ 635 h 1389"/>
                  <a:gd name="T58" fmla="*/ 10 w 1741"/>
                  <a:gd name="T59" fmla="*/ 729 h 1389"/>
                  <a:gd name="T60" fmla="*/ 27 w 1741"/>
                  <a:gd name="T61" fmla="*/ 821 h 1389"/>
                  <a:gd name="T62" fmla="*/ 56 w 1741"/>
                  <a:gd name="T63" fmla="*/ 908 h 1389"/>
                  <a:gd name="T64" fmla="*/ 92 w 1741"/>
                  <a:gd name="T65" fmla="*/ 992 h 1389"/>
                  <a:gd name="T66" fmla="*/ 136 w 1741"/>
                  <a:gd name="T67" fmla="*/ 1071 h 1389"/>
                  <a:gd name="T68" fmla="*/ 188 w 1741"/>
                  <a:gd name="T69" fmla="*/ 1144 h 1389"/>
                  <a:gd name="T70" fmla="*/ 248 w 1741"/>
                  <a:gd name="T71" fmla="*/ 1211 h 1389"/>
                  <a:gd name="T72" fmla="*/ 313 w 1741"/>
                  <a:gd name="T73" fmla="*/ 1272 h 1389"/>
                  <a:gd name="T74" fmla="*/ 386 w 1741"/>
                  <a:gd name="T75" fmla="*/ 1326 h 1389"/>
                  <a:gd name="T76" fmla="*/ 463 w 1741"/>
                  <a:gd name="T77" fmla="*/ 1372 h 1389"/>
                  <a:gd name="T78" fmla="*/ 520 w 1741"/>
                  <a:gd name="T79" fmla="*/ 1389 h 1389"/>
                  <a:gd name="T80" fmla="*/ 440 w 1741"/>
                  <a:gd name="T81" fmla="*/ 1347 h 1389"/>
                  <a:gd name="T82" fmla="*/ 363 w 1741"/>
                  <a:gd name="T83" fmla="*/ 1297 h 1389"/>
                  <a:gd name="T84" fmla="*/ 292 w 1741"/>
                  <a:gd name="T85" fmla="*/ 1239 h 1389"/>
                  <a:gd name="T86" fmla="*/ 227 w 1741"/>
                  <a:gd name="T87" fmla="*/ 1174 h 1389"/>
                  <a:gd name="T88" fmla="*/ 169 w 1741"/>
                  <a:gd name="T89" fmla="*/ 1101 h 1389"/>
                  <a:gd name="T90" fmla="*/ 121 w 1741"/>
                  <a:gd name="T91" fmla="*/ 1025 h 1389"/>
                  <a:gd name="T92" fmla="*/ 79 w 1741"/>
                  <a:gd name="T93" fmla="*/ 942 h 1389"/>
                  <a:gd name="T94" fmla="*/ 48 w 1741"/>
                  <a:gd name="T95" fmla="*/ 854 h 1389"/>
                  <a:gd name="T96" fmla="*/ 25 w 1741"/>
                  <a:gd name="T97" fmla="*/ 764 h 1389"/>
                  <a:gd name="T98" fmla="*/ 12 w 1741"/>
                  <a:gd name="T99" fmla="*/ 668 h 1389"/>
                  <a:gd name="T100" fmla="*/ 12 w 1741"/>
                  <a:gd name="T101" fmla="*/ 558 h 1389"/>
                  <a:gd name="T102" fmla="*/ 27 w 1741"/>
                  <a:gd name="T103" fmla="*/ 432 h 1389"/>
                  <a:gd name="T104" fmla="*/ 62 w 1741"/>
                  <a:gd name="T105" fmla="*/ 311 h 1389"/>
                  <a:gd name="T106" fmla="*/ 111 w 1741"/>
                  <a:gd name="T107" fmla="*/ 198 h 1389"/>
                  <a:gd name="T108" fmla="*/ 177 w 1741"/>
                  <a:gd name="T109" fmla="*/ 94 h 1389"/>
                  <a:gd name="T110" fmla="*/ 255 w 1741"/>
                  <a:gd name="T111" fmla="*/ 0 h 138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41"/>
                  <a:gd name="T169" fmla="*/ 0 h 1389"/>
                  <a:gd name="T170" fmla="*/ 1741 w 1741"/>
                  <a:gd name="T171" fmla="*/ 1389 h 138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41" h="1389">
                    <a:moveTo>
                      <a:pt x="1741" y="603"/>
                    </a:moveTo>
                    <a:lnTo>
                      <a:pt x="1741" y="568"/>
                    </a:lnTo>
                    <a:lnTo>
                      <a:pt x="1739" y="532"/>
                    </a:lnTo>
                    <a:lnTo>
                      <a:pt x="1735" y="497"/>
                    </a:lnTo>
                    <a:lnTo>
                      <a:pt x="1729" y="462"/>
                    </a:lnTo>
                    <a:lnTo>
                      <a:pt x="1724" y="430"/>
                    </a:lnTo>
                    <a:lnTo>
                      <a:pt x="1716" y="397"/>
                    </a:lnTo>
                    <a:lnTo>
                      <a:pt x="1708" y="363"/>
                    </a:lnTo>
                    <a:lnTo>
                      <a:pt x="1699" y="332"/>
                    </a:lnTo>
                    <a:lnTo>
                      <a:pt x="1687" y="299"/>
                    </a:lnTo>
                    <a:lnTo>
                      <a:pt x="1676" y="269"/>
                    </a:lnTo>
                    <a:lnTo>
                      <a:pt x="1662" y="238"/>
                    </a:lnTo>
                    <a:lnTo>
                      <a:pt x="1647" y="207"/>
                    </a:lnTo>
                    <a:lnTo>
                      <a:pt x="1631" y="178"/>
                    </a:lnTo>
                    <a:lnTo>
                      <a:pt x="1614" y="150"/>
                    </a:lnTo>
                    <a:lnTo>
                      <a:pt x="1597" y="123"/>
                    </a:lnTo>
                    <a:lnTo>
                      <a:pt x="1578" y="94"/>
                    </a:lnTo>
                    <a:lnTo>
                      <a:pt x="1566" y="88"/>
                    </a:lnTo>
                    <a:lnTo>
                      <a:pt x="1555" y="83"/>
                    </a:lnTo>
                    <a:lnTo>
                      <a:pt x="1576" y="109"/>
                    </a:lnTo>
                    <a:lnTo>
                      <a:pt x="1595" y="138"/>
                    </a:lnTo>
                    <a:lnTo>
                      <a:pt x="1612" y="167"/>
                    </a:lnTo>
                    <a:lnTo>
                      <a:pt x="1630" y="196"/>
                    </a:lnTo>
                    <a:lnTo>
                      <a:pt x="1645" y="226"/>
                    </a:lnTo>
                    <a:lnTo>
                      <a:pt x="1660" y="259"/>
                    </a:lnTo>
                    <a:lnTo>
                      <a:pt x="1672" y="290"/>
                    </a:lnTo>
                    <a:lnTo>
                      <a:pt x="1685" y="322"/>
                    </a:lnTo>
                    <a:lnTo>
                      <a:pt x="1695" y="357"/>
                    </a:lnTo>
                    <a:lnTo>
                      <a:pt x="1704" y="390"/>
                    </a:lnTo>
                    <a:lnTo>
                      <a:pt x="1712" y="424"/>
                    </a:lnTo>
                    <a:lnTo>
                      <a:pt x="1720" y="459"/>
                    </a:lnTo>
                    <a:lnTo>
                      <a:pt x="1724" y="495"/>
                    </a:lnTo>
                    <a:lnTo>
                      <a:pt x="1727" y="530"/>
                    </a:lnTo>
                    <a:lnTo>
                      <a:pt x="1729" y="566"/>
                    </a:lnTo>
                    <a:lnTo>
                      <a:pt x="1731" y="603"/>
                    </a:lnTo>
                    <a:lnTo>
                      <a:pt x="1729" y="656"/>
                    </a:lnTo>
                    <a:lnTo>
                      <a:pt x="1724" y="710"/>
                    </a:lnTo>
                    <a:lnTo>
                      <a:pt x="1716" y="762"/>
                    </a:lnTo>
                    <a:lnTo>
                      <a:pt x="1704" y="814"/>
                    </a:lnTo>
                    <a:lnTo>
                      <a:pt x="1691" y="863"/>
                    </a:lnTo>
                    <a:lnTo>
                      <a:pt x="1674" y="913"/>
                    </a:lnTo>
                    <a:lnTo>
                      <a:pt x="1653" y="959"/>
                    </a:lnTo>
                    <a:lnTo>
                      <a:pt x="1631" y="1005"/>
                    </a:lnTo>
                    <a:lnTo>
                      <a:pt x="1605" y="1050"/>
                    </a:lnTo>
                    <a:lnTo>
                      <a:pt x="1578" y="1094"/>
                    </a:lnTo>
                    <a:lnTo>
                      <a:pt x="1547" y="1134"/>
                    </a:lnTo>
                    <a:lnTo>
                      <a:pt x="1514" y="1172"/>
                    </a:lnTo>
                    <a:lnTo>
                      <a:pt x="1480" y="1209"/>
                    </a:lnTo>
                    <a:lnTo>
                      <a:pt x="1443" y="1245"/>
                    </a:lnTo>
                    <a:lnTo>
                      <a:pt x="1405" y="1278"/>
                    </a:lnTo>
                    <a:lnTo>
                      <a:pt x="1365" y="1307"/>
                    </a:lnTo>
                    <a:lnTo>
                      <a:pt x="1376" y="1305"/>
                    </a:lnTo>
                    <a:lnTo>
                      <a:pt x="1388" y="1303"/>
                    </a:lnTo>
                    <a:lnTo>
                      <a:pt x="1428" y="1272"/>
                    </a:lnTo>
                    <a:lnTo>
                      <a:pt x="1464" y="1238"/>
                    </a:lnTo>
                    <a:lnTo>
                      <a:pt x="1501" y="1203"/>
                    </a:lnTo>
                    <a:lnTo>
                      <a:pt x="1534" y="1167"/>
                    </a:lnTo>
                    <a:lnTo>
                      <a:pt x="1564" y="1128"/>
                    </a:lnTo>
                    <a:lnTo>
                      <a:pt x="1595" y="1086"/>
                    </a:lnTo>
                    <a:lnTo>
                      <a:pt x="1622" y="1044"/>
                    </a:lnTo>
                    <a:lnTo>
                      <a:pt x="1645" y="1000"/>
                    </a:lnTo>
                    <a:lnTo>
                      <a:pt x="1666" y="956"/>
                    </a:lnTo>
                    <a:lnTo>
                      <a:pt x="1685" y="908"/>
                    </a:lnTo>
                    <a:lnTo>
                      <a:pt x="1702" y="860"/>
                    </a:lnTo>
                    <a:lnTo>
                      <a:pt x="1716" y="810"/>
                    </a:lnTo>
                    <a:lnTo>
                      <a:pt x="1727" y="760"/>
                    </a:lnTo>
                    <a:lnTo>
                      <a:pt x="1735" y="708"/>
                    </a:lnTo>
                    <a:lnTo>
                      <a:pt x="1739" y="656"/>
                    </a:lnTo>
                    <a:lnTo>
                      <a:pt x="1741" y="603"/>
                    </a:lnTo>
                    <a:close/>
                    <a:moveTo>
                      <a:pt x="232" y="12"/>
                    </a:moveTo>
                    <a:lnTo>
                      <a:pt x="206" y="40"/>
                    </a:lnTo>
                    <a:lnTo>
                      <a:pt x="181" y="71"/>
                    </a:lnTo>
                    <a:lnTo>
                      <a:pt x="158" y="104"/>
                    </a:lnTo>
                    <a:lnTo>
                      <a:pt x="135" y="136"/>
                    </a:lnTo>
                    <a:lnTo>
                      <a:pt x="113" y="171"/>
                    </a:lnTo>
                    <a:lnTo>
                      <a:pt x="96" y="205"/>
                    </a:lnTo>
                    <a:lnTo>
                      <a:pt x="77" y="242"/>
                    </a:lnTo>
                    <a:lnTo>
                      <a:pt x="62" y="278"/>
                    </a:lnTo>
                    <a:lnTo>
                      <a:pt x="48" y="317"/>
                    </a:lnTo>
                    <a:lnTo>
                      <a:pt x="35" y="355"/>
                    </a:lnTo>
                    <a:lnTo>
                      <a:pt x="25" y="395"/>
                    </a:lnTo>
                    <a:lnTo>
                      <a:pt x="16" y="436"/>
                    </a:lnTo>
                    <a:lnTo>
                      <a:pt x="10" y="476"/>
                    </a:lnTo>
                    <a:lnTo>
                      <a:pt x="4" y="518"/>
                    </a:lnTo>
                    <a:lnTo>
                      <a:pt x="0" y="560"/>
                    </a:lnTo>
                    <a:lnTo>
                      <a:pt x="0" y="603"/>
                    </a:lnTo>
                    <a:lnTo>
                      <a:pt x="0" y="635"/>
                    </a:lnTo>
                    <a:lnTo>
                      <a:pt x="2" y="666"/>
                    </a:lnTo>
                    <a:lnTo>
                      <a:pt x="4" y="698"/>
                    </a:lnTo>
                    <a:lnTo>
                      <a:pt x="10" y="729"/>
                    </a:lnTo>
                    <a:lnTo>
                      <a:pt x="14" y="760"/>
                    </a:lnTo>
                    <a:lnTo>
                      <a:pt x="19" y="791"/>
                    </a:lnTo>
                    <a:lnTo>
                      <a:pt x="27" y="821"/>
                    </a:lnTo>
                    <a:lnTo>
                      <a:pt x="35" y="850"/>
                    </a:lnTo>
                    <a:lnTo>
                      <a:pt x="44" y="879"/>
                    </a:lnTo>
                    <a:lnTo>
                      <a:pt x="56" y="908"/>
                    </a:lnTo>
                    <a:lnTo>
                      <a:pt x="65" y="936"/>
                    </a:lnTo>
                    <a:lnTo>
                      <a:pt x="79" y="965"/>
                    </a:lnTo>
                    <a:lnTo>
                      <a:pt x="92" y="992"/>
                    </a:lnTo>
                    <a:lnTo>
                      <a:pt x="106" y="1019"/>
                    </a:lnTo>
                    <a:lnTo>
                      <a:pt x="121" y="1046"/>
                    </a:lnTo>
                    <a:lnTo>
                      <a:pt x="136" y="1071"/>
                    </a:lnTo>
                    <a:lnTo>
                      <a:pt x="152" y="1096"/>
                    </a:lnTo>
                    <a:lnTo>
                      <a:pt x="171" y="1121"/>
                    </a:lnTo>
                    <a:lnTo>
                      <a:pt x="188" y="1144"/>
                    </a:lnTo>
                    <a:lnTo>
                      <a:pt x="207" y="1167"/>
                    </a:lnTo>
                    <a:lnTo>
                      <a:pt x="227" y="1190"/>
                    </a:lnTo>
                    <a:lnTo>
                      <a:pt x="248" y="1211"/>
                    </a:lnTo>
                    <a:lnTo>
                      <a:pt x="269" y="1232"/>
                    </a:lnTo>
                    <a:lnTo>
                      <a:pt x="292" y="1253"/>
                    </a:lnTo>
                    <a:lnTo>
                      <a:pt x="313" y="1272"/>
                    </a:lnTo>
                    <a:lnTo>
                      <a:pt x="338" y="1291"/>
                    </a:lnTo>
                    <a:lnTo>
                      <a:pt x="361" y="1309"/>
                    </a:lnTo>
                    <a:lnTo>
                      <a:pt x="386" y="1326"/>
                    </a:lnTo>
                    <a:lnTo>
                      <a:pt x="411" y="1343"/>
                    </a:lnTo>
                    <a:lnTo>
                      <a:pt x="438" y="1358"/>
                    </a:lnTo>
                    <a:lnTo>
                      <a:pt x="463" y="1372"/>
                    </a:lnTo>
                    <a:lnTo>
                      <a:pt x="490" y="1385"/>
                    </a:lnTo>
                    <a:lnTo>
                      <a:pt x="505" y="1387"/>
                    </a:lnTo>
                    <a:lnTo>
                      <a:pt x="520" y="1389"/>
                    </a:lnTo>
                    <a:lnTo>
                      <a:pt x="493" y="1376"/>
                    </a:lnTo>
                    <a:lnTo>
                      <a:pt x="467" y="1362"/>
                    </a:lnTo>
                    <a:lnTo>
                      <a:pt x="440" y="1347"/>
                    </a:lnTo>
                    <a:lnTo>
                      <a:pt x="413" y="1332"/>
                    </a:lnTo>
                    <a:lnTo>
                      <a:pt x="388" y="1314"/>
                    </a:lnTo>
                    <a:lnTo>
                      <a:pt x="363" y="1297"/>
                    </a:lnTo>
                    <a:lnTo>
                      <a:pt x="338" y="1278"/>
                    </a:lnTo>
                    <a:lnTo>
                      <a:pt x="315" y="1259"/>
                    </a:lnTo>
                    <a:lnTo>
                      <a:pt x="292" y="1239"/>
                    </a:lnTo>
                    <a:lnTo>
                      <a:pt x="269" y="1218"/>
                    </a:lnTo>
                    <a:lnTo>
                      <a:pt x="248" y="1195"/>
                    </a:lnTo>
                    <a:lnTo>
                      <a:pt x="227" y="1174"/>
                    </a:lnTo>
                    <a:lnTo>
                      <a:pt x="207" y="1151"/>
                    </a:lnTo>
                    <a:lnTo>
                      <a:pt x="188" y="1126"/>
                    </a:lnTo>
                    <a:lnTo>
                      <a:pt x="169" y="1101"/>
                    </a:lnTo>
                    <a:lnTo>
                      <a:pt x="152" y="1076"/>
                    </a:lnTo>
                    <a:lnTo>
                      <a:pt x="136" y="1051"/>
                    </a:lnTo>
                    <a:lnTo>
                      <a:pt x="121" y="1025"/>
                    </a:lnTo>
                    <a:lnTo>
                      <a:pt x="106" y="998"/>
                    </a:lnTo>
                    <a:lnTo>
                      <a:pt x="92" y="971"/>
                    </a:lnTo>
                    <a:lnTo>
                      <a:pt x="79" y="942"/>
                    </a:lnTo>
                    <a:lnTo>
                      <a:pt x="67" y="913"/>
                    </a:lnTo>
                    <a:lnTo>
                      <a:pt x="58" y="885"/>
                    </a:lnTo>
                    <a:lnTo>
                      <a:pt x="48" y="854"/>
                    </a:lnTo>
                    <a:lnTo>
                      <a:pt x="39" y="825"/>
                    </a:lnTo>
                    <a:lnTo>
                      <a:pt x="31" y="794"/>
                    </a:lnTo>
                    <a:lnTo>
                      <a:pt x="25" y="764"/>
                    </a:lnTo>
                    <a:lnTo>
                      <a:pt x="19" y="731"/>
                    </a:lnTo>
                    <a:lnTo>
                      <a:pt x="16" y="700"/>
                    </a:lnTo>
                    <a:lnTo>
                      <a:pt x="12" y="668"/>
                    </a:lnTo>
                    <a:lnTo>
                      <a:pt x="10" y="635"/>
                    </a:lnTo>
                    <a:lnTo>
                      <a:pt x="10" y="603"/>
                    </a:lnTo>
                    <a:lnTo>
                      <a:pt x="12" y="558"/>
                    </a:lnTo>
                    <a:lnTo>
                      <a:pt x="14" y="516"/>
                    </a:lnTo>
                    <a:lnTo>
                      <a:pt x="19" y="474"/>
                    </a:lnTo>
                    <a:lnTo>
                      <a:pt x="27" y="432"/>
                    </a:lnTo>
                    <a:lnTo>
                      <a:pt x="37" y="390"/>
                    </a:lnTo>
                    <a:lnTo>
                      <a:pt x="48" y="349"/>
                    </a:lnTo>
                    <a:lnTo>
                      <a:pt x="62" y="311"/>
                    </a:lnTo>
                    <a:lnTo>
                      <a:pt x="75" y="272"/>
                    </a:lnTo>
                    <a:lnTo>
                      <a:pt x="92" y="234"/>
                    </a:lnTo>
                    <a:lnTo>
                      <a:pt x="111" y="198"/>
                    </a:lnTo>
                    <a:lnTo>
                      <a:pt x="131" y="161"/>
                    </a:lnTo>
                    <a:lnTo>
                      <a:pt x="154" y="127"/>
                    </a:lnTo>
                    <a:lnTo>
                      <a:pt x="177" y="94"/>
                    </a:lnTo>
                    <a:lnTo>
                      <a:pt x="202" y="61"/>
                    </a:lnTo>
                    <a:lnTo>
                      <a:pt x="229" y="31"/>
                    </a:lnTo>
                    <a:lnTo>
                      <a:pt x="255" y="0"/>
                    </a:lnTo>
                    <a:lnTo>
                      <a:pt x="244" y="6"/>
                    </a:lnTo>
                    <a:lnTo>
                      <a:pt x="232" y="12"/>
                    </a:lnTo>
                    <a:close/>
                  </a:path>
                </a:pathLst>
              </a:custGeom>
              <a:solidFill>
                <a:srgbClr val="E57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8" name="Freeform 331">
                <a:extLst>
                  <a:ext uri="{FF2B5EF4-FFF2-40B4-BE49-F238E27FC236}">
                    <a16:creationId xmlns:a16="http://schemas.microsoft.com/office/drawing/2014/main" id="{0A9AB24D-707D-4760-8B38-77A422C0A2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3" y="1556"/>
                <a:ext cx="1733" cy="1393"/>
              </a:xfrm>
              <a:custGeom>
                <a:avLst/>
                <a:gdLst>
                  <a:gd name="T0" fmla="*/ 1729 w 1733"/>
                  <a:gd name="T1" fmla="*/ 536 h 1393"/>
                  <a:gd name="T2" fmla="*/ 1714 w 1733"/>
                  <a:gd name="T3" fmla="*/ 430 h 1393"/>
                  <a:gd name="T4" fmla="*/ 1687 w 1733"/>
                  <a:gd name="T5" fmla="*/ 332 h 1393"/>
                  <a:gd name="T6" fmla="*/ 1649 w 1733"/>
                  <a:gd name="T7" fmla="*/ 236 h 1393"/>
                  <a:gd name="T8" fmla="*/ 1601 w 1733"/>
                  <a:gd name="T9" fmla="*/ 148 h 1393"/>
                  <a:gd name="T10" fmla="*/ 1551 w 1733"/>
                  <a:gd name="T11" fmla="*/ 85 h 1393"/>
                  <a:gd name="T12" fmla="*/ 1579 w 1733"/>
                  <a:gd name="T13" fmla="*/ 135 h 1393"/>
                  <a:gd name="T14" fmla="*/ 1633 w 1733"/>
                  <a:gd name="T15" fmla="*/ 225 h 1393"/>
                  <a:gd name="T16" fmla="*/ 1674 w 1733"/>
                  <a:gd name="T17" fmla="*/ 323 h 1393"/>
                  <a:gd name="T18" fmla="*/ 1702 w 1733"/>
                  <a:gd name="T19" fmla="*/ 424 h 1393"/>
                  <a:gd name="T20" fmla="*/ 1720 w 1733"/>
                  <a:gd name="T21" fmla="*/ 532 h 1393"/>
                  <a:gd name="T22" fmla="*/ 1720 w 1733"/>
                  <a:gd name="T23" fmla="*/ 662 h 1393"/>
                  <a:gd name="T24" fmla="*/ 1695 w 1733"/>
                  <a:gd name="T25" fmla="*/ 819 h 1393"/>
                  <a:gd name="T26" fmla="*/ 1643 w 1733"/>
                  <a:gd name="T27" fmla="*/ 967 h 1393"/>
                  <a:gd name="T28" fmla="*/ 1566 w 1733"/>
                  <a:gd name="T29" fmla="*/ 1100 h 1393"/>
                  <a:gd name="T30" fmla="*/ 1466 w 1733"/>
                  <a:gd name="T31" fmla="*/ 1217 h 1393"/>
                  <a:gd name="T32" fmla="*/ 1347 w 1733"/>
                  <a:gd name="T33" fmla="*/ 1314 h 1393"/>
                  <a:gd name="T34" fmla="*/ 1413 w 1733"/>
                  <a:gd name="T35" fmla="*/ 1278 h 1393"/>
                  <a:gd name="T36" fmla="*/ 1520 w 1733"/>
                  <a:gd name="T37" fmla="*/ 1174 h 1393"/>
                  <a:gd name="T38" fmla="*/ 1608 w 1733"/>
                  <a:gd name="T39" fmla="*/ 1052 h 1393"/>
                  <a:gd name="T40" fmla="*/ 1675 w 1733"/>
                  <a:gd name="T41" fmla="*/ 913 h 1393"/>
                  <a:gd name="T42" fmla="*/ 1718 w 1733"/>
                  <a:gd name="T43" fmla="*/ 766 h 1393"/>
                  <a:gd name="T44" fmla="*/ 1733 w 1733"/>
                  <a:gd name="T45" fmla="*/ 607 h 1393"/>
                  <a:gd name="T46" fmla="*/ 186 w 1733"/>
                  <a:gd name="T47" fmla="*/ 71 h 1393"/>
                  <a:gd name="T48" fmla="*/ 119 w 1733"/>
                  <a:gd name="T49" fmla="*/ 171 h 1393"/>
                  <a:gd name="T50" fmla="*/ 65 w 1733"/>
                  <a:gd name="T51" fmla="*/ 280 h 1393"/>
                  <a:gd name="T52" fmla="*/ 27 w 1733"/>
                  <a:gd name="T53" fmla="*/ 397 h 1393"/>
                  <a:gd name="T54" fmla="*/ 6 w 1733"/>
                  <a:gd name="T55" fmla="*/ 520 h 1393"/>
                  <a:gd name="T56" fmla="*/ 2 w 1733"/>
                  <a:gd name="T57" fmla="*/ 639 h 1393"/>
                  <a:gd name="T58" fmla="*/ 10 w 1733"/>
                  <a:gd name="T59" fmla="*/ 735 h 1393"/>
                  <a:gd name="T60" fmla="*/ 29 w 1733"/>
                  <a:gd name="T61" fmla="*/ 827 h 1393"/>
                  <a:gd name="T62" fmla="*/ 58 w 1733"/>
                  <a:gd name="T63" fmla="*/ 915 h 1393"/>
                  <a:gd name="T64" fmla="*/ 94 w 1733"/>
                  <a:gd name="T65" fmla="*/ 1000 h 1393"/>
                  <a:gd name="T66" fmla="*/ 140 w 1733"/>
                  <a:gd name="T67" fmla="*/ 1078 h 1393"/>
                  <a:gd name="T68" fmla="*/ 194 w 1733"/>
                  <a:gd name="T69" fmla="*/ 1151 h 1393"/>
                  <a:gd name="T70" fmla="*/ 255 w 1733"/>
                  <a:gd name="T71" fmla="*/ 1219 h 1393"/>
                  <a:gd name="T72" fmla="*/ 322 w 1733"/>
                  <a:gd name="T73" fmla="*/ 1280 h 1393"/>
                  <a:gd name="T74" fmla="*/ 395 w 1733"/>
                  <a:gd name="T75" fmla="*/ 1332 h 1393"/>
                  <a:gd name="T76" fmla="*/ 474 w 1733"/>
                  <a:gd name="T77" fmla="*/ 1378 h 1393"/>
                  <a:gd name="T78" fmla="*/ 532 w 1733"/>
                  <a:gd name="T79" fmla="*/ 1393 h 1393"/>
                  <a:gd name="T80" fmla="*/ 449 w 1733"/>
                  <a:gd name="T81" fmla="*/ 1353 h 1393"/>
                  <a:gd name="T82" fmla="*/ 370 w 1733"/>
                  <a:gd name="T83" fmla="*/ 1303 h 1393"/>
                  <a:gd name="T84" fmla="*/ 297 w 1733"/>
                  <a:gd name="T85" fmla="*/ 1245 h 1393"/>
                  <a:gd name="T86" fmla="*/ 232 w 1733"/>
                  <a:gd name="T87" fmla="*/ 1180 h 1393"/>
                  <a:gd name="T88" fmla="*/ 175 w 1733"/>
                  <a:gd name="T89" fmla="*/ 1109 h 1393"/>
                  <a:gd name="T90" fmla="*/ 125 w 1733"/>
                  <a:gd name="T91" fmla="*/ 1032 h 1393"/>
                  <a:gd name="T92" fmla="*/ 83 w 1733"/>
                  <a:gd name="T93" fmla="*/ 948 h 1393"/>
                  <a:gd name="T94" fmla="*/ 50 w 1733"/>
                  <a:gd name="T95" fmla="*/ 860 h 1393"/>
                  <a:gd name="T96" fmla="*/ 27 w 1733"/>
                  <a:gd name="T97" fmla="*/ 768 h 1393"/>
                  <a:gd name="T98" fmla="*/ 13 w 1733"/>
                  <a:gd name="T99" fmla="*/ 672 h 1393"/>
                  <a:gd name="T100" fmla="*/ 12 w 1733"/>
                  <a:gd name="T101" fmla="*/ 562 h 1393"/>
                  <a:gd name="T102" fmla="*/ 29 w 1733"/>
                  <a:gd name="T103" fmla="*/ 434 h 1393"/>
                  <a:gd name="T104" fmla="*/ 63 w 1733"/>
                  <a:gd name="T105" fmla="*/ 311 h 1393"/>
                  <a:gd name="T106" fmla="*/ 115 w 1733"/>
                  <a:gd name="T107" fmla="*/ 198 h 1393"/>
                  <a:gd name="T108" fmla="*/ 182 w 1733"/>
                  <a:gd name="T109" fmla="*/ 92 h 1393"/>
                  <a:gd name="T110" fmla="*/ 265 w 1733"/>
                  <a:gd name="T111" fmla="*/ 0 h 13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33"/>
                  <a:gd name="T169" fmla="*/ 0 h 1393"/>
                  <a:gd name="T170" fmla="*/ 1733 w 1733"/>
                  <a:gd name="T171" fmla="*/ 1393 h 13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33" h="1393">
                    <a:moveTo>
                      <a:pt x="1733" y="607"/>
                    </a:moveTo>
                    <a:lnTo>
                      <a:pt x="1731" y="570"/>
                    </a:lnTo>
                    <a:lnTo>
                      <a:pt x="1729" y="536"/>
                    </a:lnTo>
                    <a:lnTo>
                      <a:pt x="1725" y="499"/>
                    </a:lnTo>
                    <a:lnTo>
                      <a:pt x="1721" y="465"/>
                    </a:lnTo>
                    <a:lnTo>
                      <a:pt x="1714" y="430"/>
                    </a:lnTo>
                    <a:lnTo>
                      <a:pt x="1706" y="397"/>
                    </a:lnTo>
                    <a:lnTo>
                      <a:pt x="1698" y="365"/>
                    </a:lnTo>
                    <a:lnTo>
                      <a:pt x="1687" y="332"/>
                    </a:lnTo>
                    <a:lnTo>
                      <a:pt x="1675" y="300"/>
                    </a:lnTo>
                    <a:lnTo>
                      <a:pt x="1664" y="267"/>
                    </a:lnTo>
                    <a:lnTo>
                      <a:pt x="1649" y="236"/>
                    </a:lnTo>
                    <a:lnTo>
                      <a:pt x="1635" y="206"/>
                    </a:lnTo>
                    <a:lnTo>
                      <a:pt x="1618" y="177"/>
                    </a:lnTo>
                    <a:lnTo>
                      <a:pt x="1601" y="148"/>
                    </a:lnTo>
                    <a:lnTo>
                      <a:pt x="1581" y="119"/>
                    </a:lnTo>
                    <a:lnTo>
                      <a:pt x="1562" y="92"/>
                    </a:lnTo>
                    <a:lnTo>
                      <a:pt x="1551" y="85"/>
                    </a:lnTo>
                    <a:lnTo>
                      <a:pt x="1539" y="79"/>
                    </a:lnTo>
                    <a:lnTo>
                      <a:pt x="1560" y="106"/>
                    </a:lnTo>
                    <a:lnTo>
                      <a:pt x="1579" y="135"/>
                    </a:lnTo>
                    <a:lnTo>
                      <a:pt x="1599" y="163"/>
                    </a:lnTo>
                    <a:lnTo>
                      <a:pt x="1616" y="194"/>
                    </a:lnTo>
                    <a:lnTo>
                      <a:pt x="1633" y="225"/>
                    </a:lnTo>
                    <a:lnTo>
                      <a:pt x="1647" y="257"/>
                    </a:lnTo>
                    <a:lnTo>
                      <a:pt x="1662" y="290"/>
                    </a:lnTo>
                    <a:lnTo>
                      <a:pt x="1674" y="323"/>
                    </a:lnTo>
                    <a:lnTo>
                      <a:pt x="1685" y="355"/>
                    </a:lnTo>
                    <a:lnTo>
                      <a:pt x="1695" y="390"/>
                    </a:lnTo>
                    <a:lnTo>
                      <a:pt x="1702" y="424"/>
                    </a:lnTo>
                    <a:lnTo>
                      <a:pt x="1710" y="461"/>
                    </a:lnTo>
                    <a:lnTo>
                      <a:pt x="1716" y="497"/>
                    </a:lnTo>
                    <a:lnTo>
                      <a:pt x="1720" y="532"/>
                    </a:lnTo>
                    <a:lnTo>
                      <a:pt x="1721" y="570"/>
                    </a:lnTo>
                    <a:lnTo>
                      <a:pt x="1721" y="607"/>
                    </a:lnTo>
                    <a:lnTo>
                      <a:pt x="1720" y="662"/>
                    </a:lnTo>
                    <a:lnTo>
                      <a:pt x="1716" y="716"/>
                    </a:lnTo>
                    <a:lnTo>
                      <a:pt x="1706" y="768"/>
                    </a:lnTo>
                    <a:lnTo>
                      <a:pt x="1695" y="819"/>
                    </a:lnTo>
                    <a:lnTo>
                      <a:pt x="1681" y="869"/>
                    </a:lnTo>
                    <a:lnTo>
                      <a:pt x="1664" y="919"/>
                    </a:lnTo>
                    <a:lnTo>
                      <a:pt x="1643" y="967"/>
                    </a:lnTo>
                    <a:lnTo>
                      <a:pt x="1620" y="1013"/>
                    </a:lnTo>
                    <a:lnTo>
                      <a:pt x="1593" y="1057"/>
                    </a:lnTo>
                    <a:lnTo>
                      <a:pt x="1566" y="1100"/>
                    </a:lnTo>
                    <a:lnTo>
                      <a:pt x="1535" y="1140"/>
                    </a:lnTo>
                    <a:lnTo>
                      <a:pt x="1501" y="1180"/>
                    </a:lnTo>
                    <a:lnTo>
                      <a:pt x="1466" y="1217"/>
                    </a:lnTo>
                    <a:lnTo>
                      <a:pt x="1428" y="1251"/>
                    </a:lnTo>
                    <a:lnTo>
                      <a:pt x="1389" y="1284"/>
                    </a:lnTo>
                    <a:lnTo>
                      <a:pt x="1347" y="1314"/>
                    </a:lnTo>
                    <a:lnTo>
                      <a:pt x="1361" y="1311"/>
                    </a:lnTo>
                    <a:lnTo>
                      <a:pt x="1372" y="1309"/>
                    </a:lnTo>
                    <a:lnTo>
                      <a:pt x="1413" y="1278"/>
                    </a:lnTo>
                    <a:lnTo>
                      <a:pt x="1451" y="1245"/>
                    </a:lnTo>
                    <a:lnTo>
                      <a:pt x="1485" y="1211"/>
                    </a:lnTo>
                    <a:lnTo>
                      <a:pt x="1520" y="1174"/>
                    </a:lnTo>
                    <a:lnTo>
                      <a:pt x="1553" y="1134"/>
                    </a:lnTo>
                    <a:lnTo>
                      <a:pt x="1581" y="1094"/>
                    </a:lnTo>
                    <a:lnTo>
                      <a:pt x="1608" y="1052"/>
                    </a:lnTo>
                    <a:lnTo>
                      <a:pt x="1633" y="1007"/>
                    </a:lnTo>
                    <a:lnTo>
                      <a:pt x="1656" y="961"/>
                    </a:lnTo>
                    <a:lnTo>
                      <a:pt x="1675" y="913"/>
                    </a:lnTo>
                    <a:lnTo>
                      <a:pt x="1693" y="866"/>
                    </a:lnTo>
                    <a:lnTo>
                      <a:pt x="1706" y="816"/>
                    </a:lnTo>
                    <a:lnTo>
                      <a:pt x="1718" y="766"/>
                    </a:lnTo>
                    <a:lnTo>
                      <a:pt x="1725" y="714"/>
                    </a:lnTo>
                    <a:lnTo>
                      <a:pt x="1731" y="660"/>
                    </a:lnTo>
                    <a:lnTo>
                      <a:pt x="1733" y="607"/>
                    </a:lnTo>
                    <a:close/>
                    <a:moveTo>
                      <a:pt x="240" y="10"/>
                    </a:moveTo>
                    <a:lnTo>
                      <a:pt x="213" y="39"/>
                    </a:lnTo>
                    <a:lnTo>
                      <a:pt x="186" y="71"/>
                    </a:lnTo>
                    <a:lnTo>
                      <a:pt x="163" y="102"/>
                    </a:lnTo>
                    <a:lnTo>
                      <a:pt x="140" y="136"/>
                    </a:lnTo>
                    <a:lnTo>
                      <a:pt x="119" y="171"/>
                    </a:lnTo>
                    <a:lnTo>
                      <a:pt x="100" y="206"/>
                    </a:lnTo>
                    <a:lnTo>
                      <a:pt x="81" y="242"/>
                    </a:lnTo>
                    <a:lnTo>
                      <a:pt x="65" y="280"/>
                    </a:lnTo>
                    <a:lnTo>
                      <a:pt x="50" y="319"/>
                    </a:lnTo>
                    <a:lnTo>
                      <a:pt x="36" y="357"/>
                    </a:lnTo>
                    <a:lnTo>
                      <a:pt x="27" y="397"/>
                    </a:lnTo>
                    <a:lnTo>
                      <a:pt x="17" y="438"/>
                    </a:lnTo>
                    <a:lnTo>
                      <a:pt x="10" y="478"/>
                    </a:lnTo>
                    <a:lnTo>
                      <a:pt x="6" y="520"/>
                    </a:lnTo>
                    <a:lnTo>
                      <a:pt x="2" y="564"/>
                    </a:lnTo>
                    <a:lnTo>
                      <a:pt x="0" y="607"/>
                    </a:lnTo>
                    <a:lnTo>
                      <a:pt x="2" y="639"/>
                    </a:lnTo>
                    <a:lnTo>
                      <a:pt x="4" y="672"/>
                    </a:lnTo>
                    <a:lnTo>
                      <a:pt x="6" y="702"/>
                    </a:lnTo>
                    <a:lnTo>
                      <a:pt x="10" y="735"/>
                    </a:lnTo>
                    <a:lnTo>
                      <a:pt x="15" y="766"/>
                    </a:lnTo>
                    <a:lnTo>
                      <a:pt x="21" y="796"/>
                    </a:lnTo>
                    <a:lnTo>
                      <a:pt x="29" y="827"/>
                    </a:lnTo>
                    <a:lnTo>
                      <a:pt x="38" y="856"/>
                    </a:lnTo>
                    <a:lnTo>
                      <a:pt x="46" y="887"/>
                    </a:lnTo>
                    <a:lnTo>
                      <a:pt x="58" y="915"/>
                    </a:lnTo>
                    <a:lnTo>
                      <a:pt x="69" y="944"/>
                    </a:lnTo>
                    <a:lnTo>
                      <a:pt x="81" y="971"/>
                    </a:lnTo>
                    <a:lnTo>
                      <a:pt x="94" y="1000"/>
                    </a:lnTo>
                    <a:lnTo>
                      <a:pt x="109" y="1027"/>
                    </a:lnTo>
                    <a:lnTo>
                      <a:pt x="125" y="1052"/>
                    </a:lnTo>
                    <a:lnTo>
                      <a:pt x="140" y="1078"/>
                    </a:lnTo>
                    <a:lnTo>
                      <a:pt x="157" y="1103"/>
                    </a:lnTo>
                    <a:lnTo>
                      <a:pt x="175" y="1128"/>
                    </a:lnTo>
                    <a:lnTo>
                      <a:pt x="194" y="1151"/>
                    </a:lnTo>
                    <a:lnTo>
                      <a:pt x="213" y="1174"/>
                    </a:lnTo>
                    <a:lnTo>
                      <a:pt x="234" y="1197"/>
                    </a:lnTo>
                    <a:lnTo>
                      <a:pt x="255" y="1219"/>
                    </a:lnTo>
                    <a:lnTo>
                      <a:pt x="276" y="1240"/>
                    </a:lnTo>
                    <a:lnTo>
                      <a:pt x="299" y="1259"/>
                    </a:lnTo>
                    <a:lnTo>
                      <a:pt x="322" y="1280"/>
                    </a:lnTo>
                    <a:lnTo>
                      <a:pt x="345" y="1297"/>
                    </a:lnTo>
                    <a:lnTo>
                      <a:pt x="370" y="1316"/>
                    </a:lnTo>
                    <a:lnTo>
                      <a:pt x="395" y="1332"/>
                    </a:lnTo>
                    <a:lnTo>
                      <a:pt x="420" y="1349"/>
                    </a:lnTo>
                    <a:lnTo>
                      <a:pt x="447" y="1364"/>
                    </a:lnTo>
                    <a:lnTo>
                      <a:pt x="474" y="1378"/>
                    </a:lnTo>
                    <a:lnTo>
                      <a:pt x="503" y="1391"/>
                    </a:lnTo>
                    <a:lnTo>
                      <a:pt x="516" y="1393"/>
                    </a:lnTo>
                    <a:lnTo>
                      <a:pt x="532" y="1393"/>
                    </a:lnTo>
                    <a:lnTo>
                      <a:pt x="503" y="1382"/>
                    </a:lnTo>
                    <a:lnTo>
                      <a:pt x="476" y="1368"/>
                    </a:lnTo>
                    <a:lnTo>
                      <a:pt x="449" y="1353"/>
                    </a:lnTo>
                    <a:lnTo>
                      <a:pt x="422" y="1337"/>
                    </a:lnTo>
                    <a:lnTo>
                      <a:pt x="395" y="1320"/>
                    </a:lnTo>
                    <a:lnTo>
                      <a:pt x="370" y="1303"/>
                    </a:lnTo>
                    <a:lnTo>
                      <a:pt x="345" y="1286"/>
                    </a:lnTo>
                    <a:lnTo>
                      <a:pt x="322" y="1267"/>
                    </a:lnTo>
                    <a:lnTo>
                      <a:pt x="297" y="1245"/>
                    </a:lnTo>
                    <a:lnTo>
                      <a:pt x="276" y="1224"/>
                    </a:lnTo>
                    <a:lnTo>
                      <a:pt x="253" y="1203"/>
                    </a:lnTo>
                    <a:lnTo>
                      <a:pt x="232" y="1180"/>
                    </a:lnTo>
                    <a:lnTo>
                      <a:pt x="213" y="1157"/>
                    </a:lnTo>
                    <a:lnTo>
                      <a:pt x="194" y="1134"/>
                    </a:lnTo>
                    <a:lnTo>
                      <a:pt x="175" y="1109"/>
                    </a:lnTo>
                    <a:lnTo>
                      <a:pt x="157" y="1084"/>
                    </a:lnTo>
                    <a:lnTo>
                      <a:pt x="140" y="1057"/>
                    </a:lnTo>
                    <a:lnTo>
                      <a:pt x="125" y="1032"/>
                    </a:lnTo>
                    <a:lnTo>
                      <a:pt x="109" y="1004"/>
                    </a:lnTo>
                    <a:lnTo>
                      <a:pt x="96" y="977"/>
                    </a:lnTo>
                    <a:lnTo>
                      <a:pt x="83" y="948"/>
                    </a:lnTo>
                    <a:lnTo>
                      <a:pt x="71" y="919"/>
                    </a:lnTo>
                    <a:lnTo>
                      <a:pt x="59" y="890"/>
                    </a:lnTo>
                    <a:lnTo>
                      <a:pt x="50" y="860"/>
                    </a:lnTo>
                    <a:lnTo>
                      <a:pt x="40" y="831"/>
                    </a:lnTo>
                    <a:lnTo>
                      <a:pt x="33" y="800"/>
                    </a:lnTo>
                    <a:lnTo>
                      <a:pt x="27" y="768"/>
                    </a:lnTo>
                    <a:lnTo>
                      <a:pt x="21" y="737"/>
                    </a:lnTo>
                    <a:lnTo>
                      <a:pt x="17" y="704"/>
                    </a:lnTo>
                    <a:lnTo>
                      <a:pt x="13" y="672"/>
                    </a:lnTo>
                    <a:lnTo>
                      <a:pt x="12" y="639"/>
                    </a:lnTo>
                    <a:lnTo>
                      <a:pt x="12" y="607"/>
                    </a:lnTo>
                    <a:lnTo>
                      <a:pt x="12" y="562"/>
                    </a:lnTo>
                    <a:lnTo>
                      <a:pt x="15" y="518"/>
                    </a:lnTo>
                    <a:lnTo>
                      <a:pt x="21" y="476"/>
                    </a:lnTo>
                    <a:lnTo>
                      <a:pt x="29" y="434"/>
                    </a:lnTo>
                    <a:lnTo>
                      <a:pt x="38" y="392"/>
                    </a:lnTo>
                    <a:lnTo>
                      <a:pt x="50" y="351"/>
                    </a:lnTo>
                    <a:lnTo>
                      <a:pt x="63" y="311"/>
                    </a:lnTo>
                    <a:lnTo>
                      <a:pt x="79" y="273"/>
                    </a:lnTo>
                    <a:lnTo>
                      <a:pt x="96" y="234"/>
                    </a:lnTo>
                    <a:lnTo>
                      <a:pt x="115" y="198"/>
                    </a:lnTo>
                    <a:lnTo>
                      <a:pt x="136" y="161"/>
                    </a:lnTo>
                    <a:lnTo>
                      <a:pt x="159" y="127"/>
                    </a:lnTo>
                    <a:lnTo>
                      <a:pt x="182" y="92"/>
                    </a:lnTo>
                    <a:lnTo>
                      <a:pt x="209" y="60"/>
                    </a:lnTo>
                    <a:lnTo>
                      <a:pt x="236" y="29"/>
                    </a:lnTo>
                    <a:lnTo>
                      <a:pt x="265" y="0"/>
                    </a:lnTo>
                    <a:lnTo>
                      <a:pt x="251" y="4"/>
                    </a:lnTo>
                    <a:lnTo>
                      <a:pt x="240" y="10"/>
                    </a:lnTo>
                    <a:close/>
                  </a:path>
                </a:pathLst>
              </a:custGeom>
              <a:solidFill>
                <a:srgbClr val="E57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9" name="Freeform 332">
                <a:extLst>
                  <a:ext uri="{FF2B5EF4-FFF2-40B4-BE49-F238E27FC236}">
                    <a16:creationId xmlns:a16="http://schemas.microsoft.com/office/drawing/2014/main" id="{350F9B62-A1FB-4DB8-A8F1-9A66D5B1F5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9" y="1550"/>
                <a:ext cx="1721" cy="1401"/>
              </a:xfrm>
              <a:custGeom>
                <a:avLst/>
                <a:gdLst>
                  <a:gd name="T0" fmla="*/ 1717 w 1721"/>
                  <a:gd name="T1" fmla="*/ 540 h 1401"/>
                  <a:gd name="T2" fmla="*/ 1702 w 1721"/>
                  <a:gd name="T3" fmla="*/ 434 h 1401"/>
                  <a:gd name="T4" fmla="*/ 1675 w 1721"/>
                  <a:gd name="T5" fmla="*/ 332 h 1401"/>
                  <a:gd name="T6" fmla="*/ 1635 w 1721"/>
                  <a:gd name="T7" fmla="*/ 236 h 1401"/>
                  <a:gd name="T8" fmla="*/ 1585 w 1721"/>
                  <a:gd name="T9" fmla="*/ 148 h 1401"/>
                  <a:gd name="T10" fmla="*/ 1533 w 1721"/>
                  <a:gd name="T11" fmla="*/ 85 h 1401"/>
                  <a:gd name="T12" fmla="*/ 1562 w 1721"/>
                  <a:gd name="T13" fmla="*/ 133 h 1401"/>
                  <a:gd name="T14" fmla="*/ 1618 w 1721"/>
                  <a:gd name="T15" fmla="*/ 225 h 1401"/>
                  <a:gd name="T16" fmla="*/ 1660 w 1721"/>
                  <a:gd name="T17" fmla="*/ 323 h 1401"/>
                  <a:gd name="T18" fmla="*/ 1691 w 1721"/>
                  <a:gd name="T19" fmla="*/ 428 h 1401"/>
                  <a:gd name="T20" fmla="*/ 1708 w 1721"/>
                  <a:gd name="T21" fmla="*/ 538 h 1401"/>
                  <a:gd name="T22" fmla="*/ 1710 w 1721"/>
                  <a:gd name="T23" fmla="*/ 668 h 1401"/>
                  <a:gd name="T24" fmla="*/ 1683 w 1721"/>
                  <a:gd name="T25" fmla="*/ 827 h 1401"/>
                  <a:gd name="T26" fmla="*/ 1629 w 1721"/>
                  <a:gd name="T27" fmla="*/ 975 h 1401"/>
                  <a:gd name="T28" fmla="*/ 1550 w 1721"/>
                  <a:gd name="T29" fmla="*/ 1108 h 1401"/>
                  <a:gd name="T30" fmla="*/ 1451 w 1721"/>
                  <a:gd name="T31" fmla="*/ 1225 h 1401"/>
                  <a:gd name="T32" fmla="*/ 1330 w 1721"/>
                  <a:gd name="T33" fmla="*/ 1322 h 1401"/>
                  <a:gd name="T34" fmla="*/ 1395 w 1721"/>
                  <a:gd name="T35" fmla="*/ 1288 h 1401"/>
                  <a:gd name="T36" fmla="*/ 1504 w 1721"/>
                  <a:gd name="T37" fmla="*/ 1182 h 1401"/>
                  <a:gd name="T38" fmla="*/ 1595 w 1721"/>
                  <a:gd name="T39" fmla="*/ 1060 h 1401"/>
                  <a:gd name="T40" fmla="*/ 1664 w 1721"/>
                  <a:gd name="T41" fmla="*/ 923 h 1401"/>
                  <a:gd name="T42" fmla="*/ 1706 w 1721"/>
                  <a:gd name="T43" fmla="*/ 772 h 1401"/>
                  <a:gd name="T44" fmla="*/ 1721 w 1721"/>
                  <a:gd name="T45" fmla="*/ 613 h 1401"/>
                  <a:gd name="T46" fmla="*/ 192 w 1721"/>
                  <a:gd name="T47" fmla="*/ 71 h 1401"/>
                  <a:gd name="T48" fmla="*/ 121 w 1721"/>
                  <a:gd name="T49" fmla="*/ 171 h 1401"/>
                  <a:gd name="T50" fmla="*/ 65 w 1721"/>
                  <a:gd name="T51" fmla="*/ 282 h 1401"/>
                  <a:gd name="T52" fmla="*/ 27 w 1721"/>
                  <a:gd name="T53" fmla="*/ 400 h 1401"/>
                  <a:gd name="T54" fmla="*/ 4 w 1721"/>
                  <a:gd name="T55" fmla="*/ 526 h 1401"/>
                  <a:gd name="T56" fmla="*/ 0 w 1721"/>
                  <a:gd name="T57" fmla="*/ 645 h 1401"/>
                  <a:gd name="T58" fmla="*/ 9 w 1721"/>
                  <a:gd name="T59" fmla="*/ 741 h 1401"/>
                  <a:gd name="T60" fmla="*/ 29 w 1721"/>
                  <a:gd name="T61" fmla="*/ 835 h 1401"/>
                  <a:gd name="T62" fmla="*/ 57 w 1721"/>
                  <a:gd name="T63" fmla="*/ 923 h 1401"/>
                  <a:gd name="T64" fmla="*/ 96 w 1721"/>
                  <a:gd name="T65" fmla="*/ 1008 h 1401"/>
                  <a:gd name="T66" fmla="*/ 142 w 1721"/>
                  <a:gd name="T67" fmla="*/ 1086 h 1401"/>
                  <a:gd name="T68" fmla="*/ 197 w 1721"/>
                  <a:gd name="T69" fmla="*/ 1161 h 1401"/>
                  <a:gd name="T70" fmla="*/ 259 w 1721"/>
                  <a:gd name="T71" fmla="*/ 1228 h 1401"/>
                  <a:gd name="T72" fmla="*/ 328 w 1721"/>
                  <a:gd name="T73" fmla="*/ 1288 h 1401"/>
                  <a:gd name="T74" fmla="*/ 403 w 1721"/>
                  <a:gd name="T75" fmla="*/ 1342 h 1401"/>
                  <a:gd name="T76" fmla="*/ 483 w 1721"/>
                  <a:gd name="T77" fmla="*/ 1386 h 1401"/>
                  <a:gd name="T78" fmla="*/ 541 w 1721"/>
                  <a:gd name="T79" fmla="*/ 1401 h 1401"/>
                  <a:gd name="T80" fmla="*/ 457 w 1721"/>
                  <a:gd name="T81" fmla="*/ 1361 h 1401"/>
                  <a:gd name="T82" fmla="*/ 376 w 1721"/>
                  <a:gd name="T83" fmla="*/ 1311 h 1401"/>
                  <a:gd name="T84" fmla="*/ 303 w 1721"/>
                  <a:gd name="T85" fmla="*/ 1255 h 1401"/>
                  <a:gd name="T86" fmla="*/ 236 w 1721"/>
                  <a:gd name="T87" fmla="*/ 1190 h 1401"/>
                  <a:gd name="T88" fmla="*/ 176 w 1721"/>
                  <a:gd name="T89" fmla="*/ 1119 h 1401"/>
                  <a:gd name="T90" fmla="*/ 126 w 1721"/>
                  <a:gd name="T91" fmla="*/ 1040 h 1401"/>
                  <a:gd name="T92" fmla="*/ 82 w 1721"/>
                  <a:gd name="T93" fmla="*/ 956 h 1401"/>
                  <a:gd name="T94" fmla="*/ 50 w 1721"/>
                  <a:gd name="T95" fmla="*/ 868 h 1401"/>
                  <a:gd name="T96" fmla="*/ 27 w 1721"/>
                  <a:gd name="T97" fmla="*/ 776 h 1401"/>
                  <a:gd name="T98" fmla="*/ 13 w 1721"/>
                  <a:gd name="T99" fmla="*/ 680 h 1401"/>
                  <a:gd name="T100" fmla="*/ 11 w 1721"/>
                  <a:gd name="T101" fmla="*/ 568 h 1401"/>
                  <a:gd name="T102" fmla="*/ 29 w 1721"/>
                  <a:gd name="T103" fmla="*/ 438 h 1401"/>
                  <a:gd name="T104" fmla="*/ 65 w 1721"/>
                  <a:gd name="T105" fmla="*/ 313 h 1401"/>
                  <a:gd name="T106" fmla="*/ 117 w 1721"/>
                  <a:gd name="T107" fmla="*/ 198 h 1401"/>
                  <a:gd name="T108" fmla="*/ 186 w 1721"/>
                  <a:gd name="T109" fmla="*/ 94 h 1401"/>
                  <a:gd name="T110" fmla="*/ 270 w 1721"/>
                  <a:gd name="T111" fmla="*/ 0 h 140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21"/>
                  <a:gd name="T169" fmla="*/ 0 h 1401"/>
                  <a:gd name="T170" fmla="*/ 1721 w 1721"/>
                  <a:gd name="T171" fmla="*/ 1401 h 140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21" h="1401">
                    <a:moveTo>
                      <a:pt x="1721" y="613"/>
                    </a:moveTo>
                    <a:lnTo>
                      <a:pt x="1719" y="576"/>
                    </a:lnTo>
                    <a:lnTo>
                      <a:pt x="1717" y="540"/>
                    </a:lnTo>
                    <a:lnTo>
                      <a:pt x="1714" y="505"/>
                    </a:lnTo>
                    <a:lnTo>
                      <a:pt x="1710" y="469"/>
                    </a:lnTo>
                    <a:lnTo>
                      <a:pt x="1702" y="434"/>
                    </a:lnTo>
                    <a:lnTo>
                      <a:pt x="1694" y="400"/>
                    </a:lnTo>
                    <a:lnTo>
                      <a:pt x="1685" y="367"/>
                    </a:lnTo>
                    <a:lnTo>
                      <a:pt x="1675" y="332"/>
                    </a:lnTo>
                    <a:lnTo>
                      <a:pt x="1662" y="300"/>
                    </a:lnTo>
                    <a:lnTo>
                      <a:pt x="1650" y="269"/>
                    </a:lnTo>
                    <a:lnTo>
                      <a:pt x="1635" y="236"/>
                    </a:lnTo>
                    <a:lnTo>
                      <a:pt x="1620" y="206"/>
                    </a:lnTo>
                    <a:lnTo>
                      <a:pt x="1602" y="177"/>
                    </a:lnTo>
                    <a:lnTo>
                      <a:pt x="1585" y="148"/>
                    </a:lnTo>
                    <a:lnTo>
                      <a:pt x="1566" y="119"/>
                    </a:lnTo>
                    <a:lnTo>
                      <a:pt x="1545" y="93"/>
                    </a:lnTo>
                    <a:lnTo>
                      <a:pt x="1533" y="85"/>
                    </a:lnTo>
                    <a:lnTo>
                      <a:pt x="1520" y="77"/>
                    </a:lnTo>
                    <a:lnTo>
                      <a:pt x="1543" y="104"/>
                    </a:lnTo>
                    <a:lnTo>
                      <a:pt x="1562" y="133"/>
                    </a:lnTo>
                    <a:lnTo>
                      <a:pt x="1583" y="164"/>
                    </a:lnTo>
                    <a:lnTo>
                      <a:pt x="1600" y="194"/>
                    </a:lnTo>
                    <a:lnTo>
                      <a:pt x="1618" y="225"/>
                    </a:lnTo>
                    <a:lnTo>
                      <a:pt x="1633" y="258"/>
                    </a:lnTo>
                    <a:lnTo>
                      <a:pt x="1646" y="290"/>
                    </a:lnTo>
                    <a:lnTo>
                      <a:pt x="1660" y="323"/>
                    </a:lnTo>
                    <a:lnTo>
                      <a:pt x="1671" y="357"/>
                    </a:lnTo>
                    <a:lnTo>
                      <a:pt x="1683" y="392"/>
                    </a:lnTo>
                    <a:lnTo>
                      <a:pt x="1691" y="428"/>
                    </a:lnTo>
                    <a:lnTo>
                      <a:pt x="1698" y="463"/>
                    </a:lnTo>
                    <a:lnTo>
                      <a:pt x="1704" y="499"/>
                    </a:lnTo>
                    <a:lnTo>
                      <a:pt x="1708" y="538"/>
                    </a:lnTo>
                    <a:lnTo>
                      <a:pt x="1710" y="574"/>
                    </a:lnTo>
                    <a:lnTo>
                      <a:pt x="1712" y="613"/>
                    </a:lnTo>
                    <a:lnTo>
                      <a:pt x="1710" y="668"/>
                    </a:lnTo>
                    <a:lnTo>
                      <a:pt x="1704" y="722"/>
                    </a:lnTo>
                    <a:lnTo>
                      <a:pt x="1694" y="776"/>
                    </a:lnTo>
                    <a:lnTo>
                      <a:pt x="1683" y="827"/>
                    </a:lnTo>
                    <a:lnTo>
                      <a:pt x="1669" y="877"/>
                    </a:lnTo>
                    <a:lnTo>
                      <a:pt x="1650" y="927"/>
                    </a:lnTo>
                    <a:lnTo>
                      <a:pt x="1629" y="975"/>
                    </a:lnTo>
                    <a:lnTo>
                      <a:pt x="1606" y="1021"/>
                    </a:lnTo>
                    <a:lnTo>
                      <a:pt x="1579" y="1065"/>
                    </a:lnTo>
                    <a:lnTo>
                      <a:pt x="1550" y="1108"/>
                    </a:lnTo>
                    <a:lnTo>
                      <a:pt x="1520" y="1150"/>
                    </a:lnTo>
                    <a:lnTo>
                      <a:pt x="1485" y="1188"/>
                    </a:lnTo>
                    <a:lnTo>
                      <a:pt x="1451" y="1225"/>
                    </a:lnTo>
                    <a:lnTo>
                      <a:pt x="1412" y="1259"/>
                    </a:lnTo>
                    <a:lnTo>
                      <a:pt x="1372" y="1292"/>
                    </a:lnTo>
                    <a:lnTo>
                      <a:pt x="1330" y="1322"/>
                    </a:lnTo>
                    <a:lnTo>
                      <a:pt x="1341" y="1320"/>
                    </a:lnTo>
                    <a:lnTo>
                      <a:pt x="1355" y="1317"/>
                    </a:lnTo>
                    <a:lnTo>
                      <a:pt x="1395" y="1288"/>
                    </a:lnTo>
                    <a:lnTo>
                      <a:pt x="1433" y="1255"/>
                    </a:lnTo>
                    <a:lnTo>
                      <a:pt x="1470" y="1219"/>
                    </a:lnTo>
                    <a:lnTo>
                      <a:pt x="1504" y="1182"/>
                    </a:lnTo>
                    <a:lnTo>
                      <a:pt x="1537" y="1144"/>
                    </a:lnTo>
                    <a:lnTo>
                      <a:pt x="1568" y="1104"/>
                    </a:lnTo>
                    <a:lnTo>
                      <a:pt x="1595" y="1060"/>
                    </a:lnTo>
                    <a:lnTo>
                      <a:pt x="1621" y="1015"/>
                    </a:lnTo>
                    <a:lnTo>
                      <a:pt x="1643" y="969"/>
                    </a:lnTo>
                    <a:lnTo>
                      <a:pt x="1664" y="923"/>
                    </a:lnTo>
                    <a:lnTo>
                      <a:pt x="1681" y="873"/>
                    </a:lnTo>
                    <a:lnTo>
                      <a:pt x="1694" y="824"/>
                    </a:lnTo>
                    <a:lnTo>
                      <a:pt x="1706" y="772"/>
                    </a:lnTo>
                    <a:lnTo>
                      <a:pt x="1714" y="720"/>
                    </a:lnTo>
                    <a:lnTo>
                      <a:pt x="1719" y="666"/>
                    </a:lnTo>
                    <a:lnTo>
                      <a:pt x="1721" y="613"/>
                    </a:lnTo>
                    <a:close/>
                    <a:moveTo>
                      <a:pt x="245" y="10"/>
                    </a:moveTo>
                    <a:lnTo>
                      <a:pt x="219" y="41"/>
                    </a:lnTo>
                    <a:lnTo>
                      <a:pt x="192" y="71"/>
                    </a:lnTo>
                    <a:lnTo>
                      <a:pt x="167" y="104"/>
                    </a:lnTo>
                    <a:lnTo>
                      <a:pt x="144" y="137"/>
                    </a:lnTo>
                    <a:lnTo>
                      <a:pt x="121" y="171"/>
                    </a:lnTo>
                    <a:lnTo>
                      <a:pt x="101" y="208"/>
                    </a:lnTo>
                    <a:lnTo>
                      <a:pt x="82" y="244"/>
                    </a:lnTo>
                    <a:lnTo>
                      <a:pt x="65" y="282"/>
                    </a:lnTo>
                    <a:lnTo>
                      <a:pt x="52" y="321"/>
                    </a:lnTo>
                    <a:lnTo>
                      <a:pt x="38" y="359"/>
                    </a:lnTo>
                    <a:lnTo>
                      <a:pt x="27" y="400"/>
                    </a:lnTo>
                    <a:lnTo>
                      <a:pt x="17" y="442"/>
                    </a:lnTo>
                    <a:lnTo>
                      <a:pt x="9" y="484"/>
                    </a:lnTo>
                    <a:lnTo>
                      <a:pt x="4" y="526"/>
                    </a:lnTo>
                    <a:lnTo>
                      <a:pt x="2" y="568"/>
                    </a:lnTo>
                    <a:lnTo>
                      <a:pt x="0" y="613"/>
                    </a:lnTo>
                    <a:lnTo>
                      <a:pt x="0" y="645"/>
                    </a:lnTo>
                    <a:lnTo>
                      <a:pt x="2" y="678"/>
                    </a:lnTo>
                    <a:lnTo>
                      <a:pt x="6" y="710"/>
                    </a:lnTo>
                    <a:lnTo>
                      <a:pt x="9" y="741"/>
                    </a:lnTo>
                    <a:lnTo>
                      <a:pt x="15" y="774"/>
                    </a:lnTo>
                    <a:lnTo>
                      <a:pt x="21" y="804"/>
                    </a:lnTo>
                    <a:lnTo>
                      <a:pt x="29" y="835"/>
                    </a:lnTo>
                    <a:lnTo>
                      <a:pt x="38" y="864"/>
                    </a:lnTo>
                    <a:lnTo>
                      <a:pt x="48" y="895"/>
                    </a:lnTo>
                    <a:lnTo>
                      <a:pt x="57" y="923"/>
                    </a:lnTo>
                    <a:lnTo>
                      <a:pt x="69" y="952"/>
                    </a:lnTo>
                    <a:lnTo>
                      <a:pt x="82" y="981"/>
                    </a:lnTo>
                    <a:lnTo>
                      <a:pt x="96" y="1008"/>
                    </a:lnTo>
                    <a:lnTo>
                      <a:pt x="111" y="1035"/>
                    </a:lnTo>
                    <a:lnTo>
                      <a:pt x="126" y="1061"/>
                    </a:lnTo>
                    <a:lnTo>
                      <a:pt x="142" y="1086"/>
                    </a:lnTo>
                    <a:lnTo>
                      <a:pt x="159" y="1111"/>
                    </a:lnTo>
                    <a:lnTo>
                      <a:pt x="178" y="1136"/>
                    </a:lnTo>
                    <a:lnTo>
                      <a:pt x="197" y="1161"/>
                    </a:lnTo>
                    <a:lnTo>
                      <a:pt x="217" y="1184"/>
                    </a:lnTo>
                    <a:lnTo>
                      <a:pt x="238" y="1205"/>
                    </a:lnTo>
                    <a:lnTo>
                      <a:pt x="259" y="1228"/>
                    </a:lnTo>
                    <a:lnTo>
                      <a:pt x="282" y="1249"/>
                    </a:lnTo>
                    <a:lnTo>
                      <a:pt x="305" y="1269"/>
                    </a:lnTo>
                    <a:lnTo>
                      <a:pt x="328" y="1288"/>
                    </a:lnTo>
                    <a:lnTo>
                      <a:pt x="353" y="1307"/>
                    </a:lnTo>
                    <a:lnTo>
                      <a:pt x="378" y="1324"/>
                    </a:lnTo>
                    <a:lnTo>
                      <a:pt x="403" y="1342"/>
                    </a:lnTo>
                    <a:lnTo>
                      <a:pt x="430" y="1357"/>
                    </a:lnTo>
                    <a:lnTo>
                      <a:pt x="457" y="1372"/>
                    </a:lnTo>
                    <a:lnTo>
                      <a:pt x="483" y="1386"/>
                    </a:lnTo>
                    <a:lnTo>
                      <a:pt x="510" y="1399"/>
                    </a:lnTo>
                    <a:lnTo>
                      <a:pt x="526" y="1399"/>
                    </a:lnTo>
                    <a:lnTo>
                      <a:pt x="541" y="1401"/>
                    </a:lnTo>
                    <a:lnTo>
                      <a:pt x="512" y="1388"/>
                    </a:lnTo>
                    <a:lnTo>
                      <a:pt x="483" y="1374"/>
                    </a:lnTo>
                    <a:lnTo>
                      <a:pt x="457" y="1361"/>
                    </a:lnTo>
                    <a:lnTo>
                      <a:pt x="430" y="1345"/>
                    </a:lnTo>
                    <a:lnTo>
                      <a:pt x="403" y="1328"/>
                    </a:lnTo>
                    <a:lnTo>
                      <a:pt x="376" y="1311"/>
                    </a:lnTo>
                    <a:lnTo>
                      <a:pt x="351" y="1294"/>
                    </a:lnTo>
                    <a:lnTo>
                      <a:pt x="326" y="1274"/>
                    </a:lnTo>
                    <a:lnTo>
                      <a:pt x="303" y="1255"/>
                    </a:lnTo>
                    <a:lnTo>
                      <a:pt x="280" y="1234"/>
                    </a:lnTo>
                    <a:lnTo>
                      <a:pt x="257" y="1211"/>
                    </a:lnTo>
                    <a:lnTo>
                      <a:pt x="236" y="1190"/>
                    </a:lnTo>
                    <a:lnTo>
                      <a:pt x="215" y="1167"/>
                    </a:lnTo>
                    <a:lnTo>
                      <a:pt x="196" y="1142"/>
                    </a:lnTo>
                    <a:lnTo>
                      <a:pt x="176" y="1119"/>
                    </a:lnTo>
                    <a:lnTo>
                      <a:pt x="159" y="1092"/>
                    </a:lnTo>
                    <a:lnTo>
                      <a:pt x="142" y="1067"/>
                    </a:lnTo>
                    <a:lnTo>
                      <a:pt x="126" y="1040"/>
                    </a:lnTo>
                    <a:lnTo>
                      <a:pt x="111" y="1013"/>
                    </a:lnTo>
                    <a:lnTo>
                      <a:pt x="96" y="985"/>
                    </a:lnTo>
                    <a:lnTo>
                      <a:pt x="82" y="956"/>
                    </a:lnTo>
                    <a:lnTo>
                      <a:pt x="71" y="927"/>
                    </a:lnTo>
                    <a:lnTo>
                      <a:pt x="59" y="898"/>
                    </a:lnTo>
                    <a:lnTo>
                      <a:pt x="50" y="868"/>
                    </a:lnTo>
                    <a:lnTo>
                      <a:pt x="40" y="837"/>
                    </a:lnTo>
                    <a:lnTo>
                      <a:pt x="32" y="806"/>
                    </a:lnTo>
                    <a:lnTo>
                      <a:pt x="27" y="776"/>
                    </a:lnTo>
                    <a:lnTo>
                      <a:pt x="21" y="743"/>
                    </a:lnTo>
                    <a:lnTo>
                      <a:pt x="15" y="712"/>
                    </a:lnTo>
                    <a:lnTo>
                      <a:pt x="13" y="680"/>
                    </a:lnTo>
                    <a:lnTo>
                      <a:pt x="11" y="645"/>
                    </a:lnTo>
                    <a:lnTo>
                      <a:pt x="9" y="613"/>
                    </a:lnTo>
                    <a:lnTo>
                      <a:pt x="11" y="568"/>
                    </a:lnTo>
                    <a:lnTo>
                      <a:pt x="15" y="524"/>
                    </a:lnTo>
                    <a:lnTo>
                      <a:pt x="21" y="480"/>
                    </a:lnTo>
                    <a:lnTo>
                      <a:pt x="29" y="438"/>
                    </a:lnTo>
                    <a:lnTo>
                      <a:pt x="38" y="396"/>
                    </a:lnTo>
                    <a:lnTo>
                      <a:pt x="50" y="353"/>
                    </a:lnTo>
                    <a:lnTo>
                      <a:pt x="65" y="313"/>
                    </a:lnTo>
                    <a:lnTo>
                      <a:pt x="80" y="275"/>
                    </a:lnTo>
                    <a:lnTo>
                      <a:pt x="98" y="236"/>
                    </a:lnTo>
                    <a:lnTo>
                      <a:pt x="117" y="198"/>
                    </a:lnTo>
                    <a:lnTo>
                      <a:pt x="140" y="162"/>
                    </a:lnTo>
                    <a:lnTo>
                      <a:pt x="163" y="127"/>
                    </a:lnTo>
                    <a:lnTo>
                      <a:pt x="186" y="94"/>
                    </a:lnTo>
                    <a:lnTo>
                      <a:pt x="213" y="62"/>
                    </a:lnTo>
                    <a:lnTo>
                      <a:pt x="242" y="31"/>
                    </a:lnTo>
                    <a:lnTo>
                      <a:pt x="270" y="0"/>
                    </a:lnTo>
                    <a:lnTo>
                      <a:pt x="259" y="6"/>
                    </a:lnTo>
                    <a:lnTo>
                      <a:pt x="245" y="10"/>
                    </a:lnTo>
                    <a:close/>
                  </a:path>
                </a:pathLst>
              </a:custGeom>
              <a:solidFill>
                <a:srgbClr val="E57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0" name="Freeform 333">
                <a:extLst>
                  <a:ext uri="{FF2B5EF4-FFF2-40B4-BE49-F238E27FC236}">
                    <a16:creationId xmlns:a16="http://schemas.microsoft.com/office/drawing/2014/main" id="{C6ECFD1A-B12D-4EB2-9965-6FEB506035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5" y="1545"/>
                <a:ext cx="1709" cy="1406"/>
              </a:xfrm>
              <a:custGeom>
                <a:avLst/>
                <a:gdLst>
                  <a:gd name="T0" fmla="*/ 1708 w 1709"/>
                  <a:gd name="T1" fmla="*/ 543 h 1406"/>
                  <a:gd name="T2" fmla="*/ 1690 w 1709"/>
                  <a:gd name="T3" fmla="*/ 435 h 1406"/>
                  <a:gd name="T4" fmla="*/ 1662 w 1709"/>
                  <a:gd name="T5" fmla="*/ 334 h 1406"/>
                  <a:gd name="T6" fmla="*/ 1621 w 1709"/>
                  <a:gd name="T7" fmla="*/ 236 h 1406"/>
                  <a:gd name="T8" fmla="*/ 1567 w 1709"/>
                  <a:gd name="T9" fmla="*/ 146 h 1406"/>
                  <a:gd name="T10" fmla="*/ 1514 w 1709"/>
                  <a:gd name="T11" fmla="*/ 82 h 1406"/>
                  <a:gd name="T12" fmla="*/ 1544 w 1709"/>
                  <a:gd name="T13" fmla="*/ 130 h 1406"/>
                  <a:gd name="T14" fmla="*/ 1602 w 1709"/>
                  <a:gd name="T15" fmla="*/ 222 h 1406"/>
                  <a:gd name="T16" fmla="*/ 1646 w 1709"/>
                  <a:gd name="T17" fmla="*/ 322 h 1406"/>
                  <a:gd name="T18" fmla="*/ 1679 w 1709"/>
                  <a:gd name="T19" fmla="*/ 429 h 1406"/>
                  <a:gd name="T20" fmla="*/ 1696 w 1709"/>
                  <a:gd name="T21" fmla="*/ 541 h 1406"/>
                  <a:gd name="T22" fmla="*/ 1698 w 1709"/>
                  <a:gd name="T23" fmla="*/ 673 h 1406"/>
                  <a:gd name="T24" fmla="*/ 1671 w 1709"/>
                  <a:gd name="T25" fmla="*/ 832 h 1406"/>
                  <a:gd name="T26" fmla="*/ 1617 w 1709"/>
                  <a:gd name="T27" fmla="*/ 982 h 1406"/>
                  <a:gd name="T28" fmla="*/ 1537 w 1709"/>
                  <a:gd name="T29" fmla="*/ 1116 h 1406"/>
                  <a:gd name="T30" fmla="*/ 1435 w 1709"/>
                  <a:gd name="T31" fmla="*/ 1233 h 1406"/>
                  <a:gd name="T32" fmla="*/ 1312 w 1709"/>
                  <a:gd name="T33" fmla="*/ 1327 h 1406"/>
                  <a:gd name="T34" fmla="*/ 1377 w 1709"/>
                  <a:gd name="T35" fmla="*/ 1295 h 1406"/>
                  <a:gd name="T36" fmla="*/ 1489 w 1709"/>
                  <a:gd name="T37" fmla="*/ 1191 h 1406"/>
                  <a:gd name="T38" fmla="*/ 1581 w 1709"/>
                  <a:gd name="T39" fmla="*/ 1068 h 1406"/>
                  <a:gd name="T40" fmla="*/ 1652 w 1709"/>
                  <a:gd name="T41" fmla="*/ 930 h 1406"/>
                  <a:gd name="T42" fmla="*/ 1694 w 1709"/>
                  <a:gd name="T43" fmla="*/ 779 h 1406"/>
                  <a:gd name="T44" fmla="*/ 1709 w 1709"/>
                  <a:gd name="T45" fmla="*/ 618 h 1406"/>
                  <a:gd name="T46" fmla="*/ 197 w 1709"/>
                  <a:gd name="T47" fmla="*/ 71 h 1406"/>
                  <a:gd name="T48" fmla="*/ 124 w 1709"/>
                  <a:gd name="T49" fmla="*/ 172 h 1406"/>
                  <a:gd name="T50" fmla="*/ 67 w 1709"/>
                  <a:gd name="T51" fmla="*/ 284 h 1406"/>
                  <a:gd name="T52" fmla="*/ 26 w 1709"/>
                  <a:gd name="T53" fmla="*/ 403 h 1406"/>
                  <a:gd name="T54" fmla="*/ 3 w 1709"/>
                  <a:gd name="T55" fmla="*/ 529 h 1406"/>
                  <a:gd name="T56" fmla="*/ 0 w 1709"/>
                  <a:gd name="T57" fmla="*/ 650 h 1406"/>
                  <a:gd name="T58" fmla="*/ 9 w 1709"/>
                  <a:gd name="T59" fmla="*/ 748 h 1406"/>
                  <a:gd name="T60" fmla="*/ 28 w 1709"/>
                  <a:gd name="T61" fmla="*/ 842 h 1406"/>
                  <a:gd name="T62" fmla="*/ 59 w 1709"/>
                  <a:gd name="T63" fmla="*/ 930 h 1406"/>
                  <a:gd name="T64" fmla="*/ 97 w 1709"/>
                  <a:gd name="T65" fmla="*/ 1015 h 1406"/>
                  <a:gd name="T66" fmla="*/ 145 w 1709"/>
                  <a:gd name="T67" fmla="*/ 1095 h 1406"/>
                  <a:gd name="T68" fmla="*/ 201 w 1709"/>
                  <a:gd name="T69" fmla="*/ 1168 h 1406"/>
                  <a:gd name="T70" fmla="*/ 264 w 1709"/>
                  <a:gd name="T71" fmla="*/ 1235 h 1406"/>
                  <a:gd name="T72" fmla="*/ 333 w 1709"/>
                  <a:gd name="T73" fmla="*/ 1297 h 1406"/>
                  <a:gd name="T74" fmla="*/ 410 w 1709"/>
                  <a:gd name="T75" fmla="*/ 1348 h 1406"/>
                  <a:gd name="T76" fmla="*/ 491 w 1709"/>
                  <a:gd name="T77" fmla="*/ 1393 h 1406"/>
                  <a:gd name="T78" fmla="*/ 548 w 1709"/>
                  <a:gd name="T79" fmla="*/ 1406 h 1406"/>
                  <a:gd name="T80" fmla="*/ 464 w 1709"/>
                  <a:gd name="T81" fmla="*/ 1366 h 1406"/>
                  <a:gd name="T82" fmla="*/ 381 w 1709"/>
                  <a:gd name="T83" fmla="*/ 1318 h 1406"/>
                  <a:gd name="T84" fmla="*/ 307 w 1709"/>
                  <a:gd name="T85" fmla="*/ 1262 h 1406"/>
                  <a:gd name="T86" fmla="*/ 239 w 1709"/>
                  <a:gd name="T87" fmla="*/ 1197 h 1406"/>
                  <a:gd name="T88" fmla="*/ 180 w 1709"/>
                  <a:gd name="T89" fmla="*/ 1126 h 1406"/>
                  <a:gd name="T90" fmla="*/ 126 w 1709"/>
                  <a:gd name="T91" fmla="*/ 1047 h 1406"/>
                  <a:gd name="T92" fmla="*/ 84 w 1709"/>
                  <a:gd name="T93" fmla="*/ 965 h 1406"/>
                  <a:gd name="T94" fmla="*/ 49 w 1709"/>
                  <a:gd name="T95" fmla="*/ 875 h 1406"/>
                  <a:gd name="T96" fmla="*/ 24 w 1709"/>
                  <a:gd name="T97" fmla="*/ 781 h 1406"/>
                  <a:gd name="T98" fmla="*/ 11 w 1709"/>
                  <a:gd name="T99" fmla="*/ 685 h 1406"/>
                  <a:gd name="T100" fmla="*/ 11 w 1709"/>
                  <a:gd name="T101" fmla="*/ 571 h 1406"/>
                  <a:gd name="T102" fmla="*/ 28 w 1709"/>
                  <a:gd name="T103" fmla="*/ 441 h 1406"/>
                  <a:gd name="T104" fmla="*/ 65 w 1709"/>
                  <a:gd name="T105" fmla="*/ 314 h 1406"/>
                  <a:gd name="T106" fmla="*/ 120 w 1709"/>
                  <a:gd name="T107" fmla="*/ 199 h 1406"/>
                  <a:gd name="T108" fmla="*/ 191 w 1709"/>
                  <a:gd name="T109" fmla="*/ 94 h 1406"/>
                  <a:gd name="T110" fmla="*/ 278 w 1709"/>
                  <a:gd name="T111" fmla="*/ 0 h 140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09"/>
                  <a:gd name="T169" fmla="*/ 0 h 1406"/>
                  <a:gd name="T170" fmla="*/ 1709 w 1709"/>
                  <a:gd name="T171" fmla="*/ 1406 h 140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09" h="1406">
                    <a:moveTo>
                      <a:pt x="1709" y="618"/>
                    </a:moveTo>
                    <a:lnTo>
                      <a:pt x="1709" y="581"/>
                    </a:lnTo>
                    <a:lnTo>
                      <a:pt x="1708" y="543"/>
                    </a:lnTo>
                    <a:lnTo>
                      <a:pt x="1704" y="508"/>
                    </a:lnTo>
                    <a:lnTo>
                      <a:pt x="1698" y="472"/>
                    </a:lnTo>
                    <a:lnTo>
                      <a:pt x="1690" y="435"/>
                    </a:lnTo>
                    <a:lnTo>
                      <a:pt x="1683" y="401"/>
                    </a:lnTo>
                    <a:lnTo>
                      <a:pt x="1673" y="366"/>
                    </a:lnTo>
                    <a:lnTo>
                      <a:pt x="1662" y="334"/>
                    </a:lnTo>
                    <a:lnTo>
                      <a:pt x="1650" y="301"/>
                    </a:lnTo>
                    <a:lnTo>
                      <a:pt x="1635" y="268"/>
                    </a:lnTo>
                    <a:lnTo>
                      <a:pt x="1621" y="236"/>
                    </a:lnTo>
                    <a:lnTo>
                      <a:pt x="1604" y="205"/>
                    </a:lnTo>
                    <a:lnTo>
                      <a:pt x="1587" y="174"/>
                    </a:lnTo>
                    <a:lnTo>
                      <a:pt x="1567" y="146"/>
                    </a:lnTo>
                    <a:lnTo>
                      <a:pt x="1548" y="117"/>
                    </a:lnTo>
                    <a:lnTo>
                      <a:pt x="1527" y="90"/>
                    </a:lnTo>
                    <a:lnTo>
                      <a:pt x="1514" y="82"/>
                    </a:lnTo>
                    <a:lnTo>
                      <a:pt x="1500" y="73"/>
                    </a:lnTo>
                    <a:lnTo>
                      <a:pt x="1523" y="101"/>
                    </a:lnTo>
                    <a:lnTo>
                      <a:pt x="1544" y="130"/>
                    </a:lnTo>
                    <a:lnTo>
                      <a:pt x="1566" y="161"/>
                    </a:lnTo>
                    <a:lnTo>
                      <a:pt x="1585" y="192"/>
                    </a:lnTo>
                    <a:lnTo>
                      <a:pt x="1602" y="222"/>
                    </a:lnTo>
                    <a:lnTo>
                      <a:pt x="1617" y="255"/>
                    </a:lnTo>
                    <a:lnTo>
                      <a:pt x="1633" y="289"/>
                    </a:lnTo>
                    <a:lnTo>
                      <a:pt x="1646" y="322"/>
                    </a:lnTo>
                    <a:lnTo>
                      <a:pt x="1660" y="358"/>
                    </a:lnTo>
                    <a:lnTo>
                      <a:pt x="1669" y="393"/>
                    </a:lnTo>
                    <a:lnTo>
                      <a:pt x="1679" y="429"/>
                    </a:lnTo>
                    <a:lnTo>
                      <a:pt x="1686" y="466"/>
                    </a:lnTo>
                    <a:lnTo>
                      <a:pt x="1692" y="502"/>
                    </a:lnTo>
                    <a:lnTo>
                      <a:pt x="1696" y="541"/>
                    </a:lnTo>
                    <a:lnTo>
                      <a:pt x="1698" y="579"/>
                    </a:lnTo>
                    <a:lnTo>
                      <a:pt x="1700" y="618"/>
                    </a:lnTo>
                    <a:lnTo>
                      <a:pt x="1698" y="673"/>
                    </a:lnTo>
                    <a:lnTo>
                      <a:pt x="1692" y="727"/>
                    </a:lnTo>
                    <a:lnTo>
                      <a:pt x="1685" y="781"/>
                    </a:lnTo>
                    <a:lnTo>
                      <a:pt x="1671" y="832"/>
                    </a:lnTo>
                    <a:lnTo>
                      <a:pt x="1656" y="884"/>
                    </a:lnTo>
                    <a:lnTo>
                      <a:pt x="1638" y="934"/>
                    </a:lnTo>
                    <a:lnTo>
                      <a:pt x="1617" y="982"/>
                    </a:lnTo>
                    <a:lnTo>
                      <a:pt x="1592" y="1028"/>
                    </a:lnTo>
                    <a:lnTo>
                      <a:pt x="1566" y="1072"/>
                    </a:lnTo>
                    <a:lnTo>
                      <a:pt x="1537" y="1116"/>
                    </a:lnTo>
                    <a:lnTo>
                      <a:pt x="1504" y="1157"/>
                    </a:lnTo>
                    <a:lnTo>
                      <a:pt x="1472" y="1195"/>
                    </a:lnTo>
                    <a:lnTo>
                      <a:pt x="1435" y="1233"/>
                    </a:lnTo>
                    <a:lnTo>
                      <a:pt x="1395" y="1266"/>
                    </a:lnTo>
                    <a:lnTo>
                      <a:pt x="1354" y="1299"/>
                    </a:lnTo>
                    <a:lnTo>
                      <a:pt x="1312" y="1327"/>
                    </a:lnTo>
                    <a:lnTo>
                      <a:pt x="1324" y="1327"/>
                    </a:lnTo>
                    <a:lnTo>
                      <a:pt x="1335" y="1325"/>
                    </a:lnTo>
                    <a:lnTo>
                      <a:pt x="1377" y="1295"/>
                    </a:lnTo>
                    <a:lnTo>
                      <a:pt x="1416" y="1262"/>
                    </a:lnTo>
                    <a:lnTo>
                      <a:pt x="1454" y="1228"/>
                    </a:lnTo>
                    <a:lnTo>
                      <a:pt x="1489" y="1191"/>
                    </a:lnTo>
                    <a:lnTo>
                      <a:pt x="1523" y="1151"/>
                    </a:lnTo>
                    <a:lnTo>
                      <a:pt x="1554" y="1111"/>
                    </a:lnTo>
                    <a:lnTo>
                      <a:pt x="1581" y="1068"/>
                    </a:lnTo>
                    <a:lnTo>
                      <a:pt x="1608" y="1024"/>
                    </a:lnTo>
                    <a:lnTo>
                      <a:pt x="1631" y="978"/>
                    </a:lnTo>
                    <a:lnTo>
                      <a:pt x="1652" y="930"/>
                    </a:lnTo>
                    <a:lnTo>
                      <a:pt x="1669" y="880"/>
                    </a:lnTo>
                    <a:lnTo>
                      <a:pt x="1683" y="830"/>
                    </a:lnTo>
                    <a:lnTo>
                      <a:pt x="1694" y="779"/>
                    </a:lnTo>
                    <a:lnTo>
                      <a:pt x="1704" y="727"/>
                    </a:lnTo>
                    <a:lnTo>
                      <a:pt x="1708" y="673"/>
                    </a:lnTo>
                    <a:lnTo>
                      <a:pt x="1709" y="618"/>
                    </a:lnTo>
                    <a:close/>
                    <a:moveTo>
                      <a:pt x="253" y="11"/>
                    </a:moveTo>
                    <a:lnTo>
                      <a:pt x="224" y="40"/>
                    </a:lnTo>
                    <a:lnTo>
                      <a:pt x="197" y="71"/>
                    </a:lnTo>
                    <a:lnTo>
                      <a:pt x="170" y="103"/>
                    </a:lnTo>
                    <a:lnTo>
                      <a:pt x="147" y="138"/>
                    </a:lnTo>
                    <a:lnTo>
                      <a:pt x="124" y="172"/>
                    </a:lnTo>
                    <a:lnTo>
                      <a:pt x="103" y="209"/>
                    </a:lnTo>
                    <a:lnTo>
                      <a:pt x="84" y="245"/>
                    </a:lnTo>
                    <a:lnTo>
                      <a:pt x="67" y="284"/>
                    </a:lnTo>
                    <a:lnTo>
                      <a:pt x="51" y="322"/>
                    </a:lnTo>
                    <a:lnTo>
                      <a:pt x="38" y="362"/>
                    </a:lnTo>
                    <a:lnTo>
                      <a:pt x="26" y="403"/>
                    </a:lnTo>
                    <a:lnTo>
                      <a:pt x="17" y="445"/>
                    </a:lnTo>
                    <a:lnTo>
                      <a:pt x="9" y="487"/>
                    </a:lnTo>
                    <a:lnTo>
                      <a:pt x="3" y="529"/>
                    </a:lnTo>
                    <a:lnTo>
                      <a:pt x="0" y="573"/>
                    </a:lnTo>
                    <a:lnTo>
                      <a:pt x="0" y="618"/>
                    </a:lnTo>
                    <a:lnTo>
                      <a:pt x="0" y="650"/>
                    </a:lnTo>
                    <a:lnTo>
                      <a:pt x="1" y="683"/>
                    </a:lnTo>
                    <a:lnTo>
                      <a:pt x="5" y="715"/>
                    </a:lnTo>
                    <a:lnTo>
                      <a:pt x="9" y="748"/>
                    </a:lnTo>
                    <a:lnTo>
                      <a:pt x="15" y="779"/>
                    </a:lnTo>
                    <a:lnTo>
                      <a:pt x="21" y="811"/>
                    </a:lnTo>
                    <a:lnTo>
                      <a:pt x="28" y="842"/>
                    </a:lnTo>
                    <a:lnTo>
                      <a:pt x="38" y="871"/>
                    </a:lnTo>
                    <a:lnTo>
                      <a:pt x="47" y="901"/>
                    </a:lnTo>
                    <a:lnTo>
                      <a:pt x="59" y="930"/>
                    </a:lnTo>
                    <a:lnTo>
                      <a:pt x="71" y="959"/>
                    </a:lnTo>
                    <a:lnTo>
                      <a:pt x="84" y="988"/>
                    </a:lnTo>
                    <a:lnTo>
                      <a:pt x="97" y="1015"/>
                    </a:lnTo>
                    <a:lnTo>
                      <a:pt x="113" y="1043"/>
                    </a:lnTo>
                    <a:lnTo>
                      <a:pt x="128" y="1068"/>
                    </a:lnTo>
                    <a:lnTo>
                      <a:pt x="145" y="1095"/>
                    </a:lnTo>
                    <a:lnTo>
                      <a:pt x="163" y="1120"/>
                    </a:lnTo>
                    <a:lnTo>
                      <a:pt x="182" y="1145"/>
                    </a:lnTo>
                    <a:lnTo>
                      <a:pt x="201" y="1168"/>
                    </a:lnTo>
                    <a:lnTo>
                      <a:pt x="220" y="1191"/>
                    </a:lnTo>
                    <a:lnTo>
                      <a:pt x="241" y="1214"/>
                    </a:lnTo>
                    <a:lnTo>
                      <a:pt x="264" y="1235"/>
                    </a:lnTo>
                    <a:lnTo>
                      <a:pt x="285" y="1256"/>
                    </a:lnTo>
                    <a:lnTo>
                      <a:pt x="310" y="1278"/>
                    </a:lnTo>
                    <a:lnTo>
                      <a:pt x="333" y="1297"/>
                    </a:lnTo>
                    <a:lnTo>
                      <a:pt x="358" y="1314"/>
                    </a:lnTo>
                    <a:lnTo>
                      <a:pt x="383" y="1331"/>
                    </a:lnTo>
                    <a:lnTo>
                      <a:pt x="410" y="1348"/>
                    </a:lnTo>
                    <a:lnTo>
                      <a:pt x="437" y="1364"/>
                    </a:lnTo>
                    <a:lnTo>
                      <a:pt x="464" y="1379"/>
                    </a:lnTo>
                    <a:lnTo>
                      <a:pt x="491" y="1393"/>
                    </a:lnTo>
                    <a:lnTo>
                      <a:pt x="520" y="1404"/>
                    </a:lnTo>
                    <a:lnTo>
                      <a:pt x="535" y="1406"/>
                    </a:lnTo>
                    <a:lnTo>
                      <a:pt x="548" y="1406"/>
                    </a:lnTo>
                    <a:lnTo>
                      <a:pt x="520" y="1395"/>
                    </a:lnTo>
                    <a:lnTo>
                      <a:pt x="491" y="1381"/>
                    </a:lnTo>
                    <a:lnTo>
                      <a:pt x="464" y="1366"/>
                    </a:lnTo>
                    <a:lnTo>
                      <a:pt x="435" y="1352"/>
                    </a:lnTo>
                    <a:lnTo>
                      <a:pt x="408" y="1335"/>
                    </a:lnTo>
                    <a:lnTo>
                      <a:pt x="381" y="1318"/>
                    </a:lnTo>
                    <a:lnTo>
                      <a:pt x="356" y="1301"/>
                    </a:lnTo>
                    <a:lnTo>
                      <a:pt x="332" y="1281"/>
                    </a:lnTo>
                    <a:lnTo>
                      <a:pt x="307" y="1262"/>
                    </a:lnTo>
                    <a:lnTo>
                      <a:pt x="284" y="1241"/>
                    </a:lnTo>
                    <a:lnTo>
                      <a:pt x="261" y="1220"/>
                    </a:lnTo>
                    <a:lnTo>
                      <a:pt x="239" y="1197"/>
                    </a:lnTo>
                    <a:lnTo>
                      <a:pt x="218" y="1174"/>
                    </a:lnTo>
                    <a:lnTo>
                      <a:pt x="199" y="1151"/>
                    </a:lnTo>
                    <a:lnTo>
                      <a:pt x="180" y="1126"/>
                    </a:lnTo>
                    <a:lnTo>
                      <a:pt x="161" y="1101"/>
                    </a:lnTo>
                    <a:lnTo>
                      <a:pt x="143" y="1074"/>
                    </a:lnTo>
                    <a:lnTo>
                      <a:pt x="126" y="1047"/>
                    </a:lnTo>
                    <a:lnTo>
                      <a:pt x="111" y="1020"/>
                    </a:lnTo>
                    <a:lnTo>
                      <a:pt x="97" y="992"/>
                    </a:lnTo>
                    <a:lnTo>
                      <a:pt x="84" y="965"/>
                    </a:lnTo>
                    <a:lnTo>
                      <a:pt x="71" y="934"/>
                    </a:lnTo>
                    <a:lnTo>
                      <a:pt x="59" y="905"/>
                    </a:lnTo>
                    <a:lnTo>
                      <a:pt x="49" y="875"/>
                    </a:lnTo>
                    <a:lnTo>
                      <a:pt x="40" y="844"/>
                    </a:lnTo>
                    <a:lnTo>
                      <a:pt x="32" y="813"/>
                    </a:lnTo>
                    <a:lnTo>
                      <a:pt x="24" y="781"/>
                    </a:lnTo>
                    <a:lnTo>
                      <a:pt x="19" y="750"/>
                    </a:lnTo>
                    <a:lnTo>
                      <a:pt x="15" y="717"/>
                    </a:lnTo>
                    <a:lnTo>
                      <a:pt x="11" y="685"/>
                    </a:lnTo>
                    <a:lnTo>
                      <a:pt x="9" y="650"/>
                    </a:lnTo>
                    <a:lnTo>
                      <a:pt x="9" y="618"/>
                    </a:lnTo>
                    <a:lnTo>
                      <a:pt x="11" y="571"/>
                    </a:lnTo>
                    <a:lnTo>
                      <a:pt x="15" y="527"/>
                    </a:lnTo>
                    <a:lnTo>
                      <a:pt x="21" y="483"/>
                    </a:lnTo>
                    <a:lnTo>
                      <a:pt x="28" y="441"/>
                    </a:lnTo>
                    <a:lnTo>
                      <a:pt x="38" y="397"/>
                    </a:lnTo>
                    <a:lnTo>
                      <a:pt x="51" y="357"/>
                    </a:lnTo>
                    <a:lnTo>
                      <a:pt x="65" y="314"/>
                    </a:lnTo>
                    <a:lnTo>
                      <a:pt x="82" y="276"/>
                    </a:lnTo>
                    <a:lnTo>
                      <a:pt x="99" y="238"/>
                    </a:lnTo>
                    <a:lnTo>
                      <a:pt x="120" y="199"/>
                    </a:lnTo>
                    <a:lnTo>
                      <a:pt x="142" y="163"/>
                    </a:lnTo>
                    <a:lnTo>
                      <a:pt x="166" y="128"/>
                    </a:lnTo>
                    <a:lnTo>
                      <a:pt x="191" y="94"/>
                    </a:lnTo>
                    <a:lnTo>
                      <a:pt x="218" y="61"/>
                    </a:lnTo>
                    <a:lnTo>
                      <a:pt x="247" y="30"/>
                    </a:lnTo>
                    <a:lnTo>
                      <a:pt x="278" y="0"/>
                    </a:lnTo>
                    <a:lnTo>
                      <a:pt x="264" y="5"/>
                    </a:lnTo>
                    <a:lnTo>
                      <a:pt x="253" y="11"/>
                    </a:lnTo>
                    <a:close/>
                  </a:path>
                </a:pathLst>
              </a:custGeom>
              <a:solidFill>
                <a:srgbClr val="E5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1" name="Freeform 334">
                <a:extLst>
                  <a:ext uri="{FF2B5EF4-FFF2-40B4-BE49-F238E27FC236}">
                    <a16:creationId xmlns:a16="http://schemas.microsoft.com/office/drawing/2014/main" id="{EF6BBE02-B065-4A55-80C7-B2826F991E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8" y="1541"/>
                <a:ext cx="1703" cy="1410"/>
              </a:xfrm>
              <a:custGeom>
                <a:avLst/>
                <a:gdLst>
                  <a:gd name="T0" fmla="*/ 1699 w 1703"/>
                  <a:gd name="T1" fmla="*/ 547 h 1410"/>
                  <a:gd name="T2" fmla="*/ 1682 w 1703"/>
                  <a:gd name="T3" fmla="*/ 437 h 1410"/>
                  <a:gd name="T4" fmla="*/ 1651 w 1703"/>
                  <a:gd name="T5" fmla="*/ 332 h 1410"/>
                  <a:gd name="T6" fmla="*/ 1609 w 1703"/>
                  <a:gd name="T7" fmla="*/ 234 h 1410"/>
                  <a:gd name="T8" fmla="*/ 1553 w 1703"/>
                  <a:gd name="T9" fmla="*/ 142 h 1410"/>
                  <a:gd name="T10" fmla="*/ 1497 w 1703"/>
                  <a:gd name="T11" fmla="*/ 77 h 1410"/>
                  <a:gd name="T12" fmla="*/ 1530 w 1703"/>
                  <a:gd name="T13" fmla="*/ 126 h 1410"/>
                  <a:gd name="T14" fmla="*/ 1589 w 1703"/>
                  <a:gd name="T15" fmla="*/ 219 h 1410"/>
                  <a:gd name="T16" fmla="*/ 1635 w 1703"/>
                  <a:gd name="T17" fmla="*/ 320 h 1410"/>
                  <a:gd name="T18" fmla="*/ 1670 w 1703"/>
                  <a:gd name="T19" fmla="*/ 430 h 1410"/>
                  <a:gd name="T20" fmla="*/ 1687 w 1703"/>
                  <a:gd name="T21" fmla="*/ 543 h 1410"/>
                  <a:gd name="T22" fmla="*/ 1689 w 1703"/>
                  <a:gd name="T23" fmla="*/ 677 h 1410"/>
                  <a:gd name="T24" fmla="*/ 1662 w 1703"/>
                  <a:gd name="T25" fmla="*/ 838 h 1410"/>
                  <a:gd name="T26" fmla="*/ 1607 w 1703"/>
                  <a:gd name="T27" fmla="*/ 988 h 1410"/>
                  <a:gd name="T28" fmla="*/ 1526 w 1703"/>
                  <a:gd name="T29" fmla="*/ 1122 h 1410"/>
                  <a:gd name="T30" fmla="*/ 1421 w 1703"/>
                  <a:gd name="T31" fmla="*/ 1239 h 1410"/>
                  <a:gd name="T32" fmla="*/ 1296 w 1703"/>
                  <a:gd name="T33" fmla="*/ 1333 h 1410"/>
                  <a:gd name="T34" fmla="*/ 1363 w 1703"/>
                  <a:gd name="T35" fmla="*/ 1301 h 1410"/>
                  <a:gd name="T36" fmla="*/ 1476 w 1703"/>
                  <a:gd name="T37" fmla="*/ 1197 h 1410"/>
                  <a:gd name="T38" fmla="*/ 1570 w 1703"/>
                  <a:gd name="T39" fmla="*/ 1074 h 1410"/>
                  <a:gd name="T40" fmla="*/ 1641 w 1703"/>
                  <a:gd name="T41" fmla="*/ 936 h 1410"/>
                  <a:gd name="T42" fmla="*/ 1685 w 1703"/>
                  <a:gd name="T43" fmla="*/ 785 h 1410"/>
                  <a:gd name="T44" fmla="*/ 1703 w 1703"/>
                  <a:gd name="T45" fmla="*/ 622 h 1410"/>
                  <a:gd name="T46" fmla="*/ 204 w 1703"/>
                  <a:gd name="T47" fmla="*/ 71 h 1410"/>
                  <a:gd name="T48" fmla="*/ 131 w 1703"/>
                  <a:gd name="T49" fmla="*/ 171 h 1410"/>
                  <a:gd name="T50" fmla="*/ 71 w 1703"/>
                  <a:gd name="T51" fmla="*/ 284 h 1410"/>
                  <a:gd name="T52" fmla="*/ 29 w 1703"/>
                  <a:gd name="T53" fmla="*/ 405 h 1410"/>
                  <a:gd name="T54" fmla="*/ 6 w 1703"/>
                  <a:gd name="T55" fmla="*/ 533 h 1410"/>
                  <a:gd name="T56" fmla="*/ 2 w 1703"/>
                  <a:gd name="T57" fmla="*/ 654 h 1410"/>
                  <a:gd name="T58" fmla="*/ 12 w 1703"/>
                  <a:gd name="T59" fmla="*/ 752 h 1410"/>
                  <a:gd name="T60" fmla="*/ 31 w 1703"/>
                  <a:gd name="T61" fmla="*/ 846 h 1410"/>
                  <a:gd name="T62" fmla="*/ 62 w 1703"/>
                  <a:gd name="T63" fmla="*/ 936 h 1410"/>
                  <a:gd name="T64" fmla="*/ 102 w 1703"/>
                  <a:gd name="T65" fmla="*/ 1022 h 1410"/>
                  <a:gd name="T66" fmla="*/ 150 w 1703"/>
                  <a:gd name="T67" fmla="*/ 1101 h 1410"/>
                  <a:gd name="T68" fmla="*/ 206 w 1703"/>
                  <a:gd name="T69" fmla="*/ 1176 h 1410"/>
                  <a:gd name="T70" fmla="*/ 271 w 1703"/>
                  <a:gd name="T71" fmla="*/ 1243 h 1410"/>
                  <a:gd name="T72" fmla="*/ 342 w 1703"/>
                  <a:gd name="T73" fmla="*/ 1303 h 1410"/>
                  <a:gd name="T74" fmla="*/ 421 w 1703"/>
                  <a:gd name="T75" fmla="*/ 1354 h 1410"/>
                  <a:gd name="T76" fmla="*/ 503 w 1703"/>
                  <a:gd name="T77" fmla="*/ 1397 h 1410"/>
                  <a:gd name="T78" fmla="*/ 561 w 1703"/>
                  <a:gd name="T79" fmla="*/ 1410 h 1410"/>
                  <a:gd name="T80" fmla="*/ 472 w 1703"/>
                  <a:gd name="T81" fmla="*/ 1372 h 1410"/>
                  <a:gd name="T82" fmla="*/ 390 w 1703"/>
                  <a:gd name="T83" fmla="*/ 1324 h 1410"/>
                  <a:gd name="T84" fmla="*/ 315 w 1703"/>
                  <a:gd name="T85" fmla="*/ 1268 h 1410"/>
                  <a:gd name="T86" fmla="*/ 246 w 1703"/>
                  <a:gd name="T87" fmla="*/ 1203 h 1410"/>
                  <a:gd name="T88" fmla="*/ 185 w 1703"/>
                  <a:gd name="T89" fmla="*/ 1132 h 1410"/>
                  <a:gd name="T90" fmla="*/ 131 w 1703"/>
                  <a:gd name="T91" fmla="*/ 1053 h 1410"/>
                  <a:gd name="T92" fmla="*/ 87 w 1703"/>
                  <a:gd name="T93" fmla="*/ 971 h 1410"/>
                  <a:gd name="T94" fmla="*/ 52 w 1703"/>
                  <a:gd name="T95" fmla="*/ 881 h 1410"/>
                  <a:gd name="T96" fmla="*/ 27 w 1703"/>
                  <a:gd name="T97" fmla="*/ 787 h 1410"/>
                  <a:gd name="T98" fmla="*/ 14 w 1703"/>
                  <a:gd name="T99" fmla="*/ 689 h 1410"/>
                  <a:gd name="T100" fmla="*/ 12 w 1703"/>
                  <a:gd name="T101" fmla="*/ 575 h 1410"/>
                  <a:gd name="T102" fmla="*/ 31 w 1703"/>
                  <a:gd name="T103" fmla="*/ 441 h 1410"/>
                  <a:gd name="T104" fmla="*/ 69 w 1703"/>
                  <a:gd name="T105" fmla="*/ 316 h 1410"/>
                  <a:gd name="T106" fmla="*/ 125 w 1703"/>
                  <a:gd name="T107" fmla="*/ 199 h 1410"/>
                  <a:gd name="T108" fmla="*/ 198 w 1703"/>
                  <a:gd name="T109" fmla="*/ 94 h 1410"/>
                  <a:gd name="T110" fmla="*/ 286 w 1703"/>
                  <a:gd name="T111" fmla="*/ 0 h 14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703"/>
                  <a:gd name="T169" fmla="*/ 0 h 1410"/>
                  <a:gd name="T170" fmla="*/ 1703 w 1703"/>
                  <a:gd name="T171" fmla="*/ 1410 h 14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703" h="1410">
                    <a:moveTo>
                      <a:pt x="1703" y="622"/>
                    </a:moveTo>
                    <a:lnTo>
                      <a:pt x="1701" y="583"/>
                    </a:lnTo>
                    <a:lnTo>
                      <a:pt x="1699" y="547"/>
                    </a:lnTo>
                    <a:lnTo>
                      <a:pt x="1695" y="508"/>
                    </a:lnTo>
                    <a:lnTo>
                      <a:pt x="1689" y="472"/>
                    </a:lnTo>
                    <a:lnTo>
                      <a:pt x="1682" y="437"/>
                    </a:lnTo>
                    <a:lnTo>
                      <a:pt x="1674" y="401"/>
                    </a:lnTo>
                    <a:lnTo>
                      <a:pt x="1662" y="366"/>
                    </a:lnTo>
                    <a:lnTo>
                      <a:pt x="1651" y="332"/>
                    </a:lnTo>
                    <a:lnTo>
                      <a:pt x="1637" y="299"/>
                    </a:lnTo>
                    <a:lnTo>
                      <a:pt x="1624" y="267"/>
                    </a:lnTo>
                    <a:lnTo>
                      <a:pt x="1609" y="234"/>
                    </a:lnTo>
                    <a:lnTo>
                      <a:pt x="1591" y="203"/>
                    </a:lnTo>
                    <a:lnTo>
                      <a:pt x="1574" y="173"/>
                    </a:lnTo>
                    <a:lnTo>
                      <a:pt x="1553" y="142"/>
                    </a:lnTo>
                    <a:lnTo>
                      <a:pt x="1534" y="113"/>
                    </a:lnTo>
                    <a:lnTo>
                      <a:pt x="1511" y="86"/>
                    </a:lnTo>
                    <a:lnTo>
                      <a:pt x="1497" y="77"/>
                    </a:lnTo>
                    <a:lnTo>
                      <a:pt x="1484" y="69"/>
                    </a:lnTo>
                    <a:lnTo>
                      <a:pt x="1507" y="96"/>
                    </a:lnTo>
                    <a:lnTo>
                      <a:pt x="1530" y="126"/>
                    </a:lnTo>
                    <a:lnTo>
                      <a:pt x="1551" y="155"/>
                    </a:lnTo>
                    <a:lnTo>
                      <a:pt x="1570" y="188"/>
                    </a:lnTo>
                    <a:lnTo>
                      <a:pt x="1589" y="219"/>
                    </a:lnTo>
                    <a:lnTo>
                      <a:pt x="1607" y="253"/>
                    </a:lnTo>
                    <a:lnTo>
                      <a:pt x="1622" y="286"/>
                    </a:lnTo>
                    <a:lnTo>
                      <a:pt x="1635" y="320"/>
                    </a:lnTo>
                    <a:lnTo>
                      <a:pt x="1649" y="357"/>
                    </a:lnTo>
                    <a:lnTo>
                      <a:pt x="1660" y="393"/>
                    </a:lnTo>
                    <a:lnTo>
                      <a:pt x="1670" y="430"/>
                    </a:lnTo>
                    <a:lnTo>
                      <a:pt x="1678" y="466"/>
                    </a:lnTo>
                    <a:lnTo>
                      <a:pt x="1683" y="504"/>
                    </a:lnTo>
                    <a:lnTo>
                      <a:pt x="1687" y="543"/>
                    </a:lnTo>
                    <a:lnTo>
                      <a:pt x="1691" y="581"/>
                    </a:lnTo>
                    <a:lnTo>
                      <a:pt x="1691" y="622"/>
                    </a:lnTo>
                    <a:lnTo>
                      <a:pt x="1689" y="677"/>
                    </a:lnTo>
                    <a:lnTo>
                      <a:pt x="1683" y="733"/>
                    </a:lnTo>
                    <a:lnTo>
                      <a:pt x="1676" y="787"/>
                    </a:lnTo>
                    <a:lnTo>
                      <a:pt x="1662" y="838"/>
                    </a:lnTo>
                    <a:lnTo>
                      <a:pt x="1647" y="890"/>
                    </a:lnTo>
                    <a:lnTo>
                      <a:pt x="1630" y="940"/>
                    </a:lnTo>
                    <a:lnTo>
                      <a:pt x="1607" y="988"/>
                    </a:lnTo>
                    <a:lnTo>
                      <a:pt x="1584" y="1034"/>
                    </a:lnTo>
                    <a:lnTo>
                      <a:pt x="1555" y="1080"/>
                    </a:lnTo>
                    <a:lnTo>
                      <a:pt x="1526" y="1122"/>
                    </a:lnTo>
                    <a:lnTo>
                      <a:pt x="1493" y="1163"/>
                    </a:lnTo>
                    <a:lnTo>
                      <a:pt x="1459" y="1203"/>
                    </a:lnTo>
                    <a:lnTo>
                      <a:pt x="1421" y="1239"/>
                    </a:lnTo>
                    <a:lnTo>
                      <a:pt x="1382" y="1274"/>
                    </a:lnTo>
                    <a:lnTo>
                      <a:pt x="1340" y="1305"/>
                    </a:lnTo>
                    <a:lnTo>
                      <a:pt x="1296" y="1333"/>
                    </a:lnTo>
                    <a:lnTo>
                      <a:pt x="1309" y="1331"/>
                    </a:lnTo>
                    <a:lnTo>
                      <a:pt x="1321" y="1331"/>
                    </a:lnTo>
                    <a:lnTo>
                      <a:pt x="1363" y="1301"/>
                    </a:lnTo>
                    <a:lnTo>
                      <a:pt x="1403" y="1268"/>
                    </a:lnTo>
                    <a:lnTo>
                      <a:pt x="1442" y="1234"/>
                    </a:lnTo>
                    <a:lnTo>
                      <a:pt x="1476" y="1197"/>
                    </a:lnTo>
                    <a:lnTo>
                      <a:pt x="1511" y="1159"/>
                    </a:lnTo>
                    <a:lnTo>
                      <a:pt x="1541" y="1117"/>
                    </a:lnTo>
                    <a:lnTo>
                      <a:pt x="1570" y="1074"/>
                    </a:lnTo>
                    <a:lnTo>
                      <a:pt x="1597" y="1030"/>
                    </a:lnTo>
                    <a:lnTo>
                      <a:pt x="1620" y="984"/>
                    </a:lnTo>
                    <a:lnTo>
                      <a:pt x="1641" y="936"/>
                    </a:lnTo>
                    <a:lnTo>
                      <a:pt x="1660" y="886"/>
                    </a:lnTo>
                    <a:lnTo>
                      <a:pt x="1674" y="836"/>
                    </a:lnTo>
                    <a:lnTo>
                      <a:pt x="1685" y="785"/>
                    </a:lnTo>
                    <a:lnTo>
                      <a:pt x="1695" y="731"/>
                    </a:lnTo>
                    <a:lnTo>
                      <a:pt x="1701" y="677"/>
                    </a:lnTo>
                    <a:lnTo>
                      <a:pt x="1703" y="622"/>
                    </a:lnTo>
                    <a:close/>
                    <a:moveTo>
                      <a:pt x="261" y="9"/>
                    </a:moveTo>
                    <a:lnTo>
                      <a:pt x="233" y="40"/>
                    </a:lnTo>
                    <a:lnTo>
                      <a:pt x="204" y="71"/>
                    </a:lnTo>
                    <a:lnTo>
                      <a:pt x="177" y="103"/>
                    </a:lnTo>
                    <a:lnTo>
                      <a:pt x="154" y="136"/>
                    </a:lnTo>
                    <a:lnTo>
                      <a:pt x="131" y="171"/>
                    </a:lnTo>
                    <a:lnTo>
                      <a:pt x="108" y="207"/>
                    </a:lnTo>
                    <a:lnTo>
                      <a:pt x="89" y="245"/>
                    </a:lnTo>
                    <a:lnTo>
                      <a:pt x="71" y="284"/>
                    </a:lnTo>
                    <a:lnTo>
                      <a:pt x="56" y="322"/>
                    </a:lnTo>
                    <a:lnTo>
                      <a:pt x="41" y="362"/>
                    </a:lnTo>
                    <a:lnTo>
                      <a:pt x="29" y="405"/>
                    </a:lnTo>
                    <a:lnTo>
                      <a:pt x="20" y="447"/>
                    </a:lnTo>
                    <a:lnTo>
                      <a:pt x="12" y="489"/>
                    </a:lnTo>
                    <a:lnTo>
                      <a:pt x="6" y="533"/>
                    </a:lnTo>
                    <a:lnTo>
                      <a:pt x="2" y="577"/>
                    </a:lnTo>
                    <a:lnTo>
                      <a:pt x="0" y="622"/>
                    </a:lnTo>
                    <a:lnTo>
                      <a:pt x="2" y="654"/>
                    </a:lnTo>
                    <a:lnTo>
                      <a:pt x="4" y="689"/>
                    </a:lnTo>
                    <a:lnTo>
                      <a:pt x="6" y="721"/>
                    </a:lnTo>
                    <a:lnTo>
                      <a:pt x="12" y="752"/>
                    </a:lnTo>
                    <a:lnTo>
                      <a:pt x="18" y="785"/>
                    </a:lnTo>
                    <a:lnTo>
                      <a:pt x="23" y="815"/>
                    </a:lnTo>
                    <a:lnTo>
                      <a:pt x="31" y="846"/>
                    </a:lnTo>
                    <a:lnTo>
                      <a:pt x="41" y="877"/>
                    </a:lnTo>
                    <a:lnTo>
                      <a:pt x="50" y="907"/>
                    </a:lnTo>
                    <a:lnTo>
                      <a:pt x="62" y="936"/>
                    </a:lnTo>
                    <a:lnTo>
                      <a:pt x="73" y="965"/>
                    </a:lnTo>
                    <a:lnTo>
                      <a:pt x="87" y="994"/>
                    </a:lnTo>
                    <a:lnTo>
                      <a:pt x="102" y="1022"/>
                    </a:lnTo>
                    <a:lnTo>
                      <a:pt x="117" y="1049"/>
                    </a:lnTo>
                    <a:lnTo>
                      <a:pt x="133" y="1076"/>
                    </a:lnTo>
                    <a:lnTo>
                      <a:pt x="150" y="1101"/>
                    </a:lnTo>
                    <a:lnTo>
                      <a:pt x="167" y="1128"/>
                    </a:lnTo>
                    <a:lnTo>
                      <a:pt x="187" y="1151"/>
                    </a:lnTo>
                    <a:lnTo>
                      <a:pt x="206" y="1176"/>
                    </a:lnTo>
                    <a:lnTo>
                      <a:pt x="227" y="1199"/>
                    </a:lnTo>
                    <a:lnTo>
                      <a:pt x="248" y="1220"/>
                    </a:lnTo>
                    <a:lnTo>
                      <a:pt x="271" y="1243"/>
                    </a:lnTo>
                    <a:lnTo>
                      <a:pt x="294" y="1264"/>
                    </a:lnTo>
                    <a:lnTo>
                      <a:pt x="317" y="1283"/>
                    </a:lnTo>
                    <a:lnTo>
                      <a:pt x="342" y="1303"/>
                    </a:lnTo>
                    <a:lnTo>
                      <a:pt x="367" y="1320"/>
                    </a:lnTo>
                    <a:lnTo>
                      <a:pt x="394" y="1337"/>
                    </a:lnTo>
                    <a:lnTo>
                      <a:pt x="421" y="1354"/>
                    </a:lnTo>
                    <a:lnTo>
                      <a:pt x="448" y="1370"/>
                    </a:lnTo>
                    <a:lnTo>
                      <a:pt x="474" y="1383"/>
                    </a:lnTo>
                    <a:lnTo>
                      <a:pt x="503" y="1397"/>
                    </a:lnTo>
                    <a:lnTo>
                      <a:pt x="532" y="1410"/>
                    </a:lnTo>
                    <a:lnTo>
                      <a:pt x="545" y="1410"/>
                    </a:lnTo>
                    <a:lnTo>
                      <a:pt x="561" y="1410"/>
                    </a:lnTo>
                    <a:lnTo>
                      <a:pt x="530" y="1399"/>
                    </a:lnTo>
                    <a:lnTo>
                      <a:pt x="501" y="1385"/>
                    </a:lnTo>
                    <a:lnTo>
                      <a:pt x="472" y="1372"/>
                    </a:lnTo>
                    <a:lnTo>
                      <a:pt x="446" y="1356"/>
                    </a:lnTo>
                    <a:lnTo>
                      <a:pt x="417" y="1341"/>
                    </a:lnTo>
                    <a:lnTo>
                      <a:pt x="390" y="1324"/>
                    </a:lnTo>
                    <a:lnTo>
                      <a:pt x="365" y="1306"/>
                    </a:lnTo>
                    <a:lnTo>
                      <a:pt x="340" y="1287"/>
                    </a:lnTo>
                    <a:lnTo>
                      <a:pt x="315" y="1268"/>
                    </a:lnTo>
                    <a:lnTo>
                      <a:pt x="290" y="1247"/>
                    </a:lnTo>
                    <a:lnTo>
                      <a:pt x="267" y="1226"/>
                    </a:lnTo>
                    <a:lnTo>
                      <a:pt x="246" y="1203"/>
                    </a:lnTo>
                    <a:lnTo>
                      <a:pt x="225" y="1180"/>
                    </a:lnTo>
                    <a:lnTo>
                      <a:pt x="204" y="1157"/>
                    </a:lnTo>
                    <a:lnTo>
                      <a:pt x="185" y="1132"/>
                    </a:lnTo>
                    <a:lnTo>
                      <a:pt x="165" y="1107"/>
                    </a:lnTo>
                    <a:lnTo>
                      <a:pt x="148" y="1080"/>
                    </a:lnTo>
                    <a:lnTo>
                      <a:pt x="131" y="1053"/>
                    </a:lnTo>
                    <a:lnTo>
                      <a:pt x="116" y="1026"/>
                    </a:lnTo>
                    <a:lnTo>
                      <a:pt x="100" y="998"/>
                    </a:lnTo>
                    <a:lnTo>
                      <a:pt x="87" y="971"/>
                    </a:lnTo>
                    <a:lnTo>
                      <a:pt x="73" y="940"/>
                    </a:lnTo>
                    <a:lnTo>
                      <a:pt x="62" y="911"/>
                    </a:lnTo>
                    <a:lnTo>
                      <a:pt x="52" y="881"/>
                    </a:lnTo>
                    <a:lnTo>
                      <a:pt x="43" y="850"/>
                    </a:lnTo>
                    <a:lnTo>
                      <a:pt x="35" y="819"/>
                    </a:lnTo>
                    <a:lnTo>
                      <a:pt x="27" y="787"/>
                    </a:lnTo>
                    <a:lnTo>
                      <a:pt x="21" y="754"/>
                    </a:lnTo>
                    <a:lnTo>
                      <a:pt x="18" y="721"/>
                    </a:lnTo>
                    <a:lnTo>
                      <a:pt x="14" y="689"/>
                    </a:lnTo>
                    <a:lnTo>
                      <a:pt x="12" y="656"/>
                    </a:lnTo>
                    <a:lnTo>
                      <a:pt x="12" y="622"/>
                    </a:lnTo>
                    <a:lnTo>
                      <a:pt x="12" y="575"/>
                    </a:lnTo>
                    <a:lnTo>
                      <a:pt x="16" y="529"/>
                    </a:lnTo>
                    <a:lnTo>
                      <a:pt x="21" y="485"/>
                    </a:lnTo>
                    <a:lnTo>
                      <a:pt x="31" y="441"/>
                    </a:lnTo>
                    <a:lnTo>
                      <a:pt x="41" y="399"/>
                    </a:lnTo>
                    <a:lnTo>
                      <a:pt x="54" y="357"/>
                    </a:lnTo>
                    <a:lnTo>
                      <a:pt x="69" y="316"/>
                    </a:lnTo>
                    <a:lnTo>
                      <a:pt x="85" y="276"/>
                    </a:lnTo>
                    <a:lnTo>
                      <a:pt x="104" y="236"/>
                    </a:lnTo>
                    <a:lnTo>
                      <a:pt x="125" y="199"/>
                    </a:lnTo>
                    <a:lnTo>
                      <a:pt x="148" y="163"/>
                    </a:lnTo>
                    <a:lnTo>
                      <a:pt x="173" y="126"/>
                    </a:lnTo>
                    <a:lnTo>
                      <a:pt x="198" y="94"/>
                    </a:lnTo>
                    <a:lnTo>
                      <a:pt x="227" y="61"/>
                    </a:lnTo>
                    <a:lnTo>
                      <a:pt x="256" y="29"/>
                    </a:lnTo>
                    <a:lnTo>
                      <a:pt x="286" y="0"/>
                    </a:lnTo>
                    <a:lnTo>
                      <a:pt x="275" y="4"/>
                    </a:lnTo>
                    <a:lnTo>
                      <a:pt x="261" y="9"/>
                    </a:lnTo>
                    <a:close/>
                  </a:path>
                </a:pathLst>
              </a:custGeom>
              <a:solidFill>
                <a:srgbClr val="E57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2" name="Freeform 335">
                <a:extLst>
                  <a:ext uri="{FF2B5EF4-FFF2-40B4-BE49-F238E27FC236}">
                    <a16:creationId xmlns:a16="http://schemas.microsoft.com/office/drawing/2014/main" id="{D9BF2375-2F79-4B54-A3B3-49FA5821DB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4" y="1535"/>
                <a:ext cx="1691" cy="1416"/>
              </a:xfrm>
              <a:custGeom>
                <a:avLst/>
                <a:gdLst>
                  <a:gd name="T0" fmla="*/ 1687 w 1691"/>
                  <a:gd name="T1" fmla="*/ 551 h 1416"/>
                  <a:gd name="T2" fmla="*/ 1670 w 1691"/>
                  <a:gd name="T3" fmla="*/ 439 h 1416"/>
                  <a:gd name="T4" fmla="*/ 1637 w 1691"/>
                  <a:gd name="T5" fmla="*/ 332 h 1416"/>
                  <a:gd name="T6" fmla="*/ 1593 w 1691"/>
                  <a:gd name="T7" fmla="*/ 232 h 1416"/>
                  <a:gd name="T8" fmla="*/ 1535 w 1691"/>
                  <a:gd name="T9" fmla="*/ 140 h 1416"/>
                  <a:gd name="T10" fmla="*/ 1478 w 1691"/>
                  <a:gd name="T11" fmla="*/ 75 h 1416"/>
                  <a:gd name="T12" fmla="*/ 1510 w 1691"/>
                  <a:gd name="T13" fmla="*/ 123 h 1416"/>
                  <a:gd name="T14" fmla="*/ 1572 w 1691"/>
                  <a:gd name="T15" fmla="*/ 217 h 1416"/>
                  <a:gd name="T16" fmla="*/ 1622 w 1691"/>
                  <a:gd name="T17" fmla="*/ 321 h 1416"/>
                  <a:gd name="T18" fmla="*/ 1656 w 1691"/>
                  <a:gd name="T19" fmla="*/ 430 h 1416"/>
                  <a:gd name="T20" fmla="*/ 1677 w 1691"/>
                  <a:gd name="T21" fmla="*/ 547 h 1416"/>
                  <a:gd name="T22" fmla="*/ 1679 w 1691"/>
                  <a:gd name="T23" fmla="*/ 683 h 1416"/>
                  <a:gd name="T24" fmla="*/ 1651 w 1691"/>
                  <a:gd name="T25" fmla="*/ 846 h 1416"/>
                  <a:gd name="T26" fmla="*/ 1595 w 1691"/>
                  <a:gd name="T27" fmla="*/ 996 h 1416"/>
                  <a:gd name="T28" fmla="*/ 1512 w 1691"/>
                  <a:gd name="T29" fmla="*/ 1130 h 1416"/>
                  <a:gd name="T30" fmla="*/ 1405 w 1691"/>
                  <a:gd name="T31" fmla="*/ 1247 h 1416"/>
                  <a:gd name="T32" fmla="*/ 1278 w 1691"/>
                  <a:gd name="T33" fmla="*/ 1341 h 1416"/>
                  <a:gd name="T34" fmla="*/ 1345 w 1691"/>
                  <a:gd name="T35" fmla="*/ 1309 h 1416"/>
                  <a:gd name="T36" fmla="*/ 1463 w 1691"/>
                  <a:gd name="T37" fmla="*/ 1205 h 1416"/>
                  <a:gd name="T38" fmla="*/ 1557 w 1691"/>
                  <a:gd name="T39" fmla="*/ 1082 h 1416"/>
                  <a:gd name="T40" fmla="*/ 1629 w 1691"/>
                  <a:gd name="T41" fmla="*/ 944 h 1416"/>
                  <a:gd name="T42" fmla="*/ 1676 w 1691"/>
                  <a:gd name="T43" fmla="*/ 791 h 1416"/>
                  <a:gd name="T44" fmla="*/ 1691 w 1691"/>
                  <a:gd name="T45" fmla="*/ 628 h 1416"/>
                  <a:gd name="T46" fmla="*/ 209 w 1691"/>
                  <a:gd name="T47" fmla="*/ 71 h 1416"/>
                  <a:gd name="T48" fmla="*/ 133 w 1691"/>
                  <a:gd name="T49" fmla="*/ 173 h 1416"/>
                  <a:gd name="T50" fmla="*/ 73 w 1691"/>
                  <a:gd name="T51" fmla="*/ 286 h 1416"/>
                  <a:gd name="T52" fmla="*/ 29 w 1691"/>
                  <a:gd name="T53" fmla="*/ 407 h 1416"/>
                  <a:gd name="T54" fmla="*/ 6 w 1691"/>
                  <a:gd name="T55" fmla="*/ 537 h 1416"/>
                  <a:gd name="T56" fmla="*/ 0 w 1691"/>
                  <a:gd name="T57" fmla="*/ 660 h 1416"/>
                  <a:gd name="T58" fmla="*/ 10 w 1691"/>
                  <a:gd name="T59" fmla="*/ 760 h 1416"/>
                  <a:gd name="T60" fmla="*/ 31 w 1691"/>
                  <a:gd name="T61" fmla="*/ 854 h 1416"/>
                  <a:gd name="T62" fmla="*/ 62 w 1691"/>
                  <a:gd name="T63" fmla="*/ 944 h 1416"/>
                  <a:gd name="T64" fmla="*/ 102 w 1691"/>
                  <a:gd name="T65" fmla="*/ 1030 h 1416"/>
                  <a:gd name="T66" fmla="*/ 152 w 1691"/>
                  <a:gd name="T67" fmla="*/ 1111 h 1416"/>
                  <a:gd name="T68" fmla="*/ 209 w 1691"/>
                  <a:gd name="T69" fmla="*/ 1184 h 1416"/>
                  <a:gd name="T70" fmla="*/ 275 w 1691"/>
                  <a:gd name="T71" fmla="*/ 1251 h 1416"/>
                  <a:gd name="T72" fmla="*/ 347 w 1691"/>
                  <a:gd name="T73" fmla="*/ 1311 h 1416"/>
                  <a:gd name="T74" fmla="*/ 426 w 1691"/>
                  <a:gd name="T75" fmla="*/ 1362 h 1416"/>
                  <a:gd name="T76" fmla="*/ 511 w 1691"/>
                  <a:gd name="T77" fmla="*/ 1405 h 1416"/>
                  <a:gd name="T78" fmla="*/ 568 w 1691"/>
                  <a:gd name="T79" fmla="*/ 1414 h 1416"/>
                  <a:gd name="T80" fmla="*/ 480 w 1691"/>
                  <a:gd name="T81" fmla="*/ 1378 h 1416"/>
                  <a:gd name="T82" fmla="*/ 395 w 1691"/>
                  <a:gd name="T83" fmla="*/ 1332 h 1416"/>
                  <a:gd name="T84" fmla="*/ 319 w 1691"/>
                  <a:gd name="T85" fmla="*/ 1276 h 1416"/>
                  <a:gd name="T86" fmla="*/ 250 w 1691"/>
                  <a:gd name="T87" fmla="*/ 1211 h 1416"/>
                  <a:gd name="T88" fmla="*/ 186 w 1691"/>
                  <a:gd name="T89" fmla="*/ 1140 h 1416"/>
                  <a:gd name="T90" fmla="*/ 133 w 1691"/>
                  <a:gd name="T91" fmla="*/ 1061 h 1416"/>
                  <a:gd name="T92" fmla="*/ 86 w 1691"/>
                  <a:gd name="T93" fmla="*/ 977 h 1416"/>
                  <a:gd name="T94" fmla="*/ 52 w 1691"/>
                  <a:gd name="T95" fmla="*/ 888 h 1416"/>
                  <a:gd name="T96" fmla="*/ 27 w 1691"/>
                  <a:gd name="T97" fmla="*/ 794 h 1416"/>
                  <a:gd name="T98" fmla="*/ 14 w 1691"/>
                  <a:gd name="T99" fmla="*/ 695 h 1416"/>
                  <a:gd name="T100" fmla="*/ 12 w 1691"/>
                  <a:gd name="T101" fmla="*/ 581 h 1416"/>
                  <a:gd name="T102" fmla="*/ 31 w 1691"/>
                  <a:gd name="T103" fmla="*/ 445 h 1416"/>
                  <a:gd name="T104" fmla="*/ 69 w 1691"/>
                  <a:gd name="T105" fmla="*/ 319 h 1416"/>
                  <a:gd name="T106" fmla="*/ 129 w 1691"/>
                  <a:gd name="T107" fmla="*/ 200 h 1416"/>
                  <a:gd name="T108" fmla="*/ 204 w 1691"/>
                  <a:gd name="T109" fmla="*/ 94 h 1416"/>
                  <a:gd name="T110" fmla="*/ 294 w 1691"/>
                  <a:gd name="T111" fmla="*/ 0 h 14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91"/>
                  <a:gd name="T169" fmla="*/ 0 h 1416"/>
                  <a:gd name="T170" fmla="*/ 1691 w 1691"/>
                  <a:gd name="T171" fmla="*/ 1416 h 14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91" h="1416">
                    <a:moveTo>
                      <a:pt x="1691" y="628"/>
                    </a:moveTo>
                    <a:lnTo>
                      <a:pt x="1689" y="589"/>
                    </a:lnTo>
                    <a:lnTo>
                      <a:pt x="1687" y="551"/>
                    </a:lnTo>
                    <a:lnTo>
                      <a:pt x="1683" y="512"/>
                    </a:lnTo>
                    <a:lnTo>
                      <a:pt x="1677" y="476"/>
                    </a:lnTo>
                    <a:lnTo>
                      <a:pt x="1670" y="439"/>
                    </a:lnTo>
                    <a:lnTo>
                      <a:pt x="1660" y="403"/>
                    </a:lnTo>
                    <a:lnTo>
                      <a:pt x="1651" y="368"/>
                    </a:lnTo>
                    <a:lnTo>
                      <a:pt x="1637" y="332"/>
                    </a:lnTo>
                    <a:lnTo>
                      <a:pt x="1624" y="299"/>
                    </a:lnTo>
                    <a:lnTo>
                      <a:pt x="1608" y="265"/>
                    </a:lnTo>
                    <a:lnTo>
                      <a:pt x="1593" y="232"/>
                    </a:lnTo>
                    <a:lnTo>
                      <a:pt x="1576" y="202"/>
                    </a:lnTo>
                    <a:lnTo>
                      <a:pt x="1557" y="171"/>
                    </a:lnTo>
                    <a:lnTo>
                      <a:pt x="1535" y="140"/>
                    </a:lnTo>
                    <a:lnTo>
                      <a:pt x="1514" y="111"/>
                    </a:lnTo>
                    <a:lnTo>
                      <a:pt x="1491" y="83"/>
                    </a:lnTo>
                    <a:lnTo>
                      <a:pt x="1478" y="75"/>
                    </a:lnTo>
                    <a:lnTo>
                      <a:pt x="1463" y="65"/>
                    </a:lnTo>
                    <a:lnTo>
                      <a:pt x="1487" y="92"/>
                    </a:lnTo>
                    <a:lnTo>
                      <a:pt x="1510" y="123"/>
                    </a:lnTo>
                    <a:lnTo>
                      <a:pt x="1532" y="154"/>
                    </a:lnTo>
                    <a:lnTo>
                      <a:pt x="1553" y="184"/>
                    </a:lnTo>
                    <a:lnTo>
                      <a:pt x="1572" y="217"/>
                    </a:lnTo>
                    <a:lnTo>
                      <a:pt x="1591" y="251"/>
                    </a:lnTo>
                    <a:lnTo>
                      <a:pt x="1606" y="286"/>
                    </a:lnTo>
                    <a:lnTo>
                      <a:pt x="1622" y="321"/>
                    </a:lnTo>
                    <a:lnTo>
                      <a:pt x="1635" y="357"/>
                    </a:lnTo>
                    <a:lnTo>
                      <a:pt x="1647" y="393"/>
                    </a:lnTo>
                    <a:lnTo>
                      <a:pt x="1656" y="430"/>
                    </a:lnTo>
                    <a:lnTo>
                      <a:pt x="1666" y="468"/>
                    </a:lnTo>
                    <a:lnTo>
                      <a:pt x="1672" y="509"/>
                    </a:lnTo>
                    <a:lnTo>
                      <a:pt x="1677" y="547"/>
                    </a:lnTo>
                    <a:lnTo>
                      <a:pt x="1679" y="587"/>
                    </a:lnTo>
                    <a:lnTo>
                      <a:pt x="1681" y="628"/>
                    </a:lnTo>
                    <a:lnTo>
                      <a:pt x="1679" y="683"/>
                    </a:lnTo>
                    <a:lnTo>
                      <a:pt x="1674" y="739"/>
                    </a:lnTo>
                    <a:lnTo>
                      <a:pt x="1664" y="793"/>
                    </a:lnTo>
                    <a:lnTo>
                      <a:pt x="1651" y="846"/>
                    </a:lnTo>
                    <a:lnTo>
                      <a:pt x="1635" y="898"/>
                    </a:lnTo>
                    <a:lnTo>
                      <a:pt x="1616" y="948"/>
                    </a:lnTo>
                    <a:lnTo>
                      <a:pt x="1595" y="996"/>
                    </a:lnTo>
                    <a:lnTo>
                      <a:pt x="1570" y="1042"/>
                    </a:lnTo>
                    <a:lnTo>
                      <a:pt x="1543" y="1088"/>
                    </a:lnTo>
                    <a:lnTo>
                      <a:pt x="1512" y="1130"/>
                    </a:lnTo>
                    <a:lnTo>
                      <a:pt x="1478" y="1172"/>
                    </a:lnTo>
                    <a:lnTo>
                      <a:pt x="1443" y="1211"/>
                    </a:lnTo>
                    <a:lnTo>
                      <a:pt x="1405" y="1247"/>
                    </a:lnTo>
                    <a:lnTo>
                      <a:pt x="1365" y="1280"/>
                    </a:lnTo>
                    <a:lnTo>
                      <a:pt x="1322" y="1312"/>
                    </a:lnTo>
                    <a:lnTo>
                      <a:pt x="1278" y="1341"/>
                    </a:lnTo>
                    <a:lnTo>
                      <a:pt x="1292" y="1339"/>
                    </a:lnTo>
                    <a:lnTo>
                      <a:pt x="1303" y="1337"/>
                    </a:lnTo>
                    <a:lnTo>
                      <a:pt x="1345" y="1309"/>
                    </a:lnTo>
                    <a:lnTo>
                      <a:pt x="1386" y="1276"/>
                    </a:lnTo>
                    <a:lnTo>
                      <a:pt x="1426" y="1243"/>
                    </a:lnTo>
                    <a:lnTo>
                      <a:pt x="1463" y="1205"/>
                    </a:lnTo>
                    <a:lnTo>
                      <a:pt x="1495" y="1167"/>
                    </a:lnTo>
                    <a:lnTo>
                      <a:pt x="1528" y="1126"/>
                    </a:lnTo>
                    <a:lnTo>
                      <a:pt x="1557" y="1082"/>
                    </a:lnTo>
                    <a:lnTo>
                      <a:pt x="1583" y="1038"/>
                    </a:lnTo>
                    <a:lnTo>
                      <a:pt x="1608" y="992"/>
                    </a:lnTo>
                    <a:lnTo>
                      <a:pt x="1629" y="944"/>
                    </a:lnTo>
                    <a:lnTo>
                      <a:pt x="1647" y="894"/>
                    </a:lnTo>
                    <a:lnTo>
                      <a:pt x="1662" y="842"/>
                    </a:lnTo>
                    <a:lnTo>
                      <a:pt x="1676" y="791"/>
                    </a:lnTo>
                    <a:lnTo>
                      <a:pt x="1683" y="737"/>
                    </a:lnTo>
                    <a:lnTo>
                      <a:pt x="1689" y="683"/>
                    </a:lnTo>
                    <a:lnTo>
                      <a:pt x="1691" y="628"/>
                    </a:lnTo>
                    <a:close/>
                    <a:moveTo>
                      <a:pt x="269" y="10"/>
                    </a:moveTo>
                    <a:lnTo>
                      <a:pt x="238" y="40"/>
                    </a:lnTo>
                    <a:lnTo>
                      <a:pt x="209" y="71"/>
                    </a:lnTo>
                    <a:lnTo>
                      <a:pt x="182" y="104"/>
                    </a:lnTo>
                    <a:lnTo>
                      <a:pt x="157" y="138"/>
                    </a:lnTo>
                    <a:lnTo>
                      <a:pt x="133" y="173"/>
                    </a:lnTo>
                    <a:lnTo>
                      <a:pt x="111" y="209"/>
                    </a:lnTo>
                    <a:lnTo>
                      <a:pt x="90" y="248"/>
                    </a:lnTo>
                    <a:lnTo>
                      <a:pt x="73" y="286"/>
                    </a:lnTo>
                    <a:lnTo>
                      <a:pt x="56" y="324"/>
                    </a:lnTo>
                    <a:lnTo>
                      <a:pt x="42" y="367"/>
                    </a:lnTo>
                    <a:lnTo>
                      <a:pt x="29" y="407"/>
                    </a:lnTo>
                    <a:lnTo>
                      <a:pt x="19" y="451"/>
                    </a:lnTo>
                    <a:lnTo>
                      <a:pt x="12" y="493"/>
                    </a:lnTo>
                    <a:lnTo>
                      <a:pt x="6" y="537"/>
                    </a:lnTo>
                    <a:lnTo>
                      <a:pt x="2" y="581"/>
                    </a:lnTo>
                    <a:lnTo>
                      <a:pt x="0" y="628"/>
                    </a:lnTo>
                    <a:lnTo>
                      <a:pt x="0" y="660"/>
                    </a:lnTo>
                    <a:lnTo>
                      <a:pt x="2" y="695"/>
                    </a:lnTo>
                    <a:lnTo>
                      <a:pt x="6" y="727"/>
                    </a:lnTo>
                    <a:lnTo>
                      <a:pt x="10" y="760"/>
                    </a:lnTo>
                    <a:lnTo>
                      <a:pt x="15" y="791"/>
                    </a:lnTo>
                    <a:lnTo>
                      <a:pt x="23" y="823"/>
                    </a:lnTo>
                    <a:lnTo>
                      <a:pt x="31" y="854"/>
                    </a:lnTo>
                    <a:lnTo>
                      <a:pt x="40" y="885"/>
                    </a:lnTo>
                    <a:lnTo>
                      <a:pt x="50" y="915"/>
                    </a:lnTo>
                    <a:lnTo>
                      <a:pt x="62" y="944"/>
                    </a:lnTo>
                    <a:lnTo>
                      <a:pt x="75" y="975"/>
                    </a:lnTo>
                    <a:lnTo>
                      <a:pt x="88" y="1002"/>
                    </a:lnTo>
                    <a:lnTo>
                      <a:pt x="102" y="1030"/>
                    </a:lnTo>
                    <a:lnTo>
                      <a:pt x="117" y="1057"/>
                    </a:lnTo>
                    <a:lnTo>
                      <a:pt x="134" y="1084"/>
                    </a:lnTo>
                    <a:lnTo>
                      <a:pt x="152" y="1111"/>
                    </a:lnTo>
                    <a:lnTo>
                      <a:pt x="171" y="1136"/>
                    </a:lnTo>
                    <a:lnTo>
                      <a:pt x="190" y="1161"/>
                    </a:lnTo>
                    <a:lnTo>
                      <a:pt x="209" y="1184"/>
                    </a:lnTo>
                    <a:lnTo>
                      <a:pt x="230" y="1207"/>
                    </a:lnTo>
                    <a:lnTo>
                      <a:pt x="252" y="1230"/>
                    </a:lnTo>
                    <a:lnTo>
                      <a:pt x="275" y="1251"/>
                    </a:lnTo>
                    <a:lnTo>
                      <a:pt x="298" y="1272"/>
                    </a:lnTo>
                    <a:lnTo>
                      <a:pt x="323" y="1291"/>
                    </a:lnTo>
                    <a:lnTo>
                      <a:pt x="347" y="1311"/>
                    </a:lnTo>
                    <a:lnTo>
                      <a:pt x="372" y="1328"/>
                    </a:lnTo>
                    <a:lnTo>
                      <a:pt x="399" y="1345"/>
                    </a:lnTo>
                    <a:lnTo>
                      <a:pt x="426" y="1362"/>
                    </a:lnTo>
                    <a:lnTo>
                      <a:pt x="455" y="1376"/>
                    </a:lnTo>
                    <a:lnTo>
                      <a:pt x="482" y="1391"/>
                    </a:lnTo>
                    <a:lnTo>
                      <a:pt x="511" y="1405"/>
                    </a:lnTo>
                    <a:lnTo>
                      <a:pt x="539" y="1416"/>
                    </a:lnTo>
                    <a:lnTo>
                      <a:pt x="555" y="1416"/>
                    </a:lnTo>
                    <a:lnTo>
                      <a:pt x="568" y="1414"/>
                    </a:lnTo>
                    <a:lnTo>
                      <a:pt x="537" y="1405"/>
                    </a:lnTo>
                    <a:lnTo>
                      <a:pt x="509" y="1391"/>
                    </a:lnTo>
                    <a:lnTo>
                      <a:pt x="480" y="1378"/>
                    </a:lnTo>
                    <a:lnTo>
                      <a:pt x="451" y="1362"/>
                    </a:lnTo>
                    <a:lnTo>
                      <a:pt x="422" y="1347"/>
                    </a:lnTo>
                    <a:lnTo>
                      <a:pt x="395" y="1332"/>
                    </a:lnTo>
                    <a:lnTo>
                      <a:pt x="369" y="1312"/>
                    </a:lnTo>
                    <a:lnTo>
                      <a:pt x="344" y="1295"/>
                    </a:lnTo>
                    <a:lnTo>
                      <a:pt x="319" y="1276"/>
                    </a:lnTo>
                    <a:lnTo>
                      <a:pt x="296" y="1255"/>
                    </a:lnTo>
                    <a:lnTo>
                      <a:pt x="271" y="1234"/>
                    </a:lnTo>
                    <a:lnTo>
                      <a:pt x="250" y="1211"/>
                    </a:lnTo>
                    <a:lnTo>
                      <a:pt x="227" y="1188"/>
                    </a:lnTo>
                    <a:lnTo>
                      <a:pt x="205" y="1165"/>
                    </a:lnTo>
                    <a:lnTo>
                      <a:pt x="186" y="1140"/>
                    </a:lnTo>
                    <a:lnTo>
                      <a:pt x="167" y="1115"/>
                    </a:lnTo>
                    <a:lnTo>
                      <a:pt x="150" y="1088"/>
                    </a:lnTo>
                    <a:lnTo>
                      <a:pt x="133" y="1061"/>
                    </a:lnTo>
                    <a:lnTo>
                      <a:pt x="117" y="1034"/>
                    </a:lnTo>
                    <a:lnTo>
                      <a:pt x="102" y="1005"/>
                    </a:lnTo>
                    <a:lnTo>
                      <a:pt x="86" y="977"/>
                    </a:lnTo>
                    <a:lnTo>
                      <a:pt x="75" y="948"/>
                    </a:lnTo>
                    <a:lnTo>
                      <a:pt x="63" y="919"/>
                    </a:lnTo>
                    <a:lnTo>
                      <a:pt x="52" y="888"/>
                    </a:lnTo>
                    <a:lnTo>
                      <a:pt x="42" y="858"/>
                    </a:lnTo>
                    <a:lnTo>
                      <a:pt x="35" y="825"/>
                    </a:lnTo>
                    <a:lnTo>
                      <a:pt x="27" y="794"/>
                    </a:lnTo>
                    <a:lnTo>
                      <a:pt x="21" y="762"/>
                    </a:lnTo>
                    <a:lnTo>
                      <a:pt x="17" y="729"/>
                    </a:lnTo>
                    <a:lnTo>
                      <a:pt x="14" y="695"/>
                    </a:lnTo>
                    <a:lnTo>
                      <a:pt x="12" y="662"/>
                    </a:lnTo>
                    <a:lnTo>
                      <a:pt x="10" y="628"/>
                    </a:lnTo>
                    <a:lnTo>
                      <a:pt x="12" y="581"/>
                    </a:lnTo>
                    <a:lnTo>
                      <a:pt x="15" y="535"/>
                    </a:lnTo>
                    <a:lnTo>
                      <a:pt x="21" y="489"/>
                    </a:lnTo>
                    <a:lnTo>
                      <a:pt x="31" y="445"/>
                    </a:lnTo>
                    <a:lnTo>
                      <a:pt x="40" y="403"/>
                    </a:lnTo>
                    <a:lnTo>
                      <a:pt x="54" y="359"/>
                    </a:lnTo>
                    <a:lnTo>
                      <a:pt x="69" y="319"/>
                    </a:lnTo>
                    <a:lnTo>
                      <a:pt x="86" y="278"/>
                    </a:lnTo>
                    <a:lnTo>
                      <a:pt x="108" y="238"/>
                    </a:lnTo>
                    <a:lnTo>
                      <a:pt x="129" y="200"/>
                    </a:lnTo>
                    <a:lnTo>
                      <a:pt x="152" y="163"/>
                    </a:lnTo>
                    <a:lnTo>
                      <a:pt x="177" y="129"/>
                    </a:lnTo>
                    <a:lnTo>
                      <a:pt x="204" y="94"/>
                    </a:lnTo>
                    <a:lnTo>
                      <a:pt x="232" y="62"/>
                    </a:lnTo>
                    <a:lnTo>
                      <a:pt x="263" y="31"/>
                    </a:lnTo>
                    <a:lnTo>
                      <a:pt x="294" y="0"/>
                    </a:lnTo>
                    <a:lnTo>
                      <a:pt x="280" y="6"/>
                    </a:lnTo>
                    <a:lnTo>
                      <a:pt x="269" y="10"/>
                    </a:lnTo>
                    <a:close/>
                  </a:path>
                </a:pathLst>
              </a:custGeom>
              <a:solidFill>
                <a:srgbClr val="E57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3" name="Freeform 336">
                <a:extLst>
                  <a:ext uri="{FF2B5EF4-FFF2-40B4-BE49-F238E27FC236}">
                    <a16:creationId xmlns:a16="http://schemas.microsoft.com/office/drawing/2014/main" id="{2A595116-BC4A-4613-AEB5-393713E6EF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0" y="1531"/>
                <a:ext cx="1679" cy="1420"/>
              </a:xfrm>
              <a:custGeom>
                <a:avLst/>
                <a:gdLst>
                  <a:gd name="T0" fmla="*/ 1675 w 1679"/>
                  <a:gd name="T1" fmla="*/ 553 h 1420"/>
                  <a:gd name="T2" fmla="*/ 1658 w 1679"/>
                  <a:gd name="T3" fmla="*/ 440 h 1420"/>
                  <a:gd name="T4" fmla="*/ 1623 w 1679"/>
                  <a:gd name="T5" fmla="*/ 330 h 1420"/>
                  <a:gd name="T6" fmla="*/ 1577 w 1679"/>
                  <a:gd name="T7" fmla="*/ 229 h 1420"/>
                  <a:gd name="T8" fmla="*/ 1518 w 1679"/>
                  <a:gd name="T9" fmla="*/ 136 h 1420"/>
                  <a:gd name="T10" fmla="*/ 1455 w 1679"/>
                  <a:gd name="T11" fmla="*/ 67 h 1420"/>
                  <a:gd name="T12" fmla="*/ 1489 w 1679"/>
                  <a:gd name="T13" fmla="*/ 115 h 1420"/>
                  <a:gd name="T14" fmla="*/ 1556 w 1679"/>
                  <a:gd name="T15" fmla="*/ 211 h 1420"/>
                  <a:gd name="T16" fmla="*/ 1608 w 1679"/>
                  <a:gd name="T17" fmla="*/ 317 h 1420"/>
                  <a:gd name="T18" fmla="*/ 1645 w 1679"/>
                  <a:gd name="T19" fmla="*/ 430 h 1420"/>
                  <a:gd name="T20" fmla="*/ 1666 w 1679"/>
                  <a:gd name="T21" fmla="*/ 549 h 1420"/>
                  <a:gd name="T22" fmla="*/ 1668 w 1679"/>
                  <a:gd name="T23" fmla="*/ 687 h 1420"/>
                  <a:gd name="T24" fmla="*/ 1641 w 1679"/>
                  <a:gd name="T25" fmla="*/ 852 h 1420"/>
                  <a:gd name="T26" fmla="*/ 1581 w 1679"/>
                  <a:gd name="T27" fmla="*/ 1002 h 1420"/>
                  <a:gd name="T28" fmla="*/ 1497 w 1679"/>
                  <a:gd name="T29" fmla="*/ 1136 h 1420"/>
                  <a:gd name="T30" fmla="*/ 1389 w 1679"/>
                  <a:gd name="T31" fmla="*/ 1253 h 1420"/>
                  <a:gd name="T32" fmla="*/ 1261 w 1679"/>
                  <a:gd name="T33" fmla="*/ 1345 h 1420"/>
                  <a:gd name="T34" fmla="*/ 1328 w 1679"/>
                  <a:gd name="T35" fmla="*/ 1315 h 1420"/>
                  <a:gd name="T36" fmla="*/ 1447 w 1679"/>
                  <a:gd name="T37" fmla="*/ 1213 h 1420"/>
                  <a:gd name="T38" fmla="*/ 1543 w 1679"/>
                  <a:gd name="T39" fmla="*/ 1090 h 1420"/>
                  <a:gd name="T40" fmla="*/ 1618 w 1679"/>
                  <a:gd name="T41" fmla="*/ 950 h 1420"/>
                  <a:gd name="T42" fmla="*/ 1664 w 1679"/>
                  <a:gd name="T43" fmla="*/ 797 h 1420"/>
                  <a:gd name="T44" fmla="*/ 1679 w 1679"/>
                  <a:gd name="T45" fmla="*/ 632 h 1420"/>
                  <a:gd name="T46" fmla="*/ 215 w 1679"/>
                  <a:gd name="T47" fmla="*/ 71 h 1420"/>
                  <a:gd name="T48" fmla="*/ 136 w 1679"/>
                  <a:gd name="T49" fmla="*/ 173 h 1420"/>
                  <a:gd name="T50" fmla="*/ 73 w 1679"/>
                  <a:gd name="T51" fmla="*/ 286 h 1420"/>
                  <a:gd name="T52" fmla="*/ 29 w 1679"/>
                  <a:gd name="T53" fmla="*/ 409 h 1420"/>
                  <a:gd name="T54" fmla="*/ 4 w 1679"/>
                  <a:gd name="T55" fmla="*/ 539 h 1420"/>
                  <a:gd name="T56" fmla="*/ 0 w 1679"/>
                  <a:gd name="T57" fmla="*/ 666 h 1420"/>
                  <a:gd name="T58" fmla="*/ 9 w 1679"/>
                  <a:gd name="T59" fmla="*/ 764 h 1420"/>
                  <a:gd name="T60" fmla="*/ 31 w 1679"/>
                  <a:gd name="T61" fmla="*/ 860 h 1420"/>
                  <a:gd name="T62" fmla="*/ 61 w 1679"/>
                  <a:gd name="T63" fmla="*/ 950 h 1420"/>
                  <a:gd name="T64" fmla="*/ 104 w 1679"/>
                  <a:gd name="T65" fmla="*/ 1036 h 1420"/>
                  <a:gd name="T66" fmla="*/ 153 w 1679"/>
                  <a:gd name="T67" fmla="*/ 1117 h 1420"/>
                  <a:gd name="T68" fmla="*/ 213 w 1679"/>
                  <a:gd name="T69" fmla="*/ 1190 h 1420"/>
                  <a:gd name="T70" fmla="*/ 278 w 1679"/>
                  <a:gd name="T71" fmla="*/ 1257 h 1420"/>
                  <a:gd name="T72" fmla="*/ 353 w 1679"/>
                  <a:gd name="T73" fmla="*/ 1316 h 1420"/>
                  <a:gd name="T74" fmla="*/ 434 w 1679"/>
                  <a:gd name="T75" fmla="*/ 1366 h 1420"/>
                  <a:gd name="T76" fmla="*/ 518 w 1679"/>
                  <a:gd name="T77" fmla="*/ 1409 h 1420"/>
                  <a:gd name="T78" fmla="*/ 576 w 1679"/>
                  <a:gd name="T79" fmla="*/ 1418 h 1420"/>
                  <a:gd name="T80" fmla="*/ 485 w 1679"/>
                  <a:gd name="T81" fmla="*/ 1382 h 1420"/>
                  <a:gd name="T82" fmla="*/ 401 w 1679"/>
                  <a:gd name="T83" fmla="*/ 1336 h 1420"/>
                  <a:gd name="T84" fmla="*/ 322 w 1679"/>
                  <a:gd name="T85" fmla="*/ 1280 h 1420"/>
                  <a:gd name="T86" fmla="*/ 251 w 1679"/>
                  <a:gd name="T87" fmla="*/ 1217 h 1420"/>
                  <a:gd name="T88" fmla="*/ 188 w 1679"/>
                  <a:gd name="T89" fmla="*/ 1146 h 1420"/>
                  <a:gd name="T90" fmla="*/ 134 w 1679"/>
                  <a:gd name="T91" fmla="*/ 1067 h 1420"/>
                  <a:gd name="T92" fmla="*/ 88 w 1679"/>
                  <a:gd name="T93" fmla="*/ 983 h 1420"/>
                  <a:gd name="T94" fmla="*/ 52 w 1679"/>
                  <a:gd name="T95" fmla="*/ 892 h 1420"/>
                  <a:gd name="T96" fmla="*/ 27 w 1679"/>
                  <a:gd name="T97" fmla="*/ 798 h 1420"/>
                  <a:gd name="T98" fmla="*/ 13 w 1679"/>
                  <a:gd name="T99" fmla="*/ 699 h 1420"/>
                  <a:gd name="T100" fmla="*/ 11 w 1679"/>
                  <a:gd name="T101" fmla="*/ 584 h 1420"/>
                  <a:gd name="T102" fmla="*/ 31 w 1679"/>
                  <a:gd name="T103" fmla="*/ 447 h 1420"/>
                  <a:gd name="T104" fmla="*/ 71 w 1679"/>
                  <a:gd name="T105" fmla="*/ 319 h 1420"/>
                  <a:gd name="T106" fmla="*/ 130 w 1679"/>
                  <a:gd name="T107" fmla="*/ 200 h 1420"/>
                  <a:gd name="T108" fmla="*/ 209 w 1679"/>
                  <a:gd name="T109" fmla="*/ 92 h 1420"/>
                  <a:gd name="T110" fmla="*/ 301 w 1679"/>
                  <a:gd name="T111" fmla="*/ 0 h 14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79"/>
                  <a:gd name="T169" fmla="*/ 0 h 1420"/>
                  <a:gd name="T170" fmla="*/ 1679 w 1679"/>
                  <a:gd name="T171" fmla="*/ 1420 h 14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79" h="1420">
                    <a:moveTo>
                      <a:pt x="1679" y="632"/>
                    </a:moveTo>
                    <a:lnTo>
                      <a:pt x="1679" y="591"/>
                    </a:lnTo>
                    <a:lnTo>
                      <a:pt x="1675" y="553"/>
                    </a:lnTo>
                    <a:lnTo>
                      <a:pt x="1671" y="514"/>
                    </a:lnTo>
                    <a:lnTo>
                      <a:pt x="1666" y="476"/>
                    </a:lnTo>
                    <a:lnTo>
                      <a:pt x="1658" y="440"/>
                    </a:lnTo>
                    <a:lnTo>
                      <a:pt x="1648" y="403"/>
                    </a:lnTo>
                    <a:lnTo>
                      <a:pt x="1637" y="367"/>
                    </a:lnTo>
                    <a:lnTo>
                      <a:pt x="1623" y="330"/>
                    </a:lnTo>
                    <a:lnTo>
                      <a:pt x="1610" y="296"/>
                    </a:lnTo>
                    <a:lnTo>
                      <a:pt x="1595" y="263"/>
                    </a:lnTo>
                    <a:lnTo>
                      <a:pt x="1577" y="229"/>
                    </a:lnTo>
                    <a:lnTo>
                      <a:pt x="1558" y="198"/>
                    </a:lnTo>
                    <a:lnTo>
                      <a:pt x="1539" y="165"/>
                    </a:lnTo>
                    <a:lnTo>
                      <a:pt x="1518" y="136"/>
                    </a:lnTo>
                    <a:lnTo>
                      <a:pt x="1495" y="106"/>
                    </a:lnTo>
                    <a:lnTo>
                      <a:pt x="1472" y="79"/>
                    </a:lnTo>
                    <a:lnTo>
                      <a:pt x="1455" y="67"/>
                    </a:lnTo>
                    <a:lnTo>
                      <a:pt x="1439" y="58"/>
                    </a:lnTo>
                    <a:lnTo>
                      <a:pt x="1464" y="87"/>
                    </a:lnTo>
                    <a:lnTo>
                      <a:pt x="1489" y="115"/>
                    </a:lnTo>
                    <a:lnTo>
                      <a:pt x="1512" y="146"/>
                    </a:lnTo>
                    <a:lnTo>
                      <a:pt x="1535" y="179"/>
                    </a:lnTo>
                    <a:lnTo>
                      <a:pt x="1556" y="211"/>
                    </a:lnTo>
                    <a:lnTo>
                      <a:pt x="1574" y="246"/>
                    </a:lnTo>
                    <a:lnTo>
                      <a:pt x="1591" y="280"/>
                    </a:lnTo>
                    <a:lnTo>
                      <a:pt x="1608" y="317"/>
                    </a:lnTo>
                    <a:lnTo>
                      <a:pt x="1622" y="353"/>
                    </a:lnTo>
                    <a:lnTo>
                      <a:pt x="1633" y="392"/>
                    </a:lnTo>
                    <a:lnTo>
                      <a:pt x="1645" y="430"/>
                    </a:lnTo>
                    <a:lnTo>
                      <a:pt x="1654" y="468"/>
                    </a:lnTo>
                    <a:lnTo>
                      <a:pt x="1660" y="509"/>
                    </a:lnTo>
                    <a:lnTo>
                      <a:pt x="1666" y="549"/>
                    </a:lnTo>
                    <a:lnTo>
                      <a:pt x="1668" y="589"/>
                    </a:lnTo>
                    <a:lnTo>
                      <a:pt x="1670" y="632"/>
                    </a:lnTo>
                    <a:lnTo>
                      <a:pt x="1668" y="687"/>
                    </a:lnTo>
                    <a:lnTo>
                      <a:pt x="1662" y="743"/>
                    </a:lnTo>
                    <a:lnTo>
                      <a:pt x="1652" y="798"/>
                    </a:lnTo>
                    <a:lnTo>
                      <a:pt x="1641" y="852"/>
                    </a:lnTo>
                    <a:lnTo>
                      <a:pt x="1623" y="904"/>
                    </a:lnTo>
                    <a:lnTo>
                      <a:pt x="1604" y="954"/>
                    </a:lnTo>
                    <a:lnTo>
                      <a:pt x="1581" y="1002"/>
                    </a:lnTo>
                    <a:lnTo>
                      <a:pt x="1556" y="1048"/>
                    </a:lnTo>
                    <a:lnTo>
                      <a:pt x="1529" y="1094"/>
                    </a:lnTo>
                    <a:lnTo>
                      <a:pt x="1497" y="1136"/>
                    </a:lnTo>
                    <a:lnTo>
                      <a:pt x="1464" y="1178"/>
                    </a:lnTo>
                    <a:lnTo>
                      <a:pt x="1428" y="1217"/>
                    </a:lnTo>
                    <a:lnTo>
                      <a:pt x="1389" y="1253"/>
                    </a:lnTo>
                    <a:lnTo>
                      <a:pt x="1349" y="1286"/>
                    </a:lnTo>
                    <a:lnTo>
                      <a:pt x="1307" y="1318"/>
                    </a:lnTo>
                    <a:lnTo>
                      <a:pt x="1261" y="1345"/>
                    </a:lnTo>
                    <a:lnTo>
                      <a:pt x="1272" y="1345"/>
                    </a:lnTo>
                    <a:lnTo>
                      <a:pt x="1284" y="1343"/>
                    </a:lnTo>
                    <a:lnTo>
                      <a:pt x="1328" y="1315"/>
                    </a:lnTo>
                    <a:lnTo>
                      <a:pt x="1370" y="1284"/>
                    </a:lnTo>
                    <a:lnTo>
                      <a:pt x="1409" y="1249"/>
                    </a:lnTo>
                    <a:lnTo>
                      <a:pt x="1447" y="1213"/>
                    </a:lnTo>
                    <a:lnTo>
                      <a:pt x="1481" y="1173"/>
                    </a:lnTo>
                    <a:lnTo>
                      <a:pt x="1514" y="1132"/>
                    </a:lnTo>
                    <a:lnTo>
                      <a:pt x="1543" y="1090"/>
                    </a:lnTo>
                    <a:lnTo>
                      <a:pt x="1572" y="1044"/>
                    </a:lnTo>
                    <a:lnTo>
                      <a:pt x="1595" y="998"/>
                    </a:lnTo>
                    <a:lnTo>
                      <a:pt x="1618" y="950"/>
                    </a:lnTo>
                    <a:lnTo>
                      <a:pt x="1635" y="900"/>
                    </a:lnTo>
                    <a:lnTo>
                      <a:pt x="1650" y="848"/>
                    </a:lnTo>
                    <a:lnTo>
                      <a:pt x="1664" y="797"/>
                    </a:lnTo>
                    <a:lnTo>
                      <a:pt x="1671" y="743"/>
                    </a:lnTo>
                    <a:lnTo>
                      <a:pt x="1677" y="687"/>
                    </a:lnTo>
                    <a:lnTo>
                      <a:pt x="1679" y="632"/>
                    </a:lnTo>
                    <a:close/>
                    <a:moveTo>
                      <a:pt x="274" y="10"/>
                    </a:moveTo>
                    <a:lnTo>
                      <a:pt x="244" y="39"/>
                    </a:lnTo>
                    <a:lnTo>
                      <a:pt x="215" y="71"/>
                    </a:lnTo>
                    <a:lnTo>
                      <a:pt x="186" y="104"/>
                    </a:lnTo>
                    <a:lnTo>
                      <a:pt x="161" y="136"/>
                    </a:lnTo>
                    <a:lnTo>
                      <a:pt x="136" y="173"/>
                    </a:lnTo>
                    <a:lnTo>
                      <a:pt x="113" y="209"/>
                    </a:lnTo>
                    <a:lnTo>
                      <a:pt x="92" y="246"/>
                    </a:lnTo>
                    <a:lnTo>
                      <a:pt x="73" y="286"/>
                    </a:lnTo>
                    <a:lnTo>
                      <a:pt x="57" y="326"/>
                    </a:lnTo>
                    <a:lnTo>
                      <a:pt x="42" y="367"/>
                    </a:lnTo>
                    <a:lnTo>
                      <a:pt x="29" y="409"/>
                    </a:lnTo>
                    <a:lnTo>
                      <a:pt x="19" y="451"/>
                    </a:lnTo>
                    <a:lnTo>
                      <a:pt x="9" y="495"/>
                    </a:lnTo>
                    <a:lnTo>
                      <a:pt x="4" y="539"/>
                    </a:lnTo>
                    <a:lnTo>
                      <a:pt x="0" y="585"/>
                    </a:lnTo>
                    <a:lnTo>
                      <a:pt x="0" y="632"/>
                    </a:lnTo>
                    <a:lnTo>
                      <a:pt x="0" y="666"/>
                    </a:lnTo>
                    <a:lnTo>
                      <a:pt x="2" y="699"/>
                    </a:lnTo>
                    <a:lnTo>
                      <a:pt x="6" y="731"/>
                    </a:lnTo>
                    <a:lnTo>
                      <a:pt x="9" y="764"/>
                    </a:lnTo>
                    <a:lnTo>
                      <a:pt x="15" y="797"/>
                    </a:lnTo>
                    <a:lnTo>
                      <a:pt x="23" y="829"/>
                    </a:lnTo>
                    <a:lnTo>
                      <a:pt x="31" y="860"/>
                    </a:lnTo>
                    <a:lnTo>
                      <a:pt x="40" y="891"/>
                    </a:lnTo>
                    <a:lnTo>
                      <a:pt x="50" y="921"/>
                    </a:lnTo>
                    <a:lnTo>
                      <a:pt x="61" y="950"/>
                    </a:lnTo>
                    <a:lnTo>
                      <a:pt x="75" y="981"/>
                    </a:lnTo>
                    <a:lnTo>
                      <a:pt x="88" y="1008"/>
                    </a:lnTo>
                    <a:lnTo>
                      <a:pt x="104" y="1036"/>
                    </a:lnTo>
                    <a:lnTo>
                      <a:pt x="119" y="1063"/>
                    </a:lnTo>
                    <a:lnTo>
                      <a:pt x="136" y="1090"/>
                    </a:lnTo>
                    <a:lnTo>
                      <a:pt x="153" y="1117"/>
                    </a:lnTo>
                    <a:lnTo>
                      <a:pt x="173" y="1142"/>
                    </a:lnTo>
                    <a:lnTo>
                      <a:pt x="192" y="1167"/>
                    </a:lnTo>
                    <a:lnTo>
                      <a:pt x="213" y="1190"/>
                    </a:lnTo>
                    <a:lnTo>
                      <a:pt x="234" y="1213"/>
                    </a:lnTo>
                    <a:lnTo>
                      <a:pt x="255" y="1236"/>
                    </a:lnTo>
                    <a:lnTo>
                      <a:pt x="278" y="1257"/>
                    </a:lnTo>
                    <a:lnTo>
                      <a:pt x="303" y="1278"/>
                    </a:lnTo>
                    <a:lnTo>
                      <a:pt x="328" y="1297"/>
                    </a:lnTo>
                    <a:lnTo>
                      <a:pt x="353" y="1316"/>
                    </a:lnTo>
                    <a:lnTo>
                      <a:pt x="378" y="1334"/>
                    </a:lnTo>
                    <a:lnTo>
                      <a:pt x="405" y="1351"/>
                    </a:lnTo>
                    <a:lnTo>
                      <a:pt x="434" y="1366"/>
                    </a:lnTo>
                    <a:lnTo>
                      <a:pt x="460" y="1382"/>
                    </a:lnTo>
                    <a:lnTo>
                      <a:pt x="489" y="1395"/>
                    </a:lnTo>
                    <a:lnTo>
                      <a:pt x="518" y="1409"/>
                    </a:lnTo>
                    <a:lnTo>
                      <a:pt x="549" y="1420"/>
                    </a:lnTo>
                    <a:lnTo>
                      <a:pt x="562" y="1418"/>
                    </a:lnTo>
                    <a:lnTo>
                      <a:pt x="576" y="1418"/>
                    </a:lnTo>
                    <a:lnTo>
                      <a:pt x="545" y="1407"/>
                    </a:lnTo>
                    <a:lnTo>
                      <a:pt x="514" y="1395"/>
                    </a:lnTo>
                    <a:lnTo>
                      <a:pt x="485" y="1382"/>
                    </a:lnTo>
                    <a:lnTo>
                      <a:pt x="457" y="1368"/>
                    </a:lnTo>
                    <a:lnTo>
                      <a:pt x="428" y="1353"/>
                    </a:lnTo>
                    <a:lnTo>
                      <a:pt x="401" y="1336"/>
                    </a:lnTo>
                    <a:lnTo>
                      <a:pt x="374" y="1318"/>
                    </a:lnTo>
                    <a:lnTo>
                      <a:pt x="347" y="1299"/>
                    </a:lnTo>
                    <a:lnTo>
                      <a:pt x="322" y="1280"/>
                    </a:lnTo>
                    <a:lnTo>
                      <a:pt x="297" y="1261"/>
                    </a:lnTo>
                    <a:lnTo>
                      <a:pt x="274" y="1240"/>
                    </a:lnTo>
                    <a:lnTo>
                      <a:pt x="251" y="1217"/>
                    </a:lnTo>
                    <a:lnTo>
                      <a:pt x="230" y="1194"/>
                    </a:lnTo>
                    <a:lnTo>
                      <a:pt x="209" y="1171"/>
                    </a:lnTo>
                    <a:lnTo>
                      <a:pt x="188" y="1146"/>
                    </a:lnTo>
                    <a:lnTo>
                      <a:pt x="169" y="1121"/>
                    </a:lnTo>
                    <a:lnTo>
                      <a:pt x="151" y="1094"/>
                    </a:lnTo>
                    <a:lnTo>
                      <a:pt x="134" y="1067"/>
                    </a:lnTo>
                    <a:lnTo>
                      <a:pt x="117" y="1040"/>
                    </a:lnTo>
                    <a:lnTo>
                      <a:pt x="102" y="1011"/>
                    </a:lnTo>
                    <a:lnTo>
                      <a:pt x="88" y="983"/>
                    </a:lnTo>
                    <a:lnTo>
                      <a:pt x="75" y="954"/>
                    </a:lnTo>
                    <a:lnTo>
                      <a:pt x="63" y="923"/>
                    </a:lnTo>
                    <a:lnTo>
                      <a:pt x="52" y="892"/>
                    </a:lnTo>
                    <a:lnTo>
                      <a:pt x="42" y="862"/>
                    </a:lnTo>
                    <a:lnTo>
                      <a:pt x="34" y="831"/>
                    </a:lnTo>
                    <a:lnTo>
                      <a:pt x="27" y="798"/>
                    </a:lnTo>
                    <a:lnTo>
                      <a:pt x="21" y="766"/>
                    </a:lnTo>
                    <a:lnTo>
                      <a:pt x="15" y="733"/>
                    </a:lnTo>
                    <a:lnTo>
                      <a:pt x="13" y="699"/>
                    </a:lnTo>
                    <a:lnTo>
                      <a:pt x="9" y="666"/>
                    </a:lnTo>
                    <a:lnTo>
                      <a:pt x="9" y="632"/>
                    </a:lnTo>
                    <a:lnTo>
                      <a:pt x="11" y="584"/>
                    </a:lnTo>
                    <a:lnTo>
                      <a:pt x="15" y="537"/>
                    </a:lnTo>
                    <a:lnTo>
                      <a:pt x="21" y="491"/>
                    </a:lnTo>
                    <a:lnTo>
                      <a:pt x="31" y="447"/>
                    </a:lnTo>
                    <a:lnTo>
                      <a:pt x="42" y="403"/>
                    </a:lnTo>
                    <a:lnTo>
                      <a:pt x="56" y="361"/>
                    </a:lnTo>
                    <a:lnTo>
                      <a:pt x="71" y="319"/>
                    </a:lnTo>
                    <a:lnTo>
                      <a:pt x="88" y="278"/>
                    </a:lnTo>
                    <a:lnTo>
                      <a:pt x="109" y="238"/>
                    </a:lnTo>
                    <a:lnTo>
                      <a:pt x="130" y="200"/>
                    </a:lnTo>
                    <a:lnTo>
                      <a:pt x="155" y="163"/>
                    </a:lnTo>
                    <a:lnTo>
                      <a:pt x="180" y="127"/>
                    </a:lnTo>
                    <a:lnTo>
                      <a:pt x="209" y="92"/>
                    </a:lnTo>
                    <a:lnTo>
                      <a:pt x="238" y="60"/>
                    </a:lnTo>
                    <a:lnTo>
                      <a:pt x="269" y="29"/>
                    </a:lnTo>
                    <a:lnTo>
                      <a:pt x="301" y="0"/>
                    </a:lnTo>
                    <a:lnTo>
                      <a:pt x="288" y="4"/>
                    </a:lnTo>
                    <a:lnTo>
                      <a:pt x="274" y="10"/>
                    </a:lnTo>
                    <a:close/>
                  </a:path>
                </a:pathLst>
              </a:custGeom>
              <a:solidFill>
                <a:srgbClr val="E57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4" name="Freeform 337">
                <a:extLst>
                  <a:ext uri="{FF2B5EF4-FFF2-40B4-BE49-F238E27FC236}">
                    <a16:creationId xmlns:a16="http://schemas.microsoft.com/office/drawing/2014/main" id="{48607068-8E08-4336-A6BB-A018B29FF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4" y="1526"/>
                <a:ext cx="1671" cy="1423"/>
              </a:xfrm>
              <a:custGeom>
                <a:avLst/>
                <a:gdLst>
                  <a:gd name="T0" fmla="*/ 1667 w 1671"/>
                  <a:gd name="T1" fmla="*/ 556 h 1423"/>
                  <a:gd name="T2" fmla="*/ 1646 w 1671"/>
                  <a:gd name="T3" fmla="*/ 439 h 1423"/>
                  <a:gd name="T4" fmla="*/ 1612 w 1671"/>
                  <a:gd name="T5" fmla="*/ 330 h 1423"/>
                  <a:gd name="T6" fmla="*/ 1562 w 1671"/>
                  <a:gd name="T7" fmla="*/ 226 h 1423"/>
                  <a:gd name="T8" fmla="*/ 1500 w 1671"/>
                  <a:gd name="T9" fmla="*/ 132 h 1423"/>
                  <a:gd name="T10" fmla="*/ 1433 w 1671"/>
                  <a:gd name="T11" fmla="*/ 63 h 1423"/>
                  <a:gd name="T12" fmla="*/ 1470 w 1671"/>
                  <a:gd name="T13" fmla="*/ 109 h 1423"/>
                  <a:gd name="T14" fmla="*/ 1539 w 1671"/>
                  <a:gd name="T15" fmla="*/ 207 h 1423"/>
                  <a:gd name="T16" fmla="*/ 1595 w 1671"/>
                  <a:gd name="T17" fmla="*/ 314 h 1423"/>
                  <a:gd name="T18" fmla="*/ 1633 w 1671"/>
                  <a:gd name="T19" fmla="*/ 429 h 1423"/>
                  <a:gd name="T20" fmla="*/ 1656 w 1671"/>
                  <a:gd name="T21" fmla="*/ 552 h 1423"/>
                  <a:gd name="T22" fmla="*/ 1660 w 1671"/>
                  <a:gd name="T23" fmla="*/ 665 h 1423"/>
                  <a:gd name="T24" fmla="*/ 1652 w 1671"/>
                  <a:gd name="T25" fmla="*/ 750 h 1423"/>
                  <a:gd name="T26" fmla="*/ 1614 w 1671"/>
                  <a:gd name="T27" fmla="*/ 909 h 1423"/>
                  <a:gd name="T28" fmla="*/ 1547 w 1671"/>
                  <a:gd name="T29" fmla="*/ 1055 h 1423"/>
                  <a:gd name="T30" fmla="*/ 1451 w 1671"/>
                  <a:gd name="T31" fmla="*/ 1185 h 1423"/>
                  <a:gd name="T32" fmla="*/ 1335 w 1671"/>
                  <a:gd name="T33" fmla="*/ 1293 h 1423"/>
                  <a:gd name="T34" fmla="*/ 1257 w 1671"/>
                  <a:gd name="T35" fmla="*/ 1350 h 1423"/>
                  <a:gd name="T36" fmla="*/ 1355 w 1671"/>
                  <a:gd name="T37" fmla="*/ 1289 h 1423"/>
                  <a:gd name="T38" fmla="*/ 1468 w 1671"/>
                  <a:gd name="T39" fmla="*/ 1181 h 1423"/>
                  <a:gd name="T40" fmla="*/ 1560 w 1671"/>
                  <a:gd name="T41" fmla="*/ 1051 h 1423"/>
                  <a:gd name="T42" fmla="*/ 1625 w 1671"/>
                  <a:gd name="T43" fmla="*/ 907 h 1423"/>
                  <a:gd name="T44" fmla="*/ 1664 w 1671"/>
                  <a:gd name="T45" fmla="*/ 748 h 1423"/>
                  <a:gd name="T46" fmla="*/ 284 w 1671"/>
                  <a:gd name="T47" fmla="*/ 9 h 1423"/>
                  <a:gd name="T48" fmla="*/ 194 w 1671"/>
                  <a:gd name="T49" fmla="*/ 103 h 1423"/>
                  <a:gd name="T50" fmla="*/ 119 w 1671"/>
                  <a:gd name="T51" fmla="*/ 209 h 1423"/>
                  <a:gd name="T52" fmla="*/ 59 w 1671"/>
                  <a:gd name="T53" fmla="*/ 328 h 1423"/>
                  <a:gd name="T54" fmla="*/ 21 w 1671"/>
                  <a:gd name="T55" fmla="*/ 454 h 1423"/>
                  <a:gd name="T56" fmla="*/ 2 w 1671"/>
                  <a:gd name="T57" fmla="*/ 590 h 1423"/>
                  <a:gd name="T58" fmla="*/ 4 w 1671"/>
                  <a:gd name="T59" fmla="*/ 704 h 1423"/>
                  <a:gd name="T60" fmla="*/ 17 w 1671"/>
                  <a:gd name="T61" fmla="*/ 803 h 1423"/>
                  <a:gd name="T62" fmla="*/ 42 w 1671"/>
                  <a:gd name="T63" fmla="*/ 897 h 1423"/>
                  <a:gd name="T64" fmla="*/ 76 w 1671"/>
                  <a:gd name="T65" fmla="*/ 986 h 1423"/>
                  <a:gd name="T66" fmla="*/ 123 w 1671"/>
                  <a:gd name="T67" fmla="*/ 1070 h 1423"/>
                  <a:gd name="T68" fmla="*/ 176 w 1671"/>
                  <a:gd name="T69" fmla="*/ 1149 h 1423"/>
                  <a:gd name="T70" fmla="*/ 240 w 1671"/>
                  <a:gd name="T71" fmla="*/ 1220 h 1423"/>
                  <a:gd name="T72" fmla="*/ 309 w 1671"/>
                  <a:gd name="T73" fmla="*/ 1285 h 1423"/>
                  <a:gd name="T74" fmla="*/ 385 w 1671"/>
                  <a:gd name="T75" fmla="*/ 1341 h 1423"/>
                  <a:gd name="T76" fmla="*/ 470 w 1671"/>
                  <a:gd name="T77" fmla="*/ 1387 h 1423"/>
                  <a:gd name="T78" fmla="*/ 558 w 1671"/>
                  <a:gd name="T79" fmla="*/ 1423 h 1423"/>
                  <a:gd name="T80" fmla="*/ 552 w 1671"/>
                  <a:gd name="T81" fmla="*/ 1412 h 1423"/>
                  <a:gd name="T82" fmla="*/ 464 w 1671"/>
                  <a:gd name="T83" fmla="*/ 1373 h 1423"/>
                  <a:gd name="T84" fmla="*/ 380 w 1671"/>
                  <a:gd name="T85" fmla="*/ 1323 h 1423"/>
                  <a:gd name="T86" fmla="*/ 303 w 1671"/>
                  <a:gd name="T87" fmla="*/ 1266 h 1423"/>
                  <a:gd name="T88" fmla="*/ 234 w 1671"/>
                  <a:gd name="T89" fmla="*/ 1201 h 1423"/>
                  <a:gd name="T90" fmla="*/ 172 w 1671"/>
                  <a:gd name="T91" fmla="*/ 1128 h 1423"/>
                  <a:gd name="T92" fmla="*/ 121 w 1671"/>
                  <a:gd name="T93" fmla="*/ 1047 h 1423"/>
                  <a:gd name="T94" fmla="*/ 76 w 1671"/>
                  <a:gd name="T95" fmla="*/ 961 h 1423"/>
                  <a:gd name="T96" fmla="*/ 44 w 1671"/>
                  <a:gd name="T97" fmla="*/ 869 h 1423"/>
                  <a:gd name="T98" fmla="*/ 23 w 1671"/>
                  <a:gd name="T99" fmla="*/ 771 h 1423"/>
                  <a:gd name="T100" fmla="*/ 11 w 1671"/>
                  <a:gd name="T101" fmla="*/ 671 h 1423"/>
                  <a:gd name="T102" fmla="*/ 17 w 1671"/>
                  <a:gd name="T103" fmla="*/ 542 h 1423"/>
                  <a:gd name="T104" fmla="*/ 44 w 1671"/>
                  <a:gd name="T105" fmla="*/ 406 h 1423"/>
                  <a:gd name="T106" fmla="*/ 92 w 1671"/>
                  <a:gd name="T107" fmla="*/ 280 h 1423"/>
                  <a:gd name="T108" fmla="*/ 161 w 1671"/>
                  <a:gd name="T109" fmla="*/ 163 h 1423"/>
                  <a:gd name="T110" fmla="*/ 245 w 1671"/>
                  <a:gd name="T111" fmla="*/ 61 h 1423"/>
                  <a:gd name="T112" fmla="*/ 297 w 1671"/>
                  <a:gd name="T113" fmla="*/ 5 h 14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671"/>
                  <a:gd name="T172" fmla="*/ 0 h 1423"/>
                  <a:gd name="T173" fmla="*/ 1671 w 1671"/>
                  <a:gd name="T174" fmla="*/ 1423 h 142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671" h="1423">
                    <a:moveTo>
                      <a:pt x="1671" y="637"/>
                    </a:moveTo>
                    <a:lnTo>
                      <a:pt x="1669" y="596"/>
                    </a:lnTo>
                    <a:lnTo>
                      <a:pt x="1667" y="556"/>
                    </a:lnTo>
                    <a:lnTo>
                      <a:pt x="1662" y="518"/>
                    </a:lnTo>
                    <a:lnTo>
                      <a:pt x="1656" y="477"/>
                    </a:lnTo>
                    <a:lnTo>
                      <a:pt x="1646" y="439"/>
                    </a:lnTo>
                    <a:lnTo>
                      <a:pt x="1637" y="402"/>
                    </a:lnTo>
                    <a:lnTo>
                      <a:pt x="1625" y="366"/>
                    </a:lnTo>
                    <a:lnTo>
                      <a:pt x="1612" y="330"/>
                    </a:lnTo>
                    <a:lnTo>
                      <a:pt x="1596" y="295"/>
                    </a:lnTo>
                    <a:lnTo>
                      <a:pt x="1581" y="260"/>
                    </a:lnTo>
                    <a:lnTo>
                      <a:pt x="1562" y="226"/>
                    </a:lnTo>
                    <a:lnTo>
                      <a:pt x="1543" y="193"/>
                    </a:lnTo>
                    <a:lnTo>
                      <a:pt x="1522" y="163"/>
                    </a:lnTo>
                    <a:lnTo>
                      <a:pt x="1500" y="132"/>
                    </a:lnTo>
                    <a:lnTo>
                      <a:pt x="1477" y="101"/>
                    </a:lnTo>
                    <a:lnTo>
                      <a:pt x="1453" y="74"/>
                    </a:lnTo>
                    <a:lnTo>
                      <a:pt x="1433" y="63"/>
                    </a:lnTo>
                    <a:lnTo>
                      <a:pt x="1416" y="49"/>
                    </a:lnTo>
                    <a:lnTo>
                      <a:pt x="1443" y="78"/>
                    </a:lnTo>
                    <a:lnTo>
                      <a:pt x="1470" y="109"/>
                    </a:lnTo>
                    <a:lnTo>
                      <a:pt x="1495" y="140"/>
                    </a:lnTo>
                    <a:lnTo>
                      <a:pt x="1518" y="172"/>
                    </a:lnTo>
                    <a:lnTo>
                      <a:pt x="1539" y="207"/>
                    </a:lnTo>
                    <a:lnTo>
                      <a:pt x="1560" y="241"/>
                    </a:lnTo>
                    <a:lnTo>
                      <a:pt x="1577" y="276"/>
                    </a:lnTo>
                    <a:lnTo>
                      <a:pt x="1595" y="314"/>
                    </a:lnTo>
                    <a:lnTo>
                      <a:pt x="1610" y="351"/>
                    </a:lnTo>
                    <a:lnTo>
                      <a:pt x="1623" y="389"/>
                    </a:lnTo>
                    <a:lnTo>
                      <a:pt x="1633" y="429"/>
                    </a:lnTo>
                    <a:lnTo>
                      <a:pt x="1643" y="470"/>
                    </a:lnTo>
                    <a:lnTo>
                      <a:pt x="1650" y="510"/>
                    </a:lnTo>
                    <a:lnTo>
                      <a:pt x="1656" y="552"/>
                    </a:lnTo>
                    <a:lnTo>
                      <a:pt x="1660" y="594"/>
                    </a:lnTo>
                    <a:lnTo>
                      <a:pt x="1660" y="637"/>
                    </a:lnTo>
                    <a:lnTo>
                      <a:pt x="1660" y="665"/>
                    </a:lnTo>
                    <a:lnTo>
                      <a:pt x="1658" y="694"/>
                    </a:lnTo>
                    <a:lnTo>
                      <a:pt x="1656" y="721"/>
                    </a:lnTo>
                    <a:lnTo>
                      <a:pt x="1652" y="750"/>
                    </a:lnTo>
                    <a:lnTo>
                      <a:pt x="1643" y="803"/>
                    </a:lnTo>
                    <a:lnTo>
                      <a:pt x="1631" y="857"/>
                    </a:lnTo>
                    <a:lnTo>
                      <a:pt x="1614" y="909"/>
                    </a:lnTo>
                    <a:lnTo>
                      <a:pt x="1595" y="961"/>
                    </a:lnTo>
                    <a:lnTo>
                      <a:pt x="1571" y="1009"/>
                    </a:lnTo>
                    <a:lnTo>
                      <a:pt x="1547" y="1055"/>
                    </a:lnTo>
                    <a:lnTo>
                      <a:pt x="1518" y="1101"/>
                    </a:lnTo>
                    <a:lnTo>
                      <a:pt x="1485" y="1143"/>
                    </a:lnTo>
                    <a:lnTo>
                      <a:pt x="1451" y="1185"/>
                    </a:lnTo>
                    <a:lnTo>
                      <a:pt x="1414" y="1224"/>
                    </a:lnTo>
                    <a:lnTo>
                      <a:pt x="1376" y="1260"/>
                    </a:lnTo>
                    <a:lnTo>
                      <a:pt x="1335" y="1293"/>
                    </a:lnTo>
                    <a:lnTo>
                      <a:pt x="1291" y="1323"/>
                    </a:lnTo>
                    <a:lnTo>
                      <a:pt x="1245" y="1352"/>
                    </a:lnTo>
                    <a:lnTo>
                      <a:pt x="1257" y="1350"/>
                    </a:lnTo>
                    <a:lnTo>
                      <a:pt x="1268" y="1350"/>
                    </a:lnTo>
                    <a:lnTo>
                      <a:pt x="1312" y="1321"/>
                    </a:lnTo>
                    <a:lnTo>
                      <a:pt x="1355" y="1289"/>
                    </a:lnTo>
                    <a:lnTo>
                      <a:pt x="1395" y="1256"/>
                    </a:lnTo>
                    <a:lnTo>
                      <a:pt x="1433" y="1220"/>
                    </a:lnTo>
                    <a:lnTo>
                      <a:pt x="1468" y="1181"/>
                    </a:lnTo>
                    <a:lnTo>
                      <a:pt x="1502" y="1139"/>
                    </a:lnTo>
                    <a:lnTo>
                      <a:pt x="1533" y="1097"/>
                    </a:lnTo>
                    <a:lnTo>
                      <a:pt x="1560" y="1051"/>
                    </a:lnTo>
                    <a:lnTo>
                      <a:pt x="1585" y="1005"/>
                    </a:lnTo>
                    <a:lnTo>
                      <a:pt x="1606" y="957"/>
                    </a:lnTo>
                    <a:lnTo>
                      <a:pt x="1625" y="907"/>
                    </a:lnTo>
                    <a:lnTo>
                      <a:pt x="1641" y="855"/>
                    </a:lnTo>
                    <a:lnTo>
                      <a:pt x="1654" y="802"/>
                    </a:lnTo>
                    <a:lnTo>
                      <a:pt x="1664" y="748"/>
                    </a:lnTo>
                    <a:lnTo>
                      <a:pt x="1669" y="692"/>
                    </a:lnTo>
                    <a:lnTo>
                      <a:pt x="1671" y="637"/>
                    </a:lnTo>
                    <a:close/>
                    <a:moveTo>
                      <a:pt x="284" y="9"/>
                    </a:moveTo>
                    <a:lnTo>
                      <a:pt x="253" y="40"/>
                    </a:lnTo>
                    <a:lnTo>
                      <a:pt x="222" y="71"/>
                    </a:lnTo>
                    <a:lnTo>
                      <a:pt x="194" y="103"/>
                    </a:lnTo>
                    <a:lnTo>
                      <a:pt x="167" y="138"/>
                    </a:lnTo>
                    <a:lnTo>
                      <a:pt x="142" y="172"/>
                    </a:lnTo>
                    <a:lnTo>
                      <a:pt x="119" y="209"/>
                    </a:lnTo>
                    <a:lnTo>
                      <a:pt x="98" y="247"/>
                    </a:lnTo>
                    <a:lnTo>
                      <a:pt x="76" y="287"/>
                    </a:lnTo>
                    <a:lnTo>
                      <a:pt x="59" y="328"/>
                    </a:lnTo>
                    <a:lnTo>
                      <a:pt x="44" y="368"/>
                    </a:lnTo>
                    <a:lnTo>
                      <a:pt x="30" y="412"/>
                    </a:lnTo>
                    <a:lnTo>
                      <a:pt x="21" y="454"/>
                    </a:lnTo>
                    <a:lnTo>
                      <a:pt x="11" y="498"/>
                    </a:lnTo>
                    <a:lnTo>
                      <a:pt x="5" y="544"/>
                    </a:lnTo>
                    <a:lnTo>
                      <a:pt x="2" y="590"/>
                    </a:lnTo>
                    <a:lnTo>
                      <a:pt x="0" y="637"/>
                    </a:lnTo>
                    <a:lnTo>
                      <a:pt x="2" y="671"/>
                    </a:lnTo>
                    <a:lnTo>
                      <a:pt x="4" y="704"/>
                    </a:lnTo>
                    <a:lnTo>
                      <a:pt x="7" y="738"/>
                    </a:lnTo>
                    <a:lnTo>
                      <a:pt x="11" y="771"/>
                    </a:lnTo>
                    <a:lnTo>
                      <a:pt x="17" y="803"/>
                    </a:lnTo>
                    <a:lnTo>
                      <a:pt x="25" y="834"/>
                    </a:lnTo>
                    <a:lnTo>
                      <a:pt x="32" y="867"/>
                    </a:lnTo>
                    <a:lnTo>
                      <a:pt x="42" y="897"/>
                    </a:lnTo>
                    <a:lnTo>
                      <a:pt x="53" y="928"/>
                    </a:lnTo>
                    <a:lnTo>
                      <a:pt x="65" y="957"/>
                    </a:lnTo>
                    <a:lnTo>
                      <a:pt x="76" y="986"/>
                    </a:lnTo>
                    <a:lnTo>
                      <a:pt x="92" y="1014"/>
                    </a:lnTo>
                    <a:lnTo>
                      <a:pt x="107" y="1043"/>
                    </a:lnTo>
                    <a:lnTo>
                      <a:pt x="123" y="1070"/>
                    </a:lnTo>
                    <a:lnTo>
                      <a:pt x="140" y="1097"/>
                    </a:lnTo>
                    <a:lnTo>
                      <a:pt x="157" y="1124"/>
                    </a:lnTo>
                    <a:lnTo>
                      <a:pt x="176" y="1149"/>
                    </a:lnTo>
                    <a:lnTo>
                      <a:pt x="195" y="1174"/>
                    </a:lnTo>
                    <a:lnTo>
                      <a:pt x="217" y="1197"/>
                    </a:lnTo>
                    <a:lnTo>
                      <a:pt x="240" y="1220"/>
                    </a:lnTo>
                    <a:lnTo>
                      <a:pt x="261" y="1243"/>
                    </a:lnTo>
                    <a:lnTo>
                      <a:pt x="286" y="1264"/>
                    </a:lnTo>
                    <a:lnTo>
                      <a:pt x="309" y="1285"/>
                    </a:lnTo>
                    <a:lnTo>
                      <a:pt x="334" y="1304"/>
                    </a:lnTo>
                    <a:lnTo>
                      <a:pt x="359" y="1321"/>
                    </a:lnTo>
                    <a:lnTo>
                      <a:pt x="385" y="1341"/>
                    </a:lnTo>
                    <a:lnTo>
                      <a:pt x="412" y="1356"/>
                    </a:lnTo>
                    <a:lnTo>
                      <a:pt x="441" y="1371"/>
                    </a:lnTo>
                    <a:lnTo>
                      <a:pt x="470" y="1387"/>
                    </a:lnTo>
                    <a:lnTo>
                      <a:pt x="499" y="1400"/>
                    </a:lnTo>
                    <a:lnTo>
                      <a:pt x="527" y="1414"/>
                    </a:lnTo>
                    <a:lnTo>
                      <a:pt x="558" y="1423"/>
                    </a:lnTo>
                    <a:lnTo>
                      <a:pt x="572" y="1423"/>
                    </a:lnTo>
                    <a:lnTo>
                      <a:pt x="583" y="1421"/>
                    </a:lnTo>
                    <a:lnTo>
                      <a:pt x="552" y="1412"/>
                    </a:lnTo>
                    <a:lnTo>
                      <a:pt x="522" y="1400"/>
                    </a:lnTo>
                    <a:lnTo>
                      <a:pt x="493" y="1387"/>
                    </a:lnTo>
                    <a:lnTo>
                      <a:pt x="464" y="1373"/>
                    </a:lnTo>
                    <a:lnTo>
                      <a:pt x="435" y="1358"/>
                    </a:lnTo>
                    <a:lnTo>
                      <a:pt x="407" y="1341"/>
                    </a:lnTo>
                    <a:lnTo>
                      <a:pt x="380" y="1323"/>
                    </a:lnTo>
                    <a:lnTo>
                      <a:pt x="355" y="1306"/>
                    </a:lnTo>
                    <a:lnTo>
                      <a:pt x="328" y="1287"/>
                    </a:lnTo>
                    <a:lnTo>
                      <a:pt x="303" y="1266"/>
                    </a:lnTo>
                    <a:lnTo>
                      <a:pt x="280" y="1245"/>
                    </a:lnTo>
                    <a:lnTo>
                      <a:pt x="257" y="1224"/>
                    </a:lnTo>
                    <a:lnTo>
                      <a:pt x="234" y="1201"/>
                    </a:lnTo>
                    <a:lnTo>
                      <a:pt x="213" y="1178"/>
                    </a:lnTo>
                    <a:lnTo>
                      <a:pt x="192" y="1153"/>
                    </a:lnTo>
                    <a:lnTo>
                      <a:pt x="172" y="1128"/>
                    </a:lnTo>
                    <a:lnTo>
                      <a:pt x="153" y="1101"/>
                    </a:lnTo>
                    <a:lnTo>
                      <a:pt x="136" y="1074"/>
                    </a:lnTo>
                    <a:lnTo>
                      <a:pt x="121" y="1047"/>
                    </a:lnTo>
                    <a:lnTo>
                      <a:pt x="105" y="1018"/>
                    </a:lnTo>
                    <a:lnTo>
                      <a:pt x="90" y="990"/>
                    </a:lnTo>
                    <a:lnTo>
                      <a:pt x="76" y="961"/>
                    </a:lnTo>
                    <a:lnTo>
                      <a:pt x="65" y="930"/>
                    </a:lnTo>
                    <a:lnTo>
                      <a:pt x="53" y="899"/>
                    </a:lnTo>
                    <a:lnTo>
                      <a:pt x="44" y="869"/>
                    </a:lnTo>
                    <a:lnTo>
                      <a:pt x="36" y="836"/>
                    </a:lnTo>
                    <a:lnTo>
                      <a:pt x="28" y="803"/>
                    </a:lnTo>
                    <a:lnTo>
                      <a:pt x="23" y="771"/>
                    </a:lnTo>
                    <a:lnTo>
                      <a:pt x="17" y="738"/>
                    </a:lnTo>
                    <a:lnTo>
                      <a:pt x="13" y="706"/>
                    </a:lnTo>
                    <a:lnTo>
                      <a:pt x="11" y="671"/>
                    </a:lnTo>
                    <a:lnTo>
                      <a:pt x="11" y="637"/>
                    </a:lnTo>
                    <a:lnTo>
                      <a:pt x="13" y="589"/>
                    </a:lnTo>
                    <a:lnTo>
                      <a:pt x="17" y="542"/>
                    </a:lnTo>
                    <a:lnTo>
                      <a:pt x="23" y="496"/>
                    </a:lnTo>
                    <a:lnTo>
                      <a:pt x="32" y="450"/>
                    </a:lnTo>
                    <a:lnTo>
                      <a:pt x="44" y="406"/>
                    </a:lnTo>
                    <a:lnTo>
                      <a:pt x="57" y="362"/>
                    </a:lnTo>
                    <a:lnTo>
                      <a:pt x="75" y="320"/>
                    </a:lnTo>
                    <a:lnTo>
                      <a:pt x="92" y="280"/>
                    </a:lnTo>
                    <a:lnTo>
                      <a:pt x="113" y="239"/>
                    </a:lnTo>
                    <a:lnTo>
                      <a:pt x="136" y="201"/>
                    </a:lnTo>
                    <a:lnTo>
                      <a:pt x="161" y="163"/>
                    </a:lnTo>
                    <a:lnTo>
                      <a:pt x="188" y="126"/>
                    </a:lnTo>
                    <a:lnTo>
                      <a:pt x="215" y="94"/>
                    </a:lnTo>
                    <a:lnTo>
                      <a:pt x="245" y="61"/>
                    </a:lnTo>
                    <a:lnTo>
                      <a:pt x="278" y="28"/>
                    </a:lnTo>
                    <a:lnTo>
                      <a:pt x="311" y="0"/>
                    </a:lnTo>
                    <a:lnTo>
                      <a:pt x="297" y="5"/>
                    </a:lnTo>
                    <a:lnTo>
                      <a:pt x="284" y="9"/>
                    </a:lnTo>
                    <a:close/>
                  </a:path>
                </a:pathLst>
              </a:custGeom>
              <a:solidFill>
                <a:srgbClr val="E575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5" name="Freeform 338">
                <a:extLst>
                  <a:ext uri="{FF2B5EF4-FFF2-40B4-BE49-F238E27FC236}">
                    <a16:creationId xmlns:a16="http://schemas.microsoft.com/office/drawing/2014/main" id="{A6149C4C-8D3A-41FF-9B7E-691547F611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9" y="1522"/>
                <a:ext cx="1661" cy="1427"/>
              </a:xfrm>
              <a:custGeom>
                <a:avLst/>
                <a:gdLst>
                  <a:gd name="T0" fmla="*/ 1657 w 1661"/>
                  <a:gd name="T1" fmla="*/ 558 h 1427"/>
                  <a:gd name="T2" fmla="*/ 1636 w 1661"/>
                  <a:gd name="T3" fmla="*/ 439 h 1427"/>
                  <a:gd name="T4" fmla="*/ 1599 w 1661"/>
                  <a:gd name="T5" fmla="*/ 326 h 1427"/>
                  <a:gd name="T6" fmla="*/ 1547 w 1661"/>
                  <a:gd name="T7" fmla="*/ 220 h 1427"/>
                  <a:gd name="T8" fmla="*/ 1480 w 1661"/>
                  <a:gd name="T9" fmla="*/ 124 h 1427"/>
                  <a:gd name="T10" fmla="*/ 1409 w 1661"/>
                  <a:gd name="T11" fmla="*/ 53 h 1427"/>
                  <a:gd name="T12" fmla="*/ 1446 w 1661"/>
                  <a:gd name="T13" fmla="*/ 99 h 1427"/>
                  <a:gd name="T14" fmla="*/ 1520 w 1661"/>
                  <a:gd name="T15" fmla="*/ 197 h 1427"/>
                  <a:gd name="T16" fmla="*/ 1580 w 1661"/>
                  <a:gd name="T17" fmla="*/ 307 h 1427"/>
                  <a:gd name="T18" fmla="*/ 1622 w 1661"/>
                  <a:gd name="T19" fmla="*/ 426 h 1427"/>
                  <a:gd name="T20" fmla="*/ 1645 w 1661"/>
                  <a:gd name="T21" fmla="*/ 552 h 1427"/>
                  <a:gd name="T22" fmla="*/ 1649 w 1661"/>
                  <a:gd name="T23" fmla="*/ 671 h 1427"/>
                  <a:gd name="T24" fmla="*/ 1641 w 1661"/>
                  <a:gd name="T25" fmla="*/ 763 h 1427"/>
                  <a:gd name="T26" fmla="*/ 1622 w 1661"/>
                  <a:gd name="T27" fmla="*/ 852 h 1427"/>
                  <a:gd name="T28" fmla="*/ 1595 w 1661"/>
                  <a:gd name="T29" fmla="*/ 938 h 1427"/>
                  <a:gd name="T30" fmla="*/ 1559 w 1661"/>
                  <a:gd name="T31" fmla="*/ 1018 h 1427"/>
                  <a:gd name="T32" fmla="*/ 1513 w 1661"/>
                  <a:gd name="T33" fmla="*/ 1093 h 1427"/>
                  <a:gd name="T34" fmla="*/ 1461 w 1661"/>
                  <a:gd name="T35" fmla="*/ 1164 h 1427"/>
                  <a:gd name="T36" fmla="*/ 1401 w 1661"/>
                  <a:gd name="T37" fmla="*/ 1228 h 1427"/>
                  <a:gd name="T38" fmla="*/ 1336 w 1661"/>
                  <a:gd name="T39" fmla="*/ 1285 h 1427"/>
                  <a:gd name="T40" fmla="*/ 1265 w 1661"/>
                  <a:gd name="T41" fmla="*/ 1335 h 1427"/>
                  <a:gd name="T42" fmla="*/ 1188 w 1661"/>
                  <a:gd name="T43" fmla="*/ 1377 h 1427"/>
                  <a:gd name="T44" fmla="*/ 1202 w 1661"/>
                  <a:gd name="T45" fmla="*/ 1373 h 1427"/>
                  <a:gd name="T46" fmla="*/ 1246 w 1661"/>
                  <a:gd name="T47" fmla="*/ 1356 h 1427"/>
                  <a:gd name="T48" fmla="*/ 1340 w 1661"/>
                  <a:gd name="T49" fmla="*/ 1295 h 1427"/>
                  <a:gd name="T50" fmla="*/ 1455 w 1661"/>
                  <a:gd name="T51" fmla="*/ 1187 h 1427"/>
                  <a:gd name="T52" fmla="*/ 1547 w 1661"/>
                  <a:gd name="T53" fmla="*/ 1057 h 1427"/>
                  <a:gd name="T54" fmla="*/ 1614 w 1661"/>
                  <a:gd name="T55" fmla="*/ 913 h 1427"/>
                  <a:gd name="T56" fmla="*/ 1653 w 1661"/>
                  <a:gd name="T57" fmla="*/ 752 h 1427"/>
                  <a:gd name="T58" fmla="*/ 292 w 1661"/>
                  <a:gd name="T59" fmla="*/ 9 h 1427"/>
                  <a:gd name="T60" fmla="*/ 200 w 1661"/>
                  <a:gd name="T61" fmla="*/ 101 h 1427"/>
                  <a:gd name="T62" fmla="*/ 121 w 1661"/>
                  <a:gd name="T63" fmla="*/ 209 h 1427"/>
                  <a:gd name="T64" fmla="*/ 62 w 1661"/>
                  <a:gd name="T65" fmla="*/ 328 h 1427"/>
                  <a:gd name="T66" fmla="*/ 22 w 1661"/>
                  <a:gd name="T67" fmla="*/ 456 h 1427"/>
                  <a:gd name="T68" fmla="*/ 2 w 1661"/>
                  <a:gd name="T69" fmla="*/ 593 h 1427"/>
                  <a:gd name="T70" fmla="*/ 4 w 1661"/>
                  <a:gd name="T71" fmla="*/ 708 h 1427"/>
                  <a:gd name="T72" fmla="*/ 18 w 1661"/>
                  <a:gd name="T73" fmla="*/ 807 h 1427"/>
                  <a:gd name="T74" fmla="*/ 43 w 1661"/>
                  <a:gd name="T75" fmla="*/ 901 h 1427"/>
                  <a:gd name="T76" fmla="*/ 79 w 1661"/>
                  <a:gd name="T77" fmla="*/ 992 h 1427"/>
                  <a:gd name="T78" fmla="*/ 125 w 1661"/>
                  <a:gd name="T79" fmla="*/ 1076 h 1427"/>
                  <a:gd name="T80" fmla="*/ 179 w 1661"/>
                  <a:gd name="T81" fmla="*/ 1155 h 1427"/>
                  <a:gd name="T82" fmla="*/ 242 w 1661"/>
                  <a:gd name="T83" fmla="*/ 1226 h 1427"/>
                  <a:gd name="T84" fmla="*/ 313 w 1661"/>
                  <a:gd name="T85" fmla="*/ 1289 h 1427"/>
                  <a:gd name="T86" fmla="*/ 392 w 1661"/>
                  <a:gd name="T87" fmla="*/ 1345 h 1427"/>
                  <a:gd name="T88" fmla="*/ 476 w 1661"/>
                  <a:gd name="T89" fmla="*/ 1391 h 1427"/>
                  <a:gd name="T90" fmla="*/ 567 w 1661"/>
                  <a:gd name="T91" fmla="*/ 1427 h 1427"/>
                  <a:gd name="T92" fmla="*/ 559 w 1661"/>
                  <a:gd name="T93" fmla="*/ 1414 h 1427"/>
                  <a:gd name="T94" fmla="*/ 469 w 1661"/>
                  <a:gd name="T95" fmla="*/ 1375 h 1427"/>
                  <a:gd name="T96" fmla="*/ 384 w 1661"/>
                  <a:gd name="T97" fmla="*/ 1329 h 1427"/>
                  <a:gd name="T98" fmla="*/ 308 w 1661"/>
                  <a:gd name="T99" fmla="*/ 1272 h 1427"/>
                  <a:gd name="T100" fmla="*/ 237 w 1661"/>
                  <a:gd name="T101" fmla="*/ 1206 h 1427"/>
                  <a:gd name="T102" fmla="*/ 175 w 1661"/>
                  <a:gd name="T103" fmla="*/ 1132 h 1427"/>
                  <a:gd name="T104" fmla="*/ 121 w 1661"/>
                  <a:gd name="T105" fmla="*/ 1051 h 1427"/>
                  <a:gd name="T106" fmla="*/ 77 w 1661"/>
                  <a:gd name="T107" fmla="*/ 965 h 1427"/>
                  <a:gd name="T108" fmla="*/ 45 w 1661"/>
                  <a:gd name="T109" fmla="*/ 873 h 1427"/>
                  <a:gd name="T110" fmla="*/ 22 w 1661"/>
                  <a:gd name="T111" fmla="*/ 777 h 1427"/>
                  <a:gd name="T112" fmla="*/ 12 w 1661"/>
                  <a:gd name="T113" fmla="*/ 675 h 1427"/>
                  <a:gd name="T114" fmla="*/ 16 w 1661"/>
                  <a:gd name="T115" fmla="*/ 545 h 1427"/>
                  <a:gd name="T116" fmla="*/ 45 w 1661"/>
                  <a:gd name="T117" fmla="*/ 406 h 1427"/>
                  <a:gd name="T118" fmla="*/ 95 w 1661"/>
                  <a:gd name="T119" fmla="*/ 278 h 1427"/>
                  <a:gd name="T120" fmla="*/ 166 w 1661"/>
                  <a:gd name="T121" fmla="*/ 161 h 1427"/>
                  <a:gd name="T122" fmla="*/ 254 w 1661"/>
                  <a:gd name="T123" fmla="*/ 59 h 1427"/>
                  <a:gd name="T124" fmla="*/ 308 w 1661"/>
                  <a:gd name="T125" fmla="*/ 4 h 142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661"/>
                  <a:gd name="T190" fmla="*/ 0 h 1427"/>
                  <a:gd name="T191" fmla="*/ 1661 w 1661"/>
                  <a:gd name="T192" fmla="*/ 1427 h 142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661" h="1427">
                    <a:moveTo>
                      <a:pt x="1661" y="641"/>
                    </a:moveTo>
                    <a:lnTo>
                      <a:pt x="1659" y="598"/>
                    </a:lnTo>
                    <a:lnTo>
                      <a:pt x="1657" y="558"/>
                    </a:lnTo>
                    <a:lnTo>
                      <a:pt x="1651" y="518"/>
                    </a:lnTo>
                    <a:lnTo>
                      <a:pt x="1645" y="477"/>
                    </a:lnTo>
                    <a:lnTo>
                      <a:pt x="1636" y="439"/>
                    </a:lnTo>
                    <a:lnTo>
                      <a:pt x="1624" y="401"/>
                    </a:lnTo>
                    <a:lnTo>
                      <a:pt x="1613" y="362"/>
                    </a:lnTo>
                    <a:lnTo>
                      <a:pt x="1599" y="326"/>
                    </a:lnTo>
                    <a:lnTo>
                      <a:pt x="1582" y="289"/>
                    </a:lnTo>
                    <a:lnTo>
                      <a:pt x="1565" y="255"/>
                    </a:lnTo>
                    <a:lnTo>
                      <a:pt x="1547" y="220"/>
                    </a:lnTo>
                    <a:lnTo>
                      <a:pt x="1526" y="188"/>
                    </a:lnTo>
                    <a:lnTo>
                      <a:pt x="1503" y="155"/>
                    </a:lnTo>
                    <a:lnTo>
                      <a:pt x="1480" y="124"/>
                    </a:lnTo>
                    <a:lnTo>
                      <a:pt x="1455" y="96"/>
                    </a:lnTo>
                    <a:lnTo>
                      <a:pt x="1430" y="67"/>
                    </a:lnTo>
                    <a:lnTo>
                      <a:pt x="1409" y="53"/>
                    </a:lnTo>
                    <a:lnTo>
                      <a:pt x="1388" y="40"/>
                    </a:lnTo>
                    <a:lnTo>
                      <a:pt x="1417" y="69"/>
                    </a:lnTo>
                    <a:lnTo>
                      <a:pt x="1446" y="99"/>
                    </a:lnTo>
                    <a:lnTo>
                      <a:pt x="1472" y="130"/>
                    </a:lnTo>
                    <a:lnTo>
                      <a:pt x="1497" y="165"/>
                    </a:lnTo>
                    <a:lnTo>
                      <a:pt x="1520" y="197"/>
                    </a:lnTo>
                    <a:lnTo>
                      <a:pt x="1542" y="234"/>
                    </a:lnTo>
                    <a:lnTo>
                      <a:pt x="1561" y="270"/>
                    </a:lnTo>
                    <a:lnTo>
                      <a:pt x="1580" y="307"/>
                    </a:lnTo>
                    <a:lnTo>
                      <a:pt x="1595" y="347"/>
                    </a:lnTo>
                    <a:lnTo>
                      <a:pt x="1609" y="385"/>
                    </a:lnTo>
                    <a:lnTo>
                      <a:pt x="1622" y="426"/>
                    </a:lnTo>
                    <a:lnTo>
                      <a:pt x="1632" y="468"/>
                    </a:lnTo>
                    <a:lnTo>
                      <a:pt x="1639" y="510"/>
                    </a:lnTo>
                    <a:lnTo>
                      <a:pt x="1645" y="552"/>
                    </a:lnTo>
                    <a:lnTo>
                      <a:pt x="1649" y="596"/>
                    </a:lnTo>
                    <a:lnTo>
                      <a:pt x="1651" y="641"/>
                    </a:lnTo>
                    <a:lnTo>
                      <a:pt x="1649" y="671"/>
                    </a:lnTo>
                    <a:lnTo>
                      <a:pt x="1647" y="702"/>
                    </a:lnTo>
                    <a:lnTo>
                      <a:pt x="1645" y="733"/>
                    </a:lnTo>
                    <a:lnTo>
                      <a:pt x="1641" y="763"/>
                    </a:lnTo>
                    <a:lnTo>
                      <a:pt x="1636" y="794"/>
                    </a:lnTo>
                    <a:lnTo>
                      <a:pt x="1630" y="823"/>
                    </a:lnTo>
                    <a:lnTo>
                      <a:pt x="1622" y="852"/>
                    </a:lnTo>
                    <a:lnTo>
                      <a:pt x="1614" y="880"/>
                    </a:lnTo>
                    <a:lnTo>
                      <a:pt x="1605" y="909"/>
                    </a:lnTo>
                    <a:lnTo>
                      <a:pt x="1595" y="938"/>
                    </a:lnTo>
                    <a:lnTo>
                      <a:pt x="1584" y="965"/>
                    </a:lnTo>
                    <a:lnTo>
                      <a:pt x="1570" y="992"/>
                    </a:lnTo>
                    <a:lnTo>
                      <a:pt x="1559" y="1018"/>
                    </a:lnTo>
                    <a:lnTo>
                      <a:pt x="1543" y="1043"/>
                    </a:lnTo>
                    <a:lnTo>
                      <a:pt x="1530" y="1068"/>
                    </a:lnTo>
                    <a:lnTo>
                      <a:pt x="1513" y="1093"/>
                    </a:lnTo>
                    <a:lnTo>
                      <a:pt x="1497" y="1118"/>
                    </a:lnTo>
                    <a:lnTo>
                      <a:pt x="1480" y="1141"/>
                    </a:lnTo>
                    <a:lnTo>
                      <a:pt x="1461" y="1164"/>
                    </a:lnTo>
                    <a:lnTo>
                      <a:pt x="1442" y="1185"/>
                    </a:lnTo>
                    <a:lnTo>
                      <a:pt x="1423" y="1206"/>
                    </a:lnTo>
                    <a:lnTo>
                      <a:pt x="1401" y="1228"/>
                    </a:lnTo>
                    <a:lnTo>
                      <a:pt x="1380" y="1247"/>
                    </a:lnTo>
                    <a:lnTo>
                      <a:pt x="1359" y="1266"/>
                    </a:lnTo>
                    <a:lnTo>
                      <a:pt x="1336" y="1285"/>
                    </a:lnTo>
                    <a:lnTo>
                      <a:pt x="1313" y="1302"/>
                    </a:lnTo>
                    <a:lnTo>
                      <a:pt x="1290" y="1320"/>
                    </a:lnTo>
                    <a:lnTo>
                      <a:pt x="1265" y="1335"/>
                    </a:lnTo>
                    <a:lnTo>
                      <a:pt x="1240" y="1350"/>
                    </a:lnTo>
                    <a:lnTo>
                      <a:pt x="1213" y="1364"/>
                    </a:lnTo>
                    <a:lnTo>
                      <a:pt x="1188" y="1377"/>
                    </a:lnTo>
                    <a:lnTo>
                      <a:pt x="1162" y="1391"/>
                    </a:lnTo>
                    <a:lnTo>
                      <a:pt x="1183" y="1383"/>
                    </a:lnTo>
                    <a:lnTo>
                      <a:pt x="1202" y="1373"/>
                    </a:lnTo>
                    <a:lnTo>
                      <a:pt x="1221" y="1366"/>
                    </a:lnTo>
                    <a:lnTo>
                      <a:pt x="1238" y="1356"/>
                    </a:lnTo>
                    <a:lnTo>
                      <a:pt x="1246" y="1356"/>
                    </a:lnTo>
                    <a:lnTo>
                      <a:pt x="1252" y="1354"/>
                    </a:lnTo>
                    <a:lnTo>
                      <a:pt x="1298" y="1327"/>
                    </a:lnTo>
                    <a:lnTo>
                      <a:pt x="1340" y="1295"/>
                    </a:lnTo>
                    <a:lnTo>
                      <a:pt x="1380" y="1262"/>
                    </a:lnTo>
                    <a:lnTo>
                      <a:pt x="1419" y="1226"/>
                    </a:lnTo>
                    <a:lnTo>
                      <a:pt x="1455" y="1187"/>
                    </a:lnTo>
                    <a:lnTo>
                      <a:pt x="1488" y="1145"/>
                    </a:lnTo>
                    <a:lnTo>
                      <a:pt x="1520" y="1103"/>
                    </a:lnTo>
                    <a:lnTo>
                      <a:pt x="1547" y="1057"/>
                    </a:lnTo>
                    <a:lnTo>
                      <a:pt x="1572" y="1011"/>
                    </a:lnTo>
                    <a:lnTo>
                      <a:pt x="1595" y="963"/>
                    </a:lnTo>
                    <a:lnTo>
                      <a:pt x="1614" y="913"/>
                    </a:lnTo>
                    <a:lnTo>
                      <a:pt x="1632" y="861"/>
                    </a:lnTo>
                    <a:lnTo>
                      <a:pt x="1643" y="807"/>
                    </a:lnTo>
                    <a:lnTo>
                      <a:pt x="1653" y="752"/>
                    </a:lnTo>
                    <a:lnTo>
                      <a:pt x="1659" y="696"/>
                    </a:lnTo>
                    <a:lnTo>
                      <a:pt x="1661" y="641"/>
                    </a:lnTo>
                    <a:close/>
                    <a:moveTo>
                      <a:pt x="292" y="9"/>
                    </a:moveTo>
                    <a:lnTo>
                      <a:pt x="260" y="38"/>
                    </a:lnTo>
                    <a:lnTo>
                      <a:pt x="229" y="69"/>
                    </a:lnTo>
                    <a:lnTo>
                      <a:pt x="200" y="101"/>
                    </a:lnTo>
                    <a:lnTo>
                      <a:pt x="171" y="136"/>
                    </a:lnTo>
                    <a:lnTo>
                      <a:pt x="146" y="172"/>
                    </a:lnTo>
                    <a:lnTo>
                      <a:pt x="121" y="209"/>
                    </a:lnTo>
                    <a:lnTo>
                      <a:pt x="100" y="247"/>
                    </a:lnTo>
                    <a:lnTo>
                      <a:pt x="79" y="287"/>
                    </a:lnTo>
                    <a:lnTo>
                      <a:pt x="62" y="328"/>
                    </a:lnTo>
                    <a:lnTo>
                      <a:pt x="47" y="370"/>
                    </a:lnTo>
                    <a:lnTo>
                      <a:pt x="33" y="412"/>
                    </a:lnTo>
                    <a:lnTo>
                      <a:pt x="22" y="456"/>
                    </a:lnTo>
                    <a:lnTo>
                      <a:pt x="12" y="500"/>
                    </a:lnTo>
                    <a:lnTo>
                      <a:pt x="6" y="546"/>
                    </a:lnTo>
                    <a:lnTo>
                      <a:pt x="2" y="593"/>
                    </a:lnTo>
                    <a:lnTo>
                      <a:pt x="0" y="641"/>
                    </a:lnTo>
                    <a:lnTo>
                      <a:pt x="0" y="675"/>
                    </a:lnTo>
                    <a:lnTo>
                      <a:pt x="4" y="708"/>
                    </a:lnTo>
                    <a:lnTo>
                      <a:pt x="6" y="742"/>
                    </a:lnTo>
                    <a:lnTo>
                      <a:pt x="12" y="775"/>
                    </a:lnTo>
                    <a:lnTo>
                      <a:pt x="18" y="807"/>
                    </a:lnTo>
                    <a:lnTo>
                      <a:pt x="25" y="840"/>
                    </a:lnTo>
                    <a:lnTo>
                      <a:pt x="33" y="871"/>
                    </a:lnTo>
                    <a:lnTo>
                      <a:pt x="43" y="901"/>
                    </a:lnTo>
                    <a:lnTo>
                      <a:pt x="54" y="932"/>
                    </a:lnTo>
                    <a:lnTo>
                      <a:pt x="66" y="963"/>
                    </a:lnTo>
                    <a:lnTo>
                      <a:pt x="79" y="992"/>
                    </a:lnTo>
                    <a:lnTo>
                      <a:pt x="93" y="1020"/>
                    </a:lnTo>
                    <a:lnTo>
                      <a:pt x="108" y="1049"/>
                    </a:lnTo>
                    <a:lnTo>
                      <a:pt x="125" y="1076"/>
                    </a:lnTo>
                    <a:lnTo>
                      <a:pt x="142" y="1103"/>
                    </a:lnTo>
                    <a:lnTo>
                      <a:pt x="160" y="1130"/>
                    </a:lnTo>
                    <a:lnTo>
                      <a:pt x="179" y="1155"/>
                    </a:lnTo>
                    <a:lnTo>
                      <a:pt x="200" y="1180"/>
                    </a:lnTo>
                    <a:lnTo>
                      <a:pt x="221" y="1203"/>
                    </a:lnTo>
                    <a:lnTo>
                      <a:pt x="242" y="1226"/>
                    </a:lnTo>
                    <a:lnTo>
                      <a:pt x="265" y="1249"/>
                    </a:lnTo>
                    <a:lnTo>
                      <a:pt x="288" y="1270"/>
                    </a:lnTo>
                    <a:lnTo>
                      <a:pt x="313" y="1289"/>
                    </a:lnTo>
                    <a:lnTo>
                      <a:pt x="338" y="1308"/>
                    </a:lnTo>
                    <a:lnTo>
                      <a:pt x="365" y="1327"/>
                    </a:lnTo>
                    <a:lnTo>
                      <a:pt x="392" y="1345"/>
                    </a:lnTo>
                    <a:lnTo>
                      <a:pt x="419" y="1362"/>
                    </a:lnTo>
                    <a:lnTo>
                      <a:pt x="448" y="1377"/>
                    </a:lnTo>
                    <a:lnTo>
                      <a:pt x="476" y="1391"/>
                    </a:lnTo>
                    <a:lnTo>
                      <a:pt x="505" y="1404"/>
                    </a:lnTo>
                    <a:lnTo>
                      <a:pt x="536" y="1416"/>
                    </a:lnTo>
                    <a:lnTo>
                      <a:pt x="567" y="1427"/>
                    </a:lnTo>
                    <a:lnTo>
                      <a:pt x="578" y="1425"/>
                    </a:lnTo>
                    <a:lnTo>
                      <a:pt x="592" y="1423"/>
                    </a:lnTo>
                    <a:lnTo>
                      <a:pt x="559" y="1414"/>
                    </a:lnTo>
                    <a:lnTo>
                      <a:pt x="528" y="1402"/>
                    </a:lnTo>
                    <a:lnTo>
                      <a:pt x="499" y="1391"/>
                    </a:lnTo>
                    <a:lnTo>
                      <a:pt x="469" y="1375"/>
                    </a:lnTo>
                    <a:lnTo>
                      <a:pt x="440" y="1362"/>
                    </a:lnTo>
                    <a:lnTo>
                      <a:pt x="413" y="1345"/>
                    </a:lnTo>
                    <a:lnTo>
                      <a:pt x="384" y="1329"/>
                    </a:lnTo>
                    <a:lnTo>
                      <a:pt x="359" y="1310"/>
                    </a:lnTo>
                    <a:lnTo>
                      <a:pt x="332" y="1291"/>
                    </a:lnTo>
                    <a:lnTo>
                      <a:pt x="308" y="1272"/>
                    </a:lnTo>
                    <a:lnTo>
                      <a:pt x="283" y="1251"/>
                    </a:lnTo>
                    <a:lnTo>
                      <a:pt x="260" y="1228"/>
                    </a:lnTo>
                    <a:lnTo>
                      <a:pt x="237" y="1206"/>
                    </a:lnTo>
                    <a:lnTo>
                      <a:pt x="215" y="1182"/>
                    </a:lnTo>
                    <a:lnTo>
                      <a:pt x="194" y="1159"/>
                    </a:lnTo>
                    <a:lnTo>
                      <a:pt x="175" y="1132"/>
                    </a:lnTo>
                    <a:lnTo>
                      <a:pt x="156" y="1107"/>
                    </a:lnTo>
                    <a:lnTo>
                      <a:pt x="139" y="1080"/>
                    </a:lnTo>
                    <a:lnTo>
                      <a:pt x="121" y="1051"/>
                    </a:lnTo>
                    <a:lnTo>
                      <a:pt x="106" y="1024"/>
                    </a:lnTo>
                    <a:lnTo>
                      <a:pt x="91" y="995"/>
                    </a:lnTo>
                    <a:lnTo>
                      <a:pt x="77" y="965"/>
                    </a:lnTo>
                    <a:lnTo>
                      <a:pt x="66" y="936"/>
                    </a:lnTo>
                    <a:lnTo>
                      <a:pt x="54" y="903"/>
                    </a:lnTo>
                    <a:lnTo>
                      <a:pt x="45" y="873"/>
                    </a:lnTo>
                    <a:lnTo>
                      <a:pt x="35" y="842"/>
                    </a:lnTo>
                    <a:lnTo>
                      <a:pt x="27" y="809"/>
                    </a:lnTo>
                    <a:lnTo>
                      <a:pt x="22" y="777"/>
                    </a:lnTo>
                    <a:lnTo>
                      <a:pt x="18" y="742"/>
                    </a:lnTo>
                    <a:lnTo>
                      <a:pt x="14" y="710"/>
                    </a:lnTo>
                    <a:lnTo>
                      <a:pt x="12" y="675"/>
                    </a:lnTo>
                    <a:lnTo>
                      <a:pt x="10" y="641"/>
                    </a:lnTo>
                    <a:lnTo>
                      <a:pt x="12" y="593"/>
                    </a:lnTo>
                    <a:lnTo>
                      <a:pt x="16" y="545"/>
                    </a:lnTo>
                    <a:lnTo>
                      <a:pt x="23" y="499"/>
                    </a:lnTo>
                    <a:lnTo>
                      <a:pt x="33" y="452"/>
                    </a:lnTo>
                    <a:lnTo>
                      <a:pt x="45" y="406"/>
                    </a:lnTo>
                    <a:lnTo>
                      <a:pt x="60" y="362"/>
                    </a:lnTo>
                    <a:lnTo>
                      <a:pt x="75" y="320"/>
                    </a:lnTo>
                    <a:lnTo>
                      <a:pt x="95" y="278"/>
                    </a:lnTo>
                    <a:lnTo>
                      <a:pt x="116" y="238"/>
                    </a:lnTo>
                    <a:lnTo>
                      <a:pt x="141" y="199"/>
                    </a:lnTo>
                    <a:lnTo>
                      <a:pt x="166" y="161"/>
                    </a:lnTo>
                    <a:lnTo>
                      <a:pt x="192" y="126"/>
                    </a:lnTo>
                    <a:lnTo>
                      <a:pt x="223" y="92"/>
                    </a:lnTo>
                    <a:lnTo>
                      <a:pt x="254" y="59"/>
                    </a:lnTo>
                    <a:lnTo>
                      <a:pt x="286" y="28"/>
                    </a:lnTo>
                    <a:lnTo>
                      <a:pt x="321" y="0"/>
                    </a:lnTo>
                    <a:lnTo>
                      <a:pt x="308" y="4"/>
                    </a:lnTo>
                    <a:lnTo>
                      <a:pt x="292" y="9"/>
                    </a:lnTo>
                    <a:close/>
                  </a:path>
                </a:pathLst>
              </a:custGeom>
              <a:solidFill>
                <a:srgbClr val="E67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6" name="Freeform 339">
                <a:extLst>
                  <a:ext uri="{FF2B5EF4-FFF2-40B4-BE49-F238E27FC236}">
                    <a16:creationId xmlns:a16="http://schemas.microsoft.com/office/drawing/2014/main" id="{D433B483-241D-4915-8654-94F334E416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5" y="1516"/>
                <a:ext cx="1649" cy="1431"/>
              </a:xfrm>
              <a:custGeom>
                <a:avLst/>
                <a:gdLst>
                  <a:gd name="T0" fmla="*/ 1639 w 1649"/>
                  <a:gd name="T1" fmla="*/ 520 h 1431"/>
                  <a:gd name="T2" fmla="*/ 1599 w 1649"/>
                  <a:gd name="T3" fmla="*/ 361 h 1431"/>
                  <a:gd name="T4" fmla="*/ 1528 w 1649"/>
                  <a:gd name="T5" fmla="*/ 217 h 1431"/>
                  <a:gd name="T6" fmla="*/ 1432 w 1649"/>
                  <a:gd name="T7" fmla="*/ 88 h 1431"/>
                  <a:gd name="T8" fmla="*/ 1388 w 1649"/>
                  <a:gd name="T9" fmla="*/ 59 h 1431"/>
                  <a:gd name="T10" fmla="*/ 1499 w 1649"/>
                  <a:gd name="T11" fmla="*/ 190 h 1431"/>
                  <a:gd name="T12" fmla="*/ 1580 w 1649"/>
                  <a:gd name="T13" fmla="*/ 341 h 1431"/>
                  <a:gd name="T14" fmla="*/ 1628 w 1649"/>
                  <a:gd name="T15" fmla="*/ 510 h 1431"/>
                  <a:gd name="T16" fmla="*/ 1637 w 1649"/>
                  <a:gd name="T17" fmla="*/ 681 h 1431"/>
                  <a:gd name="T18" fmla="*/ 1622 w 1649"/>
                  <a:gd name="T19" fmla="*/ 815 h 1431"/>
                  <a:gd name="T20" fmla="*/ 1584 w 1649"/>
                  <a:gd name="T21" fmla="*/ 942 h 1431"/>
                  <a:gd name="T22" fmla="*/ 1528 w 1649"/>
                  <a:gd name="T23" fmla="*/ 1059 h 1431"/>
                  <a:gd name="T24" fmla="*/ 1453 w 1649"/>
                  <a:gd name="T25" fmla="*/ 1165 h 1431"/>
                  <a:gd name="T26" fmla="*/ 1365 w 1649"/>
                  <a:gd name="T27" fmla="*/ 1257 h 1431"/>
                  <a:gd name="T28" fmla="*/ 1261 w 1649"/>
                  <a:gd name="T29" fmla="*/ 1333 h 1431"/>
                  <a:gd name="T30" fmla="*/ 1148 w 1649"/>
                  <a:gd name="T31" fmla="*/ 1395 h 1431"/>
                  <a:gd name="T32" fmla="*/ 1104 w 1649"/>
                  <a:gd name="T33" fmla="*/ 1414 h 1431"/>
                  <a:gd name="T34" fmla="*/ 1234 w 1649"/>
                  <a:gd name="T35" fmla="*/ 1362 h 1431"/>
                  <a:gd name="T36" fmla="*/ 1365 w 1649"/>
                  <a:gd name="T37" fmla="*/ 1270 h 1431"/>
                  <a:gd name="T38" fmla="*/ 1507 w 1649"/>
                  <a:gd name="T39" fmla="*/ 1111 h 1431"/>
                  <a:gd name="T40" fmla="*/ 1603 w 1649"/>
                  <a:gd name="T41" fmla="*/ 919 h 1431"/>
                  <a:gd name="T42" fmla="*/ 1645 w 1649"/>
                  <a:gd name="T43" fmla="*/ 731 h 1431"/>
                  <a:gd name="T44" fmla="*/ 300 w 1649"/>
                  <a:gd name="T45" fmla="*/ 10 h 1431"/>
                  <a:gd name="T46" fmla="*/ 177 w 1649"/>
                  <a:gd name="T47" fmla="*/ 136 h 1431"/>
                  <a:gd name="T48" fmla="*/ 81 w 1649"/>
                  <a:gd name="T49" fmla="*/ 290 h 1431"/>
                  <a:gd name="T50" fmla="*/ 21 w 1649"/>
                  <a:gd name="T51" fmla="*/ 460 h 1431"/>
                  <a:gd name="T52" fmla="*/ 0 w 1649"/>
                  <a:gd name="T53" fmla="*/ 647 h 1431"/>
                  <a:gd name="T54" fmla="*/ 12 w 1649"/>
                  <a:gd name="T55" fmla="*/ 781 h 1431"/>
                  <a:gd name="T56" fmla="*/ 42 w 1649"/>
                  <a:gd name="T57" fmla="*/ 909 h 1431"/>
                  <a:gd name="T58" fmla="*/ 94 w 1649"/>
                  <a:gd name="T59" fmla="*/ 1028 h 1431"/>
                  <a:gd name="T60" fmla="*/ 161 w 1649"/>
                  <a:gd name="T61" fmla="*/ 1138 h 1431"/>
                  <a:gd name="T62" fmla="*/ 246 w 1649"/>
                  <a:gd name="T63" fmla="*/ 1234 h 1431"/>
                  <a:gd name="T64" fmla="*/ 344 w 1649"/>
                  <a:gd name="T65" fmla="*/ 1316 h 1431"/>
                  <a:gd name="T66" fmla="*/ 453 w 1649"/>
                  <a:gd name="T67" fmla="*/ 1383 h 1431"/>
                  <a:gd name="T68" fmla="*/ 572 w 1649"/>
                  <a:gd name="T69" fmla="*/ 1431 h 1431"/>
                  <a:gd name="T70" fmla="*/ 534 w 1649"/>
                  <a:gd name="T71" fmla="*/ 1408 h 1431"/>
                  <a:gd name="T72" fmla="*/ 417 w 1649"/>
                  <a:gd name="T73" fmla="*/ 1351 h 1431"/>
                  <a:gd name="T74" fmla="*/ 311 w 1649"/>
                  <a:gd name="T75" fmla="*/ 1278 h 1431"/>
                  <a:gd name="T76" fmla="*/ 217 w 1649"/>
                  <a:gd name="T77" fmla="*/ 1189 h 1431"/>
                  <a:gd name="T78" fmla="*/ 138 w 1649"/>
                  <a:gd name="T79" fmla="*/ 1086 h 1431"/>
                  <a:gd name="T80" fmla="*/ 77 w 1649"/>
                  <a:gd name="T81" fmla="*/ 973 h 1431"/>
                  <a:gd name="T82" fmla="*/ 35 w 1649"/>
                  <a:gd name="T83" fmla="*/ 848 h 1431"/>
                  <a:gd name="T84" fmla="*/ 14 w 1649"/>
                  <a:gd name="T85" fmla="*/ 716 h 1431"/>
                  <a:gd name="T86" fmla="*/ 16 w 1649"/>
                  <a:gd name="T87" fmla="*/ 549 h 1431"/>
                  <a:gd name="T88" fmla="*/ 60 w 1649"/>
                  <a:gd name="T89" fmla="*/ 364 h 1431"/>
                  <a:gd name="T90" fmla="*/ 144 w 1649"/>
                  <a:gd name="T91" fmla="*/ 199 h 1431"/>
                  <a:gd name="T92" fmla="*/ 261 w 1649"/>
                  <a:gd name="T93" fmla="*/ 59 h 1431"/>
                  <a:gd name="T94" fmla="*/ 300 w 1649"/>
                  <a:gd name="T95" fmla="*/ 10 h 14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649"/>
                  <a:gd name="T145" fmla="*/ 0 h 1431"/>
                  <a:gd name="T146" fmla="*/ 1649 w 1649"/>
                  <a:gd name="T147" fmla="*/ 1431 h 14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649" h="1431">
                    <a:moveTo>
                      <a:pt x="1649" y="647"/>
                    </a:moveTo>
                    <a:lnTo>
                      <a:pt x="1649" y="604"/>
                    </a:lnTo>
                    <a:lnTo>
                      <a:pt x="1645" y="562"/>
                    </a:lnTo>
                    <a:lnTo>
                      <a:pt x="1639" y="520"/>
                    </a:lnTo>
                    <a:lnTo>
                      <a:pt x="1632" y="480"/>
                    </a:lnTo>
                    <a:lnTo>
                      <a:pt x="1622" y="439"/>
                    </a:lnTo>
                    <a:lnTo>
                      <a:pt x="1612" y="399"/>
                    </a:lnTo>
                    <a:lnTo>
                      <a:pt x="1599" y="361"/>
                    </a:lnTo>
                    <a:lnTo>
                      <a:pt x="1584" y="324"/>
                    </a:lnTo>
                    <a:lnTo>
                      <a:pt x="1566" y="286"/>
                    </a:lnTo>
                    <a:lnTo>
                      <a:pt x="1549" y="251"/>
                    </a:lnTo>
                    <a:lnTo>
                      <a:pt x="1528" y="217"/>
                    </a:lnTo>
                    <a:lnTo>
                      <a:pt x="1507" y="182"/>
                    </a:lnTo>
                    <a:lnTo>
                      <a:pt x="1484" y="150"/>
                    </a:lnTo>
                    <a:lnTo>
                      <a:pt x="1459" y="119"/>
                    </a:lnTo>
                    <a:lnTo>
                      <a:pt x="1432" y="88"/>
                    </a:lnTo>
                    <a:lnTo>
                      <a:pt x="1405" y="59"/>
                    </a:lnTo>
                    <a:lnTo>
                      <a:pt x="1380" y="46"/>
                    </a:lnTo>
                    <a:lnTo>
                      <a:pt x="1357" y="31"/>
                    </a:lnTo>
                    <a:lnTo>
                      <a:pt x="1388" y="59"/>
                    </a:lnTo>
                    <a:lnTo>
                      <a:pt x="1418" y="90"/>
                    </a:lnTo>
                    <a:lnTo>
                      <a:pt x="1447" y="121"/>
                    </a:lnTo>
                    <a:lnTo>
                      <a:pt x="1474" y="155"/>
                    </a:lnTo>
                    <a:lnTo>
                      <a:pt x="1499" y="190"/>
                    </a:lnTo>
                    <a:lnTo>
                      <a:pt x="1522" y="226"/>
                    </a:lnTo>
                    <a:lnTo>
                      <a:pt x="1543" y="263"/>
                    </a:lnTo>
                    <a:lnTo>
                      <a:pt x="1562" y="301"/>
                    </a:lnTo>
                    <a:lnTo>
                      <a:pt x="1580" y="341"/>
                    </a:lnTo>
                    <a:lnTo>
                      <a:pt x="1595" y="382"/>
                    </a:lnTo>
                    <a:lnTo>
                      <a:pt x="1608" y="424"/>
                    </a:lnTo>
                    <a:lnTo>
                      <a:pt x="1620" y="468"/>
                    </a:lnTo>
                    <a:lnTo>
                      <a:pt x="1628" y="510"/>
                    </a:lnTo>
                    <a:lnTo>
                      <a:pt x="1633" y="556"/>
                    </a:lnTo>
                    <a:lnTo>
                      <a:pt x="1637" y="600"/>
                    </a:lnTo>
                    <a:lnTo>
                      <a:pt x="1639" y="647"/>
                    </a:lnTo>
                    <a:lnTo>
                      <a:pt x="1637" y="681"/>
                    </a:lnTo>
                    <a:lnTo>
                      <a:pt x="1635" y="716"/>
                    </a:lnTo>
                    <a:lnTo>
                      <a:pt x="1633" y="748"/>
                    </a:lnTo>
                    <a:lnTo>
                      <a:pt x="1628" y="783"/>
                    </a:lnTo>
                    <a:lnTo>
                      <a:pt x="1622" y="815"/>
                    </a:lnTo>
                    <a:lnTo>
                      <a:pt x="1614" y="848"/>
                    </a:lnTo>
                    <a:lnTo>
                      <a:pt x="1605" y="879"/>
                    </a:lnTo>
                    <a:lnTo>
                      <a:pt x="1595" y="911"/>
                    </a:lnTo>
                    <a:lnTo>
                      <a:pt x="1584" y="942"/>
                    </a:lnTo>
                    <a:lnTo>
                      <a:pt x="1572" y="971"/>
                    </a:lnTo>
                    <a:lnTo>
                      <a:pt x="1559" y="1001"/>
                    </a:lnTo>
                    <a:lnTo>
                      <a:pt x="1543" y="1030"/>
                    </a:lnTo>
                    <a:lnTo>
                      <a:pt x="1528" y="1059"/>
                    </a:lnTo>
                    <a:lnTo>
                      <a:pt x="1511" y="1086"/>
                    </a:lnTo>
                    <a:lnTo>
                      <a:pt x="1493" y="1113"/>
                    </a:lnTo>
                    <a:lnTo>
                      <a:pt x="1474" y="1138"/>
                    </a:lnTo>
                    <a:lnTo>
                      <a:pt x="1453" y="1165"/>
                    </a:lnTo>
                    <a:lnTo>
                      <a:pt x="1432" y="1188"/>
                    </a:lnTo>
                    <a:lnTo>
                      <a:pt x="1411" y="1212"/>
                    </a:lnTo>
                    <a:lnTo>
                      <a:pt x="1388" y="1234"/>
                    </a:lnTo>
                    <a:lnTo>
                      <a:pt x="1365" y="1257"/>
                    </a:lnTo>
                    <a:lnTo>
                      <a:pt x="1340" y="1278"/>
                    </a:lnTo>
                    <a:lnTo>
                      <a:pt x="1315" y="1297"/>
                    </a:lnTo>
                    <a:lnTo>
                      <a:pt x="1288" y="1316"/>
                    </a:lnTo>
                    <a:lnTo>
                      <a:pt x="1261" y="1333"/>
                    </a:lnTo>
                    <a:lnTo>
                      <a:pt x="1234" y="1351"/>
                    </a:lnTo>
                    <a:lnTo>
                      <a:pt x="1205" y="1366"/>
                    </a:lnTo>
                    <a:lnTo>
                      <a:pt x="1177" y="1381"/>
                    </a:lnTo>
                    <a:lnTo>
                      <a:pt x="1148" y="1395"/>
                    </a:lnTo>
                    <a:lnTo>
                      <a:pt x="1117" y="1406"/>
                    </a:lnTo>
                    <a:lnTo>
                      <a:pt x="1086" y="1418"/>
                    </a:lnTo>
                    <a:lnTo>
                      <a:pt x="1056" y="1427"/>
                    </a:lnTo>
                    <a:lnTo>
                      <a:pt x="1104" y="1414"/>
                    </a:lnTo>
                    <a:lnTo>
                      <a:pt x="1150" y="1399"/>
                    </a:lnTo>
                    <a:lnTo>
                      <a:pt x="1194" y="1381"/>
                    </a:lnTo>
                    <a:lnTo>
                      <a:pt x="1232" y="1362"/>
                    </a:lnTo>
                    <a:lnTo>
                      <a:pt x="1234" y="1362"/>
                    </a:lnTo>
                    <a:lnTo>
                      <a:pt x="1280" y="1333"/>
                    </a:lnTo>
                    <a:lnTo>
                      <a:pt x="1324" y="1303"/>
                    </a:lnTo>
                    <a:lnTo>
                      <a:pt x="1365" y="1270"/>
                    </a:lnTo>
                    <a:lnTo>
                      <a:pt x="1403" y="1234"/>
                    </a:lnTo>
                    <a:lnTo>
                      <a:pt x="1440" y="1195"/>
                    </a:lnTo>
                    <a:lnTo>
                      <a:pt x="1474" y="1153"/>
                    </a:lnTo>
                    <a:lnTo>
                      <a:pt x="1507" y="1111"/>
                    </a:lnTo>
                    <a:lnTo>
                      <a:pt x="1536" y="1065"/>
                    </a:lnTo>
                    <a:lnTo>
                      <a:pt x="1560" y="1019"/>
                    </a:lnTo>
                    <a:lnTo>
                      <a:pt x="1584" y="971"/>
                    </a:lnTo>
                    <a:lnTo>
                      <a:pt x="1603" y="919"/>
                    </a:lnTo>
                    <a:lnTo>
                      <a:pt x="1620" y="867"/>
                    </a:lnTo>
                    <a:lnTo>
                      <a:pt x="1632" y="813"/>
                    </a:lnTo>
                    <a:lnTo>
                      <a:pt x="1641" y="760"/>
                    </a:lnTo>
                    <a:lnTo>
                      <a:pt x="1645" y="731"/>
                    </a:lnTo>
                    <a:lnTo>
                      <a:pt x="1647" y="704"/>
                    </a:lnTo>
                    <a:lnTo>
                      <a:pt x="1649" y="675"/>
                    </a:lnTo>
                    <a:lnTo>
                      <a:pt x="1649" y="647"/>
                    </a:lnTo>
                    <a:close/>
                    <a:moveTo>
                      <a:pt x="300" y="10"/>
                    </a:moveTo>
                    <a:lnTo>
                      <a:pt x="267" y="38"/>
                    </a:lnTo>
                    <a:lnTo>
                      <a:pt x="234" y="71"/>
                    </a:lnTo>
                    <a:lnTo>
                      <a:pt x="204" y="104"/>
                    </a:lnTo>
                    <a:lnTo>
                      <a:pt x="177" y="136"/>
                    </a:lnTo>
                    <a:lnTo>
                      <a:pt x="150" y="173"/>
                    </a:lnTo>
                    <a:lnTo>
                      <a:pt x="125" y="211"/>
                    </a:lnTo>
                    <a:lnTo>
                      <a:pt x="102" y="249"/>
                    </a:lnTo>
                    <a:lnTo>
                      <a:pt x="81" y="290"/>
                    </a:lnTo>
                    <a:lnTo>
                      <a:pt x="64" y="330"/>
                    </a:lnTo>
                    <a:lnTo>
                      <a:pt x="46" y="372"/>
                    </a:lnTo>
                    <a:lnTo>
                      <a:pt x="33" y="416"/>
                    </a:lnTo>
                    <a:lnTo>
                      <a:pt x="21" y="460"/>
                    </a:lnTo>
                    <a:lnTo>
                      <a:pt x="12" y="506"/>
                    </a:lnTo>
                    <a:lnTo>
                      <a:pt x="6" y="552"/>
                    </a:lnTo>
                    <a:lnTo>
                      <a:pt x="2" y="599"/>
                    </a:lnTo>
                    <a:lnTo>
                      <a:pt x="0" y="647"/>
                    </a:lnTo>
                    <a:lnTo>
                      <a:pt x="0" y="681"/>
                    </a:lnTo>
                    <a:lnTo>
                      <a:pt x="2" y="716"/>
                    </a:lnTo>
                    <a:lnTo>
                      <a:pt x="6" y="748"/>
                    </a:lnTo>
                    <a:lnTo>
                      <a:pt x="12" y="781"/>
                    </a:lnTo>
                    <a:lnTo>
                      <a:pt x="17" y="813"/>
                    </a:lnTo>
                    <a:lnTo>
                      <a:pt x="25" y="846"/>
                    </a:lnTo>
                    <a:lnTo>
                      <a:pt x="33" y="879"/>
                    </a:lnTo>
                    <a:lnTo>
                      <a:pt x="42" y="909"/>
                    </a:lnTo>
                    <a:lnTo>
                      <a:pt x="54" y="940"/>
                    </a:lnTo>
                    <a:lnTo>
                      <a:pt x="65" y="971"/>
                    </a:lnTo>
                    <a:lnTo>
                      <a:pt x="79" y="1000"/>
                    </a:lnTo>
                    <a:lnTo>
                      <a:pt x="94" y="1028"/>
                    </a:lnTo>
                    <a:lnTo>
                      <a:pt x="110" y="1057"/>
                    </a:lnTo>
                    <a:lnTo>
                      <a:pt x="125" y="1084"/>
                    </a:lnTo>
                    <a:lnTo>
                      <a:pt x="142" y="1111"/>
                    </a:lnTo>
                    <a:lnTo>
                      <a:pt x="161" y="1138"/>
                    </a:lnTo>
                    <a:lnTo>
                      <a:pt x="181" y="1163"/>
                    </a:lnTo>
                    <a:lnTo>
                      <a:pt x="202" y="1188"/>
                    </a:lnTo>
                    <a:lnTo>
                      <a:pt x="223" y="1211"/>
                    </a:lnTo>
                    <a:lnTo>
                      <a:pt x="246" y="1234"/>
                    </a:lnTo>
                    <a:lnTo>
                      <a:pt x="269" y="1255"/>
                    </a:lnTo>
                    <a:lnTo>
                      <a:pt x="292" y="1276"/>
                    </a:lnTo>
                    <a:lnTo>
                      <a:pt x="317" y="1297"/>
                    </a:lnTo>
                    <a:lnTo>
                      <a:pt x="344" y="1316"/>
                    </a:lnTo>
                    <a:lnTo>
                      <a:pt x="369" y="1333"/>
                    </a:lnTo>
                    <a:lnTo>
                      <a:pt x="396" y="1351"/>
                    </a:lnTo>
                    <a:lnTo>
                      <a:pt x="424" y="1368"/>
                    </a:lnTo>
                    <a:lnTo>
                      <a:pt x="453" y="1383"/>
                    </a:lnTo>
                    <a:lnTo>
                      <a:pt x="482" y="1397"/>
                    </a:lnTo>
                    <a:lnTo>
                      <a:pt x="511" y="1410"/>
                    </a:lnTo>
                    <a:lnTo>
                      <a:pt x="541" y="1422"/>
                    </a:lnTo>
                    <a:lnTo>
                      <a:pt x="572" y="1431"/>
                    </a:lnTo>
                    <a:lnTo>
                      <a:pt x="584" y="1431"/>
                    </a:lnTo>
                    <a:lnTo>
                      <a:pt x="597" y="1429"/>
                    </a:lnTo>
                    <a:lnTo>
                      <a:pt x="564" y="1418"/>
                    </a:lnTo>
                    <a:lnTo>
                      <a:pt x="534" y="1408"/>
                    </a:lnTo>
                    <a:lnTo>
                      <a:pt x="503" y="1395"/>
                    </a:lnTo>
                    <a:lnTo>
                      <a:pt x="474" y="1381"/>
                    </a:lnTo>
                    <a:lnTo>
                      <a:pt x="445" y="1368"/>
                    </a:lnTo>
                    <a:lnTo>
                      <a:pt x="417" y="1351"/>
                    </a:lnTo>
                    <a:lnTo>
                      <a:pt x="390" y="1335"/>
                    </a:lnTo>
                    <a:lnTo>
                      <a:pt x="363" y="1316"/>
                    </a:lnTo>
                    <a:lnTo>
                      <a:pt x="336" y="1299"/>
                    </a:lnTo>
                    <a:lnTo>
                      <a:pt x="311" y="1278"/>
                    </a:lnTo>
                    <a:lnTo>
                      <a:pt x="286" y="1257"/>
                    </a:lnTo>
                    <a:lnTo>
                      <a:pt x="261" y="1236"/>
                    </a:lnTo>
                    <a:lnTo>
                      <a:pt x="240" y="1212"/>
                    </a:lnTo>
                    <a:lnTo>
                      <a:pt x="217" y="1189"/>
                    </a:lnTo>
                    <a:lnTo>
                      <a:pt x="196" y="1165"/>
                    </a:lnTo>
                    <a:lnTo>
                      <a:pt x="177" y="1140"/>
                    </a:lnTo>
                    <a:lnTo>
                      <a:pt x="158" y="1113"/>
                    </a:lnTo>
                    <a:lnTo>
                      <a:pt x="138" y="1086"/>
                    </a:lnTo>
                    <a:lnTo>
                      <a:pt x="123" y="1059"/>
                    </a:lnTo>
                    <a:lnTo>
                      <a:pt x="106" y="1030"/>
                    </a:lnTo>
                    <a:lnTo>
                      <a:pt x="92" y="1001"/>
                    </a:lnTo>
                    <a:lnTo>
                      <a:pt x="77" y="973"/>
                    </a:lnTo>
                    <a:lnTo>
                      <a:pt x="65" y="942"/>
                    </a:lnTo>
                    <a:lnTo>
                      <a:pt x="54" y="911"/>
                    </a:lnTo>
                    <a:lnTo>
                      <a:pt x="44" y="881"/>
                    </a:lnTo>
                    <a:lnTo>
                      <a:pt x="35" y="848"/>
                    </a:lnTo>
                    <a:lnTo>
                      <a:pt x="27" y="815"/>
                    </a:lnTo>
                    <a:lnTo>
                      <a:pt x="21" y="783"/>
                    </a:lnTo>
                    <a:lnTo>
                      <a:pt x="16" y="748"/>
                    </a:lnTo>
                    <a:lnTo>
                      <a:pt x="14" y="716"/>
                    </a:lnTo>
                    <a:lnTo>
                      <a:pt x="12" y="681"/>
                    </a:lnTo>
                    <a:lnTo>
                      <a:pt x="10" y="647"/>
                    </a:lnTo>
                    <a:lnTo>
                      <a:pt x="12" y="597"/>
                    </a:lnTo>
                    <a:lnTo>
                      <a:pt x="16" y="549"/>
                    </a:lnTo>
                    <a:lnTo>
                      <a:pt x="23" y="503"/>
                    </a:lnTo>
                    <a:lnTo>
                      <a:pt x="33" y="455"/>
                    </a:lnTo>
                    <a:lnTo>
                      <a:pt x="44" y="411"/>
                    </a:lnTo>
                    <a:lnTo>
                      <a:pt x="60" y="364"/>
                    </a:lnTo>
                    <a:lnTo>
                      <a:pt x="77" y="322"/>
                    </a:lnTo>
                    <a:lnTo>
                      <a:pt x="96" y="280"/>
                    </a:lnTo>
                    <a:lnTo>
                      <a:pt x="119" y="240"/>
                    </a:lnTo>
                    <a:lnTo>
                      <a:pt x="144" y="199"/>
                    </a:lnTo>
                    <a:lnTo>
                      <a:pt x="169" y="163"/>
                    </a:lnTo>
                    <a:lnTo>
                      <a:pt x="198" y="127"/>
                    </a:lnTo>
                    <a:lnTo>
                      <a:pt x="229" y="92"/>
                    </a:lnTo>
                    <a:lnTo>
                      <a:pt x="261" y="59"/>
                    </a:lnTo>
                    <a:lnTo>
                      <a:pt x="294" y="29"/>
                    </a:lnTo>
                    <a:lnTo>
                      <a:pt x="330" y="0"/>
                    </a:lnTo>
                    <a:lnTo>
                      <a:pt x="315" y="6"/>
                    </a:lnTo>
                    <a:lnTo>
                      <a:pt x="300" y="10"/>
                    </a:lnTo>
                    <a:close/>
                  </a:path>
                </a:pathLst>
              </a:custGeom>
              <a:solidFill>
                <a:srgbClr val="E67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7" name="Freeform 340">
                <a:extLst>
                  <a:ext uri="{FF2B5EF4-FFF2-40B4-BE49-F238E27FC236}">
                    <a16:creationId xmlns:a16="http://schemas.microsoft.com/office/drawing/2014/main" id="{75B70BE4-3850-4098-8DCC-CBA5889373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9" y="1510"/>
                <a:ext cx="1641" cy="1447"/>
              </a:xfrm>
              <a:custGeom>
                <a:avLst/>
                <a:gdLst>
                  <a:gd name="T0" fmla="*/ 1629 w 1641"/>
                  <a:gd name="T1" fmla="*/ 522 h 1447"/>
                  <a:gd name="T2" fmla="*/ 1585 w 1641"/>
                  <a:gd name="T3" fmla="*/ 359 h 1447"/>
                  <a:gd name="T4" fmla="*/ 1510 w 1641"/>
                  <a:gd name="T5" fmla="*/ 209 h 1447"/>
                  <a:gd name="T6" fmla="*/ 1407 w 1641"/>
                  <a:gd name="T7" fmla="*/ 81 h 1447"/>
                  <a:gd name="T8" fmla="*/ 1336 w 1641"/>
                  <a:gd name="T9" fmla="*/ 25 h 1447"/>
                  <a:gd name="T10" fmla="*/ 1418 w 1641"/>
                  <a:gd name="T11" fmla="*/ 108 h 1447"/>
                  <a:gd name="T12" fmla="*/ 1524 w 1641"/>
                  <a:gd name="T13" fmla="*/ 253 h 1447"/>
                  <a:gd name="T14" fmla="*/ 1597 w 1641"/>
                  <a:gd name="T15" fmla="*/ 420 h 1447"/>
                  <a:gd name="T16" fmla="*/ 1628 w 1641"/>
                  <a:gd name="T17" fmla="*/ 605 h 1447"/>
                  <a:gd name="T18" fmla="*/ 1622 w 1641"/>
                  <a:gd name="T19" fmla="*/ 762 h 1447"/>
                  <a:gd name="T20" fmla="*/ 1591 w 1641"/>
                  <a:gd name="T21" fmla="*/ 900 h 1447"/>
                  <a:gd name="T22" fmla="*/ 1537 w 1641"/>
                  <a:gd name="T23" fmla="*/ 1029 h 1447"/>
                  <a:gd name="T24" fmla="*/ 1462 w 1641"/>
                  <a:gd name="T25" fmla="*/ 1146 h 1447"/>
                  <a:gd name="T26" fmla="*/ 1370 w 1641"/>
                  <a:gd name="T27" fmla="*/ 1245 h 1447"/>
                  <a:gd name="T28" fmla="*/ 1261 w 1641"/>
                  <a:gd name="T29" fmla="*/ 1332 h 1447"/>
                  <a:gd name="T30" fmla="*/ 1140 w 1641"/>
                  <a:gd name="T31" fmla="*/ 1397 h 1447"/>
                  <a:gd name="T32" fmla="*/ 1006 w 1641"/>
                  <a:gd name="T33" fmla="*/ 1441 h 1447"/>
                  <a:gd name="T34" fmla="*/ 1107 w 1641"/>
                  <a:gd name="T35" fmla="*/ 1418 h 1447"/>
                  <a:gd name="T36" fmla="*/ 1230 w 1641"/>
                  <a:gd name="T37" fmla="*/ 1362 h 1447"/>
                  <a:gd name="T38" fmla="*/ 1326 w 1641"/>
                  <a:gd name="T39" fmla="*/ 1297 h 1447"/>
                  <a:gd name="T40" fmla="*/ 1413 w 1641"/>
                  <a:gd name="T41" fmla="*/ 1218 h 1447"/>
                  <a:gd name="T42" fmla="*/ 1487 w 1641"/>
                  <a:gd name="T43" fmla="*/ 1130 h 1447"/>
                  <a:gd name="T44" fmla="*/ 1549 w 1641"/>
                  <a:gd name="T45" fmla="*/ 1030 h 1447"/>
                  <a:gd name="T46" fmla="*/ 1595 w 1641"/>
                  <a:gd name="T47" fmla="*/ 921 h 1447"/>
                  <a:gd name="T48" fmla="*/ 1626 w 1641"/>
                  <a:gd name="T49" fmla="*/ 806 h 1447"/>
                  <a:gd name="T50" fmla="*/ 1639 w 1641"/>
                  <a:gd name="T51" fmla="*/ 683 h 1447"/>
                  <a:gd name="T52" fmla="*/ 244 w 1641"/>
                  <a:gd name="T53" fmla="*/ 71 h 1447"/>
                  <a:gd name="T54" fmla="*/ 131 w 1641"/>
                  <a:gd name="T55" fmla="*/ 211 h 1447"/>
                  <a:gd name="T56" fmla="*/ 50 w 1641"/>
                  <a:gd name="T57" fmla="*/ 374 h 1447"/>
                  <a:gd name="T58" fmla="*/ 6 w 1641"/>
                  <a:gd name="T59" fmla="*/ 557 h 1447"/>
                  <a:gd name="T60" fmla="*/ 4 w 1641"/>
                  <a:gd name="T61" fmla="*/ 722 h 1447"/>
                  <a:gd name="T62" fmla="*/ 25 w 1641"/>
                  <a:gd name="T63" fmla="*/ 854 h 1447"/>
                  <a:gd name="T64" fmla="*/ 67 w 1641"/>
                  <a:gd name="T65" fmla="*/ 977 h 1447"/>
                  <a:gd name="T66" fmla="*/ 129 w 1641"/>
                  <a:gd name="T67" fmla="*/ 1092 h 1447"/>
                  <a:gd name="T68" fmla="*/ 205 w 1641"/>
                  <a:gd name="T69" fmla="*/ 1194 h 1447"/>
                  <a:gd name="T70" fmla="*/ 298 w 1641"/>
                  <a:gd name="T71" fmla="*/ 1284 h 1447"/>
                  <a:gd name="T72" fmla="*/ 403 w 1641"/>
                  <a:gd name="T73" fmla="*/ 1357 h 1447"/>
                  <a:gd name="T74" fmla="*/ 518 w 1641"/>
                  <a:gd name="T75" fmla="*/ 1414 h 1447"/>
                  <a:gd name="T76" fmla="*/ 601 w 1641"/>
                  <a:gd name="T77" fmla="*/ 1433 h 1447"/>
                  <a:gd name="T78" fmla="*/ 559 w 1641"/>
                  <a:gd name="T79" fmla="*/ 1418 h 1447"/>
                  <a:gd name="T80" fmla="*/ 436 w 1641"/>
                  <a:gd name="T81" fmla="*/ 1364 h 1447"/>
                  <a:gd name="T82" fmla="*/ 326 w 1641"/>
                  <a:gd name="T83" fmla="*/ 1293 h 1447"/>
                  <a:gd name="T84" fmla="*/ 228 w 1641"/>
                  <a:gd name="T85" fmla="*/ 1203 h 1447"/>
                  <a:gd name="T86" fmla="*/ 146 w 1641"/>
                  <a:gd name="T87" fmla="*/ 1101 h 1447"/>
                  <a:gd name="T88" fmla="*/ 83 w 1641"/>
                  <a:gd name="T89" fmla="*/ 984 h 1447"/>
                  <a:gd name="T90" fmla="*/ 38 w 1641"/>
                  <a:gd name="T91" fmla="*/ 858 h 1447"/>
                  <a:gd name="T92" fmla="*/ 13 w 1641"/>
                  <a:gd name="T93" fmla="*/ 723 h 1447"/>
                  <a:gd name="T94" fmla="*/ 17 w 1641"/>
                  <a:gd name="T95" fmla="*/ 555 h 1447"/>
                  <a:gd name="T96" fmla="*/ 63 w 1641"/>
                  <a:gd name="T97" fmla="*/ 367 h 1447"/>
                  <a:gd name="T98" fmla="*/ 150 w 1641"/>
                  <a:gd name="T99" fmla="*/ 202 h 1447"/>
                  <a:gd name="T100" fmla="*/ 269 w 1641"/>
                  <a:gd name="T101" fmla="*/ 60 h 1447"/>
                  <a:gd name="T102" fmla="*/ 311 w 1641"/>
                  <a:gd name="T103" fmla="*/ 12 h 144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641"/>
                  <a:gd name="T157" fmla="*/ 0 h 1447"/>
                  <a:gd name="T158" fmla="*/ 1641 w 1641"/>
                  <a:gd name="T159" fmla="*/ 1447 h 144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641" h="1447">
                    <a:moveTo>
                      <a:pt x="1641" y="653"/>
                    </a:moveTo>
                    <a:lnTo>
                      <a:pt x="1639" y="608"/>
                    </a:lnTo>
                    <a:lnTo>
                      <a:pt x="1635" y="564"/>
                    </a:lnTo>
                    <a:lnTo>
                      <a:pt x="1629" y="522"/>
                    </a:lnTo>
                    <a:lnTo>
                      <a:pt x="1622" y="480"/>
                    </a:lnTo>
                    <a:lnTo>
                      <a:pt x="1612" y="438"/>
                    </a:lnTo>
                    <a:lnTo>
                      <a:pt x="1599" y="397"/>
                    </a:lnTo>
                    <a:lnTo>
                      <a:pt x="1585" y="359"/>
                    </a:lnTo>
                    <a:lnTo>
                      <a:pt x="1570" y="319"/>
                    </a:lnTo>
                    <a:lnTo>
                      <a:pt x="1551" y="282"/>
                    </a:lnTo>
                    <a:lnTo>
                      <a:pt x="1532" y="246"/>
                    </a:lnTo>
                    <a:lnTo>
                      <a:pt x="1510" y="209"/>
                    </a:lnTo>
                    <a:lnTo>
                      <a:pt x="1487" y="177"/>
                    </a:lnTo>
                    <a:lnTo>
                      <a:pt x="1462" y="142"/>
                    </a:lnTo>
                    <a:lnTo>
                      <a:pt x="1436" y="111"/>
                    </a:lnTo>
                    <a:lnTo>
                      <a:pt x="1407" y="81"/>
                    </a:lnTo>
                    <a:lnTo>
                      <a:pt x="1378" y="52"/>
                    </a:lnTo>
                    <a:lnTo>
                      <a:pt x="1365" y="42"/>
                    </a:lnTo>
                    <a:lnTo>
                      <a:pt x="1349" y="35"/>
                    </a:lnTo>
                    <a:lnTo>
                      <a:pt x="1336" y="25"/>
                    </a:lnTo>
                    <a:lnTo>
                      <a:pt x="1320" y="16"/>
                    </a:lnTo>
                    <a:lnTo>
                      <a:pt x="1355" y="44"/>
                    </a:lnTo>
                    <a:lnTo>
                      <a:pt x="1388" y="75"/>
                    </a:lnTo>
                    <a:lnTo>
                      <a:pt x="1418" y="108"/>
                    </a:lnTo>
                    <a:lnTo>
                      <a:pt x="1449" y="142"/>
                    </a:lnTo>
                    <a:lnTo>
                      <a:pt x="1476" y="177"/>
                    </a:lnTo>
                    <a:lnTo>
                      <a:pt x="1501" y="215"/>
                    </a:lnTo>
                    <a:lnTo>
                      <a:pt x="1524" y="253"/>
                    </a:lnTo>
                    <a:lnTo>
                      <a:pt x="1545" y="294"/>
                    </a:lnTo>
                    <a:lnTo>
                      <a:pt x="1564" y="334"/>
                    </a:lnTo>
                    <a:lnTo>
                      <a:pt x="1581" y="376"/>
                    </a:lnTo>
                    <a:lnTo>
                      <a:pt x="1597" y="420"/>
                    </a:lnTo>
                    <a:lnTo>
                      <a:pt x="1608" y="464"/>
                    </a:lnTo>
                    <a:lnTo>
                      <a:pt x="1618" y="511"/>
                    </a:lnTo>
                    <a:lnTo>
                      <a:pt x="1624" y="557"/>
                    </a:lnTo>
                    <a:lnTo>
                      <a:pt x="1628" y="605"/>
                    </a:lnTo>
                    <a:lnTo>
                      <a:pt x="1629" y="653"/>
                    </a:lnTo>
                    <a:lnTo>
                      <a:pt x="1629" y="689"/>
                    </a:lnTo>
                    <a:lnTo>
                      <a:pt x="1626" y="725"/>
                    </a:lnTo>
                    <a:lnTo>
                      <a:pt x="1622" y="762"/>
                    </a:lnTo>
                    <a:lnTo>
                      <a:pt x="1616" y="796"/>
                    </a:lnTo>
                    <a:lnTo>
                      <a:pt x="1610" y="833"/>
                    </a:lnTo>
                    <a:lnTo>
                      <a:pt x="1601" y="867"/>
                    </a:lnTo>
                    <a:lnTo>
                      <a:pt x="1591" y="900"/>
                    </a:lnTo>
                    <a:lnTo>
                      <a:pt x="1580" y="933"/>
                    </a:lnTo>
                    <a:lnTo>
                      <a:pt x="1566" y="965"/>
                    </a:lnTo>
                    <a:lnTo>
                      <a:pt x="1553" y="998"/>
                    </a:lnTo>
                    <a:lnTo>
                      <a:pt x="1537" y="1029"/>
                    </a:lnTo>
                    <a:lnTo>
                      <a:pt x="1520" y="1059"/>
                    </a:lnTo>
                    <a:lnTo>
                      <a:pt x="1503" y="1088"/>
                    </a:lnTo>
                    <a:lnTo>
                      <a:pt x="1484" y="1117"/>
                    </a:lnTo>
                    <a:lnTo>
                      <a:pt x="1462" y="1146"/>
                    </a:lnTo>
                    <a:lnTo>
                      <a:pt x="1441" y="1172"/>
                    </a:lnTo>
                    <a:lnTo>
                      <a:pt x="1418" y="1197"/>
                    </a:lnTo>
                    <a:lnTo>
                      <a:pt x="1395" y="1222"/>
                    </a:lnTo>
                    <a:lnTo>
                      <a:pt x="1370" y="1245"/>
                    </a:lnTo>
                    <a:lnTo>
                      <a:pt x="1345" y="1268"/>
                    </a:lnTo>
                    <a:lnTo>
                      <a:pt x="1319" y="1291"/>
                    </a:lnTo>
                    <a:lnTo>
                      <a:pt x="1290" y="1311"/>
                    </a:lnTo>
                    <a:lnTo>
                      <a:pt x="1261" y="1332"/>
                    </a:lnTo>
                    <a:lnTo>
                      <a:pt x="1232" y="1349"/>
                    </a:lnTo>
                    <a:lnTo>
                      <a:pt x="1201" y="1366"/>
                    </a:lnTo>
                    <a:lnTo>
                      <a:pt x="1171" y="1382"/>
                    </a:lnTo>
                    <a:lnTo>
                      <a:pt x="1140" y="1397"/>
                    </a:lnTo>
                    <a:lnTo>
                      <a:pt x="1107" y="1408"/>
                    </a:lnTo>
                    <a:lnTo>
                      <a:pt x="1075" y="1422"/>
                    </a:lnTo>
                    <a:lnTo>
                      <a:pt x="1040" y="1431"/>
                    </a:lnTo>
                    <a:lnTo>
                      <a:pt x="1006" y="1441"/>
                    </a:lnTo>
                    <a:lnTo>
                      <a:pt x="971" y="1447"/>
                    </a:lnTo>
                    <a:lnTo>
                      <a:pt x="1017" y="1441"/>
                    </a:lnTo>
                    <a:lnTo>
                      <a:pt x="1063" y="1431"/>
                    </a:lnTo>
                    <a:lnTo>
                      <a:pt x="1107" y="1418"/>
                    </a:lnTo>
                    <a:lnTo>
                      <a:pt x="1152" y="1403"/>
                    </a:lnTo>
                    <a:lnTo>
                      <a:pt x="1178" y="1389"/>
                    </a:lnTo>
                    <a:lnTo>
                      <a:pt x="1203" y="1376"/>
                    </a:lnTo>
                    <a:lnTo>
                      <a:pt x="1230" y="1362"/>
                    </a:lnTo>
                    <a:lnTo>
                      <a:pt x="1255" y="1347"/>
                    </a:lnTo>
                    <a:lnTo>
                      <a:pt x="1280" y="1332"/>
                    </a:lnTo>
                    <a:lnTo>
                      <a:pt x="1303" y="1314"/>
                    </a:lnTo>
                    <a:lnTo>
                      <a:pt x="1326" y="1297"/>
                    </a:lnTo>
                    <a:lnTo>
                      <a:pt x="1349" y="1278"/>
                    </a:lnTo>
                    <a:lnTo>
                      <a:pt x="1370" y="1259"/>
                    </a:lnTo>
                    <a:lnTo>
                      <a:pt x="1391" y="1240"/>
                    </a:lnTo>
                    <a:lnTo>
                      <a:pt x="1413" y="1218"/>
                    </a:lnTo>
                    <a:lnTo>
                      <a:pt x="1432" y="1197"/>
                    </a:lnTo>
                    <a:lnTo>
                      <a:pt x="1451" y="1176"/>
                    </a:lnTo>
                    <a:lnTo>
                      <a:pt x="1470" y="1153"/>
                    </a:lnTo>
                    <a:lnTo>
                      <a:pt x="1487" y="1130"/>
                    </a:lnTo>
                    <a:lnTo>
                      <a:pt x="1503" y="1105"/>
                    </a:lnTo>
                    <a:lnTo>
                      <a:pt x="1520" y="1080"/>
                    </a:lnTo>
                    <a:lnTo>
                      <a:pt x="1533" y="1055"/>
                    </a:lnTo>
                    <a:lnTo>
                      <a:pt x="1549" y="1030"/>
                    </a:lnTo>
                    <a:lnTo>
                      <a:pt x="1560" y="1004"/>
                    </a:lnTo>
                    <a:lnTo>
                      <a:pt x="1574" y="977"/>
                    </a:lnTo>
                    <a:lnTo>
                      <a:pt x="1585" y="950"/>
                    </a:lnTo>
                    <a:lnTo>
                      <a:pt x="1595" y="921"/>
                    </a:lnTo>
                    <a:lnTo>
                      <a:pt x="1604" y="892"/>
                    </a:lnTo>
                    <a:lnTo>
                      <a:pt x="1612" y="864"/>
                    </a:lnTo>
                    <a:lnTo>
                      <a:pt x="1620" y="835"/>
                    </a:lnTo>
                    <a:lnTo>
                      <a:pt x="1626" y="806"/>
                    </a:lnTo>
                    <a:lnTo>
                      <a:pt x="1631" y="775"/>
                    </a:lnTo>
                    <a:lnTo>
                      <a:pt x="1635" y="745"/>
                    </a:lnTo>
                    <a:lnTo>
                      <a:pt x="1637" y="714"/>
                    </a:lnTo>
                    <a:lnTo>
                      <a:pt x="1639" y="683"/>
                    </a:lnTo>
                    <a:lnTo>
                      <a:pt x="1641" y="653"/>
                    </a:lnTo>
                    <a:close/>
                    <a:moveTo>
                      <a:pt x="311" y="12"/>
                    </a:moveTo>
                    <a:lnTo>
                      <a:pt x="276" y="40"/>
                    </a:lnTo>
                    <a:lnTo>
                      <a:pt x="244" y="71"/>
                    </a:lnTo>
                    <a:lnTo>
                      <a:pt x="213" y="104"/>
                    </a:lnTo>
                    <a:lnTo>
                      <a:pt x="182" y="138"/>
                    </a:lnTo>
                    <a:lnTo>
                      <a:pt x="156" y="173"/>
                    </a:lnTo>
                    <a:lnTo>
                      <a:pt x="131" y="211"/>
                    </a:lnTo>
                    <a:lnTo>
                      <a:pt x="106" y="250"/>
                    </a:lnTo>
                    <a:lnTo>
                      <a:pt x="85" y="290"/>
                    </a:lnTo>
                    <a:lnTo>
                      <a:pt x="65" y="332"/>
                    </a:lnTo>
                    <a:lnTo>
                      <a:pt x="50" y="374"/>
                    </a:lnTo>
                    <a:lnTo>
                      <a:pt x="35" y="418"/>
                    </a:lnTo>
                    <a:lnTo>
                      <a:pt x="23" y="464"/>
                    </a:lnTo>
                    <a:lnTo>
                      <a:pt x="13" y="511"/>
                    </a:lnTo>
                    <a:lnTo>
                      <a:pt x="6" y="557"/>
                    </a:lnTo>
                    <a:lnTo>
                      <a:pt x="2" y="605"/>
                    </a:lnTo>
                    <a:lnTo>
                      <a:pt x="0" y="653"/>
                    </a:lnTo>
                    <a:lnTo>
                      <a:pt x="2" y="687"/>
                    </a:lnTo>
                    <a:lnTo>
                      <a:pt x="4" y="722"/>
                    </a:lnTo>
                    <a:lnTo>
                      <a:pt x="8" y="754"/>
                    </a:lnTo>
                    <a:lnTo>
                      <a:pt x="12" y="789"/>
                    </a:lnTo>
                    <a:lnTo>
                      <a:pt x="17" y="821"/>
                    </a:lnTo>
                    <a:lnTo>
                      <a:pt x="25" y="854"/>
                    </a:lnTo>
                    <a:lnTo>
                      <a:pt x="35" y="885"/>
                    </a:lnTo>
                    <a:lnTo>
                      <a:pt x="44" y="915"/>
                    </a:lnTo>
                    <a:lnTo>
                      <a:pt x="56" y="948"/>
                    </a:lnTo>
                    <a:lnTo>
                      <a:pt x="67" y="977"/>
                    </a:lnTo>
                    <a:lnTo>
                      <a:pt x="81" y="1007"/>
                    </a:lnTo>
                    <a:lnTo>
                      <a:pt x="96" y="1036"/>
                    </a:lnTo>
                    <a:lnTo>
                      <a:pt x="111" y="1063"/>
                    </a:lnTo>
                    <a:lnTo>
                      <a:pt x="129" y="1092"/>
                    </a:lnTo>
                    <a:lnTo>
                      <a:pt x="146" y="1119"/>
                    </a:lnTo>
                    <a:lnTo>
                      <a:pt x="165" y="1144"/>
                    </a:lnTo>
                    <a:lnTo>
                      <a:pt x="184" y="1171"/>
                    </a:lnTo>
                    <a:lnTo>
                      <a:pt x="205" y="1194"/>
                    </a:lnTo>
                    <a:lnTo>
                      <a:pt x="227" y="1218"/>
                    </a:lnTo>
                    <a:lnTo>
                      <a:pt x="250" y="1240"/>
                    </a:lnTo>
                    <a:lnTo>
                      <a:pt x="273" y="1263"/>
                    </a:lnTo>
                    <a:lnTo>
                      <a:pt x="298" y="1284"/>
                    </a:lnTo>
                    <a:lnTo>
                      <a:pt x="322" y="1303"/>
                    </a:lnTo>
                    <a:lnTo>
                      <a:pt x="349" y="1322"/>
                    </a:lnTo>
                    <a:lnTo>
                      <a:pt x="374" y="1341"/>
                    </a:lnTo>
                    <a:lnTo>
                      <a:pt x="403" y="1357"/>
                    </a:lnTo>
                    <a:lnTo>
                      <a:pt x="430" y="1374"/>
                    </a:lnTo>
                    <a:lnTo>
                      <a:pt x="459" y="1387"/>
                    </a:lnTo>
                    <a:lnTo>
                      <a:pt x="489" y="1403"/>
                    </a:lnTo>
                    <a:lnTo>
                      <a:pt x="518" y="1414"/>
                    </a:lnTo>
                    <a:lnTo>
                      <a:pt x="549" y="1426"/>
                    </a:lnTo>
                    <a:lnTo>
                      <a:pt x="582" y="1435"/>
                    </a:lnTo>
                    <a:lnTo>
                      <a:pt x="591" y="1435"/>
                    </a:lnTo>
                    <a:lnTo>
                      <a:pt x="601" y="1433"/>
                    </a:lnTo>
                    <a:lnTo>
                      <a:pt x="612" y="1435"/>
                    </a:lnTo>
                    <a:lnTo>
                      <a:pt x="624" y="1437"/>
                    </a:lnTo>
                    <a:lnTo>
                      <a:pt x="591" y="1428"/>
                    </a:lnTo>
                    <a:lnTo>
                      <a:pt x="559" y="1418"/>
                    </a:lnTo>
                    <a:lnTo>
                      <a:pt x="528" y="1407"/>
                    </a:lnTo>
                    <a:lnTo>
                      <a:pt x="497" y="1393"/>
                    </a:lnTo>
                    <a:lnTo>
                      <a:pt x="466" y="1380"/>
                    </a:lnTo>
                    <a:lnTo>
                      <a:pt x="436" y="1364"/>
                    </a:lnTo>
                    <a:lnTo>
                      <a:pt x="407" y="1349"/>
                    </a:lnTo>
                    <a:lnTo>
                      <a:pt x="380" y="1332"/>
                    </a:lnTo>
                    <a:lnTo>
                      <a:pt x="351" y="1313"/>
                    </a:lnTo>
                    <a:lnTo>
                      <a:pt x="326" y="1293"/>
                    </a:lnTo>
                    <a:lnTo>
                      <a:pt x="299" y="1272"/>
                    </a:lnTo>
                    <a:lnTo>
                      <a:pt x="274" y="1251"/>
                    </a:lnTo>
                    <a:lnTo>
                      <a:pt x="251" y="1228"/>
                    </a:lnTo>
                    <a:lnTo>
                      <a:pt x="228" y="1203"/>
                    </a:lnTo>
                    <a:lnTo>
                      <a:pt x="207" y="1180"/>
                    </a:lnTo>
                    <a:lnTo>
                      <a:pt x="186" y="1153"/>
                    </a:lnTo>
                    <a:lnTo>
                      <a:pt x="165" y="1128"/>
                    </a:lnTo>
                    <a:lnTo>
                      <a:pt x="146" y="1101"/>
                    </a:lnTo>
                    <a:lnTo>
                      <a:pt x="129" y="1073"/>
                    </a:lnTo>
                    <a:lnTo>
                      <a:pt x="111" y="1044"/>
                    </a:lnTo>
                    <a:lnTo>
                      <a:pt x="96" y="1015"/>
                    </a:lnTo>
                    <a:lnTo>
                      <a:pt x="83" y="984"/>
                    </a:lnTo>
                    <a:lnTo>
                      <a:pt x="69" y="954"/>
                    </a:lnTo>
                    <a:lnTo>
                      <a:pt x="58" y="923"/>
                    </a:lnTo>
                    <a:lnTo>
                      <a:pt x="46" y="890"/>
                    </a:lnTo>
                    <a:lnTo>
                      <a:pt x="38" y="858"/>
                    </a:lnTo>
                    <a:lnTo>
                      <a:pt x="29" y="825"/>
                    </a:lnTo>
                    <a:lnTo>
                      <a:pt x="23" y="791"/>
                    </a:lnTo>
                    <a:lnTo>
                      <a:pt x="17" y="758"/>
                    </a:lnTo>
                    <a:lnTo>
                      <a:pt x="13" y="723"/>
                    </a:lnTo>
                    <a:lnTo>
                      <a:pt x="12" y="687"/>
                    </a:lnTo>
                    <a:lnTo>
                      <a:pt x="12" y="653"/>
                    </a:lnTo>
                    <a:lnTo>
                      <a:pt x="13" y="603"/>
                    </a:lnTo>
                    <a:lnTo>
                      <a:pt x="17" y="555"/>
                    </a:lnTo>
                    <a:lnTo>
                      <a:pt x="25" y="505"/>
                    </a:lnTo>
                    <a:lnTo>
                      <a:pt x="35" y="459"/>
                    </a:lnTo>
                    <a:lnTo>
                      <a:pt x="48" y="413"/>
                    </a:lnTo>
                    <a:lnTo>
                      <a:pt x="63" y="367"/>
                    </a:lnTo>
                    <a:lnTo>
                      <a:pt x="81" y="324"/>
                    </a:lnTo>
                    <a:lnTo>
                      <a:pt x="102" y="282"/>
                    </a:lnTo>
                    <a:lnTo>
                      <a:pt x="125" y="240"/>
                    </a:lnTo>
                    <a:lnTo>
                      <a:pt x="150" y="202"/>
                    </a:lnTo>
                    <a:lnTo>
                      <a:pt x="177" y="163"/>
                    </a:lnTo>
                    <a:lnTo>
                      <a:pt x="205" y="127"/>
                    </a:lnTo>
                    <a:lnTo>
                      <a:pt x="236" y="92"/>
                    </a:lnTo>
                    <a:lnTo>
                      <a:pt x="269" y="60"/>
                    </a:lnTo>
                    <a:lnTo>
                      <a:pt x="305" y="29"/>
                    </a:lnTo>
                    <a:lnTo>
                      <a:pt x="342" y="0"/>
                    </a:lnTo>
                    <a:lnTo>
                      <a:pt x="326" y="6"/>
                    </a:lnTo>
                    <a:lnTo>
                      <a:pt x="311" y="12"/>
                    </a:lnTo>
                    <a:close/>
                  </a:path>
                </a:pathLst>
              </a:custGeom>
              <a:solidFill>
                <a:srgbClr val="E677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8" name="Freeform 341">
                <a:extLst>
                  <a:ext uri="{FF2B5EF4-FFF2-40B4-BE49-F238E27FC236}">
                    <a16:creationId xmlns:a16="http://schemas.microsoft.com/office/drawing/2014/main" id="{E1193A90-69D4-4FAA-AD02-B8E7F76797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5" y="1501"/>
                <a:ext cx="1629" cy="1458"/>
              </a:xfrm>
              <a:custGeom>
                <a:avLst/>
                <a:gdLst>
                  <a:gd name="T0" fmla="*/ 1618 w 1629"/>
                  <a:gd name="T1" fmla="*/ 525 h 1458"/>
                  <a:gd name="T2" fmla="*/ 1570 w 1629"/>
                  <a:gd name="T3" fmla="*/ 356 h 1458"/>
                  <a:gd name="T4" fmla="*/ 1489 w 1629"/>
                  <a:gd name="T5" fmla="*/ 205 h 1458"/>
                  <a:gd name="T6" fmla="*/ 1378 w 1629"/>
                  <a:gd name="T7" fmla="*/ 74 h 1458"/>
                  <a:gd name="T8" fmla="*/ 1289 w 1629"/>
                  <a:gd name="T9" fmla="*/ 11 h 1458"/>
                  <a:gd name="T10" fmla="*/ 1380 w 1629"/>
                  <a:gd name="T11" fmla="*/ 90 h 1458"/>
                  <a:gd name="T12" fmla="*/ 1499 w 1629"/>
                  <a:gd name="T13" fmla="*/ 239 h 1458"/>
                  <a:gd name="T14" fmla="*/ 1579 w 1629"/>
                  <a:gd name="T15" fmla="*/ 416 h 1458"/>
                  <a:gd name="T16" fmla="*/ 1618 w 1629"/>
                  <a:gd name="T17" fmla="*/ 610 h 1458"/>
                  <a:gd name="T18" fmla="*/ 1612 w 1629"/>
                  <a:gd name="T19" fmla="*/ 773 h 1458"/>
                  <a:gd name="T20" fmla="*/ 1579 w 1629"/>
                  <a:gd name="T21" fmla="*/ 913 h 1458"/>
                  <a:gd name="T22" fmla="*/ 1522 w 1629"/>
                  <a:gd name="T23" fmla="*/ 1043 h 1458"/>
                  <a:gd name="T24" fmla="*/ 1445 w 1629"/>
                  <a:gd name="T25" fmla="*/ 1160 h 1458"/>
                  <a:gd name="T26" fmla="*/ 1349 w 1629"/>
                  <a:gd name="T27" fmla="*/ 1262 h 1458"/>
                  <a:gd name="T28" fmla="*/ 1238 w 1629"/>
                  <a:gd name="T29" fmla="*/ 1346 h 1458"/>
                  <a:gd name="T30" fmla="*/ 1111 w 1629"/>
                  <a:gd name="T31" fmla="*/ 1410 h 1458"/>
                  <a:gd name="T32" fmla="*/ 973 w 1629"/>
                  <a:gd name="T33" fmla="*/ 1450 h 1458"/>
                  <a:gd name="T34" fmla="*/ 979 w 1629"/>
                  <a:gd name="T35" fmla="*/ 1456 h 1458"/>
                  <a:gd name="T36" fmla="*/ 1076 w 1629"/>
                  <a:gd name="T37" fmla="*/ 1433 h 1458"/>
                  <a:gd name="T38" fmla="*/ 1195 w 1629"/>
                  <a:gd name="T39" fmla="*/ 1381 h 1458"/>
                  <a:gd name="T40" fmla="*/ 1305 w 1629"/>
                  <a:gd name="T41" fmla="*/ 1312 h 1458"/>
                  <a:gd name="T42" fmla="*/ 1401 w 1629"/>
                  <a:gd name="T43" fmla="*/ 1227 h 1458"/>
                  <a:gd name="T44" fmla="*/ 1483 w 1629"/>
                  <a:gd name="T45" fmla="*/ 1128 h 1458"/>
                  <a:gd name="T46" fmla="*/ 1549 w 1629"/>
                  <a:gd name="T47" fmla="*/ 1016 h 1458"/>
                  <a:gd name="T48" fmla="*/ 1595 w 1629"/>
                  <a:gd name="T49" fmla="*/ 894 h 1458"/>
                  <a:gd name="T50" fmla="*/ 1623 w 1629"/>
                  <a:gd name="T51" fmla="*/ 763 h 1458"/>
                  <a:gd name="T52" fmla="*/ 320 w 1629"/>
                  <a:gd name="T53" fmla="*/ 15 h 1458"/>
                  <a:gd name="T54" fmla="*/ 188 w 1629"/>
                  <a:gd name="T55" fmla="*/ 142 h 1458"/>
                  <a:gd name="T56" fmla="*/ 86 w 1629"/>
                  <a:gd name="T57" fmla="*/ 295 h 1458"/>
                  <a:gd name="T58" fmla="*/ 23 w 1629"/>
                  <a:gd name="T59" fmla="*/ 470 h 1458"/>
                  <a:gd name="T60" fmla="*/ 0 w 1629"/>
                  <a:gd name="T61" fmla="*/ 662 h 1458"/>
                  <a:gd name="T62" fmla="*/ 11 w 1629"/>
                  <a:gd name="T63" fmla="*/ 798 h 1458"/>
                  <a:gd name="T64" fmla="*/ 44 w 1629"/>
                  <a:gd name="T65" fmla="*/ 926 h 1458"/>
                  <a:gd name="T66" fmla="*/ 96 w 1629"/>
                  <a:gd name="T67" fmla="*/ 1045 h 1458"/>
                  <a:gd name="T68" fmla="*/ 167 w 1629"/>
                  <a:gd name="T69" fmla="*/ 1155 h 1458"/>
                  <a:gd name="T70" fmla="*/ 251 w 1629"/>
                  <a:gd name="T71" fmla="*/ 1251 h 1458"/>
                  <a:gd name="T72" fmla="*/ 353 w 1629"/>
                  <a:gd name="T73" fmla="*/ 1331 h 1458"/>
                  <a:gd name="T74" fmla="*/ 464 w 1629"/>
                  <a:gd name="T75" fmla="*/ 1396 h 1458"/>
                  <a:gd name="T76" fmla="*/ 587 w 1629"/>
                  <a:gd name="T77" fmla="*/ 1444 h 1458"/>
                  <a:gd name="T78" fmla="*/ 633 w 1629"/>
                  <a:gd name="T79" fmla="*/ 1448 h 1458"/>
                  <a:gd name="T80" fmla="*/ 602 w 1629"/>
                  <a:gd name="T81" fmla="*/ 1437 h 1458"/>
                  <a:gd name="T82" fmla="*/ 472 w 1629"/>
                  <a:gd name="T83" fmla="*/ 1389 h 1458"/>
                  <a:gd name="T84" fmla="*/ 351 w 1629"/>
                  <a:gd name="T85" fmla="*/ 1320 h 1458"/>
                  <a:gd name="T86" fmla="*/ 247 w 1629"/>
                  <a:gd name="T87" fmla="*/ 1231 h 1458"/>
                  <a:gd name="T88" fmla="*/ 157 w 1629"/>
                  <a:gd name="T89" fmla="*/ 1126 h 1458"/>
                  <a:gd name="T90" fmla="*/ 88 w 1629"/>
                  <a:gd name="T91" fmla="*/ 1007 h 1458"/>
                  <a:gd name="T92" fmla="*/ 38 w 1629"/>
                  <a:gd name="T93" fmla="*/ 876 h 1458"/>
                  <a:gd name="T94" fmla="*/ 13 w 1629"/>
                  <a:gd name="T95" fmla="*/ 734 h 1458"/>
                  <a:gd name="T96" fmla="*/ 17 w 1629"/>
                  <a:gd name="T97" fmla="*/ 562 h 1458"/>
                  <a:gd name="T98" fmla="*/ 63 w 1629"/>
                  <a:gd name="T99" fmla="*/ 372 h 1458"/>
                  <a:gd name="T100" fmla="*/ 153 w 1629"/>
                  <a:gd name="T101" fmla="*/ 205 h 1458"/>
                  <a:gd name="T102" fmla="*/ 278 w 1629"/>
                  <a:gd name="T103" fmla="*/ 63 h 1458"/>
                  <a:gd name="T104" fmla="*/ 320 w 1629"/>
                  <a:gd name="T105" fmla="*/ 15 h 1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29"/>
                  <a:gd name="T160" fmla="*/ 0 h 1458"/>
                  <a:gd name="T161" fmla="*/ 1629 w 1629"/>
                  <a:gd name="T162" fmla="*/ 1458 h 145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29" h="1458">
                    <a:moveTo>
                      <a:pt x="1629" y="662"/>
                    </a:moveTo>
                    <a:lnTo>
                      <a:pt x="1627" y="615"/>
                    </a:lnTo>
                    <a:lnTo>
                      <a:pt x="1623" y="571"/>
                    </a:lnTo>
                    <a:lnTo>
                      <a:pt x="1618" y="525"/>
                    </a:lnTo>
                    <a:lnTo>
                      <a:pt x="1610" y="483"/>
                    </a:lnTo>
                    <a:lnTo>
                      <a:pt x="1598" y="439"/>
                    </a:lnTo>
                    <a:lnTo>
                      <a:pt x="1585" y="397"/>
                    </a:lnTo>
                    <a:lnTo>
                      <a:pt x="1570" y="356"/>
                    </a:lnTo>
                    <a:lnTo>
                      <a:pt x="1552" y="316"/>
                    </a:lnTo>
                    <a:lnTo>
                      <a:pt x="1533" y="278"/>
                    </a:lnTo>
                    <a:lnTo>
                      <a:pt x="1512" y="241"/>
                    </a:lnTo>
                    <a:lnTo>
                      <a:pt x="1489" y="205"/>
                    </a:lnTo>
                    <a:lnTo>
                      <a:pt x="1464" y="170"/>
                    </a:lnTo>
                    <a:lnTo>
                      <a:pt x="1437" y="136"/>
                    </a:lnTo>
                    <a:lnTo>
                      <a:pt x="1408" y="105"/>
                    </a:lnTo>
                    <a:lnTo>
                      <a:pt x="1378" y="74"/>
                    </a:lnTo>
                    <a:lnTo>
                      <a:pt x="1347" y="46"/>
                    </a:lnTo>
                    <a:lnTo>
                      <a:pt x="1328" y="34"/>
                    </a:lnTo>
                    <a:lnTo>
                      <a:pt x="1309" y="23"/>
                    </a:lnTo>
                    <a:lnTo>
                      <a:pt x="1289" y="11"/>
                    </a:lnTo>
                    <a:lnTo>
                      <a:pt x="1270" y="0"/>
                    </a:lnTo>
                    <a:lnTo>
                      <a:pt x="1309" y="26"/>
                    </a:lnTo>
                    <a:lnTo>
                      <a:pt x="1345" y="57"/>
                    </a:lnTo>
                    <a:lnTo>
                      <a:pt x="1380" y="90"/>
                    </a:lnTo>
                    <a:lnTo>
                      <a:pt x="1414" y="124"/>
                    </a:lnTo>
                    <a:lnTo>
                      <a:pt x="1445" y="161"/>
                    </a:lnTo>
                    <a:lnTo>
                      <a:pt x="1474" y="199"/>
                    </a:lnTo>
                    <a:lnTo>
                      <a:pt x="1499" y="239"/>
                    </a:lnTo>
                    <a:lnTo>
                      <a:pt x="1524" y="282"/>
                    </a:lnTo>
                    <a:lnTo>
                      <a:pt x="1545" y="324"/>
                    </a:lnTo>
                    <a:lnTo>
                      <a:pt x="1564" y="370"/>
                    </a:lnTo>
                    <a:lnTo>
                      <a:pt x="1579" y="416"/>
                    </a:lnTo>
                    <a:lnTo>
                      <a:pt x="1595" y="462"/>
                    </a:lnTo>
                    <a:lnTo>
                      <a:pt x="1604" y="510"/>
                    </a:lnTo>
                    <a:lnTo>
                      <a:pt x="1612" y="560"/>
                    </a:lnTo>
                    <a:lnTo>
                      <a:pt x="1618" y="610"/>
                    </a:lnTo>
                    <a:lnTo>
                      <a:pt x="1620" y="662"/>
                    </a:lnTo>
                    <a:lnTo>
                      <a:pt x="1618" y="700"/>
                    </a:lnTo>
                    <a:lnTo>
                      <a:pt x="1616" y="736"/>
                    </a:lnTo>
                    <a:lnTo>
                      <a:pt x="1612" y="773"/>
                    </a:lnTo>
                    <a:lnTo>
                      <a:pt x="1606" y="809"/>
                    </a:lnTo>
                    <a:lnTo>
                      <a:pt x="1598" y="844"/>
                    </a:lnTo>
                    <a:lnTo>
                      <a:pt x="1589" y="878"/>
                    </a:lnTo>
                    <a:lnTo>
                      <a:pt x="1579" y="913"/>
                    </a:lnTo>
                    <a:lnTo>
                      <a:pt x="1566" y="947"/>
                    </a:lnTo>
                    <a:lnTo>
                      <a:pt x="1552" y="980"/>
                    </a:lnTo>
                    <a:lnTo>
                      <a:pt x="1539" y="1013"/>
                    </a:lnTo>
                    <a:lnTo>
                      <a:pt x="1522" y="1043"/>
                    </a:lnTo>
                    <a:lnTo>
                      <a:pt x="1504" y="1074"/>
                    </a:lnTo>
                    <a:lnTo>
                      <a:pt x="1485" y="1105"/>
                    </a:lnTo>
                    <a:lnTo>
                      <a:pt x="1466" y="1133"/>
                    </a:lnTo>
                    <a:lnTo>
                      <a:pt x="1445" y="1160"/>
                    </a:lnTo>
                    <a:lnTo>
                      <a:pt x="1422" y="1187"/>
                    </a:lnTo>
                    <a:lnTo>
                      <a:pt x="1399" y="1214"/>
                    </a:lnTo>
                    <a:lnTo>
                      <a:pt x="1374" y="1239"/>
                    </a:lnTo>
                    <a:lnTo>
                      <a:pt x="1349" y="1262"/>
                    </a:lnTo>
                    <a:lnTo>
                      <a:pt x="1322" y="1285"/>
                    </a:lnTo>
                    <a:lnTo>
                      <a:pt x="1295" y="1306"/>
                    </a:lnTo>
                    <a:lnTo>
                      <a:pt x="1266" y="1327"/>
                    </a:lnTo>
                    <a:lnTo>
                      <a:pt x="1238" y="1346"/>
                    </a:lnTo>
                    <a:lnTo>
                      <a:pt x="1207" y="1364"/>
                    </a:lnTo>
                    <a:lnTo>
                      <a:pt x="1176" y="1381"/>
                    </a:lnTo>
                    <a:lnTo>
                      <a:pt x="1144" y="1394"/>
                    </a:lnTo>
                    <a:lnTo>
                      <a:pt x="1111" y="1410"/>
                    </a:lnTo>
                    <a:lnTo>
                      <a:pt x="1078" y="1421"/>
                    </a:lnTo>
                    <a:lnTo>
                      <a:pt x="1044" y="1433"/>
                    </a:lnTo>
                    <a:lnTo>
                      <a:pt x="1009" y="1442"/>
                    </a:lnTo>
                    <a:lnTo>
                      <a:pt x="973" y="1450"/>
                    </a:lnTo>
                    <a:lnTo>
                      <a:pt x="938" y="1456"/>
                    </a:lnTo>
                    <a:lnTo>
                      <a:pt x="948" y="1456"/>
                    </a:lnTo>
                    <a:lnTo>
                      <a:pt x="957" y="1458"/>
                    </a:lnTo>
                    <a:lnTo>
                      <a:pt x="979" y="1456"/>
                    </a:lnTo>
                    <a:lnTo>
                      <a:pt x="1002" y="1452"/>
                    </a:lnTo>
                    <a:lnTo>
                      <a:pt x="1023" y="1448"/>
                    </a:lnTo>
                    <a:lnTo>
                      <a:pt x="1046" y="1442"/>
                    </a:lnTo>
                    <a:lnTo>
                      <a:pt x="1076" y="1433"/>
                    </a:lnTo>
                    <a:lnTo>
                      <a:pt x="1107" y="1421"/>
                    </a:lnTo>
                    <a:lnTo>
                      <a:pt x="1138" y="1410"/>
                    </a:lnTo>
                    <a:lnTo>
                      <a:pt x="1167" y="1396"/>
                    </a:lnTo>
                    <a:lnTo>
                      <a:pt x="1195" y="1381"/>
                    </a:lnTo>
                    <a:lnTo>
                      <a:pt x="1224" y="1366"/>
                    </a:lnTo>
                    <a:lnTo>
                      <a:pt x="1251" y="1348"/>
                    </a:lnTo>
                    <a:lnTo>
                      <a:pt x="1278" y="1331"/>
                    </a:lnTo>
                    <a:lnTo>
                      <a:pt x="1305" y="1312"/>
                    </a:lnTo>
                    <a:lnTo>
                      <a:pt x="1330" y="1293"/>
                    </a:lnTo>
                    <a:lnTo>
                      <a:pt x="1355" y="1272"/>
                    </a:lnTo>
                    <a:lnTo>
                      <a:pt x="1378" y="1249"/>
                    </a:lnTo>
                    <a:lnTo>
                      <a:pt x="1401" y="1227"/>
                    </a:lnTo>
                    <a:lnTo>
                      <a:pt x="1422" y="1203"/>
                    </a:lnTo>
                    <a:lnTo>
                      <a:pt x="1443" y="1180"/>
                    </a:lnTo>
                    <a:lnTo>
                      <a:pt x="1464" y="1153"/>
                    </a:lnTo>
                    <a:lnTo>
                      <a:pt x="1483" y="1128"/>
                    </a:lnTo>
                    <a:lnTo>
                      <a:pt x="1501" y="1101"/>
                    </a:lnTo>
                    <a:lnTo>
                      <a:pt x="1518" y="1074"/>
                    </a:lnTo>
                    <a:lnTo>
                      <a:pt x="1533" y="1045"/>
                    </a:lnTo>
                    <a:lnTo>
                      <a:pt x="1549" y="1016"/>
                    </a:lnTo>
                    <a:lnTo>
                      <a:pt x="1562" y="986"/>
                    </a:lnTo>
                    <a:lnTo>
                      <a:pt x="1574" y="957"/>
                    </a:lnTo>
                    <a:lnTo>
                      <a:pt x="1585" y="926"/>
                    </a:lnTo>
                    <a:lnTo>
                      <a:pt x="1595" y="894"/>
                    </a:lnTo>
                    <a:lnTo>
                      <a:pt x="1604" y="863"/>
                    </a:lnTo>
                    <a:lnTo>
                      <a:pt x="1612" y="830"/>
                    </a:lnTo>
                    <a:lnTo>
                      <a:pt x="1618" y="798"/>
                    </a:lnTo>
                    <a:lnTo>
                      <a:pt x="1623" y="763"/>
                    </a:lnTo>
                    <a:lnTo>
                      <a:pt x="1625" y="731"/>
                    </a:lnTo>
                    <a:lnTo>
                      <a:pt x="1627" y="696"/>
                    </a:lnTo>
                    <a:lnTo>
                      <a:pt x="1629" y="662"/>
                    </a:lnTo>
                    <a:close/>
                    <a:moveTo>
                      <a:pt x="320" y="15"/>
                    </a:moveTo>
                    <a:lnTo>
                      <a:pt x="284" y="44"/>
                    </a:lnTo>
                    <a:lnTo>
                      <a:pt x="251" y="74"/>
                    </a:lnTo>
                    <a:lnTo>
                      <a:pt x="219" y="107"/>
                    </a:lnTo>
                    <a:lnTo>
                      <a:pt x="188" y="142"/>
                    </a:lnTo>
                    <a:lnTo>
                      <a:pt x="159" y="178"/>
                    </a:lnTo>
                    <a:lnTo>
                      <a:pt x="134" y="214"/>
                    </a:lnTo>
                    <a:lnTo>
                      <a:pt x="109" y="255"/>
                    </a:lnTo>
                    <a:lnTo>
                      <a:pt x="86" y="295"/>
                    </a:lnTo>
                    <a:lnTo>
                      <a:pt x="67" y="337"/>
                    </a:lnTo>
                    <a:lnTo>
                      <a:pt x="50" y="379"/>
                    </a:lnTo>
                    <a:lnTo>
                      <a:pt x="34" y="426"/>
                    </a:lnTo>
                    <a:lnTo>
                      <a:pt x="23" y="470"/>
                    </a:lnTo>
                    <a:lnTo>
                      <a:pt x="13" y="518"/>
                    </a:lnTo>
                    <a:lnTo>
                      <a:pt x="6" y="564"/>
                    </a:lnTo>
                    <a:lnTo>
                      <a:pt x="2" y="612"/>
                    </a:lnTo>
                    <a:lnTo>
                      <a:pt x="0" y="662"/>
                    </a:lnTo>
                    <a:lnTo>
                      <a:pt x="2" y="696"/>
                    </a:lnTo>
                    <a:lnTo>
                      <a:pt x="4" y="731"/>
                    </a:lnTo>
                    <a:lnTo>
                      <a:pt x="6" y="763"/>
                    </a:lnTo>
                    <a:lnTo>
                      <a:pt x="11" y="798"/>
                    </a:lnTo>
                    <a:lnTo>
                      <a:pt x="17" y="830"/>
                    </a:lnTo>
                    <a:lnTo>
                      <a:pt x="25" y="863"/>
                    </a:lnTo>
                    <a:lnTo>
                      <a:pt x="34" y="896"/>
                    </a:lnTo>
                    <a:lnTo>
                      <a:pt x="44" y="926"/>
                    </a:lnTo>
                    <a:lnTo>
                      <a:pt x="55" y="957"/>
                    </a:lnTo>
                    <a:lnTo>
                      <a:pt x="67" y="988"/>
                    </a:lnTo>
                    <a:lnTo>
                      <a:pt x="82" y="1016"/>
                    </a:lnTo>
                    <a:lnTo>
                      <a:pt x="96" y="1045"/>
                    </a:lnTo>
                    <a:lnTo>
                      <a:pt x="113" y="1074"/>
                    </a:lnTo>
                    <a:lnTo>
                      <a:pt x="128" y="1101"/>
                    </a:lnTo>
                    <a:lnTo>
                      <a:pt x="148" y="1128"/>
                    </a:lnTo>
                    <a:lnTo>
                      <a:pt x="167" y="1155"/>
                    </a:lnTo>
                    <a:lnTo>
                      <a:pt x="186" y="1180"/>
                    </a:lnTo>
                    <a:lnTo>
                      <a:pt x="207" y="1204"/>
                    </a:lnTo>
                    <a:lnTo>
                      <a:pt x="230" y="1227"/>
                    </a:lnTo>
                    <a:lnTo>
                      <a:pt x="251" y="1251"/>
                    </a:lnTo>
                    <a:lnTo>
                      <a:pt x="276" y="1272"/>
                    </a:lnTo>
                    <a:lnTo>
                      <a:pt x="301" y="1293"/>
                    </a:lnTo>
                    <a:lnTo>
                      <a:pt x="326" y="1314"/>
                    </a:lnTo>
                    <a:lnTo>
                      <a:pt x="353" y="1331"/>
                    </a:lnTo>
                    <a:lnTo>
                      <a:pt x="380" y="1350"/>
                    </a:lnTo>
                    <a:lnTo>
                      <a:pt x="407" y="1366"/>
                    </a:lnTo>
                    <a:lnTo>
                      <a:pt x="435" y="1383"/>
                    </a:lnTo>
                    <a:lnTo>
                      <a:pt x="464" y="1396"/>
                    </a:lnTo>
                    <a:lnTo>
                      <a:pt x="493" y="1410"/>
                    </a:lnTo>
                    <a:lnTo>
                      <a:pt x="524" y="1423"/>
                    </a:lnTo>
                    <a:lnTo>
                      <a:pt x="554" y="1433"/>
                    </a:lnTo>
                    <a:lnTo>
                      <a:pt x="587" y="1444"/>
                    </a:lnTo>
                    <a:lnTo>
                      <a:pt x="591" y="1442"/>
                    </a:lnTo>
                    <a:lnTo>
                      <a:pt x="595" y="1442"/>
                    </a:lnTo>
                    <a:lnTo>
                      <a:pt x="612" y="1446"/>
                    </a:lnTo>
                    <a:lnTo>
                      <a:pt x="633" y="1448"/>
                    </a:lnTo>
                    <a:lnTo>
                      <a:pt x="652" y="1452"/>
                    </a:lnTo>
                    <a:lnTo>
                      <a:pt x="672" y="1452"/>
                    </a:lnTo>
                    <a:lnTo>
                      <a:pt x="637" y="1446"/>
                    </a:lnTo>
                    <a:lnTo>
                      <a:pt x="602" y="1437"/>
                    </a:lnTo>
                    <a:lnTo>
                      <a:pt x="568" y="1427"/>
                    </a:lnTo>
                    <a:lnTo>
                      <a:pt x="535" y="1416"/>
                    </a:lnTo>
                    <a:lnTo>
                      <a:pt x="503" y="1402"/>
                    </a:lnTo>
                    <a:lnTo>
                      <a:pt x="472" y="1389"/>
                    </a:lnTo>
                    <a:lnTo>
                      <a:pt x="439" y="1373"/>
                    </a:lnTo>
                    <a:lnTo>
                      <a:pt x="411" y="1356"/>
                    </a:lnTo>
                    <a:lnTo>
                      <a:pt x="380" y="1339"/>
                    </a:lnTo>
                    <a:lnTo>
                      <a:pt x="351" y="1320"/>
                    </a:lnTo>
                    <a:lnTo>
                      <a:pt x="324" y="1298"/>
                    </a:lnTo>
                    <a:lnTo>
                      <a:pt x="297" y="1277"/>
                    </a:lnTo>
                    <a:lnTo>
                      <a:pt x="270" y="1254"/>
                    </a:lnTo>
                    <a:lnTo>
                      <a:pt x="247" y="1231"/>
                    </a:lnTo>
                    <a:lnTo>
                      <a:pt x="222" y="1206"/>
                    </a:lnTo>
                    <a:lnTo>
                      <a:pt x="199" y="1180"/>
                    </a:lnTo>
                    <a:lnTo>
                      <a:pt x="178" y="1153"/>
                    </a:lnTo>
                    <a:lnTo>
                      <a:pt x="157" y="1126"/>
                    </a:lnTo>
                    <a:lnTo>
                      <a:pt x="138" y="1097"/>
                    </a:lnTo>
                    <a:lnTo>
                      <a:pt x="121" y="1068"/>
                    </a:lnTo>
                    <a:lnTo>
                      <a:pt x="103" y="1038"/>
                    </a:lnTo>
                    <a:lnTo>
                      <a:pt x="88" y="1007"/>
                    </a:lnTo>
                    <a:lnTo>
                      <a:pt x="73" y="974"/>
                    </a:lnTo>
                    <a:lnTo>
                      <a:pt x="61" y="942"/>
                    </a:lnTo>
                    <a:lnTo>
                      <a:pt x="50" y="909"/>
                    </a:lnTo>
                    <a:lnTo>
                      <a:pt x="38" y="876"/>
                    </a:lnTo>
                    <a:lnTo>
                      <a:pt x="31" y="842"/>
                    </a:lnTo>
                    <a:lnTo>
                      <a:pt x="23" y="805"/>
                    </a:lnTo>
                    <a:lnTo>
                      <a:pt x="17" y="771"/>
                    </a:lnTo>
                    <a:lnTo>
                      <a:pt x="13" y="734"/>
                    </a:lnTo>
                    <a:lnTo>
                      <a:pt x="11" y="698"/>
                    </a:lnTo>
                    <a:lnTo>
                      <a:pt x="9" y="662"/>
                    </a:lnTo>
                    <a:lnTo>
                      <a:pt x="11" y="612"/>
                    </a:lnTo>
                    <a:lnTo>
                      <a:pt x="17" y="562"/>
                    </a:lnTo>
                    <a:lnTo>
                      <a:pt x="25" y="512"/>
                    </a:lnTo>
                    <a:lnTo>
                      <a:pt x="34" y="464"/>
                    </a:lnTo>
                    <a:lnTo>
                      <a:pt x="48" y="418"/>
                    </a:lnTo>
                    <a:lnTo>
                      <a:pt x="63" y="372"/>
                    </a:lnTo>
                    <a:lnTo>
                      <a:pt x="82" y="328"/>
                    </a:lnTo>
                    <a:lnTo>
                      <a:pt x="103" y="285"/>
                    </a:lnTo>
                    <a:lnTo>
                      <a:pt x="126" y="245"/>
                    </a:lnTo>
                    <a:lnTo>
                      <a:pt x="153" y="205"/>
                    </a:lnTo>
                    <a:lnTo>
                      <a:pt x="180" y="166"/>
                    </a:lnTo>
                    <a:lnTo>
                      <a:pt x="211" y="130"/>
                    </a:lnTo>
                    <a:lnTo>
                      <a:pt x="244" y="96"/>
                    </a:lnTo>
                    <a:lnTo>
                      <a:pt x="278" y="63"/>
                    </a:lnTo>
                    <a:lnTo>
                      <a:pt x="313" y="32"/>
                    </a:lnTo>
                    <a:lnTo>
                      <a:pt x="351" y="3"/>
                    </a:lnTo>
                    <a:lnTo>
                      <a:pt x="336" y="9"/>
                    </a:lnTo>
                    <a:lnTo>
                      <a:pt x="320" y="15"/>
                    </a:lnTo>
                    <a:close/>
                  </a:path>
                </a:pathLst>
              </a:custGeom>
              <a:solidFill>
                <a:srgbClr val="E578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9" name="Freeform 342">
                <a:extLst>
                  <a:ext uri="{FF2B5EF4-FFF2-40B4-BE49-F238E27FC236}">
                    <a16:creationId xmlns:a16="http://schemas.microsoft.com/office/drawing/2014/main" id="{4C9E852A-7494-4B44-BD54-C52F1BC390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1" y="1455"/>
                <a:ext cx="1617" cy="1504"/>
              </a:xfrm>
              <a:custGeom>
                <a:avLst/>
                <a:gdLst>
                  <a:gd name="T0" fmla="*/ 1606 w 1617"/>
                  <a:gd name="T1" fmla="*/ 566 h 1504"/>
                  <a:gd name="T2" fmla="*/ 1552 w 1617"/>
                  <a:gd name="T3" fmla="*/ 389 h 1504"/>
                  <a:gd name="T4" fmla="*/ 1464 w 1617"/>
                  <a:gd name="T5" fmla="*/ 232 h 1504"/>
                  <a:gd name="T6" fmla="*/ 1343 w 1617"/>
                  <a:gd name="T7" fmla="*/ 99 h 1504"/>
                  <a:gd name="T8" fmla="*/ 1212 w 1617"/>
                  <a:gd name="T9" fmla="*/ 17 h 1504"/>
                  <a:gd name="T10" fmla="*/ 1312 w 1617"/>
                  <a:gd name="T11" fmla="*/ 88 h 1504"/>
                  <a:gd name="T12" fmla="*/ 1458 w 1617"/>
                  <a:gd name="T13" fmla="*/ 243 h 1504"/>
                  <a:gd name="T14" fmla="*/ 1560 w 1617"/>
                  <a:gd name="T15" fmla="*/ 433 h 1504"/>
                  <a:gd name="T16" fmla="*/ 1594 w 1617"/>
                  <a:gd name="T17" fmla="*/ 567 h 1504"/>
                  <a:gd name="T18" fmla="*/ 1608 w 1617"/>
                  <a:gd name="T19" fmla="*/ 679 h 1504"/>
                  <a:gd name="T20" fmla="*/ 1600 w 1617"/>
                  <a:gd name="T21" fmla="*/ 821 h 1504"/>
                  <a:gd name="T22" fmla="*/ 1566 w 1617"/>
                  <a:gd name="T23" fmla="*/ 965 h 1504"/>
                  <a:gd name="T24" fmla="*/ 1506 w 1617"/>
                  <a:gd name="T25" fmla="*/ 1097 h 1504"/>
                  <a:gd name="T26" fmla="*/ 1426 w 1617"/>
                  <a:gd name="T27" fmla="*/ 1214 h 1504"/>
                  <a:gd name="T28" fmla="*/ 1326 w 1617"/>
                  <a:gd name="T29" fmla="*/ 1316 h 1504"/>
                  <a:gd name="T30" fmla="*/ 1209 w 1617"/>
                  <a:gd name="T31" fmla="*/ 1398 h 1504"/>
                  <a:gd name="T32" fmla="*/ 1078 w 1617"/>
                  <a:gd name="T33" fmla="*/ 1460 h 1504"/>
                  <a:gd name="T34" fmla="*/ 936 w 1617"/>
                  <a:gd name="T35" fmla="*/ 1496 h 1504"/>
                  <a:gd name="T36" fmla="*/ 955 w 1617"/>
                  <a:gd name="T37" fmla="*/ 1504 h 1504"/>
                  <a:gd name="T38" fmla="*/ 1063 w 1617"/>
                  <a:gd name="T39" fmla="*/ 1477 h 1504"/>
                  <a:gd name="T40" fmla="*/ 1189 w 1617"/>
                  <a:gd name="T41" fmla="*/ 1421 h 1504"/>
                  <a:gd name="T42" fmla="*/ 1307 w 1617"/>
                  <a:gd name="T43" fmla="*/ 1346 h 1504"/>
                  <a:gd name="T44" fmla="*/ 1406 w 1617"/>
                  <a:gd name="T45" fmla="*/ 1252 h 1504"/>
                  <a:gd name="T46" fmla="*/ 1491 w 1617"/>
                  <a:gd name="T47" fmla="*/ 1143 h 1504"/>
                  <a:gd name="T48" fmla="*/ 1554 w 1617"/>
                  <a:gd name="T49" fmla="*/ 1020 h 1504"/>
                  <a:gd name="T50" fmla="*/ 1598 w 1617"/>
                  <a:gd name="T51" fmla="*/ 888 h 1504"/>
                  <a:gd name="T52" fmla="*/ 1617 w 1617"/>
                  <a:gd name="T53" fmla="*/ 744 h 1504"/>
                  <a:gd name="T54" fmla="*/ 257 w 1617"/>
                  <a:gd name="T55" fmla="*/ 115 h 1504"/>
                  <a:gd name="T56" fmla="*/ 138 w 1617"/>
                  <a:gd name="T57" fmla="*/ 257 h 1504"/>
                  <a:gd name="T58" fmla="*/ 51 w 1617"/>
                  <a:gd name="T59" fmla="*/ 422 h 1504"/>
                  <a:gd name="T60" fmla="*/ 5 w 1617"/>
                  <a:gd name="T61" fmla="*/ 610 h 1504"/>
                  <a:gd name="T62" fmla="*/ 1 w 1617"/>
                  <a:gd name="T63" fmla="*/ 778 h 1504"/>
                  <a:gd name="T64" fmla="*/ 26 w 1617"/>
                  <a:gd name="T65" fmla="*/ 913 h 1504"/>
                  <a:gd name="T66" fmla="*/ 71 w 1617"/>
                  <a:gd name="T67" fmla="*/ 1039 h 1504"/>
                  <a:gd name="T68" fmla="*/ 134 w 1617"/>
                  <a:gd name="T69" fmla="*/ 1156 h 1504"/>
                  <a:gd name="T70" fmla="*/ 216 w 1617"/>
                  <a:gd name="T71" fmla="*/ 1258 h 1504"/>
                  <a:gd name="T72" fmla="*/ 314 w 1617"/>
                  <a:gd name="T73" fmla="*/ 1348 h 1504"/>
                  <a:gd name="T74" fmla="*/ 424 w 1617"/>
                  <a:gd name="T75" fmla="*/ 1419 h 1504"/>
                  <a:gd name="T76" fmla="*/ 547 w 1617"/>
                  <a:gd name="T77" fmla="*/ 1473 h 1504"/>
                  <a:gd name="T78" fmla="*/ 666 w 1617"/>
                  <a:gd name="T79" fmla="*/ 1498 h 1504"/>
                  <a:gd name="T80" fmla="*/ 648 w 1617"/>
                  <a:gd name="T81" fmla="*/ 1490 h 1504"/>
                  <a:gd name="T82" fmla="*/ 506 w 1617"/>
                  <a:gd name="T83" fmla="*/ 1448 h 1504"/>
                  <a:gd name="T84" fmla="*/ 380 w 1617"/>
                  <a:gd name="T85" fmla="*/ 1381 h 1504"/>
                  <a:gd name="T86" fmla="*/ 266 w 1617"/>
                  <a:gd name="T87" fmla="*/ 1295 h 1504"/>
                  <a:gd name="T88" fmla="*/ 170 w 1617"/>
                  <a:gd name="T89" fmla="*/ 1187 h 1504"/>
                  <a:gd name="T90" fmla="*/ 94 w 1617"/>
                  <a:gd name="T91" fmla="*/ 1066 h 1504"/>
                  <a:gd name="T92" fmla="*/ 42 w 1617"/>
                  <a:gd name="T93" fmla="*/ 930 h 1504"/>
                  <a:gd name="T94" fmla="*/ 13 w 1617"/>
                  <a:gd name="T95" fmla="*/ 784 h 1504"/>
                  <a:gd name="T96" fmla="*/ 15 w 1617"/>
                  <a:gd name="T97" fmla="*/ 606 h 1504"/>
                  <a:gd name="T98" fmla="*/ 65 w 1617"/>
                  <a:gd name="T99" fmla="*/ 414 h 1504"/>
                  <a:gd name="T100" fmla="*/ 157 w 1617"/>
                  <a:gd name="T101" fmla="*/ 245 h 1504"/>
                  <a:gd name="T102" fmla="*/ 286 w 1617"/>
                  <a:gd name="T103" fmla="*/ 103 h 1504"/>
                  <a:gd name="T104" fmla="*/ 330 w 1617"/>
                  <a:gd name="T105" fmla="*/ 55 h 15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17"/>
                  <a:gd name="T160" fmla="*/ 0 h 1504"/>
                  <a:gd name="T161" fmla="*/ 1617 w 1617"/>
                  <a:gd name="T162" fmla="*/ 1504 h 15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17" h="1504">
                    <a:moveTo>
                      <a:pt x="1617" y="708"/>
                    </a:moveTo>
                    <a:lnTo>
                      <a:pt x="1616" y="660"/>
                    </a:lnTo>
                    <a:lnTo>
                      <a:pt x="1612" y="612"/>
                    </a:lnTo>
                    <a:lnTo>
                      <a:pt x="1606" y="566"/>
                    </a:lnTo>
                    <a:lnTo>
                      <a:pt x="1596" y="519"/>
                    </a:lnTo>
                    <a:lnTo>
                      <a:pt x="1585" y="475"/>
                    </a:lnTo>
                    <a:lnTo>
                      <a:pt x="1569" y="431"/>
                    </a:lnTo>
                    <a:lnTo>
                      <a:pt x="1552" y="389"/>
                    </a:lnTo>
                    <a:lnTo>
                      <a:pt x="1533" y="349"/>
                    </a:lnTo>
                    <a:lnTo>
                      <a:pt x="1512" y="308"/>
                    </a:lnTo>
                    <a:lnTo>
                      <a:pt x="1489" y="270"/>
                    </a:lnTo>
                    <a:lnTo>
                      <a:pt x="1464" y="232"/>
                    </a:lnTo>
                    <a:lnTo>
                      <a:pt x="1437" y="197"/>
                    </a:lnTo>
                    <a:lnTo>
                      <a:pt x="1406" y="163"/>
                    </a:lnTo>
                    <a:lnTo>
                      <a:pt x="1376" y="130"/>
                    </a:lnTo>
                    <a:lnTo>
                      <a:pt x="1343" y="99"/>
                    </a:lnTo>
                    <a:lnTo>
                      <a:pt x="1308" y="71"/>
                    </a:lnTo>
                    <a:lnTo>
                      <a:pt x="1278" y="53"/>
                    </a:lnTo>
                    <a:lnTo>
                      <a:pt x="1245" y="34"/>
                    </a:lnTo>
                    <a:lnTo>
                      <a:pt x="1212" y="17"/>
                    </a:lnTo>
                    <a:lnTo>
                      <a:pt x="1178" y="0"/>
                    </a:lnTo>
                    <a:lnTo>
                      <a:pt x="1226" y="26"/>
                    </a:lnTo>
                    <a:lnTo>
                      <a:pt x="1270" y="55"/>
                    </a:lnTo>
                    <a:lnTo>
                      <a:pt x="1312" y="88"/>
                    </a:lnTo>
                    <a:lnTo>
                      <a:pt x="1353" y="122"/>
                    </a:lnTo>
                    <a:lnTo>
                      <a:pt x="1391" y="161"/>
                    </a:lnTo>
                    <a:lnTo>
                      <a:pt x="1426" y="201"/>
                    </a:lnTo>
                    <a:lnTo>
                      <a:pt x="1458" y="243"/>
                    </a:lnTo>
                    <a:lnTo>
                      <a:pt x="1489" y="287"/>
                    </a:lnTo>
                    <a:lnTo>
                      <a:pt x="1516" y="335"/>
                    </a:lnTo>
                    <a:lnTo>
                      <a:pt x="1539" y="383"/>
                    </a:lnTo>
                    <a:lnTo>
                      <a:pt x="1560" y="433"/>
                    </a:lnTo>
                    <a:lnTo>
                      <a:pt x="1577" y="485"/>
                    </a:lnTo>
                    <a:lnTo>
                      <a:pt x="1583" y="512"/>
                    </a:lnTo>
                    <a:lnTo>
                      <a:pt x="1591" y="539"/>
                    </a:lnTo>
                    <a:lnTo>
                      <a:pt x="1594" y="567"/>
                    </a:lnTo>
                    <a:lnTo>
                      <a:pt x="1600" y="594"/>
                    </a:lnTo>
                    <a:lnTo>
                      <a:pt x="1602" y="621"/>
                    </a:lnTo>
                    <a:lnTo>
                      <a:pt x="1606" y="650"/>
                    </a:lnTo>
                    <a:lnTo>
                      <a:pt x="1608" y="679"/>
                    </a:lnTo>
                    <a:lnTo>
                      <a:pt x="1608" y="708"/>
                    </a:lnTo>
                    <a:lnTo>
                      <a:pt x="1606" y="746"/>
                    </a:lnTo>
                    <a:lnTo>
                      <a:pt x="1604" y="784"/>
                    </a:lnTo>
                    <a:lnTo>
                      <a:pt x="1600" y="821"/>
                    </a:lnTo>
                    <a:lnTo>
                      <a:pt x="1594" y="857"/>
                    </a:lnTo>
                    <a:lnTo>
                      <a:pt x="1585" y="894"/>
                    </a:lnTo>
                    <a:lnTo>
                      <a:pt x="1577" y="930"/>
                    </a:lnTo>
                    <a:lnTo>
                      <a:pt x="1566" y="965"/>
                    </a:lnTo>
                    <a:lnTo>
                      <a:pt x="1552" y="999"/>
                    </a:lnTo>
                    <a:lnTo>
                      <a:pt x="1539" y="1032"/>
                    </a:lnTo>
                    <a:lnTo>
                      <a:pt x="1523" y="1064"/>
                    </a:lnTo>
                    <a:lnTo>
                      <a:pt x="1506" y="1097"/>
                    </a:lnTo>
                    <a:lnTo>
                      <a:pt x="1489" y="1128"/>
                    </a:lnTo>
                    <a:lnTo>
                      <a:pt x="1470" y="1156"/>
                    </a:lnTo>
                    <a:lnTo>
                      <a:pt x="1449" y="1187"/>
                    </a:lnTo>
                    <a:lnTo>
                      <a:pt x="1426" y="1214"/>
                    </a:lnTo>
                    <a:lnTo>
                      <a:pt x="1402" y="1241"/>
                    </a:lnTo>
                    <a:lnTo>
                      <a:pt x="1378" y="1268"/>
                    </a:lnTo>
                    <a:lnTo>
                      <a:pt x="1353" y="1293"/>
                    </a:lnTo>
                    <a:lnTo>
                      <a:pt x="1326" y="1316"/>
                    </a:lnTo>
                    <a:lnTo>
                      <a:pt x="1299" y="1339"/>
                    </a:lnTo>
                    <a:lnTo>
                      <a:pt x="1270" y="1360"/>
                    </a:lnTo>
                    <a:lnTo>
                      <a:pt x="1239" y="1379"/>
                    </a:lnTo>
                    <a:lnTo>
                      <a:pt x="1209" y="1398"/>
                    </a:lnTo>
                    <a:lnTo>
                      <a:pt x="1178" y="1415"/>
                    </a:lnTo>
                    <a:lnTo>
                      <a:pt x="1145" y="1433"/>
                    </a:lnTo>
                    <a:lnTo>
                      <a:pt x="1113" y="1446"/>
                    </a:lnTo>
                    <a:lnTo>
                      <a:pt x="1078" y="1460"/>
                    </a:lnTo>
                    <a:lnTo>
                      <a:pt x="1044" y="1471"/>
                    </a:lnTo>
                    <a:lnTo>
                      <a:pt x="1009" y="1481"/>
                    </a:lnTo>
                    <a:lnTo>
                      <a:pt x="973" y="1490"/>
                    </a:lnTo>
                    <a:lnTo>
                      <a:pt x="936" y="1496"/>
                    </a:lnTo>
                    <a:lnTo>
                      <a:pt x="900" y="1502"/>
                    </a:lnTo>
                    <a:lnTo>
                      <a:pt x="927" y="1502"/>
                    </a:lnTo>
                    <a:lnTo>
                      <a:pt x="951" y="1504"/>
                    </a:lnTo>
                    <a:lnTo>
                      <a:pt x="955" y="1504"/>
                    </a:lnTo>
                    <a:lnTo>
                      <a:pt x="959" y="1502"/>
                    </a:lnTo>
                    <a:lnTo>
                      <a:pt x="994" y="1496"/>
                    </a:lnTo>
                    <a:lnTo>
                      <a:pt x="1028" y="1486"/>
                    </a:lnTo>
                    <a:lnTo>
                      <a:pt x="1063" y="1477"/>
                    </a:lnTo>
                    <a:lnTo>
                      <a:pt x="1095" y="1463"/>
                    </a:lnTo>
                    <a:lnTo>
                      <a:pt x="1128" y="1452"/>
                    </a:lnTo>
                    <a:lnTo>
                      <a:pt x="1159" y="1437"/>
                    </a:lnTo>
                    <a:lnTo>
                      <a:pt x="1189" y="1421"/>
                    </a:lnTo>
                    <a:lnTo>
                      <a:pt x="1220" y="1404"/>
                    </a:lnTo>
                    <a:lnTo>
                      <a:pt x="1249" y="1387"/>
                    </a:lnTo>
                    <a:lnTo>
                      <a:pt x="1278" y="1366"/>
                    </a:lnTo>
                    <a:lnTo>
                      <a:pt x="1307" y="1346"/>
                    </a:lnTo>
                    <a:lnTo>
                      <a:pt x="1333" y="1323"/>
                    </a:lnTo>
                    <a:lnTo>
                      <a:pt x="1358" y="1300"/>
                    </a:lnTo>
                    <a:lnTo>
                      <a:pt x="1383" y="1277"/>
                    </a:lnTo>
                    <a:lnTo>
                      <a:pt x="1406" y="1252"/>
                    </a:lnTo>
                    <a:lnTo>
                      <a:pt x="1429" y="1227"/>
                    </a:lnTo>
                    <a:lnTo>
                      <a:pt x="1450" y="1201"/>
                    </a:lnTo>
                    <a:lnTo>
                      <a:pt x="1472" y="1172"/>
                    </a:lnTo>
                    <a:lnTo>
                      <a:pt x="1491" y="1143"/>
                    </a:lnTo>
                    <a:lnTo>
                      <a:pt x="1508" y="1114"/>
                    </a:lnTo>
                    <a:lnTo>
                      <a:pt x="1525" y="1084"/>
                    </a:lnTo>
                    <a:lnTo>
                      <a:pt x="1541" y="1053"/>
                    </a:lnTo>
                    <a:lnTo>
                      <a:pt x="1554" y="1020"/>
                    </a:lnTo>
                    <a:lnTo>
                      <a:pt x="1568" y="988"/>
                    </a:lnTo>
                    <a:lnTo>
                      <a:pt x="1579" y="955"/>
                    </a:lnTo>
                    <a:lnTo>
                      <a:pt x="1589" y="922"/>
                    </a:lnTo>
                    <a:lnTo>
                      <a:pt x="1598" y="888"/>
                    </a:lnTo>
                    <a:lnTo>
                      <a:pt x="1604" y="851"/>
                    </a:lnTo>
                    <a:lnTo>
                      <a:pt x="1610" y="817"/>
                    </a:lnTo>
                    <a:lnTo>
                      <a:pt x="1614" y="780"/>
                    </a:lnTo>
                    <a:lnTo>
                      <a:pt x="1617" y="744"/>
                    </a:lnTo>
                    <a:lnTo>
                      <a:pt x="1617" y="708"/>
                    </a:lnTo>
                    <a:close/>
                    <a:moveTo>
                      <a:pt x="330" y="55"/>
                    </a:moveTo>
                    <a:lnTo>
                      <a:pt x="293" y="84"/>
                    </a:lnTo>
                    <a:lnTo>
                      <a:pt x="257" y="115"/>
                    </a:lnTo>
                    <a:lnTo>
                      <a:pt x="224" y="147"/>
                    </a:lnTo>
                    <a:lnTo>
                      <a:pt x="193" y="182"/>
                    </a:lnTo>
                    <a:lnTo>
                      <a:pt x="165" y="218"/>
                    </a:lnTo>
                    <a:lnTo>
                      <a:pt x="138" y="257"/>
                    </a:lnTo>
                    <a:lnTo>
                      <a:pt x="113" y="295"/>
                    </a:lnTo>
                    <a:lnTo>
                      <a:pt x="90" y="337"/>
                    </a:lnTo>
                    <a:lnTo>
                      <a:pt x="69" y="379"/>
                    </a:lnTo>
                    <a:lnTo>
                      <a:pt x="51" y="422"/>
                    </a:lnTo>
                    <a:lnTo>
                      <a:pt x="36" y="468"/>
                    </a:lnTo>
                    <a:lnTo>
                      <a:pt x="23" y="514"/>
                    </a:lnTo>
                    <a:lnTo>
                      <a:pt x="13" y="560"/>
                    </a:lnTo>
                    <a:lnTo>
                      <a:pt x="5" y="610"/>
                    </a:lnTo>
                    <a:lnTo>
                      <a:pt x="1" y="658"/>
                    </a:lnTo>
                    <a:lnTo>
                      <a:pt x="0" y="708"/>
                    </a:lnTo>
                    <a:lnTo>
                      <a:pt x="0" y="742"/>
                    </a:lnTo>
                    <a:lnTo>
                      <a:pt x="1" y="778"/>
                    </a:lnTo>
                    <a:lnTo>
                      <a:pt x="5" y="813"/>
                    </a:lnTo>
                    <a:lnTo>
                      <a:pt x="11" y="846"/>
                    </a:lnTo>
                    <a:lnTo>
                      <a:pt x="17" y="880"/>
                    </a:lnTo>
                    <a:lnTo>
                      <a:pt x="26" y="913"/>
                    </a:lnTo>
                    <a:lnTo>
                      <a:pt x="34" y="945"/>
                    </a:lnTo>
                    <a:lnTo>
                      <a:pt x="46" y="978"/>
                    </a:lnTo>
                    <a:lnTo>
                      <a:pt x="57" y="1009"/>
                    </a:lnTo>
                    <a:lnTo>
                      <a:pt x="71" y="1039"/>
                    </a:lnTo>
                    <a:lnTo>
                      <a:pt x="84" y="1070"/>
                    </a:lnTo>
                    <a:lnTo>
                      <a:pt x="99" y="1099"/>
                    </a:lnTo>
                    <a:lnTo>
                      <a:pt x="117" y="1128"/>
                    </a:lnTo>
                    <a:lnTo>
                      <a:pt x="134" y="1156"/>
                    </a:lnTo>
                    <a:lnTo>
                      <a:pt x="153" y="1183"/>
                    </a:lnTo>
                    <a:lnTo>
                      <a:pt x="174" y="1208"/>
                    </a:lnTo>
                    <a:lnTo>
                      <a:pt x="195" y="1235"/>
                    </a:lnTo>
                    <a:lnTo>
                      <a:pt x="216" y="1258"/>
                    </a:lnTo>
                    <a:lnTo>
                      <a:pt x="239" y="1283"/>
                    </a:lnTo>
                    <a:lnTo>
                      <a:pt x="262" y="1306"/>
                    </a:lnTo>
                    <a:lnTo>
                      <a:pt x="287" y="1327"/>
                    </a:lnTo>
                    <a:lnTo>
                      <a:pt x="314" y="1348"/>
                    </a:lnTo>
                    <a:lnTo>
                      <a:pt x="339" y="1368"/>
                    </a:lnTo>
                    <a:lnTo>
                      <a:pt x="368" y="1387"/>
                    </a:lnTo>
                    <a:lnTo>
                      <a:pt x="395" y="1404"/>
                    </a:lnTo>
                    <a:lnTo>
                      <a:pt x="424" y="1419"/>
                    </a:lnTo>
                    <a:lnTo>
                      <a:pt x="454" y="1435"/>
                    </a:lnTo>
                    <a:lnTo>
                      <a:pt x="485" y="1448"/>
                    </a:lnTo>
                    <a:lnTo>
                      <a:pt x="516" y="1462"/>
                    </a:lnTo>
                    <a:lnTo>
                      <a:pt x="547" y="1473"/>
                    </a:lnTo>
                    <a:lnTo>
                      <a:pt x="579" y="1483"/>
                    </a:lnTo>
                    <a:lnTo>
                      <a:pt x="612" y="1492"/>
                    </a:lnTo>
                    <a:lnTo>
                      <a:pt x="639" y="1496"/>
                    </a:lnTo>
                    <a:lnTo>
                      <a:pt x="666" y="1498"/>
                    </a:lnTo>
                    <a:lnTo>
                      <a:pt x="694" y="1500"/>
                    </a:lnTo>
                    <a:lnTo>
                      <a:pt x="721" y="1502"/>
                    </a:lnTo>
                    <a:lnTo>
                      <a:pt x="685" y="1496"/>
                    </a:lnTo>
                    <a:lnTo>
                      <a:pt x="648" y="1490"/>
                    </a:lnTo>
                    <a:lnTo>
                      <a:pt x="612" y="1483"/>
                    </a:lnTo>
                    <a:lnTo>
                      <a:pt x="575" y="1471"/>
                    </a:lnTo>
                    <a:lnTo>
                      <a:pt x="541" y="1460"/>
                    </a:lnTo>
                    <a:lnTo>
                      <a:pt x="506" y="1448"/>
                    </a:lnTo>
                    <a:lnTo>
                      <a:pt x="474" y="1433"/>
                    </a:lnTo>
                    <a:lnTo>
                      <a:pt x="441" y="1417"/>
                    </a:lnTo>
                    <a:lnTo>
                      <a:pt x="410" y="1400"/>
                    </a:lnTo>
                    <a:lnTo>
                      <a:pt x="380" y="1381"/>
                    </a:lnTo>
                    <a:lnTo>
                      <a:pt x="349" y="1362"/>
                    </a:lnTo>
                    <a:lnTo>
                      <a:pt x="320" y="1341"/>
                    </a:lnTo>
                    <a:lnTo>
                      <a:pt x="293" y="1318"/>
                    </a:lnTo>
                    <a:lnTo>
                      <a:pt x="266" y="1295"/>
                    </a:lnTo>
                    <a:lnTo>
                      <a:pt x="239" y="1270"/>
                    </a:lnTo>
                    <a:lnTo>
                      <a:pt x="215" y="1243"/>
                    </a:lnTo>
                    <a:lnTo>
                      <a:pt x="191" y="1216"/>
                    </a:lnTo>
                    <a:lnTo>
                      <a:pt x="170" y="1187"/>
                    </a:lnTo>
                    <a:lnTo>
                      <a:pt x="149" y="1158"/>
                    </a:lnTo>
                    <a:lnTo>
                      <a:pt x="130" y="1128"/>
                    </a:lnTo>
                    <a:lnTo>
                      <a:pt x="111" y="1097"/>
                    </a:lnTo>
                    <a:lnTo>
                      <a:pt x="94" y="1066"/>
                    </a:lnTo>
                    <a:lnTo>
                      <a:pt x="78" y="1034"/>
                    </a:lnTo>
                    <a:lnTo>
                      <a:pt x="65" y="999"/>
                    </a:lnTo>
                    <a:lnTo>
                      <a:pt x="51" y="965"/>
                    </a:lnTo>
                    <a:lnTo>
                      <a:pt x="42" y="930"/>
                    </a:lnTo>
                    <a:lnTo>
                      <a:pt x="32" y="894"/>
                    </a:lnTo>
                    <a:lnTo>
                      <a:pt x="25" y="857"/>
                    </a:lnTo>
                    <a:lnTo>
                      <a:pt x="17" y="821"/>
                    </a:lnTo>
                    <a:lnTo>
                      <a:pt x="13" y="784"/>
                    </a:lnTo>
                    <a:lnTo>
                      <a:pt x="11" y="746"/>
                    </a:lnTo>
                    <a:lnTo>
                      <a:pt x="9" y="708"/>
                    </a:lnTo>
                    <a:lnTo>
                      <a:pt x="11" y="656"/>
                    </a:lnTo>
                    <a:lnTo>
                      <a:pt x="15" y="606"/>
                    </a:lnTo>
                    <a:lnTo>
                      <a:pt x="25" y="556"/>
                    </a:lnTo>
                    <a:lnTo>
                      <a:pt x="34" y="508"/>
                    </a:lnTo>
                    <a:lnTo>
                      <a:pt x="48" y="460"/>
                    </a:lnTo>
                    <a:lnTo>
                      <a:pt x="65" y="414"/>
                    </a:lnTo>
                    <a:lnTo>
                      <a:pt x="84" y="370"/>
                    </a:lnTo>
                    <a:lnTo>
                      <a:pt x="105" y="326"/>
                    </a:lnTo>
                    <a:lnTo>
                      <a:pt x="130" y="285"/>
                    </a:lnTo>
                    <a:lnTo>
                      <a:pt x="157" y="245"/>
                    </a:lnTo>
                    <a:lnTo>
                      <a:pt x="186" y="207"/>
                    </a:lnTo>
                    <a:lnTo>
                      <a:pt x="216" y="170"/>
                    </a:lnTo>
                    <a:lnTo>
                      <a:pt x="251" y="136"/>
                    </a:lnTo>
                    <a:lnTo>
                      <a:pt x="286" y="103"/>
                    </a:lnTo>
                    <a:lnTo>
                      <a:pt x="324" y="72"/>
                    </a:lnTo>
                    <a:lnTo>
                      <a:pt x="362" y="46"/>
                    </a:lnTo>
                    <a:lnTo>
                      <a:pt x="345" y="49"/>
                    </a:lnTo>
                    <a:lnTo>
                      <a:pt x="330" y="55"/>
                    </a:lnTo>
                    <a:close/>
                  </a:path>
                </a:pathLst>
              </a:custGeom>
              <a:solidFill>
                <a:srgbClr val="E57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0" name="Freeform 343">
                <a:extLst>
                  <a:ext uri="{FF2B5EF4-FFF2-40B4-BE49-F238E27FC236}">
                    <a16:creationId xmlns:a16="http://schemas.microsoft.com/office/drawing/2014/main" id="{14FD90D5-7F72-4DE5-8B2E-A20C485418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4" y="1366"/>
                <a:ext cx="1611" cy="1591"/>
              </a:xfrm>
              <a:custGeom>
                <a:avLst/>
                <a:gdLst>
                  <a:gd name="T0" fmla="*/ 1595 w 1611"/>
                  <a:gd name="T1" fmla="*/ 645 h 1591"/>
                  <a:gd name="T2" fmla="*/ 1536 w 1611"/>
                  <a:gd name="T3" fmla="*/ 459 h 1591"/>
                  <a:gd name="T4" fmla="*/ 1436 w 1611"/>
                  <a:gd name="T5" fmla="*/ 296 h 1591"/>
                  <a:gd name="T6" fmla="*/ 1300 w 1611"/>
                  <a:gd name="T7" fmla="*/ 161 h 1591"/>
                  <a:gd name="T8" fmla="*/ 1152 w 1611"/>
                  <a:gd name="T9" fmla="*/ 77 h 1591"/>
                  <a:gd name="T10" fmla="*/ 1090 w 1611"/>
                  <a:gd name="T11" fmla="*/ 56 h 1591"/>
                  <a:gd name="T12" fmla="*/ 1200 w 1611"/>
                  <a:gd name="T13" fmla="*/ 108 h 1591"/>
                  <a:gd name="T14" fmla="*/ 1302 w 1611"/>
                  <a:gd name="T15" fmla="*/ 177 h 1591"/>
                  <a:gd name="T16" fmla="*/ 1390 w 1611"/>
                  <a:gd name="T17" fmla="*/ 259 h 1591"/>
                  <a:gd name="T18" fmla="*/ 1465 w 1611"/>
                  <a:gd name="T19" fmla="*/ 355 h 1591"/>
                  <a:gd name="T20" fmla="*/ 1524 w 1611"/>
                  <a:gd name="T21" fmla="*/ 461 h 1591"/>
                  <a:gd name="T22" fmla="*/ 1568 w 1611"/>
                  <a:gd name="T23" fmla="*/ 576 h 1591"/>
                  <a:gd name="T24" fmla="*/ 1593 w 1611"/>
                  <a:gd name="T25" fmla="*/ 701 h 1591"/>
                  <a:gd name="T26" fmla="*/ 1599 w 1611"/>
                  <a:gd name="T27" fmla="*/ 837 h 1591"/>
                  <a:gd name="T28" fmla="*/ 1574 w 1611"/>
                  <a:gd name="T29" fmla="*/ 994 h 1591"/>
                  <a:gd name="T30" fmla="*/ 1520 w 1611"/>
                  <a:gd name="T31" fmla="*/ 1140 h 1591"/>
                  <a:gd name="T32" fmla="*/ 1442 w 1611"/>
                  <a:gd name="T33" fmla="*/ 1272 h 1591"/>
                  <a:gd name="T34" fmla="*/ 1340 w 1611"/>
                  <a:gd name="T35" fmla="*/ 1384 h 1591"/>
                  <a:gd name="T36" fmla="*/ 1217 w 1611"/>
                  <a:gd name="T37" fmla="*/ 1476 h 1591"/>
                  <a:gd name="T38" fmla="*/ 1079 w 1611"/>
                  <a:gd name="T39" fmla="*/ 1543 h 1591"/>
                  <a:gd name="T40" fmla="*/ 925 w 1611"/>
                  <a:gd name="T41" fmla="*/ 1581 h 1591"/>
                  <a:gd name="T42" fmla="*/ 764 w 1611"/>
                  <a:gd name="T43" fmla="*/ 1589 h 1591"/>
                  <a:gd name="T44" fmla="*/ 607 w 1611"/>
                  <a:gd name="T45" fmla="*/ 1566 h 1591"/>
                  <a:gd name="T46" fmla="*/ 461 w 1611"/>
                  <a:gd name="T47" fmla="*/ 1512 h 1591"/>
                  <a:gd name="T48" fmla="*/ 331 w 1611"/>
                  <a:gd name="T49" fmla="*/ 1433 h 1591"/>
                  <a:gd name="T50" fmla="*/ 217 w 1611"/>
                  <a:gd name="T51" fmla="*/ 1330 h 1591"/>
                  <a:gd name="T52" fmla="*/ 127 w 1611"/>
                  <a:gd name="T53" fmla="*/ 1209 h 1591"/>
                  <a:gd name="T54" fmla="*/ 60 w 1611"/>
                  <a:gd name="T55" fmla="*/ 1069 h 1591"/>
                  <a:gd name="T56" fmla="*/ 22 w 1611"/>
                  <a:gd name="T57" fmla="*/ 917 h 1591"/>
                  <a:gd name="T58" fmla="*/ 14 w 1611"/>
                  <a:gd name="T59" fmla="*/ 745 h 1591"/>
                  <a:gd name="T60" fmla="*/ 52 w 1611"/>
                  <a:gd name="T61" fmla="*/ 545 h 1591"/>
                  <a:gd name="T62" fmla="*/ 137 w 1611"/>
                  <a:gd name="T63" fmla="*/ 369 h 1591"/>
                  <a:gd name="T64" fmla="*/ 261 w 1611"/>
                  <a:gd name="T65" fmla="*/ 219 h 1591"/>
                  <a:gd name="T66" fmla="*/ 359 w 1611"/>
                  <a:gd name="T67" fmla="*/ 133 h 1591"/>
                  <a:gd name="T68" fmla="*/ 235 w 1611"/>
                  <a:gd name="T69" fmla="*/ 231 h 1591"/>
                  <a:gd name="T70" fmla="*/ 117 w 1611"/>
                  <a:gd name="T71" fmla="*/ 380 h 1591"/>
                  <a:gd name="T72" fmla="*/ 39 w 1611"/>
                  <a:gd name="T73" fmla="*/ 553 h 1591"/>
                  <a:gd name="T74" fmla="*/ 2 w 1611"/>
                  <a:gd name="T75" fmla="*/ 747 h 1591"/>
                  <a:gd name="T76" fmla="*/ 8 w 1611"/>
                  <a:gd name="T77" fmla="*/ 906 h 1591"/>
                  <a:gd name="T78" fmla="*/ 41 w 1611"/>
                  <a:gd name="T79" fmla="*/ 1044 h 1591"/>
                  <a:gd name="T80" fmla="*/ 94 w 1611"/>
                  <a:gd name="T81" fmla="*/ 1173 h 1591"/>
                  <a:gd name="T82" fmla="*/ 169 w 1611"/>
                  <a:gd name="T83" fmla="*/ 1288 h 1591"/>
                  <a:gd name="T84" fmla="*/ 261 w 1611"/>
                  <a:gd name="T85" fmla="*/ 1389 h 1591"/>
                  <a:gd name="T86" fmla="*/ 371 w 1611"/>
                  <a:gd name="T87" fmla="*/ 1474 h 1591"/>
                  <a:gd name="T88" fmla="*/ 494 w 1611"/>
                  <a:gd name="T89" fmla="*/ 1537 h 1591"/>
                  <a:gd name="T90" fmla="*/ 628 w 1611"/>
                  <a:gd name="T91" fmla="*/ 1581 h 1591"/>
                  <a:gd name="T92" fmla="*/ 868 w 1611"/>
                  <a:gd name="T93" fmla="*/ 1591 h 1591"/>
                  <a:gd name="T94" fmla="*/ 1035 w 1611"/>
                  <a:gd name="T95" fmla="*/ 1568 h 1591"/>
                  <a:gd name="T96" fmla="*/ 1167 w 1611"/>
                  <a:gd name="T97" fmla="*/ 1516 h 1591"/>
                  <a:gd name="T98" fmla="*/ 1286 w 1611"/>
                  <a:gd name="T99" fmla="*/ 1441 h 1591"/>
                  <a:gd name="T100" fmla="*/ 1390 w 1611"/>
                  <a:gd name="T101" fmla="*/ 1349 h 1591"/>
                  <a:gd name="T102" fmla="*/ 1476 w 1611"/>
                  <a:gd name="T103" fmla="*/ 1240 h 1591"/>
                  <a:gd name="T104" fmla="*/ 1543 w 1611"/>
                  <a:gd name="T105" fmla="*/ 1115 h 1591"/>
                  <a:gd name="T106" fmla="*/ 1589 w 1611"/>
                  <a:gd name="T107" fmla="*/ 979 h 1591"/>
                  <a:gd name="T108" fmla="*/ 1609 w 1611"/>
                  <a:gd name="T109" fmla="*/ 835 h 1591"/>
                  <a:gd name="T110" fmla="*/ 805 w 1611"/>
                  <a:gd name="T111" fmla="*/ 0 h 1591"/>
                  <a:gd name="T112" fmla="*/ 805 w 1611"/>
                  <a:gd name="T113" fmla="*/ 2 h 15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611"/>
                  <a:gd name="T172" fmla="*/ 0 h 1591"/>
                  <a:gd name="T173" fmla="*/ 1611 w 1611"/>
                  <a:gd name="T174" fmla="*/ 1591 h 15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611" h="1591">
                    <a:moveTo>
                      <a:pt x="1611" y="797"/>
                    </a:moveTo>
                    <a:lnTo>
                      <a:pt x="1609" y="745"/>
                    </a:lnTo>
                    <a:lnTo>
                      <a:pt x="1603" y="695"/>
                    </a:lnTo>
                    <a:lnTo>
                      <a:pt x="1595" y="645"/>
                    </a:lnTo>
                    <a:lnTo>
                      <a:pt x="1586" y="597"/>
                    </a:lnTo>
                    <a:lnTo>
                      <a:pt x="1570" y="551"/>
                    </a:lnTo>
                    <a:lnTo>
                      <a:pt x="1555" y="505"/>
                    </a:lnTo>
                    <a:lnTo>
                      <a:pt x="1536" y="459"/>
                    </a:lnTo>
                    <a:lnTo>
                      <a:pt x="1515" y="417"/>
                    </a:lnTo>
                    <a:lnTo>
                      <a:pt x="1490" y="374"/>
                    </a:lnTo>
                    <a:lnTo>
                      <a:pt x="1465" y="334"/>
                    </a:lnTo>
                    <a:lnTo>
                      <a:pt x="1436" y="296"/>
                    </a:lnTo>
                    <a:lnTo>
                      <a:pt x="1405" y="259"/>
                    </a:lnTo>
                    <a:lnTo>
                      <a:pt x="1371" y="225"/>
                    </a:lnTo>
                    <a:lnTo>
                      <a:pt x="1336" y="192"/>
                    </a:lnTo>
                    <a:lnTo>
                      <a:pt x="1300" y="161"/>
                    </a:lnTo>
                    <a:lnTo>
                      <a:pt x="1261" y="135"/>
                    </a:lnTo>
                    <a:lnTo>
                      <a:pt x="1227" y="113"/>
                    </a:lnTo>
                    <a:lnTo>
                      <a:pt x="1190" y="96"/>
                    </a:lnTo>
                    <a:lnTo>
                      <a:pt x="1152" y="77"/>
                    </a:lnTo>
                    <a:lnTo>
                      <a:pt x="1114" y="60"/>
                    </a:lnTo>
                    <a:lnTo>
                      <a:pt x="1087" y="52"/>
                    </a:lnTo>
                    <a:lnTo>
                      <a:pt x="1062" y="44"/>
                    </a:lnTo>
                    <a:lnTo>
                      <a:pt x="1090" y="56"/>
                    </a:lnTo>
                    <a:lnTo>
                      <a:pt x="1119" y="67"/>
                    </a:lnTo>
                    <a:lnTo>
                      <a:pt x="1146" y="79"/>
                    </a:lnTo>
                    <a:lnTo>
                      <a:pt x="1175" y="92"/>
                    </a:lnTo>
                    <a:lnTo>
                      <a:pt x="1200" y="108"/>
                    </a:lnTo>
                    <a:lnTo>
                      <a:pt x="1227" y="123"/>
                    </a:lnTo>
                    <a:lnTo>
                      <a:pt x="1252" y="140"/>
                    </a:lnTo>
                    <a:lnTo>
                      <a:pt x="1277" y="158"/>
                    </a:lnTo>
                    <a:lnTo>
                      <a:pt x="1302" y="177"/>
                    </a:lnTo>
                    <a:lnTo>
                      <a:pt x="1325" y="196"/>
                    </a:lnTo>
                    <a:lnTo>
                      <a:pt x="1348" y="217"/>
                    </a:lnTo>
                    <a:lnTo>
                      <a:pt x="1369" y="238"/>
                    </a:lnTo>
                    <a:lnTo>
                      <a:pt x="1390" y="259"/>
                    </a:lnTo>
                    <a:lnTo>
                      <a:pt x="1409" y="282"/>
                    </a:lnTo>
                    <a:lnTo>
                      <a:pt x="1430" y="305"/>
                    </a:lnTo>
                    <a:lnTo>
                      <a:pt x="1447" y="330"/>
                    </a:lnTo>
                    <a:lnTo>
                      <a:pt x="1465" y="355"/>
                    </a:lnTo>
                    <a:lnTo>
                      <a:pt x="1482" y="380"/>
                    </a:lnTo>
                    <a:lnTo>
                      <a:pt x="1497" y="407"/>
                    </a:lnTo>
                    <a:lnTo>
                      <a:pt x="1511" y="434"/>
                    </a:lnTo>
                    <a:lnTo>
                      <a:pt x="1524" y="461"/>
                    </a:lnTo>
                    <a:lnTo>
                      <a:pt x="1538" y="490"/>
                    </a:lnTo>
                    <a:lnTo>
                      <a:pt x="1549" y="518"/>
                    </a:lnTo>
                    <a:lnTo>
                      <a:pt x="1559" y="547"/>
                    </a:lnTo>
                    <a:lnTo>
                      <a:pt x="1568" y="576"/>
                    </a:lnTo>
                    <a:lnTo>
                      <a:pt x="1576" y="607"/>
                    </a:lnTo>
                    <a:lnTo>
                      <a:pt x="1584" y="637"/>
                    </a:lnTo>
                    <a:lnTo>
                      <a:pt x="1589" y="668"/>
                    </a:lnTo>
                    <a:lnTo>
                      <a:pt x="1593" y="701"/>
                    </a:lnTo>
                    <a:lnTo>
                      <a:pt x="1597" y="731"/>
                    </a:lnTo>
                    <a:lnTo>
                      <a:pt x="1599" y="764"/>
                    </a:lnTo>
                    <a:lnTo>
                      <a:pt x="1599" y="797"/>
                    </a:lnTo>
                    <a:lnTo>
                      <a:pt x="1599" y="837"/>
                    </a:lnTo>
                    <a:lnTo>
                      <a:pt x="1595" y="877"/>
                    </a:lnTo>
                    <a:lnTo>
                      <a:pt x="1589" y="917"/>
                    </a:lnTo>
                    <a:lnTo>
                      <a:pt x="1584" y="956"/>
                    </a:lnTo>
                    <a:lnTo>
                      <a:pt x="1574" y="994"/>
                    </a:lnTo>
                    <a:lnTo>
                      <a:pt x="1565" y="1032"/>
                    </a:lnTo>
                    <a:lnTo>
                      <a:pt x="1551" y="1069"/>
                    </a:lnTo>
                    <a:lnTo>
                      <a:pt x="1538" y="1105"/>
                    </a:lnTo>
                    <a:lnTo>
                      <a:pt x="1520" y="1140"/>
                    </a:lnTo>
                    <a:lnTo>
                      <a:pt x="1503" y="1174"/>
                    </a:lnTo>
                    <a:lnTo>
                      <a:pt x="1484" y="1209"/>
                    </a:lnTo>
                    <a:lnTo>
                      <a:pt x="1465" y="1240"/>
                    </a:lnTo>
                    <a:lnTo>
                      <a:pt x="1442" y="1272"/>
                    </a:lnTo>
                    <a:lnTo>
                      <a:pt x="1419" y="1301"/>
                    </a:lnTo>
                    <a:lnTo>
                      <a:pt x="1394" y="1330"/>
                    </a:lnTo>
                    <a:lnTo>
                      <a:pt x="1367" y="1359"/>
                    </a:lnTo>
                    <a:lnTo>
                      <a:pt x="1340" y="1384"/>
                    </a:lnTo>
                    <a:lnTo>
                      <a:pt x="1311" y="1409"/>
                    </a:lnTo>
                    <a:lnTo>
                      <a:pt x="1280" y="1433"/>
                    </a:lnTo>
                    <a:lnTo>
                      <a:pt x="1250" y="1455"/>
                    </a:lnTo>
                    <a:lnTo>
                      <a:pt x="1217" y="1476"/>
                    </a:lnTo>
                    <a:lnTo>
                      <a:pt x="1185" y="1495"/>
                    </a:lnTo>
                    <a:lnTo>
                      <a:pt x="1150" y="1512"/>
                    </a:lnTo>
                    <a:lnTo>
                      <a:pt x="1115" y="1527"/>
                    </a:lnTo>
                    <a:lnTo>
                      <a:pt x="1079" y="1543"/>
                    </a:lnTo>
                    <a:lnTo>
                      <a:pt x="1043" y="1554"/>
                    </a:lnTo>
                    <a:lnTo>
                      <a:pt x="1004" y="1566"/>
                    </a:lnTo>
                    <a:lnTo>
                      <a:pt x="966" y="1574"/>
                    </a:lnTo>
                    <a:lnTo>
                      <a:pt x="925" y="1581"/>
                    </a:lnTo>
                    <a:lnTo>
                      <a:pt x="887" y="1587"/>
                    </a:lnTo>
                    <a:lnTo>
                      <a:pt x="847" y="1589"/>
                    </a:lnTo>
                    <a:lnTo>
                      <a:pt x="805" y="1591"/>
                    </a:lnTo>
                    <a:lnTo>
                      <a:pt x="764" y="1589"/>
                    </a:lnTo>
                    <a:lnTo>
                      <a:pt x="724" y="1587"/>
                    </a:lnTo>
                    <a:lnTo>
                      <a:pt x="686" y="1581"/>
                    </a:lnTo>
                    <a:lnTo>
                      <a:pt x="645" y="1574"/>
                    </a:lnTo>
                    <a:lnTo>
                      <a:pt x="607" y="1566"/>
                    </a:lnTo>
                    <a:lnTo>
                      <a:pt x="568" y="1554"/>
                    </a:lnTo>
                    <a:lnTo>
                      <a:pt x="532" y="1543"/>
                    </a:lnTo>
                    <a:lnTo>
                      <a:pt x="496" y="1527"/>
                    </a:lnTo>
                    <a:lnTo>
                      <a:pt x="461" y="1512"/>
                    </a:lnTo>
                    <a:lnTo>
                      <a:pt x="426" y="1495"/>
                    </a:lnTo>
                    <a:lnTo>
                      <a:pt x="394" y="1476"/>
                    </a:lnTo>
                    <a:lnTo>
                      <a:pt x="361" y="1455"/>
                    </a:lnTo>
                    <a:lnTo>
                      <a:pt x="331" y="1433"/>
                    </a:lnTo>
                    <a:lnTo>
                      <a:pt x="300" y="1409"/>
                    </a:lnTo>
                    <a:lnTo>
                      <a:pt x="271" y="1384"/>
                    </a:lnTo>
                    <a:lnTo>
                      <a:pt x="244" y="1359"/>
                    </a:lnTo>
                    <a:lnTo>
                      <a:pt x="217" y="1330"/>
                    </a:lnTo>
                    <a:lnTo>
                      <a:pt x="192" y="1301"/>
                    </a:lnTo>
                    <a:lnTo>
                      <a:pt x="169" y="1272"/>
                    </a:lnTo>
                    <a:lnTo>
                      <a:pt x="146" y="1240"/>
                    </a:lnTo>
                    <a:lnTo>
                      <a:pt x="127" y="1209"/>
                    </a:lnTo>
                    <a:lnTo>
                      <a:pt x="108" y="1174"/>
                    </a:lnTo>
                    <a:lnTo>
                      <a:pt x="91" y="1140"/>
                    </a:lnTo>
                    <a:lnTo>
                      <a:pt x="73" y="1105"/>
                    </a:lnTo>
                    <a:lnTo>
                      <a:pt x="60" y="1069"/>
                    </a:lnTo>
                    <a:lnTo>
                      <a:pt x="46" y="1032"/>
                    </a:lnTo>
                    <a:lnTo>
                      <a:pt x="37" y="994"/>
                    </a:lnTo>
                    <a:lnTo>
                      <a:pt x="27" y="956"/>
                    </a:lnTo>
                    <a:lnTo>
                      <a:pt x="22" y="917"/>
                    </a:lnTo>
                    <a:lnTo>
                      <a:pt x="16" y="877"/>
                    </a:lnTo>
                    <a:lnTo>
                      <a:pt x="12" y="837"/>
                    </a:lnTo>
                    <a:lnTo>
                      <a:pt x="12" y="797"/>
                    </a:lnTo>
                    <a:lnTo>
                      <a:pt x="14" y="745"/>
                    </a:lnTo>
                    <a:lnTo>
                      <a:pt x="18" y="693"/>
                    </a:lnTo>
                    <a:lnTo>
                      <a:pt x="27" y="643"/>
                    </a:lnTo>
                    <a:lnTo>
                      <a:pt x="37" y="593"/>
                    </a:lnTo>
                    <a:lnTo>
                      <a:pt x="52" y="545"/>
                    </a:lnTo>
                    <a:lnTo>
                      <a:pt x="70" y="499"/>
                    </a:lnTo>
                    <a:lnTo>
                      <a:pt x="89" y="453"/>
                    </a:lnTo>
                    <a:lnTo>
                      <a:pt x="112" y="411"/>
                    </a:lnTo>
                    <a:lnTo>
                      <a:pt x="137" y="369"/>
                    </a:lnTo>
                    <a:lnTo>
                      <a:pt x="165" y="328"/>
                    </a:lnTo>
                    <a:lnTo>
                      <a:pt x="194" y="290"/>
                    </a:lnTo>
                    <a:lnTo>
                      <a:pt x="227" y="254"/>
                    </a:lnTo>
                    <a:lnTo>
                      <a:pt x="261" y="219"/>
                    </a:lnTo>
                    <a:lnTo>
                      <a:pt x="298" y="186"/>
                    </a:lnTo>
                    <a:lnTo>
                      <a:pt x="336" y="156"/>
                    </a:lnTo>
                    <a:lnTo>
                      <a:pt x="377" y="129"/>
                    </a:lnTo>
                    <a:lnTo>
                      <a:pt x="359" y="133"/>
                    </a:lnTo>
                    <a:lnTo>
                      <a:pt x="342" y="138"/>
                    </a:lnTo>
                    <a:lnTo>
                      <a:pt x="304" y="167"/>
                    </a:lnTo>
                    <a:lnTo>
                      <a:pt x="269" y="198"/>
                    </a:lnTo>
                    <a:lnTo>
                      <a:pt x="235" y="231"/>
                    </a:lnTo>
                    <a:lnTo>
                      <a:pt x="202" y="265"/>
                    </a:lnTo>
                    <a:lnTo>
                      <a:pt x="171" y="301"/>
                    </a:lnTo>
                    <a:lnTo>
                      <a:pt x="144" y="340"/>
                    </a:lnTo>
                    <a:lnTo>
                      <a:pt x="117" y="380"/>
                    </a:lnTo>
                    <a:lnTo>
                      <a:pt x="94" y="420"/>
                    </a:lnTo>
                    <a:lnTo>
                      <a:pt x="73" y="463"/>
                    </a:lnTo>
                    <a:lnTo>
                      <a:pt x="54" y="507"/>
                    </a:lnTo>
                    <a:lnTo>
                      <a:pt x="39" y="553"/>
                    </a:lnTo>
                    <a:lnTo>
                      <a:pt x="25" y="599"/>
                    </a:lnTo>
                    <a:lnTo>
                      <a:pt x="16" y="647"/>
                    </a:lnTo>
                    <a:lnTo>
                      <a:pt x="8" y="697"/>
                    </a:lnTo>
                    <a:lnTo>
                      <a:pt x="2" y="747"/>
                    </a:lnTo>
                    <a:lnTo>
                      <a:pt x="0" y="797"/>
                    </a:lnTo>
                    <a:lnTo>
                      <a:pt x="2" y="833"/>
                    </a:lnTo>
                    <a:lnTo>
                      <a:pt x="4" y="869"/>
                    </a:lnTo>
                    <a:lnTo>
                      <a:pt x="8" y="906"/>
                    </a:lnTo>
                    <a:lnTo>
                      <a:pt x="14" y="940"/>
                    </a:lnTo>
                    <a:lnTo>
                      <a:pt x="22" y="977"/>
                    </a:lnTo>
                    <a:lnTo>
                      <a:pt x="29" y="1011"/>
                    </a:lnTo>
                    <a:lnTo>
                      <a:pt x="41" y="1044"/>
                    </a:lnTo>
                    <a:lnTo>
                      <a:pt x="52" y="1077"/>
                    </a:lnTo>
                    <a:lnTo>
                      <a:pt x="64" y="1109"/>
                    </a:lnTo>
                    <a:lnTo>
                      <a:pt x="79" y="1142"/>
                    </a:lnTo>
                    <a:lnTo>
                      <a:pt x="94" y="1173"/>
                    </a:lnTo>
                    <a:lnTo>
                      <a:pt x="112" y="1203"/>
                    </a:lnTo>
                    <a:lnTo>
                      <a:pt x="129" y="1232"/>
                    </a:lnTo>
                    <a:lnTo>
                      <a:pt x="148" y="1261"/>
                    </a:lnTo>
                    <a:lnTo>
                      <a:pt x="169" y="1288"/>
                    </a:lnTo>
                    <a:lnTo>
                      <a:pt x="190" y="1315"/>
                    </a:lnTo>
                    <a:lnTo>
                      <a:pt x="213" y="1341"/>
                    </a:lnTo>
                    <a:lnTo>
                      <a:pt x="238" y="1366"/>
                    </a:lnTo>
                    <a:lnTo>
                      <a:pt x="261" y="1389"/>
                    </a:lnTo>
                    <a:lnTo>
                      <a:pt x="288" y="1412"/>
                    </a:lnTo>
                    <a:lnTo>
                      <a:pt x="315" y="1433"/>
                    </a:lnTo>
                    <a:lnTo>
                      <a:pt x="342" y="1455"/>
                    </a:lnTo>
                    <a:lnTo>
                      <a:pt x="371" y="1474"/>
                    </a:lnTo>
                    <a:lnTo>
                      <a:pt x="402" y="1491"/>
                    </a:lnTo>
                    <a:lnTo>
                      <a:pt x="430" y="1508"/>
                    </a:lnTo>
                    <a:lnTo>
                      <a:pt x="463" y="1524"/>
                    </a:lnTo>
                    <a:lnTo>
                      <a:pt x="494" y="1537"/>
                    </a:lnTo>
                    <a:lnTo>
                      <a:pt x="526" y="1551"/>
                    </a:lnTo>
                    <a:lnTo>
                      <a:pt x="559" y="1562"/>
                    </a:lnTo>
                    <a:lnTo>
                      <a:pt x="593" y="1572"/>
                    </a:lnTo>
                    <a:lnTo>
                      <a:pt x="628" y="1581"/>
                    </a:lnTo>
                    <a:lnTo>
                      <a:pt x="663" y="1587"/>
                    </a:lnTo>
                    <a:lnTo>
                      <a:pt x="732" y="1591"/>
                    </a:lnTo>
                    <a:lnTo>
                      <a:pt x="801" y="1591"/>
                    </a:lnTo>
                    <a:lnTo>
                      <a:pt x="868" y="1591"/>
                    </a:lnTo>
                    <a:lnTo>
                      <a:pt x="929" y="1591"/>
                    </a:lnTo>
                    <a:lnTo>
                      <a:pt x="964" y="1585"/>
                    </a:lnTo>
                    <a:lnTo>
                      <a:pt x="1000" y="1577"/>
                    </a:lnTo>
                    <a:lnTo>
                      <a:pt x="1035" y="1568"/>
                    </a:lnTo>
                    <a:lnTo>
                      <a:pt x="1069" y="1556"/>
                    </a:lnTo>
                    <a:lnTo>
                      <a:pt x="1102" y="1545"/>
                    </a:lnTo>
                    <a:lnTo>
                      <a:pt x="1135" y="1529"/>
                    </a:lnTo>
                    <a:lnTo>
                      <a:pt x="1167" y="1516"/>
                    </a:lnTo>
                    <a:lnTo>
                      <a:pt x="1198" y="1499"/>
                    </a:lnTo>
                    <a:lnTo>
                      <a:pt x="1229" y="1481"/>
                    </a:lnTo>
                    <a:lnTo>
                      <a:pt x="1257" y="1462"/>
                    </a:lnTo>
                    <a:lnTo>
                      <a:pt x="1286" y="1441"/>
                    </a:lnTo>
                    <a:lnTo>
                      <a:pt x="1313" y="1420"/>
                    </a:lnTo>
                    <a:lnTo>
                      <a:pt x="1340" y="1397"/>
                    </a:lnTo>
                    <a:lnTo>
                      <a:pt x="1365" y="1374"/>
                    </a:lnTo>
                    <a:lnTo>
                      <a:pt x="1390" y="1349"/>
                    </a:lnTo>
                    <a:lnTo>
                      <a:pt x="1413" y="1322"/>
                    </a:lnTo>
                    <a:lnTo>
                      <a:pt x="1436" y="1295"/>
                    </a:lnTo>
                    <a:lnTo>
                      <a:pt x="1457" y="1268"/>
                    </a:lnTo>
                    <a:lnTo>
                      <a:pt x="1476" y="1240"/>
                    </a:lnTo>
                    <a:lnTo>
                      <a:pt x="1495" y="1209"/>
                    </a:lnTo>
                    <a:lnTo>
                      <a:pt x="1513" y="1178"/>
                    </a:lnTo>
                    <a:lnTo>
                      <a:pt x="1530" y="1148"/>
                    </a:lnTo>
                    <a:lnTo>
                      <a:pt x="1543" y="1115"/>
                    </a:lnTo>
                    <a:lnTo>
                      <a:pt x="1557" y="1082"/>
                    </a:lnTo>
                    <a:lnTo>
                      <a:pt x="1570" y="1048"/>
                    </a:lnTo>
                    <a:lnTo>
                      <a:pt x="1580" y="1013"/>
                    </a:lnTo>
                    <a:lnTo>
                      <a:pt x="1589" y="979"/>
                    </a:lnTo>
                    <a:lnTo>
                      <a:pt x="1597" y="944"/>
                    </a:lnTo>
                    <a:lnTo>
                      <a:pt x="1603" y="908"/>
                    </a:lnTo>
                    <a:lnTo>
                      <a:pt x="1607" y="871"/>
                    </a:lnTo>
                    <a:lnTo>
                      <a:pt x="1609" y="835"/>
                    </a:lnTo>
                    <a:lnTo>
                      <a:pt x="1611" y="797"/>
                    </a:lnTo>
                    <a:close/>
                    <a:moveTo>
                      <a:pt x="791" y="2"/>
                    </a:moveTo>
                    <a:lnTo>
                      <a:pt x="797" y="2"/>
                    </a:lnTo>
                    <a:lnTo>
                      <a:pt x="805" y="0"/>
                    </a:lnTo>
                    <a:lnTo>
                      <a:pt x="833" y="2"/>
                    </a:lnTo>
                    <a:lnTo>
                      <a:pt x="860" y="4"/>
                    </a:lnTo>
                    <a:lnTo>
                      <a:pt x="833" y="4"/>
                    </a:lnTo>
                    <a:lnTo>
                      <a:pt x="805" y="2"/>
                    </a:lnTo>
                    <a:lnTo>
                      <a:pt x="799" y="2"/>
                    </a:lnTo>
                    <a:lnTo>
                      <a:pt x="791" y="2"/>
                    </a:lnTo>
                    <a:close/>
                  </a:path>
                </a:pathLst>
              </a:custGeom>
              <a:solidFill>
                <a:srgbClr val="E57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1" name="Freeform 344">
                <a:extLst>
                  <a:ext uri="{FF2B5EF4-FFF2-40B4-BE49-F238E27FC236}">
                    <a16:creationId xmlns:a16="http://schemas.microsoft.com/office/drawing/2014/main" id="{5A4B285D-E059-4551-944A-35B587E2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366"/>
                <a:ext cx="1599" cy="1591"/>
              </a:xfrm>
              <a:custGeom>
                <a:avLst/>
                <a:gdLst>
                  <a:gd name="T0" fmla="*/ 1595 w 1599"/>
                  <a:gd name="T1" fmla="*/ 710 h 1591"/>
                  <a:gd name="T2" fmla="*/ 1574 w 1599"/>
                  <a:gd name="T3" fmla="*/ 601 h 1591"/>
                  <a:gd name="T4" fmla="*/ 1507 w 1599"/>
                  <a:gd name="T5" fmla="*/ 424 h 1591"/>
                  <a:gd name="T6" fmla="*/ 1382 w 1599"/>
                  <a:gd name="T7" fmla="*/ 250 h 1591"/>
                  <a:gd name="T8" fmla="*/ 1217 w 1599"/>
                  <a:gd name="T9" fmla="*/ 115 h 1591"/>
                  <a:gd name="T10" fmla="*/ 1123 w 1599"/>
                  <a:gd name="T11" fmla="*/ 67 h 1591"/>
                  <a:gd name="T12" fmla="*/ 994 w 1599"/>
                  <a:gd name="T13" fmla="*/ 29 h 1591"/>
                  <a:gd name="T14" fmla="*/ 841 w 1599"/>
                  <a:gd name="T15" fmla="*/ 4 h 1591"/>
                  <a:gd name="T16" fmla="*/ 776 w 1599"/>
                  <a:gd name="T17" fmla="*/ 8 h 1591"/>
                  <a:gd name="T18" fmla="*/ 919 w 1599"/>
                  <a:gd name="T19" fmla="*/ 18 h 1591"/>
                  <a:gd name="T20" fmla="*/ 1071 w 1599"/>
                  <a:gd name="T21" fmla="*/ 56 h 1591"/>
                  <a:gd name="T22" fmla="*/ 1209 w 1599"/>
                  <a:gd name="T23" fmla="*/ 121 h 1591"/>
                  <a:gd name="T24" fmla="*/ 1330 w 1599"/>
                  <a:gd name="T25" fmla="*/ 213 h 1591"/>
                  <a:gd name="T26" fmla="*/ 1432 w 1599"/>
                  <a:gd name="T27" fmla="*/ 325 h 1591"/>
                  <a:gd name="T28" fmla="*/ 1511 w 1599"/>
                  <a:gd name="T29" fmla="*/ 455 h 1591"/>
                  <a:gd name="T30" fmla="*/ 1564 w 1599"/>
                  <a:gd name="T31" fmla="*/ 599 h 1591"/>
                  <a:gd name="T32" fmla="*/ 1587 w 1599"/>
                  <a:gd name="T33" fmla="*/ 756 h 1591"/>
                  <a:gd name="T34" fmla="*/ 1580 w 1599"/>
                  <a:gd name="T35" fmla="*/ 917 h 1591"/>
                  <a:gd name="T36" fmla="*/ 1541 w 1599"/>
                  <a:gd name="T37" fmla="*/ 1067 h 1591"/>
                  <a:gd name="T38" fmla="*/ 1474 w 1599"/>
                  <a:gd name="T39" fmla="*/ 1205 h 1591"/>
                  <a:gd name="T40" fmla="*/ 1384 w 1599"/>
                  <a:gd name="T41" fmla="*/ 1326 h 1591"/>
                  <a:gd name="T42" fmla="*/ 1271 w 1599"/>
                  <a:gd name="T43" fmla="*/ 1428 h 1591"/>
                  <a:gd name="T44" fmla="*/ 1142 w 1599"/>
                  <a:gd name="T45" fmla="*/ 1508 h 1591"/>
                  <a:gd name="T46" fmla="*/ 996 w 1599"/>
                  <a:gd name="T47" fmla="*/ 1560 h 1591"/>
                  <a:gd name="T48" fmla="*/ 841 w 1599"/>
                  <a:gd name="T49" fmla="*/ 1585 h 1591"/>
                  <a:gd name="T50" fmla="*/ 680 w 1599"/>
                  <a:gd name="T51" fmla="*/ 1575 h 1591"/>
                  <a:gd name="T52" fmla="*/ 528 w 1599"/>
                  <a:gd name="T53" fmla="*/ 1537 h 1591"/>
                  <a:gd name="T54" fmla="*/ 390 w 1599"/>
                  <a:gd name="T55" fmla="*/ 1472 h 1591"/>
                  <a:gd name="T56" fmla="*/ 269 w 1599"/>
                  <a:gd name="T57" fmla="*/ 1380 h 1591"/>
                  <a:gd name="T58" fmla="*/ 167 w 1599"/>
                  <a:gd name="T59" fmla="*/ 1268 h 1591"/>
                  <a:gd name="T60" fmla="*/ 88 w 1599"/>
                  <a:gd name="T61" fmla="*/ 1138 h 1591"/>
                  <a:gd name="T62" fmla="*/ 35 w 1599"/>
                  <a:gd name="T63" fmla="*/ 994 h 1591"/>
                  <a:gd name="T64" fmla="*/ 12 w 1599"/>
                  <a:gd name="T65" fmla="*/ 837 h 1591"/>
                  <a:gd name="T66" fmla="*/ 27 w 1599"/>
                  <a:gd name="T67" fmla="*/ 639 h 1591"/>
                  <a:gd name="T68" fmla="*/ 92 w 1599"/>
                  <a:gd name="T69" fmla="*/ 447 h 1591"/>
                  <a:gd name="T70" fmla="*/ 202 w 1599"/>
                  <a:gd name="T71" fmla="*/ 282 h 1591"/>
                  <a:gd name="T72" fmla="*/ 349 w 1599"/>
                  <a:gd name="T73" fmla="*/ 150 h 1591"/>
                  <a:gd name="T74" fmla="*/ 315 w 1599"/>
                  <a:gd name="T75" fmla="*/ 161 h 1591"/>
                  <a:gd name="T76" fmla="*/ 177 w 1599"/>
                  <a:gd name="T77" fmla="*/ 296 h 1591"/>
                  <a:gd name="T78" fmla="*/ 75 w 1599"/>
                  <a:gd name="T79" fmla="*/ 459 h 1591"/>
                  <a:gd name="T80" fmla="*/ 16 w 1599"/>
                  <a:gd name="T81" fmla="*/ 645 h 1591"/>
                  <a:gd name="T82" fmla="*/ 2 w 1599"/>
                  <a:gd name="T83" fmla="*/ 835 h 1591"/>
                  <a:gd name="T84" fmla="*/ 23 w 1599"/>
                  <a:gd name="T85" fmla="*/ 983 h 1591"/>
                  <a:gd name="T86" fmla="*/ 69 w 1599"/>
                  <a:gd name="T87" fmla="*/ 1123 h 1591"/>
                  <a:gd name="T88" fmla="*/ 140 w 1599"/>
                  <a:gd name="T89" fmla="*/ 1247 h 1591"/>
                  <a:gd name="T90" fmla="*/ 230 w 1599"/>
                  <a:gd name="T91" fmla="*/ 1359 h 1591"/>
                  <a:gd name="T92" fmla="*/ 340 w 1599"/>
                  <a:gd name="T93" fmla="*/ 1451 h 1591"/>
                  <a:gd name="T94" fmla="*/ 465 w 1599"/>
                  <a:gd name="T95" fmla="*/ 1522 h 1591"/>
                  <a:gd name="T96" fmla="*/ 603 w 1599"/>
                  <a:gd name="T97" fmla="*/ 1572 h 1591"/>
                  <a:gd name="T98" fmla="*/ 758 w 1599"/>
                  <a:gd name="T99" fmla="*/ 1591 h 1591"/>
                  <a:gd name="T100" fmla="*/ 927 w 1599"/>
                  <a:gd name="T101" fmla="*/ 1585 h 1591"/>
                  <a:gd name="T102" fmla="*/ 1069 w 1599"/>
                  <a:gd name="T103" fmla="*/ 1549 h 1591"/>
                  <a:gd name="T104" fmla="*/ 1200 w 1599"/>
                  <a:gd name="T105" fmla="*/ 1487 h 1591"/>
                  <a:gd name="T106" fmla="*/ 1317 w 1599"/>
                  <a:gd name="T107" fmla="*/ 1405 h 1591"/>
                  <a:gd name="T108" fmla="*/ 1417 w 1599"/>
                  <a:gd name="T109" fmla="*/ 1303 h 1591"/>
                  <a:gd name="T110" fmla="*/ 1497 w 1599"/>
                  <a:gd name="T111" fmla="*/ 1186 h 1591"/>
                  <a:gd name="T112" fmla="*/ 1557 w 1599"/>
                  <a:gd name="T113" fmla="*/ 1054 h 1591"/>
                  <a:gd name="T114" fmla="*/ 1591 w 1599"/>
                  <a:gd name="T115" fmla="*/ 910 h 15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599"/>
                  <a:gd name="T175" fmla="*/ 0 h 1591"/>
                  <a:gd name="T176" fmla="*/ 1599 w 1599"/>
                  <a:gd name="T177" fmla="*/ 1591 h 159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599" h="1591">
                    <a:moveTo>
                      <a:pt x="1599" y="797"/>
                    </a:moveTo>
                    <a:lnTo>
                      <a:pt x="1599" y="768"/>
                    </a:lnTo>
                    <a:lnTo>
                      <a:pt x="1597" y="739"/>
                    </a:lnTo>
                    <a:lnTo>
                      <a:pt x="1595" y="710"/>
                    </a:lnTo>
                    <a:lnTo>
                      <a:pt x="1591" y="683"/>
                    </a:lnTo>
                    <a:lnTo>
                      <a:pt x="1585" y="656"/>
                    </a:lnTo>
                    <a:lnTo>
                      <a:pt x="1582" y="628"/>
                    </a:lnTo>
                    <a:lnTo>
                      <a:pt x="1574" y="601"/>
                    </a:lnTo>
                    <a:lnTo>
                      <a:pt x="1568" y="574"/>
                    </a:lnTo>
                    <a:lnTo>
                      <a:pt x="1551" y="522"/>
                    </a:lnTo>
                    <a:lnTo>
                      <a:pt x="1530" y="472"/>
                    </a:lnTo>
                    <a:lnTo>
                      <a:pt x="1507" y="424"/>
                    </a:lnTo>
                    <a:lnTo>
                      <a:pt x="1480" y="376"/>
                    </a:lnTo>
                    <a:lnTo>
                      <a:pt x="1449" y="332"/>
                    </a:lnTo>
                    <a:lnTo>
                      <a:pt x="1417" y="290"/>
                    </a:lnTo>
                    <a:lnTo>
                      <a:pt x="1382" y="250"/>
                    </a:lnTo>
                    <a:lnTo>
                      <a:pt x="1344" y="211"/>
                    </a:lnTo>
                    <a:lnTo>
                      <a:pt x="1303" y="177"/>
                    </a:lnTo>
                    <a:lnTo>
                      <a:pt x="1261" y="144"/>
                    </a:lnTo>
                    <a:lnTo>
                      <a:pt x="1217" y="115"/>
                    </a:lnTo>
                    <a:lnTo>
                      <a:pt x="1169" y="89"/>
                    </a:lnTo>
                    <a:lnTo>
                      <a:pt x="1154" y="81"/>
                    </a:lnTo>
                    <a:lnTo>
                      <a:pt x="1138" y="73"/>
                    </a:lnTo>
                    <a:lnTo>
                      <a:pt x="1123" y="67"/>
                    </a:lnTo>
                    <a:lnTo>
                      <a:pt x="1108" y="60"/>
                    </a:lnTo>
                    <a:lnTo>
                      <a:pt x="1069" y="48"/>
                    </a:lnTo>
                    <a:lnTo>
                      <a:pt x="1031" y="39"/>
                    </a:lnTo>
                    <a:lnTo>
                      <a:pt x="994" y="29"/>
                    </a:lnTo>
                    <a:lnTo>
                      <a:pt x="956" y="19"/>
                    </a:lnTo>
                    <a:lnTo>
                      <a:pt x="918" y="14"/>
                    </a:lnTo>
                    <a:lnTo>
                      <a:pt x="879" y="8"/>
                    </a:lnTo>
                    <a:lnTo>
                      <a:pt x="841" y="4"/>
                    </a:lnTo>
                    <a:lnTo>
                      <a:pt x="799" y="0"/>
                    </a:lnTo>
                    <a:lnTo>
                      <a:pt x="776" y="4"/>
                    </a:lnTo>
                    <a:lnTo>
                      <a:pt x="751" y="10"/>
                    </a:lnTo>
                    <a:lnTo>
                      <a:pt x="776" y="8"/>
                    </a:lnTo>
                    <a:lnTo>
                      <a:pt x="799" y="8"/>
                    </a:lnTo>
                    <a:lnTo>
                      <a:pt x="841" y="8"/>
                    </a:lnTo>
                    <a:lnTo>
                      <a:pt x="881" y="12"/>
                    </a:lnTo>
                    <a:lnTo>
                      <a:pt x="919" y="18"/>
                    </a:lnTo>
                    <a:lnTo>
                      <a:pt x="958" y="23"/>
                    </a:lnTo>
                    <a:lnTo>
                      <a:pt x="996" y="33"/>
                    </a:lnTo>
                    <a:lnTo>
                      <a:pt x="1035" y="42"/>
                    </a:lnTo>
                    <a:lnTo>
                      <a:pt x="1071" y="56"/>
                    </a:lnTo>
                    <a:lnTo>
                      <a:pt x="1106" y="69"/>
                    </a:lnTo>
                    <a:lnTo>
                      <a:pt x="1142" y="85"/>
                    </a:lnTo>
                    <a:lnTo>
                      <a:pt x="1175" y="104"/>
                    </a:lnTo>
                    <a:lnTo>
                      <a:pt x="1209" y="121"/>
                    </a:lnTo>
                    <a:lnTo>
                      <a:pt x="1240" y="142"/>
                    </a:lnTo>
                    <a:lnTo>
                      <a:pt x="1271" y="165"/>
                    </a:lnTo>
                    <a:lnTo>
                      <a:pt x="1301" y="188"/>
                    </a:lnTo>
                    <a:lnTo>
                      <a:pt x="1330" y="213"/>
                    </a:lnTo>
                    <a:lnTo>
                      <a:pt x="1357" y="238"/>
                    </a:lnTo>
                    <a:lnTo>
                      <a:pt x="1384" y="267"/>
                    </a:lnTo>
                    <a:lnTo>
                      <a:pt x="1409" y="296"/>
                    </a:lnTo>
                    <a:lnTo>
                      <a:pt x="1432" y="325"/>
                    </a:lnTo>
                    <a:lnTo>
                      <a:pt x="1453" y="355"/>
                    </a:lnTo>
                    <a:lnTo>
                      <a:pt x="1474" y="388"/>
                    </a:lnTo>
                    <a:lnTo>
                      <a:pt x="1493" y="420"/>
                    </a:lnTo>
                    <a:lnTo>
                      <a:pt x="1511" y="455"/>
                    </a:lnTo>
                    <a:lnTo>
                      <a:pt x="1526" y="490"/>
                    </a:lnTo>
                    <a:lnTo>
                      <a:pt x="1541" y="526"/>
                    </a:lnTo>
                    <a:lnTo>
                      <a:pt x="1553" y="562"/>
                    </a:lnTo>
                    <a:lnTo>
                      <a:pt x="1564" y="599"/>
                    </a:lnTo>
                    <a:lnTo>
                      <a:pt x="1572" y="637"/>
                    </a:lnTo>
                    <a:lnTo>
                      <a:pt x="1580" y="676"/>
                    </a:lnTo>
                    <a:lnTo>
                      <a:pt x="1583" y="716"/>
                    </a:lnTo>
                    <a:lnTo>
                      <a:pt x="1587" y="756"/>
                    </a:lnTo>
                    <a:lnTo>
                      <a:pt x="1589" y="797"/>
                    </a:lnTo>
                    <a:lnTo>
                      <a:pt x="1587" y="837"/>
                    </a:lnTo>
                    <a:lnTo>
                      <a:pt x="1583" y="877"/>
                    </a:lnTo>
                    <a:lnTo>
                      <a:pt x="1580" y="917"/>
                    </a:lnTo>
                    <a:lnTo>
                      <a:pt x="1572" y="956"/>
                    </a:lnTo>
                    <a:lnTo>
                      <a:pt x="1564" y="994"/>
                    </a:lnTo>
                    <a:lnTo>
                      <a:pt x="1553" y="1031"/>
                    </a:lnTo>
                    <a:lnTo>
                      <a:pt x="1541" y="1067"/>
                    </a:lnTo>
                    <a:lnTo>
                      <a:pt x="1526" y="1103"/>
                    </a:lnTo>
                    <a:lnTo>
                      <a:pt x="1511" y="1138"/>
                    </a:lnTo>
                    <a:lnTo>
                      <a:pt x="1493" y="1173"/>
                    </a:lnTo>
                    <a:lnTo>
                      <a:pt x="1474" y="1205"/>
                    </a:lnTo>
                    <a:lnTo>
                      <a:pt x="1453" y="1238"/>
                    </a:lnTo>
                    <a:lnTo>
                      <a:pt x="1432" y="1268"/>
                    </a:lnTo>
                    <a:lnTo>
                      <a:pt x="1409" y="1297"/>
                    </a:lnTo>
                    <a:lnTo>
                      <a:pt x="1384" y="1326"/>
                    </a:lnTo>
                    <a:lnTo>
                      <a:pt x="1357" y="1355"/>
                    </a:lnTo>
                    <a:lnTo>
                      <a:pt x="1330" y="1380"/>
                    </a:lnTo>
                    <a:lnTo>
                      <a:pt x="1301" y="1405"/>
                    </a:lnTo>
                    <a:lnTo>
                      <a:pt x="1271" y="1428"/>
                    </a:lnTo>
                    <a:lnTo>
                      <a:pt x="1240" y="1451"/>
                    </a:lnTo>
                    <a:lnTo>
                      <a:pt x="1209" y="1472"/>
                    </a:lnTo>
                    <a:lnTo>
                      <a:pt x="1175" y="1489"/>
                    </a:lnTo>
                    <a:lnTo>
                      <a:pt x="1142" y="1508"/>
                    </a:lnTo>
                    <a:lnTo>
                      <a:pt x="1106" y="1524"/>
                    </a:lnTo>
                    <a:lnTo>
                      <a:pt x="1071" y="1537"/>
                    </a:lnTo>
                    <a:lnTo>
                      <a:pt x="1035" y="1551"/>
                    </a:lnTo>
                    <a:lnTo>
                      <a:pt x="996" y="1560"/>
                    </a:lnTo>
                    <a:lnTo>
                      <a:pt x="958" y="1570"/>
                    </a:lnTo>
                    <a:lnTo>
                      <a:pt x="919" y="1575"/>
                    </a:lnTo>
                    <a:lnTo>
                      <a:pt x="881" y="1581"/>
                    </a:lnTo>
                    <a:lnTo>
                      <a:pt x="841" y="1585"/>
                    </a:lnTo>
                    <a:lnTo>
                      <a:pt x="799" y="1585"/>
                    </a:lnTo>
                    <a:lnTo>
                      <a:pt x="758" y="1585"/>
                    </a:lnTo>
                    <a:lnTo>
                      <a:pt x="718" y="1581"/>
                    </a:lnTo>
                    <a:lnTo>
                      <a:pt x="680" y="1575"/>
                    </a:lnTo>
                    <a:lnTo>
                      <a:pt x="641" y="1570"/>
                    </a:lnTo>
                    <a:lnTo>
                      <a:pt x="603" y="1560"/>
                    </a:lnTo>
                    <a:lnTo>
                      <a:pt x="564" y="1551"/>
                    </a:lnTo>
                    <a:lnTo>
                      <a:pt x="528" y="1537"/>
                    </a:lnTo>
                    <a:lnTo>
                      <a:pt x="493" y="1524"/>
                    </a:lnTo>
                    <a:lnTo>
                      <a:pt x="457" y="1508"/>
                    </a:lnTo>
                    <a:lnTo>
                      <a:pt x="424" y="1489"/>
                    </a:lnTo>
                    <a:lnTo>
                      <a:pt x="390" y="1472"/>
                    </a:lnTo>
                    <a:lnTo>
                      <a:pt x="359" y="1451"/>
                    </a:lnTo>
                    <a:lnTo>
                      <a:pt x="328" y="1428"/>
                    </a:lnTo>
                    <a:lnTo>
                      <a:pt x="298" y="1405"/>
                    </a:lnTo>
                    <a:lnTo>
                      <a:pt x="269" y="1380"/>
                    </a:lnTo>
                    <a:lnTo>
                      <a:pt x="242" y="1355"/>
                    </a:lnTo>
                    <a:lnTo>
                      <a:pt x="215" y="1326"/>
                    </a:lnTo>
                    <a:lnTo>
                      <a:pt x="190" y="1297"/>
                    </a:lnTo>
                    <a:lnTo>
                      <a:pt x="167" y="1268"/>
                    </a:lnTo>
                    <a:lnTo>
                      <a:pt x="146" y="1238"/>
                    </a:lnTo>
                    <a:lnTo>
                      <a:pt x="125" y="1205"/>
                    </a:lnTo>
                    <a:lnTo>
                      <a:pt x="106" y="1173"/>
                    </a:lnTo>
                    <a:lnTo>
                      <a:pt x="88" y="1138"/>
                    </a:lnTo>
                    <a:lnTo>
                      <a:pt x="73" y="1103"/>
                    </a:lnTo>
                    <a:lnTo>
                      <a:pt x="58" y="1067"/>
                    </a:lnTo>
                    <a:lnTo>
                      <a:pt x="46" y="1031"/>
                    </a:lnTo>
                    <a:lnTo>
                      <a:pt x="35" y="994"/>
                    </a:lnTo>
                    <a:lnTo>
                      <a:pt x="27" y="956"/>
                    </a:lnTo>
                    <a:lnTo>
                      <a:pt x="19" y="917"/>
                    </a:lnTo>
                    <a:lnTo>
                      <a:pt x="16" y="877"/>
                    </a:lnTo>
                    <a:lnTo>
                      <a:pt x="12" y="837"/>
                    </a:lnTo>
                    <a:lnTo>
                      <a:pt x="10" y="797"/>
                    </a:lnTo>
                    <a:lnTo>
                      <a:pt x="12" y="743"/>
                    </a:lnTo>
                    <a:lnTo>
                      <a:pt x="17" y="691"/>
                    </a:lnTo>
                    <a:lnTo>
                      <a:pt x="27" y="639"/>
                    </a:lnTo>
                    <a:lnTo>
                      <a:pt x="39" y="589"/>
                    </a:lnTo>
                    <a:lnTo>
                      <a:pt x="52" y="541"/>
                    </a:lnTo>
                    <a:lnTo>
                      <a:pt x="71" y="493"/>
                    </a:lnTo>
                    <a:lnTo>
                      <a:pt x="92" y="447"/>
                    </a:lnTo>
                    <a:lnTo>
                      <a:pt x="115" y="403"/>
                    </a:lnTo>
                    <a:lnTo>
                      <a:pt x="142" y="361"/>
                    </a:lnTo>
                    <a:lnTo>
                      <a:pt x="171" y="321"/>
                    </a:lnTo>
                    <a:lnTo>
                      <a:pt x="202" y="282"/>
                    </a:lnTo>
                    <a:lnTo>
                      <a:pt x="234" y="246"/>
                    </a:lnTo>
                    <a:lnTo>
                      <a:pt x="271" y="211"/>
                    </a:lnTo>
                    <a:lnTo>
                      <a:pt x="309" y="179"/>
                    </a:lnTo>
                    <a:lnTo>
                      <a:pt x="349" y="150"/>
                    </a:lnTo>
                    <a:lnTo>
                      <a:pt x="390" y="121"/>
                    </a:lnTo>
                    <a:lnTo>
                      <a:pt x="372" y="127"/>
                    </a:lnTo>
                    <a:lnTo>
                      <a:pt x="353" y="135"/>
                    </a:lnTo>
                    <a:lnTo>
                      <a:pt x="315" y="161"/>
                    </a:lnTo>
                    <a:lnTo>
                      <a:pt x="277" y="192"/>
                    </a:lnTo>
                    <a:lnTo>
                      <a:pt x="242" y="225"/>
                    </a:lnTo>
                    <a:lnTo>
                      <a:pt x="207" y="259"/>
                    </a:lnTo>
                    <a:lnTo>
                      <a:pt x="177" y="296"/>
                    </a:lnTo>
                    <a:lnTo>
                      <a:pt x="148" y="334"/>
                    </a:lnTo>
                    <a:lnTo>
                      <a:pt x="121" y="374"/>
                    </a:lnTo>
                    <a:lnTo>
                      <a:pt x="96" y="415"/>
                    </a:lnTo>
                    <a:lnTo>
                      <a:pt x="75" y="459"/>
                    </a:lnTo>
                    <a:lnTo>
                      <a:pt x="56" y="503"/>
                    </a:lnTo>
                    <a:lnTo>
                      <a:pt x="39" y="549"/>
                    </a:lnTo>
                    <a:lnTo>
                      <a:pt x="25" y="597"/>
                    </a:lnTo>
                    <a:lnTo>
                      <a:pt x="16" y="645"/>
                    </a:lnTo>
                    <a:lnTo>
                      <a:pt x="6" y="695"/>
                    </a:lnTo>
                    <a:lnTo>
                      <a:pt x="2" y="745"/>
                    </a:lnTo>
                    <a:lnTo>
                      <a:pt x="0" y="797"/>
                    </a:lnTo>
                    <a:lnTo>
                      <a:pt x="2" y="835"/>
                    </a:lnTo>
                    <a:lnTo>
                      <a:pt x="4" y="873"/>
                    </a:lnTo>
                    <a:lnTo>
                      <a:pt x="8" y="910"/>
                    </a:lnTo>
                    <a:lnTo>
                      <a:pt x="16" y="946"/>
                    </a:lnTo>
                    <a:lnTo>
                      <a:pt x="23" y="983"/>
                    </a:lnTo>
                    <a:lnTo>
                      <a:pt x="33" y="1019"/>
                    </a:lnTo>
                    <a:lnTo>
                      <a:pt x="42" y="1054"/>
                    </a:lnTo>
                    <a:lnTo>
                      <a:pt x="56" y="1088"/>
                    </a:lnTo>
                    <a:lnTo>
                      <a:pt x="69" y="1123"/>
                    </a:lnTo>
                    <a:lnTo>
                      <a:pt x="85" y="1155"/>
                    </a:lnTo>
                    <a:lnTo>
                      <a:pt x="102" y="1186"/>
                    </a:lnTo>
                    <a:lnTo>
                      <a:pt x="121" y="1217"/>
                    </a:lnTo>
                    <a:lnTo>
                      <a:pt x="140" y="1247"/>
                    </a:lnTo>
                    <a:lnTo>
                      <a:pt x="161" y="1276"/>
                    </a:lnTo>
                    <a:lnTo>
                      <a:pt x="182" y="1305"/>
                    </a:lnTo>
                    <a:lnTo>
                      <a:pt x="206" y="1332"/>
                    </a:lnTo>
                    <a:lnTo>
                      <a:pt x="230" y="1359"/>
                    </a:lnTo>
                    <a:lnTo>
                      <a:pt x="257" y="1384"/>
                    </a:lnTo>
                    <a:lnTo>
                      <a:pt x="284" y="1407"/>
                    </a:lnTo>
                    <a:lnTo>
                      <a:pt x="311" y="1430"/>
                    </a:lnTo>
                    <a:lnTo>
                      <a:pt x="340" y="1451"/>
                    </a:lnTo>
                    <a:lnTo>
                      <a:pt x="371" y="1470"/>
                    </a:lnTo>
                    <a:lnTo>
                      <a:pt x="401" y="1489"/>
                    </a:lnTo>
                    <a:lnTo>
                      <a:pt x="432" y="1506"/>
                    </a:lnTo>
                    <a:lnTo>
                      <a:pt x="465" y="1522"/>
                    </a:lnTo>
                    <a:lnTo>
                      <a:pt x="497" y="1537"/>
                    </a:lnTo>
                    <a:lnTo>
                      <a:pt x="532" y="1549"/>
                    </a:lnTo>
                    <a:lnTo>
                      <a:pt x="566" y="1560"/>
                    </a:lnTo>
                    <a:lnTo>
                      <a:pt x="603" y="1572"/>
                    </a:lnTo>
                    <a:lnTo>
                      <a:pt x="639" y="1579"/>
                    </a:lnTo>
                    <a:lnTo>
                      <a:pt x="676" y="1585"/>
                    </a:lnTo>
                    <a:lnTo>
                      <a:pt x="712" y="1591"/>
                    </a:lnTo>
                    <a:lnTo>
                      <a:pt x="758" y="1591"/>
                    </a:lnTo>
                    <a:lnTo>
                      <a:pt x="804" y="1591"/>
                    </a:lnTo>
                    <a:lnTo>
                      <a:pt x="848" y="1591"/>
                    </a:lnTo>
                    <a:lnTo>
                      <a:pt x="891" y="1591"/>
                    </a:lnTo>
                    <a:lnTo>
                      <a:pt x="927" y="1585"/>
                    </a:lnTo>
                    <a:lnTo>
                      <a:pt x="964" y="1579"/>
                    </a:lnTo>
                    <a:lnTo>
                      <a:pt x="1000" y="1570"/>
                    </a:lnTo>
                    <a:lnTo>
                      <a:pt x="1035" y="1560"/>
                    </a:lnTo>
                    <a:lnTo>
                      <a:pt x="1069" y="1549"/>
                    </a:lnTo>
                    <a:lnTo>
                      <a:pt x="1104" y="1535"/>
                    </a:lnTo>
                    <a:lnTo>
                      <a:pt x="1136" y="1522"/>
                    </a:lnTo>
                    <a:lnTo>
                      <a:pt x="1169" y="1504"/>
                    </a:lnTo>
                    <a:lnTo>
                      <a:pt x="1200" y="1487"/>
                    </a:lnTo>
                    <a:lnTo>
                      <a:pt x="1230" y="1468"/>
                    </a:lnTo>
                    <a:lnTo>
                      <a:pt x="1261" y="1449"/>
                    </a:lnTo>
                    <a:lnTo>
                      <a:pt x="1290" y="1428"/>
                    </a:lnTo>
                    <a:lnTo>
                      <a:pt x="1317" y="1405"/>
                    </a:lnTo>
                    <a:lnTo>
                      <a:pt x="1344" y="1382"/>
                    </a:lnTo>
                    <a:lnTo>
                      <a:pt x="1369" y="1357"/>
                    </a:lnTo>
                    <a:lnTo>
                      <a:pt x="1393" y="1330"/>
                    </a:lnTo>
                    <a:lnTo>
                      <a:pt x="1417" y="1303"/>
                    </a:lnTo>
                    <a:lnTo>
                      <a:pt x="1440" y="1276"/>
                    </a:lnTo>
                    <a:lnTo>
                      <a:pt x="1461" y="1245"/>
                    </a:lnTo>
                    <a:lnTo>
                      <a:pt x="1480" y="1217"/>
                    </a:lnTo>
                    <a:lnTo>
                      <a:pt x="1497" y="1186"/>
                    </a:lnTo>
                    <a:lnTo>
                      <a:pt x="1514" y="1153"/>
                    </a:lnTo>
                    <a:lnTo>
                      <a:pt x="1530" y="1121"/>
                    </a:lnTo>
                    <a:lnTo>
                      <a:pt x="1543" y="1088"/>
                    </a:lnTo>
                    <a:lnTo>
                      <a:pt x="1557" y="1054"/>
                    </a:lnTo>
                    <a:lnTo>
                      <a:pt x="1568" y="1019"/>
                    </a:lnTo>
                    <a:lnTo>
                      <a:pt x="1576" y="983"/>
                    </a:lnTo>
                    <a:lnTo>
                      <a:pt x="1585" y="946"/>
                    </a:lnTo>
                    <a:lnTo>
                      <a:pt x="1591" y="910"/>
                    </a:lnTo>
                    <a:lnTo>
                      <a:pt x="1595" y="873"/>
                    </a:lnTo>
                    <a:lnTo>
                      <a:pt x="1597" y="835"/>
                    </a:lnTo>
                    <a:lnTo>
                      <a:pt x="1599" y="797"/>
                    </a:lnTo>
                    <a:close/>
                  </a:path>
                </a:pathLst>
              </a:custGeom>
              <a:solidFill>
                <a:srgbClr val="E57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2" name="Freeform 345">
                <a:extLst>
                  <a:ext uri="{FF2B5EF4-FFF2-40B4-BE49-F238E27FC236}">
                    <a16:creationId xmlns:a16="http://schemas.microsoft.com/office/drawing/2014/main" id="{7BA2DD32-E1E7-4539-8F6A-844FBAE41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368"/>
                <a:ext cx="1587" cy="1589"/>
              </a:xfrm>
              <a:custGeom>
                <a:avLst/>
                <a:gdLst>
                  <a:gd name="T0" fmla="*/ 1581 w 1587"/>
                  <a:gd name="T1" fmla="*/ 699 h 1589"/>
                  <a:gd name="T2" fmla="*/ 1556 w 1587"/>
                  <a:gd name="T3" fmla="*/ 574 h 1589"/>
                  <a:gd name="T4" fmla="*/ 1512 w 1587"/>
                  <a:gd name="T5" fmla="*/ 459 h 1589"/>
                  <a:gd name="T6" fmla="*/ 1453 w 1587"/>
                  <a:gd name="T7" fmla="*/ 353 h 1589"/>
                  <a:gd name="T8" fmla="*/ 1378 w 1587"/>
                  <a:gd name="T9" fmla="*/ 257 h 1589"/>
                  <a:gd name="T10" fmla="*/ 1290 w 1587"/>
                  <a:gd name="T11" fmla="*/ 175 h 1589"/>
                  <a:gd name="T12" fmla="*/ 1188 w 1587"/>
                  <a:gd name="T13" fmla="*/ 106 h 1589"/>
                  <a:gd name="T14" fmla="*/ 1078 w 1587"/>
                  <a:gd name="T15" fmla="*/ 54 h 1589"/>
                  <a:gd name="T16" fmla="*/ 900 w 1587"/>
                  <a:gd name="T17" fmla="*/ 10 h 1589"/>
                  <a:gd name="T18" fmla="*/ 787 w 1587"/>
                  <a:gd name="T19" fmla="*/ 0 h 1589"/>
                  <a:gd name="T20" fmla="*/ 729 w 1587"/>
                  <a:gd name="T21" fmla="*/ 12 h 1589"/>
                  <a:gd name="T22" fmla="*/ 773 w 1587"/>
                  <a:gd name="T23" fmla="*/ 12 h 1589"/>
                  <a:gd name="T24" fmla="*/ 913 w 1587"/>
                  <a:gd name="T25" fmla="*/ 19 h 1589"/>
                  <a:gd name="T26" fmla="*/ 1063 w 1587"/>
                  <a:gd name="T27" fmla="*/ 58 h 1589"/>
                  <a:gd name="T28" fmla="*/ 1199 w 1587"/>
                  <a:gd name="T29" fmla="*/ 125 h 1589"/>
                  <a:gd name="T30" fmla="*/ 1320 w 1587"/>
                  <a:gd name="T31" fmla="*/ 215 h 1589"/>
                  <a:gd name="T32" fmla="*/ 1422 w 1587"/>
                  <a:gd name="T33" fmla="*/ 326 h 1589"/>
                  <a:gd name="T34" fmla="*/ 1501 w 1587"/>
                  <a:gd name="T35" fmla="*/ 455 h 1589"/>
                  <a:gd name="T36" fmla="*/ 1553 w 1587"/>
                  <a:gd name="T37" fmla="*/ 599 h 1589"/>
                  <a:gd name="T38" fmla="*/ 1576 w 1587"/>
                  <a:gd name="T39" fmla="*/ 754 h 1589"/>
                  <a:gd name="T40" fmla="*/ 1568 w 1587"/>
                  <a:gd name="T41" fmla="*/ 913 h 1589"/>
                  <a:gd name="T42" fmla="*/ 1529 w 1587"/>
                  <a:gd name="T43" fmla="*/ 1063 h 1589"/>
                  <a:gd name="T44" fmla="*/ 1464 w 1587"/>
                  <a:gd name="T45" fmla="*/ 1201 h 1589"/>
                  <a:gd name="T46" fmla="*/ 1374 w 1587"/>
                  <a:gd name="T47" fmla="*/ 1322 h 1589"/>
                  <a:gd name="T48" fmla="*/ 1263 w 1587"/>
                  <a:gd name="T49" fmla="*/ 1422 h 1589"/>
                  <a:gd name="T50" fmla="*/ 1134 w 1587"/>
                  <a:gd name="T51" fmla="*/ 1501 h 1589"/>
                  <a:gd name="T52" fmla="*/ 990 w 1587"/>
                  <a:gd name="T53" fmla="*/ 1554 h 1589"/>
                  <a:gd name="T54" fmla="*/ 835 w 1587"/>
                  <a:gd name="T55" fmla="*/ 1577 h 1589"/>
                  <a:gd name="T56" fmla="*/ 674 w 1587"/>
                  <a:gd name="T57" fmla="*/ 1570 h 1589"/>
                  <a:gd name="T58" fmla="*/ 524 w 1587"/>
                  <a:gd name="T59" fmla="*/ 1531 h 1589"/>
                  <a:gd name="T60" fmla="*/ 388 w 1587"/>
                  <a:gd name="T61" fmla="*/ 1464 h 1589"/>
                  <a:gd name="T62" fmla="*/ 267 w 1587"/>
                  <a:gd name="T63" fmla="*/ 1374 h 1589"/>
                  <a:gd name="T64" fmla="*/ 165 w 1587"/>
                  <a:gd name="T65" fmla="*/ 1263 h 1589"/>
                  <a:gd name="T66" fmla="*/ 86 w 1587"/>
                  <a:gd name="T67" fmla="*/ 1134 h 1589"/>
                  <a:gd name="T68" fmla="*/ 34 w 1587"/>
                  <a:gd name="T69" fmla="*/ 990 h 1589"/>
                  <a:gd name="T70" fmla="*/ 11 w 1587"/>
                  <a:gd name="T71" fmla="*/ 835 h 1589"/>
                  <a:gd name="T72" fmla="*/ 27 w 1587"/>
                  <a:gd name="T73" fmla="*/ 635 h 1589"/>
                  <a:gd name="T74" fmla="*/ 94 w 1587"/>
                  <a:gd name="T75" fmla="*/ 440 h 1589"/>
                  <a:gd name="T76" fmla="*/ 209 w 1587"/>
                  <a:gd name="T77" fmla="*/ 273 h 1589"/>
                  <a:gd name="T78" fmla="*/ 363 w 1587"/>
                  <a:gd name="T79" fmla="*/ 140 h 1589"/>
                  <a:gd name="T80" fmla="*/ 324 w 1587"/>
                  <a:gd name="T81" fmla="*/ 154 h 1589"/>
                  <a:gd name="T82" fmla="*/ 182 w 1587"/>
                  <a:gd name="T83" fmla="*/ 288 h 1589"/>
                  <a:gd name="T84" fmla="*/ 77 w 1587"/>
                  <a:gd name="T85" fmla="*/ 451 h 1589"/>
                  <a:gd name="T86" fmla="*/ 15 w 1587"/>
                  <a:gd name="T87" fmla="*/ 641 h 1589"/>
                  <a:gd name="T88" fmla="*/ 0 w 1587"/>
                  <a:gd name="T89" fmla="*/ 835 h 1589"/>
                  <a:gd name="T90" fmla="*/ 25 w 1587"/>
                  <a:gd name="T91" fmla="*/ 992 h 1589"/>
                  <a:gd name="T92" fmla="*/ 79 w 1587"/>
                  <a:gd name="T93" fmla="*/ 1138 h 1589"/>
                  <a:gd name="T94" fmla="*/ 157 w 1587"/>
                  <a:gd name="T95" fmla="*/ 1270 h 1589"/>
                  <a:gd name="T96" fmla="*/ 259 w 1587"/>
                  <a:gd name="T97" fmla="*/ 1382 h 1589"/>
                  <a:gd name="T98" fmla="*/ 382 w 1587"/>
                  <a:gd name="T99" fmla="*/ 1474 h 1589"/>
                  <a:gd name="T100" fmla="*/ 520 w 1587"/>
                  <a:gd name="T101" fmla="*/ 1541 h 1589"/>
                  <a:gd name="T102" fmla="*/ 674 w 1587"/>
                  <a:gd name="T103" fmla="*/ 1579 h 1589"/>
                  <a:gd name="T104" fmla="*/ 835 w 1587"/>
                  <a:gd name="T105" fmla="*/ 1587 h 1589"/>
                  <a:gd name="T106" fmla="*/ 992 w 1587"/>
                  <a:gd name="T107" fmla="*/ 1564 h 1589"/>
                  <a:gd name="T108" fmla="*/ 1138 w 1587"/>
                  <a:gd name="T109" fmla="*/ 1510 h 1589"/>
                  <a:gd name="T110" fmla="*/ 1268 w 1587"/>
                  <a:gd name="T111" fmla="*/ 1431 h 1589"/>
                  <a:gd name="T112" fmla="*/ 1382 w 1587"/>
                  <a:gd name="T113" fmla="*/ 1328 h 1589"/>
                  <a:gd name="T114" fmla="*/ 1472 w 1587"/>
                  <a:gd name="T115" fmla="*/ 1207 h 1589"/>
                  <a:gd name="T116" fmla="*/ 1539 w 1587"/>
                  <a:gd name="T117" fmla="*/ 1067 h 1589"/>
                  <a:gd name="T118" fmla="*/ 1577 w 1587"/>
                  <a:gd name="T119" fmla="*/ 915 h 158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87"/>
                  <a:gd name="T181" fmla="*/ 0 h 1589"/>
                  <a:gd name="T182" fmla="*/ 1587 w 1587"/>
                  <a:gd name="T183" fmla="*/ 1589 h 158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87" h="1589">
                    <a:moveTo>
                      <a:pt x="1587" y="795"/>
                    </a:moveTo>
                    <a:lnTo>
                      <a:pt x="1587" y="762"/>
                    </a:lnTo>
                    <a:lnTo>
                      <a:pt x="1585" y="729"/>
                    </a:lnTo>
                    <a:lnTo>
                      <a:pt x="1581" y="699"/>
                    </a:lnTo>
                    <a:lnTo>
                      <a:pt x="1577" y="666"/>
                    </a:lnTo>
                    <a:lnTo>
                      <a:pt x="1572" y="635"/>
                    </a:lnTo>
                    <a:lnTo>
                      <a:pt x="1564" y="605"/>
                    </a:lnTo>
                    <a:lnTo>
                      <a:pt x="1556" y="574"/>
                    </a:lnTo>
                    <a:lnTo>
                      <a:pt x="1547" y="545"/>
                    </a:lnTo>
                    <a:lnTo>
                      <a:pt x="1537" y="516"/>
                    </a:lnTo>
                    <a:lnTo>
                      <a:pt x="1526" y="488"/>
                    </a:lnTo>
                    <a:lnTo>
                      <a:pt x="1512" y="459"/>
                    </a:lnTo>
                    <a:lnTo>
                      <a:pt x="1499" y="432"/>
                    </a:lnTo>
                    <a:lnTo>
                      <a:pt x="1485" y="405"/>
                    </a:lnTo>
                    <a:lnTo>
                      <a:pt x="1470" y="378"/>
                    </a:lnTo>
                    <a:lnTo>
                      <a:pt x="1453" y="353"/>
                    </a:lnTo>
                    <a:lnTo>
                      <a:pt x="1435" y="328"/>
                    </a:lnTo>
                    <a:lnTo>
                      <a:pt x="1418" y="303"/>
                    </a:lnTo>
                    <a:lnTo>
                      <a:pt x="1397" y="280"/>
                    </a:lnTo>
                    <a:lnTo>
                      <a:pt x="1378" y="257"/>
                    </a:lnTo>
                    <a:lnTo>
                      <a:pt x="1357" y="236"/>
                    </a:lnTo>
                    <a:lnTo>
                      <a:pt x="1336" y="215"/>
                    </a:lnTo>
                    <a:lnTo>
                      <a:pt x="1313" y="194"/>
                    </a:lnTo>
                    <a:lnTo>
                      <a:pt x="1290" y="175"/>
                    </a:lnTo>
                    <a:lnTo>
                      <a:pt x="1265" y="156"/>
                    </a:lnTo>
                    <a:lnTo>
                      <a:pt x="1240" y="138"/>
                    </a:lnTo>
                    <a:lnTo>
                      <a:pt x="1215" y="121"/>
                    </a:lnTo>
                    <a:lnTo>
                      <a:pt x="1188" y="106"/>
                    </a:lnTo>
                    <a:lnTo>
                      <a:pt x="1161" y="90"/>
                    </a:lnTo>
                    <a:lnTo>
                      <a:pt x="1134" y="77"/>
                    </a:lnTo>
                    <a:lnTo>
                      <a:pt x="1107" y="65"/>
                    </a:lnTo>
                    <a:lnTo>
                      <a:pt x="1078" y="54"/>
                    </a:lnTo>
                    <a:lnTo>
                      <a:pt x="1050" y="42"/>
                    </a:lnTo>
                    <a:lnTo>
                      <a:pt x="1000" y="29"/>
                    </a:lnTo>
                    <a:lnTo>
                      <a:pt x="950" y="17"/>
                    </a:lnTo>
                    <a:lnTo>
                      <a:pt x="900" y="10"/>
                    </a:lnTo>
                    <a:lnTo>
                      <a:pt x="848" y="2"/>
                    </a:lnTo>
                    <a:lnTo>
                      <a:pt x="821" y="2"/>
                    </a:lnTo>
                    <a:lnTo>
                      <a:pt x="793" y="0"/>
                    </a:lnTo>
                    <a:lnTo>
                      <a:pt x="787" y="0"/>
                    </a:lnTo>
                    <a:lnTo>
                      <a:pt x="779" y="0"/>
                    </a:lnTo>
                    <a:lnTo>
                      <a:pt x="762" y="4"/>
                    </a:lnTo>
                    <a:lnTo>
                      <a:pt x="746" y="8"/>
                    </a:lnTo>
                    <a:lnTo>
                      <a:pt x="729" y="12"/>
                    </a:lnTo>
                    <a:lnTo>
                      <a:pt x="714" y="16"/>
                    </a:lnTo>
                    <a:lnTo>
                      <a:pt x="733" y="14"/>
                    </a:lnTo>
                    <a:lnTo>
                      <a:pt x="754" y="12"/>
                    </a:lnTo>
                    <a:lnTo>
                      <a:pt x="773" y="12"/>
                    </a:lnTo>
                    <a:lnTo>
                      <a:pt x="793" y="12"/>
                    </a:lnTo>
                    <a:lnTo>
                      <a:pt x="835" y="12"/>
                    </a:lnTo>
                    <a:lnTo>
                      <a:pt x="873" y="16"/>
                    </a:lnTo>
                    <a:lnTo>
                      <a:pt x="913" y="19"/>
                    </a:lnTo>
                    <a:lnTo>
                      <a:pt x="952" y="27"/>
                    </a:lnTo>
                    <a:lnTo>
                      <a:pt x="990" y="35"/>
                    </a:lnTo>
                    <a:lnTo>
                      <a:pt x="1027" y="46"/>
                    </a:lnTo>
                    <a:lnTo>
                      <a:pt x="1063" y="58"/>
                    </a:lnTo>
                    <a:lnTo>
                      <a:pt x="1098" y="73"/>
                    </a:lnTo>
                    <a:lnTo>
                      <a:pt x="1134" y="88"/>
                    </a:lnTo>
                    <a:lnTo>
                      <a:pt x="1167" y="106"/>
                    </a:lnTo>
                    <a:lnTo>
                      <a:pt x="1199" y="125"/>
                    </a:lnTo>
                    <a:lnTo>
                      <a:pt x="1232" y="144"/>
                    </a:lnTo>
                    <a:lnTo>
                      <a:pt x="1263" y="167"/>
                    </a:lnTo>
                    <a:lnTo>
                      <a:pt x="1292" y="190"/>
                    </a:lnTo>
                    <a:lnTo>
                      <a:pt x="1320" y="215"/>
                    </a:lnTo>
                    <a:lnTo>
                      <a:pt x="1347" y="240"/>
                    </a:lnTo>
                    <a:lnTo>
                      <a:pt x="1374" y="267"/>
                    </a:lnTo>
                    <a:lnTo>
                      <a:pt x="1399" y="296"/>
                    </a:lnTo>
                    <a:lnTo>
                      <a:pt x="1422" y="326"/>
                    </a:lnTo>
                    <a:lnTo>
                      <a:pt x="1443" y="357"/>
                    </a:lnTo>
                    <a:lnTo>
                      <a:pt x="1464" y="388"/>
                    </a:lnTo>
                    <a:lnTo>
                      <a:pt x="1483" y="420"/>
                    </a:lnTo>
                    <a:lnTo>
                      <a:pt x="1501" y="455"/>
                    </a:lnTo>
                    <a:lnTo>
                      <a:pt x="1516" y="489"/>
                    </a:lnTo>
                    <a:lnTo>
                      <a:pt x="1529" y="526"/>
                    </a:lnTo>
                    <a:lnTo>
                      <a:pt x="1541" y="562"/>
                    </a:lnTo>
                    <a:lnTo>
                      <a:pt x="1553" y="599"/>
                    </a:lnTo>
                    <a:lnTo>
                      <a:pt x="1562" y="637"/>
                    </a:lnTo>
                    <a:lnTo>
                      <a:pt x="1568" y="676"/>
                    </a:lnTo>
                    <a:lnTo>
                      <a:pt x="1574" y="714"/>
                    </a:lnTo>
                    <a:lnTo>
                      <a:pt x="1576" y="754"/>
                    </a:lnTo>
                    <a:lnTo>
                      <a:pt x="1577" y="795"/>
                    </a:lnTo>
                    <a:lnTo>
                      <a:pt x="1576" y="835"/>
                    </a:lnTo>
                    <a:lnTo>
                      <a:pt x="1574" y="875"/>
                    </a:lnTo>
                    <a:lnTo>
                      <a:pt x="1568" y="913"/>
                    </a:lnTo>
                    <a:lnTo>
                      <a:pt x="1562" y="952"/>
                    </a:lnTo>
                    <a:lnTo>
                      <a:pt x="1553" y="990"/>
                    </a:lnTo>
                    <a:lnTo>
                      <a:pt x="1541" y="1027"/>
                    </a:lnTo>
                    <a:lnTo>
                      <a:pt x="1529" y="1063"/>
                    </a:lnTo>
                    <a:lnTo>
                      <a:pt x="1516" y="1100"/>
                    </a:lnTo>
                    <a:lnTo>
                      <a:pt x="1501" y="1134"/>
                    </a:lnTo>
                    <a:lnTo>
                      <a:pt x="1483" y="1169"/>
                    </a:lnTo>
                    <a:lnTo>
                      <a:pt x="1464" y="1201"/>
                    </a:lnTo>
                    <a:lnTo>
                      <a:pt x="1443" y="1232"/>
                    </a:lnTo>
                    <a:lnTo>
                      <a:pt x="1422" y="1263"/>
                    </a:lnTo>
                    <a:lnTo>
                      <a:pt x="1399" y="1293"/>
                    </a:lnTo>
                    <a:lnTo>
                      <a:pt x="1374" y="1322"/>
                    </a:lnTo>
                    <a:lnTo>
                      <a:pt x="1347" y="1349"/>
                    </a:lnTo>
                    <a:lnTo>
                      <a:pt x="1320" y="1374"/>
                    </a:lnTo>
                    <a:lnTo>
                      <a:pt x="1292" y="1399"/>
                    </a:lnTo>
                    <a:lnTo>
                      <a:pt x="1263" y="1422"/>
                    </a:lnTo>
                    <a:lnTo>
                      <a:pt x="1232" y="1445"/>
                    </a:lnTo>
                    <a:lnTo>
                      <a:pt x="1199" y="1464"/>
                    </a:lnTo>
                    <a:lnTo>
                      <a:pt x="1167" y="1483"/>
                    </a:lnTo>
                    <a:lnTo>
                      <a:pt x="1134" y="1501"/>
                    </a:lnTo>
                    <a:lnTo>
                      <a:pt x="1098" y="1516"/>
                    </a:lnTo>
                    <a:lnTo>
                      <a:pt x="1063" y="1531"/>
                    </a:lnTo>
                    <a:lnTo>
                      <a:pt x="1027" y="1543"/>
                    </a:lnTo>
                    <a:lnTo>
                      <a:pt x="990" y="1554"/>
                    </a:lnTo>
                    <a:lnTo>
                      <a:pt x="952" y="1562"/>
                    </a:lnTo>
                    <a:lnTo>
                      <a:pt x="913" y="1570"/>
                    </a:lnTo>
                    <a:lnTo>
                      <a:pt x="873" y="1573"/>
                    </a:lnTo>
                    <a:lnTo>
                      <a:pt x="835" y="1577"/>
                    </a:lnTo>
                    <a:lnTo>
                      <a:pt x="793" y="1577"/>
                    </a:lnTo>
                    <a:lnTo>
                      <a:pt x="752" y="1577"/>
                    </a:lnTo>
                    <a:lnTo>
                      <a:pt x="714" y="1573"/>
                    </a:lnTo>
                    <a:lnTo>
                      <a:pt x="674" y="1570"/>
                    </a:lnTo>
                    <a:lnTo>
                      <a:pt x="635" y="1562"/>
                    </a:lnTo>
                    <a:lnTo>
                      <a:pt x="597" y="1554"/>
                    </a:lnTo>
                    <a:lnTo>
                      <a:pt x="560" y="1543"/>
                    </a:lnTo>
                    <a:lnTo>
                      <a:pt x="524" y="1531"/>
                    </a:lnTo>
                    <a:lnTo>
                      <a:pt x="489" y="1516"/>
                    </a:lnTo>
                    <a:lnTo>
                      <a:pt x="453" y="1501"/>
                    </a:lnTo>
                    <a:lnTo>
                      <a:pt x="420" y="1483"/>
                    </a:lnTo>
                    <a:lnTo>
                      <a:pt x="388" y="1464"/>
                    </a:lnTo>
                    <a:lnTo>
                      <a:pt x="355" y="1445"/>
                    </a:lnTo>
                    <a:lnTo>
                      <a:pt x="324" y="1422"/>
                    </a:lnTo>
                    <a:lnTo>
                      <a:pt x="295" y="1399"/>
                    </a:lnTo>
                    <a:lnTo>
                      <a:pt x="267" y="1374"/>
                    </a:lnTo>
                    <a:lnTo>
                      <a:pt x="240" y="1349"/>
                    </a:lnTo>
                    <a:lnTo>
                      <a:pt x="213" y="1322"/>
                    </a:lnTo>
                    <a:lnTo>
                      <a:pt x="188" y="1293"/>
                    </a:lnTo>
                    <a:lnTo>
                      <a:pt x="165" y="1263"/>
                    </a:lnTo>
                    <a:lnTo>
                      <a:pt x="144" y="1232"/>
                    </a:lnTo>
                    <a:lnTo>
                      <a:pt x="123" y="1201"/>
                    </a:lnTo>
                    <a:lnTo>
                      <a:pt x="104" y="1169"/>
                    </a:lnTo>
                    <a:lnTo>
                      <a:pt x="86" y="1134"/>
                    </a:lnTo>
                    <a:lnTo>
                      <a:pt x="71" y="1100"/>
                    </a:lnTo>
                    <a:lnTo>
                      <a:pt x="58" y="1063"/>
                    </a:lnTo>
                    <a:lnTo>
                      <a:pt x="46" y="1027"/>
                    </a:lnTo>
                    <a:lnTo>
                      <a:pt x="34" y="990"/>
                    </a:lnTo>
                    <a:lnTo>
                      <a:pt x="25" y="952"/>
                    </a:lnTo>
                    <a:lnTo>
                      <a:pt x="19" y="913"/>
                    </a:lnTo>
                    <a:lnTo>
                      <a:pt x="13" y="875"/>
                    </a:lnTo>
                    <a:lnTo>
                      <a:pt x="11" y="835"/>
                    </a:lnTo>
                    <a:lnTo>
                      <a:pt x="10" y="795"/>
                    </a:lnTo>
                    <a:lnTo>
                      <a:pt x="11" y="741"/>
                    </a:lnTo>
                    <a:lnTo>
                      <a:pt x="17" y="687"/>
                    </a:lnTo>
                    <a:lnTo>
                      <a:pt x="27" y="635"/>
                    </a:lnTo>
                    <a:lnTo>
                      <a:pt x="38" y="583"/>
                    </a:lnTo>
                    <a:lnTo>
                      <a:pt x="54" y="535"/>
                    </a:lnTo>
                    <a:lnTo>
                      <a:pt x="73" y="486"/>
                    </a:lnTo>
                    <a:lnTo>
                      <a:pt x="94" y="440"/>
                    </a:lnTo>
                    <a:lnTo>
                      <a:pt x="119" y="395"/>
                    </a:lnTo>
                    <a:lnTo>
                      <a:pt x="146" y="353"/>
                    </a:lnTo>
                    <a:lnTo>
                      <a:pt x="176" y="311"/>
                    </a:lnTo>
                    <a:lnTo>
                      <a:pt x="209" y="273"/>
                    </a:lnTo>
                    <a:lnTo>
                      <a:pt x="244" y="236"/>
                    </a:lnTo>
                    <a:lnTo>
                      <a:pt x="282" y="202"/>
                    </a:lnTo>
                    <a:lnTo>
                      <a:pt x="320" y="169"/>
                    </a:lnTo>
                    <a:lnTo>
                      <a:pt x="363" y="140"/>
                    </a:lnTo>
                    <a:lnTo>
                      <a:pt x="405" y="113"/>
                    </a:lnTo>
                    <a:lnTo>
                      <a:pt x="386" y="119"/>
                    </a:lnTo>
                    <a:lnTo>
                      <a:pt x="365" y="127"/>
                    </a:lnTo>
                    <a:lnTo>
                      <a:pt x="324" y="154"/>
                    </a:lnTo>
                    <a:lnTo>
                      <a:pt x="286" y="184"/>
                    </a:lnTo>
                    <a:lnTo>
                      <a:pt x="249" y="217"/>
                    </a:lnTo>
                    <a:lnTo>
                      <a:pt x="215" y="252"/>
                    </a:lnTo>
                    <a:lnTo>
                      <a:pt x="182" y="288"/>
                    </a:lnTo>
                    <a:lnTo>
                      <a:pt x="153" y="326"/>
                    </a:lnTo>
                    <a:lnTo>
                      <a:pt x="125" y="367"/>
                    </a:lnTo>
                    <a:lnTo>
                      <a:pt x="100" y="409"/>
                    </a:lnTo>
                    <a:lnTo>
                      <a:pt x="77" y="451"/>
                    </a:lnTo>
                    <a:lnTo>
                      <a:pt x="58" y="497"/>
                    </a:lnTo>
                    <a:lnTo>
                      <a:pt x="40" y="543"/>
                    </a:lnTo>
                    <a:lnTo>
                      <a:pt x="25" y="591"/>
                    </a:lnTo>
                    <a:lnTo>
                      <a:pt x="15" y="641"/>
                    </a:lnTo>
                    <a:lnTo>
                      <a:pt x="6" y="691"/>
                    </a:lnTo>
                    <a:lnTo>
                      <a:pt x="2" y="743"/>
                    </a:lnTo>
                    <a:lnTo>
                      <a:pt x="0" y="795"/>
                    </a:lnTo>
                    <a:lnTo>
                      <a:pt x="0" y="835"/>
                    </a:lnTo>
                    <a:lnTo>
                      <a:pt x="4" y="875"/>
                    </a:lnTo>
                    <a:lnTo>
                      <a:pt x="10" y="915"/>
                    </a:lnTo>
                    <a:lnTo>
                      <a:pt x="15" y="954"/>
                    </a:lnTo>
                    <a:lnTo>
                      <a:pt x="25" y="992"/>
                    </a:lnTo>
                    <a:lnTo>
                      <a:pt x="34" y="1030"/>
                    </a:lnTo>
                    <a:lnTo>
                      <a:pt x="48" y="1067"/>
                    </a:lnTo>
                    <a:lnTo>
                      <a:pt x="61" y="1103"/>
                    </a:lnTo>
                    <a:lnTo>
                      <a:pt x="79" y="1138"/>
                    </a:lnTo>
                    <a:lnTo>
                      <a:pt x="96" y="1172"/>
                    </a:lnTo>
                    <a:lnTo>
                      <a:pt x="115" y="1207"/>
                    </a:lnTo>
                    <a:lnTo>
                      <a:pt x="134" y="1238"/>
                    </a:lnTo>
                    <a:lnTo>
                      <a:pt x="157" y="1270"/>
                    </a:lnTo>
                    <a:lnTo>
                      <a:pt x="180" y="1299"/>
                    </a:lnTo>
                    <a:lnTo>
                      <a:pt x="205" y="1328"/>
                    </a:lnTo>
                    <a:lnTo>
                      <a:pt x="232" y="1357"/>
                    </a:lnTo>
                    <a:lnTo>
                      <a:pt x="259" y="1382"/>
                    </a:lnTo>
                    <a:lnTo>
                      <a:pt x="288" y="1407"/>
                    </a:lnTo>
                    <a:lnTo>
                      <a:pt x="319" y="1431"/>
                    </a:lnTo>
                    <a:lnTo>
                      <a:pt x="349" y="1453"/>
                    </a:lnTo>
                    <a:lnTo>
                      <a:pt x="382" y="1474"/>
                    </a:lnTo>
                    <a:lnTo>
                      <a:pt x="414" y="1493"/>
                    </a:lnTo>
                    <a:lnTo>
                      <a:pt x="449" y="1510"/>
                    </a:lnTo>
                    <a:lnTo>
                      <a:pt x="484" y="1525"/>
                    </a:lnTo>
                    <a:lnTo>
                      <a:pt x="520" y="1541"/>
                    </a:lnTo>
                    <a:lnTo>
                      <a:pt x="556" y="1552"/>
                    </a:lnTo>
                    <a:lnTo>
                      <a:pt x="595" y="1564"/>
                    </a:lnTo>
                    <a:lnTo>
                      <a:pt x="633" y="1572"/>
                    </a:lnTo>
                    <a:lnTo>
                      <a:pt x="674" y="1579"/>
                    </a:lnTo>
                    <a:lnTo>
                      <a:pt x="712" y="1585"/>
                    </a:lnTo>
                    <a:lnTo>
                      <a:pt x="752" y="1587"/>
                    </a:lnTo>
                    <a:lnTo>
                      <a:pt x="793" y="1589"/>
                    </a:lnTo>
                    <a:lnTo>
                      <a:pt x="835" y="1587"/>
                    </a:lnTo>
                    <a:lnTo>
                      <a:pt x="875" y="1585"/>
                    </a:lnTo>
                    <a:lnTo>
                      <a:pt x="913" y="1579"/>
                    </a:lnTo>
                    <a:lnTo>
                      <a:pt x="954" y="1572"/>
                    </a:lnTo>
                    <a:lnTo>
                      <a:pt x="992" y="1564"/>
                    </a:lnTo>
                    <a:lnTo>
                      <a:pt x="1031" y="1552"/>
                    </a:lnTo>
                    <a:lnTo>
                      <a:pt x="1067" y="1541"/>
                    </a:lnTo>
                    <a:lnTo>
                      <a:pt x="1103" y="1525"/>
                    </a:lnTo>
                    <a:lnTo>
                      <a:pt x="1138" y="1510"/>
                    </a:lnTo>
                    <a:lnTo>
                      <a:pt x="1173" y="1493"/>
                    </a:lnTo>
                    <a:lnTo>
                      <a:pt x="1205" y="1474"/>
                    </a:lnTo>
                    <a:lnTo>
                      <a:pt x="1238" y="1453"/>
                    </a:lnTo>
                    <a:lnTo>
                      <a:pt x="1268" y="1431"/>
                    </a:lnTo>
                    <a:lnTo>
                      <a:pt x="1299" y="1407"/>
                    </a:lnTo>
                    <a:lnTo>
                      <a:pt x="1328" y="1382"/>
                    </a:lnTo>
                    <a:lnTo>
                      <a:pt x="1355" y="1357"/>
                    </a:lnTo>
                    <a:lnTo>
                      <a:pt x="1382" y="1328"/>
                    </a:lnTo>
                    <a:lnTo>
                      <a:pt x="1407" y="1299"/>
                    </a:lnTo>
                    <a:lnTo>
                      <a:pt x="1430" y="1270"/>
                    </a:lnTo>
                    <a:lnTo>
                      <a:pt x="1453" y="1238"/>
                    </a:lnTo>
                    <a:lnTo>
                      <a:pt x="1472" y="1207"/>
                    </a:lnTo>
                    <a:lnTo>
                      <a:pt x="1491" y="1172"/>
                    </a:lnTo>
                    <a:lnTo>
                      <a:pt x="1508" y="1138"/>
                    </a:lnTo>
                    <a:lnTo>
                      <a:pt x="1526" y="1103"/>
                    </a:lnTo>
                    <a:lnTo>
                      <a:pt x="1539" y="1067"/>
                    </a:lnTo>
                    <a:lnTo>
                      <a:pt x="1553" y="1030"/>
                    </a:lnTo>
                    <a:lnTo>
                      <a:pt x="1562" y="992"/>
                    </a:lnTo>
                    <a:lnTo>
                      <a:pt x="1572" y="954"/>
                    </a:lnTo>
                    <a:lnTo>
                      <a:pt x="1577" y="915"/>
                    </a:lnTo>
                    <a:lnTo>
                      <a:pt x="1583" y="875"/>
                    </a:lnTo>
                    <a:lnTo>
                      <a:pt x="1587" y="835"/>
                    </a:lnTo>
                    <a:lnTo>
                      <a:pt x="1587" y="795"/>
                    </a:lnTo>
                    <a:close/>
                  </a:path>
                </a:pathLst>
              </a:custGeom>
              <a:solidFill>
                <a:srgbClr val="E57A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3" name="Freeform 346">
                <a:extLst>
                  <a:ext uri="{FF2B5EF4-FFF2-40B4-BE49-F238E27FC236}">
                    <a16:creationId xmlns:a16="http://schemas.microsoft.com/office/drawing/2014/main" id="{99A3A00F-B0EE-40FB-B245-B3E3372AA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374"/>
                <a:ext cx="1579" cy="1577"/>
              </a:xfrm>
              <a:custGeom>
                <a:avLst/>
                <a:gdLst>
                  <a:gd name="T0" fmla="*/ 1570 w 1579"/>
                  <a:gd name="T1" fmla="*/ 668 h 1577"/>
                  <a:gd name="T2" fmla="*/ 1531 w 1579"/>
                  <a:gd name="T3" fmla="*/ 518 h 1577"/>
                  <a:gd name="T4" fmla="*/ 1464 w 1579"/>
                  <a:gd name="T5" fmla="*/ 380 h 1577"/>
                  <a:gd name="T6" fmla="*/ 1374 w 1579"/>
                  <a:gd name="T7" fmla="*/ 259 h 1577"/>
                  <a:gd name="T8" fmla="*/ 1261 w 1579"/>
                  <a:gd name="T9" fmla="*/ 157 h 1577"/>
                  <a:gd name="T10" fmla="*/ 1132 w 1579"/>
                  <a:gd name="T11" fmla="*/ 77 h 1577"/>
                  <a:gd name="T12" fmla="*/ 986 w 1579"/>
                  <a:gd name="T13" fmla="*/ 25 h 1577"/>
                  <a:gd name="T14" fmla="*/ 831 w 1579"/>
                  <a:gd name="T15" fmla="*/ 0 h 1577"/>
                  <a:gd name="T16" fmla="*/ 725 w 1579"/>
                  <a:gd name="T17" fmla="*/ 6 h 1577"/>
                  <a:gd name="T18" fmla="*/ 706 w 1579"/>
                  <a:gd name="T19" fmla="*/ 15 h 1577"/>
                  <a:gd name="T20" fmla="*/ 829 w 1579"/>
                  <a:gd name="T21" fmla="*/ 11 h 1577"/>
                  <a:gd name="T22" fmla="*/ 984 w 1579"/>
                  <a:gd name="T23" fmla="*/ 34 h 1577"/>
                  <a:gd name="T24" fmla="*/ 1126 w 1579"/>
                  <a:gd name="T25" fmla="*/ 86 h 1577"/>
                  <a:gd name="T26" fmla="*/ 1255 w 1579"/>
                  <a:gd name="T27" fmla="*/ 165 h 1577"/>
                  <a:gd name="T28" fmla="*/ 1366 w 1579"/>
                  <a:gd name="T29" fmla="*/ 265 h 1577"/>
                  <a:gd name="T30" fmla="*/ 1454 w 1579"/>
                  <a:gd name="T31" fmla="*/ 386 h 1577"/>
                  <a:gd name="T32" fmla="*/ 1522 w 1579"/>
                  <a:gd name="T33" fmla="*/ 522 h 1577"/>
                  <a:gd name="T34" fmla="*/ 1560 w 1579"/>
                  <a:gd name="T35" fmla="*/ 670 h 1577"/>
                  <a:gd name="T36" fmla="*/ 1568 w 1579"/>
                  <a:gd name="T37" fmla="*/ 829 h 1577"/>
                  <a:gd name="T38" fmla="*/ 1543 w 1579"/>
                  <a:gd name="T39" fmla="*/ 982 h 1577"/>
                  <a:gd name="T40" fmla="*/ 1491 w 1579"/>
                  <a:gd name="T41" fmla="*/ 1126 h 1577"/>
                  <a:gd name="T42" fmla="*/ 1414 w 1579"/>
                  <a:gd name="T43" fmla="*/ 1255 h 1577"/>
                  <a:gd name="T44" fmla="*/ 1312 w 1579"/>
                  <a:gd name="T45" fmla="*/ 1364 h 1577"/>
                  <a:gd name="T46" fmla="*/ 1193 w 1579"/>
                  <a:gd name="T47" fmla="*/ 1454 h 1577"/>
                  <a:gd name="T48" fmla="*/ 1057 w 1579"/>
                  <a:gd name="T49" fmla="*/ 1519 h 1577"/>
                  <a:gd name="T50" fmla="*/ 908 w 1579"/>
                  <a:gd name="T51" fmla="*/ 1558 h 1577"/>
                  <a:gd name="T52" fmla="*/ 750 w 1579"/>
                  <a:gd name="T53" fmla="*/ 1566 h 1577"/>
                  <a:gd name="T54" fmla="*/ 595 w 1579"/>
                  <a:gd name="T55" fmla="*/ 1543 h 1577"/>
                  <a:gd name="T56" fmla="*/ 453 w 1579"/>
                  <a:gd name="T57" fmla="*/ 1491 h 1577"/>
                  <a:gd name="T58" fmla="*/ 324 w 1579"/>
                  <a:gd name="T59" fmla="*/ 1412 h 1577"/>
                  <a:gd name="T60" fmla="*/ 213 w 1579"/>
                  <a:gd name="T61" fmla="*/ 1312 h 1577"/>
                  <a:gd name="T62" fmla="*/ 125 w 1579"/>
                  <a:gd name="T63" fmla="*/ 1191 h 1577"/>
                  <a:gd name="T64" fmla="*/ 57 w 1579"/>
                  <a:gd name="T65" fmla="*/ 1055 h 1577"/>
                  <a:gd name="T66" fmla="*/ 19 w 1579"/>
                  <a:gd name="T67" fmla="*/ 907 h 1577"/>
                  <a:gd name="T68" fmla="*/ 11 w 1579"/>
                  <a:gd name="T69" fmla="*/ 760 h 1577"/>
                  <a:gd name="T70" fmla="*/ 29 w 1579"/>
                  <a:gd name="T71" fmla="*/ 625 h 1577"/>
                  <a:gd name="T72" fmla="*/ 101 w 1579"/>
                  <a:gd name="T73" fmla="*/ 426 h 1577"/>
                  <a:gd name="T74" fmla="*/ 222 w 1579"/>
                  <a:gd name="T75" fmla="*/ 255 h 1577"/>
                  <a:gd name="T76" fmla="*/ 384 w 1579"/>
                  <a:gd name="T77" fmla="*/ 125 h 1577"/>
                  <a:gd name="T78" fmla="*/ 399 w 1579"/>
                  <a:gd name="T79" fmla="*/ 109 h 1577"/>
                  <a:gd name="T80" fmla="*/ 261 w 1579"/>
                  <a:gd name="T81" fmla="*/ 203 h 1577"/>
                  <a:gd name="T82" fmla="*/ 132 w 1579"/>
                  <a:gd name="T83" fmla="*/ 353 h 1577"/>
                  <a:gd name="T84" fmla="*/ 42 w 1579"/>
                  <a:gd name="T85" fmla="*/ 533 h 1577"/>
                  <a:gd name="T86" fmla="*/ 2 w 1579"/>
                  <a:gd name="T87" fmla="*/ 735 h 1577"/>
                  <a:gd name="T88" fmla="*/ 9 w 1579"/>
                  <a:gd name="T89" fmla="*/ 909 h 1577"/>
                  <a:gd name="T90" fmla="*/ 48 w 1579"/>
                  <a:gd name="T91" fmla="*/ 1059 h 1577"/>
                  <a:gd name="T92" fmla="*/ 115 w 1579"/>
                  <a:gd name="T93" fmla="*/ 1197 h 1577"/>
                  <a:gd name="T94" fmla="*/ 205 w 1579"/>
                  <a:gd name="T95" fmla="*/ 1318 h 1577"/>
                  <a:gd name="T96" fmla="*/ 318 w 1579"/>
                  <a:gd name="T97" fmla="*/ 1420 h 1577"/>
                  <a:gd name="T98" fmla="*/ 447 w 1579"/>
                  <a:gd name="T99" fmla="*/ 1500 h 1577"/>
                  <a:gd name="T100" fmla="*/ 593 w 1579"/>
                  <a:gd name="T101" fmla="*/ 1552 h 1577"/>
                  <a:gd name="T102" fmla="*/ 748 w 1579"/>
                  <a:gd name="T103" fmla="*/ 1577 h 1577"/>
                  <a:gd name="T104" fmla="*/ 909 w 1579"/>
                  <a:gd name="T105" fmla="*/ 1567 h 1577"/>
                  <a:gd name="T106" fmla="*/ 1061 w 1579"/>
                  <a:gd name="T107" fmla="*/ 1529 h 1577"/>
                  <a:gd name="T108" fmla="*/ 1199 w 1579"/>
                  <a:gd name="T109" fmla="*/ 1464 h 1577"/>
                  <a:gd name="T110" fmla="*/ 1320 w 1579"/>
                  <a:gd name="T111" fmla="*/ 1372 h 1577"/>
                  <a:gd name="T112" fmla="*/ 1422 w 1579"/>
                  <a:gd name="T113" fmla="*/ 1260 h 1577"/>
                  <a:gd name="T114" fmla="*/ 1501 w 1579"/>
                  <a:gd name="T115" fmla="*/ 1130 h 1577"/>
                  <a:gd name="T116" fmla="*/ 1554 w 1579"/>
                  <a:gd name="T117" fmla="*/ 986 h 1577"/>
                  <a:gd name="T118" fmla="*/ 1577 w 1579"/>
                  <a:gd name="T119" fmla="*/ 829 h 15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79"/>
                  <a:gd name="T181" fmla="*/ 0 h 1577"/>
                  <a:gd name="T182" fmla="*/ 1579 w 1579"/>
                  <a:gd name="T183" fmla="*/ 1577 h 157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79" h="1577">
                    <a:moveTo>
                      <a:pt x="1579" y="789"/>
                    </a:moveTo>
                    <a:lnTo>
                      <a:pt x="1577" y="748"/>
                    </a:lnTo>
                    <a:lnTo>
                      <a:pt x="1573" y="708"/>
                    </a:lnTo>
                    <a:lnTo>
                      <a:pt x="1570" y="668"/>
                    </a:lnTo>
                    <a:lnTo>
                      <a:pt x="1562" y="629"/>
                    </a:lnTo>
                    <a:lnTo>
                      <a:pt x="1554" y="591"/>
                    </a:lnTo>
                    <a:lnTo>
                      <a:pt x="1543" y="554"/>
                    </a:lnTo>
                    <a:lnTo>
                      <a:pt x="1531" y="518"/>
                    </a:lnTo>
                    <a:lnTo>
                      <a:pt x="1516" y="482"/>
                    </a:lnTo>
                    <a:lnTo>
                      <a:pt x="1501" y="447"/>
                    </a:lnTo>
                    <a:lnTo>
                      <a:pt x="1483" y="412"/>
                    </a:lnTo>
                    <a:lnTo>
                      <a:pt x="1464" y="380"/>
                    </a:lnTo>
                    <a:lnTo>
                      <a:pt x="1443" y="347"/>
                    </a:lnTo>
                    <a:lnTo>
                      <a:pt x="1422" y="317"/>
                    </a:lnTo>
                    <a:lnTo>
                      <a:pt x="1399" y="288"/>
                    </a:lnTo>
                    <a:lnTo>
                      <a:pt x="1374" y="259"/>
                    </a:lnTo>
                    <a:lnTo>
                      <a:pt x="1347" y="230"/>
                    </a:lnTo>
                    <a:lnTo>
                      <a:pt x="1320" y="205"/>
                    </a:lnTo>
                    <a:lnTo>
                      <a:pt x="1291" y="180"/>
                    </a:lnTo>
                    <a:lnTo>
                      <a:pt x="1261" y="157"/>
                    </a:lnTo>
                    <a:lnTo>
                      <a:pt x="1230" y="134"/>
                    </a:lnTo>
                    <a:lnTo>
                      <a:pt x="1199" y="113"/>
                    </a:lnTo>
                    <a:lnTo>
                      <a:pt x="1165" y="96"/>
                    </a:lnTo>
                    <a:lnTo>
                      <a:pt x="1132" y="77"/>
                    </a:lnTo>
                    <a:lnTo>
                      <a:pt x="1096" y="61"/>
                    </a:lnTo>
                    <a:lnTo>
                      <a:pt x="1061" y="48"/>
                    </a:lnTo>
                    <a:lnTo>
                      <a:pt x="1025" y="34"/>
                    </a:lnTo>
                    <a:lnTo>
                      <a:pt x="986" y="25"/>
                    </a:lnTo>
                    <a:lnTo>
                      <a:pt x="948" y="15"/>
                    </a:lnTo>
                    <a:lnTo>
                      <a:pt x="909" y="10"/>
                    </a:lnTo>
                    <a:lnTo>
                      <a:pt x="871" y="4"/>
                    </a:lnTo>
                    <a:lnTo>
                      <a:pt x="831" y="0"/>
                    </a:lnTo>
                    <a:lnTo>
                      <a:pt x="789" y="0"/>
                    </a:lnTo>
                    <a:lnTo>
                      <a:pt x="766" y="0"/>
                    </a:lnTo>
                    <a:lnTo>
                      <a:pt x="741" y="2"/>
                    </a:lnTo>
                    <a:lnTo>
                      <a:pt x="725" y="6"/>
                    </a:lnTo>
                    <a:lnTo>
                      <a:pt x="710" y="10"/>
                    </a:lnTo>
                    <a:lnTo>
                      <a:pt x="695" y="13"/>
                    </a:lnTo>
                    <a:lnTo>
                      <a:pt x="679" y="17"/>
                    </a:lnTo>
                    <a:lnTo>
                      <a:pt x="706" y="15"/>
                    </a:lnTo>
                    <a:lnTo>
                      <a:pt x="733" y="11"/>
                    </a:lnTo>
                    <a:lnTo>
                      <a:pt x="762" y="11"/>
                    </a:lnTo>
                    <a:lnTo>
                      <a:pt x="789" y="10"/>
                    </a:lnTo>
                    <a:lnTo>
                      <a:pt x="829" y="11"/>
                    </a:lnTo>
                    <a:lnTo>
                      <a:pt x="869" y="13"/>
                    </a:lnTo>
                    <a:lnTo>
                      <a:pt x="908" y="19"/>
                    </a:lnTo>
                    <a:lnTo>
                      <a:pt x="946" y="27"/>
                    </a:lnTo>
                    <a:lnTo>
                      <a:pt x="984" y="34"/>
                    </a:lnTo>
                    <a:lnTo>
                      <a:pt x="1021" y="46"/>
                    </a:lnTo>
                    <a:lnTo>
                      <a:pt x="1057" y="58"/>
                    </a:lnTo>
                    <a:lnTo>
                      <a:pt x="1092" y="71"/>
                    </a:lnTo>
                    <a:lnTo>
                      <a:pt x="1126" y="86"/>
                    </a:lnTo>
                    <a:lnTo>
                      <a:pt x="1161" y="104"/>
                    </a:lnTo>
                    <a:lnTo>
                      <a:pt x="1193" y="123"/>
                    </a:lnTo>
                    <a:lnTo>
                      <a:pt x="1224" y="144"/>
                    </a:lnTo>
                    <a:lnTo>
                      <a:pt x="1255" y="165"/>
                    </a:lnTo>
                    <a:lnTo>
                      <a:pt x="1286" y="188"/>
                    </a:lnTo>
                    <a:lnTo>
                      <a:pt x="1312" y="213"/>
                    </a:lnTo>
                    <a:lnTo>
                      <a:pt x="1339" y="238"/>
                    </a:lnTo>
                    <a:lnTo>
                      <a:pt x="1366" y="265"/>
                    </a:lnTo>
                    <a:lnTo>
                      <a:pt x="1391" y="293"/>
                    </a:lnTo>
                    <a:lnTo>
                      <a:pt x="1414" y="322"/>
                    </a:lnTo>
                    <a:lnTo>
                      <a:pt x="1435" y="353"/>
                    </a:lnTo>
                    <a:lnTo>
                      <a:pt x="1454" y="386"/>
                    </a:lnTo>
                    <a:lnTo>
                      <a:pt x="1474" y="418"/>
                    </a:lnTo>
                    <a:lnTo>
                      <a:pt x="1491" y="451"/>
                    </a:lnTo>
                    <a:lnTo>
                      <a:pt x="1506" y="485"/>
                    </a:lnTo>
                    <a:lnTo>
                      <a:pt x="1522" y="522"/>
                    </a:lnTo>
                    <a:lnTo>
                      <a:pt x="1533" y="556"/>
                    </a:lnTo>
                    <a:lnTo>
                      <a:pt x="1543" y="595"/>
                    </a:lnTo>
                    <a:lnTo>
                      <a:pt x="1552" y="631"/>
                    </a:lnTo>
                    <a:lnTo>
                      <a:pt x="1560" y="670"/>
                    </a:lnTo>
                    <a:lnTo>
                      <a:pt x="1564" y="710"/>
                    </a:lnTo>
                    <a:lnTo>
                      <a:pt x="1568" y="748"/>
                    </a:lnTo>
                    <a:lnTo>
                      <a:pt x="1568" y="789"/>
                    </a:lnTo>
                    <a:lnTo>
                      <a:pt x="1568" y="829"/>
                    </a:lnTo>
                    <a:lnTo>
                      <a:pt x="1564" y="867"/>
                    </a:lnTo>
                    <a:lnTo>
                      <a:pt x="1560" y="907"/>
                    </a:lnTo>
                    <a:lnTo>
                      <a:pt x="1552" y="946"/>
                    </a:lnTo>
                    <a:lnTo>
                      <a:pt x="1543" y="982"/>
                    </a:lnTo>
                    <a:lnTo>
                      <a:pt x="1533" y="1021"/>
                    </a:lnTo>
                    <a:lnTo>
                      <a:pt x="1522" y="1055"/>
                    </a:lnTo>
                    <a:lnTo>
                      <a:pt x="1506" y="1092"/>
                    </a:lnTo>
                    <a:lnTo>
                      <a:pt x="1491" y="1126"/>
                    </a:lnTo>
                    <a:lnTo>
                      <a:pt x="1474" y="1159"/>
                    </a:lnTo>
                    <a:lnTo>
                      <a:pt x="1454" y="1191"/>
                    </a:lnTo>
                    <a:lnTo>
                      <a:pt x="1435" y="1224"/>
                    </a:lnTo>
                    <a:lnTo>
                      <a:pt x="1414" y="1255"/>
                    </a:lnTo>
                    <a:lnTo>
                      <a:pt x="1391" y="1284"/>
                    </a:lnTo>
                    <a:lnTo>
                      <a:pt x="1366" y="1312"/>
                    </a:lnTo>
                    <a:lnTo>
                      <a:pt x="1339" y="1339"/>
                    </a:lnTo>
                    <a:lnTo>
                      <a:pt x="1312" y="1364"/>
                    </a:lnTo>
                    <a:lnTo>
                      <a:pt x="1286" y="1389"/>
                    </a:lnTo>
                    <a:lnTo>
                      <a:pt x="1255" y="1412"/>
                    </a:lnTo>
                    <a:lnTo>
                      <a:pt x="1224" y="1433"/>
                    </a:lnTo>
                    <a:lnTo>
                      <a:pt x="1193" y="1454"/>
                    </a:lnTo>
                    <a:lnTo>
                      <a:pt x="1161" y="1473"/>
                    </a:lnTo>
                    <a:lnTo>
                      <a:pt x="1126" y="1491"/>
                    </a:lnTo>
                    <a:lnTo>
                      <a:pt x="1092" y="1506"/>
                    </a:lnTo>
                    <a:lnTo>
                      <a:pt x="1057" y="1519"/>
                    </a:lnTo>
                    <a:lnTo>
                      <a:pt x="1021" y="1531"/>
                    </a:lnTo>
                    <a:lnTo>
                      <a:pt x="984" y="1543"/>
                    </a:lnTo>
                    <a:lnTo>
                      <a:pt x="946" y="1550"/>
                    </a:lnTo>
                    <a:lnTo>
                      <a:pt x="908" y="1558"/>
                    </a:lnTo>
                    <a:lnTo>
                      <a:pt x="869" y="1564"/>
                    </a:lnTo>
                    <a:lnTo>
                      <a:pt x="829" y="1566"/>
                    </a:lnTo>
                    <a:lnTo>
                      <a:pt x="789" y="1567"/>
                    </a:lnTo>
                    <a:lnTo>
                      <a:pt x="750" y="1566"/>
                    </a:lnTo>
                    <a:lnTo>
                      <a:pt x="710" y="1564"/>
                    </a:lnTo>
                    <a:lnTo>
                      <a:pt x="671" y="1558"/>
                    </a:lnTo>
                    <a:lnTo>
                      <a:pt x="633" y="1550"/>
                    </a:lnTo>
                    <a:lnTo>
                      <a:pt x="595" y="1543"/>
                    </a:lnTo>
                    <a:lnTo>
                      <a:pt x="558" y="1531"/>
                    </a:lnTo>
                    <a:lnTo>
                      <a:pt x="522" y="1519"/>
                    </a:lnTo>
                    <a:lnTo>
                      <a:pt x="487" y="1506"/>
                    </a:lnTo>
                    <a:lnTo>
                      <a:pt x="453" y="1491"/>
                    </a:lnTo>
                    <a:lnTo>
                      <a:pt x="418" y="1473"/>
                    </a:lnTo>
                    <a:lnTo>
                      <a:pt x="386" y="1454"/>
                    </a:lnTo>
                    <a:lnTo>
                      <a:pt x="355" y="1433"/>
                    </a:lnTo>
                    <a:lnTo>
                      <a:pt x="324" y="1412"/>
                    </a:lnTo>
                    <a:lnTo>
                      <a:pt x="293" y="1389"/>
                    </a:lnTo>
                    <a:lnTo>
                      <a:pt x="267" y="1364"/>
                    </a:lnTo>
                    <a:lnTo>
                      <a:pt x="240" y="1339"/>
                    </a:lnTo>
                    <a:lnTo>
                      <a:pt x="213" y="1312"/>
                    </a:lnTo>
                    <a:lnTo>
                      <a:pt x="188" y="1284"/>
                    </a:lnTo>
                    <a:lnTo>
                      <a:pt x="165" y="1255"/>
                    </a:lnTo>
                    <a:lnTo>
                      <a:pt x="144" y="1224"/>
                    </a:lnTo>
                    <a:lnTo>
                      <a:pt x="125" y="1191"/>
                    </a:lnTo>
                    <a:lnTo>
                      <a:pt x="105" y="1159"/>
                    </a:lnTo>
                    <a:lnTo>
                      <a:pt x="88" y="1126"/>
                    </a:lnTo>
                    <a:lnTo>
                      <a:pt x="73" y="1092"/>
                    </a:lnTo>
                    <a:lnTo>
                      <a:pt x="57" y="1055"/>
                    </a:lnTo>
                    <a:lnTo>
                      <a:pt x="46" y="1021"/>
                    </a:lnTo>
                    <a:lnTo>
                      <a:pt x="36" y="982"/>
                    </a:lnTo>
                    <a:lnTo>
                      <a:pt x="27" y="946"/>
                    </a:lnTo>
                    <a:lnTo>
                      <a:pt x="19" y="907"/>
                    </a:lnTo>
                    <a:lnTo>
                      <a:pt x="15" y="867"/>
                    </a:lnTo>
                    <a:lnTo>
                      <a:pt x="11" y="829"/>
                    </a:lnTo>
                    <a:lnTo>
                      <a:pt x="11" y="789"/>
                    </a:lnTo>
                    <a:lnTo>
                      <a:pt x="11" y="760"/>
                    </a:lnTo>
                    <a:lnTo>
                      <a:pt x="13" y="733"/>
                    </a:lnTo>
                    <a:lnTo>
                      <a:pt x="15" y="706"/>
                    </a:lnTo>
                    <a:lnTo>
                      <a:pt x="19" y="677"/>
                    </a:lnTo>
                    <a:lnTo>
                      <a:pt x="29" y="625"/>
                    </a:lnTo>
                    <a:lnTo>
                      <a:pt x="42" y="572"/>
                    </a:lnTo>
                    <a:lnTo>
                      <a:pt x="57" y="522"/>
                    </a:lnTo>
                    <a:lnTo>
                      <a:pt x="78" y="472"/>
                    </a:lnTo>
                    <a:lnTo>
                      <a:pt x="101" y="426"/>
                    </a:lnTo>
                    <a:lnTo>
                      <a:pt x="126" y="380"/>
                    </a:lnTo>
                    <a:lnTo>
                      <a:pt x="155" y="336"/>
                    </a:lnTo>
                    <a:lnTo>
                      <a:pt x="188" y="295"/>
                    </a:lnTo>
                    <a:lnTo>
                      <a:pt x="222" y="255"/>
                    </a:lnTo>
                    <a:lnTo>
                      <a:pt x="259" y="219"/>
                    </a:lnTo>
                    <a:lnTo>
                      <a:pt x="297" y="184"/>
                    </a:lnTo>
                    <a:lnTo>
                      <a:pt x="339" y="153"/>
                    </a:lnTo>
                    <a:lnTo>
                      <a:pt x="384" y="125"/>
                    </a:lnTo>
                    <a:lnTo>
                      <a:pt x="430" y="98"/>
                    </a:lnTo>
                    <a:lnTo>
                      <a:pt x="424" y="102"/>
                    </a:lnTo>
                    <a:lnTo>
                      <a:pt x="418" y="104"/>
                    </a:lnTo>
                    <a:lnTo>
                      <a:pt x="399" y="109"/>
                    </a:lnTo>
                    <a:lnTo>
                      <a:pt x="380" y="113"/>
                    </a:lnTo>
                    <a:lnTo>
                      <a:pt x="339" y="142"/>
                    </a:lnTo>
                    <a:lnTo>
                      <a:pt x="299" y="171"/>
                    </a:lnTo>
                    <a:lnTo>
                      <a:pt x="261" y="203"/>
                    </a:lnTo>
                    <a:lnTo>
                      <a:pt x="224" y="238"/>
                    </a:lnTo>
                    <a:lnTo>
                      <a:pt x="192" y="274"/>
                    </a:lnTo>
                    <a:lnTo>
                      <a:pt x="161" y="313"/>
                    </a:lnTo>
                    <a:lnTo>
                      <a:pt x="132" y="353"/>
                    </a:lnTo>
                    <a:lnTo>
                      <a:pt x="105" y="395"/>
                    </a:lnTo>
                    <a:lnTo>
                      <a:pt x="82" y="439"/>
                    </a:lnTo>
                    <a:lnTo>
                      <a:pt x="61" y="485"/>
                    </a:lnTo>
                    <a:lnTo>
                      <a:pt x="42" y="533"/>
                    </a:lnTo>
                    <a:lnTo>
                      <a:pt x="29" y="581"/>
                    </a:lnTo>
                    <a:lnTo>
                      <a:pt x="17" y="631"/>
                    </a:lnTo>
                    <a:lnTo>
                      <a:pt x="7" y="683"/>
                    </a:lnTo>
                    <a:lnTo>
                      <a:pt x="2" y="735"/>
                    </a:lnTo>
                    <a:lnTo>
                      <a:pt x="0" y="789"/>
                    </a:lnTo>
                    <a:lnTo>
                      <a:pt x="2" y="829"/>
                    </a:lnTo>
                    <a:lnTo>
                      <a:pt x="6" y="869"/>
                    </a:lnTo>
                    <a:lnTo>
                      <a:pt x="9" y="909"/>
                    </a:lnTo>
                    <a:lnTo>
                      <a:pt x="17" y="948"/>
                    </a:lnTo>
                    <a:lnTo>
                      <a:pt x="25" y="986"/>
                    </a:lnTo>
                    <a:lnTo>
                      <a:pt x="36" y="1023"/>
                    </a:lnTo>
                    <a:lnTo>
                      <a:pt x="48" y="1059"/>
                    </a:lnTo>
                    <a:lnTo>
                      <a:pt x="63" y="1095"/>
                    </a:lnTo>
                    <a:lnTo>
                      <a:pt x="78" y="1130"/>
                    </a:lnTo>
                    <a:lnTo>
                      <a:pt x="96" y="1165"/>
                    </a:lnTo>
                    <a:lnTo>
                      <a:pt x="115" y="1197"/>
                    </a:lnTo>
                    <a:lnTo>
                      <a:pt x="136" y="1230"/>
                    </a:lnTo>
                    <a:lnTo>
                      <a:pt x="157" y="1260"/>
                    </a:lnTo>
                    <a:lnTo>
                      <a:pt x="180" y="1289"/>
                    </a:lnTo>
                    <a:lnTo>
                      <a:pt x="205" y="1318"/>
                    </a:lnTo>
                    <a:lnTo>
                      <a:pt x="232" y="1347"/>
                    </a:lnTo>
                    <a:lnTo>
                      <a:pt x="259" y="1372"/>
                    </a:lnTo>
                    <a:lnTo>
                      <a:pt x="288" y="1397"/>
                    </a:lnTo>
                    <a:lnTo>
                      <a:pt x="318" y="1420"/>
                    </a:lnTo>
                    <a:lnTo>
                      <a:pt x="349" y="1443"/>
                    </a:lnTo>
                    <a:lnTo>
                      <a:pt x="380" y="1464"/>
                    </a:lnTo>
                    <a:lnTo>
                      <a:pt x="414" y="1481"/>
                    </a:lnTo>
                    <a:lnTo>
                      <a:pt x="447" y="1500"/>
                    </a:lnTo>
                    <a:lnTo>
                      <a:pt x="483" y="1516"/>
                    </a:lnTo>
                    <a:lnTo>
                      <a:pt x="518" y="1529"/>
                    </a:lnTo>
                    <a:lnTo>
                      <a:pt x="554" y="1543"/>
                    </a:lnTo>
                    <a:lnTo>
                      <a:pt x="593" y="1552"/>
                    </a:lnTo>
                    <a:lnTo>
                      <a:pt x="631" y="1562"/>
                    </a:lnTo>
                    <a:lnTo>
                      <a:pt x="670" y="1567"/>
                    </a:lnTo>
                    <a:lnTo>
                      <a:pt x="708" y="1573"/>
                    </a:lnTo>
                    <a:lnTo>
                      <a:pt x="748" y="1577"/>
                    </a:lnTo>
                    <a:lnTo>
                      <a:pt x="789" y="1577"/>
                    </a:lnTo>
                    <a:lnTo>
                      <a:pt x="831" y="1577"/>
                    </a:lnTo>
                    <a:lnTo>
                      <a:pt x="871" y="1573"/>
                    </a:lnTo>
                    <a:lnTo>
                      <a:pt x="909" y="1567"/>
                    </a:lnTo>
                    <a:lnTo>
                      <a:pt x="948" y="1562"/>
                    </a:lnTo>
                    <a:lnTo>
                      <a:pt x="986" y="1552"/>
                    </a:lnTo>
                    <a:lnTo>
                      <a:pt x="1025" y="1543"/>
                    </a:lnTo>
                    <a:lnTo>
                      <a:pt x="1061" y="1529"/>
                    </a:lnTo>
                    <a:lnTo>
                      <a:pt x="1096" y="1516"/>
                    </a:lnTo>
                    <a:lnTo>
                      <a:pt x="1132" y="1500"/>
                    </a:lnTo>
                    <a:lnTo>
                      <a:pt x="1165" y="1481"/>
                    </a:lnTo>
                    <a:lnTo>
                      <a:pt x="1199" y="1464"/>
                    </a:lnTo>
                    <a:lnTo>
                      <a:pt x="1230" y="1443"/>
                    </a:lnTo>
                    <a:lnTo>
                      <a:pt x="1261" y="1420"/>
                    </a:lnTo>
                    <a:lnTo>
                      <a:pt x="1291" y="1397"/>
                    </a:lnTo>
                    <a:lnTo>
                      <a:pt x="1320" y="1372"/>
                    </a:lnTo>
                    <a:lnTo>
                      <a:pt x="1347" y="1347"/>
                    </a:lnTo>
                    <a:lnTo>
                      <a:pt x="1374" y="1318"/>
                    </a:lnTo>
                    <a:lnTo>
                      <a:pt x="1399" y="1289"/>
                    </a:lnTo>
                    <a:lnTo>
                      <a:pt x="1422" y="1260"/>
                    </a:lnTo>
                    <a:lnTo>
                      <a:pt x="1443" y="1230"/>
                    </a:lnTo>
                    <a:lnTo>
                      <a:pt x="1464" y="1197"/>
                    </a:lnTo>
                    <a:lnTo>
                      <a:pt x="1483" y="1165"/>
                    </a:lnTo>
                    <a:lnTo>
                      <a:pt x="1501" y="1130"/>
                    </a:lnTo>
                    <a:lnTo>
                      <a:pt x="1516" y="1095"/>
                    </a:lnTo>
                    <a:lnTo>
                      <a:pt x="1531" y="1059"/>
                    </a:lnTo>
                    <a:lnTo>
                      <a:pt x="1543" y="1023"/>
                    </a:lnTo>
                    <a:lnTo>
                      <a:pt x="1554" y="986"/>
                    </a:lnTo>
                    <a:lnTo>
                      <a:pt x="1562" y="948"/>
                    </a:lnTo>
                    <a:lnTo>
                      <a:pt x="1570" y="909"/>
                    </a:lnTo>
                    <a:lnTo>
                      <a:pt x="1573" y="869"/>
                    </a:lnTo>
                    <a:lnTo>
                      <a:pt x="1577" y="829"/>
                    </a:lnTo>
                    <a:lnTo>
                      <a:pt x="1579" y="789"/>
                    </a:lnTo>
                    <a:close/>
                  </a:path>
                </a:pathLst>
              </a:custGeom>
              <a:solidFill>
                <a:srgbClr val="E57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4" name="Freeform 347">
                <a:extLst>
                  <a:ext uri="{FF2B5EF4-FFF2-40B4-BE49-F238E27FC236}">
                    <a16:creationId xmlns:a16="http://schemas.microsoft.com/office/drawing/2014/main" id="{95351A85-2F39-486E-93AE-570B4AD62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380"/>
                <a:ext cx="1567" cy="1565"/>
              </a:xfrm>
              <a:custGeom>
                <a:avLst/>
                <a:gdLst>
                  <a:gd name="T0" fmla="*/ 1552 w 1567"/>
                  <a:gd name="T1" fmla="*/ 625 h 1565"/>
                  <a:gd name="T2" fmla="*/ 1491 w 1567"/>
                  <a:gd name="T3" fmla="*/ 443 h 1565"/>
                  <a:gd name="T4" fmla="*/ 1389 w 1567"/>
                  <a:gd name="T5" fmla="*/ 284 h 1565"/>
                  <a:gd name="T6" fmla="*/ 1253 w 1567"/>
                  <a:gd name="T7" fmla="*/ 155 h 1565"/>
                  <a:gd name="T8" fmla="*/ 1088 w 1567"/>
                  <a:gd name="T9" fmla="*/ 61 h 1565"/>
                  <a:gd name="T10" fmla="*/ 903 w 1567"/>
                  <a:gd name="T11" fmla="*/ 7 h 1565"/>
                  <a:gd name="T12" fmla="*/ 744 w 1567"/>
                  <a:gd name="T13" fmla="*/ 0 h 1565"/>
                  <a:gd name="T14" fmla="*/ 629 w 1567"/>
                  <a:gd name="T15" fmla="*/ 23 h 1565"/>
                  <a:gd name="T16" fmla="*/ 598 w 1567"/>
                  <a:gd name="T17" fmla="*/ 32 h 1565"/>
                  <a:gd name="T18" fmla="*/ 752 w 1567"/>
                  <a:gd name="T19" fmla="*/ 9 h 1565"/>
                  <a:gd name="T20" fmla="*/ 940 w 1567"/>
                  <a:gd name="T21" fmla="*/ 25 h 1565"/>
                  <a:gd name="T22" fmla="*/ 1118 w 1567"/>
                  <a:gd name="T23" fmla="*/ 86 h 1565"/>
                  <a:gd name="T24" fmla="*/ 1276 w 1567"/>
                  <a:gd name="T25" fmla="*/ 186 h 1565"/>
                  <a:gd name="T26" fmla="*/ 1402 w 1567"/>
                  <a:gd name="T27" fmla="*/ 320 h 1565"/>
                  <a:gd name="T28" fmla="*/ 1496 w 1567"/>
                  <a:gd name="T29" fmla="*/ 481 h 1565"/>
                  <a:gd name="T30" fmla="*/ 1548 w 1567"/>
                  <a:gd name="T31" fmla="*/ 665 h 1565"/>
                  <a:gd name="T32" fmla="*/ 1552 w 1567"/>
                  <a:gd name="T33" fmla="*/ 861 h 1565"/>
                  <a:gd name="T34" fmla="*/ 1510 w 1567"/>
                  <a:gd name="T35" fmla="*/ 1049 h 1565"/>
                  <a:gd name="T36" fmla="*/ 1425 w 1567"/>
                  <a:gd name="T37" fmla="*/ 1214 h 1565"/>
                  <a:gd name="T38" fmla="*/ 1303 w 1567"/>
                  <a:gd name="T39" fmla="*/ 1354 h 1565"/>
                  <a:gd name="T40" fmla="*/ 1153 w 1567"/>
                  <a:gd name="T41" fmla="*/ 1462 h 1565"/>
                  <a:gd name="T42" fmla="*/ 976 w 1567"/>
                  <a:gd name="T43" fmla="*/ 1531 h 1565"/>
                  <a:gd name="T44" fmla="*/ 783 w 1567"/>
                  <a:gd name="T45" fmla="*/ 1556 h 1565"/>
                  <a:gd name="T46" fmla="*/ 591 w 1567"/>
                  <a:gd name="T47" fmla="*/ 1531 h 1565"/>
                  <a:gd name="T48" fmla="*/ 414 w 1567"/>
                  <a:gd name="T49" fmla="*/ 1462 h 1565"/>
                  <a:gd name="T50" fmla="*/ 264 w 1567"/>
                  <a:gd name="T51" fmla="*/ 1354 h 1565"/>
                  <a:gd name="T52" fmla="*/ 142 w 1567"/>
                  <a:gd name="T53" fmla="*/ 1214 h 1565"/>
                  <a:gd name="T54" fmla="*/ 57 w 1567"/>
                  <a:gd name="T55" fmla="*/ 1049 h 1565"/>
                  <a:gd name="T56" fmla="*/ 15 w 1567"/>
                  <a:gd name="T57" fmla="*/ 861 h 1565"/>
                  <a:gd name="T58" fmla="*/ 15 w 1567"/>
                  <a:gd name="T59" fmla="*/ 692 h 1565"/>
                  <a:gd name="T60" fmla="*/ 46 w 1567"/>
                  <a:gd name="T61" fmla="*/ 550 h 1565"/>
                  <a:gd name="T62" fmla="*/ 101 w 1567"/>
                  <a:gd name="T63" fmla="*/ 418 h 1565"/>
                  <a:gd name="T64" fmla="*/ 178 w 1567"/>
                  <a:gd name="T65" fmla="*/ 301 h 1565"/>
                  <a:gd name="T66" fmla="*/ 276 w 1567"/>
                  <a:gd name="T67" fmla="*/ 199 h 1565"/>
                  <a:gd name="T68" fmla="*/ 391 w 1567"/>
                  <a:gd name="T69" fmla="*/ 117 h 1565"/>
                  <a:gd name="T70" fmla="*/ 472 w 1567"/>
                  <a:gd name="T71" fmla="*/ 75 h 1565"/>
                  <a:gd name="T72" fmla="*/ 395 w 1567"/>
                  <a:gd name="T73" fmla="*/ 101 h 1565"/>
                  <a:gd name="T74" fmla="*/ 199 w 1567"/>
                  <a:gd name="T75" fmla="*/ 261 h 1565"/>
                  <a:gd name="T76" fmla="*/ 63 w 1567"/>
                  <a:gd name="T77" fmla="*/ 474 h 1565"/>
                  <a:gd name="T78" fmla="*/ 1 w 1567"/>
                  <a:gd name="T79" fmla="*/ 729 h 1565"/>
                  <a:gd name="T80" fmla="*/ 15 w 1567"/>
                  <a:gd name="T81" fmla="*/ 940 h 1565"/>
                  <a:gd name="T82" fmla="*/ 76 w 1567"/>
                  <a:gd name="T83" fmla="*/ 1122 h 1565"/>
                  <a:gd name="T84" fmla="*/ 178 w 1567"/>
                  <a:gd name="T85" fmla="*/ 1281 h 1565"/>
                  <a:gd name="T86" fmla="*/ 314 w 1567"/>
                  <a:gd name="T87" fmla="*/ 1410 h 1565"/>
                  <a:gd name="T88" fmla="*/ 479 w 1567"/>
                  <a:gd name="T89" fmla="*/ 1504 h 1565"/>
                  <a:gd name="T90" fmla="*/ 664 w 1567"/>
                  <a:gd name="T91" fmla="*/ 1558 h 1565"/>
                  <a:gd name="T92" fmla="*/ 863 w 1567"/>
                  <a:gd name="T93" fmla="*/ 1561 h 1565"/>
                  <a:gd name="T94" fmla="*/ 1053 w 1567"/>
                  <a:gd name="T95" fmla="*/ 1519 h 1565"/>
                  <a:gd name="T96" fmla="*/ 1222 w 1567"/>
                  <a:gd name="T97" fmla="*/ 1433 h 1565"/>
                  <a:gd name="T98" fmla="*/ 1364 w 1567"/>
                  <a:gd name="T99" fmla="*/ 1310 h 1565"/>
                  <a:gd name="T100" fmla="*/ 1473 w 1567"/>
                  <a:gd name="T101" fmla="*/ 1157 h 1565"/>
                  <a:gd name="T102" fmla="*/ 1543 w 1567"/>
                  <a:gd name="T103" fmla="*/ 978 h 1565"/>
                  <a:gd name="T104" fmla="*/ 1567 w 1567"/>
                  <a:gd name="T105" fmla="*/ 783 h 156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67"/>
                  <a:gd name="T160" fmla="*/ 0 h 1565"/>
                  <a:gd name="T161" fmla="*/ 1567 w 1567"/>
                  <a:gd name="T162" fmla="*/ 1565 h 156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67" h="1565">
                    <a:moveTo>
                      <a:pt x="1567" y="783"/>
                    </a:moveTo>
                    <a:lnTo>
                      <a:pt x="1566" y="742"/>
                    </a:lnTo>
                    <a:lnTo>
                      <a:pt x="1564" y="702"/>
                    </a:lnTo>
                    <a:lnTo>
                      <a:pt x="1558" y="664"/>
                    </a:lnTo>
                    <a:lnTo>
                      <a:pt x="1552" y="625"/>
                    </a:lnTo>
                    <a:lnTo>
                      <a:pt x="1543" y="587"/>
                    </a:lnTo>
                    <a:lnTo>
                      <a:pt x="1531" y="550"/>
                    </a:lnTo>
                    <a:lnTo>
                      <a:pt x="1519" y="514"/>
                    </a:lnTo>
                    <a:lnTo>
                      <a:pt x="1506" y="477"/>
                    </a:lnTo>
                    <a:lnTo>
                      <a:pt x="1491" y="443"/>
                    </a:lnTo>
                    <a:lnTo>
                      <a:pt x="1473" y="408"/>
                    </a:lnTo>
                    <a:lnTo>
                      <a:pt x="1454" y="376"/>
                    </a:lnTo>
                    <a:lnTo>
                      <a:pt x="1433" y="345"/>
                    </a:lnTo>
                    <a:lnTo>
                      <a:pt x="1412" y="314"/>
                    </a:lnTo>
                    <a:lnTo>
                      <a:pt x="1389" y="284"/>
                    </a:lnTo>
                    <a:lnTo>
                      <a:pt x="1364" y="255"/>
                    </a:lnTo>
                    <a:lnTo>
                      <a:pt x="1337" y="228"/>
                    </a:lnTo>
                    <a:lnTo>
                      <a:pt x="1310" y="203"/>
                    </a:lnTo>
                    <a:lnTo>
                      <a:pt x="1282" y="178"/>
                    </a:lnTo>
                    <a:lnTo>
                      <a:pt x="1253" y="155"/>
                    </a:lnTo>
                    <a:lnTo>
                      <a:pt x="1222" y="132"/>
                    </a:lnTo>
                    <a:lnTo>
                      <a:pt x="1189" y="113"/>
                    </a:lnTo>
                    <a:lnTo>
                      <a:pt x="1157" y="94"/>
                    </a:lnTo>
                    <a:lnTo>
                      <a:pt x="1124" y="76"/>
                    </a:lnTo>
                    <a:lnTo>
                      <a:pt x="1088" y="61"/>
                    </a:lnTo>
                    <a:lnTo>
                      <a:pt x="1053" y="46"/>
                    </a:lnTo>
                    <a:lnTo>
                      <a:pt x="1017" y="34"/>
                    </a:lnTo>
                    <a:lnTo>
                      <a:pt x="980" y="23"/>
                    </a:lnTo>
                    <a:lnTo>
                      <a:pt x="942" y="15"/>
                    </a:lnTo>
                    <a:lnTo>
                      <a:pt x="903" y="7"/>
                    </a:lnTo>
                    <a:lnTo>
                      <a:pt x="863" y="4"/>
                    </a:lnTo>
                    <a:lnTo>
                      <a:pt x="825" y="0"/>
                    </a:lnTo>
                    <a:lnTo>
                      <a:pt x="783" y="0"/>
                    </a:lnTo>
                    <a:lnTo>
                      <a:pt x="763" y="0"/>
                    </a:lnTo>
                    <a:lnTo>
                      <a:pt x="744" y="0"/>
                    </a:lnTo>
                    <a:lnTo>
                      <a:pt x="723" y="2"/>
                    </a:lnTo>
                    <a:lnTo>
                      <a:pt x="704" y="4"/>
                    </a:lnTo>
                    <a:lnTo>
                      <a:pt x="681" y="9"/>
                    </a:lnTo>
                    <a:lnTo>
                      <a:pt x="660" y="17"/>
                    </a:lnTo>
                    <a:lnTo>
                      <a:pt x="629" y="23"/>
                    </a:lnTo>
                    <a:lnTo>
                      <a:pt x="598" y="30"/>
                    </a:lnTo>
                    <a:lnTo>
                      <a:pt x="570" y="38"/>
                    </a:lnTo>
                    <a:lnTo>
                      <a:pt x="539" y="50"/>
                    </a:lnTo>
                    <a:lnTo>
                      <a:pt x="568" y="40"/>
                    </a:lnTo>
                    <a:lnTo>
                      <a:pt x="598" y="32"/>
                    </a:lnTo>
                    <a:lnTo>
                      <a:pt x="627" y="25"/>
                    </a:lnTo>
                    <a:lnTo>
                      <a:pt x="658" y="19"/>
                    </a:lnTo>
                    <a:lnTo>
                      <a:pt x="689" y="15"/>
                    </a:lnTo>
                    <a:lnTo>
                      <a:pt x="719" y="11"/>
                    </a:lnTo>
                    <a:lnTo>
                      <a:pt x="752" y="9"/>
                    </a:lnTo>
                    <a:lnTo>
                      <a:pt x="783" y="9"/>
                    </a:lnTo>
                    <a:lnTo>
                      <a:pt x="823" y="9"/>
                    </a:lnTo>
                    <a:lnTo>
                      <a:pt x="863" y="13"/>
                    </a:lnTo>
                    <a:lnTo>
                      <a:pt x="902" y="19"/>
                    </a:lnTo>
                    <a:lnTo>
                      <a:pt x="940" y="25"/>
                    </a:lnTo>
                    <a:lnTo>
                      <a:pt x="976" y="34"/>
                    </a:lnTo>
                    <a:lnTo>
                      <a:pt x="1013" y="44"/>
                    </a:lnTo>
                    <a:lnTo>
                      <a:pt x="1049" y="55"/>
                    </a:lnTo>
                    <a:lnTo>
                      <a:pt x="1084" y="71"/>
                    </a:lnTo>
                    <a:lnTo>
                      <a:pt x="1118" y="86"/>
                    </a:lnTo>
                    <a:lnTo>
                      <a:pt x="1153" y="103"/>
                    </a:lnTo>
                    <a:lnTo>
                      <a:pt x="1184" y="121"/>
                    </a:lnTo>
                    <a:lnTo>
                      <a:pt x="1216" y="142"/>
                    </a:lnTo>
                    <a:lnTo>
                      <a:pt x="1247" y="163"/>
                    </a:lnTo>
                    <a:lnTo>
                      <a:pt x="1276" y="186"/>
                    </a:lnTo>
                    <a:lnTo>
                      <a:pt x="1303" y="211"/>
                    </a:lnTo>
                    <a:lnTo>
                      <a:pt x="1330" y="236"/>
                    </a:lnTo>
                    <a:lnTo>
                      <a:pt x="1356" y="263"/>
                    </a:lnTo>
                    <a:lnTo>
                      <a:pt x="1379" y="291"/>
                    </a:lnTo>
                    <a:lnTo>
                      <a:pt x="1402" y="320"/>
                    </a:lnTo>
                    <a:lnTo>
                      <a:pt x="1425" y="351"/>
                    </a:lnTo>
                    <a:lnTo>
                      <a:pt x="1445" y="382"/>
                    </a:lnTo>
                    <a:lnTo>
                      <a:pt x="1464" y="414"/>
                    </a:lnTo>
                    <a:lnTo>
                      <a:pt x="1481" y="447"/>
                    </a:lnTo>
                    <a:lnTo>
                      <a:pt x="1496" y="481"/>
                    </a:lnTo>
                    <a:lnTo>
                      <a:pt x="1510" y="516"/>
                    </a:lnTo>
                    <a:lnTo>
                      <a:pt x="1521" y="552"/>
                    </a:lnTo>
                    <a:lnTo>
                      <a:pt x="1533" y="589"/>
                    </a:lnTo>
                    <a:lnTo>
                      <a:pt x="1541" y="627"/>
                    </a:lnTo>
                    <a:lnTo>
                      <a:pt x="1548" y="665"/>
                    </a:lnTo>
                    <a:lnTo>
                      <a:pt x="1552" y="704"/>
                    </a:lnTo>
                    <a:lnTo>
                      <a:pt x="1556" y="742"/>
                    </a:lnTo>
                    <a:lnTo>
                      <a:pt x="1558" y="783"/>
                    </a:lnTo>
                    <a:lnTo>
                      <a:pt x="1556" y="823"/>
                    </a:lnTo>
                    <a:lnTo>
                      <a:pt x="1552" y="861"/>
                    </a:lnTo>
                    <a:lnTo>
                      <a:pt x="1548" y="900"/>
                    </a:lnTo>
                    <a:lnTo>
                      <a:pt x="1541" y="938"/>
                    </a:lnTo>
                    <a:lnTo>
                      <a:pt x="1533" y="976"/>
                    </a:lnTo>
                    <a:lnTo>
                      <a:pt x="1521" y="1013"/>
                    </a:lnTo>
                    <a:lnTo>
                      <a:pt x="1510" y="1049"/>
                    </a:lnTo>
                    <a:lnTo>
                      <a:pt x="1496" y="1084"/>
                    </a:lnTo>
                    <a:lnTo>
                      <a:pt x="1481" y="1118"/>
                    </a:lnTo>
                    <a:lnTo>
                      <a:pt x="1464" y="1151"/>
                    </a:lnTo>
                    <a:lnTo>
                      <a:pt x="1445" y="1183"/>
                    </a:lnTo>
                    <a:lnTo>
                      <a:pt x="1425" y="1214"/>
                    </a:lnTo>
                    <a:lnTo>
                      <a:pt x="1402" y="1245"/>
                    </a:lnTo>
                    <a:lnTo>
                      <a:pt x="1379" y="1274"/>
                    </a:lnTo>
                    <a:lnTo>
                      <a:pt x="1356" y="1302"/>
                    </a:lnTo>
                    <a:lnTo>
                      <a:pt x="1330" y="1329"/>
                    </a:lnTo>
                    <a:lnTo>
                      <a:pt x="1303" y="1354"/>
                    </a:lnTo>
                    <a:lnTo>
                      <a:pt x="1276" y="1379"/>
                    </a:lnTo>
                    <a:lnTo>
                      <a:pt x="1247" y="1402"/>
                    </a:lnTo>
                    <a:lnTo>
                      <a:pt x="1216" y="1423"/>
                    </a:lnTo>
                    <a:lnTo>
                      <a:pt x="1184" y="1444"/>
                    </a:lnTo>
                    <a:lnTo>
                      <a:pt x="1153" y="1462"/>
                    </a:lnTo>
                    <a:lnTo>
                      <a:pt x="1118" y="1479"/>
                    </a:lnTo>
                    <a:lnTo>
                      <a:pt x="1084" y="1494"/>
                    </a:lnTo>
                    <a:lnTo>
                      <a:pt x="1049" y="1510"/>
                    </a:lnTo>
                    <a:lnTo>
                      <a:pt x="1013" y="1521"/>
                    </a:lnTo>
                    <a:lnTo>
                      <a:pt x="976" y="1531"/>
                    </a:lnTo>
                    <a:lnTo>
                      <a:pt x="940" y="1540"/>
                    </a:lnTo>
                    <a:lnTo>
                      <a:pt x="902" y="1546"/>
                    </a:lnTo>
                    <a:lnTo>
                      <a:pt x="863" y="1552"/>
                    </a:lnTo>
                    <a:lnTo>
                      <a:pt x="823" y="1556"/>
                    </a:lnTo>
                    <a:lnTo>
                      <a:pt x="783" y="1556"/>
                    </a:lnTo>
                    <a:lnTo>
                      <a:pt x="744" y="1556"/>
                    </a:lnTo>
                    <a:lnTo>
                      <a:pt x="704" y="1552"/>
                    </a:lnTo>
                    <a:lnTo>
                      <a:pt x="665" y="1546"/>
                    </a:lnTo>
                    <a:lnTo>
                      <a:pt x="627" y="1540"/>
                    </a:lnTo>
                    <a:lnTo>
                      <a:pt x="591" y="1531"/>
                    </a:lnTo>
                    <a:lnTo>
                      <a:pt x="554" y="1521"/>
                    </a:lnTo>
                    <a:lnTo>
                      <a:pt x="518" y="1510"/>
                    </a:lnTo>
                    <a:lnTo>
                      <a:pt x="483" y="1494"/>
                    </a:lnTo>
                    <a:lnTo>
                      <a:pt x="449" y="1479"/>
                    </a:lnTo>
                    <a:lnTo>
                      <a:pt x="414" y="1462"/>
                    </a:lnTo>
                    <a:lnTo>
                      <a:pt x="383" y="1444"/>
                    </a:lnTo>
                    <a:lnTo>
                      <a:pt x="351" y="1423"/>
                    </a:lnTo>
                    <a:lnTo>
                      <a:pt x="320" y="1402"/>
                    </a:lnTo>
                    <a:lnTo>
                      <a:pt x="291" y="1379"/>
                    </a:lnTo>
                    <a:lnTo>
                      <a:pt x="264" y="1354"/>
                    </a:lnTo>
                    <a:lnTo>
                      <a:pt x="237" y="1329"/>
                    </a:lnTo>
                    <a:lnTo>
                      <a:pt x="211" y="1302"/>
                    </a:lnTo>
                    <a:lnTo>
                      <a:pt x="188" y="1274"/>
                    </a:lnTo>
                    <a:lnTo>
                      <a:pt x="165" y="1245"/>
                    </a:lnTo>
                    <a:lnTo>
                      <a:pt x="142" y="1214"/>
                    </a:lnTo>
                    <a:lnTo>
                      <a:pt x="122" y="1183"/>
                    </a:lnTo>
                    <a:lnTo>
                      <a:pt x="103" y="1151"/>
                    </a:lnTo>
                    <a:lnTo>
                      <a:pt x="86" y="1118"/>
                    </a:lnTo>
                    <a:lnTo>
                      <a:pt x="71" y="1084"/>
                    </a:lnTo>
                    <a:lnTo>
                      <a:pt x="57" y="1049"/>
                    </a:lnTo>
                    <a:lnTo>
                      <a:pt x="46" y="1013"/>
                    </a:lnTo>
                    <a:lnTo>
                      <a:pt x="34" y="976"/>
                    </a:lnTo>
                    <a:lnTo>
                      <a:pt x="26" y="938"/>
                    </a:lnTo>
                    <a:lnTo>
                      <a:pt x="19" y="900"/>
                    </a:lnTo>
                    <a:lnTo>
                      <a:pt x="15" y="861"/>
                    </a:lnTo>
                    <a:lnTo>
                      <a:pt x="11" y="823"/>
                    </a:lnTo>
                    <a:lnTo>
                      <a:pt x="9" y="783"/>
                    </a:lnTo>
                    <a:lnTo>
                      <a:pt x="11" y="752"/>
                    </a:lnTo>
                    <a:lnTo>
                      <a:pt x="13" y="723"/>
                    </a:lnTo>
                    <a:lnTo>
                      <a:pt x="15" y="692"/>
                    </a:lnTo>
                    <a:lnTo>
                      <a:pt x="19" y="664"/>
                    </a:lnTo>
                    <a:lnTo>
                      <a:pt x="24" y="635"/>
                    </a:lnTo>
                    <a:lnTo>
                      <a:pt x="30" y="606"/>
                    </a:lnTo>
                    <a:lnTo>
                      <a:pt x="38" y="577"/>
                    </a:lnTo>
                    <a:lnTo>
                      <a:pt x="46" y="550"/>
                    </a:lnTo>
                    <a:lnTo>
                      <a:pt x="55" y="523"/>
                    </a:lnTo>
                    <a:lnTo>
                      <a:pt x="65" y="497"/>
                    </a:lnTo>
                    <a:lnTo>
                      <a:pt x="76" y="470"/>
                    </a:lnTo>
                    <a:lnTo>
                      <a:pt x="88" y="443"/>
                    </a:lnTo>
                    <a:lnTo>
                      <a:pt x="101" y="418"/>
                    </a:lnTo>
                    <a:lnTo>
                      <a:pt x="115" y="393"/>
                    </a:lnTo>
                    <a:lnTo>
                      <a:pt x="130" y="370"/>
                    </a:lnTo>
                    <a:lnTo>
                      <a:pt x="145" y="345"/>
                    </a:lnTo>
                    <a:lnTo>
                      <a:pt x="161" y="322"/>
                    </a:lnTo>
                    <a:lnTo>
                      <a:pt x="178" y="301"/>
                    </a:lnTo>
                    <a:lnTo>
                      <a:pt x="197" y="278"/>
                    </a:lnTo>
                    <a:lnTo>
                      <a:pt x="216" y="257"/>
                    </a:lnTo>
                    <a:lnTo>
                      <a:pt x="236" y="238"/>
                    </a:lnTo>
                    <a:lnTo>
                      <a:pt x="255" y="218"/>
                    </a:lnTo>
                    <a:lnTo>
                      <a:pt x="276" y="199"/>
                    </a:lnTo>
                    <a:lnTo>
                      <a:pt x="297" y="180"/>
                    </a:lnTo>
                    <a:lnTo>
                      <a:pt x="320" y="163"/>
                    </a:lnTo>
                    <a:lnTo>
                      <a:pt x="343" y="147"/>
                    </a:lnTo>
                    <a:lnTo>
                      <a:pt x="366" y="132"/>
                    </a:lnTo>
                    <a:lnTo>
                      <a:pt x="391" y="117"/>
                    </a:lnTo>
                    <a:lnTo>
                      <a:pt x="416" y="103"/>
                    </a:lnTo>
                    <a:lnTo>
                      <a:pt x="441" y="90"/>
                    </a:lnTo>
                    <a:lnTo>
                      <a:pt x="466" y="76"/>
                    </a:lnTo>
                    <a:lnTo>
                      <a:pt x="493" y="65"/>
                    </a:lnTo>
                    <a:lnTo>
                      <a:pt x="472" y="75"/>
                    </a:lnTo>
                    <a:lnTo>
                      <a:pt x="452" y="82"/>
                    </a:lnTo>
                    <a:lnTo>
                      <a:pt x="431" y="90"/>
                    </a:lnTo>
                    <a:lnTo>
                      <a:pt x="412" y="98"/>
                    </a:lnTo>
                    <a:lnTo>
                      <a:pt x="403" y="99"/>
                    </a:lnTo>
                    <a:lnTo>
                      <a:pt x="395" y="101"/>
                    </a:lnTo>
                    <a:lnTo>
                      <a:pt x="353" y="128"/>
                    </a:lnTo>
                    <a:lnTo>
                      <a:pt x="310" y="157"/>
                    </a:lnTo>
                    <a:lnTo>
                      <a:pt x="272" y="190"/>
                    </a:lnTo>
                    <a:lnTo>
                      <a:pt x="234" y="224"/>
                    </a:lnTo>
                    <a:lnTo>
                      <a:pt x="199" y="261"/>
                    </a:lnTo>
                    <a:lnTo>
                      <a:pt x="166" y="299"/>
                    </a:lnTo>
                    <a:lnTo>
                      <a:pt x="136" y="341"/>
                    </a:lnTo>
                    <a:lnTo>
                      <a:pt x="109" y="383"/>
                    </a:lnTo>
                    <a:lnTo>
                      <a:pt x="84" y="428"/>
                    </a:lnTo>
                    <a:lnTo>
                      <a:pt x="63" y="474"/>
                    </a:lnTo>
                    <a:lnTo>
                      <a:pt x="44" y="523"/>
                    </a:lnTo>
                    <a:lnTo>
                      <a:pt x="28" y="571"/>
                    </a:lnTo>
                    <a:lnTo>
                      <a:pt x="17" y="623"/>
                    </a:lnTo>
                    <a:lnTo>
                      <a:pt x="7" y="675"/>
                    </a:lnTo>
                    <a:lnTo>
                      <a:pt x="1" y="729"/>
                    </a:lnTo>
                    <a:lnTo>
                      <a:pt x="0" y="783"/>
                    </a:lnTo>
                    <a:lnTo>
                      <a:pt x="1" y="823"/>
                    </a:lnTo>
                    <a:lnTo>
                      <a:pt x="3" y="863"/>
                    </a:lnTo>
                    <a:lnTo>
                      <a:pt x="9" y="901"/>
                    </a:lnTo>
                    <a:lnTo>
                      <a:pt x="15" y="940"/>
                    </a:lnTo>
                    <a:lnTo>
                      <a:pt x="24" y="978"/>
                    </a:lnTo>
                    <a:lnTo>
                      <a:pt x="36" y="1015"/>
                    </a:lnTo>
                    <a:lnTo>
                      <a:pt x="48" y="1051"/>
                    </a:lnTo>
                    <a:lnTo>
                      <a:pt x="61" y="1088"/>
                    </a:lnTo>
                    <a:lnTo>
                      <a:pt x="76" y="1122"/>
                    </a:lnTo>
                    <a:lnTo>
                      <a:pt x="94" y="1157"/>
                    </a:lnTo>
                    <a:lnTo>
                      <a:pt x="113" y="1189"/>
                    </a:lnTo>
                    <a:lnTo>
                      <a:pt x="134" y="1220"/>
                    </a:lnTo>
                    <a:lnTo>
                      <a:pt x="155" y="1251"/>
                    </a:lnTo>
                    <a:lnTo>
                      <a:pt x="178" y="1281"/>
                    </a:lnTo>
                    <a:lnTo>
                      <a:pt x="203" y="1310"/>
                    </a:lnTo>
                    <a:lnTo>
                      <a:pt x="230" y="1337"/>
                    </a:lnTo>
                    <a:lnTo>
                      <a:pt x="257" y="1362"/>
                    </a:lnTo>
                    <a:lnTo>
                      <a:pt x="285" y="1387"/>
                    </a:lnTo>
                    <a:lnTo>
                      <a:pt x="314" y="1410"/>
                    </a:lnTo>
                    <a:lnTo>
                      <a:pt x="345" y="1433"/>
                    </a:lnTo>
                    <a:lnTo>
                      <a:pt x="378" y="1452"/>
                    </a:lnTo>
                    <a:lnTo>
                      <a:pt x="410" y="1471"/>
                    </a:lnTo>
                    <a:lnTo>
                      <a:pt x="443" y="1489"/>
                    </a:lnTo>
                    <a:lnTo>
                      <a:pt x="479" y="1504"/>
                    </a:lnTo>
                    <a:lnTo>
                      <a:pt x="514" y="1519"/>
                    </a:lnTo>
                    <a:lnTo>
                      <a:pt x="550" y="1531"/>
                    </a:lnTo>
                    <a:lnTo>
                      <a:pt x="587" y="1542"/>
                    </a:lnTo>
                    <a:lnTo>
                      <a:pt x="625" y="1550"/>
                    </a:lnTo>
                    <a:lnTo>
                      <a:pt x="664" y="1558"/>
                    </a:lnTo>
                    <a:lnTo>
                      <a:pt x="704" y="1561"/>
                    </a:lnTo>
                    <a:lnTo>
                      <a:pt x="742" y="1565"/>
                    </a:lnTo>
                    <a:lnTo>
                      <a:pt x="783" y="1565"/>
                    </a:lnTo>
                    <a:lnTo>
                      <a:pt x="825" y="1565"/>
                    </a:lnTo>
                    <a:lnTo>
                      <a:pt x="863" y="1561"/>
                    </a:lnTo>
                    <a:lnTo>
                      <a:pt x="903" y="1558"/>
                    </a:lnTo>
                    <a:lnTo>
                      <a:pt x="942" y="1550"/>
                    </a:lnTo>
                    <a:lnTo>
                      <a:pt x="980" y="1542"/>
                    </a:lnTo>
                    <a:lnTo>
                      <a:pt x="1017" y="1531"/>
                    </a:lnTo>
                    <a:lnTo>
                      <a:pt x="1053" y="1519"/>
                    </a:lnTo>
                    <a:lnTo>
                      <a:pt x="1088" y="1504"/>
                    </a:lnTo>
                    <a:lnTo>
                      <a:pt x="1124" y="1489"/>
                    </a:lnTo>
                    <a:lnTo>
                      <a:pt x="1157" y="1471"/>
                    </a:lnTo>
                    <a:lnTo>
                      <a:pt x="1189" y="1452"/>
                    </a:lnTo>
                    <a:lnTo>
                      <a:pt x="1222" y="1433"/>
                    </a:lnTo>
                    <a:lnTo>
                      <a:pt x="1253" y="1410"/>
                    </a:lnTo>
                    <a:lnTo>
                      <a:pt x="1282" y="1387"/>
                    </a:lnTo>
                    <a:lnTo>
                      <a:pt x="1310" y="1362"/>
                    </a:lnTo>
                    <a:lnTo>
                      <a:pt x="1337" y="1337"/>
                    </a:lnTo>
                    <a:lnTo>
                      <a:pt x="1364" y="1310"/>
                    </a:lnTo>
                    <a:lnTo>
                      <a:pt x="1389" y="1281"/>
                    </a:lnTo>
                    <a:lnTo>
                      <a:pt x="1412" y="1251"/>
                    </a:lnTo>
                    <a:lnTo>
                      <a:pt x="1433" y="1220"/>
                    </a:lnTo>
                    <a:lnTo>
                      <a:pt x="1454" y="1189"/>
                    </a:lnTo>
                    <a:lnTo>
                      <a:pt x="1473" y="1157"/>
                    </a:lnTo>
                    <a:lnTo>
                      <a:pt x="1491" y="1122"/>
                    </a:lnTo>
                    <a:lnTo>
                      <a:pt x="1506" y="1088"/>
                    </a:lnTo>
                    <a:lnTo>
                      <a:pt x="1519" y="1051"/>
                    </a:lnTo>
                    <a:lnTo>
                      <a:pt x="1531" y="1015"/>
                    </a:lnTo>
                    <a:lnTo>
                      <a:pt x="1543" y="978"/>
                    </a:lnTo>
                    <a:lnTo>
                      <a:pt x="1552" y="940"/>
                    </a:lnTo>
                    <a:lnTo>
                      <a:pt x="1558" y="901"/>
                    </a:lnTo>
                    <a:lnTo>
                      <a:pt x="1564" y="863"/>
                    </a:lnTo>
                    <a:lnTo>
                      <a:pt x="1566" y="823"/>
                    </a:lnTo>
                    <a:lnTo>
                      <a:pt x="1567" y="783"/>
                    </a:lnTo>
                    <a:close/>
                  </a:path>
                </a:pathLst>
              </a:custGeom>
              <a:solidFill>
                <a:srgbClr val="E57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5" name="Freeform 348">
                <a:extLst>
                  <a:ext uri="{FF2B5EF4-FFF2-40B4-BE49-F238E27FC236}">
                    <a16:creationId xmlns:a16="http://schemas.microsoft.com/office/drawing/2014/main" id="{0C904918-4450-4B91-B4B2-9A66BB5595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1" y="1384"/>
                <a:ext cx="1557" cy="1557"/>
              </a:xfrm>
              <a:custGeom>
                <a:avLst/>
                <a:gdLst>
                  <a:gd name="T0" fmla="*/ 1541 w 1557"/>
                  <a:gd name="T1" fmla="*/ 621 h 1557"/>
                  <a:gd name="T2" fmla="*/ 1480 w 1557"/>
                  <a:gd name="T3" fmla="*/ 441 h 1557"/>
                  <a:gd name="T4" fmla="*/ 1380 w 1557"/>
                  <a:gd name="T5" fmla="*/ 283 h 1557"/>
                  <a:gd name="T6" fmla="*/ 1244 w 1557"/>
                  <a:gd name="T7" fmla="*/ 155 h 1557"/>
                  <a:gd name="T8" fmla="*/ 1081 w 1557"/>
                  <a:gd name="T9" fmla="*/ 61 h 1557"/>
                  <a:gd name="T10" fmla="*/ 897 w 1557"/>
                  <a:gd name="T11" fmla="*/ 9 h 1557"/>
                  <a:gd name="T12" fmla="*/ 722 w 1557"/>
                  <a:gd name="T13" fmla="*/ 1 h 1557"/>
                  <a:gd name="T14" fmla="*/ 624 w 1557"/>
                  <a:gd name="T15" fmla="*/ 19 h 1557"/>
                  <a:gd name="T16" fmla="*/ 419 w 1557"/>
                  <a:gd name="T17" fmla="*/ 88 h 1557"/>
                  <a:gd name="T18" fmla="*/ 211 w 1557"/>
                  <a:gd name="T19" fmla="*/ 245 h 1557"/>
                  <a:gd name="T20" fmla="*/ 67 w 1557"/>
                  <a:gd name="T21" fmla="*/ 462 h 1557"/>
                  <a:gd name="T22" fmla="*/ 4 w 1557"/>
                  <a:gd name="T23" fmla="*/ 696 h 1557"/>
                  <a:gd name="T24" fmla="*/ 4 w 1557"/>
                  <a:gd name="T25" fmla="*/ 857 h 1557"/>
                  <a:gd name="T26" fmla="*/ 46 w 1557"/>
                  <a:gd name="T27" fmla="*/ 1047 h 1557"/>
                  <a:gd name="T28" fmla="*/ 133 w 1557"/>
                  <a:gd name="T29" fmla="*/ 1214 h 1557"/>
                  <a:gd name="T30" fmla="*/ 256 w 1557"/>
                  <a:gd name="T31" fmla="*/ 1354 h 1557"/>
                  <a:gd name="T32" fmla="*/ 407 w 1557"/>
                  <a:gd name="T33" fmla="*/ 1463 h 1557"/>
                  <a:gd name="T34" fmla="*/ 584 w 1557"/>
                  <a:gd name="T35" fmla="*/ 1533 h 1557"/>
                  <a:gd name="T36" fmla="*/ 778 w 1557"/>
                  <a:gd name="T37" fmla="*/ 1557 h 1557"/>
                  <a:gd name="T38" fmla="*/ 973 w 1557"/>
                  <a:gd name="T39" fmla="*/ 1533 h 1557"/>
                  <a:gd name="T40" fmla="*/ 1150 w 1557"/>
                  <a:gd name="T41" fmla="*/ 1463 h 1557"/>
                  <a:gd name="T42" fmla="*/ 1301 w 1557"/>
                  <a:gd name="T43" fmla="*/ 1354 h 1557"/>
                  <a:gd name="T44" fmla="*/ 1424 w 1557"/>
                  <a:gd name="T45" fmla="*/ 1214 h 1557"/>
                  <a:gd name="T46" fmla="*/ 1511 w 1557"/>
                  <a:gd name="T47" fmla="*/ 1047 h 1557"/>
                  <a:gd name="T48" fmla="*/ 1553 w 1557"/>
                  <a:gd name="T49" fmla="*/ 857 h 1557"/>
                  <a:gd name="T50" fmla="*/ 1543 w 1557"/>
                  <a:gd name="T51" fmla="*/ 857 h 1557"/>
                  <a:gd name="T52" fmla="*/ 1501 w 1557"/>
                  <a:gd name="T53" fmla="*/ 1043 h 1557"/>
                  <a:gd name="T54" fmla="*/ 1415 w 1557"/>
                  <a:gd name="T55" fmla="*/ 1208 h 1557"/>
                  <a:gd name="T56" fmla="*/ 1296 w 1557"/>
                  <a:gd name="T57" fmla="*/ 1346 h 1557"/>
                  <a:gd name="T58" fmla="*/ 1144 w 1557"/>
                  <a:gd name="T59" fmla="*/ 1454 h 1557"/>
                  <a:gd name="T60" fmla="*/ 971 w 1557"/>
                  <a:gd name="T61" fmla="*/ 1523 h 1557"/>
                  <a:gd name="T62" fmla="*/ 778 w 1557"/>
                  <a:gd name="T63" fmla="*/ 1546 h 1557"/>
                  <a:gd name="T64" fmla="*/ 586 w 1557"/>
                  <a:gd name="T65" fmla="*/ 1523 h 1557"/>
                  <a:gd name="T66" fmla="*/ 413 w 1557"/>
                  <a:gd name="T67" fmla="*/ 1454 h 1557"/>
                  <a:gd name="T68" fmla="*/ 261 w 1557"/>
                  <a:gd name="T69" fmla="*/ 1346 h 1557"/>
                  <a:gd name="T70" fmla="*/ 142 w 1557"/>
                  <a:gd name="T71" fmla="*/ 1208 h 1557"/>
                  <a:gd name="T72" fmla="*/ 56 w 1557"/>
                  <a:gd name="T73" fmla="*/ 1043 h 1557"/>
                  <a:gd name="T74" fmla="*/ 14 w 1557"/>
                  <a:gd name="T75" fmla="*/ 857 h 1557"/>
                  <a:gd name="T76" fmla="*/ 19 w 1557"/>
                  <a:gd name="T77" fmla="*/ 661 h 1557"/>
                  <a:gd name="T78" fmla="*/ 71 w 1557"/>
                  <a:gd name="T79" fmla="*/ 479 h 1557"/>
                  <a:gd name="T80" fmla="*/ 163 w 1557"/>
                  <a:gd name="T81" fmla="*/ 318 h 1557"/>
                  <a:gd name="T82" fmla="*/ 290 w 1557"/>
                  <a:gd name="T83" fmla="*/ 186 h 1557"/>
                  <a:gd name="T84" fmla="*/ 446 w 1557"/>
                  <a:gd name="T85" fmla="*/ 86 h 1557"/>
                  <a:gd name="T86" fmla="*/ 624 w 1557"/>
                  <a:gd name="T87" fmla="*/ 26 h 1557"/>
                  <a:gd name="T88" fmla="*/ 818 w 1557"/>
                  <a:gd name="T89" fmla="*/ 11 h 1557"/>
                  <a:gd name="T90" fmla="*/ 1008 w 1557"/>
                  <a:gd name="T91" fmla="*/ 46 h 1557"/>
                  <a:gd name="T92" fmla="*/ 1177 w 1557"/>
                  <a:gd name="T93" fmla="*/ 122 h 1557"/>
                  <a:gd name="T94" fmla="*/ 1323 w 1557"/>
                  <a:gd name="T95" fmla="*/ 236 h 1557"/>
                  <a:gd name="T96" fmla="*/ 1436 w 1557"/>
                  <a:gd name="T97" fmla="*/ 379 h 1557"/>
                  <a:gd name="T98" fmla="*/ 1513 w 1557"/>
                  <a:gd name="T99" fmla="*/ 550 h 1557"/>
                  <a:gd name="T100" fmla="*/ 1545 w 1557"/>
                  <a:gd name="T101" fmla="*/ 738 h 155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57"/>
                  <a:gd name="T154" fmla="*/ 0 h 1557"/>
                  <a:gd name="T155" fmla="*/ 1557 w 1557"/>
                  <a:gd name="T156" fmla="*/ 1557 h 155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57" h="1557">
                    <a:moveTo>
                      <a:pt x="1557" y="779"/>
                    </a:moveTo>
                    <a:lnTo>
                      <a:pt x="1557" y="738"/>
                    </a:lnTo>
                    <a:lnTo>
                      <a:pt x="1553" y="700"/>
                    </a:lnTo>
                    <a:lnTo>
                      <a:pt x="1549" y="660"/>
                    </a:lnTo>
                    <a:lnTo>
                      <a:pt x="1541" y="621"/>
                    </a:lnTo>
                    <a:lnTo>
                      <a:pt x="1532" y="585"/>
                    </a:lnTo>
                    <a:lnTo>
                      <a:pt x="1522" y="546"/>
                    </a:lnTo>
                    <a:lnTo>
                      <a:pt x="1511" y="512"/>
                    </a:lnTo>
                    <a:lnTo>
                      <a:pt x="1495" y="475"/>
                    </a:lnTo>
                    <a:lnTo>
                      <a:pt x="1480" y="441"/>
                    </a:lnTo>
                    <a:lnTo>
                      <a:pt x="1463" y="408"/>
                    </a:lnTo>
                    <a:lnTo>
                      <a:pt x="1443" y="376"/>
                    </a:lnTo>
                    <a:lnTo>
                      <a:pt x="1424" y="343"/>
                    </a:lnTo>
                    <a:lnTo>
                      <a:pt x="1403" y="312"/>
                    </a:lnTo>
                    <a:lnTo>
                      <a:pt x="1380" y="283"/>
                    </a:lnTo>
                    <a:lnTo>
                      <a:pt x="1355" y="255"/>
                    </a:lnTo>
                    <a:lnTo>
                      <a:pt x="1328" y="228"/>
                    </a:lnTo>
                    <a:lnTo>
                      <a:pt x="1301" y="203"/>
                    </a:lnTo>
                    <a:lnTo>
                      <a:pt x="1275" y="178"/>
                    </a:lnTo>
                    <a:lnTo>
                      <a:pt x="1244" y="155"/>
                    </a:lnTo>
                    <a:lnTo>
                      <a:pt x="1213" y="134"/>
                    </a:lnTo>
                    <a:lnTo>
                      <a:pt x="1182" y="113"/>
                    </a:lnTo>
                    <a:lnTo>
                      <a:pt x="1150" y="94"/>
                    </a:lnTo>
                    <a:lnTo>
                      <a:pt x="1115" y="76"/>
                    </a:lnTo>
                    <a:lnTo>
                      <a:pt x="1081" y="61"/>
                    </a:lnTo>
                    <a:lnTo>
                      <a:pt x="1046" y="48"/>
                    </a:lnTo>
                    <a:lnTo>
                      <a:pt x="1010" y="36"/>
                    </a:lnTo>
                    <a:lnTo>
                      <a:pt x="973" y="24"/>
                    </a:lnTo>
                    <a:lnTo>
                      <a:pt x="935" y="17"/>
                    </a:lnTo>
                    <a:lnTo>
                      <a:pt x="897" y="9"/>
                    </a:lnTo>
                    <a:lnTo>
                      <a:pt x="858" y="3"/>
                    </a:lnTo>
                    <a:lnTo>
                      <a:pt x="818" y="1"/>
                    </a:lnTo>
                    <a:lnTo>
                      <a:pt x="778" y="0"/>
                    </a:lnTo>
                    <a:lnTo>
                      <a:pt x="751" y="1"/>
                    </a:lnTo>
                    <a:lnTo>
                      <a:pt x="722" y="1"/>
                    </a:lnTo>
                    <a:lnTo>
                      <a:pt x="695" y="5"/>
                    </a:lnTo>
                    <a:lnTo>
                      <a:pt x="668" y="7"/>
                    </a:lnTo>
                    <a:lnTo>
                      <a:pt x="660" y="11"/>
                    </a:lnTo>
                    <a:lnTo>
                      <a:pt x="655" y="13"/>
                    </a:lnTo>
                    <a:lnTo>
                      <a:pt x="624" y="19"/>
                    </a:lnTo>
                    <a:lnTo>
                      <a:pt x="595" y="26"/>
                    </a:lnTo>
                    <a:lnTo>
                      <a:pt x="565" y="34"/>
                    </a:lnTo>
                    <a:lnTo>
                      <a:pt x="536" y="44"/>
                    </a:lnTo>
                    <a:lnTo>
                      <a:pt x="476" y="67"/>
                    </a:lnTo>
                    <a:lnTo>
                      <a:pt x="419" y="88"/>
                    </a:lnTo>
                    <a:lnTo>
                      <a:pt x="373" y="115"/>
                    </a:lnTo>
                    <a:lnTo>
                      <a:pt x="328" y="143"/>
                    </a:lnTo>
                    <a:lnTo>
                      <a:pt x="286" y="174"/>
                    </a:lnTo>
                    <a:lnTo>
                      <a:pt x="248" y="209"/>
                    </a:lnTo>
                    <a:lnTo>
                      <a:pt x="211" y="245"/>
                    </a:lnTo>
                    <a:lnTo>
                      <a:pt x="177" y="285"/>
                    </a:lnTo>
                    <a:lnTo>
                      <a:pt x="144" y="326"/>
                    </a:lnTo>
                    <a:lnTo>
                      <a:pt x="115" y="370"/>
                    </a:lnTo>
                    <a:lnTo>
                      <a:pt x="90" y="416"/>
                    </a:lnTo>
                    <a:lnTo>
                      <a:pt x="67" y="462"/>
                    </a:lnTo>
                    <a:lnTo>
                      <a:pt x="46" y="512"/>
                    </a:lnTo>
                    <a:lnTo>
                      <a:pt x="31" y="562"/>
                    </a:lnTo>
                    <a:lnTo>
                      <a:pt x="18" y="615"/>
                    </a:lnTo>
                    <a:lnTo>
                      <a:pt x="8" y="667"/>
                    </a:lnTo>
                    <a:lnTo>
                      <a:pt x="4" y="696"/>
                    </a:lnTo>
                    <a:lnTo>
                      <a:pt x="2" y="723"/>
                    </a:lnTo>
                    <a:lnTo>
                      <a:pt x="0" y="750"/>
                    </a:lnTo>
                    <a:lnTo>
                      <a:pt x="0" y="779"/>
                    </a:lnTo>
                    <a:lnTo>
                      <a:pt x="0" y="819"/>
                    </a:lnTo>
                    <a:lnTo>
                      <a:pt x="4" y="857"/>
                    </a:lnTo>
                    <a:lnTo>
                      <a:pt x="8" y="897"/>
                    </a:lnTo>
                    <a:lnTo>
                      <a:pt x="16" y="936"/>
                    </a:lnTo>
                    <a:lnTo>
                      <a:pt x="25" y="972"/>
                    </a:lnTo>
                    <a:lnTo>
                      <a:pt x="35" y="1011"/>
                    </a:lnTo>
                    <a:lnTo>
                      <a:pt x="46" y="1047"/>
                    </a:lnTo>
                    <a:lnTo>
                      <a:pt x="62" y="1082"/>
                    </a:lnTo>
                    <a:lnTo>
                      <a:pt x="77" y="1116"/>
                    </a:lnTo>
                    <a:lnTo>
                      <a:pt x="94" y="1149"/>
                    </a:lnTo>
                    <a:lnTo>
                      <a:pt x="114" y="1181"/>
                    </a:lnTo>
                    <a:lnTo>
                      <a:pt x="133" y="1214"/>
                    </a:lnTo>
                    <a:lnTo>
                      <a:pt x="154" y="1245"/>
                    </a:lnTo>
                    <a:lnTo>
                      <a:pt x="177" y="1274"/>
                    </a:lnTo>
                    <a:lnTo>
                      <a:pt x="202" y="1302"/>
                    </a:lnTo>
                    <a:lnTo>
                      <a:pt x="229" y="1329"/>
                    </a:lnTo>
                    <a:lnTo>
                      <a:pt x="256" y="1354"/>
                    </a:lnTo>
                    <a:lnTo>
                      <a:pt x="282" y="1379"/>
                    </a:lnTo>
                    <a:lnTo>
                      <a:pt x="313" y="1402"/>
                    </a:lnTo>
                    <a:lnTo>
                      <a:pt x="344" y="1423"/>
                    </a:lnTo>
                    <a:lnTo>
                      <a:pt x="375" y="1444"/>
                    </a:lnTo>
                    <a:lnTo>
                      <a:pt x="407" y="1463"/>
                    </a:lnTo>
                    <a:lnTo>
                      <a:pt x="442" y="1481"/>
                    </a:lnTo>
                    <a:lnTo>
                      <a:pt x="476" y="1496"/>
                    </a:lnTo>
                    <a:lnTo>
                      <a:pt x="511" y="1509"/>
                    </a:lnTo>
                    <a:lnTo>
                      <a:pt x="547" y="1521"/>
                    </a:lnTo>
                    <a:lnTo>
                      <a:pt x="584" y="1533"/>
                    </a:lnTo>
                    <a:lnTo>
                      <a:pt x="622" y="1540"/>
                    </a:lnTo>
                    <a:lnTo>
                      <a:pt x="660" y="1548"/>
                    </a:lnTo>
                    <a:lnTo>
                      <a:pt x="699" y="1554"/>
                    </a:lnTo>
                    <a:lnTo>
                      <a:pt x="739" y="1556"/>
                    </a:lnTo>
                    <a:lnTo>
                      <a:pt x="778" y="1557"/>
                    </a:lnTo>
                    <a:lnTo>
                      <a:pt x="818" y="1556"/>
                    </a:lnTo>
                    <a:lnTo>
                      <a:pt x="858" y="1554"/>
                    </a:lnTo>
                    <a:lnTo>
                      <a:pt x="897" y="1548"/>
                    </a:lnTo>
                    <a:lnTo>
                      <a:pt x="935" y="1540"/>
                    </a:lnTo>
                    <a:lnTo>
                      <a:pt x="973" y="1533"/>
                    </a:lnTo>
                    <a:lnTo>
                      <a:pt x="1010" y="1521"/>
                    </a:lnTo>
                    <a:lnTo>
                      <a:pt x="1046" y="1509"/>
                    </a:lnTo>
                    <a:lnTo>
                      <a:pt x="1081" y="1496"/>
                    </a:lnTo>
                    <a:lnTo>
                      <a:pt x="1115" y="1481"/>
                    </a:lnTo>
                    <a:lnTo>
                      <a:pt x="1150" y="1463"/>
                    </a:lnTo>
                    <a:lnTo>
                      <a:pt x="1182" y="1444"/>
                    </a:lnTo>
                    <a:lnTo>
                      <a:pt x="1213" y="1423"/>
                    </a:lnTo>
                    <a:lnTo>
                      <a:pt x="1244" y="1402"/>
                    </a:lnTo>
                    <a:lnTo>
                      <a:pt x="1275" y="1379"/>
                    </a:lnTo>
                    <a:lnTo>
                      <a:pt x="1301" y="1354"/>
                    </a:lnTo>
                    <a:lnTo>
                      <a:pt x="1328" y="1329"/>
                    </a:lnTo>
                    <a:lnTo>
                      <a:pt x="1355" y="1302"/>
                    </a:lnTo>
                    <a:lnTo>
                      <a:pt x="1380" y="1274"/>
                    </a:lnTo>
                    <a:lnTo>
                      <a:pt x="1403" y="1245"/>
                    </a:lnTo>
                    <a:lnTo>
                      <a:pt x="1424" y="1214"/>
                    </a:lnTo>
                    <a:lnTo>
                      <a:pt x="1443" y="1181"/>
                    </a:lnTo>
                    <a:lnTo>
                      <a:pt x="1463" y="1149"/>
                    </a:lnTo>
                    <a:lnTo>
                      <a:pt x="1480" y="1116"/>
                    </a:lnTo>
                    <a:lnTo>
                      <a:pt x="1495" y="1082"/>
                    </a:lnTo>
                    <a:lnTo>
                      <a:pt x="1511" y="1047"/>
                    </a:lnTo>
                    <a:lnTo>
                      <a:pt x="1522" y="1011"/>
                    </a:lnTo>
                    <a:lnTo>
                      <a:pt x="1532" y="972"/>
                    </a:lnTo>
                    <a:lnTo>
                      <a:pt x="1541" y="936"/>
                    </a:lnTo>
                    <a:lnTo>
                      <a:pt x="1549" y="897"/>
                    </a:lnTo>
                    <a:lnTo>
                      <a:pt x="1553" y="857"/>
                    </a:lnTo>
                    <a:lnTo>
                      <a:pt x="1557" y="819"/>
                    </a:lnTo>
                    <a:lnTo>
                      <a:pt x="1557" y="779"/>
                    </a:lnTo>
                    <a:close/>
                    <a:moveTo>
                      <a:pt x="1547" y="779"/>
                    </a:moveTo>
                    <a:lnTo>
                      <a:pt x="1545" y="819"/>
                    </a:lnTo>
                    <a:lnTo>
                      <a:pt x="1543" y="857"/>
                    </a:lnTo>
                    <a:lnTo>
                      <a:pt x="1538" y="896"/>
                    </a:lnTo>
                    <a:lnTo>
                      <a:pt x="1532" y="934"/>
                    </a:lnTo>
                    <a:lnTo>
                      <a:pt x="1522" y="970"/>
                    </a:lnTo>
                    <a:lnTo>
                      <a:pt x="1513" y="1007"/>
                    </a:lnTo>
                    <a:lnTo>
                      <a:pt x="1501" y="1043"/>
                    </a:lnTo>
                    <a:lnTo>
                      <a:pt x="1486" y="1078"/>
                    </a:lnTo>
                    <a:lnTo>
                      <a:pt x="1470" y="1112"/>
                    </a:lnTo>
                    <a:lnTo>
                      <a:pt x="1455" y="1145"/>
                    </a:lnTo>
                    <a:lnTo>
                      <a:pt x="1436" y="1178"/>
                    </a:lnTo>
                    <a:lnTo>
                      <a:pt x="1415" y="1208"/>
                    </a:lnTo>
                    <a:lnTo>
                      <a:pt x="1394" y="1239"/>
                    </a:lnTo>
                    <a:lnTo>
                      <a:pt x="1371" y="1268"/>
                    </a:lnTo>
                    <a:lnTo>
                      <a:pt x="1348" y="1295"/>
                    </a:lnTo>
                    <a:lnTo>
                      <a:pt x="1323" y="1321"/>
                    </a:lnTo>
                    <a:lnTo>
                      <a:pt x="1296" y="1346"/>
                    </a:lnTo>
                    <a:lnTo>
                      <a:pt x="1267" y="1371"/>
                    </a:lnTo>
                    <a:lnTo>
                      <a:pt x="1238" y="1394"/>
                    </a:lnTo>
                    <a:lnTo>
                      <a:pt x="1207" y="1415"/>
                    </a:lnTo>
                    <a:lnTo>
                      <a:pt x="1177" y="1435"/>
                    </a:lnTo>
                    <a:lnTo>
                      <a:pt x="1144" y="1454"/>
                    </a:lnTo>
                    <a:lnTo>
                      <a:pt x="1111" y="1471"/>
                    </a:lnTo>
                    <a:lnTo>
                      <a:pt x="1077" y="1486"/>
                    </a:lnTo>
                    <a:lnTo>
                      <a:pt x="1042" y="1500"/>
                    </a:lnTo>
                    <a:lnTo>
                      <a:pt x="1008" y="1511"/>
                    </a:lnTo>
                    <a:lnTo>
                      <a:pt x="971" y="1523"/>
                    </a:lnTo>
                    <a:lnTo>
                      <a:pt x="933" y="1531"/>
                    </a:lnTo>
                    <a:lnTo>
                      <a:pt x="895" y="1538"/>
                    </a:lnTo>
                    <a:lnTo>
                      <a:pt x="856" y="1542"/>
                    </a:lnTo>
                    <a:lnTo>
                      <a:pt x="818" y="1546"/>
                    </a:lnTo>
                    <a:lnTo>
                      <a:pt x="778" y="1546"/>
                    </a:lnTo>
                    <a:lnTo>
                      <a:pt x="739" y="1546"/>
                    </a:lnTo>
                    <a:lnTo>
                      <a:pt x="701" y="1542"/>
                    </a:lnTo>
                    <a:lnTo>
                      <a:pt x="662" y="1538"/>
                    </a:lnTo>
                    <a:lnTo>
                      <a:pt x="624" y="1531"/>
                    </a:lnTo>
                    <a:lnTo>
                      <a:pt x="586" y="1523"/>
                    </a:lnTo>
                    <a:lnTo>
                      <a:pt x="549" y="1511"/>
                    </a:lnTo>
                    <a:lnTo>
                      <a:pt x="515" y="1500"/>
                    </a:lnTo>
                    <a:lnTo>
                      <a:pt x="480" y="1486"/>
                    </a:lnTo>
                    <a:lnTo>
                      <a:pt x="446" y="1471"/>
                    </a:lnTo>
                    <a:lnTo>
                      <a:pt x="413" y="1454"/>
                    </a:lnTo>
                    <a:lnTo>
                      <a:pt x="380" y="1435"/>
                    </a:lnTo>
                    <a:lnTo>
                      <a:pt x="350" y="1415"/>
                    </a:lnTo>
                    <a:lnTo>
                      <a:pt x="319" y="1394"/>
                    </a:lnTo>
                    <a:lnTo>
                      <a:pt x="290" y="1371"/>
                    </a:lnTo>
                    <a:lnTo>
                      <a:pt x="261" y="1346"/>
                    </a:lnTo>
                    <a:lnTo>
                      <a:pt x="234" y="1321"/>
                    </a:lnTo>
                    <a:lnTo>
                      <a:pt x="209" y="1295"/>
                    </a:lnTo>
                    <a:lnTo>
                      <a:pt x="186" y="1268"/>
                    </a:lnTo>
                    <a:lnTo>
                      <a:pt x="163" y="1239"/>
                    </a:lnTo>
                    <a:lnTo>
                      <a:pt x="142" y="1208"/>
                    </a:lnTo>
                    <a:lnTo>
                      <a:pt x="121" y="1178"/>
                    </a:lnTo>
                    <a:lnTo>
                      <a:pt x="102" y="1145"/>
                    </a:lnTo>
                    <a:lnTo>
                      <a:pt x="87" y="1112"/>
                    </a:lnTo>
                    <a:lnTo>
                      <a:pt x="71" y="1078"/>
                    </a:lnTo>
                    <a:lnTo>
                      <a:pt x="56" y="1043"/>
                    </a:lnTo>
                    <a:lnTo>
                      <a:pt x="44" y="1007"/>
                    </a:lnTo>
                    <a:lnTo>
                      <a:pt x="35" y="970"/>
                    </a:lnTo>
                    <a:lnTo>
                      <a:pt x="25" y="934"/>
                    </a:lnTo>
                    <a:lnTo>
                      <a:pt x="19" y="896"/>
                    </a:lnTo>
                    <a:lnTo>
                      <a:pt x="14" y="857"/>
                    </a:lnTo>
                    <a:lnTo>
                      <a:pt x="12" y="819"/>
                    </a:lnTo>
                    <a:lnTo>
                      <a:pt x="10" y="779"/>
                    </a:lnTo>
                    <a:lnTo>
                      <a:pt x="12" y="738"/>
                    </a:lnTo>
                    <a:lnTo>
                      <a:pt x="14" y="700"/>
                    </a:lnTo>
                    <a:lnTo>
                      <a:pt x="19" y="661"/>
                    </a:lnTo>
                    <a:lnTo>
                      <a:pt x="25" y="623"/>
                    </a:lnTo>
                    <a:lnTo>
                      <a:pt x="35" y="587"/>
                    </a:lnTo>
                    <a:lnTo>
                      <a:pt x="44" y="550"/>
                    </a:lnTo>
                    <a:lnTo>
                      <a:pt x="56" y="514"/>
                    </a:lnTo>
                    <a:lnTo>
                      <a:pt x="71" y="479"/>
                    </a:lnTo>
                    <a:lnTo>
                      <a:pt x="87" y="445"/>
                    </a:lnTo>
                    <a:lnTo>
                      <a:pt x="102" y="412"/>
                    </a:lnTo>
                    <a:lnTo>
                      <a:pt x="121" y="379"/>
                    </a:lnTo>
                    <a:lnTo>
                      <a:pt x="142" y="349"/>
                    </a:lnTo>
                    <a:lnTo>
                      <a:pt x="163" y="318"/>
                    </a:lnTo>
                    <a:lnTo>
                      <a:pt x="186" y="289"/>
                    </a:lnTo>
                    <a:lnTo>
                      <a:pt x="209" y="262"/>
                    </a:lnTo>
                    <a:lnTo>
                      <a:pt x="234" y="236"/>
                    </a:lnTo>
                    <a:lnTo>
                      <a:pt x="261" y="211"/>
                    </a:lnTo>
                    <a:lnTo>
                      <a:pt x="290" y="186"/>
                    </a:lnTo>
                    <a:lnTo>
                      <a:pt x="319" y="163"/>
                    </a:lnTo>
                    <a:lnTo>
                      <a:pt x="350" y="142"/>
                    </a:lnTo>
                    <a:lnTo>
                      <a:pt x="380" y="122"/>
                    </a:lnTo>
                    <a:lnTo>
                      <a:pt x="413" y="103"/>
                    </a:lnTo>
                    <a:lnTo>
                      <a:pt x="446" y="86"/>
                    </a:lnTo>
                    <a:lnTo>
                      <a:pt x="480" y="71"/>
                    </a:lnTo>
                    <a:lnTo>
                      <a:pt x="515" y="57"/>
                    </a:lnTo>
                    <a:lnTo>
                      <a:pt x="549" y="46"/>
                    </a:lnTo>
                    <a:lnTo>
                      <a:pt x="586" y="34"/>
                    </a:lnTo>
                    <a:lnTo>
                      <a:pt x="624" y="26"/>
                    </a:lnTo>
                    <a:lnTo>
                      <a:pt x="662" y="19"/>
                    </a:lnTo>
                    <a:lnTo>
                      <a:pt x="701" y="15"/>
                    </a:lnTo>
                    <a:lnTo>
                      <a:pt x="739" y="11"/>
                    </a:lnTo>
                    <a:lnTo>
                      <a:pt x="778" y="11"/>
                    </a:lnTo>
                    <a:lnTo>
                      <a:pt x="818" y="11"/>
                    </a:lnTo>
                    <a:lnTo>
                      <a:pt x="856" y="15"/>
                    </a:lnTo>
                    <a:lnTo>
                      <a:pt x="895" y="19"/>
                    </a:lnTo>
                    <a:lnTo>
                      <a:pt x="933" y="26"/>
                    </a:lnTo>
                    <a:lnTo>
                      <a:pt x="971" y="34"/>
                    </a:lnTo>
                    <a:lnTo>
                      <a:pt x="1008" y="46"/>
                    </a:lnTo>
                    <a:lnTo>
                      <a:pt x="1042" y="57"/>
                    </a:lnTo>
                    <a:lnTo>
                      <a:pt x="1077" y="71"/>
                    </a:lnTo>
                    <a:lnTo>
                      <a:pt x="1111" y="86"/>
                    </a:lnTo>
                    <a:lnTo>
                      <a:pt x="1144" y="103"/>
                    </a:lnTo>
                    <a:lnTo>
                      <a:pt x="1177" y="122"/>
                    </a:lnTo>
                    <a:lnTo>
                      <a:pt x="1207" y="142"/>
                    </a:lnTo>
                    <a:lnTo>
                      <a:pt x="1238" y="163"/>
                    </a:lnTo>
                    <a:lnTo>
                      <a:pt x="1267" y="186"/>
                    </a:lnTo>
                    <a:lnTo>
                      <a:pt x="1296" y="211"/>
                    </a:lnTo>
                    <a:lnTo>
                      <a:pt x="1323" y="236"/>
                    </a:lnTo>
                    <a:lnTo>
                      <a:pt x="1348" y="262"/>
                    </a:lnTo>
                    <a:lnTo>
                      <a:pt x="1371" y="289"/>
                    </a:lnTo>
                    <a:lnTo>
                      <a:pt x="1394" y="318"/>
                    </a:lnTo>
                    <a:lnTo>
                      <a:pt x="1415" y="349"/>
                    </a:lnTo>
                    <a:lnTo>
                      <a:pt x="1436" y="379"/>
                    </a:lnTo>
                    <a:lnTo>
                      <a:pt x="1455" y="412"/>
                    </a:lnTo>
                    <a:lnTo>
                      <a:pt x="1470" y="445"/>
                    </a:lnTo>
                    <a:lnTo>
                      <a:pt x="1486" y="479"/>
                    </a:lnTo>
                    <a:lnTo>
                      <a:pt x="1501" y="514"/>
                    </a:lnTo>
                    <a:lnTo>
                      <a:pt x="1513" y="550"/>
                    </a:lnTo>
                    <a:lnTo>
                      <a:pt x="1522" y="587"/>
                    </a:lnTo>
                    <a:lnTo>
                      <a:pt x="1532" y="623"/>
                    </a:lnTo>
                    <a:lnTo>
                      <a:pt x="1538" y="661"/>
                    </a:lnTo>
                    <a:lnTo>
                      <a:pt x="1543" y="700"/>
                    </a:lnTo>
                    <a:lnTo>
                      <a:pt x="1545" y="738"/>
                    </a:lnTo>
                    <a:lnTo>
                      <a:pt x="1547" y="779"/>
                    </a:lnTo>
                    <a:close/>
                  </a:path>
                </a:pathLst>
              </a:custGeom>
              <a:solidFill>
                <a:srgbClr val="E57C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6" name="Freeform 349">
                <a:extLst>
                  <a:ext uri="{FF2B5EF4-FFF2-40B4-BE49-F238E27FC236}">
                    <a16:creationId xmlns:a16="http://schemas.microsoft.com/office/drawing/2014/main" id="{EC794E4F-9BEC-4983-B5B8-22D5CCDC90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5" y="1389"/>
                <a:ext cx="1549" cy="1547"/>
              </a:xfrm>
              <a:custGeom>
                <a:avLst/>
                <a:gdLst>
                  <a:gd name="T0" fmla="*/ 1532 w 1549"/>
                  <a:gd name="T1" fmla="*/ 618 h 1547"/>
                  <a:gd name="T2" fmla="*/ 1472 w 1549"/>
                  <a:gd name="T3" fmla="*/ 438 h 1547"/>
                  <a:gd name="T4" fmla="*/ 1370 w 1549"/>
                  <a:gd name="T5" fmla="*/ 282 h 1547"/>
                  <a:gd name="T6" fmla="*/ 1238 w 1549"/>
                  <a:gd name="T7" fmla="*/ 154 h 1547"/>
                  <a:gd name="T8" fmla="*/ 1075 w 1549"/>
                  <a:gd name="T9" fmla="*/ 62 h 1547"/>
                  <a:gd name="T10" fmla="*/ 893 w 1549"/>
                  <a:gd name="T11" fmla="*/ 10 h 1547"/>
                  <a:gd name="T12" fmla="*/ 710 w 1549"/>
                  <a:gd name="T13" fmla="*/ 2 h 1547"/>
                  <a:gd name="T14" fmla="*/ 559 w 1549"/>
                  <a:gd name="T15" fmla="*/ 31 h 1547"/>
                  <a:gd name="T16" fmla="*/ 432 w 1549"/>
                  <a:gd name="T17" fmla="*/ 81 h 1547"/>
                  <a:gd name="T18" fmla="*/ 311 w 1549"/>
                  <a:gd name="T19" fmla="*/ 154 h 1547"/>
                  <a:gd name="T20" fmla="*/ 207 w 1549"/>
                  <a:gd name="T21" fmla="*/ 248 h 1547"/>
                  <a:gd name="T22" fmla="*/ 121 w 1549"/>
                  <a:gd name="T23" fmla="*/ 361 h 1547"/>
                  <a:gd name="T24" fmla="*/ 56 w 1549"/>
                  <a:gd name="T25" fmla="*/ 488 h 1547"/>
                  <a:gd name="T26" fmla="*/ 15 w 1549"/>
                  <a:gd name="T27" fmla="*/ 626 h 1547"/>
                  <a:gd name="T28" fmla="*/ 0 w 1549"/>
                  <a:gd name="T29" fmla="*/ 774 h 1547"/>
                  <a:gd name="T30" fmla="*/ 25 w 1549"/>
                  <a:gd name="T31" fmla="*/ 967 h 1547"/>
                  <a:gd name="T32" fmla="*/ 94 w 1549"/>
                  <a:gd name="T33" fmla="*/ 1142 h 1547"/>
                  <a:gd name="T34" fmla="*/ 202 w 1549"/>
                  <a:gd name="T35" fmla="*/ 1293 h 1547"/>
                  <a:gd name="T36" fmla="*/ 342 w 1549"/>
                  <a:gd name="T37" fmla="*/ 1414 h 1547"/>
                  <a:gd name="T38" fmla="*/ 509 w 1549"/>
                  <a:gd name="T39" fmla="*/ 1501 h 1547"/>
                  <a:gd name="T40" fmla="*/ 695 w 1549"/>
                  <a:gd name="T41" fmla="*/ 1543 h 1547"/>
                  <a:gd name="T42" fmla="*/ 893 w 1549"/>
                  <a:gd name="T43" fmla="*/ 1537 h 1547"/>
                  <a:gd name="T44" fmla="*/ 1075 w 1549"/>
                  <a:gd name="T45" fmla="*/ 1485 h 1547"/>
                  <a:gd name="T46" fmla="*/ 1238 w 1549"/>
                  <a:gd name="T47" fmla="*/ 1393 h 1547"/>
                  <a:gd name="T48" fmla="*/ 1370 w 1549"/>
                  <a:gd name="T49" fmla="*/ 1265 h 1547"/>
                  <a:gd name="T50" fmla="*/ 1472 w 1549"/>
                  <a:gd name="T51" fmla="*/ 1109 h 1547"/>
                  <a:gd name="T52" fmla="*/ 1532 w 1549"/>
                  <a:gd name="T53" fmla="*/ 929 h 1547"/>
                  <a:gd name="T54" fmla="*/ 1537 w 1549"/>
                  <a:gd name="T55" fmla="*/ 774 h 1547"/>
                  <a:gd name="T56" fmla="*/ 1514 w 1549"/>
                  <a:gd name="T57" fmla="*/ 963 h 1547"/>
                  <a:gd name="T58" fmla="*/ 1445 w 1549"/>
                  <a:gd name="T59" fmla="*/ 1138 h 1547"/>
                  <a:gd name="T60" fmla="*/ 1340 w 1549"/>
                  <a:gd name="T61" fmla="*/ 1286 h 1547"/>
                  <a:gd name="T62" fmla="*/ 1202 w 1549"/>
                  <a:gd name="T63" fmla="*/ 1407 h 1547"/>
                  <a:gd name="T64" fmla="*/ 1036 w 1549"/>
                  <a:gd name="T65" fmla="*/ 1491 h 1547"/>
                  <a:gd name="T66" fmla="*/ 852 w 1549"/>
                  <a:gd name="T67" fmla="*/ 1533 h 1547"/>
                  <a:gd name="T68" fmla="*/ 658 w 1549"/>
                  <a:gd name="T69" fmla="*/ 1528 h 1547"/>
                  <a:gd name="T70" fmla="*/ 478 w 1549"/>
                  <a:gd name="T71" fmla="*/ 1476 h 1547"/>
                  <a:gd name="T72" fmla="*/ 319 w 1549"/>
                  <a:gd name="T73" fmla="*/ 1386 h 1547"/>
                  <a:gd name="T74" fmla="*/ 186 w 1549"/>
                  <a:gd name="T75" fmla="*/ 1259 h 1547"/>
                  <a:gd name="T76" fmla="*/ 86 w 1549"/>
                  <a:gd name="T77" fmla="*/ 1104 h 1547"/>
                  <a:gd name="T78" fmla="*/ 27 w 1549"/>
                  <a:gd name="T79" fmla="*/ 927 h 1547"/>
                  <a:gd name="T80" fmla="*/ 12 w 1549"/>
                  <a:gd name="T81" fmla="*/ 735 h 1547"/>
                  <a:gd name="T82" fmla="*/ 46 w 1549"/>
                  <a:gd name="T83" fmla="*/ 547 h 1547"/>
                  <a:gd name="T84" fmla="*/ 121 w 1549"/>
                  <a:gd name="T85" fmla="*/ 378 h 1547"/>
                  <a:gd name="T86" fmla="*/ 234 w 1549"/>
                  <a:gd name="T87" fmla="*/ 234 h 1547"/>
                  <a:gd name="T88" fmla="*/ 378 w 1549"/>
                  <a:gd name="T89" fmla="*/ 121 h 1547"/>
                  <a:gd name="T90" fmla="*/ 547 w 1549"/>
                  <a:gd name="T91" fmla="*/ 44 h 1547"/>
                  <a:gd name="T92" fmla="*/ 735 w 1549"/>
                  <a:gd name="T93" fmla="*/ 12 h 1547"/>
                  <a:gd name="T94" fmla="*/ 929 w 1549"/>
                  <a:gd name="T95" fmla="*/ 25 h 1547"/>
                  <a:gd name="T96" fmla="*/ 1106 w 1549"/>
                  <a:gd name="T97" fmla="*/ 87 h 1547"/>
                  <a:gd name="T98" fmla="*/ 1259 w 1549"/>
                  <a:gd name="T99" fmla="*/ 184 h 1547"/>
                  <a:gd name="T100" fmla="*/ 1386 w 1549"/>
                  <a:gd name="T101" fmla="*/ 317 h 1547"/>
                  <a:gd name="T102" fmla="*/ 1478 w 1549"/>
                  <a:gd name="T103" fmla="*/ 476 h 1547"/>
                  <a:gd name="T104" fmla="*/ 1530 w 1549"/>
                  <a:gd name="T105" fmla="*/ 656 h 154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49"/>
                  <a:gd name="T160" fmla="*/ 0 h 1547"/>
                  <a:gd name="T161" fmla="*/ 1549 w 1549"/>
                  <a:gd name="T162" fmla="*/ 1547 h 154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49" h="1547">
                    <a:moveTo>
                      <a:pt x="1549" y="774"/>
                    </a:moveTo>
                    <a:lnTo>
                      <a:pt x="1547" y="733"/>
                    </a:lnTo>
                    <a:lnTo>
                      <a:pt x="1543" y="695"/>
                    </a:lnTo>
                    <a:lnTo>
                      <a:pt x="1539" y="656"/>
                    </a:lnTo>
                    <a:lnTo>
                      <a:pt x="1532" y="618"/>
                    </a:lnTo>
                    <a:lnTo>
                      <a:pt x="1524" y="580"/>
                    </a:lnTo>
                    <a:lnTo>
                      <a:pt x="1512" y="543"/>
                    </a:lnTo>
                    <a:lnTo>
                      <a:pt x="1501" y="507"/>
                    </a:lnTo>
                    <a:lnTo>
                      <a:pt x="1487" y="472"/>
                    </a:lnTo>
                    <a:lnTo>
                      <a:pt x="1472" y="438"/>
                    </a:lnTo>
                    <a:lnTo>
                      <a:pt x="1455" y="405"/>
                    </a:lnTo>
                    <a:lnTo>
                      <a:pt x="1436" y="373"/>
                    </a:lnTo>
                    <a:lnTo>
                      <a:pt x="1416" y="342"/>
                    </a:lnTo>
                    <a:lnTo>
                      <a:pt x="1393" y="311"/>
                    </a:lnTo>
                    <a:lnTo>
                      <a:pt x="1370" y="282"/>
                    </a:lnTo>
                    <a:lnTo>
                      <a:pt x="1347" y="254"/>
                    </a:lnTo>
                    <a:lnTo>
                      <a:pt x="1321" y="227"/>
                    </a:lnTo>
                    <a:lnTo>
                      <a:pt x="1294" y="202"/>
                    </a:lnTo>
                    <a:lnTo>
                      <a:pt x="1267" y="177"/>
                    </a:lnTo>
                    <a:lnTo>
                      <a:pt x="1238" y="154"/>
                    </a:lnTo>
                    <a:lnTo>
                      <a:pt x="1207" y="133"/>
                    </a:lnTo>
                    <a:lnTo>
                      <a:pt x="1175" y="112"/>
                    </a:lnTo>
                    <a:lnTo>
                      <a:pt x="1144" y="94"/>
                    </a:lnTo>
                    <a:lnTo>
                      <a:pt x="1109" y="77"/>
                    </a:lnTo>
                    <a:lnTo>
                      <a:pt x="1075" y="62"/>
                    </a:lnTo>
                    <a:lnTo>
                      <a:pt x="1040" y="46"/>
                    </a:lnTo>
                    <a:lnTo>
                      <a:pt x="1004" y="35"/>
                    </a:lnTo>
                    <a:lnTo>
                      <a:pt x="967" y="25"/>
                    </a:lnTo>
                    <a:lnTo>
                      <a:pt x="931" y="16"/>
                    </a:lnTo>
                    <a:lnTo>
                      <a:pt x="893" y="10"/>
                    </a:lnTo>
                    <a:lnTo>
                      <a:pt x="854" y="4"/>
                    </a:lnTo>
                    <a:lnTo>
                      <a:pt x="814" y="0"/>
                    </a:lnTo>
                    <a:lnTo>
                      <a:pt x="774" y="0"/>
                    </a:lnTo>
                    <a:lnTo>
                      <a:pt x="743" y="0"/>
                    </a:lnTo>
                    <a:lnTo>
                      <a:pt x="710" y="2"/>
                    </a:lnTo>
                    <a:lnTo>
                      <a:pt x="680" y="6"/>
                    </a:lnTo>
                    <a:lnTo>
                      <a:pt x="649" y="10"/>
                    </a:lnTo>
                    <a:lnTo>
                      <a:pt x="618" y="16"/>
                    </a:lnTo>
                    <a:lnTo>
                      <a:pt x="589" y="23"/>
                    </a:lnTo>
                    <a:lnTo>
                      <a:pt x="559" y="31"/>
                    </a:lnTo>
                    <a:lnTo>
                      <a:pt x="530" y="41"/>
                    </a:lnTo>
                    <a:lnTo>
                      <a:pt x="507" y="48"/>
                    </a:lnTo>
                    <a:lnTo>
                      <a:pt x="484" y="56"/>
                    </a:lnTo>
                    <a:lnTo>
                      <a:pt x="457" y="67"/>
                    </a:lnTo>
                    <a:lnTo>
                      <a:pt x="432" y="81"/>
                    </a:lnTo>
                    <a:lnTo>
                      <a:pt x="407" y="92"/>
                    </a:lnTo>
                    <a:lnTo>
                      <a:pt x="382" y="108"/>
                    </a:lnTo>
                    <a:lnTo>
                      <a:pt x="357" y="123"/>
                    </a:lnTo>
                    <a:lnTo>
                      <a:pt x="334" y="138"/>
                    </a:lnTo>
                    <a:lnTo>
                      <a:pt x="311" y="154"/>
                    </a:lnTo>
                    <a:lnTo>
                      <a:pt x="288" y="171"/>
                    </a:lnTo>
                    <a:lnTo>
                      <a:pt x="267" y="190"/>
                    </a:lnTo>
                    <a:lnTo>
                      <a:pt x="246" y="209"/>
                    </a:lnTo>
                    <a:lnTo>
                      <a:pt x="227" y="229"/>
                    </a:lnTo>
                    <a:lnTo>
                      <a:pt x="207" y="248"/>
                    </a:lnTo>
                    <a:lnTo>
                      <a:pt x="188" y="269"/>
                    </a:lnTo>
                    <a:lnTo>
                      <a:pt x="169" y="292"/>
                    </a:lnTo>
                    <a:lnTo>
                      <a:pt x="152" y="313"/>
                    </a:lnTo>
                    <a:lnTo>
                      <a:pt x="136" y="336"/>
                    </a:lnTo>
                    <a:lnTo>
                      <a:pt x="121" y="361"/>
                    </a:lnTo>
                    <a:lnTo>
                      <a:pt x="106" y="384"/>
                    </a:lnTo>
                    <a:lnTo>
                      <a:pt x="92" y="409"/>
                    </a:lnTo>
                    <a:lnTo>
                      <a:pt x="79" y="434"/>
                    </a:lnTo>
                    <a:lnTo>
                      <a:pt x="67" y="461"/>
                    </a:lnTo>
                    <a:lnTo>
                      <a:pt x="56" y="488"/>
                    </a:lnTo>
                    <a:lnTo>
                      <a:pt x="46" y="514"/>
                    </a:lnTo>
                    <a:lnTo>
                      <a:pt x="37" y="541"/>
                    </a:lnTo>
                    <a:lnTo>
                      <a:pt x="29" y="568"/>
                    </a:lnTo>
                    <a:lnTo>
                      <a:pt x="21" y="597"/>
                    </a:lnTo>
                    <a:lnTo>
                      <a:pt x="15" y="626"/>
                    </a:lnTo>
                    <a:lnTo>
                      <a:pt x="10" y="655"/>
                    </a:lnTo>
                    <a:lnTo>
                      <a:pt x="6" y="683"/>
                    </a:lnTo>
                    <a:lnTo>
                      <a:pt x="4" y="714"/>
                    </a:lnTo>
                    <a:lnTo>
                      <a:pt x="2" y="743"/>
                    </a:lnTo>
                    <a:lnTo>
                      <a:pt x="0" y="774"/>
                    </a:lnTo>
                    <a:lnTo>
                      <a:pt x="2" y="814"/>
                    </a:lnTo>
                    <a:lnTo>
                      <a:pt x="6" y="852"/>
                    </a:lnTo>
                    <a:lnTo>
                      <a:pt x="10" y="891"/>
                    </a:lnTo>
                    <a:lnTo>
                      <a:pt x="17" y="929"/>
                    </a:lnTo>
                    <a:lnTo>
                      <a:pt x="25" y="967"/>
                    </a:lnTo>
                    <a:lnTo>
                      <a:pt x="37" y="1004"/>
                    </a:lnTo>
                    <a:lnTo>
                      <a:pt x="48" y="1040"/>
                    </a:lnTo>
                    <a:lnTo>
                      <a:pt x="62" y="1075"/>
                    </a:lnTo>
                    <a:lnTo>
                      <a:pt x="77" y="1109"/>
                    </a:lnTo>
                    <a:lnTo>
                      <a:pt x="94" y="1142"/>
                    </a:lnTo>
                    <a:lnTo>
                      <a:pt x="113" y="1174"/>
                    </a:lnTo>
                    <a:lnTo>
                      <a:pt x="133" y="1205"/>
                    </a:lnTo>
                    <a:lnTo>
                      <a:pt x="156" y="1236"/>
                    </a:lnTo>
                    <a:lnTo>
                      <a:pt x="179" y="1265"/>
                    </a:lnTo>
                    <a:lnTo>
                      <a:pt x="202" y="1293"/>
                    </a:lnTo>
                    <a:lnTo>
                      <a:pt x="228" y="1320"/>
                    </a:lnTo>
                    <a:lnTo>
                      <a:pt x="255" y="1345"/>
                    </a:lnTo>
                    <a:lnTo>
                      <a:pt x="282" y="1370"/>
                    </a:lnTo>
                    <a:lnTo>
                      <a:pt x="311" y="1393"/>
                    </a:lnTo>
                    <a:lnTo>
                      <a:pt x="342" y="1414"/>
                    </a:lnTo>
                    <a:lnTo>
                      <a:pt x="374" y="1435"/>
                    </a:lnTo>
                    <a:lnTo>
                      <a:pt x="405" y="1453"/>
                    </a:lnTo>
                    <a:lnTo>
                      <a:pt x="440" y="1470"/>
                    </a:lnTo>
                    <a:lnTo>
                      <a:pt x="474" y="1485"/>
                    </a:lnTo>
                    <a:lnTo>
                      <a:pt x="509" y="1501"/>
                    </a:lnTo>
                    <a:lnTo>
                      <a:pt x="545" y="1512"/>
                    </a:lnTo>
                    <a:lnTo>
                      <a:pt x="582" y="1522"/>
                    </a:lnTo>
                    <a:lnTo>
                      <a:pt x="618" y="1531"/>
                    </a:lnTo>
                    <a:lnTo>
                      <a:pt x="656" y="1537"/>
                    </a:lnTo>
                    <a:lnTo>
                      <a:pt x="695" y="1543"/>
                    </a:lnTo>
                    <a:lnTo>
                      <a:pt x="735" y="1547"/>
                    </a:lnTo>
                    <a:lnTo>
                      <a:pt x="774" y="1547"/>
                    </a:lnTo>
                    <a:lnTo>
                      <a:pt x="814" y="1547"/>
                    </a:lnTo>
                    <a:lnTo>
                      <a:pt x="854" y="1543"/>
                    </a:lnTo>
                    <a:lnTo>
                      <a:pt x="893" y="1537"/>
                    </a:lnTo>
                    <a:lnTo>
                      <a:pt x="931" y="1531"/>
                    </a:lnTo>
                    <a:lnTo>
                      <a:pt x="967" y="1522"/>
                    </a:lnTo>
                    <a:lnTo>
                      <a:pt x="1004" y="1512"/>
                    </a:lnTo>
                    <a:lnTo>
                      <a:pt x="1040" y="1501"/>
                    </a:lnTo>
                    <a:lnTo>
                      <a:pt x="1075" y="1485"/>
                    </a:lnTo>
                    <a:lnTo>
                      <a:pt x="1109" y="1470"/>
                    </a:lnTo>
                    <a:lnTo>
                      <a:pt x="1144" y="1453"/>
                    </a:lnTo>
                    <a:lnTo>
                      <a:pt x="1175" y="1435"/>
                    </a:lnTo>
                    <a:lnTo>
                      <a:pt x="1207" y="1414"/>
                    </a:lnTo>
                    <a:lnTo>
                      <a:pt x="1238" y="1393"/>
                    </a:lnTo>
                    <a:lnTo>
                      <a:pt x="1267" y="1370"/>
                    </a:lnTo>
                    <a:lnTo>
                      <a:pt x="1294" y="1345"/>
                    </a:lnTo>
                    <a:lnTo>
                      <a:pt x="1321" y="1320"/>
                    </a:lnTo>
                    <a:lnTo>
                      <a:pt x="1347" y="1293"/>
                    </a:lnTo>
                    <a:lnTo>
                      <a:pt x="1370" y="1265"/>
                    </a:lnTo>
                    <a:lnTo>
                      <a:pt x="1393" y="1236"/>
                    </a:lnTo>
                    <a:lnTo>
                      <a:pt x="1416" y="1205"/>
                    </a:lnTo>
                    <a:lnTo>
                      <a:pt x="1436" y="1174"/>
                    </a:lnTo>
                    <a:lnTo>
                      <a:pt x="1455" y="1142"/>
                    </a:lnTo>
                    <a:lnTo>
                      <a:pt x="1472" y="1109"/>
                    </a:lnTo>
                    <a:lnTo>
                      <a:pt x="1487" y="1075"/>
                    </a:lnTo>
                    <a:lnTo>
                      <a:pt x="1501" y="1040"/>
                    </a:lnTo>
                    <a:lnTo>
                      <a:pt x="1512" y="1004"/>
                    </a:lnTo>
                    <a:lnTo>
                      <a:pt x="1524" y="967"/>
                    </a:lnTo>
                    <a:lnTo>
                      <a:pt x="1532" y="929"/>
                    </a:lnTo>
                    <a:lnTo>
                      <a:pt x="1539" y="891"/>
                    </a:lnTo>
                    <a:lnTo>
                      <a:pt x="1543" y="852"/>
                    </a:lnTo>
                    <a:lnTo>
                      <a:pt x="1547" y="814"/>
                    </a:lnTo>
                    <a:lnTo>
                      <a:pt x="1549" y="774"/>
                    </a:lnTo>
                    <a:close/>
                    <a:moveTo>
                      <a:pt x="1537" y="774"/>
                    </a:moveTo>
                    <a:lnTo>
                      <a:pt x="1537" y="812"/>
                    </a:lnTo>
                    <a:lnTo>
                      <a:pt x="1534" y="852"/>
                    </a:lnTo>
                    <a:lnTo>
                      <a:pt x="1530" y="891"/>
                    </a:lnTo>
                    <a:lnTo>
                      <a:pt x="1522" y="927"/>
                    </a:lnTo>
                    <a:lnTo>
                      <a:pt x="1514" y="963"/>
                    </a:lnTo>
                    <a:lnTo>
                      <a:pt x="1503" y="1000"/>
                    </a:lnTo>
                    <a:lnTo>
                      <a:pt x="1491" y="1036"/>
                    </a:lnTo>
                    <a:lnTo>
                      <a:pt x="1478" y="1071"/>
                    </a:lnTo>
                    <a:lnTo>
                      <a:pt x="1463" y="1104"/>
                    </a:lnTo>
                    <a:lnTo>
                      <a:pt x="1445" y="1138"/>
                    </a:lnTo>
                    <a:lnTo>
                      <a:pt x="1428" y="1169"/>
                    </a:lnTo>
                    <a:lnTo>
                      <a:pt x="1407" y="1199"/>
                    </a:lnTo>
                    <a:lnTo>
                      <a:pt x="1386" y="1230"/>
                    </a:lnTo>
                    <a:lnTo>
                      <a:pt x="1363" y="1259"/>
                    </a:lnTo>
                    <a:lnTo>
                      <a:pt x="1340" y="1286"/>
                    </a:lnTo>
                    <a:lnTo>
                      <a:pt x="1315" y="1313"/>
                    </a:lnTo>
                    <a:lnTo>
                      <a:pt x="1288" y="1338"/>
                    </a:lnTo>
                    <a:lnTo>
                      <a:pt x="1259" y="1363"/>
                    </a:lnTo>
                    <a:lnTo>
                      <a:pt x="1230" y="1386"/>
                    </a:lnTo>
                    <a:lnTo>
                      <a:pt x="1202" y="1407"/>
                    </a:lnTo>
                    <a:lnTo>
                      <a:pt x="1171" y="1426"/>
                    </a:lnTo>
                    <a:lnTo>
                      <a:pt x="1138" y="1445"/>
                    </a:lnTo>
                    <a:lnTo>
                      <a:pt x="1106" y="1460"/>
                    </a:lnTo>
                    <a:lnTo>
                      <a:pt x="1071" y="1476"/>
                    </a:lnTo>
                    <a:lnTo>
                      <a:pt x="1036" y="1491"/>
                    </a:lnTo>
                    <a:lnTo>
                      <a:pt x="1002" y="1503"/>
                    </a:lnTo>
                    <a:lnTo>
                      <a:pt x="965" y="1512"/>
                    </a:lnTo>
                    <a:lnTo>
                      <a:pt x="929" y="1522"/>
                    </a:lnTo>
                    <a:lnTo>
                      <a:pt x="891" y="1528"/>
                    </a:lnTo>
                    <a:lnTo>
                      <a:pt x="852" y="1533"/>
                    </a:lnTo>
                    <a:lnTo>
                      <a:pt x="814" y="1535"/>
                    </a:lnTo>
                    <a:lnTo>
                      <a:pt x="774" y="1537"/>
                    </a:lnTo>
                    <a:lnTo>
                      <a:pt x="735" y="1535"/>
                    </a:lnTo>
                    <a:lnTo>
                      <a:pt x="697" y="1533"/>
                    </a:lnTo>
                    <a:lnTo>
                      <a:pt x="658" y="1528"/>
                    </a:lnTo>
                    <a:lnTo>
                      <a:pt x="620" y="1522"/>
                    </a:lnTo>
                    <a:lnTo>
                      <a:pt x="584" y="1512"/>
                    </a:lnTo>
                    <a:lnTo>
                      <a:pt x="547" y="1503"/>
                    </a:lnTo>
                    <a:lnTo>
                      <a:pt x="513" y="1491"/>
                    </a:lnTo>
                    <a:lnTo>
                      <a:pt x="478" y="1476"/>
                    </a:lnTo>
                    <a:lnTo>
                      <a:pt x="443" y="1460"/>
                    </a:lnTo>
                    <a:lnTo>
                      <a:pt x="411" y="1445"/>
                    </a:lnTo>
                    <a:lnTo>
                      <a:pt x="378" y="1426"/>
                    </a:lnTo>
                    <a:lnTo>
                      <a:pt x="347" y="1407"/>
                    </a:lnTo>
                    <a:lnTo>
                      <a:pt x="319" y="1386"/>
                    </a:lnTo>
                    <a:lnTo>
                      <a:pt x="290" y="1363"/>
                    </a:lnTo>
                    <a:lnTo>
                      <a:pt x="261" y="1338"/>
                    </a:lnTo>
                    <a:lnTo>
                      <a:pt x="234" y="1313"/>
                    </a:lnTo>
                    <a:lnTo>
                      <a:pt x="209" y="1286"/>
                    </a:lnTo>
                    <a:lnTo>
                      <a:pt x="186" y="1259"/>
                    </a:lnTo>
                    <a:lnTo>
                      <a:pt x="163" y="1230"/>
                    </a:lnTo>
                    <a:lnTo>
                      <a:pt x="142" y="1199"/>
                    </a:lnTo>
                    <a:lnTo>
                      <a:pt x="121" y="1169"/>
                    </a:lnTo>
                    <a:lnTo>
                      <a:pt x="104" y="1138"/>
                    </a:lnTo>
                    <a:lnTo>
                      <a:pt x="86" y="1104"/>
                    </a:lnTo>
                    <a:lnTo>
                      <a:pt x="71" y="1071"/>
                    </a:lnTo>
                    <a:lnTo>
                      <a:pt x="58" y="1036"/>
                    </a:lnTo>
                    <a:lnTo>
                      <a:pt x="46" y="1000"/>
                    </a:lnTo>
                    <a:lnTo>
                      <a:pt x="35" y="963"/>
                    </a:lnTo>
                    <a:lnTo>
                      <a:pt x="27" y="927"/>
                    </a:lnTo>
                    <a:lnTo>
                      <a:pt x="19" y="891"/>
                    </a:lnTo>
                    <a:lnTo>
                      <a:pt x="15" y="852"/>
                    </a:lnTo>
                    <a:lnTo>
                      <a:pt x="12" y="812"/>
                    </a:lnTo>
                    <a:lnTo>
                      <a:pt x="12" y="774"/>
                    </a:lnTo>
                    <a:lnTo>
                      <a:pt x="12" y="735"/>
                    </a:lnTo>
                    <a:lnTo>
                      <a:pt x="15" y="695"/>
                    </a:lnTo>
                    <a:lnTo>
                      <a:pt x="19" y="656"/>
                    </a:lnTo>
                    <a:lnTo>
                      <a:pt x="27" y="620"/>
                    </a:lnTo>
                    <a:lnTo>
                      <a:pt x="35" y="584"/>
                    </a:lnTo>
                    <a:lnTo>
                      <a:pt x="46" y="547"/>
                    </a:lnTo>
                    <a:lnTo>
                      <a:pt x="58" y="511"/>
                    </a:lnTo>
                    <a:lnTo>
                      <a:pt x="71" y="476"/>
                    </a:lnTo>
                    <a:lnTo>
                      <a:pt x="86" y="443"/>
                    </a:lnTo>
                    <a:lnTo>
                      <a:pt x="104" y="409"/>
                    </a:lnTo>
                    <a:lnTo>
                      <a:pt x="121" y="378"/>
                    </a:lnTo>
                    <a:lnTo>
                      <a:pt x="142" y="348"/>
                    </a:lnTo>
                    <a:lnTo>
                      <a:pt x="163" y="317"/>
                    </a:lnTo>
                    <a:lnTo>
                      <a:pt x="186" y="288"/>
                    </a:lnTo>
                    <a:lnTo>
                      <a:pt x="209" y="261"/>
                    </a:lnTo>
                    <a:lnTo>
                      <a:pt x="234" y="234"/>
                    </a:lnTo>
                    <a:lnTo>
                      <a:pt x="261" y="209"/>
                    </a:lnTo>
                    <a:lnTo>
                      <a:pt x="290" y="184"/>
                    </a:lnTo>
                    <a:lnTo>
                      <a:pt x="319" y="161"/>
                    </a:lnTo>
                    <a:lnTo>
                      <a:pt x="347" y="140"/>
                    </a:lnTo>
                    <a:lnTo>
                      <a:pt x="378" y="121"/>
                    </a:lnTo>
                    <a:lnTo>
                      <a:pt x="411" y="102"/>
                    </a:lnTo>
                    <a:lnTo>
                      <a:pt x="443" y="87"/>
                    </a:lnTo>
                    <a:lnTo>
                      <a:pt x="478" y="71"/>
                    </a:lnTo>
                    <a:lnTo>
                      <a:pt x="513" y="56"/>
                    </a:lnTo>
                    <a:lnTo>
                      <a:pt x="547" y="44"/>
                    </a:lnTo>
                    <a:lnTo>
                      <a:pt x="584" y="35"/>
                    </a:lnTo>
                    <a:lnTo>
                      <a:pt x="620" y="25"/>
                    </a:lnTo>
                    <a:lnTo>
                      <a:pt x="658" y="19"/>
                    </a:lnTo>
                    <a:lnTo>
                      <a:pt x="697" y="14"/>
                    </a:lnTo>
                    <a:lnTo>
                      <a:pt x="735" y="12"/>
                    </a:lnTo>
                    <a:lnTo>
                      <a:pt x="774" y="10"/>
                    </a:lnTo>
                    <a:lnTo>
                      <a:pt x="814" y="12"/>
                    </a:lnTo>
                    <a:lnTo>
                      <a:pt x="852" y="14"/>
                    </a:lnTo>
                    <a:lnTo>
                      <a:pt x="891" y="19"/>
                    </a:lnTo>
                    <a:lnTo>
                      <a:pt x="929" y="25"/>
                    </a:lnTo>
                    <a:lnTo>
                      <a:pt x="965" y="35"/>
                    </a:lnTo>
                    <a:lnTo>
                      <a:pt x="1002" y="44"/>
                    </a:lnTo>
                    <a:lnTo>
                      <a:pt x="1036" y="56"/>
                    </a:lnTo>
                    <a:lnTo>
                      <a:pt x="1071" y="71"/>
                    </a:lnTo>
                    <a:lnTo>
                      <a:pt x="1106" y="87"/>
                    </a:lnTo>
                    <a:lnTo>
                      <a:pt x="1138" y="102"/>
                    </a:lnTo>
                    <a:lnTo>
                      <a:pt x="1171" y="121"/>
                    </a:lnTo>
                    <a:lnTo>
                      <a:pt x="1202" y="140"/>
                    </a:lnTo>
                    <a:lnTo>
                      <a:pt x="1230" y="161"/>
                    </a:lnTo>
                    <a:lnTo>
                      <a:pt x="1259" y="184"/>
                    </a:lnTo>
                    <a:lnTo>
                      <a:pt x="1288" y="209"/>
                    </a:lnTo>
                    <a:lnTo>
                      <a:pt x="1315" y="234"/>
                    </a:lnTo>
                    <a:lnTo>
                      <a:pt x="1340" y="261"/>
                    </a:lnTo>
                    <a:lnTo>
                      <a:pt x="1363" y="288"/>
                    </a:lnTo>
                    <a:lnTo>
                      <a:pt x="1386" y="317"/>
                    </a:lnTo>
                    <a:lnTo>
                      <a:pt x="1407" y="348"/>
                    </a:lnTo>
                    <a:lnTo>
                      <a:pt x="1428" y="378"/>
                    </a:lnTo>
                    <a:lnTo>
                      <a:pt x="1445" y="409"/>
                    </a:lnTo>
                    <a:lnTo>
                      <a:pt x="1463" y="443"/>
                    </a:lnTo>
                    <a:lnTo>
                      <a:pt x="1478" y="476"/>
                    </a:lnTo>
                    <a:lnTo>
                      <a:pt x="1491" y="511"/>
                    </a:lnTo>
                    <a:lnTo>
                      <a:pt x="1503" y="547"/>
                    </a:lnTo>
                    <a:lnTo>
                      <a:pt x="1514" y="584"/>
                    </a:lnTo>
                    <a:lnTo>
                      <a:pt x="1522" y="620"/>
                    </a:lnTo>
                    <a:lnTo>
                      <a:pt x="1530" y="656"/>
                    </a:lnTo>
                    <a:lnTo>
                      <a:pt x="1534" y="695"/>
                    </a:lnTo>
                    <a:lnTo>
                      <a:pt x="1537" y="735"/>
                    </a:lnTo>
                    <a:lnTo>
                      <a:pt x="1537" y="774"/>
                    </a:lnTo>
                    <a:close/>
                  </a:path>
                </a:pathLst>
              </a:custGeom>
              <a:solidFill>
                <a:srgbClr val="E57D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7" name="Freeform 350">
                <a:extLst>
                  <a:ext uri="{FF2B5EF4-FFF2-40B4-BE49-F238E27FC236}">
                    <a16:creationId xmlns:a16="http://schemas.microsoft.com/office/drawing/2014/main" id="{D07091AD-8F26-4087-809A-E40A7DF06F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1" y="1395"/>
                <a:ext cx="1537" cy="1535"/>
              </a:xfrm>
              <a:custGeom>
                <a:avLst/>
                <a:gdLst>
                  <a:gd name="T0" fmla="*/ 1522 w 1537"/>
                  <a:gd name="T1" fmla="*/ 612 h 1535"/>
                  <a:gd name="T2" fmla="*/ 1460 w 1537"/>
                  <a:gd name="T3" fmla="*/ 434 h 1535"/>
                  <a:gd name="T4" fmla="*/ 1361 w 1537"/>
                  <a:gd name="T5" fmla="*/ 278 h 1535"/>
                  <a:gd name="T6" fmla="*/ 1228 w 1537"/>
                  <a:gd name="T7" fmla="*/ 152 h 1535"/>
                  <a:gd name="T8" fmla="*/ 1067 w 1537"/>
                  <a:gd name="T9" fmla="*/ 60 h 1535"/>
                  <a:gd name="T10" fmla="*/ 885 w 1537"/>
                  <a:gd name="T11" fmla="*/ 8 h 1535"/>
                  <a:gd name="T12" fmla="*/ 691 w 1537"/>
                  <a:gd name="T13" fmla="*/ 4 h 1535"/>
                  <a:gd name="T14" fmla="*/ 505 w 1537"/>
                  <a:gd name="T15" fmla="*/ 46 h 1535"/>
                  <a:gd name="T16" fmla="*/ 340 w 1537"/>
                  <a:gd name="T17" fmla="*/ 131 h 1535"/>
                  <a:gd name="T18" fmla="*/ 199 w 1537"/>
                  <a:gd name="T19" fmla="*/ 251 h 1535"/>
                  <a:gd name="T20" fmla="*/ 92 w 1537"/>
                  <a:gd name="T21" fmla="*/ 401 h 1535"/>
                  <a:gd name="T22" fmla="*/ 25 w 1537"/>
                  <a:gd name="T23" fmla="*/ 576 h 1535"/>
                  <a:gd name="T24" fmla="*/ 0 w 1537"/>
                  <a:gd name="T25" fmla="*/ 768 h 1535"/>
                  <a:gd name="T26" fmla="*/ 25 w 1537"/>
                  <a:gd name="T27" fmla="*/ 959 h 1535"/>
                  <a:gd name="T28" fmla="*/ 92 w 1537"/>
                  <a:gd name="T29" fmla="*/ 1134 h 1535"/>
                  <a:gd name="T30" fmla="*/ 199 w 1537"/>
                  <a:gd name="T31" fmla="*/ 1284 h 1535"/>
                  <a:gd name="T32" fmla="*/ 340 w 1537"/>
                  <a:gd name="T33" fmla="*/ 1404 h 1535"/>
                  <a:gd name="T34" fmla="*/ 505 w 1537"/>
                  <a:gd name="T35" fmla="*/ 1489 h 1535"/>
                  <a:gd name="T36" fmla="*/ 691 w 1537"/>
                  <a:gd name="T37" fmla="*/ 1531 h 1535"/>
                  <a:gd name="T38" fmla="*/ 885 w 1537"/>
                  <a:gd name="T39" fmla="*/ 1527 h 1535"/>
                  <a:gd name="T40" fmla="*/ 1067 w 1537"/>
                  <a:gd name="T41" fmla="*/ 1475 h 1535"/>
                  <a:gd name="T42" fmla="*/ 1228 w 1537"/>
                  <a:gd name="T43" fmla="*/ 1383 h 1535"/>
                  <a:gd name="T44" fmla="*/ 1361 w 1537"/>
                  <a:gd name="T45" fmla="*/ 1257 h 1535"/>
                  <a:gd name="T46" fmla="*/ 1460 w 1537"/>
                  <a:gd name="T47" fmla="*/ 1101 h 1535"/>
                  <a:gd name="T48" fmla="*/ 1522 w 1537"/>
                  <a:gd name="T49" fmla="*/ 923 h 1535"/>
                  <a:gd name="T50" fmla="*/ 1528 w 1537"/>
                  <a:gd name="T51" fmla="*/ 768 h 1535"/>
                  <a:gd name="T52" fmla="*/ 1503 w 1537"/>
                  <a:gd name="T53" fmla="*/ 957 h 1535"/>
                  <a:gd name="T54" fmla="*/ 1435 w 1537"/>
                  <a:gd name="T55" fmla="*/ 1128 h 1535"/>
                  <a:gd name="T56" fmla="*/ 1330 w 1537"/>
                  <a:gd name="T57" fmla="*/ 1278 h 1535"/>
                  <a:gd name="T58" fmla="*/ 1192 w 1537"/>
                  <a:gd name="T59" fmla="*/ 1397 h 1535"/>
                  <a:gd name="T60" fmla="*/ 1029 w 1537"/>
                  <a:gd name="T61" fmla="*/ 1479 h 1535"/>
                  <a:gd name="T62" fmla="*/ 846 w 1537"/>
                  <a:gd name="T63" fmla="*/ 1522 h 1535"/>
                  <a:gd name="T64" fmla="*/ 652 w 1537"/>
                  <a:gd name="T65" fmla="*/ 1516 h 1535"/>
                  <a:gd name="T66" fmla="*/ 474 w 1537"/>
                  <a:gd name="T67" fmla="*/ 1466 h 1535"/>
                  <a:gd name="T68" fmla="*/ 315 w 1537"/>
                  <a:gd name="T69" fmla="*/ 1376 h 1535"/>
                  <a:gd name="T70" fmla="*/ 184 w 1537"/>
                  <a:gd name="T71" fmla="*/ 1249 h 1535"/>
                  <a:gd name="T72" fmla="*/ 84 w 1537"/>
                  <a:gd name="T73" fmla="*/ 1096 h 1535"/>
                  <a:gd name="T74" fmla="*/ 27 w 1537"/>
                  <a:gd name="T75" fmla="*/ 921 h 1535"/>
                  <a:gd name="T76" fmla="*/ 11 w 1537"/>
                  <a:gd name="T77" fmla="*/ 729 h 1535"/>
                  <a:gd name="T78" fmla="*/ 44 w 1537"/>
                  <a:gd name="T79" fmla="*/ 543 h 1535"/>
                  <a:gd name="T80" fmla="*/ 121 w 1537"/>
                  <a:gd name="T81" fmla="*/ 374 h 1535"/>
                  <a:gd name="T82" fmla="*/ 232 w 1537"/>
                  <a:gd name="T83" fmla="*/ 232 h 1535"/>
                  <a:gd name="T84" fmla="*/ 376 w 1537"/>
                  <a:gd name="T85" fmla="*/ 119 h 1535"/>
                  <a:gd name="T86" fmla="*/ 543 w 1537"/>
                  <a:gd name="T87" fmla="*/ 44 h 1535"/>
                  <a:gd name="T88" fmla="*/ 729 w 1537"/>
                  <a:gd name="T89" fmla="*/ 10 h 1535"/>
                  <a:gd name="T90" fmla="*/ 921 w 1537"/>
                  <a:gd name="T91" fmla="*/ 25 h 1535"/>
                  <a:gd name="T92" fmla="*/ 1098 w 1537"/>
                  <a:gd name="T93" fmla="*/ 84 h 1535"/>
                  <a:gd name="T94" fmla="*/ 1251 w 1537"/>
                  <a:gd name="T95" fmla="*/ 182 h 1535"/>
                  <a:gd name="T96" fmla="*/ 1376 w 1537"/>
                  <a:gd name="T97" fmla="*/ 315 h 1535"/>
                  <a:gd name="T98" fmla="*/ 1466 w 1537"/>
                  <a:gd name="T99" fmla="*/ 472 h 1535"/>
                  <a:gd name="T100" fmla="*/ 1518 w 1537"/>
                  <a:gd name="T101" fmla="*/ 652 h 153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37"/>
                  <a:gd name="T154" fmla="*/ 0 h 1535"/>
                  <a:gd name="T155" fmla="*/ 1537 w 1537"/>
                  <a:gd name="T156" fmla="*/ 1535 h 153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37" h="1535">
                    <a:moveTo>
                      <a:pt x="1537" y="768"/>
                    </a:moveTo>
                    <a:lnTo>
                      <a:pt x="1535" y="727"/>
                    </a:lnTo>
                    <a:lnTo>
                      <a:pt x="1533" y="689"/>
                    </a:lnTo>
                    <a:lnTo>
                      <a:pt x="1528" y="650"/>
                    </a:lnTo>
                    <a:lnTo>
                      <a:pt x="1522" y="612"/>
                    </a:lnTo>
                    <a:lnTo>
                      <a:pt x="1512" y="576"/>
                    </a:lnTo>
                    <a:lnTo>
                      <a:pt x="1503" y="539"/>
                    </a:lnTo>
                    <a:lnTo>
                      <a:pt x="1491" y="503"/>
                    </a:lnTo>
                    <a:lnTo>
                      <a:pt x="1476" y="468"/>
                    </a:lnTo>
                    <a:lnTo>
                      <a:pt x="1460" y="434"/>
                    </a:lnTo>
                    <a:lnTo>
                      <a:pt x="1445" y="401"/>
                    </a:lnTo>
                    <a:lnTo>
                      <a:pt x="1426" y="368"/>
                    </a:lnTo>
                    <a:lnTo>
                      <a:pt x="1405" y="338"/>
                    </a:lnTo>
                    <a:lnTo>
                      <a:pt x="1384" y="307"/>
                    </a:lnTo>
                    <a:lnTo>
                      <a:pt x="1361" y="278"/>
                    </a:lnTo>
                    <a:lnTo>
                      <a:pt x="1338" y="251"/>
                    </a:lnTo>
                    <a:lnTo>
                      <a:pt x="1313" y="225"/>
                    </a:lnTo>
                    <a:lnTo>
                      <a:pt x="1286" y="200"/>
                    </a:lnTo>
                    <a:lnTo>
                      <a:pt x="1257" y="175"/>
                    </a:lnTo>
                    <a:lnTo>
                      <a:pt x="1228" y="152"/>
                    </a:lnTo>
                    <a:lnTo>
                      <a:pt x="1197" y="131"/>
                    </a:lnTo>
                    <a:lnTo>
                      <a:pt x="1167" y="111"/>
                    </a:lnTo>
                    <a:lnTo>
                      <a:pt x="1134" y="92"/>
                    </a:lnTo>
                    <a:lnTo>
                      <a:pt x="1101" y="75"/>
                    </a:lnTo>
                    <a:lnTo>
                      <a:pt x="1067" y="60"/>
                    </a:lnTo>
                    <a:lnTo>
                      <a:pt x="1032" y="46"/>
                    </a:lnTo>
                    <a:lnTo>
                      <a:pt x="998" y="35"/>
                    </a:lnTo>
                    <a:lnTo>
                      <a:pt x="961" y="23"/>
                    </a:lnTo>
                    <a:lnTo>
                      <a:pt x="923" y="15"/>
                    </a:lnTo>
                    <a:lnTo>
                      <a:pt x="885" y="8"/>
                    </a:lnTo>
                    <a:lnTo>
                      <a:pt x="846" y="4"/>
                    </a:lnTo>
                    <a:lnTo>
                      <a:pt x="808" y="0"/>
                    </a:lnTo>
                    <a:lnTo>
                      <a:pt x="768" y="0"/>
                    </a:lnTo>
                    <a:lnTo>
                      <a:pt x="729" y="0"/>
                    </a:lnTo>
                    <a:lnTo>
                      <a:pt x="691" y="4"/>
                    </a:lnTo>
                    <a:lnTo>
                      <a:pt x="652" y="8"/>
                    </a:lnTo>
                    <a:lnTo>
                      <a:pt x="614" y="15"/>
                    </a:lnTo>
                    <a:lnTo>
                      <a:pt x="576" y="23"/>
                    </a:lnTo>
                    <a:lnTo>
                      <a:pt x="539" y="35"/>
                    </a:lnTo>
                    <a:lnTo>
                      <a:pt x="505" y="46"/>
                    </a:lnTo>
                    <a:lnTo>
                      <a:pt x="470" y="60"/>
                    </a:lnTo>
                    <a:lnTo>
                      <a:pt x="436" y="75"/>
                    </a:lnTo>
                    <a:lnTo>
                      <a:pt x="403" y="92"/>
                    </a:lnTo>
                    <a:lnTo>
                      <a:pt x="370" y="111"/>
                    </a:lnTo>
                    <a:lnTo>
                      <a:pt x="340" y="131"/>
                    </a:lnTo>
                    <a:lnTo>
                      <a:pt x="309" y="152"/>
                    </a:lnTo>
                    <a:lnTo>
                      <a:pt x="280" y="175"/>
                    </a:lnTo>
                    <a:lnTo>
                      <a:pt x="251" y="200"/>
                    </a:lnTo>
                    <a:lnTo>
                      <a:pt x="224" y="225"/>
                    </a:lnTo>
                    <a:lnTo>
                      <a:pt x="199" y="251"/>
                    </a:lnTo>
                    <a:lnTo>
                      <a:pt x="176" y="278"/>
                    </a:lnTo>
                    <a:lnTo>
                      <a:pt x="153" y="307"/>
                    </a:lnTo>
                    <a:lnTo>
                      <a:pt x="132" y="338"/>
                    </a:lnTo>
                    <a:lnTo>
                      <a:pt x="111" y="368"/>
                    </a:lnTo>
                    <a:lnTo>
                      <a:pt x="92" y="401"/>
                    </a:lnTo>
                    <a:lnTo>
                      <a:pt x="77" y="434"/>
                    </a:lnTo>
                    <a:lnTo>
                      <a:pt x="61" y="468"/>
                    </a:lnTo>
                    <a:lnTo>
                      <a:pt x="46" y="503"/>
                    </a:lnTo>
                    <a:lnTo>
                      <a:pt x="34" y="539"/>
                    </a:lnTo>
                    <a:lnTo>
                      <a:pt x="25" y="576"/>
                    </a:lnTo>
                    <a:lnTo>
                      <a:pt x="15" y="612"/>
                    </a:lnTo>
                    <a:lnTo>
                      <a:pt x="9" y="650"/>
                    </a:lnTo>
                    <a:lnTo>
                      <a:pt x="4" y="689"/>
                    </a:lnTo>
                    <a:lnTo>
                      <a:pt x="2" y="727"/>
                    </a:lnTo>
                    <a:lnTo>
                      <a:pt x="0" y="768"/>
                    </a:lnTo>
                    <a:lnTo>
                      <a:pt x="2" y="808"/>
                    </a:lnTo>
                    <a:lnTo>
                      <a:pt x="4" y="846"/>
                    </a:lnTo>
                    <a:lnTo>
                      <a:pt x="9" y="885"/>
                    </a:lnTo>
                    <a:lnTo>
                      <a:pt x="15" y="923"/>
                    </a:lnTo>
                    <a:lnTo>
                      <a:pt x="25" y="959"/>
                    </a:lnTo>
                    <a:lnTo>
                      <a:pt x="34" y="996"/>
                    </a:lnTo>
                    <a:lnTo>
                      <a:pt x="46" y="1032"/>
                    </a:lnTo>
                    <a:lnTo>
                      <a:pt x="61" y="1067"/>
                    </a:lnTo>
                    <a:lnTo>
                      <a:pt x="77" y="1101"/>
                    </a:lnTo>
                    <a:lnTo>
                      <a:pt x="92" y="1134"/>
                    </a:lnTo>
                    <a:lnTo>
                      <a:pt x="111" y="1167"/>
                    </a:lnTo>
                    <a:lnTo>
                      <a:pt x="132" y="1197"/>
                    </a:lnTo>
                    <a:lnTo>
                      <a:pt x="153" y="1228"/>
                    </a:lnTo>
                    <a:lnTo>
                      <a:pt x="176" y="1257"/>
                    </a:lnTo>
                    <a:lnTo>
                      <a:pt x="199" y="1284"/>
                    </a:lnTo>
                    <a:lnTo>
                      <a:pt x="224" y="1310"/>
                    </a:lnTo>
                    <a:lnTo>
                      <a:pt x="251" y="1335"/>
                    </a:lnTo>
                    <a:lnTo>
                      <a:pt x="280" y="1360"/>
                    </a:lnTo>
                    <a:lnTo>
                      <a:pt x="309" y="1383"/>
                    </a:lnTo>
                    <a:lnTo>
                      <a:pt x="340" y="1404"/>
                    </a:lnTo>
                    <a:lnTo>
                      <a:pt x="370" y="1424"/>
                    </a:lnTo>
                    <a:lnTo>
                      <a:pt x="403" y="1443"/>
                    </a:lnTo>
                    <a:lnTo>
                      <a:pt x="436" y="1460"/>
                    </a:lnTo>
                    <a:lnTo>
                      <a:pt x="470" y="1475"/>
                    </a:lnTo>
                    <a:lnTo>
                      <a:pt x="505" y="1489"/>
                    </a:lnTo>
                    <a:lnTo>
                      <a:pt x="539" y="1500"/>
                    </a:lnTo>
                    <a:lnTo>
                      <a:pt x="576" y="1512"/>
                    </a:lnTo>
                    <a:lnTo>
                      <a:pt x="614" y="1520"/>
                    </a:lnTo>
                    <a:lnTo>
                      <a:pt x="652" y="1527"/>
                    </a:lnTo>
                    <a:lnTo>
                      <a:pt x="691" y="1531"/>
                    </a:lnTo>
                    <a:lnTo>
                      <a:pt x="729" y="1535"/>
                    </a:lnTo>
                    <a:lnTo>
                      <a:pt x="768" y="1535"/>
                    </a:lnTo>
                    <a:lnTo>
                      <a:pt x="808" y="1535"/>
                    </a:lnTo>
                    <a:lnTo>
                      <a:pt x="846" y="1531"/>
                    </a:lnTo>
                    <a:lnTo>
                      <a:pt x="885" y="1527"/>
                    </a:lnTo>
                    <a:lnTo>
                      <a:pt x="923" y="1520"/>
                    </a:lnTo>
                    <a:lnTo>
                      <a:pt x="961" y="1512"/>
                    </a:lnTo>
                    <a:lnTo>
                      <a:pt x="998" y="1500"/>
                    </a:lnTo>
                    <a:lnTo>
                      <a:pt x="1032" y="1489"/>
                    </a:lnTo>
                    <a:lnTo>
                      <a:pt x="1067" y="1475"/>
                    </a:lnTo>
                    <a:lnTo>
                      <a:pt x="1101" y="1460"/>
                    </a:lnTo>
                    <a:lnTo>
                      <a:pt x="1134" y="1443"/>
                    </a:lnTo>
                    <a:lnTo>
                      <a:pt x="1167" y="1424"/>
                    </a:lnTo>
                    <a:lnTo>
                      <a:pt x="1197" y="1404"/>
                    </a:lnTo>
                    <a:lnTo>
                      <a:pt x="1228" y="1383"/>
                    </a:lnTo>
                    <a:lnTo>
                      <a:pt x="1257" y="1360"/>
                    </a:lnTo>
                    <a:lnTo>
                      <a:pt x="1286" y="1335"/>
                    </a:lnTo>
                    <a:lnTo>
                      <a:pt x="1313" y="1310"/>
                    </a:lnTo>
                    <a:lnTo>
                      <a:pt x="1338" y="1284"/>
                    </a:lnTo>
                    <a:lnTo>
                      <a:pt x="1361" y="1257"/>
                    </a:lnTo>
                    <a:lnTo>
                      <a:pt x="1384" y="1228"/>
                    </a:lnTo>
                    <a:lnTo>
                      <a:pt x="1405" y="1197"/>
                    </a:lnTo>
                    <a:lnTo>
                      <a:pt x="1426" y="1167"/>
                    </a:lnTo>
                    <a:lnTo>
                      <a:pt x="1445" y="1134"/>
                    </a:lnTo>
                    <a:lnTo>
                      <a:pt x="1460" y="1101"/>
                    </a:lnTo>
                    <a:lnTo>
                      <a:pt x="1476" y="1067"/>
                    </a:lnTo>
                    <a:lnTo>
                      <a:pt x="1491" y="1032"/>
                    </a:lnTo>
                    <a:lnTo>
                      <a:pt x="1503" y="996"/>
                    </a:lnTo>
                    <a:lnTo>
                      <a:pt x="1512" y="959"/>
                    </a:lnTo>
                    <a:lnTo>
                      <a:pt x="1522" y="923"/>
                    </a:lnTo>
                    <a:lnTo>
                      <a:pt x="1528" y="885"/>
                    </a:lnTo>
                    <a:lnTo>
                      <a:pt x="1533" y="846"/>
                    </a:lnTo>
                    <a:lnTo>
                      <a:pt x="1535" y="808"/>
                    </a:lnTo>
                    <a:lnTo>
                      <a:pt x="1537" y="768"/>
                    </a:lnTo>
                    <a:close/>
                    <a:moveTo>
                      <a:pt x="1528" y="768"/>
                    </a:moveTo>
                    <a:lnTo>
                      <a:pt x="1526" y="806"/>
                    </a:lnTo>
                    <a:lnTo>
                      <a:pt x="1522" y="844"/>
                    </a:lnTo>
                    <a:lnTo>
                      <a:pt x="1518" y="883"/>
                    </a:lnTo>
                    <a:lnTo>
                      <a:pt x="1510" y="921"/>
                    </a:lnTo>
                    <a:lnTo>
                      <a:pt x="1503" y="957"/>
                    </a:lnTo>
                    <a:lnTo>
                      <a:pt x="1493" y="992"/>
                    </a:lnTo>
                    <a:lnTo>
                      <a:pt x="1481" y="1028"/>
                    </a:lnTo>
                    <a:lnTo>
                      <a:pt x="1466" y="1063"/>
                    </a:lnTo>
                    <a:lnTo>
                      <a:pt x="1453" y="1096"/>
                    </a:lnTo>
                    <a:lnTo>
                      <a:pt x="1435" y="1128"/>
                    </a:lnTo>
                    <a:lnTo>
                      <a:pt x="1416" y="1161"/>
                    </a:lnTo>
                    <a:lnTo>
                      <a:pt x="1397" y="1192"/>
                    </a:lnTo>
                    <a:lnTo>
                      <a:pt x="1376" y="1220"/>
                    </a:lnTo>
                    <a:lnTo>
                      <a:pt x="1353" y="1249"/>
                    </a:lnTo>
                    <a:lnTo>
                      <a:pt x="1330" y="1278"/>
                    </a:lnTo>
                    <a:lnTo>
                      <a:pt x="1305" y="1303"/>
                    </a:lnTo>
                    <a:lnTo>
                      <a:pt x="1278" y="1328"/>
                    </a:lnTo>
                    <a:lnTo>
                      <a:pt x="1251" y="1353"/>
                    </a:lnTo>
                    <a:lnTo>
                      <a:pt x="1222" y="1376"/>
                    </a:lnTo>
                    <a:lnTo>
                      <a:pt x="1192" y="1397"/>
                    </a:lnTo>
                    <a:lnTo>
                      <a:pt x="1161" y="1416"/>
                    </a:lnTo>
                    <a:lnTo>
                      <a:pt x="1130" y="1433"/>
                    </a:lnTo>
                    <a:lnTo>
                      <a:pt x="1098" y="1451"/>
                    </a:lnTo>
                    <a:lnTo>
                      <a:pt x="1063" y="1466"/>
                    </a:lnTo>
                    <a:lnTo>
                      <a:pt x="1029" y="1479"/>
                    </a:lnTo>
                    <a:lnTo>
                      <a:pt x="994" y="1491"/>
                    </a:lnTo>
                    <a:lnTo>
                      <a:pt x="958" y="1502"/>
                    </a:lnTo>
                    <a:lnTo>
                      <a:pt x="921" y="1510"/>
                    </a:lnTo>
                    <a:lnTo>
                      <a:pt x="885" y="1516"/>
                    </a:lnTo>
                    <a:lnTo>
                      <a:pt x="846" y="1522"/>
                    </a:lnTo>
                    <a:lnTo>
                      <a:pt x="808" y="1525"/>
                    </a:lnTo>
                    <a:lnTo>
                      <a:pt x="768" y="1525"/>
                    </a:lnTo>
                    <a:lnTo>
                      <a:pt x="729" y="1525"/>
                    </a:lnTo>
                    <a:lnTo>
                      <a:pt x="691" y="1522"/>
                    </a:lnTo>
                    <a:lnTo>
                      <a:pt x="652" y="1516"/>
                    </a:lnTo>
                    <a:lnTo>
                      <a:pt x="616" y="1510"/>
                    </a:lnTo>
                    <a:lnTo>
                      <a:pt x="579" y="1502"/>
                    </a:lnTo>
                    <a:lnTo>
                      <a:pt x="543" y="1491"/>
                    </a:lnTo>
                    <a:lnTo>
                      <a:pt x="508" y="1479"/>
                    </a:lnTo>
                    <a:lnTo>
                      <a:pt x="474" y="1466"/>
                    </a:lnTo>
                    <a:lnTo>
                      <a:pt x="439" y="1451"/>
                    </a:lnTo>
                    <a:lnTo>
                      <a:pt x="407" y="1433"/>
                    </a:lnTo>
                    <a:lnTo>
                      <a:pt x="376" y="1416"/>
                    </a:lnTo>
                    <a:lnTo>
                      <a:pt x="345" y="1397"/>
                    </a:lnTo>
                    <a:lnTo>
                      <a:pt x="315" y="1376"/>
                    </a:lnTo>
                    <a:lnTo>
                      <a:pt x="286" y="1353"/>
                    </a:lnTo>
                    <a:lnTo>
                      <a:pt x="259" y="1328"/>
                    </a:lnTo>
                    <a:lnTo>
                      <a:pt x="232" y="1303"/>
                    </a:lnTo>
                    <a:lnTo>
                      <a:pt x="207" y="1278"/>
                    </a:lnTo>
                    <a:lnTo>
                      <a:pt x="184" y="1249"/>
                    </a:lnTo>
                    <a:lnTo>
                      <a:pt x="161" y="1220"/>
                    </a:lnTo>
                    <a:lnTo>
                      <a:pt x="140" y="1192"/>
                    </a:lnTo>
                    <a:lnTo>
                      <a:pt x="121" y="1161"/>
                    </a:lnTo>
                    <a:lnTo>
                      <a:pt x="102" y="1128"/>
                    </a:lnTo>
                    <a:lnTo>
                      <a:pt x="84" y="1096"/>
                    </a:lnTo>
                    <a:lnTo>
                      <a:pt x="71" y="1063"/>
                    </a:lnTo>
                    <a:lnTo>
                      <a:pt x="56" y="1028"/>
                    </a:lnTo>
                    <a:lnTo>
                      <a:pt x="44" y="992"/>
                    </a:lnTo>
                    <a:lnTo>
                      <a:pt x="34" y="957"/>
                    </a:lnTo>
                    <a:lnTo>
                      <a:pt x="27" y="921"/>
                    </a:lnTo>
                    <a:lnTo>
                      <a:pt x="19" y="883"/>
                    </a:lnTo>
                    <a:lnTo>
                      <a:pt x="15" y="844"/>
                    </a:lnTo>
                    <a:lnTo>
                      <a:pt x="11" y="806"/>
                    </a:lnTo>
                    <a:lnTo>
                      <a:pt x="9" y="768"/>
                    </a:lnTo>
                    <a:lnTo>
                      <a:pt x="11" y="729"/>
                    </a:lnTo>
                    <a:lnTo>
                      <a:pt x="15" y="691"/>
                    </a:lnTo>
                    <a:lnTo>
                      <a:pt x="19" y="652"/>
                    </a:lnTo>
                    <a:lnTo>
                      <a:pt x="27" y="614"/>
                    </a:lnTo>
                    <a:lnTo>
                      <a:pt x="34" y="578"/>
                    </a:lnTo>
                    <a:lnTo>
                      <a:pt x="44" y="543"/>
                    </a:lnTo>
                    <a:lnTo>
                      <a:pt x="56" y="507"/>
                    </a:lnTo>
                    <a:lnTo>
                      <a:pt x="71" y="472"/>
                    </a:lnTo>
                    <a:lnTo>
                      <a:pt x="84" y="439"/>
                    </a:lnTo>
                    <a:lnTo>
                      <a:pt x="102" y="407"/>
                    </a:lnTo>
                    <a:lnTo>
                      <a:pt x="121" y="374"/>
                    </a:lnTo>
                    <a:lnTo>
                      <a:pt x="140" y="343"/>
                    </a:lnTo>
                    <a:lnTo>
                      <a:pt x="161" y="315"/>
                    </a:lnTo>
                    <a:lnTo>
                      <a:pt x="184" y="286"/>
                    </a:lnTo>
                    <a:lnTo>
                      <a:pt x="207" y="257"/>
                    </a:lnTo>
                    <a:lnTo>
                      <a:pt x="232" y="232"/>
                    </a:lnTo>
                    <a:lnTo>
                      <a:pt x="259" y="207"/>
                    </a:lnTo>
                    <a:lnTo>
                      <a:pt x="286" y="182"/>
                    </a:lnTo>
                    <a:lnTo>
                      <a:pt x="315" y="159"/>
                    </a:lnTo>
                    <a:lnTo>
                      <a:pt x="345" y="138"/>
                    </a:lnTo>
                    <a:lnTo>
                      <a:pt x="376" y="119"/>
                    </a:lnTo>
                    <a:lnTo>
                      <a:pt x="407" y="102"/>
                    </a:lnTo>
                    <a:lnTo>
                      <a:pt x="439" y="84"/>
                    </a:lnTo>
                    <a:lnTo>
                      <a:pt x="474" y="69"/>
                    </a:lnTo>
                    <a:lnTo>
                      <a:pt x="508" y="56"/>
                    </a:lnTo>
                    <a:lnTo>
                      <a:pt x="543" y="44"/>
                    </a:lnTo>
                    <a:lnTo>
                      <a:pt x="579" y="33"/>
                    </a:lnTo>
                    <a:lnTo>
                      <a:pt x="616" y="25"/>
                    </a:lnTo>
                    <a:lnTo>
                      <a:pt x="652" y="19"/>
                    </a:lnTo>
                    <a:lnTo>
                      <a:pt x="691" y="13"/>
                    </a:lnTo>
                    <a:lnTo>
                      <a:pt x="729" y="10"/>
                    </a:lnTo>
                    <a:lnTo>
                      <a:pt x="768" y="10"/>
                    </a:lnTo>
                    <a:lnTo>
                      <a:pt x="808" y="10"/>
                    </a:lnTo>
                    <a:lnTo>
                      <a:pt x="846" y="13"/>
                    </a:lnTo>
                    <a:lnTo>
                      <a:pt x="885" y="19"/>
                    </a:lnTo>
                    <a:lnTo>
                      <a:pt x="921" y="25"/>
                    </a:lnTo>
                    <a:lnTo>
                      <a:pt x="958" y="33"/>
                    </a:lnTo>
                    <a:lnTo>
                      <a:pt x="994" y="44"/>
                    </a:lnTo>
                    <a:lnTo>
                      <a:pt x="1029" y="56"/>
                    </a:lnTo>
                    <a:lnTo>
                      <a:pt x="1063" y="69"/>
                    </a:lnTo>
                    <a:lnTo>
                      <a:pt x="1098" y="84"/>
                    </a:lnTo>
                    <a:lnTo>
                      <a:pt x="1130" y="102"/>
                    </a:lnTo>
                    <a:lnTo>
                      <a:pt x="1161" y="119"/>
                    </a:lnTo>
                    <a:lnTo>
                      <a:pt x="1192" y="138"/>
                    </a:lnTo>
                    <a:lnTo>
                      <a:pt x="1222" y="159"/>
                    </a:lnTo>
                    <a:lnTo>
                      <a:pt x="1251" y="182"/>
                    </a:lnTo>
                    <a:lnTo>
                      <a:pt x="1278" y="207"/>
                    </a:lnTo>
                    <a:lnTo>
                      <a:pt x="1305" y="232"/>
                    </a:lnTo>
                    <a:lnTo>
                      <a:pt x="1330" y="257"/>
                    </a:lnTo>
                    <a:lnTo>
                      <a:pt x="1353" y="286"/>
                    </a:lnTo>
                    <a:lnTo>
                      <a:pt x="1376" y="315"/>
                    </a:lnTo>
                    <a:lnTo>
                      <a:pt x="1397" y="343"/>
                    </a:lnTo>
                    <a:lnTo>
                      <a:pt x="1416" y="374"/>
                    </a:lnTo>
                    <a:lnTo>
                      <a:pt x="1435" y="407"/>
                    </a:lnTo>
                    <a:lnTo>
                      <a:pt x="1453" y="439"/>
                    </a:lnTo>
                    <a:lnTo>
                      <a:pt x="1466" y="472"/>
                    </a:lnTo>
                    <a:lnTo>
                      <a:pt x="1481" y="507"/>
                    </a:lnTo>
                    <a:lnTo>
                      <a:pt x="1493" y="543"/>
                    </a:lnTo>
                    <a:lnTo>
                      <a:pt x="1503" y="578"/>
                    </a:lnTo>
                    <a:lnTo>
                      <a:pt x="1510" y="614"/>
                    </a:lnTo>
                    <a:lnTo>
                      <a:pt x="1518" y="652"/>
                    </a:lnTo>
                    <a:lnTo>
                      <a:pt x="1522" y="691"/>
                    </a:lnTo>
                    <a:lnTo>
                      <a:pt x="1526" y="729"/>
                    </a:lnTo>
                    <a:lnTo>
                      <a:pt x="1528" y="768"/>
                    </a:lnTo>
                    <a:close/>
                  </a:path>
                </a:pathLst>
              </a:custGeom>
              <a:solidFill>
                <a:srgbClr val="E67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8" name="Freeform 351">
                <a:extLst>
                  <a:ext uri="{FF2B5EF4-FFF2-40B4-BE49-F238E27FC236}">
                    <a16:creationId xmlns:a16="http://schemas.microsoft.com/office/drawing/2014/main" id="{35F24D75-F410-4B87-A428-E63050AE3D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17" y="1399"/>
                <a:ext cx="1525" cy="1527"/>
              </a:xfrm>
              <a:custGeom>
                <a:avLst/>
                <a:gdLst>
                  <a:gd name="T0" fmla="*/ 1510 w 1525"/>
                  <a:gd name="T1" fmla="*/ 610 h 1527"/>
                  <a:gd name="T2" fmla="*/ 1451 w 1525"/>
                  <a:gd name="T3" fmla="*/ 433 h 1527"/>
                  <a:gd name="T4" fmla="*/ 1351 w 1525"/>
                  <a:gd name="T5" fmla="*/ 278 h 1527"/>
                  <a:gd name="T6" fmla="*/ 1218 w 1525"/>
                  <a:gd name="T7" fmla="*/ 151 h 1527"/>
                  <a:gd name="T8" fmla="*/ 1059 w 1525"/>
                  <a:gd name="T9" fmla="*/ 61 h 1527"/>
                  <a:gd name="T10" fmla="*/ 879 w 1525"/>
                  <a:gd name="T11" fmla="*/ 9 h 1527"/>
                  <a:gd name="T12" fmla="*/ 685 w 1525"/>
                  <a:gd name="T13" fmla="*/ 4 h 1527"/>
                  <a:gd name="T14" fmla="*/ 501 w 1525"/>
                  <a:gd name="T15" fmla="*/ 46 h 1527"/>
                  <a:gd name="T16" fmla="*/ 335 w 1525"/>
                  <a:gd name="T17" fmla="*/ 130 h 1527"/>
                  <a:gd name="T18" fmla="*/ 197 w 1525"/>
                  <a:gd name="T19" fmla="*/ 251 h 1527"/>
                  <a:gd name="T20" fmla="*/ 92 w 1525"/>
                  <a:gd name="T21" fmla="*/ 399 h 1527"/>
                  <a:gd name="T22" fmla="*/ 23 w 1525"/>
                  <a:gd name="T23" fmla="*/ 574 h 1527"/>
                  <a:gd name="T24" fmla="*/ 0 w 1525"/>
                  <a:gd name="T25" fmla="*/ 764 h 1527"/>
                  <a:gd name="T26" fmla="*/ 23 w 1525"/>
                  <a:gd name="T27" fmla="*/ 953 h 1527"/>
                  <a:gd name="T28" fmla="*/ 92 w 1525"/>
                  <a:gd name="T29" fmla="*/ 1128 h 1527"/>
                  <a:gd name="T30" fmla="*/ 197 w 1525"/>
                  <a:gd name="T31" fmla="*/ 1276 h 1527"/>
                  <a:gd name="T32" fmla="*/ 335 w 1525"/>
                  <a:gd name="T33" fmla="*/ 1397 h 1527"/>
                  <a:gd name="T34" fmla="*/ 501 w 1525"/>
                  <a:gd name="T35" fmla="*/ 1481 h 1527"/>
                  <a:gd name="T36" fmla="*/ 685 w 1525"/>
                  <a:gd name="T37" fmla="*/ 1523 h 1527"/>
                  <a:gd name="T38" fmla="*/ 879 w 1525"/>
                  <a:gd name="T39" fmla="*/ 1518 h 1527"/>
                  <a:gd name="T40" fmla="*/ 1059 w 1525"/>
                  <a:gd name="T41" fmla="*/ 1466 h 1527"/>
                  <a:gd name="T42" fmla="*/ 1218 w 1525"/>
                  <a:gd name="T43" fmla="*/ 1376 h 1527"/>
                  <a:gd name="T44" fmla="*/ 1351 w 1525"/>
                  <a:gd name="T45" fmla="*/ 1249 h 1527"/>
                  <a:gd name="T46" fmla="*/ 1451 w 1525"/>
                  <a:gd name="T47" fmla="*/ 1094 h 1527"/>
                  <a:gd name="T48" fmla="*/ 1510 w 1525"/>
                  <a:gd name="T49" fmla="*/ 917 h 1527"/>
                  <a:gd name="T50" fmla="*/ 1516 w 1525"/>
                  <a:gd name="T51" fmla="*/ 764 h 1527"/>
                  <a:gd name="T52" fmla="*/ 1491 w 1525"/>
                  <a:gd name="T53" fmla="*/ 952 h 1527"/>
                  <a:gd name="T54" fmla="*/ 1424 w 1525"/>
                  <a:gd name="T55" fmla="*/ 1122 h 1527"/>
                  <a:gd name="T56" fmla="*/ 1320 w 1525"/>
                  <a:gd name="T57" fmla="*/ 1270 h 1527"/>
                  <a:gd name="T58" fmla="*/ 1184 w 1525"/>
                  <a:gd name="T59" fmla="*/ 1387 h 1527"/>
                  <a:gd name="T60" fmla="*/ 1021 w 1525"/>
                  <a:gd name="T61" fmla="*/ 1471 h 1527"/>
                  <a:gd name="T62" fmla="*/ 840 w 1525"/>
                  <a:gd name="T63" fmla="*/ 1512 h 1527"/>
                  <a:gd name="T64" fmla="*/ 648 w 1525"/>
                  <a:gd name="T65" fmla="*/ 1508 h 1527"/>
                  <a:gd name="T66" fmla="*/ 470 w 1525"/>
                  <a:gd name="T67" fmla="*/ 1458 h 1527"/>
                  <a:gd name="T68" fmla="*/ 312 w 1525"/>
                  <a:gd name="T69" fmla="*/ 1366 h 1527"/>
                  <a:gd name="T70" fmla="*/ 182 w 1525"/>
                  <a:gd name="T71" fmla="*/ 1243 h 1527"/>
                  <a:gd name="T72" fmla="*/ 84 w 1525"/>
                  <a:gd name="T73" fmla="*/ 1090 h 1527"/>
                  <a:gd name="T74" fmla="*/ 25 w 1525"/>
                  <a:gd name="T75" fmla="*/ 915 h 1527"/>
                  <a:gd name="T76" fmla="*/ 11 w 1525"/>
                  <a:gd name="T77" fmla="*/ 725 h 1527"/>
                  <a:gd name="T78" fmla="*/ 44 w 1525"/>
                  <a:gd name="T79" fmla="*/ 539 h 1527"/>
                  <a:gd name="T80" fmla="*/ 119 w 1525"/>
                  <a:gd name="T81" fmla="*/ 374 h 1527"/>
                  <a:gd name="T82" fmla="*/ 230 w 1525"/>
                  <a:gd name="T83" fmla="*/ 232 h 1527"/>
                  <a:gd name="T84" fmla="*/ 372 w 1525"/>
                  <a:gd name="T85" fmla="*/ 119 h 1527"/>
                  <a:gd name="T86" fmla="*/ 539 w 1525"/>
                  <a:gd name="T87" fmla="*/ 44 h 1527"/>
                  <a:gd name="T88" fmla="*/ 723 w 1525"/>
                  <a:gd name="T89" fmla="*/ 11 h 1527"/>
                  <a:gd name="T90" fmla="*/ 915 w 1525"/>
                  <a:gd name="T91" fmla="*/ 27 h 1527"/>
                  <a:gd name="T92" fmla="*/ 1090 w 1525"/>
                  <a:gd name="T93" fmla="*/ 84 h 1527"/>
                  <a:gd name="T94" fmla="*/ 1241 w 1525"/>
                  <a:gd name="T95" fmla="*/ 182 h 1527"/>
                  <a:gd name="T96" fmla="*/ 1366 w 1525"/>
                  <a:gd name="T97" fmla="*/ 313 h 1527"/>
                  <a:gd name="T98" fmla="*/ 1456 w 1525"/>
                  <a:gd name="T99" fmla="*/ 470 h 1527"/>
                  <a:gd name="T100" fmla="*/ 1506 w 1525"/>
                  <a:gd name="T101" fmla="*/ 648 h 15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25"/>
                  <a:gd name="T154" fmla="*/ 0 h 1527"/>
                  <a:gd name="T155" fmla="*/ 1525 w 1525"/>
                  <a:gd name="T156" fmla="*/ 1527 h 152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25" h="1527">
                    <a:moveTo>
                      <a:pt x="1525" y="764"/>
                    </a:moveTo>
                    <a:lnTo>
                      <a:pt x="1525" y="725"/>
                    </a:lnTo>
                    <a:lnTo>
                      <a:pt x="1522" y="685"/>
                    </a:lnTo>
                    <a:lnTo>
                      <a:pt x="1518" y="646"/>
                    </a:lnTo>
                    <a:lnTo>
                      <a:pt x="1510" y="610"/>
                    </a:lnTo>
                    <a:lnTo>
                      <a:pt x="1502" y="574"/>
                    </a:lnTo>
                    <a:lnTo>
                      <a:pt x="1491" y="537"/>
                    </a:lnTo>
                    <a:lnTo>
                      <a:pt x="1479" y="501"/>
                    </a:lnTo>
                    <a:lnTo>
                      <a:pt x="1466" y="466"/>
                    </a:lnTo>
                    <a:lnTo>
                      <a:pt x="1451" y="433"/>
                    </a:lnTo>
                    <a:lnTo>
                      <a:pt x="1433" y="399"/>
                    </a:lnTo>
                    <a:lnTo>
                      <a:pt x="1416" y="368"/>
                    </a:lnTo>
                    <a:lnTo>
                      <a:pt x="1395" y="338"/>
                    </a:lnTo>
                    <a:lnTo>
                      <a:pt x="1374" y="307"/>
                    </a:lnTo>
                    <a:lnTo>
                      <a:pt x="1351" y="278"/>
                    </a:lnTo>
                    <a:lnTo>
                      <a:pt x="1328" y="251"/>
                    </a:lnTo>
                    <a:lnTo>
                      <a:pt x="1303" y="224"/>
                    </a:lnTo>
                    <a:lnTo>
                      <a:pt x="1276" y="199"/>
                    </a:lnTo>
                    <a:lnTo>
                      <a:pt x="1247" y="174"/>
                    </a:lnTo>
                    <a:lnTo>
                      <a:pt x="1218" y="151"/>
                    </a:lnTo>
                    <a:lnTo>
                      <a:pt x="1190" y="130"/>
                    </a:lnTo>
                    <a:lnTo>
                      <a:pt x="1159" y="111"/>
                    </a:lnTo>
                    <a:lnTo>
                      <a:pt x="1126" y="92"/>
                    </a:lnTo>
                    <a:lnTo>
                      <a:pt x="1094" y="77"/>
                    </a:lnTo>
                    <a:lnTo>
                      <a:pt x="1059" y="61"/>
                    </a:lnTo>
                    <a:lnTo>
                      <a:pt x="1024" y="46"/>
                    </a:lnTo>
                    <a:lnTo>
                      <a:pt x="990" y="34"/>
                    </a:lnTo>
                    <a:lnTo>
                      <a:pt x="953" y="25"/>
                    </a:lnTo>
                    <a:lnTo>
                      <a:pt x="917" y="15"/>
                    </a:lnTo>
                    <a:lnTo>
                      <a:pt x="879" y="9"/>
                    </a:lnTo>
                    <a:lnTo>
                      <a:pt x="840" y="4"/>
                    </a:lnTo>
                    <a:lnTo>
                      <a:pt x="802" y="2"/>
                    </a:lnTo>
                    <a:lnTo>
                      <a:pt x="762" y="0"/>
                    </a:lnTo>
                    <a:lnTo>
                      <a:pt x="723" y="2"/>
                    </a:lnTo>
                    <a:lnTo>
                      <a:pt x="685" y="4"/>
                    </a:lnTo>
                    <a:lnTo>
                      <a:pt x="646" y="9"/>
                    </a:lnTo>
                    <a:lnTo>
                      <a:pt x="608" y="15"/>
                    </a:lnTo>
                    <a:lnTo>
                      <a:pt x="572" y="25"/>
                    </a:lnTo>
                    <a:lnTo>
                      <a:pt x="535" y="34"/>
                    </a:lnTo>
                    <a:lnTo>
                      <a:pt x="501" y="46"/>
                    </a:lnTo>
                    <a:lnTo>
                      <a:pt x="466" y="61"/>
                    </a:lnTo>
                    <a:lnTo>
                      <a:pt x="431" y="77"/>
                    </a:lnTo>
                    <a:lnTo>
                      <a:pt x="399" y="92"/>
                    </a:lnTo>
                    <a:lnTo>
                      <a:pt x="366" y="111"/>
                    </a:lnTo>
                    <a:lnTo>
                      <a:pt x="335" y="130"/>
                    </a:lnTo>
                    <a:lnTo>
                      <a:pt x="307" y="151"/>
                    </a:lnTo>
                    <a:lnTo>
                      <a:pt x="278" y="174"/>
                    </a:lnTo>
                    <a:lnTo>
                      <a:pt x="249" y="199"/>
                    </a:lnTo>
                    <a:lnTo>
                      <a:pt x="222" y="224"/>
                    </a:lnTo>
                    <a:lnTo>
                      <a:pt x="197" y="251"/>
                    </a:lnTo>
                    <a:lnTo>
                      <a:pt x="174" y="278"/>
                    </a:lnTo>
                    <a:lnTo>
                      <a:pt x="151" y="307"/>
                    </a:lnTo>
                    <a:lnTo>
                      <a:pt x="130" y="338"/>
                    </a:lnTo>
                    <a:lnTo>
                      <a:pt x="109" y="368"/>
                    </a:lnTo>
                    <a:lnTo>
                      <a:pt x="92" y="399"/>
                    </a:lnTo>
                    <a:lnTo>
                      <a:pt x="74" y="433"/>
                    </a:lnTo>
                    <a:lnTo>
                      <a:pt x="59" y="466"/>
                    </a:lnTo>
                    <a:lnTo>
                      <a:pt x="46" y="501"/>
                    </a:lnTo>
                    <a:lnTo>
                      <a:pt x="34" y="537"/>
                    </a:lnTo>
                    <a:lnTo>
                      <a:pt x="23" y="574"/>
                    </a:lnTo>
                    <a:lnTo>
                      <a:pt x="15" y="610"/>
                    </a:lnTo>
                    <a:lnTo>
                      <a:pt x="7" y="646"/>
                    </a:lnTo>
                    <a:lnTo>
                      <a:pt x="3" y="685"/>
                    </a:lnTo>
                    <a:lnTo>
                      <a:pt x="0" y="725"/>
                    </a:lnTo>
                    <a:lnTo>
                      <a:pt x="0" y="764"/>
                    </a:lnTo>
                    <a:lnTo>
                      <a:pt x="0" y="802"/>
                    </a:lnTo>
                    <a:lnTo>
                      <a:pt x="3" y="842"/>
                    </a:lnTo>
                    <a:lnTo>
                      <a:pt x="7" y="881"/>
                    </a:lnTo>
                    <a:lnTo>
                      <a:pt x="15" y="917"/>
                    </a:lnTo>
                    <a:lnTo>
                      <a:pt x="23" y="953"/>
                    </a:lnTo>
                    <a:lnTo>
                      <a:pt x="34" y="990"/>
                    </a:lnTo>
                    <a:lnTo>
                      <a:pt x="46" y="1026"/>
                    </a:lnTo>
                    <a:lnTo>
                      <a:pt x="59" y="1061"/>
                    </a:lnTo>
                    <a:lnTo>
                      <a:pt x="74" y="1094"/>
                    </a:lnTo>
                    <a:lnTo>
                      <a:pt x="92" y="1128"/>
                    </a:lnTo>
                    <a:lnTo>
                      <a:pt x="109" y="1159"/>
                    </a:lnTo>
                    <a:lnTo>
                      <a:pt x="130" y="1189"/>
                    </a:lnTo>
                    <a:lnTo>
                      <a:pt x="151" y="1220"/>
                    </a:lnTo>
                    <a:lnTo>
                      <a:pt x="174" y="1249"/>
                    </a:lnTo>
                    <a:lnTo>
                      <a:pt x="197" y="1276"/>
                    </a:lnTo>
                    <a:lnTo>
                      <a:pt x="222" y="1303"/>
                    </a:lnTo>
                    <a:lnTo>
                      <a:pt x="249" y="1328"/>
                    </a:lnTo>
                    <a:lnTo>
                      <a:pt x="278" y="1353"/>
                    </a:lnTo>
                    <a:lnTo>
                      <a:pt x="307" y="1376"/>
                    </a:lnTo>
                    <a:lnTo>
                      <a:pt x="335" y="1397"/>
                    </a:lnTo>
                    <a:lnTo>
                      <a:pt x="366" y="1416"/>
                    </a:lnTo>
                    <a:lnTo>
                      <a:pt x="399" y="1435"/>
                    </a:lnTo>
                    <a:lnTo>
                      <a:pt x="431" y="1450"/>
                    </a:lnTo>
                    <a:lnTo>
                      <a:pt x="466" y="1466"/>
                    </a:lnTo>
                    <a:lnTo>
                      <a:pt x="501" y="1481"/>
                    </a:lnTo>
                    <a:lnTo>
                      <a:pt x="535" y="1493"/>
                    </a:lnTo>
                    <a:lnTo>
                      <a:pt x="572" y="1502"/>
                    </a:lnTo>
                    <a:lnTo>
                      <a:pt x="608" y="1512"/>
                    </a:lnTo>
                    <a:lnTo>
                      <a:pt x="646" y="1518"/>
                    </a:lnTo>
                    <a:lnTo>
                      <a:pt x="685" y="1523"/>
                    </a:lnTo>
                    <a:lnTo>
                      <a:pt x="723" y="1525"/>
                    </a:lnTo>
                    <a:lnTo>
                      <a:pt x="762" y="1527"/>
                    </a:lnTo>
                    <a:lnTo>
                      <a:pt x="802" y="1525"/>
                    </a:lnTo>
                    <a:lnTo>
                      <a:pt x="840" y="1523"/>
                    </a:lnTo>
                    <a:lnTo>
                      <a:pt x="879" y="1518"/>
                    </a:lnTo>
                    <a:lnTo>
                      <a:pt x="917" y="1512"/>
                    </a:lnTo>
                    <a:lnTo>
                      <a:pt x="953" y="1502"/>
                    </a:lnTo>
                    <a:lnTo>
                      <a:pt x="990" y="1493"/>
                    </a:lnTo>
                    <a:lnTo>
                      <a:pt x="1024" y="1481"/>
                    </a:lnTo>
                    <a:lnTo>
                      <a:pt x="1059" y="1466"/>
                    </a:lnTo>
                    <a:lnTo>
                      <a:pt x="1094" y="1450"/>
                    </a:lnTo>
                    <a:lnTo>
                      <a:pt x="1126" y="1435"/>
                    </a:lnTo>
                    <a:lnTo>
                      <a:pt x="1159" y="1416"/>
                    </a:lnTo>
                    <a:lnTo>
                      <a:pt x="1190" y="1397"/>
                    </a:lnTo>
                    <a:lnTo>
                      <a:pt x="1218" y="1376"/>
                    </a:lnTo>
                    <a:lnTo>
                      <a:pt x="1247" y="1353"/>
                    </a:lnTo>
                    <a:lnTo>
                      <a:pt x="1276" y="1328"/>
                    </a:lnTo>
                    <a:lnTo>
                      <a:pt x="1303" y="1303"/>
                    </a:lnTo>
                    <a:lnTo>
                      <a:pt x="1328" y="1276"/>
                    </a:lnTo>
                    <a:lnTo>
                      <a:pt x="1351" y="1249"/>
                    </a:lnTo>
                    <a:lnTo>
                      <a:pt x="1374" y="1220"/>
                    </a:lnTo>
                    <a:lnTo>
                      <a:pt x="1395" y="1189"/>
                    </a:lnTo>
                    <a:lnTo>
                      <a:pt x="1416" y="1159"/>
                    </a:lnTo>
                    <a:lnTo>
                      <a:pt x="1433" y="1128"/>
                    </a:lnTo>
                    <a:lnTo>
                      <a:pt x="1451" y="1094"/>
                    </a:lnTo>
                    <a:lnTo>
                      <a:pt x="1466" y="1061"/>
                    </a:lnTo>
                    <a:lnTo>
                      <a:pt x="1479" y="1026"/>
                    </a:lnTo>
                    <a:lnTo>
                      <a:pt x="1491" y="990"/>
                    </a:lnTo>
                    <a:lnTo>
                      <a:pt x="1502" y="953"/>
                    </a:lnTo>
                    <a:lnTo>
                      <a:pt x="1510" y="917"/>
                    </a:lnTo>
                    <a:lnTo>
                      <a:pt x="1518" y="881"/>
                    </a:lnTo>
                    <a:lnTo>
                      <a:pt x="1522" y="842"/>
                    </a:lnTo>
                    <a:lnTo>
                      <a:pt x="1525" y="802"/>
                    </a:lnTo>
                    <a:lnTo>
                      <a:pt x="1525" y="764"/>
                    </a:lnTo>
                    <a:close/>
                    <a:moveTo>
                      <a:pt x="1516" y="764"/>
                    </a:moveTo>
                    <a:lnTo>
                      <a:pt x="1514" y="802"/>
                    </a:lnTo>
                    <a:lnTo>
                      <a:pt x="1512" y="840"/>
                    </a:lnTo>
                    <a:lnTo>
                      <a:pt x="1506" y="879"/>
                    </a:lnTo>
                    <a:lnTo>
                      <a:pt x="1500" y="915"/>
                    </a:lnTo>
                    <a:lnTo>
                      <a:pt x="1491" y="952"/>
                    </a:lnTo>
                    <a:lnTo>
                      <a:pt x="1481" y="988"/>
                    </a:lnTo>
                    <a:lnTo>
                      <a:pt x="1470" y="1023"/>
                    </a:lnTo>
                    <a:lnTo>
                      <a:pt x="1456" y="1057"/>
                    </a:lnTo>
                    <a:lnTo>
                      <a:pt x="1441" y="1090"/>
                    </a:lnTo>
                    <a:lnTo>
                      <a:pt x="1424" y="1122"/>
                    </a:lnTo>
                    <a:lnTo>
                      <a:pt x="1406" y="1153"/>
                    </a:lnTo>
                    <a:lnTo>
                      <a:pt x="1387" y="1184"/>
                    </a:lnTo>
                    <a:lnTo>
                      <a:pt x="1366" y="1214"/>
                    </a:lnTo>
                    <a:lnTo>
                      <a:pt x="1343" y="1243"/>
                    </a:lnTo>
                    <a:lnTo>
                      <a:pt x="1320" y="1270"/>
                    </a:lnTo>
                    <a:lnTo>
                      <a:pt x="1295" y="1295"/>
                    </a:lnTo>
                    <a:lnTo>
                      <a:pt x="1268" y="1320"/>
                    </a:lnTo>
                    <a:lnTo>
                      <a:pt x="1241" y="1345"/>
                    </a:lnTo>
                    <a:lnTo>
                      <a:pt x="1213" y="1366"/>
                    </a:lnTo>
                    <a:lnTo>
                      <a:pt x="1184" y="1387"/>
                    </a:lnTo>
                    <a:lnTo>
                      <a:pt x="1153" y="1408"/>
                    </a:lnTo>
                    <a:lnTo>
                      <a:pt x="1120" y="1425"/>
                    </a:lnTo>
                    <a:lnTo>
                      <a:pt x="1090" y="1443"/>
                    </a:lnTo>
                    <a:lnTo>
                      <a:pt x="1055" y="1458"/>
                    </a:lnTo>
                    <a:lnTo>
                      <a:pt x="1021" y="1471"/>
                    </a:lnTo>
                    <a:lnTo>
                      <a:pt x="986" y="1483"/>
                    </a:lnTo>
                    <a:lnTo>
                      <a:pt x="952" y="1493"/>
                    </a:lnTo>
                    <a:lnTo>
                      <a:pt x="915" y="1500"/>
                    </a:lnTo>
                    <a:lnTo>
                      <a:pt x="877" y="1508"/>
                    </a:lnTo>
                    <a:lnTo>
                      <a:pt x="840" y="1512"/>
                    </a:lnTo>
                    <a:lnTo>
                      <a:pt x="802" y="1516"/>
                    </a:lnTo>
                    <a:lnTo>
                      <a:pt x="762" y="1516"/>
                    </a:lnTo>
                    <a:lnTo>
                      <a:pt x="723" y="1516"/>
                    </a:lnTo>
                    <a:lnTo>
                      <a:pt x="685" y="1512"/>
                    </a:lnTo>
                    <a:lnTo>
                      <a:pt x="648" y="1508"/>
                    </a:lnTo>
                    <a:lnTo>
                      <a:pt x="610" y="1500"/>
                    </a:lnTo>
                    <a:lnTo>
                      <a:pt x="573" y="1493"/>
                    </a:lnTo>
                    <a:lnTo>
                      <a:pt x="539" y="1483"/>
                    </a:lnTo>
                    <a:lnTo>
                      <a:pt x="504" y="1471"/>
                    </a:lnTo>
                    <a:lnTo>
                      <a:pt x="470" y="1458"/>
                    </a:lnTo>
                    <a:lnTo>
                      <a:pt x="435" y="1443"/>
                    </a:lnTo>
                    <a:lnTo>
                      <a:pt x="403" y="1425"/>
                    </a:lnTo>
                    <a:lnTo>
                      <a:pt x="372" y="1408"/>
                    </a:lnTo>
                    <a:lnTo>
                      <a:pt x="341" y="1387"/>
                    </a:lnTo>
                    <a:lnTo>
                      <a:pt x="312" y="1366"/>
                    </a:lnTo>
                    <a:lnTo>
                      <a:pt x="284" y="1345"/>
                    </a:lnTo>
                    <a:lnTo>
                      <a:pt x="257" y="1320"/>
                    </a:lnTo>
                    <a:lnTo>
                      <a:pt x="230" y="1295"/>
                    </a:lnTo>
                    <a:lnTo>
                      <a:pt x="205" y="1270"/>
                    </a:lnTo>
                    <a:lnTo>
                      <a:pt x="182" y="1243"/>
                    </a:lnTo>
                    <a:lnTo>
                      <a:pt x="159" y="1214"/>
                    </a:lnTo>
                    <a:lnTo>
                      <a:pt x="138" y="1184"/>
                    </a:lnTo>
                    <a:lnTo>
                      <a:pt x="119" y="1153"/>
                    </a:lnTo>
                    <a:lnTo>
                      <a:pt x="101" y="1122"/>
                    </a:lnTo>
                    <a:lnTo>
                      <a:pt x="84" y="1090"/>
                    </a:lnTo>
                    <a:lnTo>
                      <a:pt x="69" y="1057"/>
                    </a:lnTo>
                    <a:lnTo>
                      <a:pt x="55" y="1023"/>
                    </a:lnTo>
                    <a:lnTo>
                      <a:pt x="44" y="988"/>
                    </a:lnTo>
                    <a:lnTo>
                      <a:pt x="34" y="952"/>
                    </a:lnTo>
                    <a:lnTo>
                      <a:pt x="25" y="915"/>
                    </a:lnTo>
                    <a:lnTo>
                      <a:pt x="19" y="879"/>
                    </a:lnTo>
                    <a:lnTo>
                      <a:pt x="13" y="840"/>
                    </a:lnTo>
                    <a:lnTo>
                      <a:pt x="11" y="802"/>
                    </a:lnTo>
                    <a:lnTo>
                      <a:pt x="9" y="764"/>
                    </a:lnTo>
                    <a:lnTo>
                      <a:pt x="11" y="725"/>
                    </a:lnTo>
                    <a:lnTo>
                      <a:pt x="13" y="687"/>
                    </a:lnTo>
                    <a:lnTo>
                      <a:pt x="19" y="648"/>
                    </a:lnTo>
                    <a:lnTo>
                      <a:pt x="25" y="612"/>
                    </a:lnTo>
                    <a:lnTo>
                      <a:pt x="34" y="575"/>
                    </a:lnTo>
                    <a:lnTo>
                      <a:pt x="44" y="539"/>
                    </a:lnTo>
                    <a:lnTo>
                      <a:pt x="55" y="504"/>
                    </a:lnTo>
                    <a:lnTo>
                      <a:pt x="69" y="470"/>
                    </a:lnTo>
                    <a:lnTo>
                      <a:pt x="84" y="437"/>
                    </a:lnTo>
                    <a:lnTo>
                      <a:pt x="101" y="405"/>
                    </a:lnTo>
                    <a:lnTo>
                      <a:pt x="119" y="374"/>
                    </a:lnTo>
                    <a:lnTo>
                      <a:pt x="138" y="343"/>
                    </a:lnTo>
                    <a:lnTo>
                      <a:pt x="159" y="313"/>
                    </a:lnTo>
                    <a:lnTo>
                      <a:pt x="182" y="284"/>
                    </a:lnTo>
                    <a:lnTo>
                      <a:pt x="205" y="257"/>
                    </a:lnTo>
                    <a:lnTo>
                      <a:pt x="230" y="232"/>
                    </a:lnTo>
                    <a:lnTo>
                      <a:pt x="257" y="207"/>
                    </a:lnTo>
                    <a:lnTo>
                      <a:pt x="284" y="182"/>
                    </a:lnTo>
                    <a:lnTo>
                      <a:pt x="312" y="161"/>
                    </a:lnTo>
                    <a:lnTo>
                      <a:pt x="341" y="140"/>
                    </a:lnTo>
                    <a:lnTo>
                      <a:pt x="372" y="119"/>
                    </a:lnTo>
                    <a:lnTo>
                      <a:pt x="403" y="102"/>
                    </a:lnTo>
                    <a:lnTo>
                      <a:pt x="435" y="84"/>
                    </a:lnTo>
                    <a:lnTo>
                      <a:pt x="470" y="69"/>
                    </a:lnTo>
                    <a:lnTo>
                      <a:pt x="504" y="56"/>
                    </a:lnTo>
                    <a:lnTo>
                      <a:pt x="539" y="44"/>
                    </a:lnTo>
                    <a:lnTo>
                      <a:pt x="573" y="34"/>
                    </a:lnTo>
                    <a:lnTo>
                      <a:pt x="610" y="27"/>
                    </a:lnTo>
                    <a:lnTo>
                      <a:pt x="648" y="19"/>
                    </a:lnTo>
                    <a:lnTo>
                      <a:pt x="685" y="15"/>
                    </a:lnTo>
                    <a:lnTo>
                      <a:pt x="723" y="11"/>
                    </a:lnTo>
                    <a:lnTo>
                      <a:pt x="762" y="11"/>
                    </a:lnTo>
                    <a:lnTo>
                      <a:pt x="802" y="11"/>
                    </a:lnTo>
                    <a:lnTo>
                      <a:pt x="840" y="15"/>
                    </a:lnTo>
                    <a:lnTo>
                      <a:pt x="877" y="19"/>
                    </a:lnTo>
                    <a:lnTo>
                      <a:pt x="915" y="27"/>
                    </a:lnTo>
                    <a:lnTo>
                      <a:pt x="952" y="34"/>
                    </a:lnTo>
                    <a:lnTo>
                      <a:pt x="986" y="44"/>
                    </a:lnTo>
                    <a:lnTo>
                      <a:pt x="1021" y="56"/>
                    </a:lnTo>
                    <a:lnTo>
                      <a:pt x="1055" y="69"/>
                    </a:lnTo>
                    <a:lnTo>
                      <a:pt x="1090" y="84"/>
                    </a:lnTo>
                    <a:lnTo>
                      <a:pt x="1120" y="102"/>
                    </a:lnTo>
                    <a:lnTo>
                      <a:pt x="1153" y="119"/>
                    </a:lnTo>
                    <a:lnTo>
                      <a:pt x="1184" y="140"/>
                    </a:lnTo>
                    <a:lnTo>
                      <a:pt x="1213" y="161"/>
                    </a:lnTo>
                    <a:lnTo>
                      <a:pt x="1241" y="182"/>
                    </a:lnTo>
                    <a:lnTo>
                      <a:pt x="1268" y="207"/>
                    </a:lnTo>
                    <a:lnTo>
                      <a:pt x="1295" y="232"/>
                    </a:lnTo>
                    <a:lnTo>
                      <a:pt x="1320" y="257"/>
                    </a:lnTo>
                    <a:lnTo>
                      <a:pt x="1343" y="284"/>
                    </a:lnTo>
                    <a:lnTo>
                      <a:pt x="1366" y="313"/>
                    </a:lnTo>
                    <a:lnTo>
                      <a:pt x="1387" y="343"/>
                    </a:lnTo>
                    <a:lnTo>
                      <a:pt x="1406" y="374"/>
                    </a:lnTo>
                    <a:lnTo>
                      <a:pt x="1424" y="405"/>
                    </a:lnTo>
                    <a:lnTo>
                      <a:pt x="1441" y="437"/>
                    </a:lnTo>
                    <a:lnTo>
                      <a:pt x="1456" y="470"/>
                    </a:lnTo>
                    <a:lnTo>
                      <a:pt x="1470" y="504"/>
                    </a:lnTo>
                    <a:lnTo>
                      <a:pt x="1481" y="539"/>
                    </a:lnTo>
                    <a:lnTo>
                      <a:pt x="1491" y="575"/>
                    </a:lnTo>
                    <a:lnTo>
                      <a:pt x="1500" y="612"/>
                    </a:lnTo>
                    <a:lnTo>
                      <a:pt x="1506" y="648"/>
                    </a:lnTo>
                    <a:lnTo>
                      <a:pt x="1512" y="687"/>
                    </a:lnTo>
                    <a:lnTo>
                      <a:pt x="1514" y="725"/>
                    </a:lnTo>
                    <a:lnTo>
                      <a:pt x="1516" y="764"/>
                    </a:lnTo>
                    <a:close/>
                  </a:path>
                </a:pathLst>
              </a:custGeom>
              <a:solidFill>
                <a:srgbClr val="E67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9" name="Freeform 352">
                <a:extLst>
                  <a:ext uri="{FF2B5EF4-FFF2-40B4-BE49-F238E27FC236}">
                    <a16:creationId xmlns:a16="http://schemas.microsoft.com/office/drawing/2014/main" id="{F0F7E958-B318-4B29-9E98-B5A0300E2F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20" y="1405"/>
                <a:ext cx="1519" cy="1515"/>
              </a:xfrm>
              <a:custGeom>
                <a:avLst/>
                <a:gdLst>
                  <a:gd name="T0" fmla="*/ 1501 w 1519"/>
                  <a:gd name="T1" fmla="*/ 604 h 1515"/>
                  <a:gd name="T2" fmla="*/ 1444 w 1519"/>
                  <a:gd name="T3" fmla="*/ 429 h 1515"/>
                  <a:gd name="T4" fmla="*/ 1344 w 1519"/>
                  <a:gd name="T5" fmla="*/ 276 h 1515"/>
                  <a:gd name="T6" fmla="*/ 1213 w 1519"/>
                  <a:gd name="T7" fmla="*/ 149 h 1515"/>
                  <a:gd name="T8" fmla="*/ 1054 w 1519"/>
                  <a:gd name="T9" fmla="*/ 59 h 1515"/>
                  <a:gd name="T10" fmla="*/ 876 w 1519"/>
                  <a:gd name="T11" fmla="*/ 9 h 1515"/>
                  <a:gd name="T12" fmla="*/ 682 w 1519"/>
                  <a:gd name="T13" fmla="*/ 3 h 1515"/>
                  <a:gd name="T14" fmla="*/ 499 w 1519"/>
                  <a:gd name="T15" fmla="*/ 46 h 1515"/>
                  <a:gd name="T16" fmla="*/ 336 w 1519"/>
                  <a:gd name="T17" fmla="*/ 128 h 1515"/>
                  <a:gd name="T18" fmla="*/ 198 w 1519"/>
                  <a:gd name="T19" fmla="*/ 247 h 1515"/>
                  <a:gd name="T20" fmla="*/ 93 w 1519"/>
                  <a:gd name="T21" fmla="*/ 397 h 1515"/>
                  <a:gd name="T22" fmla="*/ 25 w 1519"/>
                  <a:gd name="T23" fmla="*/ 568 h 1515"/>
                  <a:gd name="T24" fmla="*/ 0 w 1519"/>
                  <a:gd name="T25" fmla="*/ 758 h 1515"/>
                  <a:gd name="T26" fmla="*/ 25 w 1519"/>
                  <a:gd name="T27" fmla="*/ 947 h 1515"/>
                  <a:gd name="T28" fmla="*/ 93 w 1519"/>
                  <a:gd name="T29" fmla="*/ 1118 h 1515"/>
                  <a:gd name="T30" fmla="*/ 198 w 1519"/>
                  <a:gd name="T31" fmla="*/ 1268 h 1515"/>
                  <a:gd name="T32" fmla="*/ 336 w 1519"/>
                  <a:gd name="T33" fmla="*/ 1387 h 1515"/>
                  <a:gd name="T34" fmla="*/ 499 w 1519"/>
                  <a:gd name="T35" fmla="*/ 1469 h 1515"/>
                  <a:gd name="T36" fmla="*/ 682 w 1519"/>
                  <a:gd name="T37" fmla="*/ 1512 h 1515"/>
                  <a:gd name="T38" fmla="*/ 876 w 1519"/>
                  <a:gd name="T39" fmla="*/ 1506 h 1515"/>
                  <a:gd name="T40" fmla="*/ 1054 w 1519"/>
                  <a:gd name="T41" fmla="*/ 1456 h 1515"/>
                  <a:gd name="T42" fmla="*/ 1213 w 1519"/>
                  <a:gd name="T43" fmla="*/ 1366 h 1515"/>
                  <a:gd name="T44" fmla="*/ 1344 w 1519"/>
                  <a:gd name="T45" fmla="*/ 1239 h 1515"/>
                  <a:gd name="T46" fmla="*/ 1444 w 1519"/>
                  <a:gd name="T47" fmla="*/ 1086 h 1515"/>
                  <a:gd name="T48" fmla="*/ 1501 w 1519"/>
                  <a:gd name="T49" fmla="*/ 911 h 1515"/>
                  <a:gd name="T50" fmla="*/ 1507 w 1519"/>
                  <a:gd name="T51" fmla="*/ 758 h 1515"/>
                  <a:gd name="T52" fmla="*/ 1484 w 1519"/>
                  <a:gd name="T53" fmla="*/ 944 h 1515"/>
                  <a:gd name="T54" fmla="*/ 1417 w 1519"/>
                  <a:gd name="T55" fmla="*/ 1114 h 1515"/>
                  <a:gd name="T56" fmla="*/ 1313 w 1519"/>
                  <a:gd name="T57" fmla="*/ 1260 h 1515"/>
                  <a:gd name="T58" fmla="*/ 1177 w 1519"/>
                  <a:gd name="T59" fmla="*/ 1377 h 1515"/>
                  <a:gd name="T60" fmla="*/ 1016 w 1519"/>
                  <a:gd name="T61" fmla="*/ 1460 h 1515"/>
                  <a:gd name="T62" fmla="*/ 835 w 1519"/>
                  <a:gd name="T63" fmla="*/ 1502 h 1515"/>
                  <a:gd name="T64" fmla="*/ 645 w 1519"/>
                  <a:gd name="T65" fmla="*/ 1496 h 1515"/>
                  <a:gd name="T66" fmla="*/ 469 w 1519"/>
                  <a:gd name="T67" fmla="*/ 1446 h 1515"/>
                  <a:gd name="T68" fmla="*/ 311 w 1519"/>
                  <a:gd name="T69" fmla="*/ 1356 h 1515"/>
                  <a:gd name="T70" fmla="*/ 183 w 1519"/>
                  <a:gd name="T71" fmla="*/ 1233 h 1515"/>
                  <a:gd name="T72" fmla="*/ 85 w 1519"/>
                  <a:gd name="T73" fmla="*/ 1082 h 1515"/>
                  <a:gd name="T74" fmla="*/ 27 w 1519"/>
                  <a:gd name="T75" fmla="*/ 909 h 1515"/>
                  <a:gd name="T76" fmla="*/ 12 w 1519"/>
                  <a:gd name="T77" fmla="*/ 719 h 1515"/>
                  <a:gd name="T78" fmla="*/ 45 w 1519"/>
                  <a:gd name="T79" fmla="*/ 535 h 1515"/>
                  <a:gd name="T80" fmla="*/ 119 w 1519"/>
                  <a:gd name="T81" fmla="*/ 370 h 1515"/>
                  <a:gd name="T82" fmla="*/ 231 w 1519"/>
                  <a:gd name="T83" fmla="*/ 228 h 1515"/>
                  <a:gd name="T84" fmla="*/ 371 w 1519"/>
                  <a:gd name="T85" fmla="*/ 119 h 1515"/>
                  <a:gd name="T86" fmla="*/ 538 w 1519"/>
                  <a:gd name="T87" fmla="*/ 44 h 1515"/>
                  <a:gd name="T88" fmla="*/ 720 w 1519"/>
                  <a:gd name="T89" fmla="*/ 11 h 1515"/>
                  <a:gd name="T90" fmla="*/ 910 w 1519"/>
                  <a:gd name="T91" fmla="*/ 25 h 1515"/>
                  <a:gd name="T92" fmla="*/ 1083 w 1519"/>
                  <a:gd name="T93" fmla="*/ 84 h 1515"/>
                  <a:gd name="T94" fmla="*/ 1234 w 1519"/>
                  <a:gd name="T95" fmla="*/ 180 h 1515"/>
                  <a:gd name="T96" fmla="*/ 1359 w 1519"/>
                  <a:gd name="T97" fmla="*/ 310 h 1515"/>
                  <a:gd name="T98" fmla="*/ 1449 w 1519"/>
                  <a:gd name="T99" fmla="*/ 466 h 1515"/>
                  <a:gd name="T100" fmla="*/ 1499 w 1519"/>
                  <a:gd name="T101" fmla="*/ 644 h 15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19"/>
                  <a:gd name="T154" fmla="*/ 0 h 1515"/>
                  <a:gd name="T155" fmla="*/ 1519 w 1519"/>
                  <a:gd name="T156" fmla="*/ 1515 h 15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19" h="1515">
                    <a:moveTo>
                      <a:pt x="1519" y="758"/>
                    </a:moveTo>
                    <a:lnTo>
                      <a:pt x="1517" y="719"/>
                    </a:lnTo>
                    <a:lnTo>
                      <a:pt x="1513" y="681"/>
                    </a:lnTo>
                    <a:lnTo>
                      <a:pt x="1509" y="642"/>
                    </a:lnTo>
                    <a:lnTo>
                      <a:pt x="1501" y="604"/>
                    </a:lnTo>
                    <a:lnTo>
                      <a:pt x="1494" y="568"/>
                    </a:lnTo>
                    <a:lnTo>
                      <a:pt x="1484" y="533"/>
                    </a:lnTo>
                    <a:lnTo>
                      <a:pt x="1472" y="497"/>
                    </a:lnTo>
                    <a:lnTo>
                      <a:pt x="1457" y="462"/>
                    </a:lnTo>
                    <a:lnTo>
                      <a:pt x="1444" y="429"/>
                    </a:lnTo>
                    <a:lnTo>
                      <a:pt x="1426" y="397"/>
                    </a:lnTo>
                    <a:lnTo>
                      <a:pt x="1407" y="364"/>
                    </a:lnTo>
                    <a:lnTo>
                      <a:pt x="1388" y="333"/>
                    </a:lnTo>
                    <a:lnTo>
                      <a:pt x="1367" y="305"/>
                    </a:lnTo>
                    <a:lnTo>
                      <a:pt x="1344" y="276"/>
                    </a:lnTo>
                    <a:lnTo>
                      <a:pt x="1321" y="247"/>
                    </a:lnTo>
                    <a:lnTo>
                      <a:pt x="1296" y="222"/>
                    </a:lnTo>
                    <a:lnTo>
                      <a:pt x="1269" y="197"/>
                    </a:lnTo>
                    <a:lnTo>
                      <a:pt x="1242" y="172"/>
                    </a:lnTo>
                    <a:lnTo>
                      <a:pt x="1213" y="149"/>
                    </a:lnTo>
                    <a:lnTo>
                      <a:pt x="1183" y="128"/>
                    </a:lnTo>
                    <a:lnTo>
                      <a:pt x="1152" y="109"/>
                    </a:lnTo>
                    <a:lnTo>
                      <a:pt x="1121" y="92"/>
                    </a:lnTo>
                    <a:lnTo>
                      <a:pt x="1089" y="74"/>
                    </a:lnTo>
                    <a:lnTo>
                      <a:pt x="1054" y="59"/>
                    </a:lnTo>
                    <a:lnTo>
                      <a:pt x="1020" y="46"/>
                    </a:lnTo>
                    <a:lnTo>
                      <a:pt x="985" y="34"/>
                    </a:lnTo>
                    <a:lnTo>
                      <a:pt x="949" y="23"/>
                    </a:lnTo>
                    <a:lnTo>
                      <a:pt x="912" y="15"/>
                    </a:lnTo>
                    <a:lnTo>
                      <a:pt x="876" y="9"/>
                    </a:lnTo>
                    <a:lnTo>
                      <a:pt x="837" y="3"/>
                    </a:lnTo>
                    <a:lnTo>
                      <a:pt x="799" y="0"/>
                    </a:lnTo>
                    <a:lnTo>
                      <a:pt x="759" y="0"/>
                    </a:lnTo>
                    <a:lnTo>
                      <a:pt x="720" y="0"/>
                    </a:lnTo>
                    <a:lnTo>
                      <a:pt x="682" y="3"/>
                    </a:lnTo>
                    <a:lnTo>
                      <a:pt x="643" y="9"/>
                    </a:lnTo>
                    <a:lnTo>
                      <a:pt x="607" y="15"/>
                    </a:lnTo>
                    <a:lnTo>
                      <a:pt x="570" y="23"/>
                    </a:lnTo>
                    <a:lnTo>
                      <a:pt x="534" y="34"/>
                    </a:lnTo>
                    <a:lnTo>
                      <a:pt x="499" y="46"/>
                    </a:lnTo>
                    <a:lnTo>
                      <a:pt x="465" y="59"/>
                    </a:lnTo>
                    <a:lnTo>
                      <a:pt x="430" y="74"/>
                    </a:lnTo>
                    <a:lnTo>
                      <a:pt x="398" y="92"/>
                    </a:lnTo>
                    <a:lnTo>
                      <a:pt x="367" y="109"/>
                    </a:lnTo>
                    <a:lnTo>
                      <a:pt x="336" y="128"/>
                    </a:lnTo>
                    <a:lnTo>
                      <a:pt x="306" y="149"/>
                    </a:lnTo>
                    <a:lnTo>
                      <a:pt x="277" y="172"/>
                    </a:lnTo>
                    <a:lnTo>
                      <a:pt x="250" y="197"/>
                    </a:lnTo>
                    <a:lnTo>
                      <a:pt x="223" y="222"/>
                    </a:lnTo>
                    <a:lnTo>
                      <a:pt x="198" y="247"/>
                    </a:lnTo>
                    <a:lnTo>
                      <a:pt x="175" y="276"/>
                    </a:lnTo>
                    <a:lnTo>
                      <a:pt x="152" y="305"/>
                    </a:lnTo>
                    <a:lnTo>
                      <a:pt x="131" y="333"/>
                    </a:lnTo>
                    <a:lnTo>
                      <a:pt x="112" y="364"/>
                    </a:lnTo>
                    <a:lnTo>
                      <a:pt x="93" y="397"/>
                    </a:lnTo>
                    <a:lnTo>
                      <a:pt x="75" y="429"/>
                    </a:lnTo>
                    <a:lnTo>
                      <a:pt x="62" y="462"/>
                    </a:lnTo>
                    <a:lnTo>
                      <a:pt x="47" y="497"/>
                    </a:lnTo>
                    <a:lnTo>
                      <a:pt x="35" y="533"/>
                    </a:lnTo>
                    <a:lnTo>
                      <a:pt x="25" y="568"/>
                    </a:lnTo>
                    <a:lnTo>
                      <a:pt x="18" y="604"/>
                    </a:lnTo>
                    <a:lnTo>
                      <a:pt x="10" y="642"/>
                    </a:lnTo>
                    <a:lnTo>
                      <a:pt x="6" y="681"/>
                    </a:lnTo>
                    <a:lnTo>
                      <a:pt x="2" y="719"/>
                    </a:lnTo>
                    <a:lnTo>
                      <a:pt x="0" y="758"/>
                    </a:lnTo>
                    <a:lnTo>
                      <a:pt x="2" y="796"/>
                    </a:lnTo>
                    <a:lnTo>
                      <a:pt x="6" y="834"/>
                    </a:lnTo>
                    <a:lnTo>
                      <a:pt x="10" y="873"/>
                    </a:lnTo>
                    <a:lnTo>
                      <a:pt x="18" y="911"/>
                    </a:lnTo>
                    <a:lnTo>
                      <a:pt x="25" y="947"/>
                    </a:lnTo>
                    <a:lnTo>
                      <a:pt x="35" y="982"/>
                    </a:lnTo>
                    <a:lnTo>
                      <a:pt x="47" y="1018"/>
                    </a:lnTo>
                    <a:lnTo>
                      <a:pt x="62" y="1053"/>
                    </a:lnTo>
                    <a:lnTo>
                      <a:pt x="75" y="1086"/>
                    </a:lnTo>
                    <a:lnTo>
                      <a:pt x="93" y="1118"/>
                    </a:lnTo>
                    <a:lnTo>
                      <a:pt x="112" y="1151"/>
                    </a:lnTo>
                    <a:lnTo>
                      <a:pt x="131" y="1182"/>
                    </a:lnTo>
                    <a:lnTo>
                      <a:pt x="152" y="1210"/>
                    </a:lnTo>
                    <a:lnTo>
                      <a:pt x="175" y="1239"/>
                    </a:lnTo>
                    <a:lnTo>
                      <a:pt x="198" y="1268"/>
                    </a:lnTo>
                    <a:lnTo>
                      <a:pt x="223" y="1293"/>
                    </a:lnTo>
                    <a:lnTo>
                      <a:pt x="250" y="1318"/>
                    </a:lnTo>
                    <a:lnTo>
                      <a:pt x="277" y="1343"/>
                    </a:lnTo>
                    <a:lnTo>
                      <a:pt x="306" y="1366"/>
                    </a:lnTo>
                    <a:lnTo>
                      <a:pt x="336" y="1387"/>
                    </a:lnTo>
                    <a:lnTo>
                      <a:pt x="367" y="1406"/>
                    </a:lnTo>
                    <a:lnTo>
                      <a:pt x="398" y="1423"/>
                    </a:lnTo>
                    <a:lnTo>
                      <a:pt x="430" y="1441"/>
                    </a:lnTo>
                    <a:lnTo>
                      <a:pt x="465" y="1456"/>
                    </a:lnTo>
                    <a:lnTo>
                      <a:pt x="499" y="1469"/>
                    </a:lnTo>
                    <a:lnTo>
                      <a:pt x="534" y="1481"/>
                    </a:lnTo>
                    <a:lnTo>
                      <a:pt x="570" y="1492"/>
                    </a:lnTo>
                    <a:lnTo>
                      <a:pt x="607" y="1500"/>
                    </a:lnTo>
                    <a:lnTo>
                      <a:pt x="643" y="1506"/>
                    </a:lnTo>
                    <a:lnTo>
                      <a:pt x="682" y="1512"/>
                    </a:lnTo>
                    <a:lnTo>
                      <a:pt x="720" y="1515"/>
                    </a:lnTo>
                    <a:lnTo>
                      <a:pt x="759" y="1515"/>
                    </a:lnTo>
                    <a:lnTo>
                      <a:pt x="799" y="1515"/>
                    </a:lnTo>
                    <a:lnTo>
                      <a:pt x="837" y="1512"/>
                    </a:lnTo>
                    <a:lnTo>
                      <a:pt x="876" y="1506"/>
                    </a:lnTo>
                    <a:lnTo>
                      <a:pt x="912" y="1500"/>
                    </a:lnTo>
                    <a:lnTo>
                      <a:pt x="949" y="1492"/>
                    </a:lnTo>
                    <a:lnTo>
                      <a:pt x="985" y="1481"/>
                    </a:lnTo>
                    <a:lnTo>
                      <a:pt x="1020" y="1469"/>
                    </a:lnTo>
                    <a:lnTo>
                      <a:pt x="1054" y="1456"/>
                    </a:lnTo>
                    <a:lnTo>
                      <a:pt x="1089" y="1441"/>
                    </a:lnTo>
                    <a:lnTo>
                      <a:pt x="1121" y="1423"/>
                    </a:lnTo>
                    <a:lnTo>
                      <a:pt x="1152" y="1406"/>
                    </a:lnTo>
                    <a:lnTo>
                      <a:pt x="1183" y="1387"/>
                    </a:lnTo>
                    <a:lnTo>
                      <a:pt x="1213" y="1366"/>
                    </a:lnTo>
                    <a:lnTo>
                      <a:pt x="1242" y="1343"/>
                    </a:lnTo>
                    <a:lnTo>
                      <a:pt x="1269" y="1318"/>
                    </a:lnTo>
                    <a:lnTo>
                      <a:pt x="1296" y="1293"/>
                    </a:lnTo>
                    <a:lnTo>
                      <a:pt x="1321" y="1268"/>
                    </a:lnTo>
                    <a:lnTo>
                      <a:pt x="1344" y="1239"/>
                    </a:lnTo>
                    <a:lnTo>
                      <a:pt x="1367" y="1210"/>
                    </a:lnTo>
                    <a:lnTo>
                      <a:pt x="1388" y="1182"/>
                    </a:lnTo>
                    <a:lnTo>
                      <a:pt x="1407" y="1151"/>
                    </a:lnTo>
                    <a:lnTo>
                      <a:pt x="1426" y="1118"/>
                    </a:lnTo>
                    <a:lnTo>
                      <a:pt x="1444" y="1086"/>
                    </a:lnTo>
                    <a:lnTo>
                      <a:pt x="1457" y="1053"/>
                    </a:lnTo>
                    <a:lnTo>
                      <a:pt x="1472" y="1018"/>
                    </a:lnTo>
                    <a:lnTo>
                      <a:pt x="1484" y="982"/>
                    </a:lnTo>
                    <a:lnTo>
                      <a:pt x="1494" y="947"/>
                    </a:lnTo>
                    <a:lnTo>
                      <a:pt x="1501" y="911"/>
                    </a:lnTo>
                    <a:lnTo>
                      <a:pt x="1509" y="873"/>
                    </a:lnTo>
                    <a:lnTo>
                      <a:pt x="1513" y="834"/>
                    </a:lnTo>
                    <a:lnTo>
                      <a:pt x="1517" y="796"/>
                    </a:lnTo>
                    <a:lnTo>
                      <a:pt x="1519" y="758"/>
                    </a:lnTo>
                    <a:close/>
                    <a:moveTo>
                      <a:pt x="1507" y="758"/>
                    </a:moveTo>
                    <a:lnTo>
                      <a:pt x="1507" y="796"/>
                    </a:lnTo>
                    <a:lnTo>
                      <a:pt x="1503" y="834"/>
                    </a:lnTo>
                    <a:lnTo>
                      <a:pt x="1499" y="871"/>
                    </a:lnTo>
                    <a:lnTo>
                      <a:pt x="1492" y="909"/>
                    </a:lnTo>
                    <a:lnTo>
                      <a:pt x="1484" y="944"/>
                    </a:lnTo>
                    <a:lnTo>
                      <a:pt x="1474" y="980"/>
                    </a:lnTo>
                    <a:lnTo>
                      <a:pt x="1463" y="1015"/>
                    </a:lnTo>
                    <a:lnTo>
                      <a:pt x="1449" y="1049"/>
                    </a:lnTo>
                    <a:lnTo>
                      <a:pt x="1434" y="1082"/>
                    </a:lnTo>
                    <a:lnTo>
                      <a:pt x="1417" y="1114"/>
                    </a:lnTo>
                    <a:lnTo>
                      <a:pt x="1400" y="1145"/>
                    </a:lnTo>
                    <a:lnTo>
                      <a:pt x="1380" y="1176"/>
                    </a:lnTo>
                    <a:lnTo>
                      <a:pt x="1359" y="1205"/>
                    </a:lnTo>
                    <a:lnTo>
                      <a:pt x="1336" y="1233"/>
                    </a:lnTo>
                    <a:lnTo>
                      <a:pt x="1313" y="1260"/>
                    </a:lnTo>
                    <a:lnTo>
                      <a:pt x="1288" y="1287"/>
                    </a:lnTo>
                    <a:lnTo>
                      <a:pt x="1261" y="1310"/>
                    </a:lnTo>
                    <a:lnTo>
                      <a:pt x="1234" y="1335"/>
                    </a:lnTo>
                    <a:lnTo>
                      <a:pt x="1208" y="1356"/>
                    </a:lnTo>
                    <a:lnTo>
                      <a:pt x="1177" y="1377"/>
                    </a:lnTo>
                    <a:lnTo>
                      <a:pt x="1148" y="1396"/>
                    </a:lnTo>
                    <a:lnTo>
                      <a:pt x="1116" y="1416"/>
                    </a:lnTo>
                    <a:lnTo>
                      <a:pt x="1083" y="1431"/>
                    </a:lnTo>
                    <a:lnTo>
                      <a:pt x="1050" y="1446"/>
                    </a:lnTo>
                    <a:lnTo>
                      <a:pt x="1016" y="1460"/>
                    </a:lnTo>
                    <a:lnTo>
                      <a:pt x="981" y="1471"/>
                    </a:lnTo>
                    <a:lnTo>
                      <a:pt x="947" y="1481"/>
                    </a:lnTo>
                    <a:lnTo>
                      <a:pt x="910" y="1490"/>
                    </a:lnTo>
                    <a:lnTo>
                      <a:pt x="874" y="1496"/>
                    </a:lnTo>
                    <a:lnTo>
                      <a:pt x="835" y="1502"/>
                    </a:lnTo>
                    <a:lnTo>
                      <a:pt x="799" y="1504"/>
                    </a:lnTo>
                    <a:lnTo>
                      <a:pt x="759" y="1506"/>
                    </a:lnTo>
                    <a:lnTo>
                      <a:pt x="720" y="1504"/>
                    </a:lnTo>
                    <a:lnTo>
                      <a:pt x="684" y="1502"/>
                    </a:lnTo>
                    <a:lnTo>
                      <a:pt x="645" y="1496"/>
                    </a:lnTo>
                    <a:lnTo>
                      <a:pt x="609" y="1490"/>
                    </a:lnTo>
                    <a:lnTo>
                      <a:pt x="572" y="1481"/>
                    </a:lnTo>
                    <a:lnTo>
                      <a:pt x="538" y="1471"/>
                    </a:lnTo>
                    <a:lnTo>
                      <a:pt x="503" y="1460"/>
                    </a:lnTo>
                    <a:lnTo>
                      <a:pt x="469" y="1446"/>
                    </a:lnTo>
                    <a:lnTo>
                      <a:pt x="436" y="1431"/>
                    </a:lnTo>
                    <a:lnTo>
                      <a:pt x="403" y="1416"/>
                    </a:lnTo>
                    <a:lnTo>
                      <a:pt x="371" y="1396"/>
                    </a:lnTo>
                    <a:lnTo>
                      <a:pt x="342" y="1377"/>
                    </a:lnTo>
                    <a:lnTo>
                      <a:pt x="311" y="1356"/>
                    </a:lnTo>
                    <a:lnTo>
                      <a:pt x="285" y="1335"/>
                    </a:lnTo>
                    <a:lnTo>
                      <a:pt x="258" y="1310"/>
                    </a:lnTo>
                    <a:lnTo>
                      <a:pt x="231" y="1287"/>
                    </a:lnTo>
                    <a:lnTo>
                      <a:pt x="206" y="1260"/>
                    </a:lnTo>
                    <a:lnTo>
                      <a:pt x="183" y="1233"/>
                    </a:lnTo>
                    <a:lnTo>
                      <a:pt x="160" y="1205"/>
                    </a:lnTo>
                    <a:lnTo>
                      <a:pt x="139" y="1176"/>
                    </a:lnTo>
                    <a:lnTo>
                      <a:pt x="119" y="1145"/>
                    </a:lnTo>
                    <a:lnTo>
                      <a:pt x="102" y="1114"/>
                    </a:lnTo>
                    <a:lnTo>
                      <a:pt x="85" y="1082"/>
                    </a:lnTo>
                    <a:lnTo>
                      <a:pt x="70" y="1049"/>
                    </a:lnTo>
                    <a:lnTo>
                      <a:pt x="56" y="1015"/>
                    </a:lnTo>
                    <a:lnTo>
                      <a:pt x="45" y="980"/>
                    </a:lnTo>
                    <a:lnTo>
                      <a:pt x="35" y="944"/>
                    </a:lnTo>
                    <a:lnTo>
                      <a:pt x="27" y="909"/>
                    </a:lnTo>
                    <a:lnTo>
                      <a:pt x="20" y="871"/>
                    </a:lnTo>
                    <a:lnTo>
                      <a:pt x="16" y="834"/>
                    </a:lnTo>
                    <a:lnTo>
                      <a:pt x="12" y="796"/>
                    </a:lnTo>
                    <a:lnTo>
                      <a:pt x="12" y="758"/>
                    </a:lnTo>
                    <a:lnTo>
                      <a:pt x="12" y="719"/>
                    </a:lnTo>
                    <a:lnTo>
                      <a:pt x="16" y="681"/>
                    </a:lnTo>
                    <a:lnTo>
                      <a:pt x="20" y="644"/>
                    </a:lnTo>
                    <a:lnTo>
                      <a:pt x="27" y="606"/>
                    </a:lnTo>
                    <a:lnTo>
                      <a:pt x="35" y="571"/>
                    </a:lnTo>
                    <a:lnTo>
                      <a:pt x="45" y="535"/>
                    </a:lnTo>
                    <a:lnTo>
                      <a:pt x="56" y="500"/>
                    </a:lnTo>
                    <a:lnTo>
                      <a:pt x="70" y="466"/>
                    </a:lnTo>
                    <a:lnTo>
                      <a:pt x="85" y="433"/>
                    </a:lnTo>
                    <a:lnTo>
                      <a:pt x="102" y="401"/>
                    </a:lnTo>
                    <a:lnTo>
                      <a:pt x="119" y="370"/>
                    </a:lnTo>
                    <a:lnTo>
                      <a:pt x="139" y="339"/>
                    </a:lnTo>
                    <a:lnTo>
                      <a:pt x="160" y="310"/>
                    </a:lnTo>
                    <a:lnTo>
                      <a:pt x="183" y="282"/>
                    </a:lnTo>
                    <a:lnTo>
                      <a:pt x="206" y="255"/>
                    </a:lnTo>
                    <a:lnTo>
                      <a:pt x="231" y="228"/>
                    </a:lnTo>
                    <a:lnTo>
                      <a:pt x="258" y="205"/>
                    </a:lnTo>
                    <a:lnTo>
                      <a:pt x="285" y="180"/>
                    </a:lnTo>
                    <a:lnTo>
                      <a:pt x="311" y="159"/>
                    </a:lnTo>
                    <a:lnTo>
                      <a:pt x="342" y="138"/>
                    </a:lnTo>
                    <a:lnTo>
                      <a:pt x="371" y="119"/>
                    </a:lnTo>
                    <a:lnTo>
                      <a:pt x="403" y="99"/>
                    </a:lnTo>
                    <a:lnTo>
                      <a:pt x="436" y="84"/>
                    </a:lnTo>
                    <a:lnTo>
                      <a:pt x="469" y="69"/>
                    </a:lnTo>
                    <a:lnTo>
                      <a:pt x="503" y="55"/>
                    </a:lnTo>
                    <a:lnTo>
                      <a:pt x="538" y="44"/>
                    </a:lnTo>
                    <a:lnTo>
                      <a:pt x="572" y="34"/>
                    </a:lnTo>
                    <a:lnTo>
                      <a:pt x="609" y="25"/>
                    </a:lnTo>
                    <a:lnTo>
                      <a:pt x="645" y="19"/>
                    </a:lnTo>
                    <a:lnTo>
                      <a:pt x="684" y="13"/>
                    </a:lnTo>
                    <a:lnTo>
                      <a:pt x="720" y="11"/>
                    </a:lnTo>
                    <a:lnTo>
                      <a:pt x="759" y="9"/>
                    </a:lnTo>
                    <a:lnTo>
                      <a:pt x="799" y="11"/>
                    </a:lnTo>
                    <a:lnTo>
                      <a:pt x="835" y="13"/>
                    </a:lnTo>
                    <a:lnTo>
                      <a:pt x="874" y="19"/>
                    </a:lnTo>
                    <a:lnTo>
                      <a:pt x="910" y="25"/>
                    </a:lnTo>
                    <a:lnTo>
                      <a:pt x="947" y="34"/>
                    </a:lnTo>
                    <a:lnTo>
                      <a:pt x="981" y="44"/>
                    </a:lnTo>
                    <a:lnTo>
                      <a:pt x="1016" y="55"/>
                    </a:lnTo>
                    <a:lnTo>
                      <a:pt x="1050" y="69"/>
                    </a:lnTo>
                    <a:lnTo>
                      <a:pt x="1083" y="84"/>
                    </a:lnTo>
                    <a:lnTo>
                      <a:pt x="1116" y="99"/>
                    </a:lnTo>
                    <a:lnTo>
                      <a:pt x="1148" y="119"/>
                    </a:lnTo>
                    <a:lnTo>
                      <a:pt x="1177" y="138"/>
                    </a:lnTo>
                    <a:lnTo>
                      <a:pt x="1208" y="159"/>
                    </a:lnTo>
                    <a:lnTo>
                      <a:pt x="1234" y="180"/>
                    </a:lnTo>
                    <a:lnTo>
                      <a:pt x="1261" y="205"/>
                    </a:lnTo>
                    <a:lnTo>
                      <a:pt x="1288" y="228"/>
                    </a:lnTo>
                    <a:lnTo>
                      <a:pt x="1313" y="255"/>
                    </a:lnTo>
                    <a:lnTo>
                      <a:pt x="1336" y="282"/>
                    </a:lnTo>
                    <a:lnTo>
                      <a:pt x="1359" y="310"/>
                    </a:lnTo>
                    <a:lnTo>
                      <a:pt x="1380" y="339"/>
                    </a:lnTo>
                    <a:lnTo>
                      <a:pt x="1400" y="370"/>
                    </a:lnTo>
                    <a:lnTo>
                      <a:pt x="1417" y="401"/>
                    </a:lnTo>
                    <a:lnTo>
                      <a:pt x="1434" y="433"/>
                    </a:lnTo>
                    <a:lnTo>
                      <a:pt x="1449" y="466"/>
                    </a:lnTo>
                    <a:lnTo>
                      <a:pt x="1463" y="500"/>
                    </a:lnTo>
                    <a:lnTo>
                      <a:pt x="1474" y="535"/>
                    </a:lnTo>
                    <a:lnTo>
                      <a:pt x="1484" y="571"/>
                    </a:lnTo>
                    <a:lnTo>
                      <a:pt x="1492" y="606"/>
                    </a:lnTo>
                    <a:lnTo>
                      <a:pt x="1499" y="644"/>
                    </a:lnTo>
                    <a:lnTo>
                      <a:pt x="1503" y="681"/>
                    </a:lnTo>
                    <a:lnTo>
                      <a:pt x="1507" y="719"/>
                    </a:lnTo>
                    <a:lnTo>
                      <a:pt x="1507" y="758"/>
                    </a:lnTo>
                    <a:close/>
                  </a:path>
                </a:pathLst>
              </a:custGeom>
              <a:solidFill>
                <a:srgbClr val="E67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0" name="Freeform 353">
                <a:extLst>
                  <a:ext uri="{FF2B5EF4-FFF2-40B4-BE49-F238E27FC236}">
                    <a16:creationId xmlns:a16="http://schemas.microsoft.com/office/drawing/2014/main" id="{7A8B82FF-016E-43BC-A25F-FEE25E82A2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26" y="1410"/>
                <a:ext cx="1507" cy="1505"/>
              </a:xfrm>
              <a:custGeom>
                <a:avLst/>
                <a:gdLst>
                  <a:gd name="T0" fmla="*/ 1491 w 1507"/>
                  <a:gd name="T1" fmla="*/ 601 h 1505"/>
                  <a:gd name="T2" fmla="*/ 1432 w 1507"/>
                  <a:gd name="T3" fmla="*/ 426 h 1505"/>
                  <a:gd name="T4" fmla="*/ 1334 w 1507"/>
                  <a:gd name="T5" fmla="*/ 273 h 1505"/>
                  <a:gd name="T6" fmla="*/ 1204 w 1507"/>
                  <a:gd name="T7" fmla="*/ 150 h 1505"/>
                  <a:gd name="T8" fmla="*/ 1046 w 1507"/>
                  <a:gd name="T9" fmla="*/ 58 h 1505"/>
                  <a:gd name="T10" fmla="*/ 868 w 1507"/>
                  <a:gd name="T11" fmla="*/ 8 h 1505"/>
                  <a:gd name="T12" fmla="*/ 676 w 1507"/>
                  <a:gd name="T13" fmla="*/ 4 h 1505"/>
                  <a:gd name="T14" fmla="*/ 495 w 1507"/>
                  <a:gd name="T15" fmla="*/ 45 h 1505"/>
                  <a:gd name="T16" fmla="*/ 332 w 1507"/>
                  <a:gd name="T17" fmla="*/ 129 h 1505"/>
                  <a:gd name="T18" fmla="*/ 196 w 1507"/>
                  <a:gd name="T19" fmla="*/ 246 h 1505"/>
                  <a:gd name="T20" fmla="*/ 92 w 1507"/>
                  <a:gd name="T21" fmla="*/ 394 h 1505"/>
                  <a:gd name="T22" fmla="*/ 25 w 1507"/>
                  <a:gd name="T23" fmla="*/ 564 h 1505"/>
                  <a:gd name="T24" fmla="*/ 0 w 1507"/>
                  <a:gd name="T25" fmla="*/ 753 h 1505"/>
                  <a:gd name="T26" fmla="*/ 25 w 1507"/>
                  <a:gd name="T27" fmla="*/ 941 h 1505"/>
                  <a:gd name="T28" fmla="*/ 92 w 1507"/>
                  <a:gd name="T29" fmla="*/ 1111 h 1505"/>
                  <a:gd name="T30" fmla="*/ 196 w 1507"/>
                  <a:gd name="T31" fmla="*/ 1259 h 1505"/>
                  <a:gd name="T32" fmla="*/ 332 w 1507"/>
                  <a:gd name="T33" fmla="*/ 1376 h 1505"/>
                  <a:gd name="T34" fmla="*/ 495 w 1507"/>
                  <a:gd name="T35" fmla="*/ 1460 h 1505"/>
                  <a:gd name="T36" fmla="*/ 676 w 1507"/>
                  <a:gd name="T37" fmla="*/ 1501 h 1505"/>
                  <a:gd name="T38" fmla="*/ 868 w 1507"/>
                  <a:gd name="T39" fmla="*/ 1497 h 1505"/>
                  <a:gd name="T40" fmla="*/ 1046 w 1507"/>
                  <a:gd name="T41" fmla="*/ 1447 h 1505"/>
                  <a:gd name="T42" fmla="*/ 1204 w 1507"/>
                  <a:gd name="T43" fmla="*/ 1355 h 1505"/>
                  <a:gd name="T44" fmla="*/ 1334 w 1507"/>
                  <a:gd name="T45" fmla="*/ 1232 h 1505"/>
                  <a:gd name="T46" fmla="*/ 1432 w 1507"/>
                  <a:gd name="T47" fmla="*/ 1079 h 1505"/>
                  <a:gd name="T48" fmla="*/ 1491 w 1507"/>
                  <a:gd name="T49" fmla="*/ 904 h 1505"/>
                  <a:gd name="T50" fmla="*/ 1495 w 1507"/>
                  <a:gd name="T51" fmla="*/ 753 h 1505"/>
                  <a:gd name="T52" fmla="*/ 1472 w 1507"/>
                  <a:gd name="T53" fmla="*/ 939 h 1505"/>
                  <a:gd name="T54" fmla="*/ 1407 w 1507"/>
                  <a:gd name="T55" fmla="*/ 1106 h 1505"/>
                  <a:gd name="T56" fmla="*/ 1303 w 1507"/>
                  <a:gd name="T57" fmla="*/ 1251 h 1505"/>
                  <a:gd name="T58" fmla="*/ 1169 w 1507"/>
                  <a:gd name="T59" fmla="*/ 1368 h 1505"/>
                  <a:gd name="T60" fmla="*/ 1010 w 1507"/>
                  <a:gd name="T61" fmla="*/ 1451 h 1505"/>
                  <a:gd name="T62" fmla="*/ 829 w 1507"/>
                  <a:gd name="T63" fmla="*/ 1491 h 1505"/>
                  <a:gd name="T64" fmla="*/ 641 w 1507"/>
                  <a:gd name="T65" fmla="*/ 1487 h 1505"/>
                  <a:gd name="T66" fmla="*/ 465 w 1507"/>
                  <a:gd name="T67" fmla="*/ 1437 h 1505"/>
                  <a:gd name="T68" fmla="*/ 309 w 1507"/>
                  <a:gd name="T69" fmla="*/ 1347 h 1505"/>
                  <a:gd name="T70" fmla="*/ 181 w 1507"/>
                  <a:gd name="T71" fmla="*/ 1224 h 1505"/>
                  <a:gd name="T72" fmla="*/ 85 w 1507"/>
                  <a:gd name="T73" fmla="*/ 1075 h 1505"/>
                  <a:gd name="T74" fmla="*/ 25 w 1507"/>
                  <a:gd name="T75" fmla="*/ 902 h 1505"/>
                  <a:gd name="T76" fmla="*/ 12 w 1507"/>
                  <a:gd name="T77" fmla="*/ 714 h 1505"/>
                  <a:gd name="T78" fmla="*/ 44 w 1507"/>
                  <a:gd name="T79" fmla="*/ 532 h 1505"/>
                  <a:gd name="T80" fmla="*/ 119 w 1507"/>
                  <a:gd name="T81" fmla="*/ 367 h 1505"/>
                  <a:gd name="T82" fmla="*/ 229 w 1507"/>
                  <a:gd name="T83" fmla="*/ 227 h 1505"/>
                  <a:gd name="T84" fmla="*/ 369 w 1507"/>
                  <a:gd name="T85" fmla="*/ 117 h 1505"/>
                  <a:gd name="T86" fmla="*/ 532 w 1507"/>
                  <a:gd name="T87" fmla="*/ 43 h 1505"/>
                  <a:gd name="T88" fmla="*/ 716 w 1507"/>
                  <a:gd name="T89" fmla="*/ 10 h 1505"/>
                  <a:gd name="T90" fmla="*/ 902 w 1507"/>
                  <a:gd name="T91" fmla="*/ 25 h 1505"/>
                  <a:gd name="T92" fmla="*/ 1075 w 1507"/>
                  <a:gd name="T93" fmla="*/ 83 h 1505"/>
                  <a:gd name="T94" fmla="*/ 1227 w 1507"/>
                  <a:gd name="T95" fmla="*/ 179 h 1505"/>
                  <a:gd name="T96" fmla="*/ 1349 w 1507"/>
                  <a:gd name="T97" fmla="*/ 307 h 1505"/>
                  <a:gd name="T98" fmla="*/ 1438 w 1507"/>
                  <a:gd name="T99" fmla="*/ 463 h 1505"/>
                  <a:gd name="T100" fmla="*/ 1488 w 1507"/>
                  <a:gd name="T101" fmla="*/ 639 h 15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07"/>
                  <a:gd name="T154" fmla="*/ 0 h 1505"/>
                  <a:gd name="T155" fmla="*/ 1507 w 1507"/>
                  <a:gd name="T156" fmla="*/ 1505 h 15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07" h="1505">
                    <a:moveTo>
                      <a:pt x="1507" y="753"/>
                    </a:moveTo>
                    <a:lnTo>
                      <a:pt x="1505" y="714"/>
                    </a:lnTo>
                    <a:lnTo>
                      <a:pt x="1503" y="676"/>
                    </a:lnTo>
                    <a:lnTo>
                      <a:pt x="1497" y="637"/>
                    </a:lnTo>
                    <a:lnTo>
                      <a:pt x="1491" y="601"/>
                    </a:lnTo>
                    <a:lnTo>
                      <a:pt x="1482" y="564"/>
                    </a:lnTo>
                    <a:lnTo>
                      <a:pt x="1472" y="528"/>
                    </a:lnTo>
                    <a:lnTo>
                      <a:pt x="1461" y="493"/>
                    </a:lnTo>
                    <a:lnTo>
                      <a:pt x="1447" y="459"/>
                    </a:lnTo>
                    <a:lnTo>
                      <a:pt x="1432" y="426"/>
                    </a:lnTo>
                    <a:lnTo>
                      <a:pt x="1415" y="394"/>
                    </a:lnTo>
                    <a:lnTo>
                      <a:pt x="1397" y="363"/>
                    </a:lnTo>
                    <a:lnTo>
                      <a:pt x="1378" y="332"/>
                    </a:lnTo>
                    <a:lnTo>
                      <a:pt x="1357" y="302"/>
                    </a:lnTo>
                    <a:lnTo>
                      <a:pt x="1334" y="273"/>
                    </a:lnTo>
                    <a:lnTo>
                      <a:pt x="1311" y="246"/>
                    </a:lnTo>
                    <a:lnTo>
                      <a:pt x="1286" y="221"/>
                    </a:lnTo>
                    <a:lnTo>
                      <a:pt x="1259" y="196"/>
                    </a:lnTo>
                    <a:lnTo>
                      <a:pt x="1232" y="171"/>
                    </a:lnTo>
                    <a:lnTo>
                      <a:pt x="1204" y="150"/>
                    </a:lnTo>
                    <a:lnTo>
                      <a:pt x="1175" y="129"/>
                    </a:lnTo>
                    <a:lnTo>
                      <a:pt x="1144" y="108"/>
                    </a:lnTo>
                    <a:lnTo>
                      <a:pt x="1111" y="91"/>
                    </a:lnTo>
                    <a:lnTo>
                      <a:pt x="1081" y="73"/>
                    </a:lnTo>
                    <a:lnTo>
                      <a:pt x="1046" y="58"/>
                    </a:lnTo>
                    <a:lnTo>
                      <a:pt x="1012" y="45"/>
                    </a:lnTo>
                    <a:lnTo>
                      <a:pt x="977" y="33"/>
                    </a:lnTo>
                    <a:lnTo>
                      <a:pt x="943" y="23"/>
                    </a:lnTo>
                    <a:lnTo>
                      <a:pt x="906" y="16"/>
                    </a:lnTo>
                    <a:lnTo>
                      <a:pt x="868" y="8"/>
                    </a:lnTo>
                    <a:lnTo>
                      <a:pt x="831" y="4"/>
                    </a:lnTo>
                    <a:lnTo>
                      <a:pt x="793" y="0"/>
                    </a:lnTo>
                    <a:lnTo>
                      <a:pt x="753" y="0"/>
                    </a:lnTo>
                    <a:lnTo>
                      <a:pt x="714" y="0"/>
                    </a:lnTo>
                    <a:lnTo>
                      <a:pt x="676" y="4"/>
                    </a:lnTo>
                    <a:lnTo>
                      <a:pt x="639" y="8"/>
                    </a:lnTo>
                    <a:lnTo>
                      <a:pt x="601" y="16"/>
                    </a:lnTo>
                    <a:lnTo>
                      <a:pt x="564" y="23"/>
                    </a:lnTo>
                    <a:lnTo>
                      <a:pt x="530" y="33"/>
                    </a:lnTo>
                    <a:lnTo>
                      <a:pt x="495" y="45"/>
                    </a:lnTo>
                    <a:lnTo>
                      <a:pt x="461" y="58"/>
                    </a:lnTo>
                    <a:lnTo>
                      <a:pt x="426" y="73"/>
                    </a:lnTo>
                    <a:lnTo>
                      <a:pt x="394" y="91"/>
                    </a:lnTo>
                    <a:lnTo>
                      <a:pt x="363" y="108"/>
                    </a:lnTo>
                    <a:lnTo>
                      <a:pt x="332" y="129"/>
                    </a:lnTo>
                    <a:lnTo>
                      <a:pt x="303" y="150"/>
                    </a:lnTo>
                    <a:lnTo>
                      <a:pt x="275" y="171"/>
                    </a:lnTo>
                    <a:lnTo>
                      <a:pt x="248" y="196"/>
                    </a:lnTo>
                    <a:lnTo>
                      <a:pt x="221" y="221"/>
                    </a:lnTo>
                    <a:lnTo>
                      <a:pt x="196" y="246"/>
                    </a:lnTo>
                    <a:lnTo>
                      <a:pt x="173" y="273"/>
                    </a:lnTo>
                    <a:lnTo>
                      <a:pt x="150" y="302"/>
                    </a:lnTo>
                    <a:lnTo>
                      <a:pt x="129" y="332"/>
                    </a:lnTo>
                    <a:lnTo>
                      <a:pt x="110" y="363"/>
                    </a:lnTo>
                    <a:lnTo>
                      <a:pt x="92" y="394"/>
                    </a:lnTo>
                    <a:lnTo>
                      <a:pt x="75" y="426"/>
                    </a:lnTo>
                    <a:lnTo>
                      <a:pt x="60" y="459"/>
                    </a:lnTo>
                    <a:lnTo>
                      <a:pt x="46" y="493"/>
                    </a:lnTo>
                    <a:lnTo>
                      <a:pt x="35" y="528"/>
                    </a:lnTo>
                    <a:lnTo>
                      <a:pt x="25" y="564"/>
                    </a:lnTo>
                    <a:lnTo>
                      <a:pt x="16" y="601"/>
                    </a:lnTo>
                    <a:lnTo>
                      <a:pt x="10" y="637"/>
                    </a:lnTo>
                    <a:lnTo>
                      <a:pt x="4" y="676"/>
                    </a:lnTo>
                    <a:lnTo>
                      <a:pt x="2" y="714"/>
                    </a:lnTo>
                    <a:lnTo>
                      <a:pt x="0" y="753"/>
                    </a:lnTo>
                    <a:lnTo>
                      <a:pt x="2" y="791"/>
                    </a:lnTo>
                    <a:lnTo>
                      <a:pt x="4" y="829"/>
                    </a:lnTo>
                    <a:lnTo>
                      <a:pt x="10" y="868"/>
                    </a:lnTo>
                    <a:lnTo>
                      <a:pt x="16" y="904"/>
                    </a:lnTo>
                    <a:lnTo>
                      <a:pt x="25" y="941"/>
                    </a:lnTo>
                    <a:lnTo>
                      <a:pt x="35" y="977"/>
                    </a:lnTo>
                    <a:lnTo>
                      <a:pt x="46" y="1012"/>
                    </a:lnTo>
                    <a:lnTo>
                      <a:pt x="60" y="1046"/>
                    </a:lnTo>
                    <a:lnTo>
                      <a:pt x="75" y="1079"/>
                    </a:lnTo>
                    <a:lnTo>
                      <a:pt x="92" y="1111"/>
                    </a:lnTo>
                    <a:lnTo>
                      <a:pt x="110" y="1142"/>
                    </a:lnTo>
                    <a:lnTo>
                      <a:pt x="129" y="1173"/>
                    </a:lnTo>
                    <a:lnTo>
                      <a:pt x="150" y="1203"/>
                    </a:lnTo>
                    <a:lnTo>
                      <a:pt x="173" y="1232"/>
                    </a:lnTo>
                    <a:lnTo>
                      <a:pt x="196" y="1259"/>
                    </a:lnTo>
                    <a:lnTo>
                      <a:pt x="221" y="1284"/>
                    </a:lnTo>
                    <a:lnTo>
                      <a:pt x="248" y="1309"/>
                    </a:lnTo>
                    <a:lnTo>
                      <a:pt x="275" y="1334"/>
                    </a:lnTo>
                    <a:lnTo>
                      <a:pt x="303" y="1355"/>
                    </a:lnTo>
                    <a:lnTo>
                      <a:pt x="332" y="1376"/>
                    </a:lnTo>
                    <a:lnTo>
                      <a:pt x="363" y="1397"/>
                    </a:lnTo>
                    <a:lnTo>
                      <a:pt x="394" y="1414"/>
                    </a:lnTo>
                    <a:lnTo>
                      <a:pt x="426" y="1432"/>
                    </a:lnTo>
                    <a:lnTo>
                      <a:pt x="461" y="1447"/>
                    </a:lnTo>
                    <a:lnTo>
                      <a:pt x="495" y="1460"/>
                    </a:lnTo>
                    <a:lnTo>
                      <a:pt x="530" y="1472"/>
                    </a:lnTo>
                    <a:lnTo>
                      <a:pt x="564" y="1482"/>
                    </a:lnTo>
                    <a:lnTo>
                      <a:pt x="601" y="1489"/>
                    </a:lnTo>
                    <a:lnTo>
                      <a:pt x="639" y="1497"/>
                    </a:lnTo>
                    <a:lnTo>
                      <a:pt x="676" y="1501"/>
                    </a:lnTo>
                    <a:lnTo>
                      <a:pt x="714" y="1505"/>
                    </a:lnTo>
                    <a:lnTo>
                      <a:pt x="753" y="1505"/>
                    </a:lnTo>
                    <a:lnTo>
                      <a:pt x="793" y="1505"/>
                    </a:lnTo>
                    <a:lnTo>
                      <a:pt x="831" y="1501"/>
                    </a:lnTo>
                    <a:lnTo>
                      <a:pt x="868" y="1497"/>
                    </a:lnTo>
                    <a:lnTo>
                      <a:pt x="906" y="1489"/>
                    </a:lnTo>
                    <a:lnTo>
                      <a:pt x="943" y="1482"/>
                    </a:lnTo>
                    <a:lnTo>
                      <a:pt x="977" y="1472"/>
                    </a:lnTo>
                    <a:lnTo>
                      <a:pt x="1012" y="1460"/>
                    </a:lnTo>
                    <a:lnTo>
                      <a:pt x="1046" y="1447"/>
                    </a:lnTo>
                    <a:lnTo>
                      <a:pt x="1081" y="1432"/>
                    </a:lnTo>
                    <a:lnTo>
                      <a:pt x="1111" y="1414"/>
                    </a:lnTo>
                    <a:lnTo>
                      <a:pt x="1144" y="1397"/>
                    </a:lnTo>
                    <a:lnTo>
                      <a:pt x="1175" y="1376"/>
                    </a:lnTo>
                    <a:lnTo>
                      <a:pt x="1204" y="1355"/>
                    </a:lnTo>
                    <a:lnTo>
                      <a:pt x="1232" y="1334"/>
                    </a:lnTo>
                    <a:lnTo>
                      <a:pt x="1259" y="1309"/>
                    </a:lnTo>
                    <a:lnTo>
                      <a:pt x="1286" y="1284"/>
                    </a:lnTo>
                    <a:lnTo>
                      <a:pt x="1311" y="1259"/>
                    </a:lnTo>
                    <a:lnTo>
                      <a:pt x="1334" y="1232"/>
                    </a:lnTo>
                    <a:lnTo>
                      <a:pt x="1357" y="1203"/>
                    </a:lnTo>
                    <a:lnTo>
                      <a:pt x="1378" y="1173"/>
                    </a:lnTo>
                    <a:lnTo>
                      <a:pt x="1397" y="1142"/>
                    </a:lnTo>
                    <a:lnTo>
                      <a:pt x="1415" y="1111"/>
                    </a:lnTo>
                    <a:lnTo>
                      <a:pt x="1432" y="1079"/>
                    </a:lnTo>
                    <a:lnTo>
                      <a:pt x="1447" y="1046"/>
                    </a:lnTo>
                    <a:lnTo>
                      <a:pt x="1461" y="1012"/>
                    </a:lnTo>
                    <a:lnTo>
                      <a:pt x="1472" y="977"/>
                    </a:lnTo>
                    <a:lnTo>
                      <a:pt x="1482" y="941"/>
                    </a:lnTo>
                    <a:lnTo>
                      <a:pt x="1491" y="904"/>
                    </a:lnTo>
                    <a:lnTo>
                      <a:pt x="1497" y="868"/>
                    </a:lnTo>
                    <a:lnTo>
                      <a:pt x="1503" y="829"/>
                    </a:lnTo>
                    <a:lnTo>
                      <a:pt x="1505" y="791"/>
                    </a:lnTo>
                    <a:lnTo>
                      <a:pt x="1507" y="753"/>
                    </a:lnTo>
                    <a:close/>
                    <a:moveTo>
                      <a:pt x="1495" y="753"/>
                    </a:moveTo>
                    <a:lnTo>
                      <a:pt x="1495" y="791"/>
                    </a:lnTo>
                    <a:lnTo>
                      <a:pt x="1491" y="829"/>
                    </a:lnTo>
                    <a:lnTo>
                      <a:pt x="1488" y="866"/>
                    </a:lnTo>
                    <a:lnTo>
                      <a:pt x="1482" y="902"/>
                    </a:lnTo>
                    <a:lnTo>
                      <a:pt x="1472" y="939"/>
                    </a:lnTo>
                    <a:lnTo>
                      <a:pt x="1463" y="973"/>
                    </a:lnTo>
                    <a:lnTo>
                      <a:pt x="1451" y="1008"/>
                    </a:lnTo>
                    <a:lnTo>
                      <a:pt x="1438" y="1042"/>
                    </a:lnTo>
                    <a:lnTo>
                      <a:pt x="1422" y="1075"/>
                    </a:lnTo>
                    <a:lnTo>
                      <a:pt x="1407" y="1106"/>
                    </a:lnTo>
                    <a:lnTo>
                      <a:pt x="1388" y="1138"/>
                    </a:lnTo>
                    <a:lnTo>
                      <a:pt x="1369" y="1167"/>
                    </a:lnTo>
                    <a:lnTo>
                      <a:pt x="1349" y="1198"/>
                    </a:lnTo>
                    <a:lnTo>
                      <a:pt x="1326" y="1224"/>
                    </a:lnTo>
                    <a:lnTo>
                      <a:pt x="1303" y="1251"/>
                    </a:lnTo>
                    <a:lnTo>
                      <a:pt x="1278" y="1278"/>
                    </a:lnTo>
                    <a:lnTo>
                      <a:pt x="1253" y="1301"/>
                    </a:lnTo>
                    <a:lnTo>
                      <a:pt x="1227" y="1326"/>
                    </a:lnTo>
                    <a:lnTo>
                      <a:pt x="1198" y="1347"/>
                    </a:lnTo>
                    <a:lnTo>
                      <a:pt x="1169" y="1368"/>
                    </a:lnTo>
                    <a:lnTo>
                      <a:pt x="1138" y="1388"/>
                    </a:lnTo>
                    <a:lnTo>
                      <a:pt x="1108" y="1405"/>
                    </a:lnTo>
                    <a:lnTo>
                      <a:pt x="1075" y="1422"/>
                    </a:lnTo>
                    <a:lnTo>
                      <a:pt x="1042" y="1437"/>
                    </a:lnTo>
                    <a:lnTo>
                      <a:pt x="1010" y="1451"/>
                    </a:lnTo>
                    <a:lnTo>
                      <a:pt x="975" y="1462"/>
                    </a:lnTo>
                    <a:lnTo>
                      <a:pt x="939" y="1472"/>
                    </a:lnTo>
                    <a:lnTo>
                      <a:pt x="902" y="1480"/>
                    </a:lnTo>
                    <a:lnTo>
                      <a:pt x="866" y="1487"/>
                    </a:lnTo>
                    <a:lnTo>
                      <a:pt x="829" y="1491"/>
                    </a:lnTo>
                    <a:lnTo>
                      <a:pt x="791" y="1495"/>
                    </a:lnTo>
                    <a:lnTo>
                      <a:pt x="753" y="1495"/>
                    </a:lnTo>
                    <a:lnTo>
                      <a:pt x="716" y="1495"/>
                    </a:lnTo>
                    <a:lnTo>
                      <a:pt x="678" y="1491"/>
                    </a:lnTo>
                    <a:lnTo>
                      <a:pt x="641" y="1487"/>
                    </a:lnTo>
                    <a:lnTo>
                      <a:pt x="605" y="1480"/>
                    </a:lnTo>
                    <a:lnTo>
                      <a:pt x="568" y="1472"/>
                    </a:lnTo>
                    <a:lnTo>
                      <a:pt x="532" y="1462"/>
                    </a:lnTo>
                    <a:lnTo>
                      <a:pt x="497" y="1451"/>
                    </a:lnTo>
                    <a:lnTo>
                      <a:pt x="465" y="1437"/>
                    </a:lnTo>
                    <a:lnTo>
                      <a:pt x="432" y="1422"/>
                    </a:lnTo>
                    <a:lnTo>
                      <a:pt x="399" y="1405"/>
                    </a:lnTo>
                    <a:lnTo>
                      <a:pt x="369" y="1388"/>
                    </a:lnTo>
                    <a:lnTo>
                      <a:pt x="338" y="1368"/>
                    </a:lnTo>
                    <a:lnTo>
                      <a:pt x="309" y="1347"/>
                    </a:lnTo>
                    <a:lnTo>
                      <a:pt x="280" y="1326"/>
                    </a:lnTo>
                    <a:lnTo>
                      <a:pt x="254" y="1301"/>
                    </a:lnTo>
                    <a:lnTo>
                      <a:pt x="229" y="1278"/>
                    </a:lnTo>
                    <a:lnTo>
                      <a:pt x="204" y="1251"/>
                    </a:lnTo>
                    <a:lnTo>
                      <a:pt x="181" y="1224"/>
                    </a:lnTo>
                    <a:lnTo>
                      <a:pt x="158" y="1198"/>
                    </a:lnTo>
                    <a:lnTo>
                      <a:pt x="138" y="1167"/>
                    </a:lnTo>
                    <a:lnTo>
                      <a:pt x="119" y="1138"/>
                    </a:lnTo>
                    <a:lnTo>
                      <a:pt x="100" y="1106"/>
                    </a:lnTo>
                    <a:lnTo>
                      <a:pt x="85" y="1075"/>
                    </a:lnTo>
                    <a:lnTo>
                      <a:pt x="69" y="1042"/>
                    </a:lnTo>
                    <a:lnTo>
                      <a:pt x="56" y="1008"/>
                    </a:lnTo>
                    <a:lnTo>
                      <a:pt x="44" y="973"/>
                    </a:lnTo>
                    <a:lnTo>
                      <a:pt x="35" y="939"/>
                    </a:lnTo>
                    <a:lnTo>
                      <a:pt x="25" y="902"/>
                    </a:lnTo>
                    <a:lnTo>
                      <a:pt x="19" y="866"/>
                    </a:lnTo>
                    <a:lnTo>
                      <a:pt x="16" y="829"/>
                    </a:lnTo>
                    <a:lnTo>
                      <a:pt x="12" y="791"/>
                    </a:lnTo>
                    <a:lnTo>
                      <a:pt x="12" y="753"/>
                    </a:lnTo>
                    <a:lnTo>
                      <a:pt x="12" y="714"/>
                    </a:lnTo>
                    <a:lnTo>
                      <a:pt x="16" y="676"/>
                    </a:lnTo>
                    <a:lnTo>
                      <a:pt x="19" y="639"/>
                    </a:lnTo>
                    <a:lnTo>
                      <a:pt x="25" y="603"/>
                    </a:lnTo>
                    <a:lnTo>
                      <a:pt x="35" y="566"/>
                    </a:lnTo>
                    <a:lnTo>
                      <a:pt x="44" y="532"/>
                    </a:lnTo>
                    <a:lnTo>
                      <a:pt x="56" y="497"/>
                    </a:lnTo>
                    <a:lnTo>
                      <a:pt x="69" y="463"/>
                    </a:lnTo>
                    <a:lnTo>
                      <a:pt x="85" y="430"/>
                    </a:lnTo>
                    <a:lnTo>
                      <a:pt x="100" y="399"/>
                    </a:lnTo>
                    <a:lnTo>
                      <a:pt x="119" y="367"/>
                    </a:lnTo>
                    <a:lnTo>
                      <a:pt x="138" y="338"/>
                    </a:lnTo>
                    <a:lnTo>
                      <a:pt x="158" y="307"/>
                    </a:lnTo>
                    <a:lnTo>
                      <a:pt x="181" y="281"/>
                    </a:lnTo>
                    <a:lnTo>
                      <a:pt x="204" y="254"/>
                    </a:lnTo>
                    <a:lnTo>
                      <a:pt x="229" y="227"/>
                    </a:lnTo>
                    <a:lnTo>
                      <a:pt x="254" y="204"/>
                    </a:lnTo>
                    <a:lnTo>
                      <a:pt x="280" y="179"/>
                    </a:lnTo>
                    <a:lnTo>
                      <a:pt x="309" y="158"/>
                    </a:lnTo>
                    <a:lnTo>
                      <a:pt x="338" y="137"/>
                    </a:lnTo>
                    <a:lnTo>
                      <a:pt x="369" y="117"/>
                    </a:lnTo>
                    <a:lnTo>
                      <a:pt x="399" y="100"/>
                    </a:lnTo>
                    <a:lnTo>
                      <a:pt x="432" y="83"/>
                    </a:lnTo>
                    <a:lnTo>
                      <a:pt x="465" y="68"/>
                    </a:lnTo>
                    <a:lnTo>
                      <a:pt x="497" y="54"/>
                    </a:lnTo>
                    <a:lnTo>
                      <a:pt x="532" y="43"/>
                    </a:lnTo>
                    <a:lnTo>
                      <a:pt x="568" y="33"/>
                    </a:lnTo>
                    <a:lnTo>
                      <a:pt x="605" y="25"/>
                    </a:lnTo>
                    <a:lnTo>
                      <a:pt x="641" y="18"/>
                    </a:lnTo>
                    <a:lnTo>
                      <a:pt x="678" y="14"/>
                    </a:lnTo>
                    <a:lnTo>
                      <a:pt x="716" y="10"/>
                    </a:lnTo>
                    <a:lnTo>
                      <a:pt x="753" y="10"/>
                    </a:lnTo>
                    <a:lnTo>
                      <a:pt x="791" y="10"/>
                    </a:lnTo>
                    <a:lnTo>
                      <a:pt x="829" y="14"/>
                    </a:lnTo>
                    <a:lnTo>
                      <a:pt x="866" y="18"/>
                    </a:lnTo>
                    <a:lnTo>
                      <a:pt x="902" y="25"/>
                    </a:lnTo>
                    <a:lnTo>
                      <a:pt x="939" y="33"/>
                    </a:lnTo>
                    <a:lnTo>
                      <a:pt x="975" y="43"/>
                    </a:lnTo>
                    <a:lnTo>
                      <a:pt x="1010" y="54"/>
                    </a:lnTo>
                    <a:lnTo>
                      <a:pt x="1042" y="68"/>
                    </a:lnTo>
                    <a:lnTo>
                      <a:pt x="1075" y="83"/>
                    </a:lnTo>
                    <a:lnTo>
                      <a:pt x="1108" y="100"/>
                    </a:lnTo>
                    <a:lnTo>
                      <a:pt x="1138" y="117"/>
                    </a:lnTo>
                    <a:lnTo>
                      <a:pt x="1169" y="137"/>
                    </a:lnTo>
                    <a:lnTo>
                      <a:pt x="1198" y="158"/>
                    </a:lnTo>
                    <a:lnTo>
                      <a:pt x="1227" y="179"/>
                    </a:lnTo>
                    <a:lnTo>
                      <a:pt x="1253" y="204"/>
                    </a:lnTo>
                    <a:lnTo>
                      <a:pt x="1278" y="227"/>
                    </a:lnTo>
                    <a:lnTo>
                      <a:pt x="1303" y="254"/>
                    </a:lnTo>
                    <a:lnTo>
                      <a:pt x="1326" y="281"/>
                    </a:lnTo>
                    <a:lnTo>
                      <a:pt x="1349" y="307"/>
                    </a:lnTo>
                    <a:lnTo>
                      <a:pt x="1369" y="338"/>
                    </a:lnTo>
                    <a:lnTo>
                      <a:pt x="1388" y="367"/>
                    </a:lnTo>
                    <a:lnTo>
                      <a:pt x="1407" y="399"/>
                    </a:lnTo>
                    <a:lnTo>
                      <a:pt x="1422" y="430"/>
                    </a:lnTo>
                    <a:lnTo>
                      <a:pt x="1438" y="463"/>
                    </a:lnTo>
                    <a:lnTo>
                      <a:pt x="1451" y="497"/>
                    </a:lnTo>
                    <a:lnTo>
                      <a:pt x="1463" y="532"/>
                    </a:lnTo>
                    <a:lnTo>
                      <a:pt x="1472" y="566"/>
                    </a:lnTo>
                    <a:lnTo>
                      <a:pt x="1482" y="603"/>
                    </a:lnTo>
                    <a:lnTo>
                      <a:pt x="1488" y="639"/>
                    </a:lnTo>
                    <a:lnTo>
                      <a:pt x="1491" y="676"/>
                    </a:lnTo>
                    <a:lnTo>
                      <a:pt x="1495" y="714"/>
                    </a:lnTo>
                    <a:lnTo>
                      <a:pt x="1495" y="753"/>
                    </a:lnTo>
                    <a:close/>
                  </a:path>
                </a:pathLst>
              </a:custGeom>
              <a:solidFill>
                <a:srgbClr val="E67F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1" name="Freeform 354">
                <a:extLst>
                  <a:ext uri="{FF2B5EF4-FFF2-40B4-BE49-F238E27FC236}">
                    <a16:creationId xmlns:a16="http://schemas.microsoft.com/office/drawing/2014/main" id="{D0FCFA27-B773-4C3C-A56F-6F98F17C93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2" y="1414"/>
                <a:ext cx="1495" cy="1497"/>
              </a:xfrm>
              <a:custGeom>
                <a:avLst/>
                <a:gdLst>
                  <a:gd name="T0" fmla="*/ 1480 w 1495"/>
                  <a:gd name="T1" fmla="*/ 597 h 1497"/>
                  <a:gd name="T2" fmla="*/ 1422 w 1495"/>
                  <a:gd name="T3" fmla="*/ 424 h 1497"/>
                  <a:gd name="T4" fmla="*/ 1324 w 1495"/>
                  <a:gd name="T5" fmla="*/ 273 h 1497"/>
                  <a:gd name="T6" fmla="*/ 1196 w 1495"/>
                  <a:gd name="T7" fmla="*/ 150 h 1497"/>
                  <a:gd name="T8" fmla="*/ 1038 w 1495"/>
                  <a:gd name="T9" fmla="*/ 60 h 1497"/>
                  <a:gd name="T10" fmla="*/ 862 w 1495"/>
                  <a:gd name="T11" fmla="*/ 10 h 1497"/>
                  <a:gd name="T12" fmla="*/ 672 w 1495"/>
                  <a:gd name="T13" fmla="*/ 4 h 1497"/>
                  <a:gd name="T14" fmla="*/ 491 w 1495"/>
                  <a:gd name="T15" fmla="*/ 46 h 1497"/>
                  <a:gd name="T16" fmla="*/ 330 w 1495"/>
                  <a:gd name="T17" fmla="*/ 129 h 1497"/>
                  <a:gd name="T18" fmla="*/ 194 w 1495"/>
                  <a:gd name="T19" fmla="*/ 246 h 1497"/>
                  <a:gd name="T20" fmla="*/ 90 w 1495"/>
                  <a:gd name="T21" fmla="*/ 392 h 1497"/>
                  <a:gd name="T22" fmla="*/ 23 w 1495"/>
                  <a:gd name="T23" fmla="*/ 562 h 1497"/>
                  <a:gd name="T24" fmla="*/ 0 w 1495"/>
                  <a:gd name="T25" fmla="*/ 749 h 1497"/>
                  <a:gd name="T26" fmla="*/ 23 w 1495"/>
                  <a:gd name="T27" fmla="*/ 935 h 1497"/>
                  <a:gd name="T28" fmla="*/ 90 w 1495"/>
                  <a:gd name="T29" fmla="*/ 1105 h 1497"/>
                  <a:gd name="T30" fmla="*/ 194 w 1495"/>
                  <a:gd name="T31" fmla="*/ 1251 h 1497"/>
                  <a:gd name="T32" fmla="*/ 330 w 1495"/>
                  <a:gd name="T33" fmla="*/ 1368 h 1497"/>
                  <a:gd name="T34" fmla="*/ 491 w 1495"/>
                  <a:gd name="T35" fmla="*/ 1451 h 1497"/>
                  <a:gd name="T36" fmla="*/ 672 w 1495"/>
                  <a:gd name="T37" fmla="*/ 1493 h 1497"/>
                  <a:gd name="T38" fmla="*/ 862 w 1495"/>
                  <a:gd name="T39" fmla="*/ 1487 h 1497"/>
                  <a:gd name="T40" fmla="*/ 1038 w 1495"/>
                  <a:gd name="T41" fmla="*/ 1437 h 1497"/>
                  <a:gd name="T42" fmla="*/ 1196 w 1495"/>
                  <a:gd name="T43" fmla="*/ 1347 h 1497"/>
                  <a:gd name="T44" fmla="*/ 1324 w 1495"/>
                  <a:gd name="T45" fmla="*/ 1224 h 1497"/>
                  <a:gd name="T46" fmla="*/ 1422 w 1495"/>
                  <a:gd name="T47" fmla="*/ 1073 h 1497"/>
                  <a:gd name="T48" fmla="*/ 1480 w 1495"/>
                  <a:gd name="T49" fmla="*/ 900 h 1497"/>
                  <a:gd name="T50" fmla="*/ 1485 w 1495"/>
                  <a:gd name="T51" fmla="*/ 749 h 1497"/>
                  <a:gd name="T52" fmla="*/ 1462 w 1495"/>
                  <a:gd name="T53" fmla="*/ 933 h 1497"/>
                  <a:gd name="T54" fmla="*/ 1395 w 1495"/>
                  <a:gd name="T55" fmla="*/ 1100 h 1497"/>
                  <a:gd name="T56" fmla="*/ 1294 w 1495"/>
                  <a:gd name="T57" fmla="*/ 1244 h 1497"/>
                  <a:gd name="T58" fmla="*/ 1159 w 1495"/>
                  <a:gd name="T59" fmla="*/ 1361 h 1497"/>
                  <a:gd name="T60" fmla="*/ 1002 w 1495"/>
                  <a:gd name="T61" fmla="*/ 1441 h 1497"/>
                  <a:gd name="T62" fmla="*/ 823 w 1495"/>
                  <a:gd name="T63" fmla="*/ 1481 h 1497"/>
                  <a:gd name="T64" fmla="*/ 635 w 1495"/>
                  <a:gd name="T65" fmla="*/ 1478 h 1497"/>
                  <a:gd name="T66" fmla="*/ 461 w 1495"/>
                  <a:gd name="T67" fmla="*/ 1428 h 1497"/>
                  <a:gd name="T68" fmla="*/ 307 w 1495"/>
                  <a:gd name="T69" fmla="*/ 1339 h 1497"/>
                  <a:gd name="T70" fmla="*/ 178 w 1495"/>
                  <a:gd name="T71" fmla="*/ 1217 h 1497"/>
                  <a:gd name="T72" fmla="*/ 83 w 1495"/>
                  <a:gd name="T73" fmla="*/ 1069 h 1497"/>
                  <a:gd name="T74" fmla="*/ 25 w 1495"/>
                  <a:gd name="T75" fmla="*/ 896 h 1497"/>
                  <a:gd name="T76" fmla="*/ 12 w 1495"/>
                  <a:gd name="T77" fmla="*/ 710 h 1497"/>
                  <a:gd name="T78" fmla="*/ 42 w 1495"/>
                  <a:gd name="T79" fmla="*/ 530 h 1497"/>
                  <a:gd name="T80" fmla="*/ 117 w 1495"/>
                  <a:gd name="T81" fmla="*/ 367 h 1497"/>
                  <a:gd name="T82" fmla="*/ 226 w 1495"/>
                  <a:gd name="T83" fmla="*/ 227 h 1497"/>
                  <a:gd name="T84" fmla="*/ 365 w 1495"/>
                  <a:gd name="T85" fmla="*/ 117 h 1497"/>
                  <a:gd name="T86" fmla="*/ 528 w 1495"/>
                  <a:gd name="T87" fmla="*/ 44 h 1497"/>
                  <a:gd name="T88" fmla="*/ 710 w 1495"/>
                  <a:gd name="T89" fmla="*/ 12 h 1497"/>
                  <a:gd name="T90" fmla="*/ 896 w 1495"/>
                  <a:gd name="T91" fmla="*/ 25 h 1497"/>
                  <a:gd name="T92" fmla="*/ 1067 w 1495"/>
                  <a:gd name="T93" fmla="*/ 85 h 1497"/>
                  <a:gd name="T94" fmla="*/ 1217 w 1495"/>
                  <a:gd name="T95" fmla="*/ 179 h 1497"/>
                  <a:gd name="T96" fmla="*/ 1338 w 1495"/>
                  <a:gd name="T97" fmla="*/ 307 h 1497"/>
                  <a:gd name="T98" fmla="*/ 1428 w 1495"/>
                  <a:gd name="T99" fmla="*/ 461 h 1497"/>
                  <a:gd name="T100" fmla="*/ 1476 w 1495"/>
                  <a:gd name="T101" fmla="*/ 635 h 149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95"/>
                  <a:gd name="T154" fmla="*/ 0 h 1497"/>
                  <a:gd name="T155" fmla="*/ 1495 w 1495"/>
                  <a:gd name="T156" fmla="*/ 1497 h 149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95" h="1497">
                    <a:moveTo>
                      <a:pt x="1495" y="749"/>
                    </a:moveTo>
                    <a:lnTo>
                      <a:pt x="1495" y="710"/>
                    </a:lnTo>
                    <a:lnTo>
                      <a:pt x="1491" y="672"/>
                    </a:lnTo>
                    <a:lnTo>
                      <a:pt x="1487" y="635"/>
                    </a:lnTo>
                    <a:lnTo>
                      <a:pt x="1480" y="597"/>
                    </a:lnTo>
                    <a:lnTo>
                      <a:pt x="1472" y="562"/>
                    </a:lnTo>
                    <a:lnTo>
                      <a:pt x="1462" y="526"/>
                    </a:lnTo>
                    <a:lnTo>
                      <a:pt x="1451" y="491"/>
                    </a:lnTo>
                    <a:lnTo>
                      <a:pt x="1437" y="457"/>
                    </a:lnTo>
                    <a:lnTo>
                      <a:pt x="1422" y="424"/>
                    </a:lnTo>
                    <a:lnTo>
                      <a:pt x="1405" y="392"/>
                    </a:lnTo>
                    <a:lnTo>
                      <a:pt x="1388" y="361"/>
                    </a:lnTo>
                    <a:lnTo>
                      <a:pt x="1368" y="330"/>
                    </a:lnTo>
                    <a:lnTo>
                      <a:pt x="1347" y="301"/>
                    </a:lnTo>
                    <a:lnTo>
                      <a:pt x="1324" y="273"/>
                    </a:lnTo>
                    <a:lnTo>
                      <a:pt x="1301" y="246"/>
                    </a:lnTo>
                    <a:lnTo>
                      <a:pt x="1276" y="219"/>
                    </a:lnTo>
                    <a:lnTo>
                      <a:pt x="1249" y="196"/>
                    </a:lnTo>
                    <a:lnTo>
                      <a:pt x="1222" y="171"/>
                    </a:lnTo>
                    <a:lnTo>
                      <a:pt x="1196" y="150"/>
                    </a:lnTo>
                    <a:lnTo>
                      <a:pt x="1165" y="129"/>
                    </a:lnTo>
                    <a:lnTo>
                      <a:pt x="1136" y="110"/>
                    </a:lnTo>
                    <a:lnTo>
                      <a:pt x="1104" y="90"/>
                    </a:lnTo>
                    <a:lnTo>
                      <a:pt x="1071" y="75"/>
                    </a:lnTo>
                    <a:lnTo>
                      <a:pt x="1038" y="60"/>
                    </a:lnTo>
                    <a:lnTo>
                      <a:pt x="1004" y="46"/>
                    </a:lnTo>
                    <a:lnTo>
                      <a:pt x="969" y="35"/>
                    </a:lnTo>
                    <a:lnTo>
                      <a:pt x="935" y="25"/>
                    </a:lnTo>
                    <a:lnTo>
                      <a:pt x="898" y="16"/>
                    </a:lnTo>
                    <a:lnTo>
                      <a:pt x="862" y="10"/>
                    </a:lnTo>
                    <a:lnTo>
                      <a:pt x="823" y="4"/>
                    </a:lnTo>
                    <a:lnTo>
                      <a:pt x="787" y="2"/>
                    </a:lnTo>
                    <a:lnTo>
                      <a:pt x="747" y="0"/>
                    </a:lnTo>
                    <a:lnTo>
                      <a:pt x="708" y="2"/>
                    </a:lnTo>
                    <a:lnTo>
                      <a:pt x="672" y="4"/>
                    </a:lnTo>
                    <a:lnTo>
                      <a:pt x="633" y="10"/>
                    </a:lnTo>
                    <a:lnTo>
                      <a:pt x="597" y="16"/>
                    </a:lnTo>
                    <a:lnTo>
                      <a:pt x="560" y="25"/>
                    </a:lnTo>
                    <a:lnTo>
                      <a:pt x="526" y="35"/>
                    </a:lnTo>
                    <a:lnTo>
                      <a:pt x="491" y="46"/>
                    </a:lnTo>
                    <a:lnTo>
                      <a:pt x="457" y="60"/>
                    </a:lnTo>
                    <a:lnTo>
                      <a:pt x="424" y="75"/>
                    </a:lnTo>
                    <a:lnTo>
                      <a:pt x="391" y="90"/>
                    </a:lnTo>
                    <a:lnTo>
                      <a:pt x="359" y="110"/>
                    </a:lnTo>
                    <a:lnTo>
                      <a:pt x="330" y="129"/>
                    </a:lnTo>
                    <a:lnTo>
                      <a:pt x="299" y="150"/>
                    </a:lnTo>
                    <a:lnTo>
                      <a:pt x="273" y="171"/>
                    </a:lnTo>
                    <a:lnTo>
                      <a:pt x="246" y="196"/>
                    </a:lnTo>
                    <a:lnTo>
                      <a:pt x="219" y="219"/>
                    </a:lnTo>
                    <a:lnTo>
                      <a:pt x="194" y="246"/>
                    </a:lnTo>
                    <a:lnTo>
                      <a:pt x="171" y="273"/>
                    </a:lnTo>
                    <a:lnTo>
                      <a:pt x="148" y="301"/>
                    </a:lnTo>
                    <a:lnTo>
                      <a:pt x="127" y="330"/>
                    </a:lnTo>
                    <a:lnTo>
                      <a:pt x="107" y="361"/>
                    </a:lnTo>
                    <a:lnTo>
                      <a:pt x="90" y="392"/>
                    </a:lnTo>
                    <a:lnTo>
                      <a:pt x="73" y="424"/>
                    </a:lnTo>
                    <a:lnTo>
                      <a:pt x="58" y="457"/>
                    </a:lnTo>
                    <a:lnTo>
                      <a:pt x="44" y="491"/>
                    </a:lnTo>
                    <a:lnTo>
                      <a:pt x="33" y="526"/>
                    </a:lnTo>
                    <a:lnTo>
                      <a:pt x="23" y="562"/>
                    </a:lnTo>
                    <a:lnTo>
                      <a:pt x="15" y="597"/>
                    </a:lnTo>
                    <a:lnTo>
                      <a:pt x="8" y="635"/>
                    </a:lnTo>
                    <a:lnTo>
                      <a:pt x="4" y="672"/>
                    </a:lnTo>
                    <a:lnTo>
                      <a:pt x="0" y="710"/>
                    </a:lnTo>
                    <a:lnTo>
                      <a:pt x="0" y="749"/>
                    </a:lnTo>
                    <a:lnTo>
                      <a:pt x="0" y="787"/>
                    </a:lnTo>
                    <a:lnTo>
                      <a:pt x="4" y="825"/>
                    </a:lnTo>
                    <a:lnTo>
                      <a:pt x="8" y="862"/>
                    </a:lnTo>
                    <a:lnTo>
                      <a:pt x="15" y="900"/>
                    </a:lnTo>
                    <a:lnTo>
                      <a:pt x="23" y="935"/>
                    </a:lnTo>
                    <a:lnTo>
                      <a:pt x="33" y="971"/>
                    </a:lnTo>
                    <a:lnTo>
                      <a:pt x="44" y="1006"/>
                    </a:lnTo>
                    <a:lnTo>
                      <a:pt x="58" y="1040"/>
                    </a:lnTo>
                    <a:lnTo>
                      <a:pt x="73" y="1073"/>
                    </a:lnTo>
                    <a:lnTo>
                      <a:pt x="90" y="1105"/>
                    </a:lnTo>
                    <a:lnTo>
                      <a:pt x="107" y="1136"/>
                    </a:lnTo>
                    <a:lnTo>
                      <a:pt x="127" y="1167"/>
                    </a:lnTo>
                    <a:lnTo>
                      <a:pt x="148" y="1196"/>
                    </a:lnTo>
                    <a:lnTo>
                      <a:pt x="171" y="1224"/>
                    </a:lnTo>
                    <a:lnTo>
                      <a:pt x="194" y="1251"/>
                    </a:lnTo>
                    <a:lnTo>
                      <a:pt x="219" y="1278"/>
                    </a:lnTo>
                    <a:lnTo>
                      <a:pt x="246" y="1301"/>
                    </a:lnTo>
                    <a:lnTo>
                      <a:pt x="273" y="1326"/>
                    </a:lnTo>
                    <a:lnTo>
                      <a:pt x="299" y="1347"/>
                    </a:lnTo>
                    <a:lnTo>
                      <a:pt x="330" y="1368"/>
                    </a:lnTo>
                    <a:lnTo>
                      <a:pt x="359" y="1387"/>
                    </a:lnTo>
                    <a:lnTo>
                      <a:pt x="391" y="1407"/>
                    </a:lnTo>
                    <a:lnTo>
                      <a:pt x="424" y="1422"/>
                    </a:lnTo>
                    <a:lnTo>
                      <a:pt x="457" y="1437"/>
                    </a:lnTo>
                    <a:lnTo>
                      <a:pt x="491" y="1451"/>
                    </a:lnTo>
                    <a:lnTo>
                      <a:pt x="526" y="1462"/>
                    </a:lnTo>
                    <a:lnTo>
                      <a:pt x="560" y="1472"/>
                    </a:lnTo>
                    <a:lnTo>
                      <a:pt x="597" y="1481"/>
                    </a:lnTo>
                    <a:lnTo>
                      <a:pt x="633" y="1487"/>
                    </a:lnTo>
                    <a:lnTo>
                      <a:pt x="672" y="1493"/>
                    </a:lnTo>
                    <a:lnTo>
                      <a:pt x="708" y="1495"/>
                    </a:lnTo>
                    <a:lnTo>
                      <a:pt x="747" y="1497"/>
                    </a:lnTo>
                    <a:lnTo>
                      <a:pt x="787" y="1495"/>
                    </a:lnTo>
                    <a:lnTo>
                      <a:pt x="823" y="1493"/>
                    </a:lnTo>
                    <a:lnTo>
                      <a:pt x="862" y="1487"/>
                    </a:lnTo>
                    <a:lnTo>
                      <a:pt x="898" y="1481"/>
                    </a:lnTo>
                    <a:lnTo>
                      <a:pt x="935" y="1472"/>
                    </a:lnTo>
                    <a:lnTo>
                      <a:pt x="969" y="1462"/>
                    </a:lnTo>
                    <a:lnTo>
                      <a:pt x="1004" y="1451"/>
                    </a:lnTo>
                    <a:lnTo>
                      <a:pt x="1038" y="1437"/>
                    </a:lnTo>
                    <a:lnTo>
                      <a:pt x="1071" y="1422"/>
                    </a:lnTo>
                    <a:lnTo>
                      <a:pt x="1104" y="1407"/>
                    </a:lnTo>
                    <a:lnTo>
                      <a:pt x="1136" y="1387"/>
                    </a:lnTo>
                    <a:lnTo>
                      <a:pt x="1165" y="1368"/>
                    </a:lnTo>
                    <a:lnTo>
                      <a:pt x="1196" y="1347"/>
                    </a:lnTo>
                    <a:lnTo>
                      <a:pt x="1222" y="1326"/>
                    </a:lnTo>
                    <a:lnTo>
                      <a:pt x="1249" y="1301"/>
                    </a:lnTo>
                    <a:lnTo>
                      <a:pt x="1276" y="1278"/>
                    </a:lnTo>
                    <a:lnTo>
                      <a:pt x="1301" y="1251"/>
                    </a:lnTo>
                    <a:lnTo>
                      <a:pt x="1324" y="1224"/>
                    </a:lnTo>
                    <a:lnTo>
                      <a:pt x="1347" y="1196"/>
                    </a:lnTo>
                    <a:lnTo>
                      <a:pt x="1368" y="1167"/>
                    </a:lnTo>
                    <a:lnTo>
                      <a:pt x="1388" y="1136"/>
                    </a:lnTo>
                    <a:lnTo>
                      <a:pt x="1405" y="1105"/>
                    </a:lnTo>
                    <a:lnTo>
                      <a:pt x="1422" y="1073"/>
                    </a:lnTo>
                    <a:lnTo>
                      <a:pt x="1437" y="1040"/>
                    </a:lnTo>
                    <a:lnTo>
                      <a:pt x="1451" y="1006"/>
                    </a:lnTo>
                    <a:lnTo>
                      <a:pt x="1462" y="971"/>
                    </a:lnTo>
                    <a:lnTo>
                      <a:pt x="1472" y="935"/>
                    </a:lnTo>
                    <a:lnTo>
                      <a:pt x="1480" y="900"/>
                    </a:lnTo>
                    <a:lnTo>
                      <a:pt x="1487" y="862"/>
                    </a:lnTo>
                    <a:lnTo>
                      <a:pt x="1491" y="825"/>
                    </a:lnTo>
                    <a:lnTo>
                      <a:pt x="1495" y="787"/>
                    </a:lnTo>
                    <a:lnTo>
                      <a:pt x="1495" y="749"/>
                    </a:lnTo>
                    <a:close/>
                    <a:moveTo>
                      <a:pt x="1485" y="749"/>
                    </a:moveTo>
                    <a:lnTo>
                      <a:pt x="1483" y="787"/>
                    </a:lnTo>
                    <a:lnTo>
                      <a:pt x="1482" y="823"/>
                    </a:lnTo>
                    <a:lnTo>
                      <a:pt x="1476" y="862"/>
                    </a:lnTo>
                    <a:lnTo>
                      <a:pt x="1470" y="896"/>
                    </a:lnTo>
                    <a:lnTo>
                      <a:pt x="1462" y="933"/>
                    </a:lnTo>
                    <a:lnTo>
                      <a:pt x="1453" y="967"/>
                    </a:lnTo>
                    <a:lnTo>
                      <a:pt x="1439" y="1002"/>
                    </a:lnTo>
                    <a:lnTo>
                      <a:pt x="1428" y="1036"/>
                    </a:lnTo>
                    <a:lnTo>
                      <a:pt x="1412" y="1069"/>
                    </a:lnTo>
                    <a:lnTo>
                      <a:pt x="1395" y="1100"/>
                    </a:lnTo>
                    <a:lnTo>
                      <a:pt x="1378" y="1130"/>
                    </a:lnTo>
                    <a:lnTo>
                      <a:pt x="1359" y="1161"/>
                    </a:lnTo>
                    <a:lnTo>
                      <a:pt x="1338" y="1190"/>
                    </a:lnTo>
                    <a:lnTo>
                      <a:pt x="1317" y="1217"/>
                    </a:lnTo>
                    <a:lnTo>
                      <a:pt x="1294" y="1244"/>
                    </a:lnTo>
                    <a:lnTo>
                      <a:pt x="1269" y="1270"/>
                    </a:lnTo>
                    <a:lnTo>
                      <a:pt x="1244" y="1295"/>
                    </a:lnTo>
                    <a:lnTo>
                      <a:pt x="1217" y="1318"/>
                    </a:lnTo>
                    <a:lnTo>
                      <a:pt x="1188" y="1339"/>
                    </a:lnTo>
                    <a:lnTo>
                      <a:pt x="1159" y="1361"/>
                    </a:lnTo>
                    <a:lnTo>
                      <a:pt x="1130" y="1380"/>
                    </a:lnTo>
                    <a:lnTo>
                      <a:pt x="1100" y="1397"/>
                    </a:lnTo>
                    <a:lnTo>
                      <a:pt x="1067" y="1412"/>
                    </a:lnTo>
                    <a:lnTo>
                      <a:pt x="1034" y="1428"/>
                    </a:lnTo>
                    <a:lnTo>
                      <a:pt x="1002" y="1441"/>
                    </a:lnTo>
                    <a:lnTo>
                      <a:pt x="967" y="1453"/>
                    </a:lnTo>
                    <a:lnTo>
                      <a:pt x="933" y="1462"/>
                    </a:lnTo>
                    <a:lnTo>
                      <a:pt x="896" y="1472"/>
                    </a:lnTo>
                    <a:lnTo>
                      <a:pt x="860" y="1478"/>
                    </a:lnTo>
                    <a:lnTo>
                      <a:pt x="823" y="1481"/>
                    </a:lnTo>
                    <a:lnTo>
                      <a:pt x="785" y="1485"/>
                    </a:lnTo>
                    <a:lnTo>
                      <a:pt x="747" y="1485"/>
                    </a:lnTo>
                    <a:lnTo>
                      <a:pt x="710" y="1485"/>
                    </a:lnTo>
                    <a:lnTo>
                      <a:pt x="672" y="1481"/>
                    </a:lnTo>
                    <a:lnTo>
                      <a:pt x="635" y="1478"/>
                    </a:lnTo>
                    <a:lnTo>
                      <a:pt x="599" y="1472"/>
                    </a:lnTo>
                    <a:lnTo>
                      <a:pt x="562" y="1462"/>
                    </a:lnTo>
                    <a:lnTo>
                      <a:pt x="528" y="1453"/>
                    </a:lnTo>
                    <a:lnTo>
                      <a:pt x="493" y="1441"/>
                    </a:lnTo>
                    <a:lnTo>
                      <a:pt x="461" y="1428"/>
                    </a:lnTo>
                    <a:lnTo>
                      <a:pt x="428" y="1412"/>
                    </a:lnTo>
                    <a:lnTo>
                      <a:pt x="395" y="1397"/>
                    </a:lnTo>
                    <a:lnTo>
                      <a:pt x="365" y="1380"/>
                    </a:lnTo>
                    <a:lnTo>
                      <a:pt x="336" y="1361"/>
                    </a:lnTo>
                    <a:lnTo>
                      <a:pt x="307" y="1339"/>
                    </a:lnTo>
                    <a:lnTo>
                      <a:pt x="278" y="1318"/>
                    </a:lnTo>
                    <a:lnTo>
                      <a:pt x="251" y="1295"/>
                    </a:lnTo>
                    <a:lnTo>
                      <a:pt x="226" y="1270"/>
                    </a:lnTo>
                    <a:lnTo>
                      <a:pt x="201" y="1244"/>
                    </a:lnTo>
                    <a:lnTo>
                      <a:pt x="178" y="1217"/>
                    </a:lnTo>
                    <a:lnTo>
                      <a:pt x="157" y="1190"/>
                    </a:lnTo>
                    <a:lnTo>
                      <a:pt x="136" y="1161"/>
                    </a:lnTo>
                    <a:lnTo>
                      <a:pt x="117" y="1130"/>
                    </a:lnTo>
                    <a:lnTo>
                      <a:pt x="100" y="1100"/>
                    </a:lnTo>
                    <a:lnTo>
                      <a:pt x="83" y="1069"/>
                    </a:lnTo>
                    <a:lnTo>
                      <a:pt x="67" y="1036"/>
                    </a:lnTo>
                    <a:lnTo>
                      <a:pt x="54" y="1002"/>
                    </a:lnTo>
                    <a:lnTo>
                      <a:pt x="42" y="967"/>
                    </a:lnTo>
                    <a:lnTo>
                      <a:pt x="33" y="933"/>
                    </a:lnTo>
                    <a:lnTo>
                      <a:pt x="25" y="896"/>
                    </a:lnTo>
                    <a:lnTo>
                      <a:pt x="19" y="862"/>
                    </a:lnTo>
                    <a:lnTo>
                      <a:pt x="13" y="823"/>
                    </a:lnTo>
                    <a:lnTo>
                      <a:pt x="12" y="787"/>
                    </a:lnTo>
                    <a:lnTo>
                      <a:pt x="10" y="749"/>
                    </a:lnTo>
                    <a:lnTo>
                      <a:pt x="12" y="710"/>
                    </a:lnTo>
                    <a:lnTo>
                      <a:pt x="13" y="674"/>
                    </a:lnTo>
                    <a:lnTo>
                      <a:pt x="19" y="635"/>
                    </a:lnTo>
                    <a:lnTo>
                      <a:pt x="25" y="601"/>
                    </a:lnTo>
                    <a:lnTo>
                      <a:pt x="33" y="564"/>
                    </a:lnTo>
                    <a:lnTo>
                      <a:pt x="42" y="530"/>
                    </a:lnTo>
                    <a:lnTo>
                      <a:pt x="54" y="495"/>
                    </a:lnTo>
                    <a:lnTo>
                      <a:pt x="67" y="461"/>
                    </a:lnTo>
                    <a:lnTo>
                      <a:pt x="83" y="428"/>
                    </a:lnTo>
                    <a:lnTo>
                      <a:pt x="100" y="397"/>
                    </a:lnTo>
                    <a:lnTo>
                      <a:pt x="117" y="367"/>
                    </a:lnTo>
                    <a:lnTo>
                      <a:pt x="136" y="336"/>
                    </a:lnTo>
                    <a:lnTo>
                      <a:pt x="157" y="307"/>
                    </a:lnTo>
                    <a:lnTo>
                      <a:pt x="178" y="280"/>
                    </a:lnTo>
                    <a:lnTo>
                      <a:pt x="201" y="253"/>
                    </a:lnTo>
                    <a:lnTo>
                      <a:pt x="226" y="227"/>
                    </a:lnTo>
                    <a:lnTo>
                      <a:pt x="251" y="204"/>
                    </a:lnTo>
                    <a:lnTo>
                      <a:pt x="278" y="179"/>
                    </a:lnTo>
                    <a:lnTo>
                      <a:pt x="307" y="158"/>
                    </a:lnTo>
                    <a:lnTo>
                      <a:pt x="336" y="136"/>
                    </a:lnTo>
                    <a:lnTo>
                      <a:pt x="365" y="117"/>
                    </a:lnTo>
                    <a:lnTo>
                      <a:pt x="395" y="100"/>
                    </a:lnTo>
                    <a:lnTo>
                      <a:pt x="428" y="85"/>
                    </a:lnTo>
                    <a:lnTo>
                      <a:pt x="461" y="69"/>
                    </a:lnTo>
                    <a:lnTo>
                      <a:pt x="493" y="56"/>
                    </a:lnTo>
                    <a:lnTo>
                      <a:pt x="528" y="44"/>
                    </a:lnTo>
                    <a:lnTo>
                      <a:pt x="562" y="35"/>
                    </a:lnTo>
                    <a:lnTo>
                      <a:pt x="599" y="25"/>
                    </a:lnTo>
                    <a:lnTo>
                      <a:pt x="635" y="19"/>
                    </a:lnTo>
                    <a:lnTo>
                      <a:pt x="672" y="16"/>
                    </a:lnTo>
                    <a:lnTo>
                      <a:pt x="710" y="12"/>
                    </a:lnTo>
                    <a:lnTo>
                      <a:pt x="747" y="12"/>
                    </a:lnTo>
                    <a:lnTo>
                      <a:pt x="785" y="12"/>
                    </a:lnTo>
                    <a:lnTo>
                      <a:pt x="823" y="16"/>
                    </a:lnTo>
                    <a:lnTo>
                      <a:pt x="860" y="19"/>
                    </a:lnTo>
                    <a:lnTo>
                      <a:pt x="896" y="25"/>
                    </a:lnTo>
                    <a:lnTo>
                      <a:pt x="933" y="35"/>
                    </a:lnTo>
                    <a:lnTo>
                      <a:pt x="967" y="44"/>
                    </a:lnTo>
                    <a:lnTo>
                      <a:pt x="1002" y="56"/>
                    </a:lnTo>
                    <a:lnTo>
                      <a:pt x="1034" y="69"/>
                    </a:lnTo>
                    <a:lnTo>
                      <a:pt x="1067" y="85"/>
                    </a:lnTo>
                    <a:lnTo>
                      <a:pt x="1100" y="100"/>
                    </a:lnTo>
                    <a:lnTo>
                      <a:pt x="1130" y="117"/>
                    </a:lnTo>
                    <a:lnTo>
                      <a:pt x="1159" y="136"/>
                    </a:lnTo>
                    <a:lnTo>
                      <a:pt x="1188" y="158"/>
                    </a:lnTo>
                    <a:lnTo>
                      <a:pt x="1217" y="179"/>
                    </a:lnTo>
                    <a:lnTo>
                      <a:pt x="1244" y="204"/>
                    </a:lnTo>
                    <a:lnTo>
                      <a:pt x="1269" y="227"/>
                    </a:lnTo>
                    <a:lnTo>
                      <a:pt x="1294" y="253"/>
                    </a:lnTo>
                    <a:lnTo>
                      <a:pt x="1317" y="280"/>
                    </a:lnTo>
                    <a:lnTo>
                      <a:pt x="1338" y="307"/>
                    </a:lnTo>
                    <a:lnTo>
                      <a:pt x="1359" y="336"/>
                    </a:lnTo>
                    <a:lnTo>
                      <a:pt x="1378" y="367"/>
                    </a:lnTo>
                    <a:lnTo>
                      <a:pt x="1395" y="397"/>
                    </a:lnTo>
                    <a:lnTo>
                      <a:pt x="1412" y="428"/>
                    </a:lnTo>
                    <a:lnTo>
                      <a:pt x="1428" y="461"/>
                    </a:lnTo>
                    <a:lnTo>
                      <a:pt x="1439" y="495"/>
                    </a:lnTo>
                    <a:lnTo>
                      <a:pt x="1453" y="530"/>
                    </a:lnTo>
                    <a:lnTo>
                      <a:pt x="1462" y="564"/>
                    </a:lnTo>
                    <a:lnTo>
                      <a:pt x="1470" y="601"/>
                    </a:lnTo>
                    <a:lnTo>
                      <a:pt x="1476" y="635"/>
                    </a:lnTo>
                    <a:lnTo>
                      <a:pt x="1482" y="674"/>
                    </a:lnTo>
                    <a:lnTo>
                      <a:pt x="1483" y="710"/>
                    </a:lnTo>
                    <a:lnTo>
                      <a:pt x="1485" y="749"/>
                    </a:lnTo>
                    <a:close/>
                  </a:path>
                </a:pathLst>
              </a:custGeom>
              <a:solidFill>
                <a:srgbClr val="E68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2" name="Freeform 355">
                <a:extLst>
                  <a:ext uri="{FF2B5EF4-FFF2-40B4-BE49-F238E27FC236}">
                    <a16:creationId xmlns:a16="http://schemas.microsoft.com/office/drawing/2014/main" id="{9BD99578-299E-4755-9DFD-8798AA6414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8" y="1420"/>
                <a:ext cx="1483" cy="1485"/>
              </a:xfrm>
              <a:custGeom>
                <a:avLst/>
                <a:gdLst>
                  <a:gd name="T0" fmla="*/ 1470 w 1483"/>
                  <a:gd name="T1" fmla="*/ 593 h 1485"/>
                  <a:gd name="T2" fmla="*/ 1410 w 1483"/>
                  <a:gd name="T3" fmla="*/ 420 h 1485"/>
                  <a:gd name="T4" fmla="*/ 1314 w 1483"/>
                  <a:gd name="T5" fmla="*/ 271 h 1485"/>
                  <a:gd name="T6" fmla="*/ 1186 w 1483"/>
                  <a:gd name="T7" fmla="*/ 148 h 1485"/>
                  <a:gd name="T8" fmla="*/ 1030 w 1483"/>
                  <a:gd name="T9" fmla="*/ 58 h 1485"/>
                  <a:gd name="T10" fmla="*/ 854 w 1483"/>
                  <a:gd name="T11" fmla="*/ 8 h 1485"/>
                  <a:gd name="T12" fmla="*/ 666 w 1483"/>
                  <a:gd name="T13" fmla="*/ 4 h 1485"/>
                  <a:gd name="T14" fmla="*/ 485 w 1483"/>
                  <a:gd name="T15" fmla="*/ 44 h 1485"/>
                  <a:gd name="T16" fmla="*/ 326 w 1483"/>
                  <a:gd name="T17" fmla="*/ 127 h 1485"/>
                  <a:gd name="T18" fmla="*/ 192 w 1483"/>
                  <a:gd name="T19" fmla="*/ 244 h 1485"/>
                  <a:gd name="T20" fmla="*/ 88 w 1483"/>
                  <a:gd name="T21" fmla="*/ 389 h 1485"/>
                  <a:gd name="T22" fmla="*/ 23 w 1483"/>
                  <a:gd name="T23" fmla="*/ 556 h 1485"/>
                  <a:gd name="T24" fmla="*/ 0 w 1483"/>
                  <a:gd name="T25" fmla="*/ 743 h 1485"/>
                  <a:gd name="T26" fmla="*/ 23 w 1483"/>
                  <a:gd name="T27" fmla="*/ 929 h 1485"/>
                  <a:gd name="T28" fmla="*/ 88 w 1483"/>
                  <a:gd name="T29" fmla="*/ 1096 h 1485"/>
                  <a:gd name="T30" fmla="*/ 192 w 1483"/>
                  <a:gd name="T31" fmla="*/ 1241 h 1485"/>
                  <a:gd name="T32" fmla="*/ 326 w 1483"/>
                  <a:gd name="T33" fmla="*/ 1358 h 1485"/>
                  <a:gd name="T34" fmla="*/ 485 w 1483"/>
                  <a:gd name="T35" fmla="*/ 1441 h 1485"/>
                  <a:gd name="T36" fmla="*/ 666 w 1483"/>
                  <a:gd name="T37" fmla="*/ 1481 h 1485"/>
                  <a:gd name="T38" fmla="*/ 854 w 1483"/>
                  <a:gd name="T39" fmla="*/ 1477 h 1485"/>
                  <a:gd name="T40" fmla="*/ 1030 w 1483"/>
                  <a:gd name="T41" fmla="*/ 1427 h 1485"/>
                  <a:gd name="T42" fmla="*/ 1186 w 1483"/>
                  <a:gd name="T43" fmla="*/ 1337 h 1485"/>
                  <a:gd name="T44" fmla="*/ 1314 w 1483"/>
                  <a:gd name="T45" fmla="*/ 1214 h 1485"/>
                  <a:gd name="T46" fmla="*/ 1410 w 1483"/>
                  <a:gd name="T47" fmla="*/ 1065 h 1485"/>
                  <a:gd name="T48" fmla="*/ 1470 w 1483"/>
                  <a:gd name="T49" fmla="*/ 892 h 1485"/>
                  <a:gd name="T50" fmla="*/ 1474 w 1483"/>
                  <a:gd name="T51" fmla="*/ 743 h 1485"/>
                  <a:gd name="T52" fmla="*/ 1451 w 1483"/>
                  <a:gd name="T53" fmla="*/ 925 h 1485"/>
                  <a:gd name="T54" fmla="*/ 1385 w 1483"/>
                  <a:gd name="T55" fmla="*/ 1092 h 1485"/>
                  <a:gd name="T56" fmla="*/ 1284 w 1483"/>
                  <a:gd name="T57" fmla="*/ 1236 h 1485"/>
                  <a:gd name="T58" fmla="*/ 1151 w 1483"/>
                  <a:gd name="T59" fmla="*/ 1351 h 1485"/>
                  <a:gd name="T60" fmla="*/ 994 w 1483"/>
                  <a:gd name="T61" fmla="*/ 1431 h 1485"/>
                  <a:gd name="T62" fmla="*/ 817 w 1483"/>
                  <a:gd name="T63" fmla="*/ 1472 h 1485"/>
                  <a:gd name="T64" fmla="*/ 629 w 1483"/>
                  <a:gd name="T65" fmla="*/ 1466 h 1485"/>
                  <a:gd name="T66" fmla="*/ 457 w 1483"/>
                  <a:gd name="T67" fmla="*/ 1418 h 1485"/>
                  <a:gd name="T68" fmla="*/ 303 w 1483"/>
                  <a:gd name="T69" fmla="*/ 1330 h 1485"/>
                  <a:gd name="T70" fmla="*/ 176 w 1483"/>
                  <a:gd name="T71" fmla="*/ 1209 h 1485"/>
                  <a:gd name="T72" fmla="*/ 80 w 1483"/>
                  <a:gd name="T73" fmla="*/ 1059 h 1485"/>
                  <a:gd name="T74" fmla="*/ 25 w 1483"/>
                  <a:gd name="T75" fmla="*/ 890 h 1485"/>
                  <a:gd name="T76" fmla="*/ 9 w 1483"/>
                  <a:gd name="T77" fmla="*/ 704 h 1485"/>
                  <a:gd name="T78" fmla="*/ 42 w 1483"/>
                  <a:gd name="T79" fmla="*/ 526 h 1485"/>
                  <a:gd name="T80" fmla="*/ 115 w 1483"/>
                  <a:gd name="T81" fmla="*/ 363 h 1485"/>
                  <a:gd name="T82" fmla="*/ 224 w 1483"/>
                  <a:gd name="T83" fmla="*/ 224 h 1485"/>
                  <a:gd name="T84" fmla="*/ 362 w 1483"/>
                  <a:gd name="T85" fmla="*/ 117 h 1485"/>
                  <a:gd name="T86" fmla="*/ 524 w 1483"/>
                  <a:gd name="T87" fmla="*/ 42 h 1485"/>
                  <a:gd name="T88" fmla="*/ 704 w 1483"/>
                  <a:gd name="T89" fmla="*/ 12 h 1485"/>
                  <a:gd name="T90" fmla="*/ 888 w 1483"/>
                  <a:gd name="T91" fmla="*/ 25 h 1485"/>
                  <a:gd name="T92" fmla="*/ 1059 w 1483"/>
                  <a:gd name="T93" fmla="*/ 82 h 1485"/>
                  <a:gd name="T94" fmla="*/ 1207 w 1483"/>
                  <a:gd name="T95" fmla="*/ 177 h 1485"/>
                  <a:gd name="T96" fmla="*/ 1328 w 1483"/>
                  <a:gd name="T97" fmla="*/ 305 h 1485"/>
                  <a:gd name="T98" fmla="*/ 1416 w 1483"/>
                  <a:gd name="T99" fmla="*/ 457 h 1485"/>
                  <a:gd name="T100" fmla="*/ 1466 w 1483"/>
                  <a:gd name="T101" fmla="*/ 631 h 148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83"/>
                  <a:gd name="T154" fmla="*/ 0 h 1485"/>
                  <a:gd name="T155" fmla="*/ 1483 w 1483"/>
                  <a:gd name="T156" fmla="*/ 1485 h 148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83" h="1485">
                    <a:moveTo>
                      <a:pt x="1483" y="743"/>
                    </a:moveTo>
                    <a:lnTo>
                      <a:pt x="1483" y="704"/>
                    </a:lnTo>
                    <a:lnTo>
                      <a:pt x="1479" y="666"/>
                    </a:lnTo>
                    <a:lnTo>
                      <a:pt x="1476" y="629"/>
                    </a:lnTo>
                    <a:lnTo>
                      <a:pt x="1470" y="593"/>
                    </a:lnTo>
                    <a:lnTo>
                      <a:pt x="1460" y="556"/>
                    </a:lnTo>
                    <a:lnTo>
                      <a:pt x="1451" y="522"/>
                    </a:lnTo>
                    <a:lnTo>
                      <a:pt x="1439" y="487"/>
                    </a:lnTo>
                    <a:lnTo>
                      <a:pt x="1426" y="453"/>
                    </a:lnTo>
                    <a:lnTo>
                      <a:pt x="1410" y="420"/>
                    </a:lnTo>
                    <a:lnTo>
                      <a:pt x="1395" y="389"/>
                    </a:lnTo>
                    <a:lnTo>
                      <a:pt x="1376" y="357"/>
                    </a:lnTo>
                    <a:lnTo>
                      <a:pt x="1357" y="328"/>
                    </a:lnTo>
                    <a:lnTo>
                      <a:pt x="1337" y="297"/>
                    </a:lnTo>
                    <a:lnTo>
                      <a:pt x="1314" y="271"/>
                    </a:lnTo>
                    <a:lnTo>
                      <a:pt x="1291" y="244"/>
                    </a:lnTo>
                    <a:lnTo>
                      <a:pt x="1266" y="217"/>
                    </a:lnTo>
                    <a:lnTo>
                      <a:pt x="1241" y="194"/>
                    </a:lnTo>
                    <a:lnTo>
                      <a:pt x="1215" y="169"/>
                    </a:lnTo>
                    <a:lnTo>
                      <a:pt x="1186" y="148"/>
                    </a:lnTo>
                    <a:lnTo>
                      <a:pt x="1157" y="127"/>
                    </a:lnTo>
                    <a:lnTo>
                      <a:pt x="1126" y="107"/>
                    </a:lnTo>
                    <a:lnTo>
                      <a:pt x="1096" y="90"/>
                    </a:lnTo>
                    <a:lnTo>
                      <a:pt x="1063" y="73"/>
                    </a:lnTo>
                    <a:lnTo>
                      <a:pt x="1030" y="58"/>
                    </a:lnTo>
                    <a:lnTo>
                      <a:pt x="998" y="44"/>
                    </a:lnTo>
                    <a:lnTo>
                      <a:pt x="963" y="33"/>
                    </a:lnTo>
                    <a:lnTo>
                      <a:pt x="927" y="23"/>
                    </a:lnTo>
                    <a:lnTo>
                      <a:pt x="890" y="15"/>
                    </a:lnTo>
                    <a:lnTo>
                      <a:pt x="854" y="8"/>
                    </a:lnTo>
                    <a:lnTo>
                      <a:pt x="817" y="4"/>
                    </a:lnTo>
                    <a:lnTo>
                      <a:pt x="779" y="0"/>
                    </a:lnTo>
                    <a:lnTo>
                      <a:pt x="741" y="0"/>
                    </a:lnTo>
                    <a:lnTo>
                      <a:pt x="704" y="0"/>
                    </a:lnTo>
                    <a:lnTo>
                      <a:pt x="666" y="4"/>
                    </a:lnTo>
                    <a:lnTo>
                      <a:pt x="629" y="8"/>
                    </a:lnTo>
                    <a:lnTo>
                      <a:pt x="593" y="15"/>
                    </a:lnTo>
                    <a:lnTo>
                      <a:pt x="556" y="23"/>
                    </a:lnTo>
                    <a:lnTo>
                      <a:pt x="520" y="33"/>
                    </a:lnTo>
                    <a:lnTo>
                      <a:pt x="485" y="44"/>
                    </a:lnTo>
                    <a:lnTo>
                      <a:pt x="453" y="58"/>
                    </a:lnTo>
                    <a:lnTo>
                      <a:pt x="420" y="73"/>
                    </a:lnTo>
                    <a:lnTo>
                      <a:pt x="387" y="90"/>
                    </a:lnTo>
                    <a:lnTo>
                      <a:pt x="357" y="107"/>
                    </a:lnTo>
                    <a:lnTo>
                      <a:pt x="326" y="127"/>
                    </a:lnTo>
                    <a:lnTo>
                      <a:pt x="297" y="148"/>
                    </a:lnTo>
                    <a:lnTo>
                      <a:pt x="268" y="169"/>
                    </a:lnTo>
                    <a:lnTo>
                      <a:pt x="242" y="194"/>
                    </a:lnTo>
                    <a:lnTo>
                      <a:pt x="217" y="217"/>
                    </a:lnTo>
                    <a:lnTo>
                      <a:pt x="192" y="244"/>
                    </a:lnTo>
                    <a:lnTo>
                      <a:pt x="169" y="271"/>
                    </a:lnTo>
                    <a:lnTo>
                      <a:pt x="146" y="297"/>
                    </a:lnTo>
                    <a:lnTo>
                      <a:pt x="126" y="328"/>
                    </a:lnTo>
                    <a:lnTo>
                      <a:pt x="107" y="357"/>
                    </a:lnTo>
                    <a:lnTo>
                      <a:pt x="88" y="389"/>
                    </a:lnTo>
                    <a:lnTo>
                      <a:pt x="73" y="420"/>
                    </a:lnTo>
                    <a:lnTo>
                      <a:pt x="57" y="453"/>
                    </a:lnTo>
                    <a:lnTo>
                      <a:pt x="44" y="487"/>
                    </a:lnTo>
                    <a:lnTo>
                      <a:pt x="32" y="522"/>
                    </a:lnTo>
                    <a:lnTo>
                      <a:pt x="23" y="556"/>
                    </a:lnTo>
                    <a:lnTo>
                      <a:pt x="13" y="593"/>
                    </a:lnTo>
                    <a:lnTo>
                      <a:pt x="7" y="629"/>
                    </a:lnTo>
                    <a:lnTo>
                      <a:pt x="4" y="666"/>
                    </a:lnTo>
                    <a:lnTo>
                      <a:pt x="0" y="704"/>
                    </a:lnTo>
                    <a:lnTo>
                      <a:pt x="0" y="743"/>
                    </a:lnTo>
                    <a:lnTo>
                      <a:pt x="0" y="781"/>
                    </a:lnTo>
                    <a:lnTo>
                      <a:pt x="4" y="819"/>
                    </a:lnTo>
                    <a:lnTo>
                      <a:pt x="7" y="856"/>
                    </a:lnTo>
                    <a:lnTo>
                      <a:pt x="13" y="892"/>
                    </a:lnTo>
                    <a:lnTo>
                      <a:pt x="23" y="929"/>
                    </a:lnTo>
                    <a:lnTo>
                      <a:pt x="32" y="963"/>
                    </a:lnTo>
                    <a:lnTo>
                      <a:pt x="44" y="998"/>
                    </a:lnTo>
                    <a:lnTo>
                      <a:pt x="57" y="1032"/>
                    </a:lnTo>
                    <a:lnTo>
                      <a:pt x="73" y="1065"/>
                    </a:lnTo>
                    <a:lnTo>
                      <a:pt x="88" y="1096"/>
                    </a:lnTo>
                    <a:lnTo>
                      <a:pt x="107" y="1128"/>
                    </a:lnTo>
                    <a:lnTo>
                      <a:pt x="126" y="1157"/>
                    </a:lnTo>
                    <a:lnTo>
                      <a:pt x="146" y="1188"/>
                    </a:lnTo>
                    <a:lnTo>
                      <a:pt x="169" y="1214"/>
                    </a:lnTo>
                    <a:lnTo>
                      <a:pt x="192" y="1241"/>
                    </a:lnTo>
                    <a:lnTo>
                      <a:pt x="217" y="1268"/>
                    </a:lnTo>
                    <a:lnTo>
                      <a:pt x="242" y="1291"/>
                    </a:lnTo>
                    <a:lnTo>
                      <a:pt x="268" y="1316"/>
                    </a:lnTo>
                    <a:lnTo>
                      <a:pt x="297" y="1337"/>
                    </a:lnTo>
                    <a:lnTo>
                      <a:pt x="326" y="1358"/>
                    </a:lnTo>
                    <a:lnTo>
                      <a:pt x="357" y="1378"/>
                    </a:lnTo>
                    <a:lnTo>
                      <a:pt x="387" y="1395"/>
                    </a:lnTo>
                    <a:lnTo>
                      <a:pt x="420" y="1412"/>
                    </a:lnTo>
                    <a:lnTo>
                      <a:pt x="453" y="1427"/>
                    </a:lnTo>
                    <a:lnTo>
                      <a:pt x="485" y="1441"/>
                    </a:lnTo>
                    <a:lnTo>
                      <a:pt x="520" y="1452"/>
                    </a:lnTo>
                    <a:lnTo>
                      <a:pt x="556" y="1462"/>
                    </a:lnTo>
                    <a:lnTo>
                      <a:pt x="593" y="1470"/>
                    </a:lnTo>
                    <a:lnTo>
                      <a:pt x="629" y="1477"/>
                    </a:lnTo>
                    <a:lnTo>
                      <a:pt x="666" y="1481"/>
                    </a:lnTo>
                    <a:lnTo>
                      <a:pt x="704" y="1485"/>
                    </a:lnTo>
                    <a:lnTo>
                      <a:pt x="741" y="1485"/>
                    </a:lnTo>
                    <a:lnTo>
                      <a:pt x="779" y="1485"/>
                    </a:lnTo>
                    <a:lnTo>
                      <a:pt x="817" y="1481"/>
                    </a:lnTo>
                    <a:lnTo>
                      <a:pt x="854" y="1477"/>
                    </a:lnTo>
                    <a:lnTo>
                      <a:pt x="890" y="1470"/>
                    </a:lnTo>
                    <a:lnTo>
                      <a:pt x="927" y="1462"/>
                    </a:lnTo>
                    <a:lnTo>
                      <a:pt x="963" y="1452"/>
                    </a:lnTo>
                    <a:lnTo>
                      <a:pt x="998" y="1441"/>
                    </a:lnTo>
                    <a:lnTo>
                      <a:pt x="1030" y="1427"/>
                    </a:lnTo>
                    <a:lnTo>
                      <a:pt x="1063" y="1412"/>
                    </a:lnTo>
                    <a:lnTo>
                      <a:pt x="1096" y="1395"/>
                    </a:lnTo>
                    <a:lnTo>
                      <a:pt x="1126" y="1378"/>
                    </a:lnTo>
                    <a:lnTo>
                      <a:pt x="1157" y="1358"/>
                    </a:lnTo>
                    <a:lnTo>
                      <a:pt x="1186" y="1337"/>
                    </a:lnTo>
                    <a:lnTo>
                      <a:pt x="1215" y="1316"/>
                    </a:lnTo>
                    <a:lnTo>
                      <a:pt x="1241" y="1291"/>
                    </a:lnTo>
                    <a:lnTo>
                      <a:pt x="1266" y="1268"/>
                    </a:lnTo>
                    <a:lnTo>
                      <a:pt x="1291" y="1241"/>
                    </a:lnTo>
                    <a:lnTo>
                      <a:pt x="1314" y="1214"/>
                    </a:lnTo>
                    <a:lnTo>
                      <a:pt x="1337" y="1188"/>
                    </a:lnTo>
                    <a:lnTo>
                      <a:pt x="1357" y="1157"/>
                    </a:lnTo>
                    <a:lnTo>
                      <a:pt x="1376" y="1128"/>
                    </a:lnTo>
                    <a:lnTo>
                      <a:pt x="1395" y="1096"/>
                    </a:lnTo>
                    <a:lnTo>
                      <a:pt x="1410" y="1065"/>
                    </a:lnTo>
                    <a:lnTo>
                      <a:pt x="1426" y="1032"/>
                    </a:lnTo>
                    <a:lnTo>
                      <a:pt x="1439" y="998"/>
                    </a:lnTo>
                    <a:lnTo>
                      <a:pt x="1451" y="963"/>
                    </a:lnTo>
                    <a:lnTo>
                      <a:pt x="1460" y="929"/>
                    </a:lnTo>
                    <a:lnTo>
                      <a:pt x="1470" y="892"/>
                    </a:lnTo>
                    <a:lnTo>
                      <a:pt x="1476" y="856"/>
                    </a:lnTo>
                    <a:lnTo>
                      <a:pt x="1479" y="819"/>
                    </a:lnTo>
                    <a:lnTo>
                      <a:pt x="1483" y="781"/>
                    </a:lnTo>
                    <a:lnTo>
                      <a:pt x="1483" y="743"/>
                    </a:lnTo>
                    <a:close/>
                    <a:moveTo>
                      <a:pt x="1474" y="743"/>
                    </a:moveTo>
                    <a:lnTo>
                      <a:pt x="1474" y="781"/>
                    </a:lnTo>
                    <a:lnTo>
                      <a:pt x="1470" y="817"/>
                    </a:lnTo>
                    <a:lnTo>
                      <a:pt x="1466" y="854"/>
                    </a:lnTo>
                    <a:lnTo>
                      <a:pt x="1458" y="890"/>
                    </a:lnTo>
                    <a:lnTo>
                      <a:pt x="1451" y="925"/>
                    </a:lnTo>
                    <a:lnTo>
                      <a:pt x="1441" y="961"/>
                    </a:lnTo>
                    <a:lnTo>
                      <a:pt x="1430" y="994"/>
                    </a:lnTo>
                    <a:lnTo>
                      <a:pt x="1416" y="1028"/>
                    </a:lnTo>
                    <a:lnTo>
                      <a:pt x="1403" y="1059"/>
                    </a:lnTo>
                    <a:lnTo>
                      <a:pt x="1385" y="1092"/>
                    </a:lnTo>
                    <a:lnTo>
                      <a:pt x="1368" y="1122"/>
                    </a:lnTo>
                    <a:lnTo>
                      <a:pt x="1349" y="1151"/>
                    </a:lnTo>
                    <a:lnTo>
                      <a:pt x="1328" y="1180"/>
                    </a:lnTo>
                    <a:lnTo>
                      <a:pt x="1307" y="1209"/>
                    </a:lnTo>
                    <a:lnTo>
                      <a:pt x="1284" y="1236"/>
                    </a:lnTo>
                    <a:lnTo>
                      <a:pt x="1259" y="1261"/>
                    </a:lnTo>
                    <a:lnTo>
                      <a:pt x="1234" y="1285"/>
                    </a:lnTo>
                    <a:lnTo>
                      <a:pt x="1207" y="1308"/>
                    </a:lnTo>
                    <a:lnTo>
                      <a:pt x="1180" y="1330"/>
                    </a:lnTo>
                    <a:lnTo>
                      <a:pt x="1151" y="1351"/>
                    </a:lnTo>
                    <a:lnTo>
                      <a:pt x="1121" y="1368"/>
                    </a:lnTo>
                    <a:lnTo>
                      <a:pt x="1090" y="1387"/>
                    </a:lnTo>
                    <a:lnTo>
                      <a:pt x="1059" y="1403"/>
                    </a:lnTo>
                    <a:lnTo>
                      <a:pt x="1026" y="1418"/>
                    </a:lnTo>
                    <a:lnTo>
                      <a:pt x="994" y="1431"/>
                    </a:lnTo>
                    <a:lnTo>
                      <a:pt x="959" y="1443"/>
                    </a:lnTo>
                    <a:lnTo>
                      <a:pt x="925" y="1452"/>
                    </a:lnTo>
                    <a:lnTo>
                      <a:pt x="888" y="1460"/>
                    </a:lnTo>
                    <a:lnTo>
                      <a:pt x="854" y="1466"/>
                    </a:lnTo>
                    <a:lnTo>
                      <a:pt x="817" y="1472"/>
                    </a:lnTo>
                    <a:lnTo>
                      <a:pt x="779" y="1473"/>
                    </a:lnTo>
                    <a:lnTo>
                      <a:pt x="741" y="1475"/>
                    </a:lnTo>
                    <a:lnTo>
                      <a:pt x="704" y="1473"/>
                    </a:lnTo>
                    <a:lnTo>
                      <a:pt x="666" y="1472"/>
                    </a:lnTo>
                    <a:lnTo>
                      <a:pt x="629" y="1466"/>
                    </a:lnTo>
                    <a:lnTo>
                      <a:pt x="595" y="1460"/>
                    </a:lnTo>
                    <a:lnTo>
                      <a:pt x="558" y="1452"/>
                    </a:lnTo>
                    <a:lnTo>
                      <a:pt x="524" y="1443"/>
                    </a:lnTo>
                    <a:lnTo>
                      <a:pt x="489" y="1431"/>
                    </a:lnTo>
                    <a:lnTo>
                      <a:pt x="457" y="1418"/>
                    </a:lnTo>
                    <a:lnTo>
                      <a:pt x="424" y="1403"/>
                    </a:lnTo>
                    <a:lnTo>
                      <a:pt x="393" y="1387"/>
                    </a:lnTo>
                    <a:lnTo>
                      <a:pt x="362" y="1368"/>
                    </a:lnTo>
                    <a:lnTo>
                      <a:pt x="332" y="1351"/>
                    </a:lnTo>
                    <a:lnTo>
                      <a:pt x="303" y="1330"/>
                    </a:lnTo>
                    <a:lnTo>
                      <a:pt x="276" y="1308"/>
                    </a:lnTo>
                    <a:lnTo>
                      <a:pt x="249" y="1285"/>
                    </a:lnTo>
                    <a:lnTo>
                      <a:pt x="224" y="1261"/>
                    </a:lnTo>
                    <a:lnTo>
                      <a:pt x="199" y="1236"/>
                    </a:lnTo>
                    <a:lnTo>
                      <a:pt x="176" y="1209"/>
                    </a:lnTo>
                    <a:lnTo>
                      <a:pt x="155" y="1180"/>
                    </a:lnTo>
                    <a:lnTo>
                      <a:pt x="134" y="1151"/>
                    </a:lnTo>
                    <a:lnTo>
                      <a:pt x="115" y="1122"/>
                    </a:lnTo>
                    <a:lnTo>
                      <a:pt x="98" y="1092"/>
                    </a:lnTo>
                    <a:lnTo>
                      <a:pt x="80" y="1059"/>
                    </a:lnTo>
                    <a:lnTo>
                      <a:pt x="67" y="1028"/>
                    </a:lnTo>
                    <a:lnTo>
                      <a:pt x="53" y="994"/>
                    </a:lnTo>
                    <a:lnTo>
                      <a:pt x="42" y="961"/>
                    </a:lnTo>
                    <a:lnTo>
                      <a:pt x="32" y="925"/>
                    </a:lnTo>
                    <a:lnTo>
                      <a:pt x="25" y="890"/>
                    </a:lnTo>
                    <a:lnTo>
                      <a:pt x="17" y="854"/>
                    </a:lnTo>
                    <a:lnTo>
                      <a:pt x="13" y="817"/>
                    </a:lnTo>
                    <a:lnTo>
                      <a:pt x="9" y="781"/>
                    </a:lnTo>
                    <a:lnTo>
                      <a:pt x="9" y="743"/>
                    </a:lnTo>
                    <a:lnTo>
                      <a:pt x="9" y="704"/>
                    </a:lnTo>
                    <a:lnTo>
                      <a:pt x="13" y="668"/>
                    </a:lnTo>
                    <a:lnTo>
                      <a:pt x="17" y="631"/>
                    </a:lnTo>
                    <a:lnTo>
                      <a:pt x="25" y="595"/>
                    </a:lnTo>
                    <a:lnTo>
                      <a:pt x="32" y="560"/>
                    </a:lnTo>
                    <a:lnTo>
                      <a:pt x="42" y="526"/>
                    </a:lnTo>
                    <a:lnTo>
                      <a:pt x="53" y="491"/>
                    </a:lnTo>
                    <a:lnTo>
                      <a:pt x="67" y="457"/>
                    </a:lnTo>
                    <a:lnTo>
                      <a:pt x="80" y="426"/>
                    </a:lnTo>
                    <a:lnTo>
                      <a:pt x="98" y="393"/>
                    </a:lnTo>
                    <a:lnTo>
                      <a:pt x="115" y="363"/>
                    </a:lnTo>
                    <a:lnTo>
                      <a:pt x="134" y="334"/>
                    </a:lnTo>
                    <a:lnTo>
                      <a:pt x="155" y="305"/>
                    </a:lnTo>
                    <a:lnTo>
                      <a:pt x="176" y="276"/>
                    </a:lnTo>
                    <a:lnTo>
                      <a:pt x="199" y="249"/>
                    </a:lnTo>
                    <a:lnTo>
                      <a:pt x="224" y="224"/>
                    </a:lnTo>
                    <a:lnTo>
                      <a:pt x="249" y="200"/>
                    </a:lnTo>
                    <a:lnTo>
                      <a:pt x="276" y="177"/>
                    </a:lnTo>
                    <a:lnTo>
                      <a:pt x="303" y="155"/>
                    </a:lnTo>
                    <a:lnTo>
                      <a:pt x="332" y="136"/>
                    </a:lnTo>
                    <a:lnTo>
                      <a:pt x="362" y="117"/>
                    </a:lnTo>
                    <a:lnTo>
                      <a:pt x="393" y="98"/>
                    </a:lnTo>
                    <a:lnTo>
                      <a:pt x="424" y="82"/>
                    </a:lnTo>
                    <a:lnTo>
                      <a:pt x="457" y="67"/>
                    </a:lnTo>
                    <a:lnTo>
                      <a:pt x="489" y="54"/>
                    </a:lnTo>
                    <a:lnTo>
                      <a:pt x="524" y="42"/>
                    </a:lnTo>
                    <a:lnTo>
                      <a:pt x="558" y="33"/>
                    </a:lnTo>
                    <a:lnTo>
                      <a:pt x="595" y="25"/>
                    </a:lnTo>
                    <a:lnTo>
                      <a:pt x="629" y="19"/>
                    </a:lnTo>
                    <a:lnTo>
                      <a:pt x="666" y="13"/>
                    </a:lnTo>
                    <a:lnTo>
                      <a:pt x="704" y="12"/>
                    </a:lnTo>
                    <a:lnTo>
                      <a:pt x="741" y="10"/>
                    </a:lnTo>
                    <a:lnTo>
                      <a:pt x="779" y="12"/>
                    </a:lnTo>
                    <a:lnTo>
                      <a:pt x="817" y="13"/>
                    </a:lnTo>
                    <a:lnTo>
                      <a:pt x="854" y="19"/>
                    </a:lnTo>
                    <a:lnTo>
                      <a:pt x="888" y="25"/>
                    </a:lnTo>
                    <a:lnTo>
                      <a:pt x="925" y="33"/>
                    </a:lnTo>
                    <a:lnTo>
                      <a:pt x="959" y="42"/>
                    </a:lnTo>
                    <a:lnTo>
                      <a:pt x="994" y="54"/>
                    </a:lnTo>
                    <a:lnTo>
                      <a:pt x="1026" y="67"/>
                    </a:lnTo>
                    <a:lnTo>
                      <a:pt x="1059" y="82"/>
                    </a:lnTo>
                    <a:lnTo>
                      <a:pt x="1090" y="98"/>
                    </a:lnTo>
                    <a:lnTo>
                      <a:pt x="1121" y="117"/>
                    </a:lnTo>
                    <a:lnTo>
                      <a:pt x="1151" y="136"/>
                    </a:lnTo>
                    <a:lnTo>
                      <a:pt x="1180" y="155"/>
                    </a:lnTo>
                    <a:lnTo>
                      <a:pt x="1207" y="177"/>
                    </a:lnTo>
                    <a:lnTo>
                      <a:pt x="1234" y="200"/>
                    </a:lnTo>
                    <a:lnTo>
                      <a:pt x="1259" y="224"/>
                    </a:lnTo>
                    <a:lnTo>
                      <a:pt x="1284" y="249"/>
                    </a:lnTo>
                    <a:lnTo>
                      <a:pt x="1307" y="276"/>
                    </a:lnTo>
                    <a:lnTo>
                      <a:pt x="1328" y="305"/>
                    </a:lnTo>
                    <a:lnTo>
                      <a:pt x="1349" y="334"/>
                    </a:lnTo>
                    <a:lnTo>
                      <a:pt x="1368" y="363"/>
                    </a:lnTo>
                    <a:lnTo>
                      <a:pt x="1385" y="393"/>
                    </a:lnTo>
                    <a:lnTo>
                      <a:pt x="1403" y="426"/>
                    </a:lnTo>
                    <a:lnTo>
                      <a:pt x="1416" y="457"/>
                    </a:lnTo>
                    <a:lnTo>
                      <a:pt x="1430" y="491"/>
                    </a:lnTo>
                    <a:lnTo>
                      <a:pt x="1441" y="526"/>
                    </a:lnTo>
                    <a:lnTo>
                      <a:pt x="1451" y="560"/>
                    </a:lnTo>
                    <a:lnTo>
                      <a:pt x="1458" y="595"/>
                    </a:lnTo>
                    <a:lnTo>
                      <a:pt x="1466" y="631"/>
                    </a:lnTo>
                    <a:lnTo>
                      <a:pt x="1470" y="668"/>
                    </a:lnTo>
                    <a:lnTo>
                      <a:pt x="1474" y="704"/>
                    </a:lnTo>
                    <a:lnTo>
                      <a:pt x="1474" y="743"/>
                    </a:lnTo>
                    <a:close/>
                  </a:path>
                </a:pathLst>
              </a:custGeom>
              <a:solidFill>
                <a:srgbClr val="E681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3" name="Freeform 356">
                <a:extLst>
                  <a:ext uri="{FF2B5EF4-FFF2-40B4-BE49-F238E27FC236}">
                    <a16:creationId xmlns:a16="http://schemas.microsoft.com/office/drawing/2014/main" id="{7492FB46-6D11-4C67-AB1D-66E729A18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2" y="1426"/>
                <a:ext cx="1475" cy="1473"/>
              </a:xfrm>
              <a:custGeom>
                <a:avLst/>
                <a:gdLst>
                  <a:gd name="T0" fmla="*/ 1460 w 1475"/>
                  <a:gd name="T1" fmla="*/ 589 h 1473"/>
                  <a:gd name="T2" fmla="*/ 1402 w 1475"/>
                  <a:gd name="T3" fmla="*/ 416 h 1473"/>
                  <a:gd name="T4" fmla="*/ 1307 w 1475"/>
                  <a:gd name="T5" fmla="*/ 268 h 1473"/>
                  <a:gd name="T6" fmla="*/ 1178 w 1475"/>
                  <a:gd name="T7" fmla="*/ 146 h 1473"/>
                  <a:gd name="T8" fmla="*/ 1024 w 1475"/>
                  <a:gd name="T9" fmla="*/ 57 h 1473"/>
                  <a:gd name="T10" fmla="*/ 850 w 1475"/>
                  <a:gd name="T11" fmla="*/ 7 h 1473"/>
                  <a:gd name="T12" fmla="*/ 662 w 1475"/>
                  <a:gd name="T13" fmla="*/ 4 h 1473"/>
                  <a:gd name="T14" fmla="*/ 483 w 1475"/>
                  <a:gd name="T15" fmla="*/ 44 h 1473"/>
                  <a:gd name="T16" fmla="*/ 326 w 1475"/>
                  <a:gd name="T17" fmla="*/ 124 h 1473"/>
                  <a:gd name="T18" fmla="*/ 191 w 1475"/>
                  <a:gd name="T19" fmla="*/ 241 h 1473"/>
                  <a:gd name="T20" fmla="*/ 90 w 1475"/>
                  <a:gd name="T21" fmla="*/ 385 h 1473"/>
                  <a:gd name="T22" fmla="*/ 23 w 1475"/>
                  <a:gd name="T23" fmla="*/ 552 h 1473"/>
                  <a:gd name="T24" fmla="*/ 0 w 1475"/>
                  <a:gd name="T25" fmla="*/ 737 h 1473"/>
                  <a:gd name="T26" fmla="*/ 23 w 1475"/>
                  <a:gd name="T27" fmla="*/ 921 h 1473"/>
                  <a:gd name="T28" fmla="*/ 90 w 1475"/>
                  <a:gd name="T29" fmla="*/ 1088 h 1473"/>
                  <a:gd name="T30" fmla="*/ 191 w 1475"/>
                  <a:gd name="T31" fmla="*/ 1232 h 1473"/>
                  <a:gd name="T32" fmla="*/ 326 w 1475"/>
                  <a:gd name="T33" fmla="*/ 1349 h 1473"/>
                  <a:gd name="T34" fmla="*/ 483 w 1475"/>
                  <a:gd name="T35" fmla="*/ 1429 h 1473"/>
                  <a:gd name="T36" fmla="*/ 662 w 1475"/>
                  <a:gd name="T37" fmla="*/ 1469 h 1473"/>
                  <a:gd name="T38" fmla="*/ 850 w 1475"/>
                  <a:gd name="T39" fmla="*/ 1466 h 1473"/>
                  <a:gd name="T40" fmla="*/ 1024 w 1475"/>
                  <a:gd name="T41" fmla="*/ 1416 h 1473"/>
                  <a:gd name="T42" fmla="*/ 1178 w 1475"/>
                  <a:gd name="T43" fmla="*/ 1327 h 1473"/>
                  <a:gd name="T44" fmla="*/ 1307 w 1475"/>
                  <a:gd name="T45" fmla="*/ 1205 h 1473"/>
                  <a:gd name="T46" fmla="*/ 1402 w 1475"/>
                  <a:gd name="T47" fmla="*/ 1057 h 1473"/>
                  <a:gd name="T48" fmla="*/ 1460 w 1475"/>
                  <a:gd name="T49" fmla="*/ 884 h 1473"/>
                  <a:gd name="T50" fmla="*/ 1464 w 1475"/>
                  <a:gd name="T51" fmla="*/ 737 h 1473"/>
                  <a:gd name="T52" fmla="*/ 1443 w 1475"/>
                  <a:gd name="T53" fmla="*/ 919 h 1473"/>
                  <a:gd name="T54" fmla="*/ 1378 w 1475"/>
                  <a:gd name="T55" fmla="*/ 1084 h 1473"/>
                  <a:gd name="T56" fmla="*/ 1276 w 1475"/>
                  <a:gd name="T57" fmla="*/ 1226 h 1473"/>
                  <a:gd name="T58" fmla="*/ 1143 w 1475"/>
                  <a:gd name="T59" fmla="*/ 1339 h 1473"/>
                  <a:gd name="T60" fmla="*/ 988 w 1475"/>
                  <a:gd name="T61" fmla="*/ 1420 h 1473"/>
                  <a:gd name="T62" fmla="*/ 811 w 1475"/>
                  <a:gd name="T63" fmla="*/ 1460 h 1473"/>
                  <a:gd name="T64" fmla="*/ 627 w 1475"/>
                  <a:gd name="T65" fmla="*/ 1456 h 1473"/>
                  <a:gd name="T66" fmla="*/ 454 w 1475"/>
                  <a:gd name="T67" fmla="*/ 1406 h 1473"/>
                  <a:gd name="T68" fmla="*/ 303 w 1475"/>
                  <a:gd name="T69" fmla="*/ 1320 h 1473"/>
                  <a:gd name="T70" fmla="*/ 176 w 1475"/>
                  <a:gd name="T71" fmla="*/ 1199 h 1473"/>
                  <a:gd name="T72" fmla="*/ 82 w 1475"/>
                  <a:gd name="T73" fmla="*/ 1051 h 1473"/>
                  <a:gd name="T74" fmla="*/ 25 w 1475"/>
                  <a:gd name="T75" fmla="*/ 882 h 1473"/>
                  <a:gd name="T76" fmla="*/ 11 w 1475"/>
                  <a:gd name="T77" fmla="*/ 700 h 1473"/>
                  <a:gd name="T78" fmla="*/ 44 w 1475"/>
                  <a:gd name="T79" fmla="*/ 520 h 1473"/>
                  <a:gd name="T80" fmla="*/ 115 w 1475"/>
                  <a:gd name="T81" fmla="*/ 359 h 1473"/>
                  <a:gd name="T82" fmla="*/ 224 w 1475"/>
                  <a:gd name="T83" fmla="*/ 222 h 1473"/>
                  <a:gd name="T84" fmla="*/ 360 w 1475"/>
                  <a:gd name="T85" fmla="*/ 115 h 1473"/>
                  <a:gd name="T86" fmla="*/ 522 w 1475"/>
                  <a:gd name="T87" fmla="*/ 42 h 1473"/>
                  <a:gd name="T88" fmla="*/ 700 w 1475"/>
                  <a:gd name="T89" fmla="*/ 9 h 1473"/>
                  <a:gd name="T90" fmla="*/ 884 w 1475"/>
                  <a:gd name="T91" fmla="*/ 25 h 1473"/>
                  <a:gd name="T92" fmla="*/ 1053 w 1475"/>
                  <a:gd name="T93" fmla="*/ 80 h 1473"/>
                  <a:gd name="T94" fmla="*/ 1201 w 1475"/>
                  <a:gd name="T95" fmla="*/ 176 h 1473"/>
                  <a:gd name="T96" fmla="*/ 1320 w 1475"/>
                  <a:gd name="T97" fmla="*/ 301 h 1473"/>
                  <a:gd name="T98" fmla="*/ 1408 w 1475"/>
                  <a:gd name="T99" fmla="*/ 453 h 1473"/>
                  <a:gd name="T100" fmla="*/ 1456 w 1475"/>
                  <a:gd name="T101" fmla="*/ 625 h 14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75"/>
                  <a:gd name="T154" fmla="*/ 0 h 1473"/>
                  <a:gd name="T155" fmla="*/ 1475 w 1475"/>
                  <a:gd name="T156" fmla="*/ 1473 h 14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75" h="1473">
                    <a:moveTo>
                      <a:pt x="1475" y="737"/>
                    </a:moveTo>
                    <a:lnTo>
                      <a:pt x="1473" y="698"/>
                    </a:lnTo>
                    <a:lnTo>
                      <a:pt x="1472" y="662"/>
                    </a:lnTo>
                    <a:lnTo>
                      <a:pt x="1466" y="623"/>
                    </a:lnTo>
                    <a:lnTo>
                      <a:pt x="1460" y="589"/>
                    </a:lnTo>
                    <a:lnTo>
                      <a:pt x="1452" y="552"/>
                    </a:lnTo>
                    <a:lnTo>
                      <a:pt x="1443" y="518"/>
                    </a:lnTo>
                    <a:lnTo>
                      <a:pt x="1431" y="483"/>
                    </a:lnTo>
                    <a:lnTo>
                      <a:pt x="1418" y="449"/>
                    </a:lnTo>
                    <a:lnTo>
                      <a:pt x="1402" y="416"/>
                    </a:lnTo>
                    <a:lnTo>
                      <a:pt x="1385" y="385"/>
                    </a:lnTo>
                    <a:lnTo>
                      <a:pt x="1368" y="355"/>
                    </a:lnTo>
                    <a:lnTo>
                      <a:pt x="1349" y="324"/>
                    </a:lnTo>
                    <a:lnTo>
                      <a:pt x="1328" y="295"/>
                    </a:lnTo>
                    <a:lnTo>
                      <a:pt x="1307" y="268"/>
                    </a:lnTo>
                    <a:lnTo>
                      <a:pt x="1284" y="241"/>
                    </a:lnTo>
                    <a:lnTo>
                      <a:pt x="1259" y="215"/>
                    </a:lnTo>
                    <a:lnTo>
                      <a:pt x="1234" y="190"/>
                    </a:lnTo>
                    <a:lnTo>
                      <a:pt x="1207" y="167"/>
                    </a:lnTo>
                    <a:lnTo>
                      <a:pt x="1178" y="146"/>
                    </a:lnTo>
                    <a:lnTo>
                      <a:pt x="1149" y="124"/>
                    </a:lnTo>
                    <a:lnTo>
                      <a:pt x="1120" y="105"/>
                    </a:lnTo>
                    <a:lnTo>
                      <a:pt x="1090" y="88"/>
                    </a:lnTo>
                    <a:lnTo>
                      <a:pt x="1057" y="73"/>
                    </a:lnTo>
                    <a:lnTo>
                      <a:pt x="1024" y="57"/>
                    </a:lnTo>
                    <a:lnTo>
                      <a:pt x="992" y="44"/>
                    </a:lnTo>
                    <a:lnTo>
                      <a:pt x="957" y="32"/>
                    </a:lnTo>
                    <a:lnTo>
                      <a:pt x="923" y="23"/>
                    </a:lnTo>
                    <a:lnTo>
                      <a:pt x="886" y="13"/>
                    </a:lnTo>
                    <a:lnTo>
                      <a:pt x="850" y="7"/>
                    </a:lnTo>
                    <a:lnTo>
                      <a:pt x="813" y="4"/>
                    </a:lnTo>
                    <a:lnTo>
                      <a:pt x="775" y="0"/>
                    </a:lnTo>
                    <a:lnTo>
                      <a:pt x="737" y="0"/>
                    </a:lnTo>
                    <a:lnTo>
                      <a:pt x="700" y="0"/>
                    </a:lnTo>
                    <a:lnTo>
                      <a:pt x="662" y="4"/>
                    </a:lnTo>
                    <a:lnTo>
                      <a:pt x="625" y="7"/>
                    </a:lnTo>
                    <a:lnTo>
                      <a:pt x="589" y="13"/>
                    </a:lnTo>
                    <a:lnTo>
                      <a:pt x="552" y="23"/>
                    </a:lnTo>
                    <a:lnTo>
                      <a:pt x="518" y="32"/>
                    </a:lnTo>
                    <a:lnTo>
                      <a:pt x="483" y="44"/>
                    </a:lnTo>
                    <a:lnTo>
                      <a:pt x="451" y="57"/>
                    </a:lnTo>
                    <a:lnTo>
                      <a:pt x="418" y="73"/>
                    </a:lnTo>
                    <a:lnTo>
                      <a:pt x="385" y="88"/>
                    </a:lnTo>
                    <a:lnTo>
                      <a:pt x="355" y="105"/>
                    </a:lnTo>
                    <a:lnTo>
                      <a:pt x="326" y="124"/>
                    </a:lnTo>
                    <a:lnTo>
                      <a:pt x="297" y="146"/>
                    </a:lnTo>
                    <a:lnTo>
                      <a:pt x="268" y="167"/>
                    </a:lnTo>
                    <a:lnTo>
                      <a:pt x="241" y="190"/>
                    </a:lnTo>
                    <a:lnTo>
                      <a:pt x="216" y="215"/>
                    </a:lnTo>
                    <a:lnTo>
                      <a:pt x="191" y="241"/>
                    </a:lnTo>
                    <a:lnTo>
                      <a:pt x="168" y="268"/>
                    </a:lnTo>
                    <a:lnTo>
                      <a:pt x="147" y="295"/>
                    </a:lnTo>
                    <a:lnTo>
                      <a:pt x="126" y="324"/>
                    </a:lnTo>
                    <a:lnTo>
                      <a:pt x="107" y="355"/>
                    </a:lnTo>
                    <a:lnTo>
                      <a:pt x="90" y="385"/>
                    </a:lnTo>
                    <a:lnTo>
                      <a:pt x="73" y="416"/>
                    </a:lnTo>
                    <a:lnTo>
                      <a:pt x="57" y="449"/>
                    </a:lnTo>
                    <a:lnTo>
                      <a:pt x="44" y="483"/>
                    </a:lnTo>
                    <a:lnTo>
                      <a:pt x="32" y="518"/>
                    </a:lnTo>
                    <a:lnTo>
                      <a:pt x="23" y="552"/>
                    </a:lnTo>
                    <a:lnTo>
                      <a:pt x="15" y="589"/>
                    </a:lnTo>
                    <a:lnTo>
                      <a:pt x="9" y="623"/>
                    </a:lnTo>
                    <a:lnTo>
                      <a:pt x="3" y="662"/>
                    </a:lnTo>
                    <a:lnTo>
                      <a:pt x="2" y="698"/>
                    </a:lnTo>
                    <a:lnTo>
                      <a:pt x="0" y="737"/>
                    </a:lnTo>
                    <a:lnTo>
                      <a:pt x="2" y="775"/>
                    </a:lnTo>
                    <a:lnTo>
                      <a:pt x="3" y="811"/>
                    </a:lnTo>
                    <a:lnTo>
                      <a:pt x="9" y="850"/>
                    </a:lnTo>
                    <a:lnTo>
                      <a:pt x="15" y="884"/>
                    </a:lnTo>
                    <a:lnTo>
                      <a:pt x="23" y="921"/>
                    </a:lnTo>
                    <a:lnTo>
                      <a:pt x="32" y="955"/>
                    </a:lnTo>
                    <a:lnTo>
                      <a:pt x="44" y="990"/>
                    </a:lnTo>
                    <a:lnTo>
                      <a:pt x="57" y="1024"/>
                    </a:lnTo>
                    <a:lnTo>
                      <a:pt x="73" y="1057"/>
                    </a:lnTo>
                    <a:lnTo>
                      <a:pt x="90" y="1088"/>
                    </a:lnTo>
                    <a:lnTo>
                      <a:pt x="107" y="1118"/>
                    </a:lnTo>
                    <a:lnTo>
                      <a:pt x="126" y="1149"/>
                    </a:lnTo>
                    <a:lnTo>
                      <a:pt x="147" y="1178"/>
                    </a:lnTo>
                    <a:lnTo>
                      <a:pt x="168" y="1205"/>
                    </a:lnTo>
                    <a:lnTo>
                      <a:pt x="191" y="1232"/>
                    </a:lnTo>
                    <a:lnTo>
                      <a:pt x="216" y="1258"/>
                    </a:lnTo>
                    <a:lnTo>
                      <a:pt x="241" y="1283"/>
                    </a:lnTo>
                    <a:lnTo>
                      <a:pt x="268" y="1306"/>
                    </a:lnTo>
                    <a:lnTo>
                      <a:pt x="297" y="1327"/>
                    </a:lnTo>
                    <a:lnTo>
                      <a:pt x="326" y="1349"/>
                    </a:lnTo>
                    <a:lnTo>
                      <a:pt x="355" y="1368"/>
                    </a:lnTo>
                    <a:lnTo>
                      <a:pt x="385" y="1385"/>
                    </a:lnTo>
                    <a:lnTo>
                      <a:pt x="418" y="1400"/>
                    </a:lnTo>
                    <a:lnTo>
                      <a:pt x="451" y="1416"/>
                    </a:lnTo>
                    <a:lnTo>
                      <a:pt x="483" y="1429"/>
                    </a:lnTo>
                    <a:lnTo>
                      <a:pt x="518" y="1441"/>
                    </a:lnTo>
                    <a:lnTo>
                      <a:pt x="552" y="1450"/>
                    </a:lnTo>
                    <a:lnTo>
                      <a:pt x="589" y="1460"/>
                    </a:lnTo>
                    <a:lnTo>
                      <a:pt x="625" y="1466"/>
                    </a:lnTo>
                    <a:lnTo>
                      <a:pt x="662" y="1469"/>
                    </a:lnTo>
                    <a:lnTo>
                      <a:pt x="700" y="1473"/>
                    </a:lnTo>
                    <a:lnTo>
                      <a:pt x="737" y="1473"/>
                    </a:lnTo>
                    <a:lnTo>
                      <a:pt x="775" y="1473"/>
                    </a:lnTo>
                    <a:lnTo>
                      <a:pt x="813" y="1469"/>
                    </a:lnTo>
                    <a:lnTo>
                      <a:pt x="850" y="1466"/>
                    </a:lnTo>
                    <a:lnTo>
                      <a:pt x="886" y="1460"/>
                    </a:lnTo>
                    <a:lnTo>
                      <a:pt x="923" y="1450"/>
                    </a:lnTo>
                    <a:lnTo>
                      <a:pt x="957" y="1441"/>
                    </a:lnTo>
                    <a:lnTo>
                      <a:pt x="992" y="1429"/>
                    </a:lnTo>
                    <a:lnTo>
                      <a:pt x="1024" y="1416"/>
                    </a:lnTo>
                    <a:lnTo>
                      <a:pt x="1057" y="1400"/>
                    </a:lnTo>
                    <a:lnTo>
                      <a:pt x="1090" y="1385"/>
                    </a:lnTo>
                    <a:lnTo>
                      <a:pt x="1120" y="1368"/>
                    </a:lnTo>
                    <a:lnTo>
                      <a:pt x="1149" y="1349"/>
                    </a:lnTo>
                    <a:lnTo>
                      <a:pt x="1178" y="1327"/>
                    </a:lnTo>
                    <a:lnTo>
                      <a:pt x="1207" y="1306"/>
                    </a:lnTo>
                    <a:lnTo>
                      <a:pt x="1234" y="1283"/>
                    </a:lnTo>
                    <a:lnTo>
                      <a:pt x="1259" y="1258"/>
                    </a:lnTo>
                    <a:lnTo>
                      <a:pt x="1284" y="1232"/>
                    </a:lnTo>
                    <a:lnTo>
                      <a:pt x="1307" y="1205"/>
                    </a:lnTo>
                    <a:lnTo>
                      <a:pt x="1328" y="1178"/>
                    </a:lnTo>
                    <a:lnTo>
                      <a:pt x="1349" y="1149"/>
                    </a:lnTo>
                    <a:lnTo>
                      <a:pt x="1368" y="1118"/>
                    </a:lnTo>
                    <a:lnTo>
                      <a:pt x="1385" y="1088"/>
                    </a:lnTo>
                    <a:lnTo>
                      <a:pt x="1402" y="1057"/>
                    </a:lnTo>
                    <a:lnTo>
                      <a:pt x="1418" y="1024"/>
                    </a:lnTo>
                    <a:lnTo>
                      <a:pt x="1431" y="990"/>
                    </a:lnTo>
                    <a:lnTo>
                      <a:pt x="1443" y="955"/>
                    </a:lnTo>
                    <a:lnTo>
                      <a:pt x="1452" y="921"/>
                    </a:lnTo>
                    <a:lnTo>
                      <a:pt x="1460" y="884"/>
                    </a:lnTo>
                    <a:lnTo>
                      <a:pt x="1466" y="850"/>
                    </a:lnTo>
                    <a:lnTo>
                      <a:pt x="1472" y="811"/>
                    </a:lnTo>
                    <a:lnTo>
                      <a:pt x="1473" y="775"/>
                    </a:lnTo>
                    <a:lnTo>
                      <a:pt x="1475" y="737"/>
                    </a:lnTo>
                    <a:close/>
                    <a:moveTo>
                      <a:pt x="1464" y="737"/>
                    </a:moveTo>
                    <a:lnTo>
                      <a:pt x="1464" y="775"/>
                    </a:lnTo>
                    <a:lnTo>
                      <a:pt x="1462" y="811"/>
                    </a:lnTo>
                    <a:lnTo>
                      <a:pt x="1456" y="848"/>
                    </a:lnTo>
                    <a:lnTo>
                      <a:pt x="1450" y="882"/>
                    </a:lnTo>
                    <a:lnTo>
                      <a:pt x="1443" y="919"/>
                    </a:lnTo>
                    <a:lnTo>
                      <a:pt x="1431" y="953"/>
                    </a:lnTo>
                    <a:lnTo>
                      <a:pt x="1420" y="986"/>
                    </a:lnTo>
                    <a:lnTo>
                      <a:pt x="1408" y="1020"/>
                    </a:lnTo>
                    <a:lnTo>
                      <a:pt x="1393" y="1051"/>
                    </a:lnTo>
                    <a:lnTo>
                      <a:pt x="1378" y="1084"/>
                    </a:lnTo>
                    <a:lnTo>
                      <a:pt x="1360" y="1114"/>
                    </a:lnTo>
                    <a:lnTo>
                      <a:pt x="1341" y="1143"/>
                    </a:lnTo>
                    <a:lnTo>
                      <a:pt x="1320" y="1172"/>
                    </a:lnTo>
                    <a:lnTo>
                      <a:pt x="1299" y="1199"/>
                    </a:lnTo>
                    <a:lnTo>
                      <a:pt x="1276" y="1226"/>
                    </a:lnTo>
                    <a:lnTo>
                      <a:pt x="1251" y="1251"/>
                    </a:lnTo>
                    <a:lnTo>
                      <a:pt x="1226" y="1276"/>
                    </a:lnTo>
                    <a:lnTo>
                      <a:pt x="1201" y="1297"/>
                    </a:lnTo>
                    <a:lnTo>
                      <a:pt x="1172" y="1320"/>
                    </a:lnTo>
                    <a:lnTo>
                      <a:pt x="1143" y="1339"/>
                    </a:lnTo>
                    <a:lnTo>
                      <a:pt x="1115" y="1358"/>
                    </a:lnTo>
                    <a:lnTo>
                      <a:pt x="1084" y="1375"/>
                    </a:lnTo>
                    <a:lnTo>
                      <a:pt x="1053" y="1393"/>
                    </a:lnTo>
                    <a:lnTo>
                      <a:pt x="1021" y="1406"/>
                    </a:lnTo>
                    <a:lnTo>
                      <a:pt x="988" y="1420"/>
                    </a:lnTo>
                    <a:lnTo>
                      <a:pt x="953" y="1431"/>
                    </a:lnTo>
                    <a:lnTo>
                      <a:pt x="919" y="1441"/>
                    </a:lnTo>
                    <a:lnTo>
                      <a:pt x="884" y="1448"/>
                    </a:lnTo>
                    <a:lnTo>
                      <a:pt x="848" y="1456"/>
                    </a:lnTo>
                    <a:lnTo>
                      <a:pt x="811" y="1460"/>
                    </a:lnTo>
                    <a:lnTo>
                      <a:pt x="775" y="1464"/>
                    </a:lnTo>
                    <a:lnTo>
                      <a:pt x="737" y="1464"/>
                    </a:lnTo>
                    <a:lnTo>
                      <a:pt x="700" y="1464"/>
                    </a:lnTo>
                    <a:lnTo>
                      <a:pt x="664" y="1460"/>
                    </a:lnTo>
                    <a:lnTo>
                      <a:pt x="627" y="1456"/>
                    </a:lnTo>
                    <a:lnTo>
                      <a:pt x="591" y="1448"/>
                    </a:lnTo>
                    <a:lnTo>
                      <a:pt x="556" y="1441"/>
                    </a:lnTo>
                    <a:lnTo>
                      <a:pt x="522" y="1431"/>
                    </a:lnTo>
                    <a:lnTo>
                      <a:pt x="487" y="1420"/>
                    </a:lnTo>
                    <a:lnTo>
                      <a:pt x="454" y="1406"/>
                    </a:lnTo>
                    <a:lnTo>
                      <a:pt x="422" y="1393"/>
                    </a:lnTo>
                    <a:lnTo>
                      <a:pt x="391" y="1375"/>
                    </a:lnTo>
                    <a:lnTo>
                      <a:pt x="360" y="1358"/>
                    </a:lnTo>
                    <a:lnTo>
                      <a:pt x="332" y="1339"/>
                    </a:lnTo>
                    <a:lnTo>
                      <a:pt x="303" y="1320"/>
                    </a:lnTo>
                    <a:lnTo>
                      <a:pt x="274" y="1297"/>
                    </a:lnTo>
                    <a:lnTo>
                      <a:pt x="249" y="1276"/>
                    </a:lnTo>
                    <a:lnTo>
                      <a:pt x="224" y="1251"/>
                    </a:lnTo>
                    <a:lnTo>
                      <a:pt x="199" y="1226"/>
                    </a:lnTo>
                    <a:lnTo>
                      <a:pt x="176" y="1199"/>
                    </a:lnTo>
                    <a:lnTo>
                      <a:pt x="155" y="1172"/>
                    </a:lnTo>
                    <a:lnTo>
                      <a:pt x="134" y="1143"/>
                    </a:lnTo>
                    <a:lnTo>
                      <a:pt x="115" y="1114"/>
                    </a:lnTo>
                    <a:lnTo>
                      <a:pt x="97" y="1084"/>
                    </a:lnTo>
                    <a:lnTo>
                      <a:pt x="82" y="1051"/>
                    </a:lnTo>
                    <a:lnTo>
                      <a:pt x="67" y="1020"/>
                    </a:lnTo>
                    <a:lnTo>
                      <a:pt x="55" y="986"/>
                    </a:lnTo>
                    <a:lnTo>
                      <a:pt x="44" y="953"/>
                    </a:lnTo>
                    <a:lnTo>
                      <a:pt x="32" y="919"/>
                    </a:lnTo>
                    <a:lnTo>
                      <a:pt x="25" y="882"/>
                    </a:lnTo>
                    <a:lnTo>
                      <a:pt x="19" y="848"/>
                    </a:lnTo>
                    <a:lnTo>
                      <a:pt x="13" y="811"/>
                    </a:lnTo>
                    <a:lnTo>
                      <a:pt x="11" y="775"/>
                    </a:lnTo>
                    <a:lnTo>
                      <a:pt x="11" y="737"/>
                    </a:lnTo>
                    <a:lnTo>
                      <a:pt x="11" y="700"/>
                    </a:lnTo>
                    <a:lnTo>
                      <a:pt x="13" y="662"/>
                    </a:lnTo>
                    <a:lnTo>
                      <a:pt x="19" y="625"/>
                    </a:lnTo>
                    <a:lnTo>
                      <a:pt x="25" y="591"/>
                    </a:lnTo>
                    <a:lnTo>
                      <a:pt x="32" y="554"/>
                    </a:lnTo>
                    <a:lnTo>
                      <a:pt x="44" y="520"/>
                    </a:lnTo>
                    <a:lnTo>
                      <a:pt x="55" y="487"/>
                    </a:lnTo>
                    <a:lnTo>
                      <a:pt x="67" y="453"/>
                    </a:lnTo>
                    <a:lnTo>
                      <a:pt x="82" y="422"/>
                    </a:lnTo>
                    <a:lnTo>
                      <a:pt x="97" y="389"/>
                    </a:lnTo>
                    <a:lnTo>
                      <a:pt x="115" y="359"/>
                    </a:lnTo>
                    <a:lnTo>
                      <a:pt x="134" y="330"/>
                    </a:lnTo>
                    <a:lnTo>
                      <a:pt x="155" y="301"/>
                    </a:lnTo>
                    <a:lnTo>
                      <a:pt x="176" y="274"/>
                    </a:lnTo>
                    <a:lnTo>
                      <a:pt x="199" y="247"/>
                    </a:lnTo>
                    <a:lnTo>
                      <a:pt x="224" y="222"/>
                    </a:lnTo>
                    <a:lnTo>
                      <a:pt x="249" y="197"/>
                    </a:lnTo>
                    <a:lnTo>
                      <a:pt x="274" y="176"/>
                    </a:lnTo>
                    <a:lnTo>
                      <a:pt x="303" y="153"/>
                    </a:lnTo>
                    <a:lnTo>
                      <a:pt x="332" y="134"/>
                    </a:lnTo>
                    <a:lnTo>
                      <a:pt x="360" y="115"/>
                    </a:lnTo>
                    <a:lnTo>
                      <a:pt x="391" y="98"/>
                    </a:lnTo>
                    <a:lnTo>
                      <a:pt x="422" y="80"/>
                    </a:lnTo>
                    <a:lnTo>
                      <a:pt x="454" y="67"/>
                    </a:lnTo>
                    <a:lnTo>
                      <a:pt x="487" y="53"/>
                    </a:lnTo>
                    <a:lnTo>
                      <a:pt x="522" y="42"/>
                    </a:lnTo>
                    <a:lnTo>
                      <a:pt x="556" y="32"/>
                    </a:lnTo>
                    <a:lnTo>
                      <a:pt x="591" y="25"/>
                    </a:lnTo>
                    <a:lnTo>
                      <a:pt x="627" y="17"/>
                    </a:lnTo>
                    <a:lnTo>
                      <a:pt x="664" y="13"/>
                    </a:lnTo>
                    <a:lnTo>
                      <a:pt x="700" y="9"/>
                    </a:lnTo>
                    <a:lnTo>
                      <a:pt x="737" y="9"/>
                    </a:lnTo>
                    <a:lnTo>
                      <a:pt x="775" y="9"/>
                    </a:lnTo>
                    <a:lnTo>
                      <a:pt x="811" y="13"/>
                    </a:lnTo>
                    <a:lnTo>
                      <a:pt x="848" y="17"/>
                    </a:lnTo>
                    <a:lnTo>
                      <a:pt x="884" y="25"/>
                    </a:lnTo>
                    <a:lnTo>
                      <a:pt x="919" y="32"/>
                    </a:lnTo>
                    <a:lnTo>
                      <a:pt x="953" y="42"/>
                    </a:lnTo>
                    <a:lnTo>
                      <a:pt x="988" y="53"/>
                    </a:lnTo>
                    <a:lnTo>
                      <a:pt x="1021" y="67"/>
                    </a:lnTo>
                    <a:lnTo>
                      <a:pt x="1053" y="80"/>
                    </a:lnTo>
                    <a:lnTo>
                      <a:pt x="1084" y="98"/>
                    </a:lnTo>
                    <a:lnTo>
                      <a:pt x="1115" y="115"/>
                    </a:lnTo>
                    <a:lnTo>
                      <a:pt x="1143" y="134"/>
                    </a:lnTo>
                    <a:lnTo>
                      <a:pt x="1172" y="153"/>
                    </a:lnTo>
                    <a:lnTo>
                      <a:pt x="1201" y="176"/>
                    </a:lnTo>
                    <a:lnTo>
                      <a:pt x="1226" y="197"/>
                    </a:lnTo>
                    <a:lnTo>
                      <a:pt x="1251" y="222"/>
                    </a:lnTo>
                    <a:lnTo>
                      <a:pt x="1276" y="247"/>
                    </a:lnTo>
                    <a:lnTo>
                      <a:pt x="1299" y="274"/>
                    </a:lnTo>
                    <a:lnTo>
                      <a:pt x="1320" y="301"/>
                    </a:lnTo>
                    <a:lnTo>
                      <a:pt x="1341" y="330"/>
                    </a:lnTo>
                    <a:lnTo>
                      <a:pt x="1360" y="359"/>
                    </a:lnTo>
                    <a:lnTo>
                      <a:pt x="1378" y="389"/>
                    </a:lnTo>
                    <a:lnTo>
                      <a:pt x="1393" y="422"/>
                    </a:lnTo>
                    <a:lnTo>
                      <a:pt x="1408" y="453"/>
                    </a:lnTo>
                    <a:lnTo>
                      <a:pt x="1420" y="487"/>
                    </a:lnTo>
                    <a:lnTo>
                      <a:pt x="1431" y="520"/>
                    </a:lnTo>
                    <a:lnTo>
                      <a:pt x="1443" y="554"/>
                    </a:lnTo>
                    <a:lnTo>
                      <a:pt x="1450" y="591"/>
                    </a:lnTo>
                    <a:lnTo>
                      <a:pt x="1456" y="625"/>
                    </a:lnTo>
                    <a:lnTo>
                      <a:pt x="1462" y="662"/>
                    </a:lnTo>
                    <a:lnTo>
                      <a:pt x="1464" y="700"/>
                    </a:lnTo>
                    <a:lnTo>
                      <a:pt x="1464" y="737"/>
                    </a:lnTo>
                    <a:close/>
                  </a:path>
                </a:pathLst>
              </a:custGeom>
              <a:solidFill>
                <a:srgbClr val="E681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4" name="Freeform 357">
                <a:extLst>
                  <a:ext uri="{FF2B5EF4-FFF2-40B4-BE49-F238E27FC236}">
                    <a16:creationId xmlns:a16="http://schemas.microsoft.com/office/drawing/2014/main" id="{0FD52709-82F2-49AC-B054-B1AE16AA45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47" y="1430"/>
                <a:ext cx="1465" cy="1465"/>
              </a:xfrm>
              <a:custGeom>
                <a:avLst/>
                <a:gdLst>
                  <a:gd name="T0" fmla="*/ 1449 w 1465"/>
                  <a:gd name="T1" fmla="*/ 585 h 1465"/>
                  <a:gd name="T2" fmla="*/ 1394 w 1465"/>
                  <a:gd name="T3" fmla="*/ 416 h 1465"/>
                  <a:gd name="T4" fmla="*/ 1298 w 1465"/>
                  <a:gd name="T5" fmla="*/ 266 h 1465"/>
                  <a:gd name="T6" fmla="*/ 1171 w 1465"/>
                  <a:gd name="T7" fmla="*/ 145 h 1465"/>
                  <a:gd name="T8" fmla="*/ 1017 w 1465"/>
                  <a:gd name="T9" fmla="*/ 57 h 1465"/>
                  <a:gd name="T10" fmla="*/ 845 w 1465"/>
                  <a:gd name="T11" fmla="*/ 9 h 1465"/>
                  <a:gd name="T12" fmla="*/ 657 w 1465"/>
                  <a:gd name="T13" fmla="*/ 3 h 1465"/>
                  <a:gd name="T14" fmla="*/ 480 w 1465"/>
                  <a:gd name="T15" fmla="*/ 44 h 1465"/>
                  <a:gd name="T16" fmla="*/ 323 w 1465"/>
                  <a:gd name="T17" fmla="*/ 126 h 1465"/>
                  <a:gd name="T18" fmla="*/ 190 w 1465"/>
                  <a:gd name="T19" fmla="*/ 239 h 1465"/>
                  <a:gd name="T20" fmla="*/ 89 w 1465"/>
                  <a:gd name="T21" fmla="*/ 383 h 1465"/>
                  <a:gd name="T22" fmla="*/ 23 w 1465"/>
                  <a:gd name="T23" fmla="*/ 550 h 1465"/>
                  <a:gd name="T24" fmla="*/ 0 w 1465"/>
                  <a:gd name="T25" fmla="*/ 733 h 1465"/>
                  <a:gd name="T26" fmla="*/ 23 w 1465"/>
                  <a:gd name="T27" fmla="*/ 915 h 1465"/>
                  <a:gd name="T28" fmla="*/ 89 w 1465"/>
                  <a:gd name="T29" fmla="*/ 1082 h 1465"/>
                  <a:gd name="T30" fmla="*/ 190 w 1465"/>
                  <a:gd name="T31" fmla="*/ 1226 h 1465"/>
                  <a:gd name="T32" fmla="*/ 323 w 1465"/>
                  <a:gd name="T33" fmla="*/ 1341 h 1465"/>
                  <a:gd name="T34" fmla="*/ 480 w 1465"/>
                  <a:gd name="T35" fmla="*/ 1421 h 1465"/>
                  <a:gd name="T36" fmla="*/ 657 w 1465"/>
                  <a:gd name="T37" fmla="*/ 1462 h 1465"/>
                  <a:gd name="T38" fmla="*/ 845 w 1465"/>
                  <a:gd name="T39" fmla="*/ 1456 h 1465"/>
                  <a:gd name="T40" fmla="*/ 1017 w 1465"/>
                  <a:gd name="T41" fmla="*/ 1408 h 1465"/>
                  <a:gd name="T42" fmla="*/ 1171 w 1465"/>
                  <a:gd name="T43" fmla="*/ 1320 h 1465"/>
                  <a:gd name="T44" fmla="*/ 1298 w 1465"/>
                  <a:gd name="T45" fmla="*/ 1199 h 1465"/>
                  <a:gd name="T46" fmla="*/ 1394 w 1465"/>
                  <a:gd name="T47" fmla="*/ 1049 h 1465"/>
                  <a:gd name="T48" fmla="*/ 1449 w 1465"/>
                  <a:gd name="T49" fmla="*/ 880 h 1465"/>
                  <a:gd name="T50" fmla="*/ 1455 w 1465"/>
                  <a:gd name="T51" fmla="*/ 733 h 1465"/>
                  <a:gd name="T52" fmla="*/ 1432 w 1465"/>
                  <a:gd name="T53" fmla="*/ 913 h 1465"/>
                  <a:gd name="T54" fmla="*/ 1367 w 1465"/>
                  <a:gd name="T55" fmla="*/ 1076 h 1465"/>
                  <a:gd name="T56" fmla="*/ 1267 w 1465"/>
                  <a:gd name="T57" fmla="*/ 1218 h 1465"/>
                  <a:gd name="T58" fmla="*/ 1136 w 1465"/>
                  <a:gd name="T59" fmla="*/ 1331 h 1465"/>
                  <a:gd name="T60" fmla="*/ 981 w 1465"/>
                  <a:gd name="T61" fmla="*/ 1412 h 1465"/>
                  <a:gd name="T62" fmla="*/ 806 w 1465"/>
                  <a:gd name="T63" fmla="*/ 1450 h 1465"/>
                  <a:gd name="T64" fmla="*/ 622 w 1465"/>
                  <a:gd name="T65" fmla="*/ 1446 h 1465"/>
                  <a:gd name="T66" fmla="*/ 451 w 1465"/>
                  <a:gd name="T67" fmla="*/ 1398 h 1465"/>
                  <a:gd name="T68" fmla="*/ 300 w 1465"/>
                  <a:gd name="T69" fmla="*/ 1312 h 1465"/>
                  <a:gd name="T70" fmla="*/ 175 w 1465"/>
                  <a:gd name="T71" fmla="*/ 1191 h 1465"/>
                  <a:gd name="T72" fmla="*/ 81 w 1465"/>
                  <a:gd name="T73" fmla="*/ 1045 h 1465"/>
                  <a:gd name="T74" fmla="*/ 25 w 1465"/>
                  <a:gd name="T75" fmla="*/ 878 h 1465"/>
                  <a:gd name="T76" fmla="*/ 12 w 1465"/>
                  <a:gd name="T77" fmla="*/ 696 h 1465"/>
                  <a:gd name="T78" fmla="*/ 43 w 1465"/>
                  <a:gd name="T79" fmla="*/ 518 h 1465"/>
                  <a:gd name="T80" fmla="*/ 115 w 1465"/>
                  <a:gd name="T81" fmla="*/ 358 h 1465"/>
                  <a:gd name="T82" fmla="*/ 221 w 1465"/>
                  <a:gd name="T83" fmla="*/ 222 h 1465"/>
                  <a:gd name="T84" fmla="*/ 357 w 1465"/>
                  <a:gd name="T85" fmla="*/ 115 h 1465"/>
                  <a:gd name="T86" fmla="*/ 519 w 1465"/>
                  <a:gd name="T87" fmla="*/ 44 h 1465"/>
                  <a:gd name="T88" fmla="*/ 695 w 1465"/>
                  <a:gd name="T89" fmla="*/ 11 h 1465"/>
                  <a:gd name="T90" fmla="*/ 877 w 1465"/>
                  <a:gd name="T91" fmla="*/ 25 h 1465"/>
                  <a:gd name="T92" fmla="*/ 1046 w 1465"/>
                  <a:gd name="T93" fmla="*/ 82 h 1465"/>
                  <a:gd name="T94" fmla="*/ 1192 w 1465"/>
                  <a:gd name="T95" fmla="*/ 176 h 1465"/>
                  <a:gd name="T96" fmla="*/ 1311 w 1465"/>
                  <a:gd name="T97" fmla="*/ 301 h 1465"/>
                  <a:gd name="T98" fmla="*/ 1397 w 1465"/>
                  <a:gd name="T99" fmla="*/ 452 h 1465"/>
                  <a:gd name="T100" fmla="*/ 1445 w 1465"/>
                  <a:gd name="T101" fmla="*/ 623 h 14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65"/>
                  <a:gd name="T154" fmla="*/ 0 h 1465"/>
                  <a:gd name="T155" fmla="*/ 1465 w 1465"/>
                  <a:gd name="T156" fmla="*/ 1465 h 14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65" h="1465">
                    <a:moveTo>
                      <a:pt x="1465" y="733"/>
                    </a:moveTo>
                    <a:lnTo>
                      <a:pt x="1465" y="694"/>
                    </a:lnTo>
                    <a:lnTo>
                      <a:pt x="1461" y="658"/>
                    </a:lnTo>
                    <a:lnTo>
                      <a:pt x="1457" y="621"/>
                    </a:lnTo>
                    <a:lnTo>
                      <a:pt x="1449" y="585"/>
                    </a:lnTo>
                    <a:lnTo>
                      <a:pt x="1442" y="550"/>
                    </a:lnTo>
                    <a:lnTo>
                      <a:pt x="1432" y="516"/>
                    </a:lnTo>
                    <a:lnTo>
                      <a:pt x="1421" y="481"/>
                    </a:lnTo>
                    <a:lnTo>
                      <a:pt x="1407" y="447"/>
                    </a:lnTo>
                    <a:lnTo>
                      <a:pt x="1394" y="416"/>
                    </a:lnTo>
                    <a:lnTo>
                      <a:pt x="1376" y="383"/>
                    </a:lnTo>
                    <a:lnTo>
                      <a:pt x="1359" y="353"/>
                    </a:lnTo>
                    <a:lnTo>
                      <a:pt x="1340" y="324"/>
                    </a:lnTo>
                    <a:lnTo>
                      <a:pt x="1319" y="295"/>
                    </a:lnTo>
                    <a:lnTo>
                      <a:pt x="1298" y="266"/>
                    </a:lnTo>
                    <a:lnTo>
                      <a:pt x="1275" y="239"/>
                    </a:lnTo>
                    <a:lnTo>
                      <a:pt x="1250" y="214"/>
                    </a:lnTo>
                    <a:lnTo>
                      <a:pt x="1225" y="190"/>
                    </a:lnTo>
                    <a:lnTo>
                      <a:pt x="1198" y="167"/>
                    </a:lnTo>
                    <a:lnTo>
                      <a:pt x="1171" y="145"/>
                    </a:lnTo>
                    <a:lnTo>
                      <a:pt x="1142" y="126"/>
                    </a:lnTo>
                    <a:lnTo>
                      <a:pt x="1112" y="107"/>
                    </a:lnTo>
                    <a:lnTo>
                      <a:pt x="1081" y="88"/>
                    </a:lnTo>
                    <a:lnTo>
                      <a:pt x="1050" y="72"/>
                    </a:lnTo>
                    <a:lnTo>
                      <a:pt x="1017" y="57"/>
                    </a:lnTo>
                    <a:lnTo>
                      <a:pt x="985" y="44"/>
                    </a:lnTo>
                    <a:lnTo>
                      <a:pt x="950" y="32"/>
                    </a:lnTo>
                    <a:lnTo>
                      <a:pt x="916" y="23"/>
                    </a:lnTo>
                    <a:lnTo>
                      <a:pt x="879" y="15"/>
                    </a:lnTo>
                    <a:lnTo>
                      <a:pt x="845" y="9"/>
                    </a:lnTo>
                    <a:lnTo>
                      <a:pt x="808" y="3"/>
                    </a:lnTo>
                    <a:lnTo>
                      <a:pt x="770" y="2"/>
                    </a:lnTo>
                    <a:lnTo>
                      <a:pt x="732" y="0"/>
                    </a:lnTo>
                    <a:lnTo>
                      <a:pt x="695" y="2"/>
                    </a:lnTo>
                    <a:lnTo>
                      <a:pt x="657" y="3"/>
                    </a:lnTo>
                    <a:lnTo>
                      <a:pt x="620" y="9"/>
                    </a:lnTo>
                    <a:lnTo>
                      <a:pt x="586" y="15"/>
                    </a:lnTo>
                    <a:lnTo>
                      <a:pt x="549" y="23"/>
                    </a:lnTo>
                    <a:lnTo>
                      <a:pt x="515" y="32"/>
                    </a:lnTo>
                    <a:lnTo>
                      <a:pt x="480" y="44"/>
                    </a:lnTo>
                    <a:lnTo>
                      <a:pt x="448" y="57"/>
                    </a:lnTo>
                    <a:lnTo>
                      <a:pt x="415" y="72"/>
                    </a:lnTo>
                    <a:lnTo>
                      <a:pt x="384" y="88"/>
                    </a:lnTo>
                    <a:lnTo>
                      <a:pt x="353" y="107"/>
                    </a:lnTo>
                    <a:lnTo>
                      <a:pt x="323" y="126"/>
                    </a:lnTo>
                    <a:lnTo>
                      <a:pt x="294" y="145"/>
                    </a:lnTo>
                    <a:lnTo>
                      <a:pt x="267" y="167"/>
                    </a:lnTo>
                    <a:lnTo>
                      <a:pt x="240" y="190"/>
                    </a:lnTo>
                    <a:lnTo>
                      <a:pt x="215" y="214"/>
                    </a:lnTo>
                    <a:lnTo>
                      <a:pt x="190" y="239"/>
                    </a:lnTo>
                    <a:lnTo>
                      <a:pt x="167" y="266"/>
                    </a:lnTo>
                    <a:lnTo>
                      <a:pt x="146" y="295"/>
                    </a:lnTo>
                    <a:lnTo>
                      <a:pt x="125" y="324"/>
                    </a:lnTo>
                    <a:lnTo>
                      <a:pt x="106" y="353"/>
                    </a:lnTo>
                    <a:lnTo>
                      <a:pt x="89" y="383"/>
                    </a:lnTo>
                    <a:lnTo>
                      <a:pt x="71" y="416"/>
                    </a:lnTo>
                    <a:lnTo>
                      <a:pt x="58" y="447"/>
                    </a:lnTo>
                    <a:lnTo>
                      <a:pt x="44" y="481"/>
                    </a:lnTo>
                    <a:lnTo>
                      <a:pt x="33" y="516"/>
                    </a:lnTo>
                    <a:lnTo>
                      <a:pt x="23" y="550"/>
                    </a:lnTo>
                    <a:lnTo>
                      <a:pt x="16" y="585"/>
                    </a:lnTo>
                    <a:lnTo>
                      <a:pt x="8" y="621"/>
                    </a:lnTo>
                    <a:lnTo>
                      <a:pt x="4" y="658"/>
                    </a:lnTo>
                    <a:lnTo>
                      <a:pt x="0" y="694"/>
                    </a:lnTo>
                    <a:lnTo>
                      <a:pt x="0" y="733"/>
                    </a:lnTo>
                    <a:lnTo>
                      <a:pt x="0" y="771"/>
                    </a:lnTo>
                    <a:lnTo>
                      <a:pt x="4" y="807"/>
                    </a:lnTo>
                    <a:lnTo>
                      <a:pt x="8" y="844"/>
                    </a:lnTo>
                    <a:lnTo>
                      <a:pt x="16" y="880"/>
                    </a:lnTo>
                    <a:lnTo>
                      <a:pt x="23" y="915"/>
                    </a:lnTo>
                    <a:lnTo>
                      <a:pt x="33" y="951"/>
                    </a:lnTo>
                    <a:lnTo>
                      <a:pt x="44" y="984"/>
                    </a:lnTo>
                    <a:lnTo>
                      <a:pt x="58" y="1018"/>
                    </a:lnTo>
                    <a:lnTo>
                      <a:pt x="71" y="1049"/>
                    </a:lnTo>
                    <a:lnTo>
                      <a:pt x="89" y="1082"/>
                    </a:lnTo>
                    <a:lnTo>
                      <a:pt x="106" y="1112"/>
                    </a:lnTo>
                    <a:lnTo>
                      <a:pt x="125" y="1141"/>
                    </a:lnTo>
                    <a:lnTo>
                      <a:pt x="146" y="1170"/>
                    </a:lnTo>
                    <a:lnTo>
                      <a:pt x="167" y="1199"/>
                    </a:lnTo>
                    <a:lnTo>
                      <a:pt x="190" y="1226"/>
                    </a:lnTo>
                    <a:lnTo>
                      <a:pt x="215" y="1251"/>
                    </a:lnTo>
                    <a:lnTo>
                      <a:pt x="240" y="1275"/>
                    </a:lnTo>
                    <a:lnTo>
                      <a:pt x="267" y="1298"/>
                    </a:lnTo>
                    <a:lnTo>
                      <a:pt x="294" y="1320"/>
                    </a:lnTo>
                    <a:lnTo>
                      <a:pt x="323" y="1341"/>
                    </a:lnTo>
                    <a:lnTo>
                      <a:pt x="353" y="1358"/>
                    </a:lnTo>
                    <a:lnTo>
                      <a:pt x="384" y="1377"/>
                    </a:lnTo>
                    <a:lnTo>
                      <a:pt x="415" y="1393"/>
                    </a:lnTo>
                    <a:lnTo>
                      <a:pt x="448" y="1408"/>
                    </a:lnTo>
                    <a:lnTo>
                      <a:pt x="480" y="1421"/>
                    </a:lnTo>
                    <a:lnTo>
                      <a:pt x="515" y="1433"/>
                    </a:lnTo>
                    <a:lnTo>
                      <a:pt x="549" y="1442"/>
                    </a:lnTo>
                    <a:lnTo>
                      <a:pt x="586" y="1450"/>
                    </a:lnTo>
                    <a:lnTo>
                      <a:pt x="620" y="1456"/>
                    </a:lnTo>
                    <a:lnTo>
                      <a:pt x="657" y="1462"/>
                    </a:lnTo>
                    <a:lnTo>
                      <a:pt x="695" y="1463"/>
                    </a:lnTo>
                    <a:lnTo>
                      <a:pt x="732" y="1465"/>
                    </a:lnTo>
                    <a:lnTo>
                      <a:pt x="770" y="1463"/>
                    </a:lnTo>
                    <a:lnTo>
                      <a:pt x="808" y="1462"/>
                    </a:lnTo>
                    <a:lnTo>
                      <a:pt x="845" y="1456"/>
                    </a:lnTo>
                    <a:lnTo>
                      <a:pt x="879" y="1450"/>
                    </a:lnTo>
                    <a:lnTo>
                      <a:pt x="916" y="1442"/>
                    </a:lnTo>
                    <a:lnTo>
                      <a:pt x="950" y="1433"/>
                    </a:lnTo>
                    <a:lnTo>
                      <a:pt x="985" y="1421"/>
                    </a:lnTo>
                    <a:lnTo>
                      <a:pt x="1017" y="1408"/>
                    </a:lnTo>
                    <a:lnTo>
                      <a:pt x="1050" y="1393"/>
                    </a:lnTo>
                    <a:lnTo>
                      <a:pt x="1081" y="1377"/>
                    </a:lnTo>
                    <a:lnTo>
                      <a:pt x="1112" y="1358"/>
                    </a:lnTo>
                    <a:lnTo>
                      <a:pt x="1142" y="1341"/>
                    </a:lnTo>
                    <a:lnTo>
                      <a:pt x="1171" y="1320"/>
                    </a:lnTo>
                    <a:lnTo>
                      <a:pt x="1198" y="1298"/>
                    </a:lnTo>
                    <a:lnTo>
                      <a:pt x="1225" y="1275"/>
                    </a:lnTo>
                    <a:lnTo>
                      <a:pt x="1250" y="1251"/>
                    </a:lnTo>
                    <a:lnTo>
                      <a:pt x="1275" y="1226"/>
                    </a:lnTo>
                    <a:lnTo>
                      <a:pt x="1298" y="1199"/>
                    </a:lnTo>
                    <a:lnTo>
                      <a:pt x="1319" y="1170"/>
                    </a:lnTo>
                    <a:lnTo>
                      <a:pt x="1340" y="1141"/>
                    </a:lnTo>
                    <a:lnTo>
                      <a:pt x="1359" y="1112"/>
                    </a:lnTo>
                    <a:lnTo>
                      <a:pt x="1376" y="1082"/>
                    </a:lnTo>
                    <a:lnTo>
                      <a:pt x="1394" y="1049"/>
                    </a:lnTo>
                    <a:lnTo>
                      <a:pt x="1407" y="1018"/>
                    </a:lnTo>
                    <a:lnTo>
                      <a:pt x="1421" y="984"/>
                    </a:lnTo>
                    <a:lnTo>
                      <a:pt x="1432" y="951"/>
                    </a:lnTo>
                    <a:lnTo>
                      <a:pt x="1442" y="915"/>
                    </a:lnTo>
                    <a:lnTo>
                      <a:pt x="1449" y="880"/>
                    </a:lnTo>
                    <a:lnTo>
                      <a:pt x="1457" y="844"/>
                    </a:lnTo>
                    <a:lnTo>
                      <a:pt x="1461" y="807"/>
                    </a:lnTo>
                    <a:lnTo>
                      <a:pt x="1465" y="771"/>
                    </a:lnTo>
                    <a:lnTo>
                      <a:pt x="1465" y="733"/>
                    </a:lnTo>
                    <a:close/>
                    <a:moveTo>
                      <a:pt x="1455" y="733"/>
                    </a:moveTo>
                    <a:lnTo>
                      <a:pt x="1453" y="769"/>
                    </a:lnTo>
                    <a:lnTo>
                      <a:pt x="1451" y="805"/>
                    </a:lnTo>
                    <a:lnTo>
                      <a:pt x="1445" y="842"/>
                    </a:lnTo>
                    <a:lnTo>
                      <a:pt x="1440" y="878"/>
                    </a:lnTo>
                    <a:lnTo>
                      <a:pt x="1432" y="913"/>
                    </a:lnTo>
                    <a:lnTo>
                      <a:pt x="1422" y="947"/>
                    </a:lnTo>
                    <a:lnTo>
                      <a:pt x="1411" y="980"/>
                    </a:lnTo>
                    <a:lnTo>
                      <a:pt x="1397" y="1013"/>
                    </a:lnTo>
                    <a:lnTo>
                      <a:pt x="1384" y="1045"/>
                    </a:lnTo>
                    <a:lnTo>
                      <a:pt x="1367" y="1076"/>
                    </a:lnTo>
                    <a:lnTo>
                      <a:pt x="1350" y="1107"/>
                    </a:lnTo>
                    <a:lnTo>
                      <a:pt x="1332" y="1135"/>
                    </a:lnTo>
                    <a:lnTo>
                      <a:pt x="1311" y="1164"/>
                    </a:lnTo>
                    <a:lnTo>
                      <a:pt x="1290" y="1191"/>
                    </a:lnTo>
                    <a:lnTo>
                      <a:pt x="1267" y="1218"/>
                    </a:lnTo>
                    <a:lnTo>
                      <a:pt x="1244" y="1243"/>
                    </a:lnTo>
                    <a:lnTo>
                      <a:pt x="1219" y="1268"/>
                    </a:lnTo>
                    <a:lnTo>
                      <a:pt x="1192" y="1289"/>
                    </a:lnTo>
                    <a:lnTo>
                      <a:pt x="1165" y="1312"/>
                    </a:lnTo>
                    <a:lnTo>
                      <a:pt x="1136" y="1331"/>
                    </a:lnTo>
                    <a:lnTo>
                      <a:pt x="1108" y="1350"/>
                    </a:lnTo>
                    <a:lnTo>
                      <a:pt x="1077" y="1368"/>
                    </a:lnTo>
                    <a:lnTo>
                      <a:pt x="1046" y="1383"/>
                    </a:lnTo>
                    <a:lnTo>
                      <a:pt x="1014" y="1398"/>
                    </a:lnTo>
                    <a:lnTo>
                      <a:pt x="981" y="1412"/>
                    </a:lnTo>
                    <a:lnTo>
                      <a:pt x="946" y="1421"/>
                    </a:lnTo>
                    <a:lnTo>
                      <a:pt x="914" y="1433"/>
                    </a:lnTo>
                    <a:lnTo>
                      <a:pt x="877" y="1440"/>
                    </a:lnTo>
                    <a:lnTo>
                      <a:pt x="843" y="1446"/>
                    </a:lnTo>
                    <a:lnTo>
                      <a:pt x="806" y="1450"/>
                    </a:lnTo>
                    <a:lnTo>
                      <a:pt x="770" y="1454"/>
                    </a:lnTo>
                    <a:lnTo>
                      <a:pt x="732" y="1454"/>
                    </a:lnTo>
                    <a:lnTo>
                      <a:pt x="695" y="1454"/>
                    </a:lnTo>
                    <a:lnTo>
                      <a:pt x="659" y="1450"/>
                    </a:lnTo>
                    <a:lnTo>
                      <a:pt x="622" y="1446"/>
                    </a:lnTo>
                    <a:lnTo>
                      <a:pt x="588" y="1440"/>
                    </a:lnTo>
                    <a:lnTo>
                      <a:pt x="551" y="1433"/>
                    </a:lnTo>
                    <a:lnTo>
                      <a:pt x="519" y="1421"/>
                    </a:lnTo>
                    <a:lnTo>
                      <a:pt x="484" y="1412"/>
                    </a:lnTo>
                    <a:lnTo>
                      <a:pt x="451" y="1398"/>
                    </a:lnTo>
                    <a:lnTo>
                      <a:pt x="419" y="1383"/>
                    </a:lnTo>
                    <a:lnTo>
                      <a:pt x="388" y="1368"/>
                    </a:lnTo>
                    <a:lnTo>
                      <a:pt x="357" y="1350"/>
                    </a:lnTo>
                    <a:lnTo>
                      <a:pt x="329" y="1331"/>
                    </a:lnTo>
                    <a:lnTo>
                      <a:pt x="300" y="1312"/>
                    </a:lnTo>
                    <a:lnTo>
                      <a:pt x="273" y="1289"/>
                    </a:lnTo>
                    <a:lnTo>
                      <a:pt x="246" y="1268"/>
                    </a:lnTo>
                    <a:lnTo>
                      <a:pt x="221" y="1243"/>
                    </a:lnTo>
                    <a:lnTo>
                      <a:pt x="198" y="1218"/>
                    </a:lnTo>
                    <a:lnTo>
                      <a:pt x="175" y="1191"/>
                    </a:lnTo>
                    <a:lnTo>
                      <a:pt x="154" y="1164"/>
                    </a:lnTo>
                    <a:lnTo>
                      <a:pt x="133" y="1135"/>
                    </a:lnTo>
                    <a:lnTo>
                      <a:pt x="115" y="1107"/>
                    </a:lnTo>
                    <a:lnTo>
                      <a:pt x="98" y="1076"/>
                    </a:lnTo>
                    <a:lnTo>
                      <a:pt x="81" y="1045"/>
                    </a:lnTo>
                    <a:lnTo>
                      <a:pt x="68" y="1013"/>
                    </a:lnTo>
                    <a:lnTo>
                      <a:pt x="54" y="980"/>
                    </a:lnTo>
                    <a:lnTo>
                      <a:pt x="43" y="947"/>
                    </a:lnTo>
                    <a:lnTo>
                      <a:pt x="33" y="913"/>
                    </a:lnTo>
                    <a:lnTo>
                      <a:pt x="25" y="878"/>
                    </a:lnTo>
                    <a:lnTo>
                      <a:pt x="20" y="842"/>
                    </a:lnTo>
                    <a:lnTo>
                      <a:pt x="14" y="805"/>
                    </a:lnTo>
                    <a:lnTo>
                      <a:pt x="12" y="769"/>
                    </a:lnTo>
                    <a:lnTo>
                      <a:pt x="10" y="733"/>
                    </a:lnTo>
                    <a:lnTo>
                      <a:pt x="12" y="696"/>
                    </a:lnTo>
                    <a:lnTo>
                      <a:pt x="14" y="660"/>
                    </a:lnTo>
                    <a:lnTo>
                      <a:pt x="20" y="623"/>
                    </a:lnTo>
                    <a:lnTo>
                      <a:pt x="25" y="587"/>
                    </a:lnTo>
                    <a:lnTo>
                      <a:pt x="33" y="552"/>
                    </a:lnTo>
                    <a:lnTo>
                      <a:pt x="43" y="518"/>
                    </a:lnTo>
                    <a:lnTo>
                      <a:pt x="54" y="485"/>
                    </a:lnTo>
                    <a:lnTo>
                      <a:pt x="68" y="452"/>
                    </a:lnTo>
                    <a:lnTo>
                      <a:pt x="81" y="420"/>
                    </a:lnTo>
                    <a:lnTo>
                      <a:pt x="98" y="389"/>
                    </a:lnTo>
                    <a:lnTo>
                      <a:pt x="115" y="358"/>
                    </a:lnTo>
                    <a:lnTo>
                      <a:pt x="133" y="330"/>
                    </a:lnTo>
                    <a:lnTo>
                      <a:pt x="154" y="301"/>
                    </a:lnTo>
                    <a:lnTo>
                      <a:pt x="175" y="274"/>
                    </a:lnTo>
                    <a:lnTo>
                      <a:pt x="198" y="247"/>
                    </a:lnTo>
                    <a:lnTo>
                      <a:pt x="221" y="222"/>
                    </a:lnTo>
                    <a:lnTo>
                      <a:pt x="246" y="197"/>
                    </a:lnTo>
                    <a:lnTo>
                      <a:pt x="273" y="176"/>
                    </a:lnTo>
                    <a:lnTo>
                      <a:pt x="300" y="153"/>
                    </a:lnTo>
                    <a:lnTo>
                      <a:pt x="329" y="134"/>
                    </a:lnTo>
                    <a:lnTo>
                      <a:pt x="357" y="115"/>
                    </a:lnTo>
                    <a:lnTo>
                      <a:pt x="388" y="97"/>
                    </a:lnTo>
                    <a:lnTo>
                      <a:pt x="419" y="82"/>
                    </a:lnTo>
                    <a:lnTo>
                      <a:pt x="451" y="67"/>
                    </a:lnTo>
                    <a:lnTo>
                      <a:pt x="484" y="53"/>
                    </a:lnTo>
                    <a:lnTo>
                      <a:pt x="519" y="44"/>
                    </a:lnTo>
                    <a:lnTo>
                      <a:pt x="551" y="34"/>
                    </a:lnTo>
                    <a:lnTo>
                      <a:pt x="588" y="25"/>
                    </a:lnTo>
                    <a:lnTo>
                      <a:pt x="622" y="19"/>
                    </a:lnTo>
                    <a:lnTo>
                      <a:pt x="659" y="15"/>
                    </a:lnTo>
                    <a:lnTo>
                      <a:pt x="695" y="11"/>
                    </a:lnTo>
                    <a:lnTo>
                      <a:pt x="732" y="11"/>
                    </a:lnTo>
                    <a:lnTo>
                      <a:pt x="770" y="11"/>
                    </a:lnTo>
                    <a:lnTo>
                      <a:pt x="806" y="15"/>
                    </a:lnTo>
                    <a:lnTo>
                      <a:pt x="843" y="19"/>
                    </a:lnTo>
                    <a:lnTo>
                      <a:pt x="877" y="25"/>
                    </a:lnTo>
                    <a:lnTo>
                      <a:pt x="914" y="34"/>
                    </a:lnTo>
                    <a:lnTo>
                      <a:pt x="946" y="44"/>
                    </a:lnTo>
                    <a:lnTo>
                      <a:pt x="981" y="53"/>
                    </a:lnTo>
                    <a:lnTo>
                      <a:pt x="1014" y="67"/>
                    </a:lnTo>
                    <a:lnTo>
                      <a:pt x="1046" y="82"/>
                    </a:lnTo>
                    <a:lnTo>
                      <a:pt x="1077" y="97"/>
                    </a:lnTo>
                    <a:lnTo>
                      <a:pt x="1108" y="115"/>
                    </a:lnTo>
                    <a:lnTo>
                      <a:pt x="1136" y="134"/>
                    </a:lnTo>
                    <a:lnTo>
                      <a:pt x="1165" y="153"/>
                    </a:lnTo>
                    <a:lnTo>
                      <a:pt x="1192" y="176"/>
                    </a:lnTo>
                    <a:lnTo>
                      <a:pt x="1219" y="197"/>
                    </a:lnTo>
                    <a:lnTo>
                      <a:pt x="1244" y="222"/>
                    </a:lnTo>
                    <a:lnTo>
                      <a:pt x="1267" y="247"/>
                    </a:lnTo>
                    <a:lnTo>
                      <a:pt x="1290" y="274"/>
                    </a:lnTo>
                    <a:lnTo>
                      <a:pt x="1311" y="301"/>
                    </a:lnTo>
                    <a:lnTo>
                      <a:pt x="1332" y="330"/>
                    </a:lnTo>
                    <a:lnTo>
                      <a:pt x="1350" y="358"/>
                    </a:lnTo>
                    <a:lnTo>
                      <a:pt x="1367" y="389"/>
                    </a:lnTo>
                    <a:lnTo>
                      <a:pt x="1384" y="420"/>
                    </a:lnTo>
                    <a:lnTo>
                      <a:pt x="1397" y="452"/>
                    </a:lnTo>
                    <a:lnTo>
                      <a:pt x="1411" y="485"/>
                    </a:lnTo>
                    <a:lnTo>
                      <a:pt x="1422" y="518"/>
                    </a:lnTo>
                    <a:lnTo>
                      <a:pt x="1432" y="552"/>
                    </a:lnTo>
                    <a:lnTo>
                      <a:pt x="1440" y="587"/>
                    </a:lnTo>
                    <a:lnTo>
                      <a:pt x="1445" y="623"/>
                    </a:lnTo>
                    <a:lnTo>
                      <a:pt x="1451" y="660"/>
                    </a:lnTo>
                    <a:lnTo>
                      <a:pt x="1453" y="696"/>
                    </a:lnTo>
                    <a:lnTo>
                      <a:pt x="1455" y="733"/>
                    </a:lnTo>
                    <a:close/>
                  </a:path>
                </a:pathLst>
              </a:custGeom>
              <a:solidFill>
                <a:srgbClr val="E681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5" name="Freeform 358">
                <a:extLst>
                  <a:ext uri="{FF2B5EF4-FFF2-40B4-BE49-F238E27FC236}">
                    <a16:creationId xmlns:a16="http://schemas.microsoft.com/office/drawing/2014/main" id="{A6FC5F5F-2AAD-4869-934E-03BF670982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3" y="1435"/>
                <a:ext cx="1453" cy="1455"/>
              </a:xfrm>
              <a:custGeom>
                <a:avLst/>
                <a:gdLst>
                  <a:gd name="T0" fmla="*/ 1439 w 1453"/>
                  <a:gd name="T1" fmla="*/ 582 h 1455"/>
                  <a:gd name="T2" fmla="*/ 1382 w 1453"/>
                  <a:gd name="T3" fmla="*/ 413 h 1455"/>
                  <a:gd name="T4" fmla="*/ 1288 w 1453"/>
                  <a:gd name="T5" fmla="*/ 265 h 1455"/>
                  <a:gd name="T6" fmla="*/ 1161 w 1453"/>
                  <a:gd name="T7" fmla="*/ 144 h 1455"/>
                  <a:gd name="T8" fmla="*/ 1010 w 1453"/>
                  <a:gd name="T9" fmla="*/ 58 h 1455"/>
                  <a:gd name="T10" fmla="*/ 837 w 1453"/>
                  <a:gd name="T11" fmla="*/ 8 h 1455"/>
                  <a:gd name="T12" fmla="*/ 653 w 1453"/>
                  <a:gd name="T13" fmla="*/ 4 h 1455"/>
                  <a:gd name="T14" fmla="*/ 476 w 1453"/>
                  <a:gd name="T15" fmla="*/ 44 h 1455"/>
                  <a:gd name="T16" fmla="*/ 321 w 1453"/>
                  <a:gd name="T17" fmla="*/ 125 h 1455"/>
                  <a:gd name="T18" fmla="*/ 188 w 1453"/>
                  <a:gd name="T19" fmla="*/ 238 h 1455"/>
                  <a:gd name="T20" fmla="*/ 86 w 1453"/>
                  <a:gd name="T21" fmla="*/ 380 h 1455"/>
                  <a:gd name="T22" fmla="*/ 21 w 1453"/>
                  <a:gd name="T23" fmla="*/ 545 h 1455"/>
                  <a:gd name="T24" fmla="*/ 0 w 1453"/>
                  <a:gd name="T25" fmla="*/ 728 h 1455"/>
                  <a:gd name="T26" fmla="*/ 21 w 1453"/>
                  <a:gd name="T27" fmla="*/ 910 h 1455"/>
                  <a:gd name="T28" fmla="*/ 86 w 1453"/>
                  <a:gd name="T29" fmla="*/ 1075 h 1455"/>
                  <a:gd name="T30" fmla="*/ 188 w 1453"/>
                  <a:gd name="T31" fmla="*/ 1217 h 1455"/>
                  <a:gd name="T32" fmla="*/ 321 w 1453"/>
                  <a:gd name="T33" fmla="*/ 1330 h 1455"/>
                  <a:gd name="T34" fmla="*/ 476 w 1453"/>
                  <a:gd name="T35" fmla="*/ 1411 h 1455"/>
                  <a:gd name="T36" fmla="*/ 653 w 1453"/>
                  <a:gd name="T37" fmla="*/ 1451 h 1455"/>
                  <a:gd name="T38" fmla="*/ 837 w 1453"/>
                  <a:gd name="T39" fmla="*/ 1447 h 1455"/>
                  <a:gd name="T40" fmla="*/ 1010 w 1453"/>
                  <a:gd name="T41" fmla="*/ 1397 h 1455"/>
                  <a:gd name="T42" fmla="*/ 1161 w 1453"/>
                  <a:gd name="T43" fmla="*/ 1311 h 1455"/>
                  <a:gd name="T44" fmla="*/ 1288 w 1453"/>
                  <a:gd name="T45" fmla="*/ 1190 h 1455"/>
                  <a:gd name="T46" fmla="*/ 1382 w 1453"/>
                  <a:gd name="T47" fmla="*/ 1042 h 1455"/>
                  <a:gd name="T48" fmla="*/ 1439 w 1453"/>
                  <a:gd name="T49" fmla="*/ 873 h 1455"/>
                  <a:gd name="T50" fmla="*/ 1443 w 1453"/>
                  <a:gd name="T51" fmla="*/ 728 h 1455"/>
                  <a:gd name="T52" fmla="*/ 1420 w 1453"/>
                  <a:gd name="T53" fmla="*/ 906 h 1455"/>
                  <a:gd name="T54" fmla="*/ 1357 w 1453"/>
                  <a:gd name="T55" fmla="*/ 1069 h 1455"/>
                  <a:gd name="T56" fmla="*/ 1257 w 1453"/>
                  <a:gd name="T57" fmla="*/ 1209 h 1455"/>
                  <a:gd name="T58" fmla="*/ 1127 w 1453"/>
                  <a:gd name="T59" fmla="*/ 1322 h 1455"/>
                  <a:gd name="T60" fmla="*/ 973 w 1453"/>
                  <a:gd name="T61" fmla="*/ 1401 h 1455"/>
                  <a:gd name="T62" fmla="*/ 800 w 1453"/>
                  <a:gd name="T63" fmla="*/ 1441 h 1455"/>
                  <a:gd name="T64" fmla="*/ 618 w 1453"/>
                  <a:gd name="T65" fmla="*/ 1435 h 1455"/>
                  <a:gd name="T66" fmla="*/ 447 w 1453"/>
                  <a:gd name="T67" fmla="*/ 1388 h 1455"/>
                  <a:gd name="T68" fmla="*/ 298 w 1453"/>
                  <a:gd name="T69" fmla="*/ 1301 h 1455"/>
                  <a:gd name="T70" fmla="*/ 173 w 1453"/>
                  <a:gd name="T71" fmla="*/ 1184 h 1455"/>
                  <a:gd name="T72" fmla="*/ 81 w 1453"/>
                  <a:gd name="T73" fmla="*/ 1038 h 1455"/>
                  <a:gd name="T74" fmla="*/ 23 w 1453"/>
                  <a:gd name="T75" fmla="*/ 871 h 1455"/>
                  <a:gd name="T76" fmla="*/ 10 w 1453"/>
                  <a:gd name="T77" fmla="*/ 691 h 1455"/>
                  <a:gd name="T78" fmla="*/ 42 w 1453"/>
                  <a:gd name="T79" fmla="*/ 515 h 1455"/>
                  <a:gd name="T80" fmla="*/ 113 w 1453"/>
                  <a:gd name="T81" fmla="*/ 355 h 1455"/>
                  <a:gd name="T82" fmla="*/ 219 w 1453"/>
                  <a:gd name="T83" fmla="*/ 221 h 1455"/>
                  <a:gd name="T84" fmla="*/ 355 w 1453"/>
                  <a:gd name="T85" fmla="*/ 114 h 1455"/>
                  <a:gd name="T86" fmla="*/ 513 w 1453"/>
                  <a:gd name="T87" fmla="*/ 43 h 1455"/>
                  <a:gd name="T88" fmla="*/ 689 w 1453"/>
                  <a:gd name="T89" fmla="*/ 12 h 1455"/>
                  <a:gd name="T90" fmla="*/ 871 w 1453"/>
                  <a:gd name="T91" fmla="*/ 25 h 1455"/>
                  <a:gd name="T92" fmla="*/ 1036 w 1453"/>
                  <a:gd name="T93" fmla="*/ 81 h 1455"/>
                  <a:gd name="T94" fmla="*/ 1182 w 1453"/>
                  <a:gd name="T95" fmla="*/ 175 h 1455"/>
                  <a:gd name="T96" fmla="*/ 1301 w 1453"/>
                  <a:gd name="T97" fmla="*/ 298 h 1455"/>
                  <a:gd name="T98" fmla="*/ 1388 w 1453"/>
                  <a:gd name="T99" fmla="*/ 449 h 1455"/>
                  <a:gd name="T100" fmla="*/ 1436 w 1453"/>
                  <a:gd name="T101" fmla="*/ 618 h 1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53"/>
                  <a:gd name="T154" fmla="*/ 0 h 1455"/>
                  <a:gd name="T155" fmla="*/ 1453 w 1453"/>
                  <a:gd name="T156" fmla="*/ 1455 h 1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53" h="1455">
                    <a:moveTo>
                      <a:pt x="1453" y="728"/>
                    </a:moveTo>
                    <a:lnTo>
                      <a:pt x="1453" y="691"/>
                    </a:lnTo>
                    <a:lnTo>
                      <a:pt x="1451" y="653"/>
                    </a:lnTo>
                    <a:lnTo>
                      <a:pt x="1445" y="616"/>
                    </a:lnTo>
                    <a:lnTo>
                      <a:pt x="1439" y="582"/>
                    </a:lnTo>
                    <a:lnTo>
                      <a:pt x="1432" y="545"/>
                    </a:lnTo>
                    <a:lnTo>
                      <a:pt x="1420" y="511"/>
                    </a:lnTo>
                    <a:lnTo>
                      <a:pt x="1409" y="478"/>
                    </a:lnTo>
                    <a:lnTo>
                      <a:pt x="1397" y="444"/>
                    </a:lnTo>
                    <a:lnTo>
                      <a:pt x="1382" y="413"/>
                    </a:lnTo>
                    <a:lnTo>
                      <a:pt x="1367" y="380"/>
                    </a:lnTo>
                    <a:lnTo>
                      <a:pt x="1349" y="350"/>
                    </a:lnTo>
                    <a:lnTo>
                      <a:pt x="1330" y="321"/>
                    </a:lnTo>
                    <a:lnTo>
                      <a:pt x="1309" y="292"/>
                    </a:lnTo>
                    <a:lnTo>
                      <a:pt x="1288" y="265"/>
                    </a:lnTo>
                    <a:lnTo>
                      <a:pt x="1265" y="238"/>
                    </a:lnTo>
                    <a:lnTo>
                      <a:pt x="1240" y="213"/>
                    </a:lnTo>
                    <a:lnTo>
                      <a:pt x="1215" y="188"/>
                    </a:lnTo>
                    <a:lnTo>
                      <a:pt x="1190" y="167"/>
                    </a:lnTo>
                    <a:lnTo>
                      <a:pt x="1161" y="144"/>
                    </a:lnTo>
                    <a:lnTo>
                      <a:pt x="1132" y="125"/>
                    </a:lnTo>
                    <a:lnTo>
                      <a:pt x="1104" y="106"/>
                    </a:lnTo>
                    <a:lnTo>
                      <a:pt x="1073" y="89"/>
                    </a:lnTo>
                    <a:lnTo>
                      <a:pt x="1042" y="71"/>
                    </a:lnTo>
                    <a:lnTo>
                      <a:pt x="1010" y="58"/>
                    </a:lnTo>
                    <a:lnTo>
                      <a:pt x="977" y="44"/>
                    </a:lnTo>
                    <a:lnTo>
                      <a:pt x="942" y="33"/>
                    </a:lnTo>
                    <a:lnTo>
                      <a:pt x="908" y="23"/>
                    </a:lnTo>
                    <a:lnTo>
                      <a:pt x="873" y="16"/>
                    </a:lnTo>
                    <a:lnTo>
                      <a:pt x="837" y="8"/>
                    </a:lnTo>
                    <a:lnTo>
                      <a:pt x="800" y="4"/>
                    </a:lnTo>
                    <a:lnTo>
                      <a:pt x="764" y="0"/>
                    </a:lnTo>
                    <a:lnTo>
                      <a:pt x="726" y="0"/>
                    </a:lnTo>
                    <a:lnTo>
                      <a:pt x="689" y="0"/>
                    </a:lnTo>
                    <a:lnTo>
                      <a:pt x="653" y="4"/>
                    </a:lnTo>
                    <a:lnTo>
                      <a:pt x="616" y="8"/>
                    </a:lnTo>
                    <a:lnTo>
                      <a:pt x="580" y="16"/>
                    </a:lnTo>
                    <a:lnTo>
                      <a:pt x="545" y="23"/>
                    </a:lnTo>
                    <a:lnTo>
                      <a:pt x="511" y="33"/>
                    </a:lnTo>
                    <a:lnTo>
                      <a:pt x="476" y="44"/>
                    </a:lnTo>
                    <a:lnTo>
                      <a:pt x="443" y="58"/>
                    </a:lnTo>
                    <a:lnTo>
                      <a:pt x="411" y="71"/>
                    </a:lnTo>
                    <a:lnTo>
                      <a:pt x="380" y="89"/>
                    </a:lnTo>
                    <a:lnTo>
                      <a:pt x="349" y="106"/>
                    </a:lnTo>
                    <a:lnTo>
                      <a:pt x="321" y="125"/>
                    </a:lnTo>
                    <a:lnTo>
                      <a:pt x="292" y="144"/>
                    </a:lnTo>
                    <a:lnTo>
                      <a:pt x="263" y="167"/>
                    </a:lnTo>
                    <a:lnTo>
                      <a:pt x="238" y="188"/>
                    </a:lnTo>
                    <a:lnTo>
                      <a:pt x="213" y="213"/>
                    </a:lnTo>
                    <a:lnTo>
                      <a:pt x="188" y="238"/>
                    </a:lnTo>
                    <a:lnTo>
                      <a:pt x="165" y="265"/>
                    </a:lnTo>
                    <a:lnTo>
                      <a:pt x="144" y="292"/>
                    </a:lnTo>
                    <a:lnTo>
                      <a:pt x="123" y="321"/>
                    </a:lnTo>
                    <a:lnTo>
                      <a:pt x="104" y="350"/>
                    </a:lnTo>
                    <a:lnTo>
                      <a:pt x="86" y="380"/>
                    </a:lnTo>
                    <a:lnTo>
                      <a:pt x="71" y="413"/>
                    </a:lnTo>
                    <a:lnTo>
                      <a:pt x="56" y="444"/>
                    </a:lnTo>
                    <a:lnTo>
                      <a:pt x="44" y="478"/>
                    </a:lnTo>
                    <a:lnTo>
                      <a:pt x="33" y="511"/>
                    </a:lnTo>
                    <a:lnTo>
                      <a:pt x="21" y="545"/>
                    </a:lnTo>
                    <a:lnTo>
                      <a:pt x="14" y="582"/>
                    </a:lnTo>
                    <a:lnTo>
                      <a:pt x="8" y="616"/>
                    </a:lnTo>
                    <a:lnTo>
                      <a:pt x="2" y="653"/>
                    </a:lnTo>
                    <a:lnTo>
                      <a:pt x="0" y="691"/>
                    </a:lnTo>
                    <a:lnTo>
                      <a:pt x="0" y="728"/>
                    </a:lnTo>
                    <a:lnTo>
                      <a:pt x="0" y="766"/>
                    </a:lnTo>
                    <a:lnTo>
                      <a:pt x="2" y="802"/>
                    </a:lnTo>
                    <a:lnTo>
                      <a:pt x="8" y="839"/>
                    </a:lnTo>
                    <a:lnTo>
                      <a:pt x="14" y="873"/>
                    </a:lnTo>
                    <a:lnTo>
                      <a:pt x="21" y="910"/>
                    </a:lnTo>
                    <a:lnTo>
                      <a:pt x="33" y="944"/>
                    </a:lnTo>
                    <a:lnTo>
                      <a:pt x="44" y="977"/>
                    </a:lnTo>
                    <a:lnTo>
                      <a:pt x="56" y="1011"/>
                    </a:lnTo>
                    <a:lnTo>
                      <a:pt x="71" y="1042"/>
                    </a:lnTo>
                    <a:lnTo>
                      <a:pt x="86" y="1075"/>
                    </a:lnTo>
                    <a:lnTo>
                      <a:pt x="104" y="1105"/>
                    </a:lnTo>
                    <a:lnTo>
                      <a:pt x="123" y="1134"/>
                    </a:lnTo>
                    <a:lnTo>
                      <a:pt x="144" y="1163"/>
                    </a:lnTo>
                    <a:lnTo>
                      <a:pt x="165" y="1190"/>
                    </a:lnTo>
                    <a:lnTo>
                      <a:pt x="188" y="1217"/>
                    </a:lnTo>
                    <a:lnTo>
                      <a:pt x="213" y="1242"/>
                    </a:lnTo>
                    <a:lnTo>
                      <a:pt x="238" y="1267"/>
                    </a:lnTo>
                    <a:lnTo>
                      <a:pt x="263" y="1288"/>
                    </a:lnTo>
                    <a:lnTo>
                      <a:pt x="292" y="1311"/>
                    </a:lnTo>
                    <a:lnTo>
                      <a:pt x="321" y="1330"/>
                    </a:lnTo>
                    <a:lnTo>
                      <a:pt x="349" y="1349"/>
                    </a:lnTo>
                    <a:lnTo>
                      <a:pt x="380" y="1366"/>
                    </a:lnTo>
                    <a:lnTo>
                      <a:pt x="411" y="1384"/>
                    </a:lnTo>
                    <a:lnTo>
                      <a:pt x="443" y="1397"/>
                    </a:lnTo>
                    <a:lnTo>
                      <a:pt x="476" y="1411"/>
                    </a:lnTo>
                    <a:lnTo>
                      <a:pt x="511" y="1422"/>
                    </a:lnTo>
                    <a:lnTo>
                      <a:pt x="545" y="1432"/>
                    </a:lnTo>
                    <a:lnTo>
                      <a:pt x="580" y="1439"/>
                    </a:lnTo>
                    <a:lnTo>
                      <a:pt x="616" y="1447"/>
                    </a:lnTo>
                    <a:lnTo>
                      <a:pt x="653" y="1451"/>
                    </a:lnTo>
                    <a:lnTo>
                      <a:pt x="689" y="1455"/>
                    </a:lnTo>
                    <a:lnTo>
                      <a:pt x="726" y="1455"/>
                    </a:lnTo>
                    <a:lnTo>
                      <a:pt x="764" y="1455"/>
                    </a:lnTo>
                    <a:lnTo>
                      <a:pt x="800" y="1451"/>
                    </a:lnTo>
                    <a:lnTo>
                      <a:pt x="837" y="1447"/>
                    </a:lnTo>
                    <a:lnTo>
                      <a:pt x="873" y="1439"/>
                    </a:lnTo>
                    <a:lnTo>
                      <a:pt x="908" y="1432"/>
                    </a:lnTo>
                    <a:lnTo>
                      <a:pt x="942" y="1422"/>
                    </a:lnTo>
                    <a:lnTo>
                      <a:pt x="977" y="1411"/>
                    </a:lnTo>
                    <a:lnTo>
                      <a:pt x="1010" y="1397"/>
                    </a:lnTo>
                    <a:lnTo>
                      <a:pt x="1042" y="1384"/>
                    </a:lnTo>
                    <a:lnTo>
                      <a:pt x="1073" y="1366"/>
                    </a:lnTo>
                    <a:lnTo>
                      <a:pt x="1104" y="1349"/>
                    </a:lnTo>
                    <a:lnTo>
                      <a:pt x="1132" y="1330"/>
                    </a:lnTo>
                    <a:lnTo>
                      <a:pt x="1161" y="1311"/>
                    </a:lnTo>
                    <a:lnTo>
                      <a:pt x="1190" y="1288"/>
                    </a:lnTo>
                    <a:lnTo>
                      <a:pt x="1215" y="1267"/>
                    </a:lnTo>
                    <a:lnTo>
                      <a:pt x="1240" y="1242"/>
                    </a:lnTo>
                    <a:lnTo>
                      <a:pt x="1265" y="1217"/>
                    </a:lnTo>
                    <a:lnTo>
                      <a:pt x="1288" y="1190"/>
                    </a:lnTo>
                    <a:lnTo>
                      <a:pt x="1309" y="1163"/>
                    </a:lnTo>
                    <a:lnTo>
                      <a:pt x="1330" y="1134"/>
                    </a:lnTo>
                    <a:lnTo>
                      <a:pt x="1349" y="1105"/>
                    </a:lnTo>
                    <a:lnTo>
                      <a:pt x="1367" y="1075"/>
                    </a:lnTo>
                    <a:lnTo>
                      <a:pt x="1382" y="1042"/>
                    </a:lnTo>
                    <a:lnTo>
                      <a:pt x="1397" y="1011"/>
                    </a:lnTo>
                    <a:lnTo>
                      <a:pt x="1409" y="977"/>
                    </a:lnTo>
                    <a:lnTo>
                      <a:pt x="1420" y="944"/>
                    </a:lnTo>
                    <a:lnTo>
                      <a:pt x="1432" y="910"/>
                    </a:lnTo>
                    <a:lnTo>
                      <a:pt x="1439" y="873"/>
                    </a:lnTo>
                    <a:lnTo>
                      <a:pt x="1445" y="839"/>
                    </a:lnTo>
                    <a:lnTo>
                      <a:pt x="1451" y="802"/>
                    </a:lnTo>
                    <a:lnTo>
                      <a:pt x="1453" y="766"/>
                    </a:lnTo>
                    <a:lnTo>
                      <a:pt x="1453" y="728"/>
                    </a:lnTo>
                    <a:close/>
                    <a:moveTo>
                      <a:pt x="1443" y="728"/>
                    </a:moveTo>
                    <a:lnTo>
                      <a:pt x="1443" y="764"/>
                    </a:lnTo>
                    <a:lnTo>
                      <a:pt x="1439" y="800"/>
                    </a:lnTo>
                    <a:lnTo>
                      <a:pt x="1436" y="837"/>
                    </a:lnTo>
                    <a:lnTo>
                      <a:pt x="1430" y="871"/>
                    </a:lnTo>
                    <a:lnTo>
                      <a:pt x="1420" y="906"/>
                    </a:lnTo>
                    <a:lnTo>
                      <a:pt x="1411" y="940"/>
                    </a:lnTo>
                    <a:lnTo>
                      <a:pt x="1399" y="973"/>
                    </a:lnTo>
                    <a:lnTo>
                      <a:pt x="1388" y="1006"/>
                    </a:lnTo>
                    <a:lnTo>
                      <a:pt x="1372" y="1038"/>
                    </a:lnTo>
                    <a:lnTo>
                      <a:pt x="1357" y="1069"/>
                    </a:lnTo>
                    <a:lnTo>
                      <a:pt x="1340" y="1100"/>
                    </a:lnTo>
                    <a:lnTo>
                      <a:pt x="1320" y="1128"/>
                    </a:lnTo>
                    <a:lnTo>
                      <a:pt x="1301" y="1157"/>
                    </a:lnTo>
                    <a:lnTo>
                      <a:pt x="1280" y="1184"/>
                    </a:lnTo>
                    <a:lnTo>
                      <a:pt x="1257" y="1209"/>
                    </a:lnTo>
                    <a:lnTo>
                      <a:pt x="1234" y="1234"/>
                    </a:lnTo>
                    <a:lnTo>
                      <a:pt x="1209" y="1259"/>
                    </a:lnTo>
                    <a:lnTo>
                      <a:pt x="1182" y="1280"/>
                    </a:lnTo>
                    <a:lnTo>
                      <a:pt x="1155" y="1301"/>
                    </a:lnTo>
                    <a:lnTo>
                      <a:pt x="1127" y="1322"/>
                    </a:lnTo>
                    <a:lnTo>
                      <a:pt x="1098" y="1341"/>
                    </a:lnTo>
                    <a:lnTo>
                      <a:pt x="1069" y="1359"/>
                    </a:lnTo>
                    <a:lnTo>
                      <a:pt x="1036" y="1374"/>
                    </a:lnTo>
                    <a:lnTo>
                      <a:pt x="1006" y="1388"/>
                    </a:lnTo>
                    <a:lnTo>
                      <a:pt x="973" y="1401"/>
                    </a:lnTo>
                    <a:lnTo>
                      <a:pt x="940" y="1412"/>
                    </a:lnTo>
                    <a:lnTo>
                      <a:pt x="906" y="1422"/>
                    </a:lnTo>
                    <a:lnTo>
                      <a:pt x="871" y="1430"/>
                    </a:lnTo>
                    <a:lnTo>
                      <a:pt x="835" y="1435"/>
                    </a:lnTo>
                    <a:lnTo>
                      <a:pt x="800" y="1441"/>
                    </a:lnTo>
                    <a:lnTo>
                      <a:pt x="764" y="1443"/>
                    </a:lnTo>
                    <a:lnTo>
                      <a:pt x="726" y="1445"/>
                    </a:lnTo>
                    <a:lnTo>
                      <a:pt x="689" y="1443"/>
                    </a:lnTo>
                    <a:lnTo>
                      <a:pt x="653" y="1441"/>
                    </a:lnTo>
                    <a:lnTo>
                      <a:pt x="618" y="1435"/>
                    </a:lnTo>
                    <a:lnTo>
                      <a:pt x="582" y="1430"/>
                    </a:lnTo>
                    <a:lnTo>
                      <a:pt x="547" y="1422"/>
                    </a:lnTo>
                    <a:lnTo>
                      <a:pt x="513" y="1412"/>
                    </a:lnTo>
                    <a:lnTo>
                      <a:pt x="480" y="1401"/>
                    </a:lnTo>
                    <a:lnTo>
                      <a:pt x="447" y="1388"/>
                    </a:lnTo>
                    <a:lnTo>
                      <a:pt x="417" y="1374"/>
                    </a:lnTo>
                    <a:lnTo>
                      <a:pt x="384" y="1359"/>
                    </a:lnTo>
                    <a:lnTo>
                      <a:pt x="355" y="1341"/>
                    </a:lnTo>
                    <a:lnTo>
                      <a:pt x="326" y="1322"/>
                    </a:lnTo>
                    <a:lnTo>
                      <a:pt x="298" y="1301"/>
                    </a:lnTo>
                    <a:lnTo>
                      <a:pt x="271" y="1280"/>
                    </a:lnTo>
                    <a:lnTo>
                      <a:pt x="244" y="1259"/>
                    </a:lnTo>
                    <a:lnTo>
                      <a:pt x="219" y="1234"/>
                    </a:lnTo>
                    <a:lnTo>
                      <a:pt x="196" y="1209"/>
                    </a:lnTo>
                    <a:lnTo>
                      <a:pt x="173" y="1184"/>
                    </a:lnTo>
                    <a:lnTo>
                      <a:pt x="152" y="1157"/>
                    </a:lnTo>
                    <a:lnTo>
                      <a:pt x="133" y="1128"/>
                    </a:lnTo>
                    <a:lnTo>
                      <a:pt x="113" y="1100"/>
                    </a:lnTo>
                    <a:lnTo>
                      <a:pt x="96" y="1069"/>
                    </a:lnTo>
                    <a:lnTo>
                      <a:pt x="81" y="1038"/>
                    </a:lnTo>
                    <a:lnTo>
                      <a:pt x="65" y="1006"/>
                    </a:lnTo>
                    <a:lnTo>
                      <a:pt x="54" y="973"/>
                    </a:lnTo>
                    <a:lnTo>
                      <a:pt x="42" y="940"/>
                    </a:lnTo>
                    <a:lnTo>
                      <a:pt x="33" y="906"/>
                    </a:lnTo>
                    <a:lnTo>
                      <a:pt x="23" y="871"/>
                    </a:lnTo>
                    <a:lnTo>
                      <a:pt x="17" y="837"/>
                    </a:lnTo>
                    <a:lnTo>
                      <a:pt x="14" y="800"/>
                    </a:lnTo>
                    <a:lnTo>
                      <a:pt x="10" y="764"/>
                    </a:lnTo>
                    <a:lnTo>
                      <a:pt x="10" y="728"/>
                    </a:lnTo>
                    <a:lnTo>
                      <a:pt x="10" y="691"/>
                    </a:lnTo>
                    <a:lnTo>
                      <a:pt x="14" y="655"/>
                    </a:lnTo>
                    <a:lnTo>
                      <a:pt x="17" y="618"/>
                    </a:lnTo>
                    <a:lnTo>
                      <a:pt x="23" y="584"/>
                    </a:lnTo>
                    <a:lnTo>
                      <a:pt x="33" y="549"/>
                    </a:lnTo>
                    <a:lnTo>
                      <a:pt x="42" y="515"/>
                    </a:lnTo>
                    <a:lnTo>
                      <a:pt x="54" y="482"/>
                    </a:lnTo>
                    <a:lnTo>
                      <a:pt x="65" y="449"/>
                    </a:lnTo>
                    <a:lnTo>
                      <a:pt x="81" y="417"/>
                    </a:lnTo>
                    <a:lnTo>
                      <a:pt x="96" y="386"/>
                    </a:lnTo>
                    <a:lnTo>
                      <a:pt x="113" y="355"/>
                    </a:lnTo>
                    <a:lnTo>
                      <a:pt x="133" y="327"/>
                    </a:lnTo>
                    <a:lnTo>
                      <a:pt x="152" y="298"/>
                    </a:lnTo>
                    <a:lnTo>
                      <a:pt x="173" y="271"/>
                    </a:lnTo>
                    <a:lnTo>
                      <a:pt x="196" y="246"/>
                    </a:lnTo>
                    <a:lnTo>
                      <a:pt x="219" y="221"/>
                    </a:lnTo>
                    <a:lnTo>
                      <a:pt x="244" y="196"/>
                    </a:lnTo>
                    <a:lnTo>
                      <a:pt x="271" y="175"/>
                    </a:lnTo>
                    <a:lnTo>
                      <a:pt x="298" y="154"/>
                    </a:lnTo>
                    <a:lnTo>
                      <a:pt x="326" y="133"/>
                    </a:lnTo>
                    <a:lnTo>
                      <a:pt x="355" y="114"/>
                    </a:lnTo>
                    <a:lnTo>
                      <a:pt x="384" y="96"/>
                    </a:lnTo>
                    <a:lnTo>
                      <a:pt x="417" y="81"/>
                    </a:lnTo>
                    <a:lnTo>
                      <a:pt x="447" y="67"/>
                    </a:lnTo>
                    <a:lnTo>
                      <a:pt x="480" y="54"/>
                    </a:lnTo>
                    <a:lnTo>
                      <a:pt x="513" y="43"/>
                    </a:lnTo>
                    <a:lnTo>
                      <a:pt x="547" y="33"/>
                    </a:lnTo>
                    <a:lnTo>
                      <a:pt x="582" y="25"/>
                    </a:lnTo>
                    <a:lnTo>
                      <a:pt x="618" y="20"/>
                    </a:lnTo>
                    <a:lnTo>
                      <a:pt x="653" y="14"/>
                    </a:lnTo>
                    <a:lnTo>
                      <a:pt x="689" y="12"/>
                    </a:lnTo>
                    <a:lnTo>
                      <a:pt x="726" y="10"/>
                    </a:lnTo>
                    <a:lnTo>
                      <a:pt x="764" y="12"/>
                    </a:lnTo>
                    <a:lnTo>
                      <a:pt x="800" y="14"/>
                    </a:lnTo>
                    <a:lnTo>
                      <a:pt x="835" y="20"/>
                    </a:lnTo>
                    <a:lnTo>
                      <a:pt x="871" y="25"/>
                    </a:lnTo>
                    <a:lnTo>
                      <a:pt x="906" y="33"/>
                    </a:lnTo>
                    <a:lnTo>
                      <a:pt x="940" y="43"/>
                    </a:lnTo>
                    <a:lnTo>
                      <a:pt x="973" y="54"/>
                    </a:lnTo>
                    <a:lnTo>
                      <a:pt x="1006" y="67"/>
                    </a:lnTo>
                    <a:lnTo>
                      <a:pt x="1036" y="81"/>
                    </a:lnTo>
                    <a:lnTo>
                      <a:pt x="1069" y="96"/>
                    </a:lnTo>
                    <a:lnTo>
                      <a:pt x="1098" y="114"/>
                    </a:lnTo>
                    <a:lnTo>
                      <a:pt x="1127" y="133"/>
                    </a:lnTo>
                    <a:lnTo>
                      <a:pt x="1155" y="154"/>
                    </a:lnTo>
                    <a:lnTo>
                      <a:pt x="1182" y="175"/>
                    </a:lnTo>
                    <a:lnTo>
                      <a:pt x="1209" y="196"/>
                    </a:lnTo>
                    <a:lnTo>
                      <a:pt x="1234" y="221"/>
                    </a:lnTo>
                    <a:lnTo>
                      <a:pt x="1257" y="246"/>
                    </a:lnTo>
                    <a:lnTo>
                      <a:pt x="1280" y="271"/>
                    </a:lnTo>
                    <a:lnTo>
                      <a:pt x="1301" y="298"/>
                    </a:lnTo>
                    <a:lnTo>
                      <a:pt x="1320" y="327"/>
                    </a:lnTo>
                    <a:lnTo>
                      <a:pt x="1340" y="355"/>
                    </a:lnTo>
                    <a:lnTo>
                      <a:pt x="1357" y="386"/>
                    </a:lnTo>
                    <a:lnTo>
                      <a:pt x="1372" y="417"/>
                    </a:lnTo>
                    <a:lnTo>
                      <a:pt x="1388" y="449"/>
                    </a:lnTo>
                    <a:lnTo>
                      <a:pt x="1399" y="482"/>
                    </a:lnTo>
                    <a:lnTo>
                      <a:pt x="1411" y="515"/>
                    </a:lnTo>
                    <a:lnTo>
                      <a:pt x="1420" y="549"/>
                    </a:lnTo>
                    <a:lnTo>
                      <a:pt x="1430" y="584"/>
                    </a:lnTo>
                    <a:lnTo>
                      <a:pt x="1436" y="618"/>
                    </a:lnTo>
                    <a:lnTo>
                      <a:pt x="1439" y="655"/>
                    </a:lnTo>
                    <a:lnTo>
                      <a:pt x="1443" y="691"/>
                    </a:lnTo>
                    <a:lnTo>
                      <a:pt x="1443" y="728"/>
                    </a:lnTo>
                    <a:close/>
                  </a:path>
                </a:pathLst>
              </a:custGeom>
              <a:solidFill>
                <a:srgbClr val="E682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6" name="Freeform 359">
                <a:extLst>
                  <a:ext uri="{FF2B5EF4-FFF2-40B4-BE49-F238E27FC236}">
                    <a16:creationId xmlns:a16="http://schemas.microsoft.com/office/drawing/2014/main" id="{B594FD6F-2466-4F83-9506-DF8474A6BD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57" y="1441"/>
                <a:ext cx="1445" cy="1443"/>
              </a:xfrm>
              <a:custGeom>
                <a:avLst/>
                <a:gdLst>
                  <a:gd name="T0" fmla="*/ 1430 w 1445"/>
                  <a:gd name="T1" fmla="*/ 576 h 1443"/>
                  <a:gd name="T2" fmla="*/ 1374 w 1445"/>
                  <a:gd name="T3" fmla="*/ 409 h 1443"/>
                  <a:gd name="T4" fmla="*/ 1280 w 1445"/>
                  <a:gd name="T5" fmla="*/ 263 h 1443"/>
                  <a:gd name="T6" fmla="*/ 1155 w 1445"/>
                  <a:gd name="T7" fmla="*/ 142 h 1443"/>
                  <a:gd name="T8" fmla="*/ 1004 w 1445"/>
                  <a:gd name="T9" fmla="*/ 56 h 1443"/>
                  <a:gd name="T10" fmla="*/ 833 w 1445"/>
                  <a:gd name="T11" fmla="*/ 8 h 1443"/>
                  <a:gd name="T12" fmla="*/ 649 w 1445"/>
                  <a:gd name="T13" fmla="*/ 4 h 1443"/>
                  <a:gd name="T14" fmla="*/ 474 w 1445"/>
                  <a:gd name="T15" fmla="*/ 42 h 1443"/>
                  <a:gd name="T16" fmla="*/ 319 w 1445"/>
                  <a:gd name="T17" fmla="*/ 123 h 1443"/>
                  <a:gd name="T18" fmla="*/ 188 w 1445"/>
                  <a:gd name="T19" fmla="*/ 236 h 1443"/>
                  <a:gd name="T20" fmla="*/ 88 w 1445"/>
                  <a:gd name="T21" fmla="*/ 378 h 1443"/>
                  <a:gd name="T22" fmla="*/ 23 w 1445"/>
                  <a:gd name="T23" fmla="*/ 541 h 1443"/>
                  <a:gd name="T24" fmla="*/ 0 w 1445"/>
                  <a:gd name="T25" fmla="*/ 722 h 1443"/>
                  <a:gd name="T26" fmla="*/ 23 w 1445"/>
                  <a:gd name="T27" fmla="*/ 902 h 1443"/>
                  <a:gd name="T28" fmla="*/ 88 w 1445"/>
                  <a:gd name="T29" fmla="*/ 1065 h 1443"/>
                  <a:gd name="T30" fmla="*/ 188 w 1445"/>
                  <a:gd name="T31" fmla="*/ 1207 h 1443"/>
                  <a:gd name="T32" fmla="*/ 319 w 1445"/>
                  <a:gd name="T33" fmla="*/ 1320 h 1443"/>
                  <a:gd name="T34" fmla="*/ 474 w 1445"/>
                  <a:gd name="T35" fmla="*/ 1401 h 1443"/>
                  <a:gd name="T36" fmla="*/ 649 w 1445"/>
                  <a:gd name="T37" fmla="*/ 1439 h 1443"/>
                  <a:gd name="T38" fmla="*/ 833 w 1445"/>
                  <a:gd name="T39" fmla="*/ 1435 h 1443"/>
                  <a:gd name="T40" fmla="*/ 1004 w 1445"/>
                  <a:gd name="T41" fmla="*/ 1387 h 1443"/>
                  <a:gd name="T42" fmla="*/ 1155 w 1445"/>
                  <a:gd name="T43" fmla="*/ 1301 h 1443"/>
                  <a:gd name="T44" fmla="*/ 1280 w 1445"/>
                  <a:gd name="T45" fmla="*/ 1180 h 1443"/>
                  <a:gd name="T46" fmla="*/ 1374 w 1445"/>
                  <a:gd name="T47" fmla="*/ 1034 h 1443"/>
                  <a:gd name="T48" fmla="*/ 1430 w 1445"/>
                  <a:gd name="T49" fmla="*/ 867 h 1443"/>
                  <a:gd name="T50" fmla="*/ 1434 w 1445"/>
                  <a:gd name="T51" fmla="*/ 722 h 1443"/>
                  <a:gd name="T52" fmla="*/ 1412 w 1445"/>
                  <a:gd name="T53" fmla="*/ 900 h 1443"/>
                  <a:gd name="T54" fmla="*/ 1349 w 1445"/>
                  <a:gd name="T55" fmla="*/ 1061 h 1443"/>
                  <a:gd name="T56" fmla="*/ 1249 w 1445"/>
                  <a:gd name="T57" fmla="*/ 1199 h 1443"/>
                  <a:gd name="T58" fmla="*/ 1121 w 1445"/>
                  <a:gd name="T59" fmla="*/ 1312 h 1443"/>
                  <a:gd name="T60" fmla="*/ 967 w 1445"/>
                  <a:gd name="T61" fmla="*/ 1391 h 1443"/>
                  <a:gd name="T62" fmla="*/ 794 w 1445"/>
                  <a:gd name="T63" fmla="*/ 1429 h 1443"/>
                  <a:gd name="T64" fmla="*/ 614 w 1445"/>
                  <a:gd name="T65" fmla="*/ 1426 h 1443"/>
                  <a:gd name="T66" fmla="*/ 445 w 1445"/>
                  <a:gd name="T67" fmla="*/ 1378 h 1443"/>
                  <a:gd name="T68" fmla="*/ 297 w 1445"/>
                  <a:gd name="T69" fmla="*/ 1291 h 1443"/>
                  <a:gd name="T70" fmla="*/ 173 w 1445"/>
                  <a:gd name="T71" fmla="*/ 1174 h 1443"/>
                  <a:gd name="T72" fmla="*/ 81 w 1445"/>
                  <a:gd name="T73" fmla="*/ 1030 h 1443"/>
                  <a:gd name="T74" fmla="*/ 25 w 1445"/>
                  <a:gd name="T75" fmla="*/ 865 h 1443"/>
                  <a:gd name="T76" fmla="*/ 11 w 1445"/>
                  <a:gd name="T77" fmla="*/ 685 h 1443"/>
                  <a:gd name="T78" fmla="*/ 42 w 1445"/>
                  <a:gd name="T79" fmla="*/ 510 h 1443"/>
                  <a:gd name="T80" fmla="*/ 113 w 1445"/>
                  <a:gd name="T81" fmla="*/ 353 h 1443"/>
                  <a:gd name="T82" fmla="*/ 219 w 1445"/>
                  <a:gd name="T83" fmla="*/ 219 h 1443"/>
                  <a:gd name="T84" fmla="*/ 353 w 1445"/>
                  <a:gd name="T85" fmla="*/ 113 h 1443"/>
                  <a:gd name="T86" fmla="*/ 510 w 1445"/>
                  <a:gd name="T87" fmla="*/ 42 h 1443"/>
                  <a:gd name="T88" fmla="*/ 685 w 1445"/>
                  <a:gd name="T89" fmla="*/ 10 h 1443"/>
                  <a:gd name="T90" fmla="*/ 865 w 1445"/>
                  <a:gd name="T91" fmla="*/ 25 h 1443"/>
                  <a:gd name="T92" fmla="*/ 1031 w 1445"/>
                  <a:gd name="T93" fmla="*/ 81 h 1443"/>
                  <a:gd name="T94" fmla="*/ 1174 w 1445"/>
                  <a:gd name="T95" fmla="*/ 173 h 1443"/>
                  <a:gd name="T96" fmla="*/ 1293 w 1445"/>
                  <a:gd name="T97" fmla="*/ 296 h 1443"/>
                  <a:gd name="T98" fmla="*/ 1378 w 1445"/>
                  <a:gd name="T99" fmla="*/ 445 h 1443"/>
                  <a:gd name="T100" fmla="*/ 1426 w 1445"/>
                  <a:gd name="T101" fmla="*/ 614 h 14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45"/>
                  <a:gd name="T154" fmla="*/ 0 h 1443"/>
                  <a:gd name="T155" fmla="*/ 1445 w 1445"/>
                  <a:gd name="T156" fmla="*/ 1443 h 14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45" h="1443">
                    <a:moveTo>
                      <a:pt x="1445" y="722"/>
                    </a:moveTo>
                    <a:lnTo>
                      <a:pt x="1443" y="685"/>
                    </a:lnTo>
                    <a:lnTo>
                      <a:pt x="1441" y="649"/>
                    </a:lnTo>
                    <a:lnTo>
                      <a:pt x="1435" y="612"/>
                    </a:lnTo>
                    <a:lnTo>
                      <a:pt x="1430" y="576"/>
                    </a:lnTo>
                    <a:lnTo>
                      <a:pt x="1422" y="541"/>
                    </a:lnTo>
                    <a:lnTo>
                      <a:pt x="1412" y="507"/>
                    </a:lnTo>
                    <a:lnTo>
                      <a:pt x="1401" y="474"/>
                    </a:lnTo>
                    <a:lnTo>
                      <a:pt x="1387" y="441"/>
                    </a:lnTo>
                    <a:lnTo>
                      <a:pt x="1374" y="409"/>
                    </a:lnTo>
                    <a:lnTo>
                      <a:pt x="1357" y="378"/>
                    </a:lnTo>
                    <a:lnTo>
                      <a:pt x="1340" y="347"/>
                    </a:lnTo>
                    <a:lnTo>
                      <a:pt x="1322" y="319"/>
                    </a:lnTo>
                    <a:lnTo>
                      <a:pt x="1301" y="290"/>
                    </a:lnTo>
                    <a:lnTo>
                      <a:pt x="1280" y="263"/>
                    </a:lnTo>
                    <a:lnTo>
                      <a:pt x="1257" y="236"/>
                    </a:lnTo>
                    <a:lnTo>
                      <a:pt x="1234" y="211"/>
                    </a:lnTo>
                    <a:lnTo>
                      <a:pt x="1209" y="186"/>
                    </a:lnTo>
                    <a:lnTo>
                      <a:pt x="1182" y="165"/>
                    </a:lnTo>
                    <a:lnTo>
                      <a:pt x="1155" y="142"/>
                    </a:lnTo>
                    <a:lnTo>
                      <a:pt x="1126" y="123"/>
                    </a:lnTo>
                    <a:lnTo>
                      <a:pt x="1098" y="104"/>
                    </a:lnTo>
                    <a:lnTo>
                      <a:pt x="1067" y="86"/>
                    </a:lnTo>
                    <a:lnTo>
                      <a:pt x="1036" y="71"/>
                    </a:lnTo>
                    <a:lnTo>
                      <a:pt x="1004" y="56"/>
                    </a:lnTo>
                    <a:lnTo>
                      <a:pt x="971" y="42"/>
                    </a:lnTo>
                    <a:lnTo>
                      <a:pt x="936" y="33"/>
                    </a:lnTo>
                    <a:lnTo>
                      <a:pt x="904" y="23"/>
                    </a:lnTo>
                    <a:lnTo>
                      <a:pt x="867" y="14"/>
                    </a:lnTo>
                    <a:lnTo>
                      <a:pt x="833" y="8"/>
                    </a:lnTo>
                    <a:lnTo>
                      <a:pt x="796" y="4"/>
                    </a:lnTo>
                    <a:lnTo>
                      <a:pt x="760" y="0"/>
                    </a:lnTo>
                    <a:lnTo>
                      <a:pt x="722" y="0"/>
                    </a:lnTo>
                    <a:lnTo>
                      <a:pt x="685" y="0"/>
                    </a:lnTo>
                    <a:lnTo>
                      <a:pt x="649" y="4"/>
                    </a:lnTo>
                    <a:lnTo>
                      <a:pt x="612" y="8"/>
                    </a:lnTo>
                    <a:lnTo>
                      <a:pt x="578" y="14"/>
                    </a:lnTo>
                    <a:lnTo>
                      <a:pt x="541" y="23"/>
                    </a:lnTo>
                    <a:lnTo>
                      <a:pt x="509" y="33"/>
                    </a:lnTo>
                    <a:lnTo>
                      <a:pt x="474" y="42"/>
                    </a:lnTo>
                    <a:lnTo>
                      <a:pt x="441" y="56"/>
                    </a:lnTo>
                    <a:lnTo>
                      <a:pt x="409" y="71"/>
                    </a:lnTo>
                    <a:lnTo>
                      <a:pt x="378" y="86"/>
                    </a:lnTo>
                    <a:lnTo>
                      <a:pt x="347" y="104"/>
                    </a:lnTo>
                    <a:lnTo>
                      <a:pt x="319" y="123"/>
                    </a:lnTo>
                    <a:lnTo>
                      <a:pt x="290" y="142"/>
                    </a:lnTo>
                    <a:lnTo>
                      <a:pt x="263" y="165"/>
                    </a:lnTo>
                    <a:lnTo>
                      <a:pt x="236" y="186"/>
                    </a:lnTo>
                    <a:lnTo>
                      <a:pt x="211" y="211"/>
                    </a:lnTo>
                    <a:lnTo>
                      <a:pt x="188" y="236"/>
                    </a:lnTo>
                    <a:lnTo>
                      <a:pt x="165" y="263"/>
                    </a:lnTo>
                    <a:lnTo>
                      <a:pt x="144" y="290"/>
                    </a:lnTo>
                    <a:lnTo>
                      <a:pt x="123" y="319"/>
                    </a:lnTo>
                    <a:lnTo>
                      <a:pt x="105" y="347"/>
                    </a:lnTo>
                    <a:lnTo>
                      <a:pt x="88" y="378"/>
                    </a:lnTo>
                    <a:lnTo>
                      <a:pt x="71" y="409"/>
                    </a:lnTo>
                    <a:lnTo>
                      <a:pt x="58" y="441"/>
                    </a:lnTo>
                    <a:lnTo>
                      <a:pt x="44" y="474"/>
                    </a:lnTo>
                    <a:lnTo>
                      <a:pt x="33" y="507"/>
                    </a:lnTo>
                    <a:lnTo>
                      <a:pt x="23" y="541"/>
                    </a:lnTo>
                    <a:lnTo>
                      <a:pt x="15" y="576"/>
                    </a:lnTo>
                    <a:lnTo>
                      <a:pt x="10" y="612"/>
                    </a:lnTo>
                    <a:lnTo>
                      <a:pt x="4" y="649"/>
                    </a:lnTo>
                    <a:lnTo>
                      <a:pt x="2" y="685"/>
                    </a:lnTo>
                    <a:lnTo>
                      <a:pt x="0" y="722"/>
                    </a:lnTo>
                    <a:lnTo>
                      <a:pt x="2" y="758"/>
                    </a:lnTo>
                    <a:lnTo>
                      <a:pt x="4" y="794"/>
                    </a:lnTo>
                    <a:lnTo>
                      <a:pt x="10" y="831"/>
                    </a:lnTo>
                    <a:lnTo>
                      <a:pt x="15" y="867"/>
                    </a:lnTo>
                    <a:lnTo>
                      <a:pt x="23" y="902"/>
                    </a:lnTo>
                    <a:lnTo>
                      <a:pt x="33" y="936"/>
                    </a:lnTo>
                    <a:lnTo>
                      <a:pt x="44" y="969"/>
                    </a:lnTo>
                    <a:lnTo>
                      <a:pt x="58" y="1002"/>
                    </a:lnTo>
                    <a:lnTo>
                      <a:pt x="71" y="1034"/>
                    </a:lnTo>
                    <a:lnTo>
                      <a:pt x="88" y="1065"/>
                    </a:lnTo>
                    <a:lnTo>
                      <a:pt x="105" y="1096"/>
                    </a:lnTo>
                    <a:lnTo>
                      <a:pt x="123" y="1124"/>
                    </a:lnTo>
                    <a:lnTo>
                      <a:pt x="144" y="1153"/>
                    </a:lnTo>
                    <a:lnTo>
                      <a:pt x="165" y="1180"/>
                    </a:lnTo>
                    <a:lnTo>
                      <a:pt x="188" y="1207"/>
                    </a:lnTo>
                    <a:lnTo>
                      <a:pt x="211" y="1232"/>
                    </a:lnTo>
                    <a:lnTo>
                      <a:pt x="236" y="1257"/>
                    </a:lnTo>
                    <a:lnTo>
                      <a:pt x="263" y="1278"/>
                    </a:lnTo>
                    <a:lnTo>
                      <a:pt x="290" y="1301"/>
                    </a:lnTo>
                    <a:lnTo>
                      <a:pt x="319" y="1320"/>
                    </a:lnTo>
                    <a:lnTo>
                      <a:pt x="347" y="1339"/>
                    </a:lnTo>
                    <a:lnTo>
                      <a:pt x="378" y="1357"/>
                    </a:lnTo>
                    <a:lnTo>
                      <a:pt x="409" y="1372"/>
                    </a:lnTo>
                    <a:lnTo>
                      <a:pt x="441" y="1387"/>
                    </a:lnTo>
                    <a:lnTo>
                      <a:pt x="474" y="1401"/>
                    </a:lnTo>
                    <a:lnTo>
                      <a:pt x="509" y="1410"/>
                    </a:lnTo>
                    <a:lnTo>
                      <a:pt x="541" y="1422"/>
                    </a:lnTo>
                    <a:lnTo>
                      <a:pt x="578" y="1429"/>
                    </a:lnTo>
                    <a:lnTo>
                      <a:pt x="612" y="1435"/>
                    </a:lnTo>
                    <a:lnTo>
                      <a:pt x="649" y="1439"/>
                    </a:lnTo>
                    <a:lnTo>
                      <a:pt x="685" y="1443"/>
                    </a:lnTo>
                    <a:lnTo>
                      <a:pt x="722" y="1443"/>
                    </a:lnTo>
                    <a:lnTo>
                      <a:pt x="760" y="1443"/>
                    </a:lnTo>
                    <a:lnTo>
                      <a:pt x="796" y="1439"/>
                    </a:lnTo>
                    <a:lnTo>
                      <a:pt x="833" y="1435"/>
                    </a:lnTo>
                    <a:lnTo>
                      <a:pt x="867" y="1429"/>
                    </a:lnTo>
                    <a:lnTo>
                      <a:pt x="904" y="1422"/>
                    </a:lnTo>
                    <a:lnTo>
                      <a:pt x="936" y="1410"/>
                    </a:lnTo>
                    <a:lnTo>
                      <a:pt x="971" y="1401"/>
                    </a:lnTo>
                    <a:lnTo>
                      <a:pt x="1004" y="1387"/>
                    </a:lnTo>
                    <a:lnTo>
                      <a:pt x="1036" y="1372"/>
                    </a:lnTo>
                    <a:lnTo>
                      <a:pt x="1067" y="1357"/>
                    </a:lnTo>
                    <a:lnTo>
                      <a:pt x="1098" y="1339"/>
                    </a:lnTo>
                    <a:lnTo>
                      <a:pt x="1126" y="1320"/>
                    </a:lnTo>
                    <a:lnTo>
                      <a:pt x="1155" y="1301"/>
                    </a:lnTo>
                    <a:lnTo>
                      <a:pt x="1182" y="1278"/>
                    </a:lnTo>
                    <a:lnTo>
                      <a:pt x="1209" y="1257"/>
                    </a:lnTo>
                    <a:lnTo>
                      <a:pt x="1234" y="1232"/>
                    </a:lnTo>
                    <a:lnTo>
                      <a:pt x="1257" y="1207"/>
                    </a:lnTo>
                    <a:lnTo>
                      <a:pt x="1280" y="1180"/>
                    </a:lnTo>
                    <a:lnTo>
                      <a:pt x="1301" y="1153"/>
                    </a:lnTo>
                    <a:lnTo>
                      <a:pt x="1322" y="1124"/>
                    </a:lnTo>
                    <a:lnTo>
                      <a:pt x="1340" y="1096"/>
                    </a:lnTo>
                    <a:lnTo>
                      <a:pt x="1357" y="1065"/>
                    </a:lnTo>
                    <a:lnTo>
                      <a:pt x="1374" y="1034"/>
                    </a:lnTo>
                    <a:lnTo>
                      <a:pt x="1387" y="1002"/>
                    </a:lnTo>
                    <a:lnTo>
                      <a:pt x="1401" y="969"/>
                    </a:lnTo>
                    <a:lnTo>
                      <a:pt x="1412" y="936"/>
                    </a:lnTo>
                    <a:lnTo>
                      <a:pt x="1422" y="902"/>
                    </a:lnTo>
                    <a:lnTo>
                      <a:pt x="1430" y="867"/>
                    </a:lnTo>
                    <a:lnTo>
                      <a:pt x="1435" y="831"/>
                    </a:lnTo>
                    <a:lnTo>
                      <a:pt x="1441" y="794"/>
                    </a:lnTo>
                    <a:lnTo>
                      <a:pt x="1443" y="758"/>
                    </a:lnTo>
                    <a:lnTo>
                      <a:pt x="1445" y="722"/>
                    </a:lnTo>
                    <a:close/>
                    <a:moveTo>
                      <a:pt x="1434" y="722"/>
                    </a:moveTo>
                    <a:lnTo>
                      <a:pt x="1434" y="758"/>
                    </a:lnTo>
                    <a:lnTo>
                      <a:pt x="1432" y="794"/>
                    </a:lnTo>
                    <a:lnTo>
                      <a:pt x="1426" y="831"/>
                    </a:lnTo>
                    <a:lnTo>
                      <a:pt x="1420" y="865"/>
                    </a:lnTo>
                    <a:lnTo>
                      <a:pt x="1412" y="900"/>
                    </a:lnTo>
                    <a:lnTo>
                      <a:pt x="1403" y="933"/>
                    </a:lnTo>
                    <a:lnTo>
                      <a:pt x="1391" y="967"/>
                    </a:lnTo>
                    <a:lnTo>
                      <a:pt x="1378" y="998"/>
                    </a:lnTo>
                    <a:lnTo>
                      <a:pt x="1364" y="1030"/>
                    </a:lnTo>
                    <a:lnTo>
                      <a:pt x="1349" y="1061"/>
                    </a:lnTo>
                    <a:lnTo>
                      <a:pt x="1332" y="1090"/>
                    </a:lnTo>
                    <a:lnTo>
                      <a:pt x="1313" y="1119"/>
                    </a:lnTo>
                    <a:lnTo>
                      <a:pt x="1293" y="1147"/>
                    </a:lnTo>
                    <a:lnTo>
                      <a:pt x="1272" y="1174"/>
                    </a:lnTo>
                    <a:lnTo>
                      <a:pt x="1249" y="1199"/>
                    </a:lnTo>
                    <a:lnTo>
                      <a:pt x="1226" y="1224"/>
                    </a:lnTo>
                    <a:lnTo>
                      <a:pt x="1201" y="1249"/>
                    </a:lnTo>
                    <a:lnTo>
                      <a:pt x="1174" y="1270"/>
                    </a:lnTo>
                    <a:lnTo>
                      <a:pt x="1148" y="1291"/>
                    </a:lnTo>
                    <a:lnTo>
                      <a:pt x="1121" y="1312"/>
                    </a:lnTo>
                    <a:lnTo>
                      <a:pt x="1092" y="1330"/>
                    </a:lnTo>
                    <a:lnTo>
                      <a:pt x="1061" y="1347"/>
                    </a:lnTo>
                    <a:lnTo>
                      <a:pt x="1031" y="1362"/>
                    </a:lnTo>
                    <a:lnTo>
                      <a:pt x="1000" y="1378"/>
                    </a:lnTo>
                    <a:lnTo>
                      <a:pt x="967" y="1391"/>
                    </a:lnTo>
                    <a:lnTo>
                      <a:pt x="935" y="1401"/>
                    </a:lnTo>
                    <a:lnTo>
                      <a:pt x="900" y="1410"/>
                    </a:lnTo>
                    <a:lnTo>
                      <a:pt x="865" y="1418"/>
                    </a:lnTo>
                    <a:lnTo>
                      <a:pt x="831" y="1426"/>
                    </a:lnTo>
                    <a:lnTo>
                      <a:pt x="794" y="1429"/>
                    </a:lnTo>
                    <a:lnTo>
                      <a:pt x="760" y="1433"/>
                    </a:lnTo>
                    <a:lnTo>
                      <a:pt x="722" y="1433"/>
                    </a:lnTo>
                    <a:lnTo>
                      <a:pt x="685" y="1433"/>
                    </a:lnTo>
                    <a:lnTo>
                      <a:pt x="651" y="1429"/>
                    </a:lnTo>
                    <a:lnTo>
                      <a:pt x="614" y="1426"/>
                    </a:lnTo>
                    <a:lnTo>
                      <a:pt x="580" y="1418"/>
                    </a:lnTo>
                    <a:lnTo>
                      <a:pt x="545" y="1410"/>
                    </a:lnTo>
                    <a:lnTo>
                      <a:pt x="510" y="1401"/>
                    </a:lnTo>
                    <a:lnTo>
                      <a:pt x="478" y="1391"/>
                    </a:lnTo>
                    <a:lnTo>
                      <a:pt x="445" y="1378"/>
                    </a:lnTo>
                    <a:lnTo>
                      <a:pt x="414" y="1362"/>
                    </a:lnTo>
                    <a:lnTo>
                      <a:pt x="384" y="1347"/>
                    </a:lnTo>
                    <a:lnTo>
                      <a:pt x="353" y="1330"/>
                    </a:lnTo>
                    <a:lnTo>
                      <a:pt x="324" y="1312"/>
                    </a:lnTo>
                    <a:lnTo>
                      <a:pt x="297" y="1291"/>
                    </a:lnTo>
                    <a:lnTo>
                      <a:pt x="271" y="1270"/>
                    </a:lnTo>
                    <a:lnTo>
                      <a:pt x="244" y="1249"/>
                    </a:lnTo>
                    <a:lnTo>
                      <a:pt x="219" y="1224"/>
                    </a:lnTo>
                    <a:lnTo>
                      <a:pt x="196" y="1199"/>
                    </a:lnTo>
                    <a:lnTo>
                      <a:pt x="173" y="1174"/>
                    </a:lnTo>
                    <a:lnTo>
                      <a:pt x="152" y="1147"/>
                    </a:lnTo>
                    <a:lnTo>
                      <a:pt x="132" y="1119"/>
                    </a:lnTo>
                    <a:lnTo>
                      <a:pt x="113" y="1090"/>
                    </a:lnTo>
                    <a:lnTo>
                      <a:pt x="96" y="1061"/>
                    </a:lnTo>
                    <a:lnTo>
                      <a:pt x="81" y="1030"/>
                    </a:lnTo>
                    <a:lnTo>
                      <a:pt x="67" y="998"/>
                    </a:lnTo>
                    <a:lnTo>
                      <a:pt x="54" y="967"/>
                    </a:lnTo>
                    <a:lnTo>
                      <a:pt x="42" y="933"/>
                    </a:lnTo>
                    <a:lnTo>
                      <a:pt x="33" y="900"/>
                    </a:lnTo>
                    <a:lnTo>
                      <a:pt x="25" y="865"/>
                    </a:lnTo>
                    <a:lnTo>
                      <a:pt x="19" y="831"/>
                    </a:lnTo>
                    <a:lnTo>
                      <a:pt x="13" y="794"/>
                    </a:lnTo>
                    <a:lnTo>
                      <a:pt x="11" y="758"/>
                    </a:lnTo>
                    <a:lnTo>
                      <a:pt x="11" y="722"/>
                    </a:lnTo>
                    <a:lnTo>
                      <a:pt x="11" y="685"/>
                    </a:lnTo>
                    <a:lnTo>
                      <a:pt x="13" y="649"/>
                    </a:lnTo>
                    <a:lnTo>
                      <a:pt x="19" y="614"/>
                    </a:lnTo>
                    <a:lnTo>
                      <a:pt x="25" y="578"/>
                    </a:lnTo>
                    <a:lnTo>
                      <a:pt x="33" y="543"/>
                    </a:lnTo>
                    <a:lnTo>
                      <a:pt x="42" y="510"/>
                    </a:lnTo>
                    <a:lnTo>
                      <a:pt x="54" y="476"/>
                    </a:lnTo>
                    <a:lnTo>
                      <a:pt x="67" y="445"/>
                    </a:lnTo>
                    <a:lnTo>
                      <a:pt x="81" y="413"/>
                    </a:lnTo>
                    <a:lnTo>
                      <a:pt x="96" y="382"/>
                    </a:lnTo>
                    <a:lnTo>
                      <a:pt x="113" y="353"/>
                    </a:lnTo>
                    <a:lnTo>
                      <a:pt x="132" y="324"/>
                    </a:lnTo>
                    <a:lnTo>
                      <a:pt x="152" y="296"/>
                    </a:lnTo>
                    <a:lnTo>
                      <a:pt x="173" y="269"/>
                    </a:lnTo>
                    <a:lnTo>
                      <a:pt x="196" y="244"/>
                    </a:lnTo>
                    <a:lnTo>
                      <a:pt x="219" y="219"/>
                    </a:lnTo>
                    <a:lnTo>
                      <a:pt x="244" y="194"/>
                    </a:lnTo>
                    <a:lnTo>
                      <a:pt x="271" y="173"/>
                    </a:lnTo>
                    <a:lnTo>
                      <a:pt x="297" y="152"/>
                    </a:lnTo>
                    <a:lnTo>
                      <a:pt x="324" y="131"/>
                    </a:lnTo>
                    <a:lnTo>
                      <a:pt x="353" y="113"/>
                    </a:lnTo>
                    <a:lnTo>
                      <a:pt x="384" y="96"/>
                    </a:lnTo>
                    <a:lnTo>
                      <a:pt x="414" y="81"/>
                    </a:lnTo>
                    <a:lnTo>
                      <a:pt x="445" y="65"/>
                    </a:lnTo>
                    <a:lnTo>
                      <a:pt x="478" y="54"/>
                    </a:lnTo>
                    <a:lnTo>
                      <a:pt x="510" y="42"/>
                    </a:lnTo>
                    <a:lnTo>
                      <a:pt x="545" y="33"/>
                    </a:lnTo>
                    <a:lnTo>
                      <a:pt x="580" y="25"/>
                    </a:lnTo>
                    <a:lnTo>
                      <a:pt x="614" y="17"/>
                    </a:lnTo>
                    <a:lnTo>
                      <a:pt x="651" y="14"/>
                    </a:lnTo>
                    <a:lnTo>
                      <a:pt x="685" y="10"/>
                    </a:lnTo>
                    <a:lnTo>
                      <a:pt x="722" y="10"/>
                    </a:lnTo>
                    <a:lnTo>
                      <a:pt x="760" y="10"/>
                    </a:lnTo>
                    <a:lnTo>
                      <a:pt x="794" y="14"/>
                    </a:lnTo>
                    <a:lnTo>
                      <a:pt x="831" y="17"/>
                    </a:lnTo>
                    <a:lnTo>
                      <a:pt x="865" y="25"/>
                    </a:lnTo>
                    <a:lnTo>
                      <a:pt x="900" y="33"/>
                    </a:lnTo>
                    <a:lnTo>
                      <a:pt x="935" y="42"/>
                    </a:lnTo>
                    <a:lnTo>
                      <a:pt x="967" y="54"/>
                    </a:lnTo>
                    <a:lnTo>
                      <a:pt x="1000" y="65"/>
                    </a:lnTo>
                    <a:lnTo>
                      <a:pt x="1031" y="81"/>
                    </a:lnTo>
                    <a:lnTo>
                      <a:pt x="1061" y="96"/>
                    </a:lnTo>
                    <a:lnTo>
                      <a:pt x="1092" y="113"/>
                    </a:lnTo>
                    <a:lnTo>
                      <a:pt x="1121" y="131"/>
                    </a:lnTo>
                    <a:lnTo>
                      <a:pt x="1148" y="152"/>
                    </a:lnTo>
                    <a:lnTo>
                      <a:pt x="1174" y="173"/>
                    </a:lnTo>
                    <a:lnTo>
                      <a:pt x="1201" y="194"/>
                    </a:lnTo>
                    <a:lnTo>
                      <a:pt x="1226" y="219"/>
                    </a:lnTo>
                    <a:lnTo>
                      <a:pt x="1249" y="244"/>
                    </a:lnTo>
                    <a:lnTo>
                      <a:pt x="1272" y="269"/>
                    </a:lnTo>
                    <a:lnTo>
                      <a:pt x="1293" y="296"/>
                    </a:lnTo>
                    <a:lnTo>
                      <a:pt x="1313" y="324"/>
                    </a:lnTo>
                    <a:lnTo>
                      <a:pt x="1332" y="353"/>
                    </a:lnTo>
                    <a:lnTo>
                      <a:pt x="1349" y="382"/>
                    </a:lnTo>
                    <a:lnTo>
                      <a:pt x="1364" y="413"/>
                    </a:lnTo>
                    <a:lnTo>
                      <a:pt x="1378" y="445"/>
                    </a:lnTo>
                    <a:lnTo>
                      <a:pt x="1391" y="476"/>
                    </a:lnTo>
                    <a:lnTo>
                      <a:pt x="1403" y="510"/>
                    </a:lnTo>
                    <a:lnTo>
                      <a:pt x="1412" y="543"/>
                    </a:lnTo>
                    <a:lnTo>
                      <a:pt x="1420" y="578"/>
                    </a:lnTo>
                    <a:lnTo>
                      <a:pt x="1426" y="614"/>
                    </a:lnTo>
                    <a:lnTo>
                      <a:pt x="1432" y="649"/>
                    </a:lnTo>
                    <a:lnTo>
                      <a:pt x="1434" y="685"/>
                    </a:lnTo>
                    <a:lnTo>
                      <a:pt x="1434" y="722"/>
                    </a:lnTo>
                    <a:close/>
                  </a:path>
                </a:pathLst>
              </a:custGeom>
              <a:solidFill>
                <a:srgbClr val="E6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7" name="Freeform 360">
                <a:extLst>
                  <a:ext uri="{FF2B5EF4-FFF2-40B4-BE49-F238E27FC236}">
                    <a16:creationId xmlns:a16="http://schemas.microsoft.com/office/drawing/2014/main" id="{E0D0E6FF-04EC-4EFA-A746-95C1160287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3" y="1445"/>
                <a:ext cx="1433" cy="1435"/>
              </a:xfrm>
              <a:custGeom>
                <a:avLst/>
                <a:gdLst>
                  <a:gd name="T0" fmla="*/ 1420 w 1433"/>
                  <a:gd name="T1" fmla="*/ 574 h 1435"/>
                  <a:gd name="T2" fmla="*/ 1362 w 1433"/>
                  <a:gd name="T3" fmla="*/ 407 h 1435"/>
                  <a:gd name="T4" fmla="*/ 1270 w 1433"/>
                  <a:gd name="T5" fmla="*/ 261 h 1435"/>
                  <a:gd name="T6" fmla="*/ 1145 w 1433"/>
                  <a:gd name="T7" fmla="*/ 144 h 1435"/>
                  <a:gd name="T8" fmla="*/ 996 w 1433"/>
                  <a:gd name="T9" fmla="*/ 57 h 1435"/>
                  <a:gd name="T10" fmla="*/ 825 w 1433"/>
                  <a:gd name="T11" fmla="*/ 10 h 1435"/>
                  <a:gd name="T12" fmla="*/ 643 w 1433"/>
                  <a:gd name="T13" fmla="*/ 4 h 1435"/>
                  <a:gd name="T14" fmla="*/ 470 w 1433"/>
                  <a:gd name="T15" fmla="*/ 44 h 1435"/>
                  <a:gd name="T16" fmla="*/ 316 w 1433"/>
                  <a:gd name="T17" fmla="*/ 123 h 1435"/>
                  <a:gd name="T18" fmla="*/ 186 w 1433"/>
                  <a:gd name="T19" fmla="*/ 236 h 1435"/>
                  <a:gd name="T20" fmla="*/ 86 w 1433"/>
                  <a:gd name="T21" fmla="*/ 376 h 1435"/>
                  <a:gd name="T22" fmla="*/ 23 w 1433"/>
                  <a:gd name="T23" fmla="*/ 539 h 1435"/>
                  <a:gd name="T24" fmla="*/ 0 w 1433"/>
                  <a:gd name="T25" fmla="*/ 718 h 1435"/>
                  <a:gd name="T26" fmla="*/ 23 w 1433"/>
                  <a:gd name="T27" fmla="*/ 896 h 1435"/>
                  <a:gd name="T28" fmla="*/ 86 w 1433"/>
                  <a:gd name="T29" fmla="*/ 1059 h 1435"/>
                  <a:gd name="T30" fmla="*/ 186 w 1433"/>
                  <a:gd name="T31" fmla="*/ 1199 h 1435"/>
                  <a:gd name="T32" fmla="*/ 316 w 1433"/>
                  <a:gd name="T33" fmla="*/ 1312 h 1435"/>
                  <a:gd name="T34" fmla="*/ 470 w 1433"/>
                  <a:gd name="T35" fmla="*/ 1391 h 1435"/>
                  <a:gd name="T36" fmla="*/ 643 w 1433"/>
                  <a:gd name="T37" fmla="*/ 1431 h 1435"/>
                  <a:gd name="T38" fmla="*/ 825 w 1433"/>
                  <a:gd name="T39" fmla="*/ 1425 h 1435"/>
                  <a:gd name="T40" fmla="*/ 996 w 1433"/>
                  <a:gd name="T41" fmla="*/ 1378 h 1435"/>
                  <a:gd name="T42" fmla="*/ 1145 w 1433"/>
                  <a:gd name="T43" fmla="*/ 1291 h 1435"/>
                  <a:gd name="T44" fmla="*/ 1270 w 1433"/>
                  <a:gd name="T45" fmla="*/ 1174 h 1435"/>
                  <a:gd name="T46" fmla="*/ 1362 w 1433"/>
                  <a:gd name="T47" fmla="*/ 1028 h 1435"/>
                  <a:gd name="T48" fmla="*/ 1420 w 1433"/>
                  <a:gd name="T49" fmla="*/ 861 h 1435"/>
                  <a:gd name="T50" fmla="*/ 1424 w 1433"/>
                  <a:gd name="T51" fmla="*/ 718 h 1435"/>
                  <a:gd name="T52" fmla="*/ 1401 w 1433"/>
                  <a:gd name="T53" fmla="*/ 894 h 1435"/>
                  <a:gd name="T54" fmla="*/ 1337 w 1433"/>
                  <a:gd name="T55" fmla="*/ 1055 h 1435"/>
                  <a:gd name="T56" fmla="*/ 1239 w 1433"/>
                  <a:gd name="T57" fmla="*/ 1193 h 1435"/>
                  <a:gd name="T58" fmla="*/ 1111 w 1433"/>
                  <a:gd name="T59" fmla="*/ 1303 h 1435"/>
                  <a:gd name="T60" fmla="*/ 959 w 1433"/>
                  <a:gd name="T61" fmla="*/ 1381 h 1435"/>
                  <a:gd name="T62" fmla="*/ 788 w 1433"/>
                  <a:gd name="T63" fmla="*/ 1420 h 1435"/>
                  <a:gd name="T64" fmla="*/ 608 w 1433"/>
                  <a:gd name="T65" fmla="*/ 1416 h 1435"/>
                  <a:gd name="T66" fmla="*/ 441 w 1433"/>
                  <a:gd name="T67" fmla="*/ 1368 h 1435"/>
                  <a:gd name="T68" fmla="*/ 293 w 1433"/>
                  <a:gd name="T69" fmla="*/ 1283 h 1435"/>
                  <a:gd name="T70" fmla="*/ 170 w 1433"/>
                  <a:gd name="T71" fmla="*/ 1166 h 1435"/>
                  <a:gd name="T72" fmla="*/ 80 w 1433"/>
                  <a:gd name="T73" fmla="*/ 1024 h 1435"/>
                  <a:gd name="T74" fmla="*/ 25 w 1433"/>
                  <a:gd name="T75" fmla="*/ 859 h 1435"/>
                  <a:gd name="T76" fmla="*/ 11 w 1433"/>
                  <a:gd name="T77" fmla="*/ 681 h 1435"/>
                  <a:gd name="T78" fmla="*/ 42 w 1433"/>
                  <a:gd name="T79" fmla="*/ 506 h 1435"/>
                  <a:gd name="T80" fmla="*/ 113 w 1433"/>
                  <a:gd name="T81" fmla="*/ 351 h 1435"/>
                  <a:gd name="T82" fmla="*/ 217 w 1433"/>
                  <a:gd name="T83" fmla="*/ 219 h 1435"/>
                  <a:gd name="T84" fmla="*/ 351 w 1433"/>
                  <a:gd name="T85" fmla="*/ 113 h 1435"/>
                  <a:gd name="T86" fmla="*/ 506 w 1433"/>
                  <a:gd name="T87" fmla="*/ 42 h 1435"/>
                  <a:gd name="T88" fmla="*/ 681 w 1433"/>
                  <a:gd name="T89" fmla="*/ 11 h 1435"/>
                  <a:gd name="T90" fmla="*/ 859 w 1433"/>
                  <a:gd name="T91" fmla="*/ 25 h 1435"/>
                  <a:gd name="T92" fmla="*/ 1023 w 1433"/>
                  <a:gd name="T93" fmla="*/ 81 h 1435"/>
                  <a:gd name="T94" fmla="*/ 1167 w 1433"/>
                  <a:gd name="T95" fmla="*/ 173 h 1435"/>
                  <a:gd name="T96" fmla="*/ 1284 w 1433"/>
                  <a:gd name="T97" fmla="*/ 295 h 1435"/>
                  <a:gd name="T98" fmla="*/ 1368 w 1433"/>
                  <a:gd name="T99" fmla="*/ 443 h 1435"/>
                  <a:gd name="T100" fmla="*/ 1416 w 1433"/>
                  <a:gd name="T101" fmla="*/ 610 h 143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33"/>
                  <a:gd name="T154" fmla="*/ 0 h 1435"/>
                  <a:gd name="T155" fmla="*/ 1433 w 1433"/>
                  <a:gd name="T156" fmla="*/ 1435 h 143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33" h="1435">
                    <a:moveTo>
                      <a:pt x="1433" y="718"/>
                    </a:moveTo>
                    <a:lnTo>
                      <a:pt x="1433" y="681"/>
                    </a:lnTo>
                    <a:lnTo>
                      <a:pt x="1429" y="645"/>
                    </a:lnTo>
                    <a:lnTo>
                      <a:pt x="1426" y="608"/>
                    </a:lnTo>
                    <a:lnTo>
                      <a:pt x="1420" y="574"/>
                    </a:lnTo>
                    <a:lnTo>
                      <a:pt x="1410" y="539"/>
                    </a:lnTo>
                    <a:lnTo>
                      <a:pt x="1401" y="505"/>
                    </a:lnTo>
                    <a:lnTo>
                      <a:pt x="1389" y="472"/>
                    </a:lnTo>
                    <a:lnTo>
                      <a:pt x="1378" y="439"/>
                    </a:lnTo>
                    <a:lnTo>
                      <a:pt x="1362" y="407"/>
                    </a:lnTo>
                    <a:lnTo>
                      <a:pt x="1347" y="376"/>
                    </a:lnTo>
                    <a:lnTo>
                      <a:pt x="1330" y="345"/>
                    </a:lnTo>
                    <a:lnTo>
                      <a:pt x="1310" y="317"/>
                    </a:lnTo>
                    <a:lnTo>
                      <a:pt x="1291" y="288"/>
                    </a:lnTo>
                    <a:lnTo>
                      <a:pt x="1270" y="261"/>
                    </a:lnTo>
                    <a:lnTo>
                      <a:pt x="1247" y="236"/>
                    </a:lnTo>
                    <a:lnTo>
                      <a:pt x="1224" y="211"/>
                    </a:lnTo>
                    <a:lnTo>
                      <a:pt x="1199" y="186"/>
                    </a:lnTo>
                    <a:lnTo>
                      <a:pt x="1172" y="165"/>
                    </a:lnTo>
                    <a:lnTo>
                      <a:pt x="1145" y="144"/>
                    </a:lnTo>
                    <a:lnTo>
                      <a:pt x="1117" y="123"/>
                    </a:lnTo>
                    <a:lnTo>
                      <a:pt x="1088" y="104"/>
                    </a:lnTo>
                    <a:lnTo>
                      <a:pt x="1059" y="86"/>
                    </a:lnTo>
                    <a:lnTo>
                      <a:pt x="1026" y="71"/>
                    </a:lnTo>
                    <a:lnTo>
                      <a:pt x="996" y="57"/>
                    </a:lnTo>
                    <a:lnTo>
                      <a:pt x="963" y="44"/>
                    </a:lnTo>
                    <a:lnTo>
                      <a:pt x="930" y="33"/>
                    </a:lnTo>
                    <a:lnTo>
                      <a:pt x="896" y="23"/>
                    </a:lnTo>
                    <a:lnTo>
                      <a:pt x="861" y="15"/>
                    </a:lnTo>
                    <a:lnTo>
                      <a:pt x="825" y="10"/>
                    </a:lnTo>
                    <a:lnTo>
                      <a:pt x="790" y="4"/>
                    </a:lnTo>
                    <a:lnTo>
                      <a:pt x="754" y="2"/>
                    </a:lnTo>
                    <a:lnTo>
                      <a:pt x="716" y="0"/>
                    </a:lnTo>
                    <a:lnTo>
                      <a:pt x="679" y="2"/>
                    </a:lnTo>
                    <a:lnTo>
                      <a:pt x="643" y="4"/>
                    </a:lnTo>
                    <a:lnTo>
                      <a:pt x="608" y="10"/>
                    </a:lnTo>
                    <a:lnTo>
                      <a:pt x="572" y="15"/>
                    </a:lnTo>
                    <a:lnTo>
                      <a:pt x="537" y="23"/>
                    </a:lnTo>
                    <a:lnTo>
                      <a:pt x="503" y="33"/>
                    </a:lnTo>
                    <a:lnTo>
                      <a:pt x="470" y="44"/>
                    </a:lnTo>
                    <a:lnTo>
                      <a:pt x="437" y="57"/>
                    </a:lnTo>
                    <a:lnTo>
                      <a:pt x="407" y="71"/>
                    </a:lnTo>
                    <a:lnTo>
                      <a:pt x="374" y="86"/>
                    </a:lnTo>
                    <a:lnTo>
                      <a:pt x="345" y="104"/>
                    </a:lnTo>
                    <a:lnTo>
                      <a:pt x="316" y="123"/>
                    </a:lnTo>
                    <a:lnTo>
                      <a:pt x="288" y="144"/>
                    </a:lnTo>
                    <a:lnTo>
                      <a:pt x="261" y="165"/>
                    </a:lnTo>
                    <a:lnTo>
                      <a:pt x="234" y="186"/>
                    </a:lnTo>
                    <a:lnTo>
                      <a:pt x="209" y="211"/>
                    </a:lnTo>
                    <a:lnTo>
                      <a:pt x="186" y="236"/>
                    </a:lnTo>
                    <a:lnTo>
                      <a:pt x="163" y="261"/>
                    </a:lnTo>
                    <a:lnTo>
                      <a:pt x="142" y="288"/>
                    </a:lnTo>
                    <a:lnTo>
                      <a:pt x="123" y="317"/>
                    </a:lnTo>
                    <a:lnTo>
                      <a:pt x="103" y="345"/>
                    </a:lnTo>
                    <a:lnTo>
                      <a:pt x="86" y="376"/>
                    </a:lnTo>
                    <a:lnTo>
                      <a:pt x="71" y="407"/>
                    </a:lnTo>
                    <a:lnTo>
                      <a:pt x="55" y="439"/>
                    </a:lnTo>
                    <a:lnTo>
                      <a:pt x="44" y="472"/>
                    </a:lnTo>
                    <a:lnTo>
                      <a:pt x="32" y="505"/>
                    </a:lnTo>
                    <a:lnTo>
                      <a:pt x="23" y="539"/>
                    </a:lnTo>
                    <a:lnTo>
                      <a:pt x="13" y="574"/>
                    </a:lnTo>
                    <a:lnTo>
                      <a:pt x="7" y="608"/>
                    </a:lnTo>
                    <a:lnTo>
                      <a:pt x="4" y="645"/>
                    </a:lnTo>
                    <a:lnTo>
                      <a:pt x="0" y="681"/>
                    </a:lnTo>
                    <a:lnTo>
                      <a:pt x="0" y="718"/>
                    </a:lnTo>
                    <a:lnTo>
                      <a:pt x="0" y="754"/>
                    </a:lnTo>
                    <a:lnTo>
                      <a:pt x="4" y="790"/>
                    </a:lnTo>
                    <a:lnTo>
                      <a:pt x="7" y="827"/>
                    </a:lnTo>
                    <a:lnTo>
                      <a:pt x="13" y="861"/>
                    </a:lnTo>
                    <a:lnTo>
                      <a:pt x="23" y="896"/>
                    </a:lnTo>
                    <a:lnTo>
                      <a:pt x="32" y="930"/>
                    </a:lnTo>
                    <a:lnTo>
                      <a:pt x="44" y="963"/>
                    </a:lnTo>
                    <a:lnTo>
                      <a:pt x="55" y="996"/>
                    </a:lnTo>
                    <a:lnTo>
                      <a:pt x="71" y="1028"/>
                    </a:lnTo>
                    <a:lnTo>
                      <a:pt x="86" y="1059"/>
                    </a:lnTo>
                    <a:lnTo>
                      <a:pt x="103" y="1090"/>
                    </a:lnTo>
                    <a:lnTo>
                      <a:pt x="123" y="1118"/>
                    </a:lnTo>
                    <a:lnTo>
                      <a:pt x="142" y="1147"/>
                    </a:lnTo>
                    <a:lnTo>
                      <a:pt x="163" y="1174"/>
                    </a:lnTo>
                    <a:lnTo>
                      <a:pt x="186" y="1199"/>
                    </a:lnTo>
                    <a:lnTo>
                      <a:pt x="209" y="1224"/>
                    </a:lnTo>
                    <a:lnTo>
                      <a:pt x="234" y="1249"/>
                    </a:lnTo>
                    <a:lnTo>
                      <a:pt x="261" y="1270"/>
                    </a:lnTo>
                    <a:lnTo>
                      <a:pt x="288" y="1291"/>
                    </a:lnTo>
                    <a:lnTo>
                      <a:pt x="316" y="1312"/>
                    </a:lnTo>
                    <a:lnTo>
                      <a:pt x="345" y="1331"/>
                    </a:lnTo>
                    <a:lnTo>
                      <a:pt x="374" y="1349"/>
                    </a:lnTo>
                    <a:lnTo>
                      <a:pt x="407" y="1364"/>
                    </a:lnTo>
                    <a:lnTo>
                      <a:pt x="437" y="1378"/>
                    </a:lnTo>
                    <a:lnTo>
                      <a:pt x="470" y="1391"/>
                    </a:lnTo>
                    <a:lnTo>
                      <a:pt x="503" y="1402"/>
                    </a:lnTo>
                    <a:lnTo>
                      <a:pt x="537" y="1412"/>
                    </a:lnTo>
                    <a:lnTo>
                      <a:pt x="572" y="1420"/>
                    </a:lnTo>
                    <a:lnTo>
                      <a:pt x="608" y="1425"/>
                    </a:lnTo>
                    <a:lnTo>
                      <a:pt x="643" y="1431"/>
                    </a:lnTo>
                    <a:lnTo>
                      <a:pt x="679" y="1433"/>
                    </a:lnTo>
                    <a:lnTo>
                      <a:pt x="716" y="1435"/>
                    </a:lnTo>
                    <a:lnTo>
                      <a:pt x="754" y="1433"/>
                    </a:lnTo>
                    <a:lnTo>
                      <a:pt x="790" y="1431"/>
                    </a:lnTo>
                    <a:lnTo>
                      <a:pt x="825" y="1425"/>
                    </a:lnTo>
                    <a:lnTo>
                      <a:pt x="861" y="1420"/>
                    </a:lnTo>
                    <a:lnTo>
                      <a:pt x="896" y="1412"/>
                    </a:lnTo>
                    <a:lnTo>
                      <a:pt x="930" y="1402"/>
                    </a:lnTo>
                    <a:lnTo>
                      <a:pt x="963" y="1391"/>
                    </a:lnTo>
                    <a:lnTo>
                      <a:pt x="996" y="1378"/>
                    </a:lnTo>
                    <a:lnTo>
                      <a:pt x="1026" y="1364"/>
                    </a:lnTo>
                    <a:lnTo>
                      <a:pt x="1059" y="1349"/>
                    </a:lnTo>
                    <a:lnTo>
                      <a:pt x="1088" y="1331"/>
                    </a:lnTo>
                    <a:lnTo>
                      <a:pt x="1117" y="1312"/>
                    </a:lnTo>
                    <a:lnTo>
                      <a:pt x="1145" y="1291"/>
                    </a:lnTo>
                    <a:lnTo>
                      <a:pt x="1172" y="1270"/>
                    </a:lnTo>
                    <a:lnTo>
                      <a:pt x="1199" y="1249"/>
                    </a:lnTo>
                    <a:lnTo>
                      <a:pt x="1224" y="1224"/>
                    </a:lnTo>
                    <a:lnTo>
                      <a:pt x="1247" y="1199"/>
                    </a:lnTo>
                    <a:lnTo>
                      <a:pt x="1270" y="1174"/>
                    </a:lnTo>
                    <a:lnTo>
                      <a:pt x="1291" y="1147"/>
                    </a:lnTo>
                    <a:lnTo>
                      <a:pt x="1310" y="1118"/>
                    </a:lnTo>
                    <a:lnTo>
                      <a:pt x="1330" y="1090"/>
                    </a:lnTo>
                    <a:lnTo>
                      <a:pt x="1347" y="1059"/>
                    </a:lnTo>
                    <a:lnTo>
                      <a:pt x="1362" y="1028"/>
                    </a:lnTo>
                    <a:lnTo>
                      <a:pt x="1378" y="996"/>
                    </a:lnTo>
                    <a:lnTo>
                      <a:pt x="1389" y="963"/>
                    </a:lnTo>
                    <a:lnTo>
                      <a:pt x="1401" y="930"/>
                    </a:lnTo>
                    <a:lnTo>
                      <a:pt x="1410" y="896"/>
                    </a:lnTo>
                    <a:lnTo>
                      <a:pt x="1420" y="861"/>
                    </a:lnTo>
                    <a:lnTo>
                      <a:pt x="1426" y="827"/>
                    </a:lnTo>
                    <a:lnTo>
                      <a:pt x="1429" y="790"/>
                    </a:lnTo>
                    <a:lnTo>
                      <a:pt x="1433" y="754"/>
                    </a:lnTo>
                    <a:lnTo>
                      <a:pt x="1433" y="718"/>
                    </a:lnTo>
                    <a:close/>
                    <a:moveTo>
                      <a:pt x="1424" y="718"/>
                    </a:moveTo>
                    <a:lnTo>
                      <a:pt x="1422" y="754"/>
                    </a:lnTo>
                    <a:lnTo>
                      <a:pt x="1420" y="790"/>
                    </a:lnTo>
                    <a:lnTo>
                      <a:pt x="1416" y="825"/>
                    </a:lnTo>
                    <a:lnTo>
                      <a:pt x="1408" y="859"/>
                    </a:lnTo>
                    <a:lnTo>
                      <a:pt x="1401" y="894"/>
                    </a:lnTo>
                    <a:lnTo>
                      <a:pt x="1391" y="929"/>
                    </a:lnTo>
                    <a:lnTo>
                      <a:pt x="1380" y="961"/>
                    </a:lnTo>
                    <a:lnTo>
                      <a:pt x="1368" y="992"/>
                    </a:lnTo>
                    <a:lnTo>
                      <a:pt x="1353" y="1024"/>
                    </a:lnTo>
                    <a:lnTo>
                      <a:pt x="1337" y="1055"/>
                    </a:lnTo>
                    <a:lnTo>
                      <a:pt x="1320" y="1084"/>
                    </a:lnTo>
                    <a:lnTo>
                      <a:pt x="1303" y="1113"/>
                    </a:lnTo>
                    <a:lnTo>
                      <a:pt x="1284" y="1140"/>
                    </a:lnTo>
                    <a:lnTo>
                      <a:pt x="1263" y="1166"/>
                    </a:lnTo>
                    <a:lnTo>
                      <a:pt x="1239" y="1193"/>
                    </a:lnTo>
                    <a:lnTo>
                      <a:pt x="1216" y="1216"/>
                    </a:lnTo>
                    <a:lnTo>
                      <a:pt x="1191" y="1241"/>
                    </a:lnTo>
                    <a:lnTo>
                      <a:pt x="1167" y="1262"/>
                    </a:lnTo>
                    <a:lnTo>
                      <a:pt x="1140" y="1283"/>
                    </a:lnTo>
                    <a:lnTo>
                      <a:pt x="1111" y="1303"/>
                    </a:lnTo>
                    <a:lnTo>
                      <a:pt x="1082" y="1322"/>
                    </a:lnTo>
                    <a:lnTo>
                      <a:pt x="1053" y="1339"/>
                    </a:lnTo>
                    <a:lnTo>
                      <a:pt x="1023" y="1354"/>
                    </a:lnTo>
                    <a:lnTo>
                      <a:pt x="992" y="1368"/>
                    </a:lnTo>
                    <a:lnTo>
                      <a:pt x="959" y="1381"/>
                    </a:lnTo>
                    <a:lnTo>
                      <a:pt x="927" y="1393"/>
                    </a:lnTo>
                    <a:lnTo>
                      <a:pt x="894" y="1402"/>
                    </a:lnTo>
                    <a:lnTo>
                      <a:pt x="859" y="1410"/>
                    </a:lnTo>
                    <a:lnTo>
                      <a:pt x="825" y="1416"/>
                    </a:lnTo>
                    <a:lnTo>
                      <a:pt x="788" y="1420"/>
                    </a:lnTo>
                    <a:lnTo>
                      <a:pt x="752" y="1424"/>
                    </a:lnTo>
                    <a:lnTo>
                      <a:pt x="716" y="1424"/>
                    </a:lnTo>
                    <a:lnTo>
                      <a:pt x="681" y="1424"/>
                    </a:lnTo>
                    <a:lnTo>
                      <a:pt x="645" y="1420"/>
                    </a:lnTo>
                    <a:lnTo>
                      <a:pt x="608" y="1416"/>
                    </a:lnTo>
                    <a:lnTo>
                      <a:pt x="574" y="1410"/>
                    </a:lnTo>
                    <a:lnTo>
                      <a:pt x="539" y="1402"/>
                    </a:lnTo>
                    <a:lnTo>
                      <a:pt x="506" y="1393"/>
                    </a:lnTo>
                    <a:lnTo>
                      <a:pt x="474" y="1381"/>
                    </a:lnTo>
                    <a:lnTo>
                      <a:pt x="441" y="1368"/>
                    </a:lnTo>
                    <a:lnTo>
                      <a:pt x="410" y="1354"/>
                    </a:lnTo>
                    <a:lnTo>
                      <a:pt x="380" y="1339"/>
                    </a:lnTo>
                    <a:lnTo>
                      <a:pt x="351" y="1322"/>
                    </a:lnTo>
                    <a:lnTo>
                      <a:pt x="322" y="1303"/>
                    </a:lnTo>
                    <a:lnTo>
                      <a:pt x="293" y="1283"/>
                    </a:lnTo>
                    <a:lnTo>
                      <a:pt x="266" y="1262"/>
                    </a:lnTo>
                    <a:lnTo>
                      <a:pt x="242" y="1241"/>
                    </a:lnTo>
                    <a:lnTo>
                      <a:pt x="217" y="1216"/>
                    </a:lnTo>
                    <a:lnTo>
                      <a:pt x="194" y="1193"/>
                    </a:lnTo>
                    <a:lnTo>
                      <a:pt x="170" y="1166"/>
                    </a:lnTo>
                    <a:lnTo>
                      <a:pt x="149" y="1140"/>
                    </a:lnTo>
                    <a:lnTo>
                      <a:pt x="130" y="1113"/>
                    </a:lnTo>
                    <a:lnTo>
                      <a:pt x="113" y="1084"/>
                    </a:lnTo>
                    <a:lnTo>
                      <a:pt x="96" y="1055"/>
                    </a:lnTo>
                    <a:lnTo>
                      <a:pt x="80" y="1024"/>
                    </a:lnTo>
                    <a:lnTo>
                      <a:pt x="65" y="992"/>
                    </a:lnTo>
                    <a:lnTo>
                      <a:pt x="53" y="961"/>
                    </a:lnTo>
                    <a:lnTo>
                      <a:pt x="42" y="929"/>
                    </a:lnTo>
                    <a:lnTo>
                      <a:pt x="32" y="894"/>
                    </a:lnTo>
                    <a:lnTo>
                      <a:pt x="25" y="859"/>
                    </a:lnTo>
                    <a:lnTo>
                      <a:pt x="17" y="825"/>
                    </a:lnTo>
                    <a:lnTo>
                      <a:pt x="13" y="790"/>
                    </a:lnTo>
                    <a:lnTo>
                      <a:pt x="11" y="754"/>
                    </a:lnTo>
                    <a:lnTo>
                      <a:pt x="9" y="718"/>
                    </a:lnTo>
                    <a:lnTo>
                      <a:pt x="11" y="681"/>
                    </a:lnTo>
                    <a:lnTo>
                      <a:pt x="13" y="645"/>
                    </a:lnTo>
                    <a:lnTo>
                      <a:pt x="17" y="610"/>
                    </a:lnTo>
                    <a:lnTo>
                      <a:pt x="25" y="576"/>
                    </a:lnTo>
                    <a:lnTo>
                      <a:pt x="32" y="541"/>
                    </a:lnTo>
                    <a:lnTo>
                      <a:pt x="42" y="506"/>
                    </a:lnTo>
                    <a:lnTo>
                      <a:pt x="53" y="474"/>
                    </a:lnTo>
                    <a:lnTo>
                      <a:pt x="65" y="443"/>
                    </a:lnTo>
                    <a:lnTo>
                      <a:pt x="80" y="411"/>
                    </a:lnTo>
                    <a:lnTo>
                      <a:pt x="96" y="380"/>
                    </a:lnTo>
                    <a:lnTo>
                      <a:pt x="113" y="351"/>
                    </a:lnTo>
                    <a:lnTo>
                      <a:pt x="130" y="322"/>
                    </a:lnTo>
                    <a:lnTo>
                      <a:pt x="149" y="295"/>
                    </a:lnTo>
                    <a:lnTo>
                      <a:pt x="170" y="269"/>
                    </a:lnTo>
                    <a:lnTo>
                      <a:pt x="194" y="242"/>
                    </a:lnTo>
                    <a:lnTo>
                      <a:pt x="217" y="219"/>
                    </a:lnTo>
                    <a:lnTo>
                      <a:pt x="242" y="194"/>
                    </a:lnTo>
                    <a:lnTo>
                      <a:pt x="266" y="173"/>
                    </a:lnTo>
                    <a:lnTo>
                      <a:pt x="293" y="152"/>
                    </a:lnTo>
                    <a:lnTo>
                      <a:pt x="322" y="132"/>
                    </a:lnTo>
                    <a:lnTo>
                      <a:pt x="351" y="113"/>
                    </a:lnTo>
                    <a:lnTo>
                      <a:pt x="380" y="96"/>
                    </a:lnTo>
                    <a:lnTo>
                      <a:pt x="410" y="81"/>
                    </a:lnTo>
                    <a:lnTo>
                      <a:pt x="441" y="67"/>
                    </a:lnTo>
                    <a:lnTo>
                      <a:pt x="474" y="54"/>
                    </a:lnTo>
                    <a:lnTo>
                      <a:pt x="506" y="42"/>
                    </a:lnTo>
                    <a:lnTo>
                      <a:pt x="539" y="33"/>
                    </a:lnTo>
                    <a:lnTo>
                      <a:pt x="574" y="25"/>
                    </a:lnTo>
                    <a:lnTo>
                      <a:pt x="608" y="19"/>
                    </a:lnTo>
                    <a:lnTo>
                      <a:pt x="645" y="15"/>
                    </a:lnTo>
                    <a:lnTo>
                      <a:pt x="681" y="11"/>
                    </a:lnTo>
                    <a:lnTo>
                      <a:pt x="716" y="11"/>
                    </a:lnTo>
                    <a:lnTo>
                      <a:pt x="752" y="11"/>
                    </a:lnTo>
                    <a:lnTo>
                      <a:pt x="788" y="15"/>
                    </a:lnTo>
                    <a:lnTo>
                      <a:pt x="825" y="19"/>
                    </a:lnTo>
                    <a:lnTo>
                      <a:pt x="859" y="25"/>
                    </a:lnTo>
                    <a:lnTo>
                      <a:pt x="894" y="33"/>
                    </a:lnTo>
                    <a:lnTo>
                      <a:pt x="927" y="42"/>
                    </a:lnTo>
                    <a:lnTo>
                      <a:pt x="959" y="54"/>
                    </a:lnTo>
                    <a:lnTo>
                      <a:pt x="992" y="67"/>
                    </a:lnTo>
                    <a:lnTo>
                      <a:pt x="1023" y="81"/>
                    </a:lnTo>
                    <a:lnTo>
                      <a:pt x="1053" y="96"/>
                    </a:lnTo>
                    <a:lnTo>
                      <a:pt x="1082" y="113"/>
                    </a:lnTo>
                    <a:lnTo>
                      <a:pt x="1111" y="132"/>
                    </a:lnTo>
                    <a:lnTo>
                      <a:pt x="1140" y="152"/>
                    </a:lnTo>
                    <a:lnTo>
                      <a:pt x="1167" y="173"/>
                    </a:lnTo>
                    <a:lnTo>
                      <a:pt x="1191" y="194"/>
                    </a:lnTo>
                    <a:lnTo>
                      <a:pt x="1216" y="219"/>
                    </a:lnTo>
                    <a:lnTo>
                      <a:pt x="1239" y="242"/>
                    </a:lnTo>
                    <a:lnTo>
                      <a:pt x="1263" y="269"/>
                    </a:lnTo>
                    <a:lnTo>
                      <a:pt x="1284" y="295"/>
                    </a:lnTo>
                    <a:lnTo>
                      <a:pt x="1303" y="322"/>
                    </a:lnTo>
                    <a:lnTo>
                      <a:pt x="1320" y="351"/>
                    </a:lnTo>
                    <a:lnTo>
                      <a:pt x="1337" y="380"/>
                    </a:lnTo>
                    <a:lnTo>
                      <a:pt x="1353" y="411"/>
                    </a:lnTo>
                    <a:lnTo>
                      <a:pt x="1368" y="443"/>
                    </a:lnTo>
                    <a:lnTo>
                      <a:pt x="1380" y="474"/>
                    </a:lnTo>
                    <a:lnTo>
                      <a:pt x="1391" y="506"/>
                    </a:lnTo>
                    <a:lnTo>
                      <a:pt x="1401" y="541"/>
                    </a:lnTo>
                    <a:lnTo>
                      <a:pt x="1408" y="576"/>
                    </a:lnTo>
                    <a:lnTo>
                      <a:pt x="1416" y="610"/>
                    </a:lnTo>
                    <a:lnTo>
                      <a:pt x="1420" y="645"/>
                    </a:lnTo>
                    <a:lnTo>
                      <a:pt x="1422" y="681"/>
                    </a:lnTo>
                    <a:lnTo>
                      <a:pt x="1424" y="718"/>
                    </a:lnTo>
                    <a:close/>
                  </a:path>
                </a:pathLst>
              </a:custGeom>
              <a:solidFill>
                <a:srgbClr val="E6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8" name="Freeform 361">
                <a:extLst>
                  <a:ext uri="{FF2B5EF4-FFF2-40B4-BE49-F238E27FC236}">
                    <a16:creationId xmlns:a16="http://schemas.microsoft.com/office/drawing/2014/main" id="{F03EEEF0-1185-4650-907A-539C65FB7F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68" y="1451"/>
                <a:ext cx="1423" cy="1423"/>
              </a:xfrm>
              <a:custGeom>
                <a:avLst/>
                <a:gdLst>
                  <a:gd name="T0" fmla="*/ 1409 w 1423"/>
                  <a:gd name="T1" fmla="*/ 568 h 1423"/>
                  <a:gd name="T2" fmla="*/ 1353 w 1423"/>
                  <a:gd name="T3" fmla="*/ 403 h 1423"/>
                  <a:gd name="T4" fmla="*/ 1261 w 1423"/>
                  <a:gd name="T5" fmla="*/ 259 h 1423"/>
                  <a:gd name="T6" fmla="*/ 1137 w 1423"/>
                  <a:gd name="T7" fmla="*/ 142 h 1423"/>
                  <a:gd name="T8" fmla="*/ 989 w 1423"/>
                  <a:gd name="T9" fmla="*/ 55 h 1423"/>
                  <a:gd name="T10" fmla="*/ 820 w 1423"/>
                  <a:gd name="T11" fmla="*/ 7 h 1423"/>
                  <a:gd name="T12" fmla="*/ 640 w 1423"/>
                  <a:gd name="T13" fmla="*/ 4 h 1423"/>
                  <a:gd name="T14" fmla="*/ 467 w 1423"/>
                  <a:gd name="T15" fmla="*/ 44 h 1423"/>
                  <a:gd name="T16" fmla="*/ 313 w 1423"/>
                  <a:gd name="T17" fmla="*/ 121 h 1423"/>
                  <a:gd name="T18" fmla="*/ 185 w 1423"/>
                  <a:gd name="T19" fmla="*/ 234 h 1423"/>
                  <a:gd name="T20" fmla="*/ 85 w 1423"/>
                  <a:gd name="T21" fmla="*/ 372 h 1423"/>
                  <a:gd name="T22" fmla="*/ 22 w 1423"/>
                  <a:gd name="T23" fmla="*/ 533 h 1423"/>
                  <a:gd name="T24" fmla="*/ 0 w 1423"/>
                  <a:gd name="T25" fmla="*/ 712 h 1423"/>
                  <a:gd name="T26" fmla="*/ 22 w 1423"/>
                  <a:gd name="T27" fmla="*/ 890 h 1423"/>
                  <a:gd name="T28" fmla="*/ 85 w 1423"/>
                  <a:gd name="T29" fmla="*/ 1051 h 1423"/>
                  <a:gd name="T30" fmla="*/ 185 w 1423"/>
                  <a:gd name="T31" fmla="*/ 1189 h 1423"/>
                  <a:gd name="T32" fmla="*/ 313 w 1423"/>
                  <a:gd name="T33" fmla="*/ 1302 h 1423"/>
                  <a:gd name="T34" fmla="*/ 467 w 1423"/>
                  <a:gd name="T35" fmla="*/ 1381 h 1423"/>
                  <a:gd name="T36" fmla="*/ 640 w 1423"/>
                  <a:gd name="T37" fmla="*/ 1419 h 1423"/>
                  <a:gd name="T38" fmla="*/ 820 w 1423"/>
                  <a:gd name="T39" fmla="*/ 1416 h 1423"/>
                  <a:gd name="T40" fmla="*/ 989 w 1423"/>
                  <a:gd name="T41" fmla="*/ 1368 h 1423"/>
                  <a:gd name="T42" fmla="*/ 1137 w 1423"/>
                  <a:gd name="T43" fmla="*/ 1281 h 1423"/>
                  <a:gd name="T44" fmla="*/ 1261 w 1423"/>
                  <a:gd name="T45" fmla="*/ 1164 h 1423"/>
                  <a:gd name="T46" fmla="*/ 1353 w 1423"/>
                  <a:gd name="T47" fmla="*/ 1020 h 1423"/>
                  <a:gd name="T48" fmla="*/ 1409 w 1423"/>
                  <a:gd name="T49" fmla="*/ 855 h 1423"/>
                  <a:gd name="T50" fmla="*/ 1413 w 1423"/>
                  <a:gd name="T51" fmla="*/ 712 h 1423"/>
                  <a:gd name="T52" fmla="*/ 1392 w 1423"/>
                  <a:gd name="T53" fmla="*/ 886 h 1423"/>
                  <a:gd name="T54" fmla="*/ 1329 w 1423"/>
                  <a:gd name="T55" fmla="*/ 1045 h 1423"/>
                  <a:gd name="T56" fmla="*/ 1231 w 1423"/>
                  <a:gd name="T57" fmla="*/ 1183 h 1423"/>
                  <a:gd name="T58" fmla="*/ 1104 w 1423"/>
                  <a:gd name="T59" fmla="*/ 1293 h 1423"/>
                  <a:gd name="T60" fmla="*/ 952 w 1423"/>
                  <a:gd name="T61" fmla="*/ 1370 h 1423"/>
                  <a:gd name="T62" fmla="*/ 783 w 1423"/>
                  <a:gd name="T63" fmla="*/ 1410 h 1423"/>
                  <a:gd name="T64" fmla="*/ 605 w 1423"/>
                  <a:gd name="T65" fmla="*/ 1404 h 1423"/>
                  <a:gd name="T66" fmla="*/ 438 w 1423"/>
                  <a:gd name="T67" fmla="*/ 1358 h 1423"/>
                  <a:gd name="T68" fmla="*/ 292 w 1423"/>
                  <a:gd name="T69" fmla="*/ 1274 h 1423"/>
                  <a:gd name="T70" fmla="*/ 169 w 1423"/>
                  <a:gd name="T71" fmla="*/ 1159 h 1423"/>
                  <a:gd name="T72" fmla="*/ 79 w 1423"/>
                  <a:gd name="T73" fmla="*/ 1017 h 1423"/>
                  <a:gd name="T74" fmla="*/ 23 w 1423"/>
                  <a:gd name="T75" fmla="*/ 853 h 1423"/>
                  <a:gd name="T76" fmla="*/ 10 w 1423"/>
                  <a:gd name="T77" fmla="*/ 675 h 1423"/>
                  <a:gd name="T78" fmla="*/ 41 w 1423"/>
                  <a:gd name="T79" fmla="*/ 502 h 1423"/>
                  <a:gd name="T80" fmla="*/ 112 w 1423"/>
                  <a:gd name="T81" fmla="*/ 347 h 1423"/>
                  <a:gd name="T82" fmla="*/ 215 w 1423"/>
                  <a:gd name="T83" fmla="*/ 215 h 1423"/>
                  <a:gd name="T84" fmla="*/ 348 w 1423"/>
                  <a:gd name="T85" fmla="*/ 111 h 1423"/>
                  <a:gd name="T86" fmla="*/ 503 w 1423"/>
                  <a:gd name="T87" fmla="*/ 42 h 1423"/>
                  <a:gd name="T88" fmla="*/ 676 w 1423"/>
                  <a:gd name="T89" fmla="*/ 11 h 1423"/>
                  <a:gd name="T90" fmla="*/ 853 w 1423"/>
                  <a:gd name="T91" fmla="*/ 25 h 1423"/>
                  <a:gd name="T92" fmla="*/ 1016 w 1423"/>
                  <a:gd name="T93" fmla="*/ 78 h 1423"/>
                  <a:gd name="T94" fmla="*/ 1158 w 1423"/>
                  <a:gd name="T95" fmla="*/ 170 h 1423"/>
                  <a:gd name="T96" fmla="*/ 1273 w 1423"/>
                  <a:gd name="T97" fmla="*/ 291 h 1423"/>
                  <a:gd name="T98" fmla="*/ 1357 w 1423"/>
                  <a:gd name="T99" fmla="*/ 439 h 1423"/>
                  <a:gd name="T100" fmla="*/ 1405 w 1423"/>
                  <a:gd name="T101" fmla="*/ 604 h 14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23"/>
                  <a:gd name="T154" fmla="*/ 0 h 1423"/>
                  <a:gd name="T155" fmla="*/ 1423 w 1423"/>
                  <a:gd name="T156" fmla="*/ 1423 h 14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23" h="1423">
                    <a:moveTo>
                      <a:pt x="1423" y="712"/>
                    </a:moveTo>
                    <a:lnTo>
                      <a:pt x="1423" y="675"/>
                    </a:lnTo>
                    <a:lnTo>
                      <a:pt x="1421" y="639"/>
                    </a:lnTo>
                    <a:lnTo>
                      <a:pt x="1415" y="604"/>
                    </a:lnTo>
                    <a:lnTo>
                      <a:pt x="1409" y="568"/>
                    </a:lnTo>
                    <a:lnTo>
                      <a:pt x="1401" y="533"/>
                    </a:lnTo>
                    <a:lnTo>
                      <a:pt x="1392" y="500"/>
                    </a:lnTo>
                    <a:lnTo>
                      <a:pt x="1380" y="466"/>
                    </a:lnTo>
                    <a:lnTo>
                      <a:pt x="1367" y="435"/>
                    </a:lnTo>
                    <a:lnTo>
                      <a:pt x="1353" y="403"/>
                    </a:lnTo>
                    <a:lnTo>
                      <a:pt x="1338" y="372"/>
                    </a:lnTo>
                    <a:lnTo>
                      <a:pt x="1321" y="343"/>
                    </a:lnTo>
                    <a:lnTo>
                      <a:pt x="1302" y="314"/>
                    </a:lnTo>
                    <a:lnTo>
                      <a:pt x="1282" y="286"/>
                    </a:lnTo>
                    <a:lnTo>
                      <a:pt x="1261" y="259"/>
                    </a:lnTo>
                    <a:lnTo>
                      <a:pt x="1238" y="234"/>
                    </a:lnTo>
                    <a:lnTo>
                      <a:pt x="1215" y="209"/>
                    </a:lnTo>
                    <a:lnTo>
                      <a:pt x="1190" y="184"/>
                    </a:lnTo>
                    <a:lnTo>
                      <a:pt x="1163" y="163"/>
                    </a:lnTo>
                    <a:lnTo>
                      <a:pt x="1137" y="142"/>
                    </a:lnTo>
                    <a:lnTo>
                      <a:pt x="1110" y="121"/>
                    </a:lnTo>
                    <a:lnTo>
                      <a:pt x="1081" y="103"/>
                    </a:lnTo>
                    <a:lnTo>
                      <a:pt x="1050" y="86"/>
                    </a:lnTo>
                    <a:lnTo>
                      <a:pt x="1020" y="71"/>
                    </a:lnTo>
                    <a:lnTo>
                      <a:pt x="989" y="55"/>
                    </a:lnTo>
                    <a:lnTo>
                      <a:pt x="956" y="44"/>
                    </a:lnTo>
                    <a:lnTo>
                      <a:pt x="924" y="32"/>
                    </a:lnTo>
                    <a:lnTo>
                      <a:pt x="889" y="23"/>
                    </a:lnTo>
                    <a:lnTo>
                      <a:pt x="854" y="15"/>
                    </a:lnTo>
                    <a:lnTo>
                      <a:pt x="820" y="7"/>
                    </a:lnTo>
                    <a:lnTo>
                      <a:pt x="783" y="4"/>
                    </a:lnTo>
                    <a:lnTo>
                      <a:pt x="749" y="0"/>
                    </a:lnTo>
                    <a:lnTo>
                      <a:pt x="711" y="0"/>
                    </a:lnTo>
                    <a:lnTo>
                      <a:pt x="674" y="0"/>
                    </a:lnTo>
                    <a:lnTo>
                      <a:pt x="640" y="4"/>
                    </a:lnTo>
                    <a:lnTo>
                      <a:pt x="603" y="7"/>
                    </a:lnTo>
                    <a:lnTo>
                      <a:pt x="569" y="15"/>
                    </a:lnTo>
                    <a:lnTo>
                      <a:pt x="534" y="23"/>
                    </a:lnTo>
                    <a:lnTo>
                      <a:pt x="499" y="32"/>
                    </a:lnTo>
                    <a:lnTo>
                      <a:pt x="467" y="44"/>
                    </a:lnTo>
                    <a:lnTo>
                      <a:pt x="434" y="55"/>
                    </a:lnTo>
                    <a:lnTo>
                      <a:pt x="403" y="71"/>
                    </a:lnTo>
                    <a:lnTo>
                      <a:pt x="373" y="86"/>
                    </a:lnTo>
                    <a:lnTo>
                      <a:pt x="342" y="103"/>
                    </a:lnTo>
                    <a:lnTo>
                      <a:pt x="313" y="121"/>
                    </a:lnTo>
                    <a:lnTo>
                      <a:pt x="286" y="142"/>
                    </a:lnTo>
                    <a:lnTo>
                      <a:pt x="260" y="163"/>
                    </a:lnTo>
                    <a:lnTo>
                      <a:pt x="233" y="184"/>
                    </a:lnTo>
                    <a:lnTo>
                      <a:pt x="208" y="209"/>
                    </a:lnTo>
                    <a:lnTo>
                      <a:pt x="185" y="234"/>
                    </a:lnTo>
                    <a:lnTo>
                      <a:pt x="162" y="259"/>
                    </a:lnTo>
                    <a:lnTo>
                      <a:pt x="141" y="286"/>
                    </a:lnTo>
                    <a:lnTo>
                      <a:pt x="121" y="314"/>
                    </a:lnTo>
                    <a:lnTo>
                      <a:pt x="102" y="343"/>
                    </a:lnTo>
                    <a:lnTo>
                      <a:pt x="85" y="372"/>
                    </a:lnTo>
                    <a:lnTo>
                      <a:pt x="70" y="403"/>
                    </a:lnTo>
                    <a:lnTo>
                      <a:pt x="56" y="435"/>
                    </a:lnTo>
                    <a:lnTo>
                      <a:pt x="43" y="466"/>
                    </a:lnTo>
                    <a:lnTo>
                      <a:pt x="31" y="500"/>
                    </a:lnTo>
                    <a:lnTo>
                      <a:pt x="22" y="533"/>
                    </a:lnTo>
                    <a:lnTo>
                      <a:pt x="14" y="568"/>
                    </a:lnTo>
                    <a:lnTo>
                      <a:pt x="8" y="604"/>
                    </a:lnTo>
                    <a:lnTo>
                      <a:pt x="2" y="639"/>
                    </a:lnTo>
                    <a:lnTo>
                      <a:pt x="0" y="675"/>
                    </a:lnTo>
                    <a:lnTo>
                      <a:pt x="0" y="712"/>
                    </a:lnTo>
                    <a:lnTo>
                      <a:pt x="0" y="748"/>
                    </a:lnTo>
                    <a:lnTo>
                      <a:pt x="2" y="784"/>
                    </a:lnTo>
                    <a:lnTo>
                      <a:pt x="8" y="821"/>
                    </a:lnTo>
                    <a:lnTo>
                      <a:pt x="14" y="855"/>
                    </a:lnTo>
                    <a:lnTo>
                      <a:pt x="22" y="890"/>
                    </a:lnTo>
                    <a:lnTo>
                      <a:pt x="31" y="923"/>
                    </a:lnTo>
                    <a:lnTo>
                      <a:pt x="43" y="957"/>
                    </a:lnTo>
                    <a:lnTo>
                      <a:pt x="56" y="988"/>
                    </a:lnTo>
                    <a:lnTo>
                      <a:pt x="70" y="1020"/>
                    </a:lnTo>
                    <a:lnTo>
                      <a:pt x="85" y="1051"/>
                    </a:lnTo>
                    <a:lnTo>
                      <a:pt x="102" y="1080"/>
                    </a:lnTo>
                    <a:lnTo>
                      <a:pt x="121" y="1109"/>
                    </a:lnTo>
                    <a:lnTo>
                      <a:pt x="141" y="1137"/>
                    </a:lnTo>
                    <a:lnTo>
                      <a:pt x="162" y="1164"/>
                    </a:lnTo>
                    <a:lnTo>
                      <a:pt x="185" y="1189"/>
                    </a:lnTo>
                    <a:lnTo>
                      <a:pt x="208" y="1214"/>
                    </a:lnTo>
                    <a:lnTo>
                      <a:pt x="233" y="1239"/>
                    </a:lnTo>
                    <a:lnTo>
                      <a:pt x="260" y="1260"/>
                    </a:lnTo>
                    <a:lnTo>
                      <a:pt x="286" y="1281"/>
                    </a:lnTo>
                    <a:lnTo>
                      <a:pt x="313" y="1302"/>
                    </a:lnTo>
                    <a:lnTo>
                      <a:pt x="342" y="1320"/>
                    </a:lnTo>
                    <a:lnTo>
                      <a:pt x="373" y="1337"/>
                    </a:lnTo>
                    <a:lnTo>
                      <a:pt x="403" y="1352"/>
                    </a:lnTo>
                    <a:lnTo>
                      <a:pt x="434" y="1368"/>
                    </a:lnTo>
                    <a:lnTo>
                      <a:pt x="467" y="1381"/>
                    </a:lnTo>
                    <a:lnTo>
                      <a:pt x="499" y="1391"/>
                    </a:lnTo>
                    <a:lnTo>
                      <a:pt x="534" y="1400"/>
                    </a:lnTo>
                    <a:lnTo>
                      <a:pt x="569" y="1408"/>
                    </a:lnTo>
                    <a:lnTo>
                      <a:pt x="603" y="1416"/>
                    </a:lnTo>
                    <a:lnTo>
                      <a:pt x="640" y="1419"/>
                    </a:lnTo>
                    <a:lnTo>
                      <a:pt x="674" y="1423"/>
                    </a:lnTo>
                    <a:lnTo>
                      <a:pt x="711" y="1423"/>
                    </a:lnTo>
                    <a:lnTo>
                      <a:pt x="749" y="1423"/>
                    </a:lnTo>
                    <a:lnTo>
                      <a:pt x="783" y="1419"/>
                    </a:lnTo>
                    <a:lnTo>
                      <a:pt x="820" y="1416"/>
                    </a:lnTo>
                    <a:lnTo>
                      <a:pt x="854" y="1408"/>
                    </a:lnTo>
                    <a:lnTo>
                      <a:pt x="889" y="1400"/>
                    </a:lnTo>
                    <a:lnTo>
                      <a:pt x="924" y="1391"/>
                    </a:lnTo>
                    <a:lnTo>
                      <a:pt x="956" y="1381"/>
                    </a:lnTo>
                    <a:lnTo>
                      <a:pt x="989" y="1368"/>
                    </a:lnTo>
                    <a:lnTo>
                      <a:pt x="1020" y="1352"/>
                    </a:lnTo>
                    <a:lnTo>
                      <a:pt x="1050" y="1337"/>
                    </a:lnTo>
                    <a:lnTo>
                      <a:pt x="1081" y="1320"/>
                    </a:lnTo>
                    <a:lnTo>
                      <a:pt x="1110" y="1302"/>
                    </a:lnTo>
                    <a:lnTo>
                      <a:pt x="1137" y="1281"/>
                    </a:lnTo>
                    <a:lnTo>
                      <a:pt x="1163" y="1260"/>
                    </a:lnTo>
                    <a:lnTo>
                      <a:pt x="1190" y="1239"/>
                    </a:lnTo>
                    <a:lnTo>
                      <a:pt x="1215" y="1214"/>
                    </a:lnTo>
                    <a:lnTo>
                      <a:pt x="1238" y="1189"/>
                    </a:lnTo>
                    <a:lnTo>
                      <a:pt x="1261" y="1164"/>
                    </a:lnTo>
                    <a:lnTo>
                      <a:pt x="1282" y="1137"/>
                    </a:lnTo>
                    <a:lnTo>
                      <a:pt x="1302" y="1109"/>
                    </a:lnTo>
                    <a:lnTo>
                      <a:pt x="1321" y="1080"/>
                    </a:lnTo>
                    <a:lnTo>
                      <a:pt x="1338" y="1051"/>
                    </a:lnTo>
                    <a:lnTo>
                      <a:pt x="1353" y="1020"/>
                    </a:lnTo>
                    <a:lnTo>
                      <a:pt x="1367" y="988"/>
                    </a:lnTo>
                    <a:lnTo>
                      <a:pt x="1380" y="957"/>
                    </a:lnTo>
                    <a:lnTo>
                      <a:pt x="1392" y="923"/>
                    </a:lnTo>
                    <a:lnTo>
                      <a:pt x="1401" y="890"/>
                    </a:lnTo>
                    <a:lnTo>
                      <a:pt x="1409" y="855"/>
                    </a:lnTo>
                    <a:lnTo>
                      <a:pt x="1415" y="821"/>
                    </a:lnTo>
                    <a:lnTo>
                      <a:pt x="1421" y="784"/>
                    </a:lnTo>
                    <a:lnTo>
                      <a:pt x="1423" y="748"/>
                    </a:lnTo>
                    <a:lnTo>
                      <a:pt x="1423" y="712"/>
                    </a:lnTo>
                    <a:close/>
                    <a:moveTo>
                      <a:pt x="1413" y="712"/>
                    </a:moveTo>
                    <a:lnTo>
                      <a:pt x="1413" y="748"/>
                    </a:lnTo>
                    <a:lnTo>
                      <a:pt x="1409" y="782"/>
                    </a:lnTo>
                    <a:lnTo>
                      <a:pt x="1405" y="819"/>
                    </a:lnTo>
                    <a:lnTo>
                      <a:pt x="1400" y="853"/>
                    </a:lnTo>
                    <a:lnTo>
                      <a:pt x="1392" y="886"/>
                    </a:lnTo>
                    <a:lnTo>
                      <a:pt x="1382" y="921"/>
                    </a:lnTo>
                    <a:lnTo>
                      <a:pt x="1371" y="953"/>
                    </a:lnTo>
                    <a:lnTo>
                      <a:pt x="1357" y="984"/>
                    </a:lnTo>
                    <a:lnTo>
                      <a:pt x="1344" y="1017"/>
                    </a:lnTo>
                    <a:lnTo>
                      <a:pt x="1329" y="1045"/>
                    </a:lnTo>
                    <a:lnTo>
                      <a:pt x="1311" y="1076"/>
                    </a:lnTo>
                    <a:lnTo>
                      <a:pt x="1294" y="1103"/>
                    </a:lnTo>
                    <a:lnTo>
                      <a:pt x="1273" y="1132"/>
                    </a:lnTo>
                    <a:lnTo>
                      <a:pt x="1254" y="1159"/>
                    </a:lnTo>
                    <a:lnTo>
                      <a:pt x="1231" y="1183"/>
                    </a:lnTo>
                    <a:lnTo>
                      <a:pt x="1208" y="1208"/>
                    </a:lnTo>
                    <a:lnTo>
                      <a:pt x="1183" y="1231"/>
                    </a:lnTo>
                    <a:lnTo>
                      <a:pt x="1158" y="1253"/>
                    </a:lnTo>
                    <a:lnTo>
                      <a:pt x="1131" y="1274"/>
                    </a:lnTo>
                    <a:lnTo>
                      <a:pt x="1104" y="1293"/>
                    </a:lnTo>
                    <a:lnTo>
                      <a:pt x="1075" y="1312"/>
                    </a:lnTo>
                    <a:lnTo>
                      <a:pt x="1046" y="1329"/>
                    </a:lnTo>
                    <a:lnTo>
                      <a:pt x="1016" y="1345"/>
                    </a:lnTo>
                    <a:lnTo>
                      <a:pt x="985" y="1358"/>
                    </a:lnTo>
                    <a:lnTo>
                      <a:pt x="952" y="1370"/>
                    </a:lnTo>
                    <a:lnTo>
                      <a:pt x="920" y="1381"/>
                    </a:lnTo>
                    <a:lnTo>
                      <a:pt x="887" y="1391"/>
                    </a:lnTo>
                    <a:lnTo>
                      <a:pt x="853" y="1398"/>
                    </a:lnTo>
                    <a:lnTo>
                      <a:pt x="818" y="1404"/>
                    </a:lnTo>
                    <a:lnTo>
                      <a:pt x="783" y="1410"/>
                    </a:lnTo>
                    <a:lnTo>
                      <a:pt x="747" y="1412"/>
                    </a:lnTo>
                    <a:lnTo>
                      <a:pt x="711" y="1414"/>
                    </a:lnTo>
                    <a:lnTo>
                      <a:pt x="676" y="1412"/>
                    </a:lnTo>
                    <a:lnTo>
                      <a:pt x="640" y="1410"/>
                    </a:lnTo>
                    <a:lnTo>
                      <a:pt x="605" y="1404"/>
                    </a:lnTo>
                    <a:lnTo>
                      <a:pt x="570" y="1398"/>
                    </a:lnTo>
                    <a:lnTo>
                      <a:pt x="536" y="1391"/>
                    </a:lnTo>
                    <a:lnTo>
                      <a:pt x="503" y="1381"/>
                    </a:lnTo>
                    <a:lnTo>
                      <a:pt x="471" y="1370"/>
                    </a:lnTo>
                    <a:lnTo>
                      <a:pt x="438" y="1358"/>
                    </a:lnTo>
                    <a:lnTo>
                      <a:pt x="407" y="1345"/>
                    </a:lnTo>
                    <a:lnTo>
                      <a:pt x="377" y="1329"/>
                    </a:lnTo>
                    <a:lnTo>
                      <a:pt x="348" y="1312"/>
                    </a:lnTo>
                    <a:lnTo>
                      <a:pt x="319" y="1293"/>
                    </a:lnTo>
                    <a:lnTo>
                      <a:pt x="292" y="1274"/>
                    </a:lnTo>
                    <a:lnTo>
                      <a:pt x="265" y="1253"/>
                    </a:lnTo>
                    <a:lnTo>
                      <a:pt x="240" y="1231"/>
                    </a:lnTo>
                    <a:lnTo>
                      <a:pt x="215" y="1208"/>
                    </a:lnTo>
                    <a:lnTo>
                      <a:pt x="192" y="1183"/>
                    </a:lnTo>
                    <a:lnTo>
                      <a:pt x="169" y="1159"/>
                    </a:lnTo>
                    <a:lnTo>
                      <a:pt x="148" y="1132"/>
                    </a:lnTo>
                    <a:lnTo>
                      <a:pt x="129" y="1103"/>
                    </a:lnTo>
                    <a:lnTo>
                      <a:pt x="112" y="1076"/>
                    </a:lnTo>
                    <a:lnTo>
                      <a:pt x="94" y="1045"/>
                    </a:lnTo>
                    <a:lnTo>
                      <a:pt x="79" y="1017"/>
                    </a:lnTo>
                    <a:lnTo>
                      <a:pt x="66" y="984"/>
                    </a:lnTo>
                    <a:lnTo>
                      <a:pt x="52" y="953"/>
                    </a:lnTo>
                    <a:lnTo>
                      <a:pt x="41" y="921"/>
                    </a:lnTo>
                    <a:lnTo>
                      <a:pt x="31" y="886"/>
                    </a:lnTo>
                    <a:lnTo>
                      <a:pt x="23" y="853"/>
                    </a:lnTo>
                    <a:lnTo>
                      <a:pt x="18" y="819"/>
                    </a:lnTo>
                    <a:lnTo>
                      <a:pt x="14" y="782"/>
                    </a:lnTo>
                    <a:lnTo>
                      <a:pt x="10" y="748"/>
                    </a:lnTo>
                    <a:lnTo>
                      <a:pt x="10" y="712"/>
                    </a:lnTo>
                    <a:lnTo>
                      <a:pt x="10" y="675"/>
                    </a:lnTo>
                    <a:lnTo>
                      <a:pt x="14" y="641"/>
                    </a:lnTo>
                    <a:lnTo>
                      <a:pt x="18" y="604"/>
                    </a:lnTo>
                    <a:lnTo>
                      <a:pt x="23" y="570"/>
                    </a:lnTo>
                    <a:lnTo>
                      <a:pt x="31" y="537"/>
                    </a:lnTo>
                    <a:lnTo>
                      <a:pt x="41" y="502"/>
                    </a:lnTo>
                    <a:lnTo>
                      <a:pt x="52" y="470"/>
                    </a:lnTo>
                    <a:lnTo>
                      <a:pt x="66" y="439"/>
                    </a:lnTo>
                    <a:lnTo>
                      <a:pt x="79" y="406"/>
                    </a:lnTo>
                    <a:lnTo>
                      <a:pt x="94" y="378"/>
                    </a:lnTo>
                    <a:lnTo>
                      <a:pt x="112" y="347"/>
                    </a:lnTo>
                    <a:lnTo>
                      <a:pt x="129" y="320"/>
                    </a:lnTo>
                    <a:lnTo>
                      <a:pt x="148" y="291"/>
                    </a:lnTo>
                    <a:lnTo>
                      <a:pt x="169" y="264"/>
                    </a:lnTo>
                    <a:lnTo>
                      <a:pt x="192" y="240"/>
                    </a:lnTo>
                    <a:lnTo>
                      <a:pt x="215" y="215"/>
                    </a:lnTo>
                    <a:lnTo>
                      <a:pt x="240" y="192"/>
                    </a:lnTo>
                    <a:lnTo>
                      <a:pt x="265" y="170"/>
                    </a:lnTo>
                    <a:lnTo>
                      <a:pt x="292" y="149"/>
                    </a:lnTo>
                    <a:lnTo>
                      <a:pt x="319" y="130"/>
                    </a:lnTo>
                    <a:lnTo>
                      <a:pt x="348" y="111"/>
                    </a:lnTo>
                    <a:lnTo>
                      <a:pt x="377" y="94"/>
                    </a:lnTo>
                    <a:lnTo>
                      <a:pt x="407" y="78"/>
                    </a:lnTo>
                    <a:lnTo>
                      <a:pt x="438" y="65"/>
                    </a:lnTo>
                    <a:lnTo>
                      <a:pt x="471" y="53"/>
                    </a:lnTo>
                    <a:lnTo>
                      <a:pt x="503" y="42"/>
                    </a:lnTo>
                    <a:lnTo>
                      <a:pt x="536" y="32"/>
                    </a:lnTo>
                    <a:lnTo>
                      <a:pt x="570" y="25"/>
                    </a:lnTo>
                    <a:lnTo>
                      <a:pt x="605" y="19"/>
                    </a:lnTo>
                    <a:lnTo>
                      <a:pt x="640" y="13"/>
                    </a:lnTo>
                    <a:lnTo>
                      <a:pt x="676" y="11"/>
                    </a:lnTo>
                    <a:lnTo>
                      <a:pt x="711" y="9"/>
                    </a:lnTo>
                    <a:lnTo>
                      <a:pt x="747" y="11"/>
                    </a:lnTo>
                    <a:lnTo>
                      <a:pt x="783" y="13"/>
                    </a:lnTo>
                    <a:lnTo>
                      <a:pt x="818" y="19"/>
                    </a:lnTo>
                    <a:lnTo>
                      <a:pt x="853" y="25"/>
                    </a:lnTo>
                    <a:lnTo>
                      <a:pt x="887" y="32"/>
                    </a:lnTo>
                    <a:lnTo>
                      <a:pt x="920" y="42"/>
                    </a:lnTo>
                    <a:lnTo>
                      <a:pt x="952" y="53"/>
                    </a:lnTo>
                    <a:lnTo>
                      <a:pt x="985" y="65"/>
                    </a:lnTo>
                    <a:lnTo>
                      <a:pt x="1016" y="78"/>
                    </a:lnTo>
                    <a:lnTo>
                      <a:pt x="1046" y="94"/>
                    </a:lnTo>
                    <a:lnTo>
                      <a:pt x="1075" y="111"/>
                    </a:lnTo>
                    <a:lnTo>
                      <a:pt x="1104" y="130"/>
                    </a:lnTo>
                    <a:lnTo>
                      <a:pt x="1131" y="149"/>
                    </a:lnTo>
                    <a:lnTo>
                      <a:pt x="1158" y="170"/>
                    </a:lnTo>
                    <a:lnTo>
                      <a:pt x="1183" y="192"/>
                    </a:lnTo>
                    <a:lnTo>
                      <a:pt x="1208" y="215"/>
                    </a:lnTo>
                    <a:lnTo>
                      <a:pt x="1231" y="240"/>
                    </a:lnTo>
                    <a:lnTo>
                      <a:pt x="1254" y="264"/>
                    </a:lnTo>
                    <a:lnTo>
                      <a:pt x="1273" y="291"/>
                    </a:lnTo>
                    <a:lnTo>
                      <a:pt x="1294" y="320"/>
                    </a:lnTo>
                    <a:lnTo>
                      <a:pt x="1311" y="347"/>
                    </a:lnTo>
                    <a:lnTo>
                      <a:pt x="1329" y="378"/>
                    </a:lnTo>
                    <a:lnTo>
                      <a:pt x="1344" y="406"/>
                    </a:lnTo>
                    <a:lnTo>
                      <a:pt x="1357" y="439"/>
                    </a:lnTo>
                    <a:lnTo>
                      <a:pt x="1371" y="470"/>
                    </a:lnTo>
                    <a:lnTo>
                      <a:pt x="1382" y="502"/>
                    </a:lnTo>
                    <a:lnTo>
                      <a:pt x="1392" y="537"/>
                    </a:lnTo>
                    <a:lnTo>
                      <a:pt x="1400" y="570"/>
                    </a:lnTo>
                    <a:lnTo>
                      <a:pt x="1405" y="604"/>
                    </a:lnTo>
                    <a:lnTo>
                      <a:pt x="1409" y="641"/>
                    </a:lnTo>
                    <a:lnTo>
                      <a:pt x="1413" y="675"/>
                    </a:lnTo>
                    <a:lnTo>
                      <a:pt x="1413" y="712"/>
                    </a:lnTo>
                    <a:close/>
                  </a:path>
                </a:pathLst>
              </a:custGeom>
              <a:solidFill>
                <a:srgbClr val="E6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9" name="Freeform 362">
                <a:extLst>
                  <a:ext uri="{FF2B5EF4-FFF2-40B4-BE49-F238E27FC236}">
                    <a16:creationId xmlns:a16="http://schemas.microsoft.com/office/drawing/2014/main" id="{AD31ADC1-383E-44F0-9360-2817D1D9A0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2" y="1456"/>
                <a:ext cx="1415" cy="1413"/>
              </a:xfrm>
              <a:custGeom>
                <a:avLst/>
                <a:gdLst>
                  <a:gd name="T0" fmla="*/ 1399 w 1415"/>
                  <a:gd name="T1" fmla="*/ 565 h 1413"/>
                  <a:gd name="T2" fmla="*/ 1344 w 1415"/>
                  <a:gd name="T3" fmla="*/ 400 h 1413"/>
                  <a:gd name="T4" fmla="*/ 1254 w 1415"/>
                  <a:gd name="T5" fmla="*/ 258 h 1413"/>
                  <a:gd name="T6" fmla="*/ 1131 w 1415"/>
                  <a:gd name="T7" fmla="*/ 141 h 1413"/>
                  <a:gd name="T8" fmla="*/ 983 w 1415"/>
                  <a:gd name="T9" fmla="*/ 56 h 1413"/>
                  <a:gd name="T10" fmla="*/ 816 w 1415"/>
                  <a:gd name="T11" fmla="*/ 8 h 1413"/>
                  <a:gd name="T12" fmla="*/ 636 w 1415"/>
                  <a:gd name="T13" fmla="*/ 4 h 1413"/>
                  <a:gd name="T14" fmla="*/ 465 w 1415"/>
                  <a:gd name="T15" fmla="*/ 43 h 1413"/>
                  <a:gd name="T16" fmla="*/ 313 w 1415"/>
                  <a:gd name="T17" fmla="*/ 121 h 1413"/>
                  <a:gd name="T18" fmla="*/ 185 w 1415"/>
                  <a:gd name="T19" fmla="*/ 231 h 1413"/>
                  <a:gd name="T20" fmla="*/ 87 w 1415"/>
                  <a:gd name="T21" fmla="*/ 369 h 1413"/>
                  <a:gd name="T22" fmla="*/ 23 w 1415"/>
                  <a:gd name="T23" fmla="*/ 530 h 1413"/>
                  <a:gd name="T24" fmla="*/ 0 w 1415"/>
                  <a:gd name="T25" fmla="*/ 707 h 1413"/>
                  <a:gd name="T26" fmla="*/ 23 w 1415"/>
                  <a:gd name="T27" fmla="*/ 883 h 1413"/>
                  <a:gd name="T28" fmla="*/ 87 w 1415"/>
                  <a:gd name="T29" fmla="*/ 1044 h 1413"/>
                  <a:gd name="T30" fmla="*/ 185 w 1415"/>
                  <a:gd name="T31" fmla="*/ 1182 h 1413"/>
                  <a:gd name="T32" fmla="*/ 313 w 1415"/>
                  <a:gd name="T33" fmla="*/ 1292 h 1413"/>
                  <a:gd name="T34" fmla="*/ 465 w 1415"/>
                  <a:gd name="T35" fmla="*/ 1370 h 1413"/>
                  <a:gd name="T36" fmla="*/ 636 w 1415"/>
                  <a:gd name="T37" fmla="*/ 1409 h 1413"/>
                  <a:gd name="T38" fmla="*/ 816 w 1415"/>
                  <a:gd name="T39" fmla="*/ 1405 h 1413"/>
                  <a:gd name="T40" fmla="*/ 983 w 1415"/>
                  <a:gd name="T41" fmla="*/ 1357 h 1413"/>
                  <a:gd name="T42" fmla="*/ 1131 w 1415"/>
                  <a:gd name="T43" fmla="*/ 1272 h 1413"/>
                  <a:gd name="T44" fmla="*/ 1254 w 1415"/>
                  <a:gd name="T45" fmla="*/ 1155 h 1413"/>
                  <a:gd name="T46" fmla="*/ 1344 w 1415"/>
                  <a:gd name="T47" fmla="*/ 1013 h 1413"/>
                  <a:gd name="T48" fmla="*/ 1399 w 1415"/>
                  <a:gd name="T49" fmla="*/ 848 h 1413"/>
                  <a:gd name="T50" fmla="*/ 1403 w 1415"/>
                  <a:gd name="T51" fmla="*/ 707 h 1413"/>
                  <a:gd name="T52" fmla="*/ 1382 w 1415"/>
                  <a:gd name="T53" fmla="*/ 881 h 1413"/>
                  <a:gd name="T54" fmla="*/ 1321 w 1415"/>
                  <a:gd name="T55" fmla="*/ 1038 h 1413"/>
                  <a:gd name="T56" fmla="*/ 1223 w 1415"/>
                  <a:gd name="T57" fmla="*/ 1175 h 1413"/>
                  <a:gd name="T58" fmla="*/ 1096 w 1415"/>
                  <a:gd name="T59" fmla="*/ 1284 h 1413"/>
                  <a:gd name="T60" fmla="*/ 946 w 1415"/>
                  <a:gd name="T61" fmla="*/ 1361 h 1413"/>
                  <a:gd name="T62" fmla="*/ 779 w 1415"/>
                  <a:gd name="T63" fmla="*/ 1399 h 1413"/>
                  <a:gd name="T64" fmla="*/ 601 w 1415"/>
                  <a:gd name="T65" fmla="*/ 1395 h 1413"/>
                  <a:gd name="T66" fmla="*/ 436 w 1415"/>
                  <a:gd name="T67" fmla="*/ 1347 h 1413"/>
                  <a:gd name="T68" fmla="*/ 290 w 1415"/>
                  <a:gd name="T69" fmla="*/ 1265 h 1413"/>
                  <a:gd name="T70" fmla="*/ 169 w 1415"/>
                  <a:gd name="T71" fmla="*/ 1150 h 1413"/>
                  <a:gd name="T72" fmla="*/ 79 w 1415"/>
                  <a:gd name="T73" fmla="*/ 1008 h 1413"/>
                  <a:gd name="T74" fmla="*/ 25 w 1415"/>
                  <a:gd name="T75" fmla="*/ 847 h 1413"/>
                  <a:gd name="T76" fmla="*/ 12 w 1415"/>
                  <a:gd name="T77" fmla="*/ 670 h 1413"/>
                  <a:gd name="T78" fmla="*/ 43 w 1415"/>
                  <a:gd name="T79" fmla="*/ 499 h 1413"/>
                  <a:gd name="T80" fmla="*/ 112 w 1415"/>
                  <a:gd name="T81" fmla="*/ 346 h 1413"/>
                  <a:gd name="T82" fmla="*/ 215 w 1415"/>
                  <a:gd name="T83" fmla="*/ 213 h 1413"/>
                  <a:gd name="T84" fmla="*/ 346 w 1415"/>
                  <a:gd name="T85" fmla="*/ 112 h 1413"/>
                  <a:gd name="T86" fmla="*/ 501 w 1415"/>
                  <a:gd name="T87" fmla="*/ 41 h 1413"/>
                  <a:gd name="T88" fmla="*/ 672 w 1415"/>
                  <a:gd name="T89" fmla="*/ 10 h 1413"/>
                  <a:gd name="T90" fmla="*/ 849 w 1415"/>
                  <a:gd name="T91" fmla="*/ 23 h 1413"/>
                  <a:gd name="T92" fmla="*/ 1010 w 1415"/>
                  <a:gd name="T93" fmla="*/ 79 h 1413"/>
                  <a:gd name="T94" fmla="*/ 1150 w 1415"/>
                  <a:gd name="T95" fmla="*/ 169 h 1413"/>
                  <a:gd name="T96" fmla="*/ 1265 w 1415"/>
                  <a:gd name="T97" fmla="*/ 290 h 1413"/>
                  <a:gd name="T98" fmla="*/ 1349 w 1415"/>
                  <a:gd name="T99" fmla="*/ 436 h 1413"/>
                  <a:gd name="T100" fmla="*/ 1396 w 1415"/>
                  <a:gd name="T101" fmla="*/ 601 h 14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15"/>
                  <a:gd name="T154" fmla="*/ 0 h 1413"/>
                  <a:gd name="T155" fmla="*/ 1415 w 1415"/>
                  <a:gd name="T156" fmla="*/ 1413 h 14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15" h="1413">
                    <a:moveTo>
                      <a:pt x="1415" y="707"/>
                    </a:moveTo>
                    <a:lnTo>
                      <a:pt x="1413" y="670"/>
                    </a:lnTo>
                    <a:lnTo>
                      <a:pt x="1411" y="634"/>
                    </a:lnTo>
                    <a:lnTo>
                      <a:pt x="1407" y="599"/>
                    </a:lnTo>
                    <a:lnTo>
                      <a:pt x="1399" y="565"/>
                    </a:lnTo>
                    <a:lnTo>
                      <a:pt x="1392" y="530"/>
                    </a:lnTo>
                    <a:lnTo>
                      <a:pt x="1382" y="495"/>
                    </a:lnTo>
                    <a:lnTo>
                      <a:pt x="1371" y="463"/>
                    </a:lnTo>
                    <a:lnTo>
                      <a:pt x="1359" y="432"/>
                    </a:lnTo>
                    <a:lnTo>
                      <a:pt x="1344" y="400"/>
                    </a:lnTo>
                    <a:lnTo>
                      <a:pt x="1328" y="369"/>
                    </a:lnTo>
                    <a:lnTo>
                      <a:pt x="1311" y="340"/>
                    </a:lnTo>
                    <a:lnTo>
                      <a:pt x="1294" y="311"/>
                    </a:lnTo>
                    <a:lnTo>
                      <a:pt x="1275" y="284"/>
                    </a:lnTo>
                    <a:lnTo>
                      <a:pt x="1254" y="258"/>
                    </a:lnTo>
                    <a:lnTo>
                      <a:pt x="1230" y="231"/>
                    </a:lnTo>
                    <a:lnTo>
                      <a:pt x="1207" y="208"/>
                    </a:lnTo>
                    <a:lnTo>
                      <a:pt x="1182" y="183"/>
                    </a:lnTo>
                    <a:lnTo>
                      <a:pt x="1158" y="162"/>
                    </a:lnTo>
                    <a:lnTo>
                      <a:pt x="1131" y="141"/>
                    </a:lnTo>
                    <a:lnTo>
                      <a:pt x="1102" y="121"/>
                    </a:lnTo>
                    <a:lnTo>
                      <a:pt x="1073" y="102"/>
                    </a:lnTo>
                    <a:lnTo>
                      <a:pt x="1044" y="85"/>
                    </a:lnTo>
                    <a:lnTo>
                      <a:pt x="1014" y="70"/>
                    </a:lnTo>
                    <a:lnTo>
                      <a:pt x="983" y="56"/>
                    </a:lnTo>
                    <a:lnTo>
                      <a:pt x="950" y="43"/>
                    </a:lnTo>
                    <a:lnTo>
                      <a:pt x="918" y="31"/>
                    </a:lnTo>
                    <a:lnTo>
                      <a:pt x="885" y="22"/>
                    </a:lnTo>
                    <a:lnTo>
                      <a:pt x="850" y="14"/>
                    </a:lnTo>
                    <a:lnTo>
                      <a:pt x="816" y="8"/>
                    </a:lnTo>
                    <a:lnTo>
                      <a:pt x="779" y="4"/>
                    </a:lnTo>
                    <a:lnTo>
                      <a:pt x="743" y="0"/>
                    </a:lnTo>
                    <a:lnTo>
                      <a:pt x="707" y="0"/>
                    </a:lnTo>
                    <a:lnTo>
                      <a:pt x="672" y="0"/>
                    </a:lnTo>
                    <a:lnTo>
                      <a:pt x="636" y="4"/>
                    </a:lnTo>
                    <a:lnTo>
                      <a:pt x="599" y="8"/>
                    </a:lnTo>
                    <a:lnTo>
                      <a:pt x="565" y="14"/>
                    </a:lnTo>
                    <a:lnTo>
                      <a:pt x="530" y="22"/>
                    </a:lnTo>
                    <a:lnTo>
                      <a:pt x="497" y="31"/>
                    </a:lnTo>
                    <a:lnTo>
                      <a:pt x="465" y="43"/>
                    </a:lnTo>
                    <a:lnTo>
                      <a:pt x="432" y="56"/>
                    </a:lnTo>
                    <a:lnTo>
                      <a:pt x="401" y="70"/>
                    </a:lnTo>
                    <a:lnTo>
                      <a:pt x="371" y="85"/>
                    </a:lnTo>
                    <a:lnTo>
                      <a:pt x="342" y="102"/>
                    </a:lnTo>
                    <a:lnTo>
                      <a:pt x="313" y="121"/>
                    </a:lnTo>
                    <a:lnTo>
                      <a:pt x="284" y="141"/>
                    </a:lnTo>
                    <a:lnTo>
                      <a:pt x="257" y="162"/>
                    </a:lnTo>
                    <a:lnTo>
                      <a:pt x="233" y="183"/>
                    </a:lnTo>
                    <a:lnTo>
                      <a:pt x="208" y="208"/>
                    </a:lnTo>
                    <a:lnTo>
                      <a:pt x="185" y="231"/>
                    </a:lnTo>
                    <a:lnTo>
                      <a:pt x="161" y="258"/>
                    </a:lnTo>
                    <a:lnTo>
                      <a:pt x="140" y="284"/>
                    </a:lnTo>
                    <a:lnTo>
                      <a:pt x="121" y="311"/>
                    </a:lnTo>
                    <a:lnTo>
                      <a:pt x="104" y="340"/>
                    </a:lnTo>
                    <a:lnTo>
                      <a:pt x="87" y="369"/>
                    </a:lnTo>
                    <a:lnTo>
                      <a:pt x="71" y="400"/>
                    </a:lnTo>
                    <a:lnTo>
                      <a:pt x="56" y="432"/>
                    </a:lnTo>
                    <a:lnTo>
                      <a:pt x="44" y="463"/>
                    </a:lnTo>
                    <a:lnTo>
                      <a:pt x="33" y="495"/>
                    </a:lnTo>
                    <a:lnTo>
                      <a:pt x="23" y="530"/>
                    </a:lnTo>
                    <a:lnTo>
                      <a:pt x="16" y="565"/>
                    </a:lnTo>
                    <a:lnTo>
                      <a:pt x="8" y="599"/>
                    </a:lnTo>
                    <a:lnTo>
                      <a:pt x="4" y="634"/>
                    </a:lnTo>
                    <a:lnTo>
                      <a:pt x="2" y="670"/>
                    </a:lnTo>
                    <a:lnTo>
                      <a:pt x="0" y="707"/>
                    </a:lnTo>
                    <a:lnTo>
                      <a:pt x="2" y="743"/>
                    </a:lnTo>
                    <a:lnTo>
                      <a:pt x="4" y="779"/>
                    </a:lnTo>
                    <a:lnTo>
                      <a:pt x="8" y="814"/>
                    </a:lnTo>
                    <a:lnTo>
                      <a:pt x="16" y="848"/>
                    </a:lnTo>
                    <a:lnTo>
                      <a:pt x="23" y="883"/>
                    </a:lnTo>
                    <a:lnTo>
                      <a:pt x="33" y="918"/>
                    </a:lnTo>
                    <a:lnTo>
                      <a:pt x="44" y="950"/>
                    </a:lnTo>
                    <a:lnTo>
                      <a:pt x="56" y="981"/>
                    </a:lnTo>
                    <a:lnTo>
                      <a:pt x="71" y="1013"/>
                    </a:lnTo>
                    <a:lnTo>
                      <a:pt x="87" y="1044"/>
                    </a:lnTo>
                    <a:lnTo>
                      <a:pt x="104" y="1073"/>
                    </a:lnTo>
                    <a:lnTo>
                      <a:pt x="121" y="1102"/>
                    </a:lnTo>
                    <a:lnTo>
                      <a:pt x="140" y="1129"/>
                    </a:lnTo>
                    <a:lnTo>
                      <a:pt x="161" y="1155"/>
                    </a:lnTo>
                    <a:lnTo>
                      <a:pt x="185" y="1182"/>
                    </a:lnTo>
                    <a:lnTo>
                      <a:pt x="208" y="1205"/>
                    </a:lnTo>
                    <a:lnTo>
                      <a:pt x="233" y="1230"/>
                    </a:lnTo>
                    <a:lnTo>
                      <a:pt x="257" y="1251"/>
                    </a:lnTo>
                    <a:lnTo>
                      <a:pt x="284" y="1272"/>
                    </a:lnTo>
                    <a:lnTo>
                      <a:pt x="313" y="1292"/>
                    </a:lnTo>
                    <a:lnTo>
                      <a:pt x="342" y="1311"/>
                    </a:lnTo>
                    <a:lnTo>
                      <a:pt x="371" y="1328"/>
                    </a:lnTo>
                    <a:lnTo>
                      <a:pt x="401" y="1343"/>
                    </a:lnTo>
                    <a:lnTo>
                      <a:pt x="432" y="1357"/>
                    </a:lnTo>
                    <a:lnTo>
                      <a:pt x="465" y="1370"/>
                    </a:lnTo>
                    <a:lnTo>
                      <a:pt x="497" y="1382"/>
                    </a:lnTo>
                    <a:lnTo>
                      <a:pt x="530" y="1391"/>
                    </a:lnTo>
                    <a:lnTo>
                      <a:pt x="565" y="1399"/>
                    </a:lnTo>
                    <a:lnTo>
                      <a:pt x="599" y="1405"/>
                    </a:lnTo>
                    <a:lnTo>
                      <a:pt x="636" y="1409"/>
                    </a:lnTo>
                    <a:lnTo>
                      <a:pt x="672" y="1413"/>
                    </a:lnTo>
                    <a:lnTo>
                      <a:pt x="707" y="1413"/>
                    </a:lnTo>
                    <a:lnTo>
                      <a:pt x="743" y="1413"/>
                    </a:lnTo>
                    <a:lnTo>
                      <a:pt x="779" y="1409"/>
                    </a:lnTo>
                    <a:lnTo>
                      <a:pt x="816" y="1405"/>
                    </a:lnTo>
                    <a:lnTo>
                      <a:pt x="850" y="1399"/>
                    </a:lnTo>
                    <a:lnTo>
                      <a:pt x="885" y="1391"/>
                    </a:lnTo>
                    <a:lnTo>
                      <a:pt x="918" y="1382"/>
                    </a:lnTo>
                    <a:lnTo>
                      <a:pt x="950" y="1370"/>
                    </a:lnTo>
                    <a:lnTo>
                      <a:pt x="983" y="1357"/>
                    </a:lnTo>
                    <a:lnTo>
                      <a:pt x="1014" y="1343"/>
                    </a:lnTo>
                    <a:lnTo>
                      <a:pt x="1044" y="1328"/>
                    </a:lnTo>
                    <a:lnTo>
                      <a:pt x="1073" y="1311"/>
                    </a:lnTo>
                    <a:lnTo>
                      <a:pt x="1102" y="1292"/>
                    </a:lnTo>
                    <a:lnTo>
                      <a:pt x="1131" y="1272"/>
                    </a:lnTo>
                    <a:lnTo>
                      <a:pt x="1158" y="1251"/>
                    </a:lnTo>
                    <a:lnTo>
                      <a:pt x="1182" y="1230"/>
                    </a:lnTo>
                    <a:lnTo>
                      <a:pt x="1207" y="1205"/>
                    </a:lnTo>
                    <a:lnTo>
                      <a:pt x="1230" y="1182"/>
                    </a:lnTo>
                    <a:lnTo>
                      <a:pt x="1254" y="1155"/>
                    </a:lnTo>
                    <a:lnTo>
                      <a:pt x="1275" y="1129"/>
                    </a:lnTo>
                    <a:lnTo>
                      <a:pt x="1294" y="1102"/>
                    </a:lnTo>
                    <a:lnTo>
                      <a:pt x="1311" y="1073"/>
                    </a:lnTo>
                    <a:lnTo>
                      <a:pt x="1328" y="1044"/>
                    </a:lnTo>
                    <a:lnTo>
                      <a:pt x="1344" y="1013"/>
                    </a:lnTo>
                    <a:lnTo>
                      <a:pt x="1359" y="981"/>
                    </a:lnTo>
                    <a:lnTo>
                      <a:pt x="1371" y="950"/>
                    </a:lnTo>
                    <a:lnTo>
                      <a:pt x="1382" y="918"/>
                    </a:lnTo>
                    <a:lnTo>
                      <a:pt x="1392" y="883"/>
                    </a:lnTo>
                    <a:lnTo>
                      <a:pt x="1399" y="848"/>
                    </a:lnTo>
                    <a:lnTo>
                      <a:pt x="1407" y="814"/>
                    </a:lnTo>
                    <a:lnTo>
                      <a:pt x="1411" y="779"/>
                    </a:lnTo>
                    <a:lnTo>
                      <a:pt x="1413" y="743"/>
                    </a:lnTo>
                    <a:lnTo>
                      <a:pt x="1415" y="707"/>
                    </a:lnTo>
                    <a:close/>
                    <a:moveTo>
                      <a:pt x="1403" y="707"/>
                    </a:moveTo>
                    <a:lnTo>
                      <a:pt x="1403" y="743"/>
                    </a:lnTo>
                    <a:lnTo>
                      <a:pt x="1401" y="777"/>
                    </a:lnTo>
                    <a:lnTo>
                      <a:pt x="1396" y="812"/>
                    </a:lnTo>
                    <a:lnTo>
                      <a:pt x="1390" y="847"/>
                    </a:lnTo>
                    <a:lnTo>
                      <a:pt x="1382" y="881"/>
                    </a:lnTo>
                    <a:lnTo>
                      <a:pt x="1372" y="914"/>
                    </a:lnTo>
                    <a:lnTo>
                      <a:pt x="1361" y="946"/>
                    </a:lnTo>
                    <a:lnTo>
                      <a:pt x="1349" y="977"/>
                    </a:lnTo>
                    <a:lnTo>
                      <a:pt x="1336" y="1008"/>
                    </a:lnTo>
                    <a:lnTo>
                      <a:pt x="1321" y="1038"/>
                    </a:lnTo>
                    <a:lnTo>
                      <a:pt x="1303" y="1067"/>
                    </a:lnTo>
                    <a:lnTo>
                      <a:pt x="1284" y="1096"/>
                    </a:lnTo>
                    <a:lnTo>
                      <a:pt x="1265" y="1123"/>
                    </a:lnTo>
                    <a:lnTo>
                      <a:pt x="1246" y="1150"/>
                    </a:lnTo>
                    <a:lnTo>
                      <a:pt x="1223" y="1175"/>
                    </a:lnTo>
                    <a:lnTo>
                      <a:pt x="1200" y="1200"/>
                    </a:lnTo>
                    <a:lnTo>
                      <a:pt x="1177" y="1223"/>
                    </a:lnTo>
                    <a:lnTo>
                      <a:pt x="1150" y="1244"/>
                    </a:lnTo>
                    <a:lnTo>
                      <a:pt x="1125" y="1265"/>
                    </a:lnTo>
                    <a:lnTo>
                      <a:pt x="1096" y="1284"/>
                    </a:lnTo>
                    <a:lnTo>
                      <a:pt x="1069" y="1301"/>
                    </a:lnTo>
                    <a:lnTo>
                      <a:pt x="1040" y="1319"/>
                    </a:lnTo>
                    <a:lnTo>
                      <a:pt x="1010" y="1334"/>
                    </a:lnTo>
                    <a:lnTo>
                      <a:pt x="979" y="1347"/>
                    </a:lnTo>
                    <a:lnTo>
                      <a:pt x="946" y="1361"/>
                    </a:lnTo>
                    <a:lnTo>
                      <a:pt x="914" y="1372"/>
                    </a:lnTo>
                    <a:lnTo>
                      <a:pt x="881" y="1382"/>
                    </a:lnTo>
                    <a:lnTo>
                      <a:pt x="849" y="1390"/>
                    </a:lnTo>
                    <a:lnTo>
                      <a:pt x="814" y="1395"/>
                    </a:lnTo>
                    <a:lnTo>
                      <a:pt x="779" y="1399"/>
                    </a:lnTo>
                    <a:lnTo>
                      <a:pt x="743" y="1403"/>
                    </a:lnTo>
                    <a:lnTo>
                      <a:pt x="707" y="1403"/>
                    </a:lnTo>
                    <a:lnTo>
                      <a:pt x="672" y="1403"/>
                    </a:lnTo>
                    <a:lnTo>
                      <a:pt x="636" y="1399"/>
                    </a:lnTo>
                    <a:lnTo>
                      <a:pt x="601" y="1395"/>
                    </a:lnTo>
                    <a:lnTo>
                      <a:pt x="566" y="1390"/>
                    </a:lnTo>
                    <a:lnTo>
                      <a:pt x="534" y="1382"/>
                    </a:lnTo>
                    <a:lnTo>
                      <a:pt x="501" y="1372"/>
                    </a:lnTo>
                    <a:lnTo>
                      <a:pt x="469" y="1361"/>
                    </a:lnTo>
                    <a:lnTo>
                      <a:pt x="436" y="1347"/>
                    </a:lnTo>
                    <a:lnTo>
                      <a:pt x="405" y="1334"/>
                    </a:lnTo>
                    <a:lnTo>
                      <a:pt x="375" y="1319"/>
                    </a:lnTo>
                    <a:lnTo>
                      <a:pt x="346" y="1301"/>
                    </a:lnTo>
                    <a:lnTo>
                      <a:pt x="319" y="1284"/>
                    </a:lnTo>
                    <a:lnTo>
                      <a:pt x="290" y="1265"/>
                    </a:lnTo>
                    <a:lnTo>
                      <a:pt x="265" y="1244"/>
                    </a:lnTo>
                    <a:lnTo>
                      <a:pt x="238" y="1223"/>
                    </a:lnTo>
                    <a:lnTo>
                      <a:pt x="215" y="1200"/>
                    </a:lnTo>
                    <a:lnTo>
                      <a:pt x="192" y="1175"/>
                    </a:lnTo>
                    <a:lnTo>
                      <a:pt x="169" y="1150"/>
                    </a:lnTo>
                    <a:lnTo>
                      <a:pt x="150" y="1123"/>
                    </a:lnTo>
                    <a:lnTo>
                      <a:pt x="131" y="1096"/>
                    </a:lnTo>
                    <a:lnTo>
                      <a:pt x="112" y="1067"/>
                    </a:lnTo>
                    <a:lnTo>
                      <a:pt x="94" y="1038"/>
                    </a:lnTo>
                    <a:lnTo>
                      <a:pt x="79" y="1008"/>
                    </a:lnTo>
                    <a:lnTo>
                      <a:pt x="66" y="977"/>
                    </a:lnTo>
                    <a:lnTo>
                      <a:pt x="54" y="946"/>
                    </a:lnTo>
                    <a:lnTo>
                      <a:pt x="43" y="914"/>
                    </a:lnTo>
                    <a:lnTo>
                      <a:pt x="33" y="881"/>
                    </a:lnTo>
                    <a:lnTo>
                      <a:pt x="25" y="847"/>
                    </a:lnTo>
                    <a:lnTo>
                      <a:pt x="19" y="812"/>
                    </a:lnTo>
                    <a:lnTo>
                      <a:pt x="14" y="777"/>
                    </a:lnTo>
                    <a:lnTo>
                      <a:pt x="12" y="743"/>
                    </a:lnTo>
                    <a:lnTo>
                      <a:pt x="12" y="707"/>
                    </a:lnTo>
                    <a:lnTo>
                      <a:pt x="12" y="670"/>
                    </a:lnTo>
                    <a:lnTo>
                      <a:pt x="14" y="636"/>
                    </a:lnTo>
                    <a:lnTo>
                      <a:pt x="19" y="601"/>
                    </a:lnTo>
                    <a:lnTo>
                      <a:pt x="25" y="566"/>
                    </a:lnTo>
                    <a:lnTo>
                      <a:pt x="33" y="532"/>
                    </a:lnTo>
                    <a:lnTo>
                      <a:pt x="43" y="499"/>
                    </a:lnTo>
                    <a:lnTo>
                      <a:pt x="54" y="467"/>
                    </a:lnTo>
                    <a:lnTo>
                      <a:pt x="66" y="436"/>
                    </a:lnTo>
                    <a:lnTo>
                      <a:pt x="79" y="405"/>
                    </a:lnTo>
                    <a:lnTo>
                      <a:pt x="94" y="375"/>
                    </a:lnTo>
                    <a:lnTo>
                      <a:pt x="112" y="346"/>
                    </a:lnTo>
                    <a:lnTo>
                      <a:pt x="131" y="317"/>
                    </a:lnTo>
                    <a:lnTo>
                      <a:pt x="150" y="290"/>
                    </a:lnTo>
                    <a:lnTo>
                      <a:pt x="169" y="263"/>
                    </a:lnTo>
                    <a:lnTo>
                      <a:pt x="192" y="238"/>
                    </a:lnTo>
                    <a:lnTo>
                      <a:pt x="215" y="213"/>
                    </a:lnTo>
                    <a:lnTo>
                      <a:pt x="238" y="190"/>
                    </a:lnTo>
                    <a:lnTo>
                      <a:pt x="265" y="169"/>
                    </a:lnTo>
                    <a:lnTo>
                      <a:pt x="290" y="148"/>
                    </a:lnTo>
                    <a:lnTo>
                      <a:pt x="319" y="129"/>
                    </a:lnTo>
                    <a:lnTo>
                      <a:pt x="346" y="112"/>
                    </a:lnTo>
                    <a:lnTo>
                      <a:pt x="375" y="94"/>
                    </a:lnTo>
                    <a:lnTo>
                      <a:pt x="405" y="79"/>
                    </a:lnTo>
                    <a:lnTo>
                      <a:pt x="436" y="66"/>
                    </a:lnTo>
                    <a:lnTo>
                      <a:pt x="469" y="52"/>
                    </a:lnTo>
                    <a:lnTo>
                      <a:pt x="501" y="41"/>
                    </a:lnTo>
                    <a:lnTo>
                      <a:pt x="534" y="31"/>
                    </a:lnTo>
                    <a:lnTo>
                      <a:pt x="566" y="23"/>
                    </a:lnTo>
                    <a:lnTo>
                      <a:pt x="601" y="18"/>
                    </a:lnTo>
                    <a:lnTo>
                      <a:pt x="636" y="14"/>
                    </a:lnTo>
                    <a:lnTo>
                      <a:pt x="672" y="10"/>
                    </a:lnTo>
                    <a:lnTo>
                      <a:pt x="707" y="10"/>
                    </a:lnTo>
                    <a:lnTo>
                      <a:pt x="743" y="10"/>
                    </a:lnTo>
                    <a:lnTo>
                      <a:pt x="779" y="14"/>
                    </a:lnTo>
                    <a:lnTo>
                      <a:pt x="814" y="18"/>
                    </a:lnTo>
                    <a:lnTo>
                      <a:pt x="849" y="23"/>
                    </a:lnTo>
                    <a:lnTo>
                      <a:pt x="881" y="31"/>
                    </a:lnTo>
                    <a:lnTo>
                      <a:pt x="914" y="41"/>
                    </a:lnTo>
                    <a:lnTo>
                      <a:pt x="946" y="52"/>
                    </a:lnTo>
                    <a:lnTo>
                      <a:pt x="979" y="66"/>
                    </a:lnTo>
                    <a:lnTo>
                      <a:pt x="1010" y="79"/>
                    </a:lnTo>
                    <a:lnTo>
                      <a:pt x="1040" y="94"/>
                    </a:lnTo>
                    <a:lnTo>
                      <a:pt x="1069" y="112"/>
                    </a:lnTo>
                    <a:lnTo>
                      <a:pt x="1096" y="129"/>
                    </a:lnTo>
                    <a:lnTo>
                      <a:pt x="1125" y="148"/>
                    </a:lnTo>
                    <a:lnTo>
                      <a:pt x="1150" y="169"/>
                    </a:lnTo>
                    <a:lnTo>
                      <a:pt x="1177" y="190"/>
                    </a:lnTo>
                    <a:lnTo>
                      <a:pt x="1200" y="213"/>
                    </a:lnTo>
                    <a:lnTo>
                      <a:pt x="1223" y="238"/>
                    </a:lnTo>
                    <a:lnTo>
                      <a:pt x="1246" y="263"/>
                    </a:lnTo>
                    <a:lnTo>
                      <a:pt x="1265" y="290"/>
                    </a:lnTo>
                    <a:lnTo>
                      <a:pt x="1284" y="317"/>
                    </a:lnTo>
                    <a:lnTo>
                      <a:pt x="1303" y="346"/>
                    </a:lnTo>
                    <a:lnTo>
                      <a:pt x="1321" y="375"/>
                    </a:lnTo>
                    <a:lnTo>
                      <a:pt x="1336" y="405"/>
                    </a:lnTo>
                    <a:lnTo>
                      <a:pt x="1349" y="436"/>
                    </a:lnTo>
                    <a:lnTo>
                      <a:pt x="1361" y="467"/>
                    </a:lnTo>
                    <a:lnTo>
                      <a:pt x="1372" y="499"/>
                    </a:lnTo>
                    <a:lnTo>
                      <a:pt x="1382" y="532"/>
                    </a:lnTo>
                    <a:lnTo>
                      <a:pt x="1390" y="566"/>
                    </a:lnTo>
                    <a:lnTo>
                      <a:pt x="1396" y="601"/>
                    </a:lnTo>
                    <a:lnTo>
                      <a:pt x="1401" y="636"/>
                    </a:lnTo>
                    <a:lnTo>
                      <a:pt x="1403" y="670"/>
                    </a:lnTo>
                    <a:lnTo>
                      <a:pt x="1403" y="707"/>
                    </a:lnTo>
                    <a:close/>
                  </a:path>
                </a:pathLst>
              </a:custGeom>
              <a:solidFill>
                <a:srgbClr val="E684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0" name="Freeform 363">
                <a:extLst>
                  <a:ext uri="{FF2B5EF4-FFF2-40B4-BE49-F238E27FC236}">
                    <a16:creationId xmlns:a16="http://schemas.microsoft.com/office/drawing/2014/main" id="{02C3A3AA-341A-4EE0-B9D0-F6824A73D0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8" y="1460"/>
                <a:ext cx="1403" cy="1405"/>
              </a:xfrm>
              <a:custGeom>
                <a:avLst/>
                <a:gdLst>
                  <a:gd name="T0" fmla="*/ 1390 w 1403"/>
                  <a:gd name="T1" fmla="*/ 561 h 1405"/>
                  <a:gd name="T2" fmla="*/ 1334 w 1403"/>
                  <a:gd name="T3" fmla="*/ 397 h 1405"/>
                  <a:gd name="T4" fmla="*/ 1244 w 1403"/>
                  <a:gd name="T5" fmla="*/ 255 h 1405"/>
                  <a:gd name="T6" fmla="*/ 1121 w 1403"/>
                  <a:gd name="T7" fmla="*/ 140 h 1405"/>
                  <a:gd name="T8" fmla="*/ 975 w 1403"/>
                  <a:gd name="T9" fmla="*/ 56 h 1405"/>
                  <a:gd name="T10" fmla="*/ 808 w 1403"/>
                  <a:gd name="T11" fmla="*/ 10 h 1405"/>
                  <a:gd name="T12" fmla="*/ 630 w 1403"/>
                  <a:gd name="T13" fmla="*/ 4 h 1405"/>
                  <a:gd name="T14" fmla="*/ 461 w 1403"/>
                  <a:gd name="T15" fmla="*/ 44 h 1405"/>
                  <a:gd name="T16" fmla="*/ 309 w 1403"/>
                  <a:gd name="T17" fmla="*/ 121 h 1405"/>
                  <a:gd name="T18" fmla="*/ 182 w 1403"/>
                  <a:gd name="T19" fmla="*/ 231 h 1405"/>
                  <a:gd name="T20" fmla="*/ 84 w 1403"/>
                  <a:gd name="T21" fmla="*/ 369 h 1405"/>
                  <a:gd name="T22" fmla="*/ 21 w 1403"/>
                  <a:gd name="T23" fmla="*/ 528 h 1405"/>
                  <a:gd name="T24" fmla="*/ 0 w 1403"/>
                  <a:gd name="T25" fmla="*/ 703 h 1405"/>
                  <a:gd name="T26" fmla="*/ 21 w 1403"/>
                  <a:gd name="T27" fmla="*/ 877 h 1405"/>
                  <a:gd name="T28" fmla="*/ 84 w 1403"/>
                  <a:gd name="T29" fmla="*/ 1036 h 1405"/>
                  <a:gd name="T30" fmla="*/ 182 w 1403"/>
                  <a:gd name="T31" fmla="*/ 1174 h 1405"/>
                  <a:gd name="T32" fmla="*/ 309 w 1403"/>
                  <a:gd name="T33" fmla="*/ 1284 h 1405"/>
                  <a:gd name="T34" fmla="*/ 461 w 1403"/>
                  <a:gd name="T35" fmla="*/ 1361 h 1405"/>
                  <a:gd name="T36" fmla="*/ 630 w 1403"/>
                  <a:gd name="T37" fmla="*/ 1401 h 1405"/>
                  <a:gd name="T38" fmla="*/ 808 w 1403"/>
                  <a:gd name="T39" fmla="*/ 1395 h 1405"/>
                  <a:gd name="T40" fmla="*/ 975 w 1403"/>
                  <a:gd name="T41" fmla="*/ 1349 h 1405"/>
                  <a:gd name="T42" fmla="*/ 1121 w 1403"/>
                  <a:gd name="T43" fmla="*/ 1265 h 1405"/>
                  <a:gd name="T44" fmla="*/ 1244 w 1403"/>
                  <a:gd name="T45" fmla="*/ 1150 h 1405"/>
                  <a:gd name="T46" fmla="*/ 1334 w 1403"/>
                  <a:gd name="T47" fmla="*/ 1008 h 1405"/>
                  <a:gd name="T48" fmla="*/ 1390 w 1403"/>
                  <a:gd name="T49" fmla="*/ 844 h 1405"/>
                  <a:gd name="T50" fmla="*/ 1393 w 1403"/>
                  <a:gd name="T51" fmla="*/ 703 h 1405"/>
                  <a:gd name="T52" fmla="*/ 1370 w 1403"/>
                  <a:gd name="T53" fmla="*/ 875 h 1405"/>
                  <a:gd name="T54" fmla="*/ 1309 w 1403"/>
                  <a:gd name="T55" fmla="*/ 1033 h 1405"/>
                  <a:gd name="T56" fmla="*/ 1213 w 1403"/>
                  <a:gd name="T57" fmla="*/ 1167 h 1405"/>
                  <a:gd name="T58" fmla="*/ 1088 w 1403"/>
                  <a:gd name="T59" fmla="*/ 1276 h 1405"/>
                  <a:gd name="T60" fmla="*/ 939 w 1403"/>
                  <a:gd name="T61" fmla="*/ 1351 h 1405"/>
                  <a:gd name="T62" fmla="*/ 772 w 1403"/>
                  <a:gd name="T63" fmla="*/ 1389 h 1405"/>
                  <a:gd name="T64" fmla="*/ 597 w 1403"/>
                  <a:gd name="T65" fmla="*/ 1386 h 1405"/>
                  <a:gd name="T66" fmla="*/ 432 w 1403"/>
                  <a:gd name="T67" fmla="*/ 1339 h 1405"/>
                  <a:gd name="T68" fmla="*/ 288 w 1403"/>
                  <a:gd name="T69" fmla="*/ 1257 h 1405"/>
                  <a:gd name="T70" fmla="*/ 167 w 1403"/>
                  <a:gd name="T71" fmla="*/ 1142 h 1405"/>
                  <a:gd name="T72" fmla="*/ 79 w 1403"/>
                  <a:gd name="T73" fmla="*/ 1002 h 1405"/>
                  <a:gd name="T74" fmla="*/ 25 w 1403"/>
                  <a:gd name="T75" fmla="*/ 843 h 1405"/>
                  <a:gd name="T76" fmla="*/ 12 w 1403"/>
                  <a:gd name="T77" fmla="*/ 666 h 1405"/>
                  <a:gd name="T78" fmla="*/ 40 w 1403"/>
                  <a:gd name="T79" fmla="*/ 497 h 1405"/>
                  <a:gd name="T80" fmla="*/ 109 w 1403"/>
                  <a:gd name="T81" fmla="*/ 344 h 1405"/>
                  <a:gd name="T82" fmla="*/ 213 w 1403"/>
                  <a:gd name="T83" fmla="*/ 213 h 1405"/>
                  <a:gd name="T84" fmla="*/ 344 w 1403"/>
                  <a:gd name="T85" fmla="*/ 112 h 1405"/>
                  <a:gd name="T86" fmla="*/ 495 w 1403"/>
                  <a:gd name="T87" fmla="*/ 42 h 1405"/>
                  <a:gd name="T88" fmla="*/ 666 w 1403"/>
                  <a:gd name="T89" fmla="*/ 12 h 1405"/>
                  <a:gd name="T90" fmla="*/ 841 w 1403"/>
                  <a:gd name="T91" fmla="*/ 25 h 1405"/>
                  <a:gd name="T92" fmla="*/ 1002 w 1403"/>
                  <a:gd name="T93" fmla="*/ 79 h 1405"/>
                  <a:gd name="T94" fmla="*/ 1142 w 1403"/>
                  <a:gd name="T95" fmla="*/ 169 h 1405"/>
                  <a:gd name="T96" fmla="*/ 1255 w 1403"/>
                  <a:gd name="T97" fmla="*/ 288 h 1405"/>
                  <a:gd name="T98" fmla="*/ 1338 w 1403"/>
                  <a:gd name="T99" fmla="*/ 434 h 1405"/>
                  <a:gd name="T100" fmla="*/ 1386 w 1403"/>
                  <a:gd name="T101" fmla="*/ 597 h 14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03"/>
                  <a:gd name="T154" fmla="*/ 0 h 1405"/>
                  <a:gd name="T155" fmla="*/ 1403 w 1403"/>
                  <a:gd name="T156" fmla="*/ 1405 h 14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03" h="1405">
                    <a:moveTo>
                      <a:pt x="1403" y="703"/>
                    </a:moveTo>
                    <a:lnTo>
                      <a:pt x="1403" y="666"/>
                    </a:lnTo>
                    <a:lnTo>
                      <a:pt x="1399" y="632"/>
                    </a:lnTo>
                    <a:lnTo>
                      <a:pt x="1395" y="595"/>
                    </a:lnTo>
                    <a:lnTo>
                      <a:pt x="1390" y="561"/>
                    </a:lnTo>
                    <a:lnTo>
                      <a:pt x="1382" y="528"/>
                    </a:lnTo>
                    <a:lnTo>
                      <a:pt x="1372" y="493"/>
                    </a:lnTo>
                    <a:lnTo>
                      <a:pt x="1361" y="461"/>
                    </a:lnTo>
                    <a:lnTo>
                      <a:pt x="1347" y="430"/>
                    </a:lnTo>
                    <a:lnTo>
                      <a:pt x="1334" y="397"/>
                    </a:lnTo>
                    <a:lnTo>
                      <a:pt x="1319" y="369"/>
                    </a:lnTo>
                    <a:lnTo>
                      <a:pt x="1301" y="338"/>
                    </a:lnTo>
                    <a:lnTo>
                      <a:pt x="1284" y="311"/>
                    </a:lnTo>
                    <a:lnTo>
                      <a:pt x="1263" y="282"/>
                    </a:lnTo>
                    <a:lnTo>
                      <a:pt x="1244" y="255"/>
                    </a:lnTo>
                    <a:lnTo>
                      <a:pt x="1221" y="231"/>
                    </a:lnTo>
                    <a:lnTo>
                      <a:pt x="1198" y="206"/>
                    </a:lnTo>
                    <a:lnTo>
                      <a:pt x="1173" y="183"/>
                    </a:lnTo>
                    <a:lnTo>
                      <a:pt x="1148" y="161"/>
                    </a:lnTo>
                    <a:lnTo>
                      <a:pt x="1121" y="140"/>
                    </a:lnTo>
                    <a:lnTo>
                      <a:pt x="1094" y="121"/>
                    </a:lnTo>
                    <a:lnTo>
                      <a:pt x="1065" y="102"/>
                    </a:lnTo>
                    <a:lnTo>
                      <a:pt x="1036" y="85"/>
                    </a:lnTo>
                    <a:lnTo>
                      <a:pt x="1006" y="69"/>
                    </a:lnTo>
                    <a:lnTo>
                      <a:pt x="975" y="56"/>
                    </a:lnTo>
                    <a:lnTo>
                      <a:pt x="942" y="44"/>
                    </a:lnTo>
                    <a:lnTo>
                      <a:pt x="910" y="33"/>
                    </a:lnTo>
                    <a:lnTo>
                      <a:pt x="877" y="23"/>
                    </a:lnTo>
                    <a:lnTo>
                      <a:pt x="843" y="16"/>
                    </a:lnTo>
                    <a:lnTo>
                      <a:pt x="808" y="10"/>
                    </a:lnTo>
                    <a:lnTo>
                      <a:pt x="773" y="4"/>
                    </a:lnTo>
                    <a:lnTo>
                      <a:pt x="737" y="2"/>
                    </a:lnTo>
                    <a:lnTo>
                      <a:pt x="701" y="0"/>
                    </a:lnTo>
                    <a:lnTo>
                      <a:pt x="666" y="2"/>
                    </a:lnTo>
                    <a:lnTo>
                      <a:pt x="630" y="4"/>
                    </a:lnTo>
                    <a:lnTo>
                      <a:pt x="595" y="10"/>
                    </a:lnTo>
                    <a:lnTo>
                      <a:pt x="560" y="16"/>
                    </a:lnTo>
                    <a:lnTo>
                      <a:pt x="526" y="23"/>
                    </a:lnTo>
                    <a:lnTo>
                      <a:pt x="493" y="33"/>
                    </a:lnTo>
                    <a:lnTo>
                      <a:pt x="461" y="44"/>
                    </a:lnTo>
                    <a:lnTo>
                      <a:pt x="428" y="56"/>
                    </a:lnTo>
                    <a:lnTo>
                      <a:pt x="397" y="69"/>
                    </a:lnTo>
                    <a:lnTo>
                      <a:pt x="367" y="85"/>
                    </a:lnTo>
                    <a:lnTo>
                      <a:pt x="338" y="102"/>
                    </a:lnTo>
                    <a:lnTo>
                      <a:pt x="309" y="121"/>
                    </a:lnTo>
                    <a:lnTo>
                      <a:pt x="282" y="140"/>
                    </a:lnTo>
                    <a:lnTo>
                      <a:pt x="255" y="161"/>
                    </a:lnTo>
                    <a:lnTo>
                      <a:pt x="230" y="183"/>
                    </a:lnTo>
                    <a:lnTo>
                      <a:pt x="205" y="206"/>
                    </a:lnTo>
                    <a:lnTo>
                      <a:pt x="182" y="231"/>
                    </a:lnTo>
                    <a:lnTo>
                      <a:pt x="159" y="255"/>
                    </a:lnTo>
                    <a:lnTo>
                      <a:pt x="138" y="282"/>
                    </a:lnTo>
                    <a:lnTo>
                      <a:pt x="119" y="311"/>
                    </a:lnTo>
                    <a:lnTo>
                      <a:pt x="102" y="338"/>
                    </a:lnTo>
                    <a:lnTo>
                      <a:pt x="84" y="369"/>
                    </a:lnTo>
                    <a:lnTo>
                      <a:pt x="69" y="397"/>
                    </a:lnTo>
                    <a:lnTo>
                      <a:pt x="56" y="430"/>
                    </a:lnTo>
                    <a:lnTo>
                      <a:pt x="42" y="461"/>
                    </a:lnTo>
                    <a:lnTo>
                      <a:pt x="31" y="493"/>
                    </a:lnTo>
                    <a:lnTo>
                      <a:pt x="21" y="528"/>
                    </a:lnTo>
                    <a:lnTo>
                      <a:pt x="13" y="561"/>
                    </a:lnTo>
                    <a:lnTo>
                      <a:pt x="8" y="595"/>
                    </a:lnTo>
                    <a:lnTo>
                      <a:pt x="4" y="632"/>
                    </a:lnTo>
                    <a:lnTo>
                      <a:pt x="0" y="666"/>
                    </a:lnTo>
                    <a:lnTo>
                      <a:pt x="0" y="703"/>
                    </a:lnTo>
                    <a:lnTo>
                      <a:pt x="0" y="739"/>
                    </a:lnTo>
                    <a:lnTo>
                      <a:pt x="4" y="773"/>
                    </a:lnTo>
                    <a:lnTo>
                      <a:pt x="8" y="810"/>
                    </a:lnTo>
                    <a:lnTo>
                      <a:pt x="13" y="844"/>
                    </a:lnTo>
                    <a:lnTo>
                      <a:pt x="21" y="877"/>
                    </a:lnTo>
                    <a:lnTo>
                      <a:pt x="31" y="912"/>
                    </a:lnTo>
                    <a:lnTo>
                      <a:pt x="42" y="944"/>
                    </a:lnTo>
                    <a:lnTo>
                      <a:pt x="56" y="975"/>
                    </a:lnTo>
                    <a:lnTo>
                      <a:pt x="69" y="1008"/>
                    </a:lnTo>
                    <a:lnTo>
                      <a:pt x="84" y="1036"/>
                    </a:lnTo>
                    <a:lnTo>
                      <a:pt x="102" y="1067"/>
                    </a:lnTo>
                    <a:lnTo>
                      <a:pt x="119" y="1094"/>
                    </a:lnTo>
                    <a:lnTo>
                      <a:pt x="138" y="1123"/>
                    </a:lnTo>
                    <a:lnTo>
                      <a:pt x="159" y="1150"/>
                    </a:lnTo>
                    <a:lnTo>
                      <a:pt x="182" y="1174"/>
                    </a:lnTo>
                    <a:lnTo>
                      <a:pt x="205" y="1199"/>
                    </a:lnTo>
                    <a:lnTo>
                      <a:pt x="230" y="1222"/>
                    </a:lnTo>
                    <a:lnTo>
                      <a:pt x="255" y="1244"/>
                    </a:lnTo>
                    <a:lnTo>
                      <a:pt x="282" y="1265"/>
                    </a:lnTo>
                    <a:lnTo>
                      <a:pt x="309" y="1284"/>
                    </a:lnTo>
                    <a:lnTo>
                      <a:pt x="338" y="1303"/>
                    </a:lnTo>
                    <a:lnTo>
                      <a:pt x="367" y="1320"/>
                    </a:lnTo>
                    <a:lnTo>
                      <a:pt x="397" y="1336"/>
                    </a:lnTo>
                    <a:lnTo>
                      <a:pt x="428" y="1349"/>
                    </a:lnTo>
                    <a:lnTo>
                      <a:pt x="461" y="1361"/>
                    </a:lnTo>
                    <a:lnTo>
                      <a:pt x="493" y="1372"/>
                    </a:lnTo>
                    <a:lnTo>
                      <a:pt x="526" y="1382"/>
                    </a:lnTo>
                    <a:lnTo>
                      <a:pt x="560" y="1389"/>
                    </a:lnTo>
                    <a:lnTo>
                      <a:pt x="595" y="1395"/>
                    </a:lnTo>
                    <a:lnTo>
                      <a:pt x="630" y="1401"/>
                    </a:lnTo>
                    <a:lnTo>
                      <a:pt x="666" y="1403"/>
                    </a:lnTo>
                    <a:lnTo>
                      <a:pt x="701" y="1405"/>
                    </a:lnTo>
                    <a:lnTo>
                      <a:pt x="737" y="1403"/>
                    </a:lnTo>
                    <a:lnTo>
                      <a:pt x="773" y="1401"/>
                    </a:lnTo>
                    <a:lnTo>
                      <a:pt x="808" y="1395"/>
                    </a:lnTo>
                    <a:lnTo>
                      <a:pt x="843" y="1389"/>
                    </a:lnTo>
                    <a:lnTo>
                      <a:pt x="877" y="1382"/>
                    </a:lnTo>
                    <a:lnTo>
                      <a:pt x="910" y="1372"/>
                    </a:lnTo>
                    <a:lnTo>
                      <a:pt x="942" y="1361"/>
                    </a:lnTo>
                    <a:lnTo>
                      <a:pt x="975" y="1349"/>
                    </a:lnTo>
                    <a:lnTo>
                      <a:pt x="1006" y="1336"/>
                    </a:lnTo>
                    <a:lnTo>
                      <a:pt x="1036" y="1320"/>
                    </a:lnTo>
                    <a:lnTo>
                      <a:pt x="1065" y="1303"/>
                    </a:lnTo>
                    <a:lnTo>
                      <a:pt x="1094" y="1284"/>
                    </a:lnTo>
                    <a:lnTo>
                      <a:pt x="1121" y="1265"/>
                    </a:lnTo>
                    <a:lnTo>
                      <a:pt x="1148" y="1244"/>
                    </a:lnTo>
                    <a:lnTo>
                      <a:pt x="1173" y="1222"/>
                    </a:lnTo>
                    <a:lnTo>
                      <a:pt x="1198" y="1199"/>
                    </a:lnTo>
                    <a:lnTo>
                      <a:pt x="1221" y="1174"/>
                    </a:lnTo>
                    <a:lnTo>
                      <a:pt x="1244" y="1150"/>
                    </a:lnTo>
                    <a:lnTo>
                      <a:pt x="1263" y="1123"/>
                    </a:lnTo>
                    <a:lnTo>
                      <a:pt x="1284" y="1094"/>
                    </a:lnTo>
                    <a:lnTo>
                      <a:pt x="1301" y="1067"/>
                    </a:lnTo>
                    <a:lnTo>
                      <a:pt x="1319" y="1036"/>
                    </a:lnTo>
                    <a:lnTo>
                      <a:pt x="1334" y="1008"/>
                    </a:lnTo>
                    <a:lnTo>
                      <a:pt x="1347" y="975"/>
                    </a:lnTo>
                    <a:lnTo>
                      <a:pt x="1361" y="944"/>
                    </a:lnTo>
                    <a:lnTo>
                      <a:pt x="1372" y="912"/>
                    </a:lnTo>
                    <a:lnTo>
                      <a:pt x="1382" y="877"/>
                    </a:lnTo>
                    <a:lnTo>
                      <a:pt x="1390" y="844"/>
                    </a:lnTo>
                    <a:lnTo>
                      <a:pt x="1395" y="810"/>
                    </a:lnTo>
                    <a:lnTo>
                      <a:pt x="1399" y="773"/>
                    </a:lnTo>
                    <a:lnTo>
                      <a:pt x="1403" y="739"/>
                    </a:lnTo>
                    <a:lnTo>
                      <a:pt x="1403" y="703"/>
                    </a:lnTo>
                    <a:close/>
                    <a:moveTo>
                      <a:pt x="1393" y="703"/>
                    </a:moveTo>
                    <a:lnTo>
                      <a:pt x="1391" y="739"/>
                    </a:lnTo>
                    <a:lnTo>
                      <a:pt x="1390" y="773"/>
                    </a:lnTo>
                    <a:lnTo>
                      <a:pt x="1386" y="808"/>
                    </a:lnTo>
                    <a:lnTo>
                      <a:pt x="1378" y="843"/>
                    </a:lnTo>
                    <a:lnTo>
                      <a:pt x="1370" y="875"/>
                    </a:lnTo>
                    <a:lnTo>
                      <a:pt x="1363" y="908"/>
                    </a:lnTo>
                    <a:lnTo>
                      <a:pt x="1351" y="940"/>
                    </a:lnTo>
                    <a:lnTo>
                      <a:pt x="1338" y="971"/>
                    </a:lnTo>
                    <a:lnTo>
                      <a:pt x="1324" y="1002"/>
                    </a:lnTo>
                    <a:lnTo>
                      <a:pt x="1309" y="1033"/>
                    </a:lnTo>
                    <a:lnTo>
                      <a:pt x="1294" y="1061"/>
                    </a:lnTo>
                    <a:lnTo>
                      <a:pt x="1274" y="1088"/>
                    </a:lnTo>
                    <a:lnTo>
                      <a:pt x="1255" y="1117"/>
                    </a:lnTo>
                    <a:lnTo>
                      <a:pt x="1236" y="1142"/>
                    </a:lnTo>
                    <a:lnTo>
                      <a:pt x="1213" y="1167"/>
                    </a:lnTo>
                    <a:lnTo>
                      <a:pt x="1190" y="1192"/>
                    </a:lnTo>
                    <a:lnTo>
                      <a:pt x="1167" y="1215"/>
                    </a:lnTo>
                    <a:lnTo>
                      <a:pt x="1142" y="1236"/>
                    </a:lnTo>
                    <a:lnTo>
                      <a:pt x="1115" y="1257"/>
                    </a:lnTo>
                    <a:lnTo>
                      <a:pt x="1088" y="1276"/>
                    </a:lnTo>
                    <a:lnTo>
                      <a:pt x="1059" y="1293"/>
                    </a:lnTo>
                    <a:lnTo>
                      <a:pt x="1031" y="1311"/>
                    </a:lnTo>
                    <a:lnTo>
                      <a:pt x="1002" y="1326"/>
                    </a:lnTo>
                    <a:lnTo>
                      <a:pt x="971" y="1339"/>
                    </a:lnTo>
                    <a:lnTo>
                      <a:pt x="939" y="1351"/>
                    </a:lnTo>
                    <a:lnTo>
                      <a:pt x="908" y="1363"/>
                    </a:lnTo>
                    <a:lnTo>
                      <a:pt x="875" y="1372"/>
                    </a:lnTo>
                    <a:lnTo>
                      <a:pt x="841" y="1380"/>
                    </a:lnTo>
                    <a:lnTo>
                      <a:pt x="806" y="1386"/>
                    </a:lnTo>
                    <a:lnTo>
                      <a:pt x="772" y="1389"/>
                    </a:lnTo>
                    <a:lnTo>
                      <a:pt x="737" y="1393"/>
                    </a:lnTo>
                    <a:lnTo>
                      <a:pt x="701" y="1393"/>
                    </a:lnTo>
                    <a:lnTo>
                      <a:pt x="666" y="1393"/>
                    </a:lnTo>
                    <a:lnTo>
                      <a:pt x="631" y="1389"/>
                    </a:lnTo>
                    <a:lnTo>
                      <a:pt x="597" y="1386"/>
                    </a:lnTo>
                    <a:lnTo>
                      <a:pt x="562" y="1380"/>
                    </a:lnTo>
                    <a:lnTo>
                      <a:pt x="528" y="1372"/>
                    </a:lnTo>
                    <a:lnTo>
                      <a:pt x="495" y="1363"/>
                    </a:lnTo>
                    <a:lnTo>
                      <a:pt x="464" y="1351"/>
                    </a:lnTo>
                    <a:lnTo>
                      <a:pt x="432" y="1339"/>
                    </a:lnTo>
                    <a:lnTo>
                      <a:pt x="401" y="1326"/>
                    </a:lnTo>
                    <a:lnTo>
                      <a:pt x="372" y="1311"/>
                    </a:lnTo>
                    <a:lnTo>
                      <a:pt x="344" y="1293"/>
                    </a:lnTo>
                    <a:lnTo>
                      <a:pt x="315" y="1276"/>
                    </a:lnTo>
                    <a:lnTo>
                      <a:pt x="288" y="1257"/>
                    </a:lnTo>
                    <a:lnTo>
                      <a:pt x="261" y="1236"/>
                    </a:lnTo>
                    <a:lnTo>
                      <a:pt x="236" y="1215"/>
                    </a:lnTo>
                    <a:lnTo>
                      <a:pt x="213" y="1192"/>
                    </a:lnTo>
                    <a:lnTo>
                      <a:pt x="190" y="1167"/>
                    </a:lnTo>
                    <a:lnTo>
                      <a:pt x="167" y="1142"/>
                    </a:lnTo>
                    <a:lnTo>
                      <a:pt x="148" y="1117"/>
                    </a:lnTo>
                    <a:lnTo>
                      <a:pt x="129" y="1088"/>
                    </a:lnTo>
                    <a:lnTo>
                      <a:pt x="109" y="1061"/>
                    </a:lnTo>
                    <a:lnTo>
                      <a:pt x="94" y="1033"/>
                    </a:lnTo>
                    <a:lnTo>
                      <a:pt x="79" y="1002"/>
                    </a:lnTo>
                    <a:lnTo>
                      <a:pt x="65" y="971"/>
                    </a:lnTo>
                    <a:lnTo>
                      <a:pt x="52" y="940"/>
                    </a:lnTo>
                    <a:lnTo>
                      <a:pt x="40" y="908"/>
                    </a:lnTo>
                    <a:lnTo>
                      <a:pt x="33" y="875"/>
                    </a:lnTo>
                    <a:lnTo>
                      <a:pt x="25" y="843"/>
                    </a:lnTo>
                    <a:lnTo>
                      <a:pt x="17" y="808"/>
                    </a:lnTo>
                    <a:lnTo>
                      <a:pt x="13" y="773"/>
                    </a:lnTo>
                    <a:lnTo>
                      <a:pt x="12" y="739"/>
                    </a:lnTo>
                    <a:lnTo>
                      <a:pt x="10" y="703"/>
                    </a:lnTo>
                    <a:lnTo>
                      <a:pt x="12" y="666"/>
                    </a:lnTo>
                    <a:lnTo>
                      <a:pt x="13" y="632"/>
                    </a:lnTo>
                    <a:lnTo>
                      <a:pt x="17" y="597"/>
                    </a:lnTo>
                    <a:lnTo>
                      <a:pt x="25" y="562"/>
                    </a:lnTo>
                    <a:lnTo>
                      <a:pt x="33" y="530"/>
                    </a:lnTo>
                    <a:lnTo>
                      <a:pt x="40" y="497"/>
                    </a:lnTo>
                    <a:lnTo>
                      <a:pt x="52" y="465"/>
                    </a:lnTo>
                    <a:lnTo>
                      <a:pt x="65" y="434"/>
                    </a:lnTo>
                    <a:lnTo>
                      <a:pt x="79" y="403"/>
                    </a:lnTo>
                    <a:lnTo>
                      <a:pt x="94" y="372"/>
                    </a:lnTo>
                    <a:lnTo>
                      <a:pt x="109" y="344"/>
                    </a:lnTo>
                    <a:lnTo>
                      <a:pt x="129" y="317"/>
                    </a:lnTo>
                    <a:lnTo>
                      <a:pt x="148" y="288"/>
                    </a:lnTo>
                    <a:lnTo>
                      <a:pt x="167" y="263"/>
                    </a:lnTo>
                    <a:lnTo>
                      <a:pt x="190" y="238"/>
                    </a:lnTo>
                    <a:lnTo>
                      <a:pt x="213" y="213"/>
                    </a:lnTo>
                    <a:lnTo>
                      <a:pt x="236" y="190"/>
                    </a:lnTo>
                    <a:lnTo>
                      <a:pt x="261" y="169"/>
                    </a:lnTo>
                    <a:lnTo>
                      <a:pt x="288" y="148"/>
                    </a:lnTo>
                    <a:lnTo>
                      <a:pt x="315" y="129"/>
                    </a:lnTo>
                    <a:lnTo>
                      <a:pt x="344" y="112"/>
                    </a:lnTo>
                    <a:lnTo>
                      <a:pt x="372" y="94"/>
                    </a:lnTo>
                    <a:lnTo>
                      <a:pt x="401" y="79"/>
                    </a:lnTo>
                    <a:lnTo>
                      <a:pt x="432" y="66"/>
                    </a:lnTo>
                    <a:lnTo>
                      <a:pt x="464" y="54"/>
                    </a:lnTo>
                    <a:lnTo>
                      <a:pt x="495" y="42"/>
                    </a:lnTo>
                    <a:lnTo>
                      <a:pt x="528" y="33"/>
                    </a:lnTo>
                    <a:lnTo>
                      <a:pt x="562" y="25"/>
                    </a:lnTo>
                    <a:lnTo>
                      <a:pt x="597" y="19"/>
                    </a:lnTo>
                    <a:lnTo>
                      <a:pt x="631" y="16"/>
                    </a:lnTo>
                    <a:lnTo>
                      <a:pt x="666" y="12"/>
                    </a:lnTo>
                    <a:lnTo>
                      <a:pt x="701" y="12"/>
                    </a:lnTo>
                    <a:lnTo>
                      <a:pt x="737" y="12"/>
                    </a:lnTo>
                    <a:lnTo>
                      <a:pt x="772" y="16"/>
                    </a:lnTo>
                    <a:lnTo>
                      <a:pt x="806" y="19"/>
                    </a:lnTo>
                    <a:lnTo>
                      <a:pt x="841" y="25"/>
                    </a:lnTo>
                    <a:lnTo>
                      <a:pt x="875" y="33"/>
                    </a:lnTo>
                    <a:lnTo>
                      <a:pt x="908" y="42"/>
                    </a:lnTo>
                    <a:lnTo>
                      <a:pt x="939" y="54"/>
                    </a:lnTo>
                    <a:lnTo>
                      <a:pt x="971" y="66"/>
                    </a:lnTo>
                    <a:lnTo>
                      <a:pt x="1002" y="79"/>
                    </a:lnTo>
                    <a:lnTo>
                      <a:pt x="1031" y="94"/>
                    </a:lnTo>
                    <a:lnTo>
                      <a:pt x="1059" y="112"/>
                    </a:lnTo>
                    <a:lnTo>
                      <a:pt x="1088" y="129"/>
                    </a:lnTo>
                    <a:lnTo>
                      <a:pt x="1115" y="148"/>
                    </a:lnTo>
                    <a:lnTo>
                      <a:pt x="1142" y="169"/>
                    </a:lnTo>
                    <a:lnTo>
                      <a:pt x="1167" y="190"/>
                    </a:lnTo>
                    <a:lnTo>
                      <a:pt x="1190" y="213"/>
                    </a:lnTo>
                    <a:lnTo>
                      <a:pt x="1213" y="238"/>
                    </a:lnTo>
                    <a:lnTo>
                      <a:pt x="1236" y="263"/>
                    </a:lnTo>
                    <a:lnTo>
                      <a:pt x="1255" y="288"/>
                    </a:lnTo>
                    <a:lnTo>
                      <a:pt x="1274" y="317"/>
                    </a:lnTo>
                    <a:lnTo>
                      <a:pt x="1294" y="344"/>
                    </a:lnTo>
                    <a:lnTo>
                      <a:pt x="1309" y="372"/>
                    </a:lnTo>
                    <a:lnTo>
                      <a:pt x="1324" y="403"/>
                    </a:lnTo>
                    <a:lnTo>
                      <a:pt x="1338" y="434"/>
                    </a:lnTo>
                    <a:lnTo>
                      <a:pt x="1351" y="465"/>
                    </a:lnTo>
                    <a:lnTo>
                      <a:pt x="1363" y="497"/>
                    </a:lnTo>
                    <a:lnTo>
                      <a:pt x="1370" y="530"/>
                    </a:lnTo>
                    <a:lnTo>
                      <a:pt x="1378" y="562"/>
                    </a:lnTo>
                    <a:lnTo>
                      <a:pt x="1386" y="597"/>
                    </a:lnTo>
                    <a:lnTo>
                      <a:pt x="1390" y="632"/>
                    </a:lnTo>
                    <a:lnTo>
                      <a:pt x="1391" y="666"/>
                    </a:lnTo>
                    <a:lnTo>
                      <a:pt x="1393" y="703"/>
                    </a:lnTo>
                    <a:close/>
                  </a:path>
                </a:pathLst>
              </a:custGeom>
              <a:solidFill>
                <a:srgbClr val="E6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1" name="Freeform 364">
                <a:extLst>
                  <a:ext uri="{FF2B5EF4-FFF2-40B4-BE49-F238E27FC236}">
                    <a16:creationId xmlns:a16="http://schemas.microsoft.com/office/drawing/2014/main" id="{BCF0EBDB-4536-4C1E-81FB-9BE2C9FF7B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4" y="1466"/>
                <a:ext cx="1391" cy="1393"/>
              </a:xfrm>
              <a:custGeom>
                <a:avLst/>
                <a:gdLst>
                  <a:gd name="T0" fmla="*/ 1378 w 1391"/>
                  <a:gd name="T1" fmla="*/ 556 h 1393"/>
                  <a:gd name="T2" fmla="*/ 1324 w 1391"/>
                  <a:gd name="T3" fmla="*/ 395 h 1393"/>
                  <a:gd name="T4" fmla="*/ 1234 w 1391"/>
                  <a:gd name="T5" fmla="*/ 253 h 1393"/>
                  <a:gd name="T6" fmla="*/ 1113 w 1391"/>
                  <a:gd name="T7" fmla="*/ 138 h 1393"/>
                  <a:gd name="T8" fmla="*/ 967 w 1391"/>
                  <a:gd name="T9" fmla="*/ 56 h 1393"/>
                  <a:gd name="T10" fmla="*/ 802 w 1391"/>
                  <a:gd name="T11" fmla="*/ 8 h 1393"/>
                  <a:gd name="T12" fmla="*/ 624 w 1391"/>
                  <a:gd name="T13" fmla="*/ 4 h 1393"/>
                  <a:gd name="T14" fmla="*/ 457 w 1391"/>
                  <a:gd name="T15" fmla="*/ 42 h 1393"/>
                  <a:gd name="T16" fmla="*/ 307 w 1391"/>
                  <a:gd name="T17" fmla="*/ 119 h 1393"/>
                  <a:gd name="T18" fmla="*/ 180 w 1391"/>
                  <a:gd name="T19" fmla="*/ 228 h 1393"/>
                  <a:gd name="T20" fmla="*/ 82 w 1391"/>
                  <a:gd name="T21" fmla="*/ 365 h 1393"/>
                  <a:gd name="T22" fmla="*/ 21 w 1391"/>
                  <a:gd name="T23" fmla="*/ 522 h 1393"/>
                  <a:gd name="T24" fmla="*/ 0 w 1391"/>
                  <a:gd name="T25" fmla="*/ 697 h 1393"/>
                  <a:gd name="T26" fmla="*/ 21 w 1391"/>
                  <a:gd name="T27" fmla="*/ 871 h 1393"/>
                  <a:gd name="T28" fmla="*/ 82 w 1391"/>
                  <a:gd name="T29" fmla="*/ 1028 h 1393"/>
                  <a:gd name="T30" fmla="*/ 180 w 1391"/>
                  <a:gd name="T31" fmla="*/ 1165 h 1393"/>
                  <a:gd name="T32" fmla="*/ 307 w 1391"/>
                  <a:gd name="T33" fmla="*/ 1274 h 1393"/>
                  <a:gd name="T34" fmla="*/ 457 w 1391"/>
                  <a:gd name="T35" fmla="*/ 1351 h 1393"/>
                  <a:gd name="T36" fmla="*/ 624 w 1391"/>
                  <a:gd name="T37" fmla="*/ 1389 h 1393"/>
                  <a:gd name="T38" fmla="*/ 802 w 1391"/>
                  <a:gd name="T39" fmla="*/ 1385 h 1393"/>
                  <a:gd name="T40" fmla="*/ 967 w 1391"/>
                  <a:gd name="T41" fmla="*/ 1337 h 1393"/>
                  <a:gd name="T42" fmla="*/ 1113 w 1391"/>
                  <a:gd name="T43" fmla="*/ 1255 h 1393"/>
                  <a:gd name="T44" fmla="*/ 1234 w 1391"/>
                  <a:gd name="T45" fmla="*/ 1140 h 1393"/>
                  <a:gd name="T46" fmla="*/ 1324 w 1391"/>
                  <a:gd name="T47" fmla="*/ 998 h 1393"/>
                  <a:gd name="T48" fmla="*/ 1378 w 1391"/>
                  <a:gd name="T49" fmla="*/ 837 h 1393"/>
                  <a:gd name="T50" fmla="*/ 1382 w 1391"/>
                  <a:gd name="T51" fmla="*/ 697 h 1393"/>
                  <a:gd name="T52" fmla="*/ 1360 w 1391"/>
                  <a:gd name="T53" fmla="*/ 867 h 1393"/>
                  <a:gd name="T54" fmla="*/ 1299 w 1391"/>
                  <a:gd name="T55" fmla="*/ 1023 h 1393"/>
                  <a:gd name="T56" fmla="*/ 1203 w 1391"/>
                  <a:gd name="T57" fmla="*/ 1157 h 1393"/>
                  <a:gd name="T58" fmla="*/ 1078 w 1391"/>
                  <a:gd name="T59" fmla="*/ 1266 h 1393"/>
                  <a:gd name="T60" fmla="*/ 931 w 1391"/>
                  <a:gd name="T61" fmla="*/ 1341 h 1393"/>
                  <a:gd name="T62" fmla="*/ 766 w 1391"/>
                  <a:gd name="T63" fmla="*/ 1380 h 1393"/>
                  <a:gd name="T64" fmla="*/ 591 w 1391"/>
                  <a:gd name="T65" fmla="*/ 1376 h 1393"/>
                  <a:gd name="T66" fmla="*/ 428 w 1391"/>
                  <a:gd name="T67" fmla="*/ 1330 h 1393"/>
                  <a:gd name="T68" fmla="*/ 286 w 1391"/>
                  <a:gd name="T69" fmla="*/ 1247 h 1393"/>
                  <a:gd name="T70" fmla="*/ 167 w 1391"/>
                  <a:gd name="T71" fmla="*/ 1134 h 1393"/>
                  <a:gd name="T72" fmla="*/ 77 w 1391"/>
                  <a:gd name="T73" fmla="*/ 994 h 1393"/>
                  <a:gd name="T74" fmla="*/ 23 w 1391"/>
                  <a:gd name="T75" fmla="*/ 835 h 1393"/>
                  <a:gd name="T76" fmla="*/ 9 w 1391"/>
                  <a:gd name="T77" fmla="*/ 662 h 1393"/>
                  <a:gd name="T78" fmla="*/ 40 w 1391"/>
                  <a:gd name="T79" fmla="*/ 493 h 1393"/>
                  <a:gd name="T80" fmla="*/ 109 w 1391"/>
                  <a:gd name="T81" fmla="*/ 342 h 1393"/>
                  <a:gd name="T82" fmla="*/ 211 w 1391"/>
                  <a:gd name="T83" fmla="*/ 211 h 1393"/>
                  <a:gd name="T84" fmla="*/ 339 w 1391"/>
                  <a:gd name="T85" fmla="*/ 109 h 1393"/>
                  <a:gd name="T86" fmla="*/ 491 w 1391"/>
                  <a:gd name="T87" fmla="*/ 40 h 1393"/>
                  <a:gd name="T88" fmla="*/ 660 w 1391"/>
                  <a:gd name="T89" fmla="*/ 12 h 1393"/>
                  <a:gd name="T90" fmla="*/ 835 w 1391"/>
                  <a:gd name="T91" fmla="*/ 25 h 1393"/>
                  <a:gd name="T92" fmla="*/ 994 w 1391"/>
                  <a:gd name="T93" fmla="*/ 79 h 1393"/>
                  <a:gd name="T94" fmla="*/ 1132 w 1391"/>
                  <a:gd name="T95" fmla="*/ 167 h 1393"/>
                  <a:gd name="T96" fmla="*/ 1245 w 1391"/>
                  <a:gd name="T97" fmla="*/ 286 h 1393"/>
                  <a:gd name="T98" fmla="*/ 1328 w 1391"/>
                  <a:gd name="T99" fmla="*/ 430 h 1393"/>
                  <a:gd name="T100" fmla="*/ 1374 w 1391"/>
                  <a:gd name="T101" fmla="*/ 593 h 139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91"/>
                  <a:gd name="T154" fmla="*/ 0 h 1393"/>
                  <a:gd name="T155" fmla="*/ 1391 w 1391"/>
                  <a:gd name="T156" fmla="*/ 1393 h 139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91" h="1393">
                    <a:moveTo>
                      <a:pt x="1391" y="697"/>
                    </a:moveTo>
                    <a:lnTo>
                      <a:pt x="1391" y="660"/>
                    </a:lnTo>
                    <a:lnTo>
                      <a:pt x="1389" y="626"/>
                    </a:lnTo>
                    <a:lnTo>
                      <a:pt x="1384" y="591"/>
                    </a:lnTo>
                    <a:lnTo>
                      <a:pt x="1378" y="556"/>
                    </a:lnTo>
                    <a:lnTo>
                      <a:pt x="1370" y="522"/>
                    </a:lnTo>
                    <a:lnTo>
                      <a:pt x="1360" y="489"/>
                    </a:lnTo>
                    <a:lnTo>
                      <a:pt x="1349" y="457"/>
                    </a:lnTo>
                    <a:lnTo>
                      <a:pt x="1337" y="426"/>
                    </a:lnTo>
                    <a:lnTo>
                      <a:pt x="1324" y="395"/>
                    </a:lnTo>
                    <a:lnTo>
                      <a:pt x="1309" y="365"/>
                    </a:lnTo>
                    <a:lnTo>
                      <a:pt x="1291" y="336"/>
                    </a:lnTo>
                    <a:lnTo>
                      <a:pt x="1272" y="307"/>
                    </a:lnTo>
                    <a:lnTo>
                      <a:pt x="1253" y="280"/>
                    </a:lnTo>
                    <a:lnTo>
                      <a:pt x="1234" y="253"/>
                    </a:lnTo>
                    <a:lnTo>
                      <a:pt x="1211" y="228"/>
                    </a:lnTo>
                    <a:lnTo>
                      <a:pt x="1188" y="203"/>
                    </a:lnTo>
                    <a:lnTo>
                      <a:pt x="1165" y="180"/>
                    </a:lnTo>
                    <a:lnTo>
                      <a:pt x="1138" y="159"/>
                    </a:lnTo>
                    <a:lnTo>
                      <a:pt x="1113" y="138"/>
                    </a:lnTo>
                    <a:lnTo>
                      <a:pt x="1084" y="119"/>
                    </a:lnTo>
                    <a:lnTo>
                      <a:pt x="1057" y="102"/>
                    </a:lnTo>
                    <a:lnTo>
                      <a:pt x="1028" y="84"/>
                    </a:lnTo>
                    <a:lnTo>
                      <a:pt x="998" y="69"/>
                    </a:lnTo>
                    <a:lnTo>
                      <a:pt x="967" y="56"/>
                    </a:lnTo>
                    <a:lnTo>
                      <a:pt x="934" y="42"/>
                    </a:lnTo>
                    <a:lnTo>
                      <a:pt x="902" y="31"/>
                    </a:lnTo>
                    <a:lnTo>
                      <a:pt x="869" y="21"/>
                    </a:lnTo>
                    <a:lnTo>
                      <a:pt x="837" y="13"/>
                    </a:lnTo>
                    <a:lnTo>
                      <a:pt x="802" y="8"/>
                    </a:lnTo>
                    <a:lnTo>
                      <a:pt x="767" y="4"/>
                    </a:lnTo>
                    <a:lnTo>
                      <a:pt x="731" y="0"/>
                    </a:lnTo>
                    <a:lnTo>
                      <a:pt x="695" y="0"/>
                    </a:lnTo>
                    <a:lnTo>
                      <a:pt x="660" y="0"/>
                    </a:lnTo>
                    <a:lnTo>
                      <a:pt x="624" y="4"/>
                    </a:lnTo>
                    <a:lnTo>
                      <a:pt x="589" y="8"/>
                    </a:lnTo>
                    <a:lnTo>
                      <a:pt x="554" y="13"/>
                    </a:lnTo>
                    <a:lnTo>
                      <a:pt x="522" y="21"/>
                    </a:lnTo>
                    <a:lnTo>
                      <a:pt x="489" y="31"/>
                    </a:lnTo>
                    <a:lnTo>
                      <a:pt x="457" y="42"/>
                    </a:lnTo>
                    <a:lnTo>
                      <a:pt x="424" y="56"/>
                    </a:lnTo>
                    <a:lnTo>
                      <a:pt x="393" y="69"/>
                    </a:lnTo>
                    <a:lnTo>
                      <a:pt x="363" y="84"/>
                    </a:lnTo>
                    <a:lnTo>
                      <a:pt x="334" y="102"/>
                    </a:lnTo>
                    <a:lnTo>
                      <a:pt x="307" y="119"/>
                    </a:lnTo>
                    <a:lnTo>
                      <a:pt x="278" y="138"/>
                    </a:lnTo>
                    <a:lnTo>
                      <a:pt x="253" y="159"/>
                    </a:lnTo>
                    <a:lnTo>
                      <a:pt x="226" y="180"/>
                    </a:lnTo>
                    <a:lnTo>
                      <a:pt x="203" y="203"/>
                    </a:lnTo>
                    <a:lnTo>
                      <a:pt x="180" y="228"/>
                    </a:lnTo>
                    <a:lnTo>
                      <a:pt x="157" y="253"/>
                    </a:lnTo>
                    <a:lnTo>
                      <a:pt x="138" y="280"/>
                    </a:lnTo>
                    <a:lnTo>
                      <a:pt x="119" y="307"/>
                    </a:lnTo>
                    <a:lnTo>
                      <a:pt x="100" y="336"/>
                    </a:lnTo>
                    <a:lnTo>
                      <a:pt x="82" y="365"/>
                    </a:lnTo>
                    <a:lnTo>
                      <a:pt x="67" y="395"/>
                    </a:lnTo>
                    <a:lnTo>
                      <a:pt x="54" y="426"/>
                    </a:lnTo>
                    <a:lnTo>
                      <a:pt x="42" y="457"/>
                    </a:lnTo>
                    <a:lnTo>
                      <a:pt x="31" y="489"/>
                    </a:lnTo>
                    <a:lnTo>
                      <a:pt x="21" y="522"/>
                    </a:lnTo>
                    <a:lnTo>
                      <a:pt x="13" y="556"/>
                    </a:lnTo>
                    <a:lnTo>
                      <a:pt x="7" y="591"/>
                    </a:lnTo>
                    <a:lnTo>
                      <a:pt x="2" y="626"/>
                    </a:lnTo>
                    <a:lnTo>
                      <a:pt x="0" y="660"/>
                    </a:lnTo>
                    <a:lnTo>
                      <a:pt x="0" y="697"/>
                    </a:lnTo>
                    <a:lnTo>
                      <a:pt x="0" y="733"/>
                    </a:lnTo>
                    <a:lnTo>
                      <a:pt x="2" y="767"/>
                    </a:lnTo>
                    <a:lnTo>
                      <a:pt x="7" y="802"/>
                    </a:lnTo>
                    <a:lnTo>
                      <a:pt x="13" y="837"/>
                    </a:lnTo>
                    <a:lnTo>
                      <a:pt x="21" y="871"/>
                    </a:lnTo>
                    <a:lnTo>
                      <a:pt x="31" y="904"/>
                    </a:lnTo>
                    <a:lnTo>
                      <a:pt x="42" y="936"/>
                    </a:lnTo>
                    <a:lnTo>
                      <a:pt x="54" y="967"/>
                    </a:lnTo>
                    <a:lnTo>
                      <a:pt x="67" y="998"/>
                    </a:lnTo>
                    <a:lnTo>
                      <a:pt x="82" y="1028"/>
                    </a:lnTo>
                    <a:lnTo>
                      <a:pt x="100" y="1057"/>
                    </a:lnTo>
                    <a:lnTo>
                      <a:pt x="119" y="1086"/>
                    </a:lnTo>
                    <a:lnTo>
                      <a:pt x="138" y="1113"/>
                    </a:lnTo>
                    <a:lnTo>
                      <a:pt x="157" y="1140"/>
                    </a:lnTo>
                    <a:lnTo>
                      <a:pt x="180" y="1165"/>
                    </a:lnTo>
                    <a:lnTo>
                      <a:pt x="203" y="1190"/>
                    </a:lnTo>
                    <a:lnTo>
                      <a:pt x="226" y="1213"/>
                    </a:lnTo>
                    <a:lnTo>
                      <a:pt x="253" y="1234"/>
                    </a:lnTo>
                    <a:lnTo>
                      <a:pt x="278" y="1255"/>
                    </a:lnTo>
                    <a:lnTo>
                      <a:pt x="307" y="1274"/>
                    </a:lnTo>
                    <a:lnTo>
                      <a:pt x="334" y="1291"/>
                    </a:lnTo>
                    <a:lnTo>
                      <a:pt x="363" y="1309"/>
                    </a:lnTo>
                    <a:lnTo>
                      <a:pt x="393" y="1324"/>
                    </a:lnTo>
                    <a:lnTo>
                      <a:pt x="424" y="1337"/>
                    </a:lnTo>
                    <a:lnTo>
                      <a:pt x="457" y="1351"/>
                    </a:lnTo>
                    <a:lnTo>
                      <a:pt x="489" y="1362"/>
                    </a:lnTo>
                    <a:lnTo>
                      <a:pt x="522" y="1372"/>
                    </a:lnTo>
                    <a:lnTo>
                      <a:pt x="554" y="1380"/>
                    </a:lnTo>
                    <a:lnTo>
                      <a:pt x="589" y="1385"/>
                    </a:lnTo>
                    <a:lnTo>
                      <a:pt x="624" y="1389"/>
                    </a:lnTo>
                    <a:lnTo>
                      <a:pt x="660" y="1393"/>
                    </a:lnTo>
                    <a:lnTo>
                      <a:pt x="695" y="1393"/>
                    </a:lnTo>
                    <a:lnTo>
                      <a:pt x="731" y="1393"/>
                    </a:lnTo>
                    <a:lnTo>
                      <a:pt x="767" y="1389"/>
                    </a:lnTo>
                    <a:lnTo>
                      <a:pt x="802" y="1385"/>
                    </a:lnTo>
                    <a:lnTo>
                      <a:pt x="837" y="1380"/>
                    </a:lnTo>
                    <a:lnTo>
                      <a:pt x="869" y="1372"/>
                    </a:lnTo>
                    <a:lnTo>
                      <a:pt x="902" y="1362"/>
                    </a:lnTo>
                    <a:lnTo>
                      <a:pt x="934" y="1351"/>
                    </a:lnTo>
                    <a:lnTo>
                      <a:pt x="967" y="1337"/>
                    </a:lnTo>
                    <a:lnTo>
                      <a:pt x="998" y="1324"/>
                    </a:lnTo>
                    <a:lnTo>
                      <a:pt x="1028" y="1309"/>
                    </a:lnTo>
                    <a:lnTo>
                      <a:pt x="1057" y="1291"/>
                    </a:lnTo>
                    <a:lnTo>
                      <a:pt x="1084" y="1274"/>
                    </a:lnTo>
                    <a:lnTo>
                      <a:pt x="1113" y="1255"/>
                    </a:lnTo>
                    <a:lnTo>
                      <a:pt x="1138" y="1234"/>
                    </a:lnTo>
                    <a:lnTo>
                      <a:pt x="1165" y="1213"/>
                    </a:lnTo>
                    <a:lnTo>
                      <a:pt x="1188" y="1190"/>
                    </a:lnTo>
                    <a:lnTo>
                      <a:pt x="1211" y="1165"/>
                    </a:lnTo>
                    <a:lnTo>
                      <a:pt x="1234" y="1140"/>
                    </a:lnTo>
                    <a:lnTo>
                      <a:pt x="1253" y="1113"/>
                    </a:lnTo>
                    <a:lnTo>
                      <a:pt x="1272" y="1086"/>
                    </a:lnTo>
                    <a:lnTo>
                      <a:pt x="1291" y="1057"/>
                    </a:lnTo>
                    <a:lnTo>
                      <a:pt x="1309" y="1028"/>
                    </a:lnTo>
                    <a:lnTo>
                      <a:pt x="1324" y="998"/>
                    </a:lnTo>
                    <a:lnTo>
                      <a:pt x="1337" y="967"/>
                    </a:lnTo>
                    <a:lnTo>
                      <a:pt x="1349" y="936"/>
                    </a:lnTo>
                    <a:lnTo>
                      <a:pt x="1360" y="904"/>
                    </a:lnTo>
                    <a:lnTo>
                      <a:pt x="1370" y="871"/>
                    </a:lnTo>
                    <a:lnTo>
                      <a:pt x="1378" y="837"/>
                    </a:lnTo>
                    <a:lnTo>
                      <a:pt x="1384" y="802"/>
                    </a:lnTo>
                    <a:lnTo>
                      <a:pt x="1389" y="767"/>
                    </a:lnTo>
                    <a:lnTo>
                      <a:pt x="1391" y="733"/>
                    </a:lnTo>
                    <a:lnTo>
                      <a:pt x="1391" y="697"/>
                    </a:lnTo>
                    <a:close/>
                    <a:moveTo>
                      <a:pt x="1382" y="697"/>
                    </a:moveTo>
                    <a:lnTo>
                      <a:pt x="1382" y="731"/>
                    </a:lnTo>
                    <a:lnTo>
                      <a:pt x="1378" y="767"/>
                    </a:lnTo>
                    <a:lnTo>
                      <a:pt x="1374" y="800"/>
                    </a:lnTo>
                    <a:lnTo>
                      <a:pt x="1368" y="835"/>
                    </a:lnTo>
                    <a:lnTo>
                      <a:pt x="1360" y="867"/>
                    </a:lnTo>
                    <a:lnTo>
                      <a:pt x="1351" y="900"/>
                    </a:lnTo>
                    <a:lnTo>
                      <a:pt x="1339" y="932"/>
                    </a:lnTo>
                    <a:lnTo>
                      <a:pt x="1328" y="963"/>
                    </a:lnTo>
                    <a:lnTo>
                      <a:pt x="1314" y="994"/>
                    </a:lnTo>
                    <a:lnTo>
                      <a:pt x="1299" y="1023"/>
                    </a:lnTo>
                    <a:lnTo>
                      <a:pt x="1282" y="1051"/>
                    </a:lnTo>
                    <a:lnTo>
                      <a:pt x="1265" y="1080"/>
                    </a:lnTo>
                    <a:lnTo>
                      <a:pt x="1245" y="1107"/>
                    </a:lnTo>
                    <a:lnTo>
                      <a:pt x="1224" y="1134"/>
                    </a:lnTo>
                    <a:lnTo>
                      <a:pt x="1203" y="1157"/>
                    </a:lnTo>
                    <a:lnTo>
                      <a:pt x="1180" y="1182"/>
                    </a:lnTo>
                    <a:lnTo>
                      <a:pt x="1157" y="1205"/>
                    </a:lnTo>
                    <a:lnTo>
                      <a:pt x="1132" y="1226"/>
                    </a:lnTo>
                    <a:lnTo>
                      <a:pt x="1105" y="1247"/>
                    </a:lnTo>
                    <a:lnTo>
                      <a:pt x="1078" y="1266"/>
                    </a:lnTo>
                    <a:lnTo>
                      <a:pt x="1052" y="1284"/>
                    </a:lnTo>
                    <a:lnTo>
                      <a:pt x="1023" y="1301"/>
                    </a:lnTo>
                    <a:lnTo>
                      <a:pt x="994" y="1314"/>
                    </a:lnTo>
                    <a:lnTo>
                      <a:pt x="963" y="1330"/>
                    </a:lnTo>
                    <a:lnTo>
                      <a:pt x="931" y="1341"/>
                    </a:lnTo>
                    <a:lnTo>
                      <a:pt x="900" y="1353"/>
                    </a:lnTo>
                    <a:lnTo>
                      <a:pt x="867" y="1360"/>
                    </a:lnTo>
                    <a:lnTo>
                      <a:pt x="835" y="1368"/>
                    </a:lnTo>
                    <a:lnTo>
                      <a:pt x="800" y="1376"/>
                    </a:lnTo>
                    <a:lnTo>
                      <a:pt x="766" y="1380"/>
                    </a:lnTo>
                    <a:lnTo>
                      <a:pt x="731" y="1381"/>
                    </a:lnTo>
                    <a:lnTo>
                      <a:pt x="695" y="1383"/>
                    </a:lnTo>
                    <a:lnTo>
                      <a:pt x="660" y="1381"/>
                    </a:lnTo>
                    <a:lnTo>
                      <a:pt x="625" y="1380"/>
                    </a:lnTo>
                    <a:lnTo>
                      <a:pt x="591" y="1376"/>
                    </a:lnTo>
                    <a:lnTo>
                      <a:pt x="556" y="1368"/>
                    </a:lnTo>
                    <a:lnTo>
                      <a:pt x="524" y="1360"/>
                    </a:lnTo>
                    <a:lnTo>
                      <a:pt x="491" y="1353"/>
                    </a:lnTo>
                    <a:lnTo>
                      <a:pt x="460" y="1341"/>
                    </a:lnTo>
                    <a:lnTo>
                      <a:pt x="428" y="1330"/>
                    </a:lnTo>
                    <a:lnTo>
                      <a:pt x="397" y="1314"/>
                    </a:lnTo>
                    <a:lnTo>
                      <a:pt x="368" y="1301"/>
                    </a:lnTo>
                    <a:lnTo>
                      <a:pt x="339" y="1284"/>
                    </a:lnTo>
                    <a:lnTo>
                      <a:pt x="313" y="1266"/>
                    </a:lnTo>
                    <a:lnTo>
                      <a:pt x="286" y="1247"/>
                    </a:lnTo>
                    <a:lnTo>
                      <a:pt x="259" y="1226"/>
                    </a:lnTo>
                    <a:lnTo>
                      <a:pt x="234" y="1205"/>
                    </a:lnTo>
                    <a:lnTo>
                      <a:pt x="211" y="1182"/>
                    </a:lnTo>
                    <a:lnTo>
                      <a:pt x="188" y="1157"/>
                    </a:lnTo>
                    <a:lnTo>
                      <a:pt x="167" y="1134"/>
                    </a:lnTo>
                    <a:lnTo>
                      <a:pt x="146" y="1107"/>
                    </a:lnTo>
                    <a:lnTo>
                      <a:pt x="126" y="1080"/>
                    </a:lnTo>
                    <a:lnTo>
                      <a:pt x="109" y="1051"/>
                    </a:lnTo>
                    <a:lnTo>
                      <a:pt x="92" y="1023"/>
                    </a:lnTo>
                    <a:lnTo>
                      <a:pt x="77" y="994"/>
                    </a:lnTo>
                    <a:lnTo>
                      <a:pt x="63" y="963"/>
                    </a:lnTo>
                    <a:lnTo>
                      <a:pt x="52" y="932"/>
                    </a:lnTo>
                    <a:lnTo>
                      <a:pt x="40" y="900"/>
                    </a:lnTo>
                    <a:lnTo>
                      <a:pt x="31" y="867"/>
                    </a:lnTo>
                    <a:lnTo>
                      <a:pt x="23" y="835"/>
                    </a:lnTo>
                    <a:lnTo>
                      <a:pt x="17" y="800"/>
                    </a:lnTo>
                    <a:lnTo>
                      <a:pt x="13" y="767"/>
                    </a:lnTo>
                    <a:lnTo>
                      <a:pt x="9" y="731"/>
                    </a:lnTo>
                    <a:lnTo>
                      <a:pt x="9" y="697"/>
                    </a:lnTo>
                    <a:lnTo>
                      <a:pt x="9" y="662"/>
                    </a:lnTo>
                    <a:lnTo>
                      <a:pt x="13" y="626"/>
                    </a:lnTo>
                    <a:lnTo>
                      <a:pt x="17" y="593"/>
                    </a:lnTo>
                    <a:lnTo>
                      <a:pt x="23" y="558"/>
                    </a:lnTo>
                    <a:lnTo>
                      <a:pt x="31" y="526"/>
                    </a:lnTo>
                    <a:lnTo>
                      <a:pt x="40" y="493"/>
                    </a:lnTo>
                    <a:lnTo>
                      <a:pt x="52" y="461"/>
                    </a:lnTo>
                    <a:lnTo>
                      <a:pt x="63" y="430"/>
                    </a:lnTo>
                    <a:lnTo>
                      <a:pt x="77" y="399"/>
                    </a:lnTo>
                    <a:lnTo>
                      <a:pt x="92" y="370"/>
                    </a:lnTo>
                    <a:lnTo>
                      <a:pt x="109" y="342"/>
                    </a:lnTo>
                    <a:lnTo>
                      <a:pt x="126" y="313"/>
                    </a:lnTo>
                    <a:lnTo>
                      <a:pt x="146" y="286"/>
                    </a:lnTo>
                    <a:lnTo>
                      <a:pt x="167" y="261"/>
                    </a:lnTo>
                    <a:lnTo>
                      <a:pt x="188" y="236"/>
                    </a:lnTo>
                    <a:lnTo>
                      <a:pt x="211" y="211"/>
                    </a:lnTo>
                    <a:lnTo>
                      <a:pt x="234" y="188"/>
                    </a:lnTo>
                    <a:lnTo>
                      <a:pt x="259" y="167"/>
                    </a:lnTo>
                    <a:lnTo>
                      <a:pt x="286" y="146"/>
                    </a:lnTo>
                    <a:lnTo>
                      <a:pt x="313" y="127"/>
                    </a:lnTo>
                    <a:lnTo>
                      <a:pt x="339" y="109"/>
                    </a:lnTo>
                    <a:lnTo>
                      <a:pt x="368" y="94"/>
                    </a:lnTo>
                    <a:lnTo>
                      <a:pt x="397" y="79"/>
                    </a:lnTo>
                    <a:lnTo>
                      <a:pt x="428" y="63"/>
                    </a:lnTo>
                    <a:lnTo>
                      <a:pt x="460" y="52"/>
                    </a:lnTo>
                    <a:lnTo>
                      <a:pt x="491" y="40"/>
                    </a:lnTo>
                    <a:lnTo>
                      <a:pt x="524" y="33"/>
                    </a:lnTo>
                    <a:lnTo>
                      <a:pt x="556" y="25"/>
                    </a:lnTo>
                    <a:lnTo>
                      <a:pt x="591" y="17"/>
                    </a:lnTo>
                    <a:lnTo>
                      <a:pt x="625" y="13"/>
                    </a:lnTo>
                    <a:lnTo>
                      <a:pt x="660" y="12"/>
                    </a:lnTo>
                    <a:lnTo>
                      <a:pt x="695" y="10"/>
                    </a:lnTo>
                    <a:lnTo>
                      <a:pt x="731" y="12"/>
                    </a:lnTo>
                    <a:lnTo>
                      <a:pt x="766" y="13"/>
                    </a:lnTo>
                    <a:lnTo>
                      <a:pt x="800" y="17"/>
                    </a:lnTo>
                    <a:lnTo>
                      <a:pt x="835" y="25"/>
                    </a:lnTo>
                    <a:lnTo>
                      <a:pt x="867" y="33"/>
                    </a:lnTo>
                    <a:lnTo>
                      <a:pt x="900" y="40"/>
                    </a:lnTo>
                    <a:lnTo>
                      <a:pt x="931" y="52"/>
                    </a:lnTo>
                    <a:lnTo>
                      <a:pt x="963" y="63"/>
                    </a:lnTo>
                    <a:lnTo>
                      <a:pt x="994" y="79"/>
                    </a:lnTo>
                    <a:lnTo>
                      <a:pt x="1023" y="94"/>
                    </a:lnTo>
                    <a:lnTo>
                      <a:pt x="1052" y="109"/>
                    </a:lnTo>
                    <a:lnTo>
                      <a:pt x="1078" y="127"/>
                    </a:lnTo>
                    <a:lnTo>
                      <a:pt x="1105" y="146"/>
                    </a:lnTo>
                    <a:lnTo>
                      <a:pt x="1132" y="167"/>
                    </a:lnTo>
                    <a:lnTo>
                      <a:pt x="1157" y="188"/>
                    </a:lnTo>
                    <a:lnTo>
                      <a:pt x="1180" y="211"/>
                    </a:lnTo>
                    <a:lnTo>
                      <a:pt x="1203" y="236"/>
                    </a:lnTo>
                    <a:lnTo>
                      <a:pt x="1224" y="261"/>
                    </a:lnTo>
                    <a:lnTo>
                      <a:pt x="1245" y="286"/>
                    </a:lnTo>
                    <a:lnTo>
                      <a:pt x="1265" y="313"/>
                    </a:lnTo>
                    <a:lnTo>
                      <a:pt x="1282" y="342"/>
                    </a:lnTo>
                    <a:lnTo>
                      <a:pt x="1299" y="370"/>
                    </a:lnTo>
                    <a:lnTo>
                      <a:pt x="1314" y="399"/>
                    </a:lnTo>
                    <a:lnTo>
                      <a:pt x="1328" y="430"/>
                    </a:lnTo>
                    <a:lnTo>
                      <a:pt x="1339" y="461"/>
                    </a:lnTo>
                    <a:lnTo>
                      <a:pt x="1351" y="493"/>
                    </a:lnTo>
                    <a:lnTo>
                      <a:pt x="1360" y="526"/>
                    </a:lnTo>
                    <a:lnTo>
                      <a:pt x="1368" y="558"/>
                    </a:lnTo>
                    <a:lnTo>
                      <a:pt x="1374" y="593"/>
                    </a:lnTo>
                    <a:lnTo>
                      <a:pt x="1378" y="626"/>
                    </a:lnTo>
                    <a:lnTo>
                      <a:pt x="1382" y="662"/>
                    </a:lnTo>
                    <a:lnTo>
                      <a:pt x="1382" y="697"/>
                    </a:lnTo>
                    <a:close/>
                  </a:path>
                </a:pathLst>
              </a:custGeom>
              <a:solidFill>
                <a:srgbClr val="E6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2" name="Freeform 365">
                <a:extLst>
                  <a:ext uri="{FF2B5EF4-FFF2-40B4-BE49-F238E27FC236}">
                    <a16:creationId xmlns:a16="http://schemas.microsoft.com/office/drawing/2014/main" id="{167DFEF2-A51B-48D4-AE1C-11AD18443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8" y="1472"/>
                <a:ext cx="1383" cy="1381"/>
              </a:xfrm>
              <a:custGeom>
                <a:avLst/>
                <a:gdLst>
                  <a:gd name="T0" fmla="*/ 1368 w 1383"/>
                  <a:gd name="T1" fmla="*/ 550 h 1381"/>
                  <a:gd name="T2" fmla="*/ 1314 w 1383"/>
                  <a:gd name="T3" fmla="*/ 391 h 1381"/>
                  <a:gd name="T4" fmla="*/ 1226 w 1383"/>
                  <a:gd name="T5" fmla="*/ 251 h 1381"/>
                  <a:gd name="T6" fmla="*/ 1105 w 1383"/>
                  <a:gd name="T7" fmla="*/ 136 h 1381"/>
                  <a:gd name="T8" fmla="*/ 961 w 1383"/>
                  <a:gd name="T9" fmla="*/ 54 h 1381"/>
                  <a:gd name="T10" fmla="*/ 796 w 1383"/>
                  <a:gd name="T11" fmla="*/ 7 h 1381"/>
                  <a:gd name="T12" fmla="*/ 621 w 1383"/>
                  <a:gd name="T13" fmla="*/ 4 h 1381"/>
                  <a:gd name="T14" fmla="*/ 454 w 1383"/>
                  <a:gd name="T15" fmla="*/ 42 h 1381"/>
                  <a:gd name="T16" fmla="*/ 305 w 1383"/>
                  <a:gd name="T17" fmla="*/ 117 h 1381"/>
                  <a:gd name="T18" fmla="*/ 180 w 1383"/>
                  <a:gd name="T19" fmla="*/ 226 h 1381"/>
                  <a:gd name="T20" fmla="*/ 84 w 1383"/>
                  <a:gd name="T21" fmla="*/ 360 h 1381"/>
                  <a:gd name="T22" fmla="*/ 23 w 1383"/>
                  <a:gd name="T23" fmla="*/ 518 h 1381"/>
                  <a:gd name="T24" fmla="*/ 0 w 1383"/>
                  <a:gd name="T25" fmla="*/ 691 h 1381"/>
                  <a:gd name="T26" fmla="*/ 23 w 1383"/>
                  <a:gd name="T27" fmla="*/ 863 h 1381"/>
                  <a:gd name="T28" fmla="*/ 84 w 1383"/>
                  <a:gd name="T29" fmla="*/ 1021 h 1381"/>
                  <a:gd name="T30" fmla="*/ 180 w 1383"/>
                  <a:gd name="T31" fmla="*/ 1155 h 1381"/>
                  <a:gd name="T32" fmla="*/ 305 w 1383"/>
                  <a:gd name="T33" fmla="*/ 1264 h 1381"/>
                  <a:gd name="T34" fmla="*/ 454 w 1383"/>
                  <a:gd name="T35" fmla="*/ 1339 h 1381"/>
                  <a:gd name="T36" fmla="*/ 621 w 1383"/>
                  <a:gd name="T37" fmla="*/ 1377 h 1381"/>
                  <a:gd name="T38" fmla="*/ 796 w 1383"/>
                  <a:gd name="T39" fmla="*/ 1374 h 1381"/>
                  <a:gd name="T40" fmla="*/ 961 w 1383"/>
                  <a:gd name="T41" fmla="*/ 1327 h 1381"/>
                  <a:gd name="T42" fmla="*/ 1105 w 1383"/>
                  <a:gd name="T43" fmla="*/ 1245 h 1381"/>
                  <a:gd name="T44" fmla="*/ 1226 w 1383"/>
                  <a:gd name="T45" fmla="*/ 1130 h 1381"/>
                  <a:gd name="T46" fmla="*/ 1314 w 1383"/>
                  <a:gd name="T47" fmla="*/ 990 h 1381"/>
                  <a:gd name="T48" fmla="*/ 1368 w 1383"/>
                  <a:gd name="T49" fmla="*/ 831 h 1381"/>
                  <a:gd name="T50" fmla="*/ 1372 w 1383"/>
                  <a:gd name="T51" fmla="*/ 691 h 1381"/>
                  <a:gd name="T52" fmla="*/ 1351 w 1383"/>
                  <a:gd name="T53" fmla="*/ 861 h 1381"/>
                  <a:gd name="T54" fmla="*/ 1291 w 1383"/>
                  <a:gd name="T55" fmla="*/ 1015 h 1381"/>
                  <a:gd name="T56" fmla="*/ 1195 w 1383"/>
                  <a:gd name="T57" fmla="*/ 1149 h 1381"/>
                  <a:gd name="T58" fmla="*/ 1072 w 1383"/>
                  <a:gd name="T59" fmla="*/ 1255 h 1381"/>
                  <a:gd name="T60" fmla="*/ 927 w 1383"/>
                  <a:gd name="T61" fmla="*/ 1329 h 1381"/>
                  <a:gd name="T62" fmla="*/ 762 w 1383"/>
                  <a:gd name="T63" fmla="*/ 1368 h 1381"/>
                  <a:gd name="T64" fmla="*/ 587 w 1383"/>
                  <a:gd name="T65" fmla="*/ 1364 h 1381"/>
                  <a:gd name="T66" fmla="*/ 426 w 1383"/>
                  <a:gd name="T67" fmla="*/ 1318 h 1381"/>
                  <a:gd name="T68" fmla="*/ 284 w 1383"/>
                  <a:gd name="T69" fmla="*/ 1235 h 1381"/>
                  <a:gd name="T70" fmla="*/ 167 w 1383"/>
                  <a:gd name="T71" fmla="*/ 1124 h 1381"/>
                  <a:gd name="T72" fmla="*/ 78 w 1383"/>
                  <a:gd name="T73" fmla="*/ 986 h 1381"/>
                  <a:gd name="T74" fmla="*/ 25 w 1383"/>
                  <a:gd name="T75" fmla="*/ 829 h 1381"/>
                  <a:gd name="T76" fmla="*/ 11 w 1383"/>
                  <a:gd name="T77" fmla="*/ 656 h 1381"/>
                  <a:gd name="T78" fmla="*/ 40 w 1383"/>
                  <a:gd name="T79" fmla="*/ 487 h 1381"/>
                  <a:gd name="T80" fmla="*/ 109 w 1383"/>
                  <a:gd name="T81" fmla="*/ 337 h 1381"/>
                  <a:gd name="T82" fmla="*/ 211 w 1383"/>
                  <a:gd name="T83" fmla="*/ 209 h 1381"/>
                  <a:gd name="T84" fmla="*/ 337 w 1383"/>
                  <a:gd name="T85" fmla="*/ 107 h 1381"/>
                  <a:gd name="T86" fmla="*/ 489 w 1383"/>
                  <a:gd name="T87" fmla="*/ 40 h 1381"/>
                  <a:gd name="T88" fmla="*/ 656 w 1383"/>
                  <a:gd name="T89" fmla="*/ 9 h 1381"/>
                  <a:gd name="T90" fmla="*/ 829 w 1383"/>
                  <a:gd name="T91" fmla="*/ 23 h 1381"/>
                  <a:gd name="T92" fmla="*/ 986 w 1383"/>
                  <a:gd name="T93" fmla="*/ 77 h 1381"/>
                  <a:gd name="T94" fmla="*/ 1124 w 1383"/>
                  <a:gd name="T95" fmla="*/ 165 h 1381"/>
                  <a:gd name="T96" fmla="*/ 1238 w 1383"/>
                  <a:gd name="T97" fmla="*/ 284 h 1381"/>
                  <a:gd name="T98" fmla="*/ 1320 w 1383"/>
                  <a:gd name="T99" fmla="*/ 426 h 1381"/>
                  <a:gd name="T100" fmla="*/ 1364 w 1383"/>
                  <a:gd name="T101" fmla="*/ 587 h 13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83"/>
                  <a:gd name="T154" fmla="*/ 0 h 1381"/>
                  <a:gd name="T155" fmla="*/ 1383 w 1383"/>
                  <a:gd name="T156" fmla="*/ 1381 h 13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83" h="1381">
                    <a:moveTo>
                      <a:pt x="1383" y="691"/>
                    </a:moveTo>
                    <a:lnTo>
                      <a:pt x="1381" y="654"/>
                    </a:lnTo>
                    <a:lnTo>
                      <a:pt x="1380" y="620"/>
                    </a:lnTo>
                    <a:lnTo>
                      <a:pt x="1376" y="585"/>
                    </a:lnTo>
                    <a:lnTo>
                      <a:pt x="1368" y="550"/>
                    </a:lnTo>
                    <a:lnTo>
                      <a:pt x="1360" y="518"/>
                    </a:lnTo>
                    <a:lnTo>
                      <a:pt x="1353" y="485"/>
                    </a:lnTo>
                    <a:lnTo>
                      <a:pt x="1341" y="453"/>
                    </a:lnTo>
                    <a:lnTo>
                      <a:pt x="1328" y="422"/>
                    </a:lnTo>
                    <a:lnTo>
                      <a:pt x="1314" y="391"/>
                    </a:lnTo>
                    <a:lnTo>
                      <a:pt x="1299" y="360"/>
                    </a:lnTo>
                    <a:lnTo>
                      <a:pt x="1284" y="332"/>
                    </a:lnTo>
                    <a:lnTo>
                      <a:pt x="1264" y="305"/>
                    </a:lnTo>
                    <a:lnTo>
                      <a:pt x="1245" y="276"/>
                    </a:lnTo>
                    <a:lnTo>
                      <a:pt x="1226" y="251"/>
                    </a:lnTo>
                    <a:lnTo>
                      <a:pt x="1203" y="226"/>
                    </a:lnTo>
                    <a:lnTo>
                      <a:pt x="1180" y="201"/>
                    </a:lnTo>
                    <a:lnTo>
                      <a:pt x="1157" y="178"/>
                    </a:lnTo>
                    <a:lnTo>
                      <a:pt x="1132" y="157"/>
                    </a:lnTo>
                    <a:lnTo>
                      <a:pt x="1105" y="136"/>
                    </a:lnTo>
                    <a:lnTo>
                      <a:pt x="1078" y="117"/>
                    </a:lnTo>
                    <a:lnTo>
                      <a:pt x="1049" y="100"/>
                    </a:lnTo>
                    <a:lnTo>
                      <a:pt x="1021" y="82"/>
                    </a:lnTo>
                    <a:lnTo>
                      <a:pt x="992" y="67"/>
                    </a:lnTo>
                    <a:lnTo>
                      <a:pt x="961" y="54"/>
                    </a:lnTo>
                    <a:lnTo>
                      <a:pt x="929" y="42"/>
                    </a:lnTo>
                    <a:lnTo>
                      <a:pt x="898" y="30"/>
                    </a:lnTo>
                    <a:lnTo>
                      <a:pt x="865" y="21"/>
                    </a:lnTo>
                    <a:lnTo>
                      <a:pt x="831" y="13"/>
                    </a:lnTo>
                    <a:lnTo>
                      <a:pt x="796" y="7"/>
                    </a:lnTo>
                    <a:lnTo>
                      <a:pt x="762" y="4"/>
                    </a:lnTo>
                    <a:lnTo>
                      <a:pt x="727" y="0"/>
                    </a:lnTo>
                    <a:lnTo>
                      <a:pt x="691" y="0"/>
                    </a:lnTo>
                    <a:lnTo>
                      <a:pt x="656" y="0"/>
                    </a:lnTo>
                    <a:lnTo>
                      <a:pt x="621" y="4"/>
                    </a:lnTo>
                    <a:lnTo>
                      <a:pt x="587" y="7"/>
                    </a:lnTo>
                    <a:lnTo>
                      <a:pt x="552" y="13"/>
                    </a:lnTo>
                    <a:lnTo>
                      <a:pt x="518" y="21"/>
                    </a:lnTo>
                    <a:lnTo>
                      <a:pt x="485" y="30"/>
                    </a:lnTo>
                    <a:lnTo>
                      <a:pt x="454" y="42"/>
                    </a:lnTo>
                    <a:lnTo>
                      <a:pt x="422" y="54"/>
                    </a:lnTo>
                    <a:lnTo>
                      <a:pt x="391" y="67"/>
                    </a:lnTo>
                    <a:lnTo>
                      <a:pt x="362" y="82"/>
                    </a:lnTo>
                    <a:lnTo>
                      <a:pt x="334" y="100"/>
                    </a:lnTo>
                    <a:lnTo>
                      <a:pt x="305" y="117"/>
                    </a:lnTo>
                    <a:lnTo>
                      <a:pt x="278" y="136"/>
                    </a:lnTo>
                    <a:lnTo>
                      <a:pt x="251" y="157"/>
                    </a:lnTo>
                    <a:lnTo>
                      <a:pt x="226" y="178"/>
                    </a:lnTo>
                    <a:lnTo>
                      <a:pt x="203" y="201"/>
                    </a:lnTo>
                    <a:lnTo>
                      <a:pt x="180" y="226"/>
                    </a:lnTo>
                    <a:lnTo>
                      <a:pt x="157" y="251"/>
                    </a:lnTo>
                    <a:lnTo>
                      <a:pt x="138" y="276"/>
                    </a:lnTo>
                    <a:lnTo>
                      <a:pt x="119" y="305"/>
                    </a:lnTo>
                    <a:lnTo>
                      <a:pt x="99" y="332"/>
                    </a:lnTo>
                    <a:lnTo>
                      <a:pt x="84" y="360"/>
                    </a:lnTo>
                    <a:lnTo>
                      <a:pt x="69" y="391"/>
                    </a:lnTo>
                    <a:lnTo>
                      <a:pt x="55" y="422"/>
                    </a:lnTo>
                    <a:lnTo>
                      <a:pt x="42" y="453"/>
                    </a:lnTo>
                    <a:lnTo>
                      <a:pt x="30" y="485"/>
                    </a:lnTo>
                    <a:lnTo>
                      <a:pt x="23" y="518"/>
                    </a:lnTo>
                    <a:lnTo>
                      <a:pt x="15" y="550"/>
                    </a:lnTo>
                    <a:lnTo>
                      <a:pt x="7" y="585"/>
                    </a:lnTo>
                    <a:lnTo>
                      <a:pt x="3" y="620"/>
                    </a:lnTo>
                    <a:lnTo>
                      <a:pt x="2" y="654"/>
                    </a:lnTo>
                    <a:lnTo>
                      <a:pt x="0" y="691"/>
                    </a:lnTo>
                    <a:lnTo>
                      <a:pt x="2" y="727"/>
                    </a:lnTo>
                    <a:lnTo>
                      <a:pt x="3" y="761"/>
                    </a:lnTo>
                    <a:lnTo>
                      <a:pt x="7" y="796"/>
                    </a:lnTo>
                    <a:lnTo>
                      <a:pt x="15" y="831"/>
                    </a:lnTo>
                    <a:lnTo>
                      <a:pt x="23" y="863"/>
                    </a:lnTo>
                    <a:lnTo>
                      <a:pt x="30" y="896"/>
                    </a:lnTo>
                    <a:lnTo>
                      <a:pt x="42" y="928"/>
                    </a:lnTo>
                    <a:lnTo>
                      <a:pt x="55" y="959"/>
                    </a:lnTo>
                    <a:lnTo>
                      <a:pt x="69" y="990"/>
                    </a:lnTo>
                    <a:lnTo>
                      <a:pt x="84" y="1021"/>
                    </a:lnTo>
                    <a:lnTo>
                      <a:pt x="99" y="1049"/>
                    </a:lnTo>
                    <a:lnTo>
                      <a:pt x="119" y="1076"/>
                    </a:lnTo>
                    <a:lnTo>
                      <a:pt x="138" y="1105"/>
                    </a:lnTo>
                    <a:lnTo>
                      <a:pt x="157" y="1130"/>
                    </a:lnTo>
                    <a:lnTo>
                      <a:pt x="180" y="1155"/>
                    </a:lnTo>
                    <a:lnTo>
                      <a:pt x="203" y="1180"/>
                    </a:lnTo>
                    <a:lnTo>
                      <a:pt x="226" y="1203"/>
                    </a:lnTo>
                    <a:lnTo>
                      <a:pt x="251" y="1224"/>
                    </a:lnTo>
                    <a:lnTo>
                      <a:pt x="278" y="1245"/>
                    </a:lnTo>
                    <a:lnTo>
                      <a:pt x="305" y="1264"/>
                    </a:lnTo>
                    <a:lnTo>
                      <a:pt x="334" y="1281"/>
                    </a:lnTo>
                    <a:lnTo>
                      <a:pt x="362" y="1299"/>
                    </a:lnTo>
                    <a:lnTo>
                      <a:pt x="391" y="1314"/>
                    </a:lnTo>
                    <a:lnTo>
                      <a:pt x="422" y="1327"/>
                    </a:lnTo>
                    <a:lnTo>
                      <a:pt x="454" y="1339"/>
                    </a:lnTo>
                    <a:lnTo>
                      <a:pt x="485" y="1351"/>
                    </a:lnTo>
                    <a:lnTo>
                      <a:pt x="518" y="1360"/>
                    </a:lnTo>
                    <a:lnTo>
                      <a:pt x="552" y="1368"/>
                    </a:lnTo>
                    <a:lnTo>
                      <a:pt x="587" y="1374"/>
                    </a:lnTo>
                    <a:lnTo>
                      <a:pt x="621" y="1377"/>
                    </a:lnTo>
                    <a:lnTo>
                      <a:pt x="656" y="1381"/>
                    </a:lnTo>
                    <a:lnTo>
                      <a:pt x="691" y="1381"/>
                    </a:lnTo>
                    <a:lnTo>
                      <a:pt x="727" y="1381"/>
                    </a:lnTo>
                    <a:lnTo>
                      <a:pt x="762" y="1377"/>
                    </a:lnTo>
                    <a:lnTo>
                      <a:pt x="796" y="1374"/>
                    </a:lnTo>
                    <a:lnTo>
                      <a:pt x="831" y="1368"/>
                    </a:lnTo>
                    <a:lnTo>
                      <a:pt x="865" y="1360"/>
                    </a:lnTo>
                    <a:lnTo>
                      <a:pt x="898" y="1351"/>
                    </a:lnTo>
                    <a:lnTo>
                      <a:pt x="929" y="1339"/>
                    </a:lnTo>
                    <a:lnTo>
                      <a:pt x="961" y="1327"/>
                    </a:lnTo>
                    <a:lnTo>
                      <a:pt x="992" y="1314"/>
                    </a:lnTo>
                    <a:lnTo>
                      <a:pt x="1021" y="1299"/>
                    </a:lnTo>
                    <a:lnTo>
                      <a:pt x="1049" y="1281"/>
                    </a:lnTo>
                    <a:lnTo>
                      <a:pt x="1078" y="1264"/>
                    </a:lnTo>
                    <a:lnTo>
                      <a:pt x="1105" y="1245"/>
                    </a:lnTo>
                    <a:lnTo>
                      <a:pt x="1132" y="1224"/>
                    </a:lnTo>
                    <a:lnTo>
                      <a:pt x="1157" y="1203"/>
                    </a:lnTo>
                    <a:lnTo>
                      <a:pt x="1180" y="1180"/>
                    </a:lnTo>
                    <a:lnTo>
                      <a:pt x="1203" y="1155"/>
                    </a:lnTo>
                    <a:lnTo>
                      <a:pt x="1226" y="1130"/>
                    </a:lnTo>
                    <a:lnTo>
                      <a:pt x="1245" y="1105"/>
                    </a:lnTo>
                    <a:lnTo>
                      <a:pt x="1264" y="1076"/>
                    </a:lnTo>
                    <a:lnTo>
                      <a:pt x="1284" y="1049"/>
                    </a:lnTo>
                    <a:lnTo>
                      <a:pt x="1299" y="1021"/>
                    </a:lnTo>
                    <a:lnTo>
                      <a:pt x="1314" y="990"/>
                    </a:lnTo>
                    <a:lnTo>
                      <a:pt x="1328" y="959"/>
                    </a:lnTo>
                    <a:lnTo>
                      <a:pt x="1341" y="928"/>
                    </a:lnTo>
                    <a:lnTo>
                      <a:pt x="1353" y="896"/>
                    </a:lnTo>
                    <a:lnTo>
                      <a:pt x="1360" y="863"/>
                    </a:lnTo>
                    <a:lnTo>
                      <a:pt x="1368" y="831"/>
                    </a:lnTo>
                    <a:lnTo>
                      <a:pt x="1376" y="796"/>
                    </a:lnTo>
                    <a:lnTo>
                      <a:pt x="1380" y="761"/>
                    </a:lnTo>
                    <a:lnTo>
                      <a:pt x="1381" y="727"/>
                    </a:lnTo>
                    <a:lnTo>
                      <a:pt x="1383" y="691"/>
                    </a:lnTo>
                    <a:close/>
                    <a:moveTo>
                      <a:pt x="1372" y="691"/>
                    </a:moveTo>
                    <a:lnTo>
                      <a:pt x="1372" y="725"/>
                    </a:lnTo>
                    <a:lnTo>
                      <a:pt x="1370" y="760"/>
                    </a:lnTo>
                    <a:lnTo>
                      <a:pt x="1364" y="794"/>
                    </a:lnTo>
                    <a:lnTo>
                      <a:pt x="1358" y="829"/>
                    </a:lnTo>
                    <a:lnTo>
                      <a:pt x="1351" y="861"/>
                    </a:lnTo>
                    <a:lnTo>
                      <a:pt x="1343" y="894"/>
                    </a:lnTo>
                    <a:lnTo>
                      <a:pt x="1332" y="925"/>
                    </a:lnTo>
                    <a:lnTo>
                      <a:pt x="1320" y="955"/>
                    </a:lnTo>
                    <a:lnTo>
                      <a:pt x="1305" y="986"/>
                    </a:lnTo>
                    <a:lnTo>
                      <a:pt x="1291" y="1015"/>
                    </a:lnTo>
                    <a:lnTo>
                      <a:pt x="1274" y="1044"/>
                    </a:lnTo>
                    <a:lnTo>
                      <a:pt x="1257" y="1070"/>
                    </a:lnTo>
                    <a:lnTo>
                      <a:pt x="1238" y="1097"/>
                    </a:lnTo>
                    <a:lnTo>
                      <a:pt x="1216" y="1124"/>
                    </a:lnTo>
                    <a:lnTo>
                      <a:pt x="1195" y="1149"/>
                    </a:lnTo>
                    <a:lnTo>
                      <a:pt x="1172" y="1172"/>
                    </a:lnTo>
                    <a:lnTo>
                      <a:pt x="1149" y="1195"/>
                    </a:lnTo>
                    <a:lnTo>
                      <a:pt x="1124" y="1216"/>
                    </a:lnTo>
                    <a:lnTo>
                      <a:pt x="1099" y="1235"/>
                    </a:lnTo>
                    <a:lnTo>
                      <a:pt x="1072" y="1255"/>
                    </a:lnTo>
                    <a:lnTo>
                      <a:pt x="1046" y="1274"/>
                    </a:lnTo>
                    <a:lnTo>
                      <a:pt x="1017" y="1289"/>
                    </a:lnTo>
                    <a:lnTo>
                      <a:pt x="986" y="1304"/>
                    </a:lnTo>
                    <a:lnTo>
                      <a:pt x="957" y="1318"/>
                    </a:lnTo>
                    <a:lnTo>
                      <a:pt x="927" y="1329"/>
                    </a:lnTo>
                    <a:lnTo>
                      <a:pt x="894" y="1341"/>
                    </a:lnTo>
                    <a:lnTo>
                      <a:pt x="861" y="1351"/>
                    </a:lnTo>
                    <a:lnTo>
                      <a:pt x="829" y="1358"/>
                    </a:lnTo>
                    <a:lnTo>
                      <a:pt x="796" y="1364"/>
                    </a:lnTo>
                    <a:lnTo>
                      <a:pt x="762" y="1368"/>
                    </a:lnTo>
                    <a:lnTo>
                      <a:pt x="727" y="1372"/>
                    </a:lnTo>
                    <a:lnTo>
                      <a:pt x="691" y="1372"/>
                    </a:lnTo>
                    <a:lnTo>
                      <a:pt x="656" y="1372"/>
                    </a:lnTo>
                    <a:lnTo>
                      <a:pt x="621" y="1368"/>
                    </a:lnTo>
                    <a:lnTo>
                      <a:pt x="587" y="1364"/>
                    </a:lnTo>
                    <a:lnTo>
                      <a:pt x="554" y="1358"/>
                    </a:lnTo>
                    <a:lnTo>
                      <a:pt x="522" y="1351"/>
                    </a:lnTo>
                    <a:lnTo>
                      <a:pt x="489" y="1341"/>
                    </a:lnTo>
                    <a:lnTo>
                      <a:pt x="456" y="1329"/>
                    </a:lnTo>
                    <a:lnTo>
                      <a:pt x="426" y="1318"/>
                    </a:lnTo>
                    <a:lnTo>
                      <a:pt x="397" y="1304"/>
                    </a:lnTo>
                    <a:lnTo>
                      <a:pt x="366" y="1289"/>
                    </a:lnTo>
                    <a:lnTo>
                      <a:pt x="337" y="1274"/>
                    </a:lnTo>
                    <a:lnTo>
                      <a:pt x="311" y="1255"/>
                    </a:lnTo>
                    <a:lnTo>
                      <a:pt x="284" y="1235"/>
                    </a:lnTo>
                    <a:lnTo>
                      <a:pt x="259" y="1216"/>
                    </a:lnTo>
                    <a:lnTo>
                      <a:pt x="234" y="1195"/>
                    </a:lnTo>
                    <a:lnTo>
                      <a:pt x="211" y="1172"/>
                    </a:lnTo>
                    <a:lnTo>
                      <a:pt x="188" y="1149"/>
                    </a:lnTo>
                    <a:lnTo>
                      <a:pt x="167" y="1124"/>
                    </a:lnTo>
                    <a:lnTo>
                      <a:pt x="145" y="1097"/>
                    </a:lnTo>
                    <a:lnTo>
                      <a:pt x="126" y="1070"/>
                    </a:lnTo>
                    <a:lnTo>
                      <a:pt x="109" y="1044"/>
                    </a:lnTo>
                    <a:lnTo>
                      <a:pt x="92" y="1015"/>
                    </a:lnTo>
                    <a:lnTo>
                      <a:pt x="78" y="986"/>
                    </a:lnTo>
                    <a:lnTo>
                      <a:pt x="63" y="955"/>
                    </a:lnTo>
                    <a:lnTo>
                      <a:pt x="51" y="925"/>
                    </a:lnTo>
                    <a:lnTo>
                      <a:pt x="40" y="894"/>
                    </a:lnTo>
                    <a:lnTo>
                      <a:pt x="32" y="861"/>
                    </a:lnTo>
                    <a:lnTo>
                      <a:pt x="25" y="829"/>
                    </a:lnTo>
                    <a:lnTo>
                      <a:pt x="19" y="794"/>
                    </a:lnTo>
                    <a:lnTo>
                      <a:pt x="13" y="760"/>
                    </a:lnTo>
                    <a:lnTo>
                      <a:pt x="11" y="725"/>
                    </a:lnTo>
                    <a:lnTo>
                      <a:pt x="11" y="691"/>
                    </a:lnTo>
                    <a:lnTo>
                      <a:pt x="11" y="656"/>
                    </a:lnTo>
                    <a:lnTo>
                      <a:pt x="13" y="621"/>
                    </a:lnTo>
                    <a:lnTo>
                      <a:pt x="19" y="587"/>
                    </a:lnTo>
                    <a:lnTo>
                      <a:pt x="25" y="552"/>
                    </a:lnTo>
                    <a:lnTo>
                      <a:pt x="32" y="520"/>
                    </a:lnTo>
                    <a:lnTo>
                      <a:pt x="40" y="487"/>
                    </a:lnTo>
                    <a:lnTo>
                      <a:pt x="51" y="456"/>
                    </a:lnTo>
                    <a:lnTo>
                      <a:pt x="63" y="426"/>
                    </a:lnTo>
                    <a:lnTo>
                      <a:pt x="78" y="395"/>
                    </a:lnTo>
                    <a:lnTo>
                      <a:pt x="92" y="366"/>
                    </a:lnTo>
                    <a:lnTo>
                      <a:pt x="109" y="337"/>
                    </a:lnTo>
                    <a:lnTo>
                      <a:pt x="126" y="311"/>
                    </a:lnTo>
                    <a:lnTo>
                      <a:pt x="145" y="284"/>
                    </a:lnTo>
                    <a:lnTo>
                      <a:pt x="167" y="257"/>
                    </a:lnTo>
                    <a:lnTo>
                      <a:pt x="188" y="232"/>
                    </a:lnTo>
                    <a:lnTo>
                      <a:pt x="211" y="209"/>
                    </a:lnTo>
                    <a:lnTo>
                      <a:pt x="234" y="186"/>
                    </a:lnTo>
                    <a:lnTo>
                      <a:pt x="259" y="165"/>
                    </a:lnTo>
                    <a:lnTo>
                      <a:pt x="284" y="146"/>
                    </a:lnTo>
                    <a:lnTo>
                      <a:pt x="311" y="126"/>
                    </a:lnTo>
                    <a:lnTo>
                      <a:pt x="337" y="107"/>
                    </a:lnTo>
                    <a:lnTo>
                      <a:pt x="366" y="92"/>
                    </a:lnTo>
                    <a:lnTo>
                      <a:pt x="397" y="77"/>
                    </a:lnTo>
                    <a:lnTo>
                      <a:pt x="426" y="63"/>
                    </a:lnTo>
                    <a:lnTo>
                      <a:pt x="456" y="52"/>
                    </a:lnTo>
                    <a:lnTo>
                      <a:pt x="489" y="40"/>
                    </a:lnTo>
                    <a:lnTo>
                      <a:pt x="522" y="30"/>
                    </a:lnTo>
                    <a:lnTo>
                      <a:pt x="554" y="23"/>
                    </a:lnTo>
                    <a:lnTo>
                      <a:pt x="587" y="17"/>
                    </a:lnTo>
                    <a:lnTo>
                      <a:pt x="621" y="13"/>
                    </a:lnTo>
                    <a:lnTo>
                      <a:pt x="656" y="9"/>
                    </a:lnTo>
                    <a:lnTo>
                      <a:pt x="691" y="9"/>
                    </a:lnTo>
                    <a:lnTo>
                      <a:pt x="727" y="9"/>
                    </a:lnTo>
                    <a:lnTo>
                      <a:pt x="762" y="13"/>
                    </a:lnTo>
                    <a:lnTo>
                      <a:pt x="796" y="17"/>
                    </a:lnTo>
                    <a:lnTo>
                      <a:pt x="829" y="23"/>
                    </a:lnTo>
                    <a:lnTo>
                      <a:pt x="861" y="30"/>
                    </a:lnTo>
                    <a:lnTo>
                      <a:pt x="894" y="40"/>
                    </a:lnTo>
                    <a:lnTo>
                      <a:pt x="927" y="52"/>
                    </a:lnTo>
                    <a:lnTo>
                      <a:pt x="957" y="63"/>
                    </a:lnTo>
                    <a:lnTo>
                      <a:pt x="986" y="77"/>
                    </a:lnTo>
                    <a:lnTo>
                      <a:pt x="1017" y="92"/>
                    </a:lnTo>
                    <a:lnTo>
                      <a:pt x="1046" y="107"/>
                    </a:lnTo>
                    <a:lnTo>
                      <a:pt x="1072" y="126"/>
                    </a:lnTo>
                    <a:lnTo>
                      <a:pt x="1099" y="146"/>
                    </a:lnTo>
                    <a:lnTo>
                      <a:pt x="1124" y="165"/>
                    </a:lnTo>
                    <a:lnTo>
                      <a:pt x="1149" y="186"/>
                    </a:lnTo>
                    <a:lnTo>
                      <a:pt x="1172" y="209"/>
                    </a:lnTo>
                    <a:lnTo>
                      <a:pt x="1195" y="232"/>
                    </a:lnTo>
                    <a:lnTo>
                      <a:pt x="1216" y="257"/>
                    </a:lnTo>
                    <a:lnTo>
                      <a:pt x="1238" y="284"/>
                    </a:lnTo>
                    <a:lnTo>
                      <a:pt x="1257" y="311"/>
                    </a:lnTo>
                    <a:lnTo>
                      <a:pt x="1274" y="337"/>
                    </a:lnTo>
                    <a:lnTo>
                      <a:pt x="1291" y="366"/>
                    </a:lnTo>
                    <a:lnTo>
                      <a:pt x="1305" y="395"/>
                    </a:lnTo>
                    <a:lnTo>
                      <a:pt x="1320" y="426"/>
                    </a:lnTo>
                    <a:lnTo>
                      <a:pt x="1332" y="456"/>
                    </a:lnTo>
                    <a:lnTo>
                      <a:pt x="1343" y="487"/>
                    </a:lnTo>
                    <a:lnTo>
                      <a:pt x="1351" y="520"/>
                    </a:lnTo>
                    <a:lnTo>
                      <a:pt x="1358" y="552"/>
                    </a:lnTo>
                    <a:lnTo>
                      <a:pt x="1364" y="587"/>
                    </a:lnTo>
                    <a:lnTo>
                      <a:pt x="1370" y="621"/>
                    </a:lnTo>
                    <a:lnTo>
                      <a:pt x="1372" y="656"/>
                    </a:lnTo>
                    <a:lnTo>
                      <a:pt x="1372" y="691"/>
                    </a:lnTo>
                    <a:close/>
                  </a:path>
                </a:pathLst>
              </a:custGeom>
              <a:solidFill>
                <a:srgbClr val="E68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3" name="Freeform 366">
                <a:extLst>
                  <a:ext uri="{FF2B5EF4-FFF2-40B4-BE49-F238E27FC236}">
                    <a16:creationId xmlns:a16="http://schemas.microsoft.com/office/drawing/2014/main" id="{9D880E6D-EAFF-4670-BA4F-D2246322B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3" y="1476"/>
                <a:ext cx="1373" cy="1373"/>
              </a:xfrm>
              <a:custGeom>
                <a:avLst/>
                <a:gdLst>
                  <a:gd name="T0" fmla="*/ 1359 w 1373"/>
                  <a:gd name="T1" fmla="*/ 548 h 1373"/>
                  <a:gd name="T2" fmla="*/ 1305 w 1373"/>
                  <a:gd name="T3" fmla="*/ 389 h 1373"/>
                  <a:gd name="T4" fmla="*/ 1215 w 1373"/>
                  <a:gd name="T5" fmla="*/ 251 h 1373"/>
                  <a:gd name="T6" fmla="*/ 1096 w 1373"/>
                  <a:gd name="T7" fmla="*/ 136 h 1373"/>
                  <a:gd name="T8" fmla="*/ 954 w 1373"/>
                  <a:gd name="T9" fmla="*/ 53 h 1373"/>
                  <a:gd name="T10" fmla="*/ 791 w 1373"/>
                  <a:gd name="T11" fmla="*/ 7 h 1373"/>
                  <a:gd name="T12" fmla="*/ 616 w 1373"/>
                  <a:gd name="T13" fmla="*/ 3 h 1373"/>
                  <a:gd name="T14" fmla="*/ 451 w 1373"/>
                  <a:gd name="T15" fmla="*/ 42 h 1373"/>
                  <a:gd name="T16" fmla="*/ 304 w 1373"/>
                  <a:gd name="T17" fmla="*/ 117 h 1373"/>
                  <a:gd name="T18" fmla="*/ 179 w 1373"/>
                  <a:gd name="T19" fmla="*/ 226 h 1373"/>
                  <a:gd name="T20" fmla="*/ 83 w 1373"/>
                  <a:gd name="T21" fmla="*/ 360 h 1373"/>
                  <a:gd name="T22" fmla="*/ 22 w 1373"/>
                  <a:gd name="T23" fmla="*/ 516 h 1373"/>
                  <a:gd name="T24" fmla="*/ 0 w 1373"/>
                  <a:gd name="T25" fmla="*/ 687 h 1373"/>
                  <a:gd name="T26" fmla="*/ 22 w 1373"/>
                  <a:gd name="T27" fmla="*/ 857 h 1373"/>
                  <a:gd name="T28" fmla="*/ 83 w 1373"/>
                  <a:gd name="T29" fmla="*/ 1013 h 1373"/>
                  <a:gd name="T30" fmla="*/ 179 w 1373"/>
                  <a:gd name="T31" fmla="*/ 1147 h 1373"/>
                  <a:gd name="T32" fmla="*/ 304 w 1373"/>
                  <a:gd name="T33" fmla="*/ 1256 h 1373"/>
                  <a:gd name="T34" fmla="*/ 451 w 1373"/>
                  <a:gd name="T35" fmla="*/ 1331 h 1373"/>
                  <a:gd name="T36" fmla="*/ 616 w 1373"/>
                  <a:gd name="T37" fmla="*/ 1370 h 1373"/>
                  <a:gd name="T38" fmla="*/ 791 w 1373"/>
                  <a:gd name="T39" fmla="*/ 1366 h 1373"/>
                  <a:gd name="T40" fmla="*/ 954 w 1373"/>
                  <a:gd name="T41" fmla="*/ 1320 h 1373"/>
                  <a:gd name="T42" fmla="*/ 1096 w 1373"/>
                  <a:gd name="T43" fmla="*/ 1237 h 1373"/>
                  <a:gd name="T44" fmla="*/ 1215 w 1373"/>
                  <a:gd name="T45" fmla="*/ 1124 h 1373"/>
                  <a:gd name="T46" fmla="*/ 1305 w 1373"/>
                  <a:gd name="T47" fmla="*/ 984 h 1373"/>
                  <a:gd name="T48" fmla="*/ 1359 w 1373"/>
                  <a:gd name="T49" fmla="*/ 825 h 1373"/>
                  <a:gd name="T50" fmla="*/ 1363 w 1373"/>
                  <a:gd name="T51" fmla="*/ 687 h 1373"/>
                  <a:gd name="T52" fmla="*/ 1342 w 1373"/>
                  <a:gd name="T53" fmla="*/ 855 h 1373"/>
                  <a:gd name="T54" fmla="*/ 1280 w 1373"/>
                  <a:gd name="T55" fmla="*/ 1009 h 1373"/>
                  <a:gd name="T56" fmla="*/ 1186 w 1373"/>
                  <a:gd name="T57" fmla="*/ 1141 h 1373"/>
                  <a:gd name="T58" fmla="*/ 1064 w 1373"/>
                  <a:gd name="T59" fmla="*/ 1247 h 1373"/>
                  <a:gd name="T60" fmla="*/ 920 w 1373"/>
                  <a:gd name="T61" fmla="*/ 1322 h 1373"/>
                  <a:gd name="T62" fmla="*/ 757 w 1373"/>
                  <a:gd name="T63" fmla="*/ 1360 h 1373"/>
                  <a:gd name="T64" fmla="*/ 584 w 1373"/>
                  <a:gd name="T65" fmla="*/ 1354 h 1373"/>
                  <a:gd name="T66" fmla="*/ 423 w 1373"/>
                  <a:gd name="T67" fmla="*/ 1310 h 1373"/>
                  <a:gd name="T68" fmla="*/ 283 w 1373"/>
                  <a:gd name="T69" fmla="*/ 1228 h 1373"/>
                  <a:gd name="T70" fmla="*/ 165 w 1373"/>
                  <a:gd name="T71" fmla="*/ 1116 h 1373"/>
                  <a:gd name="T72" fmla="*/ 77 w 1373"/>
                  <a:gd name="T73" fmla="*/ 980 h 1373"/>
                  <a:gd name="T74" fmla="*/ 23 w 1373"/>
                  <a:gd name="T75" fmla="*/ 823 h 1373"/>
                  <a:gd name="T76" fmla="*/ 12 w 1373"/>
                  <a:gd name="T77" fmla="*/ 652 h 1373"/>
                  <a:gd name="T78" fmla="*/ 41 w 1373"/>
                  <a:gd name="T79" fmla="*/ 485 h 1373"/>
                  <a:gd name="T80" fmla="*/ 108 w 1373"/>
                  <a:gd name="T81" fmla="*/ 335 h 1373"/>
                  <a:gd name="T82" fmla="*/ 208 w 1373"/>
                  <a:gd name="T83" fmla="*/ 209 h 1373"/>
                  <a:gd name="T84" fmla="*/ 336 w 1373"/>
                  <a:gd name="T85" fmla="*/ 109 h 1373"/>
                  <a:gd name="T86" fmla="*/ 486 w 1373"/>
                  <a:gd name="T87" fmla="*/ 42 h 1373"/>
                  <a:gd name="T88" fmla="*/ 651 w 1373"/>
                  <a:gd name="T89" fmla="*/ 11 h 1373"/>
                  <a:gd name="T90" fmla="*/ 822 w 1373"/>
                  <a:gd name="T91" fmla="*/ 25 h 1373"/>
                  <a:gd name="T92" fmla="*/ 979 w 1373"/>
                  <a:gd name="T93" fmla="*/ 76 h 1373"/>
                  <a:gd name="T94" fmla="*/ 1117 w 1373"/>
                  <a:gd name="T95" fmla="*/ 165 h 1373"/>
                  <a:gd name="T96" fmla="*/ 1229 w 1373"/>
                  <a:gd name="T97" fmla="*/ 282 h 1373"/>
                  <a:gd name="T98" fmla="*/ 1309 w 1373"/>
                  <a:gd name="T99" fmla="*/ 424 h 1373"/>
                  <a:gd name="T100" fmla="*/ 1355 w 1373"/>
                  <a:gd name="T101" fmla="*/ 583 h 13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73"/>
                  <a:gd name="T154" fmla="*/ 0 h 1373"/>
                  <a:gd name="T155" fmla="*/ 1373 w 1373"/>
                  <a:gd name="T156" fmla="*/ 1373 h 13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73" h="1373">
                    <a:moveTo>
                      <a:pt x="1373" y="687"/>
                    </a:moveTo>
                    <a:lnTo>
                      <a:pt x="1373" y="652"/>
                    </a:lnTo>
                    <a:lnTo>
                      <a:pt x="1369" y="616"/>
                    </a:lnTo>
                    <a:lnTo>
                      <a:pt x="1365" y="583"/>
                    </a:lnTo>
                    <a:lnTo>
                      <a:pt x="1359" y="548"/>
                    </a:lnTo>
                    <a:lnTo>
                      <a:pt x="1351" y="516"/>
                    </a:lnTo>
                    <a:lnTo>
                      <a:pt x="1342" y="483"/>
                    </a:lnTo>
                    <a:lnTo>
                      <a:pt x="1330" y="451"/>
                    </a:lnTo>
                    <a:lnTo>
                      <a:pt x="1319" y="420"/>
                    </a:lnTo>
                    <a:lnTo>
                      <a:pt x="1305" y="389"/>
                    </a:lnTo>
                    <a:lnTo>
                      <a:pt x="1290" y="360"/>
                    </a:lnTo>
                    <a:lnTo>
                      <a:pt x="1273" y="332"/>
                    </a:lnTo>
                    <a:lnTo>
                      <a:pt x="1256" y="303"/>
                    </a:lnTo>
                    <a:lnTo>
                      <a:pt x="1236" y="276"/>
                    </a:lnTo>
                    <a:lnTo>
                      <a:pt x="1215" y="251"/>
                    </a:lnTo>
                    <a:lnTo>
                      <a:pt x="1194" y="226"/>
                    </a:lnTo>
                    <a:lnTo>
                      <a:pt x="1171" y="201"/>
                    </a:lnTo>
                    <a:lnTo>
                      <a:pt x="1148" y="178"/>
                    </a:lnTo>
                    <a:lnTo>
                      <a:pt x="1123" y="157"/>
                    </a:lnTo>
                    <a:lnTo>
                      <a:pt x="1096" y="136"/>
                    </a:lnTo>
                    <a:lnTo>
                      <a:pt x="1069" y="117"/>
                    </a:lnTo>
                    <a:lnTo>
                      <a:pt x="1043" y="99"/>
                    </a:lnTo>
                    <a:lnTo>
                      <a:pt x="1014" y="84"/>
                    </a:lnTo>
                    <a:lnTo>
                      <a:pt x="985" y="69"/>
                    </a:lnTo>
                    <a:lnTo>
                      <a:pt x="954" y="53"/>
                    </a:lnTo>
                    <a:lnTo>
                      <a:pt x="922" y="42"/>
                    </a:lnTo>
                    <a:lnTo>
                      <a:pt x="891" y="30"/>
                    </a:lnTo>
                    <a:lnTo>
                      <a:pt x="858" y="23"/>
                    </a:lnTo>
                    <a:lnTo>
                      <a:pt x="826" y="15"/>
                    </a:lnTo>
                    <a:lnTo>
                      <a:pt x="791" y="7"/>
                    </a:lnTo>
                    <a:lnTo>
                      <a:pt x="757" y="3"/>
                    </a:lnTo>
                    <a:lnTo>
                      <a:pt x="722" y="2"/>
                    </a:lnTo>
                    <a:lnTo>
                      <a:pt x="686" y="0"/>
                    </a:lnTo>
                    <a:lnTo>
                      <a:pt x="651" y="2"/>
                    </a:lnTo>
                    <a:lnTo>
                      <a:pt x="616" y="3"/>
                    </a:lnTo>
                    <a:lnTo>
                      <a:pt x="582" y="7"/>
                    </a:lnTo>
                    <a:lnTo>
                      <a:pt x="547" y="15"/>
                    </a:lnTo>
                    <a:lnTo>
                      <a:pt x="515" y="23"/>
                    </a:lnTo>
                    <a:lnTo>
                      <a:pt x="482" y="30"/>
                    </a:lnTo>
                    <a:lnTo>
                      <a:pt x="451" y="42"/>
                    </a:lnTo>
                    <a:lnTo>
                      <a:pt x="419" y="53"/>
                    </a:lnTo>
                    <a:lnTo>
                      <a:pt x="388" y="69"/>
                    </a:lnTo>
                    <a:lnTo>
                      <a:pt x="359" y="84"/>
                    </a:lnTo>
                    <a:lnTo>
                      <a:pt x="330" y="99"/>
                    </a:lnTo>
                    <a:lnTo>
                      <a:pt x="304" y="117"/>
                    </a:lnTo>
                    <a:lnTo>
                      <a:pt x="277" y="136"/>
                    </a:lnTo>
                    <a:lnTo>
                      <a:pt x="250" y="157"/>
                    </a:lnTo>
                    <a:lnTo>
                      <a:pt x="225" y="178"/>
                    </a:lnTo>
                    <a:lnTo>
                      <a:pt x="202" y="201"/>
                    </a:lnTo>
                    <a:lnTo>
                      <a:pt x="179" y="226"/>
                    </a:lnTo>
                    <a:lnTo>
                      <a:pt x="158" y="251"/>
                    </a:lnTo>
                    <a:lnTo>
                      <a:pt x="137" y="276"/>
                    </a:lnTo>
                    <a:lnTo>
                      <a:pt x="117" y="303"/>
                    </a:lnTo>
                    <a:lnTo>
                      <a:pt x="100" y="332"/>
                    </a:lnTo>
                    <a:lnTo>
                      <a:pt x="83" y="360"/>
                    </a:lnTo>
                    <a:lnTo>
                      <a:pt x="68" y="389"/>
                    </a:lnTo>
                    <a:lnTo>
                      <a:pt x="54" y="420"/>
                    </a:lnTo>
                    <a:lnTo>
                      <a:pt x="43" y="451"/>
                    </a:lnTo>
                    <a:lnTo>
                      <a:pt x="31" y="483"/>
                    </a:lnTo>
                    <a:lnTo>
                      <a:pt x="22" y="516"/>
                    </a:lnTo>
                    <a:lnTo>
                      <a:pt x="14" y="548"/>
                    </a:lnTo>
                    <a:lnTo>
                      <a:pt x="8" y="583"/>
                    </a:lnTo>
                    <a:lnTo>
                      <a:pt x="4" y="616"/>
                    </a:lnTo>
                    <a:lnTo>
                      <a:pt x="0" y="652"/>
                    </a:lnTo>
                    <a:lnTo>
                      <a:pt x="0" y="687"/>
                    </a:lnTo>
                    <a:lnTo>
                      <a:pt x="0" y="721"/>
                    </a:lnTo>
                    <a:lnTo>
                      <a:pt x="4" y="757"/>
                    </a:lnTo>
                    <a:lnTo>
                      <a:pt x="8" y="790"/>
                    </a:lnTo>
                    <a:lnTo>
                      <a:pt x="14" y="825"/>
                    </a:lnTo>
                    <a:lnTo>
                      <a:pt x="22" y="857"/>
                    </a:lnTo>
                    <a:lnTo>
                      <a:pt x="31" y="890"/>
                    </a:lnTo>
                    <a:lnTo>
                      <a:pt x="43" y="922"/>
                    </a:lnTo>
                    <a:lnTo>
                      <a:pt x="54" y="953"/>
                    </a:lnTo>
                    <a:lnTo>
                      <a:pt x="68" y="984"/>
                    </a:lnTo>
                    <a:lnTo>
                      <a:pt x="83" y="1013"/>
                    </a:lnTo>
                    <a:lnTo>
                      <a:pt x="100" y="1041"/>
                    </a:lnTo>
                    <a:lnTo>
                      <a:pt x="117" y="1070"/>
                    </a:lnTo>
                    <a:lnTo>
                      <a:pt x="137" y="1097"/>
                    </a:lnTo>
                    <a:lnTo>
                      <a:pt x="158" y="1124"/>
                    </a:lnTo>
                    <a:lnTo>
                      <a:pt x="179" y="1147"/>
                    </a:lnTo>
                    <a:lnTo>
                      <a:pt x="202" y="1172"/>
                    </a:lnTo>
                    <a:lnTo>
                      <a:pt x="225" y="1195"/>
                    </a:lnTo>
                    <a:lnTo>
                      <a:pt x="250" y="1216"/>
                    </a:lnTo>
                    <a:lnTo>
                      <a:pt x="277" y="1237"/>
                    </a:lnTo>
                    <a:lnTo>
                      <a:pt x="304" y="1256"/>
                    </a:lnTo>
                    <a:lnTo>
                      <a:pt x="330" y="1274"/>
                    </a:lnTo>
                    <a:lnTo>
                      <a:pt x="359" y="1291"/>
                    </a:lnTo>
                    <a:lnTo>
                      <a:pt x="388" y="1304"/>
                    </a:lnTo>
                    <a:lnTo>
                      <a:pt x="419" y="1320"/>
                    </a:lnTo>
                    <a:lnTo>
                      <a:pt x="451" y="1331"/>
                    </a:lnTo>
                    <a:lnTo>
                      <a:pt x="482" y="1343"/>
                    </a:lnTo>
                    <a:lnTo>
                      <a:pt x="515" y="1350"/>
                    </a:lnTo>
                    <a:lnTo>
                      <a:pt x="547" y="1358"/>
                    </a:lnTo>
                    <a:lnTo>
                      <a:pt x="582" y="1366"/>
                    </a:lnTo>
                    <a:lnTo>
                      <a:pt x="616" y="1370"/>
                    </a:lnTo>
                    <a:lnTo>
                      <a:pt x="651" y="1371"/>
                    </a:lnTo>
                    <a:lnTo>
                      <a:pt x="686" y="1373"/>
                    </a:lnTo>
                    <a:lnTo>
                      <a:pt x="722" y="1371"/>
                    </a:lnTo>
                    <a:lnTo>
                      <a:pt x="757" y="1370"/>
                    </a:lnTo>
                    <a:lnTo>
                      <a:pt x="791" y="1366"/>
                    </a:lnTo>
                    <a:lnTo>
                      <a:pt x="826" y="1358"/>
                    </a:lnTo>
                    <a:lnTo>
                      <a:pt x="858" y="1350"/>
                    </a:lnTo>
                    <a:lnTo>
                      <a:pt x="891" y="1343"/>
                    </a:lnTo>
                    <a:lnTo>
                      <a:pt x="922" y="1331"/>
                    </a:lnTo>
                    <a:lnTo>
                      <a:pt x="954" y="1320"/>
                    </a:lnTo>
                    <a:lnTo>
                      <a:pt x="985" y="1304"/>
                    </a:lnTo>
                    <a:lnTo>
                      <a:pt x="1014" y="1291"/>
                    </a:lnTo>
                    <a:lnTo>
                      <a:pt x="1043" y="1274"/>
                    </a:lnTo>
                    <a:lnTo>
                      <a:pt x="1069" y="1256"/>
                    </a:lnTo>
                    <a:lnTo>
                      <a:pt x="1096" y="1237"/>
                    </a:lnTo>
                    <a:lnTo>
                      <a:pt x="1123" y="1216"/>
                    </a:lnTo>
                    <a:lnTo>
                      <a:pt x="1148" y="1195"/>
                    </a:lnTo>
                    <a:lnTo>
                      <a:pt x="1171" y="1172"/>
                    </a:lnTo>
                    <a:lnTo>
                      <a:pt x="1194" y="1147"/>
                    </a:lnTo>
                    <a:lnTo>
                      <a:pt x="1215" y="1124"/>
                    </a:lnTo>
                    <a:lnTo>
                      <a:pt x="1236" y="1097"/>
                    </a:lnTo>
                    <a:lnTo>
                      <a:pt x="1256" y="1070"/>
                    </a:lnTo>
                    <a:lnTo>
                      <a:pt x="1273" y="1041"/>
                    </a:lnTo>
                    <a:lnTo>
                      <a:pt x="1290" y="1013"/>
                    </a:lnTo>
                    <a:lnTo>
                      <a:pt x="1305" y="984"/>
                    </a:lnTo>
                    <a:lnTo>
                      <a:pt x="1319" y="953"/>
                    </a:lnTo>
                    <a:lnTo>
                      <a:pt x="1330" y="922"/>
                    </a:lnTo>
                    <a:lnTo>
                      <a:pt x="1342" y="890"/>
                    </a:lnTo>
                    <a:lnTo>
                      <a:pt x="1351" y="857"/>
                    </a:lnTo>
                    <a:lnTo>
                      <a:pt x="1359" y="825"/>
                    </a:lnTo>
                    <a:lnTo>
                      <a:pt x="1365" y="790"/>
                    </a:lnTo>
                    <a:lnTo>
                      <a:pt x="1369" y="757"/>
                    </a:lnTo>
                    <a:lnTo>
                      <a:pt x="1373" y="721"/>
                    </a:lnTo>
                    <a:lnTo>
                      <a:pt x="1373" y="687"/>
                    </a:lnTo>
                    <a:close/>
                    <a:moveTo>
                      <a:pt x="1363" y="687"/>
                    </a:moveTo>
                    <a:lnTo>
                      <a:pt x="1361" y="721"/>
                    </a:lnTo>
                    <a:lnTo>
                      <a:pt x="1359" y="756"/>
                    </a:lnTo>
                    <a:lnTo>
                      <a:pt x="1355" y="790"/>
                    </a:lnTo>
                    <a:lnTo>
                      <a:pt x="1350" y="823"/>
                    </a:lnTo>
                    <a:lnTo>
                      <a:pt x="1342" y="855"/>
                    </a:lnTo>
                    <a:lnTo>
                      <a:pt x="1332" y="888"/>
                    </a:lnTo>
                    <a:lnTo>
                      <a:pt x="1321" y="919"/>
                    </a:lnTo>
                    <a:lnTo>
                      <a:pt x="1309" y="949"/>
                    </a:lnTo>
                    <a:lnTo>
                      <a:pt x="1296" y="980"/>
                    </a:lnTo>
                    <a:lnTo>
                      <a:pt x="1280" y="1009"/>
                    </a:lnTo>
                    <a:lnTo>
                      <a:pt x="1265" y="1038"/>
                    </a:lnTo>
                    <a:lnTo>
                      <a:pt x="1248" y="1064"/>
                    </a:lnTo>
                    <a:lnTo>
                      <a:pt x="1229" y="1091"/>
                    </a:lnTo>
                    <a:lnTo>
                      <a:pt x="1208" y="1116"/>
                    </a:lnTo>
                    <a:lnTo>
                      <a:pt x="1186" y="1141"/>
                    </a:lnTo>
                    <a:lnTo>
                      <a:pt x="1165" y="1164"/>
                    </a:lnTo>
                    <a:lnTo>
                      <a:pt x="1140" y="1187"/>
                    </a:lnTo>
                    <a:lnTo>
                      <a:pt x="1117" y="1208"/>
                    </a:lnTo>
                    <a:lnTo>
                      <a:pt x="1090" y="1228"/>
                    </a:lnTo>
                    <a:lnTo>
                      <a:pt x="1064" y="1247"/>
                    </a:lnTo>
                    <a:lnTo>
                      <a:pt x="1037" y="1264"/>
                    </a:lnTo>
                    <a:lnTo>
                      <a:pt x="1008" y="1281"/>
                    </a:lnTo>
                    <a:lnTo>
                      <a:pt x="979" y="1297"/>
                    </a:lnTo>
                    <a:lnTo>
                      <a:pt x="950" y="1310"/>
                    </a:lnTo>
                    <a:lnTo>
                      <a:pt x="920" y="1322"/>
                    </a:lnTo>
                    <a:lnTo>
                      <a:pt x="887" y="1331"/>
                    </a:lnTo>
                    <a:lnTo>
                      <a:pt x="856" y="1341"/>
                    </a:lnTo>
                    <a:lnTo>
                      <a:pt x="822" y="1348"/>
                    </a:lnTo>
                    <a:lnTo>
                      <a:pt x="789" y="1354"/>
                    </a:lnTo>
                    <a:lnTo>
                      <a:pt x="757" y="1360"/>
                    </a:lnTo>
                    <a:lnTo>
                      <a:pt x="722" y="1362"/>
                    </a:lnTo>
                    <a:lnTo>
                      <a:pt x="686" y="1362"/>
                    </a:lnTo>
                    <a:lnTo>
                      <a:pt x="651" y="1362"/>
                    </a:lnTo>
                    <a:lnTo>
                      <a:pt x="616" y="1360"/>
                    </a:lnTo>
                    <a:lnTo>
                      <a:pt x="584" y="1354"/>
                    </a:lnTo>
                    <a:lnTo>
                      <a:pt x="551" y="1348"/>
                    </a:lnTo>
                    <a:lnTo>
                      <a:pt x="517" y="1341"/>
                    </a:lnTo>
                    <a:lnTo>
                      <a:pt x="486" y="1331"/>
                    </a:lnTo>
                    <a:lnTo>
                      <a:pt x="453" y="1322"/>
                    </a:lnTo>
                    <a:lnTo>
                      <a:pt x="423" y="1310"/>
                    </a:lnTo>
                    <a:lnTo>
                      <a:pt x="394" y="1297"/>
                    </a:lnTo>
                    <a:lnTo>
                      <a:pt x="365" y="1281"/>
                    </a:lnTo>
                    <a:lnTo>
                      <a:pt x="336" y="1264"/>
                    </a:lnTo>
                    <a:lnTo>
                      <a:pt x="309" y="1247"/>
                    </a:lnTo>
                    <a:lnTo>
                      <a:pt x="283" y="1228"/>
                    </a:lnTo>
                    <a:lnTo>
                      <a:pt x="256" y="1208"/>
                    </a:lnTo>
                    <a:lnTo>
                      <a:pt x="233" y="1187"/>
                    </a:lnTo>
                    <a:lnTo>
                      <a:pt x="208" y="1164"/>
                    </a:lnTo>
                    <a:lnTo>
                      <a:pt x="187" y="1141"/>
                    </a:lnTo>
                    <a:lnTo>
                      <a:pt x="165" y="1116"/>
                    </a:lnTo>
                    <a:lnTo>
                      <a:pt x="144" y="1091"/>
                    </a:lnTo>
                    <a:lnTo>
                      <a:pt x="125" y="1064"/>
                    </a:lnTo>
                    <a:lnTo>
                      <a:pt x="108" y="1038"/>
                    </a:lnTo>
                    <a:lnTo>
                      <a:pt x="93" y="1009"/>
                    </a:lnTo>
                    <a:lnTo>
                      <a:pt x="77" y="980"/>
                    </a:lnTo>
                    <a:lnTo>
                      <a:pt x="64" y="949"/>
                    </a:lnTo>
                    <a:lnTo>
                      <a:pt x="52" y="919"/>
                    </a:lnTo>
                    <a:lnTo>
                      <a:pt x="41" y="888"/>
                    </a:lnTo>
                    <a:lnTo>
                      <a:pt x="31" y="855"/>
                    </a:lnTo>
                    <a:lnTo>
                      <a:pt x="23" y="823"/>
                    </a:lnTo>
                    <a:lnTo>
                      <a:pt x="18" y="790"/>
                    </a:lnTo>
                    <a:lnTo>
                      <a:pt x="14" y="756"/>
                    </a:lnTo>
                    <a:lnTo>
                      <a:pt x="12" y="721"/>
                    </a:lnTo>
                    <a:lnTo>
                      <a:pt x="10" y="687"/>
                    </a:lnTo>
                    <a:lnTo>
                      <a:pt x="12" y="652"/>
                    </a:lnTo>
                    <a:lnTo>
                      <a:pt x="14" y="617"/>
                    </a:lnTo>
                    <a:lnTo>
                      <a:pt x="18" y="583"/>
                    </a:lnTo>
                    <a:lnTo>
                      <a:pt x="23" y="550"/>
                    </a:lnTo>
                    <a:lnTo>
                      <a:pt x="31" y="518"/>
                    </a:lnTo>
                    <a:lnTo>
                      <a:pt x="41" y="485"/>
                    </a:lnTo>
                    <a:lnTo>
                      <a:pt x="52" y="454"/>
                    </a:lnTo>
                    <a:lnTo>
                      <a:pt x="64" y="424"/>
                    </a:lnTo>
                    <a:lnTo>
                      <a:pt x="77" y="393"/>
                    </a:lnTo>
                    <a:lnTo>
                      <a:pt x="93" y="364"/>
                    </a:lnTo>
                    <a:lnTo>
                      <a:pt x="108" y="335"/>
                    </a:lnTo>
                    <a:lnTo>
                      <a:pt x="125" y="309"/>
                    </a:lnTo>
                    <a:lnTo>
                      <a:pt x="144" y="282"/>
                    </a:lnTo>
                    <a:lnTo>
                      <a:pt x="165" y="257"/>
                    </a:lnTo>
                    <a:lnTo>
                      <a:pt x="187" y="232"/>
                    </a:lnTo>
                    <a:lnTo>
                      <a:pt x="208" y="209"/>
                    </a:lnTo>
                    <a:lnTo>
                      <a:pt x="233" y="186"/>
                    </a:lnTo>
                    <a:lnTo>
                      <a:pt x="256" y="165"/>
                    </a:lnTo>
                    <a:lnTo>
                      <a:pt x="283" y="145"/>
                    </a:lnTo>
                    <a:lnTo>
                      <a:pt x="309" y="126"/>
                    </a:lnTo>
                    <a:lnTo>
                      <a:pt x="336" y="109"/>
                    </a:lnTo>
                    <a:lnTo>
                      <a:pt x="365" y="92"/>
                    </a:lnTo>
                    <a:lnTo>
                      <a:pt x="394" y="76"/>
                    </a:lnTo>
                    <a:lnTo>
                      <a:pt x="423" y="63"/>
                    </a:lnTo>
                    <a:lnTo>
                      <a:pt x="453" y="51"/>
                    </a:lnTo>
                    <a:lnTo>
                      <a:pt x="486" y="42"/>
                    </a:lnTo>
                    <a:lnTo>
                      <a:pt x="517" y="32"/>
                    </a:lnTo>
                    <a:lnTo>
                      <a:pt x="551" y="25"/>
                    </a:lnTo>
                    <a:lnTo>
                      <a:pt x="584" y="19"/>
                    </a:lnTo>
                    <a:lnTo>
                      <a:pt x="616" y="13"/>
                    </a:lnTo>
                    <a:lnTo>
                      <a:pt x="651" y="11"/>
                    </a:lnTo>
                    <a:lnTo>
                      <a:pt x="686" y="11"/>
                    </a:lnTo>
                    <a:lnTo>
                      <a:pt x="722" y="11"/>
                    </a:lnTo>
                    <a:lnTo>
                      <a:pt x="757" y="13"/>
                    </a:lnTo>
                    <a:lnTo>
                      <a:pt x="789" y="19"/>
                    </a:lnTo>
                    <a:lnTo>
                      <a:pt x="822" y="25"/>
                    </a:lnTo>
                    <a:lnTo>
                      <a:pt x="856" y="32"/>
                    </a:lnTo>
                    <a:lnTo>
                      <a:pt x="887" y="42"/>
                    </a:lnTo>
                    <a:lnTo>
                      <a:pt x="920" y="51"/>
                    </a:lnTo>
                    <a:lnTo>
                      <a:pt x="950" y="63"/>
                    </a:lnTo>
                    <a:lnTo>
                      <a:pt x="979" y="76"/>
                    </a:lnTo>
                    <a:lnTo>
                      <a:pt x="1008" y="92"/>
                    </a:lnTo>
                    <a:lnTo>
                      <a:pt x="1037" y="109"/>
                    </a:lnTo>
                    <a:lnTo>
                      <a:pt x="1064" y="126"/>
                    </a:lnTo>
                    <a:lnTo>
                      <a:pt x="1090" y="145"/>
                    </a:lnTo>
                    <a:lnTo>
                      <a:pt x="1117" y="165"/>
                    </a:lnTo>
                    <a:lnTo>
                      <a:pt x="1140" y="186"/>
                    </a:lnTo>
                    <a:lnTo>
                      <a:pt x="1165" y="209"/>
                    </a:lnTo>
                    <a:lnTo>
                      <a:pt x="1186" y="232"/>
                    </a:lnTo>
                    <a:lnTo>
                      <a:pt x="1208" y="257"/>
                    </a:lnTo>
                    <a:lnTo>
                      <a:pt x="1229" y="282"/>
                    </a:lnTo>
                    <a:lnTo>
                      <a:pt x="1248" y="309"/>
                    </a:lnTo>
                    <a:lnTo>
                      <a:pt x="1265" y="335"/>
                    </a:lnTo>
                    <a:lnTo>
                      <a:pt x="1280" y="364"/>
                    </a:lnTo>
                    <a:lnTo>
                      <a:pt x="1296" y="393"/>
                    </a:lnTo>
                    <a:lnTo>
                      <a:pt x="1309" y="424"/>
                    </a:lnTo>
                    <a:lnTo>
                      <a:pt x="1321" y="454"/>
                    </a:lnTo>
                    <a:lnTo>
                      <a:pt x="1332" y="485"/>
                    </a:lnTo>
                    <a:lnTo>
                      <a:pt x="1342" y="518"/>
                    </a:lnTo>
                    <a:lnTo>
                      <a:pt x="1350" y="550"/>
                    </a:lnTo>
                    <a:lnTo>
                      <a:pt x="1355" y="583"/>
                    </a:lnTo>
                    <a:lnTo>
                      <a:pt x="1359" y="617"/>
                    </a:lnTo>
                    <a:lnTo>
                      <a:pt x="1361" y="652"/>
                    </a:lnTo>
                    <a:lnTo>
                      <a:pt x="1363" y="687"/>
                    </a:lnTo>
                    <a:close/>
                  </a:path>
                </a:pathLst>
              </a:custGeom>
              <a:solidFill>
                <a:srgbClr val="E686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4" name="Freeform 367">
                <a:extLst>
                  <a:ext uri="{FF2B5EF4-FFF2-40B4-BE49-F238E27FC236}">
                    <a16:creationId xmlns:a16="http://schemas.microsoft.com/office/drawing/2014/main" id="{A7D8F417-4846-408F-8893-C651DD33D0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9" y="1481"/>
                <a:ext cx="1361" cy="1363"/>
              </a:xfrm>
              <a:custGeom>
                <a:avLst/>
                <a:gdLst>
                  <a:gd name="T0" fmla="*/ 1347 w 1361"/>
                  <a:gd name="T1" fmla="*/ 543 h 1363"/>
                  <a:gd name="T2" fmla="*/ 1294 w 1361"/>
                  <a:gd name="T3" fmla="*/ 386 h 1363"/>
                  <a:gd name="T4" fmla="*/ 1205 w 1361"/>
                  <a:gd name="T5" fmla="*/ 248 h 1363"/>
                  <a:gd name="T6" fmla="*/ 1088 w 1361"/>
                  <a:gd name="T7" fmla="*/ 137 h 1363"/>
                  <a:gd name="T8" fmla="*/ 946 w 1361"/>
                  <a:gd name="T9" fmla="*/ 54 h 1363"/>
                  <a:gd name="T10" fmla="*/ 785 w 1361"/>
                  <a:gd name="T11" fmla="*/ 8 h 1363"/>
                  <a:gd name="T12" fmla="*/ 610 w 1361"/>
                  <a:gd name="T13" fmla="*/ 4 h 1363"/>
                  <a:gd name="T14" fmla="*/ 445 w 1361"/>
                  <a:gd name="T15" fmla="*/ 43 h 1363"/>
                  <a:gd name="T16" fmla="*/ 300 w 1361"/>
                  <a:gd name="T17" fmla="*/ 117 h 1363"/>
                  <a:gd name="T18" fmla="*/ 177 w 1361"/>
                  <a:gd name="T19" fmla="*/ 223 h 1363"/>
                  <a:gd name="T20" fmla="*/ 81 w 1361"/>
                  <a:gd name="T21" fmla="*/ 357 h 1363"/>
                  <a:gd name="T22" fmla="*/ 21 w 1361"/>
                  <a:gd name="T23" fmla="*/ 511 h 1363"/>
                  <a:gd name="T24" fmla="*/ 0 w 1361"/>
                  <a:gd name="T25" fmla="*/ 682 h 1363"/>
                  <a:gd name="T26" fmla="*/ 21 w 1361"/>
                  <a:gd name="T27" fmla="*/ 852 h 1363"/>
                  <a:gd name="T28" fmla="*/ 81 w 1361"/>
                  <a:gd name="T29" fmla="*/ 1006 h 1363"/>
                  <a:gd name="T30" fmla="*/ 177 w 1361"/>
                  <a:gd name="T31" fmla="*/ 1140 h 1363"/>
                  <a:gd name="T32" fmla="*/ 300 w 1361"/>
                  <a:gd name="T33" fmla="*/ 1246 h 1363"/>
                  <a:gd name="T34" fmla="*/ 445 w 1361"/>
                  <a:gd name="T35" fmla="*/ 1320 h 1363"/>
                  <a:gd name="T36" fmla="*/ 610 w 1361"/>
                  <a:gd name="T37" fmla="*/ 1359 h 1363"/>
                  <a:gd name="T38" fmla="*/ 785 w 1361"/>
                  <a:gd name="T39" fmla="*/ 1355 h 1363"/>
                  <a:gd name="T40" fmla="*/ 946 w 1361"/>
                  <a:gd name="T41" fmla="*/ 1309 h 1363"/>
                  <a:gd name="T42" fmla="*/ 1088 w 1361"/>
                  <a:gd name="T43" fmla="*/ 1226 h 1363"/>
                  <a:gd name="T44" fmla="*/ 1205 w 1361"/>
                  <a:gd name="T45" fmla="*/ 1115 h 1363"/>
                  <a:gd name="T46" fmla="*/ 1294 w 1361"/>
                  <a:gd name="T47" fmla="*/ 977 h 1363"/>
                  <a:gd name="T48" fmla="*/ 1347 w 1361"/>
                  <a:gd name="T49" fmla="*/ 820 h 1363"/>
                  <a:gd name="T50" fmla="*/ 1351 w 1361"/>
                  <a:gd name="T51" fmla="*/ 682 h 1363"/>
                  <a:gd name="T52" fmla="*/ 1330 w 1361"/>
                  <a:gd name="T53" fmla="*/ 848 h 1363"/>
                  <a:gd name="T54" fmla="*/ 1271 w 1361"/>
                  <a:gd name="T55" fmla="*/ 1002 h 1363"/>
                  <a:gd name="T56" fmla="*/ 1177 w 1361"/>
                  <a:gd name="T57" fmla="*/ 1132 h 1363"/>
                  <a:gd name="T58" fmla="*/ 1056 w 1361"/>
                  <a:gd name="T59" fmla="*/ 1238 h 1363"/>
                  <a:gd name="T60" fmla="*/ 912 w 1361"/>
                  <a:gd name="T61" fmla="*/ 1311 h 1363"/>
                  <a:gd name="T62" fmla="*/ 749 w 1361"/>
                  <a:gd name="T63" fmla="*/ 1349 h 1363"/>
                  <a:gd name="T64" fmla="*/ 578 w 1361"/>
                  <a:gd name="T65" fmla="*/ 1345 h 1363"/>
                  <a:gd name="T66" fmla="*/ 419 w 1361"/>
                  <a:gd name="T67" fmla="*/ 1299 h 1363"/>
                  <a:gd name="T68" fmla="*/ 278 w 1361"/>
                  <a:gd name="T69" fmla="*/ 1219 h 1363"/>
                  <a:gd name="T70" fmla="*/ 163 w 1361"/>
                  <a:gd name="T71" fmla="*/ 1107 h 1363"/>
                  <a:gd name="T72" fmla="*/ 75 w 1361"/>
                  <a:gd name="T73" fmla="*/ 973 h 1363"/>
                  <a:gd name="T74" fmla="*/ 23 w 1361"/>
                  <a:gd name="T75" fmla="*/ 816 h 1363"/>
                  <a:gd name="T76" fmla="*/ 10 w 1361"/>
                  <a:gd name="T77" fmla="*/ 647 h 1363"/>
                  <a:gd name="T78" fmla="*/ 40 w 1361"/>
                  <a:gd name="T79" fmla="*/ 482 h 1363"/>
                  <a:gd name="T80" fmla="*/ 106 w 1361"/>
                  <a:gd name="T81" fmla="*/ 334 h 1363"/>
                  <a:gd name="T82" fmla="*/ 206 w 1361"/>
                  <a:gd name="T83" fmla="*/ 208 h 1363"/>
                  <a:gd name="T84" fmla="*/ 332 w 1361"/>
                  <a:gd name="T85" fmla="*/ 108 h 1363"/>
                  <a:gd name="T86" fmla="*/ 482 w 1361"/>
                  <a:gd name="T87" fmla="*/ 41 h 1363"/>
                  <a:gd name="T88" fmla="*/ 647 w 1361"/>
                  <a:gd name="T89" fmla="*/ 12 h 1363"/>
                  <a:gd name="T90" fmla="*/ 816 w 1361"/>
                  <a:gd name="T91" fmla="*/ 23 h 1363"/>
                  <a:gd name="T92" fmla="*/ 971 w 1361"/>
                  <a:gd name="T93" fmla="*/ 77 h 1363"/>
                  <a:gd name="T94" fmla="*/ 1108 w 1361"/>
                  <a:gd name="T95" fmla="*/ 163 h 1363"/>
                  <a:gd name="T96" fmla="*/ 1219 w 1361"/>
                  <a:gd name="T97" fmla="*/ 281 h 1363"/>
                  <a:gd name="T98" fmla="*/ 1299 w 1361"/>
                  <a:gd name="T99" fmla="*/ 421 h 1363"/>
                  <a:gd name="T100" fmla="*/ 1344 w 1361"/>
                  <a:gd name="T101" fmla="*/ 580 h 13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61"/>
                  <a:gd name="T154" fmla="*/ 0 h 1363"/>
                  <a:gd name="T155" fmla="*/ 1361 w 1361"/>
                  <a:gd name="T156" fmla="*/ 1363 h 136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61" h="1363">
                    <a:moveTo>
                      <a:pt x="1361" y="682"/>
                    </a:moveTo>
                    <a:lnTo>
                      <a:pt x="1361" y="647"/>
                    </a:lnTo>
                    <a:lnTo>
                      <a:pt x="1359" y="612"/>
                    </a:lnTo>
                    <a:lnTo>
                      <a:pt x="1353" y="578"/>
                    </a:lnTo>
                    <a:lnTo>
                      <a:pt x="1347" y="543"/>
                    </a:lnTo>
                    <a:lnTo>
                      <a:pt x="1340" y="511"/>
                    </a:lnTo>
                    <a:lnTo>
                      <a:pt x="1332" y="478"/>
                    </a:lnTo>
                    <a:lnTo>
                      <a:pt x="1321" y="447"/>
                    </a:lnTo>
                    <a:lnTo>
                      <a:pt x="1309" y="417"/>
                    </a:lnTo>
                    <a:lnTo>
                      <a:pt x="1294" y="386"/>
                    </a:lnTo>
                    <a:lnTo>
                      <a:pt x="1280" y="357"/>
                    </a:lnTo>
                    <a:lnTo>
                      <a:pt x="1263" y="328"/>
                    </a:lnTo>
                    <a:lnTo>
                      <a:pt x="1246" y="302"/>
                    </a:lnTo>
                    <a:lnTo>
                      <a:pt x="1227" y="275"/>
                    </a:lnTo>
                    <a:lnTo>
                      <a:pt x="1205" y="248"/>
                    </a:lnTo>
                    <a:lnTo>
                      <a:pt x="1184" y="223"/>
                    </a:lnTo>
                    <a:lnTo>
                      <a:pt x="1161" y="200"/>
                    </a:lnTo>
                    <a:lnTo>
                      <a:pt x="1138" y="177"/>
                    </a:lnTo>
                    <a:lnTo>
                      <a:pt x="1113" y="156"/>
                    </a:lnTo>
                    <a:lnTo>
                      <a:pt x="1088" y="137"/>
                    </a:lnTo>
                    <a:lnTo>
                      <a:pt x="1061" y="117"/>
                    </a:lnTo>
                    <a:lnTo>
                      <a:pt x="1035" y="98"/>
                    </a:lnTo>
                    <a:lnTo>
                      <a:pt x="1006" y="83"/>
                    </a:lnTo>
                    <a:lnTo>
                      <a:pt x="975" y="68"/>
                    </a:lnTo>
                    <a:lnTo>
                      <a:pt x="946" y="54"/>
                    </a:lnTo>
                    <a:lnTo>
                      <a:pt x="916" y="43"/>
                    </a:lnTo>
                    <a:lnTo>
                      <a:pt x="883" y="31"/>
                    </a:lnTo>
                    <a:lnTo>
                      <a:pt x="850" y="21"/>
                    </a:lnTo>
                    <a:lnTo>
                      <a:pt x="818" y="14"/>
                    </a:lnTo>
                    <a:lnTo>
                      <a:pt x="785" y="8"/>
                    </a:lnTo>
                    <a:lnTo>
                      <a:pt x="751" y="4"/>
                    </a:lnTo>
                    <a:lnTo>
                      <a:pt x="716" y="0"/>
                    </a:lnTo>
                    <a:lnTo>
                      <a:pt x="680" y="0"/>
                    </a:lnTo>
                    <a:lnTo>
                      <a:pt x="645" y="0"/>
                    </a:lnTo>
                    <a:lnTo>
                      <a:pt x="610" y="4"/>
                    </a:lnTo>
                    <a:lnTo>
                      <a:pt x="576" y="8"/>
                    </a:lnTo>
                    <a:lnTo>
                      <a:pt x="543" y="14"/>
                    </a:lnTo>
                    <a:lnTo>
                      <a:pt x="511" y="21"/>
                    </a:lnTo>
                    <a:lnTo>
                      <a:pt x="478" y="31"/>
                    </a:lnTo>
                    <a:lnTo>
                      <a:pt x="445" y="43"/>
                    </a:lnTo>
                    <a:lnTo>
                      <a:pt x="415" y="54"/>
                    </a:lnTo>
                    <a:lnTo>
                      <a:pt x="386" y="68"/>
                    </a:lnTo>
                    <a:lnTo>
                      <a:pt x="355" y="83"/>
                    </a:lnTo>
                    <a:lnTo>
                      <a:pt x="326" y="98"/>
                    </a:lnTo>
                    <a:lnTo>
                      <a:pt x="300" y="117"/>
                    </a:lnTo>
                    <a:lnTo>
                      <a:pt x="273" y="137"/>
                    </a:lnTo>
                    <a:lnTo>
                      <a:pt x="248" y="156"/>
                    </a:lnTo>
                    <a:lnTo>
                      <a:pt x="223" y="177"/>
                    </a:lnTo>
                    <a:lnTo>
                      <a:pt x="200" y="200"/>
                    </a:lnTo>
                    <a:lnTo>
                      <a:pt x="177" y="223"/>
                    </a:lnTo>
                    <a:lnTo>
                      <a:pt x="156" y="248"/>
                    </a:lnTo>
                    <a:lnTo>
                      <a:pt x="134" y="275"/>
                    </a:lnTo>
                    <a:lnTo>
                      <a:pt x="115" y="302"/>
                    </a:lnTo>
                    <a:lnTo>
                      <a:pt x="98" y="328"/>
                    </a:lnTo>
                    <a:lnTo>
                      <a:pt x="81" y="357"/>
                    </a:lnTo>
                    <a:lnTo>
                      <a:pt x="67" y="386"/>
                    </a:lnTo>
                    <a:lnTo>
                      <a:pt x="52" y="417"/>
                    </a:lnTo>
                    <a:lnTo>
                      <a:pt x="40" y="447"/>
                    </a:lnTo>
                    <a:lnTo>
                      <a:pt x="29" y="478"/>
                    </a:lnTo>
                    <a:lnTo>
                      <a:pt x="21" y="511"/>
                    </a:lnTo>
                    <a:lnTo>
                      <a:pt x="14" y="543"/>
                    </a:lnTo>
                    <a:lnTo>
                      <a:pt x="8" y="578"/>
                    </a:lnTo>
                    <a:lnTo>
                      <a:pt x="2" y="612"/>
                    </a:lnTo>
                    <a:lnTo>
                      <a:pt x="0" y="647"/>
                    </a:lnTo>
                    <a:lnTo>
                      <a:pt x="0" y="682"/>
                    </a:lnTo>
                    <a:lnTo>
                      <a:pt x="0" y="716"/>
                    </a:lnTo>
                    <a:lnTo>
                      <a:pt x="2" y="751"/>
                    </a:lnTo>
                    <a:lnTo>
                      <a:pt x="8" y="785"/>
                    </a:lnTo>
                    <a:lnTo>
                      <a:pt x="14" y="820"/>
                    </a:lnTo>
                    <a:lnTo>
                      <a:pt x="21" y="852"/>
                    </a:lnTo>
                    <a:lnTo>
                      <a:pt x="29" y="885"/>
                    </a:lnTo>
                    <a:lnTo>
                      <a:pt x="40" y="916"/>
                    </a:lnTo>
                    <a:lnTo>
                      <a:pt x="52" y="946"/>
                    </a:lnTo>
                    <a:lnTo>
                      <a:pt x="67" y="977"/>
                    </a:lnTo>
                    <a:lnTo>
                      <a:pt x="81" y="1006"/>
                    </a:lnTo>
                    <a:lnTo>
                      <a:pt x="98" y="1035"/>
                    </a:lnTo>
                    <a:lnTo>
                      <a:pt x="115" y="1061"/>
                    </a:lnTo>
                    <a:lnTo>
                      <a:pt x="134" y="1088"/>
                    </a:lnTo>
                    <a:lnTo>
                      <a:pt x="156" y="1115"/>
                    </a:lnTo>
                    <a:lnTo>
                      <a:pt x="177" y="1140"/>
                    </a:lnTo>
                    <a:lnTo>
                      <a:pt x="200" y="1163"/>
                    </a:lnTo>
                    <a:lnTo>
                      <a:pt x="223" y="1186"/>
                    </a:lnTo>
                    <a:lnTo>
                      <a:pt x="248" y="1207"/>
                    </a:lnTo>
                    <a:lnTo>
                      <a:pt x="273" y="1226"/>
                    </a:lnTo>
                    <a:lnTo>
                      <a:pt x="300" y="1246"/>
                    </a:lnTo>
                    <a:lnTo>
                      <a:pt x="326" y="1265"/>
                    </a:lnTo>
                    <a:lnTo>
                      <a:pt x="355" y="1280"/>
                    </a:lnTo>
                    <a:lnTo>
                      <a:pt x="386" y="1295"/>
                    </a:lnTo>
                    <a:lnTo>
                      <a:pt x="415" y="1309"/>
                    </a:lnTo>
                    <a:lnTo>
                      <a:pt x="445" y="1320"/>
                    </a:lnTo>
                    <a:lnTo>
                      <a:pt x="478" y="1332"/>
                    </a:lnTo>
                    <a:lnTo>
                      <a:pt x="511" y="1342"/>
                    </a:lnTo>
                    <a:lnTo>
                      <a:pt x="543" y="1349"/>
                    </a:lnTo>
                    <a:lnTo>
                      <a:pt x="576" y="1355"/>
                    </a:lnTo>
                    <a:lnTo>
                      <a:pt x="610" y="1359"/>
                    </a:lnTo>
                    <a:lnTo>
                      <a:pt x="645" y="1363"/>
                    </a:lnTo>
                    <a:lnTo>
                      <a:pt x="680" y="1363"/>
                    </a:lnTo>
                    <a:lnTo>
                      <a:pt x="716" y="1363"/>
                    </a:lnTo>
                    <a:lnTo>
                      <a:pt x="751" y="1359"/>
                    </a:lnTo>
                    <a:lnTo>
                      <a:pt x="785" y="1355"/>
                    </a:lnTo>
                    <a:lnTo>
                      <a:pt x="818" y="1349"/>
                    </a:lnTo>
                    <a:lnTo>
                      <a:pt x="850" y="1342"/>
                    </a:lnTo>
                    <a:lnTo>
                      <a:pt x="883" y="1332"/>
                    </a:lnTo>
                    <a:lnTo>
                      <a:pt x="916" y="1320"/>
                    </a:lnTo>
                    <a:lnTo>
                      <a:pt x="946" y="1309"/>
                    </a:lnTo>
                    <a:lnTo>
                      <a:pt x="975" y="1295"/>
                    </a:lnTo>
                    <a:lnTo>
                      <a:pt x="1006" y="1280"/>
                    </a:lnTo>
                    <a:lnTo>
                      <a:pt x="1035" y="1265"/>
                    </a:lnTo>
                    <a:lnTo>
                      <a:pt x="1061" y="1246"/>
                    </a:lnTo>
                    <a:lnTo>
                      <a:pt x="1088" y="1226"/>
                    </a:lnTo>
                    <a:lnTo>
                      <a:pt x="1113" y="1207"/>
                    </a:lnTo>
                    <a:lnTo>
                      <a:pt x="1138" y="1186"/>
                    </a:lnTo>
                    <a:lnTo>
                      <a:pt x="1161" y="1163"/>
                    </a:lnTo>
                    <a:lnTo>
                      <a:pt x="1184" y="1140"/>
                    </a:lnTo>
                    <a:lnTo>
                      <a:pt x="1205" y="1115"/>
                    </a:lnTo>
                    <a:lnTo>
                      <a:pt x="1227" y="1088"/>
                    </a:lnTo>
                    <a:lnTo>
                      <a:pt x="1246" y="1061"/>
                    </a:lnTo>
                    <a:lnTo>
                      <a:pt x="1263" y="1035"/>
                    </a:lnTo>
                    <a:lnTo>
                      <a:pt x="1280" y="1006"/>
                    </a:lnTo>
                    <a:lnTo>
                      <a:pt x="1294" y="977"/>
                    </a:lnTo>
                    <a:lnTo>
                      <a:pt x="1309" y="946"/>
                    </a:lnTo>
                    <a:lnTo>
                      <a:pt x="1321" y="916"/>
                    </a:lnTo>
                    <a:lnTo>
                      <a:pt x="1332" y="885"/>
                    </a:lnTo>
                    <a:lnTo>
                      <a:pt x="1340" y="852"/>
                    </a:lnTo>
                    <a:lnTo>
                      <a:pt x="1347" y="820"/>
                    </a:lnTo>
                    <a:lnTo>
                      <a:pt x="1353" y="785"/>
                    </a:lnTo>
                    <a:lnTo>
                      <a:pt x="1359" y="751"/>
                    </a:lnTo>
                    <a:lnTo>
                      <a:pt x="1361" y="716"/>
                    </a:lnTo>
                    <a:lnTo>
                      <a:pt x="1361" y="682"/>
                    </a:lnTo>
                    <a:close/>
                    <a:moveTo>
                      <a:pt x="1351" y="682"/>
                    </a:moveTo>
                    <a:lnTo>
                      <a:pt x="1351" y="716"/>
                    </a:lnTo>
                    <a:lnTo>
                      <a:pt x="1347" y="751"/>
                    </a:lnTo>
                    <a:lnTo>
                      <a:pt x="1344" y="783"/>
                    </a:lnTo>
                    <a:lnTo>
                      <a:pt x="1338" y="816"/>
                    </a:lnTo>
                    <a:lnTo>
                      <a:pt x="1330" y="848"/>
                    </a:lnTo>
                    <a:lnTo>
                      <a:pt x="1321" y="881"/>
                    </a:lnTo>
                    <a:lnTo>
                      <a:pt x="1311" y="912"/>
                    </a:lnTo>
                    <a:lnTo>
                      <a:pt x="1299" y="942"/>
                    </a:lnTo>
                    <a:lnTo>
                      <a:pt x="1286" y="973"/>
                    </a:lnTo>
                    <a:lnTo>
                      <a:pt x="1271" y="1002"/>
                    </a:lnTo>
                    <a:lnTo>
                      <a:pt x="1255" y="1029"/>
                    </a:lnTo>
                    <a:lnTo>
                      <a:pt x="1236" y="1058"/>
                    </a:lnTo>
                    <a:lnTo>
                      <a:pt x="1219" y="1082"/>
                    </a:lnTo>
                    <a:lnTo>
                      <a:pt x="1198" y="1107"/>
                    </a:lnTo>
                    <a:lnTo>
                      <a:pt x="1177" y="1132"/>
                    </a:lnTo>
                    <a:lnTo>
                      <a:pt x="1155" y="1155"/>
                    </a:lnTo>
                    <a:lnTo>
                      <a:pt x="1132" y="1178"/>
                    </a:lnTo>
                    <a:lnTo>
                      <a:pt x="1108" y="1200"/>
                    </a:lnTo>
                    <a:lnTo>
                      <a:pt x="1083" y="1219"/>
                    </a:lnTo>
                    <a:lnTo>
                      <a:pt x="1056" y="1238"/>
                    </a:lnTo>
                    <a:lnTo>
                      <a:pt x="1029" y="1255"/>
                    </a:lnTo>
                    <a:lnTo>
                      <a:pt x="1000" y="1271"/>
                    </a:lnTo>
                    <a:lnTo>
                      <a:pt x="971" y="1286"/>
                    </a:lnTo>
                    <a:lnTo>
                      <a:pt x="942" y="1299"/>
                    </a:lnTo>
                    <a:lnTo>
                      <a:pt x="912" y="1311"/>
                    </a:lnTo>
                    <a:lnTo>
                      <a:pt x="879" y="1322"/>
                    </a:lnTo>
                    <a:lnTo>
                      <a:pt x="848" y="1332"/>
                    </a:lnTo>
                    <a:lnTo>
                      <a:pt x="816" y="1340"/>
                    </a:lnTo>
                    <a:lnTo>
                      <a:pt x="783" y="1345"/>
                    </a:lnTo>
                    <a:lnTo>
                      <a:pt x="749" y="1349"/>
                    </a:lnTo>
                    <a:lnTo>
                      <a:pt x="714" y="1351"/>
                    </a:lnTo>
                    <a:lnTo>
                      <a:pt x="680" y="1353"/>
                    </a:lnTo>
                    <a:lnTo>
                      <a:pt x="647" y="1351"/>
                    </a:lnTo>
                    <a:lnTo>
                      <a:pt x="612" y="1349"/>
                    </a:lnTo>
                    <a:lnTo>
                      <a:pt x="578" y="1345"/>
                    </a:lnTo>
                    <a:lnTo>
                      <a:pt x="545" y="1340"/>
                    </a:lnTo>
                    <a:lnTo>
                      <a:pt x="513" y="1332"/>
                    </a:lnTo>
                    <a:lnTo>
                      <a:pt x="482" y="1322"/>
                    </a:lnTo>
                    <a:lnTo>
                      <a:pt x="449" y="1311"/>
                    </a:lnTo>
                    <a:lnTo>
                      <a:pt x="419" y="1299"/>
                    </a:lnTo>
                    <a:lnTo>
                      <a:pt x="390" y="1286"/>
                    </a:lnTo>
                    <a:lnTo>
                      <a:pt x="361" y="1271"/>
                    </a:lnTo>
                    <a:lnTo>
                      <a:pt x="332" y="1255"/>
                    </a:lnTo>
                    <a:lnTo>
                      <a:pt x="305" y="1238"/>
                    </a:lnTo>
                    <a:lnTo>
                      <a:pt x="278" y="1219"/>
                    </a:lnTo>
                    <a:lnTo>
                      <a:pt x="253" y="1200"/>
                    </a:lnTo>
                    <a:lnTo>
                      <a:pt x="229" y="1178"/>
                    </a:lnTo>
                    <a:lnTo>
                      <a:pt x="206" y="1155"/>
                    </a:lnTo>
                    <a:lnTo>
                      <a:pt x="184" y="1132"/>
                    </a:lnTo>
                    <a:lnTo>
                      <a:pt x="163" y="1107"/>
                    </a:lnTo>
                    <a:lnTo>
                      <a:pt x="142" y="1082"/>
                    </a:lnTo>
                    <a:lnTo>
                      <a:pt x="125" y="1058"/>
                    </a:lnTo>
                    <a:lnTo>
                      <a:pt x="106" y="1029"/>
                    </a:lnTo>
                    <a:lnTo>
                      <a:pt x="90" y="1002"/>
                    </a:lnTo>
                    <a:lnTo>
                      <a:pt x="75" y="973"/>
                    </a:lnTo>
                    <a:lnTo>
                      <a:pt x="62" y="942"/>
                    </a:lnTo>
                    <a:lnTo>
                      <a:pt x="50" y="912"/>
                    </a:lnTo>
                    <a:lnTo>
                      <a:pt x="40" y="881"/>
                    </a:lnTo>
                    <a:lnTo>
                      <a:pt x="31" y="848"/>
                    </a:lnTo>
                    <a:lnTo>
                      <a:pt x="23" y="816"/>
                    </a:lnTo>
                    <a:lnTo>
                      <a:pt x="17" y="783"/>
                    </a:lnTo>
                    <a:lnTo>
                      <a:pt x="14" y="751"/>
                    </a:lnTo>
                    <a:lnTo>
                      <a:pt x="10" y="716"/>
                    </a:lnTo>
                    <a:lnTo>
                      <a:pt x="10" y="682"/>
                    </a:lnTo>
                    <a:lnTo>
                      <a:pt x="10" y="647"/>
                    </a:lnTo>
                    <a:lnTo>
                      <a:pt x="14" y="612"/>
                    </a:lnTo>
                    <a:lnTo>
                      <a:pt x="17" y="580"/>
                    </a:lnTo>
                    <a:lnTo>
                      <a:pt x="23" y="547"/>
                    </a:lnTo>
                    <a:lnTo>
                      <a:pt x="31" y="515"/>
                    </a:lnTo>
                    <a:lnTo>
                      <a:pt x="40" y="482"/>
                    </a:lnTo>
                    <a:lnTo>
                      <a:pt x="50" y="451"/>
                    </a:lnTo>
                    <a:lnTo>
                      <a:pt x="62" y="421"/>
                    </a:lnTo>
                    <a:lnTo>
                      <a:pt x="75" y="390"/>
                    </a:lnTo>
                    <a:lnTo>
                      <a:pt x="90" y="361"/>
                    </a:lnTo>
                    <a:lnTo>
                      <a:pt x="106" y="334"/>
                    </a:lnTo>
                    <a:lnTo>
                      <a:pt x="125" y="307"/>
                    </a:lnTo>
                    <a:lnTo>
                      <a:pt x="142" y="281"/>
                    </a:lnTo>
                    <a:lnTo>
                      <a:pt x="163" y="256"/>
                    </a:lnTo>
                    <a:lnTo>
                      <a:pt x="184" y="231"/>
                    </a:lnTo>
                    <a:lnTo>
                      <a:pt x="206" y="208"/>
                    </a:lnTo>
                    <a:lnTo>
                      <a:pt x="229" y="185"/>
                    </a:lnTo>
                    <a:lnTo>
                      <a:pt x="253" y="163"/>
                    </a:lnTo>
                    <a:lnTo>
                      <a:pt x="278" y="144"/>
                    </a:lnTo>
                    <a:lnTo>
                      <a:pt x="305" y="125"/>
                    </a:lnTo>
                    <a:lnTo>
                      <a:pt x="332" y="108"/>
                    </a:lnTo>
                    <a:lnTo>
                      <a:pt x="361" y="92"/>
                    </a:lnTo>
                    <a:lnTo>
                      <a:pt x="390" y="77"/>
                    </a:lnTo>
                    <a:lnTo>
                      <a:pt x="419" y="64"/>
                    </a:lnTo>
                    <a:lnTo>
                      <a:pt x="449" y="52"/>
                    </a:lnTo>
                    <a:lnTo>
                      <a:pt x="482" y="41"/>
                    </a:lnTo>
                    <a:lnTo>
                      <a:pt x="513" y="31"/>
                    </a:lnTo>
                    <a:lnTo>
                      <a:pt x="545" y="23"/>
                    </a:lnTo>
                    <a:lnTo>
                      <a:pt x="578" y="18"/>
                    </a:lnTo>
                    <a:lnTo>
                      <a:pt x="612" y="14"/>
                    </a:lnTo>
                    <a:lnTo>
                      <a:pt x="647" y="12"/>
                    </a:lnTo>
                    <a:lnTo>
                      <a:pt x="680" y="10"/>
                    </a:lnTo>
                    <a:lnTo>
                      <a:pt x="714" y="12"/>
                    </a:lnTo>
                    <a:lnTo>
                      <a:pt x="749" y="14"/>
                    </a:lnTo>
                    <a:lnTo>
                      <a:pt x="783" y="18"/>
                    </a:lnTo>
                    <a:lnTo>
                      <a:pt x="816" y="23"/>
                    </a:lnTo>
                    <a:lnTo>
                      <a:pt x="848" y="31"/>
                    </a:lnTo>
                    <a:lnTo>
                      <a:pt x="879" y="41"/>
                    </a:lnTo>
                    <a:lnTo>
                      <a:pt x="912" y="52"/>
                    </a:lnTo>
                    <a:lnTo>
                      <a:pt x="942" y="64"/>
                    </a:lnTo>
                    <a:lnTo>
                      <a:pt x="971" y="77"/>
                    </a:lnTo>
                    <a:lnTo>
                      <a:pt x="1000" y="92"/>
                    </a:lnTo>
                    <a:lnTo>
                      <a:pt x="1029" y="108"/>
                    </a:lnTo>
                    <a:lnTo>
                      <a:pt x="1056" y="125"/>
                    </a:lnTo>
                    <a:lnTo>
                      <a:pt x="1083" y="144"/>
                    </a:lnTo>
                    <a:lnTo>
                      <a:pt x="1108" y="163"/>
                    </a:lnTo>
                    <a:lnTo>
                      <a:pt x="1132" y="185"/>
                    </a:lnTo>
                    <a:lnTo>
                      <a:pt x="1155" y="208"/>
                    </a:lnTo>
                    <a:lnTo>
                      <a:pt x="1177" y="231"/>
                    </a:lnTo>
                    <a:lnTo>
                      <a:pt x="1198" y="256"/>
                    </a:lnTo>
                    <a:lnTo>
                      <a:pt x="1219" y="281"/>
                    </a:lnTo>
                    <a:lnTo>
                      <a:pt x="1236" y="307"/>
                    </a:lnTo>
                    <a:lnTo>
                      <a:pt x="1255" y="334"/>
                    </a:lnTo>
                    <a:lnTo>
                      <a:pt x="1271" y="361"/>
                    </a:lnTo>
                    <a:lnTo>
                      <a:pt x="1286" y="390"/>
                    </a:lnTo>
                    <a:lnTo>
                      <a:pt x="1299" y="421"/>
                    </a:lnTo>
                    <a:lnTo>
                      <a:pt x="1311" y="451"/>
                    </a:lnTo>
                    <a:lnTo>
                      <a:pt x="1321" y="482"/>
                    </a:lnTo>
                    <a:lnTo>
                      <a:pt x="1330" y="515"/>
                    </a:lnTo>
                    <a:lnTo>
                      <a:pt x="1338" y="547"/>
                    </a:lnTo>
                    <a:lnTo>
                      <a:pt x="1344" y="580"/>
                    </a:lnTo>
                    <a:lnTo>
                      <a:pt x="1347" y="612"/>
                    </a:lnTo>
                    <a:lnTo>
                      <a:pt x="1351" y="647"/>
                    </a:lnTo>
                    <a:lnTo>
                      <a:pt x="1351" y="682"/>
                    </a:lnTo>
                    <a:close/>
                  </a:path>
                </a:pathLst>
              </a:custGeom>
              <a:solidFill>
                <a:srgbClr val="E68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5" name="Freeform 368">
                <a:extLst>
                  <a:ext uri="{FF2B5EF4-FFF2-40B4-BE49-F238E27FC236}">
                    <a16:creationId xmlns:a16="http://schemas.microsoft.com/office/drawing/2014/main" id="{C9512234-9E44-4693-8D96-1DC0EF3442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3" y="1487"/>
                <a:ext cx="1353" cy="1351"/>
              </a:xfrm>
              <a:custGeom>
                <a:avLst/>
                <a:gdLst>
                  <a:gd name="T0" fmla="*/ 1340 w 1353"/>
                  <a:gd name="T1" fmla="*/ 539 h 1351"/>
                  <a:gd name="T2" fmla="*/ 1286 w 1353"/>
                  <a:gd name="T3" fmla="*/ 382 h 1351"/>
                  <a:gd name="T4" fmla="*/ 1198 w 1353"/>
                  <a:gd name="T5" fmla="*/ 246 h 1351"/>
                  <a:gd name="T6" fmla="*/ 1080 w 1353"/>
                  <a:gd name="T7" fmla="*/ 134 h 1351"/>
                  <a:gd name="T8" fmla="*/ 940 w 1353"/>
                  <a:gd name="T9" fmla="*/ 52 h 1351"/>
                  <a:gd name="T10" fmla="*/ 779 w 1353"/>
                  <a:gd name="T11" fmla="*/ 8 h 1351"/>
                  <a:gd name="T12" fmla="*/ 606 w 1353"/>
                  <a:gd name="T13" fmla="*/ 2 h 1351"/>
                  <a:gd name="T14" fmla="*/ 443 w 1353"/>
                  <a:gd name="T15" fmla="*/ 40 h 1351"/>
                  <a:gd name="T16" fmla="*/ 299 w 1353"/>
                  <a:gd name="T17" fmla="*/ 115 h 1351"/>
                  <a:gd name="T18" fmla="*/ 177 w 1353"/>
                  <a:gd name="T19" fmla="*/ 221 h 1351"/>
                  <a:gd name="T20" fmla="*/ 83 w 1353"/>
                  <a:gd name="T21" fmla="*/ 353 h 1351"/>
                  <a:gd name="T22" fmla="*/ 21 w 1353"/>
                  <a:gd name="T23" fmla="*/ 507 h 1351"/>
                  <a:gd name="T24" fmla="*/ 0 w 1353"/>
                  <a:gd name="T25" fmla="*/ 676 h 1351"/>
                  <a:gd name="T26" fmla="*/ 21 w 1353"/>
                  <a:gd name="T27" fmla="*/ 844 h 1351"/>
                  <a:gd name="T28" fmla="*/ 83 w 1353"/>
                  <a:gd name="T29" fmla="*/ 998 h 1351"/>
                  <a:gd name="T30" fmla="*/ 177 w 1353"/>
                  <a:gd name="T31" fmla="*/ 1130 h 1351"/>
                  <a:gd name="T32" fmla="*/ 299 w 1353"/>
                  <a:gd name="T33" fmla="*/ 1236 h 1351"/>
                  <a:gd name="T34" fmla="*/ 443 w 1353"/>
                  <a:gd name="T35" fmla="*/ 1311 h 1351"/>
                  <a:gd name="T36" fmla="*/ 606 w 1353"/>
                  <a:gd name="T37" fmla="*/ 1349 h 1351"/>
                  <a:gd name="T38" fmla="*/ 779 w 1353"/>
                  <a:gd name="T39" fmla="*/ 1343 h 1351"/>
                  <a:gd name="T40" fmla="*/ 940 w 1353"/>
                  <a:gd name="T41" fmla="*/ 1299 h 1351"/>
                  <a:gd name="T42" fmla="*/ 1080 w 1353"/>
                  <a:gd name="T43" fmla="*/ 1217 h 1351"/>
                  <a:gd name="T44" fmla="*/ 1198 w 1353"/>
                  <a:gd name="T45" fmla="*/ 1105 h 1351"/>
                  <a:gd name="T46" fmla="*/ 1286 w 1353"/>
                  <a:gd name="T47" fmla="*/ 969 h 1351"/>
                  <a:gd name="T48" fmla="*/ 1340 w 1353"/>
                  <a:gd name="T49" fmla="*/ 812 h 1351"/>
                  <a:gd name="T50" fmla="*/ 1341 w 1353"/>
                  <a:gd name="T51" fmla="*/ 676 h 1351"/>
                  <a:gd name="T52" fmla="*/ 1322 w 1353"/>
                  <a:gd name="T53" fmla="*/ 842 h 1351"/>
                  <a:gd name="T54" fmla="*/ 1263 w 1353"/>
                  <a:gd name="T55" fmla="*/ 992 h 1351"/>
                  <a:gd name="T56" fmla="*/ 1169 w 1353"/>
                  <a:gd name="T57" fmla="*/ 1123 h 1351"/>
                  <a:gd name="T58" fmla="*/ 1048 w 1353"/>
                  <a:gd name="T59" fmla="*/ 1228 h 1351"/>
                  <a:gd name="T60" fmla="*/ 906 w 1353"/>
                  <a:gd name="T61" fmla="*/ 1301 h 1351"/>
                  <a:gd name="T62" fmla="*/ 745 w 1353"/>
                  <a:gd name="T63" fmla="*/ 1337 h 1351"/>
                  <a:gd name="T64" fmla="*/ 576 w 1353"/>
                  <a:gd name="T65" fmla="*/ 1334 h 1351"/>
                  <a:gd name="T66" fmla="*/ 416 w 1353"/>
                  <a:gd name="T67" fmla="*/ 1289 h 1351"/>
                  <a:gd name="T68" fmla="*/ 278 w 1353"/>
                  <a:gd name="T69" fmla="*/ 1209 h 1351"/>
                  <a:gd name="T70" fmla="*/ 163 w 1353"/>
                  <a:gd name="T71" fmla="*/ 1100 h 1351"/>
                  <a:gd name="T72" fmla="*/ 77 w 1353"/>
                  <a:gd name="T73" fmla="*/ 963 h 1351"/>
                  <a:gd name="T74" fmla="*/ 25 w 1353"/>
                  <a:gd name="T75" fmla="*/ 810 h 1351"/>
                  <a:gd name="T76" fmla="*/ 12 w 1353"/>
                  <a:gd name="T77" fmla="*/ 641 h 1351"/>
                  <a:gd name="T78" fmla="*/ 40 w 1353"/>
                  <a:gd name="T79" fmla="*/ 478 h 1351"/>
                  <a:gd name="T80" fmla="*/ 107 w 1353"/>
                  <a:gd name="T81" fmla="*/ 330 h 1351"/>
                  <a:gd name="T82" fmla="*/ 205 w 1353"/>
                  <a:gd name="T83" fmla="*/ 205 h 1351"/>
                  <a:gd name="T84" fmla="*/ 332 w 1353"/>
                  <a:gd name="T85" fmla="*/ 106 h 1351"/>
                  <a:gd name="T86" fmla="*/ 478 w 1353"/>
                  <a:gd name="T87" fmla="*/ 40 h 1351"/>
                  <a:gd name="T88" fmla="*/ 643 w 1353"/>
                  <a:gd name="T89" fmla="*/ 10 h 1351"/>
                  <a:gd name="T90" fmla="*/ 810 w 1353"/>
                  <a:gd name="T91" fmla="*/ 23 h 1351"/>
                  <a:gd name="T92" fmla="*/ 965 w 1353"/>
                  <a:gd name="T93" fmla="*/ 75 h 1351"/>
                  <a:gd name="T94" fmla="*/ 1100 w 1353"/>
                  <a:gd name="T95" fmla="*/ 161 h 1351"/>
                  <a:gd name="T96" fmla="*/ 1211 w 1353"/>
                  <a:gd name="T97" fmla="*/ 276 h 1351"/>
                  <a:gd name="T98" fmla="*/ 1290 w 1353"/>
                  <a:gd name="T99" fmla="*/ 416 h 1351"/>
                  <a:gd name="T100" fmla="*/ 1334 w 1353"/>
                  <a:gd name="T101" fmla="*/ 574 h 13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53"/>
                  <a:gd name="T154" fmla="*/ 0 h 1351"/>
                  <a:gd name="T155" fmla="*/ 1353 w 1353"/>
                  <a:gd name="T156" fmla="*/ 1351 h 13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53" h="1351">
                    <a:moveTo>
                      <a:pt x="1353" y="676"/>
                    </a:moveTo>
                    <a:lnTo>
                      <a:pt x="1351" y="641"/>
                    </a:lnTo>
                    <a:lnTo>
                      <a:pt x="1349" y="606"/>
                    </a:lnTo>
                    <a:lnTo>
                      <a:pt x="1345" y="572"/>
                    </a:lnTo>
                    <a:lnTo>
                      <a:pt x="1340" y="539"/>
                    </a:lnTo>
                    <a:lnTo>
                      <a:pt x="1332" y="507"/>
                    </a:lnTo>
                    <a:lnTo>
                      <a:pt x="1322" y="474"/>
                    </a:lnTo>
                    <a:lnTo>
                      <a:pt x="1311" y="443"/>
                    </a:lnTo>
                    <a:lnTo>
                      <a:pt x="1299" y="413"/>
                    </a:lnTo>
                    <a:lnTo>
                      <a:pt x="1286" y="382"/>
                    </a:lnTo>
                    <a:lnTo>
                      <a:pt x="1270" y="353"/>
                    </a:lnTo>
                    <a:lnTo>
                      <a:pt x="1255" y="324"/>
                    </a:lnTo>
                    <a:lnTo>
                      <a:pt x="1238" y="298"/>
                    </a:lnTo>
                    <a:lnTo>
                      <a:pt x="1219" y="271"/>
                    </a:lnTo>
                    <a:lnTo>
                      <a:pt x="1198" y="246"/>
                    </a:lnTo>
                    <a:lnTo>
                      <a:pt x="1176" y="221"/>
                    </a:lnTo>
                    <a:lnTo>
                      <a:pt x="1155" y="198"/>
                    </a:lnTo>
                    <a:lnTo>
                      <a:pt x="1130" y="175"/>
                    </a:lnTo>
                    <a:lnTo>
                      <a:pt x="1107" y="154"/>
                    </a:lnTo>
                    <a:lnTo>
                      <a:pt x="1080" y="134"/>
                    </a:lnTo>
                    <a:lnTo>
                      <a:pt x="1054" y="115"/>
                    </a:lnTo>
                    <a:lnTo>
                      <a:pt x="1027" y="98"/>
                    </a:lnTo>
                    <a:lnTo>
                      <a:pt x="998" y="81"/>
                    </a:lnTo>
                    <a:lnTo>
                      <a:pt x="969" y="65"/>
                    </a:lnTo>
                    <a:lnTo>
                      <a:pt x="940" y="52"/>
                    </a:lnTo>
                    <a:lnTo>
                      <a:pt x="910" y="40"/>
                    </a:lnTo>
                    <a:lnTo>
                      <a:pt x="877" y="31"/>
                    </a:lnTo>
                    <a:lnTo>
                      <a:pt x="846" y="21"/>
                    </a:lnTo>
                    <a:lnTo>
                      <a:pt x="812" y="14"/>
                    </a:lnTo>
                    <a:lnTo>
                      <a:pt x="779" y="8"/>
                    </a:lnTo>
                    <a:lnTo>
                      <a:pt x="747" y="2"/>
                    </a:lnTo>
                    <a:lnTo>
                      <a:pt x="712" y="0"/>
                    </a:lnTo>
                    <a:lnTo>
                      <a:pt x="676" y="0"/>
                    </a:lnTo>
                    <a:lnTo>
                      <a:pt x="641" y="0"/>
                    </a:lnTo>
                    <a:lnTo>
                      <a:pt x="606" y="2"/>
                    </a:lnTo>
                    <a:lnTo>
                      <a:pt x="574" y="8"/>
                    </a:lnTo>
                    <a:lnTo>
                      <a:pt x="541" y="14"/>
                    </a:lnTo>
                    <a:lnTo>
                      <a:pt x="507" y="21"/>
                    </a:lnTo>
                    <a:lnTo>
                      <a:pt x="476" y="31"/>
                    </a:lnTo>
                    <a:lnTo>
                      <a:pt x="443" y="40"/>
                    </a:lnTo>
                    <a:lnTo>
                      <a:pt x="413" y="52"/>
                    </a:lnTo>
                    <a:lnTo>
                      <a:pt x="384" y="65"/>
                    </a:lnTo>
                    <a:lnTo>
                      <a:pt x="355" y="81"/>
                    </a:lnTo>
                    <a:lnTo>
                      <a:pt x="326" y="98"/>
                    </a:lnTo>
                    <a:lnTo>
                      <a:pt x="299" y="115"/>
                    </a:lnTo>
                    <a:lnTo>
                      <a:pt x="273" y="134"/>
                    </a:lnTo>
                    <a:lnTo>
                      <a:pt x="246" y="154"/>
                    </a:lnTo>
                    <a:lnTo>
                      <a:pt x="223" y="175"/>
                    </a:lnTo>
                    <a:lnTo>
                      <a:pt x="198" y="198"/>
                    </a:lnTo>
                    <a:lnTo>
                      <a:pt x="177" y="221"/>
                    </a:lnTo>
                    <a:lnTo>
                      <a:pt x="155" y="246"/>
                    </a:lnTo>
                    <a:lnTo>
                      <a:pt x="134" y="271"/>
                    </a:lnTo>
                    <a:lnTo>
                      <a:pt x="115" y="298"/>
                    </a:lnTo>
                    <a:lnTo>
                      <a:pt x="98" y="324"/>
                    </a:lnTo>
                    <a:lnTo>
                      <a:pt x="83" y="353"/>
                    </a:lnTo>
                    <a:lnTo>
                      <a:pt x="67" y="382"/>
                    </a:lnTo>
                    <a:lnTo>
                      <a:pt x="54" y="413"/>
                    </a:lnTo>
                    <a:lnTo>
                      <a:pt x="42" y="443"/>
                    </a:lnTo>
                    <a:lnTo>
                      <a:pt x="31" y="474"/>
                    </a:lnTo>
                    <a:lnTo>
                      <a:pt x="21" y="507"/>
                    </a:lnTo>
                    <a:lnTo>
                      <a:pt x="13" y="539"/>
                    </a:lnTo>
                    <a:lnTo>
                      <a:pt x="8" y="572"/>
                    </a:lnTo>
                    <a:lnTo>
                      <a:pt x="4" y="606"/>
                    </a:lnTo>
                    <a:lnTo>
                      <a:pt x="2" y="641"/>
                    </a:lnTo>
                    <a:lnTo>
                      <a:pt x="0" y="676"/>
                    </a:lnTo>
                    <a:lnTo>
                      <a:pt x="2" y="710"/>
                    </a:lnTo>
                    <a:lnTo>
                      <a:pt x="4" y="745"/>
                    </a:lnTo>
                    <a:lnTo>
                      <a:pt x="8" y="779"/>
                    </a:lnTo>
                    <a:lnTo>
                      <a:pt x="13" y="812"/>
                    </a:lnTo>
                    <a:lnTo>
                      <a:pt x="21" y="844"/>
                    </a:lnTo>
                    <a:lnTo>
                      <a:pt x="31" y="877"/>
                    </a:lnTo>
                    <a:lnTo>
                      <a:pt x="42" y="908"/>
                    </a:lnTo>
                    <a:lnTo>
                      <a:pt x="54" y="938"/>
                    </a:lnTo>
                    <a:lnTo>
                      <a:pt x="67" y="969"/>
                    </a:lnTo>
                    <a:lnTo>
                      <a:pt x="83" y="998"/>
                    </a:lnTo>
                    <a:lnTo>
                      <a:pt x="98" y="1027"/>
                    </a:lnTo>
                    <a:lnTo>
                      <a:pt x="115" y="1053"/>
                    </a:lnTo>
                    <a:lnTo>
                      <a:pt x="134" y="1080"/>
                    </a:lnTo>
                    <a:lnTo>
                      <a:pt x="155" y="1105"/>
                    </a:lnTo>
                    <a:lnTo>
                      <a:pt x="177" y="1130"/>
                    </a:lnTo>
                    <a:lnTo>
                      <a:pt x="198" y="1153"/>
                    </a:lnTo>
                    <a:lnTo>
                      <a:pt x="223" y="1176"/>
                    </a:lnTo>
                    <a:lnTo>
                      <a:pt x="246" y="1197"/>
                    </a:lnTo>
                    <a:lnTo>
                      <a:pt x="273" y="1217"/>
                    </a:lnTo>
                    <a:lnTo>
                      <a:pt x="299" y="1236"/>
                    </a:lnTo>
                    <a:lnTo>
                      <a:pt x="326" y="1253"/>
                    </a:lnTo>
                    <a:lnTo>
                      <a:pt x="355" y="1270"/>
                    </a:lnTo>
                    <a:lnTo>
                      <a:pt x="384" y="1286"/>
                    </a:lnTo>
                    <a:lnTo>
                      <a:pt x="413" y="1299"/>
                    </a:lnTo>
                    <a:lnTo>
                      <a:pt x="443" y="1311"/>
                    </a:lnTo>
                    <a:lnTo>
                      <a:pt x="476" y="1322"/>
                    </a:lnTo>
                    <a:lnTo>
                      <a:pt x="507" y="1330"/>
                    </a:lnTo>
                    <a:lnTo>
                      <a:pt x="541" y="1337"/>
                    </a:lnTo>
                    <a:lnTo>
                      <a:pt x="574" y="1343"/>
                    </a:lnTo>
                    <a:lnTo>
                      <a:pt x="606" y="1349"/>
                    </a:lnTo>
                    <a:lnTo>
                      <a:pt x="641" y="1351"/>
                    </a:lnTo>
                    <a:lnTo>
                      <a:pt x="676" y="1351"/>
                    </a:lnTo>
                    <a:lnTo>
                      <a:pt x="712" y="1351"/>
                    </a:lnTo>
                    <a:lnTo>
                      <a:pt x="747" y="1349"/>
                    </a:lnTo>
                    <a:lnTo>
                      <a:pt x="779" y="1343"/>
                    </a:lnTo>
                    <a:lnTo>
                      <a:pt x="812" y="1337"/>
                    </a:lnTo>
                    <a:lnTo>
                      <a:pt x="846" y="1330"/>
                    </a:lnTo>
                    <a:lnTo>
                      <a:pt x="877" y="1322"/>
                    </a:lnTo>
                    <a:lnTo>
                      <a:pt x="910" y="1311"/>
                    </a:lnTo>
                    <a:lnTo>
                      <a:pt x="940" y="1299"/>
                    </a:lnTo>
                    <a:lnTo>
                      <a:pt x="969" y="1286"/>
                    </a:lnTo>
                    <a:lnTo>
                      <a:pt x="998" y="1270"/>
                    </a:lnTo>
                    <a:lnTo>
                      <a:pt x="1027" y="1253"/>
                    </a:lnTo>
                    <a:lnTo>
                      <a:pt x="1054" y="1236"/>
                    </a:lnTo>
                    <a:lnTo>
                      <a:pt x="1080" y="1217"/>
                    </a:lnTo>
                    <a:lnTo>
                      <a:pt x="1107" y="1197"/>
                    </a:lnTo>
                    <a:lnTo>
                      <a:pt x="1130" y="1176"/>
                    </a:lnTo>
                    <a:lnTo>
                      <a:pt x="1155" y="1153"/>
                    </a:lnTo>
                    <a:lnTo>
                      <a:pt x="1176" y="1130"/>
                    </a:lnTo>
                    <a:lnTo>
                      <a:pt x="1198" y="1105"/>
                    </a:lnTo>
                    <a:lnTo>
                      <a:pt x="1219" y="1080"/>
                    </a:lnTo>
                    <a:lnTo>
                      <a:pt x="1238" y="1053"/>
                    </a:lnTo>
                    <a:lnTo>
                      <a:pt x="1255" y="1027"/>
                    </a:lnTo>
                    <a:lnTo>
                      <a:pt x="1270" y="998"/>
                    </a:lnTo>
                    <a:lnTo>
                      <a:pt x="1286" y="969"/>
                    </a:lnTo>
                    <a:lnTo>
                      <a:pt x="1299" y="938"/>
                    </a:lnTo>
                    <a:lnTo>
                      <a:pt x="1311" y="908"/>
                    </a:lnTo>
                    <a:lnTo>
                      <a:pt x="1322" y="877"/>
                    </a:lnTo>
                    <a:lnTo>
                      <a:pt x="1332" y="844"/>
                    </a:lnTo>
                    <a:lnTo>
                      <a:pt x="1340" y="812"/>
                    </a:lnTo>
                    <a:lnTo>
                      <a:pt x="1345" y="779"/>
                    </a:lnTo>
                    <a:lnTo>
                      <a:pt x="1349" y="745"/>
                    </a:lnTo>
                    <a:lnTo>
                      <a:pt x="1351" y="710"/>
                    </a:lnTo>
                    <a:lnTo>
                      <a:pt x="1353" y="676"/>
                    </a:lnTo>
                    <a:close/>
                    <a:moveTo>
                      <a:pt x="1341" y="676"/>
                    </a:moveTo>
                    <a:lnTo>
                      <a:pt x="1341" y="710"/>
                    </a:lnTo>
                    <a:lnTo>
                      <a:pt x="1340" y="743"/>
                    </a:lnTo>
                    <a:lnTo>
                      <a:pt x="1334" y="777"/>
                    </a:lnTo>
                    <a:lnTo>
                      <a:pt x="1328" y="810"/>
                    </a:lnTo>
                    <a:lnTo>
                      <a:pt x="1322" y="842"/>
                    </a:lnTo>
                    <a:lnTo>
                      <a:pt x="1313" y="873"/>
                    </a:lnTo>
                    <a:lnTo>
                      <a:pt x="1301" y="904"/>
                    </a:lnTo>
                    <a:lnTo>
                      <a:pt x="1290" y="935"/>
                    </a:lnTo>
                    <a:lnTo>
                      <a:pt x="1276" y="963"/>
                    </a:lnTo>
                    <a:lnTo>
                      <a:pt x="1263" y="992"/>
                    </a:lnTo>
                    <a:lnTo>
                      <a:pt x="1246" y="1021"/>
                    </a:lnTo>
                    <a:lnTo>
                      <a:pt x="1228" y="1048"/>
                    </a:lnTo>
                    <a:lnTo>
                      <a:pt x="1211" y="1075"/>
                    </a:lnTo>
                    <a:lnTo>
                      <a:pt x="1190" y="1100"/>
                    </a:lnTo>
                    <a:lnTo>
                      <a:pt x="1169" y="1123"/>
                    </a:lnTo>
                    <a:lnTo>
                      <a:pt x="1148" y="1146"/>
                    </a:lnTo>
                    <a:lnTo>
                      <a:pt x="1125" y="1169"/>
                    </a:lnTo>
                    <a:lnTo>
                      <a:pt x="1100" y="1190"/>
                    </a:lnTo>
                    <a:lnTo>
                      <a:pt x="1075" y="1209"/>
                    </a:lnTo>
                    <a:lnTo>
                      <a:pt x="1048" y="1228"/>
                    </a:lnTo>
                    <a:lnTo>
                      <a:pt x="1021" y="1245"/>
                    </a:lnTo>
                    <a:lnTo>
                      <a:pt x="994" y="1261"/>
                    </a:lnTo>
                    <a:lnTo>
                      <a:pt x="965" y="1276"/>
                    </a:lnTo>
                    <a:lnTo>
                      <a:pt x="937" y="1289"/>
                    </a:lnTo>
                    <a:lnTo>
                      <a:pt x="906" y="1301"/>
                    </a:lnTo>
                    <a:lnTo>
                      <a:pt x="875" y="1311"/>
                    </a:lnTo>
                    <a:lnTo>
                      <a:pt x="843" y="1320"/>
                    </a:lnTo>
                    <a:lnTo>
                      <a:pt x="810" y="1328"/>
                    </a:lnTo>
                    <a:lnTo>
                      <a:pt x="777" y="1334"/>
                    </a:lnTo>
                    <a:lnTo>
                      <a:pt x="745" y="1337"/>
                    </a:lnTo>
                    <a:lnTo>
                      <a:pt x="710" y="1341"/>
                    </a:lnTo>
                    <a:lnTo>
                      <a:pt x="676" y="1341"/>
                    </a:lnTo>
                    <a:lnTo>
                      <a:pt x="643" y="1341"/>
                    </a:lnTo>
                    <a:lnTo>
                      <a:pt x="608" y="1337"/>
                    </a:lnTo>
                    <a:lnTo>
                      <a:pt x="576" y="1334"/>
                    </a:lnTo>
                    <a:lnTo>
                      <a:pt x="543" y="1328"/>
                    </a:lnTo>
                    <a:lnTo>
                      <a:pt x="510" y="1320"/>
                    </a:lnTo>
                    <a:lnTo>
                      <a:pt x="478" y="1311"/>
                    </a:lnTo>
                    <a:lnTo>
                      <a:pt x="447" y="1301"/>
                    </a:lnTo>
                    <a:lnTo>
                      <a:pt x="416" y="1289"/>
                    </a:lnTo>
                    <a:lnTo>
                      <a:pt x="388" y="1276"/>
                    </a:lnTo>
                    <a:lnTo>
                      <a:pt x="359" y="1261"/>
                    </a:lnTo>
                    <a:lnTo>
                      <a:pt x="332" y="1245"/>
                    </a:lnTo>
                    <a:lnTo>
                      <a:pt x="305" y="1228"/>
                    </a:lnTo>
                    <a:lnTo>
                      <a:pt x="278" y="1209"/>
                    </a:lnTo>
                    <a:lnTo>
                      <a:pt x="253" y="1190"/>
                    </a:lnTo>
                    <a:lnTo>
                      <a:pt x="228" y="1169"/>
                    </a:lnTo>
                    <a:lnTo>
                      <a:pt x="205" y="1146"/>
                    </a:lnTo>
                    <a:lnTo>
                      <a:pt x="184" y="1123"/>
                    </a:lnTo>
                    <a:lnTo>
                      <a:pt x="163" y="1100"/>
                    </a:lnTo>
                    <a:lnTo>
                      <a:pt x="142" y="1075"/>
                    </a:lnTo>
                    <a:lnTo>
                      <a:pt x="125" y="1048"/>
                    </a:lnTo>
                    <a:lnTo>
                      <a:pt x="107" y="1021"/>
                    </a:lnTo>
                    <a:lnTo>
                      <a:pt x="90" y="992"/>
                    </a:lnTo>
                    <a:lnTo>
                      <a:pt x="77" y="963"/>
                    </a:lnTo>
                    <a:lnTo>
                      <a:pt x="63" y="935"/>
                    </a:lnTo>
                    <a:lnTo>
                      <a:pt x="52" y="904"/>
                    </a:lnTo>
                    <a:lnTo>
                      <a:pt x="40" y="873"/>
                    </a:lnTo>
                    <a:lnTo>
                      <a:pt x="31" y="842"/>
                    </a:lnTo>
                    <a:lnTo>
                      <a:pt x="25" y="810"/>
                    </a:lnTo>
                    <a:lnTo>
                      <a:pt x="19" y="777"/>
                    </a:lnTo>
                    <a:lnTo>
                      <a:pt x="13" y="743"/>
                    </a:lnTo>
                    <a:lnTo>
                      <a:pt x="12" y="710"/>
                    </a:lnTo>
                    <a:lnTo>
                      <a:pt x="12" y="676"/>
                    </a:lnTo>
                    <a:lnTo>
                      <a:pt x="12" y="641"/>
                    </a:lnTo>
                    <a:lnTo>
                      <a:pt x="13" y="608"/>
                    </a:lnTo>
                    <a:lnTo>
                      <a:pt x="19" y="574"/>
                    </a:lnTo>
                    <a:lnTo>
                      <a:pt x="25" y="541"/>
                    </a:lnTo>
                    <a:lnTo>
                      <a:pt x="31" y="509"/>
                    </a:lnTo>
                    <a:lnTo>
                      <a:pt x="40" y="478"/>
                    </a:lnTo>
                    <a:lnTo>
                      <a:pt x="52" y="447"/>
                    </a:lnTo>
                    <a:lnTo>
                      <a:pt x="63" y="416"/>
                    </a:lnTo>
                    <a:lnTo>
                      <a:pt x="77" y="388"/>
                    </a:lnTo>
                    <a:lnTo>
                      <a:pt x="90" y="359"/>
                    </a:lnTo>
                    <a:lnTo>
                      <a:pt x="107" y="330"/>
                    </a:lnTo>
                    <a:lnTo>
                      <a:pt x="125" y="303"/>
                    </a:lnTo>
                    <a:lnTo>
                      <a:pt x="142" y="276"/>
                    </a:lnTo>
                    <a:lnTo>
                      <a:pt x="163" y="251"/>
                    </a:lnTo>
                    <a:lnTo>
                      <a:pt x="184" y="228"/>
                    </a:lnTo>
                    <a:lnTo>
                      <a:pt x="205" y="205"/>
                    </a:lnTo>
                    <a:lnTo>
                      <a:pt x="228" y="182"/>
                    </a:lnTo>
                    <a:lnTo>
                      <a:pt x="253" y="161"/>
                    </a:lnTo>
                    <a:lnTo>
                      <a:pt x="278" y="142"/>
                    </a:lnTo>
                    <a:lnTo>
                      <a:pt x="305" y="123"/>
                    </a:lnTo>
                    <a:lnTo>
                      <a:pt x="332" y="106"/>
                    </a:lnTo>
                    <a:lnTo>
                      <a:pt x="359" y="90"/>
                    </a:lnTo>
                    <a:lnTo>
                      <a:pt x="388" y="75"/>
                    </a:lnTo>
                    <a:lnTo>
                      <a:pt x="416" y="62"/>
                    </a:lnTo>
                    <a:lnTo>
                      <a:pt x="447" y="50"/>
                    </a:lnTo>
                    <a:lnTo>
                      <a:pt x="478" y="40"/>
                    </a:lnTo>
                    <a:lnTo>
                      <a:pt x="510" y="31"/>
                    </a:lnTo>
                    <a:lnTo>
                      <a:pt x="543" y="23"/>
                    </a:lnTo>
                    <a:lnTo>
                      <a:pt x="576" y="17"/>
                    </a:lnTo>
                    <a:lnTo>
                      <a:pt x="608" y="14"/>
                    </a:lnTo>
                    <a:lnTo>
                      <a:pt x="643" y="10"/>
                    </a:lnTo>
                    <a:lnTo>
                      <a:pt x="676" y="10"/>
                    </a:lnTo>
                    <a:lnTo>
                      <a:pt x="710" y="10"/>
                    </a:lnTo>
                    <a:lnTo>
                      <a:pt x="745" y="14"/>
                    </a:lnTo>
                    <a:lnTo>
                      <a:pt x="777" y="17"/>
                    </a:lnTo>
                    <a:lnTo>
                      <a:pt x="810" y="23"/>
                    </a:lnTo>
                    <a:lnTo>
                      <a:pt x="843" y="31"/>
                    </a:lnTo>
                    <a:lnTo>
                      <a:pt x="875" y="40"/>
                    </a:lnTo>
                    <a:lnTo>
                      <a:pt x="906" y="50"/>
                    </a:lnTo>
                    <a:lnTo>
                      <a:pt x="937" y="62"/>
                    </a:lnTo>
                    <a:lnTo>
                      <a:pt x="965" y="75"/>
                    </a:lnTo>
                    <a:lnTo>
                      <a:pt x="994" y="90"/>
                    </a:lnTo>
                    <a:lnTo>
                      <a:pt x="1021" y="106"/>
                    </a:lnTo>
                    <a:lnTo>
                      <a:pt x="1048" y="123"/>
                    </a:lnTo>
                    <a:lnTo>
                      <a:pt x="1075" y="142"/>
                    </a:lnTo>
                    <a:lnTo>
                      <a:pt x="1100" y="161"/>
                    </a:lnTo>
                    <a:lnTo>
                      <a:pt x="1125" y="182"/>
                    </a:lnTo>
                    <a:lnTo>
                      <a:pt x="1148" y="205"/>
                    </a:lnTo>
                    <a:lnTo>
                      <a:pt x="1169" y="228"/>
                    </a:lnTo>
                    <a:lnTo>
                      <a:pt x="1190" y="251"/>
                    </a:lnTo>
                    <a:lnTo>
                      <a:pt x="1211" y="276"/>
                    </a:lnTo>
                    <a:lnTo>
                      <a:pt x="1228" y="303"/>
                    </a:lnTo>
                    <a:lnTo>
                      <a:pt x="1246" y="330"/>
                    </a:lnTo>
                    <a:lnTo>
                      <a:pt x="1263" y="359"/>
                    </a:lnTo>
                    <a:lnTo>
                      <a:pt x="1276" y="388"/>
                    </a:lnTo>
                    <a:lnTo>
                      <a:pt x="1290" y="416"/>
                    </a:lnTo>
                    <a:lnTo>
                      <a:pt x="1301" y="447"/>
                    </a:lnTo>
                    <a:lnTo>
                      <a:pt x="1313" y="478"/>
                    </a:lnTo>
                    <a:lnTo>
                      <a:pt x="1322" y="509"/>
                    </a:lnTo>
                    <a:lnTo>
                      <a:pt x="1328" y="541"/>
                    </a:lnTo>
                    <a:lnTo>
                      <a:pt x="1334" y="574"/>
                    </a:lnTo>
                    <a:lnTo>
                      <a:pt x="1340" y="608"/>
                    </a:lnTo>
                    <a:lnTo>
                      <a:pt x="1341" y="641"/>
                    </a:lnTo>
                    <a:lnTo>
                      <a:pt x="1341" y="676"/>
                    </a:lnTo>
                    <a:close/>
                  </a:path>
                </a:pathLst>
              </a:custGeom>
              <a:solidFill>
                <a:srgbClr val="E68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" name="Freeform 369">
                <a:extLst>
                  <a:ext uri="{FF2B5EF4-FFF2-40B4-BE49-F238E27FC236}">
                    <a16:creationId xmlns:a16="http://schemas.microsoft.com/office/drawing/2014/main" id="{011AB271-5DF9-477D-8640-8301BDB25E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9" y="1491"/>
                <a:ext cx="1341" cy="1343"/>
              </a:xfrm>
              <a:custGeom>
                <a:avLst/>
                <a:gdLst>
                  <a:gd name="T0" fmla="*/ 1328 w 1341"/>
                  <a:gd name="T1" fmla="*/ 537 h 1343"/>
                  <a:gd name="T2" fmla="*/ 1276 w 1341"/>
                  <a:gd name="T3" fmla="*/ 380 h 1343"/>
                  <a:gd name="T4" fmla="*/ 1188 w 1341"/>
                  <a:gd name="T5" fmla="*/ 246 h 1343"/>
                  <a:gd name="T6" fmla="*/ 1073 w 1341"/>
                  <a:gd name="T7" fmla="*/ 134 h 1343"/>
                  <a:gd name="T8" fmla="*/ 932 w 1341"/>
                  <a:gd name="T9" fmla="*/ 54 h 1343"/>
                  <a:gd name="T10" fmla="*/ 773 w 1341"/>
                  <a:gd name="T11" fmla="*/ 8 h 1343"/>
                  <a:gd name="T12" fmla="*/ 602 w 1341"/>
                  <a:gd name="T13" fmla="*/ 4 h 1343"/>
                  <a:gd name="T14" fmla="*/ 439 w 1341"/>
                  <a:gd name="T15" fmla="*/ 42 h 1343"/>
                  <a:gd name="T16" fmla="*/ 295 w 1341"/>
                  <a:gd name="T17" fmla="*/ 115 h 1343"/>
                  <a:gd name="T18" fmla="*/ 174 w 1341"/>
                  <a:gd name="T19" fmla="*/ 221 h 1343"/>
                  <a:gd name="T20" fmla="*/ 80 w 1341"/>
                  <a:gd name="T21" fmla="*/ 351 h 1343"/>
                  <a:gd name="T22" fmla="*/ 21 w 1341"/>
                  <a:gd name="T23" fmla="*/ 505 h 1343"/>
                  <a:gd name="T24" fmla="*/ 0 w 1341"/>
                  <a:gd name="T25" fmla="*/ 672 h 1343"/>
                  <a:gd name="T26" fmla="*/ 21 w 1341"/>
                  <a:gd name="T27" fmla="*/ 838 h 1343"/>
                  <a:gd name="T28" fmla="*/ 80 w 1341"/>
                  <a:gd name="T29" fmla="*/ 992 h 1343"/>
                  <a:gd name="T30" fmla="*/ 174 w 1341"/>
                  <a:gd name="T31" fmla="*/ 1122 h 1343"/>
                  <a:gd name="T32" fmla="*/ 295 w 1341"/>
                  <a:gd name="T33" fmla="*/ 1228 h 1343"/>
                  <a:gd name="T34" fmla="*/ 439 w 1341"/>
                  <a:gd name="T35" fmla="*/ 1301 h 1343"/>
                  <a:gd name="T36" fmla="*/ 602 w 1341"/>
                  <a:gd name="T37" fmla="*/ 1339 h 1343"/>
                  <a:gd name="T38" fmla="*/ 773 w 1341"/>
                  <a:gd name="T39" fmla="*/ 1335 h 1343"/>
                  <a:gd name="T40" fmla="*/ 932 w 1341"/>
                  <a:gd name="T41" fmla="*/ 1289 h 1343"/>
                  <a:gd name="T42" fmla="*/ 1073 w 1341"/>
                  <a:gd name="T43" fmla="*/ 1209 h 1343"/>
                  <a:gd name="T44" fmla="*/ 1188 w 1341"/>
                  <a:gd name="T45" fmla="*/ 1097 h 1343"/>
                  <a:gd name="T46" fmla="*/ 1276 w 1341"/>
                  <a:gd name="T47" fmla="*/ 963 h 1343"/>
                  <a:gd name="T48" fmla="*/ 1328 w 1341"/>
                  <a:gd name="T49" fmla="*/ 806 h 1343"/>
                  <a:gd name="T50" fmla="*/ 1332 w 1341"/>
                  <a:gd name="T51" fmla="*/ 672 h 1343"/>
                  <a:gd name="T52" fmla="*/ 1311 w 1341"/>
                  <a:gd name="T53" fmla="*/ 837 h 1343"/>
                  <a:gd name="T54" fmla="*/ 1251 w 1341"/>
                  <a:gd name="T55" fmla="*/ 986 h 1343"/>
                  <a:gd name="T56" fmla="*/ 1159 w 1341"/>
                  <a:gd name="T57" fmla="*/ 1117 h 1343"/>
                  <a:gd name="T58" fmla="*/ 1040 w 1341"/>
                  <a:gd name="T59" fmla="*/ 1220 h 1343"/>
                  <a:gd name="T60" fmla="*/ 898 w 1341"/>
                  <a:gd name="T61" fmla="*/ 1291 h 1343"/>
                  <a:gd name="T62" fmla="*/ 739 w 1341"/>
                  <a:gd name="T63" fmla="*/ 1330 h 1343"/>
                  <a:gd name="T64" fmla="*/ 570 w 1341"/>
                  <a:gd name="T65" fmla="*/ 1324 h 1343"/>
                  <a:gd name="T66" fmla="*/ 412 w 1341"/>
                  <a:gd name="T67" fmla="*/ 1280 h 1343"/>
                  <a:gd name="T68" fmla="*/ 276 w 1341"/>
                  <a:gd name="T69" fmla="*/ 1201 h 1343"/>
                  <a:gd name="T70" fmla="*/ 161 w 1341"/>
                  <a:gd name="T71" fmla="*/ 1092 h 1343"/>
                  <a:gd name="T72" fmla="*/ 75 w 1341"/>
                  <a:gd name="T73" fmla="*/ 957 h 1343"/>
                  <a:gd name="T74" fmla="*/ 23 w 1341"/>
                  <a:gd name="T75" fmla="*/ 804 h 1343"/>
                  <a:gd name="T76" fmla="*/ 11 w 1341"/>
                  <a:gd name="T77" fmla="*/ 637 h 1343"/>
                  <a:gd name="T78" fmla="*/ 40 w 1341"/>
                  <a:gd name="T79" fmla="*/ 476 h 1343"/>
                  <a:gd name="T80" fmla="*/ 105 w 1341"/>
                  <a:gd name="T81" fmla="*/ 328 h 1343"/>
                  <a:gd name="T82" fmla="*/ 203 w 1341"/>
                  <a:gd name="T83" fmla="*/ 205 h 1343"/>
                  <a:gd name="T84" fmla="*/ 328 w 1341"/>
                  <a:gd name="T85" fmla="*/ 107 h 1343"/>
                  <a:gd name="T86" fmla="*/ 474 w 1341"/>
                  <a:gd name="T87" fmla="*/ 40 h 1343"/>
                  <a:gd name="T88" fmla="*/ 637 w 1341"/>
                  <a:gd name="T89" fmla="*/ 11 h 1343"/>
                  <a:gd name="T90" fmla="*/ 804 w 1341"/>
                  <a:gd name="T91" fmla="*/ 25 h 1343"/>
                  <a:gd name="T92" fmla="*/ 957 w 1341"/>
                  <a:gd name="T93" fmla="*/ 77 h 1343"/>
                  <a:gd name="T94" fmla="*/ 1090 w 1341"/>
                  <a:gd name="T95" fmla="*/ 161 h 1343"/>
                  <a:gd name="T96" fmla="*/ 1199 w 1341"/>
                  <a:gd name="T97" fmla="*/ 276 h 1343"/>
                  <a:gd name="T98" fmla="*/ 1280 w 1341"/>
                  <a:gd name="T99" fmla="*/ 414 h 1343"/>
                  <a:gd name="T100" fmla="*/ 1324 w 1341"/>
                  <a:gd name="T101" fmla="*/ 572 h 13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41"/>
                  <a:gd name="T154" fmla="*/ 0 h 1343"/>
                  <a:gd name="T155" fmla="*/ 1341 w 1341"/>
                  <a:gd name="T156" fmla="*/ 1343 h 13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41" h="1343">
                    <a:moveTo>
                      <a:pt x="1341" y="672"/>
                    </a:moveTo>
                    <a:lnTo>
                      <a:pt x="1341" y="637"/>
                    </a:lnTo>
                    <a:lnTo>
                      <a:pt x="1337" y="602"/>
                    </a:lnTo>
                    <a:lnTo>
                      <a:pt x="1334" y="570"/>
                    </a:lnTo>
                    <a:lnTo>
                      <a:pt x="1328" y="537"/>
                    </a:lnTo>
                    <a:lnTo>
                      <a:pt x="1320" y="505"/>
                    </a:lnTo>
                    <a:lnTo>
                      <a:pt x="1311" y="472"/>
                    </a:lnTo>
                    <a:lnTo>
                      <a:pt x="1301" y="441"/>
                    </a:lnTo>
                    <a:lnTo>
                      <a:pt x="1289" y="411"/>
                    </a:lnTo>
                    <a:lnTo>
                      <a:pt x="1276" y="380"/>
                    </a:lnTo>
                    <a:lnTo>
                      <a:pt x="1261" y="351"/>
                    </a:lnTo>
                    <a:lnTo>
                      <a:pt x="1245" y="324"/>
                    </a:lnTo>
                    <a:lnTo>
                      <a:pt x="1226" y="297"/>
                    </a:lnTo>
                    <a:lnTo>
                      <a:pt x="1209" y="271"/>
                    </a:lnTo>
                    <a:lnTo>
                      <a:pt x="1188" y="246"/>
                    </a:lnTo>
                    <a:lnTo>
                      <a:pt x="1167" y="221"/>
                    </a:lnTo>
                    <a:lnTo>
                      <a:pt x="1145" y="198"/>
                    </a:lnTo>
                    <a:lnTo>
                      <a:pt x="1122" y="175"/>
                    </a:lnTo>
                    <a:lnTo>
                      <a:pt x="1098" y="153"/>
                    </a:lnTo>
                    <a:lnTo>
                      <a:pt x="1073" y="134"/>
                    </a:lnTo>
                    <a:lnTo>
                      <a:pt x="1046" y="115"/>
                    </a:lnTo>
                    <a:lnTo>
                      <a:pt x="1019" y="98"/>
                    </a:lnTo>
                    <a:lnTo>
                      <a:pt x="990" y="82"/>
                    </a:lnTo>
                    <a:lnTo>
                      <a:pt x="961" y="67"/>
                    </a:lnTo>
                    <a:lnTo>
                      <a:pt x="932" y="54"/>
                    </a:lnTo>
                    <a:lnTo>
                      <a:pt x="902" y="42"/>
                    </a:lnTo>
                    <a:lnTo>
                      <a:pt x="869" y="31"/>
                    </a:lnTo>
                    <a:lnTo>
                      <a:pt x="838" y="21"/>
                    </a:lnTo>
                    <a:lnTo>
                      <a:pt x="806" y="13"/>
                    </a:lnTo>
                    <a:lnTo>
                      <a:pt x="773" y="8"/>
                    </a:lnTo>
                    <a:lnTo>
                      <a:pt x="739" y="4"/>
                    </a:lnTo>
                    <a:lnTo>
                      <a:pt x="704" y="2"/>
                    </a:lnTo>
                    <a:lnTo>
                      <a:pt x="670" y="0"/>
                    </a:lnTo>
                    <a:lnTo>
                      <a:pt x="637" y="2"/>
                    </a:lnTo>
                    <a:lnTo>
                      <a:pt x="602" y="4"/>
                    </a:lnTo>
                    <a:lnTo>
                      <a:pt x="568" y="8"/>
                    </a:lnTo>
                    <a:lnTo>
                      <a:pt x="535" y="13"/>
                    </a:lnTo>
                    <a:lnTo>
                      <a:pt x="503" y="21"/>
                    </a:lnTo>
                    <a:lnTo>
                      <a:pt x="472" y="31"/>
                    </a:lnTo>
                    <a:lnTo>
                      <a:pt x="439" y="42"/>
                    </a:lnTo>
                    <a:lnTo>
                      <a:pt x="409" y="54"/>
                    </a:lnTo>
                    <a:lnTo>
                      <a:pt x="380" y="67"/>
                    </a:lnTo>
                    <a:lnTo>
                      <a:pt x="351" y="82"/>
                    </a:lnTo>
                    <a:lnTo>
                      <a:pt x="322" y="98"/>
                    </a:lnTo>
                    <a:lnTo>
                      <a:pt x="295" y="115"/>
                    </a:lnTo>
                    <a:lnTo>
                      <a:pt x="268" y="134"/>
                    </a:lnTo>
                    <a:lnTo>
                      <a:pt x="243" y="153"/>
                    </a:lnTo>
                    <a:lnTo>
                      <a:pt x="219" y="175"/>
                    </a:lnTo>
                    <a:lnTo>
                      <a:pt x="196" y="198"/>
                    </a:lnTo>
                    <a:lnTo>
                      <a:pt x="174" y="221"/>
                    </a:lnTo>
                    <a:lnTo>
                      <a:pt x="153" y="246"/>
                    </a:lnTo>
                    <a:lnTo>
                      <a:pt x="132" y="271"/>
                    </a:lnTo>
                    <a:lnTo>
                      <a:pt x="115" y="297"/>
                    </a:lnTo>
                    <a:lnTo>
                      <a:pt x="96" y="324"/>
                    </a:lnTo>
                    <a:lnTo>
                      <a:pt x="80" y="351"/>
                    </a:lnTo>
                    <a:lnTo>
                      <a:pt x="65" y="380"/>
                    </a:lnTo>
                    <a:lnTo>
                      <a:pt x="52" y="411"/>
                    </a:lnTo>
                    <a:lnTo>
                      <a:pt x="40" y="441"/>
                    </a:lnTo>
                    <a:lnTo>
                      <a:pt x="30" y="472"/>
                    </a:lnTo>
                    <a:lnTo>
                      <a:pt x="21" y="505"/>
                    </a:lnTo>
                    <a:lnTo>
                      <a:pt x="13" y="537"/>
                    </a:lnTo>
                    <a:lnTo>
                      <a:pt x="7" y="570"/>
                    </a:lnTo>
                    <a:lnTo>
                      <a:pt x="4" y="602"/>
                    </a:lnTo>
                    <a:lnTo>
                      <a:pt x="0" y="637"/>
                    </a:lnTo>
                    <a:lnTo>
                      <a:pt x="0" y="672"/>
                    </a:lnTo>
                    <a:lnTo>
                      <a:pt x="0" y="706"/>
                    </a:lnTo>
                    <a:lnTo>
                      <a:pt x="4" y="741"/>
                    </a:lnTo>
                    <a:lnTo>
                      <a:pt x="7" y="773"/>
                    </a:lnTo>
                    <a:lnTo>
                      <a:pt x="13" y="806"/>
                    </a:lnTo>
                    <a:lnTo>
                      <a:pt x="21" y="838"/>
                    </a:lnTo>
                    <a:lnTo>
                      <a:pt x="30" y="871"/>
                    </a:lnTo>
                    <a:lnTo>
                      <a:pt x="40" y="902"/>
                    </a:lnTo>
                    <a:lnTo>
                      <a:pt x="52" y="932"/>
                    </a:lnTo>
                    <a:lnTo>
                      <a:pt x="65" y="963"/>
                    </a:lnTo>
                    <a:lnTo>
                      <a:pt x="80" y="992"/>
                    </a:lnTo>
                    <a:lnTo>
                      <a:pt x="96" y="1019"/>
                    </a:lnTo>
                    <a:lnTo>
                      <a:pt x="115" y="1048"/>
                    </a:lnTo>
                    <a:lnTo>
                      <a:pt x="132" y="1072"/>
                    </a:lnTo>
                    <a:lnTo>
                      <a:pt x="153" y="1097"/>
                    </a:lnTo>
                    <a:lnTo>
                      <a:pt x="174" y="1122"/>
                    </a:lnTo>
                    <a:lnTo>
                      <a:pt x="196" y="1145"/>
                    </a:lnTo>
                    <a:lnTo>
                      <a:pt x="219" y="1168"/>
                    </a:lnTo>
                    <a:lnTo>
                      <a:pt x="243" y="1190"/>
                    </a:lnTo>
                    <a:lnTo>
                      <a:pt x="268" y="1209"/>
                    </a:lnTo>
                    <a:lnTo>
                      <a:pt x="295" y="1228"/>
                    </a:lnTo>
                    <a:lnTo>
                      <a:pt x="322" y="1245"/>
                    </a:lnTo>
                    <a:lnTo>
                      <a:pt x="351" y="1261"/>
                    </a:lnTo>
                    <a:lnTo>
                      <a:pt x="380" y="1276"/>
                    </a:lnTo>
                    <a:lnTo>
                      <a:pt x="409" y="1289"/>
                    </a:lnTo>
                    <a:lnTo>
                      <a:pt x="439" y="1301"/>
                    </a:lnTo>
                    <a:lnTo>
                      <a:pt x="472" y="1312"/>
                    </a:lnTo>
                    <a:lnTo>
                      <a:pt x="503" y="1322"/>
                    </a:lnTo>
                    <a:lnTo>
                      <a:pt x="535" y="1330"/>
                    </a:lnTo>
                    <a:lnTo>
                      <a:pt x="568" y="1335"/>
                    </a:lnTo>
                    <a:lnTo>
                      <a:pt x="602" y="1339"/>
                    </a:lnTo>
                    <a:lnTo>
                      <a:pt x="637" y="1341"/>
                    </a:lnTo>
                    <a:lnTo>
                      <a:pt x="670" y="1343"/>
                    </a:lnTo>
                    <a:lnTo>
                      <a:pt x="704" y="1341"/>
                    </a:lnTo>
                    <a:lnTo>
                      <a:pt x="739" y="1339"/>
                    </a:lnTo>
                    <a:lnTo>
                      <a:pt x="773" y="1335"/>
                    </a:lnTo>
                    <a:lnTo>
                      <a:pt x="806" y="1330"/>
                    </a:lnTo>
                    <a:lnTo>
                      <a:pt x="838" y="1322"/>
                    </a:lnTo>
                    <a:lnTo>
                      <a:pt x="869" y="1312"/>
                    </a:lnTo>
                    <a:lnTo>
                      <a:pt x="902" y="1301"/>
                    </a:lnTo>
                    <a:lnTo>
                      <a:pt x="932" y="1289"/>
                    </a:lnTo>
                    <a:lnTo>
                      <a:pt x="961" y="1276"/>
                    </a:lnTo>
                    <a:lnTo>
                      <a:pt x="990" y="1261"/>
                    </a:lnTo>
                    <a:lnTo>
                      <a:pt x="1019" y="1245"/>
                    </a:lnTo>
                    <a:lnTo>
                      <a:pt x="1046" y="1228"/>
                    </a:lnTo>
                    <a:lnTo>
                      <a:pt x="1073" y="1209"/>
                    </a:lnTo>
                    <a:lnTo>
                      <a:pt x="1098" y="1190"/>
                    </a:lnTo>
                    <a:lnTo>
                      <a:pt x="1122" y="1168"/>
                    </a:lnTo>
                    <a:lnTo>
                      <a:pt x="1145" y="1145"/>
                    </a:lnTo>
                    <a:lnTo>
                      <a:pt x="1167" y="1122"/>
                    </a:lnTo>
                    <a:lnTo>
                      <a:pt x="1188" y="1097"/>
                    </a:lnTo>
                    <a:lnTo>
                      <a:pt x="1209" y="1072"/>
                    </a:lnTo>
                    <a:lnTo>
                      <a:pt x="1226" y="1048"/>
                    </a:lnTo>
                    <a:lnTo>
                      <a:pt x="1245" y="1019"/>
                    </a:lnTo>
                    <a:lnTo>
                      <a:pt x="1261" y="992"/>
                    </a:lnTo>
                    <a:lnTo>
                      <a:pt x="1276" y="963"/>
                    </a:lnTo>
                    <a:lnTo>
                      <a:pt x="1289" y="932"/>
                    </a:lnTo>
                    <a:lnTo>
                      <a:pt x="1301" y="902"/>
                    </a:lnTo>
                    <a:lnTo>
                      <a:pt x="1311" y="871"/>
                    </a:lnTo>
                    <a:lnTo>
                      <a:pt x="1320" y="838"/>
                    </a:lnTo>
                    <a:lnTo>
                      <a:pt x="1328" y="806"/>
                    </a:lnTo>
                    <a:lnTo>
                      <a:pt x="1334" y="773"/>
                    </a:lnTo>
                    <a:lnTo>
                      <a:pt x="1337" y="741"/>
                    </a:lnTo>
                    <a:lnTo>
                      <a:pt x="1341" y="706"/>
                    </a:lnTo>
                    <a:lnTo>
                      <a:pt x="1341" y="672"/>
                    </a:lnTo>
                    <a:close/>
                    <a:moveTo>
                      <a:pt x="1332" y="672"/>
                    </a:moveTo>
                    <a:lnTo>
                      <a:pt x="1330" y="706"/>
                    </a:lnTo>
                    <a:lnTo>
                      <a:pt x="1328" y="739"/>
                    </a:lnTo>
                    <a:lnTo>
                      <a:pt x="1324" y="771"/>
                    </a:lnTo>
                    <a:lnTo>
                      <a:pt x="1318" y="804"/>
                    </a:lnTo>
                    <a:lnTo>
                      <a:pt x="1311" y="837"/>
                    </a:lnTo>
                    <a:lnTo>
                      <a:pt x="1301" y="867"/>
                    </a:lnTo>
                    <a:lnTo>
                      <a:pt x="1291" y="898"/>
                    </a:lnTo>
                    <a:lnTo>
                      <a:pt x="1280" y="929"/>
                    </a:lnTo>
                    <a:lnTo>
                      <a:pt x="1266" y="957"/>
                    </a:lnTo>
                    <a:lnTo>
                      <a:pt x="1251" y="986"/>
                    </a:lnTo>
                    <a:lnTo>
                      <a:pt x="1236" y="1015"/>
                    </a:lnTo>
                    <a:lnTo>
                      <a:pt x="1218" y="1042"/>
                    </a:lnTo>
                    <a:lnTo>
                      <a:pt x="1199" y="1067"/>
                    </a:lnTo>
                    <a:lnTo>
                      <a:pt x="1180" y="1092"/>
                    </a:lnTo>
                    <a:lnTo>
                      <a:pt x="1159" y="1117"/>
                    </a:lnTo>
                    <a:lnTo>
                      <a:pt x="1138" y="1138"/>
                    </a:lnTo>
                    <a:lnTo>
                      <a:pt x="1115" y="1161"/>
                    </a:lnTo>
                    <a:lnTo>
                      <a:pt x="1090" y="1182"/>
                    </a:lnTo>
                    <a:lnTo>
                      <a:pt x="1065" y="1201"/>
                    </a:lnTo>
                    <a:lnTo>
                      <a:pt x="1040" y="1220"/>
                    </a:lnTo>
                    <a:lnTo>
                      <a:pt x="1013" y="1236"/>
                    </a:lnTo>
                    <a:lnTo>
                      <a:pt x="986" y="1253"/>
                    </a:lnTo>
                    <a:lnTo>
                      <a:pt x="957" y="1266"/>
                    </a:lnTo>
                    <a:lnTo>
                      <a:pt x="929" y="1280"/>
                    </a:lnTo>
                    <a:lnTo>
                      <a:pt x="898" y="1291"/>
                    </a:lnTo>
                    <a:lnTo>
                      <a:pt x="867" y="1303"/>
                    </a:lnTo>
                    <a:lnTo>
                      <a:pt x="837" y="1310"/>
                    </a:lnTo>
                    <a:lnTo>
                      <a:pt x="804" y="1318"/>
                    </a:lnTo>
                    <a:lnTo>
                      <a:pt x="771" y="1324"/>
                    </a:lnTo>
                    <a:lnTo>
                      <a:pt x="739" y="1330"/>
                    </a:lnTo>
                    <a:lnTo>
                      <a:pt x="704" y="1332"/>
                    </a:lnTo>
                    <a:lnTo>
                      <a:pt x="670" y="1332"/>
                    </a:lnTo>
                    <a:lnTo>
                      <a:pt x="637" y="1332"/>
                    </a:lnTo>
                    <a:lnTo>
                      <a:pt x="602" y="1330"/>
                    </a:lnTo>
                    <a:lnTo>
                      <a:pt x="570" y="1324"/>
                    </a:lnTo>
                    <a:lnTo>
                      <a:pt x="537" y="1318"/>
                    </a:lnTo>
                    <a:lnTo>
                      <a:pt x="504" y="1310"/>
                    </a:lnTo>
                    <a:lnTo>
                      <a:pt x="474" y="1303"/>
                    </a:lnTo>
                    <a:lnTo>
                      <a:pt x="443" y="1291"/>
                    </a:lnTo>
                    <a:lnTo>
                      <a:pt x="412" y="1280"/>
                    </a:lnTo>
                    <a:lnTo>
                      <a:pt x="384" y="1266"/>
                    </a:lnTo>
                    <a:lnTo>
                      <a:pt x="355" y="1253"/>
                    </a:lnTo>
                    <a:lnTo>
                      <a:pt x="328" y="1236"/>
                    </a:lnTo>
                    <a:lnTo>
                      <a:pt x="301" y="1220"/>
                    </a:lnTo>
                    <a:lnTo>
                      <a:pt x="276" y="1201"/>
                    </a:lnTo>
                    <a:lnTo>
                      <a:pt x="251" y="1182"/>
                    </a:lnTo>
                    <a:lnTo>
                      <a:pt x="226" y="1161"/>
                    </a:lnTo>
                    <a:lnTo>
                      <a:pt x="203" y="1138"/>
                    </a:lnTo>
                    <a:lnTo>
                      <a:pt x="182" y="1117"/>
                    </a:lnTo>
                    <a:lnTo>
                      <a:pt x="161" y="1092"/>
                    </a:lnTo>
                    <a:lnTo>
                      <a:pt x="142" y="1067"/>
                    </a:lnTo>
                    <a:lnTo>
                      <a:pt x="123" y="1042"/>
                    </a:lnTo>
                    <a:lnTo>
                      <a:pt x="105" y="1015"/>
                    </a:lnTo>
                    <a:lnTo>
                      <a:pt x="90" y="986"/>
                    </a:lnTo>
                    <a:lnTo>
                      <a:pt x="75" y="957"/>
                    </a:lnTo>
                    <a:lnTo>
                      <a:pt x="61" y="929"/>
                    </a:lnTo>
                    <a:lnTo>
                      <a:pt x="50" y="898"/>
                    </a:lnTo>
                    <a:lnTo>
                      <a:pt x="40" y="867"/>
                    </a:lnTo>
                    <a:lnTo>
                      <a:pt x="30" y="837"/>
                    </a:lnTo>
                    <a:lnTo>
                      <a:pt x="23" y="804"/>
                    </a:lnTo>
                    <a:lnTo>
                      <a:pt x="17" y="771"/>
                    </a:lnTo>
                    <a:lnTo>
                      <a:pt x="13" y="739"/>
                    </a:lnTo>
                    <a:lnTo>
                      <a:pt x="11" y="706"/>
                    </a:lnTo>
                    <a:lnTo>
                      <a:pt x="9" y="672"/>
                    </a:lnTo>
                    <a:lnTo>
                      <a:pt x="11" y="637"/>
                    </a:lnTo>
                    <a:lnTo>
                      <a:pt x="13" y="604"/>
                    </a:lnTo>
                    <a:lnTo>
                      <a:pt x="17" y="572"/>
                    </a:lnTo>
                    <a:lnTo>
                      <a:pt x="23" y="539"/>
                    </a:lnTo>
                    <a:lnTo>
                      <a:pt x="30" y="506"/>
                    </a:lnTo>
                    <a:lnTo>
                      <a:pt x="40" y="476"/>
                    </a:lnTo>
                    <a:lnTo>
                      <a:pt x="50" y="445"/>
                    </a:lnTo>
                    <a:lnTo>
                      <a:pt x="61" y="414"/>
                    </a:lnTo>
                    <a:lnTo>
                      <a:pt x="75" y="386"/>
                    </a:lnTo>
                    <a:lnTo>
                      <a:pt x="90" y="357"/>
                    </a:lnTo>
                    <a:lnTo>
                      <a:pt x="105" y="328"/>
                    </a:lnTo>
                    <a:lnTo>
                      <a:pt x="123" y="301"/>
                    </a:lnTo>
                    <a:lnTo>
                      <a:pt x="142" y="276"/>
                    </a:lnTo>
                    <a:lnTo>
                      <a:pt x="161" y="251"/>
                    </a:lnTo>
                    <a:lnTo>
                      <a:pt x="182" y="226"/>
                    </a:lnTo>
                    <a:lnTo>
                      <a:pt x="203" y="205"/>
                    </a:lnTo>
                    <a:lnTo>
                      <a:pt x="226" y="182"/>
                    </a:lnTo>
                    <a:lnTo>
                      <a:pt x="251" y="161"/>
                    </a:lnTo>
                    <a:lnTo>
                      <a:pt x="276" y="142"/>
                    </a:lnTo>
                    <a:lnTo>
                      <a:pt x="301" y="123"/>
                    </a:lnTo>
                    <a:lnTo>
                      <a:pt x="328" y="107"/>
                    </a:lnTo>
                    <a:lnTo>
                      <a:pt x="355" y="90"/>
                    </a:lnTo>
                    <a:lnTo>
                      <a:pt x="384" y="77"/>
                    </a:lnTo>
                    <a:lnTo>
                      <a:pt x="412" y="63"/>
                    </a:lnTo>
                    <a:lnTo>
                      <a:pt x="443" y="52"/>
                    </a:lnTo>
                    <a:lnTo>
                      <a:pt x="474" y="40"/>
                    </a:lnTo>
                    <a:lnTo>
                      <a:pt x="504" y="33"/>
                    </a:lnTo>
                    <a:lnTo>
                      <a:pt x="537" y="25"/>
                    </a:lnTo>
                    <a:lnTo>
                      <a:pt x="570" y="19"/>
                    </a:lnTo>
                    <a:lnTo>
                      <a:pt x="602" y="13"/>
                    </a:lnTo>
                    <a:lnTo>
                      <a:pt x="637" y="11"/>
                    </a:lnTo>
                    <a:lnTo>
                      <a:pt x="670" y="11"/>
                    </a:lnTo>
                    <a:lnTo>
                      <a:pt x="704" y="11"/>
                    </a:lnTo>
                    <a:lnTo>
                      <a:pt x="739" y="13"/>
                    </a:lnTo>
                    <a:lnTo>
                      <a:pt x="771" y="19"/>
                    </a:lnTo>
                    <a:lnTo>
                      <a:pt x="804" y="25"/>
                    </a:lnTo>
                    <a:lnTo>
                      <a:pt x="837" y="33"/>
                    </a:lnTo>
                    <a:lnTo>
                      <a:pt x="867" y="40"/>
                    </a:lnTo>
                    <a:lnTo>
                      <a:pt x="898" y="52"/>
                    </a:lnTo>
                    <a:lnTo>
                      <a:pt x="929" y="63"/>
                    </a:lnTo>
                    <a:lnTo>
                      <a:pt x="957" y="77"/>
                    </a:lnTo>
                    <a:lnTo>
                      <a:pt x="986" y="90"/>
                    </a:lnTo>
                    <a:lnTo>
                      <a:pt x="1013" y="107"/>
                    </a:lnTo>
                    <a:lnTo>
                      <a:pt x="1040" y="123"/>
                    </a:lnTo>
                    <a:lnTo>
                      <a:pt x="1065" y="142"/>
                    </a:lnTo>
                    <a:lnTo>
                      <a:pt x="1090" y="161"/>
                    </a:lnTo>
                    <a:lnTo>
                      <a:pt x="1115" y="182"/>
                    </a:lnTo>
                    <a:lnTo>
                      <a:pt x="1138" y="205"/>
                    </a:lnTo>
                    <a:lnTo>
                      <a:pt x="1159" y="226"/>
                    </a:lnTo>
                    <a:lnTo>
                      <a:pt x="1180" y="251"/>
                    </a:lnTo>
                    <a:lnTo>
                      <a:pt x="1199" y="276"/>
                    </a:lnTo>
                    <a:lnTo>
                      <a:pt x="1218" y="301"/>
                    </a:lnTo>
                    <a:lnTo>
                      <a:pt x="1236" y="328"/>
                    </a:lnTo>
                    <a:lnTo>
                      <a:pt x="1251" y="357"/>
                    </a:lnTo>
                    <a:lnTo>
                      <a:pt x="1266" y="386"/>
                    </a:lnTo>
                    <a:lnTo>
                      <a:pt x="1280" y="414"/>
                    </a:lnTo>
                    <a:lnTo>
                      <a:pt x="1291" y="445"/>
                    </a:lnTo>
                    <a:lnTo>
                      <a:pt x="1301" y="476"/>
                    </a:lnTo>
                    <a:lnTo>
                      <a:pt x="1311" y="506"/>
                    </a:lnTo>
                    <a:lnTo>
                      <a:pt x="1318" y="539"/>
                    </a:lnTo>
                    <a:lnTo>
                      <a:pt x="1324" y="572"/>
                    </a:lnTo>
                    <a:lnTo>
                      <a:pt x="1328" y="604"/>
                    </a:lnTo>
                    <a:lnTo>
                      <a:pt x="1330" y="637"/>
                    </a:lnTo>
                    <a:lnTo>
                      <a:pt x="1332" y="672"/>
                    </a:lnTo>
                    <a:close/>
                  </a:path>
                </a:pathLst>
              </a:custGeom>
              <a:solidFill>
                <a:srgbClr val="E68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7" name="Freeform 370">
                <a:extLst>
                  <a:ext uri="{FF2B5EF4-FFF2-40B4-BE49-F238E27FC236}">
                    <a16:creationId xmlns:a16="http://schemas.microsoft.com/office/drawing/2014/main" id="{B66E6C5E-F250-4AEF-8603-C89492FB08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5" y="1497"/>
                <a:ext cx="1329" cy="1331"/>
              </a:xfrm>
              <a:custGeom>
                <a:avLst/>
                <a:gdLst>
                  <a:gd name="T0" fmla="*/ 1316 w 1329"/>
                  <a:gd name="T1" fmla="*/ 531 h 1331"/>
                  <a:gd name="T2" fmla="*/ 1264 w 1329"/>
                  <a:gd name="T3" fmla="*/ 378 h 1331"/>
                  <a:gd name="T4" fmla="*/ 1178 w 1329"/>
                  <a:gd name="T5" fmla="*/ 241 h 1331"/>
                  <a:gd name="T6" fmla="*/ 1063 w 1329"/>
                  <a:gd name="T7" fmla="*/ 132 h 1331"/>
                  <a:gd name="T8" fmla="*/ 925 w 1329"/>
                  <a:gd name="T9" fmla="*/ 52 h 1331"/>
                  <a:gd name="T10" fmla="*/ 765 w 1329"/>
                  <a:gd name="T11" fmla="*/ 7 h 1331"/>
                  <a:gd name="T12" fmla="*/ 596 w 1329"/>
                  <a:gd name="T13" fmla="*/ 4 h 1331"/>
                  <a:gd name="T14" fmla="*/ 435 w 1329"/>
                  <a:gd name="T15" fmla="*/ 40 h 1331"/>
                  <a:gd name="T16" fmla="*/ 293 w 1329"/>
                  <a:gd name="T17" fmla="*/ 113 h 1331"/>
                  <a:gd name="T18" fmla="*/ 172 w 1329"/>
                  <a:gd name="T19" fmla="*/ 218 h 1331"/>
                  <a:gd name="T20" fmla="*/ 78 w 1329"/>
                  <a:gd name="T21" fmla="*/ 349 h 1331"/>
                  <a:gd name="T22" fmla="*/ 19 w 1329"/>
                  <a:gd name="T23" fmla="*/ 499 h 1331"/>
                  <a:gd name="T24" fmla="*/ 0 w 1329"/>
                  <a:gd name="T25" fmla="*/ 666 h 1331"/>
                  <a:gd name="T26" fmla="*/ 19 w 1329"/>
                  <a:gd name="T27" fmla="*/ 832 h 1331"/>
                  <a:gd name="T28" fmla="*/ 78 w 1329"/>
                  <a:gd name="T29" fmla="*/ 982 h 1331"/>
                  <a:gd name="T30" fmla="*/ 172 w 1329"/>
                  <a:gd name="T31" fmla="*/ 1113 h 1331"/>
                  <a:gd name="T32" fmla="*/ 293 w 1329"/>
                  <a:gd name="T33" fmla="*/ 1218 h 1331"/>
                  <a:gd name="T34" fmla="*/ 435 w 1329"/>
                  <a:gd name="T35" fmla="*/ 1291 h 1331"/>
                  <a:gd name="T36" fmla="*/ 596 w 1329"/>
                  <a:gd name="T37" fmla="*/ 1327 h 1331"/>
                  <a:gd name="T38" fmla="*/ 765 w 1329"/>
                  <a:gd name="T39" fmla="*/ 1324 h 1331"/>
                  <a:gd name="T40" fmla="*/ 925 w 1329"/>
                  <a:gd name="T41" fmla="*/ 1279 h 1331"/>
                  <a:gd name="T42" fmla="*/ 1063 w 1329"/>
                  <a:gd name="T43" fmla="*/ 1199 h 1331"/>
                  <a:gd name="T44" fmla="*/ 1178 w 1329"/>
                  <a:gd name="T45" fmla="*/ 1090 h 1331"/>
                  <a:gd name="T46" fmla="*/ 1264 w 1329"/>
                  <a:gd name="T47" fmla="*/ 953 h 1331"/>
                  <a:gd name="T48" fmla="*/ 1316 w 1329"/>
                  <a:gd name="T49" fmla="*/ 800 h 1331"/>
                  <a:gd name="T50" fmla="*/ 1320 w 1329"/>
                  <a:gd name="T51" fmla="*/ 666 h 1331"/>
                  <a:gd name="T52" fmla="*/ 1299 w 1329"/>
                  <a:gd name="T53" fmla="*/ 829 h 1331"/>
                  <a:gd name="T54" fmla="*/ 1241 w 1329"/>
                  <a:gd name="T55" fmla="*/ 978 h 1331"/>
                  <a:gd name="T56" fmla="*/ 1149 w 1329"/>
                  <a:gd name="T57" fmla="*/ 1107 h 1331"/>
                  <a:gd name="T58" fmla="*/ 1030 w 1329"/>
                  <a:gd name="T59" fmla="*/ 1208 h 1331"/>
                  <a:gd name="T60" fmla="*/ 890 w 1329"/>
                  <a:gd name="T61" fmla="*/ 1281 h 1331"/>
                  <a:gd name="T62" fmla="*/ 731 w 1329"/>
                  <a:gd name="T63" fmla="*/ 1318 h 1331"/>
                  <a:gd name="T64" fmla="*/ 564 w 1329"/>
                  <a:gd name="T65" fmla="*/ 1314 h 1331"/>
                  <a:gd name="T66" fmla="*/ 410 w 1329"/>
                  <a:gd name="T67" fmla="*/ 1270 h 1331"/>
                  <a:gd name="T68" fmla="*/ 272 w 1329"/>
                  <a:gd name="T69" fmla="*/ 1191 h 1331"/>
                  <a:gd name="T70" fmla="*/ 159 w 1329"/>
                  <a:gd name="T71" fmla="*/ 1082 h 1331"/>
                  <a:gd name="T72" fmla="*/ 74 w 1329"/>
                  <a:gd name="T73" fmla="*/ 949 h 1331"/>
                  <a:gd name="T74" fmla="*/ 23 w 1329"/>
                  <a:gd name="T75" fmla="*/ 798 h 1331"/>
                  <a:gd name="T76" fmla="*/ 9 w 1329"/>
                  <a:gd name="T77" fmla="*/ 631 h 1331"/>
                  <a:gd name="T78" fmla="*/ 38 w 1329"/>
                  <a:gd name="T79" fmla="*/ 470 h 1331"/>
                  <a:gd name="T80" fmla="*/ 103 w 1329"/>
                  <a:gd name="T81" fmla="*/ 326 h 1331"/>
                  <a:gd name="T82" fmla="*/ 201 w 1329"/>
                  <a:gd name="T83" fmla="*/ 201 h 1331"/>
                  <a:gd name="T84" fmla="*/ 324 w 1329"/>
                  <a:gd name="T85" fmla="*/ 105 h 1331"/>
                  <a:gd name="T86" fmla="*/ 470 w 1329"/>
                  <a:gd name="T87" fmla="*/ 40 h 1331"/>
                  <a:gd name="T88" fmla="*/ 631 w 1329"/>
                  <a:gd name="T89" fmla="*/ 11 h 1331"/>
                  <a:gd name="T90" fmla="*/ 796 w 1329"/>
                  <a:gd name="T91" fmla="*/ 23 h 1331"/>
                  <a:gd name="T92" fmla="*/ 949 w 1329"/>
                  <a:gd name="T93" fmla="*/ 75 h 1331"/>
                  <a:gd name="T94" fmla="*/ 1082 w 1329"/>
                  <a:gd name="T95" fmla="*/ 159 h 1331"/>
                  <a:gd name="T96" fmla="*/ 1189 w 1329"/>
                  <a:gd name="T97" fmla="*/ 274 h 1331"/>
                  <a:gd name="T98" fmla="*/ 1268 w 1329"/>
                  <a:gd name="T99" fmla="*/ 410 h 1331"/>
                  <a:gd name="T100" fmla="*/ 1312 w 1329"/>
                  <a:gd name="T101" fmla="*/ 566 h 13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29"/>
                  <a:gd name="T154" fmla="*/ 0 h 1331"/>
                  <a:gd name="T155" fmla="*/ 1329 w 1329"/>
                  <a:gd name="T156" fmla="*/ 1331 h 13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29" h="1331">
                    <a:moveTo>
                      <a:pt x="1329" y="666"/>
                    </a:moveTo>
                    <a:lnTo>
                      <a:pt x="1329" y="631"/>
                    </a:lnTo>
                    <a:lnTo>
                      <a:pt x="1328" y="598"/>
                    </a:lnTo>
                    <a:lnTo>
                      <a:pt x="1322" y="564"/>
                    </a:lnTo>
                    <a:lnTo>
                      <a:pt x="1316" y="531"/>
                    </a:lnTo>
                    <a:lnTo>
                      <a:pt x="1310" y="499"/>
                    </a:lnTo>
                    <a:lnTo>
                      <a:pt x="1301" y="468"/>
                    </a:lnTo>
                    <a:lnTo>
                      <a:pt x="1289" y="437"/>
                    </a:lnTo>
                    <a:lnTo>
                      <a:pt x="1278" y="406"/>
                    </a:lnTo>
                    <a:lnTo>
                      <a:pt x="1264" y="378"/>
                    </a:lnTo>
                    <a:lnTo>
                      <a:pt x="1251" y="349"/>
                    </a:lnTo>
                    <a:lnTo>
                      <a:pt x="1234" y="320"/>
                    </a:lnTo>
                    <a:lnTo>
                      <a:pt x="1216" y="293"/>
                    </a:lnTo>
                    <a:lnTo>
                      <a:pt x="1199" y="266"/>
                    </a:lnTo>
                    <a:lnTo>
                      <a:pt x="1178" y="241"/>
                    </a:lnTo>
                    <a:lnTo>
                      <a:pt x="1157" y="218"/>
                    </a:lnTo>
                    <a:lnTo>
                      <a:pt x="1136" y="195"/>
                    </a:lnTo>
                    <a:lnTo>
                      <a:pt x="1113" y="172"/>
                    </a:lnTo>
                    <a:lnTo>
                      <a:pt x="1088" y="151"/>
                    </a:lnTo>
                    <a:lnTo>
                      <a:pt x="1063" y="132"/>
                    </a:lnTo>
                    <a:lnTo>
                      <a:pt x="1036" y="113"/>
                    </a:lnTo>
                    <a:lnTo>
                      <a:pt x="1009" y="96"/>
                    </a:lnTo>
                    <a:lnTo>
                      <a:pt x="982" y="80"/>
                    </a:lnTo>
                    <a:lnTo>
                      <a:pt x="953" y="65"/>
                    </a:lnTo>
                    <a:lnTo>
                      <a:pt x="925" y="52"/>
                    </a:lnTo>
                    <a:lnTo>
                      <a:pt x="894" y="40"/>
                    </a:lnTo>
                    <a:lnTo>
                      <a:pt x="863" y="30"/>
                    </a:lnTo>
                    <a:lnTo>
                      <a:pt x="831" y="21"/>
                    </a:lnTo>
                    <a:lnTo>
                      <a:pt x="798" y="13"/>
                    </a:lnTo>
                    <a:lnTo>
                      <a:pt x="765" y="7"/>
                    </a:lnTo>
                    <a:lnTo>
                      <a:pt x="733" y="4"/>
                    </a:lnTo>
                    <a:lnTo>
                      <a:pt x="698" y="0"/>
                    </a:lnTo>
                    <a:lnTo>
                      <a:pt x="664" y="0"/>
                    </a:lnTo>
                    <a:lnTo>
                      <a:pt x="631" y="0"/>
                    </a:lnTo>
                    <a:lnTo>
                      <a:pt x="596" y="4"/>
                    </a:lnTo>
                    <a:lnTo>
                      <a:pt x="564" y="7"/>
                    </a:lnTo>
                    <a:lnTo>
                      <a:pt x="531" y="13"/>
                    </a:lnTo>
                    <a:lnTo>
                      <a:pt x="498" y="21"/>
                    </a:lnTo>
                    <a:lnTo>
                      <a:pt x="466" y="30"/>
                    </a:lnTo>
                    <a:lnTo>
                      <a:pt x="435" y="40"/>
                    </a:lnTo>
                    <a:lnTo>
                      <a:pt x="404" y="52"/>
                    </a:lnTo>
                    <a:lnTo>
                      <a:pt x="376" y="65"/>
                    </a:lnTo>
                    <a:lnTo>
                      <a:pt x="347" y="80"/>
                    </a:lnTo>
                    <a:lnTo>
                      <a:pt x="320" y="96"/>
                    </a:lnTo>
                    <a:lnTo>
                      <a:pt x="293" y="113"/>
                    </a:lnTo>
                    <a:lnTo>
                      <a:pt x="266" y="132"/>
                    </a:lnTo>
                    <a:lnTo>
                      <a:pt x="241" y="151"/>
                    </a:lnTo>
                    <a:lnTo>
                      <a:pt x="216" y="172"/>
                    </a:lnTo>
                    <a:lnTo>
                      <a:pt x="193" y="195"/>
                    </a:lnTo>
                    <a:lnTo>
                      <a:pt x="172" y="218"/>
                    </a:lnTo>
                    <a:lnTo>
                      <a:pt x="151" y="241"/>
                    </a:lnTo>
                    <a:lnTo>
                      <a:pt x="130" y="266"/>
                    </a:lnTo>
                    <a:lnTo>
                      <a:pt x="113" y="293"/>
                    </a:lnTo>
                    <a:lnTo>
                      <a:pt x="95" y="320"/>
                    </a:lnTo>
                    <a:lnTo>
                      <a:pt x="78" y="349"/>
                    </a:lnTo>
                    <a:lnTo>
                      <a:pt x="65" y="378"/>
                    </a:lnTo>
                    <a:lnTo>
                      <a:pt x="51" y="406"/>
                    </a:lnTo>
                    <a:lnTo>
                      <a:pt x="40" y="437"/>
                    </a:lnTo>
                    <a:lnTo>
                      <a:pt x="28" y="468"/>
                    </a:lnTo>
                    <a:lnTo>
                      <a:pt x="19" y="499"/>
                    </a:lnTo>
                    <a:lnTo>
                      <a:pt x="13" y="531"/>
                    </a:lnTo>
                    <a:lnTo>
                      <a:pt x="7" y="564"/>
                    </a:lnTo>
                    <a:lnTo>
                      <a:pt x="1" y="598"/>
                    </a:lnTo>
                    <a:lnTo>
                      <a:pt x="0" y="631"/>
                    </a:lnTo>
                    <a:lnTo>
                      <a:pt x="0" y="666"/>
                    </a:lnTo>
                    <a:lnTo>
                      <a:pt x="0" y="700"/>
                    </a:lnTo>
                    <a:lnTo>
                      <a:pt x="1" y="733"/>
                    </a:lnTo>
                    <a:lnTo>
                      <a:pt x="7" y="767"/>
                    </a:lnTo>
                    <a:lnTo>
                      <a:pt x="13" y="800"/>
                    </a:lnTo>
                    <a:lnTo>
                      <a:pt x="19" y="832"/>
                    </a:lnTo>
                    <a:lnTo>
                      <a:pt x="28" y="863"/>
                    </a:lnTo>
                    <a:lnTo>
                      <a:pt x="40" y="894"/>
                    </a:lnTo>
                    <a:lnTo>
                      <a:pt x="51" y="925"/>
                    </a:lnTo>
                    <a:lnTo>
                      <a:pt x="65" y="953"/>
                    </a:lnTo>
                    <a:lnTo>
                      <a:pt x="78" y="982"/>
                    </a:lnTo>
                    <a:lnTo>
                      <a:pt x="95" y="1011"/>
                    </a:lnTo>
                    <a:lnTo>
                      <a:pt x="113" y="1038"/>
                    </a:lnTo>
                    <a:lnTo>
                      <a:pt x="130" y="1065"/>
                    </a:lnTo>
                    <a:lnTo>
                      <a:pt x="151" y="1090"/>
                    </a:lnTo>
                    <a:lnTo>
                      <a:pt x="172" y="1113"/>
                    </a:lnTo>
                    <a:lnTo>
                      <a:pt x="193" y="1136"/>
                    </a:lnTo>
                    <a:lnTo>
                      <a:pt x="216" y="1159"/>
                    </a:lnTo>
                    <a:lnTo>
                      <a:pt x="241" y="1180"/>
                    </a:lnTo>
                    <a:lnTo>
                      <a:pt x="266" y="1199"/>
                    </a:lnTo>
                    <a:lnTo>
                      <a:pt x="293" y="1218"/>
                    </a:lnTo>
                    <a:lnTo>
                      <a:pt x="320" y="1235"/>
                    </a:lnTo>
                    <a:lnTo>
                      <a:pt x="347" y="1251"/>
                    </a:lnTo>
                    <a:lnTo>
                      <a:pt x="376" y="1266"/>
                    </a:lnTo>
                    <a:lnTo>
                      <a:pt x="404" y="1279"/>
                    </a:lnTo>
                    <a:lnTo>
                      <a:pt x="435" y="1291"/>
                    </a:lnTo>
                    <a:lnTo>
                      <a:pt x="466" y="1301"/>
                    </a:lnTo>
                    <a:lnTo>
                      <a:pt x="498" y="1310"/>
                    </a:lnTo>
                    <a:lnTo>
                      <a:pt x="531" y="1318"/>
                    </a:lnTo>
                    <a:lnTo>
                      <a:pt x="564" y="1324"/>
                    </a:lnTo>
                    <a:lnTo>
                      <a:pt x="596" y="1327"/>
                    </a:lnTo>
                    <a:lnTo>
                      <a:pt x="631" y="1331"/>
                    </a:lnTo>
                    <a:lnTo>
                      <a:pt x="664" y="1331"/>
                    </a:lnTo>
                    <a:lnTo>
                      <a:pt x="698" y="1331"/>
                    </a:lnTo>
                    <a:lnTo>
                      <a:pt x="733" y="1327"/>
                    </a:lnTo>
                    <a:lnTo>
                      <a:pt x="765" y="1324"/>
                    </a:lnTo>
                    <a:lnTo>
                      <a:pt x="798" y="1318"/>
                    </a:lnTo>
                    <a:lnTo>
                      <a:pt x="831" y="1310"/>
                    </a:lnTo>
                    <a:lnTo>
                      <a:pt x="863" y="1301"/>
                    </a:lnTo>
                    <a:lnTo>
                      <a:pt x="894" y="1291"/>
                    </a:lnTo>
                    <a:lnTo>
                      <a:pt x="925" y="1279"/>
                    </a:lnTo>
                    <a:lnTo>
                      <a:pt x="953" y="1266"/>
                    </a:lnTo>
                    <a:lnTo>
                      <a:pt x="982" y="1251"/>
                    </a:lnTo>
                    <a:lnTo>
                      <a:pt x="1009" y="1235"/>
                    </a:lnTo>
                    <a:lnTo>
                      <a:pt x="1036" y="1218"/>
                    </a:lnTo>
                    <a:lnTo>
                      <a:pt x="1063" y="1199"/>
                    </a:lnTo>
                    <a:lnTo>
                      <a:pt x="1088" y="1180"/>
                    </a:lnTo>
                    <a:lnTo>
                      <a:pt x="1113" y="1159"/>
                    </a:lnTo>
                    <a:lnTo>
                      <a:pt x="1136" y="1136"/>
                    </a:lnTo>
                    <a:lnTo>
                      <a:pt x="1157" y="1113"/>
                    </a:lnTo>
                    <a:lnTo>
                      <a:pt x="1178" y="1090"/>
                    </a:lnTo>
                    <a:lnTo>
                      <a:pt x="1199" y="1065"/>
                    </a:lnTo>
                    <a:lnTo>
                      <a:pt x="1216" y="1038"/>
                    </a:lnTo>
                    <a:lnTo>
                      <a:pt x="1234" y="1011"/>
                    </a:lnTo>
                    <a:lnTo>
                      <a:pt x="1251" y="982"/>
                    </a:lnTo>
                    <a:lnTo>
                      <a:pt x="1264" y="953"/>
                    </a:lnTo>
                    <a:lnTo>
                      <a:pt x="1278" y="925"/>
                    </a:lnTo>
                    <a:lnTo>
                      <a:pt x="1289" y="894"/>
                    </a:lnTo>
                    <a:lnTo>
                      <a:pt x="1301" y="863"/>
                    </a:lnTo>
                    <a:lnTo>
                      <a:pt x="1310" y="832"/>
                    </a:lnTo>
                    <a:lnTo>
                      <a:pt x="1316" y="800"/>
                    </a:lnTo>
                    <a:lnTo>
                      <a:pt x="1322" y="767"/>
                    </a:lnTo>
                    <a:lnTo>
                      <a:pt x="1328" y="733"/>
                    </a:lnTo>
                    <a:lnTo>
                      <a:pt x="1329" y="700"/>
                    </a:lnTo>
                    <a:lnTo>
                      <a:pt x="1329" y="666"/>
                    </a:lnTo>
                    <a:close/>
                    <a:moveTo>
                      <a:pt x="1320" y="666"/>
                    </a:moveTo>
                    <a:lnTo>
                      <a:pt x="1320" y="700"/>
                    </a:lnTo>
                    <a:lnTo>
                      <a:pt x="1316" y="733"/>
                    </a:lnTo>
                    <a:lnTo>
                      <a:pt x="1312" y="765"/>
                    </a:lnTo>
                    <a:lnTo>
                      <a:pt x="1306" y="798"/>
                    </a:lnTo>
                    <a:lnTo>
                      <a:pt x="1299" y="829"/>
                    </a:lnTo>
                    <a:lnTo>
                      <a:pt x="1291" y="861"/>
                    </a:lnTo>
                    <a:lnTo>
                      <a:pt x="1280" y="890"/>
                    </a:lnTo>
                    <a:lnTo>
                      <a:pt x="1268" y="921"/>
                    </a:lnTo>
                    <a:lnTo>
                      <a:pt x="1255" y="949"/>
                    </a:lnTo>
                    <a:lnTo>
                      <a:pt x="1241" y="978"/>
                    </a:lnTo>
                    <a:lnTo>
                      <a:pt x="1226" y="1005"/>
                    </a:lnTo>
                    <a:lnTo>
                      <a:pt x="1209" y="1032"/>
                    </a:lnTo>
                    <a:lnTo>
                      <a:pt x="1189" y="1057"/>
                    </a:lnTo>
                    <a:lnTo>
                      <a:pt x="1170" y="1082"/>
                    </a:lnTo>
                    <a:lnTo>
                      <a:pt x="1149" y="1107"/>
                    </a:lnTo>
                    <a:lnTo>
                      <a:pt x="1128" y="1130"/>
                    </a:lnTo>
                    <a:lnTo>
                      <a:pt x="1105" y="1151"/>
                    </a:lnTo>
                    <a:lnTo>
                      <a:pt x="1082" y="1172"/>
                    </a:lnTo>
                    <a:lnTo>
                      <a:pt x="1057" y="1191"/>
                    </a:lnTo>
                    <a:lnTo>
                      <a:pt x="1030" y="1208"/>
                    </a:lnTo>
                    <a:lnTo>
                      <a:pt x="1005" y="1226"/>
                    </a:lnTo>
                    <a:lnTo>
                      <a:pt x="976" y="1241"/>
                    </a:lnTo>
                    <a:lnTo>
                      <a:pt x="949" y="1256"/>
                    </a:lnTo>
                    <a:lnTo>
                      <a:pt x="919" y="1270"/>
                    </a:lnTo>
                    <a:lnTo>
                      <a:pt x="890" y="1281"/>
                    </a:lnTo>
                    <a:lnTo>
                      <a:pt x="859" y="1291"/>
                    </a:lnTo>
                    <a:lnTo>
                      <a:pt x="829" y="1301"/>
                    </a:lnTo>
                    <a:lnTo>
                      <a:pt x="796" y="1308"/>
                    </a:lnTo>
                    <a:lnTo>
                      <a:pt x="765" y="1314"/>
                    </a:lnTo>
                    <a:lnTo>
                      <a:pt x="731" y="1318"/>
                    </a:lnTo>
                    <a:lnTo>
                      <a:pt x="698" y="1320"/>
                    </a:lnTo>
                    <a:lnTo>
                      <a:pt x="664" y="1322"/>
                    </a:lnTo>
                    <a:lnTo>
                      <a:pt x="631" y="1320"/>
                    </a:lnTo>
                    <a:lnTo>
                      <a:pt x="598" y="1318"/>
                    </a:lnTo>
                    <a:lnTo>
                      <a:pt x="564" y="1314"/>
                    </a:lnTo>
                    <a:lnTo>
                      <a:pt x="533" y="1308"/>
                    </a:lnTo>
                    <a:lnTo>
                      <a:pt x="500" y="1301"/>
                    </a:lnTo>
                    <a:lnTo>
                      <a:pt x="470" y="1291"/>
                    </a:lnTo>
                    <a:lnTo>
                      <a:pt x="439" y="1281"/>
                    </a:lnTo>
                    <a:lnTo>
                      <a:pt x="410" y="1270"/>
                    </a:lnTo>
                    <a:lnTo>
                      <a:pt x="380" y="1256"/>
                    </a:lnTo>
                    <a:lnTo>
                      <a:pt x="353" y="1241"/>
                    </a:lnTo>
                    <a:lnTo>
                      <a:pt x="324" y="1226"/>
                    </a:lnTo>
                    <a:lnTo>
                      <a:pt x="299" y="1208"/>
                    </a:lnTo>
                    <a:lnTo>
                      <a:pt x="272" y="1191"/>
                    </a:lnTo>
                    <a:lnTo>
                      <a:pt x="247" y="1172"/>
                    </a:lnTo>
                    <a:lnTo>
                      <a:pt x="224" y="1151"/>
                    </a:lnTo>
                    <a:lnTo>
                      <a:pt x="201" y="1130"/>
                    </a:lnTo>
                    <a:lnTo>
                      <a:pt x="180" y="1107"/>
                    </a:lnTo>
                    <a:lnTo>
                      <a:pt x="159" y="1082"/>
                    </a:lnTo>
                    <a:lnTo>
                      <a:pt x="140" y="1057"/>
                    </a:lnTo>
                    <a:lnTo>
                      <a:pt x="120" y="1032"/>
                    </a:lnTo>
                    <a:lnTo>
                      <a:pt x="103" y="1005"/>
                    </a:lnTo>
                    <a:lnTo>
                      <a:pt x="88" y="978"/>
                    </a:lnTo>
                    <a:lnTo>
                      <a:pt x="74" y="949"/>
                    </a:lnTo>
                    <a:lnTo>
                      <a:pt x="61" y="921"/>
                    </a:lnTo>
                    <a:lnTo>
                      <a:pt x="49" y="890"/>
                    </a:lnTo>
                    <a:lnTo>
                      <a:pt x="38" y="861"/>
                    </a:lnTo>
                    <a:lnTo>
                      <a:pt x="30" y="829"/>
                    </a:lnTo>
                    <a:lnTo>
                      <a:pt x="23" y="798"/>
                    </a:lnTo>
                    <a:lnTo>
                      <a:pt x="17" y="765"/>
                    </a:lnTo>
                    <a:lnTo>
                      <a:pt x="13" y="733"/>
                    </a:lnTo>
                    <a:lnTo>
                      <a:pt x="9" y="700"/>
                    </a:lnTo>
                    <a:lnTo>
                      <a:pt x="9" y="666"/>
                    </a:lnTo>
                    <a:lnTo>
                      <a:pt x="9" y="631"/>
                    </a:lnTo>
                    <a:lnTo>
                      <a:pt x="13" y="598"/>
                    </a:lnTo>
                    <a:lnTo>
                      <a:pt x="17" y="566"/>
                    </a:lnTo>
                    <a:lnTo>
                      <a:pt x="23" y="533"/>
                    </a:lnTo>
                    <a:lnTo>
                      <a:pt x="30" y="502"/>
                    </a:lnTo>
                    <a:lnTo>
                      <a:pt x="38" y="470"/>
                    </a:lnTo>
                    <a:lnTo>
                      <a:pt x="49" y="441"/>
                    </a:lnTo>
                    <a:lnTo>
                      <a:pt x="61" y="410"/>
                    </a:lnTo>
                    <a:lnTo>
                      <a:pt x="74" y="382"/>
                    </a:lnTo>
                    <a:lnTo>
                      <a:pt x="88" y="353"/>
                    </a:lnTo>
                    <a:lnTo>
                      <a:pt x="103" y="326"/>
                    </a:lnTo>
                    <a:lnTo>
                      <a:pt x="120" y="299"/>
                    </a:lnTo>
                    <a:lnTo>
                      <a:pt x="140" y="274"/>
                    </a:lnTo>
                    <a:lnTo>
                      <a:pt x="159" y="249"/>
                    </a:lnTo>
                    <a:lnTo>
                      <a:pt x="180" y="224"/>
                    </a:lnTo>
                    <a:lnTo>
                      <a:pt x="201" y="201"/>
                    </a:lnTo>
                    <a:lnTo>
                      <a:pt x="224" y="180"/>
                    </a:lnTo>
                    <a:lnTo>
                      <a:pt x="247" y="159"/>
                    </a:lnTo>
                    <a:lnTo>
                      <a:pt x="272" y="140"/>
                    </a:lnTo>
                    <a:lnTo>
                      <a:pt x="299" y="123"/>
                    </a:lnTo>
                    <a:lnTo>
                      <a:pt x="324" y="105"/>
                    </a:lnTo>
                    <a:lnTo>
                      <a:pt x="353" y="90"/>
                    </a:lnTo>
                    <a:lnTo>
                      <a:pt x="380" y="75"/>
                    </a:lnTo>
                    <a:lnTo>
                      <a:pt x="410" y="61"/>
                    </a:lnTo>
                    <a:lnTo>
                      <a:pt x="439" y="50"/>
                    </a:lnTo>
                    <a:lnTo>
                      <a:pt x="470" y="40"/>
                    </a:lnTo>
                    <a:lnTo>
                      <a:pt x="500" y="30"/>
                    </a:lnTo>
                    <a:lnTo>
                      <a:pt x="533" y="23"/>
                    </a:lnTo>
                    <a:lnTo>
                      <a:pt x="564" y="17"/>
                    </a:lnTo>
                    <a:lnTo>
                      <a:pt x="598" y="13"/>
                    </a:lnTo>
                    <a:lnTo>
                      <a:pt x="631" y="11"/>
                    </a:lnTo>
                    <a:lnTo>
                      <a:pt x="664" y="9"/>
                    </a:lnTo>
                    <a:lnTo>
                      <a:pt x="698" y="11"/>
                    </a:lnTo>
                    <a:lnTo>
                      <a:pt x="731" y="13"/>
                    </a:lnTo>
                    <a:lnTo>
                      <a:pt x="765" y="17"/>
                    </a:lnTo>
                    <a:lnTo>
                      <a:pt x="796" y="23"/>
                    </a:lnTo>
                    <a:lnTo>
                      <a:pt x="829" y="30"/>
                    </a:lnTo>
                    <a:lnTo>
                      <a:pt x="859" y="40"/>
                    </a:lnTo>
                    <a:lnTo>
                      <a:pt x="890" y="50"/>
                    </a:lnTo>
                    <a:lnTo>
                      <a:pt x="919" y="61"/>
                    </a:lnTo>
                    <a:lnTo>
                      <a:pt x="949" y="75"/>
                    </a:lnTo>
                    <a:lnTo>
                      <a:pt x="976" y="90"/>
                    </a:lnTo>
                    <a:lnTo>
                      <a:pt x="1005" y="105"/>
                    </a:lnTo>
                    <a:lnTo>
                      <a:pt x="1030" y="123"/>
                    </a:lnTo>
                    <a:lnTo>
                      <a:pt x="1057" y="140"/>
                    </a:lnTo>
                    <a:lnTo>
                      <a:pt x="1082" y="159"/>
                    </a:lnTo>
                    <a:lnTo>
                      <a:pt x="1105" y="180"/>
                    </a:lnTo>
                    <a:lnTo>
                      <a:pt x="1128" y="201"/>
                    </a:lnTo>
                    <a:lnTo>
                      <a:pt x="1149" y="224"/>
                    </a:lnTo>
                    <a:lnTo>
                      <a:pt x="1170" y="249"/>
                    </a:lnTo>
                    <a:lnTo>
                      <a:pt x="1189" y="274"/>
                    </a:lnTo>
                    <a:lnTo>
                      <a:pt x="1209" y="299"/>
                    </a:lnTo>
                    <a:lnTo>
                      <a:pt x="1226" y="326"/>
                    </a:lnTo>
                    <a:lnTo>
                      <a:pt x="1241" y="353"/>
                    </a:lnTo>
                    <a:lnTo>
                      <a:pt x="1255" y="382"/>
                    </a:lnTo>
                    <a:lnTo>
                      <a:pt x="1268" y="410"/>
                    </a:lnTo>
                    <a:lnTo>
                      <a:pt x="1280" y="441"/>
                    </a:lnTo>
                    <a:lnTo>
                      <a:pt x="1291" y="470"/>
                    </a:lnTo>
                    <a:lnTo>
                      <a:pt x="1299" y="502"/>
                    </a:lnTo>
                    <a:lnTo>
                      <a:pt x="1306" y="533"/>
                    </a:lnTo>
                    <a:lnTo>
                      <a:pt x="1312" y="566"/>
                    </a:lnTo>
                    <a:lnTo>
                      <a:pt x="1316" y="598"/>
                    </a:lnTo>
                    <a:lnTo>
                      <a:pt x="1320" y="631"/>
                    </a:lnTo>
                    <a:lnTo>
                      <a:pt x="1320" y="666"/>
                    </a:lnTo>
                    <a:close/>
                  </a:path>
                </a:pathLst>
              </a:custGeom>
              <a:solidFill>
                <a:srgbClr val="E789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8" name="Freeform 371">
                <a:extLst>
                  <a:ext uri="{FF2B5EF4-FFF2-40B4-BE49-F238E27FC236}">
                    <a16:creationId xmlns:a16="http://schemas.microsoft.com/office/drawing/2014/main" id="{E78E9F2B-85A7-43E2-BC81-6466C3BC0B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8" y="1502"/>
                <a:ext cx="1323" cy="1321"/>
              </a:xfrm>
              <a:custGeom>
                <a:avLst/>
                <a:gdLst>
                  <a:gd name="T0" fmla="*/ 1309 w 1323"/>
                  <a:gd name="T1" fmla="*/ 528 h 1321"/>
                  <a:gd name="T2" fmla="*/ 1257 w 1323"/>
                  <a:gd name="T3" fmla="*/ 375 h 1321"/>
                  <a:gd name="T4" fmla="*/ 1171 w 1323"/>
                  <a:gd name="T5" fmla="*/ 240 h 1321"/>
                  <a:gd name="T6" fmla="*/ 1056 w 1323"/>
                  <a:gd name="T7" fmla="*/ 131 h 1321"/>
                  <a:gd name="T8" fmla="*/ 920 w 1323"/>
                  <a:gd name="T9" fmla="*/ 52 h 1321"/>
                  <a:gd name="T10" fmla="*/ 762 w 1323"/>
                  <a:gd name="T11" fmla="*/ 8 h 1321"/>
                  <a:gd name="T12" fmla="*/ 593 w 1323"/>
                  <a:gd name="T13" fmla="*/ 2 h 1321"/>
                  <a:gd name="T14" fmla="*/ 434 w 1323"/>
                  <a:gd name="T15" fmla="*/ 41 h 1321"/>
                  <a:gd name="T16" fmla="*/ 292 w 1323"/>
                  <a:gd name="T17" fmla="*/ 112 h 1321"/>
                  <a:gd name="T18" fmla="*/ 173 w 1323"/>
                  <a:gd name="T19" fmla="*/ 215 h 1321"/>
                  <a:gd name="T20" fmla="*/ 81 w 1323"/>
                  <a:gd name="T21" fmla="*/ 346 h 1321"/>
                  <a:gd name="T22" fmla="*/ 21 w 1323"/>
                  <a:gd name="T23" fmla="*/ 495 h 1321"/>
                  <a:gd name="T24" fmla="*/ 0 w 1323"/>
                  <a:gd name="T25" fmla="*/ 661 h 1321"/>
                  <a:gd name="T26" fmla="*/ 21 w 1323"/>
                  <a:gd name="T27" fmla="*/ 826 h 1321"/>
                  <a:gd name="T28" fmla="*/ 81 w 1323"/>
                  <a:gd name="T29" fmla="*/ 975 h 1321"/>
                  <a:gd name="T30" fmla="*/ 173 w 1323"/>
                  <a:gd name="T31" fmla="*/ 1106 h 1321"/>
                  <a:gd name="T32" fmla="*/ 292 w 1323"/>
                  <a:gd name="T33" fmla="*/ 1209 h 1321"/>
                  <a:gd name="T34" fmla="*/ 434 w 1323"/>
                  <a:gd name="T35" fmla="*/ 1280 h 1321"/>
                  <a:gd name="T36" fmla="*/ 593 w 1323"/>
                  <a:gd name="T37" fmla="*/ 1319 h 1321"/>
                  <a:gd name="T38" fmla="*/ 762 w 1323"/>
                  <a:gd name="T39" fmla="*/ 1313 h 1321"/>
                  <a:gd name="T40" fmla="*/ 920 w 1323"/>
                  <a:gd name="T41" fmla="*/ 1269 h 1321"/>
                  <a:gd name="T42" fmla="*/ 1056 w 1323"/>
                  <a:gd name="T43" fmla="*/ 1190 h 1321"/>
                  <a:gd name="T44" fmla="*/ 1171 w 1323"/>
                  <a:gd name="T45" fmla="*/ 1081 h 1321"/>
                  <a:gd name="T46" fmla="*/ 1257 w 1323"/>
                  <a:gd name="T47" fmla="*/ 946 h 1321"/>
                  <a:gd name="T48" fmla="*/ 1309 w 1323"/>
                  <a:gd name="T49" fmla="*/ 793 h 1321"/>
                  <a:gd name="T50" fmla="*/ 1311 w 1323"/>
                  <a:gd name="T51" fmla="*/ 661 h 1321"/>
                  <a:gd name="T52" fmla="*/ 1292 w 1323"/>
                  <a:gd name="T53" fmla="*/ 824 h 1321"/>
                  <a:gd name="T54" fmla="*/ 1234 w 1323"/>
                  <a:gd name="T55" fmla="*/ 971 h 1321"/>
                  <a:gd name="T56" fmla="*/ 1142 w 1323"/>
                  <a:gd name="T57" fmla="*/ 1098 h 1321"/>
                  <a:gd name="T58" fmla="*/ 1025 w 1323"/>
                  <a:gd name="T59" fmla="*/ 1200 h 1321"/>
                  <a:gd name="T60" fmla="*/ 885 w 1323"/>
                  <a:gd name="T61" fmla="*/ 1271 h 1321"/>
                  <a:gd name="T62" fmla="*/ 728 w 1323"/>
                  <a:gd name="T63" fmla="*/ 1307 h 1321"/>
                  <a:gd name="T64" fmla="*/ 563 w 1323"/>
                  <a:gd name="T65" fmla="*/ 1303 h 1321"/>
                  <a:gd name="T66" fmla="*/ 409 w 1323"/>
                  <a:gd name="T67" fmla="*/ 1259 h 1321"/>
                  <a:gd name="T68" fmla="*/ 273 w 1323"/>
                  <a:gd name="T69" fmla="*/ 1182 h 1321"/>
                  <a:gd name="T70" fmla="*/ 160 w 1323"/>
                  <a:gd name="T71" fmla="*/ 1075 h 1321"/>
                  <a:gd name="T72" fmla="*/ 75 w 1323"/>
                  <a:gd name="T73" fmla="*/ 943 h 1321"/>
                  <a:gd name="T74" fmla="*/ 23 w 1323"/>
                  <a:gd name="T75" fmla="*/ 791 h 1321"/>
                  <a:gd name="T76" fmla="*/ 12 w 1323"/>
                  <a:gd name="T77" fmla="*/ 628 h 1321"/>
                  <a:gd name="T78" fmla="*/ 41 w 1323"/>
                  <a:gd name="T79" fmla="*/ 467 h 1321"/>
                  <a:gd name="T80" fmla="*/ 106 w 1323"/>
                  <a:gd name="T81" fmla="*/ 323 h 1321"/>
                  <a:gd name="T82" fmla="*/ 202 w 1323"/>
                  <a:gd name="T83" fmla="*/ 200 h 1321"/>
                  <a:gd name="T84" fmla="*/ 325 w 1323"/>
                  <a:gd name="T85" fmla="*/ 104 h 1321"/>
                  <a:gd name="T86" fmla="*/ 469 w 1323"/>
                  <a:gd name="T87" fmla="*/ 39 h 1321"/>
                  <a:gd name="T88" fmla="*/ 628 w 1323"/>
                  <a:gd name="T89" fmla="*/ 10 h 1321"/>
                  <a:gd name="T90" fmla="*/ 793 w 1323"/>
                  <a:gd name="T91" fmla="*/ 24 h 1321"/>
                  <a:gd name="T92" fmla="*/ 943 w 1323"/>
                  <a:gd name="T93" fmla="*/ 73 h 1321"/>
                  <a:gd name="T94" fmla="*/ 1075 w 1323"/>
                  <a:gd name="T95" fmla="*/ 158 h 1321"/>
                  <a:gd name="T96" fmla="*/ 1183 w 1323"/>
                  <a:gd name="T97" fmla="*/ 271 h 1321"/>
                  <a:gd name="T98" fmla="*/ 1261 w 1323"/>
                  <a:gd name="T99" fmla="*/ 407 h 1321"/>
                  <a:gd name="T100" fmla="*/ 1305 w 1323"/>
                  <a:gd name="T101" fmla="*/ 561 h 13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23"/>
                  <a:gd name="T154" fmla="*/ 0 h 1321"/>
                  <a:gd name="T155" fmla="*/ 1323 w 1323"/>
                  <a:gd name="T156" fmla="*/ 1321 h 13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23" h="1321">
                    <a:moveTo>
                      <a:pt x="1323" y="661"/>
                    </a:moveTo>
                    <a:lnTo>
                      <a:pt x="1321" y="626"/>
                    </a:lnTo>
                    <a:lnTo>
                      <a:pt x="1319" y="593"/>
                    </a:lnTo>
                    <a:lnTo>
                      <a:pt x="1315" y="561"/>
                    </a:lnTo>
                    <a:lnTo>
                      <a:pt x="1309" y="528"/>
                    </a:lnTo>
                    <a:lnTo>
                      <a:pt x="1302" y="495"/>
                    </a:lnTo>
                    <a:lnTo>
                      <a:pt x="1292" y="465"/>
                    </a:lnTo>
                    <a:lnTo>
                      <a:pt x="1282" y="434"/>
                    </a:lnTo>
                    <a:lnTo>
                      <a:pt x="1271" y="403"/>
                    </a:lnTo>
                    <a:lnTo>
                      <a:pt x="1257" y="375"/>
                    </a:lnTo>
                    <a:lnTo>
                      <a:pt x="1242" y="346"/>
                    </a:lnTo>
                    <a:lnTo>
                      <a:pt x="1227" y="317"/>
                    </a:lnTo>
                    <a:lnTo>
                      <a:pt x="1209" y="290"/>
                    </a:lnTo>
                    <a:lnTo>
                      <a:pt x="1190" y="265"/>
                    </a:lnTo>
                    <a:lnTo>
                      <a:pt x="1171" y="240"/>
                    </a:lnTo>
                    <a:lnTo>
                      <a:pt x="1150" y="215"/>
                    </a:lnTo>
                    <a:lnTo>
                      <a:pt x="1129" y="194"/>
                    </a:lnTo>
                    <a:lnTo>
                      <a:pt x="1106" y="171"/>
                    </a:lnTo>
                    <a:lnTo>
                      <a:pt x="1081" y="150"/>
                    </a:lnTo>
                    <a:lnTo>
                      <a:pt x="1056" y="131"/>
                    </a:lnTo>
                    <a:lnTo>
                      <a:pt x="1031" y="112"/>
                    </a:lnTo>
                    <a:lnTo>
                      <a:pt x="1004" y="96"/>
                    </a:lnTo>
                    <a:lnTo>
                      <a:pt x="977" y="79"/>
                    </a:lnTo>
                    <a:lnTo>
                      <a:pt x="948" y="66"/>
                    </a:lnTo>
                    <a:lnTo>
                      <a:pt x="920" y="52"/>
                    </a:lnTo>
                    <a:lnTo>
                      <a:pt x="889" y="41"/>
                    </a:lnTo>
                    <a:lnTo>
                      <a:pt x="858" y="29"/>
                    </a:lnTo>
                    <a:lnTo>
                      <a:pt x="828" y="22"/>
                    </a:lnTo>
                    <a:lnTo>
                      <a:pt x="795" y="14"/>
                    </a:lnTo>
                    <a:lnTo>
                      <a:pt x="762" y="8"/>
                    </a:lnTo>
                    <a:lnTo>
                      <a:pt x="730" y="2"/>
                    </a:lnTo>
                    <a:lnTo>
                      <a:pt x="695" y="0"/>
                    </a:lnTo>
                    <a:lnTo>
                      <a:pt x="661" y="0"/>
                    </a:lnTo>
                    <a:lnTo>
                      <a:pt x="628" y="0"/>
                    </a:lnTo>
                    <a:lnTo>
                      <a:pt x="593" y="2"/>
                    </a:lnTo>
                    <a:lnTo>
                      <a:pt x="561" y="8"/>
                    </a:lnTo>
                    <a:lnTo>
                      <a:pt x="528" y="14"/>
                    </a:lnTo>
                    <a:lnTo>
                      <a:pt x="495" y="22"/>
                    </a:lnTo>
                    <a:lnTo>
                      <a:pt x="465" y="29"/>
                    </a:lnTo>
                    <a:lnTo>
                      <a:pt x="434" y="41"/>
                    </a:lnTo>
                    <a:lnTo>
                      <a:pt x="403" y="52"/>
                    </a:lnTo>
                    <a:lnTo>
                      <a:pt x="375" y="66"/>
                    </a:lnTo>
                    <a:lnTo>
                      <a:pt x="346" y="79"/>
                    </a:lnTo>
                    <a:lnTo>
                      <a:pt x="319" y="96"/>
                    </a:lnTo>
                    <a:lnTo>
                      <a:pt x="292" y="112"/>
                    </a:lnTo>
                    <a:lnTo>
                      <a:pt x="267" y="131"/>
                    </a:lnTo>
                    <a:lnTo>
                      <a:pt x="242" y="150"/>
                    </a:lnTo>
                    <a:lnTo>
                      <a:pt x="217" y="171"/>
                    </a:lnTo>
                    <a:lnTo>
                      <a:pt x="194" y="194"/>
                    </a:lnTo>
                    <a:lnTo>
                      <a:pt x="173" y="215"/>
                    </a:lnTo>
                    <a:lnTo>
                      <a:pt x="152" y="240"/>
                    </a:lnTo>
                    <a:lnTo>
                      <a:pt x="133" y="265"/>
                    </a:lnTo>
                    <a:lnTo>
                      <a:pt x="114" y="290"/>
                    </a:lnTo>
                    <a:lnTo>
                      <a:pt x="96" y="317"/>
                    </a:lnTo>
                    <a:lnTo>
                      <a:pt x="81" y="346"/>
                    </a:lnTo>
                    <a:lnTo>
                      <a:pt x="66" y="375"/>
                    </a:lnTo>
                    <a:lnTo>
                      <a:pt x="52" y="403"/>
                    </a:lnTo>
                    <a:lnTo>
                      <a:pt x="41" y="434"/>
                    </a:lnTo>
                    <a:lnTo>
                      <a:pt x="31" y="465"/>
                    </a:lnTo>
                    <a:lnTo>
                      <a:pt x="21" y="495"/>
                    </a:lnTo>
                    <a:lnTo>
                      <a:pt x="14" y="528"/>
                    </a:lnTo>
                    <a:lnTo>
                      <a:pt x="8" y="561"/>
                    </a:lnTo>
                    <a:lnTo>
                      <a:pt x="4" y="593"/>
                    </a:lnTo>
                    <a:lnTo>
                      <a:pt x="2" y="626"/>
                    </a:lnTo>
                    <a:lnTo>
                      <a:pt x="0" y="661"/>
                    </a:lnTo>
                    <a:lnTo>
                      <a:pt x="2" y="695"/>
                    </a:lnTo>
                    <a:lnTo>
                      <a:pt x="4" y="728"/>
                    </a:lnTo>
                    <a:lnTo>
                      <a:pt x="8" y="760"/>
                    </a:lnTo>
                    <a:lnTo>
                      <a:pt x="14" y="793"/>
                    </a:lnTo>
                    <a:lnTo>
                      <a:pt x="21" y="826"/>
                    </a:lnTo>
                    <a:lnTo>
                      <a:pt x="31" y="856"/>
                    </a:lnTo>
                    <a:lnTo>
                      <a:pt x="41" y="887"/>
                    </a:lnTo>
                    <a:lnTo>
                      <a:pt x="52" y="918"/>
                    </a:lnTo>
                    <a:lnTo>
                      <a:pt x="66" y="946"/>
                    </a:lnTo>
                    <a:lnTo>
                      <a:pt x="81" y="975"/>
                    </a:lnTo>
                    <a:lnTo>
                      <a:pt x="96" y="1004"/>
                    </a:lnTo>
                    <a:lnTo>
                      <a:pt x="114" y="1031"/>
                    </a:lnTo>
                    <a:lnTo>
                      <a:pt x="133" y="1056"/>
                    </a:lnTo>
                    <a:lnTo>
                      <a:pt x="152" y="1081"/>
                    </a:lnTo>
                    <a:lnTo>
                      <a:pt x="173" y="1106"/>
                    </a:lnTo>
                    <a:lnTo>
                      <a:pt x="194" y="1127"/>
                    </a:lnTo>
                    <a:lnTo>
                      <a:pt x="217" y="1150"/>
                    </a:lnTo>
                    <a:lnTo>
                      <a:pt x="242" y="1171"/>
                    </a:lnTo>
                    <a:lnTo>
                      <a:pt x="267" y="1190"/>
                    </a:lnTo>
                    <a:lnTo>
                      <a:pt x="292" y="1209"/>
                    </a:lnTo>
                    <a:lnTo>
                      <a:pt x="319" y="1225"/>
                    </a:lnTo>
                    <a:lnTo>
                      <a:pt x="346" y="1242"/>
                    </a:lnTo>
                    <a:lnTo>
                      <a:pt x="375" y="1255"/>
                    </a:lnTo>
                    <a:lnTo>
                      <a:pt x="403" y="1269"/>
                    </a:lnTo>
                    <a:lnTo>
                      <a:pt x="434" y="1280"/>
                    </a:lnTo>
                    <a:lnTo>
                      <a:pt x="465" y="1292"/>
                    </a:lnTo>
                    <a:lnTo>
                      <a:pt x="495" y="1299"/>
                    </a:lnTo>
                    <a:lnTo>
                      <a:pt x="528" y="1307"/>
                    </a:lnTo>
                    <a:lnTo>
                      <a:pt x="561" y="1313"/>
                    </a:lnTo>
                    <a:lnTo>
                      <a:pt x="593" y="1319"/>
                    </a:lnTo>
                    <a:lnTo>
                      <a:pt x="628" y="1321"/>
                    </a:lnTo>
                    <a:lnTo>
                      <a:pt x="661" y="1321"/>
                    </a:lnTo>
                    <a:lnTo>
                      <a:pt x="695" y="1321"/>
                    </a:lnTo>
                    <a:lnTo>
                      <a:pt x="730" y="1319"/>
                    </a:lnTo>
                    <a:lnTo>
                      <a:pt x="762" y="1313"/>
                    </a:lnTo>
                    <a:lnTo>
                      <a:pt x="795" y="1307"/>
                    </a:lnTo>
                    <a:lnTo>
                      <a:pt x="828" y="1299"/>
                    </a:lnTo>
                    <a:lnTo>
                      <a:pt x="858" y="1292"/>
                    </a:lnTo>
                    <a:lnTo>
                      <a:pt x="889" y="1280"/>
                    </a:lnTo>
                    <a:lnTo>
                      <a:pt x="920" y="1269"/>
                    </a:lnTo>
                    <a:lnTo>
                      <a:pt x="948" y="1255"/>
                    </a:lnTo>
                    <a:lnTo>
                      <a:pt x="977" y="1242"/>
                    </a:lnTo>
                    <a:lnTo>
                      <a:pt x="1004" y="1225"/>
                    </a:lnTo>
                    <a:lnTo>
                      <a:pt x="1031" y="1209"/>
                    </a:lnTo>
                    <a:lnTo>
                      <a:pt x="1056" y="1190"/>
                    </a:lnTo>
                    <a:lnTo>
                      <a:pt x="1081" y="1171"/>
                    </a:lnTo>
                    <a:lnTo>
                      <a:pt x="1106" y="1150"/>
                    </a:lnTo>
                    <a:lnTo>
                      <a:pt x="1129" y="1127"/>
                    </a:lnTo>
                    <a:lnTo>
                      <a:pt x="1150" y="1106"/>
                    </a:lnTo>
                    <a:lnTo>
                      <a:pt x="1171" y="1081"/>
                    </a:lnTo>
                    <a:lnTo>
                      <a:pt x="1190" y="1056"/>
                    </a:lnTo>
                    <a:lnTo>
                      <a:pt x="1209" y="1031"/>
                    </a:lnTo>
                    <a:lnTo>
                      <a:pt x="1227" y="1004"/>
                    </a:lnTo>
                    <a:lnTo>
                      <a:pt x="1242" y="975"/>
                    </a:lnTo>
                    <a:lnTo>
                      <a:pt x="1257" y="946"/>
                    </a:lnTo>
                    <a:lnTo>
                      <a:pt x="1271" y="918"/>
                    </a:lnTo>
                    <a:lnTo>
                      <a:pt x="1282" y="887"/>
                    </a:lnTo>
                    <a:lnTo>
                      <a:pt x="1292" y="856"/>
                    </a:lnTo>
                    <a:lnTo>
                      <a:pt x="1302" y="826"/>
                    </a:lnTo>
                    <a:lnTo>
                      <a:pt x="1309" y="793"/>
                    </a:lnTo>
                    <a:lnTo>
                      <a:pt x="1315" y="760"/>
                    </a:lnTo>
                    <a:lnTo>
                      <a:pt x="1319" y="728"/>
                    </a:lnTo>
                    <a:lnTo>
                      <a:pt x="1321" y="695"/>
                    </a:lnTo>
                    <a:lnTo>
                      <a:pt x="1323" y="661"/>
                    </a:lnTo>
                    <a:close/>
                    <a:moveTo>
                      <a:pt x="1311" y="661"/>
                    </a:moveTo>
                    <a:lnTo>
                      <a:pt x="1311" y="693"/>
                    </a:lnTo>
                    <a:lnTo>
                      <a:pt x="1309" y="728"/>
                    </a:lnTo>
                    <a:lnTo>
                      <a:pt x="1305" y="760"/>
                    </a:lnTo>
                    <a:lnTo>
                      <a:pt x="1300" y="791"/>
                    </a:lnTo>
                    <a:lnTo>
                      <a:pt x="1292" y="824"/>
                    </a:lnTo>
                    <a:lnTo>
                      <a:pt x="1282" y="854"/>
                    </a:lnTo>
                    <a:lnTo>
                      <a:pt x="1273" y="885"/>
                    </a:lnTo>
                    <a:lnTo>
                      <a:pt x="1261" y="914"/>
                    </a:lnTo>
                    <a:lnTo>
                      <a:pt x="1248" y="943"/>
                    </a:lnTo>
                    <a:lnTo>
                      <a:pt x="1234" y="971"/>
                    </a:lnTo>
                    <a:lnTo>
                      <a:pt x="1217" y="998"/>
                    </a:lnTo>
                    <a:lnTo>
                      <a:pt x="1202" y="1025"/>
                    </a:lnTo>
                    <a:lnTo>
                      <a:pt x="1183" y="1050"/>
                    </a:lnTo>
                    <a:lnTo>
                      <a:pt x="1163" y="1075"/>
                    </a:lnTo>
                    <a:lnTo>
                      <a:pt x="1142" y="1098"/>
                    </a:lnTo>
                    <a:lnTo>
                      <a:pt x="1121" y="1121"/>
                    </a:lnTo>
                    <a:lnTo>
                      <a:pt x="1098" y="1142"/>
                    </a:lnTo>
                    <a:lnTo>
                      <a:pt x="1075" y="1163"/>
                    </a:lnTo>
                    <a:lnTo>
                      <a:pt x="1050" y="1182"/>
                    </a:lnTo>
                    <a:lnTo>
                      <a:pt x="1025" y="1200"/>
                    </a:lnTo>
                    <a:lnTo>
                      <a:pt x="998" y="1217"/>
                    </a:lnTo>
                    <a:lnTo>
                      <a:pt x="971" y="1232"/>
                    </a:lnTo>
                    <a:lnTo>
                      <a:pt x="943" y="1248"/>
                    </a:lnTo>
                    <a:lnTo>
                      <a:pt x="914" y="1259"/>
                    </a:lnTo>
                    <a:lnTo>
                      <a:pt x="885" y="1271"/>
                    </a:lnTo>
                    <a:lnTo>
                      <a:pt x="854" y="1282"/>
                    </a:lnTo>
                    <a:lnTo>
                      <a:pt x="824" y="1290"/>
                    </a:lnTo>
                    <a:lnTo>
                      <a:pt x="793" y="1297"/>
                    </a:lnTo>
                    <a:lnTo>
                      <a:pt x="760" y="1303"/>
                    </a:lnTo>
                    <a:lnTo>
                      <a:pt x="728" y="1307"/>
                    </a:lnTo>
                    <a:lnTo>
                      <a:pt x="695" y="1311"/>
                    </a:lnTo>
                    <a:lnTo>
                      <a:pt x="661" y="1311"/>
                    </a:lnTo>
                    <a:lnTo>
                      <a:pt x="628" y="1311"/>
                    </a:lnTo>
                    <a:lnTo>
                      <a:pt x="595" y="1307"/>
                    </a:lnTo>
                    <a:lnTo>
                      <a:pt x="563" y="1303"/>
                    </a:lnTo>
                    <a:lnTo>
                      <a:pt x="530" y="1297"/>
                    </a:lnTo>
                    <a:lnTo>
                      <a:pt x="499" y="1290"/>
                    </a:lnTo>
                    <a:lnTo>
                      <a:pt x="469" y="1282"/>
                    </a:lnTo>
                    <a:lnTo>
                      <a:pt x="438" y="1271"/>
                    </a:lnTo>
                    <a:lnTo>
                      <a:pt x="409" y="1259"/>
                    </a:lnTo>
                    <a:lnTo>
                      <a:pt x="380" y="1248"/>
                    </a:lnTo>
                    <a:lnTo>
                      <a:pt x="352" y="1232"/>
                    </a:lnTo>
                    <a:lnTo>
                      <a:pt x="325" y="1217"/>
                    </a:lnTo>
                    <a:lnTo>
                      <a:pt x="298" y="1200"/>
                    </a:lnTo>
                    <a:lnTo>
                      <a:pt x="273" y="1182"/>
                    </a:lnTo>
                    <a:lnTo>
                      <a:pt x="248" y="1163"/>
                    </a:lnTo>
                    <a:lnTo>
                      <a:pt x="225" y="1142"/>
                    </a:lnTo>
                    <a:lnTo>
                      <a:pt x="202" y="1121"/>
                    </a:lnTo>
                    <a:lnTo>
                      <a:pt x="181" y="1098"/>
                    </a:lnTo>
                    <a:lnTo>
                      <a:pt x="160" y="1075"/>
                    </a:lnTo>
                    <a:lnTo>
                      <a:pt x="140" y="1050"/>
                    </a:lnTo>
                    <a:lnTo>
                      <a:pt x="121" y="1025"/>
                    </a:lnTo>
                    <a:lnTo>
                      <a:pt x="106" y="998"/>
                    </a:lnTo>
                    <a:lnTo>
                      <a:pt x="89" y="971"/>
                    </a:lnTo>
                    <a:lnTo>
                      <a:pt x="75" y="943"/>
                    </a:lnTo>
                    <a:lnTo>
                      <a:pt x="62" y="914"/>
                    </a:lnTo>
                    <a:lnTo>
                      <a:pt x="50" y="885"/>
                    </a:lnTo>
                    <a:lnTo>
                      <a:pt x="41" y="854"/>
                    </a:lnTo>
                    <a:lnTo>
                      <a:pt x="31" y="824"/>
                    </a:lnTo>
                    <a:lnTo>
                      <a:pt x="23" y="791"/>
                    </a:lnTo>
                    <a:lnTo>
                      <a:pt x="18" y="760"/>
                    </a:lnTo>
                    <a:lnTo>
                      <a:pt x="14" y="728"/>
                    </a:lnTo>
                    <a:lnTo>
                      <a:pt x="12" y="693"/>
                    </a:lnTo>
                    <a:lnTo>
                      <a:pt x="12" y="661"/>
                    </a:lnTo>
                    <a:lnTo>
                      <a:pt x="12" y="628"/>
                    </a:lnTo>
                    <a:lnTo>
                      <a:pt x="14" y="593"/>
                    </a:lnTo>
                    <a:lnTo>
                      <a:pt x="18" y="561"/>
                    </a:lnTo>
                    <a:lnTo>
                      <a:pt x="23" y="530"/>
                    </a:lnTo>
                    <a:lnTo>
                      <a:pt x="31" y="497"/>
                    </a:lnTo>
                    <a:lnTo>
                      <a:pt x="41" y="467"/>
                    </a:lnTo>
                    <a:lnTo>
                      <a:pt x="50" y="436"/>
                    </a:lnTo>
                    <a:lnTo>
                      <a:pt x="62" y="407"/>
                    </a:lnTo>
                    <a:lnTo>
                      <a:pt x="75" y="378"/>
                    </a:lnTo>
                    <a:lnTo>
                      <a:pt x="89" y="350"/>
                    </a:lnTo>
                    <a:lnTo>
                      <a:pt x="106" y="323"/>
                    </a:lnTo>
                    <a:lnTo>
                      <a:pt x="121" y="296"/>
                    </a:lnTo>
                    <a:lnTo>
                      <a:pt x="140" y="271"/>
                    </a:lnTo>
                    <a:lnTo>
                      <a:pt x="160" y="246"/>
                    </a:lnTo>
                    <a:lnTo>
                      <a:pt x="181" y="223"/>
                    </a:lnTo>
                    <a:lnTo>
                      <a:pt x="202" y="200"/>
                    </a:lnTo>
                    <a:lnTo>
                      <a:pt x="225" y="179"/>
                    </a:lnTo>
                    <a:lnTo>
                      <a:pt x="248" y="158"/>
                    </a:lnTo>
                    <a:lnTo>
                      <a:pt x="273" y="139"/>
                    </a:lnTo>
                    <a:lnTo>
                      <a:pt x="298" y="121"/>
                    </a:lnTo>
                    <a:lnTo>
                      <a:pt x="325" y="104"/>
                    </a:lnTo>
                    <a:lnTo>
                      <a:pt x="352" y="89"/>
                    </a:lnTo>
                    <a:lnTo>
                      <a:pt x="380" y="73"/>
                    </a:lnTo>
                    <a:lnTo>
                      <a:pt x="409" y="62"/>
                    </a:lnTo>
                    <a:lnTo>
                      <a:pt x="438" y="50"/>
                    </a:lnTo>
                    <a:lnTo>
                      <a:pt x="469" y="39"/>
                    </a:lnTo>
                    <a:lnTo>
                      <a:pt x="499" y="31"/>
                    </a:lnTo>
                    <a:lnTo>
                      <a:pt x="530" y="24"/>
                    </a:lnTo>
                    <a:lnTo>
                      <a:pt x="563" y="18"/>
                    </a:lnTo>
                    <a:lnTo>
                      <a:pt x="595" y="14"/>
                    </a:lnTo>
                    <a:lnTo>
                      <a:pt x="628" y="10"/>
                    </a:lnTo>
                    <a:lnTo>
                      <a:pt x="661" y="10"/>
                    </a:lnTo>
                    <a:lnTo>
                      <a:pt x="695" y="10"/>
                    </a:lnTo>
                    <a:lnTo>
                      <a:pt x="728" y="14"/>
                    </a:lnTo>
                    <a:lnTo>
                      <a:pt x="760" y="18"/>
                    </a:lnTo>
                    <a:lnTo>
                      <a:pt x="793" y="24"/>
                    </a:lnTo>
                    <a:lnTo>
                      <a:pt x="824" y="31"/>
                    </a:lnTo>
                    <a:lnTo>
                      <a:pt x="854" y="39"/>
                    </a:lnTo>
                    <a:lnTo>
                      <a:pt x="885" y="50"/>
                    </a:lnTo>
                    <a:lnTo>
                      <a:pt x="914" y="62"/>
                    </a:lnTo>
                    <a:lnTo>
                      <a:pt x="943" y="73"/>
                    </a:lnTo>
                    <a:lnTo>
                      <a:pt x="971" y="89"/>
                    </a:lnTo>
                    <a:lnTo>
                      <a:pt x="998" y="104"/>
                    </a:lnTo>
                    <a:lnTo>
                      <a:pt x="1025" y="121"/>
                    </a:lnTo>
                    <a:lnTo>
                      <a:pt x="1050" y="139"/>
                    </a:lnTo>
                    <a:lnTo>
                      <a:pt x="1075" y="158"/>
                    </a:lnTo>
                    <a:lnTo>
                      <a:pt x="1098" y="179"/>
                    </a:lnTo>
                    <a:lnTo>
                      <a:pt x="1121" y="200"/>
                    </a:lnTo>
                    <a:lnTo>
                      <a:pt x="1142" y="223"/>
                    </a:lnTo>
                    <a:lnTo>
                      <a:pt x="1163" y="246"/>
                    </a:lnTo>
                    <a:lnTo>
                      <a:pt x="1183" y="271"/>
                    </a:lnTo>
                    <a:lnTo>
                      <a:pt x="1202" y="296"/>
                    </a:lnTo>
                    <a:lnTo>
                      <a:pt x="1217" y="323"/>
                    </a:lnTo>
                    <a:lnTo>
                      <a:pt x="1234" y="350"/>
                    </a:lnTo>
                    <a:lnTo>
                      <a:pt x="1248" y="378"/>
                    </a:lnTo>
                    <a:lnTo>
                      <a:pt x="1261" y="407"/>
                    </a:lnTo>
                    <a:lnTo>
                      <a:pt x="1273" y="436"/>
                    </a:lnTo>
                    <a:lnTo>
                      <a:pt x="1282" y="467"/>
                    </a:lnTo>
                    <a:lnTo>
                      <a:pt x="1292" y="497"/>
                    </a:lnTo>
                    <a:lnTo>
                      <a:pt x="1300" y="530"/>
                    </a:lnTo>
                    <a:lnTo>
                      <a:pt x="1305" y="561"/>
                    </a:lnTo>
                    <a:lnTo>
                      <a:pt x="1309" y="593"/>
                    </a:lnTo>
                    <a:lnTo>
                      <a:pt x="1311" y="628"/>
                    </a:lnTo>
                    <a:lnTo>
                      <a:pt x="1311" y="661"/>
                    </a:lnTo>
                    <a:close/>
                  </a:path>
                </a:pathLst>
              </a:custGeom>
              <a:solidFill>
                <a:srgbClr val="E789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" name="Freeform 372">
                <a:extLst>
                  <a:ext uri="{FF2B5EF4-FFF2-40B4-BE49-F238E27FC236}">
                    <a16:creationId xmlns:a16="http://schemas.microsoft.com/office/drawing/2014/main" id="{555362AD-4EEC-48D2-849E-8CABC24B4A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4" y="1506"/>
                <a:ext cx="1311" cy="1313"/>
              </a:xfrm>
              <a:custGeom>
                <a:avLst/>
                <a:gdLst>
                  <a:gd name="T0" fmla="*/ 1297 w 1311"/>
                  <a:gd name="T1" fmla="*/ 524 h 1313"/>
                  <a:gd name="T2" fmla="*/ 1246 w 1311"/>
                  <a:gd name="T3" fmla="*/ 373 h 1313"/>
                  <a:gd name="T4" fmla="*/ 1161 w 1311"/>
                  <a:gd name="T5" fmla="*/ 240 h 1313"/>
                  <a:gd name="T6" fmla="*/ 1048 w 1311"/>
                  <a:gd name="T7" fmla="*/ 131 h 1313"/>
                  <a:gd name="T8" fmla="*/ 910 w 1311"/>
                  <a:gd name="T9" fmla="*/ 52 h 1313"/>
                  <a:gd name="T10" fmla="*/ 756 w 1311"/>
                  <a:gd name="T11" fmla="*/ 8 h 1313"/>
                  <a:gd name="T12" fmla="*/ 589 w 1311"/>
                  <a:gd name="T13" fmla="*/ 4 h 1313"/>
                  <a:gd name="T14" fmla="*/ 430 w 1311"/>
                  <a:gd name="T15" fmla="*/ 41 h 1313"/>
                  <a:gd name="T16" fmla="*/ 288 w 1311"/>
                  <a:gd name="T17" fmla="*/ 114 h 1313"/>
                  <a:gd name="T18" fmla="*/ 171 w 1311"/>
                  <a:gd name="T19" fmla="*/ 215 h 1313"/>
                  <a:gd name="T20" fmla="*/ 79 w 1311"/>
                  <a:gd name="T21" fmla="*/ 344 h 1313"/>
                  <a:gd name="T22" fmla="*/ 21 w 1311"/>
                  <a:gd name="T23" fmla="*/ 493 h 1313"/>
                  <a:gd name="T24" fmla="*/ 0 w 1311"/>
                  <a:gd name="T25" fmla="*/ 657 h 1313"/>
                  <a:gd name="T26" fmla="*/ 21 w 1311"/>
                  <a:gd name="T27" fmla="*/ 820 h 1313"/>
                  <a:gd name="T28" fmla="*/ 79 w 1311"/>
                  <a:gd name="T29" fmla="*/ 969 h 1313"/>
                  <a:gd name="T30" fmla="*/ 171 w 1311"/>
                  <a:gd name="T31" fmla="*/ 1098 h 1313"/>
                  <a:gd name="T32" fmla="*/ 288 w 1311"/>
                  <a:gd name="T33" fmla="*/ 1199 h 1313"/>
                  <a:gd name="T34" fmla="*/ 430 w 1311"/>
                  <a:gd name="T35" fmla="*/ 1272 h 1313"/>
                  <a:gd name="T36" fmla="*/ 589 w 1311"/>
                  <a:gd name="T37" fmla="*/ 1309 h 1313"/>
                  <a:gd name="T38" fmla="*/ 756 w 1311"/>
                  <a:gd name="T39" fmla="*/ 1305 h 1313"/>
                  <a:gd name="T40" fmla="*/ 910 w 1311"/>
                  <a:gd name="T41" fmla="*/ 1261 h 1313"/>
                  <a:gd name="T42" fmla="*/ 1048 w 1311"/>
                  <a:gd name="T43" fmla="*/ 1182 h 1313"/>
                  <a:gd name="T44" fmla="*/ 1161 w 1311"/>
                  <a:gd name="T45" fmla="*/ 1073 h 1313"/>
                  <a:gd name="T46" fmla="*/ 1246 w 1311"/>
                  <a:gd name="T47" fmla="*/ 940 h 1313"/>
                  <a:gd name="T48" fmla="*/ 1297 w 1311"/>
                  <a:gd name="T49" fmla="*/ 789 h 1313"/>
                  <a:gd name="T50" fmla="*/ 1301 w 1311"/>
                  <a:gd name="T51" fmla="*/ 657 h 1313"/>
                  <a:gd name="T52" fmla="*/ 1280 w 1311"/>
                  <a:gd name="T53" fmla="*/ 818 h 1313"/>
                  <a:gd name="T54" fmla="*/ 1223 w 1311"/>
                  <a:gd name="T55" fmla="*/ 963 h 1313"/>
                  <a:gd name="T56" fmla="*/ 1132 w 1311"/>
                  <a:gd name="T57" fmla="*/ 1090 h 1313"/>
                  <a:gd name="T58" fmla="*/ 1017 w 1311"/>
                  <a:gd name="T59" fmla="*/ 1192 h 1313"/>
                  <a:gd name="T60" fmla="*/ 877 w 1311"/>
                  <a:gd name="T61" fmla="*/ 1263 h 1313"/>
                  <a:gd name="T62" fmla="*/ 722 w 1311"/>
                  <a:gd name="T63" fmla="*/ 1299 h 1313"/>
                  <a:gd name="T64" fmla="*/ 557 w 1311"/>
                  <a:gd name="T65" fmla="*/ 1293 h 1313"/>
                  <a:gd name="T66" fmla="*/ 405 w 1311"/>
                  <a:gd name="T67" fmla="*/ 1251 h 1313"/>
                  <a:gd name="T68" fmla="*/ 269 w 1311"/>
                  <a:gd name="T69" fmla="*/ 1175 h 1313"/>
                  <a:gd name="T70" fmla="*/ 157 w 1311"/>
                  <a:gd name="T71" fmla="*/ 1067 h 1313"/>
                  <a:gd name="T72" fmla="*/ 73 w 1311"/>
                  <a:gd name="T73" fmla="*/ 937 h 1313"/>
                  <a:gd name="T74" fmla="*/ 23 w 1311"/>
                  <a:gd name="T75" fmla="*/ 787 h 1313"/>
                  <a:gd name="T76" fmla="*/ 12 w 1311"/>
                  <a:gd name="T77" fmla="*/ 624 h 1313"/>
                  <a:gd name="T78" fmla="*/ 38 w 1311"/>
                  <a:gd name="T79" fmla="*/ 465 h 1313"/>
                  <a:gd name="T80" fmla="*/ 104 w 1311"/>
                  <a:gd name="T81" fmla="*/ 323 h 1313"/>
                  <a:gd name="T82" fmla="*/ 200 w 1311"/>
                  <a:gd name="T83" fmla="*/ 200 h 1313"/>
                  <a:gd name="T84" fmla="*/ 321 w 1311"/>
                  <a:gd name="T85" fmla="*/ 104 h 1313"/>
                  <a:gd name="T86" fmla="*/ 465 w 1311"/>
                  <a:gd name="T87" fmla="*/ 41 h 1313"/>
                  <a:gd name="T88" fmla="*/ 622 w 1311"/>
                  <a:gd name="T89" fmla="*/ 12 h 1313"/>
                  <a:gd name="T90" fmla="*/ 785 w 1311"/>
                  <a:gd name="T91" fmla="*/ 25 h 1313"/>
                  <a:gd name="T92" fmla="*/ 935 w 1311"/>
                  <a:gd name="T93" fmla="*/ 75 h 1313"/>
                  <a:gd name="T94" fmla="*/ 1065 w 1311"/>
                  <a:gd name="T95" fmla="*/ 158 h 1313"/>
                  <a:gd name="T96" fmla="*/ 1173 w 1311"/>
                  <a:gd name="T97" fmla="*/ 271 h 1313"/>
                  <a:gd name="T98" fmla="*/ 1249 w 1311"/>
                  <a:gd name="T99" fmla="*/ 405 h 1313"/>
                  <a:gd name="T100" fmla="*/ 1294 w 1311"/>
                  <a:gd name="T101" fmla="*/ 559 h 13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11"/>
                  <a:gd name="T154" fmla="*/ 0 h 1313"/>
                  <a:gd name="T155" fmla="*/ 1311 w 1311"/>
                  <a:gd name="T156" fmla="*/ 1313 h 13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11" h="1313">
                    <a:moveTo>
                      <a:pt x="1311" y="657"/>
                    </a:moveTo>
                    <a:lnTo>
                      <a:pt x="1311" y="622"/>
                    </a:lnTo>
                    <a:lnTo>
                      <a:pt x="1307" y="589"/>
                    </a:lnTo>
                    <a:lnTo>
                      <a:pt x="1303" y="557"/>
                    </a:lnTo>
                    <a:lnTo>
                      <a:pt x="1297" y="524"/>
                    </a:lnTo>
                    <a:lnTo>
                      <a:pt x="1290" y="493"/>
                    </a:lnTo>
                    <a:lnTo>
                      <a:pt x="1282" y="461"/>
                    </a:lnTo>
                    <a:lnTo>
                      <a:pt x="1271" y="432"/>
                    </a:lnTo>
                    <a:lnTo>
                      <a:pt x="1259" y="401"/>
                    </a:lnTo>
                    <a:lnTo>
                      <a:pt x="1246" y="373"/>
                    </a:lnTo>
                    <a:lnTo>
                      <a:pt x="1232" y="344"/>
                    </a:lnTo>
                    <a:lnTo>
                      <a:pt x="1217" y="317"/>
                    </a:lnTo>
                    <a:lnTo>
                      <a:pt x="1200" y="290"/>
                    </a:lnTo>
                    <a:lnTo>
                      <a:pt x="1180" y="265"/>
                    </a:lnTo>
                    <a:lnTo>
                      <a:pt x="1161" y="240"/>
                    </a:lnTo>
                    <a:lnTo>
                      <a:pt x="1140" y="215"/>
                    </a:lnTo>
                    <a:lnTo>
                      <a:pt x="1119" y="192"/>
                    </a:lnTo>
                    <a:lnTo>
                      <a:pt x="1096" y="171"/>
                    </a:lnTo>
                    <a:lnTo>
                      <a:pt x="1073" y="150"/>
                    </a:lnTo>
                    <a:lnTo>
                      <a:pt x="1048" y="131"/>
                    </a:lnTo>
                    <a:lnTo>
                      <a:pt x="1021" y="114"/>
                    </a:lnTo>
                    <a:lnTo>
                      <a:pt x="996" y="96"/>
                    </a:lnTo>
                    <a:lnTo>
                      <a:pt x="967" y="81"/>
                    </a:lnTo>
                    <a:lnTo>
                      <a:pt x="940" y="66"/>
                    </a:lnTo>
                    <a:lnTo>
                      <a:pt x="910" y="52"/>
                    </a:lnTo>
                    <a:lnTo>
                      <a:pt x="881" y="41"/>
                    </a:lnTo>
                    <a:lnTo>
                      <a:pt x="850" y="31"/>
                    </a:lnTo>
                    <a:lnTo>
                      <a:pt x="820" y="21"/>
                    </a:lnTo>
                    <a:lnTo>
                      <a:pt x="787" y="14"/>
                    </a:lnTo>
                    <a:lnTo>
                      <a:pt x="756" y="8"/>
                    </a:lnTo>
                    <a:lnTo>
                      <a:pt x="722" y="4"/>
                    </a:lnTo>
                    <a:lnTo>
                      <a:pt x="689" y="2"/>
                    </a:lnTo>
                    <a:lnTo>
                      <a:pt x="655" y="0"/>
                    </a:lnTo>
                    <a:lnTo>
                      <a:pt x="622" y="2"/>
                    </a:lnTo>
                    <a:lnTo>
                      <a:pt x="589" y="4"/>
                    </a:lnTo>
                    <a:lnTo>
                      <a:pt x="555" y="8"/>
                    </a:lnTo>
                    <a:lnTo>
                      <a:pt x="524" y="14"/>
                    </a:lnTo>
                    <a:lnTo>
                      <a:pt x="491" y="21"/>
                    </a:lnTo>
                    <a:lnTo>
                      <a:pt x="461" y="31"/>
                    </a:lnTo>
                    <a:lnTo>
                      <a:pt x="430" y="41"/>
                    </a:lnTo>
                    <a:lnTo>
                      <a:pt x="401" y="52"/>
                    </a:lnTo>
                    <a:lnTo>
                      <a:pt x="371" y="66"/>
                    </a:lnTo>
                    <a:lnTo>
                      <a:pt x="344" y="81"/>
                    </a:lnTo>
                    <a:lnTo>
                      <a:pt x="315" y="96"/>
                    </a:lnTo>
                    <a:lnTo>
                      <a:pt x="288" y="114"/>
                    </a:lnTo>
                    <a:lnTo>
                      <a:pt x="263" y="131"/>
                    </a:lnTo>
                    <a:lnTo>
                      <a:pt x="238" y="150"/>
                    </a:lnTo>
                    <a:lnTo>
                      <a:pt x="215" y="171"/>
                    </a:lnTo>
                    <a:lnTo>
                      <a:pt x="192" y="192"/>
                    </a:lnTo>
                    <a:lnTo>
                      <a:pt x="171" y="215"/>
                    </a:lnTo>
                    <a:lnTo>
                      <a:pt x="150" y="240"/>
                    </a:lnTo>
                    <a:lnTo>
                      <a:pt x="131" y="265"/>
                    </a:lnTo>
                    <a:lnTo>
                      <a:pt x="111" y="290"/>
                    </a:lnTo>
                    <a:lnTo>
                      <a:pt x="94" y="317"/>
                    </a:lnTo>
                    <a:lnTo>
                      <a:pt x="79" y="344"/>
                    </a:lnTo>
                    <a:lnTo>
                      <a:pt x="65" y="373"/>
                    </a:lnTo>
                    <a:lnTo>
                      <a:pt x="52" y="401"/>
                    </a:lnTo>
                    <a:lnTo>
                      <a:pt x="40" y="432"/>
                    </a:lnTo>
                    <a:lnTo>
                      <a:pt x="29" y="461"/>
                    </a:lnTo>
                    <a:lnTo>
                      <a:pt x="21" y="493"/>
                    </a:lnTo>
                    <a:lnTo>
                      <a:pt x="14" y="524"/>
                    </a:lnTo>
                    <a:lnTo>
                      <a:pt x="8" y="557"/>
                    </a:lnTo>
                    <a:lnTo>
                      <a:pt x="4" y="589"/>
                    </a:lnTo>
                    <a:lnTo>
                      <a:pt x="0" y="622"/>
                    </a:lnTo>
                    <a:lnTo>
                      <a:pt x="0" y="657"/>
                    </a:lnTo>
                    <a:lnTo>
                      <a:pt x="0" y="691"/>
                    </a:lnTo>
                    <a:lnTo>
                      <a:pt x="4" y="724"/>
                    </a:lnTo>
                    <a:lnTo>
                      <a:pt x="8" y="756"/>
                    </a:lnTo>
                    <a:lnTo>
                      <a:pt x="14" y="789"/>
                    </a:lnTo>
                    <a:lnTo>
                      <a:pt x="21" y="820"/>
                    </a:lnTo>
                    <a:lnTo>
                      <a:pt x="29" y="852"/>
                    </a:lnTo>
                    <a:lnTo>
                      <a:pt x="40" y="881"/>
                    </a:lnTo>
                    <a:lnTo>
                      <a:pt x="52" y="912"/>
                    </a:lnTo>
                    <a:lnTo>
                      <a:pt x="65" y="940"/>
                    </a:lnTo>
                    <a:lnTo>
                      <a:pt x="79" y="969"/>
                    </a:lnTo>
                    <a:lnTo>
                      <a:pt x="94" y="996"/>
                    </a:lnTo>
                    <a:lnTo>
                      <a:pt x="111" y="1023"/>
                    </a:lnTo>
                    <a:lnTo>
                      <a:pt x="131" y="1048"/>
                    </a:lnTo>
                    <a:lnTo>
                      <a:pt x="150" y="1073"/>
                    </a:lnTo>
                    <a:lnTo>
                      <a:pt x="171" y="1098"/>
                    </a:lnTo>
                    <a:lnTo>
                      <a:pt x="192" y="1121"/>
                    </a:lnTo>
                    <a:lnTo>
                      <a:pt x="215" y="1142"/>
                    </a:lnTo>
                    <a:lnTo>
                      <a:pt x="238" y="1163"/>
                    </a:lnTo>
                    <a:lnTo>
                      <a:pt x="263" y="1182"/>
                    </a:lnTo>
                    <a:lnTo>
                      <a:pt x="288" y="1199"/>
                    </a:lnTo>
                    <a:lnTo>
                      <a:pt x="315" y="1217"/>
                    </a:lnTo>
                    <a:lnTo>
                      <a:pt x="344" y="1232"/>
                    </a:lnTo>
                    <a:lnTo>
                      <a:pt x="371" y="1247"/>
                    </a:lnTo>
                    <a:lnTo>
                      <a:pt x="401" y="1261"/>
                    </a:lnTo>
                    <a:lnTo>
                      <a:pt x="430" y="1272"/>
                    </a:lnTo>
                    <a:lnTo>
                      <a:pt x="461" y="1282"/>
                    </a:lnTo>
                    <a:lnTo>
                      <a:pt x="491" y="1292"/>
                    </a:lnTo>
                    <a:lnTo>
                      <a:pt x="524" y="1299"/>
                    </a:lnTo>
                    <a:lnTo>
                      <a:pt x="555" y="1305"/>
                    </a:lnTo>
                    <a:lnTo>
                      <a:pt x="589" y="1309"/>
                    </a:lnTo>
                    <a:lnTo>
                      <a:pt x="622" y="1311"/>
                    </a:lnTo>
                    <a:lnTo>
                      <a:pt x="655" y="1313"/>
                    </a:lnTo>
                    <a:lnTo>
                      <a:pt x="689" y="1311"/>
                    </a:lnTo>
                    <a:lnTo>
                      <a:pt x="722" y="1309"/>
                    </a:lnTo>
                    <a:lnTo>
                      <a:pt x="756" y="1305"/>
                    </a:lnTo>
                    <a:lnTo>
                      <a:pt x="787" y="1299"/>
                    </a:lnTo>
                    <a:lnTo>
                      <a:pt x="820" y="1292"/>
                    </a:lnTo>
                    <a:lnTo>
                      <a:pt x="850" y="1282"/>
                    </a:lnTo>
                    <a:lnTo>
                      <a:pt x="881" y="1272"/>
                    </a:lnTo>
                    <a:lnTo>
                      <a:pt x="910" y="1261"/>
                    </a:lnTo>
                    <a:lnTo>
                      <a:pt x="940" y="1247"/>
                    </a:lnTo>
                    <a:lnTo>
                      <a:pt x="967" y="1232"/>
                    </a:lnTo>
                    <a:lnTo>
                      <a:pt x="996" y="1217"/>
                    </a:lnTo>
                    <a:lnTo>
                      <a:pt x="1021" y="1199"/>
                    </a:lnTo>
                    <a:lnTo>
                      <a:pt x="1048" y="1182"/>
                    </a:lnTo>
                    <a:lnTo>
                      <a:pt x="1073" y="1163"/>
                    </a:lnTo>
                    <a:lnTo>
                      <a:pt x="1096" y="1142"/>
                    </a:lnTo>
                    <a:lnTo>
                      <a:pt x="1119" y="1121"/>
                    </a:lnTo>
                    <a:lnTo>
                      <a:pt x="1140" y="1098"/>
                    </a:lnTo>
                    <a:lnTo>
                      <a:pt x="1161" y="1073"/>
                    </a:lnTo>
                    <a:lnTo>
                      <a:pt x="1180" y="1048"/>
                    </a:lnTo>
                    <a:lnTo>
                      <a:pt x="1200" y="1023"/>
                    </a:lnTo>
                    <a:lnTo>
                      <a:pt x="1217" y="996"/>
                    </a:lnTo>
                    <a:lnTo>
                      <a:pt x="1232" y="969"/>
                    </a:lnTo>
                    <a:lnTo>
                      <a:pt x="1246" y="940"/>
                    </a:lnTo>
                    <a:lnTo>
                      <a:pt x="1259" y="912"/>
                    </a:lnTo>
                    <a:lnTo>
                      <a:pt x="1271" y="881"/>
                    </a:lnTo>
                    <a:lnTo>
                      <a:pt x="1282" y="852"/>
                    </a:lnTo>
                    <a:lnTo>
                      <a:pt x="1290" y="820"/>
                    </a:lnTo>
                    <a:lnTo>
                      <a:pt x="1297" y="789"/>
                    </a:lnTo>
                    <a:lnTo>
                      <a:pt x="1303" y="756"/>
                    </a:lnTo>
                    <a:lnTo>
                      <a:pt x="1307" y="724"/>
                    </a:lnTo>
                    <a:lnTo>
                      <a:pt x="1311" y="691"/>
                    </a:lnTo>
                    <a:lnTo>
                      <a:pt x="1311" y="657"/>
                    </a:lnTo>
                    <a:close/>
                    <a:moveTo>
                      <a:pt x="1301" y="657"/>
                    </a:moveTo>
                    <a:lnTo>
                      <a:pt x="1299" y="689"/>
                    </a:lnTo>
                    <a:lnTo>
                      <a:pt x="1297" y="722"/>
                    </a:lnTo>
                    <a:lnTo>
                      <a:pt x="1294" y="754"/>
                    </a:lnTo>
                    <a:lnTo>
                      <a:pt x="1288" y="787"/>
                    </a:lnTo>
                    <a:lnTo>
                      <a:pt x="1280" y="818"/>
                    </a:lnTo>
                    <a:lnTo>
                      <a:pt x="1273" y="848"/>
                    </a:lnTo>
                    <a:lnTo>
                      <a:pt x="1261" y="879"/>
                    </a:lnTo>
                    <a:lnTo>
                      <a:pt x="1249" y="908"/>
                    </a:lnTo>
                    <a:lnTo>
                      <a:pt x="1238" y="937"/>
                    </a:lnTo>
                    <a:lnTo>
                      <a:pt x="1223" y="963"/>
                    </a:lnTo>
                    <a:lnTo>
                      <a:pt x="1207" y="990"/>
                    </a:lnTo>
                    <a:lnTo>
                      <a:pt x="1190" y="1017"/>
                    </a:lnTo>
                    <a:lnTo>
                      <a:pt x="1173" y="1042"/>
                    </a:lnTo>
                    <a:lnTo>
                      <a:pt x="1154" y="1067"/>
                    </a:lnTo>
                    <a:lnTo>
                      <a:pt x="1132" y="1090"/>
                    </a:lnTo>
                    <a:lnTo>
                      <a:pt x="1111" y="1113"/>
                    </a:lnTo>
                    <a:lnTo>
                      <a:pt x="1090" y="1134"/>
                    </a:lnTo>
                    <a:lnTo>
                      <a:pt x="1065" y="1155"/>
                    </a:lnTo>
                    <a:lnTo>
                      <a:pt x="1042" y="1175"/>
                    </a:lnTo>
                    <a:lnTo>
                      <a:pt x="1017" y="1192"/>
                    </a:lnTo>
                    <a:lnTo>
                      <a:pt x="990" y="1209"/>
                    </a:lnTo>
                    <a:lnTo>
                      <a:pt x="964" y="1224"/>
                    </a:lnTo>
                    <a:lnTo>
                      <a:pt x="935" y="1238"/>
                    </a:lnTo>
                    <a:lnTo>
                      <a:pt x="906" y="1251"/>
                    </a:lnTo>
                    <a:lnTo>
                      <a:pt x="877" y="1263"/>
                    </a:lnTo>
                    <a:lnTo>
                      <a:pt x="846" y="1272"/>
                    </a:lnTo>
                    <a:lnTo>
                      <a:pt x="818" y="1282"/>
                    </a:lnTo>
                    <a:lnTo>
                      <a:pt x="785" y="1288"/>
                    </a:lnTo>
                    <a:lnTo>
                      <a:pt x="754" y="1293"/>
                    </a:lnTo>
                    <a:lnTo>
                      <a:pt x="722" y="1299"/>
                    </a:lnTo>
                    <a:lnTo>
                      <a:pt x="689" y="1301"/>
                    </a:lnTo>
                    <a:lnTo>
                      <a:pt x="655" y="1301"/>
                    </a:lnTo>
                    <a:lnTo>
                      <a:pt x="622" y="1301"/>
                    </a:lnTo>
                    <a:lnTo>
                      <a:pt x="589" y="1299"/>
                    </a:lnTo>
                    <a:lnTo>
                      <a:pt x="557" y="1293"/>
                    </a:lnTo>
                    <a:lnTo>
                      <a:pt x="526" y="1288"/>
                    </a:lnTo>
                    <a:lnTo>
                      <a:pt x="493" y="1282"/>
                    </a:lnTo>
                    <a:lnTo>
                      <a:pt x="465" y="1272"/>
                    </a:lnTo>
                    <a:lnTo>
                      <a:pt x="434" y="1263"/>
                    </a:lnTo>
                    <a:lnTo>
                      <a:pt x="405" y="1251"/>
                    </a:lnTo>
                    <a:lnTo>
                      <a:pt x="376" y="1238"/>
                    </a:lnTo>
                    <a:lnTo>
                      <a:pt x="347" y="1224"/>
                    </a:lnTo>
                    <a:lnTo>
                      <a:pt x="321" y="1209"/>
                    </a:lnTo>
                    <a:lnTo>
                      <a:pt x="294" y="1192"/>
                    </a:lnTo>
                    <a:lnTo>
                      <a:pt x="269" y="1175"/>
                    </a:lnTo>
                    <a:lnTo>
                      <a:pt x="246" y="1155"/>
                    </a:lnTo>
                    <a:lnTo>
                      <a:pt x="221" y="1134"/>
                    </a:lnTo>
                    <a:lnTo>
                      <a:pt x="200" y="1113"/>
                    </a:lnTo>
                    <a:lnTo>
                      <a:pt x="179" y="1090"/>
                    </a:lnTo>
                    <a:lnTo>
                      <a:pt x="157" y="1067"/>
                    </a:lnTo>
                    <a:lnTo>
                      <a:pt x="138" y="1042"/>
                    </a:lnTo>
                    <a:lnTo>
                      <a:pt x="121" y="1017"/>
                    </a:lnTo>
                    <a:lnTo>
                      <a:pt x="104" y="990"/>
                    </a:lnTo>
                    <a:lnTo>
                      <a:pt x="88" y="963"/>
                    </a:lnTo>
                    <a:lnTo>
                      <a:pt x="73" y="937"/>
                    </a:lnTo>
                    <a:lnTo>
                      <a:pt x="62" y="908"/>
                    </a:lnTo>
                    <a:lnTo>
                      <a:pt x="50" y="879"/>
                    </a:lnTo>
                    <a:lnTo>
                      <a:pt x="38" y="848"/>
                    </a:lnTo>
                    <a:lnTo>
                      <a:pt x="31" y="818"/>
                    </a:lnTo>
                    <a:lnTo>
                      <a:pt x="23" y="787"/>
                    </a:lnTo>
                    <a:lnTo>
                      <a:pt x="17" y="754"/>
                    </a:lnTo>
                    <a:lnTo>
                      <a:pt x="14" y="722"/>
                    </a:lnTo>
                    <a:lnTo>
                      <a:pt x="12" y="689"/>
                    </a:lnTo>
                    <a:lnTo>
                      <a:pt x="10" y="657"/>
                    </a:lnTo>
                    <a:lnTo>
                      <a:pt x="12" y="624"/>
                    </a:lnTo>
                    <a:lnTo>
                      <a:pt x="14" y="591"/>
                    </a:lnTo>
                    <a:lnTo>
                      <a:pt x="17" y="559"/>
                    </a:lnTo>
                    <a:lnTo>
                      <a:pt x="23" y="526"/>
                    </a:lnTo>
                    <a:lnTo>
                      <a:pt x="31" y="495"/>
                    </a:lnTo>
                    <a:lnTo>
                      <a:pt x="38" y="465"/>
                    </a:lnTo>
                    <a:lnTo>
                      <a:pt x="50" y="434"/>
                    </a:lnTo>
                    <a:lnTo>
                      <a:pt x="62" y="405"/>
                    </a:lnTo>
                    <a:lnTo>
                      <a:pt x="73" y="376"/>
                    </a:lnTo>
                    <a:lnTo>
                      <a:pt x="88" y="350"/>
                    </a:lnTo>
                    <a:lnTo>
                      <a:pt x="104" y="323"/>
                    </a:lnTo>
                    <a:lnTo>
                      <a:pt x="121" y="296"/>
                    </a:lnTo>
                    <a:lnTo>
                      <a:pt x="138" y="271"/>
                    </a:lnTo>
                    <a:lnTo>
                      <a:pt x="157" y="246"/>
                    </a:lnTo>
                    <a:lnTo>
                      <a:pt x="179" y="223"/>
                    </a:lnTo>
                    <a:lnTo>
                      <a:pt x="200" y="200"/>
                    </a:lnTo>
                    <a:lnTo>
                      <a:pt x="221" y="179"/>
                    </a:lnTo>
                    <a:lnTo>
                      <a:pt x="246" y="158"/>
                    </a:lnTo>
                    <a:lnTo>
                      <a:pt x="269" y="140"/>
                    </a:lnTo>
                    <a:lnTo>
                      <a:pt x="294" y="121"/>
                    </a:lnTo>
                    <a:lnTo>
                      <a:pt x="321" y="104"/>
                    </a:lnTo>
                    <a:lnTo>
                      <a:pt x="347" y="89"/>
                    </a:lnTo>
                    <a:lnTo>
                      <a:pt x="376" y="75"/>
                    </a:lnTo>
                    <a:lnTo>
                      <a:pt x="405" y="62"/>
                    </a:lnTo>
                    <a:lnTo>
                      <a:pt x="434" y="50"/>
                    </a:lnTo>
                    <a:lnTo>
                      <a:pt x="465" y="41"/>
                    </a:lnTo>
                    <a:lnTo>
                      <a:pt x="493" y="31"/>
                    </a:lnTo>
                    <a:lnTo>
                      <a:pt x="526" y="25"/>
                    </a:lnTo>
                    <a:lnTo>
                      <a:pt x="557" y="20"/>
                    </a:lnTo>
                    <a:lnTo>
                      <a:pt x="589" y="14"/>
                    </a:lnTo>
                    <a:lnTo>
                      <a:pt x="622" y="12"/>
                    </a:lnTo>
                    <a:lnTo>
                      <a:pt x="655" y="12"/>
                    </a:lnTo>
                    <a:lnTo>
                      <a:pt x="689" y="12"/>
                    </a:lnTo>
                    <a:lnTo>
                      <a:pt x="722" y="14"/>
                    </a:lnTo>
                    <a:lnTo>
                      <a:pt x="754" y="20"/>
                    </a:lnTo>
                    <a:lnTo>
                      <a:pt x="785" y="25"/>
                    </a:lnTo>
                    <a:lnTo>
                      <a:pt x="818" y="31"/>
                    </a:lnTo>
                    <a:lnTo>
                      <a:pt x="846" y="41"/>
                    </a:lnTo>
                    <a:lnTo>
                      <a:pt x="877" y="50"/>
                    </a:lnTo>
                    <a:lnTo>
                      <a:pt x="906" y="62"/>
                    </a:lnTo>
                    <a:lnTo>
                      <a:pt x="935" y="75"/>
                    </a:lnTo>
                    <a:lnTo>
                      <a:pt x="964" y="89"/>
                    </a:lnTo>
                    <a:lnTo>
                      <a:pt x="990" y="104"/>
                    </a:lnTo>
                    <a:lnTo>
                      <a:pt x="1017" y="121"/>
                    </a:lnTo>
                    <a:lnTo>
                      <a:pt x="1042" y="140"/>
                    </a:lnTo>
                    <a:lnTo>
                      <a:pt x="1065" y="158"/>
                    </a:lnTo>
                    <a:lnTo>
                      <a:pt x="1090" y="179"/>
                    </a:lnTo>
                    <a:lnTo>
                      <a:pt x="1111" y="200"/>
                    </a:lnTo>
                    <a:lnTo>
                      <a:pt x="1132" y="223"/>
                    </a:lnTo>
                    <a:lnTo>
                      <a:pt x="1154" y="246"/>
                    </a:lnTo>
                    <a:lnTo>
                      <a:pt x="1173" y="271"/>
                    </a:lnTo>
                    <a:lnTo>
                      <a:pt x="1190" y="296"/>
                    </a:lnTo>
                    <a:lnTo>
                      <a:pt x="1207" y="323"/>
                    </a:lnTo>
                    <a:lnTo>
                      <a:pt x="1223" y="350"/>
                    </a:lnTo>
                    <a:lnTo>
                      <a:pt x="1238" y="376"/>
                    </a:lnTo>
                    <a:lnTo>
                      <a:pt x="1249" y="405"/>
                    </a:lnTo>
                    <a:lnTo>
                      <a:pt x="1261" y="434"/>
                    </a:lnTo>
                    <a:lnTo>
                      <a:pt x="1273" y="465"/>
                    </a:lnTo>
                    <a:lnTo>
                      <a:pt x="1280" y="495"/>
                    </a:lnTo>
                    <a:lnTo>
                      <a:pt x="1288" y="526"/>
                    </a:lnTo>
                    <a:lnTo>
                      <a:pt x="1294" y="559"/>
                    </a:lnTo>
                    <a:lnTo>
                      <a:pt x="1297" y="591"/>
                    </a:lnTo>
                    <a:lnTo>
                      <a:pt x="1299" y="624"/>
                    </a:lnTo>
                    <a:lnTo>
                      <a:pt x="1301" y="657"/>
                    </a:lnTo>
                    <a:close/>
                  </a:path>
                </a:pathLst>
              </a:custGeom>
              <a:solidFill>
                <a:srgbClr val="E789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0" name="Freeform 373">
                <a:extLst>
                  <a:ext uri="{FF2B5EF4-FFF2-40B4-BE49-F238E27FC236}">
                    <a16:creationId xmlns:a16="http://schemas.microsoft.com/office/drawing/2014/main" id="{85678DB2-6309-4B49-94F3-75B9FE490C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0" y="1512"/>
                <a:ext cx="1299" cy="1301"/>
              </a:xfrm>
              <a:custGeom>
                <a:avLst/>
                <a:gdLst>
                  <a:gd name="T0" fmla="*/ 1288 w 1299"/>
                  <a:gd name="T1" fmla="*/ 520 h 1301"/>
                  <a:gd name="T2" fmla="*/ 1236 w 1299"/>
                  <a:gd name="T3" fmla="*/ 368 h 1301"/>
                  <a:gd name="T4" fmla="*/ 1151 w 1299"/>
                  <a:gd name="T5" fmla="*/ 236 h 1301"/>
                  <a:gd name="T6" fmla="*/ 1038 w 1299"/>
                  <a:gd name="T7" fmla="*/ 129 h 1301"/>
                  <a:gd name="T8" fmla="*/ 902 w 1299"/>
                  <a:gd name="T9" fmla="*/ 52 h 1301"/>
                  <a:gd name="T10" fmla="*/ 748 w 1299"/>
                  <a:gd name="T11" fmla="*/ 8 h 1301"/>
                  <a:gd name="T12" fmla="*/ 583 w 1299"/>
                  <a:gd name="T13" fmla="*/ 4 h 1301"/>
                  <a:gd name="T14" fmla="*/ 426 w 1299"/>
                  <a:gd name="T15" fmla="*/ 40 h 1301"/>
                  <a:gd name="T16" fmla="*/ 286 w 1299"/>
                  <a:gd name="T17" fmla="*/ 111 h 1301"/>
                  <a:gd name="T18" fmla="*/ 169 w 1299"/>
                  <a:gd name="T19" fmla="*/ 213 h 1301"/>
                  <a:gd name="T20" fmla="*/ 77 w 1299"/>
                  <a:gd name="T21" fmla="*/ 340 h 1301"/>
                  <a:gd name="T22" fmla="*/ 19 w 1299"/>
                  <a:gd name="T23" fmla="*/ 487 h 1301"/>
                  <a:gd name="T24" fmla="*/ 0 w 1299"/>
                  <a:gd name="T25" fmla="*/ 651 h 1301"/>
                  <a:gd name="T26" fmla="*/ 19 w 1299"/>
                  <a:gd name="T27" fmla="*/ 814 h 1301"/>
                  <a:gd name="T28" fmla="*/ 77 w 1299"/>
                  <a:gd name="T29" fmla="*/ 961 h 1301"/>
                  <a:gd name="T30" fmla="*/ 169 w 1299"/>
                  <a:gd name="T31" fmla="*/ 1088 h 1301"/>
                  <a:gd name="T32" fmla="*/ 286 w 1299"/>
                  <a:gd name="T33" fmla="*/ 1190 h 1301"/>
                  <a:gd name="T34" fmla="*/ 426 w 1299"/>
                  <a:gd name="T35" fmla="*/ 1261 h 1301"/>
                  <a:gd name="T36" fmla="*/ 583 w 1299"/>
                  <a:gd name="T37" fmla="*/ 1297 h 1301"/>
                  <a:gd name="T38" fmla="*/ 748 w 1299"/>
                  <a:gd name="T39" fmla="*/ 1293 h 1301"/>
                  <a:gd name="T40" fmla="*/ 902 w 1299"/>
                  <a:gd name="T41" fmla="*/ 1249 h 1301"/>
                  <a:gd name="T42" fmla="*/ 1038 w 1299"/>
                  <a:gd name="T43" fmla="*/ 1172 h 1301"/>
                  <a:gd name="T44" fmla="*/ 1151 w 1299"/>
                  <a:gd name="T45" fmla="*/ 1065 h 1301"/>
                  <a:gd name="T46" fmla="*/ 1236 w 1299"/>
                  <a:gd name="T47" fmla="*/ 933 h 1301"/>
                  <a:gd name="T48" fmla="*/ 1288 w 1299"/>
                  <a:gd name="T49" fmla="*/ 781 h 1301"/>
                  <a:gd name="T50" fmla="*/ 1290 w 1299"/>
                  <a:gd name="T51" fmla="*/ 651 h 1301"/>
                  <a:gd name="T52" fmla="*/ 1270 w 1299"/>
                  <a:gd name="T53" fmla="*/ 810 h 1301"/>
                  <a:gd name="T54" fmla="*/ 1213 w 1299"/>
                  <a:gd name="T55" fmla="*/ 956 h 1301"/>
                  <a:gd name="T56" fmla="*/ 1123 w 1299"/>
                  <a:gd name="T57" fmla="*/ 1080 h 1301"/>
                  <a:gd name="T58" fmla="*/ 1007 w 1299"/>
                  <a:gd name="T59" fmla="*/ 1182 h 1301"/>
                  <a:gd name="T60" fmla="*/ 869 w 1299"/>
                  <a:gd name="T61" fmla="*/ 1251 h 1301"/>
                  <a:gd name="T62" fmla="*/ 716 w 1299"/>
                  <a:gd name="T63" fmla="*/ 1287 h 1301"/>
                  <a:gd name="T64" fmla="*/ 553 w 1299"/>
                  <a:gd name="T65" fmla="*/ 1284 h 1301"/>
                  <a:gd name="T66" fmla="*/ 401 w 1299"/>
                  <a:gd name="T67" fmla="*/ 1240 h 1301"/>
                  <a:gd name="T68" fmla="*/ 267 w 1299"/>
                  <a:gd name="T69" fmla="*/ 1163 h 1301"/>
                  <a:gd name="T70" fmla="*/ 155 w 1299"/>
                  <a:gd name="T71" fmla="*/ 1057 h 1301"/>
                  <a:gd name="T72" fmla="*/ 73 w 1299"/>
                  <a:gd name="T73" fmla="*/ 929 h 1301"/>
                  <a:gd name="T74" fmla="*/ 23 w 1299"/>
                  <a:gd name="T75" fmla="*/ 779 h 1301"/>
                  <a:gd name="T76" fmla="*/ 9 w 1299"/>
                  <a:gd name="T77" fmla="*/ 618 h 1301"/>
                  <a:gd name="T78" fmla="*/ 38 w 1299"/>
                  <a:gd name="T79" fmla="*/ 461 h 1301"/>
                  <a:gd name="T80" fmla="*/ 102 w 1299"/>
                  <a:gd name="T81" fmla="*/ 319 h 1301"/>
                  <a:gd name="T82" fmla="*/ 198 w 1299"/>
                  <a:gd name="T83" fmla="*/ 198 h 1301"/>
                  <a:gd name="T84" fmla="*/ 318 w 1299"/>
                  <a:gd name="T85" fmla="*/ 104 h 1301"/>
                  <a:gd name="T86" fmla="*/ 459 w 1299"/>
                  <a:gd name="T87" fmla="*/ 38 h 1301"/>
                  <a:gd name="T88" fmla="*/ 616 w 1299"/>
                  <a:gd name="T89" fmla="*/ 12 h 1301"/>
                  <a:gd name="T90" fmla="*/ 779 w 1299"/>
                  <a:gd name="T91" fmla="*/ 23 h 1301"/>
                  <a:gd name="T92" fmla="*/ 927 w 1299"/>
                  <a:gd name="T93" fmla="*/ 73 h 1301"/>
                  <a:gd name="T94" fmla="*/ 1057 w 1299"/>
                  <a:gd name="T95" fmla="*/ 157 h 1301"/>
                  <a:gd name="T96" fmla="*/ 1163 w 1299"/>
                  <a:gd name="T97" fmla="*/ 267 h 1301"/>
                  <a:gd name="T98" fmla="*/ 1240 w 1299"/>
                  <a:gd name="T99" fmla="*/ 401 h 1301"/>
                  <a:gd name="T100" fmla="*/ 1282 w 1299"/>
                  <a:gd name="T101" fmla="*/ 553 h 13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99"/>
                  <a:gd name="T154" fmla="*/ 0 h 1301"/>
                  <a:gd name="T155" fmla="*/ 1299 w 1299"/>
                  <a:gd name="T156" fmla="*/ 1301 h 130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99" h="1301">
                    <a:moveTo>
                      <a:pt x="1299" y="651"/>
                    </a:moveTo>
                    <a:lnTo>
                      <a:pt x="1299" y="618"/>
                    </a:lnTo>
                    <a:lnTo>
                      <a:pt x="1297" y="583"/>
                    </a:lnTo>
                    <a:lnTo>
                      <a:pt x="1293" y="551"/>
                    </a:lnTo>
                    <a:lnTo>
                      <a:pt x="1288" y="520"/>
                    </a:lnTo>
                    <a:lnTo>
                      <a:pt x="1280" y="487"/>
                    </a:lnTo>
                    <a:lnTo>
                      <a:pt x="1270" y="457"/>
                    </a:lnTo>
                    <a:lnTo>
                      <a:pt x="1261" y="426"/>
                    </a:lnTo>
                    <a:lnTo>
                      <a:pt x="1249" y="397"/>
                    </a:lnTo>
                    <a:lnTo>
                      <a:pt x="1236" y="368"/>
                    </a:lnTo>
                    <a:lnTo>
                      <a:pt x="1222" y="340"/>
                    </a:lnTo>
                    <a:lnTo>
                      <a:pt x="1205" y="313"/>
                    </a:lnTo>
                    <a:lnTo>
                      <a:pt x="1190" y="286"/>
                    </a:lnTo>
                    <a:lnTo>
                      <a:pt x="1171" y="261"/>
                    </a:lnTo>
                    <a:lnTo>
                      <a:pt x="1151" y="236"/>
                    </a:lnTo>
                    <a:lnTo>
                      <a:pt x="1130" y="213"/>
                    </a:lnTo>
                    <a:lnTo>
                      <a:pt x="1109" y="190"/>
                    </a:lnTo>
                    <a:lnTo>
                      <a:pt x="1086" y="169"/>
                    </a:lnTo>
                    <a:lnTo>
                      <a:pt x="1063" y="148"/>
                    </a:lnTo>
                    <a:lnTo>
                      <a:pt x="1038" y="129"/>
                    </a:lnTo>
                    <a:lnTo>
                      <a:pt x="1013" y="111"/>
                    </a:lnTo>
                    <a:lnTo>
                      <a:pt x="986" y="94"/>
                    </a:lnTo>
                    <a:lnTo>
                      <a:pt x="959" y="79"/>
                    </a:lnTo>
                    <a:lnTo>
                      <a:pt x="931" y="63"/>
                    </a:lnTo>
                    <a:lnTo>
                      <a:pt x="902" y="52"/>
                    </a:lnTo>
                    <a:lnTo>
                      <a:pt x="873" y="40"/>
                    </a:lnTo>
                    <a:lnTo>
                      <a:pt x="842" y="29"/>
                    </a:lnTo>
                    <a:lnTo>
                      <a:pt x="812" y="21"/>
                    </a:lnTo>
                    <a:lnTo>
                      <a:pt x="781" y="14"/>
                    </a:lnTo>
                    <a:lnTo>
                      <a:pt x="748" y="8"/>
                    </a:lnTo>
                    <a:lnTo>
                      <a:pt x="716" y="4"/>
                    </a:lnTo>
                    <a:lnTo>
                      <a:pt x="683" y="0"/>
                    </a:lnTo>
                    <a:lnTo>
                      <a:pt x="649" y="0"/>
                    </a:lnTo>
                    <a:lnTo>
                      <a:pt x="616" y="0"/>
                    </a:lnTo>
                    <a:lnTo>
                      <a:pt x="583" y="4"/>
                    </a:lnTo>
                    <a:lnTo>
                      <a:pt x="551" y="8"/>
                    </a:lnTo>
                    <a:lnTo>
                      <a:pt x="518" y="14"/>
                    </a:lnTo>
                    <a:lnTo>
                      <a:pt x="487" y="21"/>
                    </a:lnTo>
                    <a:lnTo>
                      <a:pt x="457" y="29"/>
                    </a:lnTo>
                    <a:lnTo>
                      <a:pt x="426" y="40"/>
                    </a:lnTo>
                    <a:lnTo>
                      <a:pt x="397" y="52"/>
                    </a:lnTo>
                    <a:lnTo>
                      <a:pt x="368" y="63"/>
                    </a:lnTo>
                    <a:lnTo>
                      <a:pt x="340" y="79"/>
                    </a:lnTo>
                    <a:lnTo>
                      <a:pt x="313" y="94"/>
                    </a:lnTo>
                    <a:lnTo>
                      <a:pt x="286" y="111"/>
                    </a:lnTo>
                    <a:lnTo>
                      <a:pt x="261" y="129"/>
                    </a:lnTo>
                    <a:lnTo>
                      <a:pt x="236" y="148"/>
                    </a:lnTo>
                    <a:lnTo>
                      <a:pt x="213" y="169"/>
                    </a:lnTo>
                    <a:lnTo>
                      <a:pt x="190" y="190"/>
                    </a:lnTo>
                    <a:lnTo>
                      <a:pt x="169" y="213"/>
                    </a:lnTo>
                    <a:lnTo>
                      <a:pt x="148" y="236"/>
                    </a:lnTo>
                    <a:lnTo>
                      <a:pt x="128" y="261"/>
                    </a:lnTo>
                    <a:lnTo>
                      <a:pt x="109" y="286"/>
                    </a:lnTo>
                    <a:lnTo>
                      <a:pt x="94" y="313"/>
                    </a:lnTo>
                    <a:lnTo>
                      <a:pt x="77" y="340"/>
                    </a:lnTo>
                    <a:lnTo>
                      <a:pt x="63" y="368"/>
                    </a:lnTo>
                    <a:lnTo>
                      <a:pt x="50" y="397"/>
                    </a:lnTo>
                    <a:lnTo>
                      <a:pt x="38" y="426"/>
                    </a:lnTo>
                    <a:lnTo>
                      <a:pt x="29" y="457"/>
                    </a:lnTo>
                    <a:lnTo>
                      <a:pt x="19" y="487"/>
                    </a:lnTo>
                    <a:lnTo>
                      <a:pt x="11" y="520"/>
                    </a:lnTo>
                    <a:lnTo>
                      <a:pt x="6" y="551"/>
                    </a:lnTo>
                    <a:lnTo>
                      <a:pt x="2" y="583"/>
                    </a:lnTo>
                    <a:lnTo>
                      <a:pt x="0" y="618"/>
                    </a:lnTo>
                    <a:lnTo>
                      <a:pt x="0" y="651"/>
                    </a:lnTo>
                    <a:lnTo>
                      <a:pt x="0" y="683"/>
                    </a:lnTo>
                    <a:lnTo>
                      <a:pt x="2" y="718"/>
                    </a:lnTo>
                    <a:lnTo>
                      <a:pt x="6" y="750"/>
                    </a:lnTo>
                    <a:lnTo>
                      <a:pt x="11" y="781"/>
                    </a:lnTo>
                    <a:lnTo>
                      <a:pt x="19" y="814"/>
                    </a:lnTo>
                    <a:lnTo>
                      <a:pt x="29" y="844"/>
                    </a:lnTo>
                    <a:lnTo>
                      <a:pt x="38" y="875"/>
                    </a:lnTo>
                    <a:lnTo>
                      <a:pt x="50" y="904"/>
                    </a:lnTo>
                    <a:lnTo>
                      <a:pt x="63" y="933"/>
                    </a:lnTo>
                    <a:lnTo>
                      <a:pt x="77" y="961"/>
                    </a:lnTo>
                    <a:lnTo>
                      <a:pt x="94" y="988"/>
                    </a:lnTo>
                    <a:lnTo>
                      <a:pt x="109" y="1015"/>
                    </a:lnTo>
                    <a:lnTo>
                      <a:pt x="128" y="1040"/>
                    </a:lnTo>
                    <a:lnTo>
                      <a:pt x="148" y="1065"/>
                    </a:lnTo>
                    <a:lnTo>
                      <a:pt x="169" y="1088"/>
                    </a:lnTo>
                    <a:lnTo>
                      <a:pt x="190" y="1111"/>
                    </a:lnTo>
                    <a:lnTo>
                      <a:pt x="213" y="1132"/>
                    </a:lnTo>
                    <a:lnTo>
                      <a:pt x="236" y="1153"/>
                    </a:lnTo>
                    <a:lnTo>
                      <a:pt x="261" y="1172"/>
                    </a:lnTo>
                    <a:lnTo>
                      <a:pt x="286" y="1190"/>
                    </a:lnTo>
                    <a:lnTo>
                      <a:pt x="313" y="1207"/>
                    </a:lnTo>
                    <a:lnTo>
                      <a:pt x="340" y="1222"/>
                    </a:lnTo>
                    <a:lnTo>
                      <a:pt x="368" y="1238"/>
                    </a:lnTo>
                    <a:lnTo>
                      <a:pt x="397" y="1249"/>
                    </a:lnTo>
                    <a:lnTo>
                      <a:pt x="426" y="1261"/>
                    </a:lnTo>
                    <a:lnTo>
                      <a:pt x="457" y="1272"/>
                    </a:lnTo>
                    <a:lnTo>
                      <a:pt x="487" y="1280"/>
                    </a:lnTo>
                    <a:lnTo>
                      <a:pt x="518" y="1287"/>
                    </a:lnTo>
                    <a:lnTo>
                      <a:pt x="551" y="1293"/>
                    </a:lnTo>
                    <a:lnTo>
                      <a:pt x="583" y="1297"/>
                    </a:lnTo>
                    <a:lnTo>
                      <a:pt x="616" y="1301"/>
                    </a:lnTo>
                    <a:lnTo>
                      <a:pt x="649" y="1301"/>
                    </a:lnTo>
                    <a:lnTo>
                      <a:pt x="683" y="1301"/>
                    </a:lnTo>
                    <a:lnTo>
                      <a:pt x="716" y="1297"/>
                    </a:lnTo>
                    <a:lnTo>
                      <a:pt x="748" y="1293"/>
                    </a:lnTo>
                    <a:lnTo>
                      <a:pt x="781" y="1287"/>
                    </a:lnTo>
                    <a:lnTo>
                      <a:pt x="812" y="1280"/>
                    </a:lnTo>
                    <a:lnTo>
                      <a:pt x="842" y="1272"/>
                    </a:lnTo>
                    <a:lnTo>
                      <a:pt x="873" y="1261"/>
                    </a:lnTo>
                    <a:lnTo>
                      <a:pt x="902" y="1249"/>
                    </a:lnTo>
                    <a:lnTo>
                      <a:pt x="931" y="1238"/>
                    </a:lnTo>
                    <a:lnTo>
                      <a:pt x="959" y="1222"/>
                    </a:lnTo>
                    <a:lnTo>
                      <a:pt x="986" y="1207"/>
                    </a:lnTo>
                    <a:lnTo>
                      <a:pt x="1013" y="1190"/>
                    </a:lnTo>
                    <a:lnTo>
                      <a:pt x="1038" y="1172"/>
                    </a:lnTo>
                    <a:lnTo>
                      <a:pt x="1063" y="1153"/>
                    </a:lnTo>
                    <a:lnTo>
                      <a:pt x="1086" y="1132"/>
                    </a:lnTo>
                    <a:lnTo>
                      <a:pt x="1109" y="1111"/>
                    </a:lnTo>
                    <a:lnTo>
                      <a:pt x="1130" y="1088"/>
                    </a:lnTo>
                    <a:lnTo>
                      <a:pt x="1151" y="1065"/>
                    </a:lnTo>
                    <a:lnTo>
                      <a:pt x="1171" y="1040"/>
                    </a:lnTo>
                    <a:lnTo>
                      <a:pt x="1190" y="1015"/>
                    </a:lnTo>
                    <a:lnTo>
                      <a:pt x="1205" y="988"/>
                    </a:lnTo>
                    <a:lnTo>
                      <a:pt x="1222" y="961"/>
                    </a:lnTo>
                    <a:lnTo>
                      <a:pt x="1236" y="933"/>
                    </a:lnTo>
                    <a:lnTo>
                      <a:pt x="1249" y="904"/>
                    </a:lnTo>
                    <a:lnTo>
                      <a:pt x="1261" y="875"/>
                    </a:lnTo>
                    <a:lnTo>
                      <a:pt x="1270" y="844"/>
                    </a:lnTo>
                    <a:lnTo>
                      <a:pt x="1280" y="814"/>
                    </a:lnTo>
                    <a:lnTo>
                      <a:pt x="1288" y="781"/>
                    </a:lnTo>
                    <a:lnTo>
                      <a:pt x="1293" y="750"/>
                    </a:lnTo>
                    <a:lnTo>
                      <a:pt x="1297" y="718"/>
                    </a:lnTo>
                    <a:lnTo>
                      <a:pt x="1299" y="683"/>
                    </a:lnTo>
                    <a:lnTo>
                      <a:pt x="1299" y="651"/>
                    </a:lnTo>
                    <a:close/>
                    <a:moveTo>
                      <a:pt x="1290" y="651"/>
                    </a:moveTo>
                    <a:lnTo>
                      <a:pt x="1290" y="683"/>
                    </a:lnTo>
                    <a:lnTo>
                      <a:pt x="1286" y="716"/>
                    </a:lnTo>
                    <a:lnTo>
                      <a:pt x="1282" y="748"/>
                    </a:lnTo>
                    <a:lnTo>
                      <a:pt x="1276" y="779"/>
                    </a:lnTo>
                    <a:lnTo>
                      <a:pt x="1270" y="810"/>
                    </a:lnTo>
                    <a:lnTo>
                      <a:pt x="1261" y="840"/>
                    </a:lnTo>
                    <a:lnTo>
                      <a:pt x="1251" y="871"/>
                    </a:lnTo>
                    <a:lnTo>
                      <a:pt x="1240" y="900"/>
                    </a:lnTo>
                    <a:lnTo>
                      <a:pt x="1226" y="929"/>
                    </a:lnTo>
                    <a:lnTo>
                      <a:pt x="1213" y="956"/>
                    </a:lnTo>
                    <a:lnTo>
                      <a:pt x="1197" y="982"/>
                    </a:lnTo>
                    <a:lnTo>
                      <a:pt x="1180" y="1009"/>
                    </a:lnTo>
                    <a:lnTo>
                      <a:pt x="1163" y="1034"/>
                    </a:lnTo>
                    <a:lnTo>
                      <a:pt x="1144" y="1057"/>
                    </a:lnTo>
                    <a:lnTo>
                      <a:pt x="1123" y="1080"/>
                    </a:lnTo>
                    <a:lnTo>
                      <a:pt x="1101" y="1103"/>
                    </a:lnTo>
                    <a:lnTo>
                      <a:pt x="1080" y="1124"/>
                    </a:lnTo>
                    <a:lnTo>
                      <a:pt x="1057" y="1144"/>
                    </a:lnTo>
                    <a:lnTo>
                      <a:pt x="1032" y="1163"/>
                    </a:lnTo>
                    <a:lnTo>
                      <a:pt x="1007" y="1182"/>
                    </a:lnTo>
                    <a:lnTo>
                      <a:pt x="981" y="1197"/>
                    </a:lnTo>
                    <a:lnTo>
                      <a:pt x="956" y="1213"/>
                    </a:lnTo>
                    <a:lnTo>
                      <a:pt x="927" y="1228"/>
                    </a:lnTo>
                    <a:lnTo>
                      <a:pt x="898" y="1240"/>
                    </a:lnTo>
                    <a:lnTo>
                      <a:pt x="869" y="1251"/>
                    </a:lnTo>
                    <a:lnTo>
                      <a:pt x="840" y="1263"/>
                    </a:lnTo>
                    <a:lnTo>
                      <a:pt x="810" y="1270"/>
                    </a:lnTo>
                    <a:lnTo>
                      <a:pt x="779" y="1278"/>
                    </a:lnTo>
                    <a:lnTo>
                      <a:pt x="746" y="1284"/>
                    </a:lnTo>
                    <a:lnTo>
                      <a:pt x="716" y="1287"/>
                    </a:lnTo>
                    <a:lnTo>
                      <a:pt x="683" y="1289"/>
                    </a:lnTo>
                    <a:lnTo>
                      <a:pt x="649" y="1291"/>
                    </a:lnTo>
                    <a:lnTo>
                      <a:pt x="616" y="1289"/>
                    </a:lnTo>
                    <a:lnTo>
                      <a:pt x="583" y="1287"/>
                    </a:lnTo>
                    <a:lnTo>
                      <a:pt x="553" y="1284"/>
                    </a:lnTo>
                    <a:lnTo>
                      <a:pt x="520" y="1278"/>
                    </a:lnTo>
                    <a:lnTo>
                      <a:pt x="489" y="1270"/>
                    </a:lnTo>
                    <a:lnTo>
                      <a:pt x="459" y="1263"/>
                    </a:lnTo>
                    <a:lnTo>
                      <a:pt x="430" y="1251"/>
                    </a:lnTo>
                    <a:lnTo>
                      <a:pt x="401" y="1240"/>
                    </a:lnTo>
                    <a:lnTo>
                      <a:pt x="372" y="1228"/>
                    </a:lnTo>
                    <a:lnTo>
                      <a:pt x="343" y="1213"/>
                    </a:lnTo>
                    <a:lnTo>
                      <a:pt x="318" y="1197"/>
                    </a:lnTo>
                    <a:lnTo>
                      <a:pt x="292" y="1182"/>
                    </a:lnTo>
                    <a:lnTo>
                      <a:pt x="267" y="1163"/>
                    </a:lnTo>
                    <a:lnTo>
                      <a:pt x="242" y="1144"/>
                    </a:lnTo>
                    <a:lnTo>
                      <a:pt x="219" y="1124"/>
                    </a:lnTo>
                    <a:lnTo>
                      <a:pt x="198" y="1103"/>
                    </a:lnTo>
                    <a:lnTo>
                      <a:pt x="176" y="1080"/>
                    </a:lnTo>
                    <a:lnTo>
                      <a:pt x="155" y="1057"/>
                    </a:lnTo>
                    <a:lnTo>
                      <a:pt x="136" y="1034"/>
                    </a:lnTo>
                    <a:lnTo>
                      <a:pt x="119" y="1009"/>
                    </a:lnTo>
                    <a:lnTo>
                      <a:pt x="102" y="982"/>
                    </a:lnTo>
                    <a:lnTo>
                      <a:pt x="86" y="956"/>
                    </a:lnTo>
                    <a:lnTo>
                      <a:pt x="73" y="929"/>
                    </a:lnTo>
                    <a:lnTo>
                      <a:pt x="59" y="900"/>
                    </a:lnTo>
                    <a:lnTo>
                      <a:pt x="48" y="871"/>
                    </a:lnTo>
                    <a:lnTo>
                      <a:pt x="38" y="840"/>
                    </a:lnTo>
                    <a:lnTo>
                      <a:pt x="29" y="810"/>
                    </a:lnTo>
                    <a:lnTo>
                      <a:pt x="23" y="779"/>
                    </a:lnTo>
                    <a:lnTo>
                      <a:pt x="17" y="748"/>
                    </a:lnTo>
                    <a:lnTo>
                      <a:pt x="13" y="716"/>
                    </a:lnTo>
                    <a:lnTo>
                      <a:pt x="9" y="683"/>
                    </a:lnTo>
                    <a:lnTo>
                      <a:pt x="9" y="651"/>
                    </a:lnTo>
                    <a:lnTo>
                      <a:pt x="9" y="618"/>
                    </a:lnTo>
                    <a:lnTo>
                      <a:pt x="13" y="585"/>
                    </a:lnTo>
                    <a:lnTo>
                      <a:pt x="17" y="553"/>
                    </a:lnTo>
                    <a:lnTo>
                      <a:pt x="23" y="522"/>
                    </a:lnTo>
                    <a:lnTo>
                      <a:pt x="29" y="491"/>
                    </a:lnTo>
                    <a:lnTo>
                      <a:pt x="38" y="461"/>
                    </a:lnTo>
                    <a:lnTo>
                      <a:pt x="48" y="430"/>
                    </a:lnTo>
                    <a:lnTo>
                      <a:pt x="59" y="401"/>
                    </a:lnTo>
                    <a:lnTo>
                      <a:pt x="73" y="372"/>
                    </a:lnTo>
                    <a:lnTo>
                      <a:pt x="86" y="345"/>
                    </a:lnTo>
                    <a:lnTo>
                      <a:pt x="102" y="319"/>
                    </a:lnTo>
                    <a:lnTo>
                      <a:pt x="119" y="292"/>
                    </a:lnTo>
                    <a:lnTo>
                      <a:pt x="136" y="267"/>
                    </a:lnTo>
                    <a:lnTo>
                      <a:pt x="155" y="244"/>
                    </a:lnTo>
                    <a:lnTo>
                      <a:pt x="176" y="221"/>
                    </a:lnTo>
                    <a:lnTo>
                      <a:pt x="198" y="198"/>
                    </a:lnTo>
                    <a:lnTo>
                      <a:pt x="219" y="177"/>
                    </a:lnTo>
                    <a:lnTo>
                      <a:pt x="242" y="157"/>
                    </a:lnTo>
                    <a:lnTo>
                      <a:pt x="267" y="138"/>
                    </a:lnTo>
                    <a:lnTo>
                      <a:pt x="292" y="119"/>
                    </a:lnTo>
                    <a:lnTo>
                      <a:pt x="318" y="104"/>
                    </a:lnTo>
                    <a:lnTo>
                      <a:pt x="343" y="88"/>
                    </a:lnTo>
                    <a:lnTo>
                      <a:pt x="372" y="73"/>
                    </a:lnTo>
                    <a:lnTo>
                      <a:pt x="401" y="61"/>
                    </a:lnTo>
                    <a:lnTo>
                      <a:pt x="430" y="50"/>
                    </a:lnTo>
                    <a:lnTo>
                      <a:pt x="459" y="38"/>
                    </a:lnTo>
                    <a:lnTo>
                      <a:pt x="489" y="31"/>
                    </a:lnTo>
                    <a:lnTo>
                      <a:pt x="520" y="23"/>
                    </a:lnTo>
                    <a:lnTo>
                      <a:pt x="553" y="17"/>
                    </a:lnTo>
                    <a:lnTo>
                      <a:pt x="583" y="14"/>
                    </a:lnTo>
                    <a:lnTo>
                      <a:pt x="616" y="12"/>
                    </a:lnTo>
                    <a:lnTo>
                      <a:pt x="649" y="10"/>
                    </a:lnTo>
                    <a:lnTo>
                      <a:pt x="683" y="12"/>
                    </a:lnTo>
                    <a:lnTo>
                      <a:pt x="716" y="14"/>
                    </a:lnTo>
                    <a:lnTo>
                      <a:pt x="746" y="17"/>
                    </a:lnTo>
                    <a:lnTo>
                      <a:pt x="779" y="23"/>
                    </a:lnTo>
                    <a:lnTo>
                      <a:pt x="810" y="31"/>
                    </a:lnTo>
                    <a:lnTo>
                      <a:pt x="840" y="38"/>
                    </a:lnTo>
                    <a:lnTo>
                      <a:pt x="869" y="50"/>
                    </a:lnTo>
                    <a:lnTo>
                      <a:pt x="898" y="61"/>
                    </a:lnTo>
                    <a:lnTo>
                      <a:pt x="927" y="73"/>
                    </a:lnTo>
                    <a:lnTo>
                      <a:pt x="956" y="88"/>
                    </a:lnTo>
                    <a:lnTo>
                      <a:pt x="981" y="104"/>
                    </a:lnTo>
                    <a:lnTo>
                      <a:pt x="1007" y="119"/>
                    </a:lnTo>
                    <a:lnTo>
                      <a:pt x="1032" y="138"/>
                    </a:lnTo>
                    <a:lnTo>
                      <a:pt x="1057" y="157"/>
                    </a:lnTo>
                    <a:lnTo>
                      <a:pt x="1080" y="177"/>
                    </a:lnTo>
                    <a:lnTo>
                      <a:pt x="1101" y="198"/>
                    </a:lnTo>
                    <a:lnTo>
                      <a:pt x="1123" y="221"/>
                    </a:lnTo>
                    <a:lnTo>
                      <a:pt x="1144" y="244"/>
                    </a:lnTo>
                    <a:lnTo>
                      <a:pt x="1163" y="267"/>
                    </a:lnTo>
                    <a:lnTo>
                      <a:pt x="1180" y="292"/>
                    </a:lnTo>
                    <a:lnTo>
                      <a:pt x="1197" y="319"/>
                    </a:lnTo>
                    <a:lnTo>
                      <a:pt x="1213" y="345"/>
                    </a:lnTo>
                    <a:lnTo>
                      <a:pt x="1226" y="372"/>
                    </a:lnTo>
                    <a:lnTo>
                      <a:pt x="1240" y="401"/>
                    </a:lnTo>
                    <a:lnTo>
                      <a:pt x="1251" y="430"/>
                    </a:lnTo>
                    <a:lnTo>
                      <a:pt x="1261" y="461"/>
                    </a:lnTo>
                    <a:lnTo>
                      <a:pt x="1270" y="491"/>
                    </a:lnTo>
                    <a:lnTo>
                      <a:pt x="1276" y="522"/>
                    </a:lnTo>
                    <a:lnTo>
                      <a:pt x="1282" y="553"/>
                    </a:lnTo>
                    <a:lnTo>
                      <a:pt x="1286" y="585"/>
                    </a:lnTo>
                    <a:lnTo>
                      <a:pt x="1290" y="618"/>
                    </a:lnTo>
                    <a:lnTo>
                      <a:pt x="1290" y="651"/>
                    </a:lnTo>
                    <a:close/>
                  </a:path>
                </a:pathLst>
              </a:custGeom>
              <a:solidFill>
                <a:srgbClr val="E78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1" name="Freeform 374">
                <a:extLst>
                  <a:ext uri="{FF2B5EF4-FFF2-40B4-BE49-F238E27FC236}">
                    <a16:creationId xmlns:a16="http://schemas.microsoft.com/office/drawing/2014/main" id="{D45366B2-C6C2-4977-A18F-3293C5A513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4" y="1518"/>
                <a:ext cx="1291" cy="1289"/>
              </a:xfrm>
              <a:custGeom>
                <a:avLst/>
                <a:gdLst>
                  <a:gd name="T0" fmla="*/ 1278 w 1291"/>
                  <a:gd name="T1" fmla="*/ 514 h 1289"/>
                  <a:gd name="T2" fmla="*/ 1228 w 1291"/>
                  <a:gd name="T3" fmla="*/ 364 h 1289"/>
                  <a:gd name="T4" fmla="*/ 1144 w 1291"/>
                  <a:gd name="T5" fmla="*/ 234 h 1289"/>
                  <a:gd name="T6" fmla="*/ 1032 w 1291"/>
                  <a:gd name="T7" fmla="*/ 128 h 1289"/>
                  <a:gd name="T8" fmla="*/ 896 w 1291"/>
                  <a:gd name="T9" fmla="*/ 50 h 1289"/>
                  <a:gd name="T10" fmla="*/ 744 w 1291"/>
                  <a:gd name="T11" fmla="*/ 8 h 1289"/>
                  <a:gd name="T12" fmla="*/ 579 w 1291"/>
                  <a:gd name="T13" fmla="*/ 2 h 1289"/>
                  <a:gd name="T14" fmla="*/ 424 w 1291"/>
                  <a:gd name="T15" fmla="*/ 38 h 1289"/>
                  <a:gd name="T16" fmla="*/ 284 w 1291"/>
                  <a:gd name="T17" fmla="*/ 109 h 1289"/>
                  <a:gd name="T18" fmla="*/ 169 w 1291"/>
                  <a:gd name="T19" fmla="*/ 211 h 1289"/>
                  <a:gd name="T20" fmla="*/ 78 w 1291"/>
                  <a:gd name="T21" fmla="*/ 338 h 1289"/>
                  <a:gd name="T22" fmla="*/ 21 w 1291"/>
                  <a:gd name="T23" fmla="*/ 483 h 1289"/>
                  <a:gd name="T24" fmla="*/ 0 w 1291"/>
                  <a:gd name="T25" fmla="*/ 645 h 1289"/>
                  <a:gd name="T26" fmla="*/ 21 w 1291"/>
                  <a:gd name="T27" fmla="*/ 806 h 1289"/>
                  <a:gd name="T28" fmla="*/ 78 w 1291"/>
                  <a:gd name="T29" fmla="*/ 951 h 1289"/>
                  <a:gd name="T30" fmla="*/ 169 w 1291"/>
                  <a:gd name="T31" fmla="*/ 1078 h 1289"/>
                  <a:gd name="T32" fmla="*/ 284 w 1291"/>
                  <a:gd name="T33" fmla="*/ 1180 h 1289"/>
                  <a:gd name="T34" fmla="*/ 424 w 1291"/>
                  <a:gd name="T35" fmla="*/ 1251 h 1289"/>
                  <a:gd name="T36" fmla="*/ 579 w 1291"/>
                  <a:gd name="T37" fmla="*/ 1287 h 1289"/>
                  <a:gd name="T38" fmla="*/ 744 w 1291"/>
                  <a:gd name="T39" fmla="*/ 1281 h 1289"/>
                  <a:gd name="T40" fmla="*/ 896 w 1291"/>
                  <a:gd name="T41" fmla="*/ 1239 h 1289"/>
                  <a:gd name="T42" fmla="*/ 1032 w 1291"/>
                  <a:gd name="T43" fmla="*/ 1163 h 1289"/>
                  <a:gd name="T44" fmla="*/ 1144 w 1291"/>
                  <a:gd name="T45" fmla="*/ 1055 h 1289"/>
                  <a:gd name="T46" fmla="*/ 1228 w 1291"/>
                  <a:gd name="T47" fmla="*/ 925 h 1289"/>
                  <a:gd name="T48" fmla="*/ 1278 w 1291"/>
                  <a:gd name="T49" fmla="*/ 775 h 1289"/>
                  <a:gd name="T50" fmla="*/ 1280 w 1291"/>
                  <a:gd name="T51" fmla="*/ 645 h 1289"/>
                  <a:gd name="T52" fmla="*/ 1261 w 1291"/>
                  <a:gd name="T53" fmla="*/ 804 h 1289"/>
                  <a:gd name="T54" fmla="*/ 1203 w 1291"/>
                  <a:gd name="T55" fmla="*/ 948 h 1289"/>
                  <a:gd name="T56" fmla="*/ 1115 w 1291"/>
                  <a:gd name="T57" fmla="*/ 1072 h 1289"/>
                  <a:gd name="T58" fmla="*/ 1002 w 1291"/>
                  <a:gd name="T59" fmla="*/ 1170 h 1289"/>
                  <a:gd name="T60" fmla="*/ 863 w 1291"/>
                  <a:gd name="T61" fmla="*/ 1241 h 1289"/>
                  <a:gd name="T62" fmla="*/ 710 w 1291"/>
                  <a:gd name="T63" fmla="*/ 1276 h 1289"/>
                  <a:gd name="T64" fmla="*/ 549 w 1291"/>
                  <a:gd name="T65" fmla="*/ 1272 h 1289"/>
                  <a:gd name="T66" fmla="*/ 399 w 1291"/>
                  <a:gd name="T67" fmla="*/ 1230 h 1289"/>
                  <a:gd name="T68" fmla="*/ 265 w 1291"/>
                  <a:gd name="T69" fmla="*/ 1153 h 1289"/>
                  <a:gd name="T70" fmla="*/ 155 w 1291"/>
                  <a:gd name="T71" fmla="*/ 1049 h 1289"/>
                  <a:gd name="T72" fmla="*/ 73 w 1291"/>
                  <a:gd name="T73" fmla="*/ 919 h 1289"/>
                  <a:gd name="T74" fmla="*/ 23 w 1291"/>
                  <a:gd name="T75" fmla="*/ 773 h 1289"/>
                  <a:gd name="T76" fmla="*/ 11 w 1291"/>
                  <a:gd name="T77" fmla="*/ 612 h 1289"/>
                  <a:gd name="T78" fmla="*/ 38 w 1291"/>
                  <a:gd name="T79" fmla="*/ 456 h 1289"/>
                  <a:gd name="T80" fmla="*/ 101 w 1291"/>
                  <a:gd name="T81" fmla="*/ 314 h 1289"/>
                  <a:gd name="T82" fmla="*/ 195 w 1291"/>
                  <a:gd name="T83" fmla="*/ 196 h 1289"/>
                  <a:gd name="T84" fmla="*/ 316 w 1291"/>
                  <a:gd name="T85" fmla="*/ 102 h 1289"/>
                  <a:gd name="T86" fmla="*/ 456 w 1291"/>
                  <a:gd name="T87" fmla="*/ 38 h 1289"/>
                  <a:gd name="T88" fmla="*/ 612 w 1291"/>
                  <a:gd name="T89" fmla="*/ 9 h 1289"/>
                  <a:gd name="T90" fmla="*/ 773 w 1291"/>
                  <a:gd name="T91" fmla="*/ 23 h 1289"/>
                  <a:gd name="T92" fmla="*/ 921 w 1291"/>
                  <a:gd name="T93" fmla="*/ 73 h 1289"/>
                  <a:gd name="T94" fmla="*/ 1049 w 1291"/>
                  <a:gd name="T95" fmla="*/ 155 h 1289"/>
                  <a:gd name="T96" fmla="*/ 1155 w 1291"/>
                  <a:gd name="T97" fmla="*/ 265 h 1289"/>
                  <a:gd name="T98" fmla="*/ 1230 w 1291"/>
                  <a:gd name="T99" fmla="*/ 397 h 1289"/>
                  <a:gd name="T100" fmla="*/ 1274 w 1291"/>
                  <a:gd name="T101" fmla="*/ 549 h 128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91"/>
                  <a:gd name="T154" fmla="*/ 0 h 1289"/>
                  <a:gd name="T155" fmla="*/ 1291 w 1291"/>
                  <a:gd name="T156" fmla="*/ 1289 h 128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91" h="1289">
                    <a:moveTo>
                      <a:pt x="1291" y="645"/>
                    </a:moveTo>
                    <a:lnTo>
                      <a:pt x="1289" y="612"/>
                    </a:lnTo>
                    <a:lnTo>
                      <a:pt x="1287" y="579"/>
                    </a:lnTo>
                    <a:lnTo>
                      <a:pt x="1284" y="547"/>
                    </a:lnTo>
                    <a:lnTo>
                      <a:pt x="1278" y="514"/>
                    </a:lnTo>
                    <a:lnTo>
                      <a:pt x="1270" y="483"/>
                    </a:lnTo>
                    <a:lnTo>
                      <a:pt x="1263" y="453"/>
                    </a:lnTo>
                    <a:lnTo>
                      <a:pt x="1251" y="422"/>
                    </a:lnTo>
                    <a:lnTo>
                      <a:pt x="1239" y="393"/>
                    </a:lnTo>
                    <a:lnTo>
                      <a:pt x="1228" y="364"/>
                    </a:lnTo>
                    <a:lnTo>
                      <a:pt x="1213" y="338"/>
                    </a:lnTo>
                    <a:lnTo>
                      <a:pt x="1197" y="311"/>
                    </a:lnTo>
                    <a:lnTo>
                      <a:pt x="1180" y="284"/>
                    </a:lnTo>
                    <a:lnTo>
                      <a:pt x="1163" y="259"/>
                    </a:lnTo>
                    <a:lnTo>
                      <a:pt x="1144" y="234"/>
                    </a:lnTo>
                    <a:lnTo>
                      <a:pt x="1122" y="211"/>
                    </a:lnTo>
                    <a:lnTo>
                      <a:pt x="1101" y="188"/>
                    </a:lnTo>
                    <a:lnTo>
                      <a:pt x="1080" y="167"/>
                    </a:lnTo>
                    <a:lnTo>
                      <a:pt x="1055" y="146"/>
                    </a:lnTo>
                    <a:lnTo>
                      <a:pt x="1032" y="128"/>
                    </a:lnTo>
                    <a:lnTo>
                      <a:pt x="1007" y="109"/>
                    </a:lnTo>
                    <a:lnTo>
                      <a:pt x="980" y="92"/>
                    </a:lnTo>
                    <a:lnTo>
                      <a:pt x="954" y="77"/>
                    </a:lnTo>
                    <a:lnTo>
                      <a:pt x="925" y="63"/>
                    </a:lnTo>
                    <a:lnTo>
                      <a:pt x="896" y="50"/>
                    </a:lnTo>
                    <a:lnTo>
                      <a:pt x="867" y="38"/>
                    </a:lnTo>
                    <a:lnTo>
                      <a:pt x="836" y="29"/>
                    </a:lnTo>
                    <a:lnTo>
                      <a:pt x="808" y="19"/>
                    </a:lnTo>
                    <a:lnTo>
                      <a:pt x="775" y="13"/>
                    </a:lnTo>
                    <a:lnTo>
                      <a:pt x="744" y="8"/>
                    </a:lnTo>
                    <a:lnTo>
                      <a:pt x="712" y="2"/>
                    </a:lnTo>
                    <a:lnTo>
                      <a:pt x="679" y="0"/>
                    </a:lnTo>
                    <a:lnTo>
                      <a:pt x="645" y="0"/>
                    </a:lnTo>
                    <a:lnTo>
                      <a:pt x="612" y="0"/>
                    </a:lnTo>
                    <a:lnTo>
                      <a:pt x="579" y="2"/>
                    </a:lnTo>
                    <a:lnTo>
                      <a:pt x="547" y="8"/>
                    </a:lnTo>
                    <a:lnTo>
                      <a:pt x="516" y="13"/>
                    </a:lnTo>
                    <a:lnTo>
                      <a:pt x="483" y="19"/>
                    </a:lnTo>
                    <a:lnTo>
                      <a:pt x="455" y="29"/>
                    </a:lnTo>
                    <a:lnTo>
                      <a:pt x="424" y="38"/>
                    </a:lnTo>
                    <a:lnTo>
                      <a:pt x="395" y="50"/>
                    </a:lnTo>
                    <a:lnTo>
                      <a:pt x="366" y="63"/>
                    </a:lnTo>
                    <a:lnTo>
                      <a:pt x="337" y="77"/>
                    </a:lnTo>
                    <a:lnTo>
                      <a:pt x="311" y="92"/>
                    </a:lnTo>
                    <a:lnTo>
                      <a:pt x="284" y="109"/>
                    </a:lnTo>
                    <a:lnTo>
                      <a:pt x="259" y="128"/>
                    </a:lnTo>
                    <a:lnTo>
                      <a:pt x="236" y="146"/>
                    </a:lnTo>
                    <a:lnTo>
                      <a:pt x="211" y="167"/>
                    </a:lnTo>
                    <a:lnTo>
                      <a:pt x="190" y="188"/>
                    </a:lnTo>
                    <a:lnTo>
                      <a:pt x="169" y="211"/>
                    </a:lnTo>
                    <a:lnTo>
                      <a:pt x="147" y="234"/>
                    </a:lnTo>
                    <a:lnTo>
                      <a:pt x="128" y="259"/>
                    </a:lnTo>
                    <a:lnTo>
                      <a:pt x="111" y="284"/>
                    </a:lnTo>
                    <a:lnTo>
                      <a:pt x="94" y="311"/>
                    </a:lnTo>
                    <a:lnTo>
                      <a:pt x="78" y="338"/>
                    </a:lnTo>
                    <a:lnTo>
                      <a:pt x="63" y="364"/>
                    </a:lnTo>
                    <a:lnTo>
                      <a:pt x="52" y="393"/>
                    </a:lnTo>
                    <a:lnTo>
                      <a:pt x="40" y="422"/>
                    </a:lnTo>
                    <a:lnTo>
                      <a:pt x="28" y="453"/>
                    </a:lnTo>
                    <a:lnTo>
                      <a:pt x="21" y="483"/>
                    </a:lnTo>
                    <a:lnTo>
                      <a:pt x="13" y="514"/>
                    </a:lnTo>
                    <a:lnTo>
                      <a:pt x="7" y="547"/>
                    </a:lnTo>
                    <a:lnTo>
                      <a:pt x="4" y="579"/>
                    </a:lnTo>
                    <a:lnTo>
                      <a:pt x="2" y="612"/>
                    </a:lnTo>
                    <a:lnTo>
                      <a:pt x="0" y="645"/>
                    </a:lnTo>
                    <a:lnTo>
                      <a:pt x="2" y="677"/>
                    </a:lnTo>
                    <a:lnTo>
                      <a:pt x="4" y="710"/>
                    </a:lnTo>
                    <a:lnTo>
                      <a:pt x="7" y="742"/>
                    </a:lnTo>
                    <a:lnTo>
                      <a:pt x="13" y="775"/>
                    </a:lnTo>
                    <a:lnTo>
                      <a:pt x="21" y="806"/>
                    </a:lnTo>
                    <a:lnTo>
                      <a:pt x="28" y="836"/>
                    </a:lnTo>
                    <a:lnTo>
                      <a:pt x="40" y="867"/>
                    </a:lnTo>
                    <a:lnTo>
                      <a:pt x="52" y="896"/>
                    </a:lnTo>
                    <a:lnTo>
                      <a:pt x="63" y="925"/>
                    </a:lnTo>
                    <a:lnTo>
                      <a:pt x="78" y="951"/>
                    </a:lnTo>
                    <a:lnTo>
                      <a:pt x="94" y="978"/>
                    </a:lnTo>
                    <a:lnTo>
                      <a:pt x="111" y="1005"/>
                    </a:lnTo>
                    <a:lnTo>
                      <a:pt x="128" y="1030"/>
                    </a:lnTo>
                    <a:lnTo>
                      <a:pt x="147" y="1055"/>
                    </a:lnTo>
                    <a:lnTo>
                      <a:pt x="169" y="1078"/>
                    </a:lnTo>
                    <a:lnTo>
                      <a:pt x="190" y="1101"/>
                    </a:lnTo>
                    <a:lnTo>
                      <a:pt x="211" y="1122"/>
                    </a:lnTo>
                    <a:lnTo>
                      <a:pt x="236" y="1143"/>
                    </a:lnTo>
                    <a:lnTo>
                      <a:pt x="259" y="1163"/>
                    </a:lnTo>
                    <a:lnTo>
                      <a:pt x="284" y="1180"/>
                    </a:lnTo>
                    <a:lnTo>
                      <a:pt x="311" y="1197"/>
                    </a:lnTo>
                    <a:lnTo>
                      <a:pt x="337" y="1212"/>
                    </a:lnTo>
                    <a:lnTo>
                      <a:pt x="366" y="1226"/>
                    </a:lnTo>
                    <a:lnTo>
                      <a:pt x="395" y="1239"/>
                    </a:lnTo>
                    <a:lnTo>
                      <a:pt x="424" y="1251"/>
                    </a:lnTo>
                    <a:lnTo>
                      <a:pt x="455" y="1260"/>
                    </a:lnTo>
                    <a:lnTo>
                      <a:pt x="483" y="1270"/>
                    </a:lnTo>
                    <a:lnTo>
                      <a:pt x="516" y="1276"/>
                    </a:lnTo>
                    <a:lnTo>
                      <a:pt x="547" y="1281"/>
                    </a:lnTo>
                    <a:lnTo>
                      <a:pt x="579" y="1287"/>
                    </a:lnTo>
                    <a:lnTo>
                      <a:pt x="612" y="1289"/>
                    </a:lnTo>
                    <a:lnTo>
                      <a:pt x="645" y="1289"/>
                    </a:lnTo>
                    <a:lnTo>
                      <a:pt x="679" y="1289"/>
                    </a:lnTo>
                    <a:lnTo>
                      <a:pt x="712" y="1287"/>
                    </a:lnTo>
                    <a:lnTo>
                      <a:pt x="744" y="1281"/>
                    </a:lnTo>
                    <a:lnTo>
                      <a:pt x="775" y="1276"/>
                    </a:lnTo>
                    <a:lnTo>
                      <a:pt x="808" y="1270"/>
                    </a:lnTo>
                    <a:lnTo>
                      <a:pt x="836" y="1260"/>
                    </a:lnTo>
                    <a:lnTo>
                      <a:pt x="867" y="1251"/>
                    </a:lnTo>
                    <a:lnTo>
                      <a:pt x="896" y="1239"/>
                    </a:lnTo>
                    <a:lnTo>
                      <a:pt x="925" y="1226"/>
                    </a:lnTo>
                    <a:lnTo>
                      <a:pt x="954" y="1212"/>
                    </a:lnTo>
                    <a:lnTo>
                      <a:pt x="980" y="1197"/>
                    </a:lnTo>
                    <a:lnTo>
                      <a:pt x="1007" y="1180"/>
                    </a:lnTo>
                    <a:lnTo>
                      <a:pt x="1032" y="1163"/>
                    </a:lnTo>
                    <a:lnTo>
                      <a:pt x="1055" y="1143"/>
                    </a:lnTo>
                    <a:lnTo>
                      <a:pt x="1080" y="1122"/>
                    </a:lnTo>
                    <a:lnTo>
                      <a:pt x="1101" y="1101"/>
                    </a:lnTo>
                    <a:lnTo>
                      <a:pt x="1122" y="1078"/>
                    </a:lnTo>
                    <a:lnTo>
                      <a:pt x="1144" y="1055"/>
                    </a:lnTo>
                    <a:lnTo>
                      <a:pt x="1163" y="1030"/>
                    </a:lnTo>
                    <a:lnTo>
                      <a:pt x="1180" y="1005"/>
                    </a:lnTo>
                    <a:lnTo>
                      <a:pt x="1197" y="978"/>
                    </a:lnTo>
                    <a:lnTo>
                      <a:pt x="1213" y="951"/>
                    </a:lnTo>
                    <a:lnTo>
                      <a:pt x="1228" y="925"/>
                    </a:lnTo>
                    <a:lnTo>
                      <a:pt x="1239" y="896"/>
                    </a:lnTo>
                    <a:lnTo>
                      <a:pt x="1251" y="867"/>
                    </a:lnTo>
                    <a:lnTo>
                      <a:pt x="1263" y="836"/>
                    </a:lnTo>
                    <a:lnTo>
                      <a:pt x="1270" y="806"/>
                    </a:lnTo>
                    <a:lnTo>
                      <a:pt x="1278" y="775"/>
                    </a:lnTo>
                    <a:lnTo>
                      <a:pt x="1284" y="742"/>
                    </a:lnTo>
                    <a:lnTo>
                      <a:pt x="1287" y="710"/>
                    </a:lnTo>
                    <a:lnTo>
                      <a:pt x="1289" y="677"/>
                    </a:lnTo>
                    <a:lnTo>
                      <a:pt x="1291" y="645"/>
                    </a:lnTo>
                    <a:close/>
                    <a:moveTo>
                      <a:pt x="1280" y="645"/>
                    </a:moveTo>
                    <a:lnTo>
                      <a:pt x="1280" y="677"/>
                    </a:lnTo>
                    <a:lnTo>
                      <a:pt x="1278" y="710"/>
                    </a:lnTo>
                    <a:lnTo>
                      <a:pt x="1274" y="740"/>
                    </a:lnTo>
                    <a:lnTo>
                      <a:pt x="1268" y="773"/>
                    </a:lnTo>
                    <a:lnTo>
                      <a:pt x="1261" y="804"/>
                    </a:lnTo>
                    <a:lnTo>
                      <a:pt x="1253" y="833"/>
                    </a:lnTo>
                    <a:lnTo>
                      <a:pt x="1241" y="863"/>
                    </a:lnTo>
                    <a:lnTo>
                      <a:pt x="1230" y="892"/>
                    </a:lnTo>
                    <a:lnTo>
                      <a:pt x="1218" y="919"/>
                    </a:lnTo>
                    <a:lnTo>
                      <a:pt x="1203" y="948"/>
                    </a:lnTo>
                    <a:lnTo>
                      <a:pt x="1190" y="975"/>
                    </a:lnTo>
                    <a:lnTo>
                      <a:pt x="1172" y="999"/>
                    </a:lnTo>
                    <a:lnTo>
                      <a:pt x="1155" y="1024"/>
                    </a:lnTo>
                    <a:lnTo>
                      <a:pt x="1136" y="1049"/>
                    </a:lnTo>
                    <a:lnTo>
                      <a:pt x="1115" y="1072"/>
                    </a:lnTo>
                    <a:lnTo>
                      <a:pt x="1096" y="1093"/>
                    </a:lnTo>
                    <a:lnTo>
                      <a:pt x="1073" y="1115"/>
                    </a:lnTo>
                    <a:lnTo>
                      <a:pt x="1049" y="1134"/>
                    </a:lnTo>
                    <a:lnTo>
                      <a:pt x="1026" y="1153"/>
                    </a:lnTo>
                    <a:lnTo>
                      <a:pt x="1002" y="1170"/>
                    </a:lnTo>
                    <a:lnTo>
                      <a:pt x="975" y="1187"/>
                    </a:lnTo>
                    <a:lnTo>
                      <a:pt x="948" y="1203"/>
                    </a:lnTo>
                    <a:lnTo>
                      <a:pt x="921" y="1216"/>
                    </a:lnTo>
                    <a:lnTo>
                      <a:pt x="892" y="1230"/>
                    </a:lnTo>
                    <a:lnTo>
                      <a:pt x="863" y="1241"/>
                    </a:lnTo>
                    <a:lnTo>
                      <a:pt x="835" y="1251"/>
                    </a:lnTo>
                    <a:lnTo>
                      <a:pt x="804" y="1260"/>
                    </a:lnTo>
                    <a:lnTo>
                      <a:pt x="773" y="1266"/>
                    </a:lnTo>
                    <a:lnTo>
                      <a:pt x="742" y="1272"/>
                    </a:lnTo>
                    <a:lnTo>
                      <a:pt x="710" y="1276"/>
                    </a:lnTo>
                    <a:lnTo>
                      <a:pt x="679" y="1280"/>
                    </a:lnTo>
                    <a:lnTo>
                      <a:pt x="645" y="1280"/>
                    </a:lnTo>
                    <a:lnTo>
                      <a:pt x="612" y="1280"/>
                    </a:lnTo>
                    <a:lnTo>
                      <a:pt x="581" y="1276"/>
                    </a:lnTo>
                    <a:lnTo>
                      <a:pt x="549" y="1272"/>
                    </a:lnTo>
                    <a:lnTo>
                      <a:pt x="518" y="1266"/>
                    </a:lnTo>
                    <a:lnTo>
                      <a:pt x="487" y="1260"/>
                    </a:lnTo>
                    <a:lnTo>
                      <a:pt x="456" y="1251"/>
                    </a:lnTo>
                    <a:lnTo>
                      <a:pt x="428" y="1241"/>
                    </a:lnTo>
                    <a:lnTo>
                      <a:pt x="399" y="1230"/>
                    </a:lnTo>
                    <a:lnTo>
                      <a:pt x="370" y="1216"/>
                    </a:lnTo>
                    <a:lnTo>
                      <a:pt x="343" y="1203"/>
                    </a:lnTo>
                    <a:lnTo>
                      <a:pt x="316" y="1187"/>
                    </a:lnTo>
                    <a:lnTo>
                      <a:pt x="289" y="1170"/>
                    </a:lnTo>
                    <a:lnTo>
                      <a:pt x="265" y="1153"/>
                    </a:lnTo>
                    <a:lnTo>
                      <a:pt x="242" y="1134"/>
                    </a:lnTo>
                    <a:lnTo>
                      <a:pt x="218" y="1115"/>
                    </a:lnTo>
                    <a:lnTo>
                      <a:pt x="195" y="1093"/>
                    </a:lnTo>
                    <a:lnTo>
                      <a:pt x="176" y="1072"/>
                    </a:lnTo>
                    <a:lnTo>
                      <a:pt x="155" y="1049"/>
                    </a:lnTo>
                    <a:lnTo>
                      <a:pt x="136" y="1024"/>
                    </a:lnTo>
                    <a:lnTo>
                      <a:pt x="119" y="999"/>
                    </a:lnTo>
                    <a:lnTo>
                      <a:pt x="101" y="975"/>
                    </a:lnTo>
                    <a:lnTo>
                      <a:pt x="86" y="948"/>
                    </a:lnTo>
                    <a:lnTo>
                      <a:pt x="73" y="919"/>
                    </a:lnTo>
                    <a:lnTo>
                      <a:pt x="61" y="892"/>
                    </a:lnTo>
                    <a:lnTo>
                      <a:pt x="50" y="863"/>
                    </a:lnTo>
                    <a:lnTo>
                      <a:pt x="38" y="833"/>
                    </a:lnTo>
                    <a:lnTo>
                      <a:pt x="30" y="804"/>
                    </a:lnTo>
                    <a:lnTo>
                      <a:pt x="23" y="773"/>
                    </a:lnTo>
                    <a:lnTo>
                      <a:pt x="17" y="740"/>
                    </a:lnTo>
                    <a:lnTo>
                      <a:pt x="13" y="710"/>
                    </a:lnTo>
                    <a:lnTo>
                      <a:pt x="11" y="677"/>
                    </a:lnTo>
                    <a:lnTo>
                      <a:pt x="11" y="645"/>
                    </a:lnTo>
                    <a:lnTo>
                      <a:pt x="11" y="612"/>
                    </a:lnTo>
                    <a:lnTo>
                      <a:pt x="13" y="579"/>
                    </a:lnTo>
                    <a:lnTo>
                      <a:pt x="17" y="549"/>
                    </a:lnTo>
                    <a:lnTo>
                      <a:pt x="23" y="516"/>
                    </a:lnTo>
                    <a:lnTo>
                      <a:pt x="30" y="485"/>
                    </a:lnTo>
                    <a:lnTo>
                      <a:pt x="38" y="456"/>
                    </a:lnTo>
                    <a:lnTo>
                      <a:pt x="50" y="426"/>
                    </a:lnTo>
                    <a:lnTo>
                      <a:pt x="61" y="397"/>
                    </a:lnTo>
                    <a:lnTo>
                      <a:pt x="73" y="370"/>
                    </a:lnTo>
                    <a:lnTo>
                      <a:pt x="86" y="341"/>
                    </a:lnTo>
                    <a:lnTo>
                      <a:pt x="101" y="314"/>
                    </a:lnTo>
                    <a:lnTo>
                      <a:pt x="119" y="290"/>
                    </a:lnTo>
                    <a:lnTo>
                      <a:pt x="136" y="265"/>
                    </a:lnTo>
                    <a:lnTo>
                      <a:pt x="155" y="240"/>
                    </a:lnTo>
                    <a:lnTo>
                      <a:pt x="176" y="217"/>
                    </a:lnTo>
                    <a:lnTo>
                      <a:pt x="195" y="196"/>
                    </a:lnTo>
                    <a:lnTo>
                      <a:pt x="218" y="174"/>
                    </a:lnTo>
                    <a:lnTo>
                      <a:pt x="242" y="155"/>
                    </a:lnTo>
                    <a:lnTo>
                      <a:pt x="265" y="136"/>
                    </a:lnTo>
                    <a:lnTo>
                      <a:pt x="289" y="119"/>
                    </a:lnTo>
                    <a:lnTo>
                      <a:pt x="316" y="102"/>
                    </a:lnTo>
                    <a:lnTo>
                      <a:pt x="343" y="86"/>
                    </a:lnTo>
                    <a:lnTo>
                      <a:pt x="370" y="73"/>
                    </a:lnTo>
                    <a:lnTo>
                      <a:pt x="399" y="59"/>
                    </a:lnTo>
                    <a:lnTo>
                      <a:pt x="428" y="48"/>
                    </a:lnTo>
                    <a:lnTo>
                      <a:pt x="456" y="38"/>
                    </a:lnTo>
                    <a:lnTo>
                      <a:pt x="487" y="29"/>
                    </a:lnTo>
                    <a:lnTo>
                      <a:pt x="518" y="23"/>
                    </a:lnTo>
                    <a:lnTo>
                      <a:pt x="549" y="17"/>
                    </a:lnTo>
                    <a:lnTo>
                      <a:pt x="581" y="13"/>
                    </a:lnTo>
                    <a:lnTo>
                      <a:pt x="612" y="9"/>
                    </a:lnTo>
                    <a:lnTo>
                      <a:pt x="645" y="9"/>
                    </a:lnTo>
                    <a:lnTo>
                      <a:pt x="679" y="9"/>
                    </a:lnTo>
                    <a:lnTo>
                      <a:pt x="710" y="13"/>
                    </a:lnTo>
                    <a:lnTo>
                      <a:pt x="742" y="17"/>
                    </a:lnTo>
                    <a:lnTo>
                      <a:pt x="773" y="23"/>
                    </a:lnTo>
                    <a:lnTo>
                      <a:pt x="804" y="29"/>
                    </a:lnTo>
                    <a:lnTo>
                      <a:pt x="835" y="38"/>
                    </a:lnTo>
                    <a:lnTo>
                      <a:pt x="863" y="48"/>
                    </a:lnTo>
                    <a:lnTo>
                      <a:pt x="892" y="59"/>
                    </a:lnTo>
                    <a:lnTo>
                      <a:pt x="921" y="73"/>
                    </a:lnTo>
                    <a:lnTo>
                      <a:pt x="948" y="86"/>
                    </a:lnTo>
                    <a:lnTo>
                      <a:pt x="975" y="102"/>
                    </a:lnTo>
                    <a:lnTo>
                      <a:pt x="1002" y="119"/>
                    </a:lnTo>
                    <a:lnTo>
                      <a:pt x="1026" y="136"/>
                    </a:lnTo>
                    <a:lnTo>
                      <a:pt x="1049" y="155"/>
                    </a:lnTo>
                    <a:lnTo>
                      <a:pt x="1073" y="174"/>
                    </a:lnTo>
                    <a:lnTo>
                      <a:pt x="1096" y="196"/>
                    </a:lnTo>
                    <a:lnTo>
                      <a:pt x="1115" y="217"/>
                    </a:lnTo>
                    <a:lnTo>
                      <a:pt x="1136" y="240"/>
                    </a:lnTo>
                    <a:lnTo>
                      <a:pt x="1155" y="265"/>
                    </a:lnTo>
                    <a:lnTo>
                      <a:pt x="1172" y="290"/>
                    </a:lnTo>
                    <a:lnTo>
                      <a:pt x="1190" y="314"/>
                    </a:lnTo>
                    <a:lnTo>
                      <a:pt x="1203" y="341"/>
                    </a:lnTo>
                    <a:lnTo>
                      <a:pt x="1218" y="370"/>
                    </a:lnTo>
                    <a:lnTo>
                      <a:pt x="1230" y="397"/>
                    </a:lnTo>
                    <a:lnTo>
                      <a:pt x="1241" y="426"/>
                    </a:lnTo>
                    <a:lnTo>
                      <a:pt x="1253" y="456"/>
                    </a:lnTo>
                    <a:lnTo>
                      <a:pt x="1261" y="485"/>
                    </a:lnTo>
                    <a:lnTo>
                      <a:pt x="1268" y="516"/>
                    </a:lnTo>
                    <a:lnTo>
                      <a:pt x="1274" y="549"/>
                    </a:lnTo>
                    <a:lnTo>
                      <a:pt x="1278" y="579"/>
                    </a:lnTo>
                    <a:lnTo>
                      <a:pt x="1280" y="612"/>
                    </a:lnTo>
                    <a:lnTo>
                      <a:pt x="1280" y="645"/>
                    </a:lnTo>
                    <a:close/>
                  </a:path>
                </a:pathLst>
              </a:custGeom>
              <a:solidFill>
                <a:srgbClr val="E78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2" name="Freeform 375">
                <a:extLst>
                  <a:ext uri="{FF2B5EF4-FFF2-40B4-BE49-F238E27FC236}">
                    <a16:creationId xmlns:a16="http://schemas.microsoft.com/office/drawing/2014/main" id="{DC0368DF-24C4-4F8C-8BB1-8EBC6AB9FA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39" y="1522"/>
                <a:ext cx="1281" cy="1281"/>
              </a:xfrm>
              <a:custGeom>
                <a:avLst/>
                <a:gdLst>
                  <a:gd name="T0" fmla="*/ 1267 w 1281"/>
                  <a:gd name="T1" fmla="*/ 512 h 1281"/>
                  <a:gd name="T2" fmla="*/ 1217 w 1281"/>
                  <a:gd name="T3" fmla="*/ 362 h 1281"/>
                  <a:gd name="T4" fmla="*/ 1135 w 1281"/>
                  <a:gd name="T5" fmla="*/ 234 h 1281"/>
                  <a:gd name="T6" fmla="*/ 1023 w 1281"/>
                  <a:gd name="T7" fmla="*/ 128 h 1281"/>
                  <a:gd name="T8" fmla="*/ 889 w 1281"/>
                  <a:gd name="T9" fmla="*/ 51 h 1281"/>
                  <a:gd name="T10" fmla="*/ 737 w 1281"/>
                  <a:gd name="T11" fmla="*/ 7 h 1281"/>
                  <a:gd name="T12" fmla="*/ 574 w 1281"/>
                  <a:gd name="T13" fmla="*/ 4 h 1281"/>
                  <a:gd name="T14" fmla="*/ 421 w 1281"/>
                  <a:gd name="T15" fmla="*/ 40 h 1281"/>
                  <a:gd name="T16" fmla="*/ 283 w 1281"/>
                  <a:gd name="T17" fmla="*/ 109 h 1281"/>
                  <a:gd name="T18" fmla="*/ 167 w 1281"/>
                  <a:gd name="T19" fmla="*/ 211 h 1281"/>
                  <a:gd name="T20" fmla="*/ 77 w 1281"/>
                  <a:gd name="T21" fmla="*/ 335 h 1281"/>
                  <a:gd name="T22" fmla="*/ 20 w 1281"/>
                  <a:gd name="T23" fmla="*/ 481 h 1281"/>
                  <a:gd name="T24" fmla="*/ 0 w 1281"/>
                  <a:gd name="T25" fmla="*/ 641 h 1281"/>
                  <a:gd name="T26" fmla="*/ 20 w 1281"/>
                  <a:gd name="T27" fmla="*/ 800 h 1281"/>
                  <a:gd name="T28" fmla="*/ 77 w 1281"/>
                  <a:gd name="T29" fmla="*/ 946 h 1281"/>
                  <a:gd name="T30" fmla="*/ 167 w 1281"/>
                  <a:gd name="T31" fmla="*/ 1070 h 1281"/>
                  <a:gd name="T32" fmla="*/ 283 w 1281"/>
                  <a:gd name="T33" fmla="*/ 1172 h 1281"/>
                  <a:gd name="T34" fmla="*/ 421 w 1281"/>
                  <a:gd name="T35" fmla="*/ 1241 h 1281"/>
                  <a:gd name="T36" fmla="*/ 574 w 1281"/>
                  <a:gd name="T37" fmla="*/ 1277 h 1281"/>
                  <a:gd name="T38" fmla="*/ 737 w 1281"/>
                  <a:gd name="T39" fmla="*/ 1274 h 1281"/>
                  <a:gd name="T40" fmla="*/ 889 w 1281"/>
                  <a:gd name="T41" fmla="*/ 1230 h 1281"/>
                  <a:gd name="T42" fmla="*/ 1023 w 1281"/>
                  <a:gd name="T43" fmla="*/ 1153 h 1281"/>
                  <a:gd name="T44" fmla="*/ 1135 w 1281"/>
                  <a:gd name="T45" fmla="*/ 1047 h 1281"/>
                  <a:gd name="T46" fmla="*/ 1217 w 1281"/>
                  <a:gd name="T47" fmla="*/ 919 h 1281"/>
                  <a:gd name="T48" fmla="*/ 1267 w 1281"/>
                  <a:gd name="T49" fmla="*/ 769 h 1281"/>
                  <a:gd name="T50" fmla="*/ 1271 w 1281"/>
                  <a:gd name="T51" fmla="*/ 641 h 1281"/>
                  <a:gd name="T52" fmla="*/ 1250 w 1281"/>
                  <a:gd name="T53" fmla="*/ 798 h 1281"/>
                  <a:gd name="T54" fmla="*/ 1194 w 1281"/>
                  <a:gd name="T55" fmla="*/ 940 h 1281"/>
                  <a:gd name="T56" fmla="*/ 1106 w 1281"/>
                  <a:gd name="T57" fmla="*/ 1065 h 1281"/>
                  <a:gd name="T58" fmla="*/ 993 w 1281"/>
                  <a:gd name="T59" fmla="*/ 1162 h 1281"/>
                  <a:gd name="T60" fmla="*/ 856 w 1281"/>
                  <a:gd name="T61" fmla="*/ 1231 h 1281"/>
                  <a:gd name="T62" fmla="*/ 705 w 1281"/>
                  <a:gd name="T63" fmla="*/ 1268 h 1281"/>
                  <a:gd name="T64" fmla="*/ 546 w 1281"/>
                  <a:gd name="T65" fmla="*/ 1264 h 1281"/>
                  <a:gd name="T66" fmla="*/ 396 w 1281"/>
                  <a:gd name="T67" fmla="*/ 1222 h 1281"/>
                  <a:gd name="T68" fmla="*/ 263 w 1281"/>
                  <a:gd name="T69" fmla="*/ 1145 h 1281"/>
                  <a:gd name="T70" fmla="*/ 154 w 1281"/>
                  <a:gd name="T71" fmla="*/ 1041 h 1281"/>
                  <a:gd name="T72" fmla="*/ 73 w 1281"/>
                  <a:gd name="T73" fmla="*/ 913 h 1281"/>
                  <a:gd name="T74" fmla="*/ 23 w 1281"/>
                  <a:gd name="T75" fmla="*/ 767 h 1281"/>
                  <a:gd name="T76" fmla="*/ 12 w 1281"/>
                  <a:gd name="T77" fmla="*/ 608 h 1281"/>
                  <a:gd name="T78" fmla="*/ 39 w 1281"/>
                  <a:gd name="T79" fmla="*/ 452 h 1281"/>
                  <a:gd name="T80" fmla="*/ 102 w 1281"/>
                  <a:gd name="T81" fmla="*/ 314 h 1281"/>
                  <a:gd name="T82" fmla="*/ 194 w 1281"/>
                  <a:gd name="T83" fmla="*/ 195 h 1281"/>
                  <a:gd name="T84" fmla="*/ 313 w 1281"/>
                  <a:gd name="T85" fmla="*/ 101 h 1281"/>
                  <a:gd name="T86" fmla="*/ 453 w 1281"/>
                  <a:gd name="T87" fmla="*/ 38 h 1281"/>
                  <a:gd name="T88" fmla="*/ 609 w 1281"/>
                  <a:gd name="T89" fmla="*/ 11 h 1281"/>
                  <a:gd name="T90" fmla="*/ 768 w 1281"/>
                  <a:gd name="T91" fmla="*/ 23 h 1281"/>
                  <a:gd name="T92" fmla="*/ 914 w 1281"/>
                  <a:gd name="T93" fmla="*/ 73 h 1281"/>
                  <a:gd name="T94" fmla="*/ 1041 w 1281"/>
                  <a:gd name="T95" fmla="*/ 155 h 1281"/>
                  <a:gd name="T96" fmla="*/ 1146 w 1281"/>
                  <a:gd name="T97" fmla="*/ 264 h 1281"/>
                  <a:gd name="T98" fmla="*/ 1221 w 1281"/>
                  <a:gd name="T99" fmla="*/ 395 h 1281"/>
                  <a:gd name="T100" fmla="*/ 1263 w 1281"/>
                  <a:gd name="T101" fmla="*/ 545 h 12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81"/>
                  <a:gd name="T154" fmla="*/ 0 h 1281"/>
                  <a:gd name="T155" fmla="*/ 1281 w 1281"/>
                  <a:gd name="T156" fmla="*/ 1281 h 12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81" h="1281">
                    <a:moveTo>
                      <a:pt x="1281" y="641"/>
                    </a:moveTo>
                    <a:lnTo>
                      <a:pt x="1281" y="608"/>
                    </a:lnTo>
                    <a:lnTo>
                      <a:pt x="1277" y="575"/>
                    </a:lnTo>
                    <a:lnTo>
                      <a:pt x="1273" y="543"/>
                    </a:lnTo>
                    <a:lnTo>
                      <a:pt x="1267" y="512"/>
                    </a:lnTo>
                    <a:lnTo>
                      <a:pt x="1261" y="481"/>
                    </a:lnTo>
                    <a:lnTo>
                      <a:pt x="1252" y="451"/>
                    </a:lnTo>
                    <a:lnTo>
                      <a:pt x="1242" y="420"/>
                    </a:lnTo>
                    <a:lnTo>
                      <a:pt x="1231" y="391"/>
                    </a:lnTo>
                    <a:lnTo>
                      <a:pt x="1217" y="362"/>
                    </a:lnTo>
                    <a:lnTo>
                      <a:pt x="1204" y="335"/>
                    </a:lnTo>
                    <a:lnTo>
                      <a:pt x="1188" y="309"/>
                    </a:lnTo>
                    <a:lnTo>
                      <a:pt x="1171" y="282"/>
                    </a:lnTo>
                    <a:lnTo>
                      <a:pt x="1154" y="257"/>
                    </a:lnTo>
                    <a:lnTo>
                      <a:pt x="1135" y="234"/>
                    </a:lnTo>
                    <a:lnTo>
                      <a:pt x="1114" y="211"/>
                    </a:lnTo>
                    <a:lnTo>
                      <a:pt x="1092" y="188"/>
                    </a:lnTo>
                    <a:lnTo>
                      <a:pt x="1071" y="167"/>
                    </a:lnTo>
                    <a:lnTo>
                      <a:pt x="1048" y="147"/>
                    </a:lnTo>
                    <a:lnTo>
                      <a:pt x="1023" y="128"/>
                    </a:lnTo>
                    <a:lnTo>
                      <a:pt x="998" y="109"/>
                    </a:lnTo>
                    <a:lnTo>
                      <a:pt x="972" y="94"/>
                    </a:lnTo>
                    <a:lnTo>
                      <a:pt x="947" y="78"/>
                    </a:lnTo>
                    <a:lnTo>
                      <a:pt x="918" y="63"/>
                    </a:lnTo>
                    <a:lnTo>
                      <a:pt x="889" y="51"/>
                    </a:lnTo>
                    <a:lnTo>
                      <a:pt x="860" y="40"/>
                    </a:lnTo>
                    <a:lnTo>
                      <a:pt x="831" y="28"/>
                    </a:lnTo>
                    <a:lnTo>
                      <a:pt x="801" y="21"/>
                    </a:lnTo>
                    <a:lnTo>
                      <a:pt x="770" y="13"/>
                    </a:lnTo>
                    <a:lnTo>
                      <a:pt x="737" y="7"/>
                    </a:lnTo>
                    <a:lnTo>
                      <a:pt x="707" y="4"/>
                    </a:lnTo>
                    <a:lnTo>
                      <a:pt x="674" y="2"/>
                    </a:lnTo>
                    <a:lnTo>
                      <a:pt x="640" y="0"/>
                    </a:lnTo>
                    <a:lnTo>
                      <a:pt x="607" y="2"/>
                    </a:lnTo>
                    <a:lnTo>
                      <a:pt x="574" y="4"/>
                    </a:lnTo>
                    <a:lnTo>
                      <a:pt x="544" y="7"/>
                    </a:lnTo>
                    <a:lnTo>
                      <a:pt x="511" y="13"/>
                    </a:lnTo>
                    <a:lnTo>
                      <a:pt x="480" y="21"/>
                    </a:lnTo>
                    <a:lnTo>
                      <a:pt x="450" y="28"/>
                    </a:lnTo>
                    <a:lnTo>
                      <a:pt x="421" y="40"/>
                    </a:lnTo>
                    <a:lnTo>
                      <a:pt x="392" y="51"/>
                    </a:lnTo>
                    <a:lnTo>
                      <a:pt x="363" y="63"/>
                    </a:lnTo>
                    <a:lnTo>
                      <a:pt x="334" y="78"/>
                    </a:lnTo>
                    <a:lnTo>
                      <a:pt x="309" y="94"/>
                    </a:lnTo>
                    <a:lnTo>
                      <a:pt x="283" y="109"/>
                    </a:lnTo>
                    <a:lnTo>
                      <a:pt x="258" y="128"/>
                    </a:lnTo>
                    <a:lnTo>
                      <a:pt x="233" y="147"/>
                    </a:lnTo>
                    <a:lnTo>
                      <a:pt x="210" y="167"/>
                    </a:lnTo>
                    <a:lnTo>
                      <a:pt x="189" y="188"/>
                    </a:lnTo>
                    <a:lnTo>
                      <a:pt x="167" y="211"/>
                    </a:lnTo>
                    <a:lnTo>
                      <a:pt x="146" y="234"/>
                    </a:lnTo>
                    <a:lnTo>
                      <a:pt x="127" y="257"/>
                    </a:lnTo>
                    <a:lnTo>
                      <a:pt x="110" y="282"/>
                    </a:lnTo>
                    <a:lnTo>
                      <a:pt x="93" y="309"/>
                    </a:lnTo>
                    <a:lnTo>
                      <a:pt x="77" y="335"/>
                    </a:lnTo>
                    <a:lnTo>
                      <a:pt x="64" y="362"/>
                    </a:lnTo>
                    <a:lnTo>
                      <a:pt x="50" y="391"/>
                    </a:lnTo>
                    <a:lnTo>
                      <a:pt x="39" y="420"/>
                    </a:lnTo>
                    <a:lnTo>
                      <a:pt x="29" y="451"/>
                    </a:lnTo>
                    <a:lnTo>
                      <a:pt x="20" y="481"/>
                    </a:lnTo>
                    <a:lnTo>
                      <a:pt x="14" y="512"/>
                    </a:lnTo>
                    <a:lnTo>
                      <a:pt x="8" y="543"/>
                    </a:lnTo>
                    <a:lnTo>
                      <a:pt x="4" y="575"/>
                    </a:lnTo>
                    <a:lnTo>
                      <a:pt x="0" y="608"/>
                    </a:lnTo>
                    <a:lnTo>
                      <a:pt x="0" y="641"/>
                    </a:lnTo>
                    <a:lnTo>
                      <a:pt x="0" y="673"/>
                    </a:lnTo>
                    <a:lnTo>
                      <a:pt x="4" y="706"/>
                    </a:lnTo>
                    <a:lnTo>
                      <a:pt x="8" y="738"/>
                    </a:lnTo>
                    <a:lnTo>
                      <a:pt x="14" y="769"/>
                    </a:lnTo>
                    <a:lnTo>
                      <a:pt x="20" y="800"/>
                    </a:lnTo>
                    <a:lnTo>
                      <a:pt x="29" y="830"/>
                    </a:lnTo>
                    <a:lnTo>
                      <a:pt x="39" y="861"/>
                    </a:lnTo>
                    <a:lnTo>
                      <a:pt x="50" y="890"/>
                    </a:lnTo>
                    <a:lnTo>
                      <a:pt x="64" y="919"/>
                    </a:lnTo>
                    <a:lnTo>
                      <a:pt x="77" y="946"/>
                    </a:lnTo>
                    <a:lnTo>
                      <a:pt x="93" y="972"/>
                    </a:lnTo>
                    <a:lnTo>
                      <a:pt x="110" y="999"/>
                    </a:lnTo>
                    <a:lnTo>
                      <a:pt x="127" y="1024"/>
                    </a:lnTo>
                    <a:lnTo>
                      <a:pt x="146" y="1047"/>
                    </a:lnTo>
                    <a:lnTo>
                      <a:pt x="167" y="1070"/>
                    </a:lnTo>
                    <a:lnTo>
                      <a:pt x="189" y="1093"/>
                    </a:lnTo>
                    <a:lnTo>
                      <a:pt x="210" y="1114"/>
                    </a:lnTo>
                    <a:lnTo>
                      <a:pt x="233" y="1134"/>
                    </a:lnTo>
                    <a:lnTo>
                      <a:pt x="258" y="1153"/>
                    </a:lnTo>
                    <a:lnTo>
                      <a:pt x="283" y="1172"/>
                    </a:lnTo>
                    <a:lnTo>
                      <a:pt x="309" y="1187"/>
                    </a:lnTo>
                    <a:lnTo>
                      <a:pt x="334" y="1203"/>
                    </a:lnTo>
                    <a:lnTo>
                      <a:pt x="363" y="1218"/>
                    </a:lnTo>
                    <a:lnTo>
                      <a:pt x="392" y="1230"/>
                    </a:lnTo>
                    <a:lnTo>
                      <a:pt x="421" y="1241"/>
                    </a:lnTo>
                    <a:lnTo>
                      <a:pt x="450" y="1253"/>
                    </a:lnTo>
                    <a:lnTo>
                      <a:pt x="480" y="1260"/>
                    </a:lnTo>
                    <a:lnTo>
                      <a:pt x="511" y="1268"/>
                    </a:lnTo>
                    <a:lnTo>
                      <a:pt x="544" y="1274"/>
                    </a:lnTo>
                    <a:lnTo>
                      <a:pt x="574" y="1277"/>
                    </a:lnTo>
                    <a:lnTo>
                      <a:pt x="607" y="1279"/>
                    </a:lnTo>
                    <a:lnTo>
                      <a:pt x="640" y="1281"/>
                    </a:lnTo>
                    <a:lnTo>
                      <a:pt x="674" y="1279"/>
                    </a:lnTo>
                    <a:lnTo>
                      <a:pt x="707" y="1277"/>
                    </a:lnTo>
                    <a:lnTo>
                      <a:pt x="737" y="1274"/>
                    </a:lnTo>
                    <a:lnTo>
                      <a:pt x="770" y="1268"/>
                    </a:lnTo>
                    <a:lnTo>
                      <a:pt x="801" y="1260"/>
                    </a:lnTo>
                    <a:lnTo>
                      <a:pt x="831" y="1253"/>
                    </a:lnTo>
                    <a:lnTo>
                      <a:pt x="860" y="1241"/>
                    </a:lnTo>
                    <a:lnTo>
                      <a:pt x="889" y="1230"/>
                    </a:lnTo>
                    <a:lnTo>
                      <a:pt x="918" y="1218"/>
                    </a:lnTo>
                    <a:lnTo>
                      <a:pt x="947" y="1203"/>
                    </a:lnTo>
                    <a:lnTo>
                      <a:pt x="972" y="1187"/>
                    </a:lnTo>
                    <a:lnTo>
                      <a:pt x="998" y="1172"/>
                    </a:lnTo>
                    <a:lnTo>
                      <a:pt x="1023" y="1153"/>
                    </a:lnTo>
                    <a:lnTo>
                      <a:pt x="1048" y="1134"/>
                    </a:lnTo>
                    <a:lnTo>
                      <a:pt x="1071" y="1114"/>
                    </a:lnTo>
                    <a:lnTo>
                      <a:pt x="1092" y="1093"/>
                    </a:lnTo>
                    <a:lnTo>
                      <a:pt x="1114" y="1070"/>
                    </a:lnTo>
                    <a:lnTo>
                      <a:pt x="1135" y="1047"/>
                    </a:lnTo>
                    <a:lnTo>
                      <a:pt x="1154" y="1024"/>
                    </a:lnTo>
                    <a:lnTo>
                      <a:pt x="1171" y="999"/>
                    </a:lnTo>
                    <a:lnTo>
                      <a:pt x="1188" y="972"/>
                    </a:lnTo>
                    <a:lnTo>
                      <a:pt x="1204" y="946"/>
                    </a:lnTo>
                    <a:lnTo>
                      <a:pt x="1217" y="919"/>
                    </a:lnTo>
                    <a:lnTo>
                      <a:pt x="1231" y="890"/>
                    </a:lnTo>
                    <a:lnTo>
                      <a:pt x="1242" y="861"/>
                    </a:lnTo>
                    <a:lnTo>
                      <a:pt x="1252" y="830"/>
                    </a:lnTo>
                    <a:lnTo>
                      <a:pt x="1261" y="800"/>
                    </a:lnTo>
                    <a:lnTo>
                      <a:pt x="1267" y="769"/>
                    </a:lnTo>
                    <a:lnTo>
                      <a:pt x="1273" y="738"/>
                    </a:lnTo>
                    <a:lnTo>
                      <a:pt x="1277" y="706"/>
                    </a:lnTo>
                    <a:lnTo>
                      <a:pt x="1281" y="673"/>
                    </a:lnTo>
                    <a:lnTo>
                      <a:pt x="1281" y="641"/>
                    </a:lnTo>
                    <a:close/>
                    <a:moveTo>
                      <a:pt x="1271" y="641"/>
                    </a:moveTo>
                    <a:lnTo>
                      <a:pt x="1269" y="673"/>
                    </a:lnTo>
                    <a:lnTo>
                      <a:pt x="1267" y="706"/>
                    </a:lnTo>
                    <a:lnTo>
                      <a:pt x="1263" y="736"/>
                    </a:lnTo>
                    <a:lnTo>
                      <a:pt x="1258" y="767"/>
                    </a:lnTo>
                    <a:lnTo>
                      <a:pt x="1250" y="798"/>
                    </a:lnTo>
                    <a:lnTo>
                      <a:pt x="1242" y="829"/>
                    </a:lnTo>
                    <a:lnTo>
                      <a:pt x="1233" y="857"/>
                    </a:lnTo>
                    <a:lnTo>
                      <a:pt x="1221" y="886"/>
                    </a:lnTo>
                    <a:lnTo>
                      <a:pt x="1208" y="913"/>
                    </a:lnTo>
                    <a:lnTo>
                      <a:pt x="1194" y="940"/>
                    </a:lnTo>
                    <a:lnTo>
                      <a:pt x="1179" y="967"/>
                    </a:lnTo>
                    <a:lnTo>
                      <a:pt x="1163" y="994"/>
                    </a:lnTo>
                    <a:lnTo>
                      <a:pt x="1146" y="1017"/>
                    </a:lnTo>
                    <a:lnTo>
                      <a:pt x="1127" y="1041"/>
                    </a:lnTo>
                    <a:lnTo>
                      <a:pt x="1106" y="1065"/>
                    </a:lnTo>
                    <a:lnTo>
                      <a:pt x="1087" y="1086"/>
                    </a:lnTo>
                    <a:lnTo>
                      <a:pt x="1064" y="1107"/>
                    </a:lnTo>
                    <a:lnTo>
                      <a:pt x="1041" y="1126"/>
                    </a:lnTo>
                    <a:lnTo>
                      <a:pt x="1018" y="1145"/>
                    </a:lnTo>
                    <a:lnTo>
                      <a:pt x="993" y="1162"/>
                    </a:lnTo>
                    <a:lnTo>
                      <a:pt x="968" y="1180"/>
                    </a:lnTo>
                    <a:lnTo>
                      <a:pt x="941" y="1195"/>
                    </a:lnTo>
                    <a:lnTo>
                      <a:pt x="914" y="1208"/>
                    </a:lnTo>
                    <a:lnTo>
                      <a:pt x="885" y="1222"/>
                    </a:lnTo>
                    <a:lnTo>
                      <a:pt x="856" y="1231"/>
                    </a:lnTo>
                    <a:lnTo>
                      <a:pt x="828" y="1243"/>
                    </a:lnTo>
                    <a:lnTo>
                      <a:pt x="799" y="1251"/>
                    </a:lnTo>
                    <a:lnTo>
                      <a:pt x="768" y="1258"/>
                    </a:lnTo>
                    <a:lnTo>
                      <a:pt x="735" y="1264"/>
                    </a:lnTo>
                    <a:lnTo>
                      <a:pt x="705" y="1268"/>
                    </a:lnTo>
                    <a:lnTo>
                      <a:pt x="672" y="1270"/>
                    </a:lnTo>
                    <a:lnTo>
                      <a:pt x="640" y="1270"/>
                    </a:lnTo>
                    <a:lnTo>
                      <a:pt x="609" y="1270"/>
                    </a:lnTo>
                    <a:lnTo>
                      <a:pt x="576" y="1268"/>
                    </a:lnTo>
                    <a:lnTo>
                      <a:pt x="546" y="1264"/>
                    </a:lnTo>
                    <a:lnTo>
                      <a:pt x="513" y="1258"/>
                    </a:lnTo>
                    <a:lnTo>
                      <a:pt x="482" y="1251"/>
                    </a:lnTo>
                    <a:lnTo>
                      <a:pt x="453" y="1243"/>
                    </a:lnTo>
                    <a:lnTo>
                      <a:pt x="425" y="1231"/>
                    </a:lnTo>
                    <a:lnTo>
                      <a:pt x="396" y="1222"/>
                    </a:lnTo>
                    <a:lnTo>
                      <a:pt x="367" y="1208"/>
                    </a:lnTo>
                    <a:lnTo>
                      <a:pt x="340" y="1195"/>
                    </a:lnTo>
                    <a:lnTo>
                      <a:pt x="313" y="1180"/>
                    </a:lnTo>
                    <a:lnTo>
                      <a:pt x="288" y="1162"/>
                    </a:lnTo>
                    <a:lnTo>
                      <a:pt x="263" y="1145"/>
                    </a:lnTo>
                    <a:lnTo>
                      <a:pt x="240" y="1126"/>
                    </a:lnTo>
                    <a:lnTo>
                      <a:pt x="217" y="1107"/>
                    </a:lnTo>
                    <a:lnTo>
                      <a:pt x="194" y="1086"/>
                    </a:lnTo>
                    <a:lnTo>
                      <a:pt x="175" y="1065"/>
                    </a:lnTo>
                    <a:lnTo>
                      <a:pt x="154" y="1041"/>
                    </a:lnTo>
                    <a:lnTo>
                      <a:pt x="135" y="1017"/>
                    </a:lnTo>
                    <a:lnTo>
                      <a:pt x="118" y="994"/>
                    </a:lnTo>
                    <a:lnTo>
                      <a:pt x="102" y="967"/>
                    </a:lnTo>
                    <a:lnTo>
                      <a:pt x="87" y="940"/>
                    </a:lnTo>
                    <a:lnTo>
                      <a:pt x="73" y="913"/>
                    </a:lnTo>
                    <a:lnTo>
                      <a:pt x="60" y="886"/>
                    </a:lnTo>
                    <a:lnTo>
                      <a:pt x="48" y="857"/>
                    </a:lnTo>
                    <a:lnTo>
                      <a:pt x="39" y="829"/>
                    </a:lnTo>
                    <a:lnTo>
                      <a:pt x="31" y="798"/>
                    </a:lnTo>
                    <a:lnTo>
                      <a:pt x="23" y="767"/>
                    </a:lnTo>
                    <a:lnTo>
                      <a:pt x="18" y="736"/>
                    </a:lnTo>
                    <a:lnTo>
                      <a:pt x="14" y="706"/>
                    </a:lnTo>
                    <a:lnTo>
                      <a:pt x="12" y="673"/>
                    </a:lnTo>
                    <a:lnTo>
                      <a:pt x="10" y="641"/>
                    </a:lnTo>
                    <a:lnTo>
                      <a:pt x="12" y="608"/>
                    </a:lnTo>
                    <a:lnTo>
                      <a:pt x="14" y="575"/>
                    </a:lnTo>
                    <a:lnTo>
                      <a:pt x="18" y="545"/>
                    </a:lnTo>
                    <a:lnTo>
                      <a:pt x="23" y="514"/>
                    </a:lnTo>
                    <a:lnTo>
                      <a:pt x="31" y="483"/>
                    </a:lnTo>
                    <a:lnTo>
                      <a:pt x="39" y="452"/>
                    </a:lnTo>
                    <a:lnTo>
                      <a:pt x="48" y="424"/>
                    </a:lnTo>
                    <a:lnTo>
                      <a:pt x="60" y="395"/>
                    </a:lnTo>
                    <a:lnTo>
                      <a:pt x="73" y="368"/>
                    </a:lnTo>
                    <a:lnTo>
                      <a:pt x="87" y="341"/>
                    </a:lnTo>
                    <a:lnTo>
                      <a:pt x="102" y="314"/>
                    </a:lnTo>
                    <a:lnTo>
                      <a:pt x="118" y="287"/>
                    </a:lnTo>
                    <a:lnTo>
                      <a:pt x="135" y="264"/>
                    </a:lnTo>
                    <a:lnTo>
                      <a:pt x="154" y="240"/>
                    </a:lnTo>
                    <a:lnTo>
                      <a:pt x="175" y="216"/>
                    </a:lnTo>
                    <a:lnTo>
                      <a:pt x="194" y="195"/>
                    </a:lnTo>
                    <a:lnTo>
                      <a:pt x="217" y="174"/>
                    </a:lnTo>
                    <a:lnTo>
                      <a:pt x="240" y="155"/>
                    </a:lnTo>
                    <a:lnTo>
                      <a:pt x="263" y="136"/>
                    </a:lnTo>
                    <a:lnTo>
                      <a:pt x="288" y="119"/>
                    </a:lnTo>
                    <a:lnTo>
                      <a:pt x="313" y="101"/>
                    </a:lnTo>
                    <a:lnTo>
                      <a:pt x="340" y="86"/>
                    </a:lnTo>
                    <a:lnTo>
                      <a:pt x="367" y="73"/>
                    </a:lnTo>
                    <a:lnTo>
                      <a:pt x="396" y="59"/>
                    </a:lnTo>
                    <a:lnTo>
                      <a:pt x="425" y="50"/>
                    </a:lnTo>
                    <a:lnTo>
                      <a:pt x="453" y="38"/>
                    </a:lnTo>
                    <a:lnTo>
                      <a:pt x="482" y="30"/>
                    </a:lnTo>
                    <a:lnTo>
                      <a:pt x="513" y="23"/>
                    </a:lnTo>
                    <a:lnTo>
                      <a:pt x="546" y="17"/>
                    </a:lnTo>
                    <a:lnTo>
                      <a:pt x="576" y="13"/>
                    </a:lnTo>
                    <a:lnTo>
                      <a:pt x="609" y="11"/>
                    </a:lnTo>
                    <a:lnTo>
                      <a:pt x="640" y="11"/>
                    </a:lnTo>
                    <a:lnTo>
                      <a:pt x="672" y="11"/>
                    </a:lnTo>
                    <a:lnTo>
                      <a:pt x="705" y="13"/>
                    </a:lnTo>
                    <a:lnTo>
                      <a:pt x="735" y="17"/>
                    </a:lnTo>
                    <a:lnTo>
                      <a:pt x="768" y="23"/>
                    </a:lnTo>
                    <a:lnTo>
                      <a:pt x="799" y="30"/>
                    </a:lnTo>
                    <a:lnTo>
                      <a:pt x="828" y="38"/>
                    </a:lnTo>
                    <a:lnTo>
                      <a:pt x="856" y="50"/>
                    </a:lnTo>
                    <a:lnTo>
                      <a:pt x="885" y="59"/>
                    </a:lnTo>
                    <a:lnTo>
                      <a:pt x="914" y="73"/>
                    </a:lnTo>
                    <a:lnTo>
                      <a:pt x="941" y="86"/>
                    </a:lnTo>
                    <a:lnTo>
                      <a:pt x="968" y="101"/>
                    </a:lnTo>
                    <a:lnTo>
                      <a:pt x="993" y="119"/>
                    </a:lnTo>
                    <a:lnTo>
                      <a:pt x="1018" y="136"/>
                    </a:lnTo>
                    <a:lnTo>
                      <a:pt x="1041" y="155"/>
                    </a:lnTo>
                    <a:lnTo>
                      <a:pt x="1064" y="174"/>
                    </a:lnTo>
                    <a:lnTo>
                      <a:pt x="1087" y="195"/>
                    </a:lnTo>
                    <a:lnTo>
                      <a:pt x="1106" y="216"/>
                    </a:lnTo>
                    <a:lnTo>
                      <a:pt x="1127" y="240"/>
                    </a:lnTo>
                    <a:lnTo>
                      <a:pt x="1146" y="264"/>
                    </a:lnTo>
                    <a:lnTo>
                      <a:pt x="1163" y="287"/>
                    </a:lnTo>
                    <a:lnTo>
                      <a:pt x="1179" y="314"/>
                    </a:lnTo>
                    <a:lnTo>
                      <a:pt x="1194" y="341"/>
                    </a:lnTo>
                    <a:lnTo>
                      <a:pt x="1208" y="368"/>
                    </a:lnTo>
                    <a:lnTo>
                      <a:pt x="1221" y="395"/>
                    </a:lnTo>
                    <a:lnTo>
                      <a:pt x="1233" y="424"/>
                    </a:lnTo>
                    <a:lnTo>
                      <a:pt x="1242" y="452"/>
                    </a:lnTo>
                    <a:lnTo>
                      <a:pt x="1250" y="483"/>
                    </a:lnTo>
                    <a:lnTo>
                      <a:pt x="1258" y="514"/>
                    </a:lnTo>
                    <a:lnTo>
                      <a:pt x="1263" y="545"/>
                    </a:lnTo>
                    <a:lnTo>
                      <a:pt x="1267" y="575"/>
                    </a:lnTo>
                    <a:lnTo>
                      <a:pt x="1269" y="608"/>
                    </a:lnTo>
                    <a:lnTo>
                      <a:pt x="1271" y="641"/>
                    </a:lnTo>
                    <a:close/>
                  </a:path>
                </a:pathLst>
              </a:custGeom>
              <a:solidFill>
                <a:srgbClr val="E78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3" name="Freeform 376">
                <a:extLst>
                  <a:ext uri="{FF2B5EF4-FFF2-40B4-BE49-F238E27FC236}">
                    <a16:creationId xmlns:a16="http://schemas.microsoft.com/office/drawing/2014/main" id="{AB44D333-D935-413C-AED6-2C439652C1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45" y="1527"/>
                <a:ext cx="1269" cy="1271"/>
              </a:xfrm>
              <a:custGeom>
                <a:avLst/>
                <a:gdLst>
                  <a:gd name="T0" fmla="*/ 1257 w 1269"/>
                  <a:gd name="T1" fmla="*/ 507 h 1271"/>
                  <a:gd name="T2" fmla="*/ 1207 w 1269"/>
                  <a:gd name="T3" fmla="*/ 361 h 1271"/>
                  <a:gd name="T4" fmla="*/ 1125 w 1269"/>
                  <a:gd name="T5" fmla="*/ 231 h 1271"/>
                  <a:gd name="T6" fmla="*/ 1015 w 1269"/>
                  <a:gd name="T7" fmla="*/ 127 h 1271"/>
                  <a:gd name="T8" fmla="*/ 881 w 1269"/>
                  <a:gd name="T9" fmla="*/ 50 h 1271"/>
                  <a:gd name="T10" fmla="*/ 731 w 1269"/>
                  <a:gd name="T11" fmla="*/ 8 h 1271"/>
                  <a:gd name="T12" fmla="*/ 570 w 1269"/>
                  <a:gd name="T13" fmla="*/ 4 h 1271"/>
                  <a:gd name="T14" fmla="*/ 417 w 1269"/>
                  <a:gd name="T15" fmla="*/ 39 h 1271"/>
                  <a:gd name="T16" fmla="*/ 278 w 1269"/>
                  <a:gd name="T17" fmla="*/ 110 h 1271"/>
                  <a:gd name="T18" fmla="*/ 165 w 1269"/>
                  <a:gd name="T19" fmla="*/ 208 h 1271"/>
                  <a:gd name="T20" fmla="*/ 75 w 1269"/>
                  <a:gd name="T21" fmla="*/ 332 h 1271"/>
                  <a:gd name="T22" fmla="*/ 19 w 1269"/>
                  <a:gd name="T23" fmla="*/ 476 h 1271"/>
                  <a:gd name="T24" fmla="*/ 0 w 1269"/>
                  <a:gd name="T25" fmla="*/ 636 h 1271"/>
                  <a:gd name="T26" fmla="*/ 19 w 1269"/>
                  <a:gd name="T27" fmla="*/ 795 h 1271"/>
                  <a:gd name="T28" fmla="*/ 75 w 1269"/>
                  <a:gd name="T29" fmla="*/ 939 h 1271"/>
                  <a:gd name="T30" fmla="*/ 165 w 1269"/>
                  <a:gd name="T31" fmla="*/ 1063 h 1271"/>
                  <a:gd name="T32" fmla="*/ 278 w 1269"/>
                  <a:gd name="T33" fmla="*/ 1161 h 1271"/>
                  <a:gd name="T34" fmla="*/ 417 w 1269"/>
                  <a:gd name="T35" fmla="*/ 1232 h 1271"/>
                  <a:gd name="T36" fmla="*/ 570 w 1269"/>
                  <a:gd name="T37" fmla="*/ 1267 h 1271"/>
                  <a:gd name="T38" fmla="*/ 731 w 1269"/>
                  <a:gd name="T39" fmla="*/ 1263 h 1271"/>
                  <a:gd name="T40" fmla="*/ 881 w 1269"/>
                  <a:gd name="T41" fmla="*/ 1221 h 1271"/>
                  <a:gd name="T42" fmla="*/ 1015 w 1269"/>
                  <a:gd name="T43" fmla="*/ 1144 h 1271"/>
                  <a:gd name="T44" fmla="*/ 1125 w 1269"/>
                  <a:gd name="T45" fmla="*/ 1040 h 1271"/>
                  <a:gd name="T46" fmla="*/ 1207 w 1269"/>
                  <a:gd name="T47" fmla="*/ 910 h 1271"/>
                  <a:gd name="T48" fmla="*/ 1257 w 1269"/>
                  <a:gd name="T49" fmla="*/ 764 h 1271"/>
                  <a:gd name="T50" fmla="*/ 1259 w 1269"/>
                  <a:gd name="T51" fmla="*/ 636 h 1271"/>
                  <a:gd name="T52" fmla="*/ 1240 w 1269"/>
                  <a:gd name="T53" fmla="*/ 791 h 1271"/>
                  <a:gd name="T54" fmla="*/ 1184 w 1269"/>
                  <a:gd name="T55" fmla="*/ 933 h 1271"/>
                  <a:gd name="T56" fmla="*/ 1098 w 1269"/>
                  <a:gd name="T57" fmla="*/ 1056 h 1271"/>
                  <a:gd name="T58" fmla="*/ 985 w 1269"/>
                  <a:gd name="T59" fmla="*/ 1154 h 1271"/>
                  <a:gd name="T60" fmla="*/ 848 w 1269"/>
                  <a:gd name="T61" fmla="*/ 1223 h 1271"/>
                  <a:gd name="T62" fmla="*/ 699 w 1269"/>
                  <a:gd name="T63" fmla="*/ 1257 h 1271"/>
                  <a:gd name="T64" fmla="*/ 540 w 1269"/>
                  <a:gd name="T65" fmla="*/ 1253 h 1271"/>
                  <a:gd name="T66" fmla="*/ 392 w 1269"/>
                  <a:gd name="T67" fmla="*/ 1211 h 1271"/>
                  <a:gd name="T68" fmla="*/ 261 w 1269"/>
                  <a:gd name="T69" fmla="*/ 1136 h 1271"/>
                  <a:gd name="T70" fmla="*/ 152 w 1269"/>
                  <a:gd name="T71" fmla="*/ 1033 h 1271"/>
                  <a:gd name="T72" fmla="*/ 71 w 1269"/>
                  <a:gd name="T73" fmla="*/ 906 h 1271"/>
                  <a:gd name="T74" fmla="*/ 23 w 1269"/>
                  <a:gd name="T75" fmla="*/ 762 h 1271"/>
                  <a:gd name="T76" fmla="*/ 10 w 1269"/>
                  <a:gd name="T77" fmla="*/ 603 h 1271"/>
                  <a:gd name="T78" fmla="*/ 39 w 1269"/>
                  <a:gd name="T79" fmla="*/ 449 h 1271"/>
                  <a:gd name="T80" fmla="*/ 100 w 1269"/>
                  <a:gd name="T81" fmla="*/ 311 h 1271"/>
                  <a:gd name="T82" fmla="*/ 192 w 1269"/>
                  <a:gd name="T83" fmla="*/ 194 h 1271"/>
                  <a:gd name="T84" fmla="*/ 311 w 1269"/>
                  <a:gd name="T85" fmla="*/ 102 h 1271"/>
                  <a:gd name="T86" fmla="*/ 449 w 1269"/>
                  <a:gd name="T87" fmla="*/ 39 h 1271"/>
                  <a:gd name="T88" fmla="*/ 603 w 1269"/>
                  <a:gd name="T89" fmla="*/ 12 h 1271"/>
                  <a:gd name="T90" fmla="*/ 760 w 1269"/>
                  <a:gd name="T91" fmla="*/ 23 h 1271"/>
                  <a:gd name="T92" fmla="*/ 906 w 1269"/>
                  <a:gd name="T93" fmla="*/ 71 h 1271"/>
                  <a:gd name="T94" fmla="*/ 1033 w 1269"/>
                  <a:gd name="T95" fmla="*/ 154 h 1271"/>
                  <a:gd name="T96" fmla="*/ 1134 w 1269"/>
                  <a:gd name="T97" fmla="*/ 261 h 1271"/>
                  <a:gd name="T98" fmla="*/ 1211 w 1269"/>
                  <a:gd name="T99" fmla="*/ 392 h 1271"/>
                  <a:gd name="T100" fmla="*/ 1252 w 1269"/>
                  <a:gd name="T101" fmla="*/ 540 h 127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69"/>
                  <a:gd name="T154" fmla="*/ 0 h 1271"/>
                  <a:gd name="T155" fmla="*/ 1269 w 1269"/>
                  <a:gd name="T156" fmla="*/ 1271 h 127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69" h="1271">
                    <a:moveTo>
                      <a:pt x="1269" y="636"/>
                    </a:moveTo>
                    <a:lnTo>
                      <a:pt x="1269" y="603"/>
                    </a:lnTo>
                    <a:lnTo>
                      <a:pt x="1267" y="570"/>
                    </a:lnTo>
                    <a:lnTo>
                      <a:pt x="1263" y="540"/>
                    </a:lnTo>
                    <a:lnTo>
                      <a:pt x="1257" y="507"/>
                    </a:lnTo>
                    <a:lnTo>
                      <a:pt x="1250" y="476"/>
                    </a:lnTo>
                    <a:lnTo>
                      <a:pt x="1242" y="447"/>
                    </a:lnTo>
                    <a:lnTo>
                      <a:pt x="1230" y="417"/>
                    </a:lnTo>
                    <a:lnTo>
                      <a:pt x="1219" y="388"/>
                    </a:lnTo>
                    <a:lnTo>
                      <a:pt x="1207" y="361"/>
                    </a:lnTo>
                    <a:lnTo>
                      <a:pt x="1192" y="332"/>
                    </a:lnTo>
                    <a:lnTo>
                      <a:pt x="1179" y="305"/>
                    </a:lnTo>
                    <a:lnTo>
                      <a:pt x="1161" y="281"/>
                    </a:lnTo>
                    <a:lnTo>
                      <a:pt x="1144" y="256"/>
                    </a:lnTo>
                    <a:lnTo>
                      <a:pt x="1125" y="231"/>
                    </a:lnTo>
                    <a:lnTo>
                      <a:pt x="1104" y="208"/>
                    </a:lnTo>
                    <a:lnTo>
                      <a:pt x="1085" y="187"/>
                    </a:lnTo>
                    <a:lnTo>
                      <a:pt x="1062" y="165"/>
                    </a:lnTo>
                    <a:lnTo>
                      <a:pt x="1038" y="146"/>
                    </a:lnTo>
                    <a:lnTo>
                      <a:pt x="1015" y="127"/>
                    </a:lnTo>
                    <a:lnTo>
                      <a:pt x="991" y="110"/>
                    </a:lnTo>
                    <a:lnTo>
                      <a:pt x="964" y="93"/>
                    </a:lnTo>
                    <a:lnTo>
                      <a:pt x="937" y="77"/>
                    </a:lnTo>
                    <a:lnTo>
                      <a:pt x="910" y="64"/>
                    </a:lnTo>
                    <a:lnTo>
                      <a:pt x="881" y="50"/>
                    </a:lnTo>
                    <a:lnTo>
                      <a:pt x="852" y="39"/>
                    </a:lnTo>
                    <a:lnTo>
                      <a:pt x="824" y="29"/>
                    </a:lnTo>
                    <a:lnTo>
                      <a:pt x="793" y="20"/>
                    </a:lnTo>
                    <a:lnTo>
                      <a:pt x="762" y="14"/>
                    </a:lnTo>
                    <a:lnTo>
                      <a:pt x="731" y="8"/>
                    </a:lnTo>
                    <a:lnTo>
                      <a:pt x="699" y="4"/>
                    </a:lnTo>
                    <a:lnTo>
                      <a:pt x="668" y="0"/>
                    </a:lnTo>
                    <a:lnTo>
                      <a:pt x="634" y="0"/>
                    </a:lnTo>
                    <a:lnTo>
                      <a:pt x="601" y="0"/>
                    </a:lnTo>
                    <a:lnTo>
                      <a:pt x="570" y="4"/>
                    </a:lnTo>
                    <a:lnTo>
                      <a:pt x="538" y="8"/>
                    </a:lnTo>
                    <a:lnTo>
                      <a:pt x="507" y="14"/>
                    </a:lnTo>
                    <a:lnTo>
                      <a:pt x="476" y="20"/>
                    </a:lnTo>
                    <a:lnTo>
                      <a:pt x="445" y="29"/>
                    </a:lnTo>
                    <a:lnTo>
                      <a:pt x="417" y="39"/>
                    </a:lnTo>
                    <a:lnTo>
                      <a:pt x="388" y="50"/>
                    </a:lnTo>
                    <a:lnTo>
                      <a:pt x="359" y="64"/>
                    </a:lnTo>
                    <a:lnTo>
                      <a:pt x="332" y="77"/>
                    </a:lnTo>
                    <a:lnTo>
                      <a:pt x="305" y="93"/>
                    </a:lnTo>
                    <a:lnTo>
                      <a:pt x="278" y="110"/>
                    </a:lnTo>
                    <a:lnTo>
                      <a:pt x="254" y="127"/>
                    </a:lnTo>
                    <a:lnTo>
                      <a:pt x="231" y="146"/>
                    </a:lnTo>
                    <a:lnTo>
                      <a:pt x="207" y="165"/>
                    </a:lnTo>
                    <a:lnTo>
                      <a:pt x="184" y="187"/>
                    </a:lnTo>
                    <a:lnTo>
                      <a:pt x="165" y="208"/>
                    </a:lnTo>
                    <a:lnTo>
                      <a:pt x="144" y="231"/>
                    </a:lnTo>
                    <a:lnTo>
                      <a:pt x="125" y="256"/>
                    </a:lnTo>
                    <a:lnTo>
                      <a:pt x="108" y="281"/>
                    </a:lnTo>
                    <a:lnTo>
                      <a:pt x="90" y="305"/>
                    </a:lnTo>
                    <a:lnTo>
                      <a:pt x="75" y="332"/>
                    </a:lnTo>
                    <a:lnTo>
                      <a:pt x="62" y="361"/>
                    </a:lnTo>
                    <a:lnTo>
                      <a:pt x="50" y="388"/>
                    </a:lnTo>
                    <a:lnTo>
                      <a:pt x="39" y="417"/>
                    </a:lnTo>
                    <a:lnTo>
                      <a:pt x="27" y="447"/>
                    </a:lnTo>
                    <a:lnTo>
                      <a:pt x="19" y="476"/>
                    </a:lnTo>
                    <a:lnTo>
                      <a:pt x="12" y="507"/>
                    </a:lnTo>
                    <a:lnTo>
                      <a:pt x="6" y="540"/>
                    </a:lnTo>
                    <a:lnTo>
                      <a:pt x="2" y="570"/>
                    </a:lnTo>
                    <a:lnTo>
                      <a:pt x="0" y="603"/>
                    </a:lnTo>
                    <a:lnTo>
                      <a:pt x="0" y="636"/>
                    </a:lnTo>
                    <a:lnTo>
                      <a:pt x="0" y="668"/>
                    </a:lnTo>
                    <a:lnTo>
                      <a:pt x="2" y="701"/>
                    </a:lnTo>
                    <a:lnTo>
                      <a:pt x="6" y="731"/>
                    </a:lnTo>
                    <a:lnTo>
                      <a:pt x="12" y="764"/>
                    </a:lnTo>
                    <a:lnTo>
                      <a:pt x="19" y="795"/>
                    </a:lnTo>
                    <a:lnTo>
                      <a:pt x="27" y="824"/>
                    </a:lnTo>
                    <a:lnTo>
                      <a:pt x="39" y="854"/>
                    </a:lnTo>
                    <a:lnTo>
                      <a:pt x="50" y="883"/>
                    </a:lnTo>
                    <a:lnTo>
                      <a:pt x="62" y="910"/>
                    </a:lnTo>
                    <a:lnTo>
                      <a:pt x="75" y="939"/>
                    </a:lnTo>
                    <a:lnTo>
                      <a:pt x="90" y="966"/>
                    </a:lnTo>
                    <a:lnTo>
                      <a:pt x="108" y="990"/>
                    </a:lnTo>
                    <a:lnTo>
                      <a:pt x="125" y="1015"/>
                    </a:lnTo>
                    <a:lnTo>
                      <a:pt x="144" y="1040"/>
                    </a:lnTo>
                    <a:lnTo>
                      <a:pt x="165" y="1063"/>
                    </a:lnTo>
                    <a:lnTo>
                      <a:pt x="184" y="1084"/>
                    </a:lnTo>
                    <a:lnTo>
                      <a:pt x="207" y="1106"/>
                    </a:lnTo>
                    <a:lnTo>
                      <a:pt x="231" y="1125"/>
                    </a:lnTo>
                    <a:lnTo>
                      <a:pt x="254" y="1144"/>
                    </a:lnTo>
                    <a:lnTo>
                      <a:pt x="278" y="1161"/>
                    </a:lnTo>
                    <a:lnTo>
                      <a:pt x="305" y="1178"/>
                    </a:lnTo>
                    <a:lnTo>
                      <a:pt x="332" y="1194"/>
                    </a:lnTo>
                    <a:lnTo>
                      <a:pt x="359" y="1207"/>
                    </a:lnTo>
                    <a:lnTo>
                      <a:pt x="388" y="1221"/>
                    </a:lnTo>
                    <a:lnTo>
                      <a:pt x="417" y="1232"/>
                    </a:lnTo>
                    <a:lnTo>
                      <a:pt x="445" y="1242"/>
                    </a:lnTo>
                    <a:lnTo>
                      <a:pt x="476" y="1251"/>
                    </a:lnTo>
                    <a:lnTo>
                      <a:pt x="507" y="1257"/>
                    </a:lnTo>
                    <a:lnTo>
                      <a:pt x="538" y="1263"/>
                    </a:lnTo>
                    <a:lnTo>
                      <a:pt x="570" y="1267"/>
                    </a:lnTo>
                    <a:lnTo>
                      <a:pt x="601" y="1271"/>
                    </a:lnTo>
                    <a:lnTo>
                      <a:pt x="634" y="1271"/>
                    </a:lnTo>
                    <a:lnTo>
                      <a:pt x="668" y="1271"/>
                    </a:lnTo>
                    <a:lnTo>
                      <a:pt x="699" y="1267"/>
                    </a:lnTo>
                    <a:lnTo>
                      <a:pt x="731" y="1263"/>
                    </a:lnTo>
                    <a:lnTo>
                      <a:pt x="762" y="1257"/>
                    </a:lnTo>
                    <a:lnTo>
                      <a:pt x="793" y="1251"/>
                    </a:lnTo>
                    <a:lnTo>
                      <a:pt x="824" y="1242"/>
                    </a:lnTo>
                    <a:lnTo>
                      <a:pt x="852" y="1232"/>
                    </a:lnTo>
                    <a:lnTo>
                      <a:pt x="881" y="1221"/>
                    </a:lnTo>
                    <a:lnTo>
                      <a:pt x="910" y="1207"/>
                    </a:lnTo>
                    <a:lnTo>
                      <a:pt x="937" y="1194"/>
                    </a:lnTo>
                    <a:lnTo>
                      <a:pt x="964" y="1178"/>
                    </a:lnTo>
                    <a:lnTo>
                      <a:pt x="991" y="1161"/>
                    </a:lnTo>
                    <a:lnTo>
                      <a:pt x="1015" y="1144"/>
                    </a:lnTo>
                    <a:lnTo>
                      <a:pt x="1038" y="1125"/>
                    </a:lnTo>
                    <a:lnTo>
                      <a:pt x="1062" y="1106"/>
                    </a:lnTo>
                    <a:lnTo>
                      <a:pt x="1085" y="1084"/>
                    </a:lnTo>
                    <a:lnTo>
                      <a:pt x="1104" y="1063"/>
                    </a:lnTo>
                    <a:lnTo>
                      <a:pt x="1125" y="1040"/>
                    </a:lnTo>
                    <a:lnTo>
                      <a:pt x="1144" y="1015"/>
                    </a:lnTo>
                    <a:lnTo>
                      <a:pt x="1161" y="990"/>
                    </a:lnTo>
                    <a:lnTo>
                      <a:pt x="1179" y="966"/>
                    </a:lnTo>
                    <a:lnTo>
                      <a:pt x="1192" y="939"/>
                    </a:lnTo>
                    <a:lnTo>
                      <a:pt x="1207" y="910"/>
                    </a:lnTo>
                    <a:lnTo>
                      <a:pt x="1219" y="883"/>
                    </a:lnTo>
                    <a:lnTo>
                      <a:pt x="1230" y="854"/>
                    </a:lnTo>
                    <a:lnTo>
                      <a:pt x="1242" y="824"/>
                    </a:lnTo>
                    <a:lnTo>
                      <a:pt x="1250" y="795"/>
                    </a:lnTo>
                    <a:lnTo>
                      <a:pt x="1257" y="764"/>
                    </a:lnTo>
                    <a:lnTo>
                      <a:pt x="1263" y="731"/>
                    </a:lnTo>
                    <a:lnTo>
                      <a:pt x="1267" y="701"/>
                    </a:lnTo>
                    <a:lnTo>
                      <a:pt x="1269" y="668"/>
                    </a:lnTo>
                    <a:lnTo>
                      <a:pt x="1269" y="636"/>
                    </a:lnTo>
                    <a:close/>
                    <a:moveTo>
                      <a:pt x="1259" y="636"/>
                    </a:moveTo>
                    <a:lnTo>
                      <a:pt x="1259" y="668"/>
                    </a:lnTo>
                    <a:lnTo>
                      <a:pt x="1255" y="699"/>
                    </a:lnTo>
                    <a:lnTo>
                      <a:pt x="1252" y="731"/>
                    </a:lnTo>
                    <a:lnTo>
                      <a:pt x="1246" y="762"/>
                    </a:lnTo>
                    <a:lnTo>
                      <a:pt x="1240" y="791"/>
                    </a:lnTo>
                    <a:lnTo>
                      <a:pt x="1230" y="822"/>
                    </a:lnTo>
                    <a:lnTo>
                      <a:pt x="1221" y="850"/>
                    </a:lnTo>
                    <a:lnTo>
                      <a:pt x="1211" y="879"/>
                    </a:lnTo>
                    <a:lnTo>
                      <a:pt x="1198" y="906"/>
                    </a:lnTo>
                    <a:lnTo>
                      <a:pt x="1184" y="933"/>
                    </a:lnTo>
                    <a:lnTo>
                      <a:pt x="1169" y="960"/>
                    </a:lnTo>
                    <a:lnTo>
                      <a:pt x="1152" y="985"/>
                    </a:lnTo>
                    <a:lnTo>
                      <a:pt x="1134" y="1010"/>
                    </a:lnTo>
                    <a:lnTo>
                      <a:pt x="1117" y="1033"/>
                    </a:lnTo>
                    <a:lnTo>
                      <a:pt x="1098" y="1056"/>
                    </a:lnTo>
                    <a:lnTo>
                      <a:pt x="1077" y="1077"/>
                    </a:lnTo>
                    <a:lnTo>
                      <a:pt x="1054" y="1098"/>
                    </a:lnTo>
                    <a:lnTo>
                      <a:pt x="1033" y="1117"/>
                    </a:lnTo>
                    <a:lnTo>
                      <a:pt x="1008" y="1136"/>
                    </a:lnTo>
                    <a:lnTo>
                      <a:pt x="985" y="1154"/>
                    </a:lnTo>
                    <a:lnTo>
                      <a:pt x="958" y="1171"/>
                    </a:lnTo>
                    <a:lnTo>
                      <a:pt x="933" y="1184"/>
                    </a:lnTo>
                    <a:lnTo>
                      <a:pt x="906" y="1200"/>
                    </a:lnTo>
                    <a:lnTo>
                      <a:pt x="877" y="1211"/>
                    </a:lnTo>
                    <a:lnTo>
                      <a:pt x="848" y="1223"/>
                    </a:lnTo>
                    <a:lnTo>
                      <a:pt x="820" y="1232"/>
                    </a:lnTo>
                    <a:lnTo>
                      <a:pt x="791" y="1240"/>
                    </a:lnTo>
                    <a:lnTo>
                      <a:pt x="760" y="1248"/>
                    </a:lnTo>
                    <a:lnTo>
                      <a:pt x="729" y="1253"/>
                    </a:lnTo>
                    <a:lnTo>
                      <a:pt x="699" y="1257"/>
                    </a:lnTo>
                    <a:lnTo>
                      <a:pt x="666" y="1259"/>
                    </a:lnTo>
                    <a:lnTo>
                      <a:pt x="634" y="1261"/>
                    </a:lnTo>
                    <a:lnTo>
                      <a:pt x="603" y="1259"/>
                    </a:lnTo>
                    <a:lnTo>
                      <a:pt x="570" y="1257"/>
                    </a:lnTo>
                    <a:lnTo>
                      <a:pt x="540" y="1253"/>
                    </a:lnTo>
                    <a:lnTo>
                      <a:pt x="509" y="1248"/>
                    </a:lnTo>
                    <a:lnTo>
                      <a:pt x="478" y="1240"/>
                    </a:lnTo>
                    <a:lnTo>
                      <a:pt x="449" y="1232"/>
                    </a:lnTo>
                    <a:lnTo>
                      <a:pt x="421" y="1223"/>
                    </a:lnTo>
                    <a:lnTo>
                      <a:pt x="392" y="1211"/>
                    </a:lnTo>
                    <a:lnTo>
                      <a:pt x="363" y="1200"/>
                    </a:lnTo>
                    <a:lnTo>
                      <a:pt x="336" y="1184"/>
                    </a:lnTo>
                    <a:lnTo>
                      <a:pt x="311" y="1171"/>
                    </a:lnTo>
                    <a:lnTo>
                      <a:pt x="284" y="1154"/>
                    </a:lnTo>
                    <a:lnTo>
                      <a:pt x="261" y="1136"/>
                    </a:lnTo>
                    <a:lnTo>
                      <a:pt x="236" y="1117"/>
                    </a:lnTo>
                    <a:lnTo>
                      <a:pt x="215" y="1098"/>
                    </a:lnTo>
                    <a:lnTo>
                      <a:pt x="192" y="1077"/>
                    </a:lnTo>
                    <a:lnTo>
                      <a:pt x="171" y="1056"/>
                    </a:lnTo>
                    <a:lnTo>
                      <a:pt x="152" y="1033"/>
                    </a:lnTo>
                    <a:lnTo>
                      <a:pt x="135" y="1010"/>
                    </a:lnTo>
                    <a:lnTo>
                      <a:pt x="117" y="985"/>
                    </a:lnTo>
                    <a:lnTo>
                      <a:pt x="100" y="960"/>
                    </a:lnTo>
                    <a:lnTo>
                      <a:pt x="85" y="933"/>
                    </a:lnTo>
                    <a:lnTo>
                      <a:pt x="71" y="906"/>
                    </a:lnTo>
                    <a:lnTo>
                      <a:pt x="58" y="879"/>
                    </a:lnTo>
                    <a:lnTo>
                      <a:pt x="48" y="850"/>
                    </a:lnTo>
                    <a:lnTo>
                      <a:pt x="39" y="822"/>
                    </a:lnTo>
                    <a:lnTo>
                      <a:pt x="29" y="791"/>
                    </a:lnTo>
                    <a:lnTo>
                      <a:pt x="23" y="762"/>
                    </a:lnTo>
                    <a:lnTo>
                      <a:pt x="17" y="731"/>
                    </a:lnTo>
                    <a:lnTo>
                      <a:pt x="14" y="699"/>
                    </a:lnTo>
                    <a:lnTo>
                      <a:pt x="10" y="668"/>
                    </a:lnTo>
                    <a:lnTo>
                      <a:pt x="10" y="636"/>
                    </a:lnTo>
                    <a:lnTo>
                      <a:pt x="10" y="603"/>
                    </a:lnTo>
                    <a:lnTo>
                      <a:pt x="14" y="572"/>
                    </a:lnTo>
                    <a:lnTo>
                      <a:pt x="17" y="540"/>
                    </a:lnTo>
                    <a:lnTo>
                      <a:pt x="23" y="509"/>
                    </a:lnTo>
                    <a:lnTo>
                      <a:pt x="29" y="480"/>
                    </a:lnTo>
                    <a:lnTo>
                      <a:pt x="39" y="449"/>
                    </a:lnTo>
                    <a:lnTo>
                      <a:pt x="48" y="421"/>
                    </a:lnTo>
                    <a:lnTo>
                      <a:pt x="58" y="392"/>
                    </a:lnTo>
                    <a:lnTo>
                      <a:pt x="71" y="365"/>
                    </a:lnTo>
                    <a:lnTo>
                      <a:pt x="85" y="338"/>
                    </a:lnTo>
                    <a:lnTo>
                      <a:pt x="100" y="311"/>
                    </a:lnTo>
                    <a:lnTo>
                      <a:pt x="117" y="286"/>
                    </a:lnTo>
                    <a:lnTo>
                      <a:pt x="135" y="261"/>
                    </a:lnTo>
                    <a:lnTo>
                      <a:pt x="152" y="238"/>
                    </a:lnTo>
                    <a:lnTo>
                      <a:pt x="171" y="215"/>
                    </a:lnTo>
                    <a:lnTo>
                      <a:pt x="192" y="194"/>
                    </a:lnTo>
                    <a:lnTo>
                      <a:pt x="215" y="173"/>
                    </a:lnTo>
                    <a:lnTo>
                      <a:pt x="236" y="154"/>
                    </a:lnTo>
                    <a:lnTo>
                      <a:pt x="261" y="135"/>
                    </a:lnTo>
                    <a:lnTo>
                      <a:pt x="284" y="117"/>
                    </a:lnTo>
                    <a:lnTo>
                      <a:pt x="311" y="102"/>
                    </a:lnTo>
                    <a:lnTo>
                      <a:pt x="336" y="87"/>
                    </a:lnTo>
                    <a:lnTo>
                      <a:pt x="363" y="71"/>
                    </a:lnTo>
                    <a:lnTo>
                      <a:pt x="392" y="60"/>
                    </a:lnTo>
                    <a:lnTo>
                      <a:pt x="421" y="48"/>
                    </a:lnTo>
                    <a:lnTo>
                      <a:pt x="449" y="39"/>
                    </a:lnTo>
                    <a:lnTo>
                      <a:pt x="478" y="31"/>
                    </a:lnTo>
                    <a:lnTo>
                      <a:pt x="509" y="23"/>
                    </a:lnTo>
                    <a:lnTo>
                      <a:pt x="540" y="18"/>
                    </a:lnTo>
                    <a:lnTo>
                      <a:pt x="570" y="14"/>
                    </a:lnTo>
                    <a:lnTo>
                      <a:pt x="603" y="12"/>
                    </a:lnTo>
                    <a:lnTo>
                      <a:pt x="634" y="10"/>
                    </a:lnTo>
                    <a:lnTo>
                      <a:pt x="666" y="12"/>
                    </a:lnTo>
                    <a:lnTo>
                      <a:pt x="699" y="14"/>
                    </a:lnTo>
                    <a:lnTo>
                      <a:pt x="729" y="18"/>
                    </a:lnTo>
                    <a:lnTo>
                      <a:pt x="760" y="23"/>
                    </a:lnTo>
                    <a:lnTo>
                      <a:pt x="791" y="31"/>
                    </a:lnTo>
                    <a:lnTo>
                      <a:pt x="820" y="39"/>
                    </a:lnTo>
                    <a:lnTo>
                      <a:pt x="848" y="48"/>
                    </a:lnTo>
                    <a:lnTo>
                      <a:pt x="877" y="60"/>
                    </a:lnTo>
                    <a:lnTo>
                      <a:pt x="906" y="71"/>
                    </a:lnTo>
                    <a:lnTo>
                      <a:pt x="933" y="87"/>
                    </a:lnTo>
                    <a:lnTo>
                      <a:pt x="958" y="102"/>
                    </a:lnTo>
                    <a:lnTo>
                      <a:pt x="985" y="117"/>
                    </a:lnTo>
                    <a:lnTo>
                      <a:pt x="1008" y="135"/>
                    </a:lnTo>
                    <a:lnTo>
                      <a:pt x="1033" y="154"/>
                    </a:lnTo>
                    <a:lnTo>
                      <a:pt x="1054" y="173"/>
                    </a:lnTo>
                    <a:lnTo>
                      <a:pt x="1077" y="194"/>
                    </a:lnTo>
                    <a:lnTo>
                      <a:pt x="1098" y="215"/>
                    </a:lnTo>
                    <a:lnTo>
                      <a:pt x="1117" y="238"/>
                    </a:lnTo>
                    <a:lnTo>
                      <a:pt x="1134" y="261"/>
                    </a:lnTo>
                    <a:lnTo>
                      <a:pt x="1152" y="286"/>
                    </a:lnTo>
                    <a:lnTo>
                      <a:pt x="1169" y="311"/>
                    </a:lnTo>
                    <a:lnTo>
                      <a:pt x="1184" y="338"/>
                    </a:lnTo>
                    <a:lnTo>
                      <a:pt x="1198" y="365"/>
                    </a:lnTo>
                    <a:lnTo>
                      <a:pt x="1211" y="392"/>
                    </a:lnTo>
                    <a:lnTo>
                      <a:pt x="1221" y="421"/>
                    </a:lnTo>
                    <a:lnTo>
                      <a:pt x="1230" y="449"/>
                    </a:lnTo>
                    <a:lnTo>
                      <a:pt x="1240" y="480"/>
                    </a:lnTo>
                    <a:lnTo>
                      <a:pt x="1246" y="509"/>
                    </a:lnTo>
                    <a:lnTo>
                      <a:pt x="1252" y="540"/>
                    </a:lnTo>
                    <a:lnTo>
                      <a:pt x="1255" y="572"/>
                    </a:lnTo>
                    <a:lnTo>
                      <a:pt x="1259" y="603"/>
                    </a:lnTo>
                    <a:lnTo>
                      <a:pt x="1259" y="636"/>
                    </a:lnTo>
                    <a:close/>
                  </a:path>
                </a:pathLst>
              </a:custGeom>
              <a:solidFill>
                <a:srgbClr val="E78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4" name="Freeform 377">
                <a:extLst>
                  <a:ext uri="{FF2B5EF4-FFF2-40B4-BE49-F238E27FC236}">
                    <a16:creationId xmlns:a16="http://schemas.microsoft.com/office/drawing/2014/main" id="{1B14C141-AECC-4244-9019-4424F9EF1F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49" y="1533"/>
                <a:ext cx="1261" cy="1259"/>
              </a:xfrm>
              <a:custGeom>
                <a:avLst/>
                <a:gdLst>
                  <a:gd name="T0" fmla="*/ 1248 w 1261"/>
                  <a:gd name="T1" fmla="*/ 503 h 1259"/>
                  <a:gd name="T2" fmla="*/ 1198 w 1261"/>
                  <a:gd name="T3" fmla="*/ 357 h 1259"/>
                  <a:gd name="T4" fmla="*/ 1117 w 1261"/>
                  <a:gd name="T5" fmla="*/ 229 h 1259"/>
                  <a:gd name="T6" fmla="*/ 1008 w 1261"/>
                  <a:gd name="T7" fmla="*/ 125 h 1259"/>
                  <a:gd name="T8" fmla="*/ 875 w 1261"/>
                  <a:gd name="T9" fmla="*/ 48 h 1259"/>
                  <a:gd name="T10" fmla="*/ 725 w 1261"/>
                  <a:gd name="T11" fmla="*/ 6 h 1259"/>
                  <a:gd name="T12" fmla="*/ 566 w 1261"/>
                  <a:gd name="T13" fmla="*/ 2 h 1259"/>
                  <a:gd name="T14" fmla="*/ 415 w 1261"/>
                  <a:gd name="T15" fmla="*/ 39 h 1259"/>
                  <a:gd name="T16" fmla="*/ 278 w 1261"/>
                  <a:gd name="T17" fmla="*/ 108 h 1259"/>
                  <a:gd name="T18" fmla="*/ 165 w 1261"/>
                  <a:gd name="T19" fmla="*/ 205 h 1259"/>
                  <a:gd name="T20" fmla="*/ 77 w 1261"/>
                  <a:gd name="T21" fmla="*/ 330 h 1259"/>
                  <a:gd name="T22" fmla="*/ 21 w 1261"/>
                  <a:gd name="T23" fmla="*/ 472 h 1259"/>
                  <a:gd name="T24" fmla="*/ 0 w 1261"/>
                  <a:gd name="T25" fmla="*/ 630 h 1259"/>
                  <a:gd name="T26" fmla="*/ 21 w 1261"/>
                  <a:gd name="T27" fmla="*/ 787 h 1259"/>
                  <a:gd name="T28" fmla="*/ 77 w 1261"/>
                  <a:gd name="T29" fmla="*/ 929 h 1259"/>
                  <a:gd name="T30" fmla="*/ 165 w 1261"/>
                  <a:gd name="T31" fmla="*/ 1054 h 1259"/>
                  <a:gd name="T32" fmla="*/ 278 w 1261"/>
                  <a:gd name="T33" fmla="*/ 1151 h 1259"/>
                  <a:gd name="T34" fmla="*/ 415 w 1261"/>
                  <a:gd name="T35" fmla="*/ 1220 h 1259"/>
                  <a:gd name="T36" fmla="*/ 566 w 1261"/>
                  <a:gd name="T37" fmla="*/ 1257 h 1259"/>
                  <a:gd name="T38" fmla="*/ 725 w 1261"/>
                  <a:gd name="T39" fmla="*/ 1253 h 1259"/>
                  <a:gd name="T40" fmla="*/ 875 w 1261"/>
                  <a:gd name="T41" fmla="*/ 1211 h 1259"/>
                  <a:gd name="T42" fmla="*/ 1008 w 1261"/>
                  <a:gd name="T43" fmla="*/ 1134 h 1259"/>
                  <a:gd name="T44" fmla="*/ 1117 w 1261"/>
                  <a:gd name="T45" fmla="*/ 1030 h 1259"/>
                  <a:gd name="T46" fmla="*/ 1198 w 1261"/>
                  <a:gd name="T47" fmla="*/ 902 h 1259"/>
                  <a:gd name="T48" fmla="*/ 1248 w 1261"/>
                  <a:gd name="T49" fmla="*/ 756 h 1259"/>
                  <a:gd name="T50" fmla="*/ 1249 w 1261"/>
                  <a:gd name="T51" fmla="*/ 630 h 1259"/>
                  <a:gd name="T52" fmla="*/ 1230 w 1261"/>
                  <a:gd name="T53" fmla="*/ 785 h 1259"/>
                  <a:gd name="T54" fmla="*/ 1175 w 1261"/>
                  <a:gd name="T55" fmla="*/ 925 h 1259"/>
                  <a:gd name="T56" fmla="*/ 1090 w 1261"/>
                  <a:gd name="T57" fmla="*/ 1046 h 1259"/>
                  <a:gd name="T58" fmla="*/ 977 w 1261"/>
                  <a:gd name="T59" fmla="*/ 1144 h 1259"/>
                  <a:gd name="T60" fmla="*/ 844 w 1261"/>
                  <a:gd name="T61" fmla="*/ 1211 h 1259"/>
                  <a:gd name="T62" fmla="*/ 695 w 1261"/>
                  <a:gd name="T63" fmla="*/ 1245 h 1259"/>
                  <a:gd name="T64" fmla="*/ 536 w 1261"/>
                  <a:gd name="T65" fmla="*/ 1242 h 1259"/>
                  <a:gd name="T66" fmla="*/ 390 w 1261"/>
                  <a:gd name="T67" fmla="*/ 1201 h 1259"/>
                  <a:gd name="T68" fmla="*/ 259 w 1261"/>
                  <a:gd name="T69" fmla="*/ 1126 h 1259"/>
                  <a:gd name="T70" fmla="*/ 152 w 1261"/>
                  <a:gd name="T71" fmla="*/ 1023 h 1259"/>
                  <a:gd name="T72" fmla="*/ 71 w 1261"/>
                  <a:gd name="T73" fmla="*/ 898 h 1259"/>
                  <a:gd name="T74" fmla="*/ 23 w 1261"/>
                  <a:gd name="T75" fmla="*/ 754 h 1259"/>
                  <a:gd name="T76" fmla="*/ 12 w 1261"/>
                  <a:gd name="T77" fmla="*/ 597 h 1259"/>
                  <a:gd name="T78" fmla="*/ 38 w 1261"/>
                  <a:gd name="T79" fmla="*/ 445 h 1259"/>
                  <a:gd name="T80" fmla="*/ 100 w 1261"/>
                  <a:gd name="T81" fmla="*/ 309 h 1259"/>
                  <a:gd name="T82" fmla="*/ 192 w 1261"/>
                  <a:gd name="T83" fmla="*/ 192 h 1259"/>
                  <a:gd name="T84" fmla="*/ 309 w 1261"/>
                  <a:gd name="T85" fmla="*/ 100 h 1259"/>
                  <a:gd name="T86" fmla="*/ 445 w 1261"/>
                  <a:gd name="T87" fmla="*/ 39 h 1259"/>
                  <a:gd name="T88" fmla="*/ 599 w 1261"/>
                  <a:gd name="T89" fmla="*/ 10 h 1259"/>
                  <a:gd name="T90" fmla="*/ 756 w 1261"/>
                  <a:gd name="T91" fmla="*/ 23 h 1259"/>
                  <a:gd name="T92" fmla="*/ 898 w 1261"/>
                  <a:gd name="T93" fmla="*/ 71 h 1259"/>
                  <a:gd name="T94" fmla="*/ 1025 w 1261"/>
                  <a:gd name="T95" fmla="*/ 152 h 1259"/>
                  <a:gd name="T96" fmla="*/ 1127 w 1261"/>
                  <a:gd name="T97" fmla="*/ 259 h 1259"/>
                  <a:gd name="T98" fmla="*/ 1201 w 1261"/>
                  <a:gd name="T99" fmla="*/ 388 h 1259"/>
                  <a:gd name="T100" fmla="*/ 1244 w 1261"/>
                  <a:gd name="T101" fmla="*/ 535 h 12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61"/>
                  <a:gd name="T154" fmla="*/ 0 h 1259"/>
                  <a:gd name="T155" fmla="*/ 1261 w 1261"/>
                  <a:gd name="T156" fmla="*/ 1259 h 12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61" h="1259">
                    <a:moveTo>
                      <a:pt x="1261" y="630"/>
                    </a:moveTo>
                    <a:lnTo>
                      <a:pt x="1259" y="597"/>
                    </a:lnTo>
                    <a:lnTo>
                      <a:pt x="1257" y="564"/>
                    </a:lnTo>
                    <a:lnTo>
                      <a:pt x="1253" y="534"/>
                    </a:lnTo>
                    <a:lnTo>
                      <a:pt x="1248" y="503"/>
                    </a:lnTo>
                    <a:lnTo>
                      <a:pt x="1240" y="472"/>
                    </a:lnTo>
                    <a:lnTo>
                      <a:pt x="1232" y="441"/>
                    </a:lnTo>
                    <a:lnTo>
                      <a:pt x="1223" y="413"/>
                    </a:lnTo>
                    <a:lnTo>
                      <a:pt x="1211" y="384"/>
                    </a:lnTo>
                    <a:lnTo>
                      <a:pt x="1198" y="357"/>
                    </a:lnTo>
                    <a:lnTo>
                      <a:pt x="1184" y="330"/>
                    </a:lnTo>
                    <a:lnTo>
                      <a:pt x="1169" y="303"/>
                    </a:lnTo>
                    <a:lnTo>
                      <a:pt x="1153" y="276"/>
                    </a:lnTo>
                    <a:lnTo>
                      <a:pt x="1136" y="253"/>
                    </a:lnTo>
                    <a:lnTo>
                      <a:pt x="1117" y="229"/>
                    </a:lnTo>
                    <a:lnTo>
                      <a:pt x="1096" y="205"/>
                    </a:lnTo>
                    <a:lnTo>
                      <a:pt x="1077" y="184"/>
                    </a:lnTo>
                    <a:lnTo>
                      <a:pt x="1054" y="163"/>
                    </a:lnTo>
                    <a:lnTo>
                      <a:pt x="1031" y="144"/>
                    </a:lnTo>
                    <a:lnTo>
                      <a:pt x="1008" y="125"/>
                    </a:lnTo>
                    <a:lnTo>
                      <a:pt x="983" y="108"/>
                    </a:lnTo>
                    <a:lnTo>
                      <a:pt x="958" y="90"/>
                    </a:lnTo>
                    <a:lnTo>
                      <a:pt x="931" y="75"/>
                    </a:lnTo>
                    <a:lnTo>
                      <a:pt x="904" y="62"/>
                    </a:lnTo>
                    <a:lnTo>
                      <a:pt x="875" y="48"/>
                    </a:lnTo>
                    <a:lnTo>
                      <a:pt x="846" y="39"/>
                    </a:lnTo>
                    <a:lnTo>
                      <a:pt x="818" y="27"/>
                    </a:lnTo>
                    <a:lnTo>
                      <a:pt x="789" y="19"/>
                    </a:lnTo>
                    <a:lnTo>
                      <a:pt x="758" y="12"/>
                    </a:lnTo>
                    <a:lnTo>
                      <a:pt x="725" y="6"/>
                    </a:lnTo>
                    <a:lnTo>
                      <a:pt x="695" y="2"/>
                    </a:lnTo>
                    <a:lnTo>
                      <a:pt x="662" y="0"/>
                    </a:lnTo>
                    <a:lnTo>
                      <a:pt x="630" y="0"/>
                    </a:lnTo>
                    <a:lnTo>
                      <a:pt x="599" y="0"/>
                    </a:lnTo>
                    <a:lnTo>
                      <a:pt x="566" y="2"/>
                    </a:lnTo>
                    <a:lnTo>
                      <a:pt x="536" y="6"/>
                    </a:lnTo>
                    <a:lnTo>
                      <a:pt x="503" y="12"/>
                    </a:lnTo>
                    <a:lnTo>
                      <a:pt x="472" y="19"/>
                    </a:lnTo>
                    <a:lnTo>
                      <a:pt x="443" y="27"/>
                    </a:lnTo>
                    <a:lnTo>
                      <a:pt x="415" y="39"/>
                    </a:lnTo>
                    <a:lnTo>
                      <a:pt x="386" y="48"/>
                    </a:lnTo>
                    <a:lnTo>
                      <a:pt x="357" y="62"/>
                    </a:lnTo>
                    <a:lnTo>
                      <a:pt x="330" y="75"/>
                    </a:lnTo>
                    <a:lnTo>
                      <a:pt x="303" y="90"/>
                    </a:lnTo>
                    <a:lnTo>
                      <a:pt x="278" y="108"/>
                    </a:lnTo>
                    <a:lnTo>
                      <a:pt x="253" y="125"/>
                    </a:lnTo>
                    <a:lnTo>
                      <a:pt x="230" y="144"/>
                    </a:lnTo>
                    <a:lnTo>
                      <a:pt x="207" y="163"/>
                    </a:lnTo>
                    <a:lnTo>
                      <a:pt x="184" y="184"/>
                    </a:lnTo>
                    <a:lnTo>
                      <a:pt x="165" y="205"/>
                    </a:lnTo>
                    <a:lnTo>
                      <a:pt x="144" y="229"/>
                    </a:lnTo>
                    <a:lnTo>
                      <a:pt x="125" y="253"/>
                    </a:lnTo>
                    <a:lnTo>
                      <a:pt x="108" y="276"/>
                    </a:lnTo>
                    <a:lnTo>
                      <a:pt x="92" y="303"/>
                    </a:lnTo>
                    <a:lnTo>
                      <a:pt x="77" y="330"/>
                    </a:lnTo>
                    <a:lnTo>
                      <a:pt x="63" y="357"/>
                    </a:lnTo>
                    <a:lnTo>
                      <a:pt x="50" y="384"/>
                    </a:lnTo>
                    <a:lnTo>
                      <a:pt x="38" y="413"/>
                    </a:lnTo>
                    <a:lnTo>
                      <a:pt x="29" y="441"/>
                    </a:lnTo>
                    <a:lnTo>
                      <a:pt x="21" y="472"/>
                    </a:lnTo>
                    <a:lnTo>
                      <a:pt x="13" y="503"/>
                    </a:lnTo>
                    <a:lnTo>
                      <a:pt x="8" y="534"/>
                    </a:lnTo>
                    <a:lnTo>
                      <a:pt x="4" y="564"/>
                    </a:lnTo>
                    <a:lnTo>
                      <a:pt x="2" y="597"/>
                    </a:lnTo>
                    <a:lnTo>
                      <a:pt x="0" y="630"/>
                    </a:lnTo>
                    <a:lnTo>
                      <a:pt x="2" y="662"/>
                    </a:lnTo>
                    <a:lnTo>
                      <a:pt x="4" y="695"/>
                    </a:lnTo>
                    <a:lnTo>
                      <a:pt x="8" y="725"/>
                    </a:lnTo>
                    <a:lnTo>
                      <a:pt x="13" y="756"/>
                    </a:lnTo>
                    <a:lnTo>
                      <a:pt x="21" y="787"/>
                    </a:lnTo>
                    <a:lnTo>
                      <a:pt x="29" y="818"/>
                    </a:lnTo>
                    <a:lnTo>
                      <a:pt x="38" y="846"/>
                    </a:lnTo>
                    <a:lnTo>
                      <a:pt x="50" y="875"/>
                    </a:lnTo>
                    <a:lnTo>
                      <a:pt x="63" y="902"/>
                    </a:lnTo>
                    <a:lnTo>
                      <a:pt x="77" y="929"/>
                    </a:lnTo>
                    <a:lnTo>
                      <a:pt x="92" y="956"/>
                    </a:lnTo>
                    <a:lnTo>
                      <a:pt x="108" y="983"/>
                    </a:lnTo>
                    <a:lnTo>
                      <a:pt x="125" y="1006"/>
                    </a:lnTo>
                    <a:lnTo>
                      <a:pt x="144" y="1030"/>
                    </a:lnTo>
                    <a:lnTo>
                      <a:pt x="165" y="1054"/>
                    </a:lnTo>
                    <a:lnTo>
                      <a:pt x="184" y="1075"/>
                    </a:lnTo>
                    <a:lnTo>
                      <a:pt x="207" y="1096"/>
                    </a:lnTo>
                    <a:lnTo>
                      <a:pt x="230" y="1115"/>
                    </a:lnTo>
                    <a:lnTo>
                      <a:pt x="253" y="1134"/>
                    </a:lnTo>
                    <a:lnTo>
                      <a:pt x="278" y="1151"/>
                    </a:lnTo>
                    <a:lnTo>
                      <a:pt x="303" y="1169"/>
                    </a:lnTo>
                    <a:lnTo>
                      <a:pt x="330" y="1184"/>
                    </a:lnTo>
                    <a:lnTo>
                      <a:pt x="357" y="1197"/>
                    </a:lnTo>
                    <a:lnTo>
                      <a:pt x="386" y="1211"/>
                    </a:lnTo>
                    <a:lnTo>
                      <a:pt x="415" y="1220"/>
                    </a:lnTo>
                    <a:lnTo>
                      <a:pt x="443" y="1232"/>
                    </a:lnTo>
                    <a:lnTo>
                      <a:pt x="472" y="1240"/>
                    </a:lnTo>
                    <a:lnTo>
                      <a:pt x="503" y="1247"/>
                    </a:lnTo>
                    <a:lnTo>
                      <a:pt x="536" y="1253"/>
                    </a:lnTo>
                    <a:lnTo>
                      <a:pt x="566" y="1257"/>
                    </a:lnTo>
                    <a:lnTo>
                      <a:pt x="599" y="1259"/>
                    </a:lnTo>
                    <a:lnTo>
                      <a:pt x="630" y="1259"/>
                    </a:lnTo>
                    <a:lnTo>
                      <a:pt x="662" y="1259"/>
                    </a:lnTo>
                    <a:lnTo>
                      <a:pt x="695" y="1257"/>
                    </a:lnTo>
                    <a:lnTo>
                      <a:pt x="725" y="1253"/>
                    </a:lnTo>
                    <a:lnTo>
                      <a:pt x="758" y="1247"/>
                    </a:lnTo>
                    <a:lnTo>
                      <a:pt x="789" y="1240"/>
                    </a:lnTo>
                    <a:lnTo>
                      <a:pt x="818" y="1232"/>
                    </a:lnTo>
                    <a:lnTo>
                      <a:pt x="846" y="1220"/>
                    </a:lnTo>
                    <a:lnTo>
                      <a:pt x="875" y="1211"/>
                    </a:lnTo>
                    <a:lnTo>
                      <a:pt x="904" y="1197"/>
                    </a:lnTo>
                    <a:lnTo>
                      <a:pt x="931" y="1184"/>
                    </a:lnTo>
                    <a:lnTo>
                      <a:pt x="958" y="1169"/>
                    </a:lnTo>
                    <a:lnTo>
                      <a:pt x="983" y="1151"/>
                    </a:lnTo>
                    <a:lnTo>
                      <a:pt x="1008" y="1134"/>
                    </a:lnTo>
                    <a:lnTo>
                      <a:pt x="1031" y="1115"/>
                    </a:lnTo>
                    <a:lnTo>
                      <a:pt x="1054" y="1096"/>
                    </a:lnTo>
                    <a:lnTo>
                      <a:pt x="1077" y="1075"/>
                    </a:lnTo>
                    <a:lnTo>
                      <a:pt x="1096" y="1054"/>
                    </a:lnTo>
                    <a:lnTo>
                      <a:pt x="1117" y="1030"/>
                    </a:lnTo>
                    <a:lnTo>
                      <a:pt x="1136" y="1006"/>
                    </a:lnTo>
                    <a:lnTo>
                      <a:pt x="1153" y="983"/>
                    </a:lnTo>
                    <a:lnTo>
                      <a:pt x="1169" y="956"/>
                    </a:lnTo>
                    <a:lnTo>
                      <a:pt x="1184" y="929"/>
                    </a:lnTo>
                    <a:lnTo>
                      <a:pt x="1198" y="902"/>
                    </a:lnTo>
                    <a:lnTo>
                      <a:pt x="1211" y="875"/>
                    </a:lnTo>
                    <a:lnTo>
                      <a:pt x="1223" y="846"/>
                    </a:lnTo>
                    <a:lnTo>
                      <a:pt x="1232" y="818"/>
                    </a:lnTo>
                    <a:lnTo>
                      <a:pt x="1240" y="787"/>
                    </a:lnTo>
                    <a:lnTo>
                      <a:pt x="1248" y="756"/>
                    </a:lnTo>
                    <a:lnTo>
                      <a:pt x="1253" y="725"/>
                    </a:lnTo>
                    <a:lnTo>
                      <a:pt x="1257" y="695"/>
                    </a:lnTo>
                    <a:lnTo>
                      <a:pt x="1259" y="662"/>
                    </a:lnTo>
                    <a:lnTo>
                      <a:pt x="1261" y="630"/>
                    </a:lnTo>
                    <a:close/>
                    <a:moveTo>
                      <a:pt x="1249" y="630"/>
                    </a:moveTo>
                    <a:lnTo>
                      <a:pt x="1249" y="662"/>
                    </a:lnTo>
                    <a:lnTo>
                      <a:pt x="1248" y="693"/>
                    </a:lnTo>
                    <a:lnTo>
                      <a:pt x="1244" y="724"/>
                    </a:lnTo>
                    <a:lnTo>
                      <a:pt x="1238" y="754"/>
                    </a:lnTo>
                    <a:lnTo>
                      <a:pt x="1230" y="785"/>
                    </a:lnTo>
                    <a:lnTo>
                      <a:pt x="1223" y="814"/>
                    </a:lnTo>
                    <a:lnTo>
                      <a:pt x="1213" y="842"/>
                    </a:lnTo>
                    <a:lnTo>
                      <a:pt x="1201" y="871"/>
                    </a:lnTo>
                    <a:lnTo>
                      <a:pt x="1190" y="898"/>
                    </a:lnTo>
                    <a:lnTo>
                      <a:pt x="1175" y="925"/>
                    </a:lnTo>
                    <a:lnTo>
                      <a:pt x="1161" y="950"/>
                    </a:lnTo>
                    <a:lnTo>
                      <a:pt x="1144" y="977"/>
                    </a:lnTo>
                    <a:lnTo>
                      <a:pt x="1127" y="1000"/>
                    </a:lnTo>
                    <a:lnTo>
                      <a:pt x="1109" y="1023"/>
                    </a:lnTo>
                    <a:lnTo>
                      <a:pt x="1090" y="1046"/>
                    </a:lnTo>
                    <a:lnTo>
                      <a:pt x="1069" y="1067"/>
                    </a:lnTo>
                    <a:lnTo>
                      <a:pt x="1048" y="1088"/>
                    </a:lnTo>
                    <a:lnTo>
                      <a:pt x="1025" y="1107"/>
                    </a:lnTo>
                    <a:lnTo>
                      <a:pt x="1002" y="1126"/>
                    </a:lnTo>
                    <a:lnTo>
                      <a:pt x="977" y="1144"/>
                    </a:lnTo>
                    <a:lnTo>
                      <a:pt x="952" y="1159"/>
                    </a:lnTo>
                    <a:lnTo>
                      <a:pt x="925" y="1174"/>
                    </a:lnTo>
                    <a:lnTo>
                      <a:pt x="898" y="1188"/>
                    </a:lnTo>
                    <a:lnTo>
                      <a:pt x="871" y="1201"/>
                    </a:lnTo>
                    <a:lnTo>
                      <a:pt x="844" y="1211"/>
                    </a:lnTo>
                    <a:lnTo>
                      <a:pt x="816" y="1220"/>
                    </a:lnTo>
                    <a:lnTo>
                      <a:pt x="785" y="1230"/>
                    </a:lnTo>
                    <a:lnTo>
                      <a:pt x="756" y="1236"/>
                    </a:lnTo>
                    <a:lnTo>
                      <a:pt x="725" y="1242"/>
                    </a:lnTo>
                    <a:lnTo>
                      <a:pt x="695" y="1245"/>
                    </a:lnTo>
                    <a:lnTo>
                      <a:pt x="662" y="1249"/>
                    </a:lnTo>
                    <a:lnTo>
                      <a:pt x="630" y="1249"/>
                    </a:lnTo>
                    <a:lnTo>
                      <a:pt x="599" y="1249"/>
                    </a:lnTo>
                    <a:lnTo>
                      <a:pt x="566" y="1245"/>
                    </a:lnTo>
                    <a:lnTo>
                      <a:pt x="536" y="1242"/>
                    </a:lnTo>
                    <a:lnTo>
                      <a:pt x="505" y="1236"/>
                    </a:lnTo>
                    <a:lnTo>
                      <a:pt x="476" y="1230"/>
                    </a:lnTo>
                    <a:lnTo>
                      <a:pt x="445" y="1220"/>
                    </a:lnTo>
                    <a:lnTo>
                      <a:pt x="417" y="1211"/>
                    </a:lnTo>
                    <a:lnTo>
                      <a:pt x="390" y="1201"/>
                    </a:lnTo>
                    <a:lnTo>
                      <a:pt x="361" y="1188"/>
                    </a:lnTo>
                    <a:lnTo>
                      <a:pt x="336" y="1174"/>
                    </a:lnTo>
                    <a:lnTo>
                      <a:pt x="309" y="1159"/>
                    </a:lnTo>
                    <a:lnTo>
                      <a:pt x="284" y="1144"/>
                    </a:lnTo>
                    <a:lnTo>
                      <a:pt x="259" y="1126"/>
                    </a:lnTo>
                    <a:lnTo>
                      <a:pt x="236" y="1107"/>
                    </a:lnTo>
                    <a:lnTo>
                      <a:pt x="213" y="1088"/>
                    </a:lnTo>
                    <a:lnTo>
                      <a:pt x="192" y="1067"/>
                    </a:lnTo>
                    <a:lnTo>
                      <a:pt x="171" y="1046"/>
                    </a:lnTo>
                    <a:lnTo>
                      <a:pt x="152" y="1023"/>
                    </a:lnTo>
                    <a:lnTo>
                      <a:pt x="134" y="1000"/>
                    </a:lnTo>
                    <a:lnTo>
                      <a:pt x="117" y="977"/>
                    </a:lnTo>
                    <a:lnTo>
                      <a:pt x="100" y="950"/>
                    </a:lnTo>
                    <a:lnTo>
                      <a:pt x="86" y="925"/>
                    </a:lnTo>
                    <a:lnTo>
                      <a:pt x="71" y="898"/>
                    </a:lnTo>
                    <a:lnTo>
                      <a:pt x="60" y="871"/>
                    </a:lnTo>
                    <a:lnTo>
                      <a:pt x="48" y="842"/>
                    </a:lnTo>
                    <a:lnTo>
                      <a:pt x="38" y="814"/>
                    </a:lnTo>
                    <a:lnTo>
                      <a:pt x="31" y="785"/>
                    </a:lnTo>
                    <a:lnTo>
                      <a:pt x="23" y="754"/>
                    </a:lnTo>
                    <a:lnTo>
                      <a:pt x="17" y="724"/>
                    </a:lnTo>
                    <a:lnTo>
                      <a:pt x="13" y="693"/>
                    </a:lnTo>
                    <a:lnTo>
                      <a:pt x="12" y="662"/>
                    </a:lnTo>
                    <a:lnTo>
                      <a:pt x="12" y="630"/>
                    </a:lnTo>
                    <a:lnTo>
                      <a:pt x="12" y="597"/>
                    </a:lnTo>
                    <a:lnTo>
                      <a:pt x="13" y="566"/>
                    </a:lnTo>
                    <a:lnTo>
                      <a:pt x="17" y="535"/>
                    </a:lnTo>
                    <a:lnTo>
                      <a:pt x="23" y="505"/>
                    </a:lnTo>
                    <a:lnTo>
                      <a:pt x="31" y="474"/>
                    </a:lnTo>
                    <a:lnTo>
                      <a:pt x="38" y="445"/>
                    </a:lnTo>
                    <a:lnTo>
                      <a:pt x="48" y="417"/>
                    </a:lnTo>
                    <a:lnTo>
                      <a:pt x="60" y="388"/>
                    </a:lnTo>
                    <a:lnTo>
                      <a:pt x="71" y="361"/>
                    </a:lnTo>
                    <a:lnTo>
                      <a:pt x="86" y="334"/>
                    </a:lnTo>
                    <a:lnTo>
                      <a:pt x="100" y="309"/>
                    </a:lnTo>
                    <a:lnTo>
                      <a:pt x="117" y="282"/>
                    </a:lnTo>
                    <a:lnTo>
                      <a:pt x="134" y="259"/>
                    </a:lnTo>
                    <a:lnTo>
                      <a:pt x="152" y="236"/>
                    </a:lnTo>
                    <a:lnTo>
                      <a:pt x="171" y="213"/>
                    </a:lnTo>
                    <a:lnTo>
                      <a:pt x="192" y="192"/>
                    </a:lnTo>
                    <a:lnTo>
                      <a:pt x="213" y="171"/>
                    </a:lnTo>
                    <a:lnTo>
                      <a:pt x="236" y="152"/>
                    </a:lnTo>
                    <a:lnTo>
                      <a:pt x="259" y="133"/>
                    </a:lnTo>
                    <a:lnTo>
                      <a:pt x="284" y="115"/>
                    </a:lnTo>
                    <a:lnTo>
                      <a:pt x="309" y="100"/>
                    </a:lnTo>
                    <a:lnTo>
                      <a:pt x="336" y="85"/>
                    </a:lnTo>
                    <a:lnTo>
                      <a:pt x="361" y="71"/>
                    </a:lnTo>
                    <a:lnTo>
                      <a:pt x="390" y="58"/>
                    </a:lnTo>
                    <a:lnTo>
                      <a:pt x="417" y="48"/>
                    </a:lnTo>
                    <a:lnTo>
                      <a:pt x="445" y="39"/>
                    </a:lnTo>
                    <a:lnTo>
                      <a:pt x="476" y="29"/>
                    </a:lnTo>
                    <a:lnTo>
                      <a:pt x="505" y="23"/>
                    </a:lnTo>
                    <a:lnTo>
                      <a:pt x="536" y="17"/>
                    </a:lnTo>
                    <a:lnTo>
                      <a:pt x="566" y="14"/>
                    </a:lnTo>
                    <a:lnTo>
                      <a:pt x="599" y="10"/>
                    </a:lnTo>
                    <a:lnTo>
                      <a:pt x="630" y="10"/>
                    </a:lnTo>
                    <a:lnTo>
                      <a:pt x="662" y="10"/>
                    </a:lnTo>
                    <a:lnTo>
                      <a:pt x="695" y="14"/>
                    </a:lnTo>
                    <a:lnTo>
                      <a:pt x="725" y="17"/>
                    </a:lnTo>
                    <a:lnTo>
                      <a:pt x="756" y="23"/>
                    </a:lnTo>
                    <a:lnTo>
                      <a:pt x="785" y="29"/>
                    </a:lnTo>
                    <a:lnTo>
                      <a:pt x="816" y="39"/>
                    </a:lnTo>
                    <a:lnTo>
                      <a:pt x="844" y="48"/>
                    </a:lnTo>
                    <a:lnTo>
                      <a:pt x="871" y="58"/>
                    </a:lnTo>
                    <a:lnTo>
                      <a:pt x="898" y="71"/>
                    </a:lnTo>
                    <a:lnTo>
                      <a:pt x="925" y="85"/>
                    </a:lnTo>
                    <a:lnTo>
                      <a:pt x="952" y="100"/>
                    </a:lnTo>
                    <a:lnTo>
                      <a:pt x="977" y="115"/>
                    </a:lnTo>
                    <a:lnTo>
                      <a:pt x="1002" y="133"/>
                    </a:lnTo>
                    <a:lnTo>
                      <a:pt x="1025" y="152"/>
                    </a:lnTo>
                    <a:lnTo>
                      <a:pt x="1048" y="171"/>
                    </a:lnTo>
                    <a:lnTo>
                      <a:pt x="1069" y="192"/>
                    </a:lnTo>
                    <a:lnTo>
                      <a:pt x="1090" y="213"/>
                    </a:lnTo>
                    <a:lnTo>
                      <a:pt x="1109" y="236"/>
                    </a:lnTo>
                    <a:lnTo>
                      <a:pt x="1127" y="259"/>
                    </a:lnTo>
                    <a:lnTo>
                      <a:pt x="1144" y="282"/>
                    </a:lnTo>
                    <a:lnTo>
                      <a:pt x="1161" y="309"/>
                    </a:lnTo>
                    <a:lnTo>
                      <a:pt x="1175" y="334"/>
                    </a:lnTo>
                    <a:lnTo>
                      <a:pt x="1190" y="361"/>
                    </a:lnTo>
                    <a:lnTo>
                      <a:pt x="1201" y="388"/>
                    </a:lnTo>
                    <a:lnTo>
                      <a:pt x="1213" y="417"/>
                    </a:lnTo>
                    <a:lnTo>
                      <a:pt x="1223" y="445"/>
                    </a:lnTo>
                    <a:lnTo>
                      <a:pt x="1230" y="474"/>
                    </a:lnTo>
                    <a:lnTo>
                      <a:pt x="1238" y="505"/>
                    </a:lnTo>
                    <a:lnTo>
                      <a:pt x="1244" y="535"/>
                    </a:lnTo>
                    <a:lnTo>
                      <a:pt x="1248" y="566"/>
                    </a:lnTo>
                    <a:lnTo>
                      <a:pt x="1249" y="597"/>
                    </a:lnTo>
                    <a:lnTo>
                      <a:pt x="1249" y="630"/>
                    </a:lnTo>
                    <a:close/>
                  </a:path>
                </a:pathLst>
              </a:custGeom>
              <a:solidFill>
                <a:srgbClr val="E78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5" name="Freeform 378">
                <a:extLst>
                  <a:ext uri="{FF2B5EF4-FFF2-40B4-BE49-F238E27FC236}">
                    <a16:creationId xmlns:a16="http://schemas.microsoft.com/office/drawing/2014/main" id="{CA567E31-2EEA-4DAA-AE8A-2B12FFEB41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55" y="1537"/>
                <a:ext cx="1249" cy="1251"/>
              </a:xfrm>
              <a:custGeom>
                <a:avLst/>
                <a:gdLst>
                  <a:gd name="T0" fmla="*/ 1236 w 1249"/>
                  <a:gd name="T1" fmla="*/ 499 h 1251"/>
                  <a:gd name="T2" fmla="*/ 1188 w 1249"/>
                  <a:gd name="T3" fmla="*/ 355 h 1251"/>
                  <a:gd name="T4" fmla="*/ 1107 w 1249"/>
                  <a:gd name="T5" fmla="*/ 228 h 1251"/>
                  <a:gd name="T6" fmla="*/ 998 w 1249"/>
                  <a:gd name="T7" fmla="*/ 125 h 1251"/>
                  <a:gd name="T8" fmla="*/ 867 w 1249"/>
                  <a:gd name="T9" fmla="*/ 50 h 1251"/>
                  <a:gd name="T10" fmla="*/ 719 w 1249"/>
                  <a:gd name="T11" fmla="*/ 8 h 1251"/>
                  <a:gd name="T12" fmla="*/ 560 w 1249"/>
                  <a:gd name="T13" fmla="*/ 4 h 1251"/>
                  <a:gd name="T14" fmla="*/ 411 w 1249"/>
                  <a:gd name="T15" fmla="*/ 38 h 1251"/>
                  <a:gd name="T16" fmla="*/ 274 w 1249"/>
                  <a:gd name="T17" fmla="*/ 107 h 1251"/>
                  <a:gd name="T18" fmla="*/ 161 w 1249"/>
                  <a:gd name="T19" fmla="*/ 205 h 1251"/>
                  <a:gd name="T20" fmla="*/ 75 w 1249"/>
                  <a:gd name="T21" fmla="*/ 328 h 1251"/>
                  <a:gd name="T22" fmla="*/ 19 w 1249"/>
                  <a:gd name="T23" fmla="*/ 470 h 1251"/>
                  <a:gd name="T24" fmla="*/ 0 w 1249"/>
                  <a:gd name="T25" fmla="*/ 626 h 1251"/>
                  <a:gd name="T26" fmla="*/ 19 w 1249"/>
                  <a:gd name="T27" fmla="*/ 781 h 1251"/>
                  <a:gd name="T28" fmla="*/ 75 w 1249"/>
                  <a:gd name="T29" fmla="*/ 923 h 1251"/>
                  <a:gd name="T30" fmla="*/ 161 w 1249"/>
                  <a:gd name="T31" fmla="*/ 1046 h 1251"/>
                  <a:gd name="T32" fmla="*/ 274 w 1249"/>
                  <a:gd name="T33" fmla="*/ 1144 h 1251"/>
                  <a:gd name="T34" fmla="*/ 411 w 1249"/>
                  <a:gd name="T35" fmla="*/ 1213 h 1251"/>
                  <a:gd name="T36" fmla="*/ 560 w 1249"/>
                  <a:gd name="T37" fmla="*/ 1247 h 1251"/>
                  <a:gd name="T38" fmla="*/ 719 w 1249"/>
                  <a:gd name="T39" fmla="*/ 1243 h 1251"/>
                  <a:gd name="T40" fmla="*/ 867 w 1249"/>
                  <a:gd name="T41" fmla="*/ 1201 h 1251"/>
                  <a:gd name="T42" fmla="*/ 998 w 1249"/>
                  <a:gd name="T43" fmla="*/ 1126 h 1251"/>
                  <a:gd name="T44" fmla="*/ 1107 w 1249"/>
                  <a:gd name="T45" fmla="*/ 1023 h 1251"/>
                  <a:gd name="T46" fmla="*/ 1188 w 1249"/>
                  <a:gd name="T47" fmla="*/ 896 h 1251"/>
                  <a:gd name="T48" fmla="*/ 1236 w 1249"/>
                  <a:gd name="T49" fmla="*/ 752 h 1251"/>
                  <a:gd name="T50" fmla="*/ 1240 w 1249"/>
                  <a:gd name="T51" fmla="*/ 626 h 1251"/>
                  <a:gd name="T52" fmla="*/ 1220 w 1249"/>
                  <a:gd name="T53" fmla="*/ 779 h 1251"/>
                  <a:gd name="T54" fmla="*/ 1165 w 1249"/>
                  <a:gd name="T55" fmla="*/ 919 h 1251"/>
                  <a:gd name="T56" fmla="*/ 1080 w 1249"/>
                  <a:gd name="T57" fmla="*/ 1038 h 1251"/>
                  <a:gd name="T58" fmla="*/ 969 w 1249"/>
                  <a:gd name="T59" fmla="*/ 1136 h 1251"/>
                  <a:gd name="T60" fmla="*/ 837 w 1249"/>
                  <a:gd name="T61" fmla="*/ 1203 h 1251"/>
                  <a:gd name="T62" fmla="*/ 687 w 1249"/>
                  <a:gd name="T63" fmla="*/ 1238 h 1251"/>
                  <a:gd name="T64" fmla="*/ 531 w 1249"/>
                  <a:gd name="T65" fmla="*/ 1234 h 1251"/>
                  <a:gd name="T66" fmla="*/ 386 w 1249"/>
                  <a:gd name="T67" fmla="*/ 1191 h 1251"/>
                  <a:gd name="T68" fmla="*/ 257 w 1249"/>
                  <a:gd name="T69" fmla="*/ 1119 h 1251"/>
                  <a:gd name="T70" fmla="*/ 150 w 1249"/>
                  <a:gd name="T71" fmla="*/ 1017 h 1251"/>
                  <a:gd name="T72" fmla="*/ 71 w 1249"/>
                  <a:gd name="T73" fmla="*/ 892 h 1251"/>
                  <a:gd name="T74" fmla="*/ 23 w 1249"/>
                  <a:gd name="T75" fmla="*/ 750 h 1251"/>
                  <a:gd name="T76" fmla="*/ 11 w 1249"/>
                  <a:gd name="T77" fmla="*/ 595 h 1251"/>
                  <a:gd name="T78" fmla="*/ 38 w 1249"/>
                  <a:gd name="T79" fmla="*/ 443 h 1251"/>
                  <a:gd name="T80" fmla="*/ 100 w 1249"/>
                  <a:gd name="T81" fmla="*/ 307 h 1251"/>
                  <a:gd name="T82" fmla="*/ 190 w 1249"/>
                  <a:gd name="T83" fmla="*/ 192 h 1251"/>
                  <a:gd name="T84" fmla="*/ 305 w 1249"/>
                  <a:gd name="T85" fmla="*/ 100 h 1251"/>
                  <a:gd name="T86" fmla="*/ 441 w 1249"/>
                  <a:gd name="T87" fmla="*/ 38 h 1251"/>
                  <a:gd name="T88" fmla="*/ 593 w 1249"/>
                  <a:gd name="T89" fmla="*/ 12 h 1251"/>
                  <a:gd name="T90" fmla="*/ 748 w 1249"/>
                  <a:gd name="T91" fmla="*/ 23 h 1251"/>
                  <a:gd name="T92" fmla="*/ 890 w 1249"/>
                  <a:gd name="T93" fmla="*/ 71 h 1251"/>
                  <a:gd name="T94" fmla="*/ 1015 w 1249"/>
                  <a:gd name="T95" fmla="*/ 152 h 1251"/>
                  <a:gd name="T96" fmla="*/ 1117 w 1249"/>
                  <a:gd name="T97" fmla="*/ 257 h 1251"/>
                  <a:gd name="T98" fmla="*/ 1192 w 1249"/>
                  <a:gd name="T99" fmla="*/ 386 h 1251"/>
                  <a:gd name="T100" fmla="*/ 1232 w 1249"/>
                  <a:gd name="T101" fmla="*/ 531 h 12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49"/>
                  <a:gd name="T154" fmla="*/ 0 h 1251"/>
                  <a:gd name="T155" fmla="*/ 1249 w 1249"/>
                  <a:gd name="T156" fmla="*/ 1251 h 12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49" h="1251">
                    <a:moveTo>
                      <a:pt x="1249" y="626"/>
                    </a:moveTo>
                    <a:lnTo>
                      <a:pt x="1249" y="593"/>
                    </a:lnTo>
                    <a:lnTo>
                      <a:pt x="1245" y="562"/>
                    </a:lnTo>
                    <a:lnTo>
                      <a:pt x="1242" y="530"/>
                    </a:lnTo>
                    <a:lnTo>
                      <a:pt x="1236" y="499"/>
                    </a:lnTo>
                    <a:lnTo>
                      <a:pt x="1230" y="470"/>
                    </a:lnTo>
                    <a:lnTo>
                      <a:pt x="1220" y="439"/>
                    </a:lnTo>
                    <a:lnTo>
                      <a:pt x="1211" y="411"/>
                    </a:lnTo>
                    <a:lnTo>
                      <a:pt x="1201" y="382"/>
                    </a:lnTo>
                    <a:lnTo>
                      <a:pt x="1188" y="355"/>
                    </a:lnTo>
                    <a:lnTo>
                      <a:pt x="1174" y="328"/>
                    </a:lnTo>
                    <a:lnTo>
                      <a:pt x="1159" y="301"/>
                    </a:lnTo>
                    <a:lnTo>
                      <a:pt x="1142" y="276"/>
                    </a:lnTo>
                    <a:lnTo>
                      <a:pt x="1124" y="251"/>
                    </a:lnTo>
                    <a:lnTo>
                      <a:pt x="1107" y="228"/>
                    </a:lnTo>
                    <a:lnTo>
                      <a:pt x="1088" y="205"/>
                    </a:lnTo>
                    <a:lnTo>
                      <a:pt x="1067" y="184"/>
                    </a:lnTo>
                    <a:lnTo>
                      <a:pt x="1044" y="163"/>
                    </a:lnTo>
                    <a:lnTo>
                      <a:pt x="1023" y="144"/>
                    </a:lnTo>
                    <a:lnTo>
                      <a:pt x="998" y="125"/>
                    </a:lnTo>
                    <a:lnTo>
                      <a:pt x="975" y="107"/>
                    </a:lnTo>
                    <a:lnTo>
                      <a:pt x="948" y="92"/>
                    </a:lnTo>
                    <a:lnTo>
                      <a:pt x="923" y="77"/>
                    </a:lnTo>
                    <a:lnTo>
                      <a:pt x="896" y="61"/>
                    </a:lnTo>
                    <a:lnTo>
                      <a:pt x="867" y="50"/>
                    </a:lnTo>
                    <a:lnTo>
                      <a:pt x="838" y="38"/>
                    </a:lnTo>
                    <a:lnTo>
                      <a:pt x="810" y="29"/>
                    </a:lnTo>
                    <a:lnTo>
                      <a:pt x="781" y="21"/>
                    </a:lnTo>
                    <a:lnTo>
                      <a:pt x="750" y="13"/>
                    </a:lnTo>
                    <a:lnTo>
                      <a:pt x="719" y="8"/>
                    </a:lnTo>
                    <a:lnTo>
                      <a:pt x="689" y="4"/>
                    </a:lnTo>
                    <a:lnTo>
                      <a:pt x="656" y="2"/>
                    </a:lnTo>
                    <a:lnTo>
                      <a:pt x="624" y="0"/>
                    </a:lnTo>
                    <a:lnTo>
                      <a:pt x="593" y="2"/>
                    </a:lnTo>
                    <a:lnTo>
                      <a:pt x="560" y="4"/>
                    </a:lnTo>
                    <a:lnTo>
                      <a:pt x="530" y="8"/>
                    </a:lnTo>
                    <a:lnTo>
                      <a:pt x="499" y="13"/>
                    </a:lnTo>
                    <a:lnTo>
                      <a:pt x="468" y="21"/>
                    </a:lnTo>
                    <a:lnTo>
                      <a:pt x="439" y="29"/>
                    </a:lnTo>
                    <a:lnTo>
                      <a:pt x="411" y="38"/>
                    </a:lnTo>
                    <a:lnTo>
                      <a:pt x="382" y="50"/>
                    </a:lnTo>
                    <a:lnTo>
                      <a:pt x="353" y="61"/>
                    </a:lnTo>
                    <a:lnTo>
                      <a:pt x="326" y="77"/>
                    </a:lnTo>
                    <a:lnTo>
                      <a:pt x="301" y="92"/>
                    </a:lnTo>
                    <a:lnTo>
                      <a:pt x="274" y="107"/>
                    </a:lnTo>
                    <a:lnTo>
                      <a:pt x="251" y="125"/>
                    </a:lnTo>
                    <a:lnTo>
                      <a:pt x="226" y="144"/>
                    </a:lnTo>
                    <a:lnTo>
                      <a:pt x="205" y="163"/>
                    </a:lnTo>
                    <a:lnTo>
                      <a:pt x="182" y="184"/>
                    </a:lnTo>
                    <a:lnTo>
                      <a:pt x="161" y="205"/>
                    </a:lnTo>
                    <a:lnTo>
                      <a:pt x="142" y="228"/>
                    </a:lnTo>
                    <a:lnTo>
                      <a:pt x="125" y="251"/>
                    </a:lnTo>
                    <a:lnTo>
                      <a:pt x="107" y="276"/>
                    </a:lnTo>
                    <a:lnTo>
                      <a:pt x="90" y="301"/>
                    </a:lnTo>
                    <a:lnTo>
                      <a:pt x="75" y="328"/>
                    </a:lnTo>
                    <a:lnTo>
                      <a:pt x="61" y="355"/>
                    </a:lnTo>
                    <a:lnTo>
                      <a:pt x="48" y="382"/>
                    </a:lnTo>
                    <a:lnTo>
                      <a:pt x="38" y="411"/>
                    </a:lnTo>
                    <a:lnTo>
                      <a:pt x="29" y="439"/>
                    </a:lnTo>
                    <a:lnTo>
                      <a:pt x="19" y="470"/>
                    </a:lnTo>
                    <a:lnTo>
                      <a:pt x="13" y="499"/>
                    </a:lnTo>
                    <a:lnTo>
                      <a:pt x="7" y="530"/>
                    </a:lnTo>
                    <a:lnTo>
                      <a:pt x="4" y="562"/>
                    </a:lnTo>
                    <a:lnTo>
                      <a:pt x="0" y="593"/>
                    </a:lnTo>
                    <a:lnTo>
                      <a:pt x="0" y="626"/>
                    </a:lnTo>
                    <a:lnTo>
                      <a:pt x="0" y="658"/>
                    </a:lnTo>
                    <a:lnTo>
                      <a:pt x="4" y="689"/>
                    </a:lnTo>
                    <a:lnTo>
                      <a:pt x="7" y="721"/>
                    </a:lnTo>
                    <a:lnTo>
                      <a:pt x="13" y="752"/>
                    </a:lnTo>
                    <a:lnTo>
                      <a:pt x="19" y="781"/>
                    </a:lnTo>
                    <a:lnTo>
                      <a:pt x="29" y="812"/>
                    </a:lnTo>
                    <a:lnTo>
                      <a:pt x="38" y="840"/>
                    </a:lnTo>
                    <a:lnTo>
                      <a:pt x="48" y="869"/>
                    </a:lnTo>
                    <a:lnTo>
                      <a:pt x="61" y="896"/>
                    </a:lnTo>
                    <a:lnTo>
                      <a:pt x="75" y="923"/>
                    </a:lnTo>
                    <a:lnTo>
                      <a:pt x="90" y="950"/>
                    </a:lnTo>
                    <a:lnTo>
                      <a:pt x="107" y="975"/>
                    </a:lnTo>
                    <a:lnTo>
                      <a:pt x="125" y="1000"/>
                    </a:lnTo>
                    <a:lnTo>
                      <a:pt x="142" y="1023"/>
                    </a:lnTo>
                    <a:lnTo>
                      <a:pt x="161" y="1046"/>
                    </a:lnTo>
                    <a:lnTo>
                      <a:pt x="182" y="1067"/>
                    </a:lnTo>
                    <a:lnTo>
                      <a:pt x="205" y="1088"/>
                    </a:lnTo>
                    <a:lnTo>
                      <a:pt x="226" y="1107"/>
                    </a:lnTo>
                    <a:lnTo>
                      <a:pt x="251" y="1126"/>
                    </a:lnTo>
                    <a:lnTo>
                      <a:pt x="274" y="1144"/>
                    </a:lnTo>
                    <a:lnTo>
                      <a:pt x="301" y="1161"/>
                    </a:lnTo>
                    <a:lnTo>
                      <a:pt x="326" y="1174"/>
                    </a:lnTo>
                    <a:lnTo>
                      <a:pt x="353" y="1190"/>
                    </a:lnTo>
                    <a:lnTo>
                      <a:pt x="382" y="1201"/>
                    </a:lnTo>
                    <a:lnTo>
                      <a:pt x="411" y="1213"/>
                    </a:lnTo>
                    <a:lnTo>
                      <a:pt x="439" y="1222"/>
                    </a:lnTo>
                    <a:lnTo>
                      <a:pt x="468" y="1230"/>
                    </a:lnTo>
                    <a:lnTo>
                      <a:pt x="499" y="1238"/>
                    </a:lnTo>
                    <a:lnTo>
                      <a:pt x="530" y="1243"/>
                    </a:lnTo>
                    <a:lnTo>
                      <a:pt x="560" y="1247"/>
                    </a:lnTo>
                    <a:lnTo>
                      <a:pt x="593" y="1249"/>
                    </a:lnTo>
                    <a:lnTo>
                      <a:pt x="624" y="1251"/>
                    </a:lnTo>
                    <a:lnTo>
                      <a:pt x="656" y="1249"/>
                    </a:lnTo>
                    <a:lnTo>
                      <a:pt x="689" y="1247"/>
                    </a:lnTo>
                    <a:lnTo>
                      <a:pt x="719" y="1243"/>
                    </a:lnTo>
                    <a:lnTo>
                      <a:pt x="750" y="1238"/>
                    </a:lnTo>
                    <a:lnTo>
                      <a:pt x="781" y="1230"/>
                    </a:lnTo>
                    <a:lnTo>
                      <a:pt x="810" y="1222"/>
                    </a:lnTo>
                    <a:lnTo>
                      <a:pt x="838" y="1213"/>
                    </a:lnTo>
                    <a:lnTo>
                      <a:pt x="867" y="1201"/>
                    </a:lnTo>
                    <a:lnTo>
                      <a:pt x="896" y="1190"/>
                    </a:lnTo>
                    <a:lnTo>
                      <a:pt x="923" y="1174"/>
                    </a:lnTo>
                    <a:lnTo>
                      <a:pt x="948" y="1161"/>
                    </a:lnTo>
                    <a:lnTo>
                      <a:pt x="975" y="1144"/>
                    </a:lnTo>
                    <a:lnTo>
                      <a:pt x="998" y="1126"/>
                    </a:lnTo>
                    <a:lnTo>
                      <a:pt x="1023" y="1107"/>
                    </a:lnTo>
                    <a:lnTo>
                      <a:pt x="1044" y="1088"/>
                    </a:lnTo>
                    <a:lnTo>
                      <a:pt x="1067" y="1067"/>
                    </a:lnTo>
                    <a:lnTo>
                      <a:pt x="1088" y="1046"/>
                    </a:lnTo>
                    <a:lnTo>
                      <a:pt x="1107" y="1023"/>
                    </a:lnTo>
                    <a:lnTo>
                      <a:pt x="1124" y="1000"/>
                    </a:lnTo>
                    <a:lnTo>
                      <a:pt x="1142" y="975"/>
                    </a:lnTo>
                    <a:lnTo>
                      <a:pt x="1159" y="950"/>
                    </a:lnTo>
                    <a:lnTo>
                      <a:pt x="1174" y="923"/>
                    </a:lnTo>
                    <a:lnTo>
                      <a:pt x="1188" y="896"/>
                    </a:lnTo>
                    <a:lnTo>
                      <a:pt x="1201" y="869"/>
                    </a:lnTo>
                    <a:lnTo>
                      <a:pt x="1211" y="840"/>
                    </a:lnTo>
                    <a:lnTo>
                      <a:pt x="1220" y="812"/>
                    </a:lnTo>
                    <a:lnTo>
                      <a:pt x="1230" y="781"/>
                    </a:lnTo>
                    <a:lnTo>
                      <a:pt x="1236" y="752"/>
                    </a:lnTo>
                    <a:lnTo>
                      <a:pt x="1242" y="721"/>
                    </a:lnTo>
                    <a:lnTo>
                      <a:pt x="1245" y="689"/>
                    </a:lnTo>
                    <a:lnTo>
                      <a:pt x="1249" y="658"/>
                    </a:lnTo>
                    <a:lnTo>
                      <a:pt x="1249" y="626"/>
                    </a:lnTo>
                    <a:close/>
                    <a:moveTo>
                      <a:pt x="1240" y="626"/>
                    </a:moveTo>
                    <a:lnTo>
                      <a:pt x="1238" y="656"/>
                    </a:lnTo>
                    <a:lnTo>
                      <a:pt x="1236" y="689"/>
                    </a:lnTo>
                    <a:lnTo>
                      <a:pt x="1232" y="720"/>
                    </a:lnTo>
                    <a:lnTo>
                      <a:pt x="1226" y="750"/>
                    </a:lnTo>
                    <a:lnTo>
                      <a:pt x="1220" y="779"/>
                    </a:lnTo>
                    <a:lnTo>
                      <a:pt x="1211" y="808"/>
                    </a:lnTo>
                    <a:lnTo>
                      <a:pt x="1201" y="837"/>
                    </a:lnTo>
                    <a:lnTo>
                      <a:pt x="1192" y="865"/>
                    </a:lnTo>
                    <a:lnTo>
                      <a:pt x="1178" y="892"/>
                    </a:lnTo>
                    <a:lnTo>
                      <a:pt x="1165" y="919"/>
                    </a:lnTo>
                    <a:lnTo>
                      <a:pt x="1149" y="944"/>
                    </a:lnTo>
                    <a:lnTo>
                      <a:pt x="1134" y="969"/>
                    </a:lnTo>
                    <a:lnTo>
                      <a:pt x="1117" y="994"/>
                    </a:lnTo>
                    <a:lnTo>
                      <a:pt x="1099" y="1017"/>
                    </a:lnTo>
                    <a:lnTo>
                      <a:pt x="1080" y="1038"/>
                    </a:lnTo>
                    <a:lnTo>
                      <a:pt x="1059" y="1059"/>
                    </a:lnTo>
                    <a:lnTo>
                      <a:pt x="1038" y="1080"/>
                    </a:lnTo>
                    <a:lnTo>
                      <a:pt x="1015" y="1099"/>
                    </a:lnTo>
                    <a:lnTo>
                      <a:pt x="992" y="1119"/>
                    </a:lnTo>
                    <a:lnTo>
                      <a:pt x="969" y="1136"/>
                    </a:lnTo>
                    <a:lnTo>
                      <a:pt x="944" y="1151"/>
                    </a:lnTo>
                    <a:lnTo>
                      <a:pt x="917" y="1167"/>
                    </a:lnTo>
                    <a:lnTo>
                      <a:pt x="890" y="1180"/>
                    </a:lnTo>
                    <a:lnTo>
                      <a:pt x="863" y="1191"/>
                    </a:lnTo>
                    <a:lnTo>
                      <a:pt x="837" y="1203"/>
                    </a:lnTo>
                    <a:lnTo>
                      <a:pt x="808" y="1213"/>
                    </a:lnTo>
                    <a:lnTo>
                      <a:pt x="779" y="1220"/>
                    </a:lnTo>
                    <a:lnTo>
                      <a:pt x="748" y="1228"/>
                    </a:lnTo>
                    <a:lnTo>
                      <a:pt x="718" y="1234"/>
                    </a:lnTo>
                    <a:lnTo>
                      <a:pt x="687" y="1238"/>
                    </a:lnTo>
                    <a:lnTo>
                      <a:pt x="656" y="1239"/>
                    </a:lnTo>
                    <a:lnTo>
                      <a:pt x="624" y="1239"/>
                    </a:lnTo>
                    <a:lnTo>
                      <a:pt x="593" y="1239"/>
                    </a:lnTo>
                    <a:lnTo>
                      <a:pt x="562" y="1238"/>
                    </a:lnTo>
                    <a:lnTo>
                      <a:pt x="531" y="1234"/>
                    </a:lnTo>
                    <a:lnTo>
                      <a:pt x="501" y="1228"/>
                    </a:lnTo>
                    <a:lnTo>
                      <a:pt x="470" y="1220"/>
                    </a:lnTo>
                    <a:lnTo>
                      <a:pt x="441" y="1213"/>
                    </a:lnTo>
                    <a:lnTo>
                      <a:pt x="412" y="1203"/>
                    </a:lnTo>
                    <a:lnTo>
                      <a:pt x="386" y="1191"/>
                    </a:lnTo>
                    <a:lnTo>
                      <a:pt x="359" y="1180"/>
                    </a:lnTo>
                    <a:lnTo>
                      <a:pt x="332" y="1167"/>
                    </a:lnTo>
                    <a:lnTo>
                      <a:pt x="305" y="1151"/>
                    </a:lnTo>
                    <a:lnTo>
                      <a:pt x="280" y="1136"/>
                    </a:lnTo>
                    <a:lnTo>
                      <a:pt x="257" y="1119"/>
                    </a:lnTo>
                    <a:lnTo>
                      <a:pt x="234" y="1099"/>
                    </a:lnTo>
                    <a:lnTo>
                      <a:pt x="211" y="1080"/>
                    </a:lnTo>
                    <a:lnTo>
                      <a:pt x="190" y="1059"/>
                    </a:lnTo>
                    <a:lnTo>
                      <a:pt x="169" y="1038"/>
                    </a:lnTo>
                    <a:lnTo>
                      <a:pt x="150" y="1017"/>
                    </a:lnTo>
                    <a:lnTo>
                      <a:pt x="132" y="994"/>
                    </a:lnTo>
                    <a:lnTo>
                      <a:pt x="115" y="969"/>
                    </a:lnTo>
                    <a:lnTo>
                      <a:pt x="100" y="944"/>
                    </a:lnTo>
                    <a:lnTo>
                      <a:pt x="84" y="919"/>
                    </a:lnTo>
                    <a:lnTo>
                      <a:pt x="71" y="892"/>
                    </a:lnTo>
                    <a:lnTo>
                      <a:pt x="57" y="865"/>
                    </a:lnTo>
                    <a:lnTo>
                      <a:pt x="48" y="837"/>
                    </a:lnTo>
                    <a:lnTo>
                      <a:pt x="38" y="808"/>
                    </a:lnTo>
                    <a:lnTo>
                      <a:pt x="29" y="779"/>
                    </a:lnTo>
                    <a:lnTo>
                      <a:pt x="23" y="750"/>
                    </a:lnTo>
                    <a:lnTo>
                      <a:pt x="17" y="720"/>
                    </a:lnTo>
                    <a:lnTo>
                      <a:pt x="13" y="689"/>
                    </a:lnTo>
                    <a:lnTo>
                      <a:pt x="11" y="656"/>
                    </a:lnTo>
                    <a:lnTo>
                      <a:pt x="9" y="626"/>
                    </a:lnTo>
                    <a:lnTo>
                      <a:pt x="11" y="595"/>
                    </a:lnTo>
                    <a:lnTo>
                      <a:pt x="13" y="562"/>
                    </a:lnTo>
                    <a:lnTo>
                      <a:pt x="17" y="531"/>
                    </a:lnTo>
                    <a:lnTo>
                      <a:pt x="23" y="501"/>
                    </a:lnTo>
                    <a:lnTo>
                      <a:pt x="29" y="472"/>
                    </a:lnTo>
                    <a:lnTo>
                      <a:pt x="38" y="443"/>
                    </a:lnTo>
                    <a:lnTo>
                      <a:pt x="48" y="414"/>
                    </a:lnTo>
                    <a:lnTo>
                      <a:pt x="57" y="386"/>
                    </a:lnTo>
                    <a:lnTo>
                      <a:pt x="71" y="359"/>
                    </a:lnTo>
                    <a:lnTo>
                      <a:pt x="84" y="332"/>
                    </a:lnTo>
                    <a:lnTo>
                      <a:pt x="100" y="307"/>
                    </a:lnTo>
                    <a:lnTo>
                      <a:pt x="115" y="282"/>
                    </a:lnTo>
                    <a:lnTo>
                      <a:pt x="132" y="257"/>
                    </a:lnTo>
                    <a:lnTo>
                      <a:pt x="150" y="234"/>
                    </a:lnTo>
                    <a:lnTo>
                      <a:pt x="169" y="213"/>
                    </a:lnTo>
                    <a:lnTo>
                      <a:pt x="190" y="192"/>
                    </a:lnTo>
                    <a:lnTo>
                      <a:pt x="211" y="171"/>
                    </a:lnTo>
                    <a:lnTo>
                      <a:pt x="234" y="152"/>
                    </a:lnTo>
                    <a:lnTo>
                      <a:pt x="257" y="132"/>
                    </a:lnTo>
                    <a:lnTo>
                      <a:pt x="280" y="115"/>
                    </a:lnTo>
                    <a:lnTo>
                      <a:pt x="305" y="100"/>
                    </a:lnTo>
                    <a:lnTo>
                      <a:pt x="332" y="84"/>
                    </a:lnTo>
                    <a:lnTo>
                      <a:pt x="359" y="71"/>
                    </a:lnTo>
                    <a:lnTo>
                      <a:pt x="386" y="60"/>
                    </a:lnTo>
                    <a:lnTo>
                      <a:pt x="412" y="48"/>
                    </a:lnTo>
                    <a:lnTo>
                      <a:pt x="441" y="38"/>
                    </a:lnTo>
                    <a:lnTo>
                      <a:pt x="470" y="31"/>
                    </a:lnTo>
                    <a:lnTo>
                      <a:pt x="501" y="23"/>
                    </a:lnTo>
                    <a:lnTo>
                      <a:pt x="531" y="17"/>
                    </a:lnTo>
                    <a:lnTo>
                      <a:pt x="562" y="13"/>
                    </a:lnTo>
                    <a:lnTo>
                      <a:pt x="593" y="12"/>
                    </a:lnTo>
                    <a:lnTo>
                      <a:pt x="624" y="12"/>
                    </a:lnTo>
                    <a:lnTo>
                      <a:pt x="656" y="12"/>
                    </a:lnTo>
                    <a:lnTo>
                      <a:pt x="687" y="13"/>
                    </a:lnTo>
                    <a:lnTo>
                      <a:pt x="718" y="17"/>
                    </a:lnTo>
                    <a:lnTo>
                      <a:pt x="748" y="23"/>
                    </a:lnTo>
                    <a:lnTo>
                      <a:pt x="779" y="31"/>
                    </a:lnTo>
                    <a:lnTo>
                      <a:pt x="808" y="38"/>
                    </a:lnTo>
                    <a:lnTo>
                      <a:pt x="837" y="48"/>
                    </a:lnTo>
                    <a:lnTo>
                      <a:pt x="863" y="60"/>
                    </a:lnTo>
                    <a:lnTo>
                      <a:pt x="890" y="71"/>
                    </a:lnTo>
                    <a:lnTo>
                      <a:pt x="917" y="84"/>
                    </a:lnTo>
                    <a:lnTo>
                      <a:pt x="944" y="100"/>
                    </a:lnTo>
                    <a:lnTo>
                      <a:pt x="969" y="115"/>
                    </a:lnTo>
                    <a:lnTo>
                      <a:pt x="992" y="132"/>
                    </a:lnTo>
                    <a:lnTo>
                      <a:pt x="1015" y="152"/>
                    </a:lnTo>
                    <a:lnTo>
                      <a:pt x="1038" y="171"/>
                    </a:lnTo>
                    <a:lnTo>
                      <a:pt x="1059" y="192"/>
                    </a:lnTo>
                    <a:lnTo>
                      <a:pt x="1080" y="213"/>
                    </a:lnTo>
                    <a:lnTo>
                      <a:pt x="1099" y="234"/>
                    </a:lnTo>
                    <a:lnTo>
                      <a:pt x="1117" y="257"/>
                    </a:lnTo>
                    <a:lnTo>
                      <a:pt x="1134" y="282"/>
                    </a:lnTo>
                    <a:lnTo>
                      <a:pt x="1149" y="307"/>
                    </a:lnTo>
                    <a:lnTo>
                      <a:pt x="1165" y="332"/>
                    </a:lnTo>
                    <a:lnTo>
                      <a:pt x="1178" y="359"/>
                    </a:lnTo>
                    <a:lnTo>
                      <a:pt x="1192" y="386"/>
                    </a:lnTo>
                    <a:lnTo>
                      <a:pt x="1201" y="414"/>
                    </a:lnTo>
                    <a:lnTo>
                      <a:pt x="1211" y="443"/>
                    </a:lnTo>
                    <a:lnTo>
                      <a:pt x="1220" y="472"/>
                    </a:lnTo>
                    <a:lnTo>
                      <a:pt x="1226" y="501"/>
                    </a:lnTo>
                    <a:lnTo>
                      <a:pt x="1232" y="531"/>
                    </a:lnTo>
                    <a:lnTo>
                      <a:pt x="1236" y="562"/>
                    </a:lnTo>
                    <a:lnTo>
                      <a:pt x="1238" y="595"/>
                    </a:lnTo>
                    <a:lnTo>
                      <a:pt x="1240" y="626"/>
                    </a:lnTo>
                    <a:close/>
                  </a:path>
                </a:pathLst>
              </a:custGeom>
              <a:solidFill>
                <a:srgbClr val="E78D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6" name="Freeform 379">
                <a:extLst>
                  <a:ext uri="{FF2B5EF4-FFF2-40B4-BE49-F238E27FC236}">
                    <a16:creationId xmlns:a16="http://schemas.microsoft.com/office/drawing/2014/main" id="{BE3B5CD4-7792-4EAF-ABD8-4E5BCCDC82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1" y="1543"/>
                <a:ext cx="1237" cy="1239"/>
              </a:xfrm>
              <a:custGeom>
                <a:avLst/>
                <a:gdLst>
                  <a:gd name="T0" fmla="*/ 1226 w 1237"/>
                  <a:gd name="T1" fmla="*/ 495 h 1239"/>
                  <a:gd name="T2" fmla="*/ 1178 w 1237"/>
                  <a:gd name="T3" fmla="*/ 351 h 1239"/>
                  <a:gd name="T4" fmla="*/ 1097 w 1237"/>
                  <a:gd name="T5" fmla="*/ 226 h 1239"/>
                  <a:gd name="T6" fmla="*/ 990 w 1237"/>
                  <a:gd name="T7" fmla="*/ 123 h 1239"/>
                  <a:gd name="T8" fmla="*/ 859 w 1237"/>
                  <a:gd name="T9" fmla="*/ 48 h 1239"/>
                  <a:gd name="T10" fmla="*/ 713 w 1237"/>
                  <a:gd name="T11" fmla="*/ 7 h 1239"/>
                  <a:gd name="T12" fmla="*/ 554 w 1237"/>
                  <a:gd name="T13" fmla="*/ 4 h 1239"/>
                  <a:gd name="T14" fmla="*/ 405 w 1237"/>
                  <a:gd name="T15" fmla="*/ 38 h 1239"/>
                  <a:gd name="T16" fmla="*/ 272 w 1237"/>
                  <a:gd name="T17" fmla="*/ 105 h 1239"/>
                  <a:gd name="T18" fmla="*/ 159 w 1237"/>
                  <a:gd name="T19" fmla="*/ 203 h 1239"/>
                  <a:gd name="T20" fmla="*/ 74 w 1237"/>
                  <a:gd name="T21" fmla="*/ 324 h 1239"/>
                  <a:gd name="T22" fmla="*/ 19 w 1237"/>
                  <a:gd name="T23" fmla="*/ 464 h 1239"/>
                  <a:gd name="T24" fmla="*/ 0 w 1237"/>
                  <a:gd name="T25" fmla="*/ 620 h 1239"/>
                  <a:gd name="T26" fmla="*/ 19 w 1237"/>
                  <a:gd name="T27" fmla="*/ 775 h 1239"/>
                  <a:gd name="T28" fmla="*/ 74 w 1237"/>
                  <a:gd name="T29" fmla="*/ 915 h 1239"/>
                  <a:gd name="T30" fmla="*/ 159 w 1237"/>
                  <a:gd name="T31" fmla="*/ 1036 h 1239"/>
                  <a:gd name="T32" fmla="*/ 272 w 1237"/>
                  <a:gd name="T33" fmla="*/ 1134 h 1239"/>
                  <a:gd name="T34" fmla="*/ 405 w 1237"/>
                  <a:gd name="T35" fmla="*/ 1201 h 1239"/>
                  <a:gd name="T36" fmla="*/ 554 w 1237"/>
                  <a:gd name="T37" fmla="*/ 1235 h 1239"/>
                  <a:gd name="T38" fmla="*/ 713 w 1237"/>
                  <a:gd name="T39" fmla="*/ 1232 h 1239"/>
                  <a:gd name="T40" fmla="*/ 859 w 1237"/>
                  <a:gd name="T41" fmla="*/ 1191 h 1239"/>
                  <a:gd name="T42" fmla="*/ 990 w 1237"/>
                  <a:gd name="T43" fmla="*/ 1116 h 1239"/>
                  <a:gd name="T44" fmla="*/ 1097 w 1237"/>
                  <a:gd name="T45" fmla="*/ 1013 h 1239"/>
                  <a:gd name="T46" fmla="*/ 1178 w 1237"/>
                  <a:gd name="T47" fmla="*/ 888 h 1239"/>
                  <a:gd name="T48" fmla="*/ 1226 w 1237"/>
                  <a:gd name="T49" fmla="*/ 744 h 1239"/>
                  <a:gd name="T50" fmla="*/ 1228 w 1237"/>
                  <a:gd name="T51" fmla="*/ 620 h 1239"/>
                  <a:gd name="T52" fmla="*/ 1209 w 1237"/>
                  <a:gd name="T53" fmla="*/ 771 h 1239"/>
                  <a:gd name="T54" fmla="*/ 1155 w 1237"/>
                  <a:gd name="T55" fmla="*/ 909 h 1239"/>
                  <a:gd name="T56" fmla="*/ 1070 w 1237"/>
                  <a:gd name="T57" fmla="*/ 1030 h 1239"/>
                  <a:gd name="T58" fmla="*/ 959 w 1237"/>
                  <a:gd name="T59" fmla="*/ 1124 h 1239"/>
                  <a:gd name="T60" fmla="*/ 829 w 1237"/>
                  <a:gd name="T61" fmla="*/ 1191 h 1239"/>
                  <a:gd name="T62" fmla="*/ 681 w 1237"/>
                  <a:gd name="T63" fmla="*/ 1226 h 1239"/>
                  <a:gd name="T64" fmla="*/ 525 w 1237"/>
                  <a:gd name="T65" fmla="*/ 1222 h 1239"/>
                  <a:gd name="T66" fmla="*/ 381 w 1237"/>
                  <a:gd name="T67" fmla="*/ 1182 h 1239"/>
                  <a:gd name="T68" fmla="*/ 253 w 1237"/>
                  <a:gd name="T69" fmla="*/ 1109 h 1239"/>
                  <a:gd name="T70" fmla="*/ 147 w 1237"/>
                  <a:gd name="T71" fmla="*/ 1007 h 1239"/>
                  <a:gd name="T72" fmla="*/ 69 w 1237"/>
                  <a:gd name="T73" fmla="*/ 884 h 1239"/>
                  <a:gd name="T74" fmla="*/ 21 w 1237"/>
                  <a:gd name="T75" fmla="*/ 742 h 1239"/>
                  <a:gd name="T76" fmla="*/ 9 w 1237"/>
                  <a:gd name="T77" fmla="*/ 589 h 1239"/>
                  <a:gd name="T78" fmla="*/ 36 w 1237"/>
                  <a:gd name="T79" fmla="*/ 439 h 1239"/>
                  <a:gd name="T80" fmla="*/ 97 w 1237"/>
                  <a:gd name="T81" fmla="*/ 303 h 1239"/>
                  <a:gd name="T82" fmla="*/ 188 w 1237"/>
                  <a:gd name="T83" fmla="*/ 188 h 1239"/>
                  <a:gd name="T84" fmla="*/ 303 w 1237"/>
                  <a:gd name="T85" fmla="*/ 98 h 1239"/>
                  <a:gd name="T86" fmla="*/ 437 w 1237"/>
                  <a:gd name="T87" fmla="*/ 38 h 1239"/>
                  <a:gd name="T88" fmla="*/ 587 w 1237"/>
                  <a:gd name="T89" fmla="*/ 11 h 1239"/>
                  <a:gd name="T90" fmla="*/ 742 w 1237"/>
                  <a:gd name="T91" fmla="*/ 23 h 1239"/>
                  <a:gd name="T92" fmla="*/ 882 w 1237"/>
                  <a:gd name="T93" fmla="*/ 71 h 1239"/>
                  <a:gd name="T94" fmla="*/ 1007 w 1237"/>
                  <a:gd name="T95" fmla="*/ 149 h 1239"/>
                  <a:gd name="T96" fmla="*/ 1107 w 1237"/>
                  <a:gd name="T97" fmla="*/ 255 h 1239"/>
                  <a:gd name="T98" fmla="*/ 1180 w 1237"/>
                  <a:gd name="T99" fmla="*/ 382 h 1239"/>
                  <a:gd name="T100" fmla="*/ 1220 w 1237"/>
                  <a:gd name="T101" fmla="*/ 527 h 12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37"/>
                  <a:gd name="T154" fmla="*/ 0 h 1239"/>
                  <a:gd name="T155" fmla="*/ 1237 w 1237"/>
                  <a:gd name="T156" fmla="*/ 1239 h 123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37" h="1239">
                    <a:moveTo>
                      <a:pt x="1237" y="620"/>
                    </a:moveTo>
                    <a:lnTo>
                      <a:pt x="1237" y="587"/>
                    </a:lnTo>
                    <a:lnTo>
                      <a:pt x="1236" y="556"/>
                    </a:lnTo>
                    <a:lnTo>
                      <a:pt x="1232" y="525"/>
                    </a:lnTo>
                    <a:lnTo>
                      <a:pt x="1226" y="495"/>
                    </a:lnTo>
                    <a:lnTo>
                      <a:pt x="1218" y="464"/>
                    </a:lnTo>
                    <a:lnTo>
                      <a:pt x="1211" y="435"/>
                    </a:lnTo>
                    <a:lnTo>
                      <a:pt x="1201" y="407"/>
                    </a:lnTo>
                    <a:lnTo>
                      <a:pt x="1189" y="378"/>
                    </a:lnTo>
                    <a:lnTo>
                      <a:pt x="1178" y="351"/>
                    </a:lnTo>
                    <a:lnTo>
                      <a:pt x="1163" y="324"/>
                    </a:lnTo>
                    <a:lnTo>
                      <a:pt x="1149" y="299"/>
                    </a:lnTo>
                    <a:lnTo>
                      <a:pt x="1132" y="272"/>
                    </a:lnTo>
                    <a:lnTo>
                      <a:pt x="1115" y="249"/>
                    </a:lnTo>
                    <a:lnTo>
                      <a:pt x="1097" y="226"/>
                    </a:lnTo>
                    <a:lnTo>
                      <a:pt x="1078" y="203"/>
                    </a:lnTo>
                    <a:lnTo>
                      <a:pt x="1057" y="182"/>
                    </a:lnTo>
                    <a:lnTo>
                      <a:pt x="1036" y="161"/>
                    </a:lnTo>
                    <a:lnTo>
                      <a:pt x="1013" y="142"/>
                    </a:lnTo>
                    <a:lnTo>
                      <a:pt x="990" y="123"/>
                    </a:lnTo>
                    <a:lnTo>
                      <a:pt x="965" y="105"/>
                    </a:lnTo>
                    <a:lnTo>
                      <a:pt x="940" y="90"/>
                    </a:lnTo>
                    <a:lnTo>
                      <a:pt x="913" y="75"/>
                    </a:lnTo>
                    <a:lnTo>
                      <a:pt x="886" y="61"/>
                    </a:lnTo>
                    <a:lnTo>
                      <a:pt x="859" y="48"/>
                    </a:lnTo>
                    <a:lnTo>
                      <a:pt x="832" y="38"/>
                    </a:lnTo>
                    <a:lnTo>
                      <a:pt x="804" y="29"/>
                    </a:lnTo>
                    <a:lnTo>
                      <a:pt x="773" y="19"/>
                    </a:lnTo>
                    <a:lnTo>
                      <a:pt x="744" y="13"/>
                    </a:lnTo>
                    <a:lnTo>
                      <a:pt x="713" y="7"/>
                    </a:lnTo>
                    <a:lnTo>
                      <a:pt x="683" y="4"/>
                    </a:lnTo>
                    <a:lnTo>
                      <a:pt x="650" y="0"/>
                    </a:lnTo>
                    <a:lnTo>
                      <a:pt x="618" y="0"/>
                    </a:lnTo>
                    <a:lnTo>
                      <a:pt x="587" y="0"/>
                    </a:lnTo>
                    <a:lnTo>
                      <a:pt x="554" y="4"/>
                    </a:lnTo>
                    <a:lnTo>
                      <a:pt x="524" y="7"/>
                    </a:lnTo>
                    <a:lnTo>
                      <a:pt x="493" y="13"/>
                    </a:lnTo>
                    <a:lnTo>
                      <a:pt x="464" y="19"/>
                    </a:lnTo>
                    <a:lnTo>
                      <a:pt x="433" y="29"/>
                    </a:lnTo>
                    <a:lnTo>
                      <a:pt x="405" y="38"/>
                    </a:lnTo>
                    <a:lnTo>
                      <a:pt x="378" y="48"/>
                    </a:lnTo>
                    <a:lnTo>
                      <a:pt x="349" y="61"/>
                    </a:lnTo>
                    <a:lnTo>
                      <a:pt x="324" y="75"/>
                    </a:lnTo>
                    <a:lnTo>
                      <a:pt x="297" y="90"/>
                    </a:lnTo>
                    <a:lnTo>
                      <a:pt x="272" y="105"/>
                    </a:lnTo>
                    <a:lnTo>
                      <a:pt x="247" y="123"/>
                    </a:lnTo>
                    <a:lnTo>
                      <a:pt x="224" y="142"/>
                    </a:lnTo>
                    <a:lnTo>
                      <a:pt x="201" y="161"/>
                    </a:lnTo>
                    <a:lnTo>
                      <a:pt x="180" y="182"/>
                    </a:lnTo>
                    <a:lnTo>
                      <a:pt x="159" y="203"/>
                    </a:lnTo>
                    <a:lnTo>
                      <a:pt x="140" y="226"/>
                    </a:lnTo>
                    <a:lnTo>
                      <a:pt x="122" y="249"/>
                    </a:lnTo>
                    <a:lnTo>
                      <a:pt x="105" y="272"/>
                    </a:lnTo>
                    <a:lnTo>
                      <a:pt x="88" y="299"/>
                    </a:lnTo>
                    <a:lnTo>
                      <a:pt x="74" y="324"/>
                    </a:lnTo>
                    <a:lnTo>
                      <a:pt x="59" y="351"/>
                    </a:lnTo>
                    <a:lnTo>
                      <a:pt x="48" y="378"/>
                    </a:lnTo>
                    <a:lnTo>
                      <a:pt x="36" y="407"/>
                    </a:lnTo>
                    <a:lnTo>
                      <a:pt x="26" y="435"/>
                    </a:lnTo>
                    <a:lnTo>
                      <a:pt x="19" y="464"/>
                    </a:lnTo>
                    <a:lnTo>
                      <a:pt x="11" y="495"/>
                    </a:lnTo>
                    <a:lnTo>
                      <a:pt x="5" y="525"/>
                    </a:lnTo>
                    <a:lnTo>
                      <a:pt x="1" y="556"/>
                    </a:lnTo>
                    <a:lnTo>
                      <a:pt x="0" y="587"/>
                    </a:lnTo>
                    <a:lnTo>
                      <a:pt x="0" y="620"/>
                    </a:lnTo>
                    <a:lnTo>
                      <a:pt x="0" y="652"/>
                    </a:lnTo>
                    <a:lnTo>
                      <a:pt x="1" y="683"/>
                    </a:lnTo>
                    <a:lnTo>
                      <a:pt x="5" y="714"/>
                    </a:lnTo>
                    <a:lnTo>
                      <a:pt x="11" y="744"/>
                    </a:lnTo>
                    <a:lnTo>
                      <a:pt x="19" y="775"/>
                    </a:lnTo>
                    <a:lnTo>
                      <a:pt x="26" y="804"/>
                    </a:lnTo>
                    <a:lnTo>
                      <a:pt x="36" y="832"/>
                    </a:lnTo>
                    <a:lnTo>
                      <a:pt x="48" y="861"/>
                    </a:lnTo>
                    <a:lnTo>
                      <a:pt x="59" y="888"/>
                    </a:lnTo>
                    <a:lnTo>
                      <a:pt x="74" y="915"/>
                    </a:lnTo>
                    <a:lnTo>
                      <a:pt x="88" y="940"/>
                    </a:lnTo>
                    <a:lnTo>
                      <a:pt x="105" y="967"/>
                    </a:lnTo>
                    <a:lnTo>
                      <a:pt x="122" y="990"/>
                    </a:lnTo>
                    <a:lnTo>
                      <a:pt x="140" y="1013"/>
                    </a:lnTo>
                    <a:lnTo>
                      <a:pt x="159" y="1036"/>
                    </a:lnTo>
                    <a:lnTo>
                      <a:pt x="180" y="1057"/>
                    </a:lnTo>
                    <a:lnTo>
                      <a:pt x="201" y="1078"/>
                    </a:lnTo>
                    <a:lnTo>
                      <a:pt x="224" y="1097"/>
                    </a:lnTo>
                    <a:lnTo>
                      <a:pt x="247" y="1116"/>
                    </a:lnTo>
                    <a:lnTo>
                      <a:pt x="272" y="1134"/>
                    </a:lnTo>
                    <a:lnTo>
                      <a:pt x="297" y="1149"/>
                    </a:lnTo>
                    <a:lnTo>
                      <a:pt x="324" y="1164"/>
                    </a:lnTo>
                    <a:lnTo>
                      <a:pt x="349" y="1178"/>
                    </a:lnTo>
                    <a:lnTo>
                      <a:pt x="378" y="1191"/>
                    </a:lnTo>
                    <a:lnTo>
                      <a:pt x="405" y="1201"/>
                    </a:lnTo>
                    <a:lnTo>
                      <a:pt x="433" y="1210"/>
                    </a:lnTo>
                    <a:lnTo>
                      <a:pt x="464" y="1220"/>
                    </a:lnTo>
                    <a:lnTo>
                      <a:pt x="493" y="1226"/>
                    </a:lnTo>
                    <a:lnTo>
                      <a:pt x="524" y="1232"/>
                    </a:lnTo>
                    <a:lnTo>
                      <a:pt x="554" y="1235"/>
                    </a:lnTo>
                    <a:lnTo>
                      <a:pt x="587" y="1239"/>
                    </a:lnTo>
                    <a:lnTo>
                      <a:pt x="618" y="1239"/>
                    </a:lnTo>
                    <a:lnTo>
                      <a:pt x="650" y="1239"/>
                    </a:lnTo>
                    <a:lnTo>
                      <a:pt x="683" y="1235"/>
                    </a:lnTo>
                    <a:lnTo>
                      <a:pt x="713" y="1232"/>
                    </a:lnTo>
                    <a:lnTo>
                      <a:pt x="744" y="1226"/>
                    </a:lnTo>
                    <a:lnTo>
                      <a:pt x="773" y="1220"/>
                    </a:lnTo>
                    <a:lnTo>
                      <a:pt x="804" y="1210"/>
                    </a:lnTo>
                    <a:lnTo>
                      <a:pt x="832" y="1201"/>
                    </a:lnTo>
                    <a:lnTo>
                      <a:pt x="859" y="1191"/>
                    </a:lnTo>
                    <a:lnTo>
                      <a:pt x="886" y="1178"/>
                    </a:lnTo>
                    <a:lnTo>
                      <a:pt x="913" y="1164"/>
                    </a:lnTo>
                    <a:lnTo>
                      <a:pt x="940" y="1149"/>
                    </a:lnTo>
                    <a:lnTo>
                      <a:pt x="965" y="1134"/>
                    </a:lnTo>
                    <a:lnTo>
                      <a:pt x="990" y="1116"/>
                    </a:lnTo>
                    <a:lnTo>
                      <a:pt x="1013" y="1097"/>
                    </a:lnTo>
                    <a:lnTo>
                      <a:pt x="1036" y="1078"/>
                    </a:lnTo>
                    <a:lnTo>
                      <a:pt x="1057" y="1057"/>
                    </a:lnTo>
                    <a:lnTo>
                      <a:pt x="1078" y="1036"/>
                    </a:lnTo>
                    <a:lnTo>
                      <a:pt x="1097" y="1013"/>
                    </a:lnTo>
                    <a:lnTo>
                      <a:pt x="1115" y="990"/>
                    </a:lnTo>
                    <a:lnTo>
                      <a:pt x="1132" y="967"/>
                    </a:lnTo>
                    <a:lnTo>
                      <a:pt x="1149" y="940"/>
                    </a:lnTo>
                    <a:lnTo>
                      <a:pt x="1163" y="915"/>
                    </a:lnTo>
                    <a:lnTo>
                      <a:pt x="1178" y="888"/>
                    </a:lnTo>
                    <a:lnTo>
                      <a:pt x="1189" y="861"/>
                    </a:lnTo>
                    <a:lnTo>
                      <a:pt x="1201" y="832"/>
                    </a:lnTo>
                    <a:lnTo>
                      <a:pt x="1211" y="804"/>
                    </a:lnTo>
                    <a:lnTo>
                      <a:pt x="1218" y="775"/>
                    </a:lnTo>
                    <a:lnTo>
                      <a:pt x="1226" y="744"/>
                    </a:lnTo>
                    <a:lnTo>
                      <a:pt x="1232" y="714"/>
                    </a:lnTo>
                    <a:lnTo>
                      <a:pt x="1236" y="683"/>
                    </a:lnTo>
                    <a:lnTo>
                      <a:pt x="1237" y="652"/>
                    </a:lnTo>
                    <a:lnTo>
                      <a:pt x="1237" y="620"/>
                    </a:lnTo>
                    <a:close/>
                    <a:moveTo>
                      <a:pt x="1228" y="620"/>
                    </a:moveTo>
                    <a:lnTo>
                      <a:pt x="1228" y="650"/>
                    </a:lnTo>
                    <a:lnTo>
                      <a:pt x="1224" y="681"/>
                    </a:lnTo>
                    <a:lnTo>
                      <a:pt x="1220" y="712"/>
                    </a:lnTo>
                    <a:lnTo>
                      <a:pt x="1216" y="742"/>
                    </a:lnTo>
                    <a:lnTo>
                      <a:pt x="1209" y="771"/>
                    </a:lnTo>
                    <a:lnTo>
                      <a:pt x="1201" y="800"/>
                    </a:lnTo>
                    <a:lnTo>
                      <a:pt x="1191" y="829"/>
                    </a:lnTo>
                    <a:lnTo>
                      <a:pt x="1180" y="857"/>
                    </a:lnTo>
                    <a:lnTo>
                      <a:pt x="1168" y="884"/>
                    </a:lnTo>
                    <a:lnTo>
                      <a:pt x="1155" y="909"/>
                    </a:lnTo>
                    <a:lnTo>
                      <a:pt x="1140" y="936"/>
                    </a:lnTo>
                    <a:lnTo>
                      <a:pt x="1124" y="961"/>
                    </a:lnTo>
                    <a:lnTo>
                      <a:pt x="1107" y="984"/>
                    </a:lnTo>
                    <a:lnTo>
                      <a:pt x="1090" y="1007"/>
                    </a:lnTo>
                    <a:lnTo>
                      <a:pt x="1070" y="1030"/>
                    </a:lnTo>
                    <a:lnTo>
                      <a:pt x="1049" y="1051"/>
                    </a:lnTo>
                    <a:lnTo>
                      <a:pt x="1028" y="1070"/>
                    </a:lnTo>
                    <a:lnTo>
                      <a:pt x="1007" y="1090"/>
                    </a:lnTo>
                    <a:lnTo>
                      <a:pt x="984" y="1109"/>
                    </a:lnTo>
                    <a:lnTo>
                      <a:pt x="959" y="1124"/>
                    </a:lnTo>
                    <a:lnTo>
                      <a:pt x="934" y="1141"/>
                    </a:lnTo>
                    <a:lnTo>
                      <a:pt x="909" y="1155"/>
                    </a:lnTo>
                    <a:lnTo>
                      <a:pt x="882" y="1168"/>
                    </a:lnTo>
                    <a:lnTo>
                      <a:pt x="856" y="1182"/>
                    </a:lnTo>
                    <a:lnTo>
                      <a:pt x="829" y="1191"/>
                    </a:lnTo>
                    <a:lnTo>
                      <a:pt x="800" y="1201"/>
                    </a:lnTo>
                    <a:lnTo>
                      <a:pt x="771" y="1210"/>
                    </a:lnTo>
                    <a:lnTo>
                      <a:pt x="742" y="1216"/>
                    </a:lnTo>
                    <a:lnTo>
                      <a:pt x="712" y="1222"/>
                    </a:lnTo>
                    <a:lnTo>
                      <a:pt x="681" y="1226"/>
                    </a:lnTo>
                    <a:lnTo>
                      <a:pt x="650" y="1228"/>
                    </a:lnTo>
                    <a:lnTo>
                      <a:pt x="618" y="1230"/>
                    </a:lnTo>
                    <a:lnTo>
                      <a:pt x="587" y="1228"/>
                    </a:lnTo>
                    <a:lnTo>
                      <a:pt x="556" y="1226"/>
                    </a:lnTo>
                    <a:lnTo>
                      <a:pt x="525" y="1222"/>
                    </a:lnTo>
                    <a:lnTo>
                      <a:pt x="495" y="1216"/>
                    </a:lnTo>
                    <a:lnTo>
                      <a:pt x="466" y="1210"/>
                    </a:lnTo>
                    <a:lnTo>
                      <a:pt x="437" y="1201"/>
                    </a:lnTo>
                    <a:lnTo>
                      <a:pt x="408" y="1191"/>
                    </a:lnTo>
                    <a:lnTo>
                      <a:pt x="381" y="1182"/>
                    </a:lnTo>
                    <a:lnTo>
                      <a:pt x="355" y="1168"/>
                    </a:lnTo>
                    <a:lnTo>
                      <a:pt x="328" y="1155"/>
                    </a:lnTo>
                    <a:lnTo>
                      <a:pt x="303" y="1141"/>
                    </a:lnTo>
                    <a:lnTo>
                      <a:pt x="278" y="1124"/>
                    </a:lnTo>
                    <a:lnTo>
                      <a:pt x="253" y="1109"/>
                    </a:lnTo>
                    <a:lnTo>
                      <a:pt x="230" y="1090"/>
                    </a:lnTo>
                    <a:lnTo>
                      <a:pt x="209" y="1070"/>
                    </a:lnTo>
                    <a:lnTo>
                      <a:pt x="188" y="1051"/>
                    </a:lnTo>
                    <a:lnTo>
                      <a:pt x="167" y="1030"/>
                    </a:lnTo>
                    <a:lnTo>
                      <a:pt x="147" y="1007"/>
                    </a:lnTo>
                    <a:lnTo>
                      <a:pt x="130" y="984"/>
                    </a:lnTo>
                    <a:lnTo>
                      <a:pt x="113" y="961"/>
                    </a:lnTo>
                    <a:lnTo>
                      <a:pt x="97" y="936"/>
                    </a:lnTo>
                    <a:lnTo>
                      <a:pt x="82" y="909"/>
                    </a:lnTo>
                    <a:lnTo>
                      <a:pt x="69" y="884"/>
                    </a:lnTo>
                    <a:lnTo>
                      <a:pt x="57" y="857"/>
                    </a:lnTo>
                    <a:lnTo>
                      <a:pt x="46" y="829"/>
                    </a:lnTo>
                    <a:lnTo>
                      <a:pt x="36" y="800"/>
                    </a:lnTo>
                    <a:lnTo>
                      <a:pt x="28" y="771"/>
                    </a:lnTo>
                    <a:lnTo>
                      <a:pt x="21" y="742"/>
                    </a:lnTo>
                    <a:lnTo>
                      <a:pt x="17" y="712"/>
                    </a:lnTo>
                    <a:lnTo>
                      <a:pt x="13" y="681"/>
                    </a:lnTo>
                    <a:lnTo>
                      <a:pt x="9" y="650"/>
                    </a:lnTo>
                    <a:lnTo>
                      <a:pt x="9" y="620"/>
                    </a:lnTo>
                    <a:lnTo>
                      <a:pt x="9" y="589"/>
                    </a:lnTo>
                    <a:lnTo>
                      <a:pt x="13" y="558"/>
                    </a:lnTo>
                    <a:lnTo>
                      <a:pt x="17" y="527"/>
                    </a:lnTo>
                    <a:lnTo>
                      <a:pt x="21" y="497"/>
                    </a:lnTo>
                    <a:lnTo>
                      <a:pt x="28" y="468"/>
                    </a:lnTo>
                    <a:lnTo>
                      <a:pt x="36" y="439"/>
                    </a:lnTo>
                    <a:lnTo>
                      <a:pt x="46" y="410"/>
                    </a:lnTo>
                    <a:lnTo>
                      <a:pt x="57" y="382"/>
                    </a:lnTo>
                    <a:lnTo>
                      <a:pt x="69" y="355"/>
                    </a:lnTo>
                    <a:lnTo>
                      <a:pt x="82" y="330"/>
                    </a:lnTo>
                    <a:lnTo>
                      <a:pt x="97" y="303"/>
                    </a:lnTo>
                    <a:lnTo>
                      <a:pt x="113" y="278"/>
                    </a:lnTo>
                    <a:lnTo>
                      <a:pt x="130" y="255"/>
                    </a:lnTo>
                    <a:lnTo>
                      <a:pt x="147" y="232"/>
                    </a:lnTo>
                    <a:lnTo>
                      <a:pt x="167" y="209"/>
                    </a:lnTo>
                    <a:lnTo>
                      <a:pt x="188" y="188"/>
                    </a:lnTo>
                    <a:lnTo>
                      <a:pt x="209" y="169"/>
                    </a:lnTo>
                    <a:lnTo>
                      <a:pt x="230" y="149"/>
                    </a:lnTo>
                    <a:lnTo>
                      <a:pt x="253" y="130"/>
                    </a:lnTo>
                    <a:lnTo>
                      <a:pt x="278" y="115"/>
                    </a:lnTo>
                    <a:lnTo>
                      <a:pt x="303" y="98"/>
                    </a:lnTo>
                    <a:lnTo>
                      <a:pt x="328" y="84"/>
                    </a:lnTo>
                    <a:lnTo>
                      <a:pt x="355" y="71"/>
                    </a:lnTo>
                    <a:lnTo>
                      <a:pt x="381" y="57"/>
                    </a:lnTo>
                    <a:lnTo>
                      <a:pt x="408" y="48"/>
                    </a:lnTo>
                    <a:lnTo>
                      <a:pt x="437" y="38"/>
                    </a:lnTo>
                    <a:lnTo>
                      <a:pt x="466" y="29"/>
                    </a:lnTo>
                    <a:lnTo>
                      <a:pt x="495" y="23"/>
                    </a:lnTo>
                    <a:lnTo>
                      <a:pt x="525" y="17"/>
                    </a:lnTo>
                    <a:lnTo>
                      <a:pt x="556" y="13"/>
                    </a:lnTo>
                    <a:lnTo>
                      <a:pt x="587" y="11"/>
                    </a:lnTo>
                    <a:lnTo>
                      <a:pt x="618" y="9"/>
                    </a:lnTo>
                    <a:lnTo>
                      <a:pt x="650" y="11"/>
                    </a:lnTo>
                    <a:lnTo>
                      <a:pt x="681" y="13"/>
                    </a:lnTo>
                    <a:lnTo>
                      <a:pt x="712" y="17"/>
                    </a:lnTo>
                    <a:lnTo>
                      <a:pt x="742" y="23"/>
                    </a:lnTo>
                    <a:lnTo>
                      <a:pt x="771" y="29"/>
                    </a:lnTo>
                    <a:lnTo>
                      <a:pt x="800" y="38"/>
                    </a:lnTo>
                    <a:lnTo>
                      <a:pt x="829" y="48"/>
                    </a:lnTo>
                    <a:lnTo>
                      <a:pt x="856" y="57"/>
                    </a:lnTo>
                    <a:lnTo>
                      <a:pt x="882" y="71"/>
                    </a:lnTo>
                    <a:lnTo>
                      <a:pt x="909" y="84"/>
                    </a:lnTo>
                    <a:lnTo>
                      <a:pt x="934" y="98"/>
                    </a:lnTo>
                    <a:lnTo>
                      <a:pt x="959" y="115"/>
                    </a:lnTo>
                    <a:lnTo>
                      <a:pt x="984" y="130"/>
                    </a:lnTo>
                    <a:lnTo>
                      <a:pt x="1007" y="149"/>
                    </a:lnTo>
                    <a:lnTo>
                      <a:pt x="1028" y="169"/>
                    </a:lnTo>
                    <a:lnTo>
                      <a:pt x="1049" y="188"/>
                    </a:lnTo>
                    <a:lnTo>
                      <a:pt x="1070" y="209"/>
                    </a:lnTo>
                    <a:lnTo>
                      <a:pt x="1090" y="232"/>
                    </a:lnTo>
                    <a:lnTo>
                      <a:pt x="1107" y="255"/>
                    </a:lnTo>
                    <a:lnTo>
                      <a:pt x="1124" y="278"/>
                    </a:lnTo>
                    <a:lnTo>
                      <a:pt x="1140" y="303"/>
                    </a:lnTo>
                    <a:lnTo>
                      <a:pt x="1155" y="330"/>
                    </a:lnTo>
                    <a:lnTo>
                      <a:pt x="1168" y="355"/>
                    </a:lnTo>
                    <a:lnTo>
                      <a:pt x="1180" y="382"/>
                    </a:lnTo>
                    <a:lnTo>
                      <a:pt x="1191" y="410"/>
                    </a:lnTo>
                    <a:lnTo>
                      <a:pt x="1201" y="439"/>
                    </a:lnTo>
                    <a:lnTo>
                      <a:pt x="1209" y="468"/>
                    </a:lnTo>
                    <a:lnTo>
                      <a:pt x="1216" y="497"/>
                    </a:lnTo>
                    <a:lnTo>
                      <a:pt x="1220" y="527"/>
                    </a:lnTo>
                    <a:lnTo>
                      <a:pt x="1224" y="558"/>
                    </a:lnTo>
                    <a:lnTo>
                      <a:pt x="1228" y="589"/>
                    </a:lnTo>
                    <a:lnTo>
                      <a:pt x="1228" y="620"/>
                    </a:lnTo>
                    <a:close/>
                  </a:path>
                </a:pathLst>
              </a:custGeom>
              <a:solidFill>
                <a:srgbClr val="E78D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7" name="Freeform 380">
                <a:extLst>
                  <a:ext uri="{FF2B5EF4-FFF2-40B4-BE49-F238E27FC236}">
                    <a16:creationId xmlns:a16="http://schemas.microsoft.com/office/drawing/2014/main" id="{EEEC3046-A56F-4F7B-87F9-AF57891B86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4" y="1549"/>
                <a:ext cx="1231" cy="1227"/>
              </a:xfrm>
              <a:custGeom>
                <a:avLst/>
                <a:gdLst>
                  <a:gd name="T0" fmla="*/ 1217 w 1231"/>
                  <a:gd name="T1" fmla="*/ 489 h 1227"/>
                  <a:gd name="T2" fmla="*/ 1169 w 1231"/>
                  <a:gd name="T3" fmla="*/ 347 h 1227"/>
                  <a:gd name="T4" fmla="*/ 1090 w 1231"/>
                  <a:gd name="T5" fmla="*/ 222 h 1227"/>
                  <a:gd name="T6" fmla="*/ 983 w 1231"/>
                  <a:gd name="T7" fmla="*/ 120 h 1227"/>
                  <a:gd name="T8" fmla="*/ 854 w 1231"/>
                  <a:gd name="T9" fmla="*/ 48 h 1227"/>
                  <a:gd name="T10" fmla="*/ 709 w 1231"/>
                  <a:gd name="T11" fmla="*/ 5 h 1227"/>
                  <a:gd name="T12" fmla="*/ 553 w 1231"/>
                  <a:gd name="T13" fmla="*/ 1 h 1227"/>
                  <a:gd name="T14" fmla="*/ 403 w 1231"/>
                  <a:gd name="T15" fmla="*/ 36 h 1227"/>
                  <a:gd name="T16" fmla="*/ 271 w 1231"/>
                  <a:gd name="T17" fmla="*/ 103 h 1227"/>
                  <a:gd name="T18" fmla="*/ 160 w 1231"/>
                  <a:gd name="T19" fmla="*/ 201 h 1227"/>
                  <a:gd name="T20" fmla="*/ 75 w 1231"/>
                  <a:gd name="T21" fmla="*/ 320 h 1227"/>
                  <a:gd name="T22" fmla="*/ 20 w 1231"/>
                  <a:gd name="T23" fmla="*/ 460 h 1227"/>
                  <a:gd name="T24" fmla="*/ 0 w 1231"/>
                  <a:gd name="T25" fmla="*/ 614 h 1227"/>
                  <a:gd name="T26" fmla="*/ 20 w 1231"/>
                  <a:gd name="T27" fmla="*/ 767 h 1227"/>
                  <a:gd name="T28" fmla="*/ 75 w 1231"/>
                  <a:gd name="T29" fmla="*/ 907 h 1227"/>
                  <a:gd name="T30" fmla="*/ 160 w 1231"/>
                  <a:gd name="T31" fmla="*/ 1026 h 1227"/>
                  <a:gd name="T32" fmla="*/ 271 w 1231"/>
                  <a:gd name="T33" fmla="*/ 1124 h 1227"/>
                  <a:gd name="T34" fmla="*/ 403 w 1231"/>
                  <a:gd name="T35" fmla="*/ 1191 h 1227"/>
                  <a:gd name="T36" fmla="*/ 553 w 1231"/>
                  <a:gd name="T37" fmla="*/ 1226 h 1227"/>
                  <a:gd name="T38" fmla="*/ 709 w 1231"/>
                  <a:gd name="T39" fmla="*/ 1222 h 1227"/>
                  <a:gd name="T40" fmla="*/ 854 w 1231"/>
                  <a:gd name="T41" fmla="*/ 1179 h 1227"/>
                  <a:gd name="T42" fmla="*/ 983 w 1231"/>
                  <a:gd name="T43" fmla="*/ 1107 h 1227"/>
                  <a:gd name="T44" fmla="*/ 1090 w 1231"/>
                  <a:gd name="T45" fmla="*/ 1005 h 1227"/>
                  <a:gd name="T46" fmla="*/ 1169 w 1231"/>
                  <a:gd name="T47" fmla="*/ 880 h 1227"/>
                  <a:gd name="T48" fmla="*/ 1217 w 1231"/>
                  <a:gd name="T49" fmla="*/ 738 h 1227"/>
                  <a:gd name="T50" fmla="*/ 1219 w 1231"/>
                  <a:gd name="T51" fmla="*/ 614 h 1227"/>
                  <a:gd name="T52" fmla="*/ 1202 w 1231"/>
                  <a:gd name="T53" fmla="*/ 765 h 1227"/>
                  <a:gd name="T54" fmla="*/ 1146 w 1231"/>
                  <a:gd name="T55" fmla="*/ 901 h 1227"/>
                  <a:gd name="T56" fmla="*/ 1064 w 1231"/>
                  <a:gd name="T57" fmla="*/ 1020 h 1227"/>
                  <a:gd name="T58" fmla="*/ 954 w 1231"/>
                  <a:gd name="T59" fmla="*/ 1114 h 1227"/>
                  <a:gd name="T60" fmla="*/ 824 w 1231"/>
                  <a:gd name="T61" fmla="*/ 1181 h 1227"/>
                  <a:gd name="T62" fmla="*/ 678 w 1231"/>
                  <a:gd name="T63" fmla="*/ 1214 h 1227"/>
                  <a:gd name="T64" fmla="*/ 524 w 1231"/>
                  <a:gd name="T65" fmla="*/ 1210 h 1227"/>
                  <a:gd name="T66" fmla="*/ 380 w 1231"/>
                  <a:gd name="T67" fmla="*/ 1170 h 1227"/>
                  <a:gd name="T68" fmla="*/ 254 w 1231"/>
                  <a:gd name="T69" fmla="*/ 1097 h 1227"/>
                  <a:gd name="T70" fmla="*/ 148 w 1231"/>
                  <a:gd name="T71" fmla="*/ 997 h 1227"/>
                  <a:gd name="T72" fmla="*/ 71 w 1231"/>
                  <a:gd name="T73" fmla="*/ 876 h 1227"/>
                  <a:gd name="T74" fmla="*/ 23 w 1231"/>
                  <a:gd name="T75" fmla="*/ 734 h 1227"/>
                  <a:gd name="T76" fmla="*/ 12 w 1231"/>
                  <a:gd name="T77" fmla="*/ 583 h 1227"/>
                  <a:gd name="T78" fmla="*/ 39 w 1231"/>
                  <a:gd name="T79" fmla="*/ 433 h 1227"/>
                  <a:gd name="T80" fmla="*/ 98 w 1231"/>
                  <a:gd name="T81" fmla="*/ 301 h 1227"/>
                  <a:gd name="T82" fmla="*/ 188 w 1231"/>
                  <a:gd name="T83" fmla="*/ 186 h 1227"/>
                  <a:gd name="T84" fmla="*/ 302 w 1231"/>
                  <a:gd name="T85" fmla="*/ 97 h 1227"/>
                  <a:gd name="T86" fmla="*/ 436 w 1231"/>
                  <a:gd name="T87" fmla="*/ 36 h 1227"/>
                  <a:gd name="T88" fmla="*/ 584 w 1231"/>
                  <a:gd name="T89" fmla="*/ 9 h 1227"/>
                  <a:gd name="T90" fmla="*/ 737 w 1231"/>
                  <a:gd name="T91" fmla="*/ 21 h 1227"/>
                  <a:gd name="T92" fmla="*/ 877 w 1231"/>
                  <a:gd name="T93" fmla="*/ 69 h 1227"/>
                  <a:gd name="T94" fmla="*/ 1000 w 1231"/>
                  <a:gd name="T95" fmla="*/ 147 h 1227"/>
                  <a:gd name="T96" fmla="*/ 1100 w 1231"/>
                  <a:gd name="T97" fmla="*/ 253 h 1227"/>
                  <a:gd name="T98" fmla="*/ 1173 w 1231"/>
                  <a:gd name="T99" fmla="*/ 378 h 1227"/>
                  <a:gd name="T100" fmla="*/ 1213 w 1231"/>
                  <a:gd name="T101" fmla="*/ 521 h 12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31"/>
                  <a:gd name="T154" fmla="*/ 0 h 1227"/>
                  <a:gd name="T155" fmla="*/ 1231 w 1231"/>
                  <a:gd name="T156" fmla="*/ 1227 h 122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31" h="1227">
                    <a:moveTo>
                      <a:pt x="1231" y="614"/>
                    </a:moveTo>
                    <a:lnTo>
                      <a:pt x="1229" y="583"/>
                    </a:lnTo>
                    <a:lnTo>
                      <a:pt x="1227" y="550"/>
                    </a:lnTo>
                    <a:lnTo>
                      <a:pt x="1223" y="519"/>
                    </a:lnTo>
                    <a:lnTo>
                      <a:pt x="1217" y="489"/>
                    </a:lnTo>
                    <a:lnTo>
                      <a:pt x="1211" y="460"/>
                    </a:lnTo>
                    <a:lnTo>
                      <a:pt x="1202" y="431"/>
                    </a:lnTo>
                    <a:lnTo>
                      <a:pt x="1192" y="402"/>
                    </a:lnTo>
                    <a:lnTo>
                      <a:pt x="1183" y="374"/>
                    </a:lnTo>
                    <a:lnTo>
                      <a:pt x="1169" y="347"/>
                    </a:lnTo>
                    <a:lnTo>
                      <a:pt x="1156" y="320"/>
                    </a:lnTo>
                    <a:lnTo>
                      <a:pt x="1140" y="295"/>
                    </a:lnTo>
                    <a:lnTo>
                      <a:pt x="1125" y="270"/>
                    </a:lnTo>
                    <a:lnTo>
                      <a:pt x="1108" y="245"/>
                    </a:lnTo>
                    <a:lnTo>
                      <a:pt x="1090" y="222"/>
                    </a:lnTo>
                    <a:lnTo>
                      <a:pt x="1071" y="201"/>
                    </a:lnTo>
                    <a:lnTo>
                      <a:pt x="1050" y="180"/>
                    </a:lnTo>
                    <a:lnTo>
                      <a:pt x="1029" y="159"/>
                    </a:lnTo>
                    <a:lnTo>
                      <a:pt x="1006" y="140"/>
                    </a:lnTo>
                    <a:lnTo>
                      <a:pt x="983" y="120"/>
                    </a:lnTo>
                    <a:lnTo>
                      <a:pt x="960" y="103"/>
                    </a:lnTo>
                    <a:lnTo>
                      <a:pt x="935" y="88"/>
                    </a:lnTo>
                    <a:lnTo>
                      <a:pt x="908" y="72"/>
                    </a:lnTo>
                    <a:lnTo>
                      <a:pt x="881" y="59"/>
                    </a:lnTo>
                    <a:lnTo>
                      <a:pt x="854" y="48"/>
                    </a:lnTo>
                    <a:lnTo>
                      <a:pt x="828" y="36"/>
                    </a:lnTo>
                    <a:lnTo>
                      <a:pt x="799" y="26"/>
                    </a:lnTo>
                    <a:lnTo>
                      <a:pt x="770" y="19"/>
                    </a:lnTo>
                    <a:lnTo>
                      <a:pt x="739" y="11"/>
                    </a:lnTo>
                    <a:lnTo>
                      <a:pt x="709" y="5"/>
                    </a:lnTo>
                    <a:lnTo>
                      <a:pt x="678" y="1"/>
                    </a:lnTo>
                    <a:lnTo>
                      <a:pt x="647" y="0"/>
                    </a:lnTo>
                    <a:lnTo>
                      <a:pt x="615" y="0"/>
                    </a:lnTo>
                    <a:lnTo>
                      <a:pt x="584" y="0"/>
                    </a:lnTo>
                    <a:lnTo>
                      <a:pt x="553" y="1"/>
                    </a:lnTo>
                    <a:lnTo>
                      <a:pt x="522" y="5"/>
                    </a:lnTo>
                    <a:lnTo>
                      <a:pt x="492" y="11"/>
                    </a:lnTo>
                    <a:lnTo>
                      <a:pt x="461" y="19"/>
                    </a:lnTo>
                    <a:lnTo>
                      <a:pt x="432" y="26"/>
                    </a:lnTo>
                    <a:lnTo>
                      <a:pt x="403" y="36"/>
                    </a:lnTo>
                    <a:lnTo>
                      <a:pt x="377" y="48"/>
                    </a:lnTo>
                    <a:lnTo>
                      <a:pt x="350" y="59"/>
                    </a:lnTo>
                    <a:lnTo>
                      <a:pt x="323" y="72"/>
                    </a:lnTo>
                    <a:lnTo>
                      <a:pt x="296" y="88"/>
                    </a:lnTo>
                    <a:lnTo>
                      <a:pt x="271" y="103"/>
                    </a:lnTo>
                    <a:lnTo>
                      <a:pt x="248" y="120"/>
                    </a:lnTo>
                    <a:lnTo>
                      <a:pt x="225" y="140"/>
                    </a:lnTo>
                    <a:lnTo>
                      <a:pt x="202" y="159"/>
                    </a:lnTo>
                    <a:lnTo>
                      <a:pt x="181" y="180"/>
                    </a:lnTo>
                    <a:lnTo>
                      <a:pt x="160" y="201"/>
                    </a:lnTo>
                    <a:lnTo>
                      <a:pt x="141" y="222"/>
                    </a:lnTo>
                    <a:lnTo>
                      <a:pt x="123" y="245"/>
                    </a:lnTo>
                    <a:lnTo>
                      <a:pt x="106" y="270"/>
                    </a:lnTo>
                    <a:lnTo>
                      <a:pt x="91" y="295"/>
                    </a:lnTo>
                    <a:lnTo>
                      <a:pt x="75" y="320"/>
                    </a:lnTo>
                    <a:lnTo>
                      <a:pt x="62" y="347"/>
                    </a:lnTo>
                    <a:lnTo>
                      <a:pt x="48" y="374"/>
                    </a:lnTo>
                    <a:lnTo>
                      <a:pt x="39" y="402"/>
                    </a:lnTo>
                    <a:lnTo>
                      <a:pt x="29" y="431"/>
                    </a:lnTo>
                    <a:lnTo>
                      <a:pt x="20" y="460"/>
                    </a:lnTo>
                    <a:lnTo>
                      <a:pt x="14" y="489"/>
                    </a:lnTo>
                    <a:lnTo>
                      <a:pt x="8" y="519"/>
                    </a:lnTo>
                    <a:lnTo>
                      <a:pt x="4" y="550"/>
                    </a:lnTo>
                    <a:lnTo>
                      <a:pt x="2" y="583"/>
                    </a:lnTo>
                    <a:lnTo>
                      <a:pt x="0" y="614"/>
                    </a:lnTo>
                    <a:lnTo>
                      <a:pt x="2" y="644"/>
                    </a:lnTo>
                    <a:lnTo>
                      <a:pt x="4" y="677"/>
                    </a:lnTo>
                    <a:lnTo>
                      <a:pt x="8" y="708"/>
                    </a:lnTo>
                    <a:lnTo>
                      <a:pt x="14" y="738"/>
                    </a:lnTo>
                    <a:lnTo>
                      <a:pt x="20" y="767"/>
                    </a:lnTo>
                    <a:lnTo>
                      <a:pt x="29" y="796"/>
                    </a:lnTo>
                    <a:lnTo>
                      <a:pt x="39" y="825"/>
                    </a:lnTo>
                    <a:lnTo>
                      <a:pt x="48" y="853"/>
                    </a:lnTo>
                    <a:lnTo>
                      <a:pt x="62" y="880"/>
                    </a:lnTo>
                    <a:lnTo>
                      <a:pt x="75" y="907"/>
                    </a:lnTo>
                    <a:lnTo>
                      <a:pt x="91" y="932"/>
                    </a:lnTo>
                    <a:lnTo>
                      <a:pt x="106" y="957"/>
                    </a:lnTo>
                    <a:lnTo>
                      <a:pt x="123" y="982"/>
                    </a:lnTo>
                    <a:lnTo>
                      <a:pt x="141" y="1005"/>
                    </a:lnTo>
                    <a:lnTo>
                      <a:pt x="160" y="1026"/>
                    </a:lnTo>
                    <a:lnTo>
                      <a:pt x="181" y="1047"/>
                    </a:lnTo>
                    <a:lnTo>
                      <a:pt x="202" y="1068"/>
                    </a:lnTo>
                    <a:lnTo>
                      <a:pt x="225" y="1087"/>
                    </a:lnTo>
                    <a:lnTo>
                      <a:pt x="248" y="1107"/>
                    </a:lnTo>
                    <a:lnTo>
                      <a:pt x="271" y="1124"/>
                    </a:lnTo>
                    <a:lnTo>
                      <a:pt x="296" y="1139"/>
                    </a:lnTo>
                    <a:lnTo>
                      <a:pt x="323" y="1155"/>
                    </a:lnTo>
                    <a:lnTo>
                      <a:pt x="350" y="1168"/>
                    </a:lnTo>
                    <a:lnTo>
                      <a:pt x="377" y="1179"/>
                    </a:lnTo>
                    <a:lnTo>
                      <a:pt x="403" y="1191"/>
                    </a:lnTo>
                    <a:lnTo>
                      <a:pt x="432" y="1201"/>
                    </a:lnTo>
                    <a:lnTo>
                      <a:pt x="461" y="1208"/>
                    </a:lnTo>
                    <a:lnTo>
                      <a:pt x="492" y="1216"/>
                    </a:lnTo>
                    <a:lnTo>
                      <a:pt x="522" y="1222"/>
                    </a:lnTo>
                    <a:lnTo>
                      <a:pt x="553" y="1226"/>
                    </a:lnTo>
                    <a:lnTo>
                      <a:pt x="584" y="1227"/>
                    </a:lnTo>
                    <a:lnTo>
                      <a:pt x="615" y="1227"/>
                    </a:lnTo>
                    <a:lnTo>
                      <a:pt x="647" y="1227"/>
                    </a:lnTo>
                    <a:lnTo>
                      <a:pt x="678" y="1226"/>
                    </a:lnTo>
                    <a:lnTo>
                      <a:pt x="709" y="1222"/>
                    </a:lnTo>
                    <a:lnTo>
                      <a:pt x="739" y="1216"/>
                    </a:lnTo>
                    <a:lnTo>
                      <a:pt x="770" y="1208"/>
                    </a:lnTo>
                    <a:lnTo>
                      <a:pt x="799" y="1201"/>
                    </a:lnTo>
                    <a:lnTo>
                      <a:pt x="828" y="1191"/>
                    </a:lnTo>
                    <a:lnTo>
                      <a:pt x="854" y="1179"/>
                    </a:lnTo>
                    <a:lnTo>
                      <a:pt x="881" y="1168"/>
                    </a:lnTo>
                    <a:lnTo>
                      <a:pt x="908" y="1155"/>
                    </a:lnTo>
                    <a:lnTo>
                      <a:pt x="935" y="1139"/>
                    </a:lnTo>
                    <a:lnTo>
                      <a:pt x="960" y="1124"/>
                    </a:lnTo>
                    <a:lnTo>
                      <a:pt x="983" y="1107"/>
                    </a:lnTo>
                    <a:lnTo>
                      <a:pt x="1006" y="1087"/>
                    </a:lnTo>
                    <a:lnTo>
                      <a:pt x="1029" y="1068"/>
                    </a:lnTo>
                    <a:lnTo>
                      <a:pt x="1050" y="1047"/>
                    </a:lnTo>
                    <a:lnTo>
                      <a:pt x="1071" y="1026"/>
                    </a:lnTo>
                    <a:lnTo>
                      <a:pt x="1090" y="1005"/>
                    </a:lnTo>
                    <a:lnTo>
                      <a:pt x="1108" y="982"/>
                    </a:lnTo>
                    <a:lnTo>
                      <a:pt x="1125" y="957"/>
                    </a:lnTo>
                    <a:lnTo>
                      <a:pt x="1140" y="932"/>
                    </a:lnTo>
                    <a:lnTo>
                      <a:pt x="1156" y="907"/>
                    </a:lnTo>
                    <a:lnTo>
                      <a:pt x="1169" y="880"/>
                    </a:lnTo>
                    <a:lnTo>
                      <a:pt x="1183" y="853"/>
                    </a:lnTo>
                    <a:lnTo>
                      <a:pt x="1192" y="825"/>
                    </a:lnTo>
                    <a:lnTo>
                      <a:pt x="1202" y="796"/>
                    </a:lnTo>
                    <a:lnTo>
                      <a:pt x="1211" y="767"/>
                    </a:lnTo>
                    <a:lnTo>
                      <a:pt x="1217" y="738"/>
                    </a:lnTo>
                    <a:lnTo>
                      <a:pt x="1223" y="708"/>
                    </a:lnTo>
                    <a:lnTo>
                      <a:pt x="1227" y="677"/>
                    </a:lnTo>
                    <a:lnTo>
                      <a:pt x="1229" y="644"/>
                    </a:lnTo>
                    <a:lnTo>
                      <a:pt x="1231" y="614"/>
                    </a:lnTo>
                    <a:close/>
                    <a:moveTo>
                      <a:pt x="1219" y="614"/>
                    </a:moveTo>
                    <a:lnTo>
                      <a:pt x="1219" y="644"/>
                    </a:lnTo>
                    <a:lnTo>
                      <a:pt x="1217" y="675"/>
                    </a:lnTo>
                    <a:lnTo>
                      <a:pt x="1213" y="706"/>
                    </a:lnTo>
                    <a:lnTo>
                      <a:pt x="1208" y="734"/>
                    </a:lnTo>
                    <a:lnTo>
                      <a:pt x="1202" y="765"/>
                    </a:lnTo>
                    <a:lnTo>
                      <a:pt x="1192" y="794"/>
                    </a:lnTo>
                    <a:lnTo>
                      <a:pt x="1183" y="821"/>
                    </a:lnTo>
                    <a:lnTo>
                      <a:pt x="1173" y="849"/>
                    </a:lnTo>
                    <a:lnTo>
                      <a:pt x="1160" y="876"/>
                    </a:lnTo>
                    <a:lnTo>
                      <a:pt x="1146" y="901"/>
                    </a:lnTo>
                    <a:lnTo>
                      <a:pt x="1133" y="926"/>
                    </a:lnTo>
                    <a:lnTo>
                      <a:pt x="1117" y="951"/>
                    </a:lnTo>
                    <a:lnTo>
                      <a:pt x="1100" y="974"/>
                    </a:lnTo>
                    <a:lnTo>
                      <a:pt x="1083" y="997"/>
                    </a:lnTo>
                    <a:lnTo>
                      <a:pt x="1064" y="1020"/>
                    </a:lnTo>
                    <a:lnTo>
                      <a:pt x="1043" y="1041"/>
                    </a:lnTo>
                    <a:lnTo>
                      <a:pt x="1021" y="1061"/>
                    </a:lnTo>
                    <a:lnTo>
                      <a:pt x="1000" y="1080"/>
                    </a:lnTo>
                    <a:lnTo>
                      <a:pt x="977" y="1097"/>
                    </a:lnTo>
                    <a:lnTo>
                      <a:pt x="954" y="1114"/>
                    </a:lnTo>
                    <a:lnTo>
                      <a:pt x="929" y="1130"/>
                    </a:lnTo>
                    <a:lnTo>
                      <a:pt x="904" y="1145"/>
                    </a:lnTo>
                    <a:lnTo>
                      <a:pt x="877" y="1158"/>
                    </a:lnTo>
                    <a:lnTo>
                      <a:pt x="851" y="1170"/>
                    </a:lnTo>
                    <a:lnTo>
                      <a:pt x="824" y="1181"/>
                    </a:lnTo>
                    <a:lnTo>
                      <a:pt x="795" y="1191"/>
                    </a:lnTo>
                    <a:lnTo>
                      <a:pt x="766" y="1199"/>
                    </a:lnTo>
                    <a:lnTo>
                      <a:pt x="737" y="1206"/>
                    </a:lnTo>
                    <a:lnTo>
                      <a:pt x="707" y="1210"/>
                    </a:lnTo>
                    <a:lnTo>
                      <a:pt x="678" y="1214"/>
                    </a:lnTo>
                    <a:lnTo>
                      <a:pt x="647" y="1218"/>
                    </a:lnTo>
                    <a:lnTo>
                      <a:pt x="615" y="1218"/>
                    </a:lnTo>
                    <a:lnTo>
                      <a:pt x="584" y="1218"/>
                    </a:lnTo>
                    <a:lnTo>
                      <a:pt x="553" y="1214"/>
                    </a:lnTo>
                    <a:lnTo>
                      <a:pt x="524" y="1210"/>
                    </a:lnTo>
                    <a:lnTo>
                      <a:pt x="494" y="1206"/>
                    </a:lnTo>
                    <a:lnTo>
                      <a:pt x="465" y="1199"/>
                    </a:lnTo>
                    <a:lnTo>
                      <a:pt x="436" y="1191"/>
                    </a:lnTo>
                    <a:lnTo>
                      <a:pt x="407" y="1181"/>
                    </a:lnTo>
                    <a:lnTo>
                      <a:pt x="380" y="1170"/>
                    </a:lnTo>
                    <a:lnTo>
                      <a:pt x="354" y="1158"/>
                    </a:lnTo>
                    <a:lnTo>
                      <a:pt x="327" y="1145"/>
                    </a:lnTo>
                    <a:lnTo>
                      <a:pt x="302" y="1130"/>
                    </a:lnTo>
                    <a:lnTo>
                      <a:pt x="277" y="1114"/>
                    </a:lnTo>
                    <a:lnTo>
                      <a:pt x="254" y="1097"/>
                    </a:lnTo>
                    <a:lnTo>
                      <a:pt x="231" y="1080"/>
                    </a:lnTo>
                    <a:lnTo>
                      <a:pt x="210" y="1061"/>
                    </a:lnTo>
                    <a:lnTo>
                      <a:pt x="188" y="1041"/>
                    </a:lnTo>
                    <a:lnTo>
                      <a:pt x="167" y="1020"/>
                    </a:lnTo>
                    <a:lnTo>
                      <a:pt x="148" y="997"/>
                    </a:lnTo>
                    <a:lnTo>
                      <a:pt x="131" y="974"/>
                    </a:lnTo>
                    <a:lnTo>
                      <a:pt x="114" y="951"/>
                    </a:lnTo>
                    <a:lnTo>
                      <a:pt x="98" y="926"/>
                    </a:lnTo>
                    <a:lnTo>
                      <a:pt x="85" y="901"/>
                    </a:lnTo>
                    <a:lnTo>
                      <a:pt x="71" y="876"/>
                    </a:lnTo>
                    <a:lnTo>
                      <a:pt x="58" y="849"/>
                    </a:lnTo>
                    <a:lnTo>
                      <a:pt x="48" y="821"/>
                    </a:lnTo>
                    <a:lnTo>
                      <a:pt x="39" y="794"/>
                    </a:lnTo>
                    <a:lnTo>
                      <a:pt x="29" y="765"/>
                    </a:lnTo>
                    <a:lnTo>
                      <a:pt x="23" y="734"/>
                    </a:lnTo>
                    <a:lnTo>
                      <a:pt x="18" y="706"/>
                    </a:lnTo>
                    <a:lnTo>
                      <a:pt x="14" y="675"/>
                    </a:lnTo>
                    <a:lnTo>
                      <a:pt x="12" y="644"/>
                    </a:lnTo>
                    <a:lnTo>
                      <a:pt x="12" y="614"/>
                    </a:lnTo>
                    <a:lnTo>
                      <a:pt x="12" y="583"/>
                    </a:lnTo>
                    <a:lnTo>
                      <a:pt x="14" y="552"/>
                    </a:lnTo>
                    <a:lnTo>
                      <a:pt x="18" y="521"/>
                    </a:lnTo>
                    <a:lnTo>
                      <a:pt x="23" y="493"/>
                    </a:lnTo>
                    <a:lnTo>
                      <a:pt x="29" y="462"/>
                    </a:lnTo>
                    <a:lnTo>
                      <a:pt x="39" y="433"/>
                    </a:lnTo>
                    <a:lnTo>
                      <a:pt x="48" y="406"/>
                    </a:lnTo>
                    <a:lnTo>
                      <a:pt x="58" y="378"/>
                    </a:lnTo>
                    <a:lnTo>
                      <a:pt x="71" y="351"/>
                    </a:lnTo>
                    <a:lnTo>
                      <a:pt x="85" y="326"/>
                    </a:lnTo>
                    <a:lnTo>
                      <a:pt x="98" y="301"/>
                    </a:lnTo>
                    <a:lnTo>
                      <a:pt x="114" y="276"/>
                    </a:lnTo>
                    <a:lnTo>
                      <a:pt x="131" y="253"/>
                    </a:lnTo>
                    <a:lnTo>
                      <a:pt x="148" y="230"/>
                    </a:lnTo>
                    <a:lnTo>
                      <a:pt x="167" y="207"/>
                    </a:lnTo>
                    <a:lnTo>
                      <a:pt x="188" y="186"/>
                    </a:lnTo>
                    <a:lnTo>
                      <a:pt x="210" y="166"/>
                    </a:lnTo>
                    <a:lnTo>
                      <a:pt x="231" y="147"/>
                    </a:lnTo>
                    <a:lnTo>
                      <a:pt x="254" y="130"/>
                    </a:lnTo>
                    <a:lnTo>
                      <a:pt x="277" y="113"/>
                    </a:lnTo>
                    <a:lnTo>
                      <a:pt x="302" y="97"/>
                    </a:lnTo>
                    <a:lnTo>
                      <a:pt x="327" y="82"/>
                    </a:lnTo>
                    <a:lnTo>
                      <a:pt x="354" y="69"/>
                    </a:lnTo>
                    <a:lnTo>
                      <a:pt x="380" y="57"/>
                    </a:lnTo>
                    <a:lnTo>
                      <a:pt x="407" y="46"/>
                    </a:lnTo>
                    <a:lnTo>
                      <a:pt x="436" y="36"/>
                    </a:lnTo>
                    <a:lnTo>
                      <a:pt x="465" y="28"/>
                    </a:lnTo>
                    <a:lnTo>
                      <a:pt x="494" y="21"/>
                    </a:lnTo>
                    <a:lnTo>
                      <a:pt x="524" y="17"/>
                    </a:lnTo>
                    <a:lnTo>
                      <a:pt x="553" y="13"/>
                    </a:lnTo>
                    <a:lnTo>
                      <a:pt x="584" y="9"/>
                    </a:lnTo>
                    <a:lnTo>
                      <a:pt x="615" y="9"/>
                    </a:lnTo>
                    <a:lnTo>
                      <a:pt x="647" y="9"/>
                    </a:lnTo>
                    <a:lnTo>
                      <a:pt x="678" y="13"/>
                    </a:lnTo>
                    <a:lnTo>
                      <a:pt x="707" y="17"/>
                    </a:lnTo>
                    <a:lnTo>
                      <a:pt x="737" y="21"/>
                    </a:lnTo>
                    <a:lnTo>
                      <a:pt x="766" y="28"/>
                    </a:lnTo>
                    <a:lnTo>
                      <a:pt x="795" y="36"/>
                    </a:lnTo>
                    <a:lnTo>
                      <a:pt x="824" y="46"/>
                    </a:lnTo>
                    <a:lnTo>
                      <a:pt x="851" y="57"/>
                    </a:lnTo>
                    <a:lnTo>
                      <a:pt x="877" y="69"/>
                    </a:lnTo>
                    <a:lnTo>
                      <a:pt x="904" y="82"/>
                    </a:lnTo>
                    <a:lnTo>
                      <a:pt x="929" y="97"/>
                    </a:lnTo>
                    <a:lnTo>
                      <a:pt x="954" y="113"/>
                    </a:lnTo>
                    <a:lnTo>
                      <a:pt x="977" y="130"/>
                    </a:lnTo>
                    <a:lnTo>
                      <a:pt x="1000" y="147"/>
                    </a:lnTo>
                    <a:lnTo>
                      <a:pt x="1021" y="166"/>
                    </a:lnTo>
                    <a:lnTo>
                      <a:pt x="1043" y="186"/>
                    </a:lnTo>
                    <a:lnTo>
                      <a:pt x="1064" y="207"/>
                    </a:lnTo>
                    <a:lnTo>
                      <a:pt x="1083" y="230"/>
                    </a:lnTo>
                    <a:lnTo>
                      <a:pt x="1100" y="253"/>
                    </a:lnTo>
                    <a:lnTo>
                      <a:pt x="1117" y="276"/>
                    </a:lnTo>
                    <a:lnTo>
                      <a:pt x="1133" y="301"/>
                    </a:lnTo>
                    <a:lnTo>
                      <a:pt x="1146" y="326"/>
                    </a:lnTo>
                    <a:lnTo>
                      <a:pt x="1160" y="351"/>
                    </a:lnTo>
                    <a:lnTo>
                      <a:pt x="1173" y="378"/>
                    </a:lnTo>
                    <a:lnTo>
                      <a:pt x="1183" y="406"/>
                    </a:lnTo>
                    <a:lnTo>
                      <a:pt x="1192" y="433"/>
                    </a:lnTo>
                    <a:lnTo>
                      <a:pt x="1202" y="462"/>
                    </a:lnTo>
                    <a:lnTo>
                      <a:pt x="1208" y="493"/>
                    </a:lnTo>
                    <a:lnTo>
                      <a:pt x="1213" y="521"/>
                    </a:lnTo>
                    <a:lnTo>
                      <a:pt x="1217" y="552"/>
                    </a:lnTo>
                    <a:lnTo>
                      <a:pt x="1219" y="583"/>
                    </a:lnTo>
                    <a:lnTo>
                      <a:pt x="1219" y="614"/>
                    </a:lnTo>
                    <a:close/>
                  </a:path>
                </a:pathLst>
              </a:custGeom>
              <a:solidFill>
                <a:srgbClr val="E78D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8" name="Freeform 381">
                <a:extLst>
                  <a:ext uri="{FF2B5EF4-FFF2-40B4-BE49-F238E27FC236}">
                    <a16:creationId xmlns:a16="http://schemas.microsoft.com/office/drawing/2014/main" id="{C120C860-1A93-42C6-A6F5-AEB060CE48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70" y="1552"/>
                <a:ext cx="1219" cy="1221"/>
              </a:xfrm>
              <a:custGeom>
                <a:avLst/>
                <a:gdLst>
                  <a:gd name="T0" fmla="*/ 1207 w 1219"/>
                  <a:gd name="T1" fmla="*/ 488 h 1221"/>
                  <a:gd name="T2" fmla="*/ 1159 w 1219"/>
                  <a:gd name="T3" fmla="*/ 346 h 1221"/>
                  <a:gd name="T4" fmla="*/ 1081 w 1219"/>
                  <a:gd name="T5" fmla="*/ 223 h 1221"/>
                  <a:gd name="T6" fmla="*/ 975 w 1219"/>
                  <a:gd name="T7" fmla="*/ 121 h 1221"/>
                  <a:gd name="T8" fmla="*/ 847 w 1219"/>
                  <a:gd name="T9" fmla="*/ 48 h 1221"/>
                  <a:gd name="T10" fmla="*/ 703 w 1219"/>
                  <a:gd name="T11" fmla="*/ 8 h 1221"/>
                  <a:gd name="T12" fmla="*/ 547 w 1219"/>
                  <a:gd name="T13" fmla="*/ 4 h 1221"/>
                  <a:gd name="T14" fmla="*/ 399 w 1219"/>
                  <a:gd name="T15" fmla="*/ 39 h 1221"/>
                  <a:gd name="T16" fmla="*/ 269 w 1219"/>
                  <a:gd name="T17" fmla="*/ 106 h 1221"/>
                  <a:gd name="T18" fmla="*/ 158 w 1219"/>
                  <a:gd name="T19" fmla="*/ 200 h 1221"/>
                  <a:gd name="T20" fmla="*/ 73 w 1219"/>
                  <a:gd name="T21" fmla="*/ 321 h 1221"/>
                  <a:gd name="T22" fmla="*/ 19 w 1219"/>
                  <a:gd name="T23" fmla="*/ 459 h 1221"/>
                  <a:gd name="T24" fmla="*/ 0 w 1219"/>
                  <a:gd name="T25" fmla="*/ 611 h 1221"/>
                  <a:gd name="T26" fmla="*/ 19 w 1219"/>
                  <a:gd name="T27" fmla="*/ 762 h 1221"/>
                  <a:gd name="T28" fmla="*/ 73 w 1219"/>
                  <a:gd name="T29" fmla="*/ 900 h 1221"/>
                  <a:gd name="T30" fmla="*/ 158 w 1219"/>
                  <a:gd name="T31" fmla="*/ 1021 h 1221"/>
                  <a:gd name="T32" fmla="*/ 269 w 1219"/>
                  <a:gd name="T33" fmla="*/ 1115 h 1221"/>
                  <a:gd name="T34" fmla="*/ 399 w 1219"/>
                  <a:gd name="T35" fmla="*/ 1182 h 1221"/>
                  <a:gd name="T36" fmla="*/ 547 w 1219"/>
                  <a:gd name="T37" fmla="*/ 1217 h 1221"/>
                  <a:gd name="T38" fmla="*/ 703 w 1219"/>
                  <a:gd name="T39" fmla="*/ 1213 h 1221"/>
                  <a:gd name="T40" fmla="*/ 847 w 1219"/>
                  <a:gd name="T41" fmla="*/ 1173 h 1221"/>
                  <a:gd name="T42" fmla="*/ 975 w 1219"/>
                  <a:gd name="T43" fmla="*/ 1100 h 1221"/>
                  <a:gd name="T44" fmla="*/ 1081 w 1219"/>
                  <a:gd name="T45" fmla="*/ 998 h 1221"/>
                  <a:gd name="T46" fmla="*/ 1159 w 1219"/>
                  <a:gd name="T47" fmla="*/ 875 h 1221"/>
                  <a:gd name="T48" fmla="*/ 1207 w 1219"/>
                  <a:gd name="T49" fmla="*/ 733 h 1221"/>
                  <a:gd name="T50" fmla="*/ 1209 w 1219"/>
                  <a:gd name="T51" fmla="*/ 611 h 1221"/>
                  <a:gd name="T52" fmla="*/ 1190 w 1219"/>
                  <a:gd name="T53" fmla="*/ 760 h 1221"/>
                  <a:gd name="T54" fmla="*/ 1136 w 1219"/>
                  <a:gd name="T55" fmla="*/ 896 h 1221"/>
                  <a:gd name="T56" fmla="*/ 1054 w 1219"/>
                  <a:gd name="T57" fmla="*/ 1013 h 1221"/>
                  <a:gd name="T58" fmla="*/ 944 w 1219"/>
                  <a:gd name="T59" fmla="*/ 1107 h 1221"/>
                  <a:gd name="T60" fmla="*/ 816 w 1219"/>
                  <a:gd name="T61" fmla="*/ 1173 h 1221"/>
                  <a:gd name="T62" fmla="*/ 670 w 1219"/>
                  <a:gd name="T63" fmla="*/ 1207 h 1221"/>
                  <a:gd name="T64" fmla="*/ 518 w 1219"/>
                  <a:gd name="T65" fmla="*/ 1203 h 1221"/>
                  <a:gd name="T66" fmla="*/ 376 w 1219"/>
                  <a:gd name="T67" fmla="*/ 1163 h 1221"/>
                  <a:gd name="T68" fmla="*/ 252 w 1219"/>
                  <a:gd name="T69" fmla="*/ 1090 h 1221"/>
                  <a:gd name="T70" fmla="*/ 148 w 1219"/>
                  <a:gd name="T71" fmla="*/ 992 h 1221"/>
                  <a:gd name="T72" fmla="*/ 69 w 1219"/>
                  <a:gd name="T73" fmla="*/ 870 h 1221"/>
                  <a:gd name="T74" fmla="*/ 23 w 1219"/>
                  <a:gd name="T75" fmla="*/ 731 h 1221"/>
                  <a:gd name="T76" fmla="*/ 12 w 1219"/>
                  <a:gd name="T77" fmla="*/ 580 h 1221"/>
                  <a:gd name="T78" fmla="*/ 37 w 1219"/>
                  <a:gd name="T79" fmla="*/ 432 h 1221"/>
                  <a:gd name="T80" fmla="*/ 96 w 1219"/>
                  <a:gd name="T81" fmla="*/ 300 h 1221"/>
                  <a:gd name="T82" fmla="*/ 186 w 1219"/>
                  <a:gd name="T83" fmla="*/ 186 h 1221"/>
                  <a:gd name="T84" fmla="*/ 300 w 1219"/>
                  <a:gd name="T85" fmla="*/ 98 h 1221"/>
                  <a:gd name="T86" fmla="*/ 432 w 1219"/>
                  <a:gd name="T87" fmla="*/ 39 h 1221"/>
                  <a:gd name="T88" fmla="*/ 578 w 1219"/>
                  <a:gd name="T89" fmla="*/ 12 h 1221"/>
                  <a:gd name="T90" fmla="*/ 729 w 1219"/>
                  <a:gd name="T91" fmla="*/ 23 h 1221"/>
                  <a:gd name="T92" fmla="*/ 870 w 1219"/>
                  <a:gd name="T93" fmla="*/ 71 h 1221"/>
                  <a:gd name="T94" fmla="*/ 990 w 1219"/>
                  <a:gd name="T95" fmla="*/ 148 h 1221"/>
                  <a:gd name="T96" fmla="*/ 1090 w 1219"/>
                  <a:gd name="T97" fmla="*/ 252 h 1221"/>
                  <a:gd name="T98" fmla="*/ 1161 w 1219"/>
                  <a:gd name="T99" fmla="*/ 376 h 1221"/>
                  <a:gd name="T100" fmla="*/ 1202 w 1219"/>
                  <a:gd name="T101" fmla="*/ 518 h 12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19"/>
                  <a:gd name="T154" fmla="*/ 0 h 1221"/>
                  <a:gd name="T155" fmla="*/ 1219 w 1219"/>
                  <a:gd name="T156" fmla="*/ 1221 h 12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19" h="1221">
                    <a:moveTo>
                      <a:pt x="1219" y="611"/>
                    </a:moveTo>
                    <a:lnTo>
                      <a:pt x="1219" y="580"/>
                    </a:lnTo>
                    <a:lnTo>
                      <a:pt x="1215" y="549"/>
                    </a:lnTo>
                    <a:lnTo>
                      <a:pt x="1211" y="518"/>
                    </a:lnTo>
                    <a:lnTo>
                      <a:pt x="1207" y="488"/>
                    </a:lnTo>
                    <a:lnTo>
                      <a:pt x="1200" y="459"/>
                    </a:lnTo>
                    <a:lnTo>
                      <a:pt x="1192" y="430"/>
                    </a:lnTo>
                    <a:lnTo>
                      <a:pt x="1182" y="401"/>
                    </a:lnTo>
                    <a:lnTo>
                      <a:pt x="1171" y="373"/>
                    </a:lnTo>
                    <a:lnTo>
                      <a:pt x="1159" y="346"/>
                    </a:lnTo>
                    <a:lnTo>
                      <a:pt x="1146" y="321"/>
                    </a:lnTo>
                    <a:lnTo>
                      <a:pt x="1131" y="294"/>
                    </a:lnTo>
                    <a:lnTo>
                      <a:pt x="1115" y="269"/>
                    </a:lnTo>
                    <a:lnTo>
                      <a:pt x="1098" y="246"/>
                    </a:lnTo>
                    <a:lnTo>
                      <a:pt x="1081" y="223"/>
                    </a:lnTo>
                    <a:lnTo>
                      <a:pt x="1061" y="200"/>
                    </a:lnTo>
                    <a:lnTo>
                      <a:pt x="1040" y="179"/>
                    </a:lnTo>
                    <a:lnTo>
                      <a:pt x="1019" y="160"/>
                    </a:lnTo>
                    <a:lnTo>
                      <a:pt x="998" y="140"/>
                    </a:lnTo>
                    <a:lnTo>
                      <a:pt x="975" y="121"/>
                    </a:lnTo>
                    <a:lnTo>
                      <a:pt x="950" y="106"/>
                    </a:lnTo>
                    <a:lnTo>
                      <a:pt x="925" y="89"/>
                    </a:lnTo>
                    <a:lnTo>
                      <a:pt x="900" y="75"/>
                    </a:lnTo>
                    <a:lnTo>
                      <a:pt x="873" y="62"/>
                    </a:lnTo>
                    <a:lnTo>
                      <a:pt x="847" y="48"/>
                    </a:lnTo>
                    <a:lnTo>
                      <a:pt x="820" y="39"/>
                    </a:lnTo>
                    <a:lnTo>
                      <a:pt x="791" y="29"/>
                    </a:lnTo>
                    <a:lnTo>
                      <a:pt x="762" y="20"/>
                    </a:lnTo>
                    <a:lnTo>
                      <a:pt x="733" y="14"/>
                    </a:lnTo>
                    <a:lnTo>
                      <a:pt x="703" y="8"/>
                    </a:lnTo>
                    <a:lnTo>
                      <a:pt x="672" y="4"/>
                    </a:lnTo>
                    <a:lnTo>
                      <a:pt x="641" y="2"/>
                    </a:lnTo>
                    <a:lnTo>
                      <a:pt x="609" y="0"/>
                    </a:lnTo>
                    <a:lnTo>
                      <a:pt x="578" y="2"/>
                    </a:lnTo>
                    <a:lnTo>
                      <a:pt x="547" y="4"/>
                    </a:lnTo>
                    <a:lnTo>
                      <a:pt x="516" y="8"/>
                    </a:lnTo>
                    <a:lnTo>
                      <a:pt x="486" y="14"/>
                    </a:lnTo>
                    <a:lnTo>
                      <a:pt x="457" y="20"/>
                    </a:lnTo>
                    <a:lnTo>
                      <a:pt x="428" y="29"/>
                    </a:lnTo>
                    <a:lnTo>
                      <a:pt x="399" y="39"/>
                    </a:lnTo>
                    <a:lnTo>
                      <a:pt x="372" y="48"/>
                    </a:lnTo>
                    <a:lnTo>
                      <a:pt x="346" y="62"/>
                    </a:lnTo>
                    <a:lnTo>
                      <a:pt x="319" y="75"/>
                    </a:lnTo>
                    <a:lnTo>
                      <a:pt x="294" y="89"/>
                    </a:lnTo>
                    <a:lnTo>
                      <a:pt x="269" y="106"/>
                    </a:lnTo>
                    <a:lnTo>
                      <a:pt x="244" y="121"/>
                    </a:lnTo>
                    <a:lnTo>
                      <a:pt x="221" y="140"/>
                    </a:lnTo>
                    <a:lnTo>
                      <a:pt x="200" y="160"/>
                    </a:lnTo>
                    <a:lnTo>
                      <a:pt x="179" y="179"/>
                    </a:lnTo>
                    <a:lnTo>
                      <a:pt x="158" y="200"/>
                    </a:lnTo>
                    <a:lnTo>
                      <a:pt x="138" y="223"/>
                    </a:lnTo>
                    <a:lnTo>
                      <a:pt x="121" y="246"/>
                    </a:lnTo>
                    <a:lnTo>
                      <a:pt x="104" y="269"/>
                    </a:lnTo>
                    <a:lnTo>
                      <a:pt x="88" y="294"/>
                    </a:lnTo>
                    <a:lnTo>
                      <a:pt x="73" y="321"/>
                    </a:lnTo>
                    <a:lnTo>
                      <a:pt x="60" y="346"/>
                    </a:lnTo>
                    <a:lnTo>
                      <a:pt x="48" y="373"/>
                    </a:lnTo>
                    <a:lnTo>
                      <a:pt x="37" y="401"/>
                    </a:lnTo>
                    <a:lnTo>
                      <a:pt x="27" y="430"/>
                    </a:lnTo>
                    <a:lnTo>
                      <a:pt x="19" y="459"/>
                    </a:lnTo>
                    <a:lnTo>
                      <a:pt x="12" y="488"/>
                    </a:lnTo>
                    <a:lnTo>
                      <a:pt x="8" y="518"/>
                    </a:lnTo>
                    <a:lnTo>
                      <a:pt x="4" y="549"/>
                    </a:lnTo>
                    <a:lnTo>
                      <a:pt x="0" y="580"/>
                    </a:lnTo>
                    <a:lnTo>
                      <a:pt x="0" y="611"/>
                    </a:lnTo>
                    <a:lnTo>
                      <a:pt x="0" y="641"/>
                    </a:lnTo>
                    <a:lnTo>
                      <a:pt x="4" y="672"/>
                    </a:lnTo>
                    <a:lnTo>
                      <a:pt x="8" y="703"/>
                    </a:lnTo>
                    <a:lnTo>
                      <a:pt x="12" y="733"/>
                    </a:lnTo>
                    <a:lnTo>
                      <a:pt x="19" y="762"/>
                    </a:lnTo>
                    <a:lnTo>
                      <a:pt x="27" y="791"/>
                    </a:lnTo>
                    <a:lnTo>
                      <a:pt x="37" y="820"/>
                    </a:lnTo>
                    <a:lnTo>
                      <a:pt x="48" y="848"/>
                    </a:lnTo>
                    <a:lnTo>
                      <a:pt x="60" y="875"/>
                    </a:lnTo>
                    <a:lnTo>
                      <a:pt x="73" y="900"/>
                    </a:lnTo>
                    <a:lnTo>
                      <a:pt x="88" y="927"/>
                    </a:lnTo>
                    <a:lnTo>
                      <a:pt x="104" y="952"/>
                    </a:lnTo>
                    <a:lnTo>
                      <a:pt x="121" y="975"/>
                    </a:lnTo>
                    <a:lnTo>
                      <a:pt x="138" y="998"/>
                    </a:lnTo>
                    <a:lnTo>
                      <a:pt x="158" y="1021"/>
                    </a:lnTo>
                    <a:lnTo>
                      <a:pt x="179" y="1042"/>
                    </a:lnTo>
                    <a:lnTo>
                      <a:pt x="200" y="1061"/>
                    </a:lnTo>
                    <a:lnTo>
                      <a:pt x="221" y="1081"/>
                    </a:lnTo>
                    <a:lnTo>
                      <a:pt x="244" y="1100"/>
                    </a:lnTo>
                    <a:lnTo>
                      <a:pt x="269" y="1115"/>
                    </a:lnTo>
                    <a:lnTo>
                      <a:pt x="294" y="1132"/>
                    </a:lnTo>
                    <a:lnTo>
                      <a:pt x="319" y="1146"/>
                    </a:lnTo>
                    <a:lnTo>
                      <a:pt x="346" y="1159"/>
                    </a:lnTo>
                    <a:lnTo>
                      <a:pt x="372" y="1173"/>
                    </a:lnTo>
                    <a:lnTo>
                      <a:pt x="399" y="1182"/>
                    </a:lnTo>
                    <a:lnTo>
                      <a:pt x="428" y="1192"/>
                    </a:lnTo>
                    <a:lnTo>
                      <a:pt x="457" y="1201"/>
                    </a:lnTo>
                    <a:lnTo>
                      <a:pt x="486" y="1207"/>
                    </a:lnTo>
                    <a:lnTo>
                      <a:pt x="516" y="1213"/>
                    </a:lnTo>
                    <a:lnTo>
                      <a:pt x="547" y="1217"/>
                    </a:lnTo>
                    <a:lnTo>
                      <a:pt x="578" y="1219"/>
                    </a:lnTo>
                    <a:lnTo>
                      <a:pt x="609" y="1221"/>
                    </a:lnTo>
                    <a:lnTo>
                      <a:pt x="641" y="1219"/>
                    </a:lnTo>
                    <a:lnTo>
                      <a:pt x="672" y="1217"/>
                    </a:lnTo>
                    <a:lnTo>
                      <a:pt x="703" y="1213"/>
                    </a:lnTo>
                    <a:lnTo>
                      <a:pt x="733" y="1207"/>
                    </a:lnTo>
                    <a:lnTo>
                      <a:pt x="762" y="1201"/>
                    </a:lnTo>
                    <a:lnTo>
                      <a:pt x="791" y="1192"/>
                    </a:lnTo>
                    <a:lnTo>
                      <a:pt x="820" y="1182"/>
                    </a:lnTo>
                    <a:lnTo>
                      <a:pt x="847" y="1173"/>
                    </a:lnTo>
                    <a:lnTo>
                      <a:pt x="873" y="1159"/>
                    </a:lnTo>
                    <a:lnTo>
                      <a:pt x="900" y="1146"/>
                    </a:lnTo>
                    <a:lnTo>
                      <a:pt x="925" y="1132"/>
                    </a:lnTo>
                    <a:lnTo>
                      <a:pt x="950" y="1115"/>
                    </a:lnTo>
                    <a:lnTo>
                      <a:pt x="975" y="1100"/>
                    </a:lnTo>
                    <a:lnTo>
                      <a:pt x="998" y="1081"/>
                    </a:lnTo>
                    <a:lnTo>
                      <a:pt x="1019" y="1061"/>
                    </a:lnTo>
                    <a:lnTo>
                      <a:pt x="1040" y="1042"/>
                    </a:lnTo>
                    <a:lnTo>
                      <a:pt x="1061" y="1021"/>
                    </a:lnTo>
                    <a:lnTo>
                      <a:pt x="1081" y="998"/>
                    </a:lnTo>
                    <a:lnTo>
                      <a:pt x="1098" y="975"/>
                    </a:lnTo>
                    <a:lnTo>
                      <a:pt x="1115" y="952"/>
                    </a:lnTo>
                    <a:lnTo>
                      <a:pt x="1131" y="927"/>
                    </a:lnTo>
                    <a:lnTo>
                      <a:pt x="1146" y="900"/>
                    </a:lnTo>
                    <a:lnTo>
                      <a:pt x="1159" y="875"/>
                    </a:lnTo>
                    <a:lnTo>
                      <a:pt x="1171" y="848"/>
                    </a:lnTo>
                    <a:lnTo>
                      <a:pt x="1182" y="820"/>
                    </a:lnTo>
                    <a:lnTo>
                      <a:pt x="1192" y="791"/>
                    </a:lnTo>
                    <a:lnTo>
                      <a:pt x="1200" y="762"/>
                    </a:lnTo>
                    <a:lnTo>
                      <a:pt x="1207" y="733"/>
                    </a:lnTo>
                    <a:lnTo>
                      <a:pt x="1211" y="703"/>
                    </a:lnTo>
                    <a:lnTo>
                      <a:pt x="1215" y="672"/>
                    </a:lnTo>
                    <a:lnTo>
                      <a:pt x="1219" y="641"/>
                    </a:lnTo>
                    <a:lnTo>
                      <a:pt x="1219" y="611"/>
                    </a:lnTo>
                    <a:close/>
                    <a:moveTo>
                      <a:pt x="1209" y="611"/>
                    </a:moveTo>
                    <a:lnTo>
                      <a:pt x="1207" y="641"/>
                    </a:lnTo>
                    <a:lnTo>
                      <a:pt x="1205" y="672"/>
                    </a:lnTo>
                    <a:lnTo>
                      <a:pt x="1202" y="703"/>
                    </a:lnTo>
                    <a:lnTo>
                      <a:pt x="1196" y="731"/>
                    </a:lnTo>
                    <a:lnTo>
                      <a:pt x="1190" y="760"/>
                    </a:lnTo>
                    <a:lnTo>
                      <a:pt x="1182" y="789"/>
                    </a:lnTo>
                    <a:lnTo>
                      <a:pt x="1173" y="816"/>
                    </a:lnTo>
                    <a:lnTo>
                      <a:pt x="1161" y="845"/>
                    </a:lnTo>
                    <a:lnTo>
                      <a:pt x="1150" y="870"/>
                    </a:lnTo>
                    <a:lnTo>
                      <a:pt x="1136" y="896"/>
                    </a:lnTo>
                    <a:lnTo>
                      <a:pt x="1123" y="921"/>
                    </a:lnTo>
                    <a:lnTo>
                      <a:pt x="1106" y="946"/>
                    </a:lnTo>
                    <a:lnTo>
                      <a:pt x="1090" y="969"/>
                    </a:lnTo>
                    <a:lnTo>
                      <a:pt x="1071" y="992"/>
                    </a:lnTo>
                    <a:lnTo>
                      <a:pt x="1054" y="1013"/>
                    </a:lnTo>
                    <a:lnTo>
                      <a:pt x="1033" y="1035"/>
                    </a:lnTo>
                    <a:lnTo>
                      <a:pt x="1012" y="1054"/>
                    </a:lnTo>
                    <a:lnTo>
                      <a:pt x="990" y="1073"/>
                    </a:lnTo>
                    <a:lnTo>
                      <a:pt x="967" y="1090"/>
                    </a:lnTo>
                    <a:lnTo>
                      <a:pt x="944" y="1107"/>
                    </a:lnTo>
                    <a:lnTo>
                      <a:pt x="919" y="1123"/>
                    </a:lnTo>
                    <a:lnTo>
                      <a:pt x="894" y="1138"/>
                    </a:lnTo>
                    <a:lnTo>
                      <a:pt x="870" y="1152"/>
                    </a:lnTo>
                    <a:lnTo>
                      <a:pt x="843" y="1163"/>
                    </a:lnTo>
                    <a:lnTo>
                      <a:pt x="816" y="1173"/>
                    </a:lnTo>
                    <a:lnTo>
                      <a:pt x="787" y="1182"/>
                    </a:lnTo>
                    <a:lnTo>
                      <a:pt x="760" y="1190"/>
                    </a:lnTo>
                    <a:lnTo>
                      <a:pt x="729" y="1198"/>
                    </a:lnTo>
                    <a:lnTo>
                      <a:pt x="701" y="1203"/>
                    </a:lnTo>
                    <a:lnTo>
                      <a:pt x="670" y="1207"/>
                    </a:lnTo>
                    <a:lnTo>
                      <a:pt x="641" y="1209"/>
                    </a:lnTo>
                    <a:lnTo>
                      <a:pt x="609" y="1209"/>
                    </a:lnTo>
                    <a:lnTo>
                      <a:pt x="578" y="1209"/>
                    </a:lnTo>
                    <a:lnTo>
                      <a:pt x="549" y="1207"/>
                    </a:lnTo>
                    <a:lnTo>
                      <a:pt x="518" y="1203"/>
                    </a:lnTo>
                    <a:lnTo>
                      <a:pt x="490" y="1198"/>
                    </a:lnTo>
                    <a:lnTo>
                      <a:pt x="459" y="1190"/>
                    </a:lnTo>
                    <a:lnTo>
                      <a:pt x="432" y="1182"/>
                    </a:lnTo>
                    <a:lnTo>
                      <a:pt x="403" y="1173"/>
                    </a:lnTo>
                    <a:lnTo>
                      <a:pt x="376" y="1163"/>
                    </a:lnTo>
                    <a:lnTo>
                      <a:pt x="349" y="1152"/>
                    </a:lnTo>
                    <a:lnTo>
                      <a:pt x="325" y="1138"/>
                    </a:lnTo>
                    <a:lnTo>
                      <a:pt x="300" y="1123"/>
                    </a:lnTo>
                    <a:lnTo>
                      <a:pt x="275" y="1107"/>
                    </a:lnTo>
                    <a:lnTo>
                      <a:pt x="252" y="1090"/>
                    </a:lnTo>
                    <a:lnTo>
                      <a:pt x="229" y="1073"/>
                    </a:lnTo>
                    <a:lnTo>
                      <a:pt x="207" y="1054"/>
                    </a:lnTo>
                    <a:lnTo>
                      <a:pt x="186" y="1035"/>
                    </a:lnTo>
                    <a:lnTo>
                      <a:pt x="165" y="1013"/>
                    </a:lnTo>
                    <a:lnTo>
                      <a:pt x="148" y="992"/>
                    </a:lnTo>
                    <a:lnTo>
                      <a:pt x="129" y="969"/>
                    </a:lnTo>
                    <a:lnTo>
                      <a:pt x="113" y="946"/>
                    </a:lnTo>
                    <a:lnTo>
                      <a:pt x="96" y="921"/>
                    </a:lnTo>
                    <a:lnTo>
                      <a:pt x="83" y="896"/>
                    </a:lnTo>
                    <a:lnTo>
                      <a:pt x="69" y="870"/>
                    </a:lnTo>
                    <a:lnTo>
                      <a:pt x="58" y="845"/>
                    </a:lnTo>
                    <a:lnTo>
                      <a:pt x="46" y="816"/>
                    </a:lnTo>
                    <a:lnTo>
                      <a:pt x="37" y="789"/>
                    </a:lnTo>
                    <a:lnTo>
                      <a:pt x="29" y="760"/>
                    </a:lnTo>
                    <a:lnTo>
                      <a:pt x="23" y="731"/>
                    </a:lnTo>
                    <a:lnTo>
                      <a:pt x="17" y="703"/>
                    </a:lnTo>
                    <a:lnTo>
                      <a:pt x="14" y="672"/>
                    </a:lnTo>
                    <a:lnTo>
                      <a:pt x="12" y="641"/>
                    </a:lnTo>
                    <a:lnTo>
                      <a:pt x="10" y="611"/>
                    </a:lnTo>
                    <a:lnTo>
                      <a:pt x="12" y="580"/>
                    </a:lnTo>
                    <a:lnTo>
                      <a:pt x="14" y="549"/>
                    </a:lnTo>
                    <a:lnTo>
                      <a:pt x="17" y="518"/>
                    </a:lnTo>
                    <a:lnTo>
                      <a:pt x="23" y="490"/>
                    </a:lnTo>
                    <a:lnTo>
                      <a:pt x="29" y="461"/>
                    </a:lnTo>
                    <a:lnTo>
                      <a:pt x="37" y="432"/>
                    </a:lnTo>
                    <a:lnTo>
                      <a:pt x="46" y="405"/>
                    </a:lnTo>
                    <a:lnTo>
                      <a:pt x="58" y="376"/>
                    </a:lnTo>
                    <a:lnTo>
                      <a:pt x="69" y="351"/>
                    </a:lnTo>
                    <a:lnTo>
                      <a:pt x="83" y="325"/>
                    </a:lnTo>
                    <a:lnTo>
                      <a:pt x="96" y="300"/>
                    </a:lnTo>
                    <a:lnTo>
                      <a:pt x="113" y="275"/>
                    </a:lnTo>
                    <a:lnTo>
                      <a:pt x="129" y="252"/>
                    </a:lnTo>
                    <a:lnTo>
                      <a:pt x="148" y="229"/>
                    </a:lnTo>
                    <a:lnTo>
                      <a:pt x="165" y="208"/>
                    </a:lnTo>
                    <a:lnTo>
                      <a:pt x="186" y="186"/>
                    </a:lnTo>
                    <a:lnTo>
                      <a:pt x="207" y="167"/>
                    </a:lnTo>
                    <a:lnTo>
                      <a:pt x="229" y="148"/>
                    </a:lnTo>
                    <a:lnTo>
                      <a:pt x="252" y="131"/>
                    </a:lnTo>
                    <a:lnTo>
                      <a:pt x="275" y="114"/>
                    </a:lnTo>
                    <a:lnTo>
                      <a:pt x="300" y="98"/>
                    </a:lnTo>
                    <a:lnTo>
                      <a:pt x="325" y="83"/>
                    </a:lnTo>
                    <a:lnTo>
                      <a:pt x="349" y="71"/>
                    </a:lnTo>
                    <a:lnTo>
                      <a:pt x="376" y="58"/>
                    </a:lnTo>
                    <a:lnTo>
                      <a:pt x="403" y="48"/>
                    </a:lnTo>
                    <a:lnTo>
                      <a:pt x="432" y="39"/>
                    </a:lnTo>
                    <a:lnTo>
                      <a:pt x="459" y="31"/>
                    </a:lnTo>
                    <a:lnTo>
                      <a:pt x="490" y="23"/>
                    </a:lnTo>
                    <a:lnTo>
                      <a:pt x="518" y="18"/>
                    </a:lnTo>
                    <a:lnTo>
                      <a:pt x="549" y="14"/>
                    </a:lnTo>
                    <a:lnTo>
                      <a:pt x="578" y="12"/>
                    </a:lnTo>
                    <a:lnTo>
                      <a:pt x="609" y="12"/>
                    </a:lnTo>
                    <a:lnTo>
                      <a:pt x="641" y="12"/>
                    </a:lnTo>
                    <a:lnTo>
                      <a:pt x="670" y="14"/>
                    </a:lnTo>
                    <a:lnTo>
                      <a:pt x="701" y="18"/>
                    </a:lnTo>
                    <a:lnTo>
                      <a:pt x="729" y="23"/>
                    </a:lnTo>
                    <a:lnTo>
                      <a:pt x="760" y="31"/>
                    </a:lnTo>
                    <a:lnTo>
                      <a:pt x="787" y="39"/>
                    </a:lnTo>
                    <a:lnTo>
                      <a:pt x="816" y="48"/>
                    </a:lnTo>
                    <a:lnTo>
                      <a:pt x="843" y="58"/>
                    </a:lnTo>
                    <a:lnTo>
                      <a:pt x="870" y="71"/>
                    </a:lnTo>
                    <a:lnTo>
                      <a:pt x="894" y="83"/>
                    </a:lnTo>
                    <a:lnTo>
                      <a:pt x="919" y="98"/>
                    </a:lnTo>
                    <a:lnTo>
                      <a:pt x="944" y="114"/>
                    </a:lnTo>
                    <a:lnTo>
                      <a:pt x="967" y="131"/>
                    </a:lnTo>
                    <a:lnTo>
                      <a:pt x="990" y="148"/>
                    </a:lnTo>
                    <a:lnTo>
                      <a:pt x="1012" y="167"/>
                    </a:lnTo>
                    <a:lnTo>
                      <a:pt x="1033" y="186"/>
                    </a:lnTo>
                    <a:lnTo>
                      <a:pt x="1054" y="208"/>
                    </a:lnTo>
                    <a:lnTo>
                      <a:pt x="1071" y="229"/>
                    </a:lnTo>
                    <a:lnTo>
                      <a:pt x="1090" y="252"/>
                    </a:lnTo>
                    <a:lnTo>
                      <a:pt x="1106" y="275"/>
                    </a:lnTo>
                    <a:lnTo>
                      <a:pt x="1123" y="300"/>
                    </a:lnTo>
                    <a:lnTo>
                      <a:pt x="1136" y="325"/>
                    </a:lnTo>
                    <a:lnTo>
                      <a:pt x="1150" y="351"/>
                    </a:lnTo>
                    <a:lnTo>
                      <a:pt x="1161" y="376"/>
                    </a:lnTo>
                    <a:lnTo>
                      <a:pt x="1173" y="405"/>
                    </a:lnTo>
                    <a:lnTo>
                      <a:pt x="1182" y="432"/>
                    </a:lnTo>
                    <a:lnTo>
                      <a:pt x="1190" y="461"/>
                    </a:lnTo>
                    <a:lnTo>
                      <a:pt x="1196" y="490"/>
                    </a:lnTo>
                    <a:lnTo>
                      <a:pt x="1202" y="518"/>
                    </a:lnTo>
                    <a:lnTo>
                      <a:pt x="1205" y="549"/>
                    </a:lnTo>
                    <a:lnTo>
                      <a:pt x="1207" y="580"/>
                    </a:lnTo>
                    <a:lnTo>
                      <a:pt x="1209" y="611"/>
                    </a:lnTo>
                    <a:close/>
                  </a:path>
                </a:pathLst>
              </a:custGeom>
              <a:solidFill>
                <a:srgbClr val="E78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9" name="Freeform 382">
                <a:extLst>
                  <a:ext uri="{FF2B5EF4-FFF2-40B4-BE49-F238E27FC236}">
                    <a16:creationId xmlns:a16="http://schemas.microsoft.com/office/drawing/2014/main" id="{DCFD8BEF-224D-45A9-B806-5B9EE0CD6C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76" y="1558"/>
                <a:ext cx="1207" cy="1209"/>
              </a:xfrm>
              <a:custGeom>
                <a:avLst/>
                <a:gdLst>
                  <a:gd name="T0" fmla="*/ 1196 w 1207"/>
                  <a:gd name="T1" fmla="*/ 484 h 1209"/>
                  <a:gd name="T2" fmla="*/ 1148 w 1207"/>
                  <a:gd name="T3" fmla="*/ 342 h 1209"/>
                  <a:gd name="T4" fmla="*/ 1071 w 1207"/>
                  <a:gd name="T5" fmla="*/ 221 h 1209"/>
                  <a:gd name="T6" fmla="*/ 965 w 1207"/>
                  <a:gd name="T7" fmla="*/ 121 h 1209"/>
                  <a:gd name="T8" fmla="*/ 839 w 1207"/>
                  <a:gd name="T9" fmla="*/ 48 h 1209"/>
                  <a:gd name="T10" fmla="*/ 695 w 1207"/>
                  <a:gd name="T11" fmla="*/ 8 h 1209"/>
                  <a:gd name="T12" fmla="*/ 541 w 1207"/>
                  <a:gd name="T13" fmla="*/ 4 h 1209"/>
                  <a:gd name="T14" fmla="*/ 395 w 1207"/>
                  <a:gd name="T15" fmla="*/ 37 h 1209"/>
                  <a:gd name="T16" fmla="*/ 265 w 1207"/>
                  <a:gd name="T17" fmla="*/ 104 h 1209"/>
                  <a:gd name="T18" fmla="*/ 155 w 1207"/>
                  <a:gd name="T19" fmla="*/ 198 h 1209"/>
                  <a:gd name="T20" fmla="*/ 73 w 1207"/>
                  <a:gd name="T21" fmla="*/ 317 h 1209"/>
                  <a:gd name="T22" fmla="*/ 17 w 1207"/>
                  <a:gd name="T23" fmla="*/ 453 h 1209"/>
                  <a:gd name="T24" fmla="*/ 0 w 1207"/>
                  <a:gd name="T25" fmla="*/ 605 h 1209"/>
                  <a:gd name="T26" fmla="*/ 17 w 1207"/>
                  <a:gd name="T27" fmla="*/ 756 h 1209"/>
                  <a:gd name="T28" fmla="*/ 73 w 1207"/>
                  <a:gd name="T29" fmla="*/ 892 h 1209"/>
                  <a:gd name="T30" fmla="*/ 155 w 1207"/>
                  <a:gd name="T31" fmla="*/ 1011 h 1209"/>
                  <a:gd name="T32" fmla="*/ 265 w 1207"/>
                  <a:gd name="T33" fmla="*/ 1105 h 1209"/>
                  <a:gd name="T34" fmla="*/ 395 w 1207"/>
                  <a:gd name="T35" fmla="*/ 1172 h 1209"/>
                  <a:gd name="T36" fmla="*/ 541 w 1207"/>
                  <a:gd name="T37" fmla="*/ 1205 h 1209"/>
                  <a:gd name="T38" fmla="*/ 695 w 1207"/>
                  <a:gd name="T39" fmla="*/ 1201 h 1209"/>
                  <a:gd name="T40" fmla="*/ 839 w 1207"/>
                  <a:gd name="T41" fmla="*/ 1161 h 1209"/>
                  <a:gd name="T42" fmla="*/ 965 w 1207"/>
                  <a:gd name="T43" fmla="*/ 1088 h 1209"/>
                  <a:gd name="T44" fmla="*/ 1071 w 1207"/>
                  <a:gd name="T45" fmla="*/ 988 h 1209"/>
                  <a:gd name="T46" fmla="*/ 1148 w 1207"/>
                  <a:gd name="T47" fmla="*/ 867 h 1209"/>
                  <a:gd name="T48" fmla="*/ 1196 w 1207"/>
                  <a:gd name="T49" fmla="*/ 725 h 1209"/>
                  <a:gd name="T50" fmla="*/ 1197 w 1207"/>
                  <a:gd name="T51" fmla="*/ 605 h 1209"/>
                  <a:gd name="T52" fmla="*/ 1178 w 1207"/>
                  <a:gd name="T53" fmla="*/ 752 h 1209"/>
                  <a:gd name="T54" fmla="*/ 1126 w 1207"/>
                  <a:gd name="T55" fmla="*/ 888 h 1209"/>
                  <a:gd name="T56" fmla="*/ 1044 w 1207"/>
                  <a:gd name="T57" fmla="*/ 1004 h 1209"/>
                  <a:gd name="T58" fmla="*/ 936 w 1207"/>
                  <a:gd name="T59" fmla="*/ 1098 h 1209"/>
                  <a:gd name="T60" fmla="*/ 808 w 1207"/>
                  <a:gd name="T61" fmla="*/ 1163 h 1209"/>
                  <a:gd name="T62" fmla="*/ 664 w 1207"/>
                  <a:gd name="T63" fmla="*/ 1195 h 1209"/>
                  <a:gd name="T64" fmla="*/ 512 w 1207"/>
                  <a:gd name="T65" fmla="*/ 1192 h 1209"/>
                  <a:gd name="T66" fmla="*/ 372 w 1207"/>
                  <a:gd name="T67" fmla="*/ 1151 h 1209"/>
                  <a:gd name="T68" fmla="*/ 247 w 1207"/>
                  <a:gd name="T69" fmla="*/ 1080 h 1209"/>
                  <a:gd name="T70" fmla="*/ 146 w 1207"/>
                  <a:gd name="T71" fmla="*/ 982 h 1209"/>
                  <a:gd name="T72" fmla="*/ 67 w 1207"/>
                  <a:gd name="T73" fmla="*/ 862 h 1209"/>
                  <a:gd name="T74" fmla="*/ 21 w 1207"/>
                  <a:gd name="T75" fmla="*/ 723 h 1209"/>
                  <a:gd name="T76" fmla="*/ 10 w 1207"/>
                  <a:gd name="T77" fmla="*/ 574 h 1209"/>
                  <a:gd name="T78" fmla="*/ 36 w 1207"/>
                  <a:gd name="T79" fmla="*/ 428 h 1209"/>
                  <a:gd name="T80" fmla="*/ 96 w 1207"/>
                  <a:gd name="T81" fmla="*/ 296 h 1209"/>
                  <a:gd name="T82" fmla="*/ 184 w 1207"/>
                  <a:gd name="T83" fmla="*/ 184 h 1209"/>
                  <a:gd name="T84" fmla="*/ 295 w 1207"/>
                  <a:gd name="T85" fmla="*/ 96 h 1209"/>
                  <a:gd name="T86" fmla="*/ 426 w 1207"/>
                  <a:gd name="T87" fmla="*/ 37 h 1209"/>
                  <a:gd name="T88" fmla="*/ 574 w 1207"/>
                  <a:gd name="T89" fmla="*/ 12 h 1209"/>
                  <a:gd name="T90" fmla="*/ 723 w 1207"/>
                  <a:gd name="T91" fmla="*/ 23 h 1209"/>
                  <a:gd name="T92" fmla="*/ 862 w 1207"/>
                  <a:gd name="T93" fmla="*/ 69 h 1209"/>
                  <a:gd name="T94" fmla="*/ 981 w 1207"/>
                  <a:gd name="T95" fmla="*/ 146 h 1209"/>
                  <a:gd name="T96" fmla="*/ 1080 w 1207"/>
                  <a:gd name="T97" fmla="*/ 250 h 1209"/>
                  <a:gd name="T98" fmla="*/ 1151 w 1207"/>
                  <a:gd name="T99" fmla="*/ 372 h 1209"/>
                  <a:gd name="T100" fmla="*/ 1192 w 1207"/>
                  <a:gd name="T101" fmla="*/ 514 h 12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07"/>
                  <a:gd name="T154" fmla="*/ 0 h 1209"/>
                  <a:gd name="T155" fmla="*/ 1207 w 1207"/>
                  <a:gd name="T156" fmla="*/ 1209 h 120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07" h="1209">
                    <a:moveTo>
                      <a:pt x="1207" y="605"/>
                    </a:moveTo>
                    <a:lnTo>
                      <a:pt x="1207" y="574"/>
                    </a:lnTo>
                    <a:lnTo>
                      <a:pt x="1205" y="543"/>
                    </a:lnTo>
                    <a:lnTo>
                      <a:pt x="1201" y="512"/>
                    </a:lnTo>
                    <a:lnTo>
                      <a:pt x="1196" y="484"/>
                    </a:lnTo>
                    <a:lnTo>
                      <a:pt x="1190" y="453"/>
                    </a:lnTo>
                    <a:lnTo>
                      <a:pt x="1180" y="424"/>
                    </a:lnTo>
                    <a:lnTo>
                      <a:pt x="1171" y="397"/>
                    </a:lnTo>
                    <a:lnTo>
                      <a:pt x="1161" y="369"/>
                    </a:lnTo>
                    <a:lnTo>
                      <a:pt x="1148" y="342"/>
                    </a:lnTo>
                    <a:lnTo>
                      <a:pt x="1134" y="317"/>
                    </a:lnTo>
                    <a:lnTo>
                      <a:pt x="1121" y="292"/>
                    </a:lnTo>
                    <a:lnTo>
                      <a:pt x="1105" y="267"/>
                    </a:lnTo>
                    <a:lnTo>
                      <a:pt x="1088" y="244"/>
                    </a:lnTo>
                    <a:lnTo>
                      <a:pt x="1071" y="221"/>
                    </a:lnTo>
                    <a:lnTo>
                      <a:pt x="1052" y="198"/>
                    </a:lnTo>
                    <a:lnTo>
                      <a:pt x="1031" y="177"/>
                    </a:lnTo>
                    <a:lnTo>
                      <a:pt x="1009" y="157"/>
                    </a:lnTo>
                    <a:lnTo>
                      <a:pt x="988" y="138"/>
                    </a:lnTo>
                    <a:lnTo>
                      <a:pt x="965" y="121"/>
                    </a:lnTo>
                    <a:lnTo>
                      <a:pt x="942" y="104"/>
                    </a:lnTo>
                    <a:lnTo>
                      <a:pt x="917" y="88"/>
                    </a:lnTo>
                    <a:lnTo>
                      <a:pt x="892" y="73"/>
                    </a:lnTo>
                    <a:lnTo>
                      <a:pt x="865" y="60"/>
                    </a:lnTo>
                    <a:lnTo>
                      <a:pt x="839" y="48"/>
                    </a:lnTo>
                    <a:lnTo>
                      <a:pt x="812" y="37"/>
                    </a:lnTo>
                    <a:lnTo>
                      <a:pt x="783" y="27"/>
                    </a:lnTo>
                    <a:lnTo>
                      <a:pt x="754" y="19"/>
                    </a:lnTo>
                    <a:lnTo>
                      <a:pt x="725" y="12"/>
                    </a:lnTo>
                    <a:lnTo>
                      <a:pt x="695" y="8"/>
                    </a:lnTo>
                    <a:lnTo>
                      <a:pt x="666" y="4"/>
                    </a:lnTo>
                    <a:lnTo>
                      <a:pt x="635" y="0"/>
                    </a:lnTo>
                    <a:lnTo>
                      <a:pt x="603" y="0"/>
                    </a:lnTo>
                    <a:lnTo>
                      <a:pt x="572" y="0"/>
                    </a:lnTo>
                    <a:lnTo>
                      <a:pt x="541" y="4"/>
                    </a:lnTo>
                    <a:lnTo>
                      <a:pt x="512" y="8"/>
                    </a:lnTo>
                    <a:lnTo>
                      <a:pt x="482" y="12"/>
                    </a:lnTo>
                    <a:lnTo>
                      <a:pt x="453" y="19"/>
                    </a:lnTo>
                    <a:lnTo>
                      <a:pt x="424" y="27"/>
                    </a:lnTo>
                    <a:lnTo>
                      <a:pt x="395" y="37"/>
                    </a:lnTo>
                    <a:lnTo>
                      <a:pt x="368" y="48"/>
                    </a:lnTo>
                    <a:lnTo>
                      <a:pt x="342" y="60"/>
                    </a:lnTo>
                    <a:lnTo>
                      <a:pt x="315" y="73"/>
                    </a:lnTo>
                    <a:lnTo>
                      <a:pt x="290" y="88"/>
                    </a:lnTo>
                    <a:lnTo>
                      <a:pt x="265" y="104"/>
                    </a:lnTo>
                    <a:lnTo>
                      <a:pt x="242" y="121"/>
                    </a:lnTo>
                    <a:lnTo>
                      <a:pt x="219" y="138"/>
                    </a:lnTo>
                    <a:lnTo>
                      <a:pt x="198" y="157"/>
                    </a:lnTo>
                    <a:lnTo>
                      <a:pt x="176" y="177"/>
                    </a:lnTo>
                    <a:lnTo>
                      <a:pt x="155" y="198"/>
                    </a:lnTo>
                    <a:lnTo>
                      <a:pt x="136" y="221"/>
                    </a:lnTo>
                    <a:lnTo>
                      <a:pt x="119" y="244"/>
                    </a:lnTo>
                    <a:lnTo>
                      <a:pt x="102" y="267"/>
                    </a:lnTo>
                    <a:lnTo>
                      <a:pt x="86" y="292"/>
                    </a:lnTo>
                    <a:lnTo>
                      <a:pt x="73" y="317"/>
                    </a:lnTo>
                    <a:lnTo>
                      <a:pt x="59" y="342"/>
                    </a:lnTo>
                    <a:lnTo>
                      <a:pt x="46" y="369"/>
                    </a:lnTo>
                    <a:lnTo>
                      <a:pt x="36" y="397"/>
                    </a:lnTo>
                    <a:lnTo>
                      <a:pt x="27" y="424"/>
                    </a:lnTo>
                    <a:lnTo>
                      <a:pt x="17" y="453"/>
                    </a:lnTo>
                    <a:lnTo>
                      <a:pt x="11" y="484"/>
                    </a:lnTo>
                    <a:lnTo>
                      <a:pt x="6" y="512"/>
                    </a:lnTo>
                    <a:lnTo>
                      <a:pt x="2" y="543"/>
                    </a:lnTo>
                    <a:lnTo>
                      <a:pt x="0" y="574"/>
                    </a:lnTo>
                    <a:lnTo>
                      <a:pt x="0" y="605"/>
                    </a:lnTo>
                    <a:lnTo>
                      <a:pt x="0" y="635"/>
                    </a:lnTo>
                    <a:lnTo>
                      <a:pt x="2" y="666"/>
                    </a:lnTo>
                    <a:lnTo>
                      <a:pt x="6" y="697"/>
                    </a:lnTo>
                    <a:lnTo>
                      <a:pt x="11" y="725"/>
                    </a:lnTo>
                    <a:lnTo>
                      <a:pt x="17" y="756"/>
                    </a:lnTo>
                    <a:lnTo>
                      <a:pt x="27" y="785"/>
                    </a:lnTo>
                    <a:lnTo>
                      <a:pt x="36" y="812"/>
                    </a:lnTo>
                    <a:lnTo>
                      <a:pt x="46" y="840"/>
                    </a:lnTo>
                    <a:lnTo>
                      <a:pt x="59" y="867"/>
                    </a:lnTo>
                    <a:lnTo>
                      <a:pt x="73" y="892"/>
                    </a:lnTo>
                    <a:lnTo>
                      <a:pt x="86" y="917"/>
                    </a:lnTo>
                    <a:lnTo>
                      <a:pt x="102" y="942"/>
                    </a:lnTo>
                    <a:lnTo>
                      <a:pt x="119" y="965"/>
                    </a:lnTo>
                    <a:lnTo>
                      <a:pt x="136" y="988"/>
                    </a:lnTo>
                    <a:lnTo>
                      <a:pt x="155" y="1011"/>
                    </a:lnTo>
                    <a:lnTo>
                      <a:pt x="176" y="1032"/>
                    </a:lnTo>
                    <a:lnTo>
                      <a:pt x="198" y="1052"/>
                    </a:lnTo>
                    <a:lnTo>
                      <a:pt x="219" y="1071"/>
                    </a:lnTo>
                    <a:lnTo>
                      <a:pt x="242" y="1088"/>
                    </a:lnTo>
                    <a:lnTo>
                      <a:pt x="265" y="1105"/>
                    </a:lnTo>
                    <a:lnTo>
                      <a:pt x="290" y="1121"/>
                    </a:lnTo>
                    <a:lnTo>
                      <a:pt x="315" y="1136"/>
                    </a:lnTo>
                    <a:lnTo>
                      <a:pt x="342" y="1149"/>
                    </a:lnTo>
                    <a:lnTo>
                      <a:pt x="368" y="1161"/>
                    </a:lnTo>
                    <a:lnTo>
                      <a:pt x="395" y="1172"/>
                    </a:lnTo>
                    <a:lnTo>
                      <a:pt x="424" y="1182"/>
                    </a:lnTo>
                    <a:lnTo>
                      <a:pt x="453" y="1190"/>
                    </a:lnTo>
                    <a:lnTo>
                      <a:pt x="482" y="1197"/>
                    </a:lnTo>
                    <a:lnTo>
                      <a:pt x="512" y="1201"/>
                    </a:lnTo>
                    <a:lnTo>
                      <a:pt x="541" y="1205"/>
                    </a:lnTo>
                    <a:lnTo>
                      <a:pt x="572" y="1209"/>
                    </a:lnTo>
                    <a:lnTo>
                      <a:pt x="603" y="1209"/>
                    </a:lnTo>
                    <a:lnTo>
                      <a:pt x="635" y="1209"/>
                    </a:lnTo>
                    <a:lnTo>
                      <a:pt x="666" y="1205"/>
                    </a:lnTo>
                    <a:lnTo>
                      <a:pt x="695" y="1201"/>
                    </a:lnTo>
                    <a:lnTo>
                      <a:pt x="725" y="1197"/>
                    </a:lnTo>
                    <a:lnTo>
                      <a:pt x="754" y="1190"/>
                    </a:lnTo>
                    <a:lnTo>
                      <a:pt x="783" y="1182"/>
                    </a:lnTo>
                    <a:lnTo>
                      <a:pt x="812" y="1172"/>
                    </a:lnTo>
                    <a:lnTo>
                      <a:pt x="839" y="1161"/>
                    </a:lnTo>
                    <a:lnTo>
                      <a:pt x="865" y="1149"/>
                    </a:lnTo>
                    <a:lnTo>
                      <a:pt x="892" y="1136"/>
                    </a:lnTo>
                    <a:lnTo>
                      <a:pt x="917" y="1121"/>
                    </a:lnTo>
                    <a:lnTo>
                      <a:pt x="942" y="1105"/>
                    </a:lnTo>
                    <a:lnTo>
                      <a:pt x="965" y="1088"/>
                    </a:lnTo>
                    <a:lnTo>
                      <a:pt x="988" y="1071"/>
                    </a:lnTo>
                    <a:lnTo>
                      <a:pt x="1009" y="1052"/>
                    </a:lnTo>
                    <a:lnTo>
                      <a:pt x="1031" y="1032"/>
                    </a:lnTo>
                    <a:lnTo>
                      <a:pt x="1052" y="1011"/>
                    </a:lnTo>
                    <a:lnTo>
                      <a:pt x="1071" y="988"/>
                    </a:lnTo>
                    <a:lnTo>
                      <a:pt x="1088" y="965"/>
                    </a:lnTo>
                    <a:lnTo>
                      <a:pt x="1105" y="942"/>
                    </a:lnTo>
                    <a:lnTo>
                      <a:pt x="1121" y="917"/>
                    </a:lnTo>
                    <a:lnTo>
                      <a:pt x="1134" y="892"/>
                    </a:lnTo>
                    <a:lnTo>
                      <a:pt x="1148" y="867"/>
                    </a:lnTo>
                    <a:lnTo>
                      <a:pt x="1161" y="840"/>
                    </a:lnTo>
                    <a:lnTo>
                      <a:pt x="1171" y="812"/>
                    </a:lnTo>
                    <a:lnTo>
                      <a:pt x="1180" y="785"/>
                    </a:lnTo>
                    <a:lnTo>
                      <a:pt x="1190" y="756"/>
                    </a:lnTo>
                    <a:lnTo>
                      <a:pt x="1196" y="725"/>
                    </a:lnTo>
                    <a:lnTo>
                      <a:pt x="1201" y="697"/>
                    </a:lnTo>
                    <a:lnTo>
                      <a:pt x="1205" y="666"/>
                    </a:lnTo>
                    <a:lnTo>
                      <a:pt x="1207" y="635"/>
                    </a:lnTo>
                    <a:lnTo>
                      <a:pt x="1207" y="605"/>
                    </a:lnTo>
                    <a:close/>
                    <a:moveTo>
                      <a:pt x="1197" y="605"/>
                    </a:moveTo>
                    <a:lnTo>
                      <a:pt x="1197" y="635"/>
                    </a:lnTo>
                    <a:lnTo>
                      <a:pt x="1194" y="666"/>
                    </a:lnTo>
                    <a:lnTo>
                      <a:pt x="1192" y="695"/>
                    </a:lnTo>
                    <a:lnTo>
                      <a:pt x="1186" y="723"/>
                    </a:lnTo>
                    <a:lnTo>
                      <a:pt x="1178" y="752"/>
                    </a:lnTo>
                    <a:lnTo>
                      <a:pt x="1171" y="781"/>
                    </a:lnTo>
                    <a:lnTo>
                      <a:pt x="1161" y="808"/>
                    </a:lnTo>
                    <a:lnTo>
                      <a:pt x="1151" y="837"/>
                    </a:lnTo>
                    <a:lnTo>
                      <a:pt x="1140" y="862"/>
                    </a:lnTo>
                    <a:lnTo>
                      <a:pt x="1126" y="888"/>
                    </a:lnTo>
                    <a:lnTo>
                      <a:pt x="1111" y="913"/>
                    </a:lnTo>
                    <a:lnTo>
                      <a:pt x="1096" y="936"/>
                    </a:lnTo>
                    <a:lnTo>
                      <a:pt x="1080" y="959"/>
                    </a:lnTo>
                    <a:lnTo>
                      <a:pt x="1061" y="982"/>
                    </a:lnTo>
                    <a:lnTo>
                      <a:pt x="1044" y="1004"/>
                    </a:lnTo>
                    <a:lnTo>
                      <a:pt x="1023" y="1025"/>
                    </a:lnTo>
                    <a:lnTo>
                      <a:pt x="1004" y="1044"/>
                    </a:lnTo>
                    <a:lnTo>
                      <a:pt x="981" y="1063"/>
                    </a:lnTo>
                    <a:lnTo>
                      <a:pt x="960" y="1080"/>
                    </a:lnTo>
                    <a:lnTo>
                      <a:pt x="936" y="1098"/>
                    </a:lnTo>
                    <a:lnTo>
                      <a:pt x="912" y="1113"/>
                    </a:lnTo>
                    <a:lnTo>
                      <a:pt x="887" y="1126"/>
                    </a:lnTo>
                    <a:lnTo>
                      <a:pt x="862" y="1140"/>
                    </a:lnTo>
                    <a:lnTo>
                      <a:pt x="835" y="1151"/>
                    </a:lnTo>
                    <a:lnTo>
                      <a:pt x="808" y="1163"/>
                    </a:lnTo>
                    <a:lnTo>
                      <a:pt x="781" y="1172"/>
                    </a:lnTo>
                    <a:lnTo>
                      <a:pt x="752" y="1180"/>
                    </a:lnTo>
                    <a:lnTo>
                      <a:pt x="723" y="1186"/>
                    </a:lnTo>
                    <a:lnTo>
                      <a:pt x="695" y="1192"/>
                    </a:lnTo>
                    <a:lnTo>
                      <a:pt x="664" y="1195"/>
                    </a:lnTo>
                    <a:lnTo>
                      <a:pt x="633" y="1197"/>
                    </a:lnTo>
                    <a:lnTo>
                      <a:pt x="603" y="1199"/>
                    </a:lnTo>
                    <a:lnTo>
                      <a:pt x="574" y="1197"/>
                    </a:lnTo>
                    <a:lnTo>
                      <a:pt x="543" y="1195"/>
                    </a:lnTo>
                    <a:lnTo>
                      <a:pt x="512" y="1192"/>
                    </a:lnTo>
                    <a:lnTo>
                      <a:pt x="484" y="1186"/>
                    </a:lnTo>
                    <a:lnTo>
                      <a:pt x="455" y="1180"/>
                    </a:lnTo>
                    <a:lnTo>
                      <a:pt x="426" y="1172"/>
                    </a:lnTo>
                    <a:lnTo>
                      <a:pt x="399" y="1163"/>
                    </a:lnTo>
                    <a:lnTo>
                      <a:pt x="372" y="1151"/>
                    </a:lnTo>
                    <a:lnTo>
                      <a:pt x="345" y="1140"/>
                    </a:lnTo>
                    <a:lnTo>
                      <a:pt x="320" y="1126"/>
                    </a:lnTo>
                    <a:lnTo>
                      <a:pt x="295" y="1113"/>
                    </a:lnTo>
                    <a:lnTo>
                      <a:pt x="271" y="1098"/>
                    </a:lnTo>
                    <a:lnTo>
                      <a:pt x="247" y="1080"/>
                    </a:lnTo>
                    <a:lnTo>
                      <a:pt x="226" y="1063"/>
                    </a:lnTo>
                    <a:lnTo>
                      <a:pt x="203" y="1044"/>
                    </a:lnTo>
                    <a:lnTo>
                      <a:pt x="184" y="1025"/>
                    </a:lnTo>
                    <a:lnTo>
                      <a:pt x="163" y="1004"/>
                    </a:lnTo>
                    <a:lnTo>
                      <a:pt x="146" y="982"/>
                    </a:lnTo>
                    <a:lnTo>
                      <a:pt x="127" y="959"/>
                    </a:lnTo>
                    <a:lnTo>
                      <a:pt x="111" y="936"/>
                    </a:lnTo>
                    <a:lnTo>
                      <a:pt x="96" y="913"/>
                    </a:lnTo>
                    <a:lnTo>
                      <a:pt x="81" y="888"/>
                    </a:lnTo>
                    <a:lnTo>
                      <a:pt x="67" y="862"/>
                    </a:lnTo>
                    <a:lnTo>
                      <a:pt x="56" y="837"/>
                    </a:lnTo>
                    <a:lnTo>
                      <a:pt x="46" y="808"/>
                    </a:lnTo>
                    <a:lnTo>
                      <a:pt x="36" y="781"/>
                    </a:lnTo>
                    <a:lnTo>
                      <a:pt x="29" y="752"/>
                    </a:lnTo>
                    <a:lnTo>
                      <a:pt x="21" y="723"/>
                    </a:lnTo>
                    <a:lnTo>
                      <a:pt x="15" y="695"/>
                    </a:lnTo>
                    <a:lnTo>
                      <a:pt x="13" y="666"/>
                    </a:lnTo>
                    <a:lnTo>
                      <a:pt x="10" y="635"/>
                    </a:lnTo>
                    <a:lnTo>
                      <a:pt x="10" y="605"/>
                    </a:lnTo>
                    <a:lnTo>
                      <a:pt x="10" y="574"/>
                    </a:lnTo>
                    <a:lnTo>
                      <a:pt x="13" y="543"/>
                    </a:lnTo>
                    <a:lnTo>
                      <a:pt x="15" y="514"/>
                    </a:lnTo>
                    <a:lnTo>
                      <a:pt x="21" y="486"/>
                    </a:lnTo>
                    <a:lnTo>
                      <a:pt x="29" y="457"/>
                    </a:lnTo>
                    <a:lnTo>
                      <a:pt x="36" y="428"/>
                    </a:lnTo>
                    <a:lnTo>
                      <a:pt x="46" y="401"/>
                    </a:lnTo>
                    <a:lnTo>
                      <a:pt x="56" y="372"/>
                    </a:lnTo>
                    <a:lnTo>
                      <a:pt x="67" y="347"/>
                    </a:lnTo>
                    <a:lnTo>
                      <a:pt x="81" y="321"/>
                    </a:lnTo>
                    <a:lnTo>
                      <a:pt x="96" y="296"/>
                    </a:lnTo>
                    <a:lnTo>
                      <a:pt x="111" y="273"/>
                    </a:lnTo>
                    <a:lnTo>
                      <a:pt x="127" y="250"/>
                    </a:lnTo>
                    <a:lnTo>
                      <a:pt x="146" y="227"/>
                    </a:lnTo>
                    <a:lnTo>
                      <a:pt x="163" y="205"/>
                    </a:lnTo>
                    <a:lnTo>
                      <a:pt x="184" y="184"/>
                    </a:lnTo>
                    <a:lnTo>
                      <a:pt x="203" y="165"/>
                    </a:lnTo>
                    <a:lnTo>
                      <a:pt x="226" y="146"/>
                    </a:lnTo>
                    <a:lnTo>
                      <a:pt x="247" y="129"/>
                    </a:lnTo>
                    <a:lnTo>
                      <a:pt x="271" y="111"/>
                    </a:lnTo>
                    <a:lnTo>
                      <a:pt x="295" y="96"/>
                    </a:lnTo>
                    <a:lnTo>
                      <a:pt x="320" y="83"/>
                    </a:lnTo>
                    <a:lnTo>
                      <a:pt x="345" y="69"/>
                    </a:lnTo>
                    <a:lnTo>
                      <a:pt x="372" y="58"/>
                    </a:lnTo>
                    <a:lnTo>
                      <a:pt x="399" y="46"/>
                    </a:lnTo>
                    <a:lnTo>
                      <a:pt x="426" y="37"/>
                    </a:lnTo>
                    <a:lnTo>
                      <a:pt x="455" y="29"/>
                    </a:lnTo>
                    <a:lnTo>
                      <a:pt x="484" y="23"/>
                    </a:lnTo>
                    <a:lnTo>
                      <a:pt x="512" y="17"/>
                    </a:lnTo>
                    <a:lnTo>
                      <a:pt x="543" y="14"/>
                    </a:lnTo>
                    <a:lnTo>
                      <a:pt x="574" y="12"/>
                    </a:lnTo>
                    <a:lnTo>
                      <a:pt x="603" y="10"/>
                    </a:lnTo>
                    <a:lnTo>
                      <a:pt x="633" y="12"/>
                    </a:lnTo>
                    <a:lnTo>
                      <a:pt x="664" y="14"/>
                    </a:lnTo>
                    <a:lnTo>
                      <a:pt x="695" y="17"/>
                    </a:lnTo>
                    <a:lnTo>
                      <a:pt x="723" y="23"/>
                    </a:lnTo>
                    <a:lnTo>
                      <a:pt x="752" y="29"/>
                    </a:lnTo>
                    <a:lnTo>
                      <a:pt x="781" y="37"/>
                    </a:lnTo>
                    <a:lnTo>
                      <a:pt x="808" y="46"/>
                    </a:lnTo>
                    <a:lnTo>
                      <a:pt x="835" y="58"/>
                    </a:lnTo>
                    <a:lnTo>
                      <a:pt x="862" y="69"/>
                    </a:lnTo>
                    <a:lnTo>
                      <a:pt x="887" y="83"/>
                    </a:lnTo>
                    <a:lnTo>
                      <a:pt x="912" y="96"/>
                    </a:lnTo>
                    <a:lnTo>
                      <a:pt x="936" y="111"/>
                    </a:lnTo>
                    <a:lnTo>
                      <a:pt x="960" y="129"/>
                    </a:lnTo>
                    <a:lnTo>
                      <a:pt x="981" y="146"/>
                    </a:lnTo>
                    <a:lnTo>
                      <a:pt x="1004" y="165"/>
                    </a:lnTo>
                    <a:lnTo>
                      <a:pt x="1023" y="184"/>
                    </a:lnTo>
                    <a:lnTo>
                      <a:pt x="1044" y="205"/>
                    </a:lnTo>
                    <a:lnTo>
                      <a:pt x="1061" y="227"/>
                    </a:lnTo>
                    <a:lnTo>
                      <a:pt x="1080" y="250"/>
                    </a:lnTo>
                    <a:lnTo>
                      <a:pt x="1096" y="273"/>
                    </a:lnTo>
                    <a:lnTo>
                      <a:pt x="1111" y="296"/>
                    </a:lnTo>
                    <a:lnTo>
                      <a:pt x="1126" y="321"/>
                    </a:lnTo>
                    <a:lnTo>
                      <a:pt x="1140" y="347"/>
                    </a:lnTo>
                    <a:lnTo>
                      <a:pt x="1151" y="372"/>
                    </a:lnTo>
                    <a:lnTo>
                      <a:pt x="1161" y="401"/>
                    </a:lnTo>
                    <a:lnTo>
                      <a:pt x="1171" y="428"/>
                    </a:lnTo>
                    <a:lnTo>
                      <a:pt x="1178" y="457"/>
                    </a:lnTo>
                    <a:lnTo>
                      <a:pt x="1186" y="486"/>
                    </a:lnTo>
                    <a:lnTo>
                      <a:pt x="1192" y="514"/>
                    </a:lnTo>
                    <a:lnTo>
                      <a:pt x="1194" y="543"/>
                    </a:lnTo>
                    <a:lnTo>
                      <a:pt x="1197" y="574"/>
                    </a:lnTo>
                    <a:lnTo>
                      <a:pt x="1197" y="605"/>
                    </a:lnTo>
                    <a:close/>
                  </a:path>
                </a:pathLst>
              </a:custGeom>
              <a:solidFill>
                <a:srgbClr val="E88F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0" name="Freeform 383">
                <a:extLst>
                  <a:ext uri="{FF2B5EF4-FFF2-40B4-BE49-F238E27FC236}">
                    <a16:creationId xmlns:a16="http://schemas.microsoft.com/office/drawing/2014/main" id="{E1737045-B133-4B4D-87F1-1A44B3AD4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0" y="1564"/>
                <a:ext cx="1199" cy="1197"/>
              </a:xfrm>
              <a:custGeom>
                <a:avLst/>
                <a:gdLst>
                  <a:gd name="T0" fmla="*/ 1186 w 1199"/>
                  <a:gd name="T1" fmla="*/ 478 h 1197"/>
                  <a:gd name="T2" fmla="*/ 1140 w 1199"/>
                  <a:gd name="T3" fmla="*/ 339 h 1197"/>
                  <a:gd name="T4" fmla="*/ 1061 w 1199"/>
                  <a:gd name="T5" fmla="*/ 217 h 1197"/>
                  <a:gd name="T6" fmla="*/ 957 w 1199"/>
                  <a:gd name="T7" fmla="*/ 119 h 1197"/>
                  <a:gd name="T8" fmla="*/ 833 w 1199"/>
                  <a:gd name="T9" fmla="*/ 46 h 1197"/>
                  <a:gd name="T10" fmla="*/ 691 w 1199"/>
                  <a:gd name="T11" fmla="*/ 6 h 1197"/>
                  <a:gd name="T12" fmla="*/ 539 w 1199"/>
                  <a:gd name="T13" fmla="*/ 2 h 1197"/>
                  <a:gd name="T14" fmla="*/ 393 w 1199"/>
                  <a:gd name="T15" fmla="*/ 36 h 1197"/>
                  <a:gd name="T16" fmla="*/ 265 w 1199"/>
                  <a:gd name="T17" fmla="*/ 102 h 1197"/>
                  <a:gd name="T18" fmla="*/ 155 w 1199"/>
                  <a:gd name="T19" fmla="*/ 196 h 1197"/>
                  <a:gd name="T20" fmla="*/ 73 w 1199"/>
                  <a:gd name="T21" fmla="*/ 313 h 1197"/>
                  <a:gd name="T22" fmla="*/ 19 w 1199"/>
                  <a:gd name="T23" fmla="*/ 449 h 1197"/>
                  <a:gd name="T24" fmla="*/ 0 w 1199"/>
                  <a:gd name="T25" fmla="*/ 599 h 1197"/>
                  <a:gd name="T26" fmla="*/ 19 w 1199"/>
                  <a:gd name="T27" fmla="*/ 748 h 1197"/>
                  <a:gd name="T28" fmla="*/ 73 w 1199"/>
                  <a:gd name="T29" fmla="*/ 884 h 1197"/>
                  <a:gd name="T30" fmla="*/ 155 w 1199"/>
                  <a:gd name="T31" fmla="*/ 1001 h 1197"/>
                  <a:gd name="T32" fmla="*/ 265 w 1199"/>
                  <a:gd name="T33" fmla="*/ 1095 h 1197"/>
                  <a:gd name="T34" fmla="*/ 393 w 1199"/>
                  <a:gd name="T35" fmla="*/ 1161 h 1197"/>
                  <a:gd name="T36" fmla="*/ 539 w 1199"/>
                  <a:gd name="T37" fmla="*/ 1195 h 1197"/>
                  <a:gd name="T38" fmla="*/ 691 w 1199"/>
                  <a:gd name="T39" fmla="*/ 1191 h 1197"/>
                  <a:gd name="T40" fmla="*/ 833 w 1199"/>
                  <a:gd name="T41" fmla="*/ 1151 h 1197"/>
                  <a:gd name="T42" fmla="*/ 957 w 1199"/>
                  <a:gd name="T43" fmla="*/ 1078 h 1197"/>
                  <a:gd name="T44" fmla="*/ 1061 w 1199"/>
                  <a:gd name="T45" fmla="*/ 980 h 1197"/>
                  <a:gd name="T46" fmla="*/ 1140 w 1199"/>
                  <a:gd name="T47" fmla="*/ 858 h 1197"/>
                  <a:gd name="T48" fmla="*/ 1186 w 1199"/>
                  <a:gd name="T49" fmla="*/ 719 h 1197"/>
                  <a:gd name="T50" fmla="*/ 1188 w 1199"/>
                  <a:gd name="T51" fmla="*/ 599 h 1197"/>
                  <a:gd name="T52" fmla="*/ 1170 w 1199"/>
                  <a:gd name="T53" fmla="*/ 746 h 1197"/>
                  <a:gd name="T54" fmla="*/ 1117 w 1199"/>
                  <a:gd name="T55" fmla="*/ 879 h 1197"/>
                  <a:gd name="T56" fmla="*/ 1036 w 1199"/>
                  <a:gd name="T57" fmla="*/ 994 h 1197"/>
                  <a:gd name="T58" fmla="*/ 929 w 1199"/>
                  <a:gd name="T59" fmla="*/ 1088 h 1197"/>
                  <a:gd name="T60" fmla="*/ 802 w 1199"/>
                  <a:gd name="T61" fmla="*/ 1151 h 1197"/>
                  <a:gd name="T62" fmla="*/ 660 w 1199"/>
                  <a:gd name="T63" fmla="*/ 1184 h 1197"/>
                  <a:gd name="T64" fmla="*/ 510 w 1199"/>
                  <a:gd name="T65" fmla="*/ 1180 h 1197"/>
                  <a:gd name="T66" fmla="*/ 370 w 1199"/>
                  <a:gd name="T67" fmla="*/ 1141 h 1197"/>
                  <a:gd name="T68" fmla="*/ 247 w 1199"/>
                  <a:gd name="T69" fmla="*/ 1070 h 1197"/>
                  <a:gd name="T70" fmla="*/ 146 w 1199"/>
                  <a:gd name="T71" fmla="*/ 973 h 1197"/>
                  <a:gd name="T72" fmla="*/ 69 w 1199"/>
                  <a:gd name="T73" fmla="*/ 854 h 1197"/>
                  <a:gd name="T74" fmla="*/ 23 w 1199"/>
                  <a:gd name="T75" fmla="*/ 717 h 1197"/>
                  <a:gd name="T76" fmla="*/ 11 w 1199"/>
                  <a:gd name="T77" fmla="*/ 568 h 1197"/>
                  <a:gd name="T78" fmla="*/ 36 w 1199"/>
                  <a:gd name="T79" fmla="*/ 424 h 1197"/>
                  <a:gd name="T80" fmla="*/ 96 w 1199"/>
                  <a:gd name="T81" fmla="*/ 293 h 1197"/>
                  <a:gd name="T82" fmla="*/ 182 w 1199"/>
                  <a:gd name="T83" fmla="*/ 182 h 1197"/>
                  <a:gd name="T84" fmla="*/ 293 w 1199"/>
                  <a:gd name="T85" fmla="*/ 94 h 1197"/>
                  <a:gd name="T86" fmla="*/ 424 w 1199"/>
                  <a:gd name="T87" fmla="*/ 36 h 1197"/>
                  <a:gd name="T88" fmla="*/ 570 w 1199"/>
                  <a:gd name="T89" fmla="*/ 9 h 1197"/>
                  <a:gd name="T90" fmla="*/ 718 w 1199"/>
                  <a:gd name="T91" fmla="*/ 21 h 1197"/>
                  <a:gd name="T92" fmla="*/ 856 w 1199"/>
                  <a:gd name="T93" fmla="*/ 67 h 1197"/>
                  <a:gd name="T94" fmla="*/ 975 w 1199"/>
                  <a:gd name="T95" fmla="*/ 144 h 1197"/>
                  <a:gd name="T96" fmla="*/ 1071 w 1199"/>
                  <a:gd name="T97" fmla="*/ 245 h 1197"/>
                  <a:gd name="T98" fmla="*/ 1142 w 1199"/>
                  <a:gd name="T99" fmla="*/ 370 h 1197"/>
                  <a:gd name="T100" fmla="*/ 1182 w 1199"/>
                  <a:gd name="T101" fmla="*/ 508 h 119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99"/>
                  <a:gd name="T154" fmla="*/ 0 h 1197"/>
                  <a:gd name="T155" fmla="*/ 1199 w 1199"/>
                  <a:gd name="T156" fmla="*/ 1197 h 119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99" h="1197">
                    <a:moveTo>
                      <a:pt x="1199" y="599"/>
                    </a:moveTo>
                    <a:lnTo>
                      <a:pt x="1197" y="568"/>
                    </a:lnTo>
                    <a:lnTo>
                      <a:pt x="1195" y="537"/>
                    </a:lnTo>
                    <a:lnTo>
                      <a:pt x="1192" y="506"/>
                    </a:lnTo>
                    <a:lnTo>
                      <a:pt x="1186" y="478"/>
                    </a:lnTo>
                    <a:lnTo>
                      <a:pt x="1180" y="449"/>
                    </a:lnTo>
                    <a:lnTo>
                      <a:pt x="1172" y="420"/>
                    </a:lnTo>
                    <a:lnTo>
                      <a:pt x="1163" y="393"/>
                    </a:lnTo>
                    <a:lnTo>
                      <a:pt x="1151" y="364"/>
                    </a:lnTo>
                    <a:lnTo>
                      <a:pt x="1140" y="339"/>
                    </a:lnTo>
                    <a:lnTo>
                      <a:pt x="1126" y="313"/>
                    </a:lnTo>
                    <a:lnTo>
                      <a:pt x="1113" y="288"/>
                    </a:lnTo>
                    <a:lnTo>
                      <a:pt x="1096" y="263"/>
                    </a:lnTo>
                    <a:lnTo>
                      <a:pt x="1080" y="240"/>
                    </a:lnTo>
                    <a:lnTo>
                      <a:pt x="1061" y="217"/>
                    </a:lnTo>
                    <a:lnTo>
                      <a:pt x="1044" y="196"/>
                    </a:lnTo>
                    <a:lnTo>
                      <a:pt x="1023" y="174"/>
                    </a:lnTo>
                    <a:lnTo>
                      <a:pt x="1002" y="155"/>
                    </a:lnTo>
                    <a:lnTo>
                      <a:pt x="980" y="136"/>
                    </a:lnTo>
                    <a:lnTo>
                      <a:pt x="957" y="119"/>
                    </a:lnTo>
                    <a:lnTo>
                      <a:pt x="934" y="102"/>
                    </a:lnTo>
                    <a:lnTo>
                      <a:pt x="909" y="86"/>
                    </a:lnTo>
                    <a:lnTo>
                      <a:pt x="884" y="71"/>
                    </a:lnTo>
                    <a:lnTo>
                      <a:pt x="860" y="59"/>
                    </a:lnTo>
                    <a:lnTo>
                      <a:pt x="833" y="46"/>
                    </a:lnTo>
                    <a:lnTo>
                      <a:pt x="806" y="36"/>
                    </a:lnTo>
                    <a:lnTo>
                      <a:pt x="777" y="27"/>
                    </a:lnTo>
                    <a:lnTo>
                      <a:pt x="750" y="19"/>
                    </a:lnTo>
                    <a:lnTo>
                      <a:pt x="719" y="11"/>
                    </a:lnTo>
                    <a:lnTo>
                      <a:pt x="691" y="6"/>
                    </a:lnTo>
                    <a:lnTo>
                      <a:pt x="660" y="2"/>
                    </a:lnTo>
                    <a:lnTo>
                      <a:pt x="631" y="0"/>
                    </a:lnTo>
                    <a:lnTo>
                      <a:pt x="599" y="0"/>
                    </a:lnTo>
                    <a:lnTo>
                      <a:pt x="568" y="0"/>
                    </a:lnTo>
                    <a:lnTo>
                      <a:pt x="539" y="2"/>
                    </a:lnTo>
                    <a:lnTo>
                      <a:pt x="508" y="6"/>
                    </a:lnTo>
                    <a:lnTo>
                      <a:pt x="480" y="11"/>
                    </a:lnTo>
                    <a:lnTo>
                      <a:pt x="449" y="19"/>
                    </a:lnTo>
                    <a:lnTo>
                      <a:pt x="422" y="27"/>
                    </a:lnTo>
                    <a:lnTo>
                      <a:pt x="393" y="36"/>
                    </a:lnTo>
                    <a:lnTo>
                      <a:pt x="366" y="46"/>
                    </a:lnTo>
                    <a:lnTo>
                      <a:pt x="339" y="59"/>
                    </a:lnTo>
                    <a:lnTo>
                      <a:pt x="315" y="71"/>
                    </a:lnTo>
                    <a:lnTo>
                      <a:pt x="290" y="86"/>
                    </a:lnTo>
                    <a:lnTo>
                      <a:pt x="265" y="102"/>
                    </a:lnTo>
                    <a:lnTo>
                      <a:pt x="242" y="119"/>
                    </a:lnTo>
                    <a:lnTo>
                      <a:pt x="219" y="136"/>
                    </a:lnTo>
                    <a:lnTo>
                      <a:pt x="197" y="155"/>
                    </a:lnTo>
                    <a:lnTo>
                      <a:pt x="176" y="174"/>
                    </a:lnTo>
                    <a:lnTo>
                      <a:pt x="155" y="196"/>
                    </a:lnTo>
                    <a:lnTo>
                      <a:pt x="138" y="217"/>
                    </a:lnTo>
                    <a:lnTo>
                      <a:pt x="119" y="240"/>
                    </a:lnTo>
                    <a:lnTo>
                      <a:pt x="103" y="263"/>
                    </a:lnTo>
                    <a:lnTo>
                      <a:pt x="86" y="288"/>
                    </a:lnTo>
                    <a:lnTo>
                      <a:pt x="73" y="313"/>
                    </a:lnTo>
                    <a:lnTo>
                      <a:pt x="59" y="339"/>
                    </a:lnTo>
                    <a:lnTo>
                      <a:pt x="48" y="364"/>
                    </a:lnTo>
                    <a:lnTo>
                      <a:pt x="36" y="393"/>
                    </a:lnTo>
                    <a:lnTo>
                      <a:pt x="27" y="420"/>
                    </a:lnTo>
                    <a:lnTo>
                      <a:pt x="19" y="449"/>
                    </a:lnTo>
                    <a:lnTo>
                      <a:pt x="13" y="478"/>
                    </a:lnTo>
                    <a:lnTo>
                      <a:pt x="7" y="506"/>
                    </a:lnTo>
                    <a:lnTo>
                      <a:pt x="4" y="537"/>
                    </a:lnTo>
                    <a:lnTo>
                      <a:pt x="2" y="568"/>
                    </a:lnTo>
                    <a:lnTo>
                      <a:pt x="0" y="599"/>
                    </a:lnTo>
                    <a:lnTo>
                      <a:pt x="2" y="629"/>
                    </a:lnTo>
                    <a:lnTo>
                      <a:pt x="4" y="660"/>
                    </a:lnTo>
                    <a:lnTo>
                      <a:pt x="7" y="691"/>
                    </a:lnTo>
                    <a:lnTo>
                      <a:pt x="13" y="719"/>
                    </a:lnTo>
                    <a:lnTo>
                      <a:pt x="19" y="748"/>
                    </a:lnTo>
                    <a:lnTo>
                      <a:pt x="27" y="777"/>
                    </a:lnTo>
                    <a:lnTo>
                      <a:pt x="36" y="804"/>
                    </a:lnTo>
                    <a:lnTo>
                      <a:pt x="48" y="833"/>
                    </a:lnTo>
                    <a:lnTo>
                      <a:pt x="59" y="858"/>
                    </a:lnTo>
                    <a:lnTo>
                      <a:pt x="73" y="884"/>
                    </a:lnTo>
                    <a:lnTo>
                      <a:pt x="86" y="909"/>
                    </a:lnTo>
                    <a:lnTo>
                      <a:pt x="103" y="934"/>
                    </a:lnTo>
                    <a:lnTo>
                      <a:pt x="119" y="957"/>
                    </a:lnTo>
                    <a:lnTo>
                      <a:pt x="138" y="980"/>
                    </a:lnTo>
                    <a:lnTo>
                      <a:pt x="155" y="1001"/>
                    </a:lnTo>
                    <a:lnTo>
                      <a:pt x="176" y="1023"/>
                    </a:lnTo>
                    <a:lnTo>
                      <a:pt x="197" y="1042"/>
                    </a:lnTo>
                    <a:lnTo>
                      <a:pt x="219" y="1061"/>
                    </a:lnTo>
                    <a:lnTo>
                      <a:pt x="242" y="1078"/>
                    </a:lnTo>
                    <a:lnTo>
                      <a:pt x="265" y="1095"/>
                    </a:lnTo>
                    <a:lnTo>
                      <a:pt x="290" y="1111"/>
                    </a:lnTo>
                    <a:lnTo>
                      <a:pt x="315" y="1126"/>
                    </a:lnTo>
                    <a:lnTo>
                      <a:pt x="339" y="1140"/>
                    </a:lnTo>
                    <a:lnTo>
                      <a:pt x="366" y="1151"/>
                    </a:lnTo>
                    <a:lnTo>
                      <a:pt x="393" y="1161"/>
                    </a:lnTo>
                    <a:lnTo>
                      <a:pt x="422" y="1170"/>
                    </a:lnTo>
                    <a:lnTo>
                      <a:pt x="449" y="1178"/>
                    </a:lnTo>
                    <a:lnTo>
                      <a:pt x="480" y="1186"/>
                    </a:lnTo>
                    <a:lnTo>
                      <a:pt x="508" y="1191"/>
                    </a:lnTo>
                    <a:lnTo>
                      <a:pt x="539" y="1195"/>
                    </a:lnTo>
                    <a:lnTo>
                      <a:pt x="568" y="1197"/>
                    </a:lnTo>
                    <a:lnTo>
                      <a:pt x="599" y="1197"/>
                    </a:lnTo>
                    <a:lnTo>
                      <a:pt x="631" y="1197"/>
                    </a:lnTo>
                    <a:lnTo>
                      <a:pt x="660" y="1195"/>
                    </a:lnTo>
                    <a:lnTo>
                      <a:pt x="691" y="1191"/>
                    </a:lnTo>
                    <a:lnTo>
                      <a:pt x="719" y="1186"/>
                    </a:lnTo>
                    <a:lnTo>
                      <a:pt x="750" y="1178"/>
                    </a:lnTo>
                    <a:lnTo>
                      <a:pt x="777" y="1170"/>
                    </a:lnTo>
                    <a:lnTo>
                      <a:pt x="806" y="1161"/>
                    </a:lnTo>
                    <a:lnTo>
                      <a:pt x="833" y="1151"/>
                    </a:lnTo>
                    <a:lnTo>
                      <a:pt x="860" y="1140"/>
                    </a:lnTo>
                    <a:lnTo>
                      <a:pt x="884" y="1126"/>
                    </a:lnTo>
                    <a:lnTo>
                      <a:pt x="909" y="1111"/>
                    </a:lnTo>
                    <a:lnTo>
                      <a:pt x="934" y="1095"/>
                    </a:lnTo>
                    <a:lnTo>
                      <a:pt x="957" y="1078"/>
                    </a:lnTo>
                    <a:lnTo>
                      <a:pt x="980" y="1061"/>
                    </a:lnTo>
                    <a:lnTo>
                      <a:pt x="1002" y="1042"/>
                    </a:lnTo>
                    <a:lnTo>
                      <a:pt x="1023" y="1023"/>
                    </a:lnTo>
                    <a:lnTo>
                      <a:pt x="1044" y="1001"/>
                    </a:lnTo>
                    <a:lnTo>
                      <a:pt x="1061" y="980"/>
                    </a:lnTo>
                    <a:lnTo>
                      <a:pt x="1080" y="957"/>
                    </a:lnTo>
                    <a:lnTo>
                      <a:pt x="1096" y="934"/>
                    </a:lnTo>
                    <a:lnTo>
                      <a:pt x="1113" y="909"/>
                    </a:lnTo>
                    <a:lnTo>
                      <a:pt x="1126" y="884"/>
                    </a:lnTo>
                    <a:lnTo>
                      <a:pt x="1140" y="858"/>
                    </a:lnTo>
                    <a:lnTo>
                      <a:pt x="1151" y="833"/>
                    </a:lnTo>
                    <a:lnTo>
                      <a:pt x="1163" y="804"/>
                    </a:lnTo>
                    <a:lnTo>
                      <a:pt x="1172" y="777"/>
                    </a:lnTo>
                    <a:lnTo>
                      <a:pt x="1180" y="748"/>
                    </a:lnTo>
                    <a:lnTo>
                      <a:pt x="1186" y="719"/>
                    </a:lnTo>
                    <a:lnTo>
                      <a:pt x="1192" y="691"/>
                    </a:lnTo>
                    <a:lnTo>
                      <a:pt x="1195" y="660"/>
                    </a:lnTo>
                    <a:lnTo>
                      <a:pt x="1197" y="629"/>
                    </a:lnTo>
                    <a:lnTo>
                      <a:pt x="1199" y="599"/>
                    </a:lnTo>
                    <a:close/>
                    <a:moveTo>
                      <a:pt x="1188" y="599"/>
                    </a:moveTo>
                    <a:lnTo>
                      <a:pt x="1188" y="629"/>
                    </a:lnTo>
                    <a:lnTo>
                      <a:pt x="1186" y="658"/>
                    </a:lnTo>
                    <a:lnTo>
                      <a:pt x="1182" y="689"/>
                    </a:lnTo>
                    <a:lnTo>
                      <a:pt x="1176" y="717"/>
                    </a:lnTo>
                    <a:lnTo>
                      <a:pt x="1170" y="746"/>
                    </a:lnTo>
                    <a:lnTo>
                      <a:pt x="1163" y="773"/>
                    </a:lnTo>
                    <a:lnTo>
                      <a:pt x="1153" y="802"/>
                    </a:lnTo>
                    <a:lnTo>
                      <a:pt x="1142" y="827"/>
                    </a:lnTo>
                    <a:lnTo>
                      <a:pt x="1130" y="854"/>
                    </a:lnTo>
                    <a:lnTo>
                      <a:pt x="1117" y="879"/>
                    </a:lnTo>
                    <a:lnTo>
                      <a:pt x="1103" y="904"/>
                    </a:lnTo>
                    <a:lnTo>
                      <a:pt x="1088" y="929"/>
                    </a:lnTo>
                    <a:lnTo>
                      <a:pt x="1071" y="952"/>
                    </a:lnTo>
                    <a:lnTo>
                      <a:pt x="1053" y="973"/>
                    </a:lnTo>
                    <a:lnTo>
                      <a:pt x="1036" y="994"/>
                    </a:lnTo>
                    <a:lnTo>
                      <a:pt x="1017" y="1015"/>
                    </a:lnTo>
                    <a:lnTo>
                      <a:pt x="996" y="1034"/>
                    </a:lnTo>
                    <a:lnTo>
                      <a:pt x="975" y="1053"/>
                    </a:lnTo>
                    <a:lnTo>
                      <a:pt x="952" y="1070"/>
                    </a:lnTo>
                    <a:lnTo>
                      <a:pt x="929" y="1088"/>
                    </a:lnTo>
                    <a:lnTo>
                      <a:pt x="906" y="1103"/>
                    </a:lnTo>
                    <a:lnTo>
                      <a:pt x="881" y="1117"/>
                    </a:lnTo>
                    <a:lnTo>
                      <a:pt x="856" y="1130"/>
                    </a:lnTo>
                    <a:lnTo>
                      <a:pt x="829" y="1141"/>
                    </a:lnTo>
                    <a:lnTo>
                      <a:pt x="802" y="1151"/>
                    </a:lnTo>
                    <a:lnTo>
                      <a:pt x="775" y="1161"/>
                    </a:lnTo>
                    <a:lnTo>
                      <a:pt x="746" y="1168"/>
                    </a:lnTo>
                    <a:lnTo>
                      <a:pt x="718" y="1176"/>
                    </a:lnTo>
                    <a:lnTo>
                      <a:pt x="689" y="1180"/>
                    </a:lnTo>
                    <a:lnTo>
                      <a:pt x="660" y="1184"/>
                    </a:lnTo>
                    <a:lnTo>
                      <a:pt x="629" y="1188"/>
                    </a:lnTo>
                    <a:lnTo>
                      <a:pt x="599" y="1188"/>
                    </a:lnTo>
                    <a:lnTo>
                      <a:pt x="570" y="1188"/>
                    </a:lnTo>
                    <a:lnTo>
                      <a:pt x="539" y="1184"/>
                    </a:lnTo>
                    <a:lnTo>
                      <a:pt x="510" y="1180"/>
                    </a:lnTo>
                    <a:lnTo>
                      <a:pt x="481" y="1176"/>
                    </a:lnTo>
                    <a:lnTo>
                      <a:pt x="453" y="1168"/>
                    </a:lnTo>
                    <a:lnTo>
                      <a:pt x="424" y="1161"/>
                    </a:lnTo>
                    <a:lnTo>
                      <a:pt x="397" y="1151"/>
                    </a:lnTo>
                    <a:lnTo>
                      <a:pt x="370" y="1141"/>
                    </a:lnTo>
                    <a:lnTo>
                      <a:pt x="343" y="1130"/>
                    </a:lnTo>
                    <a:lnTo>
                      <a:pt x="318" y="1117"/>
                    </a:lnTo>
                    <a:lnTo>
                      <a:pt x="293" y="1103"/>
                    </a:lnTo>
                    <a:lnTo>
                      <a:pt x="270" y="1088"/>
                    </a:lnTo>
                    <a:lnTo>
                      <a:pt x="247" y="1070"/>
                    </a:lnTo>
                    <a:lnTo>
                      <a:pt x="224" y="1053"/>
                    </a:lnTo>
                    <a:lnTo>
                      <a:pt x="203" y="1034"/>
                    </a:lnTo>
                    <a:lnTo>
                      <a:pt x="182" y="1015"/>
                    </a:lnTo>
                    <a:lnTo>
                      <a:pt x="163" y="994"/>
                    </a:lnTo>
                    <a:lnTo>
                      <a:pt x="146" y="973"/>
                    </a:lnTo>
                    <a:lnTo>
                      <a:pt x="128" y="952"/>
                    </a:lnTo>
                    <a:lnTo>
                      <a:pt x="111" y="929"/>
                    </a:lnTo>
                    <a:lnTo>
                      <a:pt x="96" y="904"/>
                    </a:lnTo>
                    <a:lnTo>
                      <a:pt x="82" y="879"/>
                    </a:lnTo>
                    <a:lnTo>
                      <a:pt x="69" y="854"/>
                    </a:lnTo>
                    <a:lnTo>
                      <a:pt x="57" y="827"/>
                    </a:lnTo>
                    <a:lnTo>
                      <a:pt x="46" y="802"/>
                    </a:lnTo>
                    <a:lnTo>
                      <a:pt x="36" y="773"/>
                    </a:lnTo>
                    <a:lnTo>
                      <a:pt x="29" y="746"/>
                    </a:lnTo>
                    <a:lnTo>
                      <a:pt x="23" y="717"/>
                    </a:lnTo>
                    <a:lnTo>
                      <a:pt x="17" y="689"/>
                    </a:lnTo>
                    <a:lnTo>
                      <a:pt x="13" y="658"/>
                    </a:lnTo>
                    <a:lnTo>
                      <a:pt x="11" y="629"/>
                    </a:lnTo>
                    <a:lnTo>
                      <a:pt x="11" y="599"/>
                    </a:lnTo>
                    <a:lnTo>
                      <a:pt x="11" y="568"/>
                    </a:lnTo>
                    <a:lnTo>
                      <a:pt x="13" y="539"/>
                    </a:lnTo>
                    <a:lnTo>
                      <a:pt x="17" y="508"/>
                    </a:lnTo>
                    <a:lnTo>
                      <a:pt x="23" y="480"/>
                    </a:lnTo>
                    <a:lnTo>
                      <a:pt x="29" y="451"/>
                    </a:lnTo>
                    <a:lnTo>
                      <a:pt x="36" y="424"/>
                    </a:lnTo>
                    <a:lnTo>
                      <a:pt x="46" y="395"/>
                    </a:lnTo>
                    <a:lnTo>
                      <a:pt x="57" y="370"/>
                    </a:lnTo>
                    <a:lnTo>
                      <a:pt x="69" y="343"/>
                    </a:lnTo>
                    <a:lnTo>
                      <a:pt x="82" y="318"/>
                    </a:lnTo>
                    <a:lnTo>
                      <a:pt x="96" y="293"/>
                    </a:lnTo>
                    <a:lnTo>
                      <a:pt x="111" y="268"/>
                    </a:lnTo>
                    <a:lnTo>
                      <a:pt x="128" y="245"/>
                    </a:lnTo>
                    <a:lnTo>
                      <a:pt x="146" y="224"/>
                    </a:lnTo>
                    <a:lnTo>
                      <a:pt x="163" y="203"/>
                    </a:lnTo>
                    <a:lnTo>
                      <a:pt x="182" y="182"/>
                    </a:lnTo>
                    <a:lnTo>
                      <a:pt x="203" y="163"/>
                    </a:lnTo>
                    <a:lnTo>
                      <a:pt x="224" y="144"/>
                    </a:lnTo>
                    <a:lnTo>
                      <a:pt x="247" y="127"/>
                    </a:lnTo>
                    <a:lnTo>
                      <a:pt x="270" y="109"/>
                    </a:lnTo>
                    <a:lnTo>
                      <a:pt x="293" y="94"/>
                    </a:lnTo>
                    <a:lnTo>
                      <a:pt x="318" y="80"/>
                    </a:lnTo>
                    <a:lnTo>
                      <a:pt x="343" y="67"/>
                    </a:lnTo>
                    <a:lnTo>
                      <a:pt x="370" y="56"/>
                    </a:lnTo>
                    <a:lnTo>
                      <a:pt x="397" y="46"/>
                    </a:lnTo>
                    <a:lnTo>
                      <a:pt x="424" y="36"/>
                    </a:lnTo>
                    <a:lnTo>
                      <a:pt x="453" y="29"/>
                    </a:lnTo>
                    <a:lnTo>
                      <a:pt x="481" y="21"/>
                    </a:lnTo>
                    <a:lnTo>
                      <a:pt x="510" y="17"/>
                    </a:lnTo>
                    <a:lnTo>
                      <a:pt x="539" y="13"/>
                    </a:lnTo>
                    <a:lnTo>
                      <a:pt x="570" y="9"/>
                    </a:lnTo>
                    <a:lnTo>
                      <a:pt x="599" y="9"/>
                    </a:lnTo>
                    <a:lnTo>
                      <a:pt x="629" y="9"/>
                    </a:lnTo>
                    <a:lnTo>
                      <a:pt x="660" y="13"/>
                    </a:lnTo>
                    <a:lnTo>
                      <a:pt x="689" y="17"/>
                    </a:lnTo>
                    <a:lnTo>
                      <a:pt x="718" y="21"/>
                    </a:lnTo>
                    <a:lnTo>
                      <a:pt x="746" y="29"/>
                    </a:lnTo>
                    <a:lnTo>
                      <a:pt x="775" y="36"/>
                    </a:lnTo>
                    <a:lnTo>
                      <a:pt x="802" y="46"/>
                    </a:lnTo>
                    <a:lnTo>
                      <a:pt x="829" y="56"/>
                    </a:lnTo>
                    <a:lnTo>
                      <a:pt x="856" y="67"/>
                    </a:lnTo>
                    <a:lnTo>
                      <a:pt x="881" y="80"/>
                    </a:lnTo>
                    <a:lnTo>
                      <a:pt x="906" y="94"/>
                    </a:lnTo>
                    <a:lnTo>
                      <a:pt x="929" y="109"/>
                    </a:lnTo>
                    <a:lnTo>
                      <a:pt x="952" y="127"/>
                    </a:lnTo>
                    <a:lnTo>
                      <a:pt x="975" y="144"/>
                    </a:lnTo>
                    <a:lnTo>
                      <a:pt x="996" y="163"/>
                    </a:lnTo>
                    <a:lnTo>
                      <a:pt x="1017" y="182"/>
                    </a:lnTo>
                    <a:lnTo>
                      <a:pt x="1036" y="203"/>
                    </a:lnTo>
                    <a:lnTo>
                      <a:pt x="1053" y="224"/>
                    </a:lnTo>
                    <a:lnTo>
                      <a:pt x="1071" y="245"/>
                    </a:lnTo>
                    <a:lnTo>
                      <a:pt x="1088" y="268"/>
                    </a:lnTo>
                    <a:lnTo>
                      <a:pt x="1103" y="293"/>
                    </a:lnTo>
                    <a:lnTo>
                      <a:pt x="1117" y="318"/>
                    </a:lnTo>
                    <a:lnTo>
                      <a:pt x="1130" y="343"/>
                    </a:lnTo>
                    <a:lnTo>
                      <a:pt x="1142" y="370"/>
                    </a:lnTo>
                    <a:lnTo>
                      <a:pt x="1153" y="395"/>
                    </a:lnTo>
                    <a:lnTo>
                      <a:pt x="1163" y="424"/>
                    </a:lnTo>
                    <a:lnTo>
                      <a:pt x="1170" y="451"/>
                    </a:lnTo>
                    <a:lnTo>
                      <a:pt x="1176" y="480"/>
                    </a:lnTo>
                    <a:lnTo>
                      <a:pt x="1182" y="508"/>
                    </a:lnTo>
                    <a:lnTo>
                      <a:pt x="1186" y="539"/>
                    </a:lnTo>
                    <a:lnTo>
                      <a:pt x="1188" y="568"/>
                    </a:lnTo>
                    <a:lnTo>
                      <a:pt x="1188" y="599"/>
                    </a:lnTo>
                    <a:close/>
                  </a:path>
                </a:pathLst>
              </a:custGeom>
              <a:solidFill>
                <a:srgbClr val="E88F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1" name="Freeform 384">
                <a:extLst>
                  <a:ext uri="{FF2B5EF4-FFF2-40B4-BE49-F238E27FC236}">
                    <a16:creationId xmlns:a16="http://schemas.microsoft.com/office/drawing/2014/main" id="{417FE1AF-70E5-4068-B7E4-F0C78F7B64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6" y="1568"/>
                <a:ext cx="1187" cy="1189"/>
              </a:xfrm>
              <a:custGeom>
                <a:avLst/>
                <a:gdLst>
                  <a:gd name="T0" fmla="*/ 1176 w 1187"/>
                  <a:gd name="T1" fmla="*/ 476 h 1189"/>
                  <a:gd name="T2" fmla="*/ 1130 w 1187"/>
                  <a:gd name="T3" fmla="*/ 337 h 1189"/>
                  <a:gd name="T4" fmla="*/ 1051 w 1187"/>
                  <a:gd name="T5" fmla="*/ 217 h 1189"/>
                  <a:gd name="T6" fmla="*/ 950 w 1187"/>
                  <a:gd name="T7" fmla="*/ 119 h 1189"/>
                  <a:gd name="T8" fmla="*/ 825 w 1187"/>
                  <a:gd name="T9" fmla="*/ 48 h 1189"/>
                  <a:gd name="T10" fmla="*/ 685 w 1187"/>
                  <a:gd name="T11" fmla="*/ 7 h 1189"/>
                  <a:gd name="T12" fmla="*/ 533 w 1187"/>
                  <a:gd name="T13" fmla="*/ 4 h 1189"/>
                  <a:gd name="T14" fmla="*/ 389 w 1187"/>
                  <a:gd name="T15" fmla="*/ 36 h 1189"/>
                  <a:gd name="T16" fmla="*/ 261 w 1187"/>
                  <a:gd name="T17" fmla="*/ 101 h 1189"/>
                  <a:gd name="T18" fmla="*/ 153 w 1187"/>
                  <a:gd name="T19" fmla="*/ 195 h 1189"/>
                  <a:gd name="T20" fmla="*/ 71 w 1187"/>
                  <a:gd name="T21" fmla="*/ 311 h 1189"/>
                  <a:gd name="T22" fmla="*/ 19 w 1187"/>
                  <a:gd name="T23" fmla="*/ 447 h 1189"/>
                  <a:gd name="T24" fmla="*/ 0 w 1187"/>
                  <a:gd name="T25" fmla="*/ 595 h 1189"/>
                  <a:gd name="T26" fmla="*/ 19 w 1187"/>
                  <a:gd name="T27" fmla="*/ 742 h 1189"/>
                  <a:gd name="T28" fmla="*/ 71 w 1187"/>
                  <a:gd name="T29" fmla="*/ 878 h 1189"/>
                  <a:gd name="T30" fmla="*/ 153 w 1187"/>
                  <a:gd name="T31" fmla="*/ 994 h 1189"/>
                  <a:gd name="T32" fmla="*/ 261 w 1187"/>
                  <a:gd name="T33" fmla="*/ 1088 h 1189"/>
                  <a:gd name="T34" fmla="*/ 389 w 1187"/>
                  <a:gd name="T35" fmla="*/ 1153 h 1189"/>
                  <a:gd name="T36" fmla="*/ 533 w 1187"/>
                  <a:gd name="T37" fmla="*/ 1185 h 1189"/>
                  <a:gd name="T38" fmla="*/ 685 w 1187"/>
                  <a:gd name="T39" fmla="*/ 1182 h 1189"/>
                  <a:gd name="T40" fmla="*/ 825 w 1187"/>
                  <a:gd name="T41" fmla="*/ 1141 h 1189"/>
                  <a:gd name="T42" fmla="*/ 950 w 1187"/>
                  <a:gd name="T43" fmla="*/ 1070 h 1189"/>
                  <a:gd name="T44" fmla="*/ 1051 w 1187"/>
                  <a:gd name="T45" fmla="*/ 972 h 1189"/>
                  <a:gd name="T46" fmla="*/ 1130 w 1187"/>
                  <a:gd name="T47" fmla="*/ 852 h 1189"/>
                  <a:gd name="T48" fmla="*/ 1176 w 1187"/>
                  <a:gd name="T49" fmla="*/ 713 h 1189"/>
                  <a:gd name="T50" fmla="*/ 1178 w 1187"/>
                  <a:gd name="T51" fmla="*/ 595 h 1189"/>
                  <a:gd name="T52" fmla="*/ 1159 w 1187"/>
                  <a:gd name="T53" fmla="*/ 740 h 1189"/>
                  <a:gd name="T54" fmla="*/ 1107 w 1187"/>
                  <a:gd name="T55" fmla="*/ 873 h 1189"/>
                  <a:gd name="T56" fmla="*/ 1026 w 1187"/>
                  <a:gd name="T57" fmla="*/ 988 h 1189"/>
                  <a:gd name="T58" fmla="*/ 921 w 1187"/>
                  <a:gd name="T59" fmla="*/ 1078 h 1189"/>
                  <a:gd name="T60" fmla="*/ 794 w 1187"/>
                  <a:gd name="T61" fmla="*/ 1143 h 1189"/>
                  <a:gd name="T62" fmla="*/ 654 w 1187"/>
                  <a:gd name="T63" fmla="*/ 1176 h 1189"/>
                  <a:gd name="T64" fmla="*/ 504 w 1187"/>
                  <a:gd name="T65" fmla="*/ 1172 h 1189"/>
                  <a:gd name="T66" fmla="*/ 366 w 1187"/>
                  <a:gd name="T67" fmla="*/ 1132 h 1189"/>
                  <a:gd name="T68" fmla="*/ 243 w 1187"/>
                  <a:gd name="T69" fmla="*/ 1063 h 1189"/>
                  <a:gd name="T70" fmla="*/ 143 w 1187"/>
                  <a:gd name="T71" fmla="*/ 967 h 1189"/>
                  <a:gd name="T72" fmla="*/ 67 w 1187"/>
                  <a:gd name="T73" fmla="*/ 848 h 1189"/>
                  <a:gd name="T74" fmla="*/ 21 w 1187"/>
                  <a:gd name="T75" fmla="*/ 712 h 1189"/>
                  <a:gd name="T76" fmla="*/ 11 w 1187"/>
                  <a:gd name="T77" fmla="*/ 564 h 1189"/>
                  <a:gd name="T78" fmla="*/ 36 w 1187"/>
                  <a:gd name="T79" fmla="*/ 422 h 1189"/>
                  <a:gd name="T80" fmla="*/ 94 w 1187"/>
                  <a:gd name="T81" fmla="*/ 291 h 1189"/>
                  <a:gd name="T82" fmla="*/ 180 w 1187"/>
                  <a:gd name="T83" fmla="*/ 182 h 1189"/>
                  <a:gd name="T84" fmla="*/ 291 w 1187"/>
                  <a:gd name="T85" fmla="*/ 96 h 1189"/>
                  <a:gd name="T86" fmla="*/ 420 w 1187"/>
                  <a:gd name="T87" fmla="*/ 36 h 1189"/>
                  <a:gd name="T88" fmla="*/ 564 w 1187"/>
                  <a:gd name="T89" fmla="*/ 11 h 1189"/>
                  <a:gd name="T90" fmla="*/ 712 w 1187"/>
                  <a:gd name="T91" fmla="*/ 23 h 1189"/>
                  <a:gd name="T92" fmla="*/ 846 w 1187"/>
                  <a:gd name="T93" fmla="*/ 69 h 1189"/>
                  <a:gd name="T94" fmla="*/ 965 w 1187"/>
                  <a:gd name="T95" fmla="*/ 144 h 1189"/>
                  <a:gd name="T96" fmla="*/ 1061 w 1187"/>
                  <a:gd name="T97" fmla="*/ 245 h 1189"/>
                  <a:gd name="T98" fmla="*/ 1132 w 1187"/>
                  <a:gd name="T99" fmla="*/ 368 h 1189"/>
                  <a:gd name="T100" fmla="*/ 1170 w 1187"/>
                  <a:gd name="T101" fmla="*/ 506 h 118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87"/>
                  <a:gd name="T154" fmla="*/ 0 h 1189"/>
                  <a:gd name="T155" fmla="*/ 1187 w 1187"/>
                  <a:gd name="T156" fmla="*/ 1189 h 118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87" h="1189">
                    <a:moveTo>
                      <a:pt x="1187" y="595"/>
                    </a:moveTo>
                    <a:lnTo>
                      <a:pt x="1187" y="564"/>
                    </a:lnTo>
                    <a:lnTo>
                      <a:pt x="1184" y="533"/>
                    </a:lnTo>
                    <a:lnTo>
                      <a:pt x="1182" y="504"/>
                    </a:lnTo>
                    <a:lnTo>
                      <a:pt x="1176" y="476"/>
                    </a:lnTo>
                    <a:lnTo>
                      <a:pt x="1168" y="447"/>
                    </a:lnTo>
                    <a:lnTo>
                      <a:pt x="1161" y="418"/>
                    </a:lnTo>
                    <a:lnTo>
                      <a:pt x="1151" y="391"/>
                    </a:lnTo>
                    <a:lnTo>
                      <a:pt x="1141" y="362"/>
                    </a:lnTo>
                    <a:lnTo>
                      <a:pt x="1130" y="337"/>
                    </a:lnTo>
                    <a:lnTo>
                      <a:pt x="1116" y="311"/>
                    </a:lnTo>
                    <a:lnTo>
                      <a:pt x="1101" y="286"/>
                    </a:lnTo>
                    <a:lnTo>
                      <a:pt x="1086" y="263"/>
                    </a:lnTo>
                    <a:lnTo>
                      <a:pt x="1070" y="240"/>
                    </a:lnTo>
                    <a:lnTo>
                      <a:pt x="1051" y="217"/>
                    </a:lnTo>
                    <a:lnTo>
                      <a:pt x="1034" y="195"/>
                    </a:lnTo>
                    <a:lnTo>
                      <a:pt x="1013" y="174"/>
                    </a:lnTo>
                    <a:lnTo>
                      <a:pt x="994" y="155"/>
                    </a:lnTo>
                    <a:lnTo>
                      <a:pt x="971" y="136"/>
                    </a:lnTo>
                    <a:lnTo>
                      <a:pt x="950" y="119"/>
                    </a:lnTo>
                    <a:lnTo>
                      <a:pt x="926" y="101"/>
                    </a:lnTo>
                    <a:lnTo>
                      <a:pt x="902" y="86"/>
                    </a:lnTo>
                    <a:lnTo>
                      <a:pt x="877" y="73"/>
                    </a:lnTo>
                    <a:lnTo>
                      <a:pt x="852" y="59"/>
                    </a:lnTo>
                    <a:lnTo>
                      <a:pt x="825" y="48"/>
                    </a:lnTo>
                    <a:lnTo>
                      <a:pt x="798" y="36"/>
                    </a:lnTo>
                    <a:lnTo>
                      <a:pt x="771" y="27"/>
                    </a:lnTo>
                    <a:lnTo>
                      <a:pt x="742" y="19"/>
                    </a:lnTo>
                    <a:lnTo>
                      <a:pt x="713" y="13"/>
                    </a:lnTo>
                    <a:lnTo>
                      <a:pt x="685" y="7"/>
                    </a:lnTo>
                    <a:lnTo>
                      <a:pt x="654" y="4"/>
                    </a:lnTo>
                    <a:lnTo>
                      <a:pt x="623" y="2"/>
                    </a:lnTo>
                    <a:lnTo>
                      <a:pt x="593" y="0"/>
                    </a:lnTo>
                    <a:lnTo>
                      <a:pt x="564" y="2"/>
                    </a:lnTo>
                    <a:lnTo>
                      <a:pt x="533" y="4"/>
                    </a:lnTo>
                    <a:lnTo>
                      <a:pt x="502" y="7"/>
                    </a:lnTo>
                    <a:lnTo>
                      <a:pt x="474" y="13"/>
                    </a:lnTo>
                    <a:lnTo>
                      <a:pt x="445" y="19"/>
                    </a:lnTo>
                    <a:lnTo>
                      <a:pt x="416" y="27"/>
                    </a:lnTo>
                    <a:lnTo>
                      <a:pt x="389" y="36"/>
                    </a:lnTo>
                    <a:lnTo>
                      <a:pt x="362" y="48"/>
                    </a:lnTo>
                    <a:lnTo>
                      <a:pt x="335" y="59"/>
                    </a:lnTo>
                    <a:lnTo>
                      <a:pt x="310" y="73"/>
                    </a:lnTo>
                    <a:lnTo>
                      <a:pt x="285" y="86"/>
                    </a:lnTo>
                    <a:lnTo>
                      <a:pt x="261" y="101"/>
                    </a:lnTo>
                    <a:lnTo>
                      <a:pt x="237" y="119"/>
                    </a:lnTo>
                    <a:lnTo>
                      <a:pt x="216" y="136"/>
                    </a:lnTo>
                    <a:lnTo>
                      <a:pt x="193" y="155"/>
                    </a:lnTo>
                    <a:lnTo>
                      <a:pt x="174" y="174"/>
                    </a:lnTo>
                    <a:lnTo>
                      <a:pt x="153" y="195"/>
                    </a:lnTo>
                    <a:lnTo>
                      <a:pt x="136" y="217"/>
                    </a:lnTo>
                    <a:lnTo>
                      <a:pt x="117" y="240"/>
                    </a:lnTo>
                    <a:lnTo>
                      <a:pt x="101" y="263"/>
                    </a:lnTo>
                    <a:lnTo>
                      <a:pt x="86" y="286"/>
                    </a:lnTo>
                    <a:lnTo>
                      <a:pt x="71" y="311"/>
                    </a:lnTo>
                    <a:lnTo>
                      <a:pt x="57" y="337"/>
                    </a:lnTo>
                    <a:lnTo>
                      <a:pt x="46" y="362"/>
                    </a:lnTo>
                    <a:lnTo>
                      <a:pt x="36" y="391"/>
                    </a:lnTo>
                    <a:lnTo>
                      <a:pt x="26" y="418"/>
                    </a:lnTo>
                    <a:lnTo>
                      <a:pt x="19" y="447"/>
                    </a:lnTo>
                    <a:lnTo>
                      <a:pt x="11" y="476"/>
                    </a:lnTo>
                    <a:lnTo>
                      <a:pt x="5" y="504"/>
                    </a:lnTo>
                    <a:lnTo>
                      <a:pt x="1" y="533"/>
                    </a:lnTo>
                    <a:lnTo>
                      <a:pt x="0" y="564"/>
                    </a:lnTo>
                    <a:lnTo>
                      <a:pt x="0" y="595"/>
                    </a:lnTo>
                    <a:lnTo>
                      <a:pt x="0" y="625"/>
                    </a:lnTo>
                    <a:lnTo>
                      <a:pt x="1" y="656"/>
                    </a:lnTo>
                    <a:lnTo>
                      <a:pt x="5" y="685"/>
                    </a:lnTo>
                    <a:lnTo>
                      <a:pt x="11" y="713"/>
                    </a:lnTo>
                    <a:lnTo>
                      <a:pt x="19" y="742"/>
                    </a:lnTo>
                    <a:lnTo>
                      <a:pt x="26" y="771"/>
                    </a:lnTo>
                    <a:lnTo>
                      <a:pt x="36" y="798"/>
                    </a:lnTo>
                    <a:lnTo>
                      <a:pt x="46" y="827"/>
                    </a:lnTo>
                    <a:lnTo>
                      <a:pt x="57" y="852"/>
                    </a:lnTo>
                    <a:lnTo>
                      <a:pt x="71" y="878"/>
                    </a:lnTo>
                    <a:lnTo>
                      <a:pt x="86" y="903"/>
                    </a:lnTo>
                    <a:lnTo>
                      <a:pt x="101" y="926"/>
                    </a:lnTo>
                    <a:lnTo>
                      <a:pt x="117" y="949"/>
                    </a:lnTo>
                    <a:lnTo>
                      <a:pt x="136" y="972"/>
                    </a:lnTo>
                    <a:lnTo>
                      <a:pt x="153" y="994"/>
                    </a:lnTo>
                    <a:lnTo>
                      <a:pt x="174" y="1015"/>
                    </a:lnTo>
                    <a:lnTo>
                      <a:pt x="193" y="1034"/>
                    </a:lnTo>
                    <a:lnTo>
                      <a:pt x="216" y="1053"/>
                    </a:lnTo>
                    <a:lnTo>
                      <a:pt x="237" y="1070"/>
                    </a:lnTo>
                    <a:lnTo>
                      <a:pt x="261" y="1088"/>
                    </a:lnTo>
                    <a:lnTo>
                      <a:pt x="285" y="1103"/>
                    </a:lnTo>
                    <a:lnTo>
                      <a:pt x="310" y="1116"/>
                    </a:lnTo>
                    <a:lnTo>
                      <a:pt x="335" y="1130"/>
                    </a:lnTo>
                    <a:lnTo>
                      <a:pt x="362" y="1141"/>
                    </a:lnTo>
                    <a:lnTo>
                      <a:pt x="389" y="1153"/>
                    </a:lnTo>
                    <a:lnTo>
                      <a:pt x="416" y="1162"/>
                    </a:lnTo>
                    <a:lnTo>
                      <a:pt x="445" y="1170"/>
                    </a:lnTo>
                    <a:lnTo>
                      <a:pt x="474" y="1176"/>
                    </a:lnTo>
                    <a:lnTo>
                      <a:pt x="502" y="1182"/>
                    </a:lnTo>
                    <a:lnTo>
                      <a:pt x="533" y="1185"/>
                    </a:lnTo>
                    <a:lnTo>
                      <a:pt x="564" y="1187"/>
                    </a:lnTo>
                    <a:lnTo>
                      <a:pt x="593" y="1189"/>
                    </a:lnTo>
                    <a:lnTo>
                      <a:pt x="623" y="1187"/>
                    </a:lnTo>
                    <a:lnTo>
                      <a:pt x="654" y="1185"/>
                    </a:lnTo>
                    <a:lnTo>
                      <a:pt x="685" y="1182"/>
                    </a:lnTo>
                    <a:lnTo>
                      <a:pt x="713" y="1176"/>
                    </a:lnTo>
                    <a:lnTo>
                      <a:pt x="742" y="1170"/>
                    </a:lnTo>
                    <a:lnTo>
                      <a:pt x="771" y="1162"/>
                    </a:lnTo>
                    <a:lnTo>
                      <a:pt x="798" y="1153"/>
                    </a:lnTo>
                    <a:lnTo>
                      <a:pt x="825" y="1141"/>
                    </a:lnTo>
                    <a:lnTo>
                      <a:pt x="852" y="1130"/>
                    </a:lnTo>
                    <a:lnTo>
                      <a:pt x="877" y="1116"/>
                    </a:lnTo>
                    <a:lnTo>
                      <a:pt x="902" y="1103"/>
                    </a:lnTo>
                    <a:lnTo>
                      <a:pt x="926" y="1088"/>
                    </a:lnTo>
                    <a:lnTo>
                      <a:pt x="950" y="1070"/>
                    </a:lnTo>
                    <a:lnTo>
                      <a:pt x="971" y="1053"/>
                    </a:lnTo>
                    <a:lnTo>
                      <a:pt x="994" y="1034"/>
                    </a:lnTo>
                    <a:lnTo>
                      <a:pt x="1013" y="1015"/>
                    </a:lnTo>
                    <a:lnTo>
                      <a:pt x="1034" y="994"/>
                    </a:lnTo>
                    <a:lnTo>
                      <a:pt x="1051" y="972"/>
                    </a:lnTo>
                    <a:lnTo>
                      <a:pt x="1070" y="949"/>
                    </a:lnTo>
                    <a:lnTo>
                      <a:pt x="1086" y="926"/>
                    </a:lnTo>
                    <a:lnTo>
                      <a:pt x="1101" y="903"/>
                    </a:lnTo>
                    <a:lnTo>
                      <a:pt x="1116" y="878"/>
                    </a:lnTo>
                    <a:lnTo>
                      <a:pt x="1130" y="852"/>
                    </a:lnTo>
                    <a:lnTo>
                      <a:pt x="1141" y="827"/>
                    </a:lnTo>
                    <a:lnTo>
                      <a:pt x="1151" y="798"/>
                    </a:lnTo>
                    <a:lnTo>
                      <a:pt x="1161" y="771"/>
                    </a:lnTo>
                    <a:lnTo>
                      <a:pt x="1168" y="742"/>
                    </a:lnTo>
                    <a:lnTo>
                      <a:pt x="1176" y="713"/>
                    </a:lnTo>
                    <a:lnTo>
                      <a:pt x="1182" y="685"/>
                    </a:lnTo>
                    <a:lnTo>
                      <a:pt x="1184" y="656"/>
                    </a:lnTo>
                    <a:lnTo>
                      <a:pt x="1187" y="625"/>
                    </a:lnTo>
                    <a:lnTo>
                      <a:pt x="1187" y="595"/>
                    </a:lnTo>
                    <a:close/>
                    <a:moveTo>
                      <a:pt x="1178" y="595"/>
                    </a:moveTo>
                    <a:lnTo>
                      <a:pt x="1176" y="625"/>
                    </a:lnTo>
                    <a:lnTo>
                      <a:pt x="1174" y="654"/>
                    </a:lnTo>
                    <a:lnTo>
                      <a:pt x="1170" y="683"/>
                    </a:lnTo>
                    <a:lnTo>
                      <a:pt x="1166" y="712"/>
                    </a:lnTo>
                    <a:lnTo>
                      <a:pt x="1159" y="740"/>
                    </a:lnTo>
                    <a:lnTo>
                      <a:pt x="1151" y="767"/>
                    </a:lnTo>
                    <a:lnTo>
                      <a:pt x="1141" y="796"/>
                    </a:lnTo>
                    <a:lnTo>
                      <a:pt x="1132" y="821"/>
                    </a:lnTo>
                    <a:lnTo>
                      <a:pt x="1120" y="848"/>
                    </a:lnTo>
                    <a:lnTo>
                      <a:pt x="1107" y="873"/>
                    </a:lnTo>
                    <a:lnTo>
                      <a:pt x="1093" y="898"/>
                    </a:lnTo>
                    <a:lnTo>
                      <a:pt x="1078" y="921"/>
                    </a:lnTo>
                    <a:lnTo>
                      <a:pt x="1061" y="944"/>
                    </a:lnTo>
                    <a:lnTo>
                      <a:pt x="1044" y="967"/>
                    </a:lnTo>
                    <a:lnTo>
                      <a:pt x="1026" y="988"/>
                    </a:lnTo>
                    <a:lnTo>
                      <a:pt x="1007" y="1007"/>
                    </a:lnTo>
                    <a:lnTo>
                      <a:pt x="986" y="1026"/>
                    </a:lnTo>
                    <a:lnTo>
                      <a:pt x="965" y="1045"/>
                    </a:lnTo>
                    <a:lnTo>
                      <a:pt x="944" y="1063"/>
                    </a:lnTo>
                    <a:lnTo>
                      <a:pt x="921" y="1078"/>
                    </a:lnTo>
                    <a:lnTo>
                      <a:pt x="896" y="1093"/>
                    </a:lnTo>
                    <a:lnTo>
                      <a:pt x="873" y="1109"/>
                    </a:lnTo>
                    <a:lnTo>
                      <a:pt x="846" y="1120"/>
                    </a:lnTo>
                    <a:lnTo>
                      <a:pt x="821" y="1132"/>
                    </a:lnTo>
                    <a:lnTo>
                      <a:pt x="794" y="1143"/>
                    </a:lnTo>
                    <a:lnTo>
                      <a:pt x="767" y="1153"/>
                    </a:lnTo>
                    <a:lnTo>
                      <a:pt x="740" y="1160"/>
                    </a:lnTo>
                    <a:lnTo>
                      <a:pt x="712" y="1166"/>
                    </a:lnTo>
                    <a:lnTo>
                      <a:pt x="683" y="1172"/>
                    </a:lnTo>
                    <a:lnTo>
                      <a:pt x="654" y="1176"/>
                    </a:lnTo>
                    <a:lnTo>
                      <a:pt x="623" y="1178"/>
                    </a:lnTo>
                    <a:lnTo>
                      <a:pt x="593" y="1178"/>
                    </a:lnTo>
                    <a:lnTo>
                      <a:pt x="564" y="1178"/>
                    </a:lnTo>
                    <a:lnTo>
                      <a:pt x="533" y="1176"/>
                    </a:lnTo>
                    <a:lnTo>
                      <a:pt x="504" y="1172"/>
                    </a:lnTo>
                    <a:lnTo>
                      <a:pt x="475" y="1166"/>
                    </a:lnTo>
                    <a:lnTo>
                      <a:pt x="447" y="1160"/>
                    </a:lnTo>
                    <a:lnTo>
                      <a:pt x="420" y="1153"/>
                    </a:lnTo>
                    <a:lnTo>
                      <a:pt x="393" y="1143"/>
                    </a:lnTo>
                    <a:lnTo>
                      <a:pt x="366" y="1132"/>
                    </a:lnTo>
                    <a:lnTo>
                      <a:pt x="341" y="1120"/>
                    </a:lnTo>
                    <a:lnTo>
                      <a:pt x="314" y="1109"/>
                    </a:lnTo>
                    <a:lnTo>
                      <a:pt x="291" y="1093"/>
                    </a:lnTo>
                    <a:lnTo>
                      <a:pt x="266" y="1078"/>
                    </a:lnTo>
                    <a:lnTo>
                      <a:pt x="243" y="1063"/>
                    </a:lnTo>
                    <a:lnTo>
                      <a:pt x="222" y="1045"/>
                    </a:lnTo>
                    <a:lnTo>
                      <a:pt x="201" y="1026"/>
                    </a:lnTo>
                    <a:lnTo>
                      <a:pt x="180" y="1007"/>
                    </a:lnTo>
                    <a:lnTo>
                      <a:pt x="161" y="988"/>
                    </a:lnTo>
                    <a:lnTo>
                      <a:pt x="143" y="967"/>
                    </a:lnTo>
                    <a:lnTo>
                      <a:pt x="126" y="944"/>
                    </a:lnTo>
                    <a:lnTo>
                      <a:pt x="109" y="921"/>
                    </a:lnTo>
                    <a:lnTo>
                      <a:pt x="94" y="898"/>
                    </a:lnTo>
                    <a:lnTo>
                      <a:pt x="80" y="873"/>
                    </a:lnTo>
                    <a:lnTo>
                      <a:pt x="67" y="848"/>
                    </a:lnTo>
                    <a:lnTo>
                      <a:pt x="55" y="821"/>
                    </a:lnTo>
                    <a:lnTo>
                      <a:pt x="46" y="796"/>
                    </a:lnTo>
                    <a:lnTo>
                      <a:pt x="36" y="767"/>
                    </a:lnTo>
                    <a:lnTo>
                      <a:pt x="28" y="740"/>
                    </a:lnTo>
                    <a:lnTo>
                      <a:pt x="21" y="712"/>
                    </a:lnTo>
                    <a:lnTo>
                      <a:pt x="17" y="683"/>
                    </a:lnTo>
                    <a:lnTo>
                      <a:pt x="13" y="654"/>
                    </a:lnTo>
                    <a:lnTo>
                      <a:pt x="11" y="625"/>
                    </a:lnTo>
                    <a:lnTo>
                      <a:pt x="9" y="595"/>
                    </a:lnTo>
                    <a:lnTo>
                      <a:pt x="11" y="564"/>
                    </a:lnTo>
                    <a:lnTo>
                      <a:pt x="13" y="535"/>
                    </a:lnTo>
                    <a:lnTo>
                      <a:pt x="17" y="506"/>
                    </a:lnTo>
                    <a:lnTo>
                      <a:pt x="21" y="477"/>
                    </a:lnTo>
                    <a:lnTo>
                      <a:pt x="28" y="449"/>
                    </a:lnTo>
                    <a:lnTo>
                      <a:pt x="36" y="422"/>
                    </a:lnTo>
                    <a:lnTo>
                      <a:pt x="46" y="393"/>
                    </a:lnTo>
                    <a:lnTo>
                      <a:pt x="55" y="368"/>
                    </a:lnTo>
                    <a:lnTo>
                      <a:pt x="67" y="341"/>
                    </a:lnTo>
                    <a:lnTo>
                      <a:pt x="80" y="316"/>
                    </a:lnTo>
                    <a:lnTo>
                      <a:pt x="94" y="291"/>
                    </a:lnTo>
                    <a:lnTo>
                      <a:pt x="109" y="268"/>
                    </a:lnTo>
                    <a:lnTo>
                      <a:pt x="126" y="245"/>
                    </a:lnTo>
                    <a:lnTo>
                      <a:pt x="143" y="222"/>
                    </a:lnTo>
                    <a:lnTo>
                      <a:pt x="161" y="201"/>
                    </a:lnTo>
                    <a:lnTo>
                      <a:pt x="180" y="182"/>
                    </a:lnTo>
                    <a:lnTo>
                      <a:pt x="201" y="163"/>
                    </a:lnTo>
                    <a:lnTo>
                      <a:pt x="222" y="144"/>
                    </a:lnTo>
                    <a:lnTo>
                      <a:pt x="243" y="126"/>
                    </a:lnTo>
                    <a:lnTo>
                      <a:pt x="266" y="111"/>
                    </a:lnTo>
                    <a:lnTo>
                      <a:pt x="291" y="96"/>
                    </a:lnTo>
                    <a:lnTo>
                      <a:pt x="314" y="80"/>
                    </a:lnTo>
                    <a:lnTo>
                      <a:pt x="341" y="69"/>
                    </a:lnTo>
                    <a:lnTo>
                      <a:pt x="366" y="57"/>
                    </a:lnTo>
                    <a:lnTo>
                      <a:pt x="393" y="46"/>
                    </a:lnTo>
                    <a:lnTo>
                      <a:pt x="420" y="36"/>
                    </a:lnTo>
                    <a:lnTo>
                      <a:pt x="447" y="29"/>
                    </a:lnTo>
                    <a:lnTo>
                      <a:pt x="475" y="23"/>
                    </a:lnTo>
                    <a:lnTo>
                      <a:pt x="504" y="17"/>
                    </a:lnTo>
                    <a:lnTo>
                      <a:pt x="533" y="13"/>
                    </a:lnTo>
                    <a:lnTo>
                      <a:pt x="564" y="11"/>
                    </a:lnTo>
                    <a:lnTo>
                      <a:pt x="593" y="11"/>
                    </a:lnTo>
                    <a:lnTo>
                      <a:pt x="623" y="11"/>
                    </a:lnTo>
                    <a:lnTo>
                      <a:pt x="654" y="13"/>
                    </a:lnTo>
                    <a:lnTo>
                      <a:pt x="683" y="17"/>
                    </a:lnTo>
                    <a:lnTo>
                      <a:pt x="712" y="23"/>
                    </a:lnTo>
                    <a:lnTo>
                      <a:pt x="740" y="29"/>
                    </a:lnTo>
                    <a:lnTo>
                      <a:pt x="767" y="36"/>
                    </a:lnTo>
                    <a:lnTo>
                      <a:pt x="794" y="46"/>
                    </a:lnTo>
                    <a:lnTo>
                      <a:pt x="821" y="57"/>
                    </a:lnTo>
                    <a:lnTo>
                      <a:pt x="846" y="69"/>
                    </a:lnTo>
                    <a:lnTo>
                      <a:pt x="873" y="80"/>
                    </a:lnTo>
                    <a:lnTo>
                      <a:pt x="896" y="96"/>
                    </a:lnTo>
                    <a:lnTo>
                      <a:pt x="921" y="111"/>
                    </a:lnTo>
                    <a:lnTo>
                      <a:pt x="944" y="126"/>
                    </a:lnTo>
                    <a:lnTo>
                      <a:pt x="965" y="144"/>
                    </a:lnTo>
                    <a:lnTo>
                      <a:pt x="986" y="163"/>
                    </a:lnTo>
                    <a:lnTo>
                      <a:pt x="1007" y="182"/>
                    </a:lnTo>
                    <a:lnTo>
                      <a:pt x="1026" y="201"/>
                    </a:lnTo>
                    <a:lnTo>
                      <a:pt x="1044" y="222"/>
                    </a:lnTo>
                    <a:lnTo>
                      <a:pt x="1061" y="245"/>
                    </a:lnTo>
                    <a:lnTo>
                      <a:pt x="1078" y="268"/>
                    </a:lnTo>
                    <a:lnTo>
                      <a:pt x="1093" y="291"/>
                    </a:lnTo>
                    <a:lnTo>
                      <a:pt x="1107" y="316"/>
                    </a:lnTo>
                    <a:lnTo>
                      <a:pt x="1120" y="341"/>
                    </a:lnTo>
                    <a:lnTo>
                      <a:pt x="1132" y="368"/>
                    </a:lnTo>
                    <a:lnTo>
                      <a:pt x="1141" y="393"/>
                    </a:lnTo>
                    <a:lnTo>
                      <a:pt x="1151" y="422"/>
                    </a:lnTo>
                    <a:lnTo>
                      <a:pt x="1159" y="449"/>
                    </a:lnTo>
                    <a:lnTo>
                      <a:pt x="1166" y="477"/>
                    </a:lnTo>
                    <a:lnTo>
                      <a:pt x="1170" y="506"/>
                    </a:lnTo>
                    <a:lnTo>
                      <a:pt x="1174" y="535"/>
                    </a:lnTo>
                    <a:lnTo>
                      <a:pt x="1176" y="564"/>
                    </a:lnTo>
                    <a:lnTo>
                      <a:pt x="1178" y="595"/>
                    </a:lnTo>
                    <a:close/>
                  </a:path>
                </a:pathLst>
              </a:custGeom>
              <a:solidFill>
                <a:srgbClr val="E78F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2" name="Freeform 385">
                <a:extLst>
                  <a:ext uri="{FF2B5EF4-FFF2-40B4-BE49-F238E27FC236}">
                    <a16:creationId xmlns:a16="http://schemas.microsoft.com/office/drawing/2014/main" id="{735CD463-20A1-401D-8CCD-54ECD6D1E7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1" y="1573"/>
                <a:ext cx="1177" cy="1179"/>
              </a:xfrm>
              <a:custGeom>
                <a:avLst/>
                <a:gdLst>
                  <a:gd name="T0" fmla="*/ 1165 w 1177"/>
                  <a:gd name="T1" fmla="*/ 471 h 1179"/>
                  <a:gd name="T2" fmla="*/ 1119 w 1177"/>
                  <a:gd name="T3" fmla="*/ 334 h 1179"/>
                  <a:gd name="T4" fmla="*/ 1042 w 1177"/>
                  <a:gd name="T5" fmla="*/ 215 h 1179"/>
                  <a:gd name="T6" fmla="*/ 941 w 1177"/>
                  <a:gd name="T7" fmla="*/ 118 h 1179"/>
                  <a:gd name="T8" fmla="*/ 818 w 1177"/>
                  <a:gd name="T9" fmla="*/ 47 h 1179"/>
                  <a:gd name="T10" fmla="*/ 678 w 1177"/>
                  <a:gd name="T11" fmla="*/ 8 h 1179"/>
                  <a:gd name="T12" fmla="*/ 528 w 1177"/>
                  <a:gd name="T13" fmla="*/ 4 h 1179"/>
                  <a:gd name="T14" fmla="*/ 386 w 1177"/>
                  <a:gd name="T15" fmla="*/ 37 h 1179"/>
                  <a:gd name="T16" fmla="*/ 259 w 1177"/>
                  <a:gd name="T17" fmla="*/ 100 h 1179"/>
                  <a:gd name="T18" fmla="*/ 152 w 1177"/>
                  <a:gd name="T19" fmla="*/ 194 h 1179"/>
                  <a:gd name="T20" fmla="*/ 71 w 1177"/>
                  <a:gd name="T21" fmla="*/ 309 h 1179"/>
                  <a:gd name="T22" fmla="*/ 18 w 1177"/>
                  <a:gd name="T23" fmla="*/ 442 h 1179"/>
                  <a:gd name="T24" fmla="*/ 0 w 1177"/>
                  <a:gd name="T25" fmla="*/ 590 h 1179"/>
                  <a:gd name="T26" fmla="*/ 18 w 1177"/>
                  <a:gd name="T27" fmla="*/ 737 h 1179"/>
                  <a:gd name="T28" fmla="*/ 71 w 1177"/>
                  <a:gd name="T29" fmla="*/ 870 h 1179"/>
                  <a:gd name="T30" fmla="*/ 152 w 1177"/>
                  <a:gd name="T31" fmla="*/ 985 h 1179"/>
                  <a:gd name="T32" fmla="*/ 259 w 1177"/>
                  <a:gd name="T33" fmla="*/ 1079 h 1179"/>
                  <a:gd name="T34" fmla="*/ 386 w 1177"/>
                  <a:gd name="T35" fmla="*/ 1142 h 1179"/>
                  <a:gd name="T36" fmla="*/ 528 w 1177"/>
                  <a:gd name="T37" fmla="*/ 1175 h 1179"/>
                  <a:gd name="T38" fmla="*/ 678 w 1177"/>
                  <a:gd name="T39" fmla="*/ 1171 h 1179"/>
                  <a:gd name="T40" fmla="*/ 818 w 1177"/>
                  <a:gd name="T41" fmla="*/ 1132 h 1179"/>
                  <a:gd name="T42" fmla="*/ 941 w 1177"/>
                  <a:gd name="T43" fmla="*/ 1061 h 1179"/>
                  <a:gd name="T44" fmla="*/ 1042 w 1177"/>
                  <a:gd name="T45" fmla="*/ 964 h 1179"/>
                  <a:gd name="T46" fmla="*/ 1119 w 1177"/>
                  <a:gd name="T47" fmla="*/ 845 h 1179"/>
                  <a:gd name="T48" fmla="*/ 1165 w 1177"/>
                  <a:gd name="T49" fmla="*/ 708 h 1179"/>
                  <a:gd name="T50" fmla="*/ 1167 w 1177"/>
                  <a:gd name="T51" fmla="*/ 590 h 1179"/>
                  <a:gd name="T52" fmla="*/ 1150 w 1177"/>
                  <a:gd name="T53" fmla="*/ 733 h 1179"/>
                  <a:gd name="T54" fmla="*/ 1098 w 1177"/>
                  <a:gd name="T55" fmla="*/ 866 h 1179"/>
                  <a:gd name="T56" fmla="*/ 1017 w 1177"/>
                  <a:gd name="T57" fmla="*/ 979 h 1179"/>
                  <a:gd name="T58" fmla="*/ 912 w 1177"/>
                  <a:gd name="T59" fmla="*/ 1069 h 1179"/>
                  <a:gd name="T60" fmla="*/ 787 w 1177"/>
                  <a:gd name="T61" fmla="*/ 1132 h 1179"/>
                  <a:gd name="T62" fmla="*/ 647 w 1177"/>
                  <a:gd name="T63" fmla="*/ 1165 h 1179"/>
                  <a:gd name="T64" fmla="*/ 501 w 1177"/>
                  <a:gd name="T65" fmla="*/ 1161 h 1179"/>
                  <a:gd name="T66" fmla="*/ 363 w 1177"/>
                  <a:gd name="T67" fmla="*/ 1123 h 1179"/>
                  <a:gd name="T68" fmla="*/ 242 w 1177"/>
                  <a:gd name="T69" fmla="*/ 1054 h 1179"/>
                  <a:gd name="T70" fmla="*/ 142 w 1177"/>
                  <a:gd name="T71" fmla="*/ 958 h 1179"/>
                  <a:gd name="T72" fmla="*/ 67 w 1177"/>
                  <a:gd name="T73" fmla="*/ 841 h 1179"/>
                  <a:gd name="T74" fmla="*/ 21 w 1177"/>
                  <a:gd name="T75" fmla="*/ 707 h 1179"/>
                  <a:gd name="T76" fmla="*/ 10 w 1177"/>
                  <a:gd name="T77" fmla="*/ 559 h 1179"/>
                  <a:gd name="T78" fmla="*/ 35 w 1177"/>
                  <a:gd name="T79" fmla="*/ 417 h 1179"/>
                  <a:gd name="T80" fmla="*/ 94 w 1177"/>
                  <a:gd name="T81" fmla="*/ 290 h 1179"/>
                  <a:gd name="T82" fmla="*/ 179 w 1177"/>
                  <a:gd name="T83" fmla="*/ 181 h 1179"/>
                  <a:gd name="T84" fmla="*/ 288 w 1177"/>
                  <a:gd name="T85" fmla="*/ 94 h 1179"/>
                  <a:gd name="T86" fmla="*/ 417 w 1177"/>
                  <a:gd name="T87" fmla="*/ 37 h 1179"/>
                  <a:gd name="T88" fmla="*/ 559 w 1177"/>
                  <a:gd name="T89" fmla="*/ 12 h 1179"/>
                  <a:gd name="T90" fmla="*/ 705 w 1177"/>
                  <a:gd name="T91" fmla="*/ 24 h 1179"/>
                  <a:gd name="T92" fmla="*/ 839 w 1177"/>
                  <a:gd name="T93" fmla="*/ 68 h 1179"/>
                  <a:gd name="T94" fmla="*/ 956 w 1177"/>
                  <a:gd name="T95" fmla="*/ 142 h 1179"/>
                  <a:gd name="T96" fmla="*/ 1052 w 1177"/>
                  <a:gd name="T97" fmla="*/ 244 h 1179"/>
                  <a:gd name="T98" fmla="*/ 1121 w 1177"/>
                  <a:gd name="T99" fmla="*/ 365 h 1179"/>
                  <a:gd name="T100" fmla="*/ 1161 w 1177"/>
                  <a:gd name="T101" fmla="*/ 501 h 11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77"/>
                  <a:gd name="T154" fmla="*/ 0 h 1179"/>
                  <a:gd name="T155" fmla="*/ 1177 w 1177"/>
                  <a:gd name="T156" fmla="*/ 1179 h 11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77" h="1179">
                    <a:moveTo>
                      <a:pt x="1177" y="590"/>
                    </a:moveTo>
                    <a:lnTo>
                      <a:pt x="1177" y="559"/>
                    </a:lnTo>
                    <a:lnTo>
                      <a:pt x="1175" y="530"/>
                    </a:lnTo>
                    <a:lnTo>
                      <a:pt x="1171" y="499"/>
                    </a:lnTo>
                    <a:lnTo>
                      <a:pt x="1165" y="471"/>
                    </a:lnTo>
                    <a:lnTo>
                      <a:pt x="1159" y="442"/>
                    </a:lnTo>
                    <a:lnTo>
                      <a:pt x="1152" y="415"/>
                    </a:lnTo>
                    <a:lnTo>
                      <a:pt x="1142" y="386"/>
                    </a:lnTo>
                    <a:lnTo>
                      <a:pt x="1131" y="361"/>
                    </a:lnTo>
                    <a:lnTo>
                      <a:pt x="1119" y="334"/>
                    </a:lnTo>
                    <a:lnTo>
                      <a:pt x="1106" y="309"/>
                    </a:lnTo>
                    <a:lnTo>
                      <a:pt x="1092" y="284"/>
                    </a:lnTo>
                    <a:lnTo>
                      <a:pt x="1077" y="259"/>
                    </a:lnTo>
                    <a:lnTo>
                      <a:pt x="1060" y="236"/>
                    </a:lnTo>
                    <a:lnTo>
                      <a:pt x="1042" y="215"/>
                    </a:lnTo>
                    <a:lnTo>
                      <a:pt x="1025" y="194"/>
                    </a:lnTo>
                    <a:lnTo>
                      <a:pt x="1006" y="173"/>
                    </a:lnTo>
                    <a:lnTo>
                      <a:pt x="985" y="154"/>
                    </a:lnTo>
                    <a:lnTo>
                      <a:pt x="964" y="135"/>
                    </a:lnTo>
                    <a:lnTo>
                      <a:pt x="941" y="118"/>
                    </a:lnTo>
                    <a:lnTo>
                      <a:pt x="918" y="100"/>
                    </a:lnTo>
                    <a:lnTo>
                      <a:pt x="895" y="85"/>
                    </a:lnTo>
                    <a:lnTo>
                      <a:pt x="870" y="71"/>
                    </a:lnTo>
                    <a:lnTo>
                      <a:pt x="845" y="58"/>
                    </a:lnTo>
                    <a:lnTo>
                      <a:pt x="818" y="47"/>
                    </a:lnTo>
                    <a:lnTo>
                      <a:pt x="791" y="37"/>
                    </a:lnTo>
                    <a:lnTo>
                      <a:pt x="764" y="27"/>
                    </a:lnTo>
                    <a:lnTo>
                      <a:pt x="735" y="20"/>
                    </a:lnTo>
                    <a:lnTo>
                      <a:pt x="707" y="12"/>
                    </a:lnTo>
                    <a:lnTo>
                      <a:pt x="678" y="8"/>
                    </a:lnTo>
                    <a:lnTo>
                      <a:pt x="649" y="4"/>
                    </a:lnTo>
                    <a:lnTo>
                      <a:pt x="618" y="0"/>
                    </a:lnTo>
                    <a:lnTo>
                      <a:pt x="588" y="0"/>
                    </a:lnTo>
                    <a:lnTo>
                      <a:pt x="559" y="0"/>
                    </a:lnTo>
                    <a:lnTo>
                      <a:pt x="528" y="4"/>
                    </a:lnTo>
                    <a:lnTo>
                      <a:pt x="499" y="8"/>
                    </a:lnTo>
                    <a:lnTo>
                      <a:pt x="470" y="12"/>
                    </a:lnTo>
                    <a:lnTo>
                      <a:pt x="442" y="20"/>
                    </a:lnTo>
                    <a:lnTo>
                      <a:pt x="413" y="27"/>
                    </a:lnTo>
                    <a:lnTo>
                      <a:pt x="386" y="37"/>
                    </a:lnTo>
                    <a:lnTo>
                      <a:pt x="359" y="47"/>
                    </a:lnTo>
                    <a:lnTo>
                      <a:pt x="332" y="58"/>
                    </a:lnTo>
                    <a:lnTo>
                      <a:pt x="307" y="71"/>
                    </a:lnTo>
                    <a:lnTo>
                      <a:pt x="282" y="85"/>
                    </a:lnTo>
                    <a:lnTo>
                      <a:pt x="259" y="100"/>
                    </a:lnTo>
                    <a:lnTo>
                      <a:pt x="236" y="118"/>
                    </a:lnTo>
                    <a:lnTo>
                      <a:pt x="213" y="135"/>
                    </a:lnTo>
                    <a:lnTo>
                      <a:pt x="192" y="154"/>
                    </a:lnTo>
                    <a:lnTo>
                      <a:pt x="171" y="173"/>
                    </a:lnTo>
                    <a:lnTo>
                      <a:pt x="152" y="194"/>
                    </a:lnTo>
                    <a:lnTo>
                      <a:pt x="135" y="215"/>
                    </a:lnTo>
                    <a:lnTo>
                      <a:pt x="117" y="236"/>
                    </a:lnTo>
                    <a:lnTo>
                      <a:pt x="100" y="259"/>
                    </a:lnTo>
                    <a:lnTo>
                      <a:pt x="85" y="284"/>
                    </a:lnTo>
                    <a:lnTo>
                      <a:pt x="71" y="309"/>
                    </a:lnTo>
                    <a:lnTo>
                      <a:pt x="58" y="334"/>
                    </a:lnTo>
                    <a:lnTo>
                      <a:pt x="46" y="361"/>
                    </a:lnTo>
                    <a:lnTo>
                      <a:pt x="35" y="386"/>
                    </a:lnTo>
                    <a:lnTo>
                      <a:pt x="25" y="415"/>
                    </a:lnTo>
                    <a:lnTo>
                      <a:pt x="18" y="442"/>
                    </a:lnTo>
                    <a:lnTo>
                      <a:pt x="12" y="471"/>
                    </a:lnTo>
                    <a:lnTo>
                      <a:pt x="6" y="499"/>
                    </a:lnTo>
                    <a:lnTo>
                      <a:pt x="2" y="530"/>
                    </a:lnTo>
                    <a:lnTo>
                      <a:pt x="0" y="559"/>
                    </a:lnTo>
                    <a:lnTo>
                      <a:pt x="0" y="590"/>
                    </a:lnTo>
                    <a:lnTo>
                      <a:pt x="0" y="620"/>
                    </a:lnTo>
                    <a:lnTo>
                      <a:pt x="2" y="649"/>
                    </a:lnTo>
                    <a:lnTo>
                      <a:pt x="6" y="680"/>
                    </a:lnTo>
                    <a:lnTo>
                      <a:pt x="12" y="708"/>
                    </a:lnTo>
                    <a:lnTo>
                      <a:pt x="18" y="737"/>
                    </a:lnTo>
                    <a:lnTo>
                      <a:pt x="25" y="764"/>
                    </a:lnTo>
                    <a:lnTo>
                      <a:pt x="35" y="793"/>
                    </a:lnTo>
                    <a:lnTo>
                      <a:pt x="46" y="818"/>
                    </a:lnTo>
                    <a:lnTo>
                      <a:pt x="58" y="845"/>
                    </a:lnTo>
                    <a:lnTo>
                      <a:pt x="71" y="870"/>
                    </a:lnTo>
                    <a:lnTo>
                      <a:pt x="85" y="895"/>
                    </a:lnTo>
                    <a:lnTo>
                      <a:pt x="100" y="920"/>
                    </a:lnTo>
                    <a:lnTo>
                      <a:pt x="117" y="943"/>
                    </a:lnTo>
                    <a:lnTo>
                      <a:pt x="135" y="964"/>
                    </a:lnTo>
                    <a:lnTo>
                      <a:pt x="152" y="985"/>
                    </a:lnTo>
                    <a:lnTo>
                      <a:pt x="171" y="1006"/>
                    </a:lnTo>
                    <a:lnTo>
                      <a:pt x="192" y="1025"/>
                    </a:lnTo>
                    <a:lnTo>
                      <a:pt x="213" y="1044"/>
                    </a:lnTo>
                    <a:lnTo>
                      <a:pt x="236" y="1061"/>
                    </a:lnTo>
                    <a:lnTo>
                      <a:pt x="259" y="1079"/>
                    </a:lnTo>
                    <a:lnTo>
                      <a:pt x="282" y="1094"/>
                    </a:lnTo>
                    <a:lnTo>
                      <a:pt x="307" y="1108"/>
                    </a:lnTo>
                    <a:lnTo>
                      <a:pt x="332" y="1121"/>
                    </a:lnTo>
                    <a:lnTo>
                      <a:pt x="359" y="1132"/>
                    </a:lnTo>
                    <a:lnTo>
                      <a:pt x="386" y="1142"/>
                    </a:lnTo>
                    <a:lnTo>
                      <a:pt x="413" y="1152"/>
                    </a:lnTo>
                    <a:lnTo>
                      <a:pt x="442" y="1159"/>
                    </a:lnTo>
                    <a:lnTo>
                      <a:pt x="470" y="1167"/>
                    </a:lnTo>
                    <a:lnTo>
                      <a:pt x="499" y="1171"/>
                    </a:lnTo>
                    <a:lnTo>
                      <a:pt x="528" y="1175"/>
                    </a:lnTo>
                    <a:lnTo>
                      <a:pt x="559" y="1179"/>
                    </a:lnTo>
                    <a:lnTo>
                      <a:pt x="588" y="1179"/>
                    </a:lnTo>
                    <a:lnTo>
                      <a:pt x="618" y="1179"/>
                    </a:lnTo>
                    <a:lnTo>
                      <a:pt x="649" y="1175"/>
                    </a:lnTo>
                    <a:lnTo>
                      <a:pt x="678" y="1171"/>
                    </a:lnTo>
                    <a:lnTo>
                      <a:pt x="707" y="1167"/>
                    </a:lnTo>
                    <a:lnTo>
                      <a:pt x="735" y="1159"/>
                    </a:lnTo>
                    <a:lnTo>
                      <a:pt x="764" y="1152"/>
                    </a:lnTo>
                    <a:lnTo>
                      <a:pt x="791" y="1142"/>
                    </a:lnTo>
                    <a:lnTo>
                      <a:pt x="818" y="1132"/>
                    </a:lnTo>
                    <a:lnTo>
                      <a:pt x="845" y="1121"/>
                    </a:lnTo>
                    <a:lnTo>
                      <a:pt x="870" y="1108"/>
                    </a:lnTo>
                    <a:lnTo>
                      <a:pt x="895" y="1094"/>
                    </a:lnTo>
                    <a:lnTo>
                      <a:pt x="918" y="1079"/>
                    </a:lnTo>
                    <a:lnTo>
                      <a:pt x="941" y="1061"/>
                    </a:lnTo>
                    <a:lnTo>
                      <a:pt x="964" y="1044"/>
                    </a:lnTo>
                    <a:lnTo>
                      <a:pt x="985" y="1025"/>
                    </a:lnTo>
                    <a:lnTo>
                      <a:pt x="1006" y="1006"/>
                    </a:lnTo>
                    <a:lnTo>
                      <a:pt x="1025" y="985"/>
                    </a:lnTo>
                    <a:lnTo>
                      <a:pt x="1042" y="964"/>
                    </a:lnTo>
                    <a:lnTo>
                      <a:pt x="1060" y="943"/>
                    </a:lnTo>
                    <a:lnTo>
                      <a:pt x="1077" y="920"/>
                    </a:lnTo>
                    <a:lnTo>
                      <a:pt x="1092" y="895"/>
                    </a:lnTo>
                    <a:lnTo>
                      <a:pt x="1106" y="870"/>
                    </a:lnTo>
                    <a:lnTo>
                      <a:pt x="1119" y="845"/>
                    </a:lnTo>
                    <a:lnTo>
                      <a:pt x="1131" y="818"/>
                    </a:lnTo>
                    <a:lnTo>
                      <a:pt x="1142" y="793"/>
                    </a:lnTo>
                    <a:lnTo>
                      <a:pt x="1152" y="764"/>
                    </a:lnTo>
                    <a:lnTo>
                      <a:pt x="1159" y="737"/>
                    </a:lnTo>
                    <a:lnTo>
                      <a:pt x="1165" y="708"/>
                    </a:lnTo>
                    <a:lnTo>
                      <a:pt x="1171" y="680"/>
                    </a:lnTo>
                    <a:lnTo>
                      <a:pt x="1175" y="649"/>
                    </a:lnTo>
                    <a:lnTo>
                      <a:pt x="1177" y="620"/>
                    </a:lnTo>
                    <a:lnTo>
                      <a:pt x="1177" y="590"/>
                    </a:lnTo>
                    <a:close/>
                    <a:moveTo>
                      <a:pt x="1167" y="590"/>
                    </a:moveTo>
                    <a:lnTo>
                      <a:pt x="1167" y="620"/>
                    </a:lnTo>
                    <a:lnTo>
                      <a:pt x="1165" y="649"/>
                    </a:lnTo>
                    <a:lnTo>
                      <a:pt x="1161" y="678"/>
                    </a:lnTo>
                    <a:lnTo>
                      <a:pt x="1156" y="707"/>
                    </a:lnTo>
                    <a:lnTo>
                      <a:pt x="1150" y="733"/>
                    </a:lnTo>
                    <a:lnTo>
                      <a:pt x="1142" y="762"/>
                    </a:lnTo>
                    <a:lnTo>
                      <a:pt x="1133" y="789"/>
                    </a:lnTo>
                    <a:lnTo>
                      <a:pt x="1121" y="814"/>
                    </a:lnTo>
                    <a:lnTo>
                      <a:pt x="1110" y="841"/>
                    </a:lnTo>
                    <a:lnTo>
                      <a:pt x="1098" y="866"/>
                    </a:lnTo>
                    <a:lnTo>
                      <a:pt x="1083" y="889"/>
                    </a:lnTo>
                    <a:lnTo>
                      <a:pt x="1069" y="914"/>
                    </a:lnTo>
                    <a:lnTo>
                      <a:pt x="1052" y="935"/>
                    </a:lnTo>
                    <a:lnTo>
                      <a:pt x="1035" y="958"/>
                    </a:lnTo>
                    <a:lnTo>
                      <a:pt x="1017" y="979"/>
                    </a:lnTo>
                    <a:lnTo>
                      <a:pt x="998" y="998"/>
                    </a:lnTo>
                    <a:lnTo>
                      <a:pt x="977" y="1017"/>
                    </a:lnTo>
                    <a:lnTo>
                      <a:pt x="956" y="1037"/>
                    </a:lnTo>
                    <a:lnTo>
                      <a:pt x="935" y="1054"/>
                    </a:lnTo>
                    <a:lnTo>
                      <a:pt x="912" y="1069"/>
                    </a:lnTo>
                    <a:lnTo>
                      <a:pt x="889" y="1085"/>
                    </a:lnTo>
                    <a:lnTo>
                      <a:pt x="864" y="1098"/>
                    </a:lnTo>
                    <a:lnTo>
                      <a:pt x="839" y="1111"/>
                    </a:lnTo>
                    <a:lnTo>
                      <a:pt x="814" y="1123"/>
                    </a:lnTo>
                    <a:lnTo>
                      <a:pt x="787" y="1132"/>
                    </a:lnTo>
                    <a:lnTo>
                      <a:pt x="760" y="1142"/>
                    </a:lnTo>
                    <a:lnTo>
                      <a:pt x="733" y="1150"/>
                    </a:lnTo>
                    <a:lnTo>
                      <a:pt x="705" y="1155"/>
                    </a:lnTo>
                    <a:lnTo>
                      <a:pt x="676" y="1161"/>
                    </a:lnTo>
                    <a:lnTo>
                      <a:pt x="647" y="1165"/>
                    </a:lnTo>
                    <a:lnTo>
                      <a:pt x="618" y="1167"/>
                    </a:lnTo>
                    <a:lnTo>
                      <a:pt x="588" y="1169"/>
                    </a:lnTo>
                    <a:lnTo>
                      <a:pt x="559" y="1167"/>
                    </a:lnTo>
                    <a:lnTo>
                      <a:pt x="530" y="1165"/>
                    </a:lnTo>
                    <a:lnTo>
                      <a:pt x="501" y="1161"/>
                    </a:lnTo>
                    <a:lnTo>
                      <a:pt x="472" y="1155"/>
                    </a:lnTo>
                    <a:lnTo>
                      <a:pt x="444" y="1150"/>
                    </a:lnTo>
                    <a:lnTo>
                      <a:pt x="417" y="1142"/>
                    </a:lnTo>
                    <a:lnTo>
                      <a:pt x="390" y="1132"/>
                    </a:lnTo>
                    <a:lnTo>
                      <a:pt x="363" y="1123"/>
                    </a:lnTo>
                    <a:lnTo>
                      <a:pt x="338" y="1111"/>
                    </a:lnTo>
                    <a:lnTo>
                      <a:pt x="313" y="1098"/>
                    </a:lnTo>
                    <a:lnTo>
                      <a:pt x="288" y="1085"/>
                    </a:lnTo>
                    <a:lnTo>
                      <a:pt x="265" y="1069"/>
                    </a:lnTo>
                    <a:lnTo>
                      <a:pt x="242" y="1054"/>
                    </a:lnTo>
                    <a:lnTo>
                      <a:pt x="221" y="1037"/>
                    </a:lnTo>
                    <a:lnTo>
                      <a:pt x="200" y="1017"/>
                    </a:lnTo>
                    <a:lnTo>
                      <a:pt x="179" y="998"/>
                    </a:lnTo>
                    <a:lnTo>
                      <a:pt x="160" y="979"/>
                    </a:lnTo>
                    <a:lnTo>
                      <a:pt x="142" y="958"/>
                    </a:lnTo>
                    <a:lnTo>
                      <a:pt x="125" y="935"/>
                    </a:lnTo>
                    <a:lnTo>
                      <a:pt x="108" y="914"/>
                    </a:lnTo>
                    <a:lnTo>
                      <a:pt x="94" y="889"/>
                    </a:lnTo>
                    <a:lnTo>
                      <a:pt x="79" y="866"/>
                    </a:lnTo>
                    <a:lnTo>
                      <a:pt x="67" y="841"/>
                    </a:lnTo>
                    <a:lnTo>
                      <a:pt x="56" y="814"/>
                    </a:lnTo>
                    <a:lnTo>
                      <a:pt x="44" y="789"/>
                    </a:lnTo>
                    <a:lnTo>
                      <a:pt x="35" y="762"/>
                    </a:lnTo>
                    <a:lnTo>
                      <a:pt x="27" y="733"/>
                    </a:lnTo>
                    <a:lnTo>
                      <a:pt x="21" y="707"/>
                    </a:lnTo>
                    <a:lnTo>
                      <a:pt x="16" y="678"/>
                    </a:lnTo>
                    <a:lnTo>
                      <a:pt x="12" y="649"/>
                    </a:lnTo>
                    <a:lnTo>
                      <a:pt x="10" y="620"/>
                    </a:lnTo>
                    <a:lnTo>
                      <a:pt x="10" y="590"/>
                    </a:lnTo>
                    <a:lnTo>
                      <a:pt x="10" y="559"/>
                    </a:lnTo>
                    <a:lnTo>
                      <a:pt x="12" y="530"/>
                    </a:lnTo>
                    <a:lnTo>
                      <a:pt x="16" y="501"/>
                    </a:lnTo>
                    <a:lnTo>
                      <a:pt x="21" y="472"/>
                    </a:lnTo>
                    <a:lnTo>
                      <a:pt x="27" y="446"/>
                    </a:lnTo>
                    <a:lnTo>
                      <a:pt x="35" y="417"/>
                    </a:lnTo>
                    <a:lnTo>
                      <a:pt x="44" y="390"/>
                    </a:lnTo>
                    <a:lnTo>
                      <a:pt x="56" y="365"/>
                    </a:lnTo>
                    <a:lnTo>
                      <a:pt x="67" y="338"/>
                    </a:lnTo>
                    <a:lnTo>
                      <a:pt x="79" y="313"/>
                    </a:lnTo>
                    <a:lnTo>
                      <a:pt x="94" y="290"/>
                    </a:lnTo>
                    <a:lnTo>
                      <a:pt x="108" y="265"/>
                    </a:lnTo>
                    <a:lnTo>
                      <a:pt x="125" y="244"/>
                    </a:lnTo>
                    <a:lnTo>
                      <a:pt x="142" y="221"/>
                    </a:lnTo>
                    <a:lnTo>
                      <a:pt x="160" y="200"/>
                    </a:lnTo>
                    <a:lnTo>
                      <a:pt x="179" y="181"/>
                    </a:lnTo>
                    <a:lnTo>
                      <a:pt x="200" y="162"/>
                    </a:lnTo>
                    <a:lnTo>
                      <a:pt x="221" y="142"/>
                    </a:lnTo>
                    <a:lnTo>
                      <a:pt x="242" y="125"/>
                    </a:lnTo>
                    <a:lnTo>
                      <a:pt x="265" y="110"/>
                    </a:lnTo>
                    <a:lnTo>
                      <a:pt x="288" y="94"/>
                    </a:lnTo>
                    <a:lnTo>
                      <a:pt x="313" y="81"/>
                    </a:lnTo>
                    <a:lnTo>
                      <a:pt x="338" y="68"/>
                    </a:lnTo>
                    <a:lnTo>
                      <a:pt x="363" y="56"/>
                    </a:lnTo>
                    <a:lnTo>
                      <a:pt x="390" y="47"/>
                    </a:lnTo>
                    <a:lnTo>
                      <a:pt x="417" y="37"/>
                    </a:lnTo>
                    <a:lnTo>
                      <a:pt x="444" y="29"/>
                    </a:lnTo>
                    <a:lnTo>
                      <a:pt x="472" y="24"/>
                    </a:lnTo>
                    <a:lnTo>
                      <a:pt x="501" y="18"/>
                    </a:lnTo>
                    <a:lnTo>
                      <a:pt x="530" y="14"/>
                    </a:lnTo>
                    <a:lnTo>
                      <a:pt x="559" y="12"/>
                    </a:lnTo>
                    <a:lnTo>
                      <a:pt x="588" y="10"/>
                    </a:lnTo>
                    <a:lnTo>
                      <a:pt x="618" y="12"/>
                    </a:lnTo>
                    <a:lnTo>
                      <a:pt x="647" y="14"/>
                    </a:lnTo>
                    <a:lnTo>
                      <a:pt x="676" y="18"/>
                    </a:lnTo>
                    <a:lnTo>
                      <a:pt x="705" y="24"/>
                    </a:lnTo>
                    <a:lnTo>
                      <a:pt x="733" y="29"/>
                    </a:lnTo>
                    <a:lnTo>
                      <a:pt x="760" y="37"/>
                    </a:lnTo>
                    <a:lnTo>
                      <a:pt x="787" y="47"/>
                    </a:lnTo>
                    <a:lnTo>
                      <a:pt x="814" y="56"/>
                    </a:lnTo>
                    <a:lnTo>
                      <a:pt x="839" y="68"/>
                    </a:lnTo>
                    <a:lnTo>
                      <a:pt x="864" y="81"/>
                    </a:lnTo>
                    <a:lnTo>
                      <a:pt x="889" y="94"/>
                    </a:lnTo>
                    <a:lnTo>
                      <a:pt x="912" y="110"/>
                    </a:lnTo>
                    <a:lnTo>
                      <a:pt x="935" y="125"/>
                    </a:lnTo>
                    <a:lnTo>
                      <a:pt x="956" y="142"/>
                    </a:lnTo>
                    <a:lnTo>
                      <a:pt x="977" y="162"/>
                    </a:lnTo>
                    <a:lnTo>
                      <a:pt x="998" y="181"/>
                    </a:lnTo>
                    <a:lnTo>
                      <a:pt x="1017" y="200"/>
                    </a:lnTo>
                    <a:lnTo>
                      <a:pt x="1035" y="221"/>
                    </a:lnTo>
                    <a:lnTo>
                      <a:pt x="1052" y="244"/>
                    </a:lnTo>
                    <a:lnTo>
                      <a:pt x="1069" y="265"/>
                    </a:lnTo>
                    <a:lnTo>
                      <a:pt x="1083" y="290"/>
                    </a:lnTo>
                    <a:lnTo>
                      <a:pt x="1098" y="313"/>
                    </a:lnTo>
                    <a:lnTo>
                      <a:pt x="1110" y="338"/>
                    </a:lnTo>
                    <a:lnTo>
                      <a:pt x="1121" y="365"/>
                    </a:lnTo>
                    <a:lnTo>
                      <a:pt x="1133" y="390"/>
                    </a:lnTo>
                    <a:lnTo>
                      <a:pt x="1142" y="417"/>
                    </a:lnTo>
                    <a:lnTo>
                      <a:pt x="1150" y="446"/>
                    </a:lnTo>
                    <a:lnTo>
                      <a:pt x="1156" y="472"/>
                    </a:lnTo>
                    <a:lnTo>
                      <a:pt x="1161" y="501"/>
                    </a:lnTo>
                    <a:lnTo>
                      <a:pt x="1165" y="530"/>
                    </a:lnTo>
                    <a:lnTo>
                      <a:pt x="1167" y="559"/>
                    </a:lnTo>
                    <a:lnTo>
                      <a:pt x="1167" y="590"/>
                    </a:lnTo>
                    <a:close/>
                  </a:path>
                </a:pathLst>
              </a:custGeom>
              <a:solidFill>
                <a:srgbClr val="E79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3" name="Freeform 386">
                <a:extLst>
                  <a:ext uri="{FF2B5EF4-FFF2-40B4-BE49-F238E27FC236}">
                    <a16:creationId xmlns:a16="http://schemas.microsoft.com/office/drawing/2014/main" id="{5B65067B-B96D-4E72-9CD7-4AD2C1DDA4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95" y="1579"/>
                <a:ext cx="1169" cy="1167"/>
              </a:xfrm>
              <a:custGeom>
                <a:avLst/>
                <a:gdLst>
                  <a:gd name="T0" fmla="*/ 1157 w 1169"/>
                  <a:gd name="T1" fmla="*/ 466 h 1167"/>
                  <a:gd name="T2" fmla="*/ 1111 w 1169"/>
                  <a:gd name="T3" fmla="*/ 330 h 1167"/>
                  <a:gd name="T4" fmla="*/ 1035 w 1169"/>
                  <a:gd name="T5" fmla="*/ 211 h 1167"/>
                  <a:gd name="T6" fmla="*/ 935 w 1169"/>
                  <a:gd name="T7" fmla="*/ 115 h 1167"/>
                  <a:gd name="T8" fmla="*/ 812 w 1169"/>
                  <a:gd name="T9" fmla="*/ 46 h 1167"/>
                  <a:gd name="T10" fmla="*/ 674 w 1169"/>
                  <a:gd name="T11" fmla="*/ 6 h 1167"/>
                  <a:gd name="T12" fmla="*/ 524 w 1169"/>
                  <a:gd name="T13" fmla="*/ 2 h 1167"/>
                  <a:gd name="T14" fmla="*/ 384 w 1169"/>
                  <a:gd name="T15" fmla="*/ 35 h 1167"/>
                  <a:gd name="T16" fmla="*/ 257 w 1169"/>
                  <a:gd name="T17" fmla="*/ 100 h 1167"/>
                  <a:gd name="T18" fmla="*/ 152 w 1169"/>
                  <a:gd name="T19" fmla="*/ 190 h 1167"/>
                  <a:gd name="T20" fmla="*/ 71 w 1169"/>
                  <a:gd name="T21" fmla="*/ 305 h 1167"/>
                  <a:gd name="T22" fmla="*/ 19 w 1169"/>
                  <a:gd name="T23" fmla="*/ 438 h 1167"/>
                  <a:gd name="T24" fmla="*/ 0 w 1169"/>
                  <a:gd name="T25" fmla="*/ 584 h 1167"/>
                  <a:gd name="T26" fmla="*/ 19 w 1169"/>
                  <a:gd name="T27" fmla="*/ 729 h 1167"/>
                  <a:gd name="T28" fmla="*/ 71 w 1169"/>
                  <a:gd name="T29" fmla="*/ 862 h 1167"/>
                  <a:gd name="T30" fmla="*/ 152 w 1169"/>
                  <a:gd name="T31" fmla="*/ 977 h 1167"/>
                  <a:gd name="T32" fmla="*/ 257 w 1169"/>
                  <a:gd name="T33" fmla="*/ 1067 h 1167"/>
                  <a:gd name="T34" fmla="*/ 384 w 1169"/>
                  <a:gd name="T35" fmla="*/ 1132 h 1167"/>
                  <a:gd name="T36" fmla="*/ 524 w 1169"/>
                  <a:gd name="T37" fmla="*/ 1165 h 1167"/>
                  <a:gd name="T38" fmla="*/ 674 w 1169"/>
                  <a:gd name="T39" fmla="*/ 1161 h 1167"/>
                  <a:gd name="T40" fmla="*/ 812 w 1169"/>
                  <a:gd name="T41" fmla="*/ 1121 h 1167"/>
                  <a:gd name="T42" fmla="*/ 935 w 1169"/>
                  <a:gd name="T43" fmla="*/ 1052 h 1167"/>
                  <a:gd name="T44" fmla="*/ 1035 w 1169"/>
                  <a:gd name="T45" fmla="*/ 956 h 1167"/>
                  <a:gd name="T46" fmla="*/ 1111 w 1169"/>
                  <a:gd name="T47" fmla="*/ 837 h 1167"/>
                  <a:gd name="T48" fmla="*/ 1157 w 1169"/>
                  <a:gd name="T49" fmla="*/ 701 h 1167"/>
                  <a:gd name="T50" fmla="*/ 1157 w 1169"/>
                  <a:gd name="T51" fmla="*/ 584 h 1167"/>
                  <a:gd name="T52" fmla="*/ 1140 w 1169"/>
                  <a:gd name="T53" fmla="*/ 727 h 1167"/>
                  <a:gd name="T54" fmla="*/ 1088 w 1169"/>
                  <a:gd name="T55" fmla="*/ 856 h 1167"/>
                  <a:gd name="T56" fmla="*/ 1010 w 1169"/>
                  <a:gd name="T57" fmla="*/ 969 h 1167"/>
                  <a:gd name="T58" fmla="*/ 906 w 1169"/>
                  <a:gd name="T59" fmla="*/ 1059 h 1167"/>
                  <a:gd name="T60" fmla="*/ 781 w 1169"/>
                  <a:gd name="T61" fmla="*/ 1123 h 1167"/>
                  <a:gd name="T62" fmla="*/ 643 w 1169"/>
                  <a:gd name="T63" fmla="*/ 1153 h 1167"/>
                  <a:gd name="T64" fmla="*/ 497 w 1169"/>
                  <a:gd name="T65" fmla="*/ 1151 h 1167"/>
                  <a:gd name="T66" fmla="*/ 361 w 1169"/>
                  <a:gd name="T67" fmla="*/ 1111 h 1167"/>
                  <a:gd name="T68" fmla="*/ 242 w 1169"/>
                  <a:gd name="T69" fmla="*/ 1044 h 1167"/>
                  <a:gd name="T70" fmla="*/ 142 w 1169"/>
                  <a:gd name="T71" fmla="*/ 948 h 1167"/>
                  <a:gd name="T72" fmla="*/ 67 w 1169"/>
                  <a:gd name="T73" fmla="*/ 833 h 1167"/>
                  <a:gd name="T74" fmla="*/ 23 w 1169"/>
                  <a:gd name="T75" fmla="*/ 699 h 1167"/>
                  <a:gd name="T76" fmla="*/ 12 w 1169"/>
                  <a:gd name="T77" fmla="*/ 555 h 1167"/>
                  <a:gd name="T78" fmla="*/ 37 w 1169"/>
                  <a:gd name="T79" fmla="*/ 413 h 1167"/>
                  <a:gd name="T80" fmla="*/ 94 w 1169"/>
                  <a:gd name="T81" fmla="*/ 286 h 1167"/>
                  <a:gd name="T82" fmla="*/ 179 w 1169"/>
                  <a:gd name="T83" fmla="*/ 179 h 1167"/>
                  <a:gd name="T84" fmla="*/ 288 w 1169"/>
                  <a:gd name="T85" fmla="*/ 92 h 1167"/>
                  <a:gd name="T86" fmla="*/ 415 w 1169"/>
                  <a:gd name="T87" fmla="*/ 35 h 1167"/>
                  <a:gd name="T88" fmla="*/ 555 w 1169"/>
                  <a:gd name="T89" fmla="*/ 10 h 1167"/>
                  <a:gd name="T90" fmla="*/ 701 w 1169"/>
                  <a:gd name="T91" fmla="*/ 21 h 1167"/>
                  <a:gd name="T92" fmla="*/ 833 w 1169"/>
                  <a:gd name="T93" fmla="*/ 67 h 1167"/>
                  <a:gd name="T94" fmla="*/ 950 w 1169"/>
                  <a:gd name="T95" fmla="*/ 140 h 1167"/>
                  <a:gd name="T96" fmla="*/ 1044 w 1169"/>
                  <a:gd name="T97" fmla="*/ 240 h 1167"/>
                  <a:gd name="T98" fmla="*/ 1113 w 1169"/>
                  <a:gd name="T99" fmla="*/ 361 h 1167"/>
                  <a:gd name="T100" fmla="*/ 1152 w 1169"/>
                  <a:gd name="T101" fmla="*/ 495 h 11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69"/>
                  <a:gd name="T154" fmla="*/ 0 h 1167"/>
                  <a:gd name="T155" fmla="*/ 1169 w 1169"/>
                  <a:gd name="T156" fmla="*/ 1167 h 11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69" h="1167">
                    <a:moveTo>
                      <a:pt x="1169" y="584"/>
                    </a:moveTo>
                    <a:lnTo>
                      <a:pt x="1167" y="553"/>
                    </a:lnTo>
                    <a:lnTo>
                      <a:pt x="1165" y="524"/>
                    </a:lnTo>
                    <a:lnTo>
                      <a:pt x="1161" y="495"/>
                    </a:lnTo>
                    <a:lnTo>
                      <a:pt x="1157" y="466"/>
                    </a:lnTo>
                    <a:lnTo>
                      <a:pt x="1150" y="438"/>
                    </a:lnTo>
                    <a:lnTo>
                      <a:pt x="1142" y="411"/>
                    </a:lnTo>
                    <a:lnTo>
                      <a:pt x="1132" y="382"/>
                    </a:lnTo>
                    <a:lnTo>
                      <a:pt x="1123" y="357"/>
                    </a:lnTo>
                    <a:lnTo>
                      <a:pt x="1111" y="330"/>
                    </a:lnTo>
                    <a:lnTo>
                      <a:pt x="1098" y="305"/>
                    </a:lnTo>
                    <a:lnTo>
                      <a:pt x="1084" y="280"/>
                    </a:lnTo>
                    <a:lnTo>
                      <a:pt x="1069" y="257"/>
                    </a:lnTo>
                    <a:lnTo>
                      <a:pt x="1052" y="234"/>
                    </a:lnTo>
                    <a:lnTo>
                      <a:pt x="1035" y="211"/>
                    </a:lnTo>
                    <a:lnTo>
                      <a:pt x="1017" y="190"/>
                    </a:lnTo>
                    <a:lnTo>
                      <a:pt x="998" y="171"/>
                    </a:lnTo>
                    <a:lnTo>
                      <a:pt x="977" y="152"/>
                    </a:lnTo>
                    <a:lnTo>
                      <a:pt x="956" y="133"/>
                    </a:lnTo>
                    <a:lnTo>
                      <a:pt x="935" y="115"/>
                    </a:lnTo>
                    <a:lnTo>
                      <a:pt x="912" y="100"/>
                    </a:lnTo>
                    <a:lnTo>
                      <a:pt x="887" y="85"/>
                    </a:lnTo>
                    <a:lnTo>
                      <a:pt x="864" y="69"/>
                    </a:lnTo>
                    <a:lnTo>
                      <a:pt x="837" y="58"/>
                    </a:lnTo>
                    <a:lnTo>
                      <a:pt x="812" y="46"/>
                    </a:lnTo>
                    <a:lnTo>
                      <a:pt x="785" y="35"/>
                    </a:lnTo>
                    <a:lnTo>
                      <a:pt x="758" y="25"/>
                    </a:lnTo>
                    <a:lnTo>
                      <a:pt x="731" y="18"/>
                    </a:lnTo>
                    <a:lnTo>
                      <a:pt x="703" y="12"/>
                    </a:lnTo>
                    <a:lnTo>
                      <a:pt x="674" y="6"/>
                    </a:lnTo>
                    <a:lnTo>
                      <a:pt x="645" y="2"/>
                    </a:lnTo>
                    <a:lnTo>
                      <a:pt x="614" y="0"/>
                    </a:lnTo>
                    <a:lnTo>
                      <a:pt x="584" y="0"/>
                    </a:lnTo>
                    <a:lnTo>
                      <a:pt x="555" y="0"/>
                    </a:lnTo>
                    <a:lnTo>
                      <a:pt x="524" y="2"/>
                    </a:lnTo>
                    <a:lnTo>
                      <a:pt x="495" y="6"/>
                    </a:lnTo>
                    <a:lnTo>
                      <a:pt x="466" y="12"/>
                    </a:lnTo>
                    <a:lnTo>
                      <a:pt x="438" y="18"/>
                    </a:lnTo>
                    <a:lnTo>
                      <a:pt x="411" y="25"/>
                    </a:lnTo>
                    <a:lnTo>
                      <a:pt x="384" y="35"/>
                    </a:lnTo>
                    <a:lnTo>
                      <a:pt x="357" y="46"/>
                    </a:lnTo>
                    <a:lnTo>
                      <a:pt x="332" y="58"/>
                    </a:lnTo>
                    <a:lnTo>
                      <a:pt x="305" y="69"/>
                    </a:lnTo>
                    <a:lnTo>
                      <a:pt x="282" y="85"/>
                    </a:lnTo>
                    <a:lnTo>
                      <a:pt x="257" y="100"/>
                    </a:lnTo>
                    <a:lnTo>
                      <a:pt x="234" y="115"/>
                    </a:lnTo>
                    <a:lnTo>
                      <a:pt x="213" y="133"/>
                    </a:lnTo>
                    <a:lnTo>
                      <a:pt x="192" y="152"/>
                    </a:lnTo>
                    <a:lnTo>
                      <a:pt x="171" y="171"/>
                    </a:lnTo>
                    <a:lnTo>
                      <a:pt x="152" y="190"/>
                    </a:lnTo>
                    <a:lnTo>
                      <a:pt x="134" y="211"/>
                    </a:lnTo>
                    <a:lnTo>
                      <a:pt x="117" y="234"/>
                    </a:lnTo>
                    <a:lnTo>
                      <a:pt x="100" y="257"/>
                    </a:lnTo>
                    <a:lnTo>
                      <a:pt x="85" y="280"/>
                    </a:lnTo>
                    <a:lnTo>
                      <a:pt x="71" y="305"/>
                    </a:lnTo>
                    <a:lnTo>
                      <a:pt x="58" y="330"/>
                    </a:lnTo>
                    <a:lnTo>
                      <a:pt x="46" y="357"/>
                    </a:lnTo>
                    <a:lnTo>
                      <a:pt x="37" y="382"/>
                    </a:lnTo>
                    <a:lnTo>
                      <a:pt x="27" y="411"/>
                    </a:lnTo>
                    <a:lnTo>
                      <a:pt x="19" y="438"/>
                    </a:lnTo>
                    <a:lnTo>
                      <a:pt x="12" y="466"/>
                    </a:lnTo>
                    <a:lnTo>
                      <a:pt x="8" y="495"/>
                    </a:lnTo>
                    <a:lnTo>
                      <a:pt x="4" y="524"/>
                    </a:lnTo>
                    <a:lnTo>
                      <a:pt x="2" y="553"/>
                    </a:lnTo>
                    <a:lnTo>
                      <a:pt x="0" y="584"/>
                    </a:lnTo>
                    <a:lnTo>
                      <a:pt x="2" y="614"/>
                    </a:lnTo>
                    <a:lnTo>
                      <a:pt x="4" y="643"/>
                    </a:lnTo>
                    <a:lnTo>
                      <a:pt x="8" y="672"/>
                    </a:lnTo>
                    <a:lnTo>
                      <a:pt x="12" y="701"/>
                    </a:lnTo>
                    <a:lnTo>
                      <a:pt x="19" y="729"/>
                    </a:lnTo>
                    <a:lnTo>
                      <a:pt x="27" y="756"/>
                    </a:lnTo>
                    <a:lnTo>
                      <a:pt x="37" y="785"/>
                    </a:lnTo>
                    <a:lnTo>
                      <a:pt x="46" y="810"/>
                    </a:lnTo>
                    <a:lnTo>
                      <a:pt x="58" y="837"/>
                    </a:lnTo>
                    <a:lnTo>
                      <a:pt x="71" y="862"/>
                    </a:lnTo>
                    <a:lnTo>
                      <a:pt x="85" y="887"/>
                    </a:lnTo>
                    <a:lnTo>
                      <a:pt x="100" y="910"/>
                    </a:lnTo>
                    <a:lnTo>
                      <a:pt x="117" y="933"/>
                    </a:lnTo>
                    <a:lnTo>
                      <a:pt x="134" y="956"/>
                    </a:lnTo>
                    <a:lnTo>
                      <a:pt x="152" y="977"/>
                    </a:lnTo>
                    <a:lnTo>
                      <a:pt x="171" y="996"/>
                    </a:lnTo>
                    <a:lnTo>
                      <a:pt x="192" y="1015"/>
                    </a:lnTo>
                    <a:lnTo>
                      <a:pt x="213" y="1034"/>
                    </a:lnTo>
                    <a:lnTo>
                      <a:pt x="234" y="1052"/>
                    </a:lnTo>
                    <a:lnTo>
                      <a:pt x="257" y="1067"/>
                    </a:lnTo>
                    <a:lnTo>
                      <a:pt x="282" y="1082"/>
                    </a:lnTo>
                    <a:lnTo>
                      <a:pt x="305" y="1098"/>
                    </a:lnTo>
                    <a:lnTo>
                      <a:pt x="332" y="1109"/>
                    </a:lnTo>
                    <a:lnTo>
                      <a:pt x="357" y="1121"/>
                    </a:lnTo>
                    <a:lnTo>
                      <a:pt x="384" y="1132"/>
                    </a:lnTo>
                    <a:lnTo>
                      <a:pt x="411" y="1142"/>
                    </a:lnTo>
                    <a:lnTo>
                      <a:pt x="438" y="1149"/>
                    </a:lnTo>
                    <a:lnTo>
                      <a:pt x="466" y="1155"/>
                    </a:lnTo>
                    <a:lnTo>
                      <a:pt x="495" y="1161"/>
                    </a:lnTo>
                    <a:lnTo>
                      <a:pt x="524" y="1165"/>
                    </a:lnTo>
                    <a:lnTo>
                      <a:pt x="555" y="1167"/>
                    </a:lnTo>
                    <a:lnTo>
                      <a:pt x="584" y="1167"/>
                    </a:lnTo>
                    <a:lnTo>
                      <a:pt x="614" y="1167"/>
                    </a:lnTo>
                    <a:lnTo>
                      <a:pt x="645" y="1165"/>
                    </a:lnTo>
                    <a:lnTo>
                      <a:pt x="674" y="1161"/>
                    </a:lnTo>
                    <a:lnTo>
                      <a:pt x="703" y="1155"/>
                    </a:lnTo>
                    <a:lnTo>
                      <a:pt x="731" y="1149"/>
                    </a:lnTo>
                    <a:lnTo>
                      <a:pt x="758" y="1142"/>
                    </a:lnTo>
                    <a:lnTo>
                      <a:pt x="785" y="1132"/>
                    </a:lnTo>
                    <a:lnTo>
                      <a:pt x="812" y="1121"/>
                    </a:lnTo>
                    <a:lnTo>
                      <a:pt x="837" y="1109"/>
                    </a:lnTo>
                    <a:lnTo>
                      <a:pt x="864" y="1098"/>
                    </a:lnTo>
                    <a:lnTo>
                      <a:pt x="887" y="1082"/>
                    </a:lnTo>
                    <a:lnTo>
                      <a:pt x="912" y="1067"/>
                    </a:lnTo>
                    <a:lnTo>
                      <a:pt x="935" y="1052"/>
                    </a:lnTo>
                    <a:lnTo>
                      <a:pt x="956" y="1034"/>
                    </a:lnTo>
                    <a:lnTo>
                      <a:pt x="977" y="1015"/>
                    </a:lnTo>
                    <a:lnTo>
                      <a:pt x="998" y="996"/>
                    </a:lnTo>
                    <a:lnTo>
                      <a:pt x="1017" y="977"/>
                    </a:lnTo>
                    <a:lnTo>
                      <a:pt x="1035" y="956"/>
                    </a:lnTo>
                    <a:lnTo>
                      <a:pt x="1052" y="933"/>
                    </a:lnTo>
                    <a:lnTo>
                      <a:pt x="1069" y="910"/>
                    </a:lnTo>
                    <a:lnTo>
                      <a:pt x="1084" y="887"/>
                    </a:lnTo>
                    <a:lnTo>
                      <a:pt x="1098" y="862"/>
                    </a:lnTo>
                    <a:lnTo>
                      <a:pt x="1111" y="837"/>
                    </a:lnTo>
                    <a:lnTo>
                      <a:pt x="1123" y="810"/>
                    </a:lnTo>
                    <a:lnTo>
                      <a:pt x="1132" y="785"/>
                    </a:lnTo>
                    <a:lnTo>
                      <a:pt x="1142" y="756"/>
                    </a:lnTo>
                    <a:lnTo>
                      <a:pt x="1150" y="729"/>
                    </a:lnTo>
                    <a:lnTo>
                      <a:pt x="1157" y="701"/>
                    </a:lnTo>
                    <a:lnTo>
                      <a:pt x="1161" y="672"/>
                    </a:lnTo>
                    <a:lnTo>
                      <a:pt x="1165" y="643"/>
                    </a:lnTo>
                    <a:lnTo>
                      <a:pt x="1167" y="614"/>
                    </a:lnTo>
                    <a:lnTo>
                      <a:pt x="1169" y="584"/>
                    </a:lnTo>
                    <a:close/>
                    <a:moveTo>
                      <a:pt x="1157" y="584"/>
                    </a:moveTo>
                    <a:lnTo>
                      <a:pt x="1157" y="612"/>
                    </a:lnTo>
                    <a:lnTo>
                      <a:pt x="1155" y="643"/>
                    </a:lnTo>
                    <a:lnTo>
                      <a:pt x="1152" y="672"/>
                    </a:lnTo>
                    <a:lnTo>
                      <a:pt x="1146" y="699"/>
                    </a:lnTo>
                    <a:lnTo>
                      <a:pt x="1140" y="727"/>
                    </a:lnTo>
                    <a:lnTo>
                      <a:pt x="1132" y="754"/>
                    </a:lnTo>
                    <a:lnTo>
                      <a:pt x="1123" y="781"/>
                    </a:lnTo>
                    <a:lnTo>
                      <a:pt x="1113" y="806"/>
                    </a:lnTo>
                    <a:lnTo>
                      <a:pt x="1102" y="833"/>
                    </a:lnTo>
                    <a:lnTo>
                      <a:pt x="1088" y="856"/>
                    </a:lnTo>
                    <a:lnTo>
                      <a:pt x="1075" y="881"/>
                    </a:lnTo>
                    <a:lnTo>
                      <a:pt x="1059" y="904"/>
                    </a:lnTo>
                    <a:lnTo>
                      <a:pt x="1044" y="927"/>
                    </a:lnTo>
                    <a:lnTo>
                      <a:pt x="1027" y="948"/>
                    </a:lnTo>
                    <a:lnTo>
                      <a:pt x="1010" y="969"/>
                    </a:lnTo>
                    <a:lnTo>
                      <a:pt x="990" y="988"/>
                    </a:lnTo>
                    <a:lnTo>
                      <a:pt x="969" y="1008"/>
                    </a:lnTo>
                    <a:lnTo>
                      <a:pt x="950" y="1027"/>
                    </a:lnTo>
                    <a:lnTo>
                      <a:pt x="927" y="1044"/>
                    </a:lnTo>
                    <a:lnTo>
                      <a:pt x="906" y="1059"/>
                    </a:lnTo>
                    <a:lnTo>
                      <a:pt x="881" y="1075"/>
                    </a:lnTo>
                    <a:lnTo>
                      <a:pt x="858" y="1088"/>
                    </a:lnTo>
                    <a:lnTo>
                      <a:pt x="833" y="1100"/>
                    </a:lnTo>
                    <a:lnTo>
                      <a:pt x="808" y="1111"/>
                    </a:lnTo>
                    <a:lnTo>
                      <a:pt x="781" y="1123"/>
                    </a:lnTo>
                    <a:lnTo>
                      <a:pt x="754" y="1132"/>
                    </a:lnTo>
                    <a:lnTo>
                      <a:pt x="727" y="1140"/>
                    </a:lnTo>
                    <a:lnTo>
                      <a:pt x="701" y="1146"/>
                    </a:lnTo>
                    <a:lnTo>
                      <a:pt x="672" y="1151"/>
                    </a:lnTo>
                    <a:lnTo>
                      <a:pt x="643" y="1153"/>
                    </a:lnTo>
                    <a:lnTo>
                      <a:pt x="614" y="1157"/>
                    </a:lnTo>
                    <a:lnTo>
                      <a:pt x="584" y="1157"/>
                    </a:lnTo>
                    <a:lnTo>
                      <a:pt x="555" y="1157"/>
                    </a:lnTo>
                    <a:lnTo>
                      <a:pt x="526" y="1153"/>
                    </a:lnTo>
                    <a:lnTo>
                      <a:pt x="497" y="1151"/>
                    </a:lnTo>
                    <a:lnTo>
                      <a:pt x="468" y="1146"/>
                    </a:lnTo>
                    <a:lnTo>
                      <a:pt x="442" y="1140"/>
                    </a:lnTo>
                    <a:lnTo>
                      <a:pt x="415" y="1132"/>
                    </a:lnTo>
                    <a:lnTo>
                      <a:pt x="388" y="1123"/>
                    </a:lnTo>
                    <a:lnTo>
                      <a:pt x="361" y="1111"/>
                    </a:lnTo>
                    <a:lnTo>
                      <a:pt x="336" y="1100"/>
                    </a:lnTo>
                    <a:lnTo>
                      <a:pt x="311" y="1088"/>
                    </a:lnTo>
                    <a:lnTo>
                      <a:pt x="288" y="1075"/>
                    </a:lnTo>
                    <a:lnTo>
                      <a:pt x="263" y="1059"/>
                    </a:lnTo>
                    <a:lnTo>
                      <a:pt x="242" y="1044"/>
                    </a:lnTo>
                    <a:lnTo>
                      <a:pt x="219" y="1027"/>
                    </a:lnTo>
                    <a:lnTo>
                      <a:pt x="200" y="1008"/>
                    </a:lnTo>
                    <a:lnTo>
                      <a:pt x="179" y="988"/>
                    </a:lnTo>
                    <a:lnTo>
                      <a:pt x="159" y="969"/>
                    </a:lnTo>
                    <a:lnTo>
                      <a:pt x="142" y="948"/>
                    </a:lnTo>
                    <a:lnTo>
                      <a:pt x="125" y="927"/>
                    </a:lnTo>
                    <a:lnTo>
                      <a:pt x="110" y="904"/>
                    </a:lnTo>
                    <a:lnTo>
                      <a:pt x="94" y="881"/>
                    </a:lnTo>
                    <a:lnTo>
                      <a:pt x="81" y="856"/>
                    </a:lnTo>
                    <a:lnTo>
                      <a:pt x="67" y="833"/>
                    </a:lnTo>
                    <a:lnTo>
                      <a:pt x="56" y="806"/>
                    </a:lnTo>
                    <a:lnTo>
                      <a:pt x="46" y="781"/>
                    </a:lnTo>
                    <a:lnTo>
                      <a:pt x="37" y="754"/>
                    </a:lnTo>
                    <a:lnTo>
                      <a:pt x="29" y="727"/>
                    </a:lnTo>
                    <a:lnTo>
                      <a:pt x="23" y="699"/>
                    </a:lnTo>
                    <a:lnTo>
                      <a:pt x="17" y="672"/>
                    </a:lnTo>
                    <a:lnTo>
                      <a:pt x="14" y="643"/>
                    </a:lnTo>
                    <a:lnTo>
                      <a:pt x="12" y="612"/>
                    </a:lnTo>
                    <a:lnTo>
                      <a:pt x="12" y="584"/>
                    </a:lnTo>
                    <a:lnTo>
                      <a:pt x="12" y="555"/>
                    </a:lnTo>
                    <a:lnTo>
                      <a:pt x="14" y="524"/>
                    </a:lnTo>
                    <a:lnTo>
                      <a:pt x="17" y="495"/>
                    </a:lnTo>
                    <a:lnTo>
                      <a:pt x="23" y="468"/>
                    </a:lnTo>
                    <a:lnTo>
                      <a:pt x="29" y="440"/>
                    </a:lnTo>
                    <a:lnTo>
                      <a:pt x="37" y="413"/>
                    </a:lnTo>
                    <a:lnTo>
                      <a:pt x="46" y="386"/>
                    </a:lnTo>
                    <a:lnTo>
                      <a:pt x="56" y="361"/>
                    </a:lnTo>
                    <a:lnTo>
                      <a:pt x="67" y="334"/>
                    </a:lnTo>
                    <a:lnTo>
                      <a:pt x="81" y="311"/>
                    </a:lnTo>
                    <a:lnTo>
                      <a:pt x="94" y="286"/>
                    </a:lnTo>
                    <a:lnTo>
                      <a:pt x="110" y="263"/>
                    </a:lnTo>
                    <a:lnTo>
                      <a:pt x="125" y="240"/>
                    </a:lnTo>
                    <a:lnTo>
                      <a:pt x="142" y="219"/>
                    </a:lnTo>
                    <a:lnTo>
                      <a:pt x="159" y="198"/>
                    </a:lnTo>
                    <a:lnTo>
                      <a:pt x="179" y="179"/>
                    </a:lnTo>
                    <a:lnTo>
                      <a:pt x="200" y="159"/>
                    </a:lnTo>
                    <a:lnTo>
                      <a:pt x="219" y="140"/>
                    </a:lnTo>
                    <a:lnTo>
                      <a:pt x="242" y="123"/>
                    </a:lnTo>
                    <a:lnTo>
                      <a:pt x="263" y="108"/>
                    </a:lnTo>
                    <a:lnTo>
                      <a:pt x="288" y="92"/>
                    </a:lnTo>
                    <a:lnTo>
                      <a:pt x="311" y="79"/>
                    </a:lnTo>
                    <a:lnTo>
                      <a:pt x="336" y="67"/>
                    </a:lnTo>
                    <a:lnTo>
                      <a:pt x="361" y="56"/>
                    </a:lnTo>
                    <a:lnTo>
                      <a:pt x="388" y="44"/>
                    </a:lnTo>
                    <a:lnTo>
                      <a:pt x="415" y="35"/>
                    </a:lnTo>
                    <a:lnTo>
                      <a:pt x="442" y="27"/>
                    </a:lnTo>
                    <a:lnTo>
                      <a:pt x="468" y="21"/>
                    </a:lnTo>
                    <a:lnTo>
                      <a:pt x="497" y="18"/>
                    </a:lnTo>
                    <a:lnTo>
                      <a:pt x="526" y="14"/>
                    </a:lnTo>
                    <a:lnTo>
                      <a:pt x="555" y="10"/>
                    </a:lnTo>
                    <a:lnTo>
                      <a:pt x="584" y="10"/>
                    </a:lnTo>
                    <a:lnTo>
                      <a:pt x="614" y="10"/>
                    </a:lnTo>
                    <a:lnTo>
                      <a:pt x="643" y="14"/>
                    </a:lnTo>
                    <a:lnTo>
                      <a:pt x="672" y="18"/>
                    </a:lnTo>
                    <a:lnTo>
                      <a:pt x="701" y="21"/>
                    </a:lnTo>
                    <a:lnTo>
                      <a:pt x="727" y="27"/>
                    </a:lnTo>
                    <a:lnTo>
                      <a:pt x="754" y="35"/>
                    </a:lnTo>
                    <a:lnTo>
                      <a:pt x="781" y="44"/>
                    </a:lnTo>
                    <a:lnTo>
                      <a:pt x="808" y="56"/>
                    </a:lnTo>
                    <a:lnTo>
                      <a:pt x="833" y="67"/>
                    </a:lnTo>
                    <a:lnTo>
                      <a:pt x="858" y="79"/>
                    </a:lnTo>
                    <a:lnTo>
                      <a:pt x="881" y="92"/>
                    </a:lnTo>
                    <a:lnTo>
                      <a:pt x="906" y="108"/>
                    </a:lnTo>
                    <a:lnTo>
                      <a:pt x="927" y="123"/>
                    </a:lnTo>
                    <a:lnTo>
                      <a:pt x="950" y="140"/>
                    </a:lnTo>
                    <a:lnTo>
                      <a:pt x="969" y="159"/>
                    </a:lnTo>
                    <a:lnTo>
                      <a:pt x="990" y="179"/>
                    </a:lnTo>
                    <a:lnTo>
                      <a:pt x="1010" y="198"/>
                    </a:lnTo>
                    <a:lnTo>
                      <a:pt x="1027" y="219"/>
                    </a:lnTo>
                    <a:lnTo>
                      <a:pt x="1044" y="240"/>
                    </a:lnTo>
                    <a:lnTo>
                      <a:pt x="1059" y="263"/>
                    </a:lnTo>
                    <a:lnTo>
                      <a:pt x="1075" y="286"/>
                    </a:lnTo>
                    <a:lnTo>
                      <a:pt x="1088" y="311"/>
                    </a:lnTo>
                    <a:lnTo>
                      <a:pt x="1102" y="334"/>
                    </a:lnTo>
                    <a:lnTo>
                      <a:pt x="1113" y="361"/>
                    </a:lnTo>
                    <a:lnTo>
                      <a:pt x="1123" y="386"/>
                    </a:lnTo>
                    <a:lnTo>
                      <a:pt x="1132" y="413"/>
                    </a:lnTo>
                    <a:lnTo>
                      <a:pt x="1140" y="440"/>
                    </a:lnTo>
                    <a:lnTo>
                      <a:pt x="1146" y="468"/>
                    </a:lnTo>
                    <a:lnTo>
                      <a:pt x="1152" y="495"/>
                    </a:lnTo>
                    <a:lnTo>
                      <a:pt x="1155" y="524"/>
                    </a:lnTo>
                    <a:lnTo>
                      <a:pt x="1157" y="555"/>
                    </a:lnTo>
                    <a:lnTo>
                      <a:pt x="1157" y="584"/>
                    </a:lnTo>
                    <a:close/>
                  </a:path>
                </a:pathLst>
              </a:custGeom>
              <a:solidFill>
                <a:srgbClr val="E79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4" name="Freeform 387">
                <a:extLst>
                  <a:ext uri="{FF2B5EF4-FFF2-40B4-BE49-F238E27FC236}">
                    <a16:creationId xmlns:a16="http://schemas.microsoft.com/office/drawing/2014/main" id="{4CC55A51-9073-4228-A7E2-FDEC662F34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1" y="1583"/>
                <a:ext cx="1157" cy="1159"/>
              </a:xfrm>
              <a:custGeom>
                <a:avLst/>
                <a:gdLst>
                  <a:gd name="T0" fmla="*/ 1146 w 1157"/>
                  <a:gd name="T1" fmla="*/ 462 h 1159"/>
                  <a:gd name="T2" fmla="*/ 1100 w 1157"/>
                  <a:gd name="T3" fmla="*/ 328 h 1159"/>
                  <a:gd name="T4" fmla="*/ 1025 w 1157"/>
                  <a:gd name="T5" fmla="*/ 211 h 1159"/>
                  <a:gd name="T6" fmla="*/ 925 w 1157"/>
                  <a:gd name="T7" fmla="*/ 115 h 1159"/>
                  <a:gd name="T8" fmla="*/ 804 w 1157"/>
                  <a:gd name="T9" fmla="*/ 46 h 1159"/>
                  <a:gd name="T10" fmla="*/ 666 w 1157"/>
                  <a:gd name="T11" fmla="*/ 8 h 1159"/>
                  <a:gd name="T12" fmla="*/ 520 w 1157"/>
                  <a:gd name="T13" fmla="*/ 4 h 1159"/>
                  <a:gd name="T14" fmla="*/ 380 w 1157"/>
                  <a:gd name="T15" fmla="*/ 37 h 1159"/>
                  <a:gd name="T16" fmla="*/ 255 w 1157"/>
                  <a:gd name="T17" fmla="*/ 100 h 1159"/>
                  <a:gd name="T18" fmla="*/ 150 w 1157"/>
                  <a:gd name="T19" fmla="*/ 190 h 1159"/>
                  <a:gd name="T20" fmla="*/ 69 w 1157"/>
                  <a:gd name="T21" fmla="*/ 303 h 1159"/>
                  <a:gd name="T22" fmla="*/ 17 w 1157"/>
                  <a:gd name="T23" fmla="*/ 436 h 1159"/>
                  <a:gd name="T24" fmla="*/ 0 w 1157"/>
                  <a:gd name="T25" fmla="*/ 580 h 1159"/>
                  <a:gd name="T26" fmla="*/ 17 w 1157"/>
                  <a:gd name="T27" fmla="*/ 723 h 1159"/>
                  <a:gd name="T28" fmla="*/ 69 w 1157"/>
                  <a:gd name="T29" fmla="*/ 856 h 1159"/>
                  <a:gd name="T30" fmla="*/ 150 w 1157"/>
                  <a:gd name="T31" fmla="*/ 969 h 1159"/>
                  <a:gd name="T32" fmla="*/ 255 w 1157"/>
                  <a:gd name="T33" fmla="*/ 1059 h 1159"/>
                  <a:gd name="T34" fmla="*/ 380 w 1157"/>
                  <a:gd name="T35" fmla="*/ 1122 h 1159"/>
                  <a:gd name="T36" fmla="*/ 520 w 1157"/>
                  <a:gd name="T37" fmla="*/ 1155 h 1159"/>
                  <a:gd name="T38" fmla="*/ 666 w 1157"/>
                  <a:gd name="T39" fmla="*/ 1151 h 1159"/>
                  <a:gd name="T40" fmla="*/ 804 w 1157"/>
                  <a:gd name="T41" fmla="*/ 1113 h 1159"/>
                  <a:gd name="T42" fmla="*/ 925 w 1157"/>
                  <a:gd name="T43" fmla="*/ 1044 h 1159"/>
                  <a:gd name="T44" fmla="*/ 1025 w 1157"/>
                  <a:gd name="T45" fmla="*/ 948 h 1159"/>
                  <a:gd name="T46" fmla="*/ 1100 w 1157"/>
                  <a:gd name="T47" fmla="*/ 831 h 1159"/>
                  <a:gd name="T48" fmla="*/ 1146 w 1157"/>
                  <a:gd name="T49" fmla="*/ 697 h 1159"/>
                  <a:gd name="T50" fmla="*/ 1148 w 1157"/>
                  <a:gd name="T51" fmla="*/ 580 h 1159"/>
                  <a:gd name="T52" fmla="*/ 1128 w 1157"/>
                  <a:gd name="T53" fmla="*/ 721 h 1159"/>
                  <a:gd name="T54" fmla="*/ 1078 w 1157"/>
                  <a:gd name="T55" fmla="*/ 850 h 1159"/>
                  <a:gd name="T56" fmla="*/ 1000 w 1157"/>
                  <a:gd name="T57" fmla="*/ 961 h 1159"/>
                  <a:gd name="T58" fmla="*/ 896 w 1157"/>
                  <a:gd name="T59" fmla="*/ 1051 h 1159"/>
                  <a:gd name="T60" fmla="*/ 773 w 1157"/>
                  <a:gd name="T61" fmla="*/ 1113 h 1159"/>
                  <a:gd name="T62" fmla="*/ 637 w 1157"/>
                  <a:gd name="T63" fmla="*/ 1145 h 1159"/>
                  <a:gd name="T64" fmla="*/ 491 w 1157"/>
                  <a:gd name="T65" fmla="*/ 1142 h 1159"/>
                  <a:gd name="T66" fmla="*/ 357 w 1157"/>
                  <a:gd name="T67" fmla="*/ 1103 h 1159"/>
                  <a:gd name="T68" fmla="*/ 238 w 1157"/>
                  <a:gd name="T69" fmla="*/ 1034 h 1159"/>
                  <a:gd name="T70" fmla="*/ 140 w 1157"/>
                  <a:gd name="T71" fmla="*/ 940 h 1159"/>
                  <a:gd name="T72" fmla="*/ 65 w 1157"/>
                  <a:gd name="T73" fmla="*/ 825 h 1159"/>
                  <a:gd name="T74" fmla="*/ 21 w 1157"/>
                  <a:gd name="T75" fmla="*/ 695 h 1159"/>
                  <a:gd name="T76" fmla="*/ 11 w 1157"/>
                  <a:gd name="T77" fmla="*/ 551 h 1159"/>
                  <a:gd name="T78" fmla="*/ 36 w 1157"/>
                  <a:gd name="T79" fmla="*/ 411 h 1159"/>
                  <a:gd name="T80" fmla="*/ 92 w 1157"/>
                  <a:gd name="T81" fmla="*/ 284 h 1159"/>
                  <a:gd name="T82" fmla="*/ 176 w 1157"/>
                  <a:gd name="T83" fmla="*/ 179 h 1159"/>
                  <a:gd name="T84" fmla="*/ 284 w 1157"/>
                  <a:gd name="T85" fmla="*/ 94 h 1159"/>
                  <a:gd name="T86" fmla="*/ 409 w 1157"/>
                  <a:gd name="T87" fmla="*/ 37 h 1159"/>
                  <a:gd name="T88" fmla="*/ 549 w 1157"/>
                  <a:gd name="T89" fmla="*/ 12 h 1159"/>
                  <a:gd name="T90" fmla="*/ 693 w 1157"/>
                  <a:gd name="T91" fmla="*/ 23 h 1159"/>
                  <a:gd name="T92" fmla="*/ 825 w 1157"/>
                  <a:gd name="T93" fmla="*/ 67 h 1159"/>
                  <a:gd name="T94" fmla="*/ 940 w 1157"/>
                  <a:gd name="T95" fmla="*/ 140 h 1159"/>
                  <a:gd name="T96" fmla="*/ 1034 w 1157"/>
                  <a:gd name="T97" fmla="*/ 240 h 1159"/>
                  <a:gd name="T98" fmla="*/ 1101 w 1157"/>
                  <a:gd name="T99" fmla="*/ 359 h 1159"/>
                  <a:gd name="T100" fmla="*/ 1140 w 1157"/>
                  <a:gd name="T101" fmla="*/ 493 h 11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57"/>
                  <a:gd name="T154" fmla="*/ 0 h 1159"/>
                  <a:gd name="T155" fmla="*/ 1157 w 1157"/>
                  <a:gd name="T156" fmla="*/ 1159 h 11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57" h="1159">
                    <a:moveTo>
                      <a:pt x="1157" y="580"/>
                    </a:moveTo>
                    <a:lnTo>
                      <a:pt x="1157" y="549"/>
                    </a:lnTo>
                    <a:lnTo>
                      <a:pt x="1155" y="520"/>
                    </a:lnTo>
                    <a:lnTo>
                      <a:pt x="1151" y="491"/>
                    </a:lnTo>
                    <a:lnTo>
                      <a:pt x="1146" y="462"/>
                    </a:lnTo>
                    <a:lnTo>
                      <a:pt x="1140" y="436"/>
                    </a:lnTo>
                    <a:lnTo>
                      <a:pt x="1132" y="407"/>
                    </a:lnTo>
                    <a:lnTo>
                      <a:pt x="1123" y="380"/>
                    </a:lnTo>
                    <a:lnTo>
                      <a:pt x="1111" y="355"/>
                    </a:lnTo>
                    <a:lnTo>
                      <a:pt x="1100" y="328"/>
                    </a:lnTo>
                    <a:lnTo>
                      <a:pt x="1088" y="303"/>
                    </a:lnTo>
                    <a:lnTo>
                      <a:pt x="1073" y="280"/>
                    </a:lnTo>
                    <a:lnTo>
                      <a:pt x="1059" y="255"/>
                    </a:lnTo>
                    <a:lnTo>
                      <a:pt x="1042" y="234"/>
                    </a:lnTo>
                    <a:lnTo>
                      <a:pt x="1025" y="211"/>
                    </a:lnTo>
                    <a:lnTo>
                      <a:pt x="1007" y="190"/>
                    </a:lnTo>
                    <a:lnTo>
                      <a:pt x="988" y="171"/>
                    </a:lnTo>
                    <a:lnTo>
                      <a:pt x="967" y="152"/>
                    </a:lnTo>
                    <a:lnTo>
                      <a:pt x="946" y="132"/>
                    </a:lnTo>
                    <a:lnTo>
                      <a:pt x="925" y="115"/>
                    </a:lnTo>
                    <a:lnTo>
                      <a:pt x="902" y="100"/>
                    </a:lnTo>
                    <a:lnTo>
                      <a:pt x="879" y="84"/>
                    </a:lnTo>
                    <a:lnTo>
                      <a:pt x="854" y="71"/>
                    </a:lnTo>
                    <a:lnTo>
                      <a:pt x="829" y="58"/>
                    </a:lnTo>
                    <a:lnTo>
                      <a:pt x="804" y="46"/>
                    </a:lnTo>
                    <a:lnTo>
                      <a:pt x="777" y="37"/>
                    </a:lnTo>
                    <a:lnTo>
                      <a:pt x="750" y="27"/>
                    </a:lnTo>
                    <a:lnTo>
                      <a:pt x="723" y="19"/>
                    </a:lnTo>
                    <a:lnTo>
                      <a:pt x="695" y="14"/>
                    </a:lnTo>
                    <a:lnTo>
                      <a:pt x="666" y="8"/>
                    </a:lnTo>
                    <a:lnTo>
                      <a:pt x="637" y="4"/>
                    </a:lnTo>
                    <a:lnTo>
                      <a:pt x="608" y="2"/>
                    </a:lnTo>
                    <a:lnTo>
                      <a:pt x="578" y="0"/>
                    </a:lnTo>
                    <a:lnTo>
                      <a:pt x="549" y="2"/>
                    </a:lnTo>
                    <a:lnTo>
                      <a:pt x="520" y="4"/>
                    </a:lnTo>
                    <a:lnTo>
                      <a:pt x="491" y="8"/>
                    </a:lnTo>
                    <a:lnTo>
                      <a:pt x="462" y="14"/>
                    </a:lnTo>
                    <a:lnTo>
                      <a:pt x="434" y="19"/>
                    </a:lnTo>
                    <a:lnTo>
                      <a:pt x="407" y="27"/>
                    </a:lnTo>
                    <a:lnTo>
                      <a:pt x="380" y="37"/>
                    </a:lnTo>
                    <a:lnTo>
                      <a:pt x="353" y="46"/>
                    </a:lnTo>
                    <a:lnTo>
                      <a:pt x="328" y="58"/>
                    </a:lnTo>
                    <a:lnTo>
                      <a:pt x="303" y="71"/>
                    </a:lnTo>
                    <a:lnTo>
                      <a:pt x="278" y="84"/>
                    </a:lnTo>
                    <a:lnTo>
                      <a:pt x="255" y="100"/>
                    </a:lnTo>
                    <a:lnTo>
                      <a:pt x="232" y="115"/>
                    </a:lnTo>
                    <a:lnTo>
                      <a:pt x="211" y="132"/>
                    </a:lnTo>
                    <a:lnTo>
                      <a:pt x="190" y="152"/>
                    </a:lnTo>
                    <a:lnTo>
                      <a:pt x="169" y="171"/>
                    </a:lnTo>
                    <a:lnTo>
                      <a:pt x="150" y="190"/>
                    </a:lnTo>
                    <a:lnTo>
                      <a:pt x="132" y="211"/>
                    </a:lnTo>
                    <a:lnTo>
                      <a:pt x="115" y="234"/>
                    </a:lnTo>
                    <a:lnTo>
                      <a:pt x="98" y="255"/>
                    </a:lnTo>
                    <a:lnTo>
                      <a:pt x="84" y="280"/>
                    </a:lnTo>
                    <a:lnTo>
                      <a:pt x="69" y="303"/>
                    </a:lnTo>
                    <a:lnTo>
                      <a:pt x="57" y="328"/>
                    </a:lnTo>
                    <a:lnTo>
                      <a:pt x="46" y="355"/>
                    </a:lnTo>
                    <a:lnTo>
                      <a:pt x="34" y="380"/>
                    </a:lnTo>
                    <a:lnTo>
                      <a:pt x="25" y="407"/>
                    </a:lnTo>
                    <a:lnTo>
                      <a:pt x="17" y="436"/>
                    </a:lnTo>
                    <a:lnTo>
                      <a:pt x="11" y="462"/>
                    </a:lnTo>
                    <a:lnTo>
                      <a:pt x="6" y="491"/>
                    </a:lnTo>
                    <a:lnTo>
                      <a:pt x="2" y="520"/>
                    </a:lnTo>
                    <a:lnTo>
                      <a:pt x="0" y="549"/>
                    </a:lnTo>
                    <a:lnTo>
                      <a:pt x="0" y="580"/>
                    </a:lnTo>
                    <a:lnTo>
                      <a:pt x="0" y="610"/>
                    </a:lnTo>
                    <a:lnTo>
                      <a:pt x="2" y="639"/>
                    </a:lnTo>
                    <a:lnTo>
                      <a:pt x="6" y="668"/>
                    </a:lnTo>
                    <a:lnTo>
                      <a:pt x="11" y="697"/>
                    </a:lnTo>
                    <a:lnTo>
                      <a:pt x="17" y="723"/>
                    </a:lnTo>
                    <a:lnTo>
                      <a:pt x="25" y="752"/>
                    </a:lnTo>
                    <a:lnTo>
                      <a:pt x="34" y="779"/>
                    </a:lnTo>
                    <a:lnTo>
                      <a:pt x="46" y="804"/>
                    </a:lnTo>
                    <a:lnTo>
                      <a:pt x="57" y="831"/>
                    </a:lnTo>
                    <a:lnTo>
                      <a:pt x="69" y="856"/>
                    </a:lnTo>
                    <a:lnTo>
                      <a:pt x="84" y="879"/>
                    </a:lnTo>
                    <a:lnTo>
                      <a:pt x="98" y="904"/>
                    </a:lnTo>
                    <a:lnTo>
                      <a:pt x="115" y="925"/>
                    </a:lnTo>
                    <a:lnTo>
                      <a:pt x="132" y="948"/>
                    </a:lnTo>
                    <a:lnTo>
                      <a:pt x="150" y="969"/>
                    </a:lnTo>
                    <a:lnTo>
                      <a:pt x="169" y="988"/>
                    </a:lnTo>
                    <a:lnTo>
                      <a:pt x="190" y="1007"/>
                    </a:lnTo>
                    <a:lnTo>
                      <a:pt x="211" y="1027"/>
                    </a:lnTo>
                    <a:lnTo>
                      <a:pt x="232" y="1044"/>
                    </a:lnTo>
                    <a:lnTo>
                      <a:pt x="255" y="1059"/>
                    </a:lnTo>
                    <a:lnTo>
                      <a:pt x="278" y="1075"/>
                    </a:lnTo>
                    <a:lnTo>
                      <a:pt x="303" y="1088"/>
                    </a:lnTo>
                    <a:lnTo>
                      <a:pt x="328" y="1101"/>
                    </a:lnTo>
                    <a:lnTo>
                      <a:pt x="353" y="1113"/>
                    </a:lnTo>
                    <a:lnTo>
                      <a:pt x="380" y="1122"/>
                    </a:lnTo>
                    <a:lnTo>
                      <a:pt x="407" y="1132"/>
                    </a:lnTo>
                    <a:lnTo>
                      <a:pt x="434" y="1140"/>
                    </a:lnTo>
                    <a:lnTo>
                      <a:pt x="462" y="1145"/>
                    </a:lnTo>
                    <a:lnTo>
                      <a:pt x="491" y="1151"/>
                    </a:lnTo>
                    <a:lnTo>
                      <a:pt x="520" y="1155"/>
                    </a:lnTo>
                    <a:lnTo>
                      <a:pt x="549" y="1157"/>
                    </a:lnTo>
                    <a:lnTo>
                      <a:pt x="578" y="1159"/>
                    </a:lnTo>
                    <a:lnTo>
                      <a:pt x="608" y="1157"/>
                    </a:lnTo>
                    <a:lnTo>
                      <a:pt x="637" y="1155"/>
                    </a:lnTo>
                    <a:lnTo>
                      <a:pt x="666" y="1151"/>
                    </a:lnTo>
                    <a:lnTo>
                      <a:pt x="695" y="1145"/>
                    </a:lnTo>
                    <a:lnTo>
                      <a:pt x="723" y="1140"/>
                    </a:lnTo>
                    <a:lnTo>
                      <a:pt x="750" y="1132"/>
                    </a:lnTo>
                    <a:lnTo>
                      <a:pt x="777" y="1122"/>
                    </a:lnTo>
                    <a:lnTo>
                      <a:pt x="804" y="1113"/>
                    </a:lnTo>
                    <a:lnTo>
                      <a:pt x="829" y="1101"/>
                    </a:lnTo>
                    <a:lnTo>
                      <a:pt x="854" y="1088"/>
                    </a:lnTo>
                    <a:lnTo>
                      <a:pt x="879" y="1075"/>
                    </a:lnTo>
                    <a:lnTo>
                      <a:pt x="902" y="1059"/>
                    </a:lnTo>
                    <a:lnTo>
                      <a:pt x="925" y="1044"/>
                    </a:lnTo>
                    <a:lnTo>
                      <a:pt x="946" y="1027"/>
                    </a:lnTo>
                    <a:lnTo>
                      <a:pt x="967" y="1007"/>
                    </a:lnTo>
                    <a:lnTo>
                      <a:pt x="988" y="988"/>
                    </a:lnTo>
                    <a:lnTo>
                      <a:pt x="1007" y="969"/>
                    </a:lnTo>
                    <a:lnTo>
                      <a:pt x="1025" y="948"/>
                    </a:lnTo>
                    <a:lnTo>
                      <a:pt x="1042" y="925"/>
                    </a:lnTo>
                    <a:lnTo>
                      <a:pt x="1059" y="904"/>
                    </a:lnTo>
                    <a:lnTo>
                      <a:pt x="1073" y="879"/>
                    </a:lnTo>
                    <a:lnTo>
                      <a:pt x="1088" y="856"/>
                    </a:lnTo>
                    <a:lnTo>
                      <a:pt x="1100" y="831"/>
                    </a:lnTo>
                    <a:lnTo>
                      <a:pt x="1111" y="804"/>
                    </a:lnTo>
                    <a:lnTo>
                      <a:pt x="1123" y="779"/>
                    </a:lnTo>
                    <a:lnTo>
                      <a:pt x="1132" y="752"/>
                    </a:lnTo>
                    <a:lnTo>
                      <a:pt x="1140" y="723"/>
                    </a:lnTo>
                    <a:lnTo>
                      <a:pt x="1146" y="697"/>
                    </a:lnTo>
                    <a:lnTo>
                      <a:pt x="1151" y="668"/>
                    </a:lnTo>
                    <a:lnTo>
                      <a:pt x="1155" y="639"/>
                    </a:lnTo>
                    <a:lnTo>
                      <a:pt x="1157" y="610"/>
                    </a:lnTo>
                    <a:lnTo>
                      <a:pt x="1157" y="580"/>
                    </a:lnTo>
                    <a:close/>
                    <a:moveTo>
                      <a:pt x="1148" y="580"/>
                    </a:moveTo>
                    <a:lnTo>
                      <a:pt x="1146" y="608"/>
                    </a:lnTo>
                    <a:lnTo>
                      <a:pt x="1144" y="637"/>
                    </a:lnTo>
                    <a:lnTo>
                      <a:pt x="1140" y="666"/>
                    </a:lnTo>
                    <a:lnTo>
                      <a:pt x="1136" y="695"/>
                    </a:lnTo>
                    <a:lnTo>
                      <a:pt x="1128" y="721"/>
                    </a:lnTo>
                    <a:lnTo>
                      <a:pt x="1121" y="748"/>
                    </a:lnTo>
                    <a:lnTo>
                      <a:pt x="1113" y="775"/>
                    </a:lnTo>
                    <a:lnTo>
                      <a:pt x="1101" y="800"/>
                    </a:lnTo>
                    <a:lnTo>
                      <a:pt x="1092" y="825"/>
                    </a:lnTo>
                    <a:lnTo>
                      <a:pt x="1078" y="850"/>
                    </a:lnTo>
                    <a:lnTo>
                      <a:pt x="1065" y="875"/>
                    </a:lnTo>
                    <a:lnTo>
                      <a:pt x="1050" y="898"/>
                    </a:lnTo>
                    <a:lnTo>
                      <a:pt x="1034" y="919"/>
                    </a:lnTo>
                    <a:lnTo>
                      <a:pt x="1017" y="940"/>
                    </a:lnTo>
                    <a:lnTo>
                      <a:pt x="1000" y="961"/>
                    </a:lnTo>
                    <a:lnTo>
                      <a:pt x="981" y="982"/>
                    </a:lnTo>
                    <a:lnTo>
                      <a:pt x="961" y="1000"/>
                    </a:lnTo>
                    <a:lnTo>
                      <a:pt x="940" y="1019"/>
                    </a:lnTo>
                    <a:lnTo>
                      <a:pt x="919" y="1034"/>
                    </a:lnTo>
                    <a:lnTo>
                      <a:pt x="896" y="1051"/>
                    </a:lnTo>
                    <a:lnTo>
                      <a:pt x="873" y="1065"/>
                    </a:lnTo>
                    <a:lnTo>
                      <a:pt x="850" y="1080"/>
                    </a:lnTo>
                    <a:lnTo>
                      <a:pt x="825" y="1092"/>
                    </a:lnTo>
                    <a:lnTo>
                      <a:pt x="800" y="1103"/>
                    </a:lnTo>
                    <a:lnTo>
                      <a:pt x="773" y="1113"/>
                    </a:lnTo>
                    <a:lnTo>
                      <a:pt x="748" y="1122"/>
                    </a:lnTo>
                    <a:lnTo>
                      <a:pt x="721" y="1130"/>
                    </a:lnTo>
                    <a:lnTo>
                      <a:pt x="693" y="1136"/>
                    </a:lnTo>
                    <a:lnTo>
                      <a:pt x="666" y="1142"/>
                    </a:lnTo>
                    <a:lnTo>
                      <a:pt x="637" y="1145"/>
                    </a:lnTo>
                    <a:lnTo>
                      <a:pt x="608" y="1147"/>
                    </a:lnTo>
                    <a:lnTo>
                      <a:pt x="578" y="1147"/>
                    </a:lnTo>
                    <a:lnTo>
                      <a:pt x="549" y="1147"/>
                    </a:lnTo>
                    <a:lnTo>
                      <a:pt x="520" y="1145"/>
                    </a:lnTo>
                    <a:lnTo>
                      <a:pt x="491" y="1142"/>
                    </a:lnTo>
                    <a:lnTo>
                      <a:pt x="464" y="1136"/>
                    </a:lnTo>
                    <a:lnTo>
                      <a:pt x="436" y="1130"/>
                    </a:lnTo>
                    <a:lnTo>
                      <a:pt x="409" y="1122"/>
                    </a:lnTo>
                    <a:lnTo>
                      <a:pt x="384" y="1113"/>
                    </a:lnTo>
                    <a:lnTo>
                      <a:pt x="357" y="1103"/>
                    </a:lnTo>
                    <a:lnTo>
                      <a:pt x="332" y="1092"/>
                    </a:lnTo>
                    <a:lnTo>
                      <a:pt x="307" y="1080"/>
                    </a:lnTo>
                    <a:lnTo>
                      <a:pt x="284" y="1065"/>
                    </a:lnTo>
                    <a:lnTo>
                      <a:pt x="261" y="1051"/>
                    </a:lnTo>
                    <a:lnTo>
                      <a:pt x="238" y="1034"/>
                    </a:lnTo>
                    <a:lnTo>
                      <a:pt x="217" y="1019"/>
                    </a:lnTo>
                    <a:lnTo>
                      <a:pt x="196" y="1000"/>
                    </a:lnTo>
                    <a:lnTo>
                      <a:pt x="176" y="982"/>
                    </a:lnTo>
                    <a:lnTo>
                      <a:pt x="157" y="961"/>
                    </a:lnTo>
                    <a:lnTo>
                      <a:pt x="140" y="940"/>
                    </a:lnTo>
                    <a:lnTo>
                      <a:pt x="123" y="919"/>
                    </a:lnTo>
                    <a:lnTo>
                      <a:pt x="107" y="898"/>
                    </a:lnTo>
                    <a:lnTo>
                      <a:pt x="92" y="875"/>
                    </a:lnTo>
                    <a:lnTo>
                      <a:pt x="79" y="850"/>
                    </a:lnTo>
                    <a:lnTo>
                      <a:pt x="65" y="825"/>
                    </a:lnTo>
                    <a:lnTo>
                      <a:pt x="56" y="800"/>
                    </a:lnTo>
                    <a:lnTo>
                      <a:pt x="44" y="775"/>
                    </a:lnTo>
                    <a:lnTo>
                      <a:pt x="36" y="748"/>
                    </a:lnTo>
                    <a:lnTo>
                      <a:pt x="29" y="721"/>
                    </a:lnTo>
                    <a:lnTo>
                      <a:pt x="21" y="695"/>
                    </a:lnTo>
                    <a:lnTo>
                      <a:pt x="17" y="666"/>
                    </a:lnTo>
                    <a:lnTo>
                      <a:pt x="13" y="637"/>
                    </a:lnTo>
                    <a:lnTo>
                      <a:pt x="11" y="608"/>
                    </a:lnTo>
                    <a:lnTo>
                      <a:pt x="9" y="580"/>
                    </a:lnTo>
                    <a:lnTo>
                      <a:pt x="11" y="551"/>
                    </a:lnTo>
                    <a:lnTo>
                      <a:pt x="13" y="522"/>
                    </a:lnTo>
                    <a:lnTo>
                      <a:pt x="17" y="493"/>
                    </a:lnTo>
                    <a:lnTo>
                      <a:pt x="21" y="464"/>
                    </a:lnTo>
                    <a:lnTo>
                      <a:pt x="29" y="438"/>
                    </a:lnTo>
                    <a:lnTo>
                      <a:pt x="36" y="411"/>
                    </a:lnTo>
                    <a:lnTo>
                      <a:pt x="44" y="384"/>
                    </a:lnTo>
                    <a:lnTo>
                      <a:pt x="56" y="359"/>
                    </a:lnTo>
                    <a:lnTo>
                      <a:pt x="65" y="334"/>
                    </a:lnTo>
                    <a:lnTo>
                      <a:pt x="79" y="309"/>
                    </a:lnTo>
                    <a:lnTo>
                      <a:pt x="92" y="284"/>
                    </a:lnTo>
                    <a:lnTo>
                      <a:pt x="107" y="261"/>
                    </a:lnTo>
                    <a:lnTo>
                      <a:pt x="123" y="240"/>
                    </a:lnTo>
                    <a:lnTo>
                      <a:pt x="140" y="219"/>
                    </a:lnTo>
                    <a:lnTo>
                      <a:pt x="157" y="198"/>
                    </a:lnTo>
                    <a:lnTo>
                      <a:pt x="176" y="179"/>
                    </a:lnTo>
                    <a:lnTo>
                      <a:pt x="196" y="159"/>
                    </a:lnTo>
                    <a:lnTo>
                      <a:pt x="217" y="140"/>
                    </a:lnTo>
                    <a:lnTo>
                      <a:pt x="238" y="125"/>
                    </a:lnTo>
                    <a:lnTo>
                      <a:pt x="261" y="108"/>
                    </a:lnTo>
                    <a:lnTo>
                      <a:pt x="284" y="94"/>
                    </a:lnTo>
                    <a:lnTo>
                      <a:pt x="307" y="79"/>
                    </a:lnTo>
                    <a:lnTo>
                      <a:pt x="332" y="67"/>
                    </a:lnTo>
                    <a:lnTo>
                      <a:pt x="357" y="56"/>
                    </a:lnTo>
                    <a:lnTo>
                      <a:pt x="384" y="46"/>
                    </a:lnTo>
                    <a:lnTo>
                      <a:pt x="409" y="37"/>
                    </a:lnTo>
                    <a:lnTo>
                      <a:pt x="436" y="29"/>
                    </a:lnTo>
                    <a:lnTo>
                      <a:pt x="464" y="23"/>
                    </a:lnTo>
                    <a:lnTo>
                      <a:pt x="491" y="17"/>
                    </a:lnTo>
                    <a:lnTo>
                      <a:pt x="520" y="14"/>
                    </a:lnTo>
                    <a:lnTo>
                      <a:pt x="549" y="12"/>
                    </a:lnTo>
                    <a:lnTo>
                      <a:pt x="578" y="12"/>
                    </a:lnTo>
                    <a:lnTo>
                      <a:pt x="608" y="12"/>
                    </a:lnTo>
                    <a:lnTo>
                      <a:pt x="637" y="14"/>
                    </a:lnTo>
                    <a:lnTo>
                      <a:pt x="666" y="17"/>
                    </a:lnTo>
                    <a:lnTo>
                      <a:pt x="693" y="23"/>
                    </a:lnTo>
                    <a:lnTo>
                      <a:pt x="721" y="29"/>
                    </a:lnTo>
                    <a:lnTo>
                      <a:pt x="748" y="37"/>
                    </a:lnTo>
                    <a:lnTo>
                      <a:pt x="773" y="46"/>
                    </a:lnTo>
                    <a:lnTo>
                      <a:pt x="800" y="56"/>
                    </a:lnTo>
                    <a:lnTo>
                      <a:pt x="825" y="67"/>
                    </a:lnTo>
                    <a:lnTo>
                      <a:pt x="850" y="79"/>
                    </a:lnTo>
                    <a:lnTo>
                      <a:pt x="873" y="94"/>
                    </a:lnTo>
                    <a:lnTo>
                      <a:pt x="896" y="108"/>
                    </a:lnTo>
                    <a:lnTo>
                      <a:pt x="919" y="125"/>
                    </a:lnTo>
                    <a:lnTo>
                      <a:pt x="940" y="140"/>
                    </a:lnTo>
                    <a:lnTo>
                      <a:pt x="961" y="159"/>
                    </a:lnTo>
                    <a:lnTo>
                      <a:pt x="981" y="179"/>
                    </a:lnTo>
                    <a:lnTo>
                      <a:pt x="1000" y="198"/>
                    </a:lnTo>
                    <a:lnTo>
                      <a:pt x="1017" y="219"/>
                    </a:lnTo>
                    <a:lnTo>
                      <a:pt x="1034" y="240"/>
                    </a:lnTo>
                    <a:lnTo>
                      <a:pt x="1050" y="261"/>
                    </a:lnTo>
                    <a:lnTo>
                      <a:pt x="1065" y="284"/>
                    </a:lnTo>
                    <a:lnTo>
                      <a:pt x="1078" y="309"/>
                    </a:lnTo>
                    <a:lnTo>
                      <a:pt x="1092" y="334"/>
                    </a:lnTo>
                    <a:lnTo>
                      <a:pt x="1101" y="359"/>
                    </a:lnTo>
                    <a:lnTo>
                      <a:pt x="1113" y="384"/>
                    </a:lnTo>
                    <a:lnTo>
                      <a:pt x="1121" y="411"/>
                    </a:lnTo>
                    <a:lnTo>
                      <a:pt x="1128" y="438"/>
                    </a:lnTo>
                    <a:lnTo>
                      <a:pt x="1136" y="464"/>
                    </a:lnTo>
                    <a:lnTo>
                      <a:pt x="1140" y="493"/>
                    </a:lnTo>
                    <a:lnTo>
                      <a:pt x="1144" y="522"/>
                    </a:lnTo>
                    <a:lnTo>
                      <a:pt x="1146" y="551"/>
                    </a:lnTo>
                    <a:lnTo>
                      <a:pt x="1148" y="580"/>
                    </a:lnTo>
                    <a:close/>
                  </a:path>
                </a:pathLst>
              </a:custGeom>
              <a:solidFill>
                <a:srgbClr val="E791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5" name="Freeform 388">
                <a:extLst>
                  <a:ext uri="{FF2B5EF4-FFF2-40B4-BE49-F238E27FC236}">
                    <a16:creationId xmlns:a16="http://schemas.microsoft.com/office/drawing/2014/main" id="{D798CC2C-AD2E-4055-B2F6-72B5BDFC7D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7" y="1589"/>
                <a:ext cx="1145" cy="1147"/>
              </a:xfrm>
              <a:custGeom>
                <a:avLst/>
                <a:gdLst>
                  <a:gd name="T0" fmla="*/ 1134 w 1145"/>
                  <a:gd name="T1" fmla="*/ 458 h 1147"/>
                  <a:gd name="T2" fmla="*/ 1090 w 1145"/>
                  <a:gd name="T3" fmla="*/ 324 h 1147"/>
                  <a:gd name="T4" fmla="*/ 1015 w 1145"/>
                  <a:gd name="T5" fmla="*/ 209 h 1147"/>
                  <a:gd name="T6" fmla="*/ 915 w 1145"/>
                  <a:gd name="T7" fmla="*/ 113 h 1147"/>
                  <a:gd name="T8" fmla="*/ 796 w 1145"/>
                  <a:gd name="T9" fmla="*/ 46 h 1147"/>
                  <a:gd name="T10" fmla="*/ 660 w 1145"/>
                  <a:gd name="T11" fmla="*/ 8 h 1147"/>
                  <a:gd name="T12" fmla="*/ 514 w 1145"/>
                  <a:gd name="T13" fmla="*/ 4 h 1147"/>
                  <a:gd name="T14" fmla="*/ 376 w 1145"/>
                  <a:gd name="T15" fmla="*/ 34 h 1147"/>
                  <a:gd name="T16" fmla="*/ 251 w 1145"/>
                  <a:gd name="T17" fmla="*/ 98 h 1147"/>
                  <a:gd name="T18" fmla="*/ 147 w 1145"/>
                  <a:gd name="T19" fmla="*/ 188 h 1147"/>
                  <a:gd name="T20" fmla="*/ 69 w 1145"/>
                  <a:gd name="T21" fmla="*/ 301 h 1147"/>
                  <a:gd name="T22" fmla="*/ 17 w 1145"/>
                  <a:gd name="T23" fmla="*/ 430 h 1147"/>
                  <a:gd name="T24" fmla="*/ 0 w 1145"/>
                  <a:gd name="T25" fmla="*/ 574 h 1147"/>
                  <a:gd name="T26" fmla="*/ 17 w 1145"/>
                  <a:gd name="T27" fmla="*/ 717 h 1147"/>
                  <a:gd name="T28" fmla="*/ 69 w 1145"/>
                  <a:gd name="T29" fmla="*/ 846 h 1147"/>
                  <a:gd name="T30" fmla="*/ 147 w 1145"/>
                  <a:gd name="T31" fmla="*/ 959 h 1147"/>
                  <a:gd name="T32" fmla="*/ 251 w 1145"/>
                  <a:gd name="T33" fmla="*/ 1049 h 1147"/>
                  <a:gd name="T34" fmla="*/ 376 w 1145"/>
                  <a:gd name="T35" fmla="*/ 1113 h 1147"/>
                  <a:gd name="T36" fmla="*/ 514 w 1145"/>
                  <a:gd name="T37" fmla="*/ 1143 h 1147"/>
                  <a:gd name="T38" fmla="*/ 660 w 1145"/>
                  <a:gd name="T39" fmla="*/ 1141 h 1147"/>
                  <a:gd name="T40" fmla="*/ 796 w 1145"/>
                  <a:gd name="T41" fmla="*/ 1101 h 1147"/>
                  <a:gd name="T42" fmla="*/ 915 w 1145"/>
                  <a:gd name="T43" fmla="*/ 1034 h 1147"/>
                  <a:gd name="T44" fmla="*/ 1015 w 1145"/>
                  <a:gd name="T45" fmla="*/ 938 h 1147"/>
                  <a:gd name="T46" fmla="*/ 1090 w 1145"/>
                  <a:gd name="T47" fmla="*/ 823 h 1147"/>
                  <a:gd name="T48" fmla="*/ 1134 w 1145"/>
                  <a:gd name="T49" fmla="*/ 689 h 1147"/>
                  <a:gd name="T50" fmla="*/ 1136 w 1145"/>
                  <a:gd name="T51" fmla="*/ 574 h 1147"/>
                  <a:gd name="T52" fmla="*/ 1119 w 1145"/>
                  <a:gd name="T53" fmla="*/ 714 h 1147"/>
                  <a:gd name="T54" fmla="*/ 1069 w 1145"/>
                  <a:gd name="T55" fmla="*/ 842 h 1147"/>
                  <a:gd name="T56" fmla="*/ 990 w 1145"/>
                  <a:gd name="T57" fmla="*/ 951 h 1147"/>
                  <a:gd name="T58" fmla="*/ 888 w 1145"/>
                  <a:gd name="T59" fmla="*/ 1040 h 1147"/>
                  <a:gd name="T60" fmla="*/ 765 w 1145"/>
                  <a:gd name="T61" fmla="*/ 1103 h 1147"/>
                  <a:gd name="T62" fmla="*/ 631 w 1145"/>
                  <a:gd name="T63" fmla="*/ 1134 h 1147"/>
                  <a:gd name="T64" fmla="*/ 487 w 1145"/>
                  <a:gd name="T65" fmla="*/ 1130 h 1147"/>
                  <a:gd name="T66" fmla="*/ 353 w 1145"/>
                  <a:gd name="T67" fmla="*/ 1093 h 1147"/>
                  <a:gd name="T68" fmla="*/ 236 w 1145"/>
                  <a:gd name="T69" fmla="*/ 1024 h 1147"/>
                  <a:gd name="T70" fmla="*/ 138 w 1145"/>
                  <a:gd name="T71" fmla="*/ 932 h 1147"/>
                  <a:gd name="T72" fmla="*/ 65 w 1145"/>
                  <a:gd name="T73" fmla="*/ 817 h 1147"/>
                  <a:gd name="T74" fmla="*/ 21 w 1145"/>
                  <a:gd name="T75" fmla="*/ 687 h 1147"/>
                  <a:gd name="T76" fmla="*/ 9 w 1145"/>
                  <a:gd name="T77" fmla="*/ 545 h 1147"/>
                  <a:gd name="T78" fmla="*/ 34 w 1145"/>
                  <a:gd name="T79" fmla="*/ 407 h 1147"/>
                  <a:gd name="T80" fmla="*/ 90 w 1145"/>
                  <a:gd name="T81" fmla="*/ 282 h 1147"/>
                  <a:gd name="T82" fmla="*/ 174 w 1145"/>
                  <a:gd name="T83" fmla="*/ 174 h 1147"/>
                  <a:gd name="T84" fmla="*/ 280 w 1145"/>
                  <a:gd name="T85" fmla="*/ 92 h 1147"/>
                  <a:gd name="T86" fmla="*/ 405 w 1145"/>
                  <a:gd name="T87" fmla="*/ 36 h 1147"/>
                  <a:gd name="T88" fmla="*/ 543 w 1145"/>
                  <a:gd name="T89" fmla="*/ 11 h 1147"/>
                  <a:gd name="T90" fmla="*/ 687 w 1145"/>
                  <a:gd name="T91" fmla="*/ 21 h 1147"/>
                  <a:gd name="T92" fmla="*/ 817 w 1145"/>
                  <a:gd name="T93" fmla="*/ 65 h 1147"/>
                  <a:gd name="T94" fmla="*/ 930 w 1145"/>
                  <a:gd name="T95" fmla="*/ 138 h 1147"/>
                  <a:gd name="T96" fmla="*/ 1024 w 1145"/>
                  <a:gd name="T97" fmla="*/ 236 h 1147"/>
                  <a:gd name="T98" fmla="*/ 1092 w 1145"/>
                  <a:gd name="T99" fmla="*/ 355 h 1147"/>
                  <a:gd name="T100" fmla="*/ 1130 w 1145"/>
                  <a:gd name="T101" fmla="*/ 487 h 11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45"/>
                  <a:gd name="T154" fmla="*/ 0 h 1147"/>
                  <a:gd name="T155" fmla="*/ 1145 w 1145"/>
                  <a:gd name="T156" fmla="*/ 1147 h 114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45" h="1147">
                    <a:moveTo>
                      <a:pt x="1145" y="574"/>
                    </a:moveTo>
                    <a:lnTo>
                      <a:pt x="1145" y="545"/>
                    </a:lnTo>
                    <a:lnTo>
                      <a:pt x="1143" y="514"/>
                    </a:lnTo>
                    <a:lnTo>
                      <a:pt x="1140" y="485"/>
                    </a:lnTo>
                    <a:lnTo>
                      <a:pt x="1134" y="458"/>
                    </a:lnTo>
                    <a:lnTo>
                      <a:pt x="1128" y="430"/>
                    </a:lnTo>
                    <a:lnTo>
                      <a:pt x="1120" y="403"/>
                    </a:lnTo>
                    <a:lnTo>
                      <a:pt x="1111" y="376"/>
                    </a:lnTo>
                    <a:lnTo>
                      <a:pt x="1101" y="351"/>
                    </a:lnTo>
                    <a:lnTo>
                      <a:pt x="1090" y="324"/>
                    </a:lnTo>
                    <a:lnTo>
                      <a:pt x="1076" y="301"/>
                    </a:lnTo>
                    <a:lnTo>
                      <a:pt x="1063" y="276"/>
                    </a:lnTo>
                    <a:lnTo>
                      <a:pt x="1047" y="253"/>
                    </a:lnTo>
                    <a:lnTo>
                      <a:pt x="1032" y="230"/>
                    </a:lnTo>
                    <a:lnTo>
                      <a:pt x="1015" y="209"/>
                    </a:lnTo>
                    <a:lnTo>
                      <a:pt x="998" y="188"/>
                    </a:lnTo>
                    <a:lnTo>
                      <a:pt x="978" y="169"/>
                    </a:lnTo>
                    <a:lnTo>
                      <a:pt x="957" y="149"/>
                    </a:lnTo>
                    <a:lnTo>
                      <a:pt x="938" y="130"/>
                    </a:lnTo>
                    <a:lnTo>
                      <a:pt x="915" y="113"/>
                    </a:lnTo>
                    <a:lnTo>
                      <a:pt x="894" y="98"/>
                    </a:lnTo>
                    <a:lnTo>
                      <a:pt x="869" y="82"/>
                    </a:lnTo>
                    <a:lnTo>
                      <a:pt x="846" y="69"/>
                    </a:lnTo>
                    <a:lnTo>
                      <a:pt x="821" y="57"/>
                    </a:lnTo>
                    <a:lnTo>
                      <a:pt x="796" y="46"/>
                    </a:lnTo>
                    <a:lnTo>
                      <a:pt x="769" y="34"/>
                    </a:lnTo>
                    <a:lnTo>
                      <a:pt x="742" y="25"/>
                    </a:lnTo>
                    <a:lnTo>
                      <a:pt x="715" y="17"/>
                    </a:lnTo>
                    <a:lnTo>
                      <a:pt x="689" y="11"/>
                    </a:lnTo>
                    <a:lnTo>
                      <a:pt x="660" y="8"/>
                    </a:lnTo>
                    <a:lnTo>
                      <a:pt x="631" y="4"/>
                    </a:lnTo>
                    <a:lnTo>
                      <a:pt x="602" y="0"/>
                    </a:lnTo>
                    <a:lnTo>
                      <a:pt x="572" y="0"/>
                    </a:lnTo>
                    <a:lnTo>
                      <a:pt x="543" y="0"/>
                    </a:lnTo>
                    <a:lnTo>
                      <a:pt x="514" y="4"/>
                    </a:lnTo>
                    <a:lnTo>
                      <a:pt x="485" y="8"/>
                    </a:lnTo>
                    <a:lnTo>
                      <a:pt x="456" y="11"/>
                    </a:lnTo>
                    <a:lnTo>
                      <a:pt x="430" y="17"/>
                    </a:lnTo>
                    <a:lnTo>
                      <a:pt x="403" y="25"/>
                    </a:lnTo>
                    <a:lnTo>
                      <a:pt x="376" y="34"/>
                    </a:lnTo>
                    <a:lnTo>
                      <a:pt x="349" y="46"/>
                    </a:lnTo>
                    <a:lnTo>
                      <a:pt x="324" y="57"/>
                    </a:lnTo>
                    <a:lnTo>
                      <a:pt x="299" y="69"/>
                    </a:lnTo>
                    <a:lnTo>
                      <a:pt x="276" y="82"/>
                    </a:lnTo>
                    <a:lnTo>
                      <a:pt x="251" y="98"/>
                    </a:lnTo>
                    <a:lnTo>
                      <a:pt x="230" y="113"/>
                    </a:lnTo>
                    <a:lnTo>
                      <a:pt x="207" y="130"/>
                    </a:lnTo>
                    <a:lnTo>
                      <a:pt x="188" y="149"/>
                    </a:lnTo>
                    <a:lnTo>
                      <a:pt x="167" y="169"/>
                    </a:lnTo>
                    <a:lnTo>
                      <a:pt x="147" y="188"/>
                    </a:lnTo>
                    <a:lnTo>
                      <a:pt x="130" y="209"/>
                    </a:lnTo>
                    <a:lnTo>
                      <a:pt x="113" y="230"/>
                    </a:lnTo>
                    <a:lnTo>
                      <a:pt x="98" y="253"/>
                    </a:lnTo>
                    <a:lnTo>
                      <a:pt x="82" y="276"/>
                    </a:lnTo>
                    <a:lnTo>
                      <a:pt x="69" y="301"/>
                    </a:lnTo>
                    <a:lnTo>
                      <a:pt x="55" y="324"/>
                    </a:lnTo>
                    <a:lnTo>
                      <a:pt x="44" y="351"/>
                    </a:lnTo>
                    <a:lnTo>
                      <a:pt x="34" y="376"/>
                    </a:lnTo>
                    <a:lnTo>
                      <a:pt x="25" y="403"/>
                    </a:lnTo>
                    <a:lnTo>
                      <a:pt x="17" y="430"/>
                    </a:lnTo>
                    <a:lnTo>
                      <a:pt x="11" y="458"/>
                    </a:lnTo>
                    <a:lnTo>
                      <a:pt x="5" y="485"/>
                    </a:lnTo>
                    <a:lnTo>
                      <a:pt x="2" y="514"/>
                    </a:lnTo>
                    <a:lnTo>
                      <a:pt x="0" y="545"/>
                    </a:lnTo>
                    <a:lnTo>
                      <a:pt x="0" y="574"/>
                    </a:lnTo>
                    <a:lnTo>
                      <a:pt x="0" y="602"/>
                    </a:lnTo>
                    <a:lnTo>
                      <a:pt x="2" y="633"/>
                    </a:lnTo>
                    <a:lnTo>
                      <a:pt x="5" y="662"/>
                    </a:lnTo>
                    <a:lnTo>
                      <a:pt x="11" y="689"/>
                    </a:lnTo>
                    <a:lnTo>
                      <a:pt x="17" y="717"/>
                    </a:lnTo>
                    <a:lnTo>
                      <a:pt x="25" y="744"/>
                    </a:lnTo>
                    <a:lnTo>
                      <a:pt x="34" y="771"/>
                    </a:lnTo>
                    <a:lnTo>
                      <a:pt x="44" y="796"/>
                    </a:lnTo>
                    <a:lnTo>
                      <a:pt x="55" y="823"/>
                    </a:lnTo>
                    <a:lnTo>
                      <a:pt x="69" y="846"/>
                    </a:lnTo>
                    <a:lnTo>
                      <a:pt x="82" y="871"/>
                    </a:lnTo>
                    <a:lnTo>
                      <a:pt x="98" y="894"/>
                    </a:lnTo>
                    <a:lnTo>
                      <a:pt x="113" y="917"/>
                    </a:lnTo>
                    <a:lnTo>
                      <a:pt x="130" y="938"/>
                    </a:lnTo>
                    <a:lnTo>
                      <a:pt x="147" y="959"/>
                    </a:lnTo>
                    <a:lnTo>
                      <a:pt x="167" y="978"/>
                    </a:lnTo>
                    <a:lnTo>
                      <a:pt x="188" y="998"/>
                    </a:lnTo>
                    <a:lnTo>
                      <a:pt x="207" y="1017"/>
                    </a:lnTo>
                    <a:lnTo>
                      <a:pt x="230" y="1034"/>
                    </a:lnTo>
                    <a:lnTo>
                      <a:pt x="251" y="1049"/>
                    </a:lnTo>
                    <a:lnTo>
                      <a:pt x="276" y="1065"/>
                    </a:lnTo>
                    <a:lnTo>
                      <a:pt x="299" y="1078"/>
                    </a:lnTo>
                    <a:lnTo>
                      <a:pt x="324" y="1090"/>
                    </a:lnTo>
                    <a:lnTo>
                      <a:pt x="349" y="1101"/>
                    </a:lnTo>
                    <a:lnTo>
                      <a:pt x="376" y="1113"/>
                    </a:lnTo>
                    <a:lnTo>
                      <a:pt x="403" y="1122"/>
                    </a:lnTo>
                    <a:lnTo>
                      <a:pt x="430" y="1130"/>
                    </a:lnTo>
                    <a:lnTo>
                      <a:pt x="456" y="1136"/>
                    </a:lnTo>
                    <a:lnTo>
                      <a:pt x="485" y="1141"/>
                    </a:lnTo>
                    <a:lnTo>
                      <a:pt x="514" y="1143"/>
                    </a:lnTo>
                    <a:lnTo>
                      <a:pt x="543" y="1147"/>
                    </a:lnTo>
                    <a:lnTo>
                      <a:pt x="572" y="1147"/>
                    </a:lnTo>
                    <a:lnTo>
                      <a:pt x="602" y="1147"/>
                    </a:lnTo>
                    <a:lnTo>
                      <a:pt x="631" y="1143"/>
                    </a:lnTo>
                    <a:lnTo>
                      <a:pt x="660" y="1141"/>
                    </a:lnTo>
                    <a:lnTo>
                      <a:pt x="689" y="1136"/>
                    </a:lnTo>
                    <a:lnTo>
                      <a:pt x="715" y="1130"/>
                    </a:lnTo>
                    <a:lnTo>
                      <a:pt x="742" y="1122"/>
                    </a:lnTo>
                    <a:lnTo>
                      <a:pt x="769" y="1113"/>
                    </a:lnTo>
                    <a:lnTo>
                      <a:pt x="796" y="1101"/>
                    </a:lnTo>
                    <a:lnTo>
                      <a:pt x="821" y="1090"/>
                    </a:lnTo>
                    <a:lnTo>
                      <a:pt x="846" y="1078"/>
                    </a:lnTo>
                    <a:lnTo>
                      <a:pt x="869" y="1065"/>
                    </a:lnTo>
                    <a:lnTo>
                      <a:pt x="894" y="1049"/>
                    </a:lnTo>
                    <a:lnTo>
                      <a:pt x="915" y="1034"/>
                    </a:lnTo>
                    <a:lnTo>
                      <a:pt x="938" y="1017"/>
                    </a:lnTo>
                    <a:lnTo>
                      <a:pt x="957" y="998"/>
                    </a:lnTo>
                    <a:lnTo>
                      <a:pt x="978" y="978"/>
                    </a:lnTo>
                    <a:lnTo>
                      <a:pt x="998" y="959"/>
                    </a:lnTo>
                    <a:lnTo>
                      <a:pt x="1015" y="938"/>
                    </a:lnTo>
                    <a:lnTo>
                      <a:pt x="1032" y="917"/>
                    </a:lnTo>
                    <a:lnTo>
                      <a:pt x="1047" y="894"/>
                    </a:lnTo>
                    <a:lnTo>
                      <a:pt x="1063" y="871"/>
                    </a:lnTo>
                    <a:lnTo>
                      <a:pt x="1076" y="846"/>
                    </a:lnTo>
                    <a:lnTo>
                      <a:pt x="1090" y="823"/>
                    </a:lnTo>
                    <a:lnTo>
                      <a:pt x="1101" y="796"/>
                    </a:lnTo>
                    <a:lnTo>
                      <a:pt x="1111" y="771"/>
                    </a:lnTo>
                    <a:lnTo>
                      <a:pt x="1120" y="744"/>
                    </a:lnTo>
                    <a:lnTo>
                      <a:pt x="1128" y="717"/>
                    </a:lnTo>
                    <a:lnTo>
                      <a:pt x="1134" y="689"/>
                    </a:lnTo>
                    <a:lnTo>
                      <a:pt x="1140" y="662"/>
                    </a:lnTo>
                    <a:lnTo>
                      <a:pt x="1143" y="633"/>
                    </a:lnTo>
                    <a:lnTo>
                      <a:pt x="1145" y="602"/>
                    </a:lnTo>
                    <a:lnTo>
                      <a:pt x="1145" y="574"/>
                    </a:lnTo>
                    <a:close/>
                    <a:moveTo>
                      <a:pt x="1136" y="574"/>
                    </a:moveTo>
                    <a:lnTo>
                      <a:pt x="1136" y="602"/>
                    </a:lnTo>
                    <a:lnTo>
                      <a:pt x="1134" y="631"/>
                    </a:lnTo>
                    <a:lnTo>
                      <a:pt x="1130" y="660"/>
                    </a:lnTo>
                    <a:lnTo>
                      <a:pt x="1124" y="687"/>
                    </a:lnTo>
                    <a:lnTo>
                      <a:pt x="1119" y="714"/>
                    </a:lnTo>
                    <a:lnTo>
                      <a:pt x="1111" y="740"/>
                    </a:lnTo>
                    <a:lnTo>
                      <a:pt x="1101" y="767"/>
                    </a:lnTo>
                    <a:lnTo>
                      <a:pt x="1092" y="792"/>
                    </a:lnTo>
                    <a:lnTo>
                      <a:pt x="1080" y="817"/>
                    </a:lnTo>
                    <a:lnTo>
                      <a:pt x="1069" y="842"/>
                    </a:lnTo>
                    <a:lnTo>
                      <a:pt x="1055" y="865"/>
                    </a:lnTo>
                    <a:lnTo>
                      <a:pt x="1040" y="888"/>
                    </a:lnTo>
                    <a:lnTo>
                      <a:pt x="1024" y="911"/>
                    </a:lnTo>
                    <a:lnTo>
                      <a:pt x="1007" y="932"/>
                    </a:lnTo>
                    <a:lnTo>
                      <a:pt x="990" y="951"/>
                    </a:lnTo>
                    <a:lnTo>
                      <a:pt x="971" y="973"/>
                    </a:lnTo>
                    <a:lnTo>
                      <a:pt x="952" y="990"/>
                    </a:lnTo>
                    <a:lnTo>
                      <a:pt x="930" y="1009"/>
                    </a:lnTo>
                    <a:lnTo>
                      <a:pt x="909" y="1024"/>
                    </a:lnTo>
                    <a:lnTo>
                      <a:pt x="888" y="1040"/>
                    </a:lnTo>
                    <a:lnTo>
                      <a:pt x="865" y="1055"/>
                    </a:lnTo>
                    <a:lnTo>
                      <a:pt x="840" y="1069"/>
                    </a:lnTo>
                    <a:lnTo>
                      <a:pt x="817" y="1082"/>
                    </a:lnTo>
                    <a:lnTo>
                      <a:pt x="792" y="1093"/>
                    </a:lnTo>
                    <a:lnTo>
                      <a:pt x="765" y="1103"/>
                    </a:lnTo>
                    <a:lnTo>
                      <a:pt x="740" y="1111"/>
                    </a:lnTo>
                    <a:lnTo>
                      <a:pt x="714" y="1118"/>
                    </a:lnTo>
                    <a:lnTo>
                      <a:pt x="687" y="1126"/>
                    </a:lnTo>
                    <a:lnTo>
                      <a:pt x="658" y="1130"/>
                    </a:lnTo>
                    <a:lnTo>
                      <a:pt x="631" y="1134"/>
                    </a:lnTo>
                    <a:lnTo>
                      <a:pt x="602" y="1136"/>
                    </a:lnTo>
                    <a:lnTo>
                      <a:pt x="572" y="1138"/>
                    </a:lnTo>
                    <a:lnTo>
                      <a:pt x="543" y="1136"/>
                    </a:lnTo>
                    <a:lnTo>
                      <a:pt x="514" y="1134"/>
                    </a:lnTo>
                    <a:lnTo>
                      <a:pt x="487" y="1130"/>
                    </a:lnTo>
                    <a:lnTo>
                      <a:pt x="458" y="1126"/>
                    </a:lnTo>
                    <a:lnTo>
                      <a:pt x="431" y="1118"/>
                    </a:lnTo>
                    <a:lnTo>
                      <a:pt x="405" y="1111"/>
                    </a:lnTo>
                    <a:lnTo>
                      <a:pt x="380" y="1103"/>
                    </a:lnTo>
                    <a:lnTo>
                      <a:pt x="353" y="1093"/>
                    </a:lnTo>
                    <a:lnTo>
                      <a:pt x="328" y="1082"/>
                    </a:lnTo>
                    <a:lnTo>
                      <a:pt x="305" y="1069"/>
                    </a:lnTo>
                    <a:lnTo>
                      <a:pt x="280" y="1055"/>
                    </a:lnTo>
                    <a:lnTo>
                      <a:pt x="257" y="1040"/>
                    </a:lnTo>
                    <a:lnTo>
                      <a:pt x="236" y="1024"/>
                    </a:lnTo>
                    <a:lnTo>
                      <a:pt x="215" y="1009"/>
                    </a:lnTo>
                    <a:lnTo>
                      <a:pt x="193" y="990"/>
                    </a:lnTo>
                    <a:lnTo>
                      <a:pt x="174" y="973"/>
                    </a:lnTo>
                    <a:lnTo>
                      <a:pt x="155" y="951"/>
                    </a:lnTo>
                    <a:lnTo>
                      <a:pt x="138" y="932"/>
                    </a:lnTo>
                    <a:lnTo>
                      <a:pt x="121" y="911"/>
                    </a:lnTo>
                    <a:lnTo>
                      <a:pt x="105" y="888"/>
                    </a:lnTo>
                    <a:lnTo>
                      <a:pt x="90" y="865"/>
                    </a:lnTo>
                    <a:lnTo>
                      <a:pt x="76" y="842"/>
                    </a:lnTo>
                    <a:lnTo>
                      <a:pt x="65" y="817"/>
                    </a:lnTo>
                    <a:lnTo>
                      <a:pt x="53" y="792"/>
                    </a:lnTo>
                    <a:lnTo>
                      <a:pt x="44" y="767"/>
                    </a:lnTo>
                    <a:lnTo>
                      <a:pt x="34" y="740"/>
                    </a:lnTo>
                    <a:lnTo>
                      <a:pt x="26" y="714"/>
                    </a:lnTo>
                    <a:lnTo>
                      <a:pt x="21" y="687"/>
                    </a:lnTo>
                    <a:lnTo>
                      <a:pt x="15" y="660"/>
                    </a:lnTo>
                    <a:lnTo>
                      <a:pt x="11" y="631"/>
                    </a:lnTo>
                    <a:lnTo>
                      <a:pt x="9" y="602"/>
                    </a:lnTo>
                    <a:lnTo>
                      <a:pt x="9" y="574"/>
                    </a:lnTo>
                    <a:lnTo>
                      <a:pt x="9" y="545"/>
                    </a:lnTo>
                    <a:lnTo>
                      <a:pt x="11" y="516"/>
                    </a:lnTo>
                    <a:lnTo>
                      <a:pt x="15" y="487"/>
                    </a:lnTo>
                    <a:lnTo>
                      <a:pt x="21" y="460"/>
                    </a:lnTo>
                    <a:lnTo>
                      <a:pt x="26" y="433"/>
                    </a:lnTo>
                    <a:lnTo>
                      <a:pt x="34" y="407"/>
                    </a:lnTo>
                    <a:lnTo>
                      <a:pt x="44" y="380"/>
                    </a:lnTo>
                    <a:lnTo>
                      <a:pt x="53" y="355"/>
                    </a:lnTo>
                    <a:lnTo>
                      <a:pt x="65" y="330"/>
                    </a:lnTo>
                    <a:lnTo>
                      <a:pt x="76" y="305"/>
                    </a:lnTo>
                    <a:lnTo>
                      <a:pt x="90" y="282"/>
                    </a:lnTo>
                    <a:lnTo>
                      <a:pt x="105" y="259"/>
                    </a:lnTo>
                    <a:lnTo>
                      <a:pt x="121" y="236"/>
                    </a:lnTo>
                    <a:lnTo>
                      <a:pt x="138" y="215"/>
                    </a:lnTo>
                    <a:lnTo>
                      <a:pt x="155" y="196"/>
                    </a:lnTo>
                    <a:lnTo>
                      <a:pt x="174" y="174"/>
                    </a:lnTo>
                    <a:lnTo>
                      <a:pt x="193" y="157"/>
                    </a:lnTo>
                    <a:lnTo>
                      <a:pt x="215" y="138"/>
                    </a:lnTo>
                    <a:lnTo>
                      <a:pt x="236" y="123"/>
                    </a:lnTo>
                    <a:lnTo>
                      <a:pt x="257" y="107"/>
                    </a:lnTo>
                    <a:lnTo>
                      <a:pt x="280" y="92"/>
                    </a:lnTo>
                    <a:lnTo>
                      <a:pt x="305" y="78"/>
                    </a:lnTo>
                    <a:lnTo>
                      <a:pt x="328" y="65"/>
                    </a:lnTo>
                    <a:lnTo>
                      <a:pt x="353" y="54"/>
                    </a:lnTo>
                    <a:lnTo>
                      <a:pt x="380" y="44"/>
                    </a:lnTo>
                    <a:lnTo>
                      <a:pt x="405" y="36"/>
                    </a:lnTo>
                    <a:lnTo>
                      <a:pt x="431" y="29"/>
                    </a:lnTo>
                    <a:lnTo>
                      <a:pt x="458" y="21"/>
                    </a:lnTo>
                    <a:lnTo>
                      <a:pt x="487" y="17"/>
                    </a:lnTo>
                    <a:lnTo>
                      <a:pt x="514" y="13"/>
                    </a:lnTo>
                    <a:lnTo>
                      <a:pt x="543" y="11"/>
                    </a:lnTo>
                    <a:lnTo>
                      <a:pt x="572" y="9"/>
                    </a:lnTo>
                    <a:lnTo>
                      <a:pt x="602" y="11"/>
                    </a:lnTo>
                    <a:lnTo>
                      <a:pt x="631" y="13"/>
                    </a:lnTo>
                    <a:lnTo>
                      <a:pt x="658" y="17"/>
                    </a:lnTo>
                    <a:lnTo>
                      <a:pt x="687" y="21"/>
                    </a:lnTo>
                    <a:lnTo>
                      <a:pt x="714" y="29"/>
                    </a:lnTo>
                    <a:lnTo>
                      <a:pt x="740" y="36"/>
                    </a:lnTo>
                    <a:lnTo>
                      <a:pt x="765" y="44"/>
                    </a:lnTo>
                    <a:lnTo>
                      <a:pt x="792" y="54"/>
                    </a:lnTo>
                    <a:lnTo>
                      <a:pt x="817" y="65"/>
                    </a:lnTo>
                    <a:lnTo>
                      <a:pt x="840" y="78"/>
                    </a:lnTo>
                    <a:lnTo>
                      <a:pt x="865" y="92"/>
                    </a:lnTo>
                    <a:lnTo>
                      <a:pt x="888" y="107"/>
                    </a:lnTo>
                    <a:lnTo>
                      <a:pt x="909" y="123"/>
                    </a:lnTo>
                    <a:lnTo>
                      <a:pt x="930" y="138"/>
                    </a:lnTo>
                    <a:lnTo>
                      <a:pt x="952" y="157"/>
                    </a:lnTo>
                    <a:lnTo>
                      <a:pt x="971" y="174"/>
                    </a:lnTo>
                    <a:lnTo>
                      <a:pt x="990" y="196"/>
                    </a:lnTo>
                    <a:lnTo>
                      <a:pt x="1007" y="215"/>
                    </a:lnTo>
                    <a:lnTo>
                      <a:pt x="1024" y="236"/>
                    </a:lnTo>
                    <a:lnTo>
                      <a:pt x="1040" y="259"/>
                    </a:lnTo>
                    <a:lnTo>
                      <a:pt x="1055" y="282"/>
                    </a:lnTo>
                    <a:lnTo>
                      <a:pt x="1069" y="305"/>
                    </a:lnTo>
                    <a:lnTo>
                      <a:pt x="1080" y="330"/>
                    </a:lnTo>
                    <a:lnTo>
                      <a:pt x="1092" y="355"/>
                    </a:lnTo>
                    <a:lnTo>
                      <a:pt x="1101" y="380"/>
                    </a:lnTo>
                    <a:lnTo>
                      <a:pt x="1111" y="407"/>
                    </a:lnTo>
                    <a:lnTo>
                      <a:pt x="1119" y="433"/>
                    </a:lnTo>
                    <a:lnTo>
                      <a:pt x="1124" y="460"/>
                    </a:lnTo>
                    <a:lnTo>
                      <a:pt x="1130" y="487"/>
                    </a:lnTo>
                    <a:lnTo>
                      <a:pt x="1134" y="516"/>
                    </a:lnTo>
                    <a:lnTo>
                      <a:pt x="1136" y="545"/>
                    </a:lnTo>
                    <a:lnTo>
                      <a:pt x="1136" y="574"/>
                    </a:lnTo>
                    <a:close/>
                  </a:path>
                </a:pathLst>
              </a:custGeom>
              <a:solidFill>
                <a:srgbClr val="E791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6" name="Freeform 389">
                <a:extLst>
                  <a:ext uri="{FF2B5EF4-FFF2-40B4-BE49-F238E27FC236}">
                    <a16:creationId xmlns:a16="http://schemas.microsoft.com/office/drawing/2014/main" id="{93550837-9C04-495B-BD04-BFC7CC4833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0" y="1595"/>
                <a:ext cx="1139" cy="1135"/>
              </a:xfrm>
              <a:custGeom>
                <a:avLst/>
                <a:gdLst>
                  <a:gd name="T0" fmla="*/ 1127 w 1139"/>
                  <a:gd name="T1" fmla="*/ 452 h 1135"/>
                  <a:gd name="T2" fmla="*/ 1083 w 1139"/>
                  <a:gd name="T3" fmla="*/ 322 h 1135"/>
                  <a:gd name="T4" fmla="*/ 1008 w 1139"/>
                  <a:gd name="T5" fmla="*/ 207 h 1135"/>
                  <a:gd name="T6" fmla="*/ 910 w 1139"/>
                  <a:gd name="T7" fmla="*/ 113 h 1135"/>
                  <a:gd name="T8" fmla="*/ 791 w 1139"/>
                  <a:gd name="T9" fmla="*/ 44 h 1135"/>
                  <a:gd name="T10" fmla="*/ 657 w 1139"/>
                  <a:gd name="T11" fmla="*/ 5 h 1135"/>
                  <a:gd name="T12" fmla="*/ 511 w 1139"/>
                  <a:gd name="T13" fmla="*/ 2 h 1135"/>
                  <a:gd name="T14" fmla="*/ 375 w 1139"/>
                  <a:gd name="T15" fmla="*/ 34 h 1135"/>
                  <a:gd name="T16" fmla="*/ 252 w 1139"/>
                  <a:gd name="T17" fmla="*/ 96 h 1135"/>
                  <a:gd name="T18" fmla="*/ 148 w 1139"/>
                  <a:gd name="T19" fmla="*/ 186 h 1135"/>
                  <a:gd name="T20" fmla="*/ 70 w 1139"/>
                  <a:gd name="T21" fmla="*/ 297 h 1135"/>
                  <a:gd name="T22" fmla="*/ 20 w 1139"/>
                  <a:gd name="T23" fmla="*/ 426 h 1135"/>
                  <a:gd name="T24" fmla="*/ 0 w 1139"/>
                  <a:gd name="T25" fmla="*/ 568 h 1135"/>
                  <a:gd name="T26" fmla="*/ 20 w 1139"/>
                  <a:gd name="T27" fmla="*/ 709 h 1135"/>
                  <a:gd name="T28" fmla="*/ 70 w 1139"/>
                  <a:gd name="T29" fmla="*/ 838 h 1135"/>
                  <a:gd name="T30" fmla="*/ 148 w 1139"/>
                  <a:gd name="T31" fmla="*/ 949 h 1135"/>
                  <a:gd name="T32" fmla="*/ 252 w 1139"/>
                  <a:gd name="T33" fmla="*/ 1039 h 1135"/>
                  <a:gd name="T34" fmla="*/ 375 w 1139"/>
                  <a:gd name="T35" fmla="*/ 1101 h 1135"/>
                  <a:gd name="T36" fmla="*/ 511 w 1139"/>
                  <a:gd name="T37" fmla="*/ 1133 h 1135"/>
                  <a:gd name="T38" fmla="*/ 657 w 1139"/>
                  <a:gd name="T39" fmla="*/ 1130 h 1135"/>
                  <a:gd name="T40" fmla="*/ 791 w 1139"/>
                  <a:gd name="T41" fmla="*/ 1091 h 1135"/>
                  <a:gd name="T42" fmla="*/ 910 w 1139"/>
                  <a:gd name="T43" fmla="*/ 1022 h 1135"/>
                  <a:gd name="T44" fmla="*/ 1008 w 1139"/>
                  <a:gd name="T45" fmla="*/ 928 h 1135"/>
                  <a:gd name="T46" fmla="*/ 1083 w 1139"/>
                  <a:gd name="T47" fmla="*/ 813 h 1135"/>
                  <a:gd name="T48" fmla="*/ 1127 w 1139"/>
                  <a:gd name="T49" fmla="*/ 683 h 1135"/>
                  <a:gd name="T50" fmla="*/ 1127 w 1139"/>
                  <a:gd name="T51" fmla="*/ 568 h 1135"/>
                  <a:gd name="T52" fmla="*/ 1110 w 1139"/>
                  <a:gd name="T53" fmla="*/ 708 h 1135"/>
                  <a:gd name="T54" fmla="*/ 1060 w 1139"/>
                  <a:gd name="T55" fmla="*/ 834 h 1135"/>
                  <a:gd name="T56" fmla="*/ 983 w 1139"/>
                  <a:gd name="T57" fmla="*/ 944 h 1135"/>
                  <a:gd name="T58" fmla="*/ 881 w 1139"/>
                  <a:gd name="T59" fmla="*/ 1030 h 1135"/>
                  <a:gd name="T60" fmla="*/ 762 w 1139"/>
                  <a:gd name="T61" fmla="*/ 1091 h 1135"/>
                  <a:gd name="T62" fmla="*/ 626 w 1139"/>
                  <a:gd name="T63" fmla="*/ 1122 h 1135"/>
                  <a:gd name="T64" fmla="*/ 484 w 1139"/>
                  <a:gd name="T65" fmla="*/ 1120 h 1135"/>
                  <a:gd name="T66" fmla="*/ 352 w 1139"/>
                  <a:gd name="T67" fmla="*/ 1082 h 1135"/>
                  <a:gd name="T68" fmla="*/ 235 w 1139"/>
                  <a:gd name="T69" fmla="*/ 1015 h 1135"/>
                  <a:gd name="T70" fmla="*/ 139 w 1139"/>
                  <a:gd name="T71" fmla="*/ 922 h 1135"/>
                  <a:gd name="T72" fmla="*/ 66 w 1139"/>
                  <a:gd name="T73" fmla="*/ 809 h 1135"/>
                  <a:gd name="T74" fmla="*/ 22 w 1139"/>
                  <a:gd name="T75" fmla="*/ 681 h 1135"/>
                  <a:gd name="T76" fmla="*/ 12 w 1139"/>
                  <a:gd name="T77" fmla="*/ 539 h 1135"/>
                  <a:gd name="T78" fmla="*/ 37 w 1139"/>
                  <a:gd name="T79" fmla="*/ 401 h 1135"/>
                  <a:gd name="T80" fmla="*/ 93 w 1139"/>
                  <a:gd name="T81" fmla="*/ 278 h 1135"/>
                  <a:gd name="T82" fmla="*/ 175 w 1139"/>
                  <a:gd name="T83" fmla="*/ 172 h 1135"/>
                  <a:gd name="T84" fmla="*/ 281 w 1139"/>
                  <a:gd name="T85" fmla="*/ 90 h 1135"/>
                  <a:gd name="T86" fmla="*/ 403 w 1139"/>
                  <a:gd name="T87" fmla="*/ 34 h 1135"/>
                  <a:gd name="T88" fmla="*/ 542 w 1139"/>
                  <a:gd name="T89" fmla="*/ 9 h 1135"/>
                  <a:gd name="T90" fmla="*/ 682 w 1139"/>
                  <a:gd name="T91" fmla="*/ 21 h 1135"/>
                  <a:gd name="T92" fmla="*/ 812 w 1139"/>
                  <a:gd name="T93" fmla="*/ 65 h 1135"/>
                  <a:gd name="T94" fmla="*/ 926 w 1139"/>
                  <a:gd name="T95" fmla="*/ 138 h 1135"/>
                  <a:gd name="T96" fmla="*/ 1018 w 1139"/>
                  <a:gd name="T97" fmla="*/ 234 h 1135"/>
                  <a:gd name="T98" fmla="*/ 1085 w 1139"/>
                  <a:gd name="T99" fmla="*/ 351 h 1135"/>
                  <a:gd name="T100" fmla="*/ 1121 w 1139"/>
                  <a:gd name="T101" fmla="*/ 483 h 113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39"/>
                  <a:gd name="T154" fmla="*/ 0 h 1135"/>
                  <a:gd name="T155" fmla="*/ 1139 w 1139"/>
                  <a:gd name="T156" fmla="*/ 1135 h 113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39" h="1135">
                    <a:moveTo>
                      <a:pt x="1139" y="568"/>
                    </a:moveTo>
                    <a:lnTo>
                      <a:pt x="1137" y="539"/>
                    </a:lnTo>
                    <a:lnTo>
                      <a:pt x="1135" y="510"/>
                    </a:lnTo>
                    <a:lnTo>
                      <a:pt x="1131" y="481"/>
                    </a:lnTo>
                    <a:lnTo>
                      <a:pt x="1127" y="452"/>
                    </a:lnTo>
                    <a:lnTo>
                      <a:pt x="1119" y="426"/>
                    </a:lnTo>
                    <a:lnTo>
                      <a:pt x="1112" y="399"/>
                    </a:lnTo>
                    <a:lnTo>
                      <a:pt x="1104" y="372"/>
                    </a:lnTo>
                    <a:lnTo>
                      <a:pt x="1092" y="347"/>
                    </a:lnTo>
                    <a:lnTo>
                      <a:pt x="1083" y="322"/>
                    </a:lnTo>
                    <a:lnTo>
                      <a:pt x="1069" y="297"/>
                    </a:lnTo>
                    <a:lnTo>
                      <a:pt x="1056" y="272"/>
                    </a:lnTo>
                    <a:lnTo>
                      <a:pt x="1041" y="249"/>
                    </a:lnTo>
                    <a:lnTo>
                      <a:pt x="1025" y="228"/>
                    </a:lnTo>
                    <a:lnTo>
                      <a:pt x="1008" y="207"/>
                    </a:lnTo>
                    <a:lnTo>
                      <a:pt x="991" y="186"/>
                    </a:lnTo>
                    <a:lnTo>
                      <a:pt x="972" y="167"/>
                    </a:lnTo>
                    <a:lnTo>
                      <a:pt x="952" y="147"/>
                    </a:lnTo>
                    <a:lnTo>
                      <a:pt x="931" y="128"/>
                    </a:lnTo>
                    <a:lnTo>
                      <a:pt x="910" y="113"/>
                    </a:lnTo>
                    <a:lnTo>
                      <a:pt x="887" y="96"/>
                    </a:lnTo>
                    <a:lnTo>
                      <a:pt x="864" y="82"/>
                    </a:lnTo>
                    <a:lnTo>
                      <a:pt x="841" y="67"/>
                    </a:lnTo>
                    <a:lnTo>
                      <a:pt x="816" y="55"/>
                    </a:lnTo>
                    <a:lnTo>
                      <a:pt x="791" y="44"/>
                    </a:lnTo>
                    <a:lnTo>
                      <a:pt x="764" y="34"/>
                    </a:lnTo>
                    <a:lnTo>
                      <a:pt x="739" y="25"/>
                    </a:lnTo>
                    <a:lnTo>
                      <a:pt x="712" y="17"/>
                    </a:lnTo>
                    <a:lnTo>
                      <a:pt x="684" y="11"/>
                    </a:lnTo>
                    <a:lnTo>
                      <a:pt x="657" y="5"/>
                    </a:lnTo>
                    <a:lnTo>
                      <a:pt x="628" y="2"/>
                    </a:lnTo>
                    <a:lnTo>
                      <a:pt x="599" y="0"/>
                    </a:lnTo>
                    <a:lnTo>
                      <a:pt x="569" y="0"/>
                    </a:lnTo>
                    <a:lnTo>
                      <a:pt x="540" y="0"/>
                    </a:lnTo>
                    <a:lnTo>
                      <a:pt x="511" y="2"/>
                    </a:lnTo>
                    <a:lnTo>
                      <a:pt x="482" y="5"/>
                    </a:lnTo>
                    <a:lnTo>
                      <a:pt x="455" y="11"/>
                    </a:lnTo>
                    <a:lnTo>
                      <a:pt x="427" y="17"/>
                    </a:lnTo>
                    <a:lnTo>
                      <a:pt x="400" y="25"/>
                    </a:lnTo>
                    <a:lnTo>
                      <a:pt x="375" y="34"/>
                    </a:lnTo>
                    <a:lnTo>
                      <a:pt x="348" y="44"/>
                    </a:lnTo>
                    <a:lnTo>
                      <a:pt x="323" y="55"/>
                    </a:lnTo>
                    <a:lnTo>
                      <a:pt x="298" y="67"/>
                    </a:lnTo>
                    <a:lnTo>
                      <a:pt x="275" y="82"/>
                    </a:lnTo>
                    <a:lnTo>
                      <a:pt x="252" y="96"/>
                    </a:lnTo>
                    <a:lnTo>
                      <a:pt x="229" y="113"/>
                    </a:lnTo>
                    <a:lnTo>
                      <a:pt x="208" y="128"/>
                    </a:lnTo>
                    <a:lnTo>
                      <a:pt x="187" y="147"/>
                    </a:lnTo>
                    <a:lnTo>
                      <a:pt x="167" y="167"/>
                    </a:lnTo>
                    <a:lnTo>
                      <a:pt x="148" y="186"/>
                    </a:lnTo>
                    <a:lnTo>
                      <a:pt x="131" y="207"/>
                    </a:lnTo>
                    <a:lnTo>
                      <a:pt x="114" y="228"/>
                    </a:lnTo>
                    <a:lnTo>
                      <a:pt x="98" y="249"/>
                    </a:lnTo>
                    <a:lnTo>
                      <a:pt x="83" y="272"/>
                    </a:lnTo>
                    <a:lnTo>
                      <a:pt x="70" y="297"/>
                    </a:lnTo>
                    <a:lnTo>
                      <a:pt x="56" y="322"/>
                    </a:lnTo>
                    <a:lnTo>
                      <a:pt x="47" y="347"/>
                    </a:lnTo>
                    <a:lnTo>
                      <a:pt x="35" y="372"/>
                    </a:lnTo>
                    <a:lnTo>
                      <a:pt x="27" y="399"/>
                    </a:lnTo>
                    <a:lnTo>
                      <a:pt x="20" y="426"/>
                    </a:lnTo>
                    <a:lnTo>
                      <a:pt x="12" y="452"/>
                    </a:lnTo>
                    <a:lnTo>
                      <a:pt x="8" y="481"/>
                    </a:lnTo>
                    <a:lnTo>
                      <a:pt x="4" y="510"/>
                    </a:lnTo>
                    <a:lnTo>
                      <a:pt x="2" y="539"/>
                    </a:lnTo>
                    <a:lnTo>
                      <a:pt x="0" y="568"/>
                    </a:lnTo>
                    <a:lnTo>
                      <a:pt x="2" y="596"/>
                    </a:lnTo>
                    <a:lnTo>
                      <a:pt x="4" y="625"/>
                    </a:lnTo>
                    <a:lnTo>
                      <a:pt x="8" y="654"/>
                    </a:lnTo>
                    <a:lnTo>
                      <a:pt x="12" y="683"/>
                    </a:lnTo>
                    <a:lnTo>
                      <a:pt x="20" y="709"/>
                    </a:lnTo>
                    <a:lnTo>
                      <a:pt x="27" y="736"/>
                    </a:lnTo>
                    <a:lnTo>
                      <a:pt x="35" y="763"/>
                    </a:lnTo>
                    <a:lnTo>
                      <a:pt x="47" y="788"/>
                    </a:lnTo>
                    <a:lnTo>
                      <a:pt x="56" y="813"/>
                    </a:lnTo>
                    <a:lnTo>
                      <a:pt x="70" y="838"/>
                    </a:lnTo>
                    <a:lnTo>
                      <a:pt x="83" y="863"/>
                    </a:lnTo>
                    <a:lnTo>
                      <a:pt x="98" y="886"/>
                    </a:lnTo>
                    <a:lnTo>
                      <a:pt x="114" y="907"/>
                    </a:lnTo>
                    <a:lnTo>
                      <a:pt x="131" y="928"/>
                    </a:lnTo>
                    <a:lnTo>
                      <a:pt x="148" y="949"/>
                    </a:lnTo>
                    <a:lnTo>
                      <a:pt x="167" y="970"/>
                    </a:lnTo>
                    <a:lnTo>
                      <a:pt x="187" y="988"/>
                    </a:lnTo>
                    <a:lnTo>
                      <a:pt x="208" y="1007"/>
                    </a:lnTo>
                    <a:lnTo>
                      <a:pt x="229" y="1022"/>
                    </a:lnTo>
                    <a:lnTo>
                      <a:pt x="252" y="1039"/>
                    </a:lnTo>
                    <a:lnTo>
                      <a:pt x="275" y="1053"/>
                    </a:lnTo>
                    <a:lnTo>
                      <a:pt x="298" y="1068"/>
                    </a:lnTo>
                    <a:lnTo>
                      <a:pt x="323" y="1080"/>
                    </a:lnTo>
                    <a:lnTo>
                      <a:pt x="348" y="1091"/>
                    </a:lnTo>
                    <a:lnTo>
                      <a:pt x="375" y="1101"/>
                    </a:lnTo>
                    <a:lnTo>
                      <a:pt x="400" y="1110"/>
                    </a:lnTo>
                    <a:lnTo>
                      <a:pt x="427" y="1118"/>
                    </a:lnTo>
                    <a:lnTo>
                      <a:pt x="455" y="1124"/>
                    </a:lnTo>
                    <a:lnTo>
                      <a:pt x="482" y="1130"/>
                    </a:lnTo>
                    <a:lnTo>
                      <a:pt x="511" y="1133"/>
                    </a:lnTo>
                    <a:lnTo>
                      <a:pt x="540" y="1135"/>
                    </a:lnTo>
                    <a:lnTo>
                      <a:pt x="569" y="1135"/>
                    </a:lnTo>
                    <a:lnTo>
                      <a:pt x="599" y="1135"/>
                    </a:lnTo>
                    <a:lnTo>
                      <a:pt x="628" y="1133"/>
                    </a:lnTo>
                    <a:lnTo>
                      <a:pt x="657" y="1130"/>
                    </a:lnTo>
                    <a:lnTo>
                      <a:pt x="684" y="1124"/>
                    </a:lnTo>
                    <a:lnTo>
                      <a:pt x="712" y="1118"/>
                    </a:lnTo>
                    <a:lnTo>
                      <a:pt x="739" y="1110"/>
                    </a:lnTo>
                    <a:lnTo>
                      <a:pt x="764" y="1101"/>
                    </a:lnTo>
                    <a:lnTo>
                      <a:pt x="791" y="1091"/>
                    </a:lnTo>
                    <a:lnTo>
                      <a:pt x="816" y="1080"/>
                    </a:lnTo>
                    <a:lnTo>
                      <a:pt x="841" y="1068"/>
                    </a:lnTo>
                    <a:lnTo>
                      <a:pt x="864" y="1053"/>
                    </a:lnTo>
                    <a:lnTo>
                      <a:pt x="887" y="1039"/>
                    </a:lnTo>
                    <a:lnTo>
                      <a:pt x="910" y="1022"/>
                    </a:lnTo>
                    <a:lnTo>
                      <a:pt x="931" y="1007"/>
                    </a:lnTo>
                    <a:lnTo>
                      <a:pt x="952" y="988"/>
                    </a:lnTo>
                    <a:lnTo>
                      <a:pt x="972" y="970"/>
                    </a:lnTo>
                    <a:lnTo>
                      <a:pt x="991" y="949"/>
                    </a:lnTo>
                    <a:lnTo>
                      <a:pt x="1008" y="928"/>
                    </a:lnTo>
                    <a:lnTo>
                      <a:pt x="1025" y="907"/>
                    </a:lnTo>
                    <a:lnTo>
                      <a:pt x="1041" y="886"/>
                    </a:lnTo>
                    <a:lnTo>
                      <a:pt x="1056" y="863"/>
                    </a:lnTo>
                    <a:lnTo>
                      <a:pt x="1069" y="838"/>
                    </a:lnTo>
                    <a:lnTo>
                      <a:pt x="1083" y="813"/>
                    </a:lnTo>
                    <a:lnTo>
                      <a:pt x="1092" y="788"/>
                    </a:lnTo>
                    <a:lnTo>
                      <a:pt x="1104" y="763"/>
                    </a:lnTo>
                    <a:lnTo>
                      <a:pt x="1112" y="736"/>
                    </a:lnTo>
                    <a:lnTo>
                      <a:pt x="1119" y="709"/>
                    </a:lnTo>
                    <a:lnTo>
                      <a:pt x="1127" y="683"/>
                    </a:lnTo>
                    <a:lnTo>
                      <a:pt x="1131" y="654"/>
                    </a:lnTo>
                    <a:lnTo>
                      <a:pt x="1135" y="625"/>
                    </a:lnTo>
                    <a:lnTo>
                      <a:pt x="1137" y="596"/>
                    </a:lnTo>
                    <a:lnTo>
                      <a:pt x="1139" y="568"/>
                    </a:lnTo>
                    <a:close/>
                    <a:moveTo>
                      <a:pt x="1127" y="568"/>
                    </a:moveTo>
                    <a:lnTo>
                      <a:pt x="1127" y="596"/>
                    </a:lnTo>
                    <a:lnTo>
                      <a:pt x="1125" y="625"/>
                    </a:lnTo>
                    <a:lnTo>
                      <a:pt x="1121" y="652"/>
                    </a:lnTo>
                    <a:lnTo>
                      <a:pt x="1117" y="681"/>
                    </a:lnTo>
                    <a:lnTo>
                      <a:pt x="1110" y="708"/>
                    </a:lnTo>
                    <a:lnTo>
                      <a:pt x="1102" y="734"/>
                    </a:lnTo>
                    <a:lnTo>
                      <a:pt x="1094" y="759"/>
                    </a:lnTo>
                    <a:lnTo>
                      <a:pt x="1085" y="784"/>
                    </a:lnTo>
                    <a:lnTo>
                      <a:pt x="1073" y="809"/>
                    </a:lnTo>
                    <a:lnTo>
                      <a:pt x="1060" y="834"/>
                    </a:lnTo>
                    <a:lnTo>
                      <a:pt x="1046" y="857"/>
                    </a:lnTo>
                    <a:lnTo>
                      <a:pt x="1033" y="880"/>
                    </a:lnTo>
                    <a:lnTo>
                      <a:pt x="1018" y="901"/>
                    </a:lnTo>
                    <a:lnTo>
                      <a:pt x="1000" y="922"/>
                    </a:lnTo>
                    <a:lnTo>
                      <a:pt x="983" y="944"/>
                    </a:lnTo>
                    <a:lnTo>
                      <a:pt x="964" y="963"/>
                    </a:lnTo>
                    <a:lnTo>
                      <a:pt x="945" y="980"/>
                    </a:lnTo>
                    <a:lnTo>
                      <a:pt x="926" y="999"/>
                    </a:lnTo>
                    <a:lnTo>
                      <a:pt x="904" y="1015"/>
                    </a:lnTo>
                    <a:lnTo>
                      <a:pt x="881" y="1030"/>
                    </a:lnTo>
                    <a:lnTo>
                      <a:pt x="858" y="1045"/>
                    </a:lnTo>
                    <a:lnTo>
                      <a:pt x="835" y="1059"/>
                    </a:lnTo>
                    <a:lnTo>
                      <a:pt x="812" y="1070"/>
                    </a:lnTo>
                    <a:lnTo>
                      <a:pt x="787" y="1082"/>
                    </a:lnTo>
                    <a:lnTo>
                      <a:pt x="762" y="1091"/>
                    </a:lnTo>
                    <a:lnTo>
                      <a:pt x="736" y="1101"/>
                    </a:lnTo>
                    <a:lnTo>
                      <a:pt x="709" y="1109"/>
                    </a:lnTo>
                    <a:lnTo>
                      <a:pt x="682" y="1114"/>
                    </a:lnTo>
                    <a:lnTo>
                      <a:pt x="655" y="1120"/>
                    </a:lnTo>
                    <a:lnTo>
                      <a:pt x="626" y="1122"/>
                    </a:lnTo>
                    <a:lnTo>
                      <a:pt x="597" y="1126"/>
                    </a:lnTo>
                    <a:lnTo>
                      <a:pt x="569" y="1126"/>
                    </a:lnTo>
                    <a:lnTo>
                      <a:pt x="542" y="1126"/>
                    </a:lnTo>
                    <a:lnTo>
                      <a:pt x="513" y="1122"/>
                    </a:lnTo>
                    <a:lnTo>
                      <a:pt x="484" y="1120"/>
                    </a:lnTo>
                    <a:lnTo>
                      <a:pt x="457" y="1114"/>
                    </a:lnTo>
                    <a:lnTo>
                      <a:pt x="430" y="1109"/>
                    </a:lnTo>
                    <a:lnTo>
                      <a:pt x="403" y="1101"/>
                    </a:lnTo>
                    <a:lnTo>
                      <a:pt x="377" y="1091"/>
                    </a:lnTo>
                    <a:lnTo>
                      <a:pt x="352" y="1082"/>
                    </a:lnTo>
                    <a:lnTo>
                      <a:pt x="327" y="1070"/>
                    </a:lnTo>
                    <a:lnTo>
                      <a:pt x="304" y="1059"/>
                    </a:lnTo>
                    <a:lnTo>
                      <a:pt x="281" y="1045"/>
                    </a:lnTo>
                    <a:lnTo>
                      <a:pt x="258" y="1030"/>
                    </a:lnTo>
                    <a:lnTo>
                      <a:pt x="235" y="1015"/>
                    </a:lnTo>
                    <a:lnTo>
                      <a:pt x="213" y="999"/>
                    </a:lnTo>
                    <a:lnTo>
                      <a:pt x="194" y="980"/>
                    </a:lnTo>
                    <a:lnTo>
                      <a:pt x="175" y="963"/>
                    </a:lnTo>
                    <a:lnTo>
                      <a:pt x="156" y="944"/>
                    </a:lnTo>
                    <a:lnTo>
                      <a:pt x="139" y="922"/>
                    </a:lnTo>
                    <a:lnTo>
                      <a:pt x="121" y="901"/>
                    </a:lnTo>
                    <a:lnTo>
                      <a:pt x="106" y="880"/>
                    </a:lnTo>
                    <a:lnTo>
                      <a:pt x="93" y="857"/>
                    </a:lnTo>
                    <a:lnTo>
                      <a:pt x="79" y="834"/>
                    </a:lnTo>
                    <a:lnTo>
                      <a:pt x="66" y="809"/>
                    </a:lnTo>
                    <a:lnTo>
                      <a:pt x="54" y="784"/>
                    </a:lnTo>
                    <a:lnTo>
                      <a:pt x="45" y="759"/>
                    </a:lnTo>
                    <a:lnTo>
                      <a:pt x="37" y="734"/>
                    </a:lnTo>
                    <a:lnTo>
                      <a:pt x="29" y="708"/>
                    </a:lnTo>
                    <a:lnTo>
                      <a:pt x="22" y="681"/>
                    </a:lnTo>
                    <a:lnTo>
                      <a:pt x="18" y="652"/>
                    </a:lnTo>
                    <a:lnTo>
                      <a:pt x="14" y="625"/>
                    </a:lnTo>
                    <a:lnTo>
                      <a:pt x="12" y="596"/>
                    </a:lnTo>
                    <a:lnTo>
                      <a:pt x="12" y="568"/>
                    </a:lnTo>
                    <a:lnTo>
                      <a:pt x="12" y="539"/>
                    </a:lnTo>
                    <a:lnTo>
                      <a:pt x="14" y="510"/>
                    </a:lnTo>
                    <a:lnTo>
                      <a:pt x="18" y="483"/>
                    </a:lnTo>
                    <a:lnTo>
                      <a:pt x="22" y="454"/>
                    </a:lnTo>
                    <a:lnTo>
                      <a:pt x="29" y="427"/>
                    </a:lnTo>
                    <a:lnTo>
                      <a:pt x="37" y="401"/>
                    </a:lnTo>
                    <a:lnTo>
                      <a:pt x="45" y="376"/>
                    </a:lnTo>
                    <a:lnTo>
                      <a:pt x="54" y="351"/>
                    </a:lnTo>
                    <a:lnTo>
                      <a:pt x="66" y="326"/>
                    </a:lnTo>
                    <a:lnTo>
                      <a:pt x="79" y="301"/>
                    </a:lnTo>
                    <a:lnTo>
                      <a:pt x="93" y="278"/>
                    </a:lnTo>
                    <a:lnTo>
                      <a:pt x="106" y="255"/>
                    </a:lnTo>
                    <a:lnTo>
                      <a:pt x="121" y="234"/>
                    </a:lnTo>
                    <a:lnTo>
                      <a:pt x="139" y="213"/>
                    </a:lnTo>
                    <a:lnTo>
                      <a:pt x="156" y="191"/>
                    </a:lnTo>
                    <a:lnTo>
                      <a:pt x="175" y="172"/>
                    </a:lnTo>
                    <a:lnTo>
                      <a:pt x="194" y="155"/>
                    </a:lnTo>
                    <a:lnTo>
                      <a:pt x="213" y="138"/>
                    </a:lnTo>
                    <a:lnTo>
                      <a:pt x="235" y="120"/>
                    </a:lnTo>
                    <a:lnTo>
                      <a:pt x="258" y="105"/>
                    </a:lnTo>
                    <a:lnTo>
                      <a:pt x="281" y="90"/>
                    </a:lnTo>
                    <a:lnTo>
                      <a:pt x="304" y="76"/>
                    </a:lnTo>
                    <a:lnTo>
                      <a:pt x="327" y="65"/>
                    </a:lnTo>
                    <a:lnTo>
                      <a:pt x="352" y="53"/>
                    </a:lnTo>
                    <a:lnTo>
                      <a:pt x="377" y="44"/>
                    </a:lnTo>
                    <a:lnTo>
                      <a:pt x="403" y="34"/>
                    </a:lnTo>
                    <a:lnTo>
                      <a:pt x="430" y="26"/>
                    </a:lnTo>
                    <a:lnTo>
                      <a:pt x="457" y="21"/>
                    </a:lnTo>
                    <a:lnTo>
                      <a:pt x="484" y="15"/>
                    </a:lnTo>
                    <a:lnTo>
                      <a:pt x="513" y="13"/>
                    </a:lnTo>
                    <a:lnTo>
                      <a:pt x="542" y="9"/>
                    </a:lnTo>
                    <a:lnTo>
                      <a:pt x="569" y="9"/>
                    </a:lnTo>
                    <a:lnTo>
                      <a:pt x="597" y="9"/>
                    </a:lnTo>
                    <a:lnTo>
                      <a:pt x="626" y="13"/>
                    </a:lnTo>
                    <a:lnTo>
                      <a:pt x="655" y="15"/>
                    </a:lnTo>
                    <a:lnTo>
                      <a:pt x="682" y="21"/>
                    </a:lnTo>
                    <a:lnTo>
                      <a:pt x="709" y="26"/>
                    </a:lnTo>
                    <a:lnTo>
                      <a:pt x="736" y="34"/>
                    </a:lnTo>
                    <a:lnTo>
                      <a:pt x="762" y="44"/>
                    </a:lnTo>
                    <a:lnTo>
                      <a:pt x="787" y="53"/>
                    </a:lnTo>
                    <a:lnTo>
                      <a:pt x="812" y="65"/>
                    </a:lnTo>
                    <a:lnTo>
                      <a:pt x="835" y="76"/>
                    </a:lnTo>
                    <a:lnTo>
                      <a:pt x="858" y="90"/>
                    </a:lnTo>
                    <a:lnTo>
                      <a:pt x="881" y="105"/>
                    </a:lnTo>
                    <a:lnTo>
                      <a:pt x="904" y="120"/>
                    </a:lnTo>
                    <a:lnTo>
                      <a:pt x="926" y="138"/>
                    </a:lnTo>
                    <a:lnTo>
                      <a:pt x="945" y="155"/>
                    </a:lnTo>
                    <a:lnTo>
                      <a:pt x="964" y="172"/>
                    </a:lnTo>
                    <a:lnTo>
                      <a:pt x="983" y="191"/>
                    </a:lnTo>
                    <a:lnTo>
                      <a:pt x="1000" y="213"/>
                    </a:lnTo>
                    <a:lnTo>
                      <a:pt x="1018" y="234"/>
                    </a:lnTo>
                    <a:lnTo>
                      <a:pt x="1033" y="255"/>
                    </a:lnTo>
                    <a:lnTo>
                      <a:pt x="1046" y="278"/>
                    </a:lnTo>
                    <a:lnTo>
                      <a:pt x="1060" y="301"/>
                    </a:lnTo>
                    <a:lnTo>
                      <a:pt x="1073" y="326"/>
                    </a:lnTo>
                    <a:lnTo>
                      <a:pt x="1085" y="351"/>
                    </a:lnTo>
                    <a:lnTo>
                      <a:pt x="1094" y="376"/>
                    </a:lnTo>
                    <a:lnTo>
                      <a:pt x="1102" y="401"/>
                    </a:lnTo>
                    <a:lnTo>
                      <a:pt x="1110" y="427"/>
                    </a:lnTo>
                    <a:lnTo>
                      <a:pt x="1117" y="454"/>
                    </a:lnTo>
                    <a:lnTo>
                      <a:pt x="1121" y="483"/>
                    </a:lnTo>
                    <a:lnTo>
                      <a:pt x="1125" y="510"/>
                    </a:lnTo>
                    <a:lnTo>
                      <a:pt x="1127" y="539"/>
                    </a:lnTo>
                    <a:lnTo>
                      <a:pt x="1127" y="568"/>
                    </a:lnTo>
                    <a:close/>
                  </a:path>
                </a:pathLst>
              </a:custGeom>
              <a:solidFill>
                <a:srgbClr val="E791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7" name="Freeform 390">
                <a:extLst>
                  <a:ext uri="{FF2B5EF4-FFF2-40B4-BE49-F238E27FC236}">
                    <a16:creationId xmlns:a16="http://schemas.microsoft.com/office/drawing/2014/main" id="{9F459253-37A9-423B-AA2B-E7DDFE400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6" y="1598"/>
                <a:ext cx="1127" cy="1129"/>
              </a:xfrm>
              <a:custGeom>
                <a:avLst/>
                <a:gdLst>
                  <a:gd name="T0" fmla="*/ 1115 w 1127"/>
                  <a:gd name="T1" fmla="*/ 451 h 1129"/>
                  <a:gd name="T2" fmla="*/ 1071 w 1127"/>
                  <a:gd name="T3" fmla="*/ 321 h 1129"/>
                  <a:gd name="T4" fmla="*/ 998 w 1127"/>
                  <a:gd name="T5" fmla="*/ 206 h 1129"/>
                  <a:gd name="T6" fmla="*/ 900 w 1127"/>
                  <a:gd name="T7" fmla="*/ 114 h 1129"/>
                  <a:gd name="T8" fmla="*/ 783 w 1127"/>
                  <a:gd name="T9" fmla="*/ 45 h 1129"/>
                  <a:gd name="T10" fmla="*/ 649 w 1127"/>
                  <a:gd name="T11" fmla="*/ 8 h 1129"/>
                  <a:gd name="T12" fmla="*/ 505 w 1127"/>
                  <a:gd name="T13" fmla="*/ 4 h 1129"/>
                  <a:gd name="T14" fmla="*/ 371 w 1127"/>
                  <a:gd name="T15" fmla="*/ 35 h 1129"/>
                  <a:gd name="T16" fmla="*/ 248 w 1127"/>
                  <a:gd name="T17" fmla="*/ 98 h 1129"/>
                  <a:gd name="T18" fmla="*/ 146 w 1127"/>
                  <a:gd name="T19" fmla="*/ 187 h 1129"/>
                  <a:gd name="T20" fmla="*/ 67 w 1127"/>
                  <a:gd name="T21" fmla="*/ 296 h 1129"/>
                  <a:gd name="T22" fmla="*/ 17 w 1127"/>
                  <a:gd name="T23" fmla="*/ 424 h 1129"/>
                  <a:gd name="T24" fmla="*/ 0 w 1127"/>
                  <a:gd name="T25" fmla="*/ 565 h 1129"/>
                  <a:gd name="T26" fmla="*/ 17 w 1127"/>
                  <a:gd name="T27" fmla="*/ 705 h 1129"/>
                  <a:gd name="T28" fmla="*/ 67 w 1127"/>
                  <a:gd name="T29" fmla="*/ 833 h 1129"/>
                  <a:gd name="T30" fmla="*/ 146 w 1127"/>
                  <a:gd name="T31" fmla="*/ 942 h 1129"/>
                  <a:gd name="T32" fmla="*/ 248 w 1127"/>
                  <a:gd name="T33" fmla="*/ 1031 h 1129"/>
                  <a:gd name="T34" fmla="*/ 371 w 1127"/>
                  <a:gd name="T35" fmla="*/ 1094 h 1129"/>
                  <a:gd name="T36" fmla="*/ 505 w 1127"/>
                  <a:gd name="T37" fmla="*/ 1125 h 1129"/>
                  <a:gd name="T38" fmla="*/ 649 w 1127"/>
                  <a:gd name="T39" fmla="*/ 1121 h 1129"/>
                  <a:gd name="T40" fmla="*/ 783 w 1127"/>
                  <a:gd name="T41" fmla="*/ 1084 h 1129"/>
                  <a:gd name="T42" fmla="*/ 900 w 1127"/>
                  <a:gd name="T43" fmla="*/ 1015 h 1129"/>
                  <a:gd name="T44" fmla="*/ 998 w 1127"/>
                  <a:gd name="T45" fmla="*/ 923 h 1129"/>
                  <a:gd name="T46" fmla="*/ 1071 w 1127"/>
                  <a:gd name="T47" fmla="*/ 808 h 1129"/>
                  <a:gd name="T48" fmla="*/ 1115 w 1127"/>
                  <a:gd name="T49" fmla="*/ 678 h 1129"/>
                  <a:gd name="T50" fmla="*/ 1117 w 1127"/>
                  <a:gd name="T51" fmla="*/ 565 h 1129"/>
                  <a:gd name="T52" fmla="*/ 1100 w 1127"/>
                  <a:gd name="T53" fmla="*/ 703 h 1129"/>
                  <a:gd name="T54" fmla="*/ 1050 w 1127"/>
                  <a:gd name="T55" fmla="*/ 827 h 1129"/>
                  <a:gd name="T56" fmla="*/ 973 w 1127"/>
                  <a:gd name="T57" fmla="*/ 937 h 1129"/>
                  <a:gd name="T58" fmla="*/ 873 w 1127"/>
                  <a:gd name="T59" fmla="*/ 1023 h 1129"/>
                  <a:gd name="T60" fmla="*/ 754 w 1127"/>
                  <a:gd name="T61" fmla="*/ 1084 h 1129"/>
                  <a:gd name="T62" fmla="*/ 620 w 1127"/>
                  <a:gd name="T63" fmla="*/ 1115 h 1129"/>
                  <a:gd name="T64" fmla="*/ 480 w 1127"/>
                  <a:gd name="T65" fmla="*/ 1111 h 1129"/>
                  <a:gd name="T66" fmla="*/ 348 w 1127"/>
                  <a:gd name="T67" fmla="*/ 1075 h 1129"/>
                  <a:gd name="T68" fmla="*/ 232 w 1127"/>
                  <a:gd name="T69" fmla="*/ 1008 h 1129"/>
                  <a:gd name="T70" fmla="*/ 136 w 1127"/>
                  <a:gd name="T71" fmla="*/ 916 h 1129"/>
                  <a:gd name="T72" fmla="*/ 65 w 1127"/>
                  <a:gd name="T73" fmla="*/ 804 h 1129"/>
                  <a:gd name="T74" fmla="*/ 21 w 1127"/>
                  <a:gd name="T75" fmla="*/ 676 h 1129"/>
                  <a:gd name="T76" fmla="*/ 12 w 1127"/>
                  <a:gd name="T77" fmla="*/ 536 h 1129"/>
                  <a:gd name="T78" fmla="*/ 35 w 1127"/>
                  <a:gd name="T79" fmla="*/ 399 h 1129"/>
                  <a:gd name="T80" fmla="*/ 90 w 1127"/>
                  <a:gd name="T81" fmla="*/ 279 h 1129"/>
                  <a:gd name="T82" fmla="*/ 173 w 1127"/>
                  <a:gd name="T83" fmla="*/ 173 h 1129"/>
                  <a:gd name="T84" fmla="*/ 277 w 1127"/>
                  <a:gd name="T85" fmla="*/ 91 h 1129"/>
                  <a:gd name="T86" fmla="*/ 399 w 1127"/>
                  <a:gd name="T87" fmla="*/ 37 h 1129"/>
                  <a:gd name="T88" fmla="*/ 536 w 1127"/>
                  <a:gd name="T89" fmla="*/ 12 h 1129"/>
                  <a:gd name="T90" fmla="*/ 676 w 1127"/>
                  <a:gd name="T91" fmla="*/ 23 h 1129"/>
                  <a:gd name="T92" fmla="*/ 802 w 1127"/>
                  <a:gd name="T93" fmla="*/ 66 h 1129"/>
                  <a:gd name="T94" fmla="*/ 916 w 1127"/>
                  <a:gd name="T95" fmla="*/ 139 h 1129"/>
                  <a:gd name="T96" fmla="*/ 1006 w 1127"/>
                  <a:gd name="T97" fmla="*/ 234 h 1129"/>
                  <a:gd name="T98" fmla="*/ 1073 w 1127"/>
                  <a:gd name="T99" fmla="*/ 350 h 1129"/>
                  <a:gd name="T100" fmla="*/ 1110 w 1127"/>
                  <a:gd name="T101" fmla="*/ 480 h 11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27"/>
                  <a:gd name="T154" fmla="*/ 0 h 1129"/>
                  <a:gd name="T155" fmla="*/ 1127 w 1127"/>
                  <a:gd name="T156" fmla="*/ 1129 h 11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27" h="1129">
                    <a:moveTo>
                      <a:pt x="1127" y="565"/>
                    </a:moveTo>
                    <a:lnTo>
                      <a:pt x="1127" y="536"/>
                    </a:lnTo>
                    <a:lnTo>
                      <a:pt x="1125" y="507"/>
                    </a:lnTo>
                    <a:lnTo>
                      <a:pt x="1121" y="478"/>
                    </a:lnTo>
                    <a:lnTo>
                      <a:pt x="1115" y="451"/>
                    </a:lnTo>
                    <a:lnTo>
                      <a:pt x="1110" y="424"/>
                    </a:lnTo>
                    <a:lnTo>
                      <a:pt x="1102" y="398"/>
                    </a:lnTo>
                    <a:lnTo>
                      <a:pt x="1092" y="371"/>
                    </a:lnTo>
                    <a:lnTo>
                      <a:pt x="1083" y="346"/>
                    </a:lnTo>
                    <a:lnTo>
                      <a:pt x="1071" y="321"/>
                    </a:lnTo>
                    <a:lnTo>
                      <a:pt x="1060" y="296"/>
                    </a:lnTo>
                    <a:lnTo>
                      <a:pt x="1046" y="273"/>
                    </a:lnTo>
                    <a:lnTo>
                      <a:pt x="1031" y="250"/>
                    </a:lnTo>
                    <a:lnTo>
                      <a:pt x="1015" y="227"/>
                    </a:lnTo>
                    <a:lnTo>
                      <a:pt x="998" y="206"/>
                    </a:lnTo>
                    <a:lnTo>
                      <a:pt x="981" y="187"/>
                    </a:lnTo>
                    <a:lnTo>
                      <a:pt x="962" y="165"/>
                    </a:lnTo>
                    <a:lnTo>
                      <a:pt x="943" y="148"/>
                    </a:lnTo>
                    <a:lnTo>
                      <a:pt x="921" y="129"/>
                    </a:lnTo>
                    <a:lnTo>
                      <a:pt x="900" y="114"/>
                    </a:lnTo>
                    <a:lnTo>
                      <a:pt x="879" y="98"/>
                    </a:lnTo>
                    <a:lnTo>
                      <a:pt x="856" y="83"/>
                    </a:lnTo>
                    <a:lnTo>
                      <a:pt x="831" y="69"/>
                    </a:lnTo>
                    <a:lnTo>
                      <a:pt x="808" y="56"/>
                    </a:lnTo>
                    <a:lnTo>
                      <a:pt x="783" y="45"/>
                    </a:lnTo>
                    <a:lnTo>
                      <a:pt x="756" y="35"/>
                    </a:lnTo>
                    <a:lnTo>
                      <a:pt x="731" y="27"/>
                    </a:lnTo>
                    <a:lnTo>
                      <a:pt x="705" y="20"/>
                    </a:lnTo>
                    <a:lnTo>
                      <a:pt x="678" y="12"/>
                    </a:lnTo>
                    <a:lnTo>
                      <a:pt x="649" y="8"/>
                    </a:lnTo>
                    <a:lnTo>
                      <a:pt x="622" y="4"/>
                    </a:lnTo>
                    <a:lnTo>
                      <a:pt x="593" y="2"/>
                    </a:lnTo>
                    <a:lnTo>
                      <a:pt x="563" y="0"/>
                    </a:lnTo>
                    <a:lnTo>
                      <a:pt x="534" y="2"/>
                    </a:lnTo>
                    <a:lnTo>
                      <a:pt x="505" y="4"/>
                    </a:lnTo>
                    <a:lnTo>
                      <a:pt x="478" y="8"/>
                    </a:lnTo>
                    <a:lnTo>
                      <a:pt x="449" y="12"/>
                    </a:lnTo>
                    <a:lnTo>
                      <a:pt x="422" y="20"/>
                    </a:lnTo>
                    <a:lnTo>
                      <a:pt x="396" y="27"/>
                    </a:lnTo>
                    <a:lnTo>
                      <a:pt x="371" y="35"/>
                    </a:lnTo>
                    <a:lnTo>
                      <a:pt x="344" y="45"/>
                    </a:lnTo>
                    <a:lnTo>
                      <a:pt x="319" y="56"/>
                    </a:lnTo>
                    <a:lnTo>
                      <a:pt x="296" y="69"/>
                    </a:lnTo>
                    <a:lnTo>
                      <a:pt x="271" y="83"/>
                    </a:lnTo>
                    <a:lnTo>
                      <a:pt x="248" y="98"/>
                    </a:lnTo>
                    <a:lnTo>
                      <a:pt x="227" y="114"/>
                    </a:lnTo>
                    <a:lnTo>
                      <a:pt x="206" y="129"/>
                    </a:lnTo>
                    <a:lnTo>
                      <a:pt x="184" y="148"/>
                    </a:lnTo>
                    <a:lnTo>
                      <a:pt x="165" y="165"/>
                    </a:lnTo>
                    <a:lnTo>
                      <a:pt x="146" y="187"/>
                    </a:lnTo>
                    <a:lnTo>
                      <a:pt x="129" y="206"/>
                    </a:lnTo>
                    <a:lnTo>
                      <a:pt x="112" y="227"/>
                    </a:lnTo>
                    <a:lnTo>
                      <a:pt x="96" y="250"/>
                    </a:lnTo>
                    <a:lnTo>
                      <a:pt x="81" y="273"/>
                    </a:lnTo>
                    <a:lnTo>
                      <a:pt x="67" y="296"/>
                    </a:lnTo>
                    <a:lnTo>
                      <a:pt x="56" y="321"/>
                    </a:lnTo>
                    <a:lnTo>
                      <a:pt x="44" y="346"/>
                    </a:lnTo>
                    <a:lnTo>
                      <a:pt x="35" y="371"/>
                    </a:lnTo>
                    <a:lnTo>
                      <a:pt x="25" y="398"/>
                    </a:lnTo>
                    <a:lnTo>
                      <a:pt x="17" y="424"/>
                    </a:lnTo>
                    <a:lnTo>
                      <a:pt x="12" y="451"/>
                    </a:lnTo>
                    <a:lnTo>
                      <a:pt x="6" y="478"/>
                    </a:lnTo>
                    <a:lnTo>
                      <a:pt x="2" y="507"/>
                    </a:lnTo>
                    <a:lnTo>
                      <a:pt x="0" y="536"/>
                    </a:lnTo>
                    <a:lnTo>
                      <a:pt x="0" y="565"/>
                    </a:lnTo>
                    <a:lnTo>
                      <a:pt x="0" y="593"/>
                    </a:lnTo>
                    <a:lnTo>
                      <a:pt x="2" y="622"/>
                    </a:lnTo>
                    <a:lnTo>
                      <a:pt x="6" y="651"/>
                    </a:lnTo>
                    <a:lnTo>
                      <a:pt x="12" y="678"/>
                    </a:lnTo>
                    <a:lnTo>
                      <a:pt x="17" y="705"/>
                    </a:lnTo>
                    <a:lnTo>
                      <a:pt x="25" y="731"/>
                    </a:lnTo>
                    <a:lnTo>
                      <a:pt x="35" y="758"/>
                    </a:lnTo>
                    <a:lnTo>
                      <a:pt x="44" y="783"/>
                    </a:lnTo>
                    <a:lnTo>
                      <a:pt x="56" y="808"/>
                    </a:lnTo>
                    <a:lnTo>
                      <a:pt x="67" y="833"/>
                    </a:lnTo>
                    <a:lnTo>
                      <a:pt x="81" y="856"/>
                    </a:lnTo>
                    <a:lnTo>
                      <a:pt x="96" y="879"/>
                    </a:lnTo>
                    <a:lnTo>
                      <a:pt x="112" y="902"/>
                    </a:lnTo>
                    <a:lnTo>
                      <a:pt x="129" y="923"/>
                    </a:lnTo>
                    <a:lnTo>
                      <a:pt x="146" y="942"/>
                    </a:lnTo>
                    <a:lnTo>
                      <a:pt x="165" y="964"/>
                    </a:lnTo>
                    <a:lnTo>
                      <a:pt x="184" y="981"/>
                    </a:lnTo>
                    <a:lnTo>
                      <a:pt x="206" y="1000"/>
                    </a:lnTo>
                    <a:lnTo>
                      <a:pt x="227" y="1015"/>
                    </a:lnTo>
                    <a:lnTo>
                      <a:pt x="248" y="1031"/>
                    </a:lnTo>
                    <a:lnTo>
                      <a:pt x="271" y="1046"/>
                    </a:lnTo>
                    <a:lnTo>
                      <a:pt x="296" y="1060"/>
                    </a:lnTo>
                    <a:lnTo>
                      <a:pt x="319" y="1073"/>
                    </a:lnTo>
                    <a:lnTo>
                      <a:pt x="344" y="1084"/>
                    </a:lnTo>
                    <a:lnTo>
                      <a:pt x="371" y="1094"/>
                    </a:lnTo>
                    <a:lnTo>
                      <a:pt x="396" y="1102"/>
                    </a:lnTo>
                    <a:lnTo>
                      <a:pt x="422" y="1109"/>
                    </a:lnTo>
                    <a:lnTo>
                      <a:pt x="449" y="1117"/>
                    </a:lnTo>
                    <a:lnTo>
                      <a:pt x="478" y="1121"/>
                    </a:lnTo>
                    <a:lnTo>
                      <a:pt x="505" y="1125"/>
                    </a:lnTo>
                    <a:lnTo>
                      <a:pt x="534" y="1127"/>
                    </a:lnTo>
                    <a:lnTo>
                      <a:pt x="563" y="1129"/>
                    </a:lnTo>
                    <a:lnTo>
                      <a:pt x="593" y="1127"/>
                    </a:lnTo>
                    <a:lnTo>
                      <a:pt x="622" y="1125"/>
                    </a:lnTo>
                    <a:lnTo>
                      <a:pt x="649" y="1121"/>
                    </a:lnTo>
                    <a:lnTo>
                      <a:pt x="678" y="1117"/>
                    </a:lnTo>
                    <a:lnTo>
                      <a:pt x="705" y="1109"/>
                    </a:lnTo>
                    <a:lnTo>
                      <a:pt x="731" y="1102"/>
                    </a:lnTo>
                    <a:lnTo>
                      <a:pt x="756" y="1094"/>
                    </a:lnTo>
                    <a:lnTo>
                      <a:pt x="783" y="1084"/>
                    </a:lnTo>
                    <a:lnTo>
                      <a:pt x="808" y="1073"/>
                    </a:lnTo>
                    <a:lnTo>
                      <a:pt x="831" y="1060"/>
                    </a:lnTo>
                    <a:lnTo>
                      <a:pt x="856" y="1046"/>
                    </a:lnTo>
                    <a:lnTo>
                      <a:pt x="879" y="1031"/>
                    </a:lnTo>
                    <a:lnTo>
                      <a:pt x="900" y="1015"/>
                    </a:lnTo>
                    <a:lnTo>
                      <a:pt x="921" y="1000"/>
                    </a:lnTo>
                    <a:lnTo>
                      <a:pt x="943" y="981"/>
                    </a:lnTo>
                    <a:lnTo>
                      <a:pt x="962" y="964"/>
                    </a:lnTo>
                    <a:lnTo>
                      <a:pt x="981" y="942"/>
                    </a:lnTo>
                    <a:lnTo>
                      <a:pt x="998" y="923"/>
                    </a:lnTo>
                    <a:lnTo>
                      <a:pt x="1015" y="902"/>
                    </a:lnTo>
                    <a:lnTo>
                      <a:pt x="1031" y="879"/>
                    </a:lnTo>
                    <a:lnTo>
                      <a:pt x="1046" y="856"/>
                    </a:lnTo>
                    <a:lnTo>
                      <a:pt x="1060" y="833"/>
                    </a:lnTo>
                    <a:lnTo>
                      <a:pt x="1071" y="808"/>
                    </a:lnTo>
                    <a:lnTo>
                      <a:pt x="1083" y="783"/>
                    </a:lnTo>
                    <a:lnTo>
                      <a:pt x="1092" y="758"/>
                    </a:lnTo>
                    <a:lnTo>
                      <a:pt x="1102" y="731"/>
                    </a:lnTo>
                    <a:lnTo>
                      <a:pt x="1110" y="705"/>
                    </a:lnTo>
                    <a:lnTo>
                      <a:pt x="1115" y="678"/>
                    </a:lnTo>
                    <a:lnTo>
                      <a:pt x="1121" y="651"/>
                    </a:lnTo>
                    <a:lnTo>
                      <a:pt x="1125" y="622"/>
                    </a:lnTo>
                    <a:lnTo>
                      <a:pt x="1127" y="593"/>
                    </a:lnTo>
                    <a:lnTo>
                      <a:pt x="1127" y="565"/>
                    </a:lnTo>
                    <a:close/>
                    <a:moveTo>
                      <a:pt x="1117" y="565"/>
                    </a:moveTo>
                    <a:lnTo>
                      <a:pt x="1115" y="593"/>
                    </a:lnTo>
                    <a:lnTo>
                      <a:pt x="1113" y="620"/>
                    </a:lnTo>
                    <a:lnTo>
                      <a:pt x="1110" y="649"/>
                    </a:lnTo>
                    <a:lnTo>
                      <a:pt x="1106" y="676"/>
                    </a:lnTo>
                    <a:lnTo>
                      <a:pt x="1100" y="703"/>
                    </a:lnTo>
                    <a:lnTo>
                      <a:pt x="1092" y="730"/>
                    </a:lnTo>
                    <a:lnTo>
                      <a:pt x="1083" y="754"/>
                    </a:lnTo>
                    <a:lnTo>
                      <a:pt x="1073" y="779"/>
                    </a:lnTo>
                    <a:lnTo>
                      <a:pt x="1062" y="804"/>
                    </a:lnTo>
                    <a:lnTo>
                      <a:pt x="1050" y="827"/>
                    </a:lnTo>
                    <a:lnTo>
                      <a:pt x="1037" y="850"/>
                    </a:lnTo>
                    <a:lnTo>
                      <a:pt x="1023" y="873"/>
                    </a:lnTo>
                    <a:lnTo>
                      <a:pt x="1006" y="895"/>
                    </a:lnTo>
                    <a:lnTo>
                      <a:pt x="991" y="916"/>
                    </a:lnTo>
                    <a:lnTo>
                      <a:pt x="973" y="937"/>
                    </a:lnTo>
                    <a:lnTo>
                      <a:pt x="954" y="956"/>
                    </a:lnTo>
                    <a:lnTo>
                      <a:pt x="935" y="973"/>
                    </a:lnTo>
                    <a:lnTo>
                      <a:pt x="916" y="990"/>
                    </a:lnTo>
                    <a:lnTo>
                      <a:pt x="895" y="1008"/>
                    </a:lnTo>
                    <a:lnTo>
                      <a:pt x="873" y="1023"/>
                    </a:lnTo>
                    <a:lnTo>
                      <a:pt x="850" y="1038"/>
                    </a:lnTo>
                    <a:lnTo>
                      <a:pt x="827" y="1050"/>
                    </a:lnTo>
                    <a:lnTo>
                      <a:pt x="802" y="1063"/>
                    </a:lnTo>
                    <a:lnTo>
                      <a:pt x="779" y="1075"/>
                    </a:lnTo>
                    <a:lnTo>
                      <a:pt x="754" y="1084"/>
                    </a:lnTo>
                    <a:lnTo>
                      <a:pt x="728" y="1092"/>
                    </a:lnTo>
                    <a:lnTo>
                      <a:pt x="703" y="1100"/>
                    </a:lnTo>
                    <a:lnTo>
                      <a:pt x="676" y="1106"/>
                    </a:lnTo>
                    <a:lnTo>
                      <a:pt x="647" y="1111"/>
                    </a:lnTo>
                    <a:lnTo>
                      <a:pt x="620" y="1115"/>
                    </a:lnTo>
                    <a:lnTo>
                      <a:pt x="591" y="1117"/>
                    </a:lnTo>
                    <a:lnTo>
                      <a:pt x="563" y="1117"/>
                    </a:lnTo>
                    <a:lnTo>
                      <a:pt x="536" y="1117"/>
                    </a:lnTo>
                    <a:lnTo>
                      <a:pt x="507" y="1115"/>
                    </a:lnTo>
                    <a:lnTo>
                      <a:pt x="480" y="1111"/>
                    </a:lnTo>
                    <a:lnTo>
                      <a:pt x="451" y="1106"/>
                    </a:lnTo>
                    <a:lnTo>
                      <a:pt x="424" y="1100"/>
                    </a:lnTo>
                    <a:lnTo>
                      <a:pt x="399" y="1092"/>
                    </a:lnTo>
                    <a:lnTo>
                      <a:pt x="373" y="1084"/>
                    </a:lnTo>
                    <a:lnTo>
                      <a:pt x="348" y="1075"/>
                    </a:lnTo>
                    <a:lnTo>
                      <a:pt x="325" y="1063"/>
                    </a:lnTo>
                    <a:lnTo>
                      <a:pt x="300" y="1050"/>
                    </a:lnTo>
                    <a:lnTo>
                      <a:pt x="277" y="1038"/>
                    </a:lnTo>
                    <a:lnTo>
                      <a:pt x="254" y="1023"/>
                    </a:lnTo>
                    <a:lnTo>
                      <a:pt x="232" y="1008"/>
                    </a:lnTo>
                    <a:lnTo>
                      <a:pt x="211" y="990"/>
                    </a:lnTo>
                    <a:lnTo>
                      <a:pt x="192" y="973"/>
                    </a:lnTo>
                    <a:lnTo>
                      <a:pt x="173" y="956"/>
                    </a:lnTo>
                    <a:lnTo>
                      <a:pt x="154" y="937"/>
                    </a:lnTo>
                    <a:lnTo>
                      <a:pt x="136" y="916"/>
                    </a:lnTo>
                    <a:lnTo>
                      <a:pt x="121" y="895"/>
                    </a:lnTo>
                    <a:lnTo>
                      <a:pt x="104" y="873"/>
                    </a:lnTo>
                    <a:lnTo>
                      <a:pt x="90" y="850"/>
                    </a:lnTo>
                    <a:lnTo>
                      <a:pt x="77" y="827"/>
                    </a:lnTo>
                    <a:lnTo>
                      <a:pt x="65" y="804"/>
                    </a:lnTo>
                    <a:lnTo>
                      <a:pt x="54" y="779"/>
                    </a:lnTo>
                    <a:lnTo>
                      <a:pt x="44" y="754"/>
                    </a:lnTo>
                    <a:lnTo>
                      <a:pt x="35" y="730"/>
                    </a:lnTo>
                    <a:lnTo>
                      <a:pt x="27" y="703"/>
                    </a:lnTo>
                    <a:lnTo>
                      <a:pt x="21" y="676"/>
                    </a:lnTo>
                    <a:lnTo>
                      <a:pt x="17" y="649"/>
                    </a:lnTo>
                    <a:lnTo>
                      <a:pt x="14" y="620"/>
                    </a:lnTo>
                    <a:lnTo>
                      <a:pt x="12" y="593"/>
                    </a:lnTo>
                    <a:lnTo>
                      <a:pt x="10" y="565"/>
                    </a:lnTo>
                    <a:lnTo>
                      <a:pt x="12" y="536"/>
                    </a:lnTo>
                    <a:lnTo>
                      <a:pt x="14" y="509"/>
                    </a:lnTo>
                    <a:lnTo>
                      <a:pt x="17" y="480"/>
                    </a:lnTo>
                    <a:lnTo>
                      <a:pt x="21" y="453"/>
                    </a:lnTo>
                    <a:lnTo>
                      <a:pt x="27" y="426"/>
                    </a:lnTo>
                    <a:lnTo>
                      <a:pt x="35" y="399"/>
                    </a:lnTo>
                    <a:lnTo>
                      <a:pt x="44" y="375"/>
                    </a:lnTo>
                    <a:lnTo>
                      <a:pt x="54" y="350"/>
                    </a:lnTo>
                    <a:lnTo>
                      <a:pt x="65" y="325"/>
                    </a:lnTo>
                    <a:lnTo>
                      <a:pt x="77" y="302"/>
                    </a:lnTo>
                    <a:lnTo>
                      <a:pt x="90" y="279"/>
                    </a:lnTo>
                    <a:lnTo>
                      <a:pt x="104" y="256"/>
                    </a:lnTo>
                    <a:lnTo>
                      <a:pt x="121" y="234"/>
                    </a:lnTo>
                    <a:lnTo>
                      <a:pt x="136" y="213"/>
                    </a:lnTo>
                    <a:lnTo>
                      <a:pt x="154" y="192"/>
                    </a:lnTo>
                    <a:lnTo>
                      <a:pt x="173" y="173"/>
                    </a:lnTo>
                    <a:lnTo>
                      <a:pt x="192" y="156"/>
                    </a:lnTo>
                    <a:lnTo>
                      <a:pt x="211" y="139"/>
                    </a:lnTo>
                    <a:lnTo>
                      <a:pt x="232" y="121"/>
                    </a:lnTo>
                    <a:lnTo>
                      <a:pt x="254" y="106"/>
                    </a:lnTo>
                    <a:lnTo>
                      <a:pt x="277" y="91"/>
                    </a:lnTo>
                    <a:lnTo>
                      <a:pt x="300" y="79"/>
                    </a:lnTo>
                    <a:lnTo>
                      <a:pt x="325" y="66"/>
                    </a:lnTo>
                    <a:lnTo>
                      <a:pt x="348" y="54"/>
                    </a:lnTo>
                    <a:lnTo>
                      <a:pt x="373" y="45"/>
                    </a:lnTo>
                    <a:lnTo>
                      <a:pt x="399" y="37"/>
                    </a:lnTo>
                    <a:lnTo>
                      <a:pt x="424" y="29"/>
                    </a:lnTo>
                    <a:lnTo>
                      <a:pt x="451" y="23"/>
                    </a:lnTo>
                    <a:lnTo>
                      <a:pt x="480" y="18"/>
                    </a:lnTo>
                    <a:lnTo>
                      <a:pt x="507" y="14"/>
                    </a:lnTo>
                    <a:lnTo>
                      <a:pt x="536" y="12"/>
                    </a:lnTo>
                    <a:lnTo>
                      <a:pt x="563" y="12"/>
                    </a:lnTo>
                    <a:lnTo>
                      <a:pt x="591" y="12"/>
                    </a:lnTo>
                    <a:lnTo>
                      <a:pt x="620" y="14"/>
                    </a:lnTo>
                    <a:lnTo>
                      <a:pt x="647" y="18"/>
                    </a:lnTo>
                    <a:lnTo>
                      <a:pt x="676" y="23"/>
                    </a:lnTo>
                    <a:lnTo>
                      <a:pt x="703" y="29"/>
                    </a:lnTo>
                    <a:lnTo>
                      <a:pt x="728" y="37"/>
                    </a:lnTo>
                    <a:lnTo>
                      <a:pt x="754" y="45"/>
                    </a:lnTo>
                    <a:lnTo>
                      <a:pt x="779" y="54"/>
                    </a:lnTo>
                    <a:lnTo>
                      <a:pt x="802" y="66"/>
                    </a:lnTo>
                    <a:lnTo>
                      <a:pt x="827" y="79"/>
                    </a:lnTo>
                    <a:lnTo>
                      <a:pt x="850" y="91"/>
                    </a:lnTo>
                    <a:lnTo>
                      <a:pt x="873" y="106"/>
                    </a:lnTo>
                    <a:lnTo>
                      <a:pt x="895" y="121"/>
                    </a:lnTo>
                    <a:lnTo>
                      <a:pt x="916" y="139"/>
                    </a:lnTo>
                    <a:lnTo>
                      <a:pt x="935" y="156"/>
                    </a:lnTo>
                    <a:lnTo>
                      <a:pt x="954" y="173"/>
                    </a:lnTo>
                    <a:lnTo>
                      <a:pt x="973" y="192"/>
                    </a:lnTo>
                    <a:lnTo>
                      <a:pt x="991" y="213"/>
                    </a:lnTo>
                    <a:lnTo>
                      <a:pt x="1006" y="234"/>
                    </a:lnTo>
                    <a:lnTo>
                      <a:pt x="1023" y="256"/>
                    </a:lnTo>
                    <a:lnTo>
                      <a:pt x="1037" y="279"/>
                    </a:lnTo>
                    <a:lnTo>
                      <a:pt x="1050" y="302"/>
                    </a:lnTo>
                    <a:lnTo>
                      <a:pt x="1062" y="325"/>
                    </a:lnTo>
                    <a:lnTo>
                      <a:pt x="1073" y="350"/>
                    </a:lnTo>
                    <a:lnTo>
                      <a:pt x="1083" y="375"/>
                    </a:lnTo>
                    <a:lnTo>
                      <a:pt x="1092" y="399"/>
                    </a:lnTo>
                    <a:lnTo>
                      <a:pt x="1100" y="426"/>
                    </a:lnTo>
                    <a:lnTo>
                      <a:pt x="1106" y="453"/>
                    </a:lnTo>
                    <a:lnTo>
                      <a:pt x="1110" y="480"/>
                    </a:lnTo>
                    <a:lnTo>
                      <a:pt x="1113" y="509"/>
                    </a:lnTo>
                    <a:lnTo>
                      <a:pt x="1115" y="536"/>
                    </a:lnTo>
                    <a:lnTo>
                      <a:pt x="1117" y="565"/>
                    </a:lnTo>
                    <a:close/>
                  </a:path>
                </a:pathLst>
              </a:custGeom>
              <a:solidFill>
                <a:srgbClr val="E79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8" name="Freeform 391">
                <a:extLst>
                  <a:ext uri="{FF2B5EF4-FFF2-40B4-BE49-F238E27FC236}">
                    <a16:creationId xmlns:a16="http://schemas.microsoft.com/office/drawing/2014/main" id="{7782C56D-DDB3-493D-B509-FFB8372DE5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22" y="1604"/>
                <a:ext cx="1115" cy="1117"/>
              </a:xfrm>
              <a:custGeom>
                <a:avLst/>
                <a:gdLst>
                  <a:gd name="T0" fmla="*/ 1105 w 1115"/>
                  <a:gd name="T1" fmla="*/ 445 h 1117"/>
                  <a:gd name="T2" fmla="*/ 1061 w 1115"/>
                  <a:gd name="T3" fmla="*/ 317 h 1117"/>
                  <a:gd name="T4" fmla="*/ 988 w 1115"/>
                  <a:gd name="T5" fmla="*/ 204 h 1117"/>
                  <a:gd name="T6" fmla="*/ 892 w 1115"/>
                  <a:gd name="T7" fmla="*/ 111 h 1117"/>
                  <a:gd name="T8" fmla="*/ 775 w 1115"/>
                  <a:gd name="T9" fmla="*/ 44 h 1117"/>
                  <a:gd name="T10" fmla="*/ 643 w 1115"/>
                  <a:gd name="T11" fmla="*/ 6 h 1117"/>
                  <a:gd name="T12" fmla="*/ 501 w 1115"/>
                  <a:gd name="T13" fmla="*/ 4 h 1117"/>
                  <a:gd name="T14" fmla="*/ 365 w 1115"/>
                  <a:gd name="T15" fmla="*/ 35 h 1117"/>
                  <a:gd name="T16" fmla="*/ 246 w 1115"/>
                  <a:gd name="T17" fmla="*/ 96 h 1117"/>
                  <a:gd name="T18" fmla="*/ 144 w 1115"/>
                  <a:gd name="T19" fmla="*/ 182 h 1117"/>
                  <a:gd name="T20" fmla="*/ 67 w 1115"/>
                  <a:gd name="T21" fmla="*/ 292 h 1117"/>
                  <a:gd name="T22" fmla="*/ 17 w 1115"/>
                  <a:gd name="T23" fmla="*/ 418 h 1117"/>
                  <a:gd name="T24" fmla="*/ 0 w 1115"/>
                  <a:gd name="T25" fmla="*/ 559 h 1117"/>
                  <a:gd name="T26" fmla="*/ 17 w 1115"/>
                  <a:gd name="T27" fmla="*/ 699 h 1117"/>
                  <a:gd name="T28" fmla="*/ 67 w 1115"/>
                  <a:gd name="T29" fmla="*/ 825 h 1117"/>
                  <a:gd name="T30" fmla="*/ 144 w 1115"/>
                  <a:gd name="T31" fmla="*/ 935 h 1117"/>
                  <a:gd name="T32" fmla="*/ 246 w 1115"/>
                  <a:gd name="T33" fmla="*/ 1021 h 1117"/>
                  <a:gd name="T34" fmla="*/ 365 w 1115"/>
                  <a:gd name="T35" fmla="*/ 1082 h 1117"/>
                  <a:gd name="T36" fmla="*/ 501 w 1115"/>
                  <a:gd name="T37" fmla="*/ 1113 h 1117"/>
                  <a:gd name="T38" fmla="*/ 643 w 1115"/>
                  <a:gd name="T39" fmla="*/ 1111 h 1117"/>
                  <a:gd name="T40" fmla="*/ 775 w 1115"/>
                  <a:gd name="T41" fmla="*/ 1073 h 1117"/>
                  <a:gd name="T42" fmla="*/ 892 w 1115"/>
                  <a:gd name="T43" fmla="*/ 1006 h 1117"/>
                  <a:gd name="T44" fmla="*/ 988 w 1115"/>
                  <a:gd name="T45" fmla="*/ 913 h 1117"/>
                  <a:gd name="T46" fmla="*/ 1061 w 1115"/>
                  <a:gd name="T47" fmla="*/ 800 h 1117"/>
                  <a:gd name="T48" fmla="*/ 1105 w 1115"/>
                  <a:gd name="T49" fmla="*/ 672 h 1117"/>
                  <a:gd name="T50" fmla="*/ 1105 w 1115"/>
                  <a:gd name="T51" fmla="*/ 559 h 1117"/>
                  <a:gd name="T52" fmla="*/ 1088 w 1115"/>
                  <a:gd name="T53" fmla="*/ 695 h 1117"/>
                  <a:gd name="T54" fmla="*/ 1040 w 1115"/>
                  <a:gd name="T55" fmla="*/ 819 h 1117"/>
                  <a:gd name="T56" fmla="*/ 963 w 1115"/>
                  <a:gd name="T57" fmla="*/ 927 h 1117"/>
                  <a:gd name="T58" fmla="*/ 864 w 1115"/>
                  <a:gd name="T59" fmla="*/ 1013 h 1117"/>
                  <a:gd name="T60" fmla="*/ 747 w 1115"/>
                  <a:gd name="T61" fmla="*/ 1073 h 1117"/>
                  <a:gd name="T62" fmla="*/ 614 w 1115"/>
                  <a:gd name="T63" fmla="*/ 1103 h 1117"/>
                  <a:gd name="T64" fmla="*/ 474 w 1115"/>
                  <a:gd name="T65" fmla="*/ 1100 h 1117"/>
                  <a:gd name="T66" fmla="*/ 344 w 1115"/>
                  <a:gd name="T67" fmla="*/ 1063 h 1117"/>
                  <a:gd name="T68" fmla="*/ 230 w 1115"/>
                  <a:gd name="T69" fmla="*/ 998 h 1117"/>
                  <a:gd name="T70" fmla="*/ 134 w 1115"/>
                  <a:gd name="T71" fmla="*/ 908 h 1117"/>
                  <a:gd name="T72" fmla="*/ 63 w 1115"/>
                  <a:gd name="T73" fmla="*/ 796 h 1117"/>
                  <a:gd name="T74" fmla="*/ 21 w 1115"/>
                  <a:gd name="T75" fmla="*/ 670 h 1117"/>
                  <a:gd name="T76" fmla="*/ 10 w 1115"/>
                  <a:gd name="T77" fmla="*/ 530 h 1117"/>
                  <a:gd name="T78" fmla="*/ 35 w 1115"/>
                  <a:gd name="T79" fmla="*/ 395 h 1117"/>
                  <a:gd name="T80" fmla="*/ 88 w 1115"/>
                  <a:gd name="T81" fmla="*/ 275 h 1117"/>
                  <a:gd name="T82" fmla="*/ 171 w 1115"/>
                  <a:gd name="T83" fmla="*/ 171 h 1117"/>
                  <a:gd name="T84" fmla="*/ 273 w 1115"/>
                  <a:gd name="T85" fmla="*/ 90 h 1117"/>
                  <a:gd name="T86" fmla="*/ 395 w 1115"/>
                  <a:gd name="T87" fmla="*/ 35 h 1117"/>
                  <a:gd name="T88" fmla="*/ 530 w 1115"/>
                  <a:gd name="T89" fmla="*/ 12 h 1117"/>
                  <a:gd name="T90" fmla="*/ 668 w 1115"/>
                  <a:gd name="T91" fmla="*/ 21 h 1117"/>
                  <a:gd name="T92" fmla="*/ 795 w 1115"/>
                  <a:gd name="T93" fmla="*/ 65 h 1117"/>
                  <a:gd name="T94" fmla="*/ 906 w 1115"/>
                  <a:gd name="T95" fmla="*/ 136 h 1117"/>
                  <a:gd name="T96" fmla="*/ 996 w 1115"/>
                  <a:gd name="T97" fmla="*/ 230 h 1117"/>
                  <a:gd name="T98" fmla="*/ 1063 w 1115"/>
                  <a:gd name="T99" fmla="*/ 346 h 1117"/>
                  <a:gd name="T100" fmla="*/ 1100 w 1115"/>
                  <a:gd name="T101" fmla="*/ 476 h 1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15"/>
                  <a:gd name="T154" fmla="*/ 0 h 1117"/>
                  <a:gd name="T155" fmla="*/ 1115 w 1115"/>
                  <a:gd name="T156" fmla="*/ 1117 h 11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15" h="1117">
                    <a:moveTo>
                      <a:pt x="1115" y="559"/>
                    </a:moveTo>
                    <a:lnTo>
                      <a:pt x="1115" y="530"/>
                    </a:lnTo>
                    <a:lnTo>
                      <a:pt x="1113" y="501"/>
                    </a:lnTo>
                    <a:lnTo>
                      <a:pt x="1109" y="474"/>
                    </a:lnTo>
                    <a:lnTo>
                      <a:pt x="1105" y="445"/>
                    </a:lnTo>
                    <a:lnTo>
                      <a:pt x="1098" y="418"/>
                    </a:lnTo>
                    <a:lnTo>
                      <a:pt x="1090" y="392"/>
                    </a:lnTo>
                    <a:lnTo>
                      <a:pt x="1082" y="367"/>
                    </a:lnTo>
                    <a:lnTo>
                      <a:pt x="1073" y="342"/>
                    </a:lnTo>
                    <a:lnTo>
                      <a:pt x="1061" y="317"/>
                    </a:lnTo>
                    <a:lnTo>
                      <a:pt x="1048" y="292"/>
                    </a:lnTo>
                    <a:lnTo>
                      <a:pt x="1034" y="269"/>
                    </a:lnTo>
                    <a:lnTo>
                      <a:pt x="1021" y="246"/>
                    </a:lnTo>
                    <a:lnTo>
                      <a:pt x="1006" y="225"/>
                    </a:lnTo>
                    <a:lnTo>
                      <a:pt x="988" y="204"/>
                    </a:lnTo>
                    <a:lnTo>
                      <a:pt x="971" y="182"/>
                    </a:lnTo>
                    <a:lnTo>
                      <a:pt x="952" y="163"/>
                    </a:lnTo>
                    <a:lnTo>
                      <a:pt x="933" y="146"/>
                    </a:lnTo>
                    <a:lnTo>
                      <a:pt x="914" y="129"/>
                    </a:lnTo>
                    <a:lnTo>
                      <a:pt x="892" y="111"/>
                    </a:lnTo>
                    <a:lnTo>
                      <a:pt x="869" y="96"/>
                    </a:lnTo>
                    <a:lnTo>
                      <a:pt x="846" y="81"/>
                    </a:lnTo>
                    <a:lnTo>
                      <a:pt x="823" y="67"/>
                    </a:lnTo>
                    <a:lnTo>
                      <a:pt x="800" y="56"/>
                    </a:lnTo>
                    <a:lnTo>
                      <a:pt x="775" y="44"/>
                    </a:lnTo>
                    <a:lnTo>
                      <a:pt x="750" y="35"/>
                    </a:lnTo>
                    <a:lnTo>
                      <a:pt x="724" y="25"/>
                    </a:lnTo>
                    <a:lnTo>
                      <a:pt x="697" y="17"/>
                    </a:lnTo>
                    <a:lnTo>
                      <a:pt x="670" y="12"/>
                    </a:lnTo>
                    <a:lnTo>
                      <a:pt x="643" y="6"/>
                    </a:lnTo>
                    <a:lnTo>
                      <a:pt x="614" y="4"/>
                    </a:lnTo>
                    <a:lnTo>
                      <a:pt x="585" y="0"/>
                    </a:lnTo>
                    <a:lnTo>
                      <a:pt x="557" y="0"/>
                    </a:lnTo>
                    <a:lnTo>
                      <a:pt x="530" y="0"/>
                    </a:lnTo>
                    <a:lnTo>
                      <a:pt x="501" y="4"/>
                    </a:lnTo>
                    <a:lnTo>
                      <a:pt x="472" y="6"/>
                    </a:lnTo>
                    <a:lnTo>
                      <a:pt x="445" y="12"/>
                    </a:lnTo>
                    <a:lnTo>
                      <a:pt x="418" y="17"/>
                    </a:lnTo>
                    <a:lnTo>
                      <a:pt x="391" y="25"/>
                    </a:lnTo>
                    <a:lnTo>
                      <a:pt x="365" y="35"/>
                    </a:lnTo>
                    <a:lnTo>
                      <a:pt x="340" y="44"/>
                    </a:lnTo>
                    <a:lnTo>
                      <a:pt x="315" y="56"/>
                    </a:lnTo>
                    <a:lnTo>
                      <a:pt x="292" y="67"/>
                    </a:lnTo>
                    <a:lnTo>
                      <a:pt x="269" y="81"/>
                    </a:lnTo>
                    <a:lnTo>
                      <a:pt x="246" y="96"/>
                    </a:lnTo>
                    <a:lnTo>
                      <a:pt x="223" y="111"/>
                    </a:lnTo>
                    <a:lnTo>
                      <a:pt x="201" y="129"/>
                    </a:lnTo>
                    <a:lnTo>
                      <a:pt x="182" y="146"/>
                    </a:lnTo>
                    <a:lnTo>
                      <a:pt x="163" y="163"/>
                    </a:lnTo>
                    <a:lnTo>
                      <a:pt x="144" y="182"/>
                    </a:lnTo>
                    <a:lnTo>
                      <a:pt x="127" y="204"/>
                    </a:lnTo>
                    <a:lnTo>
                      <a:pt x="109" y="225"/>
                    </a:lnTo>
                    <a:lnTo>
                      <a:pt x="94" y="246"/>
                    </a:lnTo>
                    <a:lnTo>
                      <a:pt x="81" y="269"/>
                    </a:lnTo>
                    <a:lnTo>
                      <a:pt x="67" y="292"/>
                    </a:lnTo>
                    <a:lnTo>
                      <a:pt x="54" y="317"/>
                    </a:lnTo>
                    <a:lnTo>
                      <a:pt x="42" y="342"/>
                    </a:lnTo>
                    <a:lnTo>
                      <a:pt x="33" y="367"/>
                    </a:lnTo>
                    <a:lnTo>
                      <a:pt x="25" y="392"/>
                    </a:lnTo>
                    <a:lnTo>
                      <a:pt x="17" y="418"/>
                    </a:lnTo>
                    <a:lnTo>
                      <a:pt x="10" y="445"/>
                    </a:lnTo>
                    <a:lnTo>
                      <a:pt x="6" y="474"/>
                    </a:lnTo>
                    <a:lnTo>
                      <a:pt x="2" y="501"/>
                    </a:lnTo>
                    <a:lnTo>
                      <a:pt x="0" y="530"/>
                    </a:lnTo>
                    <a:lnTo>
                      <a:pt x="0" y="559"/>
                    </a:lnTo>
                    <a:lnTo>
                      <a:pt x="0" y="587"/>
                    </a:lnTo>
                    <a:lnTo>
                      <a:pt x="2" y="616"/>
                    </a:lnTo>
                    <a:lnTo>
                      <a:pt x="6" y="643"/>
                    </a:lnTo>
                    <a:lnTo>
                      <a:pt x="10" y="672"/>
                    </a:lnTo>
                    <a:lnTo>
                      <a:pt x="17" y="699"/>
                    </a:lnTo>
                    <a:lnTo>
                      <a:pt x="25" y="725"/>
                    </a:lnTo>
                    <a:lnTo>
                      <a:pt x="33" y="750"/>
                    </a:lnTo>
                    <a:lnTo>
                      <a:pt x="42" y="775"/>
                    </a:lnTo>
                    <a:lnTo>
                      <a:pt x="54" y="800"/>
                    </a:lnTo>
                    <a:lnTo>
                      <a:pt x="67" y="825"/>
                    </a:lnTo>
                    <a:lnTo>
                      <a:pt x="81" y="848"/>
                    </a:lnTo>
                    <a:lnTo>
                      <a:pt x="94" y="871"/>
                    </a:lnTo>
                    <a:lnTo>
                      <a:pt x="109" y="892"/>
                    </a:lnTo>
                    <a:lnTo>
                      <a:pt x="127" y="913"/>
                    </a:lnTo>
                    <a:lnTo>
                      <a:pt x="144" y="935"/>
                    </a:lnTo>
                    <a:lnTo>
                      <a:pt x="163" y="954"/>
                    </a:lnTo>
                    <a:lnTo>
                      <a:pt x="182" y="971"/>
                    </a:lnTo>
                    <a:lnTo>
                      <a:pt x="201" y="990"/>
                    </a:lnTo>
                    <a:lnTo>
                      <a:pt x="223" y="1006"/>
                    </a:lnTo>
                    <a:lnTo>
                      <a:pt x="246" y="1021"/>
                    </a:lnTo>
                    <a:lnTo>
                      <a:pt x="269" y="1036"/>
                    </a:lnTo>
                    <a:lnTo>
                      <a:pt x="292" y="1050"/>
                    </a:lnTo>
                    <a:lnTo>
                      <a:pt x="315" y="1061"/>
                    </a:lnTo>
                    <a:lnTo>
                      <a:pt x="340" y="1073"/>
                    </a:lnTo>
                    <a:lnTo>
                      <a:pt x="365" y="1082"/>
                    </a:lnTo>
                    <a:lnTo>
                      <a:pt x="391" y="1092"/>
                    </a:lnTo>
                    <a:lnTo>
                      <a:pt x="418" y="1100"/>
                    </a:lnTo>
                    <a:lnTo>
                      <a:pt x="445" y="1105"/>
                    </a:lnTo>
                    <a:lnTo>
                      <a:pt x="472" y="1111"/>
                    </a:lnTo>
                    <a:lnTo>
                      <a:pt x="501" y="1113"/>
                    </a:lnTo>
                    <a:lnTo>
                      <a:pt x="530" y="1117"/>
                    </a:lnTo>
                    <a:lnTo>
                      <a:pt x="557" y="1117"/>
                    </a:lnTo>
                    <a:lnTo>
                      <a:pt x="585" y="1117"/>
                    </a:lnTo>
                    <a:lnTo>
                      <a:pt x="614" y="1113"/>
                    </a:lnTo>
                    <a:lnTo>
                      <a:pt x="643" y="1111"/>
                    </a:lnTo>
                    <a:lnTo>
                      <a:pt x="670" y="1105"/>
                    </a:lnTo>
                    <a:lnTo>
                      <a:pt x="697" y="1100"/>
                    </a:lnTo>
                    <a:lnTo>
                      <a:pt x="724" y="1092"/>
                    </a:lnTo>
                    <a:lnTo>
                      <a:pt x="750" y="1082"/>
                    </a:lnTo>
                    <a:lnTo>
                      <a:pt x="775" y="1073"/>
                    </a:lnTo>
                    <a:lnTo>
                      <a:pt x="800" y="1061"/>
                    </a:lnTo>
                    <a:lnTo>
                      <a:pt x="823" y="1050"/>
                    </a:lnTo>
                    <a:lnTo>
                      <a:pt x="846" y="1036"/>
                    </a:lnTo>
                    <a:lnTo>
                      <a:pt x="869" y="1021"/>
                    </a:lnTo>
                    <a:lnTo>
                      <a:pt x="892" y="1006"/>
                    </a:lnTo>
                    <a:lnTo>
                      <a:pt x="914" y="990"/>
                    </a:lnTo>
                    <a:lnTo>
                      <a:pt x="933" y="971"/>
                    </a:lnTo>
                    <a:lnTo>
                      <a:pt x="952" y="954"/>
                    </a:lnTo>
                    <a:lnTo>
                      <a:pt x="971" y="935"/>
                    </a:lnTo>
                    <a:lnTo>
                      <a:pt x="988" y="913"/>
                    </a:lnTo>
                    <a:lnTo>
                      <a:pt x="1006" y="892"/>
                    </a:lnTo>
                    <a:lnTo>
                      <a:pt x="1021" y="871"/>
                    </a:lnTo>
                    <a:lnTo>
                      <a:pt x="1034" y="848"/>
                    </a:lnTo>
                    <a:lnTo>
                      <a:pt x="1048" y="825"/>
                    </a:lnTo>
                    <a:lnTo>
                      <a:pt x="1061" y="800"/>
                    </a:lnTo>
                    <a:lnTo>
                      <a:pt x="1073" y="775"/>
                    </a:lnTo>
                    <a:lnTo>
                      <a:pt x="1082" y="750"/>
                    </a:lnTo>
                    <a:lnTo>
                      <a:pt x="1090" y="725"/>
                    </a:lnTo>
                    <a:lnTo>
                      <a:pt x="1098" y="699"/>
                    </a:lnTo>
                    <a:lnTo>
                      <a:pt x="1105" y="672"/>
                    </a:lnTo>
                    <a:lnTo>
                      <a:pt x="1109" y="643"/>
                    </a:lnTo>
                    <a:lnTo>
                      <a:pt x="1113" y="616"/>
                    </a:lnTo>
                    <a:lnTo>
                      <a:pt x="1115" y="587"/>
                    </a:lnTo>
                    <a:lnTo>
                      <a:pt x="1115" y="559"/>
                    </a:lnTo>
                    <a:close/>
                    <a:moveTo>
                      <a:pt x="1105" y="559"/>
                    </a:moveTo>
                    <a:lnTo>
                      <a:pt x="1105" y="587"/>
                    </a:lnTo>
                    <a:lnTo>
                      <a:pt x="1104" y="614"/>
                    </a:lnTo>
                    <a:lnTo>
                      <a:pt x="1100" y="641"/>
                    </a:lnTo>
                    <a:lnTo>
                      <a:pt x="1094" y="670"/>
                    </a:lnTo>
                    <a:lnTo>
                      <a:pt x="1088" y="695"/>
                    </a:lnTo>
                    <a:lnTo>
                      <a:pt x="1080" y="722"/>
                    </a:lnTo>
                    <a:lnTo>
                      <a:pt x="1073" y="747"/>
                    </a:lnTo>
                    <a:lnTo>
                      <a:pt x="1063" y="771"/>
                    </a:lnTo>
                    <a:lnTo>
                      <a:pt x="1052" y="796"/>
                    </a:lnTo>
                    <a:lnTo>
                      <a:pt x="1040" y="819"/>
                    </a:lnTo>
                    <a:lnTo>
                      <a:pt x="1027" y="842"/>
                    </a:lnTo>
                    <a:lnTo>
                      <a:pt x="1011" y="865"/>
                    </a:lnTo>
                    <a:lnTo>
                      <a:pt x="996" y="887"/>
                    </a:lnTo>
                    <a:lnTo>
                      <a:pt x="981" y="908"/>
                    </a:lnTo>
                    <a:lnTo>
                      <a:pt x="963" y="927"/>
                    </a:lnTo>
                    <a:lnTo>
                      <a:pt x="944" y="946"/>
                    </a:lnTo>
                    <a:lnTo>
                      <a:pt x="927" y="963"/>
                    </a:lnTo>
                    <a:lnTo>
                      <a:pt x="906" y="981"/>
                    </a:lnTo>
                    <a:lnTo>
                      <a:pt x="885" y="998"/>
                    </a:lnTo>
                    <a:lnTo>
                      <a:pt x="864" y="1013"/>
                    </a:lnTo>
                    <a:lnTo>
                      <a:pt x="842" y="1027"/>
                    </a:lnTo>
                    <a:lnTo>
                      <a:pt x="819" y="1040"/>
                    </a:lnTo>
                    <a:lnTo>
                      <a:pt x="795" y="1052"/>
                    </a:lnTo>
                    <a:lnTo>
                      <a:pt x="771" y="1063"/>
                    </a:lnTo>
                    <a:lnTo>
                      <a:pt x="747" y="1073"/>
                    </a:lnTo>
                    <a:lnTo>
                      <a:pt x="720" y="1082"/>
                    </a:lnTo>
                    <a:lnTo>
                      <a:pt x="695" y="1090"/>
                    </a:lnTo>
                    <a:lnTo>
                      <a:pt x="668" y="1096"/>
                    </a:lnTo>
                    <a:lnTo>
                      <a:pt x="641" y="1100"/>
                    </a:lnTo>
                    <a:lnTo>
                      <a:pt x="614" y="1103"/>
                    </a:lnTo>
                    <a:lnTo>
                      <a:pt x="585" y="1105"/>
                    </a:lnTo>
                    <a:lnTo>
                      <a:pt x="557" y="1107"/>
                    </a:lnTo>
                    <a:lnTo>
                      <a:pt x="530" y="1105"/>
                    </a:lnTo>
                    <a:lnTo>
                      <a:pt x="501" y="1103"/>
                    </a:lnTo>
                    <a:lnTo>
                      <a:pt x="474" y="1100"/>
                    </a:lnTo>
                    <a:lnTo>
                      <a:pt x="447" y="1096"/>
                    </a:lnTo>
                    <a:lnTo>
                      <a:pt x="420" y="1090"/>
                    </a:lnTo>
                    <a:lnTo>
                      <a:pt x="395" y="1082"/>
                    </a:lnTo>
                    <a:lnTo>
                      <a:pt x="368" y="1073"/>
                    </a:lnTo>
                    <a:lnTo>
                      <a:pt x="344" y="1063"/>
                    </a:lnTo>
                    <a:lnTo>
                      <a:pt x="320" y="1052"/>
                    </a:lnTo>
                    <a:lnTo>
                      <a:pt x="296" y="1040"/>
                    </a:lnTo>
                    <a:lnTo>
                      <a:pt x="273" y="1027"/>
                    </a:lnTo>
                    <a:lnTo>
                      <a:pt x="251" y="1013"/>
                    </a:lnTo>
                    <a:lnTo>
                      <a:pt x="230" y="998"/>
                    </a:lnTo>
                    <a:lnTo>
                      <a:pt x="209" y="981"/>
                    </a:lnTo>
                    <a:lnTo>
                      <a:pt x="188" y="963"/>
                    </a:lnTo>
                    <a:lnTo>
                      <a:pt x="171" y="946"/>
                    </a:lnTo>
                    <a:lnTo>
                      <a:pt x="152" y="927"/>
                    </a:lnTo>
                    <a:lnTo>
                      <a:pt x="134" y="908"/>
                    </a:lnTo>
                    <a:lnTo>
                      <a:pt x="119" y="887"/>
                    </a:lnTo>
                    <a:lnTo>
                      <a:pt x="104" y="865"/>
                    </a:lnTo>
                    <a:lnTo>
                      <a:pt x="88" y="842"/>
                    </a:lnTo>
                    <a:lnTo>
                      <a:pt x="75" y="819"/>
                    </a:lnTo>
                    <a:lnTo>
                      <a:pt x="63" y="796"/>
                    </a:lnTo>
                    <a:lnTo>
                      <a:pt x="52" y="771"/>
                    </a:lnTo>
                    <a:lnTo>
                      <a:pt x="42" y="747"/>
                    </a:lnTo>
                    <a:lnTo>
                      <a:pt x="35" y="722"/>
                    </a:lnTo>
                    <a:lnTo>
                      <a:pt x="27" y="695"/>
                    </a:lnTo>
                    <a:lnTo>
                      <a:pt x="21" y="670"/>
                    </a:lnTo>
                    <a:lnTo>
                      <a:pt x="15" y="641"/>
                    </a:lnTo>
                    <a:lnTo>
                      <a:pt x="11" y="614"/>
                    </a:lnTo>
                    <a:lnTo>
                      <a:pt x="10" y="587"/>
                    </a:lnTo>
                    <a:lnTo>
                      <a:pt x="10" y="559"/>
                    </a:lnTo>
                    <a:lnTo>
                      <a:pt x="10" y="530"/>
                    </a:lnTo>
                    <a:lnTo>
                      <a:pt x="11" y="503"/>
                    </a:lnTo>
                    <a:lnTo>
                      <a:pt x="15" y="476"/>
                    </a:lnTo>
                    <a:lnTo>
                      <a:pt x="21" y="447"/>
                    </a:lnTo>
                    <a:lnTo>
                      <a:pt x="27" y="422"/>
                    </a:lnTo>
                    <a:lnTo>
                      <a:pt x="35" y="395"/>
                    </a:lnTo>
                    <a:lnTo>
                      <a:pt x="42" y="370"/>
                    </a:lnTo>
                    <a:lnTo>
                      <a:pt x="52" y="346"/>
                    </a:lnTo>
                    <a:lnTo>
                      <a:pt x="63" y="321"/>
                    </a:lnTo>
                    <a:lnTo>
                      <a:pt x="75" y="298"/>
                    </a:lnTo>
                    <a:lnTo>
                      <a:pt x="88" y="275"/>
                    </a:lnTo>
                    <a:lnTo>
                      <a:pt x="104" y="252"/>
                    </a:lnTo>
                    <a:lnTo>
                      <a:pt x="119" y="230"/>
                    </a:lnTo>
                    <a:lnTo>
                      <a:pt x="134" y="209"/>
                    </a:lnTo>
                    <a:lnTo>
                      <a:pt x="152" y="190"/>
                    </a:lnTo>
                    <a:lnTo>
                      <a:pt x="171" y="171"/>
                    </a:lnTo>
                    <a:lnTo>
                      <a:pt x="188" y="154"/>
                    </a:lnTo>
                    <a:lnTo>
                      <a:pt x="209" y="136"/>
                    </a:lnTo>
                    <a:lnTo>
                      <a:pt x="230" y="119"/>
                    </a:lnTo>
                    <a:lnTo>
                      <a:pt x="251" y="104"/>
                    </a:lnTo>
                    <a:lnTo>
                      <a:pt x="273" y="90"/>
                    </a:lnTo>
                    <a:lnTo>
                      <a:pt x="296" y="77"/>
                    </a:lnTo>
                    <a:lnTo>
                      <a:pt x="320" y="65"/>
                    </a:lnTo>
                    <a:lnTo>
                      <a:pt x="344" y="54"/>
                    </a:lnTo>
                    <a:lnTo>
                      <a:pt x="368" y="44"/>
                    </a:lnTo>
                    <a:lnTo>
                      <a:pt x="395" y="35"/>
                    </a:lnTo>
                    <a:lnTo>
                      <a:pt x="420" y="27"/>
                    </a:lnTo>
                    <a:lnTo>
                      <a:pt x="447" y="21"/>
                    </a:lnTo>
                    <a:lnTo>
                      <a:pt x="474" y="17"/>
                    </a:lnTo>
                    <a:lnTo>
                      <a:pt x="501" y="14"/>
                    </a:lnTo>
                    <a:lnTo>
                      <a:pt x="530" y="12"/>
                    </a:lnTo>
                    <a:lnTo>
                      <a:pt x="557" y="10"/>
                    </a:lnTo>
                    <a:lnTo>
                      <a:pt x="585" y="12"/>
                    </a:lnTo>
                    <a:lnTo>
                      <a:pt x="614" y="14"/>
                    </a:lnTo>
                    <a:lnTo>
                      <a:pt x="641" y="17"/>
                    </a:lnTo>
                    <a:lnTo>
                      <a:pt x="668" y="21"/>
                    </a:lnTo>
                    <a:lnTo>
                      <a:pt x="695" y="27"/>
                    </a:lnTo>
                    <a:lnTo>
                      <a:pt x="720" y="35"/>
                    </a:lnTo>
                    <a:lnTo>
                      <a:pt x="747" y="44"/>
                    </a:lnTo>
                    <a:lnTo>
                      <a:pt x="771" y="54"/>
                    </a:lnTo>
                    <a:lnTo>
                      <a:pt x="795" y="65"/>
                    </a:lnTo>
                    <a:lnTo>
                      <a:pt x="819" y="77"/>
                    </a:lnTo>
                    <a:lnTo>
                      <a:pt x="842" y="90"/>
                    </a:lnTo>
                    <a:lnTo>
                      <a:pt x="864" y="104"/>
                    </a:lnTo>
                    <a:lnTo>
                      <a:pt x="885" y="119"/>
                    </a:lnTo>
                    <a:lnTo>
                      <a:pt x="906" y="136"/>
                    </a:lnTo>
                    <a:lnTo>
                      <a:pt x="927" y="154"/>
                    </a:lnTo>
                    <a:lnTo>
                      <a:pt x="944" y="171"/>
                    </a:lnTo>
                    <a:lnTo>
                      <a:pt x="963" y="190"/>
                    </a:lnTo>
                    <a:lnTo>
                      <a:pt x="981" y="209"/>
                    </a:lnTo>
                    <a:lnTo>
                      <a:pt x="996" y="230"/>
                    </a:lnTo>
                    <a:lnTo>
                      <a:pt x="1011" y="252"/>
                    </a:lnTo>
                    <a:lnTo>
                      <a:pt x="1027" y="275"/>
                    </a:lnTo>
                    <a:lnTo>
                      <a:pt x="1040" y="298"/>
                    </a:lnTo>
                    <a:lnTo>
                      <a:pt x="1052" y="321"/>
                    </a:lnTo>
                    <a:lnTo>
                      <a:pt x="1063" y="346"/>
                    </a:lnTo>
                    <a:lnTo>
                      <a:pt x="1073" y="370"/>
                    </a:lnTo>
                    <a:lnTo>
                      <a:pt x="1080" y="395"/>
                    </a:lnTo>
                    <a:lnTo>
                      <a:pt x="1088" y="422"/>
                    </a:lnTo>
                    <a:lnTo>
                      <a:pt x="1094" y="447"/>
                    </a:lnTo>
                    <a:lnTo>
                      <a:pt x="1100" y="476"/>
                    </a:lnTo>
                    <a:lnTo>
                      <a:pt x="1104" y="503"/>
                    </a:lnTo>
                    <a:lnTo>
                      <a:pt x="1105" y="530"/>
                    </a:lnTo>
                    <a:lnTo>
                      <a:pt x="1105" y="559"/>
                    </a:lnTo>
                    <a:close/>
                  </a:path>
                </a:pathLst>
              </a:custGeom>
              <a:solidFill>
                <a:srgbClr val="E79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9" name="Freeform 392">
                <a:extLst>
                  <a:ext uri="{FF2B5EF4-FFF2-40B4-BE49-F238E27FC236}">
                    <a16:creationId xmlns:a16="http://schemas.microsoft.com/office/drawing/2014/main" id="{8FB817F8-468C-4008-81DF-9B368B9BB7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26" y="1610"/>
                <a:ext cx="1107" cy="1105"/>
              </a:xfrm>
              <a:custGeom>
                <a:avLst/>
                <a:gdLst>
                  <a:gd name="T0" fmla="*/ 1096 w 1107"/>
                  <a:gd name="T1" fmla="*/ 441 h 1105"/>
                  <a:gd name="T2" fmla="*/ 1052 w 1107"/>
                  <a:gd name="T3" fmla="*/ 313 h 1105"/>
                  <a:gd name="T4" fmla="*/ 981 w 1107"/>
                  <a:gd name="T5" fmla="*/ 201 h 1105"/>
                  <a:gd name="T6" fmla="*/ 885 w 1107"/>
                  <a:gd name="T7" fmla="*/ 109 h 1105"/>
                  <a:gd name="T8" fmla="*/ 769 w 1107"/>
                  <a:gd name="T9" fmla="*/ 42 h 1105"/>
                  <a:gd name="T10" fmla="*/ 637 w 1107"/>
                  <a:gd name="T11" fmla="*/ 6 h 1105"/>
                  <a:gd name="T12" fmla="*/ 497 w 1107"/>
                  <a:gd name="T13" fmla="*/ 2 h 1105"/>
                  <a:gd name="T14" fmla="*/ 363 w 1107"/>
                  <a:gd name="T15" fmla="*/ 33 h 1105"/>
                  <a:gd name="T16" fmla="*/ 244 w 1107"/>
                  <a:gd name="T17" fmla="*/ 94 h 1105"/>
                  <a:gd name="T18" fmla="*/ 144 w 1107"/>
                  <a:gd name="T19" fmla="*/ 180 h 1105"/>
                  <a:gd name="T20" fmla="*/ 67 w 1107"/>
                  <a:gd name="T21" fmla="*/ 290 h 1105"/>
                  <a:gd name="T22" fmla="*/ 17 w 1107"/>
                  <a:gd name="T23" fmla="*/ 414 h 1105"/>
                  <a:gd name="T24" fmla="*/ 0 w 1107"/>
                  <a:gd name="T25" fmla="*/ 553 h 1105"/>
                  <a:gd name="T26" fmla="*/ 17 w 1107"/>
                  <a:gd name="T27" fmla="*/ 691 h 1105"/>
                  <a:gd name="T28" fmla="*/ 67 w 1107"/>
                  <a:gd name="T29" fmla="*/ 815 h 1105"/>
                  <a:gd name="T30" fmla="*/ 144 w 1107"/>
                  <a:gd name="T31" fmla="*/ 925 h 1105"/>
                  <a:gd name="T32" fmla="*/ 244 w 1107"/>
                  <a:gd name="T33" fmla="*/ 1011 h 1105"/>
                  <a:gd name="T34" fmla="*/ 363 w 1107"/>
                  <a:gd name="T35" fmla="*/ 1072 h 1105"/>
                  <a:gd name="T36" fmla="*/ 497 w 1107"/>
                  <a:gd name="T37" fmla="*/ 1103 h 1105"/>
                  <a:gd name="T38" fmla="*/ 637 w 1107"/>
                  <a:gd name="T39" fmla="*/ 1099 h 1105"/>
                  <a:gd name="T40" fmla="*/ 769 w 1107"/>
                  <a:gd name="T41" fmla="*/ 1063 h 1105"/>
                  <a:gd name="T42" fmla="*/ 885 w 1107"/>
                  <a:gd name="T43" fmla="*/ 996 h 1105"/>
                  <a:gd name="T44" fmla="*/ 981 w 1107"/>
                  <a:gd name="T45" fmla="*/ 904 h 1105"/>
                  <a:gd name="T46" fmla="*/ 1052 w 1107"/>
                  <a:gd name="T47" fmla="*/ 792 h 1105"/>
                  <a:gd name="T48" fmla="*/ 1096 w 1107"/>
                  <a:gd name="T49" fmla="*/ 664 h 1105"/>
                  <a:gd name="T50" fmla="*/ 1096 w 1107"/>
                  <a:gd name="T51" fmla="*/ 553 h 1105"/>
                  <a:gd name="T52" fmla="*/ 1078 w 1107"/>
                  <a:gd name="T53" fmla="*/ 689 h 1105"/>
                  <a:gd name="T54" fmla="*/ 1030 w 1107"/>
                  <a:gd name="T55" fmla="*/ 812 h 1105"/>
                  <a:gd name="T56" fmla="*/ 956 w 1107"/>
                  <a:gd name="T57" fmla="*/ 917 h 1105"/>
                  <a:gd name="T58" fmla="*/ 858 w 1107"/>
                  <a:gd name="T59" fmla="*/ 1003 h 1105"/>
                  <a:gd name="T60" fmla="*/ 741 w 1107"/>
                  <a:gd name="T61" fmla="*/ 1063 h 1105"/>
                  <a:gd name="T62" fmla="*/ 608 w 1107"/>
                  <a:gd name="T63" fmla="*/ 1092 h 1105"/>
                  <a:gd name="T64" fmla="*/ 470 w 1107"/>
                  <a:gd name="T65" fmla="*/ 1090 h 1105"/>
                  <a:gd name="T66" fmla="*/ 341 w 1107"/>
                  <a:gd name="T67" fmla="*/ 1053 h 1105"/>
                  <a:gd name="T68" fmla="*/ 228 w 1107"/>
                  <a:gd name="T69" fmla="*/ 988 h 1105"/>
                  <a:gd name="T70" fmla="*/ 134 w 1107"/>
                  <a:gd name="T71" fmla="*/ 898 h 1105"/>
                  <a:gd name="T72" fmla="*/ 63 w 1107"/>
                  <a:gd name="T73" fmla="*/ 788 h 1105"/>
                  <a:gd name="T74" fmla="*/ 21 w 1107"/>
                  <a:gd name="T75" fmla="*/ 662 h 1105"/>
                  <a:gd name="T76" fmla="*/ 11 w 1107"/>
                  <a:gd name="T77" fmla="*/ 524 h 1105"/>
                  <a:gd name="T78" fmla="*/ 34 w 1107"/>
                  <a:gd name="T79" fmla="*/ 391 h 1105"/>
                  <a:gd name="T80" fmla="*/ 90 w 1107"/>
                  <a:gd name="T81" fmla="*/ 270 h 1105"/>
                  <a:gd name="T82" fmla="*/ 169 w 1107"/>
                  <a:gd name="T83" fmla="*/ 169 h 1105"/>
                  <a:gd name="T84" fmla="*/ 272 w 1107"/>
                  <a:gd name="T85" fmla="*/ 88 h 1105"/>
                  <a:gd name="T86" fmla="*/ 391 w 1107"/>
                  <a:gd name="T87" fmla="*/ 34 h 1105"/>
                  <a:gd name="T88" fmla="*/ 526 w 1107"/>
                  <a:gd name="T89" fmla="*/ 10 h 1105"/>
                  <a:gd name="T90" fmla="*/ 664 w 1107"/>
                  <a:gd name="T91" fmla="*/ 21 h 1105"/>
                  <a:gd name="T92" fmla="*/ 789 w 1107"/>
                  <a:gd name="T93" fmla="*/ 63 h 1105"/>
                  <a:gd name="T94" fmla="*/ 898 w 1107"/>
                  <a:gd name="T95" fmla="*/ 134 h 1105"/>
                  <a:gd name="T96" fmla="*/ 988 w 1107"/>
                  <a:gd name="T97" fmla="*/ 228 h 1105"/>
                  <a:gd name="T98" fmla="*/ 1053 w 1107"/>
                  <a:gd name="T99" fmla="*/ 341 h 1105"/>
                  <a:gd name="T100" fmla="*/ 1090 w 1107"/>
                  <a:gd name="T101" fmla="*/ 470 h 11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07"/>
                  <a:gd name="T154" fmla="*/ 0 h 1105"/>
                  <a:gd name="T155" fmla="*/ 1107 w 1107"/>
                  <a:gd name="T156" fmla="*/ 1105 h 11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07" h="1105">
                    <a:moveTo>
                      <a:pt x="1107" y="553"/>
                    </a:moveTo>
                    <a:lnTo>
                      <a:pt x="1105" y="524"/>
                    </a:lnTo>
                    <a:lnTo>
                      <a:pt x="1103" y="497"/>
                    </a:lnTo>
                    <a:lnTo>
                      <a:pt x="1100" y="468"/>
                    </a:lnTo>
                    <a:lnTo>
                      <a:pt x="1096" y="441"/>
                    </a:lnTo>
                    <a:lnTo>
                      <a:pt x="1090" y="414"/>
                    </a:lnTo>
                    <a:lnTo>
                      <a:pt x="1082" y="387"/>
                    </a:lnTo>
                    <a:lnTo>
                      <a:pt x="1073" y="363"/>
                    </a:lnTo>
                    <a:lnTo>
                      <a:pt x="1063" y="338"/>
                    </a:lnTo>
                    <a:lnTo>
                      <a:pt x="1052" y="313"/>
                    </a:lnTo>
                    <a:lnTo>
                      <a:pt x="1040" y="290"/>
                    </a:lnTo>
                    <a:lnTo>
                      <a:pt x="1027" y="267"/>
                    </a:lnTo>
                    <a:lnTo>
                      <a:pt x="1013" y="244"/>
                    </a:lnTo>
                    <a:lnTo>
                      <a:pt x="996" y="222"/>
                    </a:lnTo>
                    <a:lnTo>
                      <a:pt x="981" y="201"/>
                    </a:lnTo>
                    <a:lnTo>
                      <a:pt x="963" y="180"/>
                    </a:lnTo>
                    <a:lnTo>
                      <a:pt x="944" y="161"/>
                    </a:lnTo>
                    <a:lnTo>
                      <a:pt x="925" y="144"/>
                    </a:lnTo>
                    <a:lnTo>
                      <a:pt x="906" y="127"/>
                    </a:lnTo>
                    <a:lnTo>
                      <a:pt x="885" y="109"/>
                    </a:lnTo>
                    <a:lnTo>
                      <a:pt x="863" y="94"/>
                    </a:lnTo>
                    <a:lnTo>
                      <a:pt x="840" y="79"/>
                    </a:lnTo>
                    <a:lnTo>
                      <a:pt x="817" y="67"/>
                    </a:lnTo>
                    <a:lnTo>
                      <a:pt x="792" y="54"/>
                    </a:lnTo>
                    <a:lnTo>
                      <a:pt x="769" y="42"/>
                    </a:lnTo>
                    <a:lnTo>
                      <a:pt x="744" y="33"/>
                    </a:lnTo>
                    <a:lnTo>
                      <a:pt x="718" y="25"/>
                    </a:lnTo>
                    <a:lnTo>
                      <a:pt x="693" y="17"/>
                    </a:lnTo>
                    <a:lnTo>
                      <a:pt x="666" y="11"/>
                    </a:lnTo>
                    <a:lnTo>
                      <a:pt x="637" y="6"/>
                    </a:lnTo>
                    <a:lnTo>
                      <a:pt x="610" y="2"/>
                    </a:lnTo>
                    <a:lnTo>
                      <a:pt x="581" y="0"/>
                    </a:lnTo>
                    <a:lnTo>
                      <a:pt x="553" y="0"/>
                    </a:lnTo>
                    <a:lnTo>
                      <a:pt x="526" y="0"/>
                    </a:lnTo>
                    <a:lnTo>
                      <a:pt x="497" y="2"/>
                    </a:lnTo>
                    <a:lnTo>
                      <a:pt x="470" y="6"/>
                    </a:lnTo>
                    <a:lnTo>
                      <a:pt x="441" y="11"/>
                    </a:lnTo>
                    <a:lnTo>
                      <a:pt x="414" y="17"/>
                    </a:lnTo>
                    <a:lnTo>
                      <a:pt x="389" y="25"/>
                    </a:lnTo>
                    <a:lnTo>
                      <a:pt x="363" y="33"/>
                    </a:lnTo>
                    <a:lnTo>
                      <a:pt x="338" y="42"/>
                    </a:lnTo>
                    <a:lnTo>
                      <a:pt x="315" y="54"/>
                    </a:lnTo>
                    <a:lnTo>
                      <a:pt x="290" y="67"/>
                    </a:lnTo>
                    <a:lnTo>
                      <a:pt x="267" y="79"/>
                    </a:lnTo>
                    <a:lnTo>
                      <a:pt x="244" y="94"/>
                    </a:lnTo>
                    <a:lnTo>
                      <a:pt x="222" y="109"/>
                    </a:lnTo>
                    <a:lnTo>
                      <a:pt x="201" y="127"/>
                    </a:lnTo>
                    <a:lnTo>
                      <a:pt x="182" y="144"/>
                    </a:lnTo>
                    <a:lnTo>
                      <a:pt x="163" y="161"/>
                    </a:lnTo>
                    <a:lnTo>
                      <a:pt x="144" y="180"/>
                    </a:lnTo>
                    <a:lnTo>
                      <a:pt x="126" y="201"/>
                    </a:lnTo>
                    <a:lnTo>
                      <a:pt x="111" y="222"/>
                    </a:lnTo>
                    <a:lnTo>
                      <a:pt x="94" y="244"/>
                    </a:lnTo>
                    <a:lnTo>
                      <a:pt x="80" y="267"/>
                    </a:lnTo>
                    <a:lnTo>
                      <a:pt x="67" y="290"/>
                    </a:lnTo>
                    <a:lnTo>
                      <a:pt x="55" y="313"/>
                    </a:lnTo>
                    <a:lnTo>
                      <a:pt x="44" y="338"/>
                    </a:lnTo>
                    <a:lnTo>
                      <a:pt x="34" y="363"/>
                    </a:lnTo>
                    <a:lnTo>
                      <a:pt x="25" y="387"/>
                    </a:lnTo>
                    <a:lnTo>
                      <a:pt x="17" y="414"/>
                    </a:lnTo>
                    <a:lnTo>
                      <a:pt x="11" y="441"/>
                    </a:lnTo>
                    <a:lnTo>
                      <a:pt x="7" y="468"/>
                    </a:lnTo>
                    <a:lnTo>
                      <a:pt x="4" y="497"/>
                    </a:lnTo>
                    <a:lnTo>
                      <a:pt x="2" y="524"/>
                    </a:lnTo>
                    <a:lnTo>
                      <a:pt x="0" y="553"/>
                    </a:lnTo>
                    <a:lnTo>
                      <a:pt x="2" y="581"/>
                    </a:lnTo>
                    <a:lnTo>
                      <a:pt x="4" y="608"/>
                    </a:lnTo>
                    <a:lnTo>
                      <a:pt x="7" y="637"/>
                    </a:lnTo>
                    <a:lnTo>
                      <a:pt x="11" y="664"/>
                    </a:lnTo>
                    <a:lnTo>
                      <a:pt x="17" y="691"/>
                    </a:lnTo>
                    <a:lnTo>
                      <a:pt x="25" y="718"/>
                    </a:lnTo>
                    <a:lnTo>
                      <a:pt x="34" y="742"/>
                    </a:lnTo>
                    <a:lnTo>
                      <a:pt x="44" y="767"/>
                    </a:lnTo>
                    <a:lnTo>
                      <a:pt x="55" y="792"/>
                    </a:lnTo>
                    <a:lnTo>
                      <a:pt x="67" y="815"/>
                    </a:lnTo>
                    <a:lnTo>
                      <a:pt x="80" y="838"/>
                    </a:lnTo>
                    <a:lnTo>
                      <a:pt x="94" y="861"/>
                    </a:lnTo>
                    <a:lnTo>
                      <a:pt x="111" y="883"/>
                    </a:lnTo>
                    <a:lnTo>
                      <a:pt x="126" y="904"/>
                    </a:lnTo>
                    <a:lnTo>
                      <a:pt x="144" y="925"/>
                    </a:lnTo>
                    <a:lnTo>
                      <a:pt x="163" y="944"/>
                    </a:lnTo>
                    <a:lnTo>
                      <a:pt x="182" y="961"/>
                    </a:lnTo>
                    <a:lnTo>
                      <a:pt x="201" y="978"/>
                    </a:lnTo>
                    <a:lnTo>
                      <a:pt x="222" y="996"/>
                    </a:lnTo>
                    <a:lnTo>
                      <a:pt x="244" y="1011"/>
                    </a:lnTo>
                    <a:lnTo>
                      <a:pt x="267" y="1026"/>
                    </a:lnTo>
                    <a:lnTo>
                      <a:pt x="290" y="1038"/>
                    </a:lnTo>
                    <a:lnTo>
                      <a:pt x="315" y="1051"/>
                    </a:lnTo>
                    <a:lnTo>
                      <a:pt x="338" y="1063"/>
                    </a:lnTo>
                    <a:lnTo>
                      <a:pt x="363" y="1072"/>
                    </a:lnTo>
                    <a:lnTo>
                      <a:pt x="389" y="1080"/>
                    </a:lnTo>
                    <a:lnTo>
                      <a:pt x="414" y="1088"/>
                    </a:lnTo>
                    <a:lnTo>
                      <a:pt x="441" y="1094"/>
                    </a:lnTo>
                    <a:lnTo>
                      <a:pt x="470" y="1099"/>
                    </a:lnTo>
                    <a:lnTo>
                      <a:pt x="497" y="1103"/>
                    </a:lnTo>
                    <a:lnTo>
                      <a:pt x="526" y="1105"/>
                    </a:lnTo>
                    <a:lnTo>
                      <a:pt x="553" y="1105"/>
                    </a:lnTo>
                    <a:lnTo>
                      <a:pt x="581" y="1105"/>
                    </a:lnTo>
                    <a:lnTo>
                      <a:pt x="610" y="1103"/>
                    </a:lnTo>
                    <a:lnTo>
                      <a:pt x="637" y="1099"/>
                    </a:lnTo>
                    <a:lnTo>
                      <a:pt x="666" y="1094"/>
                    </a:lnTo>
                    <a:lnTo>
                      <a:pt x="693" y="1088"/>
                    </a:lnTo>
                    <a:lnTo>
                      <a:pt x="718" y="1080"/>
                    </a:lnTo>
                    <a:lnTo>
                      <a:pt x="744" y="1072"/>
                    </a:lnTo>
                    <a:lnTo>
                      <a:pt x="769" y="1063"/>
                    </a:lnTo>
                    <a:lnTo>
                      <a:pt x="792" y="1051"/>
                    </a:lnTo>
                    <a:lnTo>
                      <a:pt x="817" y="1038"/>
                    </a:lnTo>
                    <a:lnTo>
                      <a:pt x="840" y="1026"/>
                    </a:lnTo>
                    <a:lnTo>
                      <a:pt x="863" y="1011"/>
                    </a:lnTo>
                    <a:lnTo>
                      <a:pt x="885" y="996"/>
                    </a:lnTo>
                    <a:lnTo>
                      <a:pt x="906" y="978"/>
                    </a:lnTo>
                    <a:lnTo>
                      <a:pt x="925" y="961"/>
                    </a:lnTo>
                    <a:lnTo>
                      <a:pt x="944" y="944"/>
                    </a:lnTo>
                    <a:lnTo>
                      <a:pt x="963" y="925"/>
                    </a:lnTo>
                    <a:lnTo>
                      <a:pt x="981" y="904"/>
                    </a:lnTo>
                    <a:lnTo>
                      <a:pt x="996" y="883"/>
                    </a:lnTo>
                    <a:lnTo>
                      <a:pt x="1013" y="861"/>
                    </a:lnTo>
                    <a:lnTo>
                      <a:pt x="1027" y="838"/>
                    </a:lnTo>
                    <a:lnTo>
                      <a:pt x="1040" y="815"/>
                    </a:lnTo>
                    <a:lnTo>
                      <a:pt x="1052" y="792"/>
                    </a:lnTo>
                    <a:lnTo>
                      <a:pt x="1063" y="767"/>
                    </a:lnTo>
                    <a:lnTo>
                      <a:pt x="1073" y="742"/>
                    </a:lnTo>
                    <a:lnTo>
                      <a:pt x="1082" y="718"/>
                    </a:lnTo>
                    <a:lnTo>
                      <a:pt x="1090" y="691"/>
                    </a:lnTo>
                    <a:lnTo>
                      <a:pt x="1096" y="664"/>
                    </a:lnTo>
                    <a:lnTo>
                      <a:pt x="1100" y="637"/>
                    </a:lnTo>
                    <a:lnTo>
                      <a:pt x="1103" y="608"/>
                    </a:lnTo>
                    <a:lnTo>
                      <a:pt x="1105" y="581"/>
                    </a:lnTo>
                    <a:lnTo>
                      <a:pt x="1107" y="553"/>
                    </a:lnTo>
                    <a:close/>
                    <a:moveTo>
                      <a:pt x="1096" y="553"/>
                    </a:moveTo>
                    <a:lnTo>
                      <a:pt x="1096" y="581"/>
                    </a:lnTo>
                    <a:lnTo>
                      <a:pt x="1094" y="608"/>
                    </a:lnTo>
                    <a:lnTo>
                      <a:pt x="1090" y="635"/>
                    </a:lnTo>
                    <a:lnTo>
                      <a:pt x="1086" y="662"/>
                    </a:lnTo>
                    <a:lnTo>
                      <a:pt x="1078" y="689"/>
                    </a:lnTo>
                    <a:lnTo>
                      <a:pt x="1073" y="714"/>
                    </a:lnTo>
                    <a:lnTo>
                      <a:pt x="1063" y="739"/>
                    </a:lnTo>
                    <a:lnTo>
                      <a:pt x="1053" y="764"/>
                    </a:lnTo>
                    <a:lnTo>
                      <a:pt x="1044" y="788"/>
                    </a:lnTo>
                    <a:lnTo>
                      <a:pt x="1030" y="812"/>
                    </a:lnTo>
                    <a:lnTo>
                      <a:pt x="1017" y="835"/>
                    </a:lnTo>
                    <a:lnTo>
                      <a:pt x="1004" y="856"/>
                    </a:lnTo>
                    <a:lnTo>
                      <a:pt x="988" y="877"/>
                    </a:lnTo>
                    <a:lnTo>
                      <a:pt x="973" y="898"/>
                    </a:lnTo>
                    <a:lnTo>
                      <a:pt x="956" y="917"/>
                    </a:lnTo>
                    <a:lnTo>
                      <a:pt x="938" y="936"/>
                    </a:lnTo>
                    <a:lnTo>
                      <a:pt x="919" y="953"/>
                    </a:lnTo>
                    <a:lnTo>
                      <a:pt x="898" y="971"/>
                    </a:lnTo>
                    <a:lnTo>
                      <a:pt x="879" y="988"/>
                    </a:lnTo>
                    <a:lnTo>
                      <a:pt x="858" y="1003"/>
                    </a:lnTo>
                    <a:lnTo>
                      <a:pt x="835" y="1017"/>
                    </a:lnTo>
                    <a:lnTo>
                      <a:pt x="812" y="1030"/>
                    </a:lnTo>
                    <a:lnTo>
                      <a:pt x="789" y="1042"/>
                    </a:lnTo>
                    <a:lnTo>
                      <a:pt x="766" y="1053"/>
                    </a:lnTo>
                    <a:lnTo>
                      <a:pt x="741" y="1063"/>
                    </a:lnTo>
                    <a:lnTo>
                      <a:pt x="716" y="1071"/>
                    </a:lnTo>
                    <a:lnTo>
                      <a:pt x="689" y="1078"/>
                    </a:lnTo>
                    <a:lnTo>
                      <a:pt x="664" y="1084"/>
                    </a:lnTo>
                    <a:lnTo>
                      <a:pt x="637" y="1090"/>
                    </a:lnTo>
                    <a:lnTo>
                      <a:pt x="608" y="1092"/>
                    </a:lnTo>
                    <a:lnTo>
                      <a:pt x="581" y="1095"/>
                    </a:lnTo>
                    <a:lnTo>
                      <a:pt x="553" y="1095"/>
                    </a:lnTo>
                    <a:lnTo>
                      <a:pt x="526" y="1095"/>
                    </a:lnTo>
                    <a:lnTo>
                      <a:pt x="499" y="1092"/>
                    </a:lnTo>
                    <a:lnTo>
                      <a:pt x="470" y="1090"/>
                    </a:lnTo>
                    <a:lnTo>
                      <a:pt x="443" y="1084"/>
                    </a:lnTo>
                    <a:lnTo>
                      <a:pt x="418" y="1078"/>
                    </a:lnTo>
                    <a:lnTo>
                      <a:pt x="391" y="1071"/>
                    </a:lnTo>
                    <a:lnTo>
                      <a:pt x="366" y="1063"/>
                    </a:lnTo>
                    <a:lnTo>
                      <a:pt x="341" y="1053"/>
                    </a:lnTo>
                    <a:lnTo>
                      <a:pt x="318" y="1042"/>
                    </a:lnTo>
                    <a:lnTo>
                      <a:pt x="295" y="1030"/>
                    </a:lnTo>
                    <a:lnTo>
                      <a:pt x="272" y="1017"/>
                    </a:lnTo>
                    <a:lnTo>
                      <a:pt x="249" y="1003"/>
                    </a:lnTo>
                    <a:lnTo>
                      <a:pt x="228" y="988"/>
                    </a:lnTo>
                    <a:lnTo>
                      <a:pt x="209" y="971"/>
                    </a:lnTo>
                    <a:lnTo>
                      <a:pt x="188" y="953"/>
                    </a:lnTo>
                    <a:lnTo>
                      <a:pt x="169" y="936"/>
                    </a:lnTo>
                    <a:lnTo>
                      <a:pt x="151" y="917"/>
                    </a:lnTo>
                    <a:lnTo>
                      <a:pt x="134" y="898"/>
                    </a:lnTo>
                    <a:lnTo>
                      <a:pt x="119" y="877"/>
                    </a:lnTo>
                    <a:lnTo>
                      <a:pt x="103" y="856"/>
                    </a:lnTo>
                    <a:lnTo>
                      <a:pt x="90" y="835"/>
                    </a:lnTo>
                    <a:lnTo>
                      <a:pt x="77" y="812"/>
                    </a:lnTo>
                    <a:lnTo>
                      <a:pt x="63" y="788"/>
                    </a:lnTo>
                    <a:lnTo>
                      <a:pt x="54" y="764"/>
                    </a:lnTo>
                    <a:lnTo>
                      <a:pt x="44" y="739"/>
                    </a:lnTo>
                    <a:lnTo>
                      <a:pt x="34" y="714"/>
                    </a:lnTo>
                    <a:lnTo>
                      <a:pt x="27" y="689"/>
                    </a:lnTo>
                    <a:lnTo>
                      <a:pt x="21" y="662"/>
                    </a:lnTo>
                    <a:lnTo>
                      <a:pt x="17" y="635"/>
                    </a:lnTo>
                    <a:lnTo>
                      <a:pt x="13" y="608"/>
                    </a:lnTo>
                    <a:lnTo>
                      <a:pt x="11" y="581"/>
                    </a:lnTo>
                    <a:lnTo>
                      <a:pt x="11" y="553"/>
                    </a:lnTo>
                    <a:lnTo>
                      <a:pt x="11" y="524"/>
                    </a:lnTo>
                    <a:lnTo>
                      <a:pt x="13" y="497"/>
                    </a:lnTo>
                    <a:lnTo>
                      <a:pt x="17" y="470"/>
                    </a:lnTo>
                    <a:lnTo>
                      <a:pt x="21" y="443"/>
                    </a:lnTo>
                    <a:lnTo>
                      <a:pt x="27" y="416"/>
                    </a:lnTo>
                    <a:lnTo>
                      <a:pt x="34" y="391"/>
                    </a:lnTo>
                    <a:lnTo>
                      <a:pt x="44" y="366"/>
                    </a:lnTo>
                    <a:lnTo>
                      <a:pt x="54" y="341"/>
                    </a:lnTo>
                    <a:lnTo>
                      <a:pt x="63" y="317"/>
                    </a:lnTo>
                    <a:lnTo>
                      <a:pt x="77" y="293"/>
                    </a:lnTo>
                    <a:lnTo>
                      <a:pt x="90" y="270"/>
                    </a:lnTo>
                    <a:lnTo>
                      <a:pt x="103" y="249"/>
                    </a:lnTo>
                    <a:lnTo>
                      <a:pt x="119" y="228"/>
                    </a:lnTo>
                    <a:lnTo>
                      <a:pt x="134" y="207"/>
                    </a:lnTo>
                    <a:lnTo>
                      <a:pt x="151" y="188"/>
                    </a:lnTo>
                    <a:lnTo>
                      <a:pt x="169" y="169"/>
                    </a:lnTo>
                    <a:lnTo>
                      <a:pt x="188" y="152"/>
                    </a:lnTo>
                    <a:lnTo>
                      <a:pt x="209" y="134"/>
                    </a:lnTo>
                    <a:lnTo>
                      <a:pt x="228" y="117"/>
                    </a:lnTo>
                    <a:lnTo>
                      <a:pt x="249" y="102"/>
                    </a:lnTo>
                    <a:lnTo>
                      <a:pt x="272" y="88"/>
                    </a:lnTo>
                    <a:lnTo>
                      <a:pt x="295" y="75"/>
                    </a:lnTo>
                    <a:lnTo>
                      <a:pt x="318" y="63"/>
                    </a:lnTo>
                    <a:lnTo>
                      <a:pt x="341" y="52"/>
                    </a:lnTo>
                    <a:lnTo>
                      <a:pt x="366" y="42"/>
                    </a:lnTo>
                    <a:lnTo>
                      <a:pt x="391" y="34"/>
                    </a:lnTo>
                    <a:lnTo>
                      <a:pt x="418" y="27"/>
                    </a:lnTo>
                    <a:lnTo>
                      <a:pt x="443" y="21"/>
                    </a:lnTo>
                    <a:lnTo>
                      <a:pt x="470" y="15"/>
                    </a:lnTo>
                    <a:lnTo>
                      <a:pt x="499" y="13"/>
                    </a:lnTo>
                    <a:lnTo>
                      <a:pt x="526" y="10"/>
                    </a:lnTo>
                    <a:lnTo>
                      <a:pt x="553" y="10"/>
                    </a:lnTo>
                    <a:lnTo>
                      <a:pt x="581" y="10"/>
                    </a:lnTo>
                    <a:lnTo>
                      <a:pt x="608" y="13"/>
                    </a:lnTo>
                    <a:lnTo>
                      <a:pt x="637" y="15"/>
                    </a:lnTo>
                    <a:lnTo>
                      <a:pt x="664" y="21"/>
                    </a:lnTo>
                    <a:lnTo>
                      <a:pt x="689" y="27"/>
                    </a:lnTo>
                    <a:lnTo>
                      <a:pt x="716" y="34"/>
                    </a:lnTo>
                    <a:lnTo>
                      <a:pt x="741" y="42"/>
                    </a:lnTo>
                    <a:lnTo>
                      <a:pt x="766" y="52"/>
                    </a:lnTo>
                    <a:lnTo>
                      <a:pt x="789" y="63"/>
                    </a:lnTo>
                    <a:lnTo>
                      <a:pt x="812" y="75"/>
                    </a:lnTo>
                    <a:lnTo>
                      <a:pt x="835" y="88"/>
                    </a:lnTo>
                    <a:lnTo>
                      <a:pt x="858" y="102"/>
                    </a:lnTo>
                    <a:lnTo>
                      <a:pt x="879" y="117"/>
                    </a:lnTo>
                    <a:lnTo>
                      <a:pt x="898" y="134"/>
                    </a:lnTo>
                    <a:lnTo>
                      <a:pt x="919" y="152"/>
                    </a:lnTo>
                    <a:lnTo>
                      <a:pt x="938" y="169"/>
                    </a:lnTo>
                    <a:lnTo>
                      <a:pt x="956" y="188"/>
                    </a:lnTo>
                    <a:lnTo>
                      <a:pt x="973" y="207"/>
                    </a:lnTo>
                    <a:lnTo>
                      <a:pt x="988" y="228"/>
                    </a:lnTo>
                    <a:lnTo>
                      <a:pt x="1004" y="249"/>
                    </a:lnTo>
                    <a:lnTo>
                      <a:pt x="1017" y="270"/>
                    </a:lnTo>
                    <a:lnTo>
                      <a:pt x="1030" y="293"/>
                    </a:lnTo>
                    <a:lnTo>
                      <a:pt x="1044" y="317"/>
                    </a:lnTo>
                    <a:lnTo>
                      <a:pt x="1053" y="341"/>
                    </a:lnTo>
                    <a:lnTo>
                      <a:pt x="1063" y="366"/>
                    </a:lnTo>
                    <a:lnTo>
                      <a:pt x="1073" y="391"/>
                    </a:lnTo>
                    <a:lnTo>
                      <a:pt x="1078" y="416"/>
                    </a:lnTo>
                    <a:lnTo>
                      <a:pt x="1086" y="443"/>
                    </a:lnTo>
                    <a:lnTo>
                      <a:pt x="1090" y="470"/>
                    </a:lnTo>
                    <a:lnTo>
                      <a:pt x="1094" y="497"/>
                    </a:lnTo>
                    <a:lnTo>
                      <a:pt x="1096" y="524"/>
                    </a:lnTo>
                    <a:lnTo>
                      <a:pt x="1096" y="553"/>
                    </a:lnTo>
                    <a:close/>
                  </a:path>
                </a:pathLst>
              </a:custGeom>
              <a:solidFill>
                <a:srgbClr val="E792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0" name="Freeform 393">
                <a:extLst>
                  <a:ext uri="{FF2B5EF4-FFF2-40B4-BE49-F238E27FC236}">
                    <a16:creationId xmlns:a16="http://schemas.microsoft.com/office/drawing/2014/main" id="{8547B4EE-2C72-42AC-8E8D-CAD4CE6D97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2" y="1614"/>
                <a:ext cx="1095" cy="1097"/>
              </a:xfrm>
              <a:custGeom>
                <a:avLst/>
                <a:gdLst>
                  <a:gd name="T0" fmla="*/ 1084 w 1095"/>
                  <a:gd name="T1" fmla="*/ 437 h 1097"/>
                  <a:gd name="T2" fmla="*/ 1042 w 1095"/>
                  <a:gd name="T3" fmla="*/ 311 h 1097"/>
                  <a:gd name="T4" fmla="*/ 971 w 1095"/>
                  <a:gd name="T5" fmla="*/ 199 h 1097"/>
                  <a:gd name="T6" fmla="*/ 875 w 1095"/>
                  <a:gd name="T7" fmla="*/ 109 h 1097"/>
                  <a:gd name="T8" fmla="*/ 761 w 1095"/>
                  <a:gd name="T9" fmla="*/ 44 h 1097"/>
                  <a:gd name="T10" fmla="*/ 631 w 1095"/>
                  <a:gd name="T11" fmla="*/ 7 h 1097"/>
                  <a:gd name="T12" fmla="*/ 491 w 1095"/>
                  <a:gd name="T13" fmla="*/ 4 h 1097"/>
                  <a:gd name="T14" fmla="*/ 358 w 1095"/>
                  <a:gd name="T15" fmla="*/ 34 h 1097"/>
                  <a:gd name="T16" fmla="*/ 241 w 1095"/>
                  <a:gd name="T17" fmla="*/ 94 h 1097"/>
                  <a:gd name="T18" fmla="*/ 142 w 1095"/>
                  <a:gd name="T19" fmla="*/ 180 h 1097"/>
                  <a:gd name="T20" fmla="*/ 65 w 1095"/>
                  <a:gd name="T21" fmla="*/ 288 h 1097"/>
                  <a:gd name="T22" fmla="*/ 17 w 1095"/>
                  <a:gd name="T23" fmla="*/ 412 h 1097"/>
                  <a:gd name="T24" fmla="*/ 0 w 1095"/>
                  <a:gd name="T25" fmla="*/ 549 h 1097"/>
                  <a:gd name="T26" fmla="*/ 17 w 1095"/>
                  <a:gd name="T27" fmla="*/ 685 h 1097"/>
                  <a:gd name="T28" fmla="*/ 65 w 1095"/>
                  <a:gd name="T29" fmla="*/ 809 h 1097"/>
                  <a:gd name="T30" fmla="*/ 142 w 1095"/>
                  <a:gd name="T31" fmla="*/ 917 h 1097"/>
                  <a:gd name="T32" fmla="*/ 241 w 1095"/>
                  <a:gd name="T33" fmla="*/ 1003 h 1097"/>
                  <a:gd name="T34" fmla="*/ 358 w 1095"/>
                  <a:gd name="T35" fmla="*/ 1063 h 1097"/>
                  <a:gd name="T36" fmla="*/ 491 w 1095"/>
                  <a:gd name="T37" fmla="*/ 1093 h 1097"/>
                  <a:gd name="T38" fmla="*/ 631 w 1095"/>
                  <a:gd name="T39" fmla="*/ 1090 h 1097"/>
                  <a:gd name="T40" fmla="*/ 761 w 1095"/>
                  <a:gd name="T41" fmla="*/ 1053 h 1097"/>
                  <a:gd name="T42" fmla="*/ 875 w 1095"/>
                  <a:gd name="T43" fmla="*/ 988 h 1097"/>
                  <a:gd name="T44" fmla="*/ 971 w 1095"/>
                  <a:gd name="T45" fmla="*/ 898 h 1097"/>
                  <a:gd name="T46" fmla="*/ 1042 w 1095"/>
                  <a:gd name="T47" fmla="*/ 786 h 1097"/>
                  <a:gd name="T48" fmla="*/ 1084 w 1095"/>
                  <a:gd name="T49" fmla="*/ 660 h 1097"/>
                  <a:gd name="T50" fmla="*/ 1086 w 1095"/>
                  <a:gd name="T51" fmla="*/ 549 h 1097"/>
                  <a:gd name="T52" fmla="*/ 1069 w 1095"/>
                  <a:gd name="T53" fmla="*/ 683 h 1097"/>
                  <a:gd name="T54" fmla="*/ 1021 w 1095"/>
                  <a:gd name="T55" fmla="*/ 806 h 1097"/>
                  <a:gd name="T56" fmla="*/ 946 w 1095"/>
                  <a:gd name="T57" fmla="*/ 909 h 1097"/>
                  <a:gd name="T58" fmla="*/ 848 w 1095"/>
                  <a:gd name="T59" fmla="*/ 994 h 1097"/>
                  <a:gd name="T60" fmla="*/ 733 w 1095"/>
                  <a:gd name="T61" fmla="*/ 1053 h 1097"/>
                  <a:gd name="T62" fmla="*/ 602 w 1095"/>
                  <a:gd name="T63" fmla="*/ 1084 h 1097"/>
                  <a:gd name="T64" fmla="*/ 466 w 1095"/>
                  <a:gd name="T65" fmla="*/ 1080 h 1097"/>
                  <a:gd name="T66" fmla="*/ 337 w 1095"/>
                  <a:gd name="T67" fmla="*/ 1044 h 1097"/>
                  <a:gd name="T68" fmla="*/ 226 w 1095"/>
                  <a:gd name="T69" fmla="*/ 980 h 1097"/>
                  <a:gd name="T70" fmla="*/ 132 w 1095"/>
                  <a:gd name="T71" fmla="*/ 890 h 1097"/>
                  <a:gd name="T72" fmla="*/ 63 w 1095"/>
                  <a:gd name="T73" fmla="*/ 783 h 1097"/>
                  <a:gd name="T74" fmla="*/ 21 w 1095"/>
                  <a:gd name="T75" fmla="*/ 656 h 1097"/>
                  <a:gd name="T76" fmla="*/ 11 w 1095"/>
                  <a:gd name="T77" fmla="*/ 522 h 1097"/>
                  <a:gd name="T78" fmla="*/ 34 w 1095"/>
                  <a:gd name="T79" fmla="*/ 389 h 1097"/>
                  <a:gd name="T80" fmla="*/ 88 w 1095"/>
                  <a:gd name="T81" fmla="*/ 270 h 1097"/>
                  <a:gd name="T82" fmla="*/ 167 w 1095"/>
                  <a:gd name="T83" fmla="*/ 169 h 1097"/>
                  <a:gd name="T84" fmla="*/ 268 w 1095"/>
                  <a:gd name="T85" fmla="*/ 88 h 1097"/>
                  <a:gd name="T86" fmla="*/ 387 w 1095"/>
                  <a:gd name="T87" fmla="*/ 34 h 1097"/>
                  <a:gd name="T88" fmla="*/ 520 w 1095"/>
                  <a:gd name="T89" fmla="*/ 11 h 1097"/>
                  <a:gd name="T90" fmla="*/ 656 w 1095"/>
                  <a:gd name="T91" fmla="*/ 21 h 1097"/>
                  <a:gd name="T92" fmla="*/ 781 w 1095"/>
                  <a:gd name="T93" fmla="*/ 63 h 1097"/>
                  <a:gd name="T94" fmla="*/ 890 w 1095"/>
                  <a:gd name="T95" fmla="*/ 134 h 1097"/>
                  <a:gd name="T96" fmla="*/ 978 w 1095"/>
                  <a:gd name="T97" fmla="*/ 226 h 1097"/>
                  <a:gd name="T98" fmla="*/ 1044 w 1095"/>
                  <a:gd name="T99" fmla="*/ 339 h 1097"/>
                  <a:gd name="T100" fmla="*/ 1080 w 1095"/>
                  <a:gd name="T101" fmla="*/ 466 h 109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95"/>
                  <a:gd name="T154" fmla="*/ 0 h 1097"/>
                  <a:gd name="T155" fmla="*/ 1095 w 1095"/>
                  <a:gd name="T156" fmla="*/ 1097 h 109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95" h="1097">
                    <a:moveTo>
                      <a:pt x="1095" y="549"/>
                    </a:moveTo>
                    <a:lnTo>
                      <a:pt x="1095" y="520"/>
                    </a:lnTo>
                    <a:lnTo>
                      <a:pt x="1094" y="493"/>
                    </a:lnTo>
                    <a:lnTo>
                      <a:pt x="1090" y="466"/>
                    </a:lnTo>
                    <a:lnTo>
                      <a:pt x="1084" y="437"/>
                    </a:lnTo>
                    <a:lnTo>
                      <a:pt x="1078" y="412"/>
                    </a:lnTo>
                    <a:lnTo>
                      <a:pt x="1070" y="385"/>
                    </a:lnTo>
                    <a:lnTo>
                      <a:pt x="1063" y="360"/>
                    </a:lnTo>
                    <a:lnTo>
                      <a:pt x="1053" y="336"/>
                    </a:lnTo>
                    <a:lnTo>
                      <a:pt x="1042" y="311"/>
                    </a:lnTo>
                    <a:lnTo>
                      <a:pt x="1030" y="288"/>
                    </a:lnTo>
                    <a:lnTo>
                      <a:pt x="1017" y="265"/>
                    </a:lnTo>
                    <a:lnTo>
                      <a:pt x="1001" y="242"/>
                    </a:lnTo>
                    <a:lnTo>
                      <a:pt x="986" y="220"/>
                    </a:lnTo>
                    <a:lnTo>
                      <a:pt x="971" y="199"/>
                    </a:lnTo>
                    <a:lnTo>
                      <a:pt x="953" y="180"/>
                    </a:lnTo>
                    <a:lnTo>
                      <a:pt x="934" y="161"/>
                    </a:lnTo>
                    <a:lnTo>
                      <a:pt x="917" y="144"/>
                    </a:lnTo>
                    <a:lnTo>
                      <a:pt x="896" y="126"/>
                    </a:lnTo>
                    <a:lnTo>
                      <a:pt x="875" y="109"/>
                    </a:lnTo>
                    <a:lnTo>
                      <a:pt x="854" y="94"/>
                    </a:lnTo>
                    <a:lnTo>
                      <a:pt x="832" y="80"/>
                    </a:lnTo>
                    <a:lnTo>
                      <a:pt x="809" y="67"/>
                    </a:lnTo>
                    <a:lnTo>
                      <a:pt x="785" y="55"/>
                    </a:lnTo>
                    <a:lnTo>
                      <a:pt x="761" y="44"/>
                    </a:lnTo>
                    <a:lnTo>
                      <a:pt x="737" y="34"/>
                    </a:lnTo>
                    <a:lnTo>
                      <a:pt x="710" y="25"/>
                    </a:lnTo>
                    <a:lnTo>
                      <a:pt x="685" y="17"/>
                    </a:lnTo>
                    <a:lnTo>
                      <a:pt x="658" y="11"/>
                    </a:lnTo>
                    <a:lnTo>
                      <a:pt x="631" y="7"/>
                    </a:lnTo>
                    <a:lnTo>
                      <a:pt x="604" y="4"/>
                    </a:lnTo>
                    <a:lnTo>
                      <a:pt x="575" y="2"/>
                    </a:lnTo>
                    <a:lnTo>
                      <a:pt x="547" y="0"/>
                    </a:lnTo>
                    <a:lnTo>
                      <a:pt x="520" y="2"/>
                    </a:lnTo>
                    <a:lnTo>
                      <a:pt x="491" y="4"/>
                    </a:lnTo>
                    <a:lnTo>
                      <a:pt x="464" y="7"/>
                    </a:lnTo>
                    <a:lnTo>
                      <a:pt x="437" y="11"/>
                    </a:lnTo>
                    <a:lnTo>
                      <a:pt x="410" y="17"/>
                    </a:lnTo>
                    <a:lnTo>
                      <a:pt x="385" y="25"/>
                    </a:lnTo>
                    <a:lnTo>
                      <a:pt x="358" y="34"/>
                    </a:lnTo>
                    <a:lnTo>
                      <a:pt x="334" y="44"/>
                    </a:lnTo>
                    <a:lnTo>
                      <a:pt x="310" y="55"/>
                    </a:lnTo>
                    <a:lnTo>
                      <a:pt x="286" y="67"/>
                    </a:lnTo>
                    <a:lnTo>
                      <a:pt x="263" y="80"/>
                    </a:lnTo>
                    <a:lnTo>
                      <a:pt x="241" y="94"/>
                    </a:lnTo>
                    <a:lnTo>
                      <a:pt x="220" y="109"/>
                    </a:lnTo>
                    <a:lnTo>
                      <a:pt x="199" y="126"/>
                    </a:lnTo>
                    <a:lnTo>
                      <a:pt x="178" y="144"/>
                    </a:lnTo>
                    <a:lnTo>
                      <a:pt x="161" y="161"/>
                    </a:lnTo>
                    <a:lnTo>
                      <a:pt x="142" y="180"/>
                    </a:lnTo>
                    <a:lnTo>
                      <a:pt x="124" y="199"/>
                    </a:lnTo>
                    <a:lnTo>
                      <a:pt x="109" y="220"/>
                    </a:lnTo>
                    <a:lnTo>
                      <a:pt x="94" y="242"/>
                    </a:lnTo>
                    <a:lnTo>
                      <a:pt x="78" y="265"/>
                    </a:lnTo>
                    <a:lnTo>
                      <a:pt x="65" y="288"/>
                    </a:lnTo>
                    <a:lnTo>
                      <a:pt x="53" y="311"/>
                    </a:lnTo>
                    <a:lnTo>
                      <a:pt x="42" y="336"/>
                    </a:lnTo>
                    <a:lnTo>
                      <a:pt x="32" y="360"/>
                    </a:lnTo>
                    <a:lnTo>
                      <a:pt x="25" y="385"/>
                    </a:lnTo>
                    <a:lnTo>
                      <a:pt x="17" y="412"/>
                    </a:lnTo>
                    <a:lnTo>
                      <a:pt x="11" y="437"/>
                    </a:lnTo>
                    <a:lnTo>
                      <a:pt x="5" y="466"/>
                    </a:lnTo>
                    <a:lnTo>
                      <a:pt x="1" y="493"/>
                    </a:lnTo>
                    <a:lnTo>
                      <a:pt x="0" y="520"/>
                    </a:lnTo>
                    <a:lnTo>
                      <a:pt x="0" y="549"/>
                    </a:lnTo>
                    <a:lnTo>
                      <a:pt x="0" y="577"/>
                    </a:lnTo>
                    <a:lnTo>
                      <a:pt x="1" y="604"/>
                    </a:lnTo>
                    <a:lnTo>
                      <a:pt x="5" y="631"/>
                    </a:lnTo>
                    <a:lnTo>
                      <a:pt x="11" y="660"/>
                    </a:lnTo>
                    <a:lnTo>
                      <a:pt x="17" y="685"/>
                    </a:lnTo>
                    <a:lnTo>
                      <a:pt x="25" y="712"/>
                    </a:lnTo>
                    <a:lnTo>
                      <a:pt x="32" y="737"/>
                    </a:lnTo>
                    <a:lnTo>
                      <a:pt x="42" y="761"/>
                    </a:lnTo>
                    <a:lnTo>
                      <a:pt x="53" y="786"/>
                    </a:lnTo>
                    <a:lnTo>
                      <a:pt x="65" y="809"/>
                    </a:lnTo>
                    <a:lnTo>
                      <a:pt x="78" y="832"/>
                    </a:lnTo>
                    <a:lnTo>
                      <a:pt x="94" y="855"/>
                    </a:lnTo>
                    <a:lnTo>
                      <a:pt x="109" y="877"/>
                    </a:lnTo>
                    <a:lnTo>
                      <a:pt x="124" y="898"/>
                    </a:lnTo>
                    <a:lnTo>
                      <a:pt x="142" y="917"/>
                    </a:lnTo>
                    <a:lnTo>
                      <a:pt x="161" y="936"/>
                    </a:lnTo>
                    <a:lnTo>
                      <a:pt x="178" y="953"/>
                    </a:lnTo>
                    <a:lnTo>
                      <a:pt x="199" y="971"/>
                    </a:lnTo>
                    <a:lnTo>
                      <a:pt x="220" y="988"/>
                    </a:lnTo>
                    <a:lnTo>
                      <a:pt x="241" y="1003"/>
                    </a:lnTo>
                    <a:lnTo>
                      <a:pt x="263" y="1017"/>
                    </a:lnTo>
                    <a:lnTo>
                      <a:pt x="286" y="1030"/>
                    </a:lnTo>
                    <a:lnTo>
                      <a:pt x="310" y="1042"/>
                    </a:lnTo>
                    <a:lnTo>
                      <a:pt x="334" y="1053"/>
                    </a:lnTo>
                    <a:lnTo>
                      <a:pt x="358" y="1063"/>
                    </a:lnTo>
                    <a:lnTo>
                      <a:pt x="385" y="1072"/>
                    </a:lnTo>
                    <a:lnTo>
                      <a:pt x="410" y="1080"/>
                    </a:lnTo>
                    <a:lnTo>
                      <a:pt x="437" y="1086"/>
                    </a:lnTo>
                    <a:lnTo>
                      <a:pt x="464" y="1090"/>
                    </a:lnTo>
                    <a:lnTo>
                      <a:pt x="491" y="1093"/>
                    </a:lnTo>
                    <a:lnTo>
                      <a:pt x="520" y="1095"/>
                    </a:lnTo>
                    <a:lnTo>
                      <a:pt x="547" y="1097"/>
                    </a:lnTo>
                    <a:lnTo>
                      <a:pt x="575" y="1095"/>
                    </a:lnTo>
                    <a:lnTo>
                      <a:pt x="604" y="1093"/>
                    </a:lnTo>
                    <a:lnTo>
                      <a:pt x="631" y="1090"/>
                    </a:lnTo>
                    <a:lnTo>
                      <a:pt x="658" y="1086"/>
                    </a:lnTo>
                    <a:lnTo>
                      <a:pt x="685" y="1080"/>
                    </a:lnTo>
                    <a:lnTo>
                      <a:pt x="710" y="1072"/>
                    </a:lnTo>
                    <a:lnTo>
                      <a:pt x="737" y="1063"/>
                    </a:lnTo>
                    <a:lnTo>
                      <a:pt x="761" y="1053"/>
                    </a:lnTo>
                    <a:lnTo>
                      <a:pt x="785" y="1042"/>
                    </a:lnTo>
                    <a:lnTo>
                      <a:pt x="809" y="1030"/>
                    </a:lnTo>
                    <a:lnTo>
                      <a:pt x="832" y="1017"/>
                    </a:lnTo>
                    <a:lnTo>
                      <a:pt x="854" y="1003"/>
                    </a:lnTo>
                    <a:lnTo>
                      <a:pt x="875" y="988"/>
                    </a:lnTo>
                    <a:lnTo>
                      <a:pt x="896" y="971"/>
                    </a:lnTo>
                    <a:lnTo>
                      <a:pt x="917" y="953"/>
                    </a:lnTo>
                    <a:lnTo>
                      <a:pt x="934" y="936"/>
                    </a:lnTo>
                    <a:lnTo>
                      <a:pt x="953" y="917"/>
                    </a:lnTo>
                    <a:lnTo>
                      <a:pt x="971" y="898"/>
                    </a:lnTo>
                    <a:lnTo>
                      <a:pt x="986" y="877"/>
                    </a:lnTo>
                    <a:lnTo>
                      <a:pt x="1001" y="855"/>
                    </a:lnTo>
                    <a:lnTo>
                      <a:pt x="1017" y="832"/>
                    </a:lnTo>
                    <a:lnTo>
                      <a:pt x="1030" y="809"/>
                    </a:lnTo>
                    <a:lnTo>
                      <a:pt x="1042" y="786"/>
                    </a:lnTo>
                    <a:lnTo>
                      <a:pt x="1053" y="761"/>
                    </a:lnTo>
                    <a:lnTo>
                      <a:pt x="1063" y="737"/>
                    </a:lnTo>
                    <a:lnTo>
                      <a:pt x="1070" y="712"/>
                    </a:lnTo>
                    <a:lnTo>
                      <a:pt x="1078" y="685"/>
                    </a:lnTo>
                    <a:lnTo>
                      <a:pt x="1084" y="660"/>
                    </a:lnTo>
                    <a:lnTo>
                      <a:pt x="1090" y="631"/>
                    </a:lnTo>
                    <a:lnTo>
                      <a:pt x="1094" y="604"/>
                    </a:lnTo>
                    <a:lnTo>
                      <a:pt x="1095" y="577"/>
                    </a:lnTo>
                    <a:lnTo>
                      <a:pt x="1095" y="549"/>
                    </a:lnTo>
                    <a:close/>
                    <a:moveTo>
                      <a:pt x="1086" y="549"/>
                    </a:moveTo>
                    <a:lnTo>
                      <a:pt x="1084" y="575"/>
                    </a:lnTo>
                    <a:lnTo>
                      <a:pt x="1082" y="604"/>
                    </a:lnTo>
                    <a:lnTo>
                      <a:pt x="1080" y="631"/>
                    </a:lnTo>
                    <a:lnTo>
                      <a:pt x="1074" y="656"/>
                    </a:lnTo>
                    <a:lnTo>
                      <a:pt x="1069" y="683"/>
                    </a:lnTo>
                    <a:lnTo>
                      <a:pt x="1061" y="708"/>
                    </a:lnTo>
                    <a:lnTo>
                      <a:pt x="1053" y="733"/>
                    </a:lnTo>
                    <a:lnTo>
                      <a:pt x="1044" y="758"/>
                    </a:lnTo>
                    <a:lnTo>
                      <a:pt x="1032" y="783"/>
                    </a:lnTo>
                    <a:lnTo>
                      <a:pt x="1021" y="806"/>
                    </a:lnTo>
                    <a:lnTo>
                      <a:pt x="1007" y="827"/>
                    </a:lnTo>
                    <a:lnTo>
                      <a:pt x="994" y="850"/>
                    </a:lnTo>
                    <a:lnTo>
                      <a:pt x="978" y="871"/>
                    </a:lnTo>
                    <a:lnTo>
                      <a:pt x="963" y="890"/>
                    </a:lnTo>
                    <a:lnTo>
                      <a:pt x="946" y="909"/>
                    </a:lnTo>
                    <a:lnTo>
                      <a:pt x="928" y="928"/>
                    </a:lnTo>
                    <a:lnTo>
                      <a:pt x="909" y="946"/>
                    </a:lnTo>
                    <a:lnTo>
                      <a:pt x="890" y="963"/>
                    </a:lnTo>
                    <a:lnTo>
                      <a:pt x="869" y="980"/>
                    </a:lnTo>
                    <a:lnTo>
                      <a:pt x="848" y="994"/>
                    </a:lnTo>
                    <a:lnTo>
                      <a:pt x="827" y="1009"/>
                    </a:lnTo>
                    <a:lnTo>
                      <a:pt x="804" y="1020"/>
                    </a:lnTo>
                    <a:lnTo>
                      <a:pt x="781" y="1034"/>
                    </a:lnTo>
                    <a:lnTo>
                      <a:pt x="758" y="1044"/>
                    </a:lnTo>
                    <a:lnTo>
                      <a:pt x="733" y="1053"/>
                    </a:lnTo>
                    <a:lnTo>
                      <a:pt x="708" y="1063"/>
                    </a:lnTo>
                    <a:lnTo>
                      <a:pt x="683" y="1068"/>
                    </a:lnTo>
                    <a:lnTo>
                      <a:pt x="656" y="1076"/>
                    </a:lnTo>
                    <a:lnTo>
                      <a:pt x="629" y="1080"/>
                    </a:lnTo>
                    <a:lnTo>
                      <a:pt x="602" y="1084"/>
                    </a:lnTo>
                    <a:lnTo>
                      <a:pt x="575" y="1086"/>
                    </a:lnTo>
                    <a:lnTo>
                      <a:pt x="547" y="1086"/>
                    </a:lnTo>
                    <a:lnTo>
                      <a:pt x="520" y="1086"/>
                    </a:lnTo>
                    <a:lnTo>
                      <a:pt x="493" y="1084"/>
                    </a:lnTo>
                    <a:lnTo>
                      <a:pt x="466" y="1080"/>
                    </a:lnTo>
                    <a:lnTo>
                      <a:pt x="439" y="1076"/>
                    </a:lnTo>
                    <a:lnTo>
                      <a:pt x="412" y="1068"/>
                    </a:lnTo>
                    <a:lnTo>
                      <a:pt x="387" y="1063"/>
                    </a:lnTo>
                    <a:lnTo>
                      <a:pt x="362" y="1053"/>
                    </a:lnTo>
                    <a:lnTo>
                      <a:pt x="337" y="1044"/>
                    </a:lnTo>
                    <a:lnTo>
                      <a:pt x="314" y="1034"/>
                    </a:lnTo>
                    <a:lnTo>
                      <a:pt x="291" y="1020"/>
                    </a:lnTo>
                    <a:lnTo>
                      <a:pt x="268" y="1009"/>
                    </a:lnTo>
                    <a:lnTo>
                      <a:pt x="247" y="994"/>
                    </a:lnTo>
                    <a:lnTo>
                      <a:pt x="226" y="980"/>
                    </a:lnTo>
                    <a:lnTo>
                      <a:pt x="205" y="963"/>
                    </a:lnTo>
                    <a:lnTo>
                      <a:pt x="186" y="946"/>
                    </a:lnTo>
                    <a:lnTo>
                      <a:pt x="167" y="928"/>
                    </a:lnTo>
                    <a:lnTo>
                      <a:pt x="149" y="909"/>
                    </a:lnTo>
                    <a:lnTo>
                      <a:pt x="132" y="890"/>
                    </a:lnTo>
                    <a:lnTo>
                      <a:pt x="117" y="871"/>
                    </a:lnTo>
                    <a:lnTo>
                      <a:pt x="101" y="850"/>
                    </a:lnTo>
                    <a:lnTo>
                      <a:pt x="88" y="827"/>
                    </a:lnTo>
                    <a:lnTo>
                      <a:pt x="74" y="806"/>
                    </a:lnTo>
                    <a:lnTo>
                      <a:pt x="63" y="783"/>
                    </a:lnTo>
                    <a:lnTo>
                      <a:pt x="51" y="758"/>
                    </a:lnTo>
                    <a:lnTo>
                      <a:pt x="42" y="733"/>
                    </a:lnTo>
                    <a:lnTo>
                      <a:pt x="34" y="708"/>
                    </a:lnTo>
                    <a:lnTo>
                      <a:pt x="26" y="683"/>
                    </a:lnTo>
                    <a:lnTo>
                      <a:pt x="21" y="656"/>
                    </a:lnTo>
                    <a:lnTo>
                      <a:pt x="15" y="631"/>
                    </a:lnTo>
                    <a:lnTo>
                      <a:pt x="13" y="604"/>
                    </a:lnTo>
                    <a:lnTo>
                      <a:pt x="11" y="575"/>
                    </a:lnTo>
                    <a:lnTo>
                      <a:pt x="9" y="549"/>
                    </a:lnTo>
                    <a:lnTo>
                      <a:pt x="11" y="522"/>
                    </a:lnTo>
                    <a:lnTo>
                      <a:pt x="13" y="493"/>
                    </a:lnTo>
                    <a:lnTo>
                      <a:pt x="15" y="466"/>
                    </a:lnTo>
                    <a:lnTo>
                      <a:pt x="21" y="441"/>
                    </a:lnTo>
                    <a:lnTo>
                      <a:pt x="26" y="414"/>
                    </a:lnTo>
                    <a:lnTo>
                      <a:pt x="34" y="389"/>
                    </a:lnTo>
                    <a:lnTo>
                      <a:pt x="42" y="364"/>
                    </a:lnTo>
                    <a:lnTo>
                      <a:pt x="51" y="339"/>
                    </a:lnTo>
                    <a:lnTo>
                      <a:pt x="63" y="316"/>
                    </a:lnTo>
                    <a:lnTo>
                      <a:pt x="74" y="291"/>
                    </a:lnTo>
                    <a:lnTo>
                      <a:pt x="88" y="270"/>
                    </a:lnTo>
                    <a:lnTo>
                      <a:pt x="101" y="247"/>
                    </a:lnTo>
                    <a:lnTo>
                      <a:pt x="117" y="226"/>
                    </a:lnTo>
                    <a:lnTo>
                      <a:pt x="132" y="207"/>
                    </a:lnTo>
                    <a:lnTo>
                      <a:pt x="149" y="188"/>
                    </a:lnTo>
                    <a:lnTo>
                      <a:pt x="167" y="169"/>
                    </a:lnTo>
                    <a:lnTo>
                      <a:pt x="186" y="151"/>
                    </a:lnTo>
                    <a:lnTo>
                      <a:pt x="205" y="134"/>
                    </a:lnTo>
                    <a:lnTo>
                      <a:pt x="226" y="117"/>
                    </a:lnTo>
                    <a:lnTo>
                      <a:pt x="247" y="103"/>
                    </a:lnTo>
                    <a:lnTo>
                      <a:pt x="268" y="88"/>
                    </a:lnTo>
                    <a:lnTo>
                      <a:pt x="291" y="77"/>
                    </a:lnTo>
                    <a:lnTo>
                      <a:pt x="314" y="63"/>
                    </a:lnTo>
                    <a:lnTo>
                      <a:pt x="337" y="53"/>
                    </a:lnTo>
                    <a:lnTo>
                      <a:pt x="362" y="44"/>
                    </a:lnTo>
                    <a:lnTo>
                      <a:pt x="387" y="34"/>
                    </a:lnTo>
                    <a:lnTo>
                      <a:pt x="412" y="29"/>
                    </a:lnTo>
                    <a:lnTo>
                      <a:pt x="439" y="21"/>
                    </a:lnTo>
                    <a:lnTo>
                      <a:pt x="466" y="17"/>
                    </a:lnTo>
                    <a:lnTo>
                      <a:pt x="493" y="13"/>
                    </a:lnTo>
                    <a:lnTo>
                      <a:pt x="520" y="11"/>
                    </a:lnTo>
                    <a:lnTo>
                      <a:pt x="547" y="11"/>
                    </a:lnTo>
                    <a:lnTo>
                      <a:pt x="575" y="11"/>
                    </a:lnTo>
                    <a:lnTo>
                      <a:pt x="602" y="13"/>
                    </a:lnTo>
                    <a:lnTo>
                      <a:pt x="629" y="17"/>
                    </a:lnTo>
                    <a:lnTo>
                      <a:pt x="656" y="21"/>
                    </a:lnTo>
                    <a:lnTo>
                      <a:pt x="683" y="29"/>
                    </a:lnTo>
                    <a:lnTo>
                      <a:pt x="708" y="34"/>
                    </a:lnTo>
                    <a:lnTo>
                      <a:pt x="733" y="44"/>
                    </a:lnTo>
                    <a:lnTo>
                      <a:pt x="758" y="53"/>
                    </a:lnTo>
                    <a:lnTo>
                      <a:pt x="781" y="63"/>
                    </a:lnTo>
                    <a:lnTo>
                      <a:pt x="804" y="77"/>
                    </a:lnTo>
                    <a:lnTo>
                      <a:pt x="827" y="88"/>
                    </a:lnTo>
                    <a:lnTo>
                      <a:pt x="848" y="103"/>
                    </a:lnTo>
                    <a:lnTo>
                      <a:pt x="869" y="117"/>
                    </a:lnTo>
                    <a:lnTo>
                      <a:pt x="890" y="134"/>
                    </a:lnTo>
                    <a:lnTo>
                      <a:pt x="909" y="151"/>
                    </a:lnTo>
                    <a:lnTo>
                      <a:pt x="928" y="169"/>
                    </a:lnTo>
                    <a:lnTo>
                      <a:pt x="946" y="188"/>
                    </a:lnTo>
                    <a:lnTo>
                      <a:pt x="963" y="207"/>
                    </a:lnTo>
                    <a:lnTo>
                      <a:pt x="978" y="226"/>
                    </a:lnTo>
                    <a:lnTo>
                      <a:pt x="994" y="247"/>
                    </a:lnTo>
                    <a:lnTo>
                      <a:pt x="1007" y="270"/>
                    </a:lnTo>
                    <a:lnTo>
                      <a:pt x="1021" y="291"/>
                    </a:lnTo>
                    <a:lnTo>
                      <a:pt x="1032" y="316"/>
                    </a:lnTo>
                    <a:lnTo>
                      <a:pt x="1044" y="339"/>
                    </a:lnTo>
                    <a:lnTo>
                      <a:pt x="1053" y="364"/>
                    </a:lnTo>
                    <a:lnTo>
                      <a:pt x="1061" y="389"/>
                    </a:lnTo>
                    <a:lnTo>
                      <a:pt x="1069" y="414"/>
                    </a:lnTo>
                    <a:lnTo>
                      <a:pt x="1074" y="441"/>
                    </a:lnTo>
                    <a:lnTo>
                      <a:pt x="1080" y="466"/>
                    </a:lnTo>
                    <a:lnTo>
                      <a:pt x="1082" y="493"/>
                    </a:lnTo>
                    <a:lnTo>
                      <a:pt x="1084" y="522"/>
                    </a:lnTo>
                    <a:lnTo>
                      <a:pt x="1086" y="549"/>
                    </a:lnTo>
                    <a:close/>
                  </a:path>
                </a:pathLst>
              </a:custGeom>
              <a:solidFill>
                <a:srgbClr val="E79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1" name="Freeform 394">
                <a:extLst>
                  <a:ext uri="{FF2B5EF4-FFF2-40B4-BE49-F238E27FC236}">
                    <a16:creationId xmlns:a16="http://schemas.microsoft.com/office/drawing/2014/main" id="{FA9941F0-377E-4266-9CA6-1FD2EDAD3F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7" y="1620"/>
                <a:ext cx="1085" cy="1085"/>
              </a:xfrm>
              <a:custGeom>
                <a:avLst/>
                <a:gdLst>
                  <a:gd name="T0" fmla="*/ 1075 w 1085"/>
                  <a:gd name="T1" fmla="*/ 433 h 1085"/>
                  <a:gd name="T2" fmla="*/ 1033 w 1085"/>
                  <a:gd name="T3" fmla="*/ 307 h 1085"/>
                  <a:gd name="T4" fmla="*/ 962 w 1085"/>
                  <a:gd name="T5" fmla="*/ 197 h 1085"/>
                  <a:gd name="T6" fmla="*/ 868 w 1085"/>
                  <a:gd name="T7" fmla="*/ 107 h 1085"/>
                  <a:gd name="T8" fmla="*/ 755 w 1085"/>
                  <a:gd name="T9" fmla="*/ 42 h 1085"/>
                  <a:gd name="T10" fmla="*/ 626 w 1085"/>
                  <a:gd name="T11" fmla="*/ 5 h 1085"/>
                  <a:gd name="T12" fmla="*/ 488 w 1085"/>
                  <a:gd name="T13" fmla="*/ 3 h 1085"/>
                  <a:gd name="T14" fmla="*/ 355 w 1085"/>
                  <a:gd name="T15" fmla="*/ 32 h 1085"/>
                  <a:gd name="T16" fmla="*/ 238 w 1085"/>
                  <a:gd name="T17" fmla="*/ 92 h 1085"/>
                  <a:gd name="T18" fmla="*/ 140 w 1085"/>
                  <a:gd name="T19" fmla="*/ 178 h 1085"/>
                  <a:gd name="T20" fmla="*/ 66 w 1085"/>
                  <a:gd name="T21" fmla="*/ 283 h 1085"/>
                  <a:gd name="T22" fmla="*/ 16 w 1085"/>
                  <a:gd name="T23" fmla="*/ 406 h 1085"/>
                  <a:gd name="T24" fmla="*/ 0 w 1085"/>
                  <a:gd name="T25" fmla="*/ 543 h 1085"/>
                  <a:gd name="T26" fmla="*/ 16 w 1085"/>
                  <a:gd name="T27" fmla="*/ 679 h 1085"/>
                  <a:gd name="T28" fmla="*/ 66 w 1085"/>
                  <a:gd name="T29" fmla="*/ 802 h 1085"/>
                  <a:gd name="T30" fmla="*/ 140 w 1085"/>
                  <a:gd name="T31" fmla="*/ 907 h 1085"/>
                  <a:gd name="T32" fmla="*/ 238 w 1085"/>
                  <a:gd name="T33" fmla="*/ 993 h 1085"/>
                  <a:gd name="T34" fmla="*/ 355 w 1085"/>
                  <a:gd name="T35" fmla="*/ 1053 h 1085"/>
                  <a:gd name="T36" fmla="*/ 488 w 1085"/>
                  <a:gd name="T37" fmla="*/ 1082 h 1085"/>
                  <a:gd name="T38" fmla="*/ 626 w 1085"/>
                  <a:gd name="T39" fmla="*/ 1080 h 1085"/>
                  <a:gd name="T40" fmla="*/ 755 w 1085"/>
                  <a:gd name="T41" fmla="*/ 1043 h 1085"/>
                  <a:gd name="T42" fmla="*/ 868 w 1085"/>
                  <a:gd name="T43" fmla="*/ 978 h 1085"/>
                  <a:gd name="T44" fmla="*/ 962 w 1085"/>
                  <a:gd name="T45" fmla="*/ 888 h 1085"/>
                  <a:gd name="T46" fmla="*/ 1033 w 1085"/>
                  <a:gd name="T47" fmla="*/ 778 h 1085"/>
                  <a:gd name="T48" fmla="*/ 1075 w 1085"/>
                  <a:gd name="T49" fmla="*/ 652 h 1085"/>
                  <a:gd name="T50" fmla="*/ 1075 w 1085"/>
                  <a:gd name="T51" fmla="*/ 543 h 1085"/>
                  <a:gd name="T52" fmla="*/ 1058 w 1085"/>
                  <a:gd name="T53" fmla="*/ 675 h 1085"/>
                  <a:gd name="T54" fmla="*/ 1012 w 1085"/>
                  <a:gd name="T55" fmla="*/ 796 h 1085"/>
                  <a:gd name="T56" fmla="*/ 937 w 1085"/>
                  <a:gd name="T57" fmla="*/ 901 h 1085"/>
                  <a:gd name="T58" fmla="*/ 841 w 1085"/>
                  <a:gd name="T59" fmla="*/ 984 h 1085"/>
                  <a:gd name="T60" fmla="*/ 726 w 1085"/>
                  <a:gd name="T61" fmla="*/ 1043 h 1085"/>
                  <a:gd name="T62" fmla="*/ 597 w 1085"/>
                  <a:gd name="T63" fmla="*/ 1072 h 1085"/>
                  <a:gd name="T64" fmla="*/ 461 w 1085"/>
                  <a:gd name="T65" fmla="*/ 1068 h 1085"/>
                  <a:gd name="T66" fmla="*/ 334 w 1085"/>
                  <a:gd name="T67" fmla="*/ 1034 h 1085"/>
                  <a:gd name="T68" fmla="*/ 223 w 1085"/>
                  <a:gd name="T69" fmla="*/ 968 h 1085"/>
                  <a:gd name="T70" fmla="*/ 131 w 1085"/>
                  <a:gd name="T71" fmla="*/ 882 h 1085"/>
                  <a:gd name="T72" fmla="*/ 62 w 1085"/>
                  <a:gd name="T73" fmla="*/ 773 h 1085"/>
                  <a:gd name="T74" fmla="*/ 21 w 1085"/>
                  <a:gd name="T75" fmla="*/ 650 h 1085"/>
                  <a:gd name="T76" fmla="*/ 10 w 1085"/>
                  <a:gd name="T77" fmla="*/ 516 h 1085"/>
                  <a:gd name="T78" fmla="*/ 33 w 1085"/>
                  <a:gd name="T79" fmla="*/ 383 h 1085"/>
                  <a:gd name="T80" fmla="*/ 87 w 1085"/>
                  <a:gd name="T81" fmla="*/ 266 h 1085"/>
                  <a:gd name="T82" fmla="*/ 165 w 1085"/>
                  <a:gd name="T83" fmla="*/ 166 h 1085"/>
                  <a:gd name="T84" fmla="*/ 267 w 1085"/>
                  <a:gd name="T85" fmla="*/ 88 h 1085"/>
                  <a:gd name="T86" fmla="*/ 384 w 1085"/>
                  <a:gd name="T87" fmla="*/ 34 h 1085"/>
                  <a:gd name="T88" fmla="*/ 515 w 1085"/>
                  <a:gd name="T89" fmla="*/ 11 h 1085"/>
                  <a:gd name="T90" fmla="*/ 649 w 1085"/>
                  <a:gd name="T91" fmla="*/ 21 h 1085"/>
                  <a:gd name="T92" fmla="*/ 774 w 1085"/>
                  <a:gd name="T93" fmla="*/ 63 h 1085"/>
                  <a:gd name="T94" fmla="*/ 881 w 1085"/>
                  <a:gd name="T95" fmla="*/ 132 h 1085"/>
                  <a:gd name="T96" fmla="*/ 970 w 1085"/>
                  <a:gd name="T97" fmla="*/ 224 h 1085"/>
                  <a:gd name="T98" fmla="*/ 1033 w 1085"/>
                  <a:gd name="T99" fmla="*/ 335 h 1085"/>
                  <a:gd name="T100" fmla="*/ 1069 w 1085"/>
                  <a:gd name="T101" fmla="*/ 462 h 108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85"/>
                  <a:gd name="T154" fmla="*/ 0 h 1085"/>
                  <a:gd name="T155" fmla="*/ 1085 w 1085"/>
                  <a:gd name="T156" fmla="*/ 1085 h 108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85" h="1085">
                    <a:moveTo>
                      <a:pt x="1085" y="543"/>
                    </a:moveTo>
                    <a:lnTo>
                      <a:pt x="1085" y="514"/>
                    </a:lnTo>
                    <a:lnTo>
                      <a:pt x="1083" y="487"/>
                    </a:lnTo>
                    <a:lnTo>
                      <a:pt x="1079" y="460"/>
                    </a:lnTo>
                    <a:lnTo>
                      <a:pt x="1075" y="433"/>
                    </a:lnTo>
                    <a:lnTo>
                      <a:pt x="1067" y="406"/>
                    </a:lnTo>
                    <a:lnTo>
                      <a:pt x="1062" y="381"/>
                    </a:lnTo>
                    <a:lnTo>
                      <a:pt x="1052" y="356"/>
                    </a:lnTo>
                    <a:lnTo>
                      <a:pt x="1042" y="331"/>
                    </a:lnTo>
                    <a:lnTo>
                      <a:pt x="1033" y="307"/>
                    </a:lnTo>
                    <a:lnTo>
                      <a:pt x="1019" y="283"/>
                    </a:lnTo>
                    <a:lnTo>
                      <a:pt x="1006" y="260"/>
                    </a:lnTo>
                    <a:lnTo>
                      <a:pt x="993" y="239"/>
                    </a:lnTo>
                    <a:lnTo>
                      <a:pt x="977" y="218"/>
                    </a:lnTo>
                    <a:lnTo>
                      <a:pt x="962" y="197"/>
                    </a:lnTo>
                    <a:lnTo>
                      <a:pt x="945" y="178"/>
                    </a:lnTo>
                    <a:lnTo>
                      <a:pt x="927" y="159"/>
                    </a:lnTo>
                    <a:lnTo>
                      <a:pt x="908" y="142"/>
                    </a:lnTo>
                    <a:lnTo>
                      <a:pt x="887" y="124"/>
                    </a:lnTo>
                    <a:lnTo>
                      <a:pt x="868" y="107"/>
                    </a:lnTo>
                    <a:lnTo>
                      <a:pt x="847" y="92"/>
                    </a:lnTo>
                    <a:lnTo>
                      <a:pt x="824" y="78"/>
                    </a:lnTo>
                    <a:lnTo>
                      <a:pt x="801" y="65"/>
                    </a:lnTo>
                    <a:lnTo>
                      <a:pt x="778" y="53"/>
                    </a:lnTo>
                    <a:lnTo>
                      <a:pt x="755" y="42"/>
                    </a:lnTo>
                    <a:lnTo>
                      <a:pt x="730" y="32"/>
                    </a:lnTo>
                    <a:lnTo>
                      <a:pt x="705" y="24"/>
                    </a:lnTo>
                    <a:lnTo>
                      <a:pt x="678" y="17"/>
                    </a:lnTo>
                    <a:lnTo>
                      <a:pt x="653" y="11"/>
                    </a:lnTo>
                    <a:lnTo>
                      <a:pt x="626" y="5"/>
                    </a:lnTo>
                    <a:lnTo>
                      <a:pt x="597" y="3"/>
                    </a:lnTo>
                    <a:lnTo>
                      <a:pt x="570" y="0"/>
                    </a:lnTo>
                    <a:lnTo>
                      <a:pt x="542" y="0"/>
                    </a:lnTo>
                    <a:lnTo>
                      <a:pt x="515" y="0"/>
                    </a:lnTo>
                    <a:lnTo>
                      <a:pt x="488" y="3"/>
                    </a:lnTo>
                    <a:lnTo>
                      <a:pt x="459" y="5"/>
                    </a:lnTo>
                    <a:lnTo>
                      <a:pt x="432" y="11"/>
                    </a:lnTo>
                    <a:lnTo>
                      <a:pt x="407" y="17"/>
                    </a:lnTo>
                    <a:lnTo>
                      <a:pt x="380" y="24"/>
                    </a:lnTo>
                    <a:lnTo>
                      <a:pt x="355" y="32"/>
                    </a:lnTo>
                    <a:lnTo>
                      <a:pt x="330" y="42"/>
                    </a:lnTo>
                    <a:lnTo>
                      <a:pt x="307" y="53"/>
                    </a:lnTo>
                    <a:lnTo>
                      <a:pt x="284" y="65"/>
                    </a:lnTo>
                    <a:lnTo>
                      <a:pt x="261" y="78"/>
                    </a:lnTo>
                    <a:lnTo>
                      <a:pt x="238" y="92"/>
                    </a:lnTo>
                    <a:lnTo>
                      <a:pt x="217" y="107"/>
                    </a:lnTo>
                    <a:lnTo>
                      <a:pt x="198" y="124"/>
                    </a:lnTo>
                    <a:lnTo>
                      <a:pt x="177" y="142"/>
                    </a:lnTo>
                    <a:lnTo>
                      <a:pt x="158" y="159"/>
                    </a:lnTo>
                    <a:lnTo>
                      <a:pt x="140" y="178"/>
                    </a:lnTo>
                    <a:lnTo>
                      <a:pt x="123" y="197"/>
                    </a:lnTo>
                    <a:lnTo>
                      <a:pt x="108" y="218"/>
                    </a:lnTo>
                    <a:lnTo>
                      <a:pt x="92" y="239"/>
                    </a:lnTo>
                    <a:lnTo>
                      <a:pt x="79" y="260"/>
                    </a:lnTo>
                    <a:lnTo>
                      <a:pt x="66" y="283"/>
                    </a:lnTo>
                    <a:lnTo>
                      <a:pt x="52" y="307"/>
                    </a:lnTo>
                    <a:lnTo>
                      <a:pt x="43" y="331"/>
                    </a:lnTo>
                    <a:lnTo>
                      <a:pt x="33" y="356"/>
                    </a:lnTo>
                    <a:lnTo>
                      <a:pt x="23" y="381"/>
                    </a:lnTo>
                    <a:lnTo>
                      <a:pt x="16" y="406"/>
                    </a:lnTo>
                    <a:lnTo>
                      <a:pt x="10" y="433"/>
                    </a:lnTo>
                    <a:lnTo>
                      <a:pt x="6" y="460"/>
                    </a:lnTo>
                    <a:lnTo>
                      <a:pt x="2" y="487"/>
                    </a:lnTo>
                    <a:lnTo>
                      <a:pt x="0" y="514"/>
                    </a:lnTo>
                    <a:lnTo>
                      <a:pt x="0" y="543"/>
                    </a:lnTo>
                    <a:lnTo>
                      <a:pt x="0" y="571"/>
                    </a:lnTo>
                    <a:lnTo>
                      <a:pt x="2" y="598"/>
                    </a:lnTo>
                    <a:lnTo>
                      <a:pt x="6" y="625"/>
                    </a:lnTo>
                    <a:lnTo>
                      <a:pt x="10" y="652"/>
                    </a:lnTo>
                    <a:lnTo>
                      <a:pt x="16" y="679"/>
                    </a:lnTo>
                    <a:lnTo>
                      <a:pt x="23" y="704"/>
                    </a:lnTo>
                    <a:lnTo>
                      <a:pt x="33" y="729"/>
                    </a:lnTo>
                    <a:lnTo>
                      <a:pt x="43" y="754"/>
                    </a:lnTo>
                    <a:lnTo>
                      <a:pt x="52" y="778"/>
                    </a:lnTo>
                    <a:lnTo>
                      <a:pt x="66" y="802"/>
                    </a:lnTo>
                    <a:lnTo>
                      <a:pt x="79" y="825"/>
                    </a:lnTo>
                    <a:lnTo>
                      <a:pt x="92" y="846"/>
                    </a:lnTo>
                    <a:lnTo>
                      <a:pt x="108" y="867"/>
                    </a:lnTo>
                    <a:lnTo>
                      <a:pt x="123" y="888"/>
                    </a:lnTo>
                    <a:lnTo>
                      <a:pt x="140" y="907"/>
                    </a:lnTo>
                    <a:lnTo>
                      <a:pt x="158" y="926"/>
                    </a:lnTo>
                    <a:lnTo>
                      <a:pt x="177" y="943"/>
                    </a:lnTo>
                    <a:lnTo>
                      <a:pt x="198" y="961"/>
                    </a:lnTo>
                    <a:lnTo>
                      <a:pt x="217" y="978"/>
                    </a:lnTo>
                    <a:lnTo>
                      <a:pt x="238" y="993"/>
                    </a:lnTo>
                    <a:lnTo>
                      <a:pt x="261" y="1007"/>
                    </a:lnTo>
                    <a:lnTo>
                      <a:pt x="284" y="1020"/>
                    </a:lnTo>
                    <a:lnTo>
                      <a:pt x="307" y="1032"/>
                    </a:lnTo>
                    <a:lnTo>
                      <a:pt x="330" y="1043"/>
                    </a:lnTo>
                    <a:lnTo>
                      <a:pt x="355" y="1053"/>
                    </a:lnTo>
                    <a:lnTo>
                      <a:pt x="380" y="1061"/>
                    </a:lnTo>
                    <a:lnTo>
                      <a:pt x="407" y="1068"/>
                    </a:lnTo>
                    <a:lnTo>
                      <a:pt x="432" y="1074"/>
                    </a:lnTo>
                    <a:lnTo>
                      <a:pt x="459" y="1080"/>
                    </a:lnTo>
                    <a:lnTo>
                      <a:pt x="488" y="1082"/>
                    </a:lnTo>
                    <a:lnTo>
                      <a:pt x="515" y="1085"/>
                    </a:lnTo>
                    <a:lnTo>
                      <a:pt x="542" y="1085"/>
                    </a:lnTo>
                    <a:lnTo>
                      <a:pt x="570" y="1085"/>
                    </a:lnTo>
                    <a:lnTo>
                      <a:pt x="597" y="1082"/>
                    </a:lnTo>
                    <a:lnTo>
                      <a:pt x="626" y="1080"/>
                    </a:lnTo>
                    <a:lnTo>
                      <a:pt x="653" y="1074"/>
                    </a:lnTo>
                    <a:lnTo>
                      <a:pt x="678" y="1068"/>
                    </a:lnTo>
                    <a:lnTo>
                      <a:pt x="705" y="1061"/>
                    </a:lnTo>
                    <a:lnTo>
                      <a:pt x="730" y="1053"/>
                    </a:lnTo>
                    <a:lnTo>
                      <a:pt x="755" y="1043"/>
                    </a:lnTo>
                    <a:lnTo>
                      <a:pt x="778" y="1032"/>
                    </a:lnTo>
                    <a:lnTo>
                      <a:pt x="801" y="1020"/>
                    </a:lnTo>
                    <a:lnTo>
                      <a:pt x="824" y="1007"/>
                    </a:lnTo>
                    <a:lnTo>
                      <a:pt x="847" y="993"/>
                    </a:lnTo>
                    <a:lnTo>
                      <a:pt x="868" y="978"/>
                    </a:lnTo>
                    <a:lnTo>
                      <a:pt x="887" y="961"/>
                    </a:lnTo>
                    <a:lnTo>
                      <a:pt x="908" y="943"/>
                    </a:lnTo>
                    <a:lnTo>
                      <a:pt x="927" y="926"/>
                    </a:lnTo>
                    <a:lnTo>
                      <a:pt x="945" y="907"/>
                    </a:lnTo>
                    <a:lnTo>
                      <a:pt x="962" y="888"/>
                    </a:lnTo>
                    <a:lnTo>
                      <a:pt x="977" y="867"/>
                    </a:lnTo>
                    <a:lnTo>
                      <a:pt x="993" y="846"/>
                    </a:lnTo>
                    <a:lnTo>
                      <a:pt x="1006" y="825"/>
                    </a:lnTo>
                    <a:lnTo>
                      <a:pt x="1019" y="802"/>
                    </a:lnTo>
                    <a:lnTo>
                      <a:pt x="1033" y="778"/>
                    </a:lnTo>
                    <a:lnTo>
                      <a:pt x="1042" y="754"/>
                    </a:lnTo>
                    <a:lnTo>
                      <a:pt x="1052" y="729"/>
                    </a:lnTo>
                    <a:lnTo>
                      <a:pt x="1062" y="704"/>
                    </a:lnTo>
                    <a:lnTo>
                      <a:pt x="1067" y="679"/>
                    </a:lnTo>
                    <a:lnTo>
                      <a:pt x="1075" y="652"/>
                    </a:lnTo>
                    <a:lnTo>
                      <a:pt x="1079" y="625"/>
                    </a:lnTo>
                    <a:lnTo>
                      <a:pt x="1083" y="598"/>
                    </a:lnTo>
                    <a:lnTo>
                      <a:pt x="1085" y="571"/>
                    </a:lnTo>
                    <a:lnTo>
                      <a:pt x="1085" y="543"/>
                    </a:lnTo>
                    <a:close/>
                    <a:moveTo>
                      <a:pt x="1075" y="543"/>
                    </a:moveTo>
                    <a:lnTo>
                      <a:pt x="1075" y="569"/>
                    </a:lnTo>
                    <a:lnTo>
                      <a:pt x="1073" y="596"/>
                    </a:lnTo>
                    <a:lnTo>
                      <a:pt x="1069" y="623"/>
                    </a:lnTo>
                    <a:lnTo>
                      <a:pt x="1064" y="650"/>
                    </a:lnTo>
                    <a:lnTo>
                      <a:pt x="1058" y="675"/>
                    </a:lnTo>
                    <a:lnTo>
                      <a:pt x="1052" y="702"/>
                    </a:lnTo>
                    <a:lnTo>
                      <a:pt x="1042" y="725"/>
                    </a:lnTo>
                    <a:lnTo>
                      <a:pt x="1033" y="750"/>
                    </a:lnTo>
                    <a:lnTo>
                      <a:pt x="1023" y="773"/>
                    </a:lnTo>
                    <a:lnTo>
                      <a:pt x="1012" y="796"/>
                    </a:lnTo>
                    <a:lnTo>
                      <a:pt x="998" y="819"/>
                    </a:lnTo>
                    <a:lnTo>
                      <a:pt x="985" y="840"/>
                    </a:lnTo>
                    <a:lnTo>
                      <a:pt x="970" y="861"/>
                    </a:lnTo>
                    <a:lnTo>
                      <a:pt x="954" y="882"/>
                    </a:lnTo>
                    <a:lnTo>
                      <a:pt x="937" y="901"/>
                    </a:lnTo>
                    <a:lnTo>
                      <a:pt x="920" y="919"/>
                    </a:lnTo>
                    <a:lnTo>
                      <a:pt x="900" y="936"/>
                    </a:lnTo>
                    <a:lnTo>
                      <a:pt x="881" y="953"/>
                    </a:lnTo>
                    <a:lnTo>
                      <a:pt x="862" y="968"/>
                    </a:lnTo>
                    <a:lnTo>
                      <a:pt x="841" y="984"/>
                    </a:lnTo>
                    <a:lnTo>
                      <a:pt x="818" y="997"/>
                    </a:lnTo>
                    <a:lnTo>
                      <a:pt x="797" y="1011"/>
                    </a:lnTo>
                    <a:lnTo>
                      <a:pt x="774" y="1022"/>
                    </a:lnTo>
                    <a:lnTo>
                      <a:pt x="751" y="1034"/>
                    </a:lnTo>
                    <a:lnTo>
                      <a:pt x="726" y="1043"/>
                    </a:lnTo>
                    <a:lnTo>
                      <a:pt x="701" y="1051"/>
                    </a:lnTo>
                    <a:lnTo>
                      <a:pt x="676" y="1059"/>
                    </a:lnTo>
                    <a:lnTo>
                      <a:pt x="649" y="1064"/>
                    </a:lnTo>
                    <a:lnTo>
                      <a:pt x="624" y="1068"/>
                    </a:lnTo>
                    <a:lnTo>
                      <a:pt x="597" y="1072"/>
                    </a:lnTo>
                    <a:lnTo>
                      <a:pt x="570" y="1074"/>
                    </a:lnTo>
                    <a:lnTo>
                      <a:pt x="542" y="1076"/>
                    </a:lnTo>
                    <a:lnTo>
                      <a:pt x="515" y="1074"/>
                    </a:lnTo>
                    <a:lnTo>
                      <a:pt x="488" y="1072"/>
                    </a:lnTo>
                    <a:lnTo>
                      <a:pt x="461" y="1068"/>
                    </a:lnTo>
                    <a:lnTo>
                      <a:pt x="436" y="1064"/>
                    </a:lnTo>
                    <a:lnTo>
                      <a:pt x="409" y="1059"/>
                    </a:lnTo>
                    <a:lnTo>
                      <a:pt x="384" y="1051"/>
                    </a:lnTo>
                    <a:lnTo>
                      <a:pt x="359" y="1043"/>
                    </a:lnTo>
                    <a:lnTo>
                      <a:pt x="334" y="1034"/>
                    </a:lnTo>
                    <a:lnTo>
                      <a:pt x="311" y="1022"/>
                    </a:lnTo>
                    <a:lnTo>
                      <a:pt x="288" y="1011"/>
                    </a:lnTo>
                    <a:lnTo>
                      <a:pt x="267" y="997"/>
                    </a:lnTo>
                    <a:lnTo>
                      <a:pt x="244" y="984"/>
                    </a:lnTo>
                    <a:lnTo>
                      <a:pt x="223" y="968"/>
                    </a:lnTo>
                    <a:lnTo>
                      <a:pt x="204" y="953"/>
                    </a:lnTo>
                    <a:lnTo>
                      <a:pt x="185" y="936"/>
                    </a:lnTo>
                    <a:lnTo>
                      <a:pt x="165" y="919"/>
                    </a:lnTo>
                    <a:lnTo>
                      <a:pt x="148" y="901"/>
                    </a:lnTo>
                    <a:lnTo>
                      <a:pt x="131" y="882"/>
                    </a:lnTo>
                    <a:lnTo>
                      <a:pt x="115" y="861"/>
                    </a:lnTo>
                    <a:lnTo>
                      <a:pt x="100" y="840"/>
                    </a:lnTo>
                    <a:lnTo>
                      <a:pt x="87" y="819"/>
                    </a:lnTo>
                    <a:lnTo>
                      <a:pt x="73" y="796"/>
                    </a:lnTo>
                    <a:lnTo>
                      <a:pt x="62" y="773"/>
                    </a:lnTo>
                    <a:lnTo>
                      <a:pt x="52" y="750"/>
                    </a:lnTo>
                    <a:lnTo>
                      <a:pt x="43" y="725"/>
                    </a:lnTo>
                    <a:lnTo>
                      <a:pt x="33" y="702"/>
                    </a:lnTo>
                    <a:lnTo>
                      <a:pt x="27" y="675"/>
                    </a:lnTo>
                    <a:lnTo>
                      <a:pt x="21" y="650"/>
                    </a:lnTo>
                    <a:lnTo>
                      <a:pt x="16" y="623"/>
                    </a:lnTo>
                    <a:lnTo>
                      <a:pt x="12" y="596"/>
                    </a:lnTo>
                    <a:lnTo>
                      <a:pt x="10" y="569"/>
                    </a:lnTo>
                    <a:lnTo>
                      <a:pt x="10" y="543"/>
                    </a:lnTo>
                    <a:lnTo>
                      <a:pt x="10" y="516"/>
                    </a:lnTo>
                    <a:lnTo>
                      <a:pt x="12" y="489"/>
                    </a:lnTo>
                    <a:lnTo>
                      <a:pt x="16" y="462"/>
                    </a:lnTo>
                    <a:lnTo>
                      <a:pt x="21" y="435"/>
                    </a:lnTo>
                    <a:lnTo>
                      <a:pt x="27" y="410"/>
                    </a:lnTo>
                    <a:lnTo>
                      <a:pt x="33" y="383"/>
                    </a:lnTo>
                    <a:lnTo>
                      <a:pt x="43" y="360"/>
                    </a:lnTo>
                    <a:lnTo>
                      <a:pt x="52" y="335"/>
                    </a:lnTo>
                    <a:lnTo>
                      <a:pt x="62" y="312"/>
                    </a:lnTo>
                    <a:lnTo>
                      <a:pt x="73" y="289"/>
                    </a:lnTo>
                    <a:lnTo>
                      <a:pt x="87" y="266"/>
                    </a:lnTo>
                    <a:lnTo>
                      <a:pt x="100" y="245"/>
                    </a:lnTo>
                    <a:lnTo>
                      <a:pt x="115" y="224"/>
                    </a:lnTo>
                    <a:lnTo>
                      <a:pt x="131" y="203"/>
                    </a:lnTo>
                    <a:lnTo>
                      <a:pt x="148" y="184"/>
                    </a:lnTo>
                    <a:lnTo>
                      <a:pt x="165" y="166"/>
                    </a:lnTo>
                    <a:lnTo>
                      <a:pt x="185" y="149"/>
                    </a:lnTo>
                    <a:lnTo>
                      <a:pt x="204" y="132"/>
                    </a:lnTo>
                    <a:lnTo>
                      <a:pt x="223" y="117"/>
                    </a:lnTo>
                    <a:lnTo>
                      <a:pt x="244" y="101"/>
                    </a:lnTo>
                    <a:lnTo>
                      <a:pt x="267" y="88"/>
                    </a:lnTo>
                    <a:lnTo>
                      <a:pt x="288" y="74"/>
                    </a:lnTo>
                    <a:lnTo>
                      <a:pt x="311" y="63"/>
                    </a:lnTo>
                    <a:lnTo>
                      <a:pt x="334" y="51"/>
                    </a:lnTo>
                    <a:lnTo>
                      <a:pt x="359" y="42"/>
                    </a:lnTo>
                    <a:lnTo>
                      <a:pt x="384" y="34"/>
                    </a:lnTo>
                    <a:lnTo>
                      <a:pt x="409" y="26"/>
                    </a:lnTo>
                    <a:lnTo>
                      <a:pt x="436" y="21"/>
                    </a:lnTo>
                    <a:lnTo>
                      <a:pt x="461" y="17"/>
                    </a:lnTo>
                    <a:lnTo>
                      <a:pt x="488" y="13"/>
                    </a:lnTo>
                    <a:lnTo>
                      <a:pt x="515" y="11"/>
                    </a:lnTo>
                    <a:lnTo>
                      <a:pt x="542" y="9"/>
                    </a:lnTo>
                    <a:lnTo>
                      <a:pt x="570" y="11"/>
                    </a:lnTo>
                    <a:lnTo>
                      <a:pt x="597" y="13"/>
                    </a:lnTo>
                    <a:lnTo>
                      <a:pt x="624" y="17"/>
                    </a:lnTo>
                    <a:lnTo>
                      <a:pt x="649" y="21"/>
                    </a:lnTo>
                    <a:lnTo>
                      <a:pt x="676" y="26"/>
                    </a:lnTo>
                    <a:lnTo>
                      <a:pt x="701" y="34"/>
                    </a:lnTo>
                    <a:lnTo>
                      <a:pt x="726" y="42"/>
                    </a:lnTo>
                    <a:lnTo>
                      <a:pt x="751" y="51"/>
                    </a:lnTo>
                    <a:lnTo>
                      <a:pt x="774" y="63"/>
                    </a:lnTo>
                    <a:lnTo>
                      <a:pt x="797" y="74"/>
                    </a:lnTo>
                    <a:lnTo>
                      <a:pt x="818" y="88"/>
                    </a:lnTo>
                    <a:lnTo>
                      <a:pt x="841" y="101"/>
                    </a:lnTo>
                    <a:lnTo>
                      <a:pt x="862" y="117"/>
                    </a:lnTo>
                    <a:lnTo>
                      <a:pt x="881" y="132"/>
                    </a:lnTo>
                    <a:lnTo>
                      <a:pt x="900" y="149"/>
                    </a:lnTo>
                    <a:lnTo>
                      <a:pt x="920" y="166"/>
                    </a:lnTo>
                    <a:lnTo>
                      <a:pt x="937" y="184"/>
                    </a:lnTo>
                    <a:lnTo>
                      <a:pt x="954" y="203"/>
                    </a:lnTo>
                    <a:lnTo>
                      <a:pt x="970" y="224"/>
                    </a:lnTo>
                    <a:lnTo>
                      <a:pt x="985" y="245"/>
                    </a:lnTo>
                    <a:lnTo>
                      <a:pt x="998" y="266"/>
                    </a:lnTo>
                    <a:lnTo>
                      <a:pt x="1012" y="289"/>
                    </a:lnTo>
                    <a:lnTo>
                      <a:pt x="1023" y="312"/>
                    </a:lnTo>
                    <a:lnTo>
                      <a:pt x="1033" y="335"/>
                    </a:lnTo>
                    <a:lnTo>
                      <a:pt x="1042" y="360"/>
                    </a:lnTo>
                    <a:lnTo>
                      <a:pt x="1052" y="383"/>
                    </a:lnTo>
                    <a:lnTo>
                      <a:pt x="1058" y="410"/>
                    </a:lnTo>
                    <a:lnTo>
                      <a:pt x="1064" y="435"/>
                    </a:lnTo>
                    <a:lnTo>
                      <a:pt x="1069" y="462"/>
                    </a:lnTo>
                    <a:lnTo>
                      <a:pt x="1073" y="489"/>
                    </a:lnTo>
                    <a:lnTo>
                      <a:pt x="1075" y="516"/>
                    </a:lnTo>
                    <a:lnTo>
                      <a:pt x="1075" y="543"/>
                    </a:lnTo>
                    <a:close/>
                  </a:path>
                </a:pathLst>
              </a:custGeom>
              <a:solidFill>
                <a:srgbClr val="E79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2" name="Freeform 395">
                <a:extLst>
                  <a:ext uri="{FF2B5EF4-FFF2-40B4-BE49-F238E27FC236}">
                    <a16:creationId xmlns:a16="http://schemas.microsoft.com/office/drawing/2014/main" id="{6E3C0718-BC2A-4F69-8437-E9719302B2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1" y="1625"/>
                <a:ext cx="1077" cy="1075"/>
              </a:xfrm>
              <a:custGeom>
                <a:avLst/>
                <a:gdLst>
                  <a:gd name="T0" fmla="*/ 1065 w 1077"/>
                  <a:gd name="T1" fmla="*/ 430 h 1075"/>
                  <a:gd name="T2" fmla="*/ 1023 w 1077"/>
                  <a:gd name="T3" fmla="*/ 305 h 1075"/>
                  <a:gd name="T4" fmla="*/ 954 w 1077"/>
                  <a:gd name="T5" fmla="*/ 196 h 1075"/>
                  <a:gd name="T6" fmla="*/ 860 w 1077"/>
                  <a:gd name="T7" fmla="*/ 106 h 1075"/>
                  <a:gd name="T8" fmla="*/ 749 w 1077"/>
                  <a:gd name="T9" fmla="*/ 42 h 1075"/>
                  <a:gd name="T10" fmla="*/ 620 w 1077"/>
                  <a:gd name="T11" fmla="*/ 6 h 1075"/>
                  <a:gd name="T12" fmla="*/ 484 w 1077"/>
                  <a:gd name="T13" fmla="*/ 2 h 1075"/>
                  <a:gd name="T14" fmla="*/ 353 w 1077"/>
                  <a:gd name="T15" fmla="*/ 33 h 1075"/>
                  <a:gd name="T16" fmla="*/ 238 w 1077"/>
                  <a:gd name="T17" fmla="*/ 92 h 1075"/>
                  <a:gd name="T18" fmla="*/ 140 w 1077"/>
                  <a:gd name="T19" fmla="*/ 177 h 1075"/>
                  <a:gd name="T20" fmla="*/ 65 w 1077"/>
                  <a:gd name="T21" fmla="*/ 280 h 1075"/>
                  <a:gd name="T22" fmla="*/ 17 w 1077"/>
                  <a:gd name="T23" fmla="*/ 403 h 1075"/>
                  <a:gd name="T24" fmla="*/ 0 w 1077"/>
                  <a:gd name="T25" fmla="*/ 538 h 1075"/>
                  <a:gd name="T26" fmla="*/ 17 w 1077"/>
                  <a:gd name="T27" fmla="*/ 672 h 1075"/>
                  <a:gd name="T28" fmla="*/ 65 w 1077"/>
                  <a:gd name="T29" fmla="*/ 795 h 1075"/>
                  <a:gd name="T30" fmla="*/ 140 w 1077"/>
                  <a:gd name="T31" fmla="*/ 898 h 1075"/>
                  <a:gd name="T32" fmla="*/ 238 w 1077"/>
                  <a:gd name="T33" fmla="*/ 983 h 1075"/>
                  <a:gd name="T34" fmla="*/ 353 w 1077"/>
                  <a:gd name="T35" fmla="*/ 1042 h 1075"/>
                  <a:gd name="T36" fmla="*/ 484 w 1077"/>
                  <a:gd name="T37" fmla="*/ 1073 h 1075"/>
                  <a:gd name="T38" fmla="*/ 620 w 1077"/>
                  <a:gd name="T39" fmla="*/ 1069 h 1075"/>
                  <a:gd name="T40" fmla="*/ 749 w 1077"/>
                  <a:gd name="T41" fmla="*/ 1033 h 1075"/>
                  <a:gd name="T42" fmla="*/ 860 w 1077"/>
                  <a:gd name="T43" fmla="*/ 969 h 1075"/>
                  <a:gd name="T44" fmla="*/ 954 w 1077"/>
                  <a:gd name="T45" fmla="*/ 879 h 1075"/>
                  <a:gd name="T46" fmla="*/ 1023 w 1077"/>
                  <a:gd name="T47" fmla="*/ 772 h 1075"/>
                  <a:gd name="T48" fmla="*/ 1065 w 1077"/>
                  <a:gd name="T49" fmla="*/ 645 h 1075"/>
                  <a:gd name="T50" fmla="*/ 1065 w 1077"/>
                  <a:gd name="T51" fmla="*/ 538 h 1075"/>
                  <a:gd name="T52" fmla="*/ 1050 w 1077"/>
                  <a:gd name="T53" fmla="*/ 670 h 1075"/>
                  <a:gd name="T54" fmla="*/ 1002 w 1077"/>
                  <a:gd name="T55" fmla="*/ 789 h 1075"/>
                  <a:gd name="T56" fmla="*/ 929 w 1077"/>
                  <a:gd name="T57" fmla="*/ 892 h 1075"/>
                  <a:gd name="T58" fmla="*/ 833 w 1077"/>
                  <a:gd name="T59" fmla="*/ 975 h 1075"/>
                  <a:gd name="T60" fmla="*/ 720 w 1077"/>
                  <a:gd name="T61" fmla="*/ 1033 h 1075"/>
                  <a:gd name="T62" fmla="*/ 593 w 1077"/>
                  <a:gd name="T63" fmla="*/ 1063 h 1075"/>
                  <a:gd name="T64" fmla="*/ 459 w 1077"/>
                  <a:gd name="T65" fmla="*/ 1059 h 1075"/>
                  <a:gd name="T66" fmla="*/ 332 w 1077"/>
                  <a:gd name="T67" fmla="*/ 1023 h 1075"/>
                  <a:gd name="T68" fmla="*/ 223 w 1077"/>
                  <a:gd name="T69" fmla="*/ 960 h 1075"/>
                  <a:gd name="T70" fmla="*/ 131 w 1077"/>
                  <a:gd name="T71" fmla="*/ 873 h 1075"/>
                  <a:gd name="T72" fmla="*/ 64 w 1077"/>
                  <a:gd name="T73" fmla="*/ 766 h 1075"/>
                  <a:gd name="T74" fmla="*/ 21 w 1077"/>
                  <a:gd name="T75" fmla="*/ 643 h 1075"/>
                  <a:gd name="T76" fmla="*/ 12 w 1077"/>
                  <a:gd name="T77" fmla="*/ 511 h 1075"/>
                  <a:gd name="T78" fmla="*/ 35 w 1077"/>
                  <a:gd name="T79" fmla="*/ 380 h 1075"/>
                  <a:gd name="T80" fmla="*/ 87 w 1077"/>
                  <a:gd name="T81" fmla="*/ 263 h 1075"/>
                  <a:gd name="T82" fmla="*/ 165 w 1077"/>
                  <a:gd name="T83" fmla="*/ 165 h 1075"/>
                  <a:gd name="T84" fmla="*/ 265 w 1077"/>
                  <a:gd name="T85" fmla="*/ 87 h 1075"/>
                  <a:gd name="T86" fmla="*/ 382 w 1077"/>
                  <a:gd name="T87" fmla="*/ 33 h 1075"/>
                  <a:gd name="T88" fmla="*/ 511 w 1077"/>
                  <a:gd name="T89" fmla="*/ 10 h 1075"/>
                  <a:gd name="T90" fmla="*/ 645 w 1077"/>
                  <a:gd name="T91" fmla="*/ 21 h 1075"/>
                  <a:gd name="T92" fmla="*/ 768 w 1077"/>
                  <a:gd name="T93" fmla="*/ 62 h 1075"/>
                  <a:gd name="T94" fmla="*/ 873 w 1077"/>
                  <a:gd name="T95" fmla="*/ 131 h 1075"/>
                  <a:gd name="T96" fmla="*/ 962 w 1077"/>
                  <a:gd name="T97" fmla="*/ 223 h 1075"/>
                  <a:gd name="T98" fmla="*/ 1025 w 1077"/>
                  <a:gd name="T99" fmla="*/ 332 h 1075"/>
                  <a:gd name="T100" fmla="*/ 1060 w 1077"/>
                  <a:gd name="T101" fmla="*/ 457 h 10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77"/>
                  <a:gd name="T154" fmla="*/ 0 h 1075"/>
                  <a:gd name="T155" fmla="*/ 1077 w 1077"/>
                  <a:gd name="T156" fmla="*/ 1075 h 10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77" h="1075">
                    <a:moveTo>
                      <a:pt x="1077" y="538"/>
                    </a:moveTo>
                    <a:lnTo>
                      <a:pt x="1075" y="511"/>
                    </a:lnTo>
                    <a:lnTo>
                      <a:pt x="1073" y="482"/>
                    </a:lnTo>
                    <a:lnTo>
                      <a:pt x="1071" y="455"/>
                    </a:lnTo>
                    <a:lnTo>
                      <a:pt x="1065" y="430"/>
                    </a:lnTo>
                    <a:lnTo>
                      <a:pt x="1060" y="403"/>
                    </a:lnTo>
                    <a:lnTo>
                      <a:pt x="1052" y="378"/>
                    </a:lnTo>
                    <a:lnTo>
                      <a:pt x="1044" y="353"/>
                    </a:lnTo>
                    <a:lnTo>
                      <a:pt x="1035" y="328"/>
                    </a:lnTo>
                    <a:lnTo>
                      <a:pt x="1023" y="305"/>
                    </a:lnTo>
                    <a:lnTo>
                      <a:pt x="1012" y="280"/>
                    </a:lnTo>
                    <a:lnTo>
                      <a:pt x="998" y="259"/>
                    </a:lnTo>
                    <a:lnTo>
                      <a:pt x="985" y="236"/>
                    </a:lnTo>
                    <a:lnTo>
                      <a:pt x="969" y="215"/>
                    </a:lnTo>
                    <a:lnTo>
                      <a:pt x="954" y="196"/>
                    </a:lnTo>
                    <a:lnTo>
                      <a:pt x="937" y="177"/>
                    </a:lnTo>
                    <a:lnTo>
                      <a:pt x="919" y="158"/>
                    </a:lnTo>
                    <a:lnTo>
                      <a:pt x="900" y="140"/>
                    </a:lnTo>
                    <a:lnTo>
                      <a:pt x="881" y="123"/>
                    </a:lnTo>
                    <a:lnTo>
                      <a:pt x="860" y="106"/>
                    </a:lnTo>
                    <a:lnTo>
                      <a:pt x="839" y="92"/>
                    </a:lnTo>
                    <a:lnTo>
                      <a:pt x="818" y="77"/>
                    </a:lnTo>
                    <a:lnTo>
                      <a:pt x="795" y="66"/>
                    </a:lnTo>
                    <a:lnTo>
                      <a:pt x="772" y="52"/>
                    </a:lnTo>
                    <a:lnTo>
                      <a:pt x="749" y="42"/>
                    </a:lnTo>
                    <a:lnTo>
                      <a:pt x="724" y="33"/>
                    </a:lnTo>
                    <a:lnTo>
                      <a:pt x="699" y="23"/>
                    </a:lnTo>
                    <a:lnTo>
                      <a:pt x="674" y="18"/>
                    </a:lnTo>
                    <a:lnTo>
                      <a:pt x="647" y="10"/>
                    </a:lnTo>
                    <a:lnTo>
                      <a:pt x="620" y="6"/>
                    </a:lnTo>
                    <a:lnTo>
                      <a:pt x="593" y="2"/>
                    </a:lnTo>
                    <a:lnTo>
                      <a:pt x="566" y="0"/>
                    </a:lnTo>
                    <a:lnTo>
                      <a:pt x="538" y="0"/>
                    </a:lnTo>
                    <a:lnTo>
                      <a:pt x="511" y="0"/>
                    </a:lnTo>
                    <a:lnTo>
                      <a:pt x="484" y="2"/>
                    </a:lnTo>
                    <a:lnTo>
                      <a:pt x="457" y="6"/>
                    </a:lnTo>
                    <a:lnTo>
                      <a:pt x="430" y="10"/>
                    </a:lnTo>
                    <a:lnTo>
                      <a:pt x="403" y="18"/>
                    </a:lnTo>
                    <a:lnTo>
                      <a:pt x="378" y="23"/>
                    </a:lnTo>
                    <a:lnTo>
                      <a:pt x="353" y="33"/>
                    </a:lnTo>
                    <a:lnTo>
                      <a:pt x="328" y="42"/>
                    </a:lnTo>
                    <a:lnTo>
                      <a:pt x="305" y="52"/>
                    </a:lnTo>
                    <a:lnTo>
                      <a:pt x="282" y="66"/>
                    </a:lnTo>
                    <a:lnTo>
                      <a:pt x="259" y="77"/>
                    </a:lnTo>
                    <a:lnTo>
                      <a:pt x="238" y="92"/>
                    </a:lnTo>
                    <a:lnTo>
                      <a:pt x="217" y="106"/>
                    </a:lnTo>
                    <a:lnTo>
                      <a:pt x="196" y="123"/>
                    </a:lnTo>
                    <a:lnTo>
                      <a:pt x="177" y="140"/>
                    </a:lnTo>
                    <a:lnTo>
                      <a:pt x="158" y="158"/>
                    </a:lnTo>
                    <a:lnTo>
                      <a:pt x="140" y="177"/>
                    </a:lnTo>
                    <a:lnTo>
                      <a:pt x="123" y="196"/>
                    </a:lnTo>
                    <a:lnTo>
                      <a:pt x="108" y="215"/>
                    </a:lnTo>
                    <a:lnTo>
                      <a:pt x="92" y="236"/>
                    </a:lnTo>
                    <a:lnTo>
                      <a:pt x="79" y="259"/>
                    </a:lnTo>
                    <a:lnTo>
                      <a:pt x="65" y="280"/>
                    </a:lnTo>
                    <a:lnTo>
                      <a:pt x="54" y="305"/>
                    </a:lnTo>
                    <a:lnTo>
                      <a:pt x="42" y="328"/>
                    </a:lnTo>
                    <a:lnTo>
                      <a:pt x="33" y="353"/>
                    </a:lnTo>
                    <a:lnTo>
                      <a:pt x="25" y="378"/>
                    </a:lnTo>
                    <a:lnTo>
                      <a:pt x="17" y="403"/>
                    </a:lnTo>
                    <a:lnTo>
                      <a:pt x="12" y="430"/>
                    </a:lnTo>
                    <a:lnTo>
                      <a:pt x="6" y="455"/>
                    </a:lnTo>
                    <a:lnTo>
                      <a:pt x="4" y="482"/>
                    </a:lnTo>
                    <a:lnTo>
                      <a:pt x="2" y="511"/>
                    </a:lnTo>
                    <a:lnTo>
                      <a:pt x="0" y="538"/>
                    </a:lnTo>
                    <a:lnTo>
                      <a:pt x="2" y="564"/>
                    </a:lnTo>
                    <a:lnTo>
                      <a:pt x="4" y="593"/>
                    </a:lnTo>
                    <a:lnTo>
                      <a:pt x="6" y="620"/>
                    </a:lnTo>
                    <a:lnTo>
                      <a:pt x="12" y="645"/>
                    </a:lnTo>
                    <a:lnTo>
                      <a:pt x="17" y="672"/>
                    </a:lnTo>
                    <a:lnTo>
                      <a:pt x="25" y="697"/>
                    </a:lnTo>
                    <a:lnTo>
                      <a:pt x="33" y="722"/>
                    </a:lnTo>
                    <a:lnTo>
                      <a:pt x="42" y="747"/>
                    </a:lnTo>
                    <a:lnTo>
                      <a:pt x="54" y="772"/>
                    </a:lnTo>
                    <a:lnTo>
                      <a:pt x="65" y="795"/>
                    </a:lnTo>
                    <a:lnTo>
                      <a:pt x="79" y="816"/>
                    </a:lnTo>
                    <a:lnTo>
                      <a:pt x="92" y="839"/>
                    </a:lnTo>
                    <a:lnTo>
                      <a:pt x="108" y="860"/>
                    </a:lnTo>
                    <a:lnTo>
                      <a:pt x="123" y="879"/>
                    </a:lnTo>
                    <a:lnTo>
                      <a:pt x="140" y="898"/>
                    </a:lnTo>
                    <a:lnTo>
                      <a:pt x="158" y="917"/>
                    </a:lnTo>
                    <a:lnTo>
                      <a:pt x="177" y="935"/>
                    </a:lnTo>
                    <a:lnTo>
                      <a:pt x="196" y="952"/>
                    </a:lnTo>
                    <a:lnTo>
                      <a:pt x="217" y="969"/>
                    </a:lnTo>
                    <a:lnTo>
                      <a:pt x="238" y="983"/>
                    </a:lnTo>
                    <a:lnTo>
                      <a:pt x="259" y="998"/>
                    </a:lnTo>
                    <a:lnTo>
                      <a:pt x="282" y="1009"/>
                    </a:lnTo>
                    <a:lnTo>
                      <a:pt x="305" y="1023"/>
                    </a:lnTo>
                    <a:lnTo>
                      <a:pt x="328" y="1033"/>
                    </a:lnTo>
                    <a:lnTo>
                      <a:pt x="353" y="1042"/>
                    </a:lnTo>
                    <a:lnTo>
                      <a:pt x="378" y="1052"/>
                    </a:lnTo>
                    <a:lnTo>
                      <a:pt x="403" y="1057"/>
                    </a:lnTo>
                    <a:lnTo>
                      <a:pt x="430" y="1065"/>
                    </a:lnTo>
                    <a:lnTo>
                      <a:pt x="457" y="1069"/>
                    </a:lnTo>
                    <a:lnTo>
                      <a:pt x="484" y="1073"/>
                    </a:lnTo>
                    <a:lnTo>
                      <a:pt x="511" y="1075"/>
                    </a:lnTo>
                    <a:lnTo>
                      <a:pt x="538" y="1075"/>
                    </a:lnTo>
                    <a:lnTo>
                      <a:pt x="566" y="1075"/>
                    </a:lnTo>
                    <a:lnTo>
                      <a:pt x="593" y="1073"/>
                    </a:lnTo>
                    <a:lnTo>
                      <a:pt x="620" y="1069"/>
                    </a:lnTo>
                    <a:lnTo>
                      <a:pt x="647" y="1065"/>
                    </a:lnTo>
                    <a:lnTo>
                      <a:pt x="674" y="1057"/>
                    </a:lnTo>
                    <a:lnTo>
                      <a:pt x="699" y="1052"/>
                    </a:lnTo>
                    <a:lnTo>
                      <a:pt x="724" y="1042"/>
                    </a:lnTo>
                    <a:lnTo>
                      <a:pt x="749" y="1033"/>
                    </a:lnTo>
                    <a:lnTo>
                      <a:pt x="772" y="1023"/>
                    </a:lnTo>
                    <a:lnTo>
                      <a:pt x="795" y="1009"/>
                    </a:lnTo>
                    <a:lnTo>
                      <a:pt x="818" y="998"/>
                    </a:lnTo>
                    <a:lnTo>
                      <a:pt x="839" y="983"/>
                    </a:lnTo>
                    <a:lnTo>
                      <a:pt x="860" y="969"/>
                    </a:lnTo>
                    <a:lnTo>
                      <a:pt x="881" y="952"/>
                    </a:lnTo>
                    <a:lnTo>
                      <a:pt x="900" y="935"/>
                    </a:lnTo>
                    <a:lnTo>
                      <a:pt x="919" y="917"/>
                    </a:lnTo>
                    <a:lnTo>
                      <a:pt x="937" y="898"/>
                    </a:lnTo>
                    <a:lnTo>
                      <a:pt x="954" y="879"/>
                    </a:lnTo>
                    <a:lnTo>
                      <a:pt x="969" y="860"/>
                    </a:lnTo>
                    <a:lnTo>
                      <a:pt x="985" y="839"/>
                    </a:lnTo>
                    <a:lnTo>
                      <a:pt x="998" y="816"/>
                    </a:lnTo>
                    <a:lnTo>
                      <a:pt x="1012" y="795"/>
                    </a:lnTo>
                    <a:lnTo>
                      <a:pt x="1023" y="772"/>
                    </a:lnTo>
                    <a:lnTo>
                      <a:pt x="1035" y="747"/>
                    </a:lnTo>
                    <a:lnTo>
                      <a:pt x="1044" y="722"/>
                    </a:lnTo>
                    <a:lnTo>
                      <a:pt x="1052" y="697"/>
                    </a:lnTo>
                    <a:lnTo>
                      <a:pt x="1060" y="672"/>
                    </a:lnTo>
                    <a:lnTo>
                      <a:pt x="1065" y="645"/>
                    </a:lnTo>
                    <a:lnTo>
                      <a:pt x="1071" y="620"/>
                    </a:lnTo>
                    <a:lnTo>
                      <a:pt x="1073" y="593"/>
                    </a:lnTo>
                    <a:lnTo>
                      <a:pt x="1075" y="564"/>
                    </a:lnTo>
                    <a:lnTo>
                      <a:pt x="1077" y="538"/>
                    </a:lnTo>
                    <a:close/>
                    <a:moveTo>
                      <a:pt x="1065" y="538"/>
                    </a:moveTo>
                    <a:lnTo>
                      <a:pt x="1065" y="564"/>
                    </a:lnTo>
                    <a:lnTo>
                      <a:pt x="1063" y="591"/>
                    </a:lnTo>
                    <a:lnTo>
                      <a:pt x="1060" y="618"/>
                    </a:lnTo>
                    <a:lnTo>
                      <a:pt x="1056" y="643"/>
                    </a:lnTo>
                    <a:lnTo>
                      <a:pt x="1050" y="670"/>
                    </a:lnTo>
                    <a:lnTo>
                      <a:pt x="1042" y="695"/>
                    </a:lnTo>
                    <a:lnTo>
                      <a:pt x="1035" y="720"/>
                    </a:lnTo>
                    <a:lnTo>
                      <a:pt x="1025" y="743"/>
                    </a:lnTo>
                    <a:lnTo>
                      <a:pt x="1013" y="766"/>
                    </a:lnTo>
                    <a:lnTo>
                      <a:pt x="1002" y="789"/>
                    </a:lnTo>
                    <a:lnTo>
                      <a:pt x="990" y="812"/>
                    </a:lnTo>
                    <a:lnTo>
                      <a:pt x="975" y="833"/>
                    </a:lnTo>
                    <a:lnTo>
                      <a:pt x="962" y="852"/>
                    </a:lnTo>
                    <a:lnTo>
                      <a:pt x="946" y="873"/>
                    </a:lnTo>
                    <a:lnTo>
                      <a:pt x="929" y="892"/>
                    </a:lnTo>
                    <a:lnTo>
                      <a:pt x="912" y="910"/>
                    </a:lnTo>
                    <a:lnTo>
                      <a:pt x="893" y="929"/>
                    </a:lnTo>
                    <a:lnTo>
                      <a:pt x="873" y="944"/>
                    </a:lnTo>
                    <a:lnTo>
                      <a:pt x="854" y="960"/>
                    </a:lnTo>
                    <a:lnTo>
                      <a:pt x="833" y="975"/>
                    </a:lnTo>
                    <a:lnTo>
                      <a:pt x="812" y="988"/>
                    </a:lnTo>
                    <a:lnTo>
                      <a:pt x="791" y="1002"/>
                    </a:lnTo>
                    <a:lnTo>
                      <a:pt x="768" y="1013"/>
                    </a:lnTo>
                    <a:lnTo>
                      <a:pt x="743" y="1023"/>
                    </a:lnTo>
                    <a:lnTo>
                      <a:pt x="720" y="1033"/>
                    </a:lnTo>
                    <a:lnTo>
                      <a:pt x="695" y="1042"/>
                    </a:lnTo>
                    <a:lnTo>
                      <a:pt x="670" y="1048"/>
                    </a:lnTo>
                    <a:lnTo>
                      <a:pt x="645" y="1054"/>
                    </a:lnTo>
                    <a:lnTo>
                      <a:pt x="618" y="1059"/>
                    </a:lnTo>
                    <a:lnTo>
                      <a:pt x="593" y="1063"/>
                    </a:lnTo>
                    <a:lnTo>
                      <a:pt x="566" y="1065"/>
                    </a:lnTo>
                    <a:lnTo>
                      <a:pt x="538" y="1065"/>
                    </a:lnTo>
                    <a:lnTo>
                      <a:pt x="511" y="1065"/>
                    </a:lnTo>
                    <a:lnTo>
                      <a:pt x="484" y="1063"/>
                    </a:lnTo>
                    <a:lnTo>
                      <a:pt x="459" y="1059"/>
                    </a:lnTo>
                    <a:lnTo>
                      <a:pt x="432" y="1054"/>
                    </a:lnTo>
                    <a:lnTo>
                      <a:pt x="407" y="1048"/>
                    </a:lnTo>
                    <a:lnTo>
                      <a:pt x="382" y="1042"/>
                    </a:lnTo>
                    <a:lnTo>
                      <a:pt x="357" y="1033"/>
                    </a:lnTo>
                    <a:lnTo>
                      <a:pt x="332" y="1023"/>
                    </a:lnTo>
                    <a:lnTo>
                      <a:pt x="309" y="1013"/>
                    </a:lnTo>
                    <a:lnTo>
                      <a:pt x="286" y="1002"/>
                    </a:lnTo>
                    <a:lnTo>
                      <a:pt x="265" y="988"/>
                    </a:lnTo>
                    <a:lnTo>
                      <a:pt x="244" y="975"/>
                    </a:lnTo>
                    <a:lnTo>
                      <a:pt x="223" y="960"/>
                    </a:lnTo>
                    <a:lnTo>
                      <a:pt x="204" y="944"/>
                    </a:lnTo>
                    <a:lnTo>
                      <a:pt x="184" y="929"/>
                    </a:lnTo>
                    <a:lnTo>
                      <a:pt x="165" y="910"/>
                    </a:lnTo>
                    <a:lnTo>
                      <a:pt x="148" y="892"/>
                    </a:lnTo>
                    <a:lnTo>
                      <a:pt x="131" y="873"/>
                    </a:lnTo>
                    <a:lnTo>
                      <a:pt x="115" y="852"/>
                    </a:lnTo>
                    <a:lnTo>
                      <a:pt x="102" y="833"/>
                    </a:lnTo>
                    <a:lnTo>
                      <a:pt x="87" y="812"/>
                    </a:lnTo>
                    <a:lnTo>
                      <a:pt x="75" y="789"/>
                    </a:lnTo>
                    <a:lnTo>
                      <a:pt x="64" y="766"/>
                    </a:lnTo>
                    <a:lnTo>
                      <a:pt x="52" y="743"/>
                    </a:lnTo>
                    <a:lnTo>
                      <a:pt x="42" y="720"/>
                    </a:lnTo>
                    <a:lnTo>
                      <a:pt x="35" y="695"/>
                    </a:lnTo>
                    <a:lnTo>
                      <a:pt x="27" y="670"/>
                    </a:lnTo>
                    <a:lnTo>
                      <a:pt x="21" y="643"/>
                    </a:lnTo>
                    <a:lnTo>
                      <a:pt x="17" y="618"/>
                    </a:lnTo>
                    <a:lnTo>
                      <a:pt x="14" y="591"/>
                    </a:lnTo>
                    <a:lnTo>
                      <a:pt x="12" y="564"/>
                    </a:lnTo>
                    <a:lnTo>
                      <a:pt x="12" y="538"/>
                    </a:lnTo>
                    <a:lnTo>
                      <a:pt x="12" y="511"/>
                    </a:lnTo>
                    <a:lnTo>
                      <a:pt x="14" y="484"/>
                    </a:lnTo>
                    <a:lnTo>
                      <a:pt x="17" y="457"/>
                    </a:lnTo>
                    <a:lnTo>
                      <a:pt x="21" y="432"/>
                    </a:lnTo>
                    <a:lnTo>
                      <a:pt x="27" y="405"/>
                    </a:lnTo>
                    <a:lnTo>
                      <a:pt x="35" y="380"/>
                    </a:lnTo>
                    <a:lnTo>
                      <a:pt x="42" y="355"/>
                    </a:lnTo>
                    <a:lnTo>
                      <a:pt x="52" y="332"/>
                    </a:lnTo>
                    <a:lnTo>
                      <a:pt x="64" y="309"/>
                    </a:lnTo>
                    <a:lnTo>
                      <a:pt x="75" y="286"/>
                    </a:lnTo>
                    <a:lnTo>
                      <a:pt x="87" y="263"/>
                    </a:lnTo>
                    <a:lnTo>
                      <a:pt x="102" y="242"/>
                    </a:lnTo>
                    <a:lnTo>
                      <a:pt x="115" y="223"/>
                    </a:lnTo>
                    <a:lnTo>
                      <a:pt x="131" y="202"/>
                    </a:lnTo>
                    <a:lnTo>
                      <a:pt x="148" y="183"/>
                    </a:lnTo>
                    <a:lnTo>
                      <a:pt x="165" y="165"/>
                    </a:lnTo>
                    <a:lnTo>
                      <a:pt x="184" y="148"/>
                    </a:lnTo>
                    <a:lnTo>
                      <a:pt x="204" y="131"/>
                    </a:lnTo>
                    <a:lnTo>
                      <a:pt x="223" y="115"/>
                    </a:lnTo>
                    <a:lnTo>
                      <a:pt x="244" y="100"/>
                    </a:lnTo>
                    <a:lnTo>
                      <a:pt x="265" y="87"/>
                    </a:lnTo>
                    <a:lnTo>
                      <a:pt x="286" y="73"/>
                    </a:lnTo>
                    <a:lnTo>
                      <a:pt x="309" y="62"/>
                    </a:lnTo>
                    <a:lnTo>
                      <a:pt x="332" y="52"/>
                    </a:lnTo>
                    <a:lnTo>
                      <a:pt x="357" y="42"/>
                    </a:lnTo>
                    <a:lnTo>
                      <a:pt x="382" y="33"/>
                    </a:lnTo>
                    <a:lnTo>
                      <a:pt x="407" y="27"/>
                    </a:lnTo>
                    <a:lnTo>
                      <a:pt x="432" y="21"/>
                    </a:lnTo>
                    <a:lnTo>
                      <a:pt x="459" y="16"/>
                    </a:lnTo>
                    <a:lnTo>
                      <a:pt x="484" y="12"/>
                    </a:lnTo>
                    <a:lnTo>
                      <a:pt x="511" y="10"/>
                    </a:lnTo>
                    <a:lnTo>
                      <a:pt x="538" y="10"/>
                    </a:lnTo>
                    <a:lnTo>
                      <a:pt x="566" y="10"/>
                    </a:lnTo>
                    <a:lnTo>
                      <a:pt x="593" y="12"/>
                    </a:lnTo>
                    <a:lnTo>
                      <a:pt x="618" y="16"/>
                    </a:lnTo>
                    <a:lnTo>
                      <a:pt x="645" y="21"/>
                    </a:lnTo>
                    <a:lnTo>
                      <a:pt x="670" y="27"/>
                    </a:lnTo>
                    <a:lnTo>
                      <a:pt x="695" y="33"/>
                    </a:lnTo>
                    <a:lnTo>
                      <a:pt x="720" y="42"/>
                    </a:lnTo>
                    <a:lnTo>
                      <a:pt x="743" y="52"/>
                    </a:lnTo>
                    <a:lnTo>
                      <a:pt x="768" y="62"/>
                    </a:lnTo>
                    <a:lnTo>
                      <a:pt x="791" y="73"/>
                    </a:lnTo>
                    <a:lnTo>
                      <a:pt x="812" y="87"/>
                    </a:lnTo>
                    <a:lnTo>
                      <a:pt x="833" y="100"/>
                    </a:lnTo>
                    <a:lnTo>
                      <a:pt x="854" y="115"/>
                    </a:lnTo>
                    <a:lnTo>
                      <a:pt x="873" y="131"/>
                    </a:lnTo>
                    <a:lnTo>
                      <a:pt x="893" y="148"/>
                    </a:lnTo>
                    <a:lnTo>
                      <a:pt x="912" y="165"/>
                    </a:lnTo>
                    <a:lnTo>
                      <a:pt x="929" y="183"/>
                    </a:lnTo>
                    <a:lnTo>
                      <a:pt x="946" y="202"/>
                    </a:lnTo>
                    <a:lnTo>
                      <a:pt x="962" y="223"/>
                    </a:lnTo>
                    <a:lnTo>
                      <a:pt x="975" y="242"/>
                    </a:lnTo>
                    <a:lnTo>
                      <a:pt x="990" y="263"/>
                    </a:lnTo>
                    <a:lnTo>
                      <a:pt x="1002" y="286"/>
                    </a:lnTo>
                    <a:lnTo>
                      <a:pt x="1013" y="309"/>
                    </a:lnTo>
                    <a:lnTo>
                      <a:pt x="1025" y="332"/>
                    </a:lnTo>
                    <a:lnTo>
                      <a:pt x="1035" y="355"/>
                    </a:lnTo>
                    <a:lnTo>
                      <a:pt x="1042" y="380"/>
                    </a:lnTo>
                    <a:lnTo>
                      <a:pt x="1050" y="405"/>
                    </a:lnTo>
                    <a:lnTo>
                      <a:pt x="1056" y="432"/>
                    </a:lnTo>
                    <a:lnTo>
                      <a:pt x="1060" y="457"/>
                    </a:lnTo>
                    <a:lnTo>
                      <a:pt x="1063" y="484"/>
                    </a:lnTo>
                    <a:lnTo>
                      <a:pt x="1065" y="511"/>
                    </a:lnTo>
                    <a:lnTo>
                      <a:pt x="1065" y="538"/>
                    </a:lnTo>
                    <a:close/>
                  </a:path>
                </a:pathLst>
              </a:custGeom>
              <a:solidFill>
                <a:srgbClr val="E794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3" name="Freeform 396">
                <a:extLst>
                  <a:ext uri="{FF2B5EF4-FFF2-40B4-BE49-F238E27FC236}">
                    <a16:creationId xmlns:a16="http://schemas.microsoft.com/office/drawing/2014/main" id="{2E38F717-3EEE-42EE-A845-4A73C612DD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47" y="1629"/>
                <a:ext cx="1065" cy="1067"/>
              </a:xfrm>
              <a:custGeom>
                <a:avLst/>
                <a:gdLst>
                  <a:gd name="T0" fmla="*/ 1054 w 1065"/>
                  <a:gd name="T1" fmla="*/ 426 h 1067"/>
                  <a:gd name="T2" fmla="*/ 1013 w 1065"/>
                  <a:gd name="T3" fmla="*/ 303 h 1067"/>
                  <a:gd name="T4" fmla="*/ 944 w 1065"/>
                  <a:gd name="T5" fmla="*/ 194 h 1067"/>
                  <a:gd name="T6" fmla="*/ 852 w 1065"/>
                  <a:gd name="T7" fmla="*/ 108 h 1067"/>
                  <a:gd name="T8" fmla="*/ 741 w 1065"/>
                  <a:gd name="T9" fmla="*/ 42 h 1067"/>
                  <a:gd name="T10" fmla="*/ 614 w 1065"/>
                  <a:gd name="T11" fmla="*/ 8 h 1067"/>
                  <a:gd name="T12" fmla="*/ 478 w 1065"/>
                  <a:gd name="T13" fmla="*/ 4 h 1067"/>
                  <a:gd name="T14" fmla="*/ 349 w 1065"/>
                  <a:gd name="T15" fmla="*/ 33 h 1067"/>
                  <a:gd name="T16" fmla="*/ 234 w 1065"/>
                  <a:gd name="T17" fmla="*/ 92 h 1067"/>
                  <a:gd name="T18" fmla="*/ 138 w 1065"/>
                  <a:gd name="T19" fmla="*/ 175 h 1067"/>
                  <a:gd name="T20" fmla="*/ 63 w 1065"/>
                  <a:gd name="T21" fmla="*/ 280 h 1067"/>
                  <a:gd name="T22" fmla="*/ 17 w 1065"/>
                  <a:gd name="T23" fmla="*/ 401 h 1067"/>
                  <a:gd name="T24" fmla="*/ 0 w 1065"/>
                  <a:gd name="T25" fmla="*/ 534 h 1067"/>
                  <a:gd name="T26" fmla="*/ 17 w 1065"/>
                  <a:gd name="T27" fmla="*/ 666 h 1067"/>
                  <a:gd name="T28" fmla="*/ 63 w 1065"/>
                  <a:gd name="T29" fmla="*/ 787 h 1067"/>
                  <a:gd name="T30" fmla="*/ 138 w 1065"/>
                  <a:gd name="T31" fmla="*/ 892 h 1067"/>
                  <a:gd name="T32" fmla="*/ 234 w 1065"/>
                  <a:gd name="T33" fmla="*/ 975 h 1067"/>
                  <a:gd name="T34" fmla="*/ 349 w 1065"/>
                  <a:gd name="T35" fmla="*/ 1034 h 1067"/>
                  <a:gd name="T36" fmla="*/ 478 w 1065"/>
                  <a:gd name="T37" fmla="*/ 1063 h 1067"/>
                  <a:gd name="T38" fmla="*/ 614 w 1065"/>
                  <a:gd name="T39" fmla="*/ 1059 h 1067"/>
                  <a:gd name="T40" fmla="*/ 741 w 1065"/>
                  <a:gd name="T41" fmla="*/ 1025 h 1067"/>
                  <a:gd name="T42" fmla="*/ 852 w 1065"/>
                  <a:gd name="T43" fmla="*/ 959 h 1067"/>
                  <a:gd name="T44" fmla="*/ 944 w 1065"/>
                  <a:gd name="T45" fmla="*/ 873 h 1067"/>
                  <a:gd name="T46" fmla="*/ 1013 w 1065"/>
                  <a:gd name="T47" fmla="*/ 764 h 1067"/>
                  <a:gd name="T48" fmla="*/ 1054 w 1065"/>
                  <a:gd name="T49" fmla="*/ 641 h 1067"/>
                  <a:gd name="T50" fmla="*/ 1055 w 1065"/>
                  <a:gd name="T51" fmla="*/ 534 h 1067"/>
                  <a:gd name="T52" fmla="*/ 1038 w 1065"/>
                  <a:gd name="T53" fmla="*/ 664 h 1067"/>
                  <a:gd name="T54" fmla="*/ 992 w 1065"/>
                  <a:gd name="T55" fmla="*/ 783 h 1067"/>
                  <a:gd name="T56" fmla="*/ 919 w 1065"/>
                  <a:gd name="T57" fmla="*/ 885 h 1067"/>
                  <a:gd name="T58" fmla="*/ 825 w 1065"/>
                  <a:gd name="T59" fmla="*/ 967 h 1067"/>
                  <a:gd name="T60" fmla="*/ 712 w 1065"/>
                  <a:gd name="T61" fmla="*/ 1025 h 1067"/>
                  <a:gd name="T62" fmla="*/ 585 w 1065"/>
                  <a:gd name="T63" fmla="*/ 1053 h 1067"/>
                  <a:gd name="T64" fmla="*/ 453 w 1065"/>
                  <a:gd name="T65" fmla="*/ 1050 h 1067"/>
                  <a:gd name="T66" fmla="*/ 330 w 1065"/>
                  <a:gd name="T67" fmla="*/ 1015 h 1067"/>
                  <a:gd name="T68" fmla="*/ 221 w 1065"/>
                  <a:gd name="T69" fmla="*/ 952 h 1067"/>
                  <a:gd name="T70" fmla="*/ 129 w 1065"/>
                  <a:gd name="T71" fmla="*/ 865 h 1067"/>
                  <a:gd name="T72" fmla="*/ 61 w 1065"/>
                  <a:gd name="T73" fmla="*/ 760 h 1067"/>
                  <a:gd name="T74" fmla="*/ 21 w 1065"/>
                  <a:gd name="T75" fmla="*/ 639 h 1067"/>
                  <a:gd name="T76" fmla="*/ 11 w 1065"/>
                  <a:gd name="T77" fmla="*/ 507 h 1067"/>
                  <a:gd name="T78" fmla="*/ 34 w 1065"/>
                  <a:gd name="T79" fmla="*/ 378 h 1067"/>
                  <a:gd name="T80" fmla="*/ 86 w 1065"/>
                  <a:gd name="T81" fmla="*/ 263 h 1067"/>
                  <a:gd name="T82" fmla="*/ 163 w 1065"/>
                  <a:gd name="T83" fmla="*/ 163 h 1067"/>
                  <a:gd name="T84" fmla="*/ 261 w 1065"/>
                  <a:gd name="T85" fmla="*/ 86 h 1067"/>
                  <a:gd name="T86" fmla="*/ 378 w 1065"/>
                  <a:gd name="T87" fmla="*/ 35 h 1067"/>
                  <a:gd name="T88" fmla="*/ 505 w 1065"/>
                  <a:gd name="T89" fmla="*/ 12 h 1067"/>
                  <a:gd name="T90" fmla="*/ 637 w 1065"/>
                  <a:gd name="T91" fmla="*/ 21 h 1067"/>
                  <a:gd name="T92" fmla="*/ 760 w 1065"/>
                  <a:gd name="T93" fmla="*/ 63 h 1067"/>
                  <a:gd name="T94" fmla="*/ 865 w 1065"/>
                  <a:gd name="T95" fmla="*/ 131 h 1067"/>
                  <a:gd name="T96" fmla="*/ 952 w 1065"/>
                  <a:gd name="T97" fmla="*/ 221 h 1067"/>
                  <a:gd name="T98" fmla="*/ 1013 w 1065"/>
                  <a:gd name="T99" fmla="*/ 330 h 1067"/>
                  <a:gd name="T100" fmla="*/ 1050 w 1065"/>
                  <a:gd name="T101" fmla="*/ 455 h 10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65"/>
                  <a:gd name="T154" fmla="*/ 0 h 1067"/>
                  <a:gd name="T155" fmla="*/ 1065 w 1065"/>
                  <a:gd name="T156" fmla="*/ 1067 h 10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65" h="1067">
                    <a:moveTo>
                      <a:pt x="1065" y="534"/>
                    </a:moveTo>
                    <a:lnTo>
                      <a:pt x="1065" y="507"/>
                    </a:lnTo>
                    <a:lnTo>
                      <a:pt x="1063" y="480"/>
                    </a:lnTo>
                    <a:lnTo>
                      <a:pt x="1059" y="453"/>
                    </a:lnTo>
                    <a:lnTo>
                      <a:pt x="1054" y="426"/>
                    </a:lnTo>
                    <a:lnTo>
                      <a:pt x="1048" y="401"/>
                    </a:lnTo>
                    <a:lnTo>
                      <a:pt x="1042" y="374"/>
                    </a:lnTo>
                    <a:lnTo>
                      <a:pt x="1032" y="351"/>
                    </a:lnTo>
                    <a:lnTo>
                      <a:pt x="1023" y="326"/>
                    </a:lnTo>
                    <a:lnTo>
                      <a:pt x="1013" y="303"/>
                    </a:lnTo>
                    <a:lnTo>
                      <a:pt x="1002" y="280"/>
                    </a:lnTo>
                    <a:lnTo>
                      <a:pt x="988" y="257"/>
                    </a:lnTo>
                    <a:lnTo>
                      <a:pt x="975" y="236"/>
                    </a:lnTo>
                    <a:lnTo>
                      <a:pt x="960" y="215"/>
                    </a:lnTo>
                    <a:lnTo>
                      <a:pt x="944" y="194"/>
                    </a:lnTo>
                    <a:lnTo>
                      <a:pt x="927" y="175"/>
                    </a:lnTo>
                    <a:lnTo>
                      <a:pt x="910" y="157"/>
                    </a:lnTo>
                    <a:lnTo>
                      <a:pt x="890" y="140"/>
                    </a:lnTo>
                    <a:lnTo>
                      <a:pt x="871" y="123"/>
                    </a:lnTo>
                    <a:lnTo>
                      <a:pt x="852" y="108"/>
                    </a:lnTo>
                    <a:lnTo>
                      <a:pt x="831" y="92"/>
                    </a:lnTo>
                    <a:lnTo>
                      <a:pt x="808" y="79"/>
                    </a:lnTo>
                    <a:lnTo>
                      <a:pt x="787" y="65"/>
                    </a:lnTo>
                    <a:lnTo>
                      <a:pt x="764" y="54"/>
                    </a:lnTo>
                    <a:lnTo>
                      <a:pt x="741" y="42"/>
                    </a:lnTo>
                    <a:lnTo>
                      <a:pt x="716" y="33"/>
                    </a:lnTo>
                    <a:lnTo>
                      <a:pt x="691" y="25"/>
                    </a:lnTo>
                    <a:lnTo>
                      <a:pt x="666" y="17"/>
                    </a:lnTo>
                    <a:lnTo>
                      <a:pt x="639" y="12"/>
                    </a:lnTo>
                    <a:lnTo>
                      <a:pt x="614" y="8"/>
                    </a:lnTo>
                    <a:lnTo>
                      <a:pt x="587" y="4"/>
                    </a:lnTo>
                    <a:lnTo>
                      <a:pt x="560" y="2"/>
                    </a:lnTo>
                    <a:lnTo>
                      <a:pt x="532" y="0"/>
                    </a:lnTo>
                    <a:lnTo>
                      <a:pt x="505" y="2"/>
                    </a:lnTo>
                    <a:lnTo>
                      <a:pt x="478" y="4"/>
                    </a:lnTo>
                    <a:lnTo>
                      <a:pt x="451" y="8"/>
                    </a:lnTo>
                    <a:lnTo>
                      <a:pt x="426" y="12"/>
                    </a:lnTo>
                    <a:lnTo>
                      <a:pt x="399" y="17"/>
                    </a:lnTo>
                    <a:lnTo>
                      <a:pt x="374" y="25"/>
                    </a:lnTo>
                    <a:lnTo>
                      <a:pt x="349" y="33"/>
                    </a:lnTo>
                    <a:lnTo>
                      <a:pt x="324" y="42"/>
                    </a:lnTo>
                    <a:lnTo>
                      <a:pt x="301" y="54"/>
                    </a:lnTo>
                    <a:lnTo>
                      <a:pt x="278" y="65"/>
                    </a:lnTo>
                    <a:lnTo>
                      <a:pt x="257" y="79"/>
                    </a:lnTo>
                    <a:lnTo>
                      <a:pt x="234" y="92"/>
                    </a:lnTo>
                    <a:lnTo>
                      <a:pt x="213" y="108"/>
                    </a:lnTo>
                    <a:lnTo>
                      <a:pt x="194" y="123"/>
                    </a:lnTo>
                    <a:lnTo>
                      <a:pt x="175" y="140"/>
                    </a:lnTo>
                    <a:lnTo>
                      <a:pt x="155" y="157"/>
                    </a:lnTo>
                    <a:lnTo>
                      <a:pt x="138" y="175"/>
                    </a:lnTo>
                    <a:lnTo>
                      <a:pt x="121" y="194"/>
                    </a:lnTo>
                    <a:lnTo>
                      <a:pt x="105" y="215"/>
                    </a:lnTo>
                    <a:lnTo>
                      <a:pt x="90" y="236"/>
                    </a:lnTo>
                    <a:lnTo>
                      <a:pt x="77" y="257"/>
                    </a:lnTo>
                    <a:lnTo>
                      <a:pt x="63" y="280"/>
                    </a:lnTo>
                    <a:lnTo>
                      <a:pt x="52" y="303"/>
                    </a:lnTo>
                    <a:lnTo>
                      <a:pt x="42" y="326"/>
                    </a:lnTo>
                    <a:lnTo>
                      <a:pt x="33" y="351"/>
                    </a:lnTo>
                    <a:lnTo>
                      <a:pt x="23" y="374"/>
                    </a:lnTo>
                    <a:lnTo>
                      <a:pt x="17" y="401"/>
                    </a:lnTo>
                    <a:lnTo>
                      <a:pt x="11" y="426"/>
                    </a:lnTo>
                    <a:lnTo>
                      <a:pt x="6" y="453"/>
                    </a:lnTo>
                    <a:lnTo>
                      <a:pt x="2" y="480"/>
                    </a:lnTo>
                    <a:lnTo>
                      <a:pt x="0" y="507"/>
                    </a:lnTo>
                    <a:lnTo>
                      <a:pt x="0" y="534"/>
                    </a:lnTo>
                    <a:lnTo>
                      <a:pt x="0" y="560"/>
                    </a:lnTo>
                    <a:lnTo>
                      <a:pt x="2" y="587"/>
                    </a:lnTo>
                    <a:lnTo>
                      <a:pt x="6" y="614"/>
                    </a:lnTo>
                    <a:lnTo>
                      <a:pt x="11" y="641"/>
                    </a:lnTo>
                    <a:lnTo>
                      <a:pt x="17" y="666"/>
                    </a:lnTo>
                    <a:lnTo>
                      <a:pt x="23" y="693"/>
                    </a:lnTo>
                    <a:lnTo>
                      <a:pt x="33" y="716"/>
                    </a:lnTo>
                    <a:lnTo>
                      <a:pt x="42" y="741"/>
                    </a:lnTo>
                    <a:lnTo>
                      <a:pt x="52" y="764"/>
                    </a:lnTo>
                    <a:lnTo>
                      <a:pt x="63" y="787"/>
                    </a:lnTo>
                    <a:lnTo>
                      <a:pt x="77" y="810"/>
                    </a:lnTo>
                    <a:lnTo>
                      <a:pt x="90" y="831"/>
                    </a:lnTo>
                    <a:lnTo>
                      <a:pt x="105" y="852"/>
                    </a:lnTo>
                    <a:lnTo>
                      <a:pt x="121" y="873"/>
                    </a:lnTo>
                    <a:lnTo>
                      <a:pt x="138" y="892"/>
                    </a:lnTo>
                    <a:lnTo>
                      <a:pt x="155" y="910"/>
                    </a:lnTo>
                    <a:lnTo>
                      <a:pt x="175" y="927"/>
                    </a:lnTo>
                    <a:lnTo>
                      <a:pt x="194" y="944"/>
                    </a:lnTo>
                    <a:lnTo>
                      <a:pt x="213" y="959"/>
                    </a:lnTo>
                    <a:lnTo>
                      <a:pt x="234" y="975"/>
                    </a:lnTo>
                    <a:lnTo>
                      <a:pt x="257" y="988"/>
                    </a:lnTo>
                    <a:lnTo>
                      <a:pt x="278" y="1002"/>
                    </a:lnTo>
                    <a:lnTo>
                      <a:pt x="301" y="1013"/>
                    </a:lnTo>
                    <a:lnTo>
                      <a:pt x="324" y="1025"/>
                    </a:lnTo>
                    <a:lnTo>
                      <a:pt x="349" y="1034"/>
                    </a:lnTo>
                    <a:lnTo>
                      <a:pt x="374" y="1042"/>
                    </a:lnTo>
                    <a:lnTo>
                      <a:pt x="399" y="1050"/>
                    </a:lnTo>
                    <a:lnTo>
                      <a:pt x="426" y="1055"/>
                    </a:lnTo>
                    <a:lnTo>
                      <a:pt x="451" y="1059"/>
                    </a:lnTo>
                    <a:lnTo>
                      <a:pt x="478" y="1063"/>
                    </a:lnTo>
                    <a:lnTo>
                      <a:pt x="505" y="1065"/>
                    </a:lnTo>
                    <a:lnTo>
                      <a:pt x="532" y="1067"/>
                    </a:lnTo>
                    <a:lnTo>
                      <a:pt x="560" y="1065"/>
                    </a:lnTo>
                    <a:lnTo>
                      <a:pt x="587" y="1063"/>
                    </a:lnTo>
                    <a:lnTo>
                      <a:pt x="614" y="1059"/>
                    </a:lnTo>
                    <a:lnTo>
                      <a:pt x="639" y="1055"/>
                    </a:lnTo>
                    <a:lnTo>
                      <a:pt x="666" y="1050"/>
                    </a:lnTo>
                    <a:lnTo>
                      <a:pt x="691" y="1042"/>
                    </a:lnTo>
                    <a:lnTo>
                      <a:pt x="716" y="1034"/>
                    </a:lnTo>
                    <a:lnTo>
                      <a:pt x="741" y="1025"/>
                    </a:lnTo>
                    <a:lnTo>
                      <a:pt x="764" y="1013"/>
                    </a:lnTo>
                    <a:lnTo>
                      <a:pt x="787" y="1002"/>
                    </a:lnTo>
                    <a:lnTo>
                      <a:pt x="808" y="988"/>
                    </a:lnTo>
                    <a:lnTo>
                      <a:pt x="831" y="975"/>
                    </a:lnTo>
                    <a:lnTo>
                      <a:pt x="852" y="959"/>
                    </a:lnTo>
                    <a:lnTo>
                      <a:pt x="871" y="944"/>
                    </a:lnTo>
                    <a:lnTo>
                      <a:pt x="890" y="927"/>
                    </a:lnTo>
                    <a:lnTo>
                      <a:pt x="910" y="910"/>
                    </a:lnTo>
                    <a:lnTo>
                      <a:pt x="927" y="892"/>
                    </a:lnTo>
                    <a:lnTo>
                      <a:pt x="944" y="873"/>
                    </a:lnTo>
                    <a:lnTo>
                      <a:pt x="960" y="852"/>
                    </a:lnTo>
                    <a:lnTo>
                      <a:pt x="975" y="831"/>
                    </a:lnTo>
                    <a:lnTo>
                      <a:pt x="988" y="810"/>
                    </a:lnTo>
                    <a:lnTo>
                      <a:pt x="1002" y="787"/>
                    </a:lnTo>
                    <a:lnTo>
                      <a:pt x="1013" y="764"/>
                    </a:lnTo>
                    <a:lnTo>
                      <a:pt x="1023" y="741"/>
                    </a:lnTo>
                    <a:lnTo>
                      <a:pt x="1032" y="716"/>
                    </a:lnTo>
                    <a:lnTo>
                      <a:pt x="1042" y="693"/>
                    </a:lnTo>
                    <a:lnTo>
                      <a:pt x="1048" y="666"/>
                    </a:lnTo>
                    <a:lnTo>
                      <a:pt x="1054" y="641"/>
                    </a:lnTo>
                    <a:lnTo>
                      <a:pt x="1059" y="614"/>
                    </a:lnTo>
                    <a:lnTo>
                      <a:pt x="1063" y="587"/>
                    </a:lnTo>
                    <a:lnTo>
                      <a:pt x="1065" y="560"/>
                    </a:lnTo>
                    <a:lnTo>
                      <a:pt x="1065" y="534"/>
                    </a:lnTo>
                    <a:close/>
                    <a:moveTo>
                      <a:pt x="1055" y="534"/>
                    </a:moveTo>
                    <a:lnTo>
                      <a:pt x="1054" y="560"/>
                    </a:lnTo>
                    <a:lnTo>
                      <a:pt x="1052" y="587"/>
                    </a:lnTo>
                    <a:lnTo>
                      <a:pt x="1050" y="612"/>
                    </a:lnTo>
                    <a:lnTo>
                      <a:pt x="1044" y="639"/>
                    </a:lnTo>
                    <a:lnTo>
                      <a:pt x="1038" y="664"/>
                    </a:lnTo>
                    <a:lnTo>
                      <a:pt x="1031" y="689"/>
                    </a:lnTo>
                    <a:lnTo>
                      <a:pt x="1023" y="714"/>
                    </a:lnTo>
                    <a:lnTo>
                      <a:pt x="1013" y="737"/>
                    </a:lnTo>
                    <a:lnTo>
                      <a:pt x="1004" y="760"/>
                    </a:lnTo>
                    <a:lnTo>
                      <a:pt x="992" y="783"/>
                    </a:lnTo>
                    <a:lnTo>
                      <a:pt x="979" y="804"/>
                    </a:lnTo>
                    <a:lnTo>
                      <a:pt x="965" y="825"/>
                    </a:lnTo>
                    <a:lnTo>
                      <a:pt x="952" y="846"/>
                    </a:lnTo>
                    <a:lnTo>
                      <a:pt x="936" y="865"/>
                    </a:lnTo>
                    <a:lnTo>
                      <a:pt x="919" y="885"/>
                    </a:lnTo>
                    <a:lnTo>
                      <a:pt x="902" y="904"/>
                    </a:lnTo>
                    <a:lnTo>
                      <a:pt x="885" y="921"/>
                    </a:lnTo>
                    <a:lnTo>
                      <a:pt x="865" y="936"/>
                    </a:lnTo>
                    <a:lnTo>
                      <a:pt x="844" y="952"/>
                    </a:lnTo>
                    <a:lnTo>
                      <a:pt x="825" y="967"/>
                    </a:lnTo>
                    <a:lnTo>
                      <a:pt x="804" y="981"/>
                    </a:lnTo>
                    <a:lnTo>
                      <a:pt x="781" y="992"/>
                    </a:lnTo>
                    <a:lnTo>
                      <a:pt x="760" y="1004"/>
                    </a:lnTo>
                    <a:lnTo>
                      <a:pt x="735" y="1015"/>
                    </a:lnTo>
                    <a:lnTo>
                      <a:pt x="712" y="1025"/>
                    </a:lnTo>
                    <a:lnTo>
                      <a:pt x="687" y="1032"/>
                    </a:lnTo>
                    <a:lnTo>
                      <a:pt x="664" y="1040"/>
                    </a:lnTo>
                    <a:lnTo>
                      <a:pt x="637" y="1046"/>
                    </a:lnTo>
                    <a:lnTo>
                      <a:pt x="612" y="1050"/>
                    </a:lnTo>
                    <a:lnTo>
                      <a:pt x="585" y="1053"/>
                    </a:lnTo>
                    <a:lnTo>
                      <a:pt x="560" y="1055"/>
                    </a:lnTo>
                    <a:lnTo>
                      <a:pt x="532" y="1055"/>
                    </a:lnTo>
                    <a:lnTo>
                      <a:pt x="505" y="1055"/>
                    </a:lnTo>
                    <a:lnTo>
                      <a:pt x="480" y="1053"/>
                    </a:lnTo>
                    <a:lnTo>
                      <a:pt x="453" y="1050"/>
                    </a:lnTo>
                    <a:lnTo>
                      <a:pt x="428" y="1046"/>
                    </a:lnTo>
                    <a:lnTo>
                      <a:pt x="401" y="1040"/>
                    </a:lnTo>
                    <a:lnTo>
                      <a:pt x="378" y="1032"/>
                    </a:lnTo>
                    <a:lnTo>
                      <a:pt x="353" y="1025"/>
                    </a:lnTo>
                    <a:lnTo>
                      <a:pt x="330" y="1015"/>
                    </a:lnTo>
                    <a:lnTo>
                      <a:pt x="305" y="1004"/>
                    </a:lnTo>
                    <a:lnTo>
                      <a:pt x="284" y="992"/>
                    </a:lnTo>
                    <a:lnTo>
                      <a:pt x="261" y="981"/>
                    </a:lnTo>
                    <a:lnTo>
                      <a:pt x="240" y="967"/>
                    </a:lnTo>
                    <a:lnTo>
                      <a:pt x="221" y="952"/>
                    </a:lnTo>
                    <a:lnTo>
                      <a:pt x="200" y="936"/>
                    </a:lnTo>
                    <a:lnTo>
                      <a:pt x="180" y="921"/>
                    </a:lnTo>
                    <a:lnTo>
                      <a:pt x="163" y="904"/>
                    </a:lnTo>
                    <a:lnTo>
                      <a:pt x="146" y="885"/>
                    </a:lnTo>
                    <a:lnTo>
                      <a:pt x="129" y="865"/>
                    </a:lnTo>
                    <a:lnTo>
                      <a:pt x="113" y="846"/>
                    </a:lnTo>
                    <a:lnTo>
                      <a:pt x="100" y="825"/>
                    </a:lnTo>
                    <a:lnTo>
                      <a:pt x="86" y="804"/>
                    </a:lnTo>
                    <a:lnTo>
                      <a:pt x="73" y="783"/>
                    </a:lnTo>
                    <a:lnTo>
                      <a:pt x="61" y="760"/>
                    </a:lnTo>
                    <a:lnTo>
                      <a:pt x="52" y="737"/>
                    </a:lnTo>
                    <a:lnTo>
                      <a:pt x="42" y="714"/>
                    </a:lnTo>
                    <a:lnTo>
                      <a:pt x="34" y="689"/>
                    </a:lnTo>
                    <a:lnTo>
                      <a:pt x="27" y="664"/>
                    </a:lnTo>
                    <a:lnTo>
                      <a:pt x="21" y="639"/>
                    </a:lnTo>
                    <a:lnTo>
                      <a:pt x="15" y="612"/>
                    </a:lnTo>
                    <a:lnTo>
                      <a:pt x="13" y="587"/>
                    </a:lnTo>
                    <a:lnTo>
                      <a:pt x="11" y="560"/>
                    </a:lnTo>
                    <a:lnTo>
                      <a:pt x="10" y="534"/>
                    </a:lnTo>
                    <a:lnTo>
                      <a:pt x="11" y="507"/>
                    </a:lnTo>
                    <a:lnTo>
                      <a:pt x="13" y="480"/>
                    </a:lnTo>
                    <a:lnTo>
                      <a:pt x="15" y="455"/>
                    </a:lnTo>
                    <a:lnTo>
                      <a:pt x="21" y="428"/>
                    </a:lnTo>
                    <a:lnTo>
                      <a:pt x="27" y="403"/>
                    </a:lnTo>
                    <a:lnTo>
                      <a:pt x="34" y="378"/>
                    </a:lnTo>
                    <a:lnTo>
                      <a:pt x="42" y="353"/>
                    </a:lnTo>
                    <a:lnTo>
                      <a:pt x="52" y="330"/>
                    </a:lnTo>
                    <a:lnTo>
                      <a:pt x="61" y="307"/>
                    </a:lnTo>
                    <a:lnTo>
                      <a:pt x="73" y="284"/>
                    </a:lnTo>
                    <a:lnTo>
                      <a:pt x="86" y="263"/>
                    </a:lnTo>
                    <a:lnTo>
                      <a:pt x="100" y="242"/>
                    </a:lnTo>
                    <a:lnTo>
                      <a:pt x="113" y="221"/>
                    </a:lnTo>
                    <a:lnTo>
                      <a:pt x="129" y="202"/>
                    </a:lnTo>
                    <a:lnTo>
                      <a:pt x="146" y="182"/>
                    </a:lnTo>
                    <a:lnTo>
                      <a:pt x="163" y="163"/>
                    </a:lnTo>
                    <a:lnTo>
                      <a:pt x="180" y="146"/>
                    </a:lnTo>
                    <a:lnTo>
                      <a:pt x="200" y="131"/>
                    </a:lnTo>
                    <a:lnTo>
                      <a:pt x="221" y="115"/>
                    </a:lnTo>
                    <a:lnTo>
                      <a:pt x="240" y="100"/>
                    </a:lnTo>
                    <a:lnTo>
                      <a:pt x="261" y="86"/>
                    </a:lnTo>
                    <a:lnTo>
                      <a:pt x="284" y="75"/>
                    </a:lnTo>
                    <a:lnTo>
                      <a:pt x="305" y="63"/>
                    </a:lnTo>
                    <a:lnTo>
                      <a:pt x="330" y="52"/>
                    </a:lnTo>
                    <a:lnTo>
                      <a:pt x="353" y="42"/>
                    </a:lnTo>
                    <a:lnTo>
                      <a:pt x="378" y="35"/>
                    </a:lnTo>
                    <a:lnTo>
                      <a:pt x="401" y="27"/>
                    </a:lnTo>
                    <a:lnTo>
                      <a:pt x="428" y="21"/>
                    </a:lnTo>
                    <a:lnTo>
                      <a:pt x="453" y="17"/>
                    </a:lnTo>
                    <a:lnTo>
                      <a:pt x="480" y="14"/>
                    </a:lnTo>
                    <a:lnTo>
                      <a:pt x="505" y="12"/>
                    </a:lnTo>
                    <a:lnTo>
                      <a:pt x="532" y="12"/>
                    </a:lnTo>
                    <a:lnTo>
                      <a:pt x="560" y="12"/>
                    </a:lnTo>
                    <a:lnTo>
                      <a:pt x="585" y="14"/>
                    </a:lnTo>
                    <a:lnTo>
                      <a:pt x="612" y="17"/>
                    </a:lnTo>
                    <a:lnTo>
                      <a:pt x="637" y="21"/>
                    </a:lnTo>
                    <a:lnTo>
                      <a:pt x="664" y="27"/>
                    </a:lnTo>
                    <a:lnTo>
                      <a:pt x="687" y="35"/>
                    </a:lnTo>
                    <a:lnTo>
                      <a:pt x="712" y="42"/>
                    </a:lnTo>
                    <a:lnTo>
                      <a:pt x="735" y="52"/>
                    </a:lnTo>
                    <a:lnTo>
                      <a:pt x="760" y="63"/>
                    </a:lnTo>
                    <a:lnTo>
                      <a:pt x="781" y="75"/>
                    </a:lnTo>
                    <a:lnTo>
                      <a:pt x="804" y="86"/>
                    </a:lnTo>
                    <a:lnTo>
                      <a:pt x="825" y="100"/>
                    </a:lnTo>
                    <a:lnTo>
                      <a:pt x="844" y="115"/>
                    </a:lnTo>
                    <a:lnTo>
                      <a:pt x="865" y="131"/>
                    </a:lnTo>
                    <a:lnTo>
                      <a:pt x="885" y="146"/>
                    </a:lnTo>
                    <a:lnTo>
                      <a:pt x="902" y="163"/>
                    </a:lnTo>
                    <a:lnTo>
                      <a:pt x="919" y="182"/>
                    </a:lnTo>
                    <a:lnTo>
                      <a:pt x="936" y="202"/>
                    </a:lnTo>
                    <a:lnTo>
                      <a:pt x="952" y="221"/>
                    </a:lnTo>
                    <a:lnTo>
                      <a:pt x="965" y="242"/>
                    </a:lnTo>
                    <a:lnTo>
                      <a:pt x="979" y="263"/>
                    </a:lnTo>
                    <a:lnTo>
                      <a:pt x="992" y="284"/>
                    </a:lnTo>
                    <a:lnTo>
                      <a:pt x="1004" y="307"/>
                    </a:lnTo>
                    <a:lnTo>
                      <a:pt x="1013" y="330"/>
                    </a:lnTo>
                    <a:lnTo>
                      <a:pt x="1023" y="353"/>
                    </a:lnTo>
                    <a:lnTo>
                      <a:pt x="1031" y="378"/>
                    </a:lnTo>
                    <a:lnTo>
                      <a:pt x="1038" y="403"/>
                    </a:lnTo>
                    <a:lnTo>
                      <a:pt x="1044" y="428"/>
                    </a:lnTo>
                    <a:lnTo>
                      <a:pt x="1050" y="455"/>
                    </a:lnTo>
                    <a:lnTo>
                      <a:pt x="1052" y="480"/>
                    </a:lnTo>
                    <a:lnTo>
                      <a:pt x="1054" y="507"/>
                    </a:lnTo>
                    <a:lnTo>
                      <a:pt x="1055" y="534"/>
                    </a:lnTo>
                    <a:close/>
                  </a:path>
                </a:pathLst>
              </a:custGeom>
              <a:solidFill>
                <a:srgbClr val="E794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4" name="Freeform 397">
                <a:extLst>
                  <a:ext uri="{FF2B5EF4-FFF2-40B4-BE49-F238E27FC236}">
                    <a16:creationId xmlns:a16="http://schemas.microsoft.com/office/drawing/2014/main" id="{B7F90DAB-F6AD-438B-9F3A-AFC7E9C357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3" y="1635"/>
                <a:ext cx="1053" cy="1055"/>
              </a:xfrm>
              <a:custGeom>
                <a:avLst/>
                <a:gdLst>
                  <a:gd name="T0" fmla="*/ 1044 w 1053"/>
                  <a:gd name="T1" fmla="*/ 422 h 1055"/>
                  <a:gd name="T2" fmla="*/ 1001 w 1053"/>
                  <a:gd name="T3" fmla="*/ 299 h 1055"/>
                  <a:gd name="T4" fmla="*/ 934 w 1053"/>
                  <a:gd name="T5" fmla="*/ 192 h 1055"/>
                  <a:gd name="T6" fmla="*/ 842 w 1053"/>
                  <a:gd name="T7" fmla="*/ 105 h 1055"/>
                  <a:gd name="T8" fmla="*/ 731 w 1053"/>
                  <a:gd name="T9" fmla="*/ 42 h 1055"/>
                  <a:gd name="T10" fmla="*/ 606 w 1053"/>
                  <a:gd name="T11" fmla="*/ 6 h 1055"/>
                  <a:gd name="T12" fmla="*/ 472 w 1053"/>
                  <a:gd name="T13" fmla="*/ 2 h 1055"/>
                  <a:gd name="T14" fmla="*/ 345 w 1053"/>
                  <a:gd name="T15" fmla="*/ 32 h 1055"/>
                  <a:gd name="T16" fmla="*/ 232 w 1053"/>
                  <a:gd name="T17" fmla="*/ 90 h 1055"/>
                  <a:gd name="T18" fmla="*/ 136 w 1053"/>
                  <a:gd name="T19" fmla="*/ 173 h 1055"/>
                  <a:gd name="T20" fmla="*/ 63 w 1053"/>
                  <a:gd name="T21" fmla="*/ 276 h 1055"/>
                  <a:gd name="T22" fmla="*/ 15 w 1053"/>
                  <a:gd name="T23" fmla="*/ 395 h 1055"/>
                  <a:gd name="T24" fmla="*/ 0 w 1053"/>
                  <a:gd name="T25" fmla="*/ 528 h 1055"/>
                  <a:gd name="T26" fmla="*/ 15 w 1053"/>
                  <a:gd name="T27" fmla="*/ 660 h 1055"/>
                  <a:gd name="T28" fmla="*/ 63 w 1053"/>
                  <a:gd name="T29" fmla="*/ 779 h 1055"/>
                  <a:gd name="T30" fmla="*/ 136 w 1053"/>
                  <a:gd name="T31" fmla="*/ 882 h 1055"/>
                  <a:gd name="T32" fmla="*/ 232 w 1053"/>
                  <a:gd name="T33" fmla="*/ 965 h 1055"/>
                  <a:gd name="T34" fmla="*/ 345 w 1053"/>
                  <a:gd name="T35" fmla="*/ 1023 h 1055"/>
                  <a:gd name="T36" fmla="*/ 472 w 1053"/>
                  <a:gd name="T37" fmla="*/ 1053 h 1055"/>
                  <a:gd name="T38" fmla="*/ 606 w 1053"/>
                  <a:gd name="T39" fmla="*/ 1049 h 1055"/>
                  <a:gd name="T40" fmla="*/ 731 w 1053"/>
                  <a:gd name="T41" fmla="*/ 1013 h 1055"/>
                  <a:gd name="T42" fmla="*/ 842 w 1053"/>
                  <a:gd name="T43" fmla="*/ 950 h 1055"/>
                  <a:gd name="T44" fmla="*/ 934 w 1053"/>
                  <a:gd name="T45" fmla="*/ 863 h 1055"/>
                  <a:gd name="T46" fmla="*/ 1001 w 1053"/>
                  <a:gd name="T47" fmla="*/ 756 h 1055"/>
                  <a:gd name="T48" fmla="*/ 1044 w 1053"/>
                  <a:gd name="T49" fmla="*/ 633 h 1055"/>
                  <a:gd name="T50" fmla="*/ 1044 w 1053"/>
                  <a:gd name="T51" fmla="*/ 528 h 1055"/>
                  <a:gd name="T52" fmla="*/ 1028 w 1053"/>
                  <a:gd name="T53" fmla="*/ 656 h 1055"/>
                  <a:gd name="T54" fmla="*/ 982 w 1053"/>
                  <a:gd name="T55" fmla="*/ 775 h 1055"/>
                  <a:gd name="T56" fmla="*/ 909 w 1053"/>
                  <a:gd name="T57" fmla="*/ 875 h 1055"/>
                  <a:gd name="T58" fmla="*/ 815 w 1053"/>
                  <a:gd name="T59" fmla="*/ 957 h 1055"/>
                  <a:gd name="T60" fmla="*/ 704 w 1053"/>
                  <a:gd name="T61" fmla="*/ 1013 h 1055"/>
                  <a:gd name="T62" fmla="*/ 579 w 1053"/>
                  <a:gd name="T63" fmla="*/ 1042 h 1055"/>
                  <a:gd name="T64" fmla="*/ 447 w 1053"/>
                  <a:gd name="T65" fmla="*/ 1038 h 1055"/>
                  <a:gd name="T66" fmla="*/ 326 w 1053"/>
                  <a:gd name="T67" fmla="*/ 1003 h 1055"/>
                  <a:gd name="T68" fmla="*/ 217 w 1053"/>
                  <a:gd name="T69" fmla="*/ 942 h 1055"/>
                  <a:gd name="T70" fmla="*/ 126 w 1053"/>
                  <a:gd name="T71" fmla="*/ 856 h 1055"/>
                  <a:gd name="T72" fmla="*/ 61 w 1053"/>
                  <a:gd name="T73" fmla="*/ 752 h 1055"/>
                  <a:gd name="T74" fmla="*/ 19 w 1053"/>
                  <a:gd name="T75" fmla="*/ 631 h 1055"/>
                  <a:gd name="T76" fmla="*/ 9 w 1053"/>
                  <a:gd name="T77" fmla="*/ 501 h 1055"/>
                  <a:gd name="T78" fmla="*/ 32 w 1053"/>
                  <a:gd name="T79" fmla="*/ 374 h 1055"/>
                  <a:gd name="T80" fmla="*/ 84 w 1053"/>
                  <a:gd name="T81" fmla="*/ 259 h 1055"/>
                  <a:gd name="T82" fmla="*/ 161 w 1053"/>
                  <a:gd name="T83" fmla="*/ 161 h 1055"/>
                  <a:gd name="T84" fmla="*/ 259 w 1053"/>
                  <a:gd name="T85" fmla="*/ 84 h 1055"/>
                  <a:gd name="T86" fmla="*/ 372 w 1053"/>
                  <a:gd name="T87" fmla="*/ 34 h 1055"/>
                  <a:gd name="T88" fmla="*/ 501 w 1053"/>
                  <a:gd name="T89" fmla="*/ 11 h 1055"/>
                  <a:gd name="T90" fmla="*/ 631 w 1053"/>
                  <a:gd name="T91" fmla="*/ 21 h 1055"/>
                  <a:gd name="T92" fmla="*/ 750 w 1053"/>
                  <a:gd name="T93" fmla="*/ 61 h 1055"/>
                  <a:gd name="T94" fmla="*/ 856 w 1053"/>
                  <a:gd name="T95" fmla="*/ 128 h 1055"/>
                  <a:gd name="T96" fmla="*/ 942 w 1053"/>
                  <a:gd name="T97" fmla="*/ 219 h 1055"/>
                  <a:gd name="T98" fmla="*/ 1003 w 1053"/>
                  <a:gd name="T99" fmla="*/ 326 h 1055"/>
                  <a:gd name="T100" fmla="*/ 1038 w 1053"/>
                  <a:gd name="T101" fmla="*/ 449 h 10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3"/>
                  <a:gd name="T154" fmla="*/ 0 h 1055"/>
                  <a:gd name="T155" fmla="*/ 1053 w 1053"/>
                  <a:gd name="T156" fmla="*/ 1055 h 10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3" h="1055">
                    <a:moveTo>
                      <a:pt x="1053" y="528"/>
                    </a:moveTo>
                    <a:lnTo>
                      <a:pt x="1053" y="501"/>
                    </a:lnTo>
                    <a:lnTo>
                      <a:pt x="1051" y="474"/>
                    </a:lnTo>
                    <a:lnTo>
                      <a:pt x="1048" y="447"/>
                    </a:lnTo>
                    <a:lnTo>
                      <a:pt x="1044" y="422"/>
                    </a:lnTo>
                    <a:lnTo>
                      <a:pt x="1038" y="395"/>
                    </a:lnTo>
                    <a:lnTo>
                      <a:pt x="1030" y="370"/>
                    </a:lnTo>
                    <a:lnTo>
                      <a:pt x="1023" y="345"/>
                    </a:lnTo>
                    <a:lnTo>
                      <a:pt x="1013" y="322"/>
                    </a:lnTo>
                    <a:lnTo>
                      <a:pt x="1001" y="299"/>
                    </a:lnTo>
                    <a:lnTo>
                      <a:pt x="990" y="276"/>
                    </a:lnTo>
                    <a:lnTo>
                      <a:pt x="978" y="253"/>
                    </a:lnTo>
                    <a:lnTo>
                      <a:pt x="963" y="232"/>
                    </a:lnTo>
                    <a:lnTo>
                      <a:pt x="950" y="213"/>
                    </a:lnTo>
                    <a:lnTo>
                      <a:pt x="934" y="192"/>
                    </a:lnTo>
                    <a:lnTo>
                      <a:pt x="917" y="173"/>
                    </a:lnTo>
                    <a:lnTo>
                      <a:pt x="900" y="155"/>
                    </a:lnTo>
                    <a:lnTo>
                      <a:pt x="881" y="138"/>
                    </a:lnTo>
                    <a:lnTo>
                      <a:pt x="861" y="121"/>
                    </a:lnTo>
                    <a:lnTo>
                      <a:pt x="842" y="105"/>
                    </a:lnTo>
                    <a:lnTo>
                      <a:pt x="821" y="90"/>
                    </a:lnTo>
                    <a:lnTo>
                      <a:pt x="800" y="77"/>
                    </a:lnTo>
                    <a:lnTo>
                      <a:pt x="779" y="63"/>
                    </a:lnTo>
                    <a:lnTo>
                      <a:pt x="756" y="52"/>
                    </a:lnTo>
                    <a:lnTo>
                      <a:pt x="731" y="42"/>
                    </a:lnTo>
                    <a:lnTo>
                      <a:pt x="708" y="32"/>
                    </a:lnTo>
                    <a:lnTo>
                      <a:pt x="683" y="23"/>
                    </a:lnTo>
                    <a:lnTo>
                      <a:pt x="658" y="17"/>
                    </a:lnTo>
                    <a:lnTo>
                      <a:pt x="633" y="11"/>
                    </a:lnTo>
                    <a:lnTo>
                      <a:pt x="606" y="6"/>
                    </a:lnTo>
                    <a:lnTo>
                      <a:pt x="581" y="2"/>
                    </a:lnTo>
                    <a:lnTo>
                      <a:pt x="554" y="0"/>
                    </a:lnTo>
                    <a:lnTo>
                      <a:pt x="526" y="0"/>
                    </a:lnTo>
                    <a:lnTo>
                      <a:pt x="499" y="0"/>
                    </a:lnTo>
                    <a:lnTo>
                      <a:pt x="472" y="2"/>
                    </a:lnTo>
                    <a:lnTo>
                      <a:pt x="447" y="6"/>
                    </a:lnTo>
                    <a:lnTo>
                      <a:pt x="420" y="11"/>
                    </a:lnTo>
                    <a:lnTo>
                      <a:pt x="395" y="17"/>
                    </a:lnTo>
                    <a:lnTo>
                      <a:pt x="370" y="23"/>
                    </a:lnTo>
                    <a:lnTo>
                      <a:pt x="345" y="32"/>
                    </a:lnTo>
                    <a:lnTo>
                      <a:pt x="320" y="42"/>
                    </a:lnTo>
                    <a:lnTo>
                      <a:pt x="297" y="52"/>
                    </a:lnTo>
                    <a:lnTo>
                      <a:pt x="274" y="63"/>
                    </a:lnTo>
                    <a:lnTo>
                      <a:pt x="253" y="77"/>
                    </a:lnTo>
                    <a:lnTo>
                      <a:pt x="232" y="90"/>
                    </a:lnTo>
                    <a:lnTo>
                      <a:pt x="211" y="105"/>
                    </a:lnTo>
                    <a:lnTo>
                      <a:pt x="192" y="121"/>
                    </a:lnTo>
                    <a:lnTo>
                      <a:pt x="172" y="138"/>
                    </a:lnTo>
                    <a:lnTo>
                      <a:pt x="153" y="155"/>
                    </a:lnTo>
                    <a:lnTo>
                      <a:pt x="136" y="173"/>
                    </a:lnTo>
                    <a:lnTo>
                      <a:pt x="119" y="192"/>
                    </a:lnTo>
                    <a:lnTo>
                      <a:pt x="103" y="213"/>
                    </a:lnTo>
                    <a:lnTo>
                      <a:pt x="90" y="232"/>
                    </a:lnTo>
                    <a:lnTo>
                      <a:pt x="75" y="253"/>
                    </a:lnTo>
                    <a:lnTo>
                      <a:pt x="63" y="276"/>
                    </a:lnTo>
                    <a:lnTo>
                      <a:pt x="52" y="299"/>
                    </a:lnTo>
                    <a:lnTo>
                      <a:pt x="40" y="322"/>
                    </a:lnTo>
                    <a:lnTo>
                      <a:pt x="30" y="345"/>
                    </a:lnTo>
                    <a:lnTo>
                      <a:pt x="23" y="370"/>
                    </a:lnTo>
                    <a:lnTo>
                      <a:pt x="15" y="395"/>
                    </a:lnTo>
                    <a:lnTo>
                      <a:pt x="9" y="422"/>
                    </a:lnTo>
                    <a:lnTo>
                      <a:pt x="5" y="447"/>
                    </a:lnTo>
                    <a:lnTo>
                      <a:pt x="2" y="474"/>
                    </a:lnTo>
                    <a:lnTo>
                      <a:pt x="0" y="501"/>
                    </a:lnTo>
                    <a:lnTo>
                      <a:pt x="0" y="528"/>
                    </a:lnTo>
                    <a:lnTo>
                      <a:pt x="0" y="554"/>
                    </a:lnTo>
                    <a:lnTo>
                      <a:pt x="2" y="581"/>
                    </a:lnTo>
                    <a:lnTo>
                      <a:pt x="5" y="608"/>
                    </a:lnTo>
                    <a:lnTo>
                      <a:pt x="9" y="633"/>
                    </a:lnTo>
                    <a:lnTo>
                      <a:pt x="15" y="660"/>
                    </a:lnTo>
                    <a:lnTo>
                      <a:pt x="23" y="685"/>
                    </a:lnTo>
                    <a:lnTo>
                      <a:pt x="30" y="710"/>
                    </a:lnTo>
                    <a:lnTo>
                      <a:pt x="40" y="733"/>
                    </a:lnTo>
                    <a:lnTo>
                      <a:pt x="52" y="756"/>
                    </a:lnTo>
                    <a:lnTo>
                      <a:pt x="63" y="779"/>
                    </a:lnTo>
                    <a:lnTo>
                      <a:pt x="75" y="802"/>
                    </a:lnTo>
                    <a:lnTo>
                      <a:pt x="90" y="823"/>
                    </a:lnTo>
                    <a:lnTo>
                      <a:pt x="103" y="842"/>
                    </a:lnTo>
                    <a:lnTo>
                      <a:pt x="119" y="863"/>
                    </a:lnTo>
                    <a:lnTo>
                      <a:pt x="136" y="882"/>
                    </a:lnTo>
                    <a:lnTo>
                      <a:pt x="153" y="900"/>
                    </a:lnTo>
                    <a:lnTo>
                      <a:pt x="172" y="919"/>
                    </a:lnTo>
                    <a:lnTo>
                      <a:pt x="192" y="934"/>
                    </a:lnTo>
                    <a:lnTo>
                      <a:pt x="211" y="950"/>
                    </a:lnTo>
                    <a:lnTo>
                      <a:pt x="232" y="965"/>
                    </a:lnTo>
                    <a:lnTo>
                      <a:pt x="253" y="978"/>
                    </a:lnTo>
                    <a:lnTo>
                      <a:pt x="274" y="992"/>
                    </a:lnTo>
                    <a:lnTo>
                      <a:pt x="297" y="1003"/>
                    </a:lnTo>
                    <a:lnTo>
                      <a:pt x="320" y="1013"/>
                    </a:lnTo>
                    <a:lnTo>
                      <a:pt x="345" y="1023"/>
                    </a:lnTo>
                    <a:lnTo>
                      <a:pt x="370" y="1032"/>
                    </a:lnTo>
                    <a:lnTo>
                      <a:pt x="395" y="1038"/>
                    </a:lnTo>
                    <a:lnTo>
                      <a:pt x="420" y="1044"/>
                    </a:lnTo>
                    <a:lnTo>
                      <a:pt x="447" y="1049"/>
                    </a:lnTo>
                    <a:lnTo>
                      <a:pt x="472" y="1053"/>
                    </a:lnTo>
                    <a:lnTo>
                      <a:pt x="499" y="1055"/>
                    </a:lnTo>
                    <a:lnTo>
                      <a:pt x="526" y="1055"/>
                    </a:lnTo>
                    <a:lnTo>
                      <a:pt x="554" y="1055"/>
                    </a:lnTo>
                    <a:lnTo>
                      <a:pt x="581" y="1053"/>
                    </a:lnTo>
                    <a:lnTo>
                      <a:pt x="606" y="1049"/>
                    </a:lnTo>
                    <a:lnTo>
                      <a:pt x="633" y="1044"/>
                    </a:lnTo>
                    <a:lnTo>
                      <a:pt x="658" y="1038"/>
                    </a:lnTo>
                    <a:lnTo>
                      <a:pt x="683" y="1032"/>
                    </a:lnTo>
                    <a:lnTo>
                      <a:pt x="708" y="1023"/>
                    </a:lnTo>
                    <a:lnTo>
                      <a:pt x="731" y="1013"/>
                    </a:lnTo>
                    <a:lnTo>
                      <a:pt x="756" y="1003"/>
                    </a:lnTo>
                    <a:lnTo>
                      <a:pt x="779" y="992"/>
                    </a:lnTo>
                    <a:lnTo>
                      <a:pt x="800" y="978"/>
                    </a:lnTo>
                    <a:lnTo>
                      <a:pt x="821" y="965"/>
                    </a:lnTo>
                    <a:lnTo>
                      <a:pt x="842" y="950"/>
                    </a:lnTo>
                    <a:lnTo>
                      <a:pt x="861" y="934"/>
                    </a:lnTo>
                    <a:lnTo>
                      <a:pt x="881" y="919"/>
                    </a:lnTo>
                    <a:lnTo>
                      <a:pt x="900" y="900"/>
                    </a:lnTo>
                    <a:lnTo>
                      <a:pt x="917" y="882"/>
                    </a:lnTo>
                    <a:lnTo>
                      <a:pt x="934" y="863"/>
                    </a:lnTo>
                    <a:lnTo>
                      <a:pt x="950" y="842"/>
                    </a:lnTo>
                    <a:lnTo>
                      <a:pt x="963" y="823"/>
                    </a:lnTo>
                    <a:lnTo>
                      <a:pt x="978" y="802"/>
                    </a:lnTo>
                    <a:lnTo>
                      <a:pt x="990" y="779"/>
                    </a:lnTo>
                    <a:lnTo>
                      <a:pt x="1001" y="756"/>
                    </a:lnTo>
                    <a:lnTo>
                      <a:pt x="1013" y="733"/>
                    </a:lnTo>
                    <a:lnTo>
                      <a:pt x="1023" y="710"/>
                    </a:lnTo>
                    <a:lnTo>
                      <a:pt x="1030" y="685"/>
                    </a:lnTo>
                    <a:lnTo>
                      <a:pt x="1038" y="660"/>
                    </a:lnTo>
                    <a:lnTo>
                      <a:pt x="1044" y="633"/>
                    </a:lnTo>
                    <a:lnTo>
                      <a:pt x="1048" y="608"/>
                    </a:lnTo>
                    <a:lnTo>
                      <a:pt x="1051" y="581"/>
                    </a:lnTo>
                    <a:lnTo>
                      <a:pt x="1053" y="554"/>
                    </a:lnTo>
                    <a:lnTo>
                      <a:pt x="1053" y="528"/>
                    </a:lnTo>
                    <a:close/>
                    <a:moveTo>
                      <a:pt x="1044" y="528"/>
                    </a:moveTo>
                    <a:lnTo>
                      <a:pt x="1044" y="554"/>
                    </a:lnTo>
                    <a:lnTo>
                      <a:pt x="1042" y="581"/>
                    </a:lnTo>
                    <a:lnTo>
                      <a:pt x="1038" y="606"/>
                    </a:lnTo>
                    <a:lnTo>
                      <a:pt x="1034" y="631"/>
                    </a:lnTo>
                    <a:lnTo>
                      <a:pt x="1028" y="656"/>
                    </a:lnTo>
                    <a:lnTo>
                      <a:pt x="1021" y="681"/>
                    </a:lnTo>
                    <a:lnTo>
                      <a:pt x="1013" y="706"/>
                    </a:lnTo>
                    <a:lnTo>
                      <a:pt x="1003" y="729"/>
                    </a:lnTo>
                    <a:lnTo>
                      <a:pt x="992" y="752"/>
                    </a:lnTo>
                    <a:lnTo>
                      <a:pt x="982" y="775"/>
                    </a:lnTo>
                    <a:lnTo>
                      <a:pt x="969" y="796"/>
                    </a:lnTo>
                    <a:lnTo>
                      <a:pt x="955" y="817"/>
                    </a:lnTo>
                    <a:lnTo>
                      <a:pt x="942" y="836"/>
                    </a:lnTo>
                    <a:lnTo>
                      <a:pt x="925" y="856"/>
                    </a:lnTo>
                    <a:lnTo>
                      <a:pt x="909" y="875"/>
                    </a:lnTo>
                    <a:lnTo>
                      <a:pt x="892" y="894"/>
                    </a:lnTo>
                    <a:lnTo>
                      <a:pt x="875" y="911"/>
                    </a:lnTo>
                    <a:lnTo>
                      <a:pt x="856" y="927"/>
                    </a:lnTo>
                    <a:lnTo>
                      <a:pt x="836" y="942"/>
                    </a:lnTo>
                    <a:lnTo>
                      <a:pt x="815" y="957"/>
                    </a:lnTo>
                    <a:lnTo>
                      <a:pt x="794" y="971"/>
                    </a:lnTo>
                    <a:lnTo>
                      <a:pt x="773" y="982"/>
                    </a:lnTo>
                    <a:lnTo>
                      <a:pt x="750" y="994"/>
                    </a:lnTo>
                    <a:lnTo>
                      <a:pt x="727" y="1003"/>
                    </a:lnTo>
                    <a:lnTo>
                      <a:pt x="704" y="1013"/>
                    </a:lnTo>
                    <a:lnTo>
                      <a:pt x="681" y="1021"/>
                    </a:lnTo>
                    <a:lnTo>
                      <a:pt x="656" y="1028"/>
                    </a:lnTo>
                    <a:lnTo>
                      <a:pt x="631" y="1034"/>
                    </a:lnTo>
                    <a:lnTo>
                      <a:pt x="606" y="1038"/>
                    </a:lnTo>
                    <a:lnTo>
                      <a:pt x="579" y="1042"/>
                    </a:lnTo>
                    <a:lnTo>
                      <a:pt x="552" y="1044"/>
                    </a:lnTo>
                    <a:lnTo>
                      <a:pt x="526" y="1046"/>
                    </a:lnTo>
                    <a:lnTo>
                      <a:pt x="501" y="1044"/>
                    </a:lnTo>
                    <a:lnTo>
                      <a:pt x="474" y="1042"/>
                    </a:lnTo>
                    <a:lnTo>
                      <a:pt x="447" y="1038"/>
                    </a:lnTo>
                    <a:lnTo>
                      <a:pt x="422" y="1034"/>
                    </a:lnTo>
                    <a:lnTo>
                      <a:pt x="397" y="1028"/>
                    </a:lnTo>
                    <a:lnTo>
                      <a:pt x="372" y="1021"/>
                    </a:lnTo>
                    <a:lnTo>
                      <a:pt x="349" y="1013"/>
                    </a:lnTo>
                    <a:lnTo>
                      <a:pt x="326" y="1003"/>
                    </a:lnTo>
                    <a:lnTo>
                      <a:pt x="303" y="994"/>
                    </a:lnTo>
                    <a:lnTo>
                      <a:pt x="280" y="982"/>
                    </a:lnTo>
                    <a:lnTo>
                      <a:pt x="259" y="971"/>
                    </a:lnTo>
                    <a:lnTo>
                      <a:pt x="238" y="957"/>
                    </a:lnTo>
                    <a:lnTo>
                      <a:pt x="217" y="942"/>
                    </a:lnTo>
                    <a:lnTo>
                      <a:pt x="197" y="927"/>
                    </a:lnTo>
                    <a:lnTo>
                      <a:pt x="178" y="911"/>
                    </a:lnTo>
                    <a:lnTo>
                      <a:pt x="161" y="894"/>
                    </a:lnTo>
                    <a:lnTo>
                      <a:pt x="144" y="875"/>
                    </a:lnTo>
                    <a:lnTo>
                      <a:pt x="126" y="856"/>
                    </a:lnTo>
                    <a:lnTo>
                      <a:pt x="111" y="836"/>
                    </a:lnTo>
                    <a:lnTo>
                      <a:pt x="98" y="817"/>
                    </a:lnTo>
                    <a:lnTo>
                      <a:pt x="84" y="796"/>
                    </a:lnTo>
                    <a:lnTo>
                      <a:pt x="71" y="775"/>
                    </a:lnTo>
                    <a:lnTo>
                      <a:pt x="61" y="752"/>
                    </a:lnTo>
                    <a:lnTo>
                      <a:pt x="50" y="729"/>
                    </a:lnTo>
                    <a:lnTo>
                      <a:pt x="40" y="706"/>
                    </a:lnTo>
                    <a:lnTo>
                      <a:pt x="32" y="681"/>
                    </a:lnTo>
                    <a:lnTo>
                      <a:pt x="25" y="656"/>
                    </a:lnTo>
                    <a:lnTo>
                      <a:pt x="19" y="631"/>
                    </a:lnTo>
                    <a:lnTo>
                      <a:pt x="15" y="606"/>
                    </a:lnTo>
                    <a:lnTo>
                      <a:pt x="11" y="581"/>
                    </a:lnTo>
                    <a:lnTo>
                      <a:pt x="9" y="554"/>
                    </a:lnTo>
                    <a:lnTo>
                      <a:pt x="9" y="528"/>
                    </a:lnTo>
                    <a:lnTo>
                      <a:pt x="9" y="501"/>
                    </a:lnTo>
                    <a:lnTo>
                      <a:pt x="11" y="474"/>
                    </a:lnTo>
                    <a:lnTo>
                      <a:pt x="15" y="449"/>
                    </a:lnTo>
                    <a:lnTo>
                      <a:pt x="19" y="424"/>
                    </a:lnTo>
                    <a:lnTo>
                      <a:pt x="25" y="399"/>
                    </a:lnTo>
                    <a:lnTo>
                      <a:pt x="32" y="374"/>
                    </a:lnTo>
                    <a:lnTo>
                      <a:pt x="40" y="349"/>
                    </a:lnTo>
                    <a:lnTo>
                      <a:pt x="50" y="326"/>
                    </a:lnTo>
                    <a:lnTo>
                      <a:pt x="61" y="303"/>
                    </a:lnTo>
                    <a:lnTo>
                      <a:pt x="71" y="282"/>
                    </a:lnTo>
                    <a:lnTo>
                      <a:pt x="84" y="259"/>
                    </a:lnTo>
                    <a:lnTo>
                      <a:pt x="98" y="238"/>
                    </a:lnTo>
                    <a:lnTo>
                      <a:pt x="111" y="219"/>
                    </a:lnTo>
                    <a:lnTo>
                      <a:pt x="126" y="199"/>
                    </a:lnTo>
                    <a:lnTo>
                      <a:pt x="144" y="180"/>
                    </a:lnTo>
                    <a:lnTo>
                      <a:pt x="161" y="161"/>
                    </a:lnTo>
                    <a:lnTo>
                      <a:pt x="178" y="144"/>
                    </a:lnTo>
                    <a:lnTo>
                      <a:pt x="197" y="128"/>
                    </a:lnTo>
                    <a:lnTo>
                      <a:pt x="217" y="113"/>
                    </a:lnTo>
                    <a:lnTo>
                      <a:pt x="238" y="98"/>
                    </a:lnTo>
                    <a:lnTo>
                      <a:pt x="259" y="84"/>
                    </a:lnTo>
                    <a:lnTo>
                      <a:pt x="280" y="73"/>
                    </a:lnTo>
                    <a:lnTo>
                      <a:pt x="303" y="61"/>
                    </a:lnTo>
                    <a:lnTo>
                      <a:pt x="326" y="52"/>
                    </a:lnTo>
                    <a:lnTo>
                      <a:pt x="349" y="42"/>
                    </a:lnTo>
                    <a:lnTo>
                      <a:pt x="372" y="34"/>
                    </a:lnTo>
                    <a:lnTo>
                      <a:pt x="397" y="27"/>
                    </a:lnTo>
                    <a:lnTo>
                      <a:pt x="422" y="21"/>
                    </a:lnTo>
                    <a:lnTo>
                      <a:pt x="447" y="17"/>
                    </a:lnTo>
                    <a:lnTo>
                      <a:pt x="474" y="13"/>
                    </a:lnTo>
                    <a:lnTo>
                      <a:pt x="501" y="11"/>
                    </a:lnTo>
                    <a:lnTo>
                      <a:pt x="526" y="9"/>
                    </a:lnTo>
                    <a:lnTo>
                      <a:pt x="552" y="11"/>
                    </a:lnTo>
                    <a:lnTo>
                      <a:pt x="579" y="13"/>
                    </a:lnTo>
                    <a:lnTo>
                      <a:pt x="606" y="17"/>
                    </a:lnTo>
                    <a:lnTo>
                      <a:pt x="631" y="21"/>
                    </a:lnTo>
                    <a:lnTo>
                      <a:pt x="656" y="27"/>
                    </a:lnTo>
                    <a:lnTo>
                      <a:pt x="681" y="34"/>
                    </a:lnTo>
                    <a:lnTo>
                      <a:pt x="704" y="42"/>
                    </a:lnTo>
                    <a:lnTo>
                      <a:pt x="727" y="52"/>
                    </a:lnTo>
                    <a:lnTo>
                      <a:pt x="750" y="61"/>
                    </a:lnTo>
                    <a:lnTo>
                      <a:pt x="773" y="73"/>
                    </a:lnTo>
                    <a:lnTo>
                      <a:pt x="794" y="84"/>
                    </a:lnTo>
                    <a:lnTo>
                      <a:pt x="815" y="98"/>
                    </a:lnTo>
                    <a:lnTo>
                      <a:pt x="836" y="113"/>
                    </a:lnTo>
                    <a:lnTo>
                      <a:pt x="856" y="128"/>
                    </a:lnTo>
                    <a:lnTo>
                      <a:pt x="875" y="144"/>
                    </a:lnTo>
                    <a:lnTo>
                      <a:pt x="892" y="161"/>
                    </a:lnTo>
                    <a:lnTo>
                      <a:pt x="909" y="180"/>
                    </a:lnTo>
                    <a:lnTo>
                      <a:pt x="925" y="199"/>
                    </a:lnTo>
                    <a:lnTo>
                      <a:pt x="942" y="219"/>
                    </a:lnTo>
                    <a:lnTo>
                      <a:pt x="955" y="238"/>
                    </a:lnTo>
                    <a:lnTo>
                      <a:pt x="969" y="259"/>
                    </a:lnTo>
                    <a:lnTo>
                      <a:pt x="982" y="282"/>
                    </a:lnTo>
                    <a:lnTo>
                      <a:pt x="992" y="303"/>
                    </a:lnTo>
                    <a:lnTo>
                      <a:pt x="1003" y="326"/>
                    </a:lnTo>
                    <a:lnTo>
                      <a:pt x="1013" y="349"/>
                    </a:lnTo>
                    <a:lnTo>
                      <a:pt x="1021" y="374"/>
                    </a:lnTo>
                    <a:lnTo>
                      <a:pt x="1028" y="399"/>
                    </a:lnTo>
                    <a:lnTo>
                      <a:pt x="1034" y="424"/>
                    </a:lnTo>
                    <a:lnTo>
                      <a:pt x="1038" y="449"/>
                    </a:lnTo>
                    <a:lnTo>
                      <a:pt x="1042" y="474"/>
                    </a:lnTo>
                    <a:lnTo>
                      <a:pt x="1044" y="501"/>
                    </a:lnTo>
                    <a:lnTo>
                      <a:pt x="1044" y="528"/>
                    </a:lnTo>
                    <a:close/>
                  </a:path>
                </a:pathLst>
              </a:custGeom>
              <a:solidFill>
                <a:srgbClr val="E795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5" name="Freeform 398">
                <a:extLst>
                  <a:ext uri="{FF2B5EF4-FFF2-40B4-BE49-F238E27FC236}">
                    <a16:creationId xmlns:a16="http://schemas.microsoft.com/office/drawing/2014/main" id="{280A7214-6A59-46C1-BACC-426BDB59E9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7" y="1641"/>
                <a:ext cx="1045" cy="1043"/>
              </a:xfrm>
              <a:custGeom>
                <a:avLst/>
                <a:gdLst>
                  <a:gd name="T0" fmla="*/ 1034 w 1045"/>
                  <a:gd name="T1" fmla="*/ 416 h 1043"/>
                  <a:gd name="T2" fmla="*/ 994 w 1045"/>
                  <a:gd name="T3" fmla="*/ 295 h 1043"/>
                  <a:gd name="T4" fmla="*/ 926 w 1045"/>
                  <a:gd name="T5" fmla="*/ 190 h 1043"/>
                  <a:gd name="T6" fmla="*/ 834 w 1045"/>
                  <a:gd name="T7" fmla="*/ 103 h 1043"/>
                  <a:gd name="T8" fmla="*/ 725 w 1045"/>
                  <a:gd name="T9" fmla="*/ 40 h 1043"/>
                  <a:gd name="T10" fmla="*/ 602 w 1045"/>
                  <a:gd name="T11" fmla="*/ 5 h 1043"/>
                  <a:gd name="T12" fmla="*/ 470 w 1045"/>
                  <a:gd name="T13" fmla="*/ 2 h 1043"/>
                  <a:gd name="T14" fmla="*/ 343 w 1045"/>
                  <a:gd name="T15" fmla="*/ 30 h 1043"/>
                  <a:gd name="T16" fmla="*/ 230 w 1045"/>
                  <a:gd name="T17" fmla="*/ 88 h 1043"/>
                  <a:gd name="T18" fmla="*/ 136 w 1045"/>
                  <a:gd name="T19" fmla="*/ 170 h 1043"/>
                  <a:gd name="T20" fmla="*/ 63 w 1045"/>
                  <a:gd name="T21" fmla="*/ 272 h 1043"/>
                  <a:gd name="T22" fmla="*/ 17 w 1045"/>
                  <a:gd name="T23" fmla="*/ 391 h 1043"/>
                  <a:gd name="T24" fmla="*/ 0 w 1045"/>
                  <a:gd name="T25" fmla="*/ 522 h 1043"/>
                  <a:gd name="T26" fmla="*/ 17 w 1045"/>
                  <a:gd name="T27" fmla="*/ 652 h 1043"/>
                  <a:gd name="T28" fmla="*/ 63 w 1045"/>
                  <a:gd name="T29" fmla="*/ 771 h 1043"/>
                  <a:gd name="T30" fmla="*/ 136 w 1045"/>
                  <a:gd name="T31" fmla="*/ 873 h 1043"/>
                  <a:gd name="T32" fmla="*/ 230 w 1045"/>
                  <a:gd name="T33" fmla="*/ 955 h 1043"/>
                  <a:gd name="T34" fmla="*/ 343 w 1045"/>
                  <a:gd name="T35" fmla="*/ 1013 h 1043"/>
                  <a:gd name="T36" fmla="*/ 470 w 1045"/>
                  <a:gd name="T37" fmla="*/ 1041 h 1043"/>
                  <a:gd name="T38" fmla="*/ 602 w 1045"/>
                  <a:gd name="T39" fmla="*/ 1038 h 1043"/>
                  <a:gd name="T40" fmla="*/ 725 w 1045"/>
                  <a:gd name="T41" fmla="*/ 1003 h 1043"/>
                  <a:gd name="T42" fmla="*/ 834 w 1045"/>
                  <a:gd name="T43" fmla="*/ 940 h 1043"/>
                  <a:gd name="T44" fmla="*/ 926 w 1045"/>
                  <a:gd name="T45" fmla="*/ 853 h 1043"/>
                  <a:gd name="T46" fmla="*/ 994 w 1045"/>
                  <a:gd name="T47" fmla="*/ 748 h 1043"/>
                  <a:gd name="T48" fmla="*/ 1034 w 1045"/>
                  <a:gd name="T49" fmla="*/ 627 h 1043"/>
                  <a:gd name="T50" fmla="*/ 1034 w 1045"/>
                  <a:gd name="T51" fmla="*/ 522 h 1043"/>
                  <a:gd name="T52" fmla="*/ 1019 w 1045"/>
                  <a:gd name="T53" fmla="*/ 650 h 1043"/>
                  <a:gd name="T54" fmla="*/ 973 w 1045"/>
                  <a:gd name="T55" fmla="*/ 765 h 1043"/>
                  <a:gd name="T56" fmla="*/ 902 w 1045"/>
                  <a:gd name="T57" fmla="*/ 865 h 1043"/>
                  <a:gd name="T58" fmla="*/ 809 w 1045"/>
                  <a:gd name="T59" fmla="*/ 946 h 1043"/>
                  <a:gd name="T60" fmla="*/ 698 w 1045"/>
                  <a:gd name="T61" fmla="*/ 1003 h 1043"/>
                  <a:gd name="T62" fmla="*/ 575 w 1045"/>
                  <a:gd name="T63" fmla="*/ 1032 h 1043"/>
                  <a:gd name="T64" fmla="*/ 445 w 1045"/>
                  <a:gd name="T65" fmla="*/ 1028 h 1043"/>
                  <a:gd name="T66" fmla="*/ 324 w 1045"/>
                  <a:gd name="T67" fmla="*/ 993 h 1043"/>
                  <a:gd name="T68" fmla="*/ 216 w 1045"/>
                  <a:gd name="T69" fmla="*/ 932 h 1043"/>
                  <a:gd name="T70" fmla="*/ 128 w 1045"/>
                  <a:gd name="T71" fmla="*/ 848 h 1043"/>
                  <a:gd name="T72" fmla="*/ 61 w 1045"/>
                  <a:gd name="T73" fmla="*/ 744 h 1043"/>
                  <a:gd name="T74" fmla="*/ 21 w 1045"/>
                  <a:gd name="T75" fmla="*/ 625 h 1043"/>
                  <a:gd name="T76" fmla="*/ 11 w 1045"/>
                  <a:gd name="T77" fmla="*/ 495 h 1043"/>
                  <a:gd name="T78" fmla="*/ 34 w 1045"/>
                  <a:gd name="T79" fmla="*/ 370 h 1043"/>
                  <a:gd name="T80" fmla="*/ 84 w 1045"/>
                  <a:gd name="T81" fmla="*/ 257 h 1043"/>
                  <a:gd name="T82" fmla="*/ 161 w 1045"/>
                  <a:gd name="T83" fmla="*/ 159 h 1043"/>
                  <a:gd name="T84" fmla="*/ 257 w 1045"/>
                  <a:gd name="T85" fmla="*/ 84 h 1043"/>
                  <a:gd name="T86" fmla="*/ 370 w 1045"/>
                  <a:gd name="T87" fmla="*/ 32 h 1043"/>
                  <a:gd name="T88" fmla="*/ 497 w 1045"/>
                  <a:gd name="T89" fmla="*/ 9 h 1043"/>
                  <a:gd name="T90" fmla="*/ 625 w 1045"/>
                  <a:gd name="T91" fmla="*/ 21 h 1043"/>
                  <a:gd name="T92" fmla="*/ 744 w 1045"/>
                  <a:gd name="T93" fmla="*/ 59 h 1043"/>
                  <a:gd name="T94" fmla="*/ 848 w 1045"/>
                  <a:gd name="T95" fmla="*/ 126 h 1043"/>
                  <a:gd name="T96" fmla="*/ 932 w 1045"/>
                  <a:gd name="T97" fmla="*/ 215 h 1043"/>
                  <a:gd name="T98" fmla="*/ 994 w 1045"/>
                  <a:gd name="T99" fmla="*/ 322 h 1043"/>
                  <a:gd name="T100" fmla="*/ 1028 w 1045"/>
                  <a:gd name="T101" fmla="*/ 443 h 10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45"/>
                  <a:gd name="T154" fmla="*/ 0 h 1043"/>
                  <a:gd name="T155" fmla="*/ 1045 w 1045"/>
                  <a:gd name="T156" fmla="*/ 1043 h 10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45" h="1043">
                    <a:moveTo>
                      <a:pt x="1045" y="522"/>
                    </a:moveTo>
                    <a:lnTo>
                      <a:pt x="1044" y="495"/>
                    </a:lnTo>
                    <a:lnTo>
                      <a:pt x="1042" y="468"/>
                    </a:lnTo>
                    <a:lnTo>
                      <a:pt x="1040" y="443"/>
                    </a:lnTo>
                    <a:lnTo>
                      <a:pt x="1034" y="416"/>
                    </a:lnTo>
                    <a:lnTo>
                      <a:pt x="1028" y="391"/>
                    </a:lnTo>
                    <a:lnTo>
                      <a:pt x="1021" y="366"/>
                    </a:lnTo>
                    <a:lnTo>
                      <a:pt x="1013" y="341"/>
                    </a:lnTo>
                    <a:lnTo>
                      <a:pt x="1003" y="318"/>
                    </a:lnTo>
                    <a:lnTo>
                      <a:pt x="994" y="295"/>
                    </a:lnTo>
                    <a:lnTo>
                      <a:pt x="982" y="272"/>
                    </a:lnTo>
                    <a:lnTo>
                      <a:pt x="969" y="251"/>
                    </a:lnTo>
                    <a:lnTo>
                      <a:pt x="955" y="230"/>
                    </a:lnTo>
                    <a:lnTo>
                      <a:pt x="942" y="209"/>
                    </a:lnTo>
                    <a:lnTo>
                      <a:pt x="926" y="190"/>
                    </a:lnTo>
                    <a:lnTo>
                      <a:pt x="909" y="170"/>
                    </a:lnTo>
                    <a:lnTo>
                      <a:pt x="892" y="151"/>
                    </a:lnTo>
                    <a:lnTo>
                      <a:pt x="875" y="134"/>
                    </a:lnTo>
                    <a:lnTo>
                      <a:pt x="855" y="119"/>
                    </a:lnTo>
                    <a:lnTo>
                      <a:pt x="834" y="103"/>
                    </a:lnTo>
                    <a:lnTo>
                      <a:pt x="815" y="88"/>
                    </a:lnTo>
                    <a:lnTo>
                      <a:pt x="794" y="74"/>
                    </a:lnTo>
                    <a:lnTo>
                      <a:pt x="771" y="63"/>
                    </a:lnTo>
                    <a:lnTo>
                      <a:pt x="750" y="51"/>
                    </a:lnTo>
                    <a:lnTo>
                      <a:pt x="725" y="40"/>
                    </a:lnTo>
                    <a:lnTo>
                      <a:pt x="702" y="30"/>
                    </a:lnTo>
                    <a:lnTo>
                      <a:pt x="677" y="23"/>
                    </a:lnTo>
                    <a:lnTo>
                      <a:pt x="654" y="15"/>
                    </a:lnTo>
                    <a:lnTo>
                      <a:pt x="627" y="9"/>
                    </a:lnTo>
                    <a:lnTo>
                      <a:pt x="602" y="5"/>
                    </a:lnTo>
                    <a:lnTo>
                      <a:pt x="575" y="2"/>
                    </a:lnTo>
                    <a:lnTo>
                      <a:pt x="550" y="0"/>
                    </a:lnTo>
                    <a:lnTo>
                      <a:pt x="522" y="0"/>
                    </a:lnTo>
                    <a:lnTo>
                      <a:pt x="495" y="0"/>
                    </a:lnTo>
                    <a:lnTo>
                      <a:pt x="470" y="2"/>
                    </a:lnTo>
                    <a:lnTo>
                      <a:pt x="443" y="5"/>
                    </a:lnTo>
                    <a:lnTo>
                      <a:pt x="418" y="9"/>
                    </a:lnTo>
                    <a:lnTo>
                      <a:pt x="391" y="15"/>
                    </a:lnTo>
                    <a:lnTo>
                      <a:pt x="368" y="23"/>
                    </a:lnTo>
                    <a:lnTo>
                      <a:pt x="343" y="30"/>
                    </a:lnTo>
                    <a:lnTo>
                      <a:pt x="320" y="40"/>
                    </a:lnTo>
                    <a:lnTo>
                      <a:pt x="295" y="51"/>
                    </a:lnTo>
                    <a:lnTo>
                      <a:pt x="274" y="63"/>
                    </a:lnTo>
                    <a:lnTo>
                      <a:pt x="251" y="74"/>
                    </a:lnTo>
                    <a:lnTo>
                      <a:pt x="230" y="88"/>
                    </a:lnTo>
                    <a:lnTo>
                      <a:pt x="211" y="103"/>
                    </a:lnTo>
                    <a:lnTo>
                      <a:pt x="190" y="119"/>
                    </a:lnTo>
                    <a:lnTo>
                      <a:pt x="170" y="134"/>
                    </a:lnTo>
                    <a:lnTo>
                      <a:pt x="153" y="151"/>
                    </a:lnTo>
                    <a:lnTo>
                      <a:pt x="136" y="170"/>
                    </a:lnTo>
                    <a:lnTo>
                      <a:pt x="119" y="190"/>
                    </a:lnTo>
                    <a:lnTo>
                      <a:pt x="103" y="209"/>
                    </a:lnTo>
                    <a:lnTo>
                      <a:pt x="90" y="230"/>
                    </a:lnTo>
                    <a:lnTo>
                      <a:pt x="76" y="251"/>
                    </a:lnTo>
                    <a:lnTo>
                      <a:pt x="63" y="272"/>
                    </a:lnTo>
                    <a:lnTo>
                      <a:pt x="51" y="295"/>
                    </a:lnTo>
                    <a:lnTo>
                      <a:pt x="42" y="318"/>
                    </a:lnTo>
                    <a:lnTo>
                      <a:pt x="32" y="341"/>
                    </a:lnTo>
                    <a:lnTo>
                      <a:pt x="24" y="366"/>
                    </a:lnTo>
                    <a:lnTo>
                      <a:pt x="17" y="391"/>
                    </a:lnTo>
                    <a:lnTo>
                      <a:pt x="11" y="416"/>
                    </a:lnTo>
                    <a:lnTo>
                      <a:pt x="5" y="443"/>
                    </a:lnTo>
                    <a:lnTo>
                      <a:pt x="3" y="468"/>
                    </a:lnTo>
                    <a:lnTo>
                      <a:pt x="1" y="495"/>
                    </a:lnTo>
                    <a:lnTo>
                      <a:pt x="0" y="522"/>
                    </a:lnTo>
                    <a:lnTo>
                      <a:pt x="1" y="548"/>
                    </a:lnTo>
                    <a:lnTo>
                      <a:pt x="3" y="575"/>
                    </a:lnTo>
                    <a:lnTo>
                      <a:pt x="5" y="600"/>
                    </a:lnTo>
                    <a:lnTo>
                      <a:pt x="11" y="627"/>
                    </a:lnTo>
                    <a:lnTo>
                      <a:pt x="17" y="652"/>
                    </a:lnTo>
                    <a:lnTo>
                      <a:pt x="24" y="677"/>
                    </a:lnTo>
                    <a:lnTo>
                      <a:pt x="32" y="702"/>
                    </a:lnTo>
                    <a:lnTo>
                      <a:pt x="42" y="725"/>
                    </a:lnTo>
                    <a:lnTo>
                      <a:pt x="51" y="748"/>
                    </a:lnTo>
                    <a:lnTo>
                      <a:pt x="63" y="771"/>
                    </a:lnTo>
                    <a:lnTo>
                      <a:pt x="76" y="792"/>
                    </a:lnTo>
                    <a:lnTo>
                      <a:pt x="90" y="813"/>
                    </a:lnTo>
                    <a:lnTo>
                      <a:pt x="103" y="834"/>
                    </a:lnTo>
                    <a:lnTo>
                      <a:pt x="119" y="853"/>
                    </a:lnTo>
                    <a:lnTo>
                      <a:pt x="136" y="873"/>
                    </a:lnTo>
                    <a:lnTo>
                      <a:pt x="153" y="892"/>
                    </a:lnTo>
                    <a:lnTo>
                      <a:pt x="170" y="909"/>
                    </a:lnTo>
                    <a:lnTo>
                      <a:pt x="190" y="924"/>
                    </a:lnTo>
                    <a:lnTo>
                      <a:pt x="211" y="940"/>
                    </a:lnTo>
                    <a:lnTo>
                      <a:pt x="230" y="955"/>
                    </a:lnTo>
                    <a:lnTo>
                      <a:pt x="251" y="969"/>
                    </a:lnTo>
                    <a:lnTo>
                      <a:pt x="274" y="980"/>
                    </a:lnTo>
                    <a:lnTo>
                      <a:pt x="295" y="992"/>
                    </a:lnTo>
                    <a:lnTo>
                      <a:pt x="320" y="1003"/>
                    </a:lnTo>
                    <a:lnTo>
                      <a:pt x="343" y="1013"/>
                    </a:lnTo>
                    <a:lnTo>
                      <a:pt x="368" y="1020"/>
                    </a:lnTo>
                    <a:lnTo>
                      <a:pt x="391" y="1028"/>
                    </a:lnTo>
                    <a:lnTo>
                      <a:pt x="418" y="1034"/>
                    </a:lnTo>
                    <a:lnTo>
                      <a:pt x="443" y="1038"/>
                    </a:lnTo>
                    <a:lnTo>
                      <a:pt x="470" y="1041"/>
                    </a:lnTo>
                    <a:lnTo>
                      <a:pt x="495" y="1043"/>
                    </a:lnTo>
                    <a:lnTo>
                      <a:pt x="522" y="1043"/>
                    </a:lnTo>
                    <a:lnTo>
                      <a:pt x="550" y="1043"/>
                    </a:lnTo>
                    <a:lnTo>
                      <a:pt x="575" y="1041"/>
                    </a:lnTo>
                    <a:lnTo>
                      <a:pt x="602" y="1038"/>
                    </a:lnTo>
                    <a:lnTo>
                      <a:pt x="627" y="1034"/>
                    </a:lnTo>
                    <a:lnTo>
                      <a:pt x="654" y="1028"/>
                    </a:lnTo>
                    <a:lnTo>
                      <a:pt x="677" y="1020"/>
                    </a:lnTo>
                    <a:lnTo>
                      <a:pt x="702" y="1013"/>
                    </a:lnTo>
                    <a:lnTo>
                      <a:pt x="725" y="1003"/>
                    </a:lnTo>
                    <a:lnTo>
                      <a:pt x="750" y="992"/>
                    </a:lnTo>
                    <a:lnTo>
                      <a:pt x="771" y="980"/>
                    </a:lnTo>
                    <a:lnTo>
                      <a:pt x="794" y="969"/>
                    </a:lnTo>
                    <a:lnTo>
                      <a:pt x="815" y="955"/>
                    </a:lnTo>
                    <a:lnTo>
                      <a:pt x="834" y="940"/>
                    </a:lnTo>
                    <a:lnTo>
                      <a:pt x="855" y="924"/>
                    </a:lnTo>
                    <a:lnTo>
                      <a:pt x="875" y="909"/>
                    </a:lnTo>
                    <a:lnTo>
                      <a:pt x="892" y="892"/>
                    </a:lnTo>
                    <a:lnTo>
                      <a:pt x="909" y="873"/>
                    </a:lnTo>
                    <a:lnTo>
                      <a:pt x="926" y="853"/>
                    </a:lnTo>
                    <a:lnTo>
                      <a:pt x="942" y="834"/>
                    </a:lnTo>
                    <a:lnTo>
                      <a:pt x="955" y="813"/>
                    </a:lnTo>
                    <a:lnTo>
                      <a:pt x="969" y="792"/>
                    </a:lnTo>
                    <a:lnTo>
                      <a:pt x="982" y="771"/>
                    </a:lnTo>
                    <a:lnTo>
                      <a:pt x="994" y="748"/>
                    </a:lnTo>
                    <a:lnTo>
                      <a:pt x="1003" y="725"/>
                    </a:lnTo>
                    <a:lnTo>
                      <a:pt x="1013" y="702"/>
                    </a:lnTo>
                    <a:lnTo>
                      <a:pt x="1021" y="677"/>
                    </a:lnTo>
                    <a:lnTo>
                      <a:pt x="1028" y="652"/>
                    </a:lnTo>
                    <a:lnTo>
                      <a:pt x="1034" y="627"/>
                    </a:lnTo>
                    <a:lnTo>
                      <a:pt x="1040" y="600"/>
                    </a:lnTo>
                    <a:lnTo>
                      <a:pt x="1042" y="575"/>
                    </a:lnTo>
                    <a:lnTo>
                      <a:pt x="1044" y="548"/>
                    </a:lnTo>
                    <a:lnTo>
                      <a:pt x="1045" y="522"/>
                    </a:lnTo>
                    <a:close/>
                    <a:moveTo>
                      <a:pt x="1034" y="522"/>
                    </a:moveTo>
                    <a:lnTo>
                      <a:pt x="1034" y="548"/>
                    </a:lnTo>
                    <a:lnTo>
                      <a:pt x="1032" y="573"/>
                    </a:lnTo>
                    <a:lnTo>
                      <a:pt x="1028" y="600"/>
                    </a:lnTo>
                    <a:lnTo>
                      <a:pt x="1024" y="625"/>
                    </a:lnTo>
                    <a:lnTo>
                      <a:pt x="1019" y="650"/>
                    </a:lnTo>
                    <a:lnTo>
                      <a:pt x="1011" y="673"/>
                    </a:lnTo>
                    <a:lnTo>
                      <a:pt x="1003" y="698"/>
                    </a:lnTo>
                    <a:lnTo>
                      <a:pt x="994" y="721"/>
                    </a:lnTo>
                    <a:lnTo>
                      <a:pt x="984" y="744"/>
                    </a:lnTo>
                    <a:lnTo>
                      <a:pt x="973" y="765"/>
                    </a:lnTo>
                    <a:lnTo>
                      <a:pt x="961" y="786"/>
                    </a:lnTo>
                    <a:lnTo>
                      <a:pt x="948" y="807"/>
                    </a:lnTo>
                    <a:lnTo>
                      <a:pt x="932" y="828"/>
                    </a:lnTo>
                    <a:lnTo>
                      <a:pt x="917" y="848"/>
                    </a:lnTo>
                    <a:lnTo>
                      <a:pt x="902" y="865"/>
                    </a:lnTo>
                    <a:lnTo>
                      <a:pt x="884" y="884"/>
                    </a:lnTo>
                    <a:lnTo>
                      <a:pt x="867" y="901"/>
                    </a:lnTo>
                    <a:lnTo>
                      <a:pt x="848" y="917"/>
                    </a:lnTo>
                    <a:lnTo>
                      <a:pt x="829" y="932"/>
                    </a:lnTo>
                    <a:lnTo>
                      <a:pt x="809" y="946"/>
                    </a:lnTo>
                    <a:lnTo>
                      <a:pt x="788" y="959"/>
                    </a:lnTo>
                    <a:lnTo>
                      <a:pt x="767" y="972"/>
                    </a:lnTo>
                    <a:lnTo>
                      <a:pt x="744" y="984"/>
                    </a:lnTo>
                    <a:lnTo>
                      <a:pt x="721" y="993"/>
                    </a:lnTo>
                    <a:lnTo>
                      <a:pt x="698" y="1003"/>
                    </a:lnTo>
                    <a:lnTo>
                      <a:pt x="675" y="1011"/>
                    </a:lnTo>
                    <a:lnTo>
                      <a:pt x="650" y="1018"/>
                    </a:lnTo>
                    <a:lnTo>
                      <a:pt x="625" y="1024"/>
                    </a:lnTo>
                    <a:lnTo>
                      <a:pt x="600" y="1028"/>
                    </a:lnTo>
                    <a:lnTo>
                      <a:pt x="575" y="1032"/>
                    </a:lnTo>
                    <a:lnTo>
                      <a:pt x="548" y="1034"/>
                    </a:lnTo>
                    <a:lnTo>
                      <a:pt x="522" y="1034"/>
                    </a:lnTo>
                    <a:lnTo>
                      <a:pt x="497" y="1034"/>
                    </a:lnTo>
                    <a:lnTo>
                      <a:pt x="470" y="1032"/>
                    </a:lnTo>
                    <a:lnTo>
                      <a:pt x="445" y="1028"/>
                    </a:lnTo>
                    <a:lnTo>
                      <a:pt x="420" y="1024"/>
                    </a:lnTo>
                    <a:lnTo>
                      <a:pt x="395" y="1018"/>
                    </a:lnTo>
                    <a:lnTo>
                      <a:pt x="370" y="1011"/>
                    </a:lnTo>
                    <a:lnTo>
                      <a:pt x="347" y="1003"/>
                    </a:lnTo>
                    <a:lnTo>
                      <a:pt x="324" y="993"/>
                    </a:lnTo>
                    <a:lnTo>
                      <a:pt x="301" y="984"/>
                    </a:lnTo>
                    <a:lnTo>
                      <a:pt x="278" y="972"/>
                    </a:lnTo>
                    <a:lnTo>
                      <a:pt x="257" y="959"/>
                    </a:lnTo>
                    <a:lnTo>
                      <a:pt x="236" y="946"/>
                    </a:lnTo>
                    <a:lnTo>
                      <a:pt x="216" y="932"/>
                    </a:lnTo>
                    <a:lnTo>
                      <a:pt x="197" y="917"/>
                    </a:lnTo>
                    <a:lnTo>
                      <a:pt x="178" y="901"/>
                    </a:lnTo>
                    <a:lnTo>
                      <a:pt x="161" y="884"/>
                    </a:lnTo>
                    <a:lnTo>
                      <a:pt x="143" y="865"/>
                    </a:lnTo>
                    <a:lnTo>
                      <a:pt x="128" y="848"/>
                    </a:lnTo>
                    <a:lnTo>
                      <a:pt x="113" y="828"/>
                    </a:lnTo>
                    <a:lnTo>
                      <a:pt x="97" y="807"/>
                    </a:lnTo>
                    <a:lnTo>
                      <a:pt x="84" y="786"/>
                    </a:lnTo>
                    <a:lnTo>
                      <a:pt x="72" y="765"/>
                    </a:lnTo>
                    <a:lnTo>
                      <a:pt x="61" y="744"/>
                    </a:lnTo>
                    <a:lnTo>
                      <a:pt x="51" y="721"/>
                    </a:lnTo>
                    <a:lnTo>
                      <a:pt x="42" y="698"/>
                    </a:lnTo>
                    <a:lnTo>
                      <a:pt x="34" y="673"/>
                    </a:lnTo>
                    <a:lnTo>
                      <a:pt x="26" y="650"/>
                    </a:lnTo>
                    <a:lnTo>
                      <a:pt x="21" y="625"/>
                    </a:lnTo>
                    <a:lnTo>
                      <a:pt x="17" y="600"/>
                    </a:lnTo>
                    <a:lnTo>
                      <a:pt x="13" y="573"/>
                    </a:lnTo>
                    <a:lnTo>
                      <a:pt x="11" y="548"/>
                    </a:lnTo>
                    <a:lnTo>
                      <a:pt x="11" y="522"/>
                    </a:lnTo>
                    <a:lnTo>
                      <a:pt x="11" y="495"/>
                    </a:lnTo>
                    <a:lnTo>
                      <a:pt x="13" y="470"/>
                    </a:lnTo>
                    <a:lnTo>
                      <a:pt x="17" y="443"/>
                    </a:lnTo>
                    <a:lnTo>
                      <a:pt x="21" y="418"/>
                    </a:lnTo>
                    <a:lnTo>
                      <a:pt x="26" y="393"/>
                    </a:lnTo>
                    <a:lnTo>
                      <a:pt x="34" y="370"/>
                    </a:lnTo>
                    <a:lnTo>
                      <a:pt x="42" y="345"/>
                    </a:lnTo>
                    <a:lnTo>
                      <a:pt x="51" y="322"/>
                    </a:lnTo>
                    <a:lnTo>
                      <a:pt x="61" y="299"/>
                    </a:lnTo>
                    <a:lnTo>
                      <a:pt x="72" y="278"/>
                    </a:lnTo>
                    <a:lnTo>
                      <a:pt x="84" y="257"/>
                    </a:lnTo>
                    <a:lnTo>
                      <a:pt x="97" y="236"/>
                    </a:lnTo>
                    <a:lnTo>
                      <a:pt x="113" y="215"/>
                    </a:lnTo>
                    <a:lnTo>
                      <a:pt x="128" y="195"/>
                    </a:lnTo>
                    <a:lnTo>
                      <a:pt x="143" y="178"/>
                    </a:lnTo>
                    <a:lnTo>
                      <a:pt x="161" y="159"/>
                    </a:lnTo>
                    <a:lnTo>
                      <a:pt x="178" y="142"/>
                    </a:lnTo>
                    <a:lnTo>
                      <a:pt x="197" y="126"/>
                    </a:lnTo>
                    <a:lnTo>
                      <a:pt x="216" y="111"/>
                    </a:lnTo>
                    <a:lnTo>
                      <a:pt x="236" y="97"/>
                    </a:lnTo>
                    <a:lnTo>
                      <a:pt x="257" y="84"/>
                    </a:lnTo>
                    <a:lnTo>
                      <a:pt x="278" y="71"/>
                    </a:lnTo>
                    <a:lnTo>
                      <a:pt x="301" y="59"/>
                    </a:lnTo>
                    <a:lnTo>
                      <a:pt x="324" y="50"/>
                    </a:lnTo>
                    <a:lnTo>
                      <a:pt x="347" y="40"/>
                    </a:lnTo>
                    <a:lnTo>
                      <a:pt x="370" y="32"/>
                    </a:lnTo>
                    <a:lnTo>
                      <a:pt x="395" y="25"/>
                    </a:lnTo>
                    <a:lnTo>
                      <a:pt x="420" y="21"/>
                    </a:lnTo>
                    <a:lnTo>
                      <a:pt x="445" y="15"/>
                    </a:lnTo>
                    <a:lnTo>
                      <a:pt x="470" y="11"/>
                    </a:lnTo>
                    <a:lnTo>
                      <a:pt x="497" y="9"/>
                    </a:lnTo>
                    <a:lnTo>
                      <a:pt x="522" y="9"/>
                    </a:lnTo>
                    <a:lnTo>
                      <a:pt x="548" y="9"/>
                    </a:lnTo>
                    <a:lnTo>
                      <a:pt x="575" y="11"/>
                    </a:lnTo>
                    <a:lnTo>
                      <a:pt x="600" y="15"/>
                    </a:lnTo>
                    <a:lnTo>
                      <a:pt x="625" y="21"/>
                    </a:lnTo>
                    <a:lnTo>
                      <a:pt x="650" y="25"/>
                    </a:lnTo>
                    <a:lnTo>
                      <a:pt x="675" y="32"/>
                    </a:lnTo>
                    <a:lnTo>
                      <a:pt x="698" y="40"/>
                    </a:lnTo>
                    <a:lnTo>
                      <a:pt x="721" y="50"/>
                    </a:lnTo>
                    <a:lnTo>
                      <a:pt x="744" y="59"/>
                    </a:lnTo>
                    <a:lnTo>
                      <a:pt x="767" y="71"/>
                    </a:lnTo>
                    <a:lnTo>
                      <a:pt x="788" y="84"/>
                    </a:lnTo>
                    <a:lnTo>
                      <a:pt x="809" y="97"/>
                    </a:lnTo>
                    <a:lnTo>
                      <a:pt x="829" y="111"/>
                    </a:lnTo>
                    <a:lnTo>
                      <a:pt x="848" y="126"/>
                    </a:lnTo>
                    <a:lnTo>
                      <a:pt x="867" y="142"/>
                    </a:lnTo>
                    <a:lnTo>
                      <a:pt x="884" y="159"/>
                    </a:lnTo>
                    <a:lnTo>
                      <a:pt x="902" y="178"/>
                    </a:lnTo>
                    <a:lnTo>
                      <a:pt x="917" y="195"/>
                    </a:lnTo>
                    <a:lnTo>
                      <a:pt x="932" y="215"/>
                    </a:lnTo>
                    <a:lnTo>
                      <a:pt x="948" y="236"/>
                    </a:lnTo>
                    <a:lnTo>
                      <a:pt x="961" y="257"/>
                    </a:lnTo>
                    <a:lnTo>
                      <a:pt x="973" y="278"/>
                    </a:lnTo>
                    <a:lnTo>
                      <a:pt x="984" y="299"/>
                    </a:lnTo>
                    <a:lnTo>
                      <a:pt x="994" y="322"/>
                    </a:lnTo>
                    <a:lnTo>
                      <a:pt x="1003" y="345"/>
                    </a:lnTo>
                    <a:lnTo>
                      <a:pt x="1011" y="370"/>
                    </a:lnTo>
                    <a:lnTo>
                      <a:pt x="1019" y="393"/>
                    </a:lnTo>
                    <a:lnTo>
                      <a:pt x="1024" y="418"/>
                    </a:lnTo>
                    <a:lnTo>
                      <a:pt x="1028" y="443"/>
                    </a:lnTo>
                    <a:lnTo>
                      <a:pt x="1032" y="470"/>
                    </a:lnTo>
                    <a:lnTo>
                      <a:pt x="1034" y="495"/>
                    </a:lnTo>
                    <a:lnTo>
                      <a:pt x="1034" y="522"/>
                    </a:lnTo>
                    <a:close/>
                  </a:path>
                </a:pathLst>
              </a:custGeom>
              <a:solidFill>
                <a:srgbClr val="E79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6" name="Freeform 399">
                <a:extLst>
                  <a:ext uri="{FF2B5EF4-FFF2-40B4-BE49-F238E27FC236}">
                    <a16:creationId xmlns:a16="http://schemas.microsoft.com/office/drawing/2014/main" id="{1044C628-332F-4994-B5FB-67CB0399BF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2" y="1644"/>
                <a:ext cx="1035" cy="1037"/>
              </a:xfrm>
              <a:custGeom>
                <a:avLst/>
                <a:gdLst>
                  <a:gd name="T0" fmla="*/ 1025 w 1035"/>
                  <a:gd name="T1" fmla="*/ 415 h 1037"/>
                  <a:gd name="T2" fmla="*/ 983 w 1035"/>
                  <a:gd name="T3" fmla="*/ 294 h 1037"/>
                  <a:gd name="T4" fmla="*/ 916 w 1035"/>
                  <a:gd name="T5" fmla="*/ 190 h 1037"/>
                  <a:gd name="T6" fmla="*/ 827 w 1035"/>
                  <a:gd name="T7" fmla="*/ 104 h 1037"/>
                  <a:gd name="T8" fmla="*/ 718 w 1035"/>
                  <a:gd name="T9" fmla="*/ 43 h 1037"/>
                  <a:gd name="T10" fmla="*/ 597 w 1035"/>
                  <a:gd name="T11" fmla="*/ 8 h 1037"/>
                  <a:gd name="T12" fmla="*/ 465 w 1035"/>
                  <a:gd name="T13" fmla="*/ 4 h 1037"/>
                  <a:gd name="T14" fmla="*/ 340 w 1035"/>
                  <a:gd name="T15" fmla="*/ 33 h 1037"/>
                  <a:gd name="T16" fmla="*/ 229 w 1035"/>
                  <a:gd name="T17" fmla="*/ 89 h 1037"/>
                  <a:gd name="T18" fmla="*/ 135 w 1035"/>
                  <a:gd name="T19" fmla="*/ 171 h 1037"/>
                  <a:gd name="T20" fmla="*/ 62 w 1035"/>
                  <a:gd name="T21" fmla="*/ 273 h 1037"/>
                  <a:gd name="T22" fmla="*/ 16 w 1035"/>
                  <a:gd name="T23" fmla="*/ 390 h 1037"/>
                  <a:gd name="T24" fmla="*/ 0 w 1035"/>
                  <a:gd name="T25" fmla="*/ 519 h 1037"/>
                  <a:gd name="T26" fmla="*/ 16 w 1035"/>
                  <a:gd name="T27" fmla="*/ 647 h 1037"/>
                  <a:gd name="T28" fmla="*/ 62 w 1035"/>
                  <a:gd name="T29" fmla="*/ 766 h 1037"/>
                  <a:gd name="T30" fmla="*/ 135 w 1035"/>
                  <a:gd name="T31" fmla="*/ 866 h 1037"/>
                  <a:gd name="T32" fmla="*/ 229 w 1035"/>
                  <a:gd name="T33" fmla="*/ 948 h 1037"/>
                  <a:gd name="T34" fmla="*/ 340 w 1035"/>
                  <a:gd name="T35" fmla="*/ 1004 h 1037"/>
                  <a:gd name="T36" fmla="*/ 465 w 1035"/>
                  <a:gd name="T37" fmla="*/ 1033 h 1037"/>
                  <a:gd name="T38" fmla="*/ 597 w 1035"/>
                  <a:gd name="T39" fmla="*/ 1029 h 1037"/>
                  <a:gd name="T40" fmla="*/ 718 w 1035"/>
                  <a:gd name="T41" fmla="*/ 994 h 1037"/>
                  <a:gd name="T42" fmla="*/ 827 w 1035"/>
                  <a:gd name="T43" fmla="*/ 933 h 1037"/>
                  <a:gd name="T44" fmla="*/ 916 w 1035"/>
                  <a:gd name="T45" fmla="*/ 847 h 1037"/>
                  <a:gd name="T46" fmla="*/ 983 w 1035"/>
                  <a:gd name="T47" fmla="*/ 743 h 1037"/>
                  <a:gd name="T48" fmla="*/ 1025 w 1035"/>
                  <a:gd name="T49" fmla="*/ 622 h 1037"/>
                  <a:gd name="T50" fmla="*/ 1025 w 1035"/>
                  <a:gd name="T51" fmla="*/ 519 h 1037"/>
                  <a:gd name="T52" fmla="*/ 1008 w 1035"/>
                  <a:gd name="T53" fmla="*/ 645 h 1037"/>
                  <a:gd name="T54" fmla="*/ 964 w 1035"/>
                  <a:gd name="T55" fmla="*/ 760 h 1037"/>
                  <a:gd name="T56" fmla="*/ 893 w 1035"/>
                  <a:gd name="T57" fmla="*/ 860 h 1037"/>
                  <a:gd name="T58" fmla="*/ 801 w 1035"/>
                  <a:gd name="T59" fmla="*/ 939 h 1037"/>
                  <a:gd name="T60" fmla="*/ 691 w 1035"/>
                  <a:gd name="T61" fmla="*/ 994 h 1037"/>
                  <a:gd name="T62" fmla="*/ 570 w 1035"/>
                  <a:gd name="T63" fmla="*/ 1023 h 1037"/>
                  <a:gd name="T64" fmla="*/ 440 w 1035"/>
                  <a:gd name="T65" fmla="*/ 1019 h 1037"/>
                  <a:gd name="T66" fmla="*/ 321 w 1035"/>
                  <a:gd name="T67" fmla="*/ 985 h 1037"/>
                  <a:gd name="T68" fmla="*/ 213 w 1035"/>
                  <a:gd name="T69" fmla="*/ 925 h 1037"/>
                  <a:gd name="T70" fmla="*/ 127 w 1035"/>
                  <a:gd name="T71" fmla="*/ 841 h 1037"/>
                  <a:gd name="T72" fmla="*/ 60 w 1035"/>
                  <a:gd name="T73" fmla="*/ 739 h 1037"/>
                  <a:gd name="T74" fmla="*/ 21 w 1035"/>
                  <a:gd name="T75" fmla="*/ 620 h 1037"/>
                  <a:gd name="T76" fmla="*/ 12 w 1035"/>
                  <a:gd name="T77" fmla="*/ 492 h 1037"/>
                  <a:gd name="T78" fmla="*/ 33 w 1035"/>
                  <a:gd name="T79" fmla="*/ 367 h 1037"/>
                  <a:gd name="T80" fmla="*/ 85 w 1035"/>
                  <a:gd name="T81" fmla="*/ 256 h 1037"/>
                  <a:gd name="T82" fmla="*/ 160 w 1035"/>
                  <a:gd name="T83" fmla="*/ 160 h 1037"/>
                  <a:gd name="T84" fmla="*/ 254 w 1035"/>
                  <a:gd name="T85" fmla="*/ 85 h 1037"/>
                  <a:gd name="T86" fmla="*/ 367 w 1035"/>
                  <a:gd name="T87" fmla="*/ 35 h 1037"/>
                  <a:gd name="T88" fmla="*/ 492 w 1035"/>
                  <a:gd name="T89" fmla="*/ 12 h 1037"/>
                  <a:gd name="T90" fmla="*/ 620 w 1035"/>
                  <a:gd name="T91" fmla="*/ 22 h 1037"/>
                  <a:gd name="T92" fmla="*/ 737 w 1035"/>
                  <a:gd name="T93" fmla="*/ 62 h 1037"/>
                  <a:gd name="T94" fmla="*/ 841 w 1035"/>
                  <a:gd name="T95" fmla="*/ 127 h 1037"/>
                  <a:gd name="T96" fmla="*/ 923 w 1035"/>
                  <a:gd name="T97" fmla="*/ 215 h 1037"/>
                  <a:gd name="T98" fmla="*/ 985 w 1035"/>
                  <a:gd name="T99" fmla="*/ 321 h 1037"/>
                  <a:gd name="T100" fmla="*/ 1019 w 1035"/>
                  <a:gd name="T101" fmla="*/ 442 h 10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35"/>
                  <a:gd name="T154" fmla="*/ 0 h 1037"/>
                  <a:gd name="T155" fmla="*/ 1035 w 1035"/>
                  <a:gd name="T156" fmla="*/ 1037 h 103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35" h="1037">
                    <a:moveTo>
                      <a:pt x="1035" y="519"/>
                    </a:moveTo>
                    <a:lnTo>
                      <a:pt x="1035" y="492"/>
                    </a:lnTo>
                    <a:lnTo>
                      <a:pt x="1033" y="465"/>
                    </a:lnTo>
                    <a:lnTo>
                      <a:pt x="1029" y="440"/>
                    </a:lnTo>
                    <a:lnTo>
                      <a:pt x="1025" y="415"/>
                    </a:lnTo>
                    <a:lnTo>
                      <a:pt x="1019" y="390"/>
                    </a:lnTo>
                    <a:lnTo>
                      <a:pt x="1012" y="365"/>
                    </a:lnTo>
                    <a:lnTo>
                      <a:pt x="1004" y="340"/>
                    </a:lnTo>
                    <a:lnTo>
                      <a:pt x="994" y="317"/>
                    </a:lnTo>
                    <a:lnTo>
                      <a:pt x="983" y="294"/>
                    </a:lnTo>
                    <a:lnTo>
                      <a:pt x="973" y="273"/>
                    </a:lnTo>
                    <a:lnTo>
                      <a:pt x="960" y="250"/>
                    </a:lnTo>
                    <a:lnTo>
                      <a:pt x="946" y="229"/>
                    </a:lnTo>
                    <a:lnTo>
                      <a:pt x="933" y="210"/>
                    </a:lnTo>
                    <a:lnTo>
                      <a:pt x="916" y="190"/>
                    </a:lnTo>
                    <a:lnTo>
                      <a:pt x="900" y="171"/>
                    </a:lnTo>
                    <a:lnTo>
                      <a:pt x="883" y="152"/>
                    </a:lnTo>
                    <a:lnTo>
                      <a:pt x="866" y="135"/>
                    </a:lnTo>
                    <a:lnTo>
                      <a:pt x="847" y="119"/>
                    </a:lnTo>
                    <a:lnTo>
                      <a:pt x="827" y="104"/>
                    </a:lnTo>
                    <a:lnTo>
                      <a:pt x="806" y="89"/>
                    </a:lnTo>
                    <a:lnTo>
                      <a:pt x="785" y="75"/>
                    </a:lnTo>
                    <a:lnTo>
                      <a:pt x="764" y="64"/>
                    </a:lnTo>
                    <a:lnTo>
                      <a:pt x="741" y="52"/>
                    </a:lnTo>
                    <a:lnTo>
                      <a:pt x="718" y="43"/>
                    </a:lnTo>
                    <a:lnTo>
                      <a:pt x="695" y="33"/>
                    </a:lnTo>
                    <a:lnTo>
                      <a:pt x="672" y="25"/>
                    </a:lnTo>
                    <a:lnTo>
                      <a:pt x="647" y="18"/>
                    </a:lnTo>
                    <a:lnTo>
                      <a:pt x="622" y="12"/>
                    </a:lnTo>
                    <a:lnTo>
                      <a:pt x="597" y="8"/>
                    </a:lnTo>
                    <a:lnTo>
                      <a:pt x="570" y="4"/>
                    </a:lnTo>
                    <a:lnTo>
                      <a:pt x="543" y="2"/>
                    </a:lnTo>
                    <a:lnTo>
                      <a:pt x="517" y="0"/>
                    </a:lnTo>
                    <a:lnTo>
                      <a:pt x="492" y="2"/>
                    </a:lnTo>
                    <a:lnTo>
                      <a:pt x="465" y="4"/>
                    </a:lnTo>
                    <a:lnTo>
                      <a:pt x="438" y="8"/>
                    </a:lnTo>
                    <a:lnTo>
                      <a:pt x="413" y="12"/>
                    </a:lnTo>
                    <a:lnTo>
                      <a:pt x="388" y="18"/>
                    </a:lnTo>
                    <a:lnTo>
                      <a:pt x="363" y="25"/>
                    </a:lnTo>
                    <a:lnTo>
                      <a:pt x="340" y="33"/>
                    </a:lnTo>
                    <a:lnTo>
                      <a:pt x="317" y="43"/>
                    </a:lnTo>
                    <a:lnTo>
                      <a:pt x="294" y="52"/>
                    </a:lnTo>
                    <a:lnTo>
                      <a:pt x="271" y="64"/>
                    </a:lnTo>
                    <a:lnTo>
                      <a:pt x="250" y="75"/>
                    </a:lnTo>
                    <a:lnTo>
                      <a:pt x="229" y="89"/>
                    </a:lnTo>
                    <a:lnTo>
                      <a:pt x="208" y="104"/>
                    </a:lnTo>
                    <a:lnTo>
                      <a:pt x="188" y="119"/>
                    </a:lnTo>
                    <a:lnTo>
                      <a:pt x="169" y="135"/>
                    </a:lnTo>
                    <a:lnTo>
                      <a:pt x="152" y="152"/>
                    </a:lnTo>
                    <a:lnTo>
                      <a:pt x="135" y="171"/>
                    </a:lnTo>
                    <a:lnTo>
                      <a:pt x="117" y="190"/>
                    </a:lnTo>
                    <a:lnTo>
                      <a:pt x="102" y="210"/>
                    </a:lnTo>
                    <a:lnTo>
                      <a:pt x="89" y="229"/>
                    </a:lnTo>
                    <a:lnTo>
                      <a:pt x="75" y="250"/>
                    </a:lnTo>
                    <a:lnTo>
                      <a:pt x="62" y="273"/>
                    </a:lnTo>
                    <a:lnTo>
                      <a:pt x="52" y="294"/>
                    </a:lnTo>
                    <a:lnTo>
                      <a:pt x="41" y="317"/>
                    </a:lnTo>
                    <a:lnTo>
                      <a:pt x="31" y="340"/>
                    </a:lnTo>
                    <a:lnTo>
                      <a:pt x="23" y="365"/>
                    </a:lnTo>
                    <a:lnTo>
                      <a:pt x="16" y="390"/>
                    </a:lnTo>
                    <a:lnTo>
                      <a:pt x="10" y="415"/>
                    </a:lnTo>
                    <a:lnTo>
                      <a:pt x="6" y="440"/>
                    </a:lnTo>
                    <a:lnTo>
                      <a:pt x="2" y="465"/>
                    </a:lnTo>
                    <a:lnTo>
                      <a:pt x="0" y="492"/>
                    </a:lnTo>
                    <a:lnTo>
                      <a:pt x="0" y="519"/>
                    </a:lnTo>
                    <a:lnTo>
                      <a:pt x="0" y="545"/>
                    </a:lnTo>
                    <a:lnTo>
                      <a:pt x="2" y="572"/>
                    </a:lnTo>
                    <a:lnTo>
                      <a:pt x="6" y="597"/>
                    </a:lnTo>
                    <a:lnTo>
                      <a:pt x="10" y="622"/>
                    </a:lnTo>
                    <a:lnTo>
                      <a:pt x="16" y="647"/>
                    </a:lnTo>
                    <a:lnTo>
                      <a:pt x="23" y="672"/>
                    </a:lnTo>
                    <a:lnTo>
                      <a:pt x="31" y="697"/>
                    </a:lnTo>
                    <a:lnTo>
                      <a:pt x="41" y="720"/>
                    </a:lnTo>
                    <a:lnTo>
                      <a:pt x="52" y="743"/>
                    </a:lnTo>
                    <a:lnTo>
                      <a:pt x="62" y="766"/>
                    </a:lnTo>
                    <a:lnTo>
                      <a:pt x="75" y="787"/>
                    </a:lnTo>
                    <a:lnTo>
                      <a:pt x="89" y="808"/>
                    </a:lnTo>
                    <a:lnTo>
                      <a:pt x="102" y="827"/>
                    </a:lnTo>
                    <a:lnTo>
                      <a:pt x="117" y="847"/>
                    </a:lnTo>
                    <a:lnTo>
                      <a:pt x="135" y="866"/>
                    </a:lnTo>
                    <a:lnTo>
                      <a:pt x="152" y="885"/>
                    </a:lnTo>
                    <a:lnTo>
                      <a:pt x="169" y="902"/>
                    </a:lnTo>
                    <a:lnTo>
                      <a:pt x="188" y="918"/>
                    </a:lnTo>
                    <a:lnTo>
                      <a:pt x="208" y="933"/>
                    </a:lnTo>
                    <a:lnTo>
                      <a:pt x="229" y="948"/>
                    </a:lnTo>
                    <a:lnTo>
                      <a:pt x="250" y="962"/>
                    </a:lnTo>
                    <a:lnTo>
                      <a:pt x="271" y="973"/>
                    </a:lnTo>
                    <a:lnTo>
                      <a:pt x="294" y="985"/>
                    </a:lnTo>
                    <a:lnTo>
                      <a:pt x="317" y="994"/>
                    </a:lnTo>
                    <a:lnTo>
                      <a:pt x="340" y="1004"/>
                    </a:lnTo>
                    <a:lnTo>
                      <a:pt x="363" y="1012"/>
                    </a:lnTo>
                    <a:lnTo>
                      <a:pt x="388" y="1019"/>
                    </a:lnTo>
                    <a:lnTo>
                      <a:pt x="413" y="1025"/>
                    </a:lnTo>
                    <a:lnTo>
                      <a:pt x="438" y="1029"/>
                    </a:lnTo>
                    <a:lnTo>
                      <a:pt x="465" y="1033"/>
                    </a:lnTo>
                    <a:lnTo>
                      <a:pt x="492" y="1035"/>
                    </a:lnTo>
                    <a:lnTo>
                      <a:pt x="517" y="1037"/>
                    </a:lnTo>
                    <a:lnTo>
                      <a:pt x="543" y="1035"/>
                    </a:lnTo>
                    <a:lnTo>
                      <a:pt x="570" y="1033"/>
                    </a:lnTo>
                    <a:lnTo>
                      <a:pt x="597" y="1029"/>
                    </a:lnTo>
                    <a:lnTo>
                      <a:pt x="622" y="1025"/>
                    </a:lnTo>
                    <a:lnTo>
                      <a:pt x="647" y="1019"/>
                    </a:lnTo>
                    <a:lnTo>
                      <a:pt x="672" y="1012"/>
                    </a:lnTo>
                    <a:lnTo>
                      <a:pt x="695" y="1004"/>
                    </a:lnTo>
                    <a:lnTo>
                      <a:pt x="718" y="994"/>
                    </a:lnTo>
                    <a:lnTo>
                      <a:pt x="741" y="985"/>
                    </a:lnTo>
                    <a:lnTo>
                      <a:pt x="764" y="973"/>
                    </a:lnTo>
                    <a:lnTo>
                      <a:pt x="785" y="962"/>
                    </a:lnTo>
                    <a:lnTo>
                      <a:pt x="806" y="948"/>
                    </a:lnTo>
                    <a:lnTo>
                      <a:pt x="827" y="933"/>
                    </a:lnTo>
                    <a:lnTo>
                      <a:pt x="847" y="918"/>
                    </a:lnTo>
                    <a:lnTo>
                      <a:pt x="866" y="902"/>
                    </a:lnTo>
                    <a:lnTo>
                      <a:pt x="883" y="885"/>
                    </a:lnTo>
                    <a:lnTo>
                      <a:pt x="900" y="866"/>
                    </a:lnTo>
                    <a:lnTo>
                      <a:pt x="916" y="847"/>
                    </a:lnTo>
                    <a:lnTo>
                      <a:pt x="933" y="827"/>
                    </a:lnTo>
                    <a:lnTo>
                      <a:pt x="946" y="808"/>
                    </a:lnTo>
                    <a:lnTo>
                      <a:pt x="960" y="787"/>
                    </a:lnTo>
                    <a:lnTo>
                      <a:pt x="973" y="766"/>
                    </a:lnTo>
                    <a:lnTo>
                      <a:pt x="983" y="743"/>
                    </a:lnTo>
                    <a:lnTo>
                      <a:pt x="994" y="720"/>
                    </a:lnTo>
                    <a:lnTo>
                      <a:pt x="1004" y="697"/>
                    </a:lnTo>
                    <a:lnTo>
                      <a:pt x="1012" y="672"/>
                    </a:lnTo>
                    <a:lnTo>
                      <a:pt x="1019" y="647"/>
                    </a:lnTo>
                    <a:lnTo>
                      <a:pt x="1025" y="622"/>
                    </a:lnTo>
                    <a:lnTo>
                      <a:pt x="1029" y="597"/>
                    </a:lnTo>
                    <a:lnTo>
                      <a:pt x="1033" y="572"/>
                    </a:lnTo>
                    <a:lnTo>
                      <a:pt x="1035" y="545"/>
                    </a:lnTo>
                    <a:lnTo>
                      <a:pt x="1035" y="519"/>
                    </a:lnTo>
                    <a:close/>
                    <a:moveTo>
                      <a:pt x="1025" y="519"/>
                    </a:moveTo>
                    <a:lnTo>
                      <a:pt x="1023" y="545"/>
                    </a:lnTo>
                    <a:lnTo>
                      <a:pt x="1021" y="570"/>
                    </a:lnTo>
                    <a:lnTo>
                      <a:pt x="1019" y="595"/>
                    </a:lnTo>
                    <a:lnTo>
                      <a:pt x="1014" y="620"/>
                    </a:lnTo>
                    <a:lnTo>
                      <a:pt x="1008" y="645"/>
                    </a:lnTo>
                    <a:lnTo>
                      <a:pt x="1002" y="670"/>
                    </a:lnTo>
                    <a:lnTo>
                      <a:pt x="994" y="693"/>
                    </a:lnTo>
                    <a:lnTo>
                      <a:pt x="985" y="716"/>
                    </a:lnTo>
                    <a:lnTo>
                      <a:pt x="975" y="739"/>
                    </a:lnTo>
                    <a:lnTo>
                      <a:pt x="964" y="760"/>
                    </a:lnTo>
                    <a:lnTo>
                      <a:pt x="950" y="781"/>
                    </a:lnTo>
                    <a:lnTo>
                      <a:pt x="939" y="802"/>
                    </a:lnTo>
                    <a:lnTo>
                      <a:pt x="923" y="822"/>
                    </a:lnTo>
                    <a:lnTo>
                      <a:pt x="908" y="841"/>
                    </a:lnTo>
                    <a:lnTo>
                      <a:pt x="893" y="860"/>
                    </a:lnTo>
                    <a:lnTo>
                      <a:pt x="875" y="877"/>
                    </a:lnTo>
                    <a:lnTo>
                      <a:pt x="858" y="895"/>
                    </a:lnTo>
                    <a:lnTo>
                      <a:pt x="841" y="910"/>
                    </a:lnTo>
                    <a:lnTo>
                      <a:pt x="822" y="925"/>
                    </a:lnTo>
                    <a:lnTo>
                      <a:pt x="801" y="939"/>
                    </a:lnTo>
                    <a:lnTo>
                      <a:pt x="781" y="952"/>
                    </a:lnTo>
                    <a:lnTo>
                      <a:pt x="758" y="964"/>
                    </a:lnTo>
                    <a:lnTo>
                      <a:pt x="737" y="975"/>
                    </a:lnTo>
                    <a:lnTo>
                      <a:pt x="714" y="985"/>
                    </a:lnTo>
                    <a:lnTo>
                      <a:pt x="691" y="994"/>
                    </a:lnTo>
                    <a:lnTo>
                      <a:pt x="668" y="1002"/>
                    </a:lnTo>
                    <a:lnTo>
                      <a:pt x="645" y="1010"/>
                    </a:lnTo>
                    <a:lnTo>
                      <a:pt x="620" y="1015"/>
                    </a:lnTo>
                    <a:lnTo>
                      <a:pt x="595" y="1019"/>
                    </a:lnTo>
                    <a:lnTo>
                      <a:pt x="570" y="1023"/>
                    </a:lnTo>
                    <a:lnTo>
                      <a:pt x="543" y="1025"/>
                    </a:lnTo>
                    <a:lnTo>
                      <a:pt x="517" y="1025"/>
                    </a:lnTo>
                    <a:lnTo>
                      <a:pt x="492" y="1025"/>
                    </a:lnTo>
                    <a:lnTo>
                      <a:pt x="465" y="1023"/>
                    </a:lnTo>
                    <a:lnTo>
                      <a:pt x="440" y="1019"/>
                    </a:lnTo>
                    <a:lnTo>
                      <a:pt x="415" y="1015"/>
                    </a:lnTo>
                    <a:lnTo>
                      <a:pt x="390" y="1010"/>
                    </a:lnTo>
                    <a:lnTo>
                      <a:pt x="367" y="1002"/>
                    </a:lnTo>
                    <a:lnTo>
                      <a:pt x="344" y="994"/>
                    </a:lnTo>
                    <a:lnTo>
                      <a:pt x="321" y="985"/>
                    </a:lnTo>
                    <a:lnTo>
                      <a:pt x="298" y="975"/>
                    </a:lnTo>
                    <a:lnTo>
                      <a:pt x="277" y="964"/>
                    </a:lnTo>
                    <a:lnTo>
                      <a:pt x="254" y="952"/>
                    </a:lnTo>
                    <a:lnTo>
                      <a:pt x="234" y="939"/>
                    </a:lnTo>
                    <a:lnTo>
                      <a:pt x="213" y="925"/>
                    </a:lnTo>
                    <a:lnTo>
                      <a:pt x="194" y="910"/>
                    </a:lnTo>
                    <a:lnTo>
                      <a:pt x="177" y="895"/>
                    </a:lnTo>
                    <a:lnTo>
                      <a:pt x="160" y="877"/>
                    </a:lnTo>
                    <a:lnTo>
                      <a:pt x="142" y="860"/>
                    </a:lnTo>
                    <a:lnTo>
                      <a:pt x="127" y="841"/>
                    </a:lnTo>
                    <a:lnTo>
                      <a:pt x="112" y="822"/>
                    </a:lnTo>
                    <a:lnTo>
                      <a:pt x="96" y="802"/>
                    </a:lnTo>
                    <a:lnTo>
                      <a:pt x="85" y="781"/>
                    </a:lnTo>
                    <a:lnTo>
                      <a:pt x="71" y="760"/>
                    </a:lnTo>
                    <a:lnTo>
                      <a:pt x="60" y="739"/>
                    </a:lnTo>
                    <a:lnTo>
                      <a:pt x="50" y="716"/>
                    </a:lnTo>
                    <a:lnTo>
                      <a:pt x="41" y="693"/>
                    </a:lnTo>
                    <a:lnTo>
                      <a:pt x="33" y="670"/>
                    </a:lnTo>
                    <a:lnTo>
                      <a:pt x="27" y="645"/>
                    </a:lnTo>
                    <a:lnTo>
                      <a:pt x="21" y="620"/>
                    </a:lnTo>
                    <a:lnTo>
                      <a:pt x="16" y="595"/>
                    </a:lnTo>
                    <a:lnTo>
                      <a:pt x="14" y="570"/>
                    </a:lnTo>
                    <a:lnTo>
                      <a:pt x="12" y="545"/>
                    </a:lnTo>
                    <a:lnTo>
                      <a:pt x="10" y="519"/>
                    </a:lnTo>
                    <a:lnTo>
                      <a:pt x="12" y="492"/>
                    </a:lnTo>
                    <a:lnTo>
                      <a:pt x="14" y="467"/>
                    </a:lnTo>
                    <a:lnTo>
                      <a:pt x="16" y="442"/>
                    </a:lnTo>
                    <a:lnTo>
                      <a:pt x="21" y="417"/>
                    </a:lnTo>
                    <a:lnTo>
                      <a:pt x="27" y="392"/>
                    </a:lnTo>
                    <a:lnTo>
                      <a:pt x="33" y="367"/>
                    </a:lnTo>
                    <a:lnTo>
                      <a:pt x="41" y="344"/>
                    </a:lnTo>
                    <a:lnTo>
                      <a:pt x="50" y="321"/>
                    </a:lnTo>
                    <a:lnTo>
                      <a:pt x="60" y="298"/>
                    </a:lnTo>
                    <a:lnTo>
                      <a:pt x="71" y="277"/>
                    </a:lnTo>
                    <a:lnTo>
                      <a:pt x="85" y="256"/>
                    </a:lnTo>
                    <a:lnTo>
                      <a:pt x="96" y="235"/>
                    </a:lnTo>
                    <a:lnTo>
                      <a:pt x="112" y="215"/>
                    </a:lnTo>
                    <a:lnTo>
                      <a:pt x="127" y="196"/>
                    </a:lnTo>
                    <a:lnTo>
                      <a:pt x="142" y="177"/>
                    </a:lnTo>
                    <a:lnTo>
                      <a:pt x="160" y="160"/>
                    </a:lnTo>
                    <a:lnTo>
                      <a:pt x="177" y="142"/>
                    </a:lnTo>
                    <a:lnTo>
                      <a:pt x="194" y="127"/>
                    </a:lnTo>
                    <a:lnTo>
                      <a:pt x="213" y="112"/>
                    </a:lnTo>
                    <a:lnTo>
                      <a:pt x="234" y="98"/>
                    </a:lnTo>
                    <a:lnTo>
                      <a:pt x="254" y="85"/>
                    </a:lnTo>
                    <a:lnTo>
                      <a:pt x="277" y="73"/>
                    </a:lnTo>
                    <a:lnTo>
                      <a:pt x="298" y="62"/>
                    </a:lnTo>
                    <a:lnTo>
                      <a:pt x="321" y="52"/>
                    </a:lnTo>
                    <a:lnTo>
                      <a:pt x="344" y="43"/>
                    </a:lnTo>
                    <a:lnTo>
                      <a:pt x="367" y="35"/>
                    </a:lnTo>
                    <a:lnTo>
                      <a:pt x="390" y="27"/>
                    </a:lnTo>
                    <a:lnTo>
                      <a:pt x="415" y="22"/>
                    </a:lnTo>
                    <a:lnTo>
                      <a:pt x="440" y="18"/>
                    </a:lnTo>
                    <a:lnTo>
                      <a:pt x="465" y="14"/>
                    </a:lnTo>
                    <a:lnTo>
                      <a:pt x="492" y="12"/>
                    </a:lnTo>
                    <a:lnTo>
                      <a:pt x="517" y="12"/>
                    </a:lnTo>
                    <a:lnTo>
                      <a:pt x="543" y="12"/>
                    </a:lnTo>
                    <a:lnTo>
                      <a:pt x="570" y="14"/>
                    </a:lnTo>
                    <a:lnTo>
                      <a:pt x="595" y="18"/>
                    </a:lnTo>
                    <a:lnTo>
                      <a:pt x="620" y="22"/>
                    </a:lnTo>
                    <a:lnTo>
                      <a:pt x="645" y="27"/>
                    </a:lnTo>
                    <a:lnTo>
                      <a:pt x="668" y="35"/>
                    </a:lnTo>
                    <a:lnTo>
                      <a:pt x="691" y="43"/>
                    </a:lnTo>
                    <a:lnTo>
                      <a:pt x="714" y="52"/>
                    </a:lnTo>
                    <a:lnTo>
                      <a:pt x="737" y="62"/>
                    </a:lnTo>
                    <a:lnTo>
                      <a:pt x="758" y="73"/>
                    </a:lnTo>
                    <a:lnTo>
                      <a:pt x="781" y="85"/>
                    </a:lnTo>
                    <a:lnTo>
                      <a:pt x="801" y="98"/>
                    </a:lnTo>
                    <a:lnTo>
                      <a:pt x="822" y="112"/>
                    </a:lnTo>
                    <a:lnTo>
                      <a:pt x="841" y="127"/>
                    </a:lnTo>
                    <a:lnTo>
                      <a:pt x="858" y="142"/>
                    </a:lnTo>
                    <a:lnTo>
                      <a:pt x="875" y="160"/>
                    </a:lnTo>
                    <a:lnTo>
                      <a:pt x="893" y="177"/>
                    </a:lnTo>
                    <a:lnTo>
                      <a:pt x="908" y="196"/>
                    </a:lnTo>
                    <a:lnTo>
                      <a:pt x="923" y="215"/>
                    </a:lnTo>
                    <a:lnTo>
                      <a:pt x="939" y="235"/>
                    </a:lnTo>
                    <a:lnTo>
                      <a:pt x="950" y="256"/>
                    </a:lnTo>
                    <a:lnTo>
                      <a:pt x="964" y="277"/>
                    </a:lnTo>
                    <a:lnTo>
                      <a:pt x="975" y="298"/>
                    </a:lnTo>
                    <a:lnTo>
                      <a:pt x="985" y="321"/>
                    </a:lnTo>
                    <a:lnTo>
                      <a:pt x="994" y="344"/>
                    </a:lnTo>
                    <a:lnTo>
                      <a:pt x="1002" y="367"/>
                    </a:lnTo>
                    <a:lnTo>
                      <a:pt x="1008" y="392"/>
                    </a:lnTo>
                    <a:lnTo>
                      <a:pt x="1014" y="417"/>
                    </a:lnTo>
                    <a:lnTo>
                      <a:pt x="1019" y="442"/>
                    </a:lnTo>
                    <a:lnTo>
                      <a:pt x="1021" y="467"/>
                    </a:lnTo>
                    <a:lnTo>
                      <a:pt x="1023" y="492"/>
                    </a:lnTo>
                    <a:lnTo>
                      <a:pt x="1025" y="519"/>
                    </a:lnTo>
                    <a:close/>
                  </a:path>
                </a:pathLst>
              </a:custGeom>
              <a:solidFill>
                <a:srgbClr val="E897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7" name="Freeform 400">
                <a:extLst>
                  <a:ext uri="{FF2B5EF4-FFF2-40B4-BE49-F238E27FC236}">
                    <a16:creationId xmlns:a16="http://schemas.microsoft.com/office/drawing/2014/main" id="{A21EF719-5782-4370-92D5-B0B5491665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68" y="1650"/>
                <a:ext cx="1023" cy="1025"/>
              </a:xfrm>
              <a:custGeom>
                <a:avLst/>
                <a:gdLst>
                  <a:gd name="T0" fmla="*/ 1013 w 1023"/>
                  <a:gd name="T1" fmla="*/ 409 h 1025"/>
                  <a:gd name="T2" fmla="*/ 973 w 1023"/>
                  <a:gd name="T3" fmla="*/ 290 h 1025"/>
                  <a:gd name="T4" fmla="*/ 906 w 1023"/>
                  <a:gd name="T5" fmla="*/ 186 h 1025"/>
                  <a:gd name="T6" fmla="*/ 818 w 1023"/>
                  <a:gd name="T7" fmla="*/ 102 h 1025"/>
                  <a:gd name="T8" fmla="*/ 710 w 1023"/>
                  <a:gd name="T9" fmla="*/ 41 h 1025"/>
                  <a:gd name="T10" fmla="*/ 589 w 1023"/>
                  <a:gd name="T11" fmla="*/ 6 h 1025"/>
                  <a:gd name="T12" fmla="*/ 459 w 1023"/>
                  <a:gd name="T13" fmla="*/ 2 h 1025"/>
                  <a:gd name="T14" fmla="*/ 336 w 1023"/>
                  <a:gd name="T15" fmla="*/ 31 h 1025"/>
                  <a:gd name="T16" fmla="*/ 225 w 1023"/>
                  <a:gd name="T17" fmla="*/ 88 h 1025"/>
                  <a:gd name="T18" fmla="*/ 132 w 1023"/>
                  <a:gd name="T19" fmla="*/ 169 h 1025"/>
                  <a:gd name="T20" fmla="*/ 61 w 1023"/>
                  <a:gd name="T21" fmla="*/ 269 h 1025"/>
                  <a:gd name="T22" fmla="*/ 15 w 1023"/>
                  <a:gd name="T23" fmla="*/ 384 h 1025"/>
                  <a:gd name="T24" fmla="*/ 0 w 1023"/>
                  <a:gd name="T25" fmla="*/ 513 h 1025"/>
                  <a:gd name="T26" fmla="*/ 15 w 1023"/>
                  <a:gd name="T27" fmla="*/ 641 h 1025"/>
                  <a:gd name="T28" fmla="*/ 61 w 1023"/>
                  <a:gd name="T29" fmla="*/ 756 h 1025"/>
                  <a:gd name="T30" fmla="*/ 132 w 1023"/>
                  <a:gd name="T31" fmla="*/ 856 h 1025"/>
                  <a:gd name="T32" fmla="*/ 225 w 1023"/>
                  <a:gd name="T33" fmla="*/ 937 h 1025"/>
                  <a:gd name="T34" fmla="*/ 336 w 1023"/>
                  <a:gd name="T35" fmla="*/ 994 h 1025"/>
                  <a:gd name="T36" fmla="*/ 459 w 1023"/>
                  <a:gd name="T37" fmla="*/ 1023 h 1025"/>
                  <a:gd name="T38" fmla="*/ 589 w 1023"/>
                  <a:gd name="T39" fmla="*/ 1019 h 1025"/>
                  <a:gd name="T40" fmla="*/ 710 w 1023"/>
                  <a:gd name="T41" fmla="*/ 984 h 1025"/>
                  <a:gd name="T42" fmla="*/ 818 w 1023"/>
                  <a:gd name="T43" fmla="*/ 923 h 1025"/>
                  <a:gd name="T44" fmla="*/ 906 w 1023"/>
                  <a:gd name="T45" fmla="*/ 839 h 1025"/>
                  <a:gd name="T46" fmla="*/ 973 w 1023"/>
                  <a:gd name="T47" fmla="*/ 735 h 1025"/>
                  <a:gd name="T48" fmla="*/ 1013 w 1023"/>
                  <a:gd name="T49" fmla="*/ 616 h 1025"/>
                  <a:gd name="T50" fmla="*/ 1013 w 1023"/>
                  <a:gd name="T51" fmla="*/ 513 h 1025"/>
                  <a:gd name="T52" fmla="*/ 998 w 1023"/>
                  <a:gd name="T53" fmla="*/ 637 h 1025"/>
                  <a:gd name="T54" fmla="*/ 952 w 1023"/>
                  <a:gd name="T55" fmla="*/ 752 h 1025"/>
                  <a:gd name="T56" fmla="*/ 883 w 1023"/>
                  <a:gd name="T57" fmla="*/ 850 h 1025"/>
                  <a:gd name="T58" fmla="*/ 793 w 1023"/>
                  <a:gd name="T59" fmla="*/ 929 h 1025"/>
                  <a:gd name="T60" fmla="*/ 683 w 1023"/>
                  <a:gd name="T61" fmla="*/ 984 h 1025"/>
                  <a:gd name="T62" fmla="*/ 562 w 1023"/>
                  <a:gd name="T63" fmla="*/ 1011 h 1025"/>
                  <a:gd name="T64" fmla="*/ 436 w 1023"/>
                  <a:gd name="T65" fmla="*/ 1009 h 1025"/>
                  <a:gd name="T66" fmla="*/ 317 w 1023"/>
                  <a:gd name="T67" fmla="*/ 975 h 1025"/>
                  <a:gd name="T68" fmla="*/ 211 w 1023"/>
                  <a:gd name="T69" fmla="*/ 915 h 1025"/>
                  <a:gd name="T70" fmla="*/ 125 w 1023"/>
                  <a:gd name="T71" fmla="*/ 831 h 1025"/>
                  <a:gd name="T72" fmla="*/ 60 w 1023"/>
                  <a:gd name="T73" fmla="*/ 729 h 1025"/>
                  <a:gd name="T74" fmla="*/ 19 w 1023"/>
                  <a:gd name="T75" fmla="*/ 614 h 1025"/>
                  <a:gd name="T76" fmla="*/ 10 w 1023"/>
                  <a:gd name="T77" fmla="*/ 488 h 1025"/>
                  <a:gd name="T78" fmla="*/ 33 w 1023"/>
                  <a:gd name="T79" fmla="*/ 363 h 1025"/>
                  <a:gd name="T80" fmla="*/ 83 w 1023"/>
                  <a:gd name="T81" fmla="*/ 252 h 1025"/>
                  <a:gd name="T82" fmla="*/ 157 w 1023"/>
                  <a:gd name="T83" fmla="*/ 158 h 1025"/>
                  <a:gd name="T84" fmla="*/ 251 w 1023"/>
                  <a:gd name="T85" fmla="*/ 83 h 1025"/>
                  <a:gd name="T86" fmla="*/ 363 w 1023"/>
                  <a:gd name="T87" fmla="*/ 33 h 1025"/>
                  <a:gd name="T88" fmla="*/ 486 w 1023"/>
                  <a:gd name="T89" fmla="*/ 12 h 1025"/>
                  <a:gd name="T90" fmla="*/ 612 w 1023"/>
                  <a:gd name="T91" fmla="*/ 21 h 1025"/>
                  <a:gd name="T92" fmla="*/ 729 w 1023"/>
                  <a:gd name="T93" fmla="*/ 60 h 1025"/>
                  <a:gd name="T94" fmla="*/ 831 w 1023"/>
                  <a:gd name="T95" fmla="*/ 125 h 1025"/>
                  <a:gd name="T96" fmla="*/ 914 w 1023"/>
                  <a:gd name="T97" fmla="*/ 213 h 1025"/>
                  <a:gd name="T98" fmla="*/ 973 w 1023"/>
                  <a:gd name="T99" fmla="*/ 317 h 1025"/>
                  <a:gd name="T100" fmla="*/ 1008 w 1023"/>
                  <a:gd name="T101" fmla="*/ 436 h 10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23"/>
                  <a:gd name="T154" fmla="*/ 0 h 1025"/>
                  <a:gd name="T155" fmla="*/ 1023 w 1023"/>
                  <a:gd name="T156" fmla="*/ 1025 h 102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23" h="1025">
                    <a:moveTo>
                      <a:pt x="1023" y="513"/>
                    </a:moveTo>
                    <a:lnTo>
                      <a:pt x="1023" y="486"/>
                    </a:lnTo>
                    <a:lnTo>
                      <a:pt x="1021" y="461"/>
                    </a:lnTo>
                    <a:lnTo>
                      <a:pt x="1017" y="434"/>
                    </a:lnTo>
                    <a:lnTo>
                      <a:pt x="1013" y="409"/>
                    </a:lnTo>
                    <a:lnTo>
                      <a:pt x="1008" y="384"/>
                    </a:lnTo>
                    <a:lnTo>
                      <a:pt x="1000" y="361"/>
                    </a:lnTo>
                    <a:lnTo>
                      <a:pt x="992" y="336"/>
                    </a:lnTo>
                    <a:lnTo>
                      <a:pt x="983" y="313"/>
                    </a:lnTo>
                    <a:lnTo>
                      <a:pt x="973" y="290"/>
                    </a:lnTo>
                    <a:lnTo>
                      <a:pt x="962" y="269"/>
                    </a:lnTo>
                    <a:lnTo>
                      <a:pt x="950" y="248"/>
                    </a:lnTo>
                    <a:lnTo>
                      <a:pt x="937" y="227"/>
                    </a:lnTo>
                    <a:lnTo>
                      <a:pt x="921" y="206"/>
                    </a:lnTo>
                    <a:lnTo>
                      <a:pt x="906" y="186"/>
                    </a:lnTo>
                    <a:lnTo>
                      <a:pt x="891" y="169"/>
                    </a:lnTo>
                    <a:lnTo>
                      <a:pt x="873" y="150"/>
                    </a:lnTo>
                    <a:lnTo>
                      <a:pt x="856" y="133"/>
                    </a:lnTo>
                    <a:lnTo>
                      <a:pt x="837" y="117"/>
                    </a:lnTo>
                    <a:lnTo>
                      <a:pt x="818" y="102"/>
                    </a:lnTo>
                    <a:lnTo>
                      <a:pt x="798" y="88"/>
                    </a:lnTo>
                    <a:lnTo>
                      <a:pt x="777" y="75"/>
                    </a:lnTo>
                    <a:lnTo>
                      <a:pt x="756" y="62"/>
                    </a:lnTo>
                    <a:lnTo>
                      <a:pt x="733" y="50"/>
                    </a:lnTo>
                    <a:lnTo>
                      <a:pt x="710" y="41"/>
                    </a:lnTo>
                    <a:lnTo>
                      <a:pt x="687" y="31"/>
                    </a:lnTo>
                    <a:lnTo>
                      <a:pt x="664" y="23"/>
                    </a:lnTo>
                    <a:lnTo>
                      <a:pt x="639" y="16"/>
                    </a:lnTo>
                    <a:lnTo>
                      <a:pt x="614" y="12"/>
                    </a:lnTo>
                    <a:lnTo>
                      <a:pt x="589" y="6"/>
                    </a:lnTo>
                    <a:lnTo>
                      <a:pt x="564" y="2"/>
                    </a:lnTo>
                    <a:lnTo>
                      <a:pt x="537" y="0"/>
                    </a:lnTo>
                    <a:lnTo>
                      <a:pt x="511" y="0"/>
                    </a:lnTo>
                    <a:lnTo>
                      <a:pt x="486" y="0"/>
                    </a:lnTo>
                    <a:lnTo>
                      <a:pt x="459" y="2"/>
                    </a:lnTo>
                    <a:lnTo>
                      <a:pt x="434" y="6"/>
                    </a:lnTo>
                    <a:lnTo>
                      <a:pt x="409" y="12"/>
                    </a:lnTo>
                    <a:lnTo>
                      <a:pt x="384" y="16"/>
                    </a:lnTo>
                    <a:lnTo>
                      <a:pt x="359" y="23"/>
                    </a:lnTo>
                    <a:lnTo>
                      <a:pt x="336" y="31"/>
                    </a:lnTo>
                    <a:lnTo>
                      <a:pt x="313" y="41"/>
                    </a:lnTo>
                    <a:lnTo>
                      <a:pt x="290" y="50"/>
                    </a:lnTo>
                    <a:lnTo>
                      <a:pt x="267" y="62"/>
                    </a:lnTo>
                    <a:lnTo>
                      <a:pt x="246" y="75"/>
                    </a:lnTo>
                    <a:lnTo>
                      <a:pt x="225" y="88"/>
                    </a:lnTo>
                    <a:lnTo>
                      <a:pt x="205" y="102"/>
                    </a:lnTo>
                    <a:lnTo>
                      <a:pt x="186" y="117"/>
                    </a:lnTo>
                    <a:lnTo>
                      <a:pt x="167" y="133"/>
                    </a:lnTo>
                    <a:lnTo>
                      <a:pt x="150" y="150"/>
                    </a:lnTo>
                    <a:lnTo>
                      <a:pt x="132" y="169"/>
                    </a:lnTo>
                    <a:lnTo>
                      <a:pt x="117" y="186"/>
                    </a:lnTo>
                    <a:lnTo>
                      <a:pt x="102" y="206"/>
                    </a:lnTo>
                    <a:lnTo>
                      <a:pt x="86" y="227"/>
                    </a:lnTo>
                    <a:lnTo>
                      <a:pt x="73" y="248"/>
                    </a:lnTo>
                    <a:lnTo>
                      <a:pt x="61" y="269"/>
                    </a:lnTo>
                    <a:lnTo>
                      <a:pt x="50" y="290"/>
                    </a:lnTo>
                    <a:lnTo>
                      <a:pt x="40" y="313"/>
                    </a:lnTo>
                    <a:lnTo>
                      <a:pt x="31" y="336"/>
                    </a:lnTo>
                    <a:lnTo>
                      <a:pt x="23" y="361"/>
                    </a:lnTo>
                    <a:lnTo>
                      <a:pt x="15" y="384"/>
                    </a:lnTo>
                    <a:lnTo>
                      <a:pt x="10" y="409"/>
                    </a:lnTo>
                    <a:lnTo>
                      <a:pt x="6" y="434"/>
                    </a:lnTo>
                    <a:lnTo>
                      <a:pt x="2" y="461"/>
                    </a:lnTo>
                    <a:lnTo>
                      <a:pt x="0" y="486"/>
                    </a:lnTo>
                    <a:lnTo>
                      <a:pt x="0" y="513"/>
                    </a:lnTo>
                    <a:lnTo>
                      <a:pt x="0" y="539"/>
                    </a:lnTo>
                    <a:lnTo>
                      <a:pt x="2" y="564"/>
                    </a:lnTo>
                    <a:lnTo>
                      <a:pt x="6" y="591"/>
                    </a:lnTo>
                    <a:lnTo>
                      <a:pt x="10" y="616"/>
                    </a:lnTo>
                    <a:lnTo>
                      <a:pt x="15" y="641"/>
                    </a:lnTo>
                    <a:lnTo>
                      <a:pt x="23" y="664"/>
                    </a:lnTo>
                    <a:lnTo>
                      <a:pt x="31" y="689"/>
                    </a:lnTo>
                    <a:lnTo>
                      <a:pt x="40" y="712"/>
                    </a:lnTo>
                    <a:lnTo>
                      <a:pt x="50" y="735"/>
                    </a:lnTo>
                    <a:lnTo>
                      <a:pt x="61" y="756"/>
                    </a:lnTo>
                    <a:lnTo>
                      <a:pt x="73" y="777"/>
                    </a:lnTo>
                    <a:lnTo>
                      <a:pt x="86" y="798"/>
                    </a:lnTo>
                    <a:lnTo>
                      <a:pt x="102" y="819"/>
                    </a:lnTo>
                    <a:lnTo>
                      <a:pt x="117" y="839"/>
                    </a:lnTo>
                    <a:lnTo>
                      <a:pt x="132" y="856"/>
                    </a:lnTo>
                    <a:lnTo>
                      <a:pt x="150" y="875"/>
                    </a:lnTo>
                    <a:lnTo>
                      <a:pt x="167" y="892"/>
                    </a:lnTo>
                    <a:lnTo>
                      <a:pt x="186" y="908"/>
                    </a:lnTo>
                    <a:lnTo>
                      <a:pt x="205" y="923"/>
                    </a:lnTo>
                    <a:lnTo>
                      <a:pt x="225" y="937"/>
                    </a:lnTo>
                    <a:lnTo>
                      <a:pt x="246" y="950"/>
                    </a:lnTo>
                    <a:lnTo>
                      <a:pt x="267" y="963"/>
                    </a:lnTo>
                    <a:lnTo>
                      <a:pt x="290" y="975"/>
                    </a:lnTo>
                    <a:lnTo>
                      <a:pt x="313" y="984"/>
                    </a:lnTo>
                    <a:lnTo>
                      <a:pt x="336" y="994"/>
                    </a:lnTo>
                    <a:lnTo>
                      <a:pt x="359" y="1002"/>
                    </a:lnTo>
                    <a:lnTo>
                      <a:pt x="384" y="1009"/>
                    </a:lnTo>
                    <a:lnTo>
                      <a:pt x="409" y="1015"/>
                    </a:lnTo>
                    <a:lnTo>
                      <a:pt x="434" y="1019"/>
                    </a:lnTo>
                    <a:lnTo>
                      <a:pt x="459" y="1023"/>
                    </a:lnTo>
                    <a:lnTo>
                      <a:pt x="486" y="1025"/>
                    </a:lnTo>
                    <a:lnTo>
                      <a:pt x="511" y="1025"/>
                    </a:lnTo>
                    <a:lnTo>
                      <a:pt x="537" y="1025"/>
                    </a:lnTo>
                    <a:lnTo>
                      <a:pt x="564" y="1023"/>
                    </a:lnTo>
                    <a:lnTo>
                      <a:pt x="589" y="1019"/>
                    </a:lnTo>
                    <a:lnTo>
                      <a:pt x="614" y="1015"/>
                    </a:lnTo>
                    <a:lnTo>
                      <a:pt x="639" y="1009"/>
                    </a:lnTo>
                    <a:lnTo>
                      <a:pt x="664" y="1002"/>
                    </a:lnTo>
                    <a:lnTo>
                      <a:pt x="687" y="994"/>
                    </a:lnTo>
                    <a:lnTo>
                      <a:pt x="710" y="984"/>
                    </a:lnTo>
                    <a:lnTo>
                      <a:pt x="733" y="975"/>
                    </a:lnTo>
                    <a:lnTo>
                      <a:pt x="756" y="963"/>
                    </a:lnTo>
                    <a:lnTo>
                      <a:pt x="777" y="950"/>
                    </a:lnTo>
                    <a:lnTo>
                      <a:pt x="798" y="937"/>
                    </a:lnTo>
                    <a:lnTo>
                      <a:pt x="818" y="923"/>
                    </a:lnTo>
                    <a:lnTo>
                      <a:pt x="837" y="908"/>
                    </a:lnTo>
                    <a:lnTo>
                      <a:pt x="856" y="892"/>
                    </a:lnTo>
                    <a:lnTo>
                      <a:pt x="873" y="875"/>
                    </a:lnTo>
                    <a:lnTo>
                      <a:pt x="891" y="856"/>
                    </a:lnTo>
                    <a:lnTo>
                      <a:pt x="906" y="839"/>
                    </a:lnTo>
                    <a:lnTo>
                      <a:pt x="921" y="819"/>
                    </a:lnTo>
                    <a:lnTo>
                      <a:pt x="937" y="798"/>
                    </a:lnTo>
                    <a:lnTo>
                      <a:pt x="950" y="777"/>
                    </a:lnTo>
                    <a:lnTo>
                      <a:pt x="962" y="756"/>
                    </a:lnTo>
                    <a:lnTo>
                      <a:pt x="973" y="735"/>
                    </a:lnTo>
                    <a:lnTo>
                      <a:pt x="983" y="712"/>
                    </a:lnTo>
                    <a:lnTo>
                      <a:pt x="992" y="689"/>
                    </a:lnTo>
                    <a:lnTo>
                      <a:pt x="1000" y="664"/>
                    </a:lnTo>
                    <a:lnTo>
                      <a:pt x="1008" y="641"/>
                    </a:lnTo>
                    <a:lnTo>
                      <a:pt x="1013" y="616"/>
                    </a:lnTo>
                    <a:lnTo>
                      <a:pt x="1017" y="591"/>
                    </a:lnTo>
                    <a:lnTo>
                      <a:pt x="1021" y="564"/>
                    </a:lnTo>
                    <a:lnTo>
                      <a:pt x="1023" y="539"/>
                    </a:lnTo>
                    <a:lnTo>
                      <a:pt x="1023" y="513"/>
                    </a:lnTo>
                    <a:close/>
                    <a:moveTo>
                      <a:pt x="1013" y="513"/>
                    </a:moveTo>
                    <a:lnTo>
                      <a:pt x="1013" y="537"/>
                    </a:lnTo>
                    <a:lnTo>
                      <a:pt x="1011" y="564"/>
                    </a:lnTo>
                    <a:lnTo>
                      <a:pt x="1008" y="589"/>
                    </a:lnTo>
                    <a:lnTo>
                      <a:pt x="1004" y="614"/>
                    </a:lnTo>
                    <a:lnTo>
                      <a:pt x="998" y="637"/>
                    </a:lnTo>
                    <a:lnTo>
                      <a:pt x="990" y="662"/>
                    </a:lnTo>
                    <a:lnTo>
                      <a:pt x="983" y="685"/>
                    </a:lnTo>
                    <a:lnTo>
                      <a:pt x="973" y="708"/>
                    </a:lnTo>
                    <a:lnTo>
                      <a:pt x="963" y="729"/>
                    </a:lnTo>
                    <a:lnTo>
                      <a:pt x="952" y="752"/>
                    </a:lnTo>
                    <a:lnTo>
                      <a:pt x="940" y="773"/>
                    </a:lnTo>
                    <a:lnTo>
                      <a:pt x="927" y="793"/>
                    </a:lnTo>
                    <a:lnTo>
                      <a:pt x="914" y="814"/>
                    </a:lnTo>
                    <a:lnTo>
                      <a:pt x="898" y="831"/>
                    </a:lnTo>
                    <a:lnTo>
                      <a:pt x="883" y="850"/>
                    </a:lnTo>
                    <a:lnTo>
                      <a:pt x="866" y="867"/>
                    </a:lnTo>
                    <a:lnTo>
                      <a:pt x="848" y="885"/>
                    </a:lnTo>
                    <a:lnTo>
                      <a:pt x="831" y="900"/>
                    </a:lnTo>
                    <a:lnTo>
                      <a:pt x="812" y="915"/>
                    </a:lnTo>
                    <a:lnTo>
                      <a:pt x="793" y="929"/>
                    </a:lnTo>
                    <a:lnTo>
                      <a:pt x="772" y="942"/>
                    </a:lnTo>
                    <a:lnTo>
                      <a:pt x="750" y="954"/>
                    </a:lnTo>
                    <a:lnTo>
                      <a:pt x="729" y="965"/>
                    </a:lnTo>
                    <a:lnTo>
                      <a:pt x="706" y="975"/>
                    </a:lnTo>
                    <a:lnTo>
                      <a:pt x="683" y="984"/>
                    </a:lnTo>
                    <a:lnTo>
                      <a:pt x="660" y="992"/>
                    </a:lnTo>
                    <a:lnTo>
                      <a:pt x="637" y="998"/>
                    </a:lnTo>
                    <a:lnTo>
                      <a:pt x="612" y="1004"/>
                    </a:lnTo>
                    <a:lnTo>
                      <a:pt x="587" y="1009"/>
                    </a:lnTo>
                    <a:lnTo>
                      <a:pt x="562" y="1011"/>
                    </a:lnTo>
                    <a:lnTo>
                      <a:pt x="537" y="1013"/>
                    </a:lnTo>
                    <a:lnTo>
                      <a:pt x="511" y="1015"/>
                    </a:lnTo>
                    <a:lnTo>
                      <a:pt x="486" y="1013"/>
                    </a:lnTo>
                    <a:lnTo>
                      <a:pt x="461" y="1011"/>
                    </a:lnTo>
                    <a:lnTo>
                      <a:pt x="436" y="1009"/>
                    </a:lnTo>
                    <a:lnTo>
                      <a:pt x="411" y="1004"/>
                    </a:lnTo>
                    <a:lnTo>
                      <a:pt x="386" y="998"/>
                    </a:lnTo>
                    <a:lnTo>
                      <a:pt x="363" y="992"/>
                    </a:lnTo>
                    <a:lnTo>
                      <a:pt x="340" y="984"/>
                    </a:lnTo>
                    <a:lnTo>
                      <a:pt x="317" y="975"/>
                    </a:lnTo>
                    <a:lnTo>
                      <a:pt x="294" y="965"/>
                    </a:lnTo>
                    <a:lnTo>
                      <a:pt x="273" y="954"/>
                    </a:lnTo>
                    <a:lnTo>
                      <a:pt x="251" y="942"/>
                    </a:lnTo>
                    <a:lnTo>
                      <a:pt x="230" y="929"/>
                    </a:lnTo>
                    <a:lnTo>
                      <a:pt x="211" y="915"/>
                    </a:lnTo>
                    <a:lnTo>
                      <a:pt x="192" y="900"/>
                    </a:lnTo>
                    <a:lnTo>
                      <a:pt x="175" y="885"/>
                    </a:lnTo>
                    <a:lnTo>
                      <a:pt x="157" y="867"/>
                    </a:lnTo>
                    <a:lnTo>
                      <a:pt x="140" y="850"/>
                    </a:lnTo>
                    <a:lnTo>
                      <a:pt x="125" y="831"/>
                    </a:lnTo>
                    <a:lnTo>
                      <a:pt x="109" y="814"/>
                    </a:lnTo>
                    <a:lnTo>
                      <a:pt x="96" y="793"/>
                    </a:lnTo>
                    <a:lnTo>
                      <a:pt x="83" y="773"/>
                    </a:lnTo>
                    <a:lnTo>
                      <a:pt x="71" y="752"/>
                    </a:lnTo>
                    <a:lnTo>
                      <a:pt x="60" y="729"/>
                    </a:lnTo>
                    <a:lnTo>
                      <a:pt x="48" y="708"/>
                    </a:lnTo>
                    <a:lnTo>
                      <a:pt x="40" y="685"/>
                    </a:lnTo>
                    <a:lnTo>
                      <a:pt x="33" y="662"/>
                    </a:lnTo>
                    <a:lnTo>
                      <a:pt x="25" y="637"/>
                    </a:lnTo>
                    <a:lnTo>
                      <a:pt x="19" y="614"/>
                    </a:lnTo>
                    <a:lnTo>
                      <a:pt x="15" y="589"/>
                    </a:lnTo>
                    <a:lnTo>
                      <a:pt x="12" y="564"/>
                    </a:lnTo>
                    <a:lnTo>
                      <a:pt x="10" y="537"/>
                    </a:lnTo>
                    <a:lnTo>
                      <a:pt x="10" y="513"/>
                    </a:lnTo>
                    <a:lnTo>
                      <a:pt x="10" y="488"/>
                    </a:lnTo>
                    <a:lnTo>
                      <a:pt x="12" y="461"/>
                    </a:lnTo>
                    <a:lnTo>
                      <a:pt x="15" y="436"/>
                    </a:lnTo>
                    <a:lnTo>
                      <a:pt x="19" y="411"/>
                    </a:lnTo>
                    <a:lnTo>
                      <a:pt x="25" y="388"/>
                    </a:lnTo>
                    <a:lnTo>
                      <a:pt x="33" y="363"/>
                    </a:lnTo>
                    <a:lnTo>
                      <a:pt x="40" y="340"/>
                    </a:lnTo>
                    <a:lnTo>
                      <a:pt x="48" y="317"/>
                    </a:lnTo>
                    <a:lnTo>
                      <a:pt x="60" y="296"/>
                    </a:lnTo>
                    <a:lnTo>
                      <a:pt x="71" y="273"/>
                    </a:lnTo>
                    <a:lnTo>
                      <a:pt x="83" y="252"/>
                    </a:lnTo>
                    <a:lnTo>
                      <a:pt x="96" y="232"/>
                    </a:lnTo>
                    <a:lnTo>
                      <a:pt x="109" y="213"/>
                    </a:lnTo>
                    <a:lnTo>
                      <a:pt x="125" y="194"/>
                    </a:lnTo>
                    <a:lnTo>
                      <a:pt x="140" y="175"/>
                    </a:lnTo>
                    <a:lnTo>
                      <a:pt x="157" y="158"/>
                    </a:lnTo>
                    <a:lnTo>
                      <a:pt x="175" y="140"/>
                    </a:lnTo>
                    <a:lnTo>
                      <a:pt x="192" y="125"/>
                    </a:lnTo>
                    <a:lnTo>
                      <a:pt x="211" y="110"/>
                    </a:lnTo>
                    <a:lnTo>
                      <a:pt x="230" y="96"/>
                    </a:lnTo>
                    <a:lnTo>
                      <a:pt x="251" y="83"/>
                    </a:lnTo>
                    <a:lnTo>
                      <a:pt x="273" y="71"/>
                    </a:lnTo>
                    <a:lnTo>
                      <a:pt x="294" y="60"/>
                    </a:lnTo>
                    <a:lnTo>
                      <a:pt x="317" y="50"/>
                    </a:lnTo>
                    <a:lnTo>
                      <a:pt x="340" y="41"/>
                    </a:lnTo>
                    <a:lnTo>
                      <a:pt x="363" y="33"/>
                    </a:lnTo>
                    <a:lnTo>
                      <a:pt x="386" y="27"/>
                    </a:lnTo>
                    <a:lnTo>
                      <a:pt x="411" y="21"/>
                    </a:lnTo>
                    <a:lnTo>
                      <a:pt x="436" y="16"/>
                    </a:lnTo>
                    <a:lnTo>
                      <a:pt x="461" y="14"/>
                    </a:lnTo>
                    <a:lnTo>
                      <a:pt x="486" y="12"/>
                    </a:lnTo>
                    <a:lnTo>
                      <a:pt x="511" y="10"/>
                    </a:lnTo>
                    <a:lnTo>
                      <a:pt x="537" y="12"/>
                    </a:lnTo>
                    <a:lnTo>
                      <a:pt x="562" y="14"/>
                    </a:lnTo>
                    <a:lnTo>
                      <a:pt x="587" y="16"/>
                    </a:lnTo>
                    <a:lnTo>
                      <a:pt x="612" y="21"/>
                    </a:lnTo>
                    <a:lnTo>
                      <a:pt x="637" y="27"/>
                    </a:lnTo>
                    <a:lnTo>
                      <a:pt x="660" y="33"/>
                    </a:lnTo>
                    <a:lnTo>
                      <a:pt x="683" y="41"/>
                    </a:lnTo>
                    <a:lnTo>
                      <a:pt x="706" y="50"/>
                    </a:lnTo>
                    <a:lnTo>
                      <a:pt x="729" y="60"/>
                    </a:lnTo>
                    <a:lnTo>
                      <a:pt x="750" y="71"/>
                    </a:lnTo>
                    <a:lnTo>
                      <a:pt x="772" y="83"/>
                    </a:lnTo>
                    <a:lnTo>
                      <a:pt x="793" y="96"/>
                    </a:lnTo>
                    <a:lnTo>
                      <a:pt x="812" y="110"/>
                    </a:lnTo>
                    <a:lnTo>
                      <a:pt x="831" y="125"/>
                    </a:lnTo>
                    <a:lnTo>
                      <a:pt x="848" y="140"/>
                    </a:lnTo>
                    <a:lnTo>
                      <a:pt x="866" y="158"/>
                    </a:lnTo>
                    <a:lnTo>
                      <a:pt x="883" y="175"/>
                    </a:lnTo>
                    <a:lnTo>
                      <a:pt x="898" y="194"/>
                    </a:lnTo>
                    <a:lnTo>
                      <a:pt x="914" y="213"/>
                    </a:lnTo>
                    <a:lnTo>
                      <a:pt x="927" y="232"/>
                    </a:lnTo>
                    <a:lnTo>
                      <a:pt x="940" y="252"/>
                    </a:lnTo>
                    <a:lnTo>
                      <a:pt x="952" y="273"/>
                    </a:lnTo>
                    <a:lnTo>
                      <a:pt x="963" y="296"/>
                    </a:lnTo>
                    <a:lnTo>
                      <a:pt x="973" y="317"/>
                    </a:lnTo>
                    <a:lnTo>
                      <a:pt x="983" y="340"/>
                    </a:lnTo>
                    <a:lnTo>
                      <a:pt x="990" y="363"/>
                    </a:lnTo>
                    <a:lnTo>
                      <a:pt x="998" y="388"/>
                    </a:lnTo>
                    <a:lnTo>
                      <a:pt x="1004" y="411"/>
                    </a:lnTo>
                    <a:lnTo>
                      <a:pt x="1008" y="436"/>
                    </a:lnTo>
                    <a:lnTo>
                      <a:pt x="1011" y="461"/>
                    </a:lnTo>
                    <a:lnTo>
                      <a:pt x="1013" y="488"/>
                    </a:lnTo>
                    <a:lnTo>
                      <a:pt x="1013" y="513"/>
                    </a:lnTo>
                    <a:close/>
                  </a:path>
                </a:pathLst>
              </a:custGeom>
              <a:solidFill>
                <a:srgbClr val="E897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8" name="Freeform 401">
                <a:extLst>
                  <a:ext uri="{FF2B5EF4-FFF2-40B4-BE49-F238E27FC236}">
                    <a16:creationId xmlns:a16="http://schemas.microsoft.com/office/drawing/2014/main" id="{1E6DB03E-BF9E-4E2B-9043-A4EB470C84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2" y="1656"/>
                <a:ext cx="1015" cy="1013"/>
              </a:xfrm>
              <a:custGeom>
                <a:avLst/>
                <a:gdLst>
                  <a:gd name="T0" fmla="*/ 1004 w 1015"/>
                  <a:gd name="T1" fmla="*/ 405 h 1013"/>
                  <a:gd name="T2" fmla="*/ 965 w 1015"/>
                  <a:gd name="T3" fmla="*/ 286 h 1013"/>
                  <a:gd name="T4" fmla="*/ 898 w 1015"/>
                  <a:gd name="T5" fmla="*/ 184 h 1013"/>
                  <a:gd name="T6" fmla="*/ 812 w 1015"/>
                  <a:gd name="T7" fmla="*/ 100 h 1013"/>
                  <a:gd name="T8" fmla="*/ 704 w 1015"/>
                  <a:gd name="T9" fmla="*/ 40 h 1013"/>
                  <a:gd name="T10" fmla="*/ 585 w 1015"/>
                  <a:gd name="T11" fmla="*/ 6 h 1013"/>
                  <a:gd name="T12" fmla="*/ 455 w 1015"/>
                  <a:gd name="T13" fmla="*/ 2 h 1013"/>
                  <a:gd name="T14" fmla="*/ 334 w 1015"/>
                  <a:gd name="T15" fmla="*/ 31 h 1013"/>
                  <a:gd name="T16" fmla="*/ 224 w 1015"/>
                  <a:gd name="T17" fmla="*/ 86 h 1013"/>
                  <a:gd name="T18" fmla="*/ 132 w 1015"/>
                  <a:gd name="T19" fmla="*/ 165 h 1013"/>
                  <a:gd name="T20" fmla="*/ 61 w 1015"/>
                  <a:gd name="T21" fmla="*/ 265 h 1013"/>
                  <a:gd name="T22" fmla="*/ 17 w 1015"/>
                  <a:gd name="T23" fmla="*/ 380 h 1013"/>
                  <a:gd name="T24" fmla="*/ 0 w 1015"/>
                  <a:gd name="T25" fmla="*/ 507 h 1013"/>
                  <a:gd name="T26" fmla="*/ 17 w 1015"/>
                  <a:gd name="T27" fmla="*/ 633 h 1013"/>
                  <a:gd name="T28" fmla="*/ 61 w 1015"/>
                  <a:gd name="T29" fmla="*/ 748 h 1013"/>
                  <a:gd name="T30" fmla="*/ 132 w 1015"/>
                  <a:gd name="T31" fmla="*/ 848 h 1013"/>
                  <a:gd name="T32" fmla="*/ 224 w 1015"/>
                  <a:gd name="T33" fmla="*/ 927 h 1013"/>
                  <a:gd name="T34" fmla="*/ 334 w 1015"/>
                  <a:gd name="T35" fmla="*/ 982 h 1013"/>
                  <a:gd name="T36" fmla="*/ 455 w 1015"/>
                  <a:gd name="T37" fmla="*/ 1011 h 1013"/>
                  <a:gd name="T38" fmla="*/ 585 w 1015"/>
                  <a:gd name="T39" fmla="*/ 1007 h 1013"/>
                  <a:gd name="T40" fmla="*/ 704 w 1015"/>
                  <a:gd name="T41" fmla="*/ 973 h 1013"/>
                  <a:gd name="T42" fmla="*/ 812 w 1015"/>
                  <a:gd name="T43" fmla="*/ 913 h 1013"/>
                  <a:gd name="T44" fmla="*/ 898 w 1015"/>
                  <a:gd name="T45" fmla="*/ 829 h 1013"/>
                  <a:gd name="T46" fmla="*/ 965 w 1015"/>
                  <a:gd name="T47" fmla="*/ 727 h 1013"/>
                  <a:gd name="T48" fmla="*/ 1004 w 1015"/>
                  <a:gd name="T49" fmla="*/ 608 h 1013"/>
                  <a:gd name="T50" fmla="*/ 1004 w 1015"/>
                  <a:gd name="T51" fmla="*/ 507 h 1013"/>
                  <a:gd name="T52" fmla="*/ 988 w 1015"/>
                  <a:gd name="T53" fmla="*/ 631 h 1013"/>
                  <a:gd name="T54" fmla="*/ 944 w 1015"/>
                  <a:gd name="T55" fmla="*/ 742 h 1013"/>
                  <a:gd name="T56" fmla="*/ 875 w 1015"/>
                  <a:gd name="T57" fmla="*/ 840 h 1013"/>
                  <a:gd name="T58" fmla="*/ 785 w 1015"/>
                  <a:gd name="T59" fmla="*/ 919 h 1013"/>
                  <a:gd name="T60" fmla="*/ 679 w 1015"/>
                  <a:gd name="T61" fmla="*/ 973 h 1013"/>
                  <a:gd name="T62" fmla="*/ 558 w 1015"/>
                  <a:gd name="T63" fmla="*/ 1002 h 1013"/>
                  <a:gd name="T64" fmla="*/ 432 w 1015"/>
                  <a:gd name="T65" fmla="*/ 998 h 1013"/>
                  <a:gd name="T66" fmla="*/ 315 w 1015"/>
                  <a:gd name="T67" fmla="*/ 965 h 1013"/>
                  <a:gd name="T68" fmla="*/ 211 w 1015"/>
                  <a:gd name="T69" fmla="*/ 904 h 1013"/>
                  <a:gd name="T70" fmla="*/ 125 w 1015"/>
                  <a:gd name="T71" fmla="*/ 823 h 1013"/>
                  <a:gd name="T72" fmla="*/ 59 w 1015"/>
                  <a:gd name="T73" fmla="*/ 721 h 1013"/>
                  <a:gd name="T74" fmla="*/ 21 w 1015"/>
                  <a:gd name="T75" fmla="*/ 606 h 1013"/>
                  <a:gd name="T76" fmla="*/ 11 w 1015"/>
                  <a:gd name="T77" fmla="*/ 482 h 1013"/>
                  <a:gd name="T78" fmla="*/ 33 w 1015"/>
                  <a:gd name="T79" fmla="*/ 359 h 1013"/>
                  <a:gd name="T80" fmla="*/ 82 w 1015"/>
                  <a:gd name="T81" fmla="*/ 249 h 1013"/>
                  <a:gd name="T82" fmla="*/ 155 w 1015"/>
                  <a:gd name="T83" fmla="*/ 155 h 1013"/>
                  <a:gd name="T84" fmla="*/ 249 w 1015"/>
                  <a:gd name="T85" fmla="*/ 82 h 1013"/>
                  <a:gd name="T86" fmla="*/ 361 w 1015"/>
                  <a:gd name="T87" fmla="*/ 33 h 1013"/>
                  <a:gd name="T88" fmla="*/ 482 w 1015"/>
                  <a:gd name="T89" fmla="*/ 10 h 1013"/>
                  <a:gd name="T90" fmla="*/ 608 w 1015"/>
                  <a:gd name="T91" fmla="*/ 19 h 1013"/>
                  <a:gd name="T92" fmla="*/ 723 w 1015"/>
                  <a:gd name="T93" fmla="*/ 59 h 1013"/>
                  <a:gd name="T94" fmla="*/ 823 w 1015"/>
                  <a:gd name="T95" fmla="*/ 123 h 1013"/>
                  <a:gd name="T96" fmla="*/ 906 w 1015"/>
                  <a:gd name="T97" fmla="*/ 209 h 1013"/>
                  <a:gd name="T98" fmla="*/ 965 w 1015"/>
                  <a:gd name="T99" fmla="*/ 313 h 1013"/>
                  <a:gd name="T100" fmla="*/ 998 w 1015"/>
                  <a:gd name="T101" fmla="*/ 432 h 10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15"/>
                  <a:gd name="T154" fmla="*/ 0 h 1013"/>
                  <a:gd name="T155" fmla="*/ 1015 w 1015"/>
                  <a:gd name="T156" fmla="*/ 1013 h 10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15" h="1013">
                    <a:moveTo>
                      <a:pt x="1015" y="507"/>
                    </a:moveTo>
                    <a:lnTo>
                      <a:pt x="1013" y="480"/>
                    </a:lnTo>
                    <a:lnTo>
                      <a:pt x="1011" y="455"/>
                    </a:lnTo>
                    <a:lnTo>
                      <a:pt x="1009" y="430"/>
                    </a:lnTo>
                    <a:lnTo>
                      <a:pt x="1004" y="405"/>
                    </a:lnTo>
                    <a:lnTo>
                      <a:pt x="998" y="380"/>
                    </a:lnTo>
                    <a:lnTo>
                      <a:pt x="992" y="355"/>
                    </a:lnTo>
                    <a:lnTo>
                      <a:pt x="984" y="332"/>
                    </a:lnTo>
                    <a:lnTo>
                      <a:pt x="975" y="309"/>
                    </a:lnTo>
                    <a:lnTo>
                      <a:pt x="965" y="286"/>
                    </a:lnTo>
                    <a:lnTo>
                      <a:pt x="954" y="265"/>
                    </a:lnTo>
                    <a:lnTo>
                      <a:pt x="940" y="244"/>
                    </a:lnTo>
                    <a:lnTo>
                      <a:pt x="929" y="223"/>
                    </a:lnTo>
                    <a:lnTo>
                      <a:pt x="913" y="203"/>
                    </a:lnTo>
                    <a:lnTo>
                      <a:pt x="898" y="184"/>
                    </a:lnTo>
                    <a:lnTo>
                      <a:pt x="883" y="165"/>
                    </a:lnTo>
                    <a:lnTo>
                      <a:pt x="865" y="148"/>
                    </a:lnTo>
                    <a:lnTo>
                      <a:pt x="848" y="130"/>
                    </a:lnTo>
                    <a:lnTo>
                      <a:pt x="831" y="115"/>
                    </a:lnTo>
                    <a:lnTo>
                      <a:pt x="812" y="100"/>
                    </a:lnTo>
                    <a:lnTo>
                      <a:pt x="791" y="86"/>
                    </a:lnTo>
                    <a:lnTo>
                      <a:pt x="771" y="73"/>
                    </a:lnTo>
                    <a:lnTo>
                      <a:pt x="748" y="61"/>
                    </a:lnTo>
                    <a:lnTo>
                      <a:pt x="727" y="50"/>
                    </a:lnTo>
                    <a:lnTo>
                      <a:pt x="704" y="40"/>
                    </a:lnTo>
                    <a:lnTo>
                      <a:pt x="681" y="31"/>
                    </a:lnTo>
                    <a:lnTo>
                      <a:pt x="658" y="23"/>
                    </a:lnTo>
                    <a:lnTo>
                      <a:pt x="635" y="15"/>
                    </a:lnTo>
                    <a:lnTo>
                      <a:pt x="610" y="10"/>
                    </a:lnTo>
                    <a:lnTo>
                      <a:pt x="585" y="6"/>
                    </a:lnTo>
                    <a:lnTo>
                      <a:pt x="560" y="2"/>
                    </a:lnTo>
                    <a:lnTo>
                      <a:pt x="533" y="0"/>
                    </a:lnTo>
                    <a:lnTo>
                      <a:pt x="507" y="0"/>
                    </a:lnTo>
                    <a:lnTo>
                      <a:pt x="482" y="0"/>
                    </a:lnTo>
                    <a:lnTo>
                      <a:pt x="455" y="2"/>
                    </a:lnTo>
                    <a:lnTo>
                      <a:pt x="430" y="6"/>
                    </a:lnTo>
                    <a:lnTo>
                      <a:pt x="405" y="10"/>
                    </a:lnTo>
                    <a:lnTo>
                      <a:pt x="380" y="15"/>
                    </a:lnTo>
                    <a:lnTo>
                      <a:pt x="357" y="23"/>
                    </a:lnTo>
                    <a:lnTo>
                      <a:pt x="334" y="31"/>
                    </a:lnTo>
                    <a:lnTo>
                      <a:pt x="311" y="40"/>
                    </a:lnTo>
                    <a:lnTo>
                      <a:pt x="288" y="50"/>
                    </a:lnTo>
                    <a:lnTo>
                      <a:pt x="267" y="61"/>
                    </a:lnTo>
                    <a:lnTo>
                      <a:pt x="244" y="73"/>
                    </a:lnTo>
                    <a:lnTo>
                      <a:pt x="224" y="86"/>
                    </a:lnTo>
                    <a:lnTo>
                      <a:pt x="203" y="100"/>
                    </a:lnTo>
                    <a:lnTo>
                      <a:pt x="184" y="115"/>
                    </a:lnTo>
                    <a:lnTo>
                      <a:pt x="167" y="130"/>
                    </a:lnTo>
                    <a:lnTo>
                      <a:pt x="150" y="148"/>
                    </a:lnTo>
                    <a:lnTo>
                      <a:pt x="132" y="165"/>
                    </a:lnTo>
                    <a:lnTo>
                      <a:pt x="117" y="184"/>
                    </a:lnTo>
                    <a:lnTo>
                      <a:pt x="102" y="203"/>
                    </a:lnTo>
                    <a:lnTo>
                      <a:pt x="86" y="223"/>
                    </a:lnTo>
                    <a:lnTo>
                      <a:pt x="75" y="244"/>
                    </a:lnTo>
                    <a:lnTo>
                      <a:pt x="61" y="265"/>
                    </a:lnTo>
                    <a:lnTo>
                      <a:pt x="50" y="286"/>
                    </a:lnTo>
                    <a:lnTo>
                      <a:pt x="40" y="309"/>
                    </a:lnTo>
                    <a:lnTo>
                      <a:pt x="31" y="332"/>
                    </a:lnTo>
                    <a:lnTo>
                      <a:pt x="23" y="355"/>
                    </a:lnTo>
                    <a:lnTo>
                      <a:pt x="17" y="380"/>
                    </a:lnTo>
                    <a:lnTo>
                      <a:pt x="11" y="405"/>
                    </a:lnTo>
                    <a:lnTo>
                      <a:pt x="6" y="430"/>
                    </a:lnTo>
                    <a:lnTo>
                      <a:pt x="4" y="455"/>
                    </a:lnTo>
                    <a:lnTo>
                      <a:pt x="2" y="480"/>
                    </a:lnTo>
                    <a:lnTo>
                      <a:pt x="0" y="507"/>
                    </a:lnTo>
                    <a:lnTo>
                      <a:pt x="2" y="533"/>
                    </a:lnTo>
                    <a:lnTo>
                      <a:pt x="4" y="558"/>
                    </a:lnTo>
                    <a:lnTo>
                      <a:pt x="6" y="583"/>
                    </a:lnTo>
                    <a:lnTo>
                      <a:pt x="11" y="608"/>
                    </a:lnTo>
                    <a:lnTo>
                      <a:pt x="17" y="633"/>
                    </a:lnTo>
                    <a:lnTo>
                      <a:pt x="23" y="658"/>
                    </a:lnTo>
                    <a:lnTo>
                      <a:pt x="31" y="681"/>
                    </a:lnTo>
                    <a:lnTo>
                      <a:pt x="40" y="704"/>
                    </a:lnTo>
                    <a:lnTo>
                      <a:pt x="50" y="727"/>
                    </a:lnTo>
                    <a:lnTo>
                      <a:pt x="61" y="748"/>
                    </a:lnTo>
                    <a:lnTo>
                      <a:pt x="75" y="769"/>
                    </a:lnTo>
                    <a:lnTo>
                      <a:pt x="86" y="790"/>
                    </a:lnTo>
                    <a:lnTo>
                      <a:pt x="102" y="810"/>
                    </a:lnTo>
                    <a:lnTo>
                      <a:pt x="117" y="829"/>
                    </a:lnTo>
                    <a:lnTo>
                      <a:pt x="132" y="848"/>
                    </a:lnTo>
                    <a:lnTo>
                      <a:pt x="150" y="865"/>
                    </a:lnTo>
                    <a:lnTo>
                      <a:pt x="167" y="883"/>
                    </a:lnTo>
                    <a:lnTo>
                      <a:pt x="184" y="898"/>
                    </a:lnTo>
                    <a:lnTo>
                      <a:pt x="203" y="913"/>
                    </a:lnTo>
                    <a:lnTo>
                      <a:pt x="224" y="927"/>
                    </a:lnTo>
                    <a:lnTo>
                      <a:pt x="244" y="940"/>
                    </a:lnTo>
                    <a:lnTo>
                      <a:pt x="267" y="952"/>
                    </a:lnTo>
                    <a:lnTo>
                      <a:pt x="288" y="963"/>
                    </a:lnTo>
                    <a:lnTo>
                      <a:pt x="311" y="973"/>
                    </a:lnTo>
                    <a:lnTo>
                      <a:pt x="334" y="982"/>
                    </a:lnTo>
                    <a:lnTo>
                      <a:pt x="357" y="990"/>
                    </a:lnTo>
                    <a:lnTo>
                      <a:pt x="380" y="998"/>
                    </a:lnTo>
                    <a:lnTo>
                      <a:pt x="405" y="1003"/>
                    </a:lnTo>
                    <a:lnTo>
                      <a:pt x="430" y="1007"/>
                    </a:lnTo>
                    <a:lnTo>
                      <a:pt x="455" y="1011"/>
                    </a:lnTo>
                    <a:lnTo>
                      <a:pt x="482" y="1013"/>
                    </a:lnTo>
                    <a:lnTo>
                      <a:pt x="507" y="1013"/>
                    </a:lnTo>
                    <a:lnTo>
                      <a:pt x="533" y="1013"/>
                    </a:lnTo>
                    <a:lnTo>
                      <a:pt x="560" y="1011"/>
                    </a:lnTo>
                    <a:lnTo>
                      <a:pt x="585" y="1007"/>
                    </a:lnTo>
                    <a:lnTo>
                      <a:pt x="610" y="1003"/>
                    </a:lnTo>
                    <a:lnTo>
                      <a:pt x="635" y="998"/>
                    </a:lnTo>
                    <a:lnTo>
                      <a:pt x="658" y="990"/>
                    </a:lnTo>
                    <a:lnTo>
                      <a:pt x="681" y="982"/>
                    </a:lnTo>
                    <a:lnTo>
                      <a:pt x="704" y="973"/>
                    </a:lnTo>
                    <a:lnTo>
                      <a:pt x="727" y="963"/>
                    </a:lnTo>
                    <a:lnTo>
                      <a:pt x="748" y="952"/>
                    </a:lnTo>
                    <a:lnTo>
                      <a:pt x="771" y="940"/>
                    </a:lnTo>
                    <a:lnTo>
                      <a:pt x="791" y="927"/>
                    </a:lnTo>
                    <a:lnTo>
                      <a:pt x="812" y="913"/>
                    </a:lnTo>
                    <a:lnTo>
                      <a:pt x="831" y="898"/>
                    </a:lnTo>
                    <a:lnTo>
                      <a:pt x="848" y="883"/>
                    </a:lnTo>
                    <a:lnTo>
                      <a:pt x="865" y="865"/>
                    </a:lnTo>
                    <a:lnTo>
                      <a:pt x="883" y="848"/>
                    </a:lnTo>
                    <a:lnTo>
                      <a:pt x="898" y="829"/>
                    </a:lnTo>
                    <a:lnTo>
                      <a:pt x="913" y="810"/>
                    </a:lnTo>
                    <a:lnTo>
                      <a:pt x="929" y="790"/>
                    </a:lnTo>
                    <a:lnTo>
                      <a:pt x="940" y="769"/>
                    </a:lnTo>
                    <a:lnTo>
                      <a:pt x="954" y="748"/>
                    </a:lnTo>
                    <a:lnTo>
                      <a:pt x="965" y="727"/>
                    </a:lnTo>
                    <a:lnTo>
                      <a:pt x="975" y="704"/>
                    </a:lnTo>
                    <a:lnTo>
                      <a:pt x="984" y="681"/>
                    </a:lnTo>
                    <a:lnTo>
                      <a:pt x="992" y="658"/>
                    </a:lnTo>
                    <a:lnTo>
                      <a:pt x="998" y="633"/>
                    </a:lnTo>
                    <a:lnTo>
                      <a:pt x="1004" y="608"/>
                    </a:lnTo>
                    <a:lnTo>
                      <a:pt x="1009" y="583"/>
                    </a:lnTo>
                    <a:lnTo>
                      <a:pt x="1011" y="558"/>
                    </a:lnTo>
                    <a:lnTo>
                      <a:pt x="1013" y="533"/>
                    </a:lnTo>
                    <a:lnTo>
                      <a:pt x="1015" y="507"/>
                    </a:lnTo>
                    <a:close/>
                    <a:moveTo>
                      <a:pt x="1004" y="507"/>
                    </a:moveTo>
                    <a:lnTo>
                      <a:pt x="1004" y="531"/>
                    </a:lnTo>
                    <a:lnTo>
                      <a:pt x="1002" y="556"/>
                    </a:lnTo>
                    <a:lnTo>
                      <a:pt x="998" y="581"/>
                    </a:lnTo>
                    <a:lnTo>
                      <a:pt x="994" y="606"/>
                    </a:lnTo>
                    <a:lnTo>
                      <a:pt x="988" y="631"/>
                    </a:lnTo>
                    <a:lnTo>
                      <a:pt x="982" y="654"/>
                    </a:lnTo>
                    <a:lnTo>
                      <a:pt x="975" y="677"/>
                    </a:lnTo>
                    <a:lnTo>
                      <a:pt x="965" y="700"/>
                    </a:lnTo>
                    <a:lnTo>
                      <a:pt x="956" y="721"/>
                    </a:lnTo>
                    <a:lnTo>
                      <a:pt x="944" y="742"/>
                    </a:lnTo>
                    <a:lnTo>
                      <a:pt x="933" y="764"/>
                    </a:lnTo>
                    <a:lnTo>
                      <a:pt x="919" y="785"/>
                    </a:lnTo>
                    <a:lnTo>
                      <a:pt x="906" y="804"/>
                    </a:lnTo>
                    <a:lnTo>
                      <a:pt x="890" y="823"/>
                    </a:lnTo>
                    <a:lnTo>
                      <a:pt x="875" y="840"/>
                    </a:lnTo>
                    <a:lnTo>
                      <a:pt x="860" y="858"/>
                    </a:lnTo>
                    <a:lnTo>
                      <a:pt x="842" y="875"/>
                    </a:lnTo>
                    <a:lnTo>
                      <a:pt x="823" y="890"/>
                    </a:lnTo>
                    <a:lnTo>
                      <a:pt x="804" y="904"/>
                    </a:lnTo>
                    <a:lnTo>
                      <a:pt x="785" y="919"/>
                    </a:lnTo>
                    <a:lnTo>
                      <a:pt x="766" y="931"/>
                    </a:lnTo>
                    <a:lnTo>
                      <a:pt x="745" y="944"/>
                    </a:lnTo>
                    <a:lnTo>
                      <a:pt x="723" y="954"/>
                    </a:lnTo>
                    <a:lnTo>
                      <a:pt x="700" y="965"/>
                    </a:lnTo>
                    <a:lnTo>
                      <a:pt x="679" y="973"/>
                    </a:lnTo>
                    <a:lnTo>
                      <a:pt x="654" y="980"/>
                    </a:lnTo>
                    <a:lnTo>
                      <a:pt x="631" y="988"/>
                    </a:lnTo>
                    <a:lnTo>
                      <a:pt x="608" y="994"/>
                    </a:lnTo>
                    <a:lnTo>
                      <a:pt x="583" y="998"/>
                    </a:lnTo>
                    <a:lnTo>
                      <a:pt x="558" y="1002"/>
                    </a:lnTo>
                    <a:lnTo>
                      <a:pt x="533" y="1003"/>
                    </a:lnTo>
                    <a:lnTo>
                      <a:pt x="507" y="1003"/>
                    </a:lnTo>
                    <a:lnTo>
                      <a:pt x="482" y="1003"/>
                    </a:lnTo>
                    <a:lnTo>
                      <a:pt x="457" y="1002"/>
                    </a:lnTo>
                    <a:lnTo>
                      <a:pt x="432" y="998"/>
                    </a:lnTo>
                    <a:lnTo>
                      <a:pt x="407" y="994"/>
                    </a:lnTo>
                    <a:lnTo>
                      <a:pt x="384" y="988"/>
                    </a:lnTo>
                    <a:lnTo>
                      <a:pt x="361" y="980"/>
                    </a:lnTo>
                    <a:lnTo>
                      <a:pt x="336" y="973"/>
                    </a:lnTo>
                    <a:lnTo>
                      <a:pt x="315" y="965"/>
                    </a:lnTo>
                    <a:lnTo>
                      <a:pt x="292" y="954"/>
                    </a:lnTo>
                    <a:lnTo>
                      <a:pt x="270" y="944"/>
                    </a:lnTo>
                    <a:lnTo>
                      <a:pt x="249" y="931"/>
                    </a:lnTo>
                    <a:lnTo>
                      <a:pt x="230" y="919"/>
                    </a:lnTo>
                    <a:lnTo>
                      <a:pt x="211" y="904"/>
                    </a:lnTo>
                    <a:lnTo>
                      <a:pt x="192" y="890"/>
                    </a:lnTo>
                    <a:lnTo>
                      <a:pt x="173" y="875"/>
                    </a:lnTo>
                    <a:lnTo>
                      <a:pt x="155" y="858"/>
                    </a:lnTo>
                    <a:lnTo>
                      <a:pt x="140" y="840"/>
                    </a:lnTo>
                    <a:lnTo>
                      <a:pt x="125" y="823"/>
                    </a:lnTo>
                    <a:lnTo>
                      <a:pt x="109" y="804"/>
                    </a:lnTo>
                    <a:lnTo>
                      <a:pt x="96" y="785"/>
                    </a:lnTo>
                    <a:lnTo>
                      <a:pt x="82" y="764"/>
                    </a:lnTo>
                    <a:lnTo>
                      <a:pt x="71" y="742"/>
                    </a:lnTo>
                    <a:lnTo>
                      <a:pt x="59" y="721"/>
                    </a:lnTo>
                    <a:lnTo>
                      <a:pt x="50" y="700"/>
                    </a:lnTo>
                    <a:lnTo>
                      <a:pt x="40" y="677"/>
                    </a:lnTo>
                    <a:lnTo>
                      <a:pt x="33" y="654"/>
                    </a:lnTo>
                    <a:lnTo>
                      <a:pt x="27" y="631"/>
                    </a:lnTo>
                    <a:lnTo>
                      <a:pt x="21" y="606"/>
                    </a:lnTo>
                    <a:lnTo>
                      <a:pt x="17" y="581"/>
                    </a:lnTo>
                    <a:lnTo>
                      <a:pt x="13" y="556"/>
                    </a:lnTo>
                    <a:lnTo>
                      <a:pt x="11" y="531"/>
                    </a:lnTo>
                    <a:lnTo>
                      <a:pt x="11" y="507"/>
                    </a:lnTo>
                    <a:lnTo>
                      <a:pt x="11" y="482"/>
                    </a:lnTo>
                    <a:lnTo>
                      <a:pt x="13" y="457"/>
                    </a:lnTo>
                    <a:lnTo>
                      <a:pt x="17" y="432"/>
                    </a:lnTo>
                    <a:lnTo>
                      <a:pt x="21" y="407"/>
                    </a:lnTo>
                    <a:lnTo>
                      <a:pt x="27" y="382"/>
                    </a:lnTo>
                    <a:lnTo>
                      <a:pt x="33" y="359"/>
                    </a:lnTo>
                    <a:lnTo>
                      <a:pt x="40" y="336"/>
                    </a:lnTo>
                    <a:lnTo>
                      <a:pt x="50" y="313"/>
                    </a:lnTo>
                    <a:lnTo>
                      <a:pt x="59" y="292"/>
                    </a:lnTo>
                    <a:lnTo>
                      <a:pt x="71" y="271"/>
                    </a:lnTo>
                    <a:lnTo>
                      <a:pt x="82" y="249"/>
                    </a:lnTo>
                    <a:lnTo>
                      <a:pt x="96" y="228"/>
                    </a:lnTo>
                    <a:lnTo>
                      <a:pt x="109" y="209"/>
                    </a:lnTo>
                    <a:lnTo>
                      <a:pt x="125" y="190"/>
                    </a:lnTo>
                    <a:lnTo>
                      <a:pt x="140" y="173"/>
                    </a:lnTo>
                    <a:lnTo>
                      <a:pt x="155" y="155"/>
                    </a:lnTo>
                    <a:lnTo>
                      <a:pt x="173" y="138"/>
                    </a:lnTo>
                    <a:lnTo>
                      <a:pt x="192" y="123"/>
                    </a:lnTo>
                    <a:lnTo>
                      <a:pt x="211" y="109"/>
                    </a:lnTo>
                    <a:lnTo>
                      <a:pt x="230" y="94"/>
                    </a:lnTo>
                    <a:lnTo>
                      <a:pt x="249" y="82"/>
                    </a:lnTo>
                    <a:lnTo>
                      <a:pt x="270" y="69"/>
                    </a:lnTo>
                    <a:lnTo>
                      <a:pt x="292" y="59"/>
                    </a:lnTo>
                    <a:lnTo>
                      <a:pt x="315" y="48"/>
                    </a:lnTo>
                    <a:lnTo>
                      <a:pt x="336" y="40"/>
                    </a:lnTo>
                    <a:lnTo>
                      <a:pt x="361" y="33"/>
                    </a:lnTo>
                    <a:lnTo>
                      <a:pt x="384" y="25"/>
                    </a:lnTo>
                    <a:lnTo>
                      <a:pt x="407" y="19"/>
                    </a:lnTo>
                    <a:lnTo>
                      <a:pt x="432" y="15"/>
                    </a:lnTo>
                    <a:lnTo>
                      <a:pt x="457" y="11"/>
                    </a:lnTo>
                    <a:lnTo>
                      <a:pt x="482" y="10"/>
                    </a:lnTo>
                    <a:lnTo>
                      <a:pt x="507" y="10"/>
                    </a:lnTo>
                    <a:lnTo>
                      <a:pt x="533" y="10"/>
                    </a:lnTo>
                    <a:lnTo>
                      <a:pt x="558" y="11"/>
                    </a:lnTo>
                    <a:lnTo>
                      <a:pt x="583" y="15"/>
                    </a:lnTo>
                    <a:lnTo>
                      <a:pt x="608" y="19"/>
                    </a:lnTo>
                    <a:lnTo>
                      <a:pt x="631" y="25"/>
                    </a:lnTo>
                    <a:lnTo>
                      <a:pt x="654" y="33"/>
                    </a:lnTo>
                    <a:lnTo>
                      <a:pt x="679" y="40"/>
                    </a:lnTo>
                    <a:lnTo>
                      <a:pt x="700" y="48"/>
                    </a:lnTo>
                    <a:lnTo>
                      <a:pt x="723" y="59"/>
                    </a:lnTo>
                    <a:lnTo>
                      <a:pt x="745" y="69"/>
                    </a:lnTo>
                    <a:lnTo>
                      <a:pt x="766" y="82"/>
                    </a:lnTo>
                    <a:lnTo>
                      <a:pt x="785" y="94"/>
                    </a:lnTo>
                    <a:lnTo>
                      <a:pt x="804" y="109"/>
                    </a:lnTo>
                    <a:lnTo>
                      <a:pt x="823" y="123"/>
                    </a:lnTo>
                    <a:lnTo>
                      <a:pt x="842" y="138"/>
                    </a:lnTo>
                    <a:lnTo>
                      <a:pt x="860" y="155"/>
                    </a:lnTo>
                    <a:lnTo>
                      <a:pt x="875" y="173"/>
                    </a:lnTo>
                    <a:lnTo>
                      <a:pt x="890" y="190"/>
                    </a:lnTo>
                    <a:lnTo>
                      <a:pt x="906" y="209"/>
                    </a:lnTo>
                    <a:lnTo>
                      <a:pt x="919" y="228"/>
                    </a:lnTo>
                    <a:lnTo>
                      <a:pt x="933" y="249"/>
                    </a:lnTo>
                    <a:lnTo>
                      <a:pt x="944" y="271"/>
                    </a:lnTo>
                    <a:lnTo>
                      <a:pt x="956" y="292"/>
                    </a:lnTo>
                    <a:lnTo>
                      <a:pt x="965" y="313"/>
                    </a:lnTo>
                    <a:lnTo>
                      <a:pt x="975" y="336"/>
                    </a:lnTo>
                    <a:lnTo>
                      <a:pt x="982" y="359"/>
                    </a:lnTo>
                    <a:lnTo>
                      <a:pt x="988" y="382"/>
                    </a:lnTo>
                    <a:lnTo>
                      <a:pt x="994" y="407"/>
                    </a:lnTo>
                    <a:lnTo>
                      <a:pt x="998" y="432"/>
                    </a:lnTo>
                    <a:lnTo>
                      <a:pt x="1002" y="457"/>
                    </a:lnTo>
                    <a:lnTo>
                      <a:pt x="1004" y="482"/>
                    </a:lnTo>
                    <a:lnTo>
                      <a:pt x="1004" y="507"/>
                    </a:lnTo>
                    <a:close/>
                  </a:path>
                </a:pathLst>
              </a:custGeom>
              <a:solidFill>
                <a:srgbClr val="E898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9" name="Freeform 402">
                <a:extLst>
                  <a:ext uri="{FF2B5EF4-FFF2-40B4-BE49-F238E27FC236}">
                    <a16:creationId xmlns:a16="http://schemas.microsoft.com/office/drawing/2014/main" id="{5C1F1972-B0AB-4B69-B6A2-741A3CAAE3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8" y="1660"/>
                <a:ext cx="1003" cy="1005"/>
              </a:xfrm>
              <a:custGeom>
                <a:avLst/>
                <a:gdLst>
                  <a:gd name="T0" fmla="*/ 994 w 1003"/>
                  <a:gd name="T1" fmla="*/ 401 h 1005"/>
                  <a:gd name="T2" fmla="*/ 953 w 1003"/>
                  <a:gd name="T3" fmla="*/ 286 h 1005"/>
                  <a:gd name="T4" fmla="*/ 888 w 1003"/>
                  <a:gd name="T5" fmla="*/ 184 h 1005"/>
                  <a:gd name="T6" fmla="*/ 802 w 1003"/>
                  <a:gd name="T7" fmla="*/ 100 h 1005"/>
                  <a:gd name="T8" fmla="*/ 696 w 1003"/>
                  <a:gd name="T9" fmla="*/ 40 h 1005"/>
                  <a:gd name="T10" fmla="*/ 577 w 1003"/>
                  <a:gd name="T11" fmla="*/ 6 h 1005"/>
                  <a:gd name="T12" fmla="*/ 451 w 1003"/>
                  <a:gd name="T13" fmla="*/ 4 h 1005"/>
                  <a:gd name="T14" fmla="*/ 330 w 1003"/>
                  <a:gd name="T15" fmla="*/ 31 h 1005"/>
                  <a:gd name="T16" fmla="*/ 220 w 1003"/>
                  <a:gd name="T17" fmla="*/ 86 h 1005"/>
                  <a:gd name="T18" fmla="*/ 130 w 1003"/>
                  <a:gd name="T19" fmla="*/ 165 h 1005"/>
                  <a:gd name="T20" fmla="*/ 61 w 1003"/>
                  <a:gd name="T21" fmla="*/ 263 h 1005"/>
                  <a:gd name="T22" fmla="*/ 15 w 1003"/>
                  <a:gd name="T23" fmla="*/ 378 h 1005"/>
                  <a:gd name="T24" fmla="*/ 0 w 1003"/>
                  <a:gd name="T25" fmla="*/ 503 h 1005"/>
                  <a:gd name="T26" fmla="*/ 15 w 1003"/>
                  <a:gd name="T27" fmla="*/ 627 h 1005"/>
                  <a:gd name="T28" fmla="*/ 61 w 1003"/>
                  <a:gd name="T29" fmla="*/ 742 h 1005"/>
                  <a:gd name="T30" fmla="*/ 130 w 1003"/>
                  <a:gd name="T31" fmla="*/ 840 h 1005"/>
                  <a:gd name="T32" fmla="*/ 220 w 1003"/>
                  <a:gd name="T33" fmla="*/ 919 h 1005"/>
                  <a:gd name="T34" fmla="*/ 330 w 1003"/>
                  <a:gd name="T35" fmla="*/ 974 h 1005"/>
                  <a:gd name="T36" fmla="*/ 451 w 1003"/>
                  <a:gd name="T37" fmla="*/ 1001 h 1005"/>
                  <a:gd name="T38" fmla="*/ 577 w 1003"/>
                  <a:gd name="T39" fmla="*/ 999 h 1005"/>
                  <a:gd name="T40" fmla="*/ 696 w 1003"/>
                  <a:gd name="T41" fmla="*/ 965 h 1005"/>
                  <a:gd name="T42" fmla="*/ 802 w 1003"/>
                  <a:gd name="T43" fmla="*/ 905 h 1005"/>
                  <a:gd name="T44" fmla="*/ 888 w 1003"/>
                  <a:gd name="T45" fmla="*/ 821 h 1005"/>
                  <a:gd name="T46" fmla="*/ 953 w 1003"/>
                  <a:gd name="T47" fmla="*/ 719 h 1005"/>
                  <a:gd name="T48" fmla="*/ 994 w 1003"/>
                  <a:gd name="T49" fmla="*/ 604 h 1005"/>
                  <a:gd name="T50" fmla="*/ 994 w 1003"/>
                  <a:gd name="T51" fmla="*/ 503 h 1005"/>
                  <a:gd name="T52" fmla="*/ 978 w 1003"/>
                  <a:gd name="T53" fmla="*/ 625 h 1005"/>
                  <a:gd name="T54" fmla="*/ 934 w 1003"/>
                  <a:gd name="T55" fmla="*/ 737 h 1005"/>
                  <a:gd name="T56" fmla="*/ 865 w 1003"/>
                  <a:gd name="T57" fmla="*/ 833 h 1005"/>
                  <a:gd name="T58" fmla="*/ 777 w 1003"/>
                  <a:gd name="T59" fmla="*/ 909 h 1005"/>
                  <a:gd name="T60" fmla="*/ 671 w 1003"/>
                  <a:gd name="T61" fmla="*/ 965 h 1005"/>
                  <a:gd name="T62" fmla="*/ 552 w 1003"/>
                  <a:gd name="T63" fmla="*/ 992 h 1005"/>
                  <a:gd name="T64" fmla="*/ 426 w 1003"/>
                  <a:gd name="T65" fmla="*/ 988 h 1005"/>
                  <a:gd name="T66" fmla="*/ 311 w 1003"/>
                  <a:gd name="T67" fmla="*/ 955 h 1005"/>
                  <a:gd name="T68" fmla="*/ 207 w 1003"/>
                  <a:gd name="T69" fmla="*/ 896 h 1005"/>
                  <a:gd name="T70" fmla="*/ 122 w 1003"/>
                  <a:gd name="T71" fmla="*/ 815 h 1005"/>
                  <a:gd name="T72" fmla="*/ 59 w 1003"/>
                  <a:gd name="T73" fmla="*/ 715 h 1005"/>
                  <a:gd name="T74" fmla="*/ 19 w 1003"/>
                  <a:gd name="T75" fmla="*/ 602 h 1005"/>
                  <a:gd name="T76" fmla="*/ 11 w 1003"/>
                  <a:gd name="T77" fmla="*/ 478 h 1005"/>
                  <a:gd name="T78" fmla="*/ 32 w 1003"/>
                  <a:gd name="T79" fmla="*/ 357 h 1005"/>
                  <a:gd name="T80" fmla="*/ 80 w 1003"/>
                  <a:gd name="T81" fmla="*/ 247 h 1005"/>
                  <a:gd name="T82" fmla="*/ 153 w 1003"/>
                  <a:gd name="T83" fmla="*/ 155 h 1005"/>
                  <a:gd name="T84" fmla="*/ 247 w 1003"/>
                  <a:gd name="T85" fmla="*/ 82 h 1005"/>
                  <a:gd name="T86" fmla="*/ 355 w 1003"/>
                  <a:gd name="T87" fmla="*/ 32 h 1005"/>
                  <a:gd name="T88" fmla="*/ 476 w 1003"/>
                  <a:gd name="T89" fmla="*/ 11 h 1005"/>
                  <a:gd name="T90" fmla="*/ 600 w 1003"/>
                  <a:gd name="T91" fmla="*/ 21 h 1005"/>
                  <a:gd name="T92" fmla="*/ 715 w 1003"/>
                  <a:gd name="T93" fmla="*/ 59 h 1005"/>
                  <a:gd name="T94" fmla="*/ 813 w 1003"/>
                  <a:gd name="T95" fmla="*/ 123 h 1005"/>
                  <a:gd name="T96" fmla="*/ 896 w 1003"/>
                  <a:gd name="T97" fmla="*/ 209 h 1005"/>
                  <a:gd name="T98" fmla="*/ 955 w 1003"/>
                  <a:gd name="T99" fmla="*/ 311 h 1005"/>
                  <a:gd name="T100" fmla="*/ 988 w 1003"/>
                  <a:gd name="T101" fmla="*/ 428 h 10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03"/>
                  <a:gd name="T154" fmla="*/ 0 h 1005"/>
                  <a:gd name="T155" fmla="*/ 1003 w 1003"/>
                  <a:gd name="T156" fmla="*/ 1005 h 100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03" h="1005">
                    <a:moveTo>
                      <a:pt x="1003" y="503"/>
                    </a:moveTo>
                    <a:lnTo>
                      <a:pt x="1003" y="478"/>
                    </a:lnTo>
                    <a:lnTo>
                      <a:pt x="1001" y="451"/>
                    </a:lnTo>
                    <a:lnTo>
                      <a:pt x="998" y="426"/>
                    </a:lnTo>
                    <a:lnTo>
                      <a:pt x="994" y="401"/>
                    </a:lnTo>
                    <a:lnTo>
                      <a:pt x="988" y="378"/>
                    </a:lnTo>
                    <a:lnTo>
                      <a:pt x="980" y="353"/>
                    </a:lnTo>
                    <a:lnTo>
                      <a:pt x="973" y="330"/>
                    </a:lnTo>
                    <a:lnTo>
                      <a:pt x="963" y="307"/>
                    </a:lnTo>
                    <a:lnTo>
                      <a:pt x="953" y="286"/>
                    </a:lnTo>
                    <a:lnTo>
                      <a:pt x="942" y="263"/>
                    </a:lnTo>
                    <a:lnTo>
                      <a:pt x="930" y="242"/>
                    </a:lnTo>
                    <a:lnTo>
                      <a:pt x="917" y="222"/>
                    </a:lnTo>
                    <a:lnTo>
                      <a:pt x="904" y="203"/>
                    </a:lnTo>
                    <a:lnTo>
                      <a:pt x="888" y="184"/>
                    </a:lnTo>
                    <a:lnTo>
                      <a:pt x="873" y="165"/>
                    </a:lnTo>
                    <a:lnTo>
                      <a:pt x="856" y="148"/>
                    </a:lnTo>
                    <a:lnTo>
                      <a:pt x="838" y="130"/>
                    </a:lnTo>
                    <a:lnTo>
                      <a:pt x="821" y="115"/>
                    </a:lnTo>
                    <a:lnTo>
                      <a:pt x="802" y="100"/>
                    </a:lnTo>
                    <a:lnTo>
                      <a:pt x="783" y="86"/>
                    </a:lnTo>
                    <a:lnTo>
                      <a:pt x="762" y="73"/>
                    </a:lnTo>
                    <a:lnTo>
                      <a:pt x="740" y="61"/>
                    </a:lnTo>
                    <a:lnTo>
                      <a:pt x="719" y="50"/>
                    </a:lnTo>
                    <a:lnTo>
                      <a:pt x="696" y="40"/>
                    </a:lnTo>
                    <a:lnTo>
                      <a:pt x="673" y="31"/>
                    </a:lnTo>
                    <a:lnTo>
                      <a:pt x="650" y="23"/>
                    </a:lnTo>
                    <a:lnTo>
                      <a:pt x="627" y="17"/>
                    </a:lnTo>
                    <a:lnTo>
                      <a:pt x="602" y="11"/>
                    </a:lnTo>
                    <a:lnTo>
                      <a:pt x="577" y="6"/>
                    </a:lnTo>
                    <a:lnTo>
                      <a:pt x="552" y="4"/>
                    </a:lnTo>
                    <a:lnTo>
                      <a:pt x="527" y="2"/>
                    </a:lnTo>
                    <a:lnTo>
                      <a:pt x="501" y="0"/>
                    </a:lnTo>
                    <a:lnTo>
                      <a:pt x="476" y="2"/>
                    </a:lnTo>
                    <a:lnTo>
                      <a:pt x="451" y="4"/>
                    </a:lnTo>
                    <a:lnTo>
                      <a:pt x="426" y="6"/>
                    </a:lnTo>
                    <a:lnTo>
                      <a:pt x="401" y="11"/>
                    </a:lnTo>
                    <a:lnTo>
                      <a:pt x="376" y="17"/>
                    </a:lnTo>
                    <a:lnTo>
                      <a:pt x="353" y="23"/>
                    </a:lnTo>
                    <a:lnTo>
                      <a:pt x="330" y="31"/>
                    </a:lnTo>
                    <a:lnTo>
                      <a:pt x="307" y="40"/>
                    </a:lnTo>
                    <a:lnTo>
                      <a:pt x="284" y="50"/>
                    </a:lnTo>
                    <a:lnTo>
                      <a:pt x="263" y="61"/>
                    </a:lnTo>
                    <a:lnTo>
                      <a:pt x="241" y="73"/>
                    </a:lnTo>
                    <a:lnTo>
                      <a:pt x="220" y="86"/>
                    </a:lnTo>
                    <a:lnTo>
                      <a:pt x="201" y="100"/>
                    </a:lnTo>
                    <a:lnTo>
                      <a:pt x="182" y="115"/>
                    </a:lnTo>
                    <a:lnTo>
                      <a:pt x="165" y="130"/>
                    </a:lnTo>
                    <a:lnTo>
                      <a:pt x="147" y="148"/>
                    </a:lnTo>
                    <a:lnTo>
                      <a:pt x="130" y="165"/>
                    </a:lnTo>
                    <a:lnTo>
                      <a:pt x="115" y="184"/>
                    </a:lnTo>
                    <a:lnTo>
                      <a:pt x="99" y="203"/>
                    </a:lnTo>
                    <a:lnTo>
                      <a:pt x="86" y="222"/>
                    </a:lnTo>
                    <a:lnTo>
                      <a:pt x="73" y="242"/>
                    </a:lnTo>
                    <a:lnTo>
                      <a:pt x="61" y="263"/>
                    </a:lnTo>
                    <a:lnTo>
                      <a:pt x="50" y="286"/>
                    </a:lnTo>
                    <a:lnTo>
                      <a:pt x="38" y="307"/>
                    </a:lnTo>
                    <a:lnTo>
                      <a:pt x="30" y="330"/>
                    </a:lnTo>
                    <a:lnTo>
                      <a:pt x="23" y="353"/>
                    </a:lnTo>
                    <a:lnTo>
                      <a:pt x="15" y="378"/>
                    </a:lnTo>
                    <a:lnTo>
                      <a:pt x="9" y="401"/>
                    </a:lnTo>
                    <a:lnTo>
                      <a:pt x="5" y="426"/>
                    </a:lnTo>
                    <a:lnTo>
                      <a:pt x="2" y="451"/>
                    </a:lnTo>
                    <a:lnTo>
                      <a:pt x="0" y="478"/>
                    </a:lnTo>
                    <a:lnTo>
                      <a:pt x="0" y="503"/>
                    </a:lnTo>
                    <a:lnTo>
                      <a:pt x="0" y="527"/>
                    </a:lnTo>
                    <a:lnTo>
                      <a:pt x="2" y="554"/>
                    </a:lnTo>
                    <a:lnTo>
                      <a:pt x="5" y="579"/>
                    </a:lnTo>
                    <a:lnTo>
                      <a:pt x="9" y="604"/>
                    </a:lnTo>
                    <a:lnTo>
                      <a:pt x="15" y="627"/>
                    </a:lnTo>
                    <a:lnTo>
                      <a:pt x="23" y="652"/>
                    </a:lnTo>
                    <a:lnTo>
                      <a:pt x="30" y="675"/>
                    </a:lnTo>
                    <a:lnTo>
                      <a:pt x="38" y="698"/>
                    </a:lnTo>
                    <a:lnTo>
                      <a:pt x="50" y="719"/>
                    </a:lnTo>
                    <a:lnTo>
                      <a:pt x="61" y="742"/>
                    </a:lnTo>
                    <a:lnTo>
                      <a:pt x="73" y="763"/>
                    </a:lnTo>
                    <a:lnTo>
                      <a:pt x="86" y="783"/>
                    </a:lnTo>
                    <a:lnTo>
                      <a:pt x="99" y="804"/>
                    </a:lnTo>
                    <a:lnTo>
                      <a:pt x="115" y="821"/>
                    </a:lnTo>
                    <a:lnTo>
                      <a:pt x="130" y="840"/>
                    </a:lnTo>
                    <a:lnTo>
                      <a:pt x="147" y="857"/>
                    </a:lnTo>
                    <a:lnTo>
                      <a:pt x="165" y="875"/>
                    </a:lnTo>
                    <a:lnTo>
                      <a:pt x="182" y="890"/>
                    </a:lnTo>
                    <a:lnTo>
                      <a:pt x="201" y="905"/>
                    </a:lnTo>
                    <a:lnTo>
                      <a:pt x="220" y="919"/>
                    </a:lnTo>
                    <a:lnTo>
                      <a:pt x="241" y="932"/>
                    </a:lnTo>
                    <a:lnTo>
                      <a:pt x="263" y="944"/>
                    </a:lnTo>
                    <a:lnTo>
                      <a:pt x="284" y="955"/>
                    </a:lnTo>
                    <a:lnTo>
                      <a:pt x="307" y="965"/>
                    </a:lnTo>
                    <a:lnTo>
                      <a:pt x="330" y="974"/>
                    </a:lnTo>
                    <a:lnTo>
                      <a:pt x="353" y="982"/>
                    </a:lnTo>
                    <a:lnTo>
                      <a:pt x="376" y="988"/>
                    </a:lnTo>
                    <a:lnTo>
                      <a:pt x="401" y="994"/>
                    </a:lnTo>
                    <a:lnTo>
                      <a:pt x="426" y="999"/>
                    </a:lnTo>
                    <a:lnTo>
                      <a:pt x="451" y="1001"/>
                    </a:lnTo>
                    <a:lnTo>
                      <a:pt x="476" y="1003"/>
                    </a:lnTo>
                    <a:lnTo>
                      <a:pt x="501" y="1005"/>
                    </a:lnTo>
                    <a:lnTo>
                      <a:pt x="527" y="1003"/>
                    </a:lnTo>
                    <a:lnTo>
                      <a:pt x="552" y="1001"/>
                    </a:lnTo>
                    <a:lnTo>
                      <a:pt x="577" y="999"/>
                    </a:lnTo>
                    <a:lnTo>
                      <a:pt x="602" y="994"/>
                    </a:lnTo>
                    <a:lnTo>
                      <a:pt x="627" y="988"/>
                    </a:lnTo>
                    <a:lnTo>
                      <a:pt x="650" y="982"/>
                    </a:lnTo>
                    <a:lnTo>
                      <a:pt x="673" y="974"/>
                    </a:lnTo>
                    <a:lnTo>
                      <a:pt x="696" y="965"/>
                    </a:lnTo>
                    <a:lnTo>
                      <a:pt x="719" y="955"/>
                    </a:lnTo>
                    <a:lnTo>
                      <a:pt x="740" y="944"/>
                    </a:lnTo>
                    <a:lnTo>
                      <a:pt x="762" y="932"/>
                    </a:lnTo>
                    <a:lnTo>
                      <a:pt x="783" y="919"/>
                    </a:lnTo>
                    <a:lnTo>
                      <a:pt x="802" y="905"/>
                    </a:lnTo>
                    <a:lnTo>
                      <a:pt x="821" y="890"/>
                    </a:lnTo>
                    <a:lnTo>
                      <a:pt x="838" y="875"/>
                    </a:lnTo>
                    <a:lnTo>
                      <a:pt x="856" y="857"/>
                    </a:lnTo>
                    <a:lnTo>
                      <a:pt x="873" y="840"/>
                    </a:lnTo>
                    <a:lnTo>
                      <a:pt x="888" y="821"/>
                    </a:lnTo>
                    <a:lnTo>
                      <a:pt x="904" y="804"/>
                    </a:lnTo>
                    <a:lnTo>
                      <a:pt x="917" y="783"/>
                    </a:lnTo>
                    <a:lnTo>
                      <a:pt x="930" y="763"/>
                    </a:lnTo>
                    <a:lnTo>
                      <a:pt x="942" y="742"/>
                    </a:lnTo>
                    <a:lnTo>
                      <a:pt x="953" y="719"/>
                    </a:lnTo>
                    <a:lnTo>
                      <a:pt x="963" y="698"/>
                    </a:lnTo>
                    <a:lnTo>
                      <a:pt x="973" y="675"/>
                    </a:lnTo>
                    <a:lnTo>
                      <a:pt x="980" y="652"/>
                    </a:lnTo>
                    <a:lnTo>
                      <a:pt x="988" y="627"/>
                    </a:lnTo>
                    <a:lnTo>
                      <a:pt x="994" y="604"/>
                    </a:lnTo>
                    <a:lnTo>
                      <a:pt x="998" y="579"/>
                    </a:lnTo>
                    <a:lnTo>
                      <a:pt x="1001" y="554"/>
                    </a:lnTo>
                    <a:lnTo>
                      <a:pt x="1003" y="527"/>
                    </a:lnTo>
                    <a:lnTo>
                      <a:pt x="1003" y="503"/>
                    </a:lnTo>
                    <a:close/>
                    <a:moveTo>
                      <a:pt x="994" y="503"/>
                    </a:moveTo>
                    <a:lnTo>
                      <a:pt x="992" y="527"/>
                    </a:lnTo>
                    <a:lnTo>
                      <a:pt x="990" y="552"/>
                    </a:lnTo>
                    <a:lnTo>
                      <a:pt x="988" y="577"/>
                    </a:lnTo>
                    <a:lnTo>
                      <a:pt x="984" y="602"/>
                    </a:lnTo>
                    <a:lnTo>
                      <a:pt x="978" y="625"/>
                    </a:lnTo>
                    <a:lnTo>
                      <a:pt x="971" y="648"/>
                    </a:lnTo>
                    <a:lnTo>
                      <a:pt x="963" y="671"/>
                    </a:lnTo>
                    <a:lnTo>
                      <a:pt x="955" y="694"/>
                    </a:lnTo>
                    <a:lnTo>
                      <a:pt x="944" y="715"/>
                    </a:lnTo>
                    <a:lnTo>
                      <a:pt x="934" y="737"/>
                    </a:lnTo>
                    <a:lnTo>
                      <a:pt x="923" y="758"/>
                    </a:lnTo>
                    <a:lnTo>
                      <a:pt x="909" y="777"/>
                    </a:lnTo>
                    <a:lnTo>
                      <a:pt x="896" y="796"/>
                    </a:lnTo>
                    <a:lnTo>
                      <a:pt x="881" y="815"/>
                    </a:lnTo>
                    <a:lnTo>
                      <a:pt x="865" y="833"/>
                    </a:lnTo>
                    <a:lnTo>
                      <a:pt x="850" y="850"/>
                    </a:lnTo>
                    <a:lnTo>
                      <a:pt x="833" y="867"/>
                    </a:lnTo>
                    <a:lnTo>
                      <a:pt x="813" y="882"/>
                    </a:lnTo>
                    <a:lnTo>
                      <a:pt x="796" y="896"/>
                    </a:lnTo>
                    <a:lnTo>
                      <a:pt x="777" y="909"/>
                    </a:lnTo>
                    <a:lnTo>
                      <a:pt x="756" y="923"/>
                    </a:lnTo>
                    <a:lnTo>
                      <a:pt x="737" y="934"/>
                    </a:lnTo>
                    <a:lnTo>
                      <a:pt x="715" y="946"/>
                    </a:lnTo>
                    <a:lnTo>
                      <a:pt x="692" y="955"/>
                    </a:lnTo>
                    <a:lnTo>
                      <a:pt x="671" y="965"/>
                    </a:lnTo>
                    <a:lnTo>
                      <a:pt x="648" y="973"/>
                    </a:lnTo>
                    <a:lnTo>
                      <a:pt x="625" y="978"/>
                    </a:lnTo>
                    <a:lnTo>
                      <a:pt x="600" y="984"/>
                    </a:lnTo>
                    <a:lnTo>
                      <a:pt x="577" y="988"/>
                    </a:lnTo>
                    <a:lnTo>
                      <a:pt x="552" y="992"/>
                    </a:lnTo>
                    <a:lnTo>
                      <a:pt x="527" y="994"/>
                    </a:lnTo>
                    <a:lnTo>
                      <a:pt x="501" y="994"/>
                    </a:lnTo>
                    <a:lnTo>
                      <a:pt x="476" y="994"/>
                    </a:lnTo>
                    <a:lnTo>
                      <a:pt x="451" y="992"/>
                    </a:lnTo>
                    <a:lnTo>
                      <a:pt x="426" y="988"/>
                    </a:lnTo>
                    <a:lnTo>
                      <a:pt x="403" y="984"/>
                    </a:lnTo>
                    <a:lnTo>
                      <a:pt x="378" y="978"/>
                    </a:lnTo>
                    <a:lnTo>
                      <a:pt x="355" y="973"/>
                    </a:lnTo>
                    <a:lnTo>
                      <a:pt x="332" y="965"/>
                    </a:lnTo>
                    <a:lnTo>
                      <a:pt x="311" y="955"/>
                    </a:lnTo>
                    <a:lnTo>
                      <a:pt x="288" y="946"/>
                    </a:lnTo>
                    <a:lnTo>
                      <a:pt x="266" y="934"/>
                    </a:lnTo>
                    <a:lnTo>
                      <a:pt x="247" y="923"/>
                    </a:lnTo>
                    <a:lnTo>
                      <a:pt x="226" y="909"/>
                    </a:lnTo>
                    <a:lnTo>
                      <a:pt x="207" y="896"/>
                    </a:lnTo>
                    <a:lnTo>
                      <a:pt x="190" y="882"/>
                    </a:lnTo>
                    <a:lnTo>
                      <a:pt x="170" y="867"/>
                    </a:lnTo>
                    <a:lnTo>
                      <a:pt x="153" y="850"/>
                    </a:lnTo>
                    <a:lnTo>
                      <a:pt x="138" y="833"/>
                    </a:lnTo>
                    <a:lnTo>
                      <a:pt x="122" y="815"/>
                    </a:lnTo>
                    <a:lnTo>
                      <a:pt x="107" y="796"/>
                    </a:lnTo>
                    <a:lnTo>
                      <a:pt x="94" y="777"/>
                    </a:lnTo>
                    <a:lnTo>
                      <a:pt x="80" y="758"/>
                    </a:lnTo>
                    <a:lnTo>
                      <a:pt x="69" y="737"/>
                    </a:lnTo>
                    <a:lnTo>
                      <a:pt x="59" y="715"/>
                    </a:lnTo>
                    <a:lnTo>
                      <a:pt x="48" y="694"/>
                    </a:lnTo>
                    <a:lnTo>
                      <a:pt x="40" y="671"/>
                    </a:lnTo>
                    <a:lnTo>
                      <a:pt x="32" y="648"/>
                    </a:lnTo>
                    <a:lnTo>
                      <a:pt x="25" y="625"/>
                    </a:lnTo>
                    <a:lnTo>
                      <a:pt x="19" y="602"/>
                    </a:lnTo>
                    <a:lnTo>
                      <a:pt x="15" y="577"/>
                    </a:lnTo>
                    <a:lnTo>
                      <a:pt x="13" y="552"/>
                    </a:lnTo>
                    <a:lnTo>
                      <a:pt x="11" y="527"/>
                    </a:lnTo>
                    <a:lnTo>
                      <a:pt x="9" y="503"/>
                    </a:lnTo>
                    <a:lnTo>
                      <a:pt x="11" y="478"/>
                    </a:lnTo>
                    <a:lnTo>
                      <a:pt x="13" y="453"/>
                    </a:lnTo>
                    <a:lnTo>
                      <a:pt x="15" y="428"/>
                    </a:lnTo>
                    <a:lnTo>
                      <a:pt x="19" y="403"/>
                    </a:lnTo>
                    <a:lnTo>
                      <a:pt x="25" y="380"/>
                    </a:lnTo>
                    <a:lnTo>
                      <a:pt x="32" y="357"/>
                    </a:lnTo>
                    <a:lnTo>
                      <a:pt x="40" y="334"/>
                    </a:lnTo>
                    <a:lnTo>
                      <a:pt x="48" y="311"/>
                    </a:lnTo>
                    <a:lnTo>
                      <a:pt x="59" y="290"/>
                    </a:lnTo>
                    <a:lnTo>
                      <a:pt x="69" y="268"/>
                    </a:lnTo>
                    <a:lnTo>
                      <a:pt x="80" y="247"/>
                    </a:lnTo>
                    <a:lnTo>
                      <a:pt x="94" y="228"/>
                    </a:lnTo>
                    <a:lnTo>
                      <a:pt x="107" y="209"/>
                    </a:lnTo>
                    <a:lnTo>
                      <a:pt x="122" y="190"/>
                    </a:lnTo>
                    <a:lnTo>
                      <a:pt x="138" y="172"/>
                    </a:lnTo>
                    <a:lnTo>
                      <a:pt x="153" y="155"/>
                    </a:lnTo>
                    <a:lnTo>
                      <a:pt x="170" y="138"/>
                    </a:lnTo>
                    <a:lnTo>
                      <a:pt x="190" y="123"/>
                    </a:lnTo>
                    <a:lnTo>
                      <a:pt x="207" y="109"/>
                    </a:lnTo>
                    <a:lnTo>
                      <a:pt x="226" y="96"/>
                    </a:lnTo>
                    <a:lnTo>
                      <a:pt x="247" y="82"/>
                    </a:lnTo>
                    <a:lnTo>
                      <a:pt x="266" y="71"/>
                    </a:lnTo>
                    <a:lnTo>
                      <a:pt x="288" y="59"/>
                    </a:lnTo>
                    <a:lnTo>
                      <a:pt x="311" y="50"/>
                    </a:lnTo>
                    <a:lnTo>
                      <a:pt x="332" y="40"/>
                    </a:lnTo>
                    <a:lnTo>
                      <a:pt x="355" y="32"/>
                    </a:lnTo>
                    <a:lnTo>
                      <a:pt x="378" y="27"/>
                    </a:lnTo>
                    <a:lnTo>
                      <a:pt x="403" y="21"/>
                    </a:lnTo>
                    <a:lnTo>
                      <a:pt x="426" y="17"/>
                    </a:lnTo>
                    <a:lnTo>
                      <a:pt x="451" y="13"/>
                    </a:lnTo>
                    <a:lnTo>
                      <a:pt x="476" y="11"/>
                    </a:lnTo>
                    <a:lnTo>
                      <a:pt x="501" y="11"/>
                    </a:lnTo>
                    <a:lnTo>
                      <a:pt x="527" y="11"/>
                    </a:lnTo>
                    <a:lnTo>
                      <a:pt x="552" y="13"/>
                    </a:lnTo>
                    <a:lnTo>
                      <a:pt x="577" y="17"/>
                    </a:lnTo>
                    <a:lnTo>
                      <a:pt x="600" y="21"/>
                    </a:lnTo>
                    <a:lnTo>
                      <a:pt x="625" y="27"/>
                    </a:lnTo>
                    <a:lnTo>
                      <a:pt x="648" y="32"/>
                    </a:lnTo>
                    <a:lnTo>
                      <a:pt x="671" y="40"/>
                    </a:lnTo>
                    <a:lnTo>
                      <a:pt x="692" y="50"/>
                    </a:lnTo>
                    <a:lnTo>
                      <a:pt x="715" y="59"/>
                    </a:lnTo>
                    <a:lnTo>
                      <a:pt x="737" y="71"/>
                    </a:lnTo>
                    <a:lnTo>
                      <a:pt x="756" y="82"/>
                    </a:lnTo>
                    <a:lnTo>
                      <a:pt x="777" y="96"/>
                    </a:lnTo>
                    <a:lnTo>
                      <a:pt x="796" y="109"/>
                    </a:lnTo>
                    <a:lnTo>
                      <a:pt x="813" y="123"/>
                    </a:lnTo>
                    <a:lnTo>
                      <a:pt x="833" y="138"/>
                    </a:lnTo>
                    <a:lnTo>
                      <a:pt x="850" y="155"/>
                    </a:lnTo>
                    <a:lnTo>
                      <a:pt x="865" y="172"/>
                    </a:lnTo>
                    <a:lnTo>
                      <a:pt x="881" y="190"/>
                    </a:lnTo>
                    <a:lnTo>
                      <a:pt x="896" y="209"/>
                    </a:lnTo>
                    <a:lnTo>
                      <a:pt x="909" y="228"/>
                    </a:lnTo>
                    <a:lnTo>
                      <a:pt x="923" y="247"/>
                    </a:lnTo>
                    <a:lnTo>
                      <a:pt x="934" y="268"/>
                    </a:lnTo>
                    <a:lnTo>
                      <a:pt x="944" y="290"/>
                    </a:lnTo>
                    <a:lnTo>
                      <a:pt x="955" y="311"/>
                    </a:lnTo>
                    <a:lnTo>
                      <a:pt x="963" y="334"/>
                    </a:lnTo>
                    <a:lnTo>
                      <a:pt x="971" y="357"/>
                    </a:lnTo>
                    <a:lnTo>
                      <a:pt x="978" y="380"/>
                    </a:lnTo>
                    <a:lnTo>
                      <a:pt x="984" y="403"/>
                    </a:lnTo>
                    <a:lnTo>
                      <a:pt x="988" y="428"/>
                    </a:lnTo>
                    <a:lnTo>
                      <a:pt x="990" y="453"/>
                    </a:lnTo>
                    <a:lnTo>
                      <a:pt x="992" y="478"/>
                    </a:lnTo>
                    <a:lnTo>
                      <a:pt x="994" y="503"/>
                    </a:lnTo>
                    <a:close/>
                  </a:path>
                </a:pathLst>
              </a:custGeom>
              <a:solidFill>
                <a:srgbClr val="E89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0" name="Freeform 403">
                <a:extLst>
                  <a:ext uri="{FF2B5EF4-FFF2-40B4-BE49-F238E27FC236}">
                    <a16:creationId xmlns:a16="http://schemas.microsoft.com/office/drawing/2014/main" id="{45EB8095-F566-4586-84BF-53B3F74231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3" y="1666"/>
                <a:ext cx="993" cy="993"/>
              </a:xfrm>
              <a:custGeom>
                <a:avLst/>
                <a:gdLst>
                  <a:gd name="T0" fmla="*/ 983 w 993"/>
                  <a:gd name="T1" fmla="*/ 397 h 993"/>
                  <a:gd name="T2" fmla="*/ 945 w 993"/>
                  <a:gd name="T3" fmla="*/ 282 h 993"/>
                  <a:gd name="T4" fmla="*/ 879 w 993"/>
                  <a:gd name="T5" fmla="*/ 180 h 993"/>
                  <a:gd name="T6" fmla="*/ 793 w 993"/>
                  <a:gd name="T7" fmla="*/ 99 h 993"/>
                  <a:gd name="T8" fmla="*/ 689 w 993"/>
                  <a:gd name="T9" fmla="*/ 38 h 993"/>
                  <a:gd name="T10" fmla="*/ 572 w 993"/>
                  <a:gd name="T11" fmla="*/ 5 h 993"/>
                  <a:gd name="T12" fmla="*/ 446 w 993"/>
                  <a:gd name="T13" fmla="*/ 1 h 993"/>
                  <a:gd name="T14" fmla="*/ 325 w 993"/>
                  <a:gd name="T15" fmla="*/ 30 h 993"/>
                  <a:gd name="T16" fmla="*/ 219 w 993"/>
                  <a:gd name="T17" fmla="*/ 84 h 993"/>
                  <a:gd name="T18" fmla="*/ 129 w 993"/>
                  <a:gd name="T19" fmla="*/ 163 h 993"/>
                  <a:gd name="T20" fmla="*/ 60 w 993"/>
                  <a:gd name="T21" fmla="*/ 261 h 993"/>
                  <a:gd name="T22" fmla="*/ 16 w 993"/>
                  <a:gd name="T23" fmla="*/ 372 h 993"/>
                  <a:gd name="T24" fmla="*/ 0 w 993"/>
                  <a:gd name="T25" fmla="*/ 497 h 993"/>
                  <a:gd name="T26" fmla="*/ 16 w 993"/>
                  <a:gd name="T27" fmla="*/ 621 h 993"/>
                  <a:gd name="T28" fmla="*/ 60 w 993"/>
                  <a:gd name="T29" fmla="*/ 732 h 993"/>
                  <a:gd name="T30" fmla="*/ 129 w 993"/>
                  <a:gd name="T31" fmla="*/ 830 h 993"/>
                  <a:gd name="T32" fmla="*/ 219 w 993"/>
                  <a:gd name="T33" fmla="*/ 909 h 993"/>
                  <a:gd name="T34" fmla="*/ 325 w 993"/>
                  <a:gd name="T35" fmla="*/ 963 h 993"/>
                  <a:gd name="T36" fmla="*/ 446 w 993"/>
                  <a:gd name="T37" fmla="*/ 992 h 993"/>
                  <a:gd name="T38" fmla="*/ 572 w 993"/>
                  <a:gd name="T39" fmla="*/ 988 h 993"/>
                  <a:gd name="T40" fmla="*/ 689 w 993"/>
                  <a:gd name="T41" fmla="*/ 955 h 993"/>
                  <a:gd name="T42" fmla="*/ 793 w 993"/>
                  <a:gd name="T43" fmla="*/ 894 h 993"/>
                  <a:gd name="T44" fmla="*/ 879 w 993"/>
                  <a:gd name="T45" fmla="*/ 813 h 993"/>
                  <a:gd name="T46" fmla="*/ 945 w 993"/>
                  <a:gd name="T47" fmla="*/ 711 h 993"/>
                  <a:gd name="T48" fmla="*/ 983 w 993"/>
                  <a:gd name="T49" fmla="*/ 596 h 993"/>
                  <a:gd name="T50" fmla="*/ 983 w 993"/>
                  <a:gd name="T51" fmla="*/ 497 h 993"/>
                  <a:gd name="T52" fmla="*/ 968 w 993"/>
                  <a:gd name="T53" fmla="*/ 617 h 993"/>
                  <a:gd name="T54" fmla="*/ 924 w 993"/>
                  <a:gd name="T55" fmla="*/ 729 h 993"/>
                  <a:gd name="T56" fmla="*/ 856 w 993"/>
                  <a:gd name="T57" fmla="*/ 825 h 993"/>
                  <a:gd name="T58" fmla="*/ 768 w 993"/>
                  <a:gd name="T59" fmla="*/ 899 h 993"/>
                  <a:gd name="T60" fmla="*/ 664 w 993"/>
                  <a:gd name="T61" fmla="*/ 953 h 993"/>
                  <a:gd name="T62" fmla="*/ 545 w 993"/>
                  <a:gd name="T63" fmla="*/ 980 h 993"/>
                  <a:gd name="T64" fmla="*/ 423 w 993"/>
                  <a:gd name="T65" fmla="*/ 978 h 993"/>
                  <a:gd name="T66" fmla="*/ 307 w 993"/>
                  <a:gd name="T67" fmla="*/ 945 h 993"/>
                  <a:gd name="T68" fmla="*/ 206 w 993"/>
                  <a:gd name="T69" fmla="*/ 886 h 993"/>
                  <a:gd name="T70" fmla="*/ 121 w 993"/>
                  <a:gd name="T71" fmla="*/ 805 h 993"/>
                  <a:gd name="T72" fmla="*/ 58 w 993"/>
                  <a:gd name="T73" fmla="*/ 708 h 993"/>
                  <a:gd name="T74" fmla="*/ 20 w 993"/>
                  <a:gd name="T75" fmla="*/ 594 h 993"/>
                  <a:gd name="T76" fmla="*/ 10 w 993"/>
                  <a:gd name="T77" fmla="*/ 472 h 993"/>
                  <a:gd name="T78" fmla="*/ 31 w 993"/>
                  <a:gd name="T79" fmla="*/ 353 h 993"/>
                  <a:gd name="T80" fmla="*/ 81 w 993"/>
                  <a:gd name="T81" fmla="*/ 245 h 993"/>
                  <a:gd name="T82" fmla="*/ 152 w 993"/>
                  <a:gd name="T83" fmla="*/ 153 h 993"/>
                  <a:gd name="T84" fmla="*/ 244 w 993"/>
                  <a:gd name="T85" fmla="*/ 80 h 993"/>
                  <a:gd name="T86" fmla="*/ 352 w 993"/>
                  <a:gd name="T87" fmla="*/ 32 h 993"/>
                  <a:gd name="T88" fmla="*/ 471 w 993"/>
                  <a:gd name="T89" fmla="*/ 11 h 993"/>
                  <a:gd name="T90" fmla="*/ 595 w 993"/>
                  <a:gd name="T91" fmla="*/ 21 h 993"/>
                  <a:gd name="T92" fmla="*/ 707 w 993"/>
                  <a:gd name="T93" fmla="*/ 57 h 993"/>
                  <a:gd name="T94" fmla="*/ 806 w 993"/>
                  <a:gd name="T95" fmla="*/ 120 h 993"/>
                  <a:gd name="T96" fmla="*/ 887 w 993"/>
                  <a:gd name="T97" fmla="*/ 205 h 993"/>
                  <a:gd name="T98" fmla="*/ 945 w 993"/>
                  <a:gd name="T99" fmla="*/ 307 h 993"/>
                  <a:gd name="T100" fmla="*/ 977 w 993"/>
                  <a:gd name="T101" fmla="*/ 422 h 99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93"/>
                  <a:gd name="T154" fmla="*/ 0 h 993"/>
                  <a:gd name="T155" fmla="*/ 993 w 993"/>
                  <a:gd name="T156" fmla="*/ 993 h 99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93" h="993">
                    <a:moveTo>
                      <a:pt x="993" y="497"/>
                    </a:moveTo>
                    <a:lnTo>
                      <a:pt x="993" y="472"/>
                    </a:lnTo>
                    <a:lnTo>
                      <a:pt x="991" y="447"/>
                    </a:lnTo>
                    <a:lnTo>
                      <a:pt x="987" y="422"/>
                    </a:lnTo>
                    <a:lnTo>
                      <a:pt x="983" y="397"/>
                    </a:lnTo>
                    <a:lnTo>
                      <a:pt x="977" y="372"/>
                    </a:lnTo>
                    <a:lnTo>
                      <a:pt x="971" y="349"/>
                    </a:lnTo>
                    <a:lnTo>
                      <a:pt x="964" y="326"/>
                    </a:lnTo>
                    <a:lnTo>
                      <a:pt x="954" y="303"/>
                    </a:lnTo>
                    <a:lnTo>
                      <a:pt x="945" y="282"/>
                    </a:lnTo>
                    <a:lnTo>
                      <a:pt x="933" y="261"/>
                    </a:lnTo>
                    <a:lnTo>
                      <a:pt x="922" y="239"/>
                    </a:lnTo>
                    <a:lnTo>
                      <a:pt x="908" y="218"/>
                    </a:lnTo>
                    <a:lnTo>
                      <a:pt x="895" y="199"/>
                    </a:lnTo>
                    <a:lnTo>
                      <a:pt x="879" y="180"/>
                    </a:lnTo>
                    <a:lnTo>
                      <a:pt x="864" y="163"/>
                    </a:lnTo>
                    <a:lnTo>
                      <a:pt x="849" y="145"/>
                    </a:lnTo>
                    <a:lnTo>
                      <a:pt x="831" y="128"/>
                    </a:lnTo>
                    <a:lnTo>
                      <a:pt x="812" y="113"/>
                    </a:lnTo>
                    <a:lnTo>
                      <a:pt x="793" y="99"/>
                    </a:lnTo>
                    <a:lnTo>
                      <a:pt x="774" y="84"/>
                    </a:lnTo>
                    <a:lnTo>
                      <a:pt x="755" y="72"/>
                    </a:lnTo>
                    <a:lnTo>
                      <a:pt x="734" y="59"/>
                    </a:lnTo>
                    <a:lnTo>
                      <a:pt x="712" y="49"/>
                    </a:lnTo>
                    <a:lnTo>
                      <a:pt x="689" y="38"/>
                    </a:lnTo>
                    <a:lnTo>
                      <a:pt x="668" y="30"/>
                    </a:lnTo>
                    <a:lnTo>
                      <a:pt x="643" y="23"/>
                    </a:lnTo>
                    <a:lnTo>
                      <a:pt x="620" y="15"/>
                    </a:lnTo>
                    <a:lnTo>
                      <a:pt x="597" y="9"/>
                    </a:lnTo>
                    <a:lnTo>
                      <a:pt x="572" y="5"/>
                    </a:lnTo>
                    <a:lnTo>
                      <a:pt x="547" y="1"/>
                    </a:lnTo>
                    <a:lnTo>
                      <a:pt x="522" y="0"/>
                    </a:lnTo>
                    <a:lnTo>
                      <a:pt x="496" y="0"/>
                    </a:lnTo>
                    <a:lnTo>
                      <a:pt x="471" y="0"/>
                    </a:lnTo>
                    <a:lnTo>
                      <a:pt x="446" y="1"/>
                    </a:lnTo>
                    <a:lnTo>
                      <a:pt x="421" y="5"/>
                    </a:lnTo>
                    <a:lnTo>
                      <a:pt x="396" y="9"/>
                    </a:lnTo>
                    <a:lnTo>
                      <a:pt x="373" y="15"/>
                    </a:lnTo>
                    <a:lnTo>
                      <a:pt x="350" y="23"/>
                    </a:lnTo>
                    <a:lnTo>
                      <a:pt x="325" y="30"/>
                    </a:lnTo>
                    <a:lnTo>
                      <a:pt x="304" y="38"/>
                    </a:lnTo>
                    <a:lnTo>
                      <a:pt x="281" y="49"/>
                    </a:lnTo>
                    <a:lnTo>
                      <a:pt x="259" y="59"/>
                    </a:lnTo>
                    <a:lnTo>
                      <a:pt x="238" y="72"/>
                    </a:lnTo>
                    <a:lnTo>
                      <a:pt x="219" y="84"/>
                    </a:lnTo>
                    <a:lnTo>
                      <a:pt x="200" y="99"/>
                    </a:lnTo>
                    <a:lnTo>
                      <a:pt x="181" y="113"/>
                    </a:lnTo>
                    <a:lnTo>
                      <a:pt x="162" y="128"/>
                    </a:lnTo>
                    <a:lnTo>
                      <a:pt x="144" y="145"/>
                    </a:lnTo>
                    <a:lnTo>
                      <a:pt x="129" y="163"/>
                    </a:lnTo>
                    <a:lnTo>
                      <a:pt x="114" y="180"/>
                    </a:lnTo>
                    <a:lnTo>
                      <a:pt x="98" y="199"/>
                    </a:lnTo>
                    <a:lnTo>
                      <a:pt x="85" y="218"/>
                    </a:lnTo>
                    <a:lnTo>
                      <a:pt x="71" y="239"/>
                    </a:lnTo>
                    <a:lnTo>
                      <a:pt x="60" y="261"/>
                    </a:lnTo>
                    <a:lnTo>
                      <a:pt x="48" y="282"/>
                    </a:lnTo>
                    <a:lnTo>
                      <a:pt x="39" y="303"/>
                    </a:lnTo>
                    <a:lnTo>
                      <a:pt x="29" y="326"/>
                    </a:lnTo>
                    <a:lnTo>
                      <a:pt x="22" y="349"/>
                    </a:lnTo>
                    <a:lnTo>
                      <a:pt x="16" y="372"/>
                    </a:lnTo>
                    <a:lnTo>
                      <a:pt x="10" y="397"/>
                    </a:lnTo>
                    <a:lnTo>
                      <a:pt x="6" y="422"/>
                    </a:lnTo>
                    <a:lnTo>
                      <a:pt x="2" y="447"/>
                    </a:lnTo>
                    <a:lnTo>
                      <a:pt x="0" y="472"/>
                    </a:lnTo>
                    <a:lnTo>
                      <a:pt x="0" y="497"/>
                    </a:lnTo>
                    <a:lnTo>
                      <a:pt x="0" y="521"/>
                    </a:lnTo>
                    <a:lnTo>
                      <a:pt x="2" y="546"/>
                    </a:lnTo>
                    <a:lnTo>
                      <a:pt x="6" y="571"/>
                    </a:lnTo>
                    <a:lnTo>
                      <a:pt x="10" y="596"/>
                    </a:lnTo>
                    <a:lnTo>
                      <a:pt x="16" y="621"/>
                    </a:lnTo>
                    <a:lnTo>
                      <a:pt x="22" y="644"/>
                    </a:lnTo>
                    <a:lnTo>
                      <a:pt x="29" y="667"/>
                    </a:lnTo>
                    <a:lnTo>
                      <a:pt x="39" y="690"/>
                    </a:lnTo>
                    <a:lnTo>
                      <a:pt x="48" y="711"/>
                    </a:lnTo>
                    <a:lnTo>
                      <a:pt x="60" y="732"/>
                    </a:lnTo>
                    <a:lnTo>
                      <a:pt x="71" y="754"/>
                    </a:lnTo>
                    <a:lnTo>
                      <a:pt x="85" y="775"/>
                    </a:lnTo>
                    <a:lnTo>
                      <a:pt x="98" y="794"/>
                    </a:lnTo>
                    <a:lnTo>
                      <a:pt x="114" y="813"/>
                    </a:lnTo>
                    <a:lnTo>
                      <a:pt x="129" y="830"/>
                    </a:lnTo>
                    <a:lnTo>
                      <a:pt x="144" y="848"/>
                    </a:lnTo>
                    <a:lnTo>
                      <a:pt x="162" y="865"/>
                    </a:lnTo>
                    <a:lnTo>
                      <a:pt x="181" y="880"/>
                    </a:lnTo>
                    <a:lnTo>
                      <a:pt x="200" y="894"/>
                    </a:lnTo>
                    <a:lnTo>
                      <a:pt x="219" y="909"/>
                    </a:lnTo>
                    <a:lnTo>
                      <a:pt x="238" y="921"/>
                    </a:lnTo>
                    <a:lnTo>
                      <a:pt x="259" y="934"/>
                    </a:lnTo>
                    <a:lnTo>
                      <a:pt x="281" y="944"/>
                    </a:lnTo>
                    <a:lnTo>
                      <a:pt x="304" y="955"/>
                    </a:lnTo>
                    <a:lnTo>
                      <a:pt x="325" y="963"/>
                    </a:lnTo>
                    <a:lnTo>
                      <a:pt x="350" y="970"/>
                    </a:lnTo>
                    <a:lnTo>
                      <a:pt x="373" y="978"/>
                    </a:lnTo>
                    <a:lnTo>
                      <a:pt x="396" y="984"/>
                    </a:lnTo>
                    <a:lnTo>
                      <a:pt x="421" y="988"/>
                    </a:lnTo>
                    <a:lnTo>
                      <a:pt x="446" y="992"/>
                    </a:lnTo>
                    <a:lnTo>
                      <a:pt x="471" y="993"/>
                    </a:lnTo>
                    <a:lnTo>
                      <a:pt x="496" y="993"/>
                    </a:lnTo>
                    <a:lnTo>
                      <a:pt x="522" y="993"/>
                    </a:lnTo>
                    <a:lnTo>
                      <a:pt x="547" y="992"/>
                    </a:lnTo>
                    <a:lnTo>
                      <a:pt x="572" y="988"/>
                    </a:lnTo>
                    <a:lnTo>
                      <a:pt x="597" y="984"/>
                    </a:lnTo>
                    <a:lnTo>
                      <a:pt x="620" y="978"/>
                    </a:lnTo>
                    <a:lnTo>
                      <a:pt x="643" y="970"/>
                    </a:lnTo>
                    <a:lnTo>
                      <a:pt x="668" y="963"/>
                    </a:lnTo>
                    <a:lnTo>
                      <a:pt x="689" y="955"/>
                    </a:lnTo>
                    <a:lnTo>
                      <a:pt x="712" y="944"/>
                    </a:lnTo>
                    <a:lnTo>
                      <a:pt x="734" y="934"/>
                    </a:lnTo>
                    <a:lnTo>
                      <a:pt x="755" y="921"/>
                    </a:lnTo>
                    <a:lnTo>
                      <a:pt x="774" y="909"/>
                    </a:lnTo>
                    <a:lnTo>
                      <a:pt x="793" y="894"/>
                    </a:lnTo>
                    <a:lnTo>
                      <a:pt x="812" y="880"/>
                    </a:lnTo>
                    <a:lnTo>
                      <a:pt x="831" y="865"/>
                    </a:lnTo>
                    <a:lnTo>
                      <a:pt x="849" y="848"/>
                    </a:lnTo>
                    <a:lnTo>
                      <a:pt x="864" y="830"/>
                    </a:lnTo>
                    <a:lnTo>
                      <a:pt x="879" y="813"/>
                    </a:lnTo>
                    <a:lnTo>
                      <a:pt x="895" y="794"/>
                    </a:lnTo>
                    <a:lnTo>
                      <a:pt x="908" y="775"/>
                    </a:lnTo>
                    <a:lnTo>
                      <a:pt x="922" y="754"/>
                    </a:lnTo>
                    <a:lnTo>
                      <a:pt x="933" y="732"/>
                    </a:lnTo>
                    <a:lnTo>
                      <a:pt x="945" y="711"/>
                    </a:lnTo>
                    <a:lnTo>
                      <a:pt x="954" y="690"/>
                    </a:lnTo>
                    <a:lnTo>
                      <a:pt x="964" y="667"/>
                    </a:lnTo>
                    <a:lnTo>
                      <a:pt x="971" y="644"/>
                    </a:lnTo>
                    <a:lnTo>
                      <a:pt x="977" y="621"/>
                    </a:lnTo>
                    <a:lnTo>
                      <a:pt x="983" y="596"/>
                    </a:lnTo>
                    <a:lnTo>
                      <a:pt x="987" y="571"/>
                    </a:lnTo>
                    <a:lnTo>
                      <a:pt x="991" y="546"/>
                    </a:lnTo>
                    <a:lnTo>
                      <a:pt x="993" y="521"/>
                    </a:lnTo>
                    <a:lnTo>
                      <a:pt x="993" y="497"/>
                    </a:lnTo>
                    <a:close/>
                    <a:moveTo>
                      <a:pt x="983" y="497"/>
                    </a:moveTo>
                    <a:lnTo>
                      <a:pt x="983" y="521"/>
                    </a:lnTo>
                    <a:lnTo>
                      <a:pt x="981" y="546"/>
                    </a:lnTo>
                    <a:lnTo>
                      <a:pt x="977" y="571"/>
                    </a:lnTo>
                    <a:lnTo>
                      <a:pt x="973" y="594"/>
                    </a:lnTo>
                    <a:lnTo>
                      <a:pt x="968" y="617"/>
                    </a:lnTo>
                    <a:lnTo>
                      <a:pt x="962" y="640"/>
                    </a:lnTo>
                    <a:lnTo>
                      <a:pt x="954" y="663"/>
                    </a:lnTo>
                    <a:lnTo>
                      <a:pt x="945" y="686"/>
                    </a:lnTo>
                    <a:lnTo>
                      <a:pt x="935" y="708"/>
                    </a:lnTo>
                    <a:lnTo>
                      <a:pt x="924" y="729"/>
                    </a:lnTo>
                    <a:lnTo>
                      <a:pt x="912" y="748"/>
                    </a:lnTo>
                    <a:lnTo>
                      <a:pt x="900" y="769"/>
                    </a:lnTo>
                    <a:lnTo>
                      <a:pt x="887" y="788"/>
                    </a:lnTo>
                    <a:lnTo>
                      <a:pt x="872" y="805"/>
                    </a:lnTo>
                    <a:lnTo>
                      <a:pt x="856" y="825"/>
                    </a:lnTo>
                    <a:lnTo>
                      <a:pt x="841" y="840"/>
                    </a:lnTo>
                    <a:lnTo>
                      <a:pt x="824" y="857"/>
                    </a:lnTo>
                    <a:lnTo>
                      <a:pt x="806" y="873"/>
                    </a:lnTo>
                    <a:lnTo>
                      <a:pt x="787" y="886"/>
                    </a:lnTo>
                    <a:lnTo>
                      <a:pt x="768" y="899"/>
                    </a:lnTo>
                    <a:lnTo>
                      <a:pt x="749" y="913"/>
                    </a:lnTo>
                    <a:lnTo>
                      <a:pt x="728" y="924"/>
                    </a:lnTo>
                    <a:lnTo>
                      <a:pt x="707" y="936"/>
                    </a:lnTo>
                    <a:lnTo>
                      <a:pt x="686" y="945"/>
                    </a:lnTo>
                    <a:lnTo>
                      <a:pt x="664" y="953"/>
                    </a:lnTo>
                    <a:lnTo>
                      <a:pt x="641" y="961"/>
                    </a:lnTo>
                    <a:lnTo>
                      <a:pt x="618" y="968"/>
                    </a:lnTo>
                    <a:lnTo>
                      <a:pt x="595" y="972"/>
                    </a:lnTo>
                    <a:lnTo>
                      <a:pt x="570" y="978"/>
                    </a:lnTo>
                    <a:lnTo>
                      <a:pt x="545" y="980"/>
                    </a:lnTo>
                    <a:lnTo>
                      <a:pt x="522" y="982"/>
                    </a:lnTo>
                    <a:lnTo>
                      <a:pt x="496" y="984"/>
                    </a:lnTo>
                    <a:lnTo>
                      <a:pt x="471" y="982"/>
                    </a:lnTo>
                    <a:lnTo>
                      <a:pt x="448" y="980"/>
                    </a:lnTo>
                    <a:lnTo>
                      <a:pt x="423" y="978"/>
                    </a:lnTo>
                    <a:lnTo>
                      <a:pt x="398" y="972"/>
                    </a:lnTo>
                    <a:lnTo>
                      <a:pt x="375" y="968"/>
                    </a:lnTo>
                    <a:lnTo>
                      <a:pt x="352" y="961"/>
                    </a:lnTo>
                    <a:lnTo>
                      <a:pt x="329" y="953"/>
                    </a:lnTo>
                    <a:lnTo>
                      <a:pt x="307" y="945"/>
                    </a:lnTo>
                    <a:lnTo>
                      <a:pt x="286" y="936"/>
                    </a:lnTo>
                    <a:lnTo>
                      <a:pt x="265" y="924"/>
                    </a:lnTo>
                    <a:lnTo>
                      <a:pt x="244" y="913"/>
                    </a:lnTo>
                    <a:lnTo>
                      <a:pt x="225" y="899"/>
                    </a:lnTo>
                    <a:lnTo>
                      <a:pt x="206" y="886"/>
                    </a:lnTo>
                    <a:lnTo>
                      <a:pt x="187" y="873"/>
                    </a:lnTo>
                    <a:lnTo>
                      <a:pt x="169" y="857"/>
                    </a:lnTo>
                    <a:lnTo>
                      <a:pt x="152" y="840"/>
                    </a:lnTo>
                    <a:lnTo>
                      <a:pt x="137" y="825"/>
                    </a:lnTo>
                    <a:lnTo>
                      <a:pt x="121" y="805"/>
                    </a:lnTo>
                    <a:lnTo>
                      <a:pt x="106" y="788"/>
                    </a:lnTo>
                    <a:lnTo>
                      <a:pt x="93" y="769"/>
                    </a:lnTo>
                    <a:lnTo>
                      <a:pt x="81" y="748"/>
                    </a:lnTo>
                    <a:lnTo>
                      <a:pt x="69" y="729"/>
                    </a:lnTo>
                    <a:lnTo>
                      <a:pt x="58" y="708"/>
                    </a:lnTo>
                    <a:lnTo>
                      <a:pt x="48" y="686"/>
                    </a:lnTo>
                    <a:lnTo>
                      <a:pt x="39" y="663"/>
                    </a:lnTo>
                    <a:lnTo>
                      <a:pt x="31" y="640"/>
                    </a:lnTo>
                    <a:lnTo>
                      <a:pt x="25" y="617"/>
                    </a:lnTo>
                    <a:lnTo>
                      <a:pt x="20" y="594"/>
                    </a:lnTo>
                    <a:lnTo>
                      <a:pt x="16" y="571"/>
                    </a:lnTo>
                    <a:lnTo>
                      <a:pt x="12" y="546"/>
                    </a:lnTo>
                    <a:lnTo>
                      <a:pt x="10" y="521"/>
                    </a:lnTo>
                    <a:lnTo>
                      <a:pt x="10" y="497"/>
                    </a:lnTo>
                    <a:lnTo>
                      <a:pt x="10" y="472"/>
                    </a:lnTo>
                    <a:lnTo>
                      <a:pt x="12" y="447"/>
                    </a:lnTo>
                    <a:lnTo>
                      <a:pt x="16" y="422"/>
                    </a:lnTo>
                    <a:lnTo>
                      <a:pt x="20" y="399"/>
                    </a:lnTo>
                    <a:lnTo>
                      <a:pt x="25" y="376"/>
                    </a:lnTo>
                    <a:lnTo>
                      <a:pt x="31" y="353"/>
                    </a:lnTo>
                    <a:lnTo>
                      <a:pt x="39" y="330"/>
                    </a:lnTo>
                    <a:lnTo>
                      <a:pt x="48" y="307"/>
                    </a:lnTo>
                    <a:lnTo>
                      <a:pt x="58" y="285"/>
                    </a:lnTo>
                    <a:lnTo>
                      <a:pt x="69" y="264"/>
                    </a:lnTo>
                    <a:lnTo>
                      <a:pt x="81" y="245"/>
                    </a:lnTo>
                    <a:lnTo>
                      <a:pt x="93" y="224"/>
                    </a:lnTo>
                    <a:lnTo>
                      <a:pt x="106" y="205"/>
                    </a:lnTo>
                    <a:lnTo>
                      <a:pt x="121" y="188"/>
                    </a:lnTo>
                    <a:lnTo>
                      <a:pt x="137" y="170"/>
                    </a:lnTo>
                    <a:lnTo>
                      <a:pt x="152" y="153"/>
                    </a:lnTo>
                    <a:lnTo>
                      <a:pt x="169" y="136"/>
                    </a:lnTo>
                    <a:lnTo>
                      <a:pt x="187" y="120"/>
                    </a:lnTo>
                    <a:lnTo>
                      <a:pt x="206" y="107"/>
                    </a:lnTo>
                    <a:lnTo>
                      <a:pt x="225" y="94"/>
                    </a:lnTo>
                    <a:lnTo>
                      <a:pt x="244" y="80"/>
                    </a:lnTo>
                    <a:lnTo>
                      <a:pt x="265" y="69"/>
                    </a:lnTo>
                    <a:lnTo>
                      <a:pt x="286" y="57"/>
                    </a:lnTo>
                    <a:lnTo>
                      <a:pt x="307" y="48"/>
                    </a:lnTo>
                    <a:lnTo>
                      <a:pt x="329" y="40"/>
                    </a:lnTo>
                    <a:lnTo>
                      <a:pt x="352" y="32"/>
                    </a:lnTo>
                    <a:lnTo>
                      <a:pt x="375" y="25"/>
                    </a:lnTo>
                    <a:lnTo>
                      <a:pt x="398" y="21"/>
                    </a:lnTo>
                    <a:lnTo>
                      <a:pt x="423" y="15"/>
                    </a:lnTo>
                    <a:lnTo>
                      <a:pt x="448" y="13"/>
                    </a:lnTo>
                    <a:lnTo>
                      <a:pt x="471" y="11"/>
                    </a:lnTo>
                    <a:lnTo>
                      <a:pt x="496" y="9"/>
                    </a:lnTo>
                    <a:lnTo>
                      <a:pt x="522" y="11"/>
                    </a:lnTo>
                    <a:lnTo>
                      <a:pt x="545" y="13"/>
                    </a:lnTo>
                    <a:lnTo>
                      <a:pt x="570" y="15"/>
                    </a:lnTo>
                    <a:lnTo>
                      <a:pt x="595" y="21"/>
                    </a:lnTo>
                    <a:lnTo>
                      <a:pt x="618" y="25"/>
                    </a:lnTo>
                    <a:lnTo>
                      <a:pt x="641" y="32"/>
                    </a:lnTo>
                    <a:lnTo>
                      <a:pt x="664" y="40"/>
                    </a:lnTo>
                    <a:lnTo>
                      <a:pt x="686" y="48"/>
                    </a:lnTo>
                    <a:lnTo>
                      <a:pt x="707" y="57"/>
                    </a:lnTo>
                    <a:lnTo>
                      <a:pt x="728" y="69"/>
                    </a:lnTo>
                    <a:lnTo>
                      <a:pt x="749" y="80"/>
                    </a:lnTo>
                    <a:lnTo>
                      <a:pt x="768" y="94"/>
                    </a:lnTo>
                    <a:lnTo>
                      <a:pt x="787" y="107"/>
                    </a:lnTo>
                    <a:lnTo>
                      <a:pt x="806" y="120"/>
                    </a:lnTo>
                    <a:lnTo>
                      <a:pt x="824" y="136"/>
                    </a:lnTo>
                    <a:lnTo>
                      <a:pt x="841" y="153"/>
                    </a:lnTo>
                    <a:lnTo>
                      <a:pt x="856" y="170"/>
                    </a:lnTo>
                    <a:lnTo>
                      <a:pt x="872" y="188"/>
                    </a:lnTo>
                    <a:lnTo>
                      <a:pt x="887" y="205"/>
                    </a:lnTo>
                    <a:lnTo>
                      <a:pt x="900" y="224"/>
                    </a:lnTo>
                    <a:lnTo>
                      <a:pt x="912" y="245"/>
                    </a:lnTo>
                    <a:lnTo>
                      <a:pt x="924" y="264"/>
                    </a:lnTo>
                    <a:lnTo>
                      <a:pt x="935" y="285"/>
                    </a:lnTo>
                    <a:lnTo>
                      <a:pt x="945" y="307"/>
                    </a:lnTo>
                    <a:lnTo>
                      <a:pt x="954" y="330"/>
                    </a:lnTo>
                    <a:lnTo>
                      <a:pt x="962" y="353"/>
                    </a:lnTo>
                    <a:lnTo>
                      <a:pt x="968" y="376"/>
                    </a:lnTo>
                    <a:lnTo>
                      <a:pt x="973" y="399"/>
                    </a:lnTo>
                    <a:lnTo>
                      <a:pt x="977" y="422"/>
                    </a:lnTo>
                    <a:lnTo>
                      <a:pt x="981" y="447"/>
                    </a:lnTo>
                    <a:lnTo>
                      <a:pt x="983" y="472"/>
                    </a:lnTo>
                    <a:lnTo>
                      <a:pt x="983" y="497"/>
                    </a:lnTo>
                    <a:close/>
                  </a:path>
                </a:pathLst>
              </a:custGeom>
              <a:solidFill>
                <a:srgbClr val="E8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1" name="Freeform 404">
                <a:extLst>
                  <a:ext uri="{FF2B5EF4-FFF2-40B4-BE49-F238E27FC236}">
                    <a16:creationId xmlns:a16="http://schemas.microsoft.com/office/drawing/2014/main" id="{A0739564-FDF6-49F5-8DEA-342BDE956E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7" y="1671"/>
                <a:ext cx="985" cy="983"/>
              </a:xfrm>
              <a:custGeom>
                <a:avLst/>
                <a:gdLst>
                  <a:gd name="T0" fmla="*/ 975 w 985"/>
                  <a:gd name="T1" fmla="*/ 392 h 983"/>
                  <a:gd name="T2" fmla="*/ 935 w 985"/>
                  <a:gd name="T3" fmla="*/ 279 h 983"/>
                  <a:gd name="T4" fmla="*/ 872 w 985"/>
                  <a:gd name="T5" fmla="*/ 179 h 983"/>
                  <a:gd name="T6" fmla="*/ 787 w 985"/>
                  <a:gd name="T7" fmla="*/ 98 h 983"/>
                  <a:gd name="T8" fmla="*/ 683 w 985"/>
                  <a:gd name="T9" fmla="*/ 39 h 983"/>
                  <a:gd name="T10" fmla="*/ 568 w 985"/>
                  <a:gd name="T11" fmla="*/ 6 h 983"/>
                  <a:gd name="T12" fmla="*/ 442 w 985"/>
                  <a:gd name="T13" fmla="*/ 2 h 983"/>
                  <a:gd name="T14" fmla="*/ 323 w 985"/>
                  <a:gd name="T15" fmla="*/ 29 h 983"/>
                  <a:gd name="T16" fmla="*/ 217 w 985"/>
                  <a:gd name="T17" fmla="*/ 85 h 983"/>
                  <a:gd name="T18" fmla="*/ 129 w 985"/>
                  <a:gd name="T19" fmla="*/ 161 h 983"/>
                  <a:gd name="T20" fmla="*/ 60 w 985"/>
                  <a:gd name="T21" fmla="*/ 257 h 983"/>
                  <a:gd name="T22" fmla="*/ 16 w 985"/>
                  <a:gd name="T23" fmla="*/ 369 h 983"/>
                  <a:gd name="T24" fmla="*/ 0 w 985"/>
                  <a:gd name="T25" fmla="*/ 492 h 983"/>
                  <a:gd name="T26" fmla="*/ 16 w 985"/>
                  <a:gd name="T27" fmla="*/ 614 h 983"/>
                  <a:gd name="T28" fmla="*/ 60 w 985"/>
                  <a:gd name="T29" fmla="*/ 726 h 983"/>
                  <a:gd name="T30" fmla="*/ 129 w 985"/>
                  <a:gd name="T31" fmla="*/ 822 h 983"/>
                  <a:gd name="T32" fmla="*/ 217 w 985"/>
                  <a:gd name="T33" fmla="*/ 898 h 983"/>
                  <a:gd name="T34" fmla="*/ 323 w 985"/>
                  <a:gd name="T35" fmla="*/ 954 h 983"/>
                  <a:gd name="T36" fmla="*/ 442 w 985"/>
                  <a:gd name="T37" fmla="*/ 981 h 983"/>
                  <a:gd name="T38" fmla="*/ 568 w 985"/>
                  <a:gd name="T39" fmla="*/ 977 h 983"/>
                  <a:gd name="T40" fmla="*/ 683 w 985"/>
                  <a:gd name="T41" fmla="*/ 944 h 983"/>
                  <a:gd name="T42" fmla="*/ 787 w 985"/>
                  <a:gd name="T43" fmla="*/ 885 h 983"/>
                  <a:gd name="T44" fmla="*/ 872 w 985"/>
                  <a:gd name="T45" fmla="*/ 804 h 983"/>
                  <a:gd name="T46" fmla="*/ 935 w 985"/>
                  <a:gd name="T47" fmla="*/ 704 h 983"/>
                  <a:gd name="T48" fmla="*/ 975 w 985"/>
                  <a:gd name="T49" fmla="*/ 591 h 983"/>
                  <a:gd name="T50" fmla="*/ 973 w 985"/>
                  <a:gd name="T51" fmla="*/ 492 h 983"/>
                  <a:gd name="T52" fmla="*/ 958 w 985"/>
                  <a:gd name="T53" fmla="*/ 612 h 983"/>
                  <a:gd name="T54" fmla="*/ 916 w 985"/>
                  <a:gd name="T55" fmla="*/ 722 h 983"/>
                  <a:gd name="T56" fmla="*/ 849 w 985"/>
                  <a:gd name="T57" fmla="*/ 816 h 983"/>
                  <a:gd name="T58" fmla="*/ 762 w 985"/>
                  <a:gd name="T59" fmla="*/ 891 h 983"/>
                  <a:gd name="T60" fmla="*/ 659 w 985"/>
                  <a:gd name="T61" fmla="*/ 944 h 983"/>
                  <a:gd name="T62" fmla="*/ 541 w 985"/>
                  <a:gd name="T63" fmla="*/ 971 h 983"/>
                  <a:gd name="T64" fmla="*/ 419 w 985"/>
                  <a:gd name="T65" fmla="*/ 967 h 983"/>
                  <a:gd name="T66" fmla="*/ 305 w 985"/>
                  <a:gd name="T67" fmla="*/ 935 h 983"/>
                  <a:gd name="T68" fmla="*/ 204 w 985"/>
                  <a:gd name="T69" fmla="*/ 877 h 983"/>
                  <a:gd name="T70" fmla="*/ 121 w 985"/>
                  <a:gd name="T71" fmla="*/ 798 h 983"/>
                  <a:gd name="T72" fmla="*/ 58 w 985"/>
                  <a:gd name="T73" fmla="*/ 701 h 983"/>
                  <a:gd name="T74" fmla="*/ 21 w 985"/>
                  <a:gd name="T75" fmla="*/ 589 h 983"/>
                  <a:gd name="T76" fmla="*/ 12 w 985"/>
                  <a:gd name="T77" fmla="*/ 467 h 983"/>
                  <a:gd name="T78" fmla="*/ 33 w 985"/>
                  <a:gd name="T79" fmla="*/ 348 h 983"/>
                  <a:gd name="T80" fmla="*/ 81 w 985"/>
                  <a:gd name="T81" fmla="*/ 242 h 983"/>
                  <a:gd name="T82" fmla="*/ 152 w 985"/>
                  <a:gd name="T83" fmla="*/ 152 h 983"/>
                  <a:gd name="T84" fmla="*/ 242 w 985"/>
                  <a:gd name="T85" fmla="*/ 79 h 983"/>
                  <a:gd name="T86" fmla="*/ 350 w 985"/>
                  <a:gd name="T87" fmla="*/ 31 h 983"/>
                  <a:gd name="T88" fmla="*/ 469 w 985"/>
                  <a:gd name="T89" fmla="*/ 10 h 983"/>
                  <a:gd name="T90" fmla="*/ 589 w 985"/>
                  <a:gd name="T91" fmla="*/ 20 h 983"/>
                  <a:gd name="T92" fmla="*/ 701 w 985"/>
                  <a:gd name="T93" fmla="*/ 58 h 983"/>
                  <a:gd name="T94" fmla="*/ 799 w 985"/>
                  <a:gd name="T95" fmla="*/ 119 h 983"/>
                  <a:gd name="T96" fmla="*/ 879 w 985"/>
                  <a:gd name="T97" fmla="*/ 204 h 983"/>
                  <a:gd name="T98" fmla="*/ 937 w 985"/>
                  <a:gd name="T99" fmla="*/ 303 h 983"/>
                  <a:gd name="T100" fmla="*/ 967 w 985"/>
                  <a:gd name="T101" fmla="*/ 419 h 9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85"/>
                  <a:gd name="T154" fmla="*/ 0 h 983"/>
                  <a:gd name="T155" fmla="*/ 985 w 985"/>
                  <a:gd name="T156" fmla="*/ 983 h 9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85" h="983">
                    <a:moveTo>
                      <a:pt x="985" y="492"/>
                    </a:moveTo>
                    <a:lnTo>
                      <a:pt x="983" y="467"/>
                    </a:lnTo>
                    <a:lnTo>
                      <a:pt x="981" y="442"/>
                    </a:lnTo>
                    <a:lnTo>
                      <a:pt x="979" y="417"/>
                    </a:lnTo>
                    <a:lnTo>
                      <a:pt x="975" y="392"/>
                    </a:lnTo>
                    <a:lnTo>
                      <a:pt x="969" y="369"/>
                    </a:lnTo>
                    <a:lnTo>
                      <a:pt x="962" y="346"/>
                    </a:lnTo>
                    <a:lnTo>
                      <a:pt x="954" y="323"/>
                    </a:lnTo>
                    <a:lnTo>
                      <a:pt x="946" y="300"/>
                    </a:lnTo>
                    <a:lnTo>
                      <a:pt x="935" y="279"/>
                    </a:lnTo>
                    <a:lnTo>
                      <a:pt x="925" y="257"/>
                    </a:lnTo>
                    <a:lnTo>
                      <a:pt x="914" y="236"/>
                    </a:lnTo>
                    <a:lnTo>
                      <a:pt x="900" y="217"/>
                    </a:lnTo>
                    <a:lnTo>
                      <a:pt x="887" y="198"/>
                    </a:lnTo>
                    <a:lnTo>
                      <a:pt x="872" y="179"/>
                    </a:lnTo>
                    <a:lnTo>
                      <a:pt x="856" y="161"/>
                    </a:lnTo>
                    <a:lnTo>
                      <a:pt x="841" y="144"/>
                    </a:lnTo>
                    <a:lnTo>
                      <a:pt x="824" y="127"/>
                    </a:lnTo>
                    <a:lnTo>
                      <a:pt x="804" y="112"/>
                    </a:lnTo>
                    <a:lnTo>
                      <a:pt x="787" y="98"/>
                    </a:lnTo>
                    <a:lnTo>
                      <a:pt x="768" y="85"/>
                    </a:lnTo>
                    <a:lnTo>
                      <a:pt x="747" y="71"/>
                    </a:lnTo>
                    <a:lnTo>
                      <a:pt x="728" y="60"/>
                    </a:lnTo>
                    <a:lnTo>
                      <a:pt x="706" y="48"/>
                    </a:lnTo>
                    <a:lnTo>
                      <a:pt x="683" y="39"/>
                    </a:lnTo>
                    <a:lnTo>
                      <a:pt x="662" y="29"/>
                    </a:lnTo>
                    <a:lnTo>
                      <a:pt x="639" y="21"/>
                    </a:lnTo>
                    <a:lnTo>
                      <a:pt x="616" y="16"/>
                    </a:lnTo>
                    <a:lnTo>
                      <a:pt x="591" y="10"/>
                    </a:lnTo>
                    <a:lnTo>
                      <a:pt x="568" y="6"/>
                    </a:lnTo>
                    <a:lnTo>
                      <a:pt x="543" y="2"/>
                    </a:lnTo>
                    <a:lnTo>
                      <a:pt x="518" y="0"/>
                    </a:lnTo>
                    <a:lnTo>
                      <a:pt x="492" y="0"/>
                    </a:lnTo>
                    <a:lnTo>
                      <a:pt x="467" y="0"/>
                    </a:lnTo>
                    <a:lnTo>
                      <a:pt x="442" y="2"/>
                    </a:lnTo>
                    <a:lnTo>
                      <a:pt x="417" y="6"/>
                    </a:lnTo>
                    <a:lnTo>
                      <a:pt x="394" y="10"/>
                    </a:lnTo>
                    <a:lnTo>
                      <a:pt x="369" y="16"/>
                    </a:lnTo>
                    <a:lnTo>
                      <a:pt x="346" y="21"/>
                    </a:lnTo>
                    <a:lnTo>
                      <a:pt x="323" y="29"/>
                    </a:lnTo>
                    <a:lnTo>
                      <a:pt x="302" y="39"/>
                    </a:lnTo>
                    <a:lnTo>
                      <a:pt x="279" y="48"/>
                    </a:lnTo>
                    <a:lnTo>
                      <a:pt x="257" y="60"/>
                    </a:lnTo>
                    <a:lnTo>
                      <a:pt x="238" y="71"/>
                    </a:lnTo>
                    <a:lnTo>
                      <a:pt x="217" y="85"/>
                    </a:lnTo>
                    <a:lnTo>
                      <a:pt x="198" y="98"/>
                    </a:lnTo>
                    <a:lnTo>
                      <a:pt x="181" y="112"/>
                    </a:lnTo>
                    <a:lnTo>
                      <a:pt x="161" y="127"/>
                    </a:lnTo>
                    <a:lnTo>
                      <a:pt x="144" y="144"/>
                    </a:lnTo>
                    <a:lnTo>
                      <a:pt x="129" y="161"/>
                    </a:lnTo>
                    <a:lnTo>
                      <a:pt x="113" y="179"/>
                    </a:lnTo>
                    <a:lnTo>
                      <a:pt x="98" y="198"/>
                    </a:lnTo>
                    <a:lnTo>
                      <a:pt x="85" y="217"/>
                    </a:lnTo>
                    <a:lnTo>
                      <a:pt x="71" y="236"/>
                    </a:lnTo>
                    <a:lnTo>
                      <a:pt x="60" y="257"/>
                    </a:lnTo>
                    <a:lnTo>
                      <a:pt x="50" y="279"/>
                    </a:lnTo>
                    <a:lnTo>
                      <a:pt x="39" y="300"/>
                    </a:lnTo>
                    <a:lnTo>
                      <a:pt x="31" y="323"/>
                    </a:lnTo>
                    <a:lnTo>
                      <a:pt x="23" y="346"/>
                    </a:lnTo>
                    <a:lnTo>
                      <a:pt x="16" y="369"/>
                    </a:lnTo>
                    <a:lnTo>
                      <a:pt x="10" y="392"/>
                    </a:lnTo>
                    <a:lnTo>
                      <a:pt x="6" y="417"/>
                    </a:lnTo>
                    <a:lnTo>
                      <a:pt x="4" y="442"/>
                    </a:lnTo>
                    <a:lnTo>
                      <a:pt x="2" y="467"/>
                    </a:lnTo>
                    <a:lnTo>
                      <a:pt x="0" y="492"/>
                    </a:lnTo>
                    <a:lnTo>
                      <a:pt x="2" y="516"/>
                    </a:lnTo>
                    <a:lnTo>
                      <a:pt x="4" y="541"/>
                    </a:lnTo>
                    <a:lnTo>
                      <a:pt x="6" y="566"/>
                    </a:lnTo>
                    <a:lnTo>
                      <a:pt x="10" y="591"/>
                    </a:lnTo>
                    <a:lnTo>
                      <a:pt x="16" y="614"/>
                    </a:lnTo>
                    <a:lnTo>
                      <a:pt x="23" y="637"/>
                    </a:lnTo>
                    <a:lnTo>
                      <a:pt x="31" y="660"/>
                    </a:lnTo>
                    <a:lnTo>
                      <a:pt x="39" y="683"/>
                    </a:lnTo>
                    <a:lnTo>
                      <a:pt x="50" y="704"/>
                    </a:lnTo>
                    <a:lnTo>
                      <a:pt x="60" y="726"/>
                    </a:lnTo>
                    <a:lnTo>
                      <a:pt x="71" y="747"/>
                    </a:lnTo>
                    <a:lnTo>
                      <a:pt x="85" y="766"/>
                    </a:lnTo>
                    <a:lnTo>
                      <a:pt x="98" y="785"/>
                    </a:lnTo>
                    <a:lnTo>
                      <a:pt x="113" y="804"/>
                    </a:lnTo>
                    <a:lnTo>
                      <a:pt x="129" y="822"/>
                    </a:lnTo>
                    <a:lnTo>
                      <a:pt x="144" y="839"/>
                    </a:lnTo>
                    <a:lnTo>
                      <a:pt x="161" y="856"/>
                    </a:lnTo>
                    <a:lnTo>
                      <a:pt x="181" y="871"/>
                    </a:lnTo>
                    <a:lnTo>
                      <a:pt x="198" y="885"/>
                    </a:lnTo>
                    <a:lnTo>
                      <a:pt x="217" y="898"/>
                    </a:lnTo>
                    <a:lnTo>
                      <a:pt x="238" y="912"/>
                    </a:lnTo>
                    <a:lnTo>
                      <a:pt x="257" y="923"/>
                    </a:lnTo>
                    <a:lnTo>
                      <a:pt x="279" y="935"/>
                    </a:lnTo>
                    <a:lnTo>
                      <a:pt x="302" y="944"/>
                    </a:lnTo>
                    <a:lnTo>
                      <a:pt x="323" y="954"/>
                    </a:lnTo>
                    <a:lnTo>
                      <a:pt x="346" y="962"/>
                    </a:lnTo>
                    <a:lnTo>
                      <a:pt x="369" y="967"/>
                    </a:lnTo>
                    <a:lnTo>
                      <a:pt x="394" y="973"/>
                    </a:lnTo>
                    <a:lnTo>
                      <a:pt x="417" y="977"/>
                    </a:lnTo>
                    <a:lnTo>
                      <a:pt x="442" y="981"/>
                    </a:lnTo>
                    <a:lnTo>
                      <a:pt x="467" y="983"/>
                    </a:lnTo>
                    <a:lnTo>
                      <a:pt x="492" y="983"/>
                    </a:lnTo>
                    <a:lnTo>
                      <a:pt x="518" y="983"/>
                    </a:lnTo>
                    <a:lnTo>
                      <a:pt x="543" y="981"/>
                    </a:lnTo>
                    <a:lnTo>
                      <a:pt x="568" y="977"/>
                    </a:lnTo>
                    <a:lnTo>
                      <a:pt x="591" y="973"/>
                    </a:lnTo>
                    <a:lnTo>
                      <a:pt x="616" y="967"/>
                    </a:lnTo>
                    <a:lnTo>
                      <a:pt x="639" y="962"/>
                    </a:lnTo>
                    <a:lnTo>
                      <a:pt x="662" y="954"/>
                    </a:lnTo>
                    <a:lnTo>
                      <a:pt x="683" y="944"/>
                    </a:lnTo>
                    <a:lnTo>
                      <a:pt x="706" y="935"/>
                    </a:lnTo>
                    <a:lnTo>
                      <a:pt x="728" y="923"/>
                    </a:lnTo>
                    <a:lnTo>
                      <a:pt x="747" y="912"/>
                    </a:lnTo>
                    <a:lnTo>
                      <a:pt x="768" y="898"/>
                    </a:lnTo>
                    <a:lnTo>
                      <a:pt x="787" y="885"/>
                    </a:lnTo>
                    <a:lnTo>
                      <a:pt x="804" y="871"/>
                    </a:lnTo>
                    <a:lnTo>
                      <a:pt x="824" y="856"/>
                    </a:lnTo>
                    <a:lnTo>
                      <a:pt x="841" y="839"/>
                    </a:lnTo>
                    <a:lnTo>
                      <a:pt x="856" y="822"/>
                    </a:lnTo>
                    <a:lnTo>
                      <a:pt x="872" y="804"/>
                    </a:lnTo>
                    <a:lnTo>
                      <a:pt x="887" y="785"/>
                    </a:lnTo>
                    <a:lnTo>
                      <a:pt x="900" y="766"/>
                    </a:lnTo>
                    <a:lnTo>
                      <a:pt x="914" y="747"/>
                    </a:lnTo>
                    <a:lnTo>
                      <a:pt x="925" y="726"/>
                    </a:lnTo>
                    <a:lnTo>
                      <a:pt x="935" y="704"/>
                    </a:lnTo>
                    <a:lnTo>
                      <a:pt x="946" y="683"/>
                    </a:lnTo>
                    <a:lnTo>
                      <a:pt x="954" y="660"/>
                    </a:lnTo>
                    <a:lnTo>
                      <a:pt x="962" y="637"/>
                    </a:lnTo>
                    <a:lnTo>
                      <a:pt x="969" y="614"/>
                    </a:lnTo>
                    <a:lnTo>
                      <a:pt x="975" y="591"/>
                    </a:lnTo>
                    <a:lnTo>
                      <a:pt x="979" y="566"/>
                    </a:lnTo>
                    <a:lnTo>
                      <a:pt x="981" y="541"/>
                    </a:lnTo>
                    <a:lnTo>
                      <a:pt x="983" y="516"/>
                    </a:lnTo>
                    <a:lnTo>
                      <a:pt x="985" y="492"/>
                    </a:lnTo>
                    <a:close/>
                    <a:moveTo>
                      <a:pt x="973" y="492"/>
                    </a:moveTo>
                    <a:lnTo>
                      <a:pt x="973" y="516"/>
                    </a:lnTo>
                    <a:lnTo>
                      <a:pt x="971" y="541"/>
                    </a:lnTo>
                    <a:lnTo>
                      <a:pt x="967" y="564"/>
                    </a:lnTo>
                    <a:lnTo>
                      <a:pt x="964" y="589"/>
                    </a:lnTo>
                    <a:lnTo>
                      <a:pt x="958" y="612"/>
                    </a:lnTo>
                    <a:lnTo>
                      <a:pt x="952" y="635"/>
                    </a:lnTo>
                    <a:lnTo>
                      <a:pt x="944" y="657"/>
                    </a:lnTo>
                    <a:lnTo>
                      <a:pt x="937" y="680"/>
                    </a:lnTo>
                    <a:lnTo>
                      <a:pt x="927" y="701"/>
                    </a:lnTo>
                    <a:lnTo>
                      <a:pt x="916" y="722"/>
                    </a:lnTo>
                    <a:lnTo>
                      <a:pt x="904" y="741"/>
                    </a:lnTo>
                    <a:lnTo>
                      <a:pt x="893" y="760"/>
                    </a:lnTo>
                    <a:lnTo>
                      <a:pt x="879" y="779"/>
                    </a:lnTo>
                    <a:lnTo>
                      <a:pt x="864" y="798"/>
                    </a:lnTo>
                    <a:lnTo>
                      <a:pt x="849" y="816"/>
                    </a:lnTo>
                    <a:lnTo>
                      <a:pt x="833" y="831"/>
                    </a:lnTo>
                    <a:lnTo>
                      <a:pt x="816" y="848"/>
                    </a:lnTo>
                    <a:lnTo>
                      <a:pt x="799" y="864"/>
                    </a:lnTo>
                    <a:lnTo>
                      <a:pt x="781" y="877"/>
                    </a:lnTo>
                    <a:lnTo>
                      <a:pt x="762" y="891"/>
                    </a:lnTo>
                    <a:lnTo>
                      <a:pt x="743" y="904"/>
                    </a:lnTo>
                    <a:lnTo>
                      <a:pt x="722" y="916"/>
                    </a:lnTo>
                    <a:lnTo>
                      <a:pt x="701" y="925"/>
                    </a:lnTo>
                    <a:lnTo>
                      <a:pt x="680" y="935"/>
                    </a:lnTo>
                    <a:lnTo>
                      <a:pt x="659" y="944"/>
                    </a:lnTo>
                    <a:lnTo>
                      <a:pt x="635" y="952"/>
                    </a:lnTo>
                    <a:lnTo>
                      <a:pt x="612" y="958"/>
                    </a:lnTo>
                    <a:lnTo>
                      <a:pt x="589" y="963"/>
                    </a:lnTo>
                    <a:lnTo>
                      <a:pt x="566" y="967"/>
                    </a:lnTo>
                    <a:lnTo>
                      <a:pt x="541" y="971"/>
                    </a:lnTo>
                    <a:lnTo>
                      <a:pt x="516" y="973"/>
                    </a:lnTo>
                    <a:lnTo>
                      <a:pt x="492" y="973"/>
                    </a:lnTo>
                    <a:lnTo>
                      <a:pt x="469" y="973"/>
                    </a:lnTo>
                    <a:lnTo>
                      <a:pt x="444" y="971"/>
                    </a:lnTo>
                    <a:lnTo>
                      <a:pt x="419" y="967"/>
                    </a:lnTo>
                    <a:lnTo>
                      <a:pt x="396" y="963"/>
                    </a:lnTo>
                    <a:lnTo>
                      <a:pt x="373" y="958"/>
                    </a:lnTo>
                    <a:lnTo>
                      <a:pt x="350" y="952"/>
                    </a:lnTo>
                    <a:lnTo>
                      <a:pt x="326" y="944"/>
                    </a:lnTo>
                    <a:lnTo>
                      <a:pt x="305" y="935"/>
                    </a:lnTo>
                    <a:lnTo>
                      <a:pt x="284" y="925"/>
                    </a:lnTo>
                    <a:lnTo>
                      <a:pt x="263" y="916"/>
                    </a:lnTo>
                    <a:lnTo>
                      <a:pt x="242" y="904"/>
                    </a:lnTo>
                    <a:lnTo>
                      <a:pt x="223" y="891"/>
                    </a:lnTo>
                    <a:lnTo>
                      <a:pt x="204" y="877"/>
                    </a:lnTo>
                    <a:lnTo>
                      <a:pt x="186" y="864"/>
                    </a:lnTo>
                    <a:lnTo>
                      <a:pt x="169" y="848"/>
                    </a:lnTo>
                    <a:lnTo>
                      <a:pt x="152" y="831"/>
                    </a:lnTo>
                    <a:lnTo>
                      <a:pt x="136" y="816"/>
                    </a:lnTo>
                    <a:lnTo>
                      <a:pt x="121" y="798"/>
                    </a:lnTo>
                    <a:lnTo>
                      <a:pt x="106" y="779"/>
                    </a:lnTo>
                    <a:lnTo>
                      <a:pt x="92" y="760"/>
                    </a:lnTo>
                    <a:lnTo>
                      <a:pt x="81" y="741"/>
                    </a:lnTo>
                    <a:lnTo>
                      <a:pt x="69" y="722"/>
                    </a:lnTo>
                    <a:lnTo>
                      <a:pt x="58" y="701"/>
                    </a:lnTo>
                    <a:lnTo>
                      <a:pt x="48" y="680"/>
                    </a:lnTo>
                    <a:lnTo>
                      <a:pt x="41" y="657"/>
                    </a:lnTo>
                    <a:lnTo>
                      <a:pt x="33" y="635"/>
                    </a:lnTo>
                    <a:lnTo>
                      <a:pt x="27" y="612"/>
                    </a:lnTo>
                    <a:lnTo>
                      <a:pt x="21" y="589"/>
                    </a:lnTo>
                    <a:lnTo>
                      <a:pt x="18" y="564"/>
                    </a:lnTo>
                    <a:lnTo>
                      <a:pt x="14" y="541"/>
                    </a:lnTo>
                    <a:lnTo>
                      <a:pt x="12" y="516"/>
                    </a:lnTo>
                    <a:lnTo>
                      <a:pt x="12" y="492"/>
                    </a:lnTo>
                    <a:lnTo>
                      <a:pt x="12" y="467"/>
                    </a:lnTo>
                    <a:lnTo>
                      <a:pt x="14" y="442"/>
                    </a:lnTo>
                    <a:lnTo>
                      <a:pt x="18" y="419"/>
                    </a:lnTo>
                    <a:lnTo>
                      <a:pt x="21" y="394"/>
                    </a:lnTo>
                    <a:lnTo>
                      <a:pt x="27" y="371"/>
                    </a:lnTo>
                    <a:lnTo>
                      <a:pt x="33" y="348"/>
                    </a:lnTo>
                    <a:lnTo>
                      <a:pt x="41" y="326"/>
                    </a:lnTo>
                    <a:lnTo>
                      <a:pt x="48" y="303"/>
                    </a:lnTo>
                    <a:lnTo>
                      <a:pt x="58" y="282"/>
                    </a:lnTo>
                    <a:lnTo>
                      <a:pt x="69" y="261"/>
                    </a:lnTo>
                    <a:lnTo>
                      <a:pt x="81" y="242"/>
                    </a:lnTo>
                    <a:lnTo>
                      <a:pt x="92" y="223"/>
                    </a:lnTo>
                    <a:lnTo>
                      <a:pt x="106" y="204"/>
                    </a:lnTo>
                    <a:lnTo>
                      <a:pt x="121" y="185"/>
                    </a:lnTo>
                    <a:lnTo>
                      <a:pt x="136" y="167"/>
                    </a:lnTo>
                    <a:lnTo>
                      <a:pt x="152" y="152"/>
                    </a:lnTo>
                    <a:lnTo>
                      <a:pt x="169" y="135"/>
                    </a:lnTo>
                    <a:lnTo>
                      <a:pt x="186" y="119"/>
                    </a:lnTo>
                    <a:lnTo>
                      <a:pt x="204" y="106"/>
                    </a:lnTo>
                    <a:lnTo>
                      <a:pt x="223" y="92"/>
                    </a:lnTo>
                    <a:lnTo>
                      <a:pt x="242" y="79"/>
                    </a:lnTo>
                    <a:lnTo>
                      <a:pt x="263" y="67"/>
                    </a:lnTo>
                    <a:lnTo>
                      <a:pt x="284" y="58"/>
                    </a:lnTo>
                    <a:lnTo>
                      <a:pt x="305" y="48"/>
                    </a:lnTo>
                    <a:lnTo>
                      <a:pt x="326" y="39"/>
                    </a:lnTo>
                    <a:lnTo>
                      <a:pt x="350" y="31"/>
                    </a:lnTo>
                    <a:lnTo>
                      <a:pt x="373" y="25"/>
                    </a:lnTo>
                    <a:lnTo>
                      <a:pt x="396" y="20"/>
                    </a:lnTo>
                    <a:lnTo>
                      <a:pt x="419" y="16"/>
                    </a:lnTo>
                    <a:lnTo>
                      <a:pt x="444" y="12"/>
                    </a:lnTo>
                    <a:lnTo>
                      <a:pt x="469" y="10"/>
                    </a:lnTo>
                    <a:lnTo>
                      <a:pt x="492" y="10"/>
                    </a:lnTo>
                    <a:lnTo>
                      <a:pt x="516" y="10"/>
                    </a:lnTo>
                    <a:lnTo>
                      <a:pt x="541" y="12"/>
                    </a:lnTo>
                    <a:lnTo>
                      <a:pt x="566" y="16"/>
                    </a:lnTo>
                    <a:lnTo>
                      <a:pt x="589" y="20"/>
                    </a:lnTo>
                    <a:lnTo>
                      <a:pt x="612" y="25"/>
                    </a:lnTo>
                    <a:lnTo>
                      <a:pt x="635" y="31"/>
                    </a:lnTo>
                    <a:lnTo>
                      <a:pt x="659" y="39"/>
                    </a:lnTo>
                    <a:lnTo>
                      <a:pt x="680" y="48"/>
                    </a:lnTo>
                    <a:lnTo>
                      <a:pt x="701" y="58"/>
                    </a:lnTo>
                    <a:lnTo>
                      <a:pt x="722" y="67"/>
                    </a:lnTo>
                    <a:lnTo>
                      <a:pt x="743" y="79"/>
                    </a:lnTo>
                    <a:lnTo>
                      <a:pt x="762" y="92"/>
                    </a:lnTo>
                    <a:lnTo>
                      <a:pt x="781" y="106"/>
                    </a:lnTo>
                    <a:lnTo>
                      <a:pt x="799" y="119"/>
                    </a:lnTo>
                    <a:lnTo>
                      <a:pt x="816" y="135"/>
                    </a:lnTo>
                    <a:lnTo>
                      <a:pt x="833" y="152"/>
                    </a:lnTo>
                    <a:lnTo>
                      <a:pt x="849" y="167"/>
                    </a:lnTo>
                    <a:lnTo>
                      <a:pt x="864" y="185"/>
                    </a:lnTo>
                    <a:lnTo>
                      <a:pt x="879" y="204"/>
                    </a:lnTo>
                    <a:lnTo>
                      <a:pt x="893" y="223"/>
                    </a:lnTo>
                    <a:lnTo>
                      <a:pt x="904" y="242"/>
                    </a:lnTo>
                    <a:lnTo>
                      <a:pt x="916" y="261"/>
                    </a:lnTo>
                    <a:lnTo>
                      <a:pt x="927" y="282"/>
                    </a:lnTo>
                    <a:lnTo>
                      <a:pt x="937" y="303"/>
                    </a:lnTo>
                    <a:lnTo>
                      <a:pt x="944" y="326"/>
                    </a:lnTo>
                    <a:lnTo>
                      <a:pt x="952" y="348"/>
                    </a:lnTo>
                    <a:lnTo>
                      <a:pt x="958" y="371"/>
                    </a:lnTo>
                    <a:lnTo>
                      <a:pt x="964" y="394"/>
                    </a:lnTo>
                    <a:lnTo>
                      <a:pt x="967" y="419"/>
                    </a:lnTo>
                    <a:lnTo>
                      <a:pt x="971" y="442"/>
                    </a:lnTo>
                    <a:lnTo>
                      <a:pt x="973" y="467"/>
                    </a:lnTo>
                    <a:lnTo>
                      <a:pt x="973" y="492"/>
                    </a:lnTo>
                    <a:close/>
                  </a:path>
                </a:pathLst>
              </a:custGeom>
              <a:solidFill>
                <a:srgbClr val="E8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2" name="Freeform 405">
                <a:extLst>
                  <a:ext uri="{FF2B5EF4-FFF2-40B4-BE49-F238E27FC236}">
                    <a16:creationId xmlns:a16="http://schemas.microsoft.com/office/drawing/2014/main" id="{B5BE89BD-CA22-4EAE-A710-6611A70017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3" y="1675"/>
                <a:ext cx="973" cy="975"/>
              </a:xfrm>
              <a:custGeom>
                <a:avLst/>
                <a:gdLst>
                  <a:gd name="T0" fmla="*/ 963 w 973"/>
                  <a:gd name="T1" fmla="*/ 390 h 975"/>
                  <a:gd name="T2" fmla="*/ 925 w 973"/>
                  <a:gd name="T3" fmla="*/ 276 h 975"/>
                  <a:gd name="T4" fmla="*/ 862 w 973"/>
                  <a:gd name="T5" fmla="*/ 179 h 975"/>
                  <a:gd name="T6" fmla="*/ 777 w 973"/>
                  <a:gd name="T7" fmla="*/ 98 h 975"/>
                  <a:gd name="T8" fmla="*/ 676 w 973"/>
                  <a:gd name="T9" fmla="*/ 39 h 975"/>
                  <a:gd name="T10" fmla="*/ 560 w 973"/>
                  <a:gd name="T11" fmla="*/ 6 h 975"/>
                  <a:gd name="T12" fmla="*/ 438 w 973"/>
                  <a:gd name="T13" fmla="*/ 4 h 975"/>
                  <a:gd name="T14" fmla="*/ 319 w 973"/>
                  <a:gd name="T15" fmla="*/ 31 h 975"/>
                  <a:gd name="T16" fmla="*/ 215 w 973"/>
                  <a:gd name="T17" fmla="*/ 85 h 975"/>
                  <a:gd name="T18" fmla="*/ 127 w 973"/>
                  <a:gd name="T19" fmla="*/ 161 h 975"/>
                  <a:gd name="T20" fmla="*/ 59 w 973"/>
                  <a:gd name="T21" fmla="*/ 255 h 975"/>
                  <a:gd name="T22" fmla="*/ 15 w 973"/>
                  <a:gd name="T23" fmla="*/ 367 h 975"/>
                  <a:gd name="T24" fmla="*/ 0 w 973"/>
                  <a:gd name="T25" fmla="*/ 488 h 975"/>
                  <a:gd name="T26" fmla="*/ 15 w 973"/>
                  <a:gd name="T27" fmla="*/ 608 h 975"/>
                  <a:gd name="T28" fmla="*/ 59 w 973"/>
                  <a:gd name="T29" fmla="*/ 720 h 975"/>
                  <a:gd name="T30" fmla="*/ 127 w 973"/>
                  <a:gd name="T31" fmla="*/ 816 h 975"/>
                  <a:gd name="T32" fmla="*/ 215 w 973"/>
                  <a:gd name="T33" fmla="*/ 890 h 975"/>
                  <a:gd name="T34" fmla="*/ 319 w 973"/>
                  <a:gd name="T35" fmla="*/ 944 h 975"/>
                  <a:gd name="T36" fmla="*/ 438 w 973"/>
                  <a:gd name="T37" fmla="*/ 971 h 975"/>
                  <a:gd name="T38" fmla="*/ 560 w 973"/>
                  <a:gd name="T39" fmla="*/ 969 h 975"/>
                  <a:gd name="T40" fmla="*/ 676 w 973"/>
                  <a:gd name="T41" fmla="*/ 936 h 975"/>
                  <a:gd name="T42" fmla="*/ 777 w 973"/>
                  <a:gd name="T43" fmla="*/ 877 h 975"/>
                  <a:gd name="T44" fmla="*/ 862 w 973"/>
                  <a:gd name="T45" fmla="*/ 796 h 975"/>
                  <a:gd name="T46" fmla="*/ 925 w 973"/>
                  <a:gd name="T47" fmla="*/ 699 h 975"/>
                  <a:gd name="T48" fmla="*/ 963 w 973"/>
                  <a:gd name="T49" fmla="*/ 585 h 975"/>
                  <a:gd name="T50" fmla="*/ 963 w 973"/>
                  <a:gd name="T51" fmla="*/ 488 h 975"/>
                  <a:gd name="T52" fmla="*/ 948 w 973"/>
                  <a:gd name="T53" fmla="*/ 606 h 975"/>
                  <a:gd name="T54" fmla="*/ 906 w 973"/>
                  <a:gd name="T55" fmla="*/ 714 h 975"/>
                  <a:gd name="T56" fmla="*/ 839 w 973"/>
                  <a:gd name="T57" fmla="*/ 808 h 975"/>
                  <a:gd name="T58" fmla="*/ 752 w 973"/>
                  <a:gd name="T59" fmla="*/ 883 h 975"/>
                  <a:gd name="T60" fmla="*/ 651 w 973"/>
                  <a:gd name="T61" fmla="*/ 935 h 975"/>
                  <a:gd name="T62" fmla="*/ 535 w 973"/>
                  <a:gd name="T63" fmla="*/ 961 h 975"/>
                  <a:gd name="T64" fmla="*/ 415 w 973"/>
                  <a:gd name="T65" fmla="*/ 958 h 975"/>
                  <a:gd name="T66" fmla="*/ 301 w 973"/>
                  <a:gd name="T67" fmla="*/ 927 h 975"/>
                  <a:gd name="T68" fmla="*/ 202 w 973"/>
                  <a:gd name="T69" fmla="*/ 869 h 975"/>
                  <a:gd name="T70" fmla="*/ 119 w 973"/>
                  <a:gd name="T71" fmla="*/ 791 h 975"/>
                  <a:gd name="T72" fmla="*/ 58 w 973"/>
                  <a:gd name="T73" fmla="*/ 695 h 975"/>
                  <a:gd name="T74" fmla="*/ 19 w 973"/>
                  <a:gd name="T75" fmla="*/ 583 h 975"/>
                  <a:gd name="T76" fmla="*/ 12 w 973"/>
                  <a:gd name="T77" fmla="*/ 463 h 975"/>
                  <a:gd name="T78" fmla="*/ 31 w 973"/>
                  <a:gd name="T79" fmla="*/ 346 h 975"/>
                  <a:gd name="T80" fmla="*/ 79 w 973"/>
                  <a:gd name="T81" fmla="*/ 240 h 975"/>
                  <a:gd name="T82" fmla="*/ 150 w 973"/>
                  <a:gd name="T83" fmla="*/ 150 h 975"/>
                  <a:gd name="T84" fmla="*/ 240 w 973"/>
                  <a:gd name="T85" fmla="*/ 81 h 975"/>
                  <a:gd name="T86" fmla="*/ 345 w 973"/>
                  <a:gd name="T87" fmla="*/ 33 h 975"/>
                  <a:gd name="T88" fmla="*/ 463 w 973"/>
                  <a:gd name="T89" fmla="*/ 12 h 975"/>
                  <a:gd name="T90" fmla="*/ 583 w 973"/>
                  <a:gd name="T91" fmla="*/ 21 h 975"/>
                  <a:gd name="T92" fmla="*/ 693 w 973"/>
                  <a:gd name="T93" fmla="*/ 58 h 975"/>
                  <a:gd name="T94" fmla="*/ 789 w 973"/>
                  <a:gd name="T95" fmla="*/ 119 h 975"/>
                  <a:gd name="T96" fmla="*/ 867 w 973"/>
                  <a:gd name="T97" fmla="*/ 202 h 975"/>
                  <a:gd name="T98" fmla="*/ 925 w 973"/>
                  <a:gd name="T99" fmla="*/ 301 h 975"/>
                  <a:gd name="T100" fmla="*/ 958 w 973"/>
                  <a:gd name="T101" fmla="*/ 415 h 9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73"/>
                  <a:gd name="T154" fmla="*/ 0 h 975"/>
                  <a:gd name="T155" fmla="*/ 973 w 973"/>
                  <a:gd name="T156" fmla="*/ 975 h 9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73" h="975">
                    <a:moveTo>
                      <a:pt x="973" y="488"/>
                    </a:moveTo>
                    <a:lnTo>
                      <a:pt x="973" y="463"/>
                    </a:lnTo>
                    <a:lnTo>
                      <a:pt x="971" y="438"/>
                    </a:lnTo>
                    <a:lnTo>
                      <a:pt x="967" y="413"/>
                    </a:lnTo>
                    <a:lnTo>
                      <a:pt x="963" y="390"/>
                    </a:lnTo>
                    <a:lnTo>
                      <a:pt x="958" y="367"/>
                    </a:lnTo>
                    <a:lnTo>
                      <a:pt x="952" y="344"/>
                    </a:lnTo>
                    <a:lnTo>
                      <a:pt x="944" y="321"/>
                    </a:lnTo>
                    <a:lnTo>
                      <a:pt x="935" y="298"/>
                    </a:lnTo>
                    <a:lnTo>
                      <a:pt x="925" y="276"/>
                    </a:lnTo>
                    <a:lnTo>
                      <a:pt x="914" y="255"/>
                    </a:lnTo>
                    <a:lnTo>
                      <a:pt x="902" y="236"/>
                    </a:lnTo>
                    <a:lnTo>
                      <a:pt x="890" y="215"/>
                    </a:lnTo>
                    <a:lnTo>
                      <a:pt x="877" y="196"/>
                    </a:lnTo>
                    <a:lnTo>
                      <a:pt x="862" y="179"/>
                    </a:lnTo>
                    <a:lnTo>
                      <a:pt x="846" y="161"/>
                    </a:lnTo>
                    <a:lnTo>
                      <a:pt x="831" y="144"/>
                    </a:lnTo>
                    <a:lnTo>
                      <a:pt x="814" y="127"/>
                    </a:lnTo>
                    <a:lnTo>
                      <a:pt x="796" y="111"/>
                    </a:lnTo>
                    <a:lnTo>
                      <a:pt x="777" y="98"/>
                    </a:lnTo>
                    <a:lnTo>
                      <a:pt x="758" y="85"/>
                    </a:lnTo>
                    <a:lnTo>
                      <a:pt x="739" y="71"/>
                    </a:lnTo>
                    <a:lnTo>
                      <a:pt x="718" y="60"/>
                    </a:lnTo>
                    <a:lnTo>
                      <a:pt x="697" y="48"/>
                    </a:lnTo>
                    <a:lnTo>
                      <a:pt x="676" y="39"/>
                    </a:lnTo>
                    <a:lnTo>
                      <a:pt x="654" y="31"/>
                    </a:lnTo>
                    <a:lnTo>
                      <a:pt x="631" y="23"/>
                    </a:lnTo>
                    <a:lnTo>
                      <a:pt x="608" y="16"/>
                    </a:lnTo>
                    <a:lnTo>
                      <a:pt x="585" y="12"/>
                    </a:lnTo>
                    <a:lnTo>
                      <a:pt x="560" y="6"/>
                    </a:lnTo>
                    <a:lnTo>
                      <a:pt x="535" y="4"/>
                    </a:lnTo>
                    <a:lnTo>
                      <a:pt x="512" y="2"/>
                    </a:lnTo>
                    <a:lnTo>
                      <a:pt x="486" y="0"/>
                    </a:lnTo>
                    <a:lnTo>
                      <a:pt x="461" y="2"/>
                    </a:lnTo>
                    <a:lnTo>
                      <a:pt x="438" y="4"/>
                    </a:lnTo>
                    <a:lnTo>
                      <a:pt x="413" y="6"/>
                    </a:lnTo>
                    <a:lnTo>
                      <a:pt x="388" y="12"/>
                    </a:lnTo>
                    <a:lnTo>
                      <a:pt x="365" y="16"/>
                    </a:lnTo>
                    <a:lnTo>
                      <a:pt x="342" y="23"/>
                    </a:lnTo>
                    <a:lnTo>
                      <a:pt x="319" y="31"/>
                    </a:lnTo>
                    <a:lnTo>
                      <a:pt x="297" y="39"/>
                    </a:lnTo>
                    <a:lnTo>
                      <a:pt x="276" y="48"/>
                    </a:lnTo>
                    <a:lnTo>
                      <a:pt x="255" y="60"/>
                    </a:lnTo>
                    <a:lnTo>
                      <a:pt x="234" y="71"/>
                    </a:lnTo>
                    <a:lnTo>
                      <a:pt x="215" y="85"/>
                    </a:lnTo>
                    <a:lnTo>
                      <a:pt x="196" y="98"/>
                    </a:lnTo>
                    <a:lnTo>
                      <a:pt x="177" y="111"/>
                    </a:lnTo>
                    <a:lnTo>
                      <a:pt x="159" y="127"/>
                    </a:lnTo>
                    <a:lnTo>
                      <a:pt x="142" y="144"/>
                    </a:lnTo>
                    <a:lnTo>
                      <a:pt x="127" y="161"/>
                    </a:lnTo>
                    <a:lnTo>
                      <a:pt x="111" y="179"/>
                    </a:lnTo>
                    <a:lnTo>
                      <a:pt x="96" y="196"/>
                    </a:lnTo>
                    <a:lnTo>
                      <a:pt x="83" y="215"/>
                    </a:lnTo>
                    <a:lnTo>
                      <a:pt x="71" y="236"/>
                    </a:lnTo>
                    <a:lnTo>
                      <a:pt x="59" y="255"/>
                    </a:lnTo>
                    <a:lnTo>
                      <a:pt x="48" y="276"/>
                    </a:lnTo>
                    <a:lnTo>
                      <a:pt x="38" y="298"/>
                    </a:lnTo>
                    <a:lnTo>
                      <a:pt x="29" y="321"/>
                    </a:lnTo>
                    <a:lnTo>
                      <a:pt x="21" y="344"/>
                    </a:lnTo>
                    <a:lnTo>
                      <a:pt x="15" y="367"/>
                    </a:lnTo>
                    <a:lnTo>
                      <a:pt x="10" y="390"/>
                    </a:lnTo>
                    <a:lnTo>
                      <a:pt x="6" y="413"/>
                    </a:lnTo>
                    <a:lnTo>
                      <a:pt x="2" y="438"/>
                    </a:lnTo>
                    <a:lnTo>
                      <a:pt x="0" y="463"/>
                    </a:lnTo>
                    <a:lnTo>
                      <a:pt x="0" y="488"/>
                    </a:lnTo>
                    <a:lnTo>
                      <a:pt x="0" y="512"/>
                    </a:lnTo>
                    <a:lnTo>
                      <a:pt x="2" y="537"/>
                    </a:lnTo>
                    <a:lnTo>
                      <a:pt x="6" y="562"/>
                    </a:lnTo>
                    <a:lnTo>
                      <a:pt x="10" y="585"/>
                    </a:lnTo>
                    <a:lnTo>
                      <a:pt x="15" y="608"/>
                    </a:lnTo>
                    <a:lnTo>
                      <a:pt x="21" y="631"/>
                    </a:lnTo>
                    <a:lnTo>
                      <a:pt x="29" y="654"/>
                    </a:lnTo>
                    <a:lnTo>
                      <a:pt x="38" y="677"/>
                    </a:lnTo>
                    <a:lnTo>
                      <a:pt x="48" y="699"/>
                    </a:lnTo>
                    <a:lnTo>
                      <a:pt x="59" y="720"/>
                    </a:lnTo>
                    <a:lnTo>
                      <a:pt x="71" y="739"/>
                    </a:lnTo>
                    <a:lnTo>
                      <a:pt x="83" y="760"/>
                    </a:lnTo>
                    <a:lnTo>
                      <a:pt x="96" y="779"/>
                    </a:lnTo>
                    <a:lnTo>
                      <a:pt x="111" y="796"/>
                    </a:lnTo>
                    <a:lnTo>
                      <a:pt x="127" y="816"/>
                    </a:lnTo>
                    <a:lnTo>
                      <a:pt x="142" y="831"/>
                    </a:lnTo>
                    <a:lnTo>
                      <a:pt x="159" y="848"/>
                    </a:lnTo>
                    <a:lnTo>
                      <a:pt x="177" y="864"/>
                    </a:lnTo>
                    <a:lnTo>
                      <a:pt x="196" y="877"/>
                    </a:lnTo>
                    <a:lnTo>
                      <a:pt x="215" y="890"/>
                    </a:lnTo>
                    <a:lnTo>
                      <a:pt x="234" y="904"/>
                    </a:lnTo>
                    <a:lnTo>
                      <a:pt x="255" y="915"/>
                    </a:lnTo>
                    <a:lnTo>
                      <a:pt x="276" y="927"/>
                    </a:lnTo>
                    <a:lnTo>
                      <a:pt x="297" y="936"/>
                    </a:lnTo>
                    <a:lnTo>
                      <a:pt x="319" y="944"/>
                    </a:lnTo>
                    <a:lnTo>
                      <a:pt x="342" y="952"/>
                    </a:lnTo>
                    <a:lnTo>
                      <a:pt x="365" y="959"/>
                    </a:lnTo>
                    <a:lnTo>
                      <a:pt x="388" y="963"/>
                    </a:lnTo>
                    <a:lnTo>
                      <a:pt x="413" y="969"/>
                    </a:lnTo>
                    <a:lnTo>
                      <a:pt x="438" y="971"/>
                    </a:lnTo>
                    <a:lnTo>
                      <a:pt x="461" y="973"/>
                    </a:lnTo>
                    <a:lnTo>
                      <a:pt x="486" y="975"/>
                    </a:lnTo>
                    <a:lnTo>
                      <a:pt x="512" y="973"/>
                    </a:lnTo>
                    <a:lnTo>
                      <a:pt x="535" y="971"/>
                    </a:lnTo>
                    <a:lnTo>
                      <a:pt x="560" y="969"/>
                    </a:lnTo>
                    <a:lnTo>
                      <a:pt x="585" y="963"/>
                    </a:lnTo>
                    <a:lnTo>
                      <a:pt x="608" y="959"/>
                    </a:lnTo>
                    <a:lnTo>
                      <a:pt x="631" y="952"/>
                    </a:lnTo>
                    <a:lnTo>
                      <a:pt x="654" y="944"/>
                    </a:lnTo>
                    <a:lnTo>
                      <a:pt x="676" y="936"/>
                    </a:lnTo>
                    <a:lnTo>
                      <a:pt x="697" y="927"/>
                    </a:lnTo>
                    <a:lnTo>
                      <a:pt x="718" y="915"/>
                    </a:lnTo>
                    <a:lnTo>
                      <a:pt x="739" y="904"/>
                    </a:lnTo>
                    <a:lnTo>
                      <a:pt x="758" y="890"/>
                    </a:lnTo>
                    <a:lnTo>
                      <a:pt x="777" y="877"/>
                    </a:lnTo>
                    <a:lnTo>
                      <a:pt x="796" y="864"/>
                    </a:lnTo>
                    <a:lnTo>
                      <a:pt x="814" y="848"/>
                    </a:lnTo>
                    <a:lnTo>
                      <a:pt x="831" y="831"/>
                    </a:lnTo>
                    <a:lnTo>
                      <a:pt x="846" y="816"/>
                    </a:lnTo>
                    <a:lnTo>
                      <a:pt x="862" y="796"/>
                    </a:lnTo>
                    <a:lnTo>
                      <a:pt x="877" y="779"/>
                    </a:lnTo>
                    <a:lnTo>
                      <a:pt x="890" y="760"/>
                    </a:lnTo>
                    <a:lnTo>
                      <a:pt x="902" y="739"/>
                    </a:lnTo>
                    <a:lnTo>
                      <a:pt x="914" y="720"/>
                    </a:lnTo>
                    <a:lnTo>
                      <a:pt x="925" y="699"/>
                    </a:lnTo>
                    <a:lnTo>
                      <a:pt x="935" y="677"/>
                    </a:lnTo>
                    <a:lnTo>
                      <a:pt x="944" y="654"/>
                    </a:lnTo>
                    <a:lnTo>
                      <a:pt x="952" y="631"/>
                    </a:lnTo>
                    <a:lnTo>
                      <a:pt x="958" y="608"/>
                    </a:lnTo>
                    <a:lnTo>
                      <a:pt x="963" y="585"/>
                    </a:lnTo>
                    <a:lnTo>
                      <a:pt x="967" y="562"/>
                    </a:lnTo>
                    <a:lnTo>
                      <a:pt x="971" y="537"/>
                    </a:lnTo>
                    <a:lnTo>
                      <a:pt x="973" y="512"/>
                    </a:lnTo>
                    <a:lnTo>
                      <a:pt x="973" y="488"/>
                    </a:lnTo>
                    <a:close/>
                    <a:moveTo>
                      <a:pt x="963" y="488"/>
                    </a:moveTo>
                    <a:lnTo>
                      <a:pt x="961" y="512"/>
                    </a:lnTo>
                    <a:lnTo>
                      <a:pt x="960" y="535"/>
                    </a:lnTo>
                    <a:lnTo>
                      <a:pt x="958" y="560"/>
                    </a:lnTo>
                    <a:lnTo>
                      <a:pt x="954" y="583"/>
                    </a:lnTo>
                    <a:lnTo>
                      <a:pt x="948" y="606"/>
                    </a:lnTo>
                    <a:lnTo>
                      <a:pt x="942" y="629"/>
                    </a:lnTo>
                    <a:lnTo>
                      <a:pt x="935" y="651"/>
                    </a:lnTo>
                    <a:lnTo>
                      <a:pt x="925" y="674"/>
                    </a:lnTo>
                    <a:lnTo>
                      <a:pt x="915" y="695"/>
                    </a:lnTo>
                    <a:lnTo>
                      <a:pt x="906" y="714"/>
                    </a:lnTo>
                    <a:lnTo>
                      <a:pt x="894" y="735"/>
                    </a:lnTo>
                    <a:lnTo>
                      <a:pt x="881" y="754"/>
                    </a:lnTo>
                    <a:lnTo>
                      <a:pt x="867" y="773"/>
                    </a:lnTo>
                    <a:lnTo>
                      <a:pt x="854" y="791"/>
                    </a:lnTo>
                    <a:lnTo>
                      <a:pt x="839" y="808"/>
                    </a:lnTo>
                    <a:lnTo>
                      <a:pt x="823" y="825"/>
                    </a:lnTo>
                    <a:lnTo>
                      <a:pt x="806" y="841"/>
                    </a:lnTo>
                    <a:lnTo>
                      <a:pt x="789" y="856"/>
                    </a:lnTo>
                    <a:lnTo>
                      <a:pt x="771" y="869"/>
                    </a:lnTo>
                    <a:lnTo>
                      <a:pt x="752" y="883"/>
                    </a:lnTo>
                    <a:lnTo>
                      <a:pt x="733" y="894"/>
                    </a:lnTo>
                    <a:lnTo>
                      <a:pt x="714" y="906"/>
                    </a:lnTo>
                    <a:lnTo>
                      <a:pt x="693" y="917"/>
                    </a:lnTo>
                    <a:lnTo>
                      <a:pt x="672" y="927"/>
                    </a:lnTo>
                    <a:lnTo>
                      <a:pt x="651" y="935"/>
                    </a:lnTo>
                    <a:lnTo>
                      <a:pt x="628" y="942"/>
                    </a:lnTo>
                    <a:lnTo>
                      <a:pt x="606" y="948"/>
                    </a:lnTo>
                    <a:lnTo>
                      <a:pt x="583" y="954"/>
                    </a:lnTo>
                    <a:lnTo>
                      <a:pt x="558" y="958"/>
                    </a:lnTo>
                    <a:lnTo>
                      <a:pt x="535" y="961"/>
                    </a:lnTo>
                    <a:lnTo>
                      <a:pt x="510" y="963"/>
                    </a:lnTo>
                    <a:lnTo>
                      <a:pt x="486" y="963"/>
                    </a:lnTo>
                    <a:lnTo>
                      <a:pt x="463" y="963"/>
                    </a:lnTo>
                    <a:lnTo>
                      <a:pt x="438" y="961"/>
                    </a:lnTo>
                    <a:lnTo>
                      <a:pt x="415" y="958"/>
                    </a:lnTo>
                    <a:lnTo>
                      <a:pt x="390" y="954"/>
                    </a:lnTo>
                    <a:lnTo>
                      <a:pt x="367" y="948"/>
                    </a:lnTo>
                    <a:lnTo>
                      <a:pt x="345" y="942"/>
                    </a:lnTo>
                    <a:lnTo>
                      <a:pt x="322" y="935"/>
                    </a:lnTo>
                    <a:lnTo>
                      <a:pt x="301" y="927"/>
                    </a:lnTo>
                    <a:lnTo>
                      <a:pt x="280" y="917"/>
                    </a:lnTo>
                    <a:lnTo>
                      <a:pt x="259" y="906"/>
                    </a:lnTo>
                    <a:lnTo>
                      <a:pt x="240" y="894"/>
                    </a:lnTo>
                    <a:lnTo>
                      <a:pt x="221" y="883"/>
                    </a:lnTo>
                    <a:lnTo>
                      <a:pt x="202" y="869"/>
                    </a:lnTo>
                    <a:lnTo>
                      <a:pt x="184" y="856"/>
                    </a:lnTo>
                    <a:lnTo>
                      <a:pt x="167" y="841"/>
                    </a:lnTo>
                    <a:lnTo>
                      <a:pt x="150" y="825"/>
                    </a:lnTo>
                    <a:lnTo>
                      <a:pt x="134" y="808"/>
                    </a:lnTo>
                    <a:lnTo>
                      <a:pt x="119" y="791"/>
                    </a:lnTo>
                    <a:lnTo>
                      <a:pt x="106" y="773"/>
                    </a:lnTo>
                    <a:lnTo>
                      <a:pt x="92" y="754"/>
                    </a:lnTo>
                    <a:lnTo>
                      <a:pt x="79" y="735"/>
                    </a:lnTo>
                    <a:lnTo>
                      <a:pt x="67" y="714"/>
                    </a:lnTo>
                    <a:lnTo>
                      <a:pt x="58" y="695"/>
                    </a:lnTo>
                    <a:lnTo>
                      <a:pt x="48" y="674"/>
                    </a:lnTo>
                    <a:lnTo>
                      <a:pt x="38" y="651"/>
                    </a:lnTo>
                    <a:lnTo>
                      <a:pt x="31" y="629"/>
                    </a:lnTo>
                    <a:lnTo>
                      <a:pt x="25" y="606"/>
                    </a:lnTo>
                    <a:lnTo>
                      <a:pt x="19" y="583"/>
                    </a:lnTo>
                    <a:lnTo>
                      <a:pt x="15" y="560"/>
                    </a:lnTo>
                    <a:lnTo>
                      <a:pt x="13" y="535"/>
                    </a:lnTo>
                    <a:lnTo>
                      <a:pt x="12" y="512"/>
                    </a:lnTo>
                    <a:lnTo>
                      <a:pt x="10" y="488"/>
                    </a:lnTo>
                    <a:lnTo>
                      <a:pt x="12" y="463"/>
                    </a:lnTo>
                    <a:lnTo>
                      <a:pt x="13" y="440"/>
                    </a:lnTo>
                    <a:lnTo>
                      <a:pt x="15" y="415"/>
                    </a:lnTo>
                    <a:lnTo>
                      <a:pt x="19" y="392"/>
                    </a:lnTo>
                    <a:lnTo>
                      <a:pt x="25" y="369"/>
                    </a:lnTo>
                    <a:lnTo>
                      <a:pt x="31" y="346"/>
                    </a:lnTo>
                    <a:lnTo>
                      <a:pt x="38" y="324"/>
                    </a:lnTo>
                    <a:lnTo>
                      <a:pt x="48" y="301"/>
                    </a:lnTo>
                    <a:lnTo>
                      <a:pt x="58" y="280"/>
                    </a:lnTo>
                    <a:lnTo>
                      <a:pt x="67" y="261"/>
                    </a:lnTo>
                    <a:lnTo>
                      <a:pt x="79" y="240"/>
                    </a:lnTo>
                    <a:lnTo>
                      <a:pt x="92" y="221"/>
                    </a:lnTo>
                    <a:lnTo>
                      <a:pt x="106" y="202"/>
                    </a:lnTo>
                    <a:lnTo>
                      <a:pt x="119" y="184"/>
                    </a:lnTo>
                    <a:lnTo>
                      <a:pt x="134" y="167"/>
                    </a:lnTo>
                    <a:lnTo>
                      <a:pt x="150" y="150"/>
                    </a:lnTo>
                    <a:lnTo>
                      <a:pt x="167" y="134"/>
                    </a:lnTo>
                    <a:lnTo>
                      <a:pt x="184" y="119"/>
                    </a:lnTo>
                    <a:lnTo>
                      <a:pt x="202" y="106"/>
                    </a:lnTo>
                    <a:lnTo>
                      <a:pt x="221" y="92"/>
                    </a:lnTo>
                    <a:lnTo>
                      <a:pt x="240" y="81"/>
                    </a:lnTo>
                    <a:lnTo>
                      <a:pt x="259" y="69"/>
                    </a:lnTo>
                    <a:lnTo>
                      <a:pt x="280" y="58"/>
                    </a:lnTo>
                    <a:lnTo>
                      <a:pt x="301" y="48"/>
                    </a:lnTo>
                    <a:lnTo>
                      <a:pt x="322" y="40"/>
                    </a:lnTo>
                    <a:lnTo>
                      <a:pt x="345" y="33"/>
                    </a:lnTo>
                    <a:lnTo>
                      <a:pt x="367" y="27"/>
                    </a:lnTo>
                    <a:lnTo>
                      <a:pt x="390" y="21"/>
                    </a:lnTo>
                    <a:lnTo>
                      <a:pt x="415" y="17"/>
                    </a:lnTo>
                    <a:lnTo>
                      <a:pt x="438" y="14"/>
                    </a:lnTo>
                    <a:lnTo>
                      <a:pt x="463" y="12"/>
                    </a:lnTo>
                    <a:lnTo>
                      <a:pt x="486" y="12"/>
                    </a:lnTo>
                    <a:lnTo>
                      <a:pt x="510" y="12"/>
                    </a:lnTo>
                    <a:lnTo>
                      <a:pt x="535" y="14"/>
                    </a:lnTo>
                    <a:lnTo>
                      <a:pt x="558" y="17"/>
                    </a:lnTo>
                    <a:lnTo>
                      <a:pt x="583" y="21"/>
                    </a:lnTo>
                    <a:lnTo>
                      <a:pt x="606" y="27"/>
                    </a:lnTo>
                    <a:lnTo>
                      <a:pt x="628" y="33"/>
                    </a:lnTo>
                    <a:lnTo>
                      <a:pt x="651" y="40"/>
                    </a:lnTo>
                    <a:lnTo>
                      <a:pt x="672" y="48"/>
                    </a:lnTo>
                    <a:lnTo>
                      <a:pt x="693" y="58"/>
                    </a:lnTo>
                    <a:lnTo>
                      <a:pt x="714" y="69"/>
                    </a:lnTo>
                    <a:lnTo>
                      <a:pt x="733" y="81"/>
                    </a:lnTo>
                    <a:lnTo>
                      <a:pt x="752" y="92"/>
                    </a:lnTo>
                    <a:lnTo>
                      <a:pt x="771" y="106"/>
                    </a:lnTo>
                    <a:lnTo>
                      <a:pt x="789" y="119"/>
                    </a:lnTo>
                    <a:lnTo>
                      <a:pt x="806" y="134"/>
                    </a:lnTo>
                    <a:lnTo>
                      <a:pt x="823" y="150"/>
                    </a:lnTo>
                    <a:lnTo>
                      <a:pt x="839" y="167"/>
                    </a:lnTo>
                    <a:lnTo>
                      <a:pt x="854" y="184"/>
                    </a:lnTo>
                    <a:lnTo>
                      <a:pt x="867" y="202"/>
                    </a:lnTo>
                    <a:lnTo>
                      <a:pt x="881" y="221"/>
                    </a:lnTo>
                    <a:lnTo>
                      <a:pt x="894" y="240"/>
                    </a:lnTo>
                    <a:lnTo>
                      <a:pt x="906" y="261"/>
                    </a:lnTo>
                    <a:lnTo>
                      <a:pt x="915" y="280"/>
                    </a:lnTo>
                    <a:lnTo>
                      <a:pt x="925" y="301"/>
                    </a:lnTo>
                    <a:lnTo>
                      <a:pt x="935" y="324"/>
                    </a:lnTo>
                    <a:lnTo>
                      <a:pt x="942" y="346"/>
                    </a:lnTo>
                    <a:lnTo>
                      <a:pt x="948" y="369"/>
                    </a:lnTo>
                    <a:lnTo>
                      <a:pt x="954" y="392"/>
                    </a:lnTo>
                    <a:lnTo>
                      <a:pt x="958" y="415"/>
                    </a:lnTo>
                    <a:lnTo>
                      <a:pt x="960" y="440"/>
                    </a:lnTo>
                    <a:lnTo>
                      <a:pt x="961" y="463"/>
                    </a:lnTo>
                    <a:lnTo>
                      <a:pt x="963" y="488"/>
                    </a:lnTo>
                    <a:close/>
                  </a:path>
                </a:pathLst>
              </a:custGeom>
              <a:solidFill>
                <a:srgbClr val="E89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3" name="Freeform 406">
                <a:extLst>
                  <a:ext uri="{FF2B5EF4-FFF2-40B4-BE49-F238E27FC236}">
                    <a16:creationId xmlns:a16="http://schemas.microsoft.com/office/drawing/2014/main" id="{BC50CA38-B1E5-44BF-93B7-141BB1DAB8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9" y="1681"/>
                <a:ext cx="961" cy="963"/>
              </a:xfrm>
              <a:custGeom>
                <a:avLst/>
                <a:gdLst>
                  <a:gd name="T0" fmla="*/ 952 w 961"/>
                  <a:gd name="T1" fmla="*/ 384 h 963"/>
                  <a:gd name="T2" fmla="*/ 915 w 961"/>
                  <a:gd name="T3" fmla="*/ 272 h 963"/>
                  <a:gd name="T4" fmla="*/ 852 w 961"/>
                  <a:gd name="T5" fmla="*/ 175 h 963"/>
                  <a:gd name="T6" fmla="*/ 769 w 961"/>
                  <a:gd name="T7" fmla="*/ 96 h 963"/>
                  <a:gd name="T8" fmla="*/ 668 w 961"/>
                  <a:gd name="T9" fmla="*/ 38 h 963"/>
                  <a:gd name="T10" fmla="*/ 554 w 961"/>
                  <a:gd name="T11" fmla="*/ 6 h 963"/>
                  <a:gd name="T12" fmla="*/ 432 w 961"/>
                  <a:gd name="T13" fmla="*/ 2 h 963"/>
                  <a:gd name="T14" fmla="*/ 314 w 961"/>
                  <a:gd name="T15" fmla="*/ 29 h 963"/>
                  <a:gd name="T16" fmla="*/ 211 w 961"/>
                  <a:gd name="T17" fmla="*/ 82 h 963"/>
                  <a:gd name="T18" fmla="*/ 124 w 961"/>
                  <a:gd name="T19" fmla="*/ 157 h 963"/>
                  <a:gd name="T20" fmla="*/ 57 w 961"/>
                  <a:gd name="T21" fmla="*/ 251 h 963"/>
                  <a:gd name="T22" fmla="*/ 15 w 961"/>
                  <a:gd name="T23" fmla="*/ 361 h 963"/>
                  <a:gd name="T24" fmla="*/ 0 w 961"/>
                  <a:gd name="T25" fmla="*/ 482 h 963"/>
                  <a:gd name="T26" fmla="*/ 15 w 961"/>
                  <a:gd name="T27" fmla="*/ 602 h 963"/>
                  <a:gd name="T28" fmla="*/ 57 w 961"/>
                  <a:gd name="T29" fmla="*/ 712 h 963"/>
                  <a:gd name="T30" fmla="*/ 124 w 961"/>
                  <a:gd name="T31" fmla="*/ 806 h 963"/>
                  <a:gd name="T32" fmla="*/ 211 w 961"/>
                  <a:gd name="T33" fmla="*/ 881 h 963"/>
                  <a:gd name="T34" fmla="*/ 314 w 961"/>
                  <a:gd name="T35" fmla="*/ 934 h 963"/>
                  <a:gd name="T36" fmla="*/ 432 w 961"/>
                  <a:gd name="T37" fmla="*/ 961 h 963"/>
                  <a:gd name="T38" fmla="*/ 554 w 961"/>
                  <a:gd name="T39" fmla="*/ 957 h 963"/>
                  <a:gd name="T40" fmla="*/ 668 w 961"/>
                  <a:gd name="T41" fmla="*/ 925 h 963"/>
                  <a:gd name="T42" fmla="*/ 769 w 961"/>
                  <a:gd name="T43" fmla="*/ 867 h 963"/>
                  <a:gd name="T44" fmla="*/ 852 w 961"/>
                  <a:gd name="T45" fmla="*/ 788 h 963"/>
                  <a:gd name="T46" fmla="*/ 915 w 961"/>
                  <a:gd name="T47" fmla="*/ 691 h 963"/>
                  <a:gd name="T48" fmla="*/ 952 w 961"/>
                  <a:gd name="T49" fmla="*/ 579 h 963"/>
                  <a:gd name="T50" fmla="*/ 952 w 961"/>
                  <a:gd name="T51" fmla="*/ 482 h 963"/>
                  <a:gd name="T52" fmla="*/ 936 w 961"/>
                  <a:gd name="T53" fmla="*/ 599 h 963"/>
                  <a:gd name="T54" fmla="*/ 894 w 961"/>
                  <a:gd name="T55" fmla="*/ 706 h 963"/>
                  <a:gd name="T56" fmla="*/ 829 w 961"/>
                  <a:gd name="T57" fmla="*/ 798 h 963"/>
                  <a:gd name="T58" fmla="*/ 744 w 961"/>
                  <a:gd name="T59" fmla="*/ 873 h 963"/>
                  <a:gd name="T60" fmla="*/ 643 w 961"/>
                  <a:gd name="T61" fmla="*/ 925 h 963"/>
                  <a:gd name="T62" fmla="*/ 529 w 961"/>
                  <a:gd name="T63" fmla="*/ 950 h 963"/>
                  <a:gd name="T64" fmla="*/ 409 w 961"/>
                  <a:gd name="T65" fmla="*/ 948 h 963"/>
                  <a:gd name="T66" fmla="*/ 297 w 961"/>
                  <a:gd name="T67" fmla="*/ 915 h 963"/>
                  <a:gd name="T68" fmla="*/ 199 w 961"/>
                  <a:gd name="T69" fmla="*/ 859 h 963"/>
                  <a:gd name="T70" fmla="*/ 117 w 961"/>
                  <a:gd name="T71" fmla="*/ 781 h 963"/>
                  <a:gd name="T72" fmla="*/ 55 w 961"/>
                  <a:gd name="T73" fmla="*/ 685 h 963"/>
                  <a:gd name="T74" fmla="*/ 19 w 961"/>
                  <a:gd name="T75" fmla="*/ 576 h 963"/>
                  <a:gd name="T76" fmla="*/ 9 w 961"/>
                  <a:gd name="T77" fmla="*/ 457 h 963"/>
                  <a:gd name="T78" fmla="*/ 30 w 961"/>
                  <a:gd name="T79" fmla="*/ 341 h 963"/>
                  <a:gd name="T80" fmla="*/ 78 w 961"/>
                  <a:gd name="T81" fmla="*/ 238 h 963"/>
                  <a:gd name="T82" fmla="*/ 148 w 961"/>
                  <a:gd name="T83" fmla="*/ 148 h 963"/>
                  <a:gd name="T84" fmla="*/ 236 w 961"/>
                  <a:gd name="T85" fmla="*/ 79 h 963"/>
                  <a:gd name="T86" fmla="*/ 339 w 961"/>
                  <a:gd name="T87" fmla="*/ 31 h 963"/>
                  <a:gd name="T88" fmla="*/ 457 w 961"/>
                  <a:gd name="T89" fmla="*/ 11 h 963"/>
                  <a:gd name="T90" fmla="*/ 575 w 961"/>
                  <a:gd name="T91" fmla="*/ 19 h 963"/>
                  <a:gd name="T92" fmla="*/ 685 w 961"/>
                  <a:gd name="T93" fmla="*/ 57 h 963"/>
                  <a:gd name="T94" fmla="*/ 781 w 961"/>
                  <a:gd name="T95" fmla="*/ 119 h 963"/>
                  <a:gd name="T96" fmla="*/ 858 w 961"/>
                  <a:gd name="T97" fmla="*/ 199 h 963"/>
                  <a:gd name="T98" fmla="*/ 915 w 961"/>
                  <a:gd name="T99" fmla="*/ 297 h 963"/>
                  <a:gd name="T100" fmla="*/ 946 w 961"/>
                  <a:gd name="T101" fmla="*/ 411 h 9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61"/>
                  <a:gd name="T154" fmla="*/ 0 h 963"/>
                  <a:gd name="T155" fmla="*/ 961 w 961"/>
                  <a:gd name="T156" fmla="*/ 963 h 96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61" h="963">
                    <a:moveTo>
                      <a:pt x="961" y="482"/>
                    </a:moveTo>
                    <a:lnTo>
                      <a:pt x="961" y="457"/>
                    </a:lnTo>
                    <a:lnTo>
                      <a:pt x="959" y="432"/>
                    </a:lnTo>
                    <a:lnTo>
                      <a:pt x="955" y="409"/>
                    </a:lnTo>
                    <a:lnTo>
                      <a:pt x="952" y="384"/>
                    </a:lnTo>
                    <a:lnTo>
                      <a:pt x="946" y="361"/>
                    </a:lnTo>
                    <a:lnTo>
                      <a:pt x="940" y="338"/>
                    </a:lnTo>
                    <a:lnTo>
                      <a:pt x="932" y="316"/>
                    </a:lnTo>
                    <a:lnTo>
                      <a:pt x="925" y="293"/>
                    </a:lnTo>
                    <a:lnTo>
                      <a:pt x="915" y="272"/>
                    </a:lnTo>
                    <a:lnTo>
                      <a:pt x="904" y="251"/>
                    </a:lnTo>
                    <a:lnTo>
                      <a:pt x="892" y="232"/>
                    </a:lnTo>
                    <a:lnTo>
                      <a:pt x="881" y="213"/>
                    </a:lnTo>
                    <a:lnTo>
                      <a:pt x="867" y="194"/>
                    </a:lnTo>
                    <a:lnTo>
                      <a:pt x="852" y="175"/>
                    </a:lnTo>
                    <a:lnTo>
                      <a:pt x="837" y="157"/>
                    </a:lnTo>
                    <a:lnTo>
                      <a:pt x="821" y="142"/>
                    </a:lnTo>
                    <a:lnTo>
                      <a:pt x="804" y="125"/>
                    </a:lnTo>
                    <a:lnTo>
                      <a:pt x="787" y="109"/>
                    </a:lnTo>
                    <a:lnTo>
                      <a:pt x="769" y="96"/>
                    </a:lnTo>
                    <a:lnTo>
                      <a:pt x="750" y="82"/>
                    </a:lnTo>
                    <a:lnTo>
                      <a:pt x="731" y="69"/>
                    </a:lnTo>
                    <a:lnTo>
                      <a:pt x="710" y="57"/>
                    </a:lnTo>
                    <a:lnTo>
                      <a:pt x="689" y="48"/>
                    </a:lnTo>
                    <a:lnTo>
                      <a:pt x="668" y="38"/>
                    </a:lnTo>
                    <a:lnTo>
                      <a:pt x="647" y="29"/>
                    </a:lnTo>
                    <a:lnTo>
                      <a:pt x="623" y="21"/>
                    </a:lnTo>
                    <a:lnTo>
                      <a:pt x="600" y="15"/>
                    </a:lnTo>
                    <a:lnTo>
                      <a:pt x="577" y="10"/>
                    </a:lnTo>
                    <a:lnTo>
                      <a:pt x="554" y="6"/>
                    </a:lnTo>
                    <a:lnTo>
                      <a:pt x="529" y="2"/>
                    </a:lnTo>
                    <a:lnTo>
                      <a:pt x="504" y="0"/>
                    </a:lnTo>
                    <a:lnTo>
                      <a:pt x="480" y="0"/>
                    </a:lnTo>
                    <a:lnTo>
                      <a:pt x="457" y="0"/>
                    </a:lnTo>
                    <a:lnTo>
                      <a:pt x="432" y="2"/>
                    </a:lnTo>
                    <a:lnTo>
                      <a:pt x="407" y="6"/>
                    </a:lnTo>
                    <a:lnTo>
                      <a:pt x="384" y="10"/>
                    </a:lnTo>
                    <a:lnTo>
                      <a:pt x="361" y="15"/>
                    </a:lnTo>
                    <a:lnTo>
                      <a:pt x="338" y="21"/>
                    </a:lnTo>
                    <a:lnTo>
                      <a:pt x="314" y="29"/>
                    </a:lnTo>
                    <a:lnTo>
                      <a:pt x="293" y="38"/>
                    </a:lnTo>
                    <a:lnTo>
                      <a:pt x="272" y="48"/>
                    </a:lnTo>
                    <a:lnTo>
                      <a:pt x="251" y="57"/>
                    </a:lnTo>
                    <a:lnTo>
                      <a:pt x="230" y="69"/>
                    </a:lnTo>
                    <a:lnTo>
                      <a:pt x="211" y="82"/>
                    </a:lnTo>
                    <a:lnTo>
                      <a:pt x="192" y="96"/>
                    </a:lnTo>
                    <a:lnTo>
                      <a:pt x="174" y="109"/>
                    </a:lnTo>
                    <a:lnTo>
                      <a:pt x="157" y="125"/>
                    </a:lnTo>
                    <a:lnTo>
                      <a:pt x="140" y="142"/>
                    </a:lnTo>
                    <a:lnTo>
                      <a:pt x="124" y="157"/>
                    </a:lnTo>
                    <a:lnTo>
                      <a:pt x="109" y="175"/>
                    </a:lnTo>
                    <a:lnTo>
                      <a:pt x="94" y="194"/>
                    </a:lnTo>
                    <a:lnTo>
                      <a:pt x="80" y="213"/>
                    </a:lnTo>
                    <a:lnTo>
                      <a:pt x="69" y="232"/>
                    </a:lnTo>
                    <a:lnTo>
                      <a:pt x="57" y="251"/>
                    </a:lnTo>
                    <a:lnTo>
                      <a:pt x="46" y="272"/>
                    </a:lnTo>
                    <a:lnTo>
                      <a:pt x="36" y="293"/>
                    </a:lnTo>
                    <a:lnTo>
                      <a:pt x="29" y="316"/>
                    </a:lnTo>
                    <a:lnTo>
                      <a:pt x="21" y="338"/>
                    </a:lnTo>
                    <a:lnTo>
                      <a:pt x="15" y="361"/>
                    </a:lnTo>
                    <a:lnTo>
                      <a:pt x="9" y="384"/>
                    </a:lnTo>
                    <a:lnTo>
                      <a:pt x="6" y="409"/>
                    </a:lnTo>
                    <a:lnTo>
                      <a:pt x="2" y="432"/>
                    </a:lnTo>
                    <a:lnTo>
                      <a:pt x="0" y="457"/>
                    </a:lnTo>
                    <a:lnTo>
                      <a:pt x="0" y="482"/>
                    </a:lnTo>
                    <a:lnTo>
                      <a:pt x="0" y="506"/>
                    </a:lnTo>
                    <a:lnTo>
                      <a:pt x="2" y="531"/>
                    </a:lnTo>
                    <a:lnTo>
                      <a:pt x="6" y="554"/>
                    </a:lnTo>
                    <a:lnTo>
                      <a:pt x="9" y="579"/>
                    </a:lnTo>
                    <a:lnTo>
                      <a:pt x="15" y="602"/>
                    </a:lnTo>
                    <a:lnTo>
                      <a:pt x="21" y="625"/>
                    </a:lnTo>
                    <a:lnTo>
                      <a:pt x="29" y="647"/>
                    </a:lnTo>
                    <a:lnTo>
                      <a:pt x="36" y="670"/>
                    </a:lnTo>
                    <a:lnTo>
                      <a:pt x="46" y="691"/>
                    </a:lnTo>
                    <a:lnTo>
                      <a:pt x="57" y="712"/>
                    </a:lnTo>
                    <a:lnTo>
                      <a:pt x="69" y="731"/>
                    </a:lnTo>
                    <a:lnTo>
                      <a:pt x="80" y="750"/>
                    </a:lnTo>
                    <a:lnTo>
                      <a:pt x="94" y="769"/>
                    </a:lnTo>
                    <a:lnTo>
                      <a:pt x="109" y="788"/>
                    </a:lnTo>
                    <a:lnTo>
                      <a:pt x="124" y="806"/>
                    </a:lnTo>
                    <a:lnTo>
                      <a:pt x="140" y="821"/>
                    </a:lnTo>
                    <a:lnTo>
                      <a:pt x="157" y="838"/>
                    </a:lnTo>
                    <a:lnTo>
                      <a:pt x="174" y="854"/>
                    </a:lnTo>
                    <a:lnTo>
                      <a:pt x="192" y="867"/>
                    </a:lnTo>
                    <a:lnTo>
                      <a:pt x="211" y="881"/>
                    </a:lnTo>
                    <a:lnTo>
                      <a:pt x="230" y="894"/>
                    </a:lnTo>
                    <a:lnTo>
                      <a:pt x="251" y="906"/>
                    </a:lnTo>
                    <a:lnTo>
                      <a:pt x="272" y="915"/>
                    </a:lnTo>
                    <a:lnTo>
                      <a:pt x="293" y="925"/>
                    </a:lnTo>
                    <a:lnTo>
                      <a:pt x="314" y="934"/>
                    </a:lnTo>
                    <a:lnTo>
                      <a:pt x="338" y="942"/>
                    </a:lnTo>
                    <a:lnTo>
                      <a:pt x="361" y="948"/>
                    </a:lnTo>
                    <a:lnTo>
                      <a:pt x="384" y="953"/>
                    </a:lnTo>
                    <a:lnTo>
                      <a:pt x="407" y="957"/>
                    </a:lnTo>
                    <a:lnTo>
                      <a:pt x="432" y="961"/>
                    </a:lnTo>
                    <a:lnTo>
                      <a:pt x="457" y="963"/>
                    </a:lnTo>
                    <a:lnTo>
                      <a:pt x="480" y="963"/>
                    </a:lnTo>
                    <a:lnTo>
                      <a:pt x="504" y="963"/>
                    </a:lnTo>
                    <a:lnTo>
                      <a:pt x="529" y="961"/>
                    </a:lnTo>
                    <a:lnTo>
                      <a:pt x="554" y="957"/>
                    </a:lnTo>
                    <a:lnTo>
                      <a:pt x="577" y="953"/>
                    </a:lnTo>
                    <a:lnTo>
                      <a:pt x="600" y="948"/>
                    </a:lnTo>
                    <a:lnTo>
                      <a:pt x="623" y="942"/>
                    </a:lnTo>
                    <a:lnTo>
                      <a:pt x="647" y="934"/>
                    </a:lnTo>
                    <a:lnTo>
                      <a:pt x="668" y="925"/>
                    </a:lnTo>
                    <a:lnTo>
                      <a:pt x="689" y="915"/>
                    </a:lnTo>
                    <a:lnTo>
                      <a:pt x="710" y="906"/>
                    </a:lnTo>
                    <a:lnTo>
                      <a:pt x="731" y="894"/>
                    </a:lnTo>
                    <a:lnTo>
                      <a:pt x="750" y="881"/>
                    </a:lnTo>
                    <a:lnTo>
                      <a:pt x="769" y="867"/>
                    </a:lnTo>
                    <a:lnTo>
                      <a:pt x="787" y="854"/>
                    </a:lnTo>
                    <a:lnTo>
                      <a:pt x="804" y="838"/>
                    </a:lnTo>
                    <a:lnTo>
                      <a:pt x="821" y="821"/>
                    </a:lnTo>
                    <a:lnTo>
                      <a:pt x="837" y="806"/>
                    </a:lnTo>
                    <a:lnTo>
                      <a:pt x="852" y="788"/>
                    </a:lnTo>
                    <a:lnTo>
                      <a:pt x="867" y="769"/>
                    </a:lnTo>
                    <a:lnTo>
                      <a:pt x="881" y="750"/>
                    </a:lnTo>
                    <a:lnTo>
                      <a:pt x="892" y="731"/>
                    </a:lnTo>
                    <a:lnTo>
                      <a:pt x="904" y="712"/>
                    </a:lnTo>
                    <a:lnTo>
                      <a:pt x="915" y="691"/>
                    </a:lnTo>
                    <a:lnTo>
                      <a:pt x="925" y="670"/>
                    </a:lnTo>
                    <a:lnTo>
                      <a:pt x="932" y="647"/>
                    </a:lnTo>
                    <a:lnTo>
                      <a:pt x="940" y="625"/>
                    </a:lnTo>
                    <a:lnTo>
                      <a:pt x="946" y="602"/>
                    </a:lnTo>
                    <a:lnTo>
                      <a:pt x="952" y="579"/>
                    </a:lnTo>
                    <a:lnTo>
                      <a:pt x="955" y="554"/>
                    </a:lnTo>
                    <a:lnTo>
                      <a:pt x="959" y="531"/>
                    </a:lnTo>
                    <a:lnTo>
                      <a:pt x="961" y="506"/>
                    </a:lnTo>
                    <a:lnTo>
                      <a:pt x="961" y="482"/>
                    </a:lnTo>
                    <a:close/>
                    <a:moveTo>
                      <a:pt x="952" y="482"/>
                    </a:moveTo>
                    <a:lnTo>
                      <a:pt x="952" y="506"/>
                    </a:lnTo>
                    <a:lnTo>
                      <a:pt x="950" y="529"/>
                    </a:lnTo>
                    <a:lnTo>
                      <a:pt x="946" y="552"/>
                    </a:lnTo>
                    <a:lnTo>
                      <a:pt x="942" y="576"/>
                    </a:lnTo>
                    <a:lnTo>
                      <a:pt x="936" y="599"/>
                    </a:lnTo>
                    <a:lnTo>
                      <a:pt x="931" y="622"/>
                    </a:lnTo>
                    <a:lnTo>
                      <a:pt x="923" y="643"/>
                    </a:lnTo>
                    <a:lnTo>
                      <a:pt x="915" y="666"/>
                    </a:lnTo>
                    <a:lnTo>
                      <a:pt x="906" y="685"/>
                    </a:lnTo>
                    <a:lnTo>
                      <a:pt x="894" y="706"/>
                    </a:lnTo>
                    <a:lnTo>
                      <a:pt x="883" y="725"/>
                    </a:lnTo>
                    <a:lnTo>
                      <a:pt x="871" y="744"/>
                    </a:lnTo>
                    <a:lnTo>
                      <a:pt x="858" y="764"/>
                    </a:lnTo>
                    <a:lnTo>
                      <a:pt x="844" y="781"/>
                    </a:lnTo>
                    <a:lnTo>
                      <a:pt x="829" y="798"/>
                    </a:lnTo>
                    <a:lnTo>
                      <a:pt x="813" y="815"/>
                    </a:lnTo>
                    <a:lnTo>
                      <a:pt x="798" y="831"/>
                    </a:lnTo>
                    <a:lnTo>
                      <a:pt x="781" y="844"/>
                    </a:lnTo>
                    <a:lnTo>
                      <a:pt x="762" y="859"/>
                    </a:lnTo>
                    <a:lnTo>
                      <a:pt x="744" y="873"/>
                    </a:lnTo>
                    <a:lnTo>
                      <a:pt x="725" y="884"/>
                    </a:lnTo>
                    <a:lnTo>
                      <a:pt x="706" y="896"/>
                    </a:lnTo>
                    <a:lnTo>
                      <a:pt x="685" y="906"/>
                    </a:lnTo>
                    <a:lnTo>
                      <a:pt x="664" y="915"/>
                    </a:lnTo>
                    <a:lnTo>
                      <a:pt x="643" y="925"/>
                    </a:lnTo>
                    <a:lnTo>
                      <a:pt x="622" y="932"/>
                    </a:lnTo>
                    <a:lnTo>
                      <a:pt x="599" y="938"/>
                    </a:lnTo>
                    <a:lnTo>
                      <a:pt x="575" y="944"/>
                    </a:lnTo>
                    <a:lnTo>
                      <a:pt x="552" y="948"/>
                    </a:lnTo>
                    <a:lnTo>
                      <a:pt x="529" y="950"/>
                    </a:lnTo>
                    <a:lnTo>
                      <a:pt x="504" y="952"/>
                    </a:lnTo>
                    <a:lnTo>
                      <a:pt x="480" y="953"/>
                    </a:lnTo>
                    <a:lnTo>
                      <a:pt x="457" y="952"/>
                    </a:lnTo>
                    <a:lnTo>
                      <a:pt x="432" y="950"/>
                    </a:lnTo>
                    <a:lnTo>
                      <a:pt x="409" y="948"/>
                    </a:lnTo>
                    <a:lnTo>
                      <a:pt x="386" y="944"/>
                    </a:lnTo>
                    <a:lnTo>
                      <a:pt x="362" y="938"/>
                    </a:lnTo>
                    <a:lnTo>
                      <a:pt x="339" y="932"/>
                    </a:lnTo>
                    <a:lnTo>
                      <a:pt x="318" y="925"/>
                    </a:lnTo>
                    <a:lnTo>
                      <a:pt x="297" y="915"/>
                    </a:lnTo>
                    <a:lnTo>
                      <a:pt x="276" y="906"/>
                    </a:lnTo>
                    <a:lnTo>
                      <a:pt x="255" y="896"/>
                    </a:lnTo>
                    <a:lnTo>
                      <a:pt x="236" y="884"/>
                    </a:lnTo>
                    <a:lnTo>
                      <a:pt x="217" y="873"/>
                    </a:lnTo>
                    <a:lnTo>
                      <a:pt x="199" y="859"/>
                    </a:lnTo>
                    <a:lnTo>
                      <a:pt x="180" y="844"/>
                    </a:lnTo>
                    <a:lnTo>
                      <a:pt x="163" y="831"/>
                    </a:lnTo>
                    <a:lnTo>
                      <a:pt x="148" y="815"/>
                    </a:lnTo>
                    <a:lnTo>
                      <a:pt x="132" y="798"/>
                    </a:lnTo>
                    <a:lnTo>
                      <a:pt x="117" y="781"/>
                    </a:lnTo>
                    <a:lnTo>
                      <a:pt x="103" y="764"/>
                    </a:lnTo>
                    <a:lnTo>
                      <a:pt x="90" y="744"/>
                    </a:lnTo>
                    <a:lnTo>
                      <a:pt x="78" y="725"/>
                    </a:lnTo>
                    <a:lnTo>
                      <a:pt x="67" y="706"/>
                    </a:lnTo>
                    <a:lnTo>
                      <a:pt x="55" y="685"/>
                    </a:lnTo>
                    <a:lnTo>
                      <a:pt x="46" y="666"/>
                    </a:lnTo>
                    <a:lnTo>
                      <a:pt x="38" y="643"/>
                    </a:lnTo>
                    <a:lnTo>
                      <a:pt x="30" y="622"/>
                    </a:lnTo>
                    <a:lnTo>
                      <a:pt x="25" y="599"/>
                    </a:lnTo>
                    <a:lnTo>
                      <a:pt x="19" y="576"/>
                    </a:lnTo>
                    <a:lnTo>
                      <a:pt x="15" y="552"/>
                    </a:lnTo>
                    <a:lnTo>
                      <a:pt x="11" y="529"/>
                    </a:lnTo>
                    <a:lnTo>
                      <a:pt x="9" y="506"/>
                    </a:lnTo>
                    <a:lnTo>
                      <a:pt x="9" y="482"/>
                    </a:lnTo>
                    <a:lnTo>
                      <a:pt x="9" y="457"/>
                    </a:lnTo>
                    <a:lnTo>
                      <a:pt x="11" y="434"/>
                    </a:lnTo>
                    <a:lnTo>
                      <a:pt x="15" y="411"/>
                    </a:lnTo>
                    <a:lnTo>
                      <a:pt x="19" y="387"/>
                    </a:lnTo>
                    <a:lnTo>
                      <a:pt x="25" y="364"/>
                    </a:lnTo>
                    <a:lnTo>
                      <a:pt x="30" y="341"/>
                    </a:lnTo>
                    <a:lnTo>
                      <a:pt x="38" y="320"/>
                    </a:lnTo>
                    <a:lnTo>
                      <a:pt x="46" y="297"/>
                    </a:lnTo>
                    <a:lnTo>
                      <a:pt x="55" y="278"/>
                    </a:lnTo>
                    <a:lnTo>
                      <a:pt x="67" y="257"/>
                    </a:lnTo>
                    <a:lnTo>
                      <a:pt x="78" y="238"/>
                    </a:lnTo>
                    <a:lnTo>
                      <a:pt x="90" y="219"/>
                    </a:lnTo>
                    <a:lnTo>
                      <a:pt x="103" y="199"/>
                    </a:lnTo>
                    <a:lnTo>
                      <a:pt x="117" y="182"/>
                    </a:lnTo>
                    <a:lnTo>
                      <a:pt x="132" y="165"/>
                    </a:lnTo>
                    <a:lnTo>
                      <a:pt x="148" y="148"/>
                    </a:lnTo>
                    <a:lnTo>
                      <a:pt x="163" y="132"/>
                    </a:lnTo>
                    <a:lnTo>
                      <a:pt x="180" y="119"/>
                    </a:lnTo>
                    <a:lnTo>
                      <a:pt x="199" y="104"/>
                    </a:lnTo>
                    <a:lnTo>
                      <a:pt x="217" y="90"/>
                    </a:lnTo>
                    <a:lnTo>
                      <a:pt x="236" y="79"/>
                    </a:lnTo>
                    <a:lnTo>
                      <a:pt x="255" y="67"/>
                    </a:lnTo>
                    <a:lnTo>
                      <a:pt x="276" y="57"/>
                    </a:lnTo>
                    <a:lnTo>
                      <a:pt x="297" y="48"/>
                    </a:lnTo>
                    <a:lnTo>
                      <a:pt x="318" y="38"/>
                    </a:lnTo>
                    <a:lnTo>
                      <a:pt x="339" y="31"/>
                    </a:lnTo>
                    <a:lnTo>
                      <a:pt x="362" y="25"/>
                    </a:lnTo>
                    <a:lnTo>
                      <a:pt x="386" y="19"/>
                    </a:lnTo>
                    <a:lnTo>
                      <a:pt x="409" y="15"/>
                    </a:lnTo>
                    <a:lnTo>
                      <a:pt x="432" y="13"/>
                    </a:lnTo>
                    <a:lnTo>
                      <a:pt x="457" y="11"/>
                    </a:lnTo>
                    <a:lnTo>
                      <a:pt x="480" y="10"/>
                    </a:lnTo>
                    <a:lnTo>
                      <a:pt x="504" y="11"/>
                    </a:lnTo>
                    <a:lnTo>
                      <a:pt x="529" y="13"/>
                    </a:lnTo>
                    <a:lnTo>
                      <a:pt x="552" y="15"/>
                    </a:lnTo>
                    <a:lnTo>
                      <a:pt x="575" y="19"/>
                    </a:lnTo>
                    <a:lnTo>
                      <a:pt x="599" y="25"/>
                    </a:lnTo>
                    <a:lnTo>
                      <a:pt x="622" y="31"/>
                    </a:lnTo>
                    <a:lnTo>
                      <a:pt x="643" y="38"/>
                    </a:lnTo>
                    <a:lnTo>
                      <a:pt x="664" y="48"/>
                    </a:lnTo>
                    <a:lnTo>
                      <a:pt x="685" y="57"/>
                    </a:lnTo>
                    <a:lnTo>
                      <a:pt x="706" y="67"/>
                    </a:lnTo>
                    <a:lnTo>
                      <a:pt x="725" y="79"/>
                    </a:lnTo>
                    <a:lnTo>
                      <a:pt x="744" y="90"/>
                    </a:lnTo>
                    <a:lnTo>
                      <a:pt x="762" y="104"/>
                    </a:lnTo>
                    <a:lnTo>
                      <a:pt x="781" y="119"/>
                    </a:lnTo>
                    <a:lnTo>
                      <a:pt x="798" y="132"/>
                    </a:lnTo>
                    <a:lnTo>
                      <a:pt x="813" y="148"/>
                    </a:lnTo>
                    <a:lnTo>
                      <a:pt x="829" y="165"/>
                    </a:lnTo>
                    <a:lnTo>
                      <a:pt x="844" y="182"/>
                    </a:lnTo>
                    <a:lnTo>
                      <a:pt x="858" y="199"/>
                    </a:lnTo>
                    <a:lnTo>
                      <a:pt x="871" y="219"/>
                    </a:lnTo>
                    <a:lnTo>
                      <a:pt x="883" y="238"/>
                    </a:lnTo>
                    <a:lnTo>
                      <a:pt x="894" y="257"/>
                    </a:lnTo>
                    <a:lnTo>
                      <a:pt x="906" y="278"/>
                    </a:lnTo>
                    <a:lnTo>
                      <a:pt x="915" y="297"/>
                    </a:lnTo>
                    <a:lnTo>
                      <a:pt x="923" y="320"/>
                    </a:lnTo>
                    <a:lnTo>
                      <a:pt x="931" y="341"/>
                    </a:lnTo>
                    <a:lnTo>
                      <a:pt x="936" y="364"/>
                    </a:lnTo>
                    <a:lnTo>
                      <a:pt x="942" y="387"/>
                    </a:lnTo>
                    <a:lnTo>
                      <a:pt x="946" y="411"/>
                    </a:lnTo>
                    <a:lnTo>
                      <a:pt x="950" y="434"/>
                    </a:lnTo>
                    <a:lnTo>
                      <a:pt x="952" y="457"/>
                    </a:lnTo>
                    <a:lnTo>
                      <a:pt x="952" y="482"/>
                    </a:lnTo>
                    <a:close/>
                  </a:path>
                </a:pathLst>
              </a:custGeom>
              <a:solidFill>
                <a:srgbClr val="E89B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4" name="Freeform 407">
                <a:extLst>
                  <a:ext uri="{FF2B5EF4-FFF2-40B4-BE49-F238E27FC236}">
                    <a16:creationId xmlns:a16="http://schemas.microsoft.com/office/drawing/2014/main" id="{D6FAE98E-00C8-4637-9DD6-EC91BF79EA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3" y="1687"/>
                <a:ext cx="953" cy="951"/>
              </a:xfrm>
              <a:custGeom>
                <a:avLst/>
                <a:gdLst>
                  <a:gd name="T0" fmla="*/ 944 w 953"/>
                  <a:gd name="T1" fmla="*/ 380 h 951"/>
                  <a:gd name="T2" fmla="*/ 905 w 953"/>
                  <a:gd name="T3" fmla="*/ 268 h 951"/>
                  <a:gd name="T4" fmla="*/ 844 w 953"/>
                  <a:gd name="T5" fmla="*/ 172 h 951"/>
                  <a:gd name="T6" fmla="*/ 761 w 953"/>
                  <a:gd name="T7" fmla="*/ 94 h 951"/>
                  <a:gd name="T8" fmla="*/ 662 w 953"/>
                  <a:gd name="T9" fmla="*/ 36 h 951"/>
                  <a:gd name="T10" fmla="*/ 548 w 953"/>
                  <a:gd name="T11" fmla="*/ 5 h 951"/>
                  <a:gd name="T12" fmla="*/ 428 w 953"/>
                  <a:gd name="T13" fmla="*/ 2 h 951"/>
                  <a:gd name="T14" fmla="*/ 312 w 953"/>
                  <a:gd name="T15" fmla="*/ 28 h 951"/>
                  <a:gd name="T16" fmla="*/ 211 w 953"/>
                  <a:gd name="T17" fmla="*/ 80 h 951"/>
                  <a:gd name="T18" fmla="*/ 124 w 953"/>
                  <a:gd name="T19" fmla="*/ 155 h 951"/>
                  <a:gd name="T20" fmla="*/ 57 w 953"/>
                  <a:gd name="T21" fmla="*/ 249 h 951"/>
                  <a:gd name="T22" fmla="*/ 15 w 953"/>
                  <a:gd name="T23" fmla="*/ 357 h 951"/>
                  <a:gd name="T24" fmla="*/ 0 w 953"/>
                  <a:gd name="T25" fmla="*/ 476 h 951"/>
                  <a:gd name="T26" fmla="*/ 15 w 953"/>
                  <a:gd name="T27" fmla="*/ 594 h 951"/>
                  <a:gd name="T28" fmla="*/ 57 w 953"/>
                  <a:gd name="T29" fmla="*/ 702 h 951"/>
                  <a:gd name="T30" fmla="*/ 124 w 953"/>
                  <a:gd name="T31" fmla="*/ 796 h 951"/>
                  <a:gd name="T32" fmla="*/ 211 w 953"/>
                  <a:gd name="T33" fmla="*/ 871 h 951"/>
                  <a:gd name="T34" fmla="*/ 312 w 953"/>
                  <a:gd name="T35" fmla="*/ 923 h 951"/>
                  <a:gd name="T36" fmla="*/ 428 w 953"/>
                  <a:gd name="T37" fmla="*/ 949 h 951"/>
                  <a:gd name="T38" fmla="*/ 548 w 953"/>
                  <a:gd name="T39" fmla="*/ 946 h 951"/>
                  <a:gd name="T40" fmla="*/ 662 w 953"/>
                  <a:gd name="T41" fmla="*/ 915 h 951"/>
                  <a:gd name="T42" fmla="*/ 761 w 953"/>
                  <a:gd name="T43" fmla="*/ 857 h 951"/>
                  <a:gd name="T44" fmla="*/ 844 w 953"/>
                  <a:gd name="T45" fmla="*/ 779 h 951"/>
                  <a:gd name="T46" fmla="*/ 905 w 953"/>
                  <a:gd name="T47" fmla="*/ 683 h 951"/>
                  <a:gd name="T48" fmla="*/ 944 w 953"/>
                  <a:gd name="T49" fmla="*/ 571 h 951"/>
                  <a:gd name="T50" fmla="*/ 942 w 953"/>
                  <a:gd name="T51" fmla="*/ 476 h 951"/>
                  <a:gd name="T52" fmla="*/ 928 w 953"/>
                  <a:gd name="T53" fmla="*/ 593 h 951"/>
                  <a:gd name="T54" fmla="*/ 886 w 953"/>
                  <a:gd name="T55" fmla="*/ 698 h 951"/>
                  <a:gd name="T56" fmla="*/ 821 w 953"/>
                  <a:gd name="T57" fmla="*/ 788 h 951"/>
                  <a:gd name="T58" fmla="*/ 737 w 953"/>
                  <a:gd name="T59" fmla="*/ 861 h 951"/>
                  <a:gd name="T60" fmla="*/ 637 w 953"/>
                  <a:gd name="T61" fmla="*/ 913 h 951"/>
                  <a:gd name="T62" fmla="*/ 524 w 953"/>
                  <a:gd name="T63" fmla="*/ 940 h 951"/>
                  <a:gd name="T64" fmla="*/ 406 w 953"/>
                  <a:gd name="T65" fmla="*/ 936 h 951"/>
                  <a:gd name="T66" fmla="*/ 295 w 953"/>
                  <a:gd name="T67" fmla="*/ 905 h 951"/>
                  <a:gd name="T68" fmla="*/ 197 w 953"/>
                  <a:gd name="T69" fmla="*/ 850 h 951"/>
                  <a:gd name="T70" fmla="*/ 117 w 953"/>
                  <a:gd name="T71" fmla="*/ 773 h 951"/>
                  <a:gd name="T72" fmla="*/ 57 w 953"/>
                  <a:gd name="T73" fmla="*/ 677 h 951"/>
                  <a:gd name="T74" fmla="*/ 21 w 953"/>
                  <a:gd name="T75" fmla="*/ 570 h 951"/>
                  <a:gd name="T76" fmla="*/ 11 w 953"/>
                  <a:gd name="T77" fmla="*/ 452 h 951"/>
                  <a:gd name="T78" fmla="*/ 32 w 953"/>
                  <a:gd name="T79" fmla="*/ 337 h 951"/>
                  <a:gd name="T80" fmla="*/ 78 w 953"/>
                  <a:gd name="T81" fmla="*/ 234 h 951"/>
                  <a:gd name="T82" fmla="*/ 147 w 953"/>
                  <a:gd name="T83" fmla="*/ 145 h 951"/>
                  <a:gd name="T84" fmla="*/ 236 w 953"/>
                  <a:gd name="T85" fmla="*/ 76 h 951"/>
                  <a:gd name="T86" fmla="*/ 337 w 953"/>
                  <a:gd name="T87" fmla="*/ 30 h 951"/>
                  <a:gd name="T88" fmla="*/ 453 w 953"/>
                  <a:gd name="T89" fmla="*/ 9 h 951"/>
                  <a:gd name="T90" fmla="*/ 570 w 953"/>
                  <a:gd name="T91" fmla="*/ 19 h 951"/>
                  <a:gd name="T92" fmla="*/ 679 w 953"/>
                  <a:gd name="T93" fmla="*/ 55 h 951"/>
                  <a:gd name="T94" fmla="*/ 773 w 953"/>
                  <a:gd name="T95" fmla="*/ 117 h 951"/>
                  <a:gd name="T96" fmla="*/ 850 w 953"/>
                  <a:gd name="T97" fmla="*/ 197 h 951"/>
                  <a:gd name="T98" fmla="*/ 905 w 953"/>
                  <a:gd name="T99" fmla="*/ 293 h 951"/>
                  <a:gd name="T100" fmla="*/ 938 w 953"/>
                  <a:gd name="T101" fmla="*/ 405 h 9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53"/>
                  <a:gd name="T154" fmla="*/ 0 h 951"/>
                  <a:gd name="T155" fmla="*/ 953 w 953"/>
                  <a:gd name="T156" fmla="*/ 951 h 9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53" h="951">
                    <a:moveTo>
                      <a:pt x="953" y="476"/>
                    </a:moveTo>
                    <a:lnTo>
                      <a:pt x="951" y="451"/>
                    </a:lnTo>
                    <a:lnTo>
                      <a:pt x="950" y="428"/>
                    </a:lnTo>
                    <a:lnTo>
                      <a:pt x="948" y="403"/>
                    </a:lnTo>
                    <a:lnTo>
                      <a:pt x="944" y="380"/>
                    </a:lnTo>
                    <a:lnTo>
                      <a:pt x="938" y="357"/>
                    </a:lnTo>
                    <a:lnTo>
                      <a:pt x="932" y="334"/>
                    </a:lnTo>
                    <a:lnTo>
                      <a:pt x="925" y="312"/>
                    </a:lnTo>
                    <a:lnTo>
                      <a:pt x="915" y="289"/>
                    </a:lnTo>
                    <a:lnTo>
                      <a:pt x="905" y="268"/>
                    </a:lnTo>
                    <a:lnTo>
                      <a:pt x="896" y="249"/>
                    </a:lnTo>
                    <a:lnTo>
                      <a:pt x="884" y="228"/>
                    </a:lnTo>
                    <a:lnTo>
                      <a:pt x="871" y="209"/>
                    </a:lnTo>
                    <a:lnTo>
                      <a:pt x="857" y="190"/>
                    </a:lnTo>
                    <a:lnTo>
                      <a:pt x="844" y="172"/>
                    </a:lnTo>
                    <a:lnTo>
                      <a:pt x="829" y="155"/>
                    </a:lnTo>
                    <a:lnTo>
                      <a:pt x="813" y="138"/>
                    </a:lnTo>
                    <a:lnTo>
                      <a:pt x="796" y="122"/>
                    </a:lnTo>
                    <a:lnTo>
                      <a:pt x="779" y="107"/>
                    </a:lnTo>
                    <a:lnTo>
                      <a:pt x="761" y="94"/>
                    </a:lnTo>
                    <a:lnTo>
                      <a:pt x="742" y="80"/>
                    </a:lnTo>
                    <a:lnTo>
                      <a:pt x="723" y="69"/>
                    </a:lnTo>
                    <a:lnTo>
                      <a:pt x="704" y="57"/>
                    </a:lnTo>
                    <a:lnTo>
                      <a:pt x="683" y="46"/>
                    </a:lnTo>
                    <a:lnTo>
                      <a:pt x="662" y="36"/>
                    </a:lnTo>
                    <a:lnTo>
                      <a:pt x="641" y="28"/>
                    </a:lnTo>
                    <a:lnTo>
                      <a:pt x="618" y="21"/>
                    </a:lnTo>
                    <a:lnTo>
                      <a:pt x="596" y="15"/>
                    </a:lnTo>
                    <a:lnTo>
                      <a:pt x="573" y="9"/>
                    </a:lnTo>
                    <a:lnTo>
                      <a:pt x="548" y="5"/>
                    </a:lnTo>
                    <a:lnTo>
                      <a:pt x="525" y="2"/>
                    </a:lnTo>
                    <a:lnTo>
                      <a:pt x="500" y="0"/>
                    </a:lnTo>
                    <a:lnTo>
                      <a:pt x="476" y="0"/>
                    </a:lnTo>
                    <a:lnTo>
                      <a:pt x="453" y="0"/>
                    </a:lnTo>
                    <a:lnTo>
                      <a:pt x="428" y="2"/>
                    </a:lnTo>
                    <a:lnTo>
                      <a:pt x="405" y="5"/>
                    </a:lnTo>
                    <a:lnTo>
                      <a:pt x="380" y="9"/>
                    </a:lnTo>
                    <a:lnTo>
                      <a:pt x="357" y="15"/>
                    </a:lnTo>
                    <a:lnTo>
                      <a:pt x="335" y="21"/>
                    </a:lnTo>
                    <a:lnTo>
                      <a:pt x="312" y="28"/>
                    </a:lnTo>
                    <a:lnTo>
                      <a:pt x="291" y="36"/>
                    </a:lnTo>
                    <a:lnTo>
                      <a:pt x="270" y="46"/>
                    </a:lnTo>
                    <a:lnTo>
                      <a:pt x="249" y="57"/>
                    </a:lnTo>
                    <a:lnTo>
                      <a:pt x="230" y="69"/>
                    </a:lnTo>
                    <a:lnTo>
                      <a:pt x="211" y="80"/>
                    </a:lnTo>
                    <a:lnTo>
                      <a:pt x="192" y="94"/>
                    </a:lnTo>
                    <a:lnTo>
                      <a:pt x="174" y="107"/>
                    </a:lnTo>
                    <a:lnTo>
                      <a:pt x="157" y="122"/>
                    </a:lnTo>
                    <a:lnTo>
                      <a:pt x="140" y="138"/>
                    </a:lnTo>
                    <a:lnTo>
                      <a:pt x="124" y="155"/>
                    </a:lnTo>
                    <a:lnTo>
                      <a:pt x="109" y="172"/>
                    </a:lnTo>
                    <a:lnTo>
                      <a:pt x="96" y="190"/>
                    </a:lnTo>
                    <a:lnTo>
                      <a:pt x="82" y="209"/>
                    </a:lnTo>
                    <a:lnTo>
                      <a:pt x="69" y="228"/>
                    </a:lnTo>
                    <a:lnTo>
                      <a:pt x="57" y="249"/>
                    </a:lnTo>
                    <a:lnTo>
                      <a:pt x="48" y="268"/>
                    </a:lnTo>
                    <a:lnTo>
                      <a:pt x="38" y="289"/>
                    </a:lnTo>
                    <a:lnTo>
                      <a:pt x="28" y="312"/>
                    </a:lnTo>
                    <a:lnTo>
                      <a:pt x="21" y="334"/>
                    </a:lnTo>
                    <a:lnTo>
                      <a:pt x="15" y="357"/>
                    </a:lnTo>
                    <a:lnTo>
                      <a:pt x="9" y="380"/>
                    </a:lnTo>
                    <a:lnTo>
                      <a:pt x="5" y="403"/>
                    </a:lnTo>
                    <a:lnTo>
                      <a:pt x="3" y="428"/>
                    </a:lnTo>
                    <a:lnTo>
                      <a:pt x="2" y="451"/>
                    </a:lnTo>
                    <a:lnTo>
                      <a:pt x="0" y="476"/>
                    </a:lnTo>
                    <a:lnTo>
                      <a:pt x="2" y="500"/>
                    </a:lnTo>
                    <a:lnTo>
                      <a:pt x="3" y="523"/>
                    </a:lnTo>
                    <a:lnTo>
                      <a:pt x="5" y="548"/>
                    </a:lnTo>
                    <a:lnTo>
                      <a:pt x="9" y="571"/>
                    </a:lnTo>
                    <a:lnTo>
                      <a:pt x="15" y="594"/>
                    </a:lnTo>
                    <a:lnTo>
                      <a:pt x="21" y="617"/>
                    </a:lnTo>
                    <a:lnTo>
                      <a:pt x="28" y="639"/>
                    </a:lnTo>
                    <a:lnTo>
                      <a:pt x="38" y="662"/>
                    </a:lnTo>
                    <a:lnTo>
                      <a:pt x="48" y="683"/>
                    </a:lnTo>
                    <a:lnTo>
                      <a:pt x="57" y="702"/>
                    </a:lnTo>
                    <a:lnTo>
                      <a:pt x="69" y="723"/>
                    </a:lnTo>
                    <a:lnTo>
                      <a:pt x="82" y="742"/>
                    </a:lnTo>
                    <a:lnTo>
                      <a:pt x="96" y="761"/>
                    </a:lnTo>
                    <a:lnTo>
                      <a:pt x="109" y="779"/>
                    </a:lnTo>
                    <a:lnTo>
                      <a:pt x="124" y="796"/>
                    </a:lnTo>
                    <a:lnTo>
                      <a:pt x="140" y="813"/>
                    </a:lnTo>
                    <a:lnTo>
                      <a:pt x="157" y="829"/>
                    </a:lnTo>
                    <a:lnTo>
                      <a:pt x="174" y="844"/>
                    </a:lnTo>
                    <a:lnTo>
                      <a:pt x="192" y="857"/>
                    </a:lnTo>
                    <a:lnTo>
                      <a:pt x="211" y="871"/>
                    </a:lnTo>
                    <a:lnTo>
                      <a:pt x="230" y="882"/>
                    </a:lnTo>
                    <a:lnTo>
                      <a:pt x="249" y="894"/>
                    </a:lnTo>
                    <a:lnTo>
                      <a:pt x="270" y="905"/>
                    </a:lnTo>
                    <a:lnTo>
                      <a:pt x="291" y="915"/>
                    </a:lnTo>
                    <a:lnTo>
                      <a:pt x="312" y="923"/>
                    </a:lnTo>
                    <a:lnTo>
                      <a:pt x="335" y="930"/>
                    </a:lnTo>
                    <a:lnTo>
                      <a:pt x="357" y="936"/>
                    </a:lnTo>
                    <a:lnTo>
                      <a:pt x="380" y="942"/>
                    </a:lnTo>
                    <a:lnTo>
                      <a:pt x="405" y="946"/>
                    </a:lnTo>
                    <a:lnTo>
                      <a:pt x="428" y="949"/>
                    </a:lnTo>
                    <a:lnTo>
                      <a:pt x="453" y="951"/>
                    </a:lnTo>
                    <a:lnTo>
                      <a:pt x="476" y="951"/>
                    </a:lnTo>
                    <a:lnTo>
                      <a:pt x="500" y="951"/>
                    </a:lnTo>
                    <a:lnTo>
                      <a:pt x="525" y="949"/>
                    </a:lnTo>
                    <a:lnTo>
                      <a:pt x="548" y="946"/>
                    </a:lnTo>
                    <a:lnTo>
                      <a:pt x="573" y="942"/>
                    </a:lnTo>
                    <a:lnTo>
                      <a:pt x="596" y="936"/>
                    </a:lnTo>
                    <a:lnTo>
                      <a:pt x="618" y="930"/>
                    </a:lnTo>
                    <a:lnTo>
                      <a:pt x="641" y="923"/>
                    </a:lnTo>
                    <a:lnTo>
                      <a:pt x="662" y="915"/>
                    </a:lnTo>
                    <a:lnTo>
                      <a:pt x="683" y="905"/>
                    </a:lnTo>
                    <a:lnTo>
                      <a:pt x="704" y="894"/>
                    </a:lnTo>
                    <a:lnTo>
                      <a:pt x="723" y="882"/>
                    </a:lnTo>
                    <a:lnTo>
                      <a:pt x="742" y="871"/>
                    </a:lnTo>
                    <a:lnTo>
                      <a:pt x="761" y="857"/>
                    </a:lnTo>
                    <a:lnTo>
                      <a:pt x="779" y="844"/>
                    </a:lnTo>
                    <a:lnTo>
                      <a:pt x="796" y="829"/>
                    </a:lnTo>
                    <a:lnTo>
                      <a:pt x="813" y="813"/>
                    </a:lnTo>
                    <a:lnTo>
                      <a:pt x="829" y="796"/>
                    </a:lnTo>
                    <a:lnTo>
                      <a:pt x="844" y="779"/>
                    </a:lnTo>
                    <a:lnTo>
                      <a:pt x="857" y="761"/>
                    </a:lnTo>
                    <a:lnTo>
                      <a:pt x="871" y="742"/>
                    </a:lnTo>
                    <a:lnTo>
                      <a:pt x="884" y="723"/>
                    </a:lnTo>
                    <a:lnTo>
                      <a:pt x="896" y="702"/>
                    </a:lnTo>
                    <a:lnTo>
                      <a:pt x="905" y="683"/>
                    </a:lnTo>
                    <a:lnTo>
                      <a:pt x="915" y="662"/>
                    </a:lnTo>
                    <a:lnTo>
                      <a:pt x="925" y="639"/>
                    </a:lnTo>
                    <a:lnTo>
                      <a:pt x="932" y="617"/>
                    </a:lnTo>
                    <a:lnTo>
                      <a:pt x="938" y="594"/>
                    </a:lnTo>
                    <a:lnTo>
                      <a:pt x="944" y="571"/>
                    </a:lnTo>
                    <a:lnTo>
                      <a:pt x="948" y="548"/>
                    </a:lnTo>
                    <a:lnTo>
                      <a:pt x="950" y="523"/>
                    </a:lnTo>
                    <a:lnTo>
                      <a:pt x="951" y="500"/>
                    </a:lnTo>
                    <a:lnTo>
                      <a:pt x="953" y="476"/>
                    </a:lnTo>
                    <a:close/>
                    <a:moveTo>
                      <a:pt x="942" y="476"/>
                    </a:moveTo>
                    <a:lnTo>
                      <a:pt x="942" y="500"/>
                    </a:lnTo>
                    <a:lnTo>
                      <a:pt x="940" y="523"/>
                    </a:lnTo>
                    <a:lnTo>
                      <a:pt x="938" y="546"/>
                    </a:lnTo>
                    <a:lnTo>
                      <a:pt x="932" y="570"/>
                    </a:lnTo>
                    <a:lnTo>
                      <a:pt x="928" y="593"/>
                    </a:lnTo>
                    <a:lnTo>
                      <a:pt x="921" y="614"/>
                    </a:lnTo>
                    <a:lnTo>
                      <a:pt x="915" y="637"/>
                    </a:lnTo>
                    <a:lnTo>
                      <a:pt x="905" y="658"/>
                    </a:lnTo>
                    <a:lnTo>
                      <a:pt x="896" y="677"/>
                    </a:lnTo>
                    <a:lnTo>
                      <a:pt x="886" y="698"/>
                    </a:lnTo>
                    <a:lnTo>
                      <a:pt x="875" y="717"/>
                    </a:lnTo>
                    <a:lnTo>
                      <a:pt x="863" y="736"/>
                    </a:lnTo>
                    <a:lnTo>
                      <a:pt x="850" y="754"/>
                    </a:lnTo>
                    <a:lnTo>
                      <a:pt x="836" y="773"/>
                    </a:lnTo>
                    <a:lnTo>
                      <a:pt x="821" y="788"/>
                    </a:lnTo>
                    <a:lnTo>
                      <a:pt x="806" y="806"/>
                    </a:lnTo>
                    <a:lnTo>
                      <a:pt x="790" y="821"/>
                    </a:lnTo>
                    <a:lnTo>
                      <a:pt x="773" y="834"/>
                    </a:lnTo>
                    <a:lnTo>
                      <a:pt x="756" y="850"/>
                    </a:lnTo>
                    <a:lnTo>
                      <a:pt x="737" y="861"/>
                    </a:lnTo>
                    <a:lnTo>
                      <a:pt x="717" y="875"/>
                    </a:lnTo>
                    <a:lnTo>
                      <a:pt x="698" y="886"/>
                    </a:lnTo>
                    <a:lnTo>
                      <a:pt x="679" y="896"/>
                    </a:lnTo>
                    <a:lnTo>
                      <a:pt x="658" y="905"/>
                    </a:lnTo>
                    <a:lnTo>
                      <a:pt x="637" y="913"/>
                    </a:lnTo>
                    <a:lnTo>
                      <a:pt x="616" y="921"/>
                    </a:lnTo>
                    <a:lnTo>
                      <a:pt x="593" y="926"/>
                    </a:lnTo>
                    <a:lnTo>
                      <a:pt x="570" y="932"/>
                    </a:lnTo>
                    <a:lnTo>
                      <a:pt x="547" y="936"/>
                    </a:lnTo>
                    <a:lnTo>
                      <a:pt x="524" y="940"/>
                    </a:lnTo>
                    <a:lnTo>
                      <a:pt x="500" y="942"/>
                    </a:lnTo>
                    <a:lnTo>
                      <a:pt x="476" y="942"/>
                    </a:lnTo>
                    <a:lnTo>
                      <a:pt x="453" y="942"/>
                    </a:lnTo>
                    <a:lnTo>
                      <a:pt x="429" y="940"/>
                    </a:lnTo>
                    <a:lnTo>
                      <a:pt x="406" y="936"/>
                    </a:lnTo>
                    <a:lnTo>
                      <a:pt x="383" y="932"/>
                    </a:lnTo>
                    <a:lnTo>
                      <a:pt x="360" y="926"/>
                    </a:lnTo>
                    <a:lnTo>
                      <a:pt x="337" y="921"/>
                    </a:lnTo>
                    <a:lnTo>
                      <a:pt x="316" y="913"/>
                    </a:lnTo>
                    <a:lnTo>
                      <a:pt x="295" y="905"/>
                    </a:lnTo>
                    <a:lnTo>
                      <a:pt x="274" y="896"/>
                    </a:lnTo>
                    <a:lnTo>
                      <a:pt x="255" y="886"/>
                    </a:lnTo>
                    <a:lnTo>
                      <a:pt x="236" y="875"/>
                    </a:lnTo>
                    <a:lnTo>
                      <a:pt x="216" y="861"/>
                    </a:lnTo>
                    <a:lnTo>
                      <a:pt x="197" y="850"/>
                    </a:lnTo>
                    <a:lnTo>
                      <a:pt x="180" y="834"/>
                    </a:lnTo>
                    <a:lnTo>
                      <a:pt x="163" y="821"/>
                    </a:lnTo>
                    <a:lnTo>
                      <a:pt x="147" y="806"/>
                    </a:lnTo>
                    <a:lnTo>
                      <a:pt x="132" y="788"/>
                    </a:lnTo>
                    <a:lnTo>
                      <a:pt x="117" y="773"/>
                    </a:lnTo>
                    <a:lnTo>
                      <a:pt x="103" y="754"/>
                    </a:lnTo>
                    <a:lnTo>
                      <a:pt x="90" y="736"/>
                    </a:lnTo>
                    <a:lnTo>
                      <a:pt x="78" y="717"/>
                    </a:lnTo>
                    <a:lnTo>
                      <a:pt x="67" y="698"/>
                    </a:lnTo>
                    <a:lnTo>
                      <a:pt x="57" y="677"/>
                    </a:lnTo>
                    <a:lnTo>
                      <a:pt x="48" y="658"/>
                    </a:lnTo>
                    <a:lnTo>
                      <a:pt x="38" y="637"/>
                    </a:lnTo>
                    <a:lnTo>
                      <a:pt x="32" y="614"/>
                    </a:lnTo>
                    <a:lnTo>
                      <a:pt x="25" y="593"/>
                    </a:lnTo>
                    <a:lnTo>
                      <a:pt x="21" y="570"/>
                    </a:lnTo>
                    <a:lnTo>
                      <a:pt x="15" y="546"/>
                    </a:lnTo>
                    <a:lnTo>
                      <a:pt x="13" y="523"/>
                    </a:lnTo>
                    <a:lnTo>
                      <a:pt x="11" y="500"/>
                    </a:lnTo>
                    <a:lnTo>
                      <a:pt x="11" y="476"/>
                    </a:lnTo>
                    <a:lnTo>
                      <a:pt x="11" y="452"/>
                    </a:lnTo>
                    <a:lnTo>
                      <a:pt x="13" y="428"/>
                    </a:lnTo>
                    <a:lnTo>
                      <a:pt x="15" y="405"/>
                    </a:lnTo>
                    <a:lnTo>
                      <a:pt x="21" y="381"/>
                    </a:lnTo>
                    <a:lnTo>
                      <a:pt x="25" y="358"/>
                    </a:lnTo>
                    <a:lnTo>
                      <a:pt x="32" y="337"/>
                    </a:lnTo>
                    <a:lnTo>
                      <a:pt x="38" y="314"/>
                    </a:lnTo>
                    <a:lnTo>
                      <a:pt x="48" y="293"/>
                    </a:lnTo>
                    <a:lnTo>
                      <a:pt x="57" y="274"/>
                    </a:lnTo>
                    <a:lnTo>
                      <a:pt x="67" y="253"/>
                    </a:lnTo>
                    <a:lnTo>
                      <a:pt x="78" y="234"/>
                    </a:lnTo>
                    <a:lnTo>
                      <a:pt x="90" y="215"/>
                    </a:lnTo>
                    <a:lnTo>
                      <a:pt x="103" y="197"/>
                    </a:lnTo>
                    <a:lnTo>
                      <a:pt x="117" y="180"/>
                    </a:lnTo>
                    <a:lnTo>
                      <a:pt x="132" y="163"/>
                    </a:lnTo>
                    <a:lnTo>
                      <a:pt x="147" y="145"/>
                    </a:lnTo>
                    <a:lnTo>
                      <a:pt x="163" y="130"/>
                    </a:lnTo>
                    <a:lnTo>
                      <a:pt x="180" y="117"/>
                    </a:lnTo>
                    <a:lnTo>
                      <a:pt x="197" y="101"/>
                    </a:lnTo>
                    <a:lnTo>
                      <a:pt x="216" y="90"/>
                    </a:lnTo>
                    <a:lnTo>
                      <a:pt x="236" y="76"/>
                    </a:lnTo>
                    <a:lnTo>
                      <a:pt x="255" y="65"/>
                    </a:lnTo>
                    <a:lnTo>
                      <a:pt x="274" y="55"/>
                    </a:lnTo>
                    <a:lnTo>
                      <a:pt x="295" y="46"/>
                    </a:lnTo>
                    <a:lnTo>
                      <a:pt x="316" y="38"/>
                    </a:lnTo>
                    <a:lnTo>
                      <a:pt x="337" y="30"/>
                    </a:lnTo>
                    <a:lnTo>
                      <a:pt x="360" y="25"/>
                    </a:lnTo>
                    <a:lnTo>
                      <a:pt x="383" y="19"/>
                    </a:lnTo>
                    <a:lnTo>
                      <a:pt x="406" y="15"/>
                    </a:lnTo>
                    <a:lnTo>
                      <a:pt x="429" y="11"/>
                    </a:lnTo>
                    <a:lnTo>
                      <a:pt x="453" y="9"/>
                    </a:lnTo>
                    <a:lnTo>
                      <a:pt x="476" y="9"/>
                    </a:lnTo>
                    <a:lnTo>
                      <a:pt x="500" y="9"/>
                    </a:lnTo>
                    <a:lnTo>
                      <a:pt x="524" y="11"/>
                    </a:lnTo>
                    <a:lnTo>
                      <a:pt x="547" y="15"/>
                    </a:lnTo>
                    <a:lnTo>
                      <a:pt x="570" y="19"/>
                    </a:lnTo>
                    <a:lnTo>
                      <a:pt x="593" y="25"/>
                    </a:lnTo>
                    <a:lnTo>
                      <a:pt x="616" y="30"/>
                    </a:lnTo>
                    <a:lnTo>
                      <a:pt x="637" y="38"/>
                    </a:lnTo>
                    <a:lnTo>
                      <a:pt x="658" y="46"/>
                    </a:lnTo>
                    <a:lnTo>
                      <a:pt x="679" y="55"/>
                    </a:lnTo>
                    <a:lnTo>
                      <a:pt x="698" y="65"/>
                    </a:lnTo>
                    <a:lnTo>
                      <a:pt x="717" y="76"/>
                    </a:lnTo>
                    <a:lnTo>
                      <a:pt x="737" y="90"/>
                    </a:lnTo>
                    <a:lnTo>
                      <a:pt x="756" y="101"/>
                    </a:lnTo>
                    <a:lnTo>
                      <a:pt x="773" y="117"/>
                    </a:lnTo>
                    <a:lnTo>
                      <a:pt x="790" y="130"/>
                    </a:lnTo>
                    <a:lnTo>
                      <a:pt x="806" y="145"/>
                    </a:lnTo>
                    <a:lnTo>
                      <a:pt x="821" y="163"/>
                    </a:lnTo>
                    <a:lnTo>
                      <a:pt x="836" y="180"/>
                    </a:lnTo>
                    <a:lnTo>
                      <a:pt x="850" y="197"/>
                    </a:lnTo>
                    <a:lnTo>
                      <a:pt x="863" y="215"/>
                    </a:lnTo>
                    <a:lnTo>
                      <a:pt x="875" y="234"/>
                    </a:lnTo>
                    <a:lnTo>
                      <a:pt x="886" y="253"/>
                    </a:lnTo>
                    <a:lnTo>
                      <a:pt x="896" y="274"/>
                    </a:lnTo>
                    <a:lnTo>
                      <a:pt x="905" y="293"/>
                    </a:lnTo>
                    <a:lnTo>
                      <a:pt x="915" y="314"/>
                    </a:lnTo>
                    <a:lnTo>
                      <a:pt x="921" y="337"/>
                    </a:lnTo>
                    <a:lnTo>
                      <a:pt x="928" y="358"/>
                    </a:lnTo>
                    <a:lnTo>
                      <a:pt x="932" y="381"/>
                    </a:lnTo>
                    <a:lnTo>
                      <a:pt x="938" y="405"/>
                    </a:lnTo>
                    <a:lnTo>
                      <a:pt x="940" y="428"/>
                    </a:lnTo>
                    <a:lnTo>
                      <a:pt x="942" y="452"/>
                    </a:lnTo>
                    <a:lnTo>
                      <a:pt x="942" y="476"/>
                    </a:lnTo>
                    <a:close/>
                  </a:path>
                </a:pathLst>
              </a:custGeom>
              <a:solidFill>
                <a:srgbClr val="E79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5" name="Freeform 408">
                <a:extLst>
                  <a:ext uri="{FF2B5EF4-FFF2-40B4-BE49-F238E27FC236}">
                    <a16:creationId xmlns:a16="http://schemas.microsoft.com/office/drawing/2014/main" id="{26B1FEF4-C128-49B3-879F-52BEFE781E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08" y="1691"/>
                <a:ext cx="943" cy="943"/>
              </a:xfrm>
              <a:custGeom>
                <a:avLst/>
                <a:gdLst>
                  <a:gd name="T0" fmla="*/ 933 w 943"/>
                  <a:gd name="T1" fmla="*/ 377 h 943"/>
                  <a:gd name="T2" fmla="*/ 897 w 943"/>
                  <a:gd name="T3" fmla="*/ 268 h 943"/>
                  <a:gd name="T4" fmla="*/ 835 w 943"/>
                  <a:gd name="T5" fmla="*/ 172 h 943"/>
                  <a:gd name="T6" fmla="*/ 753 w 943"/>
                  <a:gd name="T7" fmla="*/ 94 h 943"/>
                  <a:gd name="T8" fmla="*/ 655 w 943"/>
                  <a:gd name="T9" fmla="*/ 38 h 943"/>
                  <a:gd name="T10" fmla="*/ 543 w 943"/>
                  <a:gd name="T11" fmla="*/ 5 h 943"/>
                  <a:gd name="T12" fmla="*/ 423 w 943"/>
                  <a:gd name="T13" fmla="*/ 3 h 943"/>
                  <a:gd name="T14" fmla="*/ 309 w 943"/>
                  <a:gd name="T15" fmla="*/ 28 h 943"/>
                  <a:gd name="T16" fmla="*/ 208 w 943"/>
                  <a:gd name="T17" fmla="*/ 80 h 943"/>
                  <a:gd name="T18" fmla="*/ 123 w 943"/>
                  <a:gd name="T19" fmla="*/ 155 h 943"/>
                  <a:gd name="T20" fmla="*/ 58 w 943"/>
                  <a:gd name="T21" fmla="*/ 247 h 943"/>
                  <a:gd name="T22" fmla="*/ 16 w 943"/>
                  <a:gd name="T23" fmla="*/ 354 h 943"/>
                  <a:gd name="T24" fmla="*/ 0 w 943"/>
                  <a:gd name="T25" fmla="*/ 472 h 943"/>
                  <a:gd name="T26" fmla="*/ 16 w 943"/>
                  <a:gd name="T27" fmla="*/ 589 h 943"/>
                  <a:gd name="T28" fmla="*/ 58 w 943"/>
                  <a:gd name="T29" fmla="*/ 696 h 943"/>
                  <a:gd name="T30" fmla="*/ 123 w 943"/>
                  <a:gd name="T31" fmla="*/ 788 h 943"/>
                  <a:gd name="T32" fmla="*/ 208 w 943"/>
                  <a:gd name="T33" fmla="*/ 863 h 943"/>
                  <a:gd name="T34" fmla="*/ 309 w 943"/>
                  <a:gd name="T35" fmla="*/ 915 h 943"/>
                  <a:gd name="T36" fmla="*/ 423 w 943"/>
                  <a:gd name="T37" fmla="*/ 940 h 943"/>
                  <a:gd name="T38" fmla="*/ 543 w 943"/>
                  <a:gd name="T39" fmla="*/ 938 h 943"/>
                  <a:gd name="T40" fmla="*/ 655 w 943"/>
                  <a:gd name="T41" fmla="*/ 905 h 943"/>
                  <a:gd name="T42" fmla="*/ 753 w 943"/>
                  <a:gd name="T43" fmla="*/ 849 h 943"/>
                  <a:gd name="T44" fmla="*/ 835 w 943"/>
                  <a:gd name="T45" fmla="*/ 771 h 943"/>
                  <a:gd name="T46" fmla="*/ 897 w 943"/>
                  <a:gd name="T47" fmla="*/ 675 h 943"/>
                  <a:gd name="T48" fmla="*/ 933 w 943"/>
                  <a:gd name="T49" fmla="*/ 566 h 943"/>
                  <a:gd name="T50" fmla="*/ 933 w 943"/>
                  <a:gd name="T51" fmla="*/ 472 h 943"/>
                  <a:gd name="T52" fmla="*/ 918 w 943"/>
                  <a:gd name="T53" fmla="*/ 587 h 943"/>
                  <a:gd name="T54" fmla="*/ 877 w 943"/>
                  <a:gd name="T55" fmla="*/ 692 h 943"/>
                  <a:gd name="T56" fmla="*/ 812 w 943"/>
                  <a:gd name="T57" fmla="*/ 782 h 943"/>
                  <a:gd name="T58" fmla="*/ 730 w 943"/>
                  <a:gd name="T59" fmla="*/ 853 h 943"/>
                  <a:gd name="T60" fmla="*/ 630 w 943"/>
                  <a:gd name="T61" fmla="*/ 905 h 943"/>
                  <a:gd name="T62" fmla="*/ 519 w 943"/>
                  <a:gd name="T63" fmla="*/ 930 h 943"/>
                  <a:gd name="T64" fmla="*/ 401 w 943"/>
                  <a:gd name="T65" fmla="*/ 926 h 943"/>
                  <a:gd name="T66" fmla="*/ 292 w 943"/>
                  <a:gd name="T67" fmla="*/ 896 h 943"/>
                  <a:gd name="T68" fmla="*/ 196 w 943"/>
                  <a:gd name="T69" fmla="*/ 842 h 943"/>
                  <a:gd name="T70" fmla="*/ 115 w 943"/>
                  <a:gd name="T71" fmla="*/ 765 h 943"/>
                  <a:gd name="T72" fmla="*/ 56 w 943"/>
                  <a:gd name="T73" fmla="*/ 671 h 943"/>
                  <a:gd name="T74" fmla="*/ 20 w 943"/>
                  <a:gd name="T75" fmla="*/ 564 h 943"/>
                  <a:gd name="T76" fmla="*/ 12 w 943"/>
                  <a:gd name="T77" fmla="*/ 448 h 943"/>
                  <a:gd name="T78" fmla="*/ 31 w 943"/>
                  <a:gd name="T79" fmla="*/ 335 h 943"/>
                  <a:gd name="T80" fmla="*/ 77 w 943"/>
                  <a:gd name="T81" fmla="*/ 232 h 943"/>
                  <a:gd name="T82" fmla="*/ 146 w 943"/>
                  <a:gd name="T83" fmla="*/ 145 h 943"/>
                  <a:gd name="T84" fmla="*/ 233 w 943"/>
                  <a:gd name="T85" fmla="*/ 78 h 943"/>
                  <a:gd name="T86" fmla="*/ 334 w 943"/>
                  <a:gd name="T87" fmla="*/ 32 h 943"/>
                  <a:gd name="T88" fmla="*/ 448 w 943"/>
                  <a:gd name="T89" fmla="*/ 11 h 943"/>
                  <a:gd name="T90" fmla="*/ 565 w 943"/>
                  <a:gd name="T91" fmla="*/ 21 h 943"/>
                  <a:gd name="T92" fmla="*/ 672 w 943"/>
                  <a:gd name="T93" fmla="*/ 55 h 943"/>
                  <a:gd name="T94" fmla="*/ 764 w 943"/>
                  <a:gd name="T95" fmla="*/ 117 h 943"/>
                  <a:gd name="T96" fmla="*/ 841 w 943"/>
                  <a:gd name="T97" fmla="*/ 195 h 943"/>
                  <a:gd name="T98" fmla="*/ 897 w 943"/>
                  <a:gd name="T99" fmla="*/ 293 h 943"/>
                  <a:gd name="T100" fmla="*/ 927 w 943"/>
                  <a:gd name="T101" fmla="*/ 401 h 9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43"/>
                  <a:gd name="T154" fmla="*/ 0 h 943"/>
                  <a:gd name="T155" fmla="*/ 943 w 943"/>
                  <a:gd name="T156" fmla="*/ 943 h 9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43" h="943">
                    <a:moveTo>
                      <a:pt x="943" y="472"/>
                    </a:moveTo>
                    <a:lnTo>
                      <a:pt x="943" y="447"/>
                    </a:lnTo>
                    <a:lnTo>
                      <a:pt x="941" y="424"/>
                    </a:lnTo>
                    <a:lnTo>
                      <a:pt x="937" y="401"/>
                    </a:lnTo>
                    <a:lnTo>
                      <a:pt x="933" y="377"/>
                    </a:lnTo>
                    <a:lnTo>
                      <a:pt x="927" y="354"/>
                    </a:lnTo>
                    <a:lnTo>
                      <a:pt x="922" y="331"/>
                    </a:lnTo>
                    <a:lnTo>
                      <a:pt x="914" y="310"/>
                    </a:lnTo>
                    <a:lnTo>
                      <a:pt x="906" y="287"/>
                    </a:lnTo>
                    <a:lnTo>
                      <a:pt x="897" y="268"/>
                    </a:lnTo>
                    <a:lnTo>
                      <a:pt x="885" y="247"/>
                    </a:lnTo>
                    <a:lnTo>
                      <a:pt x="874" y="228"/>
                    </a:lnTo>
                    <a:lnTo>
                      <a:pt x="862" y="209"/>
                    </a:lnTo>
                    <a:lnTo>
                      <a:pt x="849" y="189"/>
                    </a:lnTo>
                    <a:lnTo>
                      <a:pt x="835" y="172"/>
                    </a:lnTo>
                    <a:lnTo>
                      <a:pt x="820" y="155"/>
                    </a:lnTo>
                    <a:lnTo>
                      <a:pt x="804" y="138"/>
                    </a:lnTo>
                    <a:lnTo>
                      <a:pt x="789" y="122"/>
                    </a:lnTo>
                    <a:lnTo>
                      <a:pt x="772" y="109"/>
                    </a:lnTo>
                    <a:lnTo>
                      <a:pt x="753" y="94"/>
                    </a:lnTo>
                    <a:lnTo>
                      <a:pt x="735" y="80"/>
                    </a:lnTo>
                    <a:lnTo>
                      <a:pt x="716" y="69"/>
                    </a:lnTo>
                    <a:lnTo>
                      <a:pt x="697" y="57"/>
                    </a:lnTo>
                    <a:lnTo>
                      <a:pt x="676" y="47"/>
                    </a:lnTo>
                    <a:lnTo>
                      <a:pt x="655" y="38"/>
                    </a:lnTo>
                    <a:lnTo>
                      <a:pt x="634" y="28"/>
                    </a:lnTo>
                    <a:lnTo>
                      <a:pt x="613" y="21"/>
                    </a:lnTo>
                    <a:lnTo>
                      <a:pt x="590" y="15"/>
                    </a:lnTo>
                    <a:lnTo>
                      <a:pt x="566" y="9"/>
                    </a:lnTo>
                    <a:lnTo>
                      <a:pt x="543" y="5"/>
                    </a:lnTo>
                    <a:lnTo>
                      <a:pt x="520" y="3"/>
                    </a:lnTo>
                    <a:lnTo>
                      <a:pt x="495" y="1"/>
                    </a:lnTo>
                    <a:lnTo>
                      <a:pt x="471" y="0"/>
                    </a:lnTo>
                    <a:lnTo>
                      <a:pt x="448" y="1"/>
                    </a:lnTo>
                    <a:lnTo>
                      <a:pt x="423" y="3"/>
                    </a:lnTo>
                    <a:lnTo>
                      <a:pt x="400" y="5"/>
                    </a:lnTo>
                    <a:lnTo>
                      <a:pt x="377" y="9"/>
                    </a:lnTo>
                    <a:lnTo>
                      <a:pt x="353" y="15"/>
                    </a:lnTo>
                    <a:lnTo>
                      <a:pt x="330" y="21"/>
                    </a:lnTo>
                    <a:lnTo>
                      <a:pt x="309" y="28"/>
                    </a:lnTo>
                    <a:lnTo>
                      <a:pt x="288" y="38"/>
                    </a:lnTo>
                    <a:lnTo>
                      <a:pt x="267" y="47"/>
                    </a:lnTo>
                    <a:lnTo>
                      <a:pt x="246" y="57"/>
                    </a:lnTo>
                    <a:lnTo>
                      <a:pt x="227" y="69"/>
                    </a:lnTo>
                    <a:lnTo>
                      <a:pt x="208" y="80"/>
                    </a:lnTo>
                    <a:lnTo>
                      <a:pt x="190" y="94"/>
                    </a:lnTo>
                    <a:lnTo>
                      <a:pt x="171" y="109"/>
                    </a:lnTo>
                    <a:lnTo>
                      <a:pt x="154" y="122"/>
                    </a:lnTo>
                    <a:lnTo>
                      <a:pt x="139" y="138"/>
                    </a:lnTo>
                    <a:lnTo>
                      <a:pt x="123" y="155"/>
                    </a:lnTo>
                    <a:lnTo>
                      <a:pt x="108" y="172"/>
                    </a:lnTo>
                    <a:lnTo>
                      <a:pt x="94" y="189"/>
                    </a:lnTo>
                    <a:lnTo>
                      <a:pt x="81" y="209"/>
                    </a:lnTo>
                    <a:lnTo>
                      <a:pt x="69" y="228"/>
                    </a:lnTo>
                    <a:lnTo>
                      <a:pt x="58" y="247"/>
                    </a:lnTo>
                    <a:lnTo>
                      <a:pt x="46" y="268"/>
                    </a:lnTo>
                    <a:lnTo>
                      <a:pt x="37" y="287"/>
                    </a:lnTo>
                    <a:lnTo>
                      <a:pt x="29" y="310"/>
                    </a:lnTo>
                    <a:lnTo>
                      <a:pt x="21" y="331"/>
                    </a:lnTo>
                    <a:lnTo>
                      <a:pt x="16" y="354"/>
                    </a:lnTo>
                    <a:lnTo>
                      <a:pt x="10" y="377"/>
                    </a:lnTo>
                    <a:lnTo>
                      <a:pt x="6" y="401"/>
                    </a:lnTo>
                    <a:lnTo>
                      <a:pt x="2" y="424"/>
                    </a:lnTo>
                    <a:lnTo>
                      <a:pt x="0" y="447"/>
                    </a:lnTo>
                    <a:lnTo>
                      <a:pt x="0" y="472"/>
                    </a:lnTo>
                    <a:lnTo>
                      <a:pt x="0" y="496"/>
                    </a:lnTo>
                    <a:lnTo>
                      <a:pt x="2" y="519"/>
                    </a:lnTo>
                    <a:lnTo>
                      <a:pt x="6" y="542"/>
                    </a:lnTo>
                    <a:lnTo>
                      <a:pt x="10" y="566"/>
                    </a:lnTo>
                    <a:lnTo>
                      <a:pt x="16" y="589"/>
                    </a:lnTo>
                    <a:lnTo>
                      <a:pt x="21" y="612"/>
                    </a:lnTo>
                    <a:lnTo>
                      <a:pt x="29" y="633"/>
                    </a:lnTo>
                    <a:lnTo>
                      <a:pt x="37" y="656"/>
                    </a:lnTo>
                    <a:lnTo>
                      <a:pt x="46" y="675"/>
                    </a:lnTo>
                    <a:lnTo>
                      <a:pt x="58" y="696"/>
                    </a:lnTo>
                    <a:lnTo>
                      <a:pt x="69" y="715"/>
                    </a:lnTo>
                    <a:lnTo>
                      <a:pt x="81" y="734"/>
                    </a:lnTo>
                    <a:lnTo>
                      <a:pt x="94" y="754"/>
                    </a:lnTo>
                    <a:lnTo>
                      <a:pt x="108" y="771"/>
                    </a:lnTo>
                    <a:lnTo>
                      <a:pt x="123" y="788"/>
                    </a:lnTo>
                    <a:lnTo>
                      <a:pt x="139" y="805"/>
                    </a:lnTo>
                    <a:lnTo>
                      <a:pt x="154" y="821"/>
                    </a:lnTo>
                    <a:lnTo>
                      <a:pt x="171" y="834"/>
                    </a:lnTo>
                    <a:lnTo>
                      <a:pt x="190" y="849"/>
                    </a:lnTo>
                    <a:lnTo>
                      <a:pt x="208" y="863"/>
                    </a:lnTo>
                    <a:lnTo>
                      <a:pt x="227" y="874"/>
                    </a:lnTo>
                    <a:lnTo>
                      <a:pt x="246" y="886"/>
                    </a:lnTo>
                    <a:lnTo>
                      <a:pt x="267" y="896"/>
                    </a:lnTo>
                    <a:lnTo>
                      <a:pt x="288" y="905"/>
                    </a:lnTo>
                    <a:lnTo>
                      <a:pt x="309" y="915"/>
                    </a:lnTo>
                    <a:lnTo>
                      <a:pt x="330" y="922"/>
                    </a:lnTo>
                    <a:lnTo>
                      <a:pt x="353" y="928"/>
                    </a:lnTo>
                    <a:lnTo>
                      <a:pt x="377" y="934"/>
                    </a:lnTo>
                    <a:lnTo>
                      <a:pt x="400" y="938"/>
                    </a:lnTo>
                    <a:lnTo>
                      <a:pt x="423" y="940"/>
                    </a:lnTo>
                    <a:lnTo>
                      <a:pt x="448" y="942"/>
                    </a:lnTo>
                    <a:lnTo>
                      <a:pt x="471" y="943"/>
                    </a:lnTo>
                    <a:lnTo>
                      <a:pt x="495" y="942"/>
                    </a:lnTo>
                    <a:lnTo>
                      <a:pt x="520" y="940"/>
                    </a:lnTo>
                    <a:lnTo>
                      <a:pt x="543" y="938"/>
                    </a:lnTo>
                    <a:lnTo>
                      <a:pt x="566" y="934"/>
                    </a:lnTo>
                    <a:lnTo>
                      <a:pt x="590" y="928"/>
                    </a:lnTo>
                    <a:lnTo>
                      <a:pt x="613" y="922"/>
                    </a:lnTo>
                    <a:lnTo>
                      <a:pt x="634" y="915"/>
                    </a:lnTo>
                    <a:lnTo>
                      <a:pt x="655" y="905"/>
                    </a:lnTo>
                    <a:lnTo>
                      <a:pt x="676" y="896"/>
                    </a:lnTo>
                    <a:lnTo>
                      <a:pt x="697" y="886"/>
                    </a:lnTo>
                    <a:lnTo>
                      <a:pt x="716" y="874"/>
                    </a:lnTo>
                    <a:lnTo>
                      <a:pt x="735" y="863"/>
                    </a:lnTo>
                    <a:lnTo>
                      <a:pt x="753" y="849"/>
                    </a:lnTo>
                    <a:lnTo>
                      <a:pt x="772" y="834"/>
                    </a:lnTo>
                    <a:lnTo>
                      <a:pt x="789" y="821"/>
                    </a:lnTo>
                    <a:lnTo>
                      <a:pt x="804" y="805"/>
                    </a:lnTo>
                    <a:lnTo>
                      <a:pt x="820" y="788"/>
                    </a:lnTo>
                    <a:lnTo>
                      <a:pt x="835" y="771"/>
                    </a:lnTo>
                    <a:lnTo>
                      <a:pt x="849" y="754"/>
                    </a:lnTo>
                    <a:lnTo>
                      <a:pt x="862" y="734"/>
                    </a:lnTo>
                    <a:lnTo>
                      <a:pt x="874" y="715"/>
                    </a:lnTo>
                    <a:lnTo>
                      <a:pt x="885" y="696"/>
                    </a:lnTo>
                    <a:lnTo>
                      <a:pt x="897" y="675"/>
                    </a:lnTo>
                    <a:lnTo>
                      <a:pt x="906" y="656"/>
                    </a:lnTo>
                    <a:lnTo>
                      <a:pt x="914" y="633"/>
                    </a:lnTo>
                    <a:lnTo>
                      <a:pt x="922" y="612"/>
                    </a:lnTo>
                    <a:lnTo>
                      <a:pt x="927" y="589"/>
                    </a:lnTo>
                    <a:lnTo>
                      <a:pt x="933" y="566"/>
                    </a:lnTo>
                    <a:lnTo>
                      <a:pt x="937" y="542"/>
                    </a:lnTo>
                    <a:lnTo>
                      <a:pt x="941" y="519"/>
                    </a:lnTo>
                    <a:lnTo>
                      <a:pt x="943" y="496"/>
                    </a:lnTo>
                    <a:lnTo>
                      <a:pt x="943" y="472"/>
                    </a:lnTo>
                    <a:close/>
                    <a:moveTo>
                      <a:pt x="933" y="472"/>
                    </a:moveTo>
                    <a:lnTo>
                      <a:pt x="931" y="495"/>
                    </a:lnTo>
                    <a:lnTo>
                      <a:pt x="929" y="519"/>
                    </a:lnTo>
                    <a:lnTo>
                      <a:pt x="927" y="542"/>
                    </a:lnTo>
                    <a:lnTo>
                      <a:pt x="923" y="564"/>
                    </a:lnTo>
                    <a:lnTo>
                      <a:pt x="918" y="587"/>
                    </a:lnTo>
                    <a:lnTo>
                      <a:pt x="912" y="608"/>
                    </a:lnTo>
                    <a:lnTo>
                      <a:pt x="904" y="631"/>
                    </a:lnTo>
                    <a:lnTo>
                      <a:pt x="897" y="652"/>
                    </a:lnTo>
                    <a:lnTo>
                      <a:pt x="887" y="671"/>
                    </a:lnTo>
                    <a:lnTo>
                      <a:pt x="877" y="692"/>
                    </a:lnTo>
                    <a:lnTo>
                      <a:pt x="866" y="711"/>
                    </a:lnTo>
                    <a:lnTo>
                      <a:pt x="854" y="729"/>
                    </a:lnTo>
                    <a:lnTo>
                      <a:pt x="841" y="748"/>
                    </a:lnTo>
                    <a:lnTo>
                      <a:pt x="828" y="765"/>
                    </a:lnTo>
                    <a:lnTo>
                      <a:pt x="812" y="782"/>
                    </a:lnTo>
                    <a:lnTo>
                      <a:pt x="797" y="798"/>
                    </a:lnTo>
                    <a:lnTo>
                      <a:pt x="781" y="813"/>
                    </a:lnTo>
                    <a:lnTo>
                      <a:pt x="764" y="826"/>
                    </a:lnTo>
                    <a:lnTo>
                      <a:pt x="747" y="842"/>
                    </a:lnTo>
                    <a:lnTo>
                      <a:pt x="730" y="853"/>
                    </a:lnTo>
                    <a:lnTo>
                      <a:pt x="710" y="865"/>
                    </a:lnTo>
                    <a:lnTo>
                      <a:pt x="691" y="876"/>
                    </a:lnTo>
                    <a:lnTo>
                      <a:pt x="672" y="888"/>
                    </a:lnTo>
                    <a:lnTo>
                      <a:pt x="651" y="896"/>
                    </a:lnTo>
                    <a:lnTo>
                      <a:pt x="630" y="905"/>
                    </a:lnTo>
                    <a:lnTo>
                      <a:pt x="609" y="911"/>
                    </a:lnTo>
                    <a:lnTo>
                      <a:pt x="588" y="919"/>
                    </a:lnTo>
                    <a:lnTo>
                      <a:pt x="565" y="922"/>
                    </a:lnTo>
                    <a:lnTo>
                      <a:pt x="542" y="926"/>
                    </a:lnTo>
                    <a:lnTo>
                      <a:pt x="519" y="930"/>
                    </a:lnTo>
                    <a:lnTo>
                      <a:pt x="495" y="932"/>
                    </a:lnTo>
                    <a:lnTo>
                      <a:pt x="471" y="932"/>
                    </a:lnTo>
                    <a:lnTo>
                      <a:pt x="448" y="932"/>
                    </a:lnTo>
                    <a:lnTo>
                      <a:pt x="424" y="930"/>
                    </a:lnTo>
                    <a:lnTo>
                      <a:pt x="401" y="926"/>
                    </a:lnTo>
                    <a:lnTo>
                      <a:pt x="378" y="922"/>
                    </a:lnTo>
                    <a:lnTo>
                      <a:pt x="355" y="919"/>
                    </a:lnTo>
                    <a:lnTo>
                      <a:pt x="334" y="911"/>
                    </a:lnTo>
                    <a:lnTo>
                      <a:pt x="313" y="905"/>
                    </a:lnTo>
                    <a:lnTo>
                      <a:pt x="292" y="896"/>
                    </a:lnTo>
                    <a:lnTo>
                      <a:pt x="271" y="888"/>
                    </a:lnTo>
                    <a:lnTo>
                      <a:pt x="252" y="876"/>
                    </a:lnTo>
                    <a:lnTo>
                      <a:pt x="233" y="865"/>
                    </a:lnTo>
                    <a:lnTo>
                      <a:pt x="213" y="853"/>
                    </a:lnTo>
                    <a:lnTo>
                      <a:pt x="196" y="842"/>
                    </a:lnTo>
                    <a:lnTo>
                      <a:pt x="179" y="826"/>
                    </a:lnTo>
                    <a:lnTo>
                      <a:pt x="162" y="813"/>
                    </a:lnTo>
                    <a:lnTo>
                      <a:pt x="146" y="798"/>
                    </a:lnTo>
                    <a:lnTo>
                      <a:pt x="131" y="782"/>
                    </a:lnTo>
                    <a:lnTo>
                      <a:pt x="115" y="765"/>
                    </a:lnTo>
                    <a:lnTo>
                      <a:pt x="102" y="748"/>
                    </a:lnTo>
                    <a:lnTo>
                      <a:pt x="89" y="729"/>
                    </a:lnTo>
                    <a:lnTo>
                      <a:pt x="77" y="711"/>
                    </a:lnTo>
                    <a:lnTo>
                      <a:pt x="66" y="692"/>
                    </a:lnTo>
                    <a:lnTo>
                      <a:pt x="56" y="671"/>
                    </a:lnTo>
                    <a:lnTo>
                      <a:pt x="46" y="652"/>
                    </a:lnTo>
                    <a:lnTo>
                      <a:pt x="39" y="631"/>
                    </a:lnTo>
                    <a:lnTo>
                      <a:pt x="31" y="608"/>
                    </a:lnTo>
                    <a:lnTo>
                      <a:pt x="25" y="587"/>
                    </a:lnTo>
                    <a:lnTo>
                      <a:pt x="20" y="564"/>
                    </a:lnTo>
                    <a:lnTo>
                      <a:pt x="16" y="542"/>
                    </a:lnTo>
                    <a:lnTo>
                      <a:pt x="14" y="519"/>
                    </a:lnTo>
                    <a:lnTo>
                      <a:pt x="12" y="495"/>
                    </a:lnTo>
                    <a:lnTo>
                      <a:pt x="10" y="472"/>
                    </a:lnTo>
                    <a:lnTo>
                      <a:pt x="12" y="448"/>
                    </a:lnTo>
                    <a:lnTo>
                      <a:pt x="14" y="424"/>
                    </a:lnTo>
                    <a:lnTo>
                      <a:pt x="16" y="401"/>
                    </a:lnTo>
                    <a:lnTo>
                      <a:pt x="20" y="379"/>
                    </a:lnTo>
                    <a:lnTo>
                      <a:pt x="25" y="356"/>
                    </a:lnTo>
                    <a:lnTo>
                      <a:pt x="31" y="335"/>
                    </a:lnTo>
                    <a:lnTo>
                      <a:pt x="39" y="312"/>
                    </a:lnTo>
                    <a:lnTo>
                      <a:pt x="46" y="293"/>
                    </a:lnTo>
                    <a:lnTo>
                      <a:pt x="56" y="272"/>
                    </a:lnTo>
                    <a:lnTo>
                      <a:pt x="66" y="253"/>
                    </a:lnTo>
                    <a:lnTo>
                      <a:pt x="77" y="232"/>
                    </a:lnTo>
                    <a:lnTo>
                      <a:pt x="89" y="214"/>
                    </a:lnTo>
                    <a:lnTo>
                      <a:pt x="102" y="195"/>
                    </a:lnTo>
                    <a:lnTo>
                      <a:pt x="115" y="178"/>
                    </a:lnTo>
                    <a:lnTo>
                      <a:pt x="131" y="161"/>
                    </a:lnTo>
                    <a:lnTo>
                      <a:pt x="146" y="145"/>
                    </a:lnTo>
                    <a:lnTo>
                      <a:pt x="162" y="130"/>
                    </a:lnTo>
                    <a:lnTo>
                      <a:pt x="179" y="117"/>
                    </a:lnTo>
                    <a:lnTo>
                      <a:pt x="196" y="103"/>
                    </a:lnTo>
                    <a:lnTo>
                      <a:pt x="213" y="90"/>
                    </a:lnTo>
                    <a:lnTo>
                      <a:pt x="233" y="78"/>
                    </a:lnTo>
                    <a:lnTo>
                      <a:pt x="252" y="67"/>
                    </a:lnTo>
                    <a:lnTo>
                      <a:pt x="271" y="55"/>
                    </a:lnTo>
                    <a:lnTo>
                      <a:pt x="292" y="47"/>
                    </a:lnTo>
                    <a:lnTo>
                      <a:pt x="313" y="38"/>
                    </a:lnTo>
                    <a:lnTo>
                      <a:pt x="334" y="32"/>
                    </a:lnTo>
                    <a:lnTo>
                      <a:pt x="355" y="24"/>
                    </a:lnTo>
                    <a:lnTo>
                      <a:pt x="378" y="21"/>
                    </a:lnTo>
                    <a:lnTo>
                      <a:pt x="401" y="17"/>
                    </a:lnTo>
                    <a:lnTo>
                      <a:pt x="424" y="13"/>
                    </a:lnTo>
                    <a:lnTo>
                      <a:pt x="448" y="11"/>
                    </a:lnTo>
                    <a:lnTo>
                      <a:pt x="471" y="11"/>
                    </a:lnTo>
                    <a:lnTo>
                      <a:pt x="495" y="11"/>
                    </a:lnTo>
                    <a:lnTo>
                      <a:pt x="519" y="13"/>
                    </a:lnTo>
                    <a:lnTo>
                      <a:pt x="542" y="17"/>
                    </a:lnTo>
                    <a:lnTo>
                      <a:pt x="565" y="21"/>
                    </a:lnTo>
                    <a:lnTo>
                      <a:pt x="588" y="24"/>
                    </a:lnTo>
                    <a:lnTo>
                      <a:pt x="609" y="32"/>
                    </a:lnTo>
                    <a:lnTo>
                      <a:pt x="630" y="38"/>
                    </a:lnTo>
                    <a:lnTo>
                      <a:pt x="651" y="47"/>
                    </a:lnTo>
                    <a:lnTo>
                      <a:pt x="672" y="55"/>
                    </a:lnTo>
                    <a:lnTo>
                      <a:pt x="691" y="67"/>
                    </a:lnTo>
                    <a:lnTo>
                      <a:pt x="710" y="78"/>
                    </a:lnTo>
                    <a:lnTo>
                      <a:pt x="730" y="90"/>
                    </a:lnTo>
                    <a:lnTo>
                      <a:pt x="747" y="103"/>
                    </a:lnTo>
                    <a:lnTo>
                      <a:pt x="764" y="117"/>
                    </a:lnTo>
                    <a:lnTo>
                      <a:pt x="781" y="130"/>
                    </a:lnTo>
                    <a:lnTo>
                      <a:pt x="797" y="145"/>
                    </a:lnTo>
                    <a:lnTo>
                      <a:pt x="812" y="161"/>
                    </a:lnTo>
                    <a:lnTo>
                      <a:pt x="828" y="178"/>
                    </a:lnTo>
                    <a:lnTo>
                      <a:pt x="841" y="195"/>
                    </a:lnTo>
                    <a:lnTo>
                      <a:pt x="854" y="214"/>
                    </a:lnTo>
                    <a:lnTo>
                      <a:pt x="866" y="232"/>
                    </a:lnTo>
                    <a:lnTo>
                      <a:pt x="877" y="253"/>
                    </a:lnTo>
                    <a:lnTo>
                      <a:pt x="887" y="272"/>
                    </a:lnTo>
                    <a:lnTo>
                      <a:pt x="897" y="293"/>
                    </a:lnTo>
                    <a:lnTo>
                      <a:pt x="904" y="312"/>
                    </a:lnTo>
                    <a:lnTo>
                      <a:pt x="912" y="335"/>
                    </a:lnTo>
                    <a:lnTo>
                      <a:pt x="918" y="356"/>
                    </a:lnTo>
                    <a:lnTo>
                      <a:pt x="923" y="379"/>
                    </a:lnTo>
                    <a:lnTo>
                      <a:pt x="927" y="401"/>
                    </a:lnTo>
                    <a:lnTo>
                      <a:pt x="929" y="424"/>
                    </a:lnTo>
                    <a:lnTo>
                      <a:pt x="931" y="448"/>
                    </a:lnTo>
                    <a:lnTo>
                      <a:pt x="933" y="472"/>
                    </a:lnTo>
                    <a:close/>
                  </a:path>
                </a:pathLst>
              </a:custGeom>
              <a:solidFill>
                <a:srgbClr val="E79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6" name="Freeform 409">
                <a:extLst>
                  <a:ext uri="{FF2B5EF4-FFF2-40B4-BE49-F238E27FC236}">
                    <a16:creationId xmlns:a16="http://schemas.microsoft.com/office/drawing/2014/main" id="{ABAF3DF4-0933-421D-8A67-A213480049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4" y="1696"/>
                <a:ext cx="931" cy="933"/>
              </a:xfrm>
              <a:custGeom>
                <a:avLst/>
                <a:gdLst>
                  <a:gd name="T0" fmla="*/ 921 w 931"/>
                  <a:gd name="T1" fmla="*/ 372 h 933"/>
                  <a:gd name="T2" fmla="*/ 885 w 931"/>
                  <a:gd name="T3" fmla="*/ 265 h 933"/>
                  <a:gd name="T4" fmla="*/ 825 w 931"/>
                  <a:gd name="T5" fmla="*/ 171 h 933"/>
                  <a:gd name="T6" fmla="*/ 745 w 931"/>
                  <a:gd name="T7" fmla="*/ 92 h 933"/>
                  <a:gd name="T8" fmla="*/ 647 w 931"/>
                  <a:gd name="T9" fmla="*/ 37 h 933"/>
                  <a:gd name="T10" fmla="*/ 536 w 931"/>
                  <a:gd name="T11" fmla="*/ 6 h 933"/>
                  <a:gd name="T12" fmla="*/ 418 w 931"/>
                  <a:gd name="T13" fmla="*/ 2 h 933"/>
                  <a:gd name="T14" fmla="*/ 305 w 931"/>
                  <a:gd name="T15" fmla="*/ 29 h 933"/>
                  <a:gd name="T16" fmla="*/ 205 w 931"/>
                  <a:gd name="T17" fmla="*/ 81 h 933"/>
                  <a:gd name="T18" fmla="*/ 121 w 931"/>
                  <a:gd name="T19" fmla="*/ 154 h 933"/>
                  <a:gd name="T20" fmla="*/ 56 w 931"/>
                  <a:gd name="T21" fmla="*/ 244 h 933"/>
                  <a:gd name="T22" fmla="*/ 14 w 931"/>
                  <a:gd name="T23" fmla="*/ 349 h 933"/>
                  <a:gd name="T24" fmla="*/ 0 w 931"/>
                  <a:gd name="T25" fmla="*/ 467 h 933"/>
                  <a:gd name="T26" fmla="*/ 14 w 931"/>
                  <a:gd name="T27" fmla="*/ 584 h 933"/>
                  <a:gd name="T28" fmla="*/ 56 w 931"/>
                  <a:gd name="T29" fmla="*/ 689 h 933"/>
                  <a:gd name="T30" fmla="*/ 121 w 931"/>
                  <a:gd name="T31" fmla="*/ 779 h 933"/>
                  <a:gd name="T32" fmla="*/ 205 w 931"/>
                  <a:gd name="T33" fmla="*/ 852 h 933"/>
                  <a:gd name="T34" fmla="*/ 305 w 931"/>
                  <a:gd name="T35" fmla="*/ 904 h 933"/>
                  <a:gd name="T36" fmla="*/ 418 w 931"/>
                  <a:gd name="T37" fmla="*/ 931 h 933"/>
                  <a:gd name="T38" fmla="*/ 536 w 931"/>
                  <a:gd name="T39" fmla="*/ 927 h 933"/>
                  <a:gd name="T40" fmla="*/ 647 w 931"/>
                  <a:gd name="T41" fmla="*/ 896 h 933"/>
                  <a:gd name="T42" fmla="*/ 745 w 931"/>
                  <a:gd name="T43" fmla="*/ 841 h 933"/>
                  <a:gd name="T44" fmla="*/ 825 w 931"/>
                  <a:gd name="T45" fmla="*/ 764 h 933"/>
                  <a:gd name="T46" fmla="*/ 885 w 931"/>
                  <a:gd name="T47" fmla="*/ 668 h 933"/>
                  <a:gd name="T48" fmla="*/ 921 w 931"/>
                  <a:gd name="T49" fmla="*/ 561 h 933"/>
                  <a:gd name="T50" fmla="*/ 921 w 931"/>
                  <a:gd name="T51" fmla="*/ 467 h 933"/>
                  <a:gd name="T52" fmla="*/ 908 w 931"/>
                  <a:gd name="T53" fmla="*/ 580 h 933"/>
                  <a:gd name="T54" fmla="*/ 866 w 931"/>
                  <a:gd name="T55" fmla="*/ 683 h 933"/>
                  <a:gd name="T56" fmla="*/ 802 w 931"/>
                  <a:gd name="T57" fmla="*/ 773 h 933"/>
                  <a:gd name="T58" fmla="*/ 720 w 931"/>
                  <a:gd name="T59" fmla="*/ 844 h 933"/>
                  <a:gd name="T60" fmla="*/ 622 w 931"/>
                  <a:gd name="T61" fmla="*/ 894 h 933"/>
                  <a:gd name="T62" fmla="*/ 513 w 931"/>
                  <a:gd name="T63" fmla="*/ 919 h 933"/>
                  <a:gd name="T64" fmla="*/ 395 w 931"/>
                  <a:gd name="T65" fmla="*/ 917 h 933"/>
                  <a:gd name="T66" fmla="*/ 288 w 931"/>
                  <a:gd name="T67" fmla="*/ 887 h 933"/>
                  <a:gd name="T68" fmla="*/ 192 w 931"/>
                  <a:gd name="T69" fmla="*/ 831 h 933"/>
                  <a:gd name="T70" fmla="*/ 113 w 931"/>
                  <a:gd name="T71" fmla="*/ 756 h 933"/>
                  <a:gd name="T72" fmla="*/ 54 w 931"/>
                  <a:gd name="T73" fmla="*/ 664 h 933"/>
                  <a:gd name="T74" fmla="*/ 19 w 931"/>
                  <a:gd name="T75" fmla="*/ 559 h 933"/>
                  <a:gd name="T76" fmla="*/ 10 w 931"/>
                  <a:gd name="T77" fmla="*/ 443 h 933"/>
                  <a:gd name="T78" fmla="*/ 31 w 931"/>
                  <a:gd name="T79" fmla="*/ 330 h 933"/>
                  <a:gd name="T80" fmla="*/ 75 w 931"/>
                  <a:gd name="T81" fmla="*/ 231 h 933"/>
                  <a:gd name="T82" fmla="*/ 144 w 931"/>
                  <a:gd name="T83" fmla="*/ 144 h 933"/>
                  <a:gd name="T84" fmla="*/ 228 w 931"/>
                  <a:gd name="T85" fmla="*/ 77 h 933"/>
                  <a:gd name="T86" fmla="*/ 330 w 931"/>
                  <a:gd name="T87" fmla="*/ 31 h 933"/>
                  <a:gd name="T88" fmla="*/ 442 w 931"/>
                  <a:gd name="T89" fmla="*/ 12 h 933"/>
                  <a:gd name="T90" fmla="*/ 557 w 931"/>
                  <a:gd name="T91" fmla="*/ 19 h 933"/>
                  <a:gd name="T92" fmla="*/ 662 w 931"/>
                  <a:gd name="T93" fmla="*/ 56 h 933"/>
                  <a:gd name="T94" fmla="*/ 756 w 931"/>
                  <a:gd name="T95" fmla="*/ 115 h 933"/>
                  <a:gd name="T96" fmla="*/ 831 w 931"/>
                  <a:gd name="T97" fmla="*/ 194 h 933"/>
                  <a:gd name="T98" fmla="*/ 885 w 931"/>
                  <a:gd name="T99" fmla="*/ 290 h 933"/>
                  <a:gd name="T100" fmla="*/ 916 w 931"/>
                  <a:gd name="T101" fmla="*/ 397 h 93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31"/>
                  <a:gd name="T154" fmla="*/ 0 h 933"/>
                  <a:gd name="T155" fmla="*/ 931 w 931"/>
                  <a:gd name="T156" fmla="*/ 933 h 93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31" h="933">
                    <a:moveTo>
                      <a:pt x="931" y="467"/>
                    </a:moveTo>
                    <a:lnTo>
                      <a:pt x="931" y="443"/>
                    </a:lnTo>
                    <a:lnTo>
                      <a:pt x="929" y="419"/>
                    </a:lnTo>
                    <a:lnTo>
                      <a:pt x="927" y="396"/>
                    </a:lnTo>
                    <a:lnTo>
                      <a:pt x="921" y="372"/>
                    </a:lnTo>
                    <a:lnTo>
                      <a:pt x="917" y="349"/>
                    </a:lnTo>
                    <a:lnTo>
                      <a:pt x="910" y="328"/>
                    </a:lnTo>
                    <a:lnTo>
                      <a:pt x="904" y="305"/>
                    </a:lnTo>
                    <a:lnTo>
                      <a:pt x="894" y="284"/>
                    </a:lnTo>
                    <a:lnTo>
                      <a:pt x="885" y="265"/>
                    </a:lnTo>
                    <a:lnTo>
                      <a:pt x="875" y="244"/>
                    </a:lnTo>
                    <a:lnTo>
                      <a:pt x="864" y="225"/>
                    </a:lnTo>
                    <a:lnTo>
                      <a:pt x="852" y="206"/>
                    </a:lnTo>
                    <a:lnTo>
                      <a:pt x="839" y="188"/>
                    </a:lnTo>
                    <a:lnTo>
                      <a:pt x="825" y="171"/>
                    </a:lnTo>
                    <a:lnTo>
                      <a:pt x="810" y="154"/>
                    </a:lnTo>
                    <a:lnTo>
                      <a:pt x="795" y="136"/>
                    </a:lnTo>
                    <a:lnTo>
                      <a:pt x="779" y="121"/>
                    </a:lnTo>
                    <a:lnTo>
                      <a:pt x="762" y="108"/>
                    </a:lnTo>
                    <a:lnTo>
                      <a:pt x="745" y="92"/>
                    </a:lnTo>
                    <a:lnTo>
                      <a:pt x="726" y="81"/>
                    </a:lnTo>
                    <a:lnTo>
                      <a:pt x="706" y="67"/>
                    </a:lnTo>
                    <a:lnTo>
                      <a:pt x="687" y="56"/>
                    </a:lnTo>
                    <a:lnTo>
                      <a:pt x="668" y="46"/>
                    </a:lnTo>
                    <a:lnTo>
                      <a:pt x="647" y="37"/>
                    </a:lnTo>
                    <a:lnTo>
                      <a:pt x="626" y="29"/>
                    </a:lnTo>
                    <a:lnTo>
                      <a:pt x="605" y="21"/>
                    </a:lnTo>
                    <a:lnTo>
                      <a:pt x="582" y="16"/>
                    </a:lnTo>
                    <a:lnTo>
                      <a:pt x="559" y="10"/>
                    </a:lnTo>
                    <a:lnTo>
                      <a:pt x="536" y="6"/>
                    </a:lnTo>
                    <a:lnTo>
                      <a:pt x="513" y="2"/>
                    </a:lnTo>
                    <a:lnTo>
                      <a:pt x="489" y="0"/>
                    </a:lnTo>
                    <a:lnTo>
                      <a:pt x="465" y="0"/>
                    </a:lnTo>
                    <a:lnTo>
                      <a:pt x="442" y="0"/>
                    </a:lnTo>
                    <a:lnTo>
                      <a:pt x="418" y="2"/>
                    </a:lnTo>
                    <a:lnTo>
                      <a:pt x="395" y="6"/>
                    </a:lnTo>
                    <a:lnTo>
                      <a:pt x="372" y="10"/>
                    </a:lnTo>
                    <a:lnTo>
                      <a:pt x="349" y="16"/>
                    </a:lnTo>
                    <a:lnTo>
                      <a:pt x="326" y="21"/>
                    </a:lnTo>
                    <a:lnTo>
                      <a:pt x="305" y="29"/>
                    </a:lnTo>
                    <a:lnTo>
                      <a:pt x="284" y="37"/>
                    </a:lnTo>
                    <a:lnTo>
                      <a:pt x="263" y="46"/>
                    </a:lnTo>
                    <a:lnTo>
                      <a:pt x="244" y="56"/>
                    </a:lnTo>
                    <a:lnTo>
                      <a:pt x="225" y="67"/>
                    </a:lnTo>
                    <a:lnTo>
                      <a:pt x="205" y="81"/>
                    </a:lnTo>
                    <a:lnTo>
                      <a:pt x="186" y="92"/>
                    </a:lnTo>
                    <a:lnTo>
                      <a:pt x="169" y="108"/>
                    </a:lnTo>
                    <a:lnTo>
                      <a:pt x="152" y="121"/>
                    </a:lnTo>
                    <a:lnTo>
                      <a:pt x="136" y="136"/>
                    </a:lnTo>
                    <a:lnTo>
                      <a:pt x="121" y="154"/>
                    </a:lnTo>
                    <a:lnTo>
                      <a:pt x="106" y="171"/>
                    </a:lnTo>
                    <a:lnTo>
                      <a:pt x="92" y="188"/>
                    </a:lnTo>
                    <a:lnTo>
                      <a:pt x="79" y="206"/>
                    </a:lnTo>
                    <a:lnTo>
                      <a:pt x="67" y="225"/>
                    </a:lnTo>
                    <a:lnTo>
                      <a:pt x="56" y="244"/>
                    </a:lnTo>
                    <a:lnTo>
                      <a:pt x="46" y="265"/>
                    </a:lnTo>
                    <a:lnTo>
                      <a:pt x="37" y="284"/>
                    </a:lnTo>
                    <a:lnTo>
                      <a:pt x="27" y="305"/>
                    </a:lnTo>
                    <a:lnTo>
                      <a:pt x="21" y="328"/>
                    </a:lnTo>
                    <a:lnTo>
                      <a:pt x="14" y="349"/>
                    </a:lnTo>
                    <a:lnTo>
                      <a:pt x="10" y="372"/>
                    </a:lnTo>
                    <a:lnTo>
                      <a:pt x="4" y="396"/>
                    </a:lnTo>
                    <a:lnTo>
                      <a:pt x="2" y="419"/>
                    </a:lnTo>
                    <a:lnTo>
                      <a:pt x="0" y="443"/>
                    </a:lnTo>
                    <a:lnTo>
                      <a:pt x="0" y="467"/>
                    </a:lnTo>
                    <a:lnTo>
                      <a:pt x="0" y="491"/>
                    </a:lnTo>
                    <a:lnTo>
                      <a:pt x="2" y="514"/>
                    </a:lnTo>
                    <a:lnTo>
                      <a:pt x="4" y="537"/>
                    </a:lnTo>
                    <a:lnTo>
                      <a:pt x="10" y="561"/>
                    </a:lnTo>
                    <a:lnTo>
                      <a:pt x="14" y="584"/>
                    </a:lnTo>
                    <a:lnTo>
                      <a:pt x="21" y="605"/>
                    </a:lnTo>
                    <a:lnTo>
                      <a:pt x="27" y="628"/>
                    </a:lnTo>
                    <a:lnTo>
                      <a:pt x="37" y="649"/>
                    </a:lnTo>
                    <a:lnTo>
                      <a:pt x="46" y="668"/>
                    </a:lnTo>
                    <a:lnTo>
                      <a:pt x="56" y="689"/>
                    </a:lnTo>
                    <a:lnTo>
                      <a:pt x="67" y="708"/>
                    </a:lnTo>
                    <a:lnTo>
                      <a:pt x="79" y="727"/>
                    </a:lnTo>
                    <a:lnTo>
                      <a:pt x="92" y="745"/>
                    </a:lnTo>
                    <a:lnTo>
                      <a:pt x="106" y="764"/>
                    </a:lnTo>
                    <a:lnTo>
                      <a:pt x="121" y="779"/>
                    </a:lnTo>
                    <a:lnTo>
                      <a:pt x="136" y="797"/>
                    </a:lnTo>
                    <a:lnTo>
                      <a:pt x="152" y="812"/>
                    </a:lnTo>
                    <a:lnTo>
                      <a:pt x="169" y="825"/>
                    </a:lnTo>
                    <a:lnTo>
                      <a:pt x="186" y="841"/>
                    </a:lnTo>
                    <a:lnTo>
                      <a:pt x="205" y="852"/>
                    </a:lnTo>
                    <a:lnTo>
                      <a:pt x="225" y="866"/>
                    </a:lnTo>
                    <a:lnTo>
                      <a:pt x="244" y="877"/>
                    </a:lnTo>
                    <a:lnTo>
                      <a:pt x="263" y="887"/>
                    </a:lnTo>
                    <a:lnTo>
                      <a:pt x="284" y="896"/>
                    </a:lnTo>
                    <a:lnTo>
                      <a:pt x="305" y="904"/>
                    </a:lnTo>
                    <a:lnTo>
                      <a:pt x="326" y="912"/>
                    </a:lnTo>
                    <a:lnTo>
                      <a:pt x="349" y="917"/>
                    </a:lnTo>
                    <a:lnTo>
                      <a:pt x="372" y="923"/>
                    </a:lnTo>
                    <a:lnTo>
                      <a:pt x="395" y="927"/>
                    </a:lnTo>
                    <a:lnTo>
                      <a:pt x="418" y="931"/>
                    </a:lnTo>
                    <a:lnTo>
                      <a:pt x="442" y="933"/>
                    </a:lnTo>
                    <a:lnTo>
                      <a:pt x="465" y="933"/>
                    </a:lnTo>
                    <a:lnTo>
                      <a:pt x="489" y="933"/>
                    </a:lnTo>
                    <a:lnTo>
                      <a:pt x="513" y="931"/>
                    </a:lnTo>
                    <a:lnTo>
                      <a:pt x="536" y="927"/>
                    </a:lnTo>
                    <a:lnTo>
                      <a:pt x="559" y="923"/>
                    </a:lnTo>
                    <a:lnTo>
                      <a:pt x="582" y="917"/>
                    </a:lnTo>
                    <a:lnTo>
                      <a:pt x="605" y="912"/>
                    </a:lnTo>
                    <a:lnTo>
                      <a:pt x="626" y="904"/>
                    </a:lnTo>
                    <a:lnTo>
                      <a:pt x="647" y="896"/>
                    </a:lnTo>
                    <a:lnTo>
                      <a:pt x="668" y="887"/>
                    </a:lnTo>
                    <a:lnTo>
                      <a:pt x="687" y="877"/>
                    </a:lnTo>
                    <a:lnTo>
                      <a:pt x="706" y="866"/>
                    </a:lnTo>
                    <a:lnTo>
                      <a:pt x="726" y="852"/>
                    </a:lnTo>
                    <a:lnTo>
                      <a:pt x="745" y="841"/>
                    </a:lnTo>
                    <a:lnTo>
                      <a:pt x="762" y="825"/>
                    </a:lnTo>
                    <a:lnTo>
                      <a:pt x="779" y="812"/>
                    </a:lnTo>
                    <a:lnTo>
                      <a:pt x="795" y="797"/>
                    </a:lnTo>
                    <a:lnTo>
                      <a:pt x="810" y="779"/>
                    </a:lnTo>
                    <a:lnTo>
                      <a:pt x="825" y="764"/>
                    </a:lnTo>
                    <a:lnTo>
                      <a:pt x="839" y="745"/>
                    </a:lnTo>
                    <a:lnTo>
                      <a:pt x="852" y="727"/>
                    </a:lnTo>
                    <a:lnTo>
                      <a:pt x="864" y="708"/>
                    </a:lnTo>
                    <a:lnTo>
                      <a:pt x="875" y="689"/>
                    </a:lnTo>
                    <a:lnTo>
                      <a:pt x="885" y="668"/>
                    </a:lnTo>
                    <a:lnTo>
                      <a:pt x="894" y="649"/>
                    </a:lnTo>
                    <a:lnTo>
                      <a:pt x="904" y="628"/>
                    </a:lnTo>
                    <a:lnTo>
                      <a:pt x="910" y="605"/>
                    </a:lnTo>
                    <a:lnTo>
                      <a:pt x="917" y="584"/>
                    </a:lnTo>
                    <a:lnTo>
                      <a:pt x="921" y="561"/>
                    </a:lnTo>
                    <a:lnTo>
                      <a:pt x="927" y="537"/>
                    </a:lnTo>
                    <a:lnTo>
                      <a:pt x="929" y="514"/>
                    </a:lnTo>
                    <a:lnTo>
                      <a:pt x="931" y="491"/>
                    </a:lnTo>
                    <a:lnTo>
                      <a:pt x="931" y="467"/>
                    </a:lnTo>
                    <a:close/>
                    <a:moveTo>
                      <a:pt x="921" y="467"/>
                    </a:moveTo>
                    <a:lnTo>
                      <a:pt x="921" y="490"/>
                    </a:lnTo>
                    <a:lnTo>
                      <a:pt x="919" y="513"/>
                    </a:lnTo>
                    <a:lnTo>
                      <a:pt x="916" y="536"/>
                    </a:lnTo>
                    <a:lnTo>
                      <a:pt x="912" y="559"/>
                    </a:lnTo>
                    <a:lnTo>
                      <a:pt x="908" y="580"/>
                    </a:lnTo>
                    <a:lnTo>
                      <a:pt x="900" y="603"/>
                    </a:lnTo>
                    <a:lnTo>
                      <a:pt x="894" y="624"/>
                    </a:lnTo>
                    <a:lnTo>
                      <a:pt x="885" y="643"/>
                    </a:lnTo>
                    <a:lnTo>
                      <a:pt x="877" y="664"/>
                    </a:lnTo>
                    <a:lnTo>
                      <a:pt x="866" y="683"/>
                    </a:lnTo>
                    <a:lnTo>
                      <a:pt x="856" y="702"/>
                    </a:lnTo>
                    <a:lnTo>
                      <a:pt x="843" y="722"/>
                    </a:lnTo>
                    <a:lnTo>
                      <a:pt x="831" y="739"/>
                    </a:lnTo>
                    <a:lnTo>
                      <a:pt x="818" y="756"/>
                    </a:lnTo>
                    <a:lnTo>
                      <a:pt x="802" y="773"/>
                    </a:lnTo>
                    <a:lnTo>
                      <a:pt x="787" y="789"/>
                    </a:lnTo>
                    <a:lnTo>
                      <a:pt x="772" y="804"/>
                    </a:lnTo>
                    <a:lnTo>
                      <a:pt x="756" y="818"/>
                    </a:lnTo>
                    <a:lnTo>
                      <a:pt x="739" y="831"/>
                    </a:lnTo>
                    <a:lnTo>
                      <a:pt x="720" y="844"/>
                    </a:lnTo>
                    <a:lnTo>
                      <a:pt x="703" y="856"/>
                    </a:lnTo>
                    <a:lnTo>
                      <a:pt x="683" y="867"/>
                    </a:lnTo>
                    <a:lnTo>
                      <a:pt x="662" y="877"/>
                    </a:lnTo>
                    <a:lnTo>
                      <a:pt x="643" y="887"/>
                    </a:lnTo>
                    <a:lnTo>
                      <a:pt x="622" y="894"/>
                    </a:lnTo>
                    <a:lnTo>
                      <a:pt x="601" y="902"/>
                    </a:lnTo>
                    <a:lnTo>
                      <a:pt x="580" y="908"/>
                    </a:lnTo>
                    <a:lnTo>
                      <a:pt x="557" y="914"/>
                    </a:lnTo>
                    <a:lnTo>
                      <a:pt x="536" y="917"/>
                    </a:lnTo>
                    <a:lnTo>
                      <a:pt x="513" y="919"/>
                    </a:lnTo>
                    <a:lnTo>
                      <a:pt x="489" y="921"/>
                    </a:lnTo>
                    <a:lnTo>
                      <a:pt x="465" y="923"/>
                    </a:lnTo>
                    <a:lnTo>
                      <a:pt x="442" y="921"/>
                    </a:lnTo>
                    <a:lnTo>
                      <a:pt x="418" y="919"/>
                    </a:lnTo>
                    <a:lnTo>
                      <a:pt x="395" y="917"/>
                    </a:lnTo>
                    <a:lnTo>
                      <a:pt x="374" y="914"/>
                    </a:lnTo>
                    <a:lnTo>
                      <a:pt x="351" y="908"/>
                    </a:lnTo>
                    <a:lnTo>
                      <a:pt x="330" y="902"/>
                    </a:lnTo>
                    <a:lnTo>
                      <a:pt x="309" y="894"/>
                    </a:lnTo>
                    <a:lnTo>
                      <a:pt x="288" y="887"/>
                    </a:lnTo>
                    <a:lnTo>
                      <a:pt x="269" y="877"/>
                    </a:lnTo>
                    <a:lnTo>
                      <a:pt x="248" y="867"/>
                    </a:lnTo>
                    <a:lnTo>
                      <a:pt x="228" y="856"/>
                    </a:lnTo>
                    <a:lnTo>
                      <a:pt x="211" y="844"/>
                    </a:lnTo>
                    <a:lnTo>
                      <a:pt x="192" y="831"/>
                    </a:lnTo>
                    <a:lnTo>
                      <a:pt x="175" y="818"/>
                    </a:lnTo>
                    <a:lnTo>
                      <a:pt x="159" y="804"/>
                    </a:lnTo>
                    <a:lnTo>
                      <a:pt x="144" y="789"/>
                    </a:lnTo>
                    <a:lnTo>
                      <a:pt x="129" y="773"/>
                    </a:lnTo>
                    <a:lnTo>
                      <a:pt x="113" y="756"/>
                    </a:lnTo>
                    <a:lnTo>
                      <a:pt x="100" y="739"/>
                    </a:lnTo>
                    <a:lnTo>
                      <a:pt x="88" y="722"/>
                    </a:lnTo>
                    <a:lnTo>
                      <a:pt x="75" y="702"/>
                    </a:lnTo>
                    <a:lnTo>
                      <a:pt x="65" y="683"/>
                    </a:lnTo>
                    <a:lnTo>
                      <a:pt x="54" y="664"/>
                    </a:lnTo>
                    <a:lnTo>
                      <a:pt x="46" y="643"/>
                    </a:lnTo>
                    <a:lnTo>
                      <a:pt x="37" y="624"/>
                    </a:lnTo>
                    <a:lnTo>
                      <a:pt x="31" y="603"/>
                    </a:lnTo>
                    <a:lnTo>
                      <a:pt x="23" y="580"/>
                    </a:lnTo>
                    <a:lnTo>
                      <a:pt x="19" y="559"/>
                    </a:lnTo>
                    <a:lnTo>
                      <a:pt x="15" y="536"/>
                    </a:lnTo>
                    <a:lnTo>
                      <a:pt x="12" y="513"/>
                    </a:lnTo>
                    <a:lnTo>
                      <a:pt x="10" y="490"/>
                    </a:lnTo>
                    <a:lnTo>
                      <a:pt x="10" y="467"/>
                    </a:lnTo>
                    <a:lnTo>
                      <a:pt x="10" y="443"/>
                    </a:lnTo>
                    <a:lnTo>
                      <a:pt x="12" y="420"/>
                    </a:lnTo>
                    <a:lnTo>
                      <a:pt x="15" y="397"/>
                    </a:lnTo>
                    <a:lnTo>
                      <a:pt x="19" y="374"/>
                    </a:lnTo>
                    <a:lnTo>
                      <a:pt x="23" y="353"/>
                    </a:lnTo>
                    <a:lnTo>
                      <a:pt x="31" y="330"/>
                    </a:lnTo>
                    <a:lnTo>
                      <a:pt x="37" y="309"/>
                    </a:lnTo>
                    <a:lnTo>
                      <a:pt x="46" y="290"/>
                    </a:lnTo>
                    <a:lnTo>
                      <a:pt x="54" y="269"/>
                    </a:lnTo>
                    <a:lnTo>
                      <a:pt x="65" y="250"/>
                    </a:lnTo>
                    <a:lnTo>
                      <a:pt x="75" y="231"/>
                    </a:lnTo>
                    <a:lnTo>
                      <a:pt x="88" y="211"/>
                    </a:lnTo>
                    <a:lnTo>
                      <a:pt x="100" y="194"/>
                    </a:lnTo>
                    <a:lnTo>
                      <a:pt x="113" y="177"/>
                    </a:lnTo>
                    <a:lnTo>
                      <a:pt x="129" y="160"/>
                    </a:lnTo>
                    <a:lnTo>
                      <a:pt x="144" y="144"/>
                    </a:lnTo>
                    <a:lnTo>
                      <a:pt x="159" y="129"/>
                    </a:lnTo>
                    <a:lnTo>
                      <a:pt x="175" y="115"/>
                    </a:lnTo>
                    <a:lnTo>
                      <a:pt x="192" y="102"/>
                    </a:lnTo>
                    <a:lnTo>
                      <a:pt x="211" y="89"/>
                    </a:lnTo>
                    <a:lnTo>
                      <a:pt x="228" y="77"/>
                    </a:lnTo>
                    <a:lnTo>
                      <a:pt x="248" y="66"/>
                    </a:lnTo>
                    <a:lnTo>
                      <a:pt x="269" y="56"/>
                    </a:lnTo>
                    <a:lnTo>
                      <a:pt x="288" y="46"/>
                    </a:lnTo>
                    <a:lnTo>
                      <a:pt x="309" y="39"/>
                    </a:lnTo>
                    <a:lnTo>
                      <a:pt x="330" y="31"/>
                    </a:lnTo>
                    <a:lnTo>
                      <a:pt x="351" y="25"/>
                    </a:lnTo>
                    <a:lnTo>
                      <a:pt x="374" y="19"/>
                    </a:lnTo>
                    <a:lnTo>
                      <a:pt x="395" y="16"/>
                    </a:lnTo>
                    <a:lnTo>
                      <a:pt x="418" y="14"/>
                    </a:lnTo>
                    <a:lnTo>
                      <a:pt x="442" y="12"/>
                    </a:lnTo>
                    <a:lnTo>
                      <a:pt x="465" y="10"/>
                    </a:lnTo>
                    <a:lnTo>
                      <a:pt x="489" y="12"/>
                    </a:lnTo>
                    <a:lnTo>
                      <a:pt x="513" y="14"/>
                    </a:lnTo>
                    <a:lnTo>
                      <a:pt x="536" y="16"/>
                    </a:lnTo>
                    <a:lnTo>
                      <a:pt x="557" y="19"/>
                    </a:lnTo>
                    <a:lnTo>
                      <a:pt x="580" y="25"/>
                    </a:lnTo>
                    <a:lnTo>
                      <a:pt x="601" y="31"/>
                    </a:lnTo>
                    <a:lnTo>
                      <a:pt x="622" y="39"/>
                    </a:lnTo>
                    <a:lnTo>
                      <a:pt x="643" y="46"/>
                    </a:lnTo>
                    <a:lnTo>
                      <a:pt x="662" y="56"/>
                    </a:lnTo>
                    <a:lnTo>
                      <a:pt x="683" y="66"/>
                    </a:lnTo>
                    <a:lnTo>
                      <a:pt x="703" y="77"/>
                    </a:lnTo>
                    <a:lnTo>
                      <a:pt x="720" y="89"/>
                    </a:lnTo>
                    <a:lnTo>
                      <a:pt x="739" y="102"/>
                    </a:lnTo>
                    <a:lnTo>
                      <a:pt x="756" y="115"/>
                    </a:lnTo>
                    <a:lnTo>
                      <a:pt x="772" y="129"/>
                    </a:lnTo>
                    <a:lnTo>
                      <a:pt x="787" y="144"/>
                    </a:lnTo>
                    <a:lnTo>
                      <a:pt x="802" y="160"/>
                    </a:lnTo>
                    <a:lnTo>
                      <a:pt x="818" y="177"/>
                    </a:lnTo>
                    <a:lnTo>
                      <a:pt x="831" y="194"/>
                    </a:lnTo>
                    <a:lnTo>
                      <a:pt x="843" y="211"/>
                    </a:lnTo>
                    <a:lnTo>
                      <a:pt x="856" y="231"/>
                    </a:lnTo>
                    <a:lnTo>
                      <a:pt x="866" y="250"/>
                    </a:lnTo>
                    <a:lnTo>
                      <a:pt x="877" y="269"/>
                    </a:lnTo>
                    <a:lnTo>
                      <a:pt x="885" y="290"/>
                    </a:lnTo>
                    <a:lnTo>
                      <a:pt x="894" y="309"/>
                    </a:lnTo>
                    <a:lnTo>
                      <a:pt x="900" y="330"/>
                    </a:lnTo>
                    <a:lnTo>
                      <a:pt x="908" y="353"/>
                    </a:lnTo>
                    <a:lnTo>
                      <a:pt x="912" y="374"/>
                    </a:lnTo>
                    <a:lnTo>
                      <a:pt x="916" y="397"/>
                    </a:lnTo>
                    <a:lnTo>
                      <a:pt x="919" y="420"/>
                    </a:lnTo>
                    <a:lnTo>
                      <a:pt x="921" y="443"/>
                    </a:lnTo>
                    <a:lnTo>
                      <a:pt x="921" y="467"/>
                    </a:lnTo>
                    <a:close/>
                  </a:path>
                </a:pathLst>
              </a:custGeom>
              <a:solidFill>
                <a:srgbClr val="E79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7" name="Freeform 410">
                <a:extLst>
                  <a:ext uri="{FF2B5EF4-FFF2-40B4-BE49-F238E27FC236}">
                    <a16:creationId xmlns:a16="http://schemas.microsoft.com/office/drawing/2014/main" id="{827FE0B3-7E90-4508-8A8E-E37472E39D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8" y="1702"/>
                <a:ext cx="923" cy="921"/>
              </a:xfrm>
              <a:custGeom>
                <a:avLst/>
                <a:gdLst>
                  <a:gd name="T0" fmla="*/ 913 w 923"/>
                  <a:gd name="T1" fmla="*/ 368 h 921"/>
                  <a:gd name="T2" fmla="*/ 877 w 923"/>
                  <a:gd name="T3" fmla="*/ 261 h 921"/>
                  <a:gd name="T4" fmla="*/ 818 w 923"/>
                  <a:gd name="T5" fmla="*/ 167 h 921"/>
                  <a:gd name="T6" fmla="*/ 737 w 923"/>
                  <a:gd name="T7" fmla="*/ 92 h 921"/>
                  <a:gd name="T8" fmla="*/ 641 w 923"/>
                  <a:gd name="T9" fmla="*/ 36 h 921"/>
                  <a:gd name="T10" fmla="*/ 532 w 923"/>
                  <a:gd name="T11" fmla="*/ 6 h 921"/>
                  <a:gd name="T12" fmla="*/ 414 w 923"/>
                  <a:gd name="T13" fmla="*/ 2 h 921"/>
                  <a:gd name="T14" fmla="*/ 303 w 923"/>
                  <a:gd name="T15" fmla="*/ 27 h 921"/>
                  <a:gd name="T16" fmla="*/ 203 w 923"/>
                  <a:gd name="T17" fmla="*/ 79 h 921"/>
                  <a:gd name="T18" fmla="*/ 121 w 923"/>
                  <a:gd name="T19" fmla="*/ 150 h 921"/>
                  <a:gd name="T20" fmla="*/ 56 w 923"/>
                  <a:gd name="T21" fmla="*/ 242 h 921"/>
                  <a:gd name="T22" fmla="*/ 15 w 923"/>
                  <a:gd name="T23" fmla="*/ 345 h 921"/>
                  <a:gd name="T24" fmla="*/ 0 w 923"/>
                  <a:gd name="T25" fmla="*/ 461 h 921"/>
                  <a:gd name="T26" fmla="*/ 15 w 923"/>
                  <a:gd name="T27" fmla="*/ 576 h 921"/>
                  <a:gd name="T28" fmla="*/ 56 w 923"/>
                  <a:gd name="T29" fmla="*/ 681 h 921"/>
                  <a:gd name="T30" fmla="*/ 121 w 923"/>
                  <a:gd name="T31" fmla="*/ 771 h 921"/>
                  <a:gd name="T32" fmla="*/ 203 w 923"/>
                  <a:gd name="T33" fmla="*/ 842 h 921"/>
                  <a:gd name="T34" fmla="*/ 303 w 923"/>
                  <a:gd name="T35" fmla="*/ 894 h 921"/>
                  <a:gd name="T36" fmla="*/ 414 w 923"/>
                  <a:gd name="T37" fmla="*/ 919 h 921"/>
                  <a:gd name="T38" fmla="*/ 532 w 923"/>
                  <a:gd name="T39" fmla="*/ 915 h 921"/>
                  <a:gd name="T40" fmla="*/ 641 w 923"/>
                  <a:gd name="T41" fmla="*/ 885 h 921"/>
                  <a:gd name="T42" fmla="*/ 737 w 923"/>
                  <a:gd name="T43" fmla="*/ 831 h 921"/>
                  <a:gd name="T44" fmla="*/ 818 w 923"/>
                  <a:gd name="T45" fmla="*/ 754 h 921"/>
                  <a:gd name="T46" fmla="*/ 877 w 923"/>
                  <a:gd name="T47" fmla="*/ 660 h 921"/>
                  <a:gd name="T48" fmla="*/ 913 w 923"/>
                  <a:gd name="T49" fmla="*/ 553 h 921"/>
                  <a:gd name="T50" fmla="*/ 912 w 923"/>
                  <a:gd name="T51" fmla="*/ 461 h 921"/>
                  <a:gd name="T52" fmla="*/ 898 w 923"/>
                  <a:gd name="T53" fmla="*/ 574 h 921"/>
                  <a:gd name="T54" fmla="*/ 858 w 923"/>
                  <a:gd name="T55" fmla="*/ 675 h 921"/>
                  <a:gd name="T56" fmla="*/ 794 w 923"/>
                  <a:gd name="T57" fmla="*/ 764 h 921"/>
                  <a:gd name="T58" fmla="*/ 714 w 923"/>
                  <a:gd name="T59" fmla="*/ 835 h 921"/>
                  <a:gd name="T60" fmla="*/ 616 w 923"/>
                  <a:gd name="T61" fmla="*/ 885 h 921"/>
                  <a:gd name="T62" fmla="*/ 509 w 923"/>
                  <a:gd name="T63" fmla="*/ 909 h 921"/>
                  <a:gd name="T64" fmla="*/ 393 w 923"/>
                  <a:gd name="T65" fmla="*/ 906 h 921"/>
                  <a:gd name="T66" fmla="*/ 286 w 923"/>
                  <a:gd name="T67" fmla="*/ 875 h 921"/>
                  <a:gd name="T68" fmla="*/ 192 w 923"/>
                  <a:gd name="T69" fmla="*/ 821 h 921"/>
                  <a:gd name="T70" fmla="*/ 113 w 923"/>
                  <a:gd name="T71" fmla="*/ 746 h 921"/>
                  <a:gd name="T72" fmla="*/ 56 w 923"/>
                  <a:gd name="T73" fmla="*/ 656 h 921"/>
                  <a:gd name="T74" fmla="*/ 19 w 923"/>
                  <a:gd name="T75" fmla="*/ 551 h 921"/>
                  <a:gd name="T76" fmla="*/ 11 w 923"/>
                  <a:gd name="T77" fmla="*/ 437 h 921"/>
                  <a:gd name="T78" fmla="*/ 31 w 923"/>
                  <a:gd name="T79" fmla="*/ 326 h 921"/>
                  <a:gd name="T80" fmla="*/ 77 w 923"/>
                  <a:gd name="T81" fmla="*/ 226 h 921"/>
                  <a:gd name="T82" fmla="*/ 142 w 923"/>
                  <a:gd name="T83" fmla="*/ 142 h 921"/>
                  <a:gd name="T84" fmla="*/ 228 w 923"/>
                  <a:gd name="T85" fmla="*/ 75 h 921"/>
                  <a:gd name="T86" fmla="*/ 328 w 923"/>
                  <a:gd name="T87" fmla="*/ 31 h 921"/>
                  <a:gd name="T88" fmla="*/ 438 w 923"/>
                  <a:gd name="T89" fmla="*/ 10 h 921"/>
                  <a:gd name="T90" fmla="*/ 553 w 923"/>
                  <a:gd name="T91" fmla="*/ 19 h 921"/>
                  <a:gd name="T92" fmla="*/ 656 w 923"/>
                  <a:gd name="T93" fmla="*/ 54 h 921"/>
                  <a:gd name="T94" fmla="*/ 748 w 923"/>
                  <a:gd name="T95" fmla="*/ 113 h 921"/>
                  <a:gd name="T96" fmla="*/ 823 w 923"/>
                  <a:gd name="T97" fmla="*/ 190 h 921"/>
                  <a:gd name="T98" fmla="*/ 877 w 923"/>
                  <a:gd name="T99" fmla="*/ 286 h 921"/>
                  <a:gd name="T100" fmla="*/ 908 w 923"/>
                  <a:gd name="T101" fmla="*/ 391 h 9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23"/>
                  <a:gd name="T154" fmla="*/ 0 h 921"/>
                  <a:gd name="T155" fmla="*/ 923 w 923"/>
                  <a:gd name="T156" fmla="*/ 921 h 9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23" h="921">
                    <a:moveTo>
                      <a:pt x="923" y="461"/>
                    </a:moveTo>
                    <a:lnTo>
                      <a:pt x="921" y="437"/>
                    </a:lnTo>
                    <a:lnTo>
                      <a:pt x="919" y="413"/>
                    </a:lnTo>
                    <a:lnTo>
                      <a:pt x="917" y="390"/>
                    </a:lnTo>
                    <a:lnTo>
                      <a:pt x="913" y="368"/>
                    </a:lnTo>
                    <a:lnTo>
                      <a:pt x="908" y="345"/>
                    </a:lnTo>
                    <a:lnTo>
                      <a:pt x="902" y="324"/>
                    </a:lnTo>
                    <a:lnTo>
                      <a:pt x="894" y="301"/>
                    </a:lnTo>
                    <a:lnTo>
                      <a:pt x="887" y="282"/>
                    </a:lnTo>
                    <a:lnTo>
                      <a:pt x="877" y="261"/>
                    </a:lnTo>
                    <a:lnTo>
                      <a:pt x="867" y="242"/>
                    </a:lnTo>
                    <a:lnTo>
                      <a:pt x="856" y="221"/>
                    </a:lnTo>
                    <a:lnTo>
                      <a:pt x="844" y="203"/>
                    </a:lnTo>
                    <a:lnTo>
                      <a:pt x="831" y="184"/>
                    </a:lnTo>
                    <a:lnTo>
                      <a:pt x="818" y="167"/>
                    </a:lnTo>
                    <a:lnTo>
                      <a:pt x="802" y="150"/>
                    </a:lnTo>
                    <a:lnTo>
                      <a:pt x="787" y="134"/>
                    </a:lnTo>
                    <a:lnTo>
                      <a:pt x="771" y="119"/>
                    </a:lnTo>
                    <a:lnTo>
                      <a:pt x="754" y="106"/>
                    </a:lnTo>
                    <a:lnTo>
                      <a:pt x="737" y="92"/>
                    </a:lnTo>
                    <a:lnTo>
                      <a:pt x="720" y="79"/>
                    </a:lnTo>
                    <a:lnTo>
                      <a:pt x="700" y="67"/>
                    </a:lnTo>
                    <a:lnTo>
                      <a:pt x="681" y="56"/>
                    </a:lnTo>
                    <a:lnTo>
                      <a:pt x="662" y="44"/>
                    </a:lnTo>
                    <a:lnTo>
                      <a:pt x="641" y="36"/>
                    </a:lnTo>
                    <a:lnTo>
                      <a:pt x="620" y="27"/>
                    </a:lnTo>
                    <a:lnTo>
                      <a:pt x="599" y="21"/>
                    </a:lnTo>
                    <a:lnTo>
                      <a:pt x="578" y="13"/>
                    </a:lnTo>
                    <a:lnTo>
                      <a:pt x="555" y="10"/>
                    </a:lnTo>
                    <a:lnTo>
                      <a:pt x="532" y="6"/>
                    </a:lnTo>
                    <a:lnTo>
                      <a:pt x="509" y="2"/>
                    </a:lnTo>
                    <a:lnTo>
                      <a:pt x="485" y="0"/>
                    </a:lnTo>
                    <a:lnTo>
                      <a:pt x="461" y="0"/>
                    </a:lnTo>
                    <a:lnTo>
                      <a:pt x="438" y="0"/>
                    </a:lnTo>
                    <a:lnTo>
                      <a:pt x="414" y="2"/>
                    </a:lnTo>
                    <a:lnTo>
                      <a:pt x="391" y="6"/>
                    </a:lnTo>
                    <a:lnTo>
                      <a:pt x="368" y="10"/>
                    </a:lnTo>
                    <a:lnTo>
                      <a:pt x="345" y="13"/>
                    </a:lnTo>
                    <a:lnTo>
                      <a:pt x="324" y="21"/>
                    </a:lnTo>
                    <a:lnTo>
                      <a:pt x="303" y="27"/>
                    </a:lnTo>
                    <a:lnTo>
                      <a:pt x="282" y="36"/>
                    </a:lnTo>
                    <a:lnTo>
                      <a:pt x="261" y="44"/>
                    </a:lnTo>
                    <a:lnTo>
                      <a:pt x="242" y="56"/>
                    </a:lnTo>
                    <a:lnTo>
                      <a:pt x="223" y="67"/>
                    </a:lnTo>
                    <a:lnTo>
                      <a:pt x="203" y="79"/>
                    </a:lnTo>
                    <a:lnTo>
                      <a:pt x="186" y="92"/>
                    </a:lnTo>
                    <a:lnTo>
                      <a:pt x="169" y="106"/>
                    </a:lnTo>
                    <a:lnTo>
                      <a:pt x="152" y="119"/>
                    </a:lnTo>
                    <a:lnTo>
                      <a:pt x="136" y="134"/>
                    </a:lnTo>
                    <a:lnTo>
                      <a:pt x="121" y="150"/>
                    </a:lnTo>
                    <a:lnTo>
                      <a:pt x="105" y="167"/>
                    </a:lnTo>
                    <a:lnTo>
                      <a:pt x="92" y="184"/>
                    </a:lnTo>
                    <a:lnTo>
                      <a:pt x="79" y="203"/>
                    </a:lnTo>
                    <a:lnTo>
                      <a:pt x="67" y="221"/>
                    </a:lnTo>
                    <a:lnTo>
                      <a:pt x="56" y="242"/>
                    </a:lnTo>
                    <a:lnTo>
                      <a:pt x="46" y="261"/>
                    </a:lnTo>
                    <a:lnTo>
                      <a:pt x="36" y="282"/>
                    </a:lnTo>
                    <a:lnTo>
                      <a:pt x="29" y="301"/>
                    </a:lnTo>
                    <a:lnTo>
                      <a:pt x="21" y="324"/>
                    </a:lnTo>
                    <a:lnTo>
                      <a:pt x="15" y="345"/>
                    </a:lnTo>
                    <a:lnTo>
                      <a:pt x="10" y="368"/>
                    </a:lnTo>
                    <a:lnTo>
                      <a:pt x="6" y="390"/>
                    </a:lnTo>
                    <a:lnTo>
                      <a:pt x="4" y="413"/>
                    </a:lnTo>
                    <a:lnTo>
                      <a:pt x="2" y="437"/>
                    </a:lnTo>
                    <a:lnTo>
                      <a:pt x="0" y="461"/>
                    </a:lnTo>
                    <a:lnTo>
                      <a:pt x="2" y="484"/>
                    </a:lnTo>
                    <a:lnTo>
                      <a:pt x="4" y="508"/>
                    </a:lnTo>
                    <a:lnTo>
                      <a:pt x="6" y="531"/>
                    </a:lnTo>
                    <a:lnTo>
                      <a:pt x="10" y="553"/>
                    </a:lnTo>
                    <a:lnTo>
                      <a:pt x="15" y="576"/>
                    </a:lnTo>
                    <a:lnTo>
                      <a:pt x="21" y="597"/>
                    </a:lnTo>
                    <a:lnTo>
                      <a:pt x="29" y="620"/>
                    </a:lnTo>
                    <a:lnTo>
                      <a:pt x="36" y="641"/>
                    </a:lnTo>
                    <a:lnTo>
                      <a:pt x="46" y="660"/>
                    </a:lnTo>
                    <a:lnTo>
                      <a:pt x="56" y="681"/>
                    </a:lnTo>
                    <a:lnTo>
                      <a:pt x="67" y="700"/>
                    </a:lnTo>
                    <a:lnTo>
                      <a:pt x="79" y="718"/>
                    </a:lnTo>
                    <a:lnTo>
                      <a:pt x="92" y="737"/>
                    </a:lnTo>
                    <a:lnTo>
                      <a:pt x="105" y="754"/>
                    </a:lnTo>
                    <a:lnTo>
                      <a:pt x="121" y="771"/>
                    </a:lnTo>
                    <a:lnTo>
                      <a:pt x="136" y="787"/>
                    </a:lnTo>
                    <a:lnTo>
                      <a:pt x="152" y="802"/>
                    </a:lnTo>
                    <a:lnTo>
                      <a:pt x="169" y="815"/>
                    </a:lnTo>
                    <a:lnTo>
                      <a:pt x="186" y="831"/>
                    </a:lnTo>
                    <a:lnTo>
                      <a:pt x="203" y="842"/>
                    </a:lnTo>
                    <a:lnTo>
                      <a:pt x="223" y="854"/>
                    </a:lnTo>
                    <a:lnTo>
                      <a:pt x="242" y="865"/>
                    </a:lnTo>
                    <a:lnTo>
                      <a:pt x="261" y="877"/>
                    </a:lnTo>
                    <a:lnTo>
                      <a:pt x="282" y="885"/>
                    </a:lnTo>
                    <a:lnTo>
                      <a:pt x="303" y="894"/>
                    </a:lnTo>
                    <a:lnTo>
                      <a:pt x="324" y="900"/>
                    </a:lnTo>
                    <a:lnTo>
                      <a:pt x="345" y="908"/>
                    </a:lnTo>
                    <a:lnTo>
                      <a:pt x="368" y="911"/>
                    </a:lnTo>
                    <a:lnTo>
                      <a:pt x="391" y="915"/>
                    </a:lnTo>
                    <a:lnTo>
                      <a:pt x="414" y="919"/>
                    </a:lnTo>
                    <a:lnTo>
                      <a:pt x="438" y="921"/>
                    </a:lnTo>
                    <a:lnTo>
                      <a:pt x="461" y="921"/>
                    </a:lnTo>
                    <a:lnTo>
                      <a:pt x="485" y="921"/>
                    </a:lnTo>
                    <a:lnTo>
                      <a:pt x="509" y="919"/>
                    </a:lnTo>
                    <a:lnTo>
                      <a:pt x="532" y="915"/>
                    </a:lnTo>
                    <a:lnTo>
                      <a:pt x="555" y="911"/>
                    </a:lnTo>
                    <a:lnTo>
                      <a:pt x="578" y="908"/>
                    </a:lnTo>
                    <a:lnTo>
                      <a:pt x="599" y="900"/>
                    </a:lnTo>
                    <a:lnTo>
                      <a:pt x="620" y="894"/>
                    </a:lnTo>
                    <a:lnTo>
                      <a:pt x="641" y="885"/>
                    </a:lnTo>
                    <a:lnTo>
                      <a:pt x="662" y="877"/>
                    </a:lnTo>
                    <a:lnTo>
                      <a:pt x="681" y="865"/>
                    </a:lnTo>
                    <a:lnTo>
                      <a:pt x="700" y="854"/>
                    </a:lnTo>
                    <a:lnTo>
                      <a:pt x="720" y="842"/>
                    </a:lnTo>
                    <a:lnTo>
                      <a:pt x="737" y="831"/>
                    </a:lnTo>
                    <a:lnTo>
                      <a:pt x="754" y="815"/>
                    </a:lnTo>
                    <a:lnTo>
                      <a:pt x="771" y="802"/>
                    </a:lnTo>
                    <a:lnTo>
                      <a:pt x="787" y="787"/>
                    </a:lnTo>
                    <a:lnTo>
                      <a:pt x="802" y="771"/>
                    </a:lnTo>
                    <a:lnTo>
                      <a:pt x="818" y="754"/>
                    </a:lnTo>
                    <a:lnTo>
                      <a:pt x="831" y="737"/>
                    </a:lnTo>
                    <a:lnTo>
                      <a:pt x="844" y="718"/>
                    </a:lnTo>
                    <a:lnTo>
                      <a:pt x="856" y="700"/>
                    </a:lnTo>
                    <a:lnTo>
                      <a:pt x="867" y="681"/>
                    </a:lnTo>
                    <a:lnTo>
                      <a:pt x="877" y="660"/>
                    </a:lnTo>
                    <a:lnTo>
                      <a:pt x="887" y="641"/>
                    </a:lnTo>
                    <a:lnTo>
                      <a:pt x="894" y="620"/>
                    </a:lnTo>
                    <a:lnTo>
                      <a:pt x="902" y="597"/>
                    </a:lnTo>
                    <a:lnTo>
                      <a:pt x="908" y="576"/>
                    </a:lnTo>
                    <a:lnTo>
                      <a:pt x="913" y="553"/>
                    </a:lnTo>
                    <a:lnTo>
                      <a:pt x="917" y="531"/>
                    </a:lnTo>
                    <a:lnTo>
                      <a:pt x="919" y="508"/>
                    </a:lnTo>
                    <a:lnTo>
                      <a:pt x="921" y="484"/>
                    </a:lnTo>
                    <a:lnTo>
                      <a:pt x="923" y="461"/>
                    </a:lnTo>
                    <a:close/>
                    <a:moveTo>
                      <a:pt x="912" y="461"/>
                    </a:moveTo>
                    <a:lnTo>
                      <a:pt x="912" y="484"/>
                    </a:lnTo>
                    <a:lnTo>
                      <a:pt x="910" y="507"/>
                    </a:lnTo>
                    <a:lnTo>
                      <a:pt x="908" y="530"/>
                    </a:lnTo>
                    <a:lnTo>
                      <a:pt x="904" y="551"/>
                    </a:lnTo>
                    <a:lnTo>
                      <a:pt x="898" y="574"/>
                    </a:lnTo>
                    <a:lnTo>
                      <a:pt x="892" y="595"/>
                    </a:lnTo>
                    <a:lnTo>
                      <a:pt x="885" y="616"/>
                    </a:lnTo>
                    <a:lnTo>
                      <a:pt x="877" y="635"/>
                    </a:lnTo>
                    <a:lnTo>
                      <a:pt x="867" y="656"/>
                    </a:lnTo>
                    <a:lnTo>
                      <a:pt x="858" y="675"/>
                    </a:lnTo>
                    <a:lnTo>
                      <a:pt x="846" y="695"/>
                    </a:lnTo>
                    <a:lnTo>
                      <a:pt x="835" y="712"/>
                    </a:lnTo>
                    <a:lnTo>
                      <a:pt x="823" y="731"/>
                    </a:lnTo>
                    <a:lnTo>
                      <a:pt x="810" y="746"/>
                    </a:lnTo>
                    <a:lnTo>
                      <a:pt x="794" y="764"/>
                    </a:lnTo>
                    <a:lnTo>
                      <a:pt x="781" y="779"/>
                    </a:lnTo>
                    <a:lnTo>
                      <a:pt x="764" y="794"/>
                    </a:lnTo>
                    <a:lnTo>
                      <a:pt x="748" y="808"/>
                    </a:lnTo>
                    <a:lnTo>
                      <a:pt x="731" y="821"/>
                    </a:lnTo>
                    <a:lnTo>
                      <a:pt x="714" y="835"/>
                    </a:lnTo>
                    <a:lnTo>
                      <a:pt x="695" y="846"/>
                    </a:lnTo>
                    <a:lnTo>
                      <a:pt x="675" y="858"/>
                    </a:lnTo>
                    <a:lnTo>
                      <a:pt x="656" y="867"/>
                    </a:lnTo>
                    <a:lnTo>
                      <a:pt x="637" y="875"/>
                    </a:lnTo>
                    <a:lnTo>
                      <a:pt x="616" y="885"/>
                    </a:lnTo>
                    <a:lnTo>
                      <a:pt x="595" y="890"/>
                    </a:lnTo>
                    <a:lnTo>
                      <a:pt x="574" y="898"/>
                    </a:lnTo>
                    <a:lnTo>
                      <a:pt x="553" y="902"/>
                    </a:lnTo>
                    <a:lnTo>
                      <a:pt x="530" y="906"/>
                    </a:lnTo>
                    <a:lnTo>
                      <a:pt x="509" y="909"/>
                    </a:lnTo>
                    <a:lnTo>
                      <a:pt x="485" y="911"/>
                    </a:lnTo>
                    <a:lnTo>
                      <a:pt x="461" y="911"/>
                    </a:lnTo>
                    <a:lnTo>
                      <a:pt x="438" y="911"/>
                    </a:lnTo>
                    <a:lnTo>
                      <a:pt x="414" y="909"/>
                    </a:lnTo>
                    <a:lnTo>
                      <a:pt x="393" y="906"/>
                    </a:lnTo>
                    <a:lnTo>
                      <a:pt x="370" y="902"/>
                    </a:lnTo>
                    <a:lnTo>
                      <a:pt x="349" y="898"/>
                    </a:lnTo>
                    <a:lnTo>
                      <a:pt x="328" y="890"/>
                    </a:lnTo>
                    <a:lnTo>
                      <a:pt x="307" y="885"/>
                    </a:lnTo>
                    <a:lnTo>
                      <a:pt x="286" y="875"/>
                    </a:lnTo>
                    <a:lnTo>
                      <a:pt x="267" y="867"/>
                    </a:lnTo>
                    <a:lnTo>
                      <a:pt x="248" y="858"/>
                    </a:lnTo>
                    <a:lnTo>
                      <a:pt x="228" y="846"/>
                    </a:lnTo>
                    <a:lnTo>
                      <a:pt x="209" y="835"/>
                    </a:lnTo>
                    <a:lnTo>
                      <a:pt x="192" y="821"/>
                    </a:lnTo>
                    <a:lnTo>
                      <a:pt x="175" y="808"/>
                    </a:lnTo>
                    <a:lnTo>
                      <a:pt x="159" y="794"/>
                    </a:lnTo>
                    <a:lnTo>
                      <a:pt x="142" y="779"/>
                    </a:lnTo>
                    <a:lnTo>
                      <a:pt x="129" y="764"/>
                    </a:lnTo>
                    <a:lnTo>
                      <a:pt x="113" y="746"/>
                    </a:lnTo>
                    <a:lnTo>
                      <a:pt x="100" y="731"/>
                    </a:lnTo>
                    <a:lnTo>
                      <a:pt x="88" y="712"/>
                    </a:lnTo>
                    <a:lnTo>
                      <a:pt x="77" y="695"/>
                    </a:lnTo>
                    <a:lnTo>
                      <a:pt x="65" y="675"/>
                    </a:lnTo>
                    <a:lnTo>
                      <a:pt x="56" y="656"/>
                    </a:lnTo>
                    <a:lnTo>
                      <a:pt x="46" y="635"/>
                    </a:lnTo>
                    <a:lnTo>
                      <a:pt x="38" y="616"/>
                    </a:lnTo>
                    <a:lnTo>
                      <a:pt x="31" y="595"/>
                    </a:lnTo>
                    <a:lnTo>
                      <a:pt x="25" y="574"/>
                    </a:lnTo>
                    <a:lnTo>
                      <a:pt x="19" y="551"/>
                    </a:lnTo>
                    <a:lnTo>
                      <a:pt x="15" y="530"/>
                    </a:lnTo>
                    <a:lnTo>
                      <a:pt x="13" y="507"/>
                    </a:lnTo>
                    <a:lnTo>
                      <a:pt x="11" y="484"/>
                    </a:lnTo>
                    <a:lnTo>
                      <a:pt x="11" y="461"/>
                    </a:lnTo>
                    <a:lnTo>
                      <a:pt x="11" y="437"/>
                    </a:lnTo>
                    <a:lnTo>
                      <a:pt x="13" y="414"/>
                    </a:lnTo>
                    <a:lnTo>
                      <a:pt x="15" y="391"/>
                    </a:lnTo>
                    <a:lnTo>
                      <a:pt x="19" y="370"/>
                    </a:lnTo>
                    <a:lnTo>
                      <a:pt x="25" y="347"/>
                    </a:lnTo>
                    <a:lnTo>
                      <a:pt x="31" y="326"/>
                    </a:lnTo>
                    <a:lnTo>
                      <a:pt x="38" y="305"/>
                    </a:lnTo>
                    <a:lnTo>
                      <a:pt x="46" y="286"/>
                    </a:lnTo>
                    <a:lnTo>
                      <a:pt x="56" y="265"/>
                    </a:lnTo>
                    <a:lnTo>
                      <a:pt x="65" y="246"/>
                    </a:lnTo>
                    <a:lnTo>
                      <a:pt x="77" y="226"/>
                    </a:lnTo>
                    <a:lnTo>
                      <a:pt x="88" y="209"/>
                    </a:lnTo>
                    <a:lnTo>
                      <a:pt x="100" y="190"/>
                    </a:lnTo>
                    <a:lnTo>
                      <a:pt x="113" y="175"/>
                    </a:lnTo>
                    <a:lnTo>
                      <a:pt x="129" y="157"/>
                    </a:lnTo>
                    <a:lnTo>
                      <a:pt x="142" y="142"/>
                    </a:lnTo>
                    <a:lnTo>
                      <a:pt x="159" y="127"/>
                    </a:lnTo>
                    <a:lnTo>
                      <a:pt x="175" y="113"/>
                    </a:lnTo>
                    <a:lnTo>
                      <a:pt x="192" y="100"/>
                    </a:lnTo>
                    <a:lnTo>
                      <a:pt x="209" y="86"/>
                    </a:lnTo>
                    <a:lnTo>
                      <a:pt x="228" y="75"/>
                    </a:lnTo>
                    <a:lnTo>
                      <a:pt x="248" y="63"/>
                    </a:lnTo>
                    <a:lnTo>
                      <a:pt x="267" y="54"/>
                    </a:lnTo>
                    <a:lnTo>
                      <a:pt x="286" y="46"/>
                    </a:lnTo>
                    <a:lnTo>
                      <a:pt x="307" y="36"/>
                    </a:lnTo>
                    <a:lnTo>
                      <a:pt x="328" y="31"/>
                    </a:lnTo>
                    <a:lnTo>
                      <a:pt x="349" y="25"/>
                    </a:lnTo>
                    <a:lnTo>
                      <a:pt x="370" y="19"/>
                    </a:lnTo>
                    <a:lnTo>
                      <a:pt x="393" y="15"/>
                    </a:lnTo>
                    <a:lnTo>
                      <a:pt x="414" y="12"/>
                    </a:lnTo>
                    <a:lnTo>
                      <a:pt x="438" y="10"/>
                    </a:lnTo>
                    <a:lnTo>
                      <a:pt x="461" y="10"/>
                    </a:lnTo>
                    <a:lnTo>
                      <a:pt x="485" y="10"/>
                    </a:lnTo>
                    <a:lnTo>
                      <a:pt x="509" y="12"/>
                    </a:lnTo>
                    <a:lnTo>
                      <a:pt x="530" y="15"/>
                    </a:lnTo>
                    <a:lnTo>
                      <a:pt x="553" y="19"/>
                    </a:lnTo>
                    <a:lnTo>
                      <a:pt x="574" y="25"/>
                    </a:lnTo>
                    <a:lnTo>
                      <a:pt x="595" y="31"/>
                    </a:lnTo>
                    <a:lnTo>
                      <a:pt x="616" y="36"/>
                    </a:lnTo>
                    <a:lnTo>
                      <a:pt x="637" y="46"/>
                    </a:lnTo>
                    <a:lnTo>
                      <a:pt x="656" y="54"/>
                    </a:lnTo>
                    <a:lnTo>
                      <a:pt x="675" y="63"/>
                    </a:lnTo>
                    <a:lnTo>
                      <a:pt x="695" y="75"/>
                    </a:lnTo>
                    <a:lnTo>
                      <a:pt x="714" y="86"/>
                    </a:lnTo>
                    <a:lnTo>
                      <a:pt x="731" y="100"/>
                    </a:lnTo>
                    <a:lnTo>
                      <a:pt x="748" y="113"/>
                    </a:lnTo>
                    <a:lnTo>
                      <a:pt x="764" y="127"/>
                    </a:lnTo>
                    <a:lnTo>
                      <a:pt x="781" y="142"/>
                    </a:lnTo>
                    <a:lnTo>
                      <a:pt x="794" y="157"/>
                    </a:lnTo>
                    <a:lnTo>
                      <a:pt x="810" y="175"/>
                    </a:lnTo>
                    <a:lnTo>
                      <a:pt x="823" y="190"/>
                    </a:lnTo>
                    <a:lnTo>
                      <a:pt x="835" y="209"/>
                    </a:lnTo>
                    <a:lnTo>
                      <a:pt x="846" y="226"/>
                    </a:lnTo>
                    <a:lnTo>
                      <a:pt x="858" y="246"/>
                    </a:lnTo>
                    <a:lnTo>
                      <a:pt x="867" y="265"/>
                    </a:lnTo>
                    <a:lnTo>
                      <a:pt x="877" y="286"/>
                    </a:lnTo>
                    <a:lnTo>
                      <a:pt x="885" y="305"/>
                    </a:lnTo>
                    <a:lnTo>
                      <a:pt x="892" y="326"/>
                    </a:lnTo>
                    <a:lnTo>
                      <a:pt x="898" y="347"/>
                    </a:lnTo>
                    <a:lnTo>
                      <a:pt x="904" y="370"/>
                    </a:lnTo>
                    <a:lnTo>
                      <a:pt x="908" y="391"/>
                    </a:lnTo>
                    <a:lnTo>
                      <a:pt x="910" y="414"/>
                    </a:lnTo>
                    <a:lnTo>
                      <a:pt x="912" y="437"/>
                    </a:lnTo>
                    <a:lnTo>
                      <a:pt x="912" y="461"/>
                    </a:lnTo>
                    <a:close/>
                  </a:path>
                </a:pathLst>
              </a:custGeom>
              <a:solidFill>
                <a:srgbClr val="E89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8" name="Freeform 411">
                <a:extLst>
                  <a:ext uri="{FF2B5EF4-FFF2-40B4-BE49-F238E27FC236}">
                    <a16:creationId xmlns:a16="http://schemas.microsoft.com/office/drawing/2014/main" id="{989B63E8-BC03-452D-9AD4-9CA09E0DE3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4" y="1706"/>
                <a:ext cx="911" cy="913"/>
              </a:xfrm>
              <a:custGeom>
                <a:avLst/>
                <a:gdLst>
                  <a:gd name="T0" fmla="*/ 902 w 911"/>
                  <a:gd name="T1" fmla="*/ 364 h 913"/>
                  <a:gd name="T2" fmla="*/ 867 w 911"/>
                  <a:gd name="T3" fmla="*/ 259 h 913"/>
                  <a:gd name="T4" fmla="*/ 808 w 911"/>
                  <a:gd name="T5" fmla="*/ 167 h 913"/>
                  <a:gd name="T6" fmla="*/ 729 w 911"/>
                  <a:gd name="T7" fmla="*/ 92 h 913"/>
                  <a:gd name="T8" fmla="*/ 633 w 911"/>
                  <a:gd name="T9" fmla="*/ 36 h 913"/>
                  <a:gd name="T10" fmla="*/ 526 w 911"/>
                  <a:gd name="T11" fmla="*/ 6 h 913"/>
                  <a:gd name="T12" fmla="*/ 408 w 911"/>
                  <a:gd name="T13" fmla="*/ 4 h 913"/>
                  <a:gd name="T14" fmla="*/ 299 w 911"/>
                  <a:gd name="T15" fmla="*/ 29 h 913"/>
                  <a:gd name="T16" fmla="*/ 201 w 911"/>
                  <a:gd name="T17" fmla="*/ 79 h 913"/>
                  <a:gd name="T18" fmla="*/ 119 w 911"/>
                  <a:gd name="T19" fmla="*/ 150 h 913"/>
                  <a:gd name="T20" fmla="*/ 55 w 911"/>
                  <a:gd name="T21" fmla="*/ 240 h 913"/>
                  <a:gd name="T22" fmla="*/ 13 w 911"/>
                  <a:gd name="T23" fmla="*/ 343 h 913"/>
                  <a:gd name="T24" fmla="*/ 0 w 911"/>
                  <a:gd name="T25" fmla="*/ 457 h 913"/>
                  <a:gd name="T26" fmla="*/ 13 w 911"/>
                  <a:gd name="T27" fmla="*/ 570 h 913"/>
                  <a:gd name="T28" fmla="*/ 55 w 911"/>
                  <a:gd name="T29" fmla="*/ 673 h 913"/>
                  <a:gd name="T30" fmla="*/ 119 w 911"/>
                  <a:gd name="T31" fmla="*/ 763 h 913"/>
                  <a:gd name="T32" fmla="*/ 201 w 911"/>
                  <a:gd name="T33" fmla="*/ 834 h 913"/>
                  <a:gd name="T34" fmla="*/ 299 w 911"/>
                  <a:gd name="T35" fmla="*/ 884 h 913"/>
                  <a:gd name="T36" fmla="*/ 408 w 911"/>
                  <a:gd name="T37" fmla="*/ 909 h 913"/>
                  <a:gd name="T38" fmla="*/ 526 w 911"/>
                  <a:gd name="T39" fmla="*/ 907 h 913"/>
                  <a:gd name="T40" fmla="*/ 633 w 911"/>
                  <a:gd name="T41" fmla="*/ 877 h 913"/>
                  <a:gd name="T42" fmla="*/ 729 w 911"/>
                  <a:gd name="T43" fmla="*/ 821 h 913"/>
                  <a:gd name="T44" fmla="*/ 808 w 911"/>
                  <a:gd name="T45" fmla="*/ 746 h 913"/>
                  <a:gd name="T46" fmla="*/ 867 w 911"/>
                  <a:gd name="T47" fmla="*/ 654 h 913"/>
                  <a:gd name="T48" fmla="*/ 902 w 911"/>
                  <a:gd name="T49" fmla="*/ 549 h 913"/>
                  <a:gd name="T50" fmla="*/ 902 w 911"/>
                  <a:gd name="T51" fmla="*/ 457 h 913"/>
                  <a:gd name="T52" fmla="*/ 886 w 911"/>
                  <a:gd name="T53" fmla="*/ 568 h 913"/>
                  <a:gd name="T54" fmla="*/ 848 w 911"/>
                  <a:gd name="T55" fmla="*/ 669 h 913"/>
                  <a:gd name="T56" fmla="*/ 785 w 911"/>
                  <a:gd name="T57" fmla="*/ 756 h 913"/>
                  <a:gd name="T58" fmla="*/ 704 w 911"/>
                  <a:gd name="T59" fmla="*/ 827 h 913"/>
                  <a:gd name="T60" fmla="*/ 608 w 911"/>
                  <a:gd name="T61" fmla="*/ 875 h 913"/>
                  <a:gd name="T62" fmla="*/ 501 w 911"/>
                  <a:gd name="T63" fmla="*/ 900 h 913"/>
                  <a:gd name="T64" fmla="*/ 387 w 911"/>
                  <a:gd name="T65" fmla="*/ 898 h 913"/>
                  <a:gd name="T66" fmla="*/ 282 w 911"/>
                  <a:gd name="T67" fmla="*/ 867 h 913"/>
                  <a:gd name="T68" fmla="*/ 190 w 911"/>
                  <a:gd name="T69" fmla="*/ 813 h 913"/>
                  <a:gd name="T70" fmla="*/ 111 w 911"/>
                  <a:gd name="T71" fmla="*/ 740 h 913"/>
                  <a:gd name="T72" fmla="*/ 53 w 911"/>
                  <a:gd name="T73" fmla="*/ 650 h 913"/>
                  <a:gd name="T74" fmla="*/ 19 w 911"/>
                  <a:gd name="T75" fmla="*/ 547 h 913"/>
                  <a:gd name="T76" fmla="*/ 11 w 911"/>
                  <a:gd name="T77" fmla="*/ 433 h 913"/>
                  <a:gd name="T78" fmla="*/ 30 w 911"/>
                  <a:gd name="T79" fmla="*/ 324 h 913"/>
                  <a:gd name="T80" fmla="*/ 75 w 911"/>
                  <a:gd name="T81" fmla="*/ 226 h 913"/>
                  <a:gd name="T82" fmla="*/ 140 w 911"/>
                  <a:gd name="T83" fmla="*/ 142 h 913"/>
                  <a:gd name="T84" fmla="*/ 224 w 911"/>
                  <a:gd name="T85" fmla="*/ 75 h 913"/>
                  <a:gd name="T86" fmla="*/ 322 w 911"/>
                  <a:gd name="T87" fmla="*/ 31 h 913"/>
                  <a:gd name="T88" fmla="*/ 433 w 911"/>
                  <a:gd name="T89" fmla="*/ 11 h 913"/>
                  <a:gd name="T90" fmla="*/ 545 w 911"/>
                  <a:gd name="T91" fmla="*/ 21 h 913"/>
                  <a:gd name="T92" fmla="*/ 648 w 911"/>
                  <a:gd name="T93" fmla="*/ 56 h 913"/>
                  <a:gd name="T94" fmla="*/ 739 w 911"/>
                  <a:gd name="T95" fmla="*/ 113 h 913"/>
                  <a:gd name="T96" fmla="*/ 813 w 911"/>
                  <a:gd name="T97" fmla="*/ 190 h 913"/>
                  <a:gd name="T98" fmla="*/ 865 w 911"/>
                  <a:gd name="T99" fmla="*/ 284 h 913"/>
                  <a:gd name="T100" fmla="*/ 896 w 911"/>
                  <a:gd name="T101" fmla="*/ 389 h 9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11"/>
                  <a:gd name="T154" fmla="*/ 0 h 913"/>
                  <a:gd name="T155" fmla="*/ 911 w 911"/>
                  <a:gd name="T156" fmla="*/ 913 h 91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11" h="913">
                    <a:moveTo>
                      <a:pt x="911" y="457"/>
                    </a:moveTo>
                    <a:lnTo>
                      <a:pt x="911" y="433"/>
                    </a:lnTo>
                    <a:lnTo>
                      <a:pt x="909" y="410"/>
                    </a:lnTo>
                    <a:lnTo>
                      <a:pt x="906" y="387"/>
                    </a:lnTo>
                    <a:lnTo>
                      <a:pt x="902" y="364"/>
                    </a:lnTo>
                    <a:lnTo>
                      <a:pt x="898" y="343"/>
                    </a:lnTo>
                    <a:lnTo>
                      <a:pt x="890" y="320"/>
                    </a:lnTo>
                    <a:lnTo>
                      <a:pt x="884" y="299"/>
                    </a:lnTo>
                    <a:lnTo>
                      <a:pt x="875" y="280"/>
                    </a:lnTo>
                    <a:lnTo>
                      <a:pt x="867" y="259"/>
                    </a:lnTo>
                    <a:lnTo>
                      <a:pt x="856" y="240"/>
                    </a:lnTo>
                    <a:lnTo>
                      <a:pt x="846" y="221"/>
                    </a:lnTo>
                    <a:lnTo>
                      <a:pt x="833" y="201"/>
                    </a:lnTo>
                    <a:lnTo>
                      <a:pt x="821" y="184"/>
                    </a:lnTo>
                    <a:lnTo>
                      <a:pt x="808" y="167"/>
                    </a:lnTo>
                    <a:lnTo>
                      <a:pt x="792" y="150"/>
                    </a:lnTo>
                    <a:lnTo>
                      <a:pt x="777" y="134"/>
                    </a:lnTo>
                    <a:lnTo>
                      <a:pt x="762" y="119"/>
                    </a:lnTo>
                    <a:lnTo>
                      <a:pt x="746" y="105"/>
                    </a:lnTo>
                    <a:lnTo>
                      <a:pt x="729" y="92"/>
                    </a:lnTo>
                    <a:lnTo>
                      <a:pt x="710" y="79"/>
                    </a:lnTo>
                    <a:lnTo>
                      <a:pt x="693" y="67"/>
                    </a:lnTo>
                    <a:lnTo>
                      <a:pt x="673" y="56"/>
                    </a:lnTo>
                    <a:lnTo>
                      <a:pt x="652" y="46"/>
                    </a:lnTo>
                    <a:lnTo>
                      <a:pt x="633" y="36"/>
                    </a:lnTo>
                    <a:lnTo>
                      <a:pt x="612" y="29"/>
                    </a:lnTo>
                    <a:lnTo>
                      <a:pt x="591" y="21"/>
                    </a:lnTo>
                    <a:lnTo>
                      <a:pt x="570" y="15"/>
                    </a:lnTo>
                    <a:lnTo>
                      <a:pt x="547" y="9"/>
                    </a:lnTo>
                    <a:lnTo>
                      <a:pt x="526" y="6"/>
                    </a:lnTo>
                    <a:lnTo>
                      <a:pt x="503" y="4"/>
                    </a:lnTo>
                    <a:lnTo>
                      <a:pt x="479" y="2"/>
                    </a:lnTo>
                    <a:lnTo>
                      <a:pt x="455" y="0"/>
                    </a:lnTo>
                    <a:lnTo>
                      <a:pt x="432" y="2"/>
                    </a:lnTo>
                    <a:lnTo>
                      <a:pt x="408" y="4"/>
                    </a:lnTo>
                    <a:lnTo>
                      <a:pt x="385" y="6"/>
                    </a:lnTo>
                    <a:lnTo>
                      <a:pt x="364" y="9"/>
                    </a:lnTo>
                    <a:lnTo>
                      <a:pt x="341" y="15"/>
                    </a:lnTo>
                    <a:lnTo>
                      <a:pt x="320" y="21"/>
                    </a:lnTo>
                    <a:lnTo>
                      <a:pt x="299" y="29"/>
                    </a:lnTo>
                    <a:lnTo>
                      <a:pt x="278" y="36"/>
                    </a:lnTo>
                    <a:lnTo>
                      <a:pt x="259" y="46"/>
                    </a:lnTo>
                    <a:lnTo>
                      <a:pt x="238" y="56"/>
                    </a:lnTo>
                    <a:lnTo>
                      <a:pt x="218" y="67"/>
                    </a:lnTo>
                    <a:lnTo>
                      <a:pt x="201" y="79"/>
                    </a:lnTo>
                    <a:lnTo>
                      <a:pt x="182" y="92"/>
                    </a:lnTo>
                    <a:lnTo>
                      <a:pt x="165" y="105"/>
                    </a:lnTo>
                    <a:lnTo>
                      <a:pt x="149" y="119"/>
                    </a:lnTo>
                    <a:lnTo>
                      <a:pt x="134" y="134"/>
                    </a:lnTo>
                    <a:lnTo>
                      <a:pt x="119" y="150"/>
                    </a:lnTo>
                    <a:lnTo>
                      <a:pt x="103" y="167"/>
                    </a:lnTo>
                    <a:lnTo>
                      <a:pt x="90" y="184"/>
                    </a:lnTo>
                    <a:lnTo>
                      <a:pt x="78" y="201"/>
                    </a:lnTo>
                    <a:lnTo>
                      <a:pt x="65" y="221"/>
                    </a:lnTo>
                    <a:lnTo>
                      <a:pt x="55" y="240"/>
                    </a:lnTo>
                    <a:lnTo>
                      <a:pt x="44" y="259"/>
                    </a:lnTo>
                    <a:lnTo>
                      <a:pt x="36" y="280"/>
                    </a:lnTo>
                    <a:lnTo>
                      <a:pt x="27" y="299"/>
                    </a:lnTo>
                    <a:lnTo>
                      <a:pt x="21" y="320"/>
                    </a:lnTo>
                    <a:lnTo>
                      <a:pt x="13" y="343"/>
                    </a:lnTo>
                    <a:lnTo>
                      <a:pt x="9" y="364"/>
                    </a:lnTo>
                    <a:lnTo>
                      <a:pt x="5" y="387"/>
                    </a:lnTo>
                    <a:lnTo>
                      <a:pt x="2" y="410"/>
                    </a:lnTo>
                    <a:lnTo>
                      <a:pt x="0" y="433"/>
                    </a:lnTo>
                    <a:lnTo>
                      <a:pt x="0" y="457"/>
                    </a:lnTo>
                    <a:lnTo>
                      <a:pt x="0" y="480"/>
                    </a:lnTo>
                    <a:lnTo>
                      <a:pt x="2" y="503"/>
                    </a:lnTo>
                    <a:lnTo>
                      <a:pt x="5" y="526"/>
                    </a:lnTo>
                    <a:lnTo>
                      <a:pt x="9" y="549"/>
                    </a:lnTo>
                    <a:lnTo>
                      <a:pt x="13" y="570"/>
                    </a:lnTo>
                    <a:lnTo>
                      <a:pt x="21" y="593"/>
                    </a:lnTo>
                    <a:lnTo>
                      <a:pt x="27" y="614"/>
                    </a:lnTo>
                    <a:lnTo>
                      <a:pt x="36" y="633"/>
                    </a:lnTo>
                    <a:lnTo>
                      <a:pt x="44" y="654"/>
                    </a:lnTo>
                    <a:lnTo>
                      <a:pt x="55" y="673"/>
                    </a:lnTo>
                    <a:lnTo>
                      <a:pt x="65" y="692"/>
                    </a:lnTo>
                    <a:lnTo>
                      <a:pt x="78" y="712"/>
                    </a:lnTo>
                    <a:lnTo>
                      <a:pt x="90" y="729"/>
                    </a:lnTo>
                    <a:lnTo>
                      <a:pt x="103" y="746"/>
                    </a:lnTo>
                    <a:lnTo>
                      <a:pt x="119" y="763"/>
                    </a:lnTo>
                    <a:lnTo>
                      <a:pt x="134" y="779"/>
                    </a:lnTo>
                    <a:lnTo>
                      <a:pt x="149" y="794"/>
                    </a:lnTo>
                    <a:lnTo>
                      <a:pt x="165" y="808"/>
                    </a:lnTo>
                    <a:lnTo>
                      <a:pt x="182" y="821"/>
                    </a:lnTo>
                    <a:lnTo>
                      <a:pt x="201" y="834"/>
                    </a:lnTo>
                    <a:lnTo>
                      <a:pt x="218" y="846"/>
                    </a:lnTo>
                    <a:lnTo>
                      <a:pt x="238" y="857"/>
                    </a:lnTo>
                    <a:lnTo>
                      <a:pt x="259" y="867"/>
                    </a:lnTo>
                    <a:lnTo>
                      <a:pt x="278" y="877"/>
                    </a:lnTo>
                    <a:lnTo>
                      <a:pt x="299" y="884"/>
                    </a:lnTo>
                    <a:lnTo>
                      <a:pt x="320" y="892"/>
                    </a:lnTo>
                    <a:lnTo>
                      <a:pt x="341" y="898"/>
                    </a:lnTo>
                    <a:lnTo>
                      <a:pt x="364" y="904"/>
                    </a:lnTo>
                    <a:lnTo>
                      <a:pt x="385" y="907"/>
                    </a:lnTo>
                    <a:lnTo>
                      <a:pt x="408" y="909"/>
                    </a:lnTo>
                    <a:lnTo>
                      <a:pt x="432" y="911"/>
                    </a:lnTo>
                    <a:lnTo>
                      <a:pt x="455" y="913"/>
                    </a:lnTo>
                    <a:lnTo>
                      <a:pt x="479" y="911"/>
                    </a:lnTo>
                    <a:lnTo>
                      <a:pt x="503" y="909"/>
                    </a:lnTo>
                    <a:lnTo>
                      <a:pt x="526" y="907"/>
                    </a:lnTo>
                    <a:lnTo>
                      <a:pt x="547" y="904"/>
                    </a:lnTo>
                    <a:lnTo>
                      <a:pt x="570" y="898"/>
                    </a:lnTo>
                    <a:lnTo>
                      <a:pt x="591" y="892"/>
                    </a:lnTo>
                    <a:lnTo>
                      <a:pt x="612" y="884"/>
                    </a:lnTo>
                    <a:lnTo>
                      <a:pt x="633" y="877"/>
                    </a:lnTo>
                    <a:lnTo>
                      <a:pt x="652" y="867"/>
                    </a:lnTo>
                    <a:lnTo>
                      <a:pt x="673" y="857"/>
                    </a:lnTo>
                    <a:lnTo>
                      <a:pt x="693" y="846"/>
                    </a:lnTo>
                    <a:lnTo>
                      <a:pt x="710" y="834"/>
                    </a:lnTo>
                    <a:lnTo>
                      <a:pt x="729" y="821"/>
                    </a:lnTo>
                    <a:lnTo>
                      <a:pt x="746" y="808"/>
                    </a:lnTo>
                    <a:lnTo>
                      <a:pt x="762" y="794"/>
                    </a:lnTo>
                    <a:lnTo>
                      <a:pt x="777" y="779"/>
                    </a:lnTo>
                    <a:lnTo>
                      <a:pt x="792" y="763"/>
                    </a:lnTo>
                    <a:lnTo>
                      <a:pt x="808" y="746"/>
                    </a:lnTo>
                    <a:lnTo>
                      <a:pt x="821" y="729"/>
                    </a:lnTo>
                    <a:lnTo>
                      <a:pt x="833" y="712"/>
                    </a:lnTo>
                    <a:lnTo>
                      <a:pt x="846" y="692"/>
                    </a:lnTo>
                    <a:lnTo>
                      <a:pt x="856" y="673"/>
                    </a:lnTo>
                    <a:lnTo>
                      <a:pt x="867" y="654"/>
                    </a:lnTo>
                    <a:lnTo>
                      <a:pt x="875" y="633"/>
                    </a:lnTo>
                    <a:lnTo>
                      <a:pt x="884" y="614"/>
                    </a:lnTo>
                    <a:lnTo>
                      <a:pt x="890" y="593"/>
                    </a:lnTo>
                    <a:lnTo>
                      <a:pt x="898" y="570"/>
                    </a:lnTo>
                    <a:lnTo>
                      <a:pt x="902" y="549"/>
                    </a:lnTo>
                    <a:lnTo>
                      <a:pt x="906" y="526"/>
                    </a:lnTo>
                    <a:lnTo>
                      <a:pt x="909" y="503"/>
                    </a:lnTo>
                    <a:lnTo>
                      <a:pt x="911" y="480"/>
                    </a:lnTo>
                    <a:lnTo>
                      <a:pt x="911" y="457"/>
                    </a:lnTo>
                    <a:close/>
                    <a:moveTo>
                      <a:pt x="902" y="457"/>
                    </a:moveTo>
                    <a:lnTo>
                      <a:pt x="900" y="480"/>
                    </a:lnTo>
                    <a:lnTo>
                      <a:pt x="898" y="503"/>
                    </a:lnTo>
                    <a:lnTo>
                      <a:pt x="896" y="524"/>
                    </a:lnTo>
                    <a:lnTo>
                      <a:pt x="892" y="547"/>
                    </a:lnTo>
                    <a:lnTo>
                      <a:pt x="886" y="568"/>
                    </a:lnTo>
                    <a:lnTo>
                      <a:pt x="881" y="589"/>
                    </a:lnTo>
                    <a:lnTo>
                      <a:pt x="875" y="610"/>
                    </a:lnTo>
                    <a:lnTo>
                      <a:pt x="865" y="629"/>
                    </a:lnTo>
                    <a:lnTo>
                      <a:pt x="858" y="650"/>
                    </a:lnTo>
                    <a:lnTo>
                      <a:pt x="848" y="669"/>
                    </a:lnTo>
                    <a:lnTo>
                      <a:pt x="836" y="687"/>
                    </a:lnTo>
                    <a:lnTo>
                      <a:pt x="825" y="706"/>
                    </a:lnTo>
                    <a:lnTo>
                      <a:pt x="813" y="723"/>
                    </a:lnTo>
                    <a:lnTo>
                      <a:pt x="800" y="740"/>
                    </a:lnTo>
                    <a:lnTo>
                      <a:pt x="785" y="756"/>
                    </a:lnTo>
                    <a:lnTo>
                      <a:pt x="771" y="771"/>
                    </a:lnTo>
                    <a:lnTo>
                      <a:pt x="756" y="787"/>
                    </a:lnTo>
                    <a:lnTo>
                      <a:pt x="739" y="800"/>
                    </a:lnTo>
                    <a:lnTo>
                      <a:pt x="721" y="813"/>
                    </a:lnTo>
                    <a:lnTo>
                      <a:pt x="704" y="827"/>
                    </a:lnTo>
                    <a:lnTo>
                      <a:pt x="687" y="838"/>
                    </a:lnTo>
                    <a:lnTo>
                      <a:pt x="668" y="848"/>
                    </a:lnTo>
                    <a:lnTo>
                      <a:pt x="648" y="857"/>
                    </a:lnTo>
                    <a:lnTo>
                      <a:pt x="629" y="867"/>
                    </a:lnTo>
                    <a:lnTo>
                      <a:pt x="608" y="875"/>
                    </a:lnTo>
                    <a:lnTo>
                      <a:pt x="589" y="882"/>
                    </a:lnTo>
                    <a:lnTo>
                      <a:pt x="568" y="888"/>
                    </a:lnTo>
                    <a:lnTo>
                      <a:pt x="545" y="894"/>
                    </a:lnTo>
                    <a:lnTo>
                      <a:pt x="524" y="898"/>
                    </a:lnTo>
                    <a:lnTo>
                      <a:pt x="501" y="900"/>
                    </a:lnTo>
                    <a:lnTo>
                      <a:pt x="478" y="902"/>
                    </a:lnTo>
                    <a:lnTo>
                      <a:pt x="455" y="902"/>
                    </a:lnTo>
                    <a:lnTo>
                      <a:pt x="433" y="902"/>
                    </a:lnTo>
                    <a:lnTo>
                      <a:pt x="410" y="900"/>
                    </a:lnTo>
                    <a:lnTo>
                      <a:pt x="387" y="898"/>
                    </a:lnTo>
                    <a:lnTo>
                      <a:pt x="366" y="894"/>
                    </a:lnTo>
                    <a:lnTo>
                      <a:pt x="343" y="888"/>
                    </a:lnTo>
                    <a:lnTo>
                      <a:pt x="322" y="882"/>
                    </a:lnTo>
                    <a:lnTo>
                      <a:pt x="303" y="875"/>
                    </a:lnTo>
                    <a:lnTo>
                      <a:pt x="282" y="867"/>
                    </a:lnTo>
                    <a:lnTo>
                      <a:pt x="263" y="857"/>
                    </a:lnTo>
                    <a:lnTo>
                      <a:pt x="243" y="848"/>
                    </a:lnTo>
                    <a:lnTo>
                      <a:pt x="224" y="838"/>
                    </a:lnTo>
                    <a:lnTo>
                      <a:pt x="207" y="827"/>
                    </a:lnTo>
                    <a:lnTo>
                      <a:pt x="190" y="813"/>
                    </a:lnTo>
                    <a:lnTo>
                      <a:pt x="172" y="800"/>
                    </a:lnTo>
                    <a:lnTo>
                      <a:pt x="155" y="787"/>
                    </a:lnTo>
                    <a:lnTo>
                      <a:pt x="140" y="771"/>
                    </a:lnTo>
                    <a:lnTo>
                      <a:pt x="126" y="756"/>
                    </a:lnTo>
                    <a:lnTo>
                      <a:pt x="111" y="740"/>
                    </a:lnTo>
                    <a:lnTo>
                      <a:pt x="98" y="723"/>
                    </a:lnTo>
                    <a:lnTo>
                      <a:pt x="86" y="706"/>
                    </a:lnTo>
                    <a:lnTo>
                      <a:pt x="75" y="687"/>
                    </a:lnTo>
                    <a:lnTo>
                      <a:pt x="63" y="669"/>
                    </a:lnTo>
                    <a:lnTo>
                      <a:pt x="53" y="650"/>
                    </a:lnTo>
                    <a:lnTo>
                      <a:pt x="46" y="629"/>
                    </a:lnTo>
                    <a:lnTo>
                      <a:pt x="36" y="610"/>
                    </a:lnTo>
                    <a:lnTo>
                      <a:pt x="30" y="589"/>
                    </a:lnTo>
                    <a:lnTo>
                      <a:pt x="25" y="568"/>
                    </a:lnTo>
                    <a:lnTo>
                      <a:pt x="19" y="547"/>
                    </a:lnTo>
                    <a:lnTo>
                      <a:pt x="15" y="524"/>
                    </a:lnTo>
                    <a:lnTo>
                      <a:pt x="11" y="503"/>
                    </a:lnTo>
                    <a:lnTo>
                      <a:pt x="11" y="480"/>
                    </a:lnTo>
                    <a:lnTo>
                      <a:pt x="9" y="457"/>
                    </a:lnTo>
                    <a:lnTo>
                      <a:pt x="11" y="433"/>
                    </a:lnTo>
                    <a:lnTo>
                      <a:pt x="11" y="410"/>
                    </a:lnTo>
                    <a:lnTo>
                      <a:pt x="15" y="389"/>
                    </a:lnTo>
                    <a:lnTo>
                      <a:pt x="19" y="366"/>
                    </a:lnTo>
                    <a:lnTo>
                      <a:pt x="25" y="345"/>
                    </a:lnTo>
                    <a:lnTo>
                      <a:pt x="30" y="324"/>
                    </a:lnTo>
                    <a:lnTo>
                      <a:pt x="36" y="303"/>
                    </a:lnTo>
                    <a:lnTo>
                      <a:pt x="46" y="284"/>
                    </a:lnTo>
                    <a:lnTo>
                      <a:pt x="53" y="263"/>
                    </a:lnTo>
                    <a:lnTo>
                      <a:pt x="63" y="244"/>
                    </a:lnTo>
                    <a:lnTo>
                      <a:pt x="75" y="226"/>
                    </a:lnTo>
                    <a:lnTo>
                      <a:pt x="86" y="207"/>
                    </a:lnTo>
                    <a:lnTo>
                      <a:pt x="98" y="190"/>
                    </a:lnTo>
                    <a:lnTo>
                      <a:pt x="111" y="173"/>
                    </a:lnTo>
                    <a:lnTo>
                      <a:pt x="126" y="157"/>
                    </a:lnTo>
                    <a:lnTo>
                      <a:pt x="140" y="142"/>
                    </a:lnTo>
                    <a:lnTo>
                      <a:pt x="155" y="126"/>
                    </a:lnTo>
                    <a:lnTo>
                      <a:pt x="172" y="113"/>
                    </a:lnTo>
                    <a:lnTo>
                      <a:pt x="190" y="100"/>
                    </a:lnTo>
                    <a:lnTo>
                      <a:pt x="207" y="86"/>
                    </a:lnTo>
                    <a:lnTo>
                      <a:pt x="224" y="75"/>
                    </a:lnTo>
                    <a:lnTo>
                      <a:pt x="243" y="65"/>
                    </a:lnTo>
                    <a:lnTo>
                      <a:pt x="263" y="56"/>
                    </a:lnTo>
                    <a:lnTo>
                      <a:pt x="282" y="46"/>
                    </a:lnTo>
                    <a:lnTo>
                      <a:pt x="303" y="38"/>
                    </a:lnTo>
                    <a:lnTo>
                      <a:pt x="322" y="31"/>
                    </a:lnTo>
                    <a:lnTo>
                      <a:pt x="343" y="25"/>
                    </a:lnTo>
                    <a:lnTo>
                      <a:pt x="366" y="21"/>
                    </a:lnTo>
                    <a:lnTo>
                      <a:pt x="387" y="15"/>
                    </a:lnTo>
                    <a:lnTo>
                      <a:pt x="410" y="13"/>
                    </a:lnTo>
                    <a:lnTo>
                      <a:pt x="433" y="11"/>
                    </a:lnTo>
                    <a:lnTo>
                      <a:pt x="455" y="11"/>
                    </a:lnTo>
                    <a:lnTo>
                      <a:pt x="478" y="11"/>
                    </a:lnTo>
                    <a:lnTo>
                      <a:pt x="501" y="13"/>
                    </a:lnTo>
                    <a:lnTo>
                      <a:pt x="524" y="15"/>
                    </a:lnTo>
                    <a:lnTo>
                      <a:pt x="545" y="21"/>
                    </a:lnTo>
                    <a:lnTo>
                      <a:pt x="568" y="25"/>
                    </a:lnTo>
                    <a:lnTo>
                      <a:pt x="589" y="31"/>
                    </a:lnTo>
                    <a:lnTo>
                      <a:pt x="608" y="38"/>
                    </a:lnTo>
                    <a:lnTo>
                      <a:pt x="629" y="46"/>
                    </a:lnTo>
                    <a:lnTo>
                      <a:pt x="648" y="56"/>
                    </a:lnTo>
                    <a:lnTo>
                      <a:pt x="668" y="65"/>
                    </a:lnTo>
                    <a:lnTo>
                      <a:pt x="687" y="75"/>
                    </a:lnTo>
                    <a:lnTo>
                      <a:pt x="704" y="86"/>
                    </a:lnTo>
                    <a:lnTo>
                      <a:pt x="721" y="100"/>
                    </a:lnTo>
                    <a:lnTo>
                      <a:pt x="739" y="113"/>
                    </a:lnTo>
                    <a:lnTo>
                      <a:pt x="756" y="126"/>
                    </a:lnTo>
                    <a:lnTo>
                      <a:pt x="771" y="142"/>
                    </a:lnTo>
                    <a:lnTo>
                      <a:pt x="785" y="157"/>
                    </a:lnTo>
                    <a:lnTo>
                      <a:pt x="800" y="173"/>
                    </a:lnTo>
                    <a:lnTo>
                      <a:pt x="813" y="190"/>
                    </a:lnTo>
                    <a:lnTo>
                      <a:pt x="825" y="207"/>
                    </a:lnTo>
                    <a:lnTo>
                      <a:pt x="836" y="226"/>
                    </a:lnTo>
                    <a:lnTo>
                      <a:pt x="848" y="244"/>
                    </a:lnTo>
                    <a:lnTo>
                      <a:pt x="858" y="263"/>
                    </a:lnTo>
                    <a:lnTo>
                      <a:pt x="865" y="284"/>
                    </a:lnTo>
                    <a:lnTo>
                      <a:pt x="875" y="303"/>
                    </a:lnTo>
                    <a:lnTo>
                      <a:pt x="881" y="324"/>
                    </a:lnTo>
                    <a:lnTo>
                      <a:pt x="886" y="345"/>
                    </a:lnTo>
                    <a:lnTo>
                      <a:pt x="892" y="366"/>
                    </a:lnTo>
                    <a:lnTo>
                      <a:pt x="896" y="389"/>
                    </a:lnTo>
                    <a:lnTo>
                      <a:pt x="898" y="410"/>
                    </a:lnTo>
                    <a:lnTo>
                      <a:pt x="900" y="433"/>
                    </a:lnTo>
                    <a:lnTo>
                      <a:pt x="902" y="457"/>
                    </a:lnTo>
                    <a:close/>
                  </a:path>
                </a:pathLst>
              </a:custGeom>
              <a:solidFill>
                <a:srgbClr val="E89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9" name="Freeform 412">
                <a:extLst>
                  <a:ext uri="{FF2B5EF4-FFF2-40B4-BE49-F238E27FC236}">
                    <a16:creationId xmlns:a16="http://schemas.microsoft.com/office/drawing/2014/main" id="{3CA89ECF-BD93-44ED-82DC-10C0C81A30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9" y="1712"/>
                <a:ext cx="901" cy="901"/>
              </a:xfrm>
              <a:custGeom>
                <a:avLst/>
                <a:gdLst>
                  <a:gd name="T0" fmla="*/ 893 w 901"/>
                  <a:gd name="T1" fmla="*/ 360 h 901"/>
                  <a:gd name="T2" fmla="*/ 856 w 901"/>
                  <a:gd name="T3" fmla="*/ 255 h 901"/>
                  <a:gd name="T4" fmla="*/ 799 w 901"/>
                  <a:gd name="T5" fmla="*/ 165 h 901"/>
                  <a:gd name="T6" fmla="*/ 720 w 901"/>
                  <a:gd name="T7" fmla="*/ 90 h 901"/>
                  <a:gd name="T8" fmla="*/ 626 w 901"/>
                  <a:gd name="T9" fmla="*/ 36 h 901"/>
                  <a:gd name="T10" fmla="*/ 519 w 901"/>
                  <a:gd name="T11" fmla="*/ 5 h 901"/>
                  <a:gd name="T12" fmla="*/ 403 w 901"/>
                  <a:gd name="T13" fmla="*/ 2 h 901"/>
                  <a:gd name="T14" fmla="*/ 296 w 901"/>
                  <a:gd name="T15" fmla="*/ 26 h 901"/>
                  <a:gd name="T16" fmla="*/ 198 w 901"/>
                  <a:gd name="T17" fmla="*/ 76 h 901"/>
                  <a:gd name="T18" fmla="*/ 118 w 901"/>
                  <a:gd name="T19" fmla="*/ 147 h 901"/>
                  <a:gd name="T20" fmla="*/ 54 w 901"/>
                  <a:gd name="T21" fmla="*/ 236 h 901"/>
                  <a:gd name="T22" fmla="*/ 14 w 901"/>
                  <a:gd name="T23" fmla="*/ 337 h 901"/>
                  <a:gd name="T24" fmla="*/ 0 w 901"/>
                  <a:gd name="T25" fmla="*/ 451 h 901"/>
                  <a:gd name="T26" fmla="*/ 14 w 901"/>
                  <a:gd name="T27" fmla="*/ 564 h 901"/>
                  <a:gd name="T28" fmla="*/ 54 w 901"/>
                  <a:gd name="T29" fmla="*/ 665 h 901"/>
                  <a:gd name="T30" fmla="*/ 118 w 901"/>
                  <a:gd name="T31" fmla="*/ 754 h 901"/>
                  <a:gd name="T32" fmla="*/ 198 w 901"/>
                  <a:gd name="T33" fmla="*/ 825 h 901"/>
                  <a:gd name="T34" fmla="*/ 296 w 901"/>
                  <a:gd name="T35" fmla="*/ 875 h 901"/>
                  <a:gd name="T36" fmla="*/ 403 w 901"/>
                  <a:gd name="T37" fmla="*/ 899 h 901"/>
                  <a:gd name="T38" fmla="*/ 519 w 901"/>
                  <a:gd name="T39" fmla="*/ 896 h 901"/>
                  <a:gd name="T40" fmla="*/ 626 w 901"/>
                  <a:gd name="T41" fmla="*/ 865 h 901"/>
                  <a:gd name="T42" fmla="*/ 720 w 901"/>
                  <a:gd name="T43" fmla="*/ 811 h 901"/>
                  <a:gd name="T44" fmla="*/ 799 w 901"/>
                  <a:gd name="T45" fmla="*/ 736 h 901"/>
                  <a:gd name="T46" fmla="*/ 856 w 901"/>
                  <a:gd name="T47" fmla="*/ 646 h 901"/>
                  <a:gd name="T48" fmla="*/ 893 w 901"/>
                  <a:gd name="T49" fmla="*/ 541 h 901"/>
                  <a:gd name="T50" fmla="*/ 891 w 901"/>
                  <a:gd name="T51" fmla="*/ 451 h 901"/>
                  <a:gd name="T52" fmla="*/ 878 w 901"/>
                  <a:gd name="T53" fmla="*/ 560 h 901"/>
                  <a:gd name="T54" fmla="*/ 837 w 901"/>
                  <a:gd name="T55" fmla="*/ 660 h 901"/>
                  <a:gd name="T56" fmla="*/ 776 w 901"/>
                  <a:gd name="T57" fmla="*/ 746 h 901"/>
                  <a:gd name="T58" fmla="*/ 697 w 901"/>
                  <a:gd name="T59" fmla="*/ 815 h 901"/>
                  <a:gd name="T60" fmla="*/ 601 w 901"/>
                  <a:gd name="T61" fmla="*/ 865 h 901"/>
                  <a:gd name="T62" fmla="*/ 496 w 901"/>
                  <a:gd name="T63" fmla="*/ 888 h 901"/>
                  <a:gd name="T64" fmla="*/ 384 w 901"/>
                  <a:gd name="T65" fmla="*/ 886 h 901"/>
                  <a:gd name="T66" fmla="*/ 279 w 901"/>
                  <a:gd name="T67" fmla="*/ 857 h 901"/>
                  <a:gd name="T68" fmla="*/ 187 w 901"/>
                  <a:gd name="T69" fmla="*/ 804 h 901"/>
                  <a:gd name="T70" fmla="*/ 110 w 901"/>
                  <a:gd name="T71" fmla="*/ 731 h 901"/>
                  <a:gd name="T72" fmla="*/ 54 w 901"/>
                  <a:gd name="T73" fmla="*/ 642 h 901"/>
                  <a:gd name="T74" fmla="*/ 20 w 901"/>
                  <a:gd name="T75" fmla="*/ 539 h 901"/>
                  <a:gd name="T76" fmla="*/ 10 w 901"/>
                  <a:gd name="T77" fmla="*/ 427 h 901"/>
                  <a:gd name="T78" fmla="*/ 29 w 901"/>
                  <a:gd name="T79" fmla="*/ 320 h 901"/>
                  <a:gd name="T80" fmla="*/ 73 w 901"/>
                  <a:gd name="T81" fmla="*/ 222 h 901"/>
                  <a:gd name="T82" fmla="*/ 139 w 901"/>
                  <a:gd name="T83" fmla="*/ 140 h 901"/>
                  <a:gd name="T84" fmla="*/ 221 w 901"/>
                  <a:gd name="T85" fmla="*/ 74 h 901"/>
                  <a:gd name="T86" fmla="*/ 319 w 901"/>
                  <a:gd name="T87" fmla="*/ 30 h 901"/>
                  <a:gd name="T88" fmla="*/ 428 w 901"/>
                  <a:gd name="T89" fmla="*/ 11 h 901"/>
                  <a:gd name="T90" fmla="*/ 540 w 901"/>
                  <a:gd name="T91" fmla="*/ 19 h 901"/>
                  <a:gd name="T92" fmla="*/ 641 w 901"/>
                  <a:gd name="T93" fmla="*/ 53 h 901"/>
                  <a:gd name="T94" fmla="*/ 730 w 901"/>
                  <a:gd name="T95" fmla="*/ 111 h 901"/>
                  <a:gd name="T96" fmla="*/ 803 w 901"/>
                  <a:gd name="T97" fmla="*/ 188 h 901"/>
                  <a:gd name="T98" fmla="*/ 856 w 901"/>
                  <a:gd name="T99" fmla="*/ 280 h 901"/>
                  <a:gd name="T100" fmla="*/ 885 w 901"/>
                  <a:gd name="T101" fmla="*/ 383 h 9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01"/>
                  <a:gd name="T154" fmla="*/ 0 h 901"/>
                  <a:gd name="T155" fmla="*/ 901 w 901"/>
                  <a:gd name="T156" fmla="*/ 901 h 90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01" h="901">
                    <a:moveTo>
                      <a:pt x="901" y="451"/>
                    </a:moveTo>
                    <a:lnTo>
                      <a:pt x="901" y="427"/>
                    </a:lnTo>
                    <a:lnTo>
                      <a:pt x="899" y="404"/>
                    </a:lnTo>
                    <a:lnTo>
                      <a:pt x="897" y="381"/>
                    </a:lnTo>
                    <a:lnTo>
                      <a:pt x="893" y="360"/>
                    </a:lnTo>
                    <a:lnTo>
                      <a:pt x="887" y="337"/>
                    </a:lnTo>
                    <a:lnTo>
                      <a:pt x="881" y="316"/>
                    </a:lnTo>
                    <a:lnTo>
                      <a:pt x="874" y="295"/>
                    </a:lnTo>
                    <a:lnTo>
                      <a:pt x="866" y="276"/>
                    </a:lnTo>
                    <a:lnTo>
                      <a:pt x="856" y="255"/>
                    </a:lnTo>
                    <a:lnTo>
                      <a:pt x="847" y="236"/>
                    </a:lnTo>
                    <a:lnTo>
                      <a:pt x="835" y="216"/>
                    </a:lnTo>
                    <a:lnTo>
                      <a:pt x="824" y="199"/>
                    </a:lnTo>
                    <a:lnTo>
                      <a:pt x="812" y="180"/>
                    </a:lnTo>
                    <a:lnTo>
                      <a:pt x="799" y="165"/>
                    </a:lnTo>
                    <a:lnTo>
                      <a:pt x="783" y="147"/>
                    </a:lnTo>
                    <a:lnTo>
                      <a:pt x="770" y="132"/>
                    </a:lnTo>
                    <a:lnTo>
                      <a:pt x="753" y="117"/>
                    </a:lnTo>
                    <a:lnTo>
                      <a:pt x="737" y="103"/>
                    </a:lnTo>
                    <a:lnTo>
                      <a:pt x="720" y="90"/>
                    </a:lnTo>
                    <a:lnTo>
                      <a:pt x="703" y="76"/>
                    </a:lnTo>
                    <a:lnTo>
                      <a:pt x="684" y="65"/>
                    </a:lnTo>
                    <a:lnTo>
                      <a:pt x="664" y="53"/>
                    </a:lnTo>
                    <a:lnTo>
                      <a:pt x="645" y="44"/>
                    </a:lnTo>
                    <a:lnTo>
                      <a:pt x="626" y="36"/>
                    </a:lnTo>
                    <a:lnTo>
                      <a:pt x="605" y="26"/>
                    </a:lnTo>
                    <a:lnTo>
                      <a:pt x="584" y="21"/>
                    </a:lnTo>
                    <a:lnTo>
                      <a:pt x="563" y="15"/>
                    </a:lnTo>
                    <a:lnTo>
                      <a:pt x="542" y="9"/>
                    </a:lnTo>
                    <a:lnTo>
                      <a:pt x="519" y="5"/>
                    </a:lnTo>
                    <a:lnTo>
                      <a:pt x="498" y="2"/>
                    </a:lnTo>
                    <a:lnTo>
                      <a:pt x="474" y="0"/>
                    </a:lnTo>
                    <a:lnTo>
                      <a:pt x="450" y="0"/>
                    </a:lnTo>
                    <a:lnTo>
                      <a:pt x="427" y="0"/>
                    </a:lnTo>
                    <a:lnTo>
                      <a:pt x="403" y="2"/>
                    </a:lnTo>
                    <a:lnTo>
                      <a:pt x="382" y="5"/>
                    </a:lnTo>
                    <a:lnTo>
                      <a:pt x="359" y="9"/>
                    </a:lnTo>
                    <a:lnTo>
                      <a:pt x="338" y="15"/>
                    </a:lnTo>
                    <a:lnTo>
                      <a:pt x="317" y="21"/>
                    </a:lnTo>
                    <a:lnTo>
                      <a:pt x="296" y="26"/>
                    </a:lnTo>
                    <a:lnTo>
                      <a:pt x="275" y="36"/>
                    </a:lnTo>
                    <a:lnTo>
                      <a:pt x="256" y="44"/>
                    </a:lnTo>
                    <a:lnTo>
                      <a:pt x="237" y="53"/>
                    </a:lnTo>
                    <a:lnTo>
                      <a:pt x="217" y="65"/>
                    </a:lnTo>
                    <a:lnTo>
                      <a:pt x="198" y="76"/>
                    </a:lnTo>
                    <a:lnTo>
                      <a:pt x="181" y="90"/>
                    </a:lnTo>
                    <a:lnTo>
                      <a:pt x="164" y="103"/>
                    </a:lnTo>
                    <a:lnTo>
                      <a:pt x="148" y="117"/>
                    </a:lnTo>
                    <a:lnTo>
                      <a:pt x="131" y="132"/>
                    </a:lnTo>
                    <a:lnTo>
                      <a:pt x="118" y="147"/>
                    </a:lnTo>
                    <a:lnTo>
                      <a:pt x="102" y="165"/>
                    </a:lnTo>
                    <a:lnTo>
                      <a:pt x="89" y="180"/>
                    </a:lnTo>
                    <a:lnTo>
                      <a:pt x="77" y="199"/>
                    </a:lnTo>
                    <a:lnTo>
                      <a:pt x="66" y="216"/>
                    </a:lnTo>
                    <a:lnTo>
                      <a:pt x="54" y="236"/>
                    </a:lnTo>
                    <a:lnTo>
                      <a:pt x="45" y="255"/>
                    </a:lnTo>
                    <a:lnTo>
                      <a:pt x="35" y="276"/>
                    </a:lnTo>
                    <a:lnTo>
                      <a:pt x="27" y="295"/>
                    </a:lnTo>
                    <a:lnTo>
                      <a:pt x="20" y="316"/>
                    </a:lnTo>
                    <a:lnTo>
                      <a:pt x="14" y="337"/>
                    </a:lnTo>
                    <a:lnTo>
                      <a:pt x="8" y="360"/>
                    </a:lnTo>
                    <a:lnTo>
                      <a:pt x="4" y="381"/>
                    </a:lnTo>
                    <a:lnTo>
                      <a:pt x="2" y="404"/>
                    </a:lnTo>
                    <a:lnTo>
                      <a:pt x="0" y="427"/>
                    </a:lnTo>
                    <a:lnTo>
                      <a:pt x="0" y="451"/>
                    </a:lnTo>
                    <a:lnTo>
                      <a:pt x="0" y="474"/>
                    </a:lnTo>
                    <a:lnTo>
                      <a:pt x="2" y="497"/>
                    </a:lnTo>
                    <a:lnTo>
                      <a:pt x="4" y="520"/>
                    </a:lnTo>
                    <a:lnTo>
                      <a:pt x="8" y="541"/>
                    </a:lnTo>
                    <a:lnTo>
                      <a:pt x="14" y="564"/>
                    </a:lnTo>
                    <a:lnTo>
                      <a:pt x="20" y="585"/>
                    </a:lnTo>
                    <a:lnTo>
                      <a:pt x="27" y="606"/>
                    </a:lnTo>
                    <a:lnTo>
                      <a:pt x="35" y="625"/>
                    </a:lnTo>
                    <a:lnTo>
                      <a:pt x="45" y="646"/>
                    </a:lnTo>
                    <a:lnTo>
                      <a:pt x="54" y="665"/>
                    </a:lnTo>
                    <a:lnTo>
                      <a:pt x="66" y="685"/>
                    </a:lnTo>
                    <a:lnTo>
                      <a:pt x="77" y="702"/>
                    </a:lnTo>
                    <a:lnTo>
                      <a:pt x="89" y="721"/>
                    </a:lnTo>
                    <a:lnTo>
                      <a:pt x="102" y="736"/>
                    </a:lnTo>
                    <a:lnTo>
                      <a:pt x="118" y="754"/>
                    </a:lnTo>
                    <a:lnTo>
                      <a:pt x="131" y="769"/>
                    </a:lnTo>
                    <a:lnTo>
                      <a:pt x="148" y="784"/>
                    </a:lnTo>
                    <a:lnTo>
                      <a:pt x="164" y="798"/>
                    </a:lnTo>
                    <a:lnTo>
                      <a:pt x="181" y="811"/>
                    </a:lnTo>
                    <a:lnTo>
                      <a:pt x="198" y="825"/>
                    </a:lnTo>
                    <a:lnTo>
                      <a:pt x="217" y="836"/>
                    </a:lnTo>
                    <a:lnTo>
                      <a:pt x="237" y="848"/>
                    </a:lnTo>
                    <a:lnTo>
                      <a:pt x="256" y="857"/>
                    </a:lnTo>
                    <a:lnTo>
                      <a:pt x="275" y="865"/>
                    </a:lnTo>
                    <a:lnTo>
                      <a:pt x="296" y="875"/>
                    </a:lnTo>
                    <a:lnTo>
                      <a:pt x="317" y="880"/>
                    </a:lnTo>
                    <a:lnTo>
                      <a:pt x="338" y="888"/>
                    </a:lnTo>
                    <a:lnTo>
                      <a:pt x="359" y="892"/>
                    </a:lnTo>
                    <a:lnTo>
                      <a:pt x="382" y="896"/>
                    </a:lnTo>
                    <a:lnTo>
                      <a:pt x="403" y="899"/>
                    </a:lnTo>
                    <a:lnTo>
                      <a:pt x="427" y="901"/>
                    </a:lnTo>
                    <a:lnTo>
                      <a:pt x="450" y="901"/>
                    </a:lnTo>
                    <a:lnTo>
                      <a:pt x="474" y="901"/>
                    </a:lnTo>
                    <a:lnTo>
                      <a:pt x="498" y="899"/>
                    </a:lnTo>
                    <a:lnTo>
                      <a:pt x="519" y="896"/>
                    </a:lnTo>
                    <a:lnTo>
                      <a:pt x="542" y="892"/>
                    </a:lnTo>
                    <a:lnTo>
                      <a:pt x="563" y="888"/>
                    </a:lnTo>
                    <a:lnTo>
                      <a:pt x="584" y="880"/>
                    </a:lnTo>
                    <a:lnTo>
                      <a:pt x="605" y="875"/>
                    </a:lnTo>
                    <a:lnTo>
                      <a:pt x="626" y="865"/>
                    </a:lnTo>
                    <a:lnTo>
                      <a:pt x="645" y="857"/>
                    </a:lnTo>
                    <a:lnTo>
                      <a:pt x="664" y="848"/>
                    </a:lnTo>
                    <a:lnTo>
                      <a:pt x="684" y="836"/>
                    </a:lnTo>
                    <a:lnTo>
                      <a:pt x="703" y="825"/>
                    </a:lnTo>
                    <a:lnTo>
                      <a:pt x="720" y="811"/>
                    </a:lnTo>
                    <a:lnTo>
                      <a:pt x="737" y="798"/>
                    </a:lnTo>
                    <a:lnTo>
                      <a:pt x="753" y="784"/>
                    </a:lnTo>
                    <a:lnTo>
                      <a:pt x="770" y="769"/>
                    </a:lnTo>
                    <a:lnTo>
                      <a:pt x="783" y="754"/>
                    </a:lnTo>
                    <a:lnTo>
                      <a:pt x="799" y="736"/>
                    </a:lnTo>
                    <a:lnTo>
                      <a:pt x="812" y="721"/>
                    </a:lnTo>
                    <a:lnTo>
                      <a:pt x="824" y="702"/>
                    </a:lnTo>
                    <a:lnTo>
                      <a:pt x="835" y="685"/>
                    </a:lnTo>
                    <a:lnTo>
                      <a:pt x="847" y="665"/>
                    </a:lnTo>
                    <a:lnTo>
                      <a:pt x="856" y="646"/>
                    </a:lnTo>
                    <a:lnTo>
                      <a:pt x="866" y="625"/>
                    </a:lnTo>
                    <a:lnTo>
                      <a:pt x="874" y="606"/>
                    </a:lnTo>
                    <a:lnTo>
                      <a:pt x="881" y="585"/>
                    </a:lnTo>
                    <a:lnTo>
                      <a:pt x="887" y="564"/>
                    </a:lnTo>
                    <a:lnTo>
                      <a:pt x="893" y="541"/>
                    </a:lnTo>
                    <a:lnTo>
                      <a:pt x="897" y="520"/>
                    </a:lnTo>
                    <a:lnTo>
                      <a:pt x="899" y="497"/>
                    </a:lnTo>
                    <a:lnTo>
                      <a:pt x="901" y="474"/>
                    </a:lnTo>
                    <a:lnTo>
                      <a:pt x="901" y="451"/>
                    </a:lnTo>
                    <a:close/>
                    <a:moveTo>
                      <a:pt x="891" y="451"/>
                    </a:moveTo>
                    <a:lnTo>
                      <a:pt x="891" y="474"/>
                    </a:lnTo>
                    <a:lnTo>
                      <a:pt x="889" y="495"/>
                    </a:lnTo>
                    <a:lnTo>
                      <a:pt x="885" y="518"/>
                    </a:lnTo>
                    <a:lnTo>
                      <a:pt x="881" y="539"/>
                    </a:lnTo>
                    <a:lnTo>
                      <a:pt x="878" y="560"/>
                    </a:lnTo>
                    <a:lnTo>
                      <a:pt x="872" y="581"/>
                    </a:lnTo>
                    <a:lnTo>
                      <a:pt x="864" y="602"/>
                    </a:lnTo>
                    <a:lnTo>
                      <a:pt x="856" y="621"/>
                    </a:lnTo>
                    <a:lnTo>
                      <a:pt x="847" y="642"/>
                    </a:lnTo>
                    <a:lnTo>
                      <a:pt x="837" y="660"/>
                    </a:lnTo>
                    <a:lnTo>
                      <a:pt x="828" y="679"/>
                    </a:lnTo>
                    <a:lnTo>
                      <a:pt x="816" y="696"/>
                    </a:lnTo>
                    <a:lnTo>
                      <a:pt x="803" y="713"/>
                    </a:lnTo>
                    <a:lnTo>
                      <a:pt x="791" y="731"/>
                    </a:lnTo>
                    <a:lnTo>
                      <a:pt x="776" y="746"/>
                    </a:lnTo>
                    <a:lnTo>
                      <a:pt x="762" y="761"/>
                    </a:lnTo>
                    <a:lnTo>
                      <a:pt x="747" y="777"/>
                    </a:lnTo>
                    <a:lnTo>
                      <a:pt x="730" y="790"/>
                    </a:lnTo>
                    <a:lnTo>
                      <a:pt x="714" y="804"/>
                    </a:lnTo>
                    <a:lnTo>
                      <a:pt x="697" y="815"/>
                    </a:lnTo>
                    <a:lnTo>
                      <a:pt x="680" y="827"/>
                    </a:lnTo>
                    <a:lnTo>
                      <a:pt x="661" y="838"/>
                    </a:lnTo>
                    <a:lnTo>
                      <a:pt x="641" y="848"/>
                    </a:lnTo>
                    <a:lnTo>
                      <a:pt x="622" y="857"/>
                    </a:lnTo>
                    <a:lnTo>
                      <a:pt x="601" y="865"/>
                    </a:lnTo>
                    <a:lnTo>
                      <a:pt x="582" y="871"/>
                    </a:lnTo>
                    <a:lnTo>
                      <a:pt x="561" y="876"/>
                    </a:lnTo>
                    <a:lnTo>
                      <a:pt x="540" y="882"/>
                    </a:lnTo>
                    <a:lnTo>
                      <a:pt x="517" y="886"/>
                    </a:lnTo>
                    <a:lnTo>
                      <a:pt x="496" y="888"/>
                    </a:lnTo>
                    <a:lnTo>
                      <a:pt x="473" y="890"/>
                    </a:lnTo>
                    <a:lnTo>
                      <a:pt x="450" y="892"/>
                    </a:lnTo>
                    <a:lnTo>
                      <a:pt x="428" y="890"/>
                    </a:lnTo>
                    <a:lnTo>
                      <a:pt x="405" y="888"/>
                    </a:lnTo>
                    <a:lnTo>
                      <a:pt x="384" y="886"/>
                    </a:lnTo>
                    <a:lnTo>
                      <a:pt x="361" y="882"/>
                    </a:lnTo>
                    <a:lnTo>
                      <a:pt x="340" y="876"/>
                    </a:lnTo>
                    <a:lnTo>
                      <a:pt x="319" y="871"/>
                    </a:lnTo>
                    <a:lnTo>
                      <a:pt x="300" y="865"/>
                    </a:lnTo>
                    <a:lnTo>
                      <a:pt x="279" y="857"/>
                    </a:lnTo>
                    <a:lnTo>
                      <a:pt x="260" y="848"/>
                    </a:lnTo>
                    <a:lnTo>
                      <a:pt x="240" y="838"/>
                    </a:lnTo>
                    <a:lnTo>
                      <a:pt x="221" y="827"/>
                    </a:lnTo>
                    <a:lnTo>
                      <a:pt x="204" y="815"/>
                    </a:lnTo>
                    <a:lnTo>
                      <a:pt x="187" y="804"/>
                    </a:lnTo>
                    <a:lnTo>
                      <a:pt x="171" y="790"/>
                    </a:lnTo>
                    <a:lnTo>
                      <a:pt x="154" y="777"/>
                    </a:lnTo>
                    <a:lnTo>
                      <a:pt x="139" y="761"/>
                    </a:lnTo>
                    <a:lnTo>
                      <a:pt x="125" y="746"/>
                    </a:lnTo>
                    <a:lnTo>
                      <a:pt x="110" y="731"/>
                    </a:lnTo>
                    <a:lnTo>
                      <a:pt x="98" y="713"/>
                    </a:lnTo>
                    <a:lnTo>
                      <a:pt x="85" y="696"/>
                    </a:lnTo>
                    <a:lnTo>
                      <a:pt x="73" y="679"/>
                    </a:lnTo>
                    <a:lnTo>
                      <a:pt x="64" y="660"/>
                    </a:lnTo>
                    <a:lnTo>
                      <a:pt x="54" y="642"/>
                    </a:lnTo>
                    <a:lnTo>
                      <a:pt x="45" y="621"/>
                    </a:lnTo>
                    <a:lnTo>
                      <a:pt x="37" y="602"/>
                    </a:lnTo>
                    <a:lnTo>
                      <a:pt x="29" y="581"/>
                    </a:lnTo>
                    <a:lnTo>
                      <a:pt x="23" y="560"/>
                    </a:lnTo>
                    <a:lnTo>
                      <a:pt x="20" y="539"/>
                    </a:lnTo>
                    <a:lnTo>
                      <a:pt x="16" y="518"/>
                    </a:lnTo>
                    <a:lnTo>
                      <a:pt x="12" y="495"/>
                    </a:lnTo>
                    <a:lnTo>
                      <a:pt x="10" y="474"/>
                    </a:lnTo>
                    <a:lnTo>
                      <a:pt x="10" y="451"/>
                    </a:lnTo>
                    <a:lnTo>
                      <a:pt x="10" y="427"/>
                    </a:lnTo>
                    <a:lnTo>
                      <a:pt x="12" y="406"/>
                    </a:lnTo>
                    <a:lnTo>
                      <a:pt x="16" y="383"/>
                    </a:lnTo>
                    <a:lnTo>
                      <a:pt x="20" y="362"/>
                    </a:lnTo>
                    <a:lnTo>
                      <a:pt x="23" y="341"/>
                    </a:lnTo>
                    <a:lnTo>
                      <a:pt x="29" y="320"/>
                    </a:lnTo>
                    <a:lnTo>
                      <a:pt x="37" y="299"/>
                    </a:lnTo>
                    <a:lnTo>
                      <a:pt x="45" y="280"/>
                    </a:lnTo>
                    <a:lnTo>
                      <a:pt x="54" y="259"/>
                    </a:lnTo>
                    <a:lnTo>
                      <a:pt x="64" y="241"/>
                    </a:lnTo>
                    <a:lnTo>
                      <a:pt x="73" y="222"/>
                    </a:lnTo>
                    <a:lnTo>
                      <a:pt x="85" y="205"/>
                    </a:lnTo>
                    <a:lnTo>
                      <a:pt x="98" y="188"/>
                    </a:lnTo>
                    <a:lnTo>
                      <a:pt x="110" y="170"/>
                    </a:lnTo>
                    <a:lnTo>
                      <a:pt x="125" y="155"/>
                    </a:lnTo>
                    <a:lnTo>
                      <a:pt x="139" y="140"/>
                    </a:lnTo>
                    <a:lnTo>
                      <a:pt x="154" y="124"/>
                    </a:lnTo>
                    <a:lnTo>
                      <a:pt x="171" y="111"/>
                    </a:lnTo>
                    <a:lnTo>
                      <a:pt x="187" y="97"/>
                    </a:lnTo>
                    <a:lnTo>
                      <a:pt x="204" y="86"/>
                    </a:lnTo>
                    <a:lnTo>
                      <a:pt x="221" y="74"/>
                    </a:lnTo>
                    <a:lnTo>
                      <a:pt x="240" y="63"/>
                    </a:lnTo>
                    <a:lnTo>
                      <a:pt x="260" y="53"/>
                    </a:lnTo>
                    <a:lnTo>
                      <a:pt x="279" y="44"/>
                    </a:lnTo>
                    <a:lnTo>
                      <a:pt x="300" y="36"/>
                    </a:lnTo>
                    <a:lnTo>
                      <a:pt x="319" y="30"/>
                    </a:lnTo>
                    <a:lnTo>
                      <a:pt x="340" y="25"/>
                    </a:lnTo>
                    <a:lnTo>
                      <a:pt x="361" y="19"/>
                    </a:lnTo>
                    <a:lnTo>
                      <a:pt x="384" y="15"/>
                    </a:lnTo>
                    <a:lnTo>
                      <a:pt x="405" y="13"/>
                    </a:lnTo>
                    <a:lnTo>
                      <a:pt x="428" y="11"/>
                    </a:lnTo>
                    <a:lnTo>
                      <a:pt x="450" y="9"/>
                    </a:lnTo>
                    <a:lnTo>
                      <a:pt x="473" y="11"/>
                    </a:lnTo>
                    <a:lnTo>
                      <a:pt x="496" y="13"/>
                    </a:lnTo>
                    <a:lnTo>
                      <a:pt x="517" y="15"/>
                    </a:lnTo>
                    <a:lnTo>
                      <a:pt x="540" y="19"/>
                    </a:lnTo>
                    <a:lnTo>
                      <a:pt x="561" y="25"/>
                    </a:lnTo>
                    <a:lnTo>
                      <a:pt x="582" y="30"/>
                    </a:lnTo>
                    <a:lnTo>
                      <a:pt x="601" y="36"/>
                    </a:lnTo>
                    <a:lnTo>
                      <a:pt x="622" y="44"/>
                    </a:lnTo>
                    <a:lnTo>
                      <a:pt x="641" y="53"/>
                    </a:lnTo>
                    <a:lnTo>
                      <a:pt x="661" y="63"/>
                    </a:lnTo>
                    <a:lnTo>
                      <a:pt x="680" y="74"/>
                    </a:lnTo>
                    <a:lnTo>
                      <a:pt x="697" y="86"/>
                    </a:lnTo>
                    <a:lnTo>
                      <a:pt x="714" y="97"/>
                    </a:lnTo>
                    <a:lnTo>
                      <a:pt x="730" y="111"/>
                    </a:lnTo>
                    <a:lnTo>
                      <a:pt x="747" y="124"/>
                    </a:lnTo>
                    <a:lnTo>
                      <a:pt x="762" y="140"/>
                    </a:lnTo>
                    <a:lnTo>
                      <a:pt x="776" y="155"/>
                    </a:lnTo>
                    <a:lnTo>
                      <a:pt x="791" y="170"/>
                    </a:lnTo>
                    <a:lnTo>
                      <a:pt x="803" y="188"/>
                    </a:lnTo>
                    <a:lnTo>
                      <a:pt x="816" y="205"/>
                    </a:lnTo>
                    <a:lnTo>
                      <a:pt x="828" y="222"/>
                    </a:lnTo>
                    <a:lnTo>
                      <a:pt x="837" y="241"/>
                    </a:lnTo>
                    <a:lnTo>
                      <a:pt x="847" y="259"/>
                    </a:lnTo>
                    <a:lnTo>
                      <a:pt x="856" y="280"/>
                    </a:lnTo>
                    <a:lnTo>
                      <a:pt x="864" y="299"/>
                    </a:lnTo>
                    <a:lnTo>
                      <a:pt x="872" y="320"/>
                    </a:lnTo>
                    <a:lnTo>
                      <a:pt x="878" y="341"/>
                    </a:lnTo>
                    <a:lnTo>
                      <a:pt x="881" y="362"/>
                    </a:lnTo>
                    <a:lnTo>
                      <a:pt x="885" y="383"/>
                    </a:lnTo>
                    <a:lnTo>
                      <a:pt x="889" y="406"/>
                    </a:lnTo>
                    <a:lnTo>
                      <a:pt x="891" y="427"/>
                    </a:lnTo>
                    <a:lnTo>
                      <a:pt x="891" y="451"/>
                    </a:lnTo>
                    <a:close/>
                  </a:path>
                </a:pathLst>
              </a:custGeom>
              <a:solidFill>
                <a:srgbClr val="E89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0" name="Freeform 413">
                <a:extLst>
                  <a:ext uri="{FF2B5EF4-FFF2-40B4-BE49-F238E27FC236}">
                    <a16:creationId xmlns:a16="http://schemas.microsoft.com/office/drawing/2014/main" id="{08582BB6-012A-49F4-A83E-25A891F8CE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3" y="1717"/>
                <a:ext cx="893" cy="891"/>
              </a:xfrm>
              <a:custGeom>
                <a:avLst/>
                <a:gdLst>
                  <a:gd name="T0" fmla="*/ 883 w 893"/>
                  <a:gd name="T1" fmla="*/ 355 h 891"/>
                  <a:gd name="T2" fmla="*/ 849 w 893"/>
                  <a:gd name="T3" fmla="*/ 252 h 891"/>
                  <a:gd name="T4" fmla="*/ 791 w 893"/>
                  <a:gd name="T5" fmla="*/ 162 h 891"/>
                  <a:gd name="T6" fmla="*/ 712 w 893"/>
                  <a:gd name="T7" fmla="*/ 89 h 891"/>
                  <a:gd name="T8" fmla="*/ 620 w 893"/>
                  <a:gd name="T9" fmla="*/ 35 h 891"/>
                  <a:gd name="T10" fmla="*/ 515 w 893"/>
                  <a:gd name="T11" fmla="*/ 4 h 891"/>
                  <a:gd name="T12" fmla="*/ 401 w 893"/>
                  <a:gd name="T13" fmla="*/ 2 h 891"/>
                  <a:gd name="T14" fmla="*/ 294 w 893"/>
                  <a:gd name="T15" fmla="*/ 27 h 891"/>
                  <a:gd name="T16" fmla="*/ 198 w 893"/>
                  <a:gd name="T17" fmla="*/ 75 h 891"/>
                  <a:gd name="T18" fmla="*/ 117 w 893"/>
                  <a:gd name="T19" fmla="*/ 146 h 891"/>
                  <a:gd name="T20" fmla="*/ 54 w 893"/>
                  <a:gd name="T21" fmla="*/ 233 h 891"/>
                  <a:gd name="T22" fmla="*/ 16 w 893"/>
                  <a:gd name="T23" fmla="*/ 334 h 891"/>
                  <a:gd name="T24" fmla="*/ 0 w 893"/>
                  <a:gd name="T25" fmla="*/ 446 h 891"/>
                  <a:gd name="T26" fmla="*/ 16 w 893"/>
                  <a:gd name="T27" fmla="*/ 557 h 891"/>
                  <a:gd name="T28" fmla="*/ 54 w 893"/>
                  <a:gd name="T29" fmla="*/ 658 h 891"/>
                  <a:gd name="T30" fmla="*/ 117 w 893"/>
                  <a:gd name="T31" fmla="*/ 745 h 891"/>
                  <a:gd name="T32" fmla="*/ 198 w 893"/>
                  <a:gd name="T33" fmla="*/ 816 h 891"/>
                  <a:gd name="T34" fmla="*/ 294 w 893"/>
                  <a:gd name="T35" fmla="*/ 864 h 891"/>
                  <a:gd name="T36" fmla="*/ 401 w 893"/>
                  <a:gd name="T37" fmla="*/ 889 h 891"/>
                  <a:gd name="T38" fmla="*/ 515 w 893"/>
                  <a:gd name="T39" fmla="*/ 887 h 891"/>
                  <a:gd name="T40" fmla="*/ 620 w 893"/>
                  <a:gd name="T41" fmla="*/ 856 h 891"/>
                  <a:gd name="T42" fmla="*/ 712 w 893"/>
                  <a:gd name="T43" fmla="*/ 802 h 891"/>
                  <a:gd name="T44" fmla="*/ 791 w 893"/>
                  <a:gd name="T45" fmla="*/ 729 h 891"/>
                  <a:gd name="T46" fmla="*/ 849 w 893"/>
                  <a:gd name="T47" fmla="*/ 639 h 891"/>
                  <a:gd name="T48" fmla="*/ 883 w 893"/>
                  <a:gd name="T49" fmla="*/ 536 h 891"/>
                  <a:gd name="T50" fmla="*/ 881 w 893"/>
                  <a:gd name="T51" fmla="*/ 446 h 891"/>
                  <a:gd name="T52" fmla="*/ 868 w 893"/>
                  <a:gd name="T53" fmla="*/ 555 h 891"/>
                  <a:gd name="T54" fmla="*/ 829 w 893"/>
                  <a:gd name="T55" fmla="*/ 653 h 891"/>
                  <a:gd name="T56" fmla="*/ 768 w 893"/>
                  <a:gd name="T57" fmla="*/ 739 h 891"/>
                  <a:gd name="T58" fmla="*/ 689 w 893"/>
                  <a:gd name="T59" fmla="*/ 806 h 891"/>
                  <a:gd name="T60" fmla="*/ 595 w 893"/>
                  <a:gd name="T61" fmla="*/ 854 h 891"/>
                  <a:gd name="T62" fmla="*/ 492 w 893"/>
                  <a:gd name="T63" fmla="*/ 879 h 891"/>
                  <a:gd name="T64" fmla="*/ 380 w 893"/>
                  <a:gd name="T65" fmla="*/ 875 h 891"/>
                  <a:gd name="T66" fmla="*/ 277 w 893"/>
                  <a:gd name="T67" fmla="*/ 846 h 891"/>
                  <a:gd name="T68" fmla="*/ 186 w 893"/>
                  <a:gd name="T69" fmla="*/ 795 h 891"/>
                  <a:gd name="T70" fmla="*/ 110 w 893"/>
                  <a:gd name="T71" fmla="*/ 722 h 891"/>
                  <a:gd name="T72" fmla="*/ 54 w 893"/>
                  <a:gd name="T73" fmla="*/ 634 h 891"/>
                  <a:gd name="T74" fmla="*/ 19 w 893"/>
                  <a:gd name="T75" fmla="*/ 534 h 891"/>
                  <a:gd name="T76" fmla="*/ 12 w 893"/>
                  <a:gd name="T77" fmla="*/ 422 h 891"/>
                  <a:gd name="T78" fmla="*/ 31 w 893"/>
                  <a:gd name="T79" fmla="*/ 317 h 891"/>
                  <a:gd name="T80" fmla="*/ 73 w 893"/>
                  <a:gd name="T81" fmla="*/ 219 h 891"/>
                  <a:gd name="T82" fmla="*/ 138 w 893"/>
                  <a:gd name="T83" fmla="*/ 139 h 891"/>
                  <a:gd name="T84" fmla="*/ 221 w 893"/>
                  <a:gd name="T85" fmla="*/ 73 h 891"/>
                  <a:gd name="T86" fmla="*/ 317 w 893"/>
                  <a:gd name="T87" fmla="*/ 29 h 891"/>
                  <a:gd name="T88" fmla="*/ 424 w 893"/>
                  <a:gd name="T89" fmla="*/ 10 h 891"/>
                  <a:gd name="T90" fmla="*/ 534 w 893"/>
                  <a:gd name="T91" fmla="*/ 20 h 891"/>
                  <a:gd name="T92" fmla="*/ 636 w 893"/>
                  <a:gd name="T93" fmla="*/ 54 h 891"/>
                  <a:gd name="T94" fmla="*/ 724 w 893"/>
                  <a:gd name="T95" fmla="*/ 110 h 891"/>
                  <a:gd name="T96" fmla="*/ 795 w 893"/>
                  <a:gd name="T97" fmla="*/ 185 h 891"/>
                  <a:gd name="T98" fmla="*/ 849 w 893"/>
                  <a:gd name="T99" fmla="*/ 277 h 891"/>
                  <a:gd name="T100" fmla="*/ 877 w 893"/>
                  <a:gd name="T101" fmla="*/ 378 h 8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93"/>
                  <a:gd name="T154" fmla="*/ 0 h 891"/>
                  <a:gd name="T155" fmla="*/ 893 w 893"/>
                  <a:gd name="T156" fmla="*/ 891 h 89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93" h="891">
                    <a:moveTo>
                      <a:pt x="893" y="446"/>
                    </a:moveTo>
                    <a:lnTo>
                      <a:pt x="891" y="422"/>
                    </a:lnTo>
                    <a:lnTo>
                      <a:pt x="889" y="399"/>
                    </a:lnTo>
                    <a:lnTo>
                      <a:pt x="887" y="378"/>
                    </a:lnTo>
                    <a:lnTo>
                      <a:pt x="883" y="355"/>
                    </a:lnTo>
                    <a:lnTo>
                      <a:pt x="877" y="334"/>
                    </a:lnTo>
                    <a:lnTo>
                      <a:pt x="872" y="313"/>
                    </a:lnTo>
                    <a:lnTo>
                      <a:pt x="866" y="292"/>
                    </a:lnTo>
                    <a:lnTo>
                      <a:pt x="856" y="273"/>
                    </a:lnTo>
                    <a:lnTo>
                      <a:pt x="849" y="252"/>
                    </a:lnTo>
                    <a:lnTo>
                      <a:pt x="839" y="233"/>
                    </a:lnTo>
                    <a:lnTo>
                      <a:pt x="827" y="215"/>
                    </a:lnTo>
                    <a:lnTo>
                      <a:pt x="816" y="196"/>
                    </a:lnTo>
                    <a:lnTo>
                      <a:pt x="804" y="179"/>
                    </a:lnTo>
                    <a:lnTo>
                      <a:pt x="791" y="162"/>
                    </a:lnTo>
                    <a:lnTo>
                      <a:pt x="776" y="146"/>
                    </a:lnTo>
                    <a:lnTo>
                      <a:pt x="762" y="131"/>
                    </a:lnTo>
                    <a:lnTo>
                      <a:pt x="747" y="115"/>
                    </a:lnTo>
                    <a:lnTo>
                      <a:pt x="730" y="102"/>
                    </a:lnTo>
                    <a:lnTo>
                      <a:pt x="712" y="89"/>
                    </a:lnTo>
                    <a:lnTo>
                      <a:pt x="695" y="75"/>
                    </a:lnTo>
                    <a:lnTo>
                      <a:pt x="678" y="64"/>
                    </a:lnTo>
                    <a:lnTo>
                      <a:pt x="659" y="54"/>
                    </a:lnTo>
                    <a:lnTo>
                      <a:pt x="639" y="45"/>
                    </a:lnTo>
                    <a:lnTo>
                      <a:pt x="620" y="35"/>
                    </a:lnTo>
                    <a:lnTo>
                      <a:pt x="599" y="27"/>
                    </a:lnTo>
                    <a:lnTo>
                      <a:pt x="580" y="20"/>
                    </a:lnTo>
                    <a:lnTo>
                      <a:pt x="559" y="14"/>
                    </a:lnTo>
                    <a:lnTo>
                      <a:pt x="536" y="10"/>
                    </a:lnTo>
                    <a:lnTo>
                      <a:pt x="515" y="4"/>
                    </a:lnTo>
                    <a:lnTo>
                      <a:pt x="492" y="2"/>
                    </a:lnTo>
                    <a:lnTo>
                      <a:pt x="469" y="0"/>
                    </a:lnTo>
                    <a:lnTo>
                      <a:pt x="446" y="0"/>
                    </a:lnTo>
                    <a:lnTo>
                      <a:pt x="424" y="0"/>
                    </a:lnTo>
                    <a:lnTo>
                      <a:pt x="401" y="2"/>
                    </a:lnTo>
                    <a:lnTo>
                      <a:pt x="378" y="4"/>
                    </a:lnTo>
                    <a:lnTo>
                      <a:pt x="357" y="10"/>
                    </a:lnTo>
                    <a:lnTo>
                      <a:pt x="334" y="14"/>
                    </a:lnTo>
                    <a:lnTo>
                      <a:pt x="313" y="20"/>
                    </a:lnTo>
                    <a:lnTo>
                      <a:pt x="294" y="27"/>
                    </a:lnTo>
                    <a:lnTo>
                      <a:pt x="273" y="35"/>
                    </a:lnTo>
                    <a:lnTo>
                      <a:pt x="254" y="45"/>
                    </a:lnTo>
                    <a:lnTo>
                      <a:pt x="234" y="54"/>
                    </a:lnTo>
                    <a:lnTo>
                      <a:pt x="215" y="64"/>
                    </a:lnTo>
                    <a:lnTo>
                      <a:pt x="198" y="75"/>
                    </a:lnTo>
                    <a:lnTo>
                      <a:pt x="181" y="89"/>
                    </a:lnTo>
                    <a:lnTo>
                      <a:pt x="163" y="102"/>
                    </a:lnTo>
                    <a:lnTo>
                      <a:pt x="146" y="115"/>
                    </a:lnTo>
                    <a:lnTo>
                      <a:pt x="131" y="131"/>
                    </a:lnTo>
                    <a:lnTo>
                      <a:pt x="117" y="146"/>
                    </a:lnTo>
                    <a:lnTo>
                      <a:pt x="102" y="162"/>
                    </a:lnTo>
                    <a:lnTo>
                      <a:pt x="89" y="179"/>
                    </a:lnTo>
                    <a:lnTo>
                      <a:pt x="77" y="196"/>
                    </a:lnTo>
                    <a:lnTo>
                      <a:pt x="66" y="215"/>
                    </a:lnTo>
                    <a:lnTo>
                      <a:pt x="54" y="233"/>
                    </a:lnTo>
                    <a:lnTo>
                      <a:pt x="44" y="252"/>
                    </a:lnTo>
                    <a:lnTo>
                      <a:pt x="37" y="273"/>
                    </a:lnTo>
                    <a:lnTo>
                      <a:pt x="27" y="292"/>
                    </a:lnTo>
                    <a:lnTo>
                      <a:pt x="21" y="313"/>
                    </a:lnTo>
                    <a:lnTo>
                      <a:pt x="16" y="334"/>
                    </a:lnTo>
                    <a:lnTo>
                      <a:pt x="10" y="355"/>
                    </a:lnTo>
                    <a:lnTo>
                      <a:pt x="6" y="378"/>
                    </a:lnTo>
                    <a:lnTo>
                      <a:pt x="4" y="399"/>
                    </a:lnTo>
                    <a:lnTo>
                      <a:pt x="2" y="422"/>
                    </a:lnTo>
                    <a:lnTo>
                      <a:pt x="0" y="446"/>
                    </a:lnTo>
                    <a:lnTo>
                      <a:pt x="2" y="469"/>
                    </a:lnTo>
                    <a:lnTo>
                      <a:pt x="4" y="492"/>
                    </a:lnTo>
                    <a:lnTo>
                      <a:pt x="6" y="513"/>
                    </a:lnTo>
                    <a:lnTo>
                      <a:pt x="10" y="536"/>
                    </a:lnTo>
                    <a:lnTo>
                      <a:pt x="16" y="557"/>
                    </a:lnTo>
                    <a:lnTo>
                      <a:pt x="21" y="578"/>
                    </a:lnTo>
                    <a:lnTo>
                      <a:pt x="27" y="599"/>
                    </a:lnTo>
                    <a:lnTo>
                      <a:pt x="37" y="618"/>
                    </a:lnTo>
                    <a:lnTo>
                      <a:pt x="44" y="639"/>
                    </a:lnTo>
                    <a:lnTo>
                      <a:pt x="54" y="658"/>
                    </a:lnTo>
                    <a:lnTo>
                      <a:pt x="66" y="676"/>
                    </a:lnTo>
                    <a:lnTo>
                      <a:pt x="77" y="695"/>
                    </a:lnTo>
                    <a:lnTo>
                      <a:pt x="89" y="712"/>
                    </a:lnTo>
                    <a:lnTo>
                      <a:pt x="102" y="729"/>
                    </a:lnTo>
                    <a:lnTo>
                      <a:pt x="117" y="745"/>
                    </a:lnTo>
                    <a:lnTo>
                      <a:pt x="131" y="760"/>
                    </a:lnTo>
                    <a:lnTo>
                      <a:pt x="146" y="776"/>
                    </a:lnTo>
                    <a:lnTo>
                      <a:pt x="163" y="789"/>
                    </a:lnTo>
                    <a:lnTo>
                      <a:pt x="181" y="802"/>
                    </a:lnTo>
                    <a:lnTo>
                      <a:pt x="198" y="816"/>
                    </a:lnTo>
                    <a:lnTo>
                      <a:pt x="215" y="827"/>
                    </a:lnTo>
                    <a:lnTo>
                      <a:pt x="234" y="837"/>
                    </a:lnTo>
                    <a:lnTo>
                      <a:pt x="254" y="846"/>
                    </a:lnTo>
                    <a:lnTo>
                      <a:pt x="273" y="856"/>
                    </a:lnTo>
                    <a:lnTo>
                      <a:pt x="294" y="864"/>
                    </a:lnTo>
                    <a:lnTo>
                      <a:pt x="313" y="871"/>
                    </a:lnTo>
                    <a:lnTo>
                      <a:pt x="334" y="877"/>
                    </a:lnTo>
                    <a:lnTo>
                      <a:pt x="357" y="883"/>
                    </a:lnTo>
                    <a:lnTo>
                      <a:pt x="378" y="887"/>
                    </a:lnTo>
                    <a:lnTo>
                      <a:pt x="401" y="889"/>
                    </a:lnTo>
                    <a:lnTo>
                      <a:pt x="424" y="891"/>
                    </a:lnTo>
                    <a:lnTo>
                      <a:pt x="446" y="891"/>
                    </a:lnTo>
                    <a:lnTo>
                      <a:pt x="469" y="891"/>
                    </a:lnTo>
                    <a:lnTo>
                      <a:pt x="492" y="889"/>
                    </a:lnTo>
                    <a:lnTo>
                      <a:pt x="515" y="887"/>
                    </a:lnTo>
                    <a:lnTo>
                      <a:pt x="536" y="883"/>
                    </a:lnTo>
                    <a:lnTo>
                      <a:pt x="559" y="877"/>
                    </a:lnTo>
                    <a:lnTo>
                      <a:pt x="580" y="871"/>
                    </a:lnTo>
                    <a:lnTo>
                      <a:pt x="599" y="864"/>
                    </a:lnTo>
                    <a:lnTo>
                      <a:pt x="620" y="856"/>
                    </a:lnTo>
                    <a:lnTo>
                      <a:pt x="639" y="846"/>
                    </a:lnTo>
                    <a:lnTo>
                      <a:pt x="659" y="837"/>
                    </a:lnTo>
                    <a:lnTo>
                      <a:pt x="678" y="827"/>
                    </a:lnTo>
                    <a:lnTo>
                      <a:pt x="695" y="816"/>
                    </a:lnTo>
                    <a:lnTo>
                      <a:pt x="712" y="802"/>
                    </a:lnTo>
                    <a:lnTo>
                      <a:pt x="730" y="789"/>
                    </a:lnTo>
                    <a:lnTo>
                      <a:pt x="747" y="776"/>
                    </a:lnTo>
                    <a:lnTo>
                      <a:pt x="762" y="760"/>
                    </a:lnTo>
                    <a:lnTo>
                      <a:pt x="776" y="745"/>
                    </a:lnTo>
                    <a:lnTo>
                      <a:pt x="791" y="729"/>
                    </a:lnTo>
                    <a:lnTo>
                      <a:pt x="804" y="712"/>
                    </a:lnTo>
                    <a:lnTo>
                      <a:pt x="816" y="695"/>
                    </a:lnTo>
                    <a:lnTo>
                      <a:pt x="827" y="676"/>
                    </a:lnTo>
                    <a:lnTo>
                      <a:pt x="839" y="658"/>
                    </a:lnTo>
                    <a:lnTo>
                      <a:pt x="849" y="639"/>
                    </a:lnTo>
                    <a:lnTo>
                      <a:pt x="856" y="618"/>
                    </a:lnTo>
                    <a:lnTo>
                      <a:pt x="866" y="599"/>
                    </a:lnTo>
                    <a:lnTo>
                      <a:pt x="872" y="578"/>
                    </a:lnTo>
                    <a:lnTo>
                      <a:pt x="877" y="557"/>
                    </a:lnTo>
                    <a:lnTo>
                      <a:pt x="883" y="536"/>
                    </a:lnTo>
                    <a:lnTo>
                      <a:pt x="887" y="513"/>
                    </a:lnTo>
                    <a:lnTo>
                      <a:pt x="889" y="492"/>
                    </a:lnTo>
                    <a:lnTo>
                      <a:pt x="891" y="469"/>
                    </a:lnTo>
                    <a:lnTo>
                      <a:pt x="893" y="446"/>
                    </a:lnTo>
                    <a:close/>
                    <a:moveTo>
                      <a:pt x="881" y="446"/>
                    </a:moveTo>
                    <a:lnTo>
                      <a:pt x="881" y="469"/>
                    </a:lnTo>
                    <a:lnTo>
                      <a:pt x="879" y="490"/>
                    </a:lnTo>
                    <a:lnTo>
                      <a:pt x="877" y="513"/>
                    </a:lnTo>
                    <a:lnTo>
                      <a:pt x="874" y="534"/>
                    </a:lnTo>
                    <a:lnTo>
                      <a:pt x="868" y="555"/>
                    </a:lnTo>
                    <a:lnTo>
                      <a:pt x="862" y="574"/>
                    </a:lnTo>
                    <a:lnTo>
                      <a:pt x="856" y="595"/>
                    </a:lnTo>
                    <a:lnTo>
                      <a:pt x="849" y="614"/>
                    </a:lnTo>
                    <a:lnTo>
                      <a:pt x="839" y="634"/>
                    </a:lnTo>
                    <a:lnTo>
                      <a:pt x="829" y="653"/>
                    </a:lnTo>
                    <a:lnTo>
                      <a:pt x="820" y="672"/>
                    </a:lnTo>
                    <a:lnTo>
                      <a:pt x="808" y="689"/>
                    </a:lnTo>
                    <a:lnTo>
                      <a:pt x="795" y="706"/>
                    </a:lnTo>
                    <a:lnTo>
                      <a:pt x="783" y="722"/>
                    </a:lnTo>
                    <a:lnTo>
                      <a:pt x="768" y="739"/>
                    </a:lnTo>
                    <a:lnTo>
                      <a:pt x="755" y="752"/>
                    </a:lnTo>
                    <a:lnTo>
                      <a:pt x="739" y="768"/>
                    </a:lnTo>
                    <a:lnTo>
                      <a:pt x="724" y="781"/>
                    </a:lnTo>
                    <a:lnTo>
                      <a:pt x="707" y="795"/>
                    </a:lnTo>
                    <a:lnTo>
                      <a:pt x="689" y="806"/>
                    </a:lnTo>
                    <a:lnTo>
                      <a:pt x="672" y="818"/>
                    </a:lnTo>
                    <a:lnTo>
                      <a:pt x="655" y="829"/>
                    </a:lnTo>
                    <a:lnTo>
                      <a:pt x="636" y="839"/>
                    </a:lnTo>
                    <a:lnTo>
                      <a:pt x="616" y="846"/>
                    </a:lnTo>
                    <a:lnTo>
                      <a:pt x="595" y="854"/>
                    </a:lnTo>
                    <a:lnTo>
                      <a:pt x="576" y="862"/>
                    </a:lnTo>
                    <a:lnTo>
                      <a:pt x="555" y="868"/>
                    </a:lnTo>
                    <a:lnTo>
                      <a:pt x="534" y="871"/>
                    </a:lnTo>
                    <a:lnTo>
                      <a:pt x="513" y="875"/>
                    </a:lnTo>
                    <a:lnTo>
                      <a:pt x="492" y="879"/>
                    </a:lnTo>
                    <a:lnTo>
                      <a:pt x="469" y="881"/>
                    </a:lnTo>
                    <a:lnTo>
                      <a:pt x="446" y="881"/>
                    </a:lnTo>
                    <a:lnTo>
                      <a:pt x="424" y="881"/>
                    </a:lnTo>
                    <a:lnTo>
                      <a:pt x="401" y="879"/>
                    </a:lnTo>
                    <a:lnTo>
                      <a:pt x="380" y="875"/>
                    </a:lnTo>
                    <a:lnTo>
                      <a:pt x="359" y="871"/>
                    </a:lnTo>
                    <a:lnTo>
                      <a:pt x="338" y="868"/>
                    </a:lnTo>
                    <a:lnTo>
                      <a:pt x="317" y="862"/>
                    </a:lnTo>
                    <a:lnTo>
                      <a:pt x="296" y="854"/>
                    </a:lnTo>
                    <a:lnTo>
                      <a:pt x="277" y="846"/>
                    </a:lnTo>
                    <a:lnTo>
                      <a:pt x="257" y="839"/>
                    </a:lnTo>
                    <a:lnTo>
                      <a:pt x="238" y="829"/>
                    </a:lnTo>
                    <a:lnTo>
                      <a:pt x="221" y="818"/>
                    </a:lnTo>
                    <a:lnTo>
                      <a:pt x="204" y="806"/>
                    </a:lnTo>
                    <a:lnTo>
                      <a:pt x="186" y="795"/>
                    </a:lnTo>
                    <a:lnTo>
                      <a:pt x="169" y="781"/>
                    </a:lnTo>
                    <a:lnTo>
                      <a:pt x="154" y="768"/>
                    </a:lnTo>
                    <a:lnTo>
                      <a:pt x="138" y="752"/>
                    </a:lnTo>
                    <a:lnTo>
                      <a:pt x="125" y="739"/>
                    </a:lnTo>
                    <a:lnTo>
                      <a:pt x="110" y="722"/>
                    </a:lnTo>
                    <a:lnTo>
                      <a:pt x="98" y="706"/>
                    </a:lnTo>
                    <a:lnTo>
                      <a:pt x="85" y="689"/>
                    </a:lnTo>
                    <a:lnTo>
                      <a:pt x="73" y="672"/>
                    </a:lnTo>
                    <a:lnTo>
                      <a:pt x="64" y="653"/>
                    </a:lnTo>
                    <a:lnTo>
                      <a:pt x="54" y="634"/>
                    </a:lnTo>
                    <a:lnTo>
                      <a:pt x="44" y="614"/>
                    </a:lnTo>
                    <a:lnTo>
                      <a:pt x="37" y="595"/>
                    </a:lnTo>
                    <a:lnTo>
                      <a:pt x="31" y="574"/>
                    </a:lnTo>
                    <a:lnTo>
                      <a:pt x="25" y="555"/>
                    </a:lnTo>
                    <a:lnTo>
                      <a:pt x="19" y="534"/>
                    </a:lnTo>
                    <a:lnTo>
                      <a:pt x="16" y="513"/>
                    </a:lnTo>
                    <a:lnTo>
                      <a:pt x="14" y="490"/>
                    </a:lnTo>
                    <a:lnTo>
                      <a:pt x="12" y="469"/>
                    </a:lnTo>
                    <a:lnTo>
                      <a:pt x="12" y="446"/>
                    </a:lnTo>
                    <a:lnTo>
                      <a:pt x="12" y="422"/>
                    </a:lnTo>
                    <a:lnTo>
                      <a:pt x="14" y="401"/>
                    </a:lnTo>
                    <a:lnTo>
                      <a:pt x="16" y="378"/>
                    </a:lnTo>
                    <a:lnTo>
                      <a:pt x="19" y="357"/>
                    </a:lnTo>
                    <a:lnTo>
                      <a:pt x="25" y="336"/>
                    </a:lnTo>
                    <a:lnTo>
                      <a:pt x="31" y="317"/>
                    </a:lnTo>
                    <a:lnTo>
                      <a:pt x="37" y="296"/>
                    </a:lnTo>
                    <a:lnTo>
                      <a:pt x="44" y="277"/>
                    </a:lnTo>
                    <a:lnTo>
                      <a:pt x="54" y="257"/>
                    </a:lnTo>
                    <a:lnTo>
                      <a:pt x="64" y="238"/>
                    </a:lnTo>
                    <a:lnTo>
                      <a:pt x="73" y="219"/>
                    </a:lnTo>
                    <a:lnTo>
                      <a:pt x="85" y="202"/>
                    </a:lnTo>
                    <a:lnTo>
                      <a:pt x="98" y="185"/>
                    </a:lnTo>
                    <a:lnTo>
                      <a:pt x="110" y="169"/>
                    </a:lnTo>
                    <a:lnTo>
                      <a:pt x="125" y="152"/>
                    </a:lnTo>
                    <a:lnTo>
                      <a:pt x="138" y="139"/>
                    </a:lnTo>
                    <a:lnTo>
                      <a:pt x="154" y="123"/>
                    </a:lnTo>
                    <a:lnTo>
                      <a:pt x="169" y="110"/>
                    </a:lnTo>
                    <a:lnTo>
                      <a:pt x="186" y="96"/>
                    </a:lnTo>
                    <a:lnTo>
                      <a:pt x="204" y="85"/>
                    </a:lnTo>
                    <a:lnTo>
                      <a:pt x="221" y="73"/>
                    </a:lnTo>
                    <a:lnTo>
                      <a:pt x="238" y="64"/>
                    </a:lnTo>
                    <a:lnTo>
                      <a:pt x="257" y="54"/>
                    </a:lnTo>
                    <a:lnTo>
                      <a:pt x="277" y="45"/>
                    </a:lnTo>
                    <a:lnTo>
                      <a:pt x="296" y="37"/>
                    </a:lnTo>
                    <a:lnTo>
                      <a:pt x="317" y="29"/>
                    </a:lnTo>
                    <a:lnTo>
                      <a:pt x="338" y="23"/>
                    </a:lnTo>
                    <a:lnTo>
                      <a:pt x="359" y="20"/>
                    </a:lnTo>
                    <a:lnTo>
                      <a:pt x="380" y="16"/>
                    </a:lnTo>
                    <a:lnTo>
                      <a:pt x="401" y="12"/>
                    </a:lnTo>
                    <a:lnTo>
                      <a:pt x="424" y="10"/>
                    </a:lnTo>
                    <a:lnTo>
                      <a:pt x="446" y="10"/>
                    </a:lnTo>
                    <a:lnTo>
                      <a:pt x="469" y="10"/>
                    </a:lnTo>
                    <a:lnTo>
                      <a:pt x="492" y="12"/>
                    </a:lnTo>
                    <a:lnTo>
                      <a:pt x="513" y="16"/>
                    </a:lnTo>
                    <a:lnTo>
                      <a:pt x="534" y="20"/>
                    </a:lnTo>
                    <a:lnTo>
                      <a:pt x="555" y="23"/>
                    </a:lnTo>
                    <a:lnTo>
                      <a:pt x="576" y="29"/>
                    </a:lnTo>
                    <a:lnTo>
                      <a:pt x="595" y="37"/>
                    </a:lnTo>
                    <a:lnTo>
                      <a:pt x="616" y="45"/>
                    </a:lnTo>
                    <a:lnTo>
                      <a:pt x="636" y="54"/>
                    </a:lnTo>
                    <a:lnTo>
                      <a:pt x="655" y="64"/>
                    </a:lnTo>
                    <a:lnTo>
                      <a:pt x="672" y="73"/>
                    </a:lnTo>
                    <a:lnTo>
                      <a:pt x="689" y="85"/>
                    </a:lnTo>
                    <a:lnTo>
                      <a:pt x="707" y="96"/>
                    </a:lnTo>
                    <a:lnTo>
                      <a:pt x="724" y="110"/>
                    </a:lnTo>
                    <a:lnTo>
                      <a:pt x="739" y="123"/>
                    </a:lnTo>
                    <a:lnTo>
                      <a:pt x="755" y="139"/>
                    </a:lnTo>
                    <a:lnTo>
                      <a:pt x="768" y="152"/>
                    </a:lnTo>
                    <a:lnTo>
                      <a:pt x="783" y="169"/>
                    </a:lnTo>
                    <a:lnTo>
                      <a:pt x="795" y="185"/>
                    </a:lnTo>
                    <a:lnTo>
                      <a:pt x="808" y="202"/>
                    </a:lnTo>
                    <a:lnTo>
                      <a:pt x="820" y="219"/>
                    </a:lnTo>
                    <a:lnTo>
                      <a:pt x="829" y="238"/>
                    </a:lnTo>
                    <a:lnTo>
                      <a:pt x="839" y="257"/>
                    </a:lnTo>
                    <a:lnTo>
                      <a:pt x="849" y="277"/>
                    </a:lnTo>
                    <a:lnTo>
                      <a:pt x="856" y="296"/>
                    </a:lnTo>
                    <a:lnTo>
                      <a:pt x="862" y="317"/>
                    </a:lnTo>
                    <a:lnTo>
                      <a:pt x="868" y="336"/>
                    </a:lnTo>
                    <a:lnTo>
                      <a:pt x="874" y="357"/>
                    </a:lnTo>
                    <a:lnTo>
                      <a:pt x="877" y="378"/>
                    </a:lnTo>
                    <a:lnTo>
                      <a:pt x="879" y="401"/>
                    </a:lnTo>
                    <a:lnTo>
                      <a:pt x="881" y="422"/>
                    </a:lnTo>
                    <a:lnTo>
                      <a:pt x="881" y="446"/>
                    </a:lnTo>
                    <a:close/>
                  </a:path>
                </a:pathLst>
              </a:custGeom>
              <a:solidFill>
                <a:srgbClr val="E8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1" name="Freeform 414">
                <a:extLst>
                  <a:ext uri="{FF2B5EF4-FFF2-40B4-BE49-F238E27FC236}">
                    <a16:creationId xmlns:a16="http://schemas.microsoft.com/office/drawing/2014/main" id="{292DFE73-839B-4497-8324-76832AB06B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9" y="1721"/>
                <a:ext cx="881" cy="883"/>
              </a:xfrm>
              <a:custGeom>
                <a:avLst/>
                <a:gdLst>
                  <a:gd name="T0" fmla="*/ 871 w 881"/>
                  <a:gd name="T1" fmla="*/ 353 h 883"/>
                  <a:gd name="T2" fmla="*/ 837 w 881"/>
                  <a:gd name="T3" fmla="*/ 250 h 883"/>
                  <a:gd name="T4" fmla="*/ 781 w 881"/>
                  <a:gd name="T5" fmla="*/ 161 h 883"/>
                  <a:gd name="T6" fmla="*/ 704 w 881"/>
                  <a:gd name="T7" fmla="*/ 88 h 883"/>
                  <a:gd name="T8" fmla="*/ 612 w 881"/>
                  <a:gd name="T9" fmla="*/ 35 h 883"/>
                  <a:gd name="T10" fmla="*/ 507 w 881"/>
                  <a:gd name="T11" fmla="*/ 6 h 883"/>
                  <a:gd name="T12" fmla="*/ 395 w 881"/>
                  <a:gd name="T13" fmla="*/ 4 h 883"/>
                  <a:gd name="T14" fmla="*/ 290 w 881"/>
                  <a:gd name="T15" fmla="*/ 27 h 883"/>
                  <a:gd name="T16" fmla="*/ 194 w 881"/>
                  <a:gd name="T17" fmla="*/ 77 h 883"/>
                  <a:gd name="T18" fmla="*/ 115 w 881"/>
                  <a:gd name="T19" fmla="*/ 146 h 883"/>
                  <a:gd name="T20" fmla="*/ 54 w 881"/>
                  <a:gd name="T21" fmla="*/ 232 h 883"/>
                  <a:gd name="T22" fmla="*/ 13 w 881"/>
                  <a:gd name="T23" fmla="*/ 332 h 883"/>
                  <a:gd name="T24" fmla="*/ 0 w 881"/>
                  <a:gd name="T25" fmla="*/ 442 h 883"/>
                  <a:gd name="T26" fmla="*/ 13 w 881"/>
                  <a:gd name="T27" fmla="*/ 551 h 883"/>
                  <a:gd name="T28" fmla="*/ 54 w 881"/>
                  <a:gd name="T29" fmla="*/ 651 h 883"/>
                  <a:gd name="T30" fmla="*/ 115 w 881"/>
                  <a:gd name="T31" fmla="*/ 737 h 883"/>
                  <a:gd name="T32" fmla="*/ 194 w 881"/>
                  <a:gd name="T33" fmla="*/ 806 h 883"/>
                  <a:gd name="T34" fmla="*/ 290 w 881"/>
                  <a:gd name="T35" fmla="*/ 856 h 883"/>
                  <a:gd name="T36" fmla="*/ 395 w 881"/>
                  <a:gd name="T37" fmla="*/ 879 h 883"/>
                  <a:gd name="T38" fmla="*/ 507 w 881"/>
                  <a:gd name="T39" fmla="*/ 877 h 883"/>
                  <a:gd name="T40" fmla="*/ 612 w 881"/>
                  <a:gd name="T41" fmla="*/ 848 h 883"/>
                  <a:gd name="T42" fmla="*/ 704 w 881"/>
                  <a:gd name="T43" fmla="*/ 795 h 883"/>
                  <a:gd name="T44" fmla="*/ 781 w 881"/>
                  <a:gd name="T45" fmla="*/ 722 h 883"/>
                  <a:gd name="T46" fmla="*/ 837 w 881"/>
                  <a:gd name="T47" fmla="*/ 633 h 883"/>
                  <a:gd name="T48" fmla="*/ 871 w 881"/>
                  <a:gd name="T49" fmla="*/ 530 h 883"/>
                  <a:gd name="T50" fmla="*/ 871 w 881"/>
                  <a:gd name="T51" fmla="*/ 442 h 883"/>
                  <a:gd name="T52" fmla="*/ 858 w 881"/>
                  <a:gd name="T53" fmla="*/ 549 h 883"/>
                  <a:gd name="T54" fmla="*/ 820 w 881"/>
                  <a:gd name="T55" fmla="*/ 647 h 883"/>
                  <a:gd name="T56" fmla="*/ 758 w 881"/>
                  <a:gd name="T57" fmla="*/ 731 h 883"/>
                  <a:gd name="T58" fmla="*/ 681 w 881"/>
                  <a:gd name="T59" fmla="*/ 798 h 883"/>
                  <a:gd name="T60" fmla="*/ 589 w 881"/>
                  <a:gd name="T61" fmla="*/ 846 h 883"/>
                  <a:gd name="T62" fmla="*/ 484 w 881"/>
                  <a:gd name="T63" fmla="*/ 869 h 883"/>
                  <a:gd name="T64" fmla="*/ 374 w 881"/>
                  <a:gd name="T65" fmla="*/ 867 h 883"/>
                  <a:gd name="T66" fmla="*/ 273 w 881"/>
                  <a:gd name="T67" fmla="*/ 839 h 883"/>
                  <a:gd name="T68" fmla="*/ 182 w 881"/>
                  <a:gd name="T69" fmla="*/ 787 h 883"/>
                  <a:gd name="T70" fmla="*/ 109 w 881"/>
                  <a:gd name="T71" fmla="*/ 716 h 883"/>
                  <a:gd name="T72" fmla="*/ 52 w 881"/>
                  <a:gd name="T73" fmla="*/ 628 h 883"/>
                  <a:gd name="T74" fmla="*/ 19 w 881"/>
                  <a:gd name="T75" fmla="*/ 528 h 883"/>
                  <a:gd name="T76" fmla="*/ 12 w 881"/>
                  <a:gd name="T77" fmla="*/ 418 h 883"/>
                  <a:gd name="T78" fmla="*/ 29 w 881"/>
                  <a:gd name="T79" fmla="*/ 313 h 883"/>
                  <a:gd name="T80" fmla="*/ 73 w 881"/>
                  <a:gd name="T81" fmla="*/ 219 h 883"/>
                  <a:gd name="T82" fmla="*/ 136 w 881"/>
                  <a:gd name="T83" fmla="*/ 136 h 883"/>
                  <a:gd name="T84" fmla="*/ 217 w 881"/>
                  <a:gd name="T85" fmla="*/ 73 h 883"/>
                  <a:gd name="T86" fmla="*/ 313 w 881"/>
                  <a:gd name="T87" fmla="*/ 31 h 883"/>
                  <a:gd name="T88" fmla="*/ 418 w 881"/>
                  <a:gd name="T89" fmla="*/ 12 h 883"/>
                  <a:gd name="T90" fmla="*/ 528 w 881"/>
                  <a:gd name="T91" fmla="*/ 19 h 883"/>
                  <a:gd name="T92" fmla="*/ 628 w 881"/>
                  <a:gd name="T93" fmla="*/ 54 h 883"/>
                  <a:gd name="T94" fmla="*/ 714 w 881"/>
                  <a:gd name="T95" fmla="*/ 110 h 883"/>
                  <a:gd name="T96" fmla="*/ 785 w 881"/>
                  <a:gd name="T97" fmla="*/ 184 h 883"/>
                  <a:gd name="T98" fmla="*/ 837 w 881"/>
                  <a:gd name="T99" fmla="*/ 275 h 883"/>
                  <a:gd name="T100" fmla="*/ 866 w 881"/>
                  <a:gd name="T101" fmla="*/ 376 h 8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81"/>
                  <a:gd name="T154" fmla="*/ 0 h 883"/>
                  <a:gd name="T155" fmla="*/ 881 w 881"/>
                  <a:gd name="T156" fmla="*/ 883 h 88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81" h="883">
                    <a:moveTo>
                      <a:pt x="881" y="442"/>
                    </a:moveTo>
                    <a:lnTo>
                      <a:pt x="881" y="418"/>
                    </a:lnTo>
                    <a:lnTo>
                      <a:pt x="879" y="397"/>
                    </a:lnTo>
                    <a:lnTo>
                      <a:pt x="875" y="374"/>
                    </a:lnTo>
                    <a:lnTo>
                      <a:pt x="871" y="353"/>
                    </a:lnTo>
                    <a:lnTo>
                      <a:pt x="868" y="332"/>
                    </a:lnTo>
                    <a:lnTo>
                      <a:pt x="862" y="311"/>
                    </a:lnTo>
                    <a:lnTo>
                      <a:pt x="854" y="290"/>
                    </a:lnTo>
                    <a:lnTo>
                      <a:pt x="846" y="271"/>
                    </a:lnTo>
                    <a:lnTo>
                      <a:pt x="837" y="250"/>
                    </a:lnTo>
                    <a:lnTo>
                      <a:pt x="827" y="232"/>
                    </a:lnTo>
                    <a:lnTo>
                      <a:pt x="818" y="213"/>
                    </a:lnTo>
                    <a:lnTo>
                      <a:pt x="806" y="196"/>
                    </a:lnTo>
                    <a:lnTo>
                      <a:pt x="793" y="179"/>
                    </a:lnTo>
                    <a:lnTo>
                      <a:pt x="781" y="161"/>
                    </a:lnTo>
                    <a:lnTo>
                      <a:pt x="766" y="146"/>
                    </a:lnTo>
                    <a:lnTo>
                      <a:pt x="752" y="131"/>
                    </a:lnTo>
                    <a:lnTo>
                      <a:pt x="737" y="115"/>
                    </a:lnTo>
                    <a:lnTo>
                      <a:pt x="720" y="102"/>
                    </a:lnTo>
                    <a:lnTo>
                      <a:pt x="704" y="88"/>
                    </a:lnTo>
                    <a:lnTo>
                      <a:pt x="687" y="77"/>
                    </a:lnTo>
                    <a:lnTo>
                      <a:pt x="670" y="65"/>
                    </a:lnTo>
                    <a:lnTo>
                      <a:pt x="651" y="54"/>
                    </a:lnTo>
                    <a:lnTo>
                      <a:pt x="631" y="44"/>
                    </a:lnTo>
                    <a:lnTo>
                      <a:pt x="612" y="35"/>
                    </a:lnTo>
                    <a:lnTo>
                      <a:pt x="591" y="27"/>
                    </a:lnTo>
                    <a:lnTo>
                      <a:pt x="572" y="21"/>
                    </a:lnTo>
                    <a:lnTo>
                      <a:pt x="551" y="16"/>
                    </a:lnTo>
                    <a:lnTo>
                      <a:pt x="530" y="10"/>
                    </a:lnTo>
                    <a:lnTo>
                      <a:pt x="507" y="6"/>
                    </a:lnTo>
                    <a:lnTo>
                      <a:pt x="486" y="4"/>
                    </a:lnTo>
                    <a:lnTo>
                      <a:pt x="463" y="2"/>
                    </a:lnTo>
                    <a:lnTo>
                      <a:pt x="440" y="0"/>
                    </a:lnTo>
                    <a:lnTo>
                      <a:pt x="418" y="2"/>
                    </a:lnTo>
                    <a:lnTo>
                      <a:pt x="395" y="4"/>
                    </a:lnTo>
                    <a:lnTo>
                      <a:pt x="374" y="6"/>
                    </a:lnTo>
                    <a:lnTo>
                      <a:pt x="351" y="10"/>
                    </a:lnTo>
                    <a:lnTo>
                      <a:pt x="330" y="16"/>
                    </a:lnTo>
                    <a:lnTo>
                      <a:pt x="309" y="21"/>
                    </a:lnTo>
                    <a:lnTo>
                      <a:pt x="290" y="27"/>
                    </a:lnTo>
                    <a:lnTo>
                      <a:pt x="269" y="35"/>
                    </a:lnTo>
                    <a:lnTo>
                      <a:pt x="250" y="44"/>
                    </a:lnTo>
                    <a:lnTo>
                      <a:pt x="230" y="54"/>
                    </a:lnTo>
                    <a:lnTo>
                      <a:pt x="211" y="65"/>
                    </a:lnTo>
                    <a:lnTo>
                      <a:pt x="194" y="77"/>
                    </a:lnTo>
                    <a:lnTo>
                      <a:pt x="177" y="88"/>
                    </a:lnTo>
                    <a:lnTo>
                      <a:pt x="161" y="102"/>
                    </a:lnTo>
                    <a:lnTo>
                      <a:pt x="144" y="115"/>
                    </a:lnTo>
                    <a:lnTo>
                      <a:pt x="129" y="131"/>
                    </a:lnTo>
                    <a:lnTo>
                      <a:pt x="115" y="146"/>
                    </a:lnTo>
                    <a:lnTo>
                      <a:pt x="100" y="161"/>
                    </a:lnTo>
                    <a:lnTo>
                      <a:pt x="88" y="179"/>
                    </a:lnTo>
                    <a:lnTo>
                      <a:pt x="75" y="196"/>
                    </a:lnTo>
                    <a:lnTo>
                      <a:pt x="63" y="213"/>
                    </a:lnTo>
                    <a:lnTo>
                      <a:pt x="54" y="232"/>
                    </a:lnTo>
                    <a:lnTo>
                      <a:pt x="44" y="250"/>
                    </a:lnTo>
                    <a:lnTo>
                      <a:pt x="35" y="271"/>
                    </a:lnTo>
                    <a:lnTo>
                      <a:pt x="27" y="290"/>
                    </a:lnTo>
                    <a:lnTo>
                      <a:pt x="19" y="311"/>
                    </a:lnTo>
                    <a:lnTo>
                      <a:pt x="13" y="332"/>
                    </a:lnTo>
                    <a:lnTo>
                      <a:pt x="10" y="353"/>
                    </a:lnTo>
                    <a:lnTo>
                      <a:pt x="6" y="374"/>
                    </a:lnTo>
                    <a:lnTo>
                      <a:pt x="2" y="397"/>
                    </a:lnTo>
                    <a:lnTo>
                      <a:pt x="0" y="418"/>
                    </a:lnTo>
                    <a:lnTo>
                      <a:pt x="0" y="442"/>
                    </a:lnTo>
                    <a:lnTo>
                      <a:pt x="0" y="465"/>
                    </a:lnTo>
                    <a:lnTo>
                      <a:pt x="2" y="486"/>
                    </a:lnTo>
                    <a:lnTo>
                      <a:pt x="6" y="509"/>
                    </a:lnTo>
                    <a:lnTo>
                      <a:pt x="10" y="530"/>
                    </a:lnTo>
                    <a:lnTo>
                      <a:pt x="13" y="551"/>
                    </a:lnTo>
                    <a:lnTo>
                      <a:pt x="19" y="572"/>
                    </a:lnTo>
                    <a:lnTo>
                      <a:pt x="27" y="593"/>
                    </a:lnTo>
                    <a:lnTo>
                      <a:pt x="35" y="612"/>
                    </a:lnTo>
                    <a:lnTo>
                      <a:pt x="44" y="633"/>
                    </a:lnTo>
                    <a:lnTo>
                      <a:pt x="54" y="651"/>
                    </a:lnTo>
                    <a:lnTo>
                      <a:pt x="63" y="670"/>
                    </a:lnTo>
                    <a:lnTo>
                      <a:pt x="75" y="687"/>
                    </a:lnTo>
                    <a:lnTo>
                      <a:pt x="88" y="704"/>
                    </a:lnTo>
                    <a:lnTo>
                      <a:pt x="100" y="722"/>
                    </a:lnTo>
                    <a:lnTo>
                      <a:pt x="115" y="737"/>
                    </a:lnTo>
                    <a:lnTo>
                      <a:pt x="129" y="752"/>
                    </a:lnTo>
                    <a:lnTo>
                      <a:pt x="144" y="768"/>
                    </a:lnTo>
                    <a:lnTo>
                      <a:pt x="161" y="781"/>
                    </a:lnTo>
                    <a:lnTo>
                      <a:pt x="177" y="795"/>
                    </a:lnTo>
                    <a:lnTo>
                      <a:pt x="194" y="806"/>
                    </a:lnTo>
                    <a:lnTo>
                      <a:pt x="211" y="818"/>
                    </a:lnTo>
                    <a:lnTo>
                      <a:pt x="230" y="829"/>
                    </a:lnTo>
                    <a:lnTo>
                      <a:pt x="250" y="839"/>
                    </a:lnTo>
                    <a:lnTo>
                      <a:pt x="269" y="848"/>
                    </a:lnTo>
                    <a:lnTo>
                      <a:pt x="290" y="856"/>
                    </a:lnTo>
                    <a:lnTo>
                      <a:pt x="309" y="862"/>
                    </a:lnTo>
                    <a:lnTo>
                      <a:pt x="330" y="867"/>
                    </a:lnTo>
                    <a:lnTo>
                      <a:pt x="351" y="873"/>
                    </a:lnTo>
                    <a:lnTo>
                      <a:pt x="374" y="877"/>
                    </a:lnTo>
                    <a:lnTo>
                      <a:pt x="395" y="879"/>
                    </a:lnTo>
                    <a:lnTo>
                      <a:pt x="418" y="881"/>
                    </a:lnTo>
                    <a:lnTo>
                      <a:pt x="440" y="883"/>
                    </a:lnTo>
                    <a:lnTo>
                      <a:pt x="463" y="881"/>
                    </a:lnTo>
                    <a:lnTo>
                      <a:pt x="486" y="879"/>
                    </a:lnTo>
                    <a:lnTo>
                      <a:pt x="507" y="877"/>
                    </a:lnTo>
                    <a:lnTo>
                      <a:pt x="530" y="873"/>
                    </a:lnTo>
                    <a:lnTo>
                      <a:pt x="551" y="867"/>
                    </a:lnTo>
                    <a:lnTo>
                      <a:pt x="572" y="862"/>
                    </a:lnTo>
                    <a:lnTo>
                      <a:pt x="591" y="856"/>
                    </a:lnTo>
                    <a:lnTo>
                      <a:pt x="612" y="848"/>
                    </a:lnTo>
                    <a:lnTo>
                      <a:pt x="631" y="839"/>
                    </a:lnTo>
                    <a:lnTo>
                      <a:pt x="651" y="829"/>
                    </a:lnTo>
                    <a:lnTo>
                      <a:pt x="670" y="818"/>
                    </a:lnTo>
                    <a:lnTo>
                      <a:pt x="687" y="806"/>
                    </a:lnTo>
                    <a:lnTo>
                      <a:pt x="704" y="795"/>
                    </a:lnTo>
                    <a:lnTo>
                      <a:pt x="720" y="781"/>
                    </a:lnTo>
                    <a:lnTo>
                      <a:pt x="737" y="768"/>
                    </a:lnTo>
                    <a:lnTo>
                      <a:pt x="752" y="752"/>
                    </a:lnTo>
                    <a:lnTo>
                      <a:pt x="766" y="737"/>
                    </a:lnTo>
                    <a:lnTo>
                      <a:pt x="781" y="722"/>
                    </a:lnTo>
                    <a:lnTo>
                      <a:pt x="793" y="704"/>
                    </a:lnTo>
                    <a:lnTo>
                      <a:pt x="806" y="687"/>
                    </a:lnTo>
                    <a:lnTo>
                      <a:pt x="818" y="670"/>
                    </a:lnTo>
                    <a:lnTo>
                      <a:pt x="827" y="651"/>
                    </a:lnTo>
                    <a:lnTo>
                      <a:pt x="837" y="633"/>
                    </a:lnTo>
                    <a:lnTo>
                      <a:pt x="846" y="612"/>
                    </a:lnTo>
                    <a:lnTo>
                      <a:pt x="854" y="593"/>
                    </a:lnTo>
                    <a:lnTo>
                      <a:pt x="862" y="572"/>
                    </a:lnTo>
                    <a:lnTo>
                      <a:pt x="868" y="551"/>
                    </a:lnTo>
                    <a:lnTo>
                      <a:pt x="871" y="530"/>
                    </a:lnTo>
                    <a:lnTo>
                      <a:pt x="875" y="509"/>
                    </a:lnTo>
                    <a:lnTo>
                      <a:pt x="879" y="486"/>
                    </a:lnTo>
                    <a:lnTo>
                      <a:pt x="881" y="465"/>
                    </a:lnTo>
                    <a:lnTo>
                      <a:pt x="881" y="442"/>
                    </a:lnTo>
                    <a:close/>
                    <a:moveTo>
                      <a:pt x="871" y="442"/>
                    </a:moveTo>
                    <a:lnTo>
                      <a:pt x="869" y="465"/>
                    </a:lnTo>
                    <a:lnTo>
                      <a:pt x="869" y="486"/>
                    </a:lnTo>
                    <a:lnTo>
                      <a:pt x="866" y="507"/>
                    </a:lnTo>
                    <a:lnTo>
                      <a:pt x="862" y="528"/>
                    </a:lnTo>
                    <a:lnTo>
                      <a:pt x="858" y="549"/>
                    </a:lnTo>
                    <a:lnTo>
                      <a:pt x="852" y="570"/>
                    </a:lnTo>
                    <a:lnTo>
                      <a:pt x="844" y="589"/>
                    </a:lnTo>
                    <a:lnTo>
                      <a:pt x="837" y="608"/>
                    </a:lnTo>
                    <a:lnTo>
                      <a:pt x="829" y="628"/>
                    </a:lnTo>
                    <a:lnTo>
                      <a:pt x="820" y="647"/>
                    </a:lnTo>
                    <a:lnTo>
                      <a:pt x="808" y="664"/>
                    </a:lnTo>
                    <a:lnTo>
                      <a:pt x="797" y="681"/>
                    </a:lnTo>
                    <a:lnTo>
                      <a:pt x="785" y="699"/>
                    </a:lnTo>
                    <a:lnTo>
                      <a:pt x="772" y="716"/>
                    </a:lnTo>
                    <a:lnTo>
                      <a:pt x="758" y="731"/>
                    </a:lnTo>
                    <a:lnTo>
                      <a:pt x="745" y="747"/>
                    </a:lnTo>
                    <a:lnTo>
                      <a:pt x="729" y="760"/>
                    </a:lnTo>
                    <a:lnTo>
                      <a:pt x="714" y="773"/>
                    </a:lnTo>
                    <a:lnTo>
                      <a:pt x="699" y="787"/>
                    </a:lnTo>
                    <a:lnTo>
                      <a:pt x="681" y="798"/>
                    </a:lnTo>
                    <a:lnTo>
                      <a:pt x="664" y="810"/>
                    </a:lnTo>
                    <a:lnTo>
                      <a:pt x="645" y="819"/>
                    </a:lnTo>
                    <a:lnTo>
                      <a:pt x="628" y="829"/>
                    </a:lnTo>
                    <a:lnTo>
                      <a:pt x="608" y="839"/>
                    </a:lnTo>
                    <a:lnTo>
                      <a:pt x="589" y="846"/>
                    </a:lnTo>
                    <a:lnTo>
                      <a:pt x="568" y="852"/>
                    </a:lnTo>
                    <a:lnTo>
                      <a:pt x="549" y="858"/>
                    </a:lnTo>
                    <a:lnTo>
                      <a:pt x="528" y="864"/>
                    </a:lnTo>
                    <a:lnTo>
                      <a:pt x="507" y="867"/>
                    </a:lnTo>
                    <a:lnTo>
                      <a:pt x="484" y="869"/>
                    </a:lnTo>
                    <a:lnTo>
                      <a:pt x="463" y="871"/>
                    </a:lnTo>
                    <a:lnTo>
                      <a:pt x="440" y="871"/>
                    </a:lnTo>
                    <a:lnTo>
                      <a:pt x="418" y="871"/>
                    </a:lnTo>
                    <a:lnTo>
                      <a:pt x="397" y="869"/>
                    </a:lnTo>
                    <a:lnTo>
                      <a:pt x="374" y="867"/>
                    </a:lnTo>
                    <a:lnTo>
                      <a:pt x="353" y="864"/>
                    </a:lnTo>
                    <a:lnTo>
                      <a:pt x="332" y="858"/>
                    </a:lnTo>
                    <a:lnTo>
                      <a:pt x="313" y="852"/>
                    </a:lnTo>
                    <a:lnTo>
                      <a:pt x="292" y="846"/>
                    </a:lnTo>
                    <a:lnTo>
                      <a:pt x="273" y="839"/>
                    </a:lnTo>
                    <a:lnTo>
                      <a:pt x="253" y="829"/>
                    </a:lnTo>
                    <a:lnTo>
                      <a:pt x="236" y="819"/>
                    </a:lnTo>
                    <a:lnTo>
                      <a:pt x="217" y="810"/>
                    </a:lnTo>
                    <a:lnTo>
                      <a:pt x="200" y="798"/>
                    </a:lnTo>
                    <a:lnTo>
                      <a:pt x="182" y="787"/>
                    </a:lnTo>
                    <a:lnTo>
                      <a:pt x="167" y="773"/>
                    </a:lnTo>
                    <a:lnTo>
                      <a:pt x="152" y="760"/>
                    </a:lnTo>
                    <a:lnTo>
                      <a:pt x="136" y="747"/>
                    </a:lnTo>
                    <a:lnTo>
                      <a:pt x="123" y="731"/>
                    </a:lnTo>
                    <a:lnTo>
                      <a:pt x="109" y="716"/>
                    </a:lnTo>
                    <a:lnTo>
                      <a:pt x="96" y="699"/>
                    </a:lnTo>
                    <a:lnTo>
                      <a:pt x="84" y="681"/>
                    </a:lnTo>
                    <a:lnTo>
                      <a:pt x="73" y="664"/>
                    </a:lnTo>
                    <a:lnTo>
                      <a:pt x="61" y="647"/>
                    </a:lnTo>
                    <a:lnTo>
                      <a:pt x="52" y="628"/>
                    </a:lnTo>
                    <a:lnTo>
                      <a:pt x="44" y="608"/>
                    </a:lnTo>
                    <a:lnTo>
                      <a:pt x="37" y="589"/>
                    </a:lnTo>
                    <a:lnTo>
                      <a:pt x="29" y="570"/>
                    </a:lnTo>
                    <a:lnTo>
                      <a:pt x="23" y="549"/>
                    </a:lnTo>
                    <a:lnTo>
                      <a:pt x="19" y="528"/>
                    </a:lnTo>
                    <a:lnTo>
                      <a:pt x="15" y="507"/>
                    </a:lnTo>
                    <a:lnTo>
                      <a:pt x="12" y="486"/>
                    </a:lnTo>
                    <a:lnTo>
                      <a:pt x="12" y="465"/>
                    </a:lnTo>
                    <a:lnTo>
                      <a:pt x="10" y="442"/>
                    </a:lnTo>
                    <a:lnTo>
                      <a:pt x="12" y="418"/>
                    </a:lnTo>
                    <a:lnTo>
                      <a:pt x="12" y="397"/>
                    </a:lnTo>
                    <a:lnTo>
                      <a:pt x="15" y="376"/>
                    </a:lnTo>
                    <a:lnTo>
                      <a:pt x="19" y="355"/>
                    </a:lnTo>
                    <a:lnTo>
                      <a:pt x="23" y="334"/>
                    </a:lnTo>
                    <a:lnTo>
                      <a:pt x="29" y="313"/>
                    </a:lnTo>
                    <a:lnTo>
                      <a:pt x="37" y="294"/>
                    </a:lnTo>
                    <a:lnTo>
                      <a:pt x="44" y="275"/>
                    </a:lnTo>
                    <a:lnTo>
                      <a:pt x="52" y="255"/>
                    </a:lnTo>
                    <a:lnTo>
                      <a:pt x="61" y="236"/>
                    </a:lnTo>
                    <a:lnTo>
                      <a:pt x="73" y="219"/>
                    </a:lnTo>
                    <a:lnTo>
                      <a:pt x="84" y="202"/>
                    </a:lnTo>
                    <a:lnTo>
                      <a:pt x="96" y="184"/>
                    </a:lnTo>
                    <a:lnTo>
                      <a:pt x="109" y="167"/>
                    </a:lnTo>
                    <a:lnTo>
                      <a:pt x="123" y="152"/>
                    </a:lnTo>
                    <a:lnTo>
                      <a:pt x="136" y="136"/>
                    </a:lnTo>
                    <a:lnTo>
                      <a:pt x="152" y="123"/>
                    </a:lnTo>
                    <a:lnTo>
                      <a:pt x="167" y="110"/>
                    </a:lnTo>
                    <a:lnTo>
                      <a:pt x="182" y="96"/>
                    </a:lnTo>
                    <a:lnTo>
                      <a:pt x="200" y="85"/>
                    </a:lnTo>
                    <a:lnTo>
                      <a:pt x="217" y="73"/>
                    </a:lnTo>
                    <a:lnTo>
                      <a:pt x="236" y="64"/>
                    </a:lnTo>
                    <a:lnTo>
                      <a:pt x="253" y="54"/>
                    </a:lnTo>
                    <a:lnTo>
                      <a:pt x="273" y="44"/>
                    </a:lnTo>
                    <a:lnTo>
                      <a:pt x="292" y="37"/>
                    </a:lnTo>
                    <a:lnTo>
                      <a:pt x="313" y="31"/>
                    </a:lnTo>
                    <a:lnTo>
                      <a:pt x="332" y="25"/>
                    </a:lnTo>
                    <a:lnTo>
                      <a:pt x="353" y="19"/>
                    </a:lnTo>
                    <a:lnTo>
                      <a:pt x="374" y="16"/>
                    </a:lnTo>
                    <a:lnTo>
                      <a:pt x="397" y="14"/>
                    </a:lnTo>
                    <a:lnTo>
                      <a:pt x="418" y="12"/>
                    </a:lnTo>
                    <a:lnTo>
                      <a:pt x="440" y="12"/>
                    </a:lnTo>
                    <a:lnTo>
                      <a:pt x="463" y="12"/>
                    </a:lnTo>
                    <a:lnTo>
                      <a:pt x="484" y="14"/>
                    </a:lnTo>
                    <a:lnTo>
                      <a:pt x="507" y="16"/>
                    </a:lnTo>
                    <a:lnTo>
                      <a:pt x="528" y="19"/>
                    </a:lnTo>
                    <a:lnTo>
                      <a:pt x="549" y="25"/>
                    </a:lnTo>
                    <a:lnTo>
                      <a:pt x="568" y="31"/>
                    </a:lnTo>
                    <a:lnTo>
                      <a:pt x="589" y="37"/>
                    </a:lnTo>
                    <a:lnTo>
                      <a:pt x="608" y="44"/>
                    </a:lnTo>
                    <a:lnTo>
                      <a:pt x="628" y="54"/>
                    </a:lnTo>
                    <a:lnTo>
                      <a:pt x="645" y="64"/>
                    </a:lnTo>
                    <a:lnTo>
                      <a:pt x="664" y="73"/>
                    </a:lnTo>
                    <a:lnTo>
                      <a:pt x="681" y="85"/>
                    </a:lnTo>
                    <a:lnTo>
                      <a:pt x="699" y="96"/>
                    </a:lnTo>
                    <a:lnTo>
                      <a:pt x="714" y="110"/>
                    </a:lnTo>
                    <a:lnTo>
                      <a:pt x="729" y="123"/>
                    </a:lnTo>
                    <a:lnTo>
                      <a:pt x="745" y="136"/>
                    </a:lnTo>
                    <a:lnTo>
                      <a:pt x="758" y="152"/>
                    </a:lnTo>
                    <a:lnTo>
                      <a:pt x="772" y="167"/>
                    </a:lnTo>
                    <a:lnTo>
                      <a:pt x="785" y="184"/>
                    </a:lnTo>
                    <a:lnTo>
                      <a:pt x="797" y="202"/>
                    </a:lnTo>
                    <a:lnTo>
                      <a:pt x="808" y="219"/>
                    </a:lnTo>
                    <a:lnTo>
                      <a:pt x="820" y="236"/>
                    </a:lnTo>
                    <a:lnTo>
                      <a:pt x="829" y="255"/>
                    </a:lnTo>
                    <a:lnTo>
                      <a:pt x="837" y="275"/>
                    </a:lnTo>
                    <a:lnTo>
                      <a:pt x="844" y="294"/>
                    </a:lnTo>
                    <a:lnTo>
                      <a:pt x="852" y="313"/>
                    </a:lnTo>
                    <a:lnTo>
                      <a:pt x="858" y="334"/>
                    </a:lnTo>
                    <a:lnTo>
                      <a:pt x="862" y="355"/>
                    </a:lnTo>
                    <a:lnTo>
                      <a:pt x="866" y="376"/>
                    </a:lnTo>
                    <a:lnTo>
                      <a:pt x="869" y="397"/>
                    </a:lnTo>
                    <a:lnTo>
                      <a:pt x="869" y="418"/>
                    </a:lnTo>
                    <a:lnTo>
                      <a:pt x="871" y="442"/>
                    </a:lnTo>
                    <a:close/>
                  </a:path>
                </a:pathLst>
              </a:custGeom>
              <a:solidFill>
                <a:srgbClr val="E8A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2" name="Freeform 415">
                <a:extLst>
                  <a:ext uri="{FF2B5EF4-FFF2-40B4-BE49-F238E27FC236}">
                    <a16:creationId xmlns:a16="http://schemas.microsoft.com/office/drawing/2014/main" id="{50235BA8-1495-46D5-BDA0-0EE9CAE63F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5" y="1727"/>
                <a:ext cx="869" cy="871"/>
              </a:xfrm>
              <a:custGeom>
                <a:avLst/>
                <a:gdLst>
                  <a:gd name="T0" fmla="*/ 862 w 869"/>
                  <a:gd name="T1" fmla="*/ 347 h 871"/>
                  <a:gd name="T2" fmla="*/ 827 w 869"/>
                  <a:gd name="T3" fmla="*/ 247 h 871"/>
                  <a:gd name="T4" fmla="*/ 771 w 869"/>
                  <a:gd name="T5" fmla="*/ 159 h 871"/>
                  <a:gd name="T6" fmla="*/ 695 w 869"/>
                  <a:gd name="T7" fmla="*/ 86 h 871"/>
                  <a:gd name="T8" fmla="*/ 604 w 869"/>
                  <a:gd name="T9" fmla="*/ 35 h 871"/>
                  <a:gd name="T10" fmla="*/ 501 w 869"/>
                  <a:gd name="T11" fmla="*/ 6 h 871"/>
                  <a:gd name="T12" fmla="*/ 389 w 869"/>
                  <a:gd name="T13" fmla="*/ 2 h 871"/>
                  <a:gd name="T14" fmla="*/ 284 w 869"/>
                  <a:gd name="T15" fmla="*/ 27 h 871"/>
                  <a:gd name="T16" fmla="*/ 192 w 869"/>
                  <a:gd name="T17" fmla="*/ 75 h 871"/>
                  <a:gd name="T18" fmla="*/ 113 w 869"/>
                  <a:gd name="T19" fmla="*/ 142 h 871"/>
                  <a:gd name="T20" fmla="*/ 52 w 869"/>
                  <a:gd name="T21" fmla="*/ 228 h 871"/>
                  <a:gd name="T22" fmla="*/ 13 w 869"/>
                  <a:gd name="T23" fmla="*/ 326 h 871"/>
                  <a:gd name="T24" fmla="*/ 0 w 869"/>
                  <a:gd name="T25" fmla="*/ 436 h 871"/>
                  <a:gd name="T26" fmla="*/ 13 w 869"/>
                  <a:gd name="T27" fmla="*/ 545 h 871"/>
                  <a:gd name="T28" fmla="*/ 52 w 869"/>
                  <a:gd name="T29" fmla="*/ 643 h 871"/>
                  <a:gd name="T30" fmla="*/ 113 w 869"/>
                  <a:gd name="T31" fmla="*/ 729 h 871"/>
                  <a:gd name="T32" fmla="*/ 192 w 869"/>
                  <a:gd name="T33" fmla="*/ 796 h 871"/>
                  <a:gd name="T34" fmla="*/ 284 w 869"/>
                  <a:gd name="T35" fmla="*/ 844 h 871"/>
                  <a:gd name="T36" fmla="*/ 389 w 869"/>
                  <a:gd name="T37" fmla="*/ 869 h 871"/>
                  <a:gd name="T38" fmla="*/ 501 w 869"/>
                  <a:gd name="T39" fmla="*/ 865 h 871"/>
                  <a:gd name="T40" fmla="*/ 604 w 869"/>
                  <a:gd name="T41" fmla="*/ 836 h 871"/>
                  <a:gd name="T42" fmla="*/ 695 w 869"/>
                  <a:gd name="T43" fmla="*/ 785 h 871"/>
                  <a:gd name="T44" fmla="*/ 771 w 869"/>
                  <a:gd name="T45" fmla="*/ 712 h 871"/>
                  <a:gd name="T46" fmla="*/ 827 w 869"/>
                  <a:gd name="T47" fmla="*/ 624 h 871"/>
                  <a:gd name="T48" fmla="*/ 862 w 869"/>
                  <a:gd name="T49" fmla="*/ 524 h 871"/>
                  <a:gd name="T50" fmla="*/ 860 w 869"/>
                  <a:gd name="T51" fmla="*/ 436 h 871"/>
                  <a:gd name="T52" fmla="*/ 846 w 869"/>
                  <a:gd name="T53" fmla="*/ 541 h 871"/>
                  <a:gd name="T54" fmla="*/ 808 w 869"/>
                  <a:gd name="T55" fmla="*/ 639 h 871"/>
                  <a:gd name="T56" fmla="*/ 748 w 869"/>
                  <a:gd name="T57" fmla="*/ 721 h 871"/>
                  <a:gd name="T58" fmla="*/ 672 w 869"/>
                  <a:gd name="T59" fmla="*/ 789 h 871"/>
                  <a:gd name="T60" fmla="*/ 581 w 869"/>
                  <a:gd name="T61" fmla="*/ 835 h 871"/>
                  <a:gd name="T62" fmla="*/ 478 w 869"/>
                  <a:gd name="T63" fmla="*/ 858 h 871"/>
                  <a:gd name="T64" fmla="*/ 370 w 869"/>
                  <a:gd name="T65" fmla="*/ 856 h 871"/>
                  <a:gd name="T66" fmla="*/ 268 w 869"/>
                  <a:gd name="T67" fmla="*/ 827 h 871"/>
                  <a:gd name="T68" fmla="*/ 180 w 869"/>
                  <a:gd name="T69" fmla="*/ 777 h 871"/>
                  <a:gd name="T70" fmla="*/ 107 w 869"/>
                  <a:gd name="T71" fmla="*/ 706 h 871"/>
                  <a:gd name="T72" fmla="*/ 52 w 869"/>
                  <a:gd name="T73" fmla="*/ 620 h 871"/>
                  <a:gd name="T74" fmla="*/ 17 w 869"/>
                  <a:gd name="T75" fmla="*/ 522 h 871"/>
                  <a:gd name="T76" fmla="*/ 9 w 869"/>
                  <a:gd name="T77" fmla="*/ 414 h 871"/>
                  <a:gd name="T78" fmla="*/ 29 w 869"/>
                  <a:gd name="T79" fmla="*/ 309 h 871"/>
                  <a:gd name="T80" fmla="*/ 71 w 869"/>
                  <a:gd name="T81" fmla="*/ 215 h 871"/>
                  <a:gd name="T82" fmla="*/ 134 w 869"/>
                  <a:gd name="T83" fmla="*/ 134 h 871"/>
                  <a:gd name="T84" fmla="*/ 215 w 869"/>
                  <a:gd name="T85" fmla="*/ 73 h 871"/>
                  <a:gd name="T86" fmla="*/ 309 w 869"/>
                  <a:gd name="T87" fmla="*/ 29 h 871"/>
                  <a:gd name="T88" fmla="*/ 412 w 869"/>
                  <a:gd name="T89" fmla="*/ 11 h 871"/>
                  <a:gd name="T90" fmla="*/ 520 w 869"/>
                  <a:gd name="T91" fmla="*/ 19 h 871"/>
                  <a:gd name="T92" fmla="*/ 620 w 869"/>
                  <a:gd name="T93" fmla="*/ 52 h 871"/>
                  <a:gd name="T94" fmla="*/ 704 w 869"/>
                  <a:gd name="T95" fmla="*/ 107 h 871"/>
                  <a:gd name="T96" fmla="*/ 775 w 869"/>
                  <a:gd name="T97" fmla="*/ 180 h 871"/>
                  <a:gd name="T98" fmla="*/ 827 w 869"/>
                  <a:gd name="T99" fmla="*/ 270 h 871"/>
                  <a:gd name="T100" fmla="*/ 854 w 869"/>
                  <a:gd name="T101" fmla="*/ 370 h 87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9"/>
                  <a:gd name="T154" fmla="*/ 0 h 871"/>
                  <a:gd name="T155" fmla="*/ 869 w 869"/>
                  <a:gd name="T156" fmla="*/ 871 h 87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9" h="871">
                    <a:moveTo>
                      <a:pt x="869" y="436"/>
                    </a:moveTo>
                    <a:lnTo>
                      <a:pt x="869" y="412"/>
                    </a:lnTo>
                    <a:lnTo>
                      <a:pt x="867" y="391"/>
                    </a:lnTo>
                    <a:lnTo>
                      <a:pt x="865" y="368"/>
                    </a:lnTo>
                    <a:lnTo>
                      <a:pt x="862" y="347"/>
                    </a:lnTo>
                    <a:lnTo>
                      <a:pt x="856" y="326"/>
                    </a:lnTo>
                    <a:lnTo>
                      <a:pt x="850" y="307"/>
                    </a:lnTo>
                    <a:lnTo>
                      <a:pt x="844" y="286"/>
                    </a:lnTo>
                    <a:lnTo>
                      <a:pt x="837" y="267"/>
                    </a:lnTo>
                    <a:lnTo>
                      <a:pt x="827" y="247"/>
                    </a:lnTo>
                    <a:lnTo>
                      <a:pt x="817" y="228"/>
                    </a:lnTo>
                    <a:lnTo>
                      <a:pt x="808" y="209"/>
                    </a:lnTo>
                    <a:lnTo>
                      <a:pt x="796" y="192"/>
                    </a:lnTo>
                    <a:lnTo>
                      <a:pt x="783" y="175"/>
                    </a:lnTo>
                    <a:lnTo>
                      <a:pt x="771" y="159"/>
                    </a:lnTo>
                    <a:lnTo>
                      <a:pt x="756" y="142"/>
                    </a:lnTo>
                    <a:lnTo>
                      <a:pt x="743" y="129"/>
                    </a:lnTo>
                    <a:lnTo>
                      <a:pt x="727" y="113"/>
                    </a:lnTo>
                    <a:lnTo>
                      <a:pt x="712" y="100"/>
                    </a:lnTo>
                    <a:lnTo>
                      <a:pt x="695" y="86"/>
                    </a:lnTo>
                    <a:lnTo>
                      <a:pt x="677" y="75"/>
                    </a:lnTo>
                    <a:lnTo>
                      <a:pt x="660" y="63"/>
                    </a:lnTo>
                    <a:lnTo>
                      <a:pt x="643" y="54"/>
                    </a:lnTo>
                    <a:lnTo>
                      <a:pt x="624" y="44"/>
                    </a:lnTo>
                    <a:lnTo>
                      <a:pt x="604" y="35"/>
                    </a:lnTo>
                    <a:lnTo>
                      <a:pt x="583" y="27"/>
                    </a:lnTo>
                    <a:lnTo>
                      <a:pt x="564" y="19"/>
                    </a:lnTo>
                    <a:lnTo>
                      <a:pt x="543" y="13"/>
                    </a:lnTo>
                    <a:lnTo>
                      <a:pt x="522" y="10"/>
                    </a:lnTo>
                    <a:lnTo>
                      <a:pt x="501" y="6"/>
                    </a:lnTo>
                    <a:lnTo>
                      <a:pt x="480" y="2"/>
                    </a:lnTo>
                    <a:lnTo>
                      <a:pt x="457" y="0"/>
                    </a:lnTo>
                    <a:lnTo>
                      <a:pt x="434" y="0"/>
                    </a:lnTo>
                    <a:lnTo>
                      <a:pt x="412" y="0"/>
                    </a:lnTo>
                    <a:lnTo>
                      <a:pt x="389" y="2"/>
                    </a:lnTo>
                    <a:lnTo>
                      <a:pt x="368" y="6"/>
                    </a:lnTo>
                    <a:lnTo>
                      <a:pt x="347" y="10"/>
                    </a:lnTo>
                    <a:lnTo>
                      <a:pt x="326" y="13"/>
                    </a:lnTo>
                    <a:lnTo>
                      <a:pt x="305" y="19"/>
                    </a:lnTo>
                    <a:lnTo>
                      <a:pt x="284" y="27"/>
                    </a:lnTo>
                    <a:lnTo>
                      <a:pt x="265" y="35"/>
                    </a:lnTo>
                    <a:lnTo>
                      <a:pt x="245" y="44"/>
                    </a:lnTo>
                    <a:lnTo>
                      <a:pt x="226" y="54"/>
                    </a:lnTo>
                    <a:lnTo>
                      <a:pt x="209" y="63"/>
                    </a:lnTo>
                    <a:lnTo>
                      <a:pt x="192" y="75"/>
                    </a:lnTo>
                    <a:lnTo>
                      <a:pt x="174" y="86"/>
                    </a:lnTo>
                    <a:lnTo>
                      <a:pt x="157" y="100"/>
                    </a:lnTo>
                    <a:lnTo>
                      <a:pt x="142" y="113"/>
                    </a:lnTo>
                    <a:lnTo>
                      <a:pt x="126" y="129"/>
                    </a:lnTo>
                    <a:lnTo>
                      <a:pt x="113" y="142"/>
                    </a:lnTo>
                    <a:lnTo>
                      <a:pt x="98" y="159"/>
                    </a:lnTo>
                    <a:lnTo>
                      <a:pt x="86" y="175"/>
                    </a:lnTo>
                    <a:lnTo>
                      <a:pt x="73" y="192"/>
                    </a:lnTo>
                    <a:lnTo>
                      <a:pt x="61" y="209"/>
                    </a:lnTo>
                    <a:lnTo>
                      <a:pt x="52" y="228"/>
                    </a:lnTo>
                    <a:lnTo>
                      <a:pt x="42" y="247"/>
                    </a:lnTo>
                    <a:lnTo>
                      <a:pt x="32" y="267"/>
                    </a:lnTo>
                    <a:lnTo>
                      <a:pt x="25" y="286"/>
                    </a:lnTo>
                    <a:lnTo>
                      <a:pt x="19" y="307"/>
                    </a:lnTo>
                    <a:lnTo>
                      <a:pt x="13" y="326"/>
                    </a:lnTo>
                    <a:lnTo>
                      <a:pt x="7" y="347"/>
                    </a:lnTo>
                    <a:lnTo>
                      <a:pt x="4" y="368"/>
                    </a:lnTo>
                    <a:lnTo>
                      <a:pt x="2" y="391"/>
                    </a:lnTo>
                    <a:lnTo>
                      <a:pt x="0" y="412"/>
                    </a:lnTo>
                    <a:lnTo>
                      <a:pt x="0" y="436"/>
                    </a:lnTo>
                    <a:lnTo>
                      <a:pt x="0" y="459"/>
                    </a:lnTo>
                    <a:lnTo>
                      <a:pt x="2" y="480"/>
                    </a:lnTo>
                    <a:lnTo>
                      <a:pt x="4" y="503"/>
                    </a:lnTo>
                    <a:lnTo>
                      <a:pt x="7" y="524"/>
                    </a:lnTo>
                    <a:lnTo>
                      <a:pt x="13" y="545"/>
                    </a:lnTo>
                    <a:lnTo>
                      <a:pt x="19" y="564"/>
                    </a:lnTo>
                    <a:lnTo>
                      <a:pt x="25" y="585"/>
                    </a:lnTo>
                    <a:lnTo>
                      <a:pt x="32" y="604"/>
                    </a:lnTo>
                    <a:lnTo>
                      <a:pt x="42" y="624"/>
                    </a:lnTo>
                    <a:lnTo>
                      <a:pt x="52" y="643"/>
                    </a:lnTo>
                    <a:lnTo>
                      <a:pt x="61" y="662"/>
                    </a:lnTo>
                    <a:lnTo>
                      <a:pt x="73" y="679"/>
                    </a:lnTo>
                    <a:lnTo>
                      <a:pt x="86" y="696"/>
                    </a:lnTo>
                    <a:lnTo>
                      <a:pt x="98" y="712"/>
                    </a:lnTo>
                    <a:lnTo>
                      <a:pt x="113" y="729"/>
                    </a:lnTo>
                    <a:lnTo>
                      <a:pt x="126" y="742"/>
                    </a:lnTo>
                    <a:lnTo>
                      <a:pt x="142" y="758"/>
                    </a:lnTo>
                    <a:lnTo>
                      <a:pt x="157" y="771"/>
                    </a:lnTo>
                    <a:lnTo>
                      <a:pt x="174" y="785"/>
                    </a:lnTo>
                    <a:lnTo>
                      <a:pt x="192" y="796"/>
                    </a:lnTo>
                    <a:lnTo>
                      <a:pt x="209" y="808"/>
                    </a:lnTo>
                    <a:lnTo>
                      <a:pt x="226" y="819"/>
                    </a:lnTo>
                    <a:lnTo>
                      <a:pt x="245" y="829"/>
                    </a:lnTo>
                    <a:lnTo>
                      <a:pt x="265" y="836"/>
                    </a:lnTo>
                    <a:lnTo>
                      <a:pt x="284" y="844"/>
                    </a:lnTo>
                    <a:lnTo>
                      <a:pt x="305" y="852"/>
                    </a:lnTo>
                    <a:lnTo>
                      <a:pt x="326" y="858"/>
                    </a:lnTo>
                    <a:lnTo>
                      <a:pt x="347" y="861"/>
                    </a:lnTo>
                    <a:lnTo>
                      <a:pt x="368" y="865"/>
                    </a:lnTo>
                    <a:lnTo>
                      <a:pt x="389" y="869"/>
                    </a:lnTo>
                    <a:lnTo>
                      <a:pt x="412" y="871"/>
                    </a:lnTo>
                    <a:lnTo>
                      <a:pt x="434" y="871"/>
                    </a:lnTo>
                    <a:lnTo>
                      <a:pt x="457" y="871"/>
                    </a:lnTo>
                    <a:lnTo>
                      <a:pt x="480" y="869"/>
                    </a:lnTo>
                    <a:lnTo>
                      <a:pt x="501" y="865"/>
                    </a:lnTo>
                    <a:lnTo>
                      <a:pt x="522" y="861"/>
                    </a:lnTo>
                    <a:lnTo>
                      <a:pt x="543" y="858"/>
                    </a:lnTo>
                    <a:lnTo>
                      <a:pt x="564" y="852"/>
                    </a:lnTo>
                    <a:lnTo>
                      <a:pt x="583" y="844"/>
                    </a:lnTo>
                    <a:lnTo>
                      <a:pt x="604" y="836"/>
                    </a:lnTo>
                    <a:lnTo>
                      <a:pt x="624" y="829"/>
                    </a:lnTo>
                    <a:lnTo>
                      <a:pt x="643" y="819"/>
                    </a:lnTo>
                    <a:lnTo>
                      <a:pt x="660" y="808"/>
                    </a:lnTo>
                    <a:lnTo>
                      <a:pt x="677" y="796"/>
                    </a:lnTo>
                    <a:lnTo>
                      <a:pt x="695" y="785"/>
                    </a:lnTo>
                    <a:lnTo>
                      <a:pt x="712" y="771"/>
                    </a:lnTo>
                    <a:lnTo>
                      <a:pt x="727" y="758"/>
                    </a:lnTo>
                    <a:lnTo>
                      <a:pt x="743" y="742"/>
                    </a:lnTo>
                    <a:lnTo>
                      <a:pt x="756" y="729"/>
                    </a:lnTo>
                    <a:lnTo>
                      <a:pt x="771" y="712"/>
                    </a:lnTo>
                    <a:lnTo>
                      <a:pt x="783" y="696"/>
                    </a:lnTo>
                    <a:lnTo>
                      <a:pt x="796" y="679"/>
                    </a:lnTo>
                    <a:lnTo>
                      <a:pt x="808" y="662"/>
                    </a:lnTo>
                    <a:lnTo>
                      <a:pt x="817" y="643"/>
                    </a:lnTo>
                    <a:lnTo>
                      <a:pt x="827" y="624"/>
                    </a:lnTo>
                    <a:lnTo>
                      <a:pt x="837" y="604"/>
                    </a:lnTo>
                    <a:lnTo>
                      <a:pt x="844" y="585"/>
                    </a:lnTo>
                    <a:lnTo>
                      <a:pt x="850" y="564"/>
                    </a:lnTo>
                    <a:lnTo>
                      <a:pt x="856" y="545"/>
                    </a:lnTo>
                    <a:lnTo>
                      <a:pt x="862" y="524"/>
                    </a:lnTo>
                    <a:lnTo>
                      <a:pt x="865" y="503"/>
                    </a:lnTo>
                    <a:lnTo>
                      <a:pt x="867" y="480"/>
                    </a:lnTo>
                    <a:lnTo>
                      <a:pt x="869" y="459"/>
                    </a:lnTo>
                    <a:lnTo>
                      <a:pt x="869" y="436"/>
                    </a:lnTo>
                    <a:close/>
                    <a:moveTo>
                      <a:pt x="860" y="436"/>
                    </a:moveTo>
                    <a:lnTo>
                      <a:pt x="860" y="457"/>
                    </a:lnTo>
                    <a:lnTo>
                      <a:pt x="858" y="480"/>
                    </a:lnTo>
                    <a:lnTo>
                      <a:pt x="854" y="501"/>
                    </a:lnTo>
                    <a:lnTo>
                      <a:pt x="852" y="522"/>
                    </a:lnTo>
                    <a:lnTo>
                      <a:pt x="846" y="541"/>
                    </a:lnTo>
                    <a:lnTo>
                      <a:pt x="840" y="562"/>
                    </a:lnTo>
                    <a:lnTo>
                      <a:pt x="835" y="581"/>
                    </a:lnTo>
                    <a:lnTo>
                      <a:pt x="827" y="601"/>
                    </a:lnTo>
                    <a:lnTo>
                      <a:pt x="817" y="620"/>
                    </a:lnTo>
                    <a:lnTo>
                      <a:pt x="808" y="639"/>
                    </a:lnTo>
                    <a:lnTo>
                      <a:pt x="798" y="656"/>
                    </a:lnTo>
                    <a:lnTo>
                      <a:pt x="787" y="673"/>
                    </a:lnTo>
                    <a:lnTo>
                      <a:pt x="775" y="691"/>
                    </a:lnTo>
                    <a:lnTo>
                      <a:pt x="762" y="706"/>
                    </a:lnTo>
                    <a:lnTo>
                      <a:pt x="748" y="721"/>
                    </a:lnTo>
                    <a:lnTo>
                      <a:pt x="735" y="737"/>
                    </a:lnTo>
                    <a:lnTo>
                      <a:pt x="719" y="750"/>
                    </a:lnTo>
                    <a:lnTo>
                      <a:pt x="704" y="764"/>
                    </a:lnTo>
                    <a:lnTo>
                      <a:pt x="689" y="777"/>
                    </a:lnTo>
                    <a:lnTo>
                      <a:pt x="672" y="789"/>
                    </a:lnTo>
                    <a:lnTo>
                      <a:pt x="654" y="798"/>
                    </a:lnTo>
                    <a:lnTo>
                      <a:pt x="637" y="810"/>
                    </a:lnTo>
                    <a:lnTo>
                      <a:pt x="620" y="819"/>
                    </a:lnTo>
                    <a:lnTo>
                      <a:pt x="601" y="827"/>
                    </a:lnTo>
                    <a:lnTo>
                      <a:pt x="581" y="835"/>
                    </a:lnTo>
                    <a:lnTo>
                      <a:pt x="560" y="842"/>
                    </a:lnTo>
                    <a:lnTo>
                      <a:pt x="541" y="848"/>
                    </a:lnTo>
                    <a:lnTo>
                      <a:pt x="520" y="852"/>
                    </a:lnTo>
                    <a:lnTo>
                      <a:pt x="499" y="856"/>
                    </a:lnTo>
                    <a:lnTo>
                      <a:pt x="478" y="858"/>
                    </a:lnTo>
                    <a:lnTo>
                      <a:pt x="457" y="860"/>
                    </a:lnTo>
                    <a:lnTo>
                      <a:pt x="434" y="861"/>
                    </a:lnTo>
                    <a:lnTo>
                      <a:pt x="412" y="860"/>
                    </a:lnTo>
                    <a:lnTo>
                      <a:pt x="391" y="858"/>
                    </a:lnTo>
                    <a:lnTo>
                      <a:pt x="370" y="856"/>
                    </a:lnTo>
                    <a:lnTo>
                      <a:pt x="349" y="852"/>
                    </a:lnTo>
                    <a:lnTo>
                      <a:pt x="328" y="848"/>
                    </a:lnTo>
                    <a:lnTo>
                      <a:pt x="309" y="842"/>
                    </a:lnTo>
                    <a:lnTo>
                      <a:pt x="288" y="835"/>
                    </a:lnTo>
                    <a:lnTo>
                      <a:pt x="268" y="827"/>
                    </a:lnTo>
                    <a:lnTo>
                      <a:pt x="249" y="819"/>
                    </a:lnTo>
                    <a:lnTo>
                      <a:pt x="232" y="810"/>
                    </a:lnTo>
                    <a:lnTo>
                      <a:pt x="215" y="798"/>
                    </a:lnTo>
                    <a:lnTo>
                      <a:pt x="197" y="789"/>
                    </a:lnTo>
                    <a:lnTo>
                      <a:pt x="180" y="777"/>
                    </a:lnTo>
                    <a:lnTo>
                      <a:pt x="165" y="764"/>
                    </a:lnTo>
                    <a:lnTo>
                      <a:pt x="150" y="750"/>
                    </a:lnTo>
                    <a:lnTo>
                      <a:pt x="134" y="737"/>
                    </a:lnTo>
                    <a:lnTo>
                      <a:pt x="121" y="721"/>
                    </a:lnTo>
                    <a:lnTo>
                      <a:pt x="107" y="706"/>
                    </a:lnTo>
                    <a:lnTo>
                      <a:pt x="94" y="691"/>
                    </a:lnTo>
                    <a:lnTo>
                      <a:pt x="82" y="673"/>
                    </a:lnTo>
                    <a:lnTo>
                      <a:pt x="71" y="656"/>
                    </a:lnTo>
                    <a:lnTo>
                      <a:pt x="61" y="639"/>
                    </a:lnTo>
                    <a:lnTo>
                      <a:pt x="52" y="620"/>
                    </a:lnTo>
                    <a:lnTo>
                      <a:pt x="42" y="601"/>
                    </a:lnTo>
                    <a:lnTo>
                      <a:pt x="34" y="581"/>
                    </a:lnTo>
                    <a:lnTo>
                      <a:pt x="29" y="562"/>
                    </a:lnTo>
                    <a:lnTo>
                      <a:pt x="23" y="541"/>
                    </a:lnTo>
                    <a:lnTo>
                      <a:pt x="17" y="522"/>
                    </a:lnTo>
                    <a:lnTo>
                      <a:pt x="15" y="501"/>
                    </a:lnTo>
                    <a:lnTo>
                      <a:pt x="11" y="480"/>
                    </a:lnTo>
                    <a:lnTo>
                      <a:pt x="9" y="457"/>
                    </a:lnTo>
                    <a:lnTo>
                      <a:pt x="9" y="436"/>
                    </a:lnTo>
                    <a:lnTo>
                      <a:pt x="9" y="414"/>
                    </a:lnTo>
                    <a:lnTo>
                      <a:pt x="11" y="391"/>
                    </a:lnTo>
                    <a:lnTo>
                      <a:pt x="15" y="370"/>
                    </a:lnTo>
                    <a:lnTo>
                      <a:pt x="17" y="349"/>
                    </a:lnTo>
                    <a:lnTo>
                      <a:pt x="23" y="330"/>
                    </a:lnTo>
                    <a:lnTo>
                      <a:pt x="29" y="309"/>
                    </a:lnTo>
                    <a:lnTo>
                      <a:pt x="34" y="290"/>
                    </a:lnTo>
                    <a:lnTo>
                      <a:pt x="42" y="270"/>
                    </a:lnTo>
                    <a:lnTo>
                      <a:pt x="52" y="251"/>
                    </a:lnTo>
                    <a:lnTo>
                      <a:pt x="61" y="232"/>
                    </a:lnTo>
                    <a:lnTo>
                      <a:pt x="71" y="215"/>
                    </a:lnTo>
                    <a:lnTo>
                      <a:pt x="82" y="198"/>
                    </a:lnTo>
                    <a:lnTo>
                      <a:pt x="94" y="180"/>
                    </a:lnTo>
                    <a:lnTo>
                      <a:pt x="107" y="165"/>
                    </a:lnTo>
                    <a:lnTo>
                      <a:pt x="121" y="150"/>
                    </a:lnTo>
                    <a:lnTo>
                      <a:pt x="134" y="134"/>
                    </a:lnTo>
                    <a:lnTo>
                      <a:pt x="150" y="121"/>
                    </a:lnTo>
                    <a:lnTo>
                      <a:pt x="165" y="107"/>
                    </a:lnTo>
                    <a:lnTo>
                      <a:pt x="180" y="94"/>
                    </a:lnTo>
                    <a:lnTo>
                      <a:pt x="197" y="82"/>
                    </a:lnTo>
                    <a:lnTo>
                      <a:pt x="215" y="73"/>
                    </a:lnTo>
                    <a:lnTo>
                      <a:pt x="232" y="61"/>
                    </a:lnTo>
                    <a:lnTo>
                      <a:pt x="249" y="52"/>
                    </a:lnTo>
                    <a:lnTo>
                      <a:pt x="268" y="44"/>
                    </a:lnTo>
                    <a:lnTo>
                      <a:pt x="288" y="36"/>
                    </a:lnTo>
                    <a:lnTo>
                      <a:pt x="309" y="29"/>
                    </a:lnTo>
                    <a:lnTo>
                      <a:pt x="328" y="23"/>
                    </a:lnTo>
                    <a:lnTo>
                      <a:pt x="349" y="19"/>
                    </a:lnTo>
                    <a:lnTo>
                      <a:pt x="370" y="15"/>
                    </a:lnTo>
                    <a:lnTo>
                      <a:pt x="391" y="13"/>
                    </a:lnTo>
                    <a:lnTo>
                      <a:pt x="412" y="11"/>
                    </a:lnTo>
                    <a:lnTo>
                      <a:pt x="434" y="10"/>
                    </a:lnTo>
                    <a:lnTo>
                      <a:pt x="457" y="11"/>
                    </a:lnTo>
                    <a:lnTo>
                      <a:pt x="478" y="13"/>
                    </a:lnTo>
                    <a:lnTo>
                      <a:pt x="499" y="15"/>
                    </a:lnTo>
                    <a:lnTo>
                      <a:pt x="520" y="19"/>
                    </a:lnTo>
                    <a:lnTo>
                      <a:pt x="541" y="23"/>
                    </a:lnTo>
                    <a:lnTo>
                      <a:pt x="560" y="29"/>
                    </a:lnTo>
                    <a:lnTo>
                      <a:pt x="581" y="36"/>
                    </a:lnTo>
                    <a:lnTo>
                      <a:pt x="601" y="44"/>
                    </a:lnTo>
                    <a:lnTo>
                      <a:pt x="620" y="52"/>
                    </a:lnTo>
                    <a:lnTo>
                      <a:pt x="637" y="61"/>
                    </a:lnTo>
                    <a:lnTo>
                      <a:pt x="654" y="73"/>
                    </a:lnTo>
                    <a:lnTo>
                      <a:pt x="672" y="82"/>
                    </a:lnTo>
                    <a:lnTo>
                      <a:pt x="689" y="94"/>
                    </a:lnTo>
                    <a:lnTo>
                      <a:pt x="704" y="107"/>
                    </a:lnTo>
                    <a:lnTo>
                      <a:pt x="719" y="121"/>
                    </a:lnTo>
                    <a:lnTo>
                      <a:pt x="735" y="134"/>
                    </a:lnTo>
                    <a:lnTo>
                      <a:pt x="748" y="150"/>
                    </a:lnTo>
                    <a:lnTo>
                      <a:pt x="762" y="165"/>
                    </a:lnTo>
                    <a:lnTo>
                      <a:pt x="775" y="180"/>
                    </a:lnTo>
                    <a:lnTo>
                      <a:pt x="787" y="198"/>
                    </a:lnTo>
                    <a:lnTo>
                      <a:pt x="798" y="215"/>
                    </a:lnTo>
                    <a:lnTo>
                      <a:pt x="808" y="232"/>
                    </a:lnTo>
                    <a:lnTo>
                      <a:pt x="817" y="251"/>
                    </a:lnTo>
                    <a:lnTo>
                      <a:pt x="827" y="270"/>
                    </a:lnTo>
                    <a:lnTo>
                      <a:pt x="835" y="290"/>
                    </a:lnTo>
                    <a:lnTo>
                      <a:pt x="840" y="309"/>
                    </a:lnTo>
                    <a:lnTo>
                      <a:pt x="846" y="330"/>
                    </a:lnTo>
                    <a:lnTo>
                      <a:pt x="852" y="349"/>
                    </a:lnTo>
                    <a:lnTo>
                      <a:pt x="854" y="370"/>
                    </a:lnTo>
                    <a:lnTo>
                      <a:pt x="858" y="391"/>
                    </a:lnTo>
                    <a:lnTo>
                      <a:pt x="860" y="414"/>
                    </a:lnTo>
                    <a:lnTo>
                      <a:pt x="860" y="436"/>
                    </a:lnTo>
                    <a:close/>
                  </a:path>
                </a:pathLst>
              </a:custGeom>
              <a:solidFill>
                <a:srgbClr val="E8A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3" name="Freeform 416">
                <a:extLst>
                  <a:ext uri="{FF2B5EF4-FFF2-40B4-BE49-F238E27FC236}">
                    <a16:creationId xmlns:a16="http://schemas.microsoft.com/office/drawing/2014/main" id="{6D457962-7594-4072-AF6D-F40BF1E1E9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49" y="1733"/>
                <a:ext cx="861" cy="859"/>
              </a:xfrm>
              <a:custGeom>
                <a:avLst/>
                <a:gdLst>
                  <a:gd name="T0" fmla="*/ 852 w 861"/>
                  <a:gd name="T1" fmla="*/ 343 h 859"/>
                  <a:gd name="T2" fmla="*/ 819 w 861"/>
                  <a:gd name="T3" fmla="*/ 243 h 859"/>
                  <a:gd name="T4" fmla="*/ 762 w 861"/>
                  <a:gd name="T5" fmla="*/ 155 h 859"/>
                  <a:gd name="T6" fmla="*/ 689 w 861"/>
                  <a:gd name="T7" fmla="*/ 84 h 859"/>
                  <a:gd name="T8" fmla="*/ 598 w 861"/>
                  <a:gd name="T9" fmla="*/ 32 h 859"/>
                  <a:gd name="T10" fmla="*/ 497 w 861"/>
                  <a:gd name="T11" fmla="*/ 4 h 859"/>
                  <a:gd name="T12" fmla="*/ 387 w 861"/>
                  <a:gd name="T13" fmla="*/ 2 h 859"/>
                  <a:gd name="T14" fmla="*/ 282 w 861"/>
                  <a:gd name="T15" fmla="*/ 25 h 859"/>
                  <a:gd name="T16" fmla="*/ 190 w 861"/>
                  <a:gd name="T17" fmla="*/ 73 h 859"/>
                  <a:gd name="T18" fmla="*/ 113 w 861"/>
                  <a:gd name="T19" fmla="*/ 140 h 859"/>
                  <a:gd name="T20" fmla="*/ 51 w 861"/>
                  <a:gd name="T21" fmla="*/ 224 h 859"/>
                  <a:gd name="T22" fmla="*/ 13 w 861"/>
                  <a:gd name="T23" fmla="*/ 322 h 859"/>
                  <a:gd name="T24" fmla="*/ 0 w 861"/>
                  <a:gd name="T25" fmla="*/ 430 h 859"/>
                  <a:gd name="T26" fmla="*/ 13 w 861"/>
                  <a:gd name="T27" fmla="*/ 537 h 859"/>
                  <a:gd name="T28" fmla="*/ 51 w 861"/>
                  <a:gd name="T29" fmla="*/ 635 h 859"/>
                  <a:gd name="T30" fmla="*/ 113 w 861"/>
                  <a:gd name="T31" fmla="*/ 719 h 859"/>
                  <a:gd name="T32" fmla="*/ 190 w 861"/>
                  <a:gd name="T33" fmla="*/ 786 h 859"/>
                  <a:gd name="T34" fmla="*/ 282 w 861"/>
                  <a:gd name="T35" fmla="*/ 834 h 859"/>
                  <a:gd name="T36" fmla="*/ 387 w 861"/>
                  <a:gd name="T37" fmla="*/ 857 h 859"/>
                  <a:gd name="T38" fmla="*/ 497 w 861"/>
                  <a:gd name="T39" fmla="*/ 855 h 859"/>
                  <a:gd name="T40" fmla="*/ 598 w 861"/>
                  <a:gd name="T41" fmla="*/ 827 h 859"/>
                  <a:gd name="T42" fmla="*/ 689 w 861"/>
                  <a:gd name="T43" fmla="*/ 775 h 859"/>
                  <a:gd name="T44" fmla="*/ 762 w 861"/>
                  <a:gd name="T45" fmla="*/ 704 h 859"/>
                  <a:gd name="T46" fmla="*/ 819 w 861"/>
                  <a:gd name="T47" fmla="*/ 616 h 859"/>
                  <a:gd name="T48" fmla="*/ 852 w 861"/>
                  <a:gd name="T49" fmla="*/ 516 h 859"/>
                  <a:gd name="T50" fmla="*/ 850 w 861"/>
                  <a:gd name="T51" fmla="*/ 430 h 859"/>
                  <a:gd name="T52" fmla="*/ 836 w 861"/>
                  <a:gd name="T53" fmla="*/ 535 h 859"/>
                  <a:gd name="T54" fmla="*/ 800 w 861"/>
                  <a:gd name="T55" fmla="*/ 629 h 859"/>
                  <a:gd name="T56" fmla="*/ 740 w 861"/>
                  <a:gd name="T57" fmla="*/ 712 h 859"/>
                  <a:gd name="T58" fmla="*/ 666 w 861"/>
                  <a:gd name="T59" fmla="*/ 777 h 859"/>
                  <a:gd name="T60" fmla="*/ 575 w 861"/>
                  <a:gd name="T61" fmla="*/ 825 h 859"/>
                  <a:gd name="T62" fmla="*/ 474 w 861"/>
                  <a:gd name="T63" fmla="*/ 848 h 859"/>
                  <a:gd name="T64" fmla="*/ 366 w 861"/>
                  <a:gd name="T65" fmla="*/ 844 h 859"/>
                  <a:gd name="T66" fmla="*/ 266 w 861"/>
                  <a:gd name="T67" fmla="*/ 817 h 859"/>
                  <a:gd name="T68" fmla="*/ 180 w 861"/>
                  <a:gd name="T69" fmla="*/ 765 h 859"/>
                  <a:gd name="T70" fmla="*/ 107 w 861"/>
                  <a:gd name="T71" fmla="*/ 696 h 859"/>
                  <a:gd name="T72" fmla="*/ 51 w 861"/>
                  <a:gd name="T73" fmla="*/ 612 h 859"/>
                  <a:gd name="T74" fmla="*/ 19 w 861"/>
                  <a:gd name="T75" fmla="*/ 514 h 859"/>
                  <a:gd name="T76" fmla="*/ 11 w 861"/>
                  <a:gd name="T77" fmla="*/ 408 h 859"/>
                  <a:gd name="T78" fmla="*/ 28 w 861"/>
                  <a:gd name="T79" fmla="*/ 305 h 859"/>
                  <a:gd name="T80" fmla="*/ 71 w 861"/>
                  <a:gd name="T81" fmla="*/ 213 h 859"/>
                  <a:gd name="T82" fmla="*/ 134 w 861"/>
                  <a:gd name="T83" fmla="*/ 132 h 859"/>
                  <a:gd name="T84" fmla="*/ 213 w 861"/>
                  <a:gd name="T85" fmla="*/ 71 h 859"/>
                  <a:gd name="T86" fmla="*/ 305 w 861"/>
                  <a:gd name="T87" fmla="*/ 29 h 859"/>
                  <a:gd name="T88" fmla="*/ 408 w 861"/>
                  <a:gd name="T89" fmla="*/ 9 h 859"/>
                  <a:gd name="T90" fmla="*/ 516 w 861"/>
                  <a:gd name="T91" fmla="*/ 19 h 859"/>
                  <a:gd name="T92" fmla="*/ 612 w 861"/>
                  <a:gd name="T93" fmla="*/ 52 h 859"/>
                  <a:gd name="T94" fmla="*/ 698 w 861"/>
                  <a:gd name="T95" fmla="*/ 105 h 859"/>
                  <a:gd name="T96" fmla="*/ 767 w 861"/>
                  <a:gd name="T97" fmla="*/ 178 h 859"/>
                  <a:gd name="T98" fmla="*/ 817 w 861"/>
                  <a:gd name="T99" fmla="*/ 266 h 859"/>
                  <a:gd name="T100" fmla="*/ 846 w 861"/>
                  <a:gd name="T101" fmla="*/ 366 h 8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1"/>
                  <a:gd name="T154" fmla="*/ 0 h 859"/>
                  <a:gd name="T155" fmla="*/ 861 w 861"/>
                  <a:gd name="T156" fmla="*/ 859 h 8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1" h="859">
                    <a:moveTo>
                      <a:pt x="861" y="430"/>
                    </a:moveTo>
                    <a:lnTo>
                      <a:pt x="859" y="406"/>
                    </a:lnTo>
                    <a:lnTo>
                      <a:pt x="859" y="385"/>
                    </a:lnTo>
                    <a:lnTo>
                      <a:pt x="856" y="364"/>
                    </a:lnTo>
                    <a:lnTo>
                      <a:pt x="852" y="343"/>
                    </a:lnTo>
                    <a:lnTo>
                      <a:pt x="848" y="322"/>
                    </a:lnTo>
                    <a:lnTo>
                      <a:pt x="842" y="301"/>
                    </a:lnTo>
                    <a:lnTo>
                      <a:pt x="834" y="282"/>
                    </a:lnTo>
                    <a:lnTo>
                      <a:pt x="827" y="263"/>
                    </a:lnTo>
                    <a:lnTo>
                      <a:pt x="819" y="243"/>
                    </a:lnTo>
                    <a:lnTo>
                      <a:pt x="810" y="224"/>
                    </a:lnTo>
                    <a:lnTo>
                      <a:pt x="798" y="207"/>
                    </a:lnTo>
                    <a:lnTo>
                      <a:pt x="787" y="190"/>
                    </a:lnTo>
                    <a:lnTo>
                      <a:pt x="775" y="172"/>
                    </a:lnTo>
                    <a:lnTo>
                      <a:pt x="762" y="155"/>
                    </a:lnTo>
                    <a:lnTo>
                      <a:pt x="748" y="140"/>
                    </a:lnTo>
                    <a:lnTo>
                      <a:pt x="735" y="124"/>
                    </a:lnTo>
                    <a:lnTo>
                      <a:pt x="719" y="111"/>
                    </a:lnTo>
                    <a:lnTo>
                      <a:pt x="704" y="98"/>
                    </a:lnTo>
                    <a:lnTo>
                      <a:pt x="689" y="84"/>
                    </a:lnTo>
                    <a:lnTo>
                      <a:pt x="671" y="73"/>
                    </a:lnTo>
                    <a:lnTo>
                      <a:pt x="654" y="61"/>
                    </a:lnTo>
                    <a:lnTo>
                      <a:pt x="635" y="52"/>
                    </a:lnTo>
                    <a:lnTo>
                      <a:pt x="618" y="42"/>
                    </a:lnTo>
                    <a:lnTo>
                      <a:pt x="598" y="32"/>
                    </a:lnTo>
                    <a:lnTo>
                      <a:pt x="579" y="25"/>
                    </a:lnTo>
                    <a:lnTo>
                      <a:pt x="558" y="19"/>
                    </a:lnTo>
                    <a:lnTo>
                      <a:pt x="539" y="13"/>
                    </a:lnTo>
                    <a:lnTo>
                      <a:pt x="518" y="7"/>
                    </a:lnTo>
                    <a:lnTo>
                      <a:pt x="497" y="4"/>
                    </a:lnTo>
                    <a:lnTo>
                      <a:pt x="474" y="2"/>
                    </a:lnTo>
                    <a:lnTo>
                      <a:pt x="453" y="0"/>
                    </a:lnTo>
                    <a:lnTo>
                      <a:pt x="430" y="0"/>
                    </a:lnTo>
                    <a:lnTo>
                      <a:pt x="408" y="0"/>
                    </a:lnTo>
                    <a:lnTo>
                      <a:pt x="387" y="2"/>
                    </a:lnTo>
                    <a:lnTo>
                      <a:pt x="364" y="4"/>
                    </a:lnTo>
                    <a:lnTo>
                      <a:pt x="343" y="7"/>
                    </a:lnTo>
                    <a:lnTo>
                      <a:pt x="322" y="13"/>
                    </a:lnTo>
                    <a:lnTo>
                      <a:pt x="303" y="19"/>
                    </a:lnTo>
                    <a:lnTo>
                      <a:pt x="282" y="25"/>
                    </a:lnTo>
                    <a:lnTo>
                      <a:pt x="263" y="32"/>
                    </a:lnTo>
                    <a:lnTo>
                      <a:pt x="243" y="42"/>
                    </a:lnTo>
                    <a:lnTo>
                      <a:pt x="226" y="52"/>
                    </a:lnTo>
                    <a:lnTo>
                      <a:pt x="207" y="61"/>
                    </a:lnTo>
                    <a:lnTo>
                      <a:pt x="190" y="73"/>
                    </a:lnTo>
                    <a:lnTo>
                      <a:pt x="172" y="84"/>
                    </a:lnTo>
                    <a:lnTo>
                      <a:pt x="157" y="98"/>
                    </a:lnTo>
                    <a:lnTo>
                      <a:pt x="142" y="111"/>
                    </a:lnTo>
                    <a:lnTo>
                      <a:pt x="126" y="124"/>
                    </a:lnTo>
                    <a:lnTo>
                      <a:pt x="113" y="140"/>
                    </a:lnTo>
                    <a:lnTo>
                      <a:pt x="99" y="155"/>
                    </a:lnTo>
                    <a:lnTo>
                      <a:pt x="86" y="172"/>
                    </a:lnTo>
                    <a:lnTo>
                      <a:pt x="74" y="190"/>
                    </a:lnTo>
                    <a:lnTo>
                      <a:pt x="63" y="207"/>
                    </a:lnTo>
                    <a:lnTo>
                      <a:pt x="51" y="224"/>
                    </a:lnTo>
                    <a:lnTo>
                      <a:pt x="42" y="243"/>
                    </a:lnTo>
                    <a:lnTo>
                      <a:pt x="34" y="263"/>
                    </a:lnTo>
                    <a:lnTo>
                      <a:pt x="27" y="282"/>
                    </a:lnTo>
                    <a:lnTo>
                      <a:pt x="19" y="301"/>
                    </a:lnTo>
                    <a:lnTo>
                      <a:pt x="13" y="322"/>
                    </a:lnTo>
                    <a:lnTo>
                      <a:pt x="9" y="343"/>
                    </a:lnTo>
                    <a:lnTo>
                      <a:pt x="5" y="364"/>
                    </a:lnTo>
                    <a:lnTo>
                      <a:pt x="2" y="385"/>
                    </a:lnTo>
                    <a:lnTo>
                      <a:pt x="2" y="406"/>
                    </a:lnTo>
                    <a:lnTo>
                      <a:pt x="0" y="430"/>
                    </a:lnTo>
                    <a:lnTo>
                      <a:pt x="2" y="453"/>
                    </a:lnTo>
                    <a:lnTo>
                      <a:pt x="2" y="474"/>
                    </a:lnTo>
                    <a:lnTo>
                      <a:pt x="5" y="495"/>
                    </a:lnTo>
                    <a:lnTo>
                      <a:pt x="9" y="516"/>
                    </a:lnTo>
                    <a:lnTo>
                      <a:pt x="13" y="537"/>
                    </a:lnTo>
                    <a:lnTo>
                      <a:pt x="19" y="558"/>
                    </a:lnTo>
                    <a:lnTo>
                      <a:pt x="27" y="577"/>
                    </a:lnTo>
                    <a:lnTo>
                      <a:pt x="34" y="596"/>
                    </a:lnTo>
                    <a:lnTo>
                      <a:pt x="42" y="616"/>
                    </a:lnTo>
                    <a:lnTo>
                      <a:pt x="51" y="635"/>
                    </a:lnTo>
                    <a:lnTo>
                      <a:pt x="63" y="652"/>
                    </a:lnTo>
                    <a:lnTo>
                      <a:pt x="74" y="669"/>
                    </a:lnTo>
                    <a:lnTo>
                      <a:pt x="86" y="687"/>
                    </a:lnTo>
                    <a:lnTo>
                      <a:pt x="99" y="704"/>
                    </a:lnTo>
                    <a:lnTo>
                      <a:pt x="113" y="719"/>
                    </a:lnTo>
                    <a:lnTo>
                      <a:pt x="126" y="735"/>
                    </a:lnTo>
                    <a:lnTo>
                      <a:pt x="142" y="748"/>
                    </a:lnTo>
                    <a:lnTo>
                      <a:pt x="157" y="761"/>
                    </a:lnTo>
                    <a:lnTo>
                      <a:pt x="172" y="775"/>
                    </a:lnTo>
                    <a:lnTo>
                      <a:pt x="190" y="786"/>
                    </a:lnTo>
                    <a:lnTo>
                      <a:pt x="207" y="798"/>
                    </a:lnTo>
                    <a:lnTo>
                      <a:pt x="226" y="807"/>
                    </a:lnTo>
                    <a:lnTo>
                      <a:pt x="243" y="817"/>
                    </a:lnTo>
                    <a:lnTo>
                      <a:pt x="263" y="827"/>
                    </a:lnTo>
                    <a:lnTo>
                      <a:pt x="282" y="834"/>
                    </a:lnTo>
                    <a:lnTo>
                      <a:pt x="303" y="840"/>
                    </a:lnTo>
                    <a:lnTo>
                      <a:pt x="322" y="846"/>
                    </a:lnTo>
                    <a:lnTo>
                      <a:pt x="343" y="852"/>
                    </a:lnTo>
                    <a:lnTo>
                      <a:pt x="364" y="855"/>
                    </a:lnTo>
                    <a:lnTo>
                      <a:pt x="387" y="857"/>
                    </a:lnTo>
                    <a:lnTo>
                      <a:pt x="408" y="859"/>
                    </a:lnTo>
                    <a:lnTo>
                      <a:pt x="430" y="859"/>
                    </a:lnTo>
                    <a:lnTo>
                      <a:pt x="453" y="859"/>
                    </a:lnTo>
                    <a:lnTo>
                      <a:pt x="474" y="857"/>
                    </a:lnTo>
                    <a:lnTo>
                      <a:pt x="497" y="855"/>
                    </a:lnTo>
                    <a:lnTo>
                      <a:pt x="518" y="852"/>
                    </a:lnTo>
                    <a:lnTo>
                      <a:pt x="539" y="846"/>
                    </a:lnTo>
                    <a:lnTo>
                      <a:pt x="558" y="840"/>
                    </a:lnTo>
                    <a:lnTo>
                      <a:pt x="579" y="834"/>
                    </a:lnTo>
                    <a:lnTo>
                      <a:pt x="598" y="827"/>
                    </a:lnTo>
                    <a:lnTo>
                      <a:pt x="618" y="817"/>
                    </a:lnTo>
                    <a:lnTo>
                      <a:pt x="635" y="807"/>
                    </a:lnTo>
                    <a:lnTo>
                      <a:pt x="654" y="798"/>
                    </a:lnTo>
                    <a:lnTo>
                      <a:pt x="671" y="786"/>
                    </a:lnTo>
                    <a:lnTo>
                      <a:pt x="689" y="775"/>
                    </a:lnTo>
                    <a:lnTo>
                      <a:pt x="704" y="761"/>
                    </a:lnTo>
                    <a:lnTo>
                      <a:pt x="719" y="748"/>
                    </a:lnTo>
                    <a:lnTo>
                      <a:pt x="735" y="735"/>
                    </a:lnTo>
                    <a:lnTo>
                      <a:pt x="748" y="719"/>
                    </a:lnTo>
                    <a:lnTo>
                      <a:pt x="762" y="704"/>
                    </a:lnTo>
                    <a:lnTo>
                      <a:pt x="775" y="687"/>
                    </a:lnTo>
                    <a:lnTo>
                      <a:pt x="787" y="669"/>
                    </a:lnTo>
                    <a:lnTo>
                      <a:pt x="798" y="652"/>
                    </a:lnTo>
                    <a:lnTo>
                      <a:pt x="810" y="635"/>
                    </a:lnTo>
                    <a:lnTo>
                      <a:pt x="819" y="616"/>
                    </a:lnTo>
                    <a:lnTo>
                      <a:pt x="827" y="596"/>
                    </a:lnTo>
                    <a:lnTo>
                      <a:pt x="834" y="577"/>
                    </a:lnTo>
                    <a:lnTo>
                      <a:pt x="842" y="558"/>
                    </a:lnTo>
                    <a:lnTo>
                      <a:pt x="848" y="537"/>
                    </a:lnTo>
                    <a:lnTo>
                      <a:pt x="852" y="516"/>
                    </a:lnTo>
                    <a:lnTo>
                      <a:pt x="856" y="495"/>
                    </a:lnTo>
                    <a:lnTo>
                      <a:pt x="859" y="474"/>
                    </a:lnTo>
                    <a:lnTo>
                      <a:pt x="859" y="453"/>
                    </a:lnTo>
                    <a:lnTo>
                      <a:pt x="861" y="430"/>
                    </a:lnTo>
                    <a:close/>
                    <a:moveTo>
                      <a:pt x="850" y="430"/>
                    </a:moveTo>
                    <a:lnTo>
                      <a:pt x="850" y="451"/>
                    </a:lnTo>
                    <a:lnTo>
                      <a:pt x="848" y="472"/>
                    </a:lnTo>
                    <a:lnTo>
                      <a:pt x="846" y="493"/>
                    </a:lnTo>
                    <a:lnTo>
                      <a:pt x="842" y="514"/>
                    </a:lnTo>
                    <a:lnTo>
                      <a:pt x="836" y="535"/>
                    </a:lnTo>
                    <a:lnTo>
                      <a:pt x="833" y="554"/>
                    </a:lnTo>
                    <a:lnTo>
                      <a:pt x="825" y="573"/>
                    </a:lnTo>
                    <a:lnTo>
                      <a:pt x="817" y="593"/>
                    </a:lnTo>
                    <a:lnTo>
                      <a:pt x="810" y="612"/>
                    </a:lnTo>
                    <a:lnTo>
                      <a:pt x="800" y="629"/>
                    </a:lnTo>
                    <a:lnTo>
                      <a:pt x="790" y="646"/>
                    </a:lnTo>
                    <a:lnTo>
                      <a:pt x="779" y="664"/>
                    </a:lnTo>
                    <a:lnTo>
                      <a:pt x="767" y="681"/>
                    </a:lnTo>
                    <a:lnTo>
                      <a:pt x="754" y="696"/>
                    </a:lnTo>
                    <a:lnTo>
                      <a:pt x="740" y="712"/>
                    </a:lnTo>
                    <a:lnTo>
                      <a:pt x="727" y="727"/>
                    </a:lnTo>
                    <a:lnTo>
                      <a:pt x="714" y="740"/>
                    </a:lnTo>
                    <a:lnTo>
                      <a:pt x="698" y="754"/>
                    </a:lnTo>
                    <a:lnTo>
                      <a:pt x="681" y="765"/>
                    </a:lnTo>
                    <a:lnTo>
                      <a:pt x="666" y="777"/>
                    </a:lnTo>
                    <a:lnTo>
                      <a:pt x="648" y="788"/>
                    </a:lnTo>
                    <a:lnTo>
                      <a:pt x="631" y="798"/>
                    </a:lnTo>
                    <a:lnTo>
                      <a:pt x="612" y="807"/>
                    </a:lnTo>
                    <a:lnTo>
                      <a:pt x="595" y="817"/>
                    </a:lnTo>
                    <a:lnTo>
                      <a:pt x="575" y="825"/>
                    </a:lnTo>
                    <a:lnTo>
                      <a:pt x="556" y="830"/>
                    </a:lnTo>
                    <a:lnTo>
                      <a:pt x="535" y="836"/>
                    </a:lnTo>
                    <a:lnTo>
                      <a:pt x="516" y="840"/>
                    </a:lnTo>
                    <a:lnTo>
                      <a:pt x="495" y="844"/>
                    </a:lnTo>
                    <a:lnTo>
                      <a:pt x="474" y="848"/>
                    </a:lnTo>
                    <a:lnTo>
                      <a:pt x="453" y="850"/>
                    </a:lnTo>
                    <a:lnTo>
                      <a:pt x="430" y="850"/>
                    </a:lnTo>
                    <a:lnTo>
                      <a:pt x="408" y="850"/>
                    </a:lnTo>
                    <a:lnTo>
                      <a:pt x="387" y="848"/>
                    </a:lnTo>
                    <a:lnTo>
                      <a:pt x="366" y="844"/>
                    </a:lnTo>
                    <a:lnTo>
                      <a:pt x="345" y="840"/>
                    </a:lnTo>
                    <a:lnTo>
                      <a:pt x="326" y="836"/>
                    </a:lnTo>
                    <a:lnTo>
                      <a:pt x="305" y="830"/>
                    </a:lnTo>
                    <a:lnTo>
                      <a:pt x="286" y="825"/>
                    </a:lnTo>
                    <a:lnTo>
                      <a:pt x="266" y="817"/>
                    </a:lnTo>
                    <a:lnTo>
                      <a:pt x="249" y="807"/>
                    </a:lnTo>
                    <a:lnTo>
                      <a:pt x="230" y="798"/>
                    </a:lnTo>
                    <a:lnTo>
                      <a:pt x="213" y="788"/>
                    </a:lnTo>
                    <a:lnTo>
                      <a:pt x="195" y="777"/>
                    </a:lnTo>
                    <a:lnTo>
                      <a:pt x="180" y="765"/>
                    </a:lnTo>
                    <a:lnTo>
                      <a:pt x="163" y="754"/>
                    </a:lnTo>
                    <a:lnTo>
                      <a:pt x="147" y="740"/>
                    </a:lnTo>
                    <a:lnTo>
                      <a:pt x="134" y="727"/>
                    </a:lnTo>
                    <a:lnTo>
                      <a:pt x="121" y="712"/>
                    </a:lnTo>
                    <a:lnTo>
                      <a:pt x="107" y="696"/>
                    </a:lnTo>
                    <a:lnTo>
                      <a:pt x="94" y="681"/>
                    </a:lnTo>
                    <a:lnTo>
                      <a:pt x="82" y="664"/>
                    </a:lnTo>
                    <a:lnTo>
                      <a:pt x="71" y="646"/>
                    </a:lnTo>
                    <a:lnTo>
                      <a:pt x="61" y="629"/>
                    </a:lnTo>
                    <a:lnTo>
                      <a:pt x="51" y="612"/>
                    </a:lnTo>
                    <a:lnTo>
                      <a:pt x="44" y="593"/>
                    </a:lnTo>
                    <a:lnTo>
                      <a:pt x="36" y="573"/>
                    </a:lnTo>
                    <a:lnTo>
                      <a:pt x="28" y="554"/>
                    </a:lnTo>
                    <a:lnTo>
                      <a:pt x="25" y="535"/>
                    </a:lnTo>
                    <a:lnTo>
                      <a:pt x="19" y="514"/>
                    </a:lnTo>
                    <a:lnTo>
                      <a:pt x="15" y="493"/>
                    </a:lnTo>
                    <a:lnTo>
                      <a:pt x="13" y="472"/>
                    </a:lnTo>
                    <a:lnTo>
                      <a:pt x="11" y="451"/>
                    </a:lnTo>
                    <a:lnTo>
                      <a:pt x="11" y="430"/>
                    </a:lnTo>
                    <a:lnTo>
                      <a:pt x="11" y="408"/>
                    </a:lnTo>
                    <a:lnTo>
                      <a:pt x="13" y="387"/>
                    </a:lnTo>
                    <a:lnTo>
                      <a:pt x="15" y="366"/>
                    </a:lnTo>
                    <a:lnTo>
                      <a:pt x="19" y="345"/>
                    </a:lnTo>
                    <a:lnTo>
                      <a:pt x="25" y="324"/>
                    </a:lnTo>
                    <a:lnTo>
                      <a:pt x="28" y="305"/>
                    </a:lnTo>
                    <a:lnTo>
                      <a:pt x="36" y="286"/>
                    </a:lnTo>
                    <a:lnTo>
                      <a:pt x="44" y="266"/>
                    </a:lnTo>
                    <a:lnTo>
                      <a:pt x="51" y="247"/>
                    </a:lnTo>
                    <a:lnTo>
                      <a:pt x="61" y="230"/>
                    </a:lnTo>
                    <a:lnTo>
                      <a:pt x="71" y="213"/>
                    </a:lnTo>
                    <a:lnTo>
                      <a:pt x="82" y="195"/>
                    </a:lnTo>
                    <a:lnTo>
                      <a:pt x="94" y="178"/>
                    </a:lnTo>
                    <a:lnTo>
                      <a:pt x="107" y="163"/>
                    </a:lnTo>
                    <a:lnTo>
                      <a:pt x="121" y="147"/>
                    </a:lnTo>
                    <a:lnTo>
                      <a:pt x="134" y="132"/>
                    </a:lnTo>
                    <a:lnTo>
                      <a:pt x="147" y="119"/>
                    </a:lnTo>
                    <a:lnTo>
                      <a:pt x="163" y="105"/>
                    </a:lnTo>
                    <a:lnTo>
                      <a:pt x="180" y="94"/>
                    </a:lnTo>
                    <a:lnTo>
                      <a:pt x="195" y="82"/>
                    </a:lnTo>
                    <a:lnTo>
                      <a:pt x="213" y="71"/>
                    </a:lnTo>
                    <a:lnTo>
                      <a:pt x="230" y="61"/>
                    </a:lnTo>
                    <a:lnTo>
                      <a:pt x="249" y="52"/>
                    </a:lnTo>
                    <a:lnTo>
                      <a:pt x="266" y="42"/>
                    </a:lnTo>
                    <a:lnTo>
                      <a:pt x="286" y="34"/>
                    </a:lnTo>
                    <a:lnTo>
                      <a:pt x="305" y="29"/>
                    </a:lnTo>
                    <a:lnTo>
                      <a:pt x="326" y="23"/>
                    </a:lnTo>
                    <a:lnTo>
                      <a:pt x="345" y="19"/>
                    </a:lnTo>
                    <a:lnTo>
                      <a:pt x="366" y="15"/>
                    </a:lnTo>
                    <a:lnTo>
                      <a:pt x="387" y="11"/>
                    </a:lnTo>
                    <a:lnTo>
                      <a:pt x="408" y="9"/>
                    </a:lnTo>
                    <a:lnTo>
                      <a:pt x="430" y="9"/>
                    </a:lnTo>
                    <a:lnTo>
                      <a:pt x="453" y="9"/>
                    </a:lnTo>
                    <a:lnTo>
                      <a:pt x="474" y="11"/>
                    </a:lnTo>
                    <a:lnTo>
                      <a:pt x="495" y="15"/>
                    </a:lnTo>
                    <a:lnTo>
                      <a:pt x="516" y="19"/>
                    </a:lnTo>
                    <a:lnTo>
                      <a:pt x="535" y="23"/>
                    </a:lnTo>
                    <a:lnTo>
                      <a:pt x="556" y="29"/>
                    </a:lnTo>
                    <a:lnTo>
                      <a:pt x="575" y="34"/>
                    </a:lnTo>
                    <a:lnTo>
                      <a:pt x="595" y="42"/>
                    </a:lnTo>
                    <a:lnTo>
                      <a:pt x="612" y="52"/>
                    </a:lnTo>
                    <a:lnTo>
                      <a:pt x="631" y="61"/>
                    </a:lnTo>
                    <a:lnTo>
                      <a:pt x="648" y="71"/>
                    </a:lnTo>
                    <a:lnTo>
                      <a:pt x="666" y="82"/>
                    </a:lnTo>
                    <a:lnTo>
                      <a:pt x="681" y="94"/>
                    </a:lnTo>
                    <a:lnTo>
                      <a:pt x="698" y="105"/>
                    </a:lnTo>
                    <a:lnTo>
                      <a:pt x="714" y="119"/>
                    </a:lnTo>
                    <a:lnTo>
                      <a:pt x="727" y="132"/>
                    </a:lnTo>
                    <a:lnTo>
                      <a:pt x="740" y="147"/>
                    </a:lnTo>
                    <a:lnTo>
                      <a:pt x="754" y="163"/>
                    </a:lnTo>
                    <a:lnTo>
                      <a:pt x="767" y="178"/>
                    </a:lnTo>
                    <a:lnTo>
                      <a:pt x="779" y="195"/>
                    </a:lnTo>
                    <a:lnTo>
                      <a:pt x="790" y="213"/>
                    </a:lnTo>
                    <a:lnTo>
                      <a:pt x="800" y="230"/>
                    </a:lnTo>
                    <a:lnTo>
                      <a:pt x="810" y="247"/>
                    </a:lnTo>
                    <a:lnTo>
                      <a:pt x="817" y="266"/>
                    </a:lnTo>
                    <a:lnTo>
                      <a:pt x="825" y="286"/>
                    </a:lnTo>
                    <a:lnTo>
                      <a:pt x="833" y="305"/>
                    </a:lnTo>
                    <a:lnTo>
                      <a:pt x="836" y="324"/>
                    </a:lnTo>
                    <a:lnTo>
                      <a:pt x="842" y="345"/>
                    </a:lnTo>
                    <a:lnTo>
                      <a:pt x="846" y="366"/>
                    </a:lnTo>
                    <a:lnTo>
                      <a:pt x="848" y="387"/>
                    </a:lnTo>
                    <a:lnTo>
                      <a:pt x="850" y="408"/>
                    </a:lnTo>
                    <a:lnTo>
                      <a:pt x="850" y="430"/>
                    </a:lnTo>
                    <a:close/>
                  </a:path>
                </a:pathLst>
              </a:custGeom>
              <a:solidFill>
                <a:srgbClr val="E8A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4" name="Freeform 417">
                <a:extLst>
                  <a:ext uri="{FF2B5EF4-FFF2-40B4-BE49-F238E27FC236}">
                    <a16:creationId xmlns:a16="http://schemas.microsoft.com/office/drawing/2014/main" id="{20DF5BCB-253D-4425-AEFD-619D63900F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4" y="1737"/>
                <a:ext cx="851" cy="851"/>
              </a:xfrm>
              <a:custGeom>
                <a:avLst/>
                <a:gdLst>
                  <a:gd name="T0" fmla="*/ 845 w 851"/>
                  <a:gd name="T1" fmla="*/ 360 h 851"/>
                  <a:gd name="T2" fmla="*/ 826 w 851"/>
                  <a:gd name="T3" fmla="*/ 280 h 851"/>
                  <a:gd name="T4" fmla="*/ 789 w 851"/>
                  <a:gd name="T5" fmla="*/ 205 h 851"/>
                  <a:gd name="T6" fmla="*/ 739 w 851"/>
                  <a:gd name="T7" fmla="*/ 140 h 851"/>
                  <a:gd name="T8" fmla="*/ 680 w 851"/>
                  <a:gd name="T9" fmla="*/ 84 h 851"/>
                  <a:gd name="T10" fmla="*/ 611 w 851"/>
                  <a:gd name="T11" fmla="*/ 42 h 851"/>
                  <a:gd name="T12" fmla="*/ 532 w 851"/>
                  <a:gd name="T13" fmla="*/ 13 h 851"/>
                  <a:gd name="T14" fmla="*/ 448 w 851"/>
                  <a:gd name="T15" fmla="*/ 1 h 851"/>
                  <a:gd name="T16" fmla="*/ 361 w 851"/>
                  <a:gd name="T17" fmla="*/ 5 h 851"/>
                  <a:gd name="T18" fmla="*/ 279 w 851"/>
                  <a:gd name="T19" fmla="*/ 26 h 851"/>
                  <a:gd name="T20" fmla="*/ 206 w 851"/>
                  <a:gd name="T21" fmla="*/ 63 h 851"/>
                  <a:gd name="T22" fmla="*/ 141 w 851"/>
                  <a:gd name="T23" fmla="*/ 111 h 851"/>
                  <a:gd name="T24" fmla="*/ 85 w 851"/>
                  <a:gd name="T25" fmla="*/ 170 h 851"/>
                  <a:gd name="T26" fmla="*/ 43 w 851"/>
                  <a:gd name="T27" fmla="*/ 241 h 851"/>
                  <a:gd name="T28" fmla="*/ 14 w 851"/>
                  <a:gd name="T29" fmla="*/ 320 h 851"/>
                  <a:gd name="T30" fmla="*/ 0 w 851"/>
                  <a:gd name="T31" fmla="*/ 404 h 851"/>
                  <a:gd name="T32" fmla="*/ 6 w 851"/>
                  <a:gd name="T33" fmla="*/ 491 h 851"/>
                  <a:gd name="T34" fmla="*/ 25 w 851"/>
                  <a:gd name="T35" fmla="*/ 571 h 851"/>
                  <a:gd name="T36" fmla="*/ 62 w 851"/>
                  <a:gd name="T37" fmla="*/ 646 h 851"/>
                  <a:gd name="T38" fmla="*/ 112 w 851"/>
                  <a:gd name="T39" fmla="*/ 711 h 851"/>
                  <a:gd name="T40" fmla="*/ 171 w 851"/>
                  <a:gd name="T41" fmla="*/ 767 h 851"/>
                  <a:gd name="T42" fmla="*/ 240 w 851"/>
                  <a:gd name="T43" fmla="*/ 809 h 851"/>
                  <a:gd name="T44" fmla="*/ 319 w 851"/>
                  <a:gd name="T45" fmla="*/ 838 h 851"/>
                  <a:gd name="T46" fmla="*/ 403 w 851"/>
                  <a:gd name="T47" fmla="*/ 850 h 851"/>
                  <a:gd name="T48" fmla="*/ 490 w 851"/>
                  <a:gd name="T49" fmla="*/ 846 h 851"/>
                  <a:gd name="T50" fmla="*/ 572 w 851"/>
                  <a:gd name="T51" fmla="*/ 825 h 851"/>
                  <a:gd name="T52" fmla="*/ 645 w 851"/>
                  <a:gd name="T53" fmla="*/ 788 h 851"/>
                  <a:gd name="T54" fmla="*/ 710 w 851"/>
                  <a:gd name="T55" fmla="*/ 740 h 851"/>
                  <a:gd name="T56" fmla="*/ 766 w 851"/>
                  <a:gd name="T57" fmla="*/ 681 h 851"/>
                  <a:gd name="T58" fmla="*/ 808 w 851"/>
                  <a:gd name="T59" fmla="*/ 610 h 851"/>
                  <a:gd name="T60" fmla="*/ 837 w 851"/>
                  <a:gd name="T61" fmla="*/ 531 h 851"/>
                  <a:gd name="T62" fmla="*/ 851 w 851"/>
                  <a:gd name="T63" fmla="*/ 447 h 851"/>
                  <a:gd name="T64" fmla="*/ 839 w 851"/>
                  <a:gd name="T65" fmla="*/ 468 h 851"/>
                  <a:gd name="T66" fmla="*/ 822 w 851"/>
                  <a:gd name="T67" fmla="*/ 548 h 851"/>
                  <a:gd name="T68" fmla="*/ 791 w 851"/>
                  <a:gd name="T69" fmla="*/ 623 h 851"/>
                  <a:gd name="T70" fmla="*/ 718 w 851"/>
                  <a:gd name="T71" fmla="*/ 719 h 851"/>
                  <a:gd name="T72" fmla="*/ 624 w 851"/>
                  <a:gd name="T73" fmla="*/ 790 h 851"/>
                  <a:gd name="T74" fmla="*/ 549 w 851"/>
                  <a:gd name="T75" fmla="*/ 821 h 851"/>
                  <a:gd name="T76" fmla="*/ 469 w 851"/>
                  <a:gd name="T77" fmla="*/ 838 h 851"/>
                  <a:gd name="T78" fmla="*/ 382 w 851"/>
                  <a:gd name="T79" fmla="*/ 838 h 851"/>
                  <a:gd name="T80" fmla="*/ 302 w 851"/>
                  <a:gd name="T81" fmla="*/ 821 h 851"/>
                  <a:gd name="T82" fmla="*/ 227 w 851"/>
                  <a:gd name="T83" fmla="*/ 790 h 851"/>
                  <a:gd name="T84" fmla="*/ 133 w 851"/>
                  <a:gd name="T85" fmla="*/ 719 h 851"/>
                  <a:gd name="T86" fmla="*/ 60 w 851"/>
                  <a:gd name="T87" fmla="*/ 623 h 851"/>
                  <a:gd name="T88" fmla="*/ 29 w 851"/>
                  <a:gd name="T89" fmla="*/ 548 h 851"/>
                  <a:gd name="T90" fmla="*/ 12 w 851"/>
                  <a:gd name="T91" fmla="*/ 468 h 851"/>
                  <a:gd name="T92" fmla="*/ 12 w 851"/>
                  <a:gd name="T93" fmla="*/ 383 h 851"/>
                  <a:gd name="T94" fmla="*/ 29 w 851"/>
                  <a:gd name="T95" fmla="*/ 303 h 851"/>
                  <a:gd name="T96" fmla="*/ 60 w 851"/>
                  <a:gd name="T97" fmla="*/ 228 h 851"/>
                  <a:gd name="T98" fmla="*/ 133 w 851"/>
                  <a:gd name="T99" fmla="*/ 132 h 851"/>
                  <a:gd name="T100" fmla="*/ 227 w 851"/>
                  <a:gd name="T101" fmla="*/ 61 h 851"/>
                  <a:gd name="T102" fmla="*/ 302 w 851"/>
                  <a:gd name="T103" fmla="*/ 30 h 851"/>
                  <a:gd name="T104" fmla="*/ 382 w 851"/>
                  <a:gd name="T105" fmla="*/ 13 h 851"/>
                  <a:gd name="T106" fmla="*/ 469 w 851"/>
                  <a:gd name="T107" fmla="*/ 13 h 851"/>
                  <a:gd name="T108" fmla="*/ 549 w 851"/>
                  <a:gd name="T109" fmla="*/ 30 h 851"/>
                  <a:gd name="T110" fmla="*/ 624 w 851"/>
                  <a:gd name="T111" fmla="*/ 61 h 851"/>
                  <a:gd name="T112" fmla="*/ 718 w 851"/>
                  <a:gd name="T113" fmla="*/ 132 h 851"/>
                  <a:gd name="T114" fmla="*/ 791 w 851"/>
                  <a:gd name="T115" fmla="*/ 228 h 851"/>
                  <a:gd name="T116" fmla="*/ 822 w 851"/>
                  <a:gd name="T117" fmla="*/ 303 h 851"/>
                  <a:gd name="T118" fmla="*/ 839 w 851"/>
                  <a:gd name="T119" fmla="*/ 383 h 85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51"/>
                  <a:gd name="T181" fmla="*/ 0 h 851"/>
                  <a:gd name="T182" fmla="*/ 851 w 851"/>
                  <a:gd name="T183" fmla="*/ 851 h 85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51" h="851">
                    <a:moveTo>
                      <a:pt x="851" y="426"/>
                    </a:moveTo>
                    <a:lnTo>
                      <a:pt x="851" y="404"/>
                    </a:lnTo>
                    <a:lnTo>
                      <a:pt x="849" y="381"/>
                    </a:lnTo>
                    <a:lnTo>
                      <a:pt x="845" y="360"/>
                    </a:lnTo>
                    <a:lnTo>
                      <a:pt x="843" y="339"/>
                    </a:lnTo>
                    <a:lnTo>
                      <a:pt x="837" y="320"/>
                    </a:lnTo>
                    <a:lnTo>
                      <a:pt x="831" y="299"/>
                    </a:lnTo>
                    <a:lnTo>
                      <a:pt x="826" y="280"/>
                    </a:lnTo>
                    <a:lnTo>
                      <a:pt x="818" y="260"/>
                    </a:lnTo>
                    <a:lnTo>
                      <a:pt x="808" y="241"/>
                    </a:lnTo>
                    <a:lnTo>
                      <a:pt x="799" y="222"/>
                    </a:lnTo>
                    <a:lnTo>
                      <a:pt x="789" y="205"/>
                    </a:lnTo>
                    <a:lnTo>
                      <a:pt x="778" y="188"/>
                    </a:lnTo>
                    <a:lnTo>
                      <a:pt x="766" y="170"/>
                    </a:lnTo>
                    <a:lnTo>
                      <a:pt x="753" y="155"/>
                    </a:lnTo>
                    <a:lnTo>
                      <a:pt x="739" y="140"/>
                    </a:lnTo>
                    <a:lnTo>
                      <a:pt x="726" y="124"/>
                    </a:lnTo>
                    <a:lnTo>
                      <a:pt x="710" y="111"/>
                    </a:lnTo>
                    <a:lnTo>
                      <a:pt x="695" y="97"/>
                    </a:lnTo>
                    <a:lnTo>
                      <a:pt x="680" y="84"/>
                    </a:lnTo>
                    <a:lnTo>
                      <a:pt x="663" y="72"/>
                    </a:lnTo>
                    <a:lnTo>
                      <a:pt x="645" y="63"/>
                    </a:lnTo>
                    <a:lnTo>
                      <a:pt x="628" y="51"/>
                    </a:lnTo>
                    <a:lnTo>
                      <a:pt x="611" y="42"/>
                    </a:lnTo>
                    <a:lnTo>
                      <a:pt x="592" y="34"/>
                    </a:lnTo>
                    <a:lnTo>
                      <a:pt x="572" y="26"/>
                    </a:lnTo>
                    <a:lnTo>
                      <a:pt x="551" y="19"/>
                    </a:lnTo>
                    <a:lnTo>
                      <a:pt x="532" y="13"/>
                    </a:lnTo>
                    <a:lnTo>
                      <a:pt x="511" y="9"/>
                    </a:lnTo>
                    <a:lnTo>
                      <a:pt x="490" y="5"/>
                    </a:lnTo>
                    <a:lnTo>
                      <a:pt x="469" y="3"/>
                    </a:lnTo>
                    <a:lnTo>
                      <a:pt x="448" y="1"/>
                    </a:lnTo>
                    <a:lnTo>
                      <a:pt x="425" y="0"/>
                    </a:lnTo>
                    <a:lnTo>
                      <a:pt x="403" y="1"/>
                    </a:lnTo>
                    <a:lnTo>
                      <a:pt x="382" y="3"/>
                    </a:lnTo>
                    <a:lnTo>
                      <a:pt x="361" y="5"/>
                    </a:lnTo>
                    <a:lnTo>
                      <a:pt x="340" y="9"/>
                    </a:lnTo>
                    <a:lnTo>
                      <a:pt x="319" y="13"/>
                    </a:lnTo>
                    <a:lnTo>
                      <a:pt x="300" y="19"/>
                    </a:lnTo>
                    <a:lnTo>
                      <a:pt x="279" y="26"/>
                    </a:lnTo>
                    <a:lnTo>
                      <a:pt x="259" y="34"/>
                    </a:lnTo>
                    <a:lnTo>
                      <a:pt x="240" y="42"/>
                    </a:lnTo>
                    <a:lnTo>
                      <a:pt x="223" y="51"/>
                    </a:lnTo>
                    <a:lnTo>
                      <a:pt x="206" y="63"/>
                    </a:lnTo>
                    <a:lnTo>
                      <a:pt x="188" y="72"/>
                    </a:lnTo>
                    <a:lnTo>
                      <a:pt x="171" y="84"/>
                    </a:lnTo>
                    <a:lnTo>
                      <a:pt x="156" y="97"/>
                    </a:lnTo>
                    <a:lnTo>
                      <a:pt x="141" y="111"/>
                    </a:lnTo>
                    <a:lnTo>
                      <a:pt x="125" y="124"/>
                    </a:lnTo>
                    <a:lnTo>
                      <a:pt x="112" y="140"/>
                    </a:lnTo>
                    <a:lnTo>
                      <a:pt x="98" y="155"/>
                    </a:lnTo>
                    <a:lnTo>
                      <a:pt x="85" y="170"/>
                    </a:lnTo>
                    <a:lnTo>
                      <a:pt x="73" y="188"/>
                    </a:lnTo>
                    <a:lnTo>
                      <a:pt x="62" y="205"/>
                    </a:lnTo>
                    <a:lnTo>
                      <a:pt x="52" y="222"/>
                    </a:lnTo>
                    <a:lnTo>
                      <a:pt x="43" y="241"/>
                    </a:lnTo>
                    <a:lnTo>
                      <a:pt x="33" y="260"/>
                    </a:lnTo>
                    <a:lnTo>
                      <a:pt x="25" y="280"/>
                    </a:lnTo>
                    <a:lnTo>
                      <a:pt x="20" y="299"/>
                    </a:lnTo>
                    <a:lnTo>
                      <a:pt x="14" y="320"/>
                    </a:lnTo>
                    <a:lnTo>
                      <a:pt x="8" y="339"/>
                    </a:lnTo>
                    <a:lnTo>
                      <a:pt x="6" y="360"/>
                    </a:lnTo>
                    <a:lnTo>
                      <a:pt x="2" y="381"/>
                    </a:lnTo>
                    <a:lnTo>
                      <a:pt x="0" y="404"/>
                    </a:lnTo>
                    <a:lnTo>
                      <a:pt x="0" y="426"/>
                    </a:lnTo>
                    <a:lnTo>
                      <a:pt x="0" y="447"/>
                    </a:lnTo>
                    <a:lnTo>
                      <a:pt x="2" y="470"/>
                    </a:lnTo>
                    <a:lnTo>
                      <a:pt x="6" y="491"/>
                    </a:lnTo>
                    <a:lnTo>
                      <a:pt x="8" y="512"/>
                    </a:lnTo>
                    <a:lnTo>
                      <a:pt x="14" y="531"/>
                    </a:lnTo>
                    <a:lnTo>
                      <a:pt x="20" y="552"/>
                    </a:lnTo>
                    <a:lnTo>
                      <a:pt x="25" y="571"/>
                    </a:lnTo>
                    <a:lnTo>
                      <a:pt x="33" y="591"/>
                    </a:lnTo>
                    <a:lnTo>
                      <a:pt x="43" y="610"/>
                    </a:lnTo>
                    <a:lnTo>
                      <a:pt x="52" y="629"/>
                    </a:lnTo>
                    <a:lnTo>
                      <a:pt x="62" y="646"/>
                    </a:lnTo>
                    <a:lnTo>
                      <a:pt x="73" y="663"/>
                    </a:lnTo>
                    <a:lnTo>
                      <a:pt x="85" y="681"/>
                    </a:lnTo>
                    <a:lnTo>
                      <a:pt x="98" y="696"/>
                    </a:lnTo>
                    <a:lnTo>
                      <a:pt x="112" y="711"/>
                    </a:lnTo>
                    <a:lnTo>
                      <a:pt x="125" y="727"/>
                    </a:lnTo>
                    <a:lnTo>
                      <a:pt x="141" y="740"/>
                    </a:lnTo>
                    <a:lnTo>
                      <a:pt x="156" y="754"/>
                    </a:lnTo>
                    <a:lnTo>
                      <a:pt x="171" y="767"/>
                    </a:lnTo>
                    <a:lnTo>
                      <a:pt x="188" y="779"/>
                    </a:lnTo>
                    <a:lnTo>
                      <a:pt x="206" y="788"/>
                    </a:lnTo>
                    <a:lnTo>
                      <a:pt x="223" y="800"/>
                    </a:lnTo>
                    <a:lnTo>
                      <a:pt x="240" y="809"/>
                    </a:lnTo>
                    <a:lnTo>
                      <a:pt x="259" y="817"/>
                    </a:lnTo>
                    <a:lnTo>
                      <a:pt x="279" y="825"/>
                    </a:lnTo>
                    <a:lnTo>
                      <a:pt x="300" y="832"/>
                    </a:lnTo>
                    <a:lnTo>
                      <a:pt x="319" y="838"/>
                    </a:lnTo>
                    <a:lnTo>
                      <a:pt x="340" y="842"/>
                    </a:lnTo>
                    <a:lnTo>
                      <a:pt x="361" y="846"/>
                    </a:lnTo>
                    <a:lnTo>
                      <a:pt x="382" y="848"/>
                    </a:lnTo>
                    <a:lnTo>
                      <a:pt x="403" y="850"/>
                    </a:lnTo>
                    <a:lnTo>
                      <a:pt x="425" y="851"/>
                    </a:lnTo>
                    <a:lnTo>
                      <a:pt x="448" y="850"/>
                    </a:lnTo>
                    <a:lnTo>
                      <a:pt x="469" y="848"/>
                    </a:lnTo>
                    <a:lnTo>
                      <a:pt x="490" y="846"/>
                    </a:lnTo>
                    <a:lnTo>
                      <a:pt x="511" y="842"/>
                    </a:lnTo>
                    <a:lnTo>
                      <a:pt x="532" y="838"/>
                    </a:lnTo>
                    <a:lnTo>
                      <a:pt x="551" y="832"/>
                    </a:lnTo>
                    <a:lnTo>
                      <a:pt x="572" y="825"/>
                    </a:lnTo>
                    <a:lnTo>
                      <a:pt x="592" y="817"/>
                    </a:lnTo>
                    <a:lnTo>
                      <a:pt x="611" y="809"/>
                    </a:lnTo>
                    <a:lnTo>
                      <a:pt x="628" y="800"/>
                    </a:lnTo>
                    <a:lnTo>
                      <a:pt x="645" y="788"/>
                    </a:lnTo>
                    <a:lnTo>
                      <a:pt x="663" y="779"/>
                    </a:lnTo>
                    <a:lnTo>
                      <a:pt x="680" y="767"/>
                    </a:lnTo>
                    <a:lnTo>
                      <a:pt x="695" y="754"/>
                    </a:lnTo>
                    <a:lnTo>
                      <a:pt x="710" y="740"/>
                    </a:lnTo>
                    <a:lnTo>
                      <a:pt x="726" y="727"/>
                    </a:lnTo>
                    <a:lnTo>
                      <a:pt x="739" y="711"/>
                    </a:lnTo>
                    <a:lnTo>
                      <a:pt x="753" y="696"/>
                    </a:lnTo>
                    <a:lnTo>
                      <a:pt x="766" y="681"/>
                    </a:lnTo>
                    <a:lnTo>
                      <a:pt x="778" y="663"/>
                    </a:lnTo>
                    <a:lnTo>
                      <a:pt x="789" y="646"/>
                    </a:lnTo>
                    <a:lnTo>
                      <a:pt x="799" y="629"/>
                    </a:lnTo>
                    <a:lnTo>
                      <a:pt x="808" y="610"/>
                    </a:lnTo>
                    <a:lnTo>
                      <a:pt x="818" y="591"/>
                    </a:lnTo>
                    <a:lnTo>
                      <a:pt x="826" y="571"/>
                    </a:lnTo>
                    <a:lnTo>
                      <a:pt x="831" y="552"/>
                    </a:lnTo>
                    <a:lnTo>
                      <a:pt x="837" y="531"/>
                    </a:lnTo>
                    <a:lnTo>
                      <a:pt x="843" y="512"/>
                    </a:lnTo>
                    <a:lnTo>
                      <a:pt x="845" y="491"/>
                    </a:lnTo>
                    <a:lnTo>
                      <a:pt x="849" y="470"/>
                    </a:lnTo>
                    <a:lnTo>
                      <a:pt x="851" y="447"/>
                    </a:lnTo>
                    <a:lnTo>
                      <a:pt x="851" y="426"/>
                    </a:lnTo>
                    <a:close/>
                    <a:moveTo>
                      <a:pt x="841" y="426"/>
                    </a:moveTo>
                    <a:lnTo>
                      <a:pt x="839" y="447"/>
                    </a:lnTo>
                    <a:lnTo>
                      <a:pt x="839" y="468"/>
                    </a:lnTo>
                    <a:lnTo>
                      <a:pt x="835" y="489"/>
                    </a:lnTo>
                    <a:lnTo>
                      <a:pt x="831" y="510"/>
                    </a:lnTo>
                    <a:lnTo>
                      <a:pt x="828" y="529"/>
                    </a:lnTo>
                    <a:lnTo>
                      <a:pt x="822" y="548"/>
                    </a:lnTo>
                    <a:lnTo>
                      <a:pt x="816" y="567"/>
                    </a:lnTo>
                    <a:lnTo>
                      <a:pt x="808" y="587"/>
                    </a:lnTo>
                    <a:lnTo>
                      <a:pt x="799" y="606"/>
                    </a:lnTo>
                    <a:lnTo>
                      <a:pt x="791" y="623"/>
                    </a:lnTo>
                    <a:lnTo>
                      <a:pt x="780" y="640"/>
                    </a:lnTo>
                    <a:lnTo>
                      <a:pt x="770" y="658"/>
                    </a:lnTo>
                    <a:lnTo>
                      <a:pt x="745" y="690"/>
                    </a:lnTo>
                    <a:lnTo>
                      <a:pt x="718" y="719"/>
                    </a:lnTo>
                    <a:lnTo>
                      <a:pt x="689" y="746"/>
                    </a:lnTo>
                    <a:lnTo>
                      <a:pt x="657" y="769"/>
                    </a:lnTo>
                    <a:lnTo>
                      <a:pt x="641" y="780"/>
                    </a:lnTo>
                    <a:lnTo>
                      <a:pt x="624" y="790"/>
                    </a:lnTo>
                    <a:lnTo>
                      <a:pt x="605" y="800"/>
                    </a:lnTo>
                    <a:lnTo>
                      <a:pt x="588" y="807"/>
                    </a:lnTo>
                    <a:lnTo>
                      <a:pt x="568" y="815"/>
                    </a:lnTo>
                    <a:lnTo>
                      <a:pt x="549" y="821"/>
                    </a:lnTo>
                    <a:lnTo>
                      <a:pt x="530" y="826"/>
                    </a:lnTo>
                    <a:lnTo>
                      <a:pt x="509" y="832"/>
                    </a:lnTo>
                    <a:lnTo>
                      <a:pt x="488" y="836"/>
                    </a:lnTo>
                    <a:lnTo>
                      <a:pt x="469" y="838"/>
                    </a:lnTo>
                    <a:lnTo>
                      <a:pt x="448" y="840"/>
                    </a:lnTo>
                    <a:lnTo>
                      <a:pt x="425" y="840"/>
                    </a:lnTo>
                    <a:lnTo>
                      <a:pt x="403" y="840"/>
                    </a:lnTo>
                    <a:lnTo>
                      <a:pt x="382" y="838"/>
                    </a:lnTo>
                    <a:lnTo>
                      <a:pt x="363" y="836"/>
                    </a:lnTo>
                    <a:lnTo>
                      <a:pt x="342" y="832"/>
                    </a:lnTo>
                    <a:lnTo>
                      <a:pt x="321" y="826"/>
                    </a:lnTo>
                    <a:lnTo>
                      <a:pt x="302" y="821"/>
                    </a:lnTo>
                    <a:lnTo>
                      <a:pt x="283" y="815"/>
                    </a:lnTo>
                    <a:lnTo>
                      <a:pt x="263" y="807"/>
                    </a:lnTo>
                    <a:lnTo>
                      <a:pt x="246" y="800"/>
                    </a:lnTo>
                    <a:lnTo>
                      <a:pt x="227" y="790"/>
                    </a:lnTo>
                    <a:lnTo>
                      <a:pt x="210" y="780"/>
                    </a:lnTo>
                    <a:lnTo>
                      <a:pt x="194" y="769"/>
                    </a:lnTo>
                    <a:lnTo>
                      <a:pt x="162" y="746"/>
                    </a:lnTo>
                    <a:lnTo>
                      <a:pt x="133" y="719"/>
                    </a:lnTo>
                    <a:lnTo>
                      <a:pt x="106" y="690"/>
                    </a:lnTo>
                    <a:lnTo>
                      <a:pt x="81" y="658"/>
                    </a:lnTo>
                    <a:lnTo>
                      <a:pt x="71" y="640"/>
                    </a:lnTo>
                    <a:lnTo>
                      <a:pt x="60" y="623"/>
                    </a:lnTo>
                    <a:lnTo>
                      <a:pt x="52" y="606"/>
                    </a:lnTo>
                    <a:lnTo>
                      <a:pt x="43" y="587"/>
                    </a:lnTo>
                    <a:lnTo>
                      <a:pt x="35" y="567"/>
                    </a:lnTo>
                    <a:lnTo>
                      <a:pt x="29" y="548"/>
                    </a:lnTo>
                    <a:lnTo>
                      <a:pt x="23" y="529"/>
                    </a:lnTo>
                    <a:lnTo>
                      <a:pt x="20" y="510"/>
                    </a:lnTo>
                    <a:lnTo>
                      <a:pt x="16" y="489"/>
                    </a:lnTo>
                    <a:lnTo>
                      <a:pt x="12" y="468"/>
                    </a:lnTo>
                    <a:lnTo>
                      <a:pt x="12" y="447"/>
                    </a:lnTo>
                    <a:lnTo>
                      <a:pt x="10" y="426"/>
                    </a:lnTo>
                    <a:lnTo>
                      <a:pt x="12" y="404"/>
                    </a:lnTo>
                    <a:lnTo>
                      <a:pt x="12" y="383"/>
                    </a:lnTo>
                    <a:lnTo>
                      <a:pt x="16" y="362"/>
                    </a:lnTo>
                    <a:lnTo>
                      <a:pt x="20" y="341"/>
                    </a:lnTo>
                    <a:lnTo>
                      <a:pt x="23" y="322"/>
                    </a:lnTo>
                    <a:lnTo>
                      <a:pt x="29" y="303"/>
                    </a:lnTo>
                    <a:lnTo>
                      <a:pt x="35" y="284"/>
                    </a:lnTo>
                    <a:lnTo>
                      <a:pt x="43" y="264"/>
                    </a:lnTo>
                    <a:lnTo>
                      <a:pt x="52" y="245"/>
                    </a:lnTo>
                    <a:lnTo>
                      <a:pt x="60" y="228"/>
                    </a:lnTo>
                    <a:lnTo>
                      <a:pt x="71" y="211"/>
                    </a:lnTo>
                    <a:lnTo>
                      <a:pt x="81" y="193"/>
                    </a:lnTo>
                    <a:lnTo>
                      <a:pt x="106" y="161"/>
                    </a:lnTo>
                    <a:lnTo>
                      <a:pt x="133" y="132"/>
                    </a:lnTo>
                    <a:lnTo>
                      <a:pt x="162" y="105"/>
                    </a:lnTo>
                    <a:lnTo>
                      <a:pt x="194" y="82"/>
                    </a:lnTo>
                    <a:lnTo>
                      <a:pt x="210" y="71"/>
                    </a:lnTo>
                    <a:lnTo>
                      <a:pt x="227" y="61"/>
                    </a:lnTo>
                    <a:lnTo>
                      <a:pt x="246" y="51"/>
                    </a:lnTo>
                    <a:lnTo>
                      <a:pt x="263" y="44"/>
                    </a:lnTo>
                    <a:lnTo>
                      <a:pt x="283" y="36"/>
                    </a:lnTo>
                    <a:lnTo>
                      <a:pt x="302" y="30"/>
                    </a:lnTo>
                    <a:lnTo>
                      <a:pt x="321" y="25"/>
                    </a:lnTo>
                    <a:lnTo>
                      <a:pt x="342" y="19"/>
                    </a:lnTo>
                    <a:lnTo>
                      <a:pt x="363" y="15"/>
                    </a:lnTo>
                    <a:lnTo>
                      <a:pt x="382" y="13"/>
                    </a:lnTo>
                    <a:lnTo>
                      <a:pt x="403" y="11"/>
                    </a:lnTo>
                    <a:lnTo>
                      <a:pt x="425" y="11"/>
                    </a:lnTo>
                    <a:lnTo>
                      <a:pt x="448" y="11"/>
                    </a:lnTo>
                    <a:lnTo>
                      <a:pt x="469" y="13"/>
                    </a:lnTo>
                    <a:lnTo>
                      <a:pt x="488" y="15"/>
                    </a:lnTo>
                    <a:lnTo>
                      <a:pt x="509" y="19"/>
                    </a:lnTo>
                    <a:lnTo>
                      <a:pt x="530" y="25"/>
                    </a:lnTo>
                    <a:lnTo>
                      <a:pt x="549" y="30"/>
                    </a:lnTo>
                    <a:lnTo>
                      <a:pt x="568" y="36"/>
                    </a:lnTo>
                    <a:lnTo>
                      <a:pt x="588" y="44"/>
                    </a:lnTo>
                    <a:lnTo>
                      <a:pt x="605" y="51"/>
                    </a:lnTo>
                    <a:lnTo>
                      <a:pt x="624" y="61"/>
                    </a:lnTo>
                    <a:lnTo>
                      <a:pt x="641" y="71"/>
                    </a:lnTo>
                    <a:lnTo>
                      <a:pt x="657" y="82"/>
                    </a:lnTo>
                    <a:lnTo>
                      <a:pt x="689" y="105"/>
                    </a:lnTo>
                    <a:lnTo>
                      <a:pt x="718" y="132"/>
                    </a:lnTo>
                    <a:lnTo>
                      <a:pt x="745" y="161"/>
                    </a:lnTo>
                    <a:lnTo>
                      <a:pt x="770" y="193"/>
                    </a:lnTo>
                    <a:lnTo>
                      <a:pt x="780" y="211"/>
                    </a:lnTo>
                    <a:lnTo>
                      <a:pt x="791" y="228"/>
                    </a:lnTo>
                    <a:lnTo>
                      <a:pt x="799" y="245"/>
                    </a:lnTo>
                    <a:lnTo>
                      <a:pt x="808" y="264"/>
                    </a:lnTo>
                    <a:lnTo>
                      <a:pt x="816" y="284"/>
                    </a:lnTo>
                    <a:lnTo>
                      <a:pt x="822" y="303"/>
                    </a:lnTo>
                    <a:lnTo>
                      <a:pt x="828" y="322"/>
                    </a:lnTo>
                    <a:lnTo>
                      <a:pt x="831" y="341"/>
                    </a:lnTo>
                    <a:lnTo>
                      <a:pt x="835" y="362"/>
                    </a:lnTo>
                    <a:lnTo>
                      <a:pt x="839" y="383"/>
                    </a:lnTo>
                    <a:lnTo>
                      <a:pt x="839" y="404"/>
                    </a:lnTo>
                    <a:lnTo>
                      <a:pt x="841" y="426"/>
                    </a:lnTo>
                    <a:close/>
                  </a:path>
                </a:pathLst>
              </a:custGeom>
              <a:solidFill>
                <a:srgbClr val="E8A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5" name="Freeform 418">
                <a:extLst>
                  <a:ext uri="{FF2B5EF4-FFF2-40B4-BE49-F238E27FC236}">
                    <a16:creationId xmlns:a16="http://schemas.microsoft.com/office/drawing/2014/main" id="{937F6363-0BF7-47C1-AF6D-2EFFDC2282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0" y="1742"/>
                <a:ext cx="839" cy="841"/>
              </a:xfrm>
              <a:custGeom>
                <a:avLst/>
                <a:gdLst>
                  <a:gd name="T0" fmla="*/ 835 w 839"/>
                  <a:gd name="T1" fmla="*/ 357 h 841"/>
                  <a:gd name="T2" fmla="*/ 814 w 839"/>
                  <a:gd name="T3" fmla="*/ 277 h 841"/>
                  <a:gd name="T4" fmla="*/ 779 w 839"/>
                  <a:gd name="T5" fmla="*/ 204 h 841"/>
                  <a:gd name="T6" fmla="*/ 729 w 839"/>
                  <a:gd name="T7" fmla="*/ 138 h 841"/>
                  <a:gd name="T8" fmla="*/ 670 w 839"/>
                  <a:gd name="T9" fmla="*/ 85 h 841"/>
                  <a:gd name="T10" fmla="*/ 601 w 839"/>
                  <a:gd name="T11" fmla="*/ 43 h 841"/>
                  <a:gd name="T12" fmla="*/ 524 w 839"/>
                  <a:gd name="T13" fmla="*/ 14 h 841"/>
                  <a:gd name="T14" fmla="*/ 442 w 839"/>
                  <a:gd name="T15" fmla="*/ 0 h 841"/>
                  <a:gd name="T16" fmla="*/ 355 w 839"/>
                  <a:gd name="T17" fmla="*/ 6 h 841"/>
                  <a:gd name="T18" fmla="*/ 275 w 839"/>
                  <a:gd name="T19" fmla="*/ 25 h 841"/>
                  <a:gd name="T20" fmla="*/ 202 w 839"/>
                  <a:gd name="T21" fmla="*/ 62 h 841"/>
                  <a:gd name="T22" fmla="*/ 136 w 839"/>
                  <a:gd name="T23" fmla="*/ 110 h 841"/>
                  <a:gd name="T24" fmla="*/ 83 w 839"/>
                  <a:gd name="T25" fmla="*/ 169 h 841"/>
                  <a:gd name="T26" fmla="*/ 40 w 839"/>
                  <a:gd name="T27" fmla="*/ 238 h 841"/>
                  <a:gd name="T28" fmla="*/ 14 w 839"/>
                  <a:gd name="T29" fmla="*/ 315 h 841"/>
                  <a:gd name="T30" fmla="*/ 0 w 839"/>
                  <a:gd name="T31" fmla="*/ 399 h 841"/>
                  <a:gd name="T32" fmla="*/ 4 w 839"/>
                  <a:gd name="T33" fmla="*/ 484 h 841"/>
                  <a:gd name="T34" fmla="*/ 25 w 839"/>
                  <a:gd name="T35" fmla="*/ 564 h 841"/>
                  <a:gd name="T36" fmla="*/ 60 w 839"/>
                  <a:gd name="T37" fmla="*/ 637 h 841"/>
                  <a:gd name="T38" fmla="*/ 110 w 839"/>
                  <a:gd name="T39" fmla="*/ 703 h 841"/>
                  <a:gd name="T40" fmla="*/ 169 w 839"/>
                  <a:gd name="T41" fmla="*/ 756 h 841"/>
                  <a:gd name="T42" fmla="*/ 238 w 839"/>
                  <a:gd name="T43" fmla="*/ 798 h 841"/>
                  <a:gd name="T44" fmla="*/ 315 w 839"/>
                  <a:gd name="T45" fmla="*/ 827 h 841"/>
                  <a:gd name="T46" fmla="*/ 397 w 839"/>
                  <a:gd name="T47" fmla="*/ 841 h 841"/>
                  <a:gd name="T48" fmla="*/ 484 w 839"/>
                  <a:gd name="T49" fmla="*/ 835 h 841"/>
                  <a:gd name="T50" fmla="*/ 564 w 839"/>
                  <a:gd name="T51" fmla="*/ 816 h 841"/>
                  <a:gd name="T52" fmla="*/ 637 w 839"/>
                  <a:gd name="T53" fmla="*/ 779 h 841"/>
                  <a:gd name="T54" fmla="*/ 703 w 839"/>
                  <a:gd name="T55" fmla="*/ 731 h 841"/>
                  <a:gd name="T56" fmla="*/ 756 w 839"/>
                  <a:gd name="T57" fmla="*/ 672 h 841"/>
                  <a:gd name="T58" fmla="*/ 799 w 839"/>
                  <a:gd name="T59" fmla="*/ 603 h 841"/>
                  <a:gd name="T60" fmla="*/ 825 w 839"/>
                  <a:gd name="T61" fmla="*/ 526 h 841"/>
                  <a:gd name="T62" fmla="*/ 839 w 839"/>
                  <a:gd name="T63" fmla="*/ 442 h 841"/>
                  <a:gd name="T64" fmla="*/ 827 w 839"/>
                  <a:gd name="T65" fmla="*/ 463 h 841"/>
                  <a:gd name="T66" fmla="*/ 810 w 839"/>
                  <a:gd name="T67" fmla="*/ 543 h 841"/>
                  <a:gd name="T68" fmla="*/ 779 w 839"/>
                  <a:gd name="T69" fmla="*/ 616 h 841"/>
                  <a:gd name="T70" fmla="*/ 708 w 839"/>
                  <a:gd name="T71" fmla="*/ 710 h 841"/>
                  <a:gd name="T72" fmla="*/ 614 w 839"/>
                  <a:gd name="T73" fmla="*/ 781 h 841"/>
                  <a:gd name="T74" fmla="*/ 541 w 839"/>
                  <a:gd name="T75" fmla="*/ 812 h 841"/>
                  <a:gd name="T76" fmla="*/ 461 w 839"/>
                  <a:gd name="T77" fmla="*/ 827 h 841"/>
                  <a:gd name="T78" fmla="*/ 378 w 839"/>
                  <a:gd name="T79" fmla="*/ 827 h 841"/>
                  <a:gd name="T80" fmla="*/ 298 w 839"/>
                  <a:gd name="T81" fmla="*/ 812 h 841"/>
                  <a:gd name="T82" fmla="*/ 225 w 839"/>
                  <a:gd name="T83" fmla="*/ 781 h 841"/>
                  <a:gd name="T84" fmla="*/ 131 w 839"/>
                  <a:gd name="T85" fmla="*/ 710 h 841"/>
                  <a:gd name="T86" fmla="*/ 60 w 839"/>
                  <a:gd name="T87" fmla="*/ 616 h 841"/>
                  <a:gd name="T88" fmla="*/ 29 w 839"/>
                  <a:gd name="T89" fmla="*/ 543 h 841"/>
                  <a:gd name="T90" fmla="*/ 12 w 839"/>
                  <a:gd name="T91" fmla="*/ 463 h 841"/>
                  <a:gd name="T92" fmla="*/ 12 w 839"/>
                  <a:gd name="T93" fmla="*/ 378 h 841"/>
                  <a:gd name="T94" fmla="*/ 29 w 839"/>
                  <a:gd name="T95" fmla="*/ 300 h 841"/>
                  <a:gd name="T96" fmla="*/ 60 w 839"/>
                  <a:gd name="T97" fmla="*/ 225 h 841"/>
                  <a:gd name="T98" fmla="*/ 131 w 839"/>
                  <a:gd name="T99" fmla="*/ 131 h 841"/>
                  <a:gd name="T100" fmla="*/ 225 w 839"/>
                  <a:gd name="T101" fmla="*/ 60 h 841"/>
                  <a:gd name="T102" fmla="*/ 298 w 839"/>
                  <a:gd name="T103" fmla="*/ 29 h 841"/>
                  <a:gd name="T104" fmla="*/ 378 w 839"/>
                  <a:gd name="T105" fmla="*/ 14 h 841"/>
                  <a:gd name="T106" fmla="*/ 461 w 839"/>
                  <a:gd name="T107" fmla="*/ 14 h 841"/>
                  <a:gd name="T108" fmla="*/ 541 w 839"/>
                  <a:gd name="T109" fmla="*/ 29 h 841"/>
                  <a:gd name="T110" fmla="*/ 614 w 839"/>
                  <a:gd name="T111" fmla="*/ 60 h 841"/>
                  <a:gd name="T112" fmla="*/ 708 w 839"/>
                  <a:gd name="T113" fmla="*/ 131 h 841"/>
                  <a:gd name="T114" fmla="*/ 779 w 839"/>
                  <a:gd name="T115" fmla="*/ 225 h 841"/>
                  <a:gd name="T116" fmla="*/ 810 w 839"/>
                  <a:gd name="T117" fmla="*/ 300 h 841"/>
                  <a:gd name="T118" fmla="*/ 827 w 839"/>
                  <a:gd name="T119" fmla="*/ 378 h 84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39"/>
                  <a:gd name="T181" fmla="*/ 0 h 841"/>
                  <a:gd name="T182" fmla="*/ 839 w 839"/>
                  <a:gd name="T183" fmla="*/ 841 h 84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39" h="841">
                    <a:moveTo>
                      <a:pt x="839" y="421"/>
                    </a:moveTo>
                    <a:lnTo>
                      <a:pt x="839" y="399"/>
                    </a:lnTo>
                    <a:lnTo>
                      <a:pt x="837" y="378"/>
                    </a:lnTo>
                    <a:lnTo>
                      <a:pt x="835" y="357"/>
                    </a:lnTo>
                    <a:lnTo>
                      <a:pt x="831" y="336"/>
                    </a:lnTo>
                    <a:lnTo>
                      <a:pt x="825" y="315"/>
                    </a:lnTo>
                    <a:lnTo>
                      <a:pt x="822" y="296"/>
                    </a:lnTo>
                    <a:lnTo>
                      <a:pt x="814" y="277"/>
                    </a:lnTo>
                    <a:lnTo>
                      <a:pt x="806" y="257"/>
                    </a:lnTo>
                    <a:lnTo>
                      <a:pt x="799" y="238"/>
                    </a:lnTo>
                    <a:lnTo>
                      <a:pt x="789" y="221"/>
                    </a:lnTo>
                    <a:lnTo>
                      <a:pt x="779" y="204"/>
                    </a:lnTo>
                    <a:lnTo>
                      <a:pt x="768" y="186"/>
                    </a:lnTo>
                    <a:lnTo>
                      <a:pt x="756" y="169"/>
                    </a:lnTo>
                    <a:lnTo>
                      <a:pt x="743" y="154"/>
                    </a:lnTo>
                    <a:lnTo>
                      <a:pt x="729" y="138"/>
                    </a:lnTo>
                    <a:lnTo>
                      <a:pt x="716" y="123"/>
                    </a:lnTo>
                    <a:lnTo>
                      <a:pt x="703" y="110"/>
                    </a:lnTo>
                    <a:lnTo>
                      <a:pt x="687" y="96"/>
                    </a:lnTo>
                    <a:lnTo>
                      <a:pt x="670" y="85"/>
                    </a:lnTo>
                    <a:lnTo>
                      <a:pt x="655" y="73"/>
                    </a:lnTo>
                    <a:lnTo>
                      <a:pt x="637" y="62"/>
                    </a:lnTo>
                    <a:lnTo>
                      <a:pt x="620" y="52"/>
                    </a:lnTo>
                    <a:lnTo>
                      <a:pt x="601" y="43"/>
                    </a:lnTo>
                    <a:lnTo>
                      <a:pt x="584" y="33"/>
                    </a:lnTo>
                    <a:lnTo>
                      <a:pt x="564" y="25"/>
                    </a:lnTo>
                    <a:lnTo>
                      <a:pt x="545" y="20"/>
                    </a:lnTo>
                    <a:lnTo>
                      <a:pt x="524" y="14"/>
                    </a:lnTo>
                    <a:lnTo>
                      <a:pt x="505" y="10"/>
                    </a:lnTo>
                    <a:lnTo>
                      <a:pt x="484" y="6"/>
                    </a:lnTo>
                    <a:lnTo>
                      <a:pt x="463" y="2"/>
                    </a:lnTo>
                    <a:lnTo>
                      <a:pt x="442" y="0"/>
                    </a:lnTo>
                    <a:lnTo>
                      <a:pt x="419" y="0"/>
                    </a:lnTo>
                    <a:lnTo>
                      <a:pt x="397" y="0"/>
                    </a:lnTo>
                    <a:lnTo>
                      <a:pt x="376" y="2"/>
                    </a:lnTo>
                    <a:lnTo>
                      <a:pt x="355" y="6"/>
                    </a:lnTo>
                    <a:lnTo>
                      <a:pt x="334" y="10"/>
                    </a:lnTo>
                    <a:lnTo>
                      <a:pt x="315" y="14"/>
                    </a:lnTo>
                    <a:lnTo>
                      <a:pt x="294" y="20"/>
                    </a:lnTo>
                    <a:lnTo>
                      <a:pt x="275" y="25"/>
                    </a:lnTo>
                    <a:lnTo>
                      <a:pt x="255" y="33"/>
                    </a:lnTo>
                    <a:lnTo>
                      <a:pt x="238" y="43"/>
                    </a:lnTo>
                    <a:lnTo>
                      <a:pt x="219" y="52"/>
                    </a:lnTo>
                    <a:lnTo>
                      <a:pt x="202" y="62"/>
                    </a:lnTo>
                    <a:lnTo>
                      <a:pt x="184" y="73"/>
                    </a:lnTo>
                    <a:lnTo>
                      <a:pt x="169" y="85"/>
                    </a:lnTo>
                    <a:lnTo>
                      <a:pt x="152" y="96"/>
                    </a:lnTo>
                    <a:lnTo>
                      <a:pt x="136" y="110"/>
                    </a:lnTo>
                    <a:lnTo>
                      <a:pt x="123" y="123"/>
                    </a:lnTo>
                    <a:lnTo>
                      <a:pt x="110" y="138"/>
                    </a:lnTo>
                    <a:lnTo>
                      <a:pt x="96" y="154"/>
                    </a:lnTo>
                    <a:lnTo>
                      <a:pt x="83" y="169"/>
                    </a:lnTo>
                    <a:lnTo>
                      <a:pt x="71" y="186"/>
                    </a:lnTo>
                    <a:lnTo>
                      <a:pt x="60" y="204"/>
                    </a:lnTo>
                    <a:lnTo>
                      <a:pt x="50" y="221"/>
                    </a:lnTo>
                    <a:lnTo>
                      <a:pt x="40" y="238"/>
                    </a:lnTo>
                    <a:lnTo>
                      <a:pt x="33" y="257"/>
                    </a:lnTo>
                    <a:lnTo>
                      <a:pt x="25" y="277"/>
                    </a:lnTo>
                    <a:lnTo>
                      <a:pt x="17" y="296"/>
                    </a:lnTo>
                    <a:lnTo>
                      <a:pt x="14" y="315"/>
                    </a:lnTo>
                    <a:lnTo>
                      <a:pt x="8" y="336"/>
                    </a:lnTo>
                    <a:lnTo>
                      <a:pt x="4" y="357"/>
                    </a:lnTo>
                    <a:lnTo>
                      <a:pt x="2" y="378"/>
                    </a:lnTo>
                    <a:lnTo>
                      <a:pt x="0" y="399"/>
                    </a:lnTo>
                    <a:lnTo>
                      <a:pt x="0" y="421"/>
                    </a:lnTo>
                    <a:lnTo>
                      <a:pt x="0" y="442"/>
                    </a:lnTo>
                    <a:lnTo>
                      <a:pt x="2" y="463"/>
                    </a:lnTo>
                    <a:lnTo>
                      <a:pt x="4" y="484"/>
                    </a:lnTo>
                    <a:lnTo>
                      <a:pt x="8" y="505"/>
                    </a:lnTo>
                    <a:lnTo>
                      <a:pt x="14" y="526"/>
                    </a:lnTo>
                    <a:lnTo>
                      <a:pt x="17" y="545"/>
                    </a:lnTo>
                    <a:lnTo>
                      <a:pt x="25" y="564"/>
                    </a:lnTo>
                    <a:lnTo>
                      <a:pt x="33" y="584"/>
                    </a:lnTo>
                    <a:lnTo>
                      <a:pt x="40" y="603"/>
                    </a:lnTo>
                    <a:lnTo>
                      <a:pt x="50" y="620"/>
                    </a:lnTo>
                    <a:lnTo>
                      <a:pt x="60" y="637"/>
                    </a:lnTo>
                    <a:lnTo>
                      <a:pt x="71" y="655"/>
                    </a:lnTo>
                    <a:lnTo>
                      <a:pt x="83" y="672"/>
                    </a:lnTo>
                    <a:lnTo>
                      <a:pt x="96" y="687"/>
                    </a:lnTo>
                    <a:lnTo>
                      <a:pt x="110" y="703"/>
                    </a:lnTo>
                    <a:lnTo>
                      <a:pt x="123" y="718"/>
                    </a:lnTo>
                    <a:lnTo>
                      <a:pt x="136" y="731"/>
                    </a:lnTo>
                    <a:lnTo>
                      <a:pt x="152" y="745"/>
                    </a:lnTo>
                    <a:lnTo>
                      <a:pt x="169" y="756"/>
                    </a:lnTo>
                    <a:lnTo>
                      <a:pt x="184" y="768"/>
                    </a:lnTo>
                    <a:lnTo>
                      <a:pt x="202" y="779"/>
                    </a:lnTo>
                    <a:lnTo>
                      <a:pt x="219" y="789"/>
                    </a:lnTo>
                    <a:lnTo>
                      <a:pt x="238" y="798"/>
                    </a:lnTo>
                    <a:lnTo>
                      <a:pt x="255" y="808"/>
                    </a:lnTo>
                    <a:lnTo>
                      <a:pt x="275" y="816"/>
                    </a:lnTo>
                    <a:lnTo>
                      <a:pt x="294" y="821"/>
                    </a:lnTo>
                    <a:lnTo>
                      <a:pt x="315" y="827"/>
                    </a:lnTo>
                    <a:lnTo>
                      <a:pt x="334" y="831"/>
                    </a:lnTo>
                    <a:lnTo>
                      <a:pt x="355" y="835"/>
                    </a:lnTo>
                    <a:lnTo>
                      <a:pt x="376" y="839"/>
                    </a:lnTo>
                    <a:lnTo>
                      <a:pt x="397" y="841"/>
                    </a:lnTo>
                    <a:lnTo>
                      <a:pt x="419" y="841"/>
                    </a:lnTo>
                    <a:lnTo>
                      <a:pt x="442" y="841"/>
                    </a:lnTo>
                    <a:lnTo>
                      <a:pt x="463" y="839"/>
                    </a:lnTo>
                    <a:lnTo>
                      <a:pt x="484" y="835"/>
                    </a:lnTo>
                    <a:lnTo>
                      <a:pt x="505" y="831"/>
                    </a:lnTo>
                    <a:lnTo>
                      <a:pt x="524" y="827"/>
                    </a:lnTo>
                    <a:lnTo>
                      <a:pt x="545" y="821"/>
                    </a:lnTo>
                    <a:lnTo>
                      <a:pt x="564" y="816"/>
                    </a:lnTo>
                    <a:lnTo>
                      <a:pt x="584" y="808"/>
                    </a:lnTo>
                    <a:lnTo>
                      <a:pt x="601" y="798"/>
                    </a:lnTo>
                    <a:lnTo>
                      <a:pt x="620" y="789"/>
                    </a:lnTo>
                    <a:lnTo>
                      <a:pt x="637" y="779"/>
                    </a:lnTo>
                    <a:lnTo>
                      <a:pt x="655" y="768"/>
                    </a:lnTo>
                    <a:lnTo>
                      <a:pt x="670" y="756"/>
                    </a:lnTo>
                    <a:lnTo>
                      <a:pt x="687" y="745"/>
                    </a:lnTo>
                    <a:lnTo>
                      <a:pt x="703" y="731"/>
                    </a:lnTo>
                    <a:lnTo>
                      <a:pt x="716" y="718"/>
                    </a:lnTo>
                    <a:lnTo>
                      <a:pt x="729" y="703"/>
                    </a:lnTo>
                    <a:lnTo>
                      <a:pt x="743" y="687"/>
                    </a:lnTo>
                    <a:lnTo>
                      <a:pt x="756" y="672"/>
                    </a:lnTo>
                    <a:lnTo>
                      <a:pt x="768" y="655"/>
                    </a:lnTo>
                    <a:lnTo>
                      <a:pt x="779" y="637"/>
                    </a:lnTo>
                    <a:lnTo>
                      <a:pt x="789" y="620"/>
                    </a:lnTo>
                    <a:lnTo>
                      <a:pt x="799" y="603"/>
                    </a:lnTo>
                    <a:lnTo>
                      <a:pt x="806" y="584"/>
                    </a:lnTo>
                    <a:lnTo>
                      <a:pt x="814" y="564"/>
                    </a:lnTo>
                    <a:lnTo>
                      <a:pt x="822" y="545"/>
                    </a:lnTo>
                    <a:lnTo>
                      <a:pt x="825" y="526"/>
                    </a:lnTo>
                    <a:lnTo>
                      <a:pt x="831" y="505"/>
                    </a:lnTo>
                    <a:lnTo>
                      <a:pt x="835" y="484"/>
                    </a:lnTo>
                    <a:lnTo>
                      <a:pt x="837" y="463"/>
                    </a:lnTo>
                    <a:lnTo>
                      <a:pt x="839" y="442"/>
                    </a:lnTo>
                    <a:lnTo>
                      <a:pt x="839" y="421"/>
                    </a:lnTo>
                    <a:close/>
                    <a:moveTo>
                      <a:pt x="829" y="421"/>
                    </a:moveTo>
                    <a:lnTo>
                      <a:pt x="829" y="442"/>
                    </a:lnTo>
                    <a:lnTo>
                      <a:pt x="827" y="463"/>
                    </a:lnTo>
                    <a:lnTo>
                      <a:pt x="825" y="484"/>
                    </a:lnTo>
                    <a:lnTo>
                      <a:pt x="822" y="503"/>
                    </a:lnTo>
                    <a:lnTo>
                      <a:pt x="816" y="522"/>
                    </a:lnTo>
                    <a:lnTo>
                      <a:pt x="810" y="543"/>
                    </a:lnTo>
                    <a:lnTo>
                      <a:pt x="804" y="561"/>
                    </a:lnTo>
                    <a:lnTo>
                      <a:pt x="797" y="580"/>
                    </a:lnTo>
                    <a:lnTo>
                      <a:pt x="789" y="599"/>
                    </a:lnTo>
                    <a:lnTo>
                      <a:pt x="779" y="616"/>
                    </a:lnTo>
                    <a:lnTo>
                      <a:pt x="770" y="633"/>
                    </a:lnTo>
                    <a:lnTo>
                      <a:pt x="760" y="649"/>
                    </a:lnTo>
                    <a:lnTo>
                      <a:pt x="735" y="681"/>
                    </a:lnTo>
                    <a:lnTo>
                      <a:pt x="708" y="710"/>
                    </a:lnTo>
                    <a:lnTo>
                      <a:pt x="680" y="737"/>
                    </a:lnTo>
                    <a:lnTo>
                      <a:pt x="649" y="760"/>
                    </a:lnTo>
                    <a:lnTo>
                      <a:pt x="632" y="772"/>
                    </a:lnTo>
                    <a:lnTo>
                      <a:pt x="614" y="781"/>
                    </a:lnTo>
                    <a:lnTo>
                      <a:pt x="597" y="789"/>
                    </a:lnTo>
                    <a:lnTo>
                      <a:pt x="580" y="798"/>
                    </a:lnTo>
                    <a:lnTo>
                      <a:pt x="561" y="806"/>
                    </a:lnTo>
                    <a:lnTo>
                      <a:pt x="541" y="812"/>
                    </a:lnTo>
                    <a:lnTo>
                      <a:pt x="522" y="818"/>
                    </a:lnTo>
                    <a:lnTo>
                      <a:pt x="503" y="821"/>
                    </a:lnTo>
                    <a:lnTo>
                      <a:pt x="482" y="825"/>
                    </a:lnTo>
                    <a:lnTo>
                      <a:pt x="461" y="827"/>
                    </a:lnTo>
                    <a:lnTo>
                      <a:pt x="440" y="829"/>
                    </a:lnTo>
                    <a:lnTo>
                      <a:pt x="419" y="831"/>
                    </a:lnTo>
                    <a:lnTo>
                      <a:pt x="399" y="829"/>
                    </a:lnTo>
                    <a:lnTo>
                      <a:pt x="378" y="827"/>
                    </a:lnTo>
                    <a:lnTo>
                      <a:pt x="357" y="825"/>
                    </a:lnTo>
                    <a:lnTo>
                      <a:pt x="336" y="821"/>
                    </a:lnTo>
                    <a:lnTo>
                      <a:pt x="317" y="818"/>
                    </a:lnTo>
                    <a:lnTo>
                      <a:pt x="298" y="812"/>
                    </a:lnTo>
                    <a:lnTo>
                      <a:pt x="278" y="806"/>
                    </a:lnTo>
                    <a:lnTo>
                      <a:pt x="259" y="798"/>
                    </a:lnTo>
                    <a:lnTo>
                      <a:pt x="242" y="789"/>
                    </a:lnTo>
                    <a:lnTo>
                      <a:pt x="225" y="781"/>
                    </a:lnTo>
                    <a:lnTo>
                      <a:pt x="207" y="772"/>
                    </a:lnTo>
                    <a:lnTo>
                      <a:pt x="190" y="760"/>
                    </a:lnTo>
                    <a:lnTo>
                      <a:pt x="159" y="737"/>
                    </a:lnTo>
                    <a:lnTo>
                      <a:pt x="131" y="710"/>
                    </a:lnTo>
                    <a:lnTo>
                      <a:pt x="104" y="681"/>
                    </a:lnTo>
                    <a:lnTo>
                      <a:pt x="79" y="649"/>
                    </a:lnTo>
                    <a:lnTo>
                      <a:pt x="69" y="633"/>
                    </a:lnTo>
                    <a:lnTo>
                      <a:pt x="60" y="616"/>
                    </a:lnTo>
                    <a:lnTo>
                      <a:pt x="50" y="599"/>
                    </a:lnTo>
                    <a:lnTo>
                      <a:pt x="42" y="580"/>
                    </a:lnTo>
                    <a:lnTo>
                      <a:pt x="35" y="561"/>
                    </a:lnTo>
                    <a:lnTo>
                      <a:pt x="29" y="543"/>
                    </a:lnTo>
                    <a:lnTo>
                      <a:pt x="23" y="522"/>
                    </a:lnTo>
                    <a:lnTo>
                      <a:pt x="17" y="503"/>
                    </a:lnTo>
                    <a:lnTo>
                      <a:pt x="14" y="484"/>
                    </a:lnTo>
                    <a:lnTo>
                      <a:pt x="12" y="463"/>
                    </a:lnTo>
                    <a:lnTo>
                      <a:pt x="10" y="442"/>
                    </a:lnTo>
                    <a:lnTo>
                      <a:pt x="10" y="421"/>
                    </a:lnTo>
                    <a:lnTo>
                      <a:pt x="10" y="399"/>
                    </a:lnTo>
                    <a:lnTo>
                      <a:pt x="12" y="378"/>
                    </a:lnTo>
                    <a:lnTo>
                      <a:pt x="14" y="357"/>
                    </a:lnTo>
                    <a:lnTo>
                      <a:pt x="17" y="338"/>
                    </a:lnTo>
                    <a:lnTo>
                      <a:pt x="23" y="319"/>
                    </a:lnTo>
                    <a:lnTo>
                      <a:pt x="29" y="300"/>
                    </a:lnTo>
                    <a:lnTo>
                      <a:pt x="35" y="280"/>
                    </a:lnTo>
                    <a:lnTo>
                      <a:pt x="42" y="261"/>
                    </a:lnTo>
                    <a:lnTo>
                      <a:pt x="50" y="242"/>
                    </a:lnTo>
                    <a:lnTo>
                      <a:pt x="60" y="225"/>
                    </a:lnTo>
                    <a:lnTo>
                      <a:pt x="69" y="208"/>
                    </a:lnTo>
                    <a:lnTo>
                      <a:pt x="79" y="192"/>
                    </a:lnTo>
                    <a:lnTo>
                      <a:pt x="104" y="160"/>
                    </a:lnTo>
                    <a:lnTo>
                      <a:pt x="131" y="131"/>
                    </a:lnTo>
                    <a:lnTo>
                      <a:pt x="159" y="104"/>
                    </a:lnTo>
                    <a:lnTo>
                      <a:pt x="190" y="81"/>
                    </a:lnTo>
                    <a:lnTo>
                      <a:pt x="207" y="69"/>
                    </a:lnTo>
                    <a:lnTo>
                      <a:pt x="225" y="60"/>
                    </a:lnTo>
                    <a:lnTo>
                      <a:pt x="242" y="52"/>
                    </a:lnTo>
                    <a:lnTo>
                      <a:pt x="259" y="43"/>
                    </a:lnTo>
                    <a:lnTo>
                      <a:pt x="278" y="35"/>
                    </a:lnTo>
                    <a:lnTo>
                      <a:pt x="298" y="29"/>
                    </a:lnTo>
                    <a:lnTo>
                      <a:pt x="317" y="23"/>
                    </a:lnTo>
                    <a:lnTo>
                      <a:pt x="336" y="20"/>
                    </a:lnTo>
                    <a:lnTo>
                      <a:pt x="357" y="16"/>
                    </a:lnTo>
                    <a:lnTo>
                      <a:pt x="378" y="14"/>
                    </a:lnTo>
                    <a:lnTo>
                      <a:pt x="399" y="12"/>
                    </a:lnTo>
                    <a:lnTo>
                      <a:pt x="419" y="10"/>
                    </a:lnTo>
                    <a:lnTo>
                      <a:pt x="440" y="12"/>
                    </a:lnTo>
                    <a:lnTo>
                      <a:pt x="461" y="14"/>
                    </a:lnTo>
                    <a:lnTo>
                      <a:pt x="482" y="16"/>
                    </a:lnTo>
                    <a:lnTo>
                      <a:pt x="503" y="20"/>
                    </a:lnTo>
                    <a:lnTo>
                      <a:pt x="522" y="23"/>
                    </a:lnTo>
                    <a:lnTo>
                      <a:pt x="541" y="29"/>
                    </a:lnTo>
                    <a:lnTo>
                      <a:pt x="561" y="35"/>
                    </a:lnTo>
                    <a:lnTo>
                      <a:pt x="580" y="43"/>
                    </a:lnTo>
                    <a:lnTo>
                      <a:pt x="597" y="52"/>
                    </a:lnTo>
                    <a:lnTo>
                      <a:pt x="614" y="60"/>
                    </a:lnTo>
                    <a:lnTo>
                      <a:pt x="632" y="69"/>
                    </a:lnTo>
                    <a:lnTo>
                      <a:pt x="649" y="81"/>
                    </a:lnTo>
                    <a:lnTo>
                      <a:pt x="680" y="104"/>
                    </a:lnTo>
                    <a:lnTo>
                      <a:pt x="708" y="131"/>
                    </a:lnTo>
                    <a:lnTo>
                      <a:pt x="735" y="160"/>
                    </a:lnTo>
                    <a:lnTo>
                      <a:pt x="760" y="192"/>
                    </a:lnTo>
                    <a:lnTo>
                      <a:pt x="770" y="208"/>
                    </a:lnTo>
                    <a:lnTo>
                      <a:pt x="779" y="225"/>
                    </a:lnTo>
                    <a:lnTo>
                      <a:pt x="789" y="242"/>
                    </a:lnTo>
                    <a:lnTo>
                      <a:pt x="797" y="261"/>
                    </a:lnTo>
                    <a:lnTo>
                      <a:pt x="804" y="280"/>
                    </a:lnTo>
                    <a:lnTo>
                      <a:pt x="810" y="300"/>
                    </a:lnTo>
                    <a:lnTo>
                      <a:pt x="816" y="319"/>
                    </a:lnTo>
                    <a:lnTo>
                      <a:pt x="822" y="338"/>
                    </a:lnTo>
                    <a:lnTo>
                      <a:pt x="825" y="357"/>
                    </a:lnTo>
                    <a:lnTo>
                      <a:pt x="827" y="378"/>
                    </a:lnTo>
                    <a:lnTo>
                      <a:pt x="829" y="399"/>
                    </a:lnTo>
                    <a:lnTo>
                      <a:pt x="829" y="421"/>
                    </a:lnTo>
                    <a:close/>
                  </a:path>
                </a:pathLst>
              </a:custGeom>
              <a:solidFill>
                <a:srgbClr val="E8A2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6" name="Freeform 419">
                <a:extLst>
                  <a:ext uri="{FF2B5EF4-FFF2-40B4-BE49-F238E27FC236}">
                    <a16:creationId xmlns:a16="http://schemas.microsoft.com/office/drawing/2014/main" id="{A6FF0A14-E068-49B2-814F-0FFEB03AA7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4" y="1748"/>
                <a:ext cx="831" cy="829"/>
              </a:xfrm>
              <a:custGeom>
                <a:avLst/>
                <a:gdLst>
                  <a:gd name="T0" fmla="*/ 825 w 831"/>
                  <a:gd name="T1" fmla="*/ 351 h 829"/>
                  <a:gd name="T2" fmla="*/ 806 w 831"/>
                  <a:gd name="T3" fmla="*/ 273 h 829"/>
                  <a:gd name="T4" fmla="*/ 770 w 831"/>
                  <a:gd name="T5" fmla="*/ 200 h 829"/>
                  <a:gd name="T6" fmla="*/ 679 w 831"/>
                  <a:gd name="T7" fmla="*/ 94 h 829"/>
                  <a:gd name="T8" fmla="*/ 595 w 831"/>
                  <a:gd name="T9" fmla="*/ 40 h 829"/>
                  <a:gd name="T10" fmla="*/ 520 w 831"/>
                  <a:gd name="T11" fmla="*/ 14 h 829"/>
                  <a:gd name="T12" fmla="*/ 438 w 831"/>
                  <a:gd name="T13" fmla="*/ 0 h 829"/>
                  <a:gd name="T14" fmla="*/ 353 w 831"/>
                  <a:gd name="T15" fmla="*/ 4 h 829"/>
                  <a:gd name="T16" fmla="*/ 273 w 831"/>
                  <a:gd name="T17" fmla="*/ 25 h 829"/>
                  <a:gd name="T18" fmla="*/ 200 w 831"/>
                  <a:gd name="T19" fmla="*/ 60 h 829"/>
                  <a:gd name="T20" fmla="*/ 96 w 831"/>
                  <a:gd name="T21" fmla="*/ 150 h 829"/>
                  <a:gd name="T22" fmla="*/ 42 w 831"/>
                  <a:gd name="T23" fmla="*/ 234 h 829"/>
                  <a:gd name="T24" fmla="*/ 13 w 831"/>
                  <a:gd name="T25" fmla="*/ 311 h 829"/>
                  <a:gd name="T26" fmla="*/ 2 w 831"/>
                  <a:gd name="T27" fmla="*/ 393 h 829"/>
                  <a:gd name="T28" fmla="*/ 6 w 831"/>
                  <a:gd name="T29" fmla="*/ 478 h 829"/>
                  <a:gd name="T30" fmla="*/ 25 w 831"/>
                  <a:gd name="T31" fmla="*/ 556 h 829"/>
                  <a:gd name="T32" fmla="*/ 61 w 831"/>
                  <a:gd name="T33" fmla="*/ 629 h 829"/>
                  <a:gd name="T34" fmla="*/ 152 w 831"/>
                  <a:gd name="T35" fmla="*/ 735 h 829"/>
                  <a:gd name="T36" fmla="*/ 236 w 831"/>
                  <a:gd name="T37" fmla="*/ 789 h 829"/>
                  <a:gd name="T38" fmla="*/ 311 w 831"/>
                  <a:gd name="T39" fmla="*/ 815 h 829"/>
                  <a:gd name="T40" fmla="*/ 393 w 831"/>
                  <a:gd name="T41" fmla="*/ 829 h 829"/>
                  <a:gd name="T42" fmla="*/ 478 w 831"/>
                  <a:gd name="T43" fmla="*/ 825 h 829"/>
                  <a:gd name="T44" fmla="*/ 558 w 831"/>
                  <a:gd name="T45" fmla="*/ 804 h 829"/>
                  <a:gd name="T46" fmla="*/ 631 w 831"/>
                  <a:gd name="T47" fmla="*/ 769 h 829"/>
                  <a:gd name="T48" fmla="*/ 735 w 831"/>
                  <a:gd name="T49" fmla="*/ 679 h 829"/>
                  <a:gd name="T50" fmla="*/ 789 w 831"/>
                  <a:gd name="T51" fmla="*/ 595 h 829"/>
                  <a:gd name="T52" fmla="*/ 818 w 831"/>
                  <a:gd name="T53" fmla="*/ 518 h 829"/>
                  <a:gd name="T54" fmla="*/ 829 w 831"/>
                  <a:gd name="T55" fmla="*/ 436 h 829"/>
                  <a:gd name="T56" fmla="*/ 818 w 831"/>
                  <a:gd name="T57" fmla="*/ 457 h 829"/>
                  <a:gd name="T58" fmla="*/ 802 w 831"/>
                  <a:gd name="T59" fmla="*/ 535 h 829"/>
                  <a:gd name="T60" fmla="*/ 750 w 831"/>
                  <a:gd name="T61" fmla="*/ 641 h 829"/>
                  <a:gd name="T62" fmla="*/ 641 w 831"/>
                  <a:gd name="T63" fmla="*/ 750 h 829"/>
                  <a:gd name="T64" fmla="*/ 535 w 831"/>
                  <a:gd name="T65" fmla="*/ 800 h 829"/>
                  <a:gd name="T66" fmla="*/ 457 w 831"/>
                  <a:gd name="T67" fmla="*/ 817 h 829"/>
                  <a:gd name="T68" fmla="*/ 374 w 831"/>
                  <a:gd name="T69" fmla="*/ 817 h 829"/>
                  <a:gd name="T70" fmla="*/ 296 w 831"/>
                  <a:gd name="T71" fmla="*/ 800 h 829"/>
                  <a:gd name="T72" fmla="*/ 190 w 831"/>
                  <a:gd name="T73" fmla="*/ 750 h 829"/>
                  <a:gd name="T74" fmla="*/ 81 w 831"/>
                  <a:gd name="T75" fmla="*/ 641 h 829"/>
                  <a:gd name="T76" fmla="*/ 29 w 831"/>
                  <a:gd name="T77" fmla="*/ 535 h 829"/>
                  <a:gd name="T78" fmla="*/ 13 w 831"/>
                  <a:gd name="T79" fmla="*/ 457 h 829"/>
                  <a:gd name="T80" fmla="*/ 13 w 831"/>
                  <a:gd name="T81" fmla="*/ 372 h 829"/>
                  <a:gd name="T82" fmla="*/ 29 w 831"/>
                  <a:gd name="T83" fmla="*/ 294 h 829"/>
                  <a:gd name="T84" fmla="*/ 81 w 831"/>
                  <a:gd name="T85" fmla="*/ 188 h 829"/>
                  <a:gd name="T86" fmla="*/ 190 w 831"/>
                  <a:gd name="T87" fmla="*/ 79 h 829"/>
                  <a:gd name="T88" fmla="*/ 296 w 831"/>
                  <a:gd name="T89" fmla="*/ 29 h 829"/>
                  <a:gd name="T90" fmla="*/ 374 w 831"/>
                  <a:gd name="T91" fmla="*/ 12 h 829"/>
                  <a:gd name="T92" fmla="*/ 457 w 831"/>
                  <a:gd name="T93" fmla="*/ 12 h 829"/>
                  <a:gd name="T94" fmla="*/ 535 w 831"/>
                  <a:gd name="T95" fmla="*/ 29 h 829"/>
                  <a:gd name="T96" fmla="*/ 641 w 831"/>
                  <a:gd name="T97" fmla="*/ 79 h 829"/>
                  <a:gd name="T98" fmla="*/ 750 w 831"/>
                  <a:gd name="T99" fmla="*/ 188 h 829"/>
                  <a:gd name="T100" fmla="*/ 802 w 831"/>
                  <a:gd name="T101" fmla="*/ 294 h 829"/>
                  <a:gd name="T102" fmla="*/ 818 w 831"/>
                  <a:gd name="T103" fmla="*/ 372 h 82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31"/>
                  <a:gd name="T157" fmla="*/ 0 h 829"/>
                  <a:gd name="T158" fmla="*/ 831 w 831"/>
                  <a:gd name="T159" fmla="*/ 829 h 82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31" h="829">
                    <a:moveTo>
                      <a:pt x="831" y="415"/>
                    </a:moveTo>
                    <a:lnTo>
                      <a:pt x="829" y="393"/>
                    </a:lnTo>
                    <a:lnTo>
                      <a:pt x="829" y="372"/>
                    </a:lnTo>
                    <a:lnTo>
                      <a:pt x="825" y="351"/>
                    </a:lnTo>
                    <a:lnTo>
                      <a:pt x="821" y="330"/>
                    </a:lnTo>
                    <a:lnTo>
                      <a:pt x="818" y="311"/>
                    </a:lnTo>
                    <a:lnTo>
                      <a:pt x="812" y="292"/>
                    </a:lnTo>
                    <a:lnTo>
                      <a:pt x="806" y="273"/>
                    </a:lnTo>
                    <a:lnTo>
                      <a:pt x="798" y="253"/>
                    </a:lnTo>
                    <a:lnTo>
                      <a:pt x="789" y="234"/>
                    </a:lnTo>
                    <a:lnTo>
                      <a:pt x="781" y="217"/>
                    </a:lnTo>
                    <a:lnTo>
                      <a:pt x="770" y="200"/>
                    </a:lnTo>
                    <a:lnTo>
                      <a:pt x="760" y="182"/>
                    </a:lnTo>
                    <a:lnTo>
                      <a:pt x="735" y="150"/>
                    </a:lnTo>
                    <a:lnTo>
                      <a:pt x="708" y="121"/>
                    </a:lnTo>
                    <a:lnTo>
                      <a:pt x="679" y="94"/>
                    </a:lnTo>
                    <a:lnTo>
                      <a:pt x="647" y="71"/>
                    </a:lnTo>
                    <a:lnTo>
                      <a:pt x="631" y="60"/>
                    </a:lnTo>
                    <a:lnTo>
                      <a:pt x="614" y="50"/>
                    </a:lnTo>
                    <a:lnTo>
                      <a:pt x="595" y="40"/>
                    </a:lnTo>
                    <a:lnTo>
                      <a:pt x="578" y="33"/>
                    </a:lnTo>
                    <a:lnTo>
                      <a:pt x="558" y="25"/>
                    </a:lnTo>
                    <a:lnTo>
                      <a:pt x="539" y="19"/>
                    </a:lnTo>
                    <a:lnTo>
                      <a:pt x="520" y="14"/>
                    </a:lnTo>
                    <a:lnTo>
                      <a:pt x="499" y="8"/>
                    </a:lnTo>
                    <a:lnTo>
                      <a:pt x="478" y="4"/>
                    </a:lnTo>
                    <a:lnTo>
                      <a:pt x="459" y="2"/>
                    </a:lnTo>
                    <a:lnTo>
                      <a:pt x="438" y="0"/>
                    </a:lnTo>
                    <a:lnTo>
                      <a:pt x="415" y="0"/>
                    </a:lnTo>
                    <a:lnTo>
                      <a:pt x="393" y="0"/>
                    </a:lnTo>
                    <a:lnTo>
                      <a:pt x="372" y="2"/>
                    </a:lnTo>
                    <a:lnTo>
                      <a:pt x="353" y="4"/>
                    </a:lnTo>
                    <a:lnTo>
                      <a:pt x="332" y="8"/>
                    </a:lnTo>
                    <a:lnTo>
                      <a:pt x="311" y="14"/>
                    </a:lnTo>
                    <a:lnTo>
                      <a:pt x="292" y="19"/>
                    </a:lnTo>
                    <a:lnTo>
                      <a:pt x="273" y="25"/>
                    </a:lnTo>
                    <a:lnTo>
                      <a:pt x="253" y="33"/>
                    </a:lnTo>
                    <a:lnTo>
                      <a:pt x="236" y="40"/>
                    </a:lnTo>
                    <a:lnTo>
                      <a:pt x="217" y="50"/>
                    </a:lnTo>
                    <a:lnTo>
                      <a:pt x="200" y="60"/>
                    </a:lnTo>
                    <a:lnTo>
                      <a:pt x="184" y="71"/>
                    </a:lnTo>
                    <a:lnTo>
                      <a:pt x="152" y="94"/>
                    </a:lnTo>
                    <a:lnTo>
                      <a:pt x="123" y="121"/>
                    </a:lnTo>
                    <a:lnTo>
                      <a:pt x="96" y="150"/>
                    </a:lnTo>
                    <a:lnTo>
                      <a:pt x="71" y="182"/>
                    </a:lnTo>
                    <a:lnTo>
                      <a:pt x="61" y="200"/>
                    </a:lnTo>
                    <a:lnTo>
                      <a:pt x="50" y="217"/>
                    </a:lnTo>
                    <a:lnTo>
                      <a:pt x="42" y="234"/>
                    </a:lnTo>
                    <a:lnTo>
                      <a:pt x="33" y="253"/>
                    </a:lnTo>
                    <a:lnTo>
                      <a:pt x="25" y="273"/>
                    </a:lnTo>
                    <a:lnTo>
                      <a:pt x="19" y="292"/>
                    </a:lnTo>
                    <a:lnTo>
                      <a:pt x="13" y="311"/>
                    </a:lnTo>
                    <a:lnTo>
                      <a:pt x="10" y="330"/>
                    </a:lnTo>
                    <a:lnTo>
                      <a:pt x="6" y="351"/>
                    </a:lnTo>
                    <a:lnTo>
                      <a:pt x="2" y="372"/>
                    </a:lnTo>
                    <a:lnTo>
                      <a:pt x="2" y="393"/>
                    </a:lnTo>
                    <a:lnTo>
                      <a:pt x="0" y="415"/>
                    </a:lnTo>
                    <a:lnTo>
                      <a:pt x="2" y="436"/>
                    </a:lnTo>
                    <a:lnTo>
                      <a:pt x="2" y="457"/>
                    </a:lnTo>
                    <a:lnTo>
                      <a:pt x="6" y="478"/>
                    </a:lnTo>
                    <a:lnTo>
                      <a:pt x="10" y="499"/>
                    </a:lnTo>
                    <a:lnTo>
                      <a:pt x="13" y="518"/>
                    </a:lnTo>
                    <a:lnTo>
                      <a:pt x="19" y="537"/>
                    </a:lnTo>
                    <a:lnTo>
                      <a:pt x="25" y="556"/>
                    </a:lnTo>
                    <a:lnTo>
                      <a:pt x="33" y="576"/>
                    </a:lnTo>
                    <a:lnTo>
                      <a:pt x="42" y="595"/>
                    </a:lnTo>
                    <a:lnTo>
                      <a:pt x="50" y="612"/>
                    </a:lnTo>
                    <a:lnTo>
                      <a:pt x="61" y="629"/>
                    </a:lnTo>
                    <a:lnTo>
                      <a:pt x="71" y="647"/>
                    </a:lnTo>
                    <a:lnTo>
                      <a:pt x="96" y="679"/>
                    </a:lnTo>
                    <a:lnTo>
                      <a:pt x="123" y="708"/>
                    </a:lnTo>
                    <a:lnTo>
                      <a:pt x="152" y="735"/>
                    </a:lnTo>
                    <a:lnTo>
                      <a:pt x="184" y="758"/>
                    </a:lnTo>
                    <a:lnTo>
                      <a:pt x="200" y="769"/>
                    </a:lnTo>
                    <a:lnTo>
                      <a:pt x="217" y="779"/>
                    </a:lnTo>
                    <a:lnTo>
                      <a:pt x="236" y="789"/>
                    </a:lnTo>
                    <a:lnTo>
                      <a:pt x="253" y="796"/>
                    </a:lnTo>
                    <a:lnTo>
                      <a:pt x="273" y="804"/>
                    </a:lnTo>
                    <a:lnTo>
                      <a:pt x="292" y="810"/>
                    </a:lnTo>
                    <a:lnTo>
                      <a:pt x="311" y="815"/>
                    </a:lnTo>
                    <a:lnTo>
                      <a:pt x="332" y="821"/>
                    </a:lnTo>
                    <a:lnTo>
                      <a:pt x="353" y="825"/>
                    </a:lnTo>
                    <a:lnTo>
                      <a:pt x="372" y="827"/>
                    </a:lnTo>
                    <a:lnTo>
                      <a:pt x="393" y="829"/>
                    </a:lnTo>
                    <a:lnTo>
                      <a:pt x="415" y="829"/>
                    </a:lnTo>
                    <a:lnTo>
                      <a:pt x="438" y="829"/>
                    </a:lnTo>
                    <a:lnTo>
                      <a:pt x="459" y="827"/>
                    </a:lnTo>
                    <a:lnTo>
                      <a:pt x="478" y="825"/>
                    </a:lnTo>
                    <a:lnTo>
                      <a:pt x="499" y="821"/>
                    </a:lnTo>
                    <a:lnTo>
                      <a:pt x="520" y="815"/>
                    </a:lnTo>
                    <a:lnTo>
                      <a:pt x="539" y="810"/>
                    </a:lnTo>
                    <a:lnTo>
                      <a:pt x="558" y="804"/>
                    </a:lnTo>
                    <a:lnTo>
                      <a:pt x="578" y="796"/>
                    </a:lnTo>
                    <a:lnTo>
                      <a:pt x="595" y="789"/>
                    </a:lnTo>
                    <a:lnTo>
                      <a:pt x="614" y="779"/>
                    </a:lnTo>
                    <a:lnTo>
                      <a:pt x="631" y="769"/>
                    </a:lnTo>
                    <a:lnTo>
                      <a:pt x="647" y="758"/>
                    </a:lnTo>
                    <a:lnTo>
                      <a:pt x="679" y="735"/>
                    </a:lnTo>
                    <a:lnTo>
                      <a:pt x="708" y="708"/>
                    </a:lnTo>
                    <a:lnTo>
                      <a:pt x="735" y="679"/>
                    </a:lnTo>
                    <a:lnTo>
                      <a:pt x="760" y="647"/>
                    </a:lnTo>
                    <a:lnTo>
                      <a:pt x="770" y="629"/>
                    </a:lnTo>
                    <a:lnTo>
                      <a:pt x="781" y="612"/>
                    </a:lnTo>
                    <a:lnTo>
                      <a:pt x="789" y="595"/>
                    </a:lnTo>
                    <a:lnTo>
                      <a:pt x="798" y="576"/>
                    </a:lnTo>
                    <a:lnTo>
                      <a:pt x="806" y="556"/>
                    </a:lnTo>
                    <a:lnTo>
                      <a:pt x="812" y="537"/>
                    </a:lnTo>
                    <a:lnTo>
                      <a:pt x="818" y="518"/>
                    </a:lnTo>
                    <a:lnTo>
                      <a:pt x="821" y="499"/>
                    </a:lnTo>
                    <a:lnTo>
                      <a:pt x="825" y="478"/>
                    </a:lnTo>
                    <a:lnTo>
                      <a:pt x="829" y="457"/>
                    </a:lnTo>
                    <a:lnTo>
                      <a:pt x="829" y="436"/>
                    </a:lnTo>
                    <a:lnTo>
                      <a:pt x="831" y="415"/>
                    </a:lnTo>
                    <a:close/>
                    <a:moveTo>
                      <a:pt x="819" y="415"/>
                    </a:moveTo>
                    <a:lnTo>
                      <a:pt x="819" y="436"/>
                    </a:lnTo>
                    <a:lnTo>
                      <a:pt x="818" y="457"/>
                    </a:lnTo>
                    <a:lnTo>
                      <a:pt x="816" y="476"/>
                    </a:lnTo>
                    <a:lnTo>
                      <a:pt x="812" y="497"/>
                    </a:lnTo>
                    <a:lnTo>
                      <a:pt x="808" y="516"/>
                    </a:lnTo>
                    <a:lnTo>
                      <a:pt x="802" y="535"/>
                    </a:lnTo>
                    <a:lnTo>
                      <a:pt x="796" y="555"/>
                    </a:lnTo>
                    <a:lnTo>
                      <a:pt x="789" y="572"/>
                    </a:lnTo>
                    <a:lnTo>
                      <a:pt x="772" y="608"/>
                    </a:lnTo>
                    <a:lnTo>
                      <a:pt x="750" y="641"/>
                    </a:lnTo>
                    <a:lnTo>
                      <a:pt x="727" y="672"/>
                    </a:lnTo>
                    <a:lnTo>
                      <a:pt x="702" y="700"/>
                    </a:lnTo>
                    <a:lnTo>
                      <a:pt x="674" y="727"/>
                    </a:lnTo>
                    <a:lnTo>
                      <a:pt x="641" y="750"/>
                    </a:lnTo>
                    <a:lnTo>
                      <a:pt x="608" y="769"/>
                    </a:lnTo>
                    <a:lnTo>
                      <a:pt x="574" y="787"/>
                    </a:lnTo>
                    <a:lnTo>
                      <a:pt x="555" y="794"/>
                    </a:lnTo>
                    <a:lnTo>
                      <a:pt x="535" y="800"/>
                    </a:lnTo>
                    <a:lnTo>
                      <a:pt x="516" y="806"/>
                    </a:lnTo>
                    <a:lnTo>
                      <a:pt x="497" y="812"/>
                    </a:lnTo>
                    <a:lnTo>
                      <a:pt x="478" y="814"/>
                    </a:lnTo>
                    <a:lnTo>
                      <a:pt x="457" y="817"/>
                    </a:lnTo>
                    <a:lnTo>
                      <a:pt x="436" y="819"/>
                    </a:lnTo>
                    <a:lnTo>
                      <a:pt x="415" y="819"/>
                    </a:lnTo>
                    <a:lnTo>
                      <a:pt x="395" y="819"/>
                    </a:lnTo>
                    <a:lnTo>
                      <a:pt x="374" y="817"/>
                    </a:lnTo>
                    <a:lnTo>
                      <a:pt x="353" y="814"/>
                    </a:lnTo>
                    <a:lnTo>
                      <a:pt x="334" y="812"/>
                    </a:lnTo>
                    <a:lnTo>
                      <a:pt x="315" y="806"/>
                    </a:lnTo>
                    <a:lnTo>
                      <a:pt x="296" y="800"/>
                    </a:lnTo>
                    <a:lnTo>
                      <a:pt x="276" y="794"/>
                    </a:lnTo>
                    <a:lnTo>
                      <a:pt x="257" y="787"/>
                    </a:lnTo>
                    <a:lnTo>
                      <a:pt x="223" y="769"/>
                    </a:lnTo>
                    <a:lnTo>
                      <a:pt x="190" y="750"/>
                    </a:lnTo>
                    <a:lnTo>
                      <a:pt x="157" y="727"/>
                    </a:lnTo>
                    <a:lnTo>
                      <a:pt x="129" y="700"/>
                    </a:lnTo>
                    <a:lnTo>
                      <a:pt x="104" y="672"/>
                    </a:lnTo>
                    <a:lnTo>
                      <a:pt x="81" y="641"/>
                    </a:lnTo>
                    <a:lnTo>
                      <a:pt x="59" y="608"/>
                    </a:lnTo>
                    <a:lnTo>
                      <a:pt x="42" y="572"/>
                    </a:lnTo>
                    <a:lnTo>
                      <a:pt x="35" y="555"/>
                    </a:lnTo>
                    <a:lnTo>
                      <a:pt x="29" y="535"/>
                    </a:lnTo>
                    <a:lnTo>
                      <a:pt x="23" y="516"/>
                    </a:lnTo>
                    <a:lnTo>
                      <a:pt x="19" y="497"/>
                    </a:lnTo>
                    <a:lnTo>
                      <a:pt x="15" y="476"/>
                    </a:lnTo>
                    <a:lnTo>
                      <a:pt x="13" y="457"/>
                    </a:lnTo>
                    <a:lnTo>
                      <a:pt x="12" y="436"/>
                    </a:lnTo>
                    <a:lnTo>
                      <a:pt x="12" y="415"/>
                    </a:lnTo>
                    <a:lnTo>
                      <a:pt x="12" y="393"/>
                    </a:lnTo>
                    <a:lnTo>
                      <a:pt x="13" y="372"/>
                    </a:lnTo>
                    <a:lnTo>
                      <a:pt x="15" y="353"/>
                    </a:lnTo>
                    <a:lnTo>
                      <a:pt x="19" y="334"/>
                    </a:lnTo>
                    <a:lnTo>
                      <a:pt x="23" y="313"/>
                    </a:lnTo>
                    <a:lnTo>
                      <a:pt x="29" y="294"/>
                    </a:lnTo>
                    <a:lnTo>
                      <a:pt x="35" y="276"/>
                    </a:lnTo>
                    <a:lnTo>
                      <a:pt x="42" y="257"/>
                    </a:lnTo>
                    <a:lnTo>
                      <a:pt x="59" y="223"/>
                    </a:lnTo>
                    <a:lnTo>
                      <a:pt x="81" y="188"/>
                    </a:lnTo>
                    <a:lnTo>
                      <a:pt x="104" y="157"/>
                    </a:lnTo>
                    <a:lnTo>
                      <a:pt x="129" y="129"/>
                    </a:lnTo>
                    <a:lnTo>
                      <a:pt x="157" y="102"/>
                    </a:lnTo>
                    <a:lnTo>
                      <a:pt x="190" y="79"/>
                    </a:lnTo>
                    <a:lnTo>
                      <a:pt x="223" y="60"/>
                    </a:lnTo>
                    <a:lnTo>
                      <a:pt x="257" y="42"/>
                    </a:lnTo>
                    <a:lnTo>
                      <a:pt x="276" y="35"/>
                    </a:lnTo>
                    <a:lnTo>
                      <a:pt x="296" y="29"/>
                    </a:lnTo>
                    <a:lnTo>
                      <a:pt x="315" y="23"/>
                    </a:lnTo>
                    <a:lnTo>
                      <a:pt x="334" y="17"/>
                    </a:lnTo>
                    <a:lnTo>
                      <a:pt x="353" y="15"/>
                    </a:lnTo>
                    <a:lnTo>
                      <a:pt x="374" y="12"/>
                    </a:lnTo>
                    <a:lnTo>
                      <a:pt x="395" y="10"/>
                    </a:lnTo>
                    <a:lnTo>
                      <a:pt x="415" y="10"/>
                    </a:lnTo>
                    <a:lnTo>
                      <a:pt x="436" y="10"/>
                    </a:lnTo>
                    <a:lnTo>
                      <a:pt x="457" y="12"/>
                    </a:lnTo>
                    <a:lnTo>
                      <a:pt x="478" y="15"/>
                    </a:lnTo>
                    <a:lnTo>
                      <a:pt x="497" y="17"/>
                    </a:lnTo>
                    <a:lnTo>
                      <a:pt x="516" y="23"/>
                    </a:lnTo>
                    <a:lnTo>
                      <a:pt x="535" y="29"/>
                    </a:lnTo>
                    <a:lnTo>
                      <a:pt x="555" y="35"/>
                    </a:lnTo>
                    <a:lnTo>
                      <a:pt x="574" y="42"/>
                    </a:lnTo>
                    <a:lnTo>
                      <a:pt x="608" y="60"/>
                    </a:lnTo>
                    <a:lnTo>
                      <a:pt x="641" y="79"/>
                    </a:lnTo>
                    <a:lnTo>
                      <a:pt x="674" y="102"/>
                    </a:lnTo>
                    <a:lnTo>
                      <a:pt x="702" y="129"/>
                    </a:lnTo>
                    <a:lnTo>
                      <a:pt x="727" y="157"/>
                    </a:lnTo>
                    <a:lnTo>
                      <a:pt x="750" y="188"/>
                    </a:lnTo>
                    <a:lnTo>
                      <a:pt x="772" y="223"/>
                    </a:lnTo>
                    <a:lnTo>
                      <a:pt x="789" y="257"/>
                    </a:lnTo>
                    <a:lnTo>
                      <a:pt x="796" y="276"/>
                    </a:lnTo>
                    <a:lnTo>
                      <a:pt x="802" y="294"/>
                    </a:lnTo>
                    <a:lnTo>
                      <a:pt x="808" y="313"/>
                    </a:lnTo>
                    <a:lnTo>
                      <a:pt x="812" y="334"/>
                    </a:lnTo>
                    <a:lnTo>
                      <a:pt x="816" y="353"/>
                    </a:lnTo>
                    <a:lnTo>
                      <a:pt x="818" y="372"/>
                    </a:lnTo>
                    <a:lnTo>
                      <a:pt x="819" y="393"/>
                    </a:lnTo>
                    <a:lnTo>
                      <a:pt x="819" y="415"/>
                    </a:lnTo>
                    <a:close/>
                  </a:path>
                </a:pathLst>
              </a:custGeom>
              <a:solidFill>
                <a:srgbClr val="E9A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7" name="Freeform 420">
                <a:extLst>
                  <a:ext uri="{FF2B5EF4-FFF2-40B4-BE49-F238E27FC236}">
                    <a16:creationId xmlns:a16="http://schemas.microsoft.com/office/drawing/2014/main" id="{2E2DF0CA-B56D-4B44-8180-24AFB4A491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0" y="1752"/>
                <a:ext cx="819" cy="821"/>
              </a:xfrm>
              <a:custGeom>
                <a:avLst/>
                <a:gdLst>
                  <a:gd name="T0" fmla="*/ 815 w 819"/>
                  <a:gd name="T1" fmla="*/ 347 h 821"/>
                  <a:gd name="T2" fmla="*/ 794 w 819"/>
                  <a:gd name="T3" fmla="*/ 270 h 821"/>
                  <a:gd name="T4" fmla="*/ 760 w 819"/>
                  <a:gd name="T5" fmla="*/ 198 h 821"/>
                  <a:gd name="T6" fmla="*/ 670 w 819"/>
                  <a:gd name="T7" fmla="*/ 94 h 821"/>
                  <a:gd name="T8" fmla="*/ 587 w 819"/>
                  <a:gd name="T9" fmla="*/ 42 h 821"/>
                  <a:gd name="T10" fmla="*/ 512 w 819"/>
                  <a:gd name="T11" fmla="*/ 13 h 821"/>
                  <a:gd name="T12" fmla="*/ 430 w 819"/>
                  <a:gd name="T13" fmla="*/ 2 h 821"/>
                  <a:gd name="T14" fmla="*/ 347 w 819"/>
                  <a:gd name="T15" fmla="*/ 6 h 821"/>
                  <a:gd name="T16" fmla="*/ 268 w 819"/>
                  <a:gd name="T17" fmla="*/ 25 h 821"/>
                  <a:gd name="T18" fmla="*/ 197 w 819"/>
                  <a:gd name="T19" fmla="*/ 59 h 821"/>
                  <a:gd name="T20" fmla="*/ 94 w 819"/>
                  <a:gd name="T21" fmla="*/ 150 h 821"/>
                  <a:gd name="T22" fmla="*/ 40 w 819"/>
                  <a:gd name="T23" fmla="*/ 232 h 821"/>
                  <a:gd name="T24" fmla="*/ 13 w 819"/>
                  <a:gd name="T25" fmla="*/ 309 h 821"/>
                  <a:gd name="T26" fmla="*/ 0 w 819"/>
                  <a:gd name="T27" fmla="*/ 389 h 821"/>
                  <a:gd name="T28" fmla="*/ 4 w 819"/>
                  <a:gd name="T29" fmla="*/ 474 h 821"/>
                  <a:gd name="T30" fmla="*/ 25 w 819"/>
                  <a:gd name="T31" fmla="*/ 551 h 821"/>
                  <a:gd name="T32" fmla="*/ 59 w 819"/>
                  <a:gd name="T33" fmla="*/ 623 h 821"/>
                  <a:gd name="T34" fmla="*/ 149 w 819"/>
                  <a:gd name="T35" fmla="*/ 727 h 821"/>
                  <a:gd name="T36" fmla="*/ 232 w 819"/>
                  <a:gd name="T37" fmla="*/ 779 h 821"/>
                  <a:gd name="T38" fmla="*/ 307 w 819"/>
                  <a:gd name="T39" fmla="*/ 808 h 821"/>
                  <a:gd name="T40" fmla="*/ 389 w 819"/>
                  <a:gd name="T41" fmla="*/ 819 h 821"/>
                  <a:gd name="T42" fmla="*/ 472 w 819"/>
                  <a:gd name="T43" fmla="*/ 815 h 821"/>
                  <a:gd name="T44" fmla="*/ 551 w 819"/>
                  <a:gd name="T45" fmla="*/ 796 h 821"/>
                  <a:gd name="T46" fmla="*/ 622 w 819"/>
                  <a:gd name="T47" fmla="*/ 762 h 821"/>
                  <a:gd name="T48" fmla="*/ 725 w 819"/>
                  <a:gd name="T49" fmla="*/ 671 h 821"/>
                  <a:gd name="T50" fmla="*/ 779 w 819"/>
                  <a:gd name="T51" fmla="*/ 589 h 821"/>
                  <a:gd name="T52" fmla="*/ 806 w 819"/>
                  <a:gd name="T53" fmla="*/ 512 h 821"/>
                  <a:gd name="T54" fmla="*/ 819 w 819"/>
                  <a:gd name="T55" fmla="*/ 432 h 821"/>
                  <a:gd name="T56" fmla="*/ 808 w 819"/>
                  <a:gd name="T57" fmla="*/ 451 h 821"/>
                  <a:gd name="T58" fmla="*/ 790 w 819"/>
                  <a:gd name="T59" fmla="*/ 529 h 821"/>
                  <a:gd name="T60" fmla="*/ 741 w 819"/>
                  <a:gd name="T61" fmla="*/ 633 h 821"/>
                  <a:gd name="T62" fmla="*/ 633 w 819"/>
                  <a:gd name="T63" fmla="*/ 742 h 821"/>
                  <a:gd name="T64" fmla="*/ 528 w 819"/>
                  <a:gd name="T65" fmla="*/ 792 h 821"/>
                  <a:gd name="T66" fmla="*/ 451 w 819"/>
                  <a:gd name="T67" fmla="*/ 808 h 821"/>
                  <a:gd name="T68" fmla="*/ 368 w 819"/>
                  <a:gd name="T69" fmla="*/ 808 h 821"/>
                  <a:gd name="T70" fmla="*/ 291 w 819"/>
                  <a:gd name="T71" fmla="*/ 792 h 821"/>
                  <a:gd name="T72" fmla="*/ 186 w 819"/>
                  <a:gd name="T73" fmla="*/ 742 h 821"/>
                  <a:gd name="T74" fmla="*/ 78 w 819"/>
                  <a:gd name="T75" fmla="*/ 633 h 821"/>
                  <a:gd name="T76" fmla="*/ 29 w 819"/>
                  <a:gd name="T77" fmla="*/ 529 h 821"/>
                  <a:gd name="T78" fmla="*/ 11 w 819"/>
                  <a:gd name="T79" fmla="*/ 451 h 821"/>
                  <a:gd name="T80" fmla="*/ 11 w 819"/>
                  <a:gd name="T81" fmla="*/ 370 h 821"/>
                  <a:gd name="T82" fmla="*/ 29 w 819"/>
                  <a:gd name="T83" fmla="*/ 292 h 821"/>
                  <a:gd name="T84" fmla="*/ 78 w 819"/>
                  <a:gd name="T85" fmla="*/ 188 h 821"/>
                  <a:gd name="T86" fmla="*/ 186 w 819"/>
                  <a:gd name="T87" fmla="*/ 79 h 821"/>
                  <a:gd name="T88" fmla="*/ 291 w 819"/>
                  <a:gd name="T89" fmla="*/ 29 h 821"/>
                  <a:gd name="T90" fmla="*/ 368 w 819"/>
                  <a:gd name="T91" fmla="*/ 13 h 821"/>
                  <a:gd name="T92" fmla="*/ 451 w 819"/>
                  <a:gd name="T93" fmla="*/ 13 h 821"/>
                  <a:gd name="T94" fmla="*/ 528 w 819"/>
                  <a:gd name="T95" fmla="*/ 29 h 821"/>
                  <a:gd name="T96" fmla="*/ 633 w 819"/>
                  <a:gd name="T97" fmla="*/ 79 h 821"/>
                  <a:gd name="T98" fmla="*/ 741 w 819"/>
                  <a:gd name="T99" fmla="*/ 188 h 821"/>
                  <a:gd name="T100" fmla="*/ 790 w 819"/>
                  <a:gd name="T101" fmla="*/ 292 h 821"/>
                  <a:gd name="T102" fmla="*/ 808 w 819"/>
                  <a:gd name="T103" fmla="*/ 370 h 8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19"/>
                  <a:gd name="T157" fmla="*/ 0 h 821"/>
                  <a:gd name="T158" fmla="*/ 819 w 819"/>
                  <a:gd name="T159" fmla="*/ 821 h 8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19" h="821">
                    <a:moveTo>
                      <a:pt x="819" y="411"/>
                    </a:moveTo>
                    <a:lnTo>
                      <a:pt x="819" y="389"/>
                    </a:lnTo>
                    <a:lnTo>
                      <a:pt x="817" y="368"/>
                    </a:lnTo>
                    <a:lnTo>
                      <a:pt x="815" y="347"/>
                    </a:lnTo>
                    <a:lnTo>
                      <a:pt x="812" y="328"/>
                    </a:lnTo>
                    <a:lnTo>
                      <a:pt x="806" y="309"/>
                    </a:lnTo>
                    <a:lnTo>
                      <a:pt x="800" y="290"/>
                    </a:lnTo>
                    <a:lnTo>
                      <a:pt x="794" y="270"/>
                    </a:lnTo>
                    <a:lnTo>
                      <a:pt x="787" y="251"/>
                    </a:lnTo>
                    <a:lnTo>
                      <a:pt x="779" y="232"/>
                    </a:lnTo>
                    <a:lnTo>
                      <a:pt x="769" y="215"/>
                    </a:lnTo>
                    <a:lnTo>
                      <a:pt x="760" y="198"/>
                    </a:lnTo>
                    <a:lnTo>
                      <a:pt x="750" y="182"/>
                    </a:lnTo>
                    <a:lnTo>
                      <a:pt x="725" y="150"/>
                    </a:lnTo>
                    <a:lnTo>
                      <a:pt x="698" y="121"/>
                    </a:lnTo>
                    <a:lnTo>
                      <a:pt x="670" y="94"/>
                    </a:lnTo>
                    <a:lnTo>
                      <a:pt x="639" y="71"/>
                    </a:lnTo>
                    <a:lnTo>
                      <a:pt x="622" y="59"/>
                    </a:lnTo>
                    <a:lnTo>
                      <a:pt x="604" y="50"/>
                    </a:lnTo>
                    <a:lnTo>
                      <a:pt x="587" y="42"/>
                    </a:lnTo>
                    <a:lnTo>
                      <a:pt x="570" y="33"/>
                    </a:lnTo>
                    <a:lnTo>
                      <a:pt x="551" y="25"/>
                    </a:lnTo>
                    <a:lnTo>
                      <a:pt x="531" y="19"/>
                    </a:lnTo>
                    <a:lnTo>
                      <a:pt x="512" y="13"/>
                    </a:lnTo>
                    <a:lnTo>
                      <a:pt x="493" y="10"/>
                    </a:lnTo>
                    <a:lnTo>
                      <a:pt x="472" y="6"/>
                    </a:lnTo>
                    <a:lnTo>
                      <a:pt x="451" y="4"/>
                    </a:lnTo>
                    <a:lnTo>
                      <a:pt x="430" y="2"/>
                    </a:lnTo>
                    <a:lnTo>
                      <a:pt x="409" y="0"/>
                    </a:lnTo>
                    <a:lnTo>
                      <a:pt x="389" y="2"/>
                    </a:lnTo>
                    <a:lnTo>
                      <a:pt x="368" y="4"/>
                    </a:lnTo>
                    <a:lnTo>
                      <a:pt x="347" y="6"/>
                    </a:lnTo>
                    <a:lnTo>
                      <a:pt x="326" y="10"/>
                    </a:lnTo>
                    <a:lnTo>
                      <a:pt x="307" y="13"/>
                    </a:lnTo>
                    <a:lnTo>
                      <a:pt x="288" y="19"/>
                    </a:lnTo>
                    <a:lnTo>
                      <a:pt x="268" y="25"/>
                    </a:lnTo>
                    <a:lnTo>
                      <a:pt x="249" y="33"/>
                    </a:lnTo>
                    <a:lnTo>
                      <a:pt x="232" y="42"/>
                    </a:lnTo>
                    <a:lnTo>
                      <a:pt x="215" y="50"/>
                    </a:lnTo>
                    <a:lnTo>
                      <a:pt x="197" y="59"/>
                    </a:lnTo>
                    <a:lnTo>
                      <a:pt x="180" y="71"/>
                    </a:lnTo>
                    <a:lnTo>
                      <a:pt x="149" y="94"/>
                    </a:lnTo>
                    <a:lnTo>
                      <a:pt x="121" y="121"/>
                    </a:lnTo>
                    <a:lnTo>
                      <a:pt x="94" y="150"/>
                    </a:lnTo>
                    <a:lnTo>
                      <a:pt x="69" y="182"/>
                    </a:lnTo>
                    <a:lnTo>
                      <a:pt x="59" y="198"/>
                    </a:lnTo>
                    <a:lnTo>
                      <a:pt x="50" y="215"/>
                    </a:lnTo>
                    <a:lnTo>
                      <a:pt x="40" y="232"/>
                    </a:lnTo>
                    <a:lnTo>
                      <a:pt x="32" y="251"/>
                    </a:lnTo>
                    <a:lnTo>
                      <a:pt x="25" y="270"/>
                    </a:lnTo>
                    <a:lnTo>
                      <a:pt x="19" y="290"/>
                    </a:lnTo>
                    <a:lnTo>
                      <a:pt x="13" y="309"/>
                    </a:lnTo>
                    <a:lnTo>
                      <a:pt x="7" y="328"/>
                    </a:lnTo>
                    <a:lnTo>
                      <a:pt x="4" y="347"/>
                    </a:lnTo>
                    <a:lnTo>
                      <a:pt x="2" y="368"/>
                    </a:lnTo>
                    <a:lnTo>
                      <a:pt x="0" y="389"/>
                    </a:lnTo>
                    <a:lnTo>
                      <a:pt x="0" y="411"/>
                    </a:lnTo>
                    <a:lnTo>
                      <a:pt x="0" y="432"/>
                    </a:lnTo>
                    <a:lnTo>
                      <a:pt x="2" y="453"/>
                    </a:lnTo>
                    <a:lnTo>
                      <a:pt x="4" y="474"/>
                    </a:lnTo>
                    <a:lnTo>
                      <a:pt x="7" y="493"/>
                    </a:lnTo>
                    <a:lnTo>
                      <a:pt x="13" y="512"/>
                    </a:lnTo>
                    <a:lnTo>
                      <a:pt x="19" y="533"/>
                    </a:lnTo>
                    <a:lnTo>
                      <a:pt x="25" y="551"/>
                    </a:lnTo>
                    <a:lnTo>
                      <a:pt x="32" y="570"/>
                    </a:lnTo>
                    <a:lnTo>
                      <a:pt x="40" y="589"/>
                    </a:lnTo>
                    <a:lnTo>
                      <a:pt x="50" y="606"/>
                    </a:lnTo>
                    <a:lnTo>
                      <a:pt x="59" y="623"/>
                    </a:lnTo>
                    <a:lnTo>
                      <a:pt x="69" y="639"/>
                    </a:lnTo>
                    <a:lnTo>
                      <a:pt x="94" y="671"/>
                    </a:lnTo>
                    <a:lnTo>
                      <a:pt x="121" y="700"/>
                    </a:lnTo>
                    <a:lnTo>
                      <a:pt x="149" y="727"/>
                    </a:lnTo>
                    <a:lnTo>
                      <a:pt x="180" y="750"/>
                    </a:lnTo>
                    <a:lnTo>
                      <a:pt x="197" y="762"/>
                    </a:lnTo>
                    <a:lnTo>
                      <a:pt x="215" y="771"/>
                    </a:lnTo>
                    <a:lnTo>
                      <a:pt x="232" y="779"/>
                    </a:lnTo>
                    <a:lnTo>
                      <a:pt x="249" y="788"/>
                    </a:lnTo>
                    <a:lnTo>
                      <a:pt x="268" y="796"/>
                    </a:lnTo>
                    <a:lnTo>
                      <a:pt x="288" y="802"/>
                    </a:lnTo>
                    <a:lnTo>
                      <a:pt x="307" y="808"/>
                    </a:lnTo>
                    <a:lnTo>
                      <a:pt x="326" y="811"/>
                    </a:lnTo>
                    <a:lnTo>
                      <a:pt x="347" y="815"/>
                    </a:lnTo>
                    <a:lnTo>
                      <a:pt x="368" y="817"/>
                    </a:lnTo>
                    <a:lnTo>
                      <a:pt x="389" y="819"/>
                    </a:lnTo>
                    <a:lnTo>
                      <a:pt x="409" y="821"/>
                    </a:lnTo>
                    <a:lnTo>
                      <a:pt x="430" y="819"/>
                    </a:lnTo>
                    <a:lnTo>
                      <a:pt x="451" y="817"/>
                    </a:lnTo>
                    <a:lnTo>
                      <a:pt x="472" y="815"/>
                    </a:lnTo>
                    <a:lnTo>
                      <a:pt x="493" y="811"/>
                    </a:lnTo>
                    <a:lnTo>
                      <a:pt x="512" y="808"/>
                    </a:lnTo>
                    <a:lnTo>
                      <a:pt x="531" y="802"/>
                    </a:lnTo>
                    <a:lnTo>
                      <a:pt x="551" y="796"/>
                    </a:lnTo>
                    <a:lnTo>
                      <a:pt x="570" y="788"/>
                    </a:lnTo>
                    <a:lnTo>
                      <a:pt x="587" y="779"/>
                    </a:lnTo>
                    <a:lnTo>
                      <a:pt x="604" y="771"/>
                    </a:lnTo>
                    <a:lnTo>
                      <a:pt x="622" y="762"/>
                    </a:lnTo>
                    <a:lnTo>
                      <a:pt x="639" y="750"/>
                    </a:lnTo>
                    <a:lnTo>
                      <a:pt x="670" y="727"/>
                    </a:lnTo>
                    <a:lnTo>
                      <a:pt x="698" y="700"/>
                    </a:lnTo>
                    <a:lnTo>
                      <a:pt x="725" y="671"/>
                    </a:lnTo>
                    <a:lnTo>
                      <a:pt x="750" y="639"/>
                    </a:lnTo>
                    <a:lnTo>
                      <a:pt x="760" y="623"/>
                    </a:lnTo>
                    <a:lnTo>
                      <a:pt x="769" y="606"/>
                    </a:lnTo>
                    <a:lnTo>
                      <a:pt x="779" y="589"/>
                    </a:lnTo>
                    <a:lnTo>
                      <a:pt x="787" y="570"/>
                    </a:lnTo>
                    <a:lnTo>
                      <a:pt x="794" y="551"/>
                    </a:lnTo>
                    <a:lnTo>
                      <a:pt x="800" y="533"/>
                    </a:lnTo>
                    <a:lnTo>
                      <a:pt x="806" y="512"/>
                    </a:lnTo>
                    <a:lnTo>
                      <a:pt x="812" y="493"/>
                    </a:lnTo>
                    <a:lnTo>
                      <a:pt x="815" y="474"/>
                    </a:lnTo>
                    <a:lnTo>
                      <a:pt x="817" y="453"/>
                    </a:lnTo>
                    <a:lnTo>
                      <a:pt x="819" y="432"/>
                    </a:lnTo>
                    <a:lnTo>
                      <a:pt x="819" y="411"/>
                    </a:lnTo>
                    <a:close/>
                    <a:moveTo>
                      <a:pt x="810" y="411"/>
                    </a:moveTo>
                    <a:lnTo>
                      <a:pt x="808" y="432"/>
                    </a:lnTo>
                    <a:lnTo>
                      <a:pt x="808" y="451"/>
                    </a:lnTo>
                    <a:lnTo>
                      <a:pt x="804" y="472"/>
                    </a:lnTo>
                    <a:lnTo>
                      <a:pt x="800" y="491"/>
                    </a:lnTo>
                    <a:lnTo>
                      <a:pt x="796" y="510"/>
                    </a:lnTo>
                    <a:lnTo>
                      <a:pt x="790" y="529"/>
                    </a:lnTo>
                    <a:lnTo>
                      <a:pt x="785" y="549"/>
                    </a:lnTo>
                    <a:lnTo>
                      <a:pt x="777" y="566"/>
                    </a:lnTo>
                    <a:lnTo>
                      <a:pt x="762" y="600"/>
                    </a:lnTo>
                    <a:lnTo>
                      <a:pt x="741" y="633"/>
                    </a:lnTo>
                    <a:lnTo>
                      <a:pt x="718" y="664"/>
                    </a:lnTo>
                    <a:lnTo>
                      <a:pt x="693" y="693"/>
                    </a:lnTo>
                    <a:lnTo>
                      <a:pt x="664" y="719"/>
                    </a:lnTo>
                    <a:lnTo>
                      <a:pt x="633" y="742"/>
                    </a:lnTo>
                    <a:lnTo>
                      <a:pt x="600" y="762"/>
                    </a:lnTo>
                    <a:lnTo>
                      <a:pt x="566" y="779"/>
                    </a:lnTo>
                    <a:lnTo>
                      <a:pt x="547" y="787"/>
                    </a:lnTo>
                    <a:lnTo>
                      <a:pt x="528" y="792"/>
                    </a:lnTo>
                    <a:lnTo>
                      <a:pt x="510" y="798"/>
                    </a:lnTo>
                    <a:lnTo>
                      <a:pt x="489" y="802"/>
                    </a:lnTo>
                    <a:lnTo>
                      <a:pt x="470" y="806"/>
                    </a:lnTo>
                    <a:lnTo>
                      <a:pt x="451" y="808"/>
                    </a:lnTo>
                    <a:lnTo>
                      <a:pt x="430" y="810"/>
                    </a:lnTo>
                    <a:lnTo>
                      <a:pt x="409" y="810"/>
                    </a:lnTo>
                    <a:lnTo>
                      <a:pt x="389" y="810"/>
                    </a:lnTo>
                    <a:lnTo>
                      <a:pt x="368" y="808"/>
                    </a:lnTo>
                    <a:lnTo>
                      <a:pt x="349" y="806"/>
                    </a:lnTo>
                    <a:lnTo>
                      <a:pt x="330" y="802"/>
                    </a:lnTo>
                    <a:lnTo>
                      <a:pt x="309" y="798"/>
                    </a:lnTo>
                    <a:lnTo>
                      <a:pt x="291" y="792"/>
                    </a:lnTo>
                    <a:lnTo>
                      <a:pt x="272" y="787"/>
                    </a:lnTo>
                    <a:lnTo>
                      <a:pt x="253" y="779"/>
                    </a:lnTo>
                    <a:lnTo>
                      <a:pt x="219" y="762"/>
                    </a:lnTo>
                    <a:lnTo>
                      <a:pt x="186" y="742"/>
                    </a:lnTo>
                    <a:lnTo>
                      <a:pt x="155" y="719"/>
                    </a:lnTo>
                    <a:lnTo>
                      <a:pt x="126" y="693"/>
                    </a:lnTo>
                    <a:lnTo>
                      <a:pt x="101" y="664"/>
                    </a:lnTo>
                    <a:lnTo>
                      <a:pt x="78" y="633"/>
                    </a:lnTo>
                    <a:lnTo>
                      <a:pt x="57" y="600"/>
                    </a:lnTo>
                    <a:lnTo>
                      <a:pt x="42" y="566"/>
                    </a:lnTo>
                    <a:lnTo>
                      <a:pt x="34" y="549"/>
                    </a:lnTo>
                    <a:lnTo>
                      <a:pt x="29" y="529"/>
                    </a:lnTo>
                    <a:lnTo>
                      <a:pt x="23" y="510"/>
                    </a:lnTo>
                    <a:lnTo>
                      <a:pt x="19" y="491"/>
                    </a:lnTo>
                    <a:lnTo>
                      <a:pt x="15" y="472"/>
                    </a:lnTo>
                    <a:lnTo>
                      <a:pt x="11" y="451"/>
                    </a:lnTo>
                    <a:lnTo>
                      <a:pt x="11" y="432"/>
                    </a:lnTo>
                    <a:lnTo>
                      <a:pt x="9" y="411"/>
                    </a:lnTo>
                    <a:lnTo>
                      <a:pt x="11" y="389"/>
                    </a:lnTo>
                    <a:lnTo>
                      <a:pt x="11" y="370"/>
                    </a:lnTo>
                    <a:lnTo>
                      <a:pt x="15" y="349"/>
                    </a:lnTo>
                    <a:lnTo>
                      <a:pt x="19" y="330"/>
                    </a:lnTo>
                    <a:lnTo>
                      <a:pt x="23" y="311"/>
                    </a:lnTo>
                    <a:lnTo>
                      <a:pt x="29" y="292"/>
                    </a:lnTo>
                    <a:lnTo>
                      <a:pt x="34" y="272"/>
                    </a:lnTo>
                    <a:lnTo>
                      <a:pt x="42" y="255"/>
                    </a:lnTo>
                    <a:lnTo>
                      <a:pt x="57" y="221"/>
                    </a:lnTo>
                    <a:lnTo>
                      <a:pt x="78" y="188"/>
                    </a:lnTo>
                    <a:lnTo>
                      <a:pt x="101" y="157"/>
                    </a:lnTo>
                    <a:lnTo>
                      <a:pt x="126" y="128"/>
                    </a:lnTo>
                    <a:lnTo>
                      <a:pt x="155" y="102"/>
                    </a:lnTo>
                    <a:lnTo>
                      <a:pt x="186" y="79"/>
                    </a:lnTo>
                    <a:lnTo>
                      <a:pt x="219" y="59"/>
                    </a:lnTo>
                    <a:lnTo>
                      <a:pt x="253" y="42"/>
                    </a:lnTo>
                    <a:lnTo>
                      <a:pt x="272" y="34"/>
                    </a:lnTo>
                    <a:lnTo>
                      <a:pt x="291" y="29"/>
                    </a:lnTo>
                    <a:lnTo>
                      <a:pt x="309" y="23"/>
                    </a:lnTo>
                    <a:lnTo>
                      <a:pt x="330" y="19"/>
                    </a:lnTo>
                    <a:lnTo>
                      <a:pt x="349" y="15"/>
                    </a:lnTo>
                    <a:lnTo>
                      <a:pt x="368" y="13"/>
                    </a:lnTo>
                    <a:lnTo>
                      <a:pt x="389" y="11"/>
                    </a:lnTo>
                    <a:lnTo>
                      <a:pt x="409" y="11"/>
                    </a:lnTo>
                    <a:lnTo>
                      <a:pt x="430" y="11"/>
                    </a:lnTo>
                    <a:lnTo>
                      <a:pt x="451" y="13"/>
                    </a:lnTo>
                    <a:lnTo>
                      <a:pt x="470" y="15"/>
                    </a:lnTo>
                    <a:lnTo>
                      <a:pt x="489" y="19"/>
                    </a:lnTo>
                    <a:lnTo>
                      <a:pt x="510" y="23"/>
                    </a:lnTo>
                    <a:lnTo>
                      <a:pt x="528" y="29"/>
                    </a:lnTo>
                    <a:lnTo>
                      <a:pt x="547" y="34"/>
                    </a:lnTo>
                    <a:lnTo>
                      <a:pt x="566" y="42"/>
                    </a:lnTo>
                    <a:lnTo>
                      <a:pt x="600" y="59"/>
                    </a:lnTo>
                    <a:lnTo>
                      <a:pt x="633" y="79"/>
                    </a:lnTo>
                    <a:lnTo>
                      <a:pt x="664" y="102"/>
                    </a:lnTo>
                    <a:lnTo>
                      <a:pt x="693" y="128"/>
                    </a:lnTo>
                    <a:lnTo>
                      <a:pt x="718" y="157"/>
                    </a:lnTo>
                    <a:lnTo>
                      <a:pt x="741" y="188"/>
                    </a:lnTo>
                    <a:lnTo>
                      <a:pt x="762" y="221"/>
                    </a:lnTo>
                    <a:lnTo>
                      <a:pt x="777" y="255"/>
                    </a:lnTo>
                    <a:lnTo>
                      <a:pt x="785" y="272"/>
                    </a:lnTo>
                    <a:lnTo>
                      <a:pt x="790" y="292"/>
                    </a:lnTo>
                    <a:lnTo>
                      <a:pt x="796" y="311"/>
                    </a:lnTo>
                    <a:lnTo>
                      <a:pt x="800" y="330"/>
                    </a:lnTo>
                    <a:lnTo>
                      <a:pt x="804" y="349"/>
                    </a:lnTo>
                    <a:lnTo>
                      <a:pt x="808" y="370"/>
                    </a:lnTo>
                    <a:lnTo>
                      <a:pt x="808" y="389"/>
                    </a:lnTo>
                    <a:lnTo>
                      <a:pt x="810" y="411"/>
                    </a:lnTo>
                    <a:close/>
                  </a:path>
                </a:pathLst>
              </a:custGeom>
              <a:solidFill>
                <a:srgbClr val="E9A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8" name="Freeform 421">
                <a:extLst>
                  <a:ext uri="{FF2B5EF4-FFF2-40B4-BE49-F238E27FC236}">
                    <a16:creationId xmlns:a16="http://schemas.microsoft.com/office/drawing/2014/main" id="{A5594D2C-EB4C-4936-9B5E-FD57559C33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6" y="1758"/>
                <a:ext cx="807" cy="809"/>
              </a:xfrm>
              <a:custGeom>
                <a:avLst/>
                <a:gdLst>
                  <a:gd name="T0" fmla="*/ 804 w 807"/>
                  <a:gd name="T1" fmla="*/ 343 h 809"/>
                  <a:gd name="T2" fmla="*/ 784 w 807"/>
                  <a:gd name="T3" fmla="*/ 266 h 809"/>
                  <a:gd name="T4" fmla="*/ 715 w 807"/>
                  <a:gd name="T5" fmla="*/ 147 h 809"/>
                  <a:gd name="T6" fmla="*/ 596 w 807"/>
                  <a:gd name="T7" fmla="*/ 50 h 809"/>
                  <a:gd name="T8" fmla="*/ 504 w 807"/>
                  <a:gd name="T9" fmla="*/ 13 h 809"/>
                  <a:gd name="T10" fmla="*/ 424 w 807"/>
                  <a:gd name="T11" fmla="*/ 0 h 809"/>
                  <a:gd name="T12" fmla="*/ 341 w 807"/>
                  <a:gd name="T13" fmla="*/ 5 h 809"/>
                  <a:gd name="T14" fmla="*/ 264 w 807"/>
                  <a:gd name="T15" fmla="*/ 25 h 809"/>
                  <a:gd name="T16" fmla="*/ 145 w 807"/>
                  <a:gd name="T17" fmla="*/ 92 h 809"/>
                  <a:gd name="T18" fmla="*/ 47 w 807"/>
                  <a:gd name="T19" fmla="*/ 213 h 809"/>
                  <a:gd name="T20" fmla="*/ 11 w 807"/>
                  <a:gd name="T21" fmla="*/ 303 h 809"/>
                  <a:gd name="T22" fmla="*/ 0 w 807"/>
                  <a:gd name="T23" fmla="*/ 383 h 809"/>
                  <a:gd name="T24" fmla="*/ 3 w 807"/>
                  <a:gd name="T25" fmla="*/ 466 h 809"/>
                  <a:gd name="T26" fmla="*/ 23 w 807"/>
                  <a:gd name="T27" fmla="*/ 545 h 809"/>
                  <a:gd name="T28" fmla="*/ 92 w 807"/>
                  <a:gd name="T29" fmla="*/ 662 h 809"/>
                  <a:gd name="T30" fmla="*/ 211 w 807"/>
                  <a:gd name="T31" fmla="*/ 759 h 809"/>
                  <a:gd name="T32" fmla="*/ 303 w 807"/>
                  <a:gd name="T33" fmla="*/ 796 h 809"/>
                  <a:gd name="T34" fmla="*/ 383 w 807"/>
                  <a:gd name="T35" fmla="*/ 809 h 809"/>
                  <a:gd name="T36" fmla="*/ 466 w 807"/>
                  <a:gd name="T37" fmla="*/ 804 h 809"/>
                  <a:gd name="T38" fmla="*/ 543 w 807"/>
                  <a:gd name="T39" fmla="*/ 784 h 809"/>
                  <a:gd name="T40" fmla="*/ 662 w 807"/>
                  <a:gd name="T41" fmla="*/ 717 h 809"/>
                  <a:gd name="T42" fmla="*/ 760 w 807"/>
                  <a:gd name="T43" fmla="*/ 598 h 809"/>
                  <a:gd name="T44" fmla="*/ 796 w 807"/>
                  <a:gd name="T45" fmla="*/ 506 h 809"/>
                  <a:gd name="T46" fmla="*/ 807 w 807"/>
                  <a:gd name="T47" fmla="*/ 426 h 809"/>
                  <a:gd name="T48" fmla="*/ 796 w 807"/>
                  <a:gd name="T49" fmla="*/ 445 h 809"/>
                  <a:gd name="T50" fmla="*/ 781 w 807"/>
                  <a:gd name="T51" fmla="*/ 522 h 809"/>
                  <a:gd name="T52" fmla="*/ 731 w 807"/>
                  <a:gd name="T53" fmla="*/ 625 h 809"/>
                  <a:gd name="T54" fmla="*/ 623 w 807"/>
                  <a:gd name="T55" fmla="*/ 731 h 809"/>
                  <a:gd name="T56" fmla="*/ 522 w 807"/>
                  <a:gd name="T57" fmla="*/ 781 h 809"/>
                  <a:gd name="T58" fmla="*/ 445 w 807"/>
                  <a:gd name="T59" fmla="*/ 796 h 809"/>
                  <a:gd name="T60" fmla="*/ 362 w 807"/>
                  <a:gd name="T61" fmla="*/ 796 h 809"/>
                  <a:gd name="T62" fmla="*/ 285 w 807"/>
                  <a:gd name="T63" fmla="*/ 781 h 809"/>
                  <a:gd name="T64" fmla="*/ 184 w 807"/>
                  <a:gd name="T65" fmla="*/ 731 h 809"/>
                  <a:gd name="T66" fmla="*/ 76 w 807"/>
                  <a:gd name="T67" fmla="*/ 625 h 809"/>
                  <a:gd name="T68" fmla="*/ 26 w 807"/>
                  <a:gd name="T69" fmla="*/ 522 h 809"/>
                  <a:gd name="T70" fmla="*/ 11 w 807"/>
                  <a:gd name="T71" fmla="*/ 445 h 809"/>
                  <a:gd name="T72" fmla="*/ 11 w 807"/>
                  <a:gd name="T73" fmla="*/ 364 h 809"/>
                  <a:gd name="T74" fmla="*/ 26 w 807"/>
                  <a:gd name="T75" fmla="*/ 287 h 809"/>
                  <a:gd name="T76" fmla="*/ 76 w 807"/>
                  <a:gd name="T77" fmla="*/ 184 h 809"/>
                  <a:gd name="T78" fmla="*/ 184 w 807"/>
                  <a:gd name="T79" fmla="*/ 78 h 809"/>
                  <a:gd name="T80" fmla="*/ 285 w 807"/>
                  <a:gd name="T81" fmla="*/ 28 h 809"/>
                  <a:gd name="T82" fmla="*/ 362 w 807"/>
                  <a:gd name="T83" fmla="*/ 13 h 809"/>
                  <a:gd name="T84" fmla="*/ 445 w 807"/>
                  <a:gd name="T85" fmla="*/ 13 h 809"/>
                  <a:gd name="T86" fmla="*/ 522 w 807"/>
                  <a:gd name="T87" fmla="*/ 28 h 809"/>
                  <a:gd name="T88" fmla="*/ 623 w 807"/>
                  <a:gd name="T89" fmla="*/ 78 h 809"/>
                  <a:gd name="T90" fmla="*/ 731 w 807"/>
                  <a:gd name="T91" fmla="*/ 184 h 809"/>
                  <a:gd name="T92" fmla="*/ 781 w 807"/>
                  <a:gd name="T93" fmla="*/ 287 h 809"/>
                  <a:gd name="T94" fmla="*/ 796 w 807"/>
                  <a:gd name="T95" fmla="*/ 364 h 8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7"/>
                  <a:gd name="T145" fmla="*/ 0 h 809"/>
                  <a:gd name="T146" fmla="*/ 807 w 807"/>
                  <a:gd name="T147" fmla="*/ 809 h 8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7" h="809">
                    <a:moveTo>
                      <a:pt x="807" y="405"/>
                    </a:moveTo>
                    <a:lnTo>
                      <a:pt x="807" y="383"/>
                    </a:lnTo>
                    <a:lnTo>
                      <a:pt x="806" y="362"/>
                    </a:lnTo>
                    <a:lnTo>
                      <a:pt x="804" y="343"/>
                    </a:lnTo>
                    <a:lnTo>
                      <a:pt x="800" y="324"/>
                    </a:lnTo>
                    <a:lnTo>
                      <a:pt x="796" y="303"/>
                    </a:lnTo>
                    <a:lnTo>
                      <a:pt x="790" y="284"/>
                    </a:lnTo>
                    <a:lnTo>
                      <a:pt x="784" y="266"/>
                    </a:lnTo>
                    <a:lnTo>
                      <a:pt x="777" y="247"/>
                    </a:lnTo>
                    <a:lnTo>
                      <a:pt x="760" y="213"/>
                    </a:lnTo>
                    <a:lnTo>
                      <a:pt x="738" y="178"/>
                    </a:lnTo>
                    <a:lnTo>
                      <a:pt x="715" y="147"/>
                    </a:lnTo>
                    <a:lnTo>
                      <a:pt x="690" y="119"/>
                    </a:lnTo>
                    <a:lnTo>
                      <a:pt x="662" y="92"/>
                    </a:lnTo>
                    <a:lnTo>
                      <a:pt x="629" y="69"/>
                    </a:lnTo>
                    <a:lnTo>
                      <a:pt x="596" y="50"/>
                    </a:lnTo>
                    <a:lnTo>
                      <a:pt x="562" y="32"/>
                    </a:lnTo>
                    <a:lnTo>
                      <a:pt x="543" y="25"/>
                    </a:lnTo>
                    <a:lnTo>
                      <a:pt x="523" y="19"/>
                    </a:lnTo>
                    <a:lnTo>
                      <a:pt x="504" y="13"/>
                    </a:lnTo>
                    <a:lnTo>
                      <a:pt x="485" y="7"/>
                    </a:lnTo>
                    <a:lnTo>
                      <a:pt x="466" y="5"/>
                    </a:lnTo>
                    <a:lnTo>
                      <a:pt x="445" y="2"/>
                    </a:lnTo>
                    <a:lnTo>
                      <a:pt x="424" y="0"/>
                    </a:lnTo>
                    <a:lnTo>
                      <a:pt x="403" y="0"/>
                    </a:lnTo>
                    <a:lnTo>
                      <a:pt x="383" y="0"/>
                    </a:lnTo>
                    <a:lnTo>
                      <a:pt x="362" y="2"/>
                    </a:lnTo>
                    <a:lnTo>
                      <a:pt x="341" y="5"/>
                    </a:lnTo>
                    <a:lnTo>
                      <a:pt x="322" y="7"/>
                    </a:lnTo>
                    <a:lnTo>
                      <a:pt x="303" y="13"/>
                    </a:lnTo>
                    <a:lnTo>
                      <a:pt x="284" y="19"/>
                    </a:lnTo>
                    <a:lnTo>
                      <a:pt x="264" y="25"/>
                    </a:lnTo>
                    <a:lnTo>
                      <a:pt x="245" y="32"/>
                    </a:lnTo>
                    <a:lnTo>
                      <a:pt x="211" y="50"/>
                    </a:lnTo>
                    <a:lnTo>
                      <a:pt x="178" y="69"/>
                    </a:lnTo>
                    <a:lnTo>
                      <a:pt x="145" y="92"/>
                    </a:lnTo>
                    <a:lnTo>
                      <a:pt x="117" y="119"/>
                    </a:lnTo>
                    <a:lnTo>
                      <a:pt x="92" y="147"/>
                    </a:lnTo>
                    <a:lnTo>
                      <a:pt x="69" y="178"/>
                    </a:lnTo>
                    <a:lnTo>
                      <a:pt x="47" y="213"/>
                    </a:lnTo>
                    <a:lnTo>
                      <a:pt x="30" y="247"/>
                    </a:lnTo>
                    <a:lnTo>
                      <a:pt x="23" y="266"/>
                    </a:lnTo>
                    <a:lnTo>
                      <a:pt x="17" y="284"/>
                    </a:lnTo>
                    <a:lnTo>
                      <a:pt x="11" y="303"/>
                    </a:lnTo>
                    <a:lnTo>
                      <a:pt x="7" y="324"/>
                    </a:lnTo>
                    <a:lnTo>
                      <a:pt x="3" y="343"/>
                    </a:lnTo>
                    <a:lnTo>
                      <a:pt x="1" y="362"/>
                    </a:lnTo>
                    <a:lnTo>
                      <a:pt x="0" y="383"/>
                    </a:lnTo>
                    <a:lnTo>
                      <a:pt x="0" y="405"/>
                    </a:lnTo>
                    <a:lnTo>
                      <a:pt x="0" y="426"/>
                    </a:lnTo>
                    <a:lnTo>
                      <a:pt x="1" y="447"/>
                    </a:lnTo>
                    <a:lnTo>
                      <a:pt x="3" y="466"/>
                    </a:lnTo>
                    <a:lnTo>
                      <a:pt x="7" y="487"/>
                    </a:lnTo>
                    <a:lnTo>
                      <a:pt x="11" y="506"/>
                    </a:lnTo>
                    <a:lnTo>
                      <a:pt x="17" y="525"/>
                    </a:lnTo>
                    <a:lnTo>
                      <a:pt x="23" y="545"/>
                    </a:lnTo>
                    <a:lnTo>
                      <a:pt x="30" y="562"/>
                    </a:lnTo>
                    <a:lnTo>
                      <a:pt x="47" y="598"/>
                    </a:lnTo>
                    <a:lnTo>
                      <a:pt x="69" y="631"/>
                    </a:lnTo>
                    <a:lnTo>
                      <a:pt x="92" y="662"/>
                    </a:lnTo>
                    <a:lnTo>
                      <a:pt x="117" y="690"/>
                    </a:lnTo>
                    <a:lnTo>
                      <a:pt x="145" y="717"/>
                    </a:lnTo>
                    <a:lnTo>
                      <a:pt x="178" y="740"/>
                    </a:lnTo>
                    <a:lnTo>
                      <a:pt x="211" y="759"/>
                    </a:lnTo>
                    <a:lnTo>
                      <a:pt x="245" y="777"/>
                    </a:lnTo>
                    <a:lnTo>
                      <a:pt x="264" y="784"/>
                    </a:lnTo>
                    <a:lnTo>
                      <a:pt x="284" y="790"/>
                    </a:lnTo>
                    <a:lnTo>
                      <a:pt x="303" y="796"/>
                    </a:lnTo>
                    <a:lnTo>
                      <a:pt x="322" y="802"/>
                    </a:lnTo>
                    <a:lnTo>
                      <a:pt x="341" y="804"/>
                    </a:lnTo>
                    <a:lnTo>
                      <a:pt x="362" y="807"/>
                    </a:lnTo>
                    <a:lnTo>
                      <a:pt x="383" y="809"/>
                    </a:lnTo>
                    <a:lnTo>
                      <a:pt x="403" y="809"/>
                    </a:lnTo>
                    <a:lnTo>
                      <a:pt x="424" y="809"/>
                    </a:lnTo>
                    <a:lnTo>
                      <a:pt x="445" y="807"/>
                    </a:lnTo>
                    <a:lnTo>
                      <a:pt x="466" y="804"/>
                    </a:lnTo>
                    <a:lnTo>
                      <a:pt x="485" y="802"/>
                    </a:lnTo>
                    <a:lnTo>
                      <a:pt x="504" y="796"/>
                    </a:lnTo>
                    <a:lnTo>
                      <a:pt x="523" y="790"/>
                    </a:lnTo>
                    <a:lnTo>
                      <a:pt x="543" y="784"/>
                    </a:lnTo>
                    <a:lnTo>
                      <a:pt x="562" y="777"/>
                    </a:lnTo>
                    <a:lnTo>
                      <a:pt x="596" y="759"/>
                    </a:lnTo>
                    <a:lnTo>
                      <a:pt x="629" y="740"/>
                    </a:lnTo>
                    <a:lnTo>
                      <a:pt x="662" y="717"/>
                    </a:lnTo>
                    <a:lnTo>
                      <a:pt x="690" y="690"/>
                    </a:lnTo>
                    <a:lnTo>
                      <a:pt x="715" y="662"/>
                    </a:lnTo>
                    <a:lnTo>
                      <a:pt x="738" y="631"/>
                    </a:lnTo>
                    <a:lnTo>
                      <a:pt x="760" y="598"/>
                    </a:lnTo>
                    <a:lnTo>
                      <a:pt x="777" y="562"/>
                    </a:lnTo>
                    <a:lnTo>
                      <a:pt x="784" y="545"/>
                    </a:lnTo>
                    <a:lnTo>
                      <a:pt x="790" y="525"/>
                    </a:lnTo>
                    <a:lnTo>
                      <a:pt x="796" y="506"/>
                    </a:lnTo>
                    <a:lnTo>
                      <a:pt x="800" y="487"/>
                    </a:lnTo>
                    <a:lnTo>
                      <a:pt x="804" y="466"/>
                    </a:lnTo>
                    <a:lnTo>
                      <a:pt x="806" y="447"/>
                    </a:lnTo>
                    <a:lnTo>
                      <a:pt x="807" y="426"/>
                    </a:lnTo>
                    <a:lnTo>
                      <a:pt x="807" y="405"/>
                    </a:lnTo>
                    <a:close/>
                    <a:moveTo>
                      <a:pt x="798" y="405"/>
                    </a:moveTo>
                    <a:lnTo>
                      <a:pt x="798" y="426"/>
                    </a:lnTo>
                    <a:lnTo>
                      <a:pt x="796" y="445"/>
                    </a:lnTo>
                    <a:lnTo>
                      <a:pt x="794" y="464"/>
                    </a:lnTo>
                    <a:lnTo>
                      <a:pt x="790" y="483"/>
                    </a:lnTo>
                    <a:lnTo>
                      <a:pt x="786" y="502"/>
                    </a:lnTo>
                    <a:lnTo>
                      <a:pt x="781" y="522"/>
                    </a:lnTo>
                    <a:lnTo>
                      <a:pt x="775" y="541"/>
                    </a:lnTo>
                    <a:lnTo>
                      <a:pt x="767" y="558"/>
                    </a:lnTo>
                    <a:lnTo>
                      <a:pt x="750" y="593"/>
                    </a:lnTo>
                    <a:lnTo>
                      <a:pt x="731" y="625"/>
                    </a:lnTo>
                    <a:lnTo>
                      <a:pt x="708" y="656"/>
                    </a:lnTo>
                    <a:lnTo>
                      <a:pt x="683" y="683"/>
                    </a:lnTo>
                    <a:lnTo>
                      <a:pt x="654" y="710"/>
                    </a:lnTo>
                    <a:lnTo>
                      <a:pt x="623" y="731"/>
                    </a:lnTo>
                    <a:lnTo>
                      <a:pt x="591" y="752"/>
                    </a:lnTo>
                    <a:lnTo>
                      <a:pt x="556" y="767"/>
                    </a:lnTo>
                    <a:lnTo>
                      <a:pt x="539" y="775"/>
                    </a:lnTo>
                    <a:lnTo>
                      <a:pt x="522" y="781"/>
                    </a:lnTo>
                    <a:lnTo>
                      <a:pt x="502" y="786"/>
                    </a:lnTo>
                    <a:lnTo>
                      <a:pt x="483" y="790"/>
                    </a:lnTo>
                    <a:lnTo>
                      <a:pt x="464" y="794"/>
                    </a:lnTo>
                    <a:lnTo>
                      <a:pt x="445" y="796"/>
                    </a:lnTo>
                    <a:lnTo>
                      <a:pt x="424" y="798"/>
                    </a:lnTo>
                    <a:lnTo>
                      <a:pt x="403" y="800"/>
                    </a:lnTo>
                    <a:lnTo>
                      <a:pt x="383" y="798"/>
                    </a:lnTo>
                    <a:lnTo>
                      <a:pt x="362" y="796"/>
                    </a:lnTo>
                    <a:lnTo>
                      <a:pt x="343" y="794"/>
                    </a:lnTo>
                    <a:lnTo>
                      <a:pt x="324" y="790"/>
                    </a:lnTo>
                    <a:lnTo>
                      <a:pt x="305" y="786"/>
                    </a:lnTo>
                    <a:lnTo>
                      <a:pt x="285" y="781"/>
                    </a:lnTo>
                    <a:lnTo>
                      <a:pt x="268" y="775"/>
                    </a:lnTo>
                    <a:lnTo>
                      <a:pt x="251" y="767"/>
                    </a:lnTo>
                    <a:lnTo>
                      <a:pt x="216" y="752"/>
                    </a:lnTo>
                    <a:lnTo>
                      <a:pt x="184" y="731"/>
                    </a:lnTo>
                    <a:lnTo>
                      <a:pt x="153" y="710"/>
                    </a:lnTo>
                    <a:lnTo>
                      <a:pt x="124" y="683"/>
                    </a:lnTo>
                    <a:lnTo>
                      <a:pt x="99" y="656"/>
                    </a:lnTo>
                    <a:lnTo>
                      <a:pt x="76" y="625"/>
                    </a:lnTo>
                    <a:lnTo>
                      <a:pt x="57" y="593"/>
                    </a:lnTo>
                    <a:lnTo>
                      <a:pt x="40" y="558"/>
                    </a:lnTo>
                    <a:lnTo>
                      <a:pt x="32" y="541"/>
                    </a:lnTo>
                    <a:lnTo>
                      <a:pt x="26" y="522"/>
                    </a:lnTo>
                    <a:lnTo>
                      <a:pt x="21" y="502"/>
                    </a:lnTo>
                    <a:lnTo>
                      <a:pt x="17" y="483"/>
                    </a:lnTo>
                    <a:lnTo>
                      <a:pt x="13" y="464"/>
                    </a:lnTo>
                    <a:lnTo>
                      <a:pt x="11" y="445"/>
                    </a:lnTo>
                    <a:lnTo>
                      <a:pt x="9" y="426"/>
                    </a:lnTo>
                    <a:lnTo>
                      <a:pt x="9" y="405"/>
                    </a:lnTo>
                    <a:lnTo>
                      <a:pt x="9" y="383"/>
                    </a:lnTo>
                    <a:lnTo>
                      <a:pt x="11" y="364"/>
                    </a:lnTo>
                    <a:lnTo>
                      <a:pt x="13" y="345"/>
                    </a:lnTo>
                    <a:lnTo>
                      <a:pt x="17" y="326"/>
                    </a:lnTo>
                    <a:lnTo>
                      <a:pt x="21" y="307"/>
                    </a:lnTo>
                    <a:lnTo>
                      <a:pt x="26" y="287"/>
                    </a:lnTo>
                    <a:lnTo>
                      <a:pt x="32" y="268"/>
                    </a:lnTo>
                    <a:lnTo>
                      <a:pt x="40" y="251"/>
                    </a:lnTo>
                    <a:lnTo>
                      <a:pt x="57" y="216"/>
                    </a:lnTo>
                    <a:lnTo>
                      <a:pt x="76" y="184"/>
                    </a:lnTo>
                    <a:lnTo>
                      <a:pt x="99" y="153"/>
                    </a:lnTo>
                    <a:lnTo>
                      <a:pt x="124" y="126"/>
                    </a:lnTo>
                    <a:lnTo>
                      <a:pt x="153" y="99"/>
                    </a:lnTo>
                    <a:lnTo>
                      <a:pt x="184" y="78"/>
                    </a:lnTo>
                    <a:lnTo>
                      <a:pt x="216" y="57"/>
                    </a:lnTo>
                    <a:lnTo>
                      <a:pt x="251" y="42"/>
                    </a:lnTo>
                    <a:lnTo>
                      <a:pt x="268" y="34"/>
                    </a:lnTo>
                    <a:lnTo>
                      <a:pt x="285" y="28"/>
                    </a:lnTo>
                    <a:lnTo>
                      <a:pt x="305" y="23"/>
                    </a:lnTo>
                    <a:lnTo>
                      <a:pt x="324" y="19"/>
                    </a:lnTo>
                    <a:lnTo>
                      <a:pt x="343" y="15"/>
                    </a:lnTo>
                    <a:lnTo>
                      <a:pt x="362" y="13"/>
                    </a:lnTo>
                    <a:lnTo>
                      <a:pt x="383" y="11"/>
                    </a:lnTo>
                    <a:lnTo>
                      <a:pt x="403" y="9"/>
                    </a:lnTo>
                    <a:lnTo>
                      <a:pt x="424" y="11"/>
                    </a:lnTo>
                    <a:lnTo>
                      <a:pt x="445" y="13"/>
                    </a:lnTo>
                    <a:lnTo>
                      <a:pt x="464" y="15"/>
                    </a:lnTo>
                    <a:lnTo>
                      <a:pt x="483" y="19"/>
                    </a:lnTo>
                    <a:lnTo>
                      <a:pt x="502" y="23"/>
                    </a:lnTo>
                    <a:lnTo>
                      <a:pt x="522" y="28"/>
                    </a:lnTo>
                    <a:lnTo>
                      <a:pt x="539" y="34"/>
                    </a:lnTo>
                    <a:lnTo>
                      <a:pt x="556" y="42"/>
                    </a:lnTo>
                    <a:lnTo>
                      <a:pt x="591" y="57"/>
                    </a:lnTo>
                    <a:lnTo>
                      <a:pt x="623" y="78"/>
                    </a:lnTo>
                    <a:lnTo>
                      <a:pt x="654" y="99"/>
                    </a:lnTo>
                    <a:lnTo>
                      <a:pt x="683" y="126"/>
                    </a:lnTo>
                    <a:lnTo>
                      <a:pt x="708" y="153"/>
                    </a:lnTo>
                    <a:lnTo>
                      <a:pt x="731" y="184"/>
                    </a:lnTo>
                    <a:lnTo>
                      <a:pt x="750" y="216"/>
                    </a:lnTo>
                    <a:lnTo>
                      <a:pt x="767" y="251"/>
                    </a:lnTo>
                    <a:lnTo>
                      <a:pt x="775" y="268"/>
                    </a:lnTo>
                    <a:lnTo>
                      <a:pt x="781" y="287"/>
                    </a:lnTo>
                    <a:lnTo>
                      <a:pt x="786" y="307"/>
                    </a:lnTo>
                    <a:lnTo>
                      <a:pt x="790" y="326"/>
                    </a:lnTo>
                    <a:lnTo>
                      <a:pt x="794" y="345"/>
                    </a:lnTo>
                    <a:lnTo>
                      <a:pt x="796" y="364"/>
                    </a:lnTo>
                    <a:lnTo>
                      <a:pt x="798" y="383"/>
                    </a:lnTo>
                    <a:lnTo>
                      <a:pt x="798" y="405"/>
                    </a:lnTo>
                    <a:close/>
                  </a:path>
                </a:pathLst>
              </a:custGeom>
              <a:solidFill>
                <a:srgbClr val="E9A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9" name="Freeform 422">
                <a:extLst>
                  <a:ext uri="{FF2B5EF4-FFF2-40B4-BE49-F238E27FC236}">
                    <a16:creationId xmlns:a16="http://schemas.microsoft.com/office/drawing/2014/main" id="{B43806FC-D7B7-46D8-94B2-71E6D41993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9" y="1763"/>
                <a:ext cx="801" cy="799"/>
              </a:xfrm>
              <a:custGeom>
                <a:avLst/>
                <a:gdLst>
                  <a:gd name="T0" fmla="*/ 799 w 801"/>
                  <a:gd name="T1" fmla="*/ 359 h 799"/>
                  <a:gd name="T2" fmla="*/ 787 w 801"/>
                  <a:gd name="T3" fmla="*/ 300 h 799"/>
                  <a:gd name="T4" fmla="*/ 768 w 801"/>
                  <a:gd name="T5" fmla="*/ 244 h 799"/>
                  <a:gd name="T6" fmla="*/ 709 w 801"/>
                  <a:gd name="T7" fmla="*/ 146 h 799"/>
                  <a:gd name="T8" fmla="*/ 624 w 801"/>
                  <a:gd name="T9" fmla="*/ 68 h 799"/>
                  <a:gd name="T10" fmla="*/ 538 w 801"/>
                  <a:gd name="T11" fmla="*/ 23 h 799"/>
                  <a:gd name="T12" fmla="*/ 480 w 801"/>
                  <a:gd name="T13" fmla="*/ 8 h 799"/>
                  <a:gd name="T14" fmla="*/ 421 w 801"/>
                  <a:gd name="T15" fmla="*/ 0 h 799"/>
                  <a:gd name="T16" fmla="*/ 359 w 801"/>
                  <a:gd name="T17" fmla="*/ 2 h 799"/>
                  <a:gd name="T18" fmla="*/ 300 w 801"/>
                  <a:gd name="T19" fmla="*/ 12 h 799"/>
                  <a:gd name="T20" fmla="*/ 244 w 801"/>
                  <a:gd name="T21" fmla="*/ 31 h 799"/>
                  <a:gd name="T22" fmla="*/ 146 w 801"/>
                  <a:gd name="T23" fmla="*/ 91 h 799"/>
                  <a:gd name="T24" fmla="*/ 69 w 801"/>
                  <a:gd name="T25" fmla="*/ 177 h 799"/>
                  <a:gd name="T26" fmla="*/ 25 w 801"/>
                  <a:gd name="T27" fmla="*/ 261 h 799"/>
                  <a:gd name="T28" fmla="*/ 10 w 801"/>
                  <a:gd name="T29" fmla="*/ 319 h 799"/>
                  <a:gd name="T30" fmla="*/ 2 w 801"/>
                  <a:gd name="T31" fmla="*/ 378 h 799"/>
                  <a:gd name="T32" fmla="*/ 2 w 801"/>
                  <a:gd name="T33" fmla="*/ 440 h 799"/>
                  <a:gd name="T34" fmla="*/ 14 w 801"/>
                  <a:gd name="T35" fmla="*/ 499 h 799"/>
                  <a:gd name="T36" fmla="*/ 33 w 801"/>
                  <a:gd name="T37" fmla="*/ 555 h 799"/>
                  <a:gd name="T38" fmla="*/ 92 w 801"/>
                  <a:gd name="T39" fmla="*/ 653 h 799"/>
                  <a:gd name="T40" fmla="*/ 177 w 801"/>
                  <a:gd name="T41" fmla="*/ 731 h 799"/>
                  <a:gd name="T42" fmla="*/ 263 w 801"/>
                  <a:gd name="T43" fmla="*/ 776 h 799"/>
                  <a:gd name="T44" fmla="*/ 321 w 801"/>
                  <a:gd name="T45" fmla="*/ 791 h 799"/>
                  <a:gd name="T46" fmla="*/ 380 w 801"/>
                  <a:gd name="T47" fmla="*/ 799 h 799"/>
                  <a:gd name="T48" fmla="*/ 442 w 801"/>
                  <a:gd name="T49" fmla="*/ 797 h 799"/>
                  <a:gd name="T50" fmla="*/ 501 w 801"/>
                  <a:gd name="T51" fmla="*/ 787 h 799"/>
                  <a:gd name="T52" fmla="*/ 557 w 801"/>
                  <a:gd name="T53" fmla="*/ 768 h 799"/>
                  <a:gd name="T54" fmla="*/ 655 w 801"/>
                  <a:gd name="T55" fmla="*/ 708 h 799"/>
                  <a:gd name="T56" fmla="*/ 732 w 801"/>
                  <a:gd name="T57" fmla="*/ 622 h 799"/>
                  <a:gd name="T58" fmla="*/ 776 w 801"/>
                  <a:gd name="T59" fmla="*/ 538 h 799"/>
                  <a:gd name="T60" fmla="*/ 791 w 801"/>
                  <a:gd name="T61" fmla="*/ 480 h 799"/>
                  <a:gd name="T62" fmla="*/ 799 w 801"/>
                  <a:gd name="T63" fmla="*/ 421 h 799"/>
                  <a:gd name="T64" fmla="*/ 789 w 801"/>
                  <a:gd name="T65" fmla="*/ 419 h 799"/>
                  <a:gd name="T66" fmla="*/ 781 w 801"/>
                  <a:gd name="T67" fmla="*/ 478 h 799"/>
                  <a:gd name="T68" fmla="*/ 743 w 801"/>
                  <a:gd name="T69" fmla="*/ 586 h 799"/>
                  <a:gd name="T70" fmla="*/ 676 w 801"/>
                  <a:gd name="T71" fmla="*/ 674 h 799"/>
                  <a:gd name="T72" fmla="*/ 586 w 801"/>
                  <a:gd name="T73" fmla="*/ 741 h 799"/>
                  <a:gd name="T74" fmla="*/ 478 w 801"/>
                  <a:gd name="T75" fmla="*/ 781 h 799"/>
                  <a:gd name="T76" fmla="*/ 421 w 801"/>
                  <a:gd name="T77" fmla="*/ 789 h 799"/>
                  <a:gd name="T78" fmla="*/ 361 w 801"/>
                  <a:gd name="T79" fmla="*/ 787 h 799"/>
                  <a:gd name="T80" fmla="*/ 284 w 801"/>
                  <a:gd name="T81" fmla="*/ 772 h 799"/>
                  <a:gd name="T82" fmla="*/ 183 w 801"/>
                  <a:gd name="T83" fmla="*/ 722 h 799"/>
                  <a:gd name="T84" fmla="*/ 100 w 801"/>
                  <a:gd name="T85" fmla="*/ 647 h 799"/>
                  <a:gd name="T86" fmla="*/ 43 w 801"/>
                  <a:gd name="T87" fmla="*/ 551 h 799"/>
                  <a:gd name="T88" fmla="*/ 16 w 801"/>
                  <a:gd name="T89" fmla="*/ 459 h 799"/>
                  <a:gd name="T90" fmla="*/ 12 w 801"/>
                  <a:gd name="T91" fmla="*/ 400 h 799"/>
                  <a:gd name="T92" fmla="*/ 16 w 801"/>
                  <a:gd name="T93" fmla="*/ 340 h 799"/>
                  <a:gd name="T94" fmla="*/ 43 w 801"/>
                  <a:gd name="T95" fmla="*/ 248 h 799"/>
                  <a:gd name="T96" fmla="*/ 100 w 801"/>
                  <a:gd name="T97" fmla="*/ 152 h 799"/>
                  <a:gd name="T98" fmla="*/ 183 w 801"/>
                  <a:gd name="T99" fmla="*/ 77 h 799"/>
                  <a:gd name="T100" fmla="*/ 284 w 801"/>
                  <a:gd name="T101" fmla="*/ 27 h 799"/>
                  <a:gd name="T102" fmla="*/ 361 w 801"/>
                  <a:gd name="T103" fmla="*/ 12 h 799"/>
                  <a:gd name="T104" fmla="*/ 421 w 801"/>
                  <a:gd name="T105" fmla="*/ 10 h 799"/>
                  <a:gd name="T106" fmla="*/ 478 w 801"/>
                  <a:gd name="T107" fmla="*/ 18 h 799"/>
                  <a:gd name="T108" fmla="*/ 586 w 801"/>
                  <a:gd name="T109" fmla="*/ 58 h 799"/>
                  <a:gd name="T110" fmla="*/ 676 w 801"/>
                  <a:gd name="T111" fmla="*/ 125 h 799"/>
                  <a:gd name="T112" fmla="*/ 743 w 801"/>
                  <a:gd name="T113" fmla="*/ 213 h 799"/>
                  <a:gd name="T114" fmla="*/ 781 w 801"/>
                  <a:gd name="T115" fmla="*/ 321 h 799"/>
                  <a:gd name="T116" fmla="*/ 789 w 801"/>
                  <a:gd name="T117" fmla="*/ 380 h 79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01"/>
                  <a:gd name="T178" fmla="*/ 0 h 799"/>
                  <a:gd name="T179" fmla="*/ 801 w 801"/>
                  <a:gd name="T180" fmla="*/ 799 h 79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01" h="799">
                    <a:moveTo>
                      <a:pt x="801" y="400"/>
                    </a:moveTo>
                    <a:lnTo>
                      <a:pt x="799" y="378"/>
                    </a:lnTo>
                    <a:lnTo>
                      <a:pt x="799" y="359"/>
                    </a:lnTo>
                    <a:lnTo>
                      <a:pt x="795" y="338"/>
                    </a:lnTo>
                    <a:lnTo>
                      <a:pt x="791" y="319"/>
                    </a:lnTo>
                    <a:lnTo>
                      <a:pt x="787" y="300"/>
                    </a:lnTo>
                    <a:lnTo>
                      <a:pt x="781" y="281"/>
                    </a:lnTo>
                    <a:lnTo>
                      <a:pt x="776" y="261"/>
                    </a:lnTo>
                    <a:lnTo>
                      <a:pt x="768" y="244"/>
                    </a:lnTo>
                    <a:lnTo>
                      <a:pt x="753" y="210"/>
                    </a:lnTo>
                    <a:lnTo>
                      <a:pt x="732" y="177"/>
                    </a:lnTo>
                    <a:lnTo>
                      <a:pt x="709" y="146"/>
                    </a:lnTo>
                    <a:lnTo>
                      <a:pt x="684" y="117"/>
                    </a:lnTo>
                    <a:lnTo>
                      <a:pt x="655" y="91"/>
                    </a:lnTo>
                    <a:lnTo>
                      <a:pt x="624" y="68"/>
                    </a:lnTo>
                    <a:lnTo>
                      <a:pt x="591" y="48"/>
                    </a:lnTo>
                    <a:lnTo>
                      <a:pt x="557" y="31"/>
                    </a:lnTo>
                    <a:lnTo>
                      <a:pt x="538" y="23"/>
                    </a:lnTo>
                    <a:lnTo>
                      <a:pt x="519" y="18"/>
                    </a:lnTo>
                    <a:lnTo>
                      <a:pt x="501" y="12"/>
                    </a:lnTo>
                    <a:lnTo>
                      <a:pt x="480" y="8"/>
                    </a:lnTo>
                    <a:lnTo>
                      <a:pt x="461" y="4"/>
                    </a:lnTo>
                    <a:lnTo>
                      <a:pt x="442" y="2"/>
                    </a:lnTo>
                    <a:lnTo>
                      <a:pt x="421" y="0"/>
                    </a:lnTo>
                    <a:lnTo>
                      <a:pt x="400" y="0"/>
                    </a:lnTo>
                    <a:lnTo>
                      <a:pt x="380" y="0"/>
                    </a:lnTo>
                    <a:lnTo>
                      <a:pt x="359" y="2"/>
                    </a:lnTo>
                    <a:lnTo>
                      <a:pt x="340" y="4"/>
                    </a:lnTo>
                    <a:lnTo>
                      <a:pt x="321" y="8"/>
                    </a:lnTo>
                    <a:lnTo>
                      <a:pt x="300" y="12"/>
                    </a:lnTo>
                    <a:lnTo>
                      <a:pt x="282" y="18"/>
                    </a:lnTo>
                    <a:lnTo>
                      <a:pt x="263" y="23"/>
                    </a:lnTo>
                    <a:lnTo>
                      <a:pt x="244" y="31"/>
                    </a:lnTo>
                    <a:lnTo>
                      <a:pt x="210" y="48"/>
                    </a:lnTo>
                    <a:lnTo>
                      <a:pt x="177" y="68"/>
                    </a:lnTo>
                    <a:lnTo>
                      <a:pt x="146" y="91"/>
                    </a:lnTo>
                    <a:lnTo>
                      <a:pt x="117" y="117"/>
                    </a:lnTo>
                    <a:lnTo>
                      <a:pt x="92" y="146"/>
                    </a:lnTo>
                    <a:lnTo>
                      <a:pt x="69" y="177"/>
                    </a:lnTo>
                    <a:lnTo>
                      <a:pt x="48" y="210"/>
                    </a:lnTo>
                    <a:lnTo>
                      <a:pt x="33" y="244"/>
                    </a:lnTo>
                    <a:lnTo>
                      <a:pt x="25" y="261"/>
                    </a:lnTo>
                    <a:lnTo>
                      <a:pt x="20" y="281"/>
                    </a:lnTo>
                    <a:lnTo>
                      <a:pt x="14" y="300"/>
                    </a:lnTo>
                    <a:lnTo>
                      <a:pt x="10" y="319"/>
                    </a:lnTo>
                    <a:lnTo>
                      <a:pt x="6" y="338"/>
                    </a:lnTo>
                    <a:lnTo>
                      <a:pt x="2" y="359"/>
                    </a:lnTo>
                    <a:lnTo>
                      <a:pt x="2" y="378"/>
                    </a:lnTo>
                    <a:lnTo>
                      <a:pt x="0" y="400"/>
                    </a:lnTo>
                    <a:lnTo>
                      <a:pt x="2" y="421"/>
                    </a:lnTo>
                    <a:lnTo>
                      <a:pt x="2" y="440"/>
                    </a:lnTo>
                    <a:lnTo>
                      <a:pt x="6" y="461"/>
                    </a:lnTo>
                    <a:lnTo>
                      <a:pt x="10" y="480"/>
                    </a:lnTo>
                    <a:lnTo>
                      <a:pt x="14" y="499"/>
                    </a:lnTo>
                    <a:lnTo>
                      <a:pt x="20" y="518"/>
                    </a:lnTo>
                    <a:lnTo>
                      <a:pt x="25" y="538"/>
                    </a:lnTo>
                    <a:lnTo>
                      <a:pt x="33" y="555"/>
                    </a:lnTo>
                    <a:lnTo>
                      <a:pt x="48" y="589"/>
                    </a:lnTo>
                    <a:lnTo>
                      <a:pt x="69" y="622"/>
                    </a:lnTo>
                    <a:lnTo>
                      <a:pt x="92" y="653"/>
                    </a:lnTo>
                    <a:lnTo>
                      <a:pt x="117" y="682"/>
                    </a:lnTo>
                    <a:lnTo>
                      <a:pt x="146" y="708"/>
                    </a:lnTo>
                    <a:lnTo>
                      <a:pt x="177" y="731"/>
                    </a:lnTo>
                    <a:lnTo>
                      <a:pt x="210" y="751"/>
                    </a:lnTo>
                    <a:lnTo>
                      <a:pt x="244" y="768"/>
                    </a:lnTo>
                    <a:lnTo>
                      <a:pt x="263" y="776"/>
                    </a:lnTo>
                    <a:lnTo>
                      <a:pt x="282" y="781"/>
                    </a:lnTo>
                    <a:lnTo>
                      <a:pt x="300" y="787"/>
                    </a:lnTo>
                    <a:lnTo>
                      <a:pt x="321" y="791"/>
                    </a:lnTo>
                    <a:lnTo>
                      <a:pt x="340" y="795"/>
                    </a:lnTo>
                    <a:lnTo>
                      <a:pt x="359" y="797"/>
                    </a:lnTo>
                    <a:lnTo>
                      <a:pt x="380" y="799"/>
                    </a:lnTo>
                    <a:lnTo>
                      <a:pt x="400" y="799"/>
                    </a:lnTo>
                    <a:lnTo>
                      <a:pt x="421" y="799"/>
                    </a:lnTo>
                    <a:lnTo>
                      <a:pt x="442" y="797"/>
                    </a:lnTo>
                    <a:lnTo>
                      <a:pt x="461" y="795"/>
                    </a:lnTo>
                    <a:lnTo>
                      <a:pt x="480" y="791"/>
                    </a:lnTo>
                    <a:lnTo>
                      <a:pt x="501" y="787"/>
                    </a:lnTo>
                    <a:lnTo>
                      <a:pt x="519" y="781"/>
                    </a:lnTo>
                    <a:lnTo>
                      <a:pt x="538" y="776"/>
                    </a:lnTo>
                    <a:lnTo>
                      <a:pt x="557" y="768"/>
                    </a:lnTo>
                    <a:lnTo>
                      <a:pt x="591" y="751"/>
                    </a:lnTo>
                    <a:lnTo>
                      <a:pt x="624" y="731"/>
                    </a:lnTo>
                    <a:lnTo>
                      <a:pt x="655" y="708"/>
                    </a:lnTo>
                    <a:lnTo>
                      <a:pt x="684" y="682"/>
                    </a:lnTo>
                    <a:lnTo>
                      <a:pt x="709" y="653"/>
                    </a:lnTo>
                    <a:lnTo>
                      <a:pt x="732" y="622"/>
                    </a:lnTo>
                    <a:lnTo>
                      <a:pt x="753" y="589"/>
                    </a:lnTo>
                    <a:lnTo>
                      <a:pt x="768" y="555"/>
                    </a:lnTo>
                    <a:lnTo>
                      <a:pt x="776" y="538"/>
                    </a:lnTo>
                    <a:lnTo>
                      <a:pt x="781" y="518"/>
                    </a:lnTo>
                    <a:lnTo>
                      <a:pt x="787" y="499"/>
                    </a:lnTo>
                    <a:lnTo>
                      <a:pt x="791" y="480"/>
                    </a:lnTo>
                    <a:lnTo>
                      <a:pt x="795" y="461"/>
                    </a:lnTo>
                    <a:lnTo>
                      <a:pt x="799" y="440"/>
                    </a:lnTo>
                    <a:lnTo>
                      <a:pt x="799" y="421"/>
                    </a:lnTo>
                    <a:lnTo>
                      <a:pt x="801" y="400"/>
                    </a:lnTo>
                    <a:close/>
                    <a:moveTo>
                      <a:pt x="789" y="400"/>
                    </a:moveTo>
                    <a:lnTo>
                      <a:pt x="789" y="419"/>
                    </a:lnTo>
                    <a:lnTo>
                      <a:pt x="787" y="440"/>
                    </a:lnTo>
                    <a:lnTo>
                      <a:pt x="785" y="459"/>
                    </a:lnTo>
                    <a:lnTo>
                      <a:pt x="781" y="478"/>
                    </a:lnTo>
                    <a:lnTo>
                      <a:pt x="772" y="515"/>
                    </a:lnTo>
                    <a:lnTo>
                      <a:pt x="758" y="551"/>
                    </a:lnTo>
                    <a:lnTo>
                      <a:pt x="743" y="586"/>
                    </a:lnTo>
                    <a:lnTo>
                      <a:pt x="724" y="616"/>
                    </a:lnTo>
                    <a:lnTo>
                      <a:pt x="701" y="647"/>
                    </a:lnTo>
                    <a:lnTo>
                      <a:pt x="676" y="674"/>
                    </a:lnTo>
                    <a:lnTo>
                      <a:pt x="649" y="701"/>
                    </a:lnTo>
                    <a:lnTo>
                      <a:pt x="618" y="722"/>
                    </a:lnTo>
                    <a:lnTo>
                      <a:pt x="586" y="741"/>
                    </a:lnTo>
                    <a:lnTo>
                      <a:pt x="551" y="758"/>
                    </a:lnTo>
                    <a:lnTo>
                      <a:pt x="517" y="772"/>
                    </a:lnTo>
                    <a:lnTo>
                      <a:pt x="478" y="781"/>
                    </a:lnTo>
                    <a:lnTo>
                      <a:pt x="459" y="785"/>
                    </a:lnTo>
                    <a:lnTo>
                      <a:pt x="440" y="787"/>
                    </a:lnTo>
                    <a:lnTo>
                      <a:pt x="421" y="789"/>
                    </a:lnTo>
                    <a:lnTo>
                      <a:pt x="400" y="789"/>
                    </a:lnTo>
                    <a:lnTo>
                      <a:pt x="380" y="789"/>
                    </a:lnTo>
                    <a:lnTo>
                      <a:pt x="361" y="787"/>
                    </a:lnTo>
                    <a:lnTo>
                      <a:pt x="342" y="785"/>
                    </a:lnTo>
                    <a:lnTo>
                      <a:pt x="323" y="781"/>
                    </a:lnTo>
                    <a:lnTo>
                      <a:pt x="284" y="772"/>
                    </a:lnTo>
                    <a:lnTo>
                      <a:pt x="250" y="758"/>
                    </a:lnTo>
                    <a:lnTo>
                      <a:pt x="215" y="741"/>
                    </a:lnTo>
                    <a:lnTo>
                      <a:pt x="183" y="722"/>
                    </a:lnTo>
                    <a:lnTo>
                      <a:pt x="152" y="701"/>
                    </a:lnTo>
                    <a:lnTo>
                      <a:pt x="125" y="674"/>
                    </a:lnTo>
                    <a:lnTo>
                      <a:pt x="100" y="647"/>
                    </a:lnTo>
                    <a:lnTo>
                      <a:pt x="77" y="616"/>
                    </a:lnTo>
                    <a:lnTo>
                      <a:pt x="58" y="586"/>
                    </a:lnTo>
                    <a:lnTo>
                      <a:pt x="43" y="551"/>
                    </a:lnTo>
                    <a:lnTo>
                      <a:pt x="29" y="515"/>
                    </a:lnTo>
                    <a:lnTo>
                      <a:pt x="20" y="478"/>
                    </a:lnTo>
                    <a:lnTo>
                      <a:pt x="16" y="459"/>
                    </a:lnTo>
                    <a:lnTo>
                      <a:pt x="14" y="440"/>
                    </a:lnTo>
                    <a:lnTo>
                      <a:pt x="12" y="419"/>
                    </a:lnTo>
                    <a:lnTo>
                      <a:pt x="12" y="400"/>
                    </a:lnTo>
                    <a:lnTo>
                      <a:pt x="12" y="380"/>
                    </a:lnTo>
                    <a:lnTo>
                      <a:pt x="14" y="359"/>
                    </a:lnTo>
                    <a:lnTo>
                      <a:pt x="16" y="340"/>
                    </a:lnTo>
                    <a:lnTo>
                      <a:pt x="20" y="321"/>
                    </a:lnTo>
                    <a:lnTo>
                      <a:pt x="29" y="284"/>
                    </a:lnTo>
                    <a:lnTo>
                      <a:pt x="43" y="248"/>
                    </a:lnTo>
                    <a:lnTo>
                      <a:pt x="58" y="213"/>
                    </a:lnTo>
                    <a:lnTo>
                      <a:pt x="77" y="183"/>
                    </a:lnTo>
                    <a:lnTo>
                      <a:pt x="100" y="152"/>
                    </a:lnTo>
                    <a:lnTo>
                      <a:pt x="125" y="125"/>
                    </a:lnTo>
                    <a:lnTo>
                      <a:pt x="152" y="98"/>
                    </a:lnTo>
                    <a:lnTo>
                      <a:pt x="183" y="77"/>
                    </a:lnTo>
                    <a:lnTo>
                      <a:pt x="215" y="58"/>
                    </a:lnTo>
                    <a:lnTo>
                      <a:pt x="250" y="41"/>
                    </a:lnTo>
                    <a:lnTo>
                      <a:pt x="284" y="27"/>
                    </a:lnTo>
                    <a:lnTo>
                      <a:pt x="323" y="18"/>
                    </a:lnTo>
                    <a:lnTo>
                      <a:pt x="342" y="14"/>
                    </a:lnTo>
                    <a:lnTo>
                      <a:pt x="361" y="12"/>
                    </a:lnTo>
                    <a:lnTo>
                      <a:pt x="380" y="10"/>
                    </a:lnTo>
                    <a:lnTo>
                      <a:pt x="400" y="10"/>
                    </a:lnTo>
                    <a:lnTo>
                      <a:pt x="421" y="10"/>
                    </a:lnTo>
                    <a:lnTo>
                      <a:pt x="440" y="12"/>
                    </a:lnTo>
                    <a:lnTo>
                      <a:pt x="459" y="14"/>
                    </a:lnTo>
                    <a:lnTo>
                      <a:pt x="478" y="18"/>
                    </a:lnTo>
                    <a:lnTo>
                      <a:pt x="517" y="27"/>
                    </a:lnTo>
                    <a:lnTo>
                      <a:pt x="551" y="41"/>
                    </a:lnTo>
                    <a:lnTo>
                      <a:pt x="586" y="58"/>
                    </a:lnTo>
                    <a:lnTo>
                      <a:pt x="618" y="77"/>
                    </a:lnTo>
                    <a:lnTo>
                      <a:pt x="649" y="98"/>
                    </a:lnTo>
                    <a:lnTo>
                      <a:pt x="676" y="125"/>
                    </a:lnTo>
                    <a:lnTo>
                      <a:pt x="701" y="152"/>
                    </a:lnTo>
                    <a:lnTo>
                      <a:pt x="724" y="183"/>
                    </a:lnTo>
                    <a:lnTo>
                      <a:pt x="743" y="213"/>
                    </a:lnTo>
                    <a:lnTo>
                      <a:pt x="758" y="248"/>
                    </a:lnTo>
                    <a:lnTo>
                      <a:pt x="772" y="284"/>
                    </a:lnTo>
                    <a:lnTo>
                      <a:pt x="781" y="321"/>
                    </a:lnTo>
                    <a:lnTo>
                      <a:pt x="785" y="340"/>
                    </a:lnTo>
                    <a:lnTo>
                      <a:pt x="787" y="359"/>
                    </a:lnTo>
                    <a:lnTo>
                      <a:pt x="789" y="380"/>
                    </a:lnTo>
                    <a:lnTo>
                      <a:pt x="789" y="400"/>
                    </a:lnTo>
                    <a:close/>
                  </a:path>
                </a:pathLst>
              </a:custGeom>
              <a:solidFill>
                <a:srgbClr val="E9A5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0" name="Freeform 423">
                <a:extLst>
                  <a:ext uri="{FF2B5EF4-FFF2-40B4-BE49-F238E27FC236}">
                    <a16:creationId xmlns:a16="http://schemas.microsoft.com/office/drawing/2014/main" id="{B67DE2B2-9AEB-457E-B49A-C50082FA0F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5" y="1767"/>
                <a:ext cx="789" cy="791"/>
              </a:xfrm>
              <a:custGeom>
                <a:avLst/>
                <a:gdLst>
                  <a:gd name="T0" fmla="*/ 787 w 789"/>
                  <a:gd name="T1" fmla="*/ 355 h 791"/>
                  <a:gd name="T2" fmla="*/ 777 w 789"/>
                  <a:gd name="T3" fmla="*/ 298 h 791"/>
                  <a:gd name="T4" fmla="*/ 758 w 789"/>
                  <a:gd name="T5" fmla="*/ 242 h 791"/>
                  <a:gd name="T6" fmla="*/ 699 w 789"/>
                  <a:gd name="T7" fmla="*/ 144 h 791"/>
                  <a:gd name="T8" fmla="*/ 614 w 789"/>
                  <a:gd name="T9" fmla="*/ 69 h 791"/>
                  <a:gd name="T10" fmla="*/ 530 w 789"/>
                  <a:gd name="T11" fmla="*/ 25 h 791"/>
                  <a:gd name="T12" fmla="*/ 474 w 789"/>
                  <a:gd name="T13" fmla="*/ 10 h 791"/>
                  <a:gd name="T14" fmla="*/ 415 w 789"/>
                  <a:gd name="T15" fmla="*/ 2 h 791"/>
                  <a:gd name="T16" fmla="*/ 353 w 789"/>
                  <a:gd name="T17" fmla="*/ 4 h 791"/>
                  <a:gd name="T18" fmla="*/ 296 w 789"/>
                  <a:gd name="T19" fmla="*/ 14 h 791"/>
                  <a:gd name="T20" fmla="*/ 242 w 789"/>
                  <a:gd name="T21" fmla="*/ 33 h 791"/>
                  <a:gd name="T22" fmla="*/ 144 w 789"/>
                  <a:gd name="T23" fmla="*/ 90 h 791"/>
                  <a:gd name="T24" fmla="*/ 67 w 789"/>
                  <a:gd name="T25" fmla="*/ 175 h 791"/>
                  <a:gd name="T26" fmla="*/ 23 w 789"/>
                  <a:gd name="T27" fmla="*/ 259 h 791"/>
                  <a:gd name="T28" fmla="*/ 8 w 789"/>
                  <a:gd name="T29" fmla="*/ 317 h 791"/>
                  <a:gd name="T30" fmla="*/ 0 w 789"/>
                  <a:gd name="T31" fmla="*/ 374 h 791"/>
                  <a:gd name="T32" fmla="*/ 2 w 789"/>
                  <a:gd name="T33" fmla="*/ 436 h 791"/>
                  <a:gd name="T34" fmla="*/ 12 w 789"/>
                  <a:gd name="T35" fmla="*/ 493 h 791"/>
                  <a:gd name="T36" fmla="*/ 31 w 789"/>
                  <a:gd name="T37" fmla="*/ 549 h 791"/>
                  <a:gd name="T38" fmla="*/ 90 w 789"/>
                  <a:gd name="T39" fmla="*/ 647 h 791"/>
                  <a:gd name="T40" fmla="*/ 175 w 789"/>
                  <a:gd name="T41" fmla="*/ 722 h 791"/>
                  <a:gd name="T42" fmla="*/ 259 w 789"/>
                  <a:gd name="T43" fmla="*/ 766 h 791"/>
                  <a:gd name="T44" fmla="*/ 315 w 789"/>
                  <a:gd name="T45" fmla="*/ 781 h 791"/>
                  <a:gd name="T46" fmla="*/ 374 w 789"/>
                  <a:gd name="T47" fmla="*/ 789 h 791"/>
                  <a:gd name="T48" fmla="*/ 436 w 789"/>
                  <a:gd name="T49" fmla="*/ 787 h 791"/>
                  <a:gd name="T50" fmla="*/ 493 w 789"/>
                  <a:gd name="T51" fmla="*/ 777 h 791"/>
                  <a:gd name="T52" fmla="*/ 547 w 789"/>
                  <a:gd name="T53" fmla="*/ 758 h 791"/>
                  <a:gd name="T54" fmla="*/ 645 w 789"/>
                  <a:gd name="T55" fmla="*/ 701 h 791"/>
                  <a:gd name="T56" fmla="*/ 722 w 789"/>
                  <a:gd name="T57" fmla="*/ 616 h 791"/>
                  <a:gd name="T58" fmla="*/ 766 w 789"/>
                  <a:gd name="T59" fmla="*/ 532 h 791"/>
                  <a:gd name="T60" fmla="*/ 781 w 789"/>
                  <a:gd name="T61" fmla="*/ 474 h 791"/>
                  <a:gd name="T62" fmla="*/ 789 w 789"/>
                  <a:gd name="T63" fmla="*/ 417 h 791"/>
                  <a:gd name="T64" fmla="*/ 777 w 789"/>
                  <a:gd name="T65" fmla="*/ 415 h 791"/>
                  <a:gd name="T66" fmla="*/ 772 w 789"/>
                  <a:gd name="T67" fmla="*/ 472 h 791"/>
                  <a:gd name="T68" fmla="*/ 733 w 789"/>
                  <a:gd name="T69" fmla="*/ 578 h 791"/>
                  <a:gd name="T70" fmla="*/ 666 w 789"/>
                  <a:gd name="T71" fmla="*/ 668 h 791"/>
                  <a:gd name="T72" fmla="*/ 578 w 789"/>
                  <a:gd name="T73" fmla="*/ 733 h 791"/>
                  <a:gd name="T74" fmla="*/ 472 w 789"/>
                  <a:gd name="T75" fmla="*/ 772 h 791"/>
                  <a:gd name="T76" fmla="*/ 415 w 789"/>
                  <a:gd name="T77" fmla="*/ 779 h 791"/>
                  <a:gd name="T78" fmla="*/ 355 w 789"/>
                  <a:gd name="T79" fmla="*/ 777 h 791"/>
                  <a:gd name="T80" fmla="*/ 280 w 789"/>
                  <a:gd name="T81" fmla="*/ 762 h 791"/>
                  <a:gd name="T82" fmla="*/ 181 w 789"/>
                  <a:gd name="T83" fmla="*/ 714 h 791"/>
                  <a:gd name="T84" fmla="*/ 98 w 789"/>
                  <a:gd name="T85" fmla="*/ 639 h 791"/>
                  <a:gd name="T86" fmla="*/ 40 w 789"/>
                  <a:gd name="T87" fmla="*/ 545 h 791"/>
                  <a:gd name="T88" fmla="*/ 15 w 789"/>
                  <a:gd name="T89" fmla="*/ 453 h 791"/>
                  <a:gd name="T90" fmla="*/ 10 w 789"/>
                  <a:gd name="T91" fmla="*/ 396 h 791"/>
                  <a:gd name="T92" fmla="*/ 15 w 789"/>
                  <a:gd name="T93" fmla="*/ 338 h 791"/>
                  <a:gd name="T94" fmla="*/ 40 w 789"/>
                  <a:gd name="T95" fmla="*/ 246 h 791"/>
                  <a:gd name="T96" fmla="*/ 98 w 789"/>
                  <a:gd name="T97" fmla="*/ 152 h 791"/>
                  <a:gd name="T98" fmla="*/ 181 w 789"/>
                  <a:gd name="T99" fmla="*/ 77 h 791"/>
                  <a:gd name="T100" fmla="*/ 280 w 789"/>
                  <a:gd name="T101" fmla="*/ 29 h 791"/>
                  <a:gd name="T102" fmla="*/ 355 w 789"/>
                  <a:gd name="T103" fmla="*/ 14 h 791"/>
                  <a:gd name="T104" fmla="*/ 415 w 789"/>
                  <a:gd name="T105" fmla="*/ 12 h 791"/>
                  <a:gd name="T106" fmla="*/ 472 w 789"/>
                  <a:gd name="T107" fmla="*/ 19 h 791"/>
                  <a:gd name="T108" fmla="*/ 578 w 789"/>
                  <a:gd name="T109" fmla="*/ 58 h 791"/>
                  <a:gd name="T110" fmla="*/ 666 w 789"/>
                  <a:gd name="T111" fmla="*/ 123 h 791"/>
                  <a:gd name="T112" fmla="*/ 733 w 789"/>
                  <a:gd name="T113" fmla="*/ 213 h 791"/>
                  <a:gd name="T114" fmla="*/ 772 w 789"/>
                  <a:gd name="T115" fmla="*/ 319 h 791"/>
                  <a:gd name="T116" fmla="*/ 777 w 789"/>
                  <a:gd name="T117" fmla="*/ 376 h 7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89"/>
                  <a:gd name="T178" fmla="*/ 0 h 791"/>
                  <a:gd name="T179" fmla="*/ 789 w 789"/>
                  <a:gd name="T180" fmla="*/ 791 h 7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89" h="791">
                    <a:moveTo>
                      <a:pt x="789" y="396"/>
                    </a:moveTo>
                    <a:lnTo>
                      <a:pt x="789" y="374"/>
                    </a:lnTo>
                    <a:lnTo>
                      <a:pt x="787" y="355"/>
                    </a:lnTo>
                    <a:lnTo>
                      <a:pt x="785" y="336"/>
                    </a:lnTo>
                    <a:lnTo>
                      <a:pt x="781" y="317"/>
                    </a:lnTo>
                    <a:lnTo>
                      <a:pt x="777" y="298"/>
                    </a:lnTo>
                    <a:lnTo>
                      <a:pt x="772" y="278"/>
                    </a:lnTo>
                    <a:lnTo>
                      <a:pt x="766" y="259"/>
                    </a:lnTo>
                    <a:lnTo>
                      <a:pt x="758" y="242"/>
                    </a:lnTo>
                    <a:lnTo>
                      <a:pt x="741" y="207"/>
                    </a:lnTo>
                    <a:lnTo>
                      <a:pt x="722" y="175"/>
                    </a:lnTo>
                    <a:lnTo>
                      <a:pt x="699" y="144"/>
                    </a:lnTo>
                    <a:lnTo>
                      <a:pt x="674" y="117"/>
                    </a:lnTo>
                    <a:lnTo>
                      <a:pt x="645" y="90"/>
                    </a:lnTo>
                    <a:lnTo>
                      <a:pt x="614" y="69"/>
                    </a:lnTo>
                    <a:lnTo>
                      <a:pt x="582" y="48"/>
                    </a:lnTo>
                    <a:lnTo>
                      <a:pt x="547" y="33"/>
                    </a:lnTo>
                    <a:lnTo>
                      <a:pt x="530" y="25"/>
                    </a:lnTo>
                    <a:lnTo>
                      <a:pt x="513" y="19"/>
                    </a:lnTo>
                    <a:lnTo>
                      <a:pt x="493" y="14"/>
                    </a:lnTo>
                    <a:lnTo>
                      <a:pt x="474" y="10"/>
                    </a:lnTo>
                    <a:lnTo>
                      <a:pt x="455" y="6"/>
                    </a:lnTo>
                    <a:lnTo>
                      <a:pt x="436" y="4"/>
                    </a:lnTo>
                    <a:lnTo>
                      <a:pt x="415" y="2"/>
                    </a:lnTo>
                    <a:lnTo>
                      <a:pt x="394" y="0"/>
                    </a:lnTo>
                    <a:lnTo>
                      <a:pt x="374" y="2"/>
                    </a:lnTo>
                    <a:lnTo>
                      <a:pt x="353" y="4"/>
                    </a:lnTo>
                    <a:lnTo>
                      <a:pt x="334" y="6"/>
                    </a:lnTo>
                    <a:lnTo>
                      <a:pt x="315" y="10"/>
                    </a:lnTo>
                    <a:lnTo>
                      <a:pt x="296" y="14"/>
                    </a:lnTo>
                    <a:lnTo>
                      <a:pt x="276" y="19"/>
                    </a:lnTo>
                    <a:lnTo>
                      <a:pt x="259" y="25"/>
                    </a:lnTo>
                    <a:lnTo>
                      <a:pt x="242" y="33"/>
                    </a:lnTo>
                    <a:lnTo>
                      <a:pt x="207" y="48"/>
                    </a:lnTo>
                    <a:lnTo>
                      <a:pt x="175" y="69"/>
                    </a:lnTo>
                    <a:lnTo>
                      <a:pt x="144" y="90"/>
                    </a:lnTo>
                    <a:lnTo>
                      <a:pt x="115" y="117"/>
                    </a:lnTo>
                    <a:lnTo>
                      <a:pt x="90" y="144"/>
                    </a:lnTo>
                    <a:lnTo>
                      <a:pt x="67" y="175"/>
                    </a:lnTo>
                    <a:lnTo>
                      <a:pt x="48" y="207"/>
                    </a:lnTo>
                    <a:lnTo>
                      <a:pt x="31" y="242"/>
                    </a:lnTo>
                    <a:lnTo>
                      <a:pt x="23" y="259"/>
                    </a:lnTo>
                    <a:lnTo>
                      <a:pt x="17" y="278"/>
                    </a:lnTo>
                    <a:lnTo>
                      <a:pt x="12" y="298"/>
                    </a:lnTo>
                    <a:lnTo>
                      <a:pt x="8" y="317"/>
                    </a:lnTo>
                    <a:lnTo>
                      <a:pt x="4" y="336"/>
                    </a:lnTo>
                    <a:lnTo>
                      <a:pt x="2" y="355"/>
                    </a:lnTo>
                    <a:lnTo>
                      <a:pt x="0" y="374"/>
                    </a:lnTo>
                    <a:lnTo>
                      <a:pt x="0" y="396"/>
                    </a:lnTo>
                    <a:lnTo>
                      <a:pt x="0" y="417"/>
                    </a:lnTo>
                    <a:lnTo>
                      <a:pt x="2" y="436"/>
                    </a:lnTo>
                    <a:lnTo>
                      <a:pt x="4" y="455"/>
                    </a:lnTo>
                    <a:lnTo>
                      <a:pt x="8" y="474"/>
                    </a:lnTo>
                    <a:lnTo>
                      <a:pt x="12" y="493"/>
                    </a:lnTo>
                    <a:lnTo>
                      <a:pt x="17" y="513"/>
                    </a:lnTo>
                    <a:lnTo>
                      <a:pt x="23" y="532"/>
                    </a:lnTo>
                    <a:lnTo>
                      <a:pt x="31" y="549"/>
                    </a:lnTo>
                    <a:lnTo>
                      <a:pt x="48" y="584"/>
                    </a:lnTo>
                    <a:lnTo>
                      <a:pt x="67" y="616"/>
                    </a:lnTo>
                    <a:lnTo>
                      <a:pt x="90" y="647"/>
                    </a:lnTo>
                    <a:lnTo>
                      <a:pt x="115" y="674"/>
                    </a:lnTo>
                    <a:lnTo>
                      <a:pt x="144" y="701"/>
                    </a:lnTo>
                    <a:lnTo>
                      <a:pt x="175" y="722"/>
                    </a:lnTo>
                    <a:lnTo>
                      <a:pt x="207" y="743"/>
                    </a:lnTo>
                    <a:lnTo>
                      <a:pt x="242" y="758"/>
                    </a:lnTo>
                    <a:lnTo>
                      <a:pt x="259" y="766"/>
                    </a:lnTo>
                    <a:lnTo>
                      <a:pt x="276" y="772"/>
                    </a:lnTo>
                    <a:lnTo>
                      <a:pt x="296" y="777"/>
                    </a:lnTo>
                    <a:lnTo>
                      <a:pt x="315" y="781"/>
                    </a:lnTo>
                    <a:lnTo>
                      <a:pt x="334" y="785"/>
                    </a:lnTo>
                    <a:lnTo>
                      <a:pt x="353" y="787"/>
                    </a:lnTo>
                    <a:lnTo>
                      <a:pt x="374" y="789"/>
                    </a:lnTo>
                    <a:lnTo>
                      <a:pt x="394" y="791"/>
                    </a:lnTo>
                    <a:lnTo>
                      <a:pt x="415" y="789"/>
                    </a:lnTo>
                    <a:lnTo>
                      <a:pt x="436" y="787"/>
                    </a:lnTo>
                    <a:lnTo>
                      <a:pt x="455" y="785"/>
                    </a:lnTo>
                    <a:lnTo>
                      <a:pt x="474" y="781"/>
                    </a:lnTo>
                    <a:lnTo>
                      <a:pt x="493" y="777"/>
                    </a:lnTo>
                    <a:lnTo>
                      <a:pt x="513" y="772"/>
                    </a:lnTo>
                    <a:lnTo>
                      <a:pt x="530" y="766"/>
                    </a:lnTo>
                    <a:lnTo>
                      <a:pt x="547" y="758"/>
                    </a:lnTo>
                    <a:lnTo>
                      <a:pt x="582" y="743"/>
                    </a:lnTo>
                    <a:lnTo>
                      <a:pt x="614" y="722"/>
                    </a:lnTo>
                    <a:lnTo>
                      <a:pt x="645" y="701"/>
                    </a:lnTo>
                    <a:lnTo>
                      <a:pt x="674" y="674"/>
                    </a:lnTo>
                    <a:lnTo>
                      <a:pt x="699" y="647"/>
                    </a:lnTo>
                    <a:lnTo>
                      <a:pt x="722" y="616"/>
                    </a:lnTo>
                    <a:lnTo>
                      <a:pt x="741" y="584"/>
                    </a:lnTo>
                    <a:lnTo>
                      <a:pt x="758" y="549"/>
                    </a:lnTo>
                    <a:lnTo>
                      <a:pt x="766" y="532"/>
                    </a:lnTo>
                    <a:lnTo>
                      <a:pt x="772" y="513"/>
                    </a:lnTo>
                    <a:lnTo>
                      <a:pt x="777" y="493"/>
                    </a:lnTo>
                    <a:lnTo>
                      <a:pt x="781" y="474"/>
                    </a:lnTo>
                    <a:lnTo>
                      <a:pt x="785" y="455"/>
                    </a:lnTo>
                    <a:lnTo>
                      <a:pt x="787" y="436"/>
                    </a:lnTo>
                    <a:lnTo>
                      <a:pt x="789" y="417"/>
                    </a:lnTo>
                    <a:lnTo>
                      <a:pt x="789" y="396"/>
                    </a:lnTo>
                    <a:close/>
                    <a:moveTo>
                      <a:pt x="779" y="396"/>
                    </a:moveTo>
                    <a:lnTo>
                      <a:pt x="777" y="415"/>
                    </a:lnTo>
                    <a:lnTo>
                      <a:pt x="777" y="434"/>
                    </a:lnTo>
                    <a:lnTo>
                      <a:pt x="774" y="453"/>
                    </a:lnTo>
                    <a:lnTo>
                      <a:pt x="772" y="472"/>
                    </a:lnTo>
                    <a:lnTo>
                      <a:pt x="762" y="511"/>
                    </a:lnTo>
                    <a:lnTo>
                      <a:pt x="749" y="545"/>
                    </a:lnTo>
                    <a:lnTo>
                      <a:pt x="733" y="578"/>
                    </a:lnTo>
                    <a:lnTo>
                      <a:pt x="712" y="610"/>
                    </a:lnTo>
                    <a:lnTo>
                      <a:pt x="691" y="639"/>
                    </a:lnTo>
                    <a:lnTo>
                      <a:pt x="666" y="668"/>
                    </a:lnTo>
                    <a:lnTo>
                      <a:pt x="639" y="691"/>
                    </a:lnTo>
                    <a:lnTo>
                      <a:pt x="608" y="714"/>
                    </a:lnTo>
                    <a:lnTo>
                      <a:pt x="578" y="733"/>
                    </a:lnTo>
                    <a:lnTo>
                      <a:pt x="543" y="749"/>
                    </a:lnTo>
                    <a:lnTo>
                      <a:pt x="509" y="762"/>
                    </a:lnTo>
                    <a:lnTo>
                      <a:pt x="472" y="772"/>
                    </a:lnTo>
                    <a:lnTo>
                      <a:pt x="453" y="775"/>
                    </a:lnTo>
                    <a:lnTo>
                      <a:pt x="434" y="777"/>
                    </a:lnTo>
                    <a:lnTo>
                      <a:pt x="415" y="779"/>
                    </a:lnTo>
                    <a:lnTo>
                      <a:pt x="394" y="779"/>
                    </a:lnTo>
                    <a:lnTo>
                      <a:pt x="374" y="779"/>
                    </a:lnTo>
                    <a:lnTo>
                      <a:pt x="355" y="777"/>
                    </a:lnTo>
                    <a:lnTo>
                      <a:pt x="336" y="775"/>
                    </a:lnTo>
                    <a:lnTo>
                      <a:pt x="317" y="772"/>
                    </a:lnTo>
                    <a:lnTo>
                      <a:pt x="280" y="762"/>
                    </a:lnTo>
                    <a:lnTo>
                      <a:pt x="246" y="749"/>
                    </a:lnTo>
                    <a:lnTo>
                      <a:pt x="211" y="733"/>
                    </a:lnTo>
                    <a:lnTo>
                      <a:pt x="181" y="714"/>
                    </a:lnTo>
                    <a:lnTo>
                      <a:pt x="150" y="691"/>
                    </a:lnTo>
                    <a:lnTo>
                      <a:pt x="123" y="668"/>
                    </a:lnTo>
                    <a:lnTo>
                      <a:pt x="98" y="639"/>
                    </a:lnTo>
                    <a:lnTo>
                      <a:pt x="77" y="610"/>
                    </a:lnTo>
                    <a:lnTo>
                      <a:pt x="56" y="578"/>
                    </a:lnTo>
                    <a:lnTo>
                      <a:pt x="40" y="545"/>
                    </a:lnTo>
                    <a:lnTo>
                      <a:pt x="27" y="511"/>
                    </a:lnTo>
                    <a:lnTo>
                      <a:pt x="17" y="472"/>
                    </a:lnTo>
                    <a:lnTo>
                      <a:pt x="15" y="453"/>
                    </a:lnTo>
                    <a:lnTo>
                      <a:pt x="12" y="434"/>
                    </a:lnTo>
                    <a:lnTo>
                      <a:pt x="12" y="415"/>
                    </a:lnTo>
                    <a:lnTo>
                      <a:pt x="10" y="396"/>
                    </a:lnTo>
                    <a:lnTo>
                      <a:pt x="12" y="376"/>
                    </a:lnTo>
                    <a:lnTo>
                      <a:pt x="12" y="357"/>
                    </a:lnTo>
                    <a:lnTo>
                      <a:pt x="15" y="338"/>
                    </a:lnTo>
                    <a:lnTo>
                      <a:pt x="17" y="319"/>
                    </a:lnTo>
                    <a:lnTo>
                      <a:pt x="27" y="280"/>
                    </a:lnTo>
                    <a:lnTo>
                      <a:pt x="40" y="246"/>
                    </a:lnTo>
                    <a:lnTo>
                      <a:pt x="56" y="213"/>
                    </a:lnTo>
                    <a:lnTo>
                      <a:pt x="77" y="181"/>
                    </a:lnTo>
                    <a:lnTo>
                      <a:pt x="98" y="152"/>
                    </a:lnTo>
                    <a:lnTo>
                      <a:pt x="123" y="123"/>
                    </a:lnTo>
                    <a:lnTo>
                      <a:pt x="150" y="100"/>
                    </a:lnTo>
                    <a:lnTo>
                      <a:pt x="181" y="77"/>
                    </a:lnTo>
                    <a:lnTo>
                      <a:pt x="211" y="58"/>
                    </a:lnTo>
                    <a:lnTo>
                      <a:pt x="246" y="42"/>
                    </a:lnTo>
                    <a:lnTo>
                      <a:pt x="280" y="29"/>
                    </a:lnTo>
                    <a:lnTo>
                      <a:pt x="317" y="19"/>
                    </a:lnTo>
                    <a:lnTo>
                      <a:pt x="336" y="16"/>
                    </a:lnTo>
                    <a:lnTo>
                      <a:pt x="355" y="14"/>
                    </a:lnTo>
                    <a:lnTo>
                      <a:pt x="374" y="12"/>
                    </a:lnTo>
                    <a:lnTo>
                      <a:pt x="394" y="12"/>
                    </a:lnTo>
                    <a:lnTo>
                      <a:pt x="415" y="12"/>
                    </a:lnTo>
                    <a:lnTo>
                      <a:pt x="434" y="14"/>
                    </a:lnTo>
                    <a:lnTo>
                      <a:pt x="453" y="16"/>
                    </a:lnTo>
                    <a:lnTo>
                      <a:pt x="472" y="19"/>
                    </a:lnTo>
                    <a:lnTo>
                      <a:pt x="509" y="29"/>
                    </a:lnTo>
                    <a:lnTo>
                      <a:pt x="543" y="42"/>
                    </a:lnTo>
                    <a:lnTo>
                      <a:pt x="578" y="58"/>
                    </a:lnTo>
                    <a:lnTo>
                      <a:pt x="608" y="77"/>
                    </a:lnTo>
                    <a:lnTo>
                      <a:pt x="639" y="100"/>
                    </a:lnTo>
                    <a:lnTo>
                      <a:pt x="666" y="123"/>
                    </a:lnTo>
                    <a:lnTo>
                      <a:pt x="691" y="152"/>
                    </a:lnTo>
                    <a:lnTo>
                      <a:pt x="712" y="181"/>
                    </a:lnTo>
                    <a:lnTo>
                      <a:pt x="733" y="213"/>
                    </a:lnTo>
                    <a:lnTo>
                      <a:pt x="749" y="246"/>
                    </a:lnTo>
                    <a:lnTo>
                      <a:pt x="762" y="280"/>
                    </a:lnTo>
                    <a:lnTo>
                      <a:pt x="772" y="319"/>
                    </a:lnTo>
                    <a:lnTo>
                      <a:pt x="774" y="338"/>
                    </a:lnTo>
                    <a:lnTo>
                      <a:pt x="777" y="357"/>
                    </a:lnTo>
                    <a:lnTo>
                      <a:pt x="777" y="376"/>
                    </a:lnTo>
                    <a:lnTo>
                      <a:pt x="779" y="396"/>
                    </a:lnTo>
                    <a:close/>
                  </a:path>
                </a:pathLst>
              </a:custGeom>
              <a:solidFill>
                <a:srgbClr val="E9A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1" name="Freeform 424">
                <a:extLst>
                  <a:ext uri="{FF2B5EF4-FFF2-40B4-BE49-F238E27FC236}">
                    <a16:creationId xmlns:a16="http://schemas.microsoft.com/office/drawing/2014/main" id="{A28778A0-E0C1-4CB2-B639-53783B6C97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91" y="1773"/>
                <a:ext cx="777" cy="779"/>
              </a:xfrm>
              <a:custGeom>
                <a:avLst/>
                <a:gdLst>
                  <a:gd name="T0" fmla="*/ 775 w 777"/>
                  <a:gd name="T1" fmla="*/ 349 h 779"/>
                  <a:gd name="T2" fmla="*/ 760 w 777"/>
                  <a:gd name="T3" fmla="*/ 274 h 779"/>
                  <a:gd name="T4" fmla="*/ 712 w 777"/>
                  <a:gd name="T5" fmla="*/ 173 h 779"/>
                  <a:gd name="T6" fmla="*/ 637 w 777"/>
                  <a:gd name="T7" fmla="*/ 88 h 779"/>
                  <a:gd name="T8" fmla="*/ 539 w 777"/>
                  <a:gd name="T9" fmla="*/ 31 h 779"/>
                  <a:gd name="T10" fmla="*/ 447 w 777"/>
                  <a:gd name="T11" fmla="*/ 4 h 779"/>
                  <a:gd name="T12" fmla="*/ 388 w 777"/>
                  <a:gd name="T13" fmla="*/ 0 h 779"/>
                  <a:gd name="T14" fmla="*/ 330 w 777"/>
                  <a:gd name="T15" fmla="*/ 4 h 779"/>
                  <a:gd name="T16" fmla="*/ 238 w 777"/>
                  <a:gd name="T17" fmla="*/ 31 h 779"/>
                  <a:gd name="T18" fmla="*/ 140 w 777"/>
                  <a:gd name="T19" fmla="*/ 88 h 779"/>
                  <a:gd name="T20" fmla="*/ 65 w 777"/>
                  <a:gd name="T21" fmla="*/ 173 h 779"/>
                  <a:gd name="T22" fmla="*/ 17 w 777"/>
                  <a:gd name="T23" fmla="*/ 274 h 779"/>
                  <a:gd name="T24" fmla="*/ 2 w 777"/>
                  <a:gd name="T25" fmla="*/ 349 h 779"/>
                  <a:gd name="T26" fmla="*/ 0 w 777"/>
                  <a:gd name="T27" fmla="*/ 409 h 779"/>
                  <a:gd name="T28" fmla="*/ 8 w 777"/>
                  <a:gd name="T29" fmla="*/ 468 h 779"/>
                  <a:gd name="T30" fmla="*/ 46 w 777"/>
                  <a:gd name="T31" fmla="*/ 576 h 779"/>
                  <a:gd name="T32" fmla="*/ 113 w 777"/>
                  <a:gd name="T33" fmla="*/ 664 h 779"/>
                  <a:gd name="T34" fmla="*/ 203 w 777"/>
                  <a:gd name="T35" fmla="*/ 731 h 779"/>
                  <a:gd name="T36" fmla="*/ 311 w 777"/>
                  <a:gd name="T37" fmla="*/ 771 h 779"/>
                  <a:gd name="T38" fmla="*/ 368 w 777"/>
                  <a:gd name="T39" fmla="*/ 779 h 779"/>
                  <a:gd name="T40" fmla="*/ 428 w 777"/>
                  <a:gd name="T41" fmla="*/ 777 h 779"/>
                  <a:gd name="T42" fmla="*/ 505 w 777"/>
                  <a:gd name="T43" fmla="*/ 762 h 779"/>
                  <a:gd name="T44" fmla="*/ 606 w 777"/>
                  <a:gd name="T45" fmla="*/ 712 h 779"/>
                  <a:gd name="T46" fmla="*/ 689 w 777"/>
                  <a:gd name="T47" fmla="*/ 637 h 779"/>
                  <a:gd name="T48" fmla="*/ 746 w 777"/>
                  <a:gd name="T49" fmla="*/ 541 h 779"/>
                  <a:gd name="T50" fmla="*/ 773 w 777"/>
                  <a:gd name="T51" fmla="*/ 449 h 779"/>
                  <a:gd name="T52" fmla="*/ 777 w 777"/>
                  <a:gd name="T53" fmla="*/ 390 h 779"/>
                  <a:gd name="T54" fmla="*/ 766 w 777"/>
                  <a:gd name="T55" fmla="*/ 428 h 779"/>
                  <a:gd name="T56" fmla="*/ 750 w 777"/>
                  <a:gd name="T57" fmla="*/ 503 h 779"/>
                  <a:gd name="T58" fmla="*/ 702 w 777"/>
                  <a:gd name="T59" fmla="*/ 601 h 779"/>
                  <a:gd name="T60" fmla="*/ 629 w 777"/>
                  <a:gd name="T61" fmla="*/ 681 h 779"/>
                  <a:gd name="T62" fmla="*/ 535 w 777"/>
                  <a:gd name="T63" fmla="*/ 739 h 779"/>
                  <a:gd name="T64" fmla="*/ 447 w 777"/>
                  <a:gd name="T65" fmla="*/ 764 h 779"/>
                  <a:gd name="T66" fmla="*/ 388 w 777"/>
                  <a:gd name="T67" fmla="*/ 769 h 779"/>
                  <a:gd name="T68" fmla="*/ 330 w 777"/>
                  <a:gd name="T69" fmla="*/ 764 h 779"/>
                  <a:gd name="T70" fmla="*/ 242 w 777"/>
                  <a:gd name="T71" fmla="*/ 739 h 779"/>
                  <a:gd name="T72" fmla="*/ 148 w 777"/>
                  <a:gd name="T73" fmla="*/ 681 h 779"/>
                  <a:gd name="T74" fmla="*/ 75 w 777"/>
                  <a:gd name="T75" fmla="*/ 601 h 779"/>
                  <a:gd name="T76" fmla="*/ 27 w 777"/>
                  <a:gd name="T77" fmla="*/ 503 h 779"/>
                  <a:gd name="T78" fmla="*/ 11 w 777"/>
                  <a:gd name="T79" fmla="*/ 428 h 779"/>
                  <a:gd name="T80" fmla="*/ 9 w 777"/>
                  <a:gd name="T81" fmla="*/ 370 h 779"/>
                  <a:gd name="T82" fmla="*/ 17 w 777"/>
                  <a:gd name="T83" fmla="*/ 313 h 779"/>
                  <a:gd name="T84" fmla="*/ 56 w 777"/>
                  <a:gd name="T85" fmla="*/ 209 h 779"/>
                  <a:gd name="T86" fmla="*/ 121 w 777"/>
                  <a:gd name="T87" fmla="*/ 121 h 779"/>
                  <a:gd name="T88" fmla="*/ 207 w 777"/>
                  <a:gd name="T89" fmla="*/ 56 h 779"/>
                  <a:gd name="T90" fmla="*/ 313 w 777"/>
                  <a:gd name="T91" fmla="*/ 17 h 779"/>
                  <a:gd name="T92" fmla="*/ 368 w 777"/>
                  <a:gd name="T93" fmla="*/ 12 h 779"/>
                  <a:gd name="T94" fmla="*/ 428 w 777"/>
                  <a:gd name="T95" fmla="*/ 13 h 779"/>
                  <a:gd name="T96" fmla="*/ 501 w 777"/>
                  <a:gd name="T97" fmla="*/ 27 h 779"/>
                  <a:gd name="T98" fmla="*/ 601 w 777"/>
                  <a:gd name="T99" fmla="*/ 75 h 779"/>
                  <a:gd name="T100" fmla="*/ 681 w 777"/>
                  <a:gd name="T101" fmla="*/ 148 h 779"/>
                  <a:gd name="T102" fmla="*/ 737 w 777"/>
                  <a:gd name="T103" fmla="*/ 242 h 779"/>
                  <a:gd name="T104" fmla="*/ 764 w 777"/>
                  <a:gd name="T105" fmla="*/ 332 h 779"/>
                  <a:gd name="T106" fmla="*/ 768 w 777"/>
                  <a:gd name="T107" fmla="*/ 390 h 77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77"/>
                  <a:gd name="T163" fmla="*/ 0 h 779"/>
                  <a:gd name="T164" fmla="*/ 777 w 777"/>
                  <a:gd name="T165" fmla="*/ 779 h 77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77" h="779">
                    <a:moveTo>
                      <a:pt x="777" y="390"/>
                    </a:moveTo>
                    <a:lnTo>
                      <a:pt x="777" y="370"/>
                    </a:lnTo>
                    <a:lnTo>
                      <a:pt x="775" y="349"/>
                    </a:lnTo>
                    <a:lnTo>
                      <a:pt x="773" y="330"/>
                    </a:lnTo>
                    <a:lnTo>
                      <a:pt x="769" y="311"/>
                    </a:lnTo>
                    <a:lnTo>
                      <a:pt x="760" y="274"/>
                    </a:lnTo>
                    <a:lnTo>
                      <a:pt x="746" y="238"/>
                    </a:lnTo>
                    <a:lnTo>
                      <a:pt x="731" y="203"/>
                    </a:lnTo>
                    <a:lnTo>
                      <a:pt x="712" y="173"/>
                    </a:lnTo>
                    <a:lnTo>
                      <a:pt x="689" y="142"/>
                    </a:lnTo>
                    <a:lnTo>
                      <a:pt x="664" y="115"/>
                    </a:lnTo>
                    <a:lnTo>
                      <a:pt x="637" y="88"/>
                    </a:lnTo>
                    <a:lnTo>
                      <a:pt x="606" y="67"/>
                    </a:lnTo>
                    <a:lnTo>
                      <a:pt x="574" y="48"/>
                    </a:lnTo>
                    <a:lnTo>
                      <a:pt x="539" y="31"/>
                    </a:lnTo>
                    <a:lnTo>
                      <a:pt x="505" y="17"/>
                    </a:lnTo>
                    <a:lnTo>
                      <a:pt x="466" y="8"/>
                    </a:lnTo>
                    <a:lnTo>
                      <a:pt x="447" y="4"/>
                    </a:lnTo>
                    <a:lnTo>
                      <a:pt x="428" y="2"/>
                    </a:lnTo>
                    <a:lnTo>
                      <a:pt x="409" y="0"/>
                    </a:lnTo>
                    <a:lnTo>
                      <a:pt x="388" y="0"/>
                    </a:lnTo>
                    <a:lnTo>
                      <a:pt x="368" y="0"/>
                    </a:lnTo>
                    <a:lnTo>
                      <a:pt x="349" y="2"/>
                    </a:lnTo>
                    <a:lnTo>
                      <a:pt x="330" y="4"/>
                    </a:lnTo>
                    <a:lnTo>
                      <a:pt x="311" y="8"/>
                    </a:lnTo>
                    <a:lnTo>
                      <a:pt x="272" y="17"/>
                    </a:lnTo>
                    <a:lnTo>
                      <a:pt x="238" y="31"/>
                    </a:lnTo>
                    <a:lnTo>
                      <a:pt x="203" y="48"/>
                    </a:lnTo>
                    <a:lnTo>
                      <a:pt x="171" y="67"/>
                    </a:lnTo>
                    <a:lnTo>
                      <a:pt x="140" y="88"/>
                    </a:lnTo>
                    <a:lnTo>
                      <a:pt x="113" y="115"/>
                    </a:lnTo>
                    <a:lnTo>
                      <a:pt x="88" y="142"/>
                    </a:lnTo>
                    <a:lnTo>
                      <a:pt x="65" y="173"/>
                    </a:lnTo>
                    <a:lnTo>
                      <a:pt x="46" y="203"/>
                    </a:lnTo>
                    <a:lnTo>
                      <a:pt x="31" y="238"/>
                    </a:lnTo>
                    <a:lnTo>
                      <a:pt x="17" y="274"/>
                    </a:lnTo>
                    <a:lnTo>
                      <a:pt x="8" y="311"/>
                    </a:lnTo>
                    <a:lnTo>
                      <a:pt x="4" y="330"/>
                    </a:lnTo>
                    <a:lnTo>
                      <a:pt x="2" y="349"/>
                    </a:lnTo>
                    <a:lnTo>
                      <a:pt x="0" y="370"/>
                    </a:lnTo>
                    <a:lnTo>
                      <a:pt x="0" y="390"/>
                    </a:lnTo>
                    <a:lnTo>
                      <a:pt x="0" y="409"/>
                    </a:lnTo>
                    <a:lnTo>
                      <a:pt x="2" y="430"/>
                    </a:lnTo>
                    <a:lnTo>
                      <a:pt x="4" y="449"/>
                    </a:lnTo>
                    <a:lnTo>
                      <a:pt x="8" y="468"/>
                    </a:lnTo>
                    <a:lnTo>
                      <a:pt x="17" y="505"/>
                    </a:lnTo>
                    <a:lnTo>
                      <a:pt x="31" y="541"/>
                    </a:lnTo>
                    <a:lnTo>
                      <a:pt x="46" y="576"/>
                    </a:lnTo>
                    <a:lnTo>
                      <a:pt x="65" y="606"/>
                    </a:lnTo>
                    <a:lnTo>
                      <a:pt x="88" y="637"/>
                    </a:lnTo>
                    <a:lnTo>
                      <a:pt x="113" y="664"/>
                    </a:lnTo>
                    <a:lnTo>
                      <a:pt x="140" y="691"/>
                    </a:lnTo>
                    <a:lnTo>
                      <a:pt x="171" y="712"/>
                    </a:lnTo>
                    <a:lnTo>
                      <a:pt x="203" y="731"/>
                    </a:lnTo>
                    <a:lnTo>
                      <a:pt x="238" y="748"/>
                    </a:lnTo>
                    <a:lnTo>
                      <a:pt x="272" y="762"/>
                    </a:lnTo>
                    <a:lnTo>
                      <a:pt x="311" y="771"/>
                    </a:lnTo>
                    <a:lnTo>
                      <a:pt x="330" y="775"/>
                    </a:lnTo>
                    <a:lnTo>
                      <a:pt x="349" y="777"/>
                    </a:lnTo>
                    <a:lnTo>
                      <a:pt x="368" y="779"/>
                    </a:lnTo>
                    <a:lnTo>
                      <a:pt x="388" y="779"/>
                    </a:lnTo>
                    <a:lnTo>
                      <a:pt x="409" y="779"/>
                    </a:lnTo>
                    <a:lnTo>
                      <a:pt x="428" y="777"/>
                    </a:lnTo>
                    <a:lnTo>
                      <a:pt x="447" y="775"/>
                    </a:lnTo>
                    <a:lnTo>
                      <a:pt x="466" y="771"/>
                    </a:lnTo>
                    <a:lnTo>
                      <a:pt x="505" y="762"/>
                    </a:lnTo>
                    <a:lnTo>
                      <a:pt x="539" y="748"/>
                    </a:lnTo>
                    <a:lnTo>
                      <a:pt x="574" y="731"/>
                    </a:lnTo>
                    <a:lnTo>
                      <a:pt x="606" y="712"/>
                    </a:lnTo>
                    <a:lnTo>
                      <a:pt x="637" y="691"/>
                    </a:lnTo>
                    <a:lnTo>
                      <a:pt x="664" y="664"/>
                    </a:lnTo>
                    <a:lnTo>
                      <a:pt x="689" y="637"/>
                    </a:lnTo>
                    <a:lnTo>
                      <a:pt x="712" y="606"/>
                    </a:lnTo>
                    <a:lnTo>
                      <a:pt x="731" y="576"/>
                    </a:lnTo>
                    <a:lnTo>
                      <a:pt x="746" y="541"/>
                    </a:lnTo>
                    <a:lnTo>
                      <a:pt x="760" y="505"/>
                    </a:lnTo>
                    <a:lnTo>
                      <a:pt x="769" y="468"/>
                    </a:lnTo>
                    <a:lnTo>
                      <a:pt x="773" y="449"/>
                    </a:lnTo>
                    <a:lnTo>
                      <a:pt x="775" y="430"/>
                    </a:lnTo>
                    <a:lnTo>
                      <a:pt x="777" y="409"/>
                    </a:lnTo>
                    <a:lnTo>
                      <a:pt x="777" y="390"/>
                    </a:lnTo>
                    <a:close/>
                    <a:moveTo>
                      <a:pt x="768" y="390"/>
                    </a:moveTo>
                    <a:lnTo>
                      <a:pt x="768" y="409"/>
                    </a:lnTo>
                    <a:lnTo>
                      <a:pt x="766" y="428"/>
                    </a:lnTo>
                    <a:lnTo>
                      <a:pt x="764" y="447"/>
                    </a:lnTo>
                    <a:lnTo>
                      <a:pt x="760" y="466"/>
                    </a:lnTo>
                    <a:lnTo>
                      <a:pt x="750" y="503"/>
                    </a:lnTo>
                    <a:lnTo>
                      <a:pt x="737" y="537"/>
                    </a:lnTo>
                    <a:lnTo>
                      <a:pt x="721" y="570"/>
                    </a:lnTo>
                    <a:lnTo>
                      <a:pt x="702" y="601"/>
                    </a:lnTo>
                    <a:lnTo>
                      <a:pt x="681" y="631"/>
                    </a:lnTo>
                    <a:lnTo>
                      <a:pt x="656" y="658"/>
                    </a:lnTo>
                    <a:lnTo>
                      <a:pt x="629" y="681"/>
                    </a:lnTo>
                    <a:lnTo>
                      <a:pt x="601" y="704"/>
                    </a:lnTo>
                    <a:lnTo>
                      <a:pt x="570" y="723"/>
                    </a:lnTo>
                    <a:lnTo>
                      <a:pt x="535" y="739"/>
                    </a:lnTo>
                    <a:lnTo>
                      <a:pt x="501" y="752"/>
                    </a:lnTo>
                    <a:lnTo>
                      <a:pt x="464" y="762"/>
                    </a:lnTo>
                    <a:lnTo>
                      <a:pt x="447" y="764"/>
                    </a:lnTo>
                    <a:lnTo>
                      <a:pt x="428" y="767"/>
                    </a:lnTo>
                    <a:lnTo>
                      <a:pt x="409" y="767"/>
                    </a:lnTo>
                    <a:lnTo>
                      <a:pt x="388" y="769"/>
                    </a:lnTo>
                    <a:lnTo>
                      <a:pt x="368" y="767"/>
                    </a:lnTo>
                    <a:lnTo>
                      <a:pt x="349" y="767"/>
                    </a:lnTo>
                    <a:lnTo>
                      <a:pt x="330" y="764"/>
                    </a:lnTo>
                    <a:lnTo>
                      <a:pt x="313" y="762"/>
                    </a:lnTo>
                    <a:lnTo>
                      <a:pt x="276" y="752"/>
                    </a:lnTo>
                    <a:lnTo>
                      <a:pt x="242" y="739"/>
                    </a:lnTo>
                    <a:lnTo>
                      <a:pt x="207" y="723"/>
                    </a:lnTo>
                    <a:lnTo>
                      <a:pt x="176" y="704"/>
                    </a:lnTo>
                    <a:lnTo>
                      <a:pt x="148" y="681"/>
                    </a:lnTo>
                    <a:lnTo>
                      <a:pt x="121" y="658"/>
                    </a:lnTo>
                    <a:lnTo>
                      <a:pt x="96" y="631"/>
                    </a:lnTo>
                    <a:lnTo>
                      <a:pt x="75" y="601"/>
                    </a:lnTo>
                    <a:lnTo>
                      <a:pt x="56" y="570"/>
                    </a:lnTo>
                    <a:lnTo>
                      <a:pt x="40" y="537"/>
                    </a:lnTo>
                    <a:lnTo>
                      <a:pt x="27" y="503"/>
                    </a:lnTo>
                    <a:lnTo>
                      <a:pt x="17" y="466"/>
                    </a:lnTo>
                    <a:lnTo>
                      <a:pt x="13" y="447"/>
                    </a:lnTo>
                    <a:lnTo>
                      <a:pt x="11" y="428"/>
                    </a:lnTo>
                    <a:lnTo>
                      <a:pt x="9" y="409"/>
                    </a:lnTo>
                    <a:lnTo>
                      <a:pt x="9" y="390"/>
                    </a:lnTo>
                    <a:lnTo>
                      <a:pt x="9" y="370"/>
                    </a:lnTo>
                    <a:lnTo>
                      <a:pt x="11" y="351"/>
                    </a:lnTo>
                    <a:lnTo>
                      <a:pt x="13" y="332"/>
                    </a:lnTo>
                    <a:lnTo>
                      <a:pt x="17" y="313"/>
                    </a:lnTo>
                    <a:lnTo>
                      <a:pt x="27" y="276"/>
                    </a:lnTo>
                    <a:lnTo>
                      <a:pt x="40" y="242"/>
                    </a:lnTo>
                    <a:lnTo>
                      <a:pt x="56" y="209"/>
                    </a:lnTo>
                    <a:lnTo>
                      <a:pt x="75" y="178"/>
                    </a:lnTo>
                    <a:lnTo>
                      <a:pt x="96" y="148"/>
                    </a:lnTo>
                    <a:lnTo>
                      <a:pt x="121" y="121"/>
                    </a:lnTo>
                    <a:lnTo>
                      <a:pt x="148" y="98"/>
                    </a:lnTo>
                    <a:lnTo>
                      <a:pt x="176" y="75"/>
                    </a:lnTo>
                    <a:lnTo>
                      <a:pt x="207" y="56"/>
                    </a:lnTo>
                    <a:lnTo>
                      <a:pt x="242" y="40"/>
                    </a:lnTo>
                    <a:lnTo>
                      <a:pt x="276" y="27"/>
                    </a:lnTo>
                    <a:lnTo>
                      <a:pt x="313" y="17"/>
                    </a:lnTo>
                    <a:lnTo>
                      <a:pt x="330" y="15"/>
                    </a:lnTo>
                    <a:lnTo>
                      <a:pt x="349" y="13"/>
                    </a:lnTo>
                    <a:lnTo>
                      <a:pt x="368" y="12"/>
                    </a:lnTo>
                    <a:lnTo>
                      <a:pt x="388" y="10"/>
                    </a:lnTo>
                    <a:lnTo>
                      <a:pt x="409" y="12"/>
                    </a:lnTo>
                    <a:lnTo>
                      <a:pt x="428" y="13"/>
                    </a:lnTo>
                    <a:lnTo>
                      <a:pt x="447" y="15"/>
                    </a:lnTo>
                    <a:lnTo>
                      <a:pt x="464" y="17"/>
                    </a:lnTo>
                    <a:lnTo>
                      <a:pt x="501" y="27"/>
                    </a:lnTo>
                    <a:lnTo>
                      <a:pt x="535" y="40"/>
                    </a:lnTo>
                    <a:lnTo>
                      <a:pt x="570" y="56"/>
                    </a:lnTo>
                    <a:lnTo>
                      <a:pt x="601" y="75"/>
                    </a:lnTo>
                    <a:lnTo>
                      <a:pt x="629" y="98"/>
                    </a:lnTo>
                    <a:lnTo>
                      <a:pt x="656" y="121"/>
                    </a:lnTo>
                    <a:lnTo>
                      <a:pt x="681" y="148"/>
                    </a:lnTo>
                    <a:lnTo>
                      <a:pt x="702" y="178"/>
                    </a:lnTo>
                    <a:lnTo>
                      <a:pt x="721" y="209"/>
                    </a:lnTo>
                    <a:lnTo>
                      <a:pt x="737" y="242"/>
                    </a:lnTo>
                    <a:lnTo>
                      <a:pt x="750" y="276"/>
                    </a:lnTo>
                    <a:lnTo>
                      <a:pt x="760" y="313"/>
                    </a:lnTo>
                    <a:lnTo>
                      <a:pt x="764" y="332"/>
                    </a:lnTo>
                    <a:lnTo>
                      <a:pt x="766" y="351"/>
                    </a:lnTo>
                    <a:lnTo>
                      <a:pt x="768" y="370"/>
                    </a:lnTo>
                    <a:lnTo>
                      <a:pt x="768" y="390"/>
                    </a:lnTo>
                    <a:close/>
                  </a:path>
                </a:pathLst>
              </a:custGeom>
              <a:solidFill>
                <a:srgbClr val="E9A5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2" name="Freeform 425">
                <a:extLst>
                  <a:ext uri="{FF2B5EF4-FFF2-40B4-BE49-F238E27FC236}">
                    <a16:creationId xmlns:a16="http://schemas.microsoft.com/office/drawing/2014/main" id="{890F41BB-4066-40EA-B61B-5079EAA2D4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95" y="1779"/>
                <a:ext cx="769" cy="767"/>
              </a:xfrm>
              <a:custGeom>
                <a:avLst/>
                <a:gdLst>
                  <a:gd name="T0" fmla="*/ 767 w 769"/>
                  <a:gd name="T1" fmla="*/ 345 h 767"/>
                  <a:gd name="T2" fmla="*/ 752 w 769"/>
                  <a:gd name="T3" fmla="*/ 268 h 767"/>
                  <a:gd name="T4" fmla="*/ 702 w 769"/>
                  <a:gd name="T5" fmla="*/ 169 h 767"/>
                  <a:gd name="T6" fmla="*/ 629 w 769"/>
                  <a:gd name="T7" fmla="*/ 88 h 767"/>
                  <a:gd name="T8" fmla="*/ 533 w 769"/>
                  <a:gd name="T9" fmla="*/ 30 h 767"/>
                  <a:gd name="T10" fmla="*/ 443 w 769"/>
                  <a:gd name="T11" fmla="*/ 4 h 767"/>
                  <a:gd name="T12" fmla="*/ 384 w 769"/>
                  <a:gd name="T13" fmla="*/ 0 h 767"/>
                  <a:gd name="T14" fmla="*/ 326 w 769"/>
                  <a:gd name="T15" fmla="*/ 4 h 767"/>
                  <a:gd name="T16" fmla="*/ 236 w 769"/>
                  <a:gd name="T17" fmla="*/ 30 h 767"/>
                  <a:gd name="T18" fmla="*/ 140 w 769"/>
                  <a:gd name="T19" fmla="*/ 88 h 767"/>
                  <a:gd name="T20" fmla="*/ 67 w 769"/>
                  <a:gd name="T21" fmla="*/ 169 h 767"/>
                  <a:gd name="T22" fmla="*/ 17 w 769"/>
                  <a:gd name="T23" fmla="*/ 268 h 767"/>
                  <a:gd name="T24" fmla="*/ 2 w 769"/>
                  <a:gd name="T25" fmla="*/ 345 h 767"/>
                  <a:gd name="T26" fmla="*/ 2 w 769"/>
                  <a:gd name="T27" fmla="*/ 403 h 767"/>
                  <a:gd name="T28" fmla="*/ 7 w 769"/>
                  <a:gd name="T29" fmla="*/ 460 h 767"/>
                  <a:gd name="T30" fmla="*/ 46 w 769"/>
                  <a:gd name="T31" fmla="*/ 566 h 767"/>
                  <a:gd name="T32" fmla="*/ 113 w 769"/>
                  <a:gd name="T33" fmla="*/ 656 h 767"/>
                  <a:gd name="T34" fmla="*/ 201 w 769"/>
                  <a:gd name="T35" fmla="*/ 721 h 767"/>
                  <a:gd name="T36" fmla="*/ 307 w 769"/>
                  <a:gd name="T37" fmla="*/ 760 h 767"/>
                  <a:gd name="T38" fmla="*/ 364 w 769"/>
                  <a:gd name="T39" fmla="*/ 767 h 767"/>
                  <a:gd name="T40" fmla="*/ 424 w 769"/>
                  <a:gd name="T41" fmla="*/ 765 h 767"/>
                  <a:gd name="T42" fmla="*/ 499 w 769"/>
                  <a:gd name="T43" fmla="*/ 750 h 767"/>
                  <a:gd name="T44" fmla="*/ 598 w 769"/>
                  <a:gd name="T45" fmla="*/ 702 h 767"/>
                  <a:gd name="T46" fmla="*/ 681 w 769"/>
                  <a:gd name="T47" fmla="*/ 627 h 767"/>
                  <a:gd name="T48" fmla="*/ 739 w 769"/>
                  <a:gd name="T49" fmla="*/ 533 h 767"/>
                  <a:gd name="T50" fmla="*/ 764 w 769"/>
                  <a:gd name="T51" fmla="*/ 441 h 767"/>
                  <a:gd name="T52" fmla="*/ 769 w 769"/>
                  <a:gd name="T53" fmla="*/ 384 h 767"/>
                  <a:gd name="T54" fmla="*/ 750 w 769"/>
                  <a:gd name="T55" fmla="*/ 458 h 767"/>
                  <a:gd name="T56" fmla="*/ 714 w 769"/>
                  <a:gd name="T57" fmla="*/ 562 h 767"/>
                  <a:gd name="T58" fmla="*/ 648 w 769"/>
                  <a:gd name="T59" fmla="*/ 648 h 767"/>
                  <a:gd name="T60" fmla="*/ 562 w 769"/>
                  <a:gd name="T61" fmla="*/ 712 h 767"/>
                  <a:gd name="T62" fmla="*/ 460 w 769"/>
                  <a:gd name="T63" fmla="*/ 750 h 767"/>
                  <a:gd name="T64" fmla="*/ 347 w 769"/>
                  <a:gd name="T65" fmla="*/ 756 h 767"/>
                  <a:gd name="T66" fmla="*/ 240 w 769"/>
                  <a:gd name="T67" fmla="*/ 729 h 767"/>
                  <a:gd name="T68" fmla="*/ 147 w 769"/>
                  <a:gd name="T69" fmla="*/ 671 h 767"/>
                  <a:gd name="T70" fmla="*/ 75 w 769"/>
                  <a:gd name="T71" fmla="*/ 593 h 767"/>
                  <a:gd name="T72" fmla="*/ 27 w 769"/>
                  <a:gd name="T73" fmla="*/ 495 h 767"/>
                  <a:gd name="T74" fmla="*/ 11 w 769"/>
                  <a:gd name="T75" fmla="*/ 384 h 767"/>
                  <a:gd name="T76" fmla="*/ 27 w 769"/>
                  <a:gd name="T77" fmla="*/ 272 h 767"/>
                  <a:gd name="T78" fmla="*/ 75 w 769"/>
                  <a:gd name="T79" fmla="*/ 174 h 767"/>
                  <a:gd name="T80" fmla="*/ 147 w 769"/>
                  <a:gd name="T81" fmla="*/ 96 h 767"/>
                  <a:gd name="T82" fmla="*/ 240 w 769"/>
                  <a:gd name="T83" fmla="*/ 38 h 767"/>
                  <a:gd name="T84" fmla="*/ 347 w 769"/>
                  <a:gd name="T85" fmla="*/ 11 h 767"/>
                  <a:gd name="T86" fmla="*/ 460 w 769"/>
                  <a:gd name="T87" fmla="*/ 17 h 767"/>
                  <a:gd name="T88" fmla="*/ 562 w 769"/>
                  <a:gd name="T89" fmla="*/ 55 h 767"/>
                  <a:gd name="T90" fmla="*/ 648 w 769"/>
                  <a:gd name="T91" fmla="*/ 119 h 767"/>
                  <a:gd name="T92" fmla="*/ 714 w 769"/>
                  <a:gd name="T93" fmla="*/ 205 h 767"/>
                  <a:gd name="T94" fmla="*/ 750 w 769"/>
                  <a:gd name="T95" fmla="*/ 309 h 7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69"/>
                  <a:gd name="T145" fmla="*/ 0 h 767"/>
                  <a:gd name="T146" fmla="*/ 769 w 769"/>
                  <a:gd name="T147" fmla="*/ 767 h 7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69" h="767">
                    <a:moveTo>
                      <a:pt x="769" y="384"/>
                    </a:moveTo>
                    <a:lnTo>
                      <a:pt x="767" y="364"/>
                    </a:lnTo>
                    <a:lnTo>
                      <a:pt x="767" y="345"/>
                    </a:lnTo>
                    <a:lnTo>
                      <a:pt x="764" y="326"/>
                    </a:lnTo>
                    <a:lnTo>
                      <a:pt x="762" y="307"/>
                    </a:lnTo>
                    <a:lnTo>
                      <a:pt x="752" y="268"/>
                    </a:lnTo>
                    <a:lnTo>
                      <a:pt x="739" y="234"/>
                    </a:lnTo>
                    <a:lnTo>
                      <a:pt x="723" y="201"/>
                    </a:lnTo>
                    <a:lnTo>
                      <a:pt x="702" y="169"/>
                    </a:lnTo>
                    <a:lnTo>
                      <a:pt x="681" y="140"/>
                    </a:lnTo>
                    <a:lnTo>
                      <a:pt x="656" y="111"/>
                    </a:lnTo>
                    <a:lnTo>
                      <a:pt x="629" y="88"/>
                    </a:lnTo>
                    <a:lnTo>
                      <a:pt x="598" y="65"/>
                    </a:lnTo>
                    <a:lnTo>
                      <a:pt x="568" y="46"/>
                    </a:lnTo>
                    <a:lnTo>
                      <a:pt x="533" y="30"/>
                    </a:lnTo>
                    <a:lnTo>
                      <a:pt x="499" y="17"/>
                    </a:lnTo>
                    <a:lnTo>
                      <a:pt x="462" y="7"/>
                    </a:lnTo>
                    <a:lnTo>
                      <a:pt x="443" y="4"/>
                    </a:lnTo>
                    <a:lnTo>
                      <a:pt x="424" y="2"/>
                    </a:lnTo>
                    <a:lnTo>
                      <a:pt x="405" y="0"/>
                    </a:lnTo>
                    <a:lnTo>
                      <a:pt x="384" y="0"/>
                    </a:lnTo>
                    <a:lnTo>
                      <a:pt x="364" y="0"/>
                    </a:lnTo>
                    <a:lnTo>
                      <a:pt x="345" y="2"/>
                    </a:lnTo>
                    <a:lnTo>
                      <a:pt x="326" y="4"/>
                    </a:lnTo>
                    <a:lnTo>
                      <a:pt x="307" y="7"/>
                    </a:lnTo>
                    <a:lnTo>
                      <a:pt x="270" y="17"/>
                    </a:lnTo>
                    <a:lnTo>
                      <a:pt x="236" y="30"/>
                    </a:lnTo>
                    <a:lnTo>
                      <a:pt x="201" y="46"/>
                    </a:lnTo>
                    <a:lnTo>
                      <a:pt x="171" y="65"/>
                    </a:lnTo>
                    <a:lnTo>
                      <a:pt x="140" y="88"/>
                    </a:lnTo>
                    <a:lnTo>
                      <a:pt x="113" y="111"/>
                    </a:lnTo>
                    <a:lnTo>
                      <a:pt x="88" y="140"/>
                    </a:lnTo>
                    <a:lnTo>
                      <a:pt x="67" y="169"/>
                    </a:lnTo>
                    <a:lnTo>
                      <a:pt x="46" y="201"/>
                    </a:lnTo>
                    <a:lnTo>
                      <a:pt x="30" y="234"/>
                    </a:lnTo>
                    <a:lnTo>
                      <a:pt x="17" y="268"/>
                    </a:lnTo>
                    <a:lnTo>
                      <a:pt x="7" y="307"/>
                    </a:lnTo>
                    <a:lnTo>
                      <a:pt x="5" y="326"/>
                    </a:lnTo>
                    <a:lnTo>
                      <a:pt x="2" y="345"/>
                    </a:lnTo>
                    <a:lnTo>
                      <a:pt x="2" y="364"/>
                    </a:lnTo>
                    <a:lnTo>
                      <a:pt x="0" y="384"/>
                    </a:lnTo>
                    <a:lnTo>
                      <a:pt x="2" y="403"/>
                    </a:lnTo>
                    <a:lnTo>
                      <a:pt x="2" y="422"/>
                    </a:lnTo>
                    <a:lnTo>
                      <a:pt x="5" y="441"/>
                    </a:lnTo>
                    <a:lnTo>
                      <a:pt x="7" y="460"/>
                    </a:lnTo>
                    <a:lnTo>
                      <a:pt x="17" y="499"/>
                    </a:lnTo>
                    <a:lnTo>
                      <a:pt x="30" y="533"/>
                    </a:lnTo>
                    <a:lnTo>
                      <a:pt x="46" y="566"/>
                    </a:lnTo>
                    <a:lnTo>
                      <a:pt x="67" y="598"/>
                    </a:lnTo>
                    <a:lnTo>
                      <a:pt x="88" y="627"/>
                    </a:lnTo>
                    <a:lnTo>
                      <a:pt x="113" y="656"/>
                    </a:lnTo>
                    <a:lnTo>
                      <a:pt x="140" y="679"/>
                    </a:lnTo>
                    <a:lnTo>
                      <a:pt x="171" y="702"/>
                    </a:lnTo>
                    <a:lnTo>
                      <a:pt x="201" y="721"/>
                    </a:lnTo>
                    <a:lnTo>
                      <a:pt x="236" y="737"/>
                    </a:lnTo>
                    <a:lnTo>
                      <a:pt x="270" y="750"/>
                    </a:lnTo>
                    <a:lnTo>
                      <a:pt x="307" y="760"/>
                    </a:lnTo>
                    <a:lnTo>
                      <a:pt x="326" y="763"/>
                    </a:lnTo>
                    <a:lnTo>
                      <a:pt x="345" y="765"/>
                    </a:lnTo>
                    <a:lnTo>
                      <a:pt x="364" y="767"/>
                    </a:lnTo>
                    <a:lnTo>
                      <a:pt x="384" y="767"/>
                    </a:lnTo>
                    <a:lnTo>
                      <a:pt x="405" y="767"/>
                    </a:lnTo>
                    <a:lnTo>
                      <a:pt x="424" y="765"/>
                    </a:lnTo>
                    <a:lnTo>
                      <a:pt x="443" y="763"/>
                    </a:lnTo>
                    <a:lnTo>
                      <a:pt x="462" y="760"/>
                    </a:lnTo>
                    <a:lnTo>
                      <a:pt x="499" y="750"/>
                    </a:lnTo>
                    <a:lnTo>
                      <a:pt x="533" y="737"/>
                    </a:lnTo>
                    <a:lnTo>
                      <a:pt x="568" y="721"/>
                    </a:lnTo>
                    <a:lnTo>
                      <a:pt x="598" y="702"/>
                    </a:lnTo>
                    <a:lnTo>
                      <a:pt x="629" y="679"/>
                    </a:lnTo>
                    <a:lnTo>
                      <a:pt x="656" y="656"/>
                    </a:lnTo>
                    <a:lnTo>
                      <a:pt x="681" y="627"/>
                    </a:lnTo>
                    <a:lnTo>
                      <a:pt x="702" y="598"/>
                    </a:lnTo>
                    <a:lnTo>
                      <a:pt x="723" y="566"/>
                    </a:lnTo>
                    <a:lnTo>
                      <a:pt x="739" y="533"/>
                    </a:lnTo>
                    <a:lnTo>
                      <a:pt x="752" y="499"/>
                    </a:lnTo>
                    <a:lnTo>
                      <a:pt x="762" y="460"/>
                    </a:lnTo>
                    <a:lnTo>
                      <a:pt x="764" y="441"/>
                    </a:lnTo>
                    <a:lnTo>
                      <a:pt x="767" y="422"/>
                    </a:lnTo>
                    <a:lnTo>
                      <a:pt x="767" y="403"/>
                    </a:lnTo>
                    <a:lnTo>
                      <a:pt x="769" y="384"/>
                    </a:lnTo>
                    <a:close/>
                    <a:moveTo>
                      <a:pt x="758" y="384"/>
                    </a:moveTo>
                    <a:lnTo>
                      <a:pt x="756" y="422"/>
                    </a:lnTo>
                    <a:lnTo>
                      <a:pt x="750" y="458"/>
                    </a:lnTo>
                    <a:lnTo>
                      <a:pt x="742" y="495"/>
                    </a:lnTo>
                    <a:lnTo>
                      <a:pt x="729" y="529"/>
                    </a:lnTo>
                    <a:lnTo>
                      <a:pt x="714" y="562"/>
                    </a:lnTo>
                    <a:lnTo>
                      <a:pt x="694" y="593"/>
                    </a:lnTo>
                    <a:lnTo>
                      <a:pt x="673" y="621"/>
                    </a:lnTo>
                    <a:lnTo>
                      <a:pt x="648" y="648"/>
                    </a:lnTo>
                    <a:lnTo>
                      <a:pt x="622" y="671"/>
                    </a:lnTo>
                    <a:lnTo>
                      <a:pt x="593" y="694"/>
                    </a:lnTo>
                    <a:lnTo>
                      <a:pt x="562" y="712"/>
                    </a:lnTo>
                    <a:lnTo>
                      <a:pt x="529" y="729"/>
                    </a:lnTo>
                    <a:lnTo>
                      <a:pt x="495" y="740"/>
                    </a:lnTo>
                    <a:lnTo>
                      <a:pt x="460" y="750"/>
                    </a:lnTo>
                    <a:lnTo>
                      <a:pt x="422" y="756"/>
                    </a:lnTo>
                    <a:lnTo>
                      <a:pt x="384" y="758"/>
                    </a:lnTo>
                    <a:lnTo>
                      <a:pt x="347" y="756"/>
                    </a:lnTo>
                    <a:lnTo>
                      <a:pt x="309" y="750"/>
                    </a:lnTo>
                    <a:lnTo>
                      <a:pt x="274" y="740"/>
                    </a:lnTo>
                    <a:lnTo>
                      <a:pt x="240" y="729"/>
                    </a:lnTo>
                    <a:lnTo>
                      <a:pt x="207" y="712"/>
                    </a:lnTo>
                    <a:lnTo>
                      <a:pt x="176" y="694"/>
                    </a:lnTo>
                    <a:lnTo>
                      <a:pt x="147" y="671"/>
                    </a:lnTo>
                    <a:lnTo>
                      <a:pt x="121" y="648"/>
                    </a:lnTo>
                    <a:lnTo>
                      <a:pt x="96" y="621"/>
                    </a:lnTo>
                    <a:lnTo>
                      <a:pt x="75" y="593"/>
                    </a:lnTo>
                    <a:lnTo>
                      <a:pt x="55" y="562"/>
                    </a:lnTo>
                    <a:lnTo>
                      <a:pt x="40" y="529"/>
                    </a:lnTo>
                    <a:lnTo>
                      <a:pt x="27" y="495"/>
                    </a:lnTo>
                    <a:lnTo>
                      <a:pt x="19" y="458"/>
                    </a:lnTo>
                    <a:lnTo>
                      <a:pt x="13" y="422"/>
                    </a:lnTo>
                    <a:lnTo>
                      <a:pt x="11" y="384"/>
                    </a:lnTo>
                    <a:lnTo>
                      <a:pt x="13" y="345"/>
                    </a:lnTo>
                    <a:lnTo>
                      <a:pt x="19" y="309"/>
                    </a:lnTo>
                    <a:lnTo>
                      <a:pt x="27" y="272"/>
                    </a:lnTo>
                    <a:lnTo>
                      <a:pt x="40" y="238"/>
                    </a:lnTo>
                    <a:lnTo>
                      <a:pt x="55" y="205"/>
                    </a:lnTo>
                    <a:lnTo>
                      <a:pt x="75" y="174"/>
                    </a:lnTo>
                    <a:lnTo>
                      <a:pt x="96" y="146"/>
                    </a:lnTo>
                    <a:lnTo>
                      <a:pt x="121" y="119"/>
                    </a:lnTo>
                    <a:lnTo>
                      <a:pt x="147" y="96"/>
                    </a:lnTo>
                    <a:lnTo>
                      <a:pt x="176" y="73"/>
                    </a:lnTo>
                    <a:lnTo>
                      <a:pt x="207" y="55"/>
                    </a:lnTo>
                    <a:lnTo>
                      <a:pt x="240" y="38"/>
                    </a:lnTo>
                    <a:lnTo>
                      <a:pt x="274" y="27"/>
                    </a:lnTo>
                    <a:lnTo>
                      <a:pt x="309" y="17"/>
                    </a:lnTo>
                    <a:lnTo>
                      <a:pt x="347" y="11"/>
                    </a:lnTo>
                    <a:lnTo>
                      <a:pt x="384" y="9"/>
                    </a:lnTo>
                    <a:lnTo>
                      <a:pt x="422" y="11"/>
                    </a:lnTo>
                    <a:lnTo>
                      <a:pt x="460" y="17"/>
                    </a:lnTo>
                    <a:lnTo>
                      <a:pt x="495" y="27"/>
                    </a:lnTo>
                    <a:lnTo>
                      <a:pt x="529" y="38"/>
                    </a:lnTo>
                    <a:lnTo>
                      <a:pt x="562" y="55"/>
                    </a:lnTo>
                    <a:lnTo>
                      <a:pt x="593" y="73"/>
                    </a:lnTo>
                    <a:lnTo>
                      <a:pt x="622" y="96"/>
                    </a:lnTo>
                    <a:lnTo>
                      <a:pt x="648" y="119"/>
                    </a:lnTo>
                    <a:lnTo>
                      <a:pt x="673" y="146"/>
                    </a:lnTo>
                    <a:lnTo>
                      <a:pt x="694" y="174"/>
                    </a:lnTo>
                    <a:lnTo>
                      <a:pt x="714" y="205"/>
                    </a:lnTo>
                    <a:lnTo>
                      <a:pt x="729" y="238"/>
                    </a:lnTo>
                    <a:lnTo>
                      <a:pt x="742" y="272"/>
                    </a:lnTo>
                    <a:lnTo>
                      <a:pt x="750" y="309"/>
                    </a:lnTo>
                    <a:lnTo>
                      <a:pt x="756" y="345"/>
                    </a:lnTo>
                    <a:lnTo>
                      <a:pt x="758" y="384"/>
                    </a:lnTo>
                    <a:close/>
                  </a:path>
                </a:pathLst>
              </a:custGeom>
              <a:solidFill>
                <a:srgbClr val="E9A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3" name="Freeform 426">
                <a:extLst>
                  <a:ext uri="{FF2B5EF4-FFF2-40B4-BE49-F238E27FC236}">
                    <a16:creationId xmlns:a16="http://schemas.microsoft.com/office/drawing/2014/main" id="{F8F3E14C-BBA8-43C0-957D-047D903718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00" y="1783"/>
                <a:ext cx="759" cy="759"/>
              </a:xfrm>
              <a:custGeom>
                <a:avLst/>
                <a:gdLst>
                  <a:gd name="T0" fmla="*/ 757 w 759"/>
                  <a:gd name="T1" fmla="*/ 341 h 759"/>
                  <a:gd name="T2" fmla="*/ 741 w 759"/>
                  <a:gd name="T3" fmla="*/ 266 h 759"/>
                  <a:gd name="T4" fmla="*/ 693 w 759"/>
                  <a:gd name="T5" fmla="*/ 168 h 759"/>
                  <a:gd name="T6" fmla="*/ 620 w 759"/>
                  <a:gd name="T7" fmla="*/ 88 h 759"/>
                  <a:gd name="T8" fmla="*/ 526 w 759"/>
                  <a:gd name="T9" fmla="*/ 30 h 759"/>
                  <a:gd name="T10" fmla="*/ 438 w 759"/>
                  <a:gd name="T11" fmla="*/ 5 h 759"/>
                  <a:gd name="T12" fmla="*/ 379 w 759"/>
                  <a:gd name="T13" fmla="*/ 0 h 759"/>
                  <a:gd name="T14" fmla="*/ 321 w 759"/>
                  <a:gd name="T15" fmla="*/ 5 h 759"/>
                  <a:gd name="T16" fmla="*/ 233 w 759"/>
                  <a:gd name="T17" fmla="*/ 30 h 759"/>
                  <a:gd name="T18" fmla="*/ 139 w 759"/>
                  <a:gd name="T19" fmla="*/ 88 h 759"/>
                  <a:gd name="T20" fmla="*/ 66 w 759"/>
                  <a:gd name="T21" fmla="*/ 168 h 759"/>
                  <a:gd name="T22" fmla="*/ 18 w 759"/>
                  <a:gd name="T23" fmla="*/ 266 h 759"/>
                  <a:gd name="T24" fmla="*/ 2 w 759"/>
                  <a:gd name="T25" fmla="*/ 341 h 759"/>
                  <a:gd name="T26" fmla="*/ 0 w 759"/>
                  <a:gd name="T27" fmla="*/ 399 h 759"/>
                  <a:gd name="T28" fmla="*/ 8 w 759"/>
                  <a:gd name="T29" fmla="*/ 456 h 759"/>
                  <a:gd name="T30" fmla="*/ 47 w 759"/>
                  <a:gd name="T31" fmla="*/ 560 h 759"/>
                  <a:gd name="T32" fmla="*/ 112 w 759"/>
                  <a:gd name="T33" fmla="*/ 648 h 759"/>
                  <a:gd name="T34" fmla="*/ 198 w 759"/>
                  <a:gd name="T35" fmla="*/ 713 h 759"/>
                  <a:gd name="T36" fmla="*/ 304 w 759"/>
                  <a:gd name="T37" fmla="*/ 752 h 759"/>
                  <a:gd name="T38" fmla="*/ 359 w 759"/>
                  <a:gd name="T39" fmla="*/ 757 h 759"/>
                  <a:gd name="T40" fmla="*/ 419 w 759"/>
                  <a:gd name="T41" fmla="*/ 757 h 759"/>
                  <a:gd name="T42" fmla="*/ 492 w 759"/>
                  <a:gd name="T43" fmla="*/ 742 h 759"/>
                  <a:gd name="T44" fmla="*/ 592 w 759"/>
                  <a:gd name="T45" fmla="*/ 694 h 759"/>
                  <a:gd name="T46" fmla="*/ 672 w 759"/>
                  <a:gd name="T47" fmla="*/ 621 h 759"/>
                  <a:gd name="T48" fmla="*/ 728 w 759"/>
                  <a:gd name="T49" fmla="*/ 527 h 759"/>
                  <a:gd name="T50" fmla="*/ 755 w 759"/>
                  <a:gd name="T51" fmla="*/ 437 h 759"/>
                  <a:gd name="T52" fmla="*/ 759 w 759"/>
                  <a:gd name="T53" fmla="*/ 380 h 759"/>
                  <a:gd name="T54" fmla="*/ 741 w 759"/>
                  <a:gd name="T55" fmla="*/ 454 h 759"/>
                  <a:gd name="T56" fmla="*/ 703 w 759"/>
                  <a:gd name="T57" fmla="*/ 556 h 759"/>
                  <a:gd name="T58" fmla="*/ 640 w 759"/>
                  <a:gd name="T59" fmla="*/ 640 h 759"/>
                  <a:gd name="T60" fmla="*/ 555 w 759"/>
                  <a:gd name="T61" fmla="*/ 704 h 759"/>
                  <a:gd name="T62" fmla="*/ 453 w 759"/>
                  <a:gd name="T63" fmla="*/ 740 h 759"/>
                  <a:gd name="T64" fmla="*/ 342 w 759"/>
                  <a:gd name="T65" fmla="*/ 746 h 759"/>
                  <a:gd name="T66" fmla="*/ 237 w 759"/>
                  <a:gd name="T67" fmla="*/ 719 h 759"/>
                  <a:gd name="T68" fmla="*/ 144 w 759"/>
                  <a:gd name="T69" fmla="*/ 663 h 759"/>
                  <a:gd name="T70" fmla="*/ 73 w 759"/>
                  <a:gd name="T71" fmla="*/ 585 h 759"/>
                  <a:gd name="T72" fmla="*/ 27 w 759"/>
                  <a:gd name="T73" fmla="*/ 489 h 759"/>
                  <a:gd name="T74" fmla="*/ 10 w 759"/>
                  <a:gd name="T75" fmla="*/ 380 h 759"/>
                  <a:gd name="T76" fmla="*/ 27 w 759"/>
                  <a:gd name="T77" fmla="*/ 270 h 759"/>
                  <a:gd name="T78" fmla="*/ 73 w 759"/>
                  <a:gd name="T79" fmla="*/ 174 h 759"/>
                  <a:gd name="T80" fmla="*/ 144 w 759"/>
                  <a:gd name="T81" fmla="*/ 96 h 759"/>
                  <a:gd name="T82" fmla="*/ 237 w 759"/>
                  <a:gd name="T83" fmla="*/ 40 h 759"/>
                  <a:gd name="T84" fmla="*/ 342 w 759"/>
                  <a:gd name="T85" fmla="*/ 13 h 759"/>
                  <a:gd name="T86" fmla="*/ 453 w 759"/>
                  <a:gd name="T87" fmla="*/ 19 h 759"/>
                  <a:gd name="T88" fmla="*/ 555 w 759"/>
                  <a:gd name="T89" fmla="*/ 55 h 759"/>
                  <a:gd name="T90" fmla="*/ 640 w 759"/>
                  <a:gd name="T91" fmla="*/ 119 h 759"/>
                  <a:gd name="T92" fmla="*/ 703 w 759"/>
                  <a:gd name="T93" fmla="*/ 203 h 759"/>
                  <a:gd name="T94" fmla="*/ 741 w 759"/>
                  <a:gd name="T95" fmla="*/ 305 h 75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9"/>
                  <a:gd name="T145" fmla="*/ 0 h 759"/>
                  <a:gd name="T146" fmla="*/ 759 w 759"/>
                  <a:gd name="T147" fmla="*/ 759 h 75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9" h="759">
                    <a:moveTo>
                      <a:pt x="759" y="380"/>
                    </a:moveTo>
                    <a:lnTo>
                      <a:pt x="759" y="360"/>
                    </a:lnTo>
                    <a:lnTo>
                      <a:pt x="757" y="341"/>
                    </a:lnTo>
                    <a:lnTo>
                      <a:pt x="755" y="322"/>
                    </a:lnTo>
                    <a:lnTo>
                      <a:pt x="751" y="303"/>
                    </a:lnTo>
                    <a:lnTo>
                      <a:pt x="741" y="266"/>
                    </a:lnTo>
                    <a:lnTo>
                      <a:pt x="728" y="232"/>
                    </a:lnTo>
                    <a:lnTo>
                      <a:pt x="712" y="199"/>
                    </a:lnTo>
                    <a:lnTo>
                      <a:pt x="693" y="168"/>
                    </a:lnTo>
                    <a:lnTo>
                      <a:pt x="672" y="138"/>
                    </a:lnTo>
                    <a:lnTo>
                      <a:pt x="647" y="111"/>
                    </a:lnTo>
                    <a:lnTo>
                      <a:pt x="620" y="88"/>
                    </a:lnTo>
                    <a:lnTo>
                      <a:pt x="592" y="65"/>
                    </a:lnTo>
                    <a:lnTo>
                      <a:pt x="561" y="46"/>
                    </a:lnTo>
                    <a:lnTo>
                      <a:pt x="526" y="30"/>
                    </a:lnTo>
                    <a:lnTo>
                      <a:pt x="492" y="17"/>
                    </a:lnTo>
                    <a:lnTo>
                      <a:pt x="455" y="7"/>
                    </a:lnTo>
                    <a:lnTo>
                      <a:pt x="438" y="5"/>
                    </a:lnTo>
                    <a:lnTo>
                      <a:pt x="419" y="3"/>
                    </a:lnTo>
                    <a:lnTo>
                      <a:pt x="400" y="2"/>
                    </a:lnTo>
                    <a:lnTo>
                      <a:pt x="379" y="0"/>
                    </a:lnTo>
                    <a:lnTo>
                      <a:pt x="359" y="2"/>
                    </a:lnTo>
                    <a:lnTo>
                      <a:pt x="340" y="3"/>
                    </a:lnTo>
                    <a:lnTo>
                      <a:pt x="321" y="5"/>
                    </a:lnTo>
                    <a:lnTo>
                      <a:pt x="304" y="7"/>
                    </a:lnTo>
                    <a:lnTo>
                      <a:pt x="267" y="17"/>
                    </a:lnTo>
                    <a:lnTo>
                      <a:pt x="233" y="30"/>
                    </a:lnTo>
                    <a:lnTo>
                      <a:pt x="198" y="46"/>
                    </a:lnTo>
                    <a:lnTo>
                      <a:pt x="167" y="65"/>
                    </a:lnTo>
                    <a:lnTo>
                      <a:pt x="139" y="88"/>
                    </a:lnTo>
                    <a:lnTo>
                      <a:pt x="112" y="111"/>
                    </a:lnTo>
                    <a:lnTo>
                      <a:pt x="87" y="138"/>
                    </a:lnTo>
                    <a:lnTo>
                      <a:pt x="66" y="168"/>
                    </a:lnTo>
                    <a:lnTo>
                      <a:pt x="47" y="199"/>
                    </a:lnTo>
                    <a:lnTo>
                      <a:pt x="31" y="232"/>
                    </a:lnTo>
                    <a:lnTo>
                      <a:pt x="18" y="266"/>
                    </a:lnTo>
                    <a:lnTo>
                      <a:pt x="8" y="303"/>
                    </a:lnTo>
                    <a:lnTo>
                      <a:pt x="4" y="322"/>
                    </a:lnTo>
                    <a:lnTo>
                      <a:pt x="2" y="341"/>
                    </a:lnTo>
                    <a:lnTo>
                      <a:pt x="0" y="360"/>
                    </a:lnTo>
                    <a:lnTo>
                      <a:pt x="0" y="380"/>
                    </a:lnTo>
                    <a:lnTo>
                      <a:pt x="0" y="399"/>
                    </a:lnTo>
                    <a:lnTo>
                      <a:pt x="2" y="418"/>
                    </a:lnTo>
                    <a:lnTo>
                      <a:pt x="4" y="437"/>
                    </a:lnTo>
                    <a:lnTo>
                      <a:pt x="8" y="456"/>
                    </a:lnTo>
                    <a:lnTo>
                      <a:pt x="18" y="493"/>
                    </a:lnTo>
                    <a:lnTo>
                      <a:pt x="31" y="527"/>
                    </a:lnTo>
                    <a:lnTo>
                      <a:pt x="47" y="560"/>
                    </a:lnTo>
                    <a:lnTo>
                      <a:pt x="66" y="591"/>
                    </a:lnTo>
                    <a:lnTo>
                      <a:pt x="87" y="621"/>
                    </a:lnTo>
                    <a:lnTo>
                      <a:pt x="112" y="648"/>
                    </a:lnTo>
                    <a:lnTo>
                      <a:pt x="139" y="671"/>
                    </a:lnTo>
                    <a:lnTo>
                      <a:pt x="167" y="694"/>
                    </a:lnTo>
                    <a:lnTo>
                      <a:pt x="198" y="713"/>
                    </a:lnTo>
                    <a:lnTo>
                      <a:pt x="233" y="729"/>
                    </a:lnTo>
                    <a:lnTo>
                      <a:pt x="267" y="742"/>
                    </a:lnTo>
                    <a:lnTo>
                      <a:pt x="304" y="752"/>
                    </a:lnTo>
                    <a:lnTo>
                      <a:pt x="321" y="754"/>
                    </a:lnTo>
                    <a:lnTo>
                      <a:pt x="340" y="757"/>
                    </a:lnTo>
                    <a:lnTo>
                      <a:pt x="359" y="757"/>
                    </a:lnTo>
                    <a:lnTo>
                      <a:pt x="379" y="759"/>
                    </a:lnTo>
                    <a:lnTo>
                      <a:pt x="400" y="757"/>
                    </a:lnTo>
                    <a:lnTo>
                      <a:pt x="419" y="757"/>
                    </a:lnTo>
                    <a:lnTo>
                      <a:pt x="438" y="754"/>
                    </a:lnTo>
                    <a:lnTo>
                      <a:pt x="455" y="752"/>
                    </a:lnTo>
                    <a:lnTo>
                      <a:pt x="492" y="742"/>
                    </a:lnTo>
                    <a:lnTo>
                      <a:pt x="526" y="729"/>
                    </a:lnTo>
                    <a:lnTo>
                      <a:pt x="561" y="713"/>
                    </a:lnTo>
                    <a:lnTo>
                      <a:pt x="592" y="694"/>
                    </a:lnTo>
                    <a:lnTo>
                      <a:pt x="620" y="671"/>
                    </a:lnTo>
                    <a:lnTo>
                      <a:pt x="647" y="648"/>
                    </a:lnTo>
                    <a:lnTo>
                      <a:pt x="672" y="621"/>
                    </a:lnTo>
                    <a:lnTo>
                      <a:pt x="693" y="591"/>
                    </a:lnTo>
                    <a:lnTo>
                      <a:pt x="712" y="560"/>
                    </a:lnTo>
                    <a:lnTo>
                      <a:pt x="728" y="527"/>
                    </a:lnTo>
                    <a:lnTo>
                      <a:pt x="741" y="493"/>
                    </a:lnTo>
                    <a:lnTo>
                      <a:pt x="751" y="456"/>
                    </a:lnTo>
                    <a:lnTo>
                      <a:pt x="755" y="437"/>
                    </a:lnTo>
                    <a:lnTo>
                      <a:pt x="757" y="418"/>
                    </a:lnTo>
                    <a:lnTo>
                      <a:pt x="759" y="399"/>
                    </a:lnTo>
                    <a:lnTo>
                      <a:pt x="759" y="380"/>
                    </a:lnTo>
                    <a:close/>
                    <a:moveTo>
                      <a:pt x="749" y="380"/>
                    </a:moveTo>
                    <a:lnTo>
                      <a:pt x="747" y="418"/>
                    </a:lnTo>
                    <a:lnTo>
                      <a:pt x="741" y="454"/>
                    </a:lnTo>
                    <a:lnTo>
                      <a:pt x="732" y="489"/>
                    </a:lnTo>
                    <a:lnTo>
                      <a:pt x="720" y="523"/>
                    </a:lnTo>
                    <a:lnTo>
                      <a:pt x="703" y="556"/>
                    </a:lnTo>
                    <a:lnTo>
                      <a:pt x="686" y="585"/>
                    </a:lnTo>
                    <a:lnTo>
                      <a:pt x="664" y="614"/>
                    </a:lnTo>
                    <a:lnTo>
                      <a:pt x="640" y="640"/>
                    </a:lnTo>
                    <a:lnTo>
                      <a:pt x="615" y="663"/>
                    </a:lnTo>
                    <a:lnTo>
                      <a:pt x="586" y="685"/>
                    </a:lnTo>
                    <a:lnTo>
                      <a:pt x="555" y="704"/>
                    </a:lnTo>
                    <a:lnTo>
                      <a:pt x="522" y="719"/>
                    </a:lnTo>
                    <a:lnTo>
                      <a:pt x="490" y="733"/>
                    </a:lnTo>
                    <a:lnTo>
                      <a:pt x="453" y="740"/>
                    </a:lnTo>
                    <a:lnTo>
                      <a:pt x="417" y="746"/>
                    </a:lnTo>
                    <a:lnTo>
                      <a:pt x="379" y="748"/>
                    </a:lnTo>
                    <a:lnTo>
                      <a:pt x="342" y="746"/>
                    </a:lnTo>
                    <a:lnTo>
                      <a:pt x="306" y="740"/>
                    </a:lnTo>
                    <a:lnTo>
                      <a:pt x="269" y="733"/>
                    </a:lnTo>
                    <a:lnTo>
                      <a:pt x="237" y="719"/>
                    </a:lnTo>
                    <a:lnTo>
                      <a:pt x="204" y="704"/>
                    </a:lnTo>
                    <a:lnTo>
                      <a:pt x="173" y="685"/>
                    </a:lnTo>
                    <a:lnTo>
                      <a:pt x="144" y="663"/>
                    </a:lnTo>
                    <a:lnTo>
                      <a:pt x="119" y="640"/>
                    </a:lnTo>
                    <a:lnTo>
                      <a:pt x="95" y="614"/>
                    </a:lnTo>
                    <a:lnTo>
                      <a:pt x="73" y="585"/>
                    </a:lnTo>
                    <a:lnTo>
                      <a:pt x="56" y="556"/>
                    </a:lnTo>
                    <a:lnTo>
                      <a:pt x="39" y="523"/>
                    </a:lnTo>
                    <a:lnTo>
                      <a:pt x="27" y="489"/>
                    </a:lnTo>
                    <a:lnTo>
                      <a:pt x="18" y="454"/>
                    </a:lnTo>
                    <a:lnTo>
                      <a:pt x="12" y="418"/>
                    </a:lnTo>
                    <a:lnTo>
                      <a:pt x="10" y="380"/>
                    </a:lnTo>
                    <a:lnTo>
                      <a:pt x="12" y="341"/>
                    </a:lnTo>
                    <a:lnTo>
                      <a:pt x="18" y="305"/>
                    </a:lnTo>
                    <a:lnTo>
                      <a:pt x="27" y="270"/>
                    </a:lnTo>
                    <a:lnTo>
                      <a:pt x="39" y="236"/>
                    </a:lnTo>
                    <a:lnTo>
                      <a:pt x="56" y="203"/>
                    </a:lnTo>
                    <a:lnTo>
                      <a:pt x="73" y="174"/>
                    </a:lnTo>
                    <a:lnTo>
                      <a:pt x="95" y="145"/>
                    </a:lnTo>
                    <a:lnTo>
                      <a:pt x="119" y="119"/>
                    </a:lnTo>
                    <a:lnTo>
                      <a:pt x="144" y="96"/>
                    </a:lnTo>
                    <a:lnTo>
                      <a:pt x="173" y="74"/>
                    </a:lnTo>
                    <a:lnTo>
                      <a:pt x="204" y="55"/>
                    </a:lnTo>
                    <a:lnTo>
                      <a:pt x="237" y="40"/>
                    </a:lnTo>
                    <a:lnTo>
                      <a:pt x="269" y="26"/>
                    </a:lnTo>
                    <a:lnTo>
                      <a:pt x="306" y="19"/>
                    </a:lnTo>
                    <a:lnTo>
                      <a:pt x="342" y="13"/>
                    </a:lnTo>
                    <a:lnTo>
                      <a:pt x="379" y="11"/>
                    </a:lnTo>
                    <a:lnTo>
                      <a:pt x="417" y="13"/>
                    </a:lnTo>
                    <a:lnTo>
                      <a:pt x="453" y="19"/>
                    </a:lnTo>
                    <a:lnTo>
                      <a:pt x="490" y="26"/>
                    </a:lnTo>
                    <a:lnTo>
                      <a:pt x="522" y="40"/>
                    </a:lnTo>
                    <a:lnTo>
                      <a:pt x="555" y="55"/>
                    </a:lnTo>
                    <a:lnTo>
                      <a:pt x="586" y="74"/>
                    </a:lnTo>
                    <a:lnTo>
                      <a:pt x="615" y="96"/>
                    </a:lnTo>
                    <a:lnTo>
                      <a:pt x="640" y="119"/>
                    </a:lnTo>
                    <a:lnTo>
                      <a:pt x="664" y="145"/>
                    </a:lnTo>
                    <a:lnTo>
                      <a:pt x="686" y="174"/>
                    </a:lnTo>
                    <a:lnTo>
                      <a:pt x="703" y="203"/>
                    </a:lnTo>
                    <a:lnTo>
                      <a:pt x="720" y="236"/>
                    </a:lnTo>
                    <a:lnTo>
                      <a:pt x="732" y="270"/>
                    </a:lnTo>
                    <a:lnTo>
                      <a:pt x="741" y="305"/>
                    </a:lnTo>
                    <a:lnTo>
                      <a:pt x="747" y="341"/>
                    </a:lnTo>
                    <a:lnTo>
                      <a:pt x="749" y="380"/>
                    </a:lnTo>
                    <a:close/>
                  </a:path>
                </a:pathLst>
              </a:custGeom>
              <a:solidFill>
                <a:srgbClr val="E9A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4" name="Freeform 427">
                <a:extLst>
                  <a:ext uri="{FF2B5EF4-FFF2-40B4-BE49-F238E27FC236}">
                    <a16:creationId xmlns:a16="http://schemas.microsoft.com/office/drawing/2014/main" id="{EF3C5D5B-04E7-45E8-8554-8F804E40E9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06" y="1788"/>
                <a:ext cx="747" cy="749"/>
              </a:xfrm>
              <a:custGeom>
                <a:avLst/>
                <a:gdLst>
                  <a:gd name="T0" fmla="*/ 739 w 747"/>
                  <a:gd name="T1" fmla="*/ 300 h 749"/>
                  <a:gd name="T2" fmla="*/ 703 w 747"/>
                  <a:gd name="T3" fmla="*/ 196 h 749"/>
                  <a:gd name="T4" fmla="*/ 637 w 747"/>
                  <a:gd name="T5" fmla="*/ 110 h 749"/>
                  <a:gd name="T6" fmla="*/ 551 w 747"/>
                  <a:gd name="T7" fmla="*/ 46 h 749"/>
                  <a:gd name="T8" fmla="*/ 449 w 747"/>
                  <a:gd name="T9" fmla="*/ 8 h 749"/>
                  <a:gd name="T10" fmla="*/ 336 w 747"/>
                  <a:gd name="T11" fmla="*/ 2 h 749"/>
                  <a:gd name="T12" fmla="*/ 229 w 747"/>
                  <a:gd name="T13" fmla="*/ 29 h 749"/>
                  <a:gd name="T14" fmla="*/ 136 w 747"/>
                  <a:gd name="T15" fmla="*/ 87 h 749"/>
                  <a:gd name="T16" fmla="*/ 64 w 747"/>
                  <a:gd name="T17" fmla="*/ 165 h 749"/>
                  <a:gd name="T18" fmla="*/ 16 w 747"/>
                  <a:gd name="T19" fmla="*/ 263 h 749"/>
                  <a:gd name="T20" fmla="*/ 0 w 747"/>
                  <a:gd name="T21" fmla="*/ 375 h 749"/>
                  <a:gd name="T22" fmla="*/ 16 w 747"/>
                  <a:gd name="T23" fmla="*/ 486 h 749"/>
                  <a:gd name="T24" fmla="*/ 64 w 747"/>
                  <a:gd name="T25" fmla="*/ 584 h 749"/>
                  <a:gd name="T26" fmla="*/ 136 w 747"/>
                  <a:gd name="T27" fmla="*/ 662 h 749"/>
                  <a:gd name="T28" fmla="*/ 229 w 747"/>
                  <a:gd name="T29" fmla="*/ 720 h 749"/>
                  <a:gd name="T30" fmla="*/ 336 w 747"/>
                  <a:gd name="T31" fmla="*/ 747 h 749"/>
                  <a:gd name="T32" fmla="*/ 449 w 747"/>
                  <a:gd name="T33" fmla="*/ 741 h 749"/>
                  <a:gd name="T34" fmla="*/ 551 w 747"/>
                  <a:gd name="T35" fmla="*/ 703 h 749"/>
                  <a:gd name="T36" fmla="*/ 637 w 747"/>
                  <a:gd name="T37" fmla="*/ 639 h 749"/>
                  <a:gd name="T38" fmla="*/ 703 w 747"/>
                  <a:gd name="T39" fmla="*/ 553 h 749"/>
                  <a:gd name="T40" fmla="*/ 739 w 747"/>
                  <a:gd name="T41" fmla="*/ 449 h 749"/>
                  <a:gd name="T42" fmla="*/ 737 w 747"/>
                  <a:gd name="T43" fmla="*/ 375 h 749"/>
                  <a:gd name="T44" fmla="*/ 720 w 747"/>
                  <a:gd name="T45" fmla="*/ 482 h 749"/>
                  <a:gd name="T46" fmla="*/ 676 w 747"/>
                  <a:gd name="T47" fmla="*/ 578 h 749"/>
                  <a:gd name="T48" fmla="*/ 605 w 747"/>
                  <a:gd name="T49" fmla="*/ 655 h 749"/>
                  <a:gd name="T50" fmla="*/ 515 w 747"/>
                  <a:gd name="T51" fmla="*/ 710 h 749"/>
                  <a:gd name="T52" fmla="*/ 411 w 747"/>
                  <a:gd name="T53" fmla="*/ 737 h 749"/>
                  <a:gd name="T54" fmla="*/ 300 w 747"/>
                  <a:gd name="T55" fmla="*/ 731 h 749"/>
                  <a:gd name="T56" fmla="*/ 200 w 747"/>
                  <a:gd name="T57" fmla="*/ 695 h 749"/>
                  <a:gd name="T58" fmla="*/ 117 w 747"/>
                  <a:gd name="T59" fmla="*/ 632 h 749"/>
                  <a:gd name="T60" fmla="*/ 54 w 747"/>
                  <a:gd name="T61" fmla="*/ 547 h 749"/>
                  <a:gd name="T62" fmla="*/ 17 w 747"/>
                  <a:gd name="T63" fmla="*/ 447 h 749"/>
                  <a:gd name="T64" fmla="*/ 12 w 747"/>
                  <a:gd name="T65" fmla="*/ 338 h 749"/>
                  <a:gd name="T66" fmla="*/ 39 w 747"/>
                  <a:gd name="T67" fmla="*/ 233 h 749"/>
                  <a:gd name="T68" fmla="*/ 92 w 747"/>
                  <a:gd name="T69" fmla="*/ 142 h 749"/>
                  <a:gd name="T70" fmla="*/ 171 w 747"/>
                  <a:gd name="T71" fmla="*/ 73 h 749"/>
                  <a:gd name="T72" fmla="*/ 265 w 747"/>
                  <a:gd name="T73" fmla="*/ 27 h 749"/>
                  <a:gd name="T74" fmla="*/ 373 w 747"/>
                  <a:gd name="T75" fmla="*/ 10 h 749"/>
                  <a:gd name="T76" fmla="*/ 482 w 747"/>
                  <a:gd name="T77" fmla="*/ 27 h 749"/>
                  <a:gd name="T78" fmla="*/ 576 w 747"/>
                  <a:gd name="T79" fmla="*/ 73 h 749"/>
                  <a:gd name="T80" fmla="*/ 655 w 747"/>
                  <a:gd name="T81" fmla="*/ 142 h 749"/>
                  <a:gd name="T82" fmla="*/ 708 w 747"/>
                  <a:gd name="T83" fmla="*/ 233 h 749"/>
                  <a:gd name="T84" fmla="*/ 735 w 747"/>
                  <a:gd name="T85" fmla="*/ 338 h 7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7"/>
                  <a:gd name="T130" fmla="*/ 0 h 749"/>
                  <a:gd name="T131" fmla="*/ 747 w 747"/>
                  <a:gd name="T132" fmla="*/ 749 h 7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7" h="749">
                    <a:moveTo>
                      <a:pt x="747" y="375"/>
                    </a:moveTo>
                    <a:lnTo>
                      <a:pt x="745" y="336"/>
                    </a:lnTo>
                    <a:lnTo>
                      <a:pt x="739" y="300"/>
                    </a:lnTo>
                    <a:lnTo>
                      <a:pt x="731" y="263"/>
                    </a:lnTo>
                    <a:lnTo>
                      <a:pt x="718" y="229"/>
                    </a:lnTo>
                    <a:lnTo>
                      <a:pt x="703" y="196"/>
                    </a:lnTo>
                    <a:lnTo>
                      <a:pt x="683" y="165"/>
                    </a:lnTo>
                    <a:lnTo>
                      <a:pt x="662" y="137"/>
                    </a:lnTo>
                    <a:lnTo>
                      <a:pt x="637" y="110"/>
                    </a:lnTo>
                    <a:lnTo>
                      <a:pt x="611" y="87"/>
                    </a:lnTo>
                    <a:lnTo>
                      <a:pt x="582" y="64"/>
                    </a:lnTo>
                    <a:lnTo>
                      <a:pt x="551" y="46"/>
                    </a:lnTo>
                    <a:lnTo>
                      <a:pt x="518" y="29"/>
                    </a:lnTo>
                    <a:lnTo>
                      <a:pt x="484" y="18"/>
                    </a:lnTo>
                    <a:lnTo>
                      <a:pt x="449" y="8"/>
                    </a:lnTo>
                    <a:lnTo>
                      <a:pt x="411" y="2"/>
                    </a:lnTo>
                    <a:lnTo>
                      <a:pt x="373" y="0"/>
                    </a:lnTo>
                    <a:lnTo>
                      <a:pt x="336" y="2"/>
                    </a:lnTo>
                    <a:lnTo>
                      <a:pt x="298" y="8"/>
                    </a:lnTo>
                    <a:lnTo>
                      <a:pt x="263" y="18"/>
                    </a:lnTo>
                    <a:lnTo>
                      <a:pt x="229" y="29"/>
                    </a:lnTo>
                    <a:lnTo>
                      <a:pt x="196" y="46"/>
                    </a:lnTo>
                    <a:lnTo>
                      <a:pt x="165" y="64"/>
                    </a:lnTo>
                    <a:lnTo>
                      <a:pt x="136" y="87"/>
                    </a:lnTo>
                    <a:lnTo>
                      <a:pt x="110" y="110"/>
                    </a:lnTo>
                    <a:lnTo>
                      <a:pt x="85" y="137"/>
                    </a:lnTo>
                    <a:lnTo>
                      <a:pt x="64" y="165"/>
                    </a:lnTo>
                    <a:lnTo>
                      <a:pt x="44" y="196"/>
                    </a:lnTo>
                    <a:lnTo>
                      <a:pt x="29" y="229"/>
                    </a:lnTo>
                    <a:lnTo>
                      <a:pt x="16" y="263"/>
                    </a:lnTo>
                    <a:lnTo>
                      <a:pt x="8" y="300"/>
                    </a:lnTo>
                    <a:lnTo>
                      <a:pt x="2" y="336"/>
                    </a:lnTo>
                    <a:lnTo>
                      <a:pt x="0" y="375"/>
                    </a:lnTo>
                    <a:lnTo>
                      <a:pt x="2" y="413"/>
                    </a:lnTo>
                    <a:lnTo>
                      <a:pt x="8" y="449"/>
                    </a:lnTo>
                    <a:lnTo>
                      <a:pt x="16" y="486"/>
                    </a:lnTo>
                    <a:lnTo>
                      <a:pt x="29" y="520"/>
                    </a:lnTo>
                    <a:lnTo>
                      <a:pt x="44" y="553"/>
                    </a:lnTo>
                    <a:lnTo>
                      <a:pt x="64" y="584"/>
                    </a:lnTo>
                    <a:lnTo>
                      <a:pt x="85" y="612"/>
                    </a:lnTo>
                    <a:lnTo>
                      <a:pt x="110" y="639"/>
                    </a:lnTo>
                    <a:lnTo>
                      <a:pt x="136" y="662"/>
                    </a:lnTo>
                    <a:lnTo>
                      <a:pt x="165" y="685"/>
                    </a:lnTo>
                    <a:lnTo>
                      <a:pt x="196" y="703"/>
                    </a:lnTo>
                    <a:lnTo>
                      <a:pt x="229" y="720"/>
                    </a:lnTo>
                    <a:lnTo>
                      <a:pt x="263" y="731"/>
                    </a:lnTo>
                    <a:lnTo>
                      <a:pt x="298" y="741"/>
                    </a:lnTo>
                    <a:lnTo>
                      <a:pt x="336" y="747"/>
                    </a:lnTo>
                    <a:lnTo>
                      <a:pt x="373" y="749"/>
                    </a:lnTo>
                    <a:lnTo>
                      <a:pt x="411" y="747"/>
                    </a:lnTo>
                    <a:lnTo>
                      <a:pt x="449" y="741"/>
                    </a:lnTo>
                    <a:lnTo>
                      <a:pt x="484" y="731"/>
                    </a:lnTo>
                    <a:lnTo>
                      <a:pt x="518" y="720"/>
                    </a:lnTo>
                    <a:lnTo>
                      <a:pt x="551" y="703"/>
                    </a:lnTo>
                    <a:lnTo>
                      <a:pt x="582" y="685"/>
                    </a:lnTo>
                    <a:lnTo>
                      <a:pt x="611" y="662"/>
                    </a:lnTo>
                    <a:lnTo>
                      <a:pt x="637" y="639"/>
                    </a:lnTo>
                    <a:lnTo>
                      <a:pt x="662" y="612"/>
                    </a:lnTo>
                    <a:lnTo>
                      <a:pt x="683" y="584"/>
                    </a:lnTo>
                    <a:lnTo>
                      <a:pt x="703" y="553"/>
                    </a:lnTo>
                    <a:lnTo>
                      <a:pt x="718" y="520"/>
                    </a:lnTo>
                    <a:lnTo>
                      <a:pt x="731" y="486"/>
                    </a:lnTo>
                    <a:lnTo>
                      <a:pt x="739" y="449"/>
                    </a:lnTo>
                    <a:lnTo>
                      <a:pt x="745" y="413"/>
                    </a:lnTo>
                    <a:lnTo>
                      <a:pt x="747" y="375"/>
                    </a:lnTo>
                    <a:close/>
                    <a:moveTo>
                      <a:pt x="737" y="375"/>
                    </a:moveTo>
                    <a:lnTo>
                      <a:pt x="735" y="411"/>
                    </a:lnTo>
                    <a:lnTo>
                      <a:pt x="730" y="447"/>
                    </a:lnTo>
                    <a:lnTo>
                      <a:pt x="720" y="482"/>
                    </a:lnTo>
                    <a:lnTo>
                      <a:pt x="708" y="516"/>
                    </a:lnTo>
                    <a:lnTo>
                      <a:pt x="693" y="547"/>
                    </a:lnTo>
                    <a:lnTo>
                      <a:pt x="676" y="578"/>
                    </a:lnTo>
                    <a:lnTo>
                      <a:pt x="655" y="607"/>
                    </a:lnTo>
                    <a:lnTo>
                      <a:pt x="630" y="632"/>
                    </a:lnTo>
                    <a:lnTo>
                      <a:pt x="605" y="655"/>
                    </a:lnTo>
                    <a:lnTo>
                      <a:pt x="576" y="676"/>
                    </a:lnTo>
                    <a:lnTo>
                      <a:pt x="547" y="695"/>
                    </a:lnTo>
                    <a:lnTo>
                      <a:pt x="515" y="710"/>
                    </a:lnTo>
                    <a:lnTo>
                      <a:pt x="482" y="722"/>
                    </a:lnTo>
                    <a:lnTo>
                      <a:pt x="447" y="731"/>
                    </a:lnTo>
                    <a:lnTo>
                      <a:pt x="411" y="737"/>
                    </a:lnTo>
                    <a:lnTo>
                      <a:pt x="373" y="739"/>
                    </a:lnTo>
                    <a:lnTo>
                      <a:pt x="336" y="737"/>
                    </a:lnTo>
                    <a:lnTo>
                      <a:pt x="300" y="731"/>
                    </a:lnTo>
                    <a:lnTo>
                      <a:pt x="265" y="722"/>
                    </a:lnTo>
                    <a:lnTo>
                      <a:pt x="232" y="710"/>
                    </a:lnTo>
                    <a:lnTo>
                      <a:pt x="200" y="695"/>
                    </a:lnTo>
                    <a:lnTo>
                      <a:pt x="171" y="676"/>
                    </a:lnTo>
                    <a:lnTo>
                      <a:pt x="142" y="655"/>
                    </a:lnTo>
                    <a:lnTo>
                      <a:pt x="117" y="632"/>
                    </a:lnTo>
                    <a:lnTo>
                      <a:pt x="92" y="607"/>
                    </a:lnTo>
                    <a:lnTo>
                      <a:pt x="71" y="578"/>
                    </a:lnTo>
                    <a:lnTo>
                      <a:pt x="54" y="547"/>
                    </a:lnTo>
                    <a:lnTo>
                      <a:pt x="39" y="516"/>
                    </a:lnTo>
                    <a:lnTo>
                      <a:pt x="27" y="482"/>
                    </a:lnTo>
                    <a:lnTo>
                      <a:pt x="17" y="447"/>
                    </a:lnTo>
                    <a:lnTo>
                      <a:pt x="12" y="411"/>
                    </a:lnTo>
                    <a:lnTo>
                      <a:pt x="10" y="375"/>
                    </a:lnTo>
                    <a:lnTo>
                      <a:pt x="12" y="338"/>
                    </a:lnTo>
                    <a:lnTo>
                      <a:pt x="17" y="302"/>
                    </a:lnTo>
                    <a:lnTo>
                      <a:pt x="27" y="267"/>
                    </a:lnTo>
                    <a:lnTo>
                      <a:pt x="39" y="233"/>
                    </a:lnTo>
                    <a:lnTo>
                      <a:pt x="54" y="202"/>
                    </a:lnTo>
                    <a:lnTo>
                      <a:pt x="71" y="171"/>
                    </a:lnTo>
                    <a:lnTo>
                      <a:pt x="92" y="142"/>
                    </a:lnTo>
                    <a:lnTo>
                      <a:pt x="117" y="117"/>
                    </a:lnTo>
                    <a:lnTo>
                      <a:pt x="142" y="94"/>
                    </a:lnTo>
                    <a:lnTo>
                      <a:pt x="171" y="73"/>
                    </a:lnTo>
                    <a:lnTo>
                      <a:pt x="200" y="54"/>
                    </a:lnTo>
                    <a:lnTo>
                      <a:pt x="232" y="39"/>
                    </a:lnTo>
                    <a:lnTo>
                      <a:pt x="265" y="27"/>
                    </a:lnTo>
                    <a:lnTo>
                      <a:pt x="300" y="18"/>
                    </a:lnTo>
                    <a:lnTo>
                      <a:pt x="336" y="12"/>
                    </a:lnTo>
                    <a:lnTo>
                      <a:pt x="373" y="10"/>
                    </a:lnTo>
                    <a:lnTo>
                      <a:pt x="411" y="12"/>
                    </a:lnTo>
                    <a:lnTo>
                      <a:pt x="447" y="18"/>
                    </a:lnTo>
                    <a:lnTo>
                      <a:pt x="482" y="27"/>
                    </a:lnTo>
                    <a:lnTo>
                      <a:pt x="515" y="39"/>
                    </a:lnTo>
                    <a:lnTo>
                      <a:pt x="547" y="54"/>
                    </a:lnTo>
                    <a:lnTo>
                      <a:pt x="576" y="73"/>
                    </a:lnTo>
                    <a:lnTo>
                      <a:pt x="605" y="94"/>
                    </a:lnTo>
                    <a:lnTo>
                      <a:pt x="630" y="117"/>
                    </a:lnTo>
                    <a:lnTo>
                      <a:pt x="655" y="142"/>
                    </a:lnTo>
                    <a:lnTo>
                      <a:pt x="676" y="171"/>
                    </a:lnTo>
                    <a:lnTo>
                      <a:pt x="693" y="202"/>
                    </a:lnTo>
                    <a:lnTo>
                      <a:pt x="708" y="233"/>
                    </a:lnTo>
                    <a:lnTo>
                      <a:pt x="720" y="267"/>
                    </a:lnTo>
                    <a:lnTo>
                      <a:pt x="730" y="302"/>
                    </a:lnTo>
                    <a:lnTo>
                      <a:pt x="735" y="338"/>
                    </a:lnTo>
                    <a:lnTo>
                      <a:pt x="737" y="375"/>
                    </a:lnTo>
                    <a:close/>
                  </a:path>
                </a:pathLst>
              </a:custGeom>
              <a:solidFill>
                <a:srgbClr val="E9A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5" name="Freeform 428">
                <a:extLst>
                  <a:ext uri="{FF2B5EF4-FFF2-40B4-BE49-F238E27FC236}">
                    <a16:creationId xmlns:a16="http://schemas.microsoft.com/office/drawing/2014/main" id="{92C80C5F-8CB5-46D5-BA4F-DF38772609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0" y="1794"/>
                <a:ext cx="739" cy="737"/>
              </a:xfrm>
              <a:custGeom>
                <a:avLst/>
                <a:gdLst>
                  <a:gd name="T0" fmla="*/ 731 w 739"/>
                  <a:gd name="T1" fmla="*/ 294 h 737"/>
                  <a:gd name="T2" fmla="*/ 693 w 739"/>
                  <a:gd name="T3" fmla="*/ 192 h 737"/>
                  <a:gd name="T4" fmla="*/ 630 w 739"/>
                  <a:gd name="T5" fmla="*/ 108 h 737"/>
                  <a:gd name="T6" fmla="*/ 545 w 739"/>
                  <a:gd name="T7" fmla="*/ 44 h 737"/>
                  <a:gd name="T8" fmla="*/ 443 w 739"/>
                  <a:gd name="T9" fmla="*/ 8 h 737"/>
                  <a:gd name="T10" fmla="*/ 332 w 739"/>
                  <a:gd name="T11" fmla="*/ 2 h 737"/>
                  <a:gd name="T12" fmla="*/ 227 w 739"/>
                  <a:gd name="T13" fmla="*/ 29 h 737"/>
                  <a:gd name="T14" fmla="*/ 134 w 739"/>
                  <a:gd name="T15" fmla="*/ 85 h 737"/>
                  <a:gd name="T16" fmla="*/ 63 w 739"/>
                  <a:gd name="T17" fmla="*/ 163 h 737"/>
                  <a:gd name="T18" fmla="*/ 17 w 739"/>
                  <a:gd name="T19" fmla="*/ 259 h 737"/>
                  <a:gd name="T20" fmla="*/ 0 w 739"/>
                  <a:gd name="T21" fmla="*/ 369 h 737"/>
                  <a:gd name="T22" fmla="*/ 17 w 739"/>
                  <a:gd name="T23" fmla="*/ 478 h 737"/>
                  <a:gd name="T24" fmla="*/ 63 w 739"/>
                  <a:gd name="T25" fmla="*/ 574 h 737"/>
                  <a:gd name="T26" fmla="*/ 134 w 739"/>
                  <a:gd name="T27" fmla="*/ 652 h 737"/>
                  <a:gd name="T28" fmla="*/ 227 w 739"/>
                  <a:gd name="T29" fmla="*/ 708 h 737"/>
                  <a:gd name="T30" fmla="*/ 332 w 739"/>
                  <a:gd name="T31" fmla="*/ 735 h 737"/>
                  <a:gd name="T32" fmla="*/ 443 w 739"/>
                  <a:gd name="T33" fmla="*/ 729 h 737"/>
                  <a:gd name="T34" fmla="*/ 545 w 739"/>
                  <a:gd name="T35" fmla="*/ 693 h 737"/>
                  <a:gd name="T36" fmla="*/ 630 w 739"/>
                  <a:gd name="T37" fmla="*/ 629 h 737"/>
                  <a:gd name="T38" fmla="*/ 693 w 739"/>
                  <a:gd name="T39" fmla="*/ 545 h 737"/>
                  <a:gd name="T40" fmla="*/ 731 w 739"/>
                  <a:gd name="T41" fmla="*/ 443 h 737"/>
                  <a:gd name="T42" fmla="*/ 727 w 739"/>
                  <a:gd name="T43" fmla="*/ 369 h 737"/>
                  <a:gd name="T44" fmla="*/ 712 w 739"/>
                  <a:gd name="T45" fmla="*/ 476 h 737"/>
                  <a:gd name="T46" fmla="*/ 666 w 739"/>
                  <a:gd name="T47" fmla="*/ 568 h 737"/>
                  <a:gd name="T48" fmla="*/ 597 w 739"/>
                  <a:gd name="T49" fmla="*/ 645 h 737"/>
                  <a:gd name="T50" fmla="*/ 509 w 739"/>
                  <a:gd name="T51" fmla="*/ 699 h 737"/>
                  <a:gd name="T52" fmla="*/ 407 w 739"/>
                  <a:gd name="T53" fmla="*/ 725 h 737"/>
                  <a:gd name="T54" fmla="*/ 298 w 739"/>
                  <a:gd name="T55" fmla="*/ 720 h 737"/>
                  <a:gd name="T56" fmla="*/ 198 w 739"/>
                  <a:gd name="T57" fmla="*/ 683 h 737"/>
                  <a:gd name="T58" fmla="*/ 115 w 739"/>
                  <a:gd name="T59" fmla="*/ 622 h 737"/>
                  <a:gd name="T60" fmla="*/ 54 w 739"/>
                  <a:gd name="T61" fmla="*/ 539 h 737"/>
                  <a:gd name="T62" fmla="*/ 17 w 739"/>
                  <a:gd name="T63" fmla="*/ 441 h 737"/>
                  <a:gd name="T64" fmla="*/ 13 w 739"/>
                  <a:gd name="T65" fmla="*/ 332 h 737"/>
                  <a:gd name="T66" fmla="*/ 38 w 739"/>
                  <a:gd name="T67" fmla="*/ 228 h 737"/>
                  <a:gd name="T68" fmla="*/ 92 w 739"/>
                  <a:gd name="T69" fmla="*/ 140 h 737"/>
                  <a:gd name="T70" fmla="*/ 169 w 739"/>
                  <a:gd name="T71" fmla="*/ 71 h 737"/>
                  <a:gd name="T72" fmla="*/ 263 w 739"/>
                  <a:gd name="T73" fmla="*/ 27 h 737"/>
                  <a:gd name="T74" fmla="*/ 369 w 739"/>
                  <a:gd name="T75" fmla="*/ 10 h 737"/>
                  <a:gd name="T76" fmla="*/ 476 w 739"/>
                  <a:gd name="T77" fmla="*/ 27 h 737"/>
                  <a:gd name="T78" fmla="*/ 570 w 739"/>
                  <a:gd name="T79" fmla="*/ 71 h 737"/>
                  <a:gd name="T80" fmla="*/ 647 w 739"/>
                  <a:gd name="T81" fmla="*/ 140 h 737"/>
                  <a:gd name="T82" fmla="*/ 701 w 739"/>
                  <a:gd name="T83" fmla="*/ 228 h 737"/>
                  <a:gd name="T84" fmla="*/ 726 w 739"/>
                  <a:gd name="T85" fmla="*/ 332 h 7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9"/>
                  <a:gd name="T130" fmla="*/ 0 h 737"/>
                  <a:gd name="T131" fmla="*/ 739 w 739"/>
                  <a:gd name="T132" fmla="*/ 737 h 73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9" h="737">
                    <a:moveTo>
                      <a:pt x="739" y="369"/>
                    </a:moveTo>
                    <a:lnTo>
                      <a:pt x="737" y="330"/>
                    </a:lnTo>
                    <a:lnTo>
                      <a:pt x="731" y="294"/>
                    </a:lnTo>
                    <a:lnTo>
                      <a:pt x="722" y="259"/>
                    </a:lnTo>
                    <a:lnTo>
                      <a:pt x="710" y="225"/>
                    </a:lnTo>
                    <a:lnTo>
                      <a:pt x="693" y="192"/>
                    </a:lnTo>
                    <a:lnTo>
                      <a:pt x="676" y="163"/>
                    </a:lnTo>
                    <a:lnTo>
                      <a:pt x="654" y="134"/>
                    </a:lnTo>
                    <a:lnTo>
                      <a:pt x="630" y="108"/>
                    </a:lnTo>
                    <a:lnTo>
                      <a:pt x="605" y="85"/>
                    </a:lnTo>
                    <a:lnTo>
                      <a:pt x="576" y="63"/>
                    </a:lnTo>
                    <a:lnTo>
                      <a:pt x="545" y="44"/>
                    </a:lnTo>
                    <a:lnTo>
                      <a:pt x="512" y="29"/>
                    </a:lnTo>
                    <a:lnTo>
                      <a:pt x="480" y="15"/>
                    </a:lnTo>
                    <a:lnTo>
                      <a:pt x="443" y="8"/>
                    </a:lnTo>
                    <a:lnTo>
                      <a:pt x="407" y="2"/>
                    </a:lnTo>
                    <a:lnTo>
                      <a:pt x="369" y="0"/>
                    </a:lnTo>
                    <a:lnTo>
                      <a:pt x="332" y="2"/>
                    </a:lnTo>
                    <a:lnTo>
                      <a:pt x="296" y="8"/>
                    </a:lnTo>
                    <a:lnTo>
                      <a:pt x="259" y="15"/>
                    </a:lnTo>
                    <a:lnTo>
                      <a:pt x="227" y="29"/>
                    </a:lnTo>
                    <a:lnTo>
                      <a:pt x="194" y="44"/>
                    </a:lnTo>
                    <a:lnTo>
                      <a:pt x="163" y="63"/>
                    </a:lnTo>
                    <a:lnTo>
                      <a:pt x="134" y="85"/>
                    </a:lnTo>
                    <a:lnTo>
                      <a:pt x="109" y="108"/>
                    </a:lnTo>
                    <a:lnTo>
                      <a:pt x="85" y="134"/>
                    </a:lnTo>
                    <a:lnTo>
                      <a:pt x="63" y="163"/>
                    </a:lnTo>
                    <a:lnTo>
                      <a:pt x="46" y="192"/>
                    </a:lnTo>
                    <a:lnTo>
                      <a:pt x="29" y="225"/>
                    </a:lnTo>
                    <a:lnTo>
                      <a:pt x="17" y="259"/>
                    </a:lnTo>
                    <a:lnTo>
                      <a:pt x="8" y="294"/>
                    </a:lnTo>
                    <a:lnTo>
                      <a:pt x="2" y="330"/>
                    </a:lnTo>
                    <a:lnTo>
                      <a:pt x="0" y="369"/>
                    </a:lnTo>
                    <a:lnTo>
                      <a:pt x="2" y="407"/>
                    </a:lnTo>
                    <a:lnTo>
                      <a:pt x="8" y="443"/>
                    </a:lnTo>
                    <a:lnTo>
                      <a:pt x="17" y="478"/>
                    </a:lnTo>
                    <a:lnTo>
                      <a:pt x="29" y="512"/>
                    </a:lnTo>
                    <a:lnTo>
                      <a:pt x="46" y="545"/>
                    </a:lnTo>
                    <a:lnTo>
                      <a:pt x="63" y="574"/>
                    </a:lnTo>
                    <a:lnTo>
                      <a:pt x="85" y="603"/>
                    </a:lnTo>
                    <a:lnTo>
                      <a:pt x="109" y="629"/>
                    </a:lnTo>
                    <a:lnTo>
                      <a:pt x="134" y="652"/>
                    </a:lnTo>
                    <a:lnTo>
                      <a:pt x="163" y="674"/>
                    </a:lnTo>
                    <a:lnTo>
                      <a:pt x="194" y="693"/>
                    </a:lnTo>
                    <a:lnTo>
                      <a:pt x="227" y="708"/>
                    </a:lnTo>
                    <a:lnTo>
                      <a:pt x="259" y="722"/>
                    </a:lnTo>
                    <a:lnTo>
                      <a:pt x="296" y="729"/>
                    </a:lnTo>
                    <a:lnTo>
                      <a:pt x="332" y="735"/>
                    </a:lnTo>
                    <a:lnTo>
                      <a:pt x="369" y="737"/>
                    </a:lnTo>
                    <a:lnTo>
                      <a:pt x="407" y="735"/>
                    </a:lnTo>
                    <a:lnTo>
                      <a:pt x="443" y="729"/>
                    </a:lnTo>
                    <a:lnTo>
                      <a:pt x="480" y="722"/>
                    </a:lnTo>
                    <a:lnTo>
                      <a:pt x="512" y="708"/>
                    </a:lnTo>
                    <a:lnTo>
                      <a:pt x="545" y="693"/>
                    </a:lnTo>
                    <a:lnTo>
                      <a:pt x="576" y="674"/>
                    </a:lnTo>
                    <a:lnTo>
                      <a:pt x="605" y="652"/>
                    </a:lnTo>
                    <a:lnTo>
                      <a:pt x="630" y="629"/>
                    </a:lnTo>
                    <a:lnTo>
                      <a:pt x="654" y="603"/>
                    </a:lnTo>
                    <a:lnTo>
                      <a:pt x="676" y="574"/>
                    </a:lnTo>
                    <a:lnTo>
                      <a:pt x="693" y="545"/>
                    </a:lnTo>
                    <a:lnTo>
                      <a:pt x="710" y="512"/>
                    </a:lnTo>
                    <a:lnTo>
                      <a:pt x="722" y="478"/>
                    </a:lnTo>
                    <a:lnTo>
                      <a:pt x="731" y="443"/>
                    </a:lnTo>
                    <a:lnTo>
                      <a:pt x="737" y="407"/>
                    </a:lnTo>
                    <a:lnTo>
                      <a:pt x="739" y="369"/>
                    </a:lnTo>
                    <a:close/>
                    <a:moveTo>
                      <a:pt x="727" y="369"/>
                    </a:moveTo>
                    <a:lnTo>
                      <a:pt x="726" y="405"/>
                    </a:lnTo>
                    <a:lnTo>
                      <a:pt x="722" y="441"/>
                    </a:lnTo>
                    <a:lnTo>
                      <a:pt x="712" y="476"/>
                    </a:lnTo>
                    <a:lnTo>
                      <a:pt x="701" y="509"/>
                    </a:lnTo>
                    <a:lnTo>
                      <a:pt x="685" y="539"/>
                    </a:lnTo>
                    <a:lnTo>
                      <a:pt x="666" y="568"/>
                    </a:lnTo>
                    <a:lnTo>
                      <a:pt x="647" y="597"/>
                    </a:lnTo>
                    <a:lnTo>
                      <a:pt x="624" y="622"/>
                    </a:lnTo>
                    <a:lnTo>
                      <a:pt x="597" y="645"/>
                    </a:lnTo>
                    <a:lnTo>
                      <a:pt x="570" y="666"/>
                    </a:lnTo>
                    <a:lnTo>
                      <a:pt x="541" y="683"/>
                    </a:lnTo>
                    <a:lnTo>
                      <a:pt x="509" y="699"/>
                    </a:lnTo>
                    <a:lnTo>
                      <a:pt x="476" y="710"/>
                    </a:lnTo>
                    <a:lnTo>
                      <a:pt x="441" y="720"/>
                    </a:lnTo>
                    <a:lnTo>
                      <a:pt x="407" y="725"/>
                    </a:lnTo>
                    <a:lnTo>
                      <a:pt x="369" y="727"/>
                    </a:lnTo>
                    <a:lnTo>
                      <a:pt x="332" y="725"/>
                    </a:lnTo>
                    <a:lnTo>
                      <a:pt x="298" y="720"/>
                    </a:lnTo>
                    <a:lnTo>
                      <a:pt x="263" y="710"/>
                    </a:lnTo>
                    <a:lnTo>
                      <a:pt x="230" y="699"/>
                    </a:lnTo>
                    <a:lnTo>
                      <a:pt x="198" y="683"/>
                    </a:lnTo>
                    <a:lnTo>
                      <a:pt x="169" y="666"/>
                    </a:lnTo>
                    <a:lnTo>
                      <a:pt x="142" y="645"/>
                    </a:lnTo>
                    <a:lnTo>
                      <a:pt x="115" y="622"/>
                    </a:lnTo>
                    <a:lnTo>
                      <a:pt x="92" y="597"/>
                    </a:lnTo>
                    <a:lnTo>
                      <a:pt x="73" y="568"/>
                    </a:lnTo>
                    <a:lnTo>
                      <a:pt x="54" y="539"/>
                    </a:lnTo>
                    <a:lnTo>
                      <a:pt x="38" y="509"/>
                    </a:lnTo>
                    <a:lnTo>
                      <a:pt x="27" y="476"/>
                    </a:lnTo>
                    <a:lnTo>
                      <a:pt x="17" y="441"/>
                    </a:lnTo>
                    <a:lnTo>
                      <a:pt x="13" y="405"/>
                    </a:lnTo>
                    <a:lnTo>
                      <a:pt x="12" y="369"/>
                    </a:lnTo>
                    <a:lnTo>
                      <a:pt x="13" y="332"/>
                    </a:lnTo>
                    <a:lnTo>
                      <a:pt x="17" y="296"/>
                    </a:lnTo>
                    <a:lnTo>
                      <a:pt x="27" y="261"/>
                    </a:lnTo>
                    <a:lnTo>
                      <a:pt x="38" y="228"/>
                    </a:lnTo>
                    <a:lnTo>
                      <a:pt x="54" y="198"/>
                    </a:lnTo>
                    <a:lnTo>
                      <a:pt x="73" y="169"/>
                    </a:lnTo>
                    <a:lnTo>
                      <a:pt x="92" y="140"/>
                    </a:lnTo>
                    <a:lnTo>
                      <a:pt x="115" y="115"/>
                    </a:lnTo>
                    <a:lnTo>
                      <a:pt x="142" y="92"/>
                    </a:lnTo>
                    <a:lnTo>
                      <a:pt x="169" y="71"/>
                    </a:lnTo>
                    <a:lnTo>
                      <a:pt x="198" y="54"/>
                    </a:lnTo>
                    <a:lnTo>
                      <a:pt x="230" y="38"/>
                    </a:lnTo>
                    <a:lnTo>
                      <a:pt x="263" y="27"/>
                    </a:lnTo>
                    <a:lnTo>
                      <a:pt x="298" y="17"/>
                    </a:lnTo>
                    <a:lnTo>
                      <a:pt x="332" y="12"/>
                    </a:lnTo>
                    <a:lnTo>
                      <a:pt x="369" y="10"/>
                    </a:lnTo>
                    <a:lnTo>
                      <a:pt x="407" y="12"/>
                    </a:lnTo>
                    <a:lnTo>
                      <a:pt x="441" y="17"/>
                    </a:lnTo>
                    <a:lnTo>
                      <a:pt x="476" y="27"/>
                    </a:lnTo>
                    <a:lnTo>
                      <a:pt x="509" y="38"/>
                    </a:lnTo>
                    <a:lnTo>
                      <a:pt x="541" y="54"/>
                    </a:lnTo>
                    <a:lnTo>
                      <a:pt x="570" y="71"/>
                    </a:lnTo>
                    <a:lnTo>
                      <a:pt x="597" y="92"/>
                    </a:lnTo>
                    <a:lnTo>
                      <a:pt x="624" y="115"/>
                    </a:lnTo>
                    <a:lnTo>
                      <a:pt x="647" y="140"/>
                    </a:lnTo>
                    <a:lnTo>
                      <a:pt x="666" y="169"/>
                    </a:lnTo>
                    <a:lnTo>
                      <a:pt x="685" y="198"/>
                    </a:lnTo>
                    <a:lnTo>
                      <a:pt x="701" y="228"/>
                    </a:lnTo>
                    <a:lnTo>
                      <a:pt x="712" y="261"/>
                    </a:lnTo>
                    <a:lnTo>
                      <a:pt x="722" y="296"/>
                    </a:lnTo>
                    <a:lnTo>
                      <a:pt x="726" y="332"/>
                    </a:lnTo>
                    <a:lnTo>
                      <a:pt x="727" y="369"/>
                    </a:lnTo>
                    <a:close/>
                  </a:path>
                </a:pathLst>
              </a:custGeom>
              <a:solidFill>
                <a:srgbClr val="E9A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6" name="Freeform 429">
                <a:extLst>
                  <a:ext uri="{FF2B5EF4-FFF2-40B4-BE49-F238E27FC236}">
                    <a16:creationId xmlns:a16="http://schemas.microsoft.com/office/drawing/2014/main" id="{EC0BDD0E-8DBF-41F9-90AC-1C352655C7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16" y="1798"/>
                <a:ext cx="727" cy="729"/>
              </a:xfrm>
              <a:custGeom>
                <a:avLst/>
                <a:gdLst>
                  <a:gd name="T0" fmla="*/ 720 w 727"/>
                  <a:gd name="T1" fmla="*/ 292 h 729"/>
                  <a:gd name="T2" fmla="*/ 683 w 727"/>
                  <a:gd name="T3" fmla="*/ 192 h 729"/>
                  <a:gd name="T4" fmla="*/ 620 w 727"/>
                  <a:gd name="T5" fmla="*/ 107 h 729"/>
                  <a:gd name="T6" fmla="*/ 537 w 727"/>
                  <a:gd name="T7" fmla="*/ 44 h 729"/>
                  <a:gd name="T8" fmla="*/ 437 w 727"/>
                  <a:gd name="T9" fmla="*/ 8 h 729"/>
                  <a:gd name="T10" fmla="*/ 326 w 727"/>
                  <a:gd name="T11" fmla="*/ 2 h 729"/>
                  <a:gd name="T12" fmla="*/ 222 w 727"/>
                  <a:gd name="T13" fmla="*/ 29 h 729"/>
                  <a:gd name="T14" fmla="*/ 132 w 727"/>
                  <a:gd name="T15" fmla="*/ 84 h 729"/>
                  <a:gd name="T16" fmla="*/ 61 w 727"/>
                  <a:gd name="T17" fmla="*/ 161 h 729"/>
                  <a:gd name="T18" fmla="*/ 17 w 727"/>
                  <a:gd name="T19" fmla="*/ 257 h 729"/>
                  <a:gd name="T20" fmla="*/ 0 w 727"/>
                  <a:gd name="T21" fmla="*/ 365 h 729"/>
                  <a:gd name="T22" fmla="*/ 17 w 727"/>
                  <a:gd name="T23" fmla="*/ 472 h 729"/>
                  <a:gd name="T24" fmla="*/ 61 w 727"/>
                  <a:gd name="T25" fmla="*/ 568 h 729"/>
                  <a:gd name="T26" fmla="*/ 132 w 727"/>
                  <a:gd name="T27" fmla="*/ 645 h 729"/>
                  <a:gd name="T28" fmla="*/ 222 w 727"/>
                  <a:gd name="T29" fmla="*/ 700 h 729"/>
                  <a:gd name="T30" fmla="*/ 326 w 727"/>
                  <a:gd name="T31" fmla="*/ 727 h 729"/>
                  <a:gd name="T32" fmla="*/ 437 w 727"/>
                  <a:gd name="T33" fmla="*/ 721 h 729"/>
                  <a:gd name="T34" fmla="*/ 537 w 727"/>
                  <a:gd name="T35" fmla="*/ 685 h 729"/>
                  <a:gd name="T36" fmla="*/ 620 w 727"/>
                  <a:gd name="T37" fmla="*/ 622 h 729"/>
                  <a:gd name="T38" fmla="*/ 683 w 727"/>
                  <a:gd name="T39" fmla="*/ 537 h 729"/>
                  <a:gd name="T40" fmla="*/ 720 w 727"/>
                  <a:gd name="T41" fmla="*/ 437 h 729"/>
                  <a:gd name="T42" fmla="*/ 718 w 727"/>
                  <a:gd name="T43" fmla="*/ 365 h 729"/>
                  <a:gd name="T44" fmla="*/ 700 w 727"/>
                  <a:gd name="T45" fmla="*/ 470 h 729"/>
                  <a:gd name="T46" fmla="*/ 656 w 727"/>
                  <a:gd name="T47" fmla="*/ 562 h 729"/>
                  <a:gd name="T48" fmla="*/ 589 w 727"/>
                  <a:gd name="T49" fmla="*/ 637 h 729"/>
                  <a:gd name="T50" fmla="*/ 501 w 727"/>
                  <a:gd name="T51" fmla="*/ 691 h 729"/>
                  <a:gd name="T52" fmla="*/ 399 w 727"/>
                  <a:gd name="T53" fmla="*/ 716 h 729"/>
                  <a:gd name="T54" fmla="*/ 292 w 727"/>
                  <a:gd name="T55" fmla="*/ 710 h 729"/>
                  <a:gd name="T56" fmla="*/ 196 w 727"/>
                  <a:gd name="T57" fmla="*/ 675 h 729"/>
                  <a:gd name="T58" fmla="*/ 113 w 727"/>
                  <a:gd name="T59" fmla="*/ 614 h 729"/>
                  <a:gd name="T60" fmla="*/ 54 w 727"/>
                  <a:gd name="T61" fmla="*/ 533 h 729"/>
                  <a:gd name="T62" fmla="*/ 17 w 727"/>
                  <a:gd name="T63" fmla="*/ 435 h 729"/>
                  <a:gd name="T64" fmla="*/ 11 w 727"/>
                  <a:gd name="T65" fmla="*/ 328 h 729"/>
                  <a:gd name="T66" fmla="*/ 38 w 727"/>
                  <a:gd name="T67" fmla="*/ 226 h 729"/>
                  <a:gd name="T68" fmla="*/ 90 w 727"/>
                  <a:gd name="T69" fmla="*/ 140 h 729"/>
                  <a:gd name="T70" fmla="*/ 167 w 727"/>
                  <a:gd name="T71" fmla="*/ 71 h 729"/>
                  <a:gd name="T72" fmla="*/ 259 w 727"/>
                  <a:gd name="T73" fmla="*/ 27 h 729"/>
                  <a:gd name="T74" fmla="*/ 363 w 727"/>
                  <a:gd name="T75" fmla="*/ 11 h 729"/>
                  <a:gd name="T76" fmla="*/ 468 w 727"/>
                  <a:gd name="T77" fmla="*/ 27 h 729"/>
                  <a:gd name="T78" fmla="*/ 560 w 727"/>
                  <a:gd name="T79" fmla="*/ 71 h 729"/>
                  <a:gd name="T80" fmla="*/ 637 w 727"/>
                  <a:gd name="T81" fmla="*/ 140 h 729"/>
                  <a:gd name="T82" fmla="*/ 689 w 727"/>
                  <a:gd name="T83" fmla="*/ 226 h 729"/>
                  <a:gd name="T84" fmla="*/ 716 w 727"/>
                  <a:gd name="T85" fmla="*/ 328 h 7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27"/>
                  <a:gd name="T130" fmla="*/ 0 h 729"/>
                  <a:gd name="T131" fmla="*/ 727 w 727"/>
                  <a:gd name="T132" fmla="*/ 729 h 7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27" h="729">
                    <a:moveTo>
                      <a:pt x="727" y="365"/>
                    </a:moveTo>
                    <a:lnTo>
                      <a:pt x="725" y="328"/>
                    </a:lnTo>
                    <a:lnTo>
                      <a:pt x="720" y="292"/>
                    </a:lnTo>
                    <a:lnTo>
                      <a:pt x="710" y="257"/>
                    </a:lnTo>
                    <a:lnTo>
                      <a:pt x="698" y="223"/>
                    </a:lnTo>
                    <a:lnTo>
                      <a:pt x="683" y="192"/>
                    </a:lnTo>
                    <a:lnTo>
                      <a:pt x="666" y="161"/>
                    </a:lnTo>
                    <a:lnTo>
                      <a:pt x="645" y="132"/>
                    </a:lnTo>
                    <a:lnTo>
                      <a:pt x="620" y="107"/>
                    </a:lnTo>
                    <a:lnTo>
                      <a:pt x="595" y="84"/>
                    </a:lnTo>
                    <a:lnTo>
                      <a:pt x="566" y="63"/>
                    </a:lnTo>
                    <a:lnTo>
                      <a:pt x="537" y="44"/>
                    </a:lnTo>
                    <a:lnTo>
                      <a:pt x="505" y="29"/>
                    </a:lnTo>
                    <a:lnTo>
                      <a:pt x="472" y="17"/>
                    </a:lnTo>
                    <a:lnTo>
                      <a:pt x="437" y="8"/>
                    </a:lnTo>
                    <a:lnTo>
                      <a:pt x="401" y="2"/>
                    </a:lnTo>
                    <a:lnTo>
                      <a:pt x="363" y="0"/>
                    </a:lnTo>
                    <a:lnTo>
                      <a:pt x="326" y="2"/>
                    </a:lnTo>
                    <a:lnTo>
                      <a:pt x="290" y="8"/>
                    </a:lnTo>
                    <a:lnTo>
                      <a:pt x="255" y="17"/>
                    </a:lnTo>
                    <a:lnTo>
                      <a:pt x="222" y="29"/>
                    </a:lnTo>
                    <a:lnTo>
                      <a:pt x="190" y="44"/>
                    </a:lnTo>
                    <a:lnTo>
                      <a:pt x="161" y="63"/>
                    </a:lnTo>
                    <a:lnTo>
                      <a:pt x="132" y="84"/>
                    </a:lnTo>
                    <a:lnTo>
                      <a:pt x="107" y="107"/>
                    </a:lnTo>
                    <a:lnTo>
                      <a:pt x="82" y="132"/>
                    </a:lnTo>
                    <a:lnTo>
                      <a:pt x="61" y="161"/>
                    </a:lnTo>
                    <a:lnTo>
                      <a:pt x="44" y="192"/>
                    </a:lnTo>
                    <a:lnTo>
                      <a:pt x="29" y="223"/>
                    </a:lnTo>
                    <a:lnTo>
                      <a:pt x="17" y="257"/>
                    </a:lnTo>
                    <a:lnTo>
                      <a:pt x="7" y="292"/>
                    </a:lnTo>
                    <a:lnTo>
                      <a:pt x="2" y="328"/>
                    </a:lnTo>
                    <a:lnTo>
                      <a:pt x="0" y="365"/>
                    </a:lnTo>
                    <a:lnTo>
                      <a:pt x="2" y="401"/>
                    </a:lnTo>
                    <a:lnTo>
                      <a:pt x="7" y="437"/>
                    </a:lnTo>
                    <a:lnTo>
                      <a:pt x="17" y="472"/>
                    </a:lnTo>
                    <a:lnTo>
                      <a:pt x="29" y="506"/>
                    </a:lnTo>
                    <a:lnTo>
                      <a:pt x="44" y="537"/>
                    </a:lnTo>
                    <a:lnTo>
                      <a:pt x="61" y="568"/>
                    </a:lnTo>
                    <a:lnTo>
                      <a:pt x="82" y="597"/>
                    </a:lnTo>
                    <a:lnTo>
                      <a:pt x="107" y="622"/>
                    </a:lnTo>
                    <a:lnTo>
                      <a:pt x="132" y="645"/>
                    </a:lnTo>
                    <a:lnTo>
                      <a:pt x="161" y="666"/>
                    </a:lnTo>
                    <a:lnTo>
                      <a:pt x="190" y="685"/>
                    </a:lnTo>
                    <a:lnTo>
                      <a:pt x="222" y="700"/>
                    </a:lnTo>
                    <a:lnTo>
                      <a:pt x="255" y="712"/>
                    </a:lnTo>
                    <a:lnTo>
                      <a:pt x="290" y="721"/>
                    </a:lnTo>
                    <a:lnTo>
                      <a:pt x="326" y="727"/>
                    </a:lnTo>
                    <a:lnTo>
                      <a:pt x="363" y="729"/>
                    </a:lnTo>
                    <a:lnTo>
                      <a:pt x="401" y="727"/>
                    </a:lnTo>
                    <a:lnTo>
                      <a:pt x="437" y="721"/>
                    </a:lnTo>
                    <a:lnTo>
                      <a:pt x="472" y="712"/>
                    </a:lnTo>
                    <a:lnTo>
                      <a:pt x="505" y="700"/>
                    </a:lnTo>
                    <a:lnTo>
                      <a:pt x="537" y="685"/>
                    </a:lnTo>
                    <a:lnTo>
                      <a:pt x="566" y="666"/>
                    </a:lnTo>
                    <a:lnTo>
                      <a:pt x="595" y="645"/>
                    </a:lnTo>
                    <a:lnTo>
                      <a:pt x="620" y="622"/>
                    </a:lnTo>
                    <a:lnTo>
                      <a:pt x="645" y="597"/>
                    </a:lnTo>
                    <a:lnTo>
                      <a:pt x="666" y="568"/>
                    </a:lnTo>
                    <a:lnTo>
                      <a:pt x="683" y="537"/>
                    </a:lnTo>
                    <a:lnTo>
                      <a:pt x="698" y="506"/>
                    </a:lnTo>
                    <a:lnTo>
                      <a:pt x="710" y="472"/>
                    </a:lnTo>
                    <a:lnTo>
                      <a:pt x="720" y="437"/>
                    </a:lnTo>
                    <a:lnTo>
                      <a:pt x="725" y="401"/>
                    </a:lnTo>
                    <a:lnTo>
                      <a:pt x="727" y="365"/>
                    </a:lnTo>
                    <a:close/>
                    <a:moveTo>
                      <a:pt x="718" y="365"/>
                    </a:moveTo>
                    <a:lnTo>
                      <a:pt x="716" y="401"/>
                    </a:lnTo>
                    <a:lnTo>
                      <a:pt x="710" y="435"/>
                    </a:lnTo>
                    <a:lnTo>
                      <a:pt x="700" y="470"/>
                    </a:lnTo>
                    <a:lnTo>
                      <a:pt x="689" y="503"/>
                    </a:lnTo>
                    <a:lnTo>
                      <a:pt x="673" y="533"/>
                    </a:lnTo>
                    <a:lnTo>
                      <a:pt x="656" y="562"/>
                    </a:lnTo>
                    <a:lnTo>
                      <a:pt x="637" y="589"/>
                    </a:lnTo>
                    <a:lnTo>
                      <a:pt x="614" y="614"/>
                    </a:lnTo>
                    <a:lnTo>
                      <a:pt x="589" y="637"/>
                    </a:lnTo>
                    <a:lnTo>
                      <a:pt x="560" y="658"/>
                    </a:lnTo>
                    <a:lnTo>
                      <a:pt x="531" y="675"/>
                    </a:lnTo>
                    <a:lnTo>
                      <a:pt x="501" y="691"/>
                    </a:lnTo>
                    <a:lnTo>
                      <a:pt x="468" y="702"/>
                    </a:lnTo>
                    <a:lnTo>
                      <a:pt x="435" y="710"/>
                    </a:lnTo>
                    <a:lnTo>
                      <a:pt x="399" y="716"/>
                    </a:lnTo>
                    <a:lnTo>
                      <a:pt x="363" y="718"/>
                    </a:lnTo>
                    <a:lnTo>
                      <a:pt x="328" y="716"/>
                    </a:lnTo>
                    <a:lnTo>
                      <a:pt x="292" y="710"/>
                    </a:lnTo>
                    <a:lnTo>
                      <a:pt x="259" y="702"/>
                    </a:lnTo>
                    <a:lnTo>
                      <a:pt x="226" y="691"/>
                    </a:lnTo>
                    <a:lnTo>
                      <a:pt x="196" y="675"/>
                    </a:lnTo>
                    <a:lnTo>
                      <a:pt x="167" y="658"/>
                    </a:lnTo>
                    <a:lnTo>
                      <a:pt x="138" y="637"/>
                    </a:lnTo>
                    <a:lnTo>
                      <a:pt x="113" y="614"/>
                    </a:lnTo>
                    <a:lnTo>
                      <a:pt x="90" y="589"/>
                    </a:lnTo>
                    <a:lnTo>
                      <a:pt x="71" y="562"/>
                    </a:lnTo>
                    <a:lnTo>
                      <a:pt x="54" y="533"/>
                    </a:lnTo>
                    <a:lnTo>
                      <a:pt x="38" y="503"/>
                    </a:lnTo>
                    <a:lnTo>
                      <a:pt x="27" y="470"/>
                    </a:lnTo>
                    <a:lnTo>
                      <a:pt x="17" y="435"/>
                    </a:lnTo>
                    <a:lnTo>
                      <a:pt x="11" y="401"/>
                    </a:lnTo>
                    <a:lnTo>
                      <a:pt x="9" y="365"/>
                    </a:lnTo>
                    <a:lnTo>
                      <a:pt x="11" y="328"/>
                    </a:lnTo>
                    <a:lnTo>
                      <a:pt x="17" y="294"/>
                    </a:lnTo>
                    <a:lnTo>
                      <a:pt x="27" y="259"/>
                    </a:lnTo>
                    <a:lnTo>
                      <a:pt x="38" y="226"/>
                    </a:lnTo>
                    <a:lnTo>
                      <a:pt x="54" y="196"/>
                    </a:lnTo>
                    <a:lnTo>
                      <a:pt x="71" y="167"/>
                    </a:lnTo>
                    <a:lnTo>
                      <a:pt x="90" y="140"/>
                    </a:lnTo>
                    <a:lnTo>
                      <a:pt x="113" y="115"/>
                    </a:lnTo>
                    <a:lnTo>
                      <a:pt x="138" y="92"/>
                    </a:lnTo>
                    <a:lnTo>
                      <a:pt x="167" y="71"/>
                    </a:lnTo>
                    <a:lnTo>
                      <a:pt x="196" y="54"/>
                    </a:lnTo>
                    <a:lnTo>
                      <a:pt x="226" y="38"/>
                    </a:lnTo>
                    <a:lnTo>
                      <a:pt x="259" y="27"/>
                    </a:lnTo>
                    <a:lnTo>
                      <a:pt x="292" y="19"/>
                    </a:lnTo>
                    <a:lnTo>
                      <a:pt x="328" y="13"/>
                    </a:lnTo>
                    <a:lnTo>
                      <a:pt x="363" y="11"/>
                    </a:lnTo>
                    <a:lnTo>
                      <a:pt x="399" y="13"/>
                    </a:lnTo>
                    <a:lnTo>
                      <a:pt x="435" y="19"/>
                    </a:lnTo>
                    <a:lnTo>
                      <a:pt x="468" y="27"/>
                    </a:lnTo>
                    <a:lnTo>
                      <a:pt x="501" y="38"/>
                    </a:lnTo>
                    <a:lnTo>
                      <a:pt x="531" y="54"/>
                    </a:lnTo>
                    <a:lnTo>
                      <a:pt x="560" y="71"/>
                    </a:lnTo>
                    <a:lnTo>
                      <a:pt x="589" y="92"/>
                    </a:lnTo>
                    <a:lnTo>
                      <a:pt x="614" y="115"/>
                    </a:lnTo>
                    <a:lnTo>
                      <a:pt x="637" y="140"/>
                    </a:lnTo>
                    <a:lnTo>
                      <a:pt x="656" y="167"/>
                    </a:lnTo>
                    <a:lnTo>
                      <a:pt x="673" y="196"/>
                    </a:lnTo>
                    <a:lnTo>
                      <a:pt x="689" y="226"/>
                    </a:lnTo>
                    <a:lnTo>
                      <a:pt x="700" y="259"/>
                    </a:lnTo>
                    <a:lnTo>
                      <a:pt x="710" y="294"/>
                    </a:lnTo>
                    <a:lnTo>
                      <a:pt x="716" y="328"/>
                    </a:lnTo>
                    <a:lnTo>
                      <a:pt x="718" y="365"/>
                    </a:lnTo>
                    <a:close/>
                  </a:path>
                </a:pathLst>
              </a:custGeom>
              <a:solidFill>
                <a:srgbClr val="E9A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7" name="Freeform 430">
                <a:extLst>
                  <a:ext uri="{FF2B5EF4-FFF2-40B4-BE49-F238E27FC236}">
                    <a16:creationId xmlns:a16="http://schemas.microsoft.com/office/drawing/2014/main" id="{DDFA4FFD-B961-4E9E-941F-0B64C7FE79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2" y="1804"/>
                <a:ext cx="715" cy="717"/>
              </a:xfrm>
              <a:custGeom>
                <a:avLst/>
                <a:gdLst>
                  <a:gd name="T0" fmla="*/ 710 w 715"/>
                  <a:gd name="T1" fmla="*/ 286 h 717"/>
                  <a:gd name="T2" fmla="*/ 673 w 715"/>
                  <a:gd name="T3" fmla="*/ 188 h 717"/>
                  <a:gd name="T4" fmla="*/ 612 w 715"/>
                  <a:gd name="T5" fmla="*/ 105 h 717"/>
                  <a:gd name="T6" fmla="*/ 529 w 715"/>
                  <a:gd name="T7" fmla="*/ 44 h 717"/>
                  <a:gd name="T8" fmla="*/ 429 w 715"/>
                  <a:gd name="T9" fmla="*/ 7 h 717"/>
                  <a:gd name="T10" fmla="*/ 320 w 715"/>
                  <a:gd name="T11" fmla="*/ 2 h 717"/>
                  <a:gd name="T12" fmla="*/ 218 w 715"/>
                  <a:gd name="T13" fmla="*/ 28 h 717"/>
                  <a:gd name="T14" fmla="*/ 130 w 715"/>
                  <a:gd name="T15" fmla="*/ 82 h 717"/>
                  <a:gd name="T16" fmla="*/ 61 w 715"/>
                  <a:gd name="T17" fmla="*/ 159 h 717"/>
                  <a:gd name="T18" fmla="*/ 15 w 715"/>
                  <a:gd name="T19" fmla="*/ 251 h 717"/>
                  <a:gd name="T20" fmla="*/ 0 w 715"/>
                  <a:gd name="T21" fmla="*/ 359 h 717"/>
                  <a:gd name="T22" fmla="*/ 15 w 715"/>
                  <a:gd name="T23" fmla="*/ 466 h 717"/>
                  <a:gd name="T24" fmla="*/ 61 w 715"/>
                  <a:gd name="T25" fmla="*/ 558 h 717"/>
                  <a:gd name="T26" fmla="*/ 130 w 715"/>
                  <a:gd name="T27" fmla="*/ 635 h 717"/>
                  <a:gd name="T28" fmla="*/ 218 w 715"/>
                  <a:gd name="T29" fmla="*/ 689 h 717"/>
                  <a:gd name="T30" fmla="*/ 320 w 715"/>
                  <a:gd name="T31" fmla="*/ 715 h 717"/>
                  <a:gd name="T32" fmla="*/ 429 w 715"/>
                  <a:gd name="T33" fmla="*/ 710 h 717"/>
                  <a:gd name="T34" fmla="*/ 529 w 715"/>
                  <a:gd name="T35" fmla="*/ 673 h 717"/>
                  <a:gd name="T36" fmla="*/ 612 w 715"/>
                  <a:gd name="T37" fmla="*/ 612 h 717"/>
                  <a:gd name="T38" fmla="*/ 673 w 715"/>
                  <a:gd name="T39" fmla="*/ 529 h 717"/>
                  <a:gd name="T40" fmla="*/ 710 w 715"/>
                  <a:gd name="T41" fmla="*/ 431 h 717"/>
                  <a:gd name="T42" fmla="*/ 706 w 715"/>
                  <a:gd name="T43" fmla="*/ 359 h 717"/>
                  <a:gd name="T44" fmla="*/ 690 w 715"/>
                  <a:gd name="T45" fmla="*/ 462 h 717"/>
                  <a:gd name="T46" fmla="*/ 646 w 715"/>
                  <a:gd name="T47" fmla="*/ 552 h 717"/>
                  <a:gd name="T48" fmla="*/ 579 w 715"/>
                  <a:gd name="T49" fmla="*/ 627 h 717"/>
                  <a:gd name="T50" fmla="*/ 493 w 715"/>
                  <a:gd name="T51" fmla="*/ 679 h 717"/>
                  <a:gd name="T52" fmla="*/ 393 w 715"/>
                  <a:gd name="T53" fmla="*/ 706 h 717"/>
                  <a:gd name="T54" fmla="*/ 287 w 715"/>
                  <a:gd name="T55" fmla="*/ 700 h 717"/>
                  <a:gd name="T56" fmla="*/ 191 w 715"/>
                  <a:gd name="T57" fmla="*/ 665 h 717"/>
                  <a:gd name="T58" fmla="*/ 111 w 715"/>
                  <a:gd name="T59" fmla="*/ 604 h 717"/>
                  <a:gd name="T60" fmla="*/ 51 w 715"/>
                  <a:gd name="T61" fmla="*/ 525 h 717"/>
                  <a:gd name="T62" fmla="*/ 17 w 715"/>
                  <a:gd name="T63" fmla="*/ 429 h 717"/>
                  <a:gd name="T64" fmla="*/ 11 w 715"/>
                  <a:gd name="T65" fmla="*/ 322 h 717"/>
                  <a:gd name="T66" fmla="*/ 36 w 715"/>
                  <a:gd name="T67" fmla="*/ 222 h 717"/>
                  <a:gd name="T68" fmla="*/ 88 w 715"/>
                  <a:gd name="T69" fmla="*/ 138 h 717"/>
                  <a:gd name="T70" fmla="*/ 163 w 715"/>
                  <a:gd name="T71" fmla="*/ 71 h 717"/>
                  <a:gd name="T72" fmla="*/ 255 w 715"/>
                  <a:gd name="T73" fmla="*/ 27 h 717"/>
                  <a:gd name="T74" fmla="*/ 357 w 715"/>
                  <a:gd name="T75" fmla="*/ 11 h 717"/>
                  <a:gd name="T76" fmla="*/ 460 w 715"/>
                  <a:gd name="T77" fmla="*/ 27 h 717"/>
                  <a:gd name="T78" fmla="*/ 552 w 715"/>
                  <a:gd name="T79" fmla="*/ 71 h 717"/>
                  <a:gd name="T80" fmla="*/ 627 w 715"/>
                  <a:gd name="T81" fmla="*/ 138 h 717"/>
                  <a:gd name="T82" fmla="*/ 679 w 715"/>
                  <a:gd name="T83" fmla="*/ 222 h 717"/>
                  <a:gd name="T84" fmla="*/ 704 w 715"/>
                  <a:gd name="T85" fmla="*/ 322 h 7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15"/>
                  <a:gd name="T130" fmla="*/ 0 h 717"/>
                  <a:gd name="T131" fmla="*/ 715 w 715"/>
                  <a:gd name="T132" fmla="*/ 717 h 7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15" h="717">
                    <a:moveTo>
                      <a:pt x="715" y="359"/>
                    </a:moveTo>
                    <a:lnTo>
                      <a:pt x="714" y="322"/>
                    </a:lnTo>
                    <a:lnTo>
                      <a:pt x="710" y="286"/>
                    </a:lnTo>
                    <a:lnTo>
                      <a:pt x="700" y="251"/>
                    </a:lnTo>
                    <a:lnTo>
                      <a:pt x="689" y="218"/>
                    </a:lnTo>
                    <a:lnTo>
                      <a:pt x="673" y="188"/>
                    </a:lnTo>
                    <a:lnTo>
                      <a:pt x="654" y="159"/>
                    </a:lnTo>
                    <a:lnTo>
                      <a:pt x="635" y="130"/>
                    </a:lnTo>
                    <a:lnTo>
                      <a:pt x="612" y="105"/>
                    </a:lnTo>
                    <a:lnTo>
                      <a:pt x="585" y="82"/>
                    </a:lnTo>
                    <a:lnTo>
                      <a:pt x="558" y="61"/>
                    </a:lnTo>
                    <a:lnTo>
                      <a:pt x="529" y="44"/>
                    </a:lnTo>
                    <a:lnTo>
                      <a:pt x="497" y="28"/>
                    </a:lnTo>
                    <a:lnTo>
                      <a:pt x="464" y="17"/>
                    </a:lnTo>
                    <a:lnTo>
                      <a:pt x="429" y="7"/>
                    </a:lnTo>
                    <a:lnTo>
                      <a:pt x="395" y="2"/>
                    </a:lnTo>
                    <a:lnTo>
                      <a:pt x="357" y="0"/>
                    </a:lnTo>
                    <a:lnTo>
                      <a:pt x="320" y="2"/>
                    </a:lnTo>
                    <a:lnTo>
                      <a:pt x="286" y="7"/>
                    </a:lnTo>
                    <a:lnTo>
                      <a:pt x="251" y="17"/>
                    </a:lnTo>
                    <a:lnTo>
                      <a:pt x="218" y="28"/>
                    </a:lnTo>
                    <a:lnTo>
                      <a:pt x="186" y="44"/>
                    </a:lnTo>
                    <a:lnTo>
                      <a:pt x="157" y="61"/>
                    </a:lnTo>
                    <a:lnTo>
                      <a:pt x="130" y="82"/>
                    </a:lnTo>
                    <a:lnTo>
                      <a:pt x="103" y="105"/>
                    </a:lnTo>
                    <a:lnTo>
                      <a:pt x="80" y="130"/>
                    </a:lnTo>
                    <a:lnTo>
                      <a:pt x="61" y="159"/>
                    </a:lnTo>
                    <a:lnTo>
                      <a:pt x="42" y="188"/>
                    </a:lnTo>
                    <a:lnTo>
                      <a:pt x="26" y="218"/>
                    </a:lnTo>
                    <a:lnTo>
                      <a:pt x="15" y="251"/>
                    </a:lnTo>
                    <a:lnTo>
                      <a:pt x="5" y="286"/>
                    </a:lnTo>
                    <a:lnTo>
                      <a:pt x="1" y="322"/>
                    </a:lnTo>
                    <a:lnTo>
                      <a:pt x="0" y="359"/>
                    </a:lnTo>
                    <a:lnTo>
                      <a:pt x="1" y="395"/>
                    </a:lnTo>
                    <a:lnTo>
                      <a:pt x="5" y="431"/>
                    </a:lnTo>
                    <a:lnTo>
                      <a:pt x="15" y="466"/>
                    </a:lnTo>
                    <a:lnTo>
                      <a:pt x="26" y="499"/>
                    </a:lnTo>
                    <a:lnTo>
                      <a:pt x="42" y="529"/>
                    </a:lnTo>
                    <a:lnTo>
                      <a:pt x="61" y="558"/>
                    </a:lnTo>
                    <a:lnTo>
                      <a:pt x="80" y="587"/>
                    </a:lnTo>
                    <a:lnTo>
                      <a:pt x="103" y="612"/>
                    </a:lnTo>
                    <a:lnTo>
                      <a:pt x="130" y="635"/>
                    </a:lnTo>
                    <a:lnTo>
                      <a:pt x="157" y="656"/>
                    </a:lnTo>
                    <a:lnTo>
                      <a:pt x="186" y="673"/>
                    </a:lnTo>
                    <a:lnTo>
                      <a:pt x="218" y="689"/>
                    </a:lnTo>
                    <a:lnTo>
                      <a:pt x="251" y="700"/>
                    </a:lnTo>
                    <a:lnTo>
                      <a:pt x="286" y="710"/>
                    </a:lnTo>
                    <a:lnTo>
                      <a:pt x="320" y="715"/>
                    </a:lnTo>
                    <a:lnTo>
                      <a:pt x="357" y="717"/>
                    </a:lnTo>
                    <a:lnTo>
                      <a:pt x="395" y="715"/>
                    </a:lnTo>
                    <a:lnTo>
                      <a:pt x="429" y="710"/>
                    </a:lnTo>
                    <a:lnTo>
                      <a:pt x="464" y="700"/>
                    </a:lnTo>
                    <a:lnTo>
                      <a:pt x="497" y="689"/>
                    </a:lnTo>
                    <a:lnTo>
                      <a:pt x="529" y="673"/>
                    </a:lnTo>
                    <a:lnTo>
                      <a:pt x="558" y="656"/>
                    </a:lnTo>
                    <a:lnTo>
                      <a:pt x="585" y="635"/>
                    </a:lnTo>
                    <a:lnTo>
                      <a:pt x="612" y="612"/>
                    </a:lnTo>
                    <a:lnTo>
                      <a:pt x="635" y="587"/>
                    </a:lnTo>
                    <a:lnTo>
                      <a:pt x="654" y="558"/>
                    </a:lnTo>
                    <a:lnTo>
                      <a:pt x="673" y="529"/>
                    </a:lnTo>
                    <a:lnTo>
                      <a:pt x="689" y="499"/>
                    </a:lnTo>
                    <a:lnTo>
                      <a:pt x="700" y="466"/>
                    </a:lnTo>
                    <a:lnTo>
                      <a:pt x="710" y="431"/>
                    </a:lnTo>
                    <a:lnTo>
                      <a:pt x="714" y="395"/>
                    </a:lnTo>
                    <a:lnTo>
                      <a:pt x="715" y="359"/>
                    </a:lnTo>
                    <a:close/>
                    <a:moveTo>
                      <a:pt x="706" y="359"/>
                    </a:moveTo>
                    <a:lnTo>
                      <a:pt x="704" y="395"/>
                    </a:lnTo>
                    <a:lnTo>
                      <a:pt x="698" y="429"/>
                    </a:lnTo>
                    <a:lnTo>
                      <a:pt x="690" y="462"/>
                    </a:lnTo>
                    <a:lnTo>
                      <a:pt x="679" y="495"/>
                    </a:lnTo>
                    <a:lnTo>
                      <a:pt x="664" y="525"/>
                    </a:lnTo>
                    <a:lnTo>
                      <a:pt x="646" y="552"/>
                    </a:lnTo>
                    <a:lnTo>
                      <a:pt x="627" y="579"/>
                    </a:lnTo>
                    <a:lnTo>
                      <a:pt x="604" y="604"/>
                    </a:lnTo>
                    <a:lnTo>
                      <a:pt x="579" y="627"/>
                    </a:lnTo>
                    <a:lnTo>
                      <a:pt x="552" y="648"/>
                    </a:lnTo>
                    <a:lnTo>
                      <a:pt x="524" y="665"/>
                    </a:lnTo>
                    <a:lnTo>
                      <a:pt x="493" y="679"/>
                    </a:lnTo>
                    <a:lnTo>
                      <a:pt x="460" y="690"/>
                    </a:lnTo>
                    <a:lnTo>
                      <a:pt x="428" y="700"/>
                    </a:lnTo>
                    <a:lnTo>
                      <a:pt x="393" y="706"/>
                    </a:lnTo>
                    <a:lnTo>
                      <a:pt x="357" y="708"/>
                    </a:lnTo>
                    <a:lnTo>
                      <a:pt x="322" y="706"/>
                    </a:lnTo>
                    <a:lnTo>
                      <a:pt x="287" y="700"/>
                    </a:lnTo>
                    <a:lnTo>
                      <a:pt x="255" y="690"/>
                    </a:lnTo>
                    <a:lnTo>
                      <a:pt x="222" y="679"/>
                    </a:lnTo>
                    <a:lnTo>
                      <a:pt x="191" y="665"/>
                    </a:lnTo>
                    <a:lnTo>
                      <a:pt x="163" y="648"/>
                    </a:lnTo>
                    <a:lnTo>
                      <a:pt x="136" y="627"/>
                    </a:lnTo>
                    <a:lnTo>
                      <a:pt x="111" y="604"/>
                    </a:lnTo>
                    <a:lnTo>
                      <a:pt x="88" y="579"/>
                    </a:lnTo>
                    <a:lnTo>
                      <a:pt x="69" y="552"/>
                    </a:lnTo>
                    <a:lnTo>
                      <a:pt x="51" y="525"/>
                    </a:lnTo>
                    <a:lnTo>
                      <a:pt x="36" y="495"/>
                    </a:lnTo>
                    <a:lnTo>
                      <a:pt x="25" y="462"/>
                    </a:lnTo>
                    <a:lnTo>
                      <a:pt x="17" y="429"/>
                    </a:lnTo>
                    <a:lnTo>
                      <a:pt x="11" y="395"/>
                    </a:lnTo>
                    <a:lnTo>
                      <a:pt x="9" y="359"/>
                    </a:lnTo>
                    <a:lnTo>
                      <a:pt x="11" y="322"/>
                    </a:lnTo>
                    <a:lnTo>
                      <a:pt x="17" y="288"/>
                    </a:lnTo>
                    <a:lnTo>
                      <a:pt x="25" y="255"/>
                    </a:lnTo>
                    <a:lnTo>
                      <a:pt x="36" y="222"/>
                    </a:lnTo>
                    <a:lnTo>
                      <a:pt x="51" y="192"/>
                    </a:lnTo>
                    <a:lnTo>
                      <a:pt x="69" y="165"/>
                    </a:lnTo>
                    <a:lnTo>
                      <a:pt x="88" y="138"/>
                    </a:lnTo>
                    <a:lnTo>
                      <a:pt x="111" y="113"/>
                    </a:lnTo>
                    <a:lnTo>
                      <a:pt x="136" y="90"/>
                    </a:lnTo>
                    <a:lnTo>
                      <a:pt x="163" y="71"/>
                    </a:lnTo>
                    <a:lnTo>
                      <a:pt x="191" y="52"/>
                    </a:lnTo>
                    <a:lnTo>
                      <a:pt x="222" y="38"/>
                    </a:lnTo>
                    <a:lnTo>
                      <a:pt x="255" y="27"/>
                    </a:lnTo>
                    <a:lnTo>
                      <a:pt x="287" y="17"/>
                    </a:lnTo>
                    <a:lnTo>
                      <a:pt x="322" y="11"/>
                    </a:lnTo>
                    <a:lnTo>
                      <a:pt x="357" y="11"/>
                    </a:lnTo>
                    <a:lnTo>
                      <a:pt x="393" y="11"/>
                    </a:lnTo>
                    <a:lnTo>
                      <a:pt x="428" y="17"/>
                    </a:lnTo>
                    <a:lnTo>
                      <a:pt x="460" y="27"/>
                    </a:lnTo>
                    <a:lnTo>
                      <a:pt x="493" y="38"/>
                    </a:lnTo>
                    <a:lnTo>
                      <a:pt x="524" y="52"/>
                    </a:lnTo>
                    <a:lnTo>
                      <a:pt x="552" y="71"/>
                    </a:lnTo>
                    <a:lnTo>
                      <a:pt x="579" y="90"/>
                    </a:lnTo>
                    <a:lnTo>
                      <a:pt x="604" y="113"/>
                    </a:lnTo>
                    <a:lnTo>
                      <a:pt x="627" y="138"/>
                    </a:lnTo>
                    <a:lnTo>
                      <a:pt x="646" y="165"/>
                    </a:lnTo>
                    <a:lnTo>
                      <a:pt x="664" y="192"/>
                    </a:lnTo>
                    <a:lnTo>
                      <a:pt x="679" y="222"/>
                    </a:lnTo>
                    <a:lnTo>
                      <a:pt x="690" y="255"/>
                    </a:lnTo>
                    <a:lnTo>
                      <a:pt x="698" y="288"/>
                    </a:lnTo>
                    <a:lnTo>
                      <a:pt x="704" y="322"/>
                    </a:lnTo>
                    <a:lnTo>
                      <a:pt x="706" y="359"/>
                    </a:lnTo>
                    <a:close/>
                  </a:path>
                </a:pathLst>
              </a:custGeom>
              <a:solidFill>
                <a:srgbClr val="E8A9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8" name="Freeform 431">
                <a:extLst>
                  <a:ext uri="{FF2B5EF4-FFF2-40B4-BE49-F238E27FC236}">
                    <a16:creationId xmlns:a16="http://schemas.microsoft.com/office/drawing/2014/main" id="{97396919-04B1-4E7F-8BFE-CA24212201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5" y="1809"/>
                <a:ext cx="709" cy="707"/>
              </a:xfrm>
              <a:custGeom>
                <a:avLst/>
                <a:gdLst>
                  <a:gd name="T0" fmla="*/ 701 w 709"/>
                  <a:gd name="T1" fmla="*/ 283 h 707"/>
                  <a:gd name="T2" fmla="*/ 664 w 709"/>
                  <a:gd name="T3" fmla="*/ 185 h 707"/>
                  <a:gd name="T4" fmla="*/ 605 w 709"/>
                  <a:gd name="T5" fmla="*/ 104 h 707"/>
                  <a:gd name="T6" fmla="*/ 522 w 709"/>
                  <a:gd name="T7" fmla="*/ 43 h 707"/>
                  <a:gd name="T8" fmla="*/ 426 w 709"/>
                  <a:gd name="T9" fmla="*/ 8 h 707"/>
                  <a:gd name="T10" fmla="*/ 319 w 709"/>
                  <a:gd name="T11" fmla="*/ 2 h 707"/>
                  <a:gd name="T12" fmla="*/ 217 w 709"/>
                  <a:gd name="T13" fmla="*/ 27 h 707"/>
                  <a:gd name="T14" fmla="*/ 129 w 709"/>
                  <a:gd name="T15" fmla="*/ 81 h 707"/>
                  <a:gd name="T16" fmla="*/ 62 w 709"/>
                  <a:gd name="T17" fmla="*/ 156 h 707"/>
                  <a:gd name="T18" fmla="*/ 18 w 709"/>
                  <a:gd name="T19" fmla="*/ 248 h 707"/>
                  <a:gd name="T20" fmla="*/ 0 w 709"/>
                  <a:gd name="T21" fmla="*/ 354 h 707"/>
                  <a:gd name="T22" fmla="*/ 18 w 709"/>
                  <a:gd name="T23" fmla="*/ 459 h 707"/>
                  <a:gd name="T24" fmla="*/ 62 w 709"/>
                  <a:gd name="T25" fmla="*/ 551 h 707"/>
                  <a:gd name="T26" fmla="*/ 129 w 709"/>
                  <a:gd name="T27" fmla="*/ 626 h 707"/>
                  <a:gd name="T28" fmla="*/ 217 w 709"/>
                  <a:gd name="T29" fmla="*/ 680 h 707"/>
                  <a:gd name="T30" fmla="*/ 319 w 709"/>
                  <a:gd name="T31" fmla="*/ 705 h 707"/>
                  <a:gd name="T32" fmla="*/ 426 w 709"/>
                  <a:gd name="T33" fmla="*/ 699 h 707"/>
                  <a:gd name="T34" fmla="*/ 522 w 709"/>
                  <a:gd name="T35" fmla="*/ 664 h 707"/>
                  <a:gd name="T36" fmla="*/ 605 w 709"/>
                  <a:gd name="T37" fmla="*/ 603 h 707"/>
                  <a:gd name="T38" fmla="*/ 664 w 709"/>
                  <a:gd name="T39" fmla="*/ 522 h 707"/>
                  <a:gd name="T40" fmla="*/ 701 w 709"/>
                  <a:gd name="T41" fmla="*/ 424 h 707"/>
                  <a:gd name="T42" fmla="*/ 697 w 709"/>
                  <a:gd name="T43" fmla="*/ 354 h 707"/>
                  <a:gd name="T44" fmla="*/ 682 w 709"/>
                  <a:gd name="T45" fmla="*/ 455 h 707"/>
                  <a:gd name="T46" fmla="*/ 639 w 709"/>
                  <a:gd name="T47" fmla="*/ 545 h 707"/>
                  <a:gd name="T48" fmla="*/ 572 w 709"/>
                  <a:gd name="T49" fmla="*/ 618 h 707"/>
                  <a:gd name="T50" fmla="*/ 488 w 709"/>
                  <a:gd name="T51" fmla="*/ 670 h 707"/>
                  <a:gd name="T52" fmla="*/ 390 w 709"/>
                  <a:gd name="T53" fmla="*/ 695 h 707"/>
                  <a:gd name="T54" fmla="*/ 284 w 709"/>
                  <a:gd name="T55" fmla="*/ 689 h 707"/>
                  <a:gd name="T56" fmla="*/ 190 w 709"/>
                  <a:gd name="T57" fmla="*/ 655 h 707"/>
                  <a:gd name="T58" fmla="*/ 112 w 709"/>
                  <a:gd name="T59" fmla="*/ 595 h 707"/>
                  <a:gd name="T60" fmla="*/ 52 w 709"/>
                  <a:gd name="T61" fmla="*/ 517 h 707"/>
                  <a:gd name="T62" fmla="*/ 18 w 709"/>
                  <a:gd name="T63" fmla="*/ 423 h 707"/>
                  <a:gd name="T64" fmla="*/ 14 w 709"/>
                  <a:gd name="T65" fmla="*/ 319 h 707"/>
                  <a:gd name="T66" fmla="*/ 39 w 709"/>
                  <a:gd name="T67" fmla="*/ 219 h 707"/>
                  <a:gd name="T68" fmla="*/ 91 w 709"/>
                  <a:gd name="T69" fmla="*/ 135 h 707"/>
                  <a:gd name="T70" fmla="*/ 164 w 709"/>
                  <a:gd name="T71" fmla="*/ 70 h 707"/>
                  <a:gd name="T72" fmla="*/ 252 w 709"/>
                  <a:gd name="T73" fmla="*/ 25 h 707"/>
                  <a:gd name="T74" fmla="*/ 354 w 709"/>
                  <a:gd name="T75" fmla="*/ 10 h 707"/>
                  <a:gd name="T76" fmla="*/ 457 w 709"/>
                  <a:gd name="T77" fmla="*/ 25 h 707"/>
                  <a:gd name="T78" fmla="*/ 545 w 709"/>
                  <a:gd name="T79" fmla="*/ 70 h 707"/>
                  <a:gd name="T80" fmla="*/ 618 w 709"/>
                  <a:gd name="T81" fmla="*/ 135 h 707"/>
                  <a:gd name="T82" fmla="*/ 670 w 709"/>
                  <a:gd name="T83" fmla="*/ 219 h 707"/>
                  <a:gd name="T84" fmla="*/ 695 w 709"/>
                  <a:gd name="T85" fmla="*/ 319 h 7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09"/>
                  <a:gd name="T130" fmla="*/ 0 h 707"/>
                  <a:gd name="T131" fmla="*/ 709 w 709"/>
                  <a:gd name="T132" fmla="*/ 707 h 7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09" h="707">
                    <a:moveTo>
                      <a:pt x="709" y="354"/>
                    </a:moveTo>
                    <a:lnTo>
                      <a:pt x="707" y="317"/>
                    </a:lnTo>
                    <a:lnTo>
                      <a:pt x="701" y="283"/>
                    </a:lnTo>
                    <a:lnTo>
                      <a:pt x="691" y="248"/>
                    </a:lnTo>
                    <a:lnTo>
                      <a:pt x="680" y="215"/>
                    </a:lnTo>
                    <a:lnTo>
                      <a:pt x="664" y="185"/>
                    </a:lnTo>
                    <a:lnTo>
                      <a:pt x="647" y="156"/>
                    </a:lnTo>
                    <a:lnTo>
                      <a:pt x="628" y="129"/>
                    </a:lnTo>
                    <a:lnTo>
                      <a:pt x="605" y="104"/>
                    </a:lnTo>
                    <a:lnTo>
                      <a:pt x="580" y="81"/>
                    </a:lnTo>
                    <a:lnTo>
                      <a:pt x="551" y="60"/>
                    </a:lnTo>
                    <a:lnTo>
                      <a:pt x="522" y="43"/>
                    </a:lnTo>
                    <a:lnTo>
                      <a:pt x="492" y="27"/>
                    </a:lnTo>
                    <a:lnTo>
                      <a:pt x="459" y="16"/>
                    </a:lnTo>
                    <a:lnTo>
                      <a:pt x="426" y="8"/>
                    </a:lnTo>
                    <a:lnTo>
                      <a:pt x="390" y="2"/>
                    </a:lnTo>
                    <a:lnTo>
                      <a:pt x="354" y="0"/>
                    </a:lnTo>
                    <a:lnTo>
                      <a:pt x="319" y="2"/>
                    </a:lnTo>
                    <a:lnTo>
                      <a:pt x="283" y="8"/>
                    </a:lnTo>
                    <a:lnTo>
                      <a:pt x="250" y="16"/>
                    </a:lnTo>
                    <a:lnTo>
                      <a:pt x="217" y="27"/>
                    </a:lnTo>
                    <a:lnTo>
                      <a:pt x="187" y="43"/>
                    </a:lnTo>
                    <a:lnTo>
                      <a:pt x="158" y="60"/>
                    </a:lnTo>
                    <a:lnTo>
                      <a:pt x="129" y="81"/>
                    </a:lnTo>
                    <a:lnTo>
                      <a:pt x="104" y="104"/>
                    </a:lnTo>
                    <a:lnTo>
                      <a:pt x="81" y="129"/>
                    </a:lnTo>
                    <a:lnTo>
                      <a:pt x="62" y="156"/>
                    </a:lnTo>
                    <a:lnTo>
                      <a:pt x="45" y="185"/>
                    </a:lnTo>
                    <a:lnTo>
                      <a:pt x="29" y="215"/>
                    </a:lnTo>
                    <a:lnTo>
                      <a:pt x="18" y="248"/>
                    </a:lnTo>
                    <a:lnTo>
                      <a:pt x="8" y="283"/>
                    </a:lnTo>
                    <a:lnTo>
                      <a:pt x="2" y="317"/>
                    </a:lnTo>
                    <a:lnTo>
                      <a:pt x="0" y="354"/>
                    </a:lnTo>
                    <a:lnTo>
                      <a:pt x="2" y="390"/>
                    </a:lnTo>
                    <a:lnTo>
                      <a:pt x="8" y="424"/>
                    </a:lnTo>
                    <a:lnTo>
                      <a:pt x="18" y="459"/>
                    </a:lnTo>
                    <a:lnTo>
                      <a:pt x="29" y="492"/>
                    </a:lnTo>
                    <a:lnTo>
                      <a:pt x="45" y="522"/>
                    </a:lnTo>
                    <a:lnTo>
                      <a:pt x="62" y="551"/>
                    </a:lnTo>
                    <a:lnTo>
                      <a:pt x="81" y="578"/>
                    </a:lnTo>
                    <a:lnTo>
                      <a:pt x="104" y="603"/>
                    </a:lnTo>
                    <a:lnTo>
                      <a:pt x="129" y="626"/>
                    </a:lnTo>
                    <a:lnTo>
                      <a:pt x="158" y="647"/>
                    </a:lnTo>
                    <a:lnTo>
                      <a:pt x="187" y="664"/>
                    </a:lnTo>
                    <a:lnTo>
                      <a:pt x="217" y="680"/>
                    </a:lnTo>
                    <a:lnTo>
                      <a:pt x="250" y="691"/>
                    </a:lnTo>
                    <a:lnTo>
                      <a:pt x="283" y="699"/>
                    </a:lnTo>
                    <a:lnTo>
                      <a:pt x="319" y="705"/>
                    </a:lnTo>
                    <a:lnTo>
                      <a:pt x="354" y="707"/>
                    </a:lnTo>
                    <a:lnTo>
                      <a:pt x="390" y="705"/>
                    </a:lnTo>
                    <a:lnTo>
                      <a:pt x="426" y="699"/>
                    </a:lnTo>
                    <a:lnTo>
                      <a:pt x="459" y="691"/>
                    </a:lnTo>
                    <a:lnTo>
                      <a:pt x="492" y="680"/>
                    </a:lnTo>
                    <a:lnTo>
                      <a:pt x="522" y="664"/>
                    </a:lnTo>
                    <a:lnTo>
                      <a:pt x="551" y="647"/>
                    </a:lnTo>
                    <a:lnTo>
                      <a:pt x="580" y="626"/>
                    </a:lnTo>
                    <a:lnTo>
                      <a:pt x="605" y="603"/>
                    </a:lnTo>
                    <a:lnTo>
                      <a:pt x="628" y="578"/>
                    </a:lnTo>
                    <a:lnTo>
                      <a:pt x="647" y="551"/>
                    </a:lnTo>
                    <a:lnTo>
                      <a:pt x="664" y="522"/>
                    </a:lnTo>
                    <a:lnTo>
                      <a:pt x="680" y="492"/>
                    </a:lnTo>
                    <a:lnTo>
                      <a:pt x="691" y="459"/>
                    </a:lnTo>
                    <a:lnTo>
                      <a:pt x="701" y="424"/>
                    </a:lnTo>
                    <a:lnTo>
                      <a:pt x="707" y="390"/>
                    </a:lnTo>
                    <a:lnTo>
                      <a:pt x="709" y="354"/>
                    </a:lnTo>
                    <a:close/>
                    <a:moveTo>
                      <a:pt x="697" y="354"/>
                    </a:moveTo>
                    <a:lnTo>
                      <a:pt x="695" y="388"/>
                    </a:lnTo>
                    <a:lnTo>
                      <a:pt x="691" y="423"/>
                    </a:lnTo>
                    <a:lnTo>
                      <a:pt x="682" y="455"/>
                    </a:lnTo>
                    <a:lnTo>
                      <a:pt x="670" y="488"/>
                    </a:lnTo>
                    <a:lnTo>
                      <a:pt x="657" y="517"/>
                    </a:lnTo>
                    <a:lnTo>
                      <a:pt x="639" y="545"/>
                    </a:lnTo>
                    <a:lnTo>
                      <a:pt x="618" y="572"/>
                    </a:lnTo>
                    <a:lnTo>
                      <a:pt x="597" y="595"/>
                    </a:lnTo>
                    <a:lnTo>
                      <a:pt x="572" y="618"/>
                    </a:lnTo>
                    <a:lnTo>
                      <a:pt x="545" y="637"/>
                    </a:lnTo>
                    <a:lnTo>
                      <a:pt x="519" y="655"/>
                    </a:lnTo>
                    <a:lnTo>
                      <a:pt x="488" y="670"/>
                    </a:lnTo>
                    <a:lnTo>
                      <a:pt x="457" y="682"/>
                    </a:lnTo>
                    <a:lnTo>
                      <a:pt x="425" y="689"/>
                    </a:lnTo>
                    <a:lnTo>
                      <a:pt x="390" y="695"/>
                    </a:lnTo>
                    <a:lnTo>
                      <a:pt x="354" y="697"/>
                    </a:lnTo>
                    <a:lnTo>
                      <a:pt x="319" y="695"/>
                    </a:lnTo>
                    <a:lnTo>
                      <a:pt x="284" y="689"/>
                    </a:lnTo>
                    <a:lnTo>
                      <a:pt x="252" y="682"/>
                    </a:lnTo>
                    <a:lnTo>
                      <a:pt x="221" y="670"/>
                    </a:lnTo>
                    <a:lnTo>
                      <a:pt x="190" y="655"/>
                    </a:lnTo>
                    <a:lnTo>
                      <a:pt x="164" y="637"/>
                    </a:lnTo>
                    <a:lnTo>
                      <a:pt x="137" y="618"/>
                    </a:lnTo>
                    <a:lnTo>
                      <a:pt x="112" y="595"/>
                    </a:lnTo>
                    <a:lnTo>
                      <a:pt x="91" y="572"/>
                    </a:lnTo>
                    <a:lnTo>
                      <a:pt x="70" y="545"/>
                    </a:lnTo>
                    <a:lnTo>
                      <a:pt x="52" y="517"/>
                    </a:lnTo>
                    <a:lnTo>
                      <a:pt x="39" y="488"/>
                    </a:lnTo>
                    <a:lnTo>
                      <a:pt x="27" y="455"/>
                    </a:lnTo>
                    <a:lnTo>
                      <a:pt x="18" y="423"/>
                    </a:lnTo>
                    <a:lnTo>
                      <a:pt x="14" y="388"/>
                    </a:lnTo>
                    <a:lnTo>
                      <a:pt x="12" y="354"/>
                    </a:lnTo>
                    <a:lnTo>
                      <a:pt x="14" y="319"/>
                    </a:lnTo>
                    <a:lnTo>
                      <a:pt x="18" y="284"/>
                    </a:lnTo>
                    <a:lnTo>
                      <a:pt x="27" y="252"/>
                    </a:lnTo>
                    <a:lnTo>
                      <a:pt x="39" y="219"/>
                    </a:lnTo>
                    <a:lnTo>
                      <a:pt x="52" y="190"/>
                    </a:lnTo>
                    <a:lnTo>
                      <a:pt x="70" y="162"/>
                    </a:lnTo>
                    <a:lnTo>
                      <a:pt x="91" y="135"/>
                    </a:lnTo>
                    <a:lnTo>
                      <a:pt x="112" y="112"/>
                    </a:lnTo>
                    <a:lnTo>
                      <a:pt x="137" y="89"/>
                    </a:lnTo>
                    <a:lnTo>
                      <a:pt x="164" y="70"/>
                    </a:lnTo>
                    <a:lnTo>
                      <a:pt x="190" y="52"/>
                    </a:lnTo>
                    <a:lnTo>
                      <a:pt x="221" y="37"/>
                    </a:lnTo>
                    <a:lnTo>
                      <a:pt x="252" y="25"/>
                    </a:lnTo>
                    <a:lnTo>
                      <a:pt x="284" y="18"/>
                    </a:lnTo>
                    <a:lnTo>
                      <a:pt x="319" y="12"/>
                    </a:lnTo>
                    <a:lnTo>
                      <a:pt x="354" y="10"/>
                    </a:lnTo>
                    <a:lnTo>
                      <a:pt x="390" y="12"/>
                    </a:lnTo>
                    <a:lnTo>
                      <a:pt x="425" y="18"/>
                    </a:lnTo>
                    <a:lnTo>
                      <a:pt x="457" y="25"/>
                    </a:lnTo>
                    <a:lnTo>
                      <a:pt x="488" y="37"/>
                    </a:lnTo>
                    <a:lnTo>
                      <a:pt x="519" y="52"/>
                    </a:lnTo>
                    <a:lnTo>
                      <a:pt x="545" y="70"/>
                    </a:lnTo>
                    <a:lnTo>
                      <a:pt x="572" y="89"/>
                    </a:lnTo>
                    <a:lnTo>
                      <a:pt x="597" y="112"/>
                    </a:lnTo>
                    <a:lnTo>
                      <a:pt x="618" y="135"/>
                    </a:lnTo>
                    <a:lnTo>
                      <a:pt x="639" y="162"/>
                    </a:lnTo>
                    <a:lnTo>
                      <a:pt x="657" y="190"/>
                    </a:lnTo>
                    <a:lnTo>
                      <a:pt x="670" y="219"/>
                    </a:lnTo>
                    <a:lnTo>
                      <a:pt x="682" y="252"/>
                    </a:lnTo>
                    <a:lnTo>
                      <a:pt x="691" y="284"/>
                    </a:lnTo>
                    <a:lnTo>
                      <a:pt x="695" y="319"/>
                    </a:lnTo>
                    <a:lnTo>
                      <a:pt x="697" y="354"/>
                    </a:lnTo>
                    <a:close/>
                  </a:path>
                </a:pathLst>
              </a:custGeom>
              <a:solidFill>
                <a:srgbClr val="E9A9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9" name="Freeform 432">
                <a:extLst>
                  <a:ext uri="{FF2B5EF4-FFF2-40B4-BE49-F238E27FC236}">
                    <a16:creationId xmlns:a16="http://schemas.microsoft.com/office/drawing/2014/main" id="{24A67787-C600-4A4D-A142-95FF6E67DB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1" y="1813"/>
                <a:ext cx="697" cy="699"/>
              </a:xfrm>
              <a:custGeom>
                <a:avLst/>
                <a:gdLst>
                  <a:gd name="T0" fmla="*/ 689 w 697"/>
                  <a:gd name="T1" fmla="*/ 279 h 699"/>
                  <a:gd name="T2" fmla="*/ 655 w 697"/>
                  <a:gd name="T3" fmla="*/ 183 h 699"/>
                  <a:gd name="T4" fmla="*/ 595 w 697"/>
                  <a:gd name="T5" fmla="*/ 104 h 699"/>
                  <a:gd name="T6" fmla="*/ 515 w 697"/>
                  <a:gd name="T7" fmla="*/ 43 h 699"/>
                  <a:gd name="T8" fmla="*/ 419 w 697"/>
                  <a:gd name="T9" fmla="*/ 8 h 699"/>
                  <a:gd name="T10" fmla="*/ 313 w 697"/>
                  <a:gd name="T11" fmla="*/ 2 h 699"/>
                  <a:gd name="T12" fmla="*/ 213 w 697"/>
                  <a:gd name="T13" fmla="*/ 29 h 699"/>
                  <a:gd name="T14" fmla="*/ 127 w 697"/>
                  <a:gd name="T15" fmla="*/ 81 h 699"/>
                  <a:gd name="T16" fmla="*/ 60 w 697"/>
                  <a:gd name="T17" fmla="*/ 156 h 699"/>
                  <a:gd name="T18" fmla="*/ 16 w 697"/>
                  <a:gd name="T19" fmla="*/ 246 h 699"/>
                  <a:gd name="T20" fmla="*/ 0 w 697"/>
                  <a:gd name="T21" fmla="*/ 350 h 699"/>
                  <a:gd name="T22" fmla="*/ 16 w 697"/>
                  <a:gd name="T23" fmla="*/ 453 h 699"/>
                  <a:gd name="T24" fmla="*/ 60 w 697"/>
                  <a:gd name="T25" fmla="*/ 543 h 699"/>
                  <a:gd name="T26" fmla="*/ 127 w 697"/>
                  <a:gd name="T27" fmla="*/ 618 h 699"/>
                  <a:gd name="T28" fmla="*/ 213 w 697"/>
                  <a:gd name="T29" fmla="*/ 670 h 699"/>
                  <a:gd name="T30" fmla="*/ 313 w 697"/>
                  <a:gd name="T31" fmla="*/ 697 h 699"/>
                  <a:gd name="T32" fmla="*/ 419 w 697"/>
                  <a:gd name="T33" fmla="*/ 691 h 699"/>
                  <a:gd name="T34" fmla="*/ 515 w 697"/>
                  <a:gd name="T35" fmla="*/ 656 h 699"/>
                  <a:gd name="T36" fmla="*/ 595 w 697"/>
                  <a:gd name="T37" fmla="*/ 595 h 699"/>
                  <a:gd name="T38" fmla="*/ 655 w 697"/>
                  <a:gd name="T39" fmla="*/ 516 h 699"/>
                  <a:gd name="T40" fmla="*/ 689 w 697"/>
                  <a:gd name="T41" fmla="*/ 420 h 699"/>
                  <a:gd name="T42" fmla="*/ 687 w 697"/>
                  <a:gd name="T43" fmla="*/ 350 h 699"/>
                  <a:gd name="T44" fmla="*/ 672 w 697"/>
                  <a:gd name="T45" fmla="*/ 449 h 699"/>
                  <a:gd name="T46" fmla="*/ 630 w 697"/>
                  <a:gd name="T47" fmla="*/ 539 h 699"/>
                  <a:gd name="T48" fmla="*/ 564 w 697"/>
                  <a:gd name="T49" fmla="*/ 610 h 699"/>
                  <a:gd name="T50" fmla="*/ 480 w 697"/>
                  <a:gd name="T51" fmla="*/ 660 h 699"/>
                  <a:gd name="T52" fmla="*/ 384 w 697"/>
                  <a:gd name="T53" fmla="*/ 685 h 699"/>
                  <a:gd name="T54" fmla="*/ 280 w 697"/>
                  <a:gd name="T55" fmla="*/ 681 h 699"/>
                  <a:gd name="T56" fmla="*/ 188 w 697"/>
                  <a:gd name="T57" fmla="*/ 647 h 699"/>
                  <a:gd name="T58" fmla="*/ 110 w 697"/>
                  <a:gd name="T59" fmla="*/ 589 h 699"/>
                  <a:gd name="T60" fmla="*/ 52 w 697"/>
                  <a:gd name="T61" fmla="*/ 511 h 699"/>
                  <a:gd name="T62" fmla="*/ 17 w 697"/>
                  <a:gd name="T63" fmla="*/ 419 h 699"/>
                  <a:gd name="T64" fmla="*/ 12 w 697"/>
                  <a:gd name="T65" fmla="*/ 315 h 699"/>
                  <a:gd name="T66" fmla="*/ 37 w 697"/>
                  <a:gd name="T67" fmla="*/ 217 h 699"/>
                  <a:gd name="T68" fmla="*/ 88 w 697"/>
                  <a:gd name="T69" fmla="*/ 135 h 699"/>
                  <a:gd name="T70" fmla="*/ 159 w 697"/>
                  <a:gd name="T71" fmla="*/ 69 h 699"/>
                  <a:gd name="T72" fmla="*/ 248 w 697"/>
                  <a:gd name="T73" fmla="*/ 27 h 699"/>
                  <a:gd name="T74" fmla="*/ 348 w 697"/>
                  <a:gd name="T75" fmla="*/ 12 h 699"/>
                  <a:gd name="T76" fmla="*/ 449 w 697"/>
                  <a:gd name="T77" fmla="*/ 27 h 699"/>
                  <a:gd name="T78" fmla="*/ 538 w 697"/>
                  <a:gd name="T79" fmla="*/ 69 h 699"/>
                  <a:gd name="T80" fmla="*/ 609 w 697"/>
                  <a:gd name="T81" fmla="*/ 135 h 699"/>
                  <a:gd name="T82" fmla="*/ 660 w 697"/>
                  <a:gd name="T83" fmla="*/ 217 h 699"/>
                  <a:gd name="T84" fmla="*/ 685 w 697"/>
                  <a:gd name="T85" fmla="*/ 315 h 6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7"/>
                  <a:gd name="T130" fmla="*/ 0 h 699"/>
                  <a:gd name="T131" fmla="*/ 697 w 697"/>
                  <a:gd name="T132" fmla="*/ 699 h 6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7" h="699">
                    <a:moveTo>
                      <a:pt x="697" y="350"/>
                    </a:moveTo>
                    <a:lnTo>
                      <a:pt x="695" y="313"/>
                    </a:lnTo>
                    <a:lnTo>
                      <a:pt x="689" y="279"/>
                    </a:lnTo>
                    <a:lnTo>
                      <a:pt x="681" y="246"/>
                    </a:lnTo>
                    <a:lnTo>
                      <a:pt x="670" y="213"/>
                    </a:lnTo>
                    <a:lnTo>
                      <a:pt x="655" y="183"/>
                    </a:lnTo>
                    <a:lnTo>
                      <a:pt x="637" y="156"/>
                    </a:lnTo>
                    <a:lnTo>
                      <a:pt x="618" y="129"/>
                    </a:lnTo>
                    <a:lnTo>
                      <a:pt x="595" y="104"/>
                    </a:lnTo>
                    <a:lnTo>
                      <a:pt x="570" y="81"/>
                    </a:lnTo>
                    <a:lnTo>
                      <a:pt x="543" y="62"/>
                    </a:lnTo>
                    <a:lnTo>
                      <a:pt x="515" y="43"/>
                    </a:lnTo>
                    <a:lnTo>
                      <a:pt x="484" y="29"/>
                    </a:lnTo>
                    <a:lnTo>
                      <a:pt x="451" y="18"/>
                    </a:lnTo>
                    <a:lnTo>
                      <a:pt x="419" y="8"/>
                    </a:lnTo>
                    <a:lnTo>
                      <a:pt x="384" y="2"/>
                    </a:lnTo>
                    <a:lnTo>
                      <a:pt x="348" y="0"/>
                    </a:lnTo>
                    <a:lnTo>
                      <a:pt x="313" y="2"/>
                    </a:lnTo>
                    <a:lnTo>
                      <a:pt x="278" y="8"/>
                    </a:lnTo>
                    <a:lnTo>
                      <a:pt x="246" y="18"/>
                    </a:lnTo>
                    <a:lnTo>
                      <a:pt x="213" y="29"/>
                    </a:lnTo>
                    <a:lnTo>
                      <a:pt x="182" y="43"/>
                    </a:lnTo>
                    <a:lnTo>
                      <a:pt x="154" y="62"/>
                    </a:lnTo>
                    <a:lnTo>
                      <a:pt x="127" y="81"/>
                    </a:lnTo>
                    <a:lnTo>
                      <a:pt x="102" y="104"/>
                    </a:lnTo>
                    <a:lnTo>
                      <a:pt x="79" y="129"/>
                    </a:lnTo>
                    <a:lnTo>
                      <a:pt x="60" y="156"/>
                    </a:lnTo>
                    <a:lnTo>
                      <a:pt x="42" y="183"/>
                    </a:lnTo>
                    <a:lnTo>
                      <a:pt x="27" y="213"/>
                    </a:lnTo>
                    <a:lnTo>
                      <a:pt x="16" y="246"/>
                    </a:lnTo>
                    <a:lnTo>
                      <a:pt x="8" y="279"/>
                    </a:lnTo>
                    <a:lnTo>
                      <a:pt x="2" y="313"/>
                    </a:lnTo>
                    <a:lnTo>
                      <a:pt x="0" y="350"/>
                    </a:lnTo>
                    <a:lnTo>
                      <a:pt x="2" y="386"/>
                    </a:lnTo>
                    <a:lnTo>
                      <a:pt x="8" y="420"/>
                    </a:lnTo>
                    <a:lnTo>
                      <a:pt x="16" y="453"/>
                    </a:lnTo>
                    <a:lnTo>
                      <a:pt x="27" y="486"/>
                    </a:lnTo>
                    <a:lnTo>
                      <a:pt x="42" y="516"/>
                    </a:lnTo>
                    <a:lnTo>
                      <a:pt x="60" y="543"/>
                    </a:lnTo>
                    <a:lnTo>
                      <a:pt x="79" y="570"/>
                    </a:lnTo>
                    <a:lnTo>
                      <a:pt x="102" y="595"/>
                    </a:lnTo>
                    <a:lnTo>
                      <a:pt x="127" y="618"/>
                    </a:lnTo>
                    <a:lnTo>
                      <a:pt x="154" y="639"/>
                    </a:lnTo>
                    <a:lnTo>
                      <a:pt x="182" y="656"/>
                    </a:lnTo>
                    <a:lnTo>
                      <a:pt x="213" y="670"/>
                    </a:lnTo>
                    <a:lnTo>
                      <a:pt x="246" y="681"/>
                    </a:lnTo>
                    <a:lnTo>
                      <a:pt x="278" y="691"/>
                    </a:lnTo>
                    <a:lnTo>
                      <a:pt x="313" y="697"/>
                    </a:lnTo>
                    <a:lnTo>
                      <a:pt x="348" y="699"/>
                    </a:lnTo>
                    <a:lnTo>
                      <a:pt x="384" y="697"/>
                    </a:lnTo>
                    <a:lnTo>
                      <a:pt x="419" y="691"/>
                    </a:lnTo>
                    <a:lnTo>
                      <a:pt x="451" y="681"/>
                    </a:lnTo>
                    <a:lnTo>
                      <a:pt x="484" y="670"/>
                    </a:lnTo>
                    <a:lnTo>
                      <a:pt x="515" y="656"/>
                    </a:lnTo>
                    <a:lnTo>
                      <a:pt x="543" y="639"/>
                    </a:lnTo>
                    <a:lnTo>
                      <a:pt x="570" y="618"/>
                    </a:lnTo>
                    <a:lnTo>
                      <a:pt x="595" y="595"/>
                    </a:lnTo>
                    <a:lnTo>
                      <a:pt x="618" y="570"/>
                    </a:lnTo>
                    <a:lnTo>
                      <a:pt x="637" y="543"/>
                    </a:lnTo>
                    <a:lnTo>
                      <a:pt x="655" y="516"/>
                    </a:lnTo>
                    <a:lnTo>
                      <a:pt x="670" y="486"/>
                    </a:lnTo>
                    <a:lnTo>
                      <a:pt x="681" y="453"/>
                    </a:lnTo>
                    <a:lnTo>
                      <a:pt x="689" y="420"/>
                    </a:lnTo>
                    <a:lnTo>
                      <a:pt x="695" y="386"/>
                    </a:lnTo>
                    <a:lnTo>
                      <a:pt x="697" y="350"/>
                    </a:lnTo>
                    <a:close/>
                    <a:moveTo>
                      <a:pt x="687" y="350"/>
                    </a:moveTo>
                    <a:lnTo>
                      <a:pt x="685" y="384"/>
                    </a:lnTo>
                    <a:lnTo>
                      <a:pt x="680" y="419"/>
                    </a:lnTo>
                    <a:lnTo>
                      <a:pt x="672" y="449"/>
                    </a:lnTo>
                    <a:lnTo>
                      <a:pt x="660" y="482"/>
                    </a:lnTo>
                    <a:lnTo>
                      <a:pt x="645" y="511"/>
                    </a:lnTo>
                    <a:lnTo>
                      <a:pt x="630" y="539"/>
                    </a:lnTo>
                    <a:lnTo>
                      <a:pt x="609" y="564"/>
                    </a:lnTo>
                    <a:lnTo>
                      <a:pt x="587" y="589"/>
                    </a:lnTo>
                    <a:lnTo>
                      <a:pt x="564" y="610"/>
                    </a:lnTo>
                    <a:lnTo>
                      <a:pt x="538" y="630"/>
                    </a:lnTo>
                    <a:lnTo>
                      <a:pt x="509" y="647"/>
                    </a:lnTo>
                    <a:lnTo>
                      <a:pt x="480" y="660"/>
                    </a:lnTo>
                    <a:lnTo>
                      <a:pt x="449" y="672"/>
                    </a:lnTo>
                    <a:lnTo>
                      <a:pt x="417" y="681"/>
                    </a:lnTo>
                    <a:lnTo>
                      <a:pt x="384" y="685"/>
                    </a:lnTo>
                    <a:lnTo>
                      <a:pt x="348" y="687"/>
                    </a:lnTo>
                    <a:lnTo>
                      <a:pt x="313" y="685"/>
                    </a:lnTo>
                    <a:lnTo>
                      <a:pt x="280" y="681"/>
                    </a:lnTo>
                    <a:lnTo>
                      <a:pt x="248" y="672"/>
                    </a:lnTo>
                    <a:lnTo>
                      <a:pt x="217" y="660"/>
                    </a:lnTo>
                    <a:lnTo>
                      <a:pt x="188" y="647"/>
                    </a:lnTo>
                    <a:lnTo>
                      <a:pt x="159" y="630"/>
                    </a:lnTo>
                    <a:lnTo>
                      <a:pt x="133" y="610"/>
                    </a:lnTo>
                    <a:lnTo>
                      <a:pt x="110" y="589"/>
                    </a:lnTo>
                    <a:lnTo>
                      <a:pt x="88" y="564"/>
                    </a:lnTo>
                    <a:lnTo>
                      <a:pt x="67" y="539"/>
                    </a:lnTo>
                    <a:lnTo>
                      <a:pt x="52" y="511"/>
                    </a:lnTo>
                    <a:lnTo>
                      <a:pt x="37" y="482"/>
                    </a:lnTo>
                    <a:lnTo>
                      <a:pt x="25" y="449"/>
                    </a:lnTo>
                    <a:lnTo>
                      <a:pt x="17" y="419"/>
                    </a:lnTo>
                    <a:lnTo>
                      <a:pt x="12" y="384"/>
                    </a:lnTo>
                    <a:lnTo>
                      <a:pt x="10" y="350"/>
                    </a:lnTo>
                    <a:lnTo>
                      <a:pt x="12" y="315"/>
                    </a:lnTo>
                    <a:lnTo>
                      <a:pt x="17" y="282"/>
                    </a:lnTo>
                    <a:lnTo>
                      <a:pt x="25" y="250"/>
                    </a:lnTo>
                    <a:lnTo>
                      <a:pt x="37" y="217"/>
                    </a:lnTo>
                    <a:lnTo>
                      <a:pt x="52" y="188"/>
                    </a:lnTo>
                    <a:lnTo>
                      <a:pt x="67" y="161"/>
                    </a:lnTo>
                    <a:lnTo>
                      <a:pt x="88" y="135"/>
                    </a:lnTo>
                    <a:lnTo>
                      <a:pt x="110" y="110"/>
                    </a:lnTo>
                    <a:lnTo>
                      <a:pt x="133" y="89"/>
                    </a:lnTo>
                    <a:lnTo>
                      <a:pt x="159" y="69"/>
                    </a:lnTo>
                    <a:lnTo>
                      <a:pt x="188" y="52"/>
                    </a:lnTo>
                    <a:lnTo>
                      <a:pt x="217" y="39"/>
                    </a:lnTo>
                    <a:lnTo>
                      <a:pt x="248" y="27"/>
                    </a:lnTo>
                    <a:lnTo>
                      <a:pt x="280" y="18"/>
                    </a:lnTo>
                    <a:lnTo>
                      <a:pt x="313" y="14"/>
                    </a:lnTo>
                    <a:lnTo>
                      <a:pt x="348" y="12"/>
                    </a:lnTo>
                    <a:lnTo>
                      <a:pt x="384" y="14"/>
                    </a:lnTo>
                    <a:lnTo>
                      <a:pt x="417" y="18"/>
                    </a:lnTo>
                    <a:lnTo>
                      <a:pt x="449" y="27"/>
                    </a:lnTo>
                    <a:lnTo>
                      <a:pt x="480" y="39"/>
                    </a:lnTo>
                    <a:lnTo>
                      <a:pt x="509" y="52"/>
                    </a:lnTo>
                    <a:lnTo>
                      <a:pt x="538" y="69"/>
                    </a:lnTo>
                    <a:lnTo>
                      <a:pt x="564" y="89"/>
                    </a:lnTo>
                    <a:lnTo>
                      <a:pt x="587" y="110"/>
                    </a:lnTo>
                    <a:lnTo>
                      <a:pt x="609" y="135"/>
                    </a:lnTo>
                    <a:lnTo>
                      <a:pt x="630" y="161"/>
                    </a:lnTo>
                    <a:lnTo>
                      <a:pt x="645" y="188"/>
                    </a:lnTo>
                    <a:lnTo>
                      <a:pt x="660" y="217"/>
                    </a:lnTo>
                    <a:lnTo>
                      <a:pt x="672" y="250"/>
                    </a:lnTo>
                    <a:lnTo>
                      <a:pt x="680" y="282"/>
                    </a:lnTo>
                    <a:lnTo>
                      <a:pt x="685" y="315"/>
                    </a:lnTo>
                    <a:lnTo>
                      <a:pt x="687" y="350"/>
                    </a:lnTo>
                    <a:close/>
                  </a:path>
                </a:pathLst>
              </a:custGeom>
              <a:solidFill>
                <a:srgbClr val="E9A9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0" name="Freeform 433">
                <a:extLst>
                  <a:ext uri="{FF2B5EF4-FFF2-40B4-BE49-F238E27FC236}">
                    <a16:creationId xmlns:a16="http://schemas.microsoft.com/office/drawing/2014/main" id="{22BD2AE7-856C-412F-866D-D12986FF56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37" y="1819"/>
                <a:ext cx="685" cy="687"/>
              </a:xfrm>
              <a:custGeom>
                <a:avLst/>
                <a:gdLst>
                  <a:gd name="T0" fmla="*/ 679 w 685"/>
                  <a:gd name="T1" fmla="*/ 274 h 687"/>
                  <a:gd name="T2" fmla="*/ 645 w 685"/>
                  <a:gd name="T3" fmla="*/ 180 h 687"/>
                  <a:gd name="T4" fmla="*/ 585 w 685"/>
                  <a:gd name="T5" fmla="*/ 102 h 687"/>
                  <a:gd name="T6" fmla="*/ 507 w 685"/>
                  <a:gd name="T7" fmla="*/ 42 h 687"/>
                  <a:gd name="T8" fmla="*/ 413 w 685"/>
                  <a:gd name="T9" fmla="*/ 8 h 687"/>
                  <a:gd name="T10" fmla="*/ 307 w 685"/>
                  <a:gd name="T11" fmla="*/ 2 h 687"/>
                  <a:gd name="T12" fmla="*/ 209 w 685"/>
                  <a:gd name="T13" fmla="*/ 27 h 687"/>
                  <a:gd name="T14" fmla="*/ 125 w 685"/>
                  <a:gd name="T15" fmla="*/ 79 h 687"/>
                  <a:gd name="T16" fmla="*/ 58 w 685"/>
                  <a:gd name="T17" fmla="*/ 152 h 687"/>
                  <a:gd name="T18" fmla="*/ 15 w 685"/>
                  <a:gd name="T19" fmla="*/ 242 h 687"/>
                  <a:gd name="T20" fmla="*/ 0 w 685"/>
                  <a:gd name="T21" fmla="*/ 344 h 687"/>
                  <a:gd name="T22" fmla="*/ 15 w 685"/>
                  <a:gd name="T23" fmla="*/ 445 h 687"/>
                  <a:gd name="T24" fmla="*/ 58 w 685"/>
                  <a:gd name="T25" fmla="*/ 535 h 687"/>
                  <a:gd name="T26" fmla="*/ 125 w 685"/>
                  <a:gd name="T27" fmla="*/ 608 h 687"/>
                  <a:gd name="T28" fmla="*/ 209 w 685"/>
                  <a:gd name="T29" fmla="*/ 660 h 687"/>
                  <a:gd name="T30" fmla="*/ 307 w 685"/>
                  <a:gd name="T31" fmla="*/ 685 h 687"/>
                  <a:gd name="T32" fmla="*/ 413 w 685"/>
                  <a:gd name="T33" fmla="*/ 679 h 687"/>
                  <a:gd name="T34" fmla="*/ 507 w 685"/>
                  <a:gd name="T35" fmla="*/ 645 h 687"/>
                  <a:gd name="T36" fmla="*/ 585 w 685"/>
                  <a:gd name="T37" fmla="*/ 585 h 687"/>
                  <a:gd name="T38" fmla="*/ 645 w 685"/>
                  <a:gd name="T39" fmla="*/ 507 h 687"/>
                  <a:gd name="T40" fmla="*/ 679 w 685"/>
                  <a:gd name="T41" fmla="*/ 413 h 687"/>
                  <a:gd name="T42" fmla="*/ 675 w 685"/>
                  <a:gd name="T43" fmla="*/ 344 h 687"/>
                  <a:gd name="T44" fmla="*/ 660 w 685"/>
                  <a:gd name="T45" fmla="*/ 443 h 687"/>
                  <a:gd name="T46" fmla="*/ 618 w 685"/>
                  <a:gd name="T47" fmla="*/ 530 h 687"/>
                  <a:gd name="T48" fmla="*/ 555 w 685"/>
                  <a:gd name="T49" fmla="*/ 601 h 687"/>
                  <a:gd name="T50" fmla="*/ 472 w 685"/>
                  <a:gd name="T51" fmla="*/ 650 h 687"/>
                  <a:gd name="T52" fmla="*/ 376 w 685"/>
                  <a:gd name="T53" fmla="*/ 675 h 687"/>
                  <a:gd name="T54" fmla="*/ 276 w 685"/>
                  <a:gd name="T55" fmla="*/ 670 h 687"/>
                  <a:gd name="T56" fmla="*/ 184 w 685"/>
                  <a:gd name="T57" fmla="*/ 637 h 687"/>
                  <a:gd name="T58" fmla="*/ 107 w 685"/>
                  <a:gd name="T59" fmla="*/ 579 h 687"/>
                  <a:gd name="T60" fmla="*/ 50 w 685"/>
                  <a:gd name="T61" fmla="*/ 503 h 687"/>
                  <a:gd name="T62" fmla="*/ 17 w 685"/>
                  <a:gd name="T63" fmla="*/ 411 h 687"/>
                  <a:gd name="T64" fmla="*/ 11 w 685"/>
                  <a:gd name="T65" fmla="*/ 309 h 687"/>
                  <a:gd name="T66" fmla="*/ 36 w 685"/>
                  <a:gd name="T67" fmla="*/ 213 h 687"/>
                  <a:gd name="T68" fmla="*/ 86 w 685"/>
                  <a:gd name="T69" fmla="*/ 132 h 687"/>
                  <a:gd name="T70" fmla="*/ 157 w 685"/>
                  <a:gd name="T71" fmla="*/ 67 h 687"/>
                  <a:gd name="T72" fmla="*/ 244 w 685"/>
                  <a:gd name="T73" fmla="*/ 25 h 687"/>
                  <a:gd name="T74" fmla="*/ 342 w 685"/>
                  <a:gd name="T75" fmla="*/ 12 h 687"/>
                  <a:gd name="T76" fmla="*/ 441 w 685"/>
                  <a:gd name="T77" fmla="*/ 25 h 687"/>
                  <a:gd name="T78" fmla="*/ 528 w 685"/>
                  <a:gd name="T79" fmla="*/ 67 h 687"/>
                  <a:gd name="T80" fmla="*/ 599 w 685"/>
                  <a:gd name="T81" fmla="*/ 132 h 687"/>
                  <a:gd name="T82" fmla="*/ 649 w 685"/>
                  <a:gd name="T83" fmla="*/ 213 h 687"/>
                  <a:gd name="T84" fmla="*/ 674 w 685"/>
                  <a:gd name="T85" fmla="*/ 309 h 6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85"/>
                  <a:gd name="T130" fmla="*/ 0 h 687"/>
                  <a:gd name="T131" fmla="*/ 685 w 685"/>
                  <a:gd name="T132" fmla="*/ 687 h 68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85" h="687">
                    <a:moveTo>
                      <a:pt x="685" y="344"/>
                    </a:moveTo>
                    <a:lnTo>
                      <a:pt x="683" y="309"/>
                    </a:lnTo>
                    <a:lnTo>
                      <a:pt x="679" y="274"/>
                    </a:lnTo>
                    <a:lnTo>
                      <a:pt x="670" y="242"/>
                    </a:lnTo>
                    <a:lnTo>
                      <a:pt x="658" y="209"/>
                    </a:lnTo>
                    <a:lnTo>
                      <a:pt x="645" y="180"/>
                    </a:lnTo>
                    <a:lnTo>
                      <a:pt x="627" y="152"/>
                    </a:lnTo>
                    <a:lnTo>
                      <a:pt x="606" y="125"/>
                    </a:lnTo>
                    <a:lnTo>
                      <a:pt x="585" y="102"/>
                    </a:lnTo>
                    <a:lnTo>
                      <a:pt x="560" y="79"/>
                    </a:lnTo>
                    <a:lnTo>
                      <a:pt x="533" y="60"/>
                    </a:lnTo>
                    <a:lnTo>
                      <a:pt x="507" y="42"/>
                    </a:lnTo>
                    <a:lnTo>
                      <a:pt x="476" y="27"/>
                    </a:lnTo>
                    <a:lnTo>
                      <a:pt x="445" y="15"/>
                    </a:lnTo>
                    <a:lnTo>
                      <a:pt x="413" y="8"/>
                    </a:lnTo>
                    <a:lnTo>
                      <a:pt x="378" y="2"/>
                    </a:lnTo>
                    <a:lnTo>
                      <a:pt x="342" y="0"/>
                    </a:lnTo>
                    <a:lnTo>
                      <a:pt x="307" y="2"/>
                    </a:lnTo>
                    <a:lnTo>
                      <a:pt x="272" y="8"/>
                    </a:lnTo>
                    <a:lnTo>
                      <a:pt x="240" y="15"/>
                    </a:lnTo>
                    <a:lnTo>
                      <a:pt x="209" y="27"/>
                    </a:lnTo>
                    <a:lnTo>
                      <a:pt x="178" y="42"/>
                    </a:lnTo>
                    <a:lnTo>
                      <a:pt x="152" y="60"/>
                    </a:lnTo>
                    <a:lnTo>
                      <a:pt x="125" y="79"/>
                    </a:lnTo>
                    <a:lnTo>
                      <a:pt x="100" y="102"/>
                    </a:lnTo>
                    <a:lnTo>
                      <a:pt x="79" y="125"/>
                    </a:lnTo>
                    <a:lnTo>
                      <a:pt x="58" y="152"/>
                    </a:lnTo>
                    <a:lnTo>
                      <a:pt x="40" y="180"/>
                    </a:lnTo>
                    <a:lnTo>
                      <a:pt x="27" y="209"/>
                    </a:lnTo>
                    <a:lnTo>
                      <a:pt x="15" y="242"/>
                    </a:lnTo>
                    <a:lnTo>
                      <a:pt x="6" y="274"/>
                    </a:lnTo>
                    <a:lnTo>
                      <a:pt x="2" y="309"/>
                    </a:lnTo>
                    <a:lnTo>
                      <a:pt x="0" y="344"/>
                    </a:lnTo>
                    <a:lnTo>
                      <a:pt x="2" y="378"/>
                    </a:lnTo>
                    <a:lnTo>
                      <a:pt x="6" y="413"/>
                    </a:lnTo>
                    <a:lnTo>
                      <a:pt x="15" y="445"/>
                    </a:lnTo>
                    <a:lnTo>
                      <a:pt x="27" y="478"/>
                    </a:lnTo>
                    <a:lnTo>
                      <a:pt x="40" y="507"/>
                    </a:lnTo>
                    <a:lnTo>
                      <a:pt x="58" y="535"/>
                    </a:lnTo>
                    <a:lnTo>
                      <a:pt x="79" y="562"/>
                    </a:lnTo>
                    <a:lnTo>
                      <a:pt x="100" y="585"/>
                    </a:lnTo>
                    <a:lnTo>
                      <a:pt x="125" y="608"/>
                    </a:lnTo>
                    <a:lnTo>
                      <a:pt x="152" y="627"/>
                    </a:lnTo>
                    <a:lnTo>
                      <a:pt x="178" y="645"/>
                    </a:lnTo>
                    <a:lnTo>
                      <a:pt x="209" y="660"/>
                    </a:lnTo>
                    <a:lnTo>
                      <a:pt x="240" y="672"/>
                    </a:lnTo>
                    <a:lnTo>
                      <a:pt x="272" y="679"/>
                    </a:lnTo>
                    <a:lnTo>
                      <a:pt x="307" y="685"/>
                    </a:lnTo>
                    <a:lnTo>
                      <a:pt x="342" y="687"/>
                    </a:lnTo>
                    <a:lnTo>
                      <a:pt x="378" y="685"/>
                    </a:lnTo>
                    <a:lnTo>
                      <a:pt x="413" y="679"/>
                    </a:lnTo>
                    <a:lnTo>
                      <a:pt x="445" y="672"/>
                    </a:lnTo>
                    <a:lnTo>
                      <a:pt x="476" y="660"/>
                    </a:lnTo>
                    <a:lnTo>
                      <a:pt x="507" y="645"/>
                    </a:lnTo>
                    <a:lnTo>
                      <a:pt x="533" y="627"/>
                    </a:lnTo>
                    <a:lnTo>
                      <a:pt x="560" y="608"/>
                    </a:lnTo>
                    <a:lnTo>
                      <a:pt x="585" y="585"/>
                    </a:lnTo>
                    <a:lnTo>
                      <a:pt x="606" y="562"/>
                    </a:lnTo>
                    <a:lnTo>
                      <a:pt x="627" y="535"/>
                    </a:lnTo>
                    <a:lnTo>
                      <a:pt x="645" y="507"/>
                    </a:lnTo>
                    <a:lnTo>
                      <a:pt x="658" y="478"/>
                    </a:lnTo>
                    <a:lnTo>
                      <a:pt x="670" y="445"/>
                    </a:lnTo>
                    <a:lnTo>
                      <a:pt x="679" y="413"/>
                    </a:lnTo>
                    <a:lnTo>
                      <a:pt x="683" y="378"/>
                    </a:lnTo>
                    <a:lnTo>
                      <a:pt x="685" y="344"/>
                    </a:lnTo>
                    <a:close/>
                    <a:moveTo>
                      <a:pt x="675" y="344"/>
                    </a:moveTo>
                    <a:lnTo>
                      <a:pt x="674" y="378"/>
                    </a:lnTo>
                    <a:lnTo>
                      <a:pt x="668" y="411"/>
                    </a:lnTo>
                    <a:lnTo>
                      <a:pt x="660" y="443"/>
                    </a:lnTo>
                    <a:lnTo>
                      <a:pt x="649" y="474"/>
                    </a:lnTo>
                    <a:lnTo>
                      <a:pt x="635" y="503"/>
                    </a:lnTo>
                    <a:lnTo>
                      <a:pt x="618" y="530"/>
                    </a:lnTo>
                    <a:lnTo>
                      <a:pt x="599" y="555"/>
                    </a:lnTo>
                    <a:lnTo>
                      <a:pt x="578" y="579"/>
                    </a:lnTo>
                    <a:lnTo>
                      <a:pt x="555" y="601"/>
                    </a:lnTo>
                    <a:lnTo>
                      <a:pt x="528" y="620"/>
                    </a:lnTo>
                    <a:lnTo>
                      <a:pt x="501" y="637"/>
                    </a:lnTo>
                    <a:lnTo>
                      <a:pt x="472" y="650"/>
                    </a:lnTo>
                    <a:lnTo>
                      <a:pt x="441" y="662"/>
                    </a:lnTo>
                    <a:lnTo>
                      <a:pt x="409" y="670"/>
                    </a:lnTo>
                    <a:lnTo>
                      <a:pt x="376" y="675"/>
                    </a:lnTo>
                    <a:lnTo>
                      <a:pt x="342" y="677"/>
                    </a:lnTo>
                    <a:lnTo>
                      <a:pt x="309" y="675"/>
                    </a:lnTo>
                    <a:lnTo>
                      <a:pt x="276" y="670"/>
                    </a:lnTo>
                    <a:lnTo>
                      <a:pt x="244" y="662"/>
                    </a:lnTo>
                    <a:lnTo>
                      <a:pt x="213" y="650"/>
                    </a:lnTo>
                    <a:lnTo>
                      <a:pt x="184" y="637"/>
                    </a:lnTo>
                    <a:lnTo>
                      <a:pt x="157" y="620"/>
                    </a:lnTo>
                    <a:lnTo>
                      <a:pt x="130" y="601"/>
                    </a:lnTo>
                    <a:lnTo>
                      <a:pt x="107" y="579"/>
                    </a:lnTo>
                    <a:lnTo>
                      <a:pt x="86" y="555"/>
                    </a:lnTo>
                    <a:lnTo>
                      <a:pt x="67" y="530"/>
                    </a:lnTo>
                    <a:lnTo>
                      <a:pt x="50" y="503"/>
                    </a:lnTo>
                    <a:lnTo>
                      <a:pt x="36" y="474"/>
                    </a:lnTo>
                    <a:lnTo>
                      <a:pt x="25" y="443"/>
                    </a:lnTo>
                    <a:lnTo>
                      <a:pt x="17" y="411"/>
                    </a:lnTo>
                    <a:lnTo>
                      <a:pt x="11" y="378"/>
                    </a:lnTo>
                    <a:lnTo>
                      <a:pt x="10" y="344"/>
                    </a:lnTo>
                    <a:lnTo>
                      <a:pt x="11" y="309"/>
                    </a:lnTo>
                    <a:lnTo>
                      <a:pt x="17" y="276"/>
                    </a:lnTo>
                    <a:lnTo>
                      <a:pt x="25" y="244"/>
                    </a:lnTo>
                    <a:lnTo>
                      <a:pt x="36" y="213"/>
                    </a:lnTo>
                    <a:lnTo>
                      <a:pt x="50" y="184"/>
                    </a:lnTo>
                    <a:lnTo>
                      <a:pt x="67" y="157"/>
                    </a:lnTo>
                    <a:lnTo>
                      <a:pt x="86" y="132"/>
                    </a:lnTo>
                    <a:lnTo>
                      <a:pt x="107" y="108"/>
                    </a:lnTo>
                    <a:lnTo>
                      <a:pt x="130" y="86"/>
                    </a:lnTo>
                    <a:lnTo>
                      <a:pt x="157" y="67"/>
                    </a:lnTo>
                    <a:lnTo>
                      <a:pt x="184" y="50"/>
                    </a:lnTo>
                    <a:lnTo>
                      <a:pt x="213" y="37"/>
                    </a:lnTo>
                    <a:lnTo>
                      <a:pt x="244" y="25"/>
                    </a:lnTo>
                    <a:lnTo>
                      <a:pt x="276" y="17"/>
                    </a:lnTo>
                    <a:lnTo>
                      <a:pt x="309" y="12"/>
                    </a:lnTo>
                    <a:lnTo>
                      <a:pt x="342" y="12"/>
                    </a:lnTo>
                    <a:lnTo>
                      <a:pt x="376" y="12"/>
                    </a:lnTo>
                    <a:lnTo>
                      <a:pt x="409" y="17"/>
                    </a:lnTo>
                    <a:lnTo>
                      <a:pt x="441" y="25"/>
                    </a:lnTo>
                    <a:lnTo>
                      <a:pt x="472" y="37"/>
                    </a:lnTo>
                    <a:lnTo>
                      <a:pt x="501" y="50"/>
                    </a:lnTo>
                    <a:lnTo>
                      <a:pt x="528" y="67"/>
                    </a:lnTo>
                    <a:lnTo>
                      <a:pt x="555" y="86"/>
                    </a:lnTo>
                    <a:lnTo>
                      <a:pt x="578" y="108"/>
                    </a:lnTo>
                    <a:lnTo>
                      <a:pt x="599" y="132"/>
                    </a:lnTo>
                    <a:lnTo>
                      <a:pt x="618" y="157"/>
                    </a:lnTo>
                    <a:lnTo>
                      <a:pt x="635" y="184"/>
                    </a:lnTo>
                    <a:lnTo>
                      <a:pt x="649" y="213"/>
                    </a:lnTo>
                    <a:lnTo>
                      <a:pt x="660" y="244"/>
                    </a:lnTo>
                    <a:lnTo>
                      <a:pt x="668" y="276"/>
                    </a:lnTo>
                    <a:lnTo>
                      <a:pt x="674" y="309"/>
                    </a:lnTo>
                    <a:lnTo>
                      <a:pt x="675" y="344"/>
                    </a:lnTo>
                    <a:close/>
                  </a:path>
                </a:pathLst>
              </a:custGeom>
              <a:solidFill>
                <a:srgbClr val="E9AA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1" name="Freeform 434">
                <a:extLst>
                  <a:ext uri="{FF2B5EF4-FFF2-40B4-BE49-F238E27FC236}">
                    <a16:creationId xmlns:a16="http://schemas.microsoft.com/office/drawing/2014/main" id="{E66FB719-D918-416E-BC3D-2C6CD27D9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1" y="1825"/>
                <a:ext cx="677" cy="675"/>
              </a:xfrm>
              <a:custGeom>
                <a:avLst/>
                <a:gdLst>
                  <a:gd name="T0" fmla="*/ 670 w 677"/>
                  <a:gd name="T1" fmla="*/ 270 h 675"/>
                  <a:gd name="T2" fmla="*/ 635 w 677"/>
                  <a:gd name="T3" fmla="*/ 176 h 675"/>
                  <a:gd name="T4" fmla="*/ 577 w 677"/>
                  <a:gd name="T5" fmla="*/ 98 h 675"/>
                  <a:gd name="T6" fmla="*/ 499 w 677"/>
                  <a:gd name="T7" fmla="*/ 40 h 675"/>
                  <a:gd name="T8" fmla="*/ 407 w 677"/>
                  <a:gd name="T9" fmla="*/ 6 h 675"/>
                  <a:gd name="T10" fmla="*/ 303 w 677"/>
                  <a:gd name="T11" fmla="*/ 2 h 675"/>
                  <a:gd name="T12" fmla="*/ 207 w 677"/>
                  <a:gd name="T13" fmla="*/ 27 h 675"/>
                  <a:gd name="T14" fmla="*/ 123 w 677"/>
                  <a:gd name="T15" fmla="*/ 77 h 675"/>
                  <a:gd name="T16" fmla="*/ 57 w 677"/>
                  <a:gd name="T17" fmla="*/ 149 h 675"/>
                  <a:gd name="T18" fmla="*/ 15 w 677"/>
                  <a:gd name="T19" fmla="*/ 238 h 675"/>
                  <a:gd name="T20" fmla="*/ 0 w 677"/>
                  <a:gd name="T21" fmla="*/ 338 h 675"/>
                  <a:gd name="T22" fmla="*/ 15 w 677"/>
                  <a:gd name="T23" fmla="*/ 437 h 675"/>
                  <a:gd name="T24" fmla="*/ 57 w 677"/>
                  <a:gd name="T25" fmla="*/ 527 h 675"/>
                  <a:gd name="T26" fmla="*/ 123 w 677"/>
                  <a:gd name="T27" fmla="*/ 598 h 675"/>
                  <a:gd name="T28" fmla="*/ 207 w 677"/>
                  <a:gd name="T29" fmla="*/ 648 h 675"/>
                  <a:gd name="T30" fmla="*/ 303 w 677"/>
                  <a:gd name="T31" fmla="*/ 673 h 675"/>
                  <a:gd name="T32" fmla="*/ 407 w 677"/>
                  <a:gd name="T33" fmla="*/ 669 h 675"/>
                  <a:gd name="T34" fmla="*/ 499 w 677"/>
                  <a:gd name="T35" fmla="*/ 635 h 675"/>
                  <a:gd name="T36" fmla="*/ 577 w 677"/>
                  <a:gd name="T37" fmla="*/ 577 h 675"/>
                  <a:gd name="T38" fmla="*/ 635 w 677"/>
                  <a:gd name="T39" fmla="*/ 499 h 675"/>
                  <a:gd name="T40" fmla="*/ 670 w 677"/>
                  <a:gd name="T41" fmla="*/ 407 h 675"/>
                  <a:gd name="T42" fmla="*/ 666 w 677"/>
                  <a:gd name="T43" fmla="*/ 338 h 675"/>
                  <a:gd name="T44" fmla="*/ 652 w 677"/>
                  <a:gd name="T45" fmla="*/ 435 h 675"/>
                  <a:gd name="T46" fmla="*/ 610 w 677"/>
                  <a:gd name="T47" fmla="*/ 522 h 675"/>
                  <a:gd name="T48" fmla="*/ 547 w 677"/>
                  <a:gd name="T49" fmla="*/ 591 h 675"/>
                  <a:gd name="T50" fmla="*/ 466 w 677"/>
                  <a:gd name="T51" fmla="*/ 639 h 675"/>
                  <a:gd name="T52" fmla="*/ 372 w 677"/>
                  <a:gd name="T53" fmla="*/ 664 h 675"/>
                  <a:gd name="T54" fmla="*/ 272 w 677"/>
                  <a:gd name="T55" fmla="*/ 658 h 675"/>
                  <a:gd name="T56" fmla="*/ 182 w 677"/>
                  <a:gd name="T57" fmla="*/ 625 h 675"/>
                  <a:gd name="T58" fmla="*/ 107 w 677"/>
                  <a:gd name="T59" fmla="*/ 570 h 675"/>
                  <a:gd name="T60" fmla="*/ 50 w 677"/>
                  <a:gd name="T61" fmla="*/ 493 h 675"/>
                  <a:gd name="T62" fmla="*/ 17 w 677"/>
                  <a:gd name="T63" fmla="*/ 403 h 675"/>
                  <a:gd name="T64" fmla="*/ 13 w 677"/>
                  <a:gd name="T65" fmla="*/ 305 h 675"/>
                  <a:gd name="T66" fmla="*/ 36 w 677"/>
                  <a:gd name="T67" fmla="*/ 211 h 675"/>
                  <a:gd name="T68" fmla="*/ 86 w 677"/>
                  <a:gd name="T69" fmla="*/ 128 h 675"/>
                  <a:gd name="T70" fmla="*/ 155 w 677"/>
                  <a:gd name="T71" fmla="*/ 65 h 675"/>
                  <a:gd name="T72" fmla="*/ 242 w 677"/>
                  <a:gd name="T73" fmla="*/ 25 h 675"/>
                  <a:gd name="T74" fmla="*/ 338 w 677"/>
                  <a:gd name="T75" fmla="*/ 9 h 675"/>
                  <a:gd name="T76" fmla="*/ 435 w 677"/>
                  <a:gd name="T77" fmla="*/ 25 h 675"/>
                  <a:gd name="T78" fmla="*/ 522 w 677"/>
                  <a:gd name="T79" fmla="*/ 65 h 675"/>
                  <a:gd name="T80" fmla="*/ 591 w 677"/>
                  <a:gd name="T81" fmla="*/ 128 h 675"/>
                  <a:gd name="T82" fmla="*/ 641 w 677"/>
                  <a:gd name="T83" fmla="*/ 211 h 675"/>
                  <a:gd name="T84" fmla="*/ 664 w 677"/>
                  <a:gd name="T85" fmla="*/ 305 h 6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7"/>
                  <a:gd name="T130" fmla="*/ 0 h 675"/>
                  <a:gd name="T131" fmla="*/ 677 w 677"/>
                  <a:gd name="T132" fmla="*/ 675 h 6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7" h="675">
                    <a:moveTo>
                      <a:pt x="677" y="338"/>
                    </a:moveTo>
                    <a:lnTo>
                      <a:pt x="675" y="303"/>
                    </a:lnTo>
                    <a:lnTo>
                      <a:pt x="670" y="270"/>
                    </a:lnTo>
                    <a:lnTo>
                      <a:pt x="662" y="238"/>
                    </a:lnTo>
                    <a:lnTo>
                      <a:pt x="650" y="205"/>
                    </a:lnTo>
                    <a:lnTo>
                      <a:pt x="635" y="176"/>
                    </a:lnTo>
                    <a:lnTo>
                      <a:pt x="620" y="149"/>
                    </a:lnTo>
                    <a:lnTo>
                      <a:pt x="599" y="123"/>
                    </a:lnTo>
                    <a:lnTo>
                      <a:pt x="577" y="98"/>
                    </a:lnTo>
                    <a:lnTo>
                      <a:pt x="554" y="77"/>
                    </a:lnTo>
                    <a:lnTo>
                      <a:pt x="528" y="57"/>
                    </a:lnTo>
                    <a:lnTo>
                      <a:pt x="499" y="40"/>
                    </a:lnTo>
                    <a:lnTo>
                      <a:pt x="470" y="27"/>
                    </a:lnTo>
                    <a:lnTo>
                      <a:pt x="439" y="15"/>
                    </a:lnTo>
                    <a:lnTo>
                      <a:pt x="407" y="6"/>
                    </a:lnTo>
                    <a:lnTo>
                      <a:pt x="374" y="2"/>
                    </a:lnTo>
                    <a:lnTo>
                      <a:pt x="338" y="0"/>
                    </a:lnTo>
                    <a:lnTo>
                      <a:pt x="303" y="2"/>
                    </a:lnTo>
                    <a:lnTo>
                      <a:pt x="270" y="6"/>
                    </a:lnTo>
                    <a:lnTo>
                      <a:pt x="238" y="15"/>
                    </a:lnTo>
                    <a:lnTo>
                      <a:pt x="207" y="27"/>
                    </a:lnTo>
                    <a:lnTo>
                      <a:pt x="178" y="40"/>
                    </a:lnTo>
                    <a:lnTo>
                      <a:pt x="149" y="57"/>
                    </a:lnTo>
                    <a:lnTo>
                      <a:pt x="123" y="77"/>
                    </a:lnTo>
                    <a:lnTo>
                      <a:pt x="100" y="98"/>
                    </a:lnTo>
                    <a:lnTo>
                      <a:pt x="78" y="123"/>
                    </a:lnTo>
                    <a:lnTo>
                      <a:pt x="57" y="149"/>
                    </a:lnTo>
                    <a:lnTo>
                      <a:pt x="42" y="176"/>
                    </a:lnTo>
                    <a:lnTo>
                      <a:pt x="27" y="205"/>
                    </a:lnTo>
                    <a:lnTo>
                      <a:pt x="15" y="238"/>
                    </a:lnTo>
                    <a:lnTo>
                      <a:pt x="7" y="270"/>
                    </a:lnTo>
                    <a:lnTo>
                      <a:pt x="2" y="303"/>
                    </a:lnTo>
                    <a:lnTo>
                      <a:pt x="0" y="338"/>
                    </a:lnTo>
                    <a:lnTo>
                      <a:pt x="2" y="372"/>
                    </a:lnTo>
                    <a:lnTo>
                      <a:pt x="7" y="407"/>
                    </a:lnTo>
                    <a:lnTo>
                      <a:pt x="15" y="437"/>
                    </a:lnTo>
                    <a:lnTo>
                      <a:pt x="27" y="470"/>
                    </a:lnTo>
                    <a:lnTo>
                      <a:pt x="42" y="499"/>
                    </a:lnTo>
                    <a:lnTo>
                      <a:pt x="57" y="527"/>
                    </a:lnTo>
                    <a:lnTo>
                      <a:pt x="78" y="552"/>
                    </a:lnTo>
                    <a:lnTo>
                      <a:pt x="100" y="577"/>
                    </a:lnTo>
                    <a:lnTo>
                      <a:pt x="123" y="598"/>
                    </a:lnTo>
                    <a:lnTo>
                      <a:pt x="149" y="618"/>
                    </a:lnTo>
                    <a:lnTo>
                      <a:pt x="178" y="635"/>
                    </a:lnTo>
                    <a:lnTo>
                      <a:pt x="207" y="648"/>
                    </a:lnTo>
                    <a:lnTo>
                      <a:pt x="238" y="660"/>
                    </a:lnTo>
                    <a:lnTo>
                      <a:pt x="270" y="669"/>
                    </a:lnTo>
                    <a:lnTo>
                      <a:pt x="303" y="673"/>
                    </a:lnTo>
                    <a:lnTo>
                      <a:pt x="338" y="675"/>
                    </a:lnTo>
                    <a:lnTo>
                      <a:pt x="374" y="673"/>
                    </a:lnTo>
                    <a:lnTo>
                      <a:pt x="407" y="669"/>
                    </a:lnTo>
                    <a:lnTo>
                      <a:pt x="439" y="660"/>
                    </a:lnTo>
                    <a:lnTo>
                      <a:pt x="470" y="648"/>
                    </a:lnTo>
                    <a:lnTo>
                      <a:pt x="499" y="635"/>
                    </a:lnTo>
                    <a:lnTo>
                      <a:pt x="528" y="618"/>
                    </a:lnTo>
                    <a:lnTo>
                      <a:pt x="554" y="598"/>
                    </a:lnTo>
                    <a:lnTo>
                      <a:pt x="577" y="577"/>
                    </a:lnTo>
                    <a:lnTo>
                      <a:pt x="599" y="552"/>
                    </a:lnTo>
                    <a:lnTo>
                      <a:pt x="620" y="527"/>
                    </a:lnTo>
                    <a:lnTo>
                      <a:pt x="635" y="499"/>
                    </a:lnTo>
                    <a:lnTo>
                      <a:pt x="650" y="470"/>
                    </a:lnTo>
                    <a:lnTo>
                      <a:pt x="662" y="437"/>
                    </a:lnTo>
                    <a:lnTo>
                      <a:pt x="670" y="407"/>
                    </a:lnTo>
                    <a:lnTo>
                      <a:pt x="675" y="372"/>
                    </a:lnTo>
                    <a:lnTo>
                      <a:pt x="677" y="338"/>
                    </a:lnTo>
                    <a:close/>
                    <a:moveTo>
                      <a:pt x="666" y="338"/>
                    </a:moveTo>
                    <a:lnTo>
                      <a:pt x="664" y="370"/>
                    </a:lnTo>
                    <a:lnTo>
                      <a:pt x="660" y="403"/>
                    </a:lnTo>
                    <a:lnTo>
                      <a:pt x="652" y="435"/>
                    </a:lnTo>
                    <a:lnTo>
                      <a:pt x="641" y="464"/>
                    </a:lnTo>
                    <a:lnTo>
                      <a:pt x="627" y="493"/>
                    </a:lnTo>
                    <a:lnTo>
                      <a:pt x="610" y="522"/>
                    </a:lnTo>
                    <a:lnTo>
                      <a:pt x="591" y="547"/>
                    </a:lnTo>
                    <a:lnTo>
                      <a:pt x="570" y="570"/>
                    </a:lnTo>
                    <a:lnTo>
                      <a:pt x="547" y="591"/>
                    </a:lnTo>
                    <a:lnTo>
                      <a:pt x="522" y="610"/>
                    </a:lnTo>
                    <a:lnTo>
                      <a:pt x="495" y="625"/>
                    </a:lnTo>
                    <a:lnTo>
                      <a:pt x="466" y="639"/>
                    </a:lnTo>
                    <a:lnTo>
                      <a:pt x="435" y="650"/>
                    </a:lnTo>
                    <a:lnTo>
                      <a:pt x="405" y="658"/>
                    </a:lnTo>
                    <a:lnTo>
                      <a:pt x="372" y="664"/>
                    </a:lnTo>
                    <a:lnTo>
                      <a:pt x="338" y="666"/>
                    </a:lnTo>
                    <a:lnTo>
                      <a:pt x="305" y="664"/>
                    </a:lnTo>
                    <a:lnTo>
                      <a:pt x="272" y="658"/>
                    </a:lnTo>
                    <a:lnTo>
                      <a:pt x="242" y="650"/>
                    </a:lnTo>
                    <a:lnTo>
                      <a:pt x="211" y="639"/>
                    </a:lnTo>
                    <a:lnTo>
                      <a:pt x="182" y="625"/>
                    </a:lnTo>
                    <a:lnTo>
                      <a:pt x="155" y="610"/>
                    </a:lnTo>
                    <a:lnTo>
                      <a:pt x="130" y="591"/>
                    </a:lnTo>
                    <a:lnTo>
                      <a:pt x="107" y="570"/>
                    </a:lnTo>
                    <a:lnTo>
                      <a:pt x="86" y="547"/>
                    </a:lnTo>
                    <a:lnTo>
                      <a:pt x="67" y="522"/>
                    </a:lnTo>
                    <a:lnTo>
                      <a:pt x="50" y="493"/>
                    </a:lnTo>
                    <a:lnTo>
                      <a:pt x="36" y="464"/>
                    </a:lnTo>
                    <a:lnTo>
                      <a:pt x="25" y="435"/>
                    </a:lnTo>
                    <a:lnTo>
                      <a:pt x="17" y="403"/>
                    </a:lnTo>
                    <a:lnTo>
                      <a:pt x="13" y="370"/>
                    </a:lnTo>
                    <a:lnTo>
                      <a:pt x="11" y="338"/>
                    </a:lnTo>
                    <a:lnTo>
                      <a:pt x="13" y="305"/>
                    </a:lnTo>
                    <a:lnTo>
                      <a:pt x="17" y="272"/>
                    </a:lnTo>
                    <a:lnTo>
                      <a:pt x="25" y="240"/>
                    </a:lnTo>
                    <a:lnTo>
                      <a:pt x="36" y="211"/>
                    </a:lnTo>
                    <a:lnTo>
                      <a:pt x="50" y="182"/>
                    </a:lnTo>
                    <a:lnTo>
                      <a:pt x="67" y="153"/>
                    </a:lnTo>
                    <a:lnTo>
                      <a:pt x="86" y="128"/>
                    </a:lnTo>
                    <a:lnTo>
                      <a:pt x="107" y="105"/>
                    </a:lnTo>
                    <a:lnTo>
                      <a:pt x="130" y="84"/>
                    </a:lnTo>
                    <a:lnTo>
                      <a:pt x="155" y="65"/>
                    </a:lnTo>
                    <a:lnTo>
                      <a:pt x="182" y="50"/>
                    </a:lnTo>
                    <a:lnTo>
                      <a:pt x="211" y="36"/>
                    </a:lnTo>
                    <a:lnTo>
                      <a:pt x="242" y="25"/>
                    </a:lnTo>
                    <a:lnTo>
                      <a:pt x="272" y="17"/>
                    </a:lnTo>
                    <a:lnTo>
                      <a:pt x="305" y="11"/>
                    </a:lnTo>
                    <a:lnTo>
                      <a:pt x="338" y="9"/>
                    </a:lnTo>
                    <a:lnTo>
                      <a:pt x="372" y="11"/>
                    </a:lnTo>
                    <a:lnTo>
                      <a:pt x="405" y="17"/>
                    </a:lnTo>
                    <a:lnTo>
                      <a:pt x="435" y="25"/>
                    </a:lnTo>
                    <a:lnTo>
                      <a:pt x="466" y="36"/>
                    </a:lnTo>
                    <a:lnTo>
                      <a:pt x="495" y="50"/>
                    </a:lnTo>
                    <a:lnTo>
                      <a:pt x="522" y="65"/>
                    </a:lnTo>
                    <a:lnTo>
                      <a:pt x="547" y="84"/>
                    </a:lnTo>
                    <a:lnTo>
                      <a:pt x="570" y="105"/>
                    </a:lnTo>
                    <a:lnTo>
                      <a:pt x="591" y="128"/>
                    </a:lnTo>
                    <a:lnTo>
                      <a:pt x="610" y="153"/>
                    </a:lnTo>
                    <a:lnTo>
                      <a:pt x="627" y="182"/>
                    </a:lnTo>
                    <a:lnTo>
                      <a:pt x="641" y="211"/>
                    </a:lnTo>
                    <a:lnTo>
                      <a:pt x="652" y="240"/>
                    </a:lnTo>
                    <a:lnTo>
                      <a:pt x="660" y="272"/>
                    </a:lnTo>
                    <a:lnTo>
                      <a:pt x="664" y="305"/>
                    </a:lnTo>
                    <a:lnTo>
                      <a:pt x="666" y="338"/>
                    </a:lnTo>
                    <a:close/>
                  </a:path>
                </a:pathLst>
              </a:custGeom>
              <a:solidFill>
                <a:srgbClr val="E9A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2" name="Freeform 435">
                <a:extLst>
                  <a:ext uri="{FF2B5EF4-FFF2-40B4-BE49-F238E27FC236}">
                    <a16:creationId xmlns:a16="http://schemas.microsoft.com/office/drawing/2014/main" id="{539713B8-0AE5-4299-BF7D-01E3EC1CCA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7" y="1831"/>
                <a:ext cx="665" cy="665"/>
              </a:xfrm>
              <a:custGeom>
                <a:avLst/>
                <a:gdLst>
                  <a:gd name="T0" fmla="*/ 658 w 665"/>
                  <a:gd name="T1" fmla="*/ 264 h 665"/>
                  <a:gd name="T2" fmla="*/ 625 w 665"/>
                  <a:gd name="T3" fmla="*/ 172 h 665"/>
                  <a:gd name="T4" fmla="*/ 568 w 665"/>
                  <a:gd name="T5" fmla="*/ 96 h 665"/>
                  <a:gd name="T6" fmla="*/ 491 w 665"/>
                  <a:gd name="T7" fmla="*/ 38 h 665"/>
                  <a:gd name="T8" fmla="*/ 399 w 665"/>
                  <a:gd name="T9" fmla="*/ 5 h 665"/>
                  <a:gd name="T10" fmla="*/ 299 w 665"/>
                  <a:gd name="T11" fmla="*/ 0 h 665"/>
                  <a:gd name="T12" fmla="*/ 203 w 665"/>
                  <a:gd name="T13" fmla="*/ 25 h 665"/>
                  <a:gd name="T14" fmla="*/ 120 w 665"/>
                  <a:gd name="T15" fmla="*/ 74 h 665"/>
                  <a:gd name="T16" fmla="*/ 57 w 665"/>
                  <a:gd name="T17" fmla="*/ 145 h 665"/>
                  <a:gd name="T18" fmla="*/ 15 w 665"/>
                  <a:gd name="T19" fmla="*/ 232 h 665"/>
                  <a:gd name="T20" fmla="*/ 0 w 665"/>
                  <a:gd name="T21" fmla="*/ 332 h 665"/>
                  <a:gd name="T22" fmla="*/ 15 w 665"/>
                  <a:gd name="T23" fmla="*/ 431 h 665"/>
                  <a:gd name="T24" fmla="*/ 57 w 665"/>
                  <a:gd name="T25" fmla="*/ 518 h 665"/>
                  <a:gd name="T26" fmla="*/ 120 w 665"/>
                  <a:gd name="T27" fmla="*/ 589 h 665"/>
                  <a:gd name="T28" fmla="*/ 203 w 665"/>
                  <a:gd name="T29" fmla="*/ 638 h 665"/>
                  <a:gd name="T30" fmla="*/ 299 w 665"/>
                  <a:gd name="T31" fmla="*/ 663 h 665"/>
                  <a:gd name="T32" fmla="*/ 399 w 665"/>
                  <a:gd name="T33" fmla="*/ 658 h 665"/>
                  <a:gd name="T34" fmla="*/ 491 w 665"/>
                  <a:gd name="T35" fmla="*/ 625 h 665"/>
                  <a:gd name="T36" fmla="*/ 568 w 665"/>
                  <a:gd name="T37" fmla="*/ 567 h 665"/>
                  <a:gd name="T38" fmla="*/ 625 w 665"/>
                  <a:gd name="T39" fmla="*/ 491 h 665"/>
                  <a:gd name="T40" fmla="*/ 658 w 665"/>
                  <a:gd name="T41" fmla="*/ 399 h 665"/>
                  <a:gd name="T42" fmla="*/ 656 w 665"/>
                  <a:gd name="T43" fmla="*/ 332 h 665"/>
                  <a:gd name="T44" fmla="*/ 641 w 665"/>
                  <a:gd name="T45" fmla="*/ 427 h 665"/>
                  <a:gd name="T46" fmla="*/ 600 w 665"/>
                  <a:gd name="T47" fmla="*/ 512 h 665"/>
                  <a:gd name="T48" fmla="*/ 537 w 665"/>
                  <a:gd name="T49" fmla="*/ 581 h 665"/>
                  <a:gd name="T50" fmla="*/ 458 w 665"/>
                  <a:gd name="T51" fmla="*/ 629 h 665"/>
                  <a:gd name="T52" fmla="*/ 366 w 665"/>
                  <a:gd name="T53" fmla="*/ 652 h 665"/>
                  <a:gd name="T54" fmla="*/ 268 w 665"/>
                  <a:gd name="T55" fmla="*/ 648 h 665"/>
                  <a:gd name="T56" fmla="*/ 178 w 665"/>
                  <a:gd name="T57" fmla="*/ 615 h 665"/>
                  <a:gd name="T58" fmla="*/ 105 w 665"/>
                  <a:gd name="T59" fmla="*/ 560 h 665"/>
                  <a:gd name="T60" fmla="*/ 49 w 665"/>
                  <a:gd name="T61" fmla="*/ 485 h 665"/>
                  <a:gd name="T62" fmla="*/ 17 w 665"/>
                  <a:gd name="T63" fmla="*/ 397 h 665"/>
                  <a:gd name="T64" fmla="*/ 11 w 665"/>
                  <a:gd name="T65" fmla="*/ 299 h 665"/>
                  <a:gd name="T66" fmla="*/ 36 w 665"/>
                  <a:gd name="T67" fmla="*/ 207 h 665"/>
                  <a:gd name="T68" fmla="*/ 84 w 665"/>
                  <a:gd name="T69" fmla="*/ 126 h 665"/>
                  <a:gd name="T70" fmla="*/ 151 w 665"/>
                  <a:gd name="T71" fmla="*/ 65 h 665"/>
                  <a:gd name="T72" fmla="*/ 236 w 665"/>
                  <a:gd name="T73" fmla="*/ 23 h 665"/>
                  <a:gd name="T74" fmla="*/ 332 w 665"/>
                  <a:gd name="T75" fmla="*/ 9 h 665"/>
                  <a:gd name="T76" fmla="*/ 427 w 665"/>
                  <a:gd name="T77" fmla="*/ 23 h 665"/>
                  <a:gd name="T78" fmla="*/ 514 w 665"/>
                  <a:gd name="T79" fmla="*/ 65 h 665"/>
                  <a:gd name="T80" fmla="*/ 581 w 665"/>
                  <a:gd name="T81" fmla="*/ 126 h 665"/>
                  <a:gd name="T82" fmla="*/ 629 w 665"/>
                  <a:gd name="T83" fmla="*/ 207 h 665"/>
                  <a:gd name="T84" fmla="*/ 654 w 665"/>
                  <a:gd name="T85" fmla="*/ 299 h 6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65"/>
                  <a:gd name="T130" fmla="*/ 0 h 665"/>
                  <a:gd name="T131" fmla="*/ 665 w 665"/>
                  <a:gd name="T132" fmla="*/ 665 h 6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65" h="665">
                    <a:moveTo>
                      <a:pt x="665" y="332"/>
                    </a:moveTo>
                    <a:lnTo>
                      <a:pt x="664" y="297"/>
                    </a:lnTo>
                    <a:lnTo>
                      <a:pt x="658" y="264"/>
                    </a:lnTo>
                    <a:lnTo>
                      <a:pt x="650" y="232"/>
                    </a:lnTo>
                    <a:lnTo>
                      <a:pt x="639" y="201"/>
                    </a:lnTo>
                    <a:lnTo>
                      <a:pt x="625" y="172"/>
                    </a:lnTo>
                    <a:lnTo>
                      <a:pt x="608" y="145"/>
                    </a:lnTo>
                    <a:lnTo>
                      <a:pt x="589" y="120"/>
                    </a:lnTo>
                    <a:lnTo>
                      <a:pt x="568" y="96"/>
                    </a:lnTo>
                    <a:lnTo>
                      <a:pt x="545" y="74"/>
                    </a:lnTo>
                    <a:lnTo>
                      <a:pt x="518" y="55"/>
                    </a:lnTo>
                    <a:lnTo>
                      <a:pt x="491" y="38"/>
                    </a:lnTo>
                    <a:lnTo>
                      <a:pt x="462" y="25"/>
                    </a:lnTo>
                    <a:lnTo>
                      <a:pt x="431" y="13"/>
                    </a:lnTo>
                    <a:lnTo>
                      <a:pt x="399" y="5"/>
                    </a:lnTo>
                    <a:lnTo>
                      <a:pt x="366" y="0"/>
                    </a:lnTo>
                    <a:lnTo>
                      <a:pt x="332" y="0"/>
                    </a:lnTo>
                    <a:lnTo>
                      <a:pt x="299" y="0"/>
                    </a:lnTo>
                    <a:lnTo>
                      <a:pt x="266" y="5"/>
                    </a:lnTo>
                    <a:lnTo>
                      <a:pt x="234" y="13"/>
                    </a:lnTo>
                    <a:lnTo>
                      <a:pt x="203" y="25"/>
                    </a:lnTo>
                    <a:lnTo>
                      <a:pt x="174" y="38"/>
                    </a:lnTo>
                    <a:lnTo>
                      <a:pt x="147" y="55"/>
                    </a:lnTo>
                    <a:lnTo>
                      <a:pt x="120" y="74"/>
                    </a:lnTo>
                    <a:lnTo>
                      <a:pt x="97" y="96"/>
                    </a:lnTo>
                    <a:lnTo>
                      <a:pt x="76" y="120"/>
                    </a:lnTo>
                    <a:lnTo>
                      <a:pt x="57" y="145"/>
                    </a:lnTo>
                    <a:lnTo>
                      <a:pt x="40" y="172"/>
                    </a:lnTo>
                    <a:lnTo>
                      <a:pt x="26" y="201"/>
                    </a:lnTo>
                    <a:lnTo>
                      <a:pt x="15" y="232"/>
                    </a:lnTo>
                    <a:lnTo>
                      <a:pt x="7" y="264"/>
                    </a:lnTo>
                    <a:lnTo>
                      <a:pt x="1" y="297"/>
                    </a:lnTo>
                    <a:lnTo>
                      <a:pt x="0" y="332"/>
                    </a:lnTo>
                    <a:lnTo>
                      <a:pt x="1" y="366"/>
                    </a:lnTo>
                    <a:lnTo>
                      <a:pt x="7" y="399"/>
                    </a:lnTo>
                    <a:lnTo>
                      <a:pt x="15" y="431"/>
                    </a:lnTo>
                    <a:lnTo>
                      <a:pt x="26" y="462"/>
                    </a:lnTo>
                    <a:lnTo>
                      <a:pt x="40" y="491"/>
                    </a:lnTo>
                    <a:lnTo>
                      <a:pt x="57" y="518"/>
                    </a:lnTo>
                    <a:lnTo>
                      <a:pt x="76" y="543"/>
                    </a:lnTo>
                    <a:lnTo>
                      <a:pt x="97" y="567"/>
                    </a:lnTo>
                    <a:lnTo>
                      <a:pt x="120" y="589"/>
                    </a:lnTo>
                    <a:lnTo>
                      <a:pt x="147" y="608"/>
                    </a:lnTo>
                    <a:lnTo>
                      <a:pt x="174" y="625"/>
                    </a:lnTo>
                    <a:lnTo>
                      <a:pt x="203" y="638"/>
                    </a:lnTo>
                    <a:lnTo>
                      <a:pt x="234" y="650"/>
                    </a:lnTo>
                    <a:lnTo>
                      <a:pt x="266" y="658"/>
                    </a:lnTo>
                    <a:lnTo>
                      <a:pt x="299" y="663"/>
                    </a:lnTo>
                    <a:lnTo>
                      <a:pt x="332" y="665"/>
                    </a:lnTo>
                    <a:lnTo>
                      <a:pt x="366" y="663"/>
                    </a:lnTo>
                    <a:lnTo>
                      <a:pt x="399" y="658"/>
                    </a:lnTo>
                    <a:lnTo>
                      <a:pt x="431" y="650"/>
                    </a:lnTo>
                    <a:lnTo>
                      <a:pt x="462" y="638"/>
                    </a:lnTo>
                    <a:lnTo>
                      <a:pt x="491" y="625"/>
                    </a:lnTo>
                    <a:lnTo>
                      <a:pt x="518" y="608"/>
                    </a:lnTo>
                    <a:lnTo>
                      <a:pt x="545" y="589"/>
                    </a:lnTo>
                    <a:lnTo>
                      <a:pt x="568" y="567"/>
                    </a:lnTo>
                    <a:lnTo>
                      <a:pt x="589" y="543"/>
                    </a:lnTo>
                    <a:lnTo>
                      <a:pt x="608" y="518"/>
                    </a:lnTo>
                    <a:lnTo>
                      <a:pt x="625" y="491"/>
                    </a:lnTo>
                    <a:lnTo>
                      <a:pt x="639" y="462"/>
                    </a:lnTo>
                    <a:lnTo>
                      <a:pt x="650" y="431"/>
                    </a:lnTo>
                    <a:lnTo>
                      <a:pt x="658" y="399"/>
                    </a:lnTo>
                    <a:lnTo>
                      <a:pt x="664" y="366"/>
                    </a:lnTo>
                    <a:lnTo>
                      <a:pt x="665" y="332"/>
                    </a:lnTo>
                    <a:close/>
                    <a:moveTo>
                      <a:pt x="656" y="332"/>
                    </a:moveTo>
                    <a:lnTo>
                      <a:pt x="654" y="364"/>
                    </a:lnTo>
                    <a:lnTo>
                      <a:pt x="648" y="397"/>
                    </a:lnTo>
                    <a:lnTo>
                      <a:pt x="641" y="427"/>
                    </a:lnTo>
                    <a:lnTo>
                      <a:pt x="629" y="456"/>
                    </a:lnTo>
                    <a:lnTo>
                      <a:pt x="616" y="485"/>
                    </a:lnTo>
                    <a:lnTo>
                      <a:pt x="600" y="512"/>
                    </a:lnTo>
                    <a:lnTo>
                      <a:pt x="581" y="537"/>
                    </a:lnTo>
                    <a:lnTo>
                      <a:pt x="560" y="560"/>
                    </a:lnTo>
                    <a:lnTo>
                      <a:pt x="537" y="581"/>
                    </a:lnTo>
                    <a:lnTo>
                      <a:pt x="514" y="598"/>
                    </a:lnTo>
                    <a:lnTo>
                      <a:pt x="487" y="615"/>
                    </a:lnTo>
                    <a:lnTo>
                      <a:pt x="458" y="629"/>
                    </a:lnTo>
                    <a:lnTo>
                      <a:pt x="427" y="640"/>
                    </a:lnTo>
                    <a:lnTo>
                      <a:pt x="397" y="648"/>
                    </a:lnTo>
                    <a:lnTo>
                      <a:pt x="366" y="652"/>
                    </a:lnTo>
                    <a:lnTo>
                      <a:pt x="332" y="654"/>
                    </a:lnTo>
                    <a:lnTo>
                      <a:pt x="299" y="652"/>
                    </a:lnTo>
                    <a:lnTo>
                      <a:pt x="268" y="648"/>
                    </a:lnTo>
                    <a:lnTo>
                      <a:pt x="236" y="640"/>
                    </a:lnTo>
                    <a:lnTo>
                      <a:pt x="207" y="629"/>
                    </a:lnTo>
                    <a:lnTo>
                      <a:pt x="178" y="615"/>
                    </a:lnTo>
                    <a:lnTo>
                      <a:pt x="151" y="598"/>
                    </a:lnTo>
                    <a:lnTo>
                      <a:pt x="128" y="581"/>
                    </a:lnTo>
                    <a:lnTo>
                      <a:pt x="105" y="560"/>
                    </a:lnTo>
                    <a:lnTo>
                      <a:pt x="84" y="537"/>
                    </a:lnTo>
                    <a:lnTo>
                      <a:pt x="65" y="512"/>
                    </a:lnTo>
                    <a:lnTo>
                      <a:pt x="49" y="485"/>
                    </a:lnTo>
                    <a:lnTo>
                      <a:pt x="36" y="456"/>
                    </a:lnTo>
                    <a:lnTo>
                      <a:pt x="24" y="427"/>
                    </a:lnTo>
                    <a:lnTo>
                      <a:pt x="17" y="397"/>
                    </a:lnTo>
                    <a:lnTo>
                      <a:pt x="11" y="364"/>
                    </a:lnTo>
                    <a:lnTo>
                      <a:pt x="9" y="332"/>
                    </a:lnTo>
                    <a:lnTo>
                      <a:pt x="11" y="299"/>
                    </a:lnTo>
                    <a:lnTo>
                      <a:pt x="17" y="266"/>
                    </a:lnTo>
                    <a:lnTo>
                      <a:pt x="24" y="236"/>
                    </a:lnTo>
                    <a:lnTo>
                      <a:pt x="36" y="207"/>
                    </a:lnTo>
                    <a:lnTo>
                      <a:pt x="49" y="178"/>
                    </a:lnTo>
                    <a:lnTo>
                      <a:pt x="65" y="151"/>
                    </a:lnTo>
                    <a:lnTo>
                      <a:pt x="84" y="126"/>
                    </a:lnTo>
                    <a:lnTo>
                      <a:pt x="105" y="103"/>
                    </a:lnTo>
                    <a:lnTo>
                      <a:pt x="128" y="82"/>
                    </a:lnTo>
                    <a:lnTo>
                      <a:pt x="151" y="65"/>
                    </a:lnTo>
                    <a:lnTo>
                      <a:pt x="178" y="48"/>
                    </a:lnTo>
                    <a:lnTo>
                      <a:pt x="207" y="34"/>
                    </a:lnTo>
                    <a:lnTo>
                      <a:pt x="236" y="23"/>
                    </a:lnTo>
                    <a:lnTo>
                      <a:pt x="268" y="15"/>
                    </a:lnTo>
                    <a:lnTo>
                      <a:pt x="299" y="11"/>
                    </a:lnTo>
                    <a:lnTo>
                      <a:pt x="332" y="9"/>
                    </a:lnTo>
                    <a:lnTo>
                      <a:pt x="366" y="11"/>
                    </a:lnTo>
                    <a:lnTo>
                      <a:pt x="397" y="15"/>
                    </a:lnTo>
                    <a:lnTo>
                      <a:pt x="427" y="23"/>
                    </a:lnTo>
                    <a:lnTo>
                      <a:pt x="458" y="34"/>
                    </a:lnTo>
                    <a:lnTo>
                      <a:pt x="487" y="48"/>
                    </a:lnTo>
                    <a:lnTo>
                      <a:pt x="514" y="65"/>
                    </a:lnTo>
                    <a:lnTo>
                      <a:pt x="537" y="82"/>
                    </a:lnTo>
                    <a:lnTo>
                      <a:pt x="560" y="103"/>
                    </a:lnTo>
                    <a:lnTo>
                      <a:pt x="581" y="126"/>
                    </a:lnTo>
                    <a:lnTo>
                      <a:pt x="600" y="151"/>
                    </a:lnTo>
                    <a:lnTo>
                      <a:pt x="616" y="178"/>
                    </a:lnTo>
                    <a:lnTo>
                      <a:pt x="629" y="207"/>
                    </a:lnTo>
                    <a:lnTo>
                      <a:pt x="641" y="236"/>
                    </a:lnTo>
                    <a:lnTo>
                      <a:pt x="648" y="266"/>
                    </a:lnTo>
                    <a:lnTo>
                      <a:pt x="654" y="299"/>
                    </a:lnTo>
                    <a:lnTo>
                      <a:pt x="656" y="332"/>
                    </a:lnTo>
                    <a:close/>
                  </a:path>
                </a:pathLst>
              </a:custGeom>
              <a:solidFill>
                <a:srgbClr val="E9A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3" name="Freeform 436">
                <a:extLst>
                  <a:ext uri="{FF2B5EF4-FFF2-40B4-BE49-F238E27FC236}">
                    <a16:creationId xmlns:a16="http://schemas.microsoft.com/office/drawing/2014/main" id="{527D992A-E1C6-42DF-A74B-4665E3879A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2" y="1834"/>
                <a:ext cx="655" cy="657"/>
              </a:xfrm>
              <a:custGeom>
                <a:avLst/>
                <a:gdLst>
                  <a:gd name="T0" fmla="*/ 649 w 655"/>
                  <a:gd name="T1" fmla="*/ 263 h 657"/>
                  <a:gd name="T2" fmla="*/ 616 w 655"/>
                  <a:gd name="T3" fmla="*/ 173 h 657"/>
                  <a:gd name="T4" fmla="*/ 559 w 655"/>
                  <a:gd name="T5" fmla="*/ 96 h 657"/>
                  <a:gd name="T6" fmla="*/ 484 w 655"/>
                  <a:gd name="T7" fmla="*/ 41 h 657"/>
                  <a:gd name="T8" fmla="*/ 394 w 655"/>
                  <a:gd name="T9" fmla="*/ 8 h 657"/>
                  <a:gd name="T10" fmla="*/ 294 w 655"/>
                  <a:gd name="T11" fmla="*/ 2 h 657"/>
                  <a:gd name="T12" fmla="*/ 200 w 655"/>
                  <a:gd name="T13" fmla="*/ 27 h 657"/>
                  <a:gd name="T14" fmla="*/ 119 w 655"/>
                  <a:gd name="T15" fmla="*/ 75 h 657"/>
                  <a:gd name="T16" fmla="*/ 56 w 655"/>
                  <a:gd name="T17" fmla="*/ 144 h 657"/>
                  <a:gd name="T18" fmla="*/ 14 w 655"/>
                  <a:gd name="T19" fmla="*/ 231 h 657"/>
                  <a:gd name="T20" fmla="*/ 0 w 655"/>
                  <a:gd name="T21" fmla="*/ 329 h 657"/>
                  <a:gd name="T22" fmla="*/ 14 w 655"/>
                  <a:gd name="T23" fmla="*/ 426 h 657"/>
                  <a:gd name="T24" fmla="*/ 56 w 655"/>
                  <a:gd name="T25" fmla="*/ 513 h 657"/>
                  <a:gd name="T26" fmla="*/ 119 w 655"/>
                  <a:gd name="T27" fmla="*/ 582 h 657"/>
                  <a:gd name="T28" fmla="*/ 200 w 655"/>
                  <a:gd name="T29" fmla="*/ 630 h 657"/>
                  <a:gd name="T30" fmla="*/ 294 w 655"/>
                  <a:gd name="T31" fmla="*/ 655 h 657"/>
                  <a:gd name="T32" fmla="*/ 394 w 655"/>
                  <a:gd name="T33" fmla="*/ 649 h 657"/>
                  <a:gd name="T34" fmla="*/ 484 w 655"/>
                  <a:gd name="T35" fmla="*/ 616 h 657"/>
                  <a:gd name="T36" fmla="*/ 559 w 655"/>
                  <a:gd name="T37" fmla="*/ 561 h 657"/>
                  <a:gd name="T38" fmla="*/ 616 w 655"/>
                  <a:gd name="T39" fmla="*/ 484 h 657"/>
                  <a:gd name="T40" fmla="*/ 649 w 655"/>
                  <a:gd name="T41" fmla="*/ 394 h 657"/>
                  <a:gd name="T42" fmla="*/ 645 w 655"/>
                  <a:gd name="T43" fmla="*/ 329 h 657"/>
                  <a:gd name="T44" fmla="*/ 632 w 655"/>
                  <a:gd name="T45" fmla="*/ 423 h 657"/>
                  <a:gd name="T46" fmla="*/ 591 w 655"/>
                  <a:gd name="T47" fmla="*/ 507 h 657"/>
                  <a:gd name="T48" fmla="*/ 530 w 655"/>
                  <a:gd name="T49" fmla="*/ 574 h 657"/>
                  <a:gd name="T50" fmla="*/ 451 w 655"/>
                  <a:gd name="T51" fmla="*/ 620 h 657"/>
                  <a:gd name="T52" fmla="*/ 359 w 655"/>
                  <a:gd name="T53" fmla="*/ 645 h 657"/>
                  <a:gd name="T54" fmla="*/ 263 w 655"/>
                  <a:gd name="T55" fmla="*/ 639 h 657"/>
                  <a:gd name="T56" fmla="*/ 177 w 655"/>
                  <a:gd name="T57" fmla="*/ 609 h 657"/>
                  <a:gd name="T58" fmla="*/ 102 w 655"/>
                  <a:gd name="T59" fmla="*/ 553 h 657"/>
                  <a:gd name="T60" fmla="*/ 48 w 655"/>
                  <a:gd name="T61" fmla="*/ 480 h 657"/>
                  <a:gd name="T62" fmla="*/ 16 w 655"/>
                  <a:gd name="T63" fmla="*/ 392 h 657"/>
                  <a:gd name="T64" fmla="*/ 12 w 655"/>
                  <a:gd name="T65" fmla="*/ 296 h 657"/>
                  <a:gd name="T66" fmla="*/ 35 w 655"/>
                  <a:gd name="T67" fmla="*/ 206 h 657"/>
                  <a:gd name="T68" fmla="*/ 83 w 655"/>
                  <a:gd name="T69" fmla="*/ 127 h 657"/>
                  <a:gd name="T70" fmla="*/ 150 w 655"/>
                  <a:gd name="T71" fmla="*/ 66 h 657"/>
                  <a:gd name="T72" fmla="*/ 233 w 655"/>
                  <a:gd name="T73" fmla="*/ 25 h 657"/>
                  <a:gd name="T74" fmla="*/ 327 w 655"/>
                  <a:gd name="T75" fmla="*/ 12 h 657"/>
                  <a:gd name="T76" fmla="*/ 422 w 655"/>
                  <a:gd name="T77" fmla="*/ 25 h 657"/>
                  <a:gd name="T78" fmla="*/ 505 w 655"/>
                  <a:gd name="T79" fmla="*/ 66 h 657"/>
                  <a:gd name="T80" fmla="*/ 572 w 655"/>
                  <a:gd name="T81" fmla="*/ 127 h 657"/>
                  <a:gd name="T82" fmla="*/ 620 w 655"/>
                  <a:gd name="T83" fmla="*/ 206 h 657"/>
                  <a:gd name="T84" fmla="*/ 643 w 655"/>
                  <a:gd name="T85" fmla="*/ 296 h 6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55"/>
                  <a:gd name="T130" fmla="*/ 0 h 657"/>
                  <a:gd name="T131" fmla="*/ 655 w 655"/>
                  <a:gd name="T132" fmla="*/ 657 h 6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55" h="657">
                    <a:moveTo>
                      <a:pt x="655" y="329"/>
                    </a:moveTo>
                    <a:lnTo>
                      <a:pt x="653" y="296"/>
                    </a:lnTo>
                    <a:lnTo>
                      <a:pt x="649" y="263"/>
                    </a:lnTo>
                    <a:lnTo>
                      <a:pt x="641" y="231"/>
                    </a:lnTo>
                    <a:lnTo>
                      <a:pt x="630" y="202"/>
                    </a:lnTo>
                    <a:lnTo>
                      <a:pt x="616" y="173"/>
                    </a:lnTo>
                    <a:lnTo>
                      <a:pt x="599" y="144"/>
                    </a:lnTo>
                    <a:lnTo>
                      <a:pt x="580" y="119"/>
                    </a:lnTo>
                    <a:lnTo>
                      <a:pt x="559" y="96"/>
                    </a:lnTo>
                    <a:lnTo>
                      <a:pt x="536" y="75"/>
                    </a:lnTo>
                    <a:lnTo>
                      <a:pt x="511" y="56"/>
                    </a:lnTo>
                    <a:lnTo>
                      <a:pt x="484" y="41"/>
                    </a:lnTo>
                    <a:lnTo>
                      <a:pt x="455" y="27"/>
                    </a:lnTo>
                    <a:lnTo>
                      <a:pt x="424" y="16"/>
                    </a:lnTo>
                    <a:lnTo>
                      <a:pt x="394" y="8"/>
                    </a:lnTo>
                    <a:lnTo>
                      <a:pt x="361" y="2"/>
                    </a:lnTo>
                    <a:lnTo>
                      <a:pt x="327" y="0"/>
                    </a:lnTo>
                    <a:lnTo>
                      <a:pt x="294" y="2"/>
                    </a:lnTo>
                    <a:lnTo>
                      <a:pt x="261" y="8"/>
                    </a:lnTo>
                    <a:lnTo>
                      <a:pt x="231" y="16"/>
                    </a:lnTo>
                    <a:lnTo>
                      <a:pt x="200" y="27"/>
                    </a:lnTo>
                    <a:lnTo>
                      <a:pt x="171" y="41"/>
                    </a:lnTo>
                    <a:lnTo>
                      <a:pt x="144" y="56"/>
                    </a:lnTo>
                    <a:lnTo>
                      <a:pt x="119" y="75"/>
                    </a:lnTo>
                    <a:lnTo>
                      <a:pt x="96" y="96"/>
                    </a:lnTo>
                    <a:lnTo>
                      <a:pt x="75" y="119"/>
                    </a:lnTo>
                    <a:lnTo>
                      <a:pt x="56" y="144"/>
                    </a:lnTo>
                    <a:lnTo>
                      <a:pt x="39" y="173"/>
                    </a:lnTo>
                    <a:lnTo>
                      <a:pt x="25" y="202"/>
                    </a:lnTo>
                    <a:lnTo>
                      <a:pt x="14" y="231"/>
                    </a:lnTo>
                    <a:lnTo>
                      <a:pt x="6" y="263"/>
                    </a:lnTo>
                    <a:lnTo>
                      <a:pt x="2" y="296"/>
                    </a:lnTo>
                    <a:lnTo>
                      <a:pt x="0" y="329"/>
                    </a:lnTo>
                    <a:lnTo>
                      <a:pt x="2" y="361"/>
                    </a:lnTo>
                    <a:lnTo>
                      <a:pt x="6" y="394"/>
                    </a:lnTo>
                    <a:lnTo>
                      <a:pt x="14" y="426"/>
                    </a:lnTo>
                    <a:lnTo>
                      <a:pt x="25" y="455"/>
                    </a:lnTo>
                    <a:lnTo>
                      <a:pt x="39" y="484"/>
                    </a:lnTo>
                    <a:lnTo>
                      <a:pt x="56" y="513"/>
                    </a:lnTo>
                    <a:lnTo>
                      <a:pt x="75" y="538"/>
                    </a:lnTo>
                    <a:lnTo>
                      <a:pt x="96" y="561"/>
                    </a:lnTo>
                    <a:lnTo>
                      <a:pt x="119" y="582"/>
                    </a:lnTo>
                    <a:lnTo>
                      <a:pt x="144" y="601"/>
                    </a:lnTo>
                    <a:lnTo>
                      <a:pt x="171" y="616"/>
                    </a:lnTo>
                    <a:lnTo>
                      <a:pt x="200" y="630"/>
                    </a:lnTo>
                    <a:lnTo>
                      <a:pt x="231" y="641"/>
                    </a:lnTo>
                    <a:lnTo>
                      <a:pt x="261" y="649"/>
                    </a:lnTo>
                    <a:lnTo>
                      <a:pt x="294" y="655"/>
                    </a:lnTo>
                    <a:lnTo>
                      <a:pt x="327" y="657"/>
                    </a:lnTo>
                    <a:lnTo>
                      <a:pt x="361" y="655"/>
                    </a:lnTo>
                    <a:lnTo>
                      <a:pt x="394" y="649"/>
                    </a:lnTo>
                    <a:lnTo>
                      <a:pt x="424" y="641"/>
                    </a:lnTo>
                    <a:lnTo>
                      <a:pt x="455" y="630"/>
                    </a:lnTo>
                    <a:lnTo>
                      <a:pt x="484" y="616"/>
                    </a:lnTo>
                    <a:lnTo>
                      <a:pt x="511" y="601"/>
                    </a:lnTo>
                    <a:lnTo>
                      <a:pt x="536" y="582"/>
                    </a:lnTo>
                    <a:lnTo>
                      <a:pt x="559" y="561"/>
                    </a:lnTo>
                    <a:lnTo>
                      <a:pt x="580" y="538"/>
                    </a:lnTo>
                    <a:lnTo>
                      <a:pt x="599" y="513"/>
                    </a:lnTo>
                    <a:lnTo>
                      <a:pt x="616" y="484"/>
                    </a:lnTo>
                    <a:lnTo>
                      <a:pt x="630" y="455"/>
                    </a:lnTo>
                    <a:lnTo>
                      <a:pt x="641" y="426"/>
                    </a:lnTo>
                    <a:lnTo>
                      <a:pt x="649" y="394"/>
                    </a:lnTo>
                    <a:lnTo>
                      <a:pt x="653" y="361"/>
                    </a:lnTo>
                    <a:lnTo>
                      <a:pt x="655" y="329"/>
                    </a:lnTo>
                    <a:close/>
                    <a:moveTo>
                      <a:pt x="645" y="329"/>
                    </a:moveTo>
                    <a:lnTo>
                      <a:pt x="643" y="361"/>
                    </a:lnTo>
                    <a:lnTo>
                      <a:pt x="639" y="392"/>
                    </a:lnTo>
                    <a:lnTo>
                      <a:pt x="632" y="423"/>
                    </a:lnTo>
                    <a:lnTo>
                      <a:pt x="620" y="451"/>
                    </a:lnTo>
                    <a:lnTo>
                      <a:pt x="607" y="480"/>
                    </a:lnTo>
                    <a:lnTo>
                      <a:pt x="591" y="507"/>
                    </a:lnTo>
                    <a:lnTo>
                      <a:pt x="572" y="530"/>
                    </a:lnTo>
                    <a:lnTo>
                      <a:pt x="553" y="553"/>
                    </a:lnTo>
                    <a:lnTo>
                      <a:pt x="530" y="574"/>
                    </a:lnTo>
                    <a:lnTo>
                      <a:pt x="505" y="591"/>
                    </a:lnTo>
                    <a:lnTo>
                      <a:pt x="478" y="609"/>
                    </a:lnTo>
                    <a:lnTo>
                      <a:pt x="451" y="620"/>
                    </a:lnTo>
                    <a:lnTo>
                      <a:pt x="422" y="632"/>
                    </a:lnTo>
                    <a:lnTo>
                      <a:pt x="392" y="639"/>
                    </a:lnTo>
                    <a:lnTo>
                      <a:pt x="359" y="645"/>
                    </a:lnTo>
                    <a:lnTo>
                      <a:pt x="327" y="645"/>
                    </a:lnTo>
                    <a:lnTo>
                      <a:pt x="296" y="645"/>
                    </a:lnTo>
                    <a:lnTo>
                      <a:pt x="263" y="639"/>
                    </a:lnTo>
                    <a:lnTo>
                      <a:pt x="233" y="632"/>
                    </a:lnTo>
                    <a:lnTo>
                      <a:pt x="204" y="620"/>
                    </a:lnTo>
                    <a:lnTo>
                      <a:pt x="177" y="609"/>
                    </a:lnTo>
                    <a:lnTo>
                      <a:pt x="150" y="591"/>
                    </a:lnTo>
                    <a:lnTo>
                      <a:pt x="125" y="574"/>
                    </a:lnTo>
                    <a:lnTo>
                      <a:pt x="102" y="553"/>
                    </a:lnTo>
                    <a:lnTo>
                      <a:pt x="83" y="530"/>
                    </a:lnTo>
                    <a:lnTo>
                      <a:pt x="64" y="507"/>
                    </a:lnTo>
                    <a:lnTo>
                      <a:pt x="48" y="480"/>
                    </a:lnTo>
                    <a:lnTo>
                      <a:pt x="35" y="451"/>
                    </a:lnTo>
                    <a:lnTo>
                      <a:pt x="23" y="423"/>
                    </a:lnTo>
                    <a:lnTo>
                      <a:pt x="16" y="392"/>
                    </a:lnTo>
                    <a:lnTo>
                      <a:pt x="12" y="361"/>
                    </a:lnTo>
                    <a:lnTo>
                      <a:pt x="10" y="329"/>
                    </a:lnTo>
                    <a:lnTo>
                      <a:pt x="12" y="296"/>
                    </a:lnTo>
                    <a:lnTo>
                      <a:pt x="16" y="265"/>
                    </a:lnTo>
                    <a:lnTo>
                      <a:pt x="23" y="234"/>
                    </a:lnTo>
                    <a:lnTo>
                      <a:pt x="35" y="206"/>
                    </a:lnTo>
                    <a:lnTo>
                      <a:pt x="48" y="177"/>
                    </a:lnTo>
                    <a:lnTo>
                      <a:pt x="64" y="150"/>
                    </a:lnTo>
                    <a:lnTo>
                      <a:pt x="83" y="127"/>
                    </a:lnTo>
                    <a:lnTo>
                      <a:pt x="102" y="104"/>
                    </a:lnTo>
                    <a:lnTo>
                      <a:pt x="125" y="83"/>
                    </a:lnTo>
                    <a:lnTo>
                      <a:pt x="150" y="66"/>
                    </a:lnTo>
                    <a:lnTo>
                      <a:pt x="177" y="48"/>
                    </a:lnTo>
                    <a:lnTo>
                      <a:pt x="204" y="37"/>
                    </a:lnTo>
                    <a:lnTo>
                      <a:pt x="233" y="25"/>
                    </a:lnTo>
                    <a:lnTo>
                      <a:pt x="263" y="18"/>
                    </a:lnTo>
                    <a:lnTo>
                      <a:pt x="296" y="12"/>
                    </a:lnTo>
                    <a:lnTo>
                      <a:pt x="327" y="12"/>
                    </a:lnTo>
                    <a:lnTo>
                      <a:pt x="359" y="12"/>
                    </a:lnTo>
                    <a:lnTo>
                      <a:pt x="392" y="18"/>
                    </a:lnTo>
                    <a:lnTo>
                      <a:pt x="422" y="25"/>
                    </a:lnTo>
                    <a:lnTo>
                      <a:pt x="451" y="37"/>
                    </a:lnTo>
                    <a:lnTo>
                      <a:pt x="478" y="48"/>
                    </a:lnTo>
                    <a:lnTo>
                      <a:pt x="505" y="66"/>
                    </a:lnTo>
                    <a:lnTo>
                      <a:pt x="530" y="83"/>
                    </a:lnTo>
                    <a:lnTo>
                      <a:pt x="553" y="104"/>
                    </a:lnTo>
                    <a:lnTo>
                      <a:pt x="572" y="127"/>
                    </a:lnTo>
                    <a:lnTo>
                      <a:pt x="591" y="150"/>
                    </a:lnTo>
                    <a:lnTo>
                      <a:pt x="607" y="177"/>
                    </a:lnTo>
                    <a:lnTo>
                      <a:pt x="620" y="206"/>
                    </a:lnTo>
                    <a:lnTo>
                      <a:pt x="632" y="234"/>
                    </a:lnTo>
                    <a:lnTo>
                      <a:pt x="639" y="265"/>
                    </a:lnTo>
                    <a:lnTo>
                      <a:pt x="643" y="296"/>
                    </a:lnTo>
                    <a:lnTo>
                      <a:pt x="645" y="329"/>
                    </a:lnTo>
                    <a:close/>
                  </a:path>
                </a:pathLst>
              </a:custGeom>
              <a:solidFill>
                <a:srgbClr val="E9AB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4" name="Freeform 437">
                <a:extLst>
                  <a:ext uri="{FF2B5EF4-FFF2-40B4-BE49-F238E27FC236}">
                    <a16:creationId xmlns:a16="http://schemas.microsoft.com/office/drawing/2014/main" id="{2207BF1F-2B80-4461-807E-179FB16458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6" y="1840"/>
                <a:ext cx="647" cy="645"/>
              </a:xfrm>
              <a:custGeom>
                <a:avLst/>
                <a:gdLst>
                  <a:gd name="T0" fmla="*/ 639 w 647"/>
                  <a:gd name="T1" fmla="*/ 257 h 645"/>
                  <a:gd name="T2" fmla="*/ 607 w 647"/>
                  <a:gd name="T3" fmla="*/ 169 h 645"/>
                  <a:gd name="T4" fmla="*/ 551 w 647"/>
                  <a:gd name="T5" fmla="*/ 94 h 645"/>
                  <a:gd name="T6" fmla="*/ 478 w 647"/>
                  <a:gd name="T7" fmla="*/ 39 h 645"/>
                  <a:gd name="T8" fmla="*/ 388 w 647"/>
                  <a:gd name="T9" fmla="*/ 6 h 645"/>
                  <a:gd name="T10" fmla="*/ 290 w 647"/>
                  <a:gd name="T11" fmla="*/ 2 h 645"/>
                  <a:gd name="T12" fmla="*/ 198 w 647"/>
                  <a:gd name="T13" fmla="*/ 25 h 645"/>
                  <a:gd name="T14" fmla="*/ 119 w 647"/>
                  <a:gd name="T15" fmla="*/ 73 h 645"/>
                  <a:gd name="T16" fmla="*/ 56 w 647"/>
                  <a:gd name="T17" fmla="*/ 142 h 645"/>
                  <a:gd name="T18" fmla="*/ 15 w 647"/>
                  <a:gd name="T19" fmla="*/ 227 h 645"/>
                  <a:gd name="T20" fmla="*/ 0 w 647"/>
                  <a:gd name="T21" fmla="*/ 323 h 645"/>
                  <a:gd name="T22" fmla="*/ 15 w 647"/>
                  <a:gd name="T23" fmla="*/ 418 h 645"/>
                  <a:gd name="T24" fmla="*/ 56 w 647"/>
                  <a:gd name="T25" fmla="*/ 503 h 645"/>
                  <a:gd name="T26" fmla="*/ 119 w 647"/>
                  <a:gd name="T27" fmla="*/ 572 h 645"/>
                  <a:gd name="T28" fmla="*/ 198 w 647"/>
                  <a:gd name="T29" fmla="*/ 620 h 645"/>
                  <a:gd name="T30" fmla="*/ 290 w 647"/>
                  <a:gd name="T31" fmla="*/ 643 h 645"/>
                  <a:gd name="T32" fmla="*/ 388 w 647"/>
                  <a:gd name="T33" fmla="*/ 639 h 645"/>
                  <a:gd name="T34" fmla="*/ 478 w 647"/>
                  <a:gd name="T35" fmla="*/ 606 h 645"/>
                  <a:gd name="T36" fmla="*/ 551 w 647"/>
                  <a:gd name="T37" fmla="*/ 551 h 645"/>
                  <a:gd name="T38" fmla="*/ 607 w 647"/>
                  <a:gd name="T39" fmla="*/ 476 h 645"/>
                  <a:gd name="T40" fmla="*/ 639 w 647"/>
                  <a:gd name="T41" fmla="*/ 388 h 645"/>
                  <a:gd name="T42" fmla="*/ 635 w 647"/>
                  <a:gd name="T43" fmla="*/ 323 h 645"/>
                  <a:gd name="T44" fmla="*/ 622 w 647"/>
                  <a:gd name="T45" fmla="*/ 415 h 645"/>
                  <a:gd name="T46" fmla="*/ 582 w 647"/>
                  <a:gd name="T47" fmla="*/ 497 h 645"/>
                  <a:gd name="T48" fmla="*/ 522 w 647"/>
                  <a:gd name="T49" fmla="*/ 564 h 645"/>
                  <a:gd name="T50" fmla="*/ 445 w 647"/>
                  <a:gd name="T51" fmla="*/ 610 h 645"/>
                  <a:gd name="T52" fmla="*/ 355 w 647"/>
                  <a:gd name="T53" fmla="*/ 633 h 645"/>
                  <a:gd name="T54" fmla="*/ 261 w 647"/>
                  <a:gd name="T55" fmla="*/ 629 h 645"/>
                  <a:gd name="T56" fmla="*/ 175 w 647"/>
                  <a:gd name="T57" fmla="*/ 597 h 645"/>
                  <a:gd name="T58" fmla="*/ 102 w 647"/>
                  <a:gd name="T59" fmla="*/ 543 h 645"/>
                  <a:gd name="T60" fmla="*/ 48 w 647"/>
                  <a:gd name="T61" fmla="*/ 472 h 645"/>
                  <a:gd name="T62" fmla="*/ 17 w 647"/>
                  <a:gd name="T63" fmla="*/ 386 h 645"/>
                  <a:gd name="T64" fmla="*/ 14 w 647"/>
                  <a:gd name="T65" fmla="*/ 290 h 645"/>
                  <a:gd name="T66" fmla="*/ 35 w 647"/>
                  <a:gd name="T67" fmla="*/ 202 h 645"/>
                  <a:gd name="T68" fmla="*/ 83 w 647"/>
                  <a:gd name="T69" fmla="*/ 123 h 645"/>
                  <a:gd name="T70" fmla="*/ 148 w 647"/>
                  <a:gd name="T71" fmla="*/ 63 h 645"/>
                  <a:gd name="T72" fmla="*/ 230 w 647"/>
                  <a:gd name="T73" fmla="*/ 25 h 645"/>
                  <a:gd name="T74" fmla="*/ 323 w 647"/>
                  <a:gd name="T75" fmla="*/ 10 h 645"/>
                  <a:gd name="T76" fmla="*/ 417 w 647"/>
                  <a:gd name="T77" fmla="*/ 25 h 645"/>
                  <a:gd name="T78" fmla="*/ 499 w 647"/>
                  <a:gd name="T79" fmla="*/ 63 h 645"/>
                  <a:gd name="T80" fmla="*/ 564 w 647"/>
                  <a:gd name="T81" fmla="*/ 123 h 645"/>
                  <a:gd name="T82" fmla="*/ 612 w 647"/>
                  <a:gd name="T83" fmla="*/ 202 h 645"/>
                  <a:gd name="T84" fmla="*/ 633 w 647"/>
                  <a:gd name="T85" fmla="*/ 290 h 6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47"/>
                  <a:gd name="T130" fmla="*/ 0 h 645"/>
                  <a:gd name="T131" fmla="*/ 647 w 647"/>
                  <a:gd name="T132" fmla="*/ 645 h 6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47" h="645">
                    <a:moveTo>
                      <a:pt x="647" y="323"/>
                    </a:moveTo>
                    <a:lnTo>
                      <a:pt x="645" y="290"/>
                    </a:lnTo>
                    <a:lnTo>
                      <a:pt x="639" y="257"/>
                    </a:lnTo>
                    <a:lnTo>
                      <a:pt x="632" y="227"/>
                    </a:lnTo>
                    <a:lnTo>
                      <a:pt x="620" y="198"/>
                    </a:lnTo>
                    <a:lnTo>
                      <a:pt x="607" y="169"/>
                    </a:lnTo>
                    <a:lnTo>
                      <a:pt x="591" y="142"/>
                    </a:lnTo>
                    <a:lnTo>
                      <a:pt x="572" y="117"/>
                    </a:lnTo>
                    <a:lnTo>
                      <a:pt x="551" y="94"/>
                    </a:lnTo>
                    <a:lnTo>
                      <a:pt x="528" y="73"/>
                    </a:lnTo>
                    <a:lnTo>
                      <a:pt x="505" y="56"/>
                    </a:lnTo>
                    <a:lnTo>
                      <a:pt x="478" y="39"/>
                    </a:lnTo>
                    <a:lnTo>
                      <a:pt x="449" y="25"/>
                    </a:lnTo>
                    <a:lnTo>
                      <a:pt x="418" y="14"/>
                    </a:lnTo>
                    <a:lnTo>
                      <a:pt x="388" y="6"/>
                    </a:lnTo>
                    <a:lnTo>
                      <a:pt x="357" y="2"/>
                    </a:lnTo>
                    <a:lnTo>
                      <a:pt x="323" y="0"/>
                    </a:lnTo>
                    <a:lnTo>
                      <a:pt x="290" y="2"/>
                    </a:lnTo>
                    <a:lnTo>
                      <a:pt x="259" y="6"/>
                    </a:lnTo>
                    <a:lnTo>
                      <a:pt x="227" y="14"/>
                    </a:lnTo>
                    <a:lnTo>
                      <a:pt x="198" y="25"/>
                    </a:lnTo>
                    <a:lnTo>
                      <a:pt x="169" y="39"/>
                    </a:lnTo>
                    <a:lnTo>
                      <a:pt x="142" y="56"/>
                    </a:lnTo>
                    <a:lnTo>
                      <a:pt x="119" y="73"/>
                    </a:lnTo>
                    <a:lnTo>
                      <a:pt x="96" y="94"/>
                    </a:lnTo>
                    <a:lnTo>
                      <a:pt x="75" y="117"/>
                    </a:lnTo>
                    <a:lnTo>
                      <a:pt x="56" y="142"/>
                    </a:lnTo>
                    <a:lnTo>
                      <a:pt x="40" y="169"/>
                    </a:lnTo>
                    <a:lnTo>
                      <a:pt x="27" y="198"/>
                    </a:lnTo>
                    <a:lnTo>
                      <a:pt x="15" y="227"/>
                    </a:lnTo>
                    <a:lnTo>
                      <a:pt x="8" y="257"/>
                    </a:lnTo>
                    <a:lnTo>
                      <a:pt x="2" y="290"/>
                    </a:lnTo>
                    <a:lnTo>
                      <a:pt x="0" y="323"/>
                    </a:lnTo>
                    <a:lnTo>
                      <a:pt x="2" y="355"/>
                    </a:lnTo>
                    <a:lnTo>
                      <a:pt x="8" y="388"/>
                    </a:lnTo>
                    <a:lnTo>
                      <a:pt x="15" y="418"/>
                    </a:lnTo>
                    <a:lnTo>
                      <a:pt x="27" y="447"/>
                    </a:lnTo>
                    <a:lnTo>
                      <a:pt x="40" y="476"/>
                    </a:lnTo>
                    <a:lnTo>
                      <a:pt x="56" y="503"/>
                    </a:lnTo>
                    <a:lnTo>
                      <a:pt x="75" y="528"/>
                    </a:lnTo>
                    <a:lnTo>
                      <a:pt x="96" y="551"/>
                    </a:lnTo>
                    <a:lnTo>
                      <a:pt x="119" y="572"/>
                    </a:lnTo>
                    <a:lnTo>
                      <a:pt x="142" y="589"/>
                    </a:lnTo>
                    <a:lnTo>
                      <a:pt x="169" y="606"/>
                    </a:lnTo>
                    <a:lnTo>
                      <a:pt x="198" y="620"/>
                    </a:lnTo>
                    <a:lnTo>
                      <a:pt x="227" y="631"/>
                    </a:lnTo>
                    <a:lnTo>
                      <a:pt x="259" y="639"/>
                    </a:lnTo>
                    <a:lnTo>
                      <a:pt x="290" y="643"/>
                    </a:lnTo>
                    <a:lnTo>
                      <a:pt x="323" y="645"/>
                    </a:lnTo>
                    <a:lnTo>
                      <a:pt x="357" y="643"/>
                    </a:lnTo>
                    <a:lnTo>
                      <a:pt x="388" y="639"/>
                    </a:lnTo>
                    <a:lnTo>
                      <a:pt x="418" y="631"/>
                    </a:lnTo>
                    <a:lnTo>
                      <a:pt x="449" y="620"/>
                    </a:lnTo>
                    <a:lnTo>
                      <a:pt x="478" y="606"/>
                    </a:lnTo>
                    <a:lnTo>
                      <a:pt x="505" y="589"/>
                    </a:lnTo>
                    <a:lnTo>
                      <a:pt x="528" y="572"/>
                    </a:lnTo>
                    <a:lnTo>
                      <a:pt x="551" y="551"/>
                    </a:lnTo>
                    <a:lnTo>
                      <a:pt x="572" y="528"/>
                    </a:lnTo>
                    <a:lnTo>
                      <a:pt x="591" y="503"/>
                    </a:lnTo>
                    <a:lnTo>
                      <a:pt x="607" y="476"/>
                    </a:lnTo>
                    <a:lnTo>
                      <a:pt x="620" y="447"/>
                    </a:lnTo>
                    <a:lnTo>
                      <a:pt x="632" y="418"/>
                    </a:lnTo>
                    <a:lnTo>
                      <a:pt x="639" y="388"/>
                    </a:lnTo>
                    <a:lnTo>
                      <a:pt x="645" y="355"/>
                    </a:lnTo>
                    <a:lnTo>
                      <a:pt x="647" y="323"/>
                    </a:lnTo>
                    <a:close/>
                    <a:moveTo>
                      <a:pt x="635" y="323"/>
                    </a:moveTo>
                    <a:lnTo>
                      <a:pt x="633" y="355"/>
                    </a:lnTo>
                    <a:lnTo>
                      <a:pt x="630" y="386"/>
                    </a:lnTo>
                    <a:lnTo>
                      <a:pt x="622" y="415"/>
                    </a:lnTo>
                    <a:lnTo>
                      <a:pt x="612" y="443"/>
                    </a:lnTo>
                    <a:lnTo>
                      <a:pt x="599" y="472"/>
                    </a:lnTo>
                    <a:lnTo>
                      <a:pt x="582" y="497"/>
                    </a:lnTo>
                    <a:lnTo>
                      <a:pt x="564" y="522"/>
                    </a:lnTo>
                    <a:lnTo>
                      <a:pt x="545" y="543"/>
                    </a:lnTo>
                    <a:lnTo>
                      <a:pt x="522" y="564"/>
                    </a:lnTo>
                    <a:lnTo>
                      <a:pt x="499" y="582"/>
                    </a:lnTo>
                    <a:lnTo>
                      <a:pt x="472" y="597"/>
                    </a:lnTo>
                    <a:lnTo>
                      <a:pt x="445" y="610"/>
                    </a:lnTo>
                    <a:lnTo>
                      <a:pt x="417" y="622"/>
                    </a:lnTo>
                    <a:lnTo>
                      <a:pt x="386" y="629"/>
                    </a:lnTo>
                    <a:lnTo>
                      <a:pt x="355" y="633"/>
                    </a:lnTo>
                    <a:lnTo>
                      <a:pt x="323" y="635"/>
                    </a:lnTo>
                    <a:lnTo>
                      <a:pt x="292" y="633"/>
                    </a:lnTo>
                    <a:lnTo>
                      <a:pt x="261" y="629"/>
                    </a:lnTo>
                    <a:lnTo>
                      <a:pt x="230" y="622"/>
                    </a:lnTo>
                    <a:lnTo>
                      <a:pt x="202" y="610"/>
                    </a:lnTo>
                    <a:lnTo>
                      <a:pt x="175" y="597"/>
                    </a:lnTo>
                    <a:lnTo>
                      <a:pt x="148" y="582"/>
                    </a:lnTo>
                    <a:lnTo>
                      <a:pt x="125" y="564"/>
                    </a:lnTo>
                    <a:lnTo>
                      <a:pt x="102" y="543"/>
                    </a:lnTo>
                    <a:lnTo>
                      <a:pt x="83" y="522"/>
                    </a:lnTo>
                    <a:lnTo>
                      <a:pt x="63" y="497"/>
                    </a:lnTo>
                    <a:lnTo>
                      <a:pt x="48" y="472"/>
                    </a:lnTo>
                    <a:lnTo>
                      <a:pt x="35" y="443"/>
                    </a:lnTo>
                    <a:lnTo>
                      <a:pt x="25" y="415"/>
                    </a:lnTo>
                    <a:lnTo>
                      <a:pt x="17" y="386"/>
                    </a:lnTo>
                    <a:lnTo>
                      <a:pt x="14" y="355"/>
                    </a:lnTo>
                    <a:lnTo>
                      <a:pt x="12" y="323"/>
                    </a:lnTo>
                    <a:lnTo>
                      <a:pt x="14" y="290"/>
                    </a:lnTo>
                    <a:lnTo>
                      <a:pt x="17" y="259"/>
                    </a:lnTo>
                    <a:lnTo>
                      <a:pt x="25" y="230"/>
                    </a:lnTo>
                    <a:lnTo>
                      <a:pt x="35" y="202"/>
                    </a:lnTo>
                    <a:lnTo>
                      <a:pt x="48" y="173"/>
                    </a:lnTo>
                    <a:lnTo>
                      <a:pt x="63" y="148"/>
                    </a:lnTo>
                    <a:lnTo>
                      <a:pt x="83" y="123"/>
                    </a:lnTo>
                    <a:lnTo>
                      <a:pt x="102" y="102"/>
                    </a:lnTo>
                    <a:lnTo>
                      <a:pt x="125" y="81"/>
                    </a:lnTo>
                    <a:lnTo>
                      <a:pt x="148" y="63"/>
                    </a:lnTo>
                    <a:lnTo>
                      <a:pt x="175" y="48"/>
                    </a:lnTo>
                    <a:lnTo>
                      <a:pt x="202" y="35"/>
                    </a:lnTo>
                    <a:lnTo>
                      <a:pt x="230" y="25"/>
                    </a:lnTo>
                    <a:lnTo>
                      <a:pt x="261" y="16"/>
                    </a:lnTo>
                    <a:lnTo>
                      <a:pt x="292" y="12"/>
                    </a:lnTo>
                    <a:lnTo>
                      <a:pt x="323" y="10"/>
                    </a:lnTo>
                    <a:lnTo>
                      <a:pt x="355" y="12"/>
                    </a:lnTo>
                    <a:lnTo>
                      <a:pt x="386" y="16"/>
                    </a:lnTo>
                    <a:lnTo>
                      <a:pt x="417" y="25"/>
                    </a:lnTo>
                    <a:lnTo>
                      <a:pt x="445" y="35"/>
                    </a:lnTo>
                    <a:lnTo>
                      <a:pt x="472" y="48"/>
                    </a:lnTo>
                    <a:lnTo>
                      <a:pt x="499" y="63"/>
                    </a:lnTo>
                    <a:lnTo>
                      <a:pt x="522" y="81"/>
                    </a:lnTo>
                    <a:lnTo>
                      <a:pt x="545" y="102"/>
                    </a:lnTo>
                    <a:lnTo>
                      <a:pt x="564" y="123"/>
                    </a:lnTo>
                    <a:lnTo>
                      <a:pt x="582" y="148"/>
                    </a:lnTo>
                    <a:lnTo>
                      <a:pt x="599" y="173"/>
                    </a:lnTo>
                    <a:lnTo>
                      <a:pt x="612" y="202"/>
                    </a:lnTo>
                    <a:lnTo>
                      <a:pt x="622" y="230"/>
                    </a:lnTo>
                    <a:lnTo>
                      <a:pt x="630" y="259"/>
                    </a:lnTo>
                    <a:lnTo>
                      <a:pt x="633" y="290"/>
                    </a:lnTo>
                    <a:lnTo>
                      <a:pt x="635" y="323"/>
                    </a:lnTo>
                    <a:close/>
                  </a:path>
                </a:pathLst>
              </a:custGeom>
              <a:solidFill>
                <a:srgbClr val="E9AC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5" name="Freeform 438">
                <a:extLst>
                  <a:ext uri="{FF2B5EF4-FFF2-40B4-BE49-F238E27FC236}">
                    <a16:creationId xmlns:a16="http://schemas.microsoft.com/office/drawing/2014/main" id="{1DDE0D41-52B6-47E6-AA4E-DFF074608A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2" y="1846"/>
                <a:ext cx="635" cy="633"/>
              </a:xfrm>
              <a:custGeom>
                <a:avLst/>
                <a:gdLst>
                  <a:gd name="T0" fmla="*/ 629 w 635"/>
                  <a:gd name="T1" fmla="*/ 253 h 633"/>
                  <a:gd name="T2" fmla="*/ 597 w 635"/>
                  <a:gd name="T3" fmla="*/ 165 h 633"/>
                  <a:gd name="T4" fmla="*/ 543 w 635"/>
                  <a:gd name="T5" fmla="*/ 92 h 633"/>
                  <a:gd name="T6" fmla="*/ 468 w 635"/>
                  <a:gd name="T7" fmla="*/ 36 h 633"/>
                  <a:gd name="T8" fmla="*/ 382 w 635"/>
                  <a:gd name="T9" fmla="*/ 6 h 633"/>
                  <a:gd name="T10" fmla="*/ 286 w 635"/>
                  <a:gd name="T11" fmla="*/ 0 h 633"/>
                  <a:gd name="T12" fmla="*/ 194 w 635"/>
                  <a:gd name="T13" fmla="*/ 25 h 633"/>
                  <a:gd name="T14" fmla="*/ 115 w 635"/>
                  <a:gd name="T15" fmla="*/ 71 h 633"/>
                  <a:gd name="T16" fmla="*/ 54 w 635"/>
                  <a:gd name="T17" fmla="*/ 138 h 633"/>
                  <a:gd name="T18" fmla="*/ 13 w 635"/>
                  <a:gd name="T19" fmla="*/ 222 h 633"/>
                  <a:gd name="T20" fmla="*/ 0 w 635"/>
                  <a:gd name="T21" fmla="*/ 317 h 633"/>
                  <a:gd name="T22" fmla="*/ 13 w 635"/>
                  <a:gd name="T23" fmla="*/ 411 h 633"/>
                  <a:gd name="T24" fmla="*/ 54 w 635"/>
                  <a:gd name="T25" fmla="*/ 495 h 633"/>
                  <a:gd name="T26" fmla="*/ 115 w 635"/>
                  <a:gd name="T27" fmla="*/ 562 h 633"/>
                  <a:gd name="T28" fmla="*/ 194 w 635"/>
                  <a:gd name="T29" fmla="*/ 608 h 633"/>
                  <a:gd name="T30" fmla="*/ 286 w 635"/>
                  <a:gd name="T31" fmla="*/ 633 h 633"/>
                  <a:gd name="T32" fmla="*/ 382 w 635"/>
                  <a:gd name="T33" fmla="*/ 627 h 633"/>
                  <a:gd name="T34" fmla="*/ 468 w 635"/>
                  <a:gd name="T35" fmla="*/ 597 h 633"/>
                  <a:gd name="T36" fmla="*/ 543 w 635"/>
                  <a:gd name="T37" fmla="*/ 541 h 633"/>
                  <a:gd name="T38" fmla="*/ 597 w 635"/>
                  <a:gd name="T39" fmla="*/ 468 h 633"/>
                  <a:gd name="T40" fmla="*/ 629 w 635"/>
                  <a:gd name="T41" fmla="*/ 380 h 633"/>
                  <a:gd name="T42" fmla="*/ 626 w 635"/>
                  <a:gd name="T43" fmla="*/ 317 h 633"/>
                  <a:gd name="T44" fmla="*/ 610 w 635"/>
                  <a:gd name="T45" fmla="*/ 409 h 633"/>
                  <a:gd name="T46" fmla="*/ 572 w 635"/>
                  <a:gd name="T47" fmla="*/ 489 h 633"/>
                  <a:gd name="T48" fmla="*/ 512 w 635"/>
                  <a:gd name="T49" fmla="*/ 554 h 633"/>
                  <a:gd name="T50" fmla="*/ 437 w 635"/>
                  <a:gd name="T51" fmla="*/ 600 h 633"/>
                  <a:gd name="T52" fmla="*/ 349 w 635"/>
                  <a:gd name="T53" fmla="*/ 622 h 633"/>
                  <a:gd name="T54" fmla="*/ 255 w 635"/>
                  <a:gd name="T55" fmla="*/ 618 h 633"/>
                  <a:gd name="T56" fmla="*/ 171 w 635"/>
                  <a:gd name="T57" fmla="*/ 587 h 633"/>
                  <a:gd name="T58" fmla="*/ 100 w 635"/>
                  <a:gd name="T59" fmla="*/ 533 h 633"/>
                  <a:gd name="T60" fmla="*/ 48 w 635"/>
                  <a:gd name="T61" fmla="*/ 462 h 633"/>
                  <a:gd name="T62" fmla="*/ 17 w 635"/>
                  <a:gd name="T63" fmla="*/ 378 h 633"/>
                  <a:gd name="T64" fmla="*/ 11 w 635"/>
                  <a:gd name="T65" fmla="*/ 286 h 633"/>
                  <a:gd name="T66" fmla="*/ 34 w 635"/>
                  <a:gd name="T67" fmla="*/ 198 h 633"/>
                  <a:gd name="T68" fmla="*/ 80 w 635"/>
                  <a:gd name="T69" fmla="*/ 121 h 633"/>
                  <a:gd name="T70" fmla="*/ 146 w 635"/>
                  <a:gd name="T71" fmla="*/ 61 h 633"/>
                  <a:gd name="T72" fmla="*/ 226 w 635"/>
                  <a:gd name="T73" fmla="*/ 23 h 633"/>
                  <a:gd name="T74" fmla="*/ 317 w 635"/>
                  <a:gd name="T75" fmla="*/ 10 h 633"/>
                  <a:gd name="T76" fmla="*/ 409 w 635"/>
                  <a:gd name="T77" fmla="*/ 23 h 633"/>
                  <a:gd name="T78" fmla="*/ 489 w 635"/>
                  <a:gd name="T79" fmla="*/ 61 h 633"/>
                  <a:gd name="T80" fmla="*/ 555 w 635"/>
                  <a:gd name="T81" fmla="*/ 121 h 633"/>
                  <a:gd name="T82" fmla="*/ 601 w 635"/>
                  <a:gd name="T83" fmla="*/ 198 h 633"/>
                  <a:gd name="T84" fmla="*/ 624 w 635"/>
                  <a:gd name="T85" fmla="*/ 286 h 6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35"/>
                  <a:gd name="T130" fmla="*/ 0 h 633"/>
                  <a:gd name="T131" fmla="*/ 635 w 635"/>
                  <a:gd name="T132" fmla="*/ 633 h 6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35" h="633">
                    <a:moveTo>
                      <a:pt x="635" y="317"/>
                    </a:moveTo>
                    <a:lnTo>
                      <a:pt x="633" y="284"/>
                    </a:lnTo>
                    <a:lnTo>
                      <a:pt x="629" y="253"/>
                    </a:lnTo>
                    <a:lnTo>
                      <a:pt x="622" y="222"/>
                    </a:lnTo>
                    <a:lnTo>
                      <a:pt x="610" y="194"/>
                    </a:lnTo>
                    <a:lnTo>
                      <a:pt x="597" y="165"/>
                    </a:lnTo>
                    <a:lnTo>
                      <a:pt x="581" y="138"/>
                    </a:lnTo>
                    <a:lnTo>
                      <a:pt x="562" y="115"/>
                    </a:lnTo>
                    <a:lnTo>
                      <a:pt x="543" y="92"/>
                    </a:lnTo>
                    <a:lnTo>
                      <a:pt x="520" y="71"/>
                    </a:lnTo>
                    <a:lnTo>
                      <a:pt x="495" y="54"/>
                    </a:lnTo>
                    <a:lnTo>
                      <a:pt x="468" y="36"/>
                    </a:lnTo>
                    <a:lnTo>
                      <a:pt x="441" y="25"/>
                    </a:lnTo>
                    <a:lnTo>
                      <a:pt x="412" y="13"/>
                    </a:lnTo>
                    <a:lnTo>
                      <a:pt x="382" y="6"/>
                    </a:lnTo>
                    <a:lnTo>
                      <a:pt x="349" y="0"/>
                    </a:lnTo>
                    <a:lnTo>
                      <a:pt x="317" y="0"/>
                    </a:lnTo>
                    <a:lnTo>
                      <a:pt x="286" y="0"/>
                    </a:lnTo>
                    <a:lnTo>
                      <a:pt x="253" y="6"/>
                    </a:lnTo>
                    <a:lnTo>
                      <a:pt x="223" y="13"/>
                    </a:lnTo>
                    <a:lnTo>
                      <a:pt x="194" y="25"/>
                    </a:lnTo>
                    <a:lnTo>
                      <a:pt x="167" y="36"/>
                    </a:lnTo>
                    <a:lnTo>
                      <a:pt x="140" y="54"/>
                    </a:lnTo>
                    <a:lnTo>
                      <a:pt x="115" y="71"/>
                    </a:lnTo>
                    <a:lnTo>
                      <a:pt x="92" y="92"/>
                    </a:lnTo>
                    <a:lnTo>
                      <a:pt x="73" y="115"/>
                    </a:lnTo>
                    <a:lnTo>
                      <a:pt x="54" y="138"/>
                    </a:lnTo>
                    <a:lnTo>
                      <a:pt x="38" y="165"/>
                    </a:lnTo>
                    <a:lnTo>
                      <a:pt x="25" y="194"/>
                    </a:lnTo>
                    <a:lnTo>
                      <a:pt x="13" y="222"/>
                    </a:lnTo>
                    <a:lnTo>
                      <a:pt x="6" y="253"/>
                    </a:lnTo>
                    <a:lnTo>
                      <a:pt x="2" y="284"/>
                    </a:lnTo>
                    <a:lnTo>
                      <a:pt x="0" y="317"/>
                    </a:lnTo>
                    <a:lnTo>
                      <a:pt x="2" y="349"/>
                    </a:lnTo>
                    <a:lnTo>
                      <a:pt x="6" y="380"/>
                    </a:lnTo>
                    <a:lnTo>
                      <a:pt x="13" y="411"/>
                    </a:lnTo>
                    <a:lnTo>
                      <a:pt x="25" y="439"/>
                    </a:lnTo>
                    <a:lnTo>
                      <a:pt x="38" y="468"/>
                    </a:lnTo>
                    <a:lnTo>
                      <a:pt x="54" y="495"/>
                    </a:lnTo>
                    <a:lnTo>
                      <a:pt x="73" y="518"/>
                    </a:lnTo>
                    <a:lnTo>
                      <a:pt x="92" y="541"/>
                    </a:lnTo>
                    <a:lnTo>
                      <a:pt x="115" y="562"/>
                    </a:lnTo>
                    <a:lnTo>
                      <a:pt x="140" y="579"/>
                    </a:lnTo>
                    <a:lnTo>
                      <a:pt x="167" y="597"/>
                    </a:lnTo>
                    <a:lnTo>
                      <a:pt x="194" y="608"/>
                    </a:lnTo>
                    <a:lnTo>
                      <a:pt x="223" y="620"/>
                    </a:lnTo>
                    <a:lnTo>
                      <a:pt x="253" y="627"/>
                    </a:lnTo>
                    <a:lnTo>
                      <a:pt x="286" y="633"/>
                    </a:lnTo>
                    <a:lnTo>
                      <a:pt x="317" y="633"/>
                    </a:lnTo>
                    <a:lnTo>
                      <a:pt x="349" y="633"/>
                    </a:lnTo>
                    <a:lnTo>
                      <a:pt x="382" y="627"/>
                    </a:lnTo>
                    <a:lnTo>
                      <a:pt x="412" y="620"/>
                    </a:lnTo>
                    <a:lnTo>
                      <a:pt x="441" y="608"/>
                    </a:lnTo>
                    <a:lnTo>
                      <a:pt x="468" y="597"/>
                    </a:lnTo>
                    <a:lnTo>
                      <a:pt x="495" y="579"/>
                    </a:lnTo>
                    <a:lnTo>
                      <a:pt x="520" y="562"/>
                    </a:lnTo>
                    <a:lnTo>
                      <a:pt x="543" y="541"/>
                    </a:lnTo>
                    <a:lnTo>
                      <a:pt x="562" y="518"/>
                    </a:lnTo>
                    <a:lnTo>
                      <a:pt x="581" y="495"/>
                    </a:lnTo>
                    <a:lnTo>
                      <a:pt x="597" y="468"/>
                    </a:lnTo>
                    <a:lnTo>
                      <a:pt x="610" y="439"/>
                    </a:lnTo>
                    <a:lnTo>
                      <a:pt x="622" y="411"/>
                    </a:lnTo>
                    <a:lnTo>
                      <a:pt x="629" y="380"/>
                    </a:lnTo>
                    <a:lnTo>
                      <a:pt x="633" y="349"/>
                    </a:lnTo>
                    <a:lnTo>
                      <a:pt x="635" y="317"/>
                    </a:lnTo>
                    <a:close/>
                    <a:moveTo>
                      <a:pt x="626" y="317"/>
                    </a:moveTo>
                    <a:lnTo>
                      <a:pt x="624" y="347"/>
                    </a:lnTo>
                    <a:lnTo>
                      <a:pt x="618" y="378"/>
                    </a:lnTo>
                    <a:lnTo>
                      <a:pt x="610" y="409"/>
                    </a:lnTo>
                    <a:lnTo>
                      <a:pt x="601" y="435"/>
                    </a:lnTo>
                    <a:lnTo>
                      <a:pt x="587" y="462"/>
                    </a:lnTo>
                    <a:lnTo>
                      <a:pt x="572" y="489"/>
                    </a:lnTo>
                    <a:lnTo>
                      <a:pt x="555" y="512"/>
                    </a:lnTo>
                    <a:lnTo>
                      <a:pt x="535" y="533"/>
                    </a:lnTo>
                    <a:lnTo>
                      <a:pt x="512" y="554"/>
                    </a:lnTo>
                    <a:lnTo>
                      <a:pt x="489" y="572"/>
                    </a:lnTo>
                    <a:lnTo>
                      <a:pt x="464" y="587"/>
                    </a:lnTo>
                    <a:lnTo>
                      <a:pt x="437" y="600"/>
                    </a:lnTo>
                    <a:lnTo>
                      <a:pt x="409" y="610"/>
                    </a:lnTo>
                    <a:lnTo>
                      <a:pt x="380" y="618"/>
                    </a:lnTo>
                    <a:lnTo>
                      <a:pt x="349" y="622"/>
                    </a:lnTo>
                    <a:lnTo>
                      <a:pt x="317" y="623"/>
                    </a:lnTo>
                    <a:lnTo>
                      <a:pt x="286" y="622"/>
                    </a:lnTo>
                    <a:lnTo>
                      <a:pt x="255" y="618"/>
                    </a:lnTo>
                    <a:lnTo>
                      <a:pt x="226" y="610"/>
                    </a:lnTo>
                    <a:lnTo>
                      <a:pt x="198" y="600"/>
                    </a:lnTo>
                    <a:lnTo>
                      <a:pt x="171" y="587"/>
                    </a:lnTo>
                    <a:lnTo>
                      <a:pt x="146" y="572"/>
                    </a:lnTo>
                    <a:lnTo>
                      <a:pt x="123" y="554"/>
                    </a:lnTo>
                    <a:lnTo>
                      <a:pt x="100" y="533"/>
                    </a:lnTo>
                    <a:lnTo>
                      <a:pt x="80" y="512"/>
                    </a:lnTo>
                    <a:lnTo>
                      <a:pt x="63" y="489"/>
                    </a:lnTo>
                    <a:lnTo>
                      <a:pt x="48" y="462"/>
                    </a:lnTo>
                    <a:lnTo>
                      <a:pt x="34" y="435"/>
                    </a:lnTo>
                    <a:lnTo>
                      <a:pt x="25" y="409"/>
                    </a:lnTo>
                    <a:lnTo>
                      <a:pt x="17" y="378"/>
                    </a:lnTo>
                    <a:lnTo>
                      <a:pt x="11" y="347"/>
                    </a:lnTo>
                    <a:lnTo>
                      <a:pt x="9" y="317"/>
                    </a:lnTo>
                    <a:lnTo>
                      <a:pt x="11" y="286"/>
                    </a:lnTo>
                    <a:lnTo>
                      <a:pt x="17" y="255"/>
                    </a:lnTo>
                    <a:lnTo>
                      <a:pt x="25" y="224"/>
                    </a:lnTo>
                    <a:lnTo>
                      <a:pt x="34" y="198"/>
                    </a:lnTo>
                    <a:lnTo>
                      <a:pt x="48" y="171"/>
                    </a:lnTo>
                    <a:lnTo>
                      <a:pt x="63" y="144"/>
                    </a:lnTo>
                    <a:lnTo>
                      <a:pt x="80" y="121"/>
                    </a:lnTo>
                    <a:lnTo>
                      <a:pt x="100" y="100"/>
                    </a:lnTo>
                    <a:lnTo>
                      <a:pt x="123" y="79"/>
                    </a:lnTo>
                    <a:lnTo>
                      <a:pt x="146" y="61"/>
                    </a:lnTo>
                    <a:lnTo>
                      <a:pt x="171" y="46"/>
                    </a:lnTo>
                    <a:lnTo>
                      <a:pt x="198" y="33"/>
                    </a:lnTo>
                    <a:lnTo>
                      <a:pt x="226" y="23"/>
                    </a:lnTo>
                    <a:lnTo>
                      <a:pt x="255" y="15"/>
                    </a:lnTo>
                    <a:lnTo>
                      <a:pt x="286" y="11"/>
                    </a:lnTo>
                    <a:lnTo>
                      <a:pt x="317" y="10"/>
                    </a:lnTo>
                    <a:lnTo>
                      <a:pt x="349" y="11"/>
                    </a:lnTo>
                    <a:lnTo>
                      <a:pt x="380" y="15"/>
                    </a:lnTo>
                    <a:lnTo>
                      <a:pt x="409" y="23"/>
                    </a:lnTo>
                    <a:lnTo>
                      <a:pt x="437" y="33"/>
                    </a:lnTo>
                    <a:lnTo>
                      <a:pt x="464" y="46"/>
                    </a:lnTo>
                    <a:lnTo>
                      <a:pt x="489" y="61"/>
                    </a:lnTo>
                    <a:lnTo>
                      <a:pt x="512" y="79"/>
                    </a:lnTo>
                    <a:lnTo>
                      <a:pt x="535" y="100"/>
                    </a:lnTo>
                    <a:lnTo>
                      <a:pt x="555" y="121"/>
                    </a:lnTo>
                    <a:lnTo>
                      <a:pt x="572" y="144"/>
                    </a:lnTo>
                    <a:lnTo>
                      <a:pt x="587" y="171"/>
                    </a:lnTo>
                    <a:lnTo>
                      <a:pt x="601" y="198"/>
                    </a:lnTo>
                    <a:lnTo>
                      <a:pt x="610" y="224"/>
                    </a:lnTo>
                    <a:lnTo>
                      <a:pt x="618" y="255"/>
                    </a:lnTo>
                    <a:lnTo>
                      <a:pt x="624" y="286"/>
                    </a:lnTo>
                    <a:lnTo>
                      <a:pt x="626" y="317"/>
                    </a:lnTo>
                    <a:close/>
                  </a:path>
                </a:pathLst>
              </a:custGeom>
              <a:solidFill>
                <a:srgbClr val="E9AC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6" name="Freeform 439">
                <a:extLst>
                  <a:ext uri="{FF2B5EF4-FFF2-40B4-BE49-F238E27FC236}">
                    <a16:creationId xmlns:a16="http://schemas.microsoft.com/office/drawing/2014/main" id="{765B2B63-A734-43E3-9144-ADA3B613E9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8" y="1850"/>
                <a:ext cx="623" cy="625"/>
              </a:xfrm>
              <a:custGeom>
                <a:avLst/>
                <a:gdLst>
                  <a:gd name="T0" fmla="*/ 618 w 623"/>
                  <a:gd name="T1" fmla="*/ 249 h 625"/>
                  <a:gd name="T2" fmla="*/ 587 w 623"/>
                  <a:gd name="T3" fmla="*/ 163 h 625"/>
                  <a:gd name="T4" fmla="*/ 533 w 623"/>
                  <a:gd name="T5" fmla="*/ 92 h 625"/>
                  <a:gd name="T6" fmla="*/ 460 w 623"/>
                  <a:gd name="T7" fmla="*/ 38 h 625"/>
                  <a:gd name="T8" fmla="*/ 374 w 623"/>
                  <a:gd name="T9" fmla="*/ 6 h 625"/>
                  <a:gd name="T10" fmla="*/ 280 w 623"/>
                  <a:gd name="T11" fmla="*/ 2 h 625"/>
                  <a:gd name="T12" fmla="*/ 190 w 623"/>
                  <a:gd name="T13" fmla="*/ 25 h 625"/>
                  <a:gd name="T14" fmla="*/ 113 w 623"/>
                  <a:gd name="T15" fmla="*/ 71 h 625"/>
                  <a:gd name="T16" fmla="*/ 51 w 623"/>
                  <a:gd name="T17" fmla="*/ 138 h 625"/>
                  <a:gd name="T18" fmla="*/ 13 w 623"/>
                  <a:gd name="T19" fmla="*/ 220 h 625"/>
                  <a:gd name="T20" fmla="*/ 0 w 623"/>
                  <a:gd name="T21" fmla="*/ 313 h 625"/>
                  <a:gd name="T22" fmla="*/ 13 w 623"/>
                  <a:gd name="T23" fmla="*/ 405 h 625"/>
                  <a:gd name="T24" fmla="*/ 51 w 623"/>
                  <a:gd name="T25" fmla="*/ 487 h 625"/>
                  <a:gd name="T26" fmla="*/ 113 w 623"/>
                  <a:gd name="T27" fmla="*/ 554 h 625"/>
                  <a:gd name="T28" fmla="*/ 190 w 623"/>
                  <a:gd name="T29" fmla="*/ 600 h 625"/>
                  <a:gd name="T30" fmla="*/ 280 w 623"/>
                  <a:gd name="T31" fmla="*/ 623 h 625"/>
                  <a:gd name="T32" fmla="*/ 374 w 623"/>
                  <a:gd name="T33" fmla="*/ 619 h 625"/>
                  <a:gd name="T34" fmla="*/ 460 w 623"/>
                  <a:gd name="T35" fmla="*/ 587 h 625"/>
                  <a:gd name="T36" fmla="*/ 533 w 623"/>
                  <a:gd name="T37" fmla="*/ 533 h 625"/>
                  <a:gd name="T38" fmla="*/ 587 w 623"/>
                  <a:gd name="T39" fmla="*/ 462 h 625"/>
                  <a:gd name="T40" fmla="*/ 618 w 623"/>
                  <a:gd name="T41" fmla="*/ 376 h 625"/>
                  <a:gd name="T42" fmla="*/ 614 w 623"/>
                  <a:gd name="T43" fmla="*/ 313 h 625"/>
                  <a:gd name="T44" fmla="*/ 600 w 623"/>
                  <a:gd name="T45" fmla="*/ 403 h 625"/>
                  <a:gd name="T46" fmla="*/ 562 w 623"/>
                  <a:gd name="T47" fmla="*/ 481 h 625"/>
                  <a:gd name="T48" fmla="*/ 504 w 623"/>
                  <a:gd name="T49" fmla="*/ 547 h 625"/>
                  <a:gd name="T50" fmla="*/ 430 w 623"/>
                  <a:gd name="T51" fmla="*/ 591 h 625"/>
                  <a:gd name="T52" fmla="*/ 343 w 623"/>
                  <a:gd name="T53" fmla="*/ 614 h 625"/>
                  <a:gd name="T54" fmla="*/ 251 w 623"/>
                  <a:gd name="T55" fmla="*/ 608 h 625"/>
                  <a:gd name="T56" fmla="*/ 167 w 623"/>
                  <a:gd name="T57" fmla="*/ 577 h 625"/>
                  <a:gd name="T58" fmla="*/ 98 w 623"/>
                  <a:gd name="T59" fmla="*/ 525 h 625"/>
                  <a:gd name="T60" fmla="*/ 46 w 623"/>
                  <a:gd name="T61" fmla="*/ 456 h 625"/>
                  <a:gd name="T62" fmla="*/ 15 w 623"/>
                  <a:gd name="T63" fmla="*/ 374 h 625"/>
                  <a:gd name="T64" fmla="*/ 11 w 623"/>
                  <a:gd name="T65" fmla="*/ 282 h 625"/>
                  <a:gd name="T66" fmla="*/ 32 w 623"/>
                  <a:gd name="T67" fmla="*/ 195 h 625"/>
                  <a:gd name="T68" fmla="*/ 78 w 623"/>
                  <a:gd name="T69" fmla="*/ 121 h 625"/>
                  <a:gd name="T70" fmla="*/ 142 w 623"/>
                  <a:gd name="T71" fmla="*/ 61 h 625"/>
                  <a:gd name="T72" fmla="*/ 222 w 623"/>
                  <a:gd name="T73" fmla="*/ 25 h 625"/>
                  <a:gd name="T74" fmla="*/ 311 w 623"/>
                  <a:gd name="T75" fmla="*/ 11 h 625"/>
                  <a:gd name="T76" fmla="*/ 401 w 623"/>
                  <a:gd name="T77" fmla="*/ 25 h 625"/>
                  <a:gd name="T78" fmla="*/ 481 w 623"/>
                  <a:gd name="T79" fmla="*/ 61 h 625"/>
                  <a:gd name="T80" fmla="*/ 545 w 623"/>
                  <a:gd name="T81" fmla="*/ 121 h 625"/>
                  <a:gd name="T82" fmla="*/ 591 w 623"/>
                  <a:gd name="T83" fmla="*/ 195 h 625"/>
                  <a:gd name="T84" fmla="*/ 612 w 623"/>
                  <a:gd name="T85" fmla="*/ 282 h 6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23"/>
                  <a:gd name="T130" fmla="*/ 0 h 625"/>
                  <a:gd name="T131" fmla="*/ 623 w 623"/>
                  <a:gd name="T132" fmla="*/ 625 h 6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23" h="625">
                    <a:moveTo>
                      <a:pt x="623" y="313"/>
                    </a:moveTo>
                    <a:lnTo>
                      <a:pt x="621" y="280"/>
                    </a:lnTo>
                    <a:lnTo>
                      <a:pt x="618" y="249"/>
                    </a:lnTo>
                    <a:lnTo>
                      <a:pt x="610" y="220"/>
                    </a:lnTo>
                    <a:lnTo>
                      <a:pt x="600" y="192"/>
                    </a:lnTo>
                    <a:lnTo>
                      <a:pt x="587" y="163"/>
                    </a:lnTo>
                    <a:lnTo>
                      <a:pt x="570" y="138"/>
                    </a:lnTo>
                    <a:lnTo>
                      <a:pt x="552" y="113"/>
                    </a:lnTo>
                    <a:lnTo>
                      <a:pt x="533" y="92"/>
                    </a:lnTo>
                    <a:lnTo>
                      <a:pt x="510" y="71"/>
                    </a:lnTo>
                    <a:lnTo>
                      <a:pt x="487" y="53"/>
                    </a:lnTo>
                    <a:lnTo>
                      <a:pt x="460" y="38"/>
                    </a:lnTo>
                    <a:lnTo>
                      <a:pt x="433" y="25"/>
                    </a:lnTo>
                    <a:lnTo>
                      <a:pt x="405" y="15"/>
                    </a:lnTo>
                    <a:lnTo>
                      <a:pt x="374" y="6"/>
                    </a:lnTo>
                    <a:lnTo>
                      <a:pt x="343" y="2"/>
                    </a:lnTo>
                    <a:lnTo>
                      <a:pt x="311" y="0"/>
                    </a:lnTo>
                    <a:lnTo>
                      <a:pt x="280" y="2"/>
                    </a:lnTo>
                    <a:lnTo>
                      <a:pt x="249" y="6"/>
                    </a:lnTo>
                    <a:lnTo>
                      <a:pt x="218" y="15"/>
                    </a:lnTo>
                    <a:lnTo>
                      <a:pt x="190" y="25"/>
                    </a:lnTo>
                    <a:lnTo>
                      <a:pt x="163" y="38"/>
                    </a:lnTo>
                    <a:lnTo>
                      <a:pt x="136" y="53"/>
                    </a:lnTo>
                    <a:lnTo>
                      <a:pt x="113" y="71"/>
                    </a:lnTo>
                    <a:lnTo>
                      <a:pt x="90" y="92"/>
                    </a:lnTo>
                    <a:lnTo>
                      <a:pt x="71" y="113"/>
                    </a:lnTo>
                    <a:lnTo>
                      <a:pt x="51" y="138"/>
                    </a:lnTo>
                    <a:lnTo>
                      <a:pt x="36" y="163"/>
                    </a:lnTo>
                    <a:lnTo>
                      <a:pt x="23" y="192"/>
                    </a:lnTo>
                    <a:lnTo>
                      <a:pt x="13" y="220"/>
                    </a:lnTo>
                    <a:lnTo>
                      <a:pt x="5" y="249"/>
                    </a:lnTo>
                    <a:lnTo>
                      <a:pt x="2" y="280"/>
                    </a:lnTo>
                    <a:lnTo>
                      <a:pt x="0" y="313"/>
                    </a:lnTo>
                    <a:lnTo>
                      <a:pt x="2" y="345"/>
                    </a:lnTo>
                    <a:lnTo>
                      <a:pt x="5" y="376"/>
                    </a:lnTo>
                    <a:lnTo>
                      <a:pt x="13" y="405"/>
                    </a:lnTo>
                    <a:lnTo>
                      <a:pt x="23" y="433"/>
                    </a:lnTo>
                    <a:lnTo>
                      <a:pt x="36" y="462"/>
                    </a:lnTo>
                    <a:lnTo>
                      <a:pt x="51" y="487"/>
                    </a:lnTo>
                    <a:lnTo>
                      <a:pt x="71" y="512"/>
                    </a:lnTo>
                    <a:lnTo>
                      <a:pt x="90" y="533"/>
                    </a:lnTo>
                    <a:lnTo>
                      <a:pt x="113" y="554"/>
                    </a:lnTo>
                    <a:lnTo>
                      <a:pt x="136" y="572"/>
                    </a:lnTo>
                    <a:lnTo>
                      <a:pt x="163" y="587"/>
                    </a:lnTo>
                    <a:lnTo>
                      <a:pt x="190" y="600"/>
                    </a:lnTo>
                    <a:lnTo>
                      <a:pt x="218" y="612"/>
                    </a:lnTo>
                    <a:lnTo>
                      <a:pt x="249" y="619"/>
                    </a:lnTo>
                    <a:lnTo>
                      <a:pt x="280" y="623"/>
                    </a:lnTo>
                    <a:lnTo>
                      <a:pt x="311" y="625"/>
                    </a:lnTo>
                    <a:lnTo>
                      <a:pt x="343" y="623"/>
                    </a:lnTo>
                    <a:lnTo>
                      <a:pt x="374" y="619"/>
                    </a:lnTo>
                    <a:lnTo>
                      <a:pt x="405" y="612"/>
                    </a:lnTo>
                    <a:lnTo>
                      <a:pt x="433" y="600"/>
                    </a:lnTo>
                    <a:lnTo>
                      <a:pt x="460" y="587"/>
                    </a:lnTo>
                    <a:lnTo>
                      <a:pt x="487" y="572"/>
                    </a:lnTo>
                    <a:lnTo>
                      <a:pt x="510" y="554"/>
                    </a:lnTo>
                    <a:lnTo>
                      <a:pt x="533" y="533"/>
                    </a:lnTo>
                    <a:lnTo>
                      <a:pt x="552" y="512"/>
                    </a:lnTo>
                    <a:lnTo>
                      <a:pt x="570" y="487"/>
                    </a:lnTo>
                    <a:lnTo>
                      <a:pt x="587" y="462"/>
                    </a:lnTo>
                    <a:lnTo>
                      <a:pt x="600" y="433"/>
                    </a:lnTo>
                    <a:lnTo>
                      <a:pt x="610" y="405"/>
                    </a:lnTo>
                    <a:lnTo>
                      <a:pt x="618" y="376"/>
                    </a:lnTo>
                    <a:lnTo>
                      <a:pt x="621" y="345"/>
                    </a:lnTo>
                    <a:lnTo>
                      <a:pt x="623" y="313"/>
                    </a:lnTo>
                    <a:close/>
                    <a:moveTo>
                      <a:pt x="614" y="313"/>
                    </a:moveTo>
                    <a:lnTo>
                      <a:pt x="612" y="343"/>
                    </a:lnTo>
                    <a:lnTo>
                      <a:pt x="608" y="374"/>
                    </a:lnTo>
                    <a:lnTo>
                      <a:pt x="600" y="403"/>
                    </a:lnTo>
                    <a:lnTo>
                      <a:pt x="591" y="430"/>
                    </a:lnTo>
                    <a:lnTo>
                      <a:pt x="577" y="456"/>
                    </a:lnTo>
                    <a:lnTo>
                      <a:pt x="562" y="481"/>
                    </a:lnTo>
                    <a:lnTo>
                      <a:pt x="545" y="504"/>
                    </a:lnTo>
                    <a:lnTo>
                      <a:pt x="525" y="525"/>
                    </a:lnTo>
                    <a:lnTo>
                      <a:pt x="504" y="547"/>
                    </a:lnTo>
                    <a:lnTo>
                      <a:pt x="481" y="564"/>
                    </a:lnTo>
                    <a:lnTo>
                      <a:pt x="456" y="577"/>
                    </a:lnTo>
                    <a:lnTo>
                      <a:pt x="430" y="591"/>
                    </a:lnTo>
                    <a:lnTo>
                      <a:pt x="401" y="600"/>
                    </a:lnTo>
                    <a:lnTo>
                      <a:pt x="372" y="608"/>
                    </a:lnTo>
                    <a:lnTo>
                      <a:pt x="343" y="614"/>
                    </a:lnTo>
                    <a:lnTo>
                      <a:pt x="311" y="614"/>
                    </a:lnTo>
                    <a:lnTo>
                      <a:pt x="280" y="614"/>
                    </a:lnTo>
                    <a:lnTo>
                      <a:pt x="251" y="608"/>
                    </a:lnTo>
                    <a:lnTo>
                      <a:pt x="222" y="600"/>
                    </a:lnTo>
                    <a:lnTo>
                      <a:pt x="193" y="591"/>
                    </a:lnTo>
                    <a:lnTo>
                      <a:pt x="167" y="577"/>
                    </a:lnTo>
                    <a:lnTo>
                      <a:pt x="142" y="564"/>
                    </a:lnTo>
                    <a:lnTo>
                      <a:pt x="119" y="547"/>
                    </a:lnTo>
                    <a:lnTo>
                      <a:pt x="98" y="525"/>
                    </a:lnTo>
                    <a:lnTo>
                      <a:pt x="78" y="504"/>
                    </a:lnTo>
                    <a:lnTo>
                      <a:pt x="61" y="481"/>
                    </a:lnTo>
                    <a:lnTo>
                      <a:pt x="46" y="456"/>
                    </a:lnTo>
                    <a:lnTo>
                      <a:pt x="32" y="430"/>
                    </a:lnTo>
                    <a:lnTo>
                      <a:pt x="23" y="403"/>
                    </a:lnTo>
                    <a:lnTo>
                      <a:pt x="15" y="374"/>
                    </a:lnTo>
                    <a:lnTo>
                      <a:pt x="11" y="343"/>
                    </a:lnTo>
                    <a:lnTo>
                      <a:pt x="9" y="313"/>
                    </a:lnTo>
                    <a:lnTo>
                      <a:pt x="11" y="282"/>
                    </a:lnTo>
                    <a:lnTo>
                      <a:pt x="15" y="251"/>
                    </a:lnTo>
                    <a:lnTo>
                      <a:pt x="23" y="222"/>
                    </a:lnTo>
                    <a:lnTo>
                      <a:pt x="32" y="195"/>
                    </a:lnTo>
                    <a:lnTo>
                      <a:pt x="46" y="169"/>
                    </a:lnTo>
                    <a:lnTo>
                      <a:pt x="61" y="144"/>
                    </a:lnTo>
                    <a:lnTo>
                      <a:pt x="78" y="121"/>
                    </a:lnTo>
                    <a:lnTo>
                      <a:pt x="98" y="100"/>
                    </a:lnTo>
                    <a:lnTo>
                      <a:pt x="119" y="78"/>
                    </a:lnTo>
                    <a:lnTo>
                      <a:pt x="142" y="61"/>
                    </a:lnTo>
                    <a:lnTo>
                      <a:pt x="167" y="48"/>
                    </a:lnTo>
                    <a:lnTo>
                      <a:pt x="193" y="34"/>
                    </a:lnTo>
                    <a:lnTo>
                      <a:pt x="222" y="25"/>
                    </a:lnTo>
                    <a:lnTo>
                      <a:pt x="251" y="17"/>
                    </a:lnTo>
                    <a:lnTo>
                      <a:pt x="280" y="11"/>
                    </a:lnTo>
                    <a:lnTo>
                      <a:pt x="311" y="11"/>
                    </a:lnTo>
                    <a:lnTo>
                      <a:pt x="343" y="11"/>
                    </a:lnTo>
                    <a:lnTo>
                      <a:pt x="372" y="17"/>
                    </a:lnTo>
                    <a:lnTo>
                      <a:pt x="401" y="25"/>
                    </a:lnTo>
                    <a:lnTo>
                      <a:pt x="430" y="34"/>
                    </a:lnTo>
                    <a:lnTo>
                      <a:pt x="456" y="48"/>
                    </a:lnTo>
                    <a:lnTo>
                      <a:pt x="481" y="61"/>
                    </a:lnTo>
                    <a:lnTo>
                      <a:pt x="504" y="78"/>
                    </a:lnTo>
                    <a:lnTo>
                      <a:pt x="525" y="100"/>
                    </a:lnTo>
                    <a:lnTo>
                      <a:pt x="545" y="121"/>
                    </a:lnTo>
                    <a:lnTo>
                      <a:pt x="562" y="144"/>
                    </a:lnTo>
                    <a:lnTo>
                      <a:pt x="577" y="169"/>
                    </a:lnTo>
                    <a:lnTo>
                      <a:pt x="591" y="195"/>
                    </a:lnTo>
                    <a:lnTo>
                      <a:pt x="600" y="222"/>
                    </a:lnTo>
                    <a:lnTo>
                      <a:pt x="608" y="251"/>
                    </a:lnTo>
                    <a:lnTo>
                      <a:pt x="612" y="282"/>
                    </a:lnTo>
                    <a:lnTo>
                      <a:pt x="614" y="313"/>
                    </a:lnTo>
                    <a:close/>
                  </a:path>
                </a:pathLst>
              </a:custGeom>
              <a:solidFill>
                <a:srgbClr val="E9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7" name="Freeform 440">
                <a:extLst>
                  <a:ext uri="{FF2B5EF4-FFF2-40B4-BE49-F238E27FC236}">
                    <a16:creationId xmlns:a16="http://schemas.microsoft.com/office/drawing/2014/main" id="{775971F9-E8EF-422E-AD9C-D82DAA9E8E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1" y="1856"/>
                <a:ext cx="617" cy="613"/>
              </a:xfrm>
              <a:custGeom>
                <a:avLst/>
                <a:gdLst>
                  <a:gd name="T0" fmla="*/ 609 w 617"/>
                  <a:gd name="T1" fmla="*/ 245 h 613"/>
                  <a:gd name="T2" fmla="*/ 578 w 617"/>
                  <a:gd name="T3" fmla="*/ 161 h 613"/>
                  <a:gd name="T4" fmla="*/ 526 w 617"/>
                  <a:gd name="T5" fmla="*/ 90 h 613"/>
                  <a:gd name="T6" fmla="*/ 455 w 617"/>
                  <a:gd name="T7" fmla="*/ 36 h 613"/>
                  <a:gd name="T8" fmla="*/ 371 w 617"/>
                  <a:gd name="T9" fmla="*/ 5 h 613"/>
                  <a:gd name="T10" fmla="*/ 277 w 617"/>
                  <a:gd name="T11" fmla="*/ 1 h 613"/>
                  <a:gd name="T12" fmla="*/ 189 w 617"/>
                  <a:gd name="T13" fmla="*/ 23 h 613"/>
                  <a:gd name="T14" fmla="*/ 114 w 617"/>
                  <a:gd name="T15" fmla="*/ 69 h 613"/>
                  <a:gd name="T16" fmla="*/ 54 w 617"/>
                  <a:gd name="T17" fmla="*/ 134 h 613"/>
                  <a:gd name="T18" fmla="*/ 16 w 617"/>
                  <a:gd name="T19" fmla="*/ 214 h 613"/>
                  <a:gd name="T20" fmla="*/ 0 w 617"/>
                  <a:gd name="T21" fmla="*/ 307 h 613"/>
                  <a:gd name="T22" fmla="*/ 16 w 617"/>
                  <a:gd name="T23" fmla="*/ 399 h 613"/>
                  <a:gd name="T24" fmla="*/ 54 w 617"/>
                  <a:gd name="T25" fmla="*/ 479 h 613"/>
                  <a:gd name="T26" fmla="*/ 114 w 617"/>
                  <a:gd name="T27" fmla="*/ 544 h 613"/>
                  <a:gd name="T28" fmla="*/ 189 w 617"/>
                  <a:gd name="T29" fmla="*/ 590 h 613"/>
                  <a:gd name="T30" fmla="*/ 277 w 617"/>
                  <a:gd name="T31" fmla="*/ 612 h 613"/>
                  <a:gd name="T32" fmla="*/ 371 w 617"/>
                  <a:gd name="T33" fmla="*/ 608 h 613"/>
                  <a:gd name="T34" fmla="*/ 455 w 617"/>
                  <a:gd name="T35" fmla="*/ 577 h 613"/>
                  <a:gd name="T36" fmla="*/ 526 w 617"/>
                  <a:gd name="T37" fmla="*/ 523 h 613"/>
                  <a:gd name="T38" fmla="*/ 578 w 617"/>
                  <a:gd name="T39" fmla="*/ 452 h 613"/>
                  <a:gd name="T40" fmla="*/ 609 w 617"/>
                  <a:gd name="T41" fmla="*/ 368 h 613"/>
                  <a:gd name="T42" fmla="*/ 605 w 617"/>
                  <a:gd name="T43" fmla="*/ 307 h 613"/>
                  <a:gd name="T44" fmla="*/ 592 w 617"/>
                  <a:gd name="T45" fmla="*/ 395 h 613"/>
                  <a:gd name="T46" fmla="*/ 555 w 617"/>
                  <a:gd name="T47" fmla="*/ 473 h 613"/>
                  <a:gd name="T48" fmla="*/ 498 w 617"/>
                  <a:gd name="T49" fmla="*/ 535 h 613"/>
                  <a:gd name="T50" fmla="*/ 425 w 617"/>
                  <a:gd name="T51" fmla="*/ 581 h 613"/>
                  <a:gd name="T52" fmla="*/ 338 w 617"/>
                  <a:gd name="T53" fmla="*/ 602 h 613"/>
                  <a:gd name="T54" fmla="*/ 248 w 617"/>
                  <a:gd name="T55" fmla="*/ 598 h 613"/>
                  <a:gd name="T56" fmla="*/ 167 w 617"/>
                  <a:gd name="T57" fmla="*/ 567 h 613"/>
                  <a:gd name="T58" fmla="*/ 98 w 617"/>
                  <a:gd name="T59" fmla="*/ 516 h 613"/>
                  <a:gd name="T60" fmla="*/ 47 w 617"/>
                  <a:gd name="T61" fmla="*/ 448 h 613"/>
                  <a:gd name="T62" fmla="*/ 18 w 617"/>
                  <a:gd name="T63" fmla="*/ 366 h 613"/>
                  <a:gd name="T64" fmla="*/ 14 w 617"/>
                  <a:gd name="T65" fmla="*/ 276 h 613"/>
                  <a:gd name="T66" fmla="*/ 35 w 617"/>
                  <a:gd name="T67" fmla="*/ 191 h 613"/>
                  <a:gd name="T68" fmla="*/ 79 w 617"/>
                  <a:gd name="T69" fmla="*/ 118 h 613"/>
                  <a:gd name="T70" fmla="*/ 142 w 617"/>
                  <a:gd name="T71" fmla="*/ 61 h 613"/>
                  <a:gd name="T72" fmla="*/ 219 w 617"/>
                  <a:gd name="T73" fmla="*/ 23 h 613"/>
                  <a:gd name="T74" fmla="*/ 308 w 617"/>
                  <a:gd name="T75" fmla="*/ 9 h 613"/>
                  <a:gd name="T76" fmla="*/ 398 w 617"/>
                  <a:gd name="T77" fmla="*/ 23 h 613"/>
                  <a:gd name="T78" fmla="*/ 475 w 617"/>
                  <a:gd name="T79" fmla="*/ 61 h 613"/>
                  <a:gd name="T80" fmla="*/ 538 w 617"/>
                  <a:gd name="T81" fmla="*/ 118 h 613"/>
                  <a:gd name="T82" fmla="*/ 582 w 617"/>
                  <a:gd name="T83" fmla="*/ 191 h 613"/>
                  <a:gd name="T84" fmla="*/ 603 w 617"/>
                  <a:gd name="T85" fmla="*/ 276 h 6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17"/>
                  <a:gd name="T130" fmla="*/ 0 h 613"/>
                  <a:gd name="T131" fmla="*/ 617 w 617"/>
                  <a:gd name="T132" fmla="*/ 613 h 61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17" h="613">
                    <a:moveTo>
                      <a:pt x="617" y="307"/>
                    </a:moveTo>
                    <a:lnTo>
                      <a:pt x="615" y="276"/>
                    </a:lnTo>
                    <a:lnTo>
                      <a:pt x="609" y="245"/>
                    </a:lnTo>
                    <a:lnTo>
                      <a:pt x="601" y="214"/>
                    </a:lnTo>
                    <a:lnTo>
                      <a:pt x="592" y="188"/>
                    </a:lnTo>
                    <a:lnTo>
                      <a:pt x="578" y="161"/>
                    </a:lnTo>
                    <a:lnTo>
                      <a:pt x="563" y="134"/>
                    </a:lnTo>
                    <a:lnTo>
                      <a:pt x="546" y="111"/>
                    </a:lnTo>
                    <a:lnTo>
                      <a:pt x="526" y="90"/>
                    </a:lnTo>
                    <a:lnTo>
                      <a:pt x="503" y="69"/>
                    </a:lnTo>
                    <a:lnTo>
                      <a:pt x="480" y="51"/>
                    </a:lnTo>
                    <a:lnTo>
                      <a:pt x="455" y="36"/>
                    </a:lnTo>
                    <a:lnTo>
                      <a:pt x="428" y="23"/>
                    </a:lnTo>
                    <a:lnTo>
                      <a:pt x="400" y="13"/>
                    </a:lnTo>
                    <a:lnTo>
                      <a:pt x="371" y="5"/>
                    </a:lnTo>
                    <a:lnTo>
                      <a:pt x="340" y="1"/>
                    </a:lnTo>
                    <a:lnTo>
                      <a:pt x="308" y="0"/>
                    </a:lnTo>
                    <a:lnTo>
                      <a:pt x="277" y="1"/>
                    </a:lnTo>
                    <a:lnTo>
                      <a:pt x="246" y="5"/>
                    </a:lnTo>
                    <a:lnTo>
                      <a:pt x="217" y="13"/>
                    </a:lnTo>
                    <a:lnTo>
                      <a:pt x="189" y="23"/>
                    </a:lnTo>
                    <a:lnTo>
                      <a:pt x="162" y="36"/>
                    </a:lnTo>
                    <a:lnTo>
                      <a:pt x="137" y="51"/>
                    </a:lnTo>
                    <a:lnTo>
                      <a:pt x="114" y="69"/>
                    </a:lnTo>
                    <a:lnTo>
                      <a:pt x="91" y="90"/>
                    </a:lnTo>
                    <a:lnTo>
                      <a:pt x="71" y="111"/>
                    </a:lnTo>
                    <a:lnTo>
                      <a:pt x="54" y="134"/>
                    </a:lnTo>
                    <a:lnTo>
                      <a:pt x="39" y="161"/>
                    </a:lnTo>
                    <a:lnTo>
                      <a:pt x="25" y="188"/>
                    </a:lnTo>
                    <a:lnTo>
                      <a:pt x="16" y="214"/>
                    </a:lnTo>
                    <a:lnTo>
                      <a:pt x="8" y="245"/>
                    </a:lnTo>
                    <a:lnTo>
                      <a:pt x="2" y="276"/>
                    </a:lnTo>
                    <a:lnTo>
                      <a:pt x="0" y="307"/>
                    </a:lnTo>
                    <a:lnTo>
                      <a:pt x="2" y="337"/>
                    </a:lnTo>
                    <a:lnTo>
                      <a:pt x="8" y="368"/>
                    </a:lnTo>
                    <a:lnTo>
                      <a:pt x="16" y="399"/>
                    </a:lnTo>
                    <a:lnTo>
                      <a:pt x="25" y="425"/>
                    </a:lnTo>
                    <a:lnTo>
                      <a:pt x="39" y="452"/>
                    </a:lnTo>
                    <a:lnTo>
                      <a:pt x="54" y="479"/>
                    </a:lnTo>
                    <a:lnTo>
                      <a:pt x="71" y="502"/>
                    </a:lnTo>
                    <a:lnTo>
                      <a:pt x="91" y="523"/>
                    </a:lnTo>
                    <a:lnTo>
                      <a:pt x="114" y="544"/>
                    </a:lnTo>
                    <a:lnTo>
                      <a:pt x="137" y="562"/>
                    </a:lnTo>
                    <a:lnTo>
                      <a:pt x="162" y="577"/>
                    </a:lnTo>
                    <a:lnTo>
                      <a:pt x="189" y="590"/>
                    </a:lnTo>
                    <a:lnTo>
                      <a:pt x="217" y="600"/>
                    </a:lnTo>
                    <a:lnTo>
                      <a:pt x="246" y="608"/>
                    </a:lnTo>
                    <a:lnTo>
                      <a:pt x="277" y="612"/>
                    </a:lnTo>
                    <a:lnTo>
                      <a:pt x="308" y="613"/>
                    </a:lnTo>
                    <a:lnTo>
                      <a:pt x="340" y="612"/>
                    </a:lnTo>
                    <a:lnTo>
                      <a:pt x="371" y="608"/>
                    </a:lnTo>
                    <a:lnTo>
                      <a:pt x="400" y="600"/>
                    </a:lnTo>
                    <a:lnTo>
                      <a:pt x="428" y="590"/>
                    </a:lnTo>
                    <a:lnTo>
                      <a:pt x="455" y="577"/>
                    </a:lnTo>
                    <a:lnTo>
                      <a:pt x="480" y="562"/>
                    </a:lnTo>
                    <a:lnTo>
                      <a:pt x="503" y="544"/>
                    </a:lnTo>
                    <a:lnTo>
                      <a:pt x="526" y="523"/>
                    </a:lnTo>
                    <a:lnTo>
                      <a:pt x="546" y="502"/>
                    </a:lnTo>
                    <a:lnTo>
                      <a:pt x="563" y="479"/>
                    </a:lnTo>
                    <a:lnTo>
                      <a:pt x="578" y="452"/>
                    </a:lnTo>
                    <a:lnTo>
                      <a:pt x="592" y="425"/>
                    </a:lnTo>
                    <a:lnTo>
                      <a:pt x="601" y="399"/>
                    </a:lnTo>
                    <a:lnTo>
                      <a:pt x="609" y="368"/>
                    </a:lnTo>
                    <a:lnTo>
                      <a:pt x="615" y="337"/>
                    </a:lnTo>
                    <a:lnTo>
                      <a:pt x="617" y="307"/>
                    </a:lnTo>
                    <a:close/>
                    <a:moveTo>
                      <a:pt x="605" y="307"/>
                    </a:moveTo>
                    <a:lnTo>
                      <a:pt x="603" y="337"/>
                    </a:lnTo>
                    <a:lnTo>
                      <a:pt x="599" y="366"/>
                    </a:lnTo>
                    <a:lnTo>
                      <a:pt x="592" y="395"/>
                    </a:lnTo>
                    <a:lnTo>
                      <a:pt x="582" y="422"/>
                    </a:lnTo>
                    <a:lnTo>
                      <a:pt x="570" y="448"/>
                    </a:lnTo>
                    <a:lnTo>
                      <a:pt x="555" y="473"/>
                    </a:lnTo>
                    <a:lnTo>
                      <a:pt x="538" y="495"/>
                    </a:lnTo>
                    <a:lnTo>
                      <a:pt x="519" y="516"/>
                    </a:lnTo>
                    <a:lnTo>
                      <a:pt x="498" y="535"/>
                    </a:lnTo>
                    <a:lnTo>
                      <a:pt x="475" y="552"/>
                    </a:lnTo>
                    <a:lnTo>
                      <a:pt x="450" y="567"/>
                    </a:lnTo>
                    <a:lnTo>
                      <a:pt x="425" y="581"/>
                    </a:lnTo>
                    <a:lnTo>
                      <a:pt x="398" y="590"/>
                    </a:lnTo>
                    <a:lnTo>
                      <a:pt x="369" y="598"/>
                    </a:lnTo>
                    <a:lnTo>
                      <a:pt x="338" y="602"/>
                    </a:lnTo>
                    <a:lnTo>
                      <a:pt x="308" y="604"/>
                    </a:lnTo>
                    <a:lnTo>
                      <a:pt x="279" y="602"/>
                    </a:lnTo>
                    <a:lnTo>
                      <a:pt x="248" y="598"/>
                    </a:lnTo>
                    <a:lnTo>
                      <a:pt x="219" y="590"/>
                    </a:lnTo>
                    <a:lnTo>
                      <a:pt x="192" y="581"/>
                    </a:lnTo>
                    <a:lnTo>
                      <a:pt x="167" y="567"/>
                    </a:lnTo>
                    <a:lnTo>
                      <a:pt x="142" y="552"/>
                    </a:lnTo>
                    <a:lnTo>
                      <a:pt x="119" y="535"/>
                    </a:lnTo>
                    <a:lnTo>
                      <a:pt x="98" y="516"/>
                    </a:lnTo>
                    <a:lnTo>
                      <a:pt x="79" y="495"/>
                    </a:lnTo>
                    <a:lnTo>
                      <a:pt x="62" y="473"/>
                    </a:lnTo>
                    <a:lnTo>
                      <a:pt x="47" y="448"/>
                    </a:lnTo>
                    <a:lnTo>
                      <a:pt x="35" y="422"/>
                    </a:lnTo>
                    <a:lnTo>
                      <a:pt x="25" y="395"/>
                    </a:lnTo>
                    <a:lnTo>
                      <a:pt x="18" y="366"/>
                    </a:lnTo>
                    <a:lnTo>
                      <a:pt x="14" y="337"/>
                    </a:lnTo>
                    <a:lnTo>
                      <a:pt x="12" y="307"/>
                    </a:lnTo>
                    <a:lnTo>
                      <a:pt x="14" y="276"/>
                    </a:lnTo>
                    <a:lnTo>
                      <a:pt x="18" y="247"/>
                    </a:lnTo>
                    <a:lnTo>
                      <a:pt x="25" y="218"/>
                    </a:lnTo>
                    <a:lnTo>
                      <a:pt x="35" y="191"/>
                    </a:lnTo>
                    <a:lnTo>
                      <a:pt x="47" y="165"/>
                    </a:lnTo>
                    <a:lnTo>
                      <a:pt x="62" y="140"/>
                    </a:lnTo>
                    <a:lnTo>
                      <a:pt x="79" y="118"/>
                    </a:lnTo>
                    <a:lnTo>
                      <a:pt x="98" y="97"/>
                    </a:lnTo>
                    <a:lnTo>
                      <a:pt x="119" y="78"/>
                    </a:lnTo>
                    <a:lnTo>
                      <a:pt x="142" y="61"/>
                    </a:lnTo>
                    <a:lnTo>
                      <a:pt x="167" y="46"/>
                    </a:lnTo>
                    <a:lnTo>
                      <a:pt x="192" y="32"/>
                    </a:lnTo>
                    <a:lnTo>
                      <a:pt x="219" y="23"/>
                    </a:lnTo>
                    <a:lnTo>
                      <a:pt x="248" y="15"/>
                    </a:lnTo>
                    <a:lnTo>
                      <a:pt x="279" y="11"/>
                    </a:lnTo>
                    <a:lnTo>
                      <a:pt x="308" y="9"/>
                    </a:lnTo>
                    <a:lnTo>
                      <a:pt x="338" y="11"/>
                    </a:lnTo>
                    <a:lnTo>
                      <a:pt x="369" y="15"/>
                    </a:lnTo>
                    <a:lnTo>
                      <a:pt x="398" y="23"/>
                    </a:lnTo>
                    <a:lnTo>
                      <a:pt x="425" y="32"/>
                    </a:lnTo>
                    <a:lnTo>
                      <a:pt x="450" y="46"/>
                    </a:lnTo>
                    <a:lnTo>
                      <a:pt x="475" y="61"/>
                    </a:lnTo>
                    <a:lnTo>
                      <a:pt x="498" y="78"/>
                    </a:lnTo>
                    <a:lnTo>
                      <a:pt x="519" y="97"/>
                    </a:lnTo>
                    <a:lnTo>
                      <a:pt x="538" y="118"/>
                    </a:lnTo>
                    <a:lnTo>
                      <a:pt x="555" y="140"/>
                    </a:lnTo>
                    <a:lnTo>
                      <a:pt x="570" y="165"/>
                    </a:lnTo>
                    <a:lnTo>
                      <a:pt x="582" y="191"/>
                    </a:lnTo>
                    <a:lnTo>
                      <a:pt x="592" y="218"/>
                    </a:lnTo>
                    <a:lnTo>
                      <a:pt x="599" y="247"/>
                    </a:lnTo>
                    <a:lnTo>
                      <a:pt x="603" y="276"/>
                    </a:lnTo>
                    <a:lnTo>
                      <a:pt x="605" y="307"/>
                    </a:lnTo>
                    <a:close/>
                  </a:path>
                </a:pathLst>
              </a:custGeom>
              <a:solidFill>
                <a:srgbClr val="E9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8" name="Freeform 441">
                <a:extLst>
                  <a:ext uri="{FF2B5EF4-FFF2-40B4-BE49-F238E27FC236}">
                    <a16:creationId xmlns:a16="http://schemas.microsoft.com/office/drawing/2014/main" id="{1EE2259F-F528-47EC-A51A-B212B03572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7" y="1861"/>
                <a:ext cx="605" cy="603"/>
              </a:xfrm>
              <a:custGeom>
                <a:avLst/>
                <a:gdLst>
                  <a:gd name="T0" fmla="*/ 599 w 605"/>
                  <a:gd name="T1" fmla="*/ 240 h 603"/>
                  <a:gd name="T2" fmla="*/ 568 w 605"/>
                  <a:gd name="T3" fmla="*/ 158 h 603"/>
                  <a:gd name="T4" fmla="*/ 516 w 605"/>
                  <a:gd name="T5" fmla="*/ 89 h 603"/>
                  <a:gd name="T6" fmla="*/ 447 w 605"/>
                  <a:gd name="T7" fmla="*/ 37 h 603"/>
                  <a:gd name="T8" fmla="*/ 363 w 605"/>
                  <a:gd name="T9" fmla="*/ 6 h 603"/>
                  <a:gd name="T10" fmla="*/ 271 w 605"/>
                  <a:gd name="T11" fmla="*/ 0 h 603"/>
                  <a:gd name="T12" fmla="*/ 184 w 605"/>
                  <a:gd name="T13" fmla="*/ 23 h 603"/>
                  <a:gd name="T14" fmla="*/ 110 w 605"/>
                  <a:gd name="T15" fmla="*/ 67 h 603"/>
                  <a:gd name="T16" fmla="*/ 52 w 605"/>
                  <a:gd name="T17" fmla="*/ 133 h 603"/>
                  <a:gd name="T18" fmla="*/ 14 w 605"/>
                  <a:gd name="T19" fmla="*/ 211 h 603"/>
                  <a:gd name="T20" fmla="*/ 0 w 605"/>
                  <a:gd name="T21" fmla="*/ 302 h 603"/>
                  <a:gd name="T22" fmla="*/ 14 w 605"/>
                  <a:gd name="T23" fmla="*/ 392 h 603"/>
                  <a:gd name="T24" fmla="*/ 52 w 605"/>
                  <a:gd name="T25" fmla="*/ 470 h 603"/>
                  <a:gd name="T26" fmla="*/ 110 w 605"/>
                  <a:gd name="T27" fmla="*/ 536 h 603"/>
                  <a:gd name="T28" fmla="*/ 184 w 605"/>
                  <a:gd name="T29" fmla="*/ 580 h 603"/>
                  <a:gd name="T30" fmla="*/ 271 w 605"/>
                  <a:gd name="T31" fmla="*/ 603 h 603"/>
                  <a:gd name="T32" fmla="*/ 363 w 605"/>
                  <a:gd name="T33" fmla="*/ 597 h 603"/>
                  <a:gd name="T34" fmla="*/ 447 w 605"/>
                  <a:gd name="T35" fmla="*/ 566 h 603"/>
                  <a:gd name="T36" fmla="*/ 516 w 605"/>
                  <a:gd name="T37" fmla="*/ 514 h 603"/>
                  <a:gd name="T38" fmla="*/ 568 w 605"/>
                  <a:gd name="T39" fmla="*/ 445 h 603"/>
                  <a:gd name="T40" fmla="*/ 599 w 605"/>
                  <a:gd name="T41" fmla="*/ 363 h 603"/>
                  <a:gd name="T42" fmla="*/ 595 w 605"/>
                  <a:gd name="T43" fmla="*/ 302 h 603"/>
                  <a:gd name="T44" fmla="*/ 582 w 605"/>
                  <a:gd name="T45" fmla="*/ 388 h 603"/>
                  <a:gd name="T46" fmla="*/ 545 w 605"/>
                  <a:gd name="T47" fmla="*/ 465 h 603"/>
                  <a:gd name="T48" fmla="*/ 488 w 605"/>
                  <a:gd name="T49" fmla="*/ 526 h 603"/>
                  <a:gd name="T50" fmla="*/ 417 w 605"/>
                  <a:gd name="T51" fmla="*/ 570 h 603"/>
                  <a:gd name="T52" fmla="*/ 332 w 605"/>
                  <a:gd name="T53" fmla="*/ 591 h 603"/>
                  <a:gd name="T54" fmla="*/ 244 w 605"/>
                  <a:gd name="T55" fmla="*/ 587 h 603"/>
                  <a:gd name="T56" fmla="*/ 163 w 605"/>
                  <a:gd name="T57" fmla="*/ 559 h 603"/>
                  <a:gd name="T58" fmla="*/ 96 w 605"/>
                  <a:gd name="T59" fmla="*/ 509 h 603"/>
                  <a:gd name="T60" fmla="*/ 46 w 605"/>
                  <a:gd name="T61" fmla="*/ 442 h 603"/>
                  <a:gd name="T62" fmla="*/ 16 w 605"/>
                  <a:gd name="T63" fmla="*/ 361 h 603"/>
                  <a:gd name="T64" fmla="*/ 12 w 605"/>
                  <a:gd name="T65" fmla="*/ 271 h 603"/>
                  <a:gd name="T66" fmla="*/ 33 w 605"/>
                  <a:gd name="T67" fmla="*/ 188 h 603"/>
                  <a:gd name="T68" fmla="*/ 77 w 605"/>
                  <a:gd name="T69" fmla="*/ 115 h 603"/>
                  <a:gd name="T70" fmla="*/ 138 w 605"/>
                  <a:gd name="T71" fmla="*/ 60 h 603"/>
                  <a:gd name="T72" fmla="*/ 215 w 605"/>
                  <a:gd name="T73" fmla="*/ 23 h 603"/>
                  <a:gd name="T74" fmla="*/ 302 w 605"/>
                  <a:gd name="T75" fmla="*/ 10 h 603"/>
                  <a:gd name="T76" fmla="*/ 390 w 605"/>
                  <a:gd name="T77" fmla="*/ 23 h 603"/>
                  <a:gd name="T78" fmla="*/ 467 w 605"/>
                  <a:gd name="T79" fmla="*/ 60 h 603"/>
                  <a:gd name="T80" fmla="*/ 528 w 605"/>
                  <a:gd name="T81" fmla="*/ 115 h 603"/>
                  <a:gd name="T82" fmla="*/ 572 w 605"/>
                  <a:gd name="T83" fmla="*/ 188 h 603"/>
                  <a:gd name="T84" fmla="*/ 593 w 605"/>
                  <a:gd name="T85" fmla="*/ 271 h 6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05"/>
                  <a:gd name="T130" fmla="*/ 0 h 603"/>
                  <a:gd name="T131" fmla="*/ 605 w 605"/>
                  <a:gd name="T132" fmla="*/ 603 h 60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05" h="603">
                    <a:moveTo>
                      <a:pt x="605" y="302"/>
                    </a:moveTo>
                    <a:lnTo>
                      <a:pt x="603" y="271"/>
                    </a:lnTo>
                    <a:lnTo>
                      <a:pt x="599" y="240"/>
                    </a:lnTo>
                    <a:lnTo>
                      <a:pt x="591" y="211"/>
                    </a:lnTo>
                    <a:lnTo>
                      <a:pt x="582" y="184"/>
                    </a:lnTo>
                    <a:lnTo>
                      <a:pt x="568" y="158"/>
                    </a:lnTo>
                    <a:lnTo>
                      <a:pt x="553" y="133"/>
                    </a:lnTo>
                    <a:lnTo>
                      <a:pt x="536" y="110"/>
                    </a:lnTo>
                    <a:lnTo>
                      <a:pt x="516" y="89"/>
                    </a:lnTo>
                    <a:lnTo>
                      <a:pt x="495" y="67"/>
                    </a:lnTo>
                    <a:lnTo>
                      <a:pt x="472" y="50"/>
                    </a:lnTo>
                    <a:lnTo>
                      <a:pt x="447" y="37"/>
                    </a:lnTo>
                    <a:lnTo>
                      <a:pt x="421" y="23"/>
                    </a:lnTo>
                    <a:lnTo>
                      <a:pt x="392" y="14"/>
                    </a:lnTo>
                    <a:lnTo>
                      <a:pt x="363" y="6"/>
                    </a:lnTo>
                    <a:lnTo>
                      <a:pt x="334" y="0"/>
                    </a:lnTo>
                    <a:lnTo>
                      <a:pt x="302" y="0"/>
                    </a:lnTo>
                    <a:lnTo>
                      <a:pt x="271" y="0"/>
                    </a:lnTo>
                    <a:lnTo>
                      <a:pt x="242" y="6"/>
                    </a:lnTo>
                    <a:lnTo>
                      <a:pt x="213" y="14"/>
                    </a:lnTo>
                    <a:lnTo>
                      <a:pt x="184" y="23"/>
                    </a:lnTo>
                    <a:lnTo>
                      <a:pt x="158" y="37"/>
                    </a:lnTo>
                    <a:lnTo>
                      <a:pt x="133" y="50"/>
                    </a:lnTo>
                    <a:lnTo>
                      <a:pt x="110" y="67"/>
                    </a:lnTo>
                    <a:lnTo>
                      <a:pt x="89" y="89"/>
                    </a:lnTo>
                    <a:lnTo>
                      <a:pt x="69" y="110"/>
                    </a:lnTo>
                    <a:lnTo>
                      <a:pt x="52" y="133"/>
                    </a:lnTo>
                    <a:lnTo>
                      <a:pt x="37" y="158"/>
                    </a:lnTo>
                    <a:lnTo>
                      <a:pt x="23" y="184"/>
                    </a:lnTo>
                    <a:lnTo>
                      <a:pt x="14" y="211"/>
                    </a:lnTo>
                    <a:lnTo>
                      <a:pt x="6" y="240"/>
                    </a:lnTo>
                    <a:lnTo>
                      <a:pt x="2" y="271"/>
                    </a:lnTo>
                    <a:lnTo>
                      <a:pt x="0" y="302"/>
                    </a:lnTo>
                    <a:lnTo>
                      <a:pt x="2" y="332"/>
                    </a:lnTo>
                    <a:lnTo>
                      <a:pt x="6" y="363"/>
                    </a:lnTo>
                    <a:lnTo>
                      <a:pt x="14" y="392"/>
                    </a:lnTo>
                    <a:lnTo>
                      <a:pt x="23" y="419"/>
                    </a:lnTo>
                    <a:lnTo>
                      <a:pt x="37" y="445"/>
                    </a:lnTo>
                    <a:lnTo>
                      <a:pt x="52" y="470"/>
                    </a:lnTo>
                    <a:lnTo>
                      <a:pt x="69" y="493"/>
                    </a:lnTo>
                    <a:lnTo>
                      <a:pt x="89" y="514"/>
                    </a:lnTo>
                    <a:lnTo>
                      <a:pt x="110" y="536"/>
                    </a:lnTo>
                    <a:lnTo>
                      <a:pt x="133" y="553"/>
                    </a:lnTo>
                    <a:lnTo>
                      <a:pt x="158" y="566"/>
                    </a:lnTo>
                    <a:lnTo>
                      <a:pt x="184" y="580"/>
                    </a:lnTo>
                    <a:lnTo>
                      <a:pt x="213" y="589"/>
                    </a:lnTo>
                    <a:lnTo>
                      <a:pt x="242" y="597"/>
                    </a:lnTo>
                    <a:lnTo>
                      <a:pt x="271" y="603"/>
                    </a:lnTo>
                    <a:lnTo>
                      <a:pt x="302" y="603"/>
                    </a:lnTo>
                    <a:lnTo>
                      <a:pt x="334" y="603"/>
                    </a:lnTo>
                    <a:lnTo>
                      <a:pt x="363" y="597"/>
                    </a:lnTo>
                    <a:lnTo>
                      <a:pt x="392" y="589"/>
                    </a:lnTo>
                    <a:lnTo>
                      <a:pt x="421" y="580"/>
                    </a:lnTo>
                    <a:lnTo>
                      <a:pt x="447" y="566"/>
                    </a:lnTo>
                    <a:lnTo>
                      <a:pt x="472" y="553"/>
                    </a:lnTo>
                    <a:lnTo>
                      <a:pt x="495" y="536"/>
                    </a:lnTo>
                    <a:lnTo>
                      <a:pt x="516" y="514"/>
                    </a:lnTo>
                    <a:lnTo>
                      <a:pt x="536" y="493"/>
                    </a:lnTo>
                    <a:lnTo>
                      <a:pt x="553" y="470"/>
                    </a:lnTo>
                    <a:lnTo>
                      <a:pt x="568" y="445"/>
                    </a:lnTo>
                    <a:lnTo>
                      <a:pt x="582" y="419"/>
                    </a:lnTo>
                    <a:lnTo>
                      <a:pt x="591" y="392"/>
                    </a:lnTo>
                    <a:lnTo>
                      <a:pt x="599" y="363"/>
                    </a:lnTo>
                    <a:lnTo>
                      <a:pt x="603" y="332"/>
                    </a:lnTo>
                    <a:lnTo>
                      <a:pt x="605" y="302"/>
                    </a:lnTo>
                    <a:close/>
                    <a:moveTo>
                      <a:pt x="595" y="302"/>
                    </a:moveTo>
                    <a:lnTo>
                      <a:pt x="593" y="332"/>
                    </a:lnTo>
                    <a:lnTo>
                      <a:pt x="589" y="361"/>
                    </a:lnTo>
                    <a:lnTo>
                      <a:pt x="582" y="388"/>
                    </a:lnTo>
                    <a:lnTo>
                      <a:pt x="572" y="415"/>
                    </a:lnTo>
                    <a:lnTo>
                      <a:pt x="559" y="442"/>
                    </a:lnTo>
                    <a:lnTo>
                      <a:pt x="545" y="465"/>
                    </a:lnTo>
                    <a:lnTo>
                      <a:pt x="528" y="488"/>
                    </a:lnTo>
                    <a:lnTo>
                      <a:pt x="509" y="509"/>
                    </a:lnTo>
                    <a:lnTo>
                      <a:pt x="488" y="526"/>
                    </a:lnTo>
                    <a:lnTo>
                      <a:pt x="467" y="543"/>
                    </a:lnTo>
                    <a:lnTo>
                      <a:pt x="442" y="559"/>
                    </a:lnTo>
                    <a:lnTo>
                      <a:pt x="417" y="570"/>
                    </a:lnTo>
                    <a:lnTo>
                      <a:pt x="390" y="580"/>
                    </a:lnTo>
                    <a:lnTo>
                      <a:pt x="361" y="587"/>
                    </a:lnTo>
                    <a:lnTo>
                      <a:pt x="332" y="591"/>
                    </a:lnTo>
                    <a:lnTo>
                      <a:pt x="302" y="593"/>
                    </a:lnTo>
                    <a:lnTo>
                      <a:pt x="273" y="591"/>
                    </a:lnTo>
                    <a:lnTo>
                      <a:pt x="244" y="587"/>
                    </a:lnTo>
                    <a:lnTo>
                      <a:pt x="215" y="580"/>
                    </a:lnTo>
                    <a:lnTo>
                      <a:pt x="188" y="570"/>
                    </a:lnTo>
                    <a:lnTo>
                      <a:pt x="163" y="559"/>
                    </a:lnTo>
                    <a:lnTo>
                      <a:pt x="138" y="543"/>
                    </a:lnTo>
                    <a:lnTo>
                      <a:pt x="117" y="526"/>
                    </a:lnTo>
                    <a:lnTo>
                      <a:pt x="96" y="509"/>
                    </a:lnTo>
                    <a:lnTo>
                      <a:pt x="77" y="488"/>
                    </a:lnTo>
                    <a:lnTo>
                      <a:pt x="60" y="465"/>
                    </a:lnTo>
                    <a:lnTo>
                      <a:pt x="46" y="442"/>
                    </a:lnTo>
                    <a:lnTo>
                      <a:pt x="33" y="415"/>
                    </a:lnTo>
                    <a:lnTo>
                      <a:pt x="23" y="388"/>
                    </a:lnTo>
                    <a:lnTo>
                      <a:pt x="16" y="361"/>
                    </a:lnTo>
                    <a:lnTo>
                      <a:pt x="12" y="332"/>
                    </a:lnTo>
                    <a:lnTo>
                      <a:pt x="10" y="302"/>
                    </a:lnTo>
                    <a:lnTo>
                      <a:pt x="12" y="271"/>
                    </a:lnTo>
                    <a:lnTo>
                      <a:pt x="16" y="242"/>
                    </a:lnTo>
                    <a:lnTo>
                      <a:pt x="23" y="215"/>
                    </a:lnTo>
                    <a:lnTo>
                      <a:pt x="33" y="188"/>
                    </a:lnTo>
                    <a:lnTo>
                      <a:pt x="46" y="161"/>
                    </a:lnTo>
                    <a:lnTo>
                      <a:pt x="60" y="138"/>
                    </a:lnTo>
                    <a:lnTo>
                      <a:pt x="77" y="115"/>
                    </a:lnTo>
                    <a:lnTo>
                      <a:pt x="96" y="94"/>
                    </a:lnTo>
                    <a:lnTo>
                      <a:pt x="117" y="77"/>
                    </a:lnTo>
                    <a:lnTo>
                      <a:pt x="138" y="60"/>
                    </a:lnTo>
                    <a:lnTo>
                      <a:pt x="163" y="44"/>
                    </a:lnTo>
                    <a:lnTo>
                      <a:pt x="188" y="33"/>
                    </a:lnTo>
                    <a:lnTo>
                      <a:pt x="215" y="23"/>
                    </a:lnTo>
                    <a:lnTo>
                      <a:pt x="244" y="16"/>
                    </a:lnTo>
                    <a:lnTo>
                      <a:pt x="273" y="12"/>
                    </a:lnTo>
                    <a:lnTo>
                      <a:pt x="302" y="10"/>
                    </a:lnTo>
                    <a:lnTo>
                      <a:pt x="332" y="12"/>
                    </a:lnTo>
                    <a:lnTo>
                      <a:pt x="361" y="16"/>
                    </a:lnTo>
                    <a:lnTo>
                      <a:pt x="390" y="23"/>
                    </a:lnTo>
                    <a:lnTo>
                      <a:pt x="417" y="33"/>
                    </a:lnTo>
                    <a:lnTo>
                      <a:pt x="442" y="44"/>
                    </a:lnTo>
                    <a:lnTo>
                      <a:pt x="467" y="60"/>
                    </a:lnTo>
                    <a:lnTo>
                      <a:pt x="488" y="77"/>
                    </a:lnTo>
                    <a:lnTo>
                      <a:pt x="509" y="94"/>
                    </a:lnTo>
                    <a:lnTo>
                      <a:pt x="528" y="115"/>
                    </a:lnTo>
                    <a:lnTo>
                      <a:pt x="545" y="138"/>
                    </a:lnTo>
                    <a:lnTo>
                      <a:pt x="559" y="161"/>
                    </a:lnTo>
                    <a:lnTo>
                      <a:pt x="572" y="188"/>
                    </a:lnTo>
                    <a:lnTo>
                      <a:pt x="582" y="215"/>
                    </a:lnTo>
                    <a:lnTo>
                      <a:pt x="589" y="242"/>
                    </a:lnTo>
                    <a:lnTo>
                      <a:pt x="593" y="271"/>
                    </a:lnTo>
                    <a:lnTo>
                      <a:pt x="595" y="302"/>
                    </a:lnTo>
                    <a:close/>
                  </a:path>
                </a:pathLst>
              </a:custGeom>
              <a:solidFill>
                <a:srgbClr val="E9AD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9" name="Freeform 442">
                <a:extLst>
                  <a:ext uri="{FF2B5EF4-FFF2-40B4-BE49-F238E27FC236}">
                    <a16:creationId xmlns:a16="http://schemas.microsoft.com/office/drawing/2014/main" id="{EB0F2C84-76C9-4074-883E-D602C552E1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3" y="1865"/>
                <a:ext cx="593" cy="595"/>
              </a:xfrm>
              <a:custGeom>
                <a:avLst/>
                <a:gdLst>
                  <a:gd name="T0" fmla="*/ 587 w 593"/>
                  <a:gd name="T1" fmla="*/ 238 h 595"/>
                  <a:gd name="T2" fmla="*/ 558 w 593"/>
                  <a:gd name="T3" fmla="*/ 156 h 595"/>
                  <a:gd name="T4" fmla="*/ 507 w 593"/>
                  <a:gd name="T5" fmla="*/ 88 h 595"/>
                  <a:gd name="T6" fmla="*/ 438 w 593"/>
                  <a:gd name="T7" fmla="*/ 37 h 595"/>
                  <a:gd name="T8" fmla="*/ 357 w 593"/>
                  <a:gd name="T9" fmla="*/ 6 h 595"/>
                  <a:gd name="T10" fmla="*/ 267 w 593"/>
                  <a:gd name="T11" fmla="*/ 2 h 595"/>
                  <a:gd name="T12" fmla="*/ 180 w 593"/>
                  <a:gd name="T13" fmla="*/ 23 h 595"/>
                  <a:gd name="T14" fmla="*/ 107 w 593"/>
                  <a:gd name="T15" fmla="*/ 69 h 595"/>
                  <a:gd name="T16" fmla="*/ 50 w 593"/>
                  <a:gd name="T17" fmla="*/ 131 h 595"/>
                  <a:gd name="T18" fmla="*/ 13 w 593"/>
                  <a:gd name="T19" fmla="*/ 209 h 595"/>
                  <a:gd name="T20" fmla="*/ 0 w 593"/>
                  <a:gd name="T21" fmla="*/ 298 h 595"/>
                  <a:gd name="T22" fmla="*/ 13 w 593"/>
                  <a:gd name="T23" fmla="*/ 386 h 595"/>
                  <a:gd name="T24" fmla="*/ 50 w 593"/>
                  <a:gd name="T25" fmla="*/ 464 h 595"/>
                  <a:gd name="T26" fmla="*/ 107 w 593"/>
                  <a:gd name="T27" fmla="*/ 526 h 595"/>
                  <a:gd name="T28" fmla="*/ 180 w 593"/>
                  <a:gd name="T29" fmla="*/ 572 h 595"/>
                  <a:gd name="T30" fmla="*/ 267 w 593"/>
                  <a:gd name="T31" fmla="*/ 593 h 595"/>
                  <a:gd name="T32" fmla="*/ 357 w 593"/>
                  <a:gd name="T33" fmla="*/ 589 h 595"/>
                  <a:gd name="T34" fmla="*/ 438 w 593"/>
                  <a:gd name="T35" fmla="*/ 558 h 595"/>
                  <a:gd name="T36" fmla="*/ 507 w 593"/>
                  <a:gd name="T37" fmla="*/ 507 h 595"/>
                  <a:gd name="T38" fmla="*/ 558 w 593"/>
                  <a:gd name="T39" fmla="*/ 439 h 595"/>
                  <a:gd name="T40" fmla="*/ 587 w 593"/>
                  <a:gd name="T41" fmla="*/ 357 h 595"/>
                  <a:gd name="T42" fmla="*/ 583 w 593"/>
                  <a:gd name="T43" fmla="*/ 298 h 595"/>
                  <a:gd name="T44" fmla="*/ 570 w 593"/>
                  <a:gd name="T45" fmla="*/ 382 h 595"/>
                  <a:gd name="T46" fmla="*/ 534 w 593"/>
                  <a:gd name="T47" fmla="*/ 459 h 595"/>
                  <a:gd name="T48" fmla="*/ 480 w 593"/>
                  <a:gd name="T49" fmla="*/ 518 h 595"/>
                  <a:gd name="T50" fmla="*/ 409 w 593"/>
                  <a:gd name="T51" fmla="*/ 562 h 595"/>
                  <a:gd name="T52" fmla="*/ 326 w 593"/>
                  <a:gd name="T53" fmla="*/ 583 h 595"/>
                  <a:gd name="T54" fmla="*/ 238 w 593"/>
                  <a:gd name="T55" fmla="*/ 578 h 595"/>
                  <a:gd name="T56" fmla="*/ 159 w 593"/>
                  <a:gd name="T57" fmla="*/ 549 h 595"/>
                  <a:gd name="T58" fmla="*/ 94 w 593"/>
                  <a:gd name="T59" fmla="*/ 501 h 595"/>
                  <a:gd name="T60" fmla="*/ 44 w 593"/>
                  <a:gd name="T61" fmla="*/ 434 h 595"/>
                  <a:gd name="T62" fmla="*/ 15 w 593"/>
                  <a:gd name="T63" fmla="*/ 355 h 595"/>
                  <a:gd name="T64" fmla="*/ 12 w 593"/>
                  <a:gd name="T65" fmla="*/ 269 h 595"/>
                  <a:gd name="T66" fmla="*/ 33 w 593"/>
                  <a:gd name="T67" fmla="*/ 186 h 595"/>
                  <a:gd name="T68" fmla="*/ 75 w 593"/>
                  <a:gd name="T69" fmla="*/ 115 h 595"/>
                  <a:gd name="T70" fmla="*/ 136 w 593"/>
                  <a:gd name="T71" fmla="*/ 60 h 595"/>
                  <a:gd name="T72" fmla="*/ 211 w 593"/>
                  <a:gd name="T73" fmla="*/ 23 h 595"/>
                  <a:gd name="T74" fmla="*/ 296 w 593"/>
                  <a:gd name="T75" fmla="*/ 12 h 595"/>
                  <a:gd name="T76" fmla="*/ 382 w 593"/>
                  <a:gd name="T77" fmla="*/ 23 h 595"/>
                  <a:gd name="T78" fmla="*/ 457 w 593"/>
                  <a:gd name="T79" fmla="*/ 60 h 595"/>
                  <a:gd name="T80" fmla="*/ 518 w 593"/>
                  <a:gd name="T81" fmla="*/ 115 h 595"/>
                  <a:gd name="T82" fmla="*/ 560 w 593"/>
                  <a:gd name="T83" fmla="*/ 186 h 595"/>
                  <a:gd name="T84" fmla="*/ 581 w 593"/>
                  <a:gd name="T85" fmla="*/ 269 h 5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3"/>
                  <a:gd name="T130" fmla="*/ 0 h 595"/>
                  <a:gd name="T131" fmla="*/ 593 w 593"/>
                  <a:gd name="T132" fmla="*/ 595 h 5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3" h="595">
                    <a:moveTo>
                      <a:pt x="593" y="298"/>
                    </a:moveTo>
                    <a:lnTo>
                      <a:pt x="591" y="267"/>
                    </a:lnTo>
                    <a:lnTo>
                      <a:pt x="587" y="238"/>
                    </a:lnTo>
                    <a:lnTo>
                      <a:pt x="580" y="209"/>
                    </a:lnTo>
                    <a:lnTo>
                      <a:pt x="570" y="182"/>
                    </a:lnTo>
                    <a:lnTo>
                      <a:pt x="558" y="156"/>
                    </a:lnTo>
                    <a:lnTo>
                      <a:pt x="543" y="131"/>
                    </a:lnTo>
                    <a:lnTo>
                      <a:pt x="526" y="109"/>
                    </a:lnTo>
                    <a:lnTo>
                      <a:pt x="507" y="88"/>
                    </a:lnTo>
                    <a:lnTo>
                      <a:pt x="486" y="69"/>
                    </a:lnTo>
                    <a:lnTo>
                      <a:pt x="463" y="52"/>
                    </a:lnTo>
                    <a:lnTo>
                      <a:pt x="438" y="37"/>
                    </a:lnTo>
                    <a:lnTo>
                      <a:pt x="413" y="23"/>
                    </a:lnTo>
                    <a:lnTo>
                      <a:pt x="386" y="14"/>
                    </a:lnTo>
                    <a:lnTo>
                      <a:pt x="357" y="6"/>
                    </a:lnTo>
                    <a:lnTo>
                      <a:pt x="326" y="2"/>
                    </a:lnTo>
                    <a:lnTo>
                      <a:pt x="296" y="0"/>
                    </a:lnTo>
                    <a:lnTo>
                      <a:pt x="267" y="2"/>
                    </a:lnTo>
                    <a:lnTo>
                      <a:pt x="236" y="6"/>
                    </a:lnTo>
                    <a:lnTo>
                      <a:pt x="207" y="14"/>
                    </a:lnTo>
                    <a:lnTo>
                      <a:pt x="180" y="23"/>
                    </a:lnTo>
                    <a:lnTo>
                      <a:pt x="155" y="37"/>
                    </a:lnTo>
                    <a:lnTo>
                      <a:pt x="130" y="52"/>
                    </a:lnTo>
                    <a:lnTo>
                      <a:pt x="107" y="69"/>
                    </a:lnTo>
                    <a:lnTo>
                      <a:pt x="86" y="88"/>
                    </a:lnTo>
                    <a:lnTo>
                      <a:pt x="67" y="109"/>
                    </a:lnTo>
                    <a:lnTo>
                      <a:pt x="50" y="131"/>
                    </a:lnTo>
                    <a:lnTo>
                      <a:pt x="35" y="156"/>
                    </a:lnTo>
                    <a:lnTo>
                      <a:pt x="23" y="182"/>
                    </a:lnTo>
                    <a:lnTo>
                      <a:pt x="13" y="209"/>
                    </a:lnTo>
                    <a:lnTo>
                      <a:pt x="6" y="238"/>
                    </a:lnTo>
                    <a:lnTo>
                      <a:pt x="2" y="267"/>
                    </a:lnTo>
                    <a:lnTo>
                      <a:pt x="0" y="298"/>
                    </a:lnTo>
                    <a:lnTo>
                      <a:pt x="2" y="328"/>
                    </a:lnTo>
                    <a:lnTo>
                      <a:pt x="6" y="357"/>
                    </a:lnTo>
                    <a:lnTo>
                      <a:pt x="13" y="386"/>
                    </a:lnTo>
                    <a:lnTo>
                      <a:pt x="23" y="413"/>
                    </a:lnTo>
                    <a:lnTo>
                      <a:pt x="35" y="439"/>
                    </a:lnTo>
                    <a:lnTo>
                      <a:pt x="50" y="464"/>
                    </a:lnTo>
                    <a:lnTo>
                      <a:pt x="67" y="486"/>
                    </a:lnTo>
                    <a:lnTo>
                      <a:pt x="86" y="507"/>
                    </a:lnTo>
                    <a:lnTo>
                      <a:pt x="107" y="526"/>
                    </a:lnTo>
                    <a:lnTo>
                      <a:pt x="130" y="543"/>
                    </a:lnTo>
                    <a:lnTo>
                      <a:pt x="155" y="558"/>
                    </a:lnTo>
                    <a:lnTo>
                      <a:pt x="180" y="572"/>
                    </a:lnTo>
                    <a:lnTo>
                      <a:pt x="207" y="581"/>
                    </a:lnTo>
                    <a:lnTo>
                      <a:pt x="236" y="589"/>
                    </a:lnTo>
                    <a:lnTo>
                      <a:pt x="267" y="593"/>
                    </a:lnTo>
                    <a:lnTo>
                      <a:pt x="296" y="595"/>
                    </a:lnTo>
                    <a:lnTo>
                      <a:pt x="326" y="593"/>
                    </a:lnTo>
                    <a:lnTo>
                      <a:pt x="357" y="589"/>
                    </a:lnTo>
                    <a:lnTo>
                      <a:pt x="386" y="581"/>
                    </a:lnTo>
                    <a:lnTo>
                      <a:pt x="413" y="572"/>
                    </a:lnTo>
                    <a:lnTo>
                      <a:pt x="438" y="558"/>
                    </a:lnTo>
                    <a:lnTo>
                      <a:pt x="463" y="543"/>
                    </a:lnTo>
                    <a:lnTo>
                      <a:pt x="486" y="526"/>
                    </a:lnTo>
                    <a:lnTo>
                      <a:pt x="507" y="507"/>
                    </a:lnTo>
                    <a:lnTo>
                      <a:pt x="526" y="486"/>
                    </a:lnTo>
                    <a:lnTo>
                      <a:pt x="543" y="464"/>
                    </a:lnTo>
                    <a:lnTo>
                      <a:pt x="558" y="439"/>
                    </a:lnTo>
                    <a:lnTo>
                      <a:pt x="570" y="413"/>
                    </a:lnTo>
                    <a:lnTo>
                      <a:pt x="580" y="386"/>
                    </a:lnTo>
                    <a:lnTo>
                      <a:pt x="587" y="357"/>
                    </a:lnTo>
                    <a:lnTo>
                      <a:pt x="591" y="328"/>
                    </a:lnTo>
                    <a:lnTo>
                      <a:pt x="593" y="298"/>
                    </a:lnTo>
                    <a:close/>
                    <a:moveTo>
                      <a:pt x="583" y="298"/>
                    </a:moveTo>
                    <a:lnTo>
                      <a:pt x="581" y="326"/>
                    </a:lnTo>
                    <a:lnTo>
                      <a:pt x="578" y="355"/>
                    </a:lnTo>
                    <a:lnTo>
                      <a:pt x="570" y="382"/>
                    </a:lnTo>
                    <a:lnTo>
                      <a:pt x="560" y="409"/>
                    </a:lnTo>
                    <a:lnTo>
                      <a:pt x="549" y="434"/>
                    </a:lnTo>
                    <a:lnTo>
                      <a:pt x="534" y="459"/>
                    </a:lnTo>
                    <a:lnTo>
                      <a:pt x="518" y="480"/>
                    </a:lnTo>
                    <a:lnTo>
                      <a:pt x="499" y="501"/>
                    </a:lnTo>
                    <a:lnTo>
                      <a:pt x="480" y="518"/>
                    </a:lnTo>
                    <a:lnTo>
                      <a:pt x="457" y="535"/>
                    </a:lnTo>
                    <a:lnTo>
                      <a:pt x="434" y="549"/>
                    </a:lnTo>
                    <a:lnTo>
                      <a:pt x="409" y="562"/>
                    </a:lnTo>
                    <a:lnTo>
                      <a:pt x="382" y="572"/>
                    </a:lnTo>
                    <a:lnTo>
                      <a:pt x="355" y="578"/>
                    </a:lnTo>
                    <a:lnTo>
                      <a:pt x="326" y="583"/>
                    </a:lnTo>
                    <a:lnTo>
                      <a:pt x="296" y="583"/>
                    </a:lnTo>
                    <a:lnTo>
                      <a:pt x="267" y="583"/>
                    </a:lnTo>
                    <a:lnTo>
                      <a:pt x="238" y="578"/>
                    </a:lnTo>
                    <a:lnTo>
                      <a:pt x="211" y="572"/>
                    </a:lnTo>
                    <a:lnTo>
                      <a:pt x="184" y="562"/>
                    </a:lnTo>
                    <a:lnTo>
                      <a:pt x="159" y="549"/>
                    </a:lnTo>
                    <a:lnTo>
                      <a:pt x="136" y="535"/>
                    </a:lnTo>
                    <a:lnTo>
                      <a:pt x="113" y="518"/>
                    </a:lnTo>
                    <a:lnTo>
                      <a:pt x="94" y="501"/>
                    </a:lnTo>
                    <a:lnTo>
                      <a:pt x="75" y="480"/>
                    </a:lnTo>
                    <a:lnTo>
                      <a:pt x="59" y="459"/>
                    </a:lnTo>
                    <a:lnTo>
                      <a:pt x="44" y="434"/>
                    </a:lnTo>
                    <a:lnTo>
                      <a:pt x="33" y="409"/>
                    </a:lnTo>
                    <a:lnTo>
                      <a:pt x="23" y="382"/>
                    </a:lnTo>
                    <a:lnTo>
                      <a:pt x="15" y="355"/>
                    </a:lnTo>
                    <a:lnTo>
                      <a:pt x="12" y="326"/>
                    </a:lnTo>
                    <a:lnTo>
                      <a:pt x="10" y="298"/>
                    </a:lnTo>
                    <a:lnTo>
                      <a:pt x="12" y="269"/>
                    </a:lnTo>
                    <a:lnTo>
                      <a:pt x="15" y="240"/>
                    </a:lnTo>
                    <a:lnTo>
                      <a:pt x="23" y="213"/>
                    </a:lnTo>
                    <a:lnTo>
                      <a:pt x="33" y="186"/>
                    </a:lnTo>
                    <a:lnTo>
                      <a:pt x="44" y="161"/>
                    </a:lnTo>
                    <a:lnTo>
                      <a:pt x="59" y="136"/>
                    </a:lnTo>
                    <a:lnTo>
                      <a:pt x="75" y="115"/>
                    </a:lnTo>
                    <a:lnTo>
                      <a:pt x="94" y="94"/>
                    </a:lnTo>
                    <a:lnTo>
                      <a:pt x="113" y="77"/>
                    </a:lnTo>
                    <a:lnTo>
                      <a:pt x="136" y="60"/>
                    </a:lnTo>
                    <a:lnTo>
                      <a:pt x="159" y="46"/>
                    </a:lnTo>
                    <a:lnTo>
                      <a:pt x="184" y="33"/>
                    </a:lnTo>
                    <a:lnTo>
                      <a:pt x="211" y="23"/>
                    </a:lnTo>
                    <a:lnTo>
                      <a:pt x="238" y="17"/>
                    </a:lnTo>
                    <a:lnTo>
                      <a:pt x="267" y="12"/>
                    </a:lnTo>
                    <a:lnTo>
                      <a:pt x="296" y="12"/>
                    </a:lnTo>
                    <a:lnTo>
                      <a:pt x="326" y="12"/>
                    </a:lnTo>
                    <a:lnTo>
                      <a:pt x="355" y="17"/>
                    </a:lnTo>
                    <a:lnTo>
                      <a:pt x="382" y="23"/>
                    </a:lnTo>
                    <a:lnTo>
                      <a:pt x="409" y="33"/>
                    </a:lnTo>
                    <a:lnTo>
                      <a:pt x="434" y="46"/>
                    </a:lnTo>
                    <a:lnTo>
                      <a:pt x="457" y="60"/>
                    </a:lnTo>
                    <a:lnTo>
                      <a:pt x="480" y="77"/>
                    </a:lnTo>
                    <a:lnTo>
                      <a:pt x="499" y="94"/>
                    </a:lnTo>
                    <a:lnTo>
                      <a:pt x="518" y="115"/>
                    </a:lnTo>
                    <a:lnTo>
                      <a:pt x="534" y="136"/>
                    </a:lnTo>
                    <a:lnTo>
                      <a:pt x="549" y="161"/>
                    </a:lnTo>
                    <a:lnTo>
                      <a:pt x="560" y="186"/>
                    </a:lnTo>
                    <a:lnTo>
                      <a:pt x="570" y="213"/>
                    </a:lnTo>
                    <a:lnTo>
                      <a:pt x="578" y="240"/>
                    </a:lnTo>
                    <a:lnTo>
                      <a:pt x="581" y="269"/>
                    </a:lnTo>
                    <a:lnTo>
                      <a:pt x="583" y="298"/>
                    </a:lnTo>
                    <a:close/>
                  </a:path>
                </a:pathLst>
              </a:custGeom>
              <a:solidFill>
                <a:srgbClr val="E9AE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0" name="Freeform 443">
                <a:extLst>
                  <a:ext uri="{FF2B5EF4-FFF2-40B4-BE49-F238E27FC236}">
                    <a16:creationId xmlns:a16="http://schemas.microsoft.com/office/drawing/2014/main" id="{ECF8EB53-D1BD-4395-9A4B-B7160102C4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87" y="1871"/>
                <a:ext cx="585" cy="583"/>
              </a:xfrm>
              <a:custGeom>
                <a:avLst/>
                <a:gdLst>
                  <a:gd name="T0" fmla="*/ 579 w 585"/>
                  <a:gd name="T1" fmla="*/ 232 h 583"/>
                  <a:gd name="T2" fmla="*/ 549 w 585"/>
                  <a:gd name="T3" fmla="*/ 151 h 583"/>
                  <a:gd name="T4" fmla="*/ 499 w 585"/>
                  <a:gd name="T5" fmla="*/ 84 h 583"/>
                  <a:gd name="T6" fmla="*/ 432 w 585"/>
                  <a:gd name="T7" fmla="*/ 34 h 583"/>
                  <a:gd name="T8" fmla="*/ 351 w 585"/>
                  <a:gd name="T9" fmla="*/ 6 h 583"/>
                  <a:gd name="T10" fmla="*/ 263 w 585"/>
                  <a:gd name="T11" fmla="*/ 2 h 583"/>
                  <a:gd name="T12" fmla="*/ 178 w 585"/>
                  <a:gd name="T13" fmla="*/ 23 h 583"/>
                  <a:gd name="T14" fmla="*/ 107 w 585"/>
                  <a:gd name="T15" fmla="*/ 67 h 583"/>
                  <a:gd name="T16" fmla="*/ 50 w 585"/>
                  <a:gd name="T17" fmla="*/ 128 h 583"/>
                  <a:gd name="T18" fmla="*/ 13 w 585"/>
                  <a:gd name="T19" fmla="*/ 205 h 583"/>
                  <a:gd name="T20" fmla="*/ 0 w 585"/>
                  <a:gd name="T21" fmla="*/ 292 h 583"/>
                  <a:gd name="T22" fmla="*/ 13 w 585"/>
                  <a:gd name="T23" fmla="*/ 378 h 583"/>
                  <a:gd name="T24" fmla="*/ 50 w 585"/>
                  <a:gd name="T25" fmla="*/ 455 h 583"/>
                  <a:gd name="T26" fmla="*/ 107 w 585"/>
                  <a:gd name="T27" fmla="*/ 516 h 583"/>
                  <a:gd name="T28" fmla="*/ 178 w 585"/>
                  <a:gd name="T29" fmla="*/ 560 h 583"/>
                  <a:gd name="T30" fmla="*/ 263 w 585"/>
                  <a:gd name="T31" fmla="*/ 581 h 583"/>
                  <a:gd name="T32" fmla="*/ 351 w 585"/>
                  <a:gd name="T33" fmla="*/ 577 h 583"/>
                  <a:gd name="T34" fmla="*/ 432 w 585"/>
                  <a:gd name="T35" fmla="*/ 549 h 583"/>
                  <a:gd name="T36" fmla="*/ 499 w 585"/>
                  <a:gd name="T37" fmla="*/ 499 h 583"/>
                  <a:gd name="T38" fmla="*/ 549 w 585"/>
                  <a:gd name="T39" fmla="*/ 432 h 583"/>
                  <a:gd name="T40" fmla="*/ 579 w 585"/>
                  <a:gd name="T41" fmla="*/ 351 h 583"/>
                  <a:gd name="T42" fmla="*/ 574 w 585"/>
                  <a:gd name="T43" fmla="*/ 292 h 583"/>
                  <a:gd name="T44" fmla="*/ 562 w 585"/>
                  <a:gd name="T45" fmla="*/ 376 h 583"/>
                  <a:gd name="T46" fmla="*/ 526 w 585"/>
                  <a:gd name="T47" fmla="*/ 449 h 583"/>
                  <a:gd name="T48" fmla="*/ 472 w 585"/>
                  <a:gd name="T49" fmla="*/ 508 h 583"/>
                  <a:gd name="T50" fmla="*/ 403 w 585"/>
                  <a:gd name="T51" fmla="*/ 551 h 583"/>
                  <a:gd name="T52" fmla="*/ 322 w 585"/>
                  <a:gd name="T53" fmla="*/ 572 h 583"/>
                  <a:gd name="T54" fmla="*/ 236 w 585"/>
                  <a:gd name="T55" fmla="*/ 568 h 583"/>
                  <a:gd name="T56" fmla="*/ 159 w 585"/>
                  <a:gd name="T57" fmla="*/ 539 h 583"/>
                  <a:gd name="T58" fmla="*/ 94 w 585"/>
                  <a:gd name="T59" fmla="*/ 491 h 583"/>
                  <a:gd name="T60" fmla="*/ 44 w 585"/>
                  <a:gd name="T61" fmla="*/ 426 h 583"/>
                  <a:gd name="T62" fmla="*/ 17 w 585"/>
                  <a:gd name="T63" fmla="*/ 349 h 583"/>
                  <a:gd name="T64" fmla="*/ 11 w 585"/>
                  <a:gd name="T65" fmla="*/ 263 h 583"/>
                  <a:gd name="T66" fmla="*/ 32 w 585"/>
                  <a:gd name="T67" fmla="*/ 182 h 583"/>
                  <a:gd name="T68" fmla="*/ 75 w 585"/>
                  <a:gd name="T69" fmla="*/ 113 h 583"/>
                  <a:gd name="T70" fmla="*/ 134 w 585"/>
                  <a:gd name="T71" fmla="*/ 57 h 583"/>
                  <a:gd name="T72" fmla="*/ 209 w 585"/>
                  <a:gd name="T73" fmla="*/ 23 h 583"/>
                  <a:gd name="T74" fmla="*/ 292 w 585"/>
                  <a:gd name="T75" fmla="*/ 9 h 583"/>
                  <a:gd name="T76" fmla="*/ 376 w 585"/>
                  <a:gd name="T77" fmla="*/ 23 h 583"/>
                  <a:gd name="T78" fmla="*/ 451 w 585"/>
                  <a:gd name="T79" fmla="*/ 57 h 583"/>
                  <a:gd name="T80" fmla="*/ 510 w 585"/>
                  <a:gd name="T81" fmla="*/ 113 h 583"/>
                  <a:gd name="T82" fmla="*/ 553 w 585"/>
                  <a:gd name="T83" fmla="*/ 182 h 583"/>
                  <a:gd name="T84" fmla="*/ 574 w 585"/>
                  <a:gd name="T85" fmla="*/ 263 h 5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85"/>
                  <a:gd name="T130" fmla="*/ 0 h 583"/>
                  <a:gd name="T131" fmla="*/ 585 w 585"/>
                  <a:gd name="T132" fmla="*/ 583 h 5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85" h="583">
                    <a:moveTo>
                      <a:pt x="585" y="292"/>
                    </a:moveTo>
                    <a:lnTo>
                      <a:pt x="583" y="261"/>
                    </a:lnTo>
                    <a:lnTo>
                      <a:pt x="579" y="232"/>
                    </a:lnTo>
                    <a:lnTo>
                      <a:pt x="572" y="205"/>
                    </a:lnTo>
                    <a:lnTo>
                      <a:pt x="562" y="178"/>
                    </a:lnTo>
                    <a:lnTo>
                      <a:pt x="549" y="151"/>
                    </a:lnTo>
                    <a:lnTo>
                      <a:pt x="535" y="128"/>
                    </a:lnTo>
                    <a:lnTo>
                      <a:pt x="518" y="105"/>
                    </a:lnTo>
                    <a:lnTo>
                      <a:pt x="499" y="84"/>
                    </a:lnTo>
                    <a:lnTo>
                      <a:pt x="478" y="67"/>
                    </a:lnTo>
                    <a:lnTo>
                      <a:pt x="457" y="50"/>
                    </a:lnTo>
                    <a:lnTo>
                      <a:pt x="432" y="34"/>
                    </a:lnTo>
                    <a:lnTo>
                      <a:pt x="407" y="23"/>
                    </a:lnTo>
                    <a:lnTo>
                      <a:pt x="380" y="13"/>
                    </a:lnTo>
                    <a:lnTo>
                      <a:pt x="351" y="6"/>
                    </a:lnTo>
                    <a:lnTo>
                      <a:pt x="322" y="2"/>
                    </a:lnTo>
                    <a:lnTo>
                      <a:pt x="292" y="0"/>
                    </a:lnTo>
                    <a:lnTo>
                      <a:pt x="263" y="2"/>
                    </a:lnTo>
                    <a:lnTo>
                      <a:pt x="234" y="6"/>
                    </a:lnTo>
                    <a:lnTo>
                      <a:pt x="205" y="13"/>
                    </a:lnTo>
                    <a:lnTo>
                      <a:pt x="178" y="23"/>
                    </a:lnTo>
                    <a:lnTo>
                      <a:pt x="153" y="34"/>
                    </a:lnTo>
                    <a:lnTo>
                      <a:pt x="128" y="50"/>
                    </a:lnTo>
                    <a:lnTo>
                      <a:pt x="107" y="67"/>
                    </a:lnTo>
                    <a:lnTo>
                      <a:pt x="86" y="84"/>
                    </a:lnTo>
                    <a:lnTo>
                      <a:pt x="67" y="105"/>
                    </a:lnTo>
                    <a:lnTo>
                      <a:pt x="50" y="128"/>
                    </a:lnTo>
                    <a:lnTo>
                      <a:pt x="36" y="151"/>
                    </a:lnTo>
                    <a:lnTo>
                      <a:pt x="23" y="178"/>
                    </a:lnTo>
                    <a:lnTo>
                      <a:pt x="13" y="205"/>
                    </a:lnTo>
                    <a:lnTo>
                      <a:pt x="6" y="232"/>
                    </a:lnTo>
                    <a:lnTo>
                      <a:pt x="2" y="261"/>
                    </a:lnTo>
                    <a:lnTo>
                      <a:pt x="0" y="292"/>
                    </a:lnTo>
                    <a:lnTo>
                      <a:pt x="2" y="322"/>
                    </a:lnTo>
                    <a:lnTo>
                      <a:pt x="6" y="351"/>
                    </a:lnTo>
                    <a:lnTo>
                      <a:pt x="13" y="378"/>
                    </a:lnTo>
                    <a:lnTo>
                      <a:pt x="23" y="405"/>
                    </a:lnTo>
                    <a:lnTo>
                      <a:pt x="36" y="432"/>
                    </a:lnTo>
                    <a:lnTo>
                      <a:pt x="50" y="455"/>
                    </a:lnTo>
                    <a:lnTo>
                      <a:pt x="67" y="478"/>
                    </a:lnTo>
                    <a:lnTo>
                      <a:pt x="86" y="499"/>
                    </a:lnTo>
                    <a:lnTo>
                      <a:pt x="107" y="516"/>
                    </a:lnTo>
                    <a:lnTo>
                      <a:pt x="128" y="533"/>
                    </a:lnTo>
                    <a:lnTo>
                      <a:pt x="153" y="549"/>
                    </a:lnTo>
                    <a:lnTo>
                      <a:pt x="178" y="560"/>
                    </a:lnTo>
                    <a:lnTo>
                      <a:pt x="205" y="570"/>
                    </a:lnTo>
                    <a:lnTo>
                      <a:pt x="234" y="577"/>
                    </a:lnTo>
                    <a:lnTo>
                      <a:pt x="263" y="581"/>
                    </a:lnTo>
                    <a:lnTo>
                      <a:pt x="292" y="583"/>
                    </a:lnTo>
                    <a:lnTo>
                      <a:pt x="322" y="581"/>
                    </a:lnTo>
                    <a:lnTo>
                      <a:pt x="351" y="577"/>
                    </a:lnTo>
                    <a:lnTo>
                      <a:pt x="380" y="570"/>
                    </a:lnTo>
                    <a:lnTo>
                      <a:pt x="407" y="560"/>
                    </a:lnTo>
                    <a:lnTo>
                      <a:pt x="432" y="549"/>
                    </a:lnTo>
                    <a:lnTo>
                      <a:pt x="457" y="533"/>
                    </a:lnTo>
                    <a:lnTo>
                      <a:pt x="478" y="516"/>
                    </a:lnTo>
                    <a:lnTo>
                      <a:pt x="499" y="499"/>
                    </a:lnTo>
                    <a:lnTo>
                      <a:pt x="518" y="478"/>
                    </a:lnTo>
                    <a:lnTo>
                      <a:pt x="535" y="455"/>
                    </a:lnTo>
                    <a:lnTo>
                      <a:pt x="549" y="432"/>
                    </a:lnTo>
                    <a:lnTo>
                      <a:pt x="562" y="405"/>
                    </a:lnTo>
                    <a:lnTo>
                      <a:pt x="572" y="378"/>
                    </a:lnTo>
                    <a:lnTo>
                      <a:pt x="579" y="351"/>
                    </a:lnTo>
                    <a:lnTo>
                      <a:pt x="583" y="322"/>
                    </a:lnTo>
                    <a:lnTo>
                      <a:pt x="585" y="292"/>
                    </a:lnTo>
                    <a:close/>
                    <a:moveTo>
                      <a:pt x="574" y="292"/>
                    </a:moveTo>
                    <a:lnTo>
                      <a:pt x="574" y="320"/>
                    </a:lnTo>
                    <a:lnTo>
                      <a:pt x="568" y="349"/>
                    </a:lnTo>
                    <a:lnTo>
                      <a:pt x="562" y="376"/>
                    </a:lnTo>
                    <a:lnTo>
                      <a:pt x="553" y="401"/>
                    </a:lnTo>
                    <a:lnTo>
                      <a:pt x="541" y="426"/>
                    </a:lnTo>
                    <a:lnTo>
                      <a:pt x="526" y="449"/>
                    </a:lnTo>
                    <a:lnTo>
                      <a:pt x="510" y="470"/>
                    </a:lnTo>
                    <a:lnTo>
                      <a:pt x="491" y="491"/>
                    </a:lnTo>
                    <a:lnTo>
                      <a:pt x="472" y="508"/>
                    </a:lnTo>
                    <a:lnTo>
                      <a:pt x="451" y="526"/>
                    </a:lnTo>
                    <a:lnTo>
                      <a:pt x="426" y="539"/>
                    </a:lnTo>
                    <a:lnTo>
                      <a:pt x="403" y="551"/>
                    </a:lnTo>
                    <a:lnTo>
                      <a:pt x="376" y="560"/>
                    </a:lnTo>
                    <a:lnTo>
                      <a:pt x="349" y="568"/>
                    </a:lnTo>
                    <a:lnTo>
                      <a:pt x="322" y="572"/>
                    </a:lnTo>
                    <a:lnTo>
                      <a:pt x="292" y="574"/>
                    </a:lnTo>
                    <a:lnTo>
                      <a:pt x="263" y="572"/>
                    </a:lnTo>
                    <a:lnTo>
                      <a:pt x="236" y="568"/>
                    </a:lnTo>
                    <a:lnTo>
                      <a:pt x="209" y="560"/>
                    </a:lnTo>
                    <a:lnTo>
                      <a:pt x="182" y="551"/>
                    </a:lnTo>
                    <a:lnTo>
                      <a:pt x="159" y="539"/>
                    </a:lnTo>
                    <a:lnTo>
                      <a:pt x="134" y="526"/>
                    </a:lnTo>
                    <a:lnTo>
                      <a:pt x="113" y="508"/>
                    </a:lnTo>
                    <a:lnTo>
                      <a:pt x="94" y="491"/>
                    </a:lnTo>
                    <a:lnTo>
                      <a:pt x="75" y="470"/>
                    </a:lnTo>
                    <a:lnTo>
                      <a:pt x="59" y="449"/>
                    </a:lnTo>
                    <a:lnTo>
                      <a:pt x="44" y="426"/>
                    </a:lnTo>
                    <a:lnTo>
                      <a:pt x="32" y="401"/>
                    </a:lnTo>
                    <a:lnTo>
                      <a:pt x="23" y="376"/>
                    </a:lnTo>
                    <a:lnTo>
                      <a:pt x="17" y="349"/>
                    </a:lnTo>
                    <a:lnTo>
                      <a:pt x="11" y="320"/>
                    </a:lnTo>
                    <a:lnTo>
                      <a:pt x="11" y="292"/>
                    </a:lnTo>
                    <a:lnTo>
                      <a:pt x="11" y="263"/>
                    </a:lnTo>
                    <a:lnTo>
                      <a:pt x="17" y="234"/>
                    </a:lnTo>
                    <a:lnTo>
                      <a:pt x="23" y="207"/>
                    </a:lnTo>
                    <a:lnTo>
                      <a:pt x="32" y="182"/>
                    </a:lnTo>
                    <a:lnTo>
                      <a:pt x="44" y="157"/>
                    </a:lnTo>
                    <a:lnTo>
                      <a:pt x="59" y="134"/>
                    </a:lnTo>
                    <a:lnTo>
                      <a:pt x="75" y="113"/>
                    </a:lnTo>
                    <a:lnTo>
                      <a:pt x="94" y="92"/>
                    </a:lnTo>
                    <a:lnTo>
                      <a:pt x="113" y="75"/>
                    </a:lnTo>
                    <a:lnTo>
                      <a:pt x="134" y="57"/>
                    </a:lnTo>
                    <a:lnTo>
                      <a:pt x="159" y="44"/>
                    </a:lnTo>
                    <a:lnTo>
                      <a:pt x="182" y="32"/>
                    </a:lnTo>
                    <a:lnTo>
                      <a:pt x="209" y="23"/>
                    </a:lnTo>
                    <a:lnTo>
                      <a:pt x="236" y="15"/>
                    </a:lnTo>
                    <a:lnTo>
                      <a:pt x="263" y="11"/>
                    </a:lnTo>
                    <a:lnTo>
                      <a:pt x="292" y="9"/>
                    </a:lnTo>
                    <a:lnTo>
                      <a:pt x="322" y="11"/>
                    </a:lnTo>
                    <a:lnTo>
                      <a:pt x="349" y="15"/>
                    </a:lnTo>
                    <a:lnTo>
                      <a:pt x="376" y="23"/>
                    </a:lnTo>
                    <a:lnTo>
                      <a:pt x="403" y="32"/>
                    </a:lnTo>
                    <a:lnTo>
                      <a:pt x="426" y="44"/>
                    </a:lnTo>
                    <a:lnTo>
                      <a:pt x="451" y="57"/>
                    </a:lnTo>
                    <a:lnTo>
                      <a:pt x="472" y="75"/>
                    </a:lnTo>
                    <a:lnTo>
                      <a:pt x="491" y="92"/>
                    </a:lnTo>
                    <a:lnTo>
                      <a:pt x="510" y="113"/>
                    </a:lnTo>
                    <a:lnTo>
                      <a:pt x="526" y="134"/>
                    </a:lnTo>
                    <a:lnTo>
                      <a:pt x="541" y="157"/>
                    </a:lnTo>
                    <a:lnTo>
                      <a:pt x="553" y="182"/>
                    </a:lnTo>
                    <a:lnTo>
                      <a:pt x="562" y="207"/>
                    </a:lnTo>
                    <a:lnTo>
                      <a:pt x="568" y="234"/>
                    </a:lnTo>
                    <a:lnTo>
                      <a:pt x="574" y="263"/>
                    </a:lnTo>
                    <a:lnTo>
                      <a:pt x="574" y="292"/>
                    </a:lnTo>
                    <a:close/>
                  </a:path>
                </a:pathLst>
              </a:custGeom>
              <a:solidFill>
                <a:srgbClr val="E9A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1" name="Freeform 444">
                <a:extLst>
                  <a:ext uri="{FF2B5EF4-FFF2-40B4-BE49-F238E27FC236}">
                    <a16:creationId xmlns:a16="http://schemas.microsoft.com/office/drawing/2014/main" id="{B310CA39-BBDE-4B1A-B8DF-9AD6DDC6F7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3" y="1877"/>
                <a:ext cx="573" cy="571"/>
              </a:xfrm>
              <a:custGeom>
                <a:avLst/>
                <a:gdLst>
                  <a:gd name="T0" fmla="*/ 568 w 573"/>
                  <a:gd name="T1" fmla="*/ 228 h 571"/>
                  <a:gd name="T2" fmla="*/ 539 w 573"/>
                  <a:gd name="T3" fmla="*/ 149 h 571"/>
                  <a:gd name="T4" fmla="*/ 489 w 573"/>
                  <a:gd name="T5" fmla="*/ 82 h 571"/>
                  <a:gd name="T6" fmla="*/ 424 w 573"/>
                  <a:gd name="T7" fmla="*/ 34 h 571"/>
                  <a:gd name="T8" fmla="*/ 345 w 573"/>
                  <a:gd name="T9" fmla="*/ 5 h 571"/>
                  <a:gd name="T10" fmla="*/ 257 w 573"/>
                  <a:gd name="T11" fmla="*/ 0 h 571"/>
                  <a:gd name="T12" fmla="*/ 174 w 573"/>
                  <a:gd name="T13" fmla="*/ 21 h 571"/>
                  <a:gd name="T14" fmla="*/ 103 w 573"/>
                  <a:gd name="T15" fmla="*/ 65 h 571"/>
                  <a:gd name="T16" fmla="*/ 49 w 573"/>
                  <a:gd name="T17" fmla="*/ 124 h 571"/>
                  <a:gd name="T18" fmla="*/ 13 w 573"/>
                  <a:gd name="T19" fmla="*/ 201 h 571"/>
                  <a:gd name="T20" fmla="*/ 0 w 573"/>
                  <a:gd name="T21" fmla="*/ 286 h 571"/>
                  <a:gd name="T22" fmla="*/ 13 w 573"/>
                  <a:gd name="T23" fmla="*/ 370 h 571"/>
                  <a:gd name="T24" fmla="*/ 49 w 573"/>
                  <a:gd name="T25" fmla="*/ 447 h 571"/>
                  <a:gd name="T26" fmla="*/ 103 w 573"/>
                  <a:gd name="T27" fmla="*/ 506 h 571"/>
                  <a:gd name="T28" fmla="*/ 174 w 573"/>
                  <a:gd name="T29" fmla="*/ 550 h 571"/>
                  <a:gd name="T30" fmla="*/ 257 w 573"/>
                  <a:gd name="T31" fmla="*/ 571 h 571"/>
                  <a:gd name="T32" fmla="*/ 345 w 573"/>
                  <a:gd name="T33" fmla="*/ 566 h 571"/>
                  <a:gd name="T34" fmla="*/ 424 w 573"/>
                  <a:gd name="T35" fmla="*/ 537 h 571"/>
                  <a:gd name="T36" fmla="*/ 489 w 573"/>
                  <a:gd name="T37" fmla="*/ 489 h 571"/>
                  <a:gd name="T38" fmla="*/ 539 w 573"/>
                  <a:gd name="T39" fmla="*/ 422 h 571"/>
                  <a:gd name="T40" fmla="*/ 568 w 573"/>
                  <a:gd name="T41" fmla="*/ 343 h 571"/>
                  <a:gd name="T42" fmla="*/ 564 w 573"/>
                  <a:gd name="T43" fmla="*/ 286 h 571"/>
                  <a:gd name="T44" fmla="*/ 550 w 573"/>
                  <a:gd name="T45" fmla="*/ 368 h 571"/>
                  <a:gd name="T46" fmla="*/ 516 w 573"/>
                  <a:gd name="T47" fmla="*/ 441 h 571"/>
                  <a:gd name="T48" fmla="*/ 462 w 573"/>
                  <a:gd name="T49" fmla="*/ 498 h 571"/>
                  <a:gd name="T50" fmla="*/ 395 w 573"/>
                  <a:gd name="T51" fmla="*/ 541 h 571"/>
                  <a:gd name="T52" fmla="*/ 314 w 573"/>
                  <a:gd name="T53" fmla="*/ 560 h 571"/>
                  <a:gd name="T54" fmla="*/ 230 w 573"/>
                  <a:gd name="T55" fmla="*/ 556 h 571"/>
                  <a:gd name="T56" fmla="*/ 155 w 573"/>
                  <a:gd name="T57" fmla="*/ 529 h 571"/>
                  <a:gd name="T58" fmla="*/ 92 w 573"/>
                  <a:gd name="T59" fmla="*/ 481 h 571"/>
                  <a:gd name="T60" fmla="*/ 44 w 573"/>
                  <a:gd name="T61" fmla="*/ 418 h 571"/>
                  <a:gd name="T62" fmla="*/ 15 w 573"/>
                  <a:gd name="T63" fmla="*/ 341 h 571"/>
                  <a:gd name="T64" fmla="*/ 11 w 573"/>
                  <a:gd name="T65" fmla="*/ 257 h 571"/>
                  <a:gd name="T66" fmla="*/ 32 w 573"/>
                  <a:gd name="T67" fmla="*/ 178 h 571"/>
                  <a:gd name="T68" fmla="*/ 73 w 573"/>
                  <a:gd name="T69" fmla="*/ 109 h 571"/>
                  <a:gd name="T70" fmla="*/ 132 w 573"/>
                  <a:gd name="T71" fmla="*/ 55 h 571"/>
                  <a:gd name="T72" fmla="*/ 205 w 573"/>
                  <a:gd name="T73" fmla="*/ 21 h 571"/>
                  <a:gd name="T74" fmla="*/ 286 w 573"/>
                  <a:gd name="T75" fmla="*/ 9 h 571"/>
                  <a:gd name="T76" fmla="*/ 368 w 573"/>
                  <a:gd name="T77" fmla="*/ 21 h 571"/>
                  <a:gd name="T78" fmla="*/ 441 w 573"/>
                  <a:gd name="T79" fmla="*/ 55 h 571"/>
                  <a:gd name="T80" fmla="*/ 500 w 573"/>
                  <a:gd name="T81" fmla="*/ 109 h 571"/>
                  <a:gd name="T82" fmla="*/ 541 w 573"/>
                  <a:gd name="T83" fmla="*/ 178 h 571"/>
                  <a:gd name="T84" fmla="*/ 562 w 573"/>
                  <a:gd name="T85" fmla="*/ 257 h 57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3"/>
                  <a:gd name="T130" fmla="*/ 0 h 571"/>
                  <a:gd name="T131" fmla="*/ 573 w 573"/>
                  <a:gd name="T132" fmla="*/ 571 h 57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3" h="571">
                    <a:moveTo>
                      <a:pt x="573" y="286"/>
                    </a:moveTo>
                    <a:lnTo>
                      <a:pt x="571" y="257"/>
                    </a:lnTo>
                    <a:lnTo>
                      <a:pt x="568" y="228"/>
                    </a:lnTo>
                    <a:lnTo>
                      <a:pt x="560" y="201"/>
                    </a:lnTo>
                    <a:lnTo>
                      <a:pt x="550" y="174"/>
                    </a:lnTo>
                    <a:lnTo>
                      <a:pt x="539" y="149"/>
                    </a:lnTo>
                    <a:lnTo>
                      <a:pt x="524" y="124"/>
                    </a:lnTo>
                    <a:lnTo>
                      <a:pt x="508" y="103"/>
                    </a:lnTo>
                    <a:lnTo>
                      <a:pt x="489" y="82"/>
                    </a:lnTo>
                    <a:lnTo>
                      <a:pt x="470" y="65"/>
                    </a:lnTo>
                    <a:lnTo>
                      <a:pt x="447" y="48"/>
                    </a:lnTo>
                    <a:lnTo>
                      <a:pt x="424" y="34"/>
                    </a:lnTo>
                    <a:lnTo>
                      <a:pt x="399" y="21"/>
                    </a:lnTo>
                    <a:lnTo>
                      <a:pt x="372" y="11"/>
                    </a:lnTo>
                    <a:lnTo>
                      <a:pt x="345" y="5"/>
                    </a:lnTo>
                    <a:lnTo>
                      <a:pt x="316" y="0"/>
                    </a:lnTo>
                    <a:lnTo>
                      <a:pt x="286" y="0"/>
                    </a:lnTo>
                    <a:lnTo>
                      <a:pt x="257" y="0"/>
                    </a:lnTo>
                    <a:lnTo>
                      <a:pt x="228" y="5"/>
                    </a:lnTo>
                    <a:lnTo>
                      <a:pt x="201" y="11"/>
                    </a:lnTo>
                    <a:lnTo>
                      <a:pt x="174" y="21"/>
                    </a:lnTo>
                    <a:lnTo>
                      <a:pt x="149" y="34"/>
                    </a:lnTo>
                    <a:lnTo>
                      <a:pt x="126" y="48"/>
                    </a:lnTo>
                    <a:lnTo>
                      <a:pt x="103" y="65"/>
                    </a:lnTo>
                    <a:lnTo>
                      <a:pt x="84" y="82"/>
                    </a:lnTo>
                    <a:lnTo>
                      <a:pt x="65" y="103"/>
                    </a:lnTo>
                    <a:lnTo>
                      <a:pt x="49" y="124"/>
                    </a:lnTo>
                    <a:lnTo>
                      <a:pt x="34" y="149"/>
                    </a:lnTo>
                    <a:lnTo>
                      <a:pt x="23" y="174"/>
                    </a:lnTo>
                    <a:lnTo>
                      <a:pt x="13" y="201"/>
                    </a:lnTo>
                    <a:lnTo>
                      <a:pt x="5" y="228"/>
                    </a:lnTo>
                    <a:lnTo>
                      <a:pt x="2" y="257"/>
                    </a:lnTo>
                    <a:lnTo>
                      <a:pt x="0" y="286"/>
                    </a:lnTo>
                    <a:lnTo>
                      <a:pt x="2" y="314"/>
                    </a:lnTo>
                    <a:lnTo>
                      <a:pt x="5" y="343"/>
                    </a:lnTo>
                    <a:lnTo>
                      <a:pt x="13" y="370"/>
                    </a:lnTo>
                    <a:lnTo>
                      <a:pt x="23" y="397"/>
                    </a:lnTo>
                    <a:lnTo>
                      <a:pt x="34" y="422"/>
                    </a:lnTo>
                    <a:lnTo>
                      <a:pt x="49" y="447"/>
                    </a:lnTo>
                    <a:lnTo>
                      <a:pt x="65" y="468"/>
                    </a:lnTo>
                    <a:lnTo>
                      <a:pt x="84" y="489"/>
                    </a:lnTo>
                    <a:lnTo>
                      <a:pt x="103" y="506"/>
                    </a:lnTo>
                    <a:lnTo>
                      <a:pt x="126" y="523"/>
                    </a:lnTo>
                    <a:lnTo>
                      <a:pt x="149" y="537"/>
                    </a:lnTo>
                    <a:lnTo>
                      <a:pt x="174" y="550"/>
                    </a:lnTo>
                    <a:lnTo>
                      <a:pt x="201" y="560"/>
                    </a:lnTo>
                    <a:lnTo>
                      <a:pt x="228" y="566"/>
                    </a:lnTo>
                    <a:lnTo>
                      <a:pt x="257" y="571"/>
                    </a:lnTo>
                    <a:lnTo>
                      <a:pt x="286" y="571"/>
                    </a:lnTo>
                    <a:lnTo>
                      <a:pt x="316" y="571"/>
                    </a:lnTo>
                    <a:lnTo>
                      <a:pt x="345" y="566"/>
                    </a:lnTo>
                    <a:lnTo>
                      <a:pt x="372" y="560"/>
                    </a:lnTo>
                    <a:lnTo>
                      <a:pt x="399" y="550"/>
                    </a:lnTo>
                    <a:lnTo>
                      <a:pt x="424" y="537"/>
                    </a:lnTo>
                    <a:lnTo>
                      <a:pt x="447" y="523"/>
                    </a:lnTo>
                    <a:lnTo>
                      <a:pt x="470" y="506"/>
                    </a:lnTo>
                    <a:lnTo>
                      <a:pt x="489" y="489"/>
                    </a:lnTo>
                    <a:lnTo>
                      <a:pt x="508" y="468"/>
                    </a:lnTo>
                    <a:lnTo>
                      <a:pt x="524" y="447"/>
                    </a:lnTo>
                    <a:lnTo>
                      <a:pt x="539" y="422"/>
                    </a:lnTo>
                    <a:lnTo>
                      <a:pt x="550" y="397"/>
                    </a:lnTo>
                    <a:lnTo>
                      <a:pt x="560" y="370"/>
                    </a:lnTo>
                    <a:lnTo>
                      <a:pt x="568" y="343"/>
                    </a:lnTo>
                    <a:lnTo>
                      <a:pt x="571" y="314"/>
                    </a:lnTo>
                    <a:lnTo>
                      <a:pt x="573" y="286"/>
                    </a:lnTo>
                    <a:close/>
                    <a:moveTo>
                      <a:pt x="564" y="286"/>
                    </a:moveTo>
                    <a:lnTo>
                      <a:pt x="562" y="314"/>
                    </a:lnTo>
                    <a:lnTo>
                      <a:pt x="558" y="341"/>
                    </a:lnTo>
                    <a:lnTo>
                      <a:pt x="550" y="368"/>
                    </a:lnTo>
                    <a:lnTo>
                      <a:pt x="541" y="393"/>
                    </a:lnTo>
                    <a:lnTo>
                      <a:pt x="529" y="418"/>
                    </a:lnTo>
                    <a:lnTo>
                      <a:pt x="516" y="441"/>
                    </a:lnTo>
                    <a:lnTo>
                      <a:pt x="500" y="462"/>
                    </a:lnTo>
                    <a:lnTo>
                      <a:pt x="481" y="481"/>
                    </a:lnTo>
                    <a:lnTo>
                      <a:pt x="462" y="498"/>
                    </a:lnTo>
                    <a:lnTo>
                      <a:pt x="441" y="516"/>
                    </a:lnTo>
                    <a:lnTo>
                      <a:pt x="418" y="529"/>
                    </a:lnTo>
                    <a:lnTo>
                      <a:pt x="395" y="541"/>
                    </a:lnTo>
                    <a:lnTo>
                      <a:pt x="368" y="550"/>
                    </a:lnTo>
                    <a:lnTo>
                      <a:pt x="343" y="556"/>
                    </a:lnTo>
                    <a:lnTo>
                      <a:pt x="314" y="560"/>
                    </a:lnTo>
                    <a:lnTo>
                      <a:pt x="286" y="562"/>
                    </a:lnTo>
                    <a:lnTo>
                      <a:pt x="259" y="560"/>
                    </a:lnTo>
                    <a:lnTo>
                      <a:pt x="230" y="556"/>
                    </a:lnTo>
                    <a:lnTo>
                      <a:pt x="205" y="550"/>
                    </a:lnTo>
                    <a:lnTo>
                      <a:pt x="178" y="541"/>
                    </a:lnTo>
                    <a:lnTo>
                      <a:pt x="155" y="529"/>
                    </a:lnTo>
                    <a:lnTo>
                      <a:pt x="132" y="516"/>
                    </a:lnTo>
                    <a:lnTo>
                      <a:pt x="111" y="498"/>
                    </a:lnTo>
                    <a:lnTo>
                      <a:pt x="92" y="481"/>
                    </a:lnTo>
                    <a:lnTo>
                      <a:pt x="73" y="462"/>
                    </a:lnTo>
                    <a:lnTo>
                      <a:pt x="57" y="441"/>
                    </a:lnTo>
                    <a:lnTo>
                      <a:pt x="44" y="418"/>
                    </a:lnTo>
                    <a:lnTo>
                      <a:pt x="32" y="393"/>
                    </a:lnTo>
                    <a:lnTo>
                      <a:pt x="23" y="368"/>
                    </a:lnTo>
                    <a:lnTo>
                      <a:pt x="15" y="341"/>
                    </a:lnTo>
                    <a:lnTo>
                      <a:pt x="11" y="314"/>
                    </a:lnTo>
                    <a:lnTo>
                      <a:pt x="9" y="286"/>
                    </a:lnTo>
                    <a:lnTo>
                      <a:pt x="11" y="257"/>
                    </a:lnTo>
                    <a:lnTo>
                      <a:pt x="15" y="230"/>
                    </a:lnTo>
                    <a:lnTo>
                      <a:pt x="23" y="203"/>
                    </a:lnTo>
                    <a:lnTo>
                      <a:pt x="32" y="178"/>
                    </a:lnTo>
                    <a:lnTo>
                      <a:pt x="44" y="153"/>
                    </a:lnTo>
                    <a:lnTo>
                      <a:pt x="57" y="130"/>
                    </a:lnTo>
                    <a:lnTo>
                      <a:pt x="73" y="109"/>
                    </a:lnTo>
                    <a:lnTo>
                      <a:pt x="92" y="90"/>
                    </a:lnTo>
                    <a:lnTo>
                      <a:pt x="111" y="73"/>
                    </a:lnTo>
                    <a:lnTo>
                      <a:pt x="132" y="55"/>
                    </a:lnTo>
                    <a:lnTo>
                      <a:pt x="155" y="42"/>
                    </a:lnTo>
                    <a:lnTo>
                      <a:pt x="178" y="30"/>
                    </a:lnTo>
                    <a:lnTo>
                      <a:pt x="205" y="21"/>
                    </a:lnTo>
                    <a:lnTo>
                      <a:pt x="230" y="15"/>
                    </a:lnTo>
                    <a:lnTo>
                      <a:pt x="259" y="11"/>
                    </a:lnTo>
                    <a:lnTo>
                      <a:pt x="286" y="9"/>
                    </a:lnTo>
                    <a:lnTo>
                      <a:pt x="314" y="11"/>
                    </a:lnTo>
                    <a:lnTo>
                      <a:pt x="343" y="15"/>
                    </a:lnTo>
                    <a:lnTo>
                      <a:pt x="368" y="21"/>
                    </a:lnTo>
                    <a:lnTo>
                      <a:pt x="395" y="30"/>
                    </a:lnTo>
                    <a:lnTo>
                      <a:pt x="418" y="42"/>
                    </a:lnTo>
                    <a:lnTo>
                      <a:pt x="441" y="55"/>
                    </a:lnTo>
                    <a:lnTo>
                      <a:pt x="462" y="73"/>
                    </a:lnTo>
                    <a:lnTo>
                      <a:pt x="481" y="90"/>
                    </a:lnTo>
                    <a:lnTo>
                      <a:pt x="500" y="109"/>
                    </a:lnTo>
                    <a:lnTo>
                      <a:pt x="516" y="130"/>
                    </a:lnTo>
                    <a:lnTo>
                      <a:pt x="529" y="153"/>
                    </a:lnTo>
                    <a:lnTo>
                      <a:pt x="541" y="178"/>
                    </a:lnTo>
                    <a:lnTo>
                      <a:pt x="550" y="203"/>
                    </a:lnTo>
                    <a:lnTo>
                      <a:pt x="558" y="230"/>
                    </a:lnTo>
                    <a:lnTo>
                      <a:pt x="562" y="257"/>
                    </a:lnTo>
                    <a:lnTo>
                      <a:pt x="564" y="286"/>
                    </a:lnTo>
                    <a:close/>
                  </a:path>
                </a:pathLst>
              </a:custGeom>
              <a:solidFill>
                <a:srgbClr val="E9A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2" name="Freeform 445">
                <a:extLst>
                  <a:ext uri="{FF2B5EF4-FFF2-40B4-BE49-F238E27FC236}">
                    <a16:creationId xmlns:a16="http://schemas.microsoft.com/office/drawing/2014/main" id="{0F052B69-7D37-4A30-868D-E9337F7B4C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98" y="1880"/>
                <a:ext cx="563" cy="565"/>
              </a:xfrm>
              <a:custGeom>
                <a:avLst/>
                <a:gdLst>
                  <a:gd name="T0" fmla="*/ 557 w 563"/>
                  <a:gd name="T1" fmla="*/ 225 h 565"/>
                  <a:gd name="T2" fmla="*/ 530 w 563"/>
                  <a:gd name="T3" fmla="*/ 148 h 565"/>
                  <a:gd name="T4" fmla="*/ 480 w 563"/>
                  <a:gd name="T5" fmla="*/ 83 h 565"/>
                  <a:gd name="T6" fmla="*/ 415 w 563"/>
                  <a:gd name="T7" fmla="*/ 35 h 565"/>
                  <a:gd name="T8" fmla="*/ 338 w 563"/>
                  <a:gd name="T9" fmla="*/ 6 h 565"/>
                  <a:gd name="T10" fmla="*/ 252 w 563"/>
                  <a:gd name="T11" fmla="*/ 2 h 565"/>
                  <a:gd name="T12" fmla="*/ 171 w 563"/>
                  <a:gd name="T13" fmla="*/ 23 h 565"/>
                  <a:gd name="T14" fmla="*/ 102 w 563"/>
                  <a:gd name="T15" fmla="*/ 66 h 565"/>
                  <a:gd name="T16" fmla="*/ 48 w 563"/>
                  <a:gd name="T17" fmla="*/ 125 h 565"/>
                  <a:gd name="T18" fmla="*/ 12 w 563"/>
                  <a:gd name="T19" fmla="*/ 198 h 565"/>
                  <a:gd name="T20" fmla="*/ 0 w 563"/>
                  <a:gd name="T21" fmla="*/ 283 h 565"/>
                  <a:gd name="T22" fmla="*/ 12 w 563"/>
                  <a:gd name="T23" fmla="*/ 367 h 565"/>
                  <a:gd name="T24" fmla="*/ 48 w 563"/>
                  <a:gd name="T25" fmla="*/ 440 h 565"/>
                  <a:gd name="T26" fmla="*/ 102 w 563"/>
                  <a:gd name="T27" fmla="*/ 499 h 565"/>
                  <a:gd name="T28" fmla="*/ 171 w 563"/>
                  <a:gd name="T29" fmla="*/ 542 h 565"/>
                  <a:gd name="T30" fmla="*/ 252 w 563"/>
                  <a:gd name="T31" fmla="*/ 563 h 565"/>
                  <a:gd name="T32" fmla="*/ 338 w 563"/>
                  <a:gd name="T33" fmla="*/ 559 h 565"/>
                  <a:gd name="T34" fmla="*/ 415 w 563"/>
                  <a:gd name="T35" fmla="*/ 530 h 565"/>
                  <a:gd name="T36" fmla="*/ 480 w 563"/>
                  <a:gd name="T37" fmla="*/ 482 h 565"/>
                  <a:gd name="T38" fmla="*/ 530 w 563"/>
                  <a:gd name="T39" fmla="*/ 417 h 565"/>
                  <a:gd name="T40" fmla="*/ 557 w 563"/>
                  <a:gd name="T41" fmla="*/ 340 h 565"/>
                  <a:gd name="T42" fmla="*/ 553 w 563"/>
                  <a:gd name="T43" fmla="*/ 283 h 565"/>
                  <a:gd name="T44" fmla="*/ 542 w 563"/>
                  <a:gd name="T45" fmla="*/ 363 h 565"/>
                  <a:gd name="T46" fmla="*/ 507 w 563"/>
                  <a:gd name="T47" fmla="*/ 434 h 565"/>
                  <a:gd name="T48" fmla="*/ 453 w 563"/>
                  <a:gd name="T49" fmla="*/ 492 h 565"/>
                  <a:gd name="T50" fmla="*/ 388 w 563"/>
                  <a:gd name="T51" fmla="*/ 532 h 565"/>
                  <a:gd name="T52" fmla="*/ 309 w 563"/>
                  <a:gd name="T53" fmla="*/ 553 h 565"/>
                  <a:gd name="T54" fmla="*/ 227 w 563"/>
                  <a:gd name="T55" fmla="*/ 549 h 565"/>
                  <a:gd name="T56" fmla="*/ 152 w 563"/>
                  <a:gd name="T57" fmla="*/ 520 h 565"/>
                  <a:gd name="T58" fmla="*/ 89 w 563"/>
                  <a:gd name="T59" fmla="*/ 474 h 565"/>
                  <a:gd name="T60" fmla="*/ 43 w 563"/>
                  <a:gd name="T61" fmla="*/ 411 h 565"/>
                  <a:gd name="T62" fmla="*/ 16 w 563"/>
                  <a:gd name="T63" fmla="*/ 338 h 565"/>
                  <a:gd name="T64" fmla="*/ 12 w 563"/>
                  <a:gd name="T65" fmla="*/ 256 h 565"/>
                  <a:gd name="T66" fmla="*/ 31 w 563"/>
                  <a:gd name="T67" fmla="*/ 177 h 565"/>
                  <a:gd name="T68" fmla="*/ 71 w 563"/>
                  <a:gd name="T69" fmla="*/ 110 h 565"/>
                  <a:gd name="T70" fmla="*/ 129 w 563"/>
                  <a:gd name="T71" fmla="*/ 58 h 565"/>
                  <a:gd name="T72" fmla="*/ 200 w 563"/>
                  <a:gd name="T73" fmla="*/ 23 h 565"/>
                  <a:gd name="T74" fmla="*/ 281 w 563"/>
                  <a:gd name="T75" fmla="*/ 12 h 565"/>
                  <a:gd name="T76" fmla="*/ 363 w 563"/>
                  <a:gd name="T77" fmla="*/ 23 h 565"/>
                  <a:gd name="T78" fmla="*/ 434 w 563"/>
                  <a:gd name="T79" fmla="*/ 58 h 565"/>
                  <a:gd name="T80" fmla="*/ 492 w 563"/>
                  <a:gd name="T81" fmla="*/ 110 h 565"/>
                  <a:gd name="T82" fmla="*/ 532 w 563"/>
                  <a:gd name="T83" fmla="*/ 177 h 565"/>
                  <a:gd name="T84" fmla="*/ 551 w 563"/>
                  <a:gd name="T85" fmla="*/ 256 h 5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3"/>
                  <a:gd name="T130" fmla="*/ 0 h 565"/>
                  <a:gd name="T131" fmla="*/ 563 w 563"/>
                  <a:gd name="T132" fmla="*/ 565 h 5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3" h="565">
                    <a:moveTo>
                      <a:pt x="563" y="283"/>
                    </a:moveTo>
                    <a:lnTo>
                      <a:pt x="563" y="254"/>
                    </a:lnTo>
                    <a:lnTo>
                      <a:pt x="557" y="225"/>
                    </a:lnTo>
                    <a:lnTo>
                      <a:pt x="551" y="198"/>
                    </a:lnTo>
                    <a:lnTo>
                      <a:pt x="542" y="173"/>
                    </a:lnTo>
                    <a:lnTo>
                      <a:pt x="530" y="148"/>
                    </a:lnTo>
                    <a:lnTo>
                      <a:pt x="515" y="125"/>
                    </a:lnTo>
                    <a:lnTo>
                      <a:pt x="499" y="104"/>
                    </a:lnTo>
                    <a:lnTo>
                      <a:pt x="480" y="83"/>
                    </a:lnTo>
                    <a:lnTo>
                      <a:pt x="461" y="66"/>
                    </a:lnTo>
                    <a:lnTo>
                      <a:pt x="440" y="48"/>
                    </a:lnTo>
                    <a:lnTo>
                      <a:pt x="415" y="35"/>
                    </a:lnTo>
                    <a:lnTo>
                      <a:pt x="392" y="23"/>
                    </a:lnTo>
                    <a:lnTo>
                      <a:pt x="365" y="14"/>
                    </a:lnTo>
                    <a:lnTo>
                      <a:pt x="338" y="6"/>
                    </a:lnTo>
                    <a:lnTo>
                      <a:pt x="311" y="2"/>
                    </a:lnTo>
                    <a:lnTo>
                      <a:pt x="281" y="0"/>
                    </a:lnTo>
                    <a:lnTo>
                      <a:pt x="252" y="2"/>
                    </a:lnTo>
                    <a:lnTo>
                      <a:pt x="225" y="6"/>
                    </a:lnTo>
                    <a:lnTo>
                      <a:pt x="198" y="14"/>
                    </a:lnTo>
                    <a:lnTo>
                      <a:pt x="171" y="23"/>
                    </a:lnTo>
                    <a:lnTo>
                      <a:pt x="148" y="35"/>
                    </a:lnTo>
                    <a:lnTo>
                      <a:pt x="123" y="48"/>
                    </a:lnTo>
                    <a:lnTo>
                      <a:pt x="102" y="66"/>
                    </a:lnTo>
                    <a:lnTo>
                      <a:pt x="83" y="83"/>
                    </a:lnTo>
                    <a:lnTo>
                      <a:pt x="64" y="104"/>
                    </a:lnTo>
                    <a:lnTo>
                      <a:pt x="48" y="125"/>
                    </a:lnTo>
                    <a:lnTo>
                      <a:pt x="33" y="148"/>
                    </a:lnTo>
                    <a:lnTo>
                      <a:pt x="21" y="173"/>
                    </a:lnTo>
                    <a:lnTo>
                      <a:pt x="12" y="198"/>
                    </a:lnTo>
                    <a:lnTo>
                      <a:pt x="6" y="225"/>
                    </a:lnTo>
                    <a:lnTo>
                      <a:pt x="0" y="254"/>
                    </a:lnTo>
                    <a:lnTo>
                      <a:pt x="0" y="283"/>
                    </a:lnTo>
                    <a:lnTo>
                      <a:pt x="0" y="311"/>
                    </a:lnTo>
                    <a:lnTo>
                      <a:pt x="6" y="340"/>
                    </a:lnTo>
                    <a:lnTo>
                      <a:pt x="12" y="367"/>
                    </a:lnTo>
                    <a:lnTo>
                      <a:pt x="21" y="392"/>
                    </a:lnTo>
                    <a:lnTo>
                      <a:pt x="33" y="417"/>
                    </a:lnTo>
                    <a:lnTo>
                      <a:pt x="48" y="440"/>
                    </a:lnTo>
                    <a:lnTo>
                      <a:pt x="64" y="461"/>
                    </a:lnTo>
                    <a:lnTo>
                      <a:pt x="83" y="482"/>
                    </a:lnTo>
                    <a:lnTo>
                      <a:pt x="102" y="499"/>
                    </a:lnTo>
                    <a:lnTo>
                      <a:pt x="123" y="517"/>
                    </a:lnTo>
                    <a:lnTo>
                      <a:pt x="148" y="530"/>
                    </a:lnTo>
                    <a:lnTo>
                      <a:pt x="171" y="542"/>
                    </a:lnTo>
                    <a:lnTo>
                      <a:pt x="198" y="551"/>
                    </a:lnTo>
                    <a:lnTo>
                      <a:pt x="225" y="559"/>
                    </a:lnTo>
                    <a:lnTo>
                      <a:pt x="252" y="563"/>
                    </a:lnTo>
                    <a:lnTo>
                      <a:pt x="281" y="565"/>
                    </a:lnTo>
                    <a:lnTo>
                      <a:pt x="311" y="563"/>
                    </a:lnTo>
                    <a:lnTo>
                      <a:pt x="338" y="559"/>
                    </a:lnTo>
                    <a:lnTo>
                      <a:pt x="365" y="551"/>
                    </a:lnTo>
                    <a:lnTo>
                      <a:pt x="392" y="542"/>
                    </a:lnTo>
                    <a:lnTo>
                      <a:pt x="415" y="530"/>
                    </a:lnTo>
                    <a:lnTo>
                      <a:pt x="440" y="517"/>
                    </a:lnTo>
                    <a:lnTo>
                      <a:pt x="461" y="499"/>
                    </a:lnTo>
                    <a:lnTo>
                      <a:pt x="480" y="482"/>
                    </a:lnTo>
                    <a:lnTo>
                      <a:pt x="499" y="461"/>
                    </a:lnTo>
                    <a:lnTo>
                      <a:pt x="515" y="440"/>
                    </a:lnTo>
                    <a:lnTo>
                      <a:pt x="530" y="417"/>
                    </a:lnTo>
                    <a:lnTo>
                      <a:pt x="542" y="392"/>
                    </a:lnTo>
                    <a:lnTo>
                      <a:pt x="551" y="367"/>
                    </a:lnTo>
                    <a:lnTo>
                      <a:pt x="557" y="340"/>
                    </a:lnTo>
                    <a:lnTo>
                      <a:pt x="563" y="311"/>
                    </a:lnTo>
                    <a:lnTo>
                      <a:pt x="563" y="283"/>
                    </a:lnTo>
                    <a:close/>
                    <a:moveTo>
                      <a:pt x="553" y="283"/>
                    </a:moveTo>
                    <a:lnTo>
                      <a:pt x="551" y="309"/>
                    </a:lnTo>
                    <a:lnTo>
                      <a:pt x="547" y="338"/>
                    </a:lnTo>
                    <a:lnTo>
                      <a:pt x="542" y="363"/>
                    </a:lnTo>
                    <a:lnTo>
                      <a:pt x="532" y="388"/>
                    </a:lnTo>
                    <a:lnTo>
                      <a:pt x="520" y="411"/>
                    </a:lnTo>
                    <a:lnTo>
                      <a:pt x="507" y="434"/>
                    </a:lnTo>
                    <a:lnTo>
                      <a:pt x="492" y="455"/>
                    </a:lnTo>
                    <a:lnTo>
                      <a:pt x="474" y="474"/>
                    </a:lnTo>
                    <a:lnTo>
                      <a:pt x="453" y="492"/>
                    </a:lnTo>
                    <a:lnTo>
                      <a:pt x="434" y="507"/>
                    </a:lnTo>
                    <a:lnTo>
                      <a:pt x="411" y="520"/>
                    </a:lnTo>
                    <a:lnTo>
                      <a:pt x="388" y="532"/>
                    </a:lnTo>
                    <a:lnTo>
                      <a:pt x="363" y="542"/>
                    </a:lnTo>
                    <a:lnTo>
                      <a:pt x="336" y="549"/>
                    </a:lnTo>
                    <a:lnTo>
                      <a:pt x="309" y="553"/>
                    </a:lnTo>
                    <a:lnTo>
                      <a:pt x="281" y="553"/>
                    </a:lnTo>
                    <a:lnTo>
                      <a:pt x="254" y="553"/>
                    </a:lnTo>
                    <a:lnTo>
                      <a:pt x="227" y="549"/>
                    </a:lnTo>
                    <a:lnTo>
                      <a:pt x="200" y="542"/>
                    </a:lnTo>
                    <a:lnTo>
                      <a:pt x="175" y="532"/>
                    </a:lnTo>
                    <a:lnTo>
                      <a:pt x="152" y="520"/>
                    </a:lnTo>
                    <a:lnTo>
                      <a:pt x="129" y="507"/>
                    </a:lnTo>
                    <a:lnTo>
                      <a:pt x="110" y="492"/>
                    </a:lnTo>
                    <a:lnTo>
                      <a:pt x="89" y="474"/>
                    </a:lnTo>
                    <a:lnTo>
                      <a:pt x="71" y="455"/>
                    </a:lnTo>
                    <a:lnTo>
                      <a:pt x="56" y="434"/>
                    </a:lnTo>
                    <a:lnTo>
                      <a:pt x="43" y="411"/>
                    </a:lnTo>
                    <a:lnTo>
                      <a:pt x="31" y="388"/>
                    </a:lnTo>
                    <a:lnTo>
                      <a:pt x="21" y="363"/>
                    </a:lnTo>
                    <a:lnTo>
                      <a:pt x="16" y="338"/>
                    </a:lnTo>
                    <a:lnTo>
                      <a:pt x="12" y="309"/>
                    </a:lnTo>
                    <a:lnTo>
                      <a:pt x="10" y="283"/>
                    </a:lnTo>
                    <a:lnTo>
                      <a:pt x="12" y="256"/>
                    </a:lnTo>
                    <a:lnTo>
                      <a:pt x="16" y="227"/>
                    </a:lnTo>
                    <a:lnTo>
                      <a:pt x="21" y="202"/>
                    </a:lnTo>
                    <a:lnTo>
                      <a:pt x="31" y="177"/>
                    </a:lnTo>
                    <a:lnTo>
                      <a:pt x="43" y="154"/>
                    </a:lnTo>
                    <a:lnTo>
                      <a:pt x="56" y="131"/>
                    </a:lnTo>
                    <a:lnTo>
                      <a:pt x="71" y="110"/>
                    </a:lnTo>
                    <a:lnTo>
                      <a:pt x="89" y="91"/>
                    </a:lnTo>
                    <a:lnTo>
                      <a:pt x="110" y="73"/>
                    </a:lnTo>
                    <a:lnTo>
                      <a:pt x="129" y="58"/>
                    </a:lnTo>
                    <a:lnTo>
                      <a:pt x="152" y="45"/>
                    </a:lnTo>
                    <a:lnTo>
                      <a:pt x="175" y="33"/>
                    </a:lnTo>
                    <a:lnTo>
                      <a:pt x="200" y="23"/>
                    </a:lnTo>
                    <a:lnTo>
                      <a:pt x="227" y="16"/>
                    </a:lnTo>
                    <a:lnTo>
                      <a:pt x="254" y="12"/>
                    </a:lnTo>
                    <a:lnTo>
                      <a:pt x="281" y="12"/>
                    </a:lnTo>
                    <a:lnTo>
                      <a:pt x="309" y="12"/>
                    </a:lnTo>
                    <a:lnTo>
                      <a:pt x="336" y="16"/>
                    </a:lnTo>
                    <a:lnTo>
                      <a:pt x="363" y="23"/>
                    </a:lnTo>
                    <a:lnTo>
                      <a:pt x="388" y="33"/>
                    </a:lnTo>
                    <a:lnTo>
                      <a:pt x="411" y="45"/>
                    </a:lnTo>
                    <a:lnTo>
                      <a:pt x="434" y="58"/>
                    </a:lnTo>
                    <a:lnTo>
                      <a:pt x="453" y="73"/>
                    </a:lnTo>
                    <a:lnTo>
                      <a:pt x="474" y="91"/>
                    </a:lnTo>
                    <a:lnTo>
                      <a:pt x="492" y="110"/>
                    </a:lnTo>
                    <a:lnTo>
                      <a:pt x="507" y="131"/>
                    </a:lnTo>
                    <a:lnTo>
                      <a:pt x="520" y="154"/>
                    </a:lnTo>
                    <a:lnTo>
                      <a:pt x="532" y="177"/>
                    </a:lnTo>
                    <a:lnTo>
                      <a:pt x="542" y="202"/>
                    </a:lnTo>
                    <a:lnTo>
                      <a:pt x="547" y="227"/>
                    </a:lnTo>
                    <a:lnTo>
                      <a:pt x="551" y="256"/>
                    </a:lnTo>
                    <a:lnTo>
                      <a:pt x="553" y="283"/>
                    </a:lnTo>
                    <a:close/>
                  </a:path>
                </a:pathLst>
              </a:custGeom>
              <a:solidFill>
                <a:srgbClr val="E9B0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3" name="Freeform 446">
                <a:extLst>
                  <a:ext uri="{FF2B5EF4-FFF2-40B4-BE49-F238E27FC236}">
                    <a16:creationId xmlns:a16="http://schemas.microsoft.com/office/drawing/2014/main" id="{41B066ED-8FD0-4C50-9227-086862F82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2" y="1886"/>
                <a:ext cx="555" cy="553"/>
              </a:xfrm>
              <a:custGeom>
                <a:avLst/>
                <a:gdLst>
                  <a:gd name="T0" fmla="*/ 549 w 555"/>
                  <a:gd name="T1" fmla="*/ 221 h 553"/>
                  <a:gd name="T2" fmla="*/ 520 w 555"/>
                  <a:gd name="T3" fmla="*/ 144 h 553"/>
                  <a:gd name="T4" fmla="*/ 472 w 555"/>
                  <a:gd name="T5" fmla="*/ 81 h 553"/>
                  <a:gd name="T6" fmla="*/ 409 w 555"/>
                  <a:gd name="T7" fmla="*/ 33 h 553"/>
                  <a:gd name="T8" fmla="*/ 334 w 555"/>
                  <a:gd name="T9" fmla="*/ 6 h 553"/>
                  <a:gd name="T10" fmla="*/ 250 w 555"/>
                  <a:gd name="T11" fmla="*/ 2 h 553"/>
                  <a:gd name="T12" fmla="*/ 169 w 555"/>
                  <a:gd name="T13" fmla="*/ 21 h 553"/>
                  <a:gd name="T14" fmla="*/ 102 w 555"/>
                  <a:gd name="T15" fmla="*/ 64 h 553"/>
                  <a:gd name="T16" fmla="*/ 48 w 555"/>
                  <a:gd name="T17" fmla="*/ 121 h 553"/>
                  <a:gd name="T18" fmla="*/ 14 w 555"/>
                  <a:gd name="T19" fmla="*/ 194 h 553"/>
                  <a:gd name="T20" fmla="*/ 0 w 555"/>
                  <a:gd name="T21" fmla="*/ 277 h 553"/>
                  <a:gd name="T22" fmla="*/ 14 w 555"/>
                  <a:gd name="T23" fmla="*/ 359 h 553"/>
                  <a:gd name="T24" fmla="*/ 48 w 555"/>
                  <a:gd name="T25" fmla="*/ 432 h 553"/>
                  <a:gd name="T26" fmla="*/ 102 w 555"/>
                  <a:gd name="T27" fmla="*/ 489 h 553"/>
                  <a:gd name="T28" fmla="*/ 169 w 555"/>
                  <a:gd name="T29" fmla="*/ 532 h 553"/>
                  <a:gd name="T30" fmla="*/ 250 w 555"/>
                  <a:gd name="T31" fmla="*/ 551 h 553"/>
                  <a:gd name="T32" fmla="*/ 334 w 555"/>
                  <a:gd name="T33" fmla="*/ 547 h 553"/>
                  <a:gd name="T34" fmla="*/ 409 w 555"/>
                  <a:gd name="T35" fmla="*/ 520 h 553"/>
                  <a:gd name="T36" fmla="*/ 472 w 555"/>
                  <a:gd name="T37" fmla="*/ 472 h 553"/>
                  <a:gd name="T38" fmla="*/ 520 w 555"/>
                  <a:gd name="T39" fmla="*/ 409 h 553"/>
                  <a:gd name="T40" fmla="*/ 549 w 555"/>
                  <a:gd name="T41" fmla="*/ 332 h 553"/>
                  <a:gd name="T42" fmla="*/ 543 w 555"/>
                  <a:gd name="T43" fmla="*/ 277 h 553"/>
                  <a:gd name="T44" fmla="*/ 532 w 555"/>
                  <a:gd name="T45" fmla="*/ 355 h 553"/>
                  <a:gd name="T46" fmla="*/ 499 w 555"/>
                  <a:gd name="T47" fmla="*/ 426 h 553"/>
                  <a:gd name="T48" fmla="*/ 447 w 555"/>
                  <a:gd name="T49" fmla="*/ 482 h 553"/>
                  <a:gd name="T50" fmla="*/ 382 w 555"/>
                  <a:gd name="T51" fmla="*/ 522 h 553"/>
                  <a:gd name="T52" fmla="*/ 305 w 555"/>
                  <a:gd name="T53" fmla="*/ 541 h 553"/>
                  <a:gd name="T54" fmla="*/ 225 w 555"/>
                  <a:gd name="T55" fmla="*/ 537 h 553"/>
                  <a:gd name="T56" fmla="*/ 150 w 555"/>
                  <a:gd name="T57" fmla="*/ 511 h 553"/>
                  <a:gd name="T58" fmla="*/ 88 w 555"/>
                  <a:gd name="T59" fmla="*/ 465 h 553"/>
                  <a:gd name="T60" fmla="*/ 42 w 555"/>
                  <a:gd name="T61" fmla="*/ 403 h 553"/>
                  <a:gd name="T62" fmla="*/ 17 w 555"/>
                  <a:gd name="T63" fmla="*/ 330 h 553"/>
                  <a:gd name="T64" fmla="*/ 12 w 555"/>
                  <a:gd name="T65" fmla="*/ 250 h 553"/>
                  <a:gd name="T66" fmla="*/ 33 w 555"/>
                  <a:gd name="T67" fmla="*/ 173 h 553"/>
                  <a:gd name="T68" fmla="*/ 71 w 555"/>
                  <a:gd name="T69" fmla="*/ 108 h 553"/>
                  <a:gd name="T70" fmla="*/ 129 w 555"/>
                  <a:gd name="T71" fmla="*/ 56 h 553"/>
                  <a:gd name="T72" fmla="*/ 198 w 555"/>
                  <a:gd name="T73" fmla="*/ 21 h 553"/>
                  <a:gd name="T74" fmla="*/ 277 w 555"/>
                  <a:gd name="T75" fmla="*/ 10 h 553"/>
                  <a:gd name="T76" fmla="*/ 357 w 555"/>
                  <a:gd name="T77" fmla="*/ 21 h 553"/>
                  <a:gd name="T78" fmla="*/ 426 w 555"/>
                  <a:gd name="T79" fmla="*/ 56 h 553"/>
                  <a:gd name="T80" fmla="*/ 484 w 555"/>
                  <a:gd name="T81" fmla="*/ 108 h 553"/>
                  <a:gd name="T82" fmla="*/ 522 w 555"/>
                  <a:gd name="T83" fmla="*/ 173 h 553"/>
                  <a:gd name="T84" fmla="*/ 543 w 555"/>
                  <a:gd name="T85" fmla="*/ 250 h 5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55"/>
                  <a:gd name="T130" fmla="*/ 0 h 553"/>
                  <a:gd name="T131" fmla="*/ 555 w 555"/>
                  <a:gd name="T132" fmla="*/ 553 h 5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55" h="553">
                    <a:moveTo>
                      <a:pt x="555" y="277"/>
                    </a:moveTo>
                    <a:lnTo>
                      <a:pt x="553" y="248"/>
                    </a:lnTo>
                    <a:lnTo>
                      <a:pt x="549" y="221"/>
                    </a:lnTo>
                    <a:lnTo>
                      <a:pt x="541" y="194"/>
                    </a:lnTo>
                    <a:lnTo>
                      <a:pt x="532" y="169"/>
                    </a:lnTo>
                    <a:lnTo>
                      <a:pt x="520" y="144"/>
                    </a:lnTo>
                    <a:lnTo>
                      <a:pt x="507" y="121"/>
                    </a:lnTo>
                    <a:lnTo>
                      <a:pt x="491" y="100"/>
                    </a:lnTo>
                    <a:lnTo>
                      <a:pt x="472" y="81"/>
                    </a:lnTo>
                    <a:lnTo>
                      <a:pt x="453" y="64"/>
                    </a:lnTo>
                    <a:lnTo>
                      <a:pt x="432" y="46"/>
                    </a:lnTo>
                    <a:lnTo>
                      <a:pt x="409" y="33"/>
                    </a:lnTo>
                    <a:lnTo>
                      <a:pt x="386" y="21"/>
                    </a:lnTo>
                    <a:lnTo>
                      <a:pt x="359" y="12"/>
                    </a:lnTo>
                    <a:lnTo>
                      <a:pt x="334" y="6"/>
                    </a:lnTo>
                    <a:lnTo>
                      <a:pt x="305" y="2"/>
                    </a:lnTo>
                    <a:lnTo>
                      <a:pt x="277" y="0"/>
                    </a:lnTo>
                    <a:lnTo>
                      <a:pt x="250" y="2"/>
                    </a:lnTo>
                    <a:lnTo>
                      <a:pt x="221" y="6"/>
                    </a:lnTo>
                    <a:lnTo>
                      <a:pt x="196" y="12"/>
                    </a:lnTo>
                    <a:lnTo>
                      <a:pt x="169" y="21"/>
                    </a:lnTo>
                    <a:lnTo>
                      <a:pt x="146" y="33"/>
                    </a:lnTo>
                    <a:lnTo>
                      <a:pt x="123" y="46"/>
                    </a:lnTo>
                    <a:lnTo>
                      <a:pt x="102" y="64"/>
                    </a:lnTo>
                    <a:lnTo>
                      <a:pt x="83" y="81"/>
                    </a:lnTo>
                    <a:lnTo>
                      <a:pt x="64" y="100"/>
                    </a:lnTo>
                    <a:lnTo>
                      <a:pt x="48" y="121"/>
                    </a:lnTo>
                    <a:lnTo>
                      <a:pt x="35" y="144"/>
                    </a:lnTo>
                    <a:lnTo>
                      <a:pt x="23" y="169"/>
                    </a:lnTo>
                    <a:lnTo>
                      <a:pt x="14" y="194"/>
                    </a:lnTo>
                    <a:lnTo>
                      <a:pt x="6" y="221"/>
                    </a:lnTo>
                    <a:lnTo>
                      <a:pt x="2" y="248"/>
                    </a:lnTo>
                    <a:lnTo>
                      <a:pt x="0" y="277"/>
                    </a:lnTo>
                    <a:lnTo>
                      <a:pt x="2" y="305"/>
                    </a:lnTo>
                    <a:lnTo>
                      <a:pt x="6" y="332"/>
                    </a:lnTo>
                    <a:lnTo>
                      <a:pt x="14" y="359"/>
                    </a:lnTo>
                    <a:lnTo>
                      <a:pt x="23" y="384"/>
                    </a:lnTo>
                    <a:lnTo>
                      <a:pt x="35" y="409"/>
                    </a:lnTo>
                    <a:lnTo>
                      <a:pt x="48" y="432"/>
                    </a:lnTo>
                    <a:lnTo>
                      <a:pt x="64" y="453"/>
                    </a:lnTo>
                    <a:lnTo>
                      <a:pt x="83" y="472"/>
                    </a:lnTo>
                    <a:lnTo>
                      <a:pt x="102" y="489"/>
                    </a:lnTo>
                    <a:lnTo>
                      <a:pt x="123" y="507"/>
                    </a:lnTo>
                    <a:lnTo>
                      <a:pt x="146" y="520"/>
                    </a:lnTo>
                    <a:lnTo>
                      <a:pt x="169" y="532"/>
                    </a:lnTo>
                    <a:lnTo>
                      <a:pt x="196" y="541"/>
                    </a:lnTo>
                    <a:lnTo>
                      <a:pt x="221" y="547"/>
                    </a:lnTo>
                    <a:lnTo>
                      <a:pt x="250" y="551"/>
                    </a:lnTo>
                    <a:lnTo>
                      <a:pt x="277" y="553"/>
                    </a:lnTo>
                    <a:lnTo>
                      <a:pt x="305" y="551"/>
                    </a:lnTo>
                    <a:lnTo>
                      <a:pt x="334" y="547"/>
                    </a:lnTo>
                    <a:lnTo>
                      <a:pt x="359" y="541"/>
                    </a:lnTo>
                    <a:lnTo>
                      <a:pt x="386" y="532"/>
                    </a:lnTo>
                    <a:lnTo>
                      <a:pt x="409" y="520"/>
                    </a:lnTo>
                    <a:lnTo>
                      <a:pt x="432" y="507"/>
                    </a:lnTo>
                    <a:lnTo>
                      <a:pt x="453" y="489"/>
                    </a:lnTo>
                    <a:lnTo>
                      <a:pt x="472" y="472"/>
                    </a:lnTo>
                    <a:lnTo>
                      <a:pt x="491" y="453"/>
                    </a:lnTo>
                    <a:lnTo>
                      <a:pt x="507" y="432"/>
                    </a:lnTo>
                    <a:lnTo>
                      <a:pt x="520" y="409"/>
                    </a:lnTo>
                    <a:lnTo>
                      <a:pt x="532" y="384"/>
                    </a:lnTo>
                    <a:lnTo>
                      <a:pt x="541" y="359"/>
                    </a:lnTo>
                    <a:lnTo>
                      <a:pt x="549" y="332"/>
                    </a:lnTo>
                    <a:lnTo>
                      <a:pt x="553" y="305"/>
                    </a:lnTo>
                    <a:lnTo>
                      <a:pt x="555" y="277"/>
                    </a:lnTo>
                    <a:close/>
                    <a:moveTo>
                      <a:pt x="543" y="277"/>
                    </a:moveTo>
                    <a:lnTo>
                      <a:pt x="543" y="303"/>
                    </a:lnTo>
                    <a:lnTo>
                      <a:pt x="538" y="330"/>
                    </a:lnTo>
                    <a:lnTo>
                      <a:pt x="532" y="355"/>
                    </a:lnTo>
                    <a:lnTo>
                      <a:pt x="522" y="380"/>
                    </a:lnTo>
                    <a:lnTo>
                      <a:pt x="513" y="403"/>
                    </a:lnTo>
                    <a:lnTo>
                      <a:pt x="499" y="426"/>
                    </a:lnTo>
                    <a:lnTo>
                      <a:pt x="484" y="445"/>
                    </a:lnTo>
                    <a:lnTo>
                      <a:pt x="467" y="465"/>
                    </a:lnTo>
                    <a:lnTo>
                      <a:pt x="447" y="482"/>
                    </a:lnTo>
                    <a:lnTo>
                      <a:pt x="426" y="497"/>
                    </a:lnTo>
                    <a:lnTo>
                      <a:pt x="405" y="511"/>
                    </a:lnTo>
                    <a:lnTo>
                      <a:pt x="382" y="522"/>
                    </a:lnTo>
                    <a:lnTo>
                      <a:pt x="357" y="532"/>
                    </a:lnTo>
                    <a:lnTo>
                      <a:pt x="330" y="537"/>
                    </a:lnTo>
                    <a:lnTo>
                      <a:pt x="305" y="541"/>
                    </a:lnTo>
                    <a:lnTo>
                      <a:pt x="277" y="543"/>
                    </a:lnTo>
                    <a:lnTo>
                      <a:pt x="250" y="541"/>
                    </a:lnTo>
                    <a:lnTo>
                      <a:pt x="225" y="537"/>
                    </a:lnTo>
                    <a:lnTo>
                      <a:pt x="198" y="532"/>
                    </a:lnTo>
                    <a:lnTo>
                      <a:pt x="173" y="522"/>
                    </a:lnTo>
                    <a:lnTo>
                      <a:pt x="150" y="511"/>
                    </a:lnTo>
                    <a:lnTo>
                      <a:pt x="129" y="497"/>
                    </a:lnTo>
                    <a:lnTo>
                      <a:pt x="108" y="482"/>
                    </a:lnTo>
                    <a:lnTo>
                      <a:pt x="88" y="465"/>
                    </a:lnTo>
                    <a:lnTo>
                      <a:pt x="71" y="445"/>
                    </a:lnTo>
                    <a:lnTo>
                      <a:pt x="56" y="426"/>
                    </a:lnTo>
                    <a:lnTo>
                      <a:pt x="42" y="403"/>
                    </a:lnTo>
                    <a:lnTo>
                      <a:pt x="33" y="380"/>
                    </a:lnTo>
                    <a:lnTo>
                      <a:pt x="23" y="355"/>
                    </a:lnTo>
                    <a:lnTo>
                      <a:pt x="17" y="330"/>
                    </a:lnTo>
                    <a:lnTo>
                      <a:pt x="12" y="303"/>
                    </a:lnTo>
                    <a:lnTo>
                      <a:pt x="12" y="277"/>
                    </a:lnTo>
                    <a:lnTo>
                      <a:pt x="12" y="250"/>
                    </a:lnTo>
                    <a:lnTo>
                      <a:pt x="17" y="223"/>
                    </a:lnTo>
                    <a:lnTo>
                      <a:pt x="23" y="198"/>
                    </a:lnTo>
                    <a:lnTo>
                      <a:pt x="33" y="173"/>
                    </a:lnTo>
                    <a:lnTo>
                      <a:pt x="42" y="150"/>
                    </a:lnTo>
                    <a:lnTo>
                      <a:pt x="56" y="127"/>
                    </a:lnTo>
                    <a:lnTo>
                      <a:pt x="71" y="108"/>
                    </a:lnTo>
                    <a:lnTo>
                      <a:pt x="88" y="88"/>
                    </a:lnTo>
                    <a:lnTo>
                      <a:pt x="108" y="71"/>
                    </a:lnTo>
                    <a:lnTo>
                      <a:pt x="129" y="56"/>
                    </a:lnTo>
                    <a:lnTo>
                      <a:pt x="150" y="42"/>
                    </a:lnTo>
                    <a:lnTo>
                      <a:pt x="173" y="31"/>
                    </a:lnTo>
                    <a:lnTo>
                      <a:pt x="198" y="21"/>
                    </a:lnTo>
                    <a:lnTo>
                      <a:pt x="225" y="16"/>
                    </a:lnTo>
                    <a:lnTo>
                      <a:pt x="250" y="12"/>
                    </a:lnTo>
                    <a:lnTo>
                      <a:pt x="277" y="10"/>
                    </a:lnTo>
                    <a:lnTo>
                      <a:pt x="305" y="12"/>
                    </a:lnTo>
                    <a:lnTo>
                      <a:pt x="330" y="16"/>
                    </a:lnTo>
                    <a:lnTo>
                      <a:pt x="357" y="21"/>
                    </a:lnTo>
                    <a:lnTo>
                      <a:pt x="382" y="31"/>
                    </a:lnTo>
                    <a:lnTo>
                      <a:pt x="405" y="42"/>
                    </a:lnTo>
                    <a:lnTo>
                      <a:pt x="426" y="56"/>
                    </a:lnTo>
                    <a:lnTo>
                      <a:pt x="447" y="71"/>
                    </a:lnTo>
                    <a:lnTo>
                      <a:pt x="467" y="88"/>
                    </a:lnTo>
                    <a:lnTo>
                      <a:pt x="484" y="108"/>
                    </a:lnTo>
                    <a:lnTo>
                      <a:pt x="499" y="127"/>
                    </a:lnTo>
                    <a:lnTo>
                      <a:pt x="513" y="150"/>
                    </a:lnTo>
                    <a:lnTo>
                      <a:pt x="522" y="173"/>
                    </a:lnTo>
                    <a:lnTo>
                      <a:pt x="532" y="198"/>
                    </a:lnTo>
                    <a:lnTo>
                      <a:pt x="538" y="223"/>
                    </a:lnTo>
                    <a:lnTo>
                      <a:pt x="543" y="250"/>
                    </a:lnTo>
                    <a:lnTo>
                      <a:pt x="543" y="277"/>
                    </a:lnTo>
                    <a:close/>
                  </a:path>
                </a:pathLst>
              </a:custGeom>
              <a:solidFill>
                <a:srgbClr val="E9B1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4" name="Freeform 447">
                <a:extLst>
                  <a:ext uri="{FF2B5EF4-FFF2-40B4-BE49-F238E27FC236}">
                    <a16:creationId xmlns:a16="http://schemas.microsoft.com/office/drawing/2014/main" id="{4C1A468A-C4F1-4BCB-B134-3D236B3DAA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8" y="1892"/>
                <a:ext cx="543" cy="541"/>
              </a:xfrm>
              <a:custGeom>
                <a:avLst/>
                <a:gdLst>
                  <a:gd name="T0" fmla="*/ 537 w 543"/>
                  <a:gd name="T1" fmla="*/ 215 h 541"/>
                  <a:gd name="T2" fmla="*/ 510 w 543"/>
                  <a:gd name="T3" fmla="*/ 142 h 541"/>
                  <a:gd name="T4" fmla="*/ 464 w 543"/>
                  <a:gd name="T5" fmla="*/ 79 h 541"/>
                  <a:gd name="T6" fmla="*/ 401 w 543"/>
                  <a:gd name="T7" fmla="*/ 33 h 541"/>
                  <a:gd name="T8" fmla="*/ 326 w 543"/>
                  <a:gd name="T9" fmla="*/ 4 h 541"/>
                  <a:gd name="T10" fmla="*/ 244 w 543"/>
                  <a:gd name="T11" fmla="*/ 0 h 541"/>
                  <a:gd name="T12" fmla="*/ 165 w 543"/>
                  <a:gd name="T13" fmla="*/ 21 h 541"/>
                  <a:gd name="T14" fmla="*/ 100 w 543"/>
                  <a:gd name="T15" fmla="*/ 61 h 541"/>
                  <a:gd name="T16" fmla="*/ 46 w 543"/>
                  <a:gd name="T17" fmla="*/ 119 h 541"/>
                  <a:gd name="T18" fmla="*/ 11 w 543"/>
                  <a:gd name="T19" fmla="*/ 190 h 541"/>
                  <a:gd name="T20" fmla="*/ 0 w 543"/>
                  <a:gd name="T21" fmla="*/ 271 h 541"/>
                  <a:gd name="T22" fmla="*/ 11 w 543"/>
                  <a:gd name="T23" fmla="*/ 351 h 541"/>
                  <a:gd name="T24" fmla="*/ 46 w 543"/>
                  <a:gd name="T25" fmla="*/ 422 h 541"/>
                  <a:gd name="T26" fmla="*/ 100 w 543"/>
                  <a:gd name="T27" fmla="*/ 480 h 541"/>
                  <a:gd name="T28" fmla="*/ 165 w 543"/>
                  <a:gd name="T29" fmla="*/ 520 h 541"/>
                  <a:gd name="T30" fmla="*/ 244 w 543"/>
                  <a:gd name="T31" fmla="*/ 541 h 541"/>
                  <a:gd name="T32" fmla="*/ 326 w 543"/>
                  <a:gd name="T33" fmla="*/ 537 h 541"/>
                  <a:gd name="T34" fmla="*/ 401 w 543"/>
                  <a:gd name="T35" fmla="*/ 508 h 541"/>
                  <a:gd name="T36" fmla="*/ 464 w 543"/>
                  <a:gd name="T37" fmla="*/ 462 h 541"/>
                  <a:gd name="T38" fmla="*/ 510 w 543"/>
                  <a:gd name="T39" fmla="*/ 399 h 541"/>
                  <a:gd name="T40" fmla="*/ 537 w 543"/>
                  <a:gd name="T41" fmla="*/ 326 h 541"/>
                  <a:gd name="T42" fmla="*/ 533 w 543"/>
                  <a:gd name="T43" fmla="*/ 271 h 541"/>
                  <a:gd name="T44" fmla="*/ 520 w 543"/>
                  <a:gd name="T45" fmla="*/ 347 h 541"/>
                  <a:gd name="T46" fmla="*/ 487 w 543"/>
                  <a:gd name="T47" fmla="*/ 416 h 541"/>
                  <a:gd name="T48" fmla="*/ 438 w 543"/>
                  <a:gd name="T49" fmla="*/ 472 h 541"/>
                  <a:gd name="T50" fmla="*/ 372 w 543"/>
                  <a:gd name="T51" fmla="*/ 510 h 541"/>
                  <a:gd name="T52" fmla="*/ 297 w 543"/>
                  <a:gd name="T53" fmla="*/ 530 h 541"/>
                  <a:gd name="T54" fmla="*/ 219 w 543"/>
                  <a:gd name="T55" fmla="*/ 526 h 541"/>
                  <a:gd name="T56" fmla="*/ 148 w 543"/>
                  <a:gd name="T57" fmla="*/ 501 h 541"/>
                  <a:gd name="T58" fmla="*/ 86 w 543"/>
                  <a:gd name="T59" fmla="*/ 455 h 541"/>
                  <a:gd name="T60" fmla="*/ 42 w 543"/>
                  <a:gd name="T61" fmla="*/ 395 h 541"/>
                  <a:gd name="T62" fmla="*/ 15 w 543"/>
                  <a:gd name="T63" fmla="*/ 322 h 541"/>
                  <a:gd name="T64" fmla="*/ 11 w 543"/>
                  <a:gd name="T65" fmla="*/ 244 h 541"/>
                  <a:gd name="T66" fmla="*/ 31 w 543"/>
                  <a:gd name="T67" fmla="*/ 169 h 541"/>
                  <a:gd name="T68" fmla="*/ 69 w 543"/>
                  <a:gd name="T69" fmla="*/ 104 h 541"/>
                  <a:gd name="T70" fmla="*/ 125 w 543"/>
                  <a:gd name="T71" fmla="*/ 54 h 541"/>
                  <a:gd name="T72" fmla="*/ 194 w 543"/>
                  <a:gd name="T73" fmla="*/ 21 h 541"/>
                  <a:gd name="T74" fmla="*/ 271 w 543"/>
                  <a:gd name="T75" fmla="*/ 10 h 541"/>
                  <a:gd name="T76" fmla="*/ 349 w 543"/>
                  <a:gd name="T77" fmla="*/ 21 h 541"/>
                  <a:gd name="T78" fmla="*/ 418 w 543"/>
                  <a:gd name="T79" fmla="*/ 54 h 541"/>
                  <a:gd name="T80" fmla="*/ 474 w 543"/>
                  <a:gd name="T81" fmla="*/ 104 h 541"/>
                  <a:gd name="T82" fmla="*/ 512 w 543"/>
                  <a:gd name="T83" fmla="*/ 169 h 541"/>
                  <a:gd name="T84" fmla="*/ 532 w 543"/>
                  <a:gd name="T85" fmla="*/ 244 h 5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3"/>
                  <a:gd name="T130" fmla="*/ 0 h 541"/>
                  <a:gd name="T131" fmla="*/ 543 w 543"/>
                  <a:gd name="T132" fmla="*/ 541 h 5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3" h="541">
                    <a:moveTo>
                      <a:pt x="543" y="271"/>
                    </a:moveTo>
                    <a:lnTo>
                      <a:pt x="541" y="244"/>
                    </a:lnTo>
                    <a:lnTo>
                      <a:pt x="537" y="215"/>
                    </a:lnTo>
                    <a:lnTo>
                      <a:pt x="532" y="190"/>
                    </a:lnTo>
                    <a:lnTo>
                      <a:pt x="522" y="165"/>
                    </a:lnTo>
                    <a:lnTo>
                      <a:pt x="510" y="142"/>
                    </a:lnTo>
                    <a:lnTo>
                      <a:pt x="497" y="119"/>
                    </a:lnTo>
                    <a:lnTo>
                      <a:pt x="482" y="98"/>
                    </a:lnTo>
                    <a:lnTo>
                      <a:pt x="464" y="79"/>
                    </a:lnTo>
                    <a:lnTo>
                      <a:pt x="443" y="61"/>
                    </a:lnTo>
                    <a:lnTo>
                      <a:pt x="424" y="46"/>
                    </a:lnTo>
                    <a:lnTo>
                      <a:pt x="401" y="33"/>
                    </a:lnTo>
                    <a:lnTo>
                      <a:pt x="378" y="21"/>
                    </a:lnTo>
                    <a:lnTo>
                      <a:pt x="353" y="11"/>
                    </a:lnTo>
                    <a:lnTo>
                      <a:pt x="326" y="4"/>
                    </a:lnTo>
                    <a:lnTo>
                      <a:pt x="299" y="0"/>
                    </a:lnTo>
                    <a:lnTo>
                      <a:pt x="271" y="0"/>
                    </a:lnTo>
                    <a:lnTo>
                      <a:pt x="244" y="0"/>
                    </a:lnTo>
                    <a:lnTo>
                      <a:pt x="217" y="4"/>
                    </a:lnTo>
                    <a:lnTo>
                      <a:pt x="190" y="11"/>
                    </a:lnTo>
                    <a:lnTo>
                      <a:pt x="165" y="21"/>
                    </a:lnTo>
                    <a:lnTo>
                      <a:pt x="142" y="33"/>
                    </a:lnTo>
                    <a:lnTo>
                      <a:pt x="119" y="46"/>
                    </a:lnTo>
                    <a:lnTo>
                      <a:pt x="100" y="61"/>
                    </a:lnTo>
                    <a:lnTo>
                      <a:pt x="79" y="79"/>
                    </a:lnTo>
                    <a:lnTo>
                      <a:pt x="61" y="98"/>
                    </a:lnTo>
                    <a:lnTo>
                      <a:pt x="46" y="119"/>
                    </a:lnTo>
                    <a:lnTo>
                      <a:pt x="33" y="142"/>
                    </a:lnTo>
                    <a:lnTo>
                      <a:pt x="21" y="165"/>
                    </a:lnTo>
                    <a:lnTo>
                      <a:pt x="11" y="190"/>
                    </a:lnTo>
                    <a:lnTo>
                      <a:pt x="6" y="215"/>
                    </a:lnTo>
                    <a:lnTo>
                      <a:pt x="2" y="244"/>
                    </a:lnTo>
                    <a:lnTo>
                      <a:pt x="0" y="271"/>
                    </a:lnTo>
                    <a:lnTo>
                      <a:pt x="2" y="297"/>
                    </a:lnTo>
                    <a:lnTo>
                      <a:pt x="6" y="326"/>
                    </a:lnTo>
                    <a:lnTo>
                      <a:pt x="11" y="351"/>
                    </a:lnTo>
                    <a:lnTo>
                      <a:pt x="21" y="376"/>
                    </a:lnTo>
                    <a:lnTo>
                      <a:pt x="33" y="399"/>
                    </a:lnTo>
                    <a:lnTo>
                      <a:pt x="46" y="422"/>
                    </a:lnTo>
                    <a:lnTo>
                      <a:pt x="61" y="443"/>
                    </a:lnTo>
                    <a:lnTo>
                      <a:pt x="79" y="462"/>
                    </a:lnTo>
                    <a:lnTo>
                      <a:pt x="100" y="480"/>
                    </a:lnTo>
                    <a:lnTo>
                      <a:pt x="119" y="495"/>
                    </a:lnTo>
                    <a:lnTo>
                      <a:pt x="142" y="508"/>
                    </a:lnTo>
                    <a:lnTo>
                      <a:pt x="165" y="520"/>
                    </a:lnTo>
                    <a:lnTo>
                      <a:pt x="190" y="530"/>
                    </a:lnTo>
                    <a:lnTo>
                      <a:pt x="217" y="537"/>
                    </a:lnTo>
                    <a:lnTo>
                      <a:pt x="244" y="541"/>
                    </a:lnTo>
                    <a:lnTo>
                      <a:pt x="271" y="541"/>
                    </a:lnTo>
                    <a:lnTo>
                      <a:pt x="299" y="541"/>
                    </a:lnTo>
                    <a:lnTo>
                      <a:pt x="326" y="537"/>
                    </a:lnTo>
                    <a:lnTo>
                      <a:pt x="353" y="530"/>
                    </a:lnTo>
                    <a:lnTo>
                      <a:pt x="378" y="520"/>
                    </a:lnTo>
                    <a:lnTo>
                      <a:pt x="401" y="508"/>
                    </a:lnTo>
                    <a:lnTo>
                      <a:pt x="424" y="495"/>
                    </a:lnTo>
                    <a:lnTo>
                      <a:pt x="443" y="480"/>
                    </a:lnTo>
                    <a:lnTo>
                      <a:pt x="464" y="462"/>
                    </a:lnTo>
                    <a:lnTo>
                      <a:pt x="482" y="443"/>
                    </a:lnTo>
                    <a:lnTo>
                      <a:pt x="497" y="422"/>
                    </a:lnTo>
                    <a:lnTo>
                      <a:pt x="510" y="399"/>
                    </a:lnTo>
                    <a:lnTo>
                      <a:pt x="522" y="376"/>
                    </a:lnTo>
                    <a:lnTo>
                      <a:pt x="532" y="351"/>
                    </a:lnTo>
                    <a:lnTo>
                      <a:pt x="537" y="326"/>
                    </a:lnTo>
                    <a:lnTo>
                      <a:pt x="541" y="297"/>
                    </a:lnTo>
                    <a:lnTo>
                      <a:pt x="543" y="271"/>
                    </a:lnTo>
                    <a:close/>
                    <a:moveTo>
                      <a:pt x="533" y="271"/>
                    </a:moveTo>
                    <a:lnTo>
                      <a:pt x="532" y="297"/>
                    </a:lnTo>
                    <a:lnTo>
                      <a:pt x="528" y="322"/>
                    </a:lnTo>
                    <a:lnTo>
                      <a:pt x="520" y="347"/>
                    </a:lnTo>
                    <a:lnTo>
                      <a:pt x="512" y="372"/>
                    </a:lnTo>
                    <a:lnTo>
                      <a:pt x="501" y="395"/>
                    </a:lnTo>
                    <a:lnTo>
                      <a:pt x="487" y="416"/>
                    </a:lnTo>
                    <a:lnTo>
                      <a:pt x="474" y="437"/>
                    </a:lnTo>
                    <a:lnTo>
                      <a:pt x="457" y="455"/>
                    </a:lnTo>
                    <a:lnTo>
                      <a:pt x="438" y="472"/>
                    </a:lnTo>
                    <a:lnTo>
                      <a:pt x="418" y="487"/>
                    </a:lnTo>
                    <a:lnTo>
                      <a:pt x="395" y="501"/>
                    </a:lnTo>
                    <a:lnTo>
                      <a:pt x="372" y="510"/>
                    </a:lnTo>
                    <a:lnTo>
                      <a:pt x="349" y="520"/>
                    </a:lnTo>
                    <a:lnTo>
                      <a:pt x="324" y="526"/>
                    </a:lnTo>
                    <a:lnTo>
                      <a:pt x="297" y="530"/>
                    </a:lnTo>
                    <a:lnTo>
                      <a:pt x="271" y="531"/>
                    </a:lnTo>
                    <a:lnTo>
                      <a:pt x="246" y="530"/>
                    </a:lnTo>
                    <a:lnTo>
                      <a:pt x="219" y="526"/>
                    </a:lnTo>
                    <a:lnTo>
                      <a:pt x="194" y="520"/>
                    </a:lnTo>
                    <a:lnTo>
                      <a:pt x="171" y="510"/>
                    </a:lnTo>
                    <a:lnTo>
                      <a:pt x="148" y="501"/>
                    </a:lnTo>
                    <a:lnTo>
                      <a:pt x="125" y="487"/>
                    </a:lnTo>
                    <a:lnTo>
                      <a:pt x="105" y="472"/>
                    </a:lnTo>
                    <a:lnTo>
                      <a:pt x="86" y="455"/>
                    </a:lnTo>
                    <a:lnTo>
                      <a:pt x="69" y="437"/>
                    </a:lnTo>
                    <a:lnTo>
                      <a:pt x="56" y="416"/>
                    </a:lnTo>
                    <a:lnTo>
                      <a:pt x="42" y="395"/>
                    </a:lnTo>
                    <a:lnTo>
                      <a:pt x="31" y="372"/>
                    </a:lnTo>
                    <a:lnTo>
                      <a:pt x="21" y="347"/>
                    </a:lnTo>
                    <a:lnTo>
                      <a:pt x="15" y="322"/>
                    </a:lnTo>
                    <a:lnTo>
                      <a:pt x="11" y="297"/>
                    </a:lnTo>
                    <a:lnTo>
                      <a:pt x="10" y="271"/>
                    </a:lnTo>
                    <a:lnTo>
                      <a:pt x="11" y="244"/>
                    </a:lnTo>
                    <a:lnTo>
                      <a:pt x="15" y="219"/>
                    </a:lnTo>
                    <a:lnTo>
                      <a:pt x="21" y="194"/>
                    </a:lnTo>
                    <a:lnTo>
                      <a:pt x="31" y="169"/>
                    </a:lnTo>
                    <a:lnTo>
                      <a:pt x="42" y="146"/>
                    </a:lnTo>
                    <a:lnTo>
                      <a:pt x="56" y="125"/>
                    </a:lnTo>
                    <a:lnTo>
                      <a:pt x="69" y="104"/>
                    </a:lnTo>
                    <a:lnTo>
                      <a:pt x="86" y="86"/>
                    </a:lnTo>
                    <a:lnTo>
                      <a:pt x="105" y="69"/>
                    </a:lnTo>
                    <a:lnTo>
                      <a:pt x="125" y="54"/>
                    </a:lnTo>
                    <a:lnTo>
                      <a:pt x="148" y="40"/>
                    </a:lnTo>
                    <a:lnTo>
                      <a:pt x="171" y="31"/>
                    </a:lnTo>
                    <a:lnTo>
                      <a:pt x="194" y="21"/>
                    </a:lnTo>
                    <a:lnTo>
                      <a:pt x="219" y="15"/>
                    </a:lnTo>
                    <a:lnTo>
                      <a:pt x="246" y="11"/>
                    </a:lnTo>
                    <a:lnTo>
                      <a:pt x="271" y="10"/>
                    </a:lnTo>
                    <a:lnTo>
                      <a:pt x="297" y="11"/>
                    </a:lnTo>
                    <a:lnTo>
                      <a:pt x="324" y="15"/>
                    </a:lnTo>
                    <a:lnTo>
                      <a:pt x="349" y="21"/>
                    </a:lnTo>
                    <a:lnTo>
                      <a:pt x="372" y="31"/>
                    </a:lnTo>
                    <a:lnTo>
                      <a:pt x="395" y="40"/>
                    </a:lnTo>
                    <a:lnTo>
                      <a:pt x="418" y="54"/>
                    </a:lnTo>
                    <a:lnTo>
                      <a:pt x="438" y="69"/>
                    </a:lnTo>
                    <a:lnTo>
                      <a:pt x="457" y="86"/>
                    </a:lnTo>
                    <a:lnTo>
                      <a:pt x="474" y="104"/>
                    </a:lnTo>
                    <a:lnTo>
                      <a:pt x="487" y="125"/>
                    </a:lnTo>
                    <a:lnTo>
                      <a:pt x="501" y="146"/>
                    </a:lnTo>
                    <a:lnTo>
                      <a:pt x="512" y="169"/>
                    </a:lnTo>
                    <a:lnTo>
                      <a:pt x="520" y="194"/>
                    </a:lnTo>
                    <a:lnTo>
                      <a:pt x="528" y="219"/>
                    </a:lnTo>
                    <a:lnTo>
                      <a:pt x="532" y="244"/>
                    </a:lnTo>
                    <a:lnTo>
                      <a:pt x="533" y="271"/>
                    </a:lnTo>
                    <a:close/>
                  </a:path>
                </a:pathLst>
              </a:custGeom>
              <a:solidFill>
                <a:srgbClr val="E9B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5" name="Freeform 448">
                <a:extLst>
                  <a:ext uri="{FF2B5EF4-FFF2-40B4-BE49-F238E27FC236}">
                    <a16:creationId xmlns:a16="http://schemas.microsoft.com/office/drawing/2014/main" id="{12604BCB-E342-4266-9B95-4D58CCBCF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4" y="1896"/>
                <a:ext cx="531" cy="533"/>
              </a:xfrm>
              <a:custGeom>
                <a:avLst/>
                <a:gdLst>
                  <a:gd name="T0" fmla="*/ 526 w 531"/>
                  <a:gd name="T1" fmla="*/ 213 h 533"/>
                  <a:gd name="T2" fmla="*/ 501 w 531"/>
                  <a:gd name="T3" fmla="*/ 140 h 533"/>
                  <a:gd name="T4" fmla="*/ 455 w 531"/>
                  <a:gd name="T5" fmla="*/ 78 h 533"/>
                  <a:gd name="T6" fmla="*/ 393 w 531"/>
                  <a:gd name="T7" fmla="*/ 32 h 533"/>
                  <a:gd name="T8" fmla="*/ 318 w 531"/>
                  <a:gd name="T9" fmla="*/ 6 h 533"/>
                  <a:gd name="T10" fmla="*/ 238 w 531"/>
                  <a:gd name="T11" fmla="*/ 2 h 533"/>
                  <a:gd name="T12" fmla="*/ 161 w 531"/>
                  <a:gd name="T13" fmla="*/ 21 h 533"/>
                  <a:gd name="T14" fmla="*/ 96 w 531"/>
                  <a:gd name="T15" fmla="*/ 61 h 533"/>
                  <a:gd name="T16" fmla="*/ 44 w 531"/>
                  <a:gd name="T17" fmla="*/ 117 h 533"/>
                  <a:gd name="T18" fmla="*/ 11 w 531"/>
                  <a:gd name="T19" fmla="*/ 188 h 533"/>
                  <a:gd name="T20" fmla="*/ 0 w 531"/>
                  <a:gd name="T21" fmla="*/ 267 h 533"/>
                  <a:gd name="T22" fmla="*/ 11 w 531"/>
                  <a:gd name="T23" fmla="*/ 345 h 533"/>
                  <a:gd name="T24" fmla="*/ 44 w 531"/>
                  <a:gd name="T25" fmla="*/ 416 h 533"/>
                  <a:gd name="T26" fmla="*/ 96 w 531"/>
                  <a:gd name="T27" fmla="*/ 472 h 533"/>
                  <a:gd name="T28" fmla="*/ 161 w 531"/>
                  <a:gd name="T29" fmla="*/ 512 h 533"/>
                  <a:gd name="T30" fmla="*/ 238 w 531"/>
                  <a:gd name="T31" fmla="*/ 531 h 533"/>
                  <a:gd name="T32" fmla="*/ 318 w 531"/>
                  <a:gd name="T33" fmla="*/ 527 h 533"/>
                  <a:gd name="T34" fmla="*/ 393 w 531"/>
                  <a:gd name="T35" fmla="*/ 501 h 533"/>
                  <a:gd name="T36" fmla="*/ 455 w 531"/>
                  <a:gd name="T37" fmla="*/ 455 h 533"/>
                  <a:gd name="T38" fmla="*/ 501 w 531"/>
                  <a:gd name="T39" fmla="*/ 393 h 533"/>
                  <a:gd name="T40" fmla="*/ 526 w 531"/>
                  <a:gd name="T41" fmla="*/ 320 h 533"/>
                  <a:gd name="T42" fmla="*/ 522 w 531"/>
                  <a:gd name="T43" fmla="*/ 267 h 533"/>
                  <a:gd name="T44" fmla="*/ 510 w 531"/>
                  <a:gd name="T45" fmla="*/ 343 h 533"/>
                  <a:gd name="T46" fmla="*/ 478 w 531"/>
                  <a:gd name="T47" fmla="*/ 410 h 533"/>
                  <a:gd name="T48" fmla="*/ 428 w 531"/>
                  <a:gd name="T49" fmla="*/ 464 h 533"/>
                  <a:gd name="T50" fmla="*/ 364 w 531"/>
                  <a:gd name="T51" fmla="*/ 502 h 533"/>
                  <a:gd name="T52" fmla="*/ 291 w 531"/>
                  <a:gd name="T53" fmla="*/ 522 h 533"/>
                  <a:gd name="T54" fmla="*/ 215 w 531"/>
                  <a:gd name="T55" fmla="*/ 518 h 533"/>
                  <a:gd name="T56" fmla="*/ 144 w 531"/>
                  <a:gd name="T57" fmla="*/ 491 h 533"/>
                  <a:gd name="T58" fmla="*/ 84 w 531"/>
                  <a:gd name="T59" fmla="*/ 447 h 533"/>
                  <a:gd name="T60" fmla="*/ 40 w 531"/>
                  <a:gd name="T61" fmla="*/ 389 h 533"/>
                  <a:gd name="T62" fmla="*/ 15 w 531"/>
                  <a:gd name="T63" fmla="*/ 318 h 533"/>
                  <a:gd name="T64" fmla="*/ 11 w 531"/>
                  <a:gd name="T65" fmla="*/ 240 h 533"/>
                  <a:gd name="T66" fmla="*/ 30 w 531"/>
                  <a:gd name="T67" fmla="*/ 167 h 533"/>
                  <a:gd name="T68" fmla="*/ 69 w 531"/>
                  <a:gd name="T69" fmla="*/ 103 h 533"/>
                  <a:gd name="T70" fmla="*/ 123 w 531"/>
                  <a:gd name="T71" fmla="*/ 54 h 533"/>
                  <a:gd name="T72" fmla="*/ 190 w 531"/>
                  <a:gd name="T73" fmla="*/ 23 h 533"/>
                  <a:gd name="T74" fmla="*/ 265 w 531"/>
                  <a:gd name="T75" fmla="*/ 11 h 533"/>
                  <a:gd name="T76" fmla="*/ 341 w 531"/>
                  <a:gd name="T77" fmla="*/ 23 h 533"/>
                  <a:gd name="T78" fmla="*/ 408 w 531"/>
                  <a:gd name="T79" fmla="*/ 54 h 533"/>
                  <a:gd name="T80" fmla="*/ 462 w 531"/>
                  <a:gd name="T81" fmla="*/ 103 h 533"/>
                  <a:gd name="T82" fmla="*/ 501 w 531"/>
                  <a:gd name="T83" fmla="*/ 167 h 533"/>
                  <a:gd name="T84" fmla="*/ 520 w 531"/>
                  <a:gd name="T85" fmla="*/ 240 h 5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533"/>
                  <a:gd name="T131" fmla="*/ 531 w 531"/>
                  <a:gd name="T132" fmla="*/ 533 h 5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533">
                    <a:moveTo>
                      <a:pt x="531" y="267"/>
                    </a:moveTo>
                    <a:lnTo>
                      <a:pt x="531" y="240"/>
                    </a:lnTo>
                    <a:lnTo>
                      <a:pt x="526" y="213"/>
                    </a:lnTo>
                    <a:lnTo>
                      <a:pt x="520" y="188"/>
                    </a:lnTo>
                    <a:lnTo>
                      <a:pt x="510" y="163"/>
                    </a:lnTo>
                    <a:lnTo>
                      <a:pt x="501" y="140"/>
                    </a:lnTo>
                    <a:lnTo>
                      <a:pt x="487" y="117"/>
                    </a:lnTo>
                    <a:lnTo>
                      <a:pt x="472" y="98"/>
                    </a:lnTo>
                    <a:lnTo>
                      <a:pt x="455" y="78"/>
                    </a:lnTo>
                    <a:lnTo>
                      <a:pt x="435" y="61"/>
                    </a:lnTo>
                    <a:lnTo>
                      <a:pt x="414" y="46"/>
                    </a:lnTo>
                    <a:lnTo>
                      <a:pt x="393" y="32"/>
                    </a:lnTo>
                    <a:lnTo>
                      <a:pt x="370" y="21"/>
                    </a:lnTo>
                    <a:lnTo>
                      <a:pt x="345" y="11"/>
                    </a:lnTo>
                    <a:lnTo>
                      <a:pt x="318" y="6"/>
                    </a:lnTo>
                    <a:lnTo>
                      <a:pt x="293" y="2"/>
                    </a:lnTo>
                    <a:lnTo>
                      <a:pt x="265" y="0"/>
                    </a:lnTo>
                    <a:lnTo>
                      <a:pt x="238" y="2"/>
                    </a:lnTo>
                    <a:lnTo>
                      <a:pt x="213" y="6"/>
                    </a:lnTo>
                    <a:lnTo>
                      <a:pt x="186" y="11"/>
                    </a:lnTo>
                    <a:lnTo>
                      <a:pt x="161" y="21"/>
                    </a:lnTo>
                    <a:lnTo>
                      <a:pt x="138" y="32"/>
                    </a:lnTo>
                    <a:lnTo>
                      <a:pt x="117" y="46"/>
                    </a:lnTo>
                    <a:lnTo>
                      <a:pt x="96" y="61"/>
                    </a:lnTo>
                    <a:lnTo>
                      <a:pt x="76" y="78"/>
                    </a:lnTo>
                    <a:lnTo>
                      <a:pt x="59" y="98"/>
                    </a:lnTo>
                    <a:lnTo>
                      <a:pt x="44" y="117"/>
                    </a:lnTo>
                    <a:lnTo>
                      <a:pt x="30" y="140"/>
                    </a:lnTo>
                    <a:lnTo>
                      <a:pt x="21" y="163"/>
                    </a:lnTo>
                    <a:lnTo>
                      <a:pt x="11" y="188"/>
                    </a:lnTo>
                    <a:lnTo>
                      <a:pt x="5" y="213"/>
                    </a:lnTo>
                    <a:lnTo>
                      <a:pt x="0" y="240"/>
                    </a:lnTo>
                    <a:lnTo>
                      <a:pt x="0" y="267"/>
                    </a:lnTo>
                    <a:lnTo>
                      <a:pt x="0" y="293"/>
                    </a:lnTo>
                    <a:lnTo>
                      <a:pt x="5" y="320"/>
                    </a:lnTo>
                    <a:lnTo>
                      <a:pt x="11" y="345"/>
                    </a:lnTo>
                    <a:lnTo>
                      <a:pt x="21" y="370"/>
                    </a:lnTo>
                    <a:lnTo>
                      <a:pt x="30" y="393"/>
                    </a:lnTo>
                    <a:lnTo>
                      <a:pt x="44" y="416"/>
                    </a:lnTo>
                    <a:lnTo>
                      <a:pt x="59" y="435"/>
                    </a:lnTo>
                    <a:lnTo>
                      <a:pt x="76" y="455"/>
                    </a:lnTo>
                    <a:lnTo>
                      <a:pt x="96" y="472"/>
                    </a:lnTo>
                    <a:lnTo>
                      <a:pt x="117" y="487"/>
                    </a:lnTo>
                    <a:lnTo>
                      <a:pt x="138" y="501"/>
                    </a:lnTo>
                    <a:lnTo>
                      <a:pt x="161" y="512"/>
                    </a:lnTo>
                    <a:lnTo>
                      <a:pt x="186" y="522"/>
                    </a:lnTo>
                    <a:lnTo>
                      <a:pt x="213" y="527"/>
                    </a:lnTo>
                    <a:lnTo>
                      <a:pt x="238" y="531"/>
                    </a:lnTo>
                    <a:lnTo>
                      <a:pt x="265" y="533"/>
                    </a:lnTo>
                    <a:lnTo>
                      <a:pt x="293" y="531"/>
                    </a:lnTo>
                    <a:lnTo>
                      <a:pt x="318" y="527"/>
                    </a:lnTo>
                    <a:lnTo>
                      <a:pt x="345" y="522"/>
                    </a:lnTo>
                    <a:lnTo>
                      <a:pt x="370" y="512"/>
                    </a:lnTo>
                    <a:lnTo>
                      <a:pt x="393" y="501"/>
                    </a:lnTo>
                    <a:lnTo>
                      <a:pt x="414" y="487"/>
                    </a:lnTo>
                    <a:lnTo>
                      <a:pt x="435" y="472"/>
                    </a:lnTo>
                    <a:lnTo>
                      <a:pt x="455" y="455"/>
                    </a:lnTo>
                    <a:lnTo>
                      <a:pt x="472" y="435"/>
                    </a:lnTo>
                    <a:lnTo>
                      <a:pt x="487" y="416"/>
                    </a:lnTo>
                    <a:lnTo>
                      <a:pt x="501" y="393"/>
                    </a:lnTo>
                    <a:lnTo>
                      <a:pt x="510" y="370"/>
                    </a:lnTo>
                    <a:lnTo>
                      <a:pt x="520" y="345"/>
                    </a:lnTo>
                    <a:lnTo>
                      <a:pt x="526" y="320"/>
                    </a:lnTo>
                    <a:lnTo>
                      <a:pt x="531" y="293"/>
                    </a:lnTo>
                    <a:lnTo>
                      <a:pt x="531" y="267"/>
                    </a:lnTo>
                    <a:close/>
                    <a:moveTo>
                      <a:pt x="522" y="267"/>
                    </a:moveTo>
                    <a:lnTo>
                      <a:pt x="520" y="293"/>
                    </a:lnTo>
                    <a:lnTo>
                      <a:pt x="516" y="318"/>
                    </a:lnTo>
                    <a:lnTo>
                      <a:pt x="510" y="343"/>
                    </a:lnTo>
                    <a:lnTo>
                      <a:pt x="501" y="366"/>
                    </a:lnTo>
                    <a:lnTo>
                      <a:pt x="491" y="389"/>
                    </a:lnTo>
                    <a:lnTo>
                      <a:pt x="478" y="410"/>
                    </a:lnTo>
                    <a:lnTo>
                      <a:pt x="462" y="430"/>
                    </a:lnTo>
                    <a:lnTo>
                      <a:pt x="447" y="447"/>
                    </a:lnTo>
                    <a:lnTo>
                      <a:pt x="428" y="464"/>
                    </a:lnTo>
                    <a:lnTo>
                      <a:pt x="408" y="479"/>
                    </a:lnTo>
                    <a:lnTo>
                      <a:pt x="387" y="491"/>
                    </a:lnTo>
                    <a:lnTo>
                      <a:pt x="364" y="502"/>
                    </a:lnTo>
                    <a:lnTo>
                      <a:pt x="341" y="510"/>
                    </a:lnTo>
                    <a:lnTo>
                      <a:pt x="316" y="518"/>
                    </a:lnTo>
                    <a:lnTo>
                      <a:pt x="291" y="522"/>
                    </a:lnTo>
                    <a:lnTo>
                      <a:pt x="265" y="522"/>
                    </a:lnTo>
                    <a:lnTo>
                      <a:pt x="240" y="522"/>
                    </a:lnTo>
                    <a:lnTo>
                      <a:pt x="215" y="518"/>
                    </a:lnTo>
                    <a:lnTo>
                      <a:pt x="190" y="510"/>
                    </a:lnTo>
                    <a:lnTo>
                      <a:pt x="167" y="502"/>
                    </a:lnTo>
                    <a:lnTo>
                      <a:pt x="144" y="491"/>
                    </a:lnTo>
                    <a:lnTo>
                      <a:pt x="123" y="479"/>
                    </a:lnTo>
                    <a:lnTo>
                      <a:pt x="103" y="464"/>
                    </a:lnTo>
                    <a:lnTo>
                      <a:pt x="84" y="447"/>
                    </a:lnTo>
                    <a:lnTo>
                      <a:pt x="69" y="430"/>
                    </a:lnTo>
                    <a:lnTo>
                      <a:pt x="53" y="410"/>
                    </a:lnTo>
                    <a:lnTo>
                      <a:pt x="40" y="389"/>
                    </a:lnTo>
                    <a:lnTo>
                      <a:pt x="30" y="366"/>
                    </a:lnTo>
                    <a:lnTo>
                      <a:pt x="21" y="343"/>
                    </a:lnTo>
                    <a:lnTo>
                      <a:pt x="15" y="318"/>
                    </a:lnTo>
                    <a:lnTo>
                      <a:pt x="11" y="293"/>
                    </a:lnTo>
                    <a:lnTo>
                      <a:pt x="9" y="267"/>
                    </a:lnTo>
                    <a:lnTo>
                      <a:pt x="11" y="240"/>
                    </a:lnTo>
                    <a:lnTo>
                      <a:pt x="15" y="215"/>
                    </a:lnTo>
                    <a:lnTo>
                      <a:pt x="21" y="190"/>
                    </a:lnTo>
                    <a:lnTo>
                      <a:pt x="30" y="167"/>
                    </a:lnTo>
                    <a:lnTo>
                      <a:pt x="40" y="144"/>
                    </a:lnTo>
                    <a:lnTo>
                      <a:pt x="53" y="123"/>
                    </a:lnTo>
                    <a:lnTo>
                      <a:pt x="69" y="103"/>
                    </a:lnTo>
                    <a:lnTo>
                      <a:pt x="84" y="86"/>
                    </a:lnTo>
                    <a:lnTo>
                      <a:pt x="103" y="69"/>
                    </a:lnTo>
                    <a:lnTo>
                      <a:pt x="123" y="54"/>
                    </a:lnTo>
                    <a:lnTo>
                      <a:pt x="144" y="42"/>
                    </a:lnTo>
                    <a:lnTo>
                      <a:pt x="167" y="31"/>
                    </a:lnTo>
                    <a:lnTo>
                      <a:pt x="190" y="23"/>
                    </a:lnTo>
                    <a:lnTo>
                      <a:pt x="215" y="15"/>
                    </a:lnTo>
                    <a:lnTo>
                      <a:pt x="240" y="11"/>
                    </a:lnTo>
                    <a:lnTo>
                      <a:pt x="265" y="11"/>
                    </a:lnTo>
                    <a:lnTo>
                      <a:pt x="291" y="11"/>
                    </a:lnTo>
                    <a:lnTo>
                      <a:pt x="316" y="15"/>
                    </a:lnTo>
                    <a:lnTo>
                      <a:pt x="341" y="23"/>
                    </a:lnTo>
                    <a:lnTo>
                      <a:pt x="364" y="31"/>
                    </a:lnTo>
                    <a:lnTo>
                      <a:pt x="387" y="42"/>
                    </a:lnTo>
                    <a:lnTo>
                      <a:pt x="408" y="54"/>
                    </a:lnTo>
                    <a:lnTo>
                      <a:pt x="428" y="69"/>
                    </a:lnTo>
                    <a:lnTo>
                      <a:pt x="447" y="86"/>
                    </a:lnTo>
                    <a:lnTo>
                      <a:pt x="462" y="103"/>
                    </a:lnTo>
                    <a:lnTo>
                      <a:pt x="478" y="123"/>
                    </a:lnTo>
                    <a:lnTo>
                      <a:pt x="491" y="144"/>
                    </a:lnTo>
                    <a:lnTo>
                      <a:pt x="501" y="167"/>
                    </a:lnTo>
                    <a:lnTo>
                      <a:pt x="510" y="190"/>
                    </a:lnTo>
                    <a:lnTo>
                      <a:pt x="516" y="215"/>
                    </a:lnTo>
                    <a:lnTo>
                      <a:pt x="520" y="240"/>
                    </a:lnTo>
                    <a:lnTo>
                      <a:pt x="522" y="267"/>
                    </a:lnTo>
                    <a:close/>
                  </a:path>
                </a:pathLst>
              </a:custGeom>
              <a:solidFill>
                <a:srgbClr val="E9B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6" name="Freeform 449">
                <a:extLst>
                  <a:ext uri="{FF2B5EF4-FFF2-40B4-BE49-F238E27FC236}">
                    <a16:creationId xmlns:a16="http://schemas.microsoft.com/office/drawing/2014/main" id="{0A05182F-A214-4557-8A2E-9E20F53BAE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8" y="1902"/>
                <a:ext cx="523" cy="521"/>
              </a:xfrm>
              <a:custGeom>
                <a:avLst/>
                <a:gdLst>
                  <a:gd name="T0" fmla="*/ 518 w 523"/>
                  <a:gd name="T1" fmla="*/ 209 h 521"/>
                  <a:gd name="T2" fmla="*/ 491 w 523"/>
                  <a:gd name="T3" fmla="*/ 136 h 521"/>
                  <a:gd name="T4" fmla="*/ 447 w 523"/>
                  <a:gd name="T5" fmla="*/ 76 h 521"/>
                  <a:gd name="T6" fmla="*/ 385 w 523"/>
                  <a:gd name="T7" fmla="*/ 30 h 521"/>
                  <a:gd name="T8" fmla="*/ 314 w 523"/>
                  <a:gd name="T9" fmla="*/ 5 h 521"/>
                  <a:gd name="T10" fmla="*/ 236 w 523"/>
                  <a:gd name="T11" fmla="*/ 1 h 521"/>
                  <a:gd name="T12" fmla="*/ 161 w 523"/>
                  <a:gd name="T13" fmla="*/ 21 h 521"/>
                  <a:gd name="T14" fmla="*/ 95 w 523"/>
                  <a:gd name="T15" fmla="*/ 59 h 521"/>
                  <a:gd name="T16" fmla="*/ 46 w 523"/>
                  <a:gd name="T17" fmla="*/ 115 h 521"/>
                  <a:gd name="T18" fmla="*/ 13 w 523"/>
                  <a:gd name="T19" fmla="*/ 184 h 521"/>
                  <a:gd name="T20" fmla="*/ 0 w 523"/>
                  <a:gd name="T21" fmla="*/ 261 h 521"/>
                  <a:gd name="T22" fmla="*/ 13 w 523"/>
                  <a:gd name="T23" fmla="*/ 337 h 521"/>
                  <a:gd name="T24" fmla="*/ 46 w 523"/>
                  <a:gd name="T25" fmla="*/ 406 h 521"/>
                  <a:gd name="T26" fmla="*/ 95 w 523"/>
                  <a:gd name="T27" fmla="*/ 462 h 521"/>
                  <a:gd name="T28" fmla="*/ 161 w 523"/>
                  <a:gd name="T29" fmla="*/ 500 h 521"/>
                  <a:gd name="T30" fmla="*/ 236 w 523"/>
                  <a:gd name="T31" fmla="*/ 520 h 521"/>
                  <a:gd name="T32" fmla="*/ 314 w 523"/>
                  <a:gd name="T33" fmla="*/ 516 h 521"/>
                  <a:gd name="T34" fmla="*/ 385 w 523"/>
                  <a:gd name="T35" fmla="*/ 491 h 521"/>
                  <a:gd name="T36" fmla="*/ 447 w 523"/>
                  <a:gd name="T37" fmla="*/ 445 h 521"/>
                  <a:gd name="T38" fmla="*/ 491 w 523"/>
                  <a:gd name="T39" fmla="*/ 385 h 521"/>
                  <a:gd name="T40" fmla="*/ 518 w 523"/>
                  <a:gd name="T41" fmla="*/ 312 h 521"/>
                  <a:gd name="T42" fmla="*/ 512 w 523"/>
                  <a:gd name="T43" fmla="*/ 261 h 521"/>
                  <a:gd name="T44" fmla="*/ 500 w 523"/>
                  <a:gd name="T45" fmla="*/ 335 h 521"/>
                  <a:gd name="T46" fmla="*/ 470 w 523"/>
                  <a:gd name="T47" fmla="*/ 401 h 521"/>
                  <a:gd name="T48" fmla="*/ 422 w 523"/>
                  <a:gd name="T49" fmla="*/ 454 h 521"/>
                  <a:gd name="T50" fmla="*/ 358 w 523"/>
                  <a:gd name="T51" fmla="*/ 493 h 521"/>
                  <a:gd name="T52" fmla="*/ 287 w 523"/>
                  <a:gd name="T53" fmla="*/ 510 h 521"/>
                  <a:gd name="T54" fmla="*/ 211 w 523"/>
                  <a:gd name="T55" fmla="*/ 506 h 521"/>
                  <a:gd name="T56" fmla="*/ 142 w 523"/>
                  <a:gd name="T57" fmla="*/ 481 h 521"/>
                  <a:gd name="T58" fmla="*/ 84 w 523"/>
                  <a:gd name="T59" fmla="*/ 437 h 521"/>
                  <a:gd name="T60" fmla="*/ 42 w 523"/>
                  <a:gd name="T61" fmla="*/ 379 h 521"/>
                  <a:gd name="T62" fmla="*/ 15 w 523"/>
                  <a:gd name="T63" fmla="*/ 310 h 521"/>
                  <a:gd name="T64" fmla="*/ 11 w 523"/>
                  <a:gd name="T65" fmla="*/ 236 h 521"/>
                  <a:gd name="T66" fmla="*/ 30 w 523"/>
                  <a:gd name="T67" fmla="*/ 163 h 521"/>
                  <a:gd name="T68" fmla="*/ 69 w 523"/>
                  <a:gd name="T69" fmla="*/ 101 h 521"/>
                  <a:gd name="T70" fmla="*/ 120 w 523"/>
                  <a:gd name="T71" fmla="*/ 53 h 521"/>
                  <a:gd name="T72" fmla="*/ 188 w 523"/>
                  <a:gd name="T73" fmla="*/ 21 h 521"/>
                  <a:gd name="T74" fmla="*/ 261 w 523"/>
                  <a:gd name="T75" fmla="*/ 9 h 521"/>
                  <a:gd name="T76" fmla="*/ 335 w 523"/>
                  <a:gd name="T77" fmla="*/ 21 h 521"/>
                  <a:gd name="T78" fmla="*/ 403 w 523"/>
                  <a:gd name="T79" fmla="*/ 53 h 521"/>
                  <a:gd name="T80" fmla="*/ 454 w 523"/>
                  <a:gd name="T81" fmla="*/ 101 h 521"/>
                  <a:gd name="T82" fmla="*/ 493 w 523"/>
                  <a:gd name="T83" fmla="*/ 163 h 521"/>
                  <a:gd name="T84" fmla="*/ 512 w 523"/>
                  <a:gd name="T85" fmla="*/ 236 h 52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23"/>
                  <a:gd name="T130" fmla="*/ 0 h 521"/>
                  <a:gd name="T131" fmla="*/ 523 w 523"/>
                  <a:gd name="T132" fmla="*/ 521 h 52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23" h="521">
                    <a:moveTo>
                      <a:pt x="523" y="261"/>
                    </a:moveTo>
                    <a:lnTo>
                      <a:pt x="522" y="234"/>
                    </a:lnTo>
                    <a:lnTo>
                      <a:pt x="518" y="209"/>
                    </a:lnTo>
                    <a:lnTo>
                      <a:pt x="510" y="184"/>
                    </a:lnTo>
                    <a:lnTo>
                      <a:pt x="502" y="159"/>
                    </a:lnTo>
                    <a:lnTo>
                      <a:pt x="491" y="136"/>
                    </a:lnTo>
                    <a:lnTo>
                      <a:pt x="477" y="115"/>
                    </a:lnTo>
                    <a:lnTo>
                      <a:pt x="464" y="94"/>
                    </a:lnTo>
                    <a:lnTo>
                      <a:pt x="447" y="76"/>
                    </a:lnTo>
                    <a:lnTo>
                      <a:pt x="428" y="59"/>
                    </a:lnTo>
                    <a:lnTo>
                      <a:pt x="408" y="44"/>
                    </a:lnTo>
                    <a:lnTo>
                      <a:pt x="385" y="30"/>
                    </a:lnTo>
                    <a:lnTo>
                      <a:pt x="362" y="21"/>
                    </a:lnTo>
                    <a:lnTo>
                      <a:pt x="339" y="11"/>
                    </a:lnTo>
                    <a:lnTo>
                      <a:pt x="314" y="5"/>
                    </a:lnTo>
                    <a:lnTo>
                      <a:pt x="287" y="1"/>
                    </a:lnTo>
                    <a:lnTo>
                      <a:pt x="261" y="0"/>
                    </a:lnTo>
                    <a:lnTo>
                      <a:pt x="236" y="1"/>
                    </a:lnTo>
                    <a:lnTo>
                      <a:pt x="209" y="5"/>
                    </a:lnTo>
                    <a:lnTo>
                      <a:pt x="184" y="11"/>
                    </a:lnTo>
                    <a:lnTo>
                      <a:pt x="161" y="21"/>
                    </a:lnTo>
                    <a:lnTo>
                      <a:pt x="138" y="30"/>
                    </a:lnTo>
                    <a:lnTo>
                      <a:pt x="115" y="44"/>
                    </a:lnTo>
                    <a:lnTo>
                      <a:pt x="95" y="59"/>
                    </a:lnTo>
                    <a:lnTo>
                      <a:pt x="76" y="76"/>
                    </a:lnTo>
                    <a:lnTo>
                      <a:pt x="59" y="94"/>
                    </a:lnTo>
                    <a:lnTo>
                      <a:pt x="46" y="115"/>
                    </a:lnTo>
                    <a:lnTo>
                      <a:pt x="32" y="136"/>
                    </a:lnTo>
                    <a:lnTo>
                      <a:pt x="21" y="159"/>
                    </a:lnTo>
                    <a:lnTo>
                      <a:pt x="13" y="184"/>
                    </a:lnTo>
                    <a:lnTo>
                      <a:pt x="5" y="209"/>
                    </a:lnTo>
                    <a:lnTo>
                      <a:pt x="1" y="234"/>
                    </a:lnTo>
                    <a:lnTo>
                      <a:pt x="0" y="261"/>
                    </a:lnTo>
                    <a:lnTo>
                      <a:pt x="1" y="287"/>
                    </a:lnTo>
                    <a:lnTo>
                      <a:pt x="5" y="312"/>
                    </a:lnTo>
                    <a:lnTo>
                      <a:pt x="13" y="337"/>
                    </a:lnTo>
                    <a:lnTo>
                      <a:pt x="21" y="362"/>
                    </a:lnTo>
                    <a:lnTo>
                      <a:pt x="32" y="385"/>
                    </a:lnTo>
                    <a:lnTo>
                      <a:pt x="46" y="406"/>
                    </a:lnTo>
                    <a:lnTo>
                      <a:pt x="59" y="427"/>
                    </a:lnTo>
                    <a:lnTo>
                      <a:pt x="76" y="445"/>
                    </a:lnTo>
                    <a:lnTo>
                      <a:pt x="95" y="462"/>
                    </a:lnTo>
                    <a:lnTo>
                      <a:pt x="115" y="477"/>
                    </a:lnTo>
                    <a:lnTo>
                      <a:pt x="138" y="491"/>
                    </a:lnTo>
                    <a:lnTo>
                      <a:pt x="161" y="500"/>
                    </a:lnTo>
                    <a:lnTo>
                      <a:pt x="184" y="510"/>
                    </a:lnTo>
                    <a:lnTo>
                      <a:pt x="209" y="516"/>
                    </a:lnTo>
                    <a:lnTo>
                      <a:pt x="236" y="520"/>
                    </a:lnTo>
                    <a:lnTo>
                      <a:pt x="261" y="521"/>
                    </a:lnTo>
                    <a:lnTo>
                      <a:pt x="287" y="520"/>
                    </a:lnTo>
                    <a:lnTo>
                      <a:pt x="314" y="516"/>
                    </a:lnTo>
                    <a:lnTo>
                      <a:pt x="339" y="510"/>
                    </a:lnTo>
                    <a:lnTo>
                      <a:pt x="362" y="500"/>
                    </a:lnTo>
                    <a:lnTo>
                      <a:pt x="385" y="491"/>
                    </a:lnTo>
                    <a:lnTo>
                      <a:pt x="408" y="477"/>
                    </a:lnTo>
                    <a:lnTo>
                      <a:pt x="428" y="462"/>
                    </a:lnTo>
                    <a:lnTo>
                      <a:pt x="447" y="445"/>
                    </a:lnTo>
                    <a:lnTo>
                      <a:pt x="464" y="427"/>
                    </a:lnTo>
                    <a:lnTo>
                      <a:pt x="477" y="406"/>
                    </a:lnTo>
                    <a:lnTo>
                      <a:pt x="491" y="385"/>
                    </a:lnTo>
                    <a:lnTo>
                      <a:pt x="502" y="362"/>
                    </a:lnTo>
                    <a:lnTo>
                      <a:pt x="510" y="337"/>
                    </a:lnTo>
                    <a:lnTo>
                      <a:pt x="518" y="312"/>
                    </a:lnTo>
                    <a:lnTo>
                      <a:pt x="522" y="287"/>
                    </a:lnTo>
                    <a:lnTo>
                      <a:pt x="523" y="261"/>
                    </a:lnTo>
                    <a:close/>
                    <a:moveTo>
                      <a:pt x="512" y="261"/>
                    </a:moveTo>
                    <a:lnTo>
                      <a:pt x="512" y="285"/>
                    </a:lnTo>
                    <a:lnTo>
                      <a:pt x="508" y="310"/>
                    </a:lnTo>
                    <a:lnTo>
                      <a:pt x="500" y="335"/>
                    </a:lnTo>
                    <a:lnTo>
                      <a:pt x="493" y="358"/>
                    </a:lnTo>
                    <a:lnTo>
                      <a:pt x="481" y="379"/>
                    </a:lnTo>
                    <a:lnTo>
                      <a:pt x="470" y="401"/>
                    </a:lnTo>
                    <a:lnTo>
                      <a:pt x="454" y="420"/>
                    </a:lnTo>
                    <a:lnTo>
                      <a:pt x="439" y="437"/>
                    </a:lnTo>
                    <a:lnTo>
                      <a:pt x="422" y="454"/>
                    </a:lnTo>
                    <a:lnTo>
                      <a:pt x="403" y="468"/>
                    </a:lnTo>
                    <a:lnTo>
                      <a:pt x="381" y="481"/>
                    </a:lnTo>
                    <a:lnTo>
                      <a:pt x="358" y="493"/>
                    </a:lnTo>
                    <a:lnTo>
                      <a:pt x="335" y="500"/>
                    </a:lnTo>
                    <a:lnTo>
                      <a:pt x="312" y="506"/>
                    </a:lnTo>
                    <a:lnTo>
                      <a:pt x="287" y="510"/>
                    </a:lnTo>
                    <a:lnTo>
                      <a:pt x="261" y="512"/>
                    </a:lnTo>
                    <a:lnTo>
                      <a:pt x="236" y="510"/>
                    </a:lnTo>
                    <a:lnTo>
                      <a:pt x="211" y="506"/>
                    </a:lnTo>
                    <a:lnTo>
                      <a:pt x="188" y="500"/>
                    </a:lnTo>
                    <a:lnTo>
                      <a:pt x="165" y="493"/>
                    </a:lnTo>
                    <a:lnTo>
                      <a:pt x="142" y="481"/>
                    </a:lnTo>
                    <a:lnTo>
                      <a:pt x="120" y="468"/>
                    </a:lnTo>
                    <a:lnTo>
                      <a:pt x="101" y="454"/>
                    </a:lnTo>
                    <a:lnTo>
                      <a:pt x="84" y="437"/>
                    </a:lnTo>
                    <a:lnTo>
                      <a:pt x="69" y="420"/>
                    </a:lnTo>
                    <a:lnTo>
                      <a:pt x="53" y="401"/>
                    </a:lnTo>
                    <a:lnTo>
                      <a:pt x="42" y="379"/>
                    </a:lnTo>
                    <a:lnTo>
                      <a:pt x="30" y="358"/>
                    </a:lnTo>
                    <a:lnTo>
                      <a:pt x="23" y="335"/>
                    </a:lnTo>
                    <a:lnTo>
                      <a:pt x="15" y="310"/>
                    </a:lnTo>
                    <a:lnTo>
                      <a:pt x="11" y="285"/>
                    </a:lnTo>
                    <a:lnTo>
                      <a:pt x="11" y="261"/>
                    </a:lnTo>
                    <a:lnTo>
                      <a:pt x="11" y="236"/>
                    </a:lnTo>
                    <a:lnTo>
                      <a:pt x="15" y="211"/>
                    </a:lnTo>
                    <a:lnTo>
                      <a:pt x="23" y="186"/>
                    </a:lnTo>
                    <a:lnTo>
                      <a:pt x="30" y="163"/>
                    </a:lnTo>
                    <a:lnTo>
                      <a:pt x="42" y="142"/>
                    </a:lnTo>
                    <a:lnTo>
                      <a:pt x="53" y="120"/>
                    </a:lnTo>
                    <a:lnTo>
                      <a:pt x="69" y="101"/>
                    </a:lnTo>
                    <a:lnTo>
                      <a:pt x="84" y="84"/>
                    </a:lnTo>
                    <a:lnTo>
                      <a:pt x="101" y="67"/>
                    </a:lnTo>
                    <a:lnTo>
                      <a:pt x="120" y="53"/>
                    </a:lnTo>
                    <a:lnTo>
                      <a:pt x="142" y="40"/>
                    </a:lnTo>
                    <a:lnTo>
                      <a:pt x="165" y="28"/>
                    </a:lnTo>
                    <a:lnTo>
                      <a:pt x="188" y="21"/>
                    </a:lnTo>
                    <a:lnTo>
                      <a:pt x="211" y="15"/>
                    </a:lnTo>
                    <a:lnTo>
                      <a:pt x="236" y="11"/>
                    </a:lnTo>
                    <a:lnTo>
                      <a:pt x="261" y="9"/>
                    </a:lnTo>
                    <a:lnTo>
                      <a:pt x="287" y="11"/>
                    </a:lnTo>
                    <a:lnTo>
                      <a:pt x="312" y="15"/>
                    </a:lnTo>
                    <a:lnTo>
                      <a:pt x="335" y="21"/>
                    </a:lnTo>
                    <a:lnTo>
                      <a:pt x="358" y="28"/>
                    </a:lnTo>
                    <a:lnTo>
                      <a:pt x="381" y="40"/>
                    </a:lnTo>
                    <a:lnTo>
                      <a:pt x="403" y="53"/>
                    </a:lnTo>
                    <a:lnTo>
                      <a:pt x="422" y="67"/>
                    </a:lnTo>
                    <a:lnTo>
                      <a:pt x="439" y="84"/>
                    </a:lnTo>
                    <a:lnTo>
                      <a:pt x="454" y="101"/>
                    </a:lnTo>
                    <a:lnTo>
                      <a:pt x="470" y="120"/>
                    </a:lnTo>
                    <a:lnTo>
                      <a:pt x="481" y="142"/>
                    </a:lnTo>
                    <a:lnTo>
                      <a:pt x="493" y="163"/>
                    </a:lnTo>
                    <a:lnTo>
                      <a:pt x="500" y="186"/>
                    </a:lnTo>
                    <a:lnTo>
                      <a:pt x="508" y="211"/>
                    </a:lnTo>
                    <a:lnTo>
                      <a:pt x="512" y="236"/>
                    </a:lnTo>
                    <a:lnTo>
                      <a:pt x="512" y="261"/>
                    </a:lnTo>
                    <a:close/>
                  </a:path>
                </a:pathLst>
              </a:custGeom>
              <a:solidFill>
                <a:srgbClr val="EAB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7" name="Freeform 450">
                <a:extLst>
                  <a:ext uri="{FF2B5EF4-FFF2-40B4-BE49-F238E27FC236}">
                    <a16:creationId xmlns:a16="http://schemas.microsoft.com/office/drawing/2014/main" id="{28911621-66D0-4CBD-A4A6-B215494B3E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3" y="1907"/>
                <a:ext cx="513" cy="511"/>
              </a:xfrm>
              <a:custGeom>
                <a:avLst/>
                <a:gdLst>
                  <a:gd name="T0" fmla="*/ 507 w 513"/>
                  <a:gd name="T1" fmla="*/ 204 h 511"/>
                  <a:gd name="T2" fmla="*/ 482 w 513"/>
                  <a:gd name="T3" fmla="*/ 133 h 511"/>
                  <a:gd name="T4" fmla="*/ 438 w 513"/>
                  <a:gd name="T5" fmla="*/ 75 h 511"/>
                  <a:gd name="T6" fmla="*/ 378 w 513"/>
                  <a:gd name="T7" fmla="*/ 31 h 511"/>
                  <a:gd name="T8" fmla="*/ 307 w 513"/>
                  <a:gd name="T9" fmla="*/ 4 h 511"/>
                  <a:gd name="T10" fmla="*/ 231 w 513"/>
                  <a:gd name="T11" fmla="*/ 0 h 511"/>
                  <a:gd name="T12" fmla="*/ 158 w 513"/>
                  <a:gd name="T13" fmla="*/ 20 h 511"/>
                  <a:gd name="T14" fmla="*/ 94 w 513"/>
                  <a:gd name="T15" fmla="*/ 58 h 511"/>
                  <a:gd name="T16" fmla="*/ 44 w 513"/>
                  <a:gd name="T17" fmla="*/ 112 h 511"/>
                  <a:gd name="T18" fmla="*/ 12 w 513"/>
                  <a:gd name="T19" fmla="*/ 179 h 511"/>
                  <a:gd name="T20" fmla="*/ 0 w 513"/>
                  <a:gd name="T21" fmla="*/ 256 h 511"/>
                  <a:gd name="T22" fmla="*/ 12 w 513"/>
                  <a:gd name="T23" fmla="*/ 332 h 511"/>
                  <a:gd name="T24" fmla="*/ 44 w 513"/>
                  <a:gd name="T25" fmla="*/ 399 h 511"/>
                  <a:gd name="T26" fmla="*/ 94 w 513"/>
                  <a:gd name="T27" fmla="*/ 453 h 511"/>
                  <a:gd name="T28" fmla="*/ 158 w 513"/>
                  <a:gd name="T29" fmla="*/ 491 h 511"/>
                  <a:gd name="T30" fmla="*/ 231 w 513"/>
                  <a:gd name="T31" fmla="*/ 511 h 511"/>
                  <a:gd name="T32" fmla="*/ 307 w 513"/>
                  <a:gd name="T33" fmla="*/ 507 h 511"/>
                  <a:gd name="T34" fmla="*/ 378 w 513"/>
                  <a:gd name="T35" fmla="*/ 480 h 511"/>
                  <a:gd name="T36" fmla="*/ 438 w 513"/>
                  <a:gd name="T37" fmla="*/ 436 h 511"/>
                  <a:gd name="T38" fmla="*/ 482 w 513"/>
                  <a:gd name="T39" fmla="*/ 378 h 511"/>
                  <a:gd name="T40" fmla="*/ 507 w 513"/>
                  <a:gd name="T41" fmla="*/ 307 h 511"/>
                  <a:gd name="T42" fmla="*/ 503 w 513"/>
                  <a:gd name="T43" fmla="*/ 256 h 511"/>
                  <a:gd name="T44" fmla="*/ 492 w 513"/>
                  <a:gd name="T45" fmla="*/ 328 h 511"/>
                  <a:gd name="T46" fmla="*/ 461 w 513"/>
                  <a:gd name="T47" fmla="*/ 394 h 511"/>
                  <a:gd name="T48" fmla="*/ 413 w 513"/>
                  <a:gd name="T49" fmla="*/ 445 h 511"/>
                  <a:gd name="T50" fmla="*/ 351 w 513"/>
                  <a:gd name="T51" fmla="*/ 482 h 511"/>
                  <a:gd name="T52" fmla="*/ 282 w 513"/>
                  <a:gd name="T53" fmla="*/ 499 h 511"/>
                  <a:gd name="T54" fmla="*/ 208 w 513"/>
                  <a:gd name="T55" fmla="*/ 497 h 511"/>
                  <a:gd name="T56" fmla="*/ 138 w 513"/>
                  <a:gd name="T57" fmla="*/ 472 h 511"/>
                  <a:gd name="T58" fmla="*/ 83 w 513"/>
                  <a:gd name="T59" fmla="*/ 430 h 511"/>
                  <a:gd name="T60" fmla="*/ 41 w 513"/>
                  <a:gd name="T61" fmla="*/ 373 h 511"/>
                  <a:gd name="T62" fmla="*/ 16 w 513"/>
                  <a:gd name="T63" fmla="*/ 305 h 511"/>
                  <a:gd name="T64" fmla="*/ 12 w 513"/>
                  <a:gd name="T65" fmla="*/ 231 h 511"/>
                  <a:gd name="T66" fmla="*/ 29 w 513"/>
                  <a:gd name="T67" fmla="*/ 160 h 511"/>
                  <a:gd name="T68" fmla="*/ 67 w 513"/>
                  <a:gd name="T69" fmla="*/ 100 h 511"/>
                  <a:gd name="T70" fmla="*/ 119 w 513"/>
                  <a:gd name="T71" fmla="*/ 52 h 511"/>
                  <a:gd name="T72" fmla="*/ 183 w 513"/>
                  <a:gd name="T73" fmla="*/ 21 h 511"/>
                  <a:gd name="T74" fmla="*/ 256 w 513"/>
                  <a:gd name="T75" fmla="*/ 10 h 511"/>
                  <a:gd name="T76" fmla="*/ 330 w 513"/>
                  <a:gd name="T77" fmla="*/ 21 h 511"/>
                  <a:gd name="T78" fmla="*/ 394 w 513"/>
                  <a:gd name="T79" fmla="*/ 52 h 511"/>
                  <a:gd name="T80" fmla="*/ 446 w 513"/>
                  <a:gd name="T81" fmla="*/ 100 h 511"/>
                  <a:gd name="T82" fmla="*/ 484 w 513"/>
                  <a:gd name="T83" fmla="*/ 160 h 511"/>
                  <a:gd name="T84" fmla="*/ 501 w 513"/>
                  <a:gd name="T85" fmla="*/ 231 h 5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3"/>
                  <a:gd name="T130" fmla="*/ 0 h 511"/>
                  <a:gd name="T131" fmla="*/ 513 w 513"/>
                  <a:gd name="T132" fmla="*/ 511 h 51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3" h="511">
                    <a:moveTo>
                      <a:pt x="513" y="256"/>
                    </a:moveTo>
                    <a:lnTo>
                      <a:pt x="511" y="229"/>
                    </a:lnTo>
                    <a:lnTo>
                      <a:pt x="507" y="204"/>
                    </a:lnTo>
                    <a:lnTo>
                      <a:pt x="501" y="179"/>
                    </a:lnTo>
                    <a:lnTo>
                      <a:pt x="492" y="156"/>
                    </a:lnTo>
                    <a:lnTo>
                      <a:pt x="482" y="133"/>
                    </a:lnTo>
                    <a:lnTo>
                      <a:pt x="469" y="112"/>
                    </a:lnTo>
                    <a:lnTo>
                      <a:pt x="453" y="92"/>
                    </a:lnTo>
                    <a:lnTo>
                      <a:pt x="438" y="75"/>
                    </a:lnTo>
                    <a:lnTo>
                      <a:pt x="419" y="58"/>
                    </a:lnTo>
                    <a:lnTo>
                      <a:pt x="399" y="43"/>
                    </a:lnTo>
                    <a:lnTo>
                      <a:pt x="378" y="31"/>
                    </a:lnTo>
                    <a:lnTo>
                      <a:pt x="355" y="20"/>
                    </a:lnTo>
                    <a:lnTo>
                      <a:pt x="332" y="12"/>
                    </a:lnTo>
                    <a:lnTo>
                      <a:pt x="307" y="4"/>
                    </a:lnTo>
                    <a:lnTo>
                      <a:pt x="282" y="0"/>
                    </a:lnTo>
                    <a:lnTo>
                      <a:pt x="256" y="0"/>
                    </a:lnTo>
                    <a:lnTo>
                      <a:pt x="231" y="0"/>
                    </a:lnTo>
                    <a:lnTo>
                      <a:pt x="206" y="4"/>
                    </a:lnTo>
                    <a:lnTo>
                      <a:pt x="181" y="12"/>
                    </a:lnTo>
                    <a:lnTo>
                      <a:pt x="158" y="20"/>
                    </a:lnTo>
                    <a:lnTo>
                      <a:pt x="135" y="31"/>
                    </a:lnTo>
                    <a:lnTo>
                      <a:pt x="114" y="43"/>
                    </a:lnTo>
                    <a:lnTo>
                      <a:pt x="94" y="58"/>
                    </a:lnTo>
                    <a:lnTo>
                      <a:pt x="75" y="75"/>
                    </a:lnTo>
                    <a:lnTo>
                      <a:pt x="60" y="92"/>
                    </a:lnTo>
                    <a:lnTo>
                      <a:pt x="44" y="112"/>
                    </a:lnTo>
                    <a:lnTo>
                      <a:pt x="31" y="133"/>
                    </a:lnTo>
                    <a:lnTo>
                      <a:pt x="21" y="156"/>
                    </a:lnTo>
                    <a:lnTo>
                      <a:pt x="12" y="179"/>
                    </a:lnTo>
                    <a:lnTo>
                      <a:pt x="6" y="204"/>
                    </a:lnTo>
                    <a:lnTo>
                      <a:pt x="2" y="229"/>
                    </a:lnTo>
                    <a:lnTo>
                      <a:pt x="0" y="256"/>
                    </a:lnTo>
                    <a:lnTo>
                      <a:pt x="2" y="282"/>
                    </a:lnTo>
                    <a:lnTo>
                      <a:pt x="6" y="307"/>
                    </a:lnTo>
                    <a:lnTo>
                      <a:pt x="12" y="332"/>
                    </a:lnTo>
                    <a:lnTo>
                      <a:pt x="21" y="355"/>
                    </a:lnTo>
                    <a:lnTo>
                      <a:pt x="31" y="378"/>
                    </a:lnTo>
                    <a:lnTo>
                      <a:pt x="44" y="399"/>
                    </a:lnTo>
                    <a:lnTo>
                      <a:pt x="60" y="419"/>
                    </a:lnTo>
                    <a:lnTo>
                      <a:pt x="75" y="436"/>
                    </a:lnTo>
                    <a:lnTo>
                      <a:pt x="94" y="453"/>
                    </a:lnTo>
                    <a:lnTo>
                      <a:pt x="114" y="468"/>
                    </a:lnTo>
                    <a:lnTo>
                      <a:pt x="135" y="480"/>
                    </a:lnTo>
                    <a:lnTo>
                      <a:pt x="158" y="491"/>
                    </a:lnTo>
                    <a:lnTo>
                      <a:pt x="181" y="499"/>
                    </a:lnTo>
                    <a:lnTo>
                      <a:pt x="206" y="507"/>
                    </a:lnTo>
                    <a:lnTo>
                      <a:pt x="231" y="511"/>
                    </a:lnTo>
                    <a:lnTo>
                      <a:pt x="256" y="511"/>
                    </a:lnTo>
                    <a:lnTo>
                      <a:pt x="282" y="511"/>
                    </a:lnTo>
                    <a:lnTo>
                      <a:pt x="307" y="507"/>
                    </a:lnTo>
                    <a:lnTo>
                      <a:pt x="332" y="499"/>
                    </a:lnTo>
                    <a:lnTo>
                      <a:pt x="355" y="491"/>
                    </a:lnTo>
                    <a:lnTo>
                      <a:pt x="378" y="480"/>
                    </a:lnTo>
                    <a:lnTo>
                      <a:pt x="399" y="468"/>
                    </a:lnTo>
                    <a:lnTo>
                      <a:pt x="419" y="453"/>
                    </a:lnTo>
                    <a:lnTo>
                      <a:pt x="438" y="436"/>
                    </a:lnTo>
                    <a:lnTo>
                      <a:pt x="453" y="419"/>
                    </a:lnTo>
                    <a:lnTo>
                      <a:pt x="469" y="399"/>
                    </a:lnTo>
                    <a:lnTo>
                      <a:pt x="482" y="378"/>
                    </a:lnTo>
                    <a:lnTo>
                      <a:pt x="492" y="355"/>
                    </a:lnTo>
                    <a:lnTo>
                      <a:pt x="501" y="332"/>
                    </a:lnTo>
                    <a:lnTo>
                      <a:pt x="507" y="307"/>
                    </a:lnTo>
                    <a:lnTo>
                      <a:pt x="511" y="282"/>
                    </a:lnTo>
                    <a:lnTo>
                      <a:pt x="513" y="256"/>
                    </a:lnTo>
                    <a:close/>
                    <a:moveTo>
                      <a:pt x="503" y="256"/>
                    </a:moveTo>
                    <a:lnTo>
                      <a:pt x="501" y="280"/>
                    </a:lnTo>
                    <a:lnTo>
                      <a:pt x="497" y="305"/>
                    </a:lnTo>
                    <a:lnTo>
                      <a:pt x="492" y="328"/>
                    </a:lnTo>
                    <a:lnTo>
                      <a:pt x="484" y="351"/>
                    </a:lnTo>
                    <a:lnTo>
                      <a:pt x="472" y="373"/>
                    </a:lnTo>
                    <a:lnTo>
                      <a:pt x="461" y="394"/>
                    </a:lnTo>
                    <a:lnTo>
                      <a:pt x="446" y="413"/>
                    </a:lnTo>
                    <a:lnTo>
                      <a:pt x="430" y="430"/>
                    </a:lnTo>
                    <a:lnTo>
                      <a:pt x="413" y="445"/>
                    </a:lnTo>
                    <a:lnTo>
                      <a:pt x="394" y="459"/>
                    </a:lnTo>
                    <a:lnTo>
                      <a:pt x="375" y="472"/>
                    </a:lnTo>
                    <a:lnTo>
                      <a:pt x="351" y="482"/>
                    </a:lnTo>
                    <a:lnTo>
                      <a:pt x="330" y="490"/>
                    </a:lnTo>
                    <a:lnTo>
                      <a:pt x="305" y="497"/>
                    </a:lnTo>
                    <a:lnTo>
                      <a:pt x="282" y="499"/>
                    </a:lnTo>
                    <a:lnTo>
                      <a:pt x="256" y="501"/>
                    </a:lnTo>
                    <a:lnTo>
                      <a:pt x="231" y="499"/>
                    </a:lnTo>
                    <a:lnTo>
                      <a:pt x="208" y="497"/>
                    </a:lnTo>
                    <a:lnTo>
                      <a:pt x="183" y="490"/>
                    </a:lnTo>
                    <a:lnTo>
                      <a:pt x="162" y="482"/>
                    </a:lnTo>
                    <a:lnTo>
                      <a:pt x="138" y="472"/>
                    </a:lnTo>
                    <a:lnTo>
                      <a:pt x="119" y="459"/>
                    </a:lnTo>
                    <a:lnTo>
                      <a:pt x="100" y="445"/>
                    </a:lnTo>
                    <a:lnTo>
                      <a:pt x="83" y="430"/>
                    </a:lnTo>
                    <a:lnTo>
                      <a:pt x="67" y="413"/>
                    </a:lnTo>
                    <a:lnTo>
                      <a:pt x="52" y="394"/>
                    </a:lnTo>
                    <a:lnTo>
                      <a:pt x="41" y="373"/>
                    </a:lnTo>
                    <a:lnTo>
                      <a:pt x="29" y="351"/>
                    </a:lnTo>
                    <a:lnTo>
                      <a:pt x="21" y="328"/>
                    </a:lnTo>
                    <a:lnTo>
                      <a:pt x="16" y="305"/>
                    </a:lnTo>
                    <a:lnTo>
                      <a:pt x="12" y="280"/>
                    </a:lnTo>
                    <a:lnTo>
                      <a:pt x="10" y="256"/>
                    </a:lnTo>
                    <a:lnTo>
                      <a:pt x="12" y="231"/>
                    </a:lnTo>
                    <a:lnTo>
                      <a:pt x="16" y="206"/>
                    </a:lnTo>
                    <a:lnTo>
                      <a:pt x="21" y="183"/>
                    </a:lnTo>
                    <a:lnTo>
                      <a:pt x="29" y="160"/>
                    </a:lnTo>
                    <a:lnTo>
                      <a:pt x="41" y="138"/>
                    </a:lnTo>
                    <a:lnTo>
                      <a:pt x="52" y="117"/>
                    </a:lnTo>
                    <a:lnTo>
                      <a:pt x="67" y="100"/>
                    </a:lnTo>
                    <a:lnTo>
                      <a:pt x="83" y="81"/>
                    </a:lnTo>
                    <a:lnTo>
                      <a:pt x="100" y="66"/>
                    </a:lnTo>
                    <a:lnTo>
                      <a:pt x="119" y="52"/>
                    </a:lnTo>
                    <a:lnTo>
                      <a:pt x="138" y="39"/>
                    </a:lnTo>
                    <a:lnTo>
                      <a:pt x="162" y="29"/>
                    </a:lnTo>
                    <a:lnTo>
                      <a:pt x="183" y="21"/>
                    </a:lnTo>
                    <a:lnTo>
                      <a:pt x="208" y="14"/>
                    </a:lnTo>
                    <a:lnTo>
                      <a:pt x="231" y="12"/>
                    </a:lnTo>
                    <a:lnTo>
                      <a:pt x="256" y="10"/>
                    </a:lnTo>
                    <a:lnTo>
                      <a:pt x="282" y="12"/>
                    </a:lnTo>
                    <a:lnTo>
                      <a:pt x="305" y="14"/>
                    </a:lnTo>
                    <a:lnTo>
                      <a:pt x="330" y="21"/>
                    </a:lnTo>
                    <a:lnTo>
                      <a:pt x="351" y="29"/>
                    </a:lnTo>
                    <a:lnTo>
                      <a:pt x="375" y="39"/>
                    </a:lnTo>
                    <a:lnTo>
                      <a:pt x="394" y="52"/>
                    </a:lnTo>
                    <a:lnTo>
                      <a:pt x="413" y="66"/>
                    </a:lnTo>
                    <a:lnTo>
                      <a:pt x="430" y="81"/>
                    </a:lnTo>
                    <a:lnTo>
                      <a:pt x="446" y="100"/>
                    </a:lnTo>
                    <a:lnTo>
                      <a:pt x="461" y="117"/>
                    </a:lnTo>
                    <a:lnTo>
                      <a:pt x="472" y="138"/>
                    </a:lnTo>
                    <a:lnTo>
                      <a:pt x="484" y="160"/>
                    </a:lnTo>
                    <a:lnTo>
                      <a:pt x="492" y="183"/>
                    </a:lnTo>
                    <a:lnTo>
                      <a:pt x="497" y="206"/>
                    </a:lnTo>
                    <a:lnTo>
                      <a:pt x="501" y="231"/>
                    </a:lnTo>
                    <a:lnTo>
                      <a:pt x="503" y="256"/>
                    </a:lnTo>
                    <a:close/>
                  </a:path>
                </a:pathLst>
              </a:custGeom>
              <a:solidFill>
                <a:srgbClr val="EAB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8" name="Freeform 451">
                <a:extLst>
                  <a:ext uri="{FF2B5EF4-FFF2-40B4-BE49-F238E27FC236}">
                    <a16:creationId xmlns:a16="http://schemas.microsoft.com/office/drawing/2014/main" id="{4B6884D0-91A0-4D69-85BF-B35BC20C08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29" y="1911"/>
                <a:ext cx="501" cy="503"/>
              </a:xfrm>
              <a:custGeom>
                <a:avLst/>
                <a:gdLst>
                  <a:gd name="T0" fmla="*/ 497 w 501"/>
                  <a:gd name="T1" fmla="*/ 202 h 503"/>
                  <a:gd name="T2" fmla="*/ 470 w 501"/>
                  <a:gd name="T3" fmla="*/ 133 h 503"/>
                  <a:gd name="T4" fmla="*/ 428 w 501"/>
                  <a:gd name="T5" fmla="*/ 75 h 503"/>
                  <a:gd name="T6" fmla="*/ 370 w 501"/>
                  <a:gd name="T7" fmla="*/ 31 h 503"/>
                  <a:gd name="T8" fmla="*/ 301 w 501"/>
                  <a:gd name="T9" fmla="*/ 6 h 503"/>
                  <a:gd name="T10" fmla="*/ 225 w 501"/>
                  <a:gd name="T11" fmla="*/ 2 h 503"/>
                  <a:gd name="T12" fmla="*/ 154 w 501"/>
                  <a:gd name="T13" fmla="*/ 19 h 503"/>
                  <a:gd name="T14" fmla="*/ 90 w 501"/>
                  <a:gd name="T15" fmla="*/ 58 h 503"/>
                  <a:gd name="T16" fmla="*/ 42 w 501"/>
                  <a:gd name="T17" fmla="*/ 111 h 503"/>
                  <a:gd name="T18" fmla="*/ 12 w 501"/>
                  <a:gd name="T19" fmla="*/ 177 h 503"/>
                  <a:gd name="T20" fmla="*/ 0 w 501"/>
                  <a:gd name="T21" fmla="*/ 252 h 503"/>
                  <a:gd name="T22" fmla="*/ 12 w 501"/>
                  <a:gd name="T23" fmla="*/ 326 h 503"/>
                  <a:gd name="T24" fmla="*/ 42 w 501"/>
                  <a:gd name="T25" fmla="*/ 392 h 503"/>
                  <a:gd name="T26" fmla="*/ 90 w 501"/>
                  <a:gd name="T27" fmla="*/ 445 h 503"/>
                  <a:gd name="T28" fmla="*/ 154 w 501"/>
                  <a:gd name="T29" fmla="*/ 484 h 503"/>
                  <a:gd name="T30" fmla="*/ 225 w 501"/>
                  <a:gd name="T31" fmla="*/ 501 h 503"/>
                  <a:gd name="T32" fmla="*/ 301 w 501"/>
                  <a:gd name="T33" fmla="*/ 497 h 503"/>
                  <a:gd name="T34" fmla="*/ 370 w 501"/>
                  <a:gd name="T35" fmla="*/ 472 h 503"/>
                  <a:gd name="T36" fmla="*/ 428 w 501"/>
                  <a:gd name="T37" fmla="*/ 428 h 503"/>
                  <a:gd name="T38" fmla="*/ 470 w 501"/>
                  <a:gd name="T39" fmla="*/ 370 h 503"/>
                  <a:gd name="T40" fmla="*/ 497 w 501"/>
                  <a:gd name="T41" fmla="*/ 301 h 503"/>
                  <a:gd name="T42" fmla="*/ 491 w 501"/>
                  <a:gd name="T43" fmla="*/ 252 h 503"/>
                  <a:gd name="T44" fmla="*/ 480 w 501"/>
                  <a:gd name="T45" fmla="*/ 322 h 503"/>
                  <a:gd name="T46" fmla="*/ 451 w 501"/>
                  <a:gd name="T47" fmla="*/ 386 h 503"/>
                  <a:gd name="T48" fmla="*/ 403 w 501"/>
                  <a:gd name="T49" fmla="*/ 438 h 503"/>
                  <a:gd name="T50" fmla="*/ 344 w 501"/>
                  <a:gd name="T51" fmla="*/ 474 h 503"/>
                  <a:gd name="T52" fmla="*/ 274 w 501"/>
                  <a:gd name="T53" fmla="*/ 491 h 503"/>
                  <a:gd name="T54" fmla="*/ 202 w 501"/>
                  <a:gd name="T55" fmla="*/ 487 h 503"/>
                  <a:gd name="T56" fmla="*/ 136 w 501"/>
                  <a:gd name="T57" fmla="*/ 463 h 503"/>
                  <a:gd name="T58" fmla="*/ 81 w 501"/>
                  <a:gd name="T59" fmla="*/ 422 h 503"/>
                  <a:gd name="T60" fmla="*/ 38 w 501"/>
                  <a:gd name="T61" fmla="*/ 367 h 503"/>
                  <a:gd name="T62" fmla="*/ 15 w 501"/>
                  <a:gd name="T63" fmla="*/ 299 h 503"/>
                  <a:gd name="T64" fmla="*/ 12 w 501"/>
                  <a:gd name="T65" fmla="*/ 227 h 503"/>
                  <a:gd name="T66" fmla="*/ 29 w 501"/>
                  <a:gd name="T67" fmla="*/ 157 h 503"/>
                  <a:gd name="T68" fmla="*/ 65 w 501"/>
                  <a:gd name="T69" fmla="*/ 98 h 503"/>
                  <a:gd name="T70" fmla="*/ 115 w 501"/>
                  <a:gd name="T71" fmla="*/ 52 h 503"/>
                  <a:gd name="T72" fmla="*/ 179 w 501"/>
                  <a:gd name="T73" fmla="*/ 21 h 503"/>
                  <a:gd name="T74" fmla="*/ 250 w 501"/>
                  <a:gd name="T75" fmla="*/ 12 h 503"/>
                  <a:gd name="T76" fmla="*/ 322 w 501"/>
                  <a:gd name="T77" fmla="*/ 21 h 503"/>
                  <a:gd name="T78" fmla="*/ 386 w 501"/>
                  <a:gd name="T79" fmla="*/ 52 h 503"/>
                  <a:gd name="T80" fmla="*/ 436 w 501"/>
                  <a:gd name="T81" fmla="*/ 98 h 503"/>
                  <a:gd name="T82" fmla="*/ 472 w 501"/>
                  <a:gd name="T83" fmla="*/ 157 h 503"/>
                  <a:gd name="T84" fmla="*/ 489 w 501"/>
                  <a:gd name="T85" fmla="*/ 227 h 5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1"/>
                  <a:gd name="T130" fmla="*/ 0 h 503"/>
                  <a:gd name="T131" fmla="*/ 501 w 501"/>
                  <a:gd name="T132" fmla="*/ 503 h 50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1" h="503">
                    <a:moveTo>
                      <a:pt x="501" y="252"/>
                    </a:moveTo>
                    <a:lnTo>
                      <a:pt x="501" y="227"/>
                    </a:lnTo>
                    <a:lnTo>
                      <a:pt x="497" y="202"/>
                    </a:lnTo>
                    <a:lnTo>
                      <a:pt x="489" y="177"/>
                    </a:lnTo>
                    <a:lnTo>
                      <a:pt x="482" y="154"/>
                    </a:lnTo>
                    <a:lnTo>
                      <a:pt x="470" y="133"/>
                    </a:lnTo>
                    <a:lnTo>
                      <a:pt x="459" y="111"/>
                    </a:lnTo>
                    <a:lnTo>
                      <a:pt x="443" y="92"/>
                    </a:lnTo>
                    <a:lnTo>
                      <a:pt x="428" y="75"/>
                    </a:lnTo>
                    <a:lnTo>
                      <a:pt x="411" y="58"/>
                    </a:lnTo>
                    <a:lnTo>
                      <a:pt x="392" y="44"/>
                    </a:lnTo>
                    <a:lnTo>
                      <a:pt x="370" y="31"/>
                    </a:lnTo>
                    <a:lnTo>
                      <a:pt x="347" y="19"/>
                    </a:lnTo>
                    <a:lnTo>
                      <a:pt x="324" y="12"/>
                    </a:lnTo>
                    <a:lnTo>
                      <a:pt x="301" y="6"/>
                    </a:lnTo>
                    <a:lnTo>
                      <a:pt x="276" y="2"/>
                    </a:lnTo>
                    <a:lnTo>
                      <a:pt x="250" y="0"/>
                    </a:lnTo>
                    <a:lnTo>
                      <a:pt x="225" y="2"/>
                    </a:lnTo>
                    <a:lnTo>
                      <a:pt x="200" y="6"/>
                    </a:lnTo>
                    <a:lnTo>
                      <a:pt x="177" y="12"/>
                    </a:lnTo>
                    <a:lnTo>
                      <a:pt x="154" y="19"/>
                    </a:lnTo>
                    <a:lnTo>
                      <a:pt x="131" y="31"/>
                    </a:lnTo>
                    <a:lnTo>
                      <a:pt x="109" y="44"/>
                    </a:lnTo>
                    <a:lnTo>
                      <a:pt x="90" y="58"/>
                    </a:lnTo>
                    <a:lnTo>
                      <a:pt x="73" y="75"/>
                    </a:lnTo>
                    <a:lnTo>
                      <a:pt x="58" y="92"/>
                    </a:lnTo>
                    <a:lnTo>
                      <a:pt x="42" y="111"/>
                    </a:lnTo>
                    <a:lnTo>
                      <a:pt x="31" y="133"/>
                    </a:lnTo>
                    <a:lnTo>
                      <a:pt x="19" y="154"/>
                    </a:lnTo>
                    <a:lnTo>
                      <a:pt x="12" y="177"/>
                    </a:lnTo>
                    <a:lnTo>
                      <a:pt x="4" y="202"/>
                    </a:lnTo>
                    <a:lnTo>
                      <a:pt x="0" y="227"/>
                    </a:lnTo>
                    <a:lnTo>
                      <a:pt x="0" y="252"/>
                    </a:lnTo>
                    <a:lnTo>
                      <a:pt x="0" y="276"/>
                    </a:lnTo>
                    <a:lnTo>
                      <a:pt x="4" y="301"/>
                    </a:lnTo>
                    <a:lnTo>
                      <a:pt x="12" y="326"/>
                    </a:lnTo>
                    <a:lnTo>
                      <a:pt x="19" y="349"/>
                    </a:lnTo>
                    <a:lnTo>
                      <a:pt x="31" y="370"/>
                    </a:lnTo>
                    <a:lnTo>
                      <a:pt x="42" y="392"/>
                    </a:lnTo>
                    <a:lnTo>
                      <a:pt x="58" y="411"/>
                    </a:lnTo>
                    <a:lnTo>
                      <a:pt x="73" y="428"/>
                    </a:lnTo>
                    <a:lnTo>
                      <a:pt x="90" y="445"/>
                    </a:lnTo>
                    <a:lnTo>
                      <a:pt x="109" y="459"/>
                    </a:lnTo>
                    <a:lnTo>
                      <a:pt x="131" y="472"/>
                    </a:lnTo>
                    <a:lnTo>
                      <a:pt x="154" y="484"/>
                    </a:lnTo>
                    <a:lnTo>
                      <a:pt x="177" y="491"/>
                    </a:lnTo>
                    <a:lnTo>
                      <a:pt x="200" y="497"/>
                    </a:lnTo>
                    <a:lnTo>
                      <a:pt x="225" y="501"/>
                    </a:lnTo>
                    <a:lnTo>
                      <a:pt x="250" y="503"/>
                    </a:lnTo>
                    <a:lnTo>
                      <a:pt x="276" y="501"/>
                    </a:lnTo>
                    <a:lnTo>
                      <a:pt x="301" y="497"/>
                    </a:lnTo>
                    <a:lnTo>
                      <a:pt x="324" y="491"/>
                    </a:lnTo>
                    <a:lnTo>
                      <a:pt x="347" y="484"/>
                    </a:lnTo>
                    <a:lnTo>
                      <a:pt x="370" y="472"/>
                    </a:lnTo>
                    <a:lnTo>
                      <a:pt x="392" y="459"/>
                    </a:lnTo>
                    <a:lnTo>
                      <a:pt x="411" y="445"/>
                    </a:lnTo>
                    <a:lnTo>
                      <a:pt x="428" y="428"/>
                    </a:lnTo>
                    <a:lnTo>
                      <a:pt x="443" y="411"/>
                    </a:lnTo>
                    <a:lnTo>
                      <a:pt x="459" y="392"/>
                    </a:lnTo>
                    <a:lnTo>
                      <a:pt x="470" y="370"/>
                    </a:lnTo>
                    <a:lnTo>
                      <a:pt x="482" y="349"/>
                    </a:lnTo>
                    <a:lnTo>
                      <a:pt x="489" y="326"/>
                    </a:lnTo>
                    <a:lnTo>
                      <a:pt x="497" y="301"/>
                    </a:lnTo>
                    <a:lnTo>
                      <a:pt x="501" y="276"/>
                    </a:lnTo>
                    <a:lnTo>
                      <a:pt x="501" y="252"/>
                    </a:lnTo>
                    <a:close/>
                    <a:moveTo>
                      <a:pt x="491" y="252"/>
                    </a:moveTo>
                    <a:lnTo>
                      <a:pt x="489" y="276"/>
                    </a:lnTo>
                    <a:lnTo>
                      <a:pt x="486" y="299"/>
                    </a:lnTo>
                    <a:lnTo>
                      <a:pt x="480" y="322"/>
                    </a:lnTo>
                    <a:lnTo>
                      <a:pt x="472" y="346"/>
                    </a:lnTo>
                    <a:lnTo>
                      <a:pt x="463" y="367"/>
                    </a:lnTo>
                    <a:lnTo>
                      <a:pt x="451" y="386"/>
                    </a:lnTo>
                    <a:lnTo>
                      <a:pt x="436" y="405"/>
                    </a:lnTo>
                    <a:lnTo>
                      <a:pt x="420" y="422"/>
                    </a:lnTo>
                    <a:lnTo>
                      <a:pt x="403" y="438"/>
                    </a:lnTo>
                    <a:lnTo>
                      <a:pt x="386" y="451"/>
                    </a:lnTo>
                    <a:lnTo>
                      <a:pt x="365" y="463"/>
                    </a:lnTo>
                    <a:lnTo>
                      <a:pt x="344" y="474"/>
                    </a:lnTo>
                    <a:lnTo>
                      <a:pt x="322" y="482"/>
                    </a:lnTo>
                    <a:lnTo>
                      <a:pt x="299" y="487"/>
                    </a:lnTo>
                    <a:lnTo>
                      <a:pt x="274" y="491"/>
                    </a:lnTo>
                    <a:lnTo>
                      <a:pt x="250" y="491"/>
                    </a:lnTo>
                    <a:lnTo>
                      <a:pt x="227" y="491"/>
                    </a:lnTo>
                    <a:lnTo>
                      <a:pt x="202" y="487"/>
                    </a:lnTo>
                    <a:lnTo>
                      <a:pt x="179" y="482"/>
                    </a:lnTo>
                    <a:lnTo>
                      <a:pt x="157" y="474"/>
                    </a:lnTo>
                    <a:lnTo>
                      <a:pt x="136" y="463"/>
                    </a:lnTo>
                    <a:lnTo>
                      <a:pt x="115" y="451"/>
                    </a:lnTo>
                    <a:lnTo>
                      <a:pt x="98" y="438"/>
                    </a:lnTo>
                    <a:lnTo>
                      <a:pt x="81" y="422"/>
                    </a:lnTo>
                    <a:lnTo>
                      <a:pt x="65" y="405"/>
                    </a:lnTo>
                    <a:lnTo>
                      <a:pt x="50" y="386"/>
                    </a:lnTo>
                    <a:lnTo>
                      <a:pt x="38" y="367"/>
                    </a:lnTo>
                    <a:lnTo>
                      <a:pt x="29" y="346"/>
                    </a:lnTo>
                    <a:lnTo>
                      <a:pt x="21" y="322"/>
                    </a:lnTo>
                    <a:lnTo>
                      <a:pt x="15" y="299"/>
                    </a:lnTo>
                    <a:lnTo>
                      <a:pt x="12" y="276"/>
                    </a:lnTo>
                    <a:lnTo>
                      <a:pt x="10" y="252"/>
                    </a:lnTo>
                    <a:lnTo>
                      <a:pt x="12" y="227"/>
                    </a:lnTo>
                    <a:lnTo>
                      <a:pt x="15" y="204"/>
                    </a:lnTo>
                    <a:lnTo>
                      <a:pt x="21" y="181"/>
                    </a:lnTo>
                    <a:lnTo>
                      <a:pt x="29" y="157"/>
                    </a:lnTo>
                    <a:lnTo>
                      <a:pt x="38" y="136"/>
                    </a:lnTo>
                    <a:lnTo>
                      <a:pt x="50" y="117"/>
                    </a:lnTo>
                    <a:lnTo>
                      <a:pt x="65" y="98"/>
                    </a:lnTo>
                    <a:lnTo>
                      <a:pt x="81" y="81"/>
                    </a:lnTo>
                    <a:lnTo>
                      <a:pt x="98" y="65"/>
                    </a:lnTo>
                    <a:lnTo>
                      <a:pt x="115" y="52"/>
                    </a:lnTo>
                    <a:lnTo>
                      <a:pt x="136" y="40"/>
                    </a:lnTo>
                    <a:lnTo>
                      <a:pt x="157" y="29"/>
                    </a:lnTo>
                    <a:lnTo>
                      <a:pt x="179" y="21"/>
                    </a:lnTo>
                    <a:lnTo>
                      <a:pt x="202" y="16"/>
                    </a:lnTo>
                    <a:lnTo>
                      <a:pt x="227" y="12"/>
                    </a:lnTo>
                    <a:lnTo>
                      <a:pt x="250" y="12"/>
                    </a:lnTo>
                    <a:lnTo>
                      <a:pt x="274" y="12"/>
                    </a:lnTo>
                    <a:lnTo>
                      <a:pt x="299" y="16"/>
                    </a:lnTo>
                    <a:lnTo>
                      <a:pt x="322" y="21"/>
                    </a:lnTo>
                    <a:lnTo>
                      <a:pt x="344" y="29"/>
                    </a:lnTo>
                    <a:lnTo>
                      <a:pt x="365" y="40"/>
                    </a:lnTo>
                    <a:lnTo>
                      <a:pt x="386" y="52"/>
                    </a:lnTo>
                    <a:lnTo>
                      <a:pt x="403" y="65"/>
                    </a:lnTo>
                    <a:lnTo>
                      <a:pt x="420" y="81"/>
                    </a:lnTo>
                    <a:lnTo>
                      <a:pt x="436" y="98"/>
                    </a:lnTo>
                    <a:lnTo>
                      <a:pt x="451" y="117"/>
                    </a:lnTo>
                    <a:lnTo>
                      <a:pt x="463" y="136"/>
                    </a:lnTo>
                    <a:lnTo>
                      <a:pt x="472" y="157"/>
                    </a:lnTo>
                    <a:lnTo>
                      <a:pt x="480" y="181"/>
                    </a:lnTo>
                    <a:lnTo>
                      <a:pt x="486" y="204"/>
                    </a:lnTo>
                    <a:lnTo>
                      <a:pt x="489" y="227"/>
                    </a:lnTo>
                    <a:lnTo>
                      <a:pt x="491" y="252"/>
                    </a:lnTo>
                    <a:close/>
                  </a:path>
                </a:pathLst>
              </a:custGeom>
              <a:solidFill>
                <a:srgbClr val="EAB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9" name="Freeform 452">
                <a:extLst>
                  <a:ext uri="{FF2B5EF4-FFF2-40B4-BE49-F238E27FC236}">
                    <a16:creationId xmlns:a16="http://schemas.microsoft.com/office/drawing/2014/main" id="{04D9366E-AA64-4689-AF4A-06BB76541F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3" y="1917"/>
                <a:ext cx="493" cy="491"/>
              </a:xfrm>
              <a:custGeom>
                <a:avLst/>
                <a:gdLst>
                  <a:gd name="T0" fmla="*/ 487 w 493"/>
                  <a:gd name="T1" fmla="*/ 196 h 491"/>
                  <a:gd name="T2" fmla="*/ 462 w 493"/>
                  <a:gd name="T3" fmla="*/ 128 h 491"/>
                  <a:gd name="T4" fmla="*/ 420 w 493"/>
                  <a:gd name="T5" fmla="*/ 71 h 491"/>
                  <a:gd name="T6" fmla="*/ 365 w 493"/>
                  <a:gd name="T7" fmla="*/ 29 h 491"/>
                  <a:gd name="T8" fmla="*/ 295 w 493"/>
                  <a:gd name="T9" fmla="*/ 4 h 491"/>
                  <a:gd name="T10" fmla="*/ 221 w 493"/>
                  <a:gd name="T11" fmla="*/ 2 h 491"/>
                  <a:gd name="T12" fmla="*/ 152 w 493"/>
                  <a:gd name="T13" fmla="*/ 19 h 491"/>
                  <a:gd name="T14" fmla="*/ 90 w 493"/>
                  <a:gd name="T15" fmla="*/ 56 h 491"/>
                  <a:gd name="T16" fmla="*/ 42 w 493"/>
                  <a:gd name="T17" fmla="*/ 107 h 491"/>
                  <a:gd name="T18" fmla="*/ 11 w 493"/>
                  <a:gd name="T19" fmla="*/ 173 h 491"/>
                  <a:gd name="T20" fmla="*/ 0 w 493"/>
                  <a:gd name="T21" fmla="*/ 246 h 491"/>
                  <a:gd name="T22" fmla="*/ 11 w 493"/>
                  <a:gd name="T23" fmla="*/ 318 h 491"/>
                  <a:gd name="T24" fmla="*/ 42 w 493"/>
                  <a:gd name="T25" fmla="*/ 384 h 491"/>
                  <a:gd name="T26" fmla="*/ 90 w 493"/>
                  <a:gd name="T27" fmla="*/ 435 h 491"/>
                  <a:gd name="T28" fmla="*/ 152 w 493"/>
                  <a:gd name="T29" fmla="*/ 472 h 491"/>
                  <a:gd name="T30" fmla="*/ 221 w 493"/>
                  <a:gd name="T31" fmla="*/ 489 h 491"/>
                  <a:gd name="T32" fmla="*/ 295 w 493"/>
                  <a:gd name="T33" fmla="*/ 487 h 491"/>
                  <a:gd name="T34" fmla="*/ 365 w 493"/>
                  <a:gd name="T35" fmla="*/ 462 h 491"/>
                  <a:gd name="T36" fmla="*/ 420 w 493"/>
                  <a:gd name="T37" fmla="*/ 420 h 491"/>
                  <a:gd name="T38" fmla="*/ 462 w 493"/>
                  <a:gd name="T39" fmla="*/ 363 h 491"/>
                  <a:gd name="T40" fmla="*/ 487 w 493"/>
                  <a:gd name="T41" fmla="*/ 295 h 491"/>
                  <a:gd name="T42" fmla="*/ 482 w 493"/>
                  <a:gd name="T43" fmla="*/ 246 h 491"/>
                  <a:gd name="T44" fmla="*/ 472 w 493"/>
                  <a:gd name="T45" fmla="*/ 316 h 491"/>
                  <a:gd name="T46" fmla="*/ 441 w 493"/>
                  <a:gd name="T47" fmla="*/ 378 h 491"/>
                  <a:gd name="T48" fmla="*/ 397 w 493"/>
                  <a:gd name="T49" fmla="*/ 428 h 491"/>
                  <a:gd name="T50" fmla="*/ 338 w 493"/>
                  <a:gd name="T51" fmla="*/ 462 h 491"/>
                  <a:gd name="T52" fmla="*/ 270 w 493"/>
                  <a:gd name="T53" fmla="*/ 480 h 491"/>
                  <a:gd name="T54" fmla="*/ 199 w 493"/>
                  <a:gd name="T55" fmla="*/ 476 h 491"/>
                  <a:gd name="T56" fmla="*/ 134 w 493"/>
                  <a:gd name="T57" fmla="*/ 453 h 491"/>
                  <a:gd name="T58" fmla="*/ 80 w 493"/>
                  <a:gd name="T59" fmla="*/ 412 h 491"/>
                  <a:gd name="T60" fmla="*/ 40 w 493"/>
                  <a:gd name="T61" fmla="*/ 359 h 491"/>
                  <a:gd name="T62" fmla="*/ 15 w 493"/>
                  <a:gd name="T63" fmla="*/ 293 h 491"/>
                  <a:gd name="T64" fmla="*/ 11 w 493"/>
                  <a:gd name="T65" fmla="*/ 221 h 491"/>
                  <a:gd name="T66" fmla="*/ 29 w 493"/>
                  <a:gd name="T67" fmla="*/ 153 h 491"/>
                  <a:gd name="T68" fmla="*/ 65 w 493"/>
                  <a:gd name="T69" fmla="*/ 96 h 491"/>
                  <a:gd name="T70" fmla="*/ 115 w 493"/>
                  <a:gd name="T71" fmla="*/ 50 h 491"/>
                  <a:gd name="T72" fmla="*/ 176 w 493"/>
                  <a:gd name="T73" fmla="*/ 21 h 491"/>
                  <a:gd name="T74" fmla="*/ 246 w 493"/>
                  <a:gd name="T75" fmla="*/ 10 h 491"/>
                  <a:gd name="T76" fmla="*/ 317 w 493"/>
                  <a:gd name="T77" fmla="*/ 21 h 491"/>
                  <a:gd name="T78" fmla="*/ 378 w 493"/>
                  <a:gd name="T79" fmla="*/ 50 h 491"/>
                  <a:gd name="T80" fmla="*/ 428 w 493"/>
                  <a:gd name="T81" fmla="*/ 96 h 491"/>
                  <a:gd name="T82" fmla="*/ 464 w 493"/>
                  <a:gd name="T83" fmla="*/ 153 h 491"/>
                  <a:gd name="T84" fmla="*/ 482 w 493"/>
                  <a:gd name="T85" fmla="*/ 221 h 4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3"/>
                  <a:gd name="T130" fmla="*/ 0 h 491"/>
                  <a:gd name="T131" fmla="*/ 493 w 493"/>
                  <a:gd name="T132" fmla="*/ 491 h 4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3" h="491">
                    <a:moveTo>
                      <a:pt x="493" y="246"/>
                    </a:moveTo>
                    <a:lnTo>
                      <a:pt x="491" y="221"/>
                    </a:lnTo>
                    <a:lnTo>
                      <a:pt x="487" y="196"/>
                    </a:lnTo>
                    <a:lnTo>
                      <a:pt x="482" y="173"/>
                    </a:lnTo>
                    <a:lnTo>
                      <a:pt x="474" y="150"/>
                    </a:lnTo>
                    <a:lnTo>
                      <a:pt x="462" y="128"/>
                    </a:lnTo>
                    <a:lnTo>
                      <a:pt x="451" y="107"/>
                    </a:lnTo>
                    <a:lnTo>
                      <a:pt x="436" y="90"/>
                    </a:lnTo>
                    <a:lnTo>
                      <a:pt x="420" y="71"/>
                    </a:lnTo>
                    <a:lnTo>
                      <a:pt x="403" y="56"/>
                    </a:lnTo>
                    <a:lnTo>
                      <a:pt x="384" y="42"/>
                    </a:lnTo>
                    <a:lnTo>
                      <a:pt x="365" y="29"/>
                    </a:lnTo>
                    <a:lnTo>
                      <a:pt x="341" y="19"/>
                    </a:lnTo>
                    <a:lnTo>
                      <a:pt x="320" y="11"/>
                    </a:lnTo>
                    <a:lnTo>
                      <a:pt x="295" y="4"/>
                    </a:lnTo>
                    <a:lnTo>
                      <a:pt x="272" y="2"/>
                    </a:lnTo>
                    <a:lnTo>
                      <a:pt x="246" y="0"/>
                    </a:lnTo>
                    <a:lnTo>
                      <a:pt x="221" y="2"/>
                    </a:lnTo>
                    <a:lnTo>
                      <a:pt x="198" y="4"/>
                    </a:lnTo>
                    <a:lnTo>
                      <a:pt x="173" y="11"/>
                    </a:lnTo>
                    <a:lnTo>
                      <a:pt x="152" y="19"/>
                    </a:lnTo>
                    <a:lnTo>
                      <a:pt x="128" y="29"/>
                    </a:lnTo>
                    <a:lnTo>
                      <a:pt x="109" y="42"/>
                    </a:lnTo>
                    <a:lnTo>
                      <a:pt x="90" y="56"/>
                    </a:lnTo>
                    <a:lnTo>
                      <a:pt x="73" y="71"/>
                    </a:lnTo>
                    <a:lnTo>
                      <a:pt x="57" y="90"/>
                    </a:lnTo>
                    <a:lnTo>
                      <a:pt x="42" y="107"/>
                    </a:lnTo>
                    <a:lnTo>
                      <a:pt x="31" y="128"/>
                    </a:lnTo>
                    <a:lnTo>
                      <a:pt x="19" y="150"/>
                    </a:lnTo>
                    <a:lnTo>
                      <a:pt x="11" y="173"/>
                    </a:lnTo>
                    <a:lnTo>
                      <a:pt x="6" y="196"/>
                    </a:lnTo>
                    <a:lnTo>
                      <a:pt x="2" y="221"/>
                    </a:lnTo>
                    <a:lnTo>
                      <a:pt x="0" y="246"/>
                    </a:lnTo>
                    <a:lnTo>
                      <a:pt x="2" y="270"/>
                    </a:lnTo>
                    <a:lnTo>
                      <a:pt x="6" y="295"/>
                    </a:lnTo>
                    <a:lnTo>
                      <a:pt x="11" y="318"/>
                    </a:lnTo>
                    <a:lnTo>
                      <a:pt x="19" y="341"/>
                    </a:lnTo>
                    <a:lnTo>
                      <a:pt x="31" y="363"/>
                    </a:lnTo>
                    <a:lnTo>
                      <a:pt x="42" y="384"/>
                    </a:lnTo>
                    <a:lnTo>
                      <a:pt x="57" y="403"/>
                    </a:lnTo>
                    <a:lnTo>
                      <a:pt x="73" y="420"/>
                    </a:lnTo>
                    <a:lnTo>
                      <a:pt x="90" y="435"/>
                    </a:lnTo>
                    <a:lnTo>
                      <a:pt x="109" y="449"/>
                    </a:lnTo>
                    <a:lnTo>
                      <a:pt x="128" y="462"/>
                    </a:lnTo>
                    <a:lnTo>
                      <a:pt x="152" y="472"/>
                    </a:lnTo>
                    <a:lnTo>
                      <a:pt x="173" y="480"/>
                    </a:lnTo>
                    <a:lnTo>
                      <a:pt x="198" y="487"/>
                    </a:lnTo>
                    <a:lnTo>
                      <a:pt x="221" y="489"/>
                    </a:lnTo>
                    <a:lnTo>
                      <a:pt x="246" y="491"/>
                    </a:lnTo>
                    <a:lnTo>
                      <a:pt x="272" y="489"/>
                    </a:lnTo>
                    <a:lnTo>
                      <a:pt x="295" y="487"/>
                    </a:lnTo>
                    <a:lnTo>
                      <a:pt x="320" y="480"/>
                    </a:lnTo>
                    <a:lnTo>
                      <a:pt x="341" y="472"/>
                    </a:lnTo>
                    <a:lnTo>
                      <a:pt x="365" y="462"/>
                    </a:lnTo>
                    <a:lnTo>
                      <a:pt x="384" y="449"/>
                    </a:lnTo>
                    <a:lnTo>
                      <a:pt x="403" y="435"/>
                    </a:lnTo>
                    <a:lnTo>
                      <a:pt x="420" y="420"/>
                    </a:lnTo>
                    <a:lnTo>
                      <a:pt x="436" y="403"/>
                    </a:lnTo>
                    <a:lnTo>
                      <a:pt x="451" y="384"/>
                    </a:lnTo>
                    <a:lnTo>
                      <a:pt x="462" y="363"/>
                    </a:lnTo>
                    <a:lnTo>
                      <a:pt x="474" y="341"/>
                    </a:lnTo>
                    <a:lnTo>
                      <a:pt x="482" y="318"/>
                    </a:lnTo>
                    <a:lnTo>
                      <a:pt x="487" y="295"/>
                    </a:lnTo>
                    <a:lnTo>
                      <a:pt x="491" y="270"/>
                    </a:lnTo>
                    <a:lnTo>
                      <a:pt x="493" y="246"/>
                    </a:lnTo>
                    <a:close/>
                    <a:moveTo>
                      <a:pt x="482" y="246"/>
                    </a:moveTo>
                    <a:lnTo>
                      <a:pt x="482" y="270"/>
                    </a:lnTo>
                    <a:lnTo>
                      <a:pt x="478" y="293"/>
                    </a:lnTo>
                    <a:lnTo>
                      <a:pt x="472" y="316"/>
                    </a:lnTo>
                    <a:lnTo>
                      <a:pt x="464" y="338"/>
                    </a:lnTo>
                    <a:lnTo>
                      <a:pt x="453" y="359"/>
                    </a:lnTo>
                    <a:lnTo>
                      <a:pt x="441" y="378"/>
                    </a:lnTo>
                    <a:lnTo>
                      <a:pt x="428" y="395"/>
                    </a:lnTo>
                    <a:lnTo>
                      <a:pt x="413" y="412"/>
                    </a:lnTo>
                    <a:lnTo>
                      <a:pt x="397" y="428"/>
                    </a:lnTo>
                    <a:lnTo>
                      <a:pt x="378" y="441"/>
                    </a:lnTo>
                    <a:lnTo>
                      <a:pt x="359" y="453"/>
                    </a:lnTo>
                    <a:lnTo>
                      <a:pt x="338" y="462"/>
                    </a:lnTo>
                    <a:lnTo>
                      <a:pt x="317" y="470"/>
                    </a:lnTo>
                    <a:lnTo>
                      <a:pt x="294" y="476"/>
                    </a:lnTo>
                    <a:lnTo>
                      <a:pt x="270" y="480"/>
                    </a:lnTo>
                    <a:lnTo>
                      <a:pt x="246" y="481"/>
                    </a:lnTo>
                    <a:lnTo>
                      <a:pt x="223" y="480"/>
                    </a:lnTo>
                    <a:lnTo>
                      <a:pt x="199" y="476"/>
                    </a:lnTo>
                    <a:lnTo>
                      <a:pt x="176" y="470"/>
                    </a:lnTo>
                    <a:lnTo>
                      <a:pt x="155" y="462"/>
                    </a:lnTo>
                    <a:lnTo>
                      <a:pt x="134" y="453"/>
                    </a:lnTo>
                    <a:lnTo>
                      <a:pt x="115" y="441"/>
                    </a:lnTo>
                    <a:lnTo>
                      <a:pt x="96" y="428"/>
                    </a:lnTo>
                    <a:lnTo>
                      <a:pt x="80" y="412"/>
                    </a:lnTo>
                    <a:lnTo>
                      <a:pt x="65" y="395"/>
                    </a:lnTo>
                    <a:lnTo>
                      <a:pt x="52" y="378"/>
                    </a:lnTo>
                    <a:lnTo>
                      <a:pt x="40" y="359"/>
                    </a:lnTo>
                    <a:lnTo>
                      <a:pt x="29" y="338"/>
                    </a:lnTo>
                    <a:lnTo>
                      <a:pt x="21" y="316"/>
                    </a:lnTo>
                    <a:lnTo>
                      <a:pt x="15" y="293"/>
                    </a:lnTo>
                    <a:lnTo>
                      <a:pt x="11" y="270"/>
                    </a:lnTo>
                    <a:lnTo>
                      <a:pt x="11" y="246"/>
                    </a:lnTo>
                    <a:lnTo>
                      <a:pt x="11" y="221"/>
                    </a:lnTo>
                    <a:lnTo>
                      <a:pt x="15" y="198"/>
                    </a:lnTo>
                    <a:lnTo>
                      <a:pt x="21" y="175"/>
                    </a:lnTo>
                    <a:lnTo>
                      <a:pt x="29" y="153"/>
                    </a:lnTo>
                    <a:lnTo>
                      <a:pt x="40" y="132"/>
                    </a:lnTo>
                    <a:lnTo>
                      <a:pt x="52" y="113"/>
                    </a:lnTo>
                    <a:lnTo>
                      <a:pt x="65" y="96"/>
                    </a:lnTo>
                    <a:lnTo>
                      <a:pt x="80" y="79"/>
                    </a:lnTo>
                    <a:lnTo>
                      <a:pt x="96" y="63"/>
                    </a:lnTo>
                    <a:lnTo>
                      <a:pt x="115" y="50"/>
                    </a:lnTo>
                    <a:lnTo>
                      <a:pt x="134" y="38"/>
                    </a:lnTo>
                    <a:lnTo>
                      <a:pt x="155" y="29"/>
                    </a:lnTo>
                    <a:lnTo>
                      <a:pt x="176" y="21"/>
                    </a:lnTo>
                    <a:lnTo>
                      <a:pt x="199" y="15"/>
                    </a:lnTo>
                    <a:lnTo>
                      <a:pt x="223" y="11"/>
                    </a:lnTo>
                    <a:lnTo>
                      <a:pt x="246" y="10"/>
                    </a:lnTo>
                    <a:lnTo>
                      <a:pt x="270" y="11"/>
                    </a:lnTo>
                    <a:lnTo>
                      <a:pt x="294" y="15"/>
                    </a:lnTo>
                    <a:lnTo>
                      <a:pt x="317" y="21"/>
                    </a:lnTo>
                    <a:lnTo>
                      <a:pt x="338" y="29"/>
                    </a:lnTo>
                    <a:lnTo>
                      <a:pt x="359" y="38"/>
                    </a:lnTo>
                    <a:lnTo>
                      <a:pt x="378" y="50"/>
                    </a:lnTo>
                    <a:lnTo>
                      <a:pt x="397" y="63"/>
                    </a:lnTo>
                    <a:lnTo>
                      <a:pt x="413" y="79"/>
                    </a:lnTo>
                    <a:lnTo>
                      <a:pt x="428" y="96"/>
                    </a:lnTo>
                    <a:lnTo>
                      <a:pt x="441" y="113"/>
                    </a:lnTo>
                    <a:lnTo>
                      <a:pt x="453" y="132"/>
                    </a:lnTo>
                    <a:lnTo>
                      <a:pt x="464" y="153"/>
                    </a:lnTo>
                    <a:lnTo>
                      <a:pt x="472" y="175"/>
                    </a:lnTo>
                    <a:lnTo>
                      <a:pt x="478" y="198"/>
                    </a:lnTo>
                    <a:lnTo>
                      <a:pt x="482" y="221"/>
                    </a:lnTo>
                    <a:lnTo>
                      <a:pt x="482" y="246"/>
                    </a:lnTo>
                    <a:close/>
                  </a:path>
                </a:pathLst>
              </a:custGeom>
              <a:solidFill>
                <a:srgbClr val="EAB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0" name="Freeform 453">
                <a:extLst>
                  <a:ext uri="{FF2B5EF4-FFF2-40B4-BE49-F238E27FC236}">
                    <a16:creationId xmlns:a16="http://schemas.microsoft.com/office/drawing/2014/main" id="{0D34D52C-2A88-4A22-8E41-0218F58DA0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9" y="1923"/>
                <a:ext cx="481" cy="479"/>
              </a:xfrm>
              <a:custGeom>
                <a:avLst/>
                <a:gdLst>
                  <a:gd name="T0" fmla="*/ 476 w 481"/>
                  <a:gd name="T1" fmla="*/ 192 h 479"/>
                  <a:gd name="T2" fmla="*/ 453 w 481"/>
                  <a:gd name="T3" fmla="*/ 124 h 479"/>
                  <a:gd name="T4" fmla="*/ 410 w 481"/>
                  <a:gd name="T5" fmla="*/ 69 h 479"/>
                  <a:gd name="T6" fmla="*/ 355 w 481"/>
                  <a:gd name="T7" fmla="*/ 28 h 479"/>
                  <a:gd name="T8" fmla="*/ 289 w 481"/>
                  <a:gd name="T9" fmla="*/ 4 h 479"/>
                  <a:gd name="T10" fmla="*/ 217 w 481"/>
                  <a:gd name="T11" fmla="*/ 0 h 479"/>
                  <a:gd name="T12" fmla="*/ 147 w 481"/>
                  <a:gd name="T13" fmla="*/ 17 h 479"/>
                  <a:gd name="T14" fmla="*/ 88 w 481"/>
                  <a:gd name="T15" fmla="*/ 53 h 479"/>
                  <a:gd name="T16" fmla="*/ 40 w 481"/>
                  <a:gd name="T17" fmla="*/ 105 h 479"/>
                  <a:gd name="T18" fmla="*/ 11 w 481"/>
                  <a:gd name="T19" fmla="*/ 169 h 479"/>
                  <a:gd name="T20" fmla="*/ 0 w 481"/>
                  <a:gd name="T21" fmla="*/ 240 h 479"/>
                  <a:gd name="T22" fmla="*/ 11 w 481"/>
                  <a:gd name="T23" fmla="*/ 310 h 479"/>
                  <a:gd name="T24" fmla="*/ 40 w 481"/>
                  <a:gd name="T25" fmla="*/ 374 h 479"/>
                  <a:gd name="T26" fmla="*/ 88 w 481"/>
                  <a:gd name="T27" fmla="*/ 426 h 479"/>
                  <a:gd name="T28" fmla="*/ 147 w 481"/>
                  <a:gd name="T29" fmla="*/ 462 h 479"/>
                  <a:gd name="T30" fmla="*/ 217 w 481"/>
                  <a:gd name="T31" fmla="*/ 479 h 479"/>
                  <a:gd name="T32" fmla="*/ 289 w 481"/>
                  <a:gd name="T33" fmla="*/ 475 h 479"/>
                  <a:gd name="T34" fmla="*/ 355 w 481"/>
                  <a:gd name="T35" fmla="*/ 451 h 479"/>
                  <a:gd name="T36" fmla="*/ 410 w 481"/>
                  <a:gd name="T37" fmla="*/ 410 h 479"/>
                  <a:gd name="T38" fmla="*/ 453 w 481"/>
                  <a:gd name="T39" fmla="*/ 355 h 479"/>
                  <a:gd name="T40" fmla="*/ 476 w 481"/>
                  <a:gd name="T41" fmla="*/ 287 h 479"/>
                  <a:gd name="T42" fmla="*/ 472 w 481"/>
                  <a:gd name="T43" fmla="*/ 240 h 479"/>
                  <a:gd name="T44" fmla="*/ 460 w 481"/>
                  <a:gd name="T45" fmla="*/ 309 h 479"/>
                  <a:gd name="T46" fmla="*/ 431 w 481"/>
                  <a:gd name="T47" fmla="*/ 368 h 479"/>
                  <a:gd name="T48" fmla="*/ 387 w 481"/>
                  <a:gd name="T49" fmla="*/ 418 h 479"/>
                  <a:gd name="T50" fmla="*/ 330 w 481"/>
                  <a:gd name="T51" fmla="*/ 452 h 479"/>
                  <a:gd name="T52" fmla="*/ 264 w 481"/>
                  <a:gd name="T53" fmla="*/ 468 h 479"/>
                  <a:gd name="T54" fmla="*/ 193 w 481"/>
                  <a:gd name="T55" fmla="*/ 466 h 479"/>
                  <a:gd name="T56" fmla="*/ 130 w 481"/>
                  <a:gd name="T57" fmla="*/ 443 h 479"/>
                  <a:gd name="T58" fmla="*/ 78 w 481"/>
                  <a:gd name="T59" fmla="*/ 403 h 479"/>
                  <a:gd name="T60" fmla="*/ 38 w 481"/>
                  <a:gd name="T61" fmla="*/ 349 h 479"/>
                  <a:gd name="T62" fmla="*/ 15 w 481"/>
                  <a:gd name="T63" fmla="*/ 286 h 479"/>
                  <a:gd name="T64" fmla="*/ 11 w 481"/>
                  <a:gd name="T65" fmla="*/ 216 h 479"/>
                  <a:gd name="T66" fmla="*/ 28 w 481"/>
                  <a:gd name="T67" fmla="*/ 149 h 479"/>
                  <a:gd name="T68" fmla="*/ 63 w 481"/>
                  <a:gd name="T69" fmla="*/ 94 h 479"/>
                  <a:gd name="T70" fmla="*/ 111 w 481"/>
                  <a:gd name="T71" fmla="*/ 48 h 479"/>
                  <a:gd name="T72" fmla="*/ 172 w 481"/>
                  <a:gd name="T73" fmla="*/ 19 h 479"/>
                  <a:gd name="T74" fmla="*/ 240 w 481"/>
                  <a:gd name="T75" fmla="*/ 9 h 479"/>
                  <a:gd name="T76" fmla="*/ 309 w 481"/>
                  <a:gd name="T77" fmla="*/ 19 h 479"/>
                  <a:gd name="T78" fmla="*/ 370 w 481"/>
                  <a:gd name="T79" fmla="*/ 48 h 479"/>
                  <a:gd name="T80" fmla="*/ 418 w 481"/>
                  <a:gd name="T81" fmla="*/ 94 h 479"/>
                  <a:gd name="T82" fmla="*/ 453 w 481"/>
                  <a:gd name="T83" fmla="*/ 149 h 479"/>
                  <a:gd name="T84" fmla="*/ 470 w 481"/>
                  <a:gd name="T85" fmla="*/ 216 h 47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1"/>
                  <a:gd name="T130" fmla="*/ 0 h 479"/>
                  <a:gd name="T131" fmla="*/ 481 w 481"/>
                  <a:gd name="T132" fmla="*/ 479 h 47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1" h="479">
                    <a:moveTo>
                      <a:pt x="481" y="240"/>
                    </a:moveTo>
                    <a:lnTo>
                      <a:pt x="479" y="215"/>
                    </a:lnTo>
                    <a:lnTo>
                      <a:pt x="476" y="192"/>
                    </a:lnTo>
                    <a:lnTo>
                      <a:pt x="470" y="169"/>
                    </a:lnTo>
                    <a:lnTo>
                      <a:pt x="462" y="145"/>
                    </a:lnTo>
                    <a:lnTo>
                      <a:pt x="453" y="124"/>
                    </a:lnTo>
                    <a:lnTo>
                      <a:pt x="441" y="105"/>
                    </a:lnTo>
                    <a:lnTo>
                      <a:pt x="426" y="86"/>
                    </a:lnTo>
                    <a:lnTo>
                      <a:pt x="410" y="69"/>
                    </a:lnTo>
                    <a:lnTo>
                      <a:pt x="393" y="53"/>
                    </a:lnTo>
                    <a:lnTo>
                      <a:pt x="376" y="40"/>
                    </a:lnTo>
                    <a:lnTo>
                      <a:pt x="355" y="28"/>
                    </a:lnTo>
                    <a:lnTo>
                      <a:pt x="334" y="17"/>
                    </a:lnTo>
                    <a:lnTo>
                      <a:pt x="312" y="9"/>
                    </a:lnTo>
                    <a:lnTo>
                      <a:pt x="289" y="4"/>
                    </a:lnTo>
                    <a:lnTo>
                      <a:pt x="264" y="0"/>
                    </a:lnTo>
                    <a:lnTo>
                      <a:pt x="240" y="0"/>
                    </a:lnTo>
                    <a:lnTo>
                      <a:pt x="217" y="0"/>
                    </a:lnTo>
                    <a:lnTo>
                      <a:pt x="192" y="4"/>
                    </a:lnTo>
                    <a:lnTo>
                      <a:pt x="169" y="9"/>
                    </a:lnTo>
                    <a:lnTo>
                      <a:pt x="147" y="17"/>
                    </a:lnTo>
                    <a:lnTo>
                      <a:pt x="126" y="28"/>
                    </a:lnTo>
                    <a:lnTo>
                      <a:pt x="105" y="40"/>
                    </a:lnTo>
                    <a:lnTo>
                      <a:pt x="88" y="53"/>
                    </a:lnTo>
                    <a:lnTo>
                      <a:pt x="71" y="69"/>
                    </a:lnTo>
                    <a:lnTo>
                      <a:pt x="55" y="86"/>
                    </a:lnTo>
                    <a:lnTo>
                      <a:pt x="40" y="105"/>
                    </a:lnTo>
                    <a:lnTo>
                      <a:pt x="28" y="124"/>
                    </a:lnTo>
                    <a:lnTo>
                      <a:pt x="19" y="145"/>
                    </a:lnTo>
                    <a:lnTo>
                      <a:pt x="11" y="169"/>
                    </a:lnTo>
                    <a:lnTo>
                      <a:pt x="5" y="192"/>
                    </a:lnTo>
                    <a:lnTo>
                      <a:pt x="2" y="215"/>
                    </a:lnTo>
                    <a:lnTo>
                      <a:pt x="0" y="240"/>
                    </a:lnTo>
                    <a:lnTo>
                      <a:pt x="2" y="264"/>
                    </a:lnTo>
                    <a:lnTo>
                      <a:pt x="5" y="287"/>
                    </a:lnTo>
                    <a:lnTo>
                      <a:pt x="11" y="310"/>
                    </a:lnTo>
                    <a:lnTo>
                      <a:pt x="19" y="334"/>
                    </a:lnTo>
                    <a:lnTo>
                      <a:pt x="28" y="355"/>
                    </a:lnTo>
                    <a:lnTo>
                      <a:pt x="40" y="374"/>
                    </a:lnTo>
                    <a:lnTo>
                      <a:pt x="55" y="393"/>
                    </a:lnTo>
                    <a:lnTo>
                      <a:pt x="71" y="410"/>
                    </a:lnTo>
                    <a:lnTo>
                      <a:pt x="88" y="426"/>
                    </a:lnTo>
                    <a:lnTo>
                      <a:pt x="105" y="439"/>
                    </a:lnTo>
                    <a:lnTo>
                      <a:pt x="126" y="451"/>
                    </a:lnTo>
                    <a:lnTo>
                      <a:pt x="147" y="462"/>
                    </a:lnTo>
                    <a:lnTo>
                      <a:pt x="169" y="470"/>
                    </a:lnTo>
                    <a:lnTo>
                      <a:pt x="192" y="475"/>
                    </a:lnTo>
                    <a:lnTo>
                      <a:pt x="217" y="479"/>
                    </a:lnTo>
                    <a:lnTo>
                      <a:pt x="240" y="479"/>
                    </a:lnTo>
                    <a:lnTo>
                      <a:pt x="264" y="479"/>
                    </a:lnTo>
                    <a:lnTo>
                      <a:pt x="289" y="475"/>
                    </a:lnTo>
                    <a:lnTo>
                      <a:pt x="312" y="470"/>
                    </a:lnTo>
                    <a:lnTo>
                      <a:pt x="334" y="462"/>
                    </a:lnTo>
                    <a:lnTo>
                      <a:pt x="355" y="451"/>
                    </a:lnTo>
                    <a:lnTo>
                      <a:pt x="376" y="439"/>
                    </a:lnTo>
                    <a:lnTo>
                      <a:pt x="393" y="426"/>
                    </a:lnTo>
                    <a:lnTo>
                      <a:pt x="410" y="410"/>
                    </a:lnTo>
                    <a:lnTo>
                      <a:pt x="426" y="393"/>
                    </a:lnTo>
                    <a:lnTo>
                      <a:pt x="441" y="374"/>
                    </a:lnTo>
                    <a:lnTo>
                      <a:pt x="453" y="355"/>
                    </a:lnTo>
                    <a:lnTo>
                      <a:pt x="462" y="334"/>
                    </a:lnTo>
                    <a:lnTo>
                      <a:pt x="470" y="310"/>
                    </a:lnTo>
                    <a:lnTo>
                      <a:pt x="476" y="287"/>
                    </a:lnTo>
                    <a:lnTo>
                      <a:pt x="479" y="264"/>
                    </a:lnTo>
                    <a:lnTo>
                      <a:pt x="481" y="240"/>
                    </a:lnTo>
                    <a:close/>
                    <a:moveTo>
                      <a:pt x="472" y="240"/>
                    </a:moveTo>
                    <a:lnTo>
                      <a:pt x="470" y="263"/>
                    </a:lnTo>
                    <a:lnTo>
                      <a:pt x="466" y="286"/>
                    </a:lnTo>
                    <a:lnTo>
                      <a:pt x="460" y="309"/>
                    </a:lnTo>
                    <a:lnTo>
                      <a:pt x="453" y="330"/>
                    </a:lnTo>
                    <a:lnTo>
                      <a:pt x="443" y="349"/>
                    </a:lnTo>
                    <a:lnTo>
                      <a:pt x="431" y="368"/>
                    </a:lnTo>
                    <a:lnTo>
                      <a:pt x="418" y="385"/>
                    </a:lnTo>
                    <a:lnTo>
                      <a:pt x="403" y="403"/>
                    </a:lnTo>
                    <a:lnTo>
                      <a:pt x="387" y="418"/>
                    </a:lnTo>
                    <a:lnTo>
                      <a:pt x="370" y="431"/>
                    </a:lnTo>
                    <a:lnTo>
                      <a:pt x="351" y="443"/>
                    </a:lnTo>
                    <a:lnTo>
                      <a:pt x="330" y="452"/>
                    </a:lnTo>
                    <a:lnTo>
                      <a:pt x="309" y="460"/>
                    </a:lnTo>
                    <a:lnTo>
                      <a:pt x="288" y="466"/>
                    </a:lnTo>
                    <a:lnTo>
                      <a:pt x="264" y="468"/>
                    </a:lnTo>
                    <a:lnTo>
                      <a:pt x="240" y="470"/>
                    </a:lnTo>
                    <a:lnTo>
                      <a:pt x="217" y="468"/>
                    </a:lnTo>
                    <a:lnTo>
                      <a:pt x="193" y="466"/>
                    </a:lnTo>
                    <a:lnTo>
                      <a:pt x="172" y="460"/>
                    </a:lnTo>
                    <a:lnTo>
                      <a:pt x="151" y="452"/>
                    </a:lnTo>
                    <a:lnTo>
                      <a:pt x="130" y="443"/>
                    </a:lnTo>
                    <a:lnTo>
                      <a:pt x="111" y="431"/>
                    </a:lnTo>
                    <a:lnTo>
                      <a:pt x="94" y="418"/>
                    </a:lnTo>
                    <a:lnTo>
                      <a:pt x="78" y="403"/>
                    </a:lnTo>
                    <a:lnTo>
                      <a:pt x="63" y="385"/>
                    </a:lnTo>
                    <a:lnTo>
                      <a:pt x="50" y="368"/>
                    </a:lnTo>
                    <a:lnTo>
                      <a:pt x="38" y="349"/>
                    </a:lnTo>
                    <a:lnTo>
                      <a:pt x="28" y="330"/>
                    </a:lnTo>
                    <a:lnTo>
                      <a:pt x="21" y="309"/>
                    </a:lnTo>
                    <a:lnTo>
                      <a:pt x="15" y="286"/>
                    </a:lnTo>
                    <a:lnTo>
                      <a:pt x="11" y="263"/>
                    </a:lnTo>
                    <a:lnTo>
                      <a:pt x="9" y="240"/>
                    </a:lnTo>
                    <a:lnTo>
                      <a:pt x="11" y="216"/>
                    </a:lnTo>
                    <a:lnTo>
                      <a:pt x="15" y="193"/>
                    </a:lnTo>
                    <a:lnTo>
                      <a:pt x="21" y="170"/>
                    </a:lnTo>
                    <a:lnTo>
                      <a:pt x="28" y="149"/>
                    </a:lnTo>
                    <a:lnTo>
                      <a:pt x="38" y="130"/>
                    </a:lnTo>
                    <a:lnTo>
                      <a:pt x="50" y="111"/>
                    </a:lnTo>
                    <a:lnTo>
                      <a:pt x="63" y="94"/>
                    </a:lnTo>
                    <a:lnTo>
                      <a:pt x="78" y="76"/>
                    </a:lnTo>
                    <a:lnTo>
                      <a:pt x="94" y="61"/>
                    </a:lnTo>
                    <a:lnTo>
                      <a:pt x="111" y="48"/>
                    </a:lnTo>
                    <a:lnTo>
                      <a:pt x="130" y="36"/>
                    </a:lnTo>
                    <a:lnTo>
                      <a:pt x="151" y="27"/>
                    </a:lnTo>
                    <a:lnTo>
                      <a:pt x="172" y="19"/>
                    </a:lnTo>
                    <a:lnTo>
                      <a:pt x="193" y="13"/>
                    </a:lnTo>
                    <a:lnTo>
                      <a:pt x="217" y="11"/>
                    </a:lnTo>
                    <a:lnTo>
                      <a:pt x="240" y="9"/>
                    </a:lnTo>
                    <a:lnTo>
                      <a:pt x="264" y="11"/>
                    </a:lnTo>
                    <a:lnTo>
                      <a:pt x="288" y="13"/>
                    </a:lnTo>
                    <a:lnTo>
                      <a:pt x="309" y="19"/>
                    </a:lnTo>
                    <a:lnTo>
                      <a:pt x="330" y="27"/>
                    </a:lnTo>
                    <a:lnTo>
                      <a:pt x="351" y="36"/>
                    </a:lnTo>
                    <a:lnTo>
                      <a:pt x="370" y="48"/>
                    </a:lnTo>
                    <a:lnTo>
                      <a:pt x="387" y="61"/>
                    </a:lnTo>
                    <a:lnTo>
                      <a:pt x="403" y="76"/>
                    </a:lnTo>
                    <a:lnTo>
                      <a:pt x="418" y="94"/>
                    </a:lnTo>
                    <a:lnTo>
                      <a:pt x="431" y="111"/>
                    </a:lnTo>
                    <a:lnTo>
                      <a:pt x="443" y="130"/>
                    </a:lnTo>
                    <a:lnTo>
                      <a:pt x="453" y="149"/>
                    </a:lnTo>
                    <a:lnTo>
                      <a:pt x="460" y="170"/>
                    </a:lnTo>
                    <a:lnTo>
                      <a:pt x="466" y="193"/>
                    </a:lnTo>
                    <a:lnTo>
                      <a:pt x="470" y="216"/>
                    </a:lnTo>
                    <a:lnTo>
                      <a:pt x="472" y="240"/>
                    </a:lnTo>
                    <a:close/>
                  </a:path>
                </a:pathLst>
              </a:custGeom>
              <a:solidFill>
                <a:srgbClr val="E9B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1" name="Freeform 454">
                <a:extLst>
                  <a:ext uri="{FF2B5EF4-FFF2-40B4-BE49-F238E27FC236}">
                    <a16:creationId xmlns:a16="http://schemas.microsoft.com/office/drawing/2014/main" id="{72FF5EFA-0BEF-4F36-8E2F-B9B8CC5460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4" y="1927"/>
                <a:ext cx="471" cy="471"/>
              </a:xfrm>
              <a:custGeom>
                <a:avLst/>
                <a:gdLst>
                  <a:gd name="T0" fmla="*/ 467 w 471"/>
                  <a:gd name="T1" fmla="*/ 188 h 471"/>
                  <a:gd name="T2" fmla="*/ 442 w 471"/>
                  <a:gd name="T3" fmla="*/ 122 h 471"/>
                  <a:gd name="T4" fmla="*/ 402 w 471"/>
                  <a:gd name="T5" fmla="*/ 69 h 471"/>
                  <a:gd name="T6" fmla="*/ 348 w 471"/>
                  <a:gd name="T7" fmla="*/ 28 h 471"/>
                  <a:gd name="T8" fmla="*/ 283 w 471"/>
                  <a:gd name="T9" fmla="*/ 5 h 471"/>
                  <a:gd name="T10" fmla="*/ 212 w 471"/>
                  <a:gd name="T11" fmla="*/ 1 h 471"/>
                  <a:gd name="T12" fmla="*/ 144 w 471"/>
                  <a:gd name="T13" fmla="*/ 19 h 471"/>
                  <a:gd name="T14" fmla="*/ 85 w 471"/>
                  <a:gd name="T15" fmla="*/ 53 h 471"/>
                  <a:gd name="T16" fmla="*/ 41 w 471"/>
                  <a:gd name="T17" fmla="*/ 103 h 471"/>
                  <a:gd name="T18" fmla="*/ 10 w 471"/>
                  <a:gd name="T19" fmla="*/ 165 h 471"/>
                  <a:gd name="T20" fmla="*/ 0 w 471"/>
                  <a:gd name="T21" fmla="*/ 236 h 471"/>
                  <a:gd name="T22" fmla="*/ 10 w 471"/>
                  <a:gd name="T23" fmla="*/ 306 h 471"/>
                  <a:gd name="T24" fmla="*/ 41 w 471"/>
                  <a:gd name="T25" fmla="*/ 368 h 471"/>
                  <a:gd name="T26" fmla="*/ 85 w 471"/>
                  <a:gd name="T27" fmla="*/ 418 h 471"/>
                  <a:gd name="T28" fmla="*/ 144 w 471"/>
                  <a:gd name="T29" fmla="*/ 452 h 471"/>
                  <a:gd name="T30" fmla="*/ 212 w 471"/>
                  <a:gd name="T31" fmla="*/ 470 h 471"/>
                  <a:gd name="T32" fmla="*/ 283 w 471"/>
                  <a:gd name="T33" fmla="*/ 466 h 471"/>
                  <a:gd name="T34" fmla="*/ 348 w 471"/>
                  <a:gd name="T35" fmla="*/ 443 h 471"/>
                  <a:gd name="T36" fmla="*/ 402 w 471"/>
                  <a:gd name="T37" fmla="*/ 402 h 471"/>
                  <a:gd name="T38" fmla="*/ 442 w 471"/>
                  <a:gd name="T39" fmla="*/ 349 h 471"/>
                  <a:gd name="T40" fmla="*/ 467 w 471"/>
                  <a:gd name="T41" fmla="*/ 283 h 471"/>
                  <a:gd name="T42" fmla="*/ 461 w 471"/>
                  <a:gd name="T43" fmla="*/ 236 h 471"/>
                  <a:gd name="T44" fmla="*/ 451 w 471"/>
                  <a:gd name="T45" fmla="*/ 303 h 471"/>
                  <a:gd name="T46" fmla="*/ 423 w 471"/>
                  <a:gd name="T47" fmla="*/ 362 h 471"/>
                  <a:gd name="T48" fmla="*/ 378 w 471"/>
                  <a:gd name="T49" fmla="*/ 410 h 471"/>
                  <a:gd name="T50" fmla="*/ 323 w 471"/>
                  <a:gd name="T51" fmla="*/ 443 h 471"/>
                  <a:gd name="T52" fmla="*/ 259 w 471"/>
                  <a:gd name="T53" fmla="*/ 460 h 471"/>
                  <a:gd name="T54" fmla="*/ 190 w 471"/>
                  <a:gd name="T55" fmla="*/ 456 h 471"/>
                  <a:gd name="T56" fmla="*/ 129 w 471"/>
                  <a:gd name="T57" fmla="*/ 433 h 471"/>
                  <a:gd name="T58" fmla="*/ 75 w 471"/>
                  <a:gd name="T59" fmla="*/ 395 h 471"/>
                  <a:gd name="T60" fmla="*/ 37 w 471"/>
                  <a:gd name="T61" fmla="*/ 343 h 471"/>
                  <a:gd name="T62" fmla="*/ 14 w 471"/>
                  <a:gd name="T63" fmla="*/ 282 h 471"/>
                  <a:gd name="T64" fmla="*/ 12 w 471"/>
                  <a:gd name="T65" fmla="*/ 212 h 471"/>
                  <a:gd name="T66" fmla="*/ 27 w 471"/>
                  <a:gd name="T67" fmla="*/ 147 h 471"/>
                  <a:gd name="T68" fmla="*/ 62 w 471"/>
                  <a:gd name="T69" fmla="*/ 92 h 471"/>
                  <a:gd name="T70" fmla="*/ 110 w 471"/>
                  <a:gd name="T71" fmla="*/ 49 h 471"/>
                  <a:gd name="T72" fmla="*/ 169 w 471"/>
                  <a:gd name="T73" fmla="*/ 21 h 471"/>
                  <a:gd name="T74" fmla="*/ 235 w 471"/>
                  <a:gd name="T75" fmla="*/ 11 h 471"/>
                  <a:gd name="T76" fmla="*/ 302 w 471"/>
                  <a:gd name="T77" fmla="*/ 21 h 471"/>
                  <a:gd name="T78" fmla="*/ 361 w 471"/>
                  <a:gd name="T79" fmla="*/ 49 h 471"/>
                  <a:gd name="T80" fmla="*/ 409 w 471"/>
                  <a:gd name="T81" fmla="*/ 92 h 471"/>
                  <a:gd name="T82" fmla="*/ 444 w 471"/>
                  <a:gd name="T83" fmla="*/ 147 h 471"/>
                  <a:gd name="T84" fmla="*/ 459 w 471"/>
                  <a:gd name="T85" fmla="*/ 212 h 47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1"/>
                  <a:gd name="T130" fmla="*/ 0 h 471"/>
                  <a:gd name="T131" fmla="*/ 471 w 471"/>
                  <a:gd name="T132" fmla="*/ 471 h 47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1" h="471">
                    <a:moveTo>
                      <a:pt x="471" y="236"/>
                    </a:moveTo>
                    <a:lnTo>
                      <a:pt x="471" y="211"/>
                    </a:lnTo>
                    <a:lnTo>
                      <a:pt x="467" y="188"/>
                    </a:lnTo>
                    <a:lnTo>
                      <a:pt x="461" y="165"/>
                    </a:lnTo>
                    <a:lnTo>
                      <a:pt x="453" y="143"/>
                    </a:lnTo>
                    <a:lnTo>
                      <a:pt x="442" y="122"/>
                    </a:lnTo>
                    <a:lnTo>
                      <a:pt x="430" y="103"/>
                    </a:lnTo>
                    <a:lnTo>
                      <a:pt x="417" y="86"/>
                    </a:lnTo>
                    <a:lnTo>
                      <a:pt x="402" y="69"/>
                    </a:lnTo>
                    <a:lnTo>
                      <a:pt x="386" y="53"/>
                    </a:lnTo>
                    <a:lnTo>
                      <a:pt x="367" y="40"/>
                    </a:lnTo>
                    <a:lnTo>
                      <a:pt x="348" y="28"/>
                    </a:lnTo>
                    <a:lnTo>
                      <a:pt x="327" y="19"/>
                    </a:lnTo>
                    <a:lnTo>
                      <a:pt x="306" y="11"/>
                    </a:lnTo>
                    <a:lnTo>
                      <a:pt x="283" y="5"/>
                    </a:lnTo>
                    <a:lnTo>
                      <a:pt x="259" y="1"/>
                    </a:lnTo>
                    <a:lnTo>
                      <a:pt x="235" y="0"/>
                    </a:lnTo>
                    <a:lnTo>
                      <a:pt x="212" y="1"/>
                    </a:lnTo>
                    <a:lnTo>
                      <a:pt x="188" y="5"/>
                    </a:lnTo>
                    <a:lnTo>
                      <a:pt x="165" y="11"/>
                    </a:lnTo>
                    <a:lnTo>
                      <a:pt x="144" y="19"/>
                    </a:lnTo>
                    <a:lnTo>
                      <a:pt x="123" y="28"/>
                    </a:lnTo>
                    <a:lnTo>
                      <a:pt x="104" y="40"/>
                    </a:lnTo>
                    <a:lnTo>
                      <a:pt x="85" y="53"/>
                    </a:lnTo>
                    <a:lnTo>
                      <a:pt x="69" y="69"/>
                    </a:lnTo>
                    <a:lnTo>
                      <a:pt x="54" y="86"/>
                    </a:lnTo>
                    <a:lnTo>
                      <a:pt x="41" y="103"/>
                    </a:lnTo>
                    <a:lnTo>
                      <a:pt x="29" y="122"/>
                    </a:lnTo>
                    <a:lnTo>
                      <a:pt x="18" y="143"/>
                    </a:lnTo>
                    <a:lnTo>
                      <a:pt x="10" y="165"/>
                    </a:lnTo>
                    <a:lnTo>
                      <a:pt x="4" y="188"/>
                    </a:lnTo>
                    <a:lnTo>
                      <a:pt x="0" y="211"/>
                    </a:lnTo>
                    <a:lnTo>
                      <a:pt x="0" y="236"/>
                    </a:lnTo>
                    <a:lnTo>
                      <a:pt x="0" y="260"/>
                    </a:lnTo>
                    <a:lnTo>
                      <a:pt x="4" y="283"/>
                    </a:lnTo>
                    <a:lnTo>
                      <a:pt x="10" y="306"/>
                    </a:lnTo>
                    <a:lnTo>
                      <a:pt x="18" y="328"/>
                    </a:lnTo>
                    <a:lnTo>
                      <a:pt x="29" y="349"/>
                    </a:lnTo>
                    <a:lnTo>
                      <a:pt x="41" y="368"/>
                    </a:lnTo>
                    <a:lnTo>
                      <a:pt x="54" y="385"/>
                    </a:lnTo>
                    <a:lnTo>
                      <a:pt x="69" y="402"/>
                    </a:lnTo>
                    <a:lnTo>
                      <a:pt x="85" y="418"/>
                    </a:lnTo>
                    <a:lnTo>
                      <a:pt x="104" y="431"/>
                    </a:lnTo>
                    <a:lnTo>
                      <a:pt x="123" y="443"/>
                    </a:lnTo>
                    <a:lnTo>
                      <a:pt x="144" y="452"/>
                    </a:lnTo>
                    <a:lnTo>
                      <a:pt x="165" y="460"/>
                    </a:lnTo>
                    <a:lnTo>
                      <a:pt x="188" y="466"/>
                    </a:lnTo>
                    <a:lnTo>
                      <a:pt x="212" y="470"/>
                    </a:lnTo>
                    <a:lnTo>
                      <a:pt x="235" y="471"/>
                    </a:lnTo>
                    <a:lnTo>
                      <a:pt x="259" y="470"/>
                    </a:lnTo>
                    <a:lnTo>
                      <a:pt x="283" y="466"/>
                    </a:lnTo>
                    <a:lnTo>
                      <a:pt x="306" y="460"/>
                    </a:lnTo>
                    <a:lnTo>
                      <a:pt x="327" y="452"/>
                    </a:lnTo>
                    <a:lnTo>
                      <a:pt x="348" y="443"/>
                    </a:lnTo>
                    <a:lnTo>
                      <a:pt x="367" y="431"/>
                    </a:lnTo>
                    <a:lnTo>
                      <a:pt x="386" y="418"/>
                    </a:lnTo>
                    <a:lnTo>
                      <a:pt x="402" y="402"/>
                    </a:lnTo>
                    <a:lnTo>
                      <a:pt x="417" y="385"/>
                    </a:lnTo>
                    <a:lnTo>
                      <a:pt x="430" y="368"/>
                    </a:lnTo>
                    <a:lnTo>
                      <a:pt x="442" y="349"/>
                    </a:lnTo>
                    <a:lnTo>
                      <a:pt x="453" y="328"/>
                    </a:lnTo>
                    <a:lnTo>
                      <a:pt x="461" y="306"/>
                    </a:lnTo>
                    <a:lnTo>
                      <a:pt x="467" y="283"/>
                    </a:lnTo>
                    <a:lnTo>
                      <a:pt x="471" y="260"/>
                    </a:lnTo>
                    <a:lnTo>
                      <a:pt x="471" y="236"/>
                    </a:lnTo>
                    <a:close/>
                    <a:moveTo>
                      <a:pt x="461" y="236"/>
                    </a:moveTo>
                    <a:lnTo>
                      <a:pt x="459" y="259"/>
                    </a:lnTo>
                    <a:lnTo>
                      <a:pt x="457" y="282"/>
                    </a:lnTo>
                    <a:lnTo>
                      <a:pt x="451" y="303"/>
                    </a:lnTo>
                    <a:lnTo>
                      <a:pt x="444" y="324"/>
                    </a:lnTo>
                    <a:lnTo>
                      <a:pt x="434" y="343"/>
                    </a:lnTo>
                    <a:lnTo>
                      <a:pt x="423" y="362"/>
                    </a:lnTo>
                    <a:lnTo>
                      <a:pt x="409" y="379"/>
                    </a:lnTo>
                    <a:lnTo>
                      <a:pt x="396" y="395"/>
                    </a:lnTo>
                    <a:lnTo>
                      <a:pt x="378" y="410"/>
                    </a:lnTo>
                    <a:lnTo>
                      <a:pt x="361" y="422"/>
                    </a:lnTo>
                    <a:lnTo>
                      <a:pt x="342" y="433"/>
                    </a:lnTo>
                    <a:lnTo>
                      <a:pt x="323" y="443"/>
                    </a:lnTo>
                    <a:lnTo>
                      <a:pt x="302" y="450"/>
                    </a:lnTo>
                    <a:lnTo>
                      <a:pt x="281" y="456"/>
                    </a:lnTo>
                    <a:lnTo>
                      <a:pt x="259" y="460"/>
                    </a:lnTo>
                    <a:lnTo>
                      <a:pt x="235" y="460"/>
                    </a:lnTo>
                    <a:lnTo>
                      <a:pt x="212" y="460"/>
                    </a:lnTo>
                    <a:lnTo>
                      <a:pt x="190" y="456"/>
                    </a:lnTo>
                    <a:lnTo>
                      <a:pt x="169" y="450"/>
                    </a:lnTo>
                    <a:lnTo>
                      <a:pt x="148" y="443"/>
                    </a:lnTo>
                    <a:lnTo>
                      <a:pt x="129" y="433"/>
                    </a:lnTo>
                    <a:lnTo>
                      <a:pt x="110" y="422"/>
                    </a:lnTo>
                    <a:lnTo>
                      <a:pt x="93" y="410"/>
                    </a:lnTo>
                    <a:lnTo>
                      <a:pt x="75" y="395"/>
                    </a:lnTo>
                    <a:lnTo>
                      <a:pt x="62" y="379"/>
                    </a:lnTo>
                    <a:lnTo>
                      <a:pt x="48" y="362"/>
                    </a:lnTo>
                    <a:lnTo>
                      <a:pt x="37" y="343"/>
                    </a:lnTo>
                    <a:lnTo>
                      <a:pt x="27" y="324"/>
                    </a:lnTo>
                    <a:lnTo>
                      <a:pt x="20" y="303"/>
                    </a:lnTo>
                    <a:lnTo>
                      <a:pt x="14" y="282"/>
                    </a:lnTo>
                    <a:lnTo>
                      <a:pt x="12" y="259"/>
                    </a:lnTo>
                    <a:lnTo>
                      <a:pt x="10" y="236"/>
                    </a:lnTo>
                    <a:lnTo>
                      <a:pt x="12" y="212"/>
                    </a:lnTo>
                    <a:lnTo>
                      <a:pt x="14" y="189"/>
                    </a:lnTo>
                    <a:lnTo>
                      <a:pt x="20" y="168"/>
                    </a:lnTo>
                    <a:lnTo>
                      <a:pt x="27" y="147"/>
                    </a:lnTo>
                    <a:lnTo>
                      <a:pt x="37" y="128"/>
                    </a:lnTo>
                    <a:lnTo>
                      <a:pt x="48" y="109"/>
                    </a:lnTo>
                    <a:lnTo>
                      <a:pt x="62" y="92"/>
                    </a:lnTo>
                    <a:lnTo>
                      <a:pt x="75" y="76"/>
                    </a:lnTo>
                    <a:lnTo>
                      <a:pt x="93" y="61"/>
                    </a:lnTo>
                    <a:lnTo>
                      <a:pt x="110" y="49"/>
                    </a:lnTo>
                    <a:lnTo>
                      <a:pt x="129" y="38"/>
                    </a:lnTo>
                    <a:lnTo>
                      <a:pt x="148" y="28"/>
                    </a:lnTo>
                    <a:lnTo>
                      <a:pt x="169" y="21"/>
                    </a:lnTo>
                    <a:lnTo>
                      <a:pt x="190" y="15"/>
                    </a:lnTo>
                    <a:lnTo>
                      <a:pt x="212" y="11"/>
                    </a:lnTo>
                    <a:lnTo>
                      <a:pt x="235" y="11"/>
                    </a:lnTo>
                    <a:lnTo>
                      <a:pt x="259" y="11"/>
                    </a:lnTo>
                    <a:lnTo>
                      <a:pt x="281" y="15"/>
                    </a:lnTo>
                    <a:lnTo>
                      <a:pt x="302" y="21"/>
                    </a:lnTo>
                    <a:lnTo>
                      <a:pt x="323" y="28"/>
                    </a:lnTo>
                    <a:lnTo>
                      <a:pt x="342" y="38"/>
                    </a:lnTo>
                    <a:lnTo>
                      <a:pt x="361" y="49"/>
                    </a:lnTo>
                    <a:lnTo>
                      <a:pt x="378" y="61"/>
                    </a:lnTo>
                    <a:lnTo>
                      <a:pt x="396" y="76"/>
                    </a:lnTo>
                    <a:lnTo>
                      <a:pt x="409" y="92"/>
                    </a:lnTo>
                    <a:lnTo>
                      <a:pt x="423" y="109"/>
                    </a:lnTo>
                    <a:lnTo>
                      <a:pt x="434" y="128"/>
                    </a:lnTo>
                    <a:lnTo>
                      <a:pt x="444" y="147"/>
                    </a:lnTo>
                    <a:lnTo>
                      <a:pt x="451" y="168"/>
                    </a:lnTo>
                    <a:lnTo>
                      <a:pt x="457" y="189"/>
                    </a:lnTo>
                    <a:lnTo>
                      <a:pt x="459" y="212"/>
                    </a:lnTo>
                    <a:lnTo>
                      <a:pt x="461" y="236"/>
                    </a:lnTo>
                    <a:close/>
                  </a:path>
                </a:pathLst>
              </a:custGeom>
              <a:solidFill>
                <a:srgbClr val="E9B7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2" name="Freeform 455">
                <a:extLst>
                  <a:ext uri="{FF2B5EF4-FFF2-40B4-BE49-F238E27FC236}">
                    <a16:creationId xmlns:a16="http://schemas.microsoft.com/office/drawing/2014/main" id="{78F0F5BC-CC28-4AAE-A5AB-2F7A345651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8" y="1932"/>
                <a:ext cx="463" cy="461"/>
              </a:xfrm>
              <a:custGeom>
                <a:avLst/>
                <a:gdLst>
                  <a:gd name="T0" fmla="*/ 457 w 463"/>
                  <a:gd name="T1" fmla="*/ 184 h 461"/>
                  <a:gd name="T2" fmla="*/ 434 w 463"/>
                  <a:gd name="T3" fmla="*/ 121 h 461"/>
                  <a:gd name="T4" fmla="*/ 394 w 463"/>
                  <a:gd name="T5" fmla="*/ 67 h 461"/>
                  <a:gd name="T6" fmla="*/ 342 w 463"/>
                  <a:gd name="T7" fmla="*/ 27 h 461"/>
                  <a:gd name="T8" fmla="*/ 279 w 463"/>
                  <a:gd name="T9" fmla="*/ 4 h 461"/>
                  <a:gd name="T10" fmla="*/ 208 w 463"/>
                  <a:gd name="T11" fmla="*/ 2 h 461"/>
                  <a:gd name="T12" fmla="*/ 142 w 463"/>
                  <a:gd name="T13" fmla="*/ 18 h 461"/>
                  <a:gd name="T14" fmla="*/ 85 w 463"/>
                  <a:gd name="T15" fmla="*/ 52 h 461"/>
                  <a:gd name="T16" fmla="*/ 41 w 463"/>
                  <a:gd name="T17" fmla="*/ 102 h 461"/>
                  <a:gd name="T18" fmla="*/ 12 w 463"/>
                  <a:gd name="T19" fmla="*/ 161 h 461"/>
                  <a:gd name="T20" fmla="*/ 0 w 463"/>
                  <a:gd name="T21" fmla="*/ 231 h 461"/>
                  <a:gd name="T22" fmla="*/ 12 w 463"/>
                  <a:gd name="T23" fmla="*/ 300 h 461"/>
                  <a:gd name="T24" fmla="*/ 41 w 463"/>
                  <a:gd name="T25" fmla="*/ 359 h 461"/>
                  <a:gd name="T26" fmla="*/ 85 w 463"/>
                  <a:gd name="T27" fmla="*/ 409 h 461"/>
                  <a:gd name="T28" fmla="*/ 142 w 463"/>
                  <a:gd name="T29" fmla="*/ 443 h 461"/>
                  <a:gd name="T30" fmla="*/ 208 w 463"/>
                  <a:gd name="T31" fmla="*/ 459 h 461"/>
                  <a:gd name="T32" fmla="*/ 279 w 463"/>
                  <a:gd name="T33" fmla="*/ 457 h 461"/>
                  <a:gd name="T34" fmla="*/ 342 w 463"/>
                  <a:gd name="T35" fmla="*/ 434 h 461"/>
                  <a:gd name="T36" fmla="*/ 394 w 463"/>
                  <a:gd name="T37" fmla="*/ 394 h 461"/>
                  <a:gd name="T38" fmla="*/ 434 w 463"/>
                  <a:gd name="T39" fmla="*/ 340 h 461"/>
                  <a:gd name="T40" fmla="*/ 457 w 463"/>
                  <a:gd name="T41" fmla="*/ 277 h 461"/>
                  <a:gd name="T42" fmla="*/ 451 w 463"/>
                  <a:gd name="T43" fmla="*/ 231 h 461"/>
                  <a:gd name="T44" fmla="*/ 442 w 463"/>
                  <a:gd name="T45" fmla="*/ 296 h 461"/>
                  <a:gd name="T46" fmla="*/ 415 w 463"/>
                  <a:gd name="T47" fmla="*/ 353 h 461"/>
                  <a:gd name="T48" fmla="*/ 371 w 463"/>
                  <a:gd name="T49" fmla="*/ 401 h 461"/>
                  <a:gd name="T50" fmla="*/ 317 w 463"/>
                  <a:gd name="T51" fmla="*/ 434 h 461"/>
                  <a:gd name="T52" fmla="*/ 254 w 463"/>
                  <a:gd name="T53" fmla="*/ 449 h 461"/>
                  <a:gd name="T54" fmla="*/ 186 w 463"/>
                  <a:gd name="T55" fmla="*/ 445 h 461"/>
                  <a:gd name="T56" fmla="*/ 127 w 463"/>
                  <a:gd name="T57" fmla="*/ 424 h 461"/>
                  <a:gd name="T58" fmla="*/ 75 w 463"/>
                  <a:gd name="T59" fmla="*/ 386 h 461"/>
                  <a:gd name="T60" fmla="*/ 39 w 463"/>
                  <a:gd name="T61" fmla="*/ 336 h 461"/>
                  <a:gd name="T62" fmla="*/ 16 w 463"/>
                  <a:gd name="T63" fmla="*/ 275 h 461"/>
                  <a:gd name="T64" fmla="*/ 12 w 463"/>
                  <a:gd name="T65" fmla="*/ 207 h 461"/>
                  <a:gd name="T66" fmla="*/ 29 w 463"/>
                  <a:gd name="T67" fmla="*/ 144 h 461"/>
                  <a:gd name="T68" fmla="*/ 62 w 463"/>
                  <a:gd name="T69" fmla="*/ 90 h 461"/>
                  <a:gd name="T70" fmla="*/ 108 w 463"/>
                  <a:gd name="T71" fmla="*/ 48 h 461"/>
                  <a:gd name="T72" fmla="*/ 165 w 463"/>
                  <a:gd name="T73" fmla="*/ 19 h 461"/>
                  <a:gd name="T74" fmla="*/ 231 w 463"/>
                  <a:gd name="T75" fmla="*/ 10 h 461"/>
                  <a:gd name="T76" fmla="*/ 298 w 463"/>
                  <a:gd name="T77" fmla="*/ 19 h 461"/>
                  <a:gd name="T78" fmla="*/ 355 w 463"/>
                  <a:gd name="T79" fmla="*/ 48 h 461"/>
                  <a:gd name="T80" fmla="*/ 401 w 463"/>
                  <a:gd name="T81" fmla="*/ 90 h 461"/>
                  <a:gd name="T82" fmla="*/ 434 w 463"/>
                  <a:gd name="T83" fmla="*/ 144 h 461"/>
                  <a:gd name="T84" fmla="*/ 451 w 463"/>
                  <a:gd name="T85" fmla="*/ 207 h 4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63"/>
                  <a:gd name="T130" fmla="*/ 0 h 461"/>
                  <a:gd name="T131" fmla="*/ 463 w 463"/>
                  <a:gd name="T132" fmla="*/ 461 h 4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63" h="461">
                    <a:moveTo>
                      <a:pt x="463" y="231"/>
                    </a:moveTo>
                    <a:lnTo>
                      <a:pt x="461" y="207"/>
                    </a:lnTo>
                    <a:lnTo>
                      <a:pt x="457" y="184"/>
                    </a:lnTo>
                    <a:lnTo>
                      <a:pt x="451" y="161"/>
                    </a:lnTo>
                    <a:lnTo>
                      <a:pt x="444" y="140"/>
                    </a:lnTo>
                    <a:lnTo>
                      <a:pt x="434" y="121"/>
                    </a:lnTo>
                    <a:lnTo>
                      <a:pt x="422" y="102"/>
                    </a:lnTo>
                    <a:lnTo>
                      <a:pt x="409" y="85"/>
                    </a:lnTo>
                    <a:lnTo>
                      <a:pt x="394" y="67"/>
                    </a:lnTo>
                    <a:lnTo>
                      <a:pt x="378" y="52"/>
                    </a:lnTo>
                    <a:lnTo>
                      <a:pt x="361" y="39"/>
                    </a:lnTo>
                    <a:lnTo>
                      <a:pt x="342" y="27"/>
                    </a:lnTo>
                    <a:lnTo>
                      <a:pt x="321" y="18"/>
                    </a:lnTo>
                    <a:lnTo>
                      <a:pt x="300" y="10"/>
                    </a:lnTo>
                    <a:lnTo>
                      <a:pt x="279" y="4"/>
                    </a:lnTo>
                    <a:lnTo>
                      <a:pt x="255" y="2"/>
                    </a:lnTo>
                    <a:lnTo>
                      <a:pt x="231" y="0"/>
                    </a:lnTo>
                    <a:lnTo>
                      <a:pt x="208" y="2"/>
                    </a:lnTo>
                    <a:lnTo>
                      <a:pt x="184" y="4"/>
                    </a:lnTo>
                    <a:lnTo>
                      <a:pt x="163" y="10"/>
                    </a:lnTo>
                    <a:lnTo>
                      <a:pt x="142" y="18"/>
                    </a:lnTo>
                    <a:lnTo>
                      <a:pt x="121" y="27"/>
                    </a:lnTo>
                    <a:lnTo>
                      <a:pt x="102" y="39"/>
                    </a:lnTo>
                    <a:lnTo>
                      <a:pt x="85" y="52"/>
                    </a:lnTo>
                    <a:lnTo>
                      <a:pt x="69" y="67"/>
                    </a:lnTo>
                    <a:lnTo>
                      <a:pt x="54" y="85"/>
                    </a:lnTo>
                    <a:lnTo>
                      <a:pt x="41" y="102"/>
                    </a:lnTo>
                    <a:lnTo>
                      <a:pt x="29" y="121"/>
                    </a:lnTo>
                    <a:lnTo>
                      <a:pt x="19" y="140"/>
                    </a:lnTo>
                    <a:lnTo>
                      <a:pt x="12" y="161"/>
                    </a:lnTo>
                    <a:lnTo>
                      <a:pt x="6" y="184"/>
                    </a:lnTo>
                    <a:lnTo>
                      <a:pt x="2" y="207"/>
                    </a:lnTo>
                    <a:lnTo>
                      <a:pt x="0" y="231"/>
                    </a:lnTo>
                    <a:lnTo>
                      <a:pt x="2" y="254"/>
                    </a:lnTo>
                    <a:lnTo>
                      <a:pt x="6" y="277"/>
                    </a:lnTo>
                    <a:lnTo>
                      <a:pt x="12" y="300"/>
                    </a:lnTo>
                    <a:lnTo>
                      <a:pt x="19" y="321"/>
                    </a:lnTo>
                    <a:lnTo>
                      <a:pt x="29" y="340"/>
                    </a:lnTo>
                    <a:lnTo>
                      <a:pt x="41" y="359"/>
                    </a:lnTo>
                    <a:lnTo>
                      <a:pt x="54" y="376"/>
                    </a:lnTo>
                    <a:lnTo>
                      <a:pt x="69" y="394"/>
                    </a:lnTo>
                    <a:lnTo>
                      <a:pt x="85" y="409"/>
                    </a:lnTo>
                    <a:lnTo>
                      <a:pt x="102" y="422"/>
                    </a:lnTo>
                    <a:lnTo>
                      <a:pt x="121" y="434"/>
                    </a:lnTo>
                    <a:lnTo>
                      <a:pt x="142" y="443"/>
                    </a:lnTo>
                    <a:lnTo>
                      <a:pt x="163" y="451"/>
                    </a:lnTo>
                    <a:lnTo>
                      <a:pt x="184" y="457"/>
                    </a:lnTo>
                    <a:lnTo>
                      <a:pt x="208" y="459"/>
                    </a:lnTo>
                    <a:lnTo>
                      <a:pt x="231" y="461"/>
                    </a:lnTo>
                    <a:lnTo>
                      <a:pt x="255" y="459"/>
                    </a:lnTo>
                    <a:lnTo>
                      <a:pt x="279" y="457"/>
                    </a:lnTo>
                    <a:lnTo>
                      <a:pt x="300" y="451"/>
                    </a:lnTo>
                    <a:lnTo>
                      <a:pt x="321" y="443"/>
                    </a:lnTo>
                    <a:lnTo>
                      <a:pt x="342" y="434"/>
                    </a:lnTo>
                    <a:lnTo>
                      <a:pt x="361" y="422"/>
                    </a:lnTo>
                    <a:lnTo>
                      <a:pt x="378" y="409"/>
                    </a:lnTo>
                    <a:lnTo>
                      <a:pt x="394" y="394"/>
                    </a:lnTo>
                    <a:lnTo>
                      <a:pt x="409" y="376"/>
                    </a:lnTo>
                    <a:lnTo>
                      <a:pt x="422" y="359"/>
                    </a:lnTo>
                    <a:lnTo>
                      <a:pt x="434" y="340"/>
                    </a:lnTo>
                    <a:lnTo>
                      <a:pt x="444" y="321"/>
                    </a:lnTo>
                    <a:lnTo>
                      <a:pt x="451" y="300"/>
                    </a:lnTo>
                    <a:lnTo>
                      <a:pt x="457" y="277"/>
                    </a:lnTo>
                    <a:lnTo>
                      <a:pt x="461" y="254"/>
                    </a:lnTo>
                    <a:lnTo>
                      <a:pt x="463" y="231"/>
                    </a:lnTo>
                    <a:close/>
                    <a:moveTo>
                      <a:pt x="451" y="231"/>
                    </a:moveTo>
                    <a:lnTo>
                      <a:pt x="451" y="254"/>
                    </a:lnTo>
                    <a:lnTo>
                      <a:pt x="447" y="275"/>
                    </a:lnTo>
                    <a:lnTo>
                      <a:pt x="442" y="296"/>
                    </a:lnTo>
                    <a:lnTo>
                      <a:pt x="434" y="317"/>
                    </a:lnTo>
                    <a:lnTo>
                      <a:pt x="424" y="336"/>
                    </a:lnTo>
                    <a:lnTo>
                      <a:pt x="415" y="353"/>
                    </a:lnTo>
                    <a:lnTo>
                      <a:pt x="401" y="371"/>
                    </a:lnTo>
                    <a:lnTo>
                      <a:pt x="388" y="386"/>
                    </a:lnTo>
                    <a:lnTo>
                      <a:pt x="371" y="401"/>
                    </a:lnTo>
                    <a:lnTo>
                      <a:pt x="355" y="413"/>
                    </a:lnTo>
                    <a:lnTo>
                      <a:pt x="336" y="424"/>
                    </a:lnTo>
                    <a:lnTo>
                      <a:pt x="317" y="434"/>
                    </a:lnTo>
                    <a:lnTo>
                      <a:pt x="298" y="442"/>
                    </a:lnTo>
                    <a:lnTo>
                      <a:pt x="277" y="445"/>
                    </a:lnTo>
                    <a:lnTo>
                      <a:pt x="254" y="449"/>
                    </a:lnTo>
                    <a:lnTo>
                      <a:pt x="231" y="451"/>
                    </a:lnTo>
                    <a:lnTo>
                      <a:pt x="209" y="449"/>
                    </a:lnTo>
                    <a:lnTo>
                      <a:pt x="186" y="445"/>
                    </a:lnTo>
                    <a:lnTo>
                      <a:pt x="165" y="442"/>
                    </a:lnTo>
                    <a:lnTo>
                      <a:pt x="146" y="434"/>
                    </a:lnTo>
                    <a:lnTo>
                      <a:pt x="127" y="424"/>
                    </a:lnTo>
                    <a:lnTo>
                      <a:pt x="108" y="413"/>
                    </a:lnTo>
                    <a:lnTo>
                      <a:pt x="90" y="401"/>
                    </a:lnTo>
                    <a:lnTo>
                      <a:pt x="75" y="386"/>
                    </a:lnTo>
                    <a:lnTo>
                      <a:pt x="62" y="371"/>
                    </a:lnTo>
                    <a:lnTo>
                      <a:pt x="48" y="353"/>
                    </a:lnTo>
                    <a:lnTo>
                      <a:pt x="39" y="336"/>
                    </a:lnTo>
                    <a:lnTo>
                      <a:pt x="29" y="317"/>
                    </a:lnTo>
                    <a:lnTo>
                      <a:pt x="21" y="296"/>
                    </a:lnTo>
                    <a:lnTo>
                      <a:pt x="16" y="275"/>
                    </a:lnTo>
                    <a:lnTo>
                      <a:pt x="12" y="254"/>
                    </a:lnTo>
                    <a:lnTo>
                      <a:pt x="12" y="231"/>
                    </a:lnTo>
                    <a:lnTo>
                      <a:pt x="12" y="207"/>
                    </a:lnTo>
                    <a:lnTo>
                      <a:pt x="16" y="186"/>
                    </a:lnTo>
                    <a:lnTo>
                      <a:pt x="21" y="165"/>
                    </a:lnTo>
                    <a:lnTo>
                      <a:pt x="29" y="144"/>
                    </a:lnTo>
                    <a:lnTo>
                      <a:pt x="39" y="125"/>
                    </a:lnTo>
                    <a:lnTo>
                      <a:pt x="48" y="108"/>
                    </a:lnTo>
                    <a:lnTo>
                      <a:pt x="62" y="90"/>
                    </a:lnTo>
                    <a:lnTo>
                      <a:pt x="75" y="75"/>
                    </a:lnTo>
                    <a:lnTo>
                      <a:pt x="90" y="60"/>
                    </a:lnTo>
                    <a:lnTo>
                      <a:pt x="108" y="48"/>
                    </a:lnTo>
                    <a:lnTo>
                      <a:pt x="127" y="37"/>
                    </a:lnTo>
                    <a:lnTo>
                      <a:pt x="146" y="27"/>
                    </a:lnTo>
                    <a:lnTo>
                      <a:pt x="165" y="19"/>
                    </a:lnTo>
                    <a:lnTo>
                      <a:pt x="186" y="16"/>
                    </a:lnTo>
                    <a:lnTo>
                      <a:pt x="209" y="12"/>
                    </a:lnTo>
                    <a:lnTo>
                      <a:pt x="231" y="10"/>
                    </a:lnTo>
                    <a:lnTo>
                      <a:pt x="254" y="12"/>
                    </a:lnTo>
                    <a:lnTo>
                      <a:pt x="277" y="16"/>
                    </a:lnTo>
                    <a:lnTo>
                      <a:pt x="298" y="19"/>
                    </a:lnTo>
                    <a:lnTo>
                      <a:pt x="317" y="27"/>
                    </a:lnTo>
                    <a:lnTo>
                      <a:pt x="336" y="37"/>
                    </a:lnTo>
                    <a:lnTo>
                      <a:pt x="355" y="48"/>
                    </a:lnTo>
                    <a:lnTo>
                      <a:pt x="371" y="60"/>
                    </a:lnTo>
                    <a:lnTo>
                      <a:pt x="388" y="75"/>
                    </a:lnTo>
                    <a:lnTo>
                      <a:pt x="401" y="90"/>
                    </a:lnTo>
                    <a:lnTo>
                      <a:pt x="415" y="108"/>
                    </a:lnTo>
                    <a:lnTo>
                      <a:pt x="424" y="125"/>
                    </a:lnTo>
                    <a:lnTo>
                      <a:pt x="434" y="144"/>
                    </a:lnTo>
                    <a:lnTo>
                      <a:pt x="442" y="165"/>
                    </a:lnTo>
                    <a:lnTo>
                      <a:pt x="447" y="186"/>
                    </a:lnTo>
                    <a:lnTo>
                      <a:pt x="451" y="207"/>
                    </a:lnTo>
                    <a:lnTo>
                      <a:pt x="451" y="231"/>
                    </a:lnTo>
                    <a:close/>
                  </a:path>
                </a:pathLst>
              </a:custGeom>
              <a:solidFill>
                <a:srgbClr val="E9B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3" name="Freeform 456">
                <a:extLst>
                  <a:ext uri="{FF2B5EF4-FFF2-40B4-BE49-F238E27FC236}">
                    <a16:creationId xmlns:a16="http://schemas.microsoft.com/office/drawing/2014/main" id="{B6215CF6-3D64-4962-9018-9393E10A0B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4" y="1938"/>
                <a:ext cx="451" cy="449"/>
              </a:xfrm>
              <a:custGeom>
                <a:avLst/>
                <a:gdLst>
                  <a:gd name="T0" fmla="*/ 447 w 451"/>
                  <a:gd name="T1" fmla="*/ 178 h 449"/>
                  <a:gd name="T2" fmla="*/ 424 w 451"/>
                  <a:gd name="T3" fmla="*/ 117 h 449"/>
                  <a:gd name="T4" fmla="*/ 386 w 451"/>
                  <a:gd name="T5" fmla="*/ 65 h 449"/>
                  <a:gd name="T6" fmla="*/ 332 w 451"/>
                  <a:gd name="T7" fmla="*/ 27 h 449"/>
                  <a:gd name="T8" fmla="*/ 271 w 451"/>
                  <a:gd name="T9" fmla="*/ 4 h 449"/>
                  <a:gd name="T10" fmla="*/ 202 w 451"/>
                  <a:gd name="T11" fmla="*/ 0 h 449"/>
                  <a:gd name="T12" fmla="*/ 138 w 451"/>
                  <a:gd name="T13" fmla="*/ 17 h 449"/>
                  <a:gd name="T14" fmla="*/ 83 w 451"/>
                  <a:gd name="T15" fmla="*/ 50 h 449"/>
                  <a:gd name="T16" fmla="*/ 38 w 451"/>
                  <a:gd name="T17" fmla="*/ 98 h 449"/>
                  <a:gd name="T18" fmla="*/ 10 w 451"/>
                  <a:gd name="T19" fmla="*/ 157 h 449"/>
                  <a:gd name="T20" fmla="*/ 0 w 451"/>
                  <a:gd name="T21" fmla="*/ 225 h 449"/>
                  <a:gd name="T22" fmla="*/ 10 w 451"/>
                  <a:gd name="T23" fmla="*/ 292 h 449"/>
                  <a:gd name="T24" fmla="*/ 38 w 451"/>
                  <a:gd name="T25" fmla="*/ 351 h 449"/>
                  <a:gd name="T26" fmla="*/ 83 w 451"/>
                  <a:gd name="T27" fmla="*/ 399 h 449"/>
                  <a:gd name="T28" fmla="*/ 138 w 451"/>
                  <a:gd name="T29" fmla="*/ 432 h 449"/>
                  <a:gd name="T30" fmla="*/ 202 w 451"/>
                  <a:gd name="T31" fmla="*/ 449 h 449"/>
                  <a:gd name="T32" fmla="*/ 271 w 451"/>
                  <a:gd name="T33" fmla="*/ 445 h 449"/>
                  <a:gd name="T34" fmla="*/ 332 w 451"/>
                  <a:gd name="T35" fmla="*/ 422 h 449"/>
                  <a:gd name="T36" fmla="*/ 386 w 451"/>
                  <a:gd name="T37" fmla="*/ 384 h 449"/>
                  <a:gd name="T38" fmla="*/ 424 w 451"/>
                  <a:gd name="T39" fmla="*/ 332 h 449"/>
                  <a:gd name="T40" fmla="*/ 447 w 451"/>
                  <a:gd name="T41" fmla="*/ 271 h 449"/>
                  <a:gd name="T42" fmla="*/ 441 w 451"/>
                  <a:gd name="T43" fmla="*/ 225 h 449"/>
                  <a:gd name="T44" fmla="*/ 432 w 451"/>
                  <a:gd name="T45" fmla="*/ 288 h 449"/>
                  <a:gd name="T46" fmla="*/ 403 w 451"/>
                  <a:gd name="T47" fmla="*/ 345 h 449"/>
                  <a:gd name="T48" fmla="*/ 363 w 451"/>
                  <a:gd name="T49" fmla="*/ 391 h 449"/>
                  <a:gd name="T50" fmla="*/ 309 w 451"/>
                  <a:gd name="T51" fmla="*/ 422 h 449"/>
                  <a:gd name="T52" fmla="*/ 248 w 451"/>
                  <a:gd name="T53" fmla="*/ 439 h 449"/>
                  <a:gd name="T54" fmla="*/ 182 w 451"/>
                  <a:gd name="T55" fmla="*/ 436 h 449"/>
                  <a:gd name="T56" fmla="*/ 123 w 451"/>
                  <a:gd name="T57" fmla="*/ 414 h 449"/>
                  <a:gd name="T58" fmla="*/ 73 w 451"/>
                  <a:gd name="T59" fmla="*/ 376 h 449"/>
                  <a:gd name="T60" fmla="*/ 36 w 451"/>
                  <a:gd name="T61" fmla="*/ 326 h 449"/>
                  <a:gd name="T62" fmla="*/ 15 w 451"/>
                  <a:gd name="T63" fmla="*/ 269 h 449"/>
                  <a:gd name="T64" fmla="*/ 12 w 451"/>
                  <a:gd name="T65" fmla="*/ 203 h 449"/>
                  <a:gd name="T66" fmla="*/ 27 w 451"/>
                  <a:gd name="T67" fmla="*/ 140 h 449"/>
                  <a:gd name="T68" fmla="*/ 59 w 451"/>
                  <a:gd name="T69" fmla="*/ 88 h 449"/>
                  <a:gd name="T70" fmla="*/ 106 w 451"/>
                  <a:gd name="T71" fmla="*/ 46 h 449"/>
                  <a:gd name="T72" fmla="*/ 161 w 451"/>
                  <a:gd name="T73" fmla="*/ 19 h 449"/>
                  <a:gd name="T74" fmla="*/ 225 w 451"/>
                  <a:gd name="T75" fmla="*/ 10 h 449"/>
                  <a:gd name="T76" fmla="*/ 290 w 451"/>
                  <a:gd name="T77" fmla="*/ 19 h 449"/>
                  <a:gd name="T78" fmla="*/ 345 w 451"/>
                  <a:gd name="T79" fmla="*/ 46 h 449"/>
                  <a:gd name="T80" fmla="*/ 392 w 451"/>
                  <a:gd name="T81" fmla="*/ 88 h 449"/>
                  <a:gd name="T82" fmla="*/ 424 w 451"/>
                  <a:gd name="T83" fmla="*/ 140 h 449"/>
                  <a:gd name="T84" fmla="*/ 439 w 451"/>
                  <a:gd name="T85" fmla="*/ 203 h 4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1"/>
                  <a:gd name="T130" fmla="*/ 0 h 449"/>
                  <a:gd name="T131" fmla="*/ 451 w 451"/>
                  <a:gd name="T132" fmla="*/ 449 h 4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1" h="449">
                    <a:moveTo>
                      <a:pt x="451" y="225"/>
                    </a:moveTo>
                    <a:lnTo>
                      <a:pt x="449" y="201"/>
                    </a:lnTo>
                    <a:lnTo>
                      <a:pt x="447" y="178"/>
                    </a:lnTo>
                    <a:lnTo>
                      <a:pt x="441" y="157"/>
                    </a:lnTo>
                    <a:lnTo>
                      <a:pt x="434" y="136"/>
                    </a:lnTo>
                    <a:lnTo>
                      <a:pt x="424" y="117"/>
                    </a:lnTo>
                    <a:lnTo>
                      <a:pt x="413" y="98"/>
                    </a:lnTo>
                    <a:lnTo>
                      <a:pt x="399" y="81"/>
                    </a:lnTo>
                    <a:lnTo>
                      <a:pt x="386" y="65"/>
                    </a:lnTo>
                    <a:lnTo>
                      <a:pt x="368" y="50"/>
                    </a:lnTo>
                    <a:lnTo>
                      <a:pt x="351" y="38"/>
                    </a:lnTo>
                    <a:lnTo>
                      <a:pt x="332" y="27"/>
                    </a:lnTo>
                    <a:lnTo>
                      <a:pt x="313" y="17"/>
                    </a:lnTo>
                    <a:lnTo>
                      <a:pt x="292" y="10"/>
                    </a:lnTo>
                    <a:lnTo>
                      <a:pt x="271" y="4"/>
                    </a:lnTo>
                    <a:lnTo>
                      <a:pt x="249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0" y="4"/>
                    </a:lnTo>
                    <a:lnTo>
                      <a:pt x="159" y="10"/>
                    </a:lnTo>
                    <a:lnTo>
                      <a:pt x="138" y="17"/>
                    </a:lnTo>
                    <a:lnTo>
                      <a:pt x="119" y="27"/>
                    </a:lnTo>
                    <a:lnTo>
                      <a:pt x="100" y="38"/>
                    </a:lnTo>
                    <a:lnTo>
                      <a:pt x="83" y="50"/>
                    </a:lnTo>
                    <a:lnTo>
                      <a:pt x="65" y="65"/>
                    </a:lnTo>
                    <a:lnTo>
                      <a:pt x="52" y="81"/>
                    </a:lnTo>
                    <a:lnTo>
                      <a:pt x="38" y="98"/>
                    </a:lnTo>
                    <a:lnTo>
                      <a:pt x="27" y="117"/>
                    </a:lnTo>
                    <a:lnTo>
                      <a:pt x="17" y="136"/>
                    </a:lnTo>
                    <a:lnTo>
                      <a:pt x="10" y="157"/>
                    </a:lnTo>
                    <a:lnTo>
                      <a:pt x="4" y="178"/>
                    </a:lnTo>
                    <a:lnTo>
                      <a:pt x="2" y="201"/>
                    </a:lnTo>
                    <a:lnTo>
                      <a:pt x="0" y="225"/>
                    </a:lnTo>
                    <a:lnTo>
                      <a:pt x="2" y="248"/>
                    </a:lnTo>
                    <a:lnTo>
                      <a:pt x="4" y="271"/>
                    </a:lnTo>
                    <a:lnTo>
                      <a:pt x="10" y="292"/>
                    </a:lnTo>
                    <a:lnTo>
                      <a:pt x="17" y="313"/>
                    </a:lnTo>
                    <a:lnTo>
                      <a:pt x="27" y="332"/>
                    </a:lnTo>
                    <a:lnTo>
                      <a:pt x="38" y="351"/>
                    </a:lnTo>
                    <a:lnTo>
                      <a:pt x="52" y="368"/>
                    </a:lnTo>
                    <a:lnTo>
                      <a:pt x="65" y="384"/>
                    </a:lnTo>
                    <a:lnTo>
                      <a:pt x="83" y="399"/>
                    </a:lnTo>
                    <a:lnTo>
                      <a:pt x="100" y="411"/>
                    </a:lnTo>
                    <a:lnTo>
                      <a:pt x="119" y="422"/>
                    </a:lnTo>
                    <a:lnTo>
                      <a:pt x="138" y="432"/>
                    </a:lnTo>
                    <a:lnTo>
                      <a:pt x="159" y="439"/>
                    </a:lnTo>
                    <a:lnTo>
                      <a:pt x="180" y="445"/>
                    </a:lnTo>
                    <a:lnTo>
                      <a:pt x="202" y="449"/>
                    </a:lnTo>
                    <a:lnTo>
                      <a:pt x="225" y="449"/>
                    </a:lnTo>
                    <a:lnTo>
                      <a:pt x="249" y="449"/>
                    </a:lnTo>
                    <a:lnTo>
                      <a:pt x="271" y="445"/>
                    </a:lnTo>
                    <a:lnTo>
                      <a:pt x="292" y="439"/>
                    </a:lnTo>
                    <a:lnTo>
                      <a:pt x="313" y="432"/>
                    </a:lnTo>
                    <a:lnTo>
                      <a:pt x="332" y="422"/>
                    </a:lnTo>
                    <a:lnTo>
                      <a:pt x="351" y="411"/>
                    </a:lnTo>
                    <a:lnTo>
                      <a:pt x="368" y="399"/>
                    </a:lnTo>
                    <a:lnTo>
                      <a:pt x="386" y="384"/>
                    </a:lnTo>
                    <a:lnTo>
                      <a:pt x="399" y="368"/>
                    </a:lnTo>
                    <a:lnTo>
                      <a:pt x="413" y="351"/>
                    </a:lnTo>
                    <a:lnTo>
                      <a:pt x="424" y="332"/>
                    </a:lnTo>
                    <a:lnTo>
                      <a:pt x="434" y="313"/>
                    </a:lnTo>
                    <a:lnTo>
                      <a:pt x="441" y="292"/>
                    </a:lnTo>
                    <a:lnTo>
                      <a:pt x="447" y="271"/>
                    </a:lnTo>
                    <a:lnTo>
                      <a:pt x="449" y="248"/>
                    </a:lnTo>
                    <a:lnTo>
                      <a:pt x="451" y="225"/>
                    </a:lnTo>
                    <a:close/>
                    <a:moveTo>
                      <a:pt x="441" y="225"/>
                    </a:moveTo>
                    <a:lnTo>
                      <a:pt x="439" y="246"/>
                    </a:lnTo>
                    <a:lnTo>
                      <a:pt x="436" y="269"/>
                    </a:lnTo>
                    <a:lnTo>
                      <a:pt x="432" y="288"/>
                    </a:lnTo>
                    <a:lnTo>
                      <a:pt x="424" y="309"/>
                    </a:lnTo>
                    <a:lnTo>
                      <a:pt x="415" y="326"/>
                    </a:lnTo>
                    <a:lnTo>
                      <a:pt x="403" y="345"/>
                    </a:lnTo>
                    <a:lnTo>
                      <a:pt x="392" y="361"/>
                    </a:lnTo>
                    <a:lnTo>
                      <a:pt x="378" y="376"/>
                    </a:lnTo>
                    <a:lnTo>
                      <a:pt x="363" y="391"/>
                    </a:lnTo>
                    <a:lnTo>
                      <a:pt x="345" y="403"/>
                    </a:lnTo>
                    <a:lnTo>
                      <a:pt x="328" y="414"/>
                    </a:lnTo>
                    <a:lnTo>
                      <a:pt x="309" y="422"/>
                    </a:lnTo>
                    <a:lnTo>
                      <a:pt x="290" y="430"/>
                    </a:lnTo>
                    <a:lnTo>
                      <a:pt x="269" y="436"/>
                    </a:lnTo>
                    <a:lnTo>
                      <a:pt x="248" y="439"/>
                    </a:lnTo>
                    <a:lnTo>
                      <a:pt x="225" y="439"/>
                    </a:lnTo>
                    <a:lnTo>
                      <a:pt x="203" y="439"/>
                    </a:lnTo>
                    <a:lnTo>
                      <a:pt x="182" y="436"/>
                    </a:lnTo>
                    <a:lnTo>
                      <a:pt x="161" y="430"/>
                    </a:lnTo>
                    <a:lnTo>
                      <a:pt x="142" y="422"/>
                    </a:lnTo>
                    <a:lnTo>
                      <a:pt x="123" y="414"/>
                    </a:lnTo>
                    <a:lnTo>
                      <a:pt x="106" y="403"/>
                    </a:lnTo>
                    <a:lnTo>
                      <a:pt x="88" y="391"/>
                    </a:lnTo>
                    <a:lnTo>
                      <a:pt x="73" y="376"/>
                    </a:lnTo>
                    <a:lnTo>
                      <a:pt x="59" y="361"/>
                    </a:lnTo>
                    <a:lnTo>
                      <a:pt x="48" y="345"/>
                    </a:lnTo>
                    <a:lnTo>
                      <a:pt x="36" y="326"/>
                    </a:lnTo>
                    <a:lnTo>
                      <a:pt x="27" y="309"/>
                    </a:lnTo>
                    <a:lnTo>
                      <a:pt x="19" y="288"/>
                    </a:lnTo>
                    <a:lnTo>
                      <a:pt x="15" y="269"/>
                    </a:lnTo>
                    <a:lnTo>
                      <a:pt x="12" y="246"/>
                    </a:lnTo>
                    <a:lnTo>
                      <a:pt x="10" y="225"/>
                    </a:lnTo>
                    <a:lnTo>
                      <a:pt x="12" y="203"/>
                    </a:lnTo>
                    <a:lnTo>
                      <a:pt x="15" y="180"/>
                    </a:lnTo>
                    <a:lnTo>
                      <a:pt x="19" y="161"/>
                    </a:lnTo>
                    <a:lnTo>
                      <a:pt x="27" y="140"/>
                    </a:lnTo>
                    <a:lnTo>
                      <a:pt x="36" y="123"/>
                    </a:lnTo>
                    <a:lnTo>
                      <a:pt x="48" y="104"/>
                    </a:lnTo>
                    <a:lnTo>
                      <a:pt x="59" y="88"/>
                    </a:lnTo>
                    <a:lnTo>
                      <a:pt x="73" y="73"/>
                    </a:lnTo>
                    <a:lnTo>
                      <a:pt x="88" y="59"/>
                    </a:lnTo>
                    <a:lnTo>
                      <a:pt x="106" y="46"/>
                    </a:lnTo>
                    <a:lnTo>
                      <a:pt x="123" y="35"/>
                    </a:lnTo>
                    <a:lnTo>
                      <a:pt x="142" y="27"/>
                    </a:lnTo>
                    <a:lnTo>
                      <a:pt x="161" y="19"/>
                    </a:lnTo>
                    <a:lnTo>
                      <a:pt x="182" y="13"/>
                    </a:lnTo>
                    <a:lnTo>
                      <a:pt x="203" y="10"/>
                    </a:lnTo>
                    <a:lnTo>
                      <a:pt x="225" y="10"/>
                    </a:lnTo>
                    <a:lnTo>
                      <a:pt x="248" y="10"/>
                    </a:lnTo>
                    <a:lnTo>
                      <a:pt x="269" y="13"/>
                    </a:lnTo>
                    <a:lnTo>
                      <a:pt x="290" y="19"/>
                    </a:lnTo>
                    <a:lnTo>
                      <a:pt x="309" y="27"/>
                    </a:lnTo>
                    <a:lnTo>
                      <a:pt x="328" y="35"/>
                    </a:lnTo>
                    <a:lnTo>
                      <a:pt x="345" y="46"/>
                    </a:lnTo>
                    <a:lnTo>
                      <a:pt x="363" y="59"/>
                    </a:lnTo>
                    <a:lnTo>
                      <a:pt x="378" y="73"/>
                    </a:lnTo>
                    <a:lnTo>
                      <a:pt x="392" y="88"/>
                    </a:lnTo>
                    <a:lnTo>
                      <a:pt x="403" y="104"/>
                    </a:lnTo>
                    <a:lnTo>
                      <a:pt x="415" y="123"/>
                    </a:lnTo>
                    <a:lnTo>
                      <a:pt x="424" y="140"/>
                    </a:lnTo>
                    <a:lnTo>
                      <a:pt x="432" y="161"/>
                    </a:lnTo>
                    <a:lnTo>
                      <a:pt x="436" y="180"/>
                    </a:lnTo>
                    <a:lnTo>
                      <a:pt x="439" y="203"/>
                    </a:lnTo>
                    <a:lnTo>
                      <a:pt x="441" y="225"/>
                    </a:lnTo>
                    <a:close/>
                  </a:path>
                </a:pathLst>
              </a:custGeom>
              <a:solidFill>
                <a:srgbClr val="E9B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4" name="Freeform 457">
                <a:extLst>
                  <a:ext uri="{FF2B5EF4-FFF2-40B4-BE49-F238E27FC236}">
                    <a16:creationId xmlns:a16="http://schemas.microsoft.com/office/drawing/2014/main" id="{495BE6F8-BB7C-441C-B528-AD62E52F1A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0" y="1942"/>
                <a:ext cx="439" cy="441"/>
              </a:xfrm>
              <a:custGeom>
                <a:avLst/>
                <a:gdLst>
                  <a:gd name="T0" fmla="*/ 435 w 439"/>
                  <a:gd name="T1" fmla="*/ 176 h 441"/>
                  <a:gd name="T2" fmla="*/ 412 w 439"/>
                  <a:gd name="T3" fmla="*/ 115 h 441"/>
                  <a:gd name="T4" fmla="*/ 376 w 439"/>
                  <a:gd name="T5" fmla="*/ 65 h 441"/>
                  <a:gd name="T6" fmla="*/ 324 w 439"/>
                  <a:gd name="T7" fmla="*/ 27 h 441"/>
                  <a:gd name="T8" fmla="*/ 265 w 439"/>
                  <a:gd name="T9" fmla="*/ 6 h 441"/>
                  <a:gd name="T10" fmla="*/ 197 w 439"/>
                  <a:gd name="T11" fmla="*/ 2 h 441"/>
                  <a:gd name="T12" fmla="*/ 134 w 439"/>
                  <a:gd name="T13" fmla="*/ 17 h 441"/>
                  <a:gd name="T14" fmla="*/ 78 w 439"/>
                  <a:gd name="T15" fmla="*/ 50 h 441"/>
                  <a:gd name="T16" fmla="*/ 36 w 439"/>
                  <a:gd name="T17" fmla="*/ 98 h 441"/>
                  <a:gd name="T18" fmla="*/ 9 w 439"/>
                  <a:gd name="T19" fmla="*/ 155 h 441"/>
                  <a:gd name="T20" fmla="*/ 0 w 439"/>
                  <a:gd name="T21" fmla="*/ 221 h 441"/>
                  <a:gd name="T22" fmla="*/ 9 w 439"/>
                  <a:gd name="T23" fmla="*/ 286 h 441"/>
                  <a:gd name="T24" fmla="*/ 36 w 439"/>
                  <a:gd name="T25" fmla="*/ 343 h 441"/>
                  <a:gd name="T26" fmla="*/ 78 w 439"/>
                  <a:gd name="T27" fmla="*/ 391 h 441"/>
                  <a:gd name="T28" fmla="*/ 134 w 439"/>
                  <a:gd name="T29" fmla="*/ 424 h 441"/>
                  <a:gd name="T30" fmla="*/ 197 w 439"/>
                  <a:gd name="T31" fmla="*/ 439 h 441"/>
                  <a:gd name="T32" fmla="*/ 265 w 439"/>
                  <a:gd name="T33" fmla="*/ 435 h 441"/>
                  <a:gd name="T34" fmla="*/ 324 w 439"/>
                  <a:gd name="T35" fmla="*/ 414 h 441"/>
                  <a:gd name="T36" fmla="*/ 376 w 439"/>
                  <a:gd name="T37" fmla="*/ 376 h 441"/>
                  <a:gd name="T38" fmla="*/ 412 w 439"/>
                  <a:gd name="T39" fmla="*/ 326 h 441"/>
                  <a:gd name="T40" fmla="*/ 435 w 439"/>
                  <a:gd name="T41" fmla="*/ 265 h 441"/>
                  <a:gd name="T42" fmla="*/ 430 w 439"/>
                  <a:gd name="T43" fmla="*/ 221 h 441"/>
                  <a:gd name="T44" fmla="*/ 420 w 439"/>
                  <a:gd name="T45" fmla="*/ 284 h 441"/>
                  <a:gd name="T46" fmla="*/ 393 w 439"/>
                  <a:gd name="T47" fmla="*/ 338 h 441"/>
                  <a:gd name="T48" fmla="*/ 353 w 439"/>
                  <a:gd name="T49" fmla="*/ 382 h 441"/>
                  <a:gd name="T50" fmla="*/ 301 w 439"/>
                  <a:gd name="T51" fmla="*/ 414 h 441"/>
                  <a:gd name="T52" fmla="*/ 242 w 439"/>
                  <a:gd name="T53" fmla="*/ 430 h 441"/>
                  <a:gd name="T54" fmla="*/ 176 w 439"/>
                  <a:gd name="T55" fmla="*/ 426 h 441"/>
                  <a:gd name="T56" fmla="*/ 119 w 439"/>
                  <a:gd name="T57" fmla="*/ 405 h 441"/>
                  <a:gd name="T58" fmla="*/ 71 w 439"/>
                  <a:gd name="T59" fmla="*/ 368 h 441"/>
                  <a:gd name="T60" fmla="*/ 34 w 439"/>
                  <a:gd name="T61" fmla="*/ 320 h 441"/>
                  <a:gd name="T62" fmla="*/ 13 w 439"/>
                  <a:gd name="T63" fmla="*/ 263 h 441"/>
                  <a:gd name="T64" fmla="*/ 11 w 439"/>
                  <a:gd name="T65" fmla="*/ 199 h 441"/>
                  <a:gd name="T66" fmla="*/ 27 w 439"/>
                  <a:gd name="T67" fmla="*/ 138 h 441"/>
                  <a:gd name="T68" fmla="*/ 57 w 439"/>
                  <a:gd name="T69" fmla="*/ 86 h 441"/>
                  <a:gd name="T70" fmla="*/ 101 w 439"/>
                  <a:gd name="T71" fmla="*/ 46 h 441"/>
                  <a:gd name="T72" fmla="*/ 157 w 439"/>
                  <a:gd name="T73" fmla="*/ 19 h 441"/>
                  <a:gd name="T74" fmla="*/ 219 w 439"/>
                  <a:gd name="T75" fmla="*/ 11 h 441"/>
                  <a:gd name="T76" fmla="*/ 282 w 439"/>
                  <a:gd name="T77" fmla="*/ 19 h 441"/>
                  <a:gd name="T78" fmla="*/ 338 w 439"/>
                  <a:gd name="T79" fmla="*/ 46 h 441"/>
                  <a:gd name="T80" fmla="*/ 382 w 439"/>
                  <a:gd name="T81" fmla="*/ 86 h 441"/>
                  <a:gd name="T82" fmla="*/ 412 w 439"/>
                  <a:gd name="T83" fmla="*/ 138 h 441"/>
                  <a:gd name="T84" fmla="*/ 428 w 439"/>
                  <a:gd name="T85" fmla="*/ 199 h 4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9"/>
                  <a:gd name="T130" fmla="*/ 0 h 441"/>
                  <a:gd name="T131" fmla="*/ 439 w 439"/>
                  <a:gd name="T132" fmla="*/ 441 h 4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9" h="441">
                    <a:moveTo>
                      <a:pt x="439" y="221"/>
                    </a:moveTo>
                    <a:lnTo>
                      <a:pt x="439" y="197"/>
                    </a:lnTo>
                    <a:lnTo>
                      <a:pt x="435" y="176"/>
                    </a:lnTo>
                    <a:lnTo>
                      <a:pt x="430" y="155"/>
                    </a:lnTo>
                    <a:lnTo>
                      <a:pt x="422" y="134"/>
                    </a:lnTo>
                    <a:lnTo>
                      <a:pt x="412" y="115"/>
                    </a:lnTo>
                    <a:lnTo>
                      <a:pt x="403" y="98"/>
                    </a:lnTo>
                    <a:lnTo>
                      <a:pt x="389" y="80"/>
                    </a:lnTo>
                    <a:lnTo>
                      <a:pt x="376" y="65"/>
                    </a:lnTo>
                    <a:lnTo>
                      <a:pt x="359" y="50"/>
                    </a:lnTo>
                    <a:lnTo>
                      <a:pt x="343" y="38"/>
                    </a:lnTo>
                    <a:lnTo>
                      <a:pt x="324" y="27"/>
                    </a:lnTo>
                    <a:lnTo>
                      <a:pt x="305" y="17"/>
                    </a:lnTo>
                    <a:lnTo>
                      <a:pt x="286" y="9"/>
                    </a:lnTo>
                    <a:lnTo>
                      <a:pt x="265" y="6"/>
                    </a:lnTo>
                    <a:lnTo>
                      <a:pt x="242" y="2"/>
                    </a:lnTo>
                    <a:lnTo>
                      <a:pt x="219" y="0"/>
                    </a:lnTo>
                    <a:lnTo>
                      <a:pt x="197" y="2"/>
                    </a:lnTo>
                    <a:lnTo>
                      <a:pt x="174" y="6"/>
                    </a:lnTo>
                    <a:lnTo>
                      <a:pt x="153" y="9"/>
                    </a:lnTo>
                    <a:lnTo>
                      <a:pt x="134" y="17"/>
                    </a:lnTo>
                    <a:lnTo>
                      <a:pt x="115" y="27"/>
                    </a:lnTo>
                    <a:lnTo>
                      <a:pt x="96" y="38"/>
                    </a:lnTo>
                    <a:lnTo>
                      <a:pt x="78" y="50"/>
                    </a:lnTo>
                    <a:lnTo>
                      <a:pt x="63" y="65"/>
                    </a:lnTo>
                    <a:lnTo>
                      <a:pt x="50" y="80"/>
                    </a:lnTo>
                    <a:lnTo>
                      <a:pt x="36" y="98"/>
                    </a:lnTo>
                    <a:lnTo>
                      <a:pt x="27" y="115"/>
                    </a:lnTo>
                    <a:lnTo>
                      <a:pt x="17" y="134"/>
                    </a:lnTo>
                    <a:lnTo>
                      <a:pt x="9" y="155"/>
                    </a:lnTo>
                    <a:lnTo>
                      <a:pt x="4" y="176"/>
                    </a:lnTo>
                    <a:lnTo>
                      <a:pt x="0" y="197"/>
                    </a:lnTo>
                    <a:lnTo>
                      <a:pt x="0" y="221"/>
                    </a:lnTo>
                    <a:lnTo>
                      <a:pt x="0" y="244"/>
                    </a:lnTo>
                    <a:lnTo>
                      <a:pt x="4" y="265"/>
                    </a:lnTo>
                    <a:lnTo>
                      <a:pt x="9" y="286"/>
                    </a:lnTo>
                    <a:lnTo>
                      <a:pt x="17" y="307"/>
                    </a:lnTo>
                    <a:lnTo>
                      <a:pt x="27" y="326"/>
                    </a:lnTo>
                    <a:lnTo>
                      <a:pt x="36" y="343"/>
                    </a:lnTo>
                    <a:lnTo>
                      <a:pt x="50" y="361"/>
                    </a:lnTo>
                    <a:lnTo>
                      <a:pt x="63" y="376"/>
                    </a:lnTo>
                    <a:lnTo>
                      <a:pt x="78" y="391"/>
                    </a:lnTo>
                    <a:lnTo>
                      <a:pt x="96" y="403"/>
                    </a:lnTo>
                    <a:lnTo>
                      <a:pt x="115" y="414"/>
                    </a:lnTo>
                    <a:lnTo>
                      <a:pt x="134" y="424"/>
                    </a:lnTo>
                    <a:lnTo>
                      <a:pt x="153" y="432"/>
                    </a:lnTo>
                    <a:lnTo>
                      <a:pt x="174" y="435"/>
                    </a:lnTo>
                    <a:lnTo>
                      <a:pt x="197" y="439"/>
                    </a:lnTo>
                    <a:lnTo>
                      <a:pt x="219" y="441"/>
                    </a:lnTo>
                    <a:lnTo>
                      <a:pt x="242" y="439"/>
                    </a:lnTo>
                    <a:lnTo>
                      <a:pt x="265" y="435"/>
                    </a:lnTo>
                    <a:lnTo>
                      <a:pt x="286" y="432"/>
                    </a:lnTo>
                    <a:lnTo>
                      <a:pt x="305" y="424"/>
                    </a:lnTo>
                    <a:lnTo>
                      <a:pt x="324" y="414"/>
                    </a:lnTo>
                    <a:lnTo>
                      <a:pt x="343" y="403"/>
                    </a:lnTo>
                    <a:lnTo>
                      <a:pt x="359" y="391"/>
                    </a:lnTo>
                    <a:lnTo>
                      <a:pt x="376" y="376"/>
                    </a:lnTo>
                    <a:lnTo>
                      <a:pt x="389" y="361"/>
                    </a:lnTo>
                    <a:lnTo>
                      <a:pt x="403" y="343"/>
                    </a:lnTo>
                    <a:lnTo>
                      <a:pt x="412" y="326"/>
                    </a:lnTo>
                    <a:lnTo>
                      <a:pt x="422" y="307"/>
                    </a:lnTo>
                    <a:lnTo>
                      <a:pt x="430" y="286"/>
                    </a:lnTo>
                    <a:lnTo>
                      <a:pt x="435" y="265"/>
                    </a:lnTo>
                    <a:lnTo>
                      <a:pt x="439" y="244"/>
                    </a:lnTo>
                    <a:lnTo>
                      <a:pt x="439" y="221"/>
                    </a:lnTo>
                    <a:close/>
                    <a:moveTo>
                      <a:pt x="430" y="221"/>
                    </a:moveTo>
                    <a:lnTo>
                      <a:pt x="428" y="242"/>
                    </a:lnTo>
                    <a:lnTo>
                      <a:pt x="426" y="263"/>
                    </a:lnTo>
                    <a:lnTo>
                      <a:pt x="420" y="284"/>
                    </a:lnTo>
                    <a:lnTo>
                      <a:pt x="412" y="303"/>
                    </a:lnTo>
                    <a:lnTo>
                      <a:pt x="405" y="320"/>
                    </a:lnTo>
                    <a:lnTo>
                      <a:pt x="393" y="338"/>
                    </a:lnTo>
                    <a:lnTo>
                      <a:pt x="382" y="355"/>
                    </a:lnTo>
                    <a:lnTo>
                      <a:pt x="368" y="368"/>
                    </a:lnTo>
                    <a:lnTo>
                      <a:pt x="353" y="382"/>
                    </a:lnTo>
                    <a:lnTo>
                      <a:pt x="338" y="395"/>
                    </a:lnTo>
                    <a:lnTo>
                      <a:pt x="320" y="405"/>
                    </a:lnTo>
                    <a:lnTo>
                      <a:pt x="301" y="414"/>
                    </a:lnTo>
                    <a:lnTo>
                      <a:pt x="282" y="422"/>
                    </a:lnTo>
                    <a:lnTo>
                      <a:pt x="263" y="426"/>
                    </a:lnTo>
                    <a:lnTo>
                      <a:pt x="242" y="430"/>
                    </a:lnTo>
                    <a:lnTo>
                      <a:pt x="219" y="430"/>
                    </a:lnTo>
                    <a:lnTo>
                      <a:pt x="197" y="430"/>
                    </a:lnTo>
                    <a:lnTo>
                      <a:pt x="176" y="426"/>
                    </a:lnTo>
                    <a:lnTo>
                      <a:pt x="157" y="422"/>
                    </a:lnTo>
                    <a:lnTo>
                      <a:pt x="138" y="414"/>
                    </a:lnTo>
                    <a:lnTo>
                      <a:pt x="119" y="405"/>
                    </a:lnTo>
                    <a:lnTo>
                      <a:pt x="101" y="395"/>
                    </a:lnTo>
                    <a:lnTo>
                      <a:pt x="86" y="382"/>
                    </a:lnTo>
                    <a:lnTo>
                      <a:pt x="71" y="368"/>
                    </a:lnTo>
                    <a:lnTo>
                      <a:pt x="57" y="355"/>
                    </a:lnTo>
                    <a:lnTo>
                      <a:pt x="46" y="338"/>
                    </a:lnTo>
                    <a:lnTo>
                      <a:pt x="34" y="320"/>
                    </a:lnTo>
                    <a:lnTo>
                      <a:pt x="27" y="303"/>
                    </a:lnTo>
                    <a:lnTo>
                      <a:pt x="19" y="284"/>
                    </a:lnTo>
                    <a:lnTo>
                      <a:pt x="13" y="263"/>
                    </a:lnTo>
                    <a:lnTo>
                      <a:pt x="11" y="242"/>
                    </a:lnTo>
                    <a:lnTo>
                      <a:pt x="9" y="221"/>
                    </a:lnTo>
                    <a:lnTo>
                      <a:pt x="11" y="199"/>
                    </a:lnTo>
                    <a:lnTo>
                      <a:pt x="13" y="178"/>
                    </a:lnTo>
                    <a:lnTo>
                      <a:pt x="19" y="157"/>
                    </a:lnTo>
                    <a:lnTo>
                      <a:pt x="27" y="138"/>
                    </a:lnTo>
                    <a:lnTo>
                      <a:pt x="34" y="121"/>
                    </a:lnTo>
                    <a:lnTo>
                      <a:pt x="46" y="103"/>
                    </a:lnTo>
                    <a:lnTo>
                      <a:pt x="57" y="86"/>
                    </a:lnTo>
                    <a:lnTo>
                      <a:pt x="71" y="73"/>
                    </a:lnTo>
                    <a:lnTo>
                      <a:pt x="86" y="59"/>
                    </a:lnTo>
                    <a:lnTo>
                      <a:pt x="101" y="46"/>
                    </a:lnTo>
                    <a:lnTo>
                      <a:pt x="119" y="36"/>
                    </a:lnTo>
                    <a:lnTo>
                      <a:pt x="138" y="27"/>
                    </a:lnTo>
                    <a:lnTo>
                      <a:pt x="157" y="19"/>
                    </a:lnTo>
                    <a:lnTo>
                      <a:pt x="176" y="15"/>
                    </a:lnTo>
                    <a:lnTo>
                      <a:pt x="197" y="11"/>
                    </a:lnTo>
                    <a:lnTo>
                      <a:pt x="219" y="11"/>
                    </a:lnTo>
                    <a:lnTo>
                      <a:pt x="242" y="11"/>
                    </a:lnTo>
                    <a:lnTo>
                      <a:pt x="263" y="15"/>
                    </a:lnTo>
                    <a:lnTo>
                      <a:pt x="282" y="19"/>
                    </a:lnTo>
                    <a:lnTo>
                      <a:pt x="301" y="27"/>
                    </a:lnTo>
                    <a:lnTo>
                      <a:pt x="320" y="36"/>
                    </a:lnTo>
                    <a:lnTo>
                      <a:pt x="338" y="46"/>
                    </a:lnTo>
                    <a:lnTo>
                      <a:pt x="353" y="59"/>
                    </a:lnTo>
                    <a:lnTo>
                      <a:pt x="368" y="73"/>
                    </a:lnTo>
                    <a:lnTo>
                      <a:pt x="382" y="86"/>
                    </a:lnTo>
                    <a:lnTo>
                      <a:pt x="393" y="103"/>
                    </a:lnTo>
                    <a:lnTo>
                      <a:pt x="405" y="121"/>
                    </a:lnTo>
                    <a:lnTo>
                      <a:pt x="412" y="138"/>
                    </a:lnTo>
                    <a:lnTo>
                      <a:pt x="420" y="157"/>
                    </a:lnTo>
                    <a:lnTo>
                      <a:pt x="426" y="178"/>
                    </a:lnTo>
                    <a:lnTo>
                      <a:pt x="428" y="199"/>
                    </a:lnTo>
                    <a:lnTo>
                      <a:pt x="430" y="221"/>
                    </a:lnTo>
                    <a:close/>
                  </a:path>
                </a:pathLst>
              </a:custGeom>
              <a:solidFill>
                <a:srgbClr val="EAB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5" name="Freeform 458">
                <a:extLst>
                  <a:ext uri="{FF2B5EF4-FFF2-40B4-BE49-F238E27FC236}">
                    <a16:creationId xmlns:a16="http://schemas.microsoft.com/office/drawing/2014/main" id="{050E608E-AB6D-4314-8C77-08E63A3F0D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4" y="1948"/>
                <a:ext cx="431" cy="429"/>
              </a:xfrm>
              <a:custGeom>
                <a:avLst/>
                <a:gdLst>
                  <a:gd name="T0" fmla="*/ 426 w 431"/>
                  <a:gd name="T1" fmla="*/ 170 h 429"/>
                  <a:gd name="T2" fmla="*/ 405 w 431"/>
                  <a:gd name="T3" fmla="*/ 113 h 429"/>
                  <a:gd name="T4" fmla="*/ 368 w 431"/>
                  <a:gd name="T5" fmla="*/ 63 h 429"/>
                  <a:gd name="T6" fmla="*/ 318 w 431"/>
                  <a:gd name="T7" fmla="*/ 25 h 429"/>
                  <a:gd name="T8" fmla="*/ 259 w 431"/>
                  <a:gd name="T9" fmla="*/ 3 h 429"/>
                  <a:gd name="T10" fmla="*/ 193 w 431"/>
                  <a:gd name="T11" fmla="*/ 0 h 429"/>
                  <a:gd name="T12" fmla="*/ 132 w 431"/>
                  <a:gd name="T13" fmla="*/ 17 h 429"/>
                  <a:gd name="T14" fmla="*/ 78 w 431"/>
                  <a:gd name="T15" fmla="*/ 49 h 429"/>
                  <a:gd name="T16" fmla="*/ 38 w 431"/>
                  <a:gd name="T17" fmla="*/ 94 h 429"/>
                  <a:gd name="T18" fmla="*/ 9 w 431"/>
                  <a:gd name="T19" fmla="*/ 151 h 429"/>
                  <a:gd name="T20" fmla="*/ 0 w 431"/>
                  <a:gd name="T21" fmla="*/ 215 h 429"/>
                  <a:gd name="T22" fmla="*/ 9 w 431"/>
                  <a:gd name="T23" fmla="*/ 278 h 429"/>
                  <a:gd name="T24" fmla="*/ 38 w 431"/>
                  <a:gd name="T25" fmla="*/ 335 h 429"/>
                  <a:gd name="T26" fmla="*/ 78 w 431"/>
                  <a:gd name="T27" fmla="*/ 381 h 429"/>
                  <a:gd name="T28" fmla="*/ 132 w 431"/>
                  <a:gd name="T29" fmla="*/ 412 h 429"/>
                  <a:gd name="T30" fmla="*/ 193 w 431"/>
                  <a:gd name="T31" fmla="*/ 429 h 429"/>
                  <a:gd name="T32" fmla="*/ 259 w 431"/>
                  <a:gd name="T33" fmla="*/ 426 h 429"/>
                  <a:gd name="T34" fmla="*/ 318 w 431"/>
                  <a:gd name="T35" fmla="*/ 404 h 429"/>
                  <a:gd name="T36" fmla="*/ 368 w 431"/>
                  <a:gd name="T37" fmla="*/ 366 h 429"/>
                  <a:gd name="T38" fmla="*/ 405 w 431"/>
                  <a:gd name="T39" fmla="*/ 316 h 429"/>
                  <a:gd name="T40" fmla="*/ 426 w 431"/>
                  <a:gd name="T41" fmla="*/ 259 h 429"/>
                  <a:gd name="T42" fmla="*/ 420 w 431"/>
                  <a:gd name="T43" fmla="*/ 215 h 429"/>
                  <a:gd name="T44" fmla="*/ 410 w 431"/>
                  <a:gd name="T45" fmla="*/ 276 h 429"/>
                  <a:gd name="T46" fmla="*/ 385 w 431"/>
                  <a:gd name="T47" fmla="*/ 330 h 429"/>
                  <a:gd name="T48" fmla="*/ 345 w 431"/>
                  <a:gd name="T49" fmla="*/ 372 h 429"/>
                  <a:gd name="T50" fmla="*/ 295 w 431"/>
                  <a:gd name="T51" fmla="*/ 403 h 429"/>
                  <a:gd name="T52" fmla="*/ 236 w 431"/>
                  <a:gd name="T53" fmla="*/ 418 h 429"/>
                  <a:gd name="T54" fmla="*/ 174 w 431"/>
                  <a:gd name="T55" fmla="*/ 416 h 429"/>
                  <a:gd name="T56" fmla="*/ 119 w 431"/>
                  <a:gd name="T57" fmla="*/ 395 h 429"/>
                  <a:gd name="T58" fmla="*/ 71 w 431"/>
                  <a:gd name="T59" fmla="*/ 360 h 429"/>
                  <a:gd name="T60" fmla="*/ 36 w 431"/>
                  <a:gd name="T61" fmla="*/ 312 h 429"/>
                  <a:gd name="T62" fmla="*/ 15 w 431"/>
                  <a:gd name="T63" fmla="*/ 257 h 429"/>
                  <a:gd name="T64" fmla="*/ 11 w 431"/>
                  <a:gd name="T65" fmla="*/ 193 h 429"/>
                  <a:gd name="T66" fmla="*/ 26 w 431"/>
                  <a:gd name="T67" fmla="*/ 134 h 429"/>
                  <a:gd name="T68" fmla="*/ 57 w 431"/>
                  <a:gd name="T69" fmla="*/ 84 h 429"/>
                  <a:gd name="T70" fmla="*/ 101 w 431"/>
                  <a:gd name="T71" fmla="*/ 44 h 429"/>
                  <a:gd name="T72" fmla="*/ 155 w 431"/>
                  <a:gd name="T73" fmla="*/ 19 h 429"/>
                  <a:gd name="T74" fmla="*/ 215 w 431"/>
                  <a:gd name="T75" fmla="*/ 9 h 429"/>
                  <a:gd name="T76" fmla="*/ 276 w 431"/>
                  <a:gd name="T77" fmla="*/ 19 h 429"/>
                  <a:gd name="T78" fmla="*/ 330 w 431"/>
                  <a:gd name="T79" fmla="*/ 44 h 429"/>
                  <a:gd name="T80" fmla="*/ 374 w 431"/>
                  <a:gd name="T81" fmla="*/ 84 h 429"/>
                  <a:gd name="T82" fmla="*/ 405 w 431"/>
                  <a:gd name="T83" fmla="*/ 134 h 429"/>
                  <a:gd name="T84" fmla="*/ 420 w 431"/>
                  <a:gd name="T85" fmla="*/ 193 h 4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1"/>
                  <a:gd name="T130" fmla="*/ 0 h 429"/>
                  <a:gd name="T131" fmla="*/ 431 w 431"/>
                  <a:gd name="T132" fmla="*/ 429 h 4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1" h="429">
                    <a:moveTo>
                      <a:pt x="431" y="215"/>
                    </a:moveTo>
                    <a:lnTo>
                      <a:pt x="429" y="193"/>
                    </a:lnTo>
                    <a:lnTo>
                      <a:pt x="426" y="170"/>
                    </a:lnTo>
                    <a:lnTo>
                      <a:pt x="422" y="151"/>
                    </a:lnTo>
                    <a:lnTo>
                      <a:pt x="414" y="130"/>
                    </a:lnTo>
                    <a:lnTo>
                      <a:pt x="405" y="113"/>
                    </a:lnTo>
                    <a:lnTo>
                      <a:pt x="393" y="94"/>
                    </a:lnTo>
                    <a:lnTo>
                      <a:pt x="382" y="78"/>
                    </a:lnTo>
                    <a:lnTo>
                      <a:pt x="368" y="63"/>
                    </a:lnTo>
                    <a:lnTo>
                      <a:pt x="353" y="49"/>
                    </a:lnTo>
                    <a:lnTo>
                      <a:pt x="335" y="36"/>
                    </a:lnTo>
                    <a:lnTo>
                      <a:pt x="318" y="25"/>
                    </a:lnTo>
                    <a:lnTo>
                      <a:pt x="299" y="17"/>
                    </a:lnTo>
                    <a:lnTo>
                      <a:pt x="280" y="9"/>
                    </a:lnTo>
                    <a:lnTo>
                      <a:pt x="259" y="3"/>
                    </a:lnTo>
                    <a:lnTo>
                      <a:pt x="238" y="0"/>
                    </a:lnTo>
                    <a:lnTo>
                      <a:pt x="215" y="0"/>
                    </a:lnTo>
                    <a:lnTo>
                      <a:pt x="193" y="0"/>
                    </a:lnTo>
                    <a:lnTo>
                      <a:pt x="172" y="3"/>
                    </a:lnTo>
                    <a:lnTo>
                      <a:pt x="151" y="9"/>
                    </a:lnTo>
                    <a:lnTo>
                      <a:pt x="132" y="17"/>
                    </a:lnTo>
                    <a:lnTo>
                      <a:pt x="113" y="25"/>
                    </a:lnTo>
                    <a:lnTo>
                      <a:pt x="96" y="36"/>
                    </a:lnTo>
                    <a:lnTo>
                      <a:pt x="78" y="49"/>
                    </a:lnTo>
                    <a:lnTo>
                      <a:pt x="63" y="63"/>
                    </a:lnTo>
                    <a:lnTo>
                      <a:pt x="49" y="78"/>
                    </a:lnTo>
                    <a:lnTo>
                      <a:pt x="38" y="94"/>
                    </a:lnTo>
                    <a:lnTo>
                      <a:pt x="26" y="113"/>
                    </a:lnTo>
                    <a:lnTo>
                      <a:pt x="17" y="130"/>
                    </a:lnTo>
                    <a:lnTo>
                      <a:pt x="9" y="151"/>
                    </a:lnTo>
                    <a:lnTo>
                      <a:pt x="5" y="170"/>
                    </a:lnTo>
                    <a:lnTo>
                      <a:pt x="2" y="193"/>
                    </a:lnTo>
                    <a:lnTo>
                      <a:pt x="0" y="215"/>
                    </a:lnTo>
                    <a:lnTo>
                      <a:pt x="2" y="236"/>
                    </a:lnTo>
                    <a:lnTo>
                      <a:pt x="5" y="259"/>
                    </a:lnTo>
                    <a:lnTo>
                      <a:pt x="9" y="278"/>
                    </a:lnTo>
                    <a:lnTo>
                      <a:pt x="17" y="299"/>
                    </a:lnTo>
                    <a:lnTo>
                      <a:pt x="26" y="316"/>
                    </a:lnTo>
                    <a:lnTo>
                      <a:pt x="38" y="335"/>
                    </a:lnTo>
                    <a:lnTo>
                      <a:pt x="49" y="351"/>
                    </a:lnTo>
                    <a:lnTo>
                      <a:pt x="63" y="366"/>
                    </a:lnTo>
                    <a:lnTo>
                      <a:pt x="78" y="381"/>
                    </a:lnTo>
                    <a:lnTo>
                      <a:pt x="96" y="393"/>
                    </a:lnTo>
                    <a:lnTo>
                      <a:pt x="113" y="404"/>
                    </a:lnTo>
                    <a:lnTo>
                      <a:pt x="132" y="412"/>
                    </a:lnTo>
                    <a:lnTo>
                      <a:pt x="151" y="420"/>
                    </a:lnTo>
                    <a:lnTo>
                      <a:pt x="172" y="426"/>
                    </a:lnTo>
                    <a:lnTo>
                      <a:pt x="193" y="429"/>
                    </a:lnTo>
                    <a:lnTo>
                      <a:pt x="215" y="429"/>
                    </a:lnTo>
                    <a:lnTo>
                      <a:pt x="238" y="429"/>
                    </a:lnTo>
                    <a:lnTo>
                      <a:pt x="259" y="426"/>
                    </a:lnTo>
                    <a:lnTo>
                      <a:pt x="280" y="420"/>
                    </a:lnTo>
                    <a:lnTo>
                      <a:pt x="299" y="412"/>
                    </a:lnTo>
                    <a:lnTo>
                      <a:pt x="318" y="404"/>
                    </a:lnTo>
                    <a:lnTo>
                      <a:pt x="335" y="393"/>
                    </a:lnTo>
                    <a:lnTo>
                      <a:pt x="353" y="381"/>
                    </a:lnTo>
                    <a:lnTo>
                      <a:pt x="368" y="366"/>
                    </a:lnTo>
                    <a:lnTo>
                      <a:pt x="382" y="351"/>
                    </a:lnTo>
                    <a:lnTo>
                      <a:pt x="393" y="335"/>
                    </a:lnTo>
                    <a:lnTo>
                      <a:pt x="405" y="316"/>
                    </a:lnTo>
                    <a:lnTo>
                      <a:pt x="414" y="299"/>
                    </a:lnTo>
                    <a:lnTo>
                      <a:pt x="422" y="278"/>
                    </a:lnTo>
                    <a:lnTo>
                      <a:pt x="426" y="259"/>
                    </a:lnTo>
                    <a:lnTo>
                      <a:pt x="429" y="236"/>
                    </a:lnTo>
                    <a:lnTo>
                      <a:pt x="431" y="215"/>
                    </a:lnTo>
                    <a:close/>
                    <a:moveTo>
                      <a:pt x="420" y="215"/>
                    </a:moveTo>
                    <a:lnTo>
                      <a:pt x="420" y="236"/>
                    </a:lnTo>
                    <a:lnTo>
                      <a:pt x="416" y="257"/>
                    </a:lnTo>
                    <a:lnTo>
                      <a:pt x="410" y="276"/>
                    </a:lnTo>
                    <a:lnTo>
                      <a:pt x="405" y="295"/>
                    </a:lnTo>
                    <a:lnTo>
                      <a:pt x="395" y="312"/>
                    </a:lnTo>
                    <a:lnTo>
                      <a:pt x="385" y="330"/>
                    </a:lnTo>
                    <a:lnTo>
                      <a:pt x="374" y="345"/>
                    </a:lnTo>
                    <a:lnTo>
                      <a:pt x="360" y="360"/>
                    </a:lnTo>
                    <a:lnTo>
                      <a:pt x="345" y="372"/>
                    </a:lnTo>
                    <a:lnTo>
                      <a:pt x="330" y="385"/>
                    </a:lnTo>
                    <a:lnTo>
                      <a:pt x="312" y="395"/>
                    </a:lnTo>
                    <a:lnTo>
                      <a:pt x="295" y="403"/>
                    </a:lnTo>
                    <a:lnTo>
                      <a:pt x="276" y="410"/>
                    </a:lnTo>
                    <a:lnTo>
                      <a:pt x="257" y="416"/>
                    </a:lnTo>
                    <a:lnTo>
                      <a:pt x="236" y="418"/>
                    </a:lnTo>
                    <a:lnTo>
                      <a:pt x="215" y="420"/>
                    </a:lnTo>
                    <a:lnTo>
                      <a:pt x="195" y="418"/>
                    </a:lnTo>
                    <a:lnTo>
                      <a:pt x="174" y="416"/>
                    </a:lnTo>
                    <a:lnTo>
                      <a:pt x="155" y="410"/>
                    </a:lnTo>
                    <a:lnTo>
                      <a:pt x="136" y="403"/>
                    </a:lnTo>
                    <a:lnTo>
                      <a:pt x="119" y="395"/>
                    </a:lnTo>
                    <a:lnTo>
                      <a:pt x="101" y="385"/>
                    </a:lnTo>
                    <a:lnTo>
                      <a:pt x="86" y="372"/>
                    </a:lnTo>
                    <a:lnTo>
                      <a:pt x="71" y="360"/>
                    </a:lnTo>
                    <a:lnTo>
                      <a:pt x="57" y="345"/>
                    </a:lnTo>
                    <a:lnTo>
                      <a:pt x="46" y="330"/>
                    </a:lnTo>
                    <a:lnTo>
                      <a:pt x="36" y="312"/>
                    </a:lnTo>
                    <a:lnTo>
                      <a:pt x="26" y="295"/>
                    </a:lnTo>
                    <a:lnTo>
                      <a:pt x="21" y="276"/>
                    </a:lnTo>
                    <a:lnTo>
                      <a:pt x="15" y="257"/>
                    </a:lnTo>
                    <a:lnTo>
                      <a:pt x="11" y="236"/>
                    </a:lnTo>
                    <a:lnTo>
                      <a:pt x="11" y="215"/>
                    </a:lnTo>
                    <a:lnTo>
                      <a:pt x="11" y="193"/>
                    </a:lnTo>
                    <a:lnTo>
                      <a:pt x="15" y="172"/>
                    </a:lnTo>
                    <a:lnTo>
                      <a:pt x="21" y="153"/>
                    </a:lnTo>
                    <a:lnTo>
                      <a:pt x="26" y="134"/>
                    </a:lnTo>
                    <a:lnTo>
                      <a:pt x="36" y="117"/>
                    </a:lnTo>
                    <a:lnTo>
                      <a:pt x="46" y="99"/>
                    </a:lnTo>
                    <a:lnTo>
                      <a:pt x="57" y="84"/>
                    </a:lnTo>
                    <a:lnTo>
                      <a:pt x="71" y="71"/>
                    </a:lnTo>
                    <a:lnTo>
                      <a:pt x="86" y="57"/>
                    </a:lnTo>
                    <a:lnTo>
                      <a:pt x="101" y="44"/>
                    </a:lnTo>
                    <a:lnTo>
                      <a:pt x="119" y="34"/>
                    </a:lnTo>
                    <a:lnTo>
                      <a:pt x="136" y="26"/>
                    </a:lnTo>
                    <a:lnTo>
                      <a:pt x="155" y="19"/>
                    </a:lnTo>
                    <a:lnTo>
                      <a:pt x="174" y="13"/>
                    </a:lnTo>
                    <a:lnTo>
                      <a:pt x="195" y="11"/>
                    </a:lnTo>
                    <a:lnTo>
                      <a:pt x="215" y="9"/>
                    </a:lnTo>
                    <a:lnTo>
                      <a:pt x="236" y="11"/>
                    </a:lnTo>
                    <a:lnTo>
                      <a:pt x="257" y="13"/>
                    </a:lnTo>
                    <a:lnTo>
                      <a:pt x="276" y="19"/>
                    </a:lnTo>
                    <a:lnTo>
                      <a:pt x="295" y="26"/>
                    </a:lnTo>
                    <a:lnTo>
                      <a:pt x="312" y="34"/>
                    </a:lnTo>
                    <a:lnTo>
                      <a:pt x="330" y="44"/>
                    </a:lnTo>
                    <a:lnTo>
                      <a:pt x="345" y="57"/>
                    </a:lnTo>
                    <a:lnTo>
                      <a:pt x="360" y="71"/>
                    </a:lnTo>
                    <a:lnTo>
                      <a:pt x="374" y="84"/>
                    </a:lnTo>
                    <a:lnTo>
                      <a:pt x="385" y="99"/>
                    </a:lnTo>
                    <a:lnTo>
                      <a:pt x="395" y="117"/>
                    </a:lnTo>
                    <a:lnTo>
                      <a:pt x="405" y="134"/>
                    </a:lnTo>
                    <a:lnTo>
                      <a:pt x="410" y="153"/>
                    </a:lnTo>
                    <a:lnTo>
                      <a:pt x="416" y="172"/>
                    </a:lnTo>
                    <a:lnTo>
                      <a:pt x="420" y="193"/>
                    </a:lnTo>
                    <a:lnTo>
                      <a:pt x="420" y="215"/>
                    </a:lnTo>
                    <a:close/>
                  </a:path>
                </a:pathLst>
              </a:custGeom>
              <a:solidFill>
                <a:srgbClr val="EAB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6" name="Freeform 459">
                <a:extLst>
                  <a:ext uri="{FF2B5EF4-FFF2-40B4-BE49-F238E27FC236}">
                    <a16:creationId xmlns:a16="http://schemas.microsoft.com/office/drawing/2014/main" id="{7DCEC25A-8AE4-4CC8-A431-9F5FEFE24A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9" y="1953"/>
                <a:ext cx="421" cy="419"/>
              </a:xfrm>
              <a:custGeom>
                <a:avLst/>
                <a:gdLst>
                  <a:gd name="T0" fmla="*/ 417 w 421"/>
                  <a:gd name="T1" fmla="*/ 167 h 419"/>
                  <a:gd name="T2" fmla="*/ 396 w 421"/>
                  <a:gd name="T3" fmla="*/ 110 h 419"/>
                  <a:gd name="T4" fmla="*/ 359 w 421"/>
                  <a:gd name="T5" fmla="*/ 62 h 419"/>
                  <a:gd name="T6" fmla="*/ 311 w 421"/>
                  <a:gd name="T7" fmla="*/ 25 h 419"/>
                  <a:gd name="T8" fmla="*/ 254 w 421"/>
                  <a:gd name="T9" fmla="*/ 4 h 419"/>
                  <a:gd name="T10" fmla="*/ 188 w 421"/>
                  <a:gd name="T11" fmla="*/ 0 h 419"/>
                  <a:gd name="T12" fmla="*/ 129 w 421"/>
                  <a:gd name="T13" fmla="*/ 16 h 419"/>
                  <a:gd name="T14" fmla="*/ 77 w 421"/>
                  <a:gd name="T15" fmla="*/ 48 h 419"/>
                  <a:gd name="T16" fmla="*/ 37 w 421"/>
                  <a:gd name="T17" fmla="*/ 92 h 419"/>
                  <a:gd name="T18" fmla="*/ 10 w 421"/>
                  <a:gd name="T19" fmla="*/ 146 h 419"/>
                  <a:gd name="T20" fmla="*/ 0 w 421"/>
                  <a:gd name="T21" fmla="*/ 210 h 419"/>
                  <a:gd name="T22" fmla="*/ 10 w 421"/>
                  <a:gd name="T23" fmla="*/ 273 h 419"/>
                  <a:gd name="T24" fmla="*/ 37 w 421"/>
                  <a:gd name="T25" fmla="*/ 327 h 419"/>
                  <a:gd name="T26" fmla="*/ 77 w 421"/>
                  <a:gd name="T27" fmla="*/ 371 h 419"/>
                  <a:gd name="T28" fmla="*/ 129 w 421"/>
                  <a:gd name="T29" fmla="*/ 403 h 419"/>
                  <a:gd name="T30" fmla="*/ 188 w 421"/>
                  <a:gd name="T31" fmla="*/ 419 h 419"/>
                  <a:gd name="T32" fmla="*/ 254 w 421"/>
                  <a:gd name="T33" fmla="*/ 415 h 419"/>
                  <a:gd name="T34" fmla="*/ 311 w 421"/>
                  <a:gd name="T35" fmla="*/ 394 h 419"/>
                  <a:gd name="T36" fmla="*/ 359 w 421"/>
                  <a:gd name="T37" fmla="*/ 357 h 419"/>
                  <a:gd name="T38" fmla="*/ 396 w 421"/>
                  <a:gd name="T39" fmla="*/ 309 h 419"/>
                  <a:gd name="T40" fmla="*/ 417 w 421"/>
                  <a:gd name="T41" fmla="*/ 252 h 419"/>
                  <a:gd name="T42" fmla="*/ 411 w 421"/>
                  <a:gd name="T43" fmla="*/ 210 h 419"/>
                  <a:gd name="T44" fmla="*/ 401 w 421"/>
                  <a:gd name="T45" fmla="*/ 269 h 419"/>
                  <a:gd name="T46" fmla="*/ 377 w 421"/>
                  <a:gd name="T47" fmla="*/ 321 h 419"/>
                  <a:gd name="T48" fmla="*/ 338 w 421"/>
                  <a:gd name="T49" fmla="*/ 363 h 419"/>
                  <a:gd name="T50" fmla="*/ 288 w 421"/>
                  <a:gd name="T51" fmla="*/ 394 h 419"/>
                  <a:gd name="T52" fmla="*/ 231 w 421"/>
                  <a:gd name="T53" fmla="*/ 409 h 419"/>
                  <a:gd name="T54" fmla="*/ 171 w 421"/>
                  <a:gd name="T55" fmla="*/ 405 h 419"/>
                  <a:gd name="T56" fmla="*/ 116 w 421"/>
                  <a:gd name="T57" fmla="*/ 386 h 419"/>
                  <a:gd name="T58" fmla="*/ 69 w 421"/>
                  <a:gd name="T59" fmla="*/ 351 h 419"/>
                  <a:gd name="T60" fmla="*/ 35 w 421"/>
                  <a:gd name="T61" fmla="*/ 305 h 419"/>
                  <a:gd name="T62" fmla="*/ 16 w 421"/>
                  <a:gd name="T63" fmla="*/ 250 h 419"/>
                  <a:gd name="T64" fmla="*/ 12 w 421"/>
                  <a:gd name="T65" fmla="*/ 188 h 419"/>
                  <a:gd name="T66" fmla="*/ 27 w 421"/>
                  <a:gd name="T67" fmla="*/ 131 h 419"/>
                  <a:gd name="T68" fmla="*/ 56 w 421"/>
                  <a:gd name="T69" fmla="*/ 83 h 419"/>
                  <a:gd name="T70" fmla="*/ 98 w 421"/>
                  <a:gd name="T71" fmla="*/ 44 h 419"/>
                  <a:gd name="T72" fmla="*/ 152 w 421"/>
                  <a:gd name="T73" fmla="*/ 20 h 419"/>
                  <a:gd name="T74" fmla="*/ 210 w 421"/>
                  <a:gd name="T75" fmla="*/ 10 h 419"/>
                  <a:gd name="T76" fmla="*/ 269 w 421"/>
                  <a:gd name="T77" fmla="*/ 20 h 419"/>
                  <a:gd name="T78" fmla="*/ 323 w 421"/>
                  <a:gd name="T79" fmla="*/ 44 h 419"/>
                  <a:gd name="T80" fmla="*/ 365 w 421"/>
                  <a:gd name="T81" fmla="*/ 83 h 419"/>
                  <a:gd name="T82" fmla="*/ 394 w 421"/>
                  <a:gd name="T83" fmla="*/ 131 h 419"/>
                  <a:gd name="T84" fmla="*/ 409 w 421"/>
                  <a:gd name="T85" fmla="*/ 188 h 4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21"/>
                  <a:gd name="T130" fmla="*/ 0 h 419"/>
                  <a:gd name="T131" fmla="*/ 421 w 421"/>
                  <a:gd name="T132" fmla="*/ 419 h 4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21" h="419">
                    <a:moveTo>
                      <a:pt x="421" y="210"/>
                    </a:moveTo>
                    <a:lnTo>
                      <a:pt x="419" y="188"/>
                    </a:lnTo>
                    <a:lnTo>
                      <a:pt x="417" y="167"/>
                    </a:lnTo>
                    <a:lnTo>
                      <a:pt x="411" y="146"/>
                    </a:lnTo>
                    <a:lnTo>
                      <a:pt x="403" y="127"/>
                    </a:lnTo>
                    <a:lnTo>
                      <a:pt x="396" y="110"/>
                    </a:lnTo>
                    <a:lnTo>
                      <a:pt x="384" y="92"/>
                    </a:lnTo>
                    <a:lnTo>
                      <a:pt x="373" y="75"/>
                    </a:lnTo>
                    <a:lnTo>
                      <a:pt x="359" y="62"/>
                    </a:lnTo>
                    <a:lnTo>
                      <a:pt x="344" y="48"/>
                    </a:lnTo>
                    <a:lnTo>
                      <a:pt x="329" y="35"/>
                    </a:lnTo>
                    <a:lnTo>
                      <a:pt x="311" y="25"/>
                    </a:lnTo>
                    <a:lnTo>
                      <a:pt x="292" y="16"/>
                    </a:lnTo>
                    <a:lnTo>
                      <a:pt x="273" y="8"/>
                    </a:lnTo>
                    <a:lnTo>
                      <a:pt x="254" y="4"/>
                    </a:lnTo>
                    <a:lnTo>
                      <a:pt x="233" y="0"/>
                    </a:lnTo>
                    <a:lnTo>
                      <a:pt x="210" y="0"/>
                    </a:lnTo>
                    <a:lnTo>
                      <a:pt x="188" y="0"/>
                    </a:lnTo>
                    <a:lnTo>
                      <a:pt x="167" y="4"/>
                    </a:lnTo>
                    <a:lnTo>
                      <a:pt x="148" y="8"/>
                    </a:lnTo>
                    <a:lnTo>
                      <a:pt x="129" y="16"/>
                    </a:lnTo>
                    <a:lnTo>
                      <a:pt x="110" y="25"/>
                    </a:lnTo>
                    <a:lnTo>
                      <a:pt x="92" y="35"/>
                    </a:lnTo>
                    <a:lnTo>
                      <a:pt x="77" y="48"/>
                    </a:lnTo>
                    <a:lnTo>
                      <a:pt x="62" y="62"/>
                    </a:lnTo>
                    <a:lnTo>
                      <a:pt x="48" y="75"/>
                    </a:lnTo>
                    <a:lnTo>
                      <a:pt x="37" y="92"/>
                    </a:lnTo>
                    <a:lnTo>
                      <a:pt x="25" y="110"/>
                    </a:lnTo>
                    <a:lnTo>
                      <a:pt x="18" y="127"/>
                    </a:lnTo>
                    <a:lnTo>
                      <a:pt x="10" y="146"/>
                    </a:lnTo>
                    <a:lnTo>
                      <a:pt x="4" y="167"/>
                    </a:lnTo>
                    <a:lnTo>
                      <a:pt x="2" y="188"/>
                    </a:lnTo>
                    <a:lnTo>
                      <a:pt x="0" y="210"/>
                    </a:lnTo>
                    <a:lnTo>
                      <a:pt x="2" y="231"/>
                    </a:lnTo>
                    <a:lnTo>
                      <a:pt x="4" y="252"/>
                    </a:lnTo>
                    <a:lnTo>
                      <a:pt x="10" y="273"/>
                    </a:lnTo>
                    <a:lnTo>
                      <a:pt x="18" y="292"/>
                    </a:lnTo>
                    <a:lnTo>
                      <a:pt x="25" y="309"/>
                    </a:lnTo>
                    <a:lnTo>
                      <a:pt x="37" y="327"/>
                    </a:lnTo>
                    <a:lnTo>
                      <a:pt x="48" y="344"/>
                    </a:lnTo>
                    <a:lnTo>
                      <a:pt x="62" y="357"/>
                    </a:lnTo>
                    <a:lnTo>
                      <a:pt x="77" y="371"/>
                    </a:lnTo>
                    <a:lnTo>
                      <a:pt x="92" y="384"/>
                    </a:lnTo>
                    <a:lnTo>
                      <a:pt x="110" y="394"/>
                    </a:lnTo>
                    <a:lnTo>
                      <a:pt x="129" y="403"/>
                    </a:lnTo>
                    <a:lnTo>
                      <a:pt x="148" y="411"/>
                    </a:lnTo>
                    <a:lnTo>
                      <a:pt x="167" y="415"/>
                    </a:lnTo>
                    <a:lnTo>
                      <a:pt x="188" y="419"/>
                    </a:lnTo>
                    <a:lnTo>
                      <a:pt x="210" y="419"/>
                    </a:lnTo>
                    <a:lnTo>
                      <a:pt x="233" y="419"/>
                    </a:lnTo>
                    <a:lnTo>
                      <a:pt x="254" y="415"/>
                    </a:lnTo>
                    <a:lnTo>
                      <a:pt x="273" y="411"/>
                    </a:lnTo>
                    <a:lnTo>
                      <a:pt x="292" y="403"/>
                    </a:lnTo>
                    <a:lnTo>
                      <a:pt x="311" y="394"/>
                    </a:lnTo>
                    <a:lnTo>
                      <a:pt x="329" y="384"/>
                    </a:lnTo>
                    <a:lnTo>
                      <a:pt x="344" y="371"/>
                    </a:lnTo>
                    <a:lnTo>
                      <a:pt x="359" y="357"/>
                    </a:lnTo>
                    <a:lnTo>
                      <a:pt x="373" y="344"/>
                    </a:lnTo>
                    <a:lnTo>
                      <a:pt x="384" y="327"/>
                    </a:lnTo>
                    <a:lnTo>
                      <a:pt x="396" y="309"/>
                    </a:lnTo>
                    <a:lnTo>
                      <a:pt x="403" y="292"/>
                    </a:lnTo>
                    <a:lnTo>
                      <a:pt x="411" y="273"/>
                    </a:lnTo>
                    <a:lnTo>
                      <a:pt x="417" y="252"/>
                    </a:lnTo>
                    <a:lnTo>
                      <a:pt x="419" y="231"/>
                    </a:lnTo>
                    <a:lnTo>
                      <a:pt x="421" y="210"/>
                    </a:lnTo>
                    <a:close/>
                    <a:moveTo>
                      <a:pt x="411" y="210"/>
                    </a:moveTo>
                    <a:lnTo>
                      <a:pt x="409" y="231"/>
                    </a:lnTo>
                    <a:lnTo>
                      <a:pt x="405" y="250"/>
                    </a:lnTo>
                    <a:lnTo>
                      <a:pt x="401" y="269"/>
                    </a:lnTo>
                    <a:lnTo>
                      <a:pt x="394" y="288"/>
                    </a:lnTo>
                    <a:lnTo>
                      <a:pt x="386" y="305"/>
                    </a:lnTo>
                    <a:lnTo>
                      <a:pt x="377" y="321"/>
                    </a:lnTo>
                    <a:lnTo>
                      <a:pt x="365" y="336"/>
                    </a:lnTo>
                    <a:lnTo>
                      <a:pt x="352" y="351"/>
                    </a:lnTo>
                    <a:lnTo>
                      <a:pt x="338" y="363"/>
                    </a:lnTo>
                    <a:lnTo>
                      <a:pt x="323" y="375"/>
                    </a:lnTo>
                    <a:lnTo>
                      <a:pt x="305" y="386"/>
                    </a:lnTo>
                    <a:lnTo>
                      <a:pt x="288" y="394"/>
                    </a:lnTo>
                    <a:lnTo>
                      <a:pt x="269" y="399"/>
                    </a:lnTo>
                    <a:lnTo>
                      <a:pt x="250" y="405"/>
                    </a:lnTo>
                    <a:lnTo>
                      <a:pt x="231" y="409"/>
                    </a:lnTo>
                    <a:lnTo>
                      <a:pt x="210" y="409"/>
                    </a:lnTo>
                    <a:lnTo>
                      <a:pt x="190" y="409"/>
                    </a:lnTo>
                    <a:lnTo>
                      <a:pt x="171" y="405"/>
                    </a:lnTo>
                    <a:lnTo>
                      <a:pt x="152" y="399"/>
                    </a:lnTo>
                    <a:lnTo>
                      <a:pt x="133" y="394"/>
                    </a:lnTo>
                    <a:lnTo>
                      <a:pt x="116" y="386"/>
                    </a:lnTo>
                    <a:lnTo>
                      <a:pt x="98" y="375"/>
                    </a:lnTo>
                    <a:lnTo>
                      <a:pt x="83" y="363"/>
                    </a:lnTo>
                    <a:lnTo>
                      <a:pt x="69" y="351"/>
                    </a:lnTo>
                    <a:lnTo>
                      <a:pt x="56" y="336"/>
                    </a:lnTo>
                    <a:lnTo>
                      <a:pt x="44" y="321"/>
                    </a:lnTo>
                    <a:lnTo>
                      <a:pt x="35" y="305"/>
                    </a:lnTo>
                    <a:lnTo>
                      <a:pt x="27" y="288"/>
                    </a:lnTo>
                    <a:lnTo>
                      <a:pt x="20" y="269"/>
                    </a:lnTo>
                    <a:lnTo>
                      <a:pt x="16" y="250"/>
                    </a:lnTo>
                    <a:lnTo>
                      <a:pt x="12" y="231"/>
                    </a:lnTo>
                    <a:lnTo>
                      <a:pt x="10" y="210"/>
                    </a:lnTo>
                    <a:lnTo>
                      <a:pt x="12" y="188"/>
                    </a:lnTo>
                    <a:lnTo>
                      <a:pt x="16" y="169"/>
                    </a:lnTo>
                    <a:lnTo>
                      <a:pt x="20" y="150"/>
                    </a:lnTo>
                    <a:lnTo>
                      <a:pt x="27" y="131"/>
                    </a:lnTo>
                    <a:lnTo>
                      <a:pt x="35" y="114"/>
                    </a:lnTo>
                    <a:lnTo>
                      <a:pt x="44" y="98"/>
                    </a:lnTo>
                    <a:lnTo>
                      <a:pt x="56" y="83"/>
                    </a:lnTo>
                    <a:lnTo>
                      <a:pt x="69" y="68"/>
                    </a:lnTo>
                    <a:lnTo>
                      <a:pt x="83" y="56"/>
                    </a:lnTo>
                    <a:lnTo>
                      <a:pt x="98" y="44"/>
                    </a:lnTo>
                    <a:lnTo>
                      <a:pt x="116" y="33"/>
                    </a:lnTo>
                    <a:lnTo>
                      <a:pt x="133" y="25"/>
                    </a:lnTo>
                    <a:lnTo>
                      <a:pt x="152" y="20"/>
                    </a:lnTo>
                    <a:lnTo>
                      <a:pt x="171" y="14"/>
                    </a:lnTo>
                    <a:lnTo>
                      <a:pt x="190" y="10"/>
                    </a:lnTo>
                    <a:lnTo>
                      <a:pt x="210" y="10"/>
                    </a:lnTo>
                    <a:lnTo>
                      <a:pt x="231" y="10"/>
                    </a:lnTo>
                    <a:lnTo>
                      <a:pt x="250" y="14"/>
                    </a:lnTo>
                    <a:lnTo>
                      <a:pt x="269" y="20"/>
                    </a:lnTo>
                    <a:lnTo>
                      <a:pt x="288" y="25"/>
                    </a:lnTo>
                    <a:lnTo>
                      <a:pt x="305" y="33"/>
                    </a:lnTo>
                    <a:lnTo>
                      <a:pt x="323" y="44"/>
                    </a:lnTo>
                    <a:lnTo>
                      <a:pt x="338" y="56"/>
                    </a:lnTo>
                    <a:lnTo>
                      <a:pt x="352" y="68"/>
                    </a:lnTo>
                    <a:lnTo>
                      <a:pt x="365" y="83"/>
                    </a:lnTo>
                    <a:lnTo>
                      <a:pt x="377" y="98"/>
                    </a:lnTo>
                    <a:lnTo>
                      <a:pt x="386" y="114"/>
                    </a:lnTo>
                    <a:lnTo>
                      <a:pt x="394" y="131"/>
                    </a:lnTo>
                    <a:lnTo>
                      <a:pt x="401" y="150"/>
                    </a:lnTo>
                    <a:lnTo>
                      <a:pt x="405" y="169"/>
                    </a:lnTo>
                    <a:lnTo>
                      <a:pt x="409" y="188"/>
                    </a:lnTo>
                    <a:lnTo>
                      <a:pt x="411" y="210"/>
                    </a:lnTo>
                    <a:close/>
                  </a:path>
                </a:pathLst>
              </a:custGeom>
              <a:solidFill>
                <a:srgbClr val="EAB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7" name="Freeform 460">
                <a:extLst>
                  <a:ext uri="{FF2B5EF4-FFF2-40B4-BE49-F238E27FC236}">
                    <a16:creationId xmlns:a16="http://schemas.microsoft.com/office/drawing/2014/main" id="{4D3F4CFD-5188-4155-9931-D7DE0A45BA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5" y="1957"/>
                <a:ext cx="409" cy="411"/>
              </a:xfrm>
              <a:custGeom>
                <a:avLst/>
                <a:gdLst>
                  <a:gd name="T0" fmla="*/ 405 w 409"/>
                  <a:gd name="T1" fmla="*/ 163 h 411"/>
                  <a:gd name="T2" fmla="*/ 384 w 409"/>
                  <a:gd name="T3" fmla="*/ 108 h 411"/>
                  <a:gd name="T4" fmla="*/ 349 w 409"/>
                  <a:gd name="T5" fmla="*/ 62 h 411"/>
                  <a:gd name="T6" fmla="*/ 301 w 409"/>
                  <a:gd name="T7" fmla="*/ 25 h 411"/>
                  <a:gd name="T8" fmla="*/ 246 w 409"/>
                  <a:gd name="T9" fmla="*/ 4 h 411"/>
                  <a:gd name="T10" fmla="*/ 184 w 409"/>
                  <a:gd name="T11" fmla="*/ 2 h 411"/>
                  <a:gd name="T12" fmla="*/ 125 w 409"/>
                  <a:gd name="T13" fmla="*/ 17 h 411"/>
                  <a:gd name="T14" fmla="*/ 75 w 409"/>
                  <a:gd name="T15" fmla="*/ 48 h 411"/>
                  <a:gd name="T16" fmla="*/ 35 w 409"/>
                  <a:gd name="T17" fmla="*/ 90 h 411"/>
                  <a:gd name="T18" fmla="*/ 10 w 409"/>
                  <a:gd name="T19" fmla="*/ 144 h 411"/>
                  <a:gd name="T20" fmla="*/ 0 w 409"/>
                  <a:gd name="T21" fmla="*/ 206 h 411"/>
                  <a:gd name="T22" fmla="*/ 10 w 409"/>
                  <a:gd name="T23" fmla="*/ 267 h 411"/>
                  <a:gd name="T24" fmla="*/ 35 w 409"/>
                  <a:gd name="T25" fmla="*/ 321 h 411"/>
                  <a:gd name="T26" fmla="*/ 75 w 409"/>
                  <a:gd name="T27" fmla="*/ 363 h 411"/>
                  <a:gd name="T28" fmla="*/ 125 w 409"/>
                  <a:gd name="T29" fmla="*/ 394 h 411"/>
                  <a:gd name="T30" fmla="*/ 184 w 409"/>
                  <a:gd name="T31" fmla="*/ 409 h 411"/>
                  <a:gd name="T32" fmla="*/ 246 w 409"/>
                  <a:gd name="T33" fmla="*/ 407 h 411"/>
                  <a:gd name="T34" fmla="*/ 301 w 409"/>
                  <a:gd name="T35" fmla="*/ 386 h 411"/>
                  <a:gd name="T36" fmla="*/ 349 w 409"/>
                  <a:gd name="T37" fmla="*/ 351 h 411"/>
                  <a:gd name="T38" fmla="*/ 384 w 409"/>
                  <a:gd name="T39" fmla="*/ 303 h 411"/>
                  <a:gd name="T40" fmla="*/ 405 w 409"/>
                  <a:gd name="T41" fmla="*/ 248 h 411"/>
                  <a:gd name="T42" fmla="*/ 399 w 409"/>
                  <a:gd name="T43" fmla="*/ 206 h 411"/>
                  <a:gd name="T44" fmla="*/ 390 w 409"/>
                  <a:gd name="T45" fmla="*/ 263 h 411"/>
                  <a:gd name="T46" fmla="*/ 367 w 409"/>
                  <a:gd name="T47" fmla="*/ 315 h 411"/>
                  <a:gd name="T48" fmla="*/ 328 w 409"/>
                  <a:gd name="T49" fmla="*/ 355 h 411"/>
                  <a:gd name="T50" fmla="*/ 280 w 409"/>
                  <a:gd name="T51" fmla="*/ 384 h 411"/>
                  <a:gd name="T52" fmla="*/ 225 w 409"/>
                  <a:gd name="T53" fmla="*/ 399 h 411"/>
                  <a:gd name="T54" fmla="*/ 165 w 409"/>
                  <a:gd name="T55" fmla="*/ 395 h 411"/>
                  <a:gd name="T56" fmla="*/ 111 w 409"/>
                  <a:gd name="T57" fmla="*/ 376 h 411"/>
                  <a:gd name="T58" fmla="*/ 67 w 409"/>
                  <a:gd name="T59" fmla="*/ 344 h 411"/>
                  <a:gd name="T60" fmla="*/ 33 w 409"/>
                  <a:gd name="T61" fmla="*/ 298 h 411"/>
                  <a:gd name="T62" fmla="*/ 14 w 409"/>
                  <a:gd name="T63" fmla="*/ 244 h 411"/>
                  <a:gd name="T64" fmla="*/ 12 w 409"/>
                  <a:gd name="T65" fmla="*/ 186 h 411"/>
                  <a:gd name="T66" fmla="*/ 25 w 409"/>
                  <a:gd name="T67" fmla="*/ 131 h 411"/>
                  <a:gd name="T68" fmla="*/ 54 w 409"/>
                  <a:gd name="T69" fmla="*/ 81 h 411"/>
                  <a:gd name="T70" fmla="*/ 96 w 409"/>
                  <a:gd name="T71" fmla="*/ 44 h 411"/>
                  <a:gd name="T72" fmla="*/ 146 w 409"/>
                  <a:gd name="T73" fmla="*/ 19 h 411"/>
                  <a:gd name="T74" fmla="*/ 204 w 409"/>
                  <a:gd name="T75" fmla="*/ 12 h 411"/>
                  <a:gd name="T76" fmla="*/ 263 w 409"/>
                  <a:gd name="T77" fmla="*/ 19 h 411"/>
                  <a:gd name="T78" fmla="*/ 313 w 409"/>
                  <a:gd name="T79" fmla="*/ 44 h 411"/>
                  <a:gd name="T80" fmla="*/ 355 w 409"/>
                  <a:gd name="T81" fmla="*/ 81 h 411"/>
                  <a:gd name="T82" fmla="*/ 384 w 409"/>
                  <a:gd name="T83" fmla="*/ 131 h 411"/>
                  <a:gd name="T84" fmla="*/ 397 w 409"/>
                  <a:gd name="T85" fmla="*/ 186 h 4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9"/>
                  <a:gd name="T130" fmla="*/ 0 h 411"/>
                  <a:gd name="T131" fmla="*/ 409 w 409"/>
                  <a:gd name="T132" fmla="*/ 411 h 41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9" h="411">
                    <a:moveTo>
                      <a:pt x="409" y="206"/>
                    </a:moveTo>
                    <a:lnTo>
                      <a:pt x="409" y="184"/>
                    </a:lnTo>
                    <a:lnTo>
                      <a:pt x="405" y="163"/>
                    </a:lnTo>
                    <a:lnTo>
                      <a:pt x="399" y="144"/>
                    </a:lnTo>
                    <a:lnTo>
                      <a:pt x="394" y="125"/>
                    </a:lnTo>
                    <a:lnTo>
                      <a:pt x="384" y="108"/>
                    </a:lnTo>
                    <a:lnTo>
                      <a:pt x="374" y="90"/>
                    </a:lnTo>
                    <a:lnTo>
                      <a:pt x="363" y="75"/>
                    </a:lnTo>
                    <a:lnTo>
                      <a:pt x="349" y="62"/>
                    </a:lnTo>
                    <a:lnTo>
                      <a:pt x="334" y="48"/>
                    </a:lnTo>
                    <a:lnTo>
                      <a:pt x="319" y="35"/>
                    </a:lnTo>
                    <a:lnTo>
                      <a:pt x="301" y="25"/>
                    </a:lnTo>
                    <a:lnTo>
                      <a:pt x="284" y="17"/>
                    </a:lnTo>
                    <a:lnTo>
                      <a:pt x="265" y="10"/>
                    </a:lnTo>
                    <a:lnTo>
                      <a:pt x="246" y="4"/>
                    </a:lnTo>
                    <a:lnTo>
                      <a:pt x="225" y="2"/>
                    </a:lnTo>
                    <a:lnTo>
                      <a:pt x="204" y="0"/>
                    </a:lnTo>
                    <a:lnTo>
                      <a:pt x="184" y="2"/>
                    </a:lnTo>
                    <a:lnTo>
                      <a:pt x="163" y="4"/>
                    </a:lnTo>
                    <a:lnTo>
                      <a:pt x="144" y="10"/>
                    </a:lnTo>
                    <a:lnTo>
                      <a:pt x="125" y="17"/>
                    </a:lnTo>
                    <a:lnTo>
                      <a:pt x="108" y="25"/>
                    </a:lnTo>
                    <a:lnTo>
                      <a:pt x="90" y="35"/>
                    </a:lnTo>
                    <a:lnTo>
                      <a:pt x="75" y="48"/>
                    </a:lnTo>
                    <a:lnTo>
                      <a:pt x="60" y="62"/>
                    </a:lnTo>
                    <a:lnTo>
                      <a:pt x="46" y="75"/>
                    </a:lnTo>
                    <a:lnTo>
                      <a:pt x="35" y="90"/>
                    </a:lnTo>
                    <a:lnTo>
                      <a:pt x="25" y="108"/>
                    </a:lnTo>
                    <a:lnTo>
                      <a:pt x="15" y="125"/>
                    </a:lnTo>
                    <a:lnTo>
                      <a:pt x="10" y="144"/>
                    </a:lnTo>
                    <a:lnTo>
                      <a:pt x="4" y="163"/>
                    </a:lnTo>
                    <a:lnTo>
                      <a:pt x="0" y="184"/>
                    </a:lnTo>
                    <a:lnTo>
                      <a:pt x="0" y="206"/>
                    </a:lnTo>
                    <a:lnTo>
                      <a:pt x="0" y="227"/>
                    </a:lnTo>
                    <a:lnTo>
                      <a:pt x="4" y="248"/>
                    </a:lnTo>
                    <a:lnTo>
                      <a:pt x="10" y="267"/>
                    </a:lnTo>
                    <a:lnTo>
                      <a:pt x="15" y="286"/>
                    </a:lnTo>
                    <a:lnTo>
                      <a:pt x="25" y="303"/>
                    </a:lnTo>
                    <a:lnTo>
                      <a:pt x="35" y="321"/>
                    </a:lnTo>
                    <a:lnTo>
                      <a:pt x="46" y="336"/>
                    </a:lnTo>
                    <a:lnTo>
                      <a:pt x="60" y="351"/>
                    </a:lnTo>
                    <a:lnTo>
                      <a:pt x="75" y="363"/>
                    </a:lnTo>
                    <a:lnTo>
                      <a:pt x="90" y="376"/>
                    </a:lnTo>
                    <a:lnTo>
                      <a:pt x="108" y="386"/>
                    </a:lnTo>
                    <a:lnTo>
                      <a:pt x="125" y="394"/>
                    </a:lnTo>
                    <a:lnTo>
                      <a:pt x="144" y="401"/>
                    </a:lnTo>
                    <a:lnTo>
                      <a:pt x="163" y="407"/>
                    </a:lnTo>
                    <a:lnTo>
                      <a:pt x="184" y="409"/>
                    </a:lnTo>
                    <a:lnTo>
                      <a:pt x="204" y="411"/>
                    </a:lnTo>
                    <a:lnTo>
                      <a:pt x="225" y="409"/>
                    </a:lnTo>
                    <a:lnTo>
                      <a:pt x="246" y="407"/>
                    </a:lnTo>
                    <a:lnTo>
                      <a:pt x="265" y="401"/>
                    </a:lnTo>
                    <a:lnTo>
                      <a:pt x="284" y="394"/>
                    </a:lnTo>
                    <a:lnTo>
                      <a:pt x="301" y="386"/>
                    </a:lnTo>
                    <a:lnTo>
                      <a:pt x="319" y="376"/>
                    </a:lnTo>
                    <a:lnTo>
                      <a:pt x="334" y="363"/>
                    </a:lnTo>
                    <a:lnTo>
                      <a:pt x="349" y="351"/>
                    </a:lnTo>
                    <a:lnTo>
                      <a:pt x="363" y="336"/>
                    </a:lnTo>
                    <a:lnTo>
                      <a:pt x="374" y="321"/>
                    </a:lnTo>
                    <a:lnTo>
                      <a:pt x="384" y="303"/>
                    </a:lnTo>
                    <a:lnTo>
                      <a:pt x="394" y="286"/>
                    </a:lnTo>
                    <a:lnTo>
                      <a:pt x="399" y="267"/>
                    </a:lnTo>
                    <a:lnTo>
                      <a:pt x="405" y="248"/>
                    </a:lnTo>
                    <a:lnTo>
                      <a:pt x="409" y="227"/>
                    </a:lnTo>
                    <a:lnTo>
                      <a:pt x="409" y="206"/>
                    </a:lnTo>
                    <a:close/>
                    <a:moveTo>
                      <a:pt x="399" y="206"/>
                    </a:moveTo>
                    <a:lnTo>
                      <a:pt x="397" y="225"/>
                    </a:lnTo>
                    <a:lnTo>
                      <a:pt x="395" y="244"/>
                    </a:lnTo>
                    <a:lnTo>
                      <a:pt x="390" y="263"/>
                    </a:lnTo>
                    <a:lnTo>
                      <a:pt x="384" y="280"/>
                    </a:lnTo>
                    <a:lnTo>
                      <a:pt x="376" y="298"/>
                    </a:lnTo>
                    <a:lnTo>
                      <a:pt x="367" y="315"/>
                    </a:lnTo>
                    <a:lnTo>
                      <a:pt x="355" y="330"/>
                    </a:lnTo>
                    <a:lnTo>
                      <a:pt x="342" y="344"/>
                    </a:lnTo>
                    <a:lnTo>
                      <a:pt x="328" y="355"/>
                    </a:lnTo>
                    <a:lnTo>
                      <a:pt x="313" y="367"/>
                    </a:lnTo>
                    <a:lnTo>
                      <a:pt x="298" y="376"/>
                    </a:lnTo>
                    <a:lnTo>
                      <a:pt x="280" y="384"/>
                    </a:lnTo>
                    <a:lnTo>
                      <a:pt x="263" y="392"/>
                    </a:lnTo>
                    <a:lnTo>
                      <a:pt x="244" y="395"/>
                    </a:lnTo>
                    <a:lnTo>
                      <a:pt x="225" y="399"/>
                    </a:lnTo>
                    <a:lnTo>
                      <a:pt x="204" y="399"/>
                    </a:lnTo>
                    <a:lnTo>
                      <a:pt x="184" y="399"/>
                    </a:lnTo>
                    <a:lnTo>
                      <a:pt x="165" y="395"/>
                    </a:lnTo>
                    <a:lnTo>
                      <a:pt x="146" y="392"/>
                    </a:lnTo>
                    <a:lnTo>
                      <a:pt x="129" y="384"/>
                    </a:lnTo>
                    <a:lnTo>
                      <a:pt x="111" y="376"/>
                    </a:lnTo>
                    <a:lnTo>
                      <a:pt x="96" y="367"/>
                    </a:lnTo>
                    <a:lnTo>
                      <a:pt x="81" y="355"/>
                    </a:lnTo>
                    <a:lnTo>
                      <a:pt x="67" y="344"/>
                    </a:lnTo>
                    <a:lnTo>
                      <a:pt x="54" y="330"/>
                    </a:lnTo>
                    <a:lnTo>
                      <a:pt x="42" y="315"/>
                    </a:lnTo>
                    <a:lnTo>
                      <a:pt x="33" y="298"/>
                    </a:lnTo>
                    <a:lnTo>
                      <a:pt x="25" y="280"/>
                    </a:lnTo>
                    <a:lnTo>
                      <a:pt x="19" y="263"/>
                    </a:lnTo>
                    <a:lnTo>
                      <a:pt x="14" y="244"/>
                    </a:lnTo>
                    <a:lnTo>
                      <a:pt x="12" y="225"/>
                    </a:lnTo>
                    <a:lnTo>
                      <a:pt x="10" y="206"/>
                    </a:lnTo>
                    <a:lnTo>
                      <a:pt x="12" y="186"/>
                    </a:lnTo>
                    <a:lnTo>
                      <a:pt x="14" y="167"/>
                    </a:lnTo>
                    <a:lnTo>
                      <a:pt x="19" y="148"/>
                    </a:lnTo>
                    <a:lnTo>
                      <a:pt x="25" y="131"/>
                    </a:lnTo>
                    <a:lnTo>
                      <a:pt x="33" y="113"/>
                    </a:lnTo>
                    <a:lnTo>
                      <a:pt x="42" y="96"/>
                    </a:lnTo>
                    <a:lnTo>
                      <a:pt x="54" y="81"/>
                    </a:lnTo>
                    <a:lnTo>
                      <a:pt x="67" y="67"/>
                    </a:lnTo>
                    <a:lnTo>
                      <a:pt x="81" y="56"/>
                    </a:lnTo>
                    <a:lnTo>
                      <a:pt x="96" y="44"/>
                    </a:lnTo>
                    <a:lnTo>
                      <a:pt x="111" y="35"/>
                    </a:lnTo>
                    <a:lnTo>
                      <a:pt x="129" y="27"/>
                    </a:lnTo>
                    <a:lnTo>
                      <a:pt x="146" y="19"/>
                    </a:lnTo>
                    <a:lnTo>
                      <a:pt x="165" y="16"/>
                    </a:lnTo>
                    <a:lnTo>
                      <a:pt x="184" y="12"/>
                    </a:lnTo>
                    <a:lnTo>
                      <a:pt x="204" y="12"/>
                    </a:lnTo>
                    <a:lnTo>
                      <a:pt x="225" y="12"/>
                    </a:lnTo>
                    <a:lnTo>
                      <a:pt x="244" y="16"/>
                    </a:lnTo>
                    <a:lnTo>
                      <a:pt x="263" y="19"/>
                    </a:lnTo>
                    <a:lnTo>
                      <a:pt x="280" y="27"/>
                    </a:lnTo>
                    <a:lnTo>
                      <a:pt x="298" y="35"/>
                    </a:lnTo>
                    <a:lnTo>
                      <a:pt x="313" y="44"/>
                    </a:lnTo>
                    <a:lnTo>
                      <a:pt x="328" y="56"/>
                    </a:lnTo>
                    <a:lnTo>
                      <a:pt x="342" y="67"/>
                    </a:lnTo>
                    <a:lnTo>
                      <a:pt x="355" y="81"/>
                    </a:lnTo>
                    <a:lnTo>
                      <a:pt x="367" y="96"/>
                    </a:lnTo>
                    <a:lnTo>
                      <a:pt x="376" y="113"/>
                    </a:lnTo>
                    <a:lnTo>
                      <a:pt x="384" y="131"/>
                    </a:lnTo>
                    <a:lnTo>
                      <a:pt x="390" y="148"/>
                    </a:lnTo>
                    <a:lnTo>
                      <a:pt x="395" y="167"/>
                    </a:lnTo>
                    <a:lnTo>
                      <a:pt x="397" y="186"/>
                    </a:lnTo>
                    <a:lnTo>
                      <a:pt x="399" y="206"/>
                    </a:lnTo>
                    <a:close/>
                  </a:path>
                </a:pathLst>
              </a:custGeom>
              <a:solidFill>
                <a:srgbClr val="EAB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8" name="Freeform 461">
                <a:extLst>
                  <a:ext uri="{FF2B5EF4-FFF2-40B4-BE49-F238E27FC236}">
                    <a16:creationId xmlns:a16="http://schemas.microsoft.com/office/drawing/2014/main" id="{0BB40803-A202-4EC4-9C19-1A7883B060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9" y="1963"/>
                <a:ext cx="401" cy="399"/>
              </a:xfrm>
              <a:custGeom>
                <a:avLst/>
                <a:gdLst>
                  <a:gd name="T0" fmla="*/ 395 w 401"/>
                  <a:gd name="T1" fmla="*/ 159 h 399"/>
                  <a:gd name="T2" fmla="*/ 376 w 401"/>
                  <a:gd name="T3" fmla="*/ 104 h 399"/>
                  <a:gd name="T4" fmla="*/ 342 w 401"/>
                  <a:gd name="T5" fmla="*/ 58 h 399"/>
                  <a:gd name="T6" fmla="*/ 295 w 401"/>
                  <a:gd name="T7" fmla="*/ 23 h 399"/>
                  <a:gd name="T8" fmla="*/ 240 w 401"/>
                  <a:gd name="T9" fmla="*/ 4 h 399"/>
                  <a:gd name="T10" fmla="*/ 180 w 401"/>
                  <a:gd name="T11" fmla="*/ 0 h 399"/>
                  <a:gd name="T12" fmla="*/ 123 w 401"/>
                  <a:gd name="T13" fmla="*/ 15 h 399"/>
                  <a:gd name="T14" fmla="*/ 73 w 401"/>
                  <a:gd name="T15" fmla="*/ 46 h 399"/>
                  <a:gd name="T16" fmla="*/ 34 w 401"/>
                  <a:gd name="T17" fmla="*/ 88 h 399"/>
                  <a:gd name="T18" fmla="*/ 10 w 401"/>
                  <a:gd name="T19" fmla="*/ 140 h 399"/>
                  <a:gd name="T20" fmla="*/ 0 w 401"/>
                  <a:gd name="T21" fmla="*/ 200 h 399"/>
                  <a:gd name="T22" fmla="*/ 10 w 401"/>
                  <a:gd name="T23" fmla="*/ 259 h 399"/>
                  <a:gd name="T24" fmla="*/ 34 w 401"/>
                  <a:gd name="T25" fmla="*/ 311 h 399"/>
                  <a:gd name="T26" fmla="*/ 73 w 401"/>
                  <a:gd name="T27" fmla="*/ 353 h 399"/>
                  <a:gd name="T28" fmla="*/ 123 w 401"/>
                  <a:gd name="T29" fmla="*/ 384 h 399"/>
                  <a:gd name="T30" fmla="*/ 180 w 401"/>
                  <a:gd name="T31" fmla="*/ 399 h 399"/>
                  <a:gd name="T32" fmla="*/ 240 w 401"/>
                  <a:gd name="T33" fmla="*/ 395 h 399"/>
                  <a:gd name="T34" fmla="*/ 295 w 401"/>
                  <a:gd name="T35" fmla="*/ 376 h 399"/>
                  <a:gd name="T36" fmla="*/ 342 w 401"/>
                  <a:gd name="T37" fmla="*/ 341 h 399"/>
                  <a:gd name="T38" fmla="*/ 376 w 401"/>
                  <a:gd name="T39" fmla="*/ 295 h 399"/>
                  <a:gd name="T40" fmla="*/ 395 w 401"/>
                  <a:gd name="T41" fmla="*/ 240 h 399"/>
                  <a:gd name="T42" fmla="*/ 390 w 401"/>
                  <a:gd name="T43" fmla="*/ 200 h 399"/>
                  <a:gd name="T44" fmla="*/ 382 w 401"/>
                  <a:gd name="T45" fmla="*/ 255 h 399"/>
                  <a:gd name="T46" fmla="*/ 357 w 401"/>
                  <a:gd name="T47" fmla="*/ 305 h 399"/>
                  <a:gd name="T48" fmla="*/ 320 w 401"/>
                  <a:gd name="T49" fmla="*/ 345 h 399"/>
                  <a:gd name="T50" fmla="*/ 274 w 401"/>
                  <a:gd name="T51" fmla="*/ 374 h 399"/>
                  <a:gd name="T52" fmla="*/ 221 w 401"/>
                  <a:gd name="T53" fmla="*/ 388 h 399"/>
                  <a:gd name="T54" fmla="*/ 163 w 401"/>
                  <a:gd name="T55" fmla="*/ 386 h 399"/>
                  <a:gd name="T56" fmla="*/ 109 w 401"/>
                  <a:gd name="T57" fmla="*/ 366 h 399"/>
                  <a:gd name="T58" fmla="*/ 67 w 401"/>
                  <a:gd name="T59" fmla="*/ 334 h 399"/>
                  <a:gd name="T60" fmla="*/ 34 w 401"/>
                  <a:gd name="T61" fmla="*/ 290 h 399"/>
                  <a:gd name="T62" fmla="*/ 15 w 401"/>
                  <a:gd name="T63" fmla="*/ 238 h 399"/>
                  <a:gd name="T64" fmla="*/ 11 w 401"/>
                  <a:gd name="T65" fmla="*/ 180 h 399"/>
                  <a:gd name="T66" fmla="*/ 27 w 401"/>
                  <a:gd name="T67" fmla="*/ 127 h 399"/>
                  <a:gd name="T68" fmla="*/ 54 w 401"/>
                  <a:gd name="T69" fmla="*/ 79 h 399"/>
                  <a:gd name="T70" fmla="*/ 94 w 401"/>
                  <a:gd name="T71" fmla="*/ 42 h 399"/>
                  <a:gd name="T72" fmla="*/ 144 w 401"/>
                  <a:gd name="T73" fmla="*/ 19 h 399"/>
                  <a:gd name="T74" fmla="*/ 200 w 401"/>
                  <a:gd name="T75" fmla="*/ 10 h 399"/>
                  <a:gd name="T76" fmla="*/ 257 w 401"/>
                  <a:gd name="T77" fmla="*/ 19 h 399"/>
                  <a:gd name="T78" fmla="*/ 307 w 401"/>
                  <a:gd name="T79" fmla="*/ 42 h 399"/>
                  <a:gd name="T80" fmla="*/ 347 w 401"/>
                  <a:gd name="T81" fmla="*/ 79 h 399"/>
                  <a:gd name="T82" fmla="*/ 374 w 401"/>
                  <a:gd name="T83" fmla="*/ 127 h 399"/>
                  <a:gd name="T84" fmla="*/ 390 w 401"/>
                  <a:gd name="T85" fmla="*/ 180 h 3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1"/>
                  <a:gd name="T130" fmla="*/ 0 h 399"/>
                  <a:gd name="T131" fmla="*/ 401 w 401"/>
                  <a:gd name="T132" fmla="*/ 399 h 39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1" h="399">
                    <a:moveTo>
                      <a:pt x="401" y="200"/>
                    </a:moveTo>
                    <a:lnTo>
                      <a:pt x="399" y="178"/>
                    </a:lnTo>
                    <a:lnTo>
                      <a:pt x="395" y="159"/>
                    </a:lnTo>
                    <a:lnTo>
                      <a:pt x="391" y="140"/>
                    </a:lnTo>
                    <a:lnTo>
                      <a:pt x="384" y="121"/>
                    </a:lnTo>
                    <a:lnTo>
                      <a:pt x="376" y="104"/>
                    </a:lnTo>
                    <a:lnTo>
                      <a:pt x="367" y="88"/>
                    </a:lnTo>
                    <a:lnTo>
                      <a:pt x="355" y="73"/>
                    </a:lnTo>
                    <a:lnTo>
                      <a:pt x="342" y="58"/>
                    </a:lnTo>
                    <a:lnTo>
                      <a:pt x="328" y="46"/>
                    </a:lnTo>
                    <a:lnTo>
                      <a:pt x="313" y="34"/>
                    </a:lnTo>
                    <a:lnTo>
                      <a:pt x="295" y="23"/>
                    </a:lnTo>
                    <a:lnTo>
                      <a:pt x="278" y="15"/>
                    </a:lnTo>
                    <a:lnTo>
                      <a:pt x="259" y="10"/>
                    </a:lnTo>
                    <a:lnTo>
                      <a:pt x="240" y="4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80" y="0"/>
                    </a:lnTo>
                    <a:lnTo>
                      <a:pt x="161" y="4"/>
                    </a:lnTo>
                    <a:lnTo>
                      <a:pt x="142" y="10"/>
                    </a:lnTo>
                    <a:lnTo>
                      <a:pt x="123" y="15"/>
                    </a:lnTo>
                    <a:lnTo>
                      <a:pt x="106" y="23"/>
                    </a:lnTo>
                    <a:lnTo>
                      <a:pt x="88" y="34"/>
                    </a:lnTo>
                    <a:lnTo>
                      <a:pt x="73" y="46"/>
                    </a:lnTo>
                    <a:lnTo>
                      <a:pt x="59" y="58"/>
                    </a:lnTo>
                    <a:lnTo>
                      <a:pt x="46" y="73"/>
                    </a:lnTo>
                    <a:lnTo>
                      <a:pt x="34" y="88"/>
                    </a:lnTo>
                    <a:lnTo>
                      <a:pt x="25" y="104"/>
                    </a:lnTo>
                    <a:lnTo>
                      <a:pt x="17" y="121"/>
                    </a:lnTo>
                    <a:lnTo>
                      <a:pt x="10" y="140"/>
                    </a:lnTo>
                    <a:lnTo>
                      <a:pt x="6" y="159"/>
                    </a:lnTo>
                    <a:lnTo>
                      <a:pt x="2" y="178"/>
                    </a:lnTo>
                    <a:lnTo>
                      <a:pt x="0" y="200"/>
                    </a:lnTo>
                    <a:lnTo>
                      <a:pt x="2" y="221"/>
                    </a:lnTo>
                    <a:lnTo>
                      <a:pt x="6" y="240"/>
                    </a:lnTo>
                    <a:lnTo>
                      <a:pt x="10" y="259"/>
                    </a:lnTo>
                    <a:lnTo>
                      <a:pt x="17" y="278"/>
                    </a:lnTo>
                    <a:lnTo>
                      <a:pt x="25" y="295"/>
                    </a:lnTo>
                    <a:lnTo>
                      <a:pt x="34" y="311"/>
                    </a:lnTo>
                    <a:lnTo>
                      <a:pt x="46" y="326"/>
                    </a:lnTo>
                    <a:lnTo>
                      <a:pt x="59" y="341"/>
                    </a:lnTo>
                    <a:lnTo>
                      <a:pt x="73" y="353"/>
                    </a:lnTo>
                    <a:lnTo>
                      <a:pt x="88" y="365"/>
                    </a:lnTo>
                    <a:lnTo>
                      <a:pt x="106" y="376"/>
                    </a:lnTo>
                    <a:lnTo>
                      <a:pt x="123" y="384"/>
                    </a:lnTo>
                    <a:lnTo>
                      <a:pt x="142" y="389"/>
                    </a:lnTo>
                    <a:lnTo>
                      <a:pt x="161" y="395"/>
                    </a:lnTo>
                    <a:lnTo>
                      <a:pt x="180" y="399"/>
                    </a:lnTo>
                    <a:lnTo>
                      <a:pt x="200" y="399"/>
                    </a:lnTo>
                    <a:lnTo>
                      <a:pt x="221" y="399"/>
                    </a:lnTo>
                    <a:lnTo>
                      <a:pt x="240" y="395"/>
                    </a:lnTo>
                    <a:lnTo>
                      <a:pt x="259" y="389"/>
                    </a:lnTo>
                    <a:lnTo>
                      <a:pt x="278" y="384"/>
                    </a:lnTo>
                    <a:lnTo>
                      <a:pt x="295" y="376"/>
                    </a:lnTo>
                    <a:lnTo>
                      <a:pt x="313" y="365"/>
                    </a:lnTo>
                    <a:lnTo>
                      <a:pt x="328" y="353"/>
                    </a:lnTo>
                    <a:lnTo>
                      <a:pt x="342" y="341"/>
                    </a:lnTo>
                    <a:lnTo>
                      <a:pt x="355" y="326"/>
                    </a:lnTo>
                    <a:lnTo>
                      <a:pt x="367" y="311"/>
                    </a:lnTo>
                    <a:lnTo>
                      <a:pt x="376" y="295"/>
                    </a:lnTo>
                    <a:lnTo>
                      <a:pt x="384" y="278"/>
                    </a:lnTo>
                    <a:lnTo>
                      <a:pt x="391" y="259"/>
                    </a:lnTo>
                    <a:lnTo>
                      <a:pt x="395" y="240"/>
                    </a:lnTo>
                    <a:lnTo>
                      <a:pt x="399" y="221"/>
                    </a:lnTo>
                    <a:lnTo>
                      <a:pt x="401" y="200"/>
                    </a:lnTo>
                    <a:close/>
                    <a:moveTo>
                      <a:pt x="390" y="200"/>
                    </a:moveTo>
                    <a:lnTo>
                      <a:pt x="390" y="219"/>
                    </a:lnTo>
                    <a:lnTo>
                      <a:pt x="386" y="238"/>
                    </a:lnTo>
                    <a:lnTo>
                      <a:pt x="382" y="255"/>
                    </a:lnTo>
                    <a:lnTo>
                      <a:pt x="374" y="272"/>
                    </a:lnTo>
                    <a:lnTo>
                      <a:pt x="367" y="290"/>
                    </a:lnTo>
                    <a:lnTo>
                      <a:pt x="357" y="305"/>
                    </a:lnTo>
                    <a:lnTo>
                      <a:pt x="347" y="320"/>
                    </a:lnTo>
                    <a:lnTo>
                      <a:pt x="334" y="334"/>
                    </a:lnTo>
                    <a:lnTo>
                      <a:pt x="320" y="345"/>
                    </a:lnTo>
                    <a:lnTo>
                      <a:pt x="307" y="357"/>
                    </a:lnTo>
                    <a:lnTo>
                      <a:pt x="292" y="366"/>
                    </a:lnTo>
                    <a:lnTo>
                      <a:pt x="274" y="374"/>
                    </a:lnTo>
                    <a:lnTo>
                      <a:pt x="257" y="380"/>
                    </a:lnTo>
                    <a:lnTo>
                      <a:pt x="238" y="386"/>
                    </a:lnTo>
                    <a:lnTo>
                      <a:pt x="221" y="388"/>
                    </a:lnTo>
                    <a:lnTo>
                      <a:pt x="200" y="389"/>
                    </a:lnTo>
                    <a:lnTo>
                      <a:pt x="180" y="388"/>
                    </a:lnTo>
                    <a:lnTo>
                      <a:pt x="163" y="386"/>
                    </a:lnTo>
                    <a:lnTo>
                      <a:pt x="144" y="380"/>
                    </a:lnTo>
                    <a:lnTo>
                      <a:pt x="127" y="374"/>
                    </a:lnTo>
                    <a:lnTo>
                      <a:pt x="109" y="366"/>
                    </a:lnTo>
                    <a:lnTo>
                      <a:pt x="94" y="357"/>
                    </a:lnTo>
                    <a:lnTo>
                      <a:pt x="81" y="345"/>
                    </a:lnTo>
                    <a:lnTo>
                      <a:pt x="67" y="334"/>
                    </a:lnTo>
                    <a:lnTo>
                      <a:pt x="54" y="320"/>
                    </a:lnTo>
                    <a:lnTo>
                      <a:pt x="44" y="305"/>
                    </a:lnTo>
                    <a:lnTo>
                      <a:pt x="34" y="290"/>
                    </a:lnTo>
                    <a:lnTo>
                      <a:pt x="27" y="272"/>
                    </a:lnTo>
                    <a:lnTo>
                      <a:pt x="19" y="255"/>
                    </a:lnTo>
                    <a:lnTo>
                      <a:pt x="15" y="238"/>
                    </a:lnTo>
                    <a:lnTo>
                      <a:pt x="11" y="219"/>
                    </a:lnTo>
                    <a:lnTo>
                      <a:pt x="11" y="200"/>
                    </a:lnTo>
                    <a:lnTo>
                      <a:pt x="11" y="180"/>
                    </a:lnTo>
                    <a:lnTo>
                      <a:pt x="15" y="161"/>
                    </a:lnTo>
                    <a:lnTo>
                      <a:pt x="19" y="144"/>
                    </a:lnTo>
                    <a:lnTo>
                      <a:pt x="27" y="127"/>
                    </a:lnTo>
                    <a:lnTo>
                      <a:pt x="34" y="109"/>
                    </a:lnTo>
                    <a:lnTo>
                      <a:pt x="44" y="94"/>
                    </a:lnTo>
                    <a:lnTo>
                      <a:pt x="54" y="79"/>
                    </a:lnTo>
                    <a:lnTo>
                      <a:pt x="67" y="65"/>
                    </a:lnTo>
                    <a:lnTo>
                      <a:pt x="81" y="54"/>
                    </a:lnTo>
                    <a:lnTo>
                      <a:pt x="94" y="42"/>
                    </a:lnTo>
                    <a:lnTo>
                      <a:pt x="109" y="33"/>
                    </a:lnTo>
                    <a:lnTo>
                      <a:pt x="127" y="25"/>
                    </a:lnTo>
                    <a:lnTo>
                      <a:pt x="144" y="19"/>
                    </a:lnTo>
                    <a:lnTo>
                      <a:pt x="163" y="13"/>
                    </a:lnTo>
                    <a:lnTo>
                      <a:pt x="180" y="11"/>
                    </a:lnTo>
                    <a:lnTo>
                      <a:pt x="200" y="10"/>
                    </a:lnTo>
                    <a:lnTo>
                      <a:pt x="221" y="11"/>
                    </a:lnTo>
                    <a:lnTo>
                      <a:pt x="238" y="13"/>
                    </a:lnTo>
                    <a:lnTo>
                      <a:pt x="257" y="19"/>
                    </a:lnTo>
                    <a:lnTo>
                      <a:pt x="274" y="25"/>
                    </a:lnTo>
                    <a:lnTo>
                      <a:pt x="292" y="33"/>
                    </a:lnTo>
                    <a:lnTo>
                      <a:pt x="307" y="42"/>
                    </a:lnTo>
                    <a:lnTo>
                      <a:pt x="320" y="54"/>
                    </a:lnTo>
                    <a:lnTo>
                      <a:pt x="334" y="65"/>
                    </a:lnTo>
                    <a:lnTo>
                      <a:pt x="347" y="79"/>
                    </a:lnTo>
                    <a:lnTo>
                      <a:pt x="357" y="94"/>
                    </a:lnTo>
                    <a:lnTo>
                      <a:pt x="367" y="109"/>
                    </a:lnTo>
                    <a:lnTo>
                      <a:pt x="374" y="127"/>
                    </a:lnTo>
                    <a:lnTo>
                      <a:pt x="382" y="144"/>
                    </a:lnTo>
                    <a:lnTo>
                      <a:pt x="386" y="161"/>
                    </a:lnTo>
                    <a:lnTo>
                      <a:pt x="390" y="180"/>
                    </a:lnTo>
                    <a:lnTo>
                      <a:pt x="390" y="200"/>
                    </a:lnTo>
                    <a:close/>
                  </a:path>
                </a:pathLst>
              </a:custGeom>
              <a:solidFill>
                <a:srgbClr val="EAB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9" name="Freeform 462">
                <a:extLst>
                  <a:ext uri="{FF2B5EF4-FFF2-40B4-BE49-F238E27FC236}">
                    <a16:creationId xmlns:a16="http://schemas.microsoft.com/office/drawing/2014/main" id="{505B8EB8-AE9B-46B8-BA11-B307317373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5" y="1969"/>
                <a:ext cx="389" cy="387"/>
              </a:xfrm>
              <a:custGeom>
                <a:avLst/>
                <a:gdLst>
                  <a:gd name="T0" fmla="*/ 385 w 389"/>
                  <a:gd name="T1" fmla="*/ 155 h 387"/>
                  <a:gd name="T2" fmla="*/ 366 w 389"/>
                  <a:gd name="T3" fmla="*/ 101 h 387"/>
                  <a:gd name="T4" fmla="*/ 332 w 389"/>
                  <a:gd name="T5" fmla="*/ 55 h 387"/>
                  <a:gd name="T6" fmla="*/ 288 w 389"/>
                  <a:gd name="T7" fmla="*/ 23 h 387"/>
                  <a:gd name="T8" fmla="*/ 234 w 389"/>
                  <a:gd name="T9" fmla="*/ 4 h 387"/>
                  <a:gd name="T10" fmla="*/ 174 w 389"/>
                  <a:gd name="T11" fmla="*/ 0 h 387"/>
                  <a:gd name="T12" fmla="*/ 119 w 389"/>
                  <a:gd name="T13" fmla="*/ 15 h 387"/>
                  <a:gd name="T14" fmla="*/ 71 w 389"/>
                  <a:gd name="T15" fmla="*/ 44 h 387"/>
                  <a:gd name="T16" fmla="*/ 32 w 389"/>
                  <a:gd name="T17" fmla="*/ 84 h 387"/>
                  <a:gd name="T18" fmla="*/ 9 w 389"/>
                  <a:gd name="T19" fmla="*/ 136 h 387"/>
                  <a:gd name="T20" fmla="*/ 0 w 389"/>
                  <a:gd name="T21" fmla="*/ 194 h 387"/>
                  <a:gd name="T22" fmla="*/ 9 w 389"/>
                  <a:gd name="T23" fmla="*/ 251 h 387"/>
                  <a:gd name="T24" fmla="*/ 32 w 389"/>
                  <a:gd name="T25" fmla="*/ 303 h 387"/>
                  <a:gd name="T26" fmla="*/ 71 w 389"/>
                  <a:gd name="T27" fmla="*/ 343 h 387"/>
                  <a:gd name="T28" fmla="*/ 119 w 389"/>
                  <a:gd name="T29" fmla="*/ 372 h 387"/>
                  <a:gd name="T30" fmla="*/ 174 w 389"/>
                  <a:gd name="T31" fmla="*/ 387 h 387"/>
                  <a:gd name="T32" fmla="*/ 234 w 389"/>
                  <a:gd name="T33" fmla="*/ 383 h 387"/>
                  <a:gd name="T34" fmla="*/ 288 w 389"/>
                  <a:gd name="T35" fmla="*/ 364 h 387"/>
                  <a:gd name="T36" fmla="*/ 332 w 389"/>
                  <a:gd name="T37" fmla="*/ 332 h 387"/>
                  <a:gd name="T38" fmla="*/ 366 w 389"/>
                  <a:gd name="T39" fmla="*/ 286 h 387"/>
                  <a:gd name="T40" fmla="*/ 385 w 389"/>
                  <a:gd name="T41" fmla="*/ 232 h 387"/>
                  <a:gd name="T42" fmla="*/ 380 w 389"/>
                  <a:gd name="T43" fmla="*/ 194 h 387"/>
                  <a:gd name="T44" fmla="*/ 370 w 389"/>
                  <a:gd name="T45" fmla="*/ 249 h 387"/>
                  <a:gd name="T46" fmla="*/ 347 w 389"/>
                  <a:gd name="T47" fmla="*/ 297 h 387"/>
                  <a:gd name="T48" fmla="*/ 313 w 389"/>
                  <a:gd name="T49" fmla="*/ 335 h 387"/>
                  <a:gd name="T50" fmla="*/ 266 w 389"/>
                  <a:gd name="T51" fmla="*/ 364 h 387"/>
                  <a:gd name="T52" fmla="*/ 213 w 389"/>
                  <a:gd name="T53" fmla="*/ 378 h 387"/>
                  <a:gd name="T54" fmla="*/ 157 w 389"/>
                  <a:gd name="T55" fmla="*/ 374 h 387"/>
                  <a:gd name="T56" fmla="*/ 107 w 389"/>
                  <a:gd name="T57" fmla="*/ 355 h 387"/>
                  <a:gd name="T58" fmla="*/ 65 w 389"/>
                  <a:gd name="T59" fmla="*/ 324 h 387"/>
                  <a:gd name="T60" fmla="*/ 32 w 389"/>
                  <a:gd name="T61" fmla="*/ 282 h 387"/>
                  <a:gd name="T62" fmla="*/ 13 w 389"/>
                  <a:gd name="T63" fmla="*/ 230 h 387"/>
                  <a:gd name="T64" fmla="*/ 11 w 389"/>
                  <a:gd name="T65" fmla="*/ 174 h 387"/>
                  <a:gd name="T66" fmla="*/ 25 w 389"/>
                  <a:gd name="T67" fmla="*/ 123 h 387"/>
                  <a:gd name="T68" fmla="*/ 52 w 389"/>
                  <a:gd name="T69" fmla="*/ 76 h 387"/>
                  <a:gd name="T70" fmla="*/ 92 w 389"/>
                  <a:gd name="T71" fmla="*/ 40 h 387"/>
                  <a:gd name="T72" fmla="*/ 140 w 389"/>
                  <a:gd name="T73" fmla="*/ 17 h 387"/>
                  <a:gd name="T74" fmla="*/ 194 w 389"/>
                  <a:gd name="T75" fmla="*/ 9 h 387"/>
                  <a:gd name="T76" fmla="*/ 249 w 389"/>
                  <a:gd name="T77" fmla="*/ 17 h 387"/>
                  <a:gd name="T78" fmla="*/ 297 w 389"/>
                  <a:gd name="T79" fmla="*/ 40 h 387"/>
                  <a:gd name="T80" fmla="*/ 337 w 389"/>
                  <a:gd name="T81" fmla="*/ 76 h 387"/>
                  <a:gd name="T82" fmla="*/ 364 w 389"/>
                  <a:gd name="T83" fmla="*/ 123 h 387"/>
                  <a:gd name="T84" fmla="*/ 378 w 389"/>
                  <a:gd name="T85" fmla="*/ 174 h 3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9"/>
                  <a:gd name="T130" fmla="*/ 0 h 387"/>
                  <a:gd name="T131" fmla="*/ 389 w 389"/>
                  <a:gd name="T132" fmla="*/ 387 h 38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9" h="387">
                    <a:moveTo>
                      <a:pt x="389" y="194"/>
                    </a:moveTo>
                    <a:lnTo>
                      <a:pt x="387" y="174"/>
                    </a:lnTo>
                    <a:lnTo>
                      <a:pt x="385" y="155"/>
                    </a:lnTo>
                    <a:lnTo>
                      <a:pt x="380" y="136"/>
                    </a:lnTo>
                    <a:lnTo>
                      <a:pt x="374" y="119"/>
                    </a:lnTo>
                    <a:lnTo>
                      <a:pt x="366" y="101"/>
                    </a:lnTo>
                    <a:lnTo>
                      <a:pt x="357" y="84"/>
                    </a:lnTo>
                    <a:lnTo>
                      <a:pt x="345" y="69"/>
                    </a:lnTo>
                    <a:lnTo>
                      <a:pt x="332" y="55"/>
                    </a:lnTo>
                    <a:lnTo>
                      <a:pt x="318" y="44"/>
                    </a:lnTo>
                    <a:lnTo>
                      <a:pt x="303" y="32"/>
                    </a:lnTo>
                    <a:lnTo>
                      <a:pt x="288" y="23"/>
                    </a:lnTo>
                    <a:lnTo>
                      <a:pt x="270" y="15"/>
                    </a:lnTo>
                    <a:lnTo>
                      <a:pt x="253" y="7"/>
                    </a:lnTo>
                    <a:lnTo>
                      <a:pt x="234" y="4"/>
                    </a:lnTo>
                    <a:lnTo>
                      <a:pt x="215" y="0"/>
                    </a:lnTo>
                    <a:lnTo>
                      <a:pt x="194" y="0"/>
                    </a:lnTo>
                    <a:lnTo>
                      <a:pt x="174" y="0"/>
                    </a:lnTo>
                    <a:lnTo>
                      <a:pt x="155" y="4"/>
                    </a:lnTo>
                    <a:lnTo>
                      <a:pt x="136" y="7"/>
                    </a:lnTo>
                    <a:lnTo>
                      <a:pt x="119" y="15"/>
                    </a:lnTo>
                    <a:lnTo>
                      <a:pt x="101" y="23"/>
                    </a:lnTo>
                    <a:lnTo>
                      <a:pt x="86" y="32"/>
                    </a:lnTo>
                    <a:lnTo>
                      <a:pt x="71" y="44"/>
                    </a:lnTo>
                    <a:lnTo>
                      <a:pt x="57" y="55"/>
                    </a:lnTo>
                    <a:lnTo>
                      <a:pt x="44" y="69"/>
                    </a:lnTo>
                    <a:lnTo>
                      <a:pt x="32" y="84"/>
                    </a:lnTo>
                    <a:lnTo>
                      <a:pt x="23" y="101"/>
                    </a:lnTo>
                    <a:lnTo>
                      <a:pt x="15" y="119"/>
                    </a:lnTo>
                    <a:lnTo>
                      <a:pt x="9" y="136"/>
                    </a:lnTo>
                    <a:lnTo>
                      <a:pt x="4" y="155"/>
                    </a:lnTo>
                    <a:lnTo>
                      <a:pt x="2" y="174"/>
                    </a:lnTo>
                    <a:lnTo>
                      <a:pt x="0" y="194"/>
                    </a:lnTo>
                    <a:lnTo>
                      <a:pt x="2" y="213"/>
                    </a:lnTo>
                    <a:lnTo>
                      <a:pt x="4" y="232"/>
                    </a:lnTo>
                    <a:lnTo>
                      <a:pt x="9" y="251"/>
                    </a:lnTo>
                    <a:lnTo>
                      <a:pt x="15" y="268"/>
                    </a:lnTo>
                    <a:lnTo>
                      <a:pt x="23" y="286"/>
                    </a:lnTo>
                    <a:lnTo>
                      <a:pt x="32" y="303"/>
                    </a:lnTo>
                    <a:lnTo>
                      <a:pt x="44" y="318"/>
                    </a:lnTo>
                    <a:lnTo>
                      <a:pt x="57" y="332"/>
                    </a:lnTo>
                    <a:lnTo>
                      <a:pt x="71" y="343"/>
                    </a:lnTo>
                    <a:lnTo>
                      <a:pt x="86" y="355"/>
                    </a:lnTo>
                    <a:lnTo>
                      <a:pt x="101" y="364"/>
                    </a:lnTo>
                    <a:lnTo>
                      <a:pt x="119" y="372"/>
                    </a:lnTo>
                    <a:lnTo>
                      <a:pt x="136" y="380"/>
                    </a:lnTo>
                    <a:lnTo>
                      <a:pt x="155" y="383"/>
                    </a:lnTo>
                    <a:lnTo>
                      <a:pt x="174" y="387"/>
                    </a:lnTo>
                    <a:lnTo>
                      <a:pt x="194" y="387"/>
                    </a:lnTo>
                    <a:lnTo>
                      <a:pt x="215" y="387"/>
                    </a:lnTo>
                    <a:lnTo>
                      <a:pt x="234" y="383"/>
                    </a:lnTo>
                    <a:lnTo>
                      <a:pt x="253" y="380"/>
                    </a:lnTo>
                    <a:lnTo>
                      <a:pt x="270" y="372"/>
                    </a:lnTo>
                    <a:lnTo>
                      <a:pt x="288" y="364"/>
                    </a:lnTo>
                    <a:lnTo>
                      <a:pt x="303" y="355"/>
                    </a:lnTo>
                    <a:lnTo>
                      <a:pt x="318" y="343"/>
                    </a:lnTo>
                    <a:lnTo>
                      <a:pt x="332" y="332"/>
                    </a:lnTo>
                    <a:lnTo>
                      <a:pt x="345" y="318"/>
                    </a:lnTo>
                    <a:lnTo>
                      <a:pt x="357" y="303"/>
                    </a:lnTo>
                    <a:lnTo>
                      <a:pt x="366" y="286"/>
                    </a:lnTo>
                    <a:lnTo>
                      <a:pt x="374" y="268"/>
                    </a:lnTo>
                    <a:lnTo>
                      <a:pt x="380" y="251"/>
                    </a:lnTo>
                    <a:lnTo>
                      <a:pt x="385" y="232"/>
                    </a:lnTo>
                    <a:lnTo>
                      <a:pt x="387" y="213"/>
                    </a:lnTo>
                    <a:lnTo>
                      <a:pt x="389" y="194"/>
                    </a:lnTo>
                    <a:close/>
                    <a:moveTo>
                      <a:pt x="380" y="194"/>
                    </a:moveTo>
                    <a:lnTo>
                      <a:pt x="378" y="213"/>
                    </a:lnTo>
                    <a:lnTo>
                      <a:pt x="376" y="230"/>
                    </a:lnTo>
                    <a:lnTo>
                      <a:pt x="370" y="249"/>
                    </a:lnTo>
                    <a:lnTo>
                      <a:pt x="364" y="264"/>
                    </a:lnTo>
                    <a:lnTo>
                      <a:pt x="357" y="282"/>
                    </a:lnTo>
                    <a:lnTo>
                      <a:pt x="347" y="297"/>
                    </a:lnTo>
                    <a:lnTo>
                      <a:pt x="337" y="311"/>
                    </a:lnTo>
                    <a:lnTo>
                      <a:pt x="324" y="324"/>
                    </a:lnTo>
                    <a:lnTo>
                      <a:pt x="313" y="335"/>
                    </a:lnTo>
                    <a:lnTo>
                      <a:pt x="297" y="347"/>
                    </a:lnTo>
                    <a:lnTo>
                      <a:pt x="282" y="355"/>
                    </a:lnTo>
                    <a:lnTo>
                      <a:pt x="266" y="364"/>
                    </a:lnTo>
                    <a:lnTo>
                      <a:pt x="249" y="370"/>
                    </a:lnTo>
                    <a:lnTo>
                      <a:pt x="232" y="374"/>
                    </a:lnTo>
                    <a:lnTo>
                      <a:pt x="213" y="378"/>
                    </a:lnTo>
                    <a:lnTo>
                      <a:pt x="194" y="378"/>
                    </a:lnTo>
                    <a:lnTo>
                      <a:pt x="176" y="378"/>
                    </a:lnTo>
                    <a:lnTo>
                      <a:pt x="157" y="374"/>
                    </a:lnTo>
                    <a:lnTo>
                      <a:pt x="140" y="370"/>
                    </a:lnTo>
                    <a:lnTo>
                      <a:pt x="123" y="364"/>
                    </a:lnTo>
                    <a:lnTo>
                      <a:pt x="107" y="355"/>
                    </a:lnTo>
                    <a:lnTo>
                      <a:pt x="92" y="347"/>
                    </a:lnTo>
                    <a:lnTo>
                      <a:pt x="76" y="335"/>
                    </a:lnTo>
                    <a:lnTo>
                      <a:pt x="65" y="324"/>
                    </a:lnTo>
                    <a:lnTo>
                      <a:pt x="52" y="311"/>
                    </a:lnTo>
                    <a:lnTo>
                      <a:pt x="42" y="297"/>
                    </a:lnTo>
                    <a:lnTo>
                      <a:pt x="32" y="282"/>
                    </a:lnTo>
                    <a:lnTo>
                      <a:pt x="25" y="264"/>
                    </a:lnTo>
                    <a:lnTo>
                      <a:pt x="19" y="249"/>
                    </a:lnTo>
                    <a:lnTo>
                      <a:pt x="13" y="230"/>
                    </a:lnTo>
                    <a:lnTo>
                      <a:pt x="11" y="213"/>
                    </a:lnTo>
                    <a:lnTo>
                      <a:pt x="9" y="194"/>
                    </a:lnTo>
                    <a:lnTo>
                      <a:pt x="11" y="174"/>
                    </a:lnTo>
                    <a:lnTo>
                      <a:pt x="13" y="157"/>
                    </a:lnTo>
                    <a:lnTo>
                      <a:pt x="19" y="138"/>
                    </a:lnTo>
                    <a:lnTo>
                      <a:pt x="25" y="123"/>
                    </a:lnTo>
                    <a:lnTo>
                      <a:pt x="32" y="105"/>
                    </a:lnTo>
                    <a:lnTo>
                      <a:pt x="42" y="90"/>
                    </a:lnTo>
                    <a:lnTo>
                      <a:pt x="52" y="76"/>
                    </a:lnTo>
                    <a:lnTo>
                      <a:pt x="65" y="63"/>
                    </a:lnTo>
                    <a:lnTo>
                      <a:pt x="76" y="52"/>
                    </a:lnTo>
                    <a:lnTo>
                      <a:pt x="92" y="40"/>
                    </a:lnTo>
                    <a:lnTo>
                      <a:pt x="107" y="32"/>
                    </a:lnTo>
                    <a:lnTo>
                      <a:pt x="123" y="23"/>
                    </a:lnTo>
                    <a:lnTo>
                      <a:pt x="140" y="17"/>
                    </a:lnTo>
                    <a:lnTo>
                      <a:pt x="157" y="13"/>
                    </a:lnTo>
                    <a:lnTo>
                      <a:pt x="176" y="9"/>
                    </a:lnTo>
                    <a:lnTo>
                      <a:pt x="194" y="9"/>
                    </a:lnTo>
                    <a:lnTo>
                      <a:pt x="213" y="9"/>
                    </a:lnTo>
                    <a:lnTo>
                      <a:pt x="232" y="13"/>
                    </a:lnTo>
                    <a:lnTo>
                      <a:pt x="249" y="17"/>
                    </a:lnTo>
                    <a:lnTo>
                      <a:pt x="266" y="23"/>
                    </a:lnTo>
                    <a:lnTo>
                      <a:pt x="282" y="32"/>
                    </a:lnTo>
                    <a:lnTo>
                      <a:pt x="297" y="40"/>
                    </a:lnTo>
                    <a:lnTo>
                      <a:pt x="313" y="52"/>
                    </a:lnTo>
                    <a:lnTo>
                      <a:pt x="324" y="63"/>
                    </a:lnTo>
                    <a:lnTo>
                      <a:pt x="337" y="76"/>
                    </a:lnTo>
                    <a:lnTo>
                      <a:pt x="347" y="90"/>
                    </a:lnTo>
                    <a:lnTo>
                      <a:pt x="357" y="105"/>
                    </a:lnTo>
                    <a:lnTo>
                      <a:pt x="364" y="123"/>
                    </a:lnTo>
                    <a:lnTo>
                      <a:pt x="370" y="138"/>
                    </a:lnTo>
                    <a:lnTo>
                      <a:pt x="376" y="157"/>
                    </a:lnTo>
                    <a:lnTo>
                      <a:pt x="378" y="174"/>
                    </a:lnTo>
                    <a:lnTo>
                      <a:pt x="380" y="194"/>
                    </a:lnTo>
                    <a:close/>
                  </a:path>
                </a:pathLst>
              </a:custGeom>
              <a:solidFill>
                <a:srgbClr val="EAB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0" name="Freeform 463">
                <a:extLst>
                  <a:ext uri="{FF2B5EF4-FFF2-40B4-BE49-F238E27FC236}">
                    <a16:creationId xmlns:a16="http://schemas.microsoft.com/office/drawing/2014/main" id="{50A0169A-0A26-4326-AC13-CF1DB4FC5E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0" y="1973"/>
                <a:ext cx="379" cy="379"/>
              </a:xfrm>
              <a:custGeom>
                <a:avLst/>
                <a:gdLst>
                  <a:gd name="T0" fmla="*/ 375 w 379"/>
                  <a:gd name="T1" fmla="*/ 151 h 379"/>
                  <a:gd name="T2" fmla="*/ 356 w 379"/>
                  <a:gd name="T3" fmla="*/ 99 h 379"/>
                  <a:gd name="T4" fmla="*/ 323 w 379"/>
                  <a:gd name="T5" fmla="*/ 55 h 379"/>
                  <a:gd name="T6" fmla="*/ 281 w 379"/>
                  <a:gd name="T7" fmla="*/ 23 h 379"/>
                  <a:gd name="T8" fmla="*/ 227 w 379"/>
                  <a:gd name="T9" fmla="*/ 3 h 379"/>
                  <a:gd name="T10" fmla="*/ 169 w 379"/>
                  <a:gd name="T11" fmla="*/ 1 h 379"/>
                  <a:gd name="T12" fmla="*/ 116 w 379"/>
                  <a:gd name="T13" fmla="*/ 15 h 379"/>
                  <a:gd name="T14" fmla="*/ 70 w 379"/>
                  <a:gd name="T15" fmla="*/ 44 h 379"/>
                  <a:gd name="T16" fmla="*/ 33 w 379"/>
                  <a:gd name="T17" fmla="*/ 84 h 379"/>
                  <a:gd name="T18" fmla="*/ 8 w 379"/>
                  <a:gd name="T19" fmla="*/ 134 h 379"/>
                  <a:gd name="T20" fmla="*/ 0 w 379"/>
                  <a:gd name="T21" fmla="*/ 190 h 379"/>
                  <a:gd name="T22" fmla="*/ 8 w 379"/>
                  <a:gd name="T23" fmla="*/ 245 h 379"/>
                  <a:gd name="T24" fmla="*/ 33 w 379"/>
                  <a:gd name="T25" fmla="*/ 295 h 379"/>
                  <a:gd name="T26" fmla="*/ 70 w 379"/>
                  <a:gd name="T27" fmla="*/ 335 h 379"/>
                  <a:gd name="T28" fmla="*/ 116 w 379"/>
                  <a:gd name="T29" fmla="*/ 364 h 379"/>
                  <a:gd name="T30" fmla="*/ 169 w 379"/>
                  <a:gd name="T31" fmla="*/ 378 h 379"/>
                  <a:gd name="T32" fmla="*/ 227 w 379"/>
                  <a:gd name="T33" fmla="*/ 376 h 379"/>
                  <a:gd name="T34" fmla="*/ 281 w 379"/>
                  <a:gd name="T35" fmla="*/ 356 h 379"/>
                  <a:gd name="T36" fmla="*/ 323 w 379"/>
                  <a:gd name="T37" fmla="*/ 324 h 379"/>
                  <a:gd name="T38" fmla="*/ 356 w 379"/>
                  <a:gd name="T39" fmla="*/ 280 h 379"/>
                  <a:gd name="T40" fmla="*/ 375 w 379"/>
                  <a:gd name="T41" fmla="*/ 228 h 379"/>
                  <a:gd name="T42" fmla="*/ 369 w 379"/>
                  <a:gd name="T43" fmla="*/ 190 h 379"/>
                  <a:gd name="T44" fmla="*/ 361 w 379"/>
                  <a:gd name="T45" fmla="*/ 243 h 379"/>
                  <a:gd name="T46" fmla="*/ 338 w 379"/>
                  <a:gd name="T47" fmla="*/ 289 h 379"/>
                  <a:gd name="T48" fmla="*/ 304 w 379"/>
                  <a:gd name="T49" fmla="*/ 328 h 379"/>
                  <a:gd name="T50" fmla="*/ 260 w 379"/>
                  <a:gd name="T51" fmla="*/ 355 h 379"/>
                  <a:gd name="T52" fmla="*/ 208 w 379"/>
                  <a:gd name="T53" fmla="*/ 368 h 379"/>
                  <a:gd name="T54" fmla="*/ 154 w 379"/>
                  <a:gd name="T55" fmla="*/ 366 h 379"/>
                  <a:gd name="T56" fmla="*/ 104 w 379"/>
                  <a:gd name="T57" fmla="*/ 347 h 379"/>
                  <a:gd name="T58" fmla="*/ 62 w 379"/>
                  <a:gd name="T59" fmla="*/ 316 h 379"/>
                  <a:gd name="T60" fmla="*/ 31 w 379"/>
                  <a:gd name="T61" fmla="*/ 276 h 379"/>
                  <a:gd name="T62" fmla="*/ 14 w 379"/>
                  <a:gd name="T63" fmla="*/ 226 h 379"/>
                  <a:gd name="T64" fmla="*/ 12 w 379"/>
                  <a:gd name="T65" fmla="*/ 170 h 379"/>
                  <a:gd name="T66" fmla="*/ 23 w 379"/>
                  <a:gd name="T67" fmla="*/ 120 h 379"/>
                  <a:gd name="T68" fmla="*/ 50 w 379"/>
                  <a:gd name="T69" fmla="*/ 76 h 379"/>
                  <a:gd name="T70" fmla="*/ 89 w 379"/>
                  <a:gd name="T71" fmla="*/ 42 h 379"/>
                  <a:gd name="T72" fmla="*/ 137 w 379"/>
                  <a:gd name="T73" fmla="*/ 19 h 379"/>
                  <a:gd name="T74" fmla="*/ 189 w 379"/>
                  <a:gd name="T75" fmla="*/ 11 h 379"/>
                  <a:gd name="T76" fmla="*/ 242 w 379"/>
                  <a:gd name="T77" fmla="*/ 19 h 379"/>
                  <a:gd name="T78" fmla="*/ 290 w 379"/>
                  <a:gd name="T79" fmla="*/ 42 h 379"/>
                  <a:gd name="T80" fmla="*/ 329 w 379"/>
                  <a:gd name="T81" fmla="*/ 76 h 379"/>
                  <a:gd name="T82" fmla="*/ 356 w 379"/>
                  <a:gd name="T83" fmla="*/ 120 h 379"/>
                  <a:gd name="T84" fmla="*/ 367 w 379"/>
                  <a:gd name="T85" fmla="*/ 170 h 37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9"/>
                  <a:gd name="T130" fmla="*/ 0 h 379"/>
                  <a:gd name="T131" fmla="*/ 379 w 379"/>
                  <a:gd name="T132" fmla="*/ 379 h 37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9" h="379">
                    <a:moveTo>
                      <a:pt x="379" y="190"/>
                    </a:moveTo>
                    <a:lnTo>
                      <a:pt x="379" y="170"/>
                    </a:lnTo>
                    <a:lnTo>
                      <a:pt x="375" y="151"/>
                    </a:lnTo>
                    <a:lnTo>
                      <a:pt x="371" y="134"/>
                    </a:lnTo>
                    <a:lnTo>
                      <a:pt x="363" y="117"/>
                    </a:lnTo>
                    <a:lnTo>
                      <a:pt x="356" y="99"/>
                    </a:lnTo>
                    <a:lnTo>
                      <a:pt x="346" y="84"/>
                    </a:lnTo>
                    <a:lnTo>
                      <a:pt x="336" y="69"/>
                    </a:lnTo>
                    <a:lnTo>
                      <a:pt x="323" y="55"/>
                    </a:lnTo>
                    <a:lnTo>
                      <a:pt x="309" y="44"/>
                    </a:lnTo>
                    <a:lnTo>
                      <a:pt x="296" y="32"/>
                    </a:lnTo>
                    <a:lnTo>
                      <a:pt x="281" y="23"/>
                    </a:lnTo>
                    <a:lnTo>
                      <a:pt x="263" y="15"/>
                    </a:lnTo>
                    <a:lnTo>
                      <a:pt x="246" y="9"/>
                    </a:lnTo>
                    <a:lnTo>
                      <a:pt x="227" y="3"/>
                    </a:lnTo>
                    <a:lnTo>
                      <a:pt x="210" y="1"/>
                    </a:lnTo>
                    <a:lnTo>
                      <a:pt x="189" y="0"/>
                    </a:lnTo>
                    <a:lnTo>
                      <a:pt x="169" y="1"/>
                    </a:lnTo>
                    <a:lnTo>
                      <a:pt x="152" y="3"/>
                    </a:lnTo>
                    <a:lnTo>
                      <a:pt x="133" y="9"/>
                    </a:lnTo>
                    <a:lnTo>
                      <a:pt x="116" y="15"/>
                    </a:lnTo>
                    <a:lnTo>
                      <a:pt x="98" y="23"/>
                    </a:lnTo>
                    <a:lnTo>
                      <a:pt x="83" y="32"/>
                    </a:lnTo>
                    <a:lnTo>
                      <a:pt x="70" y="44"/>
                    </a:lnTo>
                    <a:lnTo>
                      <a:pt x="56" y="55"/>
                    </a:lnTo>
                    <a:lnTo>
                      <a:pt x="43" y="69"/>
                    </a:lnTo>
                    <a:lnTo>
                      <a:pt x="33" y="84"/>
                    </a:lnTo>
                    <a:lnTo>
                      <a:pt x="23" y="99"/>
                    </a:lnTo>
                    <a:lnTo>
                      <a:pt x="16" y="117"/>
                    </a:lnTo>
                    <a:lnTo>
                      <a:pt x="8" y="134"/>
                    </a:lnTo>
                    <a:lnTo>
                      <a:pt x="4" y="151"/>
                    </a:lnTo>
                    <a:lnTo>
                      <a:pt x="0" y="170"/>
                    </a:lnTo>
                    <a:lnTo>
                      <a:pt x="0" y="190"/>
                    </a:lnTo>
                    <a:lnTo>
                      <a:pt x="0" y="209"/>
                    </a:lnTo>
                    <a:lnTo>
                      <a:pt x="4" y="228"/>
                    </a:lnTo>
                    <a:lnTo>
                      <a:pt x="8" y="245"/>
                    </a:lnTo>
                    <a:lnTo>
                      <a:pt x="16" y="262"/>
                    </a:lnTo>
                    <a:lnTo>
                      <a:pt x="23" y="280"/>
                    </a:lnTo>
                    <a:lnTo>
                      <a:pt x="33" y="295"/>
                    </a:lnTo>
                    <a:lnTo>
                      <a:pt x="43" y="310"/>
                    </a:lnTo>
                    <a:lnTo>
                      <a:pt x="56" y="324"/>
                    </a:lnTo>
                    <a:lnTo>
                      <a:pt x="70" y="335"/>
                    </a:lnTo>
                    <a:lnTo>
                      <a:pt x="83" y="347"/>
                    </a:lnTo>
                    <a:lnTo>
                      <a:pt x="98" y="356"/>
                    </a:lnTo>
                    <a:lnTo>
                      <a:pt x="116" y="364"/>
                    </a:lnTo>
                    <a:lnTo>
                      <a:pt x="133" y="370"/>
                    </a:lnTo>
                    <a:lnTo>
                      <a:pt x="152" y="376"/>
                    </a:lnTo>
                    <a:lnTo>
                      <a:pt x="169" y="378"/>
                    </a:lnTo>
                    <a:lnTo>
                      <a:pt x="189" y="379"/>
                    </a:lnTo>
                    <a:lnTo>
                      <a:pt x="210" y="378"/>
                    </a:lnTo>
                    <a:lnTo>
                      <a:pt x="227" y="376"/>
                    </a:lnTo>
                    <a:lnTo>
                      <a:pt x="246" y="370"/>
                    </a:lnTo>
                    <a:lnTo>
                      <a:pt x="263" y="364"/>
                    </a:lnTo>
                    <a:lnTo>
                      <a:pt x="281" y="356"/>
                    </a:lnTo>
                    <a:lnTo>
                      <a:pt x="296" y="347"/>
                    </a:lnTo>
                    <a:lnTo>
                      <a:pt x="309" y="335"/>
                    </a:lnTo>
                    <a:lnTo>
                      <a:pt x="323" y="324"/>
                    </a:lnTo>
                    <a:lnTo>
                      <a:pt x="336" y="310"/>
                    </a:lnTo>
                    <a:lnTo>
                      <a:pt x="346" y="295"/>
                    </a:lnTo>
                    <a:lnTo>
                      <a:pt x="356" y="280"/>
                    </a:lnTo>
                    <a:lnTo>
                      <a:pt x="363" y="262"/>
                    </a:lnTo>
                    <a:lnTo>
                      <a:pt x="371" y="245"/>
                    </a:lnTo>
                    <a:lnTo>
                      <a:pt x="375" y="228"/>
                    </a:lnTo>
                    <a:lnTo>
                      <a:pt x="379" y="209"/>
                    </a:lnTo>
                    <a:lnTo>
                      <a:pt x="379" y="190"/>
                    </a:lnTo>
                    <a:close/>
                    <a:moveTo>
                      <a:pt x="369" y="190"/>
                    </a:moveTo>
                    <a:lnTo>
                      <a:pt x="367" y="209"/>
                    </a:lnTo>
                    <a:lnTo>
                      <a:pt x="365" y="226"/>
                    </a:lnTo>
                    <a:lnTo>
                      <a:pt x="361" y="243"/>
                    </a:lnTo>
                    <a:lnTo>
                      <a:pt x="356" y="259"/>
                    </a:lnTo>
                    <a:lnTo>
                      <a:pt x="348" y="276"/>
                    </a:lnTo>
                    <a:lnTo>
                      <a:pt x="338" y="289"/>
                    </a:lnTo>
                    <a:lnTo>
                      <a:pt x="329" y="303"/>
                    </a:lnTo>
                    <a:lnTo>
                      <a:pt x="317" y="316"/>
                    </a:lnTo>
                    <a:lnTo>
                      <a:pt x="304" y="328"/>
                    </a:lnTo>
                    <a:lnTo>
                      <a:pt x="290" y="337"/>
                    </a:lnTo>
                    <a:lnTo>
                      <a:pt x="275" y="347"/>
                    </a:lnTo>
                    <a:lnTo>
                      <a:pt x="260" y="355"/>
                    </a:lnTo>
                    <a:lnTo>
                      <a:pt x="242" y="360"/>
                    </a:lnTo>
                    <a:lnTo>
                      <a:pt x="225" y="366"/>
                    </a:lnTo>
                    <a:lnTo>
                      <a:pt x="208" y="368"/>
                    </a:lnTo>
                    <a:lnTo>
                      <a:pt x="189" y="368"/>
                    </a:lnTo>
                    <a:lnTo>
                      <a:pt x="171" y="368"/>
                    </a:lnTo>
                    <a:lnTo>
                      <a:pt x="154" y="366"/>
                    </a:lnTo>
                    <a:lnTo>
                      <a:pt x="137" y="360"/>
                    </a:lnTo>
                    <a:lnTo>
                      <a:pt x="119" y="355"/>
                    </a:lnTo>
                    <a:lnTo>
                      <a:pt x="104" y="347"/>
                    </a:lnTo>
                    <a:lnTo>
                      <a:pt x="89" y="337"/>
                    </a:lnTo>
                    <a:lnTo>
                      <a:pt x="75" y="328"/>
                    </a:lnTo>
                    <a:lnTo>
                      <a:pt x="62" y="316"/>
                    </a:lnTo>
                    <a:lnTo>
                      <a:pt x="50" y="303"/>
                    </a:lnTo>
                    <a:lnTo>
                      <a:pt x="41" y="289"/>
                    </a:lnTo>
                    <a:lnTo>
                      <a:pt x="31" y="276"/>
                    </a:lnTo>
                    <a:lnTo>
                      <a:pt x="23" y="259"/>
                    </a:lnTo>
                    <a:lnTo>
                      <a:pt x="18" y="243"/>
                    </a:lnTo>
                    <a:lnTo>
                      <a:pt x="14" y="226"/>
                    </a:lnTo>
                    <a:lnTo>
                      <a:pt x="12" y="209"/>
                    </a:lnTo>
                    <a:lnTo>
                      <a:pt x="10" y="190"/>
                    </a:lnTo>
                    <a:lnTo>
                      <a:pt x="12" y="170"/>
                    </a:lnTo>
                    <a:lnTo>
                      <a:pt x="14" y="153"/>
                    </a:lnTo>
                    <a:lnTo>
                      <a:pt x="18" y="136"/>
                    </a:lnTo>
                    <a:lnTo>
                      <a:pt x="23" y="120"/>
                    </a:lnTo>
                    <a:lnTo>
                      <a:pt x="31" y="103"/>
                    </a:lnTo>
                    <a:lnTo>
                      <a:pt x="41" y="90"/>
                    </a:lnTo>
                    <a:lnTo>
                      <a:pt x="50" y="76"/>
                    </a:lnTo>
                    <a:lnTo>
                      <a:pt x="62" y="63"/>
                    </a:lnTo>
                    <a:lnTo>
                      <a:pt x="75" y="51"/>
                    </a:lnTo>
                    <a:lnTo>
                      <a:pt x="89" y="42"/>
                    </a:lnTo>
                    <a:lnTo>
                      <a:pt x="104" y="32"/>
                    </a:lnTo>
                    <a:lnTo>
                      <a:pt x="119" y="24"/>
                    </a:lnTo>
                    <a:lnTo>
                      <a:pt x="137" y="19"/>
                    </a:lnTo>
                    <a:lnTo>
                      <a:pt x="154" y="13"/>
                    </a:lnTo>
                    <a:lnTo>
                      <a:pt x="171" y="11"/>
                    </a:lnTo>
                    <a:lnTo>
                      <a:pt x="189" y="11"/>
                    </a:lnTo>
                    <a:lnTo>
                      <a:pt x="208" y="11"/>
                    </a:lnTo>
                    <a:lnTo>
                      <a:pt x="225" y="13"/>
                    </a:lnTo>
                    <a:lnTo>
                      <a:pt x="242" y="19"/>
                    </a:lnTo>
                    <a:lnTo>
                      <a:pt x="260" y="24"/>
                    </a:lnTo>
                    <a:lnTo>
                      <a:pt x="275" y="32"/>
                    </a:lnTo>
                    <a:lnTo>
                      <a:pt x="290" y="42"/>
                    </a:lnTo>
                    <a:lnTo>
                      <a:pt x="304" y="51"/>
                    </a:lnTo>
                    <a:lnTo>
                      <a:pt x="317" y="63"/>
                    </a:lnTo>
                    <a:lnTo>
                      <a:pt x="329" y="76"/>
                    </a:lnTo>
                    <a:lnTo>
                      <a:pt x="338" y="90"/>
                    </a:lnTo>
                    <a:lnTo>
                      <a:pt x="348" y="103"/>
                    </a:lnTo>
                    <a:lnTo>
                      <a:pt x="356" y="120"/>
                    </a:lnTo>
                    <a:lnTo>
                      <a:pt x="361" y="136"/>
                    </a:lnTo>
                    <a:lnTo>
                      <a:pt x="365" y="153"/>
                    </a:lnTo>
                    <a:lnTo>
                      <a:pt x="367" y="170"/>
                    </a:lnTo>
                    <a:lnTo>
                      <a:pt x="369" y="190"/>
                    </a:lnTo>
                    <a:close/>
                  </a:path>
                </a:pathLst>
              </a:custGeom>
              <a:solidFill>
                <a:srgbClr val="EB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1" name="Freeform 464">
                <a:extLst>
                  <a:ext uri="{FF2B5EF4-FFF2-40B4-BE49-F238E27FC236}">
                    <a16:creationId xmlns:a16="http://schemas.microsoft.com/office/drawing/2014/main" id="{99CE7D7A-3BA1-41EF-A08C-30044B0F30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4" y="1978"/>
                <a:ext cx="371" cy="369"/>
              </a:xfrm>
              <a:custGeom>
                <a:avLst/>
                <a:gdLst>
                  <a:gd name="T0" fmla="*/ 367 w 371"/>
                  <a:gd name="T1" fmla="*/ 148 h 369"/>
                  <a:gd name="T2" fmla="*/ 348 w 371"/>
                  <a:gd name="T3" fmla="*/ 96 h 369"/>
                  <a:gd name="T4" fmla="*/ 315 w 371"/>
                  <a:gd name="T5" fmla="*/ 54 h 369"/>
                  <a:gd name="T6" fmla="*/ 273 w 371"/>
                  <a:gd name="T7" fmla="*/ 23 h 369"/>
                  <a:gd name="T8" fmla="*/ 223 w 371"/>
                  <a:gd name="T9" fmla="*/ 4 h 369"/>
                  <a:gd name="T10" fmla="*/ 167 w 371"/>
                  <a:gd name="T11" fmla="*/ 0 h 369"/>
                  <a:gd name="T12" fmla="*/ 114 w 371"/>
                  <a:gd name="T13" fmla="*/ 14 h 369"/>
                  <a:gd name="T14" fmla="*/ 67 w 371"/>
                  <a:gd name="T15" fmla="*/ 43 h 369"/>
                  <a:gd name="T16" fmla="*/ 33 w 371"/>
                  <a:gd name="T17" fmla="*/ 81 h 369"/>
                  <a:gd name="T18" fmla="*/ 10 w 371"/>
                  <a:gd name="T19" fmla="*/ 129 h 369"/>
                  <a:gd name="T20" fmla="*/ 0 w 371"/>
                  <a:gd name="T21" fmla="*/ 185 h 369"/>
                  <a:gd name="T22" fmla="*/ 10 w 371"/>
                  <a:gd name="T23" fmla="*/ 240 h 369"/>
                  <a:gd name="T24" fmla="*/ 33 w 371"/>
                  <a:gd name="T25" fmla="*/ 288 h 369"/>
                  <a:gd name="T26" fmla="*/ 67 w 371"/>
                  <a:gd name="T27" fmla="*/ 326 h 369"/>
                  <a:gd name="T28" fmla="*/ 114 w 371"/>
                  <a:gd name="T29" fmla="*/ 355 h 369"/>
                  <a:gd name="T30" fmla="*/ 167 w 371"/>
                  <a:gd name="T31" fmla="*/ 369 h 369"/>
                  <a:gd name="T32" fmla="*/ 223 w 371"/>
                  <a:gd name="T33" fmla="*/ 365 h 369"/>
                  <a:gd name="T34" fmla="*/ 273 w 371"/>
                  <a:gd name="T35" fmla="*/ 348 h 369"/>
                  <a:gd name="T36" fmla="*/ 315 w 371"/>
                  <a:gd name="T37" fmla="*/ 315 h 369"/>
                  <a:gd name="T38" fmla="*/ 348 w 371"/>
                  <a:gd name="T39" fmla="*/ 273 h 369"/>
                  <a:gd name="T40" fmla="*/ 367 w 371"/>
                  <a:gd name="T41" fmla="*/ 221 h 369"/>
                  <a:gd name="T42" fmla="*/ 359 w 371"/>
                  <a:gd name="T43" fmla="*/ 185 h 369"/>
                  <a:gd name="T44" fmla="*/ 352 w 371"/>
                  <a:gd name="T45" fmla="*/ 236 h 369"/>
                  <a:gd name="T46" fmla="*/ 330 w 371"/>
                  <a:gd name="T47" fmla="*/ 282 h 369"/>
                  <a:gd name="T48" fmla="*/ 296 w 371"/>
                  <a:gd name="T49" fmla="*/ 319 h 369"/>
                  <a:gd name="T50" fmla="*/ 254 w 371"/>
                  <a:gd name="T51" fmla="*/ 346 h 369"/>
                  <a:gd name="T52" fmla="*/ 204 w 371"/>
                  <a:gd name="T53" fmla="*/ 357 h 369"/>
                  <a:gd name="T54" fmla="*/ 150 w 371"/>
                  <a:gd name="T55" fmla="*/ 355 h 369"/>
                  <a:gd name="T56" fmla="*/ 102 w 371"/>
                  <a:gd name="T57" fmla="*/ 338 h 369"/>
                  <a:gd name="T58" fmla="*/ 62 w 371"/>
                  <a:gd name="T59" fmla="*/ 307 h 369"/>
                  <a:gd name="T60" fmla="*/ 33 w 371"/>
                  <a:gd name="T61" fmla="*/ 267 h 369"/>
                  <a:gd name="T62" fmla="*/ 16 w 371"/>
                  <a:gd name="T63" fmla="*/ 219 h 369"/>
                  <a:gd name="T64" fmla="*/ 12 w 371"/>
                  <a:gd name="T65" fmla="*/ 167 h 369"/>
                  <a:gd name="T66" fmla="*/ 25 w 371"/>
                  <a:gd name="T67" fmla="*/ 117 h 369"/>
                  <a:gd name="T68" fmla="*/ 50 w 371"/>
                  <a:gd name="T69" fmla="*/ 73 h 369"/>
                  <a:gd name="T70" fmla="*/ 89 w 371"/>
                  <a:gd name="T71" fmla="*/ 41 h 369"/>
                  <a:gd name="T72" fmla="*/ 135 w 371"/>
                  <a:gd name="T73" fmla="*/ 18 h 369"/>
                  <a:gd name="T74" fmla="*/ 185 w 371"/>
                  <a:gd name="T75" fmla="*/ 10 h 369"/>
                  <a:gd name="T76" fmla="*/ 236 w 371"/>
                  <a:gd name="T77" fmla="*/ 18 h 369"/>
                  <a:gd name="T78" fmla="*/ 282 w 371"/>
                  <a:gd name="T79" fmla="*/ 41 h 369"/>
                  <a:gd name="T80" fmla="*/ 321 w 371"/>
                  <a:gd name="T81" fmla="*/ 73 h 369"/>
                  <a:gd name="T82" fmla="*/ 346 w 371"/>
                  <a:gd name="T83" fmla="*/ 117 h 369"/>
                  <a:gd name="T84" fmla="*/ 359 w 371"/>
                  <a:gd name="T85" fmla="*/ 167 h 3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1"/>
                  <a:gd name="T130" fmla="*/ 0 h 369"/>
                  <a:gd name="T131" fmla="*/ 371 w 371"/>
                  <a:gd name="T132" fmla="*/ 369 h 3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1" h="369">
                    <a:moveTo>
                      <a:pt x="371" y="185"/>
                    </a:moveTo>
                    <a:lnTo>
                      <a:pt x="369" y="165"/>
                    </a:lnTo>
                    <a:lnTo>
                      <a:pt x="367" y="148"/>
                    </a:lnTo>
                    <a:lnTo>
                      <a:pt x="361" y="129"/>
                    </a:lnTo>
                    <a:lnTo>
                      <a:pt x="355" y="114"/>
                    </a:lnTo>
                    <a:lnTo>
                      <a:pt x="348" y="96"/>
                    </a:lnTo>
                    <a:lnTo>
                      <a:pt x="338" y="81"/>
                    </a:lnTo>
                    <a:lnTo>
                      <a:pt x="328" y="67"/>
                    </a:lnTo>
                    <a:lnTo>
                      <a:pt x="315" y="54"/>
                    </a:lnTo>
                    <a:lnTo>
                      <a:pt x="304" y="43"/>
                    </a:lnTo>
                    <a:lnTo>
                      <a:pt x="288" y="31"/>
                    </a:lnTo>
                    <a:lnTo>
                      <a:pt x="273" y="23"/>
                    </a:lnTo>
                    <a:lnTo>
                      <a:pt x="257" y="14"/>
                    </a:lnTo>
                    <a:lnTo>
                      <a:pt x="240" y="8"/>
                    </a:lnTo>
                    <a:lnTo>
                      <a:pt x="223" y="4"/>
                    </a:lnTo>
                    <a:lnTo>
                      <a:pt x="204" y="0"/>
                    </a:lnTo>
                    <a:lnTo>
                      <a:pt x="185" y="0"/>
                    </a:lnTo>
                    <a:lnTo>
                      <a:pt x="167" y="0"/>
                    </a:lnTo>
                    <a:lnTo>
                      <a:pt x="148" y="4"/>
                    </a:lnTo>
                    <a:lnTo>
                      <a:pt x="131" y="8"/>
                    </a:lnTo>
                    <a:lnTo>
                      <a:pt x="114" y="14"/>
                    </a:lnTo>
                    <a:lnTo>
                      <a:pt x="98" y="23"/>
                    </a:lnTo>
                    <a:lnTo>
                      <a:pt x="83" y="31"/>
                    </a:lnTo>
                    <a:lnTo>
                      <a:pt x="67" y="43"/>
                    </a:lnTo>
                    <a:lnTo>
                      <a:pt x="56" y="54"/>
                    </a:lnTo>
                    <a:lnTo>
                      <a:pt x="43" y="67"/>
                    </a:lnTo>
                    <a:lnTo>
                      <a:pt x="33" y="81"/>
                    </a:lnTo>
                    <a:lnTo>
                      <a:pt x="23" y="96"/>
                    </a:lnTo>
                    <a:lnTo>
                      <a:pt x="16" y="114"/>
                    </a:lnTo>
                    <a:lnTo>
                      <a:pt x="10" y="129"/>
                    </a:lnTo>
                    <a:lnTo>
                      <a:pt x="4" y="148"/>
                    </a:lnTo>
                    <a:lnTo>
                      <a:pt x="2" y="165"/>
                    </a:lnTo>
                    <a:lnTo>
                      <a:pt x="0" y="185"/>
                    </a:lnTo>
                    <a:lnTo>
                      <a:pt x="2" y="204"/>
                    </a:lnTo>
                    <a:lnTo>
                      <a:pt x="4" y="221"/>
                    </a:lnTo>
                    <a:lnTo>
                      <a:pt x="10" y="240"/>
                    </a:lnTo>
                    <a:lnTo>
                      <a:pt x="16" y="255"/>
                    </a:lnTo>
                    <a:lnTo>
                      <a:pt x="23" y="273"/>
                    </a:lnTo>
                    <a:lnTo>
                      <a:pt x="33" y="288"/>
                    </a:lnTo>
                    <a:lnTo>
                      <a:pt x="43" y="302"/>
                    </a:lnTo>
                    <a:lnTo>
                      <a:pt x="56" y="315"/>
                    </a:lnTo>
                    <a:lnTo>
                      <a:pt x="67" y="326"/>
                    </a:lnTo>
                    <a:lnTo>
                      <a:pt x="83" y="338"/>
                    </a:lnTo>
                    <a:lnTo>
                      <a:pt x="98" y="348"/>
                    </a:lnTo>
                    <a:lnTo>
                      <a:pt x="114" y="355"/>
                    </a:lnTo>
                    <a:lnTo>
                      <a:pt x="131" y="361"/>
                    </a:lnTo>
                    <a:lnTo>
                      <a:pt x="148" y="365"/>
                    </a:lnTo>
                    <a:lnTo>
                      <a:pt x="167" y="369"/>
                    </a:lnTo>
                    <a:lnTo>
                      <a:pt x="185" y="369"/>
                    </a:lnTo>
                    <a:lnTo>
                      <a:pt x="204" y="369"/>
                    </a:lnTo>
                    <a:lnTo>
                      <a:pt x="223" y="365"/>
                    </a:lnTo>
                    <a:lnTo>
                      <a:pt x="240" y="361"/>
                    </a:lnTo>
                    <a:lnTo>
                      <a:pt x="257" y="355"/>
                    </a:lnTo>
                    <a:lnTo>
                      <a:pt x="273" y="348"/>
                    </a:lnTo>
                    <a:lnTo>
                      <a:pt x="288" y="338"/>
                    </a:lnTo>
                    <a:lnTo>
                      <a:pt x="304" y="326"/>
                    </a:lnTo>
                    <a:lnTo>
                      <a:pt x="315" y="315"/>
                    </a:lnTo>
                    <a:lnTo>
                      <a:pt x="328" y="302"/>
                    </a:lnTo>
                    <a:lnTo>
                      <a:pt x="338" y="288"/>
                    </a:lnTo>
                    <a:lnTo>
                      <a:pt x="348" y="273"/>
                    </a:lnTo>
                    <a:lnTo>
                      <a:pt x="355" y="255"/>
                    </a:lnTo>
                    <a:lnTo>
                      <a:pt x="361" y="240"/>
                    </a:lnTo>
                    <a:lnTo>
                      <a:pt x="367" y="221"/>
                    </a:lnTo>
                    <a:lnTo>
                      <a:pt x="369" y="204"/>
                    </a:lnTo>
                    <a:lnTo>
                      <a:pt x="371" y="185"/>
                    </a:lnTo>
                    <a:close/>
                    <a:moveTo>
                      <a:pt x="359" y="185"/>
                    </a:moveTo>
                    <a:lnTo>
                      <a:pt x="359" y="202"/>
                    </a:lnTo>
                    <a:lnTo>
                      <a:pt x="355" y="219"/>
                    </a:lnTo>
                    <a:lnTo>
                      <a:pt x="352" y="236"/>
                    </a:lnTo>
                    <a:lnTo>
                      <a:pt x="346" y="252"/>
                    </a:lnTo>
                    <a:lnTo>
                      <a:pt x="338" y="267"/>
                    </a:lnTo>
                    <a:lnTo>
                      <a:pt x="330" y="282"/>
                    </a:lnTo>
                    <a:lnTo>
                      <a:pt x="321" y="296"/>
                    </a:lnTo>
                    <a:lnTo>
                      <a:pt x="309" y="307"/>
                    </a:lnTo>
                    <a:lnTo>
                      <a:pt x="296" y="319"/>
                    </a:lnTo>
                    <a:lnTo>
                      <a:pt x="282" y="328"/>
                    </a:lnTo>
                    <a:lnTo>
                      <a:pt x="269" y="338"/>
                    </a:lnTo>
                    <a:lnTo>
                      <a:pt x="254" y="346"/>
                    </a:lnTo>
                    <a:lnTo>
                      <a:pt x="236" y="351"/>
                    </a:lnTo>
                    <a:lnTo>
                      <a:pt x="221" y="355"/>
                    </a:lnTo>
                    <a:lnTo>
                      <a:pt x="204" y="357"/>
                    </a:lnTo>
                    <a:lnTo>
                      <a:pt x="185" y="359"/>
                    </a:lnTo>
                    <a:lnTo>
                      <a:pt x="167" y="357"/>
                    </a:lnTo>
                    <a:lnTo>
                      <a:pt x="150" y="355"/>
                    </a:lnTo>
                    <a:lnTo>
                      <a:pt x="135" y="351"/>
                    </a:lnTo>
                    <a:lnTo>
                      <a:pt x="117" y="346"/>
                    </a:lnTo>
                    <a:lnTo>
                      <a:pt x="102" y="338"/>
                    </a:lnTo>
                    <a:lnTo>
                      <a:pt x="89" y="328"/>
                    </a:lnTo>
                    <a:lnTo>
                      <a:pt x="75" y="319"/>
                    </a:lnTo>
                    <a:lnTo>
                      <a:pt x="62" y="307"/>
                    </a:lnTo>
                    <a:lnTo>
                      <a:pt x="50" y="296"/>
                    </a:lnTo>
                    <a:lnTo>
                      <a:pt x="41" y="282"/>
                    </a:lnTo>
                    <a:lnTo>
                      <a:pt x="33" y="267"/>
                    </a:lnTo>
                    <a:lnTo>
                      <a:pt x="25" y="252"/>
                    </a:lnTo>
                    <a:lnTo>
                      <a:pt x="19" y="236"/>
                    </a:lnTo>
                    <a:lnTo>
                      <a:pt x="16" y="219"/>
                    </a:lnTo>
                    <a:lnTo>
                      <a:pt x="12" y="202"/>
                    </a:lnTo>
                    <a:lnTo>
                      <a:pt x="12" y="185"/>
                    </a:lnTo>
                    <a:lnTo>
                      <a:pt x="12" y="167"/>
                    </a:lnTo>
                    <a:lnTo>
                      <a:pt x="16" y="150"/>
                    </a:lnTo>
                    <a:lnTo>
                      <a:pt x="19" y="133"/>
                    </a:lnTo>
                    <a:lnTo>
                      <a:pt x="25" y="117"/>
                    </a:lnTo>
                    <a:lnTo>
                      <a:pt x="33" y="102"/>
                    </a:lnTo>
                    <a:lnTo>
                      <a:pt x="41" y="87"/>
                    </a:lnTo>
                    <a:lnTo>
                      <a:pt x="50" y="73"/>
                    </a:lnTo>
                    <a:lnTo>
                      <a:pt x="62" y="62"/>
                    </a:lnTo>
                    <a:lnTo>
                      <a:pt x="75" y="50"/>
                    </a:lnTo>
                    <a:lnTo>
                      <a:pt x="89" y="41"/>
                    </a:lnTo>
                    <a:lnTo>
                      <a:pt x="102" y="31"/>
                    </a:lnTo>
                    <a:lnTo>
                      <a:pt x="117" y="23"/>
                    </a:lnTo>
                    <a:lnTo>
                      <a:pt x="135" y="18"/>
                    </a:lnTo>
                    <a:lnTo>
                      <a:pt x="150" y="14"/>
                    </a:lnTo>
                    <a:lnTo>
                      <a:pt x="167" y="12"/>
                    </a:lnTo>
                    <a:lnTo>
                      <a:pt x="185" y="10"/>
                    </a:lnTo>
                    <a:lnTo>
                      <a:pt x="204" y="12"/>
                    </a:lnTo>
                    <a:lnTo>
                      <a:pt x="221" y="14"/>
                    </a:lnTo>
                    <a:lnTo>
                      <a:pt x="236" y="18"/>
                    </a:lnTo>
                    <a:lnTo>
                      <a:pt x="254" y="23"/>
                    </a:lnTo>
                    <a:lnTo>
                      <a:pt x="269" y="31"/>
                    </a:lnTo>
                    <a:lnTo>
                      <a:pt x="282" y="41"/>
                    </a:lnTo>
                    <a:lnTo>
                      <a:pt x="296" y="50"/>
                    </a:lnTo>
                    <a:lnTo>
                      <a:pt x="309" y="62"/>
                    </a:lnTo>
                    <a:lnTo>
                      <a:pt x="321" y="73"/>
                    </a:lnTo>
                    <a:lnTo>
                      <a:pt x="330" y="87"/>
                    </a:lnTo>
                    <a:lnTo>
                      <a:pt x="338" y="102"/>
                    </a:lnTo>
                    <a:lnTo>
                      <a:pt x="346" y="117"/>
                    </a:lnTo>
                    <a:lnTo>
                      <a:pt x="352" y="133"/>
                    </a:lnTo>
                    <a:lnTo>
                      <a:pt x="355" y="150"/>
                    </a:lnTo>
                    <a:lnTo>
                      <a:pt x="359" y="167"/>
                    </a:lnTo>
                    <a:lnTo>
                      <a:pt x="359" y="185"/>
                    </a:lnTo>
                    <a:close/>
                  </a:path>
                </a:pathLst>
              </a:custGeom>
              <a:solidFill>
                <a:srgbClr val="EBB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2" name="Freeform 465">
                <a:extLst>
                  <a:ext uri="{FF2B5EF4-FFF2-40B4-BE49-F238E27FC236}">
                    <a16:creationId xmlns:a16="http://schemas.microsoft.com/office/drawing/2014/main" id="{B0CB6EDF-E089-4FF6-A5EE-64F7C95ECA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0" y="1984"/>
                <a:ext cx="359" cy="357"/>
              </a:xfrm>
              <a:custGeom>
                <a:avLst/>
                <a:gdLst>
                  <a:gd name="T0" fmla="*/ 355 w 359"/>
                  <a:gd name="T1" fmla="*/ 142 h 357"/>
                  <a:gd name="T2" fmla="*/ 338 w 359"/>
                  <a:gd name="T3" fmla="*/ 92 h 357"/>
                  <a:gd name="T4" fmla="*/ 307 w 359"/>
                  <a:gd name="T5" fmla="*/ 52 h 357"/>
                  <a:gd name="T6" fmla="*/ 265 w 359"/>
                  <a:gd name="T7" fmla="*/ 21 h 357"/>
                  <a:gd name="T8" fmla="*/ 215 w 359"/>
                  <a:gd name="T9" fmla="*/ 2 h 357"/>
                  <a:gd name="T10" fmla="*/ 161 w 359"/>
                  <a:gd name="T11" fmla="*/ 0 h 357"/>
                  <a:gd name="T12" fmla="*/ 109 w 359"/>
                  <a:gd name="T13" fmla="*/ 13 h 357"/>
                  <a:gd name="T14" fmla="*/ 65 w 359"/>
                  <a:gd name="T15" fmla="*/ 40 h 357"/>
                  <a:gd name="T16" fmla="*/ 31 w 359"/>
                  <a:gd name="T17" fmla="*/ 79 h 357"/>
                  <a:gd name="T18" fmla="*/ 8 w 359"/>
                  <a:gd name="T19" fmla="*/ 125 h 357"/>
                  <a:gd name="T20" fmla="*/ 0 w 359"/>
                  <a:gd name="T21" fmla="*/ 179 h 357"/>
                  <a:gd name="T22" fmla="*/ 8 w 359"/>
                  <a:gd name="T23" fmla="*/ 232 h 357"/>
                  <a:gd name="T24" fmla="*/ 31 w 359"/>
                  <a:gd name="T25" fmla="*/ 278 h 357"/>
                  <a:gd name="T26" fmla="*/ 65 w 359"/>
                  <a:gd name="T27" fmla="*/ 317 h 357"/>
                  <a:gd name="T28" fmla="*/ 109 w 359"/>
                  <a:gd name="T29" fmla="*/ 344 h 357"/>
                  <a:gd name="T30" fmla="*/ 161 w 359"/>
                  <a:gd name="T31" fmla="*/ 357 h 357"/>
                  <a:gd name="T32" fmla="*/ 215 w 359"/>
                  <a:gd name="T33" fmla="*/ 355 h 357"/>
                  <a:gd name="T34" fmla="*/ 265 w 359"/>
                  <a:gd name="T35" fmla="*/ 336 h 357"/>
                  <a:gd name="T36" fmla="*/ 307 w 359"/>
                  <a:gd name="T37" fmla="*/ 305 h 357"/>
                  <a:gd name="T38" fmla="*/ 338 w 359"/>
                  <a:gd name="T39" fmla="*/ 265 h 357"/>
                  <a:gd name="T40" fmla="*/ 355 w 359"/>
                  <a:gd name="T41" fmla="*/ 215 h 357"/>
                  <a:gd name="T42" fmla="*/ 349 w 359"/>
                  <a:gd name="T43" fmla="*/ 179 h 357"/>
                  <a:gd name="T44" fmla="*/ 342 w 359"/>
                  <a:gd name="T45" fmla="*/ 228 h 357"/>
                  <a:gd name="T46" fmla="*/ 321 w 359"/>
                  <a:gd name="T47" fmla="*/ 273 h 357"/>
                  <a:gd name="T48" fmla="*/ 288 w 359"/>
                  <a:gd name="T49" fmla="*/ 309 h 357"/>
                  <a:gd name="T50" fmla="*/ 246 w 359"/>
                  <a:gd name="T51" fmla="*/ 334 h 357"/>
                  <a:gd name="T52" fmla="*/ 198 w 359"/>
                  <a:gd name="T53" fmla="*/ 347 h 357"/>
                  <a:gd name="T54" fmla="*/ 146 w 359"/>
                  <a:gd name="T55" fmla="*/ 344 h 357"/>
                  <a:gd name="T56" fmla="*/ 100 w 359"/>
                  <a:gd name="T57" fmla="*/ 326 h 357"/>
                  <a:gd name="T58" fmla="*/ 60 w 359"/>
                  <a:gd name="T59" fmla="*/ 297 h 357"/>
                  <a:gd name="T60" fmla="*/ 31 w 359"/>
                  <a:gd name="T61" fmla="*/ 259 h 357"/>
                  <a:gd name="T62" fmla="*/ 13 w 359"/>
                  <a:gd name="T63" fmla="*/ 213 h 357"/>
                  <a:gd name="T64" fmla="*/ 12 w 359"/>
                  <a:gd name="T65" fmla="*/ 161 h 357"/>
                  <a:gd name="T66" fmla="*/ 23 w 359"/>
                  <a:gd name="T67" fmla="*/ 113 h 357"/>
                  <a:gd name="T68" fmla="*/ 50 w 359"/>
                  <a:gd name="T69" fmla="*/ 71 h 357"/>
                  <a:gd name="T70" fmla="*/ 85 w 359"/>
                  <a:gd name="T71" fmla="*/ 38 h 357"/>
                  <a:gd name="T72" fmla="*/ 129 w 359"/>
                  <a:gd name="T73" fmla="*/ 17 h 357"/>
                  <a:gd name="T74" fmla="*/ 179 w 359"/>
                  <a:gd name="T75" fmla="*/ 10 h 357"/>
                  <a:gd name="T76" fmla="*/ 230 w 359"/>
                  <a:gd name="T77" fmla="*/ 17 h 357"/>
                  <a:gd name="T78" fmla="*/ 274 w 359"/>
                  <a:gd name="T79" fmla="*/ 38 h 357"/>
                  <a:gd name="T80" fmla="*/ 309 w 359"/>
                  <a:gd name="T81" fmla="*/ 71 h 357"/>
                  <a:gd name="T82" fmla="*/ 336 w 359"/>
                  <a:gd name="T83" fmla="*/ 113 h 357"/>
                  <a:gd name="T84" fmla="*/ 347 w 359"/>
                  <a:gd name="T85" fmla="*/ 161 h 3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9"/>
                  <a:gd name="T130" fmla="*/ 0 h 357"/>
                  <a:gd name="T131" fmla="*/ 359 w 359"/>
                  <a:gd name="T132" fmla="*/ 357 h 3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9" h="357">
                    <a:moveTo>
                      <a:pt x="359" y="179"/>
                    </a:moveTo>
                    <a:lnTo>
                      <a:pt x="357" y="159"/>
                    </a:lnTo>
                    <a:lnTo>
                      <a:pt x="355" y="142"/>
                    </a:lnTo>
                    <a:lnTo>
                      <a:pt x="351" y="125"/>
                    </a:lnTo>
                    <a:lnTo>
                      <a:pt x="346" y="109"/>
                    </a:lnTo>
                    <a:lnTo>
                      <a:pt x="338" y="92"/>
                    </a:lnTo>
                    <a:lnTo>
                      <a:pt x="328" y="79"/>
                    </a:lnTo>
                    <a:lnTo>
                      <a:pt x="319" y="65"/>
                    </a:lnTo>
                    <a:lnTo>
                      <a:pt x="307" y="52"/>
                    </a:lnTo>
                    <a:lnTo>
                      <a:pt x="294" y="40"/>
                    </a:lnTo>
                    <a:lnTo>
                      <a:pt x="280" y="31"/>
                    </a:lnTo>
                    <a:lnTo>
                      <a:pt x="265" y="21"/>
                    </a:lnTo>
                    <a:lnTo>
                      <a:pt x="250" y="13"/>
                    </a:lnTo>
                    <a:lnTo>
                      <a:pt x="232" y="8"/>
                    </a:lnTo>
                    <a:lnTo>
                      <a:pt x="215" y="2"/>
                    </a:lnTo>
                    <a:lnTo>
                      <a:pt x="198" y="0"/>
                    </a:lnTo>
                    <a:lnTo>
                      <a:pt x="179" y="0"/>
                    </a:lnTo>
                    <a:lnTo>
                      <a:pt x="161" y="0"/>
                    </a:lnTo>
                    <a:lnTo>
                      <a:pt x="144" y="2"/>
                    </a:lnTo>
                    <a:lnTo>
                      <a:pt x="127" y="8"/>
                    </a:lnTo>
                    <a:lnTo>
                      <a:pt x="109" y="13"/>
                    </a:lnTo>
                    <a:lnTo>
                      <a:pt x="94" y="21"/>
                    </a:lnTo>
                    <a:lnTo>
                      <a:pt x="79" y="31"/>
                    </a:lnTo>
                    <a:lnTo>
                      <a:pt x="65" y="40"/>
                    </a:lnTo>
                    <a:lnTo>
                      <a:pt x="52" y="52"/>
                    </a:lnTo>
                    <a:lnTo>
                      <a:pt x="40" y="65"/>
                    </a:lnTo>
                    <a:lnTo>
                      <a:pt x="31" y="79"/>
                    </a:lnTo>
                    <a:lnTo>
                      <a:pt x="21" y="92"/>
                    </a:lnTo>
                    <a:lnTo>
                      <a:pt x="13" y="109"/>
                    </a:lnTo>
                    <a:lnTo>
                      <a:pt x="8" y="125"/>
                    </a:lnTo>
                    <a:lnTo>
                      <a:pt x="4" y="142"/>
                    </a:lnTo>
                    <a:lnTo>
                      <a:pt x="2" y="159"/>
                    </a:lnTo>
                    <a:lnTo>
                      <a:pt x="0" y="179"/>
                    </a:lnTo>
                    <a:lnTo>
                      <a:pt x="2" y="198"/>
                    </a:lnTo>
                    <a:lnTo>
                      <a:pt x="4" y="215"/>
                    </a:lnTo>
                    <a:lnTo>
                      <a:pt x="8" y="232"/>
                    </a:lnTo>
                    <a:lnTo>
                      <a:pt x="13" y="248"/>
                    </a:lnTo>
                    <a:lnTo>
                      <a:pt x="21" y="265"/>
                    </a:lnTo>
                    <a:lnTo>
                      <a:pt x="31" y="278"/>
                    </a:lnTo>
                    <a:lnTo>
                      <a:pt x="40" y="292"/>
                    </a:lnTo>
                    <a:lnTo>
                      <a:pt x="52" y="305"/>
                    </a:lnTo>
                    <a:lnTo>
                      <a:pt x="65" y="317"/>
                    </a:lnTo>
                    <a:lnTo>
                      <a:pt x="79" y="326"/>
                    </a:lnTo>
                    <a:lnTo>
                      <a:pt x="94" y="336"/>
                    </a:lnTo>
                    <a:lnTo>
                      <a:pt x="109" y="344"/>
                    </a:lnTo>
                    <a:lnTo>
                      <a:pt x="127" y="349"/>
                    </a:lnTo>
                    <a:lnTo>
                      <a:pt x="144" y="355"/>
                    </a:lnTo>
                    <a:lnTo>
                      <a:pt x="161" y="357"/>
                    </a:lnTo>
                    <a:lnTo>
                      <a:pt x="179" y="357"/>
                    </a:lnTo>
                    <a:lnTo>
                      <a:pt x="198" y="357"/>
                    </a:lnTo>
                    <a:lnTo>
                      <a:pt x="215" y="355"/>
                    </a:lnTo>
                    <a:lnTo>
                      <a:pt x="232" y="349"/>
                    </a:lnTo>
                    <a:lnTo>
                      <a:pt x="250" y="344"/>
                    </a:lnTo>
                    <a:lnTo>
                      <a:pt x="265" y="336"/>
                    </a:lnTo>
                    <a:lnTo>
                      <a:pt x="280" y="326"/>
                    </a:lnTo>
                    <a:lnTo>
                      <a:pt x="294" y="317"/>
                    </a:lnTo>
                    <a:lnTo>
                      <a:pt x="307" y="305"/>
                    </a:lnTo>
                    <a:lnTo>
                      <a:pt x="319" y="292"/>
                    </a:lnTo>
                    <a:lnTo>
                      <a:pt x="328" y="278"/>
                    </a:lnTo>
                    <a:lnTo>
                      <a:pt x="338" y="265"/>
                    </a:lnTo>
                    <a:lnTo>
                      <a:pt x="346" y="248"/>
                    </a:lnTo>
                    <a:lnTo>
                      <a:pt x="351" y="232"/>
                    </a:lnTo>
                    <a:lnTo>
                      <a:pt x="355" y="215"/>
                    </a:lnTo>
                    <a:lnTo>
                      <a:pt x="357" y="198"/>
                    </a:lnTo>
                    <a:lnTo>
                      <a:pt x="359" y="179"/>
                    </a:lnTo>
                    <a:close/>
                    <a:moveTo>
                      <a:pt x="349" y="179"/>
                    </a:moveTo>
                    <a:lnTo>
                      <a:pt x="347" y="196"/>
                    </a:lnTo>
                    <a:lnTo>
                      <a:pt x="346" y="213"/>
                    </a:lnTo>
                    <a:lnTo>
                      <a:pt x="342" y="228"/>
                    </a:lnTo>
                    <a:lnTo>
                      <a:pt x="336" y="244"/>
                    </a:lnTo>
                    <a:lnTo>
                      <a:pt x="328" y="259"/>
                    </a:lnTo>
                    <a:lnTo>
                      <a:pt x="321" y="273"/>
                    </a:lnTo>
                    <a:lnTo>
                      <a:pt x="309" y="286"/>
                    </a:lnTo>
                    <a:lnTo>
                      <a:pt x="299" y="297"/>
                    </a:lnTo>
                    <a:lnTo>
                      <a:pt x="288" y="309"/>
                    </a:lnTo>
                    <a:lnTo>
                      <a:pt x="274" y="319"/>
                    </a:lnTo>
                    <a:lnTo>
                      <a:pt x="259" y="326"/>
                    </a:lnTo>
                    <a:lnTo>
                      <a:pt x="246" y="334"/>
                    </a:lnTo>
                    <a:lnTo>
                      <a:pt x="230" y="340"/>
                    </a:lnTo>
                    <a:lnTo>
                      <a:pt x="213" y="344"/>
                    </a:lnTo>
                    <a:lnTo>
                      <a:pt x="198" y="347"/>
                    </a:lnTo>
                    <a:lnTo>
                      <a:pt x="179" y="347"/>
                    </a:lnTo>
                    <a:lnTo>
                      <a:pt x="161" y="347"/>
                    </a:lnTo>
                    <a:lnTo>
                      <a:pt x="146" y="344"/>
                    </a:lnTo>
                    <a:lnTo>
                      <a:pt x="129" y="340"/>
                    </a:lnTo>
                    <a:lnTo>
                      <a:pt x="113" y="334"/>
                    </a:lnTo>
                    <a:lnTo>
                      <a:pt x="100" y="326"/>
                    </a:lnTo>
                    <a:lnTo>
                      <a:pt x="85" y="319"/>
                    </a:lnTo>
                    <a:lnTo>
                      <a:pt x="71" y="309"/>
                    </a:lnTo>
                    <a:lnTo>
                      <a:pt x="60" y="297"/>
                    </a:lnTo>
                    <a:lnTo>
                      <a:pt x="50" y="286"/>
                    </a:lnTo>
                    <a:lnTo>
                      <a:pt x="38" y="273"/>
                    </a:lnTo>
                    <a:lnTo>
                      <a:pt x="31" y="259"/>
                    </a:lnTo>
                    <a:lnTo>
                      <a:pt x="23" y="244"/>
                    </a:lnTo>
                    <a:lnTo>
                      <a:pt x="17" y="228"/>
                    </a:lnTo>
                    <a:lnTo>
                      <a:pt x="13" y="213"/>
                    </a:lnTo>
                    <a:lnTo>
                      <a:pt x="12" y="196"/>
                    </a:lnTo>
                    <a:lnTo>
                      <a:pt x="10" y="179"/>
                    </a:lnTo>
                    <a:lnTo>
                      <a:pt x="12" y="161"/>
                    </a:lnTo>
                    <a:lnTo>
                      <a:pt x="13" y="144"/>
                    </a:lnTo>
                    <a:lnTo>
                      <a:pt x="17" y="129"/>
                    </a:lnTo>
                    <a:lnTo>
                      <a:pt x="23" y="113"/>
                    </a:lnTo>
                    <a:lnTo>
                      <a:pt x="31" y="98"/>
                    </a:lnTo>
                    <a:lnTo>
                      <a:pt x="38" y="84"/>
                    </a:lnTo>
                    <a:lnTo>
                      <a:pt x="50" y="71"/>
                    </a:lnTo>
                    <a:lnTo>
                      <a:pt x="60" y="60"/>
                    </a:lnTo>
                    <a:lnTo>
                      <a:pt x="71" y="48"/>
                    </a:lnTo>
                    <a:lnTo>
                      <a:pt x="85" y="38"/>
                    </a:lnTo>
                    <a:lnTo>
                      <a:pt x="100" y="31"/>
                    </a:lnTo>
                    <a:lnTo>
                      <a:pt x="113" y="23"/>
                    </a:lnTo>
                    <a:lnTo>
                      <a:pt x="129" y="17"/>
                    </a:lnTo>
                    <a:lnTo>
                      <a:pt x="146" y="13"/>
                    </a:lnTo>
                    <a:lnTo>
                      <a:pt x="161" y="10"/>
                    </a:lnTo>
                    <a:lnTo>
                      <a:pt x="179" y="10"/>
                    </a:lnTo>
                    <a:lnTo>
                      <a:pt x="198" y="10"/>
                    </a:lnTo>
                    <a:lnTo>
                      <a:pt x="213" y="13"/>
                    </a:lnTo>
                    <a:lnTo>
                      <a:pt x="230" y="17"/>
                    </a:lnTo>
                    <a:lnTo>
                      <a:pt x="246" y="23"/>
                    </a:lnTo>
                    <a:lnTo>
                      <a:pt x="259" y="31"/>
                    </a:lnTo>
                    <a:lnTo>
                      <a:pt x="274" y="38"/>
                    </a:lnTo>
                    <a:lnTo>
                      <a:pt x="288" y="48"/>
                    </a:lnTo>
                    <a:lnTo>
                      <a:pt x="299" y="60"/>
                    </a:lnTo>
                    <a:lnTo>
                      <a:pt x="309" y="71"/>
                    </a:lnTo>
                    <a:lnTo>
                      <a:pt x="321" y="84"/>
                    </a:lnTo>
                    <a:lnTo>
                      <a:pt x="328" y="98"/>
                    </a:lnTo>
                    <a:lnTo>
                      <a:pt x="336" y="113"/>
                    </a:lnTo>
                    <a:lnTo>
                      <a:pt x="342" y="129"/>
                    </a:lnTo>
                    <a:lnTo>
                      <a:pt x="346" y="144"/>
                    </a:lnTo>
                    <a:lnTo>
                      <a:pt x="347" y="161"/>
                    </a:lnTo>
                    <a:lnTo>
                      <a:pt x="349" y="179"/>
                    </a:lnTo>
                    <a:close/>
                  </a:path>
                </a:pathLst>
              </a:custGeom>
              <a:solidFill>
                <a:srgbClr val="EBB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3" name="Freeform 466">
                <a:extLst>
                  <a:ext uri="{FF2B5EF4-FFF2-40B4-BE49-F238E27FC236}">
                    <a16:creationId xmlns:a16="http://schemas.microsoft.com/office/drawing/2014/main" id="{2F19CEF3-C1F7-459A-9750-901F79DFBC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06" y="1988"/>
                <a:ext cx="347" cy="349"/>
              </a:xfrm>
              <a:custGeom>
                <a:avLst/>
                <a:gdLst>
                  <a:gd name="T0" fmla="*/ 343 w 347"/>
                  <a:gd name="T1" fmla="*/ 140 h 349"/>
                  <a:gd name="T2" fmla="*/ 326 w 347"/>
                  <a:gd name="T3" fmla="*/ 92 h 349"/>
                  <a:gd name="T4" fmla="*/ 297 w 347"/>
                  <a:gd name="T5" fmla="*/ 52 h 349"/>
                  <a:gd name="T6" fmla="*/ 257 w 347"/>
                  <a:gd name="T7" fmla="*/ 21 h 349"/>
                  <a:gd name="T8" fmla="*/ 209 w 347"/>
                  <a:gd name="T9" fmla="*/ 4 h 349"/>
                  <a:gd name="T10" fmla="*/ 155 w 347"/>
                  <a:gd name="T11" fmla="*/ 2 h 349"/>
                  <a:gd name="T12" fmla="*/ 105 w 347"/>
                  <a:gd name="T13" fmla="*/ 13 h 349"/>
                  <a:gd name="T14" fmla="*/ 63 w 347"/>
                  <a:gd name="T15" fmla="*/ 40 h 349"/>
                  <a:gd name="T16" fmla="*/ 29 w 347"/>
                  <a:gd name="T17" fmla="*/ 77 h 349"/>
                  <a:gd name="T18" fmla="*/ 7 w 347"/>
                  <a:gd name="T19" fmla="*/ 123 h 349"/>
                  <a:gd name="T20" fmla="*/ 0 w 347"/>
                  <a:gd name="T21" fmla="*/ 175 h 349"/>
                  <a:gd name="T22" fmla="*/ 7 w 347"/>
                  <a:gd name="T23" fmla="*/ 226 h 349"/>
                  <a:gd name="T24" fmla="*/ 29 w 347"/>
                  <a:gd name="T25" fmla="*/ 272 h 349"/>
                  <a:gd name="T26" fmla="*/ 63 w 347"/>
                  <a:gd name="T27" fmla="*/ 309 h 349"/>
                  <a:gd name="T28" fmla="*/ 105 w 347"/>
                  <a:gd name="T29" fmla="*/ 336 h 349"/>
                  <a:gd name="T30" fmla="*/ 155 w 347"/>
                  <a:gd name="T31" fmla="*/ 347 h 349"/>
                  <a:gd name="T32" fmla="*/ 209 w 347"/>
                  <a:gd name="T33" fmla="*/ 345 h 349"/>
                  <a:gd name="T34" fmla="*/ 257 w 347"/>
                  <a:gd name="T35" fmla="*/ 328 h 349"/>
                  <a:gd name="T36" fmla="*/ 297 w 347"/>
                  <a:gd name="T37" fmla="*/ 297 h 349"/>
                  <a:gd name="T38" fmla="*/ 326 w 347"/>
                  <a:gd name="T39" fmla="*/ 257 h 349"/>
                  <a:gd name="T40" fmla="*/ 343 w 347"/>
                  <a:gd name="T41" fmla="*/ 209 h 349"/>
                  <a:gd name="T42" fmla="*/ 338 w 347"/>
                  <a:gd name="T43" fmla="*/ 175 h 349"/>
                  <a:gd name="T44" fmla="*/ 330 w 347"/>
                  <a:gd name="T45" fmla="*/ 222 h 349"/>
                  <a:gd name="T46" fmla="*/ 309 w 347"/>
                  <a:gd name="T47" fmla="*/ 267 h 349"/>
                  <a:gd name="T48" fmla="*/ 278 w 347"/>
                  <a:gd name="T49" fmla="*/ 301 h 349"/>
                  <a:gd name="T50" fmla="*/ 238 w 347"/>
                  <a:gd name="T51" fmla="*/ 326 h 349"/>
                  <a:gd name="T52" fmla="*/ 190 w 347"/>
                  <a:gd name="T53" fmla="*/ 338 h 349"/>
                  <a:gd name="T54" fmla="*/ 140 w 347"/>
                  <a:gd name="T55" fmla="*/ 336 h 349"/>
                  <a:gd name="T56" fmla="*/ 96 w 347"/>
                  <a:gd name="T57" fmla="*/ 318 h 349"/>
                  <a:gd name="T58" fmla="*/ 57 w 347"/>
                  <a:gd name="T59" fmla="*/ 290 h 349"/>
                  <a:gd name="T60" fmla="*/ 29 w 347"/>
                  <a:gd name="T61" fmla="*/ 253 h 349"/>
                  <a:gd name="T62" fmla="*/ 13 w 347"/>
                  <a:gd name="T63" fmla="*/ 207 h 349"/>
                  <a:gd name="T64" fmla="*/ 11 w 347"/>
                  <a:gd name="T65" fmla="*/ 157 h 349"/>
                  <a:gd name="T66" fmla="*/ 23 w 347"/>
                  <a:gd name="T67" fmla="*/ 111 h 349"/>
                  <a:gd name="T68" fmla="*/ 48 w 347"/>
                  <a:gd name="T69" fmla="*/ 71 h 349"/>
                  <a:gd name="T70" fmla="*/ 82 w 347"/>
                  <a:gd name="T71" fmla="*/ 38 h 349"/>
                  <a:gd name="T72" fmla="*/ 125 w 347"/>
                  <a:gd name="T73" fmla="*/ 17 h 349"/>
                  <a:gd name="T74" fmla="*/ 173 w 347"/>
                  <a:gd name="T75" fmla="*/ 11 h 349"/>
                  <a:gd name="T76" fmla="*/ 222 w 347"/>
                  <a:gd name="T77" fmla="*/ 17 h 349"/>
                  <a:gd name="T78" fmla="*/ 265 w 347"/>
                  <a:gd name="T79" fmla="*/ 38 h 349"/>
                  <a:gd name="T80" fmla="*/ 299 w 347"/>
                  <a:gd name="T81" fmla="*/ 71 h 349"/>
                  <a:gd name="T82" fmla="*/ 324 w 347"/>
                  <a:gd name="T83" fmla="*/ 111 h 349"/>
                  <a:gd name="T84" fmla="*/ 336 w 347"/>
                  <a:gd name="T85" fmla="*/ 157 h 3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7"/>
                  <a:gd name="T130" fmla="*/ 0 h 349"/>
                  <a:gd name="T131" fmla="*/ 347 w 347"/>
                  <a:gd name="T132" fmla="*/ 349 h 3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7" h="349">
                    <a:moveTo>
                      <a:pt x="347" y="175"/>
                    </a:moveTo>
                    <a:lnTo>
                      <a:pt x="347" y="157"/>
                    </a:lnTo>
                    <a:lnTo>
                      <a:pt x="343" y="140"/>
                    </a:lnTo>
                    <a:lnTo>
                      <a:pt x="340" y="123"/>
                    </a:lnTo>
                    <a:lnTo>
                      <a:pt x="334" y="107"/>
                    </a:lnTo>
                    <a:lnTo>
                      <a:pt x="326" y="92"/>
                    </a:lnTo>
                    <a:lnTo>
                      <a:pt x="318" y="77"/>
                    </a:lnTo>
                    <a:lnTo>
                      <a:pt x="309" y="63"/>
                    </a:lnTo>
                    <a:lnTo>
                      <a:pt x="297" y="52"/>
                    </a:lnTo>
                    <a:lnTo>
                      <a:pt x="284" y="40"/>
                    </a:lnTo>
                    <a:lnTo>
                      <a:pt x="270" y="31"/>
                    </a:lnTo>
                    <a:lnTo>
                      <a:pt x="257" y="21"/>
                    </a:lnTo>
                    <a:lnTo>
                      <a:pt x="242" y="13"/>
                    </a:lnTo>
                    <a:lnTo>
                      <a:pt x="224" y="8"/>
                    </a:lnTo>
                    <a:lnTo>
                      <a:pt x="209" y="4"/>
                    </a:lnTo>
                    <a:lnTo>
                      <a:pt x="192" y="2"/>
                    </a:lnTo>
                    <a:lnTo>
                      <a:pt x="173" y="0"/>
                    </a:lnTo>
                    <a:lnTo>
                      <a:pt x="155" y="2"/>
                    </a:lnTo>
                    <a:lnTo>
                      <a:pt x="138" y="4"/>
                    </a:lnTo>
                    <a:lnTo>
                      <a:pt x="123" y="8"/>
                    </a:lnTo>
                    <a:lnTo>
                      <a:pt x="105" y="13"/>
                    </a:lnTo>
                    <a:lnTo>
                      <a:pt x="90" y="21"/>
                    </a:lnTo>
                    <a:lnTo>
                      <a:pt x="77" y="31"/>
                    </a:lnTo>
                    <a:lnTo>
                      <a:pt x="63" y="40"/>
                    </a:lnTo>
                    <a:lnTo>
                      <a:pt x="50" y="52"/>
                    </a:lnTo>
                    <a:lnTo>
                      <a:pt x="38" y="63"/>
                    </a:lnTo>
                    <a:lnTo>
                      <a:pt x="29" y="77"/>
                    </a:lnTo>
                    <a:lnTo>
                      <a:pt x="21" y="92"/>
                    </a:lnTo>
                    <a:lnTo>
                      <a:pt x="13" y="107"/>
                    </a:lnTo>
                    <a:lnTo>
                      <a:pt x="7" y="123"/>
                    </a:lnTo>
                    <a:lnTo>
                      <a:pt x="4" y="140"/>
                    </a:lnTo>
                    <a:lnTo>
                      <a:pt x="0" y="157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4" y="209"/>
                    </a:lnTo>
                    <a:lnTo>
                      <a:pt x="7" y="226"/>
                    </a:lnTo>
                    <a:lnTo>
                      <a:pt x="13" y="242"/>
                    </a:lnTo>
                    <a:lnTo>
                      <a:pt x="21" y="257"/>
                    </a:lnTo>
                    <a:lnTo>
                      <a:pt x="29" y="272"/>
                    </a:lnTo>
                    <a:lnTo>
                      <a:pt x="38" y="286"/>
                    </a:lnTo>
                    <a:lnTo>
                      <a:pt x="50" y="297"/>
                    </a:lnTo>
                    <a:lnTo>
                      <a:pt x="63" y="309"/>
                    </a:lnTo>
                    <a:lnTo>
                      <a:pt x="77" y="318"/>
                    </a:lnTo>
                    <a:lnTo>
                      <a:pt x="90" y="328"/>
                    </a:lnTo>
                    <a:lnTo>
                      <a:pt x="105" y="336"/>
                    </a:lnTo>
                    <a:lnTo>
                      <a:pt x="123" y="341"/>
                    </a:lnTo>
                    <a:lnTo>
                      <a:pt x="138" y="345"/>
                    </a:lnTo>
                    <a:lnTo>
                      <a:pt x="155" y="347"/>
                    </a:lnTo>
                    <a:lnTo>
                      <a:pt x="173" y="349"/>
                    </a:lnTo>
                    <a:lnTo>
                      <a:pt x="192" y="347"/>
                    </a:lnTo>
                    <a:lnTo>
                      <a:pt x="209" y="345"/>
                    </a:lnTo>
                    <a:lnTo>
                      <a:pt x="224" y="341"/>
                    </a:lnTo>
                    <a:lnTo>
                      <a:pt x="242" y="336"/>
                    </a:lnTo>
                    <a:lnTo>
                      <a:pt x="257" y="328"/>
                    </a:lnTo>
                    <a:lnTo>
                      <a:pt x="270" y="318"/>
                    </a:lnTo>
                    <a:lnTo>
                      <a:pt x="284" y="309"/>
                    </a:lnTo>
                    <a:lnTo>
                      <a:pt x="297" y="297"/>
                    </a:lnTo>
                    <a:lnTo>
                      <a:pt x="309" y="286"/>
                    </a:lnTo>
                    <a:lnTo>
                      <a:pt x="318" y="272"/>
                    </a:lnTo>
                    <a:lnTo>
                      <a:pt x="326" y="257"/>
                    </a:lnTo>
                    <a:lnTo>
                      <a:pt x="334" y="242"/>
                    </a:lnTo>
                    <a:lnTo>
                      <a:pt x="340" y="226"/>
                    </a:lnTo>
                    <a:lnTo>
                      <a:pt x="343" y="209"/>
                    </a:lnTo>
                    <a:lnTo>
                      <a:pt x="347" y="192"/>
                    </a:lnTo>
                    <a:lnTo>
                      <a:pt x="347" y="175"/>
                    </a:lnTo>
                    <a:close/>
                    <a:moveTo>
                      <a:pt x="338" y="175"/>
                    </a:moveTo>
                    <a:lnTo>
                      <a:pt x="336" y="192"/>
                    </a:lnTo>
                    <a:lnTo>
                      <a:pt x="334" y="207"/>
                    </a:lnTo>
                    <a:lnTo>
                      <a:pt x="330" y="222"/>
                    </a:lnTo>
                    <a:lnTo>
                      <a:pt x="324" y="238"/>
                    </a:lnTo>
                    <a:lnTo>
                      <a:pt x="318" y="253"/>
                    </a:lnTo>
                    <a:lnTo>
                      <a:pt x="309" y="267"/>
                    </a:lnTo>
                    <a:lnTo>
                      <a:pt x="299" y="278"/>
                    </a:lnTo>
                    <a:lnTo>
                      <a:pt x="290" y="290"/>
                    </a:lnTo>
                    <a:lnTo>
                      <a:pt x="278" y="301"/>
                    </a:lnTo>
                    <a:lnTo>
                      <a:pt x="265" y="311"/>
                    </a:lnTo>
                    <a:lnTo>
                      <a:pt x="251" y="318"/>
                    </a:lnTo>
                    <a:lnTo>
                      <a:pt x="238" y="326"/>
                    </a:lnTo>
                    <a:lnTo>
                      <a:pt x="222" y="332"/>
                    </a:lnTo>
                    <a:lnTo>
                      <a:pt x="207" y="336"/>
                    </a:lnTo>
                    <a:lnTo>
                      <a:pt x="190" y="338"/>
                    </a:lnTo>
                    <a:lnTo>
                      <a:pt x="173" y="338"/>
                    </a:lnTo>
                    <a:lnTo>
                      <a:pt x="157" y="338"/>
                    </a:lnTo>
                    <a:lnTo>
                      <a:pt x="140" y="336"/>
                    </a:lnTo>
                    <a:lnTo>
                      <a:pt x="125" y="332"/>
                    </a:lnTo>
                    <a:lnTo>
                      <a:pt x="109" y="326"/>
                    </a:lnTo>
                    <a:lnTo>
                      <a:pt x="96" y="318"/>
                    </a:lnTo>
                    <a:lnTo>
                      <a:pt x="82" y="311"/>
                    </a:lnTo>
                    <a:lnTo>
                      <a:pt x="69" y="301"/>
                    </a:lnTo>
                    <a:lnTo>
                      <a:pt x="57" y="290"/>
                    </a:lnTo>
                    <a:lnTo>
                      <a:pt x="48" y="278"/>
                    </a:lnTo>
                    <a:lnTo>
                      <a:pt x="38" y="267"/>
                    </a:lnTo>
                    <a:lnTo>
                      <a:pt x="29" y="253"/>
                    </a:lnTo>
                    <a:lnTo>
                      <a:pt x="23" y="238"/>
                    </a:lnTo>
                    <a:lnTo>
                      <a:pt x="17" y="222"/>
                    </a:lnTo>
                    <a:lnTo>
                      <a:pt x="13" y="207"/>
                    </a:lnTo>
                    <a:lnTo>
                      <a:pt x="11" y="192"/>
                    </a:lnTo>
                    <a:lnTo>
                      <a:pt x="9" y="175"/>
                    </a:lnTo>
                    <a:lnTo>
                      <a:pt x="11" y="157"/>
                    </a:lnTo>
                    <a:lnTo>
                      <a:pt x="13" y="142"/>
                    </a:lnTo>
                    <a:lnTo>
                      <a:pt x="17" y="127"/>
                    </a:lnTo>
                    <a:lnTo>
                      <a:pt x="23" y="111"/>
                    </a:lnTo>
                    <a:lnTo>
                      <a:pt x="29" y="96"/>
                    </a:lnTo>
                    <a:lnTo>
                      <a:pt x="38" y="82"/>
                    </a:lnTo>
                    <a:lnTo>
                      <a:pt x="48" y="71"/>
                    </a:lnTo>
                    <a:lnTo>
                      <a:pt x="57" y="59"/>
                    </a:lnTo>
                    <a:lnTo>
                      <a:pt x="69" y="48"/>
                    </a:lnTo>
                    <a:lnTo>
                      <a:pt x="82" y="38"/>
                    </a:lnTo>
                    <a:lnTo>
                      <a:pt x="96" y="31"/>
                    </a:lnTo>
                    <a:lnTo>
                      <a:pt x="109" y="23"/>
                    </a:lnTo>
                    <a:lnTo>
                      <a:pt x="125" y="17"/>
                    </a:lnTo>
                    <a:lnTo>
                      <a:pt x="140" y="13"/>
                    </a:lnTo>
                    <a:lnTo>
                      <a:pt x="157" y="11"/>
                    </a:lnTo>
                    <a:lnTo>
                      <a:pt x="173" y="11"/>
                    </a:lnTo>
                    <a:lnTo>
                      <a:pt x="190" y="11"/>
                    </a:lnTo>
                    <a:lnTo>
                      <a:pt x="207" y="13"/>
                    </a:lnTo>
                    <a:lnTo>
                      <a:pt x="222" y="17"/>
                    </a:lnTo>
                    <a:lnTo>
                      <a:pt x="238" y="23"/>
                    </a:lnTo>
                    <a:lnTo>
                      <a:pt x="251" y="31"/>
                    </a:lnTo>
                    <a:lnTo>
                      <a:pt x="265" y="38"/>
                    </a:lnTo>
                    <a:lnTo>
                      <a:pt x="278" y="48"/>
                    </a:lnTo>
                    <a:lnTo>
                      <a:pt x="290" y="59"/>
                    </a:lnTo>
                    <a:lnTo>
                      <a:pt x="299" y="71"/>
                    </a:lnTo>
                    <a:lnTo>
                      <a:pt x="309" y="82"/>
                    </a:lnTo>
                    <a:lnTo>
                      <a:pt x="318" y="96"/>
                    </a:lnTo>
                    <a:lnTo>
                      <a:pt x="324" y="111"/>
                    </a:lnTo>
                    <a:lnTo>
                      <a:pt x="330" y="127"/>
                    </a:lnTo>
                    <a:lnTo>
                      <a:pt x="334" y="142"/>
                    </a:lnTo>
                    <a:lnTo>
                      <a:pt x="336" y="157"/>
                    </a:lnTo>
                    <a:lnTo>
                      <a:pt x="338" y="175"/>
                    </a:lnTo>
                    <a:close/>
                  </a:path>
                </a:pathLst>
              </a:custGeom>
              <a:solidFill>
                <a:srgbClr val="EBC0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4" name="Freeform 467">
                <a:extLst>
                  <a:ext uri="{FF2B5EF4-FFF2-40B4-BE49-F238E27FC236}">
                    <a16:creationId xmlns:a16="http://schemas.microsoft.com/office/drawing/2014/main" id="{C4C08397-304C-42E7-987A-CA6407B30E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0" y="1994"/>
                <a:ext cx="339" cy="337"/>
              </a:xfrm>
              <a:custGeom>
                <a:avLst/>
                <a:gdLst>
                  <a:gd name="T0" fmla="*/ 336 w 339"/>
                  <a:gd name="T1" fmla="*/ 134 h 337"/>
                  <a:gd name="T2" fmla="*/ 318 w 339"/>
                  <a:gd name="T3" fmla="*/ 88 h 337"/>
                  <a:gd name="T4" fmla="*/ 289 w 339"/>
                  <a:gd name="T5" fmla="*/ 50 h 337"/>
                  <a:gd name="T6" fmla="*/ 249 w 339"/>
                  <a:gd name="T7" fmla="*/ 21 h 337"/>
                  <a:gd name="T8" fmla="*/ 203 w 339"/>
                  <a:gd name="T9" fmla="*/ 3 h 337"/>
                  <a:gd name="T10" fmla="*/ 151 w 339"/>
                  <a:gd name="T11" fmla="*/ 0 h 337"/>
                  <a:gd name="T12" fmla="*/ 103 w 339"/>
                  <a:gd name="T13" fmla="*/ 13 h 337"/>
                  <a:gd name="T14" fmla="*/ 61 w 339"/>
                  <a:gd name="T15" fmla="*/ 38 h 337"/>
                  <a:gd name="T16" fmla="*/ 28 w 339"/>
                  <a:gd name="T17" fmla="*/ 74 h 337"/>
                  <a:gd name="T18" fmla="*/ 7 w 339"/>
                  <a:gd name="T19" fmla="*/ 119 h 337"/>
                  <a:gd name="T20" fmla="*/ 0 w 339"/>
                  <a:gd name="T21" fmla="*/ 169 h 337"/>
                  <a:gd name="T22" fmla="*/ 7 w 339"/>
                  <a:gd name="T23" fmla="*/ 218 h 337"/>
                  <a:gd name="T24" fmla="*/ 28 w 339"/>
                  <a:gd name="T25" fmla="*/ 263 h 337"/>
                  <a:gd name="T26" fmla="*/ 61 w 339"/>
                  <a:gd name="T27" fmla="*/ 299 h 337"/>
                  <a:gd name="T28" fmla="*/ 103 w 339"/>
                  <a:gd name="T29" fmla="*/ 324 h 337"/>
                  <a:gd name="T30" fmla="*/ 151 w 339"/>
                  <a:gd name="T31" fmla="*/ 337 h 337"/>
                  <a:gd name="T32" fmla="*/ 203 w 339"/>
                  <a:gd name="T33" fmla="*/ 334 h 337"/>
                  <a:gd name="T34" fmla="*/ 249 w 339"/>
                  <a:gd name="T35" fmla="*/ 316 h 337"/>
                  <a:gd name="T36" fmla="*/ 289 w 339"/>
                  <a:gd name="T37" fmla="*/ 287 h 337"/>
                  <a:gd name="T38" fmla="*/ 318 w 339"/>
                  <a:gd name="T39" fmla="*/ 249 h 337"/>
                  <a:gd name="T40" fmla="*/ 336 w 339"/>
                  <a:gd name="T41" fmla="*/ 203 h 337"/>
                  <a:gd name="T42" fmla="*/ 328 w 339"/>
                  <a:gd name="T43" fmla="*/ 169 h 337"/>
                  <a:gd name="T44" fmla="*/ 322 w 339"/>
                  <a:gd name="T45" fmla="*/ 216 h 337"/>
                  <a:gd name="T46" fmla="*/ 301 w 339"/>
                  <a:gd name="T47" fmla="*/ 257 h 337"/>
                  <a:gd name="T48" fmla="*/ 270 w 339"/>
                  <a:gd name="T49" fmla="*/ 291 h 337"/>
                  <a:gd name="T50" fmla="*/ 232 w 339"/>
                  <a:gd name="T51" fmla="*/ 314 h 337"/>
                  <a:gd name="T52" fmla="*/ 186 w 339"/>
                  <a:gd name="T53" fmla="*/ 326 h 337"/>
                  <a:gd name="T54" fmla="*/ 138 w 339"/>
                  <a:gd name="T55" fmla="*/ 324 h 337"/>
                  <a:gd name="T56" fmla="*/ 94 w 339"/>
                  <a:gd name="T57" fmla="*/ 309 h 337"/>
                  <a:gd name="T58" fmla="*/ 57 w 339"/>
                  <a:gd name="T59" fmla="*/ 282 h 337"/>
                  <a:gd name="T60" fmla="*/ 30 w 339"/>
                  <a:gd name="T61" fmla="*/ 243 h 337"/>
                  <a:gd name="T62" fmla="*/ 13 w 339"/>
                  <a:gd name="T63" fmla="*/ 201 h 337"/>
                  <a:gd name="T64" fmla="*/ 11 w 339"/>
                  <a:gd name="T65" fmla="*/ 153 h 337"/>
                  <a:gd name="T66" fmla="*/ 23 w 339"/>
                  <a:gd name="T67" fmla="*/ 107 h 337"/>
                  <a:gd name="T68" fmla="*/ 48 w 339"/>
                  <a:gd name="T69" fmla="*/ 67 h 337"/>
                  <a:gd name="T70" fmla="*/ 80 w 339"/>
                  <a:gd name="T71" fmla="*/ 36 h 337"/>
                  <a:gd name="T72" fmla="*/ 122 w 339"/>
                  <a:gd name="T73" fmla="*/ 17 h 337"/>
                  <a:gd name="T74" fmla="*/ 169 w 339"/>
                  <a:gd name="T75" fmla="*/ 9 h 337"/>
                  <a:gd name="T76" fmla="*/ 217 w 339"/>
                  <a:gd name="T77" fmla="*/ 17 h 337"/>
                  <a:gd name="T78" fmla="*/ 259 w 339"/>
                  <a:gd name="T79" fmla="*/ 36 h 337"/>
                  <a:gd name="T80" fmla="*/ 291 w 339"/>
                  <a:gd name="T81" fmla="*/ 67 h 337"/>
                  <a:gd name="T82" fmla="*/ 316 w 339"/>
                  <a:gd name="T83" fmla="*/ 107 h 337"/>
                  <a:gd name="T84" fmla="*/ 328 w 339"/>
                  <a:gd name="T85" fmla="*/ 153 h 3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9"/>
                  <a:gd name="T130" fmla="*/ 0 h 337"/>
                  <a:gd name="T131" fmla="*/ 339 w 339"/>
                  <a:gd name="T132" fmla="*/ 337 h 33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9" h="337">
                    <a:moveTo>
                      <a:pt x="339" y="169"/>
                    </a:moveTo>
                    <a:lnTo>
                      <a:pt x="337" y="151"/>
                    </a:lnTo>
                    <a:lnTo>
                      <a:pt x="336" y="134"/>
                    </a:lnTo>
                    <a:lnTo>
                      <a:pt x="332" y="119"/>
                    </a:lnTo>
                    <a:lnTo>
                      <a:pt x="326" y="103"/>
                    </a:lnTo>
                    <a:lnTo>
                      <a:pt x="318" y="88"/>
                    </a:lnTo>
                    <a:lnTo>
                      <a:pt x="311" y="74"/>
                    </a:lnTo>
                    <a:lnTo>
                      <a:pt x="299" y="61"/>
                    </a:lnTo>
                    <a:lnTo>
                      <a:pt x="289" y="50"/>
                    </a:lnTo>
                    <a:lnTo>
                      <a:pt x="278" y="38"/>
                    </a:lnTo>
                    <a:lnTo>
                      <a:pt x="264" y="28"/>
                    </a:lnTo>
                    <a:lnTo>
                      <a:pt x="249" y="21"/>
                    </a:lnTo>
                    <a:lnTo>
                      <a:pt x="236" y="13"/>
                    </a:lnTo>
                    <a:lnTo>
                      <a:pt x="220" y="7"/>
                    </a:lnTo>
                    <a:lnTo>
                      <a:pt x="203" y="3"/>
                    </a:lnTo>
                    <a:lnTo>
                      <a:pt x="188" y="0"/>
                    </a:lnTo>
                    <a:lnTo>
                      <a:pt x="169" y="0"/>
                    </a:lnTo>
                    <a:lnTo>
                      <a:pt x="151" y="0"/>
                    </a:lnTo>
                    <a:lnTo>
                      <a:pt x="136" y="3"/>
                    </a:lnTo>
                    <a:lnTo>
                      <a:pt x="119" y="7"/>
                    </a:lnTo>
                    <a:lnTo>
                      <a:pt x="103" y="13"/>
                    </a:lnTo>
                    <a:lnTo>
                      <a:pt x="90" y="21"/>
                    </a:lnTo>
                    <a:lnTo>
                      <a:pt x="75" y="28"/>
                    </a:lnTo>
                    <a:lnTo>
                      <a:pt x="61" y="38"/>
                    </a:lnTo>
                    <a:lnTo>
                      <a:pt x="50" y="50"/>
                    </a:lnTo>
                    <a:lnTo>
                      <a:pt x="40" y="61"/>
                    </a:lnTo>
                    <a:lnTo>
                      <a:pt x="28" y="74"/>
                    </a:lnTo>
                    <a:lnTo>
                      <a:pt x="21" y="88"/>
                    </a:lnTo>
                    <a:lnTo>
                      <a:pt x="13" y="103"/>
                    </a:lnTo>
                    <a:lnTo>
                      <a:pt x="7" y="119"/>
                    </a:lnTo>
                    <a:lnTo>
                      <a:pt x="3" y="134"/>
                    </a:lnTo>
                    <a:lnTo>
                      <a:pt x="2" y="151"/>
                    </a:lnTo>
                    <a:lnTo>
                      <a:pt x="0" y="169"/>
                    </a:lnTo>
                    <a:lnTo>
                      <a:pt x="2" y="186"/>
                    </a:lnTo>
                    <a:lnTo>
                      <a:pt x="3" y="203"/>
                    </a:lnTo>
                    <a:lnTo>
                      <a:pt x="7" y="218"/>
                    </a:lnTo>
                    <a:lnTo>
                      <a:pt x="13" y="234"/>
                    </a:lnTo>
                    <a:lnTo>
                      <a:pt x="21" y="249"/>
                    </a:lnTo>
                    <a:lnTo>
                      <a:pt x="28" y="263"/>
                    </a:lnTo>
                    <a:lnTo>
                      <a:pt x="40" y="276"/>
                    </a:lnTo>
                    <a:lnTo>
                      <a:pt x="50" y="287"/>
                    </a:lnTo>
                    <a:lnTo>
                      <a:pt x="61" y="299"/>
                    </a:lnTo>
                    <a:lnTo>
                      <a:pt x="75" y="309"/>
                    </a:lnTo>
                    <a:lnTo>
                      <a:pt x="90" y="316"/>
                    </a:lnTo>
                    <a:lnTo>
                      <a:pt x="103" y="324"/>
                    </a:lnTo>
                    <a:lnTo>
                      <a:pt x="119" y="330"/>
                    </a:lnTo>
                    <a:lnTo>
                      <a:pt x="136" y="334"/>
                    </a:lnTo>
                    <a:lnTo>
                      <a:pt x="151" y="337"/>
                    </a:lnTo>
                    <a:lnTo>
                      <a:pt x="169" y="337"/>
                    </a:lnTo>
                    <a:lnTo>
                      <a:pt x="188" y="337"/>
                    </a:lnTo>
                    <a:lnTo>
                      <a:pt x="203" y="334"/>
                    </a:lnTo>
                    <a:lnTo>
                      <a:pt x="220" y="330"/>
                    </a:lnTo>
                    <a:lnTo>
                      <a:pt x="236" y="324"/>
                    </a:lnTo>
                    <a:lnTo>
                      <a:pt x="249" y="316"/>
                    </a:lnTo>
                    <a:lnTo>
                      <a:pt x="264" y="309"/>
                    </a:lnTo>
                    <a:lnTo>
                      <a:pt x="278" y="299"/>
                    </a:lnTo>
                    <a:lnTo>
                      <a:pt x="289" y="287"/>
                    </a:lnTo>
                    <a:lnTo>
                      <a:pt x="299" y="276"/>
                    </a:lnTo>
                    <a:lnTo>
                      <a:pt x="311" y="263"/>
                    </a:lnTo>
                    <a:lnTo>
                      <a:pt x="318" y="249"/>
                    </a:lnTo>
                    <a:lnTo>
                      <a:pt x="326" y="234"/>
                    </a:lnTo>
                    <a:lnTo>
                      <a:pt x="332" y="218"/>
                    </a:lnTo>
                    <a:lnTo>
                      <a:pt x="336" y="203"/>
                    </a:lnTo>
                    <a:lnTo>
                      <a:pt x="337" y="186"/>
                    </a:lnTo>
                    <a:lnTo>
                      <a:pt x="339" y="169"/>
                    </a:lnTo>
                    <a:close/>
                    <a:moveTo>
                      <a:pt x="328" y="169"/>
                    </a:moveTo>
                    <a:lnTo>
                      <a:pt x="328" y="184"/>
                    </a:lnTo>
                    <a:lnTo>
                      <a:pt x="326" y="201"/>
                    </a:lnTo>
                    <a:lnTo>
                      <a:pt x="322" y="216"/>
                    </a:lnTo>
                    <a:lnTo>
                      <a:pt x="316" y="230"/>
                    </a:lnTo>
                    <a:lnTo>
                      <a:pt x="309" y="243"/>
                    </a:lnTo>
                    <a:lnTo>
                      <a:pt x="301" y="257"/>
                    </a:lnTo>
                    <a:lnTo>
                      <a:pt x="291" y="270"/>
                    </a:lnTo>
                    <a:lnTo>
                      <a:pt x="282" y="282"/>
                    </a:lnTo>
                    <a:lnTo>
                      <a:pt x="270" y="291"/>
                    </a:lnTo>
                    <a:lnTo>
                      <a:pt x="259" y="301"/>
                    </a:lnTo>
                    <a:lnTo>
                      <a:pt x="245" y="309"/>
                    </a:lnTo>
                    <a:lnTo>
                      <a:pt x="232" y="314"/>
                    </a:lnTo>
                    <a:lnTo>
                      <a:pt x="217" y="320"/>
                    </a:lnTo>
                    <a:lnTo>
                      <a:pt x="201" y="324"/>
                    </a:lnTo>
                    <a:lnTo>
                      <a:pt x="186" y="326"/>
                    </a:lnTo>
                    <a:lnTo>
                      <a:pt x="169" y="328"/>
                    </a:lnTo>
                    <a:lnTo>
                      <a:pt x="153" y="326"/>
                    </a:lnTo>
                    <a:lnTo>
                      <a:pt x="138" y="324"/>
                    </a:lnTo>
                    <a:lnTo>
                      <a:pt x="122" y="320"/>
                    </a:lnTo>
                    <a:lnTo>
                      <a:pt x="107" y="314"/>
                    </a:lnTo>
                    <a:lnTo>
                      <a:pt x="94" y="309"/>
                    </a:lnTo>
                    <a:lnTo>
                      <a:pt x="80" y="301"/>
                    </a:lnTo>
                    <a:lnTo>
                      <a:pt x="69" y="291"/>
                    </a:lnTo>
                    <a:lnTo>
                      <a:pt x="57" y="282"/>
                    </a:lnTo>
                    <a:lnTo>
                      <a:pt x="48" y="270"/>
                    </a:lnTo>
                    <a:lnTo>
                      <a:pt x="38" y="257"/>
                    </a:lnTo>
                    <a:lnTo>
                      <a:pt x="30" y="243"/>
                    </a:lnTo>
                    <a:lnTo>
                      <a:pt x="23" y="230"/>
                    </a:lnTo>
                    <a:lnTo>
                      <a:pt x="17" y="216"/>
                    </a:lnTo>
                    <a:lnTo>
                      <a:pt x="13" y="201"/>
                    </a:lnTo>
                    <a:lnTo>
                      <a:pt x="11" y="184"/>
                    </a:lnTo>
                    <a:lnTo>
                      <a:pt x="11" y="169"/>
                    </a:lnTo>
                    <a:lnTo>
                      <a:pt x="11" y="153"/>
                    </a:lnTo>
                    <a:lnTo>
                      <a:pt x="13" y="136"/>
                    </a:lnTo>
                    <a:lnTo>
                      <a:pt x="17" y="121"/>
                    </a:lnTo>
                    <a:lnTo>
                      <a:pt x="23" y="107"/>
                    </a:lnTo>
                    <a:lnTo>
                      <a:pt x="30" y="94"/>
                    </a:lnTo>
                    <a:lnTo>
                      <a:pt x="38" y="80"/>
                    </a:lnTo>
                    <a:lnTo>
                      <a:pt x="48" y="67"/>
                    </a:lnTo>
                    <a:lnTo>
                      <a:pt x="57" y="55"/>
                    </a:lnTo>
                    <a:lnTo>
                      <a:pt x="69" y="46"/>
                    </a:lnTo>
                    <a:lnTo>
                      <a:pt x="80" y="36"/>
                    </a:lnTo>
                    <a:lnTo>
                      <a:pt x="94" y="28"/>
                    </a:lnTo>
                    <a:lnTo>
                      <a:pt x="107" y="23"/>
                    </a:lnTo>
                    <a:lnTo>
                      <a:pt x="122" y="17"/>
                    </a:lnTo>
                    <a:lnTo>
                      <a:pt x="138" y="13"/>
                    </a:lnTo>
                    <a:lnTo>
                      <a:pt x="153" y="11"/>
                    </a:lnTo>
                    <a:lnTo>
                      <a:pt x="169" y="9"/>
                    </a:lnTo>
                    <a:lnTo>
                      <a:pt x="186" y="11"/>
                    </a:lnTo>
                    <a:lnTo>
                      <a:pt x="201" y="13"/>
                    </a:lnTo>
                    <a:lnTo>
                      <a:pt x="217" y="17"/>
                    </a:lnTo>
                    <a:lnTo>
                      <a:pt x="232" y="23"/>
                    </a:lnTo>
                    <a:lnTo>
                      <a:pt x="245" y="28"/>
                    </a:lnTo>
                    <a:lnTo>
                      <a:pt x="259" y="36"/>
                    </a:lnTo>
                    <a:lnTo>
                      <a:pt x="270" y="46"/>
                    </a:lnTo>
                    <a:lnTo>
                      <a:pt x="282" y="55"/>
                    </a:lnTo>
                    <a:lnTo>
                      <a:pt x="291" y="67"/>
                    </a:lnTo>
                    <a:lnTo>
                      <a:pt x="301" y="80"/>
                    </a:lnTo>
                    <a:lnTo>
                      <a:pt x="309" y="94"/>
                    </a:lnTo>
                    <a:lnTo>
                      <a:pt x="316" y="107"/>
                    </a:lnTo>
                    <a:lnTo>
                      <a:pt x="322" y="121"/>
                    </a:lnTo>
                    <a:lnTo>
                      <a:pt x="326" y="136"/>
                    </a:lnTo>
                    <a:lnTo>
                      <a:pt x="328" y="153"/>
                    </a:lnTo>
                    <a:lnTo>
                      <a:pt x="328" y="169"/>
                    </a:lnTo>
                    <a:close/>
                  </a:path>
                </a:pathLst>
              </a:custGeom>
              <a:solidFill>
                <a:srgbClr val="EBC1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5" name="Freeform 468">
                <a:extLst>
                  <a:ext uri="{FF2B5EF4-FFF2-40B4-BE49-F238E27FC236}">
                    <a16:creationId xmlns:a16="http://schemas.microsoft.com/office/drawing/2014/main" id="{6F233BE9-81C9-4A08-A869-C161A3C7DD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5" y="1999"/>
                <a:ext cx="329" cy="327"/>
              </a:xfrm>
              <a:custGeom>
                <a:avLst/>
                <a:gdLst>
                  <a:gd name="T0" fmla="*/ 325 w 329"/>
                  <a:gd name="T1" fmla="*/ 131 h 327"/>
                  <a:gd name="T2" fmla="*/ 309 w 329"/>
                  <a:gd name="T3" fmla="*/ 85 h 327"/>
                  <a:gd name="T4" fmla="*/ 281 w 329"/>
                  <a:gd name="T5" fmla="*/ 48 h 327"/>
                  <a:gd name="T6" fmla="*/ 242 w 329"/>
                  <a:gd name="T7" fmla="*/ 20 h 327"/>
                  <a:gd name="T8" fmla="*/ 198 w 329"/>
                  <a:gd name="T9" fmla="*/ 2 h 327"/>
                  <a:gd name="T10" fmla="*/ 148 w 329"/>
                  <a:gd name="T11" fmla="*/ 0 h 327"/>
                  <a:gd name="T12" fmla="*/ 100 w 329"/>
                  <a:gd name="T13" fmla="*/ 12 h 327"/>
                  <a:gd name="T14" fmla="*/ 60 w 329"/>
                  <a:gd name="T15" fmla="*/ 37 h 327"/>
                  <a:gd name="T16" fmla="*/ 29 w 329"/>
                  <a:gd name="T17" fmla="*/ 71 h 327"/>
                  <a:gd name="T18" fmla="*/ 8 w 329"/>
                  <a:gd name="T19" fmla="*/ 116 h 327"/>
                  <a:gd name="T20" fmla="*/ 0 w 329"/>
                  <a:gd name="T21" fmla="*/ 164 h 327"/>
                  <a:gd name="T22" fmla="*/ 8 w 329"/>
                  <a:gd name="T23" fmla="*/ 211 h 327"/>
                  <a:gd name="T24" fmla="*/ 29 w 329"/>
                  <a:gd name="T25" fmla="*/ 256 h 327"/>
                  <a:gd name="T26" fmla="*/ 60 w 329"/>
                  <a:gd name="T27" fmla="*/ 290 h 327"/>
                  <a:gd name="T28" fmla="*/ 100 w 329"/>
                  <a:gd name="T29" fmla="*/ 315 h 327"/>
                  <a:gd name="T30" fmla="*/ 148 w 329"/>
                  <a:gd name="T31" fmla="*/ 327 h 327"/>
                  <a:gd name="T32" fmla="*/ 198 w 329"/>
                  <a:gd name="T33" fmla="*/ 325 h 327"/>
                  <a:gd name="T34" fmla="*/ 242 w 329"/>
                  <a:gd name="T35" fmla="*/ 307 h 327"/>
                  <a:gd name="T36" fmla="*/ 281 w 329"/>
                  <a:gd name="T37" fmla="*/ 279 h 327"/>
                  <a:gd name="T38" fmla="*/ 309 w 329"/>
                  <a:gd name="T39" fmla="*/ 242 h 327"/>
                  <a:gd name="T40" fmla="*/ 325 w 329"/>
                  <a:gd name="T41" fmla="*/ 196 h 327"/>
                  <a:gd name="T42" fmla="*/ 319 w 329"/>
                  <a:gd name="T43" fmla="*/ 164 h 327"/>
                  <a:gd name="T44" fmla="*/ 311 w 329"/>
                  <a:gd name="T45" fmla="*/ 210 h 327"/>
                  <a:gd name="T46" fmla="*/ 292 w 329"/>
                  <a:gd name="T47" fmla="*/ 250 h 327"/>
                  <a:gd name="T48" fmla="*/ 261 w 329"/>
                  <a:gd name="T49" fmla="*/ 282 h 327"/>
                  <a:gd name="T50" fmla="*/ 225 w 329"/>
                  <a:gd name="T51" fmla="*/ 305 h 327"/>
                  <a:gd name="T52" fmla="*/ 181 w 329"/>
                  <a:gd name="T53" fmla="*/ 317 h 327"/>
                  <a:gd name="T54" fmla="*/ 133 w 329"/>
                  <a:gd name="T55" fmla="*/ 313 h 327"/>
                  <a:gd name="T56" fmla="*/ 91 w 329"/>
                  <a:gd name="T57" fmla="*/ 298 h 327"/>
                  <a:gd name="T58" fmla="*/ 56 w 329"/>
                  <a:gd name="T59" fmla="*/ 273 h 327"/>
                  <a:gd name="T60" fmla="*/ 29 w 329"/>
                  <a:gd name="T61" fmla="*/ 236 h 327"/>
                  <a:gd name="T62" fmla="*/ 14 w 329"/>
                  <a:gd name="T63" fmla="*/ 194 h 327"/>
                  <a:gd name="T64" fmla="*/ 12 w 329"/>
                  <a:gd name="T65" fmla="*/ 148 h 327"/>
                  <a:gd name="T66" fmla="*/ 23 w 329"/>
                  <a:gd name="T67" fmla="*/ 104 h 327"/>
                  <a:gd name="T68" fmla="*/ 46 w 329"/>
                  <a:gd name="T69" fmla="*/ 66 h 327"/>
                  <a:gd name="T70" fmla="*/ 79 w 329"/>
                  <a:gd name="T71" fmla="*/ 37 h 327"/>
                  <a:gd name="T72" fmla="*/ 119 w 329"/>
                  <a:gd name="T73" fmla="*/ 18 h 327"/>
                  <a:gd name="T74" fmla="*/ 164 w 329"/>
                  <a:gd name="T75" fmla="*/ 10 h 327"/>
                  <a:gd name="T76" fmla="*/ 210 w 329"/>
                  <a:gd name="T77" fmla="*/ 18 h 327"/>
                  <a:gd name="T78" fmla="*/ 250 w 329"/>
                  <a:gd name="T79" fmla="*/ 37 h 327"/>
                  <a:gd name="T80" fmla="*/ 283 w 329"/>
                  <a:gd name="T81" fmla="*/ 66 h 327"/>
                  <a:gd name="T82" fmla="*/ 306 w 329"/>
                  <a:gd name="T83" fmla="*/ 104 h 327"/>
                  <a:gd name="T84" fmla="*/ 317 w 329"/>
                  <a:gd name="T85" fmla="*/ 148 h 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9"/>
                  <a:gd name="T130" fmla="*/ 0 h 327"/>
                  <a:gd name="T131" fmla="*/ 329 w 329"/>
                  <a:gd name="T132" fmla="*/ 327 h 3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9" h="327">
                    <a:moveTo>
                      <a:pt x="329" y="164"/>
                    </a:moveTo>
                    <a:lnTo>
                      <a:pt x="327" y="146"/>
                    </a:lnTo>
                    <a:lnTo>
                      <a:pt x="325" y="131"/>
                    </a:lnTo>
                    <a:lnTo>
                      <a:pt x="321" y="116"/>
                    </a:lnTo>
                    <a:lnTo>
                      <a:pt x="315" y="100"/>
                    </a:lnTo>
                    <a:lnTo>
                      <a:pt x="309" y="85"/>
                    </a:lnTo>
                    <a:lnTo>
                      <a:pt x="300" y="71"/>
                    </a:lnTo>
                    <a:lnTo>
                      <a:pt x="290" y="60"/>
                    </a:lnTo>
                    <a:lnTo>
                      <a:pt x="281" y="48"/>
                    </a:lnTo>
                    <a:lnTo>
                      <a:pt x="269" y="37"/>
                    </a:lnTo>
                    <a:lnTo>
                      <a:pt x="256" y="27"/>
                    </a:lnTo>
                    <a:lnTo>
                      <a:pt x="242" y="20"/>
                    </a:lnTo>
                    <a:lnTo>
                      <a:pt x="229" y="12"/>
                    </a:lnTo>
                    <a:lnTo>
                      <a:pt x="213" y="6"/>
                    </a:lnTo>
                    <a:lnTo>
                      <a:pt x="198" y="2"/>
                    </a:lnTo>
                    <a:lnTo>
                      <a:pt x="181" y="0"/>
                    </a:lnTo>
                    <a:lnTo>
                      <a:pt x="164" y="0"/>
                    </a:lnTo>
                    <a:lnTo>
                      <a:pt x="148" y="0"/>
                    </a:lnTo>
                    <a:lnTo>
                      <a:pt x="131" y="2"/>
                    </a:lnTo>
                    <a:lnTo>
                      <a:pt x="116" y="6"/>
                    </a:lnTo>
                    <a:lnTo>
                      <a:pt x="100" y="12"/>
                    </a:lnTo>
                    <a:lnTo>
                      <a:pt x="87" y="20"/>
                    </a:lnTo>
                    <a:lnTo>
                      <a:pt x="73" y="27"/>
                    </a:lnTo>
                    <a:lnTo>
                      <a:pt x="60" y="37"/>
                    </a:lnTo>
                    <a:lnTo>
                      <a:pt x="48" y="48"/>
                    </a:lnTo>
                    <a:lnTo>
                      <a:pt x="39" y="60"/>
                    </a:lnTo>
                    <a:lnTo>
                      <a:pt x="29" y="71"/>
                    </a:lnTo>
                    <a:lnTo>
                      <a:pt x="20" y="85"/>
                    </a:lnTo>
                    <a:lnTo>
                      <a:pt x="14" y="100"/>
                    </a:lnTo>
                    <a:lnTo>
                      <a:pt x="8" y="116"/>
                    </a:lnTo>
                    <a:lnTo>
                      <a:pt x="4" y="131"/>
                    </a:lnTo>
                    <a:lnTo>
                      <a:pt x="2" y="146"/>
                    </a:lnTo>
                    <a:lnTo>
                      <a:pt x="0" y="164"/>
                    </a:lnTo>
                    <a:lnTo>
                      <a:pt x="2" y="181"/>
                    </a:lnTo>
                    <a:lnTo>
                      <a:pt x="4" y="196"/>
                    </a:lnTo>
                    <a:lnTo>
                      <a:pt x="8" y="211"/>
                    </a:lnTo>
                    <a:lnTo>
                      <a:pt x="14" y="227"/>
                    </a:lnTo>
                    <a:lnTo>
                      <a:pt x="20" y="242"/>
                    </a:lnTo>
                    <a:lnTo>
                      <a:pt x="29" y="256"/>
                    </a:lnTo>
                    <a:lnTo>
                      <a:pt x="39" y="267"/>
                    </a:lnTo>
                    <a:lnTo>
                      <a:pt x="48" y="279"/>
                    </a:lnTo>
                    <a:lnTo>
                      <a:pt x="60" y="290"/>
                    </a:lnTo>
                    <a:lnTo>
                      <a:pt x="73" y="300"/>
                    </a:lnTo>
                    <a:lnTo>
                      <a:pt x="87" y="307"/>
                    </a:lnTo>
                    <a:lnTo>
                      <a:pt x="100" y="315"/>
                    </a:lnTo>
                    <a:lnTo>
                      <a:pt x="116" y="321"/>
                    </a:lnTo>
                    <a:lnTo>
                      <a:pt x="131" y="325"/>
                    </a:lnTo>
                    <a:lnTo>
                      <a:pt x="148" y="327"/>
                    </a:lnTo>
                    <a:lnTo>
                      <a:pt x="164" y="327"/>
                    </a:lnTo>
                    <a:lnTo>
                      <a:pt x="181" y="327"/>
                    </a:lnTo>
                    <a:lnTo>
                      <a:pt x="198" y="325"/>
                    </a:lnTo>
                    <a:lnTo>
                      <a:pt x="213" y="321"/>
                    </a:lnTo>
                    <a:lnTo>
                      <a:pt x="229" y="315"/>
                    </a:lnTo>
                    <a:lnTo>
                      <a:pt x="242" y="307"/>
                    </a:lnTo>
                    <a:lnTo>
                      <a:pt x="256" y="300"/>
                    </a:lnTo>
                    <a:lnTo>
                      <a:pt x="269" y="290"/>
                    </a:lnTo>
                    <a:lnTo>
                      <a:pt x="281" y="279"/>
                    </a:lnTo>
                    <a:lnTo>
                      <a:pt x="290" y="267"/>
                    </a:lnTo>
                    <a:lnTo>
                      <a:pt x="300" y="256"/>
                    </a:lnTo>
                    <a:lnTo>
                      <a:pt x="309" y="242"/>
                    </a:lnTo>
                    <a:lnTo>
                      <a:pt x="315" y="227"/>
                    </a:lnTo>
                    <a:lnTo>
                      <a:pt x="321" y="211"/>
                    </a:lnTo>
                    <a:lnTo>
                      <a:pt x="325" y="196"/>
                    </a:lnTo>
                    <a:lnTo>
                      <a:pt x="327" y="181"/>
                    </a:lnTo>
                    <a:lnTo>
                      <a:pt x="329" y="164"/>
                    </a:lnTo>
                    <a:close/>
                    <a:moveTo>
                      <a:pt x="319" y="164"/>
                    </a:moveTo>
                    <a:lnTo>
                      <a:pt x="317" y="179"/>
                    </a:lnTo>
                    <a:lnTo>
                      <a:pt x="315" y="194"/>
                    </a:lnTo>
                    <a:lnTo>
                      <a:pt x="311" y="210"/>
                    </a:lnTo>
                    <a:lnTo>
                      <a:pt x="306" y="223"/>
                    </a:lnTo>
                    <a:lnTo>
                      <a:pt x="300" y="236"/>
                    </a:lnTo>
                    <a:lnTo>
                      <a:pt x="292" y="250"/>
                    </a:lnTo>
                    <a:lnTo>
                      <a:pt x="283" y="261"/>
                    </a:lnTo>
                    <a:lnTo>
                      <a:pt x="273" y="273"/>
                    </a:lnTo>
                    <a:lnTo>
                      <a:pt x="261" y="282"/>
                    </a:lnTo>
                    <a:lnTo>
                      <a:pt x="250" y="290"/>
                    </a:lnTo>
                    <a:lnTo>
                      <a:pt x="238" y="298"/>
                    </a:lnTo>
                    <a:lnTo>
                      <a:pt x="225" y="305"/>
                    </a:lnTo>
                    <a:lnTo>
                      <a:pt x="210" y="309"/>
                    </a:lnTo>
                    <a:lnTo>
                      <a:pt x="196" y="313"/>
                    </a:lnTo>
                    <a:lnTo>
                      <a:pt x="181" y="317"/>
                    </a:lnTo>
                    <a:lnTo>
                      <a:pt x="164" y="317"/>
                    </a:lnTo>
                    <a:lnTo>
                      <a:pt x="148" y="317"/>
                    </a:lnTo>
                    <a:lnTo>
                      <a:pt x="133" y="313"/>
                    </a:lnTo>
                    <a:lnTo>
                      <a:pt x="119" y="309"/>
                    </a:lnTo>
                    <a:lnTo>
                      <a:pt x="104" y="305"/>
                    </a:lnTo>
                    <a:lnTo>
                      <a:pt x="91" y="298"/>
                    </a:lnTo>
                    <a:lnTo>
                      <a:pt x="79" y="290"/>
                    </a:lnTo>
                    <a:lnTo>
                      <a:pt x="68" y="282"/>
                    </a:lnTo>
                    <a:lnTo>
                      <a:pt x="56" y="273"/>
                    </a:lnTo>
                    <a:lnTo>
                      <a:pt x="46" y="261"/>
                    </a:lnTo>
                    <a:lnTo>
                      <a:pt x="37" y="250"/>
                    </a:lnTo>
                    <a:lnTo>
                      <a:pt x="29" y="236"/>
                    </a:lnTo>
                    <a:lnTo>
                      <a:pt x="23" y="223"/>
                    </a:lnTo>
                    <a:lnTo>
                      <a:pt x="18" y="210"/>
                    </a:lnTo>
                    <a:lnTo>
                      <a:pt x="14" y="194"/>
                    </a:lnTo>
                    <a:lnTo>
                      <a:pt x="12" y="179"/>
                    </a:lnTo>
                    <a:lnTo>
                      <a:pt x="10" y="164"/>
                    </a:lnTo>
                    <a:lnTo>
                      <a:pt x="12" y="148"/>
                    </a:lnTo>
                    <a:lnTo>
                      <a:pt x="14" y="133"/>
                    </a:lnTo>
                    <a:lnTo>
                      <a:pt x="18" y="117"/>
                    </a:lnTo>
                    <a:lnTo>
                      <a:pt x="23" y="104"/>
                    </a:lnTo>
                    <a:lnTo>
                      <a:pt x="29" y="91"/>
                    </a:lnTo>
                    <a:lnTo>
                      <a:pt x="37" y="77"/>
                    </a:lnTo>
                    <a:lnTo>
                      <a:pt x="46" y="66"/>
                    </a:lnTo>
                    <a:lnTo>
                      <a:pt x="56" y="54"/>
                    </a:lnTo>
                    <a:lnTo>
                      <a:pt x="68" y="45"/>
                    </a:lnTo>
                    <a:lnTo>
                      <a:pt x="79" y="37"/>
                    </a:lnTo>
                    <a:lnTo>
                      <a:pt x="91" y="29"/>
                    </a:lnTo>
                    <a:lnTo>
                      <a:pt x="104" y="22"/>
                    </a:lnTo>
                    <a:lnTo>
                      <a:pt x="119" y="18"/>
                    </a:lnTo>
                    <a:lnTo>
                      <a:pt x="133" y="14"/>
                    </a:lnTo>
                    <a:lnTo>
                      <a:pt x="148" y="10"/>
                    </a:lnTo>
                    <a:lnTo>
                      <a:pt x="164" y="10"/>
                    </a:lnTo>
                    <a:lnTo>
                      <a:pt x="181" y="10"/>
                    </a:lnTo>
                    <a:lnTo>
                      <a:pt x="196" y="14"/>
                    </a:lnTo>
                    <a:lnTo>
                      <a:pt x="210" y="18"/>
                    </a:lnTo>
                    <a:lnTo>
                      <a:pt x="225" y="22"/>
                    </a:lnTo>
                    <a:lnTo>
                      <a:pt x="238" y="29"/>
                    </a:lnTo>
                    <a:lnTo>
                      <a:pt x="250" y="37"/>
                    </a:lnTo>
                    <a:lnTo>
                      <a:pt x="261" y="45"/>
                    </a:lnTo>
                    <a:lnTo>
                      <a:pt x="273" y="54"/>
                    </a:lnTo>
                    <a:lnTo>
                      <a:pt x="283" y="66"/>
                    </a:lnTo>
                    <a:lnTo>
                      <a:pt x="292" y="77"/>
                    </a:lnTo>
                    <a:lnTo>
                      <a:pt x="300" y="91"/>
                    </a:lnTo>
                    <a:lnTo>
                      <a:pt x="306" y="104"/>
                    </a:lnTo>
                    <a:lnTo>
                      <a:pt x="311" y="117"/>
                    </a:lnTo>
                    <a:lnTo>
                      <a:pt x="315" y="133"/>
                    </a:lnTo>
                    <a:lnTo>
                      <a:pt x="317" y="148"/>
                    </a:lnTo>
                    <a:lnTo>
                      <a:pt x="319" y="164"/>
                    </a:lnTo>
                    <a:close/>
                  </a:path>
                </a:pathLst>
              </a:custGeom>
              <a:solidFill>
                <a:srgbClr val="EBC1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6" name="Freeform 469">
                <a:extLst>
                  <a:ext uri="{FF2B5EF4-FFF2-40B4-BE49-F238E27FC236}">
                    <a16:creationId xmlns:a16="http://schemas.microsoft.com/office/drawing/2014/main" id="{8BD5D52E-F0DB-44EC-BD5F-1100B21127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1" y="2003"/>
                <a:ext cx="317" cy="319"/>
              </a:xfrm>
              <a:custGeom>
                <a:avLst/>
                <a:gdLst>
                  <a:gd name="T0" fmla="*/ 315 w 317"/>
                  <a:gd name="T1" fmla="*/ 127 h 319"/>
                  <a:gd name="T2" fmla="*/ 298 w 317"/>
                  <a:gd name="T3" fmla="*/ 85 h 319"/>
                  <a:gd name="T4" fmla="*/ 271 w 317"/>
                  <a:gd name="T5" fmla="*/ 46 h 319"/>
                  <a:gd name="T6" fmla="*/ 234 w 317"/>
                  <a:gd name="T7" fmla="*/ 19 h 319"/>
                  <a:gd name="T8" fmla="*/ 190 w 317"/>
                  <a:gd name="T9" fmla="*/ 4 h 319"/>
                  <a:gd name="T10" fmla="*/ 142 w 317"/>
                  <a:gd name="T11" fmla="*/ 2 h 319"/>
                  <a:gd name="T12" fmla="*/ 96 w 317"/>
                  <a:gd name="T13" fmla="*/ 14 h 319"/>
                  <a:gd name="T14" fmla="*/ 58 w 317"/>
                  <a:gd name="T15" fmla="*/ 37 h 319"/>
                  <a:gd name="T16" fmla="*/ 27 w 317"/>
                  <a:gd name="T17" fmla="*/ 71 h 319"/>
                  <a:gd name="T18" fmla="*/ 6 w 317"/>
                  <a:gd name="T19" fmla="*/ 112 h 319"/>
                  <a:gd name="T20" fmla="*/ 0 w 317"/>
                  <a:gd name="T21" fmla="*/ 160 h 319"/>
                  <a:gd name="T22" fmla="*/ 6 w 317"/>
                  <a:gd name="T23" fmla="*/ 207 h 319"/>
                  <a:gd name="T24" fmla="*/ 27 w 317"/>
                  <a:gd name="T25" fmla="*/ 248 h 319"/>
                  <a:gd name="T26" fmla="*/ 58 w 317"/>
                  <a:gd name="T27" fmla="*/ 282 h 319"/>
                  <a:gd name="T28" fmla="*/ 96 w 317"/>
                  <a:gd name="T29" fmla="*/ 305 h 319"/>
                  <a:gd name="T30" fmla="*/ 142 w 317"/>
                  <a:gd name="T31" fmla="*/ 317 h 319"/>
                  <a:gd name="T32" fmla="*/ 190 w 317"/>
                  <a:gd name="T33" fmla="*/ 315 h 319"/>
                  <a:gd name="T34" fmla="*/ 234 w 317"/>
                  <a:gd name="T35" fmla="*/ 300 h 319"/>
                  <a:gd name="T36" fmla="*/ 271 w 317"/>
                  <a:gd name="T37" fmla="*/ 273 h 319"/>
                  <a:gd name="T38" fmla="*/ 298 w 317"/>
                  <a:gd name="T39" fmla="*/ 234 h 319"/>
                  <a:gd name="T40" fmla="*/ 315 w 317"/>
                  <a:gd name="T41" fmla="*/ 192 h 319"/>
                  <a:gd name="T42" fmla="*/ 307 w 317"/>
                  <a:gd name="T43" fmla="*/ 160 h 319"/>
                  <a:gd name="T44" fmla="*/ 300 w 317"/>
                  <a:gd name="T45" fmla="*/ 204 h 319"/>
                  <a:gd name="T46" fmla="*/ 282 w 317"/>
                  <a:gd name="T47" fmla="*/ 242 h 319"/>
                  <a:gd name="T48" fmla="*/ 253 w 317"/>
                  <a:gd name="T49" fmla="*/ 275 h 319"/>
                  <a:gd name="T50" fmla="*/ 217 w 317"/>
                  <a:gd name="T51" fmla="*/ 296 h 319"/>
                  <a:gd name="T52" fmla="*/ 173 w 317"/>
                  <a:gd name="T53" fmla="*/ 307 h 319"/>
                  <a:gd name="T54" fmla="*/ 129 w 317"/>
                  <a:gd name="T55" fmla="*/ 305 h 319"/>
                  <a:gd name="T56" fmla="*/ 88 w 317"/>
                  <a:gd name="T57" fmla="*/ 290 h 319"/>
                  <a:gd name="T58" fmla="*/ 54 w 317"/>
                  <a:gd name="T59" fmla="*/ 265 h 319"/>
                  <a:gd name="T60" fmla="*/ 27 w 317"/>
                  <a:gd name="T61" fmla="*/ 230 h 319"/>
                  <a:gd name="T62" fmla="*/ 14 w 317"/>
                  <a:gd name="T63" fmla="*/ 190 h 319"/>
                  <a:gd name="T64" fmla="*/ 10 w 317"/>
                  <a:gd name="T65" fmla="*/ 144 h 319"/>
                  <a:gd name="T66" fmla="*/ 21 w 317"/>
                  <a:gd name="T67" fmla="*/ 102 h 319"/>
                  <a:gd name="T68" fmla="*/ 44 w 317"/>
                  <a:gd name="T69" fmla="*/ 65 h 319"/>
                  <a:gd name="T70" fmla="*/ 75 w 317"/>
                  <a:gd name="T71" fmla="*/ 37 h 319"/>
                  <a:gd name="T72" fmla="*/ 113 w 317"/>
                  <a:gd name="T73" fmla="*/ 18 h 319"/>
                  <a:gd name="T74" fmla="*/ 158 w 317"/>
                  <a:gd name="T75" fmla="*/ 12 h 319"/>
                  <a:gd name="T76" fmla="*/ 204 w 317"/>
                  <a:gd name="T77" fmla="*/ 18 h 319"/>
                  <a:gd name="T78" fmla="*/ 242 w 317"/>
                  <a:gd name="T79" fmla="*/ 37 h 319"/>
                  <a:gd name="T80" fmla="*/ 273 w 317"/>
                  <a:gd name="T81" fmla="*/ 65 h 319"/>
                  <a:gd name="T82" fmla="*/ 296 w 317"/>
                  <a:gd name="T83" fmla="*/ 102 h 319"/>
                  <a:gd name="T84" fmla="*/ 305 w 317"/>
                  <a:gd name="T85" fmla="*/ 144 h 3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7"/>
                  <a:gd name="T130" fmla="*/ 0 h 319"/>
                  <a:gd name="T131" fmla="*/ 317 w 317"/>
                  <a:gd name="T132" fmla="*/ 319 h 3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7" h="319">
                    <a:moveTo>
                      <a:pt x="317" y="160"/>
                    </a:moveTo>
                    <a:lnTo>
                      <a:pt x="317" y="144"/>
                    </a:lnTo>
                    <a:lnTo>
                      <a:pt x="315" y="127"/>
                    </a:lnTo>
                    <a:lnTo>
                      <a:pt x="311" y="112"/>
                    </a:lnTo>
                    <a:lnTo>
                      <a:pt x="305" y="98"/>
                    </a:lnTo>
                    <a:lnTo>
                      <a:pt x="298" y="85"/>
                    </a:lnTo>
                    <a:lnTo>
                      <a:pt x="290" y="71"/>
                    </a:lnTo>
                    <a:lnTo>
                      <a:pt x="280" y="58"/>
                    </a:lnTo>
                    <a:lnTo>
                      <a:pt x="271" y="46"/>
                    </a:lnTo>
                    <a:lnTo>
                      <a:pt x="259" y="37"/>
                    </a:lnTo>
                    <a:lnTo>
                      <a:pt x="248" y="27"/>
                    </a:lnTo>
                    <a:lnTo>
                      <a:pt x="234" y="19"/>
                    </a:lnTo>
                    <a:lnTo>
                      <a:pt x="221" y="14"/>
                    </a:lnTo>
                    <a:lnTo>
                      <a:pt x="206" y="8"/>
                    </a:lnTo>
                    <a:lnTo>
                      <a:pt x="190" y="4"/>
                    </a:lnTo>
                    <a:lnTo>
                      <a:pt x="175" y="2"/>
                    </a:lnTo>
                    <a:lnTo>
                      <a:pt x="158" y="0"/>
                    </a:lnTo>
                    <a:lnTo>
                      <a:pt x="142" y="2"/>
                    </a:lnTo>
                    <a:lnTo>
                      <a:pt x="127" y="4"/>
                    </a:lnTo>
                    <a:lnTo>
                      <a:pt x="111" y="8"/>
                    </a:lnTo>
                    <a:lnTo>
                      <a:pt x="96" y="14"/>
                    </a:lnTo>
                    <a:lnTo>
                      <a:pt x="83" y="19"/>
                    </a:lnTo>
                    <a:lnTo>
                      <a:pt x="69" y="27"/>
                    </a:lnTo>
                    <a:lnTo>
                      <a:pt x="58" y="37"/>
                    </a:lnTo>
                    <a:lnTo>
                      <a:pt x="46" y="46"/>
                    </a:lnTo>
                    <a:lnTo>
                      <a:pt x="37" y="58"/>
                    </a:lnTo>
                    <a:lnTo>
                      <a:pt x="27" y="71"/>
                    </a:lnTo>
                    <a:lnTo>
                      <a:pt x="19" y="85"/>
                    </a:lnTo>
                    <a:lnTo>
                      <a:pt x="12" y="98"/>
                    </a:lnTo>
                    <a:lnTo>
                      <a:pt x="6" y="112"/>
                    </a:lnTo>
                    <a:lnTo>
                      <a:pt x="2" y="127"/>
                    </a:lnTo>
                    <a:lnTo>
                      <a:pt x="0" y="144"/>
                    </a:lnTo>
                    <a:lnTo>
                      <a:pt x="0" y="160"/>
                    </a:lnTo>
                    <a:lnTo>
                      <a:pt x="0" y="175"/>
                    </a:lnTo>
                    <a:lnTo>
                      <a:pt x="2" y="192"/>
                    </a:lnTo>
                    <a:lnTo>
                      <a:pt x="6" y="207"/>
                    </a:lnTo>
                    <a:lnTo>
                      <a:pt x="12" y="221"/>
                    </a:lnTo>
                    <a:lnTo>
                      <a:pt x="19" y="234"/>
                    </a:lnTo>
                    <a:lnTo>
                      <a:pt x="27" y="248"/>
                    </a:lnTo>
                    <a:lnTo>
                      <a:pt x="37" y="261"/>
                    </a:lnTo>
                    <a:lnTo>
                      <a:pt x="46" y="273"/>
                    </a:lnTo>
                    <a:lnTo>
                      <a:pt x="58" y="282"/>
                    </a:lnTo>
                    <a:lnTo>
                      <a:pt x="69" y="292"/>
                    </a:lnTo>
                    <a:lnTo>
                      <a:pt x="83" y="300"/>
                    </a:lnTo>
                    <a:lnTo>
                      <a:pt x="96" y="305"/>
                    </a:lnTo>
                    <a:lnTo>
                      <a:pt x="111" y="311"/>
                    </a:lnTo>
                    <a:lnTo>
                      <a:pt x="127" y="315"/>
                    </a:lnTo>
                    <a:lnTo>
                      <a:pt x="142" y="317"/>
                    </a:lnTo>
                    <a:lnTo>
                      <a:pt x="158" y="319"/>
                    </a:lnTo>
                    <a:lnTo>
                      <a:pt x="175" y="317"/>
                    </a:lnTo>
                    <a:lnTo>
                      <a:pt x="190" y="315"/>
                    </a:lnTo>
                    <a:lnTo>
                      <a:pt x="206" y="311"/>
                    </a:lnTo>
                    <a:lnTo>
                      <a:pt x="221" y="305"/>
                    </a:lnTo>
                    <a:lnTo>
                      <a:pt x="234" y="300"/>
                    </a:lnTo>
                    <a:lnTo>
                      <a:pt x="248" y="292"/>
                    </a:lnTo>
                    <a:lnTo>
                      <a:pt x="259" y="282"/>
                    </a:lnTo>
                    <a:lnTo>
                      <a:pt x="271" y="273"/>
                    </a:lnTo>
                    <a:lnTo>
                      <a:pt x="280" y="261"/>
                    </a:lnTo>
                    <a:lnTo>
                      <a:pt x="290" y="248"/>
                    </a:lnTo>
                    <a:lnTo>
                      <a:pt x="298" y="234"/>
                    </a:lnTo>
                    <a:lnTo>
                      <a:pt x="305" y="221"/>
                    </a:lnTo>
                    <a:lnTo>
                      <a:pt x="311" y="207"/>
                    </a:lnTo>
                    <a:lnTo>
                      <a:pt x="315" y="192"/>
                    </a:lnTo>
                    <a:lnTo>
                      <a:pt x="317" y="175"/>
                    </a:lnTo>
                    <a:lnTo>
                      <a:pt x="317" y="160"/>
                    </a:lnTo>
                    <a:close/>
                    <a:moveTo>
                      <a:pt x="307" y="160"/>
                    </a:moveTo>
                    <a:lnTo>
                      <a:pt x="305" y="175"/>
                    </a:lnTo>
                    <a:lnTo>
                      <a:pt x="303" y="190"/>
                    </a:lnTo>
                    <a:lnTo>
                      <a:pt x="300" y="204"/>
                    </a:lnTo>
                    <a:lnTo>
                      <a:pt x="296" y="217"/>
                    </a:lnTo>
                    <a:lnTo>
                      <a:pt x="290" y="230"/>
                    </a:lnTo>
                    <a:lnTo>
                      <a:pt x="282" y="242"/>
                    </a:lnTo>
                    <a:lnTo>
                      <a:pt x="273" y="254"/>
                    </a:lnTo>
                    <a:lnTo>
                      <a:pt x="263" y="265"/>
                    </a:lnTo>
                    <a:lnTo>
                      <a:pt x="253" y="275"/>
                    </a:lnTo>
                    <a:lnTo>
                      <a:pt x="242" y="282"/>
                    </a:lnTo>
                    <a:lnTo>
                      <a:pt x="229" y="290"/>
                    </a:lnTo>
                    <a:lnTo>
                      <a:pt x="217" y="296"/>
                    </a:lnTo>
                    <a:lnTo>
                      <a:pt x="204" y="301"/>
                    </a:lnTo>
                    <a:lnTo>
                      <a:pt x="188" y="305"/>
                    </a:lnTo>
                    <a:lnTo>
                      <a:pt x="173" y="307"/>
                    </a:lnTo>
                    <a:lnTo>
                      <a:pt x="158" y="307"/>
                    </a:lnTo>
                    <a:lnTo>
                      <a:pt x="144" y="307"/>
                    </a:lnTo>
                    <a:lnTo>
                      <a:pt x="129" y="305"/>
                    </a:lnTo>
                    <a:lnTo>
                      <a:pt x="113" y="301"/>
                    </a:lnTo>
                    <a:lnTo>
                      <a:pt x="100" y="296"/>
                    </a:lnTo>
                    <a:lnTo>
                      <a:pt x="88" y="290"/>
                    </a:lnTo>
                    <a:lnTo>
                      <a:pt x="75" y="282"/>
                    </a:lnTo>
                    <a:lnTo>
                      <a:pt x="64" y="275"/>
                    </a:lnTo>
                    <a:lnTo>
                      <a:pt x="54" y="265"/>
                    </a:lnTo>
                    <a:lnTo>
                      <a:pt x="44" y="254"/>
                    </a:lnTo>
                    <a:lnTo>
                      <a:pt x="35" y="242"/>
                    </a:lnTo>
                    <a:lnTo>
                      <a:pt x="27" y="230"/>
                    </a:lnTo>
                    <a:lnTo>
                      <a:pt x="21" y="217"/>
                    </a:lnTo>
                    <a:lnTo>
                      <a:pt x="17" y="204"/>
                    </a:lnTo>
                    <a:lnTo>
                      <a:pt x="14" y="190"/>
                    </a:lnTo>
                    <a:lnTo>
                      <a:pt x="10" y="175"/>
                    </a:lnTo>
                    <a:lnTo>
                      <a:pt x="10" y="160"/>
                    </a:lnTo>
                    <a:lnTo>
                      <a:pt x="10" y="144"/>
                    </a:lnTo>
                    <a:lnTo>
                      <a:pt x="14" y="129"/>
                    </a:lnTo>
                    <a:lnTo>
                      <a:pt x="17" y="115"/>
                    </a:lnTo>
                    <a:lnTo>
                      <a:pt x="21" y="102"/>
                    </a:lnTo>
                    <a:lnTo>
                      <a:pt x="27" y="89"/>
                    </a:lnTo>
                    <a:lnTo>
                      <a:pt x="35" y="77"/>
                    </a:lnTo>
                    <a:lnTo>
                      <a:pt x="44" y="65"/>
                    </a:lnTo>
                    <a:lnTo>
                      <a:pt x="54" y="54"/>
                    </a:lnTo>
                    <a:lnTo>
                      <a:pt x="64" y="44"/>
                    </a:lnTo>
                    <a:lnTo>
                      <a:pt x="75" y="37"/>
                    </a:lnTo>
                    <a:lnTo>
                      <a:pt x="88" y="29"/>
                    </a:lnTo>
                    <a:lnTo>
                      <a:pt x="100" y="23"/>
                    </a:lnTo>
                    <a:lnTo>
                      <a:pt x="113" y="18"/>
                    </a:lnTo>
                    <a:lnTo>
                      <a:pt x="129" y="14"/>
                    </a:lnTo>
                    <a:lnTo>
                      <a:pt x="144" y="12"/>
                    </a:lnTo>
                    <a:lnTo>
                      <a:pt x="158" y="12"/>
                    </a:lnTo>
                    <a:lnTo>
                      <a:pt x="173" y="12"/>
                    </a:lnTo>
                    <a:lnTo>
                      <a:pt x="188" y="14"/>
                    </a:lnTo>
                    <a:lnTo>
                      <a:pt x="204" y="18"/>
                    </a:lnTo>
                    <a:lnTo>
                      <a:pt x="217" y="23"/>
                    </a:lnTo>
                    <a:lnTo>
                      <a:pt x="229" y="29"/>
                    </a:lnTo>
                    <a:lnTo>
                      <a:pt x="242" y="37"/>
                    </a:lnTo>
                    <a:lnTo>
                      <a:pt x="253" y="44"/>
                    </a:lnTo>
                    <a:lnTo>
                      <a:pt x="263" y="54"/>
                    </a:lnTo>
                    <a:lnTo>
                      <a:pt x="273" y="65"/>
                    </a:lnTo>
                    <a:lnTo>
                      <a:pt x="282" y="77"/>
                    </a:lnTo>
                    <a:lnTo>
                      <a:pt x="290" y="89"/>
                    </a:lnTo>
                    <a:lnTo>
                      <a:pt x="296" y="102"/>
                    </a:lnTo>
                    <a:lnTo>
                      <a:pt x="300" y="115"/>
                    </a:lnTo>
                    <a:lnTo>
                      <a:pt x="303" y="129"/>
                    </a:lnTo>
                    <a:lnTo>
                      <a:pt x="305" y="144"/>
                    </a:lnTo>
                    <a:lnTo>
                      <a:pt x="307" y="160"/>
                    </a:lnTo>
                    <a:close/>
                  </a:path>
                </a:pathLst>
              </a:custGeom>
              <a:solidFill>
                <a:srgbClr val="EBC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7" name="Freeform 470">
                <a:extLst>
                  <a:ext uri="{FF2B5EF4-FFF2-40B4-BE49-F238E27FC236}">
                    <a16:creationId xmlns:a16="http://schemas.microsoft.com/office/drawing/2014/main" id="{817A082C-57A6-494A-A4AB-5ED86B6D44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25" y="2009"/>
                <a:ext cx="309" cy="307"/>
              </a:xfrm>
              <a:custGeom>
                <a:avLst/>
                <a:gdLst>
                  <a:gd name="T0" fmla="*/ 305 w 309"/>
                  <a:gd name="T1" fmla="*/ 123 h 307"/>
                  <a:gd name="T2" fmla="*/ 290 w 309"/>
                  <a:gd name="T3" fmla="*/ 81 h 307"/>
                  <a:gd name="T4" fmla="*/ 263 w 309"/>
                  <a:gd name="T5" fmla="*/ 44 h 307"/>
                  <a:gd name="T6" fmla="*/ 228 w 309"/>
                  <a:gd name="T7" fmla="*/ 19 h 307"/>
                  <a:gd name="T8" fmla="*/ 186 w 309"/>
                  <a:gd name="T9" fmla="*/ 4 h 307"/>
                  <a:gd name="T10" fmla="*/ 138 w 309"/>
                  <a:gd name="T11" fmla="*/ 0 h 307"/>
                  <a:gd name="T12" fmla="*/ 94 w 309"/>
                  <a:gd name="T13" fmla="*/ 12 h 307"/>
                  <a:gd name="T14" fmla="*/ 58 w 309"/>
                  <a:gd name="T15" fmla="*/ 35 h 307"/>
                  <a:gd name="T16" fmla="*/ 27 w 309"/>
                  <a:gd name="T17" fmla="*/ 67 h 307"/>
                  <a:gd name="T18" fmla="*/ 8 w 309"/>
                  <a:gd name="T19" fmla="*/ 107 h 307"/>
                  <a:gd name="T20" fmla="*/ 0 w 309"/>
                  <a:gd name="T21" fmla="*/ 154 h 307"/>
                  <a:gd name="T22" fmla="*/ 8 w 309"/>
                  <a:gd name="T23" fmla="*/ 200 h 307"/>
                  <a:gd name="T24" fmla="*/ 27 w 309"/>
                  <a:gd name="T25" fmla="*/ 240 h 307"/>
                  <a:gd name="T26" fmla="*/ 58 w 309"/>
                  <a:gd name="T27" fmla="*/ 272 h 307"/>
                  <a:gd name="T28" fmla="*/ 94 w 309"/>
                  <a:gd name="T29" fmla="*/ 295 h 307"/>
                  <a:gd name="T30" fmla="*/ 138 w 309"/>
                  <a:gd name="T31" fmla="*/ 307 h 307"/>
                  <a:gd name="T32" fmla="*/ 186 w 309"/>
                  <a:gd name="T33" fmla="*/ 303 h 307"/>
                  <a:gd name="T34" fmla="*/ 228 w 309"/>
                  <a:gd name="T35" fmla="*/ 288 h 307"/>
                  <a:gd name="T36" fmla="*/ 263 w 309"/>
                  <a:gd name="T37" fmla="*/ 263 h 307"/>
                  <a:gd name="T38" fmla="*/ 290 w 309"/>
                  <a:gd name="T39" fmla="*/ 226 h 307"/>
                  <a:gd name="T40" fmla="*/ 305 w 309"/>
                  <a:gd name="T41" fmla="*/ 184 h 307"/>
                  <a:gd name="T42" fmla="*/ 297 w 309"/>
                  <a:gd name="T43" fmla="*/ 154 h 307"/>
                  <a:gd name="T44" fmla="*/ 292 w 309"/>
                  <a:gd name="T45" fmla="*/ 196 h 307"/>
                  <a:gd name="T46" fmla="*/ 273 w 309"/>
                  <a:gd name="T47" fmla="*/ 234 h 307"/>
                  <a:gd name="T48" fmla="*/ 246 w 309"/>
                  <a:gd name="T49" fmla="*/ 265 h 307"/>
                  <a:gd name="T50" fmla="*/ 211 w 309"/>
                  <a:gd name="T51" fmla="*/ 286 h 307"/>
                  <a:gd name="T52" fmla="*/ 169 w 309"/>
                  <a:gd name="T53" fmla="*/ 295 h 307"/>
                  <a:gd name="T54" fmla="*/ 125 w 309"/>
                  <a:gd name="T55" fmla="*/ 294 h 307"/>
                  <a:gd name="T56" fmla="*/ 86 w 309"/>
                  <a:gd name="T57" fmla="*/ 280 h 307"/>
                  <a:gd name="T58" fmla="*/ 54 w 309"/>
                  <a:gd name="T59" fmla="*/ 255 h 307"/>
                  <a:gd name="T60" fmla="*/ 29 w 309"/>
                  <a:gd name="T61" fmla="*/ 223 h 307"/>
                  <a:gd name="T62" fmla="*/ 13 w 309"/>
                  <a:gd name="T63" fmla="*/ 182 h 307"/>
                  <a:gd name="T64" fmla="*/ 12 w 309"/>
                  <a:gd name="T65" fmla="*/ 138 h 307"/>
                  <a:gd name="T66" fmla="*/ 23 w 309"/>
                  <a:gd name="T67" fmla="*/ 98 h 307"/>
                  <a:gd name="T68" fmla="*/ 44 w 309"/>
                  <a:gd name="T69" fmla="*/ 61 h 307"/>
                  <a:gd name="T70" fmla="*/ 75 w 309"/>
                  <a:gd name="T71" fmla="*/ 35 h 307"/>
                  <a:gd name="T72" fmla="*/ 111 w 309"/>
                  <a:gd name="T73" fmla="*/ 17 h 307"/>
                  <a:gd name="T74" fmla="*/ 154 w 309"/>
                  <a:gd name="T75" fmla="*/ 10 h 307"/>
                  <a:gd name="T76" fmla="*/ 198 w 309"/>
                  <a:gd name="T77" fmla="*/ 17 h 307"/>
                  <a:gd name="T78" fmla="*/ 234 w 309"/>
                  <a:gd name="T79" fmla="*/ 35 h 307"/>
                  <a:gd name="T80" fmla="*/ 265 w 309"/>
                  <a:gd name="T81" fmla="*/ 61 h 307"/>
                  <a:gd name="T82" fmla="*/ 286 w 309"/>
                  <a:gd name="T83" fmla="*/ 98 h 307"/>
                  <a:gd name="T84" fmla="*/ 297 w 309"/>
                  <a:gd name="T85" fmla="*/ 138 h 3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9"/>
                  <a:gd name="T130" fmla="*/ 0 h 307"/>
                  <a:gd name="T131" fmla="*/ 309 w 309"/>
                  <a:gd name="T132" fmla="*/ 307 h 3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9" h="307">
                    <a:moveTo>
                      <a:pt x="309" y="154"/>
                    </a:moveTo>
                    <a:lnTo>
                      <a:pt x="307" y="138"/>
                    </a:lnTo>
                    <a:lnTo>
                      <a:pt x="305" y="123"/>
                    </a:lnTo>
                    <a:lnTo>
                      <a:pt x="301" y="107"/>
                    </a:lnTo>
                    <a:lnTo>
                      <a:pt x="296" y="94"/>
                    </a:lnTo>
                    <a:lnTo>
                      <a:pt x="290" y="81"/>
                    </a:lnTo>
                    <a:lnTo>
                      <a:pt x="282" y="67"/>
                    </a:lnTo>
                    <a:lnTo>
                      <a:pt x="273" y="56"/>
                    </a:lnTo>
                    <a:lnTo>
                      <a:pt x="263" y="44"/>
                    </a:lnTo>
                    <a:lnTo>
                      <a:pt x="251" y="35"/>
                    </a:lnTo>
                    <a:lnTo>
                      <a:pt x="240" y="27"/>
                    </a:lnTo>
                    <a:lnTo>
                      <a:pt x="228" y="19"/>
                    </a:lnTo>
                    <a:lnTo>
                      <a:pt x="215" y="12"/>
                    </a:lnTo>
                    <a:lnTo>
                      <a:pt x="200" y="8"/>
                    </a:lnTo>
                    <a:lnTo>
                      <a:pt x="186" y="4"/>
                    </a:lnTo>
                    <a:lnTo>
                      <a:pt x="171" y="0"/>
                    </a:lnTo>
                    <a:lnTo>
                      <a:pt x="154" y="0"/>
                    </a:lnTo>
                    <a:lnTo>
                      <a:pt x="138" y="0"/>
                    </a:lnTo>
                    <a:lnTo>
                      <a:pt x="123" y="4"/>
                    </a:lnTo>
                    <a:lnTo>
                      <a:pt x="109" y="8"/>
                    </a:lnTo>
                    <a:lnTo>
                      <a:pt x="94" y="12"/>
                    </a:lnTo>
                    <a:lnTo>
                      <a:pt x="81" y="19"/>
                    </a:lnTo>
                    <a:lnTo>
                      <a:pt x="69" y="27"/>
                    </a:lnTo>
                    <a:lnTo>
                      <a:pt x="58" y="35"/>
                    </a:lnTo>
                    <a:lnTo>
                      <a:pt x="46" y="44"/>
                    </a:lnTo>
                    <a:lnTo>
                      <a:pt x="36" y="56"/>
                    </a:lnTo>
                    <a:lnTo>
                      <a:pt x="27" y="67"/>
                    </a:lnTo>
                    <a:lnTo>
                      <a:pt x="19" y="81"/>
                    </a:lnTo>
                    <a:lnTo>
                      <a:pt x="13" y="94"/>
                    </a:lnTo>
                    <a:lnTo>
                      <a:pt x="8" y="107"/>
                    </a:lnTo>
                    <a:lnTo>
                      <a:pt x="4" y="123"/>
                    </a:lnTo>
                    <a:lnTo>
                      <a:pt x="2" y="138"/>
                    </a:lnTo>
                    <a:lnTo>
                      <a:pt x="0" y="154"/>
                    </a:lnTo>
                    <a:lnTo>
                      <a:pt x="2" y="169"/>
                    </a:lnTo>
                    <a:lnTo>
                      <a:pt x="4" y="184"/>
                    </a:lnTo>
                    <a:lnTo>
                      <a:pt x="8" y="200"/>
                    </a:lnTo>
                    <a:lnTo>
                      <a:pt x="13" y="213"/>
                    </a:lnTo>
                    <a:lnTo>
                      <a:pt x="19" y="226"/>
                    </a:lnTo>
                    <a:lnTo>
                      <a:pt x="27" y="240"/>
                    </a:lnTo>
                    <a:lnTo>
                      <a:pt x="36" y="251"/>
                    </a:lnTo>
                    <a:lnTo>
                      <a:pt x="46" y="263"/>
                    </a:lnTo>
                    <a:lnTo>
                      <a:pt x="58" y="272"/>
                    </a:lnTo>
                    <a:lnTo>
                      <a:pt x="69" y="280"/>
                    </a:lnTo>
                    <a:lnTo>
                      <a:pt x="81" y="288"/>
                    </a:lnTo>
                    <a:lnTo>
                      <a:pt x="94" y="295"/>
                    </a:lnTo>
                    <a:lnTo>
                      <a:pt x="109" y="299"/>
                    </a:lnTo>
                    <a:lnTo>
                      <a:pt x="123" y="303"/>
                    </a:lnTo>
                    <a:lnTo>
                      <a:pt x="138" y="307"/>
                    </a:lnTo>
                    <a:lnTo>
                      <a:pt x="154" y="307"/>
                    </a:lnTo>
                    <a:lnTo>
                      <a:pt x="171" y="307"/>
                    </a:lnTo>
                    <a:lnTo>
                      <a:pt x="186" y="303"/>
                    </a:lnTo>
                    <a:lnTo>
                      <a:pt x="200" y="299"/>
                    </a:lnTo>
                    <a:lnTo>
                      <a:pt x="215" y="295"/>
                    </a:lnTo>
                    <a:lnTo>
                      <a:pt x="228" y="288"/>
                    </a:lnTo>
                    <a:lnTo>
                      <a:pt x="240" y="280"/>
                    </a:lnTo>
                    <a:lnTo>
                      <a:pt x="251" y="272"/>
                    </a:lnTo>
                    <a:lnTo>
                      <a:pt x="263" y="263"/>
                    </a:lnTo>
                    <a:lnTo>
                      <a:pt x="273" y="251"/>
                    </a:lnTo>
                    <a:lnTo>
                      <a:pt x="282" y="240"/>
                    </a:lnTo>
                    <a:lnTo>
                      <a:pt x="290" y="226"/>
                    </a:lnTo>
                    <a:lnTo>
                      <a:pt x="296" y="213"/>
                    </a:lnTo>
                    <a:lnTo>
                      <a:pt x="301" y="200"/>
                    </a:lnTo>
                    <a:lnTo>
                      <a:pt x="305" y="184"/>
                    </a:lnTo>
                    <a:lnTo>
                      <a:pt x="307" y="169"/>
                    </a:lnTo>
                    <a:lnTo>
                      <a:pt x="309" y="154"/>
                    </a:lnTo>
                    <a:close/>
                    <a:moveTo>
                      <a:pt x="297" y="154"/>
                    </a:moveTo>
                    <a:lnTo>
                      <a:pt x="297" y="169"/>
                    </a:lnTo>
                    <a:lnTo>
                      <a:pt x="296" y="182"/>
                    </a:lnTo>
                    <a:lnTo>
                      <a:pt x="292" y="196"/>
                    </a:lnTo>
                    <a:lnTo>
                      <a:pt x="286" y="209"/>
                    </a:lnTo>
                    <a:lnTo>
                      <a:pt x="280" y="223"/>
                    </a:lnTo>
                    <a:lnTo>
                      <a:pt x="273" y="234"/>
                    </a:lnTo>
                    <a:lnTo>
                      <a:pt x="265" y="246"/>
                    </a:lnTo>
                    <a:lnTo>
                      <a:pt x="255" y="255"/>
                    </a:lnTo>
                    <a:lnTo>
                      <a:pt x="246" y="265"/>
                    </a:lnTo>
                    <a:lnTo>
                      <a:pt x="234" y="272"/>
                    </a:lnTo>
                    <a:lnTo>
                      <a:pt x="223" y="280"/>
                    </a:lnTo>
                    <a:lnTo>
                      <a:pt x="211" y="286"/>
                    </a:lnTo>
                    <a:lnTo>
                      <a:pt x="198" y="290"/>
                    </a:lnTo>
                    <a:lnTo>
                      <a:pt x="184" y="294"/>
                    </a:lnTo>
                    <a:lnTo>
                      <a:pt x="169" y="295"/>
                    </a:lnTo>
                    <a:lnTo>
                      <a:pt x="154" y="297"/>
                    </a:lnTo>
                    <a:lnTo>
                      <a:pt x="140" y="295"/>
                    </a:lnTo>
                    <a:lnTo>
                      <a:pt x="125" y="294"/>
                    </a:lnTo>
                    <a:lnTo>
                      <a:pt x="111" y="290"/>
                    </a:lnTo>
                    <a:lnTo>
                      <a:pt x="98" y="286"/>
                    </a:lnTo>
                    <a:lnTo>
                      <a:pt x="86" y="280"/>
                    </a:lnTo>
                    <a:lnTo>
                      <a:pt x="75" y="272"/>
                    </a:lnTo>
                    <a:lnTo>
                      <a:pt x="63" y="265"/>
                    </a:lnTo>
                    <a:lnTo>
                      <a:pt x="54" y="255"/>
                    </a:lnTo>
                    <a:lnTo>
                      <a:pt x="44" y="246"/>
                    </a:lnTo>
                    <a:lnTo>
                      <a:pt x="36" y="234"/>
                    </a:lnTo>
                    <a:lnTo>
                      <a:pt x="29" y="223"/>
                    </a:lnTo>
                    <a:lnTo>
                      <a:pt x="23" y="209"/>
                    </a:lnTo>
                    <a:lnTo>
                      <a:pt x="17" y="196"/>
                    </a:lnTo>
                    <a:lnTo>
                      <a:pt x="13" y="182"/>
                    </a:lnTo>
                    <a:lnTo>
                      <a:pt x="12" y="169"/>
                    </a:lnTo>
                    <a:lnTo>
                      <a:pt x="12" y="154"/>
                    </a:lnTo>
                    <a:lnTo>
                      <a:pt x="12" y="138"/>
                    </a:lnTo>
                    <a:lnTo>
                      <a:pt x="13" y="125"/>
                    </a:lnTo>
                    <a:lnTo>
                      <a:pt x="17" y="111"/>
                    </a:lnTo>
                    <a:lnTo>
                      <a:pt x="23" y="98"/>
                    </a:lnTo>
                    <a:lnTo>
                      <a:pt x="29" y="84"/>
                    </a:lnTo>
                    <a:lnTo>
                      <a:pt x="36" y="73"/>
                    </a:lnTo>
                    <a:lnTo>
                      <a:pt x="44" y="61"/>
                    </a:lnTo>
                    <a:lnTo>
                      <a:pt x="54" y="52"/>
                    </a:lnTo>
                    <a:lnTo>
                      <a:pt x="63" y="42"/>
                    </a:lnTo>
                    <a:lnTo>
                      <a:pt x="75" y="35"/>
                    </a:lnTo>
                    <a:lnTo>
                      <a:pt x="86" y="27"/>
                    </a:lnTo>
                    <a:lnTo>
                      <a:pt x="98" y="21"/>
                    </a:lnTo>
                    <a:lnTo>
                      <a:pt x="111" y="17"/>
                    </a:lnTo>
                    <a:lnTo>
                      <a:pt x="125" y="13"/>
                    </a:lnTo>
                    <a:lnTo>
                      <a:pt x="140" y="12"/>
                    </a:lnTo>
                    <a:lnTo>
                      <a:pt x="154" y="10"/>
                    </a:lnTo>
                    <a:lnTo>
                      <a:pt x="169" y="12"/>
                    </a:lnTo>
                    <a:lnTo>
                      <a:pt x="184" y="13"/>
                    </a:lnTo>
                    <a:lnTo>
                      <a:pt x="198" y="17"/>
                    </a:lnTo>
                    <a:lnTo>
                      <a:pt x="211" y="21"/>
                    </a:lnTo>
                    <a:lnTo>
                      <a:pt x="223" y="27"/>
                    </a:lnTo>
                    <a:lnTo>
                      <a:pt x="234" y="35"/>
                    </a:lnTo>
                    <a:lnTo>
                      <a:pt x="246" y="42"/>
                    </a:lnTo>
                    <a:lnTo>
                      <a:pt x="255" y="52"/>
                    </a:lnTo>
                    <a:lnTo>
                      <a:pt x="265" y="61"/>
                    </a:lnTo>
                    <a:lnTo>
                      <a:pt x="273" y="73"/>
                    </a:lnTo>
                    <a:lnTo>
                      <a:pt x="280" y="84"/>
                    </a:lnTo>
                    <a:lnTo>
                      <a:pt x="286" y="98"/>
                    </a:lnTo>
                    <a:lnTo>
                      <a:pt x="292" y="111"/>
                    </a:lnTo>
                    <a:lnTo>
                      <a:pt x="296" y="125"/>
                    </a:lnTo>
                    <a:lnTo>
                      <a:pt x="297" y="138"/>
                    </a:lnTo>
                    <a:lnTo>
                      <a:pt x="297" y="154"/>
                    </a:lnTo>
                    <a:close/>
                  </a:path>
                </a:pathLst>
              </a:custGeom>
              <a:solidFill>
                <a:srgbClr val="EBC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8" name="Freeform 471">
                <a:extLst>
                  <a:ext uri="{FF2B5EF4-FFF2-40B4-BE49-F238E27FC236}">
                    <a16:creationId xmlns:a16="http://schemas.microsoft.com/office/drawing/2014/main" id="{2C191EF9-F27D-4044-9928-9AB6BCA74D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1" y="2015"/>
                <a:ext cx="297" cy="295"/>
              </a:xfrm>
              <a:custGeom>
                <a:avLst/>
                <a:gdLst>
                  <a:gd name="T0" fmla="*/ 293 w 297"/>
                  <a:gd name="T1" fmla="*/ 117 h 295"/>
                  <a:gd name="T2" fmla="*/ 280 w 297"/>
                  <a:gd name="T3" fmla="*/ 77 h 295"/>
                  <a:gd name="T4" fmla="*/ 253 w 297"/>
                  <a:gd name="T5" fmla="*/ 42 h 295"/>
                  <a:gd name="T6" fmla="*/ 219 w 297"/>
                  <a:gd name="T7" fmla="*/ 17 h 295"/>
                  <a:gd name="T8" fmla="*/ 178 w 297"/>
                  <a:gd name="T9" fmla="*/ 2 h 295"/>
                  <a:gd name="T10" fmla="*/ 134 w 297"/>
                  <a:gd name="T11" fmla="*/ 0 h 295"/>
                  <a:gd name="T12" fmla="*/ 90 w 297"/>
                  <a:gd name="T13" fmla="*/ 11 h 295"/>
                  <a:gd name="T14" fmla="*/ 54 w 297"/>
                  <a:gd name="T15" fmla="*/ 32 h 295"/>
                  <a:gd name="T16" fmla="*/ 25 w 297"/>
                  <a:gd name="T17" fmla="*/ 65 h 295"/>
                  <a:gd name="T18" fmla="*/ 7 w 297"/>
                  <a:gd name="T19" fmla="*/ 103 h 295"/>
                  <a:gd name="T20" fmla="*/ 0 w 297"/>
                  <a:gd name="T21" fmla="*/ 148 h 295"/>
                  <a:gd name="T22" fmla="*/ 7 w 297"/>
                  <a:gd name="T23" fmla="*/ 192 h 295"/>
                  <a:gd name="T24" fmla="*/ 25 w 297"/>
                  <a:gd name="T25" fmla="*/ 230 h 295"/>
                  <a:gd name="T26" fmla="*/ 54 w 297"/>
                  <a:gd name="T27" fmla="*/ 263 h 295"/>
                  <a:gd name="T28" fmla="*/ 90 w 297"/>
                  <a:gd name="T29" fmla="*/ 284 h 295"/>
                  <a:gd name="T30" fmla="*/ 134 w 297"/>
                  <a:gd name="T31" fmla="*/ 295 h 295"/>
                  <a:gd name="T32" fmla="*/ 178 w 297"/>
                  <a:gd name="T33" fmla="*/ 293 h 295"/>
                  <a:gd name="T34" fmla="*/ 219 w 297"/>
                  <a:gd name="T35" fmla="*/ 278 h 295"/>
                  <a:gd name="T36" fmla="*/ 253 w 297"/>
                  <a:gd name="T37" fmla="*/ 253 h 295"/>
                  <a:gd name="T38" fmla="*/ 280 w 297"/>
                  <a:gd name="T39" fmla="*/ 218 h 295"/>
                  <a:gd name="T40" fmla="*/ 293 w 297"/>
                  <a:gd name="T41" fmla="*/ 178 h 295"/>
                  <a:gd name="T42" fmla="*/ 288 w 297"/>
                  <a:gd name="T43" fmla="*/ 148 h 295"/>
                  <a:gd name="T44" fmla="*/ 280 w 297"/>
                  <a:gd name="T45" fmla="*/ 188 h 295"/>
                  <a:gd name="T46" fmla="*/ 263 w 297"/>
                  <a:gd name="T47" fmla="*/ 224 h 295"/>
                  <a:gd name="T48" fmla="*/ 236 w 297"/>
                  <a:gd name="T49" fmla="*/ 255 h 295"/>
                  <a:gd name="T50" fmla="*/ 203 w 297"/>
                  <a:gd name="T51" fmla="*/ 274 h 295"/>
                  <a:gd name="T52" fmla="*/ 163 w 297"/>
                  <a:gd name="T53" fmla="*/ 286 h 295"/>
                  <a:gd name="T54" fmla="*/ 121 w 297"/>
                  <a:gd name="T55" fmla="*/ 284 h 295"/>
                  <a:gd name="T56" fmla="*/ 82 w 297"/>
                  <a:gd name="T57" fmla="*/ 268 h 295"/>
                  <a:gd name="T58" fmla="*/ 52 w 297"/>
                  <a:gd name="T59" fmla="*/ 245 h 295"/>
                  <a:gd name="T60" fmla="*/ 27 w 297"/>
                  <a:gd name="T61" fmla="*/ 213 h 295"/>
                  <a:gd name="T62" fmla="*/ 13 w 297"/>
                  <a:gd name="T63" fmla="*/ 176 h 295"/>
                  <a:gd name="T64" fmla="*/ 11 w 297"/>
                  <a:gd name="T65" fmla="*/ 134 h 295"/>
                  <a:gd name="T66" fmla="*/ 21 w 297"/>
                  <a:gd name="T67" fmla="*/ 94 h 295"/>
                  <a:gd name="T68" fmla="*/ 42 w 297"/>
                  <a:gd name="T69" fmla="*/ 59 h 295"/>
                  <a:gd name="T70" fmla="*/ 71 w 297"/>
                  <a:gd name="T71" fmla="*/ 32 h 295"/>
                  <a:gd name="T72" fmla="*/ 107 w 297"/>
                  <a:gd name="T73" fmla="*/ 15 h 295"/>
                  <a:gd name="T74" fmla="*/ 148 w 297"/>
                  <a:gd name="T75" fmla="*/ 9 h 295"/>
                  <a:gd name="T76" fmla="*/ 190 w 297"/>
                  <a:gd name="T77" fmla="*/ 15 h 295"/>
                  <a:gd name="T78" fmla="*/ 226 w 297"/>
                  <a:gd name="T79" fmla="*/ 32 h 295"/>
                  <a:gd name="T80" fmla="*/ 255 w 297"/>
                  <a:gd name="T81" fmla="*/ 59 h 295"/>
                  <a:gd name="T82" fmla="*/ 276 w 297"/>
                  <a:gd name="T83" fmla="*/ 94 h 295"/>
                  <a:gd name="T84" fmla="*/ 286 w 297"/>
                  <a:gd name="T85" fmla="*/ 134 h 2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7"/>
                  <a:gd name="T130" fmla="*/ 0 h 295"/>
                  <a:gd name="T131" fmla="*/ 297 w 297"/>
                  <a:gd name="T132" fmla="*/ 295 h 2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7" h="295">
                    <a:moveTo>
                      <a:pt x="297" y="148"/>
                    </a:moveTo>
                    <a:lnTo>
                      <a:pt x="295" y="132"/>
                    </a:lnTo>
                    <a:lnTo>
                      <a:pt x="293" y="117"/>
                    </a:lnTo>
                    <a:lnTo>
                      <a:pt x="290" y="103"/>
                    </a:lnTo>
                    <a:lnTo>
                      <a:pt x="286" y="90"/>
                    </a:lnTo>
                    <a:lnTo>
                      <a:pt x="280" y="77"/>
                    </a:lnTo>
                    <a:lnTo>
                      <a:pt x="272" y="65"/>
                    </a:lnTo>
                    <a:lnTo>
                      <a:pt x="263" y="53"/>
                    </a:lnTo>
                    <a:lnTo>
                      <a:pt x="253" y="42"/>
                    </a:lnTo>
                    <a:lnTo>
                      <a:pt x="243" y="32"/>
                    </a:lnTo>
                    <a:lnTo>
                      <a:pt x="232" y="25"/>
                    </a:lnTo>
                    <a:lnTo>
                      <a:pt x="219" y="17"/>
                    </a:lnTo>
                    <a:lnTo>
                      <a:pt x="207" y="11"/>
                    </a:lnTo>
                    <a:lnTo>
                      <a:pt x="194" y="6"/>
                    </a:lnTo>
                    <a:lnTo>
                      <a:pt x="178" y="2"/>
                    </a:lnTo>
                    <a:lnTo>
                      <a:pt x="163" y="0"/>
                    </a:lnTo>
                    <a:lnTo>
                      <a:pt x="148" y="0"/>
                    </a:lnTo>
                    <a:lnTo>
                      <a:pt x="134" y="0"/>
                    </a:lnTo>
                    <a:lnTo>
                      <a:pt x="119" y="2"/>
                    </a:lnTo>
                    <a:lnTo>
                      <a:pt x="103" y="6"/>
                    </a:lnTo>
                    <a:lnTo>
                      <a:pt x="90" y="11"/>
                    </a:lnTo>
                    <a:lnTo>
                      <a:pt x="78" y="17"/>
                    </a:lnTo>
                    <a:lnTo>
                      <a:pt x="65" y="25"/>
                    </a:lnTo>
                    <a:lnTo>
                      <a:pt x="54" y="32"/>
                    </a:lnTo>
                    <a:lnTo>
                      <a:pt x="44" y="42"/>
                    </a:lnTo>
                    <a:lnTo>
                      <a:pt x="34" y="53"/>
                    </a:lnTo>
                    <a:lnTo>
                      <a:pt x="25" y="65"/>
                    </a:lnTo>
                    <a:lnTo>
                      <a:pt x="17" y="77"/>
                    </a:lnTo>
                    <a:lnTo>
                      <a:pt x="11" y="90"/>
                    </a:lnTo>
                    <a:lnTo>
                      <a:pt x="7" y="103"/>
                    </a:lnTo>
                    <a:lnTo>
                      <a:pt x="4" y="117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0" y="163"/>
                    </a:lnTo>
                    <a:lnTo>
                      <a:pt x="4" y="178"/>
                    </a:lnTo>
                    <a:lnTo>
                      <a:pt x="7" y="192"/>
                    </a:lnTo>
                    <a:lnTo>
                      <a:pt x="11" y="205"/>
                    </a:lnTo>
                    <a:lnTo>
                      <a:pt x="17" y="218"/>
                    </a:lnTo>
                    <a:lnTo>
                      <a:pt x="25" y="230"/>
                    </a:lnTo>
                    <a:lnTo>
                      <a:pt x="34" y="242"/>
                    </a:lnTo>
                    <a:lnTo>
                      <a:pt x="44" y="253"/>
                    </a:lnTo>
                    <a:lnTo>
                      <a:pt x="54" y="263"/>
                    </a:lnTo>
                    <a:lnTo>
                      <a:pt x="65" y="270"/>
                    </a:lnTo>
                    <a:lnTo>
                      <a:pt x="78" y="278"/>
                    </a:lnTo>
                    <a:lnTo>
                      <a:pt x="90" y="284"/>
                    </a:lnTo>
                    <a:lnTo>
                      <a:pt x="103" y="289"/>
                    </a:lnTo>
                    <a:lnTo>
                      <a:pt x="119" y="293"/>
                    </a:lnTo>
                    <a:lnTo>
                      <a:pt x="134" y="295"/>
                    </a:lnTo>
                    <a:lnTo>
                      <a:pt x="148" y="295"/>
                    </a:lnTo>
                    <a:lnTo>
                      <a:pt x="163" y="295"/>
                    </a:lnTo>
                    <a:lnTo>
                      <a:pt x="178" y="293"/>
                    </a:lnTo>
                    <a:lnTo>
                      <a:pt x="194" y="289"/>
                    </a:lnTo>
                    <a:lnTo>
                      <a:pt x="207" y="284"/>
                    </a:lnTo>
                    <a:lnTo>
                      <a:pt x="219" y="278"/>
                    </a:lnTo>
                    <a:lnTo>
                      <a:pt x="232" y="270"/>
                    </a:lnTo>
                    <a:lnTo>
                      <a:pt x="243" y="263"/>
                    </a:lnTo>
                    <a:lnTo>
                      <a:pt x="253" y="253"/>
                    </a:lnTo>
                    <a:lnTo>
                      <a:pt x="263" y="242"/>
                    </a:lnTo>
                    <a:lnTo>
                      <a:pt x="272" y="230"/>
                    </a:lnTo>
                    <a:lnTo>
                      <a:pt x="280" y="218"/>
                    </a:lnTo>
                    <a:lnTo>
                      <a:pt x="286" y="205"/>
                    </a:lnTo>
                    <a:lnTo>
                      <a:pt x="290" y="192"/>
                    </a:lnTo>
                    <a:lnTo>
                      <a:pt x="293" y="178"/>
                    </a:lnTo>
                    <a:lnTo>
                      <a:pt x="295" y="163"/>
                    </a:lnTo>
                    <a:lnTo>
                      <a:pt x="297" y="148"/>
                    </a:lnTo>
                    <a:close/>
                    <a:moveTo>
                      <a:pt x="288" y="148"/>
                    </a:moveTo>
                    <a:lnTo>
                      <a:pt x="286" y="161"/>
                    </a:lnTo>
                    <a:lnTo>
                      <a:pt x="284" y="176"/>
                    </a:lnTo>
                    <a:lnTo>
                      <a:pt x="280" y="188"/>
                    </a:lnTo>
                    <a:lnTo>
                      <a:pt x="276" y="201"/>
                    </a:lnTo>
                    <a:lnTo>
                      <a:pt x="270" y="213"/>
                    </a:lnTo>
                    <a:lnTo>
                      <a:pt x="263" y="224"/>
                    </a:lnTo>
                    <a:lnTo>
                      <a:pt x="255" y="236"/>
                    </a:lnTo>
                    <a:lnTo>
                      <a:pt x="245" y="245"/>
                    </a:lnTo>
                    <a:lnTo>
                      <a:pt x="236" y="255"/>
                    </a:lnTo>
                    <a:lnTo>
                      <a:pt x="226" y="263"/>
                    </a:lnTo>
                    <a:lnTo>
                      <a:pt x="215" y="268"/>
                    </a:lnTo>
                    <a:lnTo>
                      <a:pt x="203" y="274"/>
                    </a:lnTo>
                    <a:lnTo>
                      <a:pt x="190" y="280"/>
                    </a:lnTo>
                    <a:lnTo>
                      <a:pt x="176" y="284"/>
                    </a:lnTo>
                    <a:lnTo>
                      <a:pt x="163" y="286"/>
                    </a:lnTo>
                    <a:lnTo>
                      <a:pt x="148" y="286"/>
                    </a:lnTo>
                    <a:lnTo>
                      <a:pt x="134" y="286"/>
                    </a:lnTo>
                    <a:lnTo>
                      <a:pt x="121" y="284"/>
                    </a:lnTo>
                    <a:lnTo>
                      <a:pt x="107" y="280"/>
                    </a:lnTo>
                    <a:lnTo>
                      <a:pt x="94" y="274"/>
                    </a:lnTo>
                    <a:lnTo>
                      <a:pt x="82" y="268"/>
                    </a:lnTo>
                    <a:lnTo>
                      <a:pt x="71" y="263"/>
                    </a:lnTo>
                    <a:lnTo>
                      <a:pt x="61" y="255"/>
                    </a:lnTo>
                    <a:lnTo>
                      <a:pt x="52" y="245"/>
                    </a:lnTo>
                    <a:lnTo>
                      <a:pt x="42" y="236"/>
                    </a:lnTo>
                    <a:lnTo>
                      <a:pt x="34" y="224"/>
                    </a:lnTo>
                    <a:lnTo>
                      <a:pt x="27" y="213"/>
                    </a:lnTo>
                    <a:lnTo>
                      <a:pt x="21" y="201"/>
                    </a:lnTo>
                    <a:lnTo>
                      <a:pt x="17" y="188"/>
                    </a:lnTo>
                    <a:lnTo>
                      <a:pt x="13" y="176"/>
                    </a:lnTo>
                    <a:lnTo>
                      <a:pt x="11" y="161"/>
                    </a:lnTo>
                    <a:lnTo>
                      <a:pt x="9" y="148"/>
                    </a:lnTo>
                    <a:lnTo>
                      <a:pt x="11" y="134"/>
                    </a:lnTo>
                    <a:lnTo>
                      <a:pt x="13" y="119"/>
                    </a:lnTo>
                    <a:lnTo>
                      <a:pt x="17" y="107"/>
                    </a:lnTo>
                    <a:lnTo>
                      <a:pt x="21" y="94"/>
                    </a:lnTo>
                    <a:lnTo>
                      <a:pt x="27" y="82"/>
                    </a:lnTo>
                    <a:lnTo>
                      <a:pt x="34" y="71"/>
                    </a:lnTo>
                    <a:lnTo>
                      <a:pt x="42" y="59"/>
                    </a:lnTo>
                    <a:lnTo>
                      <a:pt x="52" y="50"/>
                    </a:lnTo>
                    <a:lnTo>
                      <a:pt x="61" y="40"/>
                    </a:lnTo>
                    <a:lnTo>
                      <a:pt x="71" y="32"/>
                    </a:lnTo>
                    <a:lnTo>
                      <a:pt x="82" y="27"/>
                    </a:lnTo>
                    <a:lnTo>
                      <a:pt x="94" y="21"/>
                    </a:lnTo>
                    <a:lnTo>
                      <a:pt x="107" y="15"/>
                    </a:lnTo>
                    <a:lnTo>
                      <a:pt x="121" y="11"/>
                    </a:lnTo>
                    <a:lnTo>
                      <a:pt x="134" y="9"/>
                    </a:lnTo>
                    <a:lnTo>
                      <a:pt x="148" y="9"/>
                    </a:lnTo>
                    <a:lnTo>
                      <a:pt x="163" y="9"/>
                    </a:lnTo>
                    <a:lnTo>
                      <a:pt x="176" y="11"/>
                    </a:lnTo>
                    <a:lnTo>
                      <a:pt x="190" y="15"/>
                    </a:lnTo>
                    <a:lnTo>
                      <a:pt x="203" y="21"/>
                    </a:lnTo>
                    <a:lnTo>
                      <a:pt x="215" y="27"/>
                    </a:lnTo>
                    <a:lnTo>
                      <a:pt x="226" y="32"/>
                    </a:lnTo>
                    <a:lnTo>
                      <a:pt x="236" y="40"/>
                    </a:lnTo>
                    <a:lnTo>
                      <a:pt x="245" y="50"/>
                    </a:lnTo>
                    <a:lnTo>
                      <a:pt x="255" y="59"/>
                    </a:lnTo>
                    <a:lnTo>
                      <a:pt x="263" y="71"/>
                    </a:lnTo>
                    <a:lnTo>
                      <a:pt x="270" y="82"/>
                    </a:lnTo>
                    <a:lnTo>
                      <a:pt x="276" y="94"/>
                    </a:lnTo>
                    <a:lnTo>
                      <a:pt x="280" y="107"/>
                    </a:lnTo>
                    <a:lnTo>
                      <a:pt x="284" y="119"/>
                    </a:lnTo>
                    <a:lnTo>
                      <a:pt x="286" y="134"/>
                    </a:lnTo>
                    <a:lnTo>
                      <a:pt x="288" y="148"/>
                    </a:lnTo>
                    <a:close/>
                  </a:path>
                </a:pathLst>
              </a:custGeom>
              <a:solidFill>
                <a:srgbClr val="ECC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9" name="Freeform 472">
                <a:extLst>
                  <a:ext uri="{FF2B5EF4-FFF2-40B4-BE49-F238E27FC236}">
                    <a16:creationId xmlns:a16="http://schemas.microsoft.com/office/drawing/2014/main" id="{0C0DA433-DD05-46EB-8C7B-BA8975F5D3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7" y="2019"/>
                <a:ext cx="285" cy="287"/>
              </a:xfrm>
              <a:custGeom>
                <a:avLst/>
                <a:gdLst>
                  <a:gd name="T0" fmla="*/ 284 w 285"/>
                  <a:gd name="T1" fmla="*/ 115 h 287"/>
                  <a:gd name="T2" fmla="*/ 268 w 285"/>
                  <a:gd name="T3" fmla="*/ 74 h 287"/>
                  <a:gd name="T4" fmla="*/ 243 w 285"/>
                  <a:gd name="T5" fmla="*/ 42 h 287"/>
                  <a:gd name="T6" fmla="*/ 211 w 285"/>
                  <a:gd name="T7" fmla="*/ 17 h 287"/>
                  <a:gd name="T8" fmla="*/ 172 w 285"/>
                  <a:gd name="T9" fmla="*/ 3 h 287"/>
                  <a:gd name="T10" fmla="*/ 128 w 285"/>
                  <a:gd name="T11" fmla="*/ 2 h 287"/>
                  <a:gd name="T12" fmla="*/ 86 w 285"/>
                  <a:gd name="T13" fmla="*/ 11 h 287"/>
                  <a:gd name="T14" fmla="*/ 51 w 285"/>
                  <a:gd name="T15" fmla="*/ 32 h 287"/>
                  <a:gd name="T16" fmla="*/ 24 w 285"/>
                  <a:gd name="T17" fmla="*/ 63 h 287"/>
                  <a:gd name="T18" fmla="*/ 5 w 285"/>
                  <a:gd name="T19" fmla="*/ 101 h 287"/>
                  <a:gd name="T20" fmla="*/ 0 w 285"/>
                  <a:gd name="T21" fmla="*/ 144 h 287"/>
                  <a:gd name="T22" fmla="*/ 5 w 285"/>
                  <a:gd name="T23" fmla="*/ 186 h 287"/>
                  <a:gd name="T24" fmla="*/ 24 w 285"/>
                  <a:gd name="T25" fmla="*/ 224 h 287"/>
                  <a:gd name="T26" fmla="*/ 51 w 285"/>
                  <a:gd name="T27" fmla="*/ 255 h 287"/>
                  <a:gd name="T28" fmla="*/ 86 w 285"/>
                  <a:gd name="T29" fmla="*/ 276 h 287"/>
                  <a:gd name="T30" fmla="*/ 128 w 285"/>
                  <a:gd name="T31" fmla="*/ 285 h 287"/>
                  <a:gd name="T32" fmla="*/ 172 w 285"/>
                  <a:gd name="T33" fmla="*/ 284 h 287"/>
                  <a:gd name="T34" fmla="*/ 211 w 285"/>
                  <a:gd name="T35" fmla="*/ 270 h 287"/>
                  <a:gd name="T36" fmla="*/ 243 w 285"/>
                  <a:gd name="T37" fmla="*/ 245 h 287"/>
                  <a:gd name="T38" fmla="*/ 268 w 285"/>
                  <a:gd name="T39" fmla="*/ 213 h 287"/>
                  <a:gd name="T40" fmla="*/ 284 w 285"/>
                  <a:gd name="T41" fmla="*/ 172 h 287"/>
                  <a:gd name="T42" fmla="*/ 276 w 285"/>
                  <a:gd name="T43" fmla="*/ 144 h 287"/>
                  <a:gd name="T44" fmla="*/ 270 w 285"/>
                  <a:gd name="T45" fmla="*/ 184 h 287"/>
                  <a:gd name="T46" fmla="*/ 253 w 285"/>
                  <a:gd name="T47" fmla="*/ 218 h 287"/>
                  <a:gd name="T48" fmla="*/ 228 w 285"/>
                  <a:gd name="T49" fmla="*/ 247 h 287"/>
                  <a:gd name="T50" fmla="*/ 195 w 285"/>
                  <a:gd name="T51" fmla="*/ 266 h 287"/>
                  <a:gd name="T52" fmla="*/ 157 w 285"/>
                  <a:gd name="T53" fmla="*/ 276 h 287"/>
                  <a:gd name="T54" fmla="*/ 117 w 285"/>
                  <a:gd name="T55" fmla="*/ 274 h 287"/>
                  <a:gd name="T56" fmla="*/ 78 w 285"/>
                  <a:gd name="T57" fmla="*/ 261 h 287"/>
                  <a:gd name="T58" fmla="*/ 48 w 285"/>
                  <a:gd name="T59" fmla="*/ 238 h 287"/>
                  <a:gd name="T60" fmla="*/ 24 w 285"/>
                  <a:gd name="T61" fmla="*/ 207 h 287"/>
                  <a:gd name="T62" fmla="*/ 13 w 285"/>
                  <a:gd name="T63" fmla="*/ 170 h 287"/>
                  <a:gd name="T64" fmla="*/ 9 w 285"/>
                  <a:gd name="T65" fmla="*/ 130 h 287"/>
                  <a:gd name="T66" fmla="*/ 21 w 285"/>
                  <a:gd name="T67" fmla="*/ 92 h 287"/>
                  <a:gd name="T68" fmla="*/ 40 w 285"/>
                  <a:gd name="T69" fmla="*/ 59 h 287"/>
                  <a:gd name="T70" fmla="*/ 69 w 285"/>
                  <a:gd name="T71" fmla="*/ 32 h 287"/>
                  <a:gd name="T72" fmla="*/ 103 w 285"/>
                  <a:gd name="T73" fmla="*/ 17 h 287"/>
                  <a:gd name="T74" fmla="*/ 142 w 285"/>
                  <a:gd name="T75" fmla="*/ 11 h 287"/>
                  <a:gd name="T76" fmla="*/ 182 w 285"/>
                  <a:gd name="T77" fmla="*/ 17 h 287"/>
                  <a:gd name="T78" fmla="*/ 216 w 285"/>
                  <a:gd name="T79" fmla="*/ 32 h 287"/>
                  <a:gd name="T80" fmla="*/ 245 w 285"/>
                  <a:gd name="T81" fmla="*/ 59 h 287"/>
                  <a:gd name="T82" fmla="*/ 264 w 285"/>
                  <a:gd name="T83" fmla="*/ 92 h 287"/>
                  <a:gd name="T84" fmla="*/ 276 w 285"/>
                  <a:gd name="T85" fmla="*/ 130 h 2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5"/>
                  <a:gd name="T130" fmla="*/ 0 h 287"/>
                  <a:gd name="T131" fmla="*/ 285 w 285"/>
                  <a:gd name="T132" fmla="*/ 287 h 28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5" h="287">
                    <a:moveTo>
                      <a:pt x="285" y="144"/>
                    </a:moveTo>
                    <a:lnTo>
                      <a:pt x="285" y="128"/>
                    </a:lnTo>
                    <a:lnTo>
                      <a:pt x="284" y="115"/>
                    </a:lnTo>
                    <a:lnTo>
                      <a:pt x="280" y="101"/>
                    </a:lnTo>
                    <a:lnTo>
                      <a:pt x="274" y="88"/>
                    </a:lnTo>
                    <a:lnTo>
                      <a:pt x="268" y="74"/>
                    </a:lnTo>
                    <a:lnTo>
                      <a:pt x="261" y="63"/>
                    </a:lnTo>
                    <a:lnTo>
                      <a:pt x="253" y="51"/>
                    </a:lnTo>
                    <a:lnTo>
                      <a:pt x="243" y="42"/>
                    </a:lnTo>
                    <a:lnTo>
                      <a:pt x="234" y="32"/>
                    </a:lnTo>
                    <a:lnTo>
                      <a:pt x="222" y="25"/>
                    </a:lnTo>
                    <a:lnTo>
                      <a:pt x="211" y="17"/>
                    </a:lnTo>
                    <a:lnTo>
                      <a:pt x="199" y="11"/>
                    </a:lnTo>
                    <a:lnTo>
                      <a:pt x="186" y="7"/>
                    </a:lnTo>
                    <a:lnTo>
                      <a:pt x="172" y="3"/>
                    </a:lnTo>
                    <a:lnTo>
                      <a:pt x="157" y="2"/>
                    </a:lnTo>
                    <a:lnTo>
                      <a:pt x="142" y="0"/>
                    </a:lnTo>
                    <a:lnTo>
                      <a:pt x="128" y="2"/>
                    </a:lnTo>
                    <a:lnTo>
                      <a:pt x="113" y="3"/>
                    </a:lnTo>
                    <a:lnTo>
                      <a:pt x="99" y="7"/>
                    </a:lnTo>
                    <a:lnTo>
                      <a:pt x="86" y="11"/>
                    </a:lnTo>
                    <a:lnTo>
                      <a:pt x="74" y="17"/>
                    </a:lnTo>
                    <a:lnTo>
                      <a:pt x="63" y="25"/>
                    </a:lnTo>
                    <a:lnTo>
                      <a:pt x="51" y="32"/>
                    </a:lnTo>
                    <a:lnTo>
                      <a:pt x="42" y="42"/>
                    </a:lnTo>
                    <a:lnTo>
                      <a:pt x="32" y="51"/>
                    </a:lnTo>
                    <a:lnTo>
                      <a:pt x="24" y="63"/>
                    </a:lnTo>
                    <a:lnTo>
                      <a:pt x="17" y="74"/>
                    </a:lnTo>
                    <a:lnTo>
                      <a:pt x="11" y="88"/>
                    </a:lnTo>
                    <a:lnTo>
                      <a:pt x="5" y="101"/>
                    </a:lnTo>
                    <a:lnTo>
                      <a:pt x="1" y="115"/>
                    </a:lnTo>
                    <a:lnTo>
                      <a:pt x="0" y="128"/>
                    </a:lnTo>
                    <a:lnTo>
                      <a:pt x="0" y="144"/>
                    </a:lnTo>
                    <a:lnTo>
                      <a:pt x="0" y="159"/>
                    </a:lnTo>
                    <a:lnTo>
                      <a:pt x="1" y="172"/>
                    </a:lnTo>
                    <a:lnTo>
                      <a:pt x="5" y="186"/>
                    </a:lnTo>
                    <a:lnTo>
                      <a:pt x="11" y="199"/>
                    </a:lnTo>
                    <a:lnTo>
                      <a:pt x="17" y="213"/>
                    </a:lnTo>
                    <a:lnTo>
                      <a:pt x="24" y="224"/>
                    </a:lnTo>
                    <a:lnTo>
                      <a:pt x="32" y="236"/>
                    </a:lnTo>
                    <a:lnTo>
                      <a:pt x="42" y="245"/>
                    </a:lnTo>
                    <a:lnTo>
                      <a:pt x="51" y="255"/>
                    </a:lnTo>
                    <a:lnTo>
                      <a:pt x="63" y="262"/>
                    </a:lnTo>
                    <a:lnTo>
                      <a:pt x="74" y="270"/>
                    </a:lnTo>
                    <a:lnTo>
                      <a:pt x="86" y="276"/>
                    </a:lnTo>
                    <a:lnTo>
                      <a:pt x="99" y="280"/>
                    </a:lnTo>
                    <a:lnTo>
                      <a:pt x="113" y="284"/>
                    </a:lnTo>
                    <a:lnTo>
                      <a:pt x="128" y="285"/>
                    </a:lnTo>
                    <a:lnTo>
                      <a:pt x="142" y="287"/>
                    </a:lnTo>
                    <a:lnTo>
                      <a:pt x="157" y="285"/>
                    </a:lnTo>
                    <a:lnTo>
                      <a:pt x="172" y="284"/>
                    </a:lnTo>
                    <a:lnTo>
                      <a:pt x="186" y="280"/>
                    </a:lnTo>
                    <a:lnTo>
                      <a:pt x="199" y="276"/>
                    </a:lnTo>
                    <a:lnTo>
                      <a:pt x="211" y="270"/>
                    </a:lnTo>
                    <a:lnTo>
                      <a:pt x="222" y="262"/>
                    </a:lnTo>
                    <a:lnTo>
                      <a:pt x="234" y="255"/>
                    </a:lnTo>
                    <a:lnTo>
                      <a:pt x="243" y="245"/>
                    </a:lnTo>
                    <a:lnTo>
                      <a:pt x="253" y="236"/>
                    </a:lnTo>
                    <a:lnTo>
                      <a:pt x="261" y="224"/>
                    </a:lnTo>
                    <a:lnTo>
                      <a:pt x="268" y="213"/>
                    </a:lnTo>
                    <a:lnTo>
                      <a:pt x="274" y="199"/>
                    </a:lnTo>
                    <a:lnTo>
                      <a:pt x="280" y="186"/>
                    </a:lnTo>
                    <a:lnTo>
                      <a:pt x="284" y="172"/>
                    </a:lnTo>
                    <a:lnTo>
                      <a:pt x="285" y="159"/>
                    </a:lnTo>
                    <a:lnTo>
                      <a:pt x="285" y="144"/>
                    </a:lnTo>
                    <a:close/>
                    <a:moveTo>
                      <a:pt x="276" y="144"/>
                    </a:moveTo>
                    <a:lnTo>
                      <a:pt x="276" y="157"/>
                    </a:lnTo>
                    <a:lnTo>
                      <a:pt x="272" y="170"/>
                    </a:lnTo>
                    <a:lnTo>
                      <a:pt x="270" y="184"/>
                    </a:lnTo>
                    <a:lnTo>
                      <a:pt x="264" y="195"/>
                    </a:lnTo>
                    <a:lnTo>
                      <a:pt x="261" y="207"/>
                    </a:lnTo>
                    <a:lnTo>
                      <a:pt x="253" y="218"/>
                    </a:lnTo>
                    <a:lnTo>
                      <a:pt x="245" y="228"/>
                    </a:lnTo>
                    <a:lnTo>
                      <a:pt x="237" y="238"/>
                    </a:lnTo>
                    <a:lnTo>
                      <a:pt x="228" y="247"/>
                    </a:lnTo>
                    <a:lnTo>
                      <a:pt x="216" y="255"/>
                    </a:lnTo>
                    <a:lnTo>
                      <a:pt x="207" y="261"/>
                    </a:lnTo>
                    <a:lnTo>
                      <a:pt x="195" y="266"/>
                    </a:lnTo>
                    <a:lnTo>
                      <a:pt x="182" y="270"/>
                    </a:lnTo>
                    <a:lnTo>
                      <a:pt x="168" y="274"/>
                    </a:lnTo>
                    <a:lnTo>
                      <a:pt x="157" y="276"/>
                    </a:lnTo>
                    <a:lnTo>
                      <a:pt x="142" y="276"/>
                    </a:lnTo>
                    <a:lnTo>
                      <a:pt x="128" y="276"/>
                    </a:lnTo>
                    <a:lnTo>
                      <a:pt x="117" y="274"/>
                    </a:lnTo>
                    <a:lnTo>
                      <a:pt x="103" y="270"/>
                    </a:lnTo>
                    <a:lnTo>
                      <a:pt x="90" y="266"/>
                    </a:lnTo>
                    <a:lnTo>
                      <a:pt x="78" y="261"/>
                    </a:lnTo>
                    <a:lnTo>
                      <a:pt x="69" y="255"/>
                    </a:lnTo>
                    <a:lnTo>
                      <a:pt x="57" y="247"/>
                    </a:lnTo>
                    <a:lnTo>
                      <a:pt x="48" y="238"/>
                    </a:lnTo>
                    <a:lnTo>
                      <a:pt x="40" y="228"/>
                    </a:lnTo>
                    <a:lnTo>
                      <a:pt x="32" y="218"/>
                    </a:lnTo>
                    <a:lnTo>
                      <a:pt x="24" y="207"/>
                    </a:lnTo>
                    <a:lnTo>
                      <a:pt x="21" y="195"/>
                    </a:lnTo>
                    <a:lnTo>
                      <a:pt x="15" y="184"/>
                    </a:lnTo>
                    <a:lnTo>
                      <a:pt x="13" y="170"/>
                    </a:lnTo>
                    <a:lnTo>
                      <a:pt x="9" y="157"/>
                    </a:lnTo>
                    <a:lnTo>
                      <a:pt x="9" y="144"/>
                    </a:lnTo>
                    <a:lnTo>
                      <a:pt x="9" y="130"/>
                    </a:lnTo>
                    <a:lnTo>
                      <a:pt x="13" y="117"/>
                    </a:lnTo>
                    <a:lnTo>
                      <a:pt x="15" y="103"/>
                    </a:lnTo>
                    <a:lnTo>
                      <a:pt x="21" y="92"/>
                    </a:lnTo>
                    <a:lnTo>
                      <a:pt x="24" y="80"/>
                    </a:lnTo>
                    <a:lnTo>
                      <a:pt x="32" y="69"/>
                    </a:lnTo>
                    <a:lnTo>
                      <a:pt x="40" y="59"/>
                    </a:lnTo>
                    <a:lnTo>
                      <a:pt x="48" y="49"/>
                    </a:lnTo>
                    <a:lnTo>
                      <a:pt x="57" y="40"/>
                    </a:lnTo>
                    <a:lnTo>
                      <a:pt x="69" y="32"/>
                    </a:lnTo>
                    <a:lnTo>
                      <a:pt x="78" y="26"/>
                    </a:lnTo>
                    <a:lnTo>
                      <a:pt x="90" y="21"/>
                    </a:lnTo>
                    <a:lnTo>
                      <a:pt x="103" y="17"/>
                    </a:lnTo>
                    <a:lnTo>
                      <a:pt x="117" y="13"/>
                    </a:lnTo>
                    <a:lnTo>
                      <a:pt x="128" y="11"/>
                    </a:lnTo>
                    <a:lnTo>
                      <a:pt x="142" y="11"/>
                    </a:lnTo>
                    <a:lnTo>
                      <a:pt x="157" y="11"/>
                    </a:lnTo>
                    <a:lnTo>
                      <a:pt x="168" y="13"/>
                    </a:lnTo>
                    <a:lnTo>
                      <a:pt x="182" y="17"/>
                    </a:lnTo>
                    <a:lnTo>
                      <a:pt x="195" y="21"/>
                    </a:lnTo>
                    <a:lnTo>
                      <a:pt x="207" y="26"/>
                    </a:lnTo>
                    <a:lnTo>
                      <a:pt x="216" y="32"/>
                    </a:lnTo>
                    <a:lnTo>
                      <a:pt x="228" y="40"/>
                    </a:lnTo>
                    <a:lnTo>
                      <a:pt x="237" y="49"/>
                    </a:lnTo>
                    <a:lnTo>
                      <a:pt x="245" y="59"/>
                    </a:lnTo>
                    <a:lnTo>
                      <a:pt x="253" y="69"/>
                    </a:lnTo>
                    <a:lnTo>
                      <a:pt x="261" y="80"/>
                    </a:lnTo>
                    <a:lnTo>
                      <a:pt x="264" y="92"/>
                    </a:lnTo>
                    <a:lnTo>
                      <a:pt x="270" y="103"/>
                    </a:lnTo>
                    <a:lnTo>
                      <a:pt x="272" y="117"/>
                    </a:lnTo>
                    <a:lnTo>
                      <a:pt x="276" y="130"/>
                    </a:lnTo>
                    <a:lnTo>
                      <a:pt x="276" y="144"/>
                    </a:lnTo>
                    <a:close/>
                  </a:path>
                </a:pathLst>
              </a:custGeom>
              <a:solidFill>
                <a:srgbClr val="ECC4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0" name="Freeform 473">
                <a:extLst>
                  <a:ext uri="{FF2B5EF4-FFF2-40B4-BE49-F238E27FC236}">
                    <a16:creationId xmlns:a16="http://schemas.microsoft.com/office/drawing/2014/main" id="{62BCFB69-FBF8-4CE1-86A0-D3A8FAE35D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0" y="2024"/>
                <a:ext cx="279" cy="277"/>
              </a:xfrm>
              <a:custGeom>
                <a:avLst/>
                <a:gdLst>
                  <a:gd name="T0" fmla="*/ 275 w 279"/>
                  <a:gd name="T1" fmla="*/ 110 h 277"/>
                  <a:gd name="T2" fmla="*/ 261 w 279"/>
                  <a:gd name="T3" fmla="*/ 73 h 277"/>
                  <a:gd name="T4" fmla="*/ 236 w 279"/>
                  <a:gd name="T5" fmla="*/ 41 h 277"/>
                  <a:gd name="T6" fmla="*/ 206 w 279"/>
                  <a:gd name="T7" fmla="*/ 18 h 277"/>
                  <a:gd name="T8" fmla="*/ 167 w 279"/>
                  <a:gd name="T9" fmla="*/ 2 h 277"/>
                  <a:gd name="T10" fmla="*/ 125 w 279"/>
                  <a:gd name="T11" fmla="*/ 0 h 277"/>
                  <a:gd name="T12" fmla="*/ 85 w 279"/>
                  <a:gd name="T13" fmla="*/ 12 h 277"/>
                  <a:gd name="T14" fmla="*/ 52 w 279"/>
                  <a:gd name="T15" fmla="*/ 31 h 277"/>
                  <a:gd name="T16" fmla="*/ 25 w 279"/>
                  <a:gd name="T17" fmla="*/ 62 h 277"/>
                  <a:gd name="T18" fmla="*/ 8 w 279"/>
                  <a:gd name="T19" fmla="*/ 98 h 277"/>
                  <a:gd name="T20" fmla="*/ 0 w 279"/>
                  <a:gd name="T21" fmla="*/ 139 h 277"/>
                  <a:gd name="T22" fmla="*/ 8 w 279"/>
                  <a:gd name="T23" fmla="*/ 179 h 277"/>
                  <a:gd name="T24" fmla="*/ 25 w 279"/>
                  <a:gd name="T25" fmla="*/ 215 h 277"/>
                  <a:gd name="T26" fmla="*/ 52 w 279"/>
                  <a:gd name="T27" fmla="*/ 246 h 277"/>
                  <a:gd name="T28" fmla="*/ 85 w 279"/>
                  <a:gd name="T29" fmla="*/ 265 h 277"/>
                  <a:gd name="T30" fmla="*/ 125 w 279"/>
                  <a:gd name="T31" fmla="*/ 277 h 277"/>
                  <a:gd name="T32" fmla="*/ 167 w 279"/>
                  <a:gd name="T33" fmla="*/ 275 h 277"/>
                  <a:gd name="T34" fmla="*/ 206 w 279"/>
                  <a:gd name="T35" fmla="*/ 259 h 277"/>
                  <a:gd name="T36" fmla="*/ 236 w 279"/>
                  <a:gd name="T37" fmla="*/ 236 h 277"/>
                  <a:gd name="T38" fmla="*/ 261 w 279"/>
                  <a:gd name="T39" fmla="*/ 204 h 277"/>
                  <a:gd name="T40" fmla="*/ 275 w 279"/>
                  <a:gd name="T41" fmla="*/ 167 h 277"/>
                  <a:gd name="T42" fmla="*/ 267 w 279"/>
                  <a:gd name="T43" fmla="*/ 139 h 277"/>
                  <a:gd name="T44" fmla="*/ 261 w 279"/>
                  <a:gd name="T45" fmla="*/ 177 h 277"/>
                  <a:gd name="T46" fmla="*/ 246 w 279"/>
                  <a:gd name="T47" fmla="*/ 209 h 277"/>
                  <a:gd name="T48" fmla="*/ 221 w 279"/>
                  <a:gd name="T49" fmla="*/ 236 h 277"/>
                  <a:gd name="T50" fmla="*/ 188 w 279"/>
                  <a:gd name="T51" fmla="*/ 256 h 277"/>
                  <a:gd name="T52" fmla="*/ 152 w 279"/>
                  <a:gd name="T53" fmla="*/ 265 h 277"/>
                  <a:gd name="T54" fmla="*/ 114 w 279"/>
                  <a:gd name="T55" fmla="*/ 263 h 277"/>
                  <a:gd name="T56" fmla="*/ 79 w 279"/>
                  <a:gd name="T57" fmla="*/ 252 h 277"/>
                  <a:gd name="T58" fmla="*/ 48 w 279"/>
                  <a:gd name="T59" fmla="*/ 229 h 277"/>
                  <a:gd name="T60" fmla="*/ 27 w 279"/>
                  <a:gd name="T61" fmla="*/ 200 h 277"/>
                  <a:gd name="T62" fmla="*/ 14 w 279"/>
                  <a:gd name="T63" fmla="*/ 163 h 277"/>
                  <a:gd name="T64" fmla="*/ 12 w 279"/>
                  <a:gd name="T65" fmla="*/ 125 h 277"/>
                  <a:gd name="T66" fmla="*/ 21 w 279"/>
                  <a:gd name="T67" fmla="*/ 89 h 277"/>
                  <a:gd name="T68" fmla="*/ 41 w 279"/>
                  <a:gd name="T69" fmla="*/ 58 h 277"/>
                  <a:gd name="T70" fmla="*/ 68 w 279"/>
                  <a:gd name="T71" fmla="*/ 33 h 277"/>
                  <a:gd name="T72" fmla="*/ 102 w 279"/>
                  <a:gd name="T73" fmla="*/ 16 h 277"/>
                  <a:gd name="T74" fmla="*/ 139 w 279"/>
                  <a:gd name="T75" fmla="*/ 10 h 277"/>
                  <a:gd name="T76" fmla="*/ 177 w 279"/>
                  <a:gd name="T77" fmla="*/ 16 h 277"/>
                  <a:gd name="T78" fmla="*/ 211 w 279"/>
                  <a:gd name="T79" fmla="*/ 33 h 277"/>
                  <a:gd name="T80" fmla="*/ 238 w 279"/>
                  <a:gd name="T81" fmla="*/ 58 h 277"/>
                  <a:gd name="T82" fmla="*/ 258 w 279"/>
                  <a:gd name="T83" fmla="*/ 89 h 277"/>
                  <a:gd name="T84" fmla="*/ 267 w 279"/>
                  <a:gd name="T85" fmla="*/ 125 h 2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9"/>
                  <a:gd name="T130" fmla="*/ 0 h 277"/>
                  <a:gd name="T131" fmla="*/ 279 w 279"/>
                  <a:gd name="T132" fmla="*/ 277 h 27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9" h="277">
                    <a:moveTo>
                      <a:pt x="279" y="139"/>
                    </a:moveTo>
                    <a:lnTo>
                      <a:pt x="277" y="125"/>
                    </a:lnTo>
                    <a:lnTo>
                      <a:pt x="275" y="110"/>
                    </a:lnTo>
                    <a:lnTo>
                      <a:pt x="271" y="98"/>
                    </a:lnTo>
                    <a:lnTo>
                      <a:pt x="267" y="85"/>
                    </a:lnTo>
                    <a:lnTo>
                      <a:pt x="261" y="73"/>
                    </a:lnTo>
                    <a:lnTo>
                      <a:pt x="254" y="62"/>
                    </a:lnTo>
                    <a:lnTo>
                      <a:pt x="246" y="50"/>
                    </a:lnTo>
                    <a:lnTo>
                      <a:pt x="236" y="41"/>
                    </a:lnTo>
                    <a:lnTo>
                      <a:pt x="227" y="31"/>
                    </a:lnTo>
                    <a:lnTo>
                      <a:pt x="217" y="23"/>
                    </a:lnTo>
                    <a:lnTo>
                      <a:pt x="206" y="18"/>
                    </a:lnTo>
                    <a:lnTo>
                      <a:pt x="194" y="12"/>
                    </a:lnTo>
                    <a:lnTo>
                      <a:pt x="181" y="6"/>
                    </a:lnTo>
                    <a:lnTo>
                      <a:pt x="167" y="2"/>
                    </a:lnTo>
                    <a:lnTo>
                      <a:pt x="154" y="0"/>
                    </a:lnTo>
                    <a:lnTo>
                      <a:pt x="139" y="0"/>
                    </a:lnTo>
                    <a:lnTo>
                      <a:pt x="125" y="0"/>
                    </a:lnTo>
                    <a:lnTo>
                      <a:pt x="112" y="2"/>
                    </a:lnTo>
                    <a:lnTo>
                      <a:pt x="98" y="6"/>
                    </a:lnTo>
                    <a:lnTo>
                      <a:pt x="85" y="12"/>
                    </a:lnTo>
                    <a:lnTo>
                      <a:pt x="73" y="18"/>
                    </a:lnTo>
                    <a:lnTo>
                      <a:pt x="62" y="23"/>
                    </a:lnTo>
                    <a:lnTo>
                      <a:pt x="52" y="31"/>
                    </a:lnTo>
                    <a:lnTo>
                      <a:pt x="43" y="41"/>
                    </a:lnTo>
                    <a:lnTo>
                      <a:pt x="33" y="50"/>
                    </a:lnTo>
                    <a:lnTo>
                      <a:pt x="25" y="62"/>
                    </a:lnTo>
                    <a:lnTo>
                      <a:pt x="18" y="73"/>
                    </a:lnTo>
                    <a:lnTo>
                      <a:pt x="12" y="85"/>
                    </a:lnTo>
                    <a:lnTo>
                      <a:pt x="8" y="98"/>
                    </a:lnTo>
                    <a:lnTo>
                      <a:pt x="4" y="110"/>
                    </a:lnTo>
                    <a:lnTo>
                      <a:pt x="2" y="125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4" y="167"/>
                    </a:lnTo>
                    <a:lnTo>
                      <a:pt x="8" y="179"/>
                    </a:lnTo>
                    <a:lnTo>
                      <a:pt x="12" y="192"/>
                    </a:lnTo>
                    <a:lnTo>
                      <a:pt x="18" y="204"/>
                    </a:lnTo>
                    <a:lnTo>
                      <a:pt x="25" y="215"/>
                    </a:lnTo>
                    <a:lnTo>
                      <a:pt x="33" y="227"/>
                    </a:lnTo>
                    <a:lnTo>
                      <a:pt x="43" y="236"/>
                    </a:lnTo>
                    <a:lnTo>
                      <a:pt x="52" y="246"/>
                    </a:lnTo>
                    <a:lnTo>
                      <a:pt x="62" y="254"/>
                    </a:lnTo>
                    <a:lnTo>
                      <a:pt x="73" y="259"/>
                    </a:lnTo>
                    <a:lnTo>
                      <a:pt x="85" y="265"/>
                    </a:lnTo>
                    <a:lnTo>
                      <a:pt x="98" y="271"/>
                    </a:lnTo>
                    <a:lnTo>
                      <a:pt x="112" y="275"/>
                    </a:lnTo>
                    <a:lnTo>
                      <a:pt x="125" y="277"/>
                    </a:lnTo>
                    <a:lnTo>
                      <a:pt x="139" y="277"/>
                    </a:lnTo>
                    <a:lnTo>
                      <a:pt x="154" y="277"/>
                    </a:lnTo>
                    <a:lnTo>
                      <a:pt x="167" y="275"/>
                    </a:lnTo>
                    <a:lnTo>
                      <a:pt x="181" y="271"/>
                    </a:lnTo>
                    <a:lnTo>
                      <a:pt x="194" y="265"/>
                    </a:lnTo>
                    <a:lnTo>
                      <a:pt x="206" y="259"/>
                    </a:lnTo>
                    <a:lnTo>
                      <a:pt x="217" y="254"/>
                    </a:lnTo>
                    <a:lnTo>
                      <a:pt x="227" y="246"/>
                    </a:lnTo>
                    <a:lnTo>
                      <a:pt x="236" y="236"/>
                    </a:lnTo>
                    <a:lnTo>
                      <a:pt x="246" y="227"/>
                    </a:lnTo>
                    <a:lnTo>
                      <a:pt x="254" y="215"/>
                    </a:lnTo>
                    <a:lnTo>
                      <a:pt x="261" y="204"/>
                    </a:lnTo>
                    <a:lnTo>
                      <a:pt x="267" y="192"/>
                    </a:lnTo>
                    <a:lnTo>
                      <a:pt x="271" y="179"/>
                    </a:lnTo>
                    <a:lnTo>
                      <a:pt x="275" y="167"/>
                    </a:lnTo>
                    <a:lnTo>
                      <a:pt x="277" y="152"/>
                    </a:lnTo>
                    <a:lnTo>
                      <a:pt x="279" y="139"/>
                    </a:lnTo>
                    <a:close/>
                    <a:moveTo>
                      <a:pt x="267" y="139"/>
                    </a:moveTo>
                    <a:lnTo>
                      <a:pt x="267" y="152"/>
                    </a:lnTo>
                    <a:lnTo>
                      <a:pt x="265" y="163"/>
                    </a:lnTo>
                    <a:lnTo>
                      <a:pt x="261" y="177"/>
                    </a:lnTo>
                    <a:lnTo>
                      <a:pt x="258" y="188"/>
                    </a:lnTo>
                    <a:lnTo>
                      <a:pt x="252" y="200"/>
                    </a:lnTo>
                    <a:lnTo>
                      <a:pt x="246" y="209"/>
                    </a:lnTo>
                    <a:lnTo>
                      <a:pt x="238" y="219"/>
                    </a:lnTo>
                    <a:lnTo>
                      <a:pt x="231" y="229"/>
                    </a:lnTo>
                    <a:lnTo>
                      <a:pt x="221" y="236"/>
                    </a:lnTo>
                    <a:lnTo>
                      <a:pt x="211" y="244"/>
                    </a:lnTo>
                    <a:lnTo>
                      <a:pt x="200" y="252"/>
                    </a:lnTo>
                    <a:lnTo>
                      <a:pt x="188" y="256"/>
                    </a:lnTo>
                    <a:lnTo>
                      <a:pt x="177" y="261"/>
                    </a:lnTo>
                    <a:lnTo>
                      <a:pt x="165" y="263"/>
                    </a:lnTo>
                    <a:lnTo>
                      <a:pt x="152" y="265"/>
                    </a:lnTo>
                    <a:lnTo>
                      <a:pt x="139" y="267"/>
                    </a:lnTo>
                    <a:lnTo>
                      <a:pt x="127" y="265"/>
                    </a:lnTo>
                    <a:lnTo>
                      <a:pt x="114" y="263"/>
                    </a:lnTo>
                    <a:lnTo>
                      <a:pt x="102" y="261"/>
                    </a:lnTo>
                    <a:lnTo>
                      <a:pt x="91" y="256"/>
                    </a:lnTo>
                    <a:lnTo>
                      <a:pt x="79" y="252"/>
                    </a:lnTo>
                    <a:lnTo>
                      <a:pt x="68" y="244"/>
                    </a:lnTo>
                    <a:lnTo>
                      <a:pt x="58" y="236"/>
                    </a:lnTo>
                    <a:lnTo>
                      <a:pt x="48" y="229"/>
                    </a:lnTo>
                    <a:lnTo>
                      <a:pt x="41" y="219"/>
                    </a:lnTo>
                    <a:lnTo>
                      <a:pt x="33" y="209"/>
                    </a:lnTo>
                    <a:lnTo>
                      <a:pt x="27" y="200"/>
                    </a:lnTo>
                    <a:lnTo>
                      <a:pt x="21" y="188"/>
                    </a:lnTo>
                    <a:lnTo>
                      <a:pt x="18" y="177"/>
                    </a:lnTo>
                    <a:lnTo>
                      <a:pt x="14" y="163"/>
                    </a:lnTo>
                    <a:lnTo>
                      <a:pt x="12" y="152"/>
                    </a:lnTo>
                    <a:lnTo>
                      <a:pt x="12" y="139"/>
                    </a:lnTo>
                    <a:lnTo>
                      <a:pt x="12" y="125"/>
                    </a:lnTo>
                    <a:lnTo>
                      <a:pt x="14" y="114"/>
                    </a:lnTo>
                    <a:lnTo>
                      <a:pt x="18" y="100"/>
                    </a:lnTo>
                    <a:lnTo>
                      <a:pt x="21" y="89"/>
                    </a:lnTo>
                    <a:lnTo>
                      <a:pt x="27" y="77"/>
                    </a:lnTo>
                    <a:lnTo>
                      <a:pt x="33" y="68"/>
                    </a:lnTo>
                    <a:lnTo>
                      <a:pt x="41" y="58"/>
                    </a:lnTo>
                    <a:lnTo>
                      <a:pt x="48" y="48"/>
                    </a:lnTo>
                    <a:lnTo>
                      <a:pt x="58" y="41"/>
                    </a:lnTo>
                    <a:lnTo>
                      <a:pt x="68" y="33"/>
                    </a:lnTo>
                    <a:lnTo>
                      <a:pt x="79" y="25"/>
                    </a:lnTo>
                    <a:lnTo>
                      <a:pt x="91" y="21"/>
                    </a:lnTo>
                    <a:lnTo>
                      <a:pt x="102" y="16"/>
                    </a:lnTo>
                    <a:lnTo>
                      <a:pt x="114" y="14"/>
                    </a:lnTo>
                    <a:lnTo>
                      <a:pt x="127" y="12"/>
                    </a:lnTo>
                    <a:lnTo>
                      <a:pt x="139" y="10"/>
                    </a:lnTo>
                    <a:lnTo>
                      <a:pt x="152" y="12"/>
                    </a:lnTo>
                    <a:lnTo>
                      <a:pt x="165" y="14"/>
                    </a:lnTo>
                    <a:lnTo>
                      <a:pt x="177" y="16"/>
                    </a:lnTo>
                    <a:lnTo>
                      <a:pt x="188" y="21"/>
                    </a:lnTo>
                    <a:lnTo>
                      <a:pt x="200" y="25"/>
                    </a:lnTo>
                    <a:lnTo>
                      <a:pt x="211" y="33"/>
                    </a:lnTo>
                    <a:lnTo>
                      <a:pt x="221" y="41"/>
                    </a:lnTo>
                    <a:lnTo>
                      <a:pt x="231" y="48"/>
                    </a:lnTo>
                    <a:lnTo>
                      <a:pt x="238" y="58"/>
                    </a:lnTo>
                    <a:lnTo>
                      <a:pt x="246" y="68"/>
                    </a:lnTo>
                    <a:lnTo>
                      <a:pt x="252" y="77"/>
                    </a:lnTo>
                    <a:lnTo>
                      <a:pt x="258" y="89"/>
                    </a:lnTo>
                    <a:lnTo>
                      <a:pt x="261" y="100"/>
                    </a:lnTo>
                    <a:lnTo>
                      <a:pt x="265" y="114"/>
                    </a:lnTo>
                    <a:lnTo>
                      <a:pt x="267" y="125"/>
                    </a:lnTo>
                    <a:lnTo>
                      <a:pt x="267" y="139"/>
                    </a:lnTo>
                    <a:close/>
                  </a:path>
                </a:pathLst>
              </a:custGeom>
              <a:solidFill>
                <a:srgbClr val="ECC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1" name="Freeform 474">
                <a:extLst>
                  <a:ext uri="{FF2B5EF4-FFF2-40B4-BE49-F238E27FC236}">
                    <a16:creationId xmlns:a16="http://schemas.microsoft.com/office/drawing/2014/main" id="{568DDD06-5BD0-4348-B2C7-39BE262212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6" y="2030"/>
                <a:ext cx="267" cy="265"/>
              </a:xfrm>
              <a:custGeom>
                <a:avLst/>
                <a:gdLst>
                  <a:gd name="T0" fmla="*/ 263 w 267"/>
                  <a:gd name="T1" fmla="*/ 106 h 265"/>
                  <a:gd name="T2" fmla="*/ 252 w 267"/>
                  <a:gd name="T3" fmla="*/ 69 h 265"/>
                  <a:gd name="T4" fmla="*/ 228 w 267"/>
                  <a:gd name="T5" fmla="*/ 38 h 265"/>
                  <a:gd name="T6" fmla="*/ 198 w 267"/>
                  <a:gd name="T7" fmla="*/ 15 h 265"/>
                  <a:gd name="T8" fmla="*/ 159 w 267"/>
                  <a:gd name="T9" fmla="*/ 2 h 265"/>
                  <a:gd name="T10" fmla="*/ 119 w 267"/>
                  <a:gd name="T11" fmla="*/ 0 h 265"/>
                  <a:gd name="T12" fmla="*/ 81 w 267"/>
                  <a:gd name="T13" fmla="*/ 10 h 265"/>
                  <a:gd name="T14" fmla="*/ 48 w 267"/>
                  <a:gd name="T15" fmla="*/ 29 h 265"/>
                  <a:gd name="T16" fmla="*/ 23 w 267"/>
                  <a:gd name="T17" fmla="*/ 58 h 265"/>
                  <a:gd name="T18" fmla="*/ 6 w 267"/>
                  <a:gd name="T19" fmla="*/ 92 h 265"/>
                  <a:gd name="T20" fmla="*/ 0 w 267"/>
                  <a:gd name="T21" fmla="*/ 133 h 265"/>
                  <a:gd name="T22" fmla="*/ 6 w 267"/>
                  <a:gd name="T23" fmla="*/ 173 h 265"/>
                  <a:gd name="T24" fmla="*/ 23 w 267"/>
                  <a:gd name="T25" fmla="*/ 207 h 265"/>
                  <a:gd name="T26" fmla="*/ 48 w 267"/>
                  <a:gd name="T27" fmla="*/ 236 h 265"/>
                  <a:gd name="T28" fmla="*/ 81 w 267"/>
                  <a:gd name="T29" fmla="*/ 255 h 265"/>
                  <a:gd name="T30" fmla="*/ 119 w 267"/>
                  <a:gd name="T31" fmla="*/ 265 h 265"/>
                  <a:gd name="T32" fmla="*/ 159 w 267"/>
                  <a:gd name="T33" fmla="*/ 263 h 265"/>
                  <a:gd name="T34" fmla="*/ 198 w 267"/>
                  <a:gd name="T35" fmla="*/ 250 h 265"/>
                  <a:gd name="T36" fmla="*/ 228 w 267"/>
                  <a:gd name="T37" fmla="*/ 227 h 265"/>
                  <a:gd name="T38" fmla="*/ 252 w 267"/>
                  <a:gd name="T39" fmla="*/ 196 h 265"/>
                  <a:gd name="T40" fmla="*/ 263 w 267"/>
                  <a:gd name="T41" fmla="*/ 159 h 265"/>
                  <a:gd name="T42" fmla="*/ 257 w 267"/>
                  <a:gd name="T43" fmla="*/ 133 h 265"/>
                  <a:gd name="T44" fmla="*/ 252 w 267"/>
                  <a:gd name="T45" fmla="*/ 169 h 265"/>
                  <a:gd name="T46" fmla="*/ 236 w 267"/>
                  <a:gd name="T47" fmla="*/ 202 h 265"/>
                  <a:gd name="T48" fmla="*/ 211 w 267"/>
                  <a:gd name="T49" fmla="*/ 227 h 265"/>
                  <a:gd name="T50" fmla="*/ 181 w 267"/>
                  <a:gd name="T51" fmla="*/ 246 h 265"/>
                  <a:gd name="T52" fmla="*/ 146 w 267"/>
                  <a:gd name="T53" fmla="*/ 255 h 265"/>
                  <a:gd name="T54" fmla="*/ 110 w 267"/>
                  <a:gd name="T55" fmla="*/ 253 h 265"/>
                  <a:gd name="T56" fmla="*/ 75 w 267"/>
                  <a:gd name="T57" fmla="*/ 240 h 265"/>
                  <a:gd name="T58" fmla="*/ 46 w 267"/>
                  <a:gd name="T59" fmla="*/ 219 h 265"/>
                  <a:gd name="T60" fmla="*/ 25 w 267"/>
                  <a:gd name="T61" fmla="*/ 192 h 265"/>
                  <a:gd name="T62" fmla="*/ 14 w 267"/>
                  <a:gd name="T63" fmla="*/ 157 h 265"/>
                  <a:gd name="T64" fmla="*/ 12 w 267"/>
                  <a:gd name="T65" fmla="*/ 119 h 265"/>
                  <a:gd name="T66" fmla="*/ 19 w 267"/>
                  <a:gd name="T67" fmla="*/ 85 h 265"/>
                  <a:gd name="T68" fmla="*/ 39 w 267"/>
                  <a:gd name="T69" fmla="*/ 54 h 265"/>
                  <a:gd name="T70" fmla="*/ 65 w 267"/>
                  <a:gd name="T71" fmla="*/ 31 h 265"/>
                  <a:gd name="T72" fmla="*/ 96 w 267"/>
                  <a:gd name="T73" fmla="*/ 15 h 265"/>
                  <a:gd name="T74" fmla="*/ 133 w 267"/>
                  <a:gd name="T75" fmla="*/ 10 h 265"/>
                  <a:gd name="T76" fmla="*/ 171 w 267"/>
                  <a:gd name="T77" fmla="*/ 15 h 265"/>
                  <a:gd name="T78" fmla="*/ 202 w 267"/>
                  <a:gd name="T79" fmla="*/ 31 h 265"/>
                  <a:gd name="T80" fmla="*/ 228 w 267"/>
                  <a:gd name="T81" fmla="*/ 54 h 265"/>
                  <a:gd name="T82" fmla="*/ 248 w 267"/>
                  <a:gd name="T83" fmla="*/ 85 h 265"/>
                  <a:gd name="T84" fmla="*/ 255 w 267"/>
                  <a:gd name="T85" fmla="*/ 119 h 2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7"/>
                  <a:gd name="T130" fmla="*/ 0 h 265"/>
                  <a:gd name="T131" fmla="*/ 267 w 267"/>
                  <a:gd name="T132" fmla="*/ 265 h 2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7" h="265">
                    <a:moveTo>
                      <a:pt x="267" y="133"/>
                    </a:moveTo>
                    <a:lnTo>
                      <a:pt x="267" y="119"/>
                    </a:lnTo>
                    <a:lnTo>
                      <a:pt x="263" y="106"/>
                    </a:lnTo>
                    <a:lnTo>
                      <a:pt x="261" y="92"/>
                    </a:lnTo>
                    <a:lnTo>
                      <a:pt x="255" y="81"/>
                    </a:lnTo>
                    <a:lnTo>
                      <a:pt x="252" y="69"/>
                    </a:lnTo>
                    <a:lnTo>
                      <a:pt x="244" y="58"/>
                    </a:lnTo>
                    <a:lnTo>
                      <a:pt x="236" y="48"/>
                    </a:lnTo>
                    <a:lnTo>
                      <a:pt x="228" y="38"/>
                    </a:lnTo>
                    <a:lnTo>
                      <a:pt x="219" y="29"/>
                    </a:lnTo>
                    <a:lnTo>
                      <a:pt x="207" y="21"/>
                    </a:lnTo>
                    <a:lnTo>
                      <a:pt x="198" y="15"/>
                    </a:lnTo>
                    <a:lnTo>
                      <a:pt x="186" y="10"/>
                    </a:lnTo>
                    <a:lnTo>
                      <a:pt x="173" y="6"/>
                    </a:lnTo>
                    <a:lnTo>
                      <a:pt x="159" y="2"/>
                    </a:lnTo>
                    <a:lnTo>
                      <a:pt x="148" y="0"/>
                    </a:lnTo>
                    <a:lnTo>
                      <a:pt x="133" y="0"/>
                    </a:lnTo>
                    <a:lnTo>
                      <a:pt x="119" y="0"/>
                    </a:lnTo>
                    <a:lnTo>
                      <a:pt x="108" y="2"/>
                    </a:lnTo>
                    <a:lnTo>
                      <a:pt x="94" y="6"/>
                    </a:lnTo>
                    <a:lnTo>
                      <a:pt x="81" y="10"/>
                    </a:lnTo>
                    <a:lnTo>
                      <a:pt x="69" y="15"/>
                    </a:lnTo>
                    <a:lnTo>
                      <a:pt x="60" y="21"/>
                    </a:lnTo>
                    <a:lnTo>
                      <a:pt x="48" y="29"/>
                    </a:lnTo>
                    <a:lnTo>
                      <a:pt x="39" y="38"/>
                    </a:lnTo>
                    <a:lnTo>
                      <a:pt x="31" y="48"/>
                    </a:lnTo>
                    <a:lnTo>
                      <a:pt x="23" y="58"/>
                    </a:lnTo>
                    <a:lnTo>
                      <a:pt x="15" y="69"/>
                    </a:lnTo>
                    <a:lnTo>
                      <a:pt x="12" y="81"/>
                    </a:lnTo>
                    <a:lnTo>
                      <a:pt x="6" y="92"/>
                    </a:lnTo>
                    <a:lnTo>
                      <a:pt x="4" y="106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0" y="146"/>
                    </a:lnTo>
                    <a:lnTo>
                      <a:pt x="4" y="159"/>
                    </a:lnTo>
                    <a:lnTo>
                      <a:pt x="6" y="173"/>
                    </a:lnTo>
                    <a:lnTo>
                      <a:pt x="12" y="184"/>
                    </a:lnTo>
                    <a:lnTo>
                      <a:pt x="15" y="196"/>
                    </a:lnTo>
                    <a:lnTo>
                      <a:pt x="23" y="207"/>
                    </a:lnTo>
                    <a:lnTo>
                      <a:pt x="31" y="217"/>
                    </a:lnTo>
                    <a:lnTo>
                      <a:pt x="39" y="227"/>
                    </a:lnTo>
                    <a:lnTo>
                      <a:pt x="48" y="236"/>
                    </a:lnTo>
                    <a:lnTo>
                      <a:pt x="60" y="244"/>
                    </a:lnTo>
                    <a:lnTo>
                      <a:pt x="69" y="250"/>
                    </a:lnTo>
                    <a:lnTo>
                      <a:pt x="81" y="255"/>
                    </a:lnTo>
                    <a:lnTo>
                      <a:pt x="94" y="259"/>
                    </a:lnTo>
                    <a:lnTo>
                      <a:pt x="108" y="263"/>
                    </a:lnTo>
                    <a:lnTo>
                      <a:pt x="119" y="265"/>
                    </a:lnTo>
                    <a:lnTo>
                      <a:pt x="133" y="265"/>
                    </a:lnTo>
                    <a:lnTo>
                      <a:pt x="148" y="265"/>
                    </a:lnTo>
                    <a:lnTo>
                      <a:pt x="159" y="263"/>
                    </a:lnTo>
                    <a:lnTo>
                      <a:pt x="173" y="259"/>
                    </a:lnTo>
                    <a:lnTo>
                      <a:pt x="186" y="255"/>
                    </a:lnTo>
                    <a:lnTo>
                      <a:pt x="198" y="250"/>
                    </a:lnTo>
                    <a:lnTo>
                      <a:pt x="207" y="244"/>
                    </a:lnTo>
                    <a:lnTo>
                      <a:pt x="219" y="236"/>
                    </a:lnTo>
                    <a:lnTo>
                      <a:pt x="228" y="227"/>
                    </a:lnTo>
                    <a:lnTo>
                      <a:pt x="236" y="217"/>
                    </a:lnTo>
                    <a:lnTo>
                      <a:pt x="244" y="207"/>
                    </a:lnTo>
                    <a:lnTo>
                      <a:pt x="252" y="196"/>
                    </a:lnTo>
                    <a:lnTo>
                      <a:pt x="255" y="184"/>
                    </a:lnTo>
                    <a:lnTo>
                      <a:pt x="261" y="173"/>
                    </a:lnTo>
                    <a:lnTo>
                      <a:pt x="263" y="159"/>
                    </a:lnTo>
                    <a:lnTo>
                      <a:pt x="267" y="146"/>
                    </a:lnTo>
                    <a:lnTo>
                      <a:pt x="267" y="133"/>
                    </a:lnTo>
                    <a:close/>
                    <a:moveTo>
                      <a:pt x="257" y="133"/>
                    </a:moveTo>
                    <a:lnTo>
                      <a:pt x="255" y="146"/>
                    </a:lnTo>
                    <a:lnTo>
                      <a:pt x="253" y="157"/>
                    </a:lnTo>
                    <a:lnTo>
                      <a:pt x="252" y="169"/>
                    </a:lnTo>
                    <a:lnTo>
                      <a:pt x="248" y="180"/>
                    </a:lnTo>
                    <a:lnTo>
                      <a:pt x="242" y="192"/>
                    </a:lnTo>
                    <a:lnTo>
                      <a:pt x="236" y="202"/>
                    </a:lnTo>
                    <a:lnTo>
                      <a:pt x="228" y="211"/>
                    </a:lnTo>
                    <a:lnTo>
                      <a:pt x="221" y="219"/>
                    </a:lnTo>
                    <a:lnTo>
                      <a:pt x="211" y="227"/>
                    </a:lnTo>
                    <a:lnTo>
                      <a:pt x="202" y="234"/>
                    </a:lnTo>
                    <a:lnTo>
                      <a:pt x="192" y="240"/>
                    </a:lnTo>
                    <a:lnTo>
                      <a:pt x="181" y="246"/>
                    </a:lnTo>
                    <a:lnTo>
                      <a:pt x="171" y="250"/>
                    </a:lnTo>
                    <a:lnTo>
                      <a:pt x="157" y="253"/>
                    </a:lnTo>
                    <a:lnTo>
                      <a:pt x="146" y="255"/>
                    </a:lnTo>
                    <a:lnTo>
                      <a:pt x="133" y="255"/>
                    </a:lnTo>
                    <a:lnTo>
                      <a:pt x="121" y="255"/>
                    </a:lnTo>
                    <a:lnTo>
                      <a:pt x="110" y="253"/>
                    </a:lnTo>
                    <a:lnTo>
                      <a:pt x="96" y="250"/>
                    </a:lnTo>
                    <a:lnTo>
                      <a:pt x="86" y="246"/>
                    </a:lnTo>
                    <a:lnTo>
                      <a:pt x="75" y="240"/>
                    </a:lnTo>
                    <a:lnTo>
                      <a:pt x="65" y="234"/>
                    </a:lnTo>
                    <a:lnTo>
                      <a:pt x="56" y="227"/>
                    </a:lnTo>
                    <a:lnTo>
                      <a:pt x="46" y="219"/>
                    </a:lnTo>
                    <a:lnTo>
                      <a:pt x="39" y="211"/>
                    </a:lnTo>
                    <a:lnTo>
                      <a:pt x="31" y="202"/>
                    </a:lnTo>
                    <a:lnTo>
                      <a:pt x="25" y="192"/>
                    </a:lnTo>
                    <a:lnTo>
                      <a:pt x="19" y="180"/>
                    </a:lnTo>
                    <a:lnTo>
                      <a:pt x="15" y="169"/>
                    </a:lnTo>
                    <a:lnTo>
                      <a:pt x="14" y="157"/>
                    </a:lnTo>
                    <a:lnTo>
                      <a:pt x="12" y="146"/>
                    </a:lnTo>
                    <a:lnTo>
                      <a:pt x="10" y="133"/>
                    </a:lnTo>
                    <a:lnTo>
                      <a:pt x="12" y="119"/>
                    </a:lnTo>
                    <a:lnTo>
                      <a:pt x="14" y="108"/>
                    </a:lnTo>
                    <a:lnTo>
                      <a:pt x="15" y="96"/>
                    </a:lnTo>
                    <a:lnTo>
                      <a:pt x="19" y="85"/>
                    </a:lnTo>
                    <a:lnTo>
                      <a:pt x="25" y="73"/>
                    </a:lnTo>
                    <a:lnTo>
                      <a:pt x="31" y="63"/>
                    </a:lnTo>
                    <a:lnTo>
                      <a:pt x="39" y="54"/>
                    </a:lnTo>
                    <a:lnTo>
                      <a:pt x="46" y="46"/>
                    </a:lnTo>
                    <a:lnTo>
                      <a:pt x="56" y="38"/>
                    </a:lnTo>
                    <a:lnTo>
                      <a:pt x="65" y="31"/>
                    </a:lnTo>
                    <a:lnTo>
                      <a:pt x="75" y="25"/>
                    </a:lnTo>
                    <a:lnTo>
                      <a:pt x="86" y="19"/>
                    </a:lnTo>
                    <a:lnTo>
                      <a:pt x="96" y="15"/>
                    </a:lnTo>
                    <a:lnTo>
                      <a:pt x="110" y="12"/>
                    </a:lnTo>
                    <a:lnTo>
                      <a:pt x="121" y="10"/>
                    </a:lnTo>
                    <a:lnTo>
                      <a:pt x="133" y="10"/>
                    </a:lnTo>
                    <a:lnTo>
                      <a:pt x="146" y="10"/>
                    </a:lnTo>
                    <a:lnTo>
                      <a:pt x="157" y="12"/>
                    </a:lnTo>
                    <a:lnTo>
                      <a:pt x="171" y="15"/>
                    </a:lnTo>
                    <a:lnTo>
                      <a:pt x="181" y="19"/>
                    </a:lnTo>
                    <a:lnTo>
                      <a:pt x="192" y="25"/>
                    </a:lnTo>
                    <a:lnTo>
                      <a:pt x="202" y="31"/>
                    </a:lnTo>
                    <a:lnTo>
                      <a:pt x="211" y="38"/>
                    </a:lnTo>
                    <a:lnTo>
                      <a:pt x="221" y="46"/>
                    </a:lnTo>
                    <a:lnTo>
                      <a:pt x="228" y="54"/>
                    </a:lnTo>
                    <a:lnTo>
                      <a:pt x="236" y="63"/>
                    </a:lnTo>
                    <a:lnTo>
                      <a:pt x="242" y="73"/>
                    </a:lnTo>
                    <a:lnTo>
                      <a:pt x="248" y="85"/>
                    </a:lnTo>
                    <a:lnTo>
                      <a:pt x="252" y="96"/>
                    </a:lnTo>
                    <a:lnTo>
                      <a:pt x="253" y="108"/>
                    </a:lnTo>
                    <a:lnTo>
                      <a:pt x="255" y="119"/>
                    </a:lnTo>
                    <a:lnTo>
                      <a:pt x="257" y="133"/>
                    </a:lnTo>
                    <a:close/>
                  </a:path>
                </a:pathLst>
              </a:custGeom>
              <a:solidFill>
                <a:srgbClr val="ECC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2" name="Freeform 475">
                <a:extLst>
                  <a:ext uri="{FF2B5EF4-FFF2-40B4-BE49-F238E27FC236}">
                    <a16:creationId xmlns:a16="http://schemas.microsoft.com/office/drawing/2014/main" id="{A295FDF4-1F0D-4639-8902-D02771DF3D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2" y="2034"/>
                <a:ext cx="255" cy="257"/>
              </a:xfrm>
              <a:custGeom>
                <a:avLst/>
                <a:gdLst>
                  <a:gd name="T0" fmla="*/ 253 w 255"/>
                  <a:gd name="T1" fmla="*/ 104 h 257"/>
                  <a:gd name="T2" fmla="*/ 240 w 255"/>
                  <a:gd name="T3" fmla="*/ 67 h 257"/>
                  <a:gd name="T4" fmla="*/ 219 w 255"/>
                  <a:gd name="T5" fmla="*/ 38 h 257"/>
                  <a:gd name="T6" fmla="*/ 188 w 255"/>
                  <a:gd name="T7" fmla="*/ 15 h 257"/>
                  <a:gd name="T8" fmla="*/ 153 w 255"/>
                  <a:gd name="T9" fmla="*/ 4 h 257"/>
                  <a:gd name="T10" fmla="*/ 115 w 255"/>
                  <a:gd name="T11" fmla="*/ 2 h 257"/>
                  <a:gd name="T12" fmla="*/ 79 w 255"/>
                  <a:gd name="T13" fmla="*/ 11 h 257"/>
                  <a:gd name="T14" fmla="*/ 46 w 255"/>
                  <a:gd name="T15" fmla="*/ 31 h 257"/>
                  <a:gd name="T16" fmla="*/ 21 w 255"/>
                  <a:gd name="T17" fmla="*/ 58 h 257"/>
                  <a:gd name="T18" fmla="*/ 6 w 255"/>
                  <a:gd name="T19" fmla="*/ 90 h 257"/>
                  <a:gd name="T20" fmla="*/ 0 w 255"/>
                  <a:gd name="T21" fmla="*/ 129 h 257"/>
                  <a:gd name="T22" fmla="*/ 6 w 255"/>
                  <a:gd name="T23" fmla="*/ 167 h 257"/>
                  <a:gd name="T24" fmla="*/ 21 w 255"/>
                  <a:gd name="T25" fmla="*/ 199 h 257"/>
                  <a:gd name="T26" fmla="*/ 46 w 255"/>
                  <a:gd name="T27" fmla="*/ 226 h 257"/>
                  <a:gd name="T28" fmla="*/ 79 w 255"/>
                  <a:gd name="T29" fmla="*/ 246 h 257"/>
                  <a:gd name="T30" fmla="*/ 115 w 255"/>
                  <a:gd name="T31" fmla="*/ 255 h 257"/>
                  <a:gd name="T32" fmla="*/ 153 w 255"/>
                  <a:gd name="T33" fmla="*/ 253 h 257"/>
                  <a:gd name="T34" fmla="*/ 188 w 255"/>
                  <a:gd name="T35" fmla="*/ 242 h 257"/>
                  <a:gd name="T36" fmla="*/ 219 w 255"/>
                  <a:gd name="T37" fmla="*/ 219 h 257"/>
                  <a:gd name="T38" fmla="*/ 240 w 255"/>
                  <a:gd name="T39" fmla="*/ 190 h 257"/>
                  <a:gd name="T40" fmla="*/ 253 w 255"/>
                  <a:gd name="T41" fmla="*/ 153 h 257"/>
                  <a:gd name="T42" fmla="*/ 246 w 255"/>
                  <a:gd name="T43" fmla="*/ 129 h 257"/>
                  <a:gd name="T44" fmla="*/ 240 w 255"/>
                  <a:gd name="T45" fmla="*/ 163 h 257"/>
                  <a:gd name="T46" fmla="*/ 224 w 255"/>
                  <a:gd name="T47" fmla="*/ 194 h 257"/>
                  <a:gd name="T48" fmla="*/ 203 w 255"/>
                  <a:gd name="T49" fmla="*/ 219 h 257"/>
                  <a:gd name="T50" fmla="*/ 173 w 255"/>
                  <a:gd name="T51" fmla="*/ 238 h 257"/>
                  <a:gd name="T52" fmla="*/ 140 w 255"/>
                  <a:gd name="T53" fmla="*/ 246 h 257"/>
                  <a:gd name="T54" fmla="*/ 104 w 255"/>
                  <a:gd name="T55" fmla="*/ 244 h 257"/>
                  <a:gd name="T56" fmla="*/ 71 w 255"/>
                  <a:gd name="T57" fmla="*/ 232 h 257"/>
                  <a:gd name="T58" fmla="*/ 44 w 255"/>
                  <a:gd name="T59" fmla="*/ 211 h 257"/>
                  <a:gd name="T60" fmla="*/ 25 w 255"/>
                  <a:gd name="T61" fmla="*/ 184 h 257"/>
                  <a:gd name="T62" fmla="*/ 11 w 255"/>
                  <a:gd name="T63" fmla="*/ 152 h 257"/>
                  <a:gd name="T64" fmla="*/ 9 w 255"/>
                  <a:gd name="T65" fmla="*/ 117 h 257"/>
                  <a:gd name="T66" fmla="*/ 19 w 255"/>
                  <a:gd name="T67" fmla="*/ 82 h 257"/>
                  <a:gd name="T68" fmla="*/ 36 w 255"/>
                  <a:gd name="T69" fmla="*/ 54 h 257"/>
                  <a:gd name="T70" fmla="*/ 61 w 255"/>
                  <a:gd name="T71" fmla="*/ 31 h 257"/>
                  <a:gd name="T72" fmla="*/ 92 w 255"/>
                  <a:gd name="T73" fmla="*/ 15 h 257"/>
                  <a:gd name="T74" fmla="*/ 127 w 255"/>
                  <a:gd name="T75" fmla="*/ 11 h 257"/>
                  <a:gd name="T76" fmla="*/ 163 w 255"/>
                  <a:gd name="T77" fmla="*/ 15 h 257"/>
                  <a:gd name="T78" fmla="*/ 194 w 255"/>
                  <a:gd name="T79" fmla="*/ 31 h 257"/>
                  <a:gd name="T80" fmla="*/ 219 w 255"/>
                  <a:gd name="T81" fmla="*/ 54 h 257"/>
                  <a:gd name="T82" fmla="*/ 236 w 255"/>
                  <a:gd name="T83" fmla="*/ 82 h 257"/>
                  <a:gd name="T84" fmla="*/ 246 w 255"/>
                  <a:gd name="T85" fmla="*/ 117 h 2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5"/>
                  <a:gd name="T130" fmla="*/ 0 h 257"/>
                  <a:gd name="T131" fmla="*/ 255 w 255"/>
                  <a:gd name="T132" fmla="*/ 257 h 2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5" h="257">
                    <a:moveTo>
                      <a:pt x="255" y="129"/>
                    </a:moveTo>
                    <a:lnTo>
                      <a:pt x="255" y="115"/>
                    </a:lnTo>
                    <a:lnTo>
                      <a:pt x="253" y="104"/>
                    </a:lnTo>
                    <a:lnTo>
                      <a:pt x="249" y="90"/>
                    </a:lnTo>
                    <a:lnTo>
                      <a:pt x="246" y="79"/>
                    </a:lnTo>
                    <a:lnTo>
                      <a:pt x="240" y="67"/>
                    </a:lnTo>
                    <a:lnTo>
                      <a:pt x="234" y="58"/>
                    </a:lnTo>
                    <a:lnTo>
                      <a:pt x="226" y="48"/>
                    </a:lnTo>
                    <a:lnTo>
                      <a:pt x="219" y="38"/>
                    </a:lnTo>
                    <a:lnTo>
                      <a:pt x="209" y="31"/>
                    </a:lnTo>
                    <a:lnTo>
                      <a:pt x="199" y="23"/>
                    </a:lnTo>
                    <a:lnTo>
                      <a:pt x="188" y="15"/>
                    </a:lnTo>
                    <a:lnTo>
                      <a:pt x="176" y="11"/>
                    </a:lnTo>
                    <a:lnTo>
                      <a:pt x="165" y="6"/>
                    </a:lnTo>
                    <a:lnTo>
                      <a:pt x="153" y="4"/>
                    </a:lnTo>
                    <a:lnTo>
                      <a:pt x="140" y="2"/>
                    </a:lnTo>
                    <a:lnTo>
                      <a:pt x="127" y="0"/>
                    </a:lnTo>
                    <a:lnTo>
                      <a:pt x="115" y="2"/>
                    </a:lnTo>
                    <a:lnTo>
                      <a:pt x="102" y="4"/>
                    </a:lnTo>
                    <a:lnTo>
                      <a:pt x="90" y="6"/>
                    </a:lnTo>
                    <a:lnTo>
                      <a:pt x="79" y="11"/>
                    </a:lnTo>
                    <a:lnTo>
                      <a:pt x="67" y="15"/>
                    </a:lnTo>
                    <a:lnTo>
                      <a:pt x="56" y="23"/>
                    </a:lnTo>
                    <a:lnTo>
                      <a:pt x="46" y="31"/>
                    </a:lnTo>
                    <a:lnTo>
                      <a:pt x="36" y="38"/>
                    </a:lnTo>
                    <a:lnTo>
                      <a:pt x="29" y="48"/>
                    </a:lnTo>
                    <a:lnTo>
                      <a:pt x="21" y="58"/>
                    </a:lnTo>
                    <a:lnTo>
                      <a:pt x="15" y="67"/>
                    </a:lnTo>
                    <a:lnTo>
                      <a:pt x="9" y="79"/>
                    </a:lnTo>
                    <a:lnTo>
                      <a:pt x="6" y="90"/>
                    </a:lnTo>
                    <a:lnTo>
                      <a:pt x="2" y="104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0" y="142"/>
                    </a:lnTo>
                    <a:lnTo>
                      <a:pt x="2" y="153"/>
                    </a:lnTo>
                    <a:lnTo>
                      <a:pt x="6" y="167"/>
                    </a:lnTo>
                    <a:lnTo>
                      <a:pt x="9" y="178"/>
                    </a:lnTo>
                    <a:lnTo>
                      <a:pt x="15" y="190"/>
                    </a:lnTo>
                    <a:lnTo>
                      <a:pt x="21" y="199"/>
                    </a:lnTo>
                    <a:lnTo>
                      <a:pt x="29" y="209"/>
                    </a:lnTo>
                    <a:lnTo>
                      <a:pt x="36" y="219"/>
                    </a:lnTo>
                    <a:lnTo>
                      <a:pt x="46" y="226"/>
                    </a:lnTo>
                    <a:lnTo>
                      <a:pt x="56" y="234"/>
                    </a:lnTo>
                    <a:lnTo>
                      <a:pt x="67" y="242"/>
                    </a:lnTo>
                    <a:lnTo>
                      <a:pt x="79" y="246"/>
                    </a:lnTo>
                    <a:lnTo>
                      <a:pt x="90" y="251"/>
                    </a:lnTo>
                    <a:lnTo>
                      <a:pt x="102" y="253"/>
                    </a:lnTo>
                    <a:lnTo>
                      <a:pt x="115" y="255"/>
                    </a:lnTo>
                    <a:lnTo>
                      <a:pt x="127" y="257"/>
                    </a:lnTo>
                    <a:lnTo>
                      <a:pt x="140" y="255"/>
                    </a:lnTo>
                    <a:lnTo>
                      <a:pt x="153" y="253"/>
                    </a:lnTo>
                    <a:lnTo>
                      <a:pt x="165" y="251"/>
                    </a:lnTo>
                    <a:lnTo>
                      <a:pt x="176" y="246"/>
                    </a:lnTo>
                    <a:lnTo>
                      <a:pt x="188" y="242"/>
                    </a:lnTo>
                    <a:lnTo>
                      <a:pt x="199" y="234"/>
                    </a:lnTo>
                    <a:lnTo>
                      <a:pt x="209" y="226"/>
                    </a:lnTo>
                    <a:lnTo>
                      <a:pt x="219" y="219"/>
                    </a:lnTo>
                    <a:lnTo>
                      <a:pt x="226" y="209"/>
                    </a:lnTo>
                    <a:lnTo>
                      <a:pt x="234" y="199"/>
                    </a:lnTo>
                    <a:lnTo>
                      <a:pt x="240" y="190"/>
                    </a:lnTo>
                    <a:lnTo>
                      <a:pt x="246" y="178"/>
                    </a:lnTo>
                    <a:lnTo>
                      <a:pt x="249" y="167"/>
                    </a:lnTo>
                    <a:lnTo>
                      <a:pt x="253" y="153"/>
                    </a:lnTo>
                    <a:lnTo>
                      <a:pt x="255" y="142"/>
                    </a:lnTo>
                    <a:lnTo>
                      <a:pt x="255" y="129"/>
                    </a:lnTo>
                    <a:close/>
                    <a:moveTo>
                      <a:pt x="246" y="129"/>
                    </a:moveTo>
                    <a:lnTo>
                      <a:pt x="246" y="140"/>
                    </a:lnTo>
                    <a:lnTo>
                      <a:pt x="244" y="152"/>
                    </a:lnTo>
                    <a:lnTo>
                      <a:pt x="240" y="163"/>
                    </a:lnTo>
                    <a:lnTo>
                      <a:pt x="236" y="175"/>
                    </a:lnTo>
                    <a:lnTo>
                      <a:pt x="230" y="184"/>
                    </a:lnTo>
                    <a:lnTo>
                      <a:pt x="224" y="194"/>
                    </a:lnTo>
                    <a:lnTo>
                      <a:pt x="219" y="203"/>
                    </a:lnTo>
                    <a:lnTo>
                      <a:pt x="211" y="211"/>
                    </a:lnTo>
                    <a:lnTo>
                      <a:pt x="203" y="219"/>
                    </a:lnTo>
                    <a:lnTo>
                      <a:pt x="194" y="226"/>
                    </a:lnTo>
                    <a:lnTo>
                      <a:pt x="184" y="232"/>
                    </a:lnTo>
                    <a:lnTo>
                      <a:pt x="173" y="238"/>
                    </a:lnTo>
                    <a:lnTo>
                      <a:pt x="163" y="242"/>
                    </a:lnTo>
                    <a:lnTo>
                      <a:pt x="151" y="244"/>
                    </a:lnTo>
                    <a:lnTo>
                      <a:pt x="140" y="246"/>
                    </a:lnTo>
                    <a:lnTo>
                      <a:pt x="127" y="246"/>
                    </a:lnTo>
                    <a:lnTo>
                      <a:pt x="115" y="246"/>
                    </a:lnTo>
                    <a:lnTo>
                      <a:pt x="104" y="244"/>
                    </a:lnTo>
                    <a:lnTo>
                      <a:pt x="92" y="242"/>
                    </a:lnTo>
                    <a:lnTo>
                      <a:pt x="82" y="238"/>
                    </a:lnTo>
                    <a:lnTo>
                      <a:pt x="71" y="232"/>
                    </a:lnTo>
                    <a:lnTo>
                      <a:pt x="61" y="226"/>
                    </a:lnTo>
                    <a:lnTo>
                      <a:pt x="52" y="219"/>
                    </a:lnTo>
                    <a:lnTo>
                      <a:pt x="44" y="211"/>
                    </a:lnTo>
                    <a:lnTo>
                      <a:pt x="36" y="203"/>
                    </a:lnTo>
                    <a:lnTo>
                      <a:pt x="31" y="194"/>
                    </a:lnTo>
                    <a:lnTo>
                      <a:pt x="25" y="184"/>
                    </a:lnTo>
                    <a:lnTo>
                      <a:pt x="19" y="175"/>
                    </a:lnTo>
                    <a:lnTo>
                      <a:pt x="15" y="163"/>
                    </a:lnTo>
                    <a:lnTo>
                      <a:pt x="11" y="152"/>
                    </a:lnTo>
                    <a:lnTo>
                      <a:pt x="9" y="140"/>
                    </a:lnTo>
                    <a:lnTo>
                      <a:pt x="9" y="129"/>
                    </a:lnTo>
                    <a:lnTo>
                      <a:pt x="9" y="117"/>
                    </a:lnTo>
                    <a:lnTo>
                      <a:pt x="11" y="105"/>
                    </a:lnTo>
                    <a:lnTo>
                      <a:pt x="15" y="94"/>
                    </a:lnTo>
                    <a:lnTo>
                      <a:pt x="19" y="82"/>
                    </a:lnTo>
                    <a:lnTo>
                      <a:pt x="25" y="73"/>
                    </a:lnTo>
                    <a:lnTo>
                      <a:pt x="31" y="63"/>
                    </a:lnTo>
                    <a:lnTo>
                      <a:pt x="36" y="54"/>
                    </a:lnTo>
                    <a:lnTo>
                      <a:pt x="44" y="46"/>
                    </a:lnTo>
                    <a:lnTo>
                      <a:pt x="52" y="38"/>
                    </a:lnTo>
                    <a:lnTo>
                      <a:pt x="61" y="31"/>
                    </a:lnTo>
                    <a:lnTo>
                      <a:pt x="71" y="25"/>
                    </a:lnTo>
                    <a:lnTo>
                      <a:pt x="82" y="19"/>
                    </a:lnTo>
                    <a:lnTo>
                      <a:pt x="92" y="15"/>
                    </a:lnTo>
                    <a:lnTo>
                      <a:pt x="104" y="13"/>
                    </a:lnTo>
                    <a:lnTo>
                      <a:pt x="115" y="11"/>
                    </a:lnTo>
                    <a:lnTo>
                      <a:pt x="127" y="11"/>
                    </a:lnTo>
                    <a:lnTo>
                      <a:pt x="140" y="11"/>
                    </a:lnTo>
                    <a:lnTo>
                      <a:pt x="151" y="13"/>
                    </a:lnTo>
                    <a:lnTo>
                      <a:pt x="163" y="15"/>
                    </a:lnTo>
                    <a:lnTo>
                      <a:pt x="173" y="19"/>
                    </a:lnTo>
                    <a:lnTo>
                      <a:pt x="184" y="25"/>
                    </a:lnTo>
                    <a:lnTo>
                      <a:pt x="194" y="31"/>
                    </a:lnTo>
                    <a:lnTo>
                      <a:pt x="203" y="38"/>
                    </a:lnTo>
                    <a:lnTo>
                      <a:pt x="211" y="46"/>
                    </a:lnTo>
                    <a:lnTo>
                      <a:pt x="219" y="54"/>
                    </a:lnTo>
                    <a:lnTo>
                      <a:pt x="224" y="63"/>
                    </a:lnTo>
                    <a:lnTo>
                      <a:pt x="230" y="73"/>
                    </a:lnTo>
                    <a:lnTo>
                      <a:pt x="236" y="82"/>
                    </a:lnTo>
                    <a:lnTo>
                      <a:pt x="240" y="94"/>
                    </a:lnTo>
                    <a:lnTo>
                      <a:pt x="244" y="105"/>
                    </a:lnTo>
                    <a:lnTo>
                      <a:pt x="246" y="117"/>
                    </a:lnTo>
                    <a:lnTo>
                      <a:pt x="246" y="129"/>
                    </a:lnTo>
                    <a:close/>
                  </a:path>
                </a:pathLst>
              </a:custGeom>
              <a:solidFill>
                <a:srgbClr val="ECC7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3" name="Freeform 476">
                <a:extLst>
                  <a:ext uri="{FF2B5EF4-FFF2-40B4-BE49-F238E27FC236}">
                    <a16:creationId xmlns:a16="http://schemas.microsoft.com/office/drawing/2014/main" id="{8B761CE9-FF0B-4A1C-8985-40069EA1CD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6" y="2040"/>
                <a:ext cx="247" cy="245"/>
              </a:xfrm>
              <a:custGeom>
                <a:avLst/>
                <a:gdLst>
                  <a:gd name="T0" fmla="*/ 243 w 247"/>
                  <a:gd name="T1" fmla="*/ 98 h 245"/>
                  <a:gd name="T2" fmla="*/ 232 w 247"/>
                  <a:gd name="T3" fmla="*/ 63 h 245"/>
                  <a:gd name="T4" fmla="*/ 211 w 247"/>
                  <a:gd name="T5" fmla="*/ 36 h 245"/>
                  <a:gd name="T6" fmla="*/ 182 w 247"/>
                  <a:gd name="T7" fmla="*/ 15 h 245"/>
                  <a:gd name="T8" fmla="*/ 147 w 247"/>
                  <a:gd name="T9" fmla="*/ 2 h 245"/>
                  <a:gd name="T10" fmla="*/ 111 w 247"/>
                  <a:gd name="T11" fmla="*/ 0 h 245"/>
                  <a:gd name="T12" fmla="*/ 76 w 247"/>
                  <a:gd name="T13" fmla="*/ 9 h 245"/>
                  <a:gd name="T14" fmla="*/ 46 w 247"/>
                  <a:gd name="T15" fmla="*/ 28 h 245"/>
                  <a:gd name="T16" fmla="*/ 21 w 247"/>
                  <a:gd name="T17" fmla="*/ 53 h 245"/>
                  <a:gd name="T18" fmla="*/ 5 w 247"/>
                  <a:gd name="T19" fmla="*/ 86 h 245"/>
                  <a:gd name="T20" fmla="*/ 0 w 247"/>
                  <a:gd name="T21" fmla="*/ 123 h 245"/>
                  <a:gd name="T22" fmla="*/ 5 w 247"/>
                  <a:gd name="T23" fmla="*/ 159 h 245"/>
                  <a:gd name="T24" fmla="*/ 21 w 247"/>
                  <a:gd name="T25" fmla="*/ 192 h 245"/>
                  <a:gd name="T26" fmla="*/ 46 w 247"/>
                  <a:gd name="T27" fmla="*/ 217 h 245"/>
                  <a:gd name="T28" fmla="*/ 76 w 247"/>
                  <a:gd name="T29" fmla="*/ 236 h 245"/>
                  <a:gd name="T30" fmla="*/ 111 w 247"/>
                  <a:gd name="T31" fmla="*/ 245 h 245"/>
                  <a:gd name="T32" fmla="*/ 147 w 247"/>
                  <a:gd name="T33" fmla="*/ 243 h 245"/>
                  <a:gd name="T34" fmla="*/ 182 w 247"/>
                  <a:gd name="T35" fmla="*/ 230 h 245"/>
                  <a:gd name="T36" fmla="*/ 211 w 247"/>
                  <a:gd name="T37" fmla="*/ 209 h 245"/>
                  <a:gd name="T38" fmla="*/ 232 w 247"/>
                  <a:gd name="T39" fmla="*/ 182 h 245"/>
                  <a:gd name="T40" fmla="*/ 243 w 247"/>
                  <a:gd name="T41" fmla="*/ 147 h 245"/>
                  <a:gd name="T42" fmla="*/ 236 w 247"/>
                  <a:gd name="T43" fmla="*/ 123 h 245"/>
                  <a:gd name="T44" fmla="*/ 232 w 247"/>
                  <a:gd name="T45" fmla="*/ 155 h 245"/>
                  <a:gd name="T46" fmla="*/ 217 w 247"/>
                  <a:gd name="T47" fmla="*/ 186 h 245"/>
                  <a:gd name="T48" fmla="*/ 195 w 247"/>
                  <a:gd name="T49" fmla="*/ 209 h 245"/>
                  <a:gd name="T50" fmla="*/ 167 w 247"/>
                  <a:gd name="T51" fmla="*/ 226 h 245"/>
                  <a:gd name="T52" fmla="*/ 136 w 247"/>
                  <a:gd name="T53" fmla="*/ 234 h 245"/>
                  <a:gd name="T54" fmla="*/ 101 w 247"/>
                  <a:gd name="T55" fmla="*/ 234 h 245"/>
                  <a:gd name="T56" fmla="*/ 71 w 247"/>
                  <a:gd name="T57" fmla="*/ 222 h 245"/>
                  <a:gd name="T58" fmla="*/ 44 w 247"/>
                  <a:gd name="T59" fmla="*/ 203 h 245"/>
                  <a:gd name="T60" fmla="*/ 25 w 247"/>
                  <a:gd name="T61" fmla="*/ 176 h 245"/>
                  <a:gd name="T62" fmla="*/ 13 w 247"/>
                  <a:gd name="T63" fmla="*/ 146 h 245"/>
                  <a:gd name="T64" fmla="*/ 11 w 247"/>
                  <a:gd name="T65" fmla="*/ 111 h 245"/>
                  <a:gd name="T66" fmla="*/ 19 w 247"/>
                  <a:gd name="T67" fmla="*/ 78 h 245"/>
                  <a:gd name="T68" fmla="*/ 36 w 247"/>
                  <a:gd name="T69" fmla="*/ 52 h 245"/>
                  <a:gd name="T70" fmla="*/ 61 w 247"/>
                  <a:gd name="T71" fmla="*/ 28 h 245"/>
                  <a:gd name="T72" fmla="*/ 90 w 247"/>
                  <a:gd name="T73" fmla="*/ 15 h 245"/>
                  <a:gd name="T74" fmla="*/ 123 w 247"/>
                  <a:gd name="T75" fmla="*/ 9 h 245"/>
                  <a:gd name="T76" fmla="*/ 157 w 247"/>
                  <a:gd name="T77" fmla="*/ 15 h 245"/>
                  <a:gd name="T78" fmla="*/ 186 w 247"/>
                  <a:gd name="T79" fmla="*/ 28 h 245"/>
                  <a:gd name="T80" fmla="*/ 211 w 247"/>
                  <a:gd name="T81" fmla="*/ 52 h 245"/>
                  <a:gd name="T82" fmla="*/ 228 w 247"/>
                  <a:gd name="T83" fmla="*/ 78 h 245"/>
                  <a:gd name="T84" fmla="*/ 236 w 247"/>
                  <a:gd name="T85" fmla="*/ 111 h 2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7"/>
                  <a:gd name="T130" fmla="*/ 0 h 245"/>
                  <a:gd name="T131" fmla="*/ 247 w 247"/>
                  <a:gd name="T132" fmla="*/ 245 h 2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7" h="245">
                    <a:moveTo>
                      <a:pt x="247" y="123"/>
                    </a:moveTo>
                    <a:lnTo>
                      <a:pt x="245" y="109"/>
                    </a:lnTo>
                    <a:lnTo>
                      <a:pt x="243" y="98"/>
                    </a:lnTo>
                    <a:lnTo>
                      <a:pt x="242" y="86"/>
                    </a:lnTo>
                    <a:lnTo>
                      <a:pt x="238" y="75"/>
                    </a:lnTo>
                    <a:lnTo>
                      <a:pt x="232" y="63"/>
                    </a:lnTo>
                    <a:lnTo>
                      <a:pt x="226" y="53"/>
                    </a:lnTo>
                    <a:lnTo>
                      <a:pt x="218" y="44"/>
                    </a:lnTo>
                    <a:lnTo>
                      <a:pt x="211" y="36"/>
                    </a:lnTo>
                    <a:lnTo>
                      <a:pt x="201" y="28"/>
                    </a:lnTo>
                    <a:lnTo>
                      <a:pt x="192" y="21"/>
                    </a:lnTo>
                    <a:lnTo>
                      <a:pt x="182" y="15"/>
                    </a:lnTo>
                    <a:lnTo>
                      <a:pt x="171" y="9"/>
                    </a:lnTo>
                    <a:lnTo>
                      <a:pt x="161" y="5"/>
                    </a:lnTo>
                    <a:lnTo>
                      <a:pt x="147" y="2"/>
                    </a:lnTo>
                    <a:lnTo>
                      <a:pt x="136" y="0"/>
                    </a:lnTo>
                    <a:lnTo>
                      <a:pt x="123" y="0"/>
                    </a:lnTo>
                    <a:lnTo>
                      <a:pt x="111" y="0"/>
                    </a:lnTo>
                    <a:lnTo>
                      <a:pt x="100" y="2"/>
                    </a:lnTo>
                    <a:lnTo>
                      <a:pt x="86" y="5"/>
                    </a:lnTo>
                    <a:lnTo>
                      <a:pt x="76" y="9"/>
                    </a:lnTo>
                    <a:lnTo>
                      <a:pt x="65" y="15"/>
                    </a:lnTo>
                    <a:lnTo>
                      <a:pt x="55" y="21"/>
                    </a:lnTo>
                    <a:lnTo>
                      <a:pt x="46" y="28"/>
                    </a:lnTo>
                    <a:lnTo>
                      <a:pt x="36" y="36"/>
                    </a:lnTo>
                    <a:lnTo>
                      <a:pt x="29" y="44"/>
                    </a:lnTo>
                    <a:lnTo>
                      <a:pt x="21" y="53"/>
                    </a:lnTo>
                    <a:lnTo>
                      <a:pt x="15" y="63"/>
                    </a:lnTo>
                    <a:lnTo>
                      <a:pt x="9" y="75"/>
                    </a:lnTo>
                    <a:lnTo>
                      <a:pt x="5" y="86"/>
                    </a:lnTo>
                    <a:lnTo>
                      <a:pt x="4" y="98"/>
                    </a:lnTo>
                    <a:lnTo>
                      <a:pt x="2" y="109"/>
                    </a:lnTo>
                    <a:lnTo>
                      <a:pt x="0" y="123"/>
                    </a:lnTo>
                    <a:lnTo>
                      <a:pt x="2" y="136"/>
                    </a:lnTo>
                    <a:lnTo>
                      <a:pt x="4" y="147"/>
                    </a:lnTo>
                    <a:lnTo>
                      <a:pt x="5" y="159"/>
                    </a:lnTo>
                    <a:lnTo>
                      <a:pt x="9" y="170"/>
                    </a:lnTo>
                    <a:lnTo>
                      <a:pt x="15" y="182"/>
                    </a:lnTo>
                    <a:lnTo>
                      <a:pt x="21" y="192"/>
                    </a:lnTo>
                    <a:lnTo>
                      <a:pt x="29" y="201"/>
                    </a:lnTo>
                    <a:lnTo>
                      <a:pt x="36" y="209"/>
                    </a:lnTo>
                    <a:lnTo>
                      <a:pt x="46" y="217"/>
                    </a:lnTo>
                    <a:lnTo>
                      <a:pt x="55" y="224"/>
                    </a:lnTo>
                    <a:lnTo>
                      <a:pt x="65" y="230"/>
                    </a:lnTo>
                    <a:lnTo>
                      <a:pt x="76" y="236"/>
                    </a:lnTo>
                    <a:lnTo>
                      <a:pt x="86" y="240"/>
                    </a:lnTo>
                    <a:lnTo>
                      <a:pt x="100" y="243"/>
                    </a:lnTo>
                    <a:lnTo>
                      <a:pt x="111" y="245"/>
                    </a:lnTo>
                    <a:lnTo>
                      <a:pt x="123" y="245"/>
                    </a:lnTo>
                    <a:lnTo>
                      <a:pt x="136" y="245"/>
                    </a:lnTo>
                    <a:lnTo>
                      <a:pt x="147" y="243"/>
                    </a:lnTo>
                    <a:lnTo>
                      <a:pt x="161" y="240"/>
                    </a:lnTo>
                    <a:lnTo>
                      <a:pt x="171" y="236"/>
                    </a:lnTo>
                    <a:lnTo>
                      <a:pt x="182" y="230"/>
                    </a:lnTo>
                    <a:lnTo>
                      <a:pt x="192" y="224"/>
                    </a:lnTo>
                    <a:lnTo>
                      <a:pt x="201" y="217"/>
                    </a:lnTo>
                    <a:lnTo>
                      <a:pt x="211" y="209"/>
                    </a:lnTo>
                    <a:lnTo>
                      <a:pt x="218" y="201"/>
                    </a:lnTo>
                    <a:lnTo>
                      <a:pt x="226" y="192"/>
                    </a:lnTo>
                    <a:lnTo>
                      <a:pt x="232" y="182"/>
                    </a:lnTo>
                    <a:lnTo>
                      <a:pt x="238" y="170"/>
                    </a:lnTo>
                    <a:lnTo>
                      <a:pt x="242" y="159"/>
                    </a:lnTo>
                    <a:lnTo>
                      <a:pt x="243" y="147"/>
                    </a:lnTo>
                    <a:lnTo>
                      <a:pt x="245" y="136"/>
                    </a:lnTo>
                    <a:lnTo>
                      <a:pt x="247" y="123"/>
                    </a:lnTo>
                    <a:close/>
                    <a:moveTo>
                      <a:pt x="236" y="123"/>
                    </a:moveTo>
                    <a:lnTo>
                      <a:pt x="236" y="134"/>
                    </a:lnTo>
                    <a:lnTo>
                      <a:pt x="234" y="146"/>
                    </a:lnTo>
                    <a:lnTo>
                      <a:pt x="232" y="155"/>
                    </a:lnTo>
                    <a:lnTo>
                      <a:pt x="228" y="167"/>
                    </a:lnTo>
                    <a:lnTo>
                      <a:pt x="222" y="176"/>
                    </a:lnTo>
                    <a:lnTo>
                      <a:pt x="217" y="186"/>
                    </a:lnTo>
                    <a:lnTo>
                      <a:pt x="211" y="193"/>
                    </a:lnTo>
                    <a:lnTo>
                      <a:pt x="203" y="203"/>
                    </a:lnTo>
                    <a:lnTo>
                      <a:pt x="195" y="209"/>
                    </a:lnTo>
                    <a:lnTo>
                      <a:pt x="186" y="217"/>
                    </a:lnTo>
                    <a:lnTo>
                      <a:pt x="176" y="222"/>
                    </a:lnTo>
                    <a:lnTo>
                      <a:pt x="167" y="226"/>
                    </a:lnTo>
                    <a:lnTo>
                      <a:pt x="157" y="230"/>
                    </a:lnTo>
                    <a:lnTo>
                      <a:pt x="146" y="234"/>
                    </a:lnTo>
                    <a:lnTo>
                      <a:pt x="136" y="234"/>
                    </a:lnTo>
                    <a:lnTo>
                      <a:pt x="123" y="236"/>
                    </a:lnTo>
                    <a:lnTo>
                      <a:pt x="111" y="234"/>
                    </a:lnTo>
                    <a:lnTo>
                      <a:pt x="101" y="234"/>
                    </a:lnTo>
                    <a:lnTo>
                      <a:pt x="90" y="230"/>
                    </a:lnTo>
                    <a:lnTo>
                      <a:pt x="80" y="226"/>
                    </a:lnTo>
                    <a:lnTo>
                      <a:pt x="71" y="222"/>
                    </a:lnTo>
                    <a:lnTo>
                      <a:pt x="61" y="217"/>
                    </a:lnTo>
                    <a:lnTo>
                      <a:pt x="52" y="209"/>
                    </a:lnTo>
                    <a:lnTo>
                      <a:pt x="44" y="203"/>
                    </a:lnTo>
                    <a:lnTo>
                      <a:pt x="36" y="193"/>
                    </a:lnTo>
                    <a:lnTo>
                      <a:pt x="30" y="186"/>
                    </a:lnTo>
                    <a:lnTo>
                      <a:pt x="25" y="176"/>
                    </a:lnTo>
                    <a:lnTo>
                      <a:pt x="19" y="167"/>
                    </a:lnTo>
                    <a:lnTo>
                      <a:pt x="15" y="155"/>
                    </a:lnTo>
                    <a:lnTo>
                      <a:pt x="13" y="146"/>
                    </a:lnTo>
                    <a:lnTo>
                      <a:pt x="11" y="134"/>
                    </a:lnTo>
                    <a:lnTo>
                      <a:pt x="11" y="123"/>
                    </a:lnTo>
                    <a:lnTo>
                      <a:pt x="11" y="111"/>
                    </a:lnTo>
                    <a:lnTo>
                      <a:pt x="13" y="99"/>
                    </a:lnTo>
                    <a:lnTo>
                      <a:pt x="15" y="90"/>
                    </a:lnTo>
                    <a:lnTo>
                      <a:pt x="19" y="78"/>
                    </a:lnTo>
                    <a:lnTo>
                      <a:pt x="25" y="69"/>
                    </a:lnTo>
                    <a:lnTo>
                      <a:pt x="30" y="59"/>
                    </a:lnTo>
                    <a:lnTo>
                      <a:pt x="36" y="52"/>
                    </a:lnTo>
                    <a:lnTo>
                      <a:pt x="44" y="42"/>
                    </a:lnTo>
                    <a:lnTo>
                      <a:pt x="52" y="36"/>
                    </a:lnTo>
                    <a:lnTo>
                      <a:pt x="61" y="28"/>
                    </a:lnTo>
                    <a:lnTo>
                      <a:pt x="71" y="23"/>
                    </a:lnTo>
                    <a:lnTo>
                      <a:pt x="80" y="19"/>
                    </a:lnTo>
                    <a:lnTo>
                      <a:pt x="90" y="15"/>
                    </a:lnTo>
                    <a:lnTo>
                      <a:pt x="101" y="11"/>
                    </a:lnTo>
                    <a:lnTo>
                      <a:pt x="111" y="11"/>
                    </a:lnTo>
                    <a:lnTo>
                      <a:pt x="123" y="9"/>
                    </a:lnTo>
                    <a:lnTo>
                      <a:pt x="136" y="11"/>
                    </a:lnTo>
                    <a:lnTo>
                      <a:pt x="146" y="11"/>
                    </a:lnTo>
                    <a:lnTo>
                      <a:pt x="157" y="15"/>
                    </a:lnTo>
                    <a:lnTo>
                      <a:pt x="167" y="19"/>
                    </a:lnTo>
                    <a:lnTo>
                      <a:pt x="176" y="23"/>
                    </a:lnTo>
                    <a:lnTo>
                      <a:pt x="186" y="28"/>
                    </a:lnTo>
                    <a:lnTo>
                      <a:pt x="195" y="36"/>
                    </a:lnTo>
                    <a:lnTo>
                      <a:pt x="203" y="42"/>
                    </a:lnTo>
                    <a:lnTo>
                      <a:pt x="211" y="52"/>
                    </a:lnTo>
                    <a:lnTo>
                      <a:pt x="217" y="59"/>
                    </a:lnTo>
                    <a:lnTo>
                      <a:pt x="222" y="69"/>
                    </a:lnTo>
                    <a:lnTo>
                      <a:pt x="228" y="78"/>
                    </a:lnTo>
                    <a:lnTo>
                      <a:pt x="232" y="90"/>
                    </a:lnTo>
                    <a:lnTo>
                      <a:pt x="234" y="99"/>
                    </a:lnTo>
                    <a:lnTo>
                      <a:pt x="236" y="111"/>
                    </a:lnTo>
                    <a:lnTo>
                      <a:pt x="236" y="123"/>
                    </a:lnTo>
                    <a:close/>
                  </a:path>
                </a:pathLst>
              </a:custGeom>
              <a:solidFill>
                <a:srgbClr val="EBC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4" name="Freeform 477">
                <a:extLst>
                  <a:ext uri="{FF2B5EF4-FFF2-40B4-BE49-F238E27FC236}">
                    <a16:creationId xmlns:a16="http://schemas.microsoft.com/office/drawing/2014/main" id="{1D9B1AD4-C420-4AA9-B7C1-886ABBAE45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1" y="2045"/>
                <a:ext cx="237" cy="235"/>
              </a:xfrm>
              <a:custGeom>
                <a:avLst/>
                <a:gdLst>
                  <a:gd name="T0" fmla="*/ 235 w 237"/>
                  <a:gd name="T1" fmla="*/ 94 h 235"/>
                  <a:gd name="T2" fmla="*/ 221 w 237"/>
                  <a:gd name="T3" fmla="*/ 62 h 235"/>
                  <a:gd name="T4" fmla="*/ 202 w 237"/>
                  <a:gd name="T5" fmla="*/ 35 h 235"/>
                  <a:gd name="T6" fmla="*/ 175 w 237"/>
                  <a:gd name="T7" fmla="*/ 14 h 235"/>
                  <a:gd name="T8" fmla="*/ 142 w 237"/>
                  <a:gd name="T9" fmla="*/ 2 h 235"/>
                  <a:gd name="T10" fmla="*/ 106 w 237"/>
                  <a:gd name="T11" fmla="*/ 0 h 235"/>
                  <a:gd name="T12" fmla="*/ 73 w 237"/>
                  <a:gd name="T13" fmla="*/ 8 h 235"/>
                  <a:gd name="T14" fmla="*/ 43 w 237"/>
                  <a:gd name="T15" fmla="*/ 27 h 235"/>
                  <a:gd name="T16" fmla="*/ 22 w 237"/>
                  <a:gd name="T17" fmla="*/ 52 h 235"/>
                  <a:gd name="T18" fmla="*/ 6 w 237"/>
                  <a:gd name="T19" fmla="*/ 83 h 235"/>
                  <a:gd name="T20" fmla="*/ 0 w 237"/>
                  <a:gd name="T21" fmla="*/ 118 h 235"/>
                  <a:gd name="T22" fmla="*/ 6 w 237"/>
                  <a:gd name="T23" fmla="*/ 152 h 235"/>
                  <a:gd name="T24" fmla="*/ 22 w 237"/>
                  <a:gd name="T25" fmla="*/ 183 h 235"/>
                  <a:gd name="T26" fmla="*/ 43 w 237"/>
                  <a:gd name="T27" fmla="*/ 208 h 235"/>
                  <a:gd name="T28" fmla="*/ 73 w 237"/>
                  <a:gd name="T29" fmla="*/ 227 h 235"/>
                  <a:gd name="T30" fmla="*/ 106 w 237"/>
                  <a:gd name="T31" fmla="*/ 235 h 235"/>
                  <a:gd name="T32" fmla="*/ 142 w 237"/>
                  <a:gd name="T33" fmla="*/ 233 h 235"/>
                  <a:gd name="T34" fmla="*/ 175 w 237"/>
                  <a:gd name="T35" fmla="*/ 221 h 235"/>
                  <a:gd name="T36" fmla="*/ 202 w 237"/>
                  <a:gd name="T37" fmla="*/ 200 h 235"/>
                  <a:gd name="T38" fmla="*/ 221 w 237"/>
                  <a:gd name="T39" fmla="*/ 173 h 235"/>
                  <a:gd name="T40" fmla="*/ 235 w 237"/>
                  <a:gd name="T41" fmla="*/ 141 h 235"/>
                  <a:gd name="T42" fmla="*/ 227 w 237"/>
                  <a:gd name="T43" fmla="*/ 118 h 235"/>
                  <a:gd name="T44" fmla="*/ 221 w 237"/>
                  <a:gd name="T45" fmla="*/ 150 h 235"/>
                  <a:gd name="T46" fmla="*/ 208 w 237"/>
                  <a:gd name="T47" fmla="*/ 177 h 235"/>
                  <a:gd name="T48" fmla="*/ 187 w 237"/>
                  <a:gd name="T49" fmla="*/ 200 h 235"/>
                  <a:gd name="T50" fmla="*/ 160 w 237"/>
                  <a:gd name="T51" fmla="*/ 217 h 235"/>
                  <a:gd name="T52" fmla="*/ 129 w 237"/>
                  <a:gd name="T53" fmla="*/ 225 h 235"/>
                  <a:gd name="T54" fmla="*/ 96 w 237"/>
                  <a:gd name="T55" fmla="*/ 223 h 235"/>
                  <a:gd name="T56" fmla="*/ 68 w 237"/>
                  <a:gd name="T57" fmla="*/ 212 h 235"/>
                  <a:gd name="T58" fmla="*/ 43 w 237"/>
                  <a:gd name="T59" fmla="*/ 194 h 235"/>
                  <a:gd name="T60" fmla="*/ 24 w 237"/>
                  <a:gd name="T61" fmla="*/ 169 h 235"/>
                  <a:gd name="T62" fmla="*/ 14 w 237"/>
                  <a:gd name="T63" fmla="*/ 139 h 235"/>
                  <a:gd name="T64" fmla="*/ 12 w 237"/>
                  <a:gd name="T65" fmla="*/ 106 h 235"/>
                  <a:gd name="T66" fmla="*/ 20 w 237"/>
                  <a:gd name="T67" fmla="*/ 75 h 235"/>
                  <a:gd name="T68" fmla="*/ 35 w 237"/>
                  <a:gd name="T69" fmla="*/ 48 h 235"/>
                  <a:gd name="T70" fmla="*/ 58 w 237"/>
                  <a:gd name="T71" fmla="*/ 29 h 235"/>
                  <a:gd name="T72" fmla="*/ 87 w 237"/>
                  <a:gd name="T73" fmla="*/ 14 h 235"/>
                  <a:gd name="T74" fmla="*/ 118 w 237"/>
                  <a:gd name="T75" fmla="*/ 10 h 235"/>
                  <a:gd name="T76" fmla="*/ 150 w 237"/>
                  <a:gd name="T77" fmla="*/ 14 h 235"/>
                  <a:gd name="T78" fmla="*/ 179 w 237"/>
                  <a:gd name="T79" fmla="*/ 29 h 235"/>
                  <a:gd name="T80" fmla="*/ 202 w 237"/>
                  <a:gd name="T81" fmla="*/ 48 h 235"/>
                  <a:gd name="T82" fmla="*/ 217 w 237"/>
                  <a:gd name="T83" fmla="*/ 75 h 235"/>
                  <a:gd name="T84" fmla="*/ 225 w 237"/>
                  <a:gd name="T85" fmla="*/ 106 h 2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7"/>
                  <a:gd name="T130" fmla="*/ 0 h 235"/>
                  <a:gd name="T131" fmla="*/ 237 w 237"/>
                  <a:gd name="T132" fmla="*/ 235 h 2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7" h="235">
                    <a:moveTo>
                      <a:pt x="237" y="118"/>
                    </a:moveTo>
                    <a:lnTo>
                      <a:pt x="237" y="106"/>
                    </a:lnTo>
                    <a:lnTo>
                      <a:pt x="235" y="94"/>
                    </a:lnTo>
                    <a:lnTo>
                      <a:pt x="231" y="83"/>
                    </a:lnTo>
                    <a:lnTo>
                      <a:pt x="227" y="71"/>
                    </a:lnTo>
                    <a:lnTo>
                      <a:pt x="221" y="62"/>
                    </a:lnTo>
                    <a:lnTo>
                      <a:pt x="215" y="52"/>
                    </a:lnTo>
                    <a:lnTo>
                      <a:pt x="210" y="43"/>
                    </a:lnTo>
                    <a:lnTo>
                      <a:pt x="202" y="35"/>
                    </a:lnTo>
                    <a:lnTo>
                      <a:pt x="194" y="27"/>
                    </a:lnTo>
                    <a:lnTo>
                      <a:pt x="185" y="20"/>
                    </a:lnTo>
                    <a:lnTo>
                      <a:pt x="175" y="14"/>
                    </a:lnTo>
                    <a:lnTo>
                      <a:pt x="164" y="8"/>
                    </a:lnTo>
                    <a:lnTo>
                      <a:pt x="154" y="4"/>
                    </a:lnTo>
                    <a:lnTo>
                      <a:pt x="142" y="2"/>
                    </a:lnTo>
                    <a:lnTo>
                      <a:pt x="131" y="0"/>
                    </a:lnTo>
                    <a:lnTo>
                      <a:pt x="118" y="0"/>
                    </a:lnTo>
                    <a:lnTo>
                      <a:pt x="106" y="0"/>
                    </a:lnTo>
                    <a:lnTo>
                      <a:pt x="95" y="2"/>
                    </a:lnTo>
                    <a:lnTo>
                      <a:pt x="83" y="4"/>
                    </a:lnTo>
                    <a:lnTo>
                      <a:pt x="73" y="8"/>
                    </a:lnTo>
                    <a:lnTo>
                      <a:pt x="62" y="14"/>
                    </a:lnTo>
                    <a:lnTo>
                      <a:pt x="52" y="20"/>
                    </a:lnTo>
                    <a:lnTo>
                      <a:pt x="43" y="27"/>
                    </a:lnTo>
                    <a:lnTo>
                      <a:pt x="35" y="35"/>
                    </a:lnTo>
                    <a:lnTo>
                      <a:pt x="27" y="43"/>
                    </a:lnTo>
                    <a:lnTo>
                      <a:pt x="22" y="52"/>
                    </a:lnTo>
                    <a:lnTo>
                      <a:pt x="16" y="62"/>
                    </a:lnTo>
                    <a:lnTo>
                      <a:pt x="10" y="71"/>
                    </a:lnTo>
                    <a:lnTo>
                      <a:pt x="6" y="83"/>
                    </a:lnTo>
                    <a:lnTo>
                      <a:pt x="2" y="94"/>
                    </a:lnTo>
                    <a:lnTo>
                      <a:pt x="0" y="106"/>
                    </a:lnTo>
                    <a:lnTo>
                      <a:pt x="0" y="118"/>
                    </a:lnTo>
                    <a:lnTo>
                      <a:pt x="0" y="129"/>
                    </a:lnTo>
                    <a:lnTo>
                      <a:pt x="2" y="141"/>
                    </a:lnTo>
                    <a:lnTo>
                      <a:pt x="6" y="152"/>
                    </a:lnTo>
                    <a:lnTo>
                      <a:pt x="10" y="164"/>
                    </a:lnTo>
                    <a:lnTo>
                      <a:pt x="16" y="173"/>
                    </a:lnTo>
                    <a:lnTo>
                      <a:pt x="22" y="183"/>
                    </a:lnTo>
                    <a:lnTo>
                      <a:pt x="27" y="192"/>
                    </a:lnTo>
                    <a:lnTo>
                      <a:pt x="35" y="200"/>
                    </a:lnTo>
                    <a:lnTo>
                      <a:pt x="43" y="208"/>
                    </a:lnTo>
                    <a:lnTo>
                      <a:pt x="52" y="215"/>
                    </a:lnTo>
                    <a:lnTo>
                      <a:pt x="62" y="221"/>
                    </a:lnTo>
                    <a:lnTo>
                      <a:pt x="73" y="227"/>
                    </a:lnTo>
                    <a:lnTo>
                      <a:pt x="83" y="231"/>
                    </a:lnTo>
                    <a:lnTo>
                      <a:pt x="95" y="233"/>
                    </a:lnTo>
                    <a:lnTo>
                      <a:pt x="106" y="235"/>
                    </a:lnTo>
                    <a:lnTo>
                      <a:pt x="118" y="235"/>
                    </a:lnTo>
                    <a:lnTo>
                      <a:pt x="131" y="235"/>
                    </a:lnTo>
                    <a:lnTo>
                      <a:pt x="142" y="233"/>
                    </a:lnTo>
                    <a:lnTo>
                      <a:pt x="154" y="231"/>
                    </a:lnTo>
                    <a:lnTo>
                      <a:pt x="164" y="227"/>
                    </a:lnTo>
                    <a:lnTo>
                      <a:pt x="175" y="221"/>
                    </a:lnTo>
                    <a:lnTo>
                      <a:pt x="185" y="215"/>
                    </a:lnTo>
                    <a:lnTo>
                      <a:pt x="194" y="208"/>
                    </a:lnTo>
                    <a:lnTo>
                      <a:pt x="202" y="200"/>
                    </a:lnTo>
                    <a:lnTo>
                      <a:pt x="210" y="192"/>
                    </a:lnTo>
                    <a:lnTo>
                      <a:pt x="215" y="183"/>
                    </a:lnTo>
                    <a:lnTo>
                      <a:pt x="221" y="173"/>
                    </a:lnTo>
                    <a:lnTo>
                      <a:pt x="227" y="164"/>
                    </a:lnTo>
                    <a:lnTo>
                      <a:pt x="231" y="152"/>
                    </a:lnTo>
                    <a:lnTo>
                      <a:pt x="235" y="141"/>
                    </a:lnTo>
                    <a:lnTo>
                      <a:pt x="237" y="129"/>
                    </a:lnTo>
                    <a:lnTo>
                      <a:pt x="237" y="118"/>
                    </a:lnTo>
                    <a:close/>
                    <a:moveTo>
                      <a:pt x="227" y="118"/>
                    </a:moveTo>
                    <a:lnTo>
                      <a:pt x="225" y="129"/>
                    </a:lnTo>
                    <a:lnTo>
                      <a:pt x="223" y="139"/>
                    </a:lnTo>
                    <a:lnTo>
                      <a:pt x="221" y="150"/>
                    </a:lnTo>
                    <a:lnTo>
                      <a:pt x="217" y="160"/>
                    </a:lnTo>
                    <a:lnTo>
                      <a:pt x="213" y="169"/>
                    </a:lnTo>
                    <a:lnTo>
                      <a:pt x="208" y="177"/>
                    </a:lnTo>
                    <a:lnTo>
                      <a:pt x="202" y="187"/>
                    </a:lnTo>
                    <a:lnTo>
                      <a:pt x="194" y="194"/>
                    </a:lnTo>
                    <a:lnTo>
                      <a:pt x="187" y="200"/>
                    </a:lnTo>
                    <a:lnTo>
                      <a:pt x="179" y="206"/>
                    </a:lnTo>
                    <a:lnTo>
                      <a:pt x="169" y="212"/>
                    </a:lnTo>
                    <a:lnTo>
                      <a:pt x="160" y="217"/>
                    </a:lnTo>
                    <a:lnTo>
                      <a:pt x="150" y="221"/>
                    </a:lnTo>
                    <a:lnTo>
                      <a:pt x="141" y="223"/>
                    </a:lnTo>
                    <a:lnTo>
                      <a:pt x="129" y="225"/>
                    </a:lnTo>
                    <a:lnTo>
                      <a:pt x="118" y="225"/>
                    </a:lnTo>
                    <a:lnTo>
                      <a:pt x="108" y="225"/>
                    </a:lnTo>
                    <a:lnTo>
                      <a:pt x="96" y="223"/>
                    </a:lnTo>
                    <a:lnTo>
                      <a:pt x="87" y="221"/>
                    </a:lnTo>
                    <a:lnTo>
                      <a:pt x="77" y="217"/>
                    </a:lnTo>
                    <a:lnTo>
                      <a:pt x="68" y="212"/>
                    </a:lnTo>
                    <a:lnTo>
                      <a:pt x="58" y="206"/>
                    </a:lnTo>
                    <a:lnTo>
                      <a:pt x="50" y="200"/>
                    </a:lnTo>
                    <a:lnTo>
                      <a:pt x="43" y="194"/>
                    </a:lnTo>
                    <a:lnTo>
                      <a:pt x="35" y="187"/>
                    </a:lnTo>
                    <a:lnTo>
                      <a:pt x="29" y="177"/>
                    </a:lnTo>
                    <a:lnTo>
                      <a:pt x="24" y="169"/>
                    </a:lnTo>
                    <a:lnTo>
                      <a:pt x="20" y="160"/>
                    </a:lnTo>
                    <a:lnTo>
                      <a:pt x="16" y="150"/>
                    </a:lnTo>
                    <a:lnTo>
                      <a:pt x="14" y="139"/>
                    </a:lnTo>
                    <a:lnTo>
                      <a:pt x="12" y="129"/>
                    </a:lnTo>
                    <a:lnTo>
                      <a:pt x="10" y="118"/>
                    </a:lnTo>
                    <a:lnTo>
                      <a:pt x="12" y="106"/>
                    </a:lnTo>
                    <a:lnTo>
                      <a:pt x="14" y="96"/>
                    </a:lnTo>
                    <a:lnTo>
                      <a:pt x="16" y="85"/>
                    </a:lnTo>
                    <a:lnTo>
                      <a:pt x="20" y="75"/>
                    </a:lnTo>
                    <a:lnTo>
                      <a:pt x="24" y="66"/>
                    </a:lnTo>
                    <a:lnTo>
                      <a:pt x="29" y="58"/>
                    </a:lnTo>
                    <a:lnTo>
                      <a:pt x="35" y="48"/>
                    </a:lnTo>
                    <a:lnTo>
                      <a:pt x="43" y="41"/>
                    </a:lnTo>
                    <a:lnTo>
                      <a:pt x="50" y="35"/>
                    </a:lnTo>
                    <a:lnTo>
                      <a:pt x="58" y="29"/>
                    </a:lnTo>
                    <a:lnTo>
                      <a:pt x="68" y="23"/>
                    </a:lnTo>
                    <a:lnTo>
                      <a:pt x="77" y="18"/>
                    </a:lnTo>
                    <a:lnTo>
                      <a:pt x="87" y="14"/>
                    </a:lnTo>
                    <a:lnTo>
                      <a:pt x="96" y="12"/>
                    </a:lnTo>
                    <a:lnTo>
                      <a:pt x="108" y="10"/>
                    </a:lnTo>
                    <a:lnTo>
                      <a:pt x="118" y="10"/>
                    </a:lnTo>
                    <a:lnTo>
                      <a:pt x="129" y="10"/>
                    </a:lnTo>
                    <a:lnTo>
                      <a:pt x="141" y="12"/>
                    </a:lnTo>
                    <a:lnTo>
                      <a:pt x="150" y="14"/>
                    </a:lnTo>
                    <a:lnTo>
                      <a:pt x="160" y="18"/>
                    </a:lnTo>
                    <a:lnTo>
                      <a:pt x="169" y="23"/>
                    </a:lnTo>
                    <a:lnTo>
                      <a:pt x="179" y="29"/>
                    </a:lnTo>
                    <a:lnTo>
                      <a:pt x="187" y="35"/>
                    </a:lnTo>
                    <a:lnTo>
                      <a:pt x="194" y="41"/>
                    </a:lnTo>
                    <a:lnTo>
                      <a:pt x="202" y="48"/>
                    </a:lnTo>
                    <a:lnTo>
                      <a:pt x="208" y="58"/>
                    </a:lnTo>
                    <a:lnTo>
                      <a:pt x="213" y="66"/>
                    </a:lnTo>
                    <a:lnTo>
                      <a:pt x="217" y="75"/>
                    </a:lnTo>
                    <a:lnTo>
                      <a:pt x="221" y="85"/>
                    </a:lnTo>
                    <a:lnTo>
                      <a:pt x="223" y="96"/>
                    </a:lnTo>
                    <a:lnTo>
                      <a:pt x="225" y="106"/>
                    </a:lnTo>
                    <a:lnTo>
                      <a:pt x="227" y="118"/>
                    </a:lnTo>
                    <a:close/>
                  </a:path>
                </a:pathLst>
              </a:custGeom>
              <a:solidFill>
                <a:srgbClr val="EBC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5" name="Freeform 478">
                <a:extLst>
                  <a:ext uri="{FF2B5EF4-FFF2-40B4-BE49-F238E27FC236}">
                    <a16:creationId xmlns:a16="http://schemas.microsoft.com/office/drawing/2014/main" id="{C72C584F-A287-4337-B4F4-5E0B9A4D2E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67" y="2049"/>
                <a:ext cx="225" cy="227"/>
              </a:xfrm>
              <a:custGeom>
                <a:avLst/>
                <a:gdLst>
                  <a:gd name="T0" fmla="*/ 225 w 225"/>
                  <a:gd name="T1" fmla="*/ 102 h 227"/>
                  <a:gd name="T2" fmla="*/ 221 w 225"/>
                  <a:gd name="T3" fmla="*/ 81 h 227"/>
                  <a:gd name="T4" fmla="*/ 211 w 225"/>
                  <a:gd name="T5" fmla="*/ 60 h 227"/>
                  <a:gd name="T6" fmla="*/ 200 w 225"/>
                  <a:gd name="T7" fmla="*/ 43 h 227"/>
                  <a:gd name="T8" fmla="*/ 184 w 225"/>
                  <a:gd name="T9" fmla="*/ 27 h 227"/>
                  <a:gd name="T10" fmla="*/ 165 w 225"/>
                  <a:gd name="T11" fmla="*/ 14 h 227"/>
                  <a:gd name="T12" fmla="*/ 146 w 225"/>
                  <a:gd name="T13" fmla="*/ 6 h 227"/>
                  <a:gd name="T14" fmla="*/ 125 w 225"/>
                  <a:gd name="T15" fmla="*/ 2 h 227"/>
                  <a:gd name="T16" fmla="*/ 100 w 225"/>
                  <a:gd name="T17" fmla="*/ 2 h 227"/>
                  <a:gd name="T18" fmla="*/ 79 w 225"/>
                  <a:gd name="T19" fmla="*/ 6 h 227"/>
                  <a:gd name="T20" fmla="*/ 60 w 225"/>
                  <a:gd name="T21" fmla="*/ 14 h 227"/>
                  <a:gd name="T22" fmla="*/ 41 w 225"/>
                  <a:gd name="T23" fmla="*/ 27 h 227"/>
                  <a:gd name="T24" fmla="*/ 25 w 225"/>
                  <a:gd name="T25" fmla="*/ 43 h 227"/>
                  <a:gd name="T26" fmla="*/ 14 w 225"/>
                  <a:gd name="T27" fmla="*/ 60 h 227"/>
                  <a:gd name="T28" fmla="*/ 4 w 225"/>
                  <a:gd name="T29" fmla="*/ 81 h 227"/>
                  <a:gd name="T30" fmla="*/ 0 w 225"/>
                  <a:gd name="T31" fmla="*/ 102 h 227"/>
                  <a:gd name="T32" fmla="*/ 0 w 225"/>
                  <a:gd name="T33" fmla="*/ 125 h 227"/>
                  <a:gd name="T34" fmla="*/ 4 w 225"/>
                  <a:gd name="T35" fmla="*/ 146 h 227"/>
                  <a:gd name="T36" fmla="*/ 14 w 225"/>
                  <a:gd name="T37" fmla="*/ 167 h 227"/>
                  <a:gd name="T38" fmla="*/ 25 w 225"/>
                  <a:gd name="T39" fmla="*/ 184 h 227"/>
                  <a:gd name="T40" fmla="*/ 41 w 225"/>
                  <a:gd name="T41" fmla="*/ 200 h 227"/>
                  <a:gd name="T42" fmla="*/ 60 w 225"/>
                  <a:gd name="T43" fmla="*/ 213 h 227"/>
                  <a:gd name="T44" fmla="*/ 79 w 225"/>
                  <a:gd name="T45" fmla="*/ 221 h 227"/>
                  <a:gd name="T46" fmla="*/ 100 w 225"/>
                  <a:gd name="T47" fmla="*/ 225 h 227"/>
                  <a:gd name="T48" fmla="*/ 125 w 225"/>
                  <a:gd name="T49" fmla="*/ 225 h 227"/>
                  <a:gd name="T50" fmla="*/ 146 w 225"/>
                  <a:gd name="T51" fmla="*/ 221 h 227"/>
                  <a:gd name="T52" fmla="*/ 165 w 225"/>
                  <a:gd name="T53" fmla="*/ 213 h 227"/>
                  <a:gd name="T54" fmla="*/ 184 w 225"/>
                  <a:gd name="T55" fmla="*/ 200 h 227"/>
                  <a:gd name="T56" fmla="*/ 200 w 225"/>
                  <a:gd name="T57" fmla="*/ 184 h 227"/>
                  <a:gd name="T58" fmla="*/ 211 w 225"/>
                  <a:gd name="T59" fmla="*/ 167 h 227"/>
                  <a:gd name="T60" fmla="*/ 221 w 225"/>
                  <a:gd name="T61" fmla="*/ 146 h 227"/>
                  <a:gd name="T62" fmla="*/ 225 w 225"/>
                  <a:gd name="T63" fmla="*/ 125 h 227"/>
                  <a:gd name="T64" fmla="*/ 215 w 225"/>
                  <a:gd name="T65" fmla="*/ 114 h 227"/>
                  <a:gd name="T66" fmla="*/ 213 w 225"/>
                  <a:gd name="T67" fmla="*/ 135 h 227"/>
                  <a:gd name="T68" fmla="*/ 207 w 225"/>
                  <a:gd name="T69" fmla="*/ 154 h 227"/>
                  <a:gd name="T70" fmla="*/ 184 w 225"/>
                  <a:gd name="T71" fmla="*/ 186 h 227"/>
                  <a:gd name="T72" fmla="*/ 152 w 225"/>
                  <a:gd name="T73" fmla="*/ 208 h 227"/>
                  <a:gd name="T74" fmla="*/ 133 w 225"/>
                  <a:gd name="T75" fmla="*/ 213 h 227"/>
                  <a:gd name="T76" fmla="*/ 112 w 225"/>
                  <a:gd name="T77" fmla="*/ 215 h 227"/>
                  <a:gd name="T78" fmla="*/ 92 w 225"/>
                  <a:gd name="T79" fmla="*/ 213 h 227"/>
                  <a:gd name="T80" fmla="*/ 73 w 225"/>
                  <a:gd name="T81" fmla="*/ 208 h 227"/>
                  <a:gd name="T82" fmla="*/ 41 w 225"/>
                  <a:gd name="T83" fmla="*/ 186 h 227"/>
                  <a:gd name="T84" fmla="*/ 18 w 225"/>
                  <a:gd name="T85" fmla="*/ 154 h 227"/>
                  <a:gd name="T86" fmla="*/ 12 w 225"/>
                  <a:gd name="T87" fmla="*/ 135 h 227"/>
                  <a:gd name="T88" fmla="*/ 10 w 225"/>
                  <a:gd name="T89" fmla="*/ 114 h 227"/>
                  <a:gd name="T90" fmla="*/ 12 w 225"/>
                  <a:gd name="T91" fmla="*/ 92 h 227"/>
                  <a:gd name="T92" fmla="*/ 18 w 225"/>
                  <a:gd name="T93" fmla="*/ 73 h 227"/>
                  <a:gd name="T94" fmla="*/ 41 w 225"/>
                  <a:gd name="T95" fmla="*/ 41 h 227"/>
                  <a:gd name="T96" fmla="*/ 73 w 225"/>
                  <a:gd name="T97" fmla="*/ 19 h 227"/>
                  <a:gd name="T98" fmla="*/ 92 w 225"/>
                  <a:gd name="T99" fmla="*/ 14 h 227"/>
                  <a:gd name="T100" fmla="*/ 112 w 225"/>
                  <a:gd name="T101" fmla="*/ 12 h 227"/>
                  <a:gd name="T102" fmla="*/ 133 w 225"/>
                  <a:gd name="T103" fmla="*/ 14 h 227"/>
                  <a:gd name="T104" fmla="*/ 152 w 225"/>
                  <a:gd name="T105" fmla="*/ 19 h 227"/>
                  <a:gd name="T106" fmla="*/ 184 w 225"/>
                  <a:gd name="T107" fmla="*/ 41 h 227"/>
                  <a:gd name="T108" fmla="*/ 207 w 225"/>
                  <a:gd name="T109" fmla="*/ 73 h 227"/>
                  <a:gd name="T110" fmla="*/ 213 w 225"/>
                  <a:gd name="T111" fmla="*/ 92 h 227"/>
                  <a:gd name="T112" fmla="*/ 215 w 225"/>
                  <a:gd name="T113" fmla="*/ 114 h 2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5"/>
                  <a:gd name="T172" fmla="*/ 0 h 227"/>
                  <a:gd name="T173" fmla="*/ 225 w 225"/>
                  <a:gd name="T174" fmla="*/ 227 h 2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5" h="227">
                    <a:moveTo>
                      <a:pt x="225" y="114"/>
                    </a:moveTo>
                    <a:lnTo>
                      <a:pt x="225" y="102"/>
                    </a:lnTo>
                    <a:lnTo>
                      <a:pt x="223" y="90"/>
                    </a:lnTo>
                    <a:lnTo>
                      <a:pt x="221" y="81"/>
                    </a:lnTo>
                    <a:lnTo>
                      <a:pt x="217" y="69"/>
                    </a:lnTo>
                    <a:lnTo>
                      <a:pt x="211" y="60"/>
                    </a:lnTo>
                    <a:lnTo>
                      <a:pt x="206" y="50"/>
                    </a:lnTo>
                    <a:lnTo>
                      <a:pt x="200" y="43"/>
                    </a:lnTo>
                    <a:lnTo>
                      <a:pt x="192" y="33"/>
                    </a:lnTo>
                    <a:lnTo>
                      <a:pt x="184" y="27"/>
                    </a:lnTo>
                    <a:lnTo>
                      <a:pt x="175" y="19"/>
                    </a:lnTo>
                    <a:lnTo>
                      <a:pt x="165" y="14"/>
                    </a:lnTo>
                    <a:lnTo>
                      <a:pt x="156" y="10"/>
                    </a:lnTo>
                    <a:lnTo>
                      <a:pt x="146" y="6"/>
                    </a:lnTo>
                    <a:lnTo>
                      <a:pt x="135" y="2"/>
                    </a:lnTo>
                    <a:lnTo>
                      <a:pt x="125" y="2"/>
                    </a:lnTo>
                    <a:lnTo>
                      <a:pt x="112" y="0"/>
                    </a:lnTo>
                    <a:lnTo>
                      <a:pt x="100" y="2"/>
                    </a:lnTo>
                    <a:lnTo>
                      <a:pt x="90" y="2"/>
                    </a:lnTo>
                    <a:lnTo>
                      <a:pt x="79" y="6"/>
                    </a:lnTo>
                    <a:lnTo>
                      <a:pt x="69" y="10"/>
                    </a:lnTo>
                    <a:lnTo>
                      <a:pt x="60" y="14"/>
                    </a:lnTo>
                    <a:lnTo>
                      <a:pt x="50" y="19"/>
                    </a:lnTo>
                    <a:lnTo>
                      <a:pt x="41" y="27"/>
                    </a:lnTo>
                    <a:lnTo>
                      <a:pt x="33" y="33"/>
                    </a:lnTo>
                    <a:lnTo>
                      <a:pt x="25" y="43"/>
                    </a:lnTo>
                    <a:lnTo>
                      <a:pt x="19" y="50"/>
                    </a:lnTo>
                    <a:lnTo>
                      <a:pt x="14" y="60"/>
                    </a:lnTo>
                    <a:lnTo>
                      <a:pt x="8" y="69"/>
                    </a:lnTo>
                    <a:lnTo>
                      <a:pt x="4" y="81"/>
                    </a:lnTo>
                    <a:lnTo>
                      <a:pt x="2" y="90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0" y="125"/>
                    </a:lnTo>
                    <a:lnTo>
                      <a:pt x="2" y="137"/>
                    </a:lnTo>
                    <a:lnTo>
                      <a:pt x="4" y="146"/>
                    </a:lnTo>
                    <a:lnTo>
                      <a:pt x="8" y="158"/>
                    </a:lnTo>
                    <a:lnTo>
                      <a:pt x="14" y="167"/>
                    </a:lnTo>
                    <a:lnTo>
                      <a:pt x="19" y="177"/>
                    </a:lnTo>
                    <a:lnTo>
                      <a:pt x="25" y="184"/>
                    </a:lnTo>
                    <a:lnTo>
                      <a:pt x="33" y="194"/>
                    </a:lnTo>
                    <a:lnTo>
                      <a:pt x="41" y="200"/>
                    </a:lnTo>
                    <a:lnTo>
                      <a:pt x="50" y="208"/>
                    </a:lnTo>
                    <a:lnTo>
                      <a:pt x="60" y="213"/>
                    </a:lnTo>
                    <a:lnTo>
                      <a:pt x="69" y="217"/>
                    </a:lnTo>
                    <a:lnTo>
                      <a:pt x="79" y="221"/>
                    </a:lnTo>
                    <a:lnTo>
                      <a:pt x="90" y="225"/>
                    </a:lnTo>
                    <a:lnTo>
                      <a:pt x="100" y="225"/>
                    </a:lnTo>
                    <a:lnTo>
                      <a:pt x="112" y="227"/>
                    </a:lnTo>
                    <a:lnTo>
                      <a:pt x="125" y="225"/>
                    </a:lnTo>
                    <a:lnTo>
                      <a:pt x="135" y="225"/>
                    </a:lnTo>
                    <a:lnTo>
                      <a:pt x="146" y="221"/>
                    </a:lnTo>
                    <a:lnTo>
                      <a:pt x="156" y="217"/>
                    </a:lnTo>
                    <a:lnTo>
                      <a:pt x="165" y="213"/>
                    </a:lnTo>
                    <a:lnTo>
                      <a:pt x="175" y="208"/>
                    </a:lnTo>
                    <a:lnTo>
                      <a:pt x="184" y="200"/>
                    </a:lnTo>
                    <a:lnTo>
                      <a:pt x="192" y="194"/>
                    </a:lnTo>
                    <a:lnTo>
                      <a:pt x="200" y="184"/>
                    </a:lnTo>
                    <a:lnTo>
                      <a:pt x="206" y="177"/>
                    </a:lnTo>
                    <a:lnTo>
                      <a:pt x="211" y="167"/>
                    </a:lnTo>
                    <a:lnTo>
                      <a:pt x="217" y="158"/>
                    </a:lnTo>
                    <a:lnTo>
                      <a:pt x="221" y="146"/>
                    </a:lnTo>
                    <a:lnTo>
                      <a:pt x="223" y="137"/>
                    </a:lnTo>
                    <a:lnTo>
                      <a:pt x="225" y="125"/>
                    </a:lnTo>
                    <a:lnTo>
                      <a:pt x="225" y="114"/>
                    </a:lnTo>
                    <a:close/>
                    <a:moveTo>
                      <a:pt x="215" y="114"/>
                    </a:moveTo>
                    <a:lnTo>
                      <a:pt x="215" y="123"/>
                    </a:lnTo>
                    <a:lnTo>
                      <a:pt x="213" y="135"/>
                    </a:lnTo>
                    <a:lnTo>
                      <a:pt x="209" y="144"/>
                    </a:lnTo>
                    <a:lnTo>
                      <a:pt x="207" y="154"/>
                    </a:lnTo>
                    <a:lnTo>
                      <a:pt x="198" y="171"/>
                    </a:lnTo>
                    <a:lnTo>
                      <a:pt x="184" y="186"/>
                    </a:lnTo>
                    <a:lnTo>
                      <a:pt x="169" y="198"/>
                    </a:lnTo>
                    <a:lnTo>
                      <a:pt x="152" y="208"/>
                    </a:lnTo>
                    <a:lnTo>
                      <a:pt x="142" y="211"/>
                    </a:lnTo>
                    <a:lnTo>
                      <a:pt x="133" y="213"/>
                    </a:lnTo>
                    <a:lnTo>
                      <a:pt x="123" y="215"/>
                    </a:lnTo>
                    <a:lnTo>
                      <a:pt x="112" y="215"/>
                    </a:lnTo>
                    <a:lnTo>
                      <a:pt x="102" y="215"/>
                    </a:lnTo>
                    <a:lnTo>
                      <a:pt x="92" y="213"/>
                    </a:lnTo>
                    <a:lnTo>
                      <a:pt x="83" y="211"/>
                    </a:lnTo>
                    <a:lnTo>
                      <a:pt x="73" y="208"/>
                    </a:lnTo>
                    <a:lnTo>
                      <a:pt x="56" y="198"/>
                    </a:lnTo>
                    <a:lnTo>
                      <a:pt x="41" y="186"/>
                    </a:lnTo>
                    <a:lnTo>
                      <a:pt x="27" y="171"/>
                    </a:lnTo>
                    <a:lnTo>
                      <a:pt x="18" y="154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10" y="123"/>
                    </a:lnTo>
                    <a:lnTo>
                      <a:pt x="10" y="114"/>
                    </a:lnTo>
                    <a:lnTo>
                      <a:pt x="10" y="104"/>
                    </a:lnTo>
                    <a:lnTo>
                      <a:pt x="12" y="92"/>
                    </a:lnTo>
                    <a:lnTo>
                      <a:pt x="16" y="83"/>
                    </a:lnTo>
                    <a:lnTo>
                      <a:pt x="18" y="73"/>
                    </a:lnTo>
                    <a:lnTo>
                      <a:pt x="27" y="56"/>
                    </a:lnTo>
                    <a:lnTo>
                      <a:pt x="41" y="41"/>
                    </a:lnTo>
                    <a:lnTo>
                      <a:pt x="56" y="29"/>
                    </a:lnTo>
                    <a:lnTo>
                      <a:pt x="73" y="19"/>
                    </a:lnTo>
                    <a:lnTo>
                      <a:pt x="83" y="16"/>
                    </a:lnTo>
                    <a:lnTo>
                      <a:pt x="92" y="14"/>
                    </a:lnTo>
                    <a:lnTo>
                      <a:pt x="102" y="12"/>
                    </a:lnTo>
                    <a:lnTo>
                      <a:pt x="112" y="12"/>
                    </a:lnTo>
                    <a:lnTo>
                      <a:pt x="123" y="12"/>
                    </a:lnTo>
                    <a:lnTo>
                      <a:pt x="133" y="14"/>
                    </a:lnTo>
                    <a:lnTo>
                      <a:pt x="142" y="16"/>
                    </a:lnTo>
                    <a:lnTo>
                      <a:pt x="152" y="19"/>
                    </a:lnTo>
                    <a:lnTo>
                      <a:pt x="169" y="29"/>
                    </a:lnTo>
                    <a:lnTo>
                      <a:pt x="184" y="41"/>
                    </a:lnTo>
                    <a:lnTo>
                      <a:pt x="198" y="56"/>
                    </a:lnTo>
                    <a:lnTo>
                      <a:pt x="207" y="73"/>
                    </a:lnTo>
                    <a:lnTo>
                      <a:pt x="209" y="83"/>
                    </a:lnTo>
                    <a:lnTo>
                      <a:pt x="213" y="92"/>
                    </a:lnTo>
                    <a:lnTo>
                      <a:pt x="215" y="104"/>
                    </a:lnTo>
                    <a:lnTo>
                      <a:pt x="215" y="114"/>
                    </a:lnTo>
                    <a:close/>
                  </a:path>
                </a:pathLst>
              </a:custGeom>
              <a:solidFill>
                <a:srgbClr val="EBC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6" name="Freeform 479">
                <a:extLst>
                  <a:ext uri="{FF2B5EF4-FFF2-40B4-BE49-F238E27FC236}">
                    <a16:creationId xmlns:a16="http://schemas.microsoft.com/office/drawing/2014/main" id="{30355480-B307-4C5F-AD39-BF20F53724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1" y="2055"/>
                <a:ext cx="217" cy="215"/>
              </a:xfrm>
              <a:custGeom>
                <a:avLst/>
                <a:gdLst>
                  <a:gd name="T0" fmla="*/ 215 w 217"/>
                  <a:gd name="T1" fmla="*/ 96 h 215"/>
                  <a:gd name="T2" fmla="*/ 211 w 217"/>
                  <a:gd name="T3" fmla="*/ 75 h 215"/>
                  <a:gd name="T4" fmla="*/ 203 w 217"/>
                  <a:gd name="T5" fmla="*/ 56 h 215"/>
                  <a:gd name="T6" fmla="*/ 192 w 217"/>
                  <a:gd name="T7" fmla="*/ 38 h 215"/>
                  <a:gd name="T8" fmla="*/ 177 w 217"/>
                  <a:gd name="T9" fmla="*/ 25 h 215"/>
                  <a:gd name="T10" fmla="*/ 159 w 217"/>
                  <a:gd name="T11" fmla="*/ 13 h 215"/>
                  <a:gd name="T12" fmla="*/ 140 w 217"/>
                  <a:gd name="T13" fmla="*/ 4 h 215"/>
                  <a:gd name="T14" fmla="*/ 119 w 217"/>
                  <a:gd name="T15" fmla="*/ 0 h 215"/>
                  <a:gd name="T16" fmla="*/ 98 w 217"/>
                  <a:gd name="T17" fmla="*/ 0 h 215"/>
                  <a:gd name="T18" fmla="*/ 77 w 217"/>
                  <a:gd name="T19" fmla="*/ 4 h 215"/>
                  <a:gd name="T20" fmla="*/ 58 w 217"/>
                  <a:gd name="T21" fmla="*/ 13 h 215"/>
                  <a:gd name="T22" fmla="*/ 40 w 217"/>
                  <a:gd name="T23" fmla="*/ 25 h 215"/>
                  <a:gd name="T24" fmla="*/ 25 w 217"/>
                  <a:gd name="T25" fmla="*/ 38 h 215"/>
                  <a:gd name="T26" fmla="*/ 14 w 217"/>
                  <a:gd name="T27" fmla="*/ 56 h 215"/>
                  <a:gd name="T28" fmla="*/ 6 w 217"/>
                  <a:gd name="T29" fmla="*/ 75 h 215"/>
                  <a:gd name="T30" fmla="*/ 2 w 217"/>
                  <a:gd name="T31" fmla="*/ 96 h 215"/>
                  <a:gd name="T32" fmla="*/ 2 w 217"/>
                  <a:gd name="T33" fmla="*/ 119 h 215"/>
                  <a:gd name="T34" fmla="*/ 6 w 217"/>
                  <a:gd name="T35" fmla="*/ 140 h 215"/>
                  <a:gd name="T36" fmla="*/ 14 w 217"/>
                  <a:gd name="T37" fmla="*/ 159 h 215"/>
                  <a:gd name="T38" fmla="*/ 25 w 217"/>
                  <a:gd name="T39" fmla="*/ 177 h 215"/>
                  <a:gd name="T40" fmla="*/ 40 w 217"/>
                  <a:gd name="T41" fmla="*/ 190 h 215"/>
                  <a:gd name="T42" fmla="*/ 58 w 217"/>
                  <a:gd name="T43" fmla="*/ 202 h 215"/>
                  <a:gd name="T44" fmla="*/ 77 w 217"/>
                  <a:gd name="T45" fmla="*/ 211 h 215"/>
                  <a:gd name="T46" fmla="*/ 98 w 217"/>
                  <a:gd name="T47" fmla="*/ 215 h 215"/>
                  <a:gd name="T48" fmla="*/ 119 w 217"/>
                  <a:gd name="T49" fmla="*/ 215 h 215"/>
                  <a:gd name="T50" fmla="*/ 140 w 217"/>
                  <a:gd name="T51" fmla="*/ 211 h 215"/>
                  <a:gd name="T52" fmla="*/ 159 w 217"/>
                  <a:gd name="T53" fmla="*/ 202 h 215"/>
                  <a:gd name="T54" fmla="*/ 177 w 217"/>
                  <a:gd name="T55" fmla="*/ 190 h 215"/>
                  <a:gd name="T56" fmla="*/ 192 w 217"/>
                  <a:gd name="T57" fmla="*/ 177 h 215"/>
                  <a:gd name="T58" fmla="*/ 203 w 217"/>
                  <a:gd name="T59" fmla="*/ 159 h 215"/>
                  <a:gd name="T60" fmla="*/ 211 w 217"/>
                  <a:gd name="T61" fmla="*/ 140 h 215"/>
                  <a:gd name="T62" fmla="*/ 215 w 217"/>
                  <a:gd name="T63" fmla="*/ 119 h 215"/>
                  <a:gd name="T64" fmla="*/ 205 w 217"/>
                  <a:gd name="T65" fmla="*/ 108 h 215"/>
                  <a:gd name="T66" fmla="*/ 203 w 217"/>
                  <a:gd name="T67" fmla="*/ 127 h 215"/>
                  <a:gd name="T68" fmla="*/ 198 w 217"/>
                  <a:gd name="T69" fmla="*/ 146 h 215"/>
                  <a:gd name="T70" fmla="*/ 177 w 217"/>
                  <a:gd name="T71" fmla="*/ 177 h 215"/>
                  <a:gd name="T72" fmla="*/ 146 w 217"/>
                  <a:gd name="T73" fmla="*/ 198 h 215"/>
                  <a:gd name="T74" fmla="*/ 129 w 217"/>
                  <a:gd name="T75" fmla="*/ 203 h 215"/>
                  <a:gd name="T76" fmla="*/ 108 w 217"/>
                  <a:gd name="T77" fmla="*/ 205 h 215"/>
                  <a:gd name="T78" fmla="*/ 88 w 217"/>
                  <a:gd name="T79" fmla="*/ 203 h 215"/>
                  <a:gd name="T80" fmla="*/ 71 w 217"/>
                  <a:gd name="T81" fmla="*/ 198 h 215"/>
                  <a:gd name="T82" fmla="*/ 40 w 217"/>
                  <a:gd name="T83" fmla="*/ 177 h 215"/>
                  <a:gd name="T84" fmla="*/ 19 w 217"/>
                  <a:gd name="T85" fmla="*/ 146 h 215"/>
                  <a:gd name="T86" fmla="*/ 14 w 217"/>
                  <a:gd name="T87" fmla="*/ 127 h 215"/>
                  <a:gd name="T88" fmla="*/ 12 w 217"/>
                  <a:gd name="T89" fmla="*/ 108 h 215"/>
                  <a:gd name="T90" fmla="*/ 14 w 217"/>
                  <a:gd name="T91" fmla="*/ 88 h 215"/>
                  <a:gd name="T92" fmla="*/ 19 w 217"/>
                  <a:gd name="T93" fmla="*/ 69 h 215"/>
                  <a:gd name="T94" fmla="*/ 40 w 217"/>
                  <a:gd name="T95" fmla="*/ 38 h 215"/>
                  <a:gd name="T96" fmla="*/ 71 w 217"/>
                  <a:gd name="T97" fmla="*/ 17 h 215"/>
                  <a:gd name="T98" fmla="*/ 88 w 217"/>
                  <a:gd name="T99" fmla="*/ 12 h 215"/>
                  <a:gd name="T100" fmla="*/ 108 w 217"/>
                  <a:gd name="T101" fmla="*/ 10 h 215"/>
                  <a:gd name="T102" fmla="*/ 129 w 217"/>
                  <a:gd name="T103" fmla="*/ 12 h 215"/>
                  <a:gd name="T104" fmla="*/ 146 w 217"/>
                  <a:gd name="T105" fmla="*/ 17 h 215"/>
                  <a:gd name="T106" fmla="*/ 177 w 217"/>
                  <a:gd name="T107" fmla="*/ 38 h 215"/>
                  <a:gd name="T108" fmla="*/ 198 w 217"/>
                  <a:gd name="T109" fmla="*/ 69 h 215"/>
                  <a:gd name="T110" fmla="*/ 203 w 217"/>
                  <a:gd name="T111" fmla="*/ 88 h 215"/>
                  <a:gd name="T112" fmla="*/ 205 w 217"/>
                  <a:gd name="T113" fmla="*/ 108 h 2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17"/>
                  <a:gd name="T172" fmla="*/ 0 h 215"/>
                  <a:gd name="T173" fmla="*/ 217 w 217"/>
                  <a:gd name="T174" fmla="*/ 215 h 21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17" h="215">
                    <a:moveTo>
                      <a:pt x="217" y="108"/>
                    </a:moveTo>
                    <a:lnTo>
                      <a:pt x="215" y="96"/>
                    </a:lnTo>
                    <a:lnTo>
                      <a:pt x="213" y="86"/>
                    </a:lnTo>
                    <a:lnTo>
                      <a:pt x="211" y="75"/>
                    </a:lnTo>
                    <a:lnTo>
                      <a:pt x="207" y="65"/>
                    </a:lnTo>
                    <a:lnTo>
                      <a:pt x="203" y="56"/>
                    </a:lnTo>
                    <a:lnTo>
                      <a:pt x="198" y="48"/>
                    </a:lnTo>
                    <a:lnTo>
                      <a:pt x="192" y="38"/>
                    </a:lnTo>
                    <a:lnTo>
                      <a:pt x="184" y="31"/>
                    </a:lnTo>
                    <a:lnTo>
                      <a:pt x="177" y="25"/>
                    </a:lnTo>
                    <a:lnTo>
                      <a:pt x="169" y="19"/>
                    </a:lnTo>
                    <a:lnTo>
                      <a:pt x="159" y="13"/>
                    </a:lnTo>
                    <a:lnTo>
                      <a:pt x="150" y="8"/>
                    </a:lnTo>
                    <a:lnTo>
                      <a:pt x="140" y="4"/>
                    </a:lnTo>
                    <a:lnTo>
                      <a:pt x="131" y="2"/>
                    </a:lnTo>
                    <a:lnTo>
                      <a:pt x="119" y="0"/>
                    </a:lnTo>
                    <a:lnTo>
                      <a:pt x="108" y="0"/>
                    </a:lnTo>
                    <a:lnTo>
                      <a:pt x="98" y="0"/>
                    </a:lnTo>
                    <a:lnTo>
                      <a:pt x="86" y="2"/>
                    </a:lnTo>
                    <a:lnTo>
                      <a:pt x="77" y="4"/>
                    </a:lnTo>
                    <a:lnTo>
                      <a:pt x="67" y="8"/>
                    </a:lnTo>
                    <a:lnTo>
                      <a:pt x="58" y="13"/>
                    </a:lnTo>
                    <a:lnTo>
                      <a:pt x="48" y="19"/>
                    </a:lnTo>
                    <a:lnTo>
                      <a:pt x="40" y="25"/>
                    </a:lnTo>
                    <a:lnTo>
                      <a:pt x="33" y="31"/>
                    </a:lnTo>
                    <a:lnTo>
                      <a:pt x="25" y="38"/>
                    </a:lnTo>
                    <a:lnTo>
                      <a:pt x="19" y="48"/>
                    </a:lnTo>
                    <a:lnTo>
                      <a:pt x="14" y="56"/>
                    </a:lnTo>
                    <a:lnTo>
                      <a:pt x="10" y="65"/>
                    </a:lnTo>
                    <a:lnTo>
                      <a:pt x="6" y="75"/>
                    </a:lnTo>
                    <a:lnTo>
                      <a:pt x="4" y="86"/>
                    </a:lnTo>
                    <a:lnTo>
                      <a:pt x="2" y="96"/>
                    </a:lnTo>
                    <a:lnTo>
                      <a:pt x="0" y="108"/>
                    </a:lnTo>
                    <a:lnTo>
                      <a:pt x="2" y="119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4" y="159"/>
                    </a:lnTo>
                    <a:lnTo>
                      <a:pt x="19" y="167"/>
                    </a:lnTo>
                    <a:lnTo>
                      <a:pt x="25" y="177"/>
                    </a:lnTo>
                    <a:lnTo>
                      <a:pt x="33" y="184"/>
                    </a:lnTo>
                    <a:lnTo>
                      <a:pt x="40" y="190"/>
                    </a:lnTo>
                    <a:lnTo>
                      <a:pt x="48" y="196"/>
                    </a:lnTo>
                    <a:lnTo>
                      <a:pt x="58" y="202"/>
                    </a:lnTo>
                    <a:lnTo>
                      <a:pt x="67" y="207"/>
                    </a:lnTo>
                    <a:lnTo>
                      <a:pt x="77" y="211"/>
                    </a:lnTo>
                    <a:lnTo>
                      <a:pt x="86" y="213"/>
                    </a:lnTo>
                    <a:lnTo>
                      <a:pt x="98" y="215"/>
                    </a:lnTo>
                    <a:lnTo>
                      <a:pt x="108" y="215"/>
                    </a:lnTo>
                    <a:lnTo>
                      <a:pt x="119" y="215"/>
                    </a:lnTo>
                    <a:lnTo>
                      <a:pt x="131" y="213"/>
                    </a:lnTo>
                    <a:lnTo>
                      <a:pt x="140" y="211"/>
                    </a:lnTo>
                    <a:lnTo>
                      <a:pt x="150" y="207"/>
                    </a:lnTo>
                    <a:lnTo>
                      <a:pt x="159" y="202"/>
                    </a:lnTo>
                    <a:lnTo>
                      <a:pt x="169" y="196"/>
                    </a:lnTo>
                    <a:lnTo>
                      <a:pt x="177" y="190"/>
                    </a:lnTo>
                    <a:lnTo>
                      <a:pt x="184" y="184"/>
                    </a:lnTo>
                    <a:lnTo>
                      <a:pt x="192" y="177"/>
                    </a:lnTo>
                    <a:lnTo>
                      <a:pt x="198" y="167"/>
                    </a:lnTo>
                    <a:lnTo>
                      <a:pt x="203" y="159"/>
                    </a:lnTo>
                    <a:lnTo>
                      <a:pt x="207" y="150"/>
                    </a:lnTo>
                    <a:lnTo>
                      <a:pt x="211" y="140"/>
                    </a:lnTo>
                    <a:lnTo>
                      <a:pt x="213" y="129"/>
                    </a:lnTo>
                    <a:lnTo>
                      <a:pt x="215" y="119"/>
                    </a:lnTo>
                    <a:lnTo>
                      <a:pt x="217" y="108"/>
                    </a:lnTo>
                    <a:close/>
                    <a:moveTo>
                      <a:pt x="205" y="108"/>
                    </a:moveTo>
                    <a:lnTo>
                      <a:pt x="205" y="117"/>
                    </a:lnTo>
                    <a:lnTo>
                      <a:pt x="203" y="127"/>
                    </a:lnTo>
                    <a:lnTo>
                      <a:pt x="202" y="136"/>
                    </a:lnTo>
                    <a:lnTo>
                      <a:pt x="198" y="146"/>
                    </a:lnTo>
                    <a:lnTo>
                      <a:pt x="190" y="161"/>
                    </a:lnTo>
                    <a:lnTo>
                      <a:pt x="177" y="177"/>
                    </a:lnTo>
                    <a:lnTo>
                      <a:pt x="163" y="188"/>
                    </a:lnTo>
                    <a:lnTo>
                      <a:pt x="146" y="198"/>
                    </a:lnTo>
                    <a:lnTo>
                      <a:pt x="138" y="200"/>
                    </a:lnTo>
                    <a:lnTo>
                      <a:pt x="129" y="203"/>
                    </a:lnTo>
                    <a:lnTo>
                      <a:pt x="119" y="203"/>
                    </a:lnTo>
                    <a:lnTo>
                      <a:pt x="108" y="205"/>
                    </a:lnTo>
                    <a:lnTo>
                      <a:pt x="98" y="203"/>
                    </a:lnTo>
                    <a:lnTo>
                      <a:pt x="88" y="203"/>
                    </a:lnTo>
                    <a:lnTo>
                      <a:pt x="79" y="200"/>
                    </a:lnTo>
                    <a:lnTo>
                      <a:pt x="71" y="198"/>
                    </a:lnTo>
                    <a:lnTo>
                      <a:pt x="54" y="188"/>
                    </a:lnTo>
                    <a:lnTo>
                      <a:pt x="40" y="177"/>
                    </a:lnTo>
                    <a:lnTo>
                      <a:pt x="27" y="161"/>
                    </a:lnTo>
                    <a:lnTo>
                      <a:pt x="19" y="146"/>
                    </a:lnTo>
                    <a:lnTo>
                      <a:pt x="15" y="136"/>
                    </a:lnTo>
                    <a:lnTo>
                      <a:pt x="14" y="127"/>
                    </a:lnTo>
                    <a:lnTo>
                      <a:pt x="12" y="117"/>
                    </a:lnTo>
                    <a:lnTo>
                      <a:pt x="12" y="108"/>
                    </a:lnTo>
                    <a:lnTo>
                      <a:pt x="12" y="98"/>
                    </a:lnTo>
                    <a:lnTo>
                      <a:pt x="14" y="88"/>
                    </a:lnTo>
                    <a:lnTo>
                      <a:pt x="15" y="79"/>
                    </a:lnTo>
                    <a:lnTo>
                      <a:pt x="19" y="69"/>
                    </a:lnTo>
                    <a:lnTo>
                      <a:pt x="27" y="54"/>
                    </a:lnTo>
                    <a:lnTo>
                      <a:pt x="40" y="38"/>
                    </a:lnTo>
                    <a:lnTo>
                      <a:pt x="54" y="27"/>
                    </a:lnTo>
                    <a:lnTo>
                      <a:pt x="71" y="17"/>
                    </a:lnTo>
                    <a:lnTo>
                      <a:pt x="79" y="15"/>
                    </a:lnTo>
                    <a:lnTo>
                      <a:pt x="88" y="12"/>
                    </a:lnTo>
                    <a:lnTo>
                      <a:pt x="98" y="12"/>
                    </a:lnTo>
                    <a:lnTo>
                      <a:pt x="108" y="10"/>
                    </a:lnTo>
                    <a:lnTo>
                      <a:pt x="119" y="12"/>
                    </a:lnTo>
                    <a:lnTo>
                      <a:pt x="129" y="12"/>
                    </a:lnTo>
                    <a:lnTo>
                      <a:pt x="138" y="15"/>
                    </a:lnTo>
                    <a:lnTo>
                      <a:pt x="146" y="17"/>
                    </a:lnTo>
                    <a:lnTo>
                      <a:pt x="163" y="27"/>
                    </a:lnTo>
                    <a:lnTo>
                      <a:pt x="177" y="38"/>
                    </a:lnTo>
                    <a:lnTo>
                      <a:pt x="190" y="54"/>
                    </a:lnTo>
                    <a:lnTo>
                      <a:pt x="198" y="69"/>
                    </a:lnTo>
                    <a:lnTo>
                      <a:pt x="202" y="79"/>
                    </a:lnTo>
                    <a:lnTo>
                      <a:pt x="203" y="88"/>
                    </a:lnTo>
                    <a:lnTo>
                      <a:pt x="205" y="98"/>
                    </a:lnTo>
                    <a:lnTo>
                      <a:pt x="205" y="108"/>
                    </a:lnTo>
                    <a:close/>
                  </a:path>
                </a:pathLst>
              </a:custGeom>
              <a:solidFill>
                <a:srgbClr val="EBC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7" name="Freeform 480">
                <a:extLst>
                  <a:ext uri="{FF2B5EF4-FFF2-40B4-BE49-F238E27FC236}">
                    <a16:creationId xmlns:a16="http://schemas.microsoft.com/office/drawing/2014/main" id="{13771B66-1354-45E3-A460-5EDC8B7F1A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77" y="2061"/>
                <a:ext cx="205" cy="203"/>
              </a:xfrm>
              <a:custGeom>
                <a:avLst/>
                <a:gdLst>
                  <a:gd name="T0" fmla="*/ 205 w 205"/>
                  <a:gd name="T1" fmla="*/ 92 h 203"/>
                  <a:gd name="T2" fmla="*/ 199 w 205"/>
                  <a:gd name="T3" fmla="*/ 71 h 203"/>
                  <a:gd name="T4" fmla="*/ 188 w 205"/>
                  <a:gd name="T5" fmla="*/ 44 h 203"/>
                  <a:gd name="T6" fmla="*/ 159 w 205"/>
                  <a:gd name="T7" fmla="*/ 17 h 203"/>
                  <a:gd name="T8" fmla="*/ 132 w 205"/>
                  <a:gd name="T9" fmla="*/ 4 h 203"/>
                  <a:gd name="T10" fmla="*/ 113 w 205"/>
                  <a:gd name="T11" fmla="*/ 0 h 203"/>
                  <a:gd name="T12" fmla="*/ 92 w 205"/>
                  <a:gd name="T13" fmla="*/ 0 h 203"/>
                  <a:gd name="T14" fmla="*/ 73 w 205"/>
                  <a:gd name="T15" fmla="*/ 4 h 203"/>
                  <a:gd name="T16" fmla="*/ 46 w 205"/>
                  <a:gd name="T17" fmla="*/ 17 h 203"/>
                  <a:gd name="T18" fmla="*/ 17 w 205"/>
                  <a:gd name="T19" fmla="*/ 44 h 203"/>
                  <a:gd name="T20" fmla="*/ 6 w 205"/>
                  <a:gd name="T21" fmla="*/ 71 h 203"/>
                  <a:gd name="T22" fmla="*/ 0 w 205"/>
                  <a:gd name="T23" fmla="*/ 92 h 203"/>
                  <a:gd name="T24" fmla="*/ 0 w 205"/>
                  <a:gd name="T25" fmla="*/ 111 h 203"/>
                  <a:gd name="T26" fmla="*/ 6 w 205"/>
                  <a:gd name="T27" fmla="*/ 132 h 203"/>
                  <a:gd name="T28" fmla="*/ 17 w 205"/>
                  <a:gd name="T29" fmla="*/ 159 h 203"/>
                  <a:gd name="T30" fmla="*/ 46 w 205"/>
                  <a:gd name="T31" fmla="*/ 186 h 203"/>
                  <a:gd name="T32" fmla="*/ 73 w 205"/>
                  <a:gd name="T33" fmla="*/ 199 h 203"/>
                  <a:gd name="T34" fmla="*/ 92 w 205"/>
                  <a:gd name="T35" fmla="*/ 203 h 203"/>
                  <a:gd name="T36" fmla="*/ 113 w 205"/>
                  <a:gd name="T37" fmla="*/ 203 h 203"/>
                  <a:gd name="T38" fmla="*/ 132 w 205"/>
                  <a:gd name="T39" fmla="*/ 199 h 203"/>
                  <a:gd name="T40" fmla="*/ 159 w 205"/>
                  <a:gd name="T41" fmla="*/ 186 h 203"/>
                  <a:gd name="T42" fmla="*/ 188 w 205"/>
                  <a:gd name="T43" fmla="*/ 159 h 203"/>
                  <a:gd name="T44" fmla="*/ 199 w 205"/>
                  <a:gd name="T45" fmla="*/ 132 h 203"/>
                  <a:gd name="T46" fmla="*/ 205 w 205"/>
                  <a:gd name="T47" fmla="*/ 111 h 203"/>
                  <a:gd name="T48" fmla="*/ 196 w 205"/>
                  <a:gd name="T49" fmla="*/ 102 h 203"/>
                  <a:gd name="T50" fmla="*/ 188 w 205"/>
                  <a:gd name="T51" fmla="*/ 138 h 203"/>
                  <a:gd name="T52" fmla="*/ 167 w 205"/>
                  <a:gd name="T53" fmla="*/ 167 h 203"/>
                  <a:gd name="T54" fmla="*/ 138 w 205"/>
                  <a:gd name="T55" fmla="*/ 186 h 203"/>
                  <a:gd name="T56" fmla="*/ 102 w 205"/>
                  <a:gd name="T57" fmla="*/ 194 h 203"/>
                  <a:gd name="T58" fmla="*/ 67 w 205"/>
                  <a:gd name="T59" fmla="*/ 186 h 203"/>
                  <a:gd name="T60" fmla="*/ 38 w 205"/>
                  <a:gd name="T61" fmla="*/ 167 h 203"/>
                  <a:gd name="T62" fmla="*/ 17 w 205"/>
                  <a:gd name="T63" fmla="*/ 138 h 203"/>
                  <a:gd name="T64" fmla="*/ 9 w 205"/>
                  <a:gd name="T65" fmla="*/ 102 h 203"/>
                  <a:gd name="T66" fmla="*/ 17 w 205"/>
                  <a:gd name="T67" fmla="*/ 65 h 203"/>
                  <a:gd name="T68" fmla="*/ 38 w 205"/>
                  <a:gd name="T69" fmla="*/ 36 h 203"/>
                  <a:gd name="T70" fmla="*/ 67 w 205"/>
                  <a:gd name="T71" fmla="*/ 17 h 203"/>
                  <a:gd name="T72" fmla="*/ 102 w 205"/>
                  <a:gd name="T73" fmla="*/ 9 h 203"/>
                  <a:gd name="T74" fmla="*/ 138 w 205"/>
                  <a:gd name="T75" fmla="*/ 17 h 203"/>
                  <a:gd name="T76" fmla="*/ 167 w 205"/>
                  <a:gd name="T77" fmla="*/ 36 h 203"/>
                  <a:gd name="T78" fmla="*/ 188 w 205"/>
                  <a:gd name="T79" fmla="*/ 65 h 203"/>
                  <a:gd name="T80" fmla="*/ 196 w 205"/>
                  <a:gd name="T81" fmla="*/ 102 h 2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5"/>
                  <a:gd name="T124" fmla="*/ 0 h 203"/>
                  <a:gd name="T125" fmla="*/ 205 w 205"/>
                  <a:gd name="T126" fmla="*/ 203 h 20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5" h="203">
                    <a:moveTo>
                      <a:pt x="205" y="102"/>
                    </a:moveTo>
                    <a:lnTo>
                      <a:pt x="205" y="92"/>
                    </a:lnTo>
                    <a:lnTo>
                      <a:pt x="203" y="80"/>
                    </a:lnTo>
                    <a:lnTo>
                      <a:pt x="199" y="71"/>
                    </a:lnTo>
                    <a:lnTo>
                      <a:pt x="197" y="61"/>
                    </a:lnTo>
                    <a:lnTo>
                      <a:pt x="188" y="44"/>
                    </a:lnTo>
                    <a:lnTo>
                      <a:pt x="174" y="29"/>
                    </a:lnTo>
                    <a:lnTo>
                      <a:pt x="159" y="17"/>
                    </a:lnTo>
                    <a:lnTo>
                      <a:pt x="142" y="7"/>
                    </a:lnTo>
                    <a:lnTo>
                      <a:pt x="132" y="4"/>
                    </a:lnTo>
                    <a:lnTo>
                      <a:pt x="123" y="2"/>
                    </a:lnTo>
                    <a:lnTo>
                      <a:pt x="113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2" y="2"/>
                    </a:lnTo>
                    <a:lnTo>
                      <a:pt x="73" y="4"/>
                    </a:lnTo>
                    <a:lnTo>
                      <a:pt x="63" y="7"/>
                    </a:lnTo>
                    <a:lnTo>
                      <a:pt x="46" y="17"/>
                    </a:lnTo>
                    <a:lnTo>
                      <a:pt x="31" y="29"/>
                    </a:lnTo>
                    <a:lnTo>
                      <a:pt x="17" y="44"/>
                    </a:lnTo>
                    <a:lnTo>
                      <a:pt x="8" y="61"/>
                    </a:lnTo>
                    <a:lnTo>
                      <a:pt x="6" y="71"/>
                    </a:lnTo>
                    <a:lnTo>
                      <a:pt x="2" y="80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1"/>
                    </a:lnTo>
                    <a:lnTo>
                      <a:pt x="2" y="123"/>
                    </a:lnTo>
                    <a:lnTo>
                      <a:pt x="6" y="132"/>
                    </a:lnTo>
                    <a:lnTo>
                      <a:pt x="8" y="142"/>
                    </a:lnTo>
                    <a:lnTo>
                      <a:pt x="17" y="159"/>
                    </a:lnTo>
                    <a:lnTo>
                      <a:pt x="31" y="174"/>
                    </a:lnTo>
                    <a:lnTo>
                      <a:pt x="46" y="186"/>
                    </a:lnTo>
                    <a:lnTo>
                      <a:pt x="63" y="196"/>
                    </a:lnTo>
                    <a:lnTo>
                      <a:pt x="73" y="199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2" y="203"/>
                    </a:lnTo>
                    <a:lnTo>
                      <a:pt x="113" y="203"/>
                    </a:lnTo>
                    <a:lnTo>
                      <a:pt x="123" y="201"/>
                    </a:lnTo>
                    <a:lnTo>
                      <a:pt x="132" y="199"/>
                    </a:lnTo>
                    <a:lnTo>
                      <a:pt x="142" y="196"/>
                    </a:lnTo>
                    <a:lnTo>
                      <a:pt x="159" y="186"/>
                    </a:lnTo>
                    <a:lnTo>
                      <a:pt x="174" y="174"/>
                    </a:lnTo>
                    <a:lnTo>
                      <a:pt x="188" y="159"/>
                    </a:lnTo>
                    <a:lnTo>
                      <a:pt x="197" y="142"/>
                    </a:lnTo>
                    <a:lnTo>
                      <a:pt x="199" y="132"/>
                    </a:lnTo>
                    <a:lnTo>
                      <a:pt x="203" y="123"/>
                    </a:lnTo>
                    <a:lnTo>
                      <a:pt x="205" y="111"/>
                    </a:lnTo>
                    <a:lnTo>
                      <a:pt x="205" y="102"/>
                    </a:lnTo>
                    <a:close/>
                    <a:moveTo>
                      <a:pt x="196" y="102"/>
                    </a:moveTo>
                    <a:lnTo>
                      <a:pt x="194" y="121"/>
                    </a:lnTo>
                    <a:lnTo>
                      <a:pt x="188" y="138"/>
                    </a:lnTo>
                    <a:lnTo>
                      <a:pt x="178" y="153"/>
                    </a:lnTo>
                    <a:lnTo>
                      <a:pt x="167" y="167"/>
                    </a:lnTo>
                    <a:lnTo>
                      <a:pt x="153" y="178"/>
                    </a:lnTo>
                    <a:lnTo>
                      <a:pt x="138" y="186"/>
                    </a:lnTo>
                    <a:lnTo>
                      <a:pt x="121" y="192"/>
                    </a:lnTo>
                    <a:lnTo>
                      <a:pt x="102" y="194"/>
                    </a:lnTo>
                    <a:lnTo>
                      <a:pt x="84" y="192"/>
                    </a:lnTo>
                    <a:lnTo>
                      <a:pt x="67" y="186"/>
                    </a:lnTo>
                    <a:lnTo>
                      <a:pt x="52" y="178"/>
                    </a:lnTo>
                    <a:lnTo>
                      <a:pt x="38" y="167"/>
                    </a:lnTo>
                    <a:lnTo>
                      <a:pt x="27" y="153"/>
                    </a:lnTo>
                    <a:lnTo>
                      <a:pt x="17" y="138"/>
                    </a:lnTo>
                    <a:lnTo>
                      <a:pt x="11" y="121"/>
                    </a:lnTo>
                    <a:lnTo>
                      <a:pt x="9" y="102"/>
                    </a:lnTo>
                    <a:lnTo>
                      <a:pt x="11" y="82"/>
                    </a:lnTo>
                    <a:lnTo>
                      <a:pt x="17" y="65"/>
                    </a:lnTo>
                    <a:lnTo>
                      <a:pt x="27" y="50"/>
                    </a:lnTo>
                    <a:lnTo>
                      <a:pt x="38" y="36"/>
                    </a:lnTo>
                    <a:lnTo>
                      <a:pt x="52" y="25"/>
                    </a:lnTo>
                    <a:lnTo>
                      <a:pt x="67" y="17"/>
                    </a:lnTo>
                    <a:lnTo>
                      <a:pt x="84" y="11"/>
                    </a:lnTo>
                    <a:lnTo>
                      <a:pt x="102" y="9"/>
                    </a:lnTo>
                    <a:lnTo>
                      <a:pt x="121" y="11"/>
                    </a:lnTo>
                    <a:lnTo>
                      <a:pt x="138" y="17"/>
                    </a:lnTo>
                    <a:lnTo>
                      <a:pt x="153" y="25"/>
                    </a:lnTo>
                    <a:lnTo>
                      <a:pt x="167" y="36"/>
                    </a:lnTo>
                    <a:lnTo>
                      <a:pt x="178" y="50"/>
                    </a:lnTo>
                    <a:lnTo>
                      <a:pt x="188" y="65"/>
                    </a:lnTo>
                    <a:lnTo>
                      <a:pt x="194" y="82"/>
                    </a:lnTo>
                    <a:lnTo>
                      <a:pt x="196" y="102"/>
                    </a:lnTo>
                    <a:close/>
                  </a:path>
                </a:pathLst>
              </a:custGeom>
              <a:solidFill>
                <a:srgbClr val="EBC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8" name="Freeform 481">
                <a:extLst>
                  <a:ext uri="{FF2B5EF4-FFF2-40B4-BE49-F238E27FC236}">
                    <a16:creationId xmlns:a16="http://schemas.microsoft.com/office/drawing/2014/main" id="{8D3C0615-5038-43C4-B74E-2C8A7BE8E0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3" y="2065"/>
                <a:ext cx="193" cy="195"/>
              </a:xfrm>
              <a:custGeom>
                <a:avLst/>
                <a:gdLst>
                  <a:gd name="T0" fmla="*/ 193 w 193"/>
                  <a:gd name="T1" fmla="*/ 88 h 195"/>
                  <a:gd name="T2" fmla="*/ 190 w 193"/>
                  <a:gd name="T3" fmla="*/ 69 h 195"/>
                  <a:gd name="T4" fmla="*/ 178 w 193"/>
                  <a:gd name="T5" fmla="*/ 44 h 195"/>
                  <a:gd name="T6" fmla="*/ 151 w 193"/>
                  <a:gd name="T7" fmla="*/ 17 h 195"/>
                  <a:gd name="T8" fmla="*/ 126 w 193"/>
                  <a:gd name="T9" fmla="*/ 5 h 195"/>
                  <a:gd name="T10" fmla="*/ 107 w 193"/>
                  <a:gd name="T11" fmla="*/ 2 h 195"/>
                  <a:gd name="T12" fmla="*/ 86 w 193"/>
                  <a:gd name="T13" fmla="*/ 2 h 195"/>
                  <a:gd name="T14" fmla="*/ 67 w 193"/>
                  <a:gd name="T15" fmla="*/ 5 h 195"/>
                  <a:gd name="T16" fmla="*/ 42 w 193"/>
                  <a:gd name="T17" fmla="*/ 17 h 195"/>
                  <a:gd name="T18" fmla="*/ 15 w 193"/>
                  <a:gd name="T19" fmla="*/ 44 h 195"/>
                  <a:gd name="T20" fmla="*/ 3 w 193"/>
                  <a:gd name="T21" fmla="*/ 69 h 195"/>
                  <a:gd name="T22" fmla="*/ 0 w 193"/>
                  <a:gd name="T23" fmla="*/ 88 h 195"/>
                  <a:gd name="T24" fmla="*/ 0 w 193"/>
                  <a:gd name="T25" fmla="*/ 107 h 195"/>
                  <a:gd name="T26" fmla="*/ 3 w 193"/>
                  <a:gd name="T27" fmla="*/ 126 h 195"/>
                  <a:gd name="T28" fmla="*/ 15 w 193"/>
                  <a:gd name="T29" fmla="*/ 151 h 195"/>
                  <a:gd name="T30" fmla="*/ 42 w 193"/>
                  <a:gd name="T31" fmla="*/ 178 h 195"/>
                  <a:gd name="T32" fmla="*/ 67 w 193"/>
                  <a:gd name="T33" fmla="*/ 190 h 195"/>
                  <a:gd name="T34" fmla="*/ 86 w 193"/>
                  <a:gd name="T35" fmla="*/ 193 h 195"/>
                  <a:gd name="T36" fmla="*/ 107 w 193"/>
                  <a:gd name="T37" fmla="*/ 193 h 195"/>
                  <a:gd name="T38" fmla="*/ 126 w 193"/>
                  <a:gd name="T39" fmla="*/ 190 h 195"/>
                  <a:gd name="T40" fmla="*/ 151 w 193"/>
                  <a:gd name="T41" fmla="*/ 178 h 195"/>
                  <a:gd name="T42" fmla="*/ 178 w 193"/>
                  <a:gd name="T43" fmla="*/ 151 h 195"/>
                  <a:gd name="T44" fmla="*/ 190 w 193"/>
                  <a:gd name="T45" fmla="*/ 126 h 195"/>
                  <a:gd name="T46" fmla="*/ 193 w 193"/>
                  <a:gd name="T47" fmla="*/ 107 h 195"/>
                  <a:gd name="T48" fmla="*/ 184 w 193"/>
                  <a:gd name="T49" fmla="*/ 98 h 195"/>
                  <a:gd name="T50" fmla="*/ 176 w 193"/>
                  <a:gd name="T51" fmla="*/ 132 h 195"/>
                  <a:gd name="T52" fmla="*/ 159 w 193"/>
                  <a:gd name="T53" fmla="*/ 159 h 195"/>
                  <a:gd name="T54" fmla="*/ 130 w 193"/>
                  <a:gd name="T55" fmla="*/ 178 h 195"/>
                  <a:gd name="T56" fmla="*/ 96 w 193"/>
                  <a:gd name="T57" fmla="*/ 184 h 195"/>
                  <a:gd name="T58" fmla="*/ 63 w 193"/>
                  <a:gd name="T59" fmla="*/ 178 h 195"/>
                  <a:gd name="T60" fmla="*/ 34 w 193"/>
                  <a:gd name="T61" fmla="*/ 159 h 195"/>
                  <a:gd name="T62" fmla="*/ 17 w 193"/>
                  <a:gd name="T63" fmla="*/ 132 h 195"/>
                  <a:gd name="T64" fmla="*/ 9 w 193"/>
                  <a:gd name="T65" fmla="*/ 98 h 195"/>
                  <a:gd name="T66" fmla="*/ 17 w 193"/>
                  <a:gd name="T67" fmla="*/ 63 h 195"/>
                  <a:gd name="T68" fmla="*/ 34 w 193"/>
                  <a:gd name="T69" fmla="*/ 36 h 195"/>
                  <a:gd name="T70" fmla="*/ 63 w 193"/>
                  <a:gd name="T71" fmla="*/ 17 h 195"/>
                  <a:gd name="T72" fmla="*/ 96 w 193"/>
                  <a:gd name="T73" fmla="*/ 11 h 195"/>
                  <a:gd name="T74" fmla="*/ 130 w 193"/>
                  <a:gd name="T75" fmla="*/ 17 h 195"/>
                  <a:gd name="T76" fmla="*/ 159 w 193"/>
                  <a:gd name="T77" fmla="*/ 36 h 195"/>
                  <a:gd name="T78" fmla="*/ 176 w 193"/>
                  <a:gd name="T79" fmla="*/ 63 h 195"/>
                  <a:gd name="T80" fmla="*/ 184 w 193"/>
                  <a:gd name="T81" fmla="*/ 98 h 1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3"/>
                  <a:gd name="T124" fmla="*/ 0 h 195"/>
                  <a:gd name="T125" fmla="*/ 193 w 193"/>
                  <a:gd name="T126" fmla="*/ 195 h 19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3" h="195">
                    <a:moveTo>
                      <a:pt x="193" y="98"/>
                    </a:moveTo>
                    <a:lnTo>
                      <a:pt x="193" y="88"/>
                    </a:lnTo>
                    <a:lnTo>
                      <a:pt x="191" y="78"/>
                    </a:lnTo>
                    <a:lnTo>
                      <a:pt x="190" y="69"/>
                    </a:lnTo>
                    <a:lnTo>
                      <a:pt x="186" y="59"/>
                    </a:lnTo>
                    <a:lnTo>
                      <a:pt x="178" y="44"/>
                    </a:lnTo>
                    <a:lnTo>
                      <a:pt x="165" y="28"/>
                    </a:lnTo>
                    <a:lnTo>
                      <a:pt x="151" y="17"/>
                    </a:lnTo>
                    <a:lnTo>
                      <a:pt x="134" y="7"/>
                    </a:lnTo>
                    <a:lnTo>
                      <a:pt x="126" y="5"/>
                    </a:lnTo>
                    <a:lnTo>
                      <a:pt x="117" y="2"/>
                    </a:lnTo>
                    <a:lnTo>
                      <a:pt x="107" y="2"/>
                    </a:lnTo>
                    <a:lnTo>
                      <a:pt x="96" y="0"/>
                    </a:lnTo>
                    <a:lnTo>
                      <a:pt x="86" y="2"/>
                    </a:lnTo>
                    <a:lnTo>
                      <a:pt x="76" y="2"/>
                    </a:lnTo>
                    <a:lnTo>
                      <a:pt x="67" y="5"/>
                    </a:lnTo>
                    <a:lnTo>
                      <a:pt x="59" y="7"/>
                    </a:lnTo>
                    <a:lnTo>
                      <a:pt x="42" y="17"/>
                    </a:lnTo>
                    <a:lnTo>
                      <a:pt x="28" y="28"/>
                    </a:lnTo>
                    <a:lnTo>
                      <a:pt x="15" y="44"/>
                    </a:lnTo>
                    <a:lnTo>
                      <a:pt x="7" y="59"/>
                    </a:lnTo>
                    <a:lnTo>
                      <a:pt x="3" y="69"/>
                    </a:lnTo>
                    <a:lnTo>
                      <a:pt x="2" y="78"/>
                    </a:lnTo>
                    <a:lnTo>
                      <a:pt x="0" y="88"/>
                    </a:lnTo>
                    <a:lnTo>
                      <a:pt x="0" y="98"/>
                    </a:lnTo>
                    <a:lnTo>
                      <a:pt x="0" y="107"/>
                    </a:lnTo>
                    <a:lnTo>
                      <a:pt x="2" y="117"/>
                    </a:lnTo>
                    <a:lnTo>
                      <a:pt x="3" y="126"/>
                    </a:lnTo>
                    <a:lnTo>
                      <a:pt x="7" y="136"/>
                    </a:lnTo>
                    <a:lnTo>
                      <a:pt x="15" y="151"/>
                    </a:lnTo>
                    <a:lnTo>
                      <a:pt x="28" y="167"/>
                    </a:lnTo>
                    <a:lnTo>
                      <a:pt x="42" y="178"/>
                    </a:lnTo>
                    <a:lnTo>
                      <a:pt x="59" y="188"/>
                    </a:lnTo>
                    <a:lnTo>
                      <a:pt x="67" y="190"/>
                    </a:lnTo>
                    <a:lnTo>
                      <a:pt x="76" y="193"/>
                    </a:lnTo>
                    <a:lnTo>
                      <a:pt x="86" y="193"/>
                    </a:lnTo>
                    <a:lnTo>
                      <a:pt x="96" y="195"/>
                    </a:lnTo>
                    <a:lnTo>
                      <a:pt x="107" y="193"/>
                    </a:lnTo>
                    <a:lnTo>
                      <a:pt x="117" y="193"/>
                    </a:lnTo>
                    <a:lnTo>
                      <a:pt x="126" y="190"/>
                    </a:lnTo>
                    <a:lnTo>
                      <a:pt x="134" y="188"/>
                    </a:lnTo>
                    <a:lnTo>
                      <a:pt x="151" y="178"/>
                    </a:lnTo>
                    <a:lnTo>
                      <a:pt x="165" y="167"/>
                    </a:lnTo>
                    <a:lnTo>
                      <a:pt x="178" y="151"/>
                    </a:lnTo>
                    <a:lnTo>
                      <a:pt x="186" y="136"/>
                    </a:lnTo>
                    <a:lnTo>
                      <a:pt x="190" y="126"/>
                    </a:lnTo>
                    <a:lnTo>
                      <a:pt x="191" y="117"/>
                    </a:lnTo>
                    <a:lnTo>
                      <a:pt x="193" y="107"/>
                    </a:lnTo>
                    <a:lnTo>
                      <a:pt x="193" y="98"/>
                    </a:lnTo>
                    <a:close/>
                    <a:moveTo>
                      <a:pt x="184" y="98"/>
                    </a:moveTo>
                    <a:lnTo>
                      <a:pt x="182" y="115"/>
                    </a:lnTo>
                    <a:lnTo>
                      <a:pt x="176" y="132"/>
                    </a:lnTo>
                    <a:lnTo>
                      <a:pt x="168" y="145"/>
                    </a:lnTo>
                    <a:lnTo>
                      <a:pt x="159" y="159"/>
                    </a:lnTo>
                    <a:lnTo>
                      <a:pt x="145" y="170"/>
                    </a:lnTo>
                    <a:lnTo>
                      <a:pt x="130" y="178"/>
                    </a:lnTo>
                    <a:lnTo>
                      <a:pt x="115" y="182"/>
                    </a:lnTo>
                    <a:lnTo>
                      <a:pt x="96" y="184"/>
                    </a:lnTo>
                    <a:lnTo>
                      <a:pt x="78" y="182"/>
                    </a:lnTo>
                    <a:lnTo>
                      <a:pt x="63" y="178"/>
                    </a:lnTo>
                    <a:lnTo>
                      <a:pt x="48" y="170"/>
                    </a:lnTo>
                    <a:lnTo>
                      <a:pt x="34" y="159"/>
                    </a:lnTo>
                    <a:lnTo>
                      <a:pt x="25" y="145"/>
                    </a:lnTo>
                    <a:lnTo>
                      <a:pt x="17" y="132"/>
                    </a:lnTo>
                    <a:lnTo>
                      <a:pt x="11" y="115"/>
                    </a:lnTo>
                    <a:lnTo>
                      <a:pt x="9" y="98"/>
                    </a:lnTo>
                    <a:lnTo>
                      <a:pt x="11" y="80"/>
                    </a:lnTo>
                    <a:lnTo>
                      <a:pt x="17" y="63"/>
                    </a:lnTo>
                    <a:lnTo>
                      <a:pt x="25" y="50"/>
                    </a:lnTo>
                    <a:lnTo>
                      <a:pt x="34" y="36"/>
                    </a:lnTo>
                    <a:lnTo>
                      <a:pt x="48" y="25"/>
                    </a:lnTo>
                    <a:lnTo>
                      <a:pt x="63" y="17"/>
                    </a:lnTo>
                    <a:lnTo>
                      <a:pt x="78" y="13"/>
                    </a:lnTo>
                    <a:lnTo>
                      <a:pt x="96" y="11"/>
                    </a:lnTo>
                    <a:lnTo>
                      <a:pt x="115" y="13"/>
                    </a:lnTo>
                    <a:lnTo>
                      <a:pt x="130" y="17"/>
                    </a:lnTo>
                    <a:lnTo>
                      <a:pt x="145" y="25"/>
                    </a:lnTo>
                    <a:lnTo>
                      <a:pt x="159" y="36"/>
                    </a:lnTo>
                    <a:lnTo>
                      <a:pt x="168" y="50"/>
                    </a:lnTo>
                    <a:lnTo>
                      <a:pt x="176" y="63"/>
                    </a:lnTo>
                    <a:lnTo>
                      <a:pt x="182" y="80"/>
                    </a:lnTo>
                    <a:lnTo>
                      <a:pt x="184" y="98"/>
                    </a:lnTo>
                    <a:close/>
                  </a:path>
                </a:pathLst>
              </a:custGeom>
              <a:solidFill>
                <a:srgbClr val="EB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9" name="Freeform 482">
                <a:extLst>
                  <a:ext uri="{FF2B5EF4-FFF2-40B4-BE49-F238E27FC236}">
                    <a16:creationId xmlns:a16="http://schemas.microsoft.com/office/drawing/2014/main" id="{24744D48-9556-49B3-8EA7-DB203B9955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6" y="2070"/>
                <a:ext cx="187" cy="185"/>
              </a:xfrm>
              <a:custGeom>
                <a:avLst/>
                <a:gdLst>
                  <a:gd name="T0" fmla="*/ 185 w 187"/>
                  <a:gd name="T1" fmla="*/ 73 h 185"/>
                  <a:gd name="T2" fmla="*/ 169 w 187"/>
                  <a:gd name="T3" fmla="*/ 41 h 185"/>
                  <a:gd name="T4" fmla="*/ 144 w 187"/>
                  <a:gd name="T5" fmla="*/ 16 h 185"/>
                  <a:gd name="T6" fmla="*/ 112 w 187"/>
                  <a:gd name="T7" fmla="*/ 2 h 185"/>
                  <a:gd name="T8" fmla="*/ 75 w 187"/>
                  <a:gd name="T9" fmla="*/ 2 h 185"/>
                  <a:gd name="T10" fmla="*/ 43 w 187"/>
                  <a:gd name="T11" fmla="*/ 16 h 185"/>
                  <a:gd name="T12" fmla="*/ 18 w 187"/>
                  <a:gd name="T13" fmla="*/ 41 h 185"/>
                  <a:gd name="T14" fmla="*/ 2 w 187"/>
                  <a:gd name="T15" fmla="*/ 73 h 185"/>
                  <a:gd name="T16" fmla="*/ 2 w 187"/>
                  <a:gd name="T17" fmla="*/ 112 h 185"/>
                  <a:gd name="T18" fmla="*/ 18 w 187"/>
                  <a:gd name="T19" fmla="*/ 144 h 185"/>
                  <a:gd name="T20" fmla="*/ 43 w 187"/>
                  <a:gd name="T21" fmla="*/ 169 h 185"/>
                  <a:gd name="T22" fmla="*/ 75 w 187"/>
                  <a:gd name="T23" fmla="*/ 183 h 185"/>
                  <a:gd name="T24" fmla="*/ 112 w 187"/>
                  <a:gd name="T25" fmla="*/ 183 h 185"/>
                  <a:gd name="T26" fmla="*/ 144 w 187"/>
                  <a:gd name="T27" fmla="*/ 169 h 185"/>
                  <a:gd name="T28" fmla="*/ 169 w 187"/>
                  <a:gd name="T29" fmla="*/ 144 h 185"/>
                  <a:gd name="T30" fmla="*/ 185 w 187"/>
                  <a:gd name="T31" fmla="*/ 112 h 185"/>
                  <a:gd name="T32" fmla="*/ 175 w 187"/>
                  <a:gd name="T33" fmla="*/ 93 h 185"/>
                  <a:gd name="T34" fmla="*/ 169 w 187"/>
                  <a:gd name="T35" fmla="*/ 125 h 185"/>
                  <a:gd name="T36" fmla="*/ 152 w 187"/>
                  <a:gd name="T37" fmla="*/ 150 h 185"/>
                  <a:gd name="T38" fmla="*/ 125 w 187"/>
                  <a:gd name="T39" fmla="*/ 167 h 185"/>
                  <a:gd name="T40" fmla="*/ 93 w 187"/>
                  <a:gd name="T41" fmla="*/ 175 h 185"/>
                  <a:gd name="T42" fmla="*/ 62 w 187"/>
                  <a:gd name="T43" fmla="*/ 167 h 185"/>
                  <a:gd name="T44" fmla="*/ 35 w 187"/>
                  <a:gd name="T45" fmla="*/ 150 h 185"/>
                  <a:gd name="T46" fmla="*/ 18 w 187"/>
                  <a:gd name="T47" fmla="*/ 125 h 185"/>
                  <a:gd name="T48" fmla="*/ 12 w 187"/>
                  <a:gd name="T49" fmla="*/ 93 h 185"/>
                  <a:gd name="T50" fmla="*/ 18 w 187"/>
                  <a:gd name="T51" fmla="*/ 60 h 185"/>
                  <a:gd name="T52" fmla="*/ 35 w 187"/>
                  <a:gd name="T53" fmla="*/ 35 h 185"/>
                  <a:gd name="T54" fmla="*/ 62 w 187"/>
                  <a:gd name="T55" fmla="*/ 18 h 185"/>
                  <a:gd name="T56" fmla="*/ 93 w 187"/>
                  <a:gd name="T57" fmla="*/ 10 h 185"/>
                  <a:gd name="T58" fmla="*/ 125 w 187"/>
                  <a:gd name="T59" fmla="*/ 18 h 185"/>
                  <a:gd name="T60" fmla="*/ 152 w 187"/>
                  <a:gd name="T61" fmla="*/ 35 h 185"/>
                  <a:gd name="T62" fmla="*/ 169 w 187"/>
                  <a:gd name="T63" fmla="*/ 60 h 185"/>
                  <a:gd name="T64" fmla="*/ 175 w 187"/>
                  <a:gd name="T65" fmla="*/ 93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7"/>
                  <a:gd name="T100" fmla="*/ 0 h 185"/>
                  <a:gd name="T101" fmla="*/ 187 w 187"/>
                  <a:gd name="T102" fmla="*/ 185 h 18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7" h="185">
                    <a:moveTo>
                      <a:pt x="187" y="93"/>
                    </a:moveTo>
                    <a:lnTo>
                      <a:pt x="185" y="73"/>
                    </a:lnTo>
                    <a:lnTo>
                      <a:pt x="179" y="56"/>
                    </a:lnTo>
                    <a:lnTo>
                      <a:pt x="169" y="41"/>
                    </a:lnTo>
                    <a:lnTo>
                      <a:pt x="158" y="27"/>
                    </a:lnTo>
                    <a:lnTo>
                      <a:pt x="144" y="16"/>
                    </a:lnTo>
                    <a:lnTo>
                      <a:pt x="129" y="8"/>
                    </a:lnTo>
                    <a:lnTo>
                      <a:pt x="112" y="2"/>
                    </a:lnTo>
                    <a:lnTo>
                      <a:pt x="93" y="0"/>
                    </a:lnTo>
                    <a:lnTo>
                      <a:pt x="75" y="2"/>
                    </a:lnTo>
                    <a:lnTo>
                      <a:pt x="58" y="8"/>
                    </a:lnTo>
                    <a:lnTo>
                      <a:pt x="43" y="16"/>
                    </a:lnTo>
                    <a:lnTo>
                      <a:pt x="29" y="27"/>
                    </a:lnTo>
                    <a:lnTo>
                      <a:pt x="18" y="41"/>
                    </a:lnTo>
                    <a:lnTo>
                      <a:pt x="8" y="56"/>
                    </a:lnTo>
                    <a:lnTo>
                      <a:pt x="2" y="73"/>
                    </a:lnTo>
                    <a:lnTo>
                      <a:pt x="0" y="93"/>
                    </a:lnTo>
                    <a:lnTo>
                      <a:pt x="2" y="112"/>
                    </a:lnTo>
                    <a:lnTo>
                      <a:pt x="8" y="129"/>
                    </a:lnTo>
                    <a:lnTo>
                      <a:pt x="18" y="144"/>
                    </a:lnTo>
                    <a:lnTo>
                      <a:pt x="29" y="158"/>
                    </a:lnTo>
                    <a:lnTo>
                      <a:pt x="43" y="169"/>
                    </a:lnTo>
                    <a:lnTo>
                      <a:pt x="58" y="177"/>
                    </a:lnTo>
                    <a:lnTo>
                      <a:pt x="75" y="183"/>
                    </a:lnTo>
                    <a:lnTo>
                      <a:pt x="93" y="185"/>
                    </a:lnTo>
                    <a:lnTo>
                      <a:pt x="112" y="183"/>
                    </a:lnTo>
                    <a:lnTo>
                      <a:pt x="129" y="177"/>
                    </a:lnTo>
                    <a:lnTo>
                      <a:pt x="144" y="169"/>
                    </a:lnTo>
                    <a:lnTo>
                      <a:pt x="158" y="158"/>
                    </a:lnTo>
                    <a:lnTo>
                      <a:pt x="169" y="144"/>
                    </a:lnTo>
                    <a:lnTo>
                      <a:pt x="179" y="129"/>
                    </a:lnTo>
                    <a:lnTo>
                      <a:pt x="185" y="112"/>
                    </a:lnTo>
                    <a:lnTo>
                      <a:pt x="187" y="93"/>
                    </a:lnTo>
                    <a:close/>
                    <a:moveTo>
                      <a:pt x="175" y="93"/>
                    </a:moveTo>
                    <a:lnTo>
                      <a:pt x="173" y="110"/>
                    </a:lnTo>
                    <a:lnTo>
                      <a:pt x="169" y="125"/>
                    </a:lnTo>
                    <a:lnTo>
                      <a:pt x="162" y="139"/>
                    </a:lnTo>
                    <a:lnTo>
                      <a:pt x="152" y="150"/>
                    </a:lnTo>
                    <a:lnTo>
                      <a:pt x="139" y="160"/>
                    </a:lnTo>
                    <a:lnTo>
                      <a:pt x="125" y="167"/>
                    </a:lnTo>
                    <a:lnTo>
                      <a:pt x="110" y="173"/>
                    </a:lnTo>
                    <a:lnTo>
                      <a:pt x="93" y="175"/>
                    </a:lnTo>
                    <a:lnTo>
                      <a:pt x="77" y="173"/>
                    </a:lnTo>
                    <a:lnTo>
                      <a:pt x="62" y="167"/>
                    </a:lnTo>
                    <a:lnTo>
                      <a:pt x="48" y="160"/>
                    </a:lnTo>
                    <a:lnTo>
                      <a:pt x="35" y="150"/>
                    </a:lnTo>
                    <a:lnTo>
                      <a:pt x="25" y="139"/>
                    </a:lnTo>
                    <a:lnTo>
                      <a:pt x="18" y="125"/>
                    </a:lnTo>
                    <a:lnTo>
                      <a:pt x="14" y="110"/>
                    </a:lnTo>
                    <a:lnTo>
                      <a:pt x="12" y="93"/>
                    </a:lnTo>
                    <a:lnTo>
                      <a:pt x="14" y="75"/>
                    </a:lnTo>
                    <a:lnTo>
                      <a:pt x="18" y="60"/>
                    </a:lnTo>
                    <a:lnTo>
                      <a:pt x="25" y="46"/>
                    </a:lnTo>
                    <a:lnTo>
                      <a:pt x="35" y="35"/>
                    </a:lnTo>
                    <a:lnTo>
                      <a:pt x="48" y="25"/>
                    </a:lnTo>
                    <a:lnTo>
                      <a:pt x="62" y="18"/>
                    </a:lnTo>
                    <a:lnTo>
                      <a:pt x="77" y="12"/>
                    </a:lnTo>
                    <a:lnTo>
                      <a:pt x="93" y="10"/>
                    </a:lnTo>
                    <a:lnTo>
                      <a:pt x="110" y="12"/>
                    </a:lnTo>
                    <a:lnTo>
                      <a:pt x="125" y="18"/>
                    </a:lnTo>
                    <a:lnTo>
                      <a:pt x="139" y="25"/>
                    </a:lnTo>
                    <a:lnTo>
                      <a:pt x="152" y="35"/>
                    </a:lnTo>
                    <a:lnTo>
                      <a:pt x="162" y="46"/>
                    </a:lnTo>
                    <a:lnTo>
                      <a:pt x="169" y="60"/>
                    </a:lnTo>
                    <a:lnTo>
                      <a:pt x="173" y="75"/>
                    </a:lnTo>
                    <a:lnTo>
                      <a:pt x="175" y="93"/>
                    </a:lnTo>
                    <a:close/>
                  </a:path>
                </a:pathLst>
              </a:custGeom>
              <a:solidFill>
                <a:srgbClr val="EB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0" name="Freeform 483">
                <a:extLst>
                  <a:ext uri="{FF2B5EF4-FFF2-40B4-BE49-F238E27FC236}">
                    <a16:creationId xmlns:a16="http://schemas.microsoft.com/office/drawing/2014/main" id="{D345C824-9DA3-4280-B33D-93AFC8AA96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2" y="2076"/>
                <a:ext cx="175" cy="173"/>
              </a:xfrm>
              <a:custGeom>
                <a:avLst/>
                <a:gdLst>
                  <a:gd name="T0" fmla="*/ 173 w 175"/>
                  <a:gd name="T1" fmla="*/ 69 h 173"/>
                  <a:gd name="T2" fmla="*/ 159 w 175"/>
                  <a:gd name="T3" fmla="*/ 39 h 173"/>
                  <a:gd name="T4" fmla="*/ 136 w 175"/>
                  <a:gd name="T5" fmla="*/ 14 h 173"/>
                  <a:gd name="T6" fmla="*/ 106 w 175"/>
                  <a:gd name="T7" fmla="*/ 2 h 173"/>
                  <a:gd name="T8" fmla="*/ 69 w 175"/>
                  <a:gd name="T9" fmla="*/ 2 h 173"/>
                  <a:gd name="T10" fmla="*/ 39 w 175"/>
                  <a:gd name="T11" fmla="*/ 14 h 173"/>
                  <a:gd name="T12" fmla="*/ 16 w 175"/>
                  <a:gd name="T13" fmla="*/ 39 h 173"/>
                  <a:gd name="T14" fmla="*/ 2 w 175"/>
                  <a:gd name="T15" fmla="*/ 69 h 173"/>
                  <a:gd name="T16" fmla="*/ 2 w 175"/>
                  <a:gd name="T17" fmla="*/ 104 h 173"/>
                  <a:gd name="T18" fmla="*/ 16 w 175"/>
                  <a:gd name="T19" fmla="*/ 134 h 173"/>
                  <a:gd name="T20" fmla="*/ 39 w 175"/>
                  <a:gd name="T21" fmla="*/ 159 h 173"/>
                  <a:gd name="T22" fmla="*/ 69 w 175"/>
                  <a:gd name="T23" fmla="*/ 171 h 173"/>
                  <a:gd name="T24" fmla="*/ 106 w 175"/>
                  <a:gd name="T25" fmla="*/ 171 h 173"/>
                  <a:gd name="T26" fmla="*/ 136 w 175"/>
                  <a:gd name="T27" fmla="*/ 159 h 173"/>
                  <a:gd name="T28" fmla="*/ 159 w 175"/>
                  <a:gd name="T29" fmla="*/ 134 h 173"/>
                  <a:gd name="T30" fmla="*/ 173 w 175"/>
                  <a:gd name="T31" fmla="*/ 104 h 173"/>
                  <a:gd name="T32" fmla="*/ 165 w 175"/>
                  <a:gd name="T33" fmla="*/ 87 h 173"/>
                  <a:gd name="T34" fmla="*/ 158 w 175"/>
                  <a:gd name="T35" fmla="*/ 117 h 173"/>
                  <a:gd name="T36" fmla="*/ 142 w 175"/>
                  <a:gd name="T37" fmla="*/ 140 h 173"/>
                  <a:gd name="T38" fmla="*/ 117 w 175"/>
                  <a:gd name="T39" fmla="*/ 157 h 173"/>
                  <a:gd name="T40" fmla="*/ 87 w 175"/>
                  <a:gd name="T41" fmla="*/ 163 h 173"/>
                  <a:gd name="T42" fmla="*/ 58 w 175"/>
                  <a:gd name="T43" fmla="*/ 157 h 173"/>
                  <a:gd name="T44" fmla="*/ 33 w 175"/>
                  <a:gd name="T45" fmla="*/ 140 h 173"/>
                  <a:gd name="T46" fmla="*/ 17 w 175"/>
                  <a:gd name="T47" fmla="*/ 117 h 173"/>
                  <a:gd name="T48" fmla="*/ 10 w 175"/>
                  <a:gd name="T49" fmla="*/ 87 h 173"/>
                  <a:gd name="T50" fmla="*/ 17 w 175"/>
                  <a:gd name="T51" fmla="*/ 56 h 173"/>
                  <a:gd name="T52" fmla="*/ 33 w 175"/>
                  <a:gd name="T53" fmla="*/ 33 h 173"/>
                  <a:gd name="T54" fmla="*/ 58 w 175"/>
                  <a:gd name="T55" fmla="*/ 16 h 173"/>
                  <a:gd name="T56" fmla="*/ 87 w 175"/>
                  <a:gd name="T57" fmla="*/ 10 h 173"/>
                  <a:gd name="T58" fmla="*/ 117 w 175"/>
                  <a:gd name="T59" fmla="*/ 16 h 173"/>
                  <a:gd name="T60" fmla="*/ 142 w 175"/>
                  <a:gd name="T61" fmla="*/ 33 h 173"/>
                  <a:gd name="T62" fmla="*/ 158 w 175"/>
                  <a:gd name="T63" fmla="*/ 56 h 173"/>
                  <a:gd name="T64" fmla="*/ 165 w 175"/>
                  <a:gd name="T65" fmla="*/ 87 h 17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5"/>
                  <a:gd name="T100" fmla="*/ 0 h 173"/>
                  <a:gd name="T101" fmla="*/ 175 w 175"/>
                  <a:gd name="T102" fmla="*/ 173 h 17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5" h="173">
                    <a:moveTo>
                      <a:pt x="175" y="87"/>
                    </a:moveTo>
                    <a:lnTo>
                      <a:pt x="173" y="69"/>
                    </a:lnTo>
                    <a:lnTo>
                      <a:pt x="167" y="52"/>
                    </a:lnTo>
                    <a:lnTo>
                      <a:pt x="159" y="39"/>
                    </a:lnTo>
                    <a:lnTo>
                      <a:pt x="150" y="25"/>
                    </a:lnTo>
                    <a:lnTo>
                      <a:pt x="136" y="14"/>
                    </a:lnTo>
                    <a:lnTo>
                      <a:pt x="121" y="6"/>
                    </a:lnTo>
                    <a:lnTo>
                      <a:pt x="106" y="2"/>
                    </a:lnTo>
                    <a:lnTo>
                      <a:pt x="87" y="0"/>
                    </a:lnTo>
                    <a:lnTo>
                      <a:pt x="69" y="2"/>
                    </a:lnTo>
                    <a:lnTo>
                      <a:pt x="54" y="6"/>
                    </a:lnTo>
                    <a:lnTo>
                      <a:pt x="39" y="14"/>
                    </a:lnTo>
                    <a:lnTo>
                      <a:pt x="25" y="25"/>
                    </a:lnTo>
                    <a:lnTo>
                      <a:pt x="16" y="39"/>
                    </a:lnTo>
                    <a:lnTo>
                      <a:pt x="8" y="52"/>
                    </a:lnTo>
                    <a:lnTo>
                      <a:pt x="2" y="69"/>
                    </a:lnTo>
                    <a:lnTo>
                      <a:pt x="0" y="87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6" y="134"/>
                    </a:lnTo>
                    <a:lnTo>
                      <a:pt x="25" y="148"/>
                    </a:lnTo>
                    <a:lnTo>
                      <a:pt x="39" y="159"/>
                    </a:lnTo>
                    <a:lnTo>
                      <a:pt x="54" y="167"/>
                    </a:lnTo>
                    <a:lnTo>
                      <a:pt x="69" y="171"/>
                    </a:lnTo>
                    <a:lnTo>
                      <a:pt x="87" y="173"/>
                    </a:lnTo>
                    <a:lnTo>
                      <a:pt x="106" y="171"/>
                    </a:lnTo>
                    <a:lnTo>
                      <a:pt x="121" y="167"/>
                    </a:lnTo>
                    <a:lnTo>
                      <a:pt x="136" y="159"/>
                    </a:lnTo>
                    <a:lnTo>
                      <a:pt x="150" y="148"/>
                    </a:lnTo>
                    <a:lnTo>
                      <a:pt x="159" y="134"/>
                    </a:lnTo>
                    <a:lnTo>
                      <a:pt x="167" y="121"/>
                    </a:lnTo>
                    <a:lnTo>
                      <a:pt x="173" y="104"/>
                    </a:lnTo>
                    <a:lnTo>
                      <a:pt x="175" y="87"/>
                    </a:lnTo>
                    <a:close/>
                    <a:moveTo>
                      <a:pt x="165" y="87"/>
                    </a:moveTo>
                    <a:lnTo>
                      <a:pt x="163" y="102"/>
                    </a:lnTo>
                    <a:lnTo>
                      <a:pt x="158" y="117"/>
                    </a:lnTo>
                    <a:lnTo>
                      <a:pt x="152" y="129"/>
                    </a:lnTo>
                    <a:lnTo>
                      <a:pt x="142" y="140"/>
                    </a:lnTo>
                    <a:lnTo>
                      <a:pt x="131" y="150"/>
                    </a:lnTo>
                    <a:lnTo>
                      <a:pt x="117" y="157"/>
                    </a:lnTo>
                    <a:lnTo>
                      <a:pt x="104" y="161"/>
                    </a:lnTo>
                    <a:lnTo>
                      <a:pt x="87" y="163"/>
                    </a:lnTo>
                    <a:lnTo>
                      <a:pt x="71" y="161"/>
                    </a:lnTo>
                    <a:lnTo>
                      <a:pt x="58" y="157"/>
                    </a:lnTo>
                    <a:lnTo>
                      <a:pt x="44" y="150"/>
                    </a:lnTo>
                    <a:lnTo>
                      <a:pt x="33" y="140"/>
                    </a:lnTo>
                    <a:lnTo>
                      <a:pt x="23" y="129"/>
                    </a:lnTo>
                    <a:lnTo>
                      <a:pt x="17" y="117"/>
                    </a:lnTo>
                    <a:lnTo>
                      <a:pt x="12" y="102"/>
                    </a:lnTo>
                    <a:lnTo>
                      <a:pt x="10" y="87"/>
                    </a:lnTo>
                    <a:lnTo>
                      <a:pt x="12" y="71"/>
                    </a:lnTo>
                    <a:lnTo>
                      <a:pt x="17" y="56"/>
                    </a:lnTo>
                    <a:lnTo>
                      <a:pt x="23" y="44"/>
                    </a:lnTo>
                    <a:lnTo>
                      <a:pt x="33" y="33"/>
                    </a:lnTo>
                    <a:lnTo>
                      <a:pt x="44" y="23"/>
                    </a:lnTo>
                    <a:lnTo>
                      <a:pt x="58" y="16"/>
                    </a:lnTo>
                    <a:lnTo>
                      <a:pt x="71" y="12"/>
                    </a:lnTo>
                    <a:lnTo>
                      <a:pt x="87" y="10"/>
                    </a:lnTo>
                    <a:lnTo>
                      <a:pt x="104" y="12"/>
                    </a:lnTo>
                    <a:lnTo>
                      <a:pt x="117" y="16"/>
                    </a:lnTo>
                    <a:lnTo>
                      <a:pt x="131" y="23"/>
                    </a:lnTo>
                    <a:lnTo>
                      <a:pt x="142" y="33"/>
                    </a:lnTo>
                    <a:lnTo>
                      <a:pt x="152" y="44"/>
                    </a:lnTo>
                    <a:lnTo>
                      <a:pt x="158" y="56"/>
                    </a:lnTo>
                    <a:lnTo>
                      <a:pt x="163" y="71"/>
                    </a:lnTo>
                    <a:lnTo>
                      <a:pt x="165" y="87"/>
                    </a:lnTo>
                    <a:close/>
                  </a:path>
                </a:pathLst>
              </a:custGeom>
              <a:solidFill>
                <a:srgbClr val="EBC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1" name="Freeform 484">
                <a:extLst>
                  <a:ext uri="{FF2B5EF4-FFF2-40B4-BE49-F238E27FC236}">
                    <a16:creationId xmlns:a16="http://schemas.microsoft.com/office/drawing/2014/main" id="{B897E75C-9890-4425-ADE6-CF5FA3E49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98" y="2080"/>
                <a:ext cx="163" cy="165"/>
              </a:xfrm>
              <a:custGeom>
                <a:avLst/>
                <a:gdLst>
                  <a:gd name="T0" fmla="*/ 161 w 163"/>
                  <a:gd name="T1" fmla="*/ 65 h 165"/>
                  <a:gd name="T2" fmla="*/ 150 w 163"/>
                  <a:gd name="T3" fmla="*/ 36 h 165"/>
                  <a:gd name="T4" fmla="*/ 127 w 163"/>
                  <a:gd name="T5" fmla="*/ 15 h 165"/>
                  <a:gd name="T6" fmla="*/ 98 w 163"/>
                  <a:gd name="T7" fmla="*/ 2 h 165"/>
                  <a:gd name="T8" fmla="*/ 65 w 163"/>
                  <a:gd name="T9" fmla="*/ 2 h 165"/>
                  <a:gd name="T10" fmla="*/ 36 w 163"/>
                  <a:gd name="T11" fmla="*/ 15 h 165"/>
                  <a:gd name="T12" fmla="*/ 13 w 163"/>
                  <a:gd name="T13" fmla="*/ 36 h 165"/>
                  <a:gd name="T14" fmla="*/ 2 w 163"/>
                  <a:gd name="T15" fmla="*/ 65 h 165"/>
                  <a:gd name="T16" fmla="*/ 2 w 163"/>
                  <a:gd name="T17" fmla="*/ 100 h 165"/>
                  <a:gd name="T18" fmla="*/ 13 w 163"/>
                  <a:gd name="T19" fmla="*/ 129 h 165"/>
                  <a:gd name="T20" fmla="*/ 36 w 163"/>
                  <a:gd name="T21" fmla="*/ 150 h 165"/>
                  <a:gd name="T22" fmla="*/ 65 w 163"/>
                  <a:gd name="T23" fmla="*/ 163 h 165"/>
                  <a:gd name="T24" fmla="*/ 98 w 163"/>
                  <a:gd name="T25" fmla="*/ 163 h 165"/>
                  <a:gd name="T26" fmla="*/ 127 w 163"/>
                  <a:gd name="T27" fmla="*/ 150 h 165"/>
                  <a:gd name="T28" fmla="*/ 150 w 163"/>
                  <a:gd name="T29" fmla="*/ 129 h 165"/>
                  <a:gd name="T30" fmla="*/ 161 w 163"/>
                  <a:gd name="T31" fmla="*/ 100 h 165"/>
                  <a:gd name="T32" fmla="*/ 153 w 163"/>
                  <a:gd name="T33" fmla="*/ 83 h 165"/>
                  <a:gd name="T34" fmla="*/ 148 w 163"/>
                  <a:gd name="T35" fmla="*/ 111 h 165"/>
                  <a:gd name="T36" fmla="*/ 132 w 163"/>
                  <a:gd name="T37" fmla="*/ 132 h 165"/>
                  <a:gd name="T38" fmla="*/ 109 w 163"/>
                  <a:gd name="T39" fmla="*/ 148 h 165"/>
                  <a:gd name="T40" fmla="*/ 81 w 163"/>
                  <a:gd name="T41" fmla="*/ 153 h 165"/>
                  <a:gd name="T42" fmla="*/ 54 w 163"/>
                  <a:gd name="T43" fmla="*/ 148 h 165"/>
                  <a:gd name="T44" fmla="*/ 31 w 163"/>
                  <a:gd name="T45" fmla="*/ 132 h 165"/>
                  <a:gd name="T46" fmla="*/ 15 w 163"/>
                  <a:gd name="T47" fmla="*/ 111 h 165"/>
                  <a:gd name="T48" fmla="*/ 10 w 163"/>
                  <a:gd name="T49" fmla="*/ 83 h 165"/>
                  <a:gd name="T50" fmla="*/ 15 w 163"/>
                  <a:gd name="T51" fmla="*/ 54 h 165"/>
                  <a:gd name="T52" fmla="*/ 31 w 163"/>
                  <a:gd name="T53" fmla="*/ 33 h 165"/>
                  <a:gd name="T54" fmla="*/ 54 w 163"/>
                  <a:gd name="T55" fmla="*/ 17 h 165"/>
                  <a:gd name="T56" fmla="*/ 81 w 163"/>
                  <a:gd name="T57" fmla="*/ 12 h 165"/>
                  <a:gd name="T58" fmla="*/ 109 w 163"/>
                  <a:gd name="T59" fmla="*/ 17 h 165"/>
                  <a:gd name="T60" fmla="*/ 132 w 163"/>
                  <a:gd name="T61" fmla="*/ 33 h 165"/>
                  <a:gd name="T62" fmla="*/ 148 w 163"/>
                  <a:gd name="T63" fmla="*/ 54 h 165"/>
                  <a:gd name="T64" fmla="*/ 153 w 163"/>
                  <a:gd name="T65" fmla="*/ 83 h 1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3"/>
                  <a:gd name="T100" fmla="*/ 0 h 165"/>
                  <a:gd name="T101" fmla="*/ 163 w 163"/>
                  <a:gd name="T102" fmla="*/ 165 h 1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3" h="165">
                    <a:moveTo>
                      <a:pt x="163" y="83"/>
                    </a:moveTo>
                    <a:lnTo>
                      <a:pt x="161" y="65"/>
                    </a:lnTo>
                    <a:lnTo>
                      <a:pt x="157" y="50"/>
                    </a:lnTo>
                    <a:lnTo>
                      <a:pt x="150" y="36"/>
                    </a:lnTo>
                    <a:lnTo>
                      <a:pt x="140" y="25"/>
                    </a:lnTo>
                    <a:lnTo>
                      <a:pt x="127" y="15"/>
                    </a:lnTo>
                    <a:lnTo>
                      <a:pt x="113" y="8"/>
                    </a:lnTo>
                    <a:lnTo>
                      <a:pt x="98" y="2"/>
                    </a:lnTo>
                    <a:lnTo>
                      <a:pt x="81" y="0"/>
                    </a:lnTo>
                    <a:lnTo>
                      <a:pt x="65" y="2"/>
                    </a:lnTo>
                    <a:lnTo>
                      <a:pt x="50" y="8"/>
                    </a:lnTo>
                    <a:lnTo>
                      <a:pt x="36" y="15"/>
                    </a:lnTo>
                    <a:lnTo>
                      <a:pt x="23" y="25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2" y="65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6" y="115"/>
                    </a:lnTo>
                    <a:lnTo>
                      <a:pt x="13" y="129"/>
                    </a:lnTo>
                    <a:lnTo>
                      <a:pt x="23" y="140"/>
                    </a:lnTo>
                    <a:lnTo>
                      <a:pt x="36" y="150"/>
                    </a:lnTo>
                    <a:lnTo>
                      <a:pt x="50" y="157"/>
                    </a:lnTo>
                    <a:lnTo>
                      <a:pt x="65" y="163"/>
                    </a:lnTo>
                    <a:lnTo>
                      <a:pt x="81" y="165"/>
                    </a:lnTo>
                    <a:lnTo>
                      <a:pt x="98" y="163"/>
                    </a:lnTo>
                    <a:lnTo>
                      <a:pt x="113" y="157"/>
                    </a:lnTo>
                    <a:lnTo>
                      <a:pt x="127" y="150"/>
                    </a:lnTo>
                    <a:lnTo>
                      <a:pt x="140" y="140"/>
                    </a:lnTo>
                    <a:lnTo>
                      <a:pt x="150" y="129"/>
                    </a:lnTo>
                    <a:lnTo>
                      <a:pt x="157" y="115"/>
                    </a:lnTo>
                    <a:lnTo>
                      <a:pt x="161" y="100"/>
                    </a:lnTo>
                    <a:lnTo>
                      <a:pt x="163" y="83"/>
                    </a:lnTo>
                    <a:close/>
                    <a:moveTo>
                      <a:pt x="153" y="83"/>
                    </a:moveTo>
                    <a:lnTo>
                      <a:pt x="152" y="98"/>
                    </a:lnTo>
                    <a:lnTo>
                      <a:pt x="148" y="111"/>
                    </a:lnTo>
                    <a:lnTo>
                      <a:pt x="140" y="123"/>
                    </a:lnTo>
                    <a:lnTo>
                      <a:pt x="132" y="132"/>
                    </a:lnTo>
                    <a:lnTo>
                      <a:pt x="121" y="142"/>
                    </a:lnTo>
                    <a:lnTo>
                      <a:pt x="109" y="148"/>
                    </a:lnTo>
                    <a:lnTo>
                      <a:pt x="96" y="153"/>
                    </a:lnTo>
                    <a:lnTo>
                      <a:pt x="81" y="153"/>
                    </a:lnTo>
                    <a:lnTo>
                      <a:pt x="67" y="153"/>
                    </a:lnTo>
                    <a:lnTo>
                      <a:pt x="54" y="148"/>
                    </a:lnTo>
                    <a:lnTo>
                      <a:pt x="42" y="142"/>
                    </a:lnTo>
                    <a:lnTo>
                      <a:pt x="31" y="132"/>
                    </a:lnTo>
                    <a:lnTo>
                      <a:pt x="23" y="123"/>
                    </a:lnTo>
                    <a:lnTo>
                      <a:pt x="15" y="111"/>
                    </a:lnTo>
                    <a:lnTo>
                      <a:pt x="11" y="98"/>
                    </a:lnTo>
                    <a:lnTo>
                      <a:pt x="10" y="83"/>
                    </a:lnTo>
                    <a:lnTo>
                      <a:pt x="11" y="67"/>
                    </a:lnTo>
                    <a:lnTo>
                      <a:pt x="15" y="54"/>
                    </a:lnTo>
                    <a:lnTo>
                      <a:pt x="23" y="42"/>
                    </a:lnTo>
                    <a:lnTo>
                      <a:pt x="31" y="33"/>
                    </a:lnTo>
                    <a:lnTo>
                      <a:pt x="42" y="23"/>
                    </a:lnTo>
                    <a:lnTo>
                      <a:pt x="54" y="17"/>
                    </a:lnTo>
                    <a:lnTo>
                      <a:pt x="67" y="12"/>
                    </a:lnTo>
                    <a:lnTo>
                      <a:pt x="81" y="12"/>
                    </a:lnTo>
                    <a:lnTo>
                      <a:pt x="96" y="12"/>
                    </a:lnTo>
                    <a:lnTo>
                      <a:pt x="109" y="17"/>
                    </a:lnTo>
                    <a:lnTo>
                      <a:pt x="121" y="23"/>
                    </a:lnTo>
                    <a:lnTo>
                      <a:pt x="132" y="33"/>
                    </a:lnTo>
                    <a:lnTo>
                      <a:pt x="140" y="42"/>
                    </a:lnTo>
                    <a:lnTo>
                      <a:pt x="148" y="54"/>
                    </a:lnTo>
                    <a:lnTo>
                      <a:pt x="152" y="67"/>
                    </a:lnTo>
                    <a:lnTo>
                      <a:pt x="153" y="83"/>
                    </a:lnTo>
                    <a:close/>
                  </a:path>
                </a:pathLst>
              </a:custGeom>
              <a:solidFill>
                <a:srgbClr val="EBC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2" name="Freeform 485">
                <a:extLst>
                  <a:ext uri="{FF2B5EF4-FFF2-40B4-BE49-F238E27FC236}">
                    <a16:creationId xmlns:a16="http://schemas.microsoft.com/office/drawing/2014/main" id="{51B4F58A-A70B-44CB-940B-5478FF5228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02" y="2086"/>
                <a:ext cx="155" cy="153"/>
              </a:xfrm>
              <a:custGeom>
                <a:avLst/>
                <a:gdLst>
                  <a:gd name="T0" fmla="*/ 153 w 155"/>
                  <a:gd name="T1" fmla="*/ 61 h 153"/>
                  <a:gd name="T2" fmla="*/ 142 w 155"/>
                  <a:gd name="T3" fmla="*/ 34 h 153"/>
                  <a:gd name="T4" fmla="*/ 121 w 155"/>
                  <a:gd name="T5" fmla="*/ 13 h 153"/>
                  <a:gd name="T6" fmla="*/ 94 w 155"/>
                  <a:gd name="T7" fmla="*/ 2 h 153"/>
                  <a:gd name="T8" fmla="*/ 61 w 155"/>
                  <a:gd name="T9" fmla="*/ 2 h 153"/>
                  <a:gd name="T10" fmla="*/ 34 w 155"/>
                  <a:gd name="T11" fmla="*/ 13 h 153"/>
                  <a:gd name="T12" fmla="*/ 13 w 155"/>
                  <a:gd name="T13" fmla="*/ 34 h 153"/>
                  <a:gd name="T14" fmla="*/ 2 w 155"/>
                  <a:gd name="T15" fmla="*/ 61 h 153"/>
                  <a:gd name="T16" fmla="*/ 2 w 155"/>
                  <a:gd name="T17" fmla="*/ 92 h 153"/>
                  <a:gd name="T18" fmla="*/ 13 w 155"/>
                  <a:gd name="T19" fmla="*/ 119 h 153"/>
                  <a:gd name="T20" fmla="*/ 34 w 155"/>
                  <a:gd name="T21" fmla="*/ 140 h 153"/>
                  <a:gd name="T22" fmla="*/ 61 w 155"/>
                  <a:gd name="T23" fmla="*/ 151 h 153"/>
                  <a:gd name="T24" fmla="*/ 94 w 155"/>
                  <a:gd name="T25" fmla="*/ 151 h 153"/>
                  <a:gd name="T26" fmla="*/ 121 w 155"/>
                  <a:gd name="T27" fmla="*/ 140 h 153"/>
                  <a:gd name="T28" fmla="*/ 142 w 155"/>
                  <a:gd name="T29" fmla="*/ 119 h 153"/>
                  <a:gd name="T30" fmla="*/ 153 w 155"/>
                  <a:gd name="T31" fmla="*/ 92 h 153"/>
                  <a:gd name="T32" fmla="*/ 144 w 155"/>
                  <a:gd name="T33" fmla="*/ 77 h 153"/>
                  <a:gd name="T34" fmla="*/ 138 w 155"/>
                  <a:gd name="T35" fmla="*/ 103 h 153"/>
                  <a:gd name="T36" fmla="*/ 125 w 155"/>
                  <a:gd name="T37" fmla="*/ 124 h 153"/>
                  <a:gd name="T38" fmla="*/ 103 w 155"/>
                  <a:gd name="T39" fmla="*/ 138 h 153"/>
                  <a:gd name="T40" fmla="*/ 77 w 155"/>
                  <a:gd name="T41" fmla="*/ 144 h 153"/>
                  <a:gd name="T42" fmla="*/ 52 w 155"/>
                  <a:gd name="T43" fmla="*/ 138 h 153"/>
                  <a:gd name="T44" fmla="*/ 30 w 155"/>
                  <a:gd name="T45" fmla="*/ 124 h 153"/>
                  <a:gd name="T46" fmla="*/ 17 w 155"/>
                  <a:gd name="T47" fmla="*/ 103 h 153"/>
                  <a:gd name="T48" fmla="*/ 11 w 155"/>
                  <a:gd name="T49" fmla="*/ 77 h 153"/>
                  <a:gd name="T50" fmla="*/ 17 w 155"/>
                  <a:gd name="T51" fmla="*/ 52 h 153"/>
                  <a:gd name="T52" fmla="*/ 30 w 155"/>
                  <a:gd name="T53" fmla="*/ 29 h 153"/>
                  <a:gd name="T54" fmla="*/ 52 w 155"/>
                  <a:gd name="T55" fmla="*/ 15 h 153"/>
                  <a:gd name="T56" fmla="*/ 77 w 155"/>
                  <a:gd name="T57" fmla="*/ 9 h 153"/>
                  <a:gd name="T58" fmla="*/ 103 w 155"/>
                  <a:gd name="T59" fmla="*/ 15 h 153"/>
                  <a:gd name="T60" fmla="*/ 125 w 155"/>
                  <a:gd name="T61" fmla="*/ 29 h 153"/>
                  <a:gd name="T62" fmla="*/ 138 w 155"/>
                  <a:gd name="T63" fmla="*/ 52 h 153"/>
                  <a:gd name="T64" fmla="*/ 144 w 155"/>
                  <a:gd name="T65" fmla="*/ 77 h 1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5"/>
                  <a:gd name="T100" fmla="*/ 0 h 153"/>
                  <a:gd name="T101" fmla="*/ 155 w 155"/>
                  <a:gd name="T102" fmla="*/ 153 h 15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5" h="153">
                    <a:moveTo>
                      <a:pt x="155" y="77"/>
                    </a:moveTo>
                    <a:lnTo>
                      <a:pt x="153" y="61"/>
                    </a:lnTo>
                    <a:lnTo>
                      <a:pt x="148" y="46"/>
                    </a:lnTo>
                    <a:lnTo>
                      <a:pt x="142" y="34"/>
                    </a:lnTo>
                    <a:lnTo>
                      <a:pt x="132" y="23"/>
                    </a:lnTo>
                    <a:lnTo>
                      <a:pt x="121" y="13"/>
                    </a:lnTo>
                    <a:lnTo>
                      <a:pt x="107" y="6"/>
                    </a:lnTo>
                    <a:lnTo>
                      <a:pt x="94" y="2"/>
                    </a:lnTo>
                    <a:lnTo>
                      <a:pt x="77" y="0"/>
                    </a:lnTo>
                    <a:lnTo>
                      <a:pt x="61" y="2"/>
                    </a:lnTo>
                    <a:lnTo>
                      <a:pt x="48" y="6"/>
                    </a:lnTo>
                    <a:lnTo>
                      <a:pt x="34" y="13"/>
                    </a:lnTo>
                    <a:lnTo>
                      <a:pt x="23" y="23"/>
                    </a:lnTo>
                    <a:lnTo>
                      <a:pt x="13" y="34"/>
                    </a:lnTo>
                    <a:lnTo>
                      <a:pt x="7" y="46"/>
                    </a:lnTo>
                    <a:lnTo>
                      <a:pt x="2" y="61"/>
                    </a:lnTo>
                    <a:lnTo>
                      <a:pt x="0" y="77"/>
                    </a:lnTo>
                    <a:lnTo>
                      <a:pt x="2" y="92"/>
                    </a:lnTo>
                    <a:lnTo>
                      <a:pt x="7" y="107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1" y="151"/>
                    </a:lnTo>
                    <a:lnTo>
                      <a:pt x="77" y="153"/>
                    </a:lnTo>
                    <a:lnTo>
                      <a:pt x="94" y="151"/>
                    </a:lnTo>
                    <a:lnTo>
                      <a:pt x="107" y="147"/>
                    </a:lnTo>
                    <a:lnTo>
                      <a:pt x="121" y="140"/>
                    </a:lnTo>
                    <a:lnTo>
                      <a:pt x="132" y="130"/>
                    </a:lnTo>
                    <a:lnTo>
                      <a:pt x="142" y="119"/>
                    </a:lnTo>
                    <a:lnTo>
                      <a:pt x="148" y="107"/>
                    </a:lnTo>
                    <a:lnTo>
                      <a:pt x="153" y="92"/>
                    </a:lnTo>
                    <a:lnTo>
                      <a:pt x="155" y="77"/>
                    </a:lnTo>
                    <a:close/>
                    <a:moveTo>
                      <a:pt x="144" y="77"/>
                    </a:moveTo>
                    <a:lnTo>
                      <a:pt x="142" y="90"/>
                    </a:lnTo>
                    <a:lnTo>
                      <a:pt x="138" y="103"/>
                    </a:lnTo>
                    <a:lnTo>
                      <a:pt x="132" y="113"/>
                    </a:lnTo>
                    <a:lnTo>
                      <a:pt x="125" y="124"/>
                    </a:lnTo>
                    <a:lnTo>
                      <a:pt x="115" y="132"/>
                    </a:lnTo>
                    <a:lnTo>
                      <a:pt x="103" y="138"/>
                    </a:lnTo>
                    <a:lnTo>
                      <a:pt x="90" y="142"/>
                    </a:lnTo>
                    <a:lnTo>
                      <a:pt x="77" y="144"/>
                    </a:lnTo>
                    <a:lnTo>
                      <a:pt x="65" y="142"/>
                    </a:lnTo>
                    <a:lnTo>
                      <a:pt x="52" y="138"/>
                    </a:lnTo>
                    <a:lnTo>
                      <a:pt x="40" y="132"/>
                    </a:lnTo>
                    <a:lnTo>
                      <a:pt x="30" y="124"/>
                    </a:lnTo>
                    <a:lnTo>
                      <a:pt x="23" y="113"/>
                    </a:lnTo>
                    <a:lnTo>
                      <a:pt x="17" y="103"/>
                    </a:lnTo>
                    <a:lnTo>
                      <a:pt x="13" y="90"/>
                    </a:lnTo>
                    <a:lnTo>
                      <a:pt x="11" y="77"/>
                    </a:lnTo>
                    <a:lnTo>
                      <a:pt x="13" y="63"/>
                    </a:lnTo>
                    <a:lnTo>
                      <a:pt x="17" y="52"/>
                    </a:lnTo>
                    <a:lnTo>
                      <a:pt x="23" y="40"/>
                    </a:lnTo>
                    <a:lnTo>
                      <a:pt x="30" y="29"/>
                    </a:lnTo>
                    <a:lnTo>
                      <a:pt x="40" y="21"/>
                    </a:lnTo>
                    <a:lnTo>
                      <a:pt x="52" y="15"/>
                    </a:lnTo>
                    <a:lnTo>
                      <a:pt x="65" y="11"/>
                    </a:lnTo>
                    <a:lnTo>
                      <a:pt x="77" y="9"/>
                    </a:lnTo>
                    <a:lnTo>
                      <a:pt x="90" y="11"/>
                    </a:lnTo>
                    <a:lnTo>
                      <a:pt x="103" y="15"/>
                    </a:lnTo>
                    <a:lnTo>
                      <a:pt x="115" y="21"/>
                    </a:lnTo>
                    <a:lnTo>
                      <a:pt x="125" y="29"/>
                    </a:lnTo>
                    <a:lnTo>
                      <a:pt x="132" y="40"/>
                    </a:lnTo>
                    <a:lnTo>
                      <a:pt x="138" y="52"/>
                    </a:lnTo>
                    <a:lnTo>
                      <a:pt x="142" y="63"/>
                    </a:lnTo>
                    <a:lnTo>
                      <a:pt x="144" y="77"/>
                    </a:lnTo>
                    <a:close/>
                  </a:path>
                </a:pathLst>
              </a:custGeom>
              <a:solidFill>
                <a:srgbClr val="EBCB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860" name="Freeform 487">
              <a:extLst>
                <a:ext uri="{FF2B5EF4-FFF2-40B4-BE49-F238E27FC236}">
                  <a16:creationId xmlns:a16="http://schemas.microsoft.com/office/drawing/2014/main" id="{BFEBCD28-153E-4380-A325-68F3CF935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2092"/>
              <a:ext cx="143" cy="141"/>
            </a:xfrm>
            <a:custGeom>
              <a:avLst/>
              <a:gdLst>
                <a:gd name="T0" fmla="*/ 142 w 143"/>
                <a:gd name="T1" fmla="*/ 55 h 141"/>
                <a:gd name="T2" fmla="*/ 130 w 143"/>
                <a:gd name="T3" fmla="*/ 30 h 141"/>
                <a:gd name="T4" fmla="*/ 111 w 143"/>
                <a:gd name="T5" fmla="*/ 11 h 141"/>
                <a:gd name="T6" fmla="*/ 86 w 143"/>
                <a:gd name="T7" fmla="*/ 0 h 141"/>
                <a:gd name="T8" fmla="*/ 57 w 143"/>
                <a:gd name="T9" fmla="*/ 0 h 141"/>
                <a:gd name="T10" fmla="*/ 32 w 143"/>
                <a:gd name="T11" fmla="*/ 11 h 141"/>
                <a:gd name="T12" fmla="*/ 13 w 143"/>
                <a:gd name="T13" fmla="*/ 30 h 141"/>
                <a:gd name="T14" fmla="*/ 1 w 143"/>
                <a:gd name="T15" fmla="*/ 55 h 141"/>
                <a:gd name="T16" fmla="*/ 1 w 143"/>
                <a:gd name="T17" fmla="*/ 86 h 141"/>
                <a:gd name="T18" fmla="*/ 13 w 143"/>
                <a:gd name="T19" fmla="*/ 111 h 141"/>
                <a:gd name="T20" fmla="*/ 32 w 143"/>
                <a:gd name="T21" fmla="*/ 130 h 141"/>
                <a:gd name="T22" fmla="*/ 57 w 143"/>
                <a:gd name="T23" fmla="*/ 141 h 141"/>
                <a:gd name="T24" fmla="*/ 86 w 143"/>
                <a:gd name="T25" fmla="*/ 141 h 141"/>
                <a:gd name="T26" fmla="*/ 111 w 143"/>
                <a:gd name="T27" fmla="*/ 130 h 141"/>
                <a:gd name="T28" fmla="*/ 130 w 143"/>
                <a:gd name="T29" fmla="*/ 111 h 141"/>
                <a:gd name="T30" fmla="*/ 142 w 143"/>
                <a:gd name="T31" fmla="*/ 86 h 141"/>
                <a:gd name="T32" fmla="*/ 134 w 143"/>
                <a:gd name="T33" fmla="*/ 71 h 141"/>
                <a:gd name="T34" fmla="*/ 128 w 143"/>
                <a:gd name="T35" fmla="*/ 94 h 141"/>
                <a:gd name="T36" fmla="*/ 115 w 143"/>
                <a:gd name="T37" fmla="*/ 115 h 141"/>
                <a:gd name="T38" fmla="*/ 95 w 143"/>
                <a:gd name="T39" fmla="*/ 128 h 141"/>
                <a:gd name="T40" fmla="*/ 71 w 143"/>
                <a:gd name="T41" fmla="*/ 132 h 141"/>
                <a:gd name="T42" fmla="*/ 48 w 143"/>
                <a:gd name="T43" fmla="*/ 128 h 141"/>
                <a:gd name="T44" fmla="*/ 28 w 143"/>
                <a:gd name="T45" fmla="*/ 115 h 141"/>
                <a:gd name="T46" fmla="*/ 15 w 143"/>
                <a:gd name="T47" fmla="*/ 94 h 141"/>
                <a:gd name="T48" fmla="*/ 9 w 143"/>
                <a:gd name="T49" fmla="*/ 71 h 141"/>
                <a:gd name="T50" fmla="*/ 15 w 143"/>
                <a:gd name="T51" fmla="*/ 47 h 141"/>
                <a:gd name="T52" fmla="*/ 28 w 143"/>
                <a:gd name="T53" fmla="*/ 26 h 141"/>
                <a:gd name="T54" fmla="*/ 48 w 143"/>
                <a:gd name="T55" fmla="*/ 13 h 141"/>
                <a:gd name="T56" fmla="*/ 71 w 143"/>
                <a:gd name="T57" fmla="*/ 9 h 141"/>
                <a:gd name="T58" fmla="*/ 95 w 143"/>
                <a:gd name="T59" fmla="*/ 13 h 141"/>
                <a:gd name="T60" fmla="*/ 115 w 143"/>
                <a:gd name="T61" fmla="*/ 26 h 141"/>
                <a:gd name="T62" fmla="*/ 128 w 143"/>
                <a:gd name="T63" fmla="*/ 47 h 141"/>
                <a:gd name="T64" fmla="*/ 134 w 143"/>
                <a:gd name="T65" fmla="*/ 71 h 1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"/>
                <a:gd name="T100" fmla="*/ 0 h 141"/>
                <a:gd name="T101" fmla="*/ 143 w 143"/>
                <a:gd name="T102" fmla="*/ 141 h 14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" h="141">
                  <a:moveTo>
                    <a:pt x="143" y="71"/>
                  </a:moveTo>
                  <a:lnTo>
                    <a:pt x="142" y="55"/>
                  </a:lnTo>
                  <a:lnTo>
                    <a:pt x="138" y="42"/>
                  </a:lnTo>
                  <a:lnTo>
                    <a:pt x="130" y="30"/>
                  </a:lnTo>
                  <a:lnTo>
                    <a:pt x="122" y="21"/>
                  </a:lnTo>
                  <a:lnTo>
                    <a:pt x="111" y="11"/>
                  </a:lnTo>
                  <a:lnTo>
                    <a:pt x="99" y="5"/>
                  </a:lnTo>
                  <a:lnTo>
                    <a:pt x="86" y="0"/>
                  </a:lnTo>
                  <a:lnTo>
                    <a:pt x="71" y="0"/>
                  </a:lnTo>
                  <a:lnTo>
                    <a:pt x="57" y="0"/>
                  </a:lnTo>
                  <a:lnTo>
                    <a:pt x="44" y="5"/>
                  </a:lnTo>
                  <a:lnTo>
                    <a:pt x="32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71"/>
                  </a:lnTo>
                  <a:lnTo>
                    <a:pt x="1" y="86"/>
                  </a:lnTo>
                  <a:lnTo>
                    <a:pt x="5" y="99"/>
                  </a:lnTo>
                  <a:lnTo>
                    <a:pt x="13" y="111"/>
                  </a:lnTo>
                  <a:lnTo>
                    <a:pt x="21" y="120"/>
                  </a:lnTo>
                  <a:lnTo>
                    <a:pt x="32" y="130"/>
                  </a:lnTo>
                  <a:lnTo>
                    <a:pt x="44" y="136"/>
                  </a:lnTo>
                  <a:lnTo>
                    <a:pt x="57" y="141"/>
                  </a:lnTo>
                  <a:lnTo>
                    <a:pt x="71" y="141"/>
                  </a:lnTo>
                  <a:lnTo>
                    <a:pt x="86" y="141"/>
                  </a:lnTo>
                  <a:lnTo>
                    <a:pt x="99" y="136"/>
                  </a:lnTo>
                  <a:lnTo>
                    <a:pt x="111" y="130"/>
                  </a:lnTo>
                  <a:lnTo>
                    <a:pt x="122" y="120"/>
                  </a:lnTo>
                  <a:lnTo>
                    <a:pt x="130" y="111"/>
                  </a:lnTo>
                  <a:lnTo>
                    <a:pt x="138" y="99"/>
                  </a:lnTo>
                  <a:lnTo>
                    <a:pt x="142" y="86"/>
                  </a:lnTo>
                  <a:lnTo>
                    <a:pt x="143" y="71"/>
                  </a:lnTo>
                  <a:close/>
                  <a:moveTo>
                    <a:pt x="134" y="71"/>
                  </a:moveTo>
                  <a:lnTo>
                    <a:pt x="132" y="82"/>
                  </a:lnTo>
                  <a:lnTo>
                    <a:pt x="128" y="94"/>
                  </a:lnTo>
                  <a:lnTo>
                    <a:pt x="122" y="105"/>
                  </a:lnTo>
                  <a:lnTo>
                    <a:pt x="115" y="115"/>
                  </a:lnTo>
                  <a:lnTo>
                    <a:pt x="105" y="122"/>
                  </a:lnTo>
                  <a:lnTo>
                    <a:pt x="95" y="128"/>
                  </a:lnTo>
                  <a:lnTo>
                    <a:pt x="84" y="130"/>
                  </a:lnTo>
                  <a:lnTo>
                    <a:pt x="71" y="132"/>
                  </a:lnTo>
                  <a:lnTo>
                    <a:pt x="59" y="130"/>
                  </a:lnTo>
                  <a:lnTo>
                    <a:pt x="48" y="128"/>
                  </a:lnTo>
                  <a:lnTo>
                    <a:pt x="38" y="122"/>
                  </a:lnTo>
                  <a:lnTo>
                    <a:pt x="28" y="115"/>
                  </a:lnTo>
                  <a:lnTo>
                    <a:pt x="21" y="105"/>
                  </a:lnTo>
                  <a:lnTo>
                    <a:pt x="15" y="94"/>
                  </a:lnTo>
                  <a:lnTo>
                    <a:pt x="11" y="82"/>
                  </a:lnTo>
                  <a:lnTo>
                    <a:pt x="9" y="71"/>
                  </a:lnTo>
                  <a:lnTo>
                    <a:pt x="11" y="59"/>
                  </a:lnTo>
                  <a:lnTo>
                    <a:pt x="15" y="47"/>
                  </a:lnTo>
                  <a:lnTo>
                    <a:pt x="21" y="36"/>
                  </a:lnTo>
                  <a:lnTo>
                    <a:pt x="28" y="26"/>
                  </a:lnTo>
                  <a:lnTo>
                    <a:pt x="38" y="19"/>
                  </a:lnTo>
                  <a:lnTo>
                    <a:pt x="48" y="13"/>
                  </a:lnTo>
                  <a:lnTo>
                    <a:pt x="59" y="11"/>
                  </a:lnTo>
                  <a:lnTo>
                    <a:pt x="71" y="9"/>
                  </a:lnTo>
                  <a:lnTo>
                    <a:pt x="84" y="11"/>
                  </a:lnTo>
                  <a:lnTo>
                    <a:pt x="95" y="13"/>
                  </a:lnTo>
                  <a:lnTo>
                    <a:pt x="105" y="19"/>
                  </a:lnTo>
                  <a:lnTo>
                    <a:pt x="115" y="26"/>
                  </a:lnTo>
                  <a:lnTo>
                    <a:pt x="122" y="36"/>
                  </a:lnTo>
                  <a:lnTo>
                    <a:pt x="128" y="47"/>
                  </a:lnTo>
                  <a:lnTo>
                    <a:pt x="132" y="59"/>
                  </a:lnTo>
                  <a:lnTo>
                    <a:pt x="134" y="71"/>
                  </a:lnTo>
                  <a:close/>
                </a:path>
              </a:pathLst>
            </a:custGeom>
            <a:solidFill>
              <a:srgbClr val="EBC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488">
              <a:extLst>
                <a:ext uri="{FF2B5EF4-FFF2-40B4-BE49-F238E27FC236}">
                  <a16:creationId xmlns:a16="http://schemas.microsoft.com/office/drawing/2014/main" id="{D92ECEF3-1B48-42DF-B621-7BFEE0D39B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3" y="2095"/>
              <a:ext cx="133" cy="135"/>
            </a:xfrm>
            <a:custGeom>
              <a:avLst/>
              <a:gdLst>
                <a:gd name="T0" fmla="*/ 131 w 133"/>
                <a:gd name="T1" fmla="*/ 54 h 135"/>
                <a:gd name="T2" fmla="*/ 121 w 133"/>
                <a:gd name="T3" fmla="*/ 31 h 135"/>
                <a:gd name="T4" fmla="*/ 104 w 133"/>
                <a:gd name="T5" fmla="*/ 12 h 135"/>
                <a:gd name="T6" fmla="*/ 79 w 133"/>
                <a:gd name="T7" fmla="*/ 2 h 135"/>
                <a:gd name="T8" fmla="*/ 54 w 133"/>
                <a:gd name="T9" fmla="*/ 2 h 135"/>
                <a:gd name="T10" fmla="*/ 29 w 133"/>
                <a:gd name="T11" fmla="*/ 12 h 135"/>
                <a:gd name="T12" fmla="*/ 12 w 133"/>
                <a:gd name="T13" fmla="*/ 31 h 135"/>
                <a:gd name="T14" fmla="*/ 2 w 133"/>
                <a:gd name="T15" fmla="*/ 54 h 135"/>
                <a:gd name="T16" fmla="*/ 2 w 133"/>
                <a:gd name="T17" fmla="*/ 81 h 135"/>
                <a:gd name="T18" fmla="*/ 12 w 133"/>
                <a:gd name="T19" fmla="*/ 104 h 135"/>
                <a:gd name="T20" fmla="*/ 29 w 133"/>
                <a:gd name="T21" fmla="*/ 123 h 135"/>
                <a:gd name="T22" fmla="*/ 54 w 133"/>
                <a:gd name="T23" fmla="*/ 133 h 135"/>
                <a:gd name="T24" fmla="*/ 79 w 133"/>
                <a:gd name="T25" fmla="*/ 133 h 135"/>
                <a:gd name="T26" fmla="*/ 104 w 133"/>
                <a:gd name="T27" fmla="*/ 123 h 135"/>
                <a:gd name="T28" fmla="*/ 121 w 133"/>
                <a:gd name="T29" fmla="*/ 104 h 135"/>
                <a:gd name="T30" fmla="*/ 131 w 133"/>
                <a:gd name="T31" fmla="*/ 81 h 135"/>
                <a:gd name="T32" fmla="*/ 123 w 133"/>
                <a:gd name="T33" fmla="*/ 68 h 135"/>
                <a:gd name="T34" fmla="*/ 119 w 133"/>
                <a:gd name="T35" fmla="*/ 89 h 135"/>
                <a:gd name="T36" fmla="*/ 106 w 133"/>
                <a:gd name="T37" fmla="*/ 108 h 135"/>
                <a:gd name="T38" fmla="*/ 89 w 133"/>
                <a:gd name="T39" fmla="*/ 119 h 135"/>
                <a:gd name="T40" fmla="*/ 66 w 133"/>
                <a:gd name="T41" fmla="*/ 123 h 135"/>
                <a:gd name="T42" fmla="*/ 44 w 133"/>
                <a:gd name="T43" fmla="*/ 119 h 135"/>
                <a:gd name="T44" fmla="*/ 27 w 133"/>
                <a:gd name="T45" fmla="*/ 108 h 135"/>
                <a:gd name="T46" fmla="*/ 14 w 133"/>
                <a:gd name="T47" fmla="*/ 89 h 135"/>
                <a:gd name="T48" fmla="*/ 10 w 133"/>
                <a:gd name="T49" fmla="*/ 68 h 135"/>
                <a:gd name="T50" fmla="*/ 14 w 133"/>
                <a:gd name="T51" fmla="*/ 46 h 135"/>
                <a:gd name="T52" fmla="*/ 27 w 133"/>
                <a:gd name="T53" fmla="*/ 27 h 135"/>
                <a:gd name="T54" fmla="*/ 44 w 133"/>
                <a:gd name="T55" fmla="*/ 16 h 135"/>
                <a:gd name="T56" fmla="*/ 66 w 133"/>
                <a:gd name="T57" fmla="*/ 12 h 135"/>
                <a:gd name="T58" fmla="*/ 89 w 133"/>
                <a:gd name="T59" fmla="*/ 16 h 135"/>
                <a:gd name="T60" fmla="*/ 106 w 133"/>
                <a:gd name="T61" fmla="*/ 27 h 135"/>
                <a:gd name="T62" fmla="*/ 119 w 133"/>
                <a:gd name="T63" fmla="*/ 46 h 135"/>
                <a:gd name="T64" fmla="*/ 123 w 133"/>
                <a:gd name="T65" fmla="*/ 68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135"/>
                <a:gd name="T101" fmla="*/ 133 w 133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135">
                  <a:moveTo>
                    <a:pt x="133" y="68"/>
                  </a:moveTo>
                  <a:lnTo>
                    <a:pt x="131" y="54"/>
                  </a:lnTo>
                  <a:lnTo>
                    <a:pt x="127" y="43"/>
                  </a:lnTo>
                  <a:lnTo>
                    <a:pt x="121" y="31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79" y="2"/>
                  </a:lnTo>
                  <a:lnTo>
                    <a:pt x="66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31"/>
                  </a:lnTo>
                  <a:lnTo>
                    <a:pt x="6" y="43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1"/>
                  </a:lnTo>
                  <a:lnTo>
                    <a:pt x="6" y="94"/>
                  </a:lnTo>
                  <a:lnTo>
                    <a:pt x="12" y="104"/>
                  </a:lnTo>
                  <a:lnTo>
                    <a:pt x="19" y="115"/>
                  </a:lnTo>
                  <a:lnTo>
                    <a:pt x="29" y="123"/>
                  </a:lnTo>
                  <a:lnTo>
                    <a:pt x="41" y="129"/>
                  </a:lnTo>
                  <a:lnTo>
                    <a:pt x="54" y="133"/>
                  </a:lnTo>
                  <a:lnTo>
                    <a:pt x="66" y="135"/>
                  </a:lnTo>
                  <a:lnTo>
                    <a:pt x="79" y="133"/>
                  </a:lnTo>
                  <a:lnTo>
                    <a:pt x="92" y="129"/>
                  </a:lnTo>
                  <a:lnTo>
                    <a:pt x="104" y="123"/>
                  </a:lnTo>
                  <a:lnTo>
                    <a:pt x="114" y="115"/>
                  </a:lnTo>
                  <a:lnTo>
                    <a:pt x="121" y="104"/>
                  </a:lnTo>
                  <a:lnTo>
                    <a:pt x="127" y="94"/>
                  </a:lnTo>
                  <a:lnTo>
                    <a:pt x="131" y="81"/>
                  </a:lnTo>
                  <a:lnTo>
                    <a:pt x="133" y="68"/>
                  </a:lnTo>
                  <a:close/>
                  <a:moveTo>
                    <a:pt x="123" y="68"/>
                  </a:moveTo>
                  <a:lnTo>
                    <a:pt x="121" y="79"/>
                  </a:lnTo>
                  <a:lnTo>
                    <a:pt x="119" y="89"/>
                  </a:lnTo>
                  <a:lnTo>
                    <a:pt x="114" y="98"/>
                  </a:lnTo>
                  <a:lnTo>
                    <a:pt x="106" y="108"/>
                  </a:lnTo>
                  <a:lnTo>
                    <a:pt x="98" y="114"/>
                  </a:lnTo>
                  <a:lnTo>
                    <a:pt x="89" y="119"/>
                  </a:lnTo>
                  <a:lnTo>
                    <a:pt x="77" y="123"/>
                  </a:lnTo>
                  <a:lnTo>
                    <a:pt x="66" y="123"/>
                  </a:lnTo>
                  <a:lnTo>
                    <a:pt x="56" y="123"/>
                  </a:lnTo>
                  <a:lnTo>
                    <a:pt x="44" y="119"/>
                  </a:lnTo>
                  <a:lnTo>
                    <a:pt x="35" y="114"/>
                  </a:lnTo>
                  <a:lnTo>
                    <a:pt x="27" y="108"/>
                  </a:lnTo>
                  <a:lnTo>
                    <a:pt x="19" y="98"/>
                  </a:lnTo>
                  <a:lnTo>
                    <a:pt x="14" y="89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12" y="56"/>
                  </a:lnTo>
                  <a:lnTo>
                    <a:pt x="14" y="46"/>
                  </a:lnTo>
                  <a:lnTo>
                    <a:pt x="19" y="37"/>
                  </a:lnTo>
                  <a:lnTo>
                    <a:pt x="27" y="27"/>
                  </a:lnTo>
                  <a:lnTo>
                    <a:pt x="35" y="21"/>
                  </a:lnTo>
                  <a:lnTo>
                    <a:pt x="44" y="16"/>
                  </a:lnTo>
                  <a:lnTo>
                    <a:pt x="56" y="12"/>
                  </a:lnTo>
                  <a:lnTo>
                    <a:pt x="66" y="12"/>
                  </a:lnTo>
                  <a:lnTo>
                    <a:pt x="77" y="12"/>
                  </a:lnTo>
                  <a:lnTo>
                    <a:pt x="89" y="16"/>
                  </a:lnTo>
                  <a:lnTo>
                    <a:pt x="98" y="21"/>
                  </a:lnTo>
                  <a:lnTo>
                    <a:pt x="106" y="27"/>
                  </a:lnTo>
                  <a:lnTo>
                    <a:pt x="114" y="37"/>
                  </a:lnTo>
                  <a:lnTo>
                    <a:pt x="119" y="46"/>
                  </a:lnTo>
                  <a:lnTo>
                    <a:pt x="121" y="56"/>
                  </a:lnTo>
                  <a:lnTo>
                    <a:pt x="123" y="68"/>
                  </a:lnTo>
                  <a:close/>
                </a:path>
              </a:pathLst>
            </a:custGeom>
            <a:solidFill>
              <a:srgbClr val="EBC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489">
              <a:extLst>
                <a:ext uri="{FF2B5EF4-FFF2-40B4-BE49-F238E27FC236}">
                  <a16:creationId xmlns:a16="http://schemas.microsoft.com/office/drawing/2014/main" id="{6462E717-A6AB-4055-95A8-7BBA026E77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7" y="2101"/>
              <a:ext cx="125" cy="123"/>
            </a:xfrm>
            <a:custGeom>
              <a:avLst/>
              <a:gdLst>
                <a:gd name="T0" fmla="*/ 123 w 125"/>
                <a:gd name="T1" fmla="*/ 50 h 123"/>
                <a:gd name="T2" fmla="*/ 113 w 125"/>
                <a:gd name="T3" fmla="*/ 27 h 123"/>
                <a:gd name="T4" fmla="*/ 96 w 125"/>
                <a:gd name="T5" fmla="*/ 10 h 123"/>
                <a:gd name="T6" fmla="*/ 75 w 125"/>
                <a:gd name="T7" fmla="*/ 2 h 123"/>
                <a:gd name="T8" fmla="*/ 50 w 125"/>
                <a:gd name="T9" fmla="*/ 2 h 123"/>
                <a:gd name="T10" fmla="*/ 29 w 125"/>
                <a:gd name="T11" fmla="*/ 10 h 123"/>
                <a:gd name="T12" fmla="*/ 12 w 125"/>
                <a:gd name="T13" fmla="*/ 27 h 123"/>
                <a:gd name="T14" fmla="*/ 2 w 125"/>
                <a:gd name="T15" fmla="*/ 50 h 123"/>
                <a:gd name="T16" fmla="*/ 2 w 125"/>
                <a:gd name="T17" fmla="*/ 73 h 123"/>
                <a:gd name="T18" fmla="*/ 12 w 125"/>
                <a:gd name="T19" fmla="*/ 96 h 123"/>
                <a:gd name="T20" fmla="*/ 29 w 125"/>
                <a:gd name="T21" fmla="*/ 113 h 123"/>
                <a:gd name="T22" fmla="*/ 50 w 125"/>
                <a:gd name="T23" fmla="*/ 121 h 123"/>
                <a:gd name="T24" fmla="*/ 75 w 125"/>
                <a:gd name="T25" fmla="*/ 121 h 123"/>
                <a:gd name="T26" fmla="*/ 96 w 125"/>
                <a:gd name="T27" fmla="*/ 113 h 123"/>
                <a:gd name="T28" fmla="*/ 113 w 125"/>
                <a:gd name="T29" fmla="*/ 96 h 123"/>
                <a:gd name="T30" fmla="*/ 123 w 125"/>
                <a:gd name="T31" fmla="*/ 73 h 123"/>
                <a:gd name="T32" fmla="*/ 113 w 125"/>
                <a:gd name="T33" fmla="*/ 62 h 123"/>
                <a:gd name="T34" fmla="*/ 110 w 125"/>
                <a:gd name="T35" fmla="*/ 81 h 123"/>
                <a:gd name="T36" fmla="*/ 98 w 125"/>
                <a:gd name="T37" fmla="*/ 98 h 123"/>
                <a:gd name="T38" fmla="*/ 83 w 125"/>
                <a:gd name="T39" fmla="*/ 109 h 123"/>
                <a:gd name="T40" fmla="*/ 62 w 125"/>
                <a:gd name="T41" fmla="*/ 113 h 123"/>
                <a:gd name="T42" fmla="*/ 42 w 125"/>
                <a:gd name="T43" fmla="*/ 109 h 123"/>
                <a:gd name="T44" fmla="*/ 27 w 125"/>
                <a:gd name="T45" fmla="*/ 98 h 123"/>
                <a:gd name="T46" fmla="*/ 15 w 125"/>
                <a:gd name="T47" fmla="*/ 81 h 123"/>
                <a:gd name="T48" fmla="*/ 12 w 125"/>
                <a:gd name="T49" fmla="*/ 62 h 123"/>
                <a:gd name="T50" fmla="*/ 15 w 125"/>
                <a:gd name="T51" fmla="*/ 42 h 123"/>
                <a:gd name="T52" fmla="*/ 27 w 125"/>
                <a:gd name="T53" fmla="*/ 25 h 123"/>
                <a:gd name="T54" fmla="*/ 42 w 125"/>
                <a:gd name="T55" fmla="*/ 14 h 123"/>
                <a:gd name="T56" fmla="*/ 62 w 125"/>
                <a:gd name="T57" fmla="*/ 10 h 123"/>
                <a:gd name="T58" fmla="*/ 83 w 125"/>
                <a:gd name="T59" fmla="*/ 14 h 123"/>
                <a:gd name="T60" fmla="*/ 98 w 125"/>
                <a:gd name="T61" fmla="*/ 25 h 123"/>
                <a:gd name="T62" fmla="*/ 110 w 125"/>
                <a:gd name="T63" fmla="*/ 42 h 123"/>
                <a:gd name="T64" fmla="*/ 113 w 125"/>
                <a:gd name="T65" fmla="*/ 62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5"/>
                <a:gd name="T100" fmla="*/ 0 h 123"/>
                <a:gd name="T101" fmla="*/ 125 w 125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5" h="123">
                  <a:moveTo>
                    <a:pt x="125" y="62"/>
                  </a:moveTo>
                  <a:lnTo>
                    <a:pt x="123" y="50"/>
                  </a:lnTo>
                  <a:lnTo>
                    <a:pt x="119" y="38"/>
                  </a:lnTo>
                  <a:lnTo>
                    <a:pt x="113" y="27"/>
                  </a:lnTo>
                  <a:lnTo>
                    <a:pt x="106" y="17"/>
                  </a:lnTo>
                  <a:lnTo>
                    <a:pt x="96" y="10"/>
                  </a:lnTo>
                  <a:lnTo>
                    <a:pt x="86" y="4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4"/>
                  </a:lnTo>
                  <a:lnTo>
                    <a:pt x="29" y="10"/>
                  </a:lnTo>
                  <a:lnTo>
                    <a:pt x="19" y="17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3"/>
                  </a:lnTo>
                  <a:lnTo>
                    <a:pt x="6" y="85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3"/>
                  </a:lnTo>
                  <a:lnTo>
                    <a:pt x="39" y="119"/>
                  </a:lnTo>
                  <a:lnTo>
                    <a:pt x="50" y="121"/>
                  </a:lnTo>
                  <a:lnTo>
                    <a:pt x="62" y="123"/>
                  </a:lnTo>
                  <a:lnTo>
                    <a:pt x="75" y="121"/>
                  </a:lnTo>
                  <a:lnTo>
                    <a:pt x="86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3" y="96"/>
                  </a:lnTo>
                  <a:lnTo>
                    <a:pt x="119" y="85"/>
                  </a:lnTo>
                  <a:lnTo>
                    <a:pt x="123" y="73"/>
                  </a:lnTo>
                  <a:lnTo>
                    <a:pt x="125" y="62"/>
                  </a:lnTo>
                  <a:close/>
                  <a:moveTo>
                    <a:pt x="113" y="62"/>
                  </a:moveTo>
                  <a:lnTo>
                    <a:pt x="113" y="71"/>
                  </a:lnTo>
                  <a:lnTo>
                    <a:pt x="110" y="81"/>
                  </a:lnTo>
                  <a:lnTo>
                    <a:pt x="106" y="90"/>
                  </a:lnTo>
                  <a:lnTo>
                    <a:pt x="98" y="98"/>
                  </a:lnTo>
                  <a:lnTo>
                    <a:pt x="90" y="104"/>
                  </a:lnTo>
                  <a:lnTo>
                    <a:pt x="83" y="109"/>
                  </a:lnTo>
                  <a:lnTo>
                    <a:pt x="73" y="111"/>
                  </a:lnTo>
                  <a:lnTo>
                    <a:pt x="62" y="113"/>
                  </a:lnTo>
                  <a:lnTo>
                    <a:pt x="52" y="111"/>
                  </a:lnTo>
                  <a:lnTo>
                    <a:pt x="42" y="109"/>
                  </a:lnTo>
                  <a:lnTo>
                    <a:pt x="35" y="104"/>
                  </a:lnTo>
                  <a:lnTo>
                    <a:pt x="27" y="98"/>
                  </a:lnTo>
                  <a:lnTo>
                    <a:pt x="19" y="90"/>
                  </a:lnTo>
                  <a:lnTo>
                    <a:pt x="15" y="81"/>
                  </a:lnTo>
                  <a:lnTo>
                    <a:pt x="12" y="71"/>
                  </a:lnTo>
                  <a:lnTo>
                    <a:pt x="12" y="62"/>
                  </a:lnTo>
                  <a:lnTo>
                    <a:pt x="12" y="52"/>
                  </a:lnTo>
                  <a:lnTo>
                    <a:pt x="15" y="42"/>
                  </a:lnTo>
                  <a:lnTo>
                    <a:pt x="19" y="33"/>
                  </a:lnTo>
                  <a:lnTo>
                    <a:pt x="27" y="25"/>
                  </a:lnTo>
                  <a:lnTo>
                    <a:pt x="35" y="19"/>
                  </a:lnTo>
                  <a:lnTo>
                    <a:pt x="42" y="14"/>
                  </a:lnTo>
                  <a:lnTo>
                    <a:pt x="52" y="12"/>
                  </a:lnTo>
                  <a:lnTo>
                    <a:pt x="62" y="10"/>
                  </a:lnTo>
                  <a:lnTo>
                    <a:pt x="73" y="12"/>
                  </a:lnTo>
                  <a:lnTo>
                    <a:pt x="83" y="14"/>
                  </a:lnTo>
                  <a:lnTo>
                    <a:pt x="90" y="19"/>
                  </a:lnTo>
                  <a:lnTo>
                    <a:pt x="98" y="25"/>
                  </a:lnTo>
                  <a:lnTo>
                    <a:pt x="106" y="33"/>
                  </a:lnTo>
                  <a:lnTo>
                    <a:pt x="110" y="42"/>
                  </a:lnTo>
                  <a:lnTo>
                    <a:pt x="113" y="52"/>
                  </a:lnTo>
                  <a:lnTo>
                    <a:pt x="113" y="62"/>
                  </a:lnTo>
                  <a:close/>
                </a:path>
              </a:pathLst>
            </a:custGeom>
            <a:solidFill>
              <a:srgbClr val="EBC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490">
              <a:extLst>
                <a:ext uri="{FF2B5EF4-FFF2-40B4-BE49-F238E27FC236}">
                  <a16:creationId xmlns:a16="http://schemas.microsoft.com/office/drawing/2014/main" id="{7B7116E6-0F7A-4196-8CEF-A4598243F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2107"/>
              <a:ext cx="113" cy="111"/>
            </a:xfrm>
            <a:custGeom>
              <a:avLst/>
              <a:gdLst>
                <a:gd name="T0" fmla="*/ 111 w 113"/>
                <a:gd name="T1" fmla="*/ 44 h 111"/>
                <a:gd name="T2" fmla="*/ 104 w 113"/>
                <a:gd name="T3" fmla="*/ 25 h 111"/>
                <a:gd name="T4" fmla="*/ 88 w 113"/>
                <a:gd name="T5" fmla="*/ 9 h 111"/>
                <a:gd name="T6" fmla="*/ 67 w 113"/>
                <a:gd name="T7" fmla="*/ 0 h 111"/>
                <a:gd name="T8" fmla="*/ 46 w 113"/>
                <a:gd name="T9" fmla="*/ 0 h 111"/>
                <a:gd name="T10" fmla="*/ 25 w 113"/>
                <a:gd name="T11" fmla="*/ 9 h 111"/>
                <a:gd name="T12" fmla="*/ 9 w 113"/>
                <a:gd name="T13" fmla="*/ 25 h 111"/>
                <a:gd name="T14" fmla="*/ 2 w 113"/>
                <a:gd name="T15" fmla="*/ 44 h 111"/>
                <a:gd name="T16" fmla="*/ 2 w 113"/>
                <a:gd name="T17" fmla="*/ 67 h 111"/>
                <a:gd name="T18" fmla="*/ 9 w 113"/>
                <a:gd name="T19" fmla="*/ 86 h 111"/>
                <a:gd name="T20" fmla="*/ 25 w 113"/>
                <a:gd name="T21" fmla="*/ 102 h 111"/>
                <a:gd name="T22" fmla="*/ 46 w 113"/>
                <a:gd name="T23" fmla="*/ 111 h 111"/>
                <a:gd name="T24" fmla="*/ 67 w 113"/>
                <a:gd name="T25" fmla="*/ 111 h 111"/>
                <a:gd name="T26" fmla="*/ 88 w 113"/>
                <a:gd name="T27" fmla="*/ 102 h 111"/>
                <a:gd name="T28" fmla="*/ 104 w 113"/>
                <a:gd name="T29" fmla="*/ 86 h 111"/>
                <a:gd name="T30" fmla="*/ 111 w 113"/>
                <a:gd name="T31" fmla="*/ 67 h 111"/>
                <a:gd name="T32" fmla="*/ 104 w 113"/>
                <a:gd name="T33" fmla="*/ 56 h 111"/>
                <a:gd name="T34" fmla="*/ 100 w 113"/>
                <a:gd name="T35" fmla="*/ 73 h 111"/>
                <a:gd name="T36" fmla="*/ 88 w 113"/>
                <a:gd name="T37" fmla="*/ 88 h 111"/>
                <a:gd name="T38" fmla="*/ 75 w 113"/>
                <a:gd name="T39" fmla="*/ 98 h 111"/>
                <a:gd name="T40" fmla="*/ 56 w 113"/>
                <a:gd name="T41" fmla="*/ 102 h 111"/>
                <a:gd name="T42" fmla="*/ 38 w 113"/>
                <a:gd name="T43" fmla="*/ 98 h 111"/>
                <a:gd name="T44" fmla="*/ 25 w 113"/>
                <a:gd name="T45" fmla="*/ 88 h 111"/>
                <a:gd name="T46" fmla="*/ 13 w 113"/>
                <a:gd name="T47" fmla="*/ 73 h 111"/>
                <a:gd name="T48" fmla="*/ 9 w 113"/>
                <a:gd name="T49" fmla="*/ 56 h 111"/>
                <a:gd name="T50" fmla="*/ 13 w 113"/>
                <a:gd name="T51" fmla="*/ 38 h 111"/>
                <a:gd name="T52" fmla="*/ 25 w 113"/>
                <a:gd name="T53" fmla="*/ 23 h 111"/>
                <a:gd name="T54" fmla="*/ 38 w 113"/>
                <a:gd name="T55" fmla="*/ 13 h 111"/>
                <a:gd name="T56" fmla="*/ 56 w 113"/>
                <a:gd name="T57" fmla="*/ 9 h 111"/>
                <a:gd name="T58" fmla="*/ 75 w 113"/>
                <a:gd name="T59" fmla="*/ 13 h 111"/>
                <a:gd name="T60" fmla="*/ 88 w 113"/>
                <a:gd name="T61" fmla="*/ 23 h 111"/>
                <a:gd name="T62" fmla="*/ 100 w 113"/>
                <a:gd name="T63" fmla="*/ 38 h 111"/>
                <a:gd name="T64" fmla="*/ 104 w 113"/>
                <a:gd name="T65" fmla="*/ 56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3"/>
                <a:gd name="T100" fmla="*/ 0 h 111"/>
                <a:gd name="T101" fmla="*/ 113 w 113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3" h="111">
                  <a:moveTo>
                    <a:pt x="113" y="56"/>
                  </a:moveTo>
                  <a:lnTo>
                    <a:pt x="111" y="44"/>
                  </a:lnTo>
                  <a:lnTo>
                    <a:pt x="109" y="34"/>
                  </a:lnTo>
                  <a:lnTo>
                    <a:pt x="104" y="25"/>
                  </a:lnTo>
                  <a:lnTo>
                    <a:pt x="96" y="15"/>
                  </a:lnTo>
                  <a:lnTo>
                    <a:pt x="88" y="9"/>
                  </a:lnTo>
                  <a:lnTo>
                    <a:pt x="79" y="4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25" y="9"/>
                  </a:lnTo>
                  <a:lnTo>
                    <a:pt x="17" y="15"/>
                  </a:lnTo>
                  <a:lnTo>
                    <a:pt x="9" y="25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4" y="77"/>
                  </a:lnTo>
                  <a:lnTo>
                    <a:pt x="9" y="86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4" y="107"/>
                  </a:lnTo>
                  <a:lnTo>
                    <a:pt x="46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9" y="107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4" y="86"/>
                  </a:lnTo>
                  <a:lnTo>
                    <a:pt x="109" y="77"/>
                  </a:lnTo>
                  <a:lnTo>
                    <a:pt x="111" y="67"/>
                  </a:lnTo>
                  <a:lnTo>
                    <a:pt x="113" y="56"/>
                  </a:lnTo>
                  <a:close/>
                  <a:moveTo>
                    <a:pt x="104" y="56"/>
                  </a:moveTo>
                  <a:lnTo>
                    <a:pt x="102" y="65"/>
                  </a:lnTo>
                  <a:lnTo>
                    <a:pt x="100" y="73"/>
                  </a:lnTo>
                  <a:lnTo>
                    <a:pt x="94" y="80"/>
                  </a:lnTo>
                  <a:lnTo>
                    <a:pt x="88" y="88"/>
                  </a:lnTo>
                  <a:lnTo>
                    <a:pt x="82" y="94"/>
                  </a:lnTo>
                  <a:lnTo>
                    <a:pt x="75" y="98"/>
                  </a:lnTo>
                  <a:lnTo>
                    <a:pt x="65" y="102"/>
                  </a:lnTo>
                  <a:lnTo>
                    <a:pt x="56" y="102"/>
                  </a:lnTo>
                  <a:lnTo>
                    <a:pt x="48" y="102"/>
                  </a:lnTo>
                  <a:lnTo>
                    <a:pt x="38" y="98"/>
                  </a:lnTo>
                  <a:lnTo>
                    <a:pt x="31" y="94"/>
                  </a:lnTo>
                  <a:lnTo>
                    <a:pt x="25" y="88"/>
                  </a:lnTo>
                  <a:lnTo>
                    <a:pt x="19" y="80"/>
                  </a:lnTo>
                  <a:lnTo>
                    <a:pt x="13" y="73"/>
                  </a:lnTo>
                  <a:lnTo>
                    <a:pt x="11" y="65"/>
                  </a:lnTo>
                  <a:lnTo>
                    <a:pt x="9" y="56"/>
                  </a:lnTo>
                  <a:lnTo>
                    <a:pt x="11" y="46"/>
                  </a:lnTo>
                  <a:lnTo>
                    <a:pt x="13" y="38"/>
                  </a:lnTo>
                  <a:lnTo>
                    <a:pt x="19" y="31"/>
                  </a:lnTo>
                  <a:lnTo>
                    <a:pt x="25" y="23"/>
                  </a:lnTo>
                  <a:lnTo>
                    <a:pt x="31" y="17"/>
                  </a:lnTo>
                  <a:lnTo>
                    <a:pt x="38" y="13"/>
                  </a:lnTo>
                  <a:lnTo>
                    <a:pt x="48" y="9"/>
                  </a:lnTo>
                  <a:lnTo>
                    <a:pt x="56" y="9"/>
                  </a:lnTo>
                  <a:lnTo>
                    <a:pt x="65" y="9"/>
                  </a:lnTo>
                  <a:lnTo>
                    <a:pt x="75" y="13"/>
                  </a:lnTo>
                  <a:lnTo>
                    <a:pt x="82" y="17"/>
                  </a:lnTo>
                  <a:lnTo>
                    <a:pt x="88" y="23"/>
                  </a:lnTo>
                  <a:lnTo>
                    <a:pt x="94" y="31"/>
                  </a:lnTo>
                  <a:lnTo>
                    <a:pt x="100" y="38"/>
                  </a:lnTo>
                  <a:lnTo>
                    <a:pt x="102" y="46"/>
                  </a:lnTo>
                  <a:lnTo>
                    <a:pt x="104" y="56"/>
                  </a:lnTo>
                  <a:close/>
                </a:path>
              </a:pathLst>
            </a:custGeom>
            <a:solidFill>
              <a:srgbClr val="EB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491">
              <a:extLst>
                <a:ext uri="{FF2B5EF4-FFF2-40B4-BE49-F238E27FC236}">
                  <a16:creationId xmlns:a16="http://schemas.microsoft.com/office/drawing/2014/main" id="{9F677E4D-6112-424E-ABCC-5F1E99684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9" y="2111"/>
              <a:ext cx="101" cy="103"/>
            </a:xfrm>
            <a:custGeom>
              <a:avLst/>
              <a:gdLst>
                <a:gd name="T0" fmla="*/ 101 w 101"/>
                <a:gd name="T1" fmla="*/ 42 h 103"/>
                <a:gd name="T2" fmla="*/ 94 w 101"/>
                <a:gd name="T3" fmla="*/ 23 h 103"/>
                <a:gd name="T4" fmla="*/ 78 w 101"/>
                <a:gd name="T5" fmla="*/ 9 h 103"/>
                <a:gd name="T6" fmla="*/ 61 w 101"/>
                <a:gd name="T7" fmla="*/ 2 h 103"/>
                <a:gd name="T8" fmla="*/ 40 w 101"/>
                <a:gd name="T9" fmla="*/ 2 h 103"/>
                <a:gd name="T10" fmla="*/ 23 w 101"/>
                <a:gd name="T11" fmla="*/ 9 h 103"/>
                <a:gd name="T12" fmla="*/ 7 w 101"/>
                <a:gd name="T13" fmla="*/ 23 h 103"/>
                <a:gd name="T14" fmla="*/ 0 w 101"/>
                <a:gd name="T15" fmla="*/ 42 h 103"/>
                <a:gd name="T16" fmla="*/ 0 w 101"/>
                <a:gd name="T17" fmla="*/ 61 h 103"/>
                <a:gd name="T18" fmla="*/ 7 w 101"/>
                <a:gd name="T19" fmla="*/ 80 h 103"/>
                <a:gd name="T20" fmla="*/ 23 w 101"/>
                <a:gd name="T21" fmla="*/ 94 h 103"/>
                <a:gd name="T22" fmla="*/ 40 w 101"/>
                <a:gd name="T23" fmla="*/ 101 h 103"/>
                <a:gd name="T24" fmla="*/ 61 w 101"/>
                <a:gd name="T25" fmla="*/ 101 h 103"/>
                <a:gd name="T26" fmla="*/ 78 w 101"/>
                <a:gd name="T27" fmla="*/ 94 h 103"/>
                <a:gd name="T28" fmla="*/ 94 w 101"/>
                <a:gd name="T29" fmla="*/ 80 h 103"/>
                <a:gd name="T30" fmla="*/ 101 w 101"/>
                <a:gd name="T31" fmla="*/ 61 h 103"/>
                <a:gd name="T32" fmla="*/ 92 w 101"/>
                <a:gd name="T33" fmla="*/ 52 h 103"/>
                <a:gd name="T34" fmla="*/ 88 w 101"/>
                <a:gd name="T35" fmla="*/ 67 h 103"/>
                <a:gd name="T36" fmla="*/ 80 w 101"/>
                <a:gd name="T37" fmla="*/ 80 h 103"/>
                <a:gd name="T38" fmla="*/ 67 w 101"/>
                <a:gd name="T39" fmla="*/ 90 h 103"/>
                <a:gd name="T40" fmla="*/ 50 w 101"/>
                <a:gd name="T41" fmla="*/ 92 h 103"/>
                <a:gd name="T42" fmla="*/ 34 w 101"/>
                <a:gd name="T43" fmla="*/ 90 h 103"/>
                <a:gd name="T44" fmla="*/ 21 w 101"/>
                <a:gd name="T45" fmla="*/ 80 h 103"/>
                <a:gd name="T46" fmla="*/ 13 w 101"/>
                <a:gd name="T47" fmla="*/ 67 h 103"/>
                <a:gd name="T48" fmla="*/ 9 w 101"/>
                <a:gd name="T49" fmla="*/ 52 h 103"/>
                <a:gd name="T50" fmla="*/ 13 w 101"/>
                <a:gd name="T51" fmla="*/ 36 h 103"/>
                <a:gd name="T52" fmla="*/ 21 w 101"/>
                <a:gd name="T53" fmla="*/ 23 h 103"/>
                <a:gd name="T54" fmla="*/ 34 w 101"/>
                <a:gd name="T55" fmla="*/ 13 h 103"/>
                <a:gd name="T56" fmla="*/ 50 w 101"/>
                <a:gd name="T57" fmla="*/ 11 h 103"/>
                <a:gd name="T58" fmla="*/ 67 w 101"/>
                <a:gd name="T59" fmla="*/ 13 h 103"/>
                <a:gd name="T60" fmla="*/ 80 w 101"/>
                <a:gd name="T61" fmla="*/ 23 h 103"/>
                <a:gd name="T62" fmla="*/ 88 w 101"/>
                <a:gd name="T63" fmla="*/ 36 h 103"/>
                <a:gd name="T64" fmla="*/ 92 w 101"/>
                <a:gd name="T65" fmla="*/ 52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1"/>
                <a:gd name="T100" fmla="*/ 0 h 103"/>
                <a:gd name="T101" fmla="*/ 101 w 101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1" h="103">
                  <a:moveTo>
                    <a:pt x="101" y="52"/>
                  </a:moveTo>
                  <a:lnTo>
                    <a:pt x="101" y="42"/>
                  </a:lnTo>
                  <a:lnTo>
                    <a:pt x="98" y="32"/>
                  </a:lnTo>
                  <a:lnTo>
                    <a:pt x="94" y="23"/>
                  </a:lnTo>
                  <a:lnTo>
                    <a:pt x="86" y="15"/>
                  </a:lnTo>
                  <a:lnTo>
                    <a:pt x="78" y="9"/>
                  </a:lnTo>
                  <a:lnTo>
                    <a:pt x="71" y="4"/>
                  </a:lnTo>
                  <a:lnTo>
                    <a:pt x="61" y="2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30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3" y="71"/>
                  </a:lnTo>
                  <a:lnTo>
                    <a:pt x="7" y="80"/>
                  </a:lnTo>
                  <a:lnTo>
                    <a:pt x="15" y="88"/>
                  </a:lnTo>
                  <a:lnTo>
                    <a:pt x="23" y="94"/>
                  </a:lnTo>
                  <a:lnTo>
                    <a:pt x="30" y="99"/>
                  </a:lnTo>
                  <a:lnTo>
                    <a:pt x="40" y="101"/>
                  </a:lnTo>
                  <a:lnTo>
                    <a:pt x="50" y="103"/>
                  </a:lnTo>
                  <a:lnTo>
                    <a:pt x="61" y="101"/>
                  </a:lnTo>
                  <a:lnTo>
                    <a:pt x="71" y="99"/>
                  </a:lnTo>
                  <a:lnTo>
                    <a:pt x="78" y="94"/>
                  </a:lnTo>
                  <a:lnTo>
                    <a:pt x="86" y="88"/>
                  </a:lnTo>
                  <a:lnTo>
                    <a:pt x="94" y="80"/>
                  </a:lnTo>
                  <a:lnTo>
                    <a:pt x="98" y="71"/>
                  </a:lnTo>
                  <a:lnTo>
                    <a:pt x="101" y="61"/>
                  </a:lnTo>
                  <a:lnTo>
                    <a:pt x="101" y="52"/>
                  </a:lnTo>
                  <a:close/>
                  <a:moveTo>
                    <a:pt x="92" y="52"/>
                  </a:moveTo>
                  <a:lnTo>
                    <a:pt x="90" y="59"/>
                  </a:lnTo>
                  <a:lnTo>
                    <a:pt x="88" y="67"/>
                  </a:lnTo>
                  <a:lnTo>
                    <a:pt x="84" y="75"/>
                  </a:lnTo>
                  <a:lnTo>
                    <a:pt x="80" y="80"/>
                  </a:lnTo>
                  <a:lnTo>
                    <a:pt x="73" y="86"/>
                  </a:lnTo>
                  <a:lnTo>
                    <a:pt x="67" y="90"/>
                  </a:lnTo>
                  <a:lnTo>
                    <a:pt x="59" y="92"/>
                  </a:lnTo>
                  <a:lnTo>
                    <a:pt x="50" y="92"/>
                  </a:lnTo>
                  <a:lnTo>
                    <a:pt x="42" y="92"/>
                  </a:lnTo>
                  <a:lnTo>
                    <a:pt x="34" y="90"/>
                  </a:lnTo>
                  <a:lnTo>
                    <a:pt x="28" y="86"/>
                  </a:lnTo>
                  <a:lnTo>
                    <a:pt x="21" y="80"/>
                  </a:lnTo>
                  <a:lnTo>
                    <a:pt x="17" y="75"/>
                  </a:lnTo>
                  <a:lnTo>
                    <a:pt x="13" y="67"/>
                  </a:lnTo>
                  <a:lnTo>
                    <a:pt x="11" y="59"/>
                  </a:lnTo>
                  <a:lnTo>
                    <a:pt x="9" y="52"/>
                  </a:lnTo>
                  <a:lnTo>
                    <a:pt x="11" y="44"/>
                  </a:lnTo>
                  <a:lnTo>
                    <a:pt x="13" y="36"/>
                  </a:lnTo>
                  <a:lnTo>
                    <a:pt x="17" y="28"/>
                  </a:lnTo>
                  <a:lnTo>
                    <a:pt x="21" y="23"/>
                  </a:lnTo>
                  <a:lnTo>
                    <a:pt x="28" y="17"/>
                  </a:lnTo>
                  <a:lnTo>
                    <a:pt x="34" y="13"/>
                  </a:lnTo>
                  <a:lnTo>
                    <a:pt x="42" y="11"/>
                  </a:lnTo>
                  <a:lnTo>
                    <a:pt x="50" y="11"/>
                  </a:lnTo>
                  <a:lnTo>
                    <a:pt x="59" y="11"/>
                  </a:lnTo>
                  <a:lnTo>
                    <a:pt x="67" y="13"/>
                  </a:lnTo>
                  <a:lnTo>
                    <a:pt x="73" y="17"/>
                  </a:lnTo>
                  <a:lnTo>
                    <a:pt x="80" y="23"/>
                  </a:lnTo>
                  <a:lnTo>
                    <a:pt x="84" y="28"/>
                  </a:lnTo>
                  <a:lnTo>
                    <a:pt x="88" y="36"/>
                  </a:lnTo>
                  <a:lnTo>
                    <a:pt x="90" y="44"/>
                  </a:lnTo>
                  <a:lnTo>
                    <a:pt x="92" y="52"/>
                  </a:lnTo>
                  <a:close/>
                </a:path>
              </a:pathLst>
            </a:custGeom>
            <a:solidFill>
              <a:srgbClr val="EB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492">
              <a:extLst>
                <a:ext uri="{FF2B5EF4-FFF2-40B4-BE49-F238E27FC236}">
                  <a16:creationId xmlns:a16="http://schemas.microsoft.com/office/drawing/2014/main" id="{FB3CDE23-BE1E-4133-A6A0-ADF381D3EC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2" y="2116"/>
              <a:ext cx="95" cy="93"/>
            </a:xfrm>
            <a:custGeom>
              <a:avLst/>
              <a:gdLst>
                <a:gd name="T0" fmla="*/ 93 w 95"/>
                <a:gd name="T1" fmla="*/ 37 h 93"/>
                <a:gd name="T2" fmla="*/ 85 w 95"/>
                <a:gd name="T3" fmla="*/ 22 h 93"/>
                <a:gd name="T4" fmla="*/ 73 w 95"/>
                <a:gd name="T5" fmla="*/ 8 h 93"/>
                <a:gd name="T6" fmla="*/ 56 w 95"/>
                <a:gd name="T7" fmla="*/ 0 h 93"/>
                <a:gd name="T8" fmla="*/ 39 w 95"/>
                <a:gd name="T9" fmla="*/ 0 h 93"/>
                <a:gd name="T10" fmla="*/ 22 w 95"/>
                <a:gd name="T11" fmla="*/ 8 h 93"/>
                <a:gd name="T12" fmla="*/ 10 w 95"/>
                <a:gd name="T13" fmla="*/ 22 h 93"/>
                <a:gd name="T14" fmla="*/ 2 w 95"/>
                <a:gd name="T15" fmla="*/ 37 h 93"/>
                <a:gd name="T16" fmla="*/ 2 w 95"/>
                <a:gd name="T17" fmla="*/ 56 h 93"/>
                <a:gd name="T18" fmla="*/ 10 w 95"/>
                <a:gd name="T19" fmla="*/ 71 h 93"/>
                <a:gd name="T20" fmla="*/ 22 w 95"/>
                <a:gd name="T21" fmla="*/ 85 h 93"/>
                <a:gd name="T22" fmla="*/ 39 w 95"/>
                <a:gd name="T23" fmla="*/ 93 h 93"/>
                <a:gd name="T24" fmla="*/ 56 w 95"/>
                <a:gd name="T25" fmla="*/ 93 h 93"/>
                <a:gd name="T26" fmla="*/ 73 w 95"/>
                <a:gd name="T27" fmla="*/ 85 h 93"/>
                <a:gd name="T28" fmla="*/ 85 w 95"/>
                <a:gd name="T29" fmla="*/ 71 h 93"/>
                <a:gd name="T30" fmla="*/ 93 w 95"/>
                <a:gd name="T31" fmla="*/ 56 h 93"/>
                <a:gd name="T32" fmla="*/ 83 w 95"/>
                <a:gd name="T33" fmla="*/ 47 h 93"/>
                <a:gd name="T34" fmla="*/ 81 w 95"/>
                <a:gd name="T35" fmla="*/ 60 h 93"/>
                <a:gd name="T36" fmla="*/ 73 w 95"/>
                <a:gd name="T37" fmla="*/ 71 h 93"/>
                <a:gd name="T38" fmla="*/ 62 w 95"/>
                <a:gd name="T39" fmla="*/ 79 h 93"/>
                <a:gd name="T40" fmla="*/ 47 w 95"/>
                <a:gd name="T41" fmla="*/ 83 h 93"/>
                <a:gd name="T42" fmla="*/ 33 w 95"/>
                <a:gd name="T43" fmla="*/ 79 h 93"/>
                <a:gd name="T44" fmla="*/ 22 w 95"/>
                <a:gd name="T45" fmla="*/ 71 h 93"/>
                <a:gd name="T46" fmla="*/ 14 w 95"/>
                <a:gd name="T47" fmla="*/ 60 h 93"/>
                <a:gd name="T48" fmla="*/ 12 w 95"/>
                <a:gd name="T49" fmla="*/ 47 h 93"/>
                <a:gd name="T50" fmla="*/ 14 w 95"/>
                <a:gd name="T51" fmla="*/ 33 h 93"/>
                <a:gd name="T52" fmla="*/ 22 w 95"/>
                <a:gd name="T53" fmla="*/ 22 h 93"/>
                <a:gd name="T54" fmla="*/ 33 w 95"/>
                <a:gd name="T55" fmla="*/ 14 h 93"/>
                <a:gd name="T56" fmla="*/ 47 w 95"/>
                <a:gd name="T57" fmla="*/ 10 h 93"/>
                <a:gd name="T58" fmla="*/ 62 w 95"/>
                <a:gd name="T59" fmla="*/ 14 h 93"/>
                <a:gd name="T60" fmla="*/ 73 w 95"/>
                <a:gd name="T61" fmla="*/ 22 h 93"/>
                <a:gd name="T62" fmla="*/ 81 w 95"/>
                <a:gd name="T63" fmla="*/ 33 h 93"/>
                <a:gd name="T64" fmla="*/ 83 w 95"/>
                <a:gd name="T65" fmla="*/ 4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5"/>
                <a:gd name="T100" fmla="*/ 0 h 93"/>
                <a:gd name="T101" fmla="*/ 95 w 95"/>
                <a:gd name="T102" fmla="*/ 93 h 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5" h="93">
                  <a:moveTo>
                    <a:pt x="95" y="47"/>
                  </a:moveTo>
                  <a:lnTo>
                    <a:pt x="93" y="37"/>
                  </a:lnTo>
                  <a:lnTo>
                    <a:pt x="91" y="29"/>
                  </a:lnTo>
                  <a:lnTo>
                    <a:pt x="85" y="22"/>
                  </a:lnTo>
                  <a:lnTo>
                    <a:pt x="79" y="14"/>
                  </a:lnTo>
                  <a:lnTo>
                    <a:pt x="73" y="8"/>
                  </a:lnTo>
                  <a:lnTo>
                    <a:pt x="66" y="4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29" y="4"/>
                  </a:lnTo>
                  <a:lnTo>
                    <a:pt x="22" y="8"/>
                  </a:lnTo>
                  <a:lnTo>
                    <a:pt x="16" y="14"/>
                  </a:lnTo>
                  <a:lnTo>
                    <a:pt x="10" y="22"/>
                  </a:lnTo>
                  <a:lnTo>
                    <a:pt x="4" y="29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2" y="56"/>
                  </a:lnTo>
                  <a:lnTo>
                    <a:pt x="4" y="64"/>
                  </a:lnTo>
                  <a:lnTo>
                    <a:pt x="10" y="71"/>
                  </a:lnTo>
                  <a:lnTo>
                    <a:pt x="16" y="79"/>
                  </a:lnTo>
                  <a:lnTo>
                    <a:pt x="22" y="85"/>
                  </a:lnTo>
                  <a:lnTo>
                    <a:pt x="29" y="89"/>
                  </a:lnTo>
                  <a:lnTo>
                    <a:pt x="39" y="93"/>
                  </a:lnTo>
                  <a:lnTo>
                    <a:pt x="47" y="93"/>
                  </a:lnTo>
                  <a:lnTo>
                    <a:pt x="56" y="93"/>
                  </a:lnTo>
                  <a:lnTo>
                    <a:pt x="66" y="89"/>
                  </a:lnTo>
                  <a:lnTo>
                    <a:pt x="73" y="85"/>
                  </a:lnTo>
                  <a:lnTo>
                    <a:pt x="79" y="79"/>
                  </a:lnTo>
                  <a:lnTo>
                    <a:pt x="85" y="71"/>
                  </a:lnTo>
                  <a:lnTo>
                    <a:pt x="91" y="64"/>
                  </a:lnTo>
                  <a:lnTo>
                    <a:pt x="93" y="56"/>
                  </a:lnTo>
                  <a:lnTo>
                    <a:pt x="95" y="47"/>
                  </a:lnTo>
                  <a:close/>
                  <a:moveTo>
                    <a:pt x="83" y="47"/>
                  </a:moveTo>
                  <a:lnTo>
                    <a:pt x="83" y="54"/>
                  </a:lnTo>
                  <a:lnTo>
                    <a:pt x="81" y="60"/>
                  </a:lnTo>
                  <a:lnTo>
                    <a:pt x="77" y="66"/>
                  </a:lnTo>
                  <a:lnTo>
                    <a:pt x="73" y="71"/>
                  </a:lnTo>
                  <a:lnTo>
                    <a:pt x="68" y="77"/>
                  </a:lnTo>
                  <a:lnTo>
                    <a:pt x="62" y="79"/>
                  </a:lnTo>
                  <a:lnTo>
                    <a:pt x="54" y="81"/>
                  </a:lnTo>
                  <a:lnTo>
                    <a:pt x="47" y="83"/>
                  </a:lnTo>
                  <a:lnTo>
                    <a:pt x="41" y="81"/>
                  </a:lnTo>
                  <a:lnTo>
                    <a:pt x="33" y="79"/>
                  </a:lnTo>
                  <a:lnTo>
                    <a:pt x="27" y="77"/>
                  </a:lnTo>
                  <a:lnTo>
                    <a:pt x="22" y="71"/>
                  </a:lnTo>
                  <a:lnTo>
                    <a:pt x="18" y="66"/>
                  </a:lnTo>
                  <a:lnTo>
                    <a:pt x="14" y="60"/>
                  </a:lnTo>
                  <a:lnTo>
                    <a:pt x="12" y="54"/>
                  </a:lnTo>
                  <a:lnTo>
                    <a:pt x="12" y="47"/>
                  </a:lnTo>
                  <a:lnTo>
                    <a:pt x="12" y="39"/>
                  </a:lnTo>
                  <a:lnTo>
                    <a:pt x="14" y="33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3" y="14"/>
                  </a:lnTo>
                  <a:lnTo>
                    <a:pt x="41" y="12"/>
                  </a:lnTo>
                  <a:lnTo>
                    <a:pt x="47" y="10"/>
                  </a:lnTo>
                  <a:lnTo>
                    <a:pt x="54" y="12"/>
                  </a:lnTo>
                  <a:lnTo>
                    <a:pt x="62" y="14"/>
                  </a:lnTo>
                  <a:lnTo>
                    <a:pt x="68" y="18"/>
                  </a:lnTo>
                  <a:lnTo>
                    <a:pt x="73" y="22"/>
                  </a:lnTo>
                  <a:lnTo>
                    <a:pt x="77" y="27"/>
                  </a:lnTo>
                  <a:lnTo>
                    <a:pt x="81" y="33"/>
                  </a:lnTo>
                  <a:lnTo>
                    <a:pt x="83" y="39"/>
                  </a:lnTo>
                  <a:lnTo>
                    <a:pt x="83" y="47"/>
                  </a:lnTo>
                  <a:close/>
                </a:path>
              </a:pathLst>
            </a:custGeom>
            <a:solidFill>
              <a:srgbClr val="EBC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493">
              <a:extLst>
                <a:ext uri="{FF2B5EF4-FFF2-40B4-BE49-F238E27FC236}">
                  <a16:creationId xmlns:a16="http://schemas.microsoft.com/office/drawing/2014/main" id="{73F19E8D-1ED2-4194-88B7-9591B5B089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8" y="2122"/>
              <a:ext cx="83" cy="81"/>
            </a:xfrm>
            <a:custGeom>
              <a:avLst/>
              <a:gdLst>
                <a:gd name="T0" fmla="*/ 81 w 83"/>
                <a:gd name="T1" fmla="*/ 33 h 81"/>
                <a:gd name="T2" fmla="*/ 75 w 83"/>
                <a:gd name="T3" fmla="*/ 17 h 81"/>
                <a:gd name="T4" fmla="*/ 64 w 83"/>
                <a:gd name="T5" fmla="*/ 6 h 81"/>
                <a:gd name="T6" fmla="*/ 50 w 83"/>
                <a:gd name="T7" fmla="*/ 0 h 81"/>
                <a:gd name="T8" fmla="*/ 33 w 83"/>
                <a:gd name="T9" fmla="*/ 0 h 81"/>
                <a:gd name="T10" fmla="*/ 19 w 83"/>
                <a:gd name="T11" fmla="*/ 6 h 81"/>
                <a:gd name="T12" fmla="*/ 8 w 83"/>
                <a:gd name="T13" fmla="*/ 17 h 81"/>
                <a:gd name="T14" fmla="*/ 2 w 83"/>
                <a:gd name="T15" fmla="*/ 33 h 81"/>
                <a:gd name="T16" fmla="*/ 2 w 83"/>
                <a:gd name="T17" fmla="*/ 48 h 81"/>
                <a:gd name="T18" fmla="*/ 8 w 83"/>
                <a:gd name="T19" fmla="*/ 64 h 81"/>
                <a:gd name="T20" fmla="*/ 19 w 83"/>
                <a:gd name="T21" fmla="*/ 75 h 81"/>
                <a:gd name="T22" fmla="*/ 33 w 83"/>
                <a:gd name="T23" fmla="*/ 81 h 81"/>
                <a:gd name="T24" fmla="*/ 50 w 83"/>
                <a:gd name="T25" fmla="*/ 81 h 81"/>
                <a:gd name="T26" fmla="*/ 64 w 83"/>
                <a:gd name="T27" fmla="*/ 75 h 81"/>
                <a:gd name="T28" fmla="*/ 75 w 83"/>
                <a:gd name="T29" fmla="*/ 64 h 81"/>
                <a:gd name="T30" fmla="*/ 81 w 83"/>
                <a:gd name="T31" fmla="*/ 48 h 81"/>
                <a:gd name="T32" fmla="*/ 73 w 83"/>
                <a:gd name="T33" fmla="*/ 41 h 81"/>
                <a:gd name="T34" fmla="*/ 69 w 83"/>
                <a:gd name="T35" fmla="*/ 52 h 81"/>
                <a:gd name="T36" fmla="*/ 64 w 83"/>
                <a:gd name="T37" fmla="*/ 62 h 81"/>
                <a:gd name="T38" fmla="*/ 54 w 83"/>
                <a:gd name="T39" fmla="*/ 69 h 81"/>
                <a:gd name="T40" fmla="*/ 41 w 83"/>
                <a:gd name="T41" fmla="*/ 71 h 81"/>
                <a:gd name="T42" fmla="*/ 29 w 83"/>
                <a:gd name="T43" fmla="*/ 69 h 81"/>
                <a:gd name="T44" fmla="*/ 19 w 83"/>
                <a:gd name="T45" fmla="*/ 62 h 81"/>
                <a:gd name="T46" fmla="*/ 14 w 83"/>
                <a:gd name="T47" fmla="*/ 52 h 81"/>
                <a:gd name="T48" fmla="*/ 10 w 83"/>
                <a:gd name="T49" fmla="*/ 41 h 81"/>
                <a:gd name="T50" fmla="*/ 14 w 83"/>
                <a:gd name="T51" fmla="*/ 29 h 81"/>
                <a:gd name="T52" fmla="*/ 19 w 83"/>
                <a:gd name="T53" fmla="*/ 19 h 81"/>
                <a:gd name="T54" fmla="*/ 29 w 83"/>
                <a:gd name="T55" fmla="*/ 12 h 81"/>
                <a:gd name="T56" fmla="*/ 41 w 83"/>
                <a:gd name="T57" fmla="*/ 10 h 81"/>
                <a:gd name="T58" fmla="*/ 54 w 83"/>
                <a:gd name="T59" fmla="*/ 12 h 81"/>
                <a:gd name="T60" fmla="*/ 64 w 83"/>
                <a:gd name="T61" fmla="*/ 19 h 81"/>
                <a:gd name="T62" fmla="*/ 69 w 83"/>
                <a:gd name="T63" fmla="*/ 29 h 81"/>
                <a:gd name="T64" fmla="*/ 73 w 83"/>
                <a:gd name="T65" fmla="*/ 41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3"/>
                <a:gd name="T100" fmla="*/ 0 h 81"/>
                <a:gd name="T101" fmla="*/ 83 w 83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3" h="81">
                  <a:moveTo>
                    <a:pt x="83" y="41"/>
                  </a:moveTo>
                  <a:lnTo>
                    <a:pt x="81" y="33"/>
                  </a:lnTo>
                  <a:lnTo>
                    <a:pt x="79" y="25"/>
                  </a:lnTo>
                  <a:lnTo>
                    <a:pt x="75" y="17"/>
                  </a:lnTo>
                  <a:lnTo>
                    <a:pt x="71" y="12"/>
                  </a:lnTo>
                  <a:lnTo>
                    <a:pt x="64" y="6"/>
                  </a:lnTo>
                  <a:lnTo>
                    <a:pt x="58" y="2"/>
                  </a:lnTo>
                  <a:lnTo>
                    <a:pt x="50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19" y="6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9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50" y="81"/>
                  </a:lnTo>
                  <a:lnTo>
                    <a:pt x="58" y="79"/>
                  </a:lnTo>
                  <a:lnTo>
                    <a:pt x="64" y="75"/>
                  </a:lnTo>
                  <a:lnTo>
                    <a:pt x="71" y="69"/>
                  </a:lnTo>
                  <a:lnTo>
                    <a:pt x="75" y="64"/>
                  </a:lnTo>
                  <a:lnTo>
                    <a:pt x="79" y="56"/>
                  </a:lnTo>
                  <a:lnTo>
                    <a:pt x="81" y="48"/>
                  </a:lnTo>
                  <a:lnTo>
                    <a:pt x="83" y="41"/>
                  </a:lnTo>
                  <a:close/>
                  <a:moveTo>
                    <a:pt x="73" y="41"/>
                  </a:moveTo>
                  <a:lnTo>
                    <a:pt x="71" y="46"/>
                  </a:lnTo>
                  <a:lnTo>
                    <a:pt x="69" y="52"/>
                  </a:lnTo>
                  <a:lnTo>
                    <a:pt x="67" y="58"/>
                  </a:lnTo>
                  <a:lnTo>
                    <a:pt x="64" y="62"/>
                  </a:lnTo>
                  <a:lnTo>
                    <a:pt x="58" y="65"/>
                  </a:lnTo>
                  <a:lnTo>
                    <a:pt x="54" y="69"/>
                  </a:lnTo>
                  <a:lnTo>
                    <a:pt x="48" y="71"/>
                  </a:lnTo>
                  <a:lnTo>
                    <a:pt x="41" y="71"/>
                  </a:lnTo>
                  <a:lnTo>
                    <a:pt x="35" y="71"/>
                  </a:lnTo>
                  <a:lnTo>
                    <a:pt x="29" y="69"/>
                  </a:lnTo>
                  <a:lnTo>
                    <a:pt x="25" y="65"/>
                  </a:lnTo>
                  <a:lnTo>
                    <a:pt x="19" y="62"/>
                  </a:lnTo>
                  <a:lnTo>
                    <a:pt x="16" y="58"/>
                  </a:lnTo>
                  <a:lnTo>
                    <a:pt x="14" y="52"/>
                  </a:lnTo>
                  <a:lnTo>
                    <a:pt x="12" y="46"/>
                  </a:lnTo>
                  <a:lnTo>
                    <a:pt x="10" y="41"/>
                  </a:lnTo>
                  <a:lnTo>
                    <a:pt x="12" y="35"/>
                  </a:lnTo>
                  <a:lnTo>
                    <a:pt x="14" y="29"/>
                  </a:lnTo>
                  <a:lnTo>
                    <a:pt x="16" y="23"/>
                  </a:lnTo>
                  <a:lnTo>
                    <a:pt x="19" y="19"/>
                  </a:lnTo>
                  <a:lnTo>
                    <a:pt x="25" y="16"/>
                  </a:lnTo>
                  <a:lnTo>
                    <a:pt x="29" y="12"/>
                  </a:lnTo>
                  <a:lnTo>
                    <a:pt x="35" y="10"/>
                  </a:lnTo>
                  <a:lnTo>
                    <a:pt x="41" y="10"/>
                  </a:lnTo>
                  <a:lnTo>
                    <a:pt x="48" y="10"/>
                  </a:lnTo>
                  <a:lnTo>
                    <a:pt x="54" y="12"/>
                  </a:lnTo>
                  <a:lnTo>
                    <a:pt x="58" y="16"/>
                  </a:lnTo>
                  <a:lnTo>
                    <a:pt x="64" y="19"/>
                  </a:lnTo>
                  <a:lnTo>
                    <a:pt x="67" y="23"/>
                  </a:lnTo>
                  <a:lnTo>
                    <a:pt x="69" y="29"/>
                  </a:lnTo>
                  <a:lnTo>
                    <a:pt x="71" y="35"/>
                  </a:lnTo>
                  <a:lnTo>
                    <a:pt x="73" y="41"/>
                  </a:lnTo>
                  <a:close/>
                </a:path>
              </a:pathLst>
            </a:custGeom>
            <a:solidFill>
              <a:srgbClr val="EBC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494">
              <a:extLst>
                <a:ext uri="{FF2B5EF4-FFF2-40B4-BE49-F238E27FC236}">
                  <a16:creationId xmlns:a16="http://schemas.microsoft.com/office/drawing/2014/main" id="{D4D20D44-C605-472B-973E-FB685981ED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4" y="2126"/>
              <a:ext cx="71" cy="73"/>
            </a:xfrm>
            <a:custGeom>
              <a:avLst/>
              <a:gdLst>
                <a:gd name="T0" fmla="*/ 71 w 71"/>
                <a:gd name="T1" fmla="*/ 29 h 73"/>
                <a:gd name="T2" fmla="*/ 65 w 71"/>
                <a:gd name="T3" fmla="*/ 17 h 73"/>
                <a:gd name="T4" fmla="*/ 56 w 71"/>
                <a:gd name="T5" fmla="*/ 8 h 73"/>
                <a:gd name="T6" fmla="*/ 42 w 71"/>
                <a:gd name="T7" fmla="*/ 2 h 73"/>
                <a:gd name="T8" fmla="*/ 29 w 71"/>
                <a:gd name="T9" fmla="*/ 2 h 73"/>
                <a:gd name="T10" fmla="*/ 15 w 71"/>
                <a:gd name="T11" fmla="*/ 8 h 73"/>
                <a:gd name="T12" fmla="*/ 6 w 71"/>
                <a:gd name="T13" fmla="*/ 17 h 73"/>
                <a:gd name="T14" fmla="*/ 0 w 71"/>
                <a:gd name="T15" fmla="*/ 29 h 73"/>
                <a:gd name="T16" fmla="*/ 0 w 71"/>
                <a:gd name="T17" fmla="*/ 44 h 73"/>
                <a:gd name="T18" fmla="*/ 6 w 71"/>
                <a:gd name="T19" fmla="*/ 56 h 73"/>
                <a:gd name="T20" fmla="*/ 15 w 71"/>
                <a:gd name="T21" fmla="*/ 67 h 73"/>
                <a:gd name="T22" fmla="*/ 29 w 71"/>
                <a:gd name="T23" fmla="*/ 71 h 73"/>
                <a:gd name="T24" fmla="*/ 42 w 71"/>
                <a:gd name="T25" fmla="*/ 71 h 73"/>
                <a:gd name="T26" fmla="*/ 56 w 71"/>
                <a:gd name="T27" fmla="*/ 67 h 73"/>
                <a:gd name="T28" fmla="*/ 65 w 71"/>
                <a:gd name="T29" fmla="*/ 56 h 73"/>
                <a:gd name="T30" fmla="*/ 71 w 71"/>
                <a:gd name="T31" fmla="*/ 44 h 73"/>
                <a:gd name="T32" fmla="*/ 61 w 71"/>
                <a:gd name="T33" fmla="*/ 37 h 73"/>
                <a:gd name="T34" fmla="*/ 59 w 71"/>
                <a:gd name="T35" fmla="*/ 46 h 73"/>
                <a:gd name="T36" fmla="*/ 54 w 71"/>
                <a:gd name="T37" fmla="*/ 54 h 73"/>
                <a:gd name="T38" fmla="*/ 46 w 71"/>
                <a:gd name="T39" fmla="*/ 60 h 73"/>
                <a:gd name="T40" fmla="*/ 35 w 71"/>
                <a:gd name="T41" fmla="*/ 61 h 73"/>
                <a:gd name="T42" fmla="*/ 25 w 71"/>
                <a:gd name="T43" fmla="*/ 60 h 73"/>
                <a:gd name="T44" fmla="*/ 17 w 71"/>
                <a:gd name="T45" fmla="*/ 54 h 73"/>
                <a:gd name="T46" fmla="*/ 12 w 71"/>
                <a:gd name="T47" fmla="*/ 46 h 73"/>
                <a:gd name="T48" fmla="*/ 10 w 71"/>
                <a:gd name="T49" fmla="*/ 37 h 73"/>
                <a:gd name="T50" fmla="*/ 12 w 71"/>
                <a:gd name="T51" fmla="*/ 27 h 73"/>
                <a:gd name="T52" fmla="*/ 17 w 71"/>
                <a:gd name="T53" fmla="*/ 19 h 73"/>
                <a:gd name="T54" fmla="*/ 25 w 71"/>
                <a:gd name="T55" fmla="*/ 13 h 73"/>
                <a:gd name="T56" fmla="*/ 35 w 71"/>
                <a:gd name="T57" fmla="*/ 12 h 73"/>
                <a:gd name="T58" fmla="*/ 46 w 71"/>
                <a:gd name="T59" fmla="*/ 13 h 73"/>
                <a:gd name="T60" fmla="*/ 54 w 71"/>
                <a:gd name="T61" fmla="*/ 19 h 73"/>
                <a:gd name="T62" fmla="*/ 59 w 71"/>
                <a:gd name="T63" fmla="*/ 27 h 73"/>
                <a:gd name="T64" fmla="*/ 61 w 71"/>
                <a:gd name="T65" fmla="*/ 37 h 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3"/>
                <a:gd name="T101" fmla="*/ 71 w 71"/>
                <a:gd name="T102" fmla="*/ 73 h 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3">
                  <a:moveTo>
                    <a:pt x="71" y="37"/>
                  </a:moveTo>
                  <a:lnTo>
                    <a:pt x="71" y="29"/>
                  </a:lnTo>
                  <a:lnTo>
                    <a:pt x="69" y="23"/>
                  </a:lnTo>
                  <a:lnTo>
                    <a:pt x="65" y="17"/>
                  </a:lnTo>
                  <a:lnTo>
                    <a:pt x="61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9" y="2"/>
                  </a:lnTo>
                  <a:lnTo>
                    <a:pt x="21" y="4"/>
                  </a:lnTo>
                  <a:lnTo>
                    <a:pt x="15" y="8"/>
                  </a:lnTo>
                  <a:lnTo>
                    <a:pt x="10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0"/>
                  </a:lnTo>
                  <a:lnTo>
                    <a:pt x="6" y="56"/>
                  </a:lnTo>
                  <a:lnTo>
                    <a:pt x="10" y="61"/>
                  </a:lnTo>
                  <a:lnTo>
                    <a:pt x="15" y="67"/>
                  </a:lnTo>
                  <a:lnTo>
                    <a:pt x="21" y="69"/>
                  </a:lnTo>
                  <a:lnTo>
                    <a:pt x="29" y="71"/>
                  </a:lnTo>
                  <a:lnTo>
                    <a:pt x="35" y="73"/>
                  </a:lnTo>
                  <a:lnTo>
                    <a:pt x="42" y="71"/>
                  </a:lnTo>
                  <a:lnTo>
                    <a:pt x="50" y="69"/>
                  </a:lnTo>
                  <a:lnTo>
                    <a:pt x="56" y="67"/>
                  </a:lnTo>
                  <a:lnTo>
                    <a:pt x="61" y="61"/>
                  </a:lnTo>
                  <a:lnTo>
                    <a:pt x="65" y="56"/>
                  </a:lnTo>
                  <a:lnTo>
                    <a:pt x="69" y="50"/>
                  </a:lnTo>
                  <a:lnTo>
                    <a:pt x="71" y="44"/>
                  </a:lnTo>
                  <a:lnTo>
                    <a:pt x="71" y="37"/>
                  </a:lnTo>
                  <a:close/>
                  <a:moveTo>
                    <a:pt x="61" y="37"/>
                  </a:moveTo>
                  <a:lnTo>
                    <a:pt x="61" y="42"/>
                  </a:lnTo>
                  <a:lnTo>
                    <a:pt x="59" y="46"/>
                  </a:lnTo>
                  <a:lnTo>
                    <a:pt x="58" y="50"/>
                  </a:lnTo>
                  <a:lnTo>
                    <a:pt x="54" y="54"/>
                  </a:lnTo>
                  <a:lnTo>
                    <a:pt x="50" y="58"/>
                  </a:lnTo>
                  <a:lnTo>
                    <a:pt x="46" y="60"/>
                  </a:lnTo>
                  <a:lnTo>
                    <a:pt x="40" y="61"/>
                  </a:lnTo>
                  <a:lnTo>
                    <a:pt x="35" y="61"/>
                  </a:lnTo>
                  <a:lnTo>
                    <a:pt x="31" y="61"/>
                  </a:lnTo>
                  <a:lnTo>
                    <a:pt x="25" y="60"/>
                  </a:lnTo>
                  <a:lnTo>
                    <a:pt x="21" y="58"/>
                  </a:lnTo>
                  <a:lnTo>
                    <a:pt x="17" y="54"/>
                  </a:lnTo>
                  <a:lnTo>
                    <a:pt x="13" y="50"/>
                  </a:lnTo>
                  <a:lnTo>
                    <a:pt x="12" y="46"/>
                  </a:lnTo>
                  <a:lnTo>
                    <a:pt x="10" y="42"/>
                  </a:lnTo>
                  <a:lnTo>
                    <a:pt x="10" y="37"/>
                  </a:lnTo>
                  <a:lnTo>
                    <a:pt x="10" y="31"/>
                  </a:lnTo>
                  <a:lnTo>
                    <a:pt x="12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1" y="15"/>
                  </a:lnTo>
                  <a:lnTo>
                    <a:pt x="25" y="13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40" y="12"/>
                  </a:lnTo>
                  <a:lnTo>
                    <a:pt x="46" y="13"/>
                  </a:lnTo>
                  <a:lnTo>
                    <a:pt x="50" y="15"/>
                  </a:lnTo>
                  <a:lnTo>
                    <a:pt x="54" y="19"/>
                  </a:lnTo>
                  <a:lnTo>
                    <a:pt x="58" y="23"/>
                  </a:lnTo>
                  <a:lnTo>
                    <a:pt x="59" y="27"/>
                  </a:lnTo>
                  <a:lnTo>
                    <a:pt x="61" y="31"/>
                  </a:lnTo>
                  <a:lnTo>
                    <a:pt x="61" y="37"/>
                  </a:lnTo>
                  <a:close/>
                </a:path>
              </a:pathLst>
            </a:custGeom>
            <a:solidFill>
              <a:srgbClr val="EC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495">
              <a:extLst>
                <a:ext uri="{FF2B5EF4-FFF2-40B4-BE49-F238E27FC236}">
                  <a16:creationId xmlns:a16="http://schemas.microsoft.com/office/drawing/2014/main" id="{33E5D8AE-C189-4F24-829D-478A9B080E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8" y="2132"/>
              <a:ext cx="63" cy="61"/>
            </a:xfrm>
            <a:custGeom>
              <a:avLst/>
              <a:gdLst>
                <a:gd name="T0" fmla="*/ 63 w 63"/>
                <a:gd name="T1" fmla="*/ 31 h 61"/>
                <a:gd name="T2" fmla="*/ 61 w 63"/>
                <a:gd name="T3" fmla="*/ 25 h 61"/>
                <a:gd name="T4" fmla="*/ 59 w 63"/>
                <a:gd name="T5" fmla="*/ 19 h 61"/>
                <a:gd name="T6" fmla="*/ 57 w 63"/>
                <a:gd name="T7" fmla="*/ 13 h 61"/>
                <a:gd name="T8" fmla="*/ 54 w 63"/>
                <a:gd name="T9" fmla="*/ 9 h 61"/>
                <a:gd name="T10" fmla="*/ 48 w 63"/>
                <a:gd name="T11" fmla="*/ 6 h 61"/>
                <a:gd name="T12" fmla="*/ 44 w 63"/>
                <a:gd name="T13" fmla="*/ 2 h 61"/>
                <a:gd name="T14" fmla="*/ 38 w 63"/>
                <a:gd name="T15" fmla="*/ 0 h 61"/>
                <a:gd name="T16" fmla="*/ 31 w 63"/>
                <a:gd name="T17" fmla="*/ 0 h 61"/>
                <a:gd name="T18" fmla="*/ 25 w 63"/>
                <a:gd name="T19" fmla="*/ 0 h 61"/>
                <a:gd name="T20" fmla="*/ 19 w 63"/>
                <a:gd name="T21" fmla="*/ 2 h 61"/>
                <a:gd name="T22" fmla="*/ 15 w 63"/>
                <a:gd name="T23" fmla="*/ 6 h 61"/>
                <a:gd name="T24" fmla="*/ 9 w 63"/>
                <a:gd name="T25" fmla="*/ 9 h 61"/>
                <a:gd name="T26" fmla="*/ 6 w 63"/>
                <a:gd name="T27" fmla="*/ 13 h 61"/>
                <a:gd name="T28" fmla="*/ 4 w 63"/>
                <a:gd name="T29" fmla="*/ 19 h 61"/>
                <a:gd name="T30" fmla="*/ 2 w 63"/>
                <a:gd name="T31" fmla="*/ 25 h 61"/>
                <a:gd name="T32" fmla="*/ 0 w 63"/>
                <a:gd name="T33" fmla="*/ 31 h 61"/>
                <a:gd name="T34" fmla="*/ 2 w 63"/>
                <a:gd name="T35" fmla="*/ 36 h 61"/>
                <a:gd name="T36" fmla="*/ 4 w 63"/>
                <a:gd name="T37" fmla="*/ 42 h 61"/>
                <a:gd name="T38" fmla="*/ 6 w 63"/>
                <a:gd name="T39" fmla="*/ 48 h 61"/>
                <a:gd name="T40" fmla="*/ 9 w 63"/>
                <a:gd name="T41" fmla="*/ 52 h 61"/>
                <a:gd name="T42" fmla="*/ 15 w 63"/>
                <a:gd name="T43" fmla="*/ 55 h 61"/>
                <a:gd name="T44" fmla="*/ 19 w 63"/>
                <a:gd name="T45" fmla="*/ 59 h 61"/>
                <a:gd name="T46" fmla="*/ 25 w 63"/>
                <a:gd name="T47" fmla="*/ 61 h 61"/>
                <a:gd name="T48" fmla="*/ 31 w 63"/>
                <a:gd name="T49" fmla="*/ 61 h 61"/>
                <a:gd name="T50" fmla="*/ 38 w 63"/>
                <a:gd name="T51" fmla="*/ 61 h 61"/>
                <a:gd name="T52" fmla="*/ 44 w 63"/>
                <a:gd name="T53" fmla="*/ 59 h 61"/>
                <a:gd name="T54" fmla="*/ 48 w 63"/>
                <a:gd name="T55" fmla="*/ 55 h 61"/>
                <a:gd name="T56" fmla="*/ 54 w 63"/>
                <a:gd name="T57" fmla="*/ 52 h 61"/>
                <a:gd name="T58" fmla="*/ 57 w 63"/>
                <a:gd name="T59" fmla="*/ 48 h 61"/>
                <a:gd name="T60" fmla="*/ 59 w 63"/>
                <a:gd name="T61" fmla="*/ 42 h 61"/>
                <a:gd name="T62" fmla="*/ 61 w 63"/>
                <a:gd name="T63" fmla="*/ 36 h 61"/>
                <a:gd name="T64" fmla="*/ 63 w 63"/>
                <a:gd name="T65" fmla="*/ 31 h 61"/>
                <a:gd name="T66" fmla="*/ 52 w 63"/>
                <a:gd name="T67" fmla="*/ 31 h 61"/>
                <a:gd name="T68" fmla="*/ 50 w 63"/>
                <a:gd name="T69" fmla="*/ 38 h 61"/>
                <a:gd name="T70" fmla="*/ 46 w 63"/>
                <a:gd name="T71" fmla="*/ 46 h 61"/>
                <a:gd name="T72" fmla="*/ 40 w 63"/>
                <a:gd name="T73" fmla="*/ 50 h 61"/>
                <a:gd name="T74" fmla="*/ 31 w 63"/>
                <a:gd name="T75" fmla="*/ 52 h 61"/>
                <a:gd name="T76" fmla="*/ 23 w 63"/>
                <a:gd name="T77" fmla="*/ 50 h 61"/>
                <a:gd name="T78" fmla="*/ 17 w 63"/>
                <a:gd name="T79" fmla="*/ 46 h 61"/>
                <a:gd name="T80" fmla="*/ 13 w 63"/>
                <a:gd name="T81" fmla="*/ 38 h 61"/>
                <a:gd name="T82" fmla="*/ 11 w 63"/>
                <a:gd name="T83" fmla="*/ 31 h 61"/>
                <a:gd name="T84" fmla="*/ 13 w 63"/>
                <a:gd name="T85" fmla="*/ 23 h 61"/>
                <a:gd name="T86" fmla="*/ 17 w 63"/>
                <a:gd name="T87" fmla="*/ 15 h 61"/>
                <a:gd name="T88" fmla="*/ 23 w 63"/>
                <a:gd name="T89" fmla="*/ 11 h 61"/>
                <a:gd name="T90" fmla="*/ 31 w 63"/>
                <a:gd name="T91" fmla="*/ 9 h 61"/>
                <a:gd name="T92" fmla="*/ 40 w 63"/>
                <a:gd name="T93" fmla="*/ 11 h 61"/>
                <a:gd name="T94" fmla="*/ 46 w 63"/>
                <a:gd name="T95" fmla="*/ 15 h 61"/>
                <a:gd name="T96" fmla="*/ 50 w 63"/>
                <a:gd name="T97" fmla="*/ 23 h 61"/>
                <a:gd name="T98" fmla="*/ 52 w 63"/>
                <a:gd name="T99" fmla="*/ 31 h 6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3"/>
                <a:gd name="T151" fmla="*/ 0 h 61"/>
                <a:gd name="T152" fmla="*/ 63 w 63"/>
                <a:gd name="T153" fmla="*/ 61 h 6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3" h="61">
                  <a:moveTo>
                    <a:pt x="63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7" y="13"/>
                  </a:lnTo>
                  <a:lnTo>
                    <a:pt x="54" y="9"/>
                  </a:lnTo>
                  <a:lnTo>
                    <a:pt x="48" y="6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6"/>
                  </a:lnTo>
                  <a:lnTo>
                    <a:pt x="9" y="9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9" y="52"/>
                  </a:lnTo>
                  <a:lnTo>
                    <a:pt x="15" y="55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48" y="55"/>
                  </a:lnTo>
                  <a:lnTo>
                    <a:pt x="54" y="52"/>
                  </a:lnTo>
                  <a:lnTo>
                    <a:pt x="57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3" y="31"/>
                  </a:lnTo>
                  <a:close/>
                  <a:moveTo>
                    <a:pt x="52" y="31"/>
                  </a:moveTo>
                  <a:lnTo>
                    <a:pt x="50" y="38"/>
                  </a:lnTo>
                  <a:lnTo>
                    <a:pt x="46" y="46"/>
                  </a:lnTo>
                  <a:lnTo>
                    <a:pt x="40" y="50"/>
                  </a:lnTo>
                  <a:lnTo>
                    <a:pt x="31" y="52"/>
                  </a:lnTo>
                  <a:lnTo>
                    <a:pt x="23" y="50"/>
                  </a:lnTo>
                  <a:lnTo>
                    <a:pt x="17" y="46"/>
                  </a:lnTo>
                  <a:lnTo>
                    <a:pt x="13" y="38"/>
                  </a:lnTo>
                  <a:lnTo>
                    <a:pt x="11" y="31"/>
                  </a:lnTo>
                  <a:lnTo>
                    <a:pt x="13" y="23"/>
                  </a:lnTo>
                  <a:lnTo>
                    <a:pt x="17" y="15"/>
                  </a:lnTo>
                  <a:lnTo>
                    <a:pt x="23" y="11"/>
                  </a:lnTo>
                  <a:lnTo>
                    <a:pt x="31" y="9"/>
                  </a:lnTo>
                  <a:lnTo>
                    <a:pt x="40" y="11"/>
                  </a:lnTo>
                  <a:lnTo>
                    <a:pt x="46" y="15"/>
                  </a:lnTo>
                  <a:lnTo>
                    <a:pt x="50" y="23"/>
                  </a:lnTo>
                  <a:lnTo>
                    <a:pt x="52" y="31"/>
                  </a:lnTo>
                  <a:close/>
                </a:path>
              </a:pathLst>
            </a:custGeom>
            <a:solidFill>
              <a:srgbClr val="EC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496">
              <a:extLst>
                <a:ext uri="{FF2B5EF4-FFF2-40B4-BE49-F238E27FC236}">
                  <a16:creationId xmlns:a16="http://schemas.microsoft.com/office/drawing/2014/main" id="{837A347C-6ABC-4271-8359-419FB5B674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4" y="2138"/>
              <a:ext cx="51" cy="49"/>
            </a:xfrm>
            <a:custGeom>
              <a:avLst/>
              <a:gdLst>
                <a:gd name="T0" fmla="*/ 51 w 51"/>
                <a:gd name="T1" fmla="*/ 25 h 49"/>
                <a:gd name="T2" fmla="*/ 51 w 51"/>
                <a:gd name="T3" fmla="*/ 19 h 49"/>
                <a:gd name="T4" fmla="*/ 49 w 51"/>
                <a:gd name="T5" fmla="*/ 15 h 49"/>
                <a:gd name="T6" fmla="*/ 48 w 51"/>
                <a:gd name="T7" fmla="*/ 11 h 49"/>
                <a:gd name="T8" fmla="*/ 44 w 51"/>
                <a:gd name="T9" fmla="*/ 7 h 49"/>
                <a:gd name="T10" fmla="*/ 40 w 51"/>
                <a:gd name="T11" fmla="*/ 3 h 49"/>
                <a:gd name="T12" fmla="*/ 36 w 51"/>
                <a:gd name="T13" fmla="*/ 1 h 49"/>
                <a:gd name="T14" fmla="*/ 30 w 51"/>
                <a:gd name="T15" fmla="*/ 0 h 49"/>
                <a:gd name="T16" fmla="*/ 25 w 51"/>
                <a:gd name="T17" fmla="*/ 0 h 49"/>
                <a:gd name="T18" fmla="*/ 21 w 51"/>
                <a:gd name="T19" fmla="*/ 0 h 49"/>
                <a:gd name="T20" fmla="*/ 15 w 51"/>
                <a:gd name="T21" fmla="*/ 1 h 49"/>
                <a:gd name="T22" fmla="*/ 11 w 51"/>
                <a:gd name="T23" fmla="*/ 3 h 49"/>
                <a:gd name="T24" fmla="*/ 7 w 51"/>
                <a:gd name="T25" fmla="*/ 7 h 49"/>
                <a:gd name="T26" fmla="*/ 3 w 51"/>
                <a:gd name="T27" fmla="*/ 11 h 49"/>
                <a:gd name="T28" fmla="*/ 2 w 51"/>
                <a:gd name="T29" fmla="*/ 15 h 49"/>
                <a:gd name="T30" fmla="*/ 0 w 51"/>
                <a:gd name="T31" fmla="*/ 19 h 49"/>
                <a:gd name="T32" fmla="*/ 0 w 51"/>
                <a:gd name="T33" fmla="*/ 25 h 49"/>
                <a:gd name="T34" fmla="*/ 0 w 51"/>
                <a:gd name="T35" fmla="*/ 30 h 49"/>
                <a:gd name="T36" fmla="*/ 2 w 51"/>
                <a:gd name="T37" fmla="*/ 34 h 49"/>
                <a:gd name="T38" fmla="*/ 3 w 51"/>
                <a:gd name="T39" fmla="*/ 38 h 49"/>
                <a:gd name="T40" fmla="*/ 7 w 51"/>
                <a:gd name="T41" fmla="*/ 42 h 49"/>
                <a:gd name="T42" fmla="*/ 11 w 51"/>
                <a:gd name="T43" fmla="*/ 46 h 49"/>
                <a:gd name="T44" fmla="*/ 15 w 51"/>
                <a:gd name="T45" fmla="*/ 48 h 49"/>
                <a:gd name="T46" fmla="*/ 21 w 51"/>
                <a:gd name="T47" fmla="*/ 49 h 49"/>
                <a:gd name="T48" fmla="*/ 25 w 51"/>
                <a:gd name="T49" fmla="*/ 49 h 49"/>
                <a:gd name="T50" fmla="*/ 30 w 51"/>
                <a:gd name="T51" fmla="*/ 49 h 49"/>
                <a:gd name="T52" fmla="*/ 36 w 51"/>
                <a:gd name="T53" fmla="*/ 48 h 49"/>
                <a:gd name="T54" fmla="*/ 40 w 51"/>
                <a:gd name="T55" fmla="*/ 46 h 49"/>
                <a:gd name="T56" fmla="*/ 44 w 51"/>
                <a:gd name="T57" fmla="*/ 42 h 49"/>
                <a:gd name="T58" fmla="*/ 48 w 51"/>
                <a:gd name="T59" fmla="*/ 38 h 49"/>
                <a:gd name="T60" fmla="*/ 49 w 51"/>
                <a:gd name="T61" fmla="*/ 34 h 49"/>
                <a:gd name="T62" fmla="*/ 51 w 51"/>
                <a:gd name="T63" fmla="*/ 30 h 49"/>
                <a:gd name="T64" fmla="*/ 51 w 51"/>
                <a:gd name="T65" fmla="*/ 25 h 49"/>
                <a:gd name="T66" fmla="*/ 42 w 51"/>
                <a:gd name="T67" fmla="*/ 25 h 49"/>
                <a:gd name="T68" fmla="*/ 40 w 51"/>
                <a:gd name="T69" fmla="*/ 30 h 49"/>
                <a:gd name="T70" fmla="*/ 36 w 51"/>
                <a:gd name="T71" fmla="*/ 36 h 49"/>
                <a:gd name="T72" fmla="*/ 32 w 51"/>
                <a:gd name="T73" fmla="*/ 38 h 49"/>
                <a:gd name="T74" fmla="*/ 25 w 51"/>
                <a:gd name="T75" fmla="*/ 40 h 49"/>
                <a:gd name="T76" fmla="*/ 19 w 51"/>
                <a:gd name="T77" fmla="*/ 38 h 49"/>
                <a:gd name="T78" fmla="*/ 15 w 51"/>
                <a:gd name="T79" fmla="*/ 36 h 49"/>
                <a:gd name="T80" fmla="*/ 11 w 51"/>
                <a:gd name="T81" fmla="*/ 30 h 49"/>
                <a:gd name="T82" fmla="*/ 9 w 51"/>
                <a:gd name="T83" fmla="*/ 25 h 49"/>
                <a:gd name="T84" fmla="*/ 11 w 51"/>
                <a:gd name="T85" fmla="*/ 19 h 49"/>
                <a:gd name="T86" fmla="*/ 15 w 51"/>
                <a:gd name="T87" fmla="*/ 13 h 49"/>
                <a:gd name="T88" fmla="*/ 19 w 51"/>
                <a:gd name="T89" fmla="*/ 11 h 49"/>
                <a:gd name="T90" fmla="*/ 25 w 51"/>
                <a:gd name="T91" fmla="*/ 9 h 49"/>
                <a:gd name="T92" fmla="*/ 32 w 51"/>
                <a:gd name="T93" fmla="*/ 11 h 49"/>
                <a:gd name="T94" fmla="*/ 36 w 51"/>
                <a:gd name="T95" fmla="*/ 13 h 49"/>
                <a:gd name="T96" fmla="*/ 40 w 51"/>
                <a:gd name="T97" fmla="*/ 19 h 49"/>
                <a:gd name="T98" fmla="*/ 42 w 51"/>
                <a:gd name="T99" fmla="*/ 25 h 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1"/>
                <a:gd name="T151" fmla="*/ 0 h 49"/>
                <a:gd name="T152" fmla="*/ 51 w 51"/>
                <a:gd name="T153" fmla="*/ 49 h 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1" h="49">
                  <a:moveTo>
                    <a:pt x="51" y="25"/>
                  </a:moveTo>
                  <a:lnTo>
                    <a:pt x="51" y="19"/>
                  </a:lnTo>
                  <a:lnTo>
                    <a:pt x="49" y="15"/>
                  </a:lnTo>
                  <a:lnTo>
                    <a:pt x="48" y="11"/>
                  </a:lnTo>
                  <a:lnTo>
                    <a:pt x="44" y="7"/>
                  </a:lnTo>
                  <a:lnTo>
                    <a:pt x="40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7" y="7"/>
                  </a:lnTo>
                  <a:lnTo>
                    <a:pt x="3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3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9"/>
                  </a:lnTo>
                  <a:lnTo>
                    <a:pt x="36" y="48"/>
                  </a:lnTo>
                  <a:lnTo>
                    <a:pt x="40" y="46"/>
                  </a:lnTo>
                  <a:lnTo>
                    <a:pt x="44" y="42"/>
                  </a:lnTo>
                  <a:lnTo>
                    <a:pt x="48" y="38"/>
                  </a:lnTo>
                  <a:lnTo>
                    <a:pt x="49" y="34"/>
                  </a:lnTo>
                  <a:lnTo>
                    <a:pt x="51" y="30"/>
                  </a:lnTo>
                  <a:lnTo>
                    <a:pt x="51" y="25"/>
                  </a:lnTo>
                  <a:close/>
                  <a:moveTo>
                    <a:pt x="42" y="25"/>
                  </a:moveTo>
                  <a:lnTo>
                    <a:pt x="40" y="30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25" y="40"/>
                  </a:lnTo>
                  <a:lnTo>
                    <a:pt x="19" y="38"/>
                  </a:lnTo>
                  <a:lnTo>
                    <a:pt x="15" y="36"/>
                  </a:lnTo>
                  <a:lnTo>
                    <a:pt x="11" y="30"/>
                  </a:lnTo>
                  <a:lnTo>
                    <a:pt x="9" y="25"/>
                  </a:lnTo>
                  <a:lnTo>
                    <a:pt x="11" y="19"/>
                  </a:lnTo>
                  <a:lnTo>
                    <a:pt x="15" y="13"/>
                  </a:lnTo>
                  <a:lnTo>
                    <a:pt x="19" y="11"/>
                  </a:lnTo>
                  <a:lnTo>
                    <a:pt x="25" y="9"/>
                  </a:lnTo>
                  <a:lnTo>
                    <a:pt x="32" y="11"/>
                  </a:lnTo>
                  <a:lnTo>
                    <a:pt x="36" y="13"/>
                  </a:lnTo>
                  <a:lnTo>
                    <a:pt x="40" y="19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rgbClr val="ECD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497">
              <a:extLst>
                <a:ext uri="{FF2B5EF4-FFF2-40B4-BE49-F238E27FC236}">
                  <a16:creationId xmlns:a16="http://schemas.microsoft.com/office/drawing/2014/main" id="{D3B91B1F-C9C6-4B0F-96D6-560E9EEA95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9" y="2141"/>
              <a:ext cx="41" cy="43"/>
            </a:xfrm>
            <a:custGeom>
              <a:avLst/>
              <a:gdLst>
                <a:gd name="T0" fmla="*/ 41 w 41"/>
                <a:gd name="T1" fmla="*/ 22 h 43"/>
                <a:gd name="T2" fmla="*/ 39 w 41"/>
                <a:gd name="T3" fmla="*/ 14 h 43"/>
                <a:gd name="T4" fmla="*/ 35 w 41"/>
                <a:gd name="T5" fmla="*/ 6 h 43"/>
                <a:gd name="T6" fmla="*/ 29 w 41"/>
                <a:gd name="T7" fmla="*/ 2 h 43"/>
                <a:gd name="T8" fmla="*/ 20 w 41"/>
                <a:gd name="T9" fmla="*/ 0 h 43"/>
                <a:gd name="T10" fmla="*/ 12 w 41"/>
                <a:gd name="T11" fmla="*/ 2 h 43"/>
                <a:gd name="T12" fmla="*/ 6 w 41"/>
                <a:gd name="T13" fmla="*/ 6 h 43"/>
                <a:gd name="T14" fmla="*/ 2 w 41"/>
                <a:gd name="T15" fmla="*/ 14 h 43"/>
                <a:gd name="T16" fmla="*/ 0 w 41"/>
                <a:gd name="T17" fmla="*/ 22 h 43"/>
                <a:gd name="T18" fmla="*/ 2 w 41"/>
                <a:gd name="T19" fmla="*/ 29 h 43"/>
                <a:gd name="T20" fmla="*/ 6 w 41"/>
                <a:gd name="T21" fmla="*/ 37 h 43"/>
                <a:gd name="T22" fmla="*/ 12 w 41"/>
                <a:gd name="T23" fmla="*/ 41 h 43"/>
                <a:gd name="T24" fmla="*/ 20 w 41"/>
                <a:gd name="T25" fmla="*/ 43 h 43"/>
                <a:gd name="T26" fmla="*/ 29 w 41"/>
                <a:gd name="T27" fmla="*/ 41 h 43"/>
                <a:gd name="T28" fmla="*/ 35 w 41"/>
                <a:gd name="T29" fmla="*/ 37 h 43"/>
                <a:gd name="T30" fmla="*/ 39 w 41"/>
                <a:gd name="T31" fmla="*/ 29 h 43"/>
                <a:gd name="T32" fmla="*/ 41 w 41"/>
                <a:gd name="T33" fmla="*/ 22 h 43"/>
                <a:gd name="T34" fmla="*/ 31 w 41"/>
                <a:gd name="T35" fmla="*/ 22 h 43"/>
                <a:gd name="T36" fmla="*/ 29 w 41"/>
                <a:gd name="T37" fmla="*/ 25 h 43"/>
                <a:gd name="T38" fmla="*/ 27 w 41"/>
                <a:gd name="T39" fmla="*/ 29 h 43"/>
                <a:gd name="T40" fmla="*/ 25 w 41"/>
                <a:gd name="T41" fmla="*/ 31 h 43"/>
                <a:gd name="T42" fmla="*/ 20 w 41"/>
                <a:gd name="T43" fmla="*/ 31 h 43"/>
                <a:gd name="T44" fmla="*/ 16 w 41"/>
                <a:gd name="T45" fmla="*/ 31 h 43"/>
                <a:gd name="T46" fmla="*/ 14 w 41"/>
                <a:gd name="T47" fmla="*/ 29 h 43"/>
                <a:gd name="T48" fmla="*/ 12 w 41"/>
                <a:gd name="T49" fmla="*/ 25 h 43"/>
                <a:gd name="T50" fmla="*/ 10 w 41"/>
                <a:gd name="T51" fmla="*/ 22 h 43"/>
                <a:gd name="T52" fmla="*/ 12 w 41"/>
                <a:gd name="T53" fmla="*/ 18 h 43"/>
                <a:gd name="T54" fmla="*/ 14 w 41"/>
                <a:gd name="T55" fmla="*/ 14 h 43"/>
                <a:gd name="T56" fmla="*/ 16 w 41"/>
                <a:gd name="T57" fmla="*/ 12 h 43"/>
                <a:gd name="T58" fmla="*/ 20 w 41"/>
                <a:gd name="T59" fmla="*/ 12 h 43"/>
                <a:gd name="T60" fmla="*/ 25 w 41"/>
                <a:gd name="T61" fmla="*/ 12 h 43"/>
                <a:gd name="T62" fmla="*/ 27 w 41"/>
                <a:gd name="T63" fmla="*/ 14 h 43"/>
                <a:gd name="T64" fmla="*/ 29 w 41"/>
                <a:gd name="T65" fmla="*/ 18 h 43"/>
                <a:gd name="T66" fmla="*/ 31 w 41"/>
                <a:gd name="T67" fmla="*/ 22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1"/>
                <a:gd name="T103" fmla="*/ 0 h 43"/>
                <a:gd name="T104" fmla="*/ 41 w 41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1" h="43">
                  <a:moveTo>
                    <a:pt x="41" y="22"/>
                  </a:moveTo>
                  <a:lnTo>
                    <a:pt x="39" y="14"/>
                  </a:lnTo>
                  <a:lnTo>
                    <a:pt x="35" y="6"/>
                  </a:lnTo>
                  <a:lnTo>
                    <a:pt x="29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2" y="29"/>
                  </a:lnTo>
                  <a:lnTo>
                    <a:pt x="6" y="37"/>
                  </a:lnTo>
                  <a:lnTo>
                    <a:pt x="12" y="41"/>
                  </a:lnTo>
                  <a:lnTo>
                    <a:pt x="20" y="43"/>
                  </a:lnTo>
                  <a:lnTo>
                    <a:pt x="29" y="41"/>
                  </a:lnTo>
                  <a:lnTo>
                    <a:pt x="35" y="37"/>
                  </a:lnTo>
                  <a:lnTo>
                    <a:pt x="39" y="29"/>
                  </a:lnTo>
                  <a:lnTo>
                    <a:pt x="41" y="22"/>
                  </a:lnTo>
                  <a:close/>
                  <a:moveTo>
                    <a:pt x="31" y="22"/>
                  </a:moveTo>
                  <a:lnTo>
                    <a:pt x="29" y="25"/>
                  </a:lnTo>
                  <a:lnTo>
                    <a:pt x="27" y="29"/>
                  </a:lnTo>
                  <a:lnTo>
                    <a:pt x="25" y="31"/>
                  </a:lnTo>
                  <a:lnTo>
                    <a:pt x="20" y="31"/>
                  </a:lnTo>
                  <a:lnTo>
                    <a:pt x="16" y="31"/>
                  </a:lnTo>
                  <a:lnTo>
                    <a:pt x="14" y="29"/>
                  </a:lnTo>
                  <a:lnTo>
                    <a:pt x="12" y="25"/>
                  </a:lnTo>
                  <a:lnTo>
                    <a:pt x="10" y="22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5" y="12"/>
                  </a:lnTo>
                  <a:lnTo>
                    <a:pt x="27" y="14"/>
                  </a:lnTo>
                  <a:lnTo>
                    <a:pt x="29" y="18"/>
                  </a:lnTo>
                  <a:lnTo>
                    <a:pt x="31" y="22"/>
                  </a:lnTo>
                  <a:close/>
                </a:path>
              </a:pathLst>
            </a:custGeom>
            <a:solidFill>
              <a:srgbClr val="ECD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498">
              <a:extLst>
                <a:ext uri="{FF2B5EF4-FFF2-40B4-BE49-F238E27FC236}">
                  <a16:creationId xmlns:a16="http://schemas.microsoft.com/office/drawing/2014/main" id="{81FED6A9-4EC8-4105-9CC9-C727CB55D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147"/>
              <a:ext cx="33" cy="31"/>
            </a:xfrm>
            <a:custGeom>
              <a:avLst/>
              <a:gdLst>
                <a:gd name="T0" fmla="*/ 33 w 33"/>
                <a:gd name="T1" fmla="*/ 16 h 31"/>
                <a:gd name="T2" fmla="*/ 31 w 33"/>
                <a:gd name="T3" fmla="*/ 10 h 31"/>
                <a:gd name="T4" fmla="*/ 27 w 33"/>
                <a:gd name="T5" fmla="*/ 4 h 31"/>
                <a:gd name="T6" fmla="*/ 23 w 33"/>
                <a:gd name="T7" fmla="*/ 2 h 31"/>
                <a:gd name="T8" fmla="*/ 16 w 33"/>
                <a:gd name="T9" fmla="*/ 0 h 31"/>
                <a:gd name="T10" fmla="*/ 10 w 33"/>
                <a:gd name="T11" fmla="*/ 2 h 31"/>
                <a:gd name="T12" fmla="*/ 6 w 33"/>
                <a:gd name="T13" fmla="*/ 4 h 31"/>
                <a:gd name="T14" fmla="*/ 2 w 33"/>
                <a:gd name="T15" fmla="*/ 10 h 31"/>
                <a:gd name="T16" fmla="*/ 0 w 33"/>
                <a:gd name="T17" fmla="*/ 16 h 31"/>
                <a:gd name="T18" fmla="*/ 2 w 33"/>
                <a:gd name="T19" fmla="*/ 21 h 31"/>
                <a:gd name="T20" fmla="*/ 6 w 33"/>
                <a:gd name="T21" fmla="*/ 27 h 31"/>
                <a:gd name="T22" fmla="*/ 10 w 33"/>
                <a:gd name="T23" fmla="*/ 29 h 31"/>
                <a:gd name="T24" fmla="*/ 16 w 33"/>
                <a:gd name="T25" fmla="*/ 31 h 31"/>
                <a:gd name="T26" fmla="*/ 23 w 33"/>
                <a:gd name="T27" fmla="*/ 29 h 31"/>
                <a:gd name="T28" fmla="*/ 27 w 33"/>
                <a:gd name="T29" fmla="*/ 27 h 31"/>
                <a:gd name="T30" fmla="*/ 31 w 33"/>
                <a:gd name="T31" fmla="*/ 21 h 31"/>
                <a:gd name="T32" fmla="*/ 33 w 33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3"/>
                <a:gd name="T52" fmla="*/ 0 h 31"/>
                <a:gd name="T53" fmla="*/ 33 w 33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3" h="31">
                  <a:moveTo>
                    <a:pt x="33" y="16"/>
                  </a:moveTo>
                  <a:lnTo>
                    <a:pt x="31" y="10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6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31" y="21"/>
                  </a:lnTo>
                  <a:lnTo>
                    <a:pt x="33" y="16"/>
                  </a:lnTo>
                  <a:close/>
                </a:path>
              </a:pathLst>
            </a:custGeom>
            <a:solidFill>
              <a:srgbClr val="ECD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499">
              <a:extLst>
                <a:ext uri="{FF2B5EF4-FFF2-40B4-BE49-F238E27FC236}">
                  <a16:creationId xmlns:a16="http://schemas.microsoft.com/office/drawing/2014/main" id="{D7182DD3-C560-47FD-83B1-1B21089B8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153"/>
              <a:ext cx="21" cy="19"/>
            </a:xfrm>
            <a:custGeom>
              <a:avLst/>
              <a:gdLst>
                <a:gd name="T0" fmla="*/ 21 w 21"/>
                <a:gd name="T1" fmla="*/ 10 h 19"/>
                <a:gd name="T2" fmla="*/ 19 w 21"/>
                <a:gd name="T3" fmla="*/ 6 h 19"/>
                <a:gd name="T4" fmla="*/ 17 w 21"/>
                <a:gd name="T5" fmla="*/ 2 h 19"/>
                <a:gd name="T6" fmla="*/ 15 w 21"/>
                <a:gd name="T7" fmla="*/ 0 h 19"/>
                <a:gd name="T8" fmla="*/ 10 w 21"/>
                <a:gd name="T9" fmla="*/ 0 h 19"/>
                <a:gd name="T10" fmla="*/ 6 w 21"/>
                <a:gd name="T11" fmla="*/ 0 h 19"/>
                <a:gd name="T12" fmla="*/ 4 w 21"/>
                <a:gd name="T13" fmla="*/ 2 h 19"/>
                <a:gd name="T14" fmla="*/ 2 w 21"/>
                <a:gd name="T15" fmla="*/ 6 h 19"/>
                <a:gd name="T16" fmla="*/ 0 w 21"/>
                <a:gd name="T17" fmla="*/ 10 h 19"/>
                <a:gd name="T18" fmla="*/ 2 w 21"/>
                <a:gd name="T19" fmla="*/ 13 h 19"/>
                <a:gd name="T20" fmla="*/ 4 w 21"/>
                <a:gd name="T21" fmla="*/ 17 h 19"/>
                <a:gd name="T22" fmla="*/ 6 w 21"/>
                <a:gd name="T23" fmla="*/ 19 h 19"/>
                <a:gd name="T24" fmla="*/ 10 w 21"/>
                <a:gd name="T25" fmla="*/ 19 h 19"/>
                <a:gd name="T26" fmla="*/ 15 w 21"/>
                <a:gd name="T27" fmla="*/ 19 h 19"/>
                <a:gd name="T28" fmla="*/ 17 w 21"/>
                <a:gd name="T29" fmla="*/ 17 h 19"/>
                <a:gd name="T30" fmla="*/ 19 w 21"/>
                <a:gd name="T31" fmla="*/ 13 h 19"/>
                <a:gd name="T32" fmla="*/ 21 w 21"/>
                <a:gd name="T33" fmla="*/ 1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19"/>
                <a:gd name="T53" fmla="*/ 21 w 21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19">
                  <a:moveTo>
                    <a:pt x="21" y="10"/>
                  </a:moveTo>
                  <a:lnTo>
                    <a:pt x="19" y="6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EC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500">
              <a:extLst>
                <a:ext uri="{FF2B5EF4-FFF2-40B4-BE49-F238E27FC236}">
                  <a16:creationId xmlns:a16="http://schemas.microsoft.com/office/drawing/2014/main" id="{4351CAD5-8ABA-444B-A62F-E7E9F2A6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57"/>
              <a:ext cx="9" cy="11"/>
            </a:xfrm>
            <a:custGeom>
              <a:avLst/>
              <a:gdLst>
                <a:gd name="T0" fmla="*/ 9 w 9"/>
                <a:gd name="T1" fmla="*/ 6 h 11"/>
                <a:gd name="T2" fmla="*/ 7 w 9"/>
                <a:gd name="T3" fmla="*/ 2 h 11"/>
                <a:gd name="T4" fmla="*/ 4 w 9"/>
                <a:gd name="T5" fmla="*/ 0 h 11"/>
                <a:gd name="T6" fmla="*/ 2 w 9"/>
                <a:gd name="T7" fmla="*/ 2 h 11"/>
                <a:gd name="T8" fmla="*/ 0 w 9"/>
                <a:gd name="T9" fmla="*/ 6 h 11"/>
                <a:gd name="T10" fmla="*/ 2 w 9"/>
                <a:gd name="T11" fmla="*/ 9 h 11"/>
                <a:gd name="T12" fmla="*/ 4 w 9"/>
                <a:gd name="T13" fmla="*/ 11 h 11"/>
                <a:gd name="T14" fmla="*/ 7 w 9"/>
                <a:gd name="T15" fmla="*/ 9 h 11"/>
                <a:gd name="T16" fmla="*/ 9 w 9"/>
                <a:gd name="T17" fmla="*/ 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1"/>
                <a:gd name="T29" fmla="*/ 9 w 9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1">
                  <a:moveTo>
                    <a:pt x="9" y="6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9"/>
                  </a:lnTo>
                  <a:lnTo>
                    <a:pt x="4" y="11"/>
                  </a:lnTo>
                  <a:lnTo>
                    <a:pt x="7" y="9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EBD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501">
              <a:extLst>
                <a:ext uri="{FF2B5EF4-FFF2-40B4-BE49-F238E27FC236}">
                  <a16:creationId xmlns:a16="http://schemas.microsoft.com/office/drawing/2014/main" id="{5E50EA90-CE18-40BE-8437-0C562A2FD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913"/>
              <a:ext cx="298" cy="48"/>
            </a:xfrm>
            <a:custGeom>
              <a:avLst/>
              <a:gdLst>
                <a:gd name="T0" fmla="*/ 4 w 298"/>
                <a:gd name="T1" fmla="*/ 0 h 48"/>
                <a:gd name="T2" fmla="*/ 4 w 298"/>
                <a:gd name="T3" fmla="*/ 0 h 48"/>
                <a:gd name="T4" fmla="*/ 37 w 298"/>
                <a:gd name="T5" fmla="*/ 5 h 48"/>
                <a:gd name="T6" fmla="*/ 71 w 298"/>
                <a:gd name="T7" fmla="*/ 13 h 48"/>
                <a:gd name="T8" fmla="*/ 106 w 298"/>
                <a:gd name="T9" fmla="*/ 19 h 48"/>
                <a:gd name="T10" fmla="*/ 142 w 298"/>
                <a:gd name="T11" fmla="*/ 25 h 48"/>
                <a:gd name="T12" fmla="*/ 181 w 298"/>
                <a:gd name="T13" fmla="*/ 28 h 48"/>
                <a:gd name="T14" fmla="*/ 219 w 298"/>
                <a:gd name="T15" fmla="*/ 28 h 48"/>
                <a:gd name="T16" fmla="*/ 257 w 298"/>
                <a:gd name="T17" fmla="*/ 27 h 48"/>
                <a:gd name="T18" fmla="*/ 296 w 298"/>
                <a:gd name="T19" fmla="*/ 21 h 48"/>
                <a:gd name="T20" fmla="*/ 298 w 298"/>
                <a:gd name="T21" fmla="*/ 40 h 48"/>
                <a:gd name="T22" fmla="*/ 257 w 298"/>
                <a:gd name="T23" fmla="*/ 44 h 48"/>
                <a:gd name="T24" fmla="*/ 219 w 298"/>
                <a:gd name="T25" fmla="*/ 48 h 48"/>
                <a:gd name="T26" fmla="*/ 179 w 298"/>
                <a:gd name="T27" fmla="*/ 46 h 48"/>
                <a:gd name="T28" fmla="*/ 142 w 298"/>
                <a:gd name="T29" fmla="*/ 42 h 48"/>
                <a:gd name="T30" fmla="*/ 106 w 298"/>
                <a:gd name="T31" fmla="*/ 38 h 48"/>
                <a:gd name="T32" fmla="*/ 69 w 298"/>
                <a:gd name="T33" fmla="*/ 30 h 48"/>
                <a:gd name="T34" fmla="*/ 35 w 298"/>
                <a:gd name="T35" fmla="*/ 25 h 48"/>
                <a:gd name="T36" fmla="*/ 2 w 298"/>
                <a:gd name="T37" fmla="*/ 17 h 48"/>
                <a:gd name="T38" fmla="*/ 0 w 298"/>
                <a:gd name="T39" fmla="*/ 17 h 48"/>
                <a:gd name="T40" fmla="*/ 4 w 298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98"/>
                <a:gd name="T64" fmla="*/ 0 h 48"/>
                <a:gd name="T65" fmla="*/ 298 w 298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98" h="48">
                  <a:moveTo>
                    <a:pt x="4" y="0"/>
                  </a:moveTo>
                  <a:lnTo>
                    <a:pt x="4" y="0"/>
                  </a:lnTo>
                  <a:lnTo>
                    <a:pt x="37" y="5"/>
                  </a:lnTo>
                  <a:lnTo>
                    <a:pt x="71" y="13"/>
                  </a:lnTo>
                  <a:lnTo>
                    <a:pt x="106" y="19"/>
                  </a:lnTo>
                  <a:lnTo>
                    <a:pt x="142" y="25"/>
                  </a:lnTo>
                  <a:lnTo>
                    <a:pt x="181" y="28"/>
                  </a:lnTo>
                  <a:lnTo>
                    <a:pt x="219" y="28"/>
                  </a:lnTo>
                  <a:lnTo>
                    <a:pt x="257" y="27"/>
                  </a:lnTo>
                  <a:lnTo>
                    <a:pt x="296" y="21"/>
                  </a:lnTo>
                  <a:lnTo>
                    <a:pt x="298" y="40"/>
                  </a:lnTo>
                  <a:lnTo>
                    <a:pt x="257" y="44"/>
                  </a:lnTo>
                  <a:lnTo>
                    <a:pt x="219" y="48"/>
                  </a:lnTo>
                  <a:lnTo>
                    <a:pt x="179" y="46"/>
                  </a:lnTo>
                  <a:lnTo>
                    <a:pt x="142" y="42"/>
                  </a:lnTo>
                  <a:lnTo>
                    <a:pt x="106" y="38"/>
                  </a:lnTo>
                  <a:lnTo>
                    <a:pt x="69" y="30"/>
                  </a:lnTo>
                  <a:lnTo>
                    <a:pt x="35" y="2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502">
              <a:extLst>
                <a:ext uri="{FF2B5EF4-FFF2-40B4-BE49-F238E27FC236}">
                  <a16:creationId xmlns:a16="http://schemas.microsoft.com/office/drawing/2014/main" id="{FB9431E6-472F-4DB1-BC9F-6EB59306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813"/>
              <a:ext cx="176" cy="117"/>
            </a:xfrm>
            <a:custGeom>
              <a:avLst/>
              <a:gdLst>
                <a:gd name="T0" fmla="*/ 3 w 176"/>
                <a:gd name="T1" fmla="*/ 0 h 117"/>
                <a:gd name="T2" fmla="*/ 3 w 176"/>
                <a:gd name="T3" fmla="*/ 0 h 117"/>
                <a:gd name="T4" fmla="*/ 42 w 176"/>
                <a:gd name="T5" fmla="*/ 21 h 117"/>
                <a:gd name="T6" fmla="*/ 86 w 176"/>
                <a:gd name="T7" fmla="*/ 50 h 117"/>
                <a:gd name="T8" fmla="*/ 109 w 176"/>
                <a:gd name="T9" fmla="*/ 65 h 117"/>
                <a:gd name="T10" fmla="*/ 132 w 176"/>
                <a:gd name="T11" fmla="*/ 79 h 117"/>
                <a:gd name="T12" fmla="*/ 155 w 176"/>
                <a:gd name="T13" fmla="*/ 90 h 117"/>
                <a:gd name="T14" fmla="*/ 176 w 176"/>
                <a:gd name="T15" fmla="*/ 100 h 117"/>
                <a:gd name="T16" fmla="*/ 172 w 176"/>
                <a:gd name="T17" fmla="*/ 117 h 117"/>
                <a:gd name="T18" fmla="*/ 151 w 176"/>
                <a:gd name="T19" fmla="*/ 107 h 117"/>
                <a:gd name="T20" fmla="*/ 128 w 176"/>
                <a:gd name="T21" fmla="*/ 96 h 117"/>
                <a:gd name="T22" fmla="*/ 105 w 176"/>
                <a:gd name="T23" fmla="*/ 82 h 117"/>
                <a:gd name="T24" fmla="*/ 82 w 176"/>
                <a:gd name="T25" fmla="*/ 67 h 117"/>
                <a:gd name="T26" fmla="*/ 38 w 176"/>
                <a:gd name="T27" fmla="*/ 38 h 117"/>
                <a:gd name="T28" fmla="*/ 0 w 176"/>
                <a:gd name="T29" fmla="*/ 17 h 117"/>
                <a:gd name="T30" fmla="*/ 0 w 176"/>
                <a:gd name="T31" fmla="*/ 17 h 117"/>
                <a:gd name="T32" fmla="*/ 3 w 176"/>
                <a:gd name="T33" fmla="*/ 0 h 1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6"/>
                <a:gd name="T52" fmla="*/ 0 h 117"/>
                <a:gd name="T53" fmla="*/ 176 w 176"/>
                <a:gd name="T54" fmla="*/ 117 h 1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6" h="117">
                  <a:moveTo>
                    <a:pt x="3" y="0"/>
                  </a:moveTo>
                  <a:lnTo>
                    <a:pt x="3" y="0"/>
                  </a:lnTo>
                  <a:lnTo>
                    <a:pt x="42" y="21"/>
                  </a:lnTo>
                  <a:lnTo>
                    <a:pt x="86" y="50"/>
                  </a:lnTo>
                  <a:lnTo>
                    <a:pt x="109" y="65"/>
                  </a:lnTo>
                  <a:lnTo>
                    <a:pt x="132" y="79"/>
                  </a:lnTo>
                  <a:lnTo>
                    <a:pt x="155" y="90"/>
                  </a:lnTo>
                  <a:lnTo>
                    <a:pt x="176" y="100"/>
                  </a:lnTo>
                  <a:lnTo>
                    <a:pt x="172" y="117"/>
                  </a:lnTo>
                  <a:lnTo>
                    <a:pt x="151" y="107"/>
                  </a:lnTo>
                  <a:lnTo>
                    <a:pt x="128" y="96"/>
                  </a:lnTo>
                  <a:lnTo>
                    <a:pt x="105" y="82"/>
                  </a:lnTo>
                  <a:lnTo>
                    <a:pt x="82" y="67"/>
                  </a:lnTo>
                  <a:lnTo>
                    <a:pt x="38" y="38"/>
                  </a:lnTo>
                  <a:lnTo>
                    <a:pt x="0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503">
              <a:extLst>
                <a:ext uri="{FF2B5EF4-FFF2-40B4-BE49-F238E27FC236}">
                  <a16:creationId xmlns:a16="http://schemas.microsoft.com/office/drawing/2014/main" id="{B03829C2-A5B8-4398-BF97-621F870FC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2523"/>
              <a:ext cx="261" cy="307"/>
            </a:xfrm>
            <a:custGeom>
              <a:avLst/>
              <a:gdLst>
                <a:gd name="T0" fmla="*/ 8 w 261"/>
                <a:gd name="T1" fmla="*/ 0 h 307"/>
                <a:gd name="T2" fmla="*/ 8 w 261"/>
                <a:gd name="T3" fmla="*/ 0 h 307"/>
                <a:gd name="T4" fmla="*/ 41 w 261"/>
                <a:gd name="T5" fmla="*/ 52 h 307"/>
                <a:gd name="T6" fmla="*/ 69 w 261"/>
                <a:gd name="T7" fmla="*/ 96 h 307"/>
                <a:gd name="T8" fmla="*/ 96 w 261"/>
                <a:gd name="T9" fmla="*/ 136 h 307"/>
                <a:gd name="T10" fmla="*/ 121 w 261"/>
                <a:gd name="T11" fmla="*/ 173 h 307"/>
                <a:gd name="T12" fmla="*/ 135 w 261"/>
                <a:gd name="T13" fmla="*/ 188 h 307"/>
                <a:gd name="T14" fmla="*/ 150 w 261"/>
                <a:gd name="T15" fmla="*/ 205 h 307"/>
                <a:gd name="T16" fmla="*/ 164 w 261"/>
                <a:gd name="T17" fmla="*/ 221 h 307"/>
                <a:gd name="T18" fmla="*/ 181 w 261"/>
                <a:gd name="T19" fmla="*/ 234 h 307"/>
                <a:gd name="T20" fmla="*/ 198 w 261"/>
                <a:gd name="T21" fmla="*/ 250 h 307"/>
                <a:gd name="T22" fmla="*/ 217 w 261"/>
                <a:gd name="T23" fmla="*/ 263 h 307"/>
                <a:gd name="T24" fmla="*/ 238 w 261"/>
                <a:gd name="T25" fmla="*/ 276 h 307"/>
                <a:gd name="T26" fmla="*/ 261 w 261"/>
                <a:gd name="T27" fmla="*/ 290 h 307"/>
                <a:gd name="T28" fmla="*/ 258 w 261"/>
                <a:gd name="T29" fmla="*/ 307 h 307"/>
                <a:gd name="T30" fmla="*/ 235 w 261"/>
                <a:gd name="T31" fmla="*/ 294 h 307"/>
                <a:gd name="T32" fmla="*/ 213 w 261"/>
                <a:gd name="T33" fmla="*/ 278 h 307"/>
                <a:gd name="T34" fmla="*/ 192 w 261"/>
                <a:gd name="T35" fmla="*/ 265 h 307"/>
                <a:gd name="T36" fmla="*/ 175 w 261"/>
                <a:gd name="T37" fmla="*/ 252 h 307"/>
                <a:gd name="T38" fmla="*/ 158 w 261"/>
                <a:gd name="T39" fmla="*/ 236 h 307"/>
                <a:gd name="T40" fmla="*/ 142 w 261"/>
                <a:gd name="T41" fmla="*/ 221 h 307"/>
                <a:gd name="T42" fmla="*/ 127 w 261"/>
                <a:gd name="T43" fmla="*/ 204 h 307"/>
                <a:gd name="T44" fmla="*/ 114 w 261"/>
                <a:gd name="T45" fmla="*/ 186 h 307"/>
                <a:gd name="T46" fmla="*/ 87 w 261"/>
                <a:gd name="T47" fmla="*/ 150 h 307"/>
                <a:gd name="T48" fmla="*/ 60 w 261"/>
                <a:gd name="T49" fmla="*/ 110 h 307"/>
                <a:gd name="T50" fmla="*/ 33 w 261"/>
                <a:gd name="T51" fmla="*/ 64 h 307"/>
                <a:gd name="T52" fmla="*/ 0 w 261"/>
                <a:gd name="T53" fmla="*/ 14 h 307"/>
                <a:gd name="T54" fmla="*/ 0 w 261"/>
                <a:gd name="T55" fmla="*/ 14 h 307"/>
                <a:gd name="T56" fmla="*/ 8 w 261"/>
                <a:gd name="T57" fmla="*/ 0 h 3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61"/>
                <a:gd name="T88" fmla="*/ 0 h 307"/>
                <a:gd name="T89" fmla="*/ 261 w 261"/>
                <a:gd name="T90" fmla="*/ 307 h 3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61" h="307">
                  <a:moveTo>
                    <a:pt x="8" y="0"/>
                  </a:moveTo>
                  <a:lnTo>
                    <a:pt x="8" y="0"/>
                  </a:lnTo>
                  <a:lnTo>
                    <a:pt x="41" y="52"/>
                  </a:lnTo>
                  <a:lnTo>
                    <a:pt x="69" y="96"/>
                  </a:lnTo>
                  <a:lnTo>
                    <a:pt x="96" y="136"/>
                  </a:lnTo>
                  <a:lnTo>
                    <a:pt x="121" y="173"/>
                  </a:lnTo>
                  <a:lnTo>
                    <a:pt x="135" y="188"/>
                  </a:lnTo>
                  <a:lnTo>
                    <a:pt x="150" y="205"/>
                  </a:lnTo>
                  <a:lnTo>
                    <a:pt x="164" y="221"/>
                  </a:lnTo>
                  <a:lnTo>
                    <a:pt x="181" y="234"/>
                  </a:lnTo>
                  <a:lnTo>
                    <a:pt x="198" y="250"/>
                  </a:lnTo>
                  <a:lnTo>
                    <a:pt x="217" y="263"/>
                  </a:lnTo>
                  <a:lnTo>
                    <a:pt x="238" y="276"/>
                  </a:lnTo>
                  <a:lnTo>
                    <a:pt x="261" y="290"/>
                  </a:lnTo>
                  <a:lnTo>
                    <a:pt x="258" y="307"/>
                  </a:lnTo>
                  <a:lnTo>
                    <a:pt x="235" y="294"/>
                  </a:lnTo>
                  <a:lnTo>
                    <a:pt x="213" y="278"/>
                  </a:lnTo>
                  <a:lnTo>
                    <a:pt x="192" y="265"/>
                  </a:lnTo>
                  <a:lnTo>
                    <a:pt x="175" y="252"/>
                  </a:lnTo>
                  <a:lnTo>
                    <a:pt x="158" y="236"/>
                  </a:lnTo>
                  <a:lnTo>
                    <a:pt x="142" y="221"/>
                  </a:lnTo>
                  <a:lnTo>
                    <a:pt x="127" y="204"/>
                  </a:lnTo>
                  <a:lnTo>
                    <a:pt x="114" y="186"/>
                  </a:lnTo>
                  <a:lnTo>
                    <a:pt x="87" y="150"/>
                  </a:lnTo>
                  <a:lnTo>
                    <a:pt x="60" y="110"/>
                  </a:lnTo>
                  <a:lnTo>
                    <a:pt x="33" y="64"/>
                  </a:lnTo>
                  <a:lnTo>
                    <a:pt x="0" y="1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504">
              <a:extLst>
                <a:ext uri="{FF2B5EF4-FFF2-40B4-BE49-F238E27FC236}">
                  <a16:creationId xmlns:a16="http://schemas.microsoft.com/office/drawing/2014/main" id="{C615C43E-0F42-4E19-A28D-FDAEF3AC3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109"/>
              <a:ext cx="107" cy="428"/>
            </a:xfrm>
            <a:custGeom>
              <a:avLst/>
              <a:gdLst>
                <a:gd name="T0" fmla="*/ 13 w 107"/>
                <a:gd name="T1" fmla="*/ 2 h 428"/>
                <a:gd name="T2" fmla="*/ 13 w 107"/>
                <a:gd name="T3" fmla="*/ 2 h 428"/>
                <a:gd name="T4" fmla="*/ 11 w 107"/>
                <a:gd name="T5" fmla="*/ 57 h 428"/>
                <a:gd name="T6" fmla="*/ 11 w 107"/>
                <a:gd name="T7" fmla="*/ 111 h 428"/>
                <a:gd name="T8" fmla="*/ 13 w 107"/>
                <a:gd name="T9" fmla="*/ 136 h 428"/>
                <a:gd name="T10" fmla="*/ 15 w 107"/>
                <a:gd name="T11" fmla="*/ 161 h 428"/>
                <a:gd name="T12" fmla="*/ 19 w 107"/>
                <a:gd name="T13" fmla="*/ 188 h 428"/>
                <a:gd name="T14" fmla="*/ 23 w 107"/>
                <a:gd name="T15" fmla="*/ 213 h 428"/>
                <a:gd name="T16" fmla="*/ 28 w 107"/>
                <a:gd name="T17" fmla="*/ 238 h 428"/>
                <a:gd name="T18" fmla="*/ 36 w 107"/>
                <a:gd name="T19" fmla="*/ 263 h 428"/>
                <a:gd name="T20" fmla="*/ 44 w 107"/>
                <a:gd name="T21" fmla="*/ 288 h 428"/>
                <a:gd name="T22" fmla="*/ 53 w 107"/>
                <a:gd name="T23" fmla="*/ 313 h 428"/>
                <a:gd name="T24" fmla="*/ 65 w 107"/>
                <a:gd name="T25" fmla="*/ 337 h 428"/>
                <a:gd name="T26" fmla="*/ 78 w 107"/>
                <a:gd name="T27" fmla="*/ 362 h 428"/>
                <a:gd name="T28" fmla="*/ 92 w 107"/>
                <a:gd name="T29" fmla="*/ 389 h 428"/>
                <a:gd name="T30" fmla="*/ 107 w 107"/>
                <a:gd name="T31" fmla="*/ 414 h 428"/>
                <a:gd name="T32" fmla="*/ 99 w 107"/>
                <a:gd name="T33" fmla="*/ 428 h 428"/>
                <a:gd name="T34" fmla="*/ 84 w 107"/>
                <a:gd name="T35" fmla="*/ 401 h 428"/>
                <a:gd name="T36" fmla="*/ 69 w 107"/>
                <a:gd name="T37" fmla="*/ 376 h 428"/>
                <a:gd name="T38" fmla="*/ 55 w 107"/>
                <a:gd name="T39" fmla="*/ 349 h 428"/>
                <a:gd name="T40" fmla="*/ 44 w 107"/>
                <a:gd name="T41" fmla="*/ 324 h 428"/>
                <a:gd name="T42" fmla="*/ 34 w 107"/>
                <a:gd name="T43" fmla="*/ 297 h 428"/>
                <a:gd name="T44" fmla="*/ 26 w 107"/>
                <a:gd name="T45" fmla="*/ 272 h 428"/>
                <a:gd name="T46" fmla="*/ 19 w 107"/>
                <a:gd name="T47" fmla="*/ 245 h 428"/>
                <a:gd name="T48" fmla="*/ 11 w 107"/>
                <a:gd name="T49" fmla="*/ 219 h 428"/>
                <a:gd name="T50" fmla="*/ 7 w 107"/>
                <a:gd name="T51" fmla="*/ 192 h 428"/>
                <a:gd name="T52" fmla="*/ 3 w 107"/>
                <a:gd name="T53" fmla="*/ 167 h 428"/>
                <a:gd name="T54" fmla="*/ 2 w 107"/>
                <a:gd name="T55" fmla="*/ 140 h 428"/>
                <a:gd name="T56" fmla="*/ 0 w 107"/>
                <a:gd name="T57" fmla="*/ 111 h 428"/>
                <a:gd name="T58" fmla="*/ 0 w 107"/>
                <a:gd name="T59" fmla="*/ 57 h 428"/>
                <a:gd name="T60" fmla="*/ 3 w 107"/>
                <a:gd name="T61" fmla="*/ 0 h 428"/>
                <a:gd name="T62" fmla="*/ 3 w 107"/>
                <a:gd name="T63" fmla="*/ 0 h 428"/>
                <a:gd name="T64" fmla="*/ 13 w 107"/>
                <a:gd name="T65" fmla="*/ 2 h 4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428"/>
                <a:gd name="T101" fmla="*/ 107 w 107"/>
                <a:gd name="T102" fmla="*/ 428 h 4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428">
                  <a:moveTo>
                    <a:pt x="13" y="2"/>
                  </a:moveTo>
                  <a:lnTo>
                    <a:pt x="13" y="2"/>
                  </a:lnTo>
                  <a:lnTo>
                    <a:pt x="11" y="57"/>
                  </a:lnTo>
                  <a:lnTo>
                    <a:pt x="11" y="111"/>
                  </a:lnTo>
                  <a:lnTo>
                    <a:pt x="13" y="136"/>
                  </a:lnTo>
                  <a:lnTo>
                    <a:pt x="15" y="161"/>
                  </a:lnTo>
                  <a:lnTo>
                    <a:pt x="19" y="188"/>
                  </a:lnTo>
                  <a:lnTo>
                    <a:pt x="23" y="213"/>
                  </a:lnTo>
                  <a:lnTo>
                    <a:pt x="28" y="238"/>
                  </a:lnTo>
                  <a:lnTo>
                    <a:pt x="36" y="263"/>
                  </a:lnTo>
                  <a:lnTo>
                    <a:pt x="44" y="288"/>
                  </a:lnTo>
                  <a:lnTo>
                    <a:pt x="53" y="313"/>
                  </a:lnTo>
                  <a:lnTo>
                    <a:pt x="65" y="337"/>
                  </a:lnTo>
                  <a:lnTo>
                    <a:pt x="78" y="362"/>
                  </a:lnTo>
                  <a:lnTo>
                    <a:pt x="92" y="389"/>
                  </a:lnTo>
                  <a:lnTo>
                    <a:pt x="107" y="414"/>
                  </a:lnTo>
                  <a:lnTo>
                    <a:pt x="99" y="428"/>
                  </a:lnTo>
                  <a:lnTo>
                    <a:pt x="84" y="401"/>
                  </a:lnTo>
                  <a:lnTo>
                    <a:pt x="69" y="376"/>
                  </a:lnTo>
                  <a:lnTo>
                    <a:pt x="55" y="349"/>
                  </a:lnTo>
                  <a:lnTo>
                    <a:pt x="44" y="324"/>
                  </a:lnTo>
                  <a:lnTo>
                    <a:pt x="34" y="297"/>
                  </a:lnTo>
                  <a:lnTo>
                    <a:pt x="26" y="272"/>
                  </a:lnTo>
                  <a:lnTo>
                    <a:pt x="19" y="245"/>
                  </a:lnTo>
                  <a:lnTo>
                    <a:pt x="11" y="219"/>
                  </a:lnTo>
                  <a:lnTo>
                    <a:pt x="7" y="192"/>
                  </a:lnTo>
                  <a:lnTo>
                    <a:pt x="3" y="167"/>
                  </a:lnTo>
                  <a:lnTo>
                    <a:pt x="2" y="140"/>
                  </a:lnTo>
                  <a:lnTo>
                    <a:pt x="0" y="111"/>
                  </a:lnTo>
                  <a:lnTo>
                    <a:pt x="0" y="57"/>
                  </a:lnTo>
                  <a:lnTo>
                    <a:pt x="3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505">
              <a:extLst>
                <a:ext uri="{FF2B5EF4-FFF2-40B4-BE49-F238E27FC236}">
                  <a16:creationId xmlns:a16="http://schemas.microsoft.com/office/drawing/2014/main" id="{544521FE-75B1-4E07-BE61-5A8E7183D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808"/>
              <a:ext cx="102" cy="303"/>
            </a:xfrm>
            <a:custGeom>
              <a:avLst/>
              <a:gdLst>
                <a:gd name="T0" fmla="*/ 102 w 102"/>
                <a:gd name="T1" fmla="*/ 13 h 303"/>
                <a:gd name="T2" fmla="*/ 102 w 102"/>
                <a:gd name="T3" fmla="*/ 13 h 303"/>
                <a:gd name="T4" fmla="*/ 79 w 102"/>
                <a:gd name="T5" fmla="*/ 48 h 303"/>
                <a:gd name="T6" fmla="*/ 62 w 102"/>
                <a:gd name="T7" fmla="*/ 82 h 303"/>
                <a:gd name="T8" fmla="*/ 46 w 102"/>
                <a:gd name="T9" fmla="*/ 117 h 303"/>
                <a:gd name="T10" fmla="*/ 35 w 102"/>
                <a:gd name="T11" fmla="*/ 153 h 303"/>
                <a:gd name="T12" fmla="*/ 27 w 102"/>
                <a:gd name="T13" fmla="*/ 188 h 303"/>
                <a:gd name="T14" fmla="*/ 20 w 102"/>
                <a:gd name="T15" fmla="*/ 226 h 303"/>
                <a:gd name="T16" fmla="*/ 16 w 102"/>
                <a:gd name="T17" fmla="*/ 264 h 303"/>
                <a:gd name="T18" fmla="*/ 10 w 102"/>
                <a:gd name="T19" fmla="*/ 303 h 303"/>
                <a:gd name="T20" fmla="*/ 0 w 102"/>
                <a:gd name="T21" fmla="*/ 301 h 303"/>
                <a:gd name="T22" fmla="*/ 4 w 102"/>
                <a:gd name="T23" fmla="*/ 260 h 303"/>
                <a:gd name="T24" fmla="*/ 8 w 102"/>
                <a:gd name="T25" fmla="*/ 222 h 303"/>
                <a:gd name="T26" fmla="*/ 16 w 102"/>
                <a:gd name="T27" fmla="*/ 184 h 303"/>
                <a:gd name="T28" fmla="*/ 25 w 102"/>
                <a:gd name="T29" fmla="*/ 145 h 303"/>
                <a:gd name="T30" fmla="*/ 37 w 102"/>
                <a:gd name="T31" fmla="*/ 109 h 303"/>
                <a:gd name="T32" fmla="*/ 52 w 102"/>
                <a:gd name="T33" fmla="*/ 72 h 303"/>
                <a:gd name="T34" fmla="*/ 71 w 102"/>
                <a:gd name="T35" fmla="*/ 36 h 303"/>
                <a:gd name="T36" fmla="*/ 94 w 102"/>
                <a:gd name="T37" fmla="*/ 0 h 303"/>
                <a:gd name="T38" fmla="*/ 94 w 102"/>
                <a:gd name="T39" fmla="*/ 0 h 303"/>
                <a:gd name="T40" fmla="*/ 102 w 102"/>
                <a:gd name="T41" fmla="*/ 13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2"/>
                <a:gd name="T64" fmla="*/ 0 h 303"/>
                <a:gd name="T65" fmla="*/ 102 w 102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2" h="303">
                  <a:moveTo>
                    <a:pt x="102" y="13"/>
                  </a:moveTo>
                  <a:lnTo>
                    <a:pt x="102" y="13"/>
                  </a:lnTo>
                  <a:lnTo>
                    <a:pt x="79" y="48"/>
                  </a:lnTo>
                  <a:lnTo>
                    <a:pt x="62" y="82"/>
                  </a:lnTo>
                  <a:lnTo>
                    <a:pt x="46" y="117"/>
                  </a:lnTo>
                  <a:lnTo>
                    <a:pt x="35" y="153"/>
                  </a:lnTo>
                  <a:lnTo>
                    <a:pt x="27" y="188"/>
                  </a:lnTo>
                  <a:lnTo>
                    <a:pt x="20" y="226"/>
                  </a:lnTo>
                  <a:lnTo>
                    <a:pt x="16" y="264"/>
                  </a:lnTo>
                  <a:lnTo>
                    <a:pt x="10" y="303"/>
                  </a:lnTo>
                  <a:lnTo>
                    <a:pt x="0" y="301"/>
                  </a:lnTo>
                  <a:lnTo>
                    <a:pt x="4" y="260"/>
                  </a:lnTo>
                  <a:lnTo>
                    <a:pt x="8" y="222"/>
                  </a:lnTo>
                  <a:lnTo>
                    <a:pt x="16" y="184"/>
                  </a:lnTo>
                  <a:lnTo>
                    <a:pt x="25" y="145"/>
                  </a:lnTo>
                  <a:lnTo>
                    <a:pt x="37" y="109"/>
                  </a:lnTo>
                  <a:lnTo>
                    <a:pt x="52" y="72"/>
                  </a:lnTo>
                  <a:lnTo>
                    <a:pt x="71" y="36"/>
                  </a:lnTo>
                  <a:lnTo>
                    <a:pt x="94" y="0"/>
                  </a:lnTo>
                  <a:lnTo>
                    <a:pt x="102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506">
              <a:extLst>
                <a:ext uri="{FF2B5EF4-FFF2-40B4-BE49-F238E27FC236}">
                  <a16:creationId xmlns:a16="http://schemas.microsoft.com/office/drawing/2014/main" id="{567A1D25-9FAF-46C4-8E9F-265EB1936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608"/>
              <a:ext cx="221" cy="213"/>
            </a:xfrm>
            <a:custGeom>
              <a:avLst/>
              <a:gdLst>
                <a:gd name="T0" fmla="*/ 221 w 221"/>
                <a:gd name="T1" fmla="*/ 15 h 213"/>
                <a:gd name="T2" fmla="*/ 221 w 221"/>
                <a:gd name="T3" fmla="*/ 17 h 213"/>
                <a:gd name="T4" fmla="*/ 204 w 221"/>
                <a:gd name="T5" fmla="*/ 25 h 213"/>
                <a:gd name="T6" fmla="*/ 187 w 221"/>
                <a:gd name="T7" fmla="*/ 35 h 213"/>
                <a:gd name="T8" fmla="*/ 171 w 221"/>
                <a:gd name="T9" fmla="*/ 44 h 213"/>
                <a:gd name="T10" fmla="*/ 158 w 221"/>
                <a:gd name="T11" fmla="*/ 54 h 213"/>
                <a:gd name="T12" fmla="*/ 129 w 221"/>
                <a:gd name="T13" fmla="*/ 77 h 213"/>
                <a:gd name="T14" fmla="*/ 104 w 221"/>
                <a:gd name="T15" fmla="*/ 102 h 213"/>
                <a:gd name="T16" fmla="*/ 54 w 221"/>
                <a:gd name="T17" fmla="*/ 157 h 213"/>
                <a:gd name="T18" fmla="*/ 8 w 221"/>
                <a:gd name="T19" fmla="*/ 213 h 213"/>
                <a:gd name="T20" fmla="*/ 0 w 221"/>
                <a:gd name="T21" fmla="*/ 200 h 213"/>
                <a:gd name="T22" fmla="*/ 48 w 221"/>
                <a:gd name="T23" fmla="*/ 142 h 213"/>
                <a:gd name="T24" fmla="*/ 96 w 221"/>
                <a:gd name="T25" fmla="*/ 88 h 213"/>
                <a:gd name="T26" fmla="*/ 123 w 221"/>
                <a:gd name="T27" fmla="*/ 61 h 213"/>
                <a:gd name="T28" fmla="*/ 152 w 221"/>
                <a:gd name="T29" fmla="*/ 38 h 213"/>
                <a:gd name="T30" fmla="*/ 167 w 221"/>
                <a:gd name="T31" fmla="*/ 27 h 213"/>
                <a:gd name="T32" fmla="*/ 185 w 221"/>
                <a:gd name="T33" fmla="*/ 17 h 213"/>
                <a:gd name="T34" fmla="*/ 200 w 221"/>
                <a:gd name="T35" fmla="*/ 8 h 213"/>
                <a:gd name="T36" fmla="*/ 219 w 221"/>
                <a:gd name="T37" fmla="*/ 0 h 213"/>
                <a:gd name="T38" fmla="*/ 217 w 221"/>
                <a:gd name="T39" fmla="*/ 0 h 213"/>
                <a:gd name="T40" fmla="*/ 221 w 221"/>
                <a:gd name="T41" fmla="*/ 15 h 2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1"/>
                <a:gd name="T64" fmla="*/ 0 h 213"/>
                <a:gd name="T65" fmla="*/ 221 w 221"/>
                <a:gd name="T66" fmla="*/ 213 h 2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1" h="213">
                  <a:moveTo>
                    <a:pt x="221" y="15"/>
                  </a:moveTo>
                  <a:lnTo>
                    <a:pt x="221" y="17"/>
                  </a:lnTo>
                  <a:lnTo>
                    <a:pt x="204" y="25"/>
                  </a:lnTo>
                  <a:lnTo>
                    <a:pt x="187" y="35"/>
                  </a:lnTo>
                  <a:lnTo>
                    <a:pt x="171" y="44"/>
                  </a:lnTo>
                  <a:lnTo>
                    <a:pt x="158" y="54"/>
                  </a:lnTo>
                  <a:lnTo>
                    <a:pt x="129" y="77"/>
                  </a:lnTo>
                  <a:lnTo>
                    <a:pt x="104" y="102"/>
                  </a:lnTo>
                  <a:lnTo>
                    <a:pt x="54" y="157"/>
                  </a:lnTo>
                  <a:lnTo>
                    <a:pt x="8" y="213"/>
                  </a:lnTo>
                  <a:lnTo>
                    <a:pt x="0" y="200"/>
                  </a:lnTo>
                  <a:lnTo>
                    <a:pt x="48" y="142"/>
                  </a:lnTo>
                  <a:lnTo>
                    <a:pt x="96" y="88"/>
                  </a:lnTo>
                  <a:lnTo>
                    <a:pt x="123" y="61"/>
                  </a:lnTo>
                  <a:lnTo>
                    <a:pt x="152" y="38"/>
                  </a:lnTo>
                  <a:lnTo>
                    <a:pt x="167" y="27"/>
                  </a:lnTo>
                  <a:lnTo>
                    <a:pt x="185" y="17"/>
                  </a:lnTo>
                  <a:lnTo>
                    <a:pt x="200" y="8"/>
                  </a:lnTo>
                  <a:lnTo>
                    <a:pt x="219" y="0"/>
                  </a:lnTo>
                  <a:lnTo>
                    <a:pt x="217" y="0"/>
                  </a:lnTo>
                  <a:lnTo>
                    <a:pt x="221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507">
              <a:extLst>
                <a:ext uri="{FF2B5EF4-FFF2-40B4-BE49-F238E27FC236}">
                  <a16:creationId xmlns:a16="http://schemas.microsoft.com/office/drawing/2014/main" id="{22B1EB97-4BA4-43DF-A48F-84E133822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468"/>
              <a:ext cx="361" cy="155"/>
            </a:xfrm>
            <a:custGeom>
              <a:avLst/>
              <a:gdLst>
                <a:gd name="T0" fmla="*/ 361 w 361"/>
                <a:gd name="T1" fmla="*/ 17 h 155"/>
                <a:gd name="T2" fmla="*/ 361 w 361"/>
                <a:gd name="T3" fmla="*/ 17 h 155"/>
                <a:gd name="T4" fmla="*/ 315 w 361"/>
                <a:gd name="T5" fmla="*/ 31 h 155"/>
                <a:gd name="T6" fmla="*/ 269 w 361"/>
                <a:gd name="T7" fmla="*/ 46 h 155"/>
                <a:gd name="T8" fmla="*/ 223 w 361"/>
                <a:gd name="T9" fmla="*/ 61 h 155"/>
                <a:gd name="T10" fmla="*/ 177 w 361"/>
                <a:gd name="T11" fmla="*/ 79 h 155"/>
                <a:gd name="T12" fmla="*/ 131 w 361"/>
                <a:gd name="T13" fmla="*/ 96 h 155"/>
                <a:gd name="T14" fmla="*/ 87 w 361"/>
                <a:gd name="T15" fmla="*/ 115 h 155"/>
                <a:gd name="T16" fmla="*/ 44 w 361"/>
                <a:gd name="T17" fmla="*/ 134 h 155"/>
                <a:gd name="T18" fmla="*/ 4 w 361"/>
                <a:gd name="T19" fmla="*/ 155 h 155"/>
                <a:gd name="T20" fmla="*/ 0 w 361"/>
                <a:gd name="T21" fmla="*/ 140 h 155"/>
                <a:gd name="T22" fmla="*/ 43 w 361"/>
                <a:gd name="T23" fmla="*/ 117 h 155"/>
                <a:gd name="T24" fmla="*/ 85 w 361"/>
                <a:gd name="T25" fmla="*/ 98 h 155"/>
                <a:gd name="T26" fmla="*/ 129 w 361"/>
                <a:gd name="T27" fmla="*/ 79 h 155"/>
                <a:gd name="T28" fmla="*/ 175 w 361"/>
                <a:gd name="T29" fmla="*/ 61 h 155"/>
                <a:gd name="T30" fmla="*/ 221 w 361"/>
                <a:gd name="T31" fmla="*/ 44 h 155"/>
                <a:gd name="T32" fmla="*/ 269 w 361"/>
                <a:gd name="T33" fmla="*/ 29 h 155"/>
                <a:gd name="T34" fmla="*/ 315 w 361"/>
                <a:gd name="T35" fmla="*/ 13 h 155"/>
                <a:gd name="T36" fmla="*/ 359 w 361"/>
                <a:gd name="T37" fmla="*/ 0 h 155"/>
                <a:gd name="T38" fmla="*/ 359 w 361"/>
                <a:gd name="T39" fmla="*/ 0 h 155"/>
                <a:gd name="T40" fmla="*/ 361 w 361"/>
                <a:gd name="T41" fmla="*/ 17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1"/>
                <a:gd name="T64" fmla="*/ 0 h 155"/>
                <a:gd name="T65" fmla="*/ 361 w 361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1" h="155">
                  <a:moveTo>
                    <a:pt x="361" y="17"/>
                  </a:moveTo>
                  <a:lnTo>
                    <a:pt x="361" y="17"/>
                  </a:lnTo>
                  <a:lnTo>
                    <a:pt x="315" y="31"/>
                  </a:lnTo>
                  <a:lnTo>
                    <a:pt x="269" y="46"/>
                  </a:lnTo>
                  <a:lnTo>
                    <a:pt x="223" y="61"/>
                  </a:lnTo>
                  <a:lnTo>
                    <a:pt x="177" y="79"/>
                  </a:lnTo>
                  <a:lnTo>
                    <a:pt x="131" y="96"/>
                  </a:lnTo>
                  <a:lnTo>
                    <a:pt x="87" y="115"/>
                  </a:lnTo>
                  <a:lnTo>
                    <a:pt x="44" y="134"/>
                  </a:lnTo>
                  <a:lnTo>
                    <a:pt x="4" y="155"/>
                  </a:lnTo>
                  <a:lnTo>
                    <a:pt x="0" y="140"/>
                  </a:lnTo>
                  <a:lnTo>
                    <a:pt x="43" y="117"/>
                  </a:lnTo>
                  <a:lnTo>
                    <a:pt x="85" y="98"/>
                  </a:lnTo>
                  <a:lnTo>
                    <a:pt x="129" y="79"/>
                  </a:lnTo>
                  <a:lnTo>
                    <a:pt x="175" y="61"/>
                  </a:lnTo>
                  <a:lnTo>
                    <a:pt x="221" y="44"/>
                  </a:lnTo>
                  <a:lnTo>
                    <a:pt x="269" y="29"/>
                  </a:lnTo>
                  <a:lnTo>
                    <a:pt x="315" y="13"/>
                  </a:lnTo>
                  <a:lnTo>
                    <a:pt x="359" y="0"/>
                  </a:lnTo>
                  <a:lnTo>
                    <a:pt x="361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508">
              <a:extLst>
                <a:ext uri="{FF2B5EF4-FFF2-40B4-BE49-F238E27FC236}">
                  <a16:creationId xmlns:a16="http://schemas.microsoft.com/office/drawing/2014/main" id="{9C0FB468-5232-4A53-894C-FD8F4C18A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387"/>
              <a:ext cx="250" cy="98"/>
            </a:xfrm>
            <a:custGeom>
              <a:avLst/>
              <a:gdLst>
                <a:gd name="T0" fmla="*/ 250 w 250"/>
                <a:gd name="T1" fmla="*/ 18 h 98"/>
                <a:gd name="T2" fmla="*/ 250 w 250"/>
                <a:gd name="T3" fmla="*/ 18 h 98"/>
                <a:gd name="T4" fmla="*/ 219 w 250"/>
                <a:gd name="T5" fmla="*/ 25 h 98"/>
                <a:gd name="T6" fmla="*/ 186 w 250"/>
                <a:gd name="T7" fmla="*/ 33 h 98"/>
                <a:gd name="T8" fmla="*/ 156 w 250"/>
                <a:gd name="T9" fmla="*/ 41 h 98"/>
                <a:gd name="T10" fmla="*/ 125 w 250"/>
                <a:gd name="T11" fmla="*/ 52 h 98"/>
                <a:gd name="T12" fmla="*/ 64 w 250"/>
                <a:gd name="T13" fmla="*/ 75 h 98"/>
                <a:gd name="T14" fmla="*/ 2 w 250"/>
                <a:gd name="T15" fmla="*/ 98 h 98"/>
                <a:gd name="T16" fmla="*/ 0 w 250"/>
                <a:gd name="T17" fmla="*/ 81 h 98"/>
                <a:gd name="T18" fmla="*/ 62 w 250"/>
                <a:gd name="T19" fmla="*/ 58 h 98"/>
                <a:gd name="T20" fmla="*/ 123 w 250"/>
                <a:gd name="T21" fmla="*/ 35 h 98"/>
                <a:gd name="T22" fmla="*/ 154 w 250"/>
                <a:gd name="T23" fmla="*/ 23 h 98"/>
                <a:gd name="T24" fmla="*/ 186 w 250"/>
                <a:gd name="T25" fmla="*/ 14 h 98"/>
                <a:gd name="T26" fmla="*/ 217 w 250"/>
                <a:gd name="T27" fmla="*/ 6 h 98"/>
                <a:gd name="T28" fmla="*/ 250 w 250"/>
                <a:gd name="T29" fmla="*/ 0 h 98"/>
                <a:gd name="T30" fmla="*/ 248 w 250"/>
                <a:gd name="T31" fmla="*/ 0 h 98"/>
                <a:gd name="T32" fmla="*/ 250 w 250"/>
                <a:gd name="T33" fmla="*/ 18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0"/>
                <a:gd name="T52" fmla="*/ 0 h 98"/>
                <a:gd name="T53" fmla="*/ 250 w 250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0" h="98">
                  <a:moveTo>
                    <a:pt x="250" y="18"/>
                  </a:moveTo>
                  <a:lnTo>
                    <a:pt x="250" y="18"/>
                  </a:lnTo>
                  <a:lnTo>
                    <a:pt x="219" y="25"/>
                  </a:lnTo>
                  <a:lnTo>
                    <a:pt x="186" y="33"/>
                  </a:lnTo>
                  <a:lnTo>
                    <a:pt x="156" y="41"/>
                  </a:lnTo>
                  <a:lnTo>
                    <a:pt x="125" y="52"/>
                  </a:lnTo>
                  <a:lnTo>
                    <a:pt x="64" y="75"/>
                  </a:lnTo>
                  <a:lnTo>
                    <a:pt x="2" y="98"/>
                  </a:lnTo>
                  <a:lnTo>
                    <a:pt x="0" y="81"/>
                  </a:lnTo>
                  <a:lnTo>
                    <a:pt x="62" y="58"/>
                  </a:lnTo>
                  <a:lnTo>
                    <a:pt x="123" y="35"/>
                  </a:lnTo>
                  <a:lnTo>
                    <a:pt x="154" y="23"/>
                  </a:lnTo>
                  <a:lnTo>
                    <a:pt x="186" y="14"/>
                  </a:lnTo>
                  <a:lnTo>
                    <a:pt x="217" y="6"/>
                  </a:lnTo>
                  <a:lnTo>
                    <a:pt x="250" y="0"/>
                  </a:lnTo>
                  <a:lnTo>
                    <a:pt x="248" y="0"/>
                  </a:lnTo>
                  <a:lnTo>
                    <a:pt x="25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509">
              <a:extLst>
                <a:ext uri="{FF2B5EF4-FFF2-40B4-BE49-F238E27FC236}">
                  <a16:creationId xmlns:a16="http://schemas.microsoft.com/office/drawing/2014/main" id="{CF953BD1-D324-4758-B442-6DF95C9F1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359"/>
              <a:ext cx="125" cy="46"/>
            </a:xfrm>
            <a:custGeom>
              <a:avLst/>
              <a:gdLst>
                <a:gd name="T0" fmla="*/ 125 w 125"/>
                <a:gd name="T1" fmla="*/ 17 h 46"/>
                <a:gd name="T2" fmla="*/ 125 w 125"/>
                <a:gd name="T3" fmla="*/ 17 h 46"/>
                <a:gd name="T4" fmla="*/ 94 w 125"/>
                <a:gd name="T5" fmla="*/ 23 h 46"/>
                <a:gd name="T6" fmla="*/ 61 w 125"/>
                <a:gd name="T7" fmla="*/ 28 h 46"/>
                <a:gd name="T8" fmla="*/ 31 w 125"/>
                <a:gd name="T9" fmla="*/ 38 h 46"/>
                <a:gd name="T10" fmla="*/ 2 w 125"/>
                <a:gd name="T11" fmla="*/ 46 h 46"/>
                <a:gd name="T12" fmla="*/ 0 w 125"/>
                <a:gd name="T13" fmla="*/ 28 h 46"/>
                <a:gd name="T14" fmla="*/ 29 w 125"/>
                <a:gd name="T15" fmla="*/ 19 h 46"/>
                <a:gd name="T16" fmla="*/ 59 w 125"/>
                <a:gd name="T17" fmla="*/ 11 h 46"/>
                <a:gd name="T18" fmla="*/ 92 w 125"/>
                <a:gd name="T19" fmla="*/ 3 h 46"/>
                <a:gd name="T20" fmla="*/ 125 w 125"/>
                <a:gd name="T21" fmla="*/ 0 h 46"/>
                <a:gd name="T22" fmla="*/ 125 w 125"/>
                <a:gd name="T23" fmla="*/ 0 h 46"/>
                <a:gd name="T24" fmla="*/ 125 w 125"/>
                <a:gd name="T25" fmla="*/ 17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5"/>
                <a:gd name="T40" fmla="*/ 0 h 46"/>
                <a:gd name="T41" fmla="*/ 125 w 125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5" h="46">
                  <a:moveTo>
                    <a:pt x="125" y="17"/>
                  </a:moveTo>
                  <a:lnTo>
                    <a:pt x="125" y="17"/>
                  </a:lnTo>
                  <a:lnTo>
                    <a:pt x="94" y="23"/>
                  </a:lnTo>
                  <a:lnTo>
                    <a:pt x="61" y="28"/>
                  </a:lnTo>
                  <a:lnTo>
                    <a:pt x="31" y="38"/>
                  </a:lnTo>
                  <a:lnTo>
                    <a:pt x="2" y="46"/>
                  </a:lnTo>
                  <a:lnTo>
                    <a:pt x="0" y="28"/>
                  </a:lnTo>
                  <a:lnTo>
                    <a:pt x="29" y="19"/>
                  </a:lnTo>
                  <a:lnTo>
                    <a:pt x="59" y="11"/>
                  </a:lnTo>
                  <a:lnTo>
                    <a:pt x="92" y="3"/>
                  </a:lnTo>
                  <a:lnTo>
                    <a:pt x="125" y="0"/>
                  </a:lnTo>
                  <a:lnTo>
                    <a:pt x="125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510">
              <a:extLst>
                <a:ext uri="{FF2B5EF4-FFF2-40B4-BE49-F238E27FC236}">
                  <a16:creationId xmlns:a16="http://schemas.microsoft.com/office/drawing/2014/main" id="{3AF2305D-E433-4B68-B8E0-9BED8B6EE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359"/>
              <a:ext cx="310" cy="76"/>
            </a:xfrm>
            <a:custGeom>
              <a:avLst/>
              <a:gdLst>
                <a:gd name="T0" fmla="*/ 307 w 310"/>
                <a:gd name="T1" fmla="*/ 76 h 76"/>
                <a:gd name="T2" fmla="*/ 307 w 310"/>
                <a:gd name="T3" fmla="*/ 76 h 76"/>
                <a:gd name="T4" fmla="*/ 268 w 310"/>
                <a:gd name="T5" fmla="*/ 65 h 76"/>
                <a:gd name="T6" fmla="*/ 230 w 310"/>
                <a:gd name="T7" fmla="*/ 53 h 76"/>
                <a:gd name="T8" fmla="*/ 193 w 310"/>
                <a:gd name="T9" fmla="*/ 44 h 76"/>
                <a:gd name="T10" fmla="*/ 157 w 310"/>
                <a:gd name="T11" fmla="*/ 36 h 76"/>
                <a:gd name="T12" fmla="*/ 119 w 310"/>
                <a:gd name="T13" fmla="*/ 28 h 76"/>
                <a:gd name="T14" fmla="*/ 80 w 310"/>
                <a:gd name="T15" fmla="*/ 23 h 76"/>
                <a:gd name="T16" fmla="*/ 40 w 310"/>
                <a:gd name="T17" fmla="*/ 19 h 76"/>
                <a:gd name="T18" fmla="*/ 0 w 310"/>
                <a:gd name="T19" fmla="*/ 17 h 76"/>
                <a:gd name="T20" fmla="*/ 0 w 310"/>
                <a:gd name="T21" fmla="*/ 0 h 76"/>
                <a:gd name="T22" fmla="*/ 42 w 310"/>
                <a:gd name="T23" fmla="*/ 2 h 76"/>
                <a:gd name="T24" fmla="*/ 82 w 310"/>
                <a:gd name="T25" fmla="*/ 5 h 76"/>
                <a:gd name="T26" fmla="*/ 120 w 310"/>
                <a:gd name="T27" fmla="*/ 11 h 76"/>
                <a:gd name="T28" fmla="*/ 159 w 310"/>
                <a:gd name="T29" fmla="*/ 19 h 76"/>
                <a:gd name="T30" fmla="*/ 195 w 310"/>
                <a:gd name="T31" fmla="*/ 26 h 76"/>
                <a:gd name="T32" fmla="*/ 234 w 310"/>
                <a:gd name="T33" fmla="*/ 36 h 76"/>
                <a:gd name="T34" fmla="*/ 270 w 310"/>
                <a:gd name="T35" fmla="*/ 48 h 76"/>
                <a:gd name="T36" fmla="*/ 309 w 310"/>
                <a:gd name="T37" fmla="*/ 59 h 76"/>
                <a:gd name="T38" fmla="*/ 310 w 310"/>
                <a:gd name="T39" fmla="*/ 59 h 76"/>
                <a:gd name="T40" fmla="*/ 307 w 310"/>
                <a:gd name="T41" fmla="*/ 76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0"/>
                <a:gd name="T64" fmla="*/ 0 h 76"/>
                <a:gd name="T65" fmla="*/ 310 w 310"/>
                <a:gd name="T66" fmla="*/ 76 h 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0" h="76">
                  <a:moveTo>
                    <a:pt x="307" y="76"/>
                  </a:moveTo>
                  <a:lnTo>
                    <a:pt x="307" y="76"/>
                  </a:lnTo>
                  <a:lnTo>
                    <a:pt x="268" y="65"/>
                  </a:lnTo>
                  <a:lnTo>
                    <a:pt x="230" y="53"/>
                  </a:lnTo>
                  <a:lnTo>
                    <a:pt x="193" y="44"/>
                  </a:lnTo>
                  <a:lnTo>
                    <a:pt x="157" y="36"/>
                  </a:lnTo>
                  <a:lnTo>
                    <a:pt x="119" y="28"/>
                  </a:lnTo>
                  <a:lnTo>
                    <a:pt x="80" y="23"/>
                  </a:lnTo>
                  <a:lnTo>
                    <a:pt x="40" y="19"/>
                  </a:lnTo>
                  <a:lnTo>
                    <a:pt x="0" y="17"/>
                  </a:lnTo>
                  <a:lnTo>
                    <a:pt x="0" y="0"/>
                  </a:lnTo>
                  <a:lnTo>
                    <a:pt x="42" y="2"/>
                  </a:lnTo>
                  <a:lnTo>
                    <a:pt x="82" y="5"/>
                  </a:lnTo>
                  <a:lnTo>
                    <a:pt x="120" y="11"/>
                  </a:lnTo>
                  <a:lnTo>
                    <a:pt x="159" y="19"/>
                  </a:lnTo>
                  <a:lnTo>
                    <a:pt x="195" y="26"/>
                  </a:lnTo>
                  <a:lnTo>
                    <a:pt x="234" y="36"/>
                  </a:lnTo>
                  <a:lnTo>
                    <a:pt x="270" y="48"/>
                  </a:lnTo>
                  <a:lnTo>
                    <a:pt x="309" y="59"/>
                  </a:lnTo>
                  <a:lnTo>
                    <a:pt x="310" y="59"/>
                  </a:lnTo>
                  <a:lnTo>
                    <a:pt x="307" y="7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511">
              <a:extLst>
                <a:ext uri="{FF2B5EF4-FFF2-40B4-BE49-F238E27FC236}">
                  <a16:creationId xmlns:a16="http://schemas.microsoft.com/office/drawing/2014/main" id="{DA19E221-5FBD-4118-9E31-4854891D3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1418"/>
              <a:ext cx="408" cy="248"/>
            </a:xfrm>
            <a:custGeom>
              <a:avLst/>
              <a:gdLst>
                <a:gd name="T0" fmla="*/ 401 w 408"/>
                <a:gd name="T1" fmla="*/ 246 h 248"/>
                <a:gd name="T2" fmla="*/ 403 w 408"/>
                <a:gd name="T3" fmla="*/ 248 h 248"/>
                <a:gd name="T4" fmla="*/ 355 w 408"/>
                <a:gd name="T5" fmla="*/ 219 h 248"/>
                <a:gd name="T6" fmla="*/ 307 w 408"/>
                <a:gd name="T7" fmla="*/ 190 h 248"/>
                <a:gd name="T8" fmla="*/ 259 w 408"/>
                <a:gd name="T9" fmla="*/ 159 h 248"/>
                <a:gd name="T10" fmla="*/ 211 w 408"/>
                <a:gd name="T11" fmla="*/ 129 h 248"/>
                <a:gd name="T12" fmla="*/ 161 w 408"/>
                <a:gd name="T13" fmla="*/ 100 h 248"/>
                <a:gd name="T14" fmla="*/ 111 w 408"/>
                <a:gd name="T15" fmla="*/ 69 h 248"/>
                <a:gd name="T16" fmla="*/ 57 w 408"/>
                <a:gd name="T17" fmla="*/ 42 h 248"/>
                <a:gd name="T18" fmla="*/ 0 w 408"/>
                <a:gd name="T19" fmla="*/ 17 h 248"/>
                <a:gd name="T20" fmla="*/ 3 w 408"/>
                <a:gd name="T21" fmla="*/ 0 h 248"/>
                <a:gd name="T22" fmla="*/ 61 w 408"/>
                <a:gd name="T23" fmla="*/ 25 h 248"/>
                <a:gd name="T24" fmla="*/ 115 w 408"/>
                <a:gd name="T25" fmla="*/ 52 h 248"/>
                <a:gd name="T26" fmla="*/ 167 w 408"/>
                <a:gd name="T27" fmla="*/ 83 h 248"/>
                <a:gd name="T28" fmla="*/ 216 w 408"/>
                <a:gd name="T29" fmla="*/ 111 h 248"/>
                <a:gd name="T30" fmla="*/ 264 w 408"/>
                <a:gd name="T31" fmla="*/ 142 h 248"/>
                <a:gd name="T32" fmla="*/ 312 w 408"/>
                <a:gd name="T33" fmla="*/ 173 h 248"/>
                <a:gd name="T34" fmla="*/ 358 w 408"/>
                <a:gd name="T35" fmla="*/ 202 h 248"/>
                <a:gd name="T36" fmla="*/ 406 w 408"/>
                <a:gd name="T37" fmla="*/ 230 h 248"/>
                <a:gd name="T38" fmla="*/ 408 w 408"/>
                <a:gd name="T39" fmla="*/ 232 h 248"/>
                <a:gd name="T40" fmla="*/ 401 w 408"/>
                <a:gd name="T41" fmla="*/ 246 h 2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8"/>
                <a:gd name="T64" fmla="*/ 0 h 248"/>
                <a:gd name="T65" fmla="*/ 408 w 408"/>
                <a:gd name="T66" fmla="*/ 248 h 2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8" h="248">
                  <a:moveTo>
                    <a:pt x="401" y="246"/>
                  </a:moveTo>
                  <a:lnTo>
                    <a:pt x="403" y="248"/>
                  </a:lnTo>
                  <a:lnTo>
                    <a:pt x="355" y="219"/>
                  </a:lnTo>
                  <a:lnTo>
                    <a:pt x="307" y="190"/>
                  </a:lnTo>
                  <a:lnTo>
                    <a:pt x="259" y="159"/>
                  </a:lnTo>
                  <a:lnTo>
                    <a:pt x="211" y="129"/>
                  </a:lnTo>
                  <a:lnTo>
                    <a:pt x="161" y="100"/>
                  </a:lnTo>
                  <a:lnTo>
                    <a:pt x="111" y="69"/>
                  </a:lnTo>
                  <a:lnTo>
                    <a:pt x="57" y="42"/>
                  </a:lnTo>
                  <a:lnTo>
                    <a:pt x="0" y="17"/>
                  </a:lnTo>
                  <a:lnTo>
                    <a:pt x="3" y="0"/>
                  </a:lnTo>
                  <a:lnTo>
                    <a:pt x="61" y="25"/>
                  </a:lnTo>
                  <a:lnTo>
                    <a:pt x="115" y="52"/>
                  </a:lnTo>
                  <a:lnTo>
                    <a:pt x="167" y="83"/>
                  </a:lnTo>
                  <a:lnTo>
                    <a:pt x="216" y="111"/>
                  </a:lnTo>
                  <a:lnTo>
                    <a:pt x="264" y="142"/>
                  </a:lnTo>
                  <a:lnTo>
                    <a:pt x="312" y="173"/>
                  </a:lnTo>
                  <a:lnTo>
                    <a:pt x="358" y="202"/>
                  </a:lnTo>
                  <a:lnTo>
                    <a:pt x="406" y="230"/>
                  </a:lnTo>
                  <a:lnTo>
                    <a:pt x="408" y="232"/>
                  </a:lnTo>
                  <a:lnTo>
                    <a:pt x="401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512">
              <a:extLst>
                <a:ext uri="{FF2B5EF4-FFF2-40B4-BE49-F238E27FC236}">
                  <a16:creationId xmlns:a16="http://schemas.microsoft.com/office/drawing/2014/main" id="{9E149FB4-5EA4-45FB-A32E-3D4B4EBC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650"/>
              <a:ext cx="203" cy="340"/>
            </a:xfrm>
            <a:custGeom>
              <a:avLst/>
              <a:gdLst>
                <a:gd name="T0" fmla="*/ 195 w 203"/>
                <a:gd name="T1" fmla="*/ 340 h 340"/>
                <a:gd name="T2" fmla="*/ 194 w 203"/>
                <a:gd name="T3" fmla="*/ 336 h 340"/>
                <a:gd name="T4" fmla="*/ 174 w 203"/>
                <a:gd name="T5" fmla="*/ 296 h 340"/>
                <a:gd name="T6" fmla="*/ 155 w 203"/>
                <a:gd name="T7" fmla="*/ 253 h 340"/>
                <a:gd name="T8" fmla="*/ 134 w 203"/>
                <a:gd name="T9" fmla="*/ 213 h 340"/>
                <a:gd name="T10" fmla="*/ 111 w 203"/>
                <a:gd name="T11" fmla="*/ 173 h 340"/>
                <a:gd name="T12" fmla="*/ 86 w 203"/>
                <a:gd name="T13" fmla="*/ 133 h 340"/>
                <a:gd name="T14" fmla="*/ 59 w 203"/>
                <a:gd name="T15" fmla="*/ 92 h 340"/>
                <a:gd name="T16" fmla="*/ 30 w 203"/>
                <a:gd name="T17" fmla="*/ 54 h 340"/>
                <a:gd name="T18" fmla="*/ 0 w 203"/>
                <a:gd name="T19" fmla="*/ 14 h 340"/>
                <a:gd name="T20" fmla="*/ 7 w 203"/>
                <a:gd name="T21" fmla="*/ 0 h 340"/>
                <a:gd name="T22" fmla="*/ 38 w 203"/>
                <a:gd name="T23" fmla="*/ 41 h 340"/>
                <a:gd name="T24" fmla="*/ 67 w 203"/>
                <a:gd name="T25" fmla="*/ 79 h 340"/>
                <a:gd name="T26" fmla="*/ 94 w 203"/>
                <a:gd name="T27" fmla="*/ 119 h 340"/>
                <a:gd name="T28" fmla="*/ 119 w 203"/>
                <a:gd name="T29" fmla="*/ 161 h 340"/>
                <a:gd name="T30" fmla="*/ 144 w 203"/>
                <a:gd name="T31" fmla="*/ 202 h 340"/>
                <a:gd name="T32" fmla="*/ 165 w 203"/>
                <a:gd name="T33" fmla="*/ 242 h 340"/>
                <a:gd name="T34" fmla="*/ 184 w 203"/>
                <a:gd name="T35" fmla="*/ 284 h 340"/>
                <a:gd name="T36" fmla="*/ 203 w 203"/>
                <a:gd name="T37" fmla="*/ 326 h 340"/>
                <a:gd name="T38" fmla="*/ 201 w 203"/>
                <a:gd name="T39" fmla="*/ 324 h 340"/>
                <a:gd name="T40" fmla="*/ 195 w 203"/>
                <a:gd name="T41" fmla="*/ 340 h 3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3"/>
                <a:gd name="T64" fmla="*/ 0 h 340"/>
                <a:gd name="T65" fmla="*/ 203 w 203"/>
                <a:gd name="T66" fmla="*/ 340 h 3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3" h="340">
                  <a:moveTo>
                    <a:pt x="195" y="340"/>
                  </a:moveTo>
                  <a:lnTo>
                    <a:pt x="194" y="336"/>
                  </a:lnTo>
                  <a:lnTo>
                    <a:pt x="174" y="296"/>
                  </a:lnTo>
                  <a:lnTo>
                    <a:pt x="155" y="253"/>
                  </a:lnTo>
                  <a:lnTo>
                    <a:pt x="134" y="213"/>
                  </a:lnTo>
                  <a:lnTo>
                    <a:pt x="111" y="173"/>
                  </a:lnTo>
                  <a:lnTo>
                    <a:pt x="86" y="133"/>
                  </a:lnTo>
                  <a:lnTo>
                    <a:pt x="59" y="92"/>
                  </a:lnTo>
                  <a:lnTo>
                    <a:pt x="30" y="54"/>
                  </a:lnTo>
                  <a:lnTo>
                    <a:pt x="0" y="14"/>
                  </a:lnTo>
                  <a:lnTo>
                    <a:pt x="7" y="0"/>
                  </a:lnTo>
                  <a:lnTo>
                    <a:pt x="38" y="41"/>
                  </a:lnTo>
                  <a:lnTo>
                    <a:pt x="67" y="79"/>
                  </a:lnTo>
                  <a:lnTo>
                    <a:pt x="94" y="119"/>
                  </a:lnTo>
                  <a:lnTo>
                    <a:pt x="119" y="161"/>
                  </a:lnTo>
                  <a:lnTo>
                    <a:pt x="144" y="202"/>
                  </a:lnTo>
                  <a:lnTo>
                    <a:pt x="165" y="242"/>
                  </a:lnTo>
                  <a:lnTo>
                    <a:pt x="184" y="284"/>
                  </a:lnTo>
                  <a:lnTo>
                    <a:pt x="203" y="326"/>
                  </a:lnTo>
                  <a:lnTo>
                    <a:pt x="201" y="324"/>
                  </a:lnTo>
                  <a:lnTo>
                    <a:pt x="195" y="3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513">
              <a:extLst>
                <a:ext uri="{FF2B5EF4-FFF2-40B4-BE49-F238E27FC236}">
                  <a16:creationId xmlns:a16="http://schemas.microsoft.com/office/drawing/2014/main" id="{D555416D-4358-42EE-A5E4-F9FCB0F7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974"/>
              <a:ext cx="144" cy="513"/>
            </a:xfrm>
            <a:custGeom>
              <a:avLst/>
              <a:gdLst>
                <a:gd name="T0" fmla="*/ 131 w 144"/>
                <a:gd name="T1" fmla="*/ 507 h 513"/>
                <a:gd name="T2" fmla="*/ 131 w 144"/>
                <a:gd name="T3" fmla="*/ 507 h 513"/>
                <a:gd name="T4" fmla="*/ 133 w 144"/>
                <a:gd name="T5" fmla="*/ 488 h 513"/>
                <a:gd name="T6" fmla="*/ 133 w 144"/>
                <a:gd name="T7" fmla="*/ 463 h 513"/>
                <a:gd name="T8" fmla="*/ 131 w 144"/>
                <a:gd name="T9" fmla="*/ 432 h 513"/>
                <a:gd name="T10" fmla="*/ 125 w 144"/>
                <a:gd name="T11" fmla="*/ 398 h 513"/>
                <a:gd name="T12" fmla="*/ 119 w 144"/>
                <a:gd name="T13" fmla="*/ 361 h 513"/>
                <a:gd name="T14" fmla="*/ 110 w 144"/>
                <a:gd name="T15" fmla="*/ 321 h 513"/>
                <a:gd name="T16" fmla="*/ 100 w 144"/>
                <a:gd name="T17" fmla="*/ 281 h 513"/>
                <a:gd name="T18" fmla="*/ 89 w 144"/>
                <a:gd name="T19" fmla="*/ 240 h 513"/>
                <a:gd name="T20" fmla="*/ 64 w 144"/>
                <a:gd name="T21" fmla="*/ 162 h 513"/>
                <a:gd name="T22" fmla="*/ 37 w 144"/>
                <a:gd name="T23" fmla="*/ 93 h 513"/>
                <a:gd name="T24" fmla="*/ 25 w 144"/>
                <a:gd name="T25" fmla="*/ 64 h 513"/>
                <a:gd name="T26" fmla="*/ 16 w 144"/>
                <a:gd name="T27" fmla="*/ 41 h 513"/>
                <a:gd name="T28" fmla="*/ 6 w 144"/>
                <a:gd name="T29" fmla="*/ 25 h 513"/>
                <a:gd name="T30" fmla="*/ 0 w 144"/>
                <a:gd name="T31" fmla="*/ 16 h 513"/>
                <a:gd name="T32" fmla="*/ 6 w 144"/>
                <a:gd name="T33" fmla="*/ 0 h 513"/>
                <a:gd name="T34" fmla="*/ 16 w 144"/>
                <a:gd name="T35" fmla="*/ 12 h 513"/>
                <a:gd name="T36" fmla="*/ 25 w 144"/>
                <a:gd name="T37" fmla="*/ 29 h 513"/>
                <a:gd name="T38" fmla="*/ 35 w 144"/>
                <a:gd name="T39" fmla="*/ 54 h 513"/>
                <a:gd name="T40" fmla="*/ 48 w 144"/>
                <a:gd name="T41" fmla="*/ 83 h 513"/>
                <a:gd name="T42" fmla="*/ 73 w 144"/>
                <a:gd name="T43" fmla="*/ 152 h 513"/>
                <a:gd name="T44" fmla="*/ 98 w 144"/>
                <a:gd name="T45" fmla="*/ 233 h 513"/>
                <a:gd name="T46" fmla="*/ 110 w 144"/>
                <a:gd name="T47" fmla="*/ 273 h 513"/>
                <a:gd name="T48" fmla="*/ 121 w 144"/>
                <a:gd name="T49" fmla="*/ 315 h 513"/>
                <a:gd name="T50" fmla="*/ 129 w 144"/>
                <a:gd name="T51" fmla="*/ 355 h 513"/>
                <a:gd name="T52" fmla="*/ 137 w 144"/>
                <a:gd name="T53" fmla="*/ 394 h 513"/>
                <a:gd name="T54" fmla="*/ 142 w 144"/>
                <a:gd name="T55" fmla="*/ 428 h 513"/>
                <a:gd name="T56" fmla="*/ 144 w 144"/>
                <a:gd name="T57" fmla="*/ 461 h 513"/>
                <a:gd name="T58" fmla="*/ 144 w 144"/>
                <a:gd name="T59" fmla="*/ 490 h 513"/>
                <a:gd name="T60" fmla="*/ 141 w 144"/>
                <a:gd name="T61" fmla="*/ 513 h 513"/>
                <a:gd name="T62" fmla="*/ 141 w 144"/>
                <a:gd name="T63" fmla="*/ 513 h 513"/>
                <a:gd name="T64" fmla="*/ 131 w 144"/>
                <a:gd name="T65" fmla="*/ 507 h 5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4"/>
                <a:gd name="T100" fmla="*/ 0 h 513"/>
                <a:gd name="T101" fmla="*/ 144 w 144"/>
                <a:gd name="T102" fmla="*/ 513 h 5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4" h="513">
                  <a:moveTo>
                    <a:pt x="131" y="507"/>
                  </a:moveTo>
                  <a:lnTo>
                    <a:pt x="131" y="507"/>
                  </a:lnTo>
                  <a:lnTo>
                    <a:pt x="133" y="488"/>
                  </a:lnTo>
                  <a:lnTo>
                    <a:pt x="133" y="463"/>
                  </a:lnTo>
                  <a:lnTo>
                    <a:pt x="131" y="432"/>
                  </a:lnTo>
                  <a:lnTo>
                    <a:pt x="125" y="398"/>
                  </a:lnTo>
                  <a:lnTo>
                    <a:pt x="119" y="361"/>
                  </a:lnTo>
                  <a:lnTo>
                    <a:pt x="110" y="321"/>
                  </a:lnTo>
                  <a:lnTo>
                    <a:pt x="100" y="281"/>
                  </a:lnTo>
                  <a:lnTo>
                    <a:pt x="89" y="240"/>
                  </a:lnTo>
                  <a:lnTo>
                    <a:pt x="64" y="162"/>
                  </a:lnTo>
                  <a:lnTo>
                    <a:pt x="37" y="93"/>
                  </a:lnTo>
                  <a:lnTo>
                    <a:pt x="25" y="64"/>
                  </a:lnTo>
                  <a:lnTo>
                    <a:pt x="16" y="41"/>
                  </a:lnTo>
                  <a:lnTo>
                    <a:pt x="6" y="25"/>
                  </a:lnTo>
                  <a:lnTo>
                    <a:pt x="0" y="16"/>
                  </a:lnTo>
                  <a:lnTo>
                    <a:pt x="6" y="0"/>
                  </a:lnTo>
                  <a:lnTo>
                    <a:pt x="16" y="12"/>
                  </a:lnTo>
                  <a:lnTo>
                    <a:pt x="25" y="29"/>
                  </a:lnTo>
                  <a:lnTo>
                    <a:pt x="35" y="54"/>
                  </a:lnTo>
                  <a:lnTo>
                    <a:pt x="48" y="83"/>
                  </a:lnTo>
                  <a:lnTo>
                    <a:pt x="73" y="152"/>
                  </a:lnTo>
                  <a:lnTo>
                    <a:pt x="98" y="233"/>
                  </a:lnTo>
                  <a:lnTo>
                    <a:pt x="110" y="273"/>
                  </a:lnTo>
                  <a:lnTo>
                    <a:pt x="121" y="315"/>
                  </a:lnTo>
                  <a:lnTo>
                    <a:pt x="129" y="355"/>
                  </a:lnTo>
                  <a:lnTo>
                    <a:pt x="137" y="394"/>
                  </a:lnTo>
                  <a:lnTo>
                    <a:pt x="142" y="428"/>
                  </a:lnTo>
                  <a:lnTo>
                    <a:pt x="144" y="461"/>
                  </a:lnTo>
                  <a:lnTo>
                    <a:pt x="144" y="490"/>
                  </a:lnTo>
                  <a:lnTo>
                    <a:pt x="141" y="513"/>
                  </a:lnTo>
                  <a:lnTo>
                    <a:pt x="131" y="5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514">
              <a:extLst>
                <a:ext uri="{FF2B5EF4-FFF2-40B4-BE49-F238E27FC236}">
                  <a16:creationId xmlns:a16="http://schemas.microsoft.com/office/drawing/2014/main" id="{2D22AB60-BD76-4395-A6D8-6421B129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481"/>
              <a:ext cx="271" cy="267"/>
            </a:xfrm>
            <a:custGeom>
              <a:avLst/>
              <a:gdLst>
                <a:gd name="T0" fmla="*/ 0 w 271"/>
                <a:gd name="T1" fmla="*/ 251 h 267"/>
                <a:gd name="T2" fmla="*/ 0 w 271"/>
                <a:gd name="T3" fmla="*/ 251 h 267"/>
                <a:gd name="T4" fmla="*/ 73 w 271"/>
                <a:gd name="T5" fmla="*/ 200 h 267"/>
                <a:gd name="T6" fmla="*/ 152 w 271"/>
                <a:gd name="T7" fmla="*/ 142 h 267"/>
                <a:gd name="T8" fmla="*/ 169 w 271"/>
                <a:gd name="T9" fmla="*/ 127 h 267"/>
                <a:gd name="T10" fmla="*/ 186 w 271"/>
                <a:gd name="T11" fmla="*/ 111 h 267"/>
                <a:gd name="T12" fmla="*/ 203 w 271"/>
                <a:gd name="T13" fmla="*/ 94 h 267"/>
                <a:gd name="T14" fmla="*/ 219 w 271"/>
                <a:gd name="T15" fmla="*/ 77 h 267"/>
                <a:gd name="T16" fmla="*/ 232 w 271"/>
                <a:gd name="T17" fmla="*/ 59 h 267"/>
                <a:gd name="T18" fmla="*/ 244 w 271"/>
                <a:gd name="T19" fmla="*/ 40 h 267"/>
                <a:gd name="T20" fmla="*/ 253 w 271"/>
                <a:gd name="T21" fmla="*/ 19 h 267"/>
                <a:gd name="T22" fmla="*/ 261 w 271"/>
                <a:gd name="T23" fmla="*/ 0 h 267"/>
                <a:gd name="T24" fmla="*/ 271 w 271"/>
                <a:gd name="T25" fmla="*/ 6 h 267"/>
                <a:gd name="T26" fmla="*/ 263 w 271"/>
                <a:gd name="T27" fmla="*/ 29 h 267"/>
                <a:gd name="T28" fmla="*/ 251 w 271"/>
                <a:gd name="T29" fmla="*/ 52 h 267"/>
                <a:gd name="T30" fmla="*/ 240 w 271"/>
                <a:gd name="T31" fmla="*/ 71 h 267"/>
                <a:gd name="T32" fmla="*/ 225 w 271"/>
                <a:gd name="T33" fmla="*/ 90 h 267"/>
                <a:gd name="T34" fmla="*/ 209 w 271"/>
                <a:gd name="T35" fmla="*/ 109 h 267"/>
                <a:gd name="T36" fmla="*/ 192 w 271"/>
                <a:gd name="T37" fmla="*/ 127 h 267"/>
                <a:gd name="T38" fmla="*/ 175 w 271"/>
                <a:gd name="T39" fmla="*/ 144 h 267"/>
                <a:gd name="T40" fmla="*/ 155 w 271"/>
                <a:gd name="T41" fmla="*/ 159 h 267"/>
                <a:gd name="T42" fmla="*/ 77 w 271"/>
                <a:gd name="T43" fmla="*/ 217 h 267"/>
                <a:gd name="T44" fmla="*/ 4 w 271"/>
                <a:gd name="T45" fmla="*/ 267 h 267"/>
                <a:gd name="T46" fmla="*/ 4 w 271"/>
                <a:gd name="T47" fmla="*/ 267 h 267"/>
                <a:gd name="T48" fmla="*/ 0 w 271"/>
                <a:gd name="T49" fmla="*/ 251 h 2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1"/>
                <a:gd name="T76" fmla="*/ 0 h 267"/>
                <a:gd name="T77" fmla="*/ 271 w 271"/>
                <a:gd name="T78" fmla="*/ 267 h 2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1" h="267">
                  <a:moveTo>
                    <a:pt x="0" y="251"/>
                  </a:moveTo>
                  <a:lnTo>
                    <a:pt x="0" y="251"/>
                  </a:lnTo>
                  <a:lnTo>
                    <a:pt x="73" y="200"/>
                  </a:lnTo>
                  <a:lnTo>
                    <a:pt x="152" y="142"/>
                  </a:lnTo>
                  <a:lnTo>
                    <a:pt x="169" y="127"/>
                  </a:lnTo>
                  <a:lnTo>
                    <a:pt x="186" y="111"/>
                  </a:lnTo>
                  <a:lnTo>
                    <a:pt x="203" y="94"/>
                  </a:lnTo>
                  <a:lnTo>
                    <a:pt x="219" y="77"/>
                  </a:lnTo>
                  <a:lnTo>
                    <a:pt x="232" y="59"/>
                  </a:lnTo>
                  <a:lnTo>
                    <a:pt x="244" y="40"/>
                  </a:lnTo>
                  <a:lnTo>
                    <a:pt x="253" y="19"/>
                  </a:lnTo>
                  <a:lnTo>
                    <a:pt x="261" y="0"/>
                  </a:lnTo>
                  <a:lnTo>
                    <a:pt x="271" y="6"/>
                  </a:lnTo>
                  <a:lnTo>
                    <a:pt x="263" y="29"/>
                  </a:lnTo>
                  <a:lnTo>
                    <a:pt x="251" y="52"/>
                  </a:lnTo>
                  <a:lnTo>
                    <a:pt x="240" y="71"/>
                  </a:lnTo>
                  <a:lnTo>
                    <a:pt x="225" y="90"/>
                  </a:lnTo>
                  <a:lnTo>
                    <a:pt x="209" y="109"/>
                  </a:lnTo>
                  <a:lnTo>
                    <a:pt x="192" y="127"/>
                  </a:lnTo>
                  <a:lnTo>
                    <a:pt x="175" y="144"/>
                  </a:lnTo>
                  <a:lnTo>
                    <a:pt x="155" y="159"/>
                  </a:lnTo>
                  <a:lnTo>
                    <a:pt x="77" y="217"/>
                  </a:lnTo>
                  <a:lnTo>
                    <a:pt x="4" y="267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515">
              <a:extLst>
                <a:ext uri="{FF2B5EF4-FFF2-40B4-BE49-F238E27FC236}">
                  <a16:creationId xmlns:a16="http://schemas.microsoft.com/office/drawing/2014/main" id="{AB2BFA2C-1965-4454-9D75-6D2C6A076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732"/>
              <a:ext cx="371" cy="156"/>
            </a:xfrm>
            <a:custGeom>
              <a:avLst/>
              <a:gdLst>
                <a:gd name="T0" fmla="*/ 0 w 371"/>
                <a:gd name="T1" fmla="*/ 137 h 156"/>
                <a:gd name="T2" fmla="*/ 2 w 371"/>
                <a:gd name="T3" fmla="*/ 137 h 156"/>
                <a:gd name="T4" fmla="*/ 33 w 371"/>
                <a:gd name="T5" fmla="*/ 135 h 156"/>
                <a:gd name="T6" fmla="*/ 60 w 371"/>
                <a:gd name="T7" fmla="*/ 131 h 156"/>
                <a:gd name="T8" fmla="*/ 89 w 371"/>
                <a:gd name="T9" fmla="*/ 127 h 156"/>
                <a:gd name="T10" fmla="*/ 114 w 371"/>
                <a:gd name="T11" fmla="*/ 121 h 156"/>
                <a:gd name="T12" fmla="*/ 141 w 371"/>
                <a:gd name="T13" fmla="*/ 114 h 156"/>
                <a:gd name="T14" fmla="*/ 165 w 371"/>
                <a:gd name="T15" fmla="*/ 106 h 156"/>
                <a:gd name="T16" fmla="*/ 188 w 371"/>
                <a:gd name="T17" fmla="*/ 98 h 156"/>
                <a:gd name="T18" fmla="*/ 212 w 371"/>
                <a:gd name="T19" fmla="*/ 89 h 156"/>
                <a:gd name="T20" fmla="*/ 256 w 371"/>
                <a:gd name="T21" fmla="*/ 69 h 156"/>
                <a:gd name="T22" fmla="*/ 294 w 371"/>
                <a:gd name="T23" fmla="*/ 48 h 156"/>
                <a:gd name="T24" fmla="*/ 332 w 371"/>
                <a:gd name="T25" fmla="*/ 23 h 156"/>
                <a:gd name="T26" fmla="*/ 367 w 371"/>
                <a:gd name="T27" fmla="*/ 0 h 156"/>
                <a:gd name="T28" fmla="*/ 371 w 371"/>
                <a:gd name="T29" fmla="*/ 16 h 156"/>
                <a:gd name="T30" fmla="*/ 336 w 371"/>
                <a:gd name="T31" fmla="*/ 41 h 156"/>
                <a:gd name="T32" fmla="*/ 298 w 371"/>
                <a:gd name="T33" fmla="*/ 66 h 156"/>
                <a:gd name="T34" fmla="*/ 258 w 371"/>
                <a:gd name="T35" fmla="*/ 87 h 156"/>
                <a:gd name="T36" fmla="*/ 213 w 371"/>
                <a:gd name="T37" fmla="*/ 108 h 156"/>
                <a:gd name="T38" fmla="*/ 190 w 371"/>
                <a:gd name="T39" fmla="*/ 115 h 156"/>
                <a:gd name="T40" fmla="*/ 167 w 371"/>
                <a:gd name="T41" fmla="*/ 125 h 156"/>
                <a:gd name="T42" fmla="*/ 142 w 371"/>
                <a:gd name="T43" fmla="*/ 133 h 156"/>
                <a:gd name="T44" fmla="*/ 116 w 371"/>
                <a:gd name="T45" fmla="*/ 138 h 156"/>
                <a:gd name="T46" fmla="*/ 89 w 371"/>
                <a:gd name="T47" fmla="*/ 144 h 156"/>
                <a:gd name="T48" fmla="*/ 62 w 371"/>
                <a:gd name="T49" fmla="*/ 150 h 156"/>
                <a:gd name="T50" fmla="*/ 33 w 371"/>
                <a:gd name="T51" fmla="*/ 152 h 156"/>
                <a:gd name="T52" fmla="*/ 2 w 371"/>
                <a:gd name="T53" fmla="*/ 156 h 156"/>
                <a:gd name="T54" fmla="*/ 4 w 371"/>
                <a:gd name="T55" fmla="*/ 154 h 156"/>
                <a:gd name="T56" fmla="*/ 0 w 371"/>
                <a:gd name="T57" fmla="*/ 137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71"/>
                <a:gd name="T88" fmla="*/ 0 h 156"/>
                <a:gd name="T89" fmla="*/ 371 w 371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71" h="156">
                  <a:moveTo>
                    <a:pt x="0" y="137"/>
                  </a:moveTo>
                  <a:lnTo>
                    <a:pt x="2" y="137"/>
                  </a:lnTo>
                  <a:lnTo>
                    <a:pt x="33" y="135"/>
                  </a:lnTo>
                  <a:lnTo>
                    <a:pt x="60" y="131"/>
                  </a:lnTo>
                  <a:lnTo>
                    <a:pt x="89" y="127"/>
                  </a:lnTo>
                  <a:lnTo>
                    <a:pt x="114" y="121"/>
                  </a:lnTo>
                  <a:lnTo>
                    <a:pt x="141" y="114"/>
                  </a:lnTo>
                  <a:lnTo>
                    <a:pt x="165" y="106"/>
                  </a:lnTo>
                  <a:lnTo>
                    <a:pt x="188" y="98"/>
                  </a:lnTo>
                  <a:lnTo>
                    <a:pt x="212" y="89"/>
                  </a:lnTo>
                  <a:lnTo>
                    <a:pt x="256" y="69"/>
                  </a:lnTo>
                  <a:lnTo>
                    <a:pt x="294" y="48"/>
                  </a:lnTo>
                  <a:lnTo>
                    <a:pt x="332" y="23"/>
                  </a:lnTo>
                  <a:lnTo>
                    <a:pt x="367" y="0"/>
                  </a:lnTo>
                  <a:lnTo>
                    <a:pt x="371" y="16"/>
                  </a:lnTo>
                  <a:lnTo>
                    <a:pt x="336" y="41"/>
                  </a:lnTo>
                  <a:lnTo>
                    <a:pt x="298" y="66"/>
                  </a:lnTo>
                  <a:lnTo>
                    <a:pt x="258" y="87"/>
                  </a:lnTo>
                  <a:lnTo>
                    <a:pt x="213" y="108"/>
                  </a:lnTo>
                  <a:lnTo>
                    <a:pt x="190" y="115"/>
                  </a:lnTo>
                  <a:lnTo>
                    <a:pt x="167" y="125"/>
                  </a:lnTo>
                  <a:lnTo>
                    <a:pt x="142" y="133"/>
                  </a:lnTo>
                  <a:lnTo>
                    <a:pt x="116" y="138"/>
                  </a:lnTo>
                  <a:lnTo>
                    <a:pt x="89" y="144"/>
                  </a:lnTo>
                  <a:lnTo>
                    <a:pt x="62" y="150"/>
                  </a:lnTo>
                  <a:lnTo>
                    <a:pt x="33" y="152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516">
              <a:extLst>
                <a:ext uri="{FF2B5EF4-FFF2-40B4-BE49-F238E27FC236}">
                  <a16:creationId xmlns:a16="http://schemas.microsoft.com/office/drawing/2014/main" id="{24CA385B-CDBB-4EA8-A5F7-281B1818A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869"/>
              <a:ext cx="267" cy="97"/>
            </a:xfrm>
            <a:custGeom>
              <a:avLst/>
              <a:gdLst>
                <a:gd name="T0" fmla="*/ 0 w 267"/>
                <a:gd name="T1" fmla="*/ 80 h 97"/>
                <a:gd name="T2" fmla="*/ 0 w 267"/>
                <a:gd name="T3" fmla="*/ 80 h 97"/>
                <a:gd name="T4" fmla="*/ 35 w 267"/>
                <a:gd name="T5" fmla="*/ 76 h 97"/>
                <a:gd name="T6" fmla="*/ 71 w 267"/>
                <a:gd name="T7" fmla="*/ 69 h 97"/>
                <a:gd name="T8" fmla="*/ 106 w 267"/>
                <a:gd name="T9" fmla="*/ 61 h 97"/>
                <a:gd name="T10" fmla="*/ 142 w 267"/>
                <a:gd name="T11" fmla="*/ 51 h 97"/>
                <a:gd name="T12" fmla="*/ 175 w 267"/>
                <a:gd name="T13" fmla="*/ 40 h 97"/>
                <a:gd name="T14" fmla="*/ 208 w 267"/>
                <a:gd name="T15" fmla="*/ 26 h 97"/>
                <a:gd name="T16" fmla="*/ 237 w 267"/>
                <a:gd name="T17" fmla="*/ 13 h 97"/>
                <a:gd name="T18" fmla="*/ 263 w 267"/>
                <a:gd name="T19" fmla="*/ 0 h 97"/>
                <a:gd name="T20" fmla="*/ 267 w 267"/>
                <a:gd name="T21" fmla="*/ 17 h 97"/>
                <a:gd name="T22" fmla="*/ 240 w 267"/>
                <a:gd name="T23" fmla="*/ 30 h 97"/>
                <a:gd name="T24" fmla="*/ 210 w 267"/>
                <a:gd name="T25" fmla="*/ 44 h 97"/>
                <a:gd name="T26" fmla="*/ 177 w 267"/>
                <a:gd name="T27" fmla="*/ 57 h 97"/>
                <a:gd name="T28" fmla="*/ 142 w 267"/>
                <a:gd name="T29" fmla="*/ 69 h 97"/>
                <a:gd name="T30" fmla="*/ 108 w 267"/>
                <a:gd name="T31" fmla="*/ 78 h 97"/>
                <a:gd name="T32" fmla="*/ 71 w 267"/>
                <a:gd name="T33" fmla="*/ 88 h 97"/>
                <a:gd name="T34" fmla="*/ 37 w 267"/>
                <a:gd name="T35" fmla="*/ 94 h 97"/>
                <a:gd name="T36" fmla="*/ 0 w 267"/>
                <a:gd name="T37" fmla="*/ 97 h 97"/>
                <a:gd name="T38" fmla="*/ 0 w 267"/>
                <a:gd name="T39" fmla="*/ 97 h 97"/>
                <a:gd name="T40" fmla="*/ 0 w 267"/>
                <a:gd name="T41" fmla="*/ 8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7"/>
                <a:gd name="T64" fmla="*/ 0 h 97"/>
                <a:gd name="T65" fmla="*/ 267 w 267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7" h="97">
                  <a:moveTo>
                    <a:pt x="0" y="80"/>
                  </a:moveTo>
                  <a:lnTo>
                    <a:pt x="0" y="80"/>
                  </a:lnTo>
                  <a:lnTo>
                    <a:pt x="35" y="76"/>
                  </a:lnTo>
                  <a:lnTo>
                    <a:pt x="71" y="69"/>
                  </a:lnTo>
                  <a:lnTo>
                    <a:pt x="106" y="61"/>
                  </a:lnTo>
                  <a:lnTo>
                    <a:pt x="142" y="51"/>
                  </a:lnTo>
                  <a:lnTo>
                    <a:pt x="175" y="40"/>
                  </a:lnTo>
                  <a:lnTo>
                    <a:pt x="208" y="26"/>
                  </a:lnTo>
                  <a:lnTo>
                    <a:pt x="237" y="13"/>
                  </a:lnTo>
                  <a:lnTo>
                    <a:pt x="263" y="0"/>
                  </a:lnTo>
                  <a:lnTo>
                    <a:pt x="267" y="17"/>
                  </a:lnTo>
                  <a:lnTo>
                    <a:pt x="240" y="30"/>
                  </a:lnTo>
                  <a:lnTo>
                    <a:pt x="210" y="44"/>
                  </a:lnTo>
                  <a:lnTo>
                    <a:pt x="177" y="57"/>
                  </a:lnTo>
                  <a:lnTo>
                    <a:pt x="142" y="69"/>
                  </a:lnTo>
                  <a:lnTo>
                    <a:pt x="108" y="78"/>
                  </a:lnTo>
                  <a:lnTo>
                    <a:pt x="71" y="88"/>
                  </a:lnTo>
                  <a:lnTo>
                    <a:pt x="37" y="94"/>
                  </a:lnTo>
                  <a:lnTo>
                    <a:pt x="0" y="97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517">
              <a:extLst>
                <a:ext uri="{FF2B5EF4-FFF2-40B4-BE49-F238E27FC236}">
                  <a16:creationId xmlns:a16="http://schemas.microsoft.com/office/drawing/2014/main" id="{9CFA477D-38D4-4CD8-958F-6772C013B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934"/>
              <a:ext cx="364" cy="32"/>
            </a:xfrm>
            <a:custGeom>
              <a:avLst/>
              <a:gdLst>
                <a:gd name="T0" fmla="*/ 0 w 364"/>
                <a:gd name="T1" fmla="*/ 0 h 32"/>
                <a:gd name="T2" fmla="*/ 2 w 364"/>
                <a:gd name="T3" fmla="*/ 0 h 32"/>
                <a:gd name="T4" fmla="*/ 48 w 364"/>
                <a:gd name="T5" fmla="*/ 7 h 32"/>
                <a:gd name="T6" fmla="*/ 94 w 364"/>
                <a:gd name="T7" fmla="*/ 11 h 32"/>
                <a:gd name="T8" fmla="*/ 140 w 364"/>
                <a:gd name="T9" fmla="*/ 13 h 32"/>
                <a:gd name="T10" fmla="*/ 188 w 364"/>
                <a:gd name="T11" fmla="*/ 13 h 32"/>
                <a:gd name="T12" fmla="*/ 236 w 364"/>
                <a:gd name="T13" fmla="*/ 13 h 32"/>
                <a:gd name="T14" fmla="*/ 282 w 364"/>
                <a:gd name="T15" fmla="*/ 13 h 32"/>
                <a:gd name="T16" fmla="*/ 324 w 364"/>
                <a:gd name="T17" fmla="*/ 13 h 32"/>
                <a:gd name="T18" fmla="*/ 364 w 364"/>
                <a:gd name="T19" fmla="*/ 15 h 32"/>
                <a:gd name="T20" fmla="*/ 364 w 364"/>
                <a:gd name="T21" fmla="*/ 32 h 32"/>
                <a:gd name="T22" fmla="*/ 324 w 364"/>
                <a:gd name="T23" fmla="*/ 32 h 32"/>
                <a:gd name="T24" fmla="*/ 280 w 364"/>
                <a:gd name="T25" fmla="*/ 30 h 32"/>
                <a:gd name="T26" fmla="*/ 236 w 364"/>
                <a:gd name="T27" fmla="*/ 32 h 32"/>
                <a:gd name="T28" fmla="*/ 188 w 364"/>
                <a:gd name="T29" fmla="*/ 32 h 32"/>
                <a:gd name="T30" fmla="*/ 140 w 364"/>
                <a:gd name="T31" fmla="*/ 32 h 32"/>
                <a:gd name="T32" fmla="*/ 92 w 364"/>
                <a:gd name="T33" fmla="*/ 30 h 32"/>
                <a:gd name="T34" fmla="*/ 46 w 364"/>
                <a:gd name="T35" fmla="*/ 25 h 32"/>
                <a:gd name="T36" fmla="*/ 0 w 364"/>
                <a:gd name="T37" fmla="*/ 19 h 32"/>
                <a:gd name="T38" fmla="*/ 2 w 364"/>
                <a:gd name="T39" fmla="*/ 19 h 32"/>
                <a:gd name="T40" fmla="*/ 0 w 364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64"/>
                <a:gd name="T64" fmla="*/ 0 h 32"/>
                <a:gd name="T65" fmla="*/ 364 w 364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64" h="32">
                  <a:moveTo>
                    <a:pt x="0" y="0"/>
                  </a:moveTo>
                  <a:lnTo>
                    <a:pt x="2" y="0"/>
                  </a:lnTo>
                  <a:lnTo>
                    <a:pt x="48" y="7"/>
                  </a:lnTo>
                  <a:lnTo>
                    <a:pt x="94" y="11"/>
                  </a:lnTo>
                  <a:lnTo>
                    <a:pt x="140" y="13"/>
                  </a:lnTo>
                  <a:lnTo>
                    <a:pt x="188" y="13"/>
                  </a:lnTo>
                  <a:lnTo>
                    <a:pt x="236" y="13"/>
                  </a:lnTo>
                  <a:lnTo>
                    <a:pt x="282" y="13"/>
                  </a:lnTo>
                  <a:lnTo>
                    <a:pt x="324" y="13"/>
                  </a:lnTo>
                  <a:lnTo>
                    <a:pt x="364" y="15"/>
                  </a:lnTo>
                  <a:lnTo>
                    <a:pt x="364" y="32"/>
                  </a:lnTo>
                  <a:lnTo>
                    <a:pt x="324" y="32"/>
                  </a:lnTo>
                  <a:lnTo>
                    <a:pt x="280" y="30"/>
                  </a:lnTo>
                  <a:lnTo>
                    <a:pt x="236" y="32"/>
                  </a:lnTo>
                  <a:lnTo>
                    <a:pt x="188" y="32"/>
                  </a:lnTo>
                  <a:lnTo>
                    <a:pt x="140" y="32"/>
                  </a:lnTo>
                  <a:lnTo>
                    <a:pt x="92" y="30"/>
                  </a:lnTo>
                  <a:lnTo>
                    <a:pt x="46" y="25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Rectangle 518">
              <a:extLst>
                <a:ext uri="{FF2B5EF4-FFF2-40B4-BE49-F238E27FC236}">
                  <a16:creationId xmlns:a16="http://schemas.microsoft.com/office/drawing/2014/main" id="{30985A11-DC9E-4E90-8B9C-28E8BDFD1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0" y="2688"/>
              <a:ext cx="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L</a:t>
              </a:r>
              <a:endParaRPr lang="en-US" altLang="en-US"/>
            </a:p>
          </p:txBody>
        </p:sp>
        <p:sp>
          <p:nvSpPr>
            <p:cNvPr id="32892" name="Rectangle 519">
              <a:extLst>
                <a:ext uri="{FF2B5EF4-FFF2-40B4-BE49-F238E27FC236}">
                  <a16:creationId xmlns:a16="http://schemas.microsoft.com/office/drawing/2014/main" id="{3119ABF1-7CFF-4395-8441-4A7D2C5CD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" y="1677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A</a:t>
              </a:r>
              <a:endParaRPr lang="en-US" altLang="en-US"/>
            </a:p>
          </p:txBody>
        </p:sp>
      </p:grpSp>
      <p:grpSp>
        <p:nvGrpSpPr>
          <p:cNvPr id="4" name="Group 522">
            <a:extLst>
              <a:ext uri="{FF2B5EF4-FFF2-40B4-BE49-F238E27FC236}">
                <a16:creationId xmlns:a16="http://schemas.microsoft.com/office/drawing/2014/main" id="{70E5C153-B592-4C0F-9EAC-F4C92F35CB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6250" y="2762250"/>
            <a:ext cx="3338513" cy="2547938"/>
            <a:chOff x="1828" y="1360"/>
            <a:chExt cx="2103" cy="1605"/>
          </a:xfrm>
        </p:grpSpPr>
        <p:sp>
          <p:nvSpPr>
            <p:cNvPr id="32841" name="AutoShape 521">
              <a:extLst>
                <a:ext uri="{FF2B5EF4-FFF2-40B4-BE49-F238E27FC236}">
                  <a16:creationId xmlns:a16="http://schemas.microsoft.com/office/drawing/2014/main" id="{C193A6C5-0B43-420E-9FC2-88FD513C837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28" y="1360"/>
              <a:ext cx="2103" cy="16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523">
              <a:extLst>
                <a:ext uri="{FF2B5EF4-FFF2-40B4-BE49-F238E27FC236}">
                  <a16:creationId xmlns:a16="http://schemas.microsoft.com/office/drawing/2014/main" id="{CCA9690D-8F0D-4886-859D-67853E6F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594"/>
              <a:ext cx="326" cy="357"/>
            </a:xfrm>
            <a:custGeom>
              <a:avLst/>
              <a:gdLst>
                <a:gd name="T0" fmla="*/ 326 w 326"/>
                <a:gd name="T1" fmla="*/ 0 h 357"/>
                <a:gd name="T2" fmla="*/ 293 w 326"/>
                <a:gd name="T3" fmla="*/ 44 h 357"/>
                <a:gd name="T4" fmla="*/ 255 w 326"/>
                <a:gd name="T5" fmla="*/ 90 h 357"/>
                <a:gd name="T6" fmla="*/ 215 w 326"/>
                <a:gd name="T7" fmla="*/ 138 h 357"/>
                <a:gd name="T8" fmla="*/ 174 w 326"/>
                <a:gd name="T9" fmla="*/ 185 h 357"/>
                <a:gd name="T10" fmla="*/ 130 w 326"/>
                <a:gd name="T11" fmla="*/ 233 h 357"/>
                <a:gd name="T12" fmla="*/ 86 w 326"/>
                <a:gd name="T13" fmla="*/ 277 h 357"/>
                <a:gd name="T14" fmla="*/ 42 w 326"/>
                <a:gd name="T15" fmla="*/ 319 h 357"/>
                <a:gd name="T16" fmla="*/ 0 w 326"/>
                <a:gd name="T17" fmla="*/ 357 h 3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6"/>
                <a:gd name="T28" fmla="*/ 0 h 357"/>
                <a:gd name="T29" fmla="*/ 326 w 326"/>
                <a:gd name="T30" fmla="*/ 357 h 3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6" h="357">
                  <a:moveTo>
                    <a:pt x="326" y="0"/>
                  </a:moveTo>
                  <a:lnTo>
                    <a:pt x="293" y="44"/>
                  </a:lnTo>
                  <a:lnTo>
                    <a:pt x="255" y="90"/>
                  </a:lnTo>
                  <a:lnTo>
                    <a:pt x="215" y="138"/>
                  </a:lnTo>
                  <a:lnTo>
                    <a:pt x="174" y="185"/>
                  </a:lnTo>
                  <a:lnTo>
                    <a:pt x="130" y="233"/>
                  </a:lnTo>
                  <a:lnTo>
                    <a:pt x="86" y="277"/>
                  </a:lnTo>
                  <a:lnTo>
                    <a:pt x="42" y="319"/>
                  </a:lnTo>
                  <a:lnTo>
                    <a:pt x="0" y="357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524">
              <a:extLst>
                <a:ext uri="{FF2B5EF4-FFF2-40B4-BE49-F238E27FC236}">
                  <a16:creationId xmlns:a16="http://schemas.microsoft.com/office/drawing/2014/main" id="{7A00ADC2-F006-4B3E-BDAD-53A537B07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1443"/>
              <a:ext cx="756" cy="871"/>
            </a:xfrm>
            <a:custGeom>
              <a:avLst/>
              <a:gdLst>
                <a:gd name="T0" fmla="*/ 756 w 756"/>
                <a:gd name="T1" fmla="*/ 0 h 871"/>
                <a:gd name="T2" fmla="*/ 719 w 756"/>
                <a:gd name="T3" fmla="*/ 59 h 871"/>
                <a:gd name="T4" fmla="*/ 681 w 756"/>
                <a:gd name="T5" fmla="*/ 119 h 871"/>
                <a:gd name="T6" fmla="*/ 640 w 756"/>
                <a:gd name="T7" fmla="*/ 178 h 871"/>
                <a:gd name="T8" fmla="*/ 598 w 756"/>
                <a:gd name="T9" fmla="*/ 238 h 871"/>
                <a:gd name="T10" fmla="*/ 554 w 756"/>
                <a:gd name="T11" fmla="*/ 295 h 871"/>
                <a:gd name="T12" fmla="*/ 510 w 756"/>
                <a:gd name="T13" fmla="*/ 355 h 871"/>
                <a:gd name="T14" fmla="*/ 464 w 756"/>
                <a:gd name="T15" fmla="*/ 410 h 871"/>
                <a:gd name="T16" fmla="*/ 416 w 756"/>
                <a:gd name="T17" fmla="*/ 468 h 871"/>
                <a:gd name="T18" fmla="*/ 368 w 756"/>
                <a:gd name="T19" fmla="*/ 524 h 871"/>
                <a:gd name="T20" fmla="*/ 316 w 756"/>
                <a:gd name="T21" fmla="*/ 577 h 871"/>
                <a:gd name="T22" fmla="*/ 266 w 756"/>
                <a:gd name="T23" fmla="*/ 629 h 871"/>
                <a:gd name="T24" fmla="*/ 214 w 756"/>
                <a:gd name="T25" fmla="*/ 681 h 871"/>
                <a:gd name="T26" fmla="*/ 161 w 756"/>
                <a:gd name="T27" fmla="*/ 731 h 871"/>
                <a:gd name="T28" fmla="*/ 107 w 756"/>
                <a:gd name="T29" fmla="*/ 779 h 871"/>
                <a:gd name="T30" fmla="*/ 53 w 756"/>
                <a:gd name="T31" fmla="*/ 825 h 871"/>
                <a:gd name="T32" fmla="*/ 0 w 756"/>
                <a:gd name="T33" fmla="*/ 871 h 8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56"/>
                <a:gd name="T52" fmla="*/ 0 h 871"/>
                <a:gd name="T53" fmla="*/ 756 w 756"/>
                <a:gd name="T54" fmla="*/ 871 h 8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56" h="871">
                  <a:moveTo>
                    <a:pt x="756" y="0"/>
                  </a:moveTo>
                  <a:lnTo>
                    <a:pt x="719" y="59"/>
                  </a:lnTo>
                  <a:lnTo>
                    <a:pt x="681" y="119"/>
                  </a:lnTo>
                  <a:lnTo>
                    <a:pt x="640" y="178"/>
                  </a:lnTo>
                  <a:lnTo>
                    <a:pt x="598" y="238"/>
                  </a:lnTo>
                  <a:lnTo>
                    <a:pt x="554" y="295"/>
                  </a:lnTo>
                  <a:lnTo>
                    <a:pt x="510" y="355"/>
                  </a:lnTo>
                  <a:lnTo>
                    <a:pt x="464" y="410"/>
                  </a:lnTo>
                  <a:lnTo>
                    <a:pt x="416" y="468"/>
                  </a:lnTo>
                  <a:lnTo>
                    <a:pt x="368" y="524"/>
                  </a:lnTo>
                  <a:lnTo>
                    <a:pt x="316" y="577"/>
                  </a:lnTo>
                  <a:lnTo>
                    <a:pt x="266" y="629"/>
                  </a:lnTo>
                  <a:lnTo>
                    <a:pt x="214" y="681"/>
                  </a:lnTo>
                  <a:lnTo>
                    <a:pt x="161" y="731"/>
                  </a:lnTo>
                  <a:lnTo>
                    <a:pt x="107" y="779"/>
                  </a:lnTo>
                  <a:lnTo>
                    <a:pt x="53" y="825"/>
                  </a:lnTo>
                  <a:lnTo>
                    <a:pt x="0" y="871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525">
              <a:extLst>
                <a:ext uri="{FF2B5EF4-FFF2-40B4-BE49-F238E27FC236}">
                  <a16:creationId xmlns:a16="http://schemas.microsoft.com/office/drawing/2014/main" id="{F5EE96AB-F8CE-4B80-8F24-F006BC5D7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370"/>
              <a:ext cx="969" cy="1192"/>
            </a:xfrm>
            <a:custGeom>
              <a:avLst/>
              <a:gdLst>
                <a:gd name="T0" fmla="*/ 969 w 969"/>
                <a:gd name="T1" fmla="*/ 0 h 1192"/>
                <a:gd name="T2" fmla="*/ 928 w 969"/>
                <a:gd name="T3" fmla="*/ 84 h 1192"/>
                <a:gd name="T4" fmla="*/ 884 w 969"/>
                <a:gd name="T5" fmla="*/ 170 h 1192"/>
                <a:gd name="T6" fmla="*/ 836 w 969"/>
                <a:gd name="T7" fmla="*/ 253 h 1192"/>
                <a:gd name="T8" fmla="*/ 786 w 969"/>
                <a:gd name="T9" fmla="*/ 337 h 1192"/>
                <a:gd name="T10" fmla="*/ 735 w 969"/>
                <a:gd name="T11" fmla="*/ 418 h 1192"/>
                <a:gd name="T12" fmla="*/ 679 w 969"/>
                <a:gd name="T13" fmla="*/ 499 h 1192"/>
                <a:gd name="T14" fmla="*/ 621 w 969"/>
                <a:gd name="T15" fmla="*/ 579 h 1192"/>
                <a:gd name="T16" fmla="*/ 560 w 969"/>
                <a:gd name="T17" fmla="*/ 656 h 1192"/>
                <a:gd name="T18" fmla="*/ 499 w 969"/>
                <a:gd name="T19" fmla="*/ 733 h 1192"/>
                <a:gd name="T20" fmla="*/ 433 w 969"/>
                <a:gd name="T21" fmla="*/ 806 h 1192"/>
                <a:gd name="T22" fmla="*/ 366 w 969"/>
                <a:gd name="T23" fmla="*/ 877 h 1192"/>
                <a:gd name="T24" fmla="*/ 295 w 969"/>
                <a:gd name="T25" fmla="*/ 946 h 1192"/>
                <a:gd name="T26" fmla="*/ 224 w 969"/>
                <a:gd name="T27" fmla="*/ 1013 h 1192"/>
                <a:gd name="T28" fmla="*/ 151 w 969"/>
                <a:gd name="T29" fmla="*/ 1075 h 1192"/>
                <a:gd name="T30" fmla="*/ 76 w 969"/>
                <a:gd name="T31" fmla="*/ 1136 h 1192"/>
                <a:gd name="T32" fmla="*/ 0 w 969"/>
                <a:gd name="T33" fmla="*/ 1192 h 11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69"/>
                <a:gd name="T52" fmla="*/ 0 h 1192"/>
                <a:gd name="T53" fmla="*/ 969 w 969"/>
                <a:gd name="T54" fmla="*/ 1192 h 11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69" h="1192">
                  <a:moveTo>
                    <a:pt x="969" y="0"/>
                  </a:moveTo>
                  <a:lnTo>
                    <a:pt x="928" y="84"/>
                  </a:lnTo>
                  <a:lnTo>
                    <a:pt x="884" y="170"/>
                  </a:lnTo>
                  <a:lnTo>
                    <a:pt x="836" y="253"/>
                  </a:lnTo>
                  <a:lnTo>
                    <a:pt x="786" y="337"/>
                  </a:lnTo>
                  <a:lnTo>
                    <a:pt x="735" y="418"/>
                  </a:lnTo>
                  <a:lnTo>
                    <a:pt x="679" y="499"/>
                  </a:lnTo>
                  <a:lnTo>
                    <a:pt x="621" y="579"/>
                  </a:lnTo>
                  <a:lnTo>
                    <a:pt x="560" y="656"/>
                  </a:lnTo>
                  <a:lnTo>
                    <a:pt x="499" y="733"/>
                  </a:lnTo>
                  <a:lnTo>
                    <a:pt x="433" y="806"/>
                  </a:lnTo>
                  <a:lnTo>
                    <a:pt x="366" y="877"/>
                  </a:lnTo>
                  <a:lnTo>
                    <a:pt x="295" y="946"/>
                  </a:lnTo>
                  <a:lnTo>
                    <a:pt x="224" y="1013"/>
                  </a:lnTo>
                  <a:lnTo>
                    <a:pt x="151" y="1075"/>
                  </a:lnTo>
                  <a:lnTo>
                    <a:pt x="76" y="1136"/>
                  </a:lnTo>
                  <a:lnTo>
                    <a:pt x="0" y="1192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526">
              <a:extLst>
                <a:ext uri="{FF2B5EF4-FFF2-40B4-BE49-F238E27FC236}">
                  <a16:creationId xmlns:a16="http://schemas.microsoft.com/office/drawing/2014/main" id="{A835835D-FED2-41CD-B6E6-9A51CDBD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423"/>
              <a:ext cx="1059" cy="1344"/>
            </a:xfrm>
            <a:custGeom>
              <a:avLst/>
              <a:gdLst>
                <a:gd name="T0" fmla="*/ 1059 w 1059"/>
                <a:gd name="T1" fmla="*/ 0 h 1344"/>
                <a:gd name="T2" fmla="*/ 1040 w 1059"/>
                <a:gd name="T3" fmla="*/ 48 h 1344"/>
                <a:gd name="T4" fmla="*/ 1019 w 1059"/>
                <a:gd name="T5" fmla="*/ 98 h 1344"/>
                <a:gd name="T6" fmla="*/ 998 w 1059"/>
                <a:gd name="T7" fmla="*/ 146 h 1344"/>
                <a:gd name="T8" fmla="*/ 975 w 1059"/>
                <a:gd name="T9" fmla="*/ 194 h 1344"/>
                <a:gd name="T10" fmla="*/ 950 w 1059"/>
                <a:gd name="T11" fmla="*/ 244 h 1344"/>
                <a:gd name="T12" fmla="*/ 925 w 1059"/>
                <a:gd name="T13" fmla="*/ 290 h 1344"/>
                <a:gd name="T14" fmla="*/ 898 w 1059"/>
                <a:gd name="T15" fmla="*/ 338 h 1344"/>
                <a:gd name="T16" fmla="*/ 871 w 1059"/>
                <a:gd name="T17" fmla="*/ 386 h 1344"/>
                <a:gd name="T18" fmla="*/ 845 w 1059"/>
                <a:gd name="T19" fmla="*/ 432 h 1344"/>
                <a:gd name="T20" fmla="*/ 816 w 1059"/>
                <a:gd name="T21" fmla="*/ 478 h 1344"/>
                <a:gd name="T22" fmla="*/ 785 w 1059"/>
                <a:gd name="T23" fmla="*/ 524 h 1344"/>
                <a:gd name="T24" fmla="*/ 754 w 1059"/>
                <a:gd name="T25" fmla="*/ 571 h 1344"/>
                <a:gd name="T26" fmla="*/ 691 w 1059"/>
                <a:gd name="T27" fmla="*/ 659 h 1344"/>
                <a:gd name="T28" fmla="*/ 624 w 1059"/>
                <a:gd name="T29" fmla="*/ 747 h 1344"/>
                <a:gd name="T30" fmla="*/ 555 w 1059"/>
                <a:gd name="T31" fmla="*/ 832 h 1344"/>
                <a:gd name="T32" fmla="*/ 482 w 1059"/>
                <a:gd name="T33" fmla="*/ 914 h 1344"/>
                <a:gd name="T34" fmla="*/ 407 w 1059"/>
                <a:gd name="T35" fmla="*/ 993 h 1344"/>
                <a:gd name="T36" fmla="*/ 330 w 1059"/>
                <a:gd name="T37" fmla="*/ 1070 h 1344"/>
                <a:gd name="T38" fmla="*/ 250 w 1059"/>
                <a:gd name="T39" fmla="*/ 1145 h 1344"/>
                <a:gd name="T40" fmla="*/ 169 w 1059"/>
                <a:gd name="T41" fmla="*/ 1214 h 1344"/>
                <a:gd name="T42" fmla="*/ 127 w 1059"/>
                <a:gd name="T43" fmla="*/ 1248 h 1344"/>
                <a:gd name="T44" fmla="*/ 87 w 1059"/>
                <a:gd name="T45" fmla="*/ 1281 h 1344"/>
                <a:gd name="T46" fmla="*/ 44 w 1059"/>
                <a:gd name="T47" fmla="*/ 1312 h 1344"/>
                <a:gd name="T48" fmla="*/ 0 w 1059"/>
                <a:gd name="T49" fmla="*/ 1344 h 1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59"/>
                <a:gd name="T76" fmla="*/ 0 h 1344"/>
                <a:gd name="T77" fmla="*/ 1059 w 1059"/>
                <a:gd name="T78" fmla="*/ 1344 h 1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59" h="1344">
                  <a:moveTo>
                    <a:pt x="1059" y="0"/>
                  </a:moveTo>
                  <a:lnTo>
                    <a:pt x="1040" y="48"/>
                  </a:lnTo>
                  <a:lnTo>
                    <a:pt x="1019" y="98"/>
                  </a:lnTo>
                  <a:lnTo>
                    <a:pt x="998" y="146"/>
                  </a:lnTo>
                  <a:lnTo>
                    <a:pt x="975" y="194"/>
                  </a:lnTo>
                  <a:lnTo>
                    <a:pt x="950" y="244"/>
                  </a:lnTo>
                  <a:lnTo>
                    <a:pt x="925" y="290"/>
                  </a:lnTo>
                  <a:lnTo>
                    <a:pt x="898" y="338"/>
                  </a:lnTo>
                  <a:lnTo>
                    <a:pt x="871" y="386"/>
                  </a:lnTo>
                  <a:lnTo>
                    <a:pt x="845" y="432"/>
                  </a:lnTo>
                  <a:lnTo>
                    <a:pt x="816" y="478"/>
                  </a:lnTo>
                  <a:lnTo>
                    <a:pt x="785" y="524"/>
                  </a:lnTo>
                  <a:lnTo>
                    <a:pt x="754" y="571"/>
                  </a:lnTo>
                  <a:lnTo>
                    <a:pt x="691" y="659"/>
                  </a:lnTo>
                  <a:lnTo>
                    <a:pt x="624" y="747"/>
                  </a:lnTo>
                  <a:lnTo>
                    <a:pt x="555" y="832"/>
                  </a:lnTo>
                  <a:lnTo>
                    <a:pt x="482" y="914"/>
                  </a:lnTo>
                  <a:lnTo>
                    <a:pt x="407" y="993"/>
                  </a:lnTo>
                  <a:lnTo>
                    <a:pt x="330" y="1070"/>
                  </a:lnTo>
                  <a:lnTo>
                    <a:pt x="250" y="1145"/>
                  </a:lnTo>
                  <a:lnTo>
                    <a:pt x="169" y="1214"/>
                  </a:lnTo>
                  <a:lnTo>
                    <a:pt x="127" y="1248"/>
                  </a:lnTo>
                  <a:lnTo>
                    <a:pt x="87" y="1281"/>
                  </a:lnTo>
                  <a:lnTo>
                    <a:pt x="44" y="1312"/>
                  </a:lnTo>
                  <a:lnTo>
                    <a:pt x="0" y="1344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527">
              <a:extLst>
                <a:ext uri="{FF2B5EF4-FFF2-40B4-BE49-F238E27FC236}">
                  <a16:creationId xmlns:a16="http://schemas.microsoft.com/office/drawing/2014/main" id="{C6504965-215D-463A-A489-D5C701DE0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529"/>
              <a:ext cx="1038" cy="1388"/>
            </a:xfrm>
            <a:custGeom>
              <a:avLst/>
              <a:gdLst>
                <a:gd name="T0" fmla="*/ 1038 w 1038"/>
                <a:gd name="T1" fmla="*/ 0 h 1388"/>
                <a:gd name="T2" fmla="*/ 1019 w 1038"/>
                <a:gd name="T3" fmla="*/ 50 h 1388"/>
                <a:gd name="T4" fmla="*/ 1000 w 1038"/>
                <a:gd name="T5" fmla="*/ 100 h 1388"/>
                <a:gd name="T6" fmla="*/ 979 w 1038"/>
                <a:gd name="T7" fmla="*/ 150 h 1388"/>
                <a:gd name="T8" fmla="*/ 958 w 1038"/>
                <a:gd name="T9" fmla="*/ 200 h 1388"/>
                <a:gd name="T10" fmla="*/ 935 w 1038"/>
                <a:gd name="T11" fmla="*/ 250 h 1388"/>
                <a:gd name="T12" fmla="*/ 912 w 1038"/>
                <a:gd name="T13" fmla="*/ 298 h 1388"/>
                <a:gd name="T14" fmla="*/ 887 w 1038"/>
                <a:gd name="T15" fmla="*/ 346 h 1388"/>
                <a:gd name="T16" fmla="*/ 860 w 1038"/>
                <a:gd name="T17" fmla="*/ 395 h 1388"/>
                <a:gd name="T18" fmla="*/ 833 w 1038"/>
                <a:gd name="T19" fmla="*/ 443 h 1388"/>
                <a:gd name="T20" fmla="*/ 806 w 1038"/>
                <a:gd name="T21" fmla="*/ 491 h 1388"/>
                <a:gd name="T22" fmla="*/ 777 w 1038"/>
                <a:gd name="T23" fmla="*/ 538 h 1388"/>
                <a:gd name="T24" fmla="*/ 748 w 1038"/>
                <a:gd name="T25" fmla="*/ 586 h 1388"/>
                <a:gd name="T26" fmla="*/ 718 w 1038"/>
                <a:gd name="T27" fmla="*/ 632 h 1388"/>
                <a:gd name="T28" fmla="*/ 687 w 1038"/>
                <a:gd name="T29" fmla="*/ 678 h 1388"/>
                <a:gd name="T30" fmla="*/ 654 w 1038"/>
                <a:gd name="T31" fmla="*/ 722 h 1388"/>
                <a:gd name="T32" fmla="*/ 622 w 1038"/>
                <a:gd name="T33" fmla="*/ 768 h 1388"/>
                <a:gd name="T34" fmla="*/ 587 w 1038"/>
                <a:gd name="T35" fmla="*/ 812 h 1388"/>
                <a:gd name="T36" fmla="*/ 553 w 1038"/>
                <a:gd name="T37" fmla="*/ 854 h 1388"/>
                <a:gd name="T38" fmla="*/ 518 w 1038"/>
                <a:gd name="T39" fmla="*/ 898 h 1388"/>
                <a:gd name="T40" fmla="*/ 482 w 1038"/>
                <a:gd name="T41" fmla="*/ 941 h 1388"/>
                <a:gd name="T42" fmla="*/ 445 w 1038"/>
                <a:gd name="T43" fmla="*/ 983 h 1388"/>
                <a:gd name="T44" fmla="*/ 409 w 1038"/>
                <a:gd name="T45" fmla="*/ 1023 h 1388"/>
                <a:gd name="T46" fmla="*/ 370 w 1038"/>
                <a:gd name="T47" fmla="*/ 1064 h 1388"/>
                <a:gd name="T48" fmla="*/ 332 w 1038"/>
                <a:gd name="T49" fmla="*/ 1102 h 1388"/>
                <a:gd name="T50" fmla="*/ 292 w 1038"/>
                <a:gd name="T51" fmla="*/ 1142 h 1388"/>
                <a:gd name="T52" fmla="*/ 252 w 1038"/>
                <a:gd name="T53" fmla="*/ 1179 h 1388"/>
                <a:gd name="T54" fmla="*/ 211 w 1038"/>
                <a:gd name="T55" fmla="*/ 1217 h 1388"/>
                <a:gd name="T56" fmla="*/ 171 w 1038"/>
                <a:gd name="T57" fmla="*/ 1252 h 1388"/>
                <a:gd name="T58" fmla="*/ 129 w 1038"/>
                <a:gd name="T59" fmla="*/ 1288 h 1388"/>
                <a:gd name="T60" fmla="*/ 87 w 1038"/>
                <a:gd name="T61" fmla="*/ 1323 h 1388"/>
                <a:gd name="T62" fmla="*/ 44 w 1038"/>
                <a:gd name="T63" fmla="*/ 1355 h 1388"/>
                <a:gd name="T64" fmla="*/ 0 w 1038"/>
                <a:gd name="T65" fmla="*/ 1388 h 13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8"/>
                <a:gd name="T100" fmla="*/ 0 h 1388"/>
                <a:gd name="T101" fmla="*/ 1038 w 1038"/>
                <a:gd name="T102" fmla="*/ 1388 h 13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8" h="1388">
                  <a:moveTo>
                    <a:pt x="1038" y="0"/>
                  </a:moveTo>
                  <a:lnTo>
                    <a:pt x="1019" y="50"/>
                  </a:lnTo>
                  <a:lnTo>
                    <a:pt x="1000" y="100"/>
                  </a:lnTo>
                  <a:lnTo>
                    <a:pt x="979" y="150"/>
                  </a:lnTo>
                  <a:lnTo>
                    <a:pt x="958" y="200"/>
                  </a:lnTo>
                  <a:lnTo>
                    <a:pt x="935" y="250"/>
                  </a:lnTo>
                  <a:lnTo>
                    <a:pt x="912" y="298"/>
                  </a:lnTo>
                  <a:lnTo>
                    <a:pt x="887" y="346"/>
                  </a:lnTo>
                  <a:lnTo>
                    <a:pt x="860" y="395"/>
                  </a:lnTo>
                  <a:lnTo>
                    <a:pt x="833" y="443"/>
                  </a:lnTo>
                  <a:lnTo>
                    <a:pt x="806" y="491"/>
                  </a:lnTo>
                  <a:lnTo>
                    <a:pt x="777" y="538"/>
                  </a:lnTo>
                  <a:lnTo>
                    <a:pt x="748" y="586"/>
                  </a:lnTo>
                  <a:lnTo>
                    <a:pt x="718" y="632"/>
                  </a:lnTo>
                  <a:lnTo>
                    <a:pt x="687" y="678"/>
                  </a:lnTo>
                  <a:lnTo>
                    <a:pt x="654" y="722"/>
                  </a:lnTo>
                  <a:lnTo>
                    <a:pt x="622" y="768"/>
                  </a:lnTo>
                  <a:lnTo>
                    <a:pt x="587" y="812"/>
                  </a:lnTo>
                  <a:lnTo>
                    <a:pt x="553" y="854"/>
                  </a:lnTo>
                  <a:lnTo>
                    <a:pt x="518" y="898"/>
                  </a:lnTo>
                  <a:lnTo>
                    <a:pt x="482" y="941"/>
                  </a:lnTo>
                  <a:lnTo>
                    <a:pt x="445" y="983"/>
                  </a:lnTo>
                  <a:lnTo>
                    <a:pt x="409" y="1023"/>
                  </a:lnTo>
                  <a:lnTo>
                    <a:pt x="370" y="1064"/>
                  </a:lnTo>
                  <a:lnTo>
                    <a:pt x="332" y="1102"/>
                  </a:lnTo>
                  <a:lnTo>
                    <a:pt x="292" y="1142"/>
                  </a:lnTo>
                  <a:lnTo>
                    <a:pt x="252" y="1179"/>
                  </a:lnTo>
                  <a:lnTo>
                    <a:pt x="211" y="1217"/>
                  </a:lnTo>
                  <a:lnTo>
                    <a:pt x="171" y="1252"/>
                  </a:lnTo>
                  <a:lnTo>
                    <a:pt x="129" y="1288"/>
                  </a:lnTo>
                  <a:lnTo>
                    <a:pt x="87" y="1323"/>
                  </a:lnTo>
                  <a:lnTo>
                    <a:pt x="44" y="1355"/>
                  </a:lnTo>
                  <a:lnTo>
                    <a:pt x="0" y="1388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528">
              <a:extLst>
                <a:ext uri="{FF2B5EF4-FFF2-40B4-BE49-F238E27FC236}">
                  <a16:creationId xmlns:a16="http://schemas.microsoft.com/office/drawing/2014/main" id="{8E1AFCEA-FCC7-47C9-8672-0F6EC5FB5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398"/>
              <a:ext cx="850" cy="263"/>
            </a:xfrm>
            <a:custGeom>
              <a:avLst/>
              <a:gdLst>
                <a:gd name="T0" fmla="*/ 850 w 850"/>
                <a:gd name="T1" fmla="*/ 263 h 263"/>
                <a:gd name="T2" fmla="*/ 743 w 850"/>
                <a:gd name="T3" fmla="*/ 244 h 263"/>
                <a:gd name="T4" fmla="*/ 633 w 850"/>
                <a:gd name="T5" fmla="*/ 221 h 263"/>
                <a:gd name="T6" fmla="*/ 524 w 850"/>
                <a:gd name="T7" fmla="*/ 192 h 263"/>
                <a:gd name="T8" fmla="*/ 417 w 850"/>
                <a:gd name="T9" fmla="*/ 162 h 263"/>
                <a:gd name="T10" fmla="*/ 361 w 850"/>
                <a:gd name="T11" fmla="*/ 144 h 263"/>
                <a:gd name="T12" fmla="*/ 309 w 850"/>
                <a:gd name="T13" fmla="*/ 127 h 263"/>
                <a:gd name="T14" fmla="*/ 255 w 850"/>
                <a:gd name="T15" fmla="*/ 108 h 263"/>
                <a:gd name="T16" fmla="*/ 204 w 850"/>
                <a:gd name="T17" fmla="*/ 89 h 263"/>
                <a:gd name="T18" fmla="*/ 152 w 850"/>
                <a:gd name="T19" fmla="*/ 68 h 263"/>
                <a:gd name="T20" fmla="*/ 100 w 850"/>
                <a:gd name="T21" fmla="*/ 46 h 263"/>
                <a:gd name="T22" fmla="*/ 50 w 850"/>
                <a:gd name="T23" fmla="*/ 23 h 263"/>
                <a:gd name="T24" fmla="*/ 0 w 850"/>
                <a:gd name="T25" fmla="*/ 0 h 2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50"/>
                <a:gd name="T40" fmla="*/ 0 h 263"/>
                <a:gd name="T41" fmla="*/ 850 w 850"/>
                <a:gd name="T42" fmla="*/ 263 h 2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50" h="263">
                  <a:moveTo>
                    <a:pt x="850" y="263"/>
                  </a:moveTo>
                  <a:lnTo>
                    <a:pt x="743" y="244"/>
                  </a:lnTo>
                  <a:lnTo>
                    <a:pt x="633" y="221"/>
                  </a:lnTo>
                  <a:lnTo>
                    <a:pt x="524" y="192"/>
                  </a:lnTo>
                  <a:lnTo>
                    <a:pt x="417" y="162"/>
                  </a:lnTo>
                  <a:lnTo>
                    <a:pt x="361" y="144"/>
                  </a:lnTo>
                  <a:lnTo>
                    <a:pt x="309" y="127"/>
                  </a:lnTo>
                  <a:lnTo>
                    <a:pt x="255" y="108"/>
                  </a:lnTo>
                  <a:lnTo>
                    <a:pt x="204" y="89"/>
                  </a:lnTo>
                  <a:lnTo>
                    <a:pt x="152" y="68"/>
                  </a:lnTo>
                  <a:lnTo>
                    <a:pt x="100" y="46"/>
                  </a:lnTo>
                  <a:lnTo>
                    <a:pt x="50" y="23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529">
              <a:extLst>
                <a:ext uri="{FF2B5EF4-FFF2-40B4-BE49-F238E27FC236}">
                  <a16:creationId xmlns:a16="http://schemas.microsoft.com/office/drawing/2014/main" id="{424183CB-64C6-41F9-B1CB-646773930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485"/>
              <a:ext cx="1266" cy="393"/>
            </a:xfrm>
            <a:custGeom>
              <a:avLst/>
              <a:gdLst>
                <a:gd name="T0" fmla="*/ 1266 w 1266"/>
                <a:gd name="T1" fmla="*/ 393 h 393"/>
                <a:gd name="T2" fmla="*/ 1185 w 1266"/>
                <a:gd name="T3" fmla="*/ 386 h 393"/>
                <a:gd name="T4" fmla="*/ 1105 w 1266"/>
                <a:gd name="T5" fmla="*/ 376 h 393"/>
                <a:gd name="T6" fmla="*/ 1022 w 1266"/>
                <a:gd name="T7" fmla="*/ 363 h 393"/>
                <a:gd name="T8" fmla="*/ 942 w 1266"/>
                <a:gd name="T9" fmla="*/ 349 h 393"/>
                <a:gd name="T10" fmla="*/ 859 w 1266"/>
                <a:gd name="T11" fmla="*/ 332 h 393"/>
                <a:gd name="T12" fmla="*/ 777 w 1266"/>
                <a:gd name="T13" fmla="*/ 311 h 393"/>
                <a:gd name="T14" fmla="*/ 694 w 1266"/>
                <a:gd name="T15" fmla="*/ 290 h 393"/>
                <a:gd name="T16" fmla="*/ 612 w 1266"/>
                <a:gd name="T17" fmla="*/ 267 h 393"/>
                <a:gd name="T18" fmla="*/ 531 w 1266"/>
                <a:gd name="T19" fmla="*/ 240 h 393"/>
                <a:gd name="T20" fmla="*/ 451 w 1266"/>
                <a:gd name="T21" fmla="*/ 211 h 393"/>
                <a:gd name="T22" fmla="*/ 372 w 1266"/>
                <a:gd name="T23" fmla="*/ 180 h 393"/>
                <a:gd name="T24" fmla="*/ 293 w 1266"/>
                <a:gd name="T25" fmla="*/ 150 h 393"/>
                <a:gd name="T26" fmla="*/ 216 w 1266"/>
                <a:gd name="T27" fmla="*/ 115 h 393"/>
                <a:gd name="T28" fmla="*/ 142 w 1266"/>
                <a:gd name="T29" fmla="*/ 79 h 393"/>
                <a:gd name="T30" fmla="*/ 69 w 1266"/>
                <a:gd name="T31" fmla="*/ 40 h 393"/>
                <a:gd name="T32" fmla="*/ 0 w 1266"/>
                <a:gd name="T33" fmla="*/ 0 h 3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66"/>
                <a:gd name="T52" fmla="*/ 0 h 393"/>
                <a:gd name="T53" fmla="*/ 1266 w 1266"/>
                <a:gd name="T54" fmla="*/ 393 h 39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66" h="393">
                  <a:moveTo>
                    <a:pt x="1266" y="393"/>
                  </a:moveTo>
                  <a:lnTo>
                    <a:pt x="1185" y="386"/>
                  </a:lnTo>
                  <a:lnTo>
                    <a:pt x="1105" y="376"/>
                  </a:lnTo>
                  <a:lnTo>
                    <a:pt x="1022" y="363"/>
                  </a:lnTo>
                  <a:lnTo>
                    <a:pt x="942" y="349"/>
                  </a:lnTo>
                  <a:lnTo>
                    <a:pt x="859" y="332"/>
                  </a:lnTo>
                  <a:lnTo>
                    <a:pt x="777" y="311"/>
                  </a:lnTo>
                  <a:lnTo>
                    <a:pt x="694" y="290"/>
                  </a:lnTo>
                  <a:lnTo>
                    <a:pt x="612" y="267"/>
                  </a:lnTo>
                  <a:lnTo>
                    <a:pt x="531" y="240"/>
                  </a:lnTo>
                  <a:lnTo>
                    <a:pt x="451" y="211"/>
                  </a:lnTo>
                  <a:lnTo>
                    <a:pt x="372" y="180"/>
                  </a:lnTo>
                  <a:lnTo>
                    <a:pt x="293" y="150"/>
                  </a:lnTo>
                  <a:lnTo>
                    <a:pt x="216" y="115"/>
                  </a:lnTo>
                  <a:lnTo>
                    <a:pt x="142" y="79"/>
                  </a:lnTo>
                  <a:lnTo>
                    <a:pt x="69" y="4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530">
              <a:extLst>
                <a:ext uri="{FF2B5EF4-FFF2-40B4-BE49-F238E27FC236}">
                  <a16:creationId xmlns:a16="http://schemas.microsoft.com/office/drawing/2014/main" id="{A474B524-1080-48F1-B912-E253A5BBA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571"/>
              <a:ext cx="1593" cy="501"/>
            </a:xfrm>
            <a:custGeom>
              <a:avLst/>
              <a:gdLst>
                <a:gd name="T0" fmla="*/ 1593 w 1593"/>
                <a:gd name="T1" fmla="*/ 501 h 501"/>
                <a:gd name="T2" fmla="*/ 1491 w 1593"/>
                <a:gd name="T3" fmla="*/ 496 h 501"/>
                <a:gd name="T4" fmla="*/ 1387 w 1593"/>
                <a:gd name="T5" fmla="*/ 488 h 501"/>
                <a:gd name="T6" fmla="*/ 1284 w 1593"/>
                <a:gd name="T7" fmla="*/ 476 h 501"/>
                <a:gd name="T8" fmla="*/ 1180 w 1593"/>
                <a:gd name="T9" fmla="*/ 459 h 501"/>
                <a:gd name="T10" fmla="*/ 1076 w 1593"/>
                <a:gd name="T11" fmla="*/ 440 h 501"/>
                <a:gd name="T12" fmla="*/ 973 w 1593"/>
                <a:gd name="T13" fmla="*/ 417 h 501"/>
                <a:gd name="T14" fmla="*/ 869 w 1593"/>
                <a:gd name="T15" fmla="*/ 390 h 501"/>
                <a:gd name="T16" fmla="*/ 766 w 1593"/>
                <a:gd name="T17" fmla="*/ 359 h 501"/>
                <a:gd name="T18" fmla="*/ 664 w 1593"/>
                <a:gd name="T19" fmla="*/ 327 h 501"/>
                <a:gd name="T20" fmla="*/ 564 w 1593"/>
                <a:gd name="T21" fmla="*/ 290 h 501"/>
                <a:gd name="T22" fmla="*/ 464 w 1593"/>
                <a:gd name="T23" fmla="*/ 250 h 501"/>
                <a:gd name="T24" fmla="*/ 368 w 1593"/>
                <a:gd name="T25" fmla="*/ 206 h 501"/>
                <a:gd name="T26" fmla="*/ 272 w 1593"/>
                <a:gd name="T27" fmla="*/ 160 h 501"/>
                <a:gd name="T28" fmla="*/ 178 w 1593"/>
                <a:gd name="T29" fmla="*/ 110 h 501"/>
                <a:gd name="T30" fmla="*/ 132 w 1593"/>
                <a:gd name="T31" fmla="*/ 83 h 501"/>
                <a:gd name="T32" fmla="*/ 88 w 1593"/>
                <a:gd name="T33" fmla="*/ 56 h 501"/>
                <a:gd name="T34" fmla="*/ 44 w 1593"/>
                <a:gd name="T35" fmla="*/ 29 h 501"/>
                <a:gd name="T36" fmla="*/ 0 w 1593"/>
                <a:gd name="T37" fmla="*/ 0 h 50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93"/>
                <a:gd name="T58" fmla="*/ 0 h 501"/>
                <a:gd name="T59" fmla="*/ 1593 w 1593"/>
                <a:gd name="T60" fmla="*/ 501 h 50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93" h="501">
                  <a:moveTo>
                    <a:pt x="1593" y="501"/>
                  </a:moveTo>
                  <a:lnTo>
                    <a:pt x="1491" y="496"/>
                  </a:lnTo>
                  <a:lnTo>
                    <a:pt x="1387" y="488"/>
                  </a:lnTo>
                  <a:lnTo>
                    <a:pt x="1284" y="476"/>
                  </a:lnTo>
                  <a:lnTo>
                    <a:pt x="1180" y="459"/>
                  </a:lnTo>
                  <a:lnTo>
                    <a:pt x="1076" y="440"/>
                  </a:lnTo>
                  <a:lnTo>
                    <a:pt x="973" y="417"/>
                  </a:lnTo>
                  <a:lnTo>
                    <a:pt x="869" y="390"/>
                  </a:lnTo>
                  <a:lnTo>
                    <a:pt x="766" y="359"/>
                  </a:lnTo>
                  <a:lnTo>
                    <a:pt x="664" y="327"/>
                  </a:lnTo>
                  <a:lnTo>
                    <a:pt x="564" y="290"/>
                  </a:lnTo>
                  <a:lnTo>
                    <a:pt x="464" y="250"/>
                  </a:lnTo>
                  <a:lnTo>
                    <a:pt x="368" y="206"/>
                  </a:lnTo>
                  <a:lnTo>
                    <a:pt x="272" y="160"/>
                  </a:lnTo>
                  <a:lnTo>
                    <a:pt x="178" y="110"/>
                  </a:lnTo>
                  <a:lnTo>
                    <a:pt x="132" y="83"/>
                  </a:lnTo>
                  <a:lnTo>
                    <a:pt x="88" y="56"/>
                  </a:lnTo>
                  <a:lnTo>
                    <a:pt x="44" y="29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531">
              <a:extLst>
                <a:ext uri="{FF2B5EF4-FFF2-40B4-BE49-F238E27FC236}">
                  <a16:creationId xmlns:a16="http://schemas.microsoft.com/office/drawing/2014/main" id="{5BB53367-5CAE-49F7-9949-7B52BD828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696"/>
              <a:ext cx="1836" cy="570"/>
            </a:xfrm>
            <a:custGeom>
              <a:avLst/>
              <a:gdLst>
                <a:gd name="T0" fmla="*/ 1836 w 1836"/>
                <a:gd name="T1" fmla="*/ 568 h 570"/>
                <a:gd name="T2" fmla="*/ 1775 w 1836"/>
                <a:gd name="T3" fmla="*/ 570 h 570"/>
                <a:gd name="T4" fmla="*/ 1715 w 1836"/>
                <a:gd name="T5" fmla="*/ 570 h 570"/>
                <a:gd name="T6" fmla="*/ 1654 w 1836"/>
                <a:gd name="T7" fmla="*/ 568 h 570"/>
                <a:gd name="T8" fmla="*/ 1595 w 1836"/>
                <a:gd name="T9" fmla="*/ 566 h 570"/>
                <a:gd name="T10" fmla="*/ 1533 w 1836"/>
                <a:gd name="T11" fmla="*/ 562 h 570"/>
                <a:gd name="T12" fmla="*/ 1472 w 1836"/>
                <a:gd name="T13" fmla="*/ 557 h 570"/>
                <a:gd name="T14" fmla="*/ 1412 w 1836"/>
                <a:gd name="T15" fmla="*/ 551 h 570"/>
                <a:gd name="T16" fmla="*/ 1351 w 1836"/>
                <a:gd name="T17" fmla="*/ 543 h 570"/>
                <a:gd name="T18" fmla="*/ 1291 w 1836"/>
                <a:gd name="T19" fmla="*/ 534 h 570"/>
                <a:gd name="T20" fmla="*/ 1230 w 1836"/>
                <a:gd name="T21" fmla="*/ 524 h 570"/>
                <a:gd name="T22" fmla="*/ 1170 w 1836"/>
                <a:gd name="T23" fmla="*/ 513 h 570"/>
                <a:gd name="T24" fmla="*/ 1111 w 1836"/>
                <a:gd name="T25" fmla="*/ 499 h 570"/>
                <a:gd name="T26" fmla="*/ 1051 w 1836"/>
                <a:gd name="T27" fmla="*/ 486 h 570"/>
                <a:gd name="T28" fmla="*/ 992 w 1836"/>
                <a:gd name="T29" fmla="*/ 470 h 570"/>
                <a:gd name="T30" fmla="*/ 933 w 1836"/>
                <a:gd name="T31" fmla="*/ 453 h 570"/>
                <a:gd name="T32" fmla="*/ 873 w 1836"/>
                <a:gd name="T33" fmla="*/ 436 h 570"/>
                <a:gd name="T34" fmla="*/ 815 w 1836"/>
                <a:gd name="T35" fmla="*/ 417 h 570"/>
                <a:gd name="T36" fmla="*/ 758 w 1836"/>
                <a:gd name="T37" fmla="*/ 397 h 570"/>
                <a:gd name="T38" fmla="*/ 700 w 1836"/>
                <a:gd name="T39" fmla="*/ 376 h 570"/>
                <a:gd name="T40" fmla="*/ 643 w 1836"/>
                <a:gd name="T41" fmla="*/ 353 h 570"/>
                <a:gd name="T42" fmla="*/ 585 w 1836"/>
                <a:gd name="T43" fmla="*/ 330 h 570"/>
                <a:gd name="T44" fmla="*/ 530 w 1836"/>
                <a:gd name="T45" fmla="*/ 305 h 570"/>
                <a:gd name="T46" fmla="*/ 474 w 1836"/>
                <a:gd name="T47" fmla="*/ 280 h 570"/>
                <a:gd name="T48" fmla="*/ 418 w 1836"/>
                <a:gd name="T49" fmla="*/ 253 h 570"/>
                <a:gd name="T50" fmla="*/ 365 w 1836"/>
                <a:gd name="T51" fmla="*/ 227 h 570"/>
                <a:gd name="T52" fmla="*/ 311 w 1836"/>
                <a:gd name="T53" fmla="*/ 196 h 570"/>
                <a:gd name="T54" fmla="*/ 257 w 1836"/>
                <a:gd name="T55" fmla="*/ 167 h 570"/>
                <a:gd name="T56" fmla="*/ 203 w 1836"/>
                <a:gd name="T57" fmla="*/ 136 h 570"/>
                <a:gd name="T58" fmla="*/ 152 w 1836"/>
                <a:gd name="T59" fmla="*/ 104 h 570"/>
                <a:gd name="T60" fmla="*/ 100 w 1836"/>
                <a:gd name="T61" fmla="*/ 71 h 570"/>
                <a:gd name="T62" fmla="*/ 50 w 1836"/>
                <a:gd name="T63" fmla="*/ 36 h 570"/>
                <a:gd name="T64" fmla="*/ 0 w 1836"/>
                <a:gd name="T65" fmla="*/ 0 h 5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36"/>
                <a:gd name="T100" fmla="*/ 0 h 570"/>
                <a:gd name="T101" fmla="*/ 1836 w 1836"/>
                <a:gd name="T102" fmla="*/ 570 h 5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36" h="570">
                  <a:moveTo>
                    <a:pt x="1836" y="568"/>
                  </a:moveTo>
                  <a:lnTo>
                    <a:pt x="1775" y="570"/>
                  </a:lnTo>
                  <a:lnTo>
                    <a:pt x="1715" y="570"/>
                  </a:lnTo>
                  <a:lnTo>
                    <a:pt x="1654" y="568"/>
                  </a:lnTo>
                  <a:lnTo>
                    <a:pt x="1595" y="566"/>
                  </a:lnTo>
                  <a:lnTo>
                    <a:pt x="1533" y="562"/>
                  </a:lnTo>
                  <a:lnTo>
                    <a:pt x="1472" y="557"/>
                  </a:lnTo>
                  <a:lnTo>
                    <a:pt x="1412" y="551"/>
                  </a:lnTo>
                  <a:lnTo>
                    <a:pt x="1351" y="543"/>
                  </a:lnTo>
                  <a:lnTo>
                    <a:pt x="1291" y="534"/>
                  </a:lnTo>
                  <a:lnTo>
                    <a:pt x="1230" y="524"/>
                  </a:lnTo>
                  <a:lnTo>
                    <a:pt x="1170" y="513"/>
                  </a:lnTo>
                  <a:lnTo>
                    <a:pt x="1111" y="499"/>
                  </a:lnTo>
                  <a:lnTo>
                    <a:pt x="1051" y="486"/>
                  </a:lnTo>
                  <a:lnTo>
                    <a:pt x="992" y="470"/>
                  </a:lnTo>
                  <a:lnTo>
                    <a:pt x="933" y="453"/>
                  </a:lnTo>
                  <a:lnTo>
                    <a:pt x="873" y="436"/>
                  </a:lnTo>
                  <a:lnTo>
                    <a:pt x="815" y="417"/>
                  </a:lnTo>
                  <a:lnTo>
                    <a:pt x="758" y="397"/>
                  </a:lnTo>
                  <a:lnTo>
                    <a:pt x="700" y="376"/>
                  </a:lnTo>
                  <a:lnTo>
                    <a:pt x="643" y="353"/>
                  </a:lnTo>
                  <a:lnTo>
                    <a:pt x="585" y="330"/>
                  </a:lnTo>
                  <a:lnTo>
                    <a:pt x="530" y="305"/>
                  </a:lnTo>
                  <a:lnTo>
                    <a:pt x="474" y="280"/>
                  </a:lnTo>
                  <a:lnTo>
                    <a:pt x="418" y="253"/>
                  </a:lnTo>
                  <a:lnTo>
                    <a:pt x="365" y="227"/>
                  </a:lnTo>
                  <a:lnTo>
                    <a:pt x="311" y="196"/>
                  </a:lnTo>
                  <a:lnTo>
                    <a:pt x="257" y="167"/>
                  </a:lnTo>
                  <a:lnTo>
                    <a:pt x="203" y="136"/>
                  </a:lnTo>
                  <a:lnTo>
                    <a:pt x="152" y="104"/>
                  </a:lnTo>
                  <a:lnTo>
                    <a:pt x="100" y="71"/>
                  </a:lnTo>
                  <a:lnTo>
                    <a:pt x="50" y="3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532">
              <a:extLst>
                <a:ext uri="{FF2B5EF4-FFF2-40B4-BE49-F238E27FC236}">
                  <a16:creationId xmlns:a16="http://schemas.microsoft.com/office/drawing/2014/main" id="{A86F54DC-1476-44E1-B6E9-D144A4757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1850"/>
              <a:ext cx="2014" cy="593"/>
            </a:xfrm>
            <a:custGeom>
              <a:avLst/>
              <a:gdLst>
                <a:gd name="T0" fmla="*/ 2014 w 2014"/>
                <a:gd name="T1" fmla="*/ 587 h 593"/>
                <a:gd name="T2" fmla="*/ 1949 w 2014"/>
                <a:gd name="T3" fmla="*/ 591 h 593"/>
                <a:gd name="T4" fmla="*/ 1884 w 2014"/>
                <a:gd name="T5" fmla="*/ 593 h 593"/>
                <a:gd name="T6" fmla="*/ 1817 w 2014"/>
                <a:gd name="T7" fmla="*/ 593 h 593"/>
                <a:gd name="T8" fmla="*/ 1752 w 2014"/>
                <a:gd name="T9" fmla="*/ 593 h 593"/>
                <a:gd name="T10" fmla="*/ 1684 w 2014"/>
                <a:gd name="T11" fmla="*/ 589 h 593"/>
                <a:gd name="T12" fmla="*/ 1619 w 2014"/>
                <a:gd name="T13" fmla="*/ 585 h 593"/>
                <a:gd name="T14" fmla="*/ 1552 w 2014"/>
                <a:gd name="T15" fmla="*/ 579 h 593"/>
                <a:gd name="T16" fmla="*/ 1485 w 2014"/>
                <a:gd name="T17" fmla="*/ 574 h 593"/>
                <a:gd name="T18" fmla="*/ 1420 w 2014"/>
                <a:gd name="T19" fmla="*/ 564 h 593"/>
                <a:gd name="T20" fmla="*/ 1352 w 2014"/>
                <a:gd name="T21" fmla="*/ 554 h 593"/>
                <a:gd name="T22" fmla="*/ 1287 w 2014"/>
                <a:gd name="T23" fmla="*/ 543 h 593"/>
                <a:gd name="T24" fmla="*/ 1220 w 2014"/>
                <a:gd name="T25" fmla="*/ 531 h 593"/>
                <a:gd name="T26" fmla="*/ 1155 w 2014"/>
                <a:gd name="T27" fmla="*/ 516 h 593"/>
                <a:gd name="T28" fmla="*/ 1090 w 2014"/>
                <a:gd name="T29" fmla="*/ 501 h 593"/>
                <a:gd name="T30" fmla="*/ 1024 w 2014"/>
                <a:gd name="T31" fmla="*/ 485 h 593"/>
                <a:gd name="T32" fmla="*/ 959 w 2014"/>
                <a:gd name="T33" fmla="*/ 466 h 593"/>
                <a:gd name="T34" fmla="*/ 894 w 2014"/>
                <a:gd name="T35" fmla="*/ 447 h 593"/>
                <a:gd name="T36" fmla="*/ 831 w 2014"/>
                <a:gd name="T37" fmla="*/ 426 h 593"/>
                <a:gd name="T38" fmla="*/ 765 w 2014"/>
                <a:gd name="T39" fmla="*/ 403 h 593"/>
                <a:gd name="T40" fmla="*/ 704 w 2014"/>
                <a:gd name="T41" fmla="*/ 380 h 593"/>
                <a:gd name="T42" fmla="*/ 641 w 2014"/>
                <a:gd name="T43" fmla="*/ 355 h 593"/>
                <a:gd name="T44" fmla="*/ 579 w 2014"/>
                <a:gd name="T45" fmla="*/ 328 h 593"/>
                <a:gd name="T46" fmla="*/ 518 w 2014"/>
                <a:gd name="T47" fmla="*/ 301 h 593"/>
                <a:gd name="T48" fmla="*/ 456 w 2014"/>
                <a:gd name="T49" fmla="*/ 272 h 593"/>
                <a:gd name="T50" fmla="*/ 397 w 2014"/>
                <a:gd name="T51" fmla="*/ 243 h 593"/>
                <a:gd name="T52" fmla="*/ 337 w 2014"/>
                <a:gd name="T53" fmla="*/ 211 h 593"/>
                <a:gd name="T54" fmla="*/ 278 w 2014"/>
                <a:gd name="T55" fmla="*/ 180 h 593"/>
                <a:gd name="T56" fmla="*/ 220 w 2014"/>
                <a:gd name="T57" fmla="*/ 145 h 593"/>
                <a:gd name="T58" fmla="*/ 165 w 2014"/>
                <a:gd name="T59" fmla="*/ 111 h 593"/>
                <a:gd name="T60" fmla="*/ 109 w 2014"/>
                <a:gd name="T61" fmla="*/ 74 h 593"/>
                <a:gd name="T62" fmla="*/ 53 w 2014"/>
                <a:gd name="T63" fmla="*/ 38 h 593"/>
                <a:gd name="T64" fmla="*/ 0 w 2014"/>
                <a:gd name="T65" fmla="*/ 0 h 5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14"/>
                <a:gd name="T100" fmla="*/ 0 h 593"/>
                <a:gd name="T101" fmla="*/ 2014 w 2014"/>
                <a:gd name="T102" fmla="*/ 593 h 5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14" h="593">
                  <a:moveTo>
                    <a:pt x="2014" y="587"/>
                  </a:moveTo>
                  <a:lnTo>
                    <a:pt x="1949" y="591"/>
                  </a:lnTo>
                  <a:lnTo>
                    <a:pt x="1884" y="593"/>
                  </a:lnTo>
                  <a:lnTo>
                    <a:pt x="1817" y="593"/>
                  </a:lnTo>
                  <a:lnTo>
                    <a:pt x="1752" y="593"/>
                  </a:lnTo>
                  <a:lnTo>
                    <a:pt x="1684" y="589"/>
                  </a:lnTo>
                  <a:lnTo>
                    <a:pt x="1619" y="585"/>
                  </a:lnTo>
                  <a:lnTo>
                    <a:pt x="1552" y="579"/>
                  </a:lnTo>
                  <a:lnTo>
                    <a:pt x="1485" y="574"/>
                  </a:lnTo>
                  <a:lnTo>
                    <a:pt x="1420" y="564"/>
                  </a:lnTo>
                  <a:lnTo>
                    <a:pt x="1352" y="554"/>
                  </a:lnTo>
                  <a:lnTo>
                    <a:pt x="1287" y="543"/>
                  </a:lnTo>
                  <a:lnTo>
                    <a:pt x="1220" y="531"/>
                  </a:lnTo>
                  <a:lnTo>
                    <a:pt x="1155" y="516"/>
                  </a:lnTo>
                  <a:lnTo>
                    <a:pt x="1090" y="501"/>
                  </a:lnTo>
                  <a:lnTo>
                    <a:pt x="1024" y="485"/>
                  </a:lnTo>
                  <a:lnTo>
                    <a:pt x="959" y="466"/>
                  </a:lnTo>
                  <a:lnTo>
                    <a:pt x="894" y="447"/>
                  </a:lnTo>
                  <a:lnTo>
                    <a:pt x="831" y="426"/>
                  </a:lnTo>
                  <a:lnTo>
                    <a:pt x="765" y="403"/>
                  </a:lnTo>
                  <a:lnTo>
                    <a:pt x="704" y="380"/>
                  </a:lnTo>
                  <a:lnTo>
                    <a:pt x="641" y="355"/>
                  </a:lnTo>
                  <a:lnTo>
                    <a:pt x="579" y="328"/>
                  </a:lnTo>
                  <a:lnTo>
                    <a:pt x="518" y="301"/>
                  </a:lnTo>
                  <a:lnTo>
                    <a:pt x="456" y="272"/>
                  </a:lnTo>
                  <a:lnTo>
                    <a:pt x="397" y="243"/>
                  </a:lnTo>
                  <a:lnTo>
                    <a:pt x="337" y="211"/>
                  </a:lnTo>
                  <a:lnTo>
                    <a:pt x="278" y="180"/>
                  </a:lnTo>
                  <a:lnTo>
                    <a:pt x="220" y="145"/>
                  </a:lnTo>
                  <a:lnTo>
                    <a:pt x="165" y="111"/>
                  </a:lnTo>
                  <a:lnTo>
                    <a:pt x="109" y="74"/>
                  </a:lnTo>
                  <a:lnTo>
                    <a:pt x="53" y="38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533">
              <a:extLst>
                <a:ext uri="{FF2B5EF4-FFF2-40B4-BE49-F238E27FC236}">
                  <a16:creationId xmlns:a16="http://schemas.microsoft.com/office/drawing/2014/main" id="{D4B2DACB-0DFB-49B7-B5EA-EFAC679F2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057"/>
              <a:ext cx="1951" cy="572"/>
            </a:xfrm>
            <a:custGeom>
              <a:avLst/>
              <a:gdLst>
                <a:gd name="T0" fmla="*/ 1951 w 1951"/>
                <a:gd name="T1" fmla="*/ 564 h 572"/>
                <a:gd name="T2" fmla="*/ 1888 w 1951"/>
                <a:gd name="T3" fmla="*/ 568 h 572"/>
                <a:gd name="T4" fmla="*/ 1825 w 1951"/>
                <a:gd name="T5" fmla="*/ 570 h 572"/>
                <a:gd name="T6" fmla="*/ 1761 w 1951"/>
                <a:gd name="T7" fmla="*/ 572 h 572"/>
                <a:gd name="T8" fmla="*/ 1698 w 1951"/>
                <a:gd name="T9" fmla="*/ 570 h 572"/>
                <a:gd name="T10" fmla="*/ 1633 w 1951"/>
                <a:gd name="T11" fmla="*/ 568 h 572"/>
                <a:gd name="T12" fmla="*/ 1570 w 1951"/>
                <a:gd name="T13" fmla="*/ 564 h 572"/>
                <a:gd name="T14" fmla="*/ 1504 w 1951"/>
                <a:gd name="T15" fmla="*/ 559 h 572"/>
                <a:gd name="T16" fmla="*/ 1441 w 1951"/>
                <a:gd name="T17" fmla="*/ 553 h 572"/>
                <a:gd name="T18" fmla="*/ 1376 w 1951"/>
                <a:gd name="T19" fmla="*/ 545 h 572"/>
                <a:gd name="T20" fmla="*/ 1312 w 1951"/>
                <a:gd name="T21" fmla="*/ 536 h 572"/>
                <a:gd name="T22" fmla="*/ 1247 w 1951"/>
                <a:gd name="T23" fmla="*/ 524 h 572"/>
                <a:gd name="T24" fmla="*/ 1184 w 1951"/>
                <a:gd name="T25" fmla="*/ 513 h 572"/>
                <a:gd name="T26" fmla="*/ 1119 w 1951"/>
                <a:gd name="T27" fmla="*/ 499 h 572"/>
                <a:gd name="T28" fmla="*/ 1055 w 1951"/>
                <a:gd name="T29" fmla="*/ 484 h 572"/>
                <a:gd name="T30" fmla="*/ 992 w 1951"/>
                <a:gd name="T31" fmla="*/ 466 h 572"/>
                <a:gd name="T32" fmla="*/ 929 w 1951"/>
                <a:gd name="T33" fmla="*/ 449 h 572"/>
                <a:gd name="T34" fmla="*/ 867 w 1951"/>
                <a:gd name="T35" fmla="*/ 430 h 572"/>
                <a:gd name="T36" fmla="*/ 804 w 1951"/>
                <a:gd name="T37" fmla="*/ 411 h 572"/>
                <a:gd name="T38" fmla="*/ 743 w 1951"/>
                <a:gd name="T39" fmla="*/ 390 h 572"/>
                <a:gd name="T40" fmla="*/ 681 w 1951"/>
                <a:gd name="T41" fmla="*/ 367 h 572"/>
                <a:gd name="T42" fmla="*/ 620 w 1951"/>
                <a:gd name="T43" fmla="*/ 342 h 572"/>
                <a:gd name="T44" fmla="*/ 560 w 1951"/>
                <a:gd name="T45" fmla="*/ 317 h 572"/>
                <a:gd name="T46" fmla="*/ 501 w 1951"/>
                <a:gd name="T47" fmla="*/ 290 h 572"/>
                <a:gd name="T48" fmla="*/ 441 w 1951"/>
                <a:gd name="T49" fmla="*/ 263 h 572"/>
                <a:gd name="T50" fmla="*/ 384 w 1951"/>
                <a:gd name="T51" fmla="*/ 234 h 572"/>
                <a:gd name="T52" fmla="*/ 326 w 1951"/>
                <a:gd name="T53" fmla="*/ 203 h 572"/>
                <a:gd name="T54" fmla="*/ 269 w 1951"/>
                <a:gd name="T55" fmla="*/ 173 h 572"/>
                <a:gd name="T56" fmla="*/ 213 w 1951"/>
                <a:gd name="T57" fmla="*/ 140 h 572"/>
                <a:gd name="T58" fmla="*/ 157 w 1951"/>
                <a:gd name="T59" fmla="*/ 107 h 572"/>
                <a:gd name="T60" fmla="*/ 104 w 1951"/>
                <a:gd name="T61" fmla="*/ 73 h 572"/>
                <a:gd name="T62" fmla="*/ 52 w 1951"/>
                <a:gd name="T63" fmla="*/ 36 h 572"/>
                <a:gd name="T64" fmla="*/ 0 w 1951"/>
                <a:gd name="T65" fmla="*/ 0 h 5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1"/>
                <a:gd name="T100" fmla="*/ 0 h 572"/>
                <a:gd name="T101" fmla="*/ 1951 w 1951"/>
                <a:gd name="T102" fmla="*/ 572 h 5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1" h="572">
                  <a:moveTo>
                    <a:pt x="1951" y="564"/>
                  </a:moveTo>
                  <a:lnTo>
                    <a:pt x="1888" y="568"/>
                  </a:lnTo>
                  <a:lnTo>
                    <a:pt x="1825" y="570"/>
                  </a:lnTo>
                  <a:lnTo>
                    <a:pt x="1761" y="572"/>
                  </a:lnTo>
                  <a:lnTo>
                    <a:pt x="1698" y="570"/>
                  </a:lnTo>
                  <a:lnTo>
                    <a:pt x="1633" y="568"/>
                  </a:lnTo>
                  <a:lnTo>
                    <a:pt x="1570" y="564"/>
                  </a:lnTo>
                  <a:lnTo>
                    <a:pt x="1504" y="559"/>
                  </a:lnTo>
                  <a:lnTo>
                    <a:pt x="1441" y="553"/>
                  </a:lnTo>
                  <a:lnTo>
                    <a:pt x="1376" y="545"/>
                  </a:lnTo>
                  <a:lnTo>
                    <a:pt x="1312" y="536"/>
                  </a:lnTo>
                  <a:lnTo>
                    <a:pt x="1247" y="524"/>
                  </a:lnTo>
                  <a:lnTo>
                    <a:pt x="1184" y="513"/>
                  </a:lnTo>
                  <a:lnTo>
                    <a:pt x="1119" y="499"/>
                  </a:lnTo>
                  <a:lnTo>
                    <a:pt x="1055" y="484"/>
                  </a:lnTo>
                  <a:lnTo>
                    <a:pt x="992" y="466"/>
                  </a:lnTo>
                  <a:lnTo>
                    <a:pt x="929" y="449"/>
                  </a:lnTo>
                  <a:lnTo>
                    <a:pt x="867" y="430"/>
                  </a:lnTo>
                  <a:lnTo>
                    <a:pt x="804" y="411"/>
                  </a:lnTo>
                  <a:lnTo>
                    <a:pt x="743" y="390"/>
                  </a:lnTo>
                  <a:lnTo>
                    <a:pt x="681" y="367"/>
                  </a:lnTo>
                  <a:lnTo>
                    <a:pt x="620" y="342"/>
                  </a:lnTo>
                  <a:lnTo>
                    <a:pt x="560" y="317"/>
                  </a:lnTo>
                  <a:lnTo>
                    <a:pt x="501" y="290"/>
                  </a:lnTo>
                  <a:lnTo>
                    <a:pt x="441" y="263"/>
                  </a:lnTo>
                  <a:lnTo>
                    <a:pt x="384" y="234"/>
                  </a:lnTo>
                  <a:lnTo>
                    <a:pt x="326" y="203"/>
                  </a:lnTo>
                  <a:lnTo>
                    <a:pt x="269" y="173"/>
                  </a:lnTo>
                  <a:lnTo>
                    <a:pt x="213" y="140"/>
                  </a:lnTo>
                  <a:lnTo>
                    <a:pt x="157" y="107"/>
                  </a:lnTo>
                  <a:lnTo>
                    <a:pt x="104" y="73"/>
                  </a:lnTo>
                  <a:lnTo>
                    <a:pt x="52" y="3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534">
              <a:extLst>
                <a:ext uri="{FF2B5EF4-FFF2-40B4-BE49-F238E27FC236}">
                  <a16:creationId xmlns:a16="http://schemas.microsoft.com/office/drawing/2014/main" id="{C6341AA3-28B8-4E95-A1F6-B4CB3ACED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308"/>
              <a:ext cx="1689" cy="507"/>
            </a:xfrm>
            <a:custGeom>
              <a:avLst/>
              <a:gdLst>
                <a:gd name="T0" fmla="*/ 1689 w 1689"/>
                <a:gd name="T1" fmla="*/ 507 h 507"/>
                <a:gd name="T2" fmla="*/ 1635 w 1689"/>
                <a:gd name="T3" fmla="*/ 507 h 507"/>
                <a:gd name="T4" fmla="*/ 1580 w 1689"/>
                <a:gd name="T5" fmla="*/ 505 h 507"/>
                <a:gd name="T6" fmla="*/ 1524 w 1689"/>
                <a:gd name="T7" fmla="*/ 503 h 507"/>
                <a:gd name="T8" fmla="*/ 1468 w 1689"/>
                <a:gd name="T9" fmla="*/ 500 h 507"/>
                <a:gd name="T10" fmla="*/ 1413 w 1689"/>
                <a:gd name="T11" fmla="*/ 496 h 507"/>
                <a:gd name="T12" fmla="*/ 1357 w 1689"/>
                <a:gd name="T13" fmla="*/ 490 h 507"/>
                <a:gd name="T14" fmla="*/ 1301 w 1689"/>
                <a:gd name="T15" fmla="*/ 484 h 507"/>
                <a:gd name="T16" fmla="*/ 1246 w 1689"/>
                <a:gd name="T17" fmla="*/ 477 h 507"/>
                <a:gd name="T18" fmla="*/ 1190 w 1689"/>
                <a:gd name="T19" fmla="*/ 467 h 507"/>
                <a:gd name="T20" fmla="*/ 1136 w 1689"/>
                <a:gd name="T21" fmla="*/ 457 h 507"/>
                <a:gd name="T22" fmla="*/ 1081 w 1689"/>
                <a:gd name="T23" fmla="*/ 446 h 507"/>
                <a:gd name="T24" fmla="*/ 1025 w 1689"/>
                <a:gd name="T25" fmla="*/ 434 h 507"/>
                <a:gd name="T26" fmla="*/ 969 w 1689"/>
                <a:gd name="T27" fmla="*/ 421 h 507"/>
                <a:gd name="T28" fmla="*/ 916 w 1689"/>
                <a:gd name="T29" fmla="*/ 407 h 507"/>
                <a:gd name="T30" fmla="*/ 862 w 1689"/>
                <a:gd name="T31" fmla="*/ 392 h 507"/>
                <a:gd name="T32" fmla="*/ 806 w 1689"/>
                <a:gd name="T33" fmla="*/ 377 h 507"/>
                <a:gd name="T34" fmla="*/ 753 w 1689"/>
                <a:gd name="T35" fmla="*/ 359 h 507"/>
                <a:gd name="T36" fmla="*/ 699 w 1689"/>
                <a:gd name="T37" fmla="*/ 342 h 507"/>
                <a:gd name="T38" fmla="*/ 647 w 1689"/>
                <a:gd name="T39" fmla="*/ 323 h 507"/>
                <a:gd name="T40" fmla="*/ 593 w 1689"/>
                <a:gd name="T41" fmla="*/ 304 h 507"/>
                <a:gd name="T42" fmla="*/ 542 w 1689"/>
                <a:gd name="T43" fmla="*/ 283 h 507"/>
                <a:gd name="T44" fmla="*/ 490 w 1689"/>
                <a:gd name="T45" fmla="*/ 262 h 507"/>
                <a:gd name="T46" fmla="*/ 438 w 1689"/>
                <a:gd name="T47" fmla="*/ 238 h 507"/>
                <a:gd name="T48" fmla="*/ 386 w 1689"/>
                <a:gd name="T49" fmla="*/ 215 h 507"/>
                <a:gd name="T50" fmla="*/ 336 w 1689"/>
                <a:gd name="T51" fmla="*/ 192 h 507"/>
                <a:gd name="T52" fmla="*/ 286 w 1689"/>
                <a:gd name="T53" fmla="*/ 167 h 507"/>
                <a:gd name="T54" fmla="*/ 236 w 1689"/>
                <a:gd name="T55" fmla="*/ 141 h 507"/>
                <a:gd name="T56" fmla="*/ 188 w 1689"/>
                <a:gd name="T57" fmla="*/ 114 h 507"/>
                <a:gd name="T58" fmla="*/ 141 w 1689"/>
                <a:gd name="T59" fmla="*/ 87 h 507"/>
                <a:gd name="T60" fmla="*/ 93 w 1689"/>
                <a:gd name="T61" fmla="*/ 58 h 507"/>
                <a:gd name="T62" fmla="*/ 46 w 1689"/>
                <a:gd name="T63" fmla="*/ 29 h 507"/>
                <a:gd name="T64" fmla="*/ 0 w 1689"/>
                <a:gd name="T65" fmla="*/ 0 h 5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89"/>
                <a:gd name="T100" fmla="*/ 0 h 507"/>
                <a:gd name="T101" fmla="*/ 1689 w 1689"/>
                <a:gd name="T102" fmla="*/ 507 h 5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89" h="507">
                  <a:moveTo>
                    <a:pt x="1689" y="507"/>
                  </a:moveTo>
                  <a:lnTo>
                    <a:pt x="1635" y="507"/>
                  </a:lnTo>
                  <a:lnTo>
                    <a:pt x="1580" y="505"/>
                  </a:lnTo>
                  <a:lnTo>
                    <a:pt x="1524" y="503"/>
                  </a:lnTo>
                  <a:lnTo>
                    <a:pt x="1468" y="500"/>
                  </a:lnTo>
                  <a:lnTo>
                    <a:pt x="1413" y="496"/>
                  </a:lnTo>
                  <a:lnTo>
                    <a:pt x="1357" y="490"/>
                  </a:lnTo>
                  <a:lnTo>
                    <a:pt x="1301" y="484"/>
                  </a:lnTo>
                  <a:lnTo>
                    <a:pt x="1246" y="477"/>
                  </a:lnTo>
                  <a:lnTo>
                    <a:pt x="1190" y="467"/>
                  </a:lnTo>
                  <a:lnTo>
                    <a:pt x="1136" y="457"/>
                  </a:lnTo>
                  <a:lnTo>
                    <a:pt x="1081" y="446"/>
                  </a:lnTo>
                  <a:lnTo>
                    <a:pt x="1025" y="434"/>
                  </a:lnTo>
                  <a:lnTo>
                    <a:pt x="969" y="421"/>
                  </a:lnTo>
                  <a:lnTo>
                    <a:pt x="916" y="407"/>
                  </a:lnTo>
                  <a:lnTo>
                    <a:pt x="862" y="392"/>
                  </a:lnTo>
                  <a:lnTo>
                    <a:pt x="806" y="377"/>
                  </a:lnTo>
                  <a:lnTo>
                    <a:pt x="753" y="359"/>
                  </a:lnTo>
                  <a:lnTo>
                    <a:pt x="699" y="342"/>
                  </a:lnTo>
                  <a:lnTo>
                    <a:pt x="647" y="323"/>
                  </a:lnTo>
                  <a:lnTo>
                    <a:pt x="593" y="304"/>
                  </a:lnTo>
                  <a:lnTo>
                    <a:pt x="542" y="283"/>
                  </a:lnTo>
                  <a:lnTo>
                    <a:pt x="490" y="262"/>
                  </a:lnTo>
                  <a:lnTo>
                    <a:pt x="438" y="238"/>
                  </a:lnTo>
                  <a:lnTo>
                    <a:pt x="386" y="215"/>
                  </a:lnTo>
                  <a:lnTo>
                    <a:pt x="336" y="192"/>
                  </a:lnTo>
                  <a:lnTo>
                    <a:pt x="286" y="167"/>
                  </a:lnTo>
                  <a:lnTo>
                    <a:pt x="236" y="141"/>
                  </a:lnTo>
                  <a:lnTo>
                    <a:pt x="188" y="114"/>
                  </a:lnTo>
                  <a:lnTo>
                    <a:pt x="141" y="87"/>
                  </a:lnTo>
                  <a:lnTo>
                    <a:pt x="93" y="58"/>
                  </a:lnTo>
                  <a:lnTo>
                    <a:pt x="46" y="29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535">
              <a:extLst>
                <a:ext uri="{FF2B5EF4-FFF2-40B4-BE49-F238E27FC236}">
                  <a16:creationId xmlns:a16="http://schemas.microsoft.com/office/drawing/2014/main" id="{C34BA677-EA83-47A3-BDA5-02257F217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646"/>
              <a:ext cx="827" cy="302"/>
            </a:xfrm>
            <a:custGeom>
              <a:avLst/>
              <a:gdLst>
                <a:gd name="T0" fmla="*/ 827 w 827"/>
                <a:gd name="T1" fmla="*/ 302 h 302"/>
                <a:gd name="T2" fmla="*/ 774 w 827"/>
                <a:gd name="T3" fmla="*/ 290 h 302"/>
                <a:gd name="T4" fmla="*/ 718 w 827"/>
                <a:gd name="T5" fmla="*/ 279 h 302"/>
                <a:gd name="T6" fmla="*/ 664 w 827"/>
                <a:gd name="T7" fmla="*/ 265 h 302"/>
                <a:gd name="T8" fmla="*/ 611 w 827"/>
                <a:gd name="T9" fmla="*/ 250 h 302"/>
                <a:gd name="T10" fmla="*/ 557 w 827"/>
                <a:gd name="T11" fmla="*/ 235 h 302"/>
                <a:gd name="T12" fmla="*/ 505 w 827"/>
                <a:gd name="T13" fmla="*/ 219 h 302"/>
                <a:gd name="T14" fmla="*/ 451 w 827"/>
                <a:gd name="T15" fmla="*/ 202 h 302"/>
                <a:gd name="T16" fmla="*/ 399 w 827"/>
                <a:gd name="T17" fmla="*/ 183 h 302"/>
                <a:gd name="T18" fmla="*/ 348 w 827"/>
                <a:gd name="T19" fmla="*/ 163 h 302"/>
                <a:gd name="T20" fmla="*/ 296 w 827"/>
                <a:gd name="T21" fmla="*/ 142 h 302"/>
                <a:gd name="T22" fmla="*/ 246 w 827"/>
                <a:gd name="T23" fmla="*/ 121 h 302"/>
                <a:gd name="T24" fmla="*/ 194 w 827"/>
                <a:gd name="T25" fmla="*/ 100 h 302"/>
                <a:gd name="T26" fmla="*/ 144 w 827"/>
                <a:gd name="T27" fmla="*/ 77 h 302"/>
                <a:gd name="T28" fmla="*/ 96 w 827"/>
                <a:gd name="T29" fmla="*/ 52 h 302"/>
                <a:gd name="T30" fmla="*/ 46 w 827"/>
                <a:gd name="T31" fmla="*/ 27 h 302"/>
                <a:gd name="T32" fmla="*/ 0 w 827"/>
                <a:gd name="T33" fmla="*/ 0 h 3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7"/>
                <a:gd name="T52" fmla="*/ 0 h 302"/>
                <a:gd name="T53" fmla="*/ 827 w 827"/>
                <a:gd name="T54" fmla="*/ 302 h 3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7" h="302">
                  <a:moveTo>
                    <a:pt x="827" y="302"/>
                  </a:moveTo>
                  <a:lnTo>
                    <a:pt x="774" y="290"/>
                  </a:lnTo>
                  <a:lnTo>
                    <a:pt x="718" y="279"/>
                  </a:lnTo>
                  <a:lnTo>
                    <a:pt x="664" y="265"/>
                  </a:lnTo>
                  <a:lnTo>
                    <a:pt x="611" y="250"/>
                  </a:lnTo>
                  <a:lnTo>
                    <a:pt x="557" y="235"/>
                  </a:lnTo>
                  <a:lnTo>
                    <a:pt x="505" y="219"/>
                  </a:lnTo>
                  <a:lnTo>
                    <a:pt x="451" y="202"/>
                  </a:lnTo>
                  <a:lnTo>
                    <a:pt x="399" y="183"/>
                  </a:lnTo>
                  <a:lnTo>
                    <a:pt x="348" y="163"/>
                  </a:lnTo>
                  <a:lnTo>
                    <a:pt x="296" y="142"/>
                  </a:lnTo>
                  <a:lnTo>
                    <a:pt x="246" y="121"/>
                  </a:lnTo>
                  <a:lnTo>
                    <a:pt x="194" y="100"/>
                  </a:lnTo>
                  <a:lnTo>
                    <a:pt x="144" y="77"/>
                  </a:lnTo>
                  <a:lnTo>
                    <a:pt x="96" y="52"/>
                  </a:lnTo>
                  <a:lnTo>
                    <a:pt x="46" y="27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536">
              <a:extLst>
                <a:ext uri="{FF2B5EF4-FFF2-40B4-BE49-F238E27FC236}">
                  <a16:creationId xmlns:a16="http://schemas.microsoft.com/office/drawing/2014/main" id="{B69B3A9F-2236-422F-8249-500D1E775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650"/>
              <a:ext cx="871" cy="1303"/>
            </a:xfrm>
            <a:custGeom>
              <a:avLst/>
              <a:gdLst>
                <a:gd name="T0" fmla="*/ 871 w 871"/>
                <a:gd name="T1" fmla="*/ 0 h 1303"/>
                <a:gd name="T2" fmla="*/ 839 w 871"/>
                <a:gd name="T3" fmla="*/ 90 h 1303"/>
                <a:gd name="T4" fmla="*/ 802 w 871"/>
                <a:gd name="T5" fmla="*/ 180 h 1303"/>
                <a:gd name="T6" fmla="*/ 764 w 871"/>
                <a:gd name="T7" fmla="*/ 271 h 1303"/>
                <a:gd name="T8" fmla="*/ 722 w 871"/>
                <a:gd name="T9" fmla="*/ 359 h 1303"/>
                <a:gd name="T10" fmla="*/ 676 w 871"/>
                <a:gd name="T11" fmla="*/ 447 h 1303"/>
                <a:gd name="T12" fmla="*/ 626 w 871"/>
                <a:gd name="T13" fmla="*/ 536 h 1303"/>
                <a:gd name="T14" fmla="*/ 576 w 871"/>
                <a:gd name="T15" fmla="*/ 622 h 1303"/>
                <a:gd name="T16" fmla="*/ 520 w 871"/>
                <a:gd name="T17" fmla="*/ 706 h 1303"/>
                <a:gd name="T18" fmla="*/ 465 w 871"/>
                <a:gd name="T19" fmla="*/ 789 h 1303"/>
                <a:gd name="T20" fmla="*/ 405 w 871"/>
                <a:gd name="T21" fmla="*/ 870 h 1303"/>
                <a:gd name="T22" fmla="*/ 342 w 871"/>
                <a:gd name="T23" fmla="*/ 950 h 1303"/>
                <a:gd name="T24" fmla="*/ 279 w 871"/>
                <a:gd name="T25" fmla="*/ 1025 h 1303"/>
                <a:gd name="T26" fmla="*/ 211 w 871"/>
                <a:gd name="T27" fmla="*/ 1100 h 1303"/>
                <a:gd name="T28" fmla="*/ 144 w 871"/>
                <a:gd name="T29" fmla="*/ 1171 h 1303"/>
                <a:gd name="T30" fmla="*/ 73 w 871"/>
                <a:gd name="T31" fmla="*/ 1238 h 1303"/>
                <a:gd name="T32" fmla="*/ 0 w 871"/>
                <a:gd name="T33" fmla="*/ 1303 h 13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1"/>
                <a:gd name="T52" fmla="*/ 0 h 1303"/>
                <a:gd name="T53" fmla="*/ 871 w 871"/>
                <a:gd name="T54" fmla="*/ 1303 h 130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1" h="1303">
                  <a:moveTo>
                    <a:pt x="871" y="0"/>
                  </a:moveTo>
                  <a:lnTo>
                    <a:pt x="839" y="90"/>
                  </a:lnTo>
                  <a:lnTo>
                    <a:pt x="802" y="180"/>
                  </a:lnTo>
                  <a:lnTo>
                    <a:pt x="764" y="271"/>
                  </a:lnTo>
                  <a:lnTo>
                    <a:pt x="722" y="359"/>
                  </a:lnTo>
                  <a:lnTo>
                    <a:pt x="676" y="447"/>
                  </a:lnTo>
                  <a:lnTo>
                    <a:pt x="626" y="536"/>
                  </a:lnTo>
                  <a:lnTo>
                    <a:pt x="576" y="622"/>
                  </a:lnTo>
                  <a:lnTo>
                    <a:pt x="520" y="706"/>
                  </a:lnTo>
                  <a:lnTo>
                    <a:pt x="465" y="789"/>
                  </a:lnTo>
                  <a:lnTo>
                    <a:pt x="405" y="870"/>
                  </a:lnTo>
                  <a:lnTo>
                    <a:pt x="342" y="950"/>
                  </a:lnTo>
                  <a:lnTo>
                    <a:pt x="279" y="1025"/>
                  </a:lnTo>
                  <a:lnTo>
                    <a:pt x="211" y="1100"/>
                  </a:lnTo>
                  <a:lnTo>
                    <a:pt x="144" y="1171"/>
                  </a:lnTo>
                  <a:lnTo>
                    <a:pt x="73" y="1238"/>
                  </a:lnTo>
                  <a:lnTo>
                    <a:pt x="0" y="1303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537">
              <a:extLst>
                <a:ext uri="{FF2B5EF4-FFF2-40B4-BE49-F238E27FC236}">
                  <a16:creationId xmlns:a16="http://schemas.microsoft.com/office/drawing/2014/main" id="{CF019361-855D-4BFD-B338-F01027881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903"/>
              <a:ext cx="647" cy="1039"/>
            </a:xfrm>
            <a:custGeom>
              <a:avLst/>
              <a:gdLst>
                <a:gd name="T0" fmla="*/ 647 w 647"/>
                <a:gd name="T1" fmla="*/ 0 h 1039"/>
                <a:gd name="T2" fmla="*/ 622 w 647"/>
                <a:gd name="T3" fmla="*/ 68 h 1039"/>
                <a:gd name="T4" fmla="*/ 593 w 647"/>
                <a:gd name="T5" fmla="*/ 137 h 1039"/>
                <a:gd name="T6" fmla="*/ 563 w 647"/>
                <a:gd name="T7" fmla="*/ 206 h 1039"/>
                <a:gd name="T8" fmla="*/ 528 w 647"/>
                <a:gd name="T9" fmla="*/ 277 h 1039"/>
                <a:gd name="T10" fmla="*/ 494 w 647"/>
                <a:gd name="T11" fmla="*/ 344 h 1039"/>
                <a:gd name="T12" fmla="*/ 455 w 647"/>
                <a:gd name="T13" fmla="*/ 413 h 1039"/>
                <a:gd name="T14" fmla="*/ 417 w 647"/>
                <a:gd name="T15" fmla="*/ 482 h 1039"/>
                <a:gd name="T16" fmla="*/ 376 w 647"/>
                <a:gd name="T17" fmla="*/ 549 h 1039"/>
                <a:gd name="T18" fmla="*/ 332 w 647"/>
                <a:gd name="T19" fmla="*/ 617 h 1039"/>
                <a:gd name="T20" fmla="*/ 288 w 647"/>
                <a:gd name="T21" fmla="*/ 682 h 1039"/>
                <a:gd name="T22" fmla="*/ 242 w 647"/>
                <a:gd name="T23" fmla="*/ 745 h 1039"/>
                <a:gd name="T24" fmla="*/ 196 w 647"/>
                <a:gd name="T25" fmla="*/ 809 h 1039"/>
                <a:gd name="T26" fmla="*/ 148 w 647"/>
                <a:gd name="T27" fmla="*/ 868 h 1039"/>
                <a:gd name="T28" fmla="*/ 100 w 647"/>
                <a:gd name="T29" fmla="*/ 928 h 1039"/>
                <a:gd name="T30" fmla="*/ 50 w 647"/>
                <a:gd name="T31" fmla="*/ 985 h 1039"/>
                <a:gd name="T32" fmla="*/ 0 w 647"/>
                <a:gd name="T33" fmla="*/ 1039 h 10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7"/>
                <a:gd name="T52" fmla="*/ 0 h 1039"/>
                <a:gd name="T53" fmla="*/ 647 w 647"/>
                <a:gd name="T54" fmla="*/ 1039 h 10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7" h="1039">
                  <a:moveTo>
                    <a:pt x="647" y="0"/>
                  </a:moveTo>
                  <a:lnTo>
                    <a:pt x="622" y="68"/>
                  </a:lnTo>
                  <a:lnTo>
                    <a:pt x="593" y="137"/>
                  </a:lnTo>
                  <a:lnTo>
                    <a:pt x="563" y="206"/>
                  </a:lnTo>
                  <a:lnTo>
                    <a:pt x="528" y="277"/>
                  </a:lnTo>
                  <a:lnTo>
                    <a:pt x="494" y="344"/>
                  </a:lnTo>
                  <a:lnTo>
                    <a:pt x="455" y="413"/>
                  </a:lnTo>
                  <a:lnTo>
                    <a:pt x="417" y="482"/>
                  </a:lnTo>
                  <a:lnTo>
                    <a:pt x="376" y="549"/>
                  </a:lnTo>
                  <a:lnTo>
                    <a:pt x="332" y="617"/>
                  </a:lnTo>
                  <a:lnTo>
                    <a:pt x="288" y="682"/>
                  </a:lnTo>
                  <a:lnTo>
                    <a:pt x="242" y="745"/>
                  </a:lnTo>
                  <a:lnTo>
                    <a:pt x="196" y="809"/>
                  </a:lnTo>
                  <a:lnTo>
                    <a:pt x="148" y="868"/>
                  </a:lnTo>
                  <a:lnTo>
                    <a:pt x="100" y="928"/>
                  </a:lnTo>
                  <a:lnTo>
                    <a:pt x="50" y="985"/>
                  </a:lnTo>
                  <a:lnTo>
                    <a:pt x="0" y="1039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538">
              <a:extLst>
                <a:ext uri="{FF2B5EF4-FFF2-40B4-BE49-F238E27FC236}">
                  <a16:creationId xmlns:a16="http://schemas.microsoft.com/office/drawing/2014/main" id="{64272B5A-A520-4D45-90CE-1BBE76445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232"/>
              <a:ext cx="321" cy="562"/>
            </a:xfrm>
            <a:custGeom>
              <a:avLst/>
              <a:gdLst>
                <a:gd name="T0" fmla="*/ 321 w 321"/>
                <a:gd name="T1" fmla="*/ 0 h 562"/>
                <a:gd name="T2" fmla="*/ 288 w 321"/>
                <a:gd name="T3" fmla="*/ 71 h 562"/>
                <a:gd name="T4" fmla="*/ 253 w 321"/>
                <a:gd name="T5" fmla="*/ 142 h 562"/>
                <a:gd name="T6" fmla="*/ 215 w 321"/>
                <a:gd name="T7" fmla="*/ 215 h 562"/>
                <a:gd name="T8" fmla="*/ 175 w 321"/>
                <a:gd name="T9" fmla="*/ 288 h 562"/>
                <a:gd name="T10" fmla="*/ 132 w 321"/>
                <a:gd name="T11" fmla="*/ 359 h 562"/>
                <a:gd name="T12" fmla="*/ 90 w 321"/>
                <a:gd name="T13" fmla="*/ 428 h 562"/>
                <a:gd name="T14" fmla="*/ 46 w 321"/>
                <a:gd name="T15" fmla="*/ 497 h 562"/>
                <a:gd name="T16" fmla="*/ 0 w 321"/>
                <a:gd name="T17" fmla="*/ 562 h 5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1"/>
                <a:gd name="T28" fmla="*/ 0 h 562"/>
                <a:gd name="T29" fmla="*/ 321 w 321"/>
                <a:gd name="T30" fmla="*/ 562 h 5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1" h="562">
                  <a:moveTo>
                    <a:pt x="321" y="0"/>
                  </a:moveTo>
                  <a:lnTo>
                    <a:pt x="288" y="71"/>
                  </a:lnTo>
                  <a:lnTo>
                    <a:pt x="253" y="142"/>
                  </a:lnTo>
                  <a:lnTo>
                    <a:pt x="215" y="215"/>
                  </a:lnTo>
                  <a:lnTo>
                    <a:pt x="175" y="288"/>
                  </a:lnTo>
                  <a:lnTo>
                    <a:pt x="132" y="359"/>
                  </a:lnTo>
                  <a:lnTo>
                    <a:pt x="90" y="428"/>
                  </a:lnTo>
                  <a:lnTo>
                    <a:pt x="46" y="497"/>
                  </a:lnTo>
                  <a:lnTo>
                    <a:pt x="0" y="562"/>
                  </a:lnTo>
                </a:path>
              </a:pathLst>
            </a:custGeom>
            <a:noFill/>
            <a:ln w="1270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541">
            <a:extLst>
              <a:ext uri="{FF2B5EF4-FFF2-40B4-BE49-F238E27FC236}">
                <a16:creationId xmlns:a16="http://schemas.microsoft.com/office/drawing/2014/main" id="{0E5AABE2-562A-4F3E-98C7-B8428FFC114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27250" y="3719513"/>
            <a:ext cx="306388" cy="274637"/>
            <a:chOff x="2868" y="1963"/>
            <a:chExt cx="193" cy="173"/>
          </a:xfrm>
        </p:grpSpPr>
        <p:sp>
          <p:nvSpPr>
            <p:cNvPr id="32839" name="AutoShape 540">
              <a:extLst>
                <a:ext uri="{FF2B5EF4-FFF2-40B4-BE49-F238E27FC236}">
                  <a16:creationId xmlns:a16="http://schemas.microsoft.com/office/drawing/2014/main" id="{D5024560-AE7E-4DA9-ACDA-85BEDD506A4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68" y="1979"/>
              <a:ext cx="193" cy="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Rectangle 542">
              <a:extLst>
                <a:ext uri="{FF2B5EF4-FFF2-40B4-BE49-F238E27FC236}">
                  <a16:creationId xmlns:a16="http://schemas.microsoft.com/office/drawing/2014/main" id="{6D3FD9CA-F047-4157-89AD-5352F97DC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6" y="196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1F1A17"/>
                  </a:solidFill>
                </a:rPr>
                <a:t>dA</a:t>
              </a:r>
              <a:endParaRPr lang="en-US" altLang="en-US"/>
            </a:p>
          </p:txBody>
        </p:sp>
      </p:grpSp>
      <p:grpSp>
        <p:nvGrpSpPr>
          <p:cNvPr id="6" name="Group 545">
            <a:extLst>
              <a:ext uri="{FF2B5EF4-FFF2-40B4-BE49-F238E27FC236}">
                <a16:creationId xmlns:a16="http://schemas.microsoft.com/office/drawing/2014/main" id="{DC7BE88F-BE5A-41D2-B9D3-8D3AE1631E3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827213" y="4337050"/>
            <a:ext cx="757237" cy="588963"/>
            <a:chOff x="2679" y="2352"/>
            <a:chExt cx="477" cy="371"/>
          </a:xfrm>
        </p:grpSpPr>
        <p:sp>
          <p:nvSpPr>
            <p:cNvPr id="32822" name="AutoShape 544">
              <a:extLst>
                <a:ext uri="{FF2B5EF4-FFF2-40B4-BE49-F238E27FC236}">
                  <a16:creationId xmlns:a16="http://schemas.microsoft.com/office/drawing/2014/main" id="{6F2BA367-37F3-4E96-A837-91198F24FCE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79" y="2352"/>
              <a:ext cx="477" cy="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546">
              <a:extLst>
                <a:ext uri="{FF2B5EF4-FFF2-40B4-BE49-F238E27FC236}">
                  <a16:creationId xmlns:a16="http://schemas.microsoft.com/office/drawing/2014/main" id="{C96B2A16-9947-41CC-8825-0BCAE6028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440"/>
              <a:ext cx="81" cy="100"/>
            </a:xfrm>
            <a:custGeom>
              <a:avLst/>
              <a:gdLst>
                <a:gd name="T0" fmla="*/ 75 w 81"/>
                <a:gd name="T1" fmla="*/ 0 h 100"/>
                <a:gd name="T2" fmla="*/ 0 w 81"/>
                <a:gd name="T3" fmla="*/ 97 h 100"/>
                <a:gd name="T4" fmla="*/ 6 w 81"/>
                <a:gd name="T5" fmla="*/ 100 h 100"/>
                <a:gd name="T6" fmla="*/ 81 w 81"/>
                <a:gd name="T7" fmla="*/ 4 h 100"/>
                <a:gd name="T8" fmla="*/ 75 w 81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00"/>
                <a:gd name="T17" fmla="*/ 81 w 81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00">
                  <a:moveTo>
                    <a:pt x="75" y="0"/>
                  </a:moveTo>
                  <a:lnTo>
                    <a:pt x="0" y="97"/>
                  </a:lnTo>
                  <a:lnTo>
                    <a:pt x="6" y="100"/>
                  </a:lnTo>
                  <a:lnTo>
                    <a:pt x="81" y="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547">
              <a:extLst>
                <a:ext uri="{FF2B5EF4-FFF2-40B4-BE49-F238E27FC236}">
                  <a16:creationId xmlns:a16="http://schemas.microsoft.com/office/drawing/2014/main" id="{1E1F56EA-26E5-4A04-AB82-03A186E25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419"/>
              <a:ext cx="38" cy="44"/>
            </a:xfrm>
            <a:custGeom>
              <a:avLst/>
              <a:gdLst>
                <a:gd name="T0" fmla="*/ 38 w 38"/>
                <a:gd name="T1" fmla="*/ 0 h 44"/>
                <a:gd name="T2" fmla="*/ 0 w 38"/>
                <a:gd name="T3" fmla="*/ 29 h 44"/>
                <a:gd name="T4" fmla="*/ 0 w 38"/>
                <a:gd name="T5" fmla="*/ 29 h 44"/>
                <a:gd name="T6" fmla="*/ 0 w 38"/>
                <a:gd name="T7" fmla="*/ 29 h 44"/>
                <a:gd name="T8" fmla="*/ 2 w 38"/>
                <a:gd name="T9" fmla="*/ 29 h 44"/>
                <a:gd name="T10" fmla="*/ 2 w 38"/>
                <a:gd name="T11" fmla="*/ 29 h 44"/>
                <a:gd name="T12" fmla="*/ 4 w 38"/>
                <a:gd name="T13" fmla="*/ 29 h 44"/>
                <a:gd name="T14" fmla="*/ 4 w 38"/>
                <a:gd name="T15" fmla="*/ 31 h 44"/>
                <a:gd name="T16" fmla="*/ 4 w 38"/>
                <a:gd name="T17" fmla="*/ 31 h 44"/>
                <a:gd name="T18" fmla="*/ 6 w 38"/>
                <a:gd name="T19" fmla="*/ 31 h 44"/>
                <a:gd name="T20" fmla="*/ 6 w 38"/>
                <a:gd name="T21" fmla="*/ 31 h 44"/>
                <a:gd name="T22" fmla="*/ 8 w 38"/>
                <a:gd name="T23" fmla="*/ 31 h 44"/>
                <a:gd name="T24" fmla="*/ 8 w 38"/>
                <a:gd name="T25" fmla="*/ 31 h 44"/>
                <a:gd name="T26" fmla="*/ 9 w 38"/>
                <a:gd name="T27" fmla="*/ 31 h 44"/>
                <a:gd name="T28" fmla="*/ 9 w 38"/>
                <a:gd name="T29" fmla="*/ 31 h 44"/>
                <a:gd name="T30" fmla="*/ 9 w 38"/>
                <a:gd name="T31" fmla="*/ 33 h 44"/>
                <a:gd name="T32" fmla="*/ 11 w 38"/>
                <a:gd name="T33" fmla="*/ 33 h 44"/>
                <a:gd name="T34" fmla="*/ 11 w 38"/>
                <a:gd name="T35" fmla="*/ 33 h 44"/>
                <a:gd name="T36" fmla="*/ 11 w 38"/>
                <a:gd name="T37" fmla="*/ 33 h 44"/>
                <a:gd name="T38" fmla="*/ 13 w 38"/>
                <a:gd name="T39" fmla="*/ 33 h 44"/>
                <a:gd name="T40" fmla="*/ 13 w 38"/>
                <a:gd name="T41" fmla="*/ 35 h 44"/>
                <a:gd name="T42" fmla="*/ 13 w 38"/>
                <a:gd name="T43" fmla="*/ 35 h 44"/>
                <a:gd name="T44" fmla="*/ 13 w 38"/>
                <a:gd name="T45" fmla="*/ 35 h 44"/>
                <a:gd name="T46" fmla="*/ 15 w 38"/>
                <a:gd name="T47" fmla="*/ 37 h 44"/>
                <a:gd name="T48" fmla="*/ 15 w 38"/>
                <a:gd name="T49" fmla="*/ 37 h 44"/>
                <a:gd name="T50" fmla="*/ 15 w 38"/>
                <a:gd name="T51" fmla="*/ 37 h 44"/>
                <a:gd name="T52" fmla="*/ 15 w 38"/>
                <a:gd name="T53" fmla="*/ 39 h 44"/>
                <a:gd name="T54" fmla="*/ 17 w 38"/>
                <a:gd name="T55" fmla="*/ 39 h 44"/>
                <a:gd name="T56" fmla="*/ 17 w 38"/>
                <a:gd name="T57" fmla="*/ 39 h 44"/>
                <a:gd name="T58" fmla="*/ 17 w 38"/>
                <a:gd name="T59" fmla="*/ 41 h 44"/>
                <a:gd name="T60" fmla="*/ 17 w 38"/>
                <a:gd name="T61" fmla="*/ 41 h 44"/>
                <a:gd name="T62" fmla="*/ 17 w 38"/>
                <a:gd name="T63" fmla="*/ 43 h 44"/>
                <a:gd name="T64" fmla="*/ 17 w 38"/>
                <a:gd name="T65" fmla="*/ 43 h 44"/>
                <a:gd name="T66" fmla="*/ 19 w 38"/>
                <a:gd name="T67" fmla="*/ 44 h 44"/>
                <a:gd name="T68" fmla="*/ 19 w 38"/>
                <a:gd name="T69" fmla="*/ 44 h 44"/>
                <a:gd name="T70" fmla="*/ 38 w 38"/>
                <a:gd name="T71" fmla="*/ 0 h 44"/>
                <a:gd name="T72" fmla="*/ 38 w 38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"/>
                <a:gd name="T112" fmla="*/ 0 h 44"/>
                <a:gd name="T113" fmla="*/ 38 w 38"/>
                <a:gd name="T114" fmla="*/ 44 h 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" h="44">
                  <a:moveTo>
                    <a:pt x="38" y="0"/>
                  </a:moveTo>
                  <a:lnTo>
                    <a:pt x="0" y="29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31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9" y="4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548">
              <a:extLst>
                <a:ext uri="{FF2B5EF4-FFF2-40B4-BE49-F238E27FC236}">
                  <a16:creationId xmlns:a16="http://schemas.microsoft.com/office/drawing/2014/main" id="{F3374386-2410-47D3-9038-9D6EF1932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594"/>
              <a:ext cx="40" cy="42"/>
            </a:xfrm>
            <a:custGeom>
              <a:avLst/>
              <a:gdLst>
                <a:gd name="T0" fmla="*/ 40 w 40"/>
                <a:gd name="T1" fmla="*/ 0 h 42"/>
                <a:gd name="T2" fmla="*/ 19 w 40"/>
                <a:gd name="T3" fmla="*/ 42 h 42"/>
                <a:gd name="T4" fmla="*/ 19 w 40"/>
                <a:gd name="T5" fmla="*/ 42 h 42"/>
                <a:gd name="T6" fmla="*/ 19 w 40"/>
                <a:gd name="T7" fmla="*/ 42 h 42"/>
                <a:gd name="T8" fmla="*/ 17 w 40"/>
                <a:gd name="T9" fmla="*/ 41 h 42"/>
                <a:gd name="T10" fmla="*/ 17 w 40"/>
                <a:gd name="T11" fmla="*/ 41 h 42"/>
                <a:gd name="T12" fmla="*/ 17 w 40"/>
                <a:gd name="T13" fmla="*/ 39 h 42"/>
                <a:gd name="T14" fmla="*/ 17 w 40"/>
                <a:gd name="T15" fmla="*/ 39 h 42"/>
                <a:gd name="T16" fmla="*/ 17 w 40"/>
                <a:gd name="T17" fmla="*/ 37 h 42"/>
                <a:gd name="T18" fmla="*/ 17 w 40"/>
                <a:gd name="T19" fmla="*/ 37 h 42"/>
                <a:gd name="T20" fmla="*/ 17 w 40"/>
                <a:gd name="T21" fmla="*/ 37 h 42"/>
                <a:gd name="T22" fmla="*/ 15 w 40"/>
                <a:gd name="T23" fmla="*/ 35 h 42"/>
                <a:gd name="T24" fmla="*/ 15 w 40"/>
                <a:gd name="T25" fmla="*/ 35 h 42"/>
                <a:gd name="T26" fmla="*/ 15 w 40"/>
                <a:gd name="T27" fmla="*/ 35 h 42"/>
                <a:gd name="T28" fmla="*/ 15 w 40"/>
                <a:gd name="T29" fmla="*/ 33 h 42"/>
                <a:gd name="T30" fmla="*/ 13 w 40"/>
                <a:gd name="T31" fmla="*/ 33 h 42"/>
                <a:gd name="T32" fmla="*/ 13 w 40"/>
                <a:gd name="T33" fmla="*/ 33 h 42"/>
                <a:gd name="T34" fmla="*/ 13 w 40"/>
                <a:gd name="T35" fmla="*/ 31 h 42"/>
                <a:gd name="T36" fmla="*/ 13 w 40"/>
                <a:gd name="T37" fmla="*/ 31 h 42"/>
                <a:gd name="T38" fmla="*/ 11 w 40"/>
                <a:gd name="T39" fmla="*/ 31 h 42"/>
                <a:gd name="T40" fmla="*/ 11 w 40"/>
                <a:gd name="T41" fmla="*/ 31 h 42"/>
                <a:gd name="T42" fmla="*/ 11 w 40"/>
                <a:gd name="T43" fmla="*/ 29 h 42"/>
                <a:gd name="T44" fmla="*/ 9 w 40"/>
                <a:gd name="T45" fmla="*/ 29 h 42"/>
                <a:gd name="T46" fmla="*/ 9 w 40"/>
                <a:gd name="T47" fmla="*/ 29 h 42"/>
                <a:gd name="T48" fmla="*/ 9 w 40"/>
                <a:gd name="T49" fmla="*/ 29 h 42"/>
                <a:gd name="T50" fmla="*/ 7 w 40"/>
                <a:gd name="T51" fmla="*/ 29 h 42"/>
                <a:gd name="T52" fmla="*/ 7 w 40"/>
                <a:gd name="T53" fmla="*/ 27 h 42"/>
                <a:gd name="T54" fmla="*/ 5 w 40"/>
                <a:gd name="T55" fmla="*/ 27 h 42"/>
                <a:gd name="T56" fmla="*/ 5 w 40"/>
                <a:gd name="T57" fmla="*/ 27 h 42"/>
                <a:gd name="T58" fmla="*/ 5 w 40"/>
                <a:gd name="T59" fmla="*/ 27 h 42"/>
                <a:gd name="T60" fmla="*/ 3 w 40"/>
                <a:gd name="T61" fmla="*/ 27 h 42"/>
                <a:gd name="T62" fmla="*/ 3 w 40"/>
                <a:gd name="T63" fmla="*/ 27 h 42"/>
                <a:gd name="T64" fmla="*/ 1 w 40"/>
                <a:gd name="T65" fmla="*/ 27 h 42"/>
                <a:gd name="T66" fmla="*/ 1 w 40"/>
                <a:gd name="T67" fmla="*/ 27 h 42"/>
                <a:gd name="T68" fmla="*/ 0 w 40"/>
                <a:gd name="T69" fmla="*/ 27 h 42"/>
                <a:gd name="T70" fmla="*/ 40 w 40"/>
                <a:gd name="T71" fmla="*/ 0 h 42"/>
                <a:gd name="T72" fmla="*/ 40 w 40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"/>
                <a:gd name="T112" fmla="*/ 0 h 42"/>
                <a:gd name="T113" fmla="*/ 40 w 40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" h="42">
                  <a:moveTo>
                    <a:pt x="40" y="0"/>
                  </a:moveTo>
                  <a:lnTo>
                    <a:pt x="19" y="42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5" y="35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549">
              <a:extLst>
                <a:ext uri="{FF2B5EF4-FFF2-40B4-BE49-F238E27FC236}">
                  <a16:creationId xmlns:a16="http://schemas.microsoft.com/office/drawing/2014/main" id="{1698E543-825E-4EDE-BBB7-04758F166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613"/>
              <a:ext cx="89" cy="98"/>
            </a:xfrm>
            <a:custGeom>
              <a:avLst/>
              <a:gdLst>
                <a:gd name="T0" fmla="*/ 4 w 89"/>
                <a:gd name="T1" fmla="*/ 98 h 98"/>
                <a:gd name="T2" fmla="*/ 89 w 89"/>
                <a:gd name="T3" fmla="*/ 4 h 98"/>
                <a:gd name="T4" fmla="*/ 83 w 89"/>
                <a:gd name="T5" fmla="*/ 0 h 98"/>
                <a:gd name="T6" fmla="*/ 0 w 89"/>
                <a:gd name="T7" fmla="*/ 93 h 98"/>
                <a:gd name="T8" fmla="*/ 4 w 89"/>
                <a:gd name="T9" fmla="*/ 9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98"/>
                <a:gd name="T17" fmla="*/ 89 w 89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98">
                  <a:moveTo>
                    <a:pt x="4" y="98"/>
                  </a:moveTo>
                  <a:lnTo>
                    <a:pt x="89" y="4"/>
                  </a:lnTo>
                  <a:lnTo>
                    <a:pt x="83" y="0"/>
                  </a:lnTo>
                  <a:lnTo>
                    <a:pt x="0" y="93"/>
                  </a:lnTo>
                  <a:lnTo>
                    <a:pt x="4" y="9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550">
              <a:extLst>
                <a:ext uri="{FF2B5EF4-FFF2-40B4-BE49-F238E27FC236}">
                  <a16:creationId xmlns:a16="http://schemas.microsoft.com/office/drawing/2014/main" id="{00DA13FE-3402-442B-B88F-55BE262AE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360"/>
              <a:ext cx="82" cy="103"/>
            </a:xfrm>
            <a:custGeom>
              <a:avLst/>
              <a:gdLst>
                <a:gd name="T0" fmla="*/ 5 w 82"/>
                <a:gd name="T1" fmla="*/ 103 h 103"/>
                <a:gd name="T2" fmla="*/ 82 w 82"/>
                <a:gd name="T3" fmla="*/ 5 h 103"/>
                <a:gd name="T4" fmla="*/ 77 w 82"/>
                <a:gd name="T5" fmla="*/ 0 h 103"/>
                <a:gd name="T6" fmla="*/ 0 w 82"/>
                <a:gd name="T7" fmla="*/ 100 h 103"/>
                <a:gd name="T8" fmla="*/ 5 w 82"/>
                <a:gd name="T9" fmla="*/ 10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103"/>
                <a:gd name="T17" fmla="*/ 82 w 82"/>
                <a:gd name="T18" fmla="*/ 103 h 1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103">
                  <a:moveTo>
                    <a:pt x="5" y="103"/>
                  </a:moveTo>
                  <a:lnTo>
                    <a:pt x="82" y="5"/>
                  </a:lnTo>
                  <a:lnTo>
                    <a:pt x="77" y="0"/>
                  </a:lnTo>
                  <a:lnTo>
                    <a:pt x="0" y="100"/>
                  </a:lnTo>
                  <a:lnTo>
                    <a:pt x="5" y="1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551">
              <a:extLst>
                <a:ext uri="{FF2B5EF4-FFF2-40B4-BE49-F238E27FC236}">
                  <a16:creationId xmlns:a16="http://schemas.microsoft.com/office/drawing/2014/main" id="{DBD4B663-9C7C-4280-BEF2-6A39BB8DF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440"/>
              <a:ext cx="37" cy="45"/>
            </a:xfrm>
            <a:custGeom>
              <a:avLst/>
              <a:gdLst>
                <a:gd name="T0" fmla="*/ 0 w 37"/>
                <a:gd name="T1" fmla="*/ 45 h 45"/>
                <a:gd name="T2" fmla="*/ 37 w 37"/>
                <a:gd name="T3" fmla="*/ 16 h 45"/>
                <a:gd name="T4" fmla="*/ 37 w 37"/>
                <a:gd name="T5" fmla="*/ 16 h 45"/>
                <a:gd name="T6" fmla="*/ 37 w 37"/>
                <a:gd name="T7" fmla="*/ 16 h 45"/>
                <a:gd name="T8" fmla="*/ 35 w 37"/>
                <a:gd name="T9" fmla="*/ 16 h 45"/>
                <a:gd name="T10" fmla="*/ 35 w 37"/>
                <a:gd name="T11" fmla="*/ 16 h 45"/>
                <a:gd name="T12" fmla="*/ 35 w 37"/>
                <a:gd name="T13" fmla="*/ 16 h 45"/>
                <a:gd name="T14" fmla="*/ 33 w 37"/>
                <a:gd name="T15" fmla="*/ 14 h 45"/>
                <a:gd name="T16" fmla="*/ 33 w 37"/>
                <a:gd name="T17" fmla="*/ 14 h 45"/>
                <a:gd name="T18" fmla="*/ 31 w 37"/>
                <a:gd name="T19" fmla="*/ 14 h 45"/>
                <a:gd name="T20" fmla="*/ 31 w 37"/>
                <a:gd name="T21" fmla="*/ 14 h 45"/>
                <a:gd name="T22" fmla="*/ 29 w 37"/>
                <a:gd name="T23" fmla="*/ 14 h 45"/>
                <a:gd name="T24" fmla="*/ 29 w 37"/>
                <a:gd name="T25" fmla="*/ 14 h 45"/>
                <a:gd name="T26" fmla="*/ 29 w 37"/>
                <a:gd name="T27" fmla="*/ 14 h 45"/>
                <a:gd name="T28" fmla="*/ 27 w 37"/>
                <a:gd name="T29" fmla="*/ 14 h 45"/>
                <a:gd name="T30" fmla="*/ 27 w 37"/>
                <a:gd name="T31" fmla="*/ 12 h 45"/>
                <a:gd name="T32" fmla="*/ 27 w 37"/>
                <a:gd name="T33" fmla="*/ 12 h 45"/>
                <a:gd name="T34" fmla="*/ 25 w 37"/>
                <a:gd name="T35" fmla="*/ 12 h 45"/>
                <a:gd name="T36" fmla="*/ 25 w 37"/>
                <a:gd name="T37" fmla="*/ 12 h 45"/>
                <a:gd name="T38" fmla="*/ 25 w 37"/>
                <a:gd name="T39" fmla="*/ 12 h 45"/>
                <a:gd name="T40" fmla="*/ 23 w 37"/>
                <a:gd name="T41" fmla="*/ 10 h 45"/>
                <a:gd name="T42" fmla="*/ 23 w 37"/>
                <a:gd name="T43" fmla="*/ 10 h 45"/>
                <a:gd name="T44" fmla="*/ 23 w 37"/>
                <a:gd name="T45" fmla="*/ 10 h 45"/>
                <a:gd name="T46" fmla="*/ 21 w 37"/>
                <a:gd name="T47" fmla="*/ 8 h 45"/>
                <a:gd name="T48" fmla="*/ 21 w 37"/>
                <a:gd name="T49" fmla="*/ 8 h 45"/>
                <a:gd name="T50" fmla="*/ 21 w 37"/>
                <a:gd name="T51" fmla="*/ 8 h 45"/>
                <a:gd name="T52" fmla="*/ 21 w 37"/>
                <a:gd name="T53" fmla="*/ 6 h 45"/>
                <a:gd name="T54" fmla="*/ 21 w 37"/>
                <a:gd name="T55" fmla="*/ 6 h 45"/>
                <a:gd name="T56" fmla="*/ 19 w 37"/>
                <a:gd name="T57" fmla="*/ 6 h 45"/>
                <a:gd name="T58" fmla="*/ 19 w 37"/>
                <a:gd name="T59" fmla="*/ 4 h 45"/>
                <a:gd name="T60" fmla="*/ 19 w 37"/>
                <a:gd name="T61" fmla="*/ 4 h 45"/>
                <a:gd name="T62" fmla="*/ 19 w 37"/>
                <a:gd name="T63" fmla="*/ 2 h 45"/>
                <a:gd name="T64" fmla="*/ 19 w 37"/>
                <a:gd name="T65" fmla="*/ 2 h 45"/>
                <a:gd name="T66" fmla="*/ 19 w 37"/>
                <a:gd name="T67" fmla="*/ 0 h 45"/>
                <a:gd name="T68" fmla="*/ 17 w 37"/>
                <a:gd name="T69" fmla="*/ 0 h 45"/>
                <a:gd name="T70" fmla="*/ 0 w 37"/>
                <a:gd name="T71" fmla="*/ 45 h 45"/>
                <a:gd name="T72" fmla="*/ 0 w 37"/>
                <a:gd name="T73" fmla="*/ 45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45"/>
                <a:gd name="T113" fmla="*/ 37 w 37"/>
                <a:gd name="T114" fmla="*/ 45 h 4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45">
                  <a:moveTo>
                    <a:pt x="0" y="45"/>
                  </a:moveTo>
                  <a:lnTo>
                    <a:pt x="37" y="16"/>
                  </a:lnTo>
                  <a:lnTo>
                    <a:pt x="35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552">
              <a:extLst>
                <a:ext uri="{FF2B5EF4-FFF2-40B4-BE49-F238E27FC236}">
                  <a16:creationId xmlns:a16="http://schemas.microsoft.com/office/drawing/2014/main" id="{CBBFBC60-4CAA-4247-B2EF-EFF192489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617"/>
              <a:ext cx="42" cy="43"/>
            </a:xfrm>
            <a:custGeom>
              <a:avLst/>
              <a:gdLst>
                <a:gd name="T0" fmla="*/ 0 w 42"/>
                <a:gd name="T1" fmla="*/ 43 h 43"/>
                <a:gd name="T2" fmla="*/ 23 w 42"/>
                <a:gd name="T3" fmla="*/ 0 h 43"/>
                <a:gd name="T4" fmla="*/ 23 w 42"/>
                <a:gd name="T5" fmla="*/ 0 h 43"/>
                <a:gd name="T6" fmla="*/ 23 w 42"/>
                <a:gd name="T7" fmla="*/ 2 h 43"/>
                <a:gd name="T8" fmla="*/ 25 w 42"/>
                <a:gd name="T9" fmla="*/ 2 h 43"/>
                <a:gd name="T10" fmla="*/ 25 w 42"/>
                <a:gd name="T11" fmla="*/ 4 h 43"/>
                <a:gd name="T12" fmla="*/ 25 w 42"/>
                <a:gd name="T13" fmla="*/ 4 h 43"/>
                <a:gd name="T14" fmla="*/ 25 w 42"/>
                <a:gd name="T15" fmla="*/ 4 h 43"/>
                <a:gd name="T16" fmla="*/ 25 w 42"/>
                <a:gd name="T17" fmla="*/ 6 h 43"/>
                <a:gd name="T18" fmla="*/ 25 w 42"/>
                <a:gd name="T19" fmla="*/ 6 h 43"/>
                <a:gd name="T20" fmla="*/ 25 w 42"/>
                <a:gd name="T21" fmla="*/ 8 h 43"/>
                <a:gd name="T22" fmla="*/ 27 w 42"/>
                <a:gd name="T23" fmla="*/ 8 h 43"/>
                <a:gd name="T24" fmla="*/ 27 w 42"/>
                <a:gd name="T25" fmla="*/ 8 h 43"/>
                <a:gd name="T26" fmla="*/ 27 w 42"/>
                <a:gd name="T27" fmla="*/ 10 h 43"/>
                <a:gd name="T28" fmla="*/ 27 w 42"/>
                <a:gd name="T29" fmla="*/ 10 h 43"/>
                <a:gd name="T30" fmla="*/ 27 w 42"/>
                <a:gd name="T31" fmla="*/ 10 h 43"/>
                <a:gd name="T32" fmla="*/ 29 w 42"/>
                <a:gd name="T33" fmla="*/ 12 h 43"/>
                <a:gd name="T34" fmla="*/ 29 w 42"/>
                <a:gd name="T35" fmla="*/ 12 h 43"/>
                <a:gd name="T36" fmla="*/ 29 w 42"/>
                <a:gd name="T37" fmla="*/ 12 h 43"/>
                <a:gd name="T38" fmla="*/ 30 w 42"/>
                <a:gd name="T39" fmla="*/ 14 h 43"/>
                <a:gd name="T40" fmla="*/ 30 w 42"/>
                <a:gd name="T41" fmla="*/ 14 h 43"/>
                <a:gd name="T42" fmla="*/ 30 w 42"/>
                <a:gd name="T43" fmla="*/ 14 h 43"/>
                <a:gd name="T44" fmla="*/ 32 w 42"/>
                <a:gd name="T45" fmla="*/ 14 h 43"/>
                <a:gd name="T46" fmla="*/ 32 w 42"/>
                <a:gd name="T47" fmla="*/ 14 h 43"/>
                <a:gd name="T48" fmla="*/ 32 w 42"/>
                <a:gd name="T49" fmla="*/ 16 h 43"/>
                <a:gd name="T50" fmla="*/ 34 w 42"/>
                <a:gd name="T51" fmla="*/ 16 h 43"/>
                <a:gd name="T52" fmla="*/ 34 w 42"/>
                <a:gd name="T53" fmla="*/ 16 h 43"/>
                <a:gd name="T54" fmla="*/ 34 w 42"/>
                <a:gd name="T55" fmla="*/ 16 h 43"/>
                <a:gd name="T56" fmla="*/ 36 w 42"/>
                <a:gd name="T57" fmla="*/ 16 h 43"/>
                <a:gd name="T58" fmla="*/ 36 w 42"/>
                <a:gd name="T59" fmla="*/ 16 h 43"/>
                <a:gd name="T60" fmla="*/ 38 w 42"/>
                <a:gd name="T61" fmla="*/ 16 h 43"/>
                <a:gd name="T62" fmla="*/ 38 w 42"/>
                <a:gd name="T63" fmla="*/ 18 h 43"/>
                <a:gd name="T64" fmla="*/ 40 w 42"/>
                <a:gd name="T65" fmla="*/ 18 h 43"/>
                <a:gd name="T66" fmla="*/ 40 w 42"/>
                <a:gd name="T67" fmla="*/ 18 h 43"/>
                <a:gd name="T68" fmla="*/ 42 w 42"/>
                <a:gd name="T69" fmla="*/ 18 h 43"/>
                <a:gd name="T70" fmla="*/ 0 w 42"/>
                <a:gd name="T71" fmla="*/ 43 h 43"/>
                <a:gd name="T72" fmla="*/ 0 w 42"/>
                <a:gd name="T73" fmla="*/ 43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"/>
                <a:gd name="T112" fmla="*/ 0 h 43"/>
                <a:gd name="T113" fmla="*/ 42 w 42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" h="43">
                  <a:moveTo>
                    <a:pt x="0" y="43"/>
                  </a:moveTo>
                  <a:lnTo>
                    <a:pt x="23" y="0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9" y="12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553">
              <a:extLst>
                <a:ext uri="{FF2B5EF4-FFF2-40B4-BE49-F238E27FC236}">
                  <a16:creationId xmlns:a16="http://schemas.microsoft.com/office/drawing/2014/main" id="{49D7AB53-3ABD-4469-810F-42930E092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544"/>
              <a:ext cx="92" cy="98"/>
            </a:xfrm>
            <a:custGeom>
              <a:avLst/>
              <a:gdLst>
                <a:gd name="T0" fmla="*/ 87 w 92"/>
                <a:gd name="T1" fmla="*/ 0 h 98"/>
                <a:gd name="T2" fmla="*/ 0 w 92"/>
                <a:gd name="T3" fmla="*/ 92 h 98"/>
                <a:gd name="T4" fmla="*/ 6 w 92"/>
                <a:gd name="T5" fmla="*/ 98 h 98"/>
                <a:gd name="T6" fmla="*/ 92 w 92"/>
                <a:gd name="T7" fmla="*/ 4 h 98"/>
                <a:gd name="T8" fmla="*/ 87 w 92"/>
                <a:gd name="T9" fmla="*/ 0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2"/>
                <a:gd name="T16" fmla="*/ 0 h 98"/>
                <a:gd name="T17" fmla="*/ 92 w 92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2" h="98">
                  <a:moveTo>
                    <a:pt x="87" y="0"/>
                  </a:moveTo>
                  <a:lnTo>
                    <a:pt x="0" y="92"/>
                  </a:lnTo>
                  <a:lnTo>
                    <a:pt x="6" y="98"/>
                  </a:lnTo>
                  <a:lnTo>
                    <a:pt x="92" y="4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554">
              <a:extLst>
                <a:ext uri="{FF2B5EF4-FFF2-40B4-BE49-F238E27FC236}">
                  <a16:creationId xmlns:a16="http://schemas.microsoft.com/office/drawing/2014/main" id="{935581FA-DF93-45D4-86DF-81E9AF260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494"/>
              <a:ext cx="137" cy="39"/>
            </a:xfrm>
            <a:custGeom>
              <a:avLst/>
              <a:gdLst>
                <a:gd name="T0" fmla="*/ 137 w 137"/>
                <a:gd name="T1" fmla="*/ 33 h 39"/>
                <a:gd name="T2" fmla="*/ 2 w 137"/>
                <a:gd name="T3" fmla="*/ 0 h 39"/>
                <a:gd name="T4" fmla="*/ 0 w 137"/>
                <a:gd name="T5" fmla="*/ 8 h 39"/>
                <a:gd name="T6" fmla="*/ 135 w 137"/>
                <a:gd name="T7" fmla="*/ 39 h 39"/>
                <a:gd name="T8" fmla="*/ 137 w 137"/>
                <a:gd name="T9" fmla="*/ 3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39"/>
                <a:gd name="T17" fmla="*/ 137 w 137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39">
                  <a:moveTo>
                    <a:pt x="137" y="33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135" y="39"/>
                  </a:lnTo>
                  <a:lnTo>
                    <a:pt x="137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555">
              <a:extLst>
                <a:ext uri="{FF2B5EF4-FFF2-40B4-BE49-F238E27FC236}">
                  <a16:creationId xmlns:a16="http://schemas.microsoft.com/office/drawing/2014/main" id="{F89A5671-16ED-488F-BCDD-3C07D5169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513"/>
              <a:ext cx="48" cy="24"/>
            </a:xfrm>
            <a:custGeom>
              <a:avLst/>
              <a:gdLst>
                <a:gd name="T0" fmla="*/ 48 w 48"/>
                <a:gd name="T1" fmla="*/ 24 h 24"/>
                <a:gd name="T2" fmla="*/ 6 w 48"/>
                <a:gd name="T3" fmla="*/ 0 h 24"/>
                <a:gd name="T4" fmla="*/ 6 w 48"/>
                <a:gd name="T5" fmla="*/ 0 h 24"/>
                <a:gd name="T6" fmla="*/ 6 w 48"/>
                <a:gd name="T7" fmla="*/ 2 h 24"/>
                <a:gd name="T8" fmla="*/ 6 w 48"/>
                <a:gd name="T9" fmla="*/ 2 h 24"/>
                <a:gd name="T10" fmla="*/ 6 w 48"/>
                <a:gd name="T11" fmla="*/ 2 h 24"/>
                <a:gd name="T12" fmla="*/ 6 w 48"/>
                <a:gd name="T13" fmla="*/ 4 h 24"/>
                <a:gd name="T14" fmla="*/ 8 w 48"/>
                <a:gd name="T15" fmla="*/ 4 h 24"/>
                <a:gd name="T16" fmla="*/ 8 w 48"/>
                <a:gd name="T17" fmla="*/ 6 h 24"/>
                <a:gd name="T18" fmla="*/ 8 w 48"/>
                <a:gd name="T19" fmla="*/ 6 h 24"/>
                <a:gd name="T20" fmla="*/ 8 w 48"/>
                <a:gd name="T21" fmla="*/ 8 h 24"/>
                <a:gd name="T22" fmla="*/ 8 w 48"/>
                <a:gd name="T23" fmla="*/ 8 h 24"/>
                <a:gd name="T24" fmla="*/ 8 w 48"/>
                <a:gd name="T25" fmla="*/ 8 h 24"/>
                <a:gd name="T26" fmla="*/ 8 w 48"/>
                <a:gd name="T27" fmla="*/ 10 h 24"/>
                <a:gd name="T28" fmla="*/ 8 w 48"/>
                <a:gd name="T29" fmla="*/ 10 h 24"/>
                <a:gd name="T30" fmla="*/ 8 w 48"/>
                <a:gd name="T31" fmla="*/ 12 h 24"/>
                <a:gd name="T32" fmla="*/ 8 w 48"/>
                <a:gd name="T33" fmla="*/ 12 h 24"/>
                <a:gd name="T34" fmla="*/ 8 w 48"/>
                <a:gd name="T35" fmla="*/ 12 h 24"/>
                <a:gd name="T36" fmla="*/ 8 w 48"/>
                <a:gd name="T37" fmla="*/ 14 h 24"/>
                <a:gd name="T38" fmla="*/ 8 w 48"/>
                <a:gd name="T39" fmla="*/ 14 h 24"/>
                <a:gd name="T40" fmla="*/ 8 w 48"/>
                <a:gd name="T41" fmla="*/ 16 h 24"/>
                <a:gd name="T42" fmla="*/ 6 w 48"/>
                <a:gd name="T43" fmla="*/ 16 h 24"/>
                <a:gd name="T44" fmla="*/ 6 w 48"/>
                <a:gd name="T45" fmla="*/ 16 h 24"/>
                <a:gd name="T46" fmla="*/ 6 w 48"/>
                <a:gd name="T47" fmla="*/ 18 h 24"/>
                <a:gd name="T48" fmla="*/ 6 w 48"/>
                <a:gd name="T49" fmla="*/ 18 h 24"/>
                <a:gd name="T50" fmla="*/ 6 w 48"/>
                <a:gd name="T51" fmla="*/ 18 h 24"/>
                <a:gd name="T52" fmla="*/ 4 w 48"/>
                <a:gd name="T53" fmla="*/ 20 h 24"/>
                <a:gd name="T54" fmla="*/ 4 w 48"/>
                <a:gd name="T55" fmla="*/ 20 h 24"/>
                <a:gd name="T56" fmla="*/ 4 w 48"/>
                <a:gd name="T57" fmla="*/ 20 h 24"/>
                <a:gd name="T58" fmla="*/ 4 w 48"/>
                <a:gd name="T59" fmla="*/ 22 h 24"/>
                <a:gd name="T60" fmla="*/ 2 w 48"/>
                <a:gd name="T61" fmla="*/ 22 h 24"/>
                <a:gd name="T62" fmla="*/ 2 w 48"/>
                <a:gd name="T63" fmla="*/ 22 h 24"/>
                <a:gd name="T64" fmla="*/ 2 w 48"/>
                <a:gd name="T65" fmla="*/ 24 h 24"/>
                <a:gd name="T66" fmla="*/ 0 w 48"/>
                <a:gd name="T67" fmla="*/ 24 h 24"/>
                <a:gd name="T68" fmla="*/ 0 w 48"/>
                <a:gd name="T69" fmla="*/ 24 h 24"/>
                <a:gd name="T70" fmla="*/ 48 w 48"/>
                <a:gd name="T71" fmla="*/ 24 h 24"/>
                <a:gd name="T72" fmla="*/ 48 w 48"/>
                <a:gd name="T73" fmla="*/ 24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4"/>
                <a:gd name="T113" fmla="*/ 48 w 48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4">
                  <a:moveTo>
                    <a:pt x="48" y="24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48" y="2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556">
              <a:extLst>
                <a:ext uri="{FF2B5EF4-FFF2-40B4-BE49-F238E27FC236}">
                  <a16:creationId xmlns:a16="http://schemas.microsoft.com/office/drawing/2014/main" id="{91BDD8D1-9267-4713-9A80-CDA5C5837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690"/>
              <a:ext cx="48" cy="25"/>
            </a:xfrm>
            <a:custGeom>
              <a:avLst/>
              <a:gdLst>
                <a:gd name="T0" fmla="*/ 48 w 48"/>
                <a:gd name="T1" fmla="*/ 23 h 25"/>
                <a:gd name="T2" fmla="*/ 0 w 48"/>
                <a:gd name="T3" fmla="*/ 25 h 25"/>
                <a:gd name="T4" fmla="*/ 0 w 48"/>
                <a:gd name="T5" fmla="*/ 25 h 25"/>
                <a:gd name="T6" fmla="*/ 2 w 48"/>
                <a:gd name="T7" fmla="*/ 23 h 25"/>
                <a:gd name="T8" fmla="*/ 2 w 48"/>
                <a:gd name="T9" fmla="*/ 23 h 25"/>
                <a:gd name="T10" fmla="*/ 2 w 48"/>
                <a:gd name="T11" fmla="*/ 23 h 25"/>
                <a:gd name="T12" fmla="*/ 4 w 48"/>
                <a:gd name="T13" fmla="*/ 21 h 25"/>
                <a:gd name="T14" fmla="*/ 4 w 48"/>
                <a:gd name="T15" fmla="*/ 21 h 25"/>
                <a:gd name="T16" fmla="*/ 4 w 48"/>
                <a:gd name="T17" fmla="*/ 21 h 25"/>
                <a:gd name="T18" fmla="*/ 6 w 48"/>
                <a:gd name="T19" fmla="*/ 20 h 25"/>
                <a:gd name="T20" fmla="*/ 6 w 48"/>
                <a:gd name="T21" fmla="*/ 20 h 25"/>
                <a:gd name="T22" fmla="*/ 6 w 48"/>
                <a:gd name="T23" fmla="*/ 20 h 25"/>
                <a:gd name="T24" fmla="*/ 6 w 48"/>
                <a:gd name="T25" fmla="*/ 18 h 25"/>
                <a:gd name="T26" fmla="*/ 6 w 48"/>
                <a:gd name="T27" fmla="*/ 18 h 25"/>
                <a:gd name="T28" fmla="*/ 8 w 48"/>
                <a:gd name="T29" fmla="*/ 16 h 25"/>
                <a:gd name="T30" fmla="*/ 8 w 48"/>
                <a:gd name="T31" fmla="*/ 16 h 25"/>
                <a:gd name="T32" fmla="*/ 8 w 48"/>
                <a:gd name="T33" fmla="*/ 16 h 25"/>
                <a:gd name="T34" fmla="*/ 8 w 48"/>
                <a:gd name="T35" fmla="*/ 14 h 25"/>
                <a:gd name="T36" fmla="*/ 8 w 48"/>
                <a:gd name="T37" fmla="*/ 14 h 25"/>
                <a:gd name="T38" fmla="*/ 8 w 48"/>
                <a:gd name="T39" fmla="*/ 14 h 25"/>
                <a:gd name="T40" fmla="*/ 8 w 48"/>
                <a:gd name="T41" fmla="*/ 12 h 25"/>
                <a:gd name="T42" fmla="*/ 8 w 48"/>
                <a:gd name="T43" fmla="*/ 12 h 25"/>
                <a:gd name="T44" fmla="*/ 8 w 48"/>
                <a:gd name="T45" fmla="*/ 10 h 25"/>
                <a:gd name="T46" fmla="*/ 8 w 48"/>
                <a:gd name="T47" fmla="*/ 10 h 25"/>
                <a:gd name="T48" fmla="*/ 8 w 48"/>
                <a:gd name="T49" fmla="*/ 10 h 25"/>
                <a:gd name="T50" fmla="*/ 8 w 48"/>
                <a:gd name="T51" fmla="*/ 8 h 25"/>
                <a:gd name="T52" fmla="*/ 8 w 48"/>
                <a:gd name="T53" fmla="*/ 8 h 25"/>
                <a:gd name="T54" fmla="*/ 8 w 48"/>
                <a:gd name="T55" fmla="*/ 6 h 25"/>
                <a:gd name="T56" fmla="*/ 8 w 48"/>
                <a:gd name="T57" fmla="*/ 6 h 25"/>
                <a:gd name="T58" fmla="*/ 8 w 48"/>
                <a:gd name="T59" fmla="*/ 4 h 25"/>
                <a:gd name="T60" fmla="*/ 8 w 48"/>
                <a:gd name="T61" fmla="*/ 4 h 25"/>
                <a:gd name="T62" fmla="*/ 8 w 48"/>
                <a:gd name="T63" fmla="*/ 4 h 25"/>
                <a:gd name="T64" fmla="*/ 8 w 48"/>
                <a:gd name="T65" fmla="*/ 2 h 25"/>
                <a:gd name="T66" fmla="*/ 6 w 48"/>
                <a:gd name="T67" fmla="*/ 2 h 25"/>
                <a:gd name="T68" fmla="*/ 6 w 48"/>
                <a:gd name="T69" fmla="*/ 0 h 25"/>
                <a:gd name="T70" fmla="*/ 48 w 48"/>
                <a:gd name="T71" fmla="*/ 23 h 25"/>
                <a:gd name="T72" fmla="*/ 48 w 48"/>
                <a:gd name="T73" fmla="*/ 23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5"/>
                <a:gd name="T113" fmla="*/ 48 w 48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5">
                  <a:moveTo>
                    <a:pt x="48" y="23"/>
                  </a:moveTo>
                  <a:lnTo>
                    <a:pt x="0" y="25"/>
                  </a:lnTo>
                  <a:lnTo>
                    <a:pt x="2" y="23"/>
                  </a:lnTo>
                  <a:lnTo>
                    <a:pt x="4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8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557">
              <a:extLst>
                <a:ext uri="{FF2B5EF4-FFF2-40B4-BE49-F238E27FC236}">
                  <a16:creationId xmlns:a16="http://schemas.microsoft.com/office/drawing/2014/main" id="{5030E4B8-57B5-45E0-8A5F-CD9839952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671"/>
              <a:ext cx="135" cy="39"/>
            </a:xfrm>
            <a:custGeom>
              <a:avLst/>
              <a:gdLst>
                <a:gd name="T0" fmla="*/ 0 w 135"/>
                <a:gd name="T1" fmla="*/ 8 h 39"/>
                <a:gd name="T2" fmla="*/ 135 w 135"/>
                <a:gd name="T3" fmla="*/ 39 h 39"/>
                <a:gd name="T4" fmla="*/ 135 w 135"/>
                <a:gd name="T5" fmla="*/ 33 h 39"/>
                <a:gd name="T6" fmla="*/ 2 w 135"/>
                <a:gd name="T7" fmla="*/ 0 h 39"/>
                <a:gd name="T8" fmla="*/ 0 w 135"/>
                <a:gd name="T9" fmla="*/ 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5"/>
                <a:gd name="T16" fmla="*/ 0 h 39"/>
                <a:gd name="T17" fmla="*/ 135 w 135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5" h="39">
                  <a:moveTo>
                    <a:pt x="0" y="8"/>
                  </a:moveTo>
                  <a:lnTo>
                    <a:pt x="135" y="39"/>
                  </a:lnTo>
                  <a:lnTo>
                    <a:pt x="135" y="33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558">
              <a:extLst>
                <a:ext uri="{FF2B5EF4-FFF2-40B4-BE49-F238E27FC236}">
                  <a16:creationId xmlns:a16="http://schemas.microsoft.com/office/drawing/2014/main" id="{780C74DC-63B1-4330-A2A3-7F86509FD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369"/>
              <a:ext cx="140" cy="41"/>
            </a:xfrm>
            <a:custGeom>
              <a:avLst/>
              <a:gdLst>
                <a:gd name="T0" fmla="*/ 0 w 140"/>
                <a:gd name="T1" fmla="*/ 8 h 41"/>
                <a:gd name="T2" fmla="*/ 138 w 140"/>
                <a:gd name="T3" fmla="*/ 41 h 41"/>
                <a:gd name="T4" fmla="*/ 140 w 140"/>
                <a:gd name="T5" fmla="*/ 33 h 41"/>
                <a:gd name="T6" fmla="*/ 2 w 140"/>
                <a:gd name="T7" fmla="*/ 0 h 41"/>
                <a:gd name="T8" fmla="*/ 0 w 140"/>
                <a:gd name="T9" fmla="*/ 8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0"/>
                <a:gd name="T16" fmla="*/ 0 h 41"/>
                <a:gd name="T17" fmla="*/ 140 w 140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0" h="41">
                  <a:moveTo>
                    <a:pt x="0" y="8"/>
                  </a:moveTo>
                  <a:lnTo>
                    <a:pt x="138" y="41"/>
                  </a:lnTo>
                  <a:lnTo>
                    <a:pt x="140" y="33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559">
              <a:extLst>
                <a:ext uri="{FF2B5EF4-FFF2-40B4-BE49-F238E27FC236}">
                  <a16:creationId xmlns:a16="http://schemas.microsoft.com/office/drawing/2014/main" id="{7CF8FB59-CBAD-4ED3-87D4-337FACF9C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365"/>
              <a:ext cx="48" cy="24"/>
            </a:xfrm>
            <a:custGeom>
              <a:avLst/>
              <a:gdLst>
                <a:gd name="T0" fmla="*/ 0 w 48"/>
                <a:gd name="T1" fmla="*/ 0 h 24"/>
                <a:gd name="T2" fmla="*/ 42 w 48"/>
                <a:gd name="T3" fmla="*/ 24 h 24"/>
                <a:gd name="T4" fmla="*/ 42 w 48"/>
                <a:gd name="T5" fmla="*/ 24 h 24"/>
                <a:gd name="T6" fmla="*/ 42 w 48"/>
                <a:gd name="T7" fmla="*/ 24 h 24"/>
                <a:gd name="T8" fmla="*/ 42 w 48"/>
                <a:gd name="T9" fmla="*/ 22 h 24"/>
                <a:gd name="T10" fmla="*/ 42 w 48"/>
                <a:gd name="T11" fmla="*/ 22 h 24"/>
                <a:gd name="T12" fmla="*/ 42 w 48"/>
                <a:gd name="T13" fmla="*/ 20 h 24"/>
                <a:gd name="T14" fmla="*/ 42 w 48"/>
                <a:gd name="T15" fmla="*/ 20 h 24"/>
                <a:gd name="T16" fmla="*/ 40 w 48"/>
                <a:gd name="T17" fmla="*/ 18 h 24"/>
                <a:gd name="T18" fmla="*/ 40 w 48"/>
                <a:gd name="T19" fmla="*/ 18 h 24"/>
                <a:gd name="T20" fmla="*/ 40 w 48"/>
                <a:gd name="T21" fmla="*/ 18 h 24"/>
                <a:gd name="T22" fmla="*/ 40 w 48"/>
                <a:gd name="T23" fmla="*/ 16 h 24"/>
                <a:gd name="T24" fmla="*/ 40 w 48"/>
                <a:gd name="T25" fmla="*/ 16 h 24"/>
                <a:gd name="T26" fmla="*/ 40 w 48"/>
                <a:gd name="T27" fmla="*/ 14 h 24"/>
                <a:gd name="T28" fmla="*/ 40 w 48"/>
                <a:gd name="T29" fmla="*/ 14 h 24"/>
                <a:gd name="T30" fmla="*/ 40 w 48"/>
                <a:gd name="T31" fmla="*/ 14 h 24"/>
                <a:gd name="T32" fmla="*/ 40 w 48"/>
                <a:gd name="T33" fmla="*/ 12 h 24"/>
                <a:gd name="T34" fmla="*/ 40 w 48"/>
                <a:gd name="T35" fmla="*/ 12 h 24"/>
                <a:gd name="T36" fmla="*/ 40 w 48"/>
                <a:gd name="T37" fmla="*/ 10 h 24"/>
                <a:gd name="T38" fmla="*/ 40 w 48"/>
                <a:gd name="T39" fmla="*/ 10 h 24"/>
                <a:gd name="T40" fmla="*/ 42 w 48"/>
                <a:gd name="T41" fmla="*/ 10 h 24"/>
                <a:gd name="T42" fmla="*/ 42 w 48"/>
                <a:gd name="T43" fmla="*/ 8 h 24"/>
                <a:gd name="T44" fmla="*/ 42 w 48"/>
                <a:gd name="T45" fmla="*/ 8 h 24"/>
                <a:gd name="T46" fmla="*/ 42 w 48"/>
                <a:gd name="T47" fmla="*/ 8 h 24"/>
                <a:gd name="T48" fmla="*/ 42 w 48"/>
                <a:gd name="T49" fmla="*/ 6 h 24"/>
                <a:gd name="T50" fmla="*/ 42 w 48"/>
                <a:gd name="T51" fmla="*/ 6 h 24"/>
                <a:gd name="T52" fmla="*/ 44 w 48"/>
                <a:gd name="T53" fmla="*/ 4 h 24"/>
                <a:gd name="T54" fmla="*/ 44 w 48"/>
                <a:gd name="T55" fmla="*/ 4 h 24"/>
                <a:gd name="T56" fmla="*/ 44 w 48"/>
                <a:gd name="T57" fmla="*/ 4 h 24"/>
                <a:gd name="T58" fmla="*/ 46 w 48"/>
                <a:gd name="T59" fmla="*/ 2 h 24"/>
                <a:gd name="T60" fmla="*/ 46 w 48"/>
                <a:gd name="T61" fmla="*/ 2 h 24"/>
                <a:gd name="T62" fmla="*/ 46 w 48"/>
                <a:gd name="T63" fmla="*/ 2 h 24"/>
                <a:gd name="T64" fmla="*/ 48 w 48"/>
                <a:gd name="T65" fmla="*/ 0 h 24"/>
                <a:gd name="T66" fmla="*/ 48 w 48"/>
                <a:gd name="T67" fmla="*/ 0 h 24"/>
                <a:gd name="T68" fmla="*/ 48 w 48"/>
                <a:gd name="T69" fmla="*/ 0 h 24"/>
                <a:gd name="T70" fmla="*/ 0 w 48"/>
                <a:gd name="T71" fmla="*/ 0 h 24"/>
                <a:gd name="T72" fmla="*/ 0 w 48"/>
                <a:gd name="T73" fmla="*/ 0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4"/>
                <a:gd name="T113" fmla="*/ 48 w 48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4">
                  <a:moveTo>
                    <a:pt x="0" y="0"/>
                  </a:moveTo>
                  <a:lnTo>
                    <a:pt x="42" y="24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2" y="8"/>
                  </a:lnTo>
                  <a:lnTo>
                    <a:pt x="42" y="6"/>
                  </a:lnTo>
                  <a:lnTo>
                    <a:pt x="44" y="4"/>
                  </a:lnTo>
                  <a:lnTo>
                    <a:pt x="46" y="2"/>
                  </a:lnTo>
                  <a:lnTo>
                    <a:pt x="4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560">
              <a:extLst>
                <a:ext uri="{FF2B5EF4-FFF2-40B4-BE49-F238E27FC236}">
                  <a16:creationId xmlns:a16="http://schemas.microsoft.com/office/drawing/2014/main" id="{A4916770-E14B-4956-9768-577121F7B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542"/>
              <a:ext cx="48" cy="23"/>
            </a:xfrm>
            <a:custGeom>
              <a:avLst/>
              <a:gdLst>
                <a:gd name="T0" fmla="*/ 0 w 48"/>
                <a:gd name="T1" fmla="*/ 2 h 23"/>
                <a:gd name="T2" fmla="*/ 48 w 48"/>
                <a:gd name="T3" fmla="*/ 0 h 23"/>
                <a:gd name="T4" fmla="*/ 48 w 48"/>
                <a:gd name="T5" fmla="*/ 0 h 23"/>
                <a:gd name="T6" fmla="*/ 46 w 48"/>
                <a:gd name="T7" fmla="*/ 0 h 23"/>
                <a:gd name="T8" fmla="*/ 46 w 48"/>
                <a:gd name="T9" fmla="*/ 2 h 23"/>
                <a:gd name="T10" fmla="*/ 46 w 48"/>
                <a:gd name="T11" fmla="*/ 2 h 23"/>
                <a:gd name="T12" fmla="*/ 44 w 48"/>
                <a:gd name="T13" fmla="*/ 2 h 23"/>
                <a:gd name="T14" fmla="*/ 44 w 48"/>
                <a:gd name="T15" fmla="*/ 4 h 23"/>
                <a:gd name="T16" fmla="*/ 44 w 48"/>
                <a:gd name="T17" fmla="*/ 4 h 23"/>
                <a:gd name="T18" fmla="*/ 42 w 48"/>
                <a:gd name="T19" fmla="*/ 4 h 23"/>
                <a:gd name="T20" fmla="*/ 42 w 48"/>
                <a:gd name="T21" fmla="*/ 6 h 23"/>
                <a:gd name="T22" fmla="*/ 42 w 48"/>
                <a:gd name="T23" fmla="*/ 6 h 23"/>
                <a:gd name="T24" fmla="*/ 42 w 48"/>
                <a:gd name="T25" fmla="*/ 6 h 23"/>
                <a:gd name="T26" fmla="*/ 40 w 48"/>
                <a:gd name="T27" fmla="*/ 8 h 23"/>
                <a:gd name="T28" fmla="*/ 40 w 48"/>
                <a:gd name="T29" fmla="*/ 8 h 23"/>
                <a:gd name="T30" fmla="*/ 40 w 48"/>
                <a:gd name="T31" fmla="*/ 8 h 23"/>
                <a:gd name="T32" fmla="*/ 40 w 48"/>
                <a:gd name="T33" fmla="*/ 10 h 23"/>
                <a:gd name="T34" fmla="*/ 40 w 48"/>
                <a:gd name="T35" fmla="*/ 10 h 23"/>
                <a:gd name="T36" fmla="*/ 40 w 48"/>
                <a:gd name="T37" fmla="*/ 12 h 23"/>
                <a:gd name="T38" fmla="*/ 40 w 48"/>
                <a:gd name="T39" fmla="*/ 12 h 23"/>
                <a:gd name="T40" fmla="*/ 40 w 48"/>
                <a:gd name="T41" fmla="*/ 12 h 23"/>
                <a:gd name="T42" fmla="*/ 40 w 48"/>
                <a:gd name="T43" fmla="*/ 14 h 23"/>
                <a:gd name="T44" fmla="*/ 40 w 48"/>
                <a:gd name="T45" fmla="*/ 14 h 23"/>
                <a:gd name="T46" fmla="*/ 40 w 48"/>
                <a:gd name="T47" fmla="*/ 16 h 23"/>
                <a:gd name="T48" fmla="*/ 40 w 48"/>
                <a:gd name="T49" fmla="*/ 16 h 23"/>
                <a:gd name="T50" fmla="*/ 40 w 48"/>
                <a:gd name="T51" fmla="*/ 16 h 23"/>
                <a:gd name="T52" fmla="*/ 40 w 48"/>
                <a:gd name="T53" fmla="*/ 18 h 23"/>
                <a:gd name="T54" fmla="*/ 40 w 48"/>
                <a:gd name="T55" fmla="*/ 18 h 23"/>
                <a:gd name="T56" fmla="*/ 40 w 48"/>
                <a:gd name="T57" fmla="*/ 20 h 23"/>
                <a:gd name="T58" fmla="*/ 40 w 48"/>
                <a:gd name="T59" fmla="*/ 20 h 23"/>
                <a:gd name="T60" fmla="*/ 40 w 48"/>
                <a:gd name="T61" fmla="*/ 21 h 23"/>
                <a:gd name="T62" fmla="*/ 40 w 48"/>
                <a:gd name="T63" fmla="*/ 21 h 23"/>
                <a:gd name="T64" fmla="*/ 40 w 48"/>
                <a:gd name="T65" fmla="*/ 21 h 23"/>
                <a:gd name="T66" fmla="*/ 42 w 48"/>
                <a:gd name="T67" fmla="*/ 23 h 23"/>
                <a:gd name="T68" fmla="*/ 42 w 48"/>
                <a:gd name="T69" fmla="*/ 23 h 23"/>
                <a:gd name="T70" fmla="*/ 0 w 48"/>
                <a:gd name="T71" fmla="*/ 2 h 23"/>
                <a:gd name="T72" fmla="*/ 0 w 48"/>
                <a:gd name="T73" fmla="*/ 2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3"/>
                <a:gd name="T113" fmla="*/ 48 w 48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3">
                  <a:moveTo>
                    <a:pt x="0" y="2"/>
                  </a:moveTo>
                  <a:lnTo>
                    <a:pt x="48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2" y="2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561">
              <a:extLst>
                <a:ext uri="{FF2B5EF4-FFF2-40B4-BE49-F238E27FC236}">
                  <a16:creationId xmlns:a16="http://schemas.microsoft.com/office/drawing/2014/main" id="{69C0271B-7432-4EEE-9028-38E85B53F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546"/>
              <a:ext cx="150" cy="42"/>
            </a:xfrm>
            <a:custGeom>
              <a:avLst/>
              <a:gdLst>
                <a:gd name="T0" fmla="*/ 150 w 150"/>
                <a:gd name="T1" fmla="*/ 35 h 42"/>
                <a:gd name="T2" fmla="*/ 2 w 150"/>
                <a:gd name="T3" fmla="*/ 0 h 42"/>
                <a:gd name="T4" fmla="*/ 0 w 150"/>
                <a:gd name="T5" fmla="*/ 8 h 42"/>
                <a:gd name="T6" fmla="*/ 148 w 150"/>
                <a:gd name="T7" fmla="*/ 42 h 42"/>
                <a:gd name="T8" fmla="*/ 150 w 150"/>
                <a:gd name="T9" fmla="*/ 3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42"/>
                <a:gd name="T17" fmla="*/ 150 w 150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42">
                  <a:moveTo>
                    <a:pt x="150" y="35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148" y="42"/>
                  </a:lnTo>
                  <a:lnTo>
                    <a:pt x="150" y="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564">
            <a:extLst>
              <a:ext uri="{FF2B5EF4-FFF2-40B4-BE49-F238E27FC236}">
                <a16:creationId xmlns:a16="http://schemas.microsoft.com/office/drawing/2014/main" id="{8F82A33E-D2B0-4E66-A0C8-808C81D8203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76713" y="2457450"/>
            <a:ext cx="4610100" cy="631825"/>
            <a:chOff x="2494" y="1502"/>
            <a:chExt cx="2904" cy="398"/>
          </a:xfrm>
        </p:grpSpPr>
        <p:sp>
          <p:nvSpPr>
            <p:cNvPr id="32788" name="AutoShape 563">
              <a:extLst>
                <a:ext uri="{FF2B5EF4-FFF2-40B4-BE49-F238E27FC236}">
                  <a16:creationId xmlns:a16="http://schemas.microsoft.com/office/drawing/2014/main" id="{23EDEBF8-42C2-4815-93EA-3A7E1ADDC4C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94" y="1502"/>
              <a:ext cx="2904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565">
              <a:extLst>
                <a:ext uri="{FF2B5EF4-FFF2-40B4-BE49-F238E27FC236}">
                  <a16:creationId xmlns:a16="http://schemas.microsoft.com/office/drawing/2014/main" id="{D69EB6E1-40C1-436E-B15A-56970E2D7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525"/>
              <a:ext cx="80" cy="16"/>
            </a:xfrm>
            <a:custGeom>
              <a:avLst/>
              <a:gdLst>
                <a:gd name="T0" fmla="*/ 0 w 159"/>
                <a:gd name="T1" fmla="*/ 0 h 33"/>
                <a:gd name="T2" fmla="*/ 0 w 159"/>
                <a:gd name="T3" fmla="*/ 0 h 33"/>
                <a:gd name="T4" fmla="*/ 1 w 159"/>
                <a:gd name="T5" fmla="*/ 0 h 33"/>
                <a:gd name="T6" fmla="*/ 1 w 159"/>
                <a:gd name="T7" fmla="*/ 0 h 33"/>
                <a:gd name="T8" fmla="*/ 1 w 159"/>
                <a:gd name="T9" fmla="*/ 0 h 33"/>
                <a:gd name="T10" fmla="*/ 1 w 159"/>
                <a:gd name="T11" fmla="*/ 0 h 33"/>
                <a:gd name="T12" fmla="*/ 1 w 159"/>
                <a:gd name="T13" fmla="*/ 0 h 33"/>
                <a:gd name="T14" fmla="*/ 0 w 159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9"/>
                <a:gd name="T25" fmla="*/ 0 h 33"/>
                <a:gd name="T26" fmla="*/ 159 w 159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9" h="33">
                  <a:moveTo>
                    <a:pt x="0" y="21"/>
                  </a:moveTo>
                  <a:lnTo>
                    <a:pt x="0" y="12"/>
                  </a:lnTo>
                  <a:lnTo>
                    <a:pt x="132" y="12"/>
                  </a:lnTo>
                  <a:lnTo>
                    <a:pt x="128" y="0"/>
                  </a:lnTo>
                  <a:lnTo>
                    <a:pt x="159" y="17"/>
                  </a:lnTo>
                  <a:lnTo>
                    <a:pt x="128" y="33"/>
                  </a:lnTo>
                  <a:lnTo>
                    <a:pt x="13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566">
              <a:extLst>
                <a:ext uri="{FF2B5EF4-FFF2-40B4-BE49-F238E27FC236}">
                  <a16:creationId xmlns:a16="http://schemas.microsoft.com/office/drawing/2014/main" id="{75771315-1C0A-4E6B-B860-7604A3475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525"/>
              <a:ext cx="113" cy="16"/>
            </a:xfrm>
            <a:custGeom>
              <a:avLst/>
              <a:gdLst>
                <a:gd name="T0" fmla="*/ 0 w 226"/>
                <a:gd name="T1" fmla="*/ 0 h 33"/>
                <a:gd name="T2" fmla="*/ 0 w 226"/>
                <a:gd name="T3" fmla="*/ 0 h 33"/>
                <a:gd name="T4" fmla="*/ 1 w 226"/>
                <a:gd name="T5" fmla="*/ 0 h 33"/>
                <a:gd name="T6" fmla="*/ 1 w 226"/>
                <a:gd name="T7" fmla="*/ 0 h 33"/>
                <a:gd name="T8" fmla="*/ 1 w 226"/>
                <a:gd name="T9" fmla="*/ 0 h 33"/>
                <a:gd name="T10" fmla="*/ 1 w 226"/>
                <a:gd name="T11" fmla="*/ 0 h 33"/>
                <a:gd name="T12" fmla="*/ 1 w 226"/>
                <a:gd name="T13" fmla="*/ 0 h 33"/>
                <a:gd name="T14" fmla="*/ 0 w 226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6"/>
                <a:gd name="T25" fmla="*/ 0 h 33"/>
                <a:gd name="T26" fmla="*/ 226 w 226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6" h="33">
                  <a:moveTo>
                    <a:pt x="0" y="21"/>
                  </a:moveTo>
                  <a:lnTo>
                    <a:pt x="0" y="12"/>
                  </a:lnTo>
                  <a:lnTo>
                    <a:pt x="199" y="12"/>
                  </a:lnTo>
                  <a:lnTo>
                    <a:pt x="194" y="0"/>
                  </a:lnTo>
                  <a:lnTo>
                    <a:pt x="226" y="17"/>
                  </a:lnTo>
                  <a:lnTo>
                    <a:pt x="194" y="33"/>
                  </a:lnTo>
                  <a:lnTo>
                    <a:pt x="199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Oval 567">
              <a:extLst>
                <a:ext uri="{FF2B5EF4-FFF2-40B4-BE49-F238E27FC236}">
                  <a16:creationId xmlns:a16="http://schemas.microsoft.com/office/drawing/2014/main" id="{2018BF50-6EED-40DA-821F-2C5EC48C3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1620"/>
              <a:ext cx="55" cy="62"/>
            </a:xfrm>
            <a:prstGeom prst="ellips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92" name="Freeform 568">
              <a:extLst>
                <a:ext uri="{FF2B5EF4-FFF2-40B4-BE49-F238E27FC236}">
                  <a16:creationId xmlns:a16="http://schemas.microsoft.com/office/drawing/2014/main" id="{3EAFD491-BDCC-4F2F-9A45-32329E017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525"/>
              <a:ext cx="126" cy="16"/>
            </a:xfrm>
            <a:custGeom>
              <a:avLst/>
              <a:gdLst>
                <a:gd name="T0" fmla="*/ 0 w 251"/>
                <a:gd name="T1" fmla="*/ 0 h 33"/>
                <a:gd name="T2" fmla="*/ 0 w 251"/>
                <a:gd name="T3" fmla="*/ 0 h 33"/>
                <a:gd name="T4" fmla="*/ 1 w 251"/>
                <a:gd name="T5" fmla="*/ 0 h 33"/>
                <a:gd name="T6" fmla="*/ 1 w 251"/>
                <a:gd name="T7" fmla="*/ 0 h 33"/>
                <a:gd name="T8" fmla="*/ 1 w 251"/>
                <a:gd name="T9" fmla="*/ 0 h 33"/>
                <a:gd name="T10" fmla="*/ 1 w 251"/>
                <a:gd name="T11" fmla="*/ 0 h 33"/>
                <a:gd name="T12" fmla="*/ 1 w 251"/>
                <a:gd name="T13" fmla="*/ 0 h 33"/>
                <a:gd name="T14" fmla="*/ 0 w 25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1"/>
                <a:gd name="T25" fmla="*/ 0 h 33"/>
                <a:gd name="T26" fmla="*/ 251 w 25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1" h="33">
                  <a:moveTo>
                    <a:pt x="0" y="21"/>
                  </a:moveTo>
                  <a:lnTo>
                    <a:pt x="0" y="12"/>
                  </a:lnTo>
                  <a:lnTo>
                    <a:pt x="224" y="12"/>
                  </a:lnTo>
                  <a:lnTo>
                    <a:pt x="219" y="0"/>
                  </a:lnTo>
                  <a:lnTo>
                    <a:pt x="251" y="17"/>
                  </a:lnTo>
                  <a:lnTo>
                    <a:pt x="219" y="33"/>
                  </a:lnTo>
                  <a:lnTo>
                    <a:pt x="22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569">
              <a:extLst>
                <a:ext uri="{FF2B5EF4-FFF2-40B4-BE49-F238E27FC236}">
                  <a16:creationId xmlns:a16="http://schemas.microsoft.com/office/drawing/2014/main" id="{BC67A4F9-25D8-4C70-B895-6B4CA37E4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525"/>
              <a:ext cx="129" cy="16"/>
            </a:xfrm>
            <a:custGeom>
              <a:avLst/>
              <a:gdLst>
                <a:gd name="T0" fmla="*/ 0 w 256"/>
                <a:gd name="T1" fmla="*/ 0 h 33"/>
                <a:gd name="T2" fmla="*/ 0 w 256"/>
                <a:gd name="T3" fmla="*/ 0 h 33"/>
                <a:gd name="T4" fmla="*/ 1 w 256"/>
                <a:gd name="T5" fmla="*/ 0 h 33"/>
                <a:gd name="T6" fmla="*/ 1 w 256"/>
                <a:gd name="T7" fmla="*/ 0 h 33"/>
                <a:gd name="T8" fmla="*/ 1 w 256"/>
                <a:gd name="T9" fmla="*/ 0 h 33"/>
                <a:gd name="T10" fmla="*/ 1 w 256"/>
                <a:gd name="T11" fmla="*/ 0 h 33"/>
                <a:gd name="T12" fmla="*/ 1 w 256"/>
                <a:gd name="T13" fmla="*/ 0 h 33"/>
                <a:gd name="T14" fmla="*/ 0 w 256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6"/>
                <a:gd name="T25" fmla="*/ 0 h 33"/>
                <a:gd name="T26" fmla="*/ 256 w 256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6" h="33">
                  <a:moveTo>
                    <a:pt x="0" y="21"/>
                  </a:moveTo>
                  <a:lnTo>
                    <a:pt x="0" y="12"/>
                  </a:lnTo>
                  <a:lnTo>
                    <a:pt x="230" y="12"/>
                  </a:lnTo>
                  <a:lnTo>
                    <a:pt x="224" y="0"/>
                  </a:lnTo>
                  <a:lnTo>
                    <a:pt x="256" y="17"/>
                  </a:lnTo>
                  <a:lnTo>
                    <a:pt x="224" y="33"/>
                  </a:lnTo>
                  <a:lnTo>
                    <a:pt x="23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570">
              <a:extLst>
                <a:ext uri="{FF2B5EF4-FFF2-40B4-BE49-F238E27FC236}">
                  <a16:creationId xmlns:a16="http://schemas.microsoft.com/office/drawing/2014/main" id="{B90BB2D9-433B-4BB0-B918-2C28CA62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1525"/>
              <a:ext cx="148" cy="16"/>
            </a:xfrm>
            <a:custGeom>
              <a:avLst/>
              <a:gdLst>
                <a:gd name="T0" fmla="*/ 0 w 297"/>
                <a:gd name="T1" fmla="*/ 0 h 33"/>
                <a:gd name="T2" fmla="*/ 0 w 297"/>
                <a:gd name="T3" fmla="*/ 0 h 33"/>
                <a:gd name="T4" fmla="*/ 0 w 297"/>
                <a:gd name="T5" fmla="*/ 0 h 33"/>
                <a:gd name="T6" fmla="*/ 0 w 297"/>
                <a:gd name="T7" fmla="*/ 0 h 33"/>
                <a:gd name="T8" fmla="*/ 0 w 297"/>
                <a:gd name="T9" fmla="*/ 0 h 33"/>
                <a:gd name="T10" fmla="*/ 0 w 297"/>
                <a:gd name="T11" fmla="*/ 0 h 33"/>
                <a:gd name="T12" fmla="*/ 0 w 297"/>
                <a:gd name="T13" fmla="*/ 0 h 33"/>
                <a:gd name="T14" fmla="*/ 0 w 29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7"/>
                <a:gd name="T25" fmla="*/ 0 h 33"/>
                <a:gd name="T26" fmla="*/ 297 w 29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97" h="33">
                  <a:moveTo>
                    <a:pt x="0" y="21"/>
                  </a:moveTo>
                  <a:lnTo>
                    <a:pt x="0" y="12"/>
                  </a:lnTo>
                  <a:lnTo>
                    <a:pt x="270" y="12"/>
                  </a:lnTo>
                  <a:lnTo>
                    <a:pt x="266" y="0"/>
                  </a:lnTo>
                  <a:lnTo>
                    <a:pt x="297" y="17"/>
                  </a:lnTo>
                  <a:lnTo>
                    <a:pt x="266" y="33"/>
                  </a:lnTo>
                  <a:lnTo>
                    <a:pt x="27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571">
              <a:extLst>
                <a:ext uri="{FF2B5EF4-FFF2-40B4-BE49-F238E27FC236}">
                  <a16:creationId xmlns:a16="http://schemas.microsoft.com/office/drawing/2014/main" id="{D3068A4D-4422-43A7-BE2A-5E306D26F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0" y="1525"/>
              <a:ext cx="129" cy="16"/>
            </a:xfrm>
            <a:custGeom>
              <a:avLst/>
              <a:gdLst>
                <a:gd name="T0" fmla="*/ 0 w 257"/>
                <a:gd name="T1" fmla="*/ 0 h 33"/>
                <a:gd name="T2" fmla="*/ 0 w 257"/>
                <a:gd name="T3" fmla="*/ 0 h 33"/>
                <a:gd name="T4" fmla="*/ 1 w 257"/>
                <a:gd name="T5" fmla="*/ 0 h 33"/>
                <a:gd name="T6" fmla="*/ 1 w 257"/>
                <a:gd name="T7" fmla="*/ 0 h 33"/>
                <a:gd name="T8" fmla="*/ 1 w 257"/>
                <a:gd name="T9" fmla="*/ 0 h 33"/>
                <a:gd name="T10" fmla="*/ 1 w 257"/>
                <a:gd name="T11" fmla="*/ 0 h 33"/>
                <a:gd name="T12" fmla="*/ 1 w 257"/>
                <a:gd name="T13" fmla="*/ 0 h 33"/>
                <a:gd name="T14" fmla="*/ 0 w 25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7"/>
                <a:gd name="T25" fmla="*/ 0 h 33"/>
                <a:gd name="T26" fmla="*/ 257 w 25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7" h="33">
                  <a:moveTo>
                    <a:pt x="0" y="21"/>
                  </a:moveTo>
                  <a:lnTo>
                    <a:pt x="0" y="12"/>
                  </a:lnTo>
                  <a:lnTo>
                    <a:pt x="230" y="12"/>
                  </a:lnTo>
                  <a:lnTo>
                    <a:pt x="224" y="0"/>
                  </a:lnTo>
                  <a:lnTo>
                    <a:pt x="257" y="17"/>
                  </a:lnTo>
                  <a:lnTo>
                    <a:pt x="224" y="33"/>
                  </a:lnTo>
                  <a:lnTo>
                    <a:pt x="23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Rectangle 572">
              <a:extLst>
                <a:ext uri="{FF2B5EF4-FFF2-40B4-BE49-F238E27FC236}">
                  <a16:creationId xmlns:a16="http://schemas.microsoft.com/office/drawing/2014/main" id="{F6180A94-11A9-4A35-88EE-89D179D93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1526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2797" name="Rectangle 573">
              <a:extLst>
                <a:ext uri="{FF2B5EF4-FFF2-40B4-BE49-F238E27FC236}">
                  <a16:creationId xmlns:a16="http://schemas.microsoft.com/office/drawing/2014/main" id="{D2D83361-0B26-46B6-B352-E282A858E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526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2798" name="Rectangle 574">
              <a:extLst>
                <a:ext uri="{FF2B5EF4-FFF2-40B4-BE49-F238E27FC236}">
                  <a16:creationId xmlns:a16="http://schemas.microsoft.com/office/drawing/2014/main" id="{990266AF-101A-4DE7-B8DE-EA53E36A8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1526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600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/>
            </a:p>
          </p:txBody>
        </p:sp>
        <p:sp>
          <p:nvSpPr>
            <p:cNvPr id="32799" name="Rectangle 575">
              <a:extLst>
                <a:ext uri="{FF2B5EF4-FFF2-40B4-BE49-F238E27FC236}">
                  <a16:creationId xmlns:a16="http://schemas.microsoft.com/office/drawing/2014/main" id="{4A6CE1AB-DA20-48C6-AFCF-03E3F25C1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4" y="15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2800" name="Rectangle 576">
              <a:extLst>
                <a:ext uri="{FF2B5EF4-FFF2-40B4-BE49-F238E27FC236}">
                  <a16:creationId xmlns:a16="http://schemas.microsoft.com/office/drawing/2014/main" id="{0B5A1187-9577-4CAF-98C2-B61FD5AAC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15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2801" name="Rectangle 577">
              <a:extLst>
                <a:ext uri="{FF2B5EF4-FFF2-40B4-BE49-F238E27FC236}">
                  <a16:creationId xmlns:a16="http://schemas.microsoft.com/office/drawing/2014/main" id="{2ECA9912-B319-419E-A890-599E21CBC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5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2802" name="Rectangle 578">
              <a:extLst>
                <a:ext uri="{FF2B5EF4-FFF2-40B4-BE49-F238E27FC236}">
                  <a16:creationId xmlns:a16="http://schemas.microsoft.com/office/drawing/2014/main" id="{590BCA9E-C86E-426D-9703-F186A841C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15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2803" name="Rectangle 579">
              <a:extLst>
                <a:ext uri="{FF2B5EF4-FFF2-40B4-BE49-F238E27FC236}">
                  <a16:creationId xmlns:a16="http://schemas.microsoft.com/office/drawing/2014/main" id="{3A818BD0-1927-4A6C-991C-90D01CD05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5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2804" name="Rectangle 580">
              <a:extLst>
                <a:ext uri="{FF2B5EF4-FFF2-40B4-BE49-F238E27FC236}">
                  <a16:creationId xmlns:a16="http://schemas.microsoft.com/office/drawing/2014/main" id="{B3E11019-9C7D-4475-88DD-BFD808FDA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15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2805" name="Rectangle 581">
              <a:extLst>
                <a:ext uri="{FF2B5EF4-FFF2-40B4-BE49-F238E27FC236}">
                  <a16:creationId xmlns:a16="http://schemas.microsoft.com/office/drawing/2014/main" id="{0A2F0F51-E087-4646-AFC9-2D420ABEE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509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/>
            </a:p>
          </p:txBody>
        </p:sp>
        <p:sp>
          <p:nvSpPr>
            <p:cNvPr id="32806" name="Rectangle 582">
              <a:extLst>
                <a:ext uri="{FF2B5EF4-FFF2-40B4-BE49-F238E27FC236}">
                  <a16:creationId xmlns:a16="http://schemas.microsoft.com/office/drawing/2014/main" id="{3D8E3CB7-888B-49FA-B15F-99D05DB7F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1766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2807" name="Rectangle 583">
              <a:extLst>
                <a:ext uri="{FF2B5EF4-FFF2-40B4-BE49-F238E27FC236}">
                  <a16:creationId xmlns:a16="http://schemas.microsoft.com/office/drawing/2014/main" id="{47A0356F-5124-477C-8C5D-914C1851B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766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2808" name="Rectangle 584">
              <a:extLst>
                <a:ext uri="{FF2B5EF4-FFF2-40B4-BE49-F238E27FC236}">
                  <a16:creationId xmlns:a16="http://schemas.microsoft.com/office/drawing/2014/main" id="{B0CEA8C3-18DF-4779-A085-B384D2B92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1" y="1766"/>
              <a:ext cx="6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2809" name="Rectangle 585">
              <a:extLst>
                <a:ext uri="{FF2B5EF4-FFF2-40B4-BE49-F238E27FC236}">
                  <a16:creationId xmlns:a16="http://schemas.microsoft.com/office/drawing/2014/main" id="{3730184F-D236-4273-A37E-00D60E920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2" y="152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2810" name="Rectangle 586">
              <a:extLst>
                <a:ext uri="{FF2B5EF4-FFF2-40B4-BE49-F238E27FC236}">
                  <a16:creationId xmlns:a16="http://schemas.microsoft.com/office/drawing/2014/main" id="{7DCC1B34-753B-4A73-AE61-AE79ABFD4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" y="152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2811" name="Rectangle 587">
              <a:extLst>
                <a:ext uri="{FF2B5EF4-FFF2-40B4-BE49-F238E27FC236}">
                  <a16:creationId xmlns:a16="http://schemas.microsoft.com/office/drawing/2014/main" id="{517F2795-3663-4ED5-ABA3-0A0C47AFA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7" y="1528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2812" name="Rectangle 588">
              <a:extLst>
                <a:ext uri="{FF2B5EF4-FFF2-40B4-BE49-F238E27FC236}">
                  <a16:creationId xmlns:a16="http://schemas.microsoft.com/office/drawing/2014/main" id="{BECA5993-9E85-4EF9-87E0-C29448E44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" y="1528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rot</a:t>
              </a:r>
              <a:endParaRPr lang="en-US" altLang="en-US"/>
            </a:p>
          </p:txBody>
        </p:sp>
        <p:sp>
          <p:nvSpPr>
            <p:cNvPr id="32813" name="Rectangle 589">
              <a:extLst>
                <a:ext uri="{FF2B5EF4-FFF2-40B4-BE49-F238E27FC236}">
                  <a16:creationId xmlns:a16="http://schemas.microsoft.com/office/drawing/2014/main" id="{C92DDF9B-1F5A-4838-86AB-5C4B355DE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" y="1528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endParaRPr lang="en-US" altLang="en-US"/>
            </a:p>
          </p:txBody>
        </p:sp>
        <p:sp>
          <p:nvSpPr>
            <p:cNvPr id="32814" name="Rectangle 590">
              <a:extLst>
                <a:ext uri="{FF2B5EF4-FFF2-40B4-BE49-F238E27FC236}">
                  <a16:creationId xmlns:a16="http://schemas.microsoft.com/office/drawing/2014/main" id="{6C0F1FDC-E777-40A2-B0E4-91DB7716B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52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/>
            </a:p>
          </p:txBody>
        </p:sp>
        <p:sp>
          <p:nvSpPr>
            <p:cNvPr id="32815" name="Rectangle 591">
              <a:extLst>
                <a:ext uri="{FF2B5EF4-FFF2-40B4-BE49-F238E27FC236}">
                  <a16:creationId xmlns:a16="http://schemas.microsoft.com/office/drawing/2014/main" id="{CB7892C9-89A6-411B-BA59-065B34DC3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152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2816" name="Rectangle 592">
              <a:extLst>
                <a:ext uri="{FF2B5EF4-FFF2-40B4-BE49-F238E27FC236}">
                  <a16:creationId xmlns:a16="http://schemas.microsoft.com/office/drawing/2014/main" id="{73DACA4B-9DBE-4C3B-AC8B-0164ECA0C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528"/>
              <a:ext cx="6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(</a:t>
              </a:r>
              <a:endParaRPr lang="en-US" altLang="en-US"/>
            </a:p>
          </p:txBody>
        </p:sp>
        <p:sp>
          <p:nvSpPr>
            <p:cNvPr id="32817" name="Rectangle 593">
              <a:extLst>
                <a:ext uri="{FF2B5EF4-FFF2-40B4-BE49-F238E27FC236}">
                  <a16:creationId xmlns:a16="http://schemas.microsoft.com/office/drawing/2014/main" id="{BA567AE7-9D7B-4C5E-BC85-58E29E432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1528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/>
            </a:p>
          </p:txBody>
        </p:sp>
        <p:sp>
          <p:nvSpPr>
            <p:cNvPr id="32818" name="Rectangle 594">
              <a:extLst>
                <a:ext uri="{FF2B5EF4-FFF2-40B4-BE49-F238E27FC236}">
                  <a16:creationId xmlns:a16="http://schemas.microsoft.com/office/drawing/2014/main" id="{76DCB59A-FFA8-4EEC-9E90-46EBE3491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52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/>
            </a:p>
          </p:txBody>
        </p:sp>
        <p:sp>
          <p:nvSpPr>
            <p:cNvPr id="32819" name="Rectangle 595">
              <a:extLst>
                <a:ext uri="{FF2B5EF4-FFF2-40B4-BE49-F238E27FC236}">
                  <a16:creationId xmlns:a16="http://schemas.microsoft.com/office/drawing/2014/main" id="{4DD65D74-A784-46F3-8B50-6463B083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1528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32820" name="Rectangle 596">
              <a:extLst>
                <a:ext uri="{FF2B5EF4-FFF2-40B4-BE49-F238E27FC236}">
                  <a16:creationId xmlns:a16="http://schemas.microsoft.com/office/drawing/2014/main" id="{8D8803A0-4EBA-453A-B456-BD2933A13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1509"/>
              <a:ext cx="13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w</a:t>
              </a:r>
              <a:endParaRPr lang="en-US" altLang="en-US"/>
            </a:p>
          </p:txBody>
        </p:sp>
        <p:sp>
          <p:nvSpPr>
            <p:cNvPr id="32821" name="Rectangle 597">
              <a:extLst>
                <a:ext uri="{FF2B5EF4-FFF2-40B4-BE49-F238E27FC236}">
                  <a16:creationId xmlns:a16="http://schemas.microsoft.com/office/drawing/2014/main" id="{0387480C-2F10-4D5C-9B75-DAFCC3065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152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/>
            </a:p>
          </p:txBody>
        </p:sp>
      </p:grpSp>
      <p:sp>
        <p:nvSpPr>
          <p:cNvPr id="127575" name="AutoShape 599">
            <a:extLst>
              <a:ext uri="{FF2B5EF4-FFF2-40B4-BE49-F238E27FC236}">
                <a16:creationId xmlns:a16="http://schemas.microsoft.com/office/drawing/2014/main" id="{D1F629B6-889B-42FC-BF60-C05101E59643}"/>
              </a:ext>
            </a:extLst>
          </p:cNvPr>
          <p:cNvSpPr>
            <a:spLocks/>
          </p:cNvSpPr>
          <p:nvPr/>
        </p:nvSpPr>
        <p:spPr bwMode="auto">
          <a:xfrm rot="5400000">
            <a:off x="6282532" y="710406"/>
            <a:ext cx="360362" cy="4860925"/>
          </a:xfrm>
          <a:prstGeom prst="rightBrace">
            <a:avLst>
              <a:gd name="adj1" fmla="val 62574"/>
              <a:gd name="adj2" fmla="val 64880"/>
            </a:avLst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7576" name="Text Box 600">
            <a:extLst>
              <a:ext uri="{FF2B5EF4-FFF2-40B4-BE49-F238E27FC236}">
                <a16:creationId xmlns:a16="http://schemas.microsoft.com/office/drawing/2014/main" id="{A424251B-D89B-4C4A-991A-DAAE5BA10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429000"/>
            <a:ext cx="47529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tražena veza između vrtloga i cirkulacije</a:t>
            </a:r>
            <a:endParaRPr lang="en-US" altLang="en-US" b="1"/>
          </a:p>
        </p:txBody>
      </p:sp>
      <p:sp>
        <p:nvSpPr>
          <p:cNvPr id="127577" name="AutoShape 601">
            <a:extLst>
              <a:ext uri="{FF2B5EF4-FFF2-40B4-BE49-F238E27FC236}">
                <a16:creationId xmlns:a16="http://schemas.microsoft.com/office/drawing/2014/main" id="{1FB5573E-FCE1-4431-930D-7B65FDA3D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4257675"/>
            <a:ext cx="4043362" cy="1223963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7578" name="Text Box 602">
            <a:extLst>
              <a:ext uri="{FF2B5EF4-FFF2-40B4-BE49-F238E27FC236}">
                <a16:creationId xmlns:a16="http://schemas.microsoft.com/office/drawing/2014/main" id="{B895DAD4-2194-4F86-AC5A-12E5B6F020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8" y="4257675"/>
            <a:ext cx="4008437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 i="1" u="sng">
                <a:solidFill>
                  <a:srgbClr val="0000FF"/>
                </a:solidFill>
              </a:rPr>
              <a:t>Stoksova teorema</a:t>
            </a:r>
            <a:r>
              <a:rPr lang="sr-Latn-CS" altLang="en-US" b="1" i="1"/>
              <a:t> – cirkulacija duž zatvorene krive jednaka je protoku rotora brzine kroz površ ograničenu datom krivom.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B47BF20-29F5-4D99-90D7-727B670B59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69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69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69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6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26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1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27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27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7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7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27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27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27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27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85" grpId="0"/>
      <p:bldP spid="127575" grpId="0" animBg="1"/>
      <p:bldP spid="127576" grpId="0"/>
      <p:bldP spid="127577" grpId="0" animBg="1"/>
      <p:bldP spid="12757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Slide Number Placeholder 4">
            <a:extLst>
              <a:ext uri="{FF2B5EF4-FFF2-40B4-BE49-F238E27FC236}">
                <a16:creationId xmlns:a16="http://schemas.microsoft.com/office/drawing/2014/main" id="{F041BE8F-1B08-484F-80F5-CE9C4488A2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F435992-1AF3-4618-A0ED-DBAB66250FC9}" type="slidenum">
              <a:rPr lang="en-US" altLang="en-US"/>
              <a:pPr eaLnBrk="1" hangingPunct="1"/>
              <a:t>29</a:t>
            </a:fld>
            <a:endParaRPr lang="en-US" altLang="en-US"/>
          </a:p>
        </p:txBody>
      </p:sp>
      <p:sp>
        <p:nvSpPr>
          <p:cNvPr id="33796" name="Text Box 2">
            <a:extLst>
              <a:ext uri="{FF2B5EF4-FFF2-40B4-BE49-F238E27FC236}">
                <a16:creationId xmlns:a16="http://schemas.microsoft.com/office/drawing/2014/main" id="{3375978F-4F44-41E6-9E48-1DC87D0DAD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33797" name="WordArt 3">
            <a:extLst>
              <a:ext uri="{FF2B5EF4-FFF2-40B4-BE49-F238E27FC236}">
                <a16:creationId xmlns:a16="http://schemas.microsoft.com/office/drawing/2014/main" id="{73173CBA-599B-4AD0-9B35-EEA4DE43921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803400" y="765175"/>
            <a:ext cx="5537200" cy="46831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VRTLOŽNO STRUJANJE</a:t>
            </a:r>
          </a:p>
        </p:txBody>
      </p:sp>
      <p:sp>
        <p:nvSpPr>
          <p:cNvPr id="33798" name="Line 4">
            <a:extLst>
              <a:ext uri="{FF2B5EF4-FFF2-40B4-BE49-F238E27FC236}">
                <a16:creationId xmlns:a16="http://schemas.microsoft.com/office/drawing/2014/main" id="{1713C382-DF6A-4BCA-9ADF-6DF71C20C97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00" name="Line 6">
            <a:extLst>
              <a:ext uri="{FF2B5EF4-FFF2-40B4-BE49-F238E27FC236}">
                <a16:creationId xmlns:a16="http://schemas.microsoft.com/office/drawing/2014/main" id="{A705927C-7D66-4D8F-95AA-0A5E20E3A34B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4023" name="Text Box 7">
            <a:extLst>
              <a:ext uri="{FF2B5EF4-FFF2-40B4-BE49-F238E27FC236}">
                <a16:creationId xmlns:a16="http://schemas.microsoft.com/office/drawing/2014/main" id="{7BED2175-4D18-4E11-96C9-5AE6ECD39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36725"/>
            <a:ext cx="8261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/>
              <a:t>Prema teoremi Kuta-Žukovskog sila uzgona je jednaka proizvodu gustine fluida, brzine i cirkulacije </a:t>
            </a:r>
            <a:r>
              <a:rPr lang="sr-Latn-CS" altLang="zh-TW" b="1">
                <a:sym typeface="Symbol" panose="05050102010706020507" pitchFamily="18" charset="2"/>
              </a:rPr>
              <a:t> oko aeroprofila.</a:t>
            </a:r>
            <a:endParaRPr lang="en-US" altLang="en-US" b="1"/>
          </a:p>
        </p:txBody>
      </p:sp>
      <p:pic>
        <p:nvPicPr>
          <p:cNvPr id="214024" name="Picture 8" descr="BD10263_">
            <a:extLst>
              <a:ext uri="{FF2B5EF4-FFF2-40B4-BE49-F238E27FC236}">
                <a16:creationId xmlns:a16="http://schemas.microsoft.com/office/drawing/2014/main" id="{90210C50-0AA0-447D-988E-5025F45ED4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8462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325">
            <a:extLst>
              <a:ext uri="{FF2B5EF4-FFF2-40B4-BE49-F238E27FC236}">
                <a16:creationId xmlns:a16="http://schemas.microsoft.com/office/drawing/2014/main" id="{E07C68F7-C37E-4189-8378-D19C29F7D06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76763" y="2751138"/>
            <a:ext cx="1400175" cy="396875"/>
            <a:chOff x="2222" y="1733"/>
            <a:chExt cx="882" cy="250"/>
          </a:xfrm>
        </p:grpSpPr>
        <p:sp>
          <p:nvSpPr>
            <p:cNvPr id="33807" name="AutoShape 324">
              <a:extLst>
                <a:ext uri="{FF2B5EF4-FFF2-40B4-BE49-F238E27FC236}">
                  <a16:creationId xmlns:a16="http://schemas.microsoft.com/office/drawing/2014/main" id="{E6C4F79E-FACB-42D2-B2A1-89758206D63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22" y="1774"/>
              <a:ext cx="882" cy="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Rectangle 326">
              <a:extLst>
                <a:ext uri="{FF2B5EF4-FFF2-40B4-BE49-F238E27FC236}">
                  <a16:creationId xmlns:a16="http://schemas.microsoft.com/office/drawing/2014/main" id="{773A1F12-B58A-4D77-91F1-46C2E0D0D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" y="1733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/>
            </a:p>
          </p:txBody>
        </p:sp>
        <p:sp>
          <p:nvSpPr>
            <p:cNvPr id="33809" name="Rectangle 327">
              <a:extLst>
                <a:ext uri="{FF2B5EF4-FFF2-40B4-BE49-F238E27FC236}">
                  <a16:creationId xmlns:a16="http://schemas.microsoft.com/office/drawing/2014/main" id="{22F3414C-E9A6-4DB5-A440-7FA7843DB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173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3810" name="Rectangle 328">
              <a:extLst>
                <a:ext uri="{FF2B5EF4-FFF2-40B4-BE49-F238E27FC236}">
                  <a16:creationId xmlns:a16="http://schemas.microsoft.com/office/drawing/2014/main" id="{1FBDF3FB-86B5-42E4-94DA-80AC93806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173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/>
            </a:p>
          </p:txBody>
        </p:sp>
        <p:sp>
          <p:nvSpPr>
            <p:cNvPr id="33811" name="Rectangle 329">
              <a:extLst>
                <a:ext uri="{FF2B5EF4-FFF2-40B4-BE49-F238E27FC236}">
                  <a16:creationId xmlns:a16="http://schemas.microsoft.com/office/drawing/2014/main" id="{3CB5DAAE-EC10-4F9F-8552-5EC60C53C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173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33812" name="Rectangle 330">
              <a:extLst>
                <a:ext uri="{FF2B5EF4-FFF2-40B4-BE49-F238E27FC236}">
                  <a16:creationId xmlns:a16="http://schemas.microsoft.com/office/drawing/2014/main" id="{2C585F6C-CE58-4CB4-8D8B-03BA3D6BF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" y="1753"/>
              <a:ext cx="13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sr-Latn-C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 v</a:t>
              </a:r>
              <a:endParaRPr lang="en-US" altLang="en-US"/>
            </a:p>
          </p:txBody>
        </p:sp>
        <p:sp>
          <p:nvSpPr>
            <p:cNvPr id="33813" name="Rectangle 331">
              <a:extLst>
                <a:ext uri="{FF2B5EF4-FFF2-40B4-BE49-F238E27FC236}">
                  <a16:creationId xmlns:a16="http://schemas.microsoft.com/office/drawing/2014/main" id="{FB879927-55CB-44DD-A9D8-C66A5BD68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0" y="173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r</a:t>
              </a:r>
              <a:endParaRPr lang="en-US" altLang="en-US"/>
            </a:p>
          </p:txBody>
        </p:sp>
      </p:grpSp>
      <p:sp>
        <p:nvSpPr>
          <p:cNvPr id="214348" name="Text Box 332">
            <a:extLst>
              <a:ext uri="{FF2B5EF4-FFF2-40B4-BE49-F238E27FC236}">
                <a16:creationId xmlns:a16="http://schemas.microsoft.com/office/drawing/2014/main" id="{C54F9479-1C12-40B9-A616-7A391CC6A4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0388" y="2781300"/>
            <a:ext cx="14763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b="1">
                <a:solidFill>
                  <a:srgbClr val="008000"/>
                </a:solidFill>
              </a:rPr>
              <a:t>Sila uzgona</a:t>
            </a:r>
            <a:endParaRPr lang="en-US" altLang="en-US" b="1">
              <a:solidFill>
                <a:srgbClr val="008000"/>
              </a:solidFill>
            </a:endParaRPr>
          </a:p>
        </p:txBody>
      </p:sp>
      <p:pic>
        <p:nvPicPr>
          <p:cNvPr id="214349" name="Picture 333">
            <a:extLst>
              <a:ext uri="{FF2B5EF4-FFF2-40B4-BE49-F238E27FC236}">
                <a16:creationId xmlns:a16="http://schemas.microsoft.com/office/drawing/2014/main" id="{4613FEC1-6E25-4448-97ED-AA76AB1737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9963" y="3860800"/>
            <a:ext cx="4665662" cy="176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4350" name="Line 334">
            <a:extLst>
              <a:ext uri="{FF2B5EF4-FFF2-40B4-BE49-F238E27FC236}">
                <a16:creationId xmlns:a16="http://schemas.microsoft.com/office/drawing/2014/main" id="{A8F7F133-1E2C-4300-9DBF-81EA7EA045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816350" y="3141663"/>
            <a:ext cx="1871663" cy="1547812"/>
          </a:xfrm>
          <a:prstGeom prst="line">
            <a:avLst/>
          </a:prstGeom>
          <a:noFill/>
          <a:ln w="28575">
            <a:solidFill>
              <a:srgbClr val="0099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4A5465E-06F0-4CC0-B02A-4AEA8CA44C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4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4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40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14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214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214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14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14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23" grpId="0"/>
      <p:bldP spid="21434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Slide Number Placeholder 4">
            <a:extLst>
              <a:ext uri="{FF2B5EF4-FFF2-40B4-BE49-F238E27FC236}">
                <a16:creationId xmlns:a16="http://schemas.microsoft.com/office/drawing/2014/main" id="{995186AE-6464-4822-AE76-168BE9D5C6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D8C7642-D797-4DFA-98A9-E4CF53BB64D5}" type="slidenum">
              <a:rPr lang="en-US" altLang="en-US"/>
              <a:pPr eaLnBrk="1" hangingPunct="1"/>
              <a:t>3</a:t>
            </a:fld>
            <a:endParaRPr lang="en-US" altLang="en-US"/>
          </a:p>
        </p:txBody>
      </p:sp>
      <p:sp>
        <p:nvSpPr>
          <p:cNvPr id="7172" name="Line 62">
            <a:extLst>
              <a:ext uri="{FF2B5EF4-FFF2-40B4-BE49-F238E27FC236}">
                <a16:creationId xmlns:a16="http://schemas.microsoft.com/office/drawing/2014/main" id="{2640D705-046C-48B1-AA12-08C6C7EBE76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4" name="Text Box 64">
            <a:extLst>
              <a:ext uri="{FF2B5EF4-FFF2-40B4-BE49-F238E27FC236}">
                <a16:creationId xmlns:a16="http://schemas.microsoft.com/office/drawing/2014/main" id="{2B0E12FE-2C52-49DF-B001-7FCE4E683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7175" name="Line 65">
            <a:extLst>
              <a:ext uri="{FF2B5EF4-FFF2-40B4-BE49-F238E27FC236}">
                <a16:creationId xmlns:a16="http://schemas.microsoft.com/office/drawing/2014/main" id="{E483FDD1-D368-4032-83FC-934303C8025F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6" name="WordArt 507">
            <a:extLst>
              <a:ext uri="{FF2B5EF4-FFF2-40B4-BE49-F238E27FC236}">
                <a16:creationId xmlns:a16="http://schemas.microsoft.com/office/drawing/2014/main" id="{1F4DDA61-9032-47A0-8335-914D19FB11A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286000" y="836613"/>
            <a:ext cx="4572000" cy="382587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KINEMATIKA FLUIDA</a:t>
            </a:r>
          </a:p>
        </p:txBody>
      </p:sp>
      <p:sp>
        <p:nvSpPr>
          <p:cNvPr id="70141" name="Text Box 509">
            <a:extLst>
              <a:ext uri="{FF2B5EF4-FFF2-40B4-BE49-F238E27FC236}">
                <a16:creationId xmlns:a16="http://schemas.microsoft.com/office/drawing/2014/main" id="{F6C515D3-9944-414E-B239-A61F0A066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952625"/>
            <a:ext cx="8440737" cy="209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Kinemtika fluida</a:t>
            </a:r>
            <a:r>
              <a:rPr lang="sr-Latn-CS" altLang="zh-TW" b="1"/>
              <a:t> se bavi proučavanjem kretanja fluida, dakle strujanja fluida, ne uzimajući u obzir sile koje su izazvale to kretanje. Pri opisivanju kretanja fluida polazi se od njegovih elementarnih delova, fluidnih delića. Posmatra se promena položaja fluidnih delića jednog u odnosu na drugi, kao i fluida u celini. Postoji bitna razlika između kretanja delića krute materije, dakle materijanih tačaka i fluidnih delića. Naime, fluidni delići tokom kretanja menjaju svoj oblik i zapreminu, tj </a:t>
            </a:r>
            <a:r>
              <a:rPr lang="sr-Latn-CS" altLang="zh-TW" sz="2000" b="1">
                <a:solidFill>
                  <a:srgbClr val="FF0000"/>
                </a:solidFill>
              </a:rPr>
              <a:t>deformišu</a:t>
            </a:r>
            <a:r>
              <a:rPr lang="sr-Latn-CS" altLang="zh-TW" b="1"/>
              <a:t> </a:t>
            </a:r>
            <a:r>
              <a:rPr lang="sr-Latn-CS" altLang="zh-TW" sz="2000" b="1">
                <a:solidFill>
                  <a:srgbClr val="FF0000"/>
                </a:solidFill>
              </a:rPr>
              <a:t>se</a:t>
            </a:r>
            <a:r>
              <a:rPr lang="sr-Latn-CS" altLang="zh-TW" b="1"/>
              <a:t>.</a:t>
            </a:r>
            <a:endParaRPr lang="en-US" altLang="en-US" b="1"/>
          </a:p>
        </p:txBody>
      </p:sp>
      <p:pic>
        <p:nvPicPr>
          <p:cNvPr id="70142" name="Picture 510" descr="BD10263_">
            <a:extLst>
              <a:ext uri="{FF2B5EF4-FFF2-40B4-BE49-F238E27FC236}">
                <a16:creationId xmlns:a16="http://schemas.microsoft.com/office/drawing/2014/main" id="{95B1FF72-7F35-490C-B368-6D10FBF980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0494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144" name="Text Box 512">
            <a:extLst>
              <a:ext uri="{FF2B5EF4-FFF2-40B4-BE49-F238E27FC236}">
                <a16:creationId xmlns:a16="http://schemas.microsoft.com/office/drawing/2014/main" id="{A51908EF-18C8-408B-A820-3257805236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4040188"/>
            <a:ext cx="79724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000" b="1"/>
              <a:t>Dva načina za ispitivanje strujanja:</a:t>
            </a:r>
            <a:endParaRPr lang="en-US" altLang="en-US" sz="2000" b="1"/>
          </a:p>
        </p:txBody>
      </p:sp>
      <p:pic>
        <p:nvPicPr>
          <p:cNvPr id="70145" name="Picture 513" descr="BD10263_">
            <a:extLst>
              <a:ext uri="{FF2B5EF4-FFF2-40B4-BE49-F238E27FC236}">
                <a16:creationId xmlns:a16="http://schemas.microsoft.com/office/drawing/2014/main" id="{5F290301-CB80-42D5-8ECF-6105DE25FF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4151313"/>
            <a:ext cx="179388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146" name="Text Box 514">
            <a:extLst>
              <a:ext uri="{FF2B5EF4-FFF2-40B4-BE49-F238E27FC236}">
                <a16:creationId xmlns:a16="http://schemas.microsoft.com/office/drawing/2014/main" id="{C947E777-456B-48C1-960F-F9ECD1DCF8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4538" y="4705350"/>
            <a:ext cx="47894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000" b="1"/>
              <a:t>Lagranžev način</a:t>
            </a:r>
            <a:endParaRPr lang="en-US" altLang="en-US" sz="2000" b="1"/>
          </a:p>
        </p:txBody>
      </p:sp>
      <p:pic>
        <p:nvPicPr>
          <p:cNvPr id="70147" name="Picture 515" descr="BD14868_">
            <a:extLst>
              <a:ext uri="{FF2B5EF4-FFF2-40B4-BE49-F238E27FC236}">
                <a16:creationId xmlns:a16="http://schemas.microsoft.com/office/drawing/2014/main" id="{EFDB8DE8-304E-4C31-8C10-643C864DBB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48339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148" name="Text Box 516">
            <a:extLst>
              <a:ext uri="{FF2B5EF4-FFF2-40B4-BE49-F238E27FC236}">
                <a16:creationId xmlns:a16="http://schemas.microsoft.com/office/drawing/2014/main" id="{8F8D01BB-9D9C-455E-B5A8-95AE7B1FF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4538" y="5516563"/>
            <a:ext cx="4394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000" b="1"/>
              <a:t>Ojlerov način</a:t>
            </a:r>
            <a:endParaRPr lang="en-US" altLang="en-US" sz="2000" b="1"/>
          </a:p>
        </p:txBody>
      </p:sp>
      <p:pic>
        <p:nvPicPr>
          <p:cNvPr id="70149" name="Picture 517" descr="BD14868_">
            <a:extLst>
              <a:ext uri="{FF2B5EF4-FFF2-40B4-BE49-F238E27FC236}">
                <a16:creationId xmlns:a16="http://schemas.microsoft.com/office/drawing/2014/main" id="{21F71E11-3608-4FDE-A3EB-AED6F2DA46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5645150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D4261195-44C0-4875-A087-312E50B4B8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dirty="0" err="1"/>
              <a:t>Saobraćajni</a:t>
            </a:r>
            <a:r>
              <a:rPr lang="en-US" dirty="0"/>
              <a:t> </a:t>
            </a:r>
            <a:r>
              <a:rPr lang="en-US" dirty="0" err="1"/>
              <a:t>fakultet</a:t>
            </a:r>
            <a:r>
              <a:rPr lang="en-US" dirty="0"/>
              <a:t> u </a:t>
            </a:r>
            <a:r>
              <a:rPr lang="en-US" dirty="0" err="1"/>
              <a:t>Beogradu</a:t>
            </a:r>
            <a:r>
              <a:rPr lang="en-US" dirty="0"/>
              <a:t>                                 </a:t>
            </a:r>
            <a:r>
              <a:rPr lang="en-US" dirty="0" err="1"/>
              <a:t>dr</a:t>
            </a:r>
            <a:r>
              <a:rPr lang="en-US" dirty="0"/>
              <a:t> </a:t>
            </a:r>
            <a:r>
              <a:rPr lang="en-US" dirty="0" err="1"/>
              <a:t>Gordana</a:t>
            </a:r>
            <a:r>
              <a:rPr lang="en-US" dirty="0"/>
              <a:t> </a:t>
            </a:r>
            <a:r>
              <a:rPr lang="en-US" dirty="0" err="1"/>
              <a:t>Kastratović</a:t>
            </a:r>
            <a:endParaRPr lang="en-US" dirty="0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0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0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0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0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701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701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701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0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0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0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0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701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701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701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820"/>
                            </p:stCondLst>
                            <p:childTnLst>
                              <p:par>
                                <p:cTn id="3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0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0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0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2820"/>
                            </p:stCondLst>
                            <p:childTnLst>
                              <p:par>
                                <p:cTn id="3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0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3320"/>
                            </p:stCondLst>
                            <p:childTnLst>
                              <p:par>
                                <p:cTn id="4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0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0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70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4320"/>
                            </p:stCondLst>
                            <p:childTnLst>
                              <p:par>
                                <p:cTn id="4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70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41" grpId="0"/>
      <p:bldP spid="70144" grpId="0"/>
      <p:bldP spid="70146" grpId="0"/>
      <p:bldP spid="7014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Slide Number Placeholder 4">
            <a:extLst>
              <a:ext uri="{FF2B5EF4-FFF2-40B4-BE49-F238E27FC236}">
                <a16:creationId xmlns:a16="http://schemas.microsoft.com/office/drawing/2014/main" id="{E06A0030-0FFE-4B48-8DDF-1F2F2CA44A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DFD051F-1CF5-4EA7-ACC1-D20502AB1925}" type="slidenum">
              <a:rPr lang="en-US" altLang="en-US"/>
              <a:pPr eaLnBrk="1" hangingPunct="1"/>
              <a:t>4</a:t>
            </a:fld>
            <a:endParaRPr lang="en-US" altLang="en-US"/>
          </a:p>
        </p:txBody>
      </p:sp>
      <p:sp>
        <p:nvSpPr>
          <p:cNvPr id="8197" name="Text Box 64">
            <a:extLst>
              <a:ext uri="{FF2B5EF4-FFF2-40B4-BE49-F238E27FC236}">
                <a16:creationId xmlns:a16="http://schemas.microsoft.com/office/drawing/2014/main" id="{32B491A8-9167-422D-B9A8-D1141AFAA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8198" name="WordArt 506">
            <a:extLst>
              <a:ext uri="{FF2B5EF4-FFF2-40B4-BE49-F238E27FC236}">
                <a16:creationId xmlns:a16="http://schemas.microsoft.com/office/drawing/2014/main" id="{3952847D-F875-4AAE-88B2-888AD075BFF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079625" y="692150"/>
            <a:ext cx="4986338" cy="503238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LAGRANŽEV NAČIN</a:t>
            </a:r>
          </a:p>
        </p:txBody>
      </p:sp>
      <p:sp>
        <p:nvSpPr>
          <p:cNvPr id="92668" name="Text Box 508">
            <a:extLst>
              <a:ext uri="{FF2B5EF4-FFF2-40B4-BE49-F238E27FC236}">
                <a16:creationId xmlns:a16="http://schemas.microsoft.com/office/drawing/2014/main" id="{5EBE616C-E1B8-4DF0-8430-36A34AF7D3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700213"/>
            <a:ext cx="59213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Prati se kretanje pojedinačnih fluidnih delića;</a:t>
            </a:r>
            <a:endParaRPr lang="en-US" altLang="en-US" sz="2000" b="1"/>
          </a:p>
        </p:txBody>
      </p:sp>
      <p:pic>
        <p:nvPicPr>
          <p:cNvPr id="92669" name="Picture 509" descr="BD10263_">
            <a:extLst>
              <a:ext uri="{FF2B5EF4-FFF2-40B4-BE49-F238E27FC236}">
                <a16:creationId xmlns:a16="http://schemas.microsoft.com/office/drawing/2014/main" id="{472A87C4-3C3E-4E6A-B252-461153CA9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17970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70" name="Text Box 510">
            <a:extLst>
              <a:ext uri="{FF2B5EF4-FFF2-40B4-BE49-F238E27FC236}">
                <a16:creationId xmlns:a16="http://schemas.microsoft.com/office/drawing/2014/main" id="{F9E8315E-B2CD-4A82-94C8-5CFBC90E04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2278063"/>
            <a:ext cx="756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Kretanje se opisuje pomoću Njutnovih zakona kretanja;</a:t>
            </a:r>
            <a:endParaRPr lang="en-US" altLang="en-US" sz="2000" b="1"/>
          </a:p>
        </p:txBody>
      </p:sp>
      <p:pic>
        <p:nvPicPr>
          <p:cNvPr id="92671" name="Picture 511" descr="BD10263_">
            <a:extLst>
              <a:ext uri="{FF2B5EF4-FFF2-40B4-BE49-F238E27FC236}">
                <a16:creationId xmlns:a16="http://schemas.microsoft.com/office/drawing/2014/main" id="{7588989B-67B1-479E-9B9E-BFF69A9A44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2374900"/>
            <a:ext cx="1793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72" name="Text Box 512">
            <a:extLst>
              <a:ext uri="{FF2B5EF4-FFF2-40B4-BE49-F238E27FC236}">
                <a16:creationId xmlns:a16="http://schemas.microsoft.com/office/drawing/2014/main" id="{9F4268FE-0D8F-49C8-9665-ED71DF730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2925763"/>
            <a:ext cx="8656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Komplikovan je za reševanje praktičnih problema (realno strujanje):</a:t>
            </a:r>
            <a:endParaRPr lang="en-US" altLang="en-US" sz="2000" b="1"/>
          </a:p>
        </p:txBody>
      </p:sp>
      <p:pic>
        <p:nvPicPr>
          <p:cNvPr id="92673" name="Picture 513" descr="BD10263_">
            <a:extLst>
              <a:ext uri="{FF2B5EF4-FFF2-40B4-BE49-F238E27FC236}">
                <a16:creationId xmlns:a16="http://schemas.microsoft.com/office/drawing/2014/main" id="{305DEBCC-AFD3-4486-98C2-1979A21F4D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302260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74" name="Text Box 514">
            <a:extLst>
              <a:ext uri="{FF2B5EF4-FFF2-40B4-BE49-F238E27FC236}">
                <a16:creationId xmlns:a16="http://schemas.microsoft.com/office/drawing/2014/main" id="{120BE30C-BB61-4D91-85A0-C60201D056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3357563"/>
            <a:ext cx="8318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Fluidi se sastoje iz ogromnog broja molekula;</a:t>
            </a:r>
            <a:endParaRPr lang="en-US" altLang="en-US" b="1"/>
          </a:p>
        </p:txBody>
      </p:sp>
      <p:pic>
        <p:nvPicPr>
          <p:cNvPr id="92675" name="Picture 515" descr="BD14868_">
            <a:extLst>
              <a:ext uri="{FF2B5EF4-FFF2-40B4-BE49-F238E27FC236}">
                <a16:creationId xmlns:a16="http://schemas.microsoft.com/office/drawing/2014/main" id="{165F2F7E-A4A3-46A4-A3F3-C089A8C62D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113" y="3451225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76" name="Text Box 516">
            <a:extLst>
              <a:ext uri="{FF2B5EF4-FFF2-40B4-BE49-F238E27FC236}">
                <a16:creationId xmlns:a16="http://schemas.microsoft.com/office/drawing/2014/main" id="{9EDDF56A-6D87-4297-8A04-10DE653DA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3717925"/>
            <a:ext cx="8318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Opisivanje i modelovanje interakcije između molekula je veoma teško.</a:t>
            </a:r>
            <a:endParaRPr lang="en-US" altLang="en-US" b="1"/>
          </a:p>
        </p:txBody>
      </p:sp>
      <p:pic>
        <p:nvPicPr>
          <p:cNvPr id="92677" name="Picture 517" descr="BD14868_">
            <a:extLst>
              <a:ext uri="{FF2B5EF4-FFF2-40B4-BE49-F238E27FC236}">
                <a16:creationId xmlns:a16="http://schemas.microsoft.com/office/drawing/2014/main" id="{9FB51474-1826-44AB-A672-51D56AB25C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113" y="3797300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78" name="Text Box 518">
            <a:extLst>
              <a:ext uri="{FF2B5EF4-FFF2-40B4-BE49-F238E27FC236}">
                <a16:creationId xmlns:a16="http://schemas.microsoft.com/office/drawing/2014/main" id="{6D28A7DF-2939-41AD-AC87-125B43902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4329113"/>
            <a:ext cx="8656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Koristi se u specijalnim slučajevima:</a:t>
            </a:r>
            <a:endParaRPr lang="en-US" altLang="en-US" sz="2000" b="1"/>
          </a:p>
        </p:txBody>
      </p:sp>
      <p:pic>
        <p:nvPicPr>
          <p:cNvPr id="92679" name="Picture 519" descr="BD10263_">
            <a:extLst>
              <a:ext uri="{FF2B5EF4-FFF2-40B4-BE49-F238E27FC236}">
                <a16:creationId xmlns:a16="http://schemas.microsoft.com/office/drawing/2014/main" id="{FC1BBC52-7516-4A5B-A5E2-55B1618D30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4425950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80" name="Text Box 520">
            <a:extLst>
              <a:ext uri="{FF2B5EF4-FFF2-40B4-BE49-F238E27FC236}">
                <a16:creationId xmlns:a16="http://schemas.microsoft.com/office/drawing/2014/main" id="{672BC1EE-44D7-4466-8DC6-D169B4AB9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038" y="4754563"/>
            <a:ext cx="8462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Analiza sprejeva, delića, mehurića, razređenih gasova, kod fluidnih ogleda;</a:t>
            </a:r>
            <a:endParaRPr lang="en-US" altLang="en-US" b="1"/>
          </a:p>
        </p:txBody>
      </p:sp>
      <p:pic>
        <p:nvPicPr>
          <p:cNvPr id="92681" name="Picture 521" descr="BD14868_">
            <a:extLst>
              <a:ext uri="{FF2B5EF4-FFF2-40B4-BE49-F238E27FC236}">
                <a16:creationId xmlns:a16="http://schemas.microsoft.com/office/drawing/2014/main" id="{214F2E2E-4A97-47FA-8C4F-7AA203FA2E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4848225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82" name="Text Box 522">
            <a:extLst>
              <a:ext uri="{FF2B5EF4-FFF2-40B4-BE49-F238E27FC236}">
                <a16:creationId xmlns:a16="http://schemas.microsoft.com/office/drawing/2014/main" id="{12EF99CC-E4D8-4A39-ABAD-239AB9F04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038" y="5114925"/>
            <a:ext cx="6159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 okviru kombinovanih Ojler-Lagranževih metoda.</a:t>
            </a:r>
            <a:endParaRPr lang="en-US" altLang="en-US" b="1"/>
          </a:p>
        </p:txBody>
      </p:sp>
      <p:pic>
        <p:nvPicPr>
          <p:cNvPr id="92683" name="Picture 523" descr="BD14868_">
            <a:extLst>
              <a:ext uri="{FF2B5EF4-FFF2-40B4-BE49-F238E27FC236}">
                <a16:creationId xmlns:a16="http://schemas.microsoft.com/office/drawing/2014/main" id="{CBCB9BCE-AA65-440A-AAFB-74375B5F4B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520858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84" name="Text Box 524">
            <a:extLst>
              <a:ext uri="{FF2B5EF4-FFF2-40B4-BE49-F238E27FC236}">
                <a16:creationId xmlns:a16="http://schemas.microsoft.com/office/drawing/2014/main" id="{90F0F14B-B732-4A36-A584-BD86F016B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5661025"/>
            <a:ext cx="8648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Nazvan po francuskom matematičaru Žozef Luj Lagranžu (1736-1813).</a:t>
            </a:r>
            <a:endParaRPr lang="en-US" altLang="en-US" sz="2000" b="1"/>
          </a:p>
        </p:txBody>
      </p:sp>
      <p:pic>
        <p:nvPicPr>
          <p:cNvPr id="92685" name="Picture 525" descr="BD10263_">
            <a:extLst>
              <a:ext uri="{FF2B5EF4-FFF2-40B4-BE49-F238E27FC236}">
                <a16:creationId xmlns:a16="http://schemas.microsoft.com/office/drawing/2014/main" id="{667565C9-03F2-4810-BE7C-BE5C6C3EDC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5757863"/>
            <a:ext cx="174625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17" name="Line 527">
            <a:extLst>
              <a:ext uri="{FF2B5EF4-FFF2-40B4-BE49-F238E27FC236}">
                <a16:creationId xmlns:a16="http://schemas.microsoft.com/office/drawing/2014/main" id="{6AD7F8AA-464B-4CAB-B5FE-4B1E12633C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8" name="Line 528">
            <a:extLst>
              <a:ext uri="{FF2B5EF4-FFF2-40B4-BE49-F238E27FC236}">
                <a16:creationId xmlns:a16="http://schemas.microsoft.com/office/drawing/2014/main" id="{055C0323-E8F2-4918-B488-431440F49B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E13774EC-224B-4F97-91E7-79148D4566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26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26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26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2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926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926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926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26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26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26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26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926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926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926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26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26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26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2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2" dur="80"/>
                                        <p:tgtEl>
                                          <p:spTgt spid="9267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3" dur="80"/>
                                        <p:tgtEl>
                                          <p:spTgt spid="9267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80"/>
                                        <p:tgtEl>
                                          <p:spTgt spid="9267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2940"/>
                            </p:stCondLst>
                            <p:childTnLst>
                              <p:par>
                                <p:cTn id="4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92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2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92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394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92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4440"/>
                            </p:stCondLst>
                            <p:childTnLst>
                              <p:par>
                                <p:cTn id="5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26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26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92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5440"/>
                            </p:stCondLst>
                            <p:childTnLst>
                              <p:par>
                                <p:cTn id="6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92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2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2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926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92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6" dur="80"/>
                                        <p:tgtEl>
                                          <p:spTgt spid="9267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7" dur="80"/>
                                        <p:tgtEl>
                                          <p:spTgt spid="9267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80"/>
                                        <p:tgtEl>
                                          <p:spTgt spid="9267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1860"/>
                            </p:stCondLst>
                            <p:childTnLst>
                              <p:par>
                                <p:cTn id="80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92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92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92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86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92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3360"/>
                            </p:stCondLst>
                            <p:childTnLst>
                              <p:par>
                                <p:cTn id="90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2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2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92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436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500"/>
                                        <p:tgtEl>
                                          <p:spTgt spid="92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92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92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926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92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0" dur="80"/>
                                        <p:tgtEl>
                                          <p:spTgt spid="926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1" dur="80"/>
                                        <p:tgtEl>
                                          <p:spTgt spid="9268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2" dur="80"/>
                                        <p:tgtEl>
                                          <p:spTgt spid="9268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668" grpId="0"/>
      <p:bldP spid="92670" grpId="0"/>
      <p:bldP spid="92672" grpId="0"/>
      <p:bldP spid="92674" grpId="0"/>
      <p:bldP spid="92676" grpId="0"/>
      <p:bldP spid="92678" grpId="0"/>
      <p:bldP spid="92680" grpId="0"/>
      <p:bldP spid="92682" grpId="0"/>
      <p:bldP spid="9268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Slide Number Placeholder 4">
            <a:extLst>
              <a:ext uri="{FF2B5EF4-FFF2-40B4-BE49-F238E27FC236}">
                <a16:creationId xmlns:a16="http://schemas.microsoft.com/office/drawing/2014/main" id="{82761E94-9013-4971-B5E5-73A7065CBA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438F68C-5DC0-4977-B656-E1E3D508C211}" type="slidenum">
              <a:rPr lang="en-US" altLang="en-US"/>
              <a:pPr eaLnBrk="1" hangingPunct="1"/>
              <a:t>5</a:t>
            </a:fld>
            <a:endParaRPr lang="en-US" altLang="en-US"/>
          </a:p>
        </p:txBody>
      </p:sp>
      <p:sp>
        <p:nvSpPr>
          <p:cNvPr id="9220" name="Text Box 3">
            <a:extLst>
              <a:ext uri="{FF2B5EF4-FFF2-40B4-BE49-F238E27FC236}">
                <a16:creationId xmlns:a16="http://schemas.microsoft.com/office/drawing/2014/main" id="{89154B70-2E3A-449F-ABC1-E2A99701FD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9221" name="WordArt 4">
            <a:extLst>
              <a:ext uri="{FF2B5EF4-FFF2-40B4-BE49-F238E27FC236}">
                <a16:creationId xmlns:a16="http://schemas.microsoft.com/office/drawing/2014/main" id="{8D506FB6-D793-49FA-A038-32F64EA80C5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298700" y="692150"/>
            <a:ext cx="4545013" cy="503238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OJLEROV NAČIN</a:t>
            </a:r>
          </a:p>
        </p:txBody>
      </p:sp>
      <p:sp>
        <p:nvSpPr>
          <p:cNvPr id="93189" name="Text Box 5">
            <a:extLst>
              <a:ext uri="{FF2B5EF4-FFF2-40B4-BE49-F238E27FC236}">
                <a16:creationId xmlns:a16="http://schemas.microsoft.com/office/drawing/2014/main" id="{45940A23-C939-486B-A493-DD65BBA2A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341438"/>
            <a:ext cx="84407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Uoči se tačka u prostoru kroz koji se fluid kreće, i u njoj se određuju pritisak, brzina i druge fizičke veličine (proučavanju se polja fizičkih veličina u kontinualnom fluidnom prostoru);</a:t>
            </a:r>
            <a:endParaRPr lang="en-US" altLang="en-US" sz="2000" b="1"/>
          </a:p>
        </p:txBody>
      </p:sp>
      <p:pic>
        <p:nvPicPr>
          <p:cNvPr id="93190" name="Picture 6" descr="BD10263_">
            <a:extLst>
              <a:ext uri="{FF2B5EF4-FFF2-40B4-BE49-F238E27FC236}">
                <a16:creationId xmlns:a16="http://schemas.microsoft.com/office/drawing/2014/main" id="{AEFE9CE0-0DE5-4804-8C8E-FBEBBE9B49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449388"/>
            <a:ext cx="179388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3" name="Text Box 9">
            <a:extLst>
              <a:ext uri="{FF2B5EF4-FFF2-40B4-BE49-F238E27FC236}">
                <a16:creationId xmlns:a16="http://schemas.microsoft.com/office/drawing/2014/main" id="{9CB19CEA-43C2-48D8-8696-CF66398212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2433638"/>
            <a:ext cx="6713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Polja fizičkih veličina su funkcije položaja i vremena;</a:t>
            </a:r>
            <a:endParaRPr lang="en-US" altLang="en-US" sz="2000" b="1"/>
          </a:p>
        </p:txBody>
      </p:sp>
      <p:pic>
        <p:nvPicPr>
          <p:cNvPr id="93194" name="Picture 10" descr="BD10263_">
            <a:extLst>
              <a:ext uri="{FF2B5EF4-FFF2-40B4-BE49-F238E27FC236}">
                <a16:creationId xmlns:a16="http://schemas.microsoft.com/office/drawing/2014/main" id="{D89A7F08-2EC2-48BC-B9BC-B73B1C4563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530475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5" name="Text Box 11">
            <a:extLst>
              <a:ext uri="{FF2B5EF4-FFF2-40B4-BE49-F238E27FC236}">
                <a16:creationId xmlns:a16="http://schemas.microsoft.com/office/drawing/2014/main" id="{E565819D-D2BC-44DF-99E7-2B0414D84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3297238"/>
            <a:ext cx="57261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Polje pritiska</a:t>
            </a:r>
            <a:endParaRPr lang="en-US" altLang="en-US" b="1"/>
          </a:p>
        </p:txBody>
      </p:sp>
      <p:pic>
        <p:nvPicPr>
          <p:cNvPr id="93196" name="Picture 12" descr="BD14868_">
            <a:extLst>
              <a:ext uri="{FF2B5EF4-FFF2-40B4-BE49-F238E27FC236}">
                <a16:creationId xmlns:a16="http://schemas.microsoft.com/office/drawing/2014/main" id="{1FD8A244-919A-4B05-977A-056B83535E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113" y="3390900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9" name="Text Box 15">
            <a:extLst>
              <a:ext uri="{FF2B5EF4-FFF2-40B4-BE49-F238E27FC236}">
                <a16:creationId xmlns:a16="http://schemas.microsoft.com/office/drawing/2014/main" id="{8EAD421D-D016-4307-984D-42FE5029C3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3730625"/>
            <a:ext cx="8656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Vektorska polja:</a:t>
            </a:r>
            <a:endParaRPr lang="en-US" altLang="en-US" sz="2000" b="1"/>
          </a:p>
        </p:txBody>
      </p:sp>
      <p:pic>
        <p:nvPicPr>
          <p:cNvPr id="93200" name="Picture 16" descr="BD10263_">
            <a:extLst>
              <a:ext uri="{FF2B5EF4-FFF2-40B4-BE49-F238E27FC236}">
                <a16:creationId xmlns:a16="http://schemas.microsoft.com/office/drawing/2014/main" id="{4BC30EC2-1A59-4D30-8D29-75A2152A94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38274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201" name="Text Box 17">
            <a:extLst>
              <a:ext uri="{FF2B5EF4-FFF2-40B4-BE49-F238E27FC236}">
                <a16:creationId xmlns:a16="http://schemas.microsoft.com/office/drawing/2014/main" id="{C00E74CD-2D0A-4B03-AA27-F85077FB0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038" y="4156075"/>
            <a:ext cx="16589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Polje brzina</a:t>
            </a:r>
            <a:endParaRPr lang="en-US" altLang="en-US" b="1"/>
          </a:p>
        </p:txBody>
      </p:sp>
      <p:pic>
        <p:nvPicPr>
          <p:cNvPr id="93202" name="Picture 18" descr="BD14868_">
            <a:extLst>
              <a:ext uri="{FF2B5EF4-FFF2-40B4-BE49-F238E27FC236}">
                <a16:creationId xmlns:a16="http://schemas.microsoft.com/office/drawing/2014/main" id="{3A376977-D6B2-47C3-99A1-4F0A2EC3CD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42497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205" name="Text Box 21">
            <a:extLst>
              <a:ext uri="{FF2B5EF4-FFF2-40B4-BE49-F238E27FC236}">
                <a16:creationId xmlns:a16="http://schemas.microsoft.com/office/drawing/2014/main" id="{44B6483E-3885-422C-BC3F-85A5B64D0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5876925"/>
            <a:ext cx="86487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Nazvan po švajcarskom matematičaru Leonardu Ojleru (1707-1783).</a:t>
            </a:r>
            <a:endParaRPr lang="en-US" altLang="en-US" sz="2000" b="1"/>
          </a:p>
        </p:txBody>
      </p:sp>
      <p:pic>
        <p:nvPicPr>
          <p:cNvPr id="93206" name="Picture 22" descr="BD10263_">
            <a:extLst>
              <a:ext uri="{FF2B5EF4-FFF2-40B4-BE49-F238E27FC236}">
                <a16:creationId xmlns:a16="http://schemas.microsoft.com/office/drawing/2014/main" id="{B14228DB-528F-4D61-86A6-AA623AF87E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6000750"/>
            <a:ext cx="174625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34" name="Line 23">
            <a:extLst>
              <a:ext uri="{FF2B5EF4-FFF2-40B4-BE49-F238E27FC236}">
                <a16:creationId xmlns:a16="http://schemas.microsoft.com/office/drawing/2014/main" id="{36A3E158-AF33-4C46-9511-F3B8D9E351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5" name="Text Box 31">
            <a:extLst>
              <a:ext uri="{FF2B5EF4-FFF2-40B4-BE49-F238E27FC236}">
                <a16:creationId xmlns:a16="http://schemas.microsoft.com/office/drawing/2014/main" id="{F64F8D97-11EB-4A64-A262-B41A066280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" y="2879725"/>
            <a:ext cx="6713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000" b="1"/>
              <a:t>Skalarna polja:</a:t>
            </a:r>
            <a:endParaRPr lang="en-US" altLang="en-US" sz="2000" b="1"/>
          </a:p>
        </p:txBody>
      </p:sp>
      <p:pic>
        <p:nvPicPr>
          <p:cNvPr id="93216" name="Picture 32" descr="BD10263_">
            <a:extLst>
              <a:ext uri="{FF2B5EF4-FFF2-40B4-BE49-F238E27FC236}">
                <a16:creationId xmlns:a16="http://schemas.microsoft.com/office/drawing/2014/main" id="{DC7B453C-5F1E-4A81-841C-F3294F6D2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2976563"/>
            <a:ext cx="179388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38" name="Line 35">
            <a:extLst>
              <a:ext uri="{FF2B5EF4-FFF2-40B4-BE49-F238E27FC236}">
                <a16:creationId xmlns:a16="http://schemas.microsoft.com/office/drawing/2014/main" id="{199336D5-0349-4C24-AC27-365FFF8C6FF7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8">
            <a:extLst>
              <a:ext uri="{FF2B5EF4-FFF2-40B4-BE49-F238E27FC236}">
                <a16:creationId xmlns:a16="http://schemas.microsoft.com/office/drawing/2014/main" id="{D85B00E8-46FD-4181-893F-F64C4D30CC7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00313" y="3151188"/>
            <a:ext cx="1962150" cy="492125"/>
            <a:chOff x="1575" y="2135"/>
            <a:chExt cx="1236" cy="310"/>
          </a:xfrm>
        </p:grpSpPr>
        <p:sp>
          <p:nvSpPr>
            <p:cNvPr id="9260" name="AutoShape 37">
              <a:extLst>
                <a:ext uri="{FF2B5EF4-FFF2-40B4-BE49-F238E27FC236}">
                  <a16:creationId xmlns:a16="http://schemas.microsoft.com/office/drawing/2014/main" id="{31169BE8-2CCB-4BEE-9ADB-EDC0540C0B7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75" y="2213"/>
              <a:ext cx="121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" name="Rectangle 39">
              <a:extLst>
                <a:ext uri="{FF2B5EF4-FFF2-40B4-BE49-F238E27FC236}">
                  <a16:creationId xmlns:a16="http://schemas.microsoft.com/office/drawing/2014/main" id="{2A257D61-C264-4C4E-91E1-12E95B010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9262" name="Rectangle 40">
              <a:extLst>
                <a:ext uri="{FF2B5EF4-FFF2-40B4-BE49-F238E27FC236}">
                  <a16:creationId xmlns:a16="http://schemas.microsoft.com/office/drawing/2014/main" id="{A9F6FC30-FF50-49CD-8E8D-5FE73216E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9263" name="Rectangle 41">
              <a:extLst>
                <a:ext uri="{FF2B5EF4-FFF2-40B4-BE49-F238E27FC236}">
                  <a16:creationId xmlns:a16="http://schemas.microsoft.com/office/drawing/2014/main" id="{4672D72B-BF19-414A-B4F7-AADA8A9AD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207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9264" name="Rectangle 42">
              <a:extLst>
                <a:ext uri="{FF2B5EF4-FFF2-40B4-BE49-F238E27FC236}">
                  <a16:creationId xmlns:a16="http://schemas.microsoft.com/office/drawing/2014/main" id="{1ADC935D-4769-4C7C-899C-DE6EDE0FE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65" name="Rectangle 43">
              <a:extLst>
                <a:ext uri="{FF2B5EF4-FFF2-40B4-BE49-F238E27FC236}">
                  <a16:creationId xmlns:a16="http://schemas.microsoft.com/office/drawing/2014/main" id="{02A6E019-9937-43D9-B9B9-01BDF64AD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207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9266" name="Rectangle 44">
              <a:extLst>
                <a:ext uri="{FF2B5EF4-FFF2-40B4-BE49-F238E27FC236}">
                  <a16:creationId xmlns:a16="http://schemas.microsoft.com/office/drawing/2014/main" id="{09C2E03B-55B6-4492-89F9-1EEEF0DEB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67" name="Rectangle 45">
              <a:extLst>
                <a:ext uri="{FF2B5EF4-FFF2-40B4-BE49-F238E27FC236}">
                  <a16:creationId xmlns:a16="http://schemas.microsoft.com/office/drawing/2014/main" id="{5F55A3CA-4A8D-4037-818B-D74CD9766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20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9268" name="Rectangle 46">
              <a:extLst>
                <a:ext uri="{FF2B5EF4-FFF2-40B4-BE49-F238E27FC236}">
                  <a16:creationId xmlns:a16="http://schemas.microsoft.com/office/drawing/2014/main" id="{3A370AD7-4AAE-4402-B026-E9A9B1164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69" name="Rectangle 47">
              <a:extLst>
                <a:ext uri="{FF2B5EF4-FFF2-40B4-BE49-F238E27FC236}">
                  <a16:creationId xmlns:a16="http://schemas.microsoft.com/office/drawing/2014/main" id="{0514B759-2A56-47F8-BF4D-700541047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9270" name="Rectangle 48">
              <a:extLst>
                <a:ext uri="{FF2B5EF4-FFF2-40B4-BE49-F238E27FC236}">
                  <a16:creationId xmlns:a16="http://schemas.microsoft.com/office/drawing/2014/main" id="{1F4DD9E3-4DA1-4C13-BD0B-997D7734E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9271" name="Rectangle 49">
              <a:extLst>
                <a:ext uri="{FF2B5EF4-FFF2-40B4-BE49-F238E27FC236}">
                  <a16:creationId xmlns:a16="http://schemas.microsoft.com/office/drawing/2014/main" id="{66972B4A-A324-4F81-9532-7D4FD0FD3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9272" name="Rectangle 50">
              <a:extLst>
                <a:ext uri="{FF2B5EF4-FFF2-40B4-BE49-F238E27FC236}">
                  <a16:creationId xmlns:a16="http://schemas.microsoft.com/office/drawing/2014/main" id="{8A6AFE05-05A2-4AA8-9E39-559A3A8A6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218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grpSp>
        <p:nvGrpSpPr>
          <p:cNvPr id="3" name="Group 52">
            <a:extLst>
              <a:ext uri="{FF2B5EF4-FFF2-40B4-BE49-F238E27FC236}">
                <a16:creationId xmlns:a16="http://schemas.microsoft.com/office/drawing/2014/main" id="{D035E193-DF8C-4CDF-9FD4-114412E1C9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05050" y="4016375"/>
            <a:ext cx="1857375" cy="490538"/>
            <a:chOff x="1542" y="2698"/>
            <a:chExt cx="1170" cy="309"/>
          </a:xfrm>
        </p:grpSpPr>
        <p:sp>
          <p:nvSpPr>
            <p:cNvPr id="9245" name="AutoShape 51">
              <a:extLst>
                <a:ext uri="{FF2B5EF4-FFF2-40B4-BE49-F238E27FC236}">
                  <a16:creationId xmlns:a16="http://schemas.microsoft.com/office/drawing/2014/main" id="{528C066B-3406-4D0E-8340-23B521F83C6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542" y="2743"/>
              <a:ext cx="115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6" name="Freeform 53">
              <a:extLst>
                <a:ext uri="{FF2B5EF4-FFF2-40B4-BE49-F238E27FC236}">
                  <a16:creationId xmlns:a16="http://schemas.microsoft.com/office/drawing/2014/main" id="{4266C4A5-503F-4C09-A855-6BE9DC589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766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7" name="Freeform 54">
              <a:extLst>
                <a:ext uri="{FF2B5EF4-FFF2-40B4-BE49-F238E27FC236}">
                  <a16:creationId xmlns:a16="http://schemas.microsoft.com/office/drawing/2014/main" id="{2A62BE56-3D32-4996-84EC-29947268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766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5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8" name="Rectangle 55">
              <a:extLst>
                <a:ext uri="{FF2B5EF4-FFF2-40B4-BE49-F238E27FC236}">
                  <a16:creationId xmlns:a16="http://schemas.microsoft.com/office/drawing/2014/main" id="{AE4C6972-543E-4501-A19A-AEEE22888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9249" name="Rectangle 56">
              <a:extLst>
                <a:ext uri="{FF2B5EF4-FFF2-40B4-BE49-F238E27FC236}">
                  <a16:creationId xmlns:a16="http://schemas.microsoft.com/office/drawing/2014/main" id="{0E2FFA74-5ABE-4055-B1F3-F9A17F9D6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9250" name="Rectangle 57">
              <a:extLst>
                <a:ext uri="{FF2B5EF4-FFF2-40B4-BE49-F238E27FC236}">
                  <a16:creationId xmlns:a16="http://schemas.microsoft.com/office/drawing/2014/main" id="{3D07BD67-AE80-4C8D-8066-02ED0F08E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7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9251" name="Rectangle 58">
              <a:extLst>
                <a:ext uri="{FF2B5EF4-FFF2-40B4-BE49-F238E27FC236}">
                  <a16:creationId xmlns:a16="http://schemas.microsoft.com/office/drawing/2014/main" id="{B20B6636-BF94-49A9-B87B-58591233A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52" name="Rectangle 59">
              <a:extLst>
                <a:ext uri="{FF2B5EF4-FFF2-40B4-BE49-F238E27FC236}">
                  <a16:creationId xmlns:a16="http://schemas.microsoft.com/office/drawing/2014/main" id="{5F0FF4BD-D5F1-454F-AF72-005E333B0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69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9253" name="Rectangle 60">
              <a:extLst>
                <a:ext uri="{FF2B5EF4-FFF2-40B4-BE49-F238E27FC236}">
                  <a16:creationId xmlns:a16="http://schemas.microsoft.com/office/drawing/2014/main" id="{7B16E42C-B19B-4AA9-8578-C8899DA0D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9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54" name="Rectangle 61">
              <a:extLst>
                <a:ext uri="{FF2B5EF4-FFF2-40B4-BE49-F238E27FC236}">
                  <a16:creationId xmlns:a16="http://schemas.microsoft.com/office/drawing/2014/main" id="{F2C80EF2-740D-4E8B-92B3-0302DCB6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9255" name="Rectangle 62">
              <a:extLst>
                <a:ext uri="{FF2B5EF4-FFF2-40B4-BE49-F238E27FC236}">
                  <a16:creationId xmlns:a16="http://schemas.microsoft.com/office/drawing/2014/main" id="{0968A644-3FF8-4638-8C67-315688659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9256" name="Rectangle 63">
              <a:extLst>
                <a:ext uri="{FF2B5EF4-FFF2-40B4-BE49-F238E27FC236}">
                  <a16:creationId xmlns:a16="http://schemas.microsoft.com/office/drawing/2014/main" id="{0E881929-94AD-487B-A24E-7C9CF1068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76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9257" name="Rectangle 64">
              <a:extLst>
                <a:ext uri="{FF2B5EF4-FFF2-40B4-BE49-F238E27FC236}">
                  <a16:creationId xmlns:a16="http://schemas.microsoft.com/office/drawing/2014/main" id="{9FDF757D-56B2-4EB4-A7B7-5CF30F070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9258" name="Rectangle 65">
              <a:extLst>
                <a:ext uri="{FF2B5EF4-FFF2-40B4-BE49-F238E27FC236}">
                  <a16:creationId xmlns:a16="http://schemas.microsoft.com/office/drawing/2014/main" id="{86767CBB-0A11-4FA8-994F-523F9403F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9259" name="Rectangle 66">
              <a:extLst>
                <a:ext uri="{FF2B5EF4-FFF2-40B4-BE49-F238E27FC236}">
                  <a16:creationId xmlns:a16="http://schemas.microsoft.com/office/drawing/2014/main" id="{DEA173F8-3B7F-48E4-9031-7E4C2780E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" y="27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93251" name="Text Box 67">
            <a:extLst>
              <a:ext uri="{FF2B5EF4-FFF2-40B4-BE49-F238E27FC236}">
                <a16:creationId xmlns:a16="http://schemas.microsoft.com/office/drawing/2014/main" id="{80830F18-6590-4AFD-8AA6-C1FE9C2F7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5157788"/>
            <a:ext cx="8477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Ojlerov način se najčešće koristi u teorijskoj i primenjenoj mehanici fluida;</a:t>
            </a:r>
            <a:endParaRPr lang="en-US" altLang="en-US" sz="2000" b="1"/>
          </a:p>
        </p:txBody>
      </p:sp>
      <p:pic>
        <p:nvPicPr>
          <p:cNvPr id="93252" name="Picture 68" descr="BD10263_">
            <a:extLst>
              <a:ext uri="{FF2B5EF4-FFF2-40B4-BE49-F238E27FC236}">
                <a16:creationId xmlns:a16="http://schemas.microsoft.com/office/drawing/2014/main" id="{1ABCCCB4-1B92-4770-884C-073181179B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52879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253" name="Text Box 69">
            <a:extLst>
              <a:ext uri="{FF2B5EF4-FFF2-40B4-BE49-F238E27FC236}">
                <a16:creationId xmlns:a16="http://schemas.microsoft.com/office/drawing/2014/main" id="{80ECC1D7-C26A-456D-A5C9-878AD484A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4581525"/>
            <a:ext cx="8477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sz="2000" b="1"/>
              <a:t>Sva polja fizičkih veličina koja opisuju neko strujanje fluida definišu </a:t>
            </a:r>
            <a:r>
              <a:rPr lang="sr-Latn-CS" altLang="en-US" sz="2000" b="1" i="1" u="sng">
                <a:solidFill>
                  <a:srgbClr val="0000FF"/>
                </a:solidFill>
              </a:rPr>
              <a:t>strujno polje</a:t>
            </a:r>
            <a:r>
              <a:rPr lang="sr-Latn-CS" altLang="en-US" sz="2000" b="1"/>
              <a:t>;</a:t>
            </a:r>
            <a:endParaRPr lang="en-US" altLang="en-US" sz="2000" b="1"/>
          </a:p>
        </p:txBody>
      </p:sp>
      <p:pic>
        <p:nvPicPr>
          <p:cNvPr id="93254" name="Picture 70" descr="BD10263_">
            <a:extLst>
              <a:ext uri="{FF2B5EF4-FFF2-40B4-BE49-F238E27FC236}">
                <a16:creationId xmlns:a16="http://schemas.microsoft.com/office/drawing/2014/main" id="{EA03EF28-3D35-4287-BA9B-EAF256D76B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4678363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7A07039-7FCD-45A4-B291-126ED3FB86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3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3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3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3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9318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9318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9318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3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931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931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931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3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3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32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3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2" dur="80"/>
                                        <p:tgtEl>
                                          <p:spTgt spid="932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3" dur="80"/>
                                        <p:tgtEl>
                                          <p:spTgt spid="932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80"/>
                                        <p:tgtEl>
                                          <p:spTgt spid="932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4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93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3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93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2100"/>
                            </p:stCondLst>
                            <p:childTnLst>
                              <p:par>
                                <p:cTn id="5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93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2600"/>
                            </p:stCondLst>
                            <p:childTnLst>
                              <p:par>
                                <p:cTn id="5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3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3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2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3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2" dur="80"/>
                                        <p:tgtEl>
                                          <p:spTgt spid="931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3" dur="80"/>
                                        <p:tgtEl>
                                          <p:spTgt spid="931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80"/>
                                        <p:tgtEl>
                                          <p:spTgt spid="931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1140"/>
                            </p:stCondLst>
                            <p:childTnLst>
                              <p:par>
                                <p:cTn id="7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3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3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3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2140"/>
                            </p:stCondLst>
                            <p:childTnLst>
                              <p:par>
                                <p:cTn id="8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93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640"/>
                            </p:stCondLst>
                            <p:childTnLst>
                              <p:par>
                                <p:cTn id="8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93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93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93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93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0" dur="80"/>
                                        <p:tgtEl>
                                          <p:spTgt spid="932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1" dur="80"/>
                                        <p:tgtEl>
                                          <p:spTgt spid="932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80"/>
                                        <p:tgtEl>
                                          <p:spTgt spid="932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93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93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93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93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4" dur="80"/>
                                        <p:tgtEl>
                                          <p:spTgt spid="932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5" dur="80"/>
                                        <p:tgtEl>
                                          <p:spTgt spid="932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80"/>
                                        <p:tgtEl>
                                          <p:spTgt spid="932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93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93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932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93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8" dur="80"/>
                                        <p:tgtEl>
                                          <p:spTgt spid="932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9" dur="80"/>
                                        <p:tgtEl>
                                          <p:spTgt spid="932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80"/>
                                        <p:tgtEl>
                                          <p:spTgt spid="932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189" grpId="0"/>
      <p:bldP spid="93193" grpId="0"/>
      <p:bldP spid="93195" grpId="0"/>
      <p:bldP spid="93199" grpId="0"/>
      <p:bldP spid="93201" grpId="0"/>
      <p:bldP spid="93205" grpId="0"/>
      <p:bldP spid="93215" grpId="0"/>
      <p:bldP spid="93251" grpId="0"/>
      <p:bldP spid="9325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Slide Number Placeholder 4">
            <a:extLst>
              <a:ext uri="{FF2B5EF4-FFF2-40B4-BE49-F238E27FC236}">
                <a16:creationId xmlns:a16="http://schemas.microsoft.com/office/drawing/2014/main" id="{ABF556F5-4C56-421B-8C39-7029988DCA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386D595-1189-4902-9A71-C9C6751AAB34}" type="slidenum">
              <a:rPr lang="en-US" altLang="en-US"/>
              <a:pPr eaLnBrk="1" hangingPunct="1"/>
              <a:t>6</a:t>
            </a:fld>
            <a:endParaRPr lang="en-US" altLang="en-US"/>
          </a:p>
        </p:txBody>
      </p:sp>
      <p:sp>
        <p:nvSpPr>
          <p:cNvPr id="10244" name="Text Box 2">
            <a:extLst>
              <a:ext uri="{FF2B5EF4-FFF2-40B4-BE49-F238E27FC236}">
                <a16:creationId xmlns:a16="http://schemas.microsoft.com/office/drawing/2014/main" id="{21DB2693-EDF1-48CA-B6AF-40C1D56EA1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0245" name="Line 16">
            <a:extLst>
              <a:ext uri="{FF2B5EF4-FFF2-40B4-BE49-F238E27FC236}">
                <a16:creationId xmlns:a16="http://schemas.microsoft.com/office/drawing/2014/main" id="{F436A541-E7E5-4407-85C0-741206F524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7" name="Line 20">
            <a:extLst>
              <a:ext uri="{FF2B5EF4-FFF2-40B4-BE49-F238E27FC236}">
                <a16:creationId xmlns:a16="http://schemas.microsoft.com/office/drawing/2014/main" id="{190F8B07-7768-43AF-89C1-9803C99CBFD5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4261" name="Picture 53" descr="FBPR_composite">
            <a:extLst>
              <a:ext uri="{FF2B5EF4-FFF2-40B4-BE49-F238E27FC236}">
                <a16:creationId xmlns:a16="http://schemas.microsoft.com/office/drawing/2014/main" id="{3C8E91FE-89B4-4030-9567-53F37DA307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9863" y="1268413"/>
            <a:ext cx="6264275" cy="418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63" name="WordArt 55">
            <a:extLst>
              <a:ext uri="{FF2B5EF4-FFF2-40B4-BE49-F238E27FC236}">
                <a16:creationId xmlns:a16="http://schemas.microsoft.com/office/drawing/2014/main" id="{AC0946A0-E36E-4295-8D9D-721E00A57BD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2263" y="657225"/>
            <a:ext cx="1981200" cy="541338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solidFill>
                  <a:srgbClr val="9900CC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Comic Sans MS" panose="030F0702030302020204" pitchFamily="66" charset="0"/>
              </a:rPr>
              <a:t>Primer</a:t>
            </a:r>
          </a:p>
        </p:txBody>
      </p:sp>
      <p:grpSp>
        <p:nvGrpSpPr>
          <p:cNvPr id="2" name="Group 79">
            <a:extLst>
              <a:ext uri="{FF2B5EF4-FFF2-40B4-BE49-F238E27FC236}">
                <a16:creationId xmlns:a16="http://schemas.microsoft.com/office/drawing/2014/main" id="{EF84C997-5FA8-418E-A02E-5186AACD2E3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039938" y="2028825"/>
            <a:ext cx="5210175" cy="3473450"/>
            <a:chOff x="1239" y="1355"/>
            <a:chExt cx="3282" cy="2188"/>
          </a:xfrm>
        </p:grpSpPr>
        <p:sp>
          <p:nvSpPr>
            <p:cNvPr id="10282" name="AutoShape 78">
              <a:extLst>
                <a:ext uri="{FF2B5EF4-FFF2-40B4-BE49-F238E27FC236}">
                  <a16:creationId xmlns:a16="http://schemas.microsoft.com/office/drawing/2014/main" id="{EE7D692F-20B0-4AD7-814A-DBFC8B0A666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39" y="1355"/>
              <a:ext cx="3282" cy="2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" name="Freeform 80">
              <a:extLst>
                <a:ext uri="{FF2B5EF4-FFF2-40B4-BE49-F238E27FC236}">
                  <a16:creationId xmlns:a16="http://schemas.microsoft.com/office/drawing/2014/main" id="{844999F4-C554-4F67-A703-26847B18F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635"/>
              <a:ext cx="886" cy="574"/>
            </a:xfrm>
            <a:custGeom>
              <a:avLst/>
              <a:gdLst>
                <a:gd name="T0" fmla="*/ 886 w 886"/>
                <a:gd name="T1" fmla="*/ 29 h 574"/>
                <a:gd name="T2" fmla="*/ 869 w 886"/>
                <a:gd name="T3" fmla="*/ 0 h 574"/>
                <a:gd name="T4" fmla="*/ 0 w 886"/>
                <a:gd name="T5" fmla="*/ 545 h 574"/>
                <a:gd name="T6" fmla="*/ 17 w 886"/>
                <a:gd name="T7" fmla="*/ 574 h 574"/>
                <a:gd name="T8" fmla="*/ 886 w 886"/>
                <a:gd name="T9" fmla="*/ 29 h 574"/>
                <a:gd name="T10" fmla="*/ 886 w 886"/>
                <a:gd name="T11" fmla="*/ 29 h 5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86"/>
                <a:gd name="T19" fmla="*/ 0 h 574"/>
                <a:gd name="T20" fmla="*/ 886 w 886"/>
                <a:gd name="T21" fmla="*/ 574 h 5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86" h="574">
                  <a:moveTo>
                    <a:pt x="886" y="29"/>
                  </a:moveTo>
                  <a:lnTo>
                    <a:pt x="869" y="0"/>
                  </a:lnTo>
                  <a:lnTo>
                    <a:pt x="0" y="545"/>
                  </a:lnTo>
                  <a:lnTo>
                    <a:pt x="17" y="574"/>
                  </a:lnTo>
                  <a:lnTo>
                    <a:pt x="886" y="29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" name="Freeform 81">
              <a:extLst>
                <a:ext uri="{FF2B5EF4-FFF2-40B4-BE49-F238E27FC236}">
                  <a16:creationId xmlns:a16="http://schemas.microsoft.com/office/drawing/2014/main" id="{67FE9E46-D177-47DD-883B-BCB1F882D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1737"/>
              <a:ext cx="1355" cy="927"/>
            </a:xfrm>
            <a:custGeom>
              <a:avLst/>
              <a:gdLst>
                <a:gd name="T0" fmla="*/ 1336 w 1355"/>
                <a:gd name="T1" fmla="*/ 0 h 927"/>
                <a:gd name="T2" fmla="*/ 1336 w 1355"/>
                <a:gd name="T3" fmla="*/ 0 h 927"/>
                <a:gd name="T4" fmla="*/ 1194 w 1355"/>
                <a:gd name="T5" fmla="*/ 88 h 927"/>
                <a:gd name="T6" fmla="*/ 1037 w 1355"/>
                <a:gd name="T7" fmla="*/ 190 h 927"/>
                <a:gd name="T8" fmla="*/ 871 w 1355"/>
                <a:gd name="T9" fmla="*/ 301 h 927"/>
                <a:gd name="T10" fmla="*/ 699 w 1355"/>
                <a:gd name="T11" fmla="*/ 418 h 927"/>
                <a:gd name="T12" fmla="*/ 522 w 1355"/>
                <a:gd name="T13" fmla="*/ 539 h 927"/>
                <a:gd name="T14" fmla="*/ 346 w 1355"/>
                <a:gd name="T15" fmla="*/ 660 h 927"/>
                <a:gd name="T16" fmla="*/ 171 w 1355"/>
                <a:gd name="T17" fmla="*/ 781 h 927"/>
                <a:gd name="T18" fmla="*/ 0 w 1355"/>
                <a:gd name="T19" fmla="*/ 898 h 927"/>
                <a:gd name="T20" fmla="*/ 19 w 1355"/>
                <a:gd name="T21" fmla="*/ 927 h 927"/>
                <a:gd name="T22" fmla="*/ 190 w 1355"/>
                <a:gd name="T23" fmla="*/ 810 h 927"/>
                <a:gd name="T24" fmla="*/ 365 w 1355"/>
                <a:gd name="T25" fmla="*/ 689 h 927"/>
                <a:gd name="T26" fmla="*/ 541 w 1355"/>
                <a:gd name="T27" fmla="*/ 566 h 927"/>
                <a:gd name="T28" fmla="*/ 718 w 1355"/>
                <a:gd name="T29" fmla="*/ 445 h 927"/>
                <a:gd name="T30" fmla="*/ 891 w 1355"/>
                <a:gd name="T31" fmla="*/ 330 h 927"/>
                <a:gd name="T32" fmla="*/ 1056 w 1355"/>
                <a:gd name="T33" fmla="*/ 219 h 927"/>
                <a:gd name="T34" fmla="*/ 1211 w 1355"/>
                <a:gd name="T35" fmla="*/ 117 h 927"/>
                <a:gd name="T36" fmla="*/ 1355 w 1355"/>
                <a:gd name="T37" fmla="*/ 29 h 927"/>
                <a:gd name="T38" fmla="*/ 1355 w 1355"/>
                <a:gd name="T39" fmla="*/ 29 h 927"/>
                <a:gd name="T40" fmla="*/ 1336 w 1355"/>
                <a:gd name="T41" fmla="*/ 0 h 9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55"/>
                <a:gd name="T64" fmla="*/ 0 h 927"/>
                <a:gd name="T65" fmla="*/ 1355 w 1355"/>
                <a:gd name="T66" fmla="*/ 927 h 92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55" h="927">
                  <a:moveTo>
                    <a:pt x="1336" y="0"/>
                  </a:moveTo>
                  <a:lnTo>
                    <a:pt x="1336" y="0"/>
                  </a:lnTo>
                  <a:lnTo>
                    <a:pt x="1194" y="88"/>
                  </a:lnTo>
                  <a:lnTo>
                    <a:pt x="1037" y="190"/>
                  </a:lnTo>
                  <a:lnTo>
                    <a:pt x="871" y="301"/>
                  </a:lnTo>
                  <a:lnTo>
                    <a:pt x="699" y="418"/>
                  </a:lnTo>
                  <a:lnTo>
                    <a:pt x="522" y="539"/>
                  </a:lnTo>
                  <a:lnTo>
                    <a:pt x="346" y="660"/>
                  </a:lnTo>
                  <a:lnTo>
                    <a:pt x="171" y="781"/>
                  </a:lnTo>
                  <a:lnTo>
                    <a:pt x="0" y="898"/>
                  </a:lnTo>
                  <a:lnTo>
                    <a:pt x="19" y="927"/>
                  </a:lnTo>
                  <a:lnTo>
                    <a:pt x="190" y="810"/>
                  </a:lnTo>
                  <a:lnTo>
                    <a:pt x="365" y="689"/>
                  </a:lnTo>
                  <a:lnTo>
                    <a:pt x="541" y="566"/>
                  </a:lnTo>
                  <a:lnTo>
                    <a:pt x="718" y="445"/>
                  </a:lnTo>
                  <a:lnTo>
                    <a:pt x="891" y="330"/>
                  </a:lnTo>
                  <a:lnTo>
                    <a:pt x="1056" y="219"/>
                  </a:lnTo>
                  <a:lnTo>
                    <a:pt x="1211" y="117"/>
                  </a:lnTo>
                  <a:lnTo>
                    <a:pt x="1355" y="2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" name="Freeform 82">
              <a:extLst>
                <a:ext uri="{FF2B5EF4-FFF2-40B4-BE49-F238E27FC236}">
                  <a16:creationId xmlns:a16="http://schemas.microsoft.com/office/drawing/2014/main" id="{DC591493-9E62-408E-9151-CBEF37BDC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384"/>
              <a:ext cx="708" cy="382"/>
            </a:xfrm>
            <a:custGeom>
              <a:avLst/>
              <a:gdLst>
                <a:gd name="T0" fmla="*/ 700 w 708"/>
                <a:gd name="T1" fmla="*/ 0 h 382"/>
                <a:gd name="T2" fmla="*/ 700 w 708"/>
                <a:gd name="T3" fmla="*/ 0 h 382"/>
                <a:gd name="T4" fmla="*/ 664 w 708"/>
                <a:gd name="T5" fmla="*/ 9 h 382"/>
                <a:gd name="T6" fmla="*/ 629 w 708"/>
                <a:gd name="T7" fmla="*/ 19 h 382"/>
                <a:gd name="T8" fmla="*/ 593 w 708"/>
                <a:gd name="T9" fmla="*/ 30 h 382"/>
                <a:gd name="T10" fmla="*/ 558 w 708"/>
                <a:gd name="T11" fmla="*/ 44 h 382"/>
                <a:gd name="T12" fmla="*/ 524 w 708"/>
                <a:gd name="T13" fmla="*/ 59 h 382"/>
                <a:gd name="T14" fmla="*/ 487 w 708"/>
                <a:gd name="T15" fmla="*/ 75 h 382"/>
                <a:gd name="T16" fmla="*/ 451 w 708"/>
                <a:gd name="T17" fmla="*/ 92 h 382"/>
                <a:gd name="T18" fmla="*/ 413 w 708"/>
                <a:gd name="T19" fmla="*/ 111 h 382"/>
                <a:gd name="T20" fmla="*/ 330 w 708"/>
                <a:gd name="T21" fmla="*/ 157 h 382"/>
                <a:gd name="T22" fmla="*/ 236 w 708"/>
                <a:gd name="T23" fmla="*/ 211 h 382"/>
                <a:gd name="T24" fmla="*/ 127 w 708"/>
                <a:gd name="T25" fmla="*/ 276 h 382"/>
                <a:gd name="T26" fmla="*/ 0 w 708"/>
                <a:gd name="T27" fmla="*/ 353 h 382"/>
                <a:gd name="T28" fmla="*/ 19 w 708"/>
                <a:gd name="T29" fmla="*/ 382 h 382"/>
                <a:gd name="T30" fmla="*/ 144 w 708"/>
                <a:gd name="T31" fmla="*/ 305 h 382"/>
                <a:gd name="T32" fmla="*/ 253 w 708"/>
                <a:gd name="T33" fmla="*/ 240 h 382"/>
                <a:gd name="T34" fmla="*/ 345 w 708"/>
                <a:gd name="T35" fmla="*/ 186 h 382"/>
                <a:gd name="T36" fmla="*/ 428 w 708"/>
                <a:gd name="T37" fmla="*/ 142 h 382"/>
                <a:gd name="T38" fmla="*/ 466 w 708"/>
                <a:gd name="T39" fmla="*/ 123 h 382"/>
                <a:gd name="T40" fmla="*/ 503 w 708"/>
                <a:gd name="T41" fmla="*/ 105 h 382"/>
                <a:gd name="T42" fmla="*/ 537 w 708"/>
                <a:gd name="T43" fmla="*/ 90 h 382"/>
                <a:gd name="T44" fmla="*/ 572 w 708"/>
                <a:gd name="T45" fmla="*/ 77 h 382"/>
                <a:gd name="T46" fmla="*/ 605 w 708"/>
                <a:gd name="T47" fmla="*/ 63 h 382"/>
                <a:gd name="T48" fmla="*/ 639 w 708"/>
                <a:gd name="T49" fmla="*/ 52 h 382"/>
                <a:gd name="T50" fmla="*/ 674 w 708"/>
                <a:gd name="T51" fmla="*/ 42 h 382"/>
                <a:gd name="T52" fmla="*/ 708 w 708"/>
                <a:gd name="T53" fmla="*/ 32 h 382"/>
                <a:gd name="T54" fmla="*/ 708 w 708"/>
                <a:gd name="T55" fmla="*/ 32 h 382"/>
                <a:gd name="T56" fmla="*/ 700 w 708"/>
                <a:gd name="T57" fmla="*/ 0 h 38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08"/>
                <a:gd name="T88" fmla="*/ 0 h 382"/>
                <a:gd name="T89" fmla="*/ 708 w 708"/>
                <a:gd name="T90" fmla="*/ 382 h 38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08" h="382">
                  <a:moveTo>
                    <a:pt x="700" y="0"/>
                  </a:moveTo>
                  <a:lnTo>
                    <a:pt x="700" y="0"/>
                  </a:lnTo>
                  <a:lnTo>
                    <a:pt x="664" y="9"/>
                  </a:lnTo>
                  <a:lnTo>
                    <a:pt x="629" y="19"/>
                  </a:lnTo>
                  <a:lnTo>
                    <a:pt x="593" y="30"/>
                  </a:lnTo>
                  <a:lnTo>
                    <a:pt x="558" y="44"/>
                  </a:lnTo>
                  <a:lnTo>
                    <a:pt x="524" y="59"/>
                  </a:lnTo>
                  <a:lnTo>
                    <a:pt x="487" y="75"/>
                  </a:lnTo>
                  <a:lnTo>
                    <a:pt x="451" y="92"/>
                  </a:lnTo>
                  <a:lnTo>
                    <a:pt x="413" y="111"/>
                  </a:lnTo>
                  <a:lnTo>
                    <a:pt x="330" y="157"/>
                  </a:lnTo>
                  <a:lnTo>
                    <a:pt x="236" y="211"/>
                  </a:lnTo>
                  <a:lnTo>
                    <a:pt x="127" y="276"/>
                  </a:lnTo>
                  <a:lnTo>
                    <a:pt x="0" y="353"/>
                  </a:lnTo>
                  <a:lnTo>
                    <a:pt x="19" y="382"/>
                  </a:lnTo>
                  <a:lnTo>
                    <a:pt x="144" y="305"/>
                  </a:lnTo>
                  <a:lnTo>
                    <a:pt x="253" y="240"/>
                  </a:lnTo>
                  <a:lnTo>
                    <a:pt x="345" y="186"/>
                  </a:lnTo>
                  <a:lnTo>
                    <a:pt x="428" y="142"/>
                  </a:lnTo>
                  <a:lnTo>
                    <a:pt x="466" y="123"/>
                  </a:lnTo>
                  <a:lnTo>
                    <a:pt x="503" y="105"/>
                  </a:lnTo>
                  <a:lnTo>
                    <a:pt x="537" y="90"/>
                  </a:lnTo>
                  <a:lnTo>
                    <a:pt x="572" y="77"/>
                  </a:lnTo>
                  <a:lnTo>
                    <a:pt x="605" y="63"/>
                  </a:lnTo>
                  <a:lnTo>
                    <a:pt x="639" y="52"/>
                  </a:lnTo>
                  <a:lnTo>
                    <a:pt x="674" y="42"/>
                  </a:lnTo>
                  <a:lnTo>
                    <a:pt x="708" y="32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" name="Freeform 83">
              <a:extLst>
                <a:ext uri="{FF2B5EF4-FFF2-40B4-BE49-F238E27FC236}">
                  <a16:creationId xmlns:a16="http://schemas.microsoft.com/office/drawing/2014/main" id="{74B5C32D-58C6-4C70-A225-A3AEB566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365"/>
              <a:ext cx="302" cy="84"/>
            </a:xfrm>
            <a:custGeom>
              <a:avLst/>
              <a:gdLst>
                <a:gd name="T0" fmla="*/ 302 w 302"/>
                <a:gd name="T1" fmla="*/ 59 h 84"/>
                <a:gd name="T2" fmla="*/ 302 w 302"/>
                <a:gd name="T3" fmla="*/ 59 h 84"/>
                <a:gd name="T4" fmla="*/ 285 w 302"/>
                <a:gd name="T5" fmla="*/ 46 h 84"/>
                <a:gd name="T6" fmla="*/ 267 w 302"/>
                <a:gd name="T7" fmla="*/ 34 h 84"/>
                <a:gd name="T8" fmla="*/ 250 w 302"/>
                <a:gd name="T9" fmla="*/ 25 h 84"/>
                <a:gd name="T10" fmla="*/ 233 w 302"/>
                <a:gd name="T11" fmla="*/ 15 h 84"/>
                <a:gd name="T12" fmla="*/ 214 w 302"/>
                <a:gd name="T13" fmla="*/ 9 h 84"/>
                <a:gd name="T14" fmla="*/ 194 w 302"/>
                <a:gd name="T15" fmla="*/ 5 h 84"/>
                <a:gd name="T16" fmla="*/ 175 w 302"/>
                <a:gd name="T17" fmla="*/ 2 h 84"/>
                <a:gd name="T18" fmla="*/ 156 w 302"/>
                <a:gd name="T19" fmla="*/ 0 h 84"/>
                <a:gd name="T20" fmla="*/ 118 w 302"/>
                <a:gd name="T21" fmla="*/ 0 h 84"/>
                <a:gd name="T22" fmla="*/ 79 w 302"/>
                <a:gd name="T23" fmla="*/ 3 h 84"/>
                <a:gd name="T24" fmla="*/ 41 w 302"/>
                <a:gd name="T25" fmla="*/ 9 h 84"/>
                <a:gd name="T26" fmla="*/ 0 w 302"/>
                <a:gd name="T27" fmla="*/ 19 h 84"/>
                <a:gd name="T28" fmla="*/ 8 w 302"/>
                <a:gd name="T29" fmla="*/ 51 h 84"/>
                <a:gd name="T30" fmla="*/ 47 w 302"/>
                <a:gd name="T31" fmla="*/ 42 h 84"/>
                <a:gd name="T32" fmla="*/ 83 w 302"/>
                <a:gd name="T33" fmla="*/ 36 h 84"/>
                <a:gd name="T34" fmla="*/ 119 w 302"/>
                <a:gd name="T35" fmla="*/ 32 h 84"/>
                <a:gd name="T36" fmla="*/ 154 w 302"/>
                <a:gd name="T37" fmla="*/ 34 h 84"/>
                <a:gd name="T38" fmla="*/ 171 w 302"/>
                <a:gd name="T39" fmla="*/ 34 h 84"/>
                <a:gd name="T40" fmla="*/ 189 w 302"/>
                <a:gd name="T41" fmla="*/ 38 h 84"/>
                <a:gd name="T42" fmla="*/ 204 w 302"/>
                <a:gd name="T43" fmla="*/ 42 h 84"/>
                <a:gd name="T44" fmla="*/ 219 w 302"/>
                <a:gd name="T45" fmla="*/ 48 h 84"/>
                <a:gd name="T46" fmla="*/ 235 w 302"/>
                <a:gd name="T47" fmla="*/ 53 h 84"/>
                <a:gd name="T48" fmla="*/ 250 w 302"/>
                <a:gd name="T49" fmla="*/ 63 h 84"/>
                <a:gd name="T50" fmla="*/ 265 w 302"/>
                <a:gd name="T51" fmla="*/ 73 h 84"/>
                <a:gd name="T52" fmla="*/ 279 w 302"/>
                <a:gd name="T53" fmla="*/ 84 h 84"/>
                <a:gd name="T54" fmla="*/ 279 w 302"/>
                <a:gd name="T55" fmla="*/ 84 h 84"/>
                <a:gd name="T56" fmla="*/ 302 w 302"/>
                <a:gd name="T57" fmla="*/ 59 h 8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2"/>
                <a:gd name="T88" fmla="*/ 0 h 84"/>
                <a:gd name="T89" fmla="*/ 302 w 302"/>
                <a:gd name="T90" fmla="*/ 84 h 8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2" h="84">
                  <a:moveTo>
                    <a:pt x="302" y="59"/>
                  </a:moveTo>
                  <a:lnTo>
                    <a:pt x="302" y="59"/>
                  </a:lnTo>
                  <a:lnTo>
                    <a:pt x="285" y="46"/>
                  </a:lnTo>
                  <a:lnTo>
                    <a:pt x="267" y="34"/>
                  </a:lnTo>
                  <a:lnTo>
                    <a:pt x="250" y="25"/>
                  </a:lnTo>
                  <a:lnTo>
                    <a:pt x="233" y="15"/>
                  </a:lnTo>
                  <a:lnTo>
                    <a:pt x="214" y="9"/>
                  </a:lnTo>
                  <a:lnTo>
                    <a:pt x="194" y="5"/>
                  </a:lnTo>
                  <a:lnTo>
                    <a:pt x="175" y="2"/>
                  </a:lnTo>
                  <a:lnTo>
                    <a:pt x="156" y="0"/>
                  </a:lnTo>
                  <a:lnTo>
                    <a:pt x="118" y="0"/>
                  </a:lnTo>
                  <a:lnTo>
                    <a:pt x="79" y="3"/>
                  </a:lnTo>
                  <a:lnTo>
                    <a:pt x="41" y="9"/>
                  </a:lnTo>
                  <a:lnTo>
                    <a:pt x="0" y="19"/>
                  </a:lnTo>
                  <a:lnTo>
                    <a:pt x="8" y="51"/>
                  </a:lnTo>
                  <a:lnTo>
                    <a:pt x="47" y="42"/>
                  </a:lnTo>
                  <a:lnTo>
                    <a:pt x="83" y="36"/>
                  </a:lnTo>
                  <a:lnTo>
                    <a:pt x="119" y="32"/>
                  </a:lnTo>
                  <a:lnTo>
                    <a:pt x="154" y="34"/>
                  </a:lnTo>
                  <a:lnTo>
                    <a:pt x="171" y="34"/>
                  </a:lnTo>
                  <a:lnTo>
                    <a:pt x="189" y="38"/>
                  </a:lnTo>
                  <a:lnTo>
                    <a:pt x="204" y="42"/>
                  </a:lnTo>
                  <a:lnTo>
                    <a:pt x="219" y="48"/>
                  </a:lnTo>
                  <a:lnTo>
                    <a:pt x="235" y="53"/>
                  </a:lnTo>
                  <a:lnTo>
                    <a:pt x="250" y="63"/>
                  </a:lnTo>
                  <a:lnTo>
                    <a:pt x="265" y="73"/>
                  </a:lnTo>
                  <a:lnTo>
                    <a:pt x="279" y="84"/>
                  </a:lnTo>
                  <a:lnTo>
                    <a:pt x="302" y="59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" name="Freeform 84">
              <a:extLst>
                <a:ext uri="{FF2B5EF4-FFF2-40B4-BE49-F238E27FC236}">
                  <a16:creationId xmlns:a16="http://schemas.microsoft.com/office/drawing/2014/main" id="{097C2CB5-5D1A-4D05-BAD6-4F90CB1D2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424"/>
              <a:ext cx="247" cy="977"/>
            </a:xfrm>
            <a:custGeom>
              <a:avLst/>
              <a:gdLst>
                <a:gd name="T0" fmla="*/ 32 w 247"/>
                <a:gd name="T1" fmla="*/ 977 h 977"/>
                <a:gd name="T2" fmla="*/ 32 w 247"/>
                <a:gd name="T3" fmla="*/ 977 h 977"/>
                <a:gd name="T4" fmla="*/ 59 w 247"/>
                <a:gd name="T5" fmla="*/ 906 h 977"/>
                <a:gd name="T6" fmla="*/ 86 w 247"/>
                <a:gd name="T7" fmla="*/ 833 h 977"/>
                <a:gd name="T8" fmla="*/ 113 w 247"/>
                <a:gd name="T9" fmla="*/ 760 h 977"/>
                <a:gd name="T10" fmla="*/ 140 w 247"/>
                <a:gd name="T11" fmla="*/ 685 h 977"/>
                <a:gd name="T12" fmla="*/ 163 w 247"/>
                <a:gd name="T13" fmla="*/ 612 h 977"/>
                <a:gd name="T14" fmla="*/ 184 w 247"/>
                <a:gd name="T15" fmla="*/ 539 h 977"/>
                <a:gd name="T16" fmla="*/ 203 w 247"/>
                <a:gd name="T17" fmla="*/ 468 h 977"/>
                <a:gd name="T18" fmla="*/ 221 w 247"/>
                <a:gd name="T19" fmla="*/ 399 h 977"/>
                <a:gd name="T20" fmla="*/ 234 w 247"/>
                <a:gd name="T21" fmla="*/ 334 h 977"/>
                <a:gd name="T22" fmla="*/ 242 w 247"/>
                <a:gd name="T23" fmla="*/ 271 h 977"/>
                <a:gd name="T24" fmla="*/ 245 w 247"/>
                <a:gd name="T25" fmla="*/ 242 h 977"/>
                <a:gd name="T26" fmla="*/ 247 w 247"/>
                <a:gd name="T27" fmla="*/ 213 h 977"/>
                <a:gd name="T28" fmla="*/ 247 w 247"/>
                <a:gd name="T29" fmla="*/ 184 h 977"/>
                <a:gd name="T30" fmla="*/ 247 w 247"/>
                <a:gd name="T31" fmla="*/ 159 h 977"/>
                <a:gd name="T32" fmla="*/ 245 w 247"/>
                <a:gd name="T33" fmla="*/ 133 h 977"/>
                <a:gd name="T34" fmla="*/ 244 w 247"/>
                <a:gd name="T35" fmla="*/ 109 h 977"/>
                <a:gd name="T36" fmla="*/ 238 w 247"/>
                <a:gd name="T37" fmla="*/ 86 h 977"/>
                <a:gd name="T38" fmla="*/ 232 w 247"/>
                <a:gd name="T39" fmla="*/ 67 h 977"/>
                <a:gd name="T40" fmla="*/ 224 w 247"/>
                <a:gd name="T41" fmla="*/ 46 h 977"/>
                <a:gd name="T42" fmla="*/ 215 w 247"/>
                <a:gd name="T43" fmla="*/ 29 h 977"/>
                <a:gd name="T44" fmla="*/ 203 w 247"/>
                <a:gd name="T45" fmla="*/ 14 h 977"/>
                <a:gd name="T46" fmla="*/ 190 w 247"/>
                <a:gd name="T47" fmla="*/ 0 h 977"/>
                <a:gd name="T48" fmla="*/ 167 w 247"/>
                <a:gd name="T49" fmla="*/ 25 h 977"/>
                <a:gd name="T50" fmla="*/ 178 w 247"/>
                <a:gd name="T51" fmla="*/ 35 h 977"/>
                <a:gd name="T52" fmla="*/ 186 w 247"/>
                <a:gd name="T53" fmla="*/ 48 h 977"/>
                <a:gd name="T54" fmla="*/ 194 w 247"/>
                <a:gd name="T55" fmla="*/ 62 h 977"/>
                <a:gd name="T56" fmla="*/ 201 w 247"/>
                <a:gd name="T57" fmla="*/ 77 h 977"/>
                <a:gd name="T58" fmla="*/ 205 w 247"/>
                <a:gd name="T59" fmla="*/ 96 h 977"/>
                <a:gd name="T60" fmla="*/ 209 w 247"/>
                <a:gd name="T61" fmla="*/ 115 h 977"/>
                <a:gd name="T62" fmla="*/ 213 w 247"/>
                <a:gd name="T63" fmla="*/ 136 h 977"/>
                <a:gd name="T64" fmla="*/ 215 w 247"/>
                <a:gd name="T65" fmla="*/ 159 h 977"/>
                <a:gd name="T66" fmla="*/ 215 w 247"/>
                <a:gd name="T67" fmla="*/ 184 h 977"/>
                <a:gd name="T68" fmla="*/ 213 w 247"/>
                <a:gd name="T69" fmla="*/ 211 h 977"/>
                <a:gd name="T70" fmla="*/ 211 w 247"/>
                <a:gd name="T71" fmla="*/ 238 h 977"/>
                <a:gd name="T72" fmla="*/ 209 w 247"/>
                <a:gd name="T73" fmla="*/ 267 h 977"/>
                <a:gd name="T74" fmla="*/ 199 w 247"/>
                <a:gd name="T75" fmla="*/ 328 h 977"/>
                <a:gd name="T76" fmla="*/ 186 w 247"/>
                <a:gd name="T77" fmla="*/ 392 h 977"/>
                <a:gd name="T78" fmla="*/ 171 w 247"/>
                <a:gd name="T79" fmla="*/ 461 h 977"/>
                <a:gd name="T80" fmla="*/ 151 w 247"/>
                <a:gd name="T81" fmla="*/ 530 h 977"/>
                <a:gd name="T82" fmla="*/ 130 w 247"/>
                <a:gd name="T83" fmla="*/ 603 h 977"/>
                <a:gd name="T84" fmla="*/ 107 w 247"/>
                <a:gd name="T85" fmla="*/ 676 h 977"/>
                <a:gd name="T86" fmla="*/ 82 w 247"/>
                <a:gd name="T87" fmla="*/ 749 h 977"/>
                <a:gd name="T88" fmla="*/ 55 w 247"/>
                <a:gd name="T89" fmla="*/ 822 h 977"/>
                <a:gd name="T90" fmla="*/ 29 w 247"/>
                <a:gd name="T91" fmla="*/ 893 h 977"/>
                <a:gd name="T92" fmla="*/ 0 w 247"/>
                <a:gd name="T93" fmla="*/ 964 h 977"/>
                <a:gd name="T94" fmla="*/ 0 w 247"/>
                <a:gd name="T95" fmla="*/ 964 h 977"/>
                <a:gd name="T96" fmla="*/ 32 w 247"/>
                <a:gd name="T97" fmla="*/ 977 h 9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7"/>
                <a:gd name="T148" fmla="*/ 0 h 977"/>
                <a:gd name="T149" fmla="*/ 247 w 247"/>
                <a:gd name="T150" fmla="*/ 977 h 9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7" h="977">
                  <a:moveTo>
                    <a:pt x="32" y="977"/>
                  </a:moveTo>
                  <a:lnTo>
                    <a:pt x="32" y="977"/>
                  </a:lnTo>
                  <a:lnTo>
                    <a:pt x="59" y="906"/>
                  </a:lnTo>
                  <a:lnTo>
                    <a:pt x="86" y="833"/>
                  </a:lnTo>
                  <a:lnTo>
                    <a:pt x="113" y="760"/>
                  </a:lnTo>
                  <a:lnTo>
                    <a:pt x="140" y="685"/>
                  </a:lnTo>
                  <a:lnTo>
                    <a:pt x="163" y="612"/>
                  </a:lnTo>
                  <a:lnTo>
                    <a:pt x="184" y="539"/>
                  </a:lnTo>
                  <a:lnTo>
                    <a:pt x="203" y="468"/>
                  </a:lnTo>
                  <a:lnTo>
                    <a:pt x="221" y="399"/>
                  </a:lnTo>
                  <a:lnTo>
                    <a:pt x="234" y="334"/>
                  </a:lnTo>
                  <a:lnTo>
                    <a:pt x="242" y="271"/>
                  </a:lnTo>
                  <a:lnTo>
                    <a:pt x="245" y="242"/>
                  </a:lnTo>
                  <a:lnTo>
                    <a:pt x="247" y="213"/>
                  </a:lnTo>
                  <a:lnTo>
                    <a:pt x="247" y="184"/>
                  </a:lnTo>
                  <a:lnTo>
                    <a:pt x="247" y="159"/>
                  </a:lnTo>
                  <a:lnTo>
                    <a:pt x="245" y="133"/>
                  </a:lnTo>
                  <a:lnTo>
                    <a:pt x="244" y="109"/>
                  </a:lnTo>
                  <a:lnTo>
                    <a:pt x="238" y="86"/>
                  </a:lnTo>
                  <a:lnTo>
                    <a:pt x="232" y="67"/>
                  </a:lnTo>
                  <a:lnTo>
                    <a:pt x="224" y="46"/>
                  </a:lnTo>
                  <a:lnTo>
                    <a:pt x="215" y="29"/>
                  </a:lnTo>
                  <a:lnTo>
                    <a:pt x="203" y="14"/>
                  </a:lnTo>
                  <a:lnTo>
                    <a:pt x="190" y="0"/>
                  </a:lnTo>
                  <a:lnTo>
                    <a:pt x="167" y="25"/>
                  </a:lnTo>
                  <a:lnTo>
                    <a:pt x="178" y="35"/>
                  </a:lnTo>
                  <a:lnTo>
                    <a:pt x="186" y="48"/>
                  </a:lnTo>
                  <a:lnTo>
                    <a:pt x="194" y="62"/>
                  </a:lnTo>
                  <a:lnTo>
                    <a:pt x="201" y="77"/>
                  </a:lnTo>
                  <a:lnTo>
                    <a:pt x="205" y="96"/>
                  </a:lnTo>
                  <a:lnTo>
                    <a:pt x="209" y="115"/>
                  </a:lnTo>
                  <a:lnTo>
                    <a:pt x="213" y="136"/>
                  </a:lnTo>
                  <a:lnTo>
                    <a:pt x="215" y="159"/>
                  </a:lnTo>
                  <a:lnTo>
                    <a:pt x="215" y="184"/>
                  </a:lnTo>
                  <a:lnTo>
                    <a:pt x="213" y="211"/>
                  </a:lnTo>
                  <a:lnTo>
                    <a:pt x="211" y="238"/>
                  </a:lnTo>
                  <a:lnTo>
                    <a:pt x="209" y="267"/>
                  </a:lnTo>
                  <a:lnTo>
                    <a:pt x="199" y="328"/>
                  </a:lnTo>
                  <a:lnTo>
                    <a:pt x="186" y="392"/>
                  </a:lnTo>
                  <a:lnTo>
                    <a:pt x="171" y="461"/>
                  </a:lnTo>
                  <a:lnTo>
                    <a:pt x="151" y="530"/>
                  </a:lnTo>
                  <a:lnTo>
                    <a:pt x="130" y="603"/>
                  </a:lnTo>
                  <a:lnTo>
                    <a:pt x="107" y="676"/>
                  </a:lnTo>
                  <a:lnTo>
                    <a:pt x="82" y="749"/>
                  </a:lnTo>
                  <a:lnTo>
                    <a:pt x="55" y="822"/>
                  </a:lnTo>
                  <a:lnTo>
                    <a:pt x="29" y="893"/>
                  </a:lnTo>
                  <a:lnTo>
                    <a:pt x="0" y="964"/>
                  </a:lnTo>
                  <a:lnTo>
                    <a:pt x="32" y="977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" name="Freeform 85">
              <a:extLst>
                <a:ext uri="{FF2B5EF4-FFF2-40B4-BE49-F238E27FC236}">
                  <a16:creationId xmlns:a16="http://schemas.microsoft.com/office/drawing/2014/main" id="{D77615A2-6E3B-412F-A3C3-8348C00D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388"/>
              <a:ext cx="134" cy="410"/>
            </a:xfrm>
            <a:custGeom>
              <a:avLst/>
              <a:gdLst>
                <a:gd name="T0" fmla="*/ 29 w 134"/>
                <a:gd name="T1" fmla="*/ 410 h 410"/>
                <a:gd name="T2" fmla="*/ 31 w 134"/>
                <a:gd name="T3" fmla="*/ 408 h 410"/>
                <a:gd name="T4" fmla="*/ 48 w 134"/>
                <a:gd name="T5" fmla="*/ 370 h 410"/>
                <a:gd name="T6" fmla="*/ 63 w 134"/>
                <a:gd name="T7" fmla="*/ 335 h 410"/>
                <a:gd name="T8" fmla="*/ 73 w 134"/>
                <a:gd name="T9" fmla="*/ 305 h 410"/>
                <a:gd name="T10" fmla="*/ 81 w 134"/>
                <a:gd name="T11" fmla="*/ 278 h 410"/>
                <a:gd name="T12" fmla="*/ 86 w 134"/>
                <a:gd name="T13" fmla="*/ 255 h 410"/>
                <a:gd name="T14" fmla="*/ 90 w 134"/>
                <a:gd name="T15" fmla="*/ 232 h 410"/>
                <a:gd name="T16" fmla="*/ 94 w 134"/>
                <a:gd name="T17" fmla="*/ 213 h 410"/>
                <a:gd name="T18" fmla="*/ 94 w 134"/>
                <a:gd name="T19" fmla="*/ 193 h 410"/>
                <a:gd name="T20" fmla="*/ 98 w 134"/>
                <a:gd name="T21" fmla="*/ 157 h 410"/>
                <a:gd name="T22" fmla="*/ 102 w 134"/>
                <a:gd name="T23" fmla="*/ 117 h 410"/>
                <a:gd name="T24" fmla="*/ 108 w 134"/>
                <a:gd name="T25" fmla="*/ 96 h 410"/>
                <a:gd name="T26" fmla="*/ 113 w 134"/>
                <a:gd name="T27" fmla="*/ 71 h 410"/>
                <a:gd name="T28" fmla="*/ 123 w 134"/>
                <a:gd name="T29" fmla="*/ 44 h 410"/>
                <a:gd name="T30" fmla="*/ 134 w 134"/>
                <a:gd name="T31" fmla="*/ 13 h 410"/>
                <a:gd name="T32" fmla="*/ 102 w 134"/>
                <a:gd name="T33" fmla="*/ 0 h 410"/>
                <a:gd name="T34" fmla="*/ 90 w 134"/>
                <a:gd name="T35" fmla="*/ 32 h 410"/>
                <a:gd name="T36" fmla="*/ 81 w 134"/>
                <a:gd name="T37" fmla="*/ 61 h 410"/>
                <a:gd name="T38" fmla="*/ 73 w 134"/>
                <a:gd name="T39" fmla="*/ 88 h 410"/>
                <a:gd name="T40" fmla="*/ 69 w 134"/>
                <a:gd name="T41" fmla="*/ 111 h 410"/>
                <a:gd name="T42" fmla="*/ 63 w 134"/>
                <a:gd name="T43" fmla="*/ 153 h 410"/>
                <a:gd name="T44" fmla="*/ 62 w 134"/>
                <a:gd name="T45" fmla="*/ 190 h 410"/>
                <a:gd name="T46" fmla="*/ 60 w 134"/>
                <a:gd name="T47" fmla="*/ 209 h 410"/>
                <a:gd name="T48" fmla="*/ 58 w 134"/>
                <a:gd name="T49" fmla="*/ 228 h 410"/>
                <a:gd name="T50" fmla="*/ 54 w 134"/>
                <a:gd name="T51" fmla="*/ 247 h 410"/>
                <a:gd name="T52" fmla="*/ 48 w 134"/>
                <a:gd name="T53" fmla="*/ 270 h 410"/>
                <a:gd name="T54" fmla="*/ 40 w 134"/>
                <a:gd name="T55" fmla="*/ 295 h 410"/>
                <a:gd name="T56" fmla="*/ 31 w 134"/>
                <a:gd name="T57" fmla="*/ 324 h 410"/>
                <a:gd name="T58" fmla="*/ 17 w 134"/>
                <a:gd name="T59" fmla="*/ 357 h 410"/>
                <a:gd name="T60" fmla="*/ 0 w 134"/>
                <a:gd name="T61" fmla="*/ 393 h 410"/>
                <a:gd name="T62" fmla="*/ 2 w 134"/>
                <a:gd name="T63" fmla="*/ 391 h 410"/>
                <a:gd name="T64" fmla="*/ 29 w 134"/>
                <a:gd name="T65" fmla="*/ 410 h 4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4"/>
                <a:gd name="T100" fmla="*/ 0 h 410"/>
                <a:gd name="T101" fmla="*/ 134 w 134"/>
                <a:gd name="T102" fmla="*/ 410 h 4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4" h="410">
                  <a:moveTo>
                    <a:pt x="29" y="410"/>
                  </a:moveTo>
                  <a:lnTo>
                    <a:pt x="31" y="408"/>
                  </a:lnTo>
                  <a:lnTo>
                    <a:pt x="48" y="370"/>
                  </a:lnTo>
                  <a:lnTo>
                    <a:pt x="63" y="335"/>
                  </a:lnTo>
                  <a:lnTo>
                    <a:pt x="73" y="305"/>
                  </a:lnTo>
                  <a:lnTo>
                    <a:pt x="81" y="278"/>
                  </a:lnTo>
                  <a:lnTo>
                    <a:pt x="86" y="255"/>
                  </a:lnTo>
                  <a:lnTo>
                    <a:pt x="90" y="232"/>
                  </a:lnTo>
                  <a:lnTo>
                    <a:pt x="94" y="213"/>
                  </a:lnTo>
                  <a:lnTo>
                    <a:pt x="94" y="193"/>
                  </a:lnTo>
                  <a:lnTo>
                    <a:pt x="98" y="157"/>
                  </a:lnTo>
                  <a:lnTo>
                    <a:pt x="102" y="117"/>
                  </a:lnTo>
                  <a:lnTo>
                    <a:pt x="108" y="96"/>
                  </a:lnTo>
                  <a:lnTo>
                    <a:pt x="113" y="71"/>
                  </a:lnTo>
                  <a:lnTo>
                    <a:pt x="123" y="44"/>
                  </a:lnTo>
                  <a:lnTo>
                    <a:pt x="134" y="13"/>
                  </a:lnTo>
                  <a:lnTo>
                    <a:pt x="102" y="0"/>
                  </a:lnTo>
                  <a:lnTo>
                    <a:pt x="90" y="32"/>
                  </a:lnTo>
                  <a:lnTo>
                    <a:pt x="81" y="61"/>
                  </a:lnTo>
                  <a:lnTo>
                    <a:pt x="73" y="88"/>
                  </a:lnTo>
                  <a:lnTo>
                    <a:pt x="69" y="111"/>
                  </a:lnTo>
                  <a:lnTo>
                    <a:pt x="63" y="153"/>
                  </a:lnTo>
                  <a:lnTo>
                    <a:pt x="62" y="190"/>
                  </a:lnTo>
                  <a:lnTo>
                    <a:pt x="60" y="209"/>
                  </a:lnTo>
                  <a:lnTo>
                    <a:pt x="58" y="228"/>
                  </a:lnTo>
                  <a:lnTo>
                    <a:pt x="54" y="247"/>
                  </a:lnTo>
                  <a:lnTo>
                    <a:pt x="48" y="270"/>
                  </a:lnTo>
                  <a:lnTo>
                    <a:pt x="40" y="295"/>
                  </a:lnTo>
                  <a:lnTo>
                    <a:pt x="31" y="324"/>
                  </a:lnTo>
                  <a:lnTo>
                    <a:pt x="17" y="357"/>
                  </a:lnTo>
                  <a:lnTo>
                    <a:pt x="0" y="393"/>
                  </a:lnTo>
                  <a:lnTo>
                    <a:pt x="2" y="391"/>
                  </a:lnTo>
                  <a:lnTo>
                    <a:pt x="29" y="410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" name="Freeform 86">
              <a:extLst>
                <a:ext uri="{FF2B5EF4-FFF2-40B4-BE49-F238E27FC236}">
                  <a16:creationId xmlns:a16="http://schemas.microsoft.com/office/drawing/2014/main" id="{3D784142-F72E-4231-8658-2F359E57E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779"/>
              <a:ext cx="98" cy="110"/>
            </a:xfrm>
            <a:custGeom>
              <a:avLst/>
              <a:gdLst>
                <a:gd name="T0" fmla="*/ 21 w 98"/>
                <a:gd name="T1" fmla="*/ 110 h 110"/>
                <a:gd name="T2" fmla="*/ 21 w 98"/>
                <a:gd name="T3" fmla="*/ 110 h 110"/>
                <a:gd name="T4" fmla="*/ 36 w 98"/>
                <a:gd name="T5" fmla="*/ 96 h 110"/>
                <a:gd name="T6" fmla="*/ 52 w 98"/>
                <a:gd name="T7" fmla="*/ 81 h 110"/>
                <a:gd name="T8" fmla="*/ 71 w 98"/>
                <a:gd name="T9" fmla="*/ 56 h 110"/>
                <a:gd name="T10" fmla="*/ 98 w 98"/>
                <a:gd name="T11" fmla="*/ 19 h 110"/>
                <a:gd name="T12" fmla="*/ 71 w 98"/>
                <a:gd name="T13" fmla="*/ 0 h 110"/>
                <a:gd name="T14" fmla="*/ 44 w 98"/>
                <a:gd name="T15" fmla="*/ 35 h 110"/>
                <a:gd name="T16" fmla="*/ 27 w 98"/>
                <a:gd name="T17" fmla="*/ 58 h 110"/>
                <a:gd name="T18" fmla="*/ 12 w 98"/>
                <a:gd name="T19" fmla="*/ 73 h 110"/>
                <a:gd name="T20" fmla="*/ 0 w 98"/>
                <a:gd name="T21" fmla="*/ 83 h 110"/>
                <a:gd name="T22" fmla="*/ 0 w 98"/>
                <a:gd name="T23" fmla="*/ 83 h 110"/>
                <a:gd name="T24" fmla="*/ 21 w 98"/>
                <a:gd name="T25" fmla="*/ 110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110"/>
                <a:gd name="T41" fmla="*/ 98 w 98"/>
                <a:gd name="T42" fmla="*/ 110 h 1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110">
                  <a:moveTo>
                    <a:pt x="21" y="110"/>
                  </a:moveTo>
                  <a:lnTo>
                    <a:pt x="21" y="110"/>
                  </a:lnTo>
                  <a:lnTo>
                    <a:pt x="36" y="96"/>
                  </a:lnTo>
                  <a:lnTo>
                    <a:pt x="52" y="81"/>
                  </a:lnTo>
                  <a:lnTo>
                    <a:pt x="71" y="56"/>
                  </a:lnTo>
                  <a:lnTo>
                    <a:pt x="98" y="19"/>
                  </a:lnTo>
                  <a:lnTo>
                    <a:pt x="71" y="0"/>
                  </a:lnTo>
                  <a:lnTo>
                    <a:pt x="44" y="35"/>
                  </a:lnTo>
                  <a:lnTo>
                    <a:pt x="27" y="58"/>
                  </a:lnTo>
                  <a:lnTo>
                    <a:pt x="12" y="73"/>
                  </a:lnTo>
                  <a:lnTo>
                    <a:pt x="0" y="83"/>
                  </a:lnTo>
                  <a:lnTo>
                    <a:pt x="21" y="110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" name="Freeform 87">
              <a:extLst>
                <a:ext uri="{FF2B5EF4-FFF2-40B4-BE49-F238E27FC236}">
                  <a16:creationId xmlns:a16="http://schemas.microsoft.com/office/drawing/2014/main" id="{520543A2-C043-46D4-8183-FBE34DEB7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862"/>
              <a:ext cx="858" cy="671"/>
            </a:xfrm>
            <a:custGeom>
              <a:avLst/>
              <a:gdLst>
                <a:gd name="T0" fmla="*/ 21 w 858"/>
                <a:gd name="T1" fmla="*/ 671 h 671"/>
                <a:gd name="T2" fmla="*/ 129 w 858"/>
                <a:gd name="T3" fmla="*/ 589 h 671"/>
                <a:gd name="T4" fmla="*/ 234 w 858"/>
                <a:gd name="T5" fmla="*/ 508 h 671"/>
                <a:gd name="T6" fmla="*/ 338 w 858"/>
                <a:gd name="T7" fmla="*/ 428 h 671"/>
                <a:gd name="T8" fmla="*/ 440 w 858"/>
                <a:gd name="T9" fmla="*/ 351 h 671"/>
                <a:gd name="T10" fmla="*/ 543 w 858"/>
                <a:gd name="T11" fmla="*/ 272 h 671"/>
                <a:gd name="T12" fmla="*/ 647 w 858"/>
                <a:gd name="T13" fmla="*/ 192 h 671"/>
                <a:gd name="T14" fmla="*/ 751 w 858"/>
                <a:gd name="T15" fmla="*/ 111 h 671"/>
                <a:gd name="T16" fmla="*/ 858 w 858"/>
                <a:gd name="T17" fmla="*/ 27 h 671"/>
                <a:gd name="T18" fmla="*/ 837 w 858"/>
                <a:gd name="T19" fmla="*/ 0 h 671"/>
                <a:gd name="T20" fmla="*/ 730 w 858"/>
                <a:gd name="T21" fmla="*/ 84 h 671"/>
                <a:gd name="T22" fmla="*/ 626 w 858"/>
                <a:gd name="T23" fmla="*/ 165 h 671"/>
                <a:gd name="T24" fmla="*/ 522 w 858"/>
                <a:gd name="T25" fmla="*/ 245 h 671"/>
                <a:gd name="T26" fmla="*/ 421 w 858"/>
                <a:gd name="T27" fmla="*/ 324 h 671"/>
                <a:gd name="T28" fmla="*/ 317 w 858"/>
                <a:gd name="T29" fmla="*/ 401 h 671"/>
                <a:gd name="T30" fmla="*/ 213 w 858"/>
                <a:gd name="T31" fmla="*/ 481 h 671"/>
                <a:gd name="T32" fmla="*/ 108 w 858"/>
                <a:gd name="T33" fmla="*/ 562 h 671"/>
                <a:gd name="T34" fmla="*/ 0 w 858"/>
                <a:gd name="T35" fmla="*/ 646 h 671"/>
                <a:gd name="T36" fmla="*/ 21 w 858"/>
                <a:gd name="T37" fmla="*/ 671 h 6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58"/>
                <a:gd name="T58" fmla="*/ 0 h 671"/>
                <a:gd name="T59" fmla="*/ 858 w 858"/>
                <a:gd name="T60" fmla="*/ 671 h 67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58" h="671">
                  <a:moveTo>
                    <a:pt x="21" y="671"/>
                  </a:moveTo>
                  <a:lnTo>
                    <a:pt x="129" y="589"/>
                  </a:lnTo>
                  <a:lnTo>
                    <a:pt x="234" y="508"/>
                  </a:lnTo>
                  <a:lnTo>
                    <a:pt x="338" y="428"/>
                  </a:lnTo>
                  <a:lnTo>
                    <a:pt x="440" y="351"/>
                  </a:lnTo>
                  <a:lnTo>
                    <a:pt x="543" y="272"/>
                  </a:lnTo>
                  <a:lnTo>
                    <a:pt x="647" y="192"/>
                  </a:lnTo>
                  <a:lnTo>
                    <a:pt x="751" y="111"/>
                  </a:lnTo>
                  <a:lnTo>
                    <a:pt x="858" y="27"/>
                  </a:lnTo>
                  <a:lnTo>
                    <a:pt x="837" y="0"/>
                  </a:lnTo>
                  <a:lnTo>
                    <a:pt x="730" y="84"/>
                  </a:lnTo>
                  <a:lnTo>
                    <a:pt x="626" y="165"/>
                  </a:lnTo>
                  <a:lnTo>
                    <a:pt x="522" y="245"/>
                  </a:lnTo>
                  <a:lnTo>
                    <a:pt x="421" y="324"/>
                  </a:lnTo>
                  <a:lnTo>
                    <a:pt x="317" y="401"/>
                  </a:lnTo>
                  <a:lnTo>
                    <a:pt x="213" y="481"/>
                  </a:lnTo>
                  <a:lnTo>
                    <a:pt x="108" y="562"/>
                  </a:lnTo>
                  <a:lnTo>
                    <a:pt x="0" y="646"/>
                  </a:lnTo>
                  <a:lnTo>
                    <a:pt x="21" y="671"/>
                  </a:lnTo>
                  <a:close/>
                </a:path>
              </a:pathLst>
            </a:custGeom>
            <a:solidFill>
              <a:srgbClr val="F5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296" name="Line 88">
            <a:extLst>
              <a:ext uri="{FF2B5EF4-FFF2-40B4-BE49-F238E27FC236}">
                <a16:creationId xmlns:a16="http://schemas.microsoft.com/office/drawing/2014/main" id="{06292A2D-D111-48F1-B839-911EDAF2B5D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72225" y="2492375"/>
            <a:ext cx="1512888" cy="1655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97" name="Line 89">
            <a:extLst>
              <a:ext uri="{FF2B5EF4-FFF2-40B4-BE49-F238E27FC236}">
                <a16:creationId xmlns:a16="http://schemas.microsoft.com/office/drawing/2014/main" id="{1943FE42-2373-452D-9CAC-95F2C1AC7EE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76938" y="2897188"/>
            <a:ext cx="1871662" cy="13319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98" name="Line 90">
            <a:extLst>
              <a:ext uri="{FF2B5EF4-FFF2-40B4-BE49-F238E27FC236}">
                <a16:creationId xmlns:a16="http://schemas.microsoft.com/office/drawing/2014/main" id="{22DD439E-5376-42A0-BDC2-16F1CB03B90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472113" y="3579813"/>
            <a:ext cx="2339975" cy="7572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95">
            <a:extLst>
              <a:ext uri="{FF2B5EF4-FFF2-40B4-BE49-F238E27FC236}">
                <a16:creationId xmlns:a16="http://schemas.microsoft.com/office/drawing/2014/main" id="{1A37B6BD-423C-423B-A0AA-99B3ACAC2B2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76725" y="3883025"/>
            <a:ext cx="792163" cy="1136650"/>
            <a:chOff x="2721" y="2523"/>
            <a:chExt cx="499" cy="716"/>
          </a:xfrm>
        </p:grpSpPr>
        <p:sp>
          <p:nvSpPr>
            <p:cNvPr id="10267" name="AutoShape 94">
              <a:extLst>
                <a:ext uri="{FF2B5EF4-FFF2-40B4-BE49-F238E27FC236}">
                  <a16:creationId xmlns:a16="http://schemas.microsoft.com/office/drawing/2014/main" id="{1B9F2E71-05A7-4A96-B533-DF98DD11E02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21" y="2523"/>
              <a:ext cx="499" cy="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Freeform 96">
              <a:extLst>
                <a:ext uri="{FF2B5EF4-FFF2-40B4-BE49-F238E27FC236}">
                  <a16:creationId xmlns:a16="http://schemas.microsoft.com/office/drawing/2014/main" id="{2CF2F44C-E7F2-4C7A-AC75-4D4B7BCA0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536"/>
              <a:ext cx="471" cy="688"/>
            </a:xfrm>
            <a:custGeom>
              <a:avLst/>
              <a:gdLst>
                <a:gd name="T0" fmla="*/ 265 w 471"/>
                <a:gd name="T1" fmla="*/ 4 h 688"/>
                <a:gd name="T2" fmla="*/ 321 w 471"/>
                <a:gd name="T3" fmla="*/ 0 h 688"/>
                <a:gd name="T4" fmla="*/ 334 w 471"/>
                <a:gd name="T5" fmla="*/ 2 h 688"/>
                <a:gd name="T6" fmla="*/ 348 w 471"/>
                <a:gd name="T7" fmla="*/ 6 h 688"/>
                <a:gd name="T8" fmla="*/ 355 w 471"/>
                <a:gd name="T9" fmla="*/ 8 h 688"/>
                <a:gd name="T10" fmla="*/ 361 w 471"/>
                <a:gd name="T11" fmla="*/ 14 h 688"/>
                <a:gd name="T12" fmla="*/ 367 w 471"/>
                <a:gd name="T13" fmla="*/ 20 h 688"/>
                <a:gd name="T14" fmla="*/ 373 w 471"/>
                <a:gd name="T15" fmla="*/ 29 h 688"/>
                <a:gd name="T16" fmla="*/ 375 w 471"/>
                <a:gd name="T17" fmla="*/ 33 h 688"/>
                <a:gd name="T18" fmla="*/ 375 w 471"/>
                <a:gd name="T19" fmla="*/ 39 h 688"/>
                <a:gd name="T20" fmla="*/ 375 w 471"/>
                <a:gd name="T21" fmla="*/ 45 h 688"/>
                <a:gd name="T22" fmla="*/ 375 w 471"/>
                <a:gd name="T23" fmla="*/ 50 h 688"/>
                <a:gd name="T24" fmla="*/ 371 w 471"/>
                <a:gd name="T25" fmla="*/ 64 h 688"/>
                <a:gd name="T26" fmla="*/ 363 w 471"/>
                <a:gd name="T27" fmla="*/ 77 h 688"/>
                <a:gd name="T28" fmla="*/ 355 w 471"/>
                <a:gd name="T29" fmla="*/ 93 h 688"/>
                <a:gd name="T30" fmla="*/ 350 w 471"/>
                <a:gd name="T31" fmla="*/ 108 h 688"/>
                <a:gd name="T32" fmla="*/ 344 w 471"/>
                <a:gd name="T33" fmla="*/ 123 h 688"/>
                <a:gd name="T34" fmla="*/ 340 w 471"/>
                <a:gd name="T35" fmla="*/ 139 h 688"/>
                <a:gd name="T36" fmla="*/ 210 w 471"/>
                <a:gd name="T37" fmla="*/ 260 h 688"/>
                <a:gd name="T38" fmla="*/ 465 w 471"/>
                <a:gd name="T39" fmla="*/ 463 h 688"/>
                <a:gd name="T40" fmla="*/ 471 w 471"/>
                <a:gd name="T41" fmla="*/ 557 h 688"/>
                <a:gd name="T42" fmla="*/ 440 w 471"/>
                <a:gd name="T43" fmla="*/ 615 h 688"/>
                <a:gd name="T44" fmla="*/ 365 w 471"/>
                <a:gd name="T45" fmla="*/ 688 h 688"/>
                <a:gd name="T46" fmla="*/ 359 w 471"/>
                <a:gd name="T47" fmla="*/ 682 h 688"/>
                <a:gd name="T48" fmla="*/ 355 w 471"/>
                <a:gd name="T49" fmla="*/ 672 h 688"/>
                <a:gd name="T50" fmla="*/ 353 w 471"/>
                <a:gd name="T51" fmla="*/ 663 h 688"/>
                <a:gd name="T52" fmla="*/ 352 w 471"/>
                <a:gd name="T53" fmla="*/ 651 h 688"/>
                <a:gd name="T54" fmla="*/ 350 w 471"/>
                <a:gd name="T55" fmla="*/ 640 h 688"/>
                <a:gd name="T56" fmla="*/ 348 w 471"/>
                <a:gd name="T57" fmla="*/ 630 h 688"/>
                <a:gd name="T58" fmla="*/ 344 w 471"/>
                <a:gd name="T59" fmla="*/ 622 h 688"/>
                <a:gd name="T60" fmla="*/ 338 w 471"/>
                <a:gd name="T61" fmla="*/ 615 h 688"/>
                <a:gd name="T62" fmla="*/ 332 w 471"/>
                <a:gd name="T63" fmla="*/ 611 h 688"/>
                <a:gd name="T64" fmla="*/ 323 w 471"/>
                <a:gd name="T65" fmla="*/ 609 h 688"/>
                <a:gd name="T66" fmla="*/ 311 w 471"/>
                <a:gd name="T67" fmla="*/ 609 h 688"/>
                <a:gd name="T68" fmla="*/ 300 w 471"/>
                <a:gd name="T69" fmla="*/ 611 h 688"/>
                <a:gd name="T70" fmla="*/ 290 w 471"/>
                <a:gd name="T71" fmla="*/ 611 h 688"/>
                <a:gd name="T72" fmla="*/ 279 w 471"/>
                <a:gd name="T73" fmla="*/ 611 h 688"/>
                <a:gd name="T74" fmla="*/ 269 w 471"/>
                <a:gd name="T75" fmla="*/ 609 h 688"/>
                <a:gd name="T76" fmla="*/ 261 w 471"/>
                <a:gd name="T77" fmla="*/ 605 h 688"/>
                <a:gd name="T78" fmla="*/ 338 w 471"/>
                <a:gd name="T79" fmla="*/ 509 h 688"/>
                <a:gd name="T80" fmla="*/ 0 w 471"/>
                <a:gd name="T81" fmla="*/ 233 h 688"/>
                <a:gd name="T82" fmla="*/ 265 w 471"/>
                <a:gd name="T83" fmla="*/ 4 h 6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1"/>
                <a:gd name="T127" fmla="*/ 0 h 688"/>
                <a:gd name="T128" fmla="*/ 471 w 471"/>
                <a:gd name="T129" fmla="*/ 688 h 68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1" h="688">
                  <a:moveTo>
                    <a:pt x="265" y="4"/>
                  </a:moveTo>
                  <a:lnTo>
                    <a:pt x="321" y="0"/>
                  </a:lnTo>
                  <a:lnTo>
                    <a:pt x="334" y="2"/>
                  </a:lnTo>
                  <a:lnTo>
                    <a:pt x="348" y="6"/>
                  </a:lnTo>
                  <a:lnTo>
                    <a:pt x="355" y="8"/>
                  </a:lnTo>
                  <a:lnTo>
                    <a:pt x="361" y="14"/>
                  </a:lnTo>
                  <a:lnTo>
                    <a:pt x="367" y="20"/>
                  </a:lnTo>
                  <a:lnTo>
                    <a:pt x="373" y="29"/>
                  </a:lnTo>
                  <a:lnTo>
                    <a:pt x="375" y="33"/>
                  </a:lnTo>
                  <a:lnTo>
                    <a:pt x="375" y="39"/>
                  </a:lnTo>
                  <a:lnTo>
                    <a:pt x="375" y="45"/>
                  </a:lnTo>
                  <a:lnTo>
                    <a:pt x="375" y="50"/>
                  </a:lnTo>
                  <a:lnTo>
                    <a:pt x="371" y="64"/>
                  </a:lnTo>
                  <a:lnTo>
                    <a:pt x="363" y="77"/>
                  </a:lnTo>
                  <a:lnTo>
                    <a:pt x="355" y="93"/>
                  </a:lnTo>
                  <a:lnTo>
                    <a:pt x="350" y="108"/>
                  </a:lnTo>
                  <a:lnTo>
                    <a:pt x="344" y="123"/>
                  </a:lnTo>
                  <a:lnTo>
                    <a:pt x="340" y="139"/>
                  </a:lnTo>
                  <a:lnTo>
                    <a:pt x="210" y="260"/>
                  </a:lnTo>
                  <a:lnTo>
                    <a:pt x="465" y="463"/>
                  </a:lnTo>
                  <a:lnTo>
                    <a:pt x="471" y="557"/>
                  </a:lnTo>
                  <a:lnTo>
                    <a:pt x="440" y="615"/>
                  </a:lnTo>
                  <a:lnTo>
                    <a:pt x="365" y="688"/>
                  </a:lnTo>
                  <a:lnTo>
                    <a:pt x="359" y="682"/>
                  </a:lnTo>
                  <a:lnTo>
                    <a:pt x="355" y="672"/>
                  </a:lnTo>
                  <a:lnTo>
                    <a:pt x="353" y="663"/>
                  </a:lnTo>
                  <a:lnTo>
                    <a:pt x="352" y="651"/>
                  </a:lnTo>
                  <a:lnTo>
                    <a:pt x="350" y="640"/>
                  </a:lnTo>
                  <a:lnTo>
                    <a:pt x="348" y="630"/>
                  </a:lnTo>
                  <a:lnTo>
                    <a:pt x="344" y="622"/>
                  </a:lnTo>
                  <a:lnTo>
                    <a:pt x="338" y="615"/>
                  </a:lnTo>
                  <a:lnTo>
                    <a:pt x="332" y="611"/>
                  </a:lnTo>
                  <a:lnTo>
                    <a:pt x="323" y="609"/>
                  </a:lnTo>
                  <a:lnTo>
                    <a:pt x="311" y="609"/>
                  </a:lnTo>
                  <a:lnTo>
                    <a:pt x="300" y="611"/>
                  </a:lnTo>
                  <a:lnTo>
                    <a:pt x="290" y="611"/>
                  </a:lnTo>
                  <a:lnTo>
                    <a:pt x="279" y="611"/>
                  </a:lnTo>
                  <a:lnTo>
                    <a:pt x="269" y="609"/>
                  </a:lnTo>
                  <a:lnTo>
                    <a:pt x="261" y="605"/>
                  </a:lnTo>
                  <a:lnTo>
                    <a:pt x="338" y="509"/>
                  </a:lnTo>
                  <a:lnTo>
                    <a:pt x="0" y="233"/>
                  </a:lnTo>
                  <a:lnTo>
                    <a:pt x="26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" name="Freeform 97">
              <a:extLst>
                <a:ext uri="{FF2B5EF4-FFF2-40B4-BE49-F238E27FC236}">
                  <a16:creationId xmlns:a16="http://schemas.microsoft.com/office/drawing/2014/main" id="{E013AEC4-F3F4-409C-B959-9861A0C12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533"/>
              <a:ext cx="56" cy="13"/>
            </a:xfrm>
            <a:custGeom>
              <a:avLst/>
              <a:gdLst>
                <a:gd name="T0" fmla="*/ 56 w 56"/>
                <a:gd name="T1" fmla="*/ 0 h 13"/>
                <a:gd name="T2" fmla="*/ 54 w 56"/>
                <a:gd name="T3" fmla="*/ 0 h 13"/>
                <a:gd name="T4" fmla="*/ 0 w 56"/>
                <a:gd name="T5" fmla="*/ 3 h 13"/>
                <a:gd name="T6" fmla="*/ 0 w 56"/>
                <a:gd name="T7" fmla="*/ 13 h 13"/>
                <a:gd name="T8" fmla="*/ 56 w 56"/>
                <a:gd name="T9" fmla="*/ 7 h 13"/>
                <a:gd name="T10" fmla="*/ 56 w 56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13"/>
                <a:gd name="T20" fmla="*/ 56 w 56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13">
                  <a:moveTo>
                    <a:pt x="56" y="0"/>
                  </a:moveTo>
                  <a:lnTo>
                    <a:pt x="54" y="0"/>
                  </a:lnTo>
                  <a:lnTo>
                    <a:pt x="0" y="3"/>
                  </a:lnTo>
                  <a:lnTo>
                    <a:pt x="0" y="13"/>
                  </a:lnTo>
                  <a:lnTo>
                    <a:pt x="56" y="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" name="Freeform 98">
              <a:extLst>
                <a:ext uri="{FF2B5EF4-FFF2-40B4-BE49-F238E27FC236}">
                  <a16:creationId xmlns:a16="http://schemas.microsoft.com/office/drawing/2014/main" id="{3D4494A0-1D32-46E6-A718-6CB814741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533"/>
              <a:ext cx="58" cy="34"/>
            </a:xfrm>
            <a:custGeom>
              <a:avLst/>
              <a:gdLst>
                <a:gd name="T0" fmla="*/ 58 w 58"/>
                <a:gd name="T1" fmla="*/ 30 h 34"/>
                <a:gd name="T2" fmla="*/ 58 w 58"/>
                <a:gd name="T3" fmla="*/ 30 h 34"/>
                <a:gd name="T4" fmla="*/ 52 w 58"/>
                <a:gd name="T5" fmla="*/ 21 h 34"/>
                <a:gd name="T6" fmla="*/ 46 w 58"/>
                <a:gd name="T7" fmla="*/ 13 h 34"/>
                <a:gd name="T8" fmla="*/ 38 w 58"/>
                <a:gd name="T9" fmla="*/ 7 h 34"/>
                <a:gd name="T10" fmla="*/ 31 w 58"/>
                <a:gd name="T11" fmla="*/ 3 h 34"/>
                <a:gd name="T12" fmla="*/ 15 w 58"/>
                <a:gd name="T13" fmla="*/ 0 h 34"/>
                <a:gd name="T14" fmla="*/ 2 w 58"/>
                <a:gd name="T15" fmla="*/ 0 h 34"/>
                <a:gd name="T16" fmla="*/ 0 w 58"/>
                <a:gd name="T17" fmla="*/ 7 h 34"/>
                <a:gd name="T18" fmla="*/ 15 w 58"/>
                <a:gd name="T19" fmla="*/ 9 h 34"/>
                <a:gd name="T20" fmla="*/ 29 w 58"/>
                <a:gd name="T21" fmla="*/ 13 h 34"/>
                <a:gd name="T22" fmla="*/ 34 w 58"/>
                <a:gd name="T23" fmla="*/ 15 h 34"/>
                <a:gd name="T24" fmla="*/ 40 w 58"/>
                <a:gd name="T25" fmla="*/ 21 h 34"/>
                <a:gd name="T26" fmla="*/ 44 w 58"/>
                <a:gd name="T27" fmla="*/ 26 h 34"/>
                <a:gd name="T28" fmla="*/ 50 w 58"/>
                <a:gd name="T29" fmla="*/ 34 h 34"/>
                <a:gd name="T30" fmla="*/ 50 w 58"/>
                <a:gd name="T31" fmla="*/ 34 h 34"/>
                <a:gd name="T32" fmla="*/ 58 w 58"/>
                <a:gd name="T33" fmla="*/ 3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34"/>
                <a:gd name="T53" fmla="*/ 58 w 58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34">
                  <a:moveTo>
                    <a:pt x="58" y="30"/>
                  </a:moveTo>
                  <a:lnTo>
                    <a:pt x="58" y="30"/>
                  </a:lnTo>
                  <a:lnTo>
                    <a:pt x="52" y="21"/>
                  </a:lnTo>
                  <a:lnTo>
                    <a:pt x="46" y="13"/>
                  </a:lnTo>
                  <a:lnTo>
                    <a:pt x="38" y="7"/>
                  </a:lnTo>
                  <a:lnTo>
                    <a:pt x="31" y="3"/>
                  </a:lnTo>
                  <a:lnTo>
                    <a:pt x="15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15" y="9"/>
                  </a:lnTo>
                  <a:lnTo>
                    <a:pt x="29" y="13"/>
                  </a:lnTo>
                  <a:lnTo>
                    <a:pt x="34" y="15"/>
                  </a:lnTo>
                  <a:lnTo>
                    <a:pt x="40" y="21"/>
                  </a:lnTo>
                  <a:lnTo>
                    <a:pt x="44" y="26"/>
                  </a:lnTo>
                  <a:lnTo>
                    <a:pt x="50" y="34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" name="Freeform 99">
              <a:extLst>
                <a:ext uri="{FF2B5EF4-FFF2-40B4-BE49-F238E27FC236}">
                  <a16:creationId xmlns:a16="http://schemas.microsoft.com/office/drawing/2014/main" id="{E78D3577-9F07-4393-BE0F-7001F9EB8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563"/>
              <a:ext cx="46" cy="114"/>
            </a:xfrm>
            <a:custGeom>
              <a:avLst/>
              <a:gdLst>
                <a:gd name="T0" fmla="*/ 8 w 46"/>
                <a:gd name="T1" fmla="*/ 114 h 114"/>
                <a:gd name="T2" fmla="*/ 10 w 46"/>
                <a:gd name="T3" fmla="*/ 112 h 114"/>
                <a:gd name="T4" fmla="*/ 14 w 46"/>
                <a:gd name="T5" fmla="*/ 98 h 114"/>
                <a:gd name="T6" fmla="*/ 19 w 46"/>
                <a:gd name="T7" fmla="*/ 83 h 114"/>
                <a:gd name="T8" fmla="*/ 27 w 46"/>
                <a:gd name="T9" fmla="*/ 67 h 114"/>
                <a:gd name="T10" fmla="*/ 33 w 46"/>
                <a:gd name="T11" fmla="*/ 52 h 114"/>
                <a:gd name="T12" fmla="*/ 41 w 46"/>
                <a:gd name="T13" fmla="*/ 39 h 114"/>
                <a:gd name="T14" fmla="*/ 44 w 46"/>
                <a:gd name="T15" fmla="*/ 25 h 114"/>
                <a:gd name="T16" fmla="*/ 46 w 46"/>
                <a:gd name="T17" fmla="*/ 18 h 114"/>
                <a:gd name="T18" fmla="*/ 46 w 46"/>
                <a:gd name="T19" fmla="*/ 12 h 114"/>
                <a:gd name="T20" fmla="*/ 44 w 46"/>
                <a:gd name="T21" fmla="*/ 6 h 114"/>
                <a:gd name="T22" fmla="*/ 43 w 46"/>
                <a:gd name="T23" fmla="*/ 0 h 114"/>
                <a:gd name="T24" fmla="*/ 35 w 46"/>
                <a:gd name="T25" fmla="*/ 4 h 114"/>
                <a:gd name="T26" fmla="*/ 37 w 46"/>
                <a:gd name="T27" fmla="*/ 8 h 114"/>
                <a:gd name="T28" fmla="*/ 37 w 46"/>
                <a:gd name="T29" fmla="*/ 12 h 114"/>
                <a:gd name="T30" fmla="*/ 37 w 46"/>
                <a:gd name="T31" fmla="*/ 18 h 114"/>
                <a:gd name="T32" fmla="*/ 37 w 46"/>
                <a:gd name="T33" fmla="*/ 23 h 114"/>
                <a:gd name="T34" fmla="*/ 31 w 46"/>
                <a:gd name="T35" fmla="*/ 35 h 114"/>
                <a:gd name="T36" fmla="*/ 25 w 46"/>
                <a:gd name="T37" fmla="*/ 48 h 114"/>
                <a:gd name="T38" fmla="*/ 18 w 46"/>
                <a:gd name="T39" fmla="*/ 64 h 114"/>
                <a:gd name="T40" fmla="*/ 12 w 46"/>
                <a:gd name="T41" fmla="*/ 79 h 114"/>
                <a:gd name="T42" fmla="*/ 4 w 46"/>
                <a:gd name="T43" fmla="*/ 94 h 114"/>
                <a:gd name="T44" fmla="*/ 0 w 46"/>
                <a:gd name="T45" fmla="*/ 110 h 114"/>
                <a:gd name="T46" fmla="*/ 2 w 46"/>
                <a:gd name="T47" fmla="*/ 108 h 114"/>
                <a:gd name="T48" fmla="*/ 8 w 46"/>
                <a:gd name="T49" fmla="*/ 114 h 1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"/>
                <a:gd name="T76" fmla="*/ 0 h 114"/>
                <a:gd name="T77" fmla="*/ 46 w 46"/>
                <a:gd name="T78" fmla="*/ 114 h 1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" h="114">
                  <a:moveTo>
                    <a:pt x="8" y="114"/>
                  </a:moveTo>
                  <a:lnTo>
                    <a:pt x="10" y="112"/>
                  </a:lnTo>
                  <a:lnTo>
                    <a:pt x="14" y="98"/>
                  </a:lnTo>
                  <a:lnTo>
                    <a:pt x="19" y="83"/>
                  </a:lnTo>
                  <a:lnTo>
                    <a:pt x="27" y="67"/>
                  </a:lnTo>
                  <a:lnTo>
                    <a:pt x="33" y="52"/>
                  </a:lnTo>
                  <a:lnTo>
                    <a:pt x="41" y="39"/>
                  </a:lnTo>
                  <a:lnTo>
                    <a:pt x="44" y="25"/>
                  </a:lnTo>
                  <a:lnTo>
                    <a:pt x="46" y="18"/>
                  </a:lnTo>
                  <a:lnTo>
                    <a:pt x="46" y="12"/>
                  </a:lnTo>
                  <a:lnTo>
                    <a:pt x="44" y="6"/>
                  </a:lnTo>
                  <a:lnTo>
                    <a:pt x="43" y="0"/>
                  </a:lnTo>
                  <a:lnTo>
                    <a:pt x="35" y="4"/>
                  </a:lnTo>
                  <a:lnTo>
                    <a:pt x="37" y="8"/>
                  </a:lnTo>
                  <a:lnTo>
                    <a:pt x="37" y="12"/>
                  </a:lnTo>
                  <a:lnTo>
                    <a:pt x="37" y="18"/>
                  </a:lnTo>
                  <a:lnTo>
                    <a:pt x="37" y="23"/>
                  </a:lnTo>
                  <a:lnTo>
                    <a:pt x="31" y="35"/>
                  </a:lnTo>
                  <a:lnTo>
                    <a:pt x="25" y="48"/>
                  </a:lnTo>
                  <a:lnTo>
                    <a:pt x="18" y="64"/>
                  </a:lnTo>
                  <a:lnTo>
                    <a:pt x="12" y="79"/>
                  </a:lnTo>
                  <a:lnTo>
                    <a:pt x="4" y="94"/>
                  </a:lnTo>
                  <a:lnTo>
                    <a:pt x="0" y="110"/>
                  </a:lnTo>
                  <a:lnTo>
                    <a:pt x="2" y="108"/>
                  </a:lnTo>
                  <a:lnTo>
                    <a:pt x="8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" name="Freeform 100">
              <a:extLst>
                <a:ext uri="{FF2B5EF4-FFF2-40B4-BE49-F238E27FC236}">
                  <a16:creationId xmlns:a16="http://schemas.microsoft.com/office/drawing/2014/main" id="{70C4E094-ACAD-44C4-9444-38B661910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671"/>
              <a:ext cx="140" cy="128"/>
            </a:xfrm>
            <a:custGeom>
              <a:avLst/>
              <a:gdLst>
                <a:gd name="T0" fmla="*/ 4 w 140"/>
                <a:gd name="T1" fmla="*/ 128 h 128"/>
                <a:gd name="T2" fmla="*/ 9 w 140"/>
                <a:gd name="T3" fmla="*/ 128 h 128"/>
                <a:gd name="T4" fmla="*/ 140 w 140"/>
                <a:gd name="T5" fmla="*/ 6 h 128"/>
                <a:gd name="T6" fmla="*/ 134 w 140"/>
                <a:gd name="T7" fmla="*/ 0 h 128"/>
                <a:gd name="T8" fmla="*/ 4 w 140"/>
                <a:gd name="T9" fmla="*/ 121 h 128"/>
                <a:gd name="T10" fmla="*/ 4 w 140"/>
                <a:gd name="T11" fmla="*/ 128 h 128"/>
                <a:gd name="T12" fmla="*/ 4 w 140"/>
                <a:gd name="T13" fmla="*/ 121 h 128"/>
                <a:gd name="T14" fmla="*/ 0 w 140"/>
                <a:gd name="T15" fmla="*/ 125 h 128"/>
                <a:gd name="T16" fmla="*/ 4 w 140"/>
                <a:gd name="T17" fmla="*/ 128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0"/>
                <a:gd name="T28" fmla="*/ 0 h 128"/>
                <a:gd name="T29" fmla="*/ 140 w 140"/>
                <a:gd name="T30" fmla="*/ 128 h 1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0" h="128">
                  <a:moveTo>
                    <a:pt x="4" y="128"/>
                  </a:moveTo>
                  <a:lnTo>
                    <a:pt x="9" y="128"/>
                  </a:lnTo>
                  <a:lnTo>
                    <a:pt x="140" y="6"/>
                  </a:lnTo>
                  <a:lnTo>
                    <a:pt x="134" y="0"/>
                  </a:lnTo>
                  <a:lnTo>
                    <a:pt x="4" y="121"/>
                  </a:lnTo>
                  <a:lnTo>
                    <a:pt x="4" y="128"/>
                  </a:lnTo>
                  <a:lnTo>
                    <a:pt x="4" y="121"/>
                  </a:lnTo>
                  <a:lnTo>
                    <a:pt x="0" y="125"/>
                  </a:lnTo>
                  <a:lnTo>
                    <a:pt x="4" y="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" name="Freeform 101">
              <a:extLst>
                <a:ext uri="{FF2B5EF4-FFF2-40B4-BE49-F238E27FC236}">
                  <a16:creationId xmlns:a16="http://schemas.microsoft.com/office/drawing/2014/main" id="{3D46C42A-C035-486F-AB19-42A812D04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792"/>
              <a:ext cx="263" cy="211"/>
            </a:xfrm>
            <a:custGeom>
              <a:avLst/>
              <a:gdLst>
                <a:gd name="T0" fmla="*/ 263 w 263"/>
                <a:gd name="T1" fmla="*/ 207 h 211"/>
                <a:gd name="T2" fmla="*/ 261 w 263"/>
                <a:gd name="T3" fmla="*/ 203 h 211"/>
                <a:gd name="T4" fmla="*/ 5 w 263"/>
                <a:gd name="T5" fmla="*/ 0 h 211"/>
                <a:gd name="T6" fmla="*/ 0 w 263"/>
                <a:gd name="T7" fmla="*/ 7 h 211"/>
                <a:gd name="T8" fmla="*/ 255 w 263"/>
                <a:gd name="T9" fmla="*/ 211 h 211"/>
                <a:gd name="T10" fmla="*/ 263 w 263"/>
                <a:gd name="T11" fmla="*/ 207 h 211"/>
                <a:gd name="T12" fmla="*/ 263 w 263"/>
                <a:gd name="T13" fmla="*/ 207 h 211"/>
                <a:gd name="T14" fmla="*/ 263 w 263"/>
                <a:gd name="T15" fmla="*/ 203 h 211"/>
                <a:gd name="T16" fmla="*/ 261 w 263"/>
                <a:gd name="T17" fmla="*/ 203 h 211"/>
                <a:gd name="T18" fmla="*/ 263 w 263"/>
                <a:gd name="T19" fmla="*/ 207 h 2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3"/>
                <a:gd name="T31" fmla="*/ 0 h 211"/>
                <a:gd name="T32" fmla="*/ 263 w 263"/>
                <a:gd name="T33" fmla="*/ 211 h 2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3" h="211">
                  <a:moveTo>
                    <a:pt x="263" y="207"/>
                  </a:moveTo>
                  <a:lnTo>
                    <a:pt x="261" y="203"/>
                  </a:lnTo>
                  <a:lnTo>
                    <a:pt x="5" y="0"/>
                  </a:lnTo>
                  <a:lnTo>
                    <a:pt x="0" y="7"/>
                  </a:lnTo>
                  <a:lnTo>
                    <a:pt x="255" y="211"/>
                  </a:lnTo>
                  <a:lnTo>
                    <a:pt x="263" y="207"/>
                  </a:lnTo>
                  <a:lnTo>
                    <a:pt x="263" y="203"/>
                  </a:lnTo>
                  <a:lnTo>
                    <a:pt x="261" y="203"/>
                  </a:lnTo>
                  <a:lnTo>
                    <a:pt x="263" y="2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" name="Freeform 102">
              <a:extLst>
                <a:ext uri="{FF2B5EF4-FFF2-40B4-BE49-F238E27FC236}">
                  <a16:creationId xmlns:a16="http://schemas.microsoft.com/office/drawing/2014/main" id="{9299A333-3275-45A2-AF3B-35716806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999"/>
              <a:ext cx="15" cy="96"/>
            </a:xfrm>
            <a:custGeom>
              <a:avLst/>
              <a:gdLst>
                <a:gd name="T0" fmla="*/ 15 w 15"/>
                <a:gd name="T1" fmla="*/ 96 h 96"/>
                <a:gd name="T2" fmla="*/ 15 w 15"/>
                <a:gd name="T3" fmla="*/ 92 h 96"/>
                <a:gd name="T4" fmla="*/ 10 w 15"/>
                <a:gd name="T5" fmla="*/ 0 h 96"/>
                <a:gd name="T6" fmla="*/ 0 w 15"/>
                <a:gd name="T7" fmla="*/ 0 h 96"/>
                <a:gd name="T8" fmla="*/ 8 w 15"/>
                <a:gd name="T9" fmla="*/ 94 h 96"/>
                <a:gd name="T10" fmla="*/ 15 w 15"/>
                <a:gd name="T11" fmla="*/ 96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96"/>
                <a:gd name="T20" fmla="*/ 15 w 15"/>
                <a:gd name="T21" fmla="*/ 96 h 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96">
                  <a:moveTo>
                    <a:pt x="15" y="96"/>
                  </a:moveTo>
                  <a:lnTo>
                    <a:pt x="15" y="9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8" y="94"/>
                  </a:lnTo>
                  <a:lnTo>
                    <a:pt x="15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" name="Freeform 103">
              <a:extLst>
                <a:ext uri="{FF2B5EF4-FFF2-40B4-BE49-F238E27FC236}">
                  <a16:creationId xmlns:a16="http://schemas.microsoft.com/office/drawing/2014/main" id="{473D2D44-B132-4B65-B48E-61AB83867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3089"/>
              <a:ext cx="38" cy="66"/>
            </a:xfrm>
            <a:custGeom>
              <a:avLst/>
              <a:gdLst>
                <a:gd name="T0" fmla="*/ 6 w 38"/>
                <a:gd name="T1" fmla="*/ 66 h 66"/>
                <a:gd name="T2" fmla="*/ 8 w 38"/>
                <a:gd name="T3" fmla="*/ 64 h 66"/>
                <a:gd name="T4" fmla="*/ 38 w 38"/>
                <a:gd name="T5" fmla="*/ 6 h 66"/>
                <a:gd name="T6" fmla="*/ 31 w 38"/>
                <a:gd name="T7" fmla="*/ 0 h 66"/>
                <a:gd name="T8" fmla="*/ 0 w 38"/>
                <a:gd name="T9" fmla="*/ 60 h 66"/>
                <a:gd name="T10" fmla="*/ 6 w 38"/>
                <a:gd name="T11" fmla="*/ 6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66"/>
                <a:gd name="T20" fmla="*/ 38 w 38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66">
                  <a:moveTo>
                    <a:pt x="6" y="66"/>
                  </a:moveTo>
                  <a:lnTo>
                    <a:pt x="8" y="64"/>
                  </a:lnTo>
                  <a:lnTo>
                    <a:pt x="38" y="6"/>
                  </a:lnTo>
                  <a:lnTo>
                    <a:pt x="31" y="0"/>
                  </a:lnTo>
                  <a:lnTo>
                    <a:pt x="0" y="60"/>
                  </a:lnTo>
                  <a:lnTo>
                    <a:pt x="6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" name="Freeform 104">
              <a:extLst>
                <a:ext uri="{FF2B5EF4-FFF2-40B4-BE49-F238E27FC236}">
                  <a16:creationId xmlns:a16="http://schemas.microsoft.com/office/drawing/2014/main" id="{D594F733-4C71-437B-9583-9940E2A23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3149"/>
              <a:ext cx="81" cy="80"/>
            </a:xfrm>
            <a:custGeom>
              <a:avLst/>
              <a:gdLst>
                <a:gd name="T0" fmla="*/ 0 w 81"/>
                <a:gd name="T1" fmla="*/ 78 h 80"/>
                <a:gd name="T2" fmla="*/ 6 w 81"/>
                <a:gd name="T3" fmla="*/ 78 h 80"/>
                <a:gd name="T4" fmla="*/ 81 w 81"/>
                <a:gd name="T5" fmla="*/ 6 h 80"/>
                <a:gd name="T6" fmla="*/ 75 w 81"/>
                <a:gd name="T7" fmla="*/ 0 h 80"/>
                <a:gd name="T8" fmla="*/ 0 w 81"/>
                <a:gd name="T9" fmla="*/ 73 h 80"/>
                <a:gd name="T10" fmla="*/ 0 w 81"/>
                <a:gd name="T11" fmla="*/ 78 h 80"/>
                <a:gd name="T12" fmla="*/ 0 w 81"/>
                <a:gd name="T13" fmla="*/ 78 h 80"/>
                <a:gd name="T14" fmla="*/ 4 w 81"/>
                <a:gd name="T15" fmla="*/ 80 h 80"/>
                <a:gd name="T16" fmla="*/ 6 w 81"/>
                <a:gd name="T17" fmla="*/ 78 h 80"/>
                <a:gd name="T18" fmla="*/ 0 w 81"/>
                <a:gd name="T19" fmla="*/ 78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1"/>
                <a:gd name="T31" fmla="*/ 0 h 80"/>
                <a:gd name="T32" fmla="*/ 81 w 81"/>
                <a:gd name="T33" fmla="*/ 80 h 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1" h="80">
                  <a:moveTo>
                    <a:pt x="0" y="78"/>
                  </a:moveTo>
                  <a:lnTo>
                    <a:pt x="6" y="78"/>
                  </a:lnTo>
                  <a:lnTo>
                    <a:pt x="81" y="6"/>
                  </a:lnTo>
                  <a:lnTo>
                    <a:pt x="75" y="0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" name="Freeform 105">
              <a:extLst>
                <a:ext uri="{FF2B5EF4-FFF2-40B4-BE49-F238E27FC236}">
                  <a16:creationId xmlns:a16="http://schemas.microsoft.com/office/drawing/2014/main" id="{35446F70-1086-455D-BC49-FDAFA1A1F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147"/>
              <a:ext cx="31" cy="80"/>
            </a:xfrm>
            <a:custGeom>
              <a:avLst/>
              <a:gdLst>
                <a:gd name="T0" fmla="*/ 0 w 31"/>
                <a:gd name="T1" fmla="*/ 8 h 80"/>
                <a:gd name="T2" fmla="*/ 0 w 31"/>
                <a:gd name="T3" fmla="*/ 8 h 80"/>
                <a:gd name="T4" fmla="*/ 4 w 31"/>
                <a:gd name="T5" fmla="*/ 13 h 80"/>
                <a:gd name="T6" fmla="*/ 8 w 31"/>
                <a:gd name="T7" fmla="*/ 21 h 80"/>
                <a:gd name="T8" fmla="*/ 10 w 31"/>
                <a:gd name="T9" fmla="*/ 31 h 80"/>
                <a:gd name="T10" fmla="*/ 12 w 31"/>
                <a:gd name="T11" fmla="*/ 42 h 80"/>
                <a:gd name="T12" fmla="*/ 14 w 31"/>
                <a:gd name="T13" fmla="*/ 52 h 80"/>
                <a:gd name="T14" fmla="*/ 16 w 31"/>
                <a:gd name="T15" fmla="*/ 63 h 80"/>
                <a:gd name="T16" fmla="*/ 19 w 31"/>
                <a:gd name="T17" fmla="*/ 73 h 80"/>
                <a:gd name="T18" fmla="*/ 25 w 31"/>
                <a:gd name="T19" fmla="*/ 80 h 80"/>
                <a:gd name="T20" fmla="*/ 31 w 31"/>
                <a:gd name="T21" fmla="*/ 75 h 80"/>
                <a:gd name="T22" fmla="*/ 27 w 31"/>
                <a:gd name="T23" fmla="*/ 69 h 80"/>
                <a:gd name="T24" fmla="*/ 23 w 31"/>
                <a:gd name="T25" fmla="*/ 61 h 80"/>
                <a:gd name="T26" fmla="*/ 21 w 31"/>
                <a:gd name="T27" fmla="*/ 50 h 80"/>
                <a:gd name="T28" fmla="*/ 19 w 31"/>
                <a:gd name="T29" fmla="*/ 40 h 80"/>
                <a:gd name="T30" fmla="*/ 19 w 31"/>
                <a:gd name="T31" fmla="*/ 29 h 80"/>
                <a:gd name="T32" fmla="*/ 16 w 31"/>
                <a:gd name="T33" fmla="*/ 17 h 80"/>
                <a:gd name="T34" fmla="*/ 12 w 31"/>
                <a:gd name="T35" fmla="*/ 8 h 80"/>
                <a:gd name="T36" fmla="*/ 6 w 31"/>
                <a:gd name="T37" fmla="*/ 0 h 80"/>
                <a:gd name="T38" fmla="*/ 6 w 31"/>
                <a:gd name="T39" fmla="*/ 0 h 80"/>
                <a:gd name="T40" fmla="*/ 0 w 31"/>
                <a:gd name="T41" fmla="*/ 8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80"/>
                <a:gd name="T65" fmla="*/ 31 w 31"/>
                <a:gd name="T66" fmla="*/ 80 h 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80">
                  <a:moveTo>
                    <a:pt x="0" y="8"/>
                  </a:moveTo>
                  <a:lnTo>
                    <a:pt x="0" y="8"/>
                  </a:lnTo>
                  <a:lnTo>
                    <a:pt x="4" y="13"/>
                  </a:lnTo>
                  <a:lnTo>
                    <a:pt x="8" y="21"/>
                  </a:lnTo>
                  <a:lnTo>
                    <a:pt x="10" y="31"/>
                  </a:lnTo>
                  <a:lnTo>
                    <a:pt x="12" y="42"/>
                  </a:lnTo>
                  <a:lnTo>
                    <a:pt x="14" y="52"/>
                  </a:lnTo>
                  <a:lnTo>
                    <a:pt x="16" y="63"/>
                  </a:lnTo>
                  <a:lnTo>
                    <a:pt x="19" y="73"/>
                  </a:lnTo>
                  <a:lnTo>
                    <a:pt x="25" y="80"/>
                  </a:lnTo>
                  <a:lnTo>
                    <a:pt x="31" y="75"/>
                  </a:lnTo>
                  <a:lnTo>
                    <a:pt x="27" y="69"/>
                  </a:lnTo>
                  <a:lnTo>
                    <a:pt x="23" y="61"/>
                  </a:lnTo>
                  <a:lnTo>
                    <a:pt x="21" y="50"/>
                  </a:lnTo>
                  <a:lnTo>
                    <a:pt x="19" y="40"/>
                  </a:lnTo>
                  <a:lnTo>
                    <a:pt x="19" y="29"/>
                  </a:lnTo>
                  <a:lnTo>
                    <a:pt x="16" y="17"/>
                  </a:lnTo>
                  <a:lnTo>
                    <a:pt x="12" y="8"/>
                  </a:lnTo>
                  <a:lnTo>
                    <a:pt x="6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" name="Freeform 106">
              <a:extLst>
                <a:ext uri="{FF2B5EF4-FFF2-40B4-BE49-F238E27FC236}">
                  <a16:creationId xmlns:a16="http://schemas.microsoft.com/office/drawing/2014/main" id="{E129CFDA-A8F5-4B1B-AE48-69FF53990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3137"/>
              <a:ext cx="86" cy="18"/>
            </a:xfrm>
            <a:custGeom>
              <a:avLst/>
              <a:gdLst>
                <a:gd name="T0" fmla="*/ 3 w 86"/>
                <a:gd name="T1" fmla="*/ 2 h 18"/>
                <a:gd name="T2" fmla="*/ 3 w 86"/>
                <a:gd name="T3" fmla="*/ 8 h 18"/>
                <a:gd name="T4" fmla="*/ 13 w 86"/>
                <a:gd name="T5" fmla="*/ 12 h 18"/>
                <a:gd name="T6" fmla="*/ 23 w 86"/>
                <a:gd name="T7" fmla="*/ 14 h 18"/>
                <a:gd name="T8" fmla="*/ 34 w 86"/>
                <a:gd name="T9" fmla="*/ 14 h 18"/>
                <a:gd name="T10" fmla="*/ 46 w 86"/>
                <a:gd name="T11" fmla="*/ 14 h 18"/>
                <a:gd name="T12" fmla="*/ 55 w 86"/>
                <a:gd name="T13" fmla="*/ 14 h 18"/>
                <a:gd name="T14" fmla="*/ 67 w 86"/>
                <a:gd name="T15" fmla="*/ 14 h 18"/>
                <a:gd name="T16" fmla="*/ 74 w 86"/>
                <a:gd name="T17" fmla="*/ 14 h 18"/>
                <a:gd name="T18" fmla="*/ 80 w 86"/>
                <a:gd name="T19" fmla="*/ 18 h 18"/>
                <a:gd name="T20" fmla="*/ 86 w 86"/>
                <a:gd name="T21" fmla="*/ 10 h 18"/>
                <a:gd name="T22" fmla="*/ 76 w 86"/>
                <a:gd name="T23" fmla="*/ 6 h 18"/>
                <a:gd name="T24" fmla="*/ 67 w 86"/>
                <a:gd name="T25" fmla="*/ 4 h 18"/>
                <a:gd name="T26" fmla="*/ 55 w 86"/>
                <a:gd name="T27" fmla="*/ 4 h 18"/>
                <a:gd name="T28" fmla="*/ 44 w 86"/>
                <a:gd name="T29" fmla="*/ 4 h 18"/>
                <a:gd name="T30" fmla="*/ 34 w 86"/>
                <a:gd name="T31" fmla="*/ 6 h 18"/>
                <a:gd name="T32" fmla="*/ 23 w 86"/>
                <a:gd name="T33" fmla="*/ 6 h 18"/>
                <a:gd name="T34" fmla="*/ 15 w 86"/>
                <a:gd name="T35" fmla="*/ 4 h 18"/>
                <a:gd name="T36" fmla="*/ 9 w 86"/>
                <a:gd name="T37" fmla="*/ 0 h 18"/>
                <a:gd name="T38" fmla="*/ 9 w 86"/>
                <a:gd name="T39" fmla="*/ 8 h 18"/>
                <a:gd name="T40" fmla="*/ 3 w 86"/>
                <a:gd name="T41" fmla="*/ 2 h 18"/>
                <a:gd name="T42" fmla="*/ 0 w 86"/>
                <a:gd name="T43" fmla="*/ 6 h 18"/>
                <a:gd name="T44" fmla="*/ 3 w 86"/>
                <a:gd name="T45" fmla="*/ 8 h 18"/>
                <a:gd name="T46" fmla="*/ 3 w 86"/>
                <a:gd name="T47" fmla="*/ 2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6"/>
                <a:gd name="T73" fmla="*/ 0 h 18"/>
                <a:gd name="T74" fmla="*/ 86 w 86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6" h="18">
                  <a:moveTo>
                    <a:pt x="3" y="2"/>
                  </a:moveTo>
                  <a:lnTo>
                    <a:pt x="3" y="8"/>
                  </a:lnTo>
                  <a:lnTo>
                    <a:pt x="13" y="12"/>
                  </a:lnTo>
                  <a:lnTo>
                    <a:pt x="23" y="14"/>
                  </a:lnTo>
                  <a:lnTo>
                    <a:pt x="34" y="14"/>
                  </a:lnTo>
                  <a:lnTo>
                    <a:pt x="46" y="14"/>
                  </a:lnTo>
                  <a:lnTo>
                    <a:pt x="55" y="14"/>
                  </a:lnTo>
                  <a:lnTo>
                    <a:pt x="67" y="14"/>
                  </a:lnTo>
                  <a:lnTo>
                    <a:pt x="74" y="14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76" y="6"/>
                  </a:lnTo>
                  <a:lnTo>
                    <a:pt x="67" y="4"/>
                  </a:lnTo>
                  <a:lnTo>
                    <a:pt x="55" y="4"/>
                  </a:lnTo>
                  <a:lnTo>
                    <a:pt x="44" y="4"/>
                  </a:lnTo>
                  <a:lnTo>
                    <a:pt x="34" y="6"/>
                  </a:lnTo>
                  <a:lnTo>
                    <a:pt x="23" y="6"/>
                  </a:lnTo>
                  <a:lnTo>
                    <a:pt x="15" y="4"/>
                  </a:lnTo>
                  <a:lnTo>
                    <a:pt x="9" y="0"/>
                  </a:lnTo>
                  <a:lnTo>
                    <a:pt x="9" y="8"/>
                  </a:lnTo>
                  <a:lnTo>
                    <a:pt x="3" y="2"/>
                  </a:lnTo>
                  <a:lnTo>
                    <a:pt x="0" y="6"/>
                  </a:lnTo>
                  <a:lnTo>
                    <a:pt x="3" y="8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" name="Freeform 107">
              <a:extLst>
                <a:ext uri="{FF2B5EF4-FFF2-40B4-BE49-F238E27FC236}">
                  <a16:creationId xmlns:a16="http://schemas.microsoft.com/office/drawing/2014/main" id="{2A2EDBEE-767D-4F47-AADE-96BBDF7AE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3041"/>
              <a:ext cx="87" cy="104"/>
            </a:xfrm>
            <a:custGeom>
              <a:avLst/>
              <a:gdLst>
                <a:gd name="T0" fmla="*/ 83 w 87"/>
                <a:gd name="T1" fmla="*/ 0 h 104"/>
                <a:gd name="T2" fmla="*/ 77 w 87"/>
                <a:gd name="T3" fmla="*/ 2 h 104"/>
                <a:gd name="T4" fmla="*/ 0 w 87"/>
                <a:gd name="T5" fmla="*/ 98 h 104"/>
                <a:gd name="T6" fmla="*/ 6 w 87"/>
                <a:gd name="T7" fmla="*/ 104 h 104"/>
                <a:gd name="T8" fmla="*/ 83 w 87"/>
                <a:gd name="T9" fmla="*/ 8 h 104"/>
                <a:gd name="T10" fmla="*/ 83 w 87"/>
                <a:gd name="T11" fmla="*/ 0 h 104"/>
                <a:gd name="T12" fmla="*/ 83 w 87"/>
                <a:gd name="T13" fmla="*/ 8 h 104"/>
                <a:gd name="T14" fmla="*/ 87 w 87"/>
                <a:gd name="T15" fmla="*/ 4 h 104"/>
                <a:gd name="T16" fmla="*/ 83 w 87"/>
                <a:gd name="T17" fmla="*/ 0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7"/>
                <a:gd name="T28" fmla="*/ 0 h 104"/>
                <a:gd name="T29" fmla="*/ 87 w 87"/>
                <a:gd name="T30" fmla="*/ 104 h 10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7" h="104">
                  <a:moveTo>
                    <a:pt x="83" y="0"/>
                  </a:moveTo>
                  <a:lnTo>
                    <a:pt x="77" y="2"/>
                  </a:lnTo>
                  <a:lnTo>
                    <a:pt x="0" y="98"/>
                  </a:lnTo>
                  <a:lnTo>
                    <a:pt x="6" y="104"/>
                  </a:lnTo>
                  <a:lnTo>
                    <a:pt x="83" y="8"/>
                  </a:lnTo>
                  <a:lnTo>
                    <a:pt x="83" y="0"/>
                  </a:lnTo>
                  <a:lnTo>
                    <a:pt x="83" y="8"/>
                  </a:lnTo>
                  <a:lnTo>
                    <a:pt x="87" y="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" name="Freeform 108">
              <a:extLst>
                <a:ext uri="{FF2B5EF4-FFF2-40B4-BE49-F238E27FC236}">
                  <a16:creationId xmlns:a16="http://schemas.microsoft.com/office/drawing/2014/main" id="{B0564D98-5F28-4DD9-9DE5-460AB9B1C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765"/>
              <a:ext cx="347" cy="284"/>
            </a:xfrm>
            <a:custGeom>
              <a:avLst/>
              <a:gdLst>
                <a:gd name="T0" fmla="*/ 3 w 347"/>
                <a:gd name="T1" fmla="*/ 0 h 284"/>
                <a:gd name="T2" fmla="*/ 3 w 347"/>
                <a:gd name="T3" fmla="*/ 8 h 284"/>
                <a:gd name="T4" fmla="*/ 341 w 347"/>
                <a:gd name="T5" fmla="*/ 284 h 284"/>
                <a:gd name="T6" fmla="*/ 347 w 347"/>
                <a:gd name="T7" fmla="*/ 276 h 284"/>
                <a:gd name="T8" fmla="*/ 9 w 347"/>
                <a:gd name="T9" fmla="*/ 0 h 284"/>
                <a:gd name="T10" fmla="*/ 3 w 347"/>
                <a:gd name="T11" fmla="*/ 0 h 284"/>
                <a:gd name="T12" fmla="*/ 3 w 347"/>
                <a:gd name="T13" fmla="*/ 0 h 284"/>
                <a:gd name="T14" fmla="*/ 0 w 347"/>
                <a:gd name="T15" fmla="*/ 4 h 284"/>
                <a:gd name="T16" fmla="*/ 3 w 347"/>
                <a:gd name="T17" fmla="*/ 8 h 284"/>
                <a:gd name="T18" fmla="*/ 3 w 347"/>
                <a:gd name="T19" fmla="*/ 0 h 2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7"/>
                <a:gd name="T31" fmla="*/ 0 h 284"/>
                <a:gd name="T32" fmla="*/ 347 w 347"/>
                <a:gd name="T33" fmla="*/ 284 h 28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7" h="284">
                  <a:moveTo>
                    <a:pt x="3" y="0"/>
                  </a:moveTo>
                  <a:lnTo>
                    <a:pt x="3" y="8"/>
                  </a:lnTo>
                  <a:lnTo>
                    <a:pt x="341" y="284"/>
                  </a:lnTo>
                  <a:lnTo>
                    <a:pt x="347" y="276"/>
                  </a:lnTo>
                  <a:lnTo>
                    <a:pt x="9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" name="Freeform 109">
              <a:extLst>
                <a:ext uri="{FF2B5EF4-FFF2-40B4-BE49-F238E27FC236}">
                  <a16:creationId xmlns:a16="http://schemas.microsoft.com/office/drawing/2014/main" id="{D12B1B21-6C23-4285-9720-B5F9A3183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536"/>
              <a:ext cx="269" cy="237"/>
            </a:xfrm>
            <a:custGeom>
              <a:avLst/>
              <a:gdLst>
                <a:gd name="T0" fmla="*/ 267 w 269"/>
                <a:gd name="T1" fmla="*/ 0 h 237"/>
                <a:gd name="T2" fmla="*/ 263 w 269"/>
                <a:gd name="T3" fmla="*/ 2 h 237"/>
                <a:gd name="T4" fmla="*/ 0 w 269"/>
                <a:gd name="T5" fmla="*/ 229 h 237"/>
                <a:gd name="T6" fmla="*/ 6 w 269"/>
                <a:gd name="T7" fmla="*/ 237 h 237"/>
                <a:gd name="T8" fmla="*/ 269 w 269"/>
                <a:gd name="T9" fmla="*/ 8 h 237"/>
                <a:gd name="T10" fmla="*/ 267 w 269"/>
                <a:gd name="T11" fmla="*/ 0 h 2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9"/>
                <a:gd name="T19" fmla="*/ 0 h 237"/>
                <a:gd name="T20" fmla="*/ 269 w 269"/>
                <a:gd name="T21" fmla="*/ 237 h 2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9" h="237">
                  <a:moveTo>
                    <a:pt x="267" y="0"/>
                  </a:moveTo>
                  <a:lnTo>
                    <a:pt x="263" y="2"/>
                  </a:lnTo>
                  <a:lnTo>
                    <a:pt x="0" y="229"/>
                  </a:lnTo>
                  <a:lnTo>
                    <a:pt x="6" y="237"/>
                  </a:lnTo>
                  <a:lnTo>
                    <a:pt x="269" y="8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4300" name="Picture 92">
            <a:extLst>
              <a:ext uri="{FF2B5EF4-FFF2-40B4-BE49-F238E27FC236}">
                <a16:creationId xmlns:a16="http://schemas.microsoft.com/office/drawing/2014/main" id="{0FC9A89D-D4BA-4C47-B53A-9FE474B608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3652838"/>
            <a:ext cx="731837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342" name="Text Box 134">
            <a:extLst>
              <a:ext uri="{FF2B5EF4-FFF2-40B4-BE49-F238E27FC236}">
                <a16:creationId xmlns:a16="http://schemas.microsoft.com/office/drawing/2014/main" id="{BED9DBBB-FC95-4C55-B90E-49B56523DE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597525"/>
            <a:ext cx="87137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sz="2000" i="1">
                <a:latin typeface="Times New Roman" panose="02020603050405020304" pitchFamily="18" charset="0"/>
              </a:rPr>
              <a:t>Analiza nesreće šatla Kolumbija: simulacija putanje krhotina korišćenjem Ojlerovog načina za opisivanje strujnog polja i Lagranževog načina za krhotine</a:t>
            </a:r>
            <a:endParaRPr lang="sr-Latn-CS" altLang="en-US" sz="2000" b="1">
              <a:sym typeface="Symbol" panose="05050102010706020507" pitchFamily="18" charset="2"/>
            </a:endParaRPr>
          </a:p>
        </p:txBody>
      </p:sp>
      <p:sp>
        <p:nvSpPr>
          <p:cNvPr id="94343" name="AutoShape 135">
            <a:extLst>
              <a:ext uri="{FF2B5EF4-FFF2-40B4-BE49-F238E27FC236}">
                <a16:creationId xmlns:a16="http://schemas.microsoft.com/office/drawing/2014/main" id="{1DD3B078-C9B9-4F38-9AB5-44A2DCF626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4150" y="3357563"/>
            <a:ext cx="1296988" cy="1449387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4344" name="Text Box 136">
            <a:extLst>
              <a:ext uri="{FF2B5EF4-FFF2-40B4-BE49-F238E27FC236}">
                <a16:creationId xmlns:a16="http://schemas.microsoft.com/office/drawing/2014/main" id="{5C726275-C61E-431D-B8A5-BB5465CA0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4138" y="3465513"/>
            <a:ext cx="1439862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Putanja krhotina-Lagranžev način</a:t>
            </a:r>
          </a:p>
        </p:txBody>
      </p:sp>
      <p:grpSp>
        <p:nvGrpSpPr>
          <p:cNvPr id="4" name="Group 139">
            <a:extLst>
              <a:ext uri="{FF2B5EF4-FFF2-40B4-BE49-F238E27FC236}">
                <a16:creationId xmlns:a16="http://schemas.microsoft.com/office/drawing/2014/main" id="{20827C63-63BA-4563-8A38-95B4AD5F22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79963" y="1657350"/>
            <a:ext cx="1855787" cy="2419350"/>
            <a:chOff x="2295" y="1400"/>
            <a:chExt cx="1169" cy="1524"/>
          </a:xfrm>
        </p:grpSpPr>
        <p:sp>
          <p:nvSpPr>
            <p:cNvPr id="10261" name="AutoShape 138">
              <a:extLst>
                <a:ext uri="{FF2B5EF4-FFF2-40B4-BE49-F238E27FC236}">
                  <a16:creationId xmlns:a16="http://schemas.microsoft.com/office/drawing/2014/main" id="{938A74A6-9845-4644-A63D-EACF1BC0C74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95" y="1400"/>
              <a:ext cx="1169" cy="1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Freeform 140">
              <a:extLst>
                <a:ext uri="{FF2B5EF4-FFF2-40B4-BE49-F238E27FC236}">
                  <a16:creationId xmlns:a16="http://schemas.microsoft.com/office/drawing/2014/main" id="{C3A903BB-BBF1-4587-8FB4-E8CABAB98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410"/>
              <a:ext cx="92" cy="109"/>
            </a:xfrm>
            <a:custGeom>
              <a:avLst/>
              <a:gdLst>
                <a:gd name="T0" fmla="*/ 86 w 92"/>
                <a:gd name="T1" fmla="*/ 109 h 109"/>
                <a:gd name="T2" fmla="*/ 86 w 92"/>
                <a:gd name="T3" fmla="*/ 94 h 109"/>
                <a:gd name="T4" fmla="*/ 19 w 92"/>
                <a:gd name="T5" fmla="*/ 0 h 109"/>
                <a:gd name="T6" fmla="*/ 0 w 92"/>
                <a:gd name="T7" fmla="*/ 11 h 109"/>
                <a:gd name="T8" fmla="*/ 69 w 92"/>
                <a:gd name="T9" fmla="*/ 107 h 109"/>
                <a:gd name="T10" fmla="*/ 86 w 92"/>
                <a:gd name="T11" fmla="*/ 109 h 109"/>
                <a:gd name="T12" fmla="*/ 86 w 92"/>
                <a:gd name="T13" fmla="*/ 109 h 109"/>
                <a:gd name="T14" fmla="*/ 92 w 92"/>
                <a:gd name="T15" fmla="*/ 101 h 109"/>
                <a:gd name="T16" fmla="*/ 86 w 92"/>
                <a:gd name="T17" fmla="*/ 94 h 109"/>
                <a:gd name="T18" fmla="*/ 86 w 92"/>
                <a:gd name="T19" fmla="*/ 109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2"/>
                <a:gd name="T31" fmla="*/ 0 h 109"/>
                <a:gd name="T32" fmla="*/ 92 w 92"/>
                <a:gd name="T33" fmla="*/ 109 h 10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2" h="109">
                  <a:moveTo>
                    <a:pt x="86" y="109"/>
                  </a:moveTo>
                  <a:lnTo>
                    <a:pt x="86" y="94"/>
                  </a:lnTo>
                  <a:lnTo>
                    <a:pt x="19" y="0"/>
                  </a:lnTo>
                  <a:lnTo>
                    <a:pt x="0" y="11"/>
                  </a:lnTo>
                  <a:lnTo>
                    <a:pt x="69" y="107"/>
                  </a:lnTo>
                  <a:lnTo>
                    <a:pt x="86" y="109"/>
                  </a:lnTo>
                  <a:lnTo>
                    <a:pt x="92" y="101"/>
                  </a:lnTo>
                  <a:lnTo>
                    <a:pt x="86" y="94"/>
                  </a:lnTo>
                  <a:lnTo>
                    <a:pt x="86" y="109"/>
                  </a:lnTo>
                  <a:close/>
                </a:path>
              </a:pathLst>
            </a:custGeom>
            <a:solidFill>
              <a:srgbClr val="E77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" name="Freeform 141">
              <a:extLst>
                <a:ext uri="{FF2B5EF4-FFF2-40B4-BE49-F238E27FC236}">
                  <a16:creationId xmlns:a16="http://schemas.microsoft.com/office/drawing/2014/main" id="{F72098D5-6578-4D33-92F7-949EF76E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504"/>
              <a:ext cx="92" cy="88"/>
            </a:xfrm>
            <a:custGeom>
              <a:avLst/>
              <a:gdLst>
                <a:gd name="T0" fmla="*/ 8 w 92"/>
                <a:gd name="T1" fmla="*/ 88 h 88"/>
                <a:gd name="T2" fmla="*/ 23 w 92"/>
                <a:gd name="T3" fmla="*/ 88 h 88"/>
                <a:gd name="T4" fmla="*/ 92 w 92"/>
                <a:gd name="T5" fmla="*/ 15 h 88"/>
                <a:gd name="T6" fmla="*/ 75 w 92"/>
                <a:gd name="T7" fmla="*/ 0 h 88"/>
                <a:gd name="T8" fmla="*/ 6 w 92"/>
                <a:gd name="T9" fmla="*/ 73 h 88"/>
                <a:gd name="T10" fmla="*/ 8 w 92"/>
                <a:gd name="T11" fmla="*/ 88 h 88"/>
                <a:gd name="T12" fmla="*/ 6 w 92"/>
                <a:gd name="T13" fmla="*/ 73 h 88"/>
                <a:gd name="T14" fmla="*/ 0 w 92"/>
                <a:gd name="T15" fmla="*/ 80 h 88"/>
                <a:gd name="T16" fmla="*/ 8 w 92"/>
                <a:gd name="T17" fmla="*/ 88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2"/>
                <a:gd name="T28" fmla="*/ 0 h 88"/>
                <a:gd name="T29" fmla="*/ 92 w 92"/>
                <a:gd name="T30" fmla="*/ 88 h 8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2" h="88">
                  <a:moveTo>
                    <a:pt x="8" y="88"/>
                  </a:moveTo>
                  <a:lnTo>
                    <a:pt x="23" y="88"/>
                  </a:lnTo>
                  <a:lnTo>
                    <a:pt x="92" y="15"/>
                  </a:lnTo>
                  <a:lnTo>
                    <a:pt x="75" y="0"/>
                  </a:lnTo>
                  <a:lnTo>
                    <a:pt x="6" y="73"/>
                  </a:lnTo>
                  <a:lnTo>
                    <a:pt x="8" y="88"/>
                  </a:lnTo>
                  <a:lnTo>
                    <a:pt x="6" y="73"/>
                  </a:lnTo>
                  <a:lnTo>
                    <a:pt x="0" y="80"/>
                  </a:lnTo>
                  <a:lnTo>
                    <a:pt x="8" y="88"/>
                  </a:lnTo>
                  <a:close/>
                </a:path>
              </a:pathLst>
            </a:custGeom>
            <a:solidFill>
              <a:srgbClr val="E77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" name="Freeform 142">
              <a:extLst>
                <a:ext uri="{FF2B5EF4-FFF2-40B4-BE49-F238E27FC236}">
                  <a16:creationId xmlns:a16="http://schemas.microsoft.com/office/drawing/2014/main" id="{06FDF57F-05CD-447C-8636-3DE9F2860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577"/>
              <a:ext cx="105" cy="103"/>
            </a:xfrm>
            <a:custGeom>
              <a:avLst/>
              <a:gdLst>
                <a:gd name="T0" fmla="*/ 100 w 105"/>
                <a:gd name="T1" fmla="*/ 103 h 103"/>
                <a:gd name="T2" fmla="*/ 100 w 105"/>
                <a:gd name="T3" fmla="*/ 88 h 103"/>
                <a:gd name="T4" fmla="*/ 15 w 105"/>
                <a:gd name="T5" fmla="*/ 0 h 103"/>
                <a:gd name="T6" fmla="*/ 0 w 105"/>
                <a:gd name="T7" fmla="*/ 15 h 103"/>
                <a:gd name="T8" fmla="*/ 84 w 105"/>
                <a:gd name="T9" fmla="*/ 103 h 103"/>
                <a:gd name="T10" fmla="*/ 100 w 105"/>
                <a:gd name="T11" fmla="*/ 103 h 103"/>
                <a:gd name="T12" fmla="*/ 100 w 105"/>
                <a:gd name="T13" fmla="*/ 103 h 103"/>
                <a:gd name="T14" fmla="*/ 105 w 105"/>
                <a:gd name="T15" fmla="*/ 96 h 103"/>
                <a:gd name="T16" fmla="*/ 100 w 105"/>
                <a:gd name="T17" fmla="*/ 88 h 103"/>
                <a:gd name="T18" fmla="*/ 100 w 105"/>
                <a:gd name="T19" fmla="*/ 103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5"/>
                <a:gd name="T31" fmla="*/ 0 h 103"/>
                <a:gd name="T32" fmla="*/ 105 w 105"/>
                <a:gd name="T33" fmla="*/ 103 h 1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5" h="103">
                  <a:moveTo>
                    <a:pt x="100" y="103"/>
                  </a:moveTo>
                  <a:lnTo>
                    <a:pt x="100" y="88"/>
                  </a:lnTo>
                  <a:lnTo>
                    <a:pt x="15" y="0"/>
                  </a:lnTo>
                  <a:lnTo>
                    <a:pt x="0" y="15"/>
                  </a:lnTo>
                  <a:lnTo>
                    <a:pt x="84" y="103"/>
                  </a:lnTo>
                  <a:lnTo>
                    <a:pt x="100" y="103"/>
                  </a:lnTo>
                  <a:lnTo>
                    <a:pt x="105" y="96"/>
                  </a:lnTo>
                  <a:lnTo>
                    <a:pt x="100" y="88"/>
                  </a:lnTo>
                  <a:lnTo>
                    <a:pt x="100" y="103"/>
                  </a:lnTo>
                  <a:close/>
                </a:path>
              </a:pathLst>
            </a:custGeom>
            <a:solidFill>
              <a:srgbClr val="E77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143">
              <a:extLst>
                <a:ext uri="{FF2B5EF4-FFF2-40B4-BE49-F238E27FC236}">
                  <a16:creationId xmlns:a16="http://schemas.microsoft.com/office/drawing/2014/main" id="{239A66FB-1262-469E-AF13-205325FB6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667"/>
              <a:ext cx="501" cy="645"/>
            </a:xfrm>
            <a:custGeom>
              <a:avLst/>
              <a:gdLst>
                <a:gd name="T0" fmla="*/ 17 w 501"/>
                <a:gd name="T1" fmla="*/ 645 h 645"/>
                <a:gd name="T2" fmla="*/ 19 w 501"/>
                <a:gd name="T3" fmla="*/ 643 h 645"/>
                <a:gd name="T4" fmla="*/ 501 w 501"/>
                <a:gd name="T5" fmla="*/ 13 h 645"/>
                <a:gd name="T6" fmla="*/ 483 w 501"/>
                <a:gd name="T7" fmla="*/ 0 h 645"/>
                <a:gd name="T8" fmla="*/ 0 w 501"/>
                <a:gd name="T9" fmla="*/ 629 h 645"/>
                <a:gd name="T10" fmla="*/ 17 w 501"/>
                <a:gd name="T11" fmla="*/ 645 h 6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1"/>
                <a:gd name="T19" fmla="*/ 0 h 645"/>
                <a:gd name="T20" fmla="*/ 501 w 501"/>
                <a:gd name="T21" fmla="*/ 645 h 6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1" h="645">
                  <a:moveTo>
                    <a:pt x="17" y="645"/>
                  </a:moveTo>
                  <a:lnTo>
                    <a:pt x="19" y="643"/>
                  </a:lnTo>
                  <a:lnTo>
                    <a:pt x="501" y="13"/>
                  </a:lnTo>
                  <a:lnTo>
                    <a:pt x="483" y="0"/>
                  </a:lnTo>
                  <a:lnTo>
                    <a:pt x="0" y="629"/>
                  </a:lnTo>
                  <a:lnTo>
                    <a:pt x="17" y="645"/>
                  </a:lnTo>
                  <a:close/>
                </a:path>
              </a:pathLst>
            </a:custGeom>
            <a:solidFill>
              <a:srgbClr val="E77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144">
              <a:extLst>
                <a:ext uri="{FF2B5EF4-FFF2-40B4-BE49-F238E27FC236}">
                  <a16:creationId xmlns:a16="http://schemas.microsoft.com/office/drawing/2014/main" id="{AB2348E0-5C6B-41E6-AB30-8AD0C66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296"/>
              <a:ext cx="660" cy="618"/>
            </a:xfrm>
            <a:custGeom>
              <a:avLst/>
              <a:gdLst>
                <a:gd name="T0" fmla="*/ 15 w 660"/>
                <a:gd name="T1" fmla="*/ 618 h 618"/>
                <a:gd name="T2" fmla="*/ 660 w 660"/>
                <a:gd name="T3" fmla="*/ 16 h 618"/>
                <a:gd name="T4" fmla="*/ 645 w 660"/>
                <a:gd name="T5" fmla="*/ 0 h 618"/>
                <a:gd name="T6" fmla="*/ 0 w 660"/>
                <a:gd name="T7" fmla="*/ 603 h 618"/>
                <a:gd name="T8" fmla="*/ 15 w 660"/>
                <a:gd name="T9" fmla="*/ 618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0"/>
                <a:gd name="T16" fmla="*/ 0 h 618"/>
                <a:gd name="T17" fmla="*/ 660 w 660"/>
                <a:gd name="T18" fmla="*/ 618 h 6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0" h="618">
                  <a:moveTo>
                    <a:pt x="15" y="618"/>
                  </a:moveTo>
                  <a:lnTo>
                    <a:pt x="660" y="16"/>
                  </a:lnTo>
                  <a:lnTo>
                    <a:pt x="645" y="0"/>
                  </a:lnTo>
                  <a:lnTo>
                    <a:pt x="0" y="603"/>
                  </a:lnTo>
                  <a:lnTo>
                    <a:pt x="15" y="618"/>
                  </a:lnTo>
                  <a:close/>
                </a:path>
              </a:pathLst>
            </a:custGeom>
            <a:solidFill>
              <a:srgbClr val="E77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299" name="Line 91">
            <a:extLst>
              <a:ext uri="{FF2B5EF4-FFF2-40B4-BE49-F238E27FC236}">
                <a16:creationId xmlns:a16="http://schemas.microsoft.com/office/drawing/2014/main" id="{F826FAA3-9FAF-46D2-8908-1D569250E21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24413" y="4048125"/>
            <a:ext cx="2987675" cy="3968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8B18E08-3797-478D-9F35-3E3ED87E8B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94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94263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94263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94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94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94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94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94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4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4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900" decel="100000" fill="hold"/>
                                        <p:tgtEl>
                                          <p:spTgt spid="94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4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5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4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94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4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94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94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94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94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0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94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94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58" presetID="9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94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66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8" dur="2000"/>
                                        <p:tgtEl>
                                          <p:spTgt spid="94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342" grpId="0"/>
      <p:bldP spid="94343" grpId="0" animBg="1"/>
      <p:bldP spid="9434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Slide Number Placeholder 4">
            <a:extLst>
              <a:ext uri="{FF2B5EF4-FFF2-40B4-BE49-F238E27FC236}">
                <a16:creationId xmlns:a16="http://schemas.microsoft.com/office/drawing/2014/main" id="{E2C994FD-2298-4135-855B-94BC086FA0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964384A-1D6B-4580-AA7A-DFC1D8F3BECA}" type="slidenum">
              <a:rPr lang="en-US" altLang="en-US"/>
              <a:pPr eaLnBrk="1" hangingPunct="1"/>
              <a:t>7</a:t>
            </a:fld>
            <a:endParaRPr lang="en-US" altLang="en-US"/>
          </a:p>
        </p:txBody>
      </p:sp>
      <p:sp>
        <p:nvSpPr>
          <p:cNvPr id="11268" name="Text Box 2">
            <a:extLst>
              <a:ext uri="{FF2B5EF4-FFF2-40B4-BE49-F238E27FC236}">
                <a16:creationId xmlns:a16="http://schemas.microsoft.com/office/drawing/2014/main" id="{B08731D1-CF07-45EA-8E73-A891E69B6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1269" name="WordArt 3">
            <a:extLst>
              <a:ext uri="{FF2B5EF4-FFF2-40B4-BE49-F238E27FC236}">
                <a16:creationId xmlns:a16="http://schemas.microsoft.com/office/drawing/2014/main" id="{F794016F-9FA2-4AA8-B71D-0F8CA079CBD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133475" y="728663"/>
            <a:ext cx="6877050" cy="4667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VREMENSKA KLASIFIKACIJA</a:t>
            </a:r>
          </a:p>
        </p:txBody>
      </p:sp>
      <p:sp>
        <p:nvSpPr>
          <p:cNvPr id="11270" name="Line 16">
            <a:extLst>
              <a:ext uri="{FF2B5EF4-FFF2-40B4-BE49-F238E27FC236}">
                <a16:creationId xmlns:a16="http://schemas.microsoft.com/office/drawing/2014/main" id="{87768ECA-B9C8-4B9E-8B00-A2BB2D1B0A5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" name="Line 20">
            <a:extLst>
              <a:ext uri="{FF2B5EF4-FFF2-40B4-BE49-F238E27FC236}">
                <a16:creationId xmlns:a16="http://schemas.microsoft.com/office/drawing/2014/main" id="{6AFAD271-37DB-4B90-A27A-CCB98C63DB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311" name="Text Box 55">
            <a:extLst>
              <a:ext uri="{FF2B5EF4-FFF2-40B4-BE49-F238E27FC236}">
                <a16:creationId xmlns:a16="http://schemas.microsoft.com/office/drawing/2014/main" id="{2E20CE35-87A0-47B5-90B0-5EB6F137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989138"/>
            <a:ext cx="84407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STACIONARNO ILI USTALJENO STRUJANJE</a:t>
            </a:r>
            <a:endParaRPr lang="en-US" altLang="en-US" sz="2000" b="1"/>
          </a:p>
        </p:txBody>
      </p:sp>
      <p:pic>
        <p:nvPicPr>
          <p:cNvPr id="96312" name="Picture 56" descr="BD10263_">
            <a:extLst>
              <a:ext uri="{FF2B5EF4-FFF2-40B4-BE49-F238E27FC236}">
                <a16:creationId xmlns:a16="http://schemas.microsoft.com/office/drawing/2014/main" id="{4D3D9301-0C36-4E0A-A17D-87F24951C2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085975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3" name="Text Box 57">
            <a:extLst>
              <a:ext uri="{FF2B5EF4-FFF2-40B4-BE49-F238E27FC236}">
                <a16:creationId xmlns:a16="http://schemas.microsoft.com/office/drawing/2014/main" id="{73617D0A-4C3D-4CEC-B699-667B207E70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2492375"/>
            <a:ext cx="821055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 svakoj tački datog poprečnog preseka vektor brzine se </a:t>
            </a:r>
            <a:r>
              <a:rPr lang="sr-Latn-CS" altLang="en-US" b="1" u="sng"/>
              <a:t>NE MENJA</a:t>
            </a:r>
            <a:r>
              <a:rPr lang="sr-Latn-CS" altLang="en-US" b="1"/>
              <a:t> tokom vremena i pritisci u tim istim tačkama se </a:t>
            </a:r>
            <a:r>
              <a:rPr lang="sr-Latn-CS" altLang="en-US" b="1" u="sng"/>
              <a:t>NE MENJAJU</a:t>
            </a:r>
            <a:r>
              <a:rPr lang="sr-Latn-CS" altLang="en-US" b="1"/>
              <a:t> tokom vremena.</a:t>
            </a:r>
            <a:endParaRPr lang="en-US" altLang="en-US" b="1"/>
          </a:p>
        </p:txBody>
      </p:sp>
      <p:pic>
        <p:nvPicPr>
          <p:cNvPr id="96314" name="Picture 58" descr="BD14868_">
            <a:extLst>
              <a:ext uri="{FF2B5EF4-FFF2-40B4-BE49-F238E27FC236}">
                <a16:creationId xmlns:a16="http://schemas.microsoft.com/office/drawing/2014/main" id="{3DC8FBAB-2EA4-4F22-A996-5C72BF5617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113" y="25860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315" name="Text Box 59">
            <a:extLst>
              <a:ext uri="{FF2B5EF4-FFF2-40B4-BE49-F238E27FC236}">
                <a16:creationId xmlns:a16="http://schemas.microsoft.com/office/drawing/2014/main" id="{936BB3E5-650C-4879-907E-124A73482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4425" y="3638550"/>
            <a:ext cx="57261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U opštem slučaju je:</a:t>
            </a:r>
            <a:endParaRPr lang="en-US" altLang="en-US"/>
          </a:p>
        </p:txBody>
      </p:sp>
      <p:grpSp>
        <p:nvGrpSpPr>
          <p:cNvPr id="2" name="Group 60">
            <a:extLst>
              <a:ext uri="{FF2B5EF4-FFF2-40B4-BE49-F238E27FC236}">
                <a16:creationId xmlns:a16="http://schemas.microsoft.com/office/drawing/2014/main" id="{0AB551D7-341A-4226-88E8-2BA5092963E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40313" y="4076700"/>
            <a:ext cx="1962150" cy="492125"/>
            <a:chOff x="1575" y="2135"/>
            <a:chExt cx="1236" cy="310"/>
          </a:xfrm>
        </p:grpSpPr>
        <p:sp>
          <p:nvSpPr>
            <p:cNvPr id="11317" name="AutoShape 61">
              <a:extLst>
                <a:ext uri="{FF2B5EF4-FFF2-40B4-BE49-F238E27FC236}">
                  <a16:creationId xmlns:a16="http://schemas.microsoft.com/office/drawing/2014/main" id="{94C30A24-D42E-40B6-82F8-3CBFC3F041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" y="2213"/>
              <a:ext cx="121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8" name="Rectangle 62">
              <a:extLst>
                <a:ext uri="{FF2B5EF4-FFF2-40B4-BE49-F238E27FC236}">
                  <a16:creationId xmlns:a16="http://schemas.microsoft.com/office/drawing/2014/main" id="{939CDD59-F0B6-47CE-BFBF-B2AEDE392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11319" name="Rectangle 63">
              <a:extLst>
                <a:ext uri="{FF2B5EF4-FFF2-40B4-BE49-F238E27FC236}">
                  <a16:creationId xmlns:a16="http://schemas.microsoft.com/office/drawing/2014/main" id="{408235BF-A7FD-430E-B4CF-CF818298A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11320" name="Rectangle 64">
              <a:extLst>
                <a:ext uri="{FF2B5EF4-FFF2-40B4-BE49-F238E27FC236}">
                  <a16:creationId xmlns:a16="http://schemas.microsoft.com/office/drawing/2014/main" id="{DCABF570-AA9E-41AA-99F1-C185CB1D3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207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1321" name="Rectangle 65">
              <a:extLst>
                <a:ext uri="{FF2B5EF4-FFF2-40B4-BE49-F238E27FC236}">
                  <a16:creationId xmlns:a16="http://schemas.microsoft.com/office/drawing/2014/main" id="{75728C83-7C3A-44A0-96A8-8E0F46E7D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22" name="Rectangle 66">
              <a:extLst>
                <a:ext uri="{FF2B5EF4-FFF2-40B4-BE49-F238E27FC236}">
                  <a16:creationId xmlns:a16="http://schemas.microsoft.com/office/drawing/2014/main" id="{21DDA733-CFB0-4F88-9BC7-3242D9979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207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1323" name="Rectangle 67">
              <a:extLst>
                <a:ext uri="{FF2B5EF4-FFF2-40B4-BE49-F238E27FC236}">
                  <a16:creationId xmlns:a16="http://schemas.microsoft.com/office/drawing/2014/main" id="{30764D80-091C-425E-B2E7-8DA2E229F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24" name="Rectangle 68">
              <a:extLst>
                <a:ext uri="{FF2B5EF4-FFF2-40B4-BE49-F238E27FC236}">
                  <a16:creationId xmlns:a16="http://schemas.microsoft.com/office/drawing/2014/main" id="{C4E31E0A-7BAC-4D59-BB01-3953B8D36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20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1325" name="Rectangle 69">
              <a:extLst>
                <a:ext uri="{FF2B5EF4-FFF2-40B4-BE49-F238E27FC236}">
                  <a16:creationId xmlns:a16="http://schemas.microsoft.com/office/drawing/2014/main" id="{750C04B2-928F-44D0-8E94-83343552D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26" name="Rectangle 70">
              <a:extLst>
                <a:ext uri="{FF2B5EF4-FFF2-40B4-BE49-F238E27FC236}">
                  <a16:creationId xmlns:a16="http://schemas.microsoft.com/office/drawing/2014/main" id="{8DAB3E2B-64CB-4BE6-A66C-235C9A6FC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1327" name="Rectangle 71">
              <a:extLst>
                <a:ext uri="{FF2B5EF4-FFF2-40B4-BE49-F238E27FC236}">
                  <a16:creationId xmlns:a16="http://schemas.microsoft.com/office/drawing/2014/main" id="{4AF5DC23-EE8F-4CC8-A855-911B8DD76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11328" name="Rectangle 72">
              <a:extLst>
                <a:ext uri="{FF2B5EF4-FFF2-40B4-BE49-F238E27FC236}">
                  <a16:creationId xmlns:a16="http://schemas.microsoft.com/office/drawing/2014/main" id="{78D99A1A-6995-4838-98FC-716BDEBAB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11329" name="Rectangle 73">
              <a:extLst>
                <a:ext uri="{FF2B5EF4-FFF2-40B4-BE49-F238E27FC236}">
                  <a16:creationId xmlns:a16="http://schemas.microsoft.com/office/drawing/2014/main" id="{3E50C5CC-E5EC-463C-9CF0-3D7BF49D2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218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grpSp>
        <p:nvGrpSpPr>
          <p:cNvPr id="3" name="Group 74">
            <a:extLst>
              <a:ext uri="{FF2B5EF4-FFF2-40B4-BE49-F238E27FC236}">
                <a16:creationId xmlns:a16="http://schemas.microsoft.com/office/drawing/2014/main" id="{AE7A860D-D1DF-430B-B370-C75C68FF1F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92388" y="4113213"/>
            <a:ext cx="1857375" cy="490537"/>
            <a:chOff x="1542" y="2698"/>
            <a:chExt cx="1170" cy="309"/>
          </a:xfrm>
        </p:grpSpPr>
        <p:sp>
          <p:nvSpPr>
            <p:cNvPr id="11302" name="AutoShape 75">
              <a:extLst>
                <a:ext uri="{FF2B5EF4-FFF2-40B4-BE49-F238E27FC236}">
                  <a16:creationId xmlns:a16="http://schemas.microsoft.com/office/drawing/2014/main" id="{1ACD7718-33D2-45F3-BEF8-FD0F55AE98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2" y="2743"/>
              <a:ext cx="115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3" name="Freeform 76">
              <a:extLst>
                <a:ext uri="{FF2B5EF4-FFF2-40B4-BE49-F238E27FC236}">
                  <a16:creationId xmlns:a16="http://schemas.microsoft.com/office/drawing/2014/main" id="{8852BA9B-491D-4A10-BA84-FB24E67DF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766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4" name="Freeform 77">
              <a:extLst>
                <a:ext uri="{FF2B5EF4-FFF2-40B4-BE49-F238E27FC236}">
                  <a16:creationId xmlns:a16="http://schemas.microsoft.com/office/drawing/2014/main" id="{3E91E894-302D-4563-A55A-5AF4CCAE3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766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5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5" name="Rectangle 78">
              <a:extLst>
                <a:ext uri="{FF2B5EF4-FFF2-40B4-BE49-F238E27FC236}">
                  <a16:creationId xmlns:a16="http://schemas.microsoft.com/office/drawing/2014/main" id="{9B9962F0-8838-45AB-AC4A-792D1BDCB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11306" name="Rectangle 79">
              <a:extLst>
                <a:ext uri="{FF2B5EF4-FFF2-40B4-BE49-F238E27FC236}">
                  <a16:creationId xmlns:a16="http://schemas.microsoft.com/office/drawing/2014/main" id="{D1CB3ACF-3A07-47A0-ABDD-F08C7665E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11307" name="Rectangle 80">
              <a:extLst>
                <a:ext uri="{FF2B5EF4-FFF2-40B4-BE49-F238E27FC236}">
                  <a16:creationId xmlns:a16="http://schemas.microsoft.com/office/drawing/2014/main" id="{7CE38C7B-E835-481B-B56A-9366C8F52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7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1308" name="Rectangle 81">
              <a:extLst>
                <a:ext uri="{FF2B5EF4-FFF2-40B4-BE49-F238E27FC236}">
                  <a16:creationId xmlns:a16="http://schemas.microsoft.com/office/drawing/2014/main" id="{3DFE3D8D-B12E-4C17-80C6-BDAF0A8D9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09" name="Rectangle 82">
              <a:extLst>
                <a:ext uri="{FF2B5EF4-FFF2-40B4-BE49-F238E27FC236}">
                  <a16:creationId xmlns:a16="http://schemas.microsoft.com/office/drawing/2014/main" id="{F6F21FA0-1F7B-48B3-B001-9F5F0548A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69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1310" name="Rectangle 83">
              <a:extLst>
                <a:ext uri="{FF2B5EF4-FFF2-40B4-BE49-F238E27FC236}">
                  <a16:creationId xmlns:a16="http://schemas.microsoft.com/office/drawing/2014/main" id="{5C2C1F9B-9456-457D-B626-55880A4A0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9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11" name="Rectangle 84">
              <a:extLst>
                <a:ext uri="{FF2B5EF4-FFF2-40B4-BE49-F238E27FC236}">
                  <a16:creationId xmlns:a16="http://schemas.microsoft.com/office/drawing/2014/main" id="{9520A2F8-CD8D-4144-8953-AC4A2B3A1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1312" name="Rectangle 85">
              <a:extLst>
                <a:ext uri="{FF2B5EF4-FFF2-40B4-BE49-F238E27FC236}">
                  <a16:creationId xmlns:a16="http://schemas.microsoft.com/office/drawing/2014/main" id="{47D83B38-682E-48B5-AE28-73E647460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1313" name="Rectangle 86">
              <a:extLst>
                <a:ext uri="{FF2B5EF4-FFF2-40B4-BE49-F238E27FC236}">
                  <a16:creationId xmlns:a16="http://schemas.microsoft.com/office/drawing/2014/main" id="{51D3D8BF-B4F0-4FB8-8584-B9A2174A3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76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1314" name="Rectangle 87">
              <a:extLst>
                <a:ext uri="{FF2B5EF4-FFF2-40B4-BE49-F238E27FC236}">
                  <a16:creationId xmlns:a16="http://schemas.microsoft.com/office/drawing/2014/main" id="{64E36CB9-D49C-4C90-BE82-AC6E10D3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1315" name="Rectangle 88">
              <a:extLst>
                <a:ext uri="{FF2B5EF4-FFF2-40B4-BE49-F238E27FC236}">
                  <a16:creationId xmlns:a16="http://schemas.microsoft.com/office/drawing/2014/main" id="{3FE7B970-681D-4CC8-868F-D22F90911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1316" name="Rectangle 89">
              <a:extLst>
                <a:ext uri="{FF2B5EF4-FFF2-40B4-BE49-F238E27FC236}">
                  <a16:creationId xmlns:a16="http://schemas.microsoft.com/office/drawing/2014/main" id="{DCB48E99-EAC9-4C50-8EB9-3FFB85C58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" y="27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96346" name="Text Box 90">
            <a:extLst>
              <a:ext uri="{FF2B5EF4-FFF2-40B4-BE49-F238E27FC236}">
                <a16:creationId xmlns:a16="http://schemas.microsoft.com/office/drawing/2014/main" id="{0B1870DF-B262-4DBD-80F3-52B58E500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1375" y="4264025"/>
            <a:ext cx="4683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i</a:t>
            </a:r>
            <a:endParaRPr lang="en-US" altLang="en-US"/>
          </a:p>
        </p:txBody>
      </p:sp>
      <p:sp>
        <p:nvSpPr>
          <p:cNvPr id="96347" name="Text Box 91">
            <a:extLst>
              <a:ext uri="{FF2B5EF4-FFF2-40B4-BE49-F238E27FC236}">
                <a16:creationId xmlns:a16="http://schemas.microsoft.com/office/drawing/2014/main" id="{DC261604-D582-4FD2-8180-7B359AE73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0300" y="4754563"/>
            <a:ext cx="57261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Matematički uslov stacionarnog strujanja:</a:t>
            </a:r>
            <a:endParaRPr lang="en-US" altLang="en-US"/>
          </a:p>
        </p:txBody>
      </p:sp>
      <p:grpSp>
        <p:nvGrpSpPr>
          <p:cNvPr id="4" name="Group 94">
            <a:extLst>
              <a:ext uri="{FF2B5EF4-FFF2-40B4-BE49-F238E27FC236}">
                <a16:creationId xmlns:a16="http://schemas.microsoft.com/office/drawing/2014/main" id="{C41C500A-0755-424E-949A-8F076CD189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63938" y="5265738"/>
            <a:ext cx="838200" cy="774700"/>
            <a:chOff x="2245" y="3317"/>
            <a:chExt cx="528" cy="488"/>
          </a:xfrm>
        </p:grpSpPr>
        <p:sp>
          <p:nvSpPr>
            <p:cNvPr id="11293" name="AutoShape 93">
              <a:extLst>
                <a:ext uri="{FF2B5EF4-FFF2-40B4-BE49-F238E27FC236}">
                  <a16:creationId xmlns:a16="http://schemas.microsoft.com/office/drawing/2014/main" id="{E9B3B69A-A818-4297-8C27-1A0FF13EA3C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45" y="3317"/>
              <a:ext cx="528" cy="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4" name="Freeform 95">
              <a:extLst>
                <a:ext uri="{FF2B5EF4-FFF2-40B4-BE49-F238E27FC236}">
                  <a16:creationId xmlns:a16="http://schemas.microsoft.com/office/drawing/2014/main" id="{3D26B82D-F76D-45BC-8BF0-1AC741EF7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3339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6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5" name="Line 96">
              <a:extLst>
                <a:ext uri="{FF2B5EF4-FFF2-40B4-BE49-F238E27FC236}">
                  <a16:creationId xmlns:a16="http://schemas.microsoft.com/office/drawing/2014/main" id="{BEC35B62-9AB6-4E5E-9DEC-D58880981D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1" y="3586"/>
              <a:ext cx="20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6" name="Rectangle 97">
              <a:extLst>
                <a:ext uri="{FF2B5EF4-FFF2-40B4-BE49-F238E27FC236}">
                  <a16:creationId xmlns:a16="http://schemas.microsoft.com/office/drawing/2014/main" id="{150C7064-6680-4D66-BA0E-CFF168317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9" y="3464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11297" name="Rectangle 98">
              <a:extLst>
                <a:ext uri="{FF2B5EF4-FFF2-40B4-BE49-F238E27FC236}">
                  <a16:creationId xmlns:a16="http://schemas.microsoft.com/office/drawing/2014/main" id="{698926F3-D060-4498-A63E-2F314EA0F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3444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11298" name="Rectangle 99">
              <a:extLst>
                <a:ext uri="{FF2B5EF4-FFF2-40B4-BE49-F238E27FC236}">
                  <a16:creationId xmlns:a16="http://schemas.microsoft.com/office/drawing/2014/main" id="{73E4A9D5-A224-46CA-9715-5254DFB53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2" y="3588"/>
              <a:ext cx="21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1299" name="Rectangle 100">
              <a:extLst>
                <a:ext uri="{FF2B5EF4-FFF2-40B4-BE49-F238E27FC236}">
                  <a16:creationId xmlns:a16="http://schemas.microsoft.com/office/drawing/2014/main" id="{C32302F5-3250-4FC3-A314-EF6870D11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3323"/>
              <a:ext cx="21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1300" name="Rectangle 101">
              <a:extLst>
                <a:ext uri="{FF2B5EF4-FFF2-40B4-BE49-F238E27FC236}">
                  <a16:creationId xmlns:a16="http://schemas.microsoft.com/office/drawing/2014/main" id="{535180BB-1CF0-4E24-93FD-20849C83C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3607"/>
              <a:ext cx="13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1301" name="Rectangle 102">
              <a:extLst>
                <a:ext uri="{FF2B5EF4-FFF2-40B4-BE49-F238E27FC236}">
                  <a16:creationId xmlns:a16="http://schemas.microsoft.com/office/drawing/2014/main" id="{D5949E1D-9980-44A3-8038-9339B9CDF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3342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</p:grpSp>
      <p:sp>
        <p:nvSpPr>
          <p:cNvPr id="96359" name="Text Box 103">
            <a:extLst>
              <a:ext uri="{FF2B5EF4-FFF2-40B4-BE49-F238E27FC236}">
                <a16:creationId xmlns:a16="http://schemas.microsoft.com/office/drawing/2014/main" id="{855F8E6F-D28B-43D0-B8CD-75CED617B1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6463" y="5481638"/>
            <a:ext cx="4683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i</a:t>
            </a:r>
            <a:endParaRPr lang="en-US" altLang="en-US"/>
          </a:p>
        </p:txBody>
      </p:sp>
      <p:grpSp>
        <p:nvGrpSpPr>
          <p:cNvPr id="5" name="Group 106">
            <a:extLst>
              <a:ext uri="{FF2B5EF4-FFF2-40B4-BE49-F238E27FC236}">
                <a16:creationId xmlns:a16="http://schemas.microsoft.com/office/drawing/2014/main" id="{0A75853B-1374-4C94-8395-1F7D3712E15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2725" y="5314950"/>
            <a:ext cx="819150" cy="723900"/>
            <a:chOff x="3334" y="3348"/>
            <a:chExt cx="516" cy="456"/>
          </a:xfrm>
        </p:grpSpPr>
        <p:sp>
          <p:nvSpPr>
            <p:cNvPr id="11285" name="AutoShape 105">
              <a:extLst>
                <a:ext uri="{FF2B5EF4-FFF2-40B4-BE49-F238E27FC236}">
                  <a16:creationId xmlns:a16="http://schemas.microsoft.com/office/drawing/2014/main" id="{25CC713C-6D96-4B6D-86FF-2DA3C30F463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34" y="3348"/>
              <a:ext cx="51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Line 107">
              <a:extLst>
                <a:ext uri="{FF2B5EF4-FFF2-40B4-BE49-F238E27FC236}">
                  <a16:creationId xmlns:a16="http://schemas.microsoft.com/office/drawing/2014/main" id="{2F3597CF-EF56-4714-BC65-16C3C041FD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50" y="3585"/>
              <a:ext cx="19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7" name="Rectangle 108">
              <a:extLst>
                <a:ext uri="{FF2B5EF4-FFF2-40B4-BE49-F238E27FC236}">
                  <a16:creationId xmlns:a16="http://schemas.microsoft.com/office/drawing/2014/main" id="{2EEBB11A-6B5E-4B24-A729-158A70255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3463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11288" name="Rectangle 109">
              <a:extLst>
                <a:ext uri="{FF2B5EF4-FFF2-40B4-BE49-F238E27FC236}">
                  <a16:creationId xmlns:a16="http://schemas.microsoft.com/office/drawing/2014/main" id="{A1FBBABE-D97A-4F59-ADA7-23FA459C5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3443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  <p:sp>
          <p:nvSpPr>
            <p:cNvPr id="11289" name="Rectangle 110">
              <a:extLst>
                <a:ext uri="{FF2B5EF4-FFF2-40B4-BE49-F238E27FC236}">
                  <a16:creationId xmlns:a16="http://schemas.microsoft.com/office/drawing/2014/main" id="{4F3F6A37-AA89-430B-9032-D59873AC2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3587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1290" name="Rectangle 111">
              <a:extLst>
                <a:ext uri="{FF2B5EF4-FFF2-40B4-BE49-F238E27FC236}">
                  <a16:creationId xmlns:a16="http://schemas.microsoft.com/office/drawing/2014/main" id="{6984B3A6-D598-46AA-AB19-4DCA5656B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" y="3322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1291" name="Rectangle 112">
              <a:extLst>
                <a:ext uri="{FF2B5EF4-FFF2-40B4-BE49-F238E27FC236}">
                  <a16:creationId xmlns:a16="http://schemas.microsoft.com/office/drawing/2014/main" id="{047B5BA6-6277-4258-9F75-6BE1F079A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3606"/>
              <a:ext cx="13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1292" name="Rectangle 113">
              <a:extLst>
                <a:ext uri="{FF2B5EF4-FFF2-40B4-BE49-F238E27FC236}">
                  <a16:creationId xmlns:a16="http://schemas.microsoft.com/office/drawing/2014/main" id="{52CDA11C-A9BB-46CC-AC72-622ADFBED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341"/>
              <a:ext cx="17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</p:grp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1F16780-0C08-41B3-AB3C-9D467C819F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6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6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6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6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963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963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963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820"/>
                            </p:stCondLst>
                            <p:childTnLst>
                              <p:par>
                                <p:cTn id="18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6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6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6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820"/>
                            </p:stCondLst>
                            <p:childTnLst>
                              <p:par>
                                <p:cTn id="2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96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3320"/>
                            </p:stCondLst>
                            <p:childTnLst>
                              <p:par>
                                <p:cTn id="2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96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820"/>
                            </p:stCondLst>
                            <p:childTnLst>
                              <p:par>
                                <p:cTn id="3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432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6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4820"/>
                            </p:stCondLst>
                            <p:childTnLst>
                              <p:par>
                                <p:cTn id="40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96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54" presetClass="entr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96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1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9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311" grpId="0"/>
      <p:bldP spid="96313" grpId="0"/>
      <p:bldP spid="96315" grpId="0" autoUpdateAnimBg="0"/>
      <p:bldP spid="96346" grpId="0" autoUpdateAnimBg="0"/>
      <p:bldP spid="96347" grpId="0" autoUpdateAnimBg="0"/>
      <p:bldP spid="96359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Slide Number Placeholder 4">
            <a:extLst>
              <a:ext uri="{FF2B5EF4-FFF2-40B4-BE49-F238E27FC236}">
                <a16:creationId xmlns:a16="http://schemas.microsoft.com/office/drawing/2014/main" id="{967FE375-0A89-45B4-A800-6980B17DBC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16A36EC-9A73-4CB6-946E-110F44E1E229}" type="slidenum">
              <a:rPr lang="en-US" altLang="en-US"/>
              <a:pPr eaLnBrk="1" hangingPunct="1"/>
              <a:t>8</a:t>
            </a:fld>
            <a:endParaRPr lang="en-US" altLang="en-US"/>
          </a:p>
        </p:txBody>
      </p:sp>
      <p:sp>
        <p:nvSpPr>
          <p:cNvPr id="12292" name="Text Box 2">
            <a:extLst>
              <a:ext uri="{FF2B5EF4-FFF2-40B4-BE49-F238E27FC236}">
                <a16:creationId xmlns:a16="http://schemas.microsoft.com/office/drawing/2014/main" id="{9DFF535F-DD18-4FB7-A9E6-F0422DC1B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2293" name="WordArt 3">
            <a:extLst>
              <a:ext uri="{FF2B5EF4-FFF2-40B4-BE49-F238E27FC236}">
                <a16:creationId xmlns:a16="http://schemas.microsoft.com/office/drawing/2014/main" id="{0F421D42-AADA-4277-88C4-0190E069A2E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133475" y="728663"/>
            <a:ext cx="6877050" cy="46672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VREMENSKA KLASIFIKACIJA</a:t>
            </a:r>
          </a:p>
        </p:txBody>
      </p:sp>
      <p:sp>
        <p:nvSpPr>
          <p:cNvPr id="12294" name="Line 4">
            <a:extLst>
              <a:ext uri="{FF2B5EF4-FFF2-40B4-BE49-F238E27FC236}">
                <a16:creationId xmlns:a16="http://schemas.microsoft.com/office/drawing/2014/main" id="{6B81B250-45A8-4332-8854-EE0FD6A6355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6" name="Line 6">
            <a:extLst>
              <a:ext uri="{FF2B5EF4-FFF2-40B4-BE49-F238E27FC236}">
                <a16:creationId xmlns:a16="http://schemas.microsoft.com/office/drawing/2014/main" id="{697085C8-7CC0-4DD7-BB1A-5B7F7B3762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7" name="Text Box 7">
            <a:extLst>
              <a:ext uri="{FF2B5EF4-FFF2-40B4-BE49-F238E27FC236}">
                <a16:creationId xmlns:a16="http://schemas.microsoft.com/office/drawing/2014/main" id="{E3D0CFCB-D17D-4ECE-954E-075048AFE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989138"/>
            <a:ext cx="84407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zh-TW" sz="2000" b="1"/>
              <a:t>NE</a:t>
            </a:r>
            <a:r>
              <a:rPr lang="sr-Latn-CS" altLang="zh-TW" sz="2000" b="1"/>
              <a:t>STACIONARNO</a:t>
            </a:r>
            <a:r>
              <a:rPr lang="en-US" altLang="zh-TW" sz="2000" b="1"/>
              <a:t> </a:t>
            </a:r>
            <a:r>
              <a:rPr lang="sr-Latn-CS" altLang="zh-TW" sz="2000" b="1"/>
              <a:t>STRUJANJE</a:t>
            </a:r>
            <a:endParaRPr lang="en-US" altLang="en-US" sz="2000" b="1"/>
          </a:p>
        </p:txBody>
      </p:sp>
      <p:pic>
        <p:nvPicPr>
          <p:cNvPr id="12298" name="Picture 8" descr="BD10263_">
            <a:extLst>
              <a:ext uri="{FF2B5EF4-FFF2-40B4-BE49-F238E27FC236}">
                <a16:creationId xmlns:a16="http://schemas.microsoft.com/office/drawing/2014/main" id="{50519D90-856D-47CE-8C64-9148B38213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085975"/>
            <a:ext cx="179387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9" name="Text Box 9">
            <a:extLst>
              <a:ext uri="{FF2B5EF4-FFF2-40B4-BE49-F238E27FC236}">
                <a16:creationId xmlns:a16="http://schemas.microsoft.com/office/drawing/2014/main" id="{656C45FD-E092-4A65-8907-D852BCBFF6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625" y="2492375"/>
            <a:ext cx="82105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en-US" b="1"/>
              <a:t>u svakoj tački datog poprečnog preseka vektor brzine se </a:t>
            </a:r>
            <a:r>
              <a:rPr lang="sr-Latn-CS" altLang="en-US" b="1" u="sng"/>
              <a:t>MENJA</a:t>
            </a:r>
            <a:r>
              <a:rPr lang="sr-Latn-CS" altLang="en-US" b="1"/>
              <a:t> tokom vremena i pritisci u tim istim tačkama se </a:t>
            </a:r>
            <a:r>
              <a:rPr lang="sr-Latn-CS" altLang="en-US" b="1" u="sng"/>
              <a:t>MENJAJU</a:t>
            </a:r>
            <a:r>
              <a:rPr lang="sr-Latn-CS" altLang="en-US" b="1"/>
              <a:t> tokom vremena.</a:t>
            </a:r>
            <a:endParaRPr lang="en-US" altLang="en-US" b="1"/>
          </a:p>
        </p:txBody>
      </p:sp>
      <p:pic>
        <p:nvPicPr>
          <p:cNvPr id="12300" name="Picture 10" descr="BD14868_">
            <a:extLst>
              <a:ext uri="{FF2B5EF4-FFF2-40B4-BE49-F238E27FC236}">
                <a16:creationId xmlns:a16="http://schemas.microsoft.com/office/drawing/2014/main" id="{23B972DF-6CFB-4C33-B0B7-B2996D02DB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113" y="25860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01" name="Text Box 11">
            <a:extLst>
              <a:ext uri="{FF2B5EF4-FFF2-40B4-BE49-F238E27FC236}">
                <a16:creationId xmlns:a16="http://schemas.microsoft.com/office/drawing/2014/main" id="{AFFC2A6C-63A3-4F80-A015-5DF1CA9118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4425" y="3638550"/>
            <a:ext cx="57261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U opštem slučaju je:</a:t>
            </a:r>
            <a:endParaRPr lang="en-US" altLang="en-US"/>
          </a:p>
        </p:txBody>
      </p:sp>
      <p:grpSp>
        <p:nvGrpSpPr>
          <p:cNvPr id="12302" name="Group 12">
            <a:extLst>
              <a:ext uri="{FF2B5EF4-FFF2-40B4-BE49-F238E27FC236}">
                <a16:creationId xmlns:a16="http://schemas.microsoft.com/office/drawing/2014/main" id="{DE9E3C1B-5620-4362-AD70-1DD2A5718BC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40313" y="4076700"/>
            <a:ext cx="1962150" cy="492125"/>
            <a:chOff x="1575" y="2135"/>
            <a:chExt cx="1236" cy="310"/>
          </a:xfrm>
        </p:grpSpPr>
        <p:sp>
          <p:nvSpPr>
            <p:cNvPr id="12341" name="AutoShape 13">
              <a:extLst>
                <a:ext uri="{FF2B5EF4-FFF2-40B4-BE49-F238E27FC236}">
                  <a16:creationId xmlns:a16="http://schemas.microsoft.com/office/drawing/2014/main" id="{B96FA0CF-453A-41CA-802F-3B29347057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" y="2213"/>
              <a:ext cx="121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2" name="Rectangle 14">
              <a:extLst>
                <a:ext uri="{FF2B5EF4-FFF2-40B4-BE49-F238E27FC236}">
                  <a16:creationId xmlns:a16="http://schemas.microsoft.com/office/drawing/2014/main" id="{3793BB0F-9BB6-432F-BBC3-D2E69CF01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12343" name="Rectangle 15">
              <a:extLst>
                <a:ext uri="{FF2B5EF4-FFF2-40B4-BE49-F238E27FC236}">
                  <a16:creationId xmlns:a16="http://schemas.microsoft.com/office/drawing/2014/main" id="{23B27DD0-714B-4DB9-B002-813D03C6A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135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12344" name="Rectangle 16">
              <a:extLst>
                <a:ext uri="{FF2B5EF4-FFF2-40B4-BE49-F238E27FC236}">
                  <a16:creationId xmlns:a16="http://schemas.microsoft.com/office/drawing/2014/main" id="{1FEA0E5E-5981-4FD4-9254-2E5F899F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5" y="2207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2345" name="Rectangle 17">
              <a:extLst>
                <a:ext uri="{FF2B5EF4-FFF2-40B4-BE49-F238E27FC236}">
                  <a16:creationId xmlns:a16="http://schemas.microsoft.com/office/drawing/2014/main" id="{F7C0959A-50D9-4CFD-8BEB-D697F2F6F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46" name="Rectangle 18">
              <a:extLst>
                <a:ext uri="{FF2B5EF4-FFF2-40B4-BE49-F238E27FC236}">
                  <a16:creationId xmlns:a16="http://schemas.microsoft.com/office/drawing/2014/main" id="{1A3049A0-AA52-40C5-9B81-3F0C2843B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207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2347" name="Rectangle 19">
              <a:extLst>
                <a:ext uri="{FF2B5EF4-FFF2-40B4-BE49-F238E27FC236}">
                  <a16:creationId xmlns:a16="http://schemas.microsoft.com/office/drawing/2014/main" id="{D807B60C-EEC8-43FF-959D-C12640AB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48" name="Rectangle 20">
              <a:extLst>
                <a:ext uri="{FF2B5EF4-FFF2-40B4-BE49-F238E27FC236}">
                  <a16:creationId xmlns:a16="http://schemas.microsoft.com/office/drawing/2014/main" id="{0B27E5B9-F71A-4016-966C-E0A4A530C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207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2349" name="Rectangle 21">
              <a:extLst>
                <a:ext uri="{FF2B5EF4-FFF2-40B4-BE49-F238E27FC236}">
                  <a16:creationId xmlns:a16="http://schemas.microsoft.com/office/drawing/2014/main" id="{4F06553F-313F-43A8-BA27-E6EB6E4DE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5" y="22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50" name="Rectangle 22">
              <a:extLst>
                <a:ext uri="{FF2B5EF4-FFF2-40B4-BE49-F238E27FC236}">
                  <a16:creationId xmlns:a16="http://schemas.microsoft.com/office/drawing/2014/main" id="{AF00F6B6-9A1F-4927-9528-F895FC2E5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2351" name="Rectangle 23">
              <a:extLst>
                <a:ext uri="{FF2B5EF4-FFF2-40B4-BE49-F238E27FC236}">
                  <a16:creationId xmlns:a16="http://schemas.microsoft.com/office/drawing/2014/main" id="{8ED36C7B-92C9-490E-B838-33EEE2040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12352" name="Rectangle 24">
              <a:extLst>
                <a:ext uri="{FF2B5EF4-FFF2-40B4-BE49-F238E27FC236}">
                  <a16:creationId xmlns:a16="http://schemas.microsoft.com/office/drawing/2014/main" id="{3385AC1C-3EC4-43F7-B6AD-A6C88BD4E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220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  <p:sp>
          <p:nvSpPr>
            <p:cNvPr id="12353" name="Rectangle 25">
              <a:extLst>
                <a:ext uri="{FF2B5EF4-FFF2-40B4-BE49-F238E27FC236}">
                  <a16:creationId xmlns:a16="http://schemas.microsoft.com/office/drawing/2014/main" id="{C82B2D4F-E910-44DB-A6B4-CA55B7D61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218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grpSp>
        <p:nvGrpSpPr>
          <p:cNvPr id="12303" name="Group 26">
            <a:extLst>
              <a:ext uri="{FF2B5EF4-FFF2-40B4-BE49-F238E27FC236}">
                <a16:creationId xmlns:a16="http://schemas.microsoft.com/office/drawing/2014/main" id="{525756C5-1631-4D3D-882F-51B5D373154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92388" y="4113213"/>
            <a:ext cx="1857375" cy="490537"/>
            <a:chOff x="1542" y="2698"/>
            <a:chExt cx="1170" cy="309"/>
          </a:xfrm>
        </p:grpSpPr>
        <p:sp>
          <p:nvSpPr>
            <p:cNvPr id="12326" name="AutoShape 27">
              <a:extLst>
                <a:ext uri="{FF2B5EF4-FFF2-40B4-BE49-F238E27FC236}">
                  <a16:creationId xmlns:a16="http://schemas.microsoft.com/office/drawing/2014/main" id="{F9174CA8-3A4F-43C8-B7B9-BF81EFE406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2" y="2743"/>
              <a:ext cx="115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7" name="Freeform 28">
              <a:extLst>
                <a:ext uri="{FF2B5EF4-FFF2-40B4-BE49-F238E27FC236}">
                  <a16:creationId xmlns:a16="http://schemas.microsoft.com/office/drawing/2014/main" id="{E489374B-92B7-4CBD-9F2B-EBC336EEC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766"/>
              <a:ext cx="81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1 w 161"/>
                <a:gd name="T5" fmla="*/ 0 h 33"/>
                <a:gd name="T6" fmla="*/ 1 w 161"/>
                <a:gd name="T7" fmla="*/ 0 h 33"/>
                <a:gd name="T8" fmla="*/ 1 w 161"/>
                <a:gd name="T9" fmla="*/ 0 h 33"/>
                <a:gd name="T10" fmla="*/ 1 w 161"/>
                <a:gd name="T11" fmla="*/ 0 h 33"/>
                <a:gd name="T12" fmla="*/ 1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7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Freeform 29">
              <a:extLst>
                <a:ext uri="{FF2B5EF4-FFF2-40B4-BE49-F238E27FC236}">
                  <a16:creationId xmlns:a16="http://schemas.microsoft.com/office/drawing/2014/main" id="{DB3A7B4F-77B3-4FFC-999D-19655339E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766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5" y="12"/>
                  </a:lnTo>
                  <a:lnTo>
                    <a:pt x="129" y="0"/>
                  </a:lnTo>
                  <a:lnTo>
                    <a:pt x="161" y="17"/>
                  </a:lnTo>
                  <a:lnTo>
                    <a:pt x="129" y="33"/>
                  </a:lnTo>
                  <a:lnTo>
                    <a:pt x="135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Rectangle 30">
              <a:extLst>
                <a:ext uri="{FF2B5EF4-FFF2-40B4-BE49-F238E27FC236}">
                  <a16:creationId xmlns:a16="http://schemas.microsoft.com/office/drawing/2014/main" id="{F07BA3B9-C721-48C7-9761-3B71F57CB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(</a:t>
              </a:r>
              <a:endParaRPr lang="en-US" altLang="en-US"/>
            </a:p>
          </p:txBody>
        </p:sp>
        <p:sp>
          <p:nvSpPr>
            <p:cNvPr id="12330" name="Rectangle 31">
              <a:extLst>
                <a:ext uri="{FF2B5EF4-FFF2-40B4-BE49-F238E27FC236}">
                  <a16:creationId xmlns:a16="http://schemas.microsoft.com/office/drawing/2014/main" id="{99AA7E80-AEE2-488F-84C7-57AAC62A6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2698"/>
              <a:ext cx="8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3000" b="1">
                  <a:solidFill>
                    <a:srgbClr val="000000"/>
                  </a:solidFill>
                  <a:latin typeface="Symbol" panose="05050102010706020507" pitchFamily="18" charset="2"/>
                </a:rPr>
                <a:t>)</a:t>
              </a:r>
              <a:endParaRPr lang="en-US" altLang="en-US"/>
            </a:p>
          </p:txBody>
        </p:sp>
        <p:sp>
          <p:nvSpPr>
            <p:cNvPr id="12331" name="Rectangle 32">
              <a:extLst>
                <a:ext uri="{FF2B5EF4-FFF2-40B4-BE49-F238E27FC236}">
                  <a16:creationId xmlns:a16="http://schemas.microsoft.com/office/drawing/2014/main" id="{6BF027DC-0F7B-4A14-ACE7-F2B6994B1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769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2332" name="Rectangle 33">
              <a:extLst>
                <a:ext uri="{FF2B5EF4-FFF2-40B4-BE49-F238E27FC236}">
                  <a16:creationId xmlns:a16="http://schemas.microsoft.com/office/drawing/2014/main" id="{A609957E-5BAA-4FE9-A00B-1279DF18B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33" name="Rectangle 34">
              <a:extLst>
                <a:ext uri="{FF2B5EF4-FFF2-40B4-BE49-F238E27FC236}">
                  <a16:creationId xmlns:a16="http://schemas.microsoft.com/office/drawing/2014/main" id="{73B5A086-25FB-4EC8-937C-B0883D293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69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/>
            </a:p>
          </p:txBody>
        </p:sp>
        <p:sp>
          <p:nvSpPr>
            <p:cNvPr id="12334" name="Rectangle 35">
              <a:extLst>
                <a:ext uri="{FF2B5EF4-FFF2-40B4-BE49-F238E27FC236}">
                  <a16:creationId xmlns:a16="http://schemas.microsoft.com/office/drawing/2014/main" id="{9DC4CB53-7318-495E-B476-77CA7B8B6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9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35" name="Rectangle 36">
              <a:extLst>
                <a:ext uri="{FF2B5EF4-FFF2-40B4-BE49-F238E27FC236}">
                  <a16:creationId xmlns:a16="http://schemas.microsoft.com/office/drawing/2014/main" id="{547D874A-16F4-4031-9F95-DC10AB93E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3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/>
            </a:p>
          </p:txBody>
        </p:sp>
        <p:sp>
          <p:nvSpPr>
            <p:cNvPr id="12336" name="Rectangle 37">
              <a:extLst>
                <a:ext uri="{FF2B5EF4-FFF2-40B4-BE49-F238E27FC236}">
                  <a16:creationId xmlns:a16="http://schemas.microsoft.com/office/drawing/2014/main" id="{8183E7F5-304F-4750-8AF5-4CB746DD6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6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/>
            </a:p>
          </p:txBody>
        </p:sp>
        <p:sp>
          <p:nvSpPr>
            <p:cNvPr id="12337" name="Rectangle 38">
              <a:extLst>
                <a:ext uri="{FF2B5EF4-FFF2-40B4-BE49-F238E27FC236}">
                  <a16:creationId xmlns:a16="http://schemas.microsoft.com/office/drawing/2014/main" id="{CAD16A38-FCF4-4E19-B0FA-D14FB2A01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76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/>
            </a:p>
          </p:txBody>
        </p:sp>
        <p:sp>
          <p:nvSpPr>
            <p:cNvPr id="12338" name="Rectangle 39">
              <a:extLst>
                <a:ext uri="{FF2B5EF4-FFF2-40B4-BE49-F238E27FC236}">
                  <a16:creationId xmlns:a16="http://schemas.microsoft.com/office/drawing/2014/main" id="{2C70D7B3-C03E-4669-B1BB-5BC9A84C3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2339" name="Rectangle 40">
              <a:extLst>
                <a:ext uri="{FF2B5EF4-FFF2-40B4-BE49-F238E27FC236}">
                  <a16:creationId xmlns:a16="http://schemas.microsoft.com/office/drawing/2014/main" id="{185274BB-41AD-41C2-B2CB-F3EA35821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2769"/>
              <a:ext cx="8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  <p:sp>
          <p:nvSpPr>
            <p:cNvPr id="12340" name="Rectangle 41">
              <a:extLst>
                <a:ext uri="{FF2B5EF4-FFF2-40B4-BE49-F238E27FC236}">
                  <a16:creationId xmlns:a16="http://schemas.microsoft.com/office/drawing/2014/main" id="{098E8E85-5734-4682-A6F8-939968BC0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" y="275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/>
            </a:p>
          </p:txBody>
        </p:sp>
      </p:grpSp>
      <p:sp>
        <p:nvSpPr>
          <p:cNvPr id="12304" name="Text Box 42">
            <a:extLst>
              <a:ext uri="{FF2B5EF4-FFF2-40B4-BE49-F238E27FC236}">
                <a16:creationId xmlns:a16="http://schemas.microsoft.com/office/drawing/2014/main" id="{B366E529-47FF-4BD9-8EF9-5656DDDF3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1375" y="4264025"/>
            <a:ext cx="4683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i</a:t>
            </a:r>
            <a:endParaRPr lang="en-US" altLang="en-US"/>
          </a:p>
        </p:txBody>
      </p:sp>
      <p:sp>
        <p:nvSpPr>
          <p:cNvPr id="97323" name="Text Box 43">
            <a:extLst>
              <a:ext uri="{FF2B5EF4-FFF2-40B4-BE49-F238E27FC236}">
                <a16:creationId xmlns:a16="http://schemas.microsoft.com/office/drawing/2014/main" id="{63FE05FA-B4BB-4DDD-9589-E799254B4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0300" y="4754563"/>
            <a:ext cx="57261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Matematički uslov </a:t>
            </a:r>
            <a:r>
              <a:rPr lang="sr-Latn-CS" altLang="en-US" b="1" i="1" u="sng">
                <a:solidFill>
                  <a:srgbClr val="0000FF"/>
                </a:solidFill>
              </a:rPr>
              <a:t>NESTACIONARNOG</a:t>
            </a:r>
            <a:r>
              <a:rPr lang="sr-Latn-CS" altLang="en-US" b="1"/>
              <a:t> strujanja:</a:t>
            </a:r>
            <a:endParaRPr lang="en-US" altLang="en-US"/>
          </a:p>
        </p:txBody>
      </p:sp>
      <p:sp>
        <p:nvSpPr>
          <p:cNvPr id="97334" name="Text Box 54">
            <a:extLst>
              <a:ext uri="{FF2B5EF4-FFF2-40B4-BE49-F238E27FC236}">
                <a16:creationId xmlns:a16="http://schemas.microsoft.com/office/drawing/2014/main" id="{D7BE549A-569A-41A0-980F-28F45E9F91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6463" y="5481638"/>
            <a:ext cx="4683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sr-Latn-CS" altLang="en-US" b="1"/>
              <a:t>i</a:t>
            </a:r>
            <a:endParaRPr lang="en-US" altLang="en-US"/>
          </a:p>
        </p:txBody>
      </p:sp>
      <p:grpSp>
        <p:nvGrpSpPr>
          <p:cNvPr id="4" name="Group 66">
            <a:extLst>
              <a:ext uri="{FF2B5EF4-FFF2-40B4-BE49-F238E27FC236}">
                <a16:creationId xmlns:a16="http://schemas.microsoft.com/office/drawing/2014/main" id="{4E7710FC-14F2-412E-98BE-35826FF7F29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54413" y="5243513"/>
            <a:ext cx="838200" cy="774700"/>
            <a:chOff x="2239" y="3303"/>
            <a:chExt cx="528" cy="488"/>
          </a:xfrm>
        </p:grpSpPr>
        <p:sp>
          <p:nvSpPr>
            <p:cNvPr id="12317" name="AutoShape 65">
              <a:extLst>
                <a:ext uri="{FF2B5EF4-FFF2-40B4-BE49-F238E27FC236}">
                  <a16:creationId xmlns:a16="http://schemas.microsoft.com/office/drawing/2014/main" id="{7A4A5650-F1A0-481D-B7DE-69DCDF1DF4A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39" y="3303"/>
              <a:ext cx="528" cy="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67">
              <a:extLst>
                <a:ext uri="{FF2B5EF4-FFF2-40B4-BE49-F238E27FC236}">
                  <a16:creationId xmlns:a16="http://schemas.microsoft.com/office/drawing/2014/main" id="{B02A80A0-D90A-4031-8B2E-875B5EA30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3325"/>
              <a:ext cx="80" cy="16"/>
            </a:xfrm>
            <a:custGeom>
              <a:avLst/>
              <a:gdLst>
                <a:gd name="T0" fmla="*/ 0 w 161"/>
                <a:gd name="T1" fmla="*/ 0 h 33"/>
                <a:gd name="T2" fmla="*/ 0 w 161"/>
                <a:gd name="T3" fmla="*/ 0 h 33"/>
                <a:gd name="T4" fmla="*/ 0 w 161"/>
                <a:gd name="T5" fmla="*/ 0 h 33"/>
                <a:gd name="T6" fmla="*/ 0 w 161"/>
                <a:gd name="T7" fmla="*/ 0 h 33"/>
                <a:gd name="T8" fmla="*/ 0 w 161"/>
                <a:gd name="T9" fmla="*/ 0 h 33"/>
                <a:gd name="T10" fmla="*/ 0 w 161"/>
                <a:gd name="T11" fmla="*/ 0 h 33"/>
                <a:gd name="T12" fmla="*/ 0 w 161"/>
                <a:gd name="T13" fmla="*/ 0 h 33"/>
                <a:gd name="T14" fmla="*/ 0 w 161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1"/>
                <a:gd name="T25" fmla="*/ 0 h 33"/>
                <a:gd name="T26" fmla="*/ 161 w 161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1" h="33">
                  <a:moveTo>
                    <a:pt x="0" y="21"/>
                  </a:moveTo>
                  <a:lnTo>
                    <a:pt x="0" y="12"/>
                  </a:lnTo>
                  <a:lnTo>
                    <a:pt x="134" y="12"/>
                  </a:lnTo>
                  <a:lnTo>
                    <a:pt x="128" y="0"/>
                  </a:lnTo>
                  <a:lnTo>
                    <a:pt x="161" y="16"/>
                  </a:lnTo>
                  <a:lnTo>
                    <a:pt x="128" y="33"/>
                  </a:lnTo>
                  <a:lnTo>
                    <a:pt x="13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Line 68">
              <a:extLst>
                <a:ext uri="{FF2B5EF4-FFF2-40B4-BE49-F238E27FC236}">
                  <a16:creationId xmlns:a16="http://schemas.microsoft.com/office/drawing/2014/main" id="{CBEAEAB8-56BB-4E76-812F-B96873645F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5" y="3572"/>
              <a:ext cx="20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Rectangle 69">
              <a:extLst>
                <a:ext uri="{FF2B5EF4-FFF2-40B4-BE49-F238E27FC236}">
                  <a16:creationId xmlns:a16="http://schemas.microsoft.com/office/drawing/2014/main" id="{13264308-2E41-4C10-8664-0434526BA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3" y="3450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12321" name="Rectangle 70">
              <a:extLst>
                <a:ext uri="{FF2B5EF4-FFF2-40B4-BE49-F238E27FC236}">
                  <a16:creationId xmlns:a16="http://schemas.microsoft.com/office/drawing/2014/main" id="{63747449-E347-46F3-ABDC-7FFD369A7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0" y="3430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¹</a:t>
              </a:r>
              <a:endParaRPr lang="en-US" altLang="en-US"/>
            </a:p>
          </p:txBody>
        </p:sp>
        <p:sp>
          <p:nvSpPr>
            <p:cNvPr id="12322" name="Rectangle 71">
              <a:extLst>
                <a:ext uri="{FF2B5EF4-FFF2-40B4-BE49-F238E27FC236}">
                  <a16:creationId xmlns:a16="http://schemas.microsoft.com/office/drawing/2014/main" id="{7280729E-4B29-4AC3-A59D-79157222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3574"/>
              <a:ext cx="21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2323" name="Rectangle 72">
              <a:extLst>
                <a:ext uri="{FF2B5EF4-FFF2-40B4-BE49-F238E27FC236}">
                  <a16:creationId xmlns:a16="http://schemas.microsoft.com/office/drawing/2014/main" id="{62898084-C255-46EA-AF1E-0A28669DE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7" y="3309"/>
              <a:ext cx="211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2324" name="Rectangle 73">
              <a:extLst>
                <a:ext uri="{FF2B5EF4-FFF2-40B4-BE49-F238E27FC236}">
                  <a16:creationId xmlns:a16="http://schemas.microsoft.com/office/drawing/2014/main" id="{5552F39C-6910-4FE2-87D1-99131C9E8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2" y="3593"/>
              <a:ext cx="13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2325" name="Rectangle 74">
              <a:extLst>
                <a:ext uri="{FF2B5EF4-FFF2-40B4-BE49-F238E27FC236}">
                  <a16:creationId xmlns:a16="http://schemas.microsoft.com/office/drawing/2014/main" id="{0ED072E2-1ED0-4BF7-8D3F-C541D9FCE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3328"/>
              <a:ext cx="16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/>
            </a:p>
          </p:txBody>
        </p:sp>
      </p:grpSp>
      <p:grpSp>
        <p:nvGrpSpPr>
          <p:cNvPr id="5" name="Group 77">
            <a:extLst>
              <a:ext uri="{FF2B5EF4-FFF2-40B4-BE49-F238E27FC236}">
                <a16:creationId xmlns:a16="http://schemas.microsoft.com/office/drawing/2014/main" id="{2E2678A1-EAC6-472D-A4EB-0DE3EA150CA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2725" y="5334000"/>
            <a:ext cx="819150" cy="723900"/>
            <a:chOff x="3334" y="3360"/>
            <a:chExt cx="516" cy="456"/>
          </a:xfrm>
        </p:grpSpPr>
        <p:sp>
          <p:nvSpPr>
            <p:cNvPr id="12309" name="AutoShape 76">
              <a:extLst>
                <a:ext uri="{FF2B5EF4-FFF2-40B4-BE49-F238E27FC236}">
                  <a16:creationId xmlns:a16="http://schemas.microsoft.com/office/drawing/2014/main" id="{DFBFA843-426B-4511-AFCF-4D171BB05D5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34" y="3360"/>
              <a:ext cx="516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Line 78">
              <a:extLst>
                <a:ext uri="{FF2B5EF4-FFF2-40B4-BE49-F238E27FC236}">
                  <a16:creationId xmlns:a16="http://schemas.microsoft.com/office/drawing/2014/main" id="{47549231-B230-48C7-841E-E9DD0F6B52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50" y="3597"/>
              <a:ext cx="19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Rectangle 79">
              <a:extLst>
                <a:ext uri="{FF2B5EF4-FFF2-40B4-BE49-F238E27FC236}">
                  <a16:creationId xmlns:a16="http://schemas.microsoft.com/office/drawing/2014/main" id="{8D434672-4D7A-4693-9D7E-400C8469C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3475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endParaRPr lang="en-US" altLang="en-US"/>
            </a:p>
          </p:txBody>
        </p:sp>
        <p:sp>
          <p:nvSpPr>
            <p:cNvPr id="12312" name="Rectangle 80">
              <a:extLst>
                <a:ext uri="{FF2B5EF4-FFF2-40B4-BE49-F238E27FC236}">
                  <a16:creationId xmlns:a16="http://schemas.microsoft.com/office/drawing/2014/main" id="{0DC1F2D8-53A1-46C2-BF85-A0188A9E6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3455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¹</a:t>
              </a:r>
              <a:endParaRPr lang="en-US" altLang="en-US"/>
            </a:p>
          </p:txBody>
        </p:sp>
        <p:sp>
          <p:nvSpPr>
            <p:cNvPr id="12313" name="Rectangle 81">
              <a:extLst>
                <a:ext uri="{FF2B5EF4-FFF2-40B4-BE49-F238E27FC236}">
                  <a16:creationId xmlns:a16="http://schemas.microsoft.com/office/drawing/2014/main" id="{3B2819F5-1689-465C-A0E2-FD0AF5644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3599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2314" name="Rectangle 82">
              <a:extLst>
                <a:ext uri="{FF2B5EF4-FFF2-40B4-BE49-F238E27FC236}">
                  <a16:creationId xmlns:a16="http://schemas.microsoft.com/office/drawing/2014/main" id="{8D74BB7D-3793-4F91-8FB5-AF878704A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" y="3334"/>
              <a:ext cx="21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¶</a:t>
              </a:r>
              <a:endParaRPr lang="en-US" altLang="en-US"/>
            </a:p>
          </p:txBody>
        </p:sp>
        <p:sp>
          <p:nvSpPr>
            <p:cNvPr id="12315" name="Rectangle 83">
              <a:extLst>
                <a:ext uri="{FF2B5EF4-FFF2-40B4-BE49-F238E27FC236}">
                  <a16:creationId xmlns:a16="http://schemas.microsoft.com/office/drawing/2014/main" id="{7358E121-18C8-463F-ABBB-2A04D37DD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3618"/>
              <a:ext cx="132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t</a:t>
              </a:r>
              <a:endParaRPr lang="en-US" altLang="en-US"/>
            </a:p>
          </p:txBody>
        </p:sp>
        <p:sp>
          <p:nvSpPr>
            <p:cNvPr id="12316" name="Rectangle 84">
              <a:extLst>
                <a:ext uri="{FF2B5EF4-FFF2-40B4-BE49-F238E27FC236}">
                  <a16:creationId xmlns:a16="http://schemas.microsoft.com/office/drawing/2014/main" id="{DAAA596D-001F-48CA-89A5-BD5F66A49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353"/>
              <a:ext cx="17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/>
            </a:p>
          </p:txBody>
        </p:sp>
      </p:grp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9E553BF-40DF-49E3-887E-607104BE70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7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7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323" grpId="0" autoUpdateAnimBg="0"/>
      <p:bldP spid="97334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Slide Number Placeholder 4">
            <a:extLst>
              <a:ext uri="{FF2B5EF4-FFF2-40B4-BE49-F238E27FC236}">
                <a16:creationId xmlns:a16="http://schemas.microsoft.com/office/drawing/2014/main" id="{28C630BA-7BA0-471A-8A55-012FB025C8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05B1B20-0EE5-4F58-B8C4-473D45F904B4}" type="slidenum">
              <a:rPr lang="en-US" altLang="en-US"/>
              <a:pPr eaLnBrk="1" hangingPunct="1"/>
              <a:t>9</a:t>
            </a:fld>
            <a:endParaRPr lang="en-US" altLang="en-US"/>
          </a:p>
        </p:txBody>
      </p:sp>
      <p:sp>
        <p:nvSpPr>
          <p:cNvPr id="13316" name="Text Box 2">
            <a:extLst>
              <a:ext uri="{FF2B5EF4-FFF2-40B4-BE49-F238E27FC236}">
                <a16:creationId xmlns:a16="http://schemas.microsoft.com/office/drawing/2014/main" id="{2E9B714C-E039-4A46-BA49-3AC177534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sr-Latn-CS" altLang="en-US" sz="1500" b="1">
                <a:solidFill>
                  <a:srgbClr val="000000"/>
                </a:solidFill>
              </a:rPr>
              <a:t>MEHANIKA FLUIDA</a:t>
            </a:r>
            <a:endParaRPr lang="en-US" altLang="en-US" sz="1500" b="1">
              <a:solidFill>
                <a:srgbClr val="000000"/>
              </a:solidFill>
            </a:endParaRPr>
          </a:p>
        </p:txBody>
      </p:sp>
      <p:sp>
        <p:nvSpPr>
          <p:cNvPr id="13317" name="WordArt 3">
            <a:extLst>
              <a:ext uri="{FF2B5EF4-FFF2-40B4-BE49-F238E27FC236}">
                <a16:creationId xmlns:a16="http://schemas.microsoft.com/office/drawing/2014/main" id="{8D3493E7-F0DF-4584-AFF0-D17BCF39CAA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362075" y="728663"/>
            <a:ext cx="6418263" cy="396875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VIZUELIZACIJA STRUJANJA</a:t>
            </a:r>
          </a:p>
        </p:txBody>
      </p:sp>
      <p:sp>
        <p:nvSpPr>
          <p:cNvPr id="13318" name="Line 4">
            <a:extLst>
              <a:ext uri="{FF2B5EF4-FFF2-40B4-BE49-F238E27FC236}">
                <a16:creationId xmlns:a16="http://schemas.microsoft.com/office/drawing/2014/main" id="{FFA5BD36-CCDA-467D-A87C-B554FC760BB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0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20" name="Line 6">
            <a:extLst>
              <a:ext uri="{FF2B5EF4-FFF2-40B4-BE49-F238E27FC236}">
                <a16:creationId xmlns:a16="http://schemas.microsoft.com/office/drawing/2014/main" id="{63A3F171-56E9-4E7E-B63B-00E59C0C5987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75" name="Text Box 71">
            <a:extLst>
              <a:ext uri="{FF2B5EF4-FFF2-40B4-BE49-F238E27FC236}">
                <a16:creationId xmlns:a16="http://schemas.microsoft.com/office/drawing/2014/main" id="{6CD2CDF1-E6A8-4DB9-99DC-1FE1531D14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2781300"/>
            <a:ext cx="59213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sr-Latn-CS" altLang="zh-TW" sz="2000" b="1"/>
              <a:t>PUTANJA</a:t>
            </a:r>
            <a:endParaRPr lang="en-US" altLang="en-US" sz="2000" b="1"/>
          </a:p>
        </p:txBody>
      </p:sp>
      <p:pic>
        <p:nvPicPr>
          <p:cNvPr id="98376" name="Picture 72" descr="BD10263_">
            <a:extLst>
              <a:ext uri="{FF2B5EF4-FFF2-40B4-BE49-F238E27FC236}">
                <a16:creationId xmlns:a16="http://schemas.microsoft.com/office/drawing/2014/main" id="{E5EDAB79-F412-473A-AC90-1E38CCB970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2878138"/>
            <a:ext cx="179387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75">
            <a:extLst>
              <a:ext uri="{FF2B5EF4-FFF2-40B4-BE49-F238E27FC236}">
                <a16:creationId xmlns:a16="http://schemas.microsoft.com/office/drawing/2014/main" id="{B7CBDE74-F5A3-4875-9983-B95678B8F4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7700" y="3211513"/>
            <a:ext cx="3778250" cy="1244600"/>
            <a:chOff x="589" y="1842"/>
            <a:chExt cx="2380" cy="784"/>
          </a:xfrm>
        </p:grpSpPr>
        <p:sp>
          <p:nvSpPr>
            <p:cNvPr id="13600" name="AutoShape 74">
              <a:extLst>
                <a:ext uri="{FF2B5EF4-FFF2-40B4-BE49-F238E27FC236}">
                  <a16:creationId xmlns:a16="http://schemas.microsoft.com/office/drawing/2014/main" id="{C67559D5-2D30-4355-9844-032C447CE97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89" y="1842"/>
              <a:ext cx="2380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1" name="Freeform 76">
              <a:extLst>
                <a:ext uri="{FF2B5EF4-FFF2-40B4-BE49-F238E27FC236}">
                  <a16:creationId xmlns:a16="http://schemas.microsoft.com/office/drawing/2014/main" id="{D38D9016-8611-4661-A315-F0B1ED150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2551"/>
              <a:ext cx="75" cy="38"/>
            </a:xfrm>
            <a:custGeom>
              <a:avLst/>
              <a:gdLst>
                <a:gd name="T0" fmla="*/ 75 w 75"/>
                <a:gd name="T1" fmla="*/ 2 h 38"/>
                <a:gd name="T2" fmla="*/ 57 w 75"/>
                <a:gd name="T3" fmla="*/ 2 h 38"/>
                <a:gd name="T4" fmla="*/ 30 w 75"/>
                <a:gd name="T5" fmla="*/ 2 h 38"/>
                <a:gd name="T6" fmla="*/ 5 w 75"/>
                <a:gd name="T7" fmla="*/ 0 h 38"/>
                <a:gd name="T8" fmla="*/ 0 w 75"/>
                <a:gd name="T9" fmla="*/ 35 h 38"/>
                <a:gd name="T10" fmla="*/ 28 w 75"/>
                <a:gd name="T11" fmla="*/ 38 h 38"/>
                <a:gd name="T12" fmla="*/ 59 w 75"/>
                <a:gd name="T13" fmla="*/ 38 h 38"/>
                <a:gd name="T14" fmla="*/ 75 w 75"/>
                <a:gd name="T15" fmla="*/ 37 h 38"/>
                <a:gd name="T16" fmla="*/ 75 w 75"/>
                <a:gd name="T17" fmla="*/ 2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38"/>
                <a:gd name="T29" fmla="*/ 75 w 75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38">
                  <a:moveTo>
                    <a:pt x="75" y="2"/>
                  </a:moveTo>
                  <a:lnTo>
                    <a:pt x="57" y="2"/>
                  </a:lnTo>
                  <a:lnTo>
                    <a:pt x="30" y="2"/>
                  </a:lnTo>
                  <a:lnTo>
                    <a:pt x="5" y="0"/>
                  </a:lnTo>
                  <a:lnTo>
                    <a:pt x="0" y="35"/>
                  </a:lnTo>
                  <a:lnTo>
                    <a:pt x="28" y="38"/>
                  </a:lnTo>
                  <a:lnTo>
                    <a:pt x="59" y="38"/>
                  </a:lnTo>
                  <a:lnTo>
                    <a:pt x="75" y="37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2" name="Freeform 77">
              <a:extLst>
                <a:ext uri="{FF2B5EF4-FFF2-40B4-BE49-F238E27FC236}">
                  <a16:creationId xmlns:a16="http://schemas.microsoft.com/office/drawing/2014/main" id="{73A6AEFF-3B19-4062-B43C-15FE5F275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518"/>
              <a:ext cx="78" cy="58"/>
            </a:xfrm>
            <a:custGeom>
              <a:avLst/>
              <a:gdLst>
                <a:gd name="T0" fmla="*/ 63 w 78"/>
                <a:gd name="T1" fmla="*/ 0 h 58"/>
                <a:gd name="T2" fmla="*/ 57 w 78"/>
                <a:gd name="T3" fmla="*/ 2 h 58"/>
                <a:gd name="T4" fmla="*/ 30 w 78"/>
                <a:gd name="T5" fmla="*/ 14 h 58"/>
                <a:gd name="T6" fmla="*/ 2 w 78"/>
                <a:gd name="T7" fmla="*/ 22 h 58"/>
                <a:gd name="T8" fmla="*/ 0 w 78"/>
                <a:gd name="T9" fmla="*/ 23 h 58"/>
                <a:gd name="T10" fmla="*/ 5 w 78"/>
                <a:gd name="T11" fmla="*/ 58 h 58"/>
                <a:gd name="T12" fmla="*/ 11 w 78"/>
                <a:gd name="T13" fmla="*/ 58 h 58"/>
                <a:gd name="T14" fmla="*/ 42 w 78"/>
                <a:gd name="T15" fmla="*/ 48 h 58"/>
                <a:gd name="T16" fmla="*/ 73 w 78"/>
                <a:gd name="T17" fmla="*/ 37 h 58"/>
                <a:gd name="T18" fmla="*/ 78 w 78"/>
                <a:gd name="T19" fmla="*/ 33 h 58"/>
                <a:gd name="T20" fmla="*/ 63 w 78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8"/>
                <a:gd name="T34" fmla="*/ 0 h 58"/>
                <a:gd name="T35" fmla="*/ 78 w 78"/>
                <a:gd name="T36" fmla="*/ 58 h 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8" h="58">
                  <a:moveTo>
                    <a:pt x="63" y="0"/>
                  </a:moveTo>
                  <a:lnTo>
                    <a:pt x="57" y="2"/>
                  </a:lnTo>
                  <a:lnTo>
                    <a:pt x="30" y="14"/>
                  </a:lnTo>
                  <a:lnTo>
                    <a:pt x="2" y="22"/>
                  </a:lnTo>
                  <a:lnTo>
                    <a:pt x="0" y="23"/>
                  </a:lnTo>
                  <a:lnTo>
                    <a:pt x="5" y="58"/>
                  </a:lnTo>
                  <a:lnTo>
                    <a:pt x="11" y="58"/>
                  </a:lnTo>
                  <a:lnTo>
                    <a:pt x="42" y="48"/>
                  </a:lnTo>
                  <a:lnTo>
                    <a:pt x="73" y="37"/>
                  </a:lnTo>
                  <a:lnTo>
                    <a:pt x="78" y="3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3" name="Freeform 78">
              <a:extLst>
                <a:ext uri="{FF2B5EF4-FFF2-40B4-BE49-F238E27FC236}">
                  <a16:creationId xmlns:a16="http://schemas.microsoft.com/office/drawing/2014/main" id="{274B31B1-B4EB-44CF-BF5F-80123E121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420"/>
              <a:ext cx="75" cy="79"/>
            </a:xfrm>
            <a:custGeom>
              <a:avLst/>
              <a:gdLst>
                <a:gd name="T0" fmla="*/ 48 w 75"/>
                <a:gd name="T1" fmla="*/ 0 h 79"/>
                <a:gd name="T2" fmla="*/ 23 w 75"/>
                <a:gd name="T3" fmla="*/ 29 h 79"/>
                <a:gd name="T4" fmla="*/ 0 w 75"/>
                <a:gd name="T5" fmla="*/ 56 h 79"/>
                <a:gd name="T6" fmla="*/ 29 w 75"/>
                <a:gd name="T7" fmla="*/ 79 h 79"/>
                <a:gd name="T8" fmla="*/ 50 w 75"/>
                <a:gd name="T9" fmla="*/ 54 h 79"/>
                <a:gd name="T10" fmla="*/ 75 w 75"/>
                <a:gd name="T11" fmla="*/ 23 h 79"/>
                <a:gd name="T12" fmla="*/ 48 w 75"/>
                <a:gd name="T13" fmla="*/ 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79"/>
                <a:gd name="T23" fmla="*/ 75 w 75"/>
                <a:gd name="T24" fmla="*/ 79 h 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79">
                  <a:moveTo>
                    <a:pt x="48" y="0"/>
                  </a:moveTo>
                  <a:lnTo>
                    <a:pt x="23" y="29"/>
                  </a:lnTo>
                  <a:lnTo>
                    <a:pt x="0" y="56"/>
                  </a:lnTo>
                  <a:lnTo>
                    <a:pt x="29" y="79"/>
                  </a:lnTo>
                  <a:lnTo>
                    <a:pt x="50" y="54"/>
                  </a:lnTo>
                  <a:lnTo>
                    <a:pt x="75" y="2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4" name="Freeform 79">
              <a:extLst>
                <a:ext uri="{FF2B5EF4-FFF2-40B4-BE49-F238E27FC236}">
                  <a16:creationId xmlns:a16="http://schemas.microsoft.com/office/drawing/2014/main" id="{EE6FDFE5-15D1-417E-93BF-B750E81C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2311"/>
              <a:ext cx="77" cy="79"/>
            </a:xfrm>
            <a:custGeom>
              <a:avLst/>
              <a:gdLst>
                <a:gd name="T0" fmla="*/ 52 w 77"/>
                <a:gd name="T1" fmla="*/ 0 h 79"/>
                <a:gd name="T2" fmla="*/ 48 w 77"/>
                <a:gd name="T3" fmla="*/ 4 h 79"/>
                <a:gd name="T4" fmla="*/ 12 w 77"/>
                <a:gd name="T5" fmla="*/ 40 h 79"/>
                <a:gd name="T6" fmla="*/ 0 w 77"/>
                <a:gd name="T7" fmla="*/ 54 h 79"/>
                <a:gd name="T8" fmla="*/ 29 w 77"/>
                <a:gd name="T9" fmla="*/ 79 h 79"/>
                <a:gd name="T10" fmla="*/ 38 w 77"/>
                <a:gd name="T11" fmla="*/ 65 h 79"/>
                <a:gd name="T12" fmla="*/ 73 w 77"/>
                <a:gd name="T13" fmla="*/ 29 h 79"/>
                <a:gd name="T14" fmla="*/ 77 w 77"/>
                <a:gd name="T15" fmla="*/ 25 h 79"/>
                <a:gd name="T16" fmla="*/ 52 w 77"/>
                <a:gd name="T17" fmla="*/ 0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7"/>
                <a:gd name="T28" fmla="*/ 0 h 79"/>
                <a:gd name="T29" fmla="*/ 77 w 77"/>
                <a:gd name="T30" fmla="*/ 79 h 7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7" h="79">
                  <a:moveTo>
                    <a:pt x="52" y="0"/>
                  </a:moveTo>
                  <a:lnTo>
                    <a:pt x="48" y="4"/>
                  </a:lnTo>
                  <a:lnTo>
                    <a:pt x="12" y="40"/>
                  </a:lnTo>
                  <a:lnTo>
                    <a:pt x="0" y="54"/>
                  </a:lnTo>
                  <a:lnTo>
                    <a:pt x="29" y="79"/>
                  </a:lnTo>
                  <a:lnTo>
                    <a:pt x="38" y="65"/>
                  </a:lnTo>
                  <a:lnTo>
                    <a:pt x="73" y="29"/>
                  </a:lnTo>
                  <a:lnTo>
                    <a:pt x="77" y="2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5" name="Freeform 80">
              <a:extLst>
                <a:ext uri="{FF2B5EF4-FFF2-40B4-BE49-F238E27FC236}">
                  <a16:creationId xmlns:a16="http://schemas.microsoft.com/office/drawing/2014/main" id="{7F9C7804-A44B-4020-A7F3-18BF6EAF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2224"/>
              <a:ext cx="82" cy="68"/>
            </a:xfrm>
            <a:custGeom>
              <a:avLst/>
              <a:gdLst>
                <a:gd name="T0" fmla="*/ 65 w 82"/>
                <a:gd name="T1" fmla="*/ 0 h 68"/>
                <a:gd name="T2" fmla="*/ 49 w 82"/>
                <a:gd name="T3" fmla="*/ 8 h 68"/>
                <a:gd name="T4" fmla="*/ 28 w 82"/>
                <a:gd name="T5" fmla="*/ 20 h 68"/>
                <a:gd name="T6" fmla="*/ 9 w 82"/>
                <a:gd name="T7" fmla="*/ 31 h 68"/>
                <a:gd name="T8" fmla="*/ 0 w 82"/>
                <a:gd name="T9" fmla="*/ 39 h 68"/>
                <a:gd name="T10" fmla="*/ 23 w 82"/>
                <a:gd name="T11" fmla="*/ 68 h 68"/>
                <a:gd name="T12" fmla="*/ 30 w 82"/>
                <a:gd name="T13" fmla="*/ 62 h 68"/>
                <a:gd name="T14" fmla="*/ 48 w 82"/>
                <a:gd name="T15" fmla="*/ 50 h 68"/>
                <a:gd name="T16" fmla="*/ 67 w 82"/>
                <a:gd name="T17" fmla="*/ 41 h 68"/>
                <a:gd name="T18" fmla="*/ 82 w 82"/>
                <a:gd name="T19" fmla="*/ 31 h 68"/>
                <a:gd name="T20" fmla="*/ 65 w 82"/>
                <a:gd name="T21" fmla="*/ 0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68"/>
                <a:gd name="T35" fmla="*/ 82 w 82"/>
                <a:gd name="T36" fmla="*/ 68 h 6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68">
                  <a:moveTo>
                    <a:pt x="65" y="0"/>
                  </a:moveTo>
                  <a:lnTo>
                    <a:pt x="49" y="8"/>
                  </a:lnTo>
                  <a:lnTo>
                    <a:pt x="28" y="20"/>
                  </a:lnTo>
                  <a:lnTo>
                    <a:pt x="9" y="31"/>
                  </a:lnTo>
                  <a:lnTo>
                    <a:pt x="0" y="39"/>
                  </a:lnTo>
                  <a:lnTo>
                    <a:pt x="23" y="68"/>
                  </a:lnTo>
                  <a:lnTo>
                    <a:pt x="30" y="62"/>
                  </a:lnTo>
                  <a:lnTo>
                    <a:pt x="48" y="50"/>
                  </a:lnTo>
                  <a:lnTo>
                    <a:pt x="67" y="41"/>
                  </a:lnTo>
                  <a:lnTo>
                    <a:pt x="82" y="31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6" name="Freeform 81">
              <a:extLst>
                <a:ext uri="{FF2B5EF4-FFF2-40B4-BE49-F238E27FC236}">
                  <a16:creationId xmlns:a16="http://schemas.microsoft.com/office/drawing/2014/main" id="{53CF6AD5-A71E-4F88-947A-203C30C37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192"/>
              <a:ext cx="79" cy="40"/>
            </a:xfrm>
            <a:custGeom>
              <a:avLst/>
              <a:gdLst>
                <a:gd name="T0" fmla="*/ 79 w 79"/>
                <a:gd name="T1" fmla="*/ 2 h 40"/>
                <a:gd name="T2" fmla="*/ 77 w 79"/>
                <a:gd name="T3" fmla="*/ 0 h 40"/>
                <a:gd name="T4" fmla="*/ 48 w 79"/>
                <a:gd name="T5" fmla="*/ 0 h 40"/>
                <a:gd name="T6" fmla="*/ 17 w 79"/>
                <a:gd name="T7" fmla="*/ 2 h 40"/>
                <a:gd name="T8" fmla="*/ 0 w 79"/>
                <a:gd name="T9" fmla="*/ 5 h 40"/>
                <a:gd name="T10" fmla="*/ 9 w 79"/>
                <a:gd name="T11" fmla="*/ 40 h 40"/>
                <a:gd name="T12" fmla="*/ 23 w 79"/>
                <a:gd name="T13" fmla="*/ 38 h 40"/>
                <a:gd name="T14" fmla="*/ 48 w 79"/>
                <a:gd name="T15" fmla="*/ 34 h 40"/>
                <a:gd name="T16" fmla="*/ 73 w 79"/>
                <a:gd name="T17" fmla="*/ 36 h 40"/>
                <a:gd name="T18" fmla="*/ 77 w 79"/>
                <a:gd name="T19" fmla="*/ 36 h 40"/>
                <a:gd name="T20" fmla="*/ 79 w 79"/>
                <a:gd name="T21" fmla="*/ 2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40"/>
                <a:gd name="T35" fmla="*/ 79 w 79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40">
                  <a:moveTo>
                    <a:pt x="79" y="2"/>
                  </a:moveTo>
                  <a:lnTo>
                    <a:pt x="77" y="0"/>
                  </a:lnTo>
                  <a:lnTo>
                    <a:pt x="48" y="0"/>
                  </a:lnTo>
                  <a:lnTo>
                    <a:pt x="17" y="2"/>
                  </a:lnTo>
                  <a:lnTo>
                    <a:pt x="0" y="5"/>
                  </a:lnTo>
                  <a:lnTo>
                    <a:pt x="9" y="40"/>
                  </a:lnTo>
                  <a:lnTo>
                    <a:pt x="23" y="38"/>
                  </a:lnTo>
                  <a:lnTo>
                    <a:pt x="48" y="34"/>
                  </a:lnTo>
                  <a:lnTo>
                    <a:pt x="73" y="36"/>
                  </a:lnTo>
                  <a:lnTo>
                    <a:pt x="77" y="36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7" name="Freeform 82">
              <a:extLst>
                <a:ext uri="{FF2B5EF4-FFF2-40B4-BE49-F238E27FC236}">
                  <a16:creationId xmlns:a16="http://schemas.microsoft.com/office/drawing/2014/main" id="{7ADA074A-44AA-40BC-A703-DCF669141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211"/>
              <a:ext cx="79" cy="65"/>
            </a:xfrm>
            <a:custGeom>
              <a:avLst/>
              <a:gdLst>
                <a:gd name="T0" fmla="*/ 79 w 79"/>
                <a:gd name="T1" fmla="*/ 33 h 65"/>
                <a:gd name="T2" fmla="*/ 42 w 79"/>
                <a:gd name="T3" fmla="*/ 13 h 65"/>
                <a:gd name="T4" fmla="*/ 17 w 79"/>
                <a:gd name="T5" fmla="*/ 2 h 65"/>
                <a:gd name="T6" fmla="*/ 11 w 79"/>
                <a:gd name="T7" fmla="*/ 0 h 65"/>
                <a:gd name="T8" fmla="*/ 0 w 79"/>
                <a:gd name="T9" fmla="*/ 35 h 65"/>
                <a:gd name="T10" fmla="*/ 4 w 79"/>
                <a:gd name="T11" fmla="*/ 36 h 65"/>
                <a:gd name="T12" fmla="*/ 27 w 79"/>
                <a:gd name="T13" fmla="*/ 46 h 65"/>
                <a:gd name="T14" fmla="*/ 63 w 79"/>
                <a:gd name="T15" fmla="*/ 65 h 65"/>
                <a:gd name="T16" fmla="*/ 79 w 79"/>
                <a:gd name="T17" fmla="*/ 3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"/>
                <a:gd name="T28" fmla="*/ 0 h 65"/>
                <a:gd name="T29" fmla="*/ 79 w 79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" h="65">
                  <a:moveTo>
                    <a:pt x="79" y="33"/>
                  </a:moveTo>
                  <a:lnTo>
                    <a:pt x="42" y="13"/>
                  </a:lnTo>
                  <a:lnTo>
                    <a:pt x="17" y="2"/>
                  </a:lnTo>
                  <a:lnTo>
                    <a:pt x="11" y="0"/>
                  </a:lnTo>
                  <a:lnTo>
                    <a:pt x="0" y="35"/>
                  </a:lnTo>
                  <a:lnTo>
                    <a:pt x="4" y="36"/>
                  </a:lnTo>
                  <a:lnTo>
                    <a:pt x="27" y="46"/>
                  </a:lnTo>
                  <a:lnTo>
                    <a:pt x="63" y="65"/>
                  </a:lnTo>
                  <a:lnTo>
                    <a:pt x="79" y="33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8" name="Freeform 83">
              <a:extLst>
                <a:ext uri="{FF2B5EF4-FFF2-40B4-BE49-F238E27FC236}">
                  <a16:creationId xmlns:a16="http://schemas.microsoft.com/office/drawing/2014/main" id="{25C8505A-EE54-4E01-B07A-8E09BE264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282"/>
              <a:ext cx="80" cy="71"/>
            </a:xfrm>
            <a:custGeom>
              <a:avLst/>
              <a:gdLst>
                <a:gd name="T0" fmla="*/ 80 w 80"/>
                <a:gd name="T1" fmla="*/ 40 h 71"/>
                <a:gd name="T2" fmla="*/ 73 w 80"/>
                <a:gd name="T3" fmla="*/ 37 h 71"/>
                <a:gd name="T4" fmla="*/ 21 w 80"/>
                <a:gd name="T5" fmla="*/ 2 h 71"/>
                <a:gd name="T6" fmla="*/ 19 w 80"/>
                <a:gd name="T7" fmla="*/ 0 h 71"/>
                <a:gd name="T8" fmla="*/ 0 w 80"/>
                <a:gd name="T9" fmla="*/ 33 h 71"/>
                <a:gd name="T10" fmla="*/ 2 w 80"/>
                <a:gd name="T11" fmla="*/ 33 h 71"/>
                <a:gd name="T12" fmla="*/ 52 w 80"/>
                <a:gd name="T13" fmla="*/ 65 h 71"/>
                <a:gd name="T14" fmla="*/ 61 w 80"/>
                <a:gd name="T15" fmla="*/ 71 h 71"/>
                <a:gd name="T16" fmla="*/ 80 w 80"/>
                <a:gd name="T17" fmla="*/ 4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0"/>
                <a:gd name="T28" fmla="*/ 0 h 71"/>
                <a:gd name="T29" fmla="*/ 80 w 80"/>
                <a:gd name="T30" fmla="*/ 71 h 7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0" h="71">
                  <a:moveTo>
                    <a:pt x="80" y="40"/>
                  </a:moveTo>
                  <a:lnTo>
                    <a:pt x="73" y="37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52" y="65"/>
                  </a:lnTo>
                  <a:lnTo>
                    <a:pt x="61" y="71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9" name="Freeform 84">
              <a:extLst>
                <a:ext uri="{FF2B5EF4-FFF2-40B4-BE49-F238E27FC236}">
                  <a16:creationId xmlns:a16="http://schemas.microsoft.com/office/drawing/2014/main" id="{C5E1570F-42C1-4815-BB60-7BB7FC4B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361"/>
              <a:ext cx="80" cy="63"/>
            </a:xfrm>
            <a:custGeom>
              <a:avLst/>
              <a:gdLst>
                <a:gd name="T0" fmla="*/ 80 w 80"/>
                <a:gd name="T1" fmla="*/ 31 h 63"/>
                <a:gd name="T2" fmla="*/ 76 w 80"/>
                <a:gd name="T3" fmla="*/ 29 h 63"/>
                <a:gd name="T4" fmla="*/ 49 w 80"/>
                <a:gd name="T5" fmla="*/ 17 h 63"/>
                <a:gd name="T6" fmla="*/ 25 w 80"/>
                <a:gd name="T7" fmla="*/ 4 h 63"/>
                <a:gd name="T8" fmla="*/ 19 w 80"/>
                <a:gd name="T9" fmla="*/ 0 h 63"/>
                <a:gd name="T10" fmla="*/ 0 w 80"/>
                <a:gd name="T11" fmla="*/ 31 h 63"/>
                <a:gd name="T12" fmla="*/ 7 w 80"/>
                <a:gd name="T13" fmla="*/ 34 h 63"/>
                <a:gd name="T14" fmla="*/ 34 w 80"/>
                <a:gd name="T15" fmla="*/ 50 h 63"/>
                <a:gd name="T16" fmla="*/ 61 w 80"/>
                <a:gd name="T17" fmla="*/ 61 h 63"/>
                <a:gd name="T18" fmla="*/ 67 w 80"/>
                <a:gd name="T19" fmla="*/ 63 h 63"/>
                <a:gd name="T20" fmla="*/ 80 w 80"/>
                <a:gd name="T21" fmla="*/ 31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63"/>
                <a:gd name="T35" fmla="*/ 80 w 80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63">
                  <a:moveTo>
                    <a:pt x="80" y="31"/>
                  </a:moveTo>
                  <a:lnTo>
                    <a:pt x="76" y="29"/>
                  </a:lnTo>
                  <a:lnTo>
                    <a:pt x="49" y="17"/>
                  </a:lnTo>
                  <a:lnTo>
                    <a:pt x="25" y="4"/>
                  </a:lnTo>
                  <a:lnTo>
                    <a:pt x="19" y="0"/>
                  </a:lnTo>
                  <a:lnTo>
                    <a:pt x="0" y="31"/>
                  </a:lnTo>
                  <a:lnTo>
                    <a:pt x="7" y="34"/>
                  </a:lnTo>
                  <a:lnTo>
                    <a:pt x="34" y="50"/>
                  </a:lnTo>
                  <a:lnTo>
                    <a:pt x="61" y="61"/>
                  </a:lnTo>
                  <a:lnTo>
                    <a:pt x="67" y="63"/>
                  </a:lnTo>
                  <a:lnTo>
                    <a:pt x="80" y="31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0" name="Freeform 85">
              <a:extLst>
                <a:ext uri="{FF2B5EF4-FFF2-40B4-BE49-F238E27FC236}">
                  <a16:creationId xmlns:a16="http://schemas.microsoft.com/office/drawing/2014/main" id="{38B9EBD4-A97A-435E-BFD1-E5484394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411"/>
              <a:ext cx="76" cy="40"/>
            </a:xfrm>
            <a:custGeom>
              <a:avLst/>
              <a:gdLst>
                <a:gd name="T0" fmla="*/ 75 w 76"/>
                <a:gd name="T1" fmla="*/ 4 h 40"/>
                <a:gd name="T2" fmla="*/ 69 w 76"/>
                <a:gd name="T3" fmla="*/ 4 h 40"/>
                <a:gd name="T4" fmla="*/ 42 w 76"/>
                <a:gd name="T5" fmla="*/ 4 h 40"/>
                <a:gd name="T6" fmla="*/ 15 w 76"/>
                <a:gd name="T7" fmla="*/ 2 h 40"/>
                <a:gd name="T8" fmla="*/ 7 w 76"/>
                <a:gd name="T9" fmla="*/ 0 h 40"/>
                <a:gd name="T10" fmla="*/ 0 w 76"/>
                <a:gd name="T11" fmla="*/ 36 h 40"/>
                <a:gd name="T12" fmla="*/ 9 w 76"/>
                <a:gd name="T13" fmla="*/ 38 h 40"/>
                <a:gd name="T14" fmla="*/ 40 w 76"/>
                <a:gd name="T15" fmla="*/ 40 h 40"/>
                <a:gd name="T16" fmla="*/ 71 w 76"/>
                <a:gd name="T17" fmla="*/ 40 h 40"/>
                <a:gd name="T18" fmla="*/ 76 w 76"/>
                <a:gd name="T19" fmla="*/ 40 h 40"/>
                <a:gd name="T20" fmla="*/ 75 w 76"/>
                <a:gd name="T21" fmla="*/ 4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6"/>
                <a:gd name="T34" fmla="*/ 0 h 40"/>
                <a:gd name="T35" fmla="*/ 76 w 76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6" h="40">
                  <a:moveTo>
                    <a:pt x="75" y="4"/>
                  </a:moveTo>
                  <a:lnTo>
                    <a:pt x="69" y="4"/>
                  </a:lnTo>
                  <a:lnTo>
                    <a:pt x="42" y="4"/>
                  </a:lnTo>
                  <a:lnTo>
                    <a:pt x="15" y="2"/>
                  </a:lnTo>
                  <a:lnTo>
                    <a:pt x="7" y="0"/>
                  </a:lnTo>
                  <a:lnTo>
                    <a:pt x="0" y="36"/>
                  </a:lnTo>
                  <a:lnTo>
                    <a:pt x="9" y="38"/>
                  </a:lnTo>
                  <a:lnTo>
                    <a:pt x="40" y="40"/>
                  </a:lnTo>
                  <a:lnTo>
                    <a:pt x="71" y="40"/>
                  </a:lnTo>
                  <a:lnTo>
                    <a:pt x="76" y="40"/>
                  </a:lnTo>
                  <a:lnTo>
                    <a:pt x="75" y="4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1" name="Freeform 86">
              <a:extLst>
                <a:ext uri="{FF2B5EF4-FFF2-40B4-BE49-F238E27FC236}">
                  <a16:creationId xmlns:a16="http://schemas.microsoft.com/office/drawing/2014/main" id="{7AC040D5-7B57-449C-8E8C-0BCA3CDE5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370"/>
              <a:ext cx="78" cy="64"/>
            </a:xfrm>
            <a:custGeom>
              <a:avLst/>
              <a:gdLst>
                <a:gd name="T0" fmla="*/ 61 w 78"/>
                <a:gd name="T1" fmla="*/ 0 h 64"/>
                <a:gd name="T2" fmla="*/ 48 w 78"/>
                <a:gd name="T3" fmla="*/ 8 h 64"/>
                <a:gd name="T4" fmla="*/ 15 w 78"/>
                <a:gd name="T5" fmla="*/ 23 h 64"/>
                <a:gd name="T6" fmla="*/ 0 w 78"/>
                <a:gd name="T7" fmla="*/ 29 h 64"/>
                <a:gd name="T8" fmla="*/ 9 w 78"/>
                <a:gd name="T9" fmla="*/ 64 h 64"/>
                <a:gd name="T10" fmla="*/ 28 w 78"/>
                <a:gd name="T11" fmla="*/ 58 h 64"/>
                <a:gd name="T12" fmla="*/ 65 w 78"/>
                <a:gd name="T13" fmla="*/ 41 h 64"/>
                <a:gd name="T14" fmla="*/ 78 w 78"/>
                <a:gd name="T15" fmla="*/ 33 h 64"/>
                <a:gd name="T16" fmla="*/ 61 w 78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8"/>
                <a:gd name="T28" fmla="*/ 0 h 64"/>
                <a:gd name="T29" fmla="*/ 78 w 78"/>
                <a:gd name="T30" fmla="*/ 64 h 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8" h="64">
                  <a:moveTo>
                    <a:pt x="61" y="0"/>
                  </a:moveTo>
                  <a:lnTo>
                    <a:pt x="48" y="8"/>
                  </a:lnTo>
                  <a:lnTo>
                    <a:pt x="15" y="23"/>
                  </a:lnTo>
                  <a:lnTo>
                    <a:pt x="0" y="29"/>
                  </a:lnTo>
                  <a:lnTo>
                    <a:pt x="9" y="64"/>
                  </a:lnTo>
                  <a:lnTo>
                    <a:pt x="28" y="58"/>
                  </a:lnTo>
                  <a:lnTo>
                    <a:pt x="65" y="41"/>
                  </a:lnTo>
                  <a:lnTo>
                    <a:pt x="78" y="3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2" name="Freeform 87">
              <a:extLst>
                <a:ext uri="{FF2B5EF4-FFF2-40B4-BE49-F238E27FC236}">
                  <a16:creationId xmlns:a16="http://schemas.microsoft.com/office/drawing/2014/main" id="{32BEAB6D-0419-4AD5-956A-AD048D7B5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284"/>
              <a:ext cx="76" cy="75"/>
            </a:xfrm>
            <a:custGeom>
              <a:avLst/>
              <a:gdLst>
                <a:gd name="T0" fmla="*/ 52 w 76"/>
                <a:gd name="T1" fmla="*/ 0 h 75"/>
                <a:gd name="T2" fmla="*/ 30 w 76"/>
                <a:gd name="T3" fmla="*/ 19 h 75"/>
                <a:gd name="T4" fmla="*/ 0 w 76"/>
                <a:gd name="T5" fmla="*/ 46 h 75"/>
                <a:gd name="T6" fmla="*/ 21 w 76"/>
                <a:gd name="T7" fmla="*/ 75 h 75"/>
                <a:gd name="T8" fmla="*/ 55 w 76"/>
                <a:gd name="T9" fmla="*/ 46 h 75"/>
                <a:gd name="T10" fmla="*/ 76 w 76"/>
                <a:gd name="T11" fmla="*/ 25 h 75"/>
                <a:gd name="T12" fmla="*/ 52 w 76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6"/>
                <a:gd name="T22" fmla="*/ 0 h 75"/>
                <a:gd name="T23" fmla="*/ 76 w 76"/>
                <a:gd name="T24" fmla="*/ 75 h 7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6" h="75">
                  <a:moveTo>
                    <a:pt x="52" y="0"/>
                  </a:moveTo>
                  <a:lnTo>
                    <a:pt x="30" y="19"/>
                  </a:lnTo>
                  <a:lnTo>
                    <a:pt x="0" y="46"/>
                  </a:lnTo>
                  <a:lnTo>
                    <a:pt x="21" y="75"/>
                  </a:lnTo>
                  <a:lnTo>
                    <a:pt x="55" y="46"/>
                  </a:lnTo>
                  <a:lnTo>
                    <a:pt x="76" y="2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3" name="Freeform 88">
              <a:extLst>
                <a:ext uri="{FF2B5EF4-FFF2-40B4-BE49-F238E27FC236}">
                  <a16:creationId xmlns:a16="http://schemas.microsoft.com/office/drawing/2014/main" id="{3FD0AB0A-D676-4519-9E4F-E2BF0C956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171"/>
              <a:ext cx="73" cy="80"/>
            </a:xfrm>
            <a:custGeom>
              <a:avLst/>
              <a:gdLst>
                <a:gd name="T0" fmla="*/ 44 w 73"/>
                <a:gd name="T1" fmla="*/ 0 h 80"/>
                <a:gd name="T2" fmla="*/ 21 w 73"/>
                <a:gd name="T3" fmla="*/ 30 h 80"/>
                <a:gd name="T4" fmla="*/ 0 w 73"/>
                <a:gd name="T5" fmla="*/ 59 h 80"/>
                <a:gd name="T6" fmla="*/ 30 w 73"/>
                <a:gd name="T7" fmla="*/ 80 h 80"/>
                <a:gd name="T8" fmla="*/ 50 w 73"/>
                <a:gd name="T9" fmla="*/ 51 h 80"/>
                <a:gd name="T10" fmla="*/ 73 w 73"/>
                <a:gd name="T11" fmla="*/ 23 h 80"/>
                <a:gd name="T12" fmla="*/ 44 w 73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3"/>
                <a:gd name="T22" fmla="*/ 0 h 80"/>
                <a:gd name="T23" fmla="*/ 73 w 73"/>
                <a:gd name="T24" fmla="*/ 80 h 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3" h="80">
                  <a:moveTo>
                    <a:pt x="44" y="0"/>
                  </a:moveTo>
                  <a:lnTo>
                    <a:pt x="21" y="30"/>
                  </a:lnTo>
                  <a:lnTo>
                    <a:pt x="0" y="59"/>
                  </a:lnTo>
                  <a:lnTo>
                    <a:pt x="30" y="80"/>
                  </a:lnTo>
                  <a:lnTo>
                    <a:pt x="50" y="51"/>
                  </a:lnTo>
                  <a:lnTo>
                    <a:pt x="73" y="2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4" name="Freeform 89">
              <a:extLst>
                <a:ext uri="{FF2B5EF4-FFF2-40B4-BE49-F238E27FC236}">
                  <a16:creationId xmlns:a16="http://schemas.microsoft.com/office/drawing/2014/main" id="{19FD17B3-2D4A-4660-8126-99A0408B3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2059"/>
              <a:ext cx="75" cy="79"/>
            </a:xfrm>
            <a:custGeom>
              <a:avLst/>
              <a:gdLst>
                <a:gd name="T0" fmla="*/ 48 w 75"/>
                <a:gd name="T1" fmla="*/ 0 h 79"/>
                <a:gd name="T2" fmla="*/ 21 w 75"/>
                <a:gd name="T3" fmla="*/ 31 h 79"/>
                <a:gd name="T4" fmla="*/ 0 w 75"/>
                <a:gd name="T5" fmla="*/ 56 h 79"/>
                <a:gd name="T6" fmla="*/ 29 w 75"/>
                <a:gd name="T7" fmla="*/ 79 h 79"/>
                <a:gd name="T8" fmla="*/ 48 w 75"/>
                <a:gd name="T9" fmla="*/ 56 h 79"/>
                <a:gd name="T10" fmla="*/ 75 w 75"/>
                <a:gd name="T11" fmla="*/ 23 h 79"/>
                <a:gd name="T12" fmla="*/ 48 w 75"/>
                <a:gd name="T13" fmla="*/ 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79"/>
                <a:gd name="T23" fmla="*/ 75 w 75"/>
                <a:gd name="T24" fmla="*/ 79 h 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79">
                  <a:moveTo>
                    <a:pt x="48" y="0"/>
                  </a:moveTo>
                  <a:lnTo>
                    <a:pt x="21" y="31"/>
                  </a:lnTo>
                  <a:lnTo>
                    <a:pt x="0" y="56"/>
                  </a:lnTo>
                  <a:lnTo>
                    <a:pt x="29" y="79"/>
                  </a:lnTo>
                  <a:lnTo>
                    <a:pt x="48" y="56"/>
                  </a:lnTo>
                  <a:lnTo>
                    <a:pt x="75" y="2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5" name="Freeform 90">
              <a:extLst>
                <a:ext uri="{FF2B5EF4-FFF2-40B4-BE49-F238E27FC236}">
                  <a16:creationId xmlns:a16="http://schemas.microsoft.com/office/drawing/2014/main" id="{8D134E74-95C9-4F3A-94E3-8273C9A44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953"/>
              <a:ext cx="77" cy="77"/>
            </a:xfrm>
            <a:custGeom>
              <a:avLst/>
              <a:gdLst>
                <a:gd name="T0" fmla="*/ 54 w 77"/>
                <a:gd name="T1" fmla="*/ 0 h 77"/>
                <a:gd name="T2" fmla="*/ 52 w 77"/>
                <a:gd name="T3" fmla="*/ 2 h 77"/>
                <a:gd name="T4" fmla="*/ 19 w 77"/>
                <a:gd name="T5" fmla="*/ 33 h 77"/>
                <a:gd name="T6" fmla="*/ 0 w 77"/>
                <a:gd name="T7" fmla="*/ 52 h 77"/>
                <a:gd name="T8" fmla="*/ 27 w 77"/>
                <a:gd name="T9" fmla="*/ 77 h 77"/>
                <a:gd name="T10" fmla="*/ 46 w 77"/>
                <a:gd name="T11" fmla="*/ 58 h 77"/>
                <a:gd name="T12" fmla="*/ 77 w 77"/>
                <a:gd name="T13" fmla="*/ 27 h 77"/>
                <a:gd name="T14" fmla="*/ 77 w 77"/>
                <a:gd name="T15" fmla="*/ 27 h 77"/>
                <a:gd name="T16" fmla="*/ 54 w 77"/>
                <a:gd name="T17" fmla="*/ 0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7"/>
                <a:gd name="T28" fmla="*/ 0 h 77"/>
                <a:gd name="T29" fmla="*/ 77 w 77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7" h="77">
                  <a:moveTo>
                    <a:pt x="54" y="0"/>
                  </a:moveTo>
                  <a:lnTo>
                    <a:pt x="52" y="2"/>
                  </a:lnTo>
                  <a:lnTo>
                    <a:pt x="19" y="33"/>
                  </a:lnTo>
                  <a:lnTo>
                    <a:pt x="0" y="52"/>
                  </a:lnTo>
                  <a:lnTo>
                    <a:pt x="27" y="77"/>
                  </a:lnTo>
                  <a:lnTo>
                    <a:pt x="46" y="58"/>
                  </a:lnTo>
                  <a:lnTo>
                    <a:pt x="77" y="2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6" name="Freeform 91">
              <a:extLst>
                <a:ext uri="{FF2B5EF4-FFF2-40B4-BE49-F238E27FC236}">
                  <a16:creationId xmlns:a16="http://schemas.microsoft.com/office/drawing/2014/main" id="{7D1141DF-364D-4AEE-BADB-CA40FE730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863"/>
              <a:ext cx="81" cy="69"/>
            </a:xfrm>
            <a:custGeom>
              <a:avLst/>
              <a:gdLst>
                <a:gd name="T0" fmla="*/ 66 w 81"/>
                <a:gd name="T1" fmla="*/ 0 h 69"/>
                <a:gd name="T2" fmla="*/ 60 w 81"/>
                <a:gd name="T3" fmla="*/ 2 h 69"/>
                <a:gd name="T4" fmla="*/ 33 w 81"/>
                <a:gd name="T5" fmla="*/ 19 h 69"/>
                <a:gd name="T6" fmla="*/ 6 w 81"/>
                <a:gd name="T7" fmla="*/ 39 h 69"/>
                <a:gd name="T8" fmla="*/ 0 w 81"/>
                <a:gd name="T9" fmla="*/ 42 h 69"/>
                <a:gd name="T10" fmla="*/ 25 w 81"/>
                <a:gd name="T11" fmla="*/ 69 h 69"/>
                <a:gd name="T12" fmla="*/ 27 w 81"/>
                <a:gd name="T13" fmla="*/ 67 h 69"/>
                <a:gd name="T14" fmla="*/ 54 w 81"/>
                <a:gd name="T15" fmla="*/ 48 h 69"/>
                <a:gd name="T16" fmla="*/ 77 w 81"/>
                <a:gd name="T17" fmla="*/ 35 h 69"/>
                <a:gd name="T18" fmla="*/ 81 w 81"/>
                <a:gd name="T19" fmla="*/ 33 h 69"/>
                <a:gd name="T20" fmla="*/ 66 w 81"/>
                <a:gd name="T21" fmla="*/ 0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1"/>
                <a:gd name="T34" fmla="*/ 0 h 69"/>
                <a:gd name="T35" fmla="*/ 81 w 81"/>
                <a:gd name="T36" fmla="*/ 69 h 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1" h="69">
                  <a:moveTo>
                    <a:pt x="66" y="0"/>
                  </a:moveTo>
                  <a:lnTo>
                    <a:pt x="60" y="2"/>
                  </a:lnTo>
                  <a:lnTo>
                    <a:pt x="33" y="19"/>
                  </a:lnTo>
                  <a:lnTo>
                    <a:pt x="6" y="39"/>
                  </a:lnTo>
                  <a:lnTo>
                    <a:pt x="0" y="42"/>
                  </a:lnTo>
                  <a:lnTo>
                    <a:pt x="25" y="69"/>
                  </a:lnTo>
                  <a:lnTo>
                    <a:pt x="27" y="67"/>
                  </a:lnTo>
                  <a:lnTo>
                    <a:pt x="54" y="48"/>
                  </a:lnTo>
                  <a:lnTo>
                    <a:pt x="77" y="35"/>
                  </a:lnTo>
                  <a:lnTo>
                    <a:pt x="81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7" name="Freeform 92">
              <a:extLst>
                <a:ext uri="{FF2B5EF4-FFF2-40B4-BE49-F238E27FC236}">
                  <a16:creationId xmlns:a16="http://schemas.microsoft.com/office/drawing/2014/main" id="{8D3296BD-ECA1-4013-855D-0AC78C5E9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850"/>
              <a:ext cx="79" cy="53"/>
            </a:xfrm>
            <a:custGeom>
              <a:avLst/>
              <a:gdLst>
                <a:gd name="T0" fmla="*/ 79 w 79"/>
                <a:gd name="T1" fmla="*/ 19 h 53"/>
                <a:gd name="T2" fmla="*/ 58 w 79"/>
                <a:gd name="T3" fmla="*/ 9 h 53"/>
                <a:gd name="T4" fmla="*/ 33 w 79"/>
                <a:gd name="T5" fmla="*/ 4 h 53"/>
                <a:gd name="T6" fmla="*/ 20 w 79"/>
                <a:gd name="T7" fmla="*/ 2 h 53"/>
                <a:gd name="T8" fmla="*/ 6 w 79"/>
                <a:gd name="T9" fmla="*/ 0 h 53"/>
                <a:gd name="T10" fmla="*/ 0 w 79"/>
                <a:gd name="T11" fmla="*/ 2 h 53"/>
                <a:gd name="T12" fmla="*/ 6 w 79"/>
                <a:gd name="T13" fmla="*/ 36 h 53"/>
                <a:gd name="T14" fmla="*/ 6 w 79"/>
                <a:gd name="T15" fmla="*/ 36 h 53"/>
                <a:gd name="T16" fmla="*/ 16 w 79"/>
                <a:gd name="T17" fmla="*/ 36 h 53"/>
                <a:gd name="T18" fmla="*/ 25 w 79"/>
                <a:gd name="T19" fmla="*/ 38 h 53"/>
                <a:gd name="T20" fmla="*/ 47 w 79"/>
                <a:gd name="T21" fmla="*/ 44 h 53"/>
                <a:gd name="T22" fmla="*/ 68 w 79"/>
                <a:gd name="T23" fmla="*/ 53 h 53"/>
                <a:gd name="T24" fmla="*/ 79 w 79"/>
                <a:gd name="T25" fmla="*/ 19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9"/>
                <a:gd name="T40" fmla="*/ 0 h 53"/>
                <a:gd name="T41" fmla="*/ 79 w 79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9" h="53">
                  <a:moveTo>
                    <a:pt x="79" y="19"/>
                  </a:moveTo>
                  <a:lnTo>
                    <a:pt x="58" y="9"/>
                  </a:lnTo>
                  <a:lnTo>
                    <a:pt x="33" y="4"/>
                  </a:lnTo>
                  <a:lnTo>
                    <a:pt x="20" y="2"/>
                  </a:lnTo>
                  <a:lnTo>
                    <a:pt x="6" y="0"/>
                  </a:lnTo>
                  <a:lnTo>
                    <a:pt x="0" y="2"/>
                  </a:lnTo>
                  <a:lnTo>
                    <a:pt x="6" y="36"/>
                  </a:lnTo>
                  <a:lnTo>
                    <a:pt x="16" y="36"/>
                  </a:lnTo>
                  <a:lnTo>
                    <a:pt x="25" y="38"/>
                  </a:lnTo>
                  <a:lnTo>
                    <a:pt x="47" y="44"/>
                  </a:lnTo>
                  <a:lnTo>
                    <a:pt x="68" y="53"/>
                  </a:lnTo>
                  <a:lnTo>
                    <a:pt x="79" y="19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8" name="Freeform 93">
              <a:extLst>
                <a:ext uri="{FF2B5EF4-FFF2-40B4-BE49-F238E27FC236}">
                  <a16:creationId xmlns:a16="http://schemas.microsoft.com/office/drawing/2014/main" id="{97691429-BD53-4282-A470-82841AB39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909"/>
              <a:ext cx="79" cy="73"/>
            </a:xfrm>
            <a:custGeom>
              <a:avLst/>
              <a:gdLst>
                <a:gd name="T0" fmla="*/ 79 w 79"/>
                <a:gd name="T1" fmla="*/ 46 h 73"/>
                <a:gd name="T2" fmla="*/ 62 w 79"/>
                <a:gd name="T3" fmla="*/ 33 h 73"/>
                <a:gd name="T4" fmla="*/ 37 w 79"/>
                <a:gd name="T5" fmla="*/ 12 h 73"/>
                <a:gd name="T6" fmla="*/ 21 w 79"/>
                <a:gd name="T7" fmla="*/ 0 h 73"/>
                <a:gd name="T8" fmla="*/ 0 w 79"/>
                <a:gd name="T9" fmla="*/ 29 h 73"/>
                <a:gd name="T10" fmla="*/ 16 w 79"/>
                <a:gd name="T11" fmla="*/ 41 h 73"/>
                <a:gd name="T12" fmla="*/ 39 w 79"/>
                <a:gd name="T13" fmla="*/ 60 h 73"/>
                <a:gd name="T14" fmla="*/ 56 w 79"/>
                <a:gd name="T15" fmla="*/ 73 h 73"/>
                <a:gd name="T16" fmla="*/ 79 w 79"/>
                <a:gd name="T17" fmla="*/ 46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"/>
                <a:gd name="T28" fmla="*/ 0 h 73"/>
                <a:gd name="T29" fmla="*/ 79 w 79"/>
                <a:gd name="T30" fmla="*/ 73 h 7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" h="73">
                  <a:moveTo>
                    <a:pt x="79" y="46"/>
                  </a:moveTo>
                  <a:lnTo>
                    <a:pt x="62" y="33"/>
                  </a:lnTo>
                  <a:lnTo>
                    <a:pt x="37" y="12"/>
                  </a:lnTo>
                  <a:lnTo>
                    <a:pt x="21" y="0"/>
                  </a:lnTo>
                  <a:lnTo>
                    <a:pt x="0" y="29"/>
                  </a:lnTo>
                  <a:lnTo>
                    <a:pt x="16" y="41"/>
                  </a:lnTo>
                  <a:lnTo>
                    <a:pt x="39" y="60"/>
                  </a:lnTo>
                  <a:lnTo>
                    <a:pt x="56" y="73"/>
                  </a:lnTo>
                  <a:lnTo>
                    <a:pt x="79" y="46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9" name="Freeform 94">
              <a:extLst>
                <a:ext uri="{FF2B5EF4-FFF2-40B4-BE49-F238E27FC236}">
                  <a16:creationId xmlns:a16="http://schemas.microsoft.com/office/drawing/2014/main" id="{03503A24-DA1C-4575-BEAE-83B62503F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005"/>
              <a:ext cx="76" cy="77"/>
            </a:xfrm>
            <a:custGeom>
              <a:avLst/>
              <a:gdLst>
                <a:gd name="T0" fmla="*/ 76 w 76"/>
                <a:gd name="T1" fmla="*/ 52 h 77"/>
                <a:gd name="T2" fmla="*/ 46 w 76"/>
                <a:gd name="T3" fmla="*/ 20 h 77"/>
                <a:gd name="T4" fmla="*/ 25 w 76"/>
                <a:gd name="T5" fmla="*/ 0 h 77"/>
                <a:gd name="T6" fmla="*/ 0 w 76"/>
                <a:gd name="T7" fmla="*/ 27 h 77"/>
                <a:gd name="T8" fmla="*/ 19 w 76"/>
                <a:gd name="T9" fmla="*/ 46 h 77"/>
                <a:gd name="T10" fmla="*/ 50 w 76"/>
                <a:gd name="T11" fmla="*/ 77 h 77"/>
                <a:gd name="T12" fmla="*/ 76 w 76"/>
                <a:gd name="T13" fmla="*/ 52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6"/>
                <a:gd name="T22" fmla="*/ 0 h 77"/>
                <a:gd name="T23" fmla="*/ 76 w 76"/>
                <a:gd name="T24" fmla="*/ 77 h 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6" h="77">
                  <a:moveTo>
                    <a:pt x="76" y="52"/>
                  </a:moveTo>
                  <a:lnTo>
                    <a:pt x="46" y="20"/>
                  </a:lnTo>
                  <a:lnTo>
                    <a:pt x="25" y="0"/>
                  </a:lnTo>
                  <a:lnTo>
                    <a:pt x="0" y="27"/>
                  </a:lnTo>
                  <a:lnTo>
                    <a:pt x="19" y="46"/>
                  </a:lnTo>
                  <a:lnTo>
                    <a:pt x="50" y="77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" name="Freeform 95">
              <a:extLst>
                <a:ext uri="{FF2B5EF4-FFF2-40B4-BE49-F238E27FC236}">
                  <a16:creationId xmlns:a16="http://schemas.microsoft.com/office/drawing/2014/main" id="{72A52A81-4538-4BE5-BC23-0B323649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2499"/>
              <a:ext cx="116" cy="114"/>
            </a:xfrm>
            <a:custGeom>
              <a:avLst/>
              <a:gdLst>
                <a:gd name="T0" fmla="*/ 58 w 116"/>
                <a:gd name="T1" fmla="*/ 0 h 114"/>
                <a:gd name="T2" fmla="*/ 70 w 116"/>
                <a:gd name="T3" fmla="*/ 0 h 114"/>
                <a:gd name="T4" fmla="*/ 79 w 116"/>
                <a:gd name="T5" fmla="*/ 4 h 114"/>
                <a:gd name="T6" fmla="*/ 89 w 116"/>
                <a:gd name="T7" fmla="*/ 10 h 114"/>
                <a:gd name="T8" fmla="*/ 98 w 116"/>
                <a:gd name="T9" fmla="*/ 16 h 114"/>
                <a:gd name="T10" fmla="*/ 104 w 116"/>
                <a:gd name="T11" fmla="*/ 25 h 114"/>
                <a:gd name="T12" fmla="*/ 110 w 116"/>
                <a:gd name="T13" fmla="*/ 35 h 114"/>
                <a:gd name="T14" fmla="*/ 114 w 116"/>
                <a:gd name="T15" fmla="*/ 44 h 114"/>
                <a:gd name="T16" fmla="*/ 116 w 116"/>
                <a:gd name="T17" fmla="*/ 56 h 114"/>
                <a:gd name="T18" fmla="*/ 114 w 116"/>
                <a:gd name="T19" fmla="*/ 67 h 114"/>
                <a:gd name="T20" fmla="*/ 110 w 116"/>
                <a:gd name="T21" fmla="*/ 79 h 114"/>
                <a:gd name="T22" fmla="*/ 104 w 116"/>
                <a:gd name="T23" fmla="*/ 89 h 114"/>
                <a:gd name="T24" fmla="*/ 98 w 116"/>
                <a:gd name="T25" fmla="*/ 96 h 114"/>
                <a:gd name="T26" fmla="*/ 89 w 116"/>
                <a:gd name="T27" fmla="*/ 104 h 114"/>
                <a:gd name="T28" fmla="*/ 79 w 116"/>
                <a:gd name="T29" fmla="*/ 108 h 114"/>
                <a:gd name="T30" fmla="*/ 70 w 116"/>
                <a:gd name="T31" fmla="*/ 112 h 114"/>
                <a:gd name="T32" fmla="*/ 58 w 116"/>
                <a:gd name="T33" fmla="*/ 114 h 114"/>
                <a:gd name="T34" fmla="*/ 47 w 116"/>
                <a:gd name="T35" fmla="*/ 112 h 114"/>
                <a:gd name="T36" fmla="*/ 37 w 116"/>
                <a:gd name="T37" fmla="*/ 108 h 114"/>
                <a:gd name="T38" fmla="*/ 25 w 116"/>
                <a:gd name="T39" fmla="*/ 104 h 114"/>
                <a:gd name="T40" fmla="*/ 18 w 116"/>
                <a:gd name="T41" fmla="*/ 96 h 114"/>
                <a:gd name="T42" fmla="*/ 12 w 116"/>
                <a:gd name="T43" fmla="*/ 89 h 114"/>
                <a:gd name="T44" fmla="*/ 6 w 116"/>
                <a:gd name="T45" fmla="*/ 79 h 114"/>
                <a:gd name="T46" fmla="*/ 2 w 116"/>
                <a:gd name="T47" fmla="*/ 67 h 114"/>
                <a:gd name="T48" fmla="*/ 0 w 116"/>
                <a:gd name="T49" fmla="*/ 56 h 114"/>
                <a:gd name="T50" fmla="*/ 2 w 116"/>
                <a:gd name="T51" fmla="*/ 44 h 114"/>
                <a:gd name="T52" fmla="*/ 6 w 116"/>
                <a:gd name="T53" fmla="*/ 35 h 114"/>
                <a:gd name="T54" fmla="*/ 12 w 116"/>
                <a:gd name="T55" fmla="*/ 25 h 114"/>
                <a:gd name="T56" fmla="*/ 18 w 116"/>
                <a:gd name="T57" fmla="*/ 16 h 114"/>
                <a:gd name="T58" fmla="*/ 25 w 116"/>
                <a:gd name="T59" fmla="*/ 10 h 114"/>
                <a:gd name="T60" fmla="*/ 37 w 116"/>
                <a:gd name="T61" fmla="*/ 4 h 114"/>
                <a:gd name="T62" fmla="*/ 47 w 116"/>
                <a:gd name="T63" fmla="*/ 0 h 114"/>
                <a:gd name="T64" fmla="*/ 58 w 116"/>
                <a:gd name="T65" fmla="*/ 0 h 1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14"/>
                <a:gd name="T101" fmla="*/ 116 w 116"/>
                <a:gd name="T102" fmla="*/ 114 h 1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14">
                  <a:moveTo>
                    <a:pt x="58" y="0"/>
                  </a:moveTo>
                  <a:lnTo>
                    <a:pt x="70" y="0"/>
                  </a:lnTo>
                  <a:lnTo>
                    <a:pt x="79" y="4"/>
                  </a:lnTo>
                  <a:lnTo>
                    <a:pt x="89" y="10"/>
                  </a:lnTo>
                  <a:lnTo>
                    <a:pt x="98" y="16"/>
                  </a:lnTo>
                  <a:lnTo>
                    <a:pt x="104" y="25"/>
                  </a:lnTo>
                  <a:lnTo>
                    <a:pt x="110" y="35"/>
                  </a:lnTo>
                  <a:lnTo>
                    <a:pt x="114" y="44"/>
                  </a:lnTo>
                  <a:lnTo>
                    <a:pt x="116" y="56"/>
                  </a:lnTo>
                  <a:lnTo>
                    <a:pt x="114" y="67"/>
                  </a:lnTo>
                  <a:lnTo>
                    <a:pt x="110" y="79"/>
                  </a:lnTo>
                  <a:lnTo>
                    <a:pt x="104" y="89"/>
                  </a:lnTo>
                  <a:lnTo>
                    <a:pt x="98" y="96"/>
                  </a:lnTo>
                  <a:lnTo>
                    <a:pt x="89" y="104"/>
                  </a:lnTo>
                  <a:lnTo>
                    <a:pt x="79" y="108"/>
                  </a:lnTo>
                  <a:lnTo>
                    <a:pt x="70" y="112"/>
                  </a:lnTo>
                  <a:lnTo>
                    <a:pt x="58" y="114"/>
                  </a:lnTo>
                  <a:lnTo>
                    <a:pt x="47" y="112"/>
                  </a:lnTo>
                  <a:lnTo>
                    <a:pt x="37" y="108"/>
                  </a:lnTo>
                  <a:lnTo>
                    <a:pt x="25" y="104"/>
                  </a:lnTo>
                  <a:lnTo>
                    <a:pt x="18" y="96"/>
                  </a:lnTo>
                  <a:lnTo>
                    <a:pt x="12" y="89"/>
                  </a:lnTo>
                  <a:lnTo>
                    <a:pt x="6" y="79"/>
                  </a:lnTo>
                  <a:lnTo>
                    <a:pt x="2" y="67"/>
                  </a:lnTo>
                  <a:lnTo>
                    <a:pt x="0" y="56"/>
                  </a:lnTo>
                  <a:lnTo>
                    <a:pt x="2" y="44"/>
                  </a:lnTo>
                  <a:lnTo>
                    <a:pt x="6" y="35"/>
                  </a:lnTo>
                  <a:lnTo>
                    <a:pt x="12" y="25"/>
                  </a:lnTo>
                  <a:lnTo>
                    <a:pt x="18" y="16"/>
                  </a:lnTo>
                  <a:lnTo>
                    <a:pt x="25" y="10"/>
                  </a:lnTo>
                  <a:lnTo>
                    <a:pt x="37" y="4"/>
                  </a:lnTo>
                  <a:lnTo>
                    <a:pt x="47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" name="Freeform 96">
              <a:extLst>
                <a:ext uri="{FF2B5EF4-FFF2-40B4-BE49-F238E27FC236}">
                  <a16:creationId xmlns:a16="http://schemas.microsoft.com/office/drawing/2014/main" id="{A45BF569-6B74-40FD-A5F7-FB88D059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493"/>
              <a:ext cx="61" cy="62"/>
            </a:xfrm>
            <a:custGeom>
              <a:avLst/>
              <a:gdLst>
                <a:gd name="T0" fmla="*/ 61 w 61"/>
                <a:gd name="T1" fmla="*/ 62 h 62"/>
                <a:gd name="T2" fmla="*/ 61 w 61"/>
                <a:gd name="T3" fmla="*/ 62 h 62"/>
                <a:gd name="T4" fmla="*/ 61 w 61"/>
                <a:gd name="T5" fmla="*/ 50 h 62"/>
                <a:gd name="T6" fmla="*/ 58 w 61"/>
                <a:gd name="T7" fmla="*/ 37 h 62"/>
                <a:gd name="T8" fmla="*/ 52 w 61"/>
                <a:gd name="T9" fmla="*/ 27 h 62"/>
                <a:gd name="T10" fmla="*/ 44 w 61"/>
                <a:gd name="T11" fmla="*/ 18 h 62"/>
                <a:gd name="T12" fmla="*/ 35 w 61"/>
                <a:gd name="T13" fmla="*/ 10 h 62"/>
                <a:gd name="T14" fmla="*/ 25 w 61"/>
                <a:gd name="T15" fmla="*/ 4 h 62"/>
                <a:gd name="T16" fmla="*/ 13 w 61"/>
                <a:gd name="T17" fmla="*/ 0 h 62"/>
                <a:gd name="T18" fmla="*/ 0 w 61"/>
                <a:gd name="T19" fmla="*/ 0 h 62"/>
                <a:gd name="T20" fmla="*/ 0 w 61"/>
                <a:gd name="T21" fmla="*/ 12 h 62"/>
                <a:gd name="T22" fmla="*/ 10 w 61"/>
                <a:gd name="T23" fmla="*/ 12 h 62"/>
                <a:gd name="T24" fmla="*/ 19 w 61"/>
                <a:gd name="T25" fmla="*/ 16 h 62"/>
                <a:gd name="T26" fmla="*/ 29 w 61"/>
                <a:gd name="T27" fmla="*/ 20 h 62"/>
                <a:gd name="T28" fmla="*/ 36 w 61"/>
                <a:gd name="T29" fmla="*/ 25 h 62"/>
                <a:gd name="T30" fmla="*/ 42 w 61"/>
                <a:gd name="T31" fmla="*/ 33 h 62"/>
                <a:gd name="T32" fmla="*/ 46 w 61"/>
                <a:gd name="T33" fmla="*/ 43 h 62"/>
                <a:gd name="T34" fmla="*/ 50 w 61"/>
                <a:gd name="T35" fmla="*/ 52 h 62"/>
                <a:gd name="T36" fmla="*/ 52 w 61"/>
                <a:gd name="T37" fmla="*/ 62 h 62"/>
                <a:gd name="T38" fmla="*/ 52 w 61"/>
                <a:gd name="T39" fmla="*/ 62 h 62"/>
                <a:gd name="T40" fmla="*/ 61 w 61"/>
                <a:gd name="T41" fmla="*/ 62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2"/>
                <a:gd name="T65" fmla="*/ 61 w 61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2">
                  <a:moveTo>
                    <a:pt x="61" y="62"/>
                  </a:moveTo>
                  <a:lnTo>
                    <a:pt x="61" y="62"/>
                  </a:lnTo>
                  <a:lnTo>
                    <a:pt x="61" y="50"/>
                  </a:lnTo>
                  <a:lnTo>
                    <a:pt x="58" y="37"/>
                  </a:lnTo>
                  <a:lnTo>
                    <a:pt x="52" y="27"/>
                  </a:lnTo>
                  <a:lnTo>
                    <a:pt x="44" y="18"/>
                  </a:lnTo>
                  <a:lnTo>
                    <a:pt x="35" y="10"/>
                  </a:lnTo>
                  <a:lnTo>
                    <a:pt x="25" y="4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0" y="12"/>
                  </a:lnTo>
                  <a:lnTo>
                    <a:pt x="19" y="16"/>
                  </a:lnTo>
                  <a:lnTo>
                    <a:pt x="29" y="20"/>
                  </a:lnTo>
                  <a:lnTo>
                    <a:pt x="36" y="25"/>
                  </a:lnTo>
                  <a:lnTo>
                    <a:pt x="42" y="33"/>
                  </a:lnTo>
                  <a:lnTo>
                    <a:pt x="46" y="43"/>
                  </a:lnTo>
                  <a:lnTo>
                    <a:pt x="50" y="52"/>
                  </a:lnTo>
                  <a:lnTo>
                    <a:pt x="52" y="62"/>
                  </a:lnTo>
                  <a:lnTo>
                    <a:pt x="61" y="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2" name="Freeform 97">
              <a:extLst>
                <a:ext uri="{FF2B5EF4-FFF2-40B4-BE49-F238E27FC236}">
                  <a16:creationId xmlns:a16="http://schemas.microsoft.com/office/drawing/2014/main" id="{6F78225E-CC99-484A-A136-6BBC1625D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555"/>
              <a:ext cx="61" cy="63"/>
            </a:xfrm>
            <a:custGeom>
              <a:avLst/>
              <a:gdLst>
                <a:gd name="T0" fmla="*/ 0 w 61"/>
                <a:gd name="T1" fmla="*/ 63 h 63"/>
                <a:gd name="T2" fmla="*/ 0 w 61"/>
                <a:gd name="T3" fmla="*/ 63 h 63"/>
                <a:gd name="T4" fmla="*/ 13 w 61"/>
                <a:gd name="T5" fmla="*/ 61 h 63"/>
                <a:gd name="T6" fmla="*/ 25 w 61"/>
                <a:gd name="T7" fmla="*/ 58 h 63"/>
                <a:gd name="T8" fmla="*/ 35 w 61"/>
                <a:gd name="T9" fmla="*/ 52 h 63"/>
                <a:gd name="T10" fmla="*/ 44 w 61"/>
                <a:gd name="T11" fmla="*/ 44 h 63"/>
                <a:gd name="T12" fmla="*/ 52 w 61"/>
                <a:gd name="T13" fmla="*/ 34 h 63"/>
                <a:gd name="T14" fmla="*/ 58 w 61"/>
                <a:gd name="T15" fmla="*/ 25 h 63"/>
                <a:gd name="T16" fmla="*/ 61 w 61"/>
                <a:gd name="T17" fmla="*/ 13 h 63"/>
                <a:gd name="T18" fmla="*/ 61 w 61"/>
                <a:gd name="T19" fmla="*/ 0 h 63"/>
                <a:gd name="T20" fmla="*/ 52 w 61"/>
                <a:gd name="T21" fmla="*/ 0 h 63"/>
                <a:gd name="T22" fmla="*/ 50 w 61"/>
                <a:gd name="T23" fmla="*/ 10 h 63"/>
                <a:gd name="T24" fmla="*/ 46 w 61"/>
                <a:gd name="T25" fmla="*/ 19 h 63"/>
                <a:gd name="T26" fmla="*/ 42 w 61"/>
                <a:gd name="T27" fmla="*/ 29 h 63"/>
                <a:gd name="T28" fmla="*/ 36 w 61"/>
                <a:gd name="T29" fmla="*/ 36 h 63"/>
                <a:gd name="T30" fmla="*/ 29 w 61"/>
                <a:gd name="T31" fmla="*/ 42 h 63"/>
                <a:gd name="T32" fmla="*/ 19 w 61"/>
                <a:gd name="T33" fmla="*/ 48 h 63"/>
                <a:gd name="T34" fmla="*/ 10 w 61"/>
                <a:gd name="T35" fmla="*/ 50 h 63"/>
                <a:gd name="T36" fmla="*/ 0 w 61"/>
                <a:gd name="T37" fmla="*/ 52 h 63"/>
                <a:gd name="T38" fmla="*/ 0 w 61"/>
                <a:gd name="T39" fmla="*/ 52 h 63"/>
                <a:gd name="T40" fmla="*/ 0 w 61"/>
                <a:gd name="T41" fmla="*/ 63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3"/>
                <a:gd name="T65" fmla="*/ 61 w 61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3">
                  <a:moveTo>
                    <a:pt x="0" y="63"/>
                  </a:moveTo>
                  <a:lnTo>
                    <a:pt x="0" y="63"/>
                  </a:lnTo>
                  <a:lnTo>
                    <a:pt x="13" y="61"/>
                  </a:lnTo>
                  <a:lnTo>
                    <a:pt x="25" y="58"/>
                  </a:lnTo>
                  <a:lnTo>
                    <a:pt x="35" y="52"/>
                  </a:lnTo>
                  <a:lnTo>
                    <a:pt x="44" y="44"/>
                  </a:lnTo>
                  <a:lnTo>
                    <a:pt x="52" y="34"/>
                  </a:lnTo>
                  <a:lnTo>
                    <a:pt x="58" y="25"/>
                  </a:lnTo>
                  <a:lnTo>
                    <a:pt x="61" y="13"/>
                  </a:lnTo>
                  <a:lnTo>
                    <a:pt x="61" y="0"/>
                  </a:lnTo>
                  <a:lnTo>
                    <a:pt x="52" y="0"/>
                  </a:lnTo>
                  <a:lnTo>
                    <a:pt x="50" y="10"/>
                  </a:lnTo>
                  <a:lnTo>
                    <a:pt x="46" y="19"/>
                  </a:lnTo>
                  <a:lnTo>
                    <a:pt x="42" y="29"/>
                  </a:lnTo>
                  <a:lnTo>
                    <a:pt x="36" y="36"/>
                  </a:lnTo>
                  <a:lnTo>
                    <a:pt x="29" y="42"/>
                  </a:lnTo>
                  <a:lnTo>
                    <a:pt x="19" y="48"/>
                  </a:lnTo>
                  <a:lnTo>
                    <a:pt x="10" y="50"/>
                  </a:lnTo>
                  <a:lnTo>
                    <a:pt x="0" y="52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3" name="Freeform 98">
              <a:extLst>
                <a:ext uri="{FF2B5EF4-FFF2-40B4-BE49-F238E27FC236}">
                  <a16:creationId xmlns:a16="http://schemas.microsoft.com/office/drawing/2014/main" id="{4B0BA841-70CA-4770-B550-ADEB3B6F3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2555"/>
              <a:ext cx="61" cy="63"/>
            </a:xfrm>
            <a:custGeom>
              <a:avLst/>
              <a:gdLst>
                <a:gd name="T0" fmla="*/ 0 w 61"/>
                <a:gd name="T1" fmla="*/ 0 h 63"/>
                <a:gd name="T2" fmla="*/ 0 w 61"/>
                <a:gd name="T3" fmla="*/ 0 h 63"/>
                <a:gd name="T4" fmla="*/ 0 w 61"/>
                <a:gd name="T5" fmla="*/ 13 h 63"/>
                <a:gd name="T6" fmla="*/ 3 w 61"/>
                <a:gd name="T7" fmla="*/ 25 h 63"/>
                <a:gd name="T8" fmla="*/ 9 w 61"/>
                <a:gd name="T9" fmla="*/ 34 h 63"/>
                <a:gd name="T10" fmla="*/ 17 w 61"/>
                <a:gd name="T11" fmla="*/ 44 h 63"/>
                <a:gd name="T12" fmla="*/ 26 w 61"/>
                <a:gd name="T13" fmla="*/ 52 h 63"/>
                <a:gd name="T14" fmla="*/ 36 w 61"/>
                <a:gd name="T15" fmla="*/ 58 h 63"/>
                <a:gd name="T16" fmla="*/ 48 w 61"/>
                <a:gd name="T17" fmla="*/ 61 h 63"/>
                <a:gd name="T18" fmla="*/ 61 w 61"/>
                <a:gd name="T19" fmla="*/ 63 h 63"/>
                <a:gd name="T20" fmla="*/ 61 w 61"/>
                <a:gd name="T21" fmla="*/ 52 h 63"/>
                <a:gd name="T22" fmla="*/ 51 w 61"/>
                <a:gd name="T23" fmla="*/ 50 h 63"/>
                <a:gd name="T24" fmla="*/ 42 w 61"/>
                <a:gd name="T25" fmla="*/ 48 h 63"/>
                <a:gd name="T26" fmla="*/ 32 w 61"/>
                <a:gd name="T27" fmla="*/ 42 h 63"/>
                <a:gd name="T28" fmla="*/ 25 w 61"/>
                <a:gd name="T29" fmla="*/ 36 h 63"/>
                <a:gd name="T30" fmla="*/ 19 w 61"/>
                <a:gd name="T31" fmla="*/ 29 h 63"/>
                <a:gd name="T32" fmla="*/ 13 w 61"/>
                <a:gd name="T33" fmla="*/ 19 h 63"/>
                <a:gd name="T34" fmla="*/ 11 w 61"/>
                <a:gd name="T35" fmla="*/ 10 h 63"/>
                <a:gd name="T36" fmla="*/ 9 w 61"/>
                <a:gd name="T37" fmla="*/ 0 h 63"/>
                <a:gd name="T38" fmla="*/ 9 w 61"/>
                <a:gd name="T39" fmla="*/ 0 h 63"/>
                <a:gd name="T40" fmla="*/ 0 w 61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3"/>
                <a:gd name="T65" fmla="*/ 61 w 61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3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3" y="25"/>
                  </a:lnTo>
                  <a:lnTo>
                    <a:pt x="9" y="34"/>
                  </a:lnTo>
                  <a:lnTo>
                    <a:pt x="17" y="44"/>
                  </a:lnTo>
                  <a:lnTo>
                    <a:pt x="26" y="52"/>
                  </a:lnTo>
                  <a:lnTo>
                    <a:pt x="36" y="58"/>
                  </a:lnTo>
                  <a:lnTo>
                    <a:pt x="48" y="61"/>
                  </a:lnTo>
                  <a:lnTo>
                    <a:pt x="61" y="63"/>
                  </a:lnTo>
                  <a:lnTo>
                    <a:pt x="61" y="52"/>
                  </a:lnTo>
                  <a:lnTo>
                    <a:pt x="51" y="50"/>
                  </a:lnTo>
                  <a:lnTo>
                    <a:pt x="42" y="48"/>
                  </a:lnTo>
                  <a:lnTo>
                    <a:pt x="32" y="42"/>
                  </a:lnTo>
                  <a:lnTo>
                    <a:pt x="25" y="36"/>
                  </a:lnTo>
                  <a:lnTo>
                    <a:pt x="19" y="29"/>
                  </a:lnTo>
                  <a:lnTo>
                    <a:pt x="13" y="19"/>
                  </a:lnTo>
                  <a:lnTo>
                    <a:pt x="11" y="1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" name="Freeform 99">
              <a:extLst>
                <a:ext uri="{FF2B5EF4-FFF2-40B4-BE49-F238E27FC236}">
                  <a16:creationId xmlns:a16="http://schemas.microsoft.com/office/drawing/2014/main" id="{2705BD58-5A6B-44C8-A952-EF43481B5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2493"/>
              <a:ext cx="61" cy="62"/>
            </a:xfrm>
            <a:custGeom>
              <a:avLst/>
              <a:gdLst>
                <a:gd name="T0" fmla="*/ 61 w 61"/>
                <a:gd name="T1" fmla="*/ 0 h 62"/>
                <a:gd name="T2" fmla="*/ 61 w 61"/>
                <a:gd name="T3" fmla="*/ 0 h 62"/>
                <a:gd name="T4" fmla="*/ 48 w 61"/>
                <a:gd name="T5" fmla="*/ 0 h 62"/>
                <a:gd name="T6" fmla="*/ 36 w 61"/>
                <a:gd name="T7" fmla="*/ 4 h 62"/>
                <a:gd name="T8" fmla="*/ 26 w 61"/>
                <a:gd name="T9" fmla="*/ 10 h 62"/>
                <a:gd name="T10" fmla="*/ 17 w 61"/>
                <a:gd name="T11" fmla="*/ 18 h 62"/>
                <a:gd name="T12" fmla="*/ 9 w 61"/>
                <a:gd name="T13" fmla="*/ 27 h 62"/>
                <a:gd name="T14" fmla="*/ 3 w 61"/>
                <a:gd name="T15" fmla="*/ 37 h 62"/>
                <a:gd name="T16" fmla="*/ 0 w 61"/>
                <a:gd name="T17" fmla="*/ 50 h 62"/>
                <a:gd name="T18" fmla="*/ 0 w 61"/>
                <a:gd name="T19" fmla="*/ 62 h 62"/>
                <a:gd name="T20" fmla="*/ 9 w 61"/>
                <a:gd name="T21" fmla="*/ 62 h 62"/>
                <a:gd name="T22" fmla="*/ 11 w 61"/>
                <a:gd name="T23" fmla="*/ 52 h 62"/>
                <a:gd name="T24" fmla="*/ 13 w 61"/>
                <a:gd name="T25" fmla="*/ 43 h 62"/>
                <a:gd name="T26" fmla="*/ 19 w 61"/>
                <a:gd name="T27" fmla="*/ 33 h 62"/>
                <a:gd name="T28" fmla="*/ 25 w 61"/>
                <a:gd name="T29" fmla="*/ 25 h 62"/>
                <a:gd name="T30" fmla="*/ 32 w 61"/>
                <a:gd name="T31" fmla="*/ 20 h 62"/>
                <a:gd name="T32" fmla="*/ 42 w 61"/>
                <a:gd name="T33" fmla="*/ 16 h 62"/>
                <a:gd name="T34" fmla="*/ 51 w 61"/>
                <a:gd name="T35" fmla="*/ 12 h 62"/>
                <a:gd name="T36" fmla="*/ 61 w 61"/>
                <a:gd name="T37" fmla="*/ 12 h 62"/>
                <a:gd name="T38" fmla="*/ 61 w 61"/>
                <a:gd name="T39" fmla="*/ 12 h 62"/>
                <a:gd name="T40" fmla="*/ 61 w 61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2"/>
                <a:gd name="T65" fmla="*/ 61 w 61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2">
                  <a:moveTo>
                    <a:pt x="61" y="0"/>
                  </a:moveTo>
                  <a:lnTo>
                    <a:pt x="61" y="0"/>
                  </a:lnTo>
                  <a:lnTo>
                    <a:pt x="48" y="0"/>
                  </a:lnTo>
                  <a:lnTo>
                    <a:pt x="36" y="4"/>
                  </a:lnTo>
                  <a:lnTo>
                    <a:pt x="26" y="10"/>
                  </a:lnTo>
                  <a:lnTo>
                    <a:pt x="17" y="18"/>
                  </a:lnTo>
                  <a:lnTo>
                    <a:pt x="9" y="27"/>
                  </a:lnTo>
                  <a:lnTo>
                    <a:pt x="3" y="37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9" y="62"/>
                  </a:lnTo>
                  <a:lnTo>
                    <a:pt x="11" y="52"/>
                  </a:lnTo>
                  <a:lnTo>
                    <a:pt x="13" y="43"/>
                  </a:lnTo>
                  <a:lnTo>
                    <a:pt x="19" y="33"/>
                  </a:lnTo>
                  <a:lnTo>
                    <a:pt x="25" y="25"/>
                  </a:lnTo>
                  <a:lnTo>
                    <a:pt x="32" y="20"/>
                  </a:lnTo>
                  <a:lnTo>
                    <a:pt x="42" y="16"/>
                  </a:lnTo>
                  <a:lnTo>
                    <a:pt x="51" y="12"/>
                  </a:lnTo>
                  <a:lnTo>
                    <a:pt x="61" y="1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5" name="Freeform 100">
              <a:extLst>
                <a:ext uri="{FF2B5EF4-FFF2-40B4-BE49-F238E27FC236}">
                  <a16:creationId xmlns:a16="http://schemas.microsoft.com/office/drawing/2014/main" id="{9A5F199D-44DE-49BA-A3B0-7BB827D1C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319"/>
              <a:ext cx="113" cy="113"/>
            </a:xfrm>
            <a:custGeom>
              <a:avLst/>
              <a:gdLst>
                <a:gd name="T0" fmla="*/ 58 w 113"/>
                <a:gd name="T1" fmla="*/ 0 h 113"/>
                <a:gd name="T2" fmla="*/ 69 w 113"/>
                <a:gd name="T3" fmla="*/ 0 h 113"/>
                <a:gd name="T4" fmla="*/ 79 w 113"/>
                <a:gd name="T5" fmla="*/ 3 h 113"/>
                <a:gd name="T6" fmla="*/ 88 w 113"/>
                <a:gd name="T7" fmla="*/ 9 h 113"/>
                <a:gd name="T8" fmla="*/ 98 w 113"/>
                <a:gd name="T9" fmla="*/ 15 h 113"/>
                <a:gd name="T10" fmla="*/ 104 w 113"/>
                <a:gd name="T11" fmla="*/ 25 h 113"/>
                <a:gd name="T12" fmla="*/ 109 w 113"/>
                <a:gd name="T13" fmla="*/ 34 h 113"/>
                <a:gd name="T14" fmla="*/ 113 w 113"/>
                <a:gd name="T15" fmla="*/ 44 h 113"/>
                <a:gd name="T16" fmla="*/ 113 w 113"/>
                <a:gd name="T17" fmla="*/ 55 h 113"/>
                <a:gd name="T18" fmla="*/ 113 w 113"/>
                <a:gd name="T19" fmla="*/ 67 h 113"/>
                <a:gd name="T20" fmla="*/ 109 w 113"/>
                <a:gd name="T21" fmla="*/ 78 h 113"/>
                <a:gd name="T22" fmla="*/ 104 w 113"/>
                <a:gd name="T23" fmla="*/ 88 h 113"/>
                <a:gd name="T24" fmla="*/ 98 w 113"/>
                <a:gd name="T25" fmla="*/ 96 h 113"/>
                <a:gd name="T26" fmla="*/ 88 w 113"/>
                <a:gd name="T27" fmla="*/ 103 h 113"/>
                <a:gd name="T28" fmla="*/ 79 w 113"/>
                <a:gd name="T29" fmla="*/ 107 h 113"/>
                <a:gd name="T30" fmla="*/ 69 w 113"/>
                <a:gd name="T31" fmla="*/ 111 h 113"/>
                <a:gd name="T32" fmla="*/ 58 w 113"/>
                <a:gd name="T33" fmla="*/ 113 h 113"/>
                <a:gd name="T34" fmla="*/ 46 w 113"/>
                <a:gd name="T35" fmla="*/ 111 h 113"/>
                <a:gd name="T36" fmla="*/ 35 w 113"/>
                <a:gd name="T37" fmla="*/ 107 h 113"/>
                <a:gd name="T38" fmla="*/ 25 w 113"/>
                <a:gd name="T39" fmla="*/ 103 h 113"/>
                <a:gd name="T40" fmla="*/ 17 w 113"/>
                <a:gd name="T41" fmla="*/ 96 h 113"/>
                <a:gd name="T42" fmla="*/ 10 w 113"/>
                <a:gd name="T43" fmla="*/ 88 h 113"/>
                <a:gd name="T44" fmla="*/ 6 w 113"/>
                <a:gd name="T45" fmla="*/ 78 h 113"/>
                <a:gd name="T46" fmla="*/ 2 w 113"/>
                <a:gd name="T47" fmla="*/ 67 h 113"/>
                <a:gd name="T48" fmla="*/ 0 w 113"/>
                <a:gd name="T49" fmla="*/ 55 h 113"/>
                <a:gd name="T50" fmla="*/ 2 w 113"/>
                <a:gd name="T51" fmla="*/ 44 h 113"/>
                <a:gd name="T52" fmla="*/ 6 w 113"/>
                <a:gd name="T53" fmla="*/ 34 h 113"/>
                <a:gd name="T54" fmla="*/ 10 w 113"/>
                <a:gd name="T55" fmla="*/ 25 h 113"/>
                <a:gd name="T56" fmla="*/ 17 w 113"/>
                <a:gd name="T57" fmla="*/ 15 h 113"/>
                <a:gd name="T58" fmla="*/ 25 w 113"/>
                <a:gd name="T59" fmla="*/ 9 h 113"/>
                <a:gd name="T60" fmla="*/ 35 w 113"/>
                <a:gd name="T61" fmla="*/ 3 h 113"/>
                <a:gd name="T62" fmla="*/ 46 w 113"/>
                <a:gd name="T63" fmla="*/ 0 h 113"/>
                <a:gd name="T64" fmla="*/ 58 w 113"/>
                <a:gd name="T65" fmla="*/ 0 h 1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3"/>
                <a:gd name="T100" fmla="*/ 0 h 113"/>
                <a:gd name="T101" fmla="*/ 113 w 113"/>
                <a:gd name="T102" fmla="*/ 113 h 1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3" h="113">
                  <a:moveTo>
                    <a:pt x="58" y="0"/>
                  </a:moveTo>
                  <a:lnTo>
                    <a:pt x="69" y="0"/>
                  </a:lnTo>
                  <a:lnTo>
                    <a:pt x="79" y="3"/>
                  </a:lnTo>
                  <a:lnTo>
                    <a:pt x="88" y="9"/>
                  </a:lnTo>
                  <a:lnTo>
                    <a:pt x="98" y="15"/>
                  </a:lnTo>
                  <a:lnTo>
                    <a:pt x="104" y="25"/>
                  </a:lnTo>
                  <a:lnTo>
                    <a:pt x="109" y="34"/>
                  </a:lnTo>
                  <a:lnTo>
                    <a:pt x="113" y="44"/>
                  </a:lnTo>
                  <a:lnTo>
                    <a:pt x="113" y="55"/>
                  </a:lnTo>
                  <a:lnTo>
                    <a:pt x="113" y="67"/>
                  </a:lnTo>
                  <a:lnTo>
                    <a:pt x="109" y="78"/>
                  </a:lnTo>
                  <a:lnTo>
                    <a:pt x="104" y="88"/>
                  </a:lnTo>
                  <a:lnTo>
                    <a:pt x="98" y="96"/>
                  </a:lnTo>
                  <a:lnTo>
                    <a:pt x="88" y="103"/>
                  </a:lnTo>
                  <a:lnTo>
                    <a:pt x="79" y="107"/>
                  </a:lnTo>
                  <a:lnTo>
                    <a:pt x="69" y="111"/>
                  </a:lnTo>
                  <a:lnTo>
                    <a:pt x="58" y="113"/>
                  </a:lnTo>
                  <a:lnTo>
                    <a:pt x="46" y="111"/>
                  </a:lnTo>
                  <a:lnTo>
                    <a:pt x="35" y="107"/>
                  </a:lnTo>
                  <a:lnTo>
                    <a:pt x="25" y="103"/>
                  </a:lnTo>
                  <a:lnTo>
                    <a:pt x="17" y="96"/>
                  </a:lnTo>
                  <a:lnTo>
                    <a:pt x="10" y="88"/>
                  </a:lnTo>
                  <a:lnTo>
                    <a:pt x="6" y="78"/>
                  </a:lnTo>
                  <a:lnTo>
                    <a:pt x="2" y="67"/>
                  </a:lnTo>
                  <a:lnTo>
                    <a:pt x="0" y="55"/>
                  </a:lnTo>
                  <a:lnTo>
                    <a:pt x="2" y="44"/>
                  </a:lnTo>
                  <a:lnTo>
                    <a:pt x="6" y="34"/>
                  </a:lnTo>
                  <a:lnTo>
                    <a:pt x="10" y="25"/>
                  </a:lnTo>
                  <a:lnTo>
                    <a:pt x="17" y="15"/>
                  </a:lnTo>
                  <a:lnTo>
                    <a:pt x="25" y="9"/>
                  </a:lnTo>
                  <a:lnTo>
                    <a:pt x="35" y="3"/>
                  </a:lnTo>
                  <a:lnTo>
                    <a:pt x="46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6" name="Freeform 101">
              <a:extLst>
                <a:ext uri="{FF2B5EF4-FFF2-40B4-BE49-F238E27FC236}">
                  <a16:creationId xmlns:a16="http://schemas.microsoft.com/office/drawing/2014/main" id="{122CD8E7-A698-4CBE-A70E-972DBBEFC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313"/>
              <a:ext cx="61" cy="61"/>
            </a:xfrm>
            <a:custGeom>
              <a:avLst/>
              <a:gdLst>
                <a:gd name="T0" fmla="*/ 61 w 61"/>
                <a:gd name="T1" fmla="*/ 61 h 61"/>
                <a:gd name="T2" fmla="*/ 61 w 61"/>
                <a:gd name="T3" fmla="*/ 61 h 61"/>
                <a:gd name="T4" fmla="*/ 61 w 61"/>
                <a:gd name="T5" fmla="*/ 50 h 61"/>
                <a:gd name="T6" fmla="*/ 57 w 61"/>
                <a:gd name="T7" fmla="*/ 38 h 61"/>
                <a:gd name="T8" fmla="*/ 51 w 61"/>
                <a:gd name="T9" fmla="*/ 27 h 61"/>
                <a:gd name="T10" fmla="*/ 44 w 61"/>
                <a:gd name="T11" fmla="*/ 17 h 61"/>
                <a:gd name="T12" fmla="*/ 34 w 61"/>
                <a:gd name="T13" fmla="*/ 9 h 61"/>
                <a:gd name="T14" fmla="*/ 23 w 61"/>
                <a:gd name="T15" fmla="*/ 4 h 61"/>
                <a:gd name="T16" fmla="*/ 11 w 61"/>
                <a:gd name="T17" fmla="*/ 0 h 61"/>
                <a:gd name="T18" fmla="*/ 0 w 61"/>
                <a:gd name="T19" fmla="*/ 0 h 61"/>
                <a:gd name="T20" fmla="*/ 0 w 61"/>
                <a:gd name="T21" fmla="*/ 11 h 61"/>
                <a:gd name="T22" fmla="*/ 9 w 61"/>
                <a:gd name="T23" fmla="*/ 11 h 61"/>
                <a:gd name="T24" fmla="*/ 19 w 61"/>
                <a:gd name="T25" fmla="*/ 15 h 61"/>
                <a:gd name="T26" fmla="*/ 28 w 61"/>
                <a:gd name="T27" fmla="*/ 19 h 61"/>
                <a:gd name="T28" fmla="*/ 36 w 61"/>
                <a:gd name="T29" fmla="*/ 25 h 61"/>
                <a:gd name="T30" fmla="*/ 42 w 61"/>
                <a:gd name="T31" fmla="*/ 32 h 61"/>
                <a:gd name="T32" fmla="*/ 46 w 61"/>
                <a:gd name="T33" fmla="*/ 42 h 61"/>
                <a:gd name="T34" fmla="*/ 50 w 61"/>
                <a:gd name="T35" fmla="*/ 52 h 61"/>
                <a:gd name="T36" fmla="*/ 50 w 61"/>
                <a:gd name="T37" fmla="*/ 61 h 61"/>
                <a:gd name="T38" fmla="*/ 50 w 61"/>
                <a:gd name="T39" fmla="*/ 61 h 61"/>
                <a:gd name="T40" fmla="*/ 61 w 61"/>
                <a:gd name="T41" fmla="*/ 61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1"/>
                <a:gd name="T65" fmla="*/ 61 w 61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1">
                  <a:moveTo>
                    <a:pt x="61" y="61"/>
                  </a:moveTo>
                  <a:lnTo>
                    <a:pt x="61" y="61"/>
                  </a:lnTo>
                  <a:lnTo>
                    <a:pt x="61" y="50"/>
                  </a:lnTo>
                  <a:lnTo>
                    <a:pt x="57" y="38"/>
                  </a:lnTo>
                  <a:lnTo>
                    <a:pt x="51" y="27"/>
                  </a:lnTo>
                  <a:lnTo>
                    <a:pt x="44" y="17"/>
                  </a:lnTo>
                  <a:lnTo>
                    <a:pt x="34" y="9"/>
                  </a:lnTo>
                  <a:lnTo>
                    <a:pt x="23" y="4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9" y="11"/>
                  </a:lnTo>
                  <a:lnTo>
                    <a:pt x="19" y="15"/>
                  </a:lnTo>
                  <a:lnTo>
                    <a:pt x="28" y="19"/>
                  </a:lnTo>
                  <a:lnTo>
                    <a:pt x="36" y="25"/>
                  </a:lnTo>
                  <a:lnTo>
                    <a:pt x="42" y="32"/>
                  </a:lnTo>
                  <a:lnTo>
                    <a:pt x="46" y="42"/>
                  </a:lnTo>
                  <a:lnTo>
                    <a:pt x="50" y="52"/>
                  </a:lnTo>
                  <a:lnTo>
                    <a:pt x="50" y="61"/>
                  </a:lnTo>
                  <a:lnTo>
                    <a:pt x="61" y="6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7" name="Freeform 102">
              <a:extLst>
                <a:ext uri="{FF2B5EF4-FFF2-40B4-BE49-F238E27FC236}">
                  <a16:creationId xmlns:a16="http://schemas.microsoft.com/office/drawing/2014/main" id="{79769F74-8065-40AA-8A62-9EE067D96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374"/>
              <a:ext cx="61" cy="64"/>
            </a:xfrm>
            <a:custGeom>
              <a:avLst/>
              <a:gdLst>
                <a:gd name="T0" fmla="*/ 0 w 61"/>
                <a:gd name="T1" fmla="*/ 64 h 64"/>
                <a:gd name="T2" fmla="*/ 0 w 61"/>
                <a:gd name="T3" fmla="*/ 64 h 64"/>
                <a:gd name="T4" fmla="*/ 11 w 61"/>
                <a:gd name="T5" fmla="*/ 62 h 64"/>
                <a:gd name="T6" fmla="*/ 23 w 61"/>
                <a:gd name="T7" fmla="*/ 58 h 64"/>
                <a:gd name="T8" fmla="*/ 34 w 61"/>
                <a:gd name="T9" fmla="*/ 52 h 64"/>
                <a:gd name="T10" fmla="*/ 44 w 61"/>
                <a:gd name="T11" fmla="*/ 44 h 64"/>
                <a:gd name="T12" fmla="*/ 51 w 61"/>
                <a:gd name="T13" fmla="*/ 35 h 64"/>
                <a:gd name="T14" fmla="*/ 57 w 61"/>
                <a:gd name="T15" fmla="*/ 25 h 64"/>
                <a:gd name="T16" fmla="*/ 61 w 61"/>
                <a:gd name="T17" fmla="*/ 14 h 64"/>
                <a:gd name="T18" fmla="*/ 61 w 61"/>
                <a:gd name="T19" fmla="*/ 0 h 64"/>
                <a:gd name="T20" fmla="*/ 50 w 61"/>
                <a:gd name="T21" fmla="*/ 0 h 64"/>
                <a:gd name="T22" fmla="*/ 50 w 61"/>
                <a:gd name="T23" fmla="*/ 12 h 64"/>
                <a:gd name="T24" fmla="*/ 46 w 61"/>
                <a:gd name="T25" fmla="*/ 21 h 64"/>
                <a:gd name="T26" fmla="*/ 42 w 61"/>
                <a:gd name="T27" fmla="*/ 29 h 64"/>
                <a:gd name="T28" fmla="*/ 36 w 61"/>
                <a:gd name="T29" fmla="*/ 37 h 64"/>
                <a:gd name="T30" fmla="*/ 28 w 61"/>
                <a:gd name="T31" fmla="*/ 43 h 64"/>
                <a:gd name="T32" fmla="*/ 19 w 61"/>
                <a:gd name="T33" fmla="*/ 48 h 64"/>
                <a:gd name="T34" fmla="*/ 9 w 61"/>
                <a:gd name="T35" fmla="*/ 50 h 64"/>
                <a:gd name="T36" fmla="*/ 0 w 61"/>
                <a:gd name="T37" fmla="*/ 52 h 64"/>
                <a:gd name="T38" fmla="*/ 0 w 61"/>
                <a:gd name="T39" fmla="*/ 52 h 64"/>
                <a:gd name="T40" fmla="*/ 0 w 61"/>
                <a:gd name="T41" fmla="*/ 64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4"/>
                <a:gd name="T65" fmla="*/ 61 w 61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4">
                  <a:moveTo>
                    <a:pt x="0" y="64"/>
                  </a:moveTo>
                  <a:lnTo>
                    <a:pt x="0" y="64"/>
                  </a:lnTo>
                  <a:lnTo>
                    <a:pt x="11" y="62"/>
                  </a:lnTo>
                  <a:lnTo>
                    <a:pt x="23" y="58"/>
                  </a:lnTo>
                  <a:lnTo>
                    <a:pt x="34" y="52"/>
                  </a:lnTo>
                  <a:lnTo>
                    <a:pt x="44" y="44"/>
                  </a:lnTo>
                  <a:lnTo>
                    <a:pt x="51" y="35"/>
                  </a:lnTo>
                  <a:lnTo>
                    <a:pt x="57" y="25"/>
                  </a:lnTo>
                  <a:lnTo>
                    <a:pt x="61" y="14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50" y="12"/>
                  </a:lnTo>
                  <a:lnTo>
                    <a:pt x="46" y="21"/>
                  </a:lnTo>
                  <a:lnTo>
                    <a:pt x="42" y="29"/>
                  </a:lnTo>
                  <a:lnTo>
                    <a:pt x="36" y="37"/>
                  </a:lnTo>
                  <a:lnTo>
                    <a:pt x="28" y="43"/>
                  </a:lnTo>
                  <a:lnTo>
                    <a:pt x="19" y="48"/>
                  </a:lnTo>
                  <a:lnTo>
                    <a:pt x="9" y="50"/>
                  </a:lnTo>
                  <a:lnTo>
                    <a:pt x="0" y="52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8" name="Freeform 103">
              <a:extLst>
                <a:ext uri="{FF2B5EF4-FFF2-40B4-BE49-F238E27FC236}">
                  <a16:creationId xmlns:a16="http://schemas.microsoft.com/office/drawing/2014/main" id="{C9541A3B-3737-44B5-A675-FFA8602C4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374"/>
              <a:ext cx="64" cy="64"/>
            </a:xfrm>
            <a:custGeom>
              <a:avLst/>
              <a:gdLst>
                <a:gd name="T0" fmla="*/ 0 w 64"/>
                <a:gd name="T1" fmla="*/ 0 h 64"/>
                <a:gd name="T2" fmla="*/ 0 w 64"/>
                <a:gd name="T3" fmla="*/ 0 h 64"/>
                <a:gd name="T4" fmla="*/ 2 w 64"/>
                <a:gd name="T5" fmla="*/ 14 h 64"/>
                <a:gd name="T6" fmla="*/ 6 w 64"/>
                <a:gd name="T7" fmla="*/ 25 h 64"/>
                <a:gd name="T8" fmla="*/ 12 w 64"/>
                <a:gd name="T9" fmla="*/ 35 h 64"/>
                <a:gd name="T10" fmla="*/ 20 w 64"/>
                <a:gd name="T11" fmla="*/ 44 h 64"/>
                <a:gd name="T12" fmla="*/ 29 w 64"/>
                <a:gd name="T13" fmla="*/ 52 h 64"/>
                <a:gd name="T14" fmla="*/ 39 w 64"/>
                <a:gd name="T15" fmla="*/ 58 h 64"/>
                <a:gd name="T16" fmla="*/ 50 w 64"/>
                <a:gd name="T17" fmla="*/ 62 h 64"/>
                <a:gd name="T18" fmla="*/ 64 w 64"/>
                <a:gd name="T19" fmla="*/ 64 h 64"/>
                <a:gd name="T20" fmla="*/ 64 w 64"/>
                <a:gd name="T21" fmla="*/ 52 h 64"/>
                <a:gd name="T22" fmla="*/ 52 w 64"/>
                <a:gd name="T23" fmla="*/ 50 h 64"/>
                <a:gd name="T24" fmla="*/ 44 w 64"/>
                <a:gd name="T25" fmla="*/ 48 h 64"/>
                <a:gd name="T26" fmla="*/ 35 w 64"/>
                <a:gd name="T27" fmla="*/ 43 h 64"/>
                <a:gd name="T28" fmla="*/ 27 w 64"/>
                <a:gd name="T29" fmla="*/ 37 h 64"/>
                <a:gd name="T30" fmla="*/ 21 w 64"/>
                <a:gd name="T31" fmla="*/ 29 h 64"/>
                <a:gd name="T32" fmla="*/ 16 w 64"/>
                <a:gd name="T33" fmla="*/ 21 h 64"/>
                <a:gd name="T34" fmla="*/ 14 w 64"/>
                <a:gd name="T35" fmla="*/ 12 h 64"/>
                <a:gd name="T36" fmla="*/ 12 w 64"/>
                <a:gd name="T37" fmla="*/ 0 h 64"/>
                <a:gd name="T38" fmla="*/ 12 w 64"/>
                <a:gd name="T39" fmla="*/ 0 h 64"/>
                <a:gd name="T40" fmla="*/ 0 w 64"/>
                <a:gd name="T41" fmla="*/ 0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4"/>
                <a:gd name="T65" fmla="*/ 64 w 64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4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6" y="25"/>
                  </a:lnTo>
                  <a:lnTo>
                    <a:pt x="12" y="35"/>
                  </a:lnTo>
                  <a:lnTo>
                    <a:pt x="20" y="44"/>
                  </a:lnTo>
                  <a:lnTo>
                    <a:pt x="29" y="52"/>
                  </a:lnTo>
                  <a:lnTo>
                    <a:pt x="39" y="58"/>
                  </a:lnTo>
                  <a:lnTo>
                    <a:pt x="50" y="62"/>
                  </a:lnTo>
                  <a:lnTo>
                    <a:pt x="64" y="64"/>
                  </a:lnTo>
                  <a:lnTo>
                    <a:pt x="64" y="52"/>
                  </a:lnTo>
                  <a:lnTo>
                    <a:pt x="52" y="50"/>
                  </a:lnTo>
                  <a:lnTo>
                    <a:pt x="44" y="48"/>
                  </a:lnTo>
                  <a:lnTo>
                    <a:pt x="35" y="43"/>
                  </a:lnTo>
                  <a:lnTo>
                    <a:pt x="27" y="37"/>
                  </a:lnTo>
                  <a:lnTo>
                    <a:pt x="21" y="29"/>
                  </a:lnTo>
                  <a:lnTo>
                    <a:pt x="16" y="21"/>
                  </a:lnTo>
                  <a:lnTo>
                    <a:pt x="14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" name="Freeform 104">
              <a:extLst>
                <a:ext uri="{FF2B5EF4-FFF2-40B4-BE49-F238E27FC236}">
                  <a16:creationId xmlns:a16="http://schemas.microsoft.com/office/drawing/2014/main" id="{3DCD1BC0-BC5F-45EC-9767-B8B6800F4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313"/>
              <a:ext cx="64" cy="61"/>
            </a:xfrm>
            <a:custGeom>
              <a:avLst/>
              <a:gdLst>
                <a:gd name="T0" fmla="*/ 64 w 64"/>
                <a:gd name="T1" fmla="*/ 0 h 61"/>
                <a:gd name="T2" fmla="*/ 64 w 64"/>
                <a:gd name="T3" fmla="*/ 0 h 61"/>
                <a:gd name="T4" fmla="*/ 50 w 64"/>
                <a:gd name="T5" fmla="*/ 0 h 61"/>
                <a:gd name="T6" fmla="*/ 39 w 64"/>
                <a:gd name="T7" fmla="*/ 4 h 61"/>
                <a:gd name="T8" fmla="*/ 29 w 64"/>
                <a:gd name="T9" fmla="*/ 9 h 61"/>
                <a:gd name="T10" fmla="*/ 20 w 64"/>
                <a:gd name="T11" fmla="*/ 17 h 61"/>
                <a:gd name="T12" fmla="*/ 12 w 64"/>
                <a:gd name="T13" fmla="*/ 27 h 61"/>
                <a:gd name="T14" fmla="*/ 6 w 64"/>
                <a:gd name="T15" fmla="*/ 38 h 61"/>
                <a:gd name="T16" fmla="*/ 2 w 64"/>
                <a:gd name="T17" fmla="*/ 50 h 61"/>
                <a:gd name="T18" fmla="*/ 0 w 64"/>
                <a:gd name="T19" fmla="*/ 61 h 61"/>
                <a:gd name="T20" fmla="*/ 12 w 64"/>
                <a:gd name="T21" fmla="*/ 61 h 61"/>
                <a:gd name="T22" fmla="*/ 14 w 64"/>
                <a:gd name="T23" fmla="*/ 52 h 61"/>
                <a:gd name="T24" fmla="*/ 16 w 64"/>
                <a:gd name="T25" fmla="*/ 42 h 61"/>
                <a:gd name="T26" fmla="*/ 21 w 64"/>
                <a:gd name="T27" fmla="*/ 32 h 61"/>
                <a:gd name="T28" fmla="*/ 27 w 64"/>
                <a:gd name="T29" fmla="*/ 25 h 61"/>
                <a:gd name="T30" fmla="*/ 35 w 64"/>
                <a:gd name="T31" fmla="*/ 19 h 61"/>
                <a:gd name="T32" fmla="*/ 44 w 64"/>
                <a:gd name="T33" fmla="*/ 15 h 61"/>
                <a:gd name="T34" fmla="*/ 52 w 64"/>
                <a:gd name="T35" fmla="*/ 11 h 61"/>
                <a:gd name="T36" fmla="*/ 64 w 64"/>
                <a:gd name="T37" fmla="*/ 11 h 61"/>
                <a:gd name="T38" fmla="*/ 64 w 64"/>
                <a:gd name="T39" fmla="*/ 11 h 61"/>
                <a:gd name="T40" fmla="*/ 64 w 64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61"/>
                <a:gd name="T65" fmla="*/ 64 w 64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61">
                  <a:moveTo>
                    <a:pt x="64" y="0"/>
                  </a:moveTo>
                  <a:lnTo>
                    <a:pt x="64" y="0"/>
                  </a:lnTo>
                  <a:lnTo>
                    <a:pt x="50" y="0"/>
                  </a:lnTo>
                  <a:lnTo>
                    <a:pt x="39" y="4"/>
                  </a:lnTo>
                  <a:lnTo>
                    <a:pt x="29" y="9"/>
                  </a:lnTo>
                  <a:lnTo>
                    <a:pt x="20" y="17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12" y="61"/>
                  </a:lnTo>
                  <a:lnTo>
                    <a:pt x="14" y="52"/>
                  </a:lnTo>
                  <a:lnTo>
                    <a:pt x="16" y="42"/>
                  </a:lnTo>
                  <a:lnTo>
                    <a:pt x="21" y="32"/>
                  </a:lnTo>
                  <a:lnTo>
                    <a:pt x="27" y="25"/>
                  </a:lnTo>
                  <a:lnTo>
                    <a:pt x="35" y="19"/>
                  </a:lnTo>
                  <a:lnTo>
                    <a:pt x="44" y="15"/>
                  </a:lnTo>
                  <a:lnTo>
                    <a:pt x="52" y="11"/>
                  </a:lnTo>
                  <a:lnTo>
                    <a:pt x="64" y="11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" name="Freeform 105">
              <a:extLst>
                <a:ext uri="{FF2B5EF4-FFF2-40B4-BE49-F238E27FC236}">
                  <a16:creationId xmlns:a16="http://schemas.microsoft.com/office/drawing/2014/main" id="{48C02CF8-7A45-452B-A4E7-38D76A829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994"/>
              <a:ext cx="116" cy="113"/>
            </a:xfrm>
            <a:custGeom>
              <a:avLst/>
              <a:gdLst>
                <a:gd name="T0" fmla="*/ 58 w 116"/>
                <a:gd name="T1" fmla="*/ 0 h 113"/>
                <a:gd name="T2" fmla="*/ 70 w 116"/>
                <a:gd name="T3" fmla="*/ 2 h 113"/>
                <a:gd name="T4" fmla="*/ 79 w 116"/>
                <a:gd name="T5" fmla="*/ 6 h 113"/>
                <a:gd name="T6" fmla="*/ 91 w 116"/>
                <a:gd name="T7" fmla="*/ 9 h 113"/>
                <a:gd name="T8" fmla="*/ 98 w 116"/>
                <a:gd name="T9" fmla="*/ 17 h 113"/>
                <a:gd name="T10" fmla="*/ 104 w 116"/>
                <a:gd name="T11" fmla="*/ 25 h 113"/>
                <a:gd name="T12" fmla="*/ 110 w 116"/>
                <a:gd name="T13" fmla="*/ 34 h 113"/>
                <a:gd name="T14" fmla="*/ 114 w 116"/>
                <a:gd name="T15" fmla="*/ 46 h 113"/>
                <a:gd name="T16" fmla="*/ 116 w 116"/>
                <a:gd name="T17" fmla="*/ 57 h 113"/>
                <a:gd name="T18" fmla="*/ 114 w 116"/>
                <a:gd name="T19" fmla="*/ 69 h 113"/>
                <a:gd name="T20" fmla="*/ 110 w 116"/>
                <a:gd name="T21" fmla="*/ 79 h 113"/>
                <a:gd name="T22" fmla="*/ 104 w 116"/>
                <a:gd name="T23" fmla="*/ 88 h 113"/>
                <a:gd name="T24" fmla="*/ 98 w 116"/>
                <a:gd name="T25" fmla="*/ 98 h 113"/>
                <a:gd name="T26" fmla="*/ 91 w 116"/>
                <a:gd name="T27" fmla="*/ 104 h 113"/>
                <a:gd name="T28" fmla="*/ 79 w 116"/>
                <a:gd name="T29" fmla="*/ 109 h 113"/>
                <a:gd name="T30" fmla="*/ 70 w 116"/>
                <a:gd name="T31" fmla="*/ 113 h 113"/>
                <a:gd name="T32" fmla="*/ 58 w 116"/>
                <a:gd name="T33" fmla="*/ 113 h 113"/>
                <a:gd name="T34" fmla="*/ 46 w 116"/>
                <a:gd name="T35" fmla="*/ 113 h 113"/>
                <a:gd name="T36" fmla="*/ 37 w 116"/>
                <a:gd name="T37" fmla="*/ 109 h 113"/>
                <a:gd name="T38" fmla="*/ 27 w 116"/>
                <a:gd name="T39" fmla="*/ 104 h 113"/>
                <a:gd name="T40" fmla="*/ 18 w 116"/>
                <a:gd name="T41" fmla="*/ 98 h 113"/>
                <a:gd name="T42" fmla="*/ 12 w 116"/>
                <a:gd name="T43" fmla="*/ 88 h 113"/>
                <a:gd name="T44" fmla="*/ 6 w 116"/>
                <a:gd name="T45" fmla="*/ 79 h 113"/>
                <a:gd name="T46" fmla="*/ 2 w 116"/>
                <a:gd name="T47" fmla="*/ 69 h 113"/>
                <a:gd name="T48" fmla="*/ 0 w 116"/>
                <a:gd name="T49" fmla="*/ 57 h 113"/>
                <a:gd name="T50" fmla="*/ 2 w 116"/>
                <a:gd name="T51" fmla="*/ 46 h 113"/>
                <a:gd name="T52" fmla="*/ 6 w 116"/>
                <a:gd name="T53" fmla="*/ 34 h 113"/>
                <a:gd name="T54" fmla="*/ 12 w 116"/>
                <a:gd name="T55" fmla="*/ 25 h 113"/>
                <a:gd name="T56" fmla="*/ 18 w 116"/>
                <a:gd name="T57" fmla="*/ 17 h 113"/>
                <a:gd name="T58" fmla="*/ 27 w 116"/>
                <a:gd name="T59" fmla="*/ 9 h 113"/>
                <a:gd name="T60" fmla="*/ 37 w 116"/>
                <a:gd name="T61" fmla="*/ 6 h 113"/>
                <a:gd name="T62" fmla="*/ 46 w 116"/>
                <a:gd name="T63" fmla="*/ 2 h 113"/>
                <a:gd name="T64" fmla="*/ 58 w 116"/>
                <a:gd name="T65" fmla="*/ 0 h 1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6"/>
                <a:gd name="T100" fmla="*/ 0 h 113"/>
                <a:gd name="T101" fmla="*/ 116 w 116"/>
                <a:gd name="T102" fmla="*/ 113 h 1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6" h="113">
                  <a:moveTo>
                    <a:pt x="58" y="0"/>
                  </a:moveTo>
                  <a:lnTo>
                    <a:pt x="70" y="2"/>
                  </a:lnTo>
                  <a:lnTo>
                    <a:pt x="79" y="6"/>
                  </a:lnTo>
                  <a:lnTo>
                    <a:pt x="91" y="9"/>
                  </a:lnTo>
                  <a:lnTo>
                    <a:pt x="98" y="17"/>
                  </a:lnTo>
                  <a:lnTo>
                    <a:pt x="104" y="25"/>
                  </a:lnTo>
                  <a:lnTo>
                    <a:pt x="110" y="34"/>
                  </a:lnTo>
                  <a:lnTo>
                    <a:pt x="114" y="46"/>
                  </a:lnTo>
                  <a:lnTo>
                    <a:pt x="116" y="57"/>
                  </a:lnTo>
                  <a:lnTo>
                    <a:pt x="114" y="69"/>
                  </a:lnTo>
                  <a:lnTo>
                    <a:pt x="110" y="79"/>
                  </a:lnTo>
                  <a:lnTo>
                    <a:pt x="104" y="88"/>
                  </a:lnTo>
                  <a:lnTo>
                    <a:pt x="98" y="98"/>
                  </a:lnTo>
                  <a:lnTo>
                    <a:pt x="91" y="104"/>
                  </a:lnTo>
                  <a:lnTo>
                    <a:pt x="79" y="109"/>
                  </a:lnTo>
                  <a:lnTo>
                    <a:pt x="70" y="113"/>
                  </a:lnTo>
                  <a:lnTo>
                    <a:pt x="58" y="113"/>
                  </a:lnTo>
                  <a:lnTo>
                    <a:pt x="46" y="113"/>
                  </a:lnTo>
                  <a:lnTo>
                    <a:pt x="37" y="109"/>
                  </a:lnTo>
                  <a:lnTo>
                    <a:pt x="27" y="104"/>
                  </a:lnTo>
                  <a:lnTo>
                    <a:pt x="18" y="98"/>
                  </a:lnTo>
                  <a:lnTo>
                    <a:pt x="12" y="88"/>
                  </a:lnTo>
                  <a:lnTo>
                    <a:pt x="6" y="79"/>
                  </a:lnTo>
                  <a:lnTo>
                    <a:pt x="2" y="69"/>
                  </a:lnTo>
                  <a:lnTo>
                    <a:pt x="0" y="57"/>
                  </a:lnTo>
                  <a:lnTo>
                    <a:pt x="2" y="46"/>
                  </a:lnTo>
                  <a:lnTo>
                    <a:pt x="6" y="34"/>
                  </a:lnTo>
                  <a:lnTo>
                    <a:pt x="12" y="25"/>
                  </a:lnTo>
                  <a:lnTo>
                    <a:pt x="18" y="17"/>
                  </a:lnTo>
                  <a:lnTo>
                    <a:pt x="27" y="9"/>
                  </a:lnTo>
                  <a:lnTo>
                    <a:pt x="37" y="6"/>
                  </a:lnTo>
                  <a:lnTo>
                    <a:pt x="46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" name="Freeform 106">
              <a:extLst>
                <a:ext uri="{FF2B5EF4-FFF2-40B4-BE49-F238E27FC236}">
                  <a16:creationId xmlns:a16="http://schemas.microsoft.com/office/drawing/2014/main" id="{1B123ABB-2879-46C8-981F-5E9AD3DC7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988"/>
              <a:ext cx="61" cy="63"/>
            </a:xfrm>
            <a:custGeom>
              <a:avLst/>
              <a:gdLst>
                <a:gd name="T0" fmla="*/ 61 w 61"/>
                <a:gd name="T1" fmla="*/ 63 h 63"/>
                <a:gd name="T2" fmla="*/ 61 w 61"/>
                <a:gd name="T3" fmla="*/ 63 h 63"/>
                <a:gd name="T4" fmla="*/ 61 w 61"/>
                <a:gd name="T5" fmla="*/ 50 h 63"/>
                <a:gd name="T6" fmla="*/ 58 w 61"/>
                <a:gd name="T7" fmla="*/ 38 h 63"/>
                <a:gd name="T8" fmla="*/ 52 w 61"/>
                <a:gd name="T9" fmla="*/ 29 h 63"/>
                <a:gd name="T10" fmla="*/ 44 w 61"/>
                <a:gd name="T11" fmla="*/ 19 h 63"/>
                <a:gd name="T12" fmla="*/ 35 w 61"/>
                <a:gd name="T13" fmla="*/ 12 h 63"/>
                <a:gd name="T14" fmla="*/ 25 w 61"/>
                <a:gd name="T15" fmla="*/ 6 h 63"/>
                <a:gd name="T16" fmla="*/ 13 w 61"/>
                <a:gd name="T17" fmla="*/ 2 h 63"/>
                <a:gd name="T18" fmla="*/ 0 w 61"/>
                <a:gd name="T19" fmla="*/ 0 h 63"/>
                <a:gd name="T20" fmla="*/ 0 w 61"/>
                <a:gd name="T21" fmla="*/ 12 h 63"/>
                <a:gd name="T22" fmla="*/ 10 w 61"/>
                <a:gd name="T23" fmla="*/ 13 h 63"/>
                <a:gd name="T24" fmla="*/ 19 w 61"/>
                <a:gd name="T25" fmla="*/ 15 h 63"/>
                <a:gd name="T26" fmla="*/ 29 w 61"/>
                <a:gd name="T27" fmla="*/ 21 h 63"/>
                <a:gd name="T28" fmla="*/ 36 w 61"/>
                <a:gd name="T29" fmla="*/ 27 h 63"/>
                <a:gd name="T30" fmla="*/ 42 w 61"/>
                <a:gd name="T31" fmla="*/ 35 h 63"/>
                <a:gd name="T32" fmla="*/ 48 w 61"/>
                <a:gd name="T33" fmla="*/ 44 h 63"/>
                <a:gd name="T34" fmla="*/ 50 w 61"/>
                <a:gd name="T35" fmla="*/ 52 h 63"/>
                <a:gd name="T36" fmla="*/ 52 w 61"/>
                <a:gd name="T37" fmla="*/ 63 h 63"/>
                <a:gd name="T38" fmla="*/ 52 w 61"/>
                <a:gd name="T39" fmla="*/ 63 h 63"/>
                <a:gd name="T40" fmla="*/ 61 w 61"/>
                <a:gd name="T41" fmla="*/ 63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3"/>
                <a:gd name="T65" fmla="*/ 61 w 61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3">
                  <a:moveTo>
                    <a:pt x="61" y="63"/>
                  </a:moveTo>
                  <a:lnTo>
                    <a:pt x="61" y="63"/>
                  </a:lnTo>
                  <a:lnTo>
                    <a:pt x="61" y="50"/>
                  </a:lnTo>
                  <a:lnTo>
                    <a:pt x="58" y="38"/>
                  </a:lnTo>
                  <a:lnTo>
                    <a:pt x="52" y="29"/>
                  </a:lnTo>
                  <a:lnTo>
                    <a:pt x="44" y="19"/>
                  </a:lnTo>
                  <a:lnTo>
                    <a:pt x="35" y="12"/>
                  </a:lnTo>
                  <a:lnTo>
                    <a:pt x="25" y="6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0" y="13"/>
                  </a:lnTo>
                  <a:lnTo>
                    <a:pt x="19" y="15"/>
                  </a:lnTo>
                  <a:lnTo>
                    <a:pt x="29" y="21"/>
                  </a:lnTo>
                  <a:lnTo>
                    <a:pt x="36" y="27"/>
                  </a:lnTo>
                  <a:lnTo>
                    <a:pt x="42" y="35"/>
                  </a:lnTo>
                  <a:lnTo>
                    <a:pt x="48" y="44"/>
                  </a:lnTo>
                  <a:lnTo>
                    <a:pt x="50" y="52"/>
                  </a:lnTo>
                  <a:lnTo>
                    <a:pt x="52" y="63"/>
                  </a:lnTo>
                  <a:lnTo>
                    <a:pt x="61" y="6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2" name="Freeform 107">
              <a:extLst>
                <a:ext uri="{FF2B5EF4-FFF2-40B4-BE49-F238E27FC236}">
                  <a16:creationId xmlns:a16="http://schemas.microsoft.com/office/drawing/2014/main" id="{DDDEFA97-E176-46CA-9012-C97C1BB42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051"/>
              <a:ext cx="61" cy="62"/>
            </a:xfrm>
            <a:custGeom>
              <a:avLst/>
              <a:gdLst>
                <a:gd name="T0" fmla="*/ 0 w 61"/>
                <a:gd name="T1" fmla="*/ 62 h 62"/>
                <a:gd name="T2" fmla="*/ 0 w 61"/>
                <a:gd name="T3" fmla="*/ 62 h 62"/>
                <a:gd name="T4" fmla="*/ 13 w 61"/>
                <a:gd name="T5" fmla="*/ 62 h 62"/>
                <a:gd name="T6" fmla="*/ 25 w 61"/>
                <a:gd name="T7" fmla="*/ 58 h 62"/>
                <a:gd name="T8" fmla="*/ 35 w 61"/>
                <a:gd name="T9" fmla="*/ 52 h 62"/>
                <a:gd name="T10" fmla="*/ 44 w 61"/>
                <a:gd name="T11" fmla="*/ 45 h 62"/>
                <a:gd name="T12" fmla="*/ 52 w 61"/>
                <a:gd name="T13" fmla="*/ 35 h 62"/>
                <a:gd name="T14" fmla="*/ 58 w 61"/>
                <a:gd name="T15" fmla="*/ 24 h 62"/>
                <a:gd name="T16" fmla="*/ 61 w 61"/>
                <a:gd name="T17" fmla="*/ 12 h 62"/>
                <a:gd name="T18" fmla="*/ 61 w 61"/>
                <a:gd name="T19" fmla="*/ 0 h 62"/>
                <a:gd name="T20" fmla="*/ 52 w 61"/>
                <a:gd name="T21" fmla="*/ 0 h 62"/>
                <a:gd name="T22" fmla="*/ 50 w 61"/>
                <a:gd name="T23" fmla="*/ 10 h 62"/>
                <a:gd name="T24" fmla="*/ 48 w 61"/>
                <a:gd name="T25" fmla="*/ 20 h 62"/>
                <a:gd name="T26" fmla="*/ 42 w 61"/>
                <a:gd name="T27" fmla="*/ 29 h 62"/>
                <a:gd name="T28" fmla="*/ 36 w 61"/>
                <a:gd name="T29" fmla="*/ 37 h 62"/>
                <a:gd name="T30" fmla="*/ 29 w 61"/>
                <a:gd name="T31" fmla="*/ 43 h 62"/>
                <a:gd name="T32" fmla="*/ 19 w 61"/>
                <a:gd name="T33" fmla="*/ 47 h 62"/>
                <a:gd name="T34" fmla="*/ 10 w 61"/>
                <a:gd name="T35" fmla="*/ 50 h 62"/>
                <a:gd name="T36" fmla="*/ 0 w 61"/>
                <a:gd name="T37" fmla="*/ 50 h 62"/>
                <a:gd name="T38" fmla="*/ 0 w 61"/>
                <a:gd name="T39" fmla="*/ 50 h 62"/>
                <a:gd name="T40" fmla="*/ 0 w 61"/>
                <a:gd name="T41" fmla="*/ 62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2"/>
                <a:gd name="T65" fmla="*/ 61 w 61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2">
                  <a:moveTo>
                    <a:pt x="0" y="62"/>
                  </a:moveTo>
                  <a:lnTo>
                    <a:pt x="0" y="62"/>
                  </a:lnTo>
                  <a:lnTo>
                    <a:pt x="13" y="62"/>
                  </a:lnTo>
                  <a:lnTo>
                    <a:pt x="25" y="58"/>
                  </a:lnTo>
                  <a:lnTo>
                    <a:pt x="35" y="52"/>
                  </a:lnTo>
                  <a:lnTo>
                    <a:pt x="44" y="45"/>
                  </a:lnTo>
                  <a:lnTo>
                    <a:pt x="52" y="35"/>
                  </a:lnTo>
                  <a:lnTo>
                    <a:pt x="58" y="24"/>
                  </a:lnTo>
                  <a:lnTo>
                    <a:pt x="61" y="12"/>
                  </a:lnTo>
                  <a:lnTo>
                    <a:pt x="61" y="0"/>
                  </a:lnTo>
                  <a:lnTo>
                    <a:pt x="52" y="0"/>
                  </a:lnTo>
                  <a:lnTo>
                    <a:pt x="50" y="10"/>
                  </a:lnTo>
                  <a:lnTo>
                    <a:pt x="48" y="20"/>
                  </a:lnTo>
                  <a:lnTo>
                    <a:pt x="42" y="29"/>
                  </a:lnTo>
                  <a:lnTo>
                    <a:pt x="36" y="37"/>
                  </a:lnTo>
                  <a:lnTo>
                    <a:pt x="29" y="43"/>
                  </a:lnTo>
                  <a:lnTo>
                    <a:pt x="19" y="47"/>
                  </a:lnTo>
                  <a:lnTo>
                    <a:pt x="10" y="50"/>
                  </a:lnTo>
                  <a:lnTo>
                    <a:pt x="0" y="5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3" name="Freeform 108">
              <a:extLst>
                <a:ext uri="{FF2B5EF4-FFF2-40B4-BE49-F238E27FC236}">
                  <a16:creationId xmlns:a16="http://schemas.microsoft.com/office/drawing/2014/main" id="{696C445B-8E0C-46C5-8388-361F2035F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051"/>
              <a:ext cx="61" cy="62"/>
            </a:xfrm>
            <a:custGeom>
              <a:avLst/>
              <a:gdLst>
                <a:gd name="T0" fmla="*/ 0 w 61"/>
                <a:gd name="T1" fmla="*/ 0 h 62"/>
                <a:gd name="T2" fmla="*/ 0 w 61"/>
                <a:gd name="T3" fmla="*/ 0 h 62"/>
                <a:gd name="T4" fmla="*/ 0 w 61"/>
                <a:gd name="T5" fmla="*/ 12 h 62"/>
                <a:gd name="T6" fmla="*/ 3 w 61"/>
                <a:gd name="T7" fmla="*/ 24 h 62"/>
                <a:gd name="T8" fmla="*/ 9 w 61"/>
                <a:gd name="T9" fmla="*/ 35 h 62"/>
                <a:gd name="T10" fmla="*/ 17 w 61"/>
                <a:gd name="T11" fmla="*/ 45 h 62"/>
                <a:gd name="T12" fmla="*/ 26 w 61"/>
                <a:gd name="T13" fmla="*/ 52 h 62"/>
                <a:gd name="T14" fmla="*/ 36 w 61"/>
                <a:gd name="T15" fmla="*/ 58 h 62"/>
                <a:gd name="T16" fmla="*/ 48 w 61"/>
                <a:gd name="T17" fmla="*/ 62 h 62"/>
                <a:gd name="T18" fmla="*/ 61 w 61"/>
                <a:gd name="T19" fmla="*/ 62 h 62"/>
                <a:gd name="T20" fmla="*/ 61 w 61"/>
                <a:gd name="T21" fmla="*/ 50 h 62"/>
                <a:gd name="T22" fmla="*/ 51 w 61"/>
                <a:gd name="T23" fmla="*/ 50 h 62"/>
                <a:gd name="T24" fmla="*/ 42 w 61"/>
                <a:gd name="T25" fmla="*/ 47 h 62"/>
                <a:gd name="T26" fmla="*/ 32 w 61"/>
                <a:gd name="T27" fmla="*/ 43 h 62"/>
                <a:gd name="T28" fmla="*/ 25 w 61"/>
                <a:gd name="T29" fmla="*/ 37 h 62"/>
                <a:gd name="T30" fmla="*/ 19 w 61"/>
                <a:gd name="T31" fmla="*/ 29 h 62"/>
                <a:gd name="T32" fmla="*/ 15 w 61"/>
                <a:gd name="T33" fmla="*/ 20 h 62"/>
                <a:gd name="T34" fmla="*/ 11 w 61"/>
                <a:gd name="T35" fmla="*/ 10 h 62"/>
                <a:gd name="T36" fmla="*/ 9 w 61"/>
                <a:gd name="T37" fmla="*/ 0 h 62"/>
                <a:gd name="T38" fmla="*/ 9 w 61"/>
                <a:gd name="T39" fmla="*/ 0 h 62"/>
                <a:gd name="T40" fmla="*/ 0 w 61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2"/>
                <a:gd name="T65" fmla="*/ 61 w 61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2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3" y="24"/>
                  </a:lnTo>
                  <a:lnTo>
                    <a:pt x="9" y="35"/>
                  </a:lnTo>
                  <a:lnTo>
                    <a:pt x="17" y="45"/>
                  </a:lnTo>
                  <a:lnTo>
                    <a:pt x="26" y="52"/>
                  </a:lnTo>
                  <a:lnTo>
                    <a:pt x="36" y="58"/>
                  </a:lnTo>
                  <a:lnTo>
                    <a:pt x="48" y="62"/>
                  </a:lnTo>
                  <a:lnTo>
                    <a:pt x="61" y="62"/>
                  </a:lnTo>
                  <a:lnTo>
                    <a:pt x="61" y="50"/>
                  </a:lnTo>
                  <a:lnTo>
                    <a:pt x="51" y="50"/>
                  </a:lnTo>
                  <a:lnTo>
                    <a:pt x="42" y="47"/>
                  </a:lnTo>
                  <a:lnTo>
                    <a:pt x="32" y="43"/>
                  </a:lnTo>
                  <a:lnTo>
                    <a:pt x="25" y="37"/>
                  </a:lnTo>
                  <a:lnTo>
                    <a:pt x="19" y="29"/>
                  </a:lnTo>
                  <a:lnTo>
                    <a:pt x="15" y="20"/>
                  </a:lnTo>
                  <a:lnTo>
                    <a:pt x="11" y="1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4" name="Freeform 109">
              <a:extLst>
                <a:ext uri="{FF2B5EF4-FFF2-40B4-BE49-F238E27FC236}">
                  <a16:creationId xmlns:a16="http://schemas.microsoft.com/office/drawing/2014/main" id="{C5D69873-E80D-4E1F-A045-459D3E9A3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988"/>
              <a:ext cx="61" cy="63"/>
            </a:xfrm>
            <a:custGeom>
              <a:avLst/>
              <a:gdLst>
                <a:gd name="T0" fmla="*/ 61 w 61"/>
                <a:gd name="T1" fmla="*/ 0 h 63"/>
                <a:gd name="T2" fmla="*/ 61 w 61"/>
                <a:gd name="T3" fmla="*/ 0 h 63"/>
                <a:gd name="T4" fmla="*/ 48 w 61"/>
                <a:gd name="T5" fmla="*/ 2 h 63"/>
                <a:gd name="T6" fmla="*/ 36 w 61"/>
                <a:gd name="T7" fmla="*/ 6 h 63"/>
                <a:gd name="T8" fmla="*/ 26 w 61"/>
                <a:gd name="T9" fmla="*/ 12 h 63"/>
                <a:gd name="T10" fmla="*/ 17 w 61"/>
                <a:gd name="T11" fmla="*/ 19 h 63"/>
                <a:gd name="T12" fmla="*/ 9 w 61"/>
                <a:gd name="T13" fmla="*/ 29 h 63"/>
                <a:gd name="T14" fmla="*/ 3 w 61"/>
                <a:gd name="T15" fmla="*/ 38 h 63"/>
                <a:gd name="T16" fmla="*/ 0 w 61"/>
                <a:gd name="T17" fmla="*/ 50 h 63"/>
                <a:gd name="T18" fmla="*/ 0 w 61"/>
                <a:gd name="T19" fmla="*/ 63 h 63"/>
                <a:gd name="T20" fmla="*/ 9 w 61"/>
                <a:gd name="T21" fmla="*/ 63 h 63"/>
                <a:gd name="T22" fmla="*/ 11 w 61"/>
                <a:gd name="T23" fmla="*/ 52 h 63"/>
                <a:gd name="T24" fmla="*/ 15 w 61"/>
                <a:gd name="T25" fmla="*/ 44 h 63"/>
                <a:gd name="T26" fmla="*/ 19 w 61"/>
                <a:gd name="T27" fmla="*/ 35 h 63"/>
                <a:gd name="T28" fmla="*/ 25 w 61"/>
                <a:gd name="T29" fmla="*/ 27 h 63"/>
                <a:gd name="T30" fmla="*/ 32 w 61"/>
                <a:gd name="T31" fmla="*/ 21 h 63"/>
                <a:gd name="T32" fmla="*/ 42 w 61"/>
                <a:gd name="T33" fmla="*/ 15 h 63"/>
                <a:gd name="T34" fmla="*/ 51 w 61"/>
                <a:gd name="T35" fmla="*/ 13 h 63"/>
                <a:gd name="T36" fmla="*/ 61 w 61"/>
                <a:gd name="T37" fmla="*/ 12 h 63"/>
                <a:gd name="T38" fmla="*/ 61 w 61"/>
                <a:gd name="T39" fmla="*/ 12 h 63"/>
                <a:gd name="T40" fmla="*/ 61 w 61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1"/>
                <a:gd name="T64" fmla="*/ 0 h 63"/>
                <a:gd name="T65" fmla="*/ 61 w 61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1" h="63">
                  <a:moveTo>
                    <a:pt x="61" y="0"/>
                  </a:moveTo>
                  <a:lnTo>
                    <a:pt x="61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6" y="12"/>
                  </a:lnTo>
                  <a:lnTo>
                    <a:pt x="17" y="19"/>
                  </a:lnTo>
                  <a:lnTo>
                    <a:pt x="9" y="29"/>
                  </a:lnTo>
                  <a:lnTo>
                    <a:pt x="3" y="38"/>
                  </a:lnTo>
                  <a:lnTo>
                    <a:pt x="0" y="50"/>
                  </a:lnTo>
                  <a:lnTo>
                    <a:pt x="0" y="63"/>
                  </a:lnTo>
                  <a:lnTo>
                    <a:pt x="9" y="63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19" y="35"/>
                  </a:lnTo>
                  <a:lnTo>
                    <a:pt x="25" y="27"/>
                  </a:lnTo>
                  <a:lnTo>
                    <a:pt x="32" y="21"/>
                  </a:lnTo>
                  <a:lnTo>
                    <a:pt x="42" y="15"/>
                  </a:lnTo>
                  <a:lnTo>
                    <a:pt x="51" y="13"/>
                  </a:lnTo>
                  <a:lnTo>
                    <a:pt x="61" y="1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414" name="Line 110">
            <a:extLst>
              <a:ext uri="{FF2B5EF4-FFF2-40B4-BE49-F238E27FC236}">
                <a16:creationId xmlns:a16="http://schemas.microsoft.com/office/drawing/2014/main" id="{F67398A9-0E23-43D2-BC83-0C47D21C5DC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51050" y="3679825"/>
            <a:ext cx="2160588" cy="12969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15" name="Line 111">
            <a:extLst>
              <a:ext uri="{FF2B5EF4-FFF2-40B4-BE49-F238E27FC236}">
                <a16:creationId xmlns:a16="http://schemas.microsoft.com/office/drawing/2014/main" id="{3D27E398-2FCE-40E8-8036-24016297F4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79613" y="4184650"/>
            <a:ext cx="433387" cy="7921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16" name="Line 112">
            <a:extLst>
              <a:ext uri="{FF2B5EF4-FFF2-40B4-BE49-F238E27FC236}">
                <a16:creationId xmlns:a16="http://schemas.microsoft.com/office/drawing/2014/main" id="{A2FEE465-5FDD-4EDC-9410-8DA22F356E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28675" y="4471988"/>
            <a:ext cx="1042988" cy="5048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17" name="Line 113">
            <a:extLst>
              <a:ext uri="{FF2B5EF4-FFF2-40B4-BE49-F238E27FC236}">
                <a16:creationId xmlns:a16="http://schemas.microsoft.com/office/drawing/2014/main" id="{4B3D8BC0-89B6-4993-A4E4-CAD8DCAE248E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4325" y="3176588"/>
            <a:ext cx="287338" cy="539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418" name="AutoShape 114">
            <a:extLst>
              <a:ext uri="{FF2B5EF4-FFF2-40B4-BE49-F238E27FC236}">
                <a16:creationId xmlns:a16="http://schemas.microsoft.com/office/drawing/2014/main" id="{4F186885-ACBC-492F-B065-3929F81E3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63" y="5049838"/>
            <a:ext cx="3557587" cy="827087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8419" name="Text Box 115">
            <a:extLst>
              <a:ext uri="{FF2B5EF4-FFF2-40B4-BE49-F238E27FC236}">
                <a16:creationId xmlns:a16="http://schemas.microsoft.com/office/drawing/2014/main" id="{3808B1DA-1210-457F-AF03-4AFE08381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5137150"/>
            <a:ext cx="3600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Uzastopni niz položaja fluidnog delića pri njegovom kretanju</a:t>
            </a:r>
          </a:p>
        </p:txBody>
      </p:sp>
      <p:sp>
        <p:nvSpPr>
          <p:cNvPr id="98420" name="AutoShape 116">
            <a:extLst>
              <a:ext uri="{FF2B5EF4-FFF2-40B4-BE49-F238E27FC236}">
                <a16:creationId xmlns:a16="http://schemas.microsoft.com/office/drawing/2014/main" id="{5D42E3B9-1EBF-4D19-96BC-C513C71FD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8713" y="2973388"/>
            <a:ext cx="3557587" cy="827087"/>
          </a:xfrm>
          <a:prstGeom prst="roundRect">
            <a:avLst>
              <a:gd name="adj" fmla="val 16667"/>
            </a:avLst>
          </a:prstGeom>
          <a:solidFill>
            <a:srgbClr val="99CC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8421" name="Text Box 117">
            <a:extLst>
              <a:ext uri="{FF2B5EF4-FFF2-40B4-BE49-F238E27FC236}">
                <a16:creationId xmlns:a16="http://schemas.microsoft.com/office/drawing/2014/main" id="{15961C79-0F48-4117-97CF-4C8A06D3B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3060700"/>
            <a:ext cx="3600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sr-Latn-CS" altLang="en-US" b="1" i="1"/>
              <a:t>Brzine svih fluidnih delića čine polje brzina - vektorsko polje</a:t>
            </a:r>
          </a:p>
        </p:txBody>
      </p:sp>
      <p:grpSp>
        <p:nvGrpSpPr>
          <p:cNvPr id="3" name="Group 429">
            <a:extLst>
              <a:ext uri="{FF2B5EF4-FFF2-40B4-BE49-F238E27FC236}">
                <a16:creationId xmlns:a16="http://schemas.microsoft.com/office/drawing/2014/main" id="{B84566A2-1629-4035-BD13-873EE5C272E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64050" y="3981450"/>
            <a:ext cx="4325938" cy="1895475"/>
            <a:chOff x="2812" y="2092"/>
            <a:chExt cx="2725" cy="1194"/>
          </a:xfrm>
        </p:grpSpPr>
        <p:sp>
          <p:nvSpPr>
            <p:cNvPr id="13335" name="AutoShape 428">
              <a:extLst>
                <a:ext uri="{FF2B5EF4-FFF2-40B4-BE49-F238E27FC236}">
                  <a16:creationId xmlns:a16="http://schemas.microsoft.com/office/drawing/2014/main" id="{A708D71E-6915-4FBA-A9C4-4AD0AD2CA30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12" y="2092"/>
              <a:ext cx="2725" cy="1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336" name="Group 630">
              <a:extLst>
                <a:ext uri="{FF2B5EF4-FFF2-40B4-BE49-F238E27FC236}">
                  <a16:creationId xmlns:a16="http://schemas.microsoft.com/office/drawing/2014/main" id="{59E0D6CF-4F2B-4B38-B5DD-B751CDD039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" y="2100"/>
              <a:ext cx="2698" cy="1176"/>
              <a:chOff x="2829" y="2100"/>
              <a:chExt cx="2698" cy="1176"/>
            </a:xfrm>
          </p:grpSpPr>
          <p:sp>
            <p:nvSpPr>
              <p:cNvPr id="13400" name="Freeform 430">
                <a:extLst>
                  <a:ext uri="{FF2B5EF4-FFF2-40B4-BE49-F238E27FC236}">
                    <a16:creationId xmlns:a16="http://schemas.microsoft.com/office/drawing/2014/main" id="{7B13417B-E2A3-4AF0-8CB7-CB992683B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" y="2100"/>
                <a:ext cx="32" cy="25"/>
              </a:xfrm>
              <a:custGeom>
                <a:avLst/>
                <a:gdLst>
                  <a:gd name="T0" fmla="*/ 3 w 32"/>
                  <a:gd name="T1" fmla="*/ 25 h 25"/>
                  <a:gd name="T2" fmla="*/ 17 w 32"/>
                  <a:gd name="T3" fmla="*/ 21 h 25"/>
                  <a:gd name="T4" fmla="*/ 32 w 32"/>
                  <a:gd name="T5" fmla="*/ 17 h 25"/>
                  <a:gd name="T6" fmla="*/ 30 w 32"/>
                  <a:gd name="T7" fmla="*/ 0 h 25"/>
                  <a:gd name="T8" fmla="*/ 13 w 32"/>
                  <a:gd name="T9" fmla="*/ 5 h 25"/>
                  <a:gd name="T10" fmla="*/ 0 w 32"/>
                  <a:gd name="T11" fmla="*/ 11 h 25"/>
                  <a:gd name="T12" fmla="*/ 3 w 32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5"/>
                  <a:gd name="T23" fmla="*/ 32 w 32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5">
                    <a:moveTo>
                      <a:pt x="3" y="25"/>
                    </a:moveTo>
                    <a:lnTo>
                      <a:pt x="17" y="21"/>
                    </a:lnTo>
                    <a:lnTo>
                      <a:pt x="32" y="17"/>
                    </a:lnTo>
                    <a:lnTo>
                      <a:pt x="30" y="0"/>
                    </a:lnTo>
                    <a:lnTo>
                      <a:pt x="13" y="5"/>
                    </a:lnTo>
                    <a:lnTo>
                      <a:pt x="0" y="11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1" name="Freeform 431">
                <a:extLst>
                  <a:ext uri="{FF2B5EF4-FFF2-40B4-BE49-F238E27FC236}">
                    <a16:creationId xmlns:a16="http://schemas.microsoft.com/office/drawing/2014/main" id="{07425563-88AF-4E82-83BB-CBB44A824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2123"/>
                <a:ext cx="35" cy="27"/>
              </a:xfrm>
              <a:custGeom>
                <a:avLst/>
                <a:gdLst>
                  <a:gd name="T0" fmla="*/ 6 w 35"/>
                  <a:gd name="T1" fmla="*/ 27 h 27"/>
                  <a:gd name="T2" fmla="*/ 15 w 35"/>
                  <a:gd name="T3" fmla="*/ 23 h 27"/>
                  <a:gd name="T4" fmla="*/ 35 w 35"/>
                  <a:gd name="T5" fmla="*/ 15 h 27"/>
                  <a:gd name="T6" fmla="*/ 29 w 35"/>
                  <a:gd name="T7" fmla="*/ 0 h 27"/>
                  <a:gd name="T8" fmla="*/ 10 w 35"/>
                  <a:gd name="T9" fmla="*/ 7 h 27"/>
                  <a:gd name="T10" fmla="*/ 0 w 35"/>
                  <a:gd name="T11" fmla="*/ 13 h 27"/>
                  <a:gd name="T12" fmla="*/ 6 w 3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7"/>
                  <a:gd name="T23" fmla="*/ 35 w 3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7">
                    <a:moveTo>
                      <a:pt x="6" y="27"/>
                    </a:moveTo>
                    <a:lnTo>
                      <a:pt x="15" y="23"/>
                    </a:lnTo>
                    <a:lnTo>
                      <a:pt x="35" y="15"/>
                    </a:lnTo>
                    <a:lnTo>
                      <a:pt x="29" y="0"/>
                    </a:lnTo>
                    <a:lnTo>
                      <a:pt x="10" y="7"/>
                    </a:lnTo>
                    <a:lnTo>
                      <a:pt x="0" y="13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2" name="Freeform 432">
                <a:extLst>
                  <a:ext uri="{FF2B5EF4-FFF2-40B4-BE49-F238E27FC236}">
                    <a16:creationId xmlns:a16="http://schemas.microsoft.com/office/drawing/2014/main" id="{0A83B757-1419-434B-A043-57F386B11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150"/>
                <a:ext cx="34" cy="26"/>
              </a:xfrm>
              <a:custGeom>
                <a:avLst/>
                <a:gdLst>
                  <a:gd name="T0" fmla="*/ 5 w 34"/>
                  <a:gd name="T1" fmla="*/ 26 h 26"/>
                  <a:gd name="T2" fmla="*/ 21 w 34"/>
                  <a:gd name="T3" fmla="*/ 19 h 26"/>
                  <a:gd name="T4" fmla="*/ 34 w 34"/>
                  <a:gd name="T5" fmla="*/ 13 h 26"/>
                  <a:gd name="T6" fmla="*/ 28 w 34"/>
                  <a:gd name="T7" fmla="*/ 0 h 26"/>
                  <a:gd name="T8" fmla="*/ 15 w 34"/>
                  <a:gd name="T9" fmla="*/ 5 h 26"/>
                  <a:gd name="T10" fmla="*/ 0 w 34"/>
                  <a:gd name="T11" fmla="*/ 13 h 26"/>
                  <a:gd name="T12" fmla="*/ 5 w 34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6"/>
                  <a:gd name="T23" fmla="*/ 34 w 34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6">
                    <a:moveTo>
                      <a:pt x="5" y="26"/>
                    </a:moveTo>
                    <a:lnTo>
                      <a:pt x="21" y="19"/>
                    </a:lnTo>
                    <a:lnTo>
                      <a:pt x="34" y="13"/>
                    </a:lnTo>
                    <a:lnTo>
                      <a:pt x="28" y="0"/>
                    </a:lnTo>
                    <a:lnTo>
                      <a:pt x="15" y="5"/>
                    </a:lnTo>
                    <a:lnTo>
                      <a:pt x="0" y="13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3" name="Freeform 433">
                <a:extLst>
                  <a:ext uri="{FF2B5EF4-FFF2-40B4-BE49-F238E27FC236}">
                    <a16:creationId xmlns:a16="http://schemas.microsoft.com/office/drawing/2014/main" id="{C2DB5D27-4BA5-4C27-A6EE-94EF6FFC9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2175"/>
                <a:ext cx="36" cy="28"/>
              </a:xfrm>
              <a:custGeom>
                <a:avLst/>
                <a:gdLst>
                  <a:gd name="T0" fmla="*/ 8 w 36"/>
                  <a:gd name="T1" fmla="*/ 28 h 28"/>
                  <a:gd name="T2" fmla="*/ 23 w 36"/>
                  <a:gd name="T3" fmla="*/ 21 h 28"/>
                  <a:gd name="T4" fmla="*/ 36 w 36"/>
                  <a:gd name="T5" fmla="*/ 15 h 28"/>
                  <a:gd name="T6" fmla="*/ 31 w 36"/>
                  <a:gd name="T7" fmla="*/ 0 h 28"/>
                  <a:gd name="T8" fmla="*/ 15 w 36"/>
                  <a:gd name="T9" fmla="*/ 7 h 28"/>
                  <a:gd name="T10" fmla="*/ 0 w 36"/>
                  <a:gd name="T11" fmla="*/ 13 h 28"/>
                  <a:gd name="T12" fmla="*/ 8 w 3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8"/>
                  <a:gd name="T23" fmla="*/ 36 w 3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8">
                    <a:moveTo>
                      <a:pt x="8" y="28"/>
                    </a:moveTo>
                    <a:lnTo>
                      <a:pt x="23" y="21"/>
                    </a:lnTo>
                    <a:lnTo>
                      <a:pt x="36" y="15"/>
                    </a:lnTo>
                    <a:lnTo>
                      <a:pt x="31" y="0"/>
                    </a:lnTo>
                    <a:lnTo>
                      <a:pt x="15" y="7"/>
                    </a:lnTo>
                    <a:lnTo>
                      <a:pt x="0" y="1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4" name="Freeform 434">
                <a:extLst>
                  <a:ext uri="{FF2B5EF4-FFF2-40B4-BE49-F238E27FC236}">
                    <a16:creationId xmlns:a16="http://schemas.microsoft.com/office/drawing/2014/main" id="{C332C529-69C6-4DD7-9FEC-B6ADC8B36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199"/>
                <a:ext cx="35" cy="27"/>
              </a:xfrm>
              <a:custGeom>
                <a:avLst/>
                <a:gdLst>
                  <a:gd name="T0" fmla="*/ 6 w 35"/>
                  <a:gd name="T1" fmla="*/ 27 h 27"/>
                  <a:gd name="T2" fmla="*/ 18 w 35"/>
                  <a:gd name="T3" fmla="*/ 24 h 27"/>
                  <a:gd name="T4" fmla="*/ 35 w 35"/>
                  <a:gd name="T5" fmla="*/ 16 h 27"/>
                  <a:gd name="T6" fmla="*/ 29 w 35"/>
                  <a:gd name="T7" fmla="*/ 0 h 27"/>
                  <a:gd name="T8" fmla="*/ 12 w 35"/>
                  <a:gd name="T9" fmla="*/ 8 h 27"/>
                  <a:gd name="T10" fmla="*/ 0 w 35"/>
                  <a:gd name="T11" fmla="*/ 12 h 27"/>
                  <a:gd name="T12" fmla="*/ 6 w 3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7"/>
                  <a:gd name="T23" fmla="*/ 35 w 3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7">
                    <a:moveTo>
                      <a:pt x="6" y="27"/>
                    </a:moveTo>
                    <a:lnTo>
                      <a:pt x="18" y="24"/>
                    </a:lnTo>
                    <a:lnTo>
                      <a:pt x="35" y="16"/>
                    </a:lnTo>
                    <a:lnTo>
                      <a:pt x="29" y="0"/>
                    </a:lnTo>
                    <a:lnTo>
                      <a:pt x="12" y="8"/>
                    </a:lnTo>
                    <a:lnTo>
                      <a:pt x="0" y="12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5" name="Freeform 435">
                <a:extLst>
                  <a:ext uri="{FF2B5EF4-FFF2-40B4-BE49-F238E27FC236}">
                    <a16:creationId xmlns:a16="http://schemas.microsoft.com/office/drawing/2014/main" id="{698F0C33-4630-4DA1-A376-72E3689EC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2223"/>
                <a:ext cx="34" cy="24"/>
              </a:xfrm>
              <a:custGeom>
                <a:avLst/>
                <a:gdLst>
                  <a:gd name="T0" fmla="*/ 4 w 34"/>
                  <a:gd name="T1" fmla="*/ 24 h 24"/>
                  <a:gd name="T2" fmla="*/ 10 w 34"/>
                  <a:gd name="T3" fmla="*/ 23 h 24"/>
                  <a:gd name="T4" fmla="*/ 34 w 34"/>
                  <a:gd name="T5" fmla="*/ 13 h 24"/>
                  <a:gd name="T6" fmla="*/ 29 w 34"/>
                  <a:gd name="T7" fmla="*/ 0 h 24"/>
                  <a:gd name="T8" fmla="*/ 4 w 34"/>
                  <a:gd name="T9" fmla="*/ 7 h 24"/>
                  <a:gd name="T10" fmla="*/ 0 w 34"/>
                  <a:gd name="T11" fmla="*/ 9 h 24"/>
                  <a:gd name="T12" fmla="*/ 4 w 34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4"/>
                  <a:gd name="T23" fmla="*/ 34 w 34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4">
                    <a:moveTo>
                      <a:pt x="4" y="24"/>
                    </a:moveTo>
                    <a:lnTo>
                      <a:pt x="10" y="23"/>
                    </a:lnTo>
                    <a:lnTo>
                      <a:pt x="34" y="13"/>
                    </a:lnTo>
                    <a:lnTo>
                      <a:pt x="29" y="0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6" name="Freeform 436">
                <a:extLst>
                  <a:ext uri="{FF2B5EF4-FFF2-40B4-BE49-F238E27FC236}">
                    <a16:creationId xmlns:a16="http://schemas.microsoft.com/office/drawing/2014/main" id="{7190417E-44AC-4615-A55D-95D5A8F5A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240"/>
                <a:ext cx="34" cy="23"/>
              </a:xfrm>
              <a:custGeom>
                <a:avLst/>
                <a:gdLst>
                  <a:gd name="T0" fmla="*/ 3 w 34"/>
                  <a:gd name="T1" fmla="*/ 23 h 23"/>
                  <a:gd name="T2" fmla="*/ 0 w 34"/>
                  <a:gd name="T3" fmla="*/ 7 h 23"/>
                  <a:gd name="T4" fmla="*/ 30 w 34"/>
                  <a:gd name="T5" fmla="*/ 0 h 23"/>
                  <a:gd name="T6" fmla="*/ 34 w 34"/>
                  <a:gd name="T7" fmla="*/ 15 h 23"/>
                  <a:gd name="T8" fmla="*/ 3 w 3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3" y="23"/>
                    </a:moveTo>
                    <a:lnTo>
                      <a:pt x="0" y="7"/>
                    </a:lnTo>
                    <a:lnTo>
                      <a:pt x="30" y="0"/>
                    </a:lnTo>
                    <a:lnTo>
                      <a:pt x="34" y="15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7" name="Freeform 437">
                <a:extLst>
                  <a:ext uri="{FF2B5EF4-FFF2-40B4-BE49-F238E27FC236}">
                    <a16:creationId xmlns:a16="http://schemas.microsoft.com/office/drawing/2014/main" id="{A0286D82-7038-4E29-A443-248D91F7A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2251"/>
                <a:ext cx="33" cy="20"/>
              </a:xfrm>
              <a:custGeom>
                <a:avLst/>
                <a:gdLst>
                  <a:gd name="T0" fmla="*/ 2 w 33"/>
                  <a:gd name="T1" fmla="*/ 20 h 20"/>
                  <a:gd name="T2" fmla="*/ 27 w 33"/>
                  <a:gd name="T3" fmla="*/ 18 h 20"/>
                  <a:gd name="T4" fmla="*/ 33 w 33"/>
                  <a:gd name="T5" fmla="*/ 16 h 20"/>
                  <a:gd name="T6" fmla="*/ 31 w 33"/>
                  <a:gd name="T7" fmla="*/ 0 h 20"/>
                  <a:gd name="T8" fmla="*/ 25 w 33"/>
                  <a:gd name="T9" fmla="*/ 2 h 20"/>
                  <a:gd name="T10" fmla="*/ 0 w 33"/>
                  <a:gd name="T11" fmla="*/ 4 h 20"/>
                  <a:gd name="T12" fmla="*/ 2 w 33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0"/>
                  <a:gd name="T23" fmla="*/ 33 w 33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0">
                    <a:moveTo>
                      <a:pt x="2" y="20"/>
                    </a:moveTo>
                    <a:lnTo>
                      <a:pt x="27" y="18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0" y="4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8" name="Freeform 438">
                <a:extLst>
                  <a:ext uri="{FF2B5EF4-FFF2-40B4-BE49-F238E27FC236}">
                    <a16:creationId xmlns:a16="http://schemas.microsoft.com/office/drawing/2014/main" id="{EDE18526-7532-490E-841A-782876741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2257"/>
                <a:ext cx="32" cy="19"/>
              </a:xfrm>
              <a:custGeom>
                <a:avLst/>
                <a:gdLst>
                  <a:gd name="T0" fmla="*/ 0 w 32"/>
                  <a:gd name="T1" fmla="*/ 19 h 19"/>
                  <a:gd name="T2" fmla="*/ 0 w 32"/>
                  <a:gd name="T3" fmla="*/ 2 h 19"/>
                  <a:gd name="T4" fmla="*/ 32 w 32"/>
                  <a:gd name="T5" fmla="*/ 0 h 19"/>
                  <a:gd name="T6" fmla="*/ 32 w 32"/>
                  <a:gd name="T7" fmla="*/ 17 h 19"/>
                  <a:gd name="T8" fmla="*/ 0 w 32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19"/>
                  <a:gd name="T17" fmla="*/ 32 w 32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19">
                    <a:moveTo>
                      <a:pt x="0" y="19"/>
                    </a:moveTo>
                    <a:lnTo>
                      <a:pt x="0" y="2"/>
                    </a:lnTo>
                    <a:lnTo>
                      <a:pt x="32" y="0"/>
                    </a:lnTo>
                    <a:lnTo>
                      <a:pt x="32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9" name="Freeform 439">
                <a:extLst>
                  <a:ext uri="{FF2B5EF4-FFF2-40B4-BE49-F238E27FC236}">
                    <a16:creationId xmlns:a16="http://schemas.microsoft.com/office/drawing/2014/main" id="{B4E0C43F-4F69-4CD4-8371-E76470DD2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2263"/>
                <a:ext cx="33" cy="17"/>
              </a:xfrm>
              <a:custGeom>
                <a:avLst/>
                <a:gdLst>
                  <a:gd name="T0" fmla="*/ 2 w 33"/>
                  <a:gd name="T1" fmla="*/ 17 h 17"/>
                  <a:gd name="T2" fmla="*/ 27 w 33"/>
                  <a:gd name="T3" fmla="*/ 15 h 17"/>
                  <a:gd name="T4" fmla="*/ 33 w 33"/>
                  <a:gd name="T5" fmla="*/ 15 h 17"/>
                  <a:gd name="T6" fmla="*/ 33 w 33"/>
                  <a:gd name="T7" fmla="*/ 0 h 17"/>
                  <a:gd name="T8" fmla="*/ 25 w 33"/>
                  <a:gd name="T9" fmla="*/ 0 h 17"/>
                  <a:gd name="T10" fmla="*/ 0 w 33"/>
                  <a:gd name="T11" fmla="*/ 2 h 17"/>
                  <a:gd name="T12" fmla="*/ 2 w 3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2" y="17"/>
                    </a:moveTo>
                    <a:lnTo>
                      <a:pt x="27" y="15"/>
                    </a:lnTo>
                    <a:lnTo>
                      <a:pt x="33" y="15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0" y="2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0" name="Freeform 440">
                <a:extLst>
                  <a:ext uri="{FF2B5EF4-FFF2-40B4-BE49-F238E27FC236}">
                    <a16:creationId xmlns:a16="http://schemas.microsoft.com/office/drawing/2014/main" id="{3ACBE9BB-A317-4471-8F26-DBC7C74D8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269"/>
                <a:ext cx="33" cy="17"/>
              </a:xfrm>
              <a:custGeom>
                <a:avLst/>
                <a:gdLst>
                  <a:gd name="T0" fmla="*/ 2 w 33"/>
                  <a:gd name="T1" fmla="*/ 17 h 17"/>
                  <a:gd name="T2" fmla="*/ 0 w 33"/>
                  <a:gd name="T3" fmla="*/ 2 h 17"/>
                  <a:gd name="T4" fmla="*/ 31 w 33"/>
                  <a:gd name="T5" fmla="*/ 0 h 17"/>
                  <a:gd name="T6" fmla="*/ 33 w 33"/>
                  <a:gd name="T7" fmla="*/ 15 h 17"/>
                  <a:gd name="T8" fmla="*/ 2 w 33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7"/>
                  <a:gd name="T17" fmla="*/ 33 w 3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7">
                    <a:moveTo>
                      <a:pt x="2" y="17"/>
                    </a:moveTo>
                    <a:lnTo>
                      <a:pt x="0" y="2"/>
                    </a:lnTo>
                    <a:lnTo>
                      <a:pt x="31" y="0"/>
                    </a:lnTo>
                    <a:lnTo>
                      <a:pt x="33" y="15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1" name="Freeform 441">
                <a:extLst>
                  <a:ext uri="{FF2B5EF4-FFF2-40B4-BE49-F238E27FC236}">
                    <a16:creationId xmlns:a16="http://schemas.microsoft.com/office/drawing/2014/main" id="{D9279955-269E-4DB9-ADFE-D632D60CC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2274"/>
                <a:ext cx="32" cy="20"/>
              </a:xfrm>
              <a:custGeom>
                <a:avLst/>
                <a:gdLst>
                  <a:gd name="T0" fmla="*/ 2 w 32"/>
                  <a:gd name="T1" fmla="*/ 20 h 20"/>
                  <a:gd name="T2" fmla="*/ 0 w 32"/>
                  <a:gd name="T3" fmla="*/ 4 h 20"/>
                  <a:gd name="T4" fmla="*/ 31 w 32"/>
                  <a:gd name="T5" fmla="*/ 0 h 20"/>
                  <a:gd name="T6" fmla="*/ 32 w 32"/>
                  <a:gd name="T7" fmla="*/ 16 h 20"/>
                  <a:gd name="T8" fmla="*/ 2 w 32"/>
                  <a:gd name="T9" fmla="*/ 2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20"/>
                  <a:gd name="T17" fmla="*/ 32 w 32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20">
                    <a:moveTo>
                      <a:pt x="2" y="20"/>
                    </a:moveTo>
                    <a:lnTo>
                      <a:pt x="0" y="4"/>
                    </a:lnTo>
                    <a:lnTo>
                      <a:pt x="31" y="0"/>
                    </a:lnTo>
                    <a:lnTo>
                      <a:pt x="32" y="16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2" name="Freeform 442">
                <a:extLst>
                  <a:ext uri="{FF2B5EF4-FFF2-40B4-BE49-F238E27FC236}">
                    <a16:creationId xmlns:a16="http://schemas.microsoft.com/office/drawing/2014/main" id="{ED18F717-5F21-4696-BAF0-C0F0F498E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282"/>
                <a:ext cx="34" cy="21"/>
              </a:xfrm>
              <a:custGeom>
                <a:avLst/>
                <a:gdLst>
                  <a:gd name="T0" fmla="*/ 1 w 34"/>
                  <a:gd name="T1" fmla="*/ 21 h 21"/>
                  <a:gd name="T2" fmla="*/ 0 w 34"/>
                  <a:gd name="T3" fmla="*/ 6 h 21"/>
                  <a:gd name="T4" fmla="*/ 30 w 34"/>
                  <a:gd name="T5" fmla="*/ 0 h 21"/>
                  <a:gd name="T6" fmla="*/ 34 w 34"/>
                  <a:gd name="T7" fmla="*/ 15 h 21"/>
                  <a:gd name="T8" fmla="*/ 1 w 34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1"/>
                  <a:gd name="T17" fmla="*/ 34 w 34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1">
                    <a:moveTo>
                      <a:pt x="1" y="21"/>
                    </a:moveTo>
                    <a:lnTo>
                      <a:pt x="0" y="6"/>
                    </a:lnTo>
                    <a:lnTo>
                      <a:pt x="30" y="0"/>
                    </a:lnTo>
                    <a:lnTo>
                      <a:pt x="34" y="15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3" name="Freeform 443">
                <a:extLst>
                  <a:ext uri="{FF2B5EF4-FFF2-40B4-BE49-F238E27FC236}">
                    <a16:creationId xmlns:a16="http://schemas.microsoft.com/office/drawing/2014/main" id="{8952E765-E24F-4929-8A39-C26B2D73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292"/>
                <a:ext cx="35" cy="21"/>
              </a:xfrm>
              <a:custGeom>
                <a:avLst/>
                <a:gdLst>
                  <a:gd name="T0" fmla="*/ 4 w 35"/>
                  <a:gd name="T1" fmla="*/ 21 h 21"/>
                  <a:gd name="T2" fmla="*/ 12 w 35"/>
                  <a:gd name="T3" fmla="*/ 19 h 21"/>
                  <a:gd name="T4" fmla="*/ 35 w 35"/>
                  <a:gd name="T5" fmla="*/ 15 h 21"/>
                  <a:gd name="T6" fmla="*/ 33 w 35"/>
                  <a:gd name="T7" fmla="*/ 0 h 21"/>
                  <a:gd name="T8" fmla="*/ 8 w 35"/>
                  <a:gd name="T9" fmla="*/ 3 h 21"/>
                  <a:gd name="T10" fmla="*/ 0 w 35"/>
                  <a:gd name="T11" fmla="*/ 5 h 21"/>
                  <a:gd name="T12" fmla="*/ 4 w 3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4" y="21"/>
                    </a:moveTo>
                    <a:lnTo>
                      <a:pt x="12" y="19"/>
                    </a:lnTo>
                    <a:lnTo>
                      <a:pt x="35" y="15"/>
                    </a:lnTo>
                    <a:lnTo>
                      <a:pt x="33" y="0"/>
                    </a:lnTo>
                    <a:lnTo>
                      <a:pt x="8" y="3"/>
                    </a:lnTo>
                    <a:lnTo>
                      <a:pt x="0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4" name="Freeform 444">
                <a:extLst>
                  <a:ext uri="{FF2B5EF4-FFF2-40B4-BE49-F238E27FC236}">
                    <a16:creationId xmlns:a16="http://schemas.microsoft.com/office/drawing/2014/main" id="{024CE9A2-CCF4-4486-BC32-CD6F77099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303"/>
                <a:ext cx="32" cy="21"/>
              </a:xfrm>
              <a:custGeom>
                <a:avLst/>
                <a:gdLst>
                  <a:gd name="T0" fmla="*/ 2 w 32"/>
                  <a:gd name="T1" fmla="*/ 21 h 21"/>
                  <a:gd name="T2" fmla="*/ 0 w 32"/>
                  <a:gd name="T3" fmla="*/ 6 h 21"/>
                  <a:gd name="T4" fmla="*/ 30 w 32"/>
                  <a:gd name="T5" fmla="*/ 0 h 21"/>
                  <a:gd name="T6" fmla="*/ 32 w 32"/>
                  <a:gd name="T7" fmla="*/ 16 h 21"/>
                  <a:gd name="T8" fmla="*/ 2 w 32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21"/>
                  <a:gd name="T17" fmla="*/ 32 w 3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21">
                    <a:moveTo>
                      <a:pt x="2" y="21"/>
                    </a:moveTo>
                    <a:lnTo>
                      <a:pt x="0" y="6"/>
                    </a:lnTo>
                    <a:lnTo>
                      <a:pt x="30" y="0"/>
                    </a:lnTo>
                    <a:lnTo>
                      <a:pt x="32" y="16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" name="Freeform 445">
                <a:extLst>
                  <a:ext uri="{FF2B5EF4-FFF2-40B4-BE49-F238E27FC236}">
                    <a16:creationId xmlns:a16="http://schemas.microsoft.com/office/drawing/2014/main" id="{2526DED1-F466-42B6-8F4F-56A4B4EA2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315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0 w 35"/>
                  <a:gd name="T3" fmla="*/ 7 h 23"/>
                  <a:gd name="T4" fmla="*/ 31 w 35"/>
                  <a:gd name="T5" fmla="*/ 0 h 23"/>
                  <a:gd name="T6" fmla="*/ 35 w 35"/>
                  <a:gd name="T7" fmla="*/ 15 h 23"/>
                  <a:gd name="T8" fmla="*/ 4 w 35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4" y="23"/>
                    </a:moveTo>
                    <a:lnTo>
                      <a:pt x="0" y="7"/>
                    </a:lnTo>
                    <a:lnTo>
                      <a:pt x="31" y="0"/>
                    </a:lnTo>
                    <a:lnTo>
                      <a:pt x="35" y="15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" name="Freeform 446">
                <a:extLst>
                  <a:ext uri="{FF2B5EF4-FFF2-40B4-BE49-F238E27FC236}">
                    <a16:creationId xmlns:a16="http://schemas.microsoft.com/office/drawing/2014/main" id="{F03CA464-4827-42AA-A1F8-A824D2FC7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330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33 w 35"/>
                  <a:gd name="T3" fmla="*/ 15 h 23"/>
                  <a:gd name="T4" fmla="*/ 35 w 35"/>
                  <a:gd name="T5" fmla="*/ 15 h 23"/>
                  <a:gd name="T6" fmla="*/ 31 w 35"/>
                  <a:gd name="T7" fmla="*/ 0 h 23"/>
                  <a:gd name="T8" fmla="*/ 29 w 35"/>
                  <a:gd name="T9" fmla="*/ 0 h 23"/>
                  <a:gd name="T10" fmla="*/ 0 w 35"/>
                  <a:gd name="T11" fmla="*/ 8 h 23"/>
                  <a:gd name="T12" fmla="*/ 4 w 35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4" y="23"/>
                    </a:moveTo>
                    <a:lnTo>
                      <a:pt x="33" y="15"/>
                    </a:lnTo>
                    <a:lnTo>
                      <a:pt x="35" y="15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0" y="8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7" name="Freeform 447">
                <a:extLst>
                  <a:ext uri="{FF2B5EF4-FFF2-40B4-BE49-F238E27FC236}">
                    <a16:creationId xmlns:a16="http://schemas.microsoft.com/office/drawing/2014/main" id="{C08D8B98-D736-46ED-88DE-68B8876AB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345"/>
                <a:ext cx="34" cy="25"/>
              </a:xfrm>
              <a:custGeom>
                <a:avLst/>
                <a:gdLst>
                  <a:gd name="T0" fmla="*/ 3 w 34"/>
                  <a:gd name="T1" fmla="*/ 25 h 25"/>
                  <a:gd name="T2" fmla="*/ 19 w 34"/>
                  <a:gd name="T3" fmla="*/ 22 h 25"/>
                  <a:gd name="T4" fmla="*/ 34 w 34"/>
                  <a:gd name="T5" fmla="*/ 16 h 25"/>
                  <a:gd name="T6" fmla="*/ 30 w 34"/>
                  <a:gd name="T7" fmla="*/ 0 h 25"/>
                  <a:gd name="T8" fmla="*/ 15 w 34"/>
                  <a:gd name="T9" fmla="*/ 6 h 25"/>
                  <a:gd name="T10" fmla="*/ 0 w 34"/>
                  <a:gd name="T11" fmla="*/ 10 h 25"/>
                  <a:gd name="T12" fmla="*/ 3 w 34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5"/>
                  <a:gd name="T23" fmla="*/ 34 w 34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5">
                    <a:moveTo>
                      <a:pt x="3" y="25"/>
                    </a:moveTo>
                    <a:lnTo>
                      <a:pt x="19" y="22"/>
                    </a:lnTo>
                    <a:lnTo>
                      <a:pt x="34" y="16"/>
                    </a:lnTo>
                    <a:lnTo>
                      <a:pt x="30" y="0"/>
                    </a:lnTo>
                    <a:lnTo>
                      <a:pt x="15" y="6"/>
                    </a:lnTo>
                    <a:lnTo>
                      <a:pt x="0" y="10"/>
                    </a:lnTo>
                    <a:lnTo>
                      <a:pt x="3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8" name="Freeform 448">
                <a:extLst>
                  <a:ext uri="{FF2B5EF4-FFF2-40B4-BE49-F238E27FC236}">
                    <a16:creationId xmlns:a16="http://schemas.microsoft.com/office/drawing/2014/main" id="{2EB109B9-4FE5-4035-A2E6-2FCA51260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2365"/>
                <a:ext cx="31" cy="23"/>
              </a:xfrm>
              <a:custGeom>
                <a:avLst/>
                <a:gdLst>
                  <a:gd name="T0" fmla="*/ 6 w 31"/>
                  <a:gd name="T1" fmla="*/ 23 h 23"/>
                  <a:gd name="T2" fmla="*/ 6 w 31"/>
                  <a:gd name="T3" fmla="*/ 23 h 23"/>
                  <a:gd name="T4" fmla="*/ 31 w 31"/>
                  <a:gd name="T5" fmla="*/ 15 h 23"/>
                  <a:gd name="T6" fmla="*/ 25 w 31"/>
                  <a:gd name="T7" fmla="*/ 0 h 23"/>
                  <a:gd name="T8" fmla="*/ 0 w 31"/>
                  <a:gd name="T9" fmla="*/ 9 h 23"/>
                  <a:gd name="T10" fmla="*/ 0 w 31"/>
                  <a:gd name="T11" fmla="*/ 9 h 23"/>
                  <a:gd name="T12" fmla="*/ 6 w 31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3"/>
                  <a:gd name="T23" fmla="*/ 31 w 31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3">
                    <a:moveTo>
                      <a:pt x="6" y="23"/>
                    </a:moveTo>
                    <a:lnTo>
                      <a:pt x="6" y="23"/>
                    </a:lnTo>
                    <a:lnTo>
                      <a:pt x="31" y="15"/>
                    </a:lnTo>
                    <a:lnTo>
                      <a:pt x="25" y="0"/>
                    </a:lnTo>
                    <a:lnTo>
                      <a:pt x="0" y="9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9" name="Freeform 449">
                <a:extLst>
                  <a:ext uri="{FF2B5EF4-FFF2-40B4-BE49-F238E27FC236}">
                    <a16:creationId xmlns:a16="http://schemas.microsoft.com/office/drawing/2014/main" id="{C26BC061-C58F-44CB-9B1A-29A5C1A9B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374"/>
                <a:ext cx="12" cy="16"/>
              </a:xfrm>
              <a:custGeom>
                <a:avLst/>
                <a:gdLst>
                  <a:gd name="T0" fmla="*/ 6 w 12"/>
                  <a:gd name="T1" fmla="*/ 16 h 16"/>
                  <a:gd name="T2" fmla="*/ 0 w 12"/>
                  <a:gd name="T3" fmla="*/ 0 h 16"/>
                  <a:gd name="T4" fmla="*/ 6 w 12"/>
                  <a:gd name="T5" fmla="*/ 0 h 16"/>
                  <a:gd name="T6" fmla="*/ 12 w 12"/>
                  <a:gd name="T7" fmla="*/ 14 h 16"/>
                  <a:gd name="T8" fmla="*/ 6 w 12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6"/>
                  <a:gd name="T17" fmla="*/ 12 w 12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6">
                    <a:moveTo>
                      <a:pt x="6" y="16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12" y="14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0" name="Freeform 450">
                <a:extLst>
                  <a:ext uri="{FF2B5EF4-FFF2-40B4-BE49-F238E27FC236}">
                    <a16:creationId xmlns:a16="http://schemas.microsoft.com/office/drawing/2014/main" id="{A7129A06-5CCE-4362-ADDB-4768105B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384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23 w 34"/>
                  <a:gd name="T3" fmla="*/ 19 h 23"/>
                  <a:gd name="T4" fmla="*/ 34 w 34"/>
                  <a:gd name="T5" fmla="*/ 15 h 23"/>
                  <a:gd name="T6" fmla="*/ 30 w 34"/>
                  <a:gd name="T7" fmla="*/ 0 h 23"/>
                  <a:gd name="T8" fmla="*/ 19 w 34"/>
                  <a:gd name="T9" fmla="*/ 4 h 23"/>
                  <a:gd name="T10" fmla="*/ 0 w 34"/>
                  <a:gd name="T11" fmla="*/ 7 h 23"/>
                  <a:gd name="T12" fmla="*/ 4 w 3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4" y="23"/>
                    </a:moveTo>
                    <a:lnTo>
                      <a:pt x="23" y="19"/>
                    </a:lnTo>
                    <a:lnTo>
                      <a:pt x="34" y="15"/>
                    </a:lnTo>
                    <a:lnTo>
                      <a:pt x="30" y="0"/>
                    </a:lnTo>
                    <a:lnTo>
                      <a:pt x="19" y="4"/>
                    </a:lnTo>
                    <a:lnTo>
                      <a:pt x="0" y="7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1" name="Freeform 451">
                <a:extLst>
                  <a:ext uri="{FF2B5EF4-FFF2-40B4-BE49-F238E27FC236}">
                    <a16:creationId xmlns:a16="http://schemas.microsoft.com/office/drawing/2014/main" id="{AC911A7A-1778-4575-ADE9-1C35F25E6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2395"/>
                <a:ext cx="33" cy="18"/>
              </a:xfrm>
              <a:custGeom>
                <a:avLst/>
                <a:gdLst>
                  <a:gd name="T0" fmla="*/ 0 w 33"/>
                  <a:gd name="T1" fmla="*/ 18 h 18"/>
                  <a:gd name="T2" fmla="*/ 18 w 33"/>
                  <a:gd name="T3" fmla="*/ 18 h 18"/>
                  <a:gd name="T4" fmla="*/ 33 w 33"/>
                  <a:gd name="T5" fmla="*/ 16 h 18"/>
                  <a:gd name="T6" fmla="*/ 31 w 33"/>
                  <a:gd name="T7" fmla="*/ 0 h 18"/>
                  <a:gd name="T8" fmla="*/ 16 w 33"/>
                  <a:gd name="T9" fmla="*/ 0 h 18"/>
                  <a:gd name="T10" fmla="*/ 0 w 33"/>
                  <a:gd name="T11" fmla="*/ 2 h 18"/>
                  <a:gd name="T12" fmla="*/ 0 w 33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8"/>
                  <a:gd name="T23" fmla="*/ 33 w 3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8">
                    <a:moveTo>
                      <a:pt x="0" y="18"/>
                    </a:moveTo>
                    <a:lnTo>
                      <a:pt x="18" y="18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16" y="0"/>
                    </a:lnTo>
                    <a:lnTo>
                      <a:pt x="0" y="2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2" name="Freeform 452">
                <a:extLst>
                  <a:ext uri="{FF2B5EF4-FFF2-40B4-BE49-F238E27FC236}">
                    <a16:creationId xmlns:a16="http://schemas.microsoft.com/office/drawing/2014/main" id="{E15087AA-81EA-4E7D-A066-3A41B5717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391"/>
                <a:ext cx="33" cy="20"/>
              </a:xfrm>
              <a:custGeom>
                <a:avLst/>
                <a:gdLst>
                  <a:gd name="T0" fmla="*/ 0 w 33"/>
                  <a:gd name="T1" fmla="*/ 16 h 20"/>
                  <a:gd name="T2" fmla="*/ 15 w 33"/>
                  <a:gd name="T3" fmla="*/ 18 h 20"/>
                  <a:gd name="T4" fmla="*/ 31 w 33"/>
                  <a:gd name="T5" fmla="*/ 20 h 20"/>
                  <a:gd name="T6" fmla="*/ 33 w 33"/>
                  <a:gd name="T7" fmla="*/ 4 h 20"/>
                  <a:gd name="T8" fmla="*/ 17 w 33"/>
                  <a:gd name="T9" fmla="*/ 2 h 20"/>
                  <a:gd name="T10" fmla="*/ 2 w 33"/>
                  <a:gd name="T11" fmla="*/ 0 h 20"/>
                  <a:gd name="T12" fmla="*/ 0 w 33"/>
                  <a:gd name="T13" fmla="*/ 1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0"/>
                  <a:gd name="T23" fmla="*/ 33 w 33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0">
                    <a:moveTo>
                      <a:pt x="0" y="16"/>
                    </a:moveTo>
                    <a:lnTo>
                      <a:pt x="15" y="18"/>
                    </a:lnTo>
                    <a:lnTo>
                      <a:pt x="31" y="20"/>
                    </a:lnTo>
                    <a:lnTo>
                      <a:pt x="33" y="4"/>
                    </a:lnTo>
                    <a:lnTo>
                      <a:pt x="17" y="2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3" name="Freeform 453">
                <a:extLst>
                  <a:ext uri="{FF2B5EF4-FFF2-40B4-BE49-F238E27FC236}">
                    <a16:creationId xmlns:a16="http://schemas.microsoft.com/office/drawing/2014/main" id="{E8AE506A-9319-4039-A8BD-11F24C51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376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17 w 34"/>
                  <a:gd name="T3" fmla="*/ 21 h 23"/>
                  <a:gd name="T4" fmla="*/ 30 w 34"/>
                  <a:gd name="T5" fmla="*/ 23 h 23"/>
                  <a:gd name="T6" fmla="*/ 34 w 34"/>
                  <a:gd name="T7" fmla="*/ 8 h 23"/>
                  <a:gd name="T8" fmla="*/ 23 w 34"/>
                  <a:gd name="T9" fmla="*/ 6 h 23"/>
                  <a:gd name="T10" fmla="*/ 3 w 34"/>
                  <a:gd name="T11" fmla="*/ 0 h 23"/>
                  <a:gd name="T12" fmla="*/ 0 w 34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0" y="15"/>
                    </a:moveTo>
                    <a:lnTo>
                      <a:pt x="17" y="21"/>
                    </a:lnTo>
                    <a:lnTo>
                      <a:pt x="30" y="23"/>
                    </a:lnTo>
                    <a:lnTo>
                      <a:pt x="34" y="8"/>
                    </a:lnTo>
                    <a:lnTo>
                      <a:pt x="23" y="6"/>
                    </a:lnTo>
                    <a:lnTo>
                      <a:pt x="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4" name="Freeform 454">
                <a:extLst>
                  <a:ext uri="{FF2B5EF4-FFF2-40B4-BE49-F238E27FC236}">
                    <a16:creationId xmlns:a16="http://schemas.microsoft.com/office/drawing/2014/main" id="{8942458C-32DA-4B65-891B-9EEE9D4F1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353"/>
                <a:ext cx="35" cy="27"/>
              </a:xfrm>
              <a:custGeom>
                <a:avLst/>
                <a:gdLst>
                  <a:gd name="T0" fmla="*/ 0 w 35"/>
                  <a:gd name="T1" fmla="*/ 14 h 27"/>
                  <a:gd name="T2" fmla="*/ 19 w 35"/>
                  <a:gd name="T3" fmla="*/ 23 h 27"/>
                  <a:gd name="T4" fmla="*/ 29 w 35"/>
                  <a:gd name="T5" fmla="*/ 27 h 27"/>
                  <a:gd name="T6" fmla="*/ 35 w 35"/>
                  <a:gd name="T7" fmla="*/ 12 h 27"/>
                  <a:gd name="T8" fmla="*/ 25 w 35"/>
                  <a:gd name="T9" fmla="*/ 8 h 27"/>
                  <a:gd name="T10" fmla="*/ 6 w 35"/>
                  <a:gd name="T11" fmla="*/ 0 h 27"/>
                  <a:gd name="T12" fmla="*/ 0 w 35"/>
                  <a:gd name="T13" fmla="*/ 14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7"/>
                  <a:gd name="T23" fmla="*/ 35 w 3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7">
                    <a:moveTo>
                      <a:pt x="0" y="14"/>
                    </a:moveTo>
                    <a:lnTo>
                      <a:pt x="19" y="23"/>
                    </a:lnTo>
                    <a:lnTo>
                      <a:pt x="29" y="27"/>
                    </a:lnTo>
                    <a:lnTo>
                      <a:pt x="35" y="12"/>
                    </a:lnTo>
                    <a:lnTo>
                      <a:pt x="25" y="8"/>
                    </a:lnTo>
                    <a:lnTo>
                      <a:pt x="6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5" name="Freeform 455">
                <a:extLst>
                  <a:ext uri="{FF2B5EF4-FFF2-40B4-BE49-F238E27FC236}">
                    <a16:creationId xmlns:a16="http://schemas.microsoft.com/office/drawing/2014/main" id="{21247075-1C72-4CE9-A5E4-64934E911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326"/>
                <a:ext cx="34" cy="27"/>
              </a:xfrm>
              <a:custGeom>
                <a:avLst/>
                <a:gdLst>
                  <a:gd name="T0" fmla="*/ 0 w 34"/>
                  <a:gd name="T1" fmla="*/ 14 h 27"/>
                  <a:gd name="T2" fmla="*/ 5 w 34"/>
                  <a:gd name="T3" fmla="*/ 0 h 27"/>
                  <a:gd name="T4" fmla="*/ 34 w 34"/>
                  <a:gd name="T5" fmla="*/ 14 h 27"/>
                  <a:gd name="T6" fmla="*/ 26 w 34"/>
                  <a:gd name="T7" fmla="*/ 27 h 27"/>
                  <a:gd name="T8" fmla="*/ 0 w 34"/>
                  <a:gd name="T9" fmla="*/ 1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7"/>
                  <a:gd name="T17" fmla="*/ 34 w 34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7">
                    <a:moveTo>
                      <a:pt x="0" y="14"/>
                    </a:moveTo>
                    <a:lnTo>
                      <a:pt x="5" y="0"/>
                    </a:lnTo>
                    <a:lnTo>
                      <a:pt x="34" y="14"/>
                    </a:lnTo>
                    <a:lnTo>
                      <a:pt x="26" y="27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6" name="Freeform 456">
                <a:extLst>
                  <a:ext uri="{FF2B5EF4-FFF2-40B4-BE49-F238E27FC236}">
                    <a16:creationId xmlns:a16="http://schemas.microsoft.com/office/drawing/2014/main" id="{BAC320E9-2299-4F76-A1E8-89EE85B99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297"/>
                <a:ext cx="35" cy="27"/>
              </a:xfrm>
              <a:custGeom>
                <a:avLst/>
                <a:gdLst>
                  <a:gd name="T0" fmla="*/ 0 w 35"/>
                  <a:gd name="T1" fmla="*/ 14 h 27"/>
                  <a:gd name="T2" fmla="*/ 19 w 35"/>
                  <a:gd name="T3" fmla="*/ 23 h 27"/>
                  <a:gd name="T4" fmla="*/ 29 w 35"/>
                  <a:gd name="T5" fmla="*/ 27 h 27"/>
                  <a:gd name="T6" fmla="*/ 35 w 35"/>
                  <a:gd name="T7" fmla="*/ 14 h 27"/>
                  <a:gd name="T8" fmla="*/ 27 w 35"/>
                  <a:gd name="T9" fmla="*/ 10 h 27"/>
                  <a:gd name="T10" fmla="*/ 8 w 35"/>
                  <a:gd name="T11" fmla="*/ 0 h 27"/>
                  <a:gd name="T12" fmla="*/ 0 w 35"/>
                  <a:gd name="T13" fmla="*/ 14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7"/>
                  <a:gd name="T23" fmla="*/ 35 w 3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7">
                    <a:moveTo>
                      <a:pt x="0" y="14"/>
                    </a:moveTo>
                    <a:lnTo>
                      <a:pt x="19" y="23"/>
                    </a:lnTo>
                    <a:lnTo>
                      <a:pt x="29" y="27"/>
                    </a:lnTo>
                    <a:lnTo>
                      <a:pt x="35" y="14"/>
                    </a:lnTo>
                    <a:lnTo>
                      <a:pt x="27" y="10"/>
                    </a:lnTo>
                    <a:lnTo>
                      <a:pt x="8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7" name="Freeform 457">
                <a:extLst>
                  <a:ext uri="{FF2B5EF4-FFF2-40B4-BE49-F238E27FC236}">
                    <a16:creationId xmlns:a16="http://schemas.microsoft.com/office/drawing/2014/main" id="{D820703B-CB5C-4D6F-8A39-3B407EF8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267"/>
                <a:ext cx="35" cy="28"/>
              </a:xfrm>
              <a:custGeom>
                <a:avLst/>
                <a:gdLst>
                  <a:gd name="T0" fmla="*/ 0 w 35"/>
                  <a:gd name="T1" fmla="*/ 15 h 28"/>
                  <a:gd name="T2" fmla="*/ 6 w 35"/>
                  <a:gd name="T3" fmla="*/ 0 h 28"/>
                  <a:gd name="T4" fmla="*/ 35 w 35"/>
                  <a:gd name="T5" fmla="*/ 15 h 28"/>
                  <a:gd name="T6" fmla="*/ 27 w 35"/>
                  <a:gd name="T7" fmla="*/ 28 h 28"/>
                  <a:gd name="T8" fmla="*/ 0 w 35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8"/>
                  <a:gd name="T17" fmla="*/ 35 w 35"/>
                  <a:gd name="T18" fmla="*/ 28 h 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8">
                    <a:moveTo>
                      <a:pt x="0" y="15"/>
                    </a:moveTo>
                    <a:lnTo>
                      <a:pt x="6" y="0"/>
                    </a:lnTo>
                    <a:lnTo>
                      <a:pt x="35" y="15"/>
                    </a:lnTo>
                    <a:lnTo>
                      <a:pt x="27" y="28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8" name="Freeform 458">
                <a:extLst>
                  <a:ext uri="{FF2B5EF4-FFF2-40B4-BE49-F238E27FC236}">
                    <a16:creationId xmlns:a16="http://schemas.microsoft.com/office/drawing/2014/main" id="{5F5A966C-BD31-4622-BDC1-C3B02DE98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240"/>
                <a:ext cx="34" cy="29"/>
              </a:xfrm>
              <a:custGeom>
                <a:avLst/>
                <a:gdLst>
                  <a:gd name="T0" fmla="*/ 0 w 34"/>
                  <a:gd name="T1" fmla="*/ 15 h 29"/>
                  <a:gd name="T2" fmla="*/ 15 w 34"/>
                  <a:gd name="T3" fmla="*/ 21 h 29"/>
                  <a:gd name="T4" fmla="*/ 29 w 34"/>
                  <a:gd name="T5" fmla="*/ 29 h 29"/>
                  <a:gd name="T6" fmla="*/ 34 w 34"/>
                  <a:gd name="T7" fmla="*/ 13 h 29"/>
                  <a:gd name="T8" fmla="*/ 21 w 34"/>
                  <a:gd name="T9" fmla="*/ 7 h 29"/>
                  <a:gd name="T10" fmla="*/ 6 w 34"/>
                  <a:gd name="T11" fmla="*/ 0 h 29"/>
                  <a:gd name="T12" fmla="*/ 0 w 34"/>
                  <a:gd name="T13" fmla="*/ 15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9"/>
                  <a:gd name="T23" fmla="*/ 34 w 34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9">
                    <a:moveTo>
                      <a:pt x="0" y="15"/>
                    </a:moveTo>
                    <a:lnTo>
                      <a:pt x="15" y="21"/>
                    </a:lnTo>
                    <a:lnTo>
                      <a:pt x="29" y="29"/>
                    </a:lnTo>
                    <a:lnTo>
                      <a:pt x="34" y="13"/>
                    </a:lnTo>
                    <a:lnTo>
                      <a:pt x="21" y="7"/>
                    </a:lnTo>
                    <a:lnTo>
                      <a:pt x="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9" name="Freeform 459">
                <a:extLst>
                  <a:ext uri="{FF2B5EF4-FFF2-40B4-BE49-F238E27FC236}">
                    <a16:creationId xmlns:a16="http://schemas.microsoft.com/office/drawing/2014/main" id="{A89909AF-36B5-462B-9368-C1FDA1262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217"/>
                <a:ext cx="37" cy="27"/>
              </a:xfrm>
              <a:custGeom>
                <a:avLst/>
                <a:gdLst>
                  <a:gd name="T0" fmla="*/ 0 w 37"/>
                  <a:gd name="T1" fmla="*/ 15 h 27"/>
                  <a:gd name="T2" fmla="*/ 6 w 37"/>
                  <a:gd name="T3" fmla="*/ 0 h 27"/>
                  <a:gd name="T4" fmla="*/ 37 w 37"/>
                  <a:gd name="T5" fmla="*/ 11 h 27"/>
                  <a:gd name="T6" fmla="*/ 31 w 37"/>
                  <a:gd name="T7" fmla="*/ 27 h 27"/>
                  <a:gd name="T8" fmla="*/ 0 w 37"/>
                  <a:gd name="T9" fmla="*/ 1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27"/>
                  <a:gd name="T17" fmla="*/ 37 w 37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27">
                    <a:moveTo>
                      <a:pt x="0" y="15"/>
                    </a:moveTo>
                    <a:lnTo>
                      <a:pt x="6" y="0"/>
                    </a:lnTo>
                    <a:lnTo>
                      <a:pt x="37" y="11"/>
                    </a:lnTo>
                    <a:lnTo>
                      <a:pt x="31" y="2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0" name="Freeform 460">
                <a:extLst>
                  <a:ext uri="{FF2B5EF4-FFF2-40B4-BE49-F238E27FC236}">
                    <a16:creationId xmlns:a16="http://schemas.microsoft.com/office/drawing/2014/main" id="{31D544FF-C282-4963-92BA-5702B5554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199"/>
                <a:ext cx="28" cy="24"/>
              </a:xfrm>
              <a:custGeom>
                <a:avLst/>
                <a:gdLst>
                  <a:gd name="T0" fmla="*/ 0 w 28"/>
                  <a:gd name="T1" fmla="*/ 16 h 24"/>
                  <a:gd name="T2" fmla="*/ 0 w 28"/>
                  <a:gd name="T3" fmla="*/ 16 h 24"/>
                  <a:gd name="T4" fmla="*/ 25 w 28"/>
                  <a:gd name="T5" fmla="*/ 24 h 24"/>
                  <a:gd name="T6" fmla="*/ 28 w 28"/>
                  <a:gd name="T7" fmla="*/ 8 h 24"/>
                  <a:gd name="T8" fmla="*/ 3 w 28"/>
                  <a:gd name="T9" fmla="*/ 0 h 24"/>
                  <a:gd name="T10" fmla="*/ 3 w 28"/>
                  <a:gd name="T11" fmla="*/ 0 h 24"/>
                  <a:gd name="T12" fmla="*/ 0 w 28"/>
                  <a:gd name="T13" fmla="*/ 16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4"/>
                  <a:gd name="T23" fmla="*/ 28 w 28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4">
                    <a:moveTo>
                      <a:pt x="0" y="16"/>
                    </a:moveTo>
                    <a:lnTo>
                      <a:pt x="0" y="16"/>
                    </a:lnTo>
                    <a:lnTo>
                      <a:pt x="25" y="24"/>
                    </a:lnTo>
                    <a:lnTo>
                      <a:pt x="28" y="8"/>
                    </a:lnTo>
                    <a:lnTo>
                      <a:pt x="3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1" name="Freeform 461">
                <a:extLst>
                  <a:ext uri="{FF2B5EF4-FFF2-40B4-BE49-F238E27FC236}">
                    <a16:creationId xmlns:a16="http://schemas.microsoft.com/office/drawing/2014/main" id="{FA6452CA-D9C4-49E1-9380-14A6261B1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199"/>
                <a:ext cx="9" cy="16"/>
              </a:xfrm>
              <a:custGeom>
                <a:avLst/>
                <a:gdLst>
                  <a:gd name="T0" fmla="*/ 0 w 9"/>
                  <a:gd name="T1" fmla="*/ 16 h 16"/>
                  <a:gd name="T2" fmla="*/ 4 w 9"/>
                  <a:gd name="T3" fmla="*/ 0 h 16"/>
                  <a:gd name="T4" fmla="*/ 9 w 9"/>
                  <a:gd name="T5" fmla="*/ 0 h 16"/>
                  <a:gd name="T6" fmla="*/ 6 w 9"/>
                  <a:gd name="T7" fmla="*/ 16 h 16"/>
                  <a:gd name="T8" fmla="*/ 0 w 9"/>
                  <a:gd name="T9" fmla="*/ 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16"/>
                  <a:gd name="T17" fmla="*/ 9 w 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16">
                    <a:moveTo>
                      <a:pt x="0" y="16"/>
                    </a:moveTo>
                    <a:lnTo>
                      <a:pt x="4" y="0"/>
                    </a:lnTo>
                    <a:lnTo>
                      <a:pt x="9" y="0"/>
                    </a:lnTo>
                    <a:lnTo>
                      <a:pt x="6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2" name="Freeform 462">
                <a:extLst>
                  <a:ext uri="{FF2B5EF4-FFF2-40B4-BE49-F238E27FC236}">
                    <a16:creationId xmlns:a16="http://schemas.microsoft.com/office/drawing/2014/main" id="{C828DDF5-8485-4693-A464-9D4453C99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190"/>
                <a:ext cx="35" cy="19"/>
              </a:xfrm>
              <a:custGeom>
                <a:avLst/>
                <a:gdLst>
                  <a:gd name="T0" fmla="*/ 0 w 35"/>
                  <a:gd name="T1" fmla="*/ 15 h 19"/>
                  <a:gd name="T2" fmla="*/ 25 w 35"/>
                  <a:gd name="T3" fmla="*/ 17 h 19"/>
                  <a:gd name="T4" fmla="*/ 31 w 35"/>
                  <a:gd name="T5" fmla="*/ 19 h 19"/>
                  <a:gd name="T6" fmla="*/ 35 w 35"/>
                  <a:gd name="T7" fmla="*/ 4 h 19"/>
                  <a:gd name="T8" fmla="*/ 27 w 35"/>
                  <a:gd name="T9" fmla="*/ 2 h 19"/>
                  <a:gd name="T10" fmla="*/ 2 w 35"/>
                  <a:gd name="T11" fmla="*/ 0 h 19"/>
                  <a:gd name="T12" fmla="*/ 0 w 35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19"/>
                  <a:gd name="T23" fmla="*/ 35 w 3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19">
                    <a:moveTo>
                      <a:pt x="0" y="15"/>
                    </a:moveTo>
                    <a:lnTo>
                      <a:pt x="25" y="17"/>
                    </a:lnTo>
                    <a:lnTo>
                      <a:pt x="31" y="19"/>
                    </a:lnTo>
                    <a:lnTo>
                      <a:pt x="35" y="4"/>
                    </a:lnTo>
                    <a:lnTo>
                      <a:pt x="27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3" name="Freeform 463">
                <a:extLst>
                  <a:ext uri="{FF2B5EF4-FFF2-40B4-BE49-F238E27FC236}">
                    <a16:creationId xmlns:a16="http://schemas.microsoft.com/office/drawing/2014/main" id="{E8078E0D-E4D6-420D-9EF7-F1490692E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186"/>
                <a:ext cx="33" cy="15"/>
              </a:xfrm>
              <a:custGeom>
                <a:avLst/>
                <a:gdLst>
                  <a:gd name="T0" fmla="*/ 0 w 33"/>
                  <a:gd name="T1" fmla="*/ 15 h 15"/>
                  <a:gd name="T2" fmla="*/ 4 w 33"/>
                  <a:gd name="T3" fmla="*/ 15 h 15"/>
                  <a:gd name="T4" fmla="*/ 33 w 33"/>
                  <a:gd name="T5" fmla="*/ 15 h 15"/>
                  <a:gd name="T6" fmla="*/ 33 w 33"/>
                  <a:gd name="T7" fmla="*/ 0 h 15"/>
                  <a:gd name="T8" fmla="*/ 4 w 33"/>
                  <a:gd name="T9" fmla="*/ 0 h 15"/>
                  <a:gd name="T10" fmla="*/ 0 w 33"/>
                  <a:gd name="T11" fmla="*/ 0 h 15"/>
                  <a:gd name="T12" fmla="*/ 0 w 3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5"/>
                  <a:gd name="T23" fmla="*/ 33 w 3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5">
                    <a:moveTo>
                      <a:pt x="0" y="15"/>
                    </a:moveTo>
                    <a:lnTo>
                      <a:pt x="4" y="15"/>
                    </a:lnTo>
                    <a:lnTo>
                      <a:pt x="33" y="15"/>
                    </a:lnTo>
                    <a:lnTo>
                      <a:pt x="33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4" name="Freeform 464">
                <a:extLst>
                  <a:ext uri="{FF2B5EF4-FFF2-40B4-BE49-F238E27FC236}">
                    <a16:creationId xmlns:a16="http://schemas.microsoft.com/office/drawing/2014/main" id="{4FD24C75-A9ED-4DD3-9628-C60896CC0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186"/>
                <a:ext cx="32" cy="19"/>
              </a:xfrm>
              <a:custGeom>
                <a:avLst/>
                <a:gdLst>
                  <a:gd name="T0" fmla="*/ 2 w 32"/>
                  <a:gd name="T1" fmla="*/ 19 h 19"/>
                  <a:gd name="T2" fmla="*/ 23 w 32"/>
                  <a:gd name="T3" fmla="*/ 17 h 19"/>
                  <a:gd name="T4" fmla="*/ 32 w 32"/>
                  <a:gd name="T5" fmla="*/ 15 h 19"/>
                  <a:gd name="T6" fmla="*/ 32 w 32"/>
                  <a:gd name="T7" fmla="*/ 0 h 19"/>
                  <a:gd name="T8" fmla="*/ 23 w 32"/>
                  <a:gd name="T9" fmla="*/ 0 h 19"/>
                  <a:gd name="T10" fmla="*/ 0 w 32"/>
                  <a:gd name="T11" fmla="*/ 2 h 19"/>
                  <a:gd name="T12" fmla="*/ 2 w 3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9"/>
                  <a:gd name="T23" fmla="*/ 32 w 3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9">
                    <a:moveTo>
                      <a:pt x="2" y="19"/>
                    </a:moveTo>
                    <a:lnTo>
                      <a:pt x="23" y="17"/>
                    </a:lnTo>
                    <a:lnTo>
                      <a:pt x="32" y="15"/>
                    </a:lnTo>
                    <a:lnTo>
                      <a:pt x="32" y="0"/>
                    </a:lnTo>
                    <a:lnTo>
                      <a:pt x="23" y="0"/>
                    </a:lnTo>
                    <a:lnTo>
                      <a:pt x="0" y="2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5" name="Freeform 465">
                <a:extLst>
                  <a:ext uri="{FF2B5EF4-FFF2-40B4-BE49-F238E27FC236}">
                    <a16:creationId xmlns:a16="http://schemas.microsoft.com/office/drawing/2014/main" id="{92BDB10F-866A-40ED-9A48-757FBBB38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192"/>
                <a:ext cx="33" cy="21"/>
              </a:xfrm>
              <a:custGeom>
                <a:avLst/>
                <a:gdLst>
                  <a:gd name="T0" fmla="*/ 2 w 33"/>
                  <a:gd name="T1" fmla="*/ 21 h 21"/>
                  <a:gd name="T2" fmla="*/ 0 w 33"/>
                  <a:gd name="T3" fmla="*/ 4 h 21"/>
                  <a:gd name="T4" fmla="*/ 31 w 33"/>
                  <a:gd name="T5" fmla="*/ 0 h 21"/>
                  <a:gd name="T6" fmla="*/ 33 w 33"/>
                  <a:gd name="T7" fmla="*/ 15 h 21"/>
                  <a:gd name="T8" fmla="*/ 2 w 33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21"/>
                  <a:gd name="T17" fmla="*/ 33 w 33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21">
                    <a:moveTo>
                      <a:pt x="2" y="21"/>
                    </a:moveTo>
                    <a:lnTo>
                      <a:pt x="0" y="4"/>
                    </a:lnTo>
                    <a:lnTo>
                      <a:pt x="31" y="0"/>
                    </a:lnTo>
                    <a:lnTo>
                      <a:pt x="33" y="1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6" name="Freeform 466">
                <a:extLst>
                  <a:ext uri="{FF2B5EF4-FFF2-40B4-BE49-F238E27FC236}">
                    <a16:creationId xmlns:a16="http://schemas.microsoft.com/office/drawing/2014/main" id="{7DD352A1-B440-4F12-9C06-275151E22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2201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19 w 35"/>
                  <a:gd name="T3" fmla="*/ 20 h 23"/>
                  <a:gd name="T4" fmla="*/ 35 w 35"/>
                  <a:gd name="T5" fmla="*/ 16 h 23"/>
                  <a:gd name="T6" fmla="*/ 33 w 35"/>
                  <a:gd name="T7" fmla="*/ 0 h 23"/>
                  <a:gd name="T8" fmla="*/ 15 w 35"/>
                  <a:gd name="T9" fmla="*/ 4 h 23"/>
                  <a:gd name="T10" fmla="*/ 0 w 35"/>
                  <a:gd name="T11" fmla="*/ 6 h 23"/>
                  <a:gd name="T12" fmla="*/ 4 w 35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4" y="23"/>
                    </a:moveTo>
                    <a:lnTo>
                      <a:pt x="19" y="20"/>
                    </a:lnTo>
                    <a:lnTo>
                      <a:pt x="35" y="16"/>
                    </a:lnTo>
                    <a:lnTo>
                      <a:pt x="33" y="0"/>
                    </a:lnTo>
                    <a:lnTo>
                      <a:pt x="15" y="4"/>
                    </a:lnTo>
                    <a:lnTo>
                      <a:pt x="0" y="6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7" name="Freeform 467">
                <a:extLst>
                  <a:ext uri="{FF2B5EF4-FFF2-40B4-BE49-F238E27FC236}">
                    <a16:creationId xmlns:a16="http://schemas.microsoft.com/office/drawing/2014/main" id="{49D8288C-5F09-43D1-896E-22A576674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2215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0 w 34"/>
                  <a:gd name="T3" fmla="*/ 8 h 23"/>
                  <a:gd name="T4" fmla="*/ 30 w 34"/>
                  <a:gd name="T5" fmla="*/ 0 h 23"/>
                  <a:gd name="T6" fmla="*/ 34 w 34"/>
                  <a:gd name="T7" fmla="*/ 15 h 23"/>
                  <a:gd name="T8" fmla="*/ 4 w 3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4" y="23"/>
                    </a:moveTo>
                    <a:lnTo>
                      <a:pt x="0" y="8"/>
                    </a:lnTo>
                    <a:lnTo>
                      <a:pt x="30" y="0"/>
                    </a:lnTo>
                    <a:lnTo>
                      <a:pt x="34" y="15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8" name="Freeform 468">
                <a:extLst>
                  <a:ext uri="{FF2B5EF4-FFF2-40B4-BE49-F238E27FC236}">
                    <a16:creationId xmlns:a16="http://schemas.microsoft.com/office/drawing/2014/main" id="{7BF40578-E7C2-463C-A474-7CD50A706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2230"/>
                <a:ext cx="35" cy="25"/>
              </a:xfrm>
              <a:custGeom>
                <a:avLst/>
                <a:gdLst>
                  <a:gd name="T0" fmla="*/ 4 w 35"/>
                  <a:gd name="T1" fmla="*/ 25 h 25"/>
                  <a:gd name="T2" fmla="*/ 12 w 35"/>
                  <a:gd name="T3" fmla="*/ 21 h 25"/>
                  <a:gd name="T4" fmla="*/ 35 w 35"/>
                  <a:gd name="T5" fmla="*/ 16 h 25"/>
                  <a:gd name="T6" fmla="*/ 31 w 35"/>
                  <a:gd name="T7" fmla="*/ 0 h 25"/>
                  <a:gd name="T8" fmla="*/ 8 w 35"/>
                  <a:gd name="T9" fmla="*/ 6 h 25"/>
                  <a:gd name="T10" fmla="*/ 0 w 35"/>
                  <a:gd name="T11" fmla="*/ 10 h 25"/>
                  <a:gd name="T12" fmla="*/ 4 w 35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5"/>
                  <a:gd name="T23" fmla="*/ 35 w 3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5">
                    <a:moveTo>
                      <a:pt x="4" y="25"/>
                    </a:moveTo>
                    <a:lnTo>
                      <a:pt x="12" y="21"/>
                    </a:lnTo>
                    <a:lnTo>
                      <a:pt x="35" y="16"/>
                    </a:lnTo>
                    <a:lnTo>
                      <a:pt x="31" y="0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9" name="Freeform 469">
                <a:extLst>
                  <a:ext uri="{FF2B5EF4-FFF2-40B4-BE49-F238E27FC236}">
                    <a16:creationId xmlns:a16="http://schemas.microsoft.com/office/drawing/2014/main" id="{8C067BD9-72B9-4470-B2E8-70F407727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247"/>
                <a:ext cx="34" cy="25"/>
              </a:xfrm>
              <a:custGeom>
                <a:avLst/>
                <a:gdLst>
                  <a:gd name="T0" fmla="*/ 4 w 34"/>
                  <a:gd name="T1" fmla="*/ 25 h 25"/>
                  <a:gd name="T2" fmla="*/ 0 w 34"/>
                  <a:gd name="T3" fmla="*/ 10 h 25"/>
                  <a:gd name="T4" fmla="*/ 31 w 34"/>
                  <a:gd name="T5" fmla="*/ 0 h 25"/>
                  <a:gd name="T6" fmla="*/ 34 w 34"/>
                  <a:gd name="T7" fmla="*/ 16 h 25"/>
                  <a:gd name="T8" fmla="*/ 4 w 34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5"/>
                  <a:gd name="T17" fmla="*/ 34 w 3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5">
                    <a:moveTo>
                      <a:pt x="4" y="25"/>
                    </a:moveTo>
                    <a:lnTo>
                      <a:pt x="0" y="10"/>
                    </a:lnTo>
                    <a:lnTo>
                      <a:pt x="31" y="0"/>
                    </a:lnTo>
                    <a:lnTo>
                      <a:pt x="34" y="16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0" name="Freeform 470">
                <a:extLst>
                  <a:ext uri="{FF2B5EF4-FFF2-40B4-BE49-F238E27FC236}">
                    <a16:creationId xmlns:a16="http://schemas.microsoft.com/office/drawing/2014/main" id="{B559E881-F5A3-4B6E-B5DA-1A63C8A14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267"/>
                <a:ext cx="35" cy="25"/>
              </a:xfrm>
              <a:custGeom>
                <a:avLst/>
                <a:gdLst>
                  <a:gd name="T0" fmla="*/ 6 w 35"/>
                  <a:gd name="T1" fmla="*/ 25 h 25"/>
                  <a:gd name="T2" fmla="*/ 0 w 35"/>
                  <a:gd name="T3" fmla="*/ 9 h 25"/>
                  <a:gd name="T4" fmla="*/ 31 w 35"/>
                  <a:gd name="T5" fmla="*/ 0 h 25"/>
                  <a:gd name="T6" fmla="*/ 35 w 35"/>
                  <a:gd name="T7" fmla="*/ 15 h 25"/>
                  <a:gd name="T8" fmla="*/ 6 w 35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5"/>
                  <a:gd name="T17" fmla="*/ 35 w 3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5">
                    <a:moveTo>
                      <a:pt x="6" y="25"/>
                    </a:moveTo>
                    <a:lnTo>
                      <a:pt x="0" y="9"/>
                    </a:lnTo>
                    <a:lnTo>
                      <a:pt x="31" y="0"/>
                    </a:lnTo>
                    <a:lnTo>
                      <a:pt x="35" y="15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1" name="Freeform 471">
                <a:extLst>
                  <a:ext uri="{FF2B5EF4-FFF2-40B4-BE49-F238E27FC236}">
                    <a16:creationId xmlns:a16="http://schemas.microsoft.com/office/drawing/2014/main" id="{FDB5AE56-AE5E-4C5E-B490-CCA85D4FE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286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33 w 35"/>
                  <a:gd name="T3" fmla="*/ 15 h 23"/>
                  <a:gd name="T4" fmla="*/ 35 w 35"/>
                  <a:gd name="T5" fmla="*/ 15 h 23"/>
                  <a:gd name="T6" fmla="*/ 29 w 35"/>
                  <a:gd name="T7" fmla="*/ 0 h 23"/>
                  <a:gd name="T8" fmla="*/ 29 w 35"/>
                  <a:gd name="T9" fmla="*/ 0 h 23"/>
                  <a:gd name="T10" fmla="*/ 0 w 35"/>
                  <a:gd name="T11" fmla="*/ 8 h 23"/>
                  <a:gd name="T12" fmla="*/ 4 w 35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4" y="23"/>
                    </a:moveTo>
                    <a:lnTo>
                      <a:pt x="33" y="15"/>
                    </a:lnTo>
                    <a:lnTo>
                      <a:pt x="35" y="15"/>
                    </a:lnTo>
                    <a:lnTo>
                      <a:pt x="29" y="0"/>
                    </a:lnTo>
                    <a:lnTo>
                      <a:pt x="0" y="8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2" name="Freeform 472">
                <a:extLst>
                  <a:ext uri="{FF2B5EF4-FFF2-40B4-BE49-F238E27FC236}">
                    <a16:creationId xmlns:a16="http://schemas.microsoft.com/office/drawing/2014/main" id="{29B41F2F-FFAB-49F6-ADFE-E526BFDB5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303"/>
                <a:ext cx="17" cy="19"/>
              </a:xfrm>
              <a:custGeom>
                <a:avLst/>
                <a:gdLst>
                  <a:gd name="T0" fmla="*/ 4 w 17"/>
                  <a:gd name="T1" fmla="*/ 19 h 19"/>
                  <a:gd name="T2" fmla="*/ 4 w 17"/>
                  <a:gd name="T3" fmla="*/ 19 h 19"/>
                  <a:gd name="T4" fmla="*/ 17 w 17"/>
                  <a:gd name="T5" fmla="*/ 16 h 19"/>
                  <a:gd name="T6" fmla="*/ 13 w 17"/>
                  <a:gd name="T7" fmla="*/ 0 h 19"/>
                  <a:gd name="T8" fmla="*/ 0 w 17"/>
                  <a:gd name="T9" fmla="*/ 4 h 19"/>
                  <a:gd name="T10" fmla="*/ 0 w 17"/>
                  <a:gd name="T11" fmla="*/ 4 h 19"/>
                  <a:gd name="T12" fmla="*/ 4 w 1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19"/>
                  <a:gd name="T23" fmla="*/ 17 w 1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19">
                    <a:moveTo>
                      <a:pt x="4" y="19"/>
                    </a:moveTo>
                    <a:lnTo>
                      <a:pt x="4" y="19"/>
                    </a:lnTo>
                    <a:lnTo>
                      <a:pt x="17" y="16"/>
                    </a:lnTo>
                    <a:lnTo>
                      <a:pt x="13" y="0"/>
                    </a:lnTo>
                    <a:lnTo>
                      <a:pt x="0" y="4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3" name="Freeform 473">
                <a:extLst>
                  <a:ext uri="{FF2B5EF4-FFF2-40B4-BE49-F238E27FC236}">
                    <a16:creationId xmlns:a16="http://schemas.microsoft.com/office/drawing/2014/main" id="{94504A6C-FA42-43E2-BCD4-1C6D16C54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2307"/>
                <a:ext cx="21" cy="21"/>
              </a:xfrm>
              <a:custGeom>
                <a:avLst/>
                <a:gdLst>
                  <a:gd name="T0" fmla="*/ 3 w 21"/>
                  <a:gd name="T1" fmla="*/ 21 h 21"/>
                  <a:gd name="T2" fmla="*/ 0 w 21"/>
                  <a:gd name="T3" fmla="*/ 6 h 21"/>
                  <a:gd name="T4" fmla="*/ 17 w 21"/>
                  <a:gd name="T5" fmla="*/ 0 h 21"/>
                  <a:gd name="T6" fmla="*/ 21 w 21"/>
                  <a:gd name="T7" fmla="*/ 15 h 21"/>
                  <a:gd name="T8" fmla="*/ 3 w 2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1"/>
                  <a:gd name="T17" fmla="*/ 21 w 2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1">
                    <a:moveTo>
                      <a:pt x="3" y="21"/>
                    </a:moveTo>
                    <a:lnTo>
                      <a:pt x="0" y="6"/>
                    </a:lnTo>
                    <a:lnTo>
                      <a:pt x="17" y="0"/>
                    </a:lnTo>
                    <a:lnTo>
                      <a:pt x="21" y="15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4" name="Freeform 474">
                <a:extLst>
                  <a:ext uri="{FF2B5EF4-FFF2-40B4-BE49-F238E27FC236}">
                    <a16:creationId xmlns:a16="http://schemas.microsoft.com/office/drawing/2014/main" id="{DDE68371-E476-49BB-9A03-C61FB6FDC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320"/>
                <a:ext cx="35" cy="25"/>
              </a:xfrm>
              <a:custGeom>
                <a:avLst/>
                <a:gdLst>
                  <a:gd name="T0" fmla="*/ 4 w 35"/>
                  <a:gd name="T1" fmla="*/ 25 h 25"/>
                  <a:gd name="T2" fmla="*/ 0 w 35"/>
                  <a:gd name="T3" fmla="*/ 10 h 25"/>
                  <a:gd name="T4" fmla="*/ 31 w 35"/>
                  <a:gd name="T5" fmla="*/ 0 h 25"/>
                  <a:gd name="T6" fmla="*/ 35 w 35"/>
                  <a:gd name="T7" fmla="*/ 16 h 25"/>
                  <a:gd name="T8" fmla="*/ 4 w 35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5"/>
                  <a:gd name="T17" fmla="*/ 35 w 3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5">
                    <a:moveTo>
                      <a:pt x="4" y="25"/>
                    </a:moveTo>
                    <a:lnTo>
                      <a:pt x="0" y="10"/>
                    </a:lnTo>
                    <a:lnTo>
                      <a:pt x="31" y="0"/>
                    </a:lnTo>
                    <a:lnTo>
                      <a:pt x="35" y="16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5" name="Freeform 475">
                <a:extLst>
                  <a:ext uri="{FF2B5EF4-FFF2-40B4-BE49-F238E27FC236}">
                    <a16:creationId xmlns:a16="http://schemas.microsoft.com/office/drawing/2014/main" id="{534ECAD6-D12B-4145-8A46-B5BB0748B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338"/>
                <a:ext cx="30" cy="23"/>
              </a:xfrm>
              <a:custGeom>
                <a:avLst/>
                <a:gdLst>
                  <a:gd name="T0" fmla="*/ 3 w 30"/>
                  <a:gd name="T1" fmla="*/ 23 h 23"/>
                  <a:gd name="T2" fmla="*/ 30 w 30"/>
                  <a:gd name="T3" fmla="*/ 15 h 23"/>
                  <a:gd name="T4" fmla="*/ 26 w 30"/>
                  <a:gd name="T5" fmla="*/ 0 h 23"/>
                  <a:gd name="T6" fmla="*/ 0 w 30"/>
                  <a:gd name="T7" fmla="*/ 7 h 23"/>
                  <a:gd name="T8" fmla="*/ 3 w 3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3"/>
                  <a:gd name="T17" fmla="*/ 30 w 30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3">
                    <a:moveTo>
                      <a:pt x="3" y="23"/>
                    </a:moveTo>
                    <a:lnTo>
                      <a:pt x="30" y="15"/>
                    </a:lnTo>
                    <a:lnTo>
                      <a:pt x="26" y="0"/>
                    </a:lnTo>
                    <a:lnTo>
                      <a:pt x="0" y="7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6" name="Freeform 476">
                <a:extLst>
                  <a:ext uri="{FF2B5EF4-FFF2-40B4-BE49-F238E27FC236}">
                    <a16:creationId xmlns:a16="http://schemas.microsoft.com/office/drawing/2014/main" id="{C0656B20-5790-4B78-AD1B-ABAABA0CD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3127"/>
                <a:ext cx="34" cy="23"/>
              </a:xfrm>
              <a:custGeom>
                <a:avLst/>
                <a:gdLst>
                  <a:gd name="T0" fmla="*/ 3 w 34"/>
                  <a:gd name="T1" fmla="*/ 23 h 23"/>
                  <a:gd name="T2" fmla="*/ 0 w 34"/>
                  <a:gd name="T3" fmla="*/ 7 h 23"/>
                  <a:gd name="T4" fmla="*/ 30 w 34"/>
                  <a:gd name="T5" fmla="*/ 0 h 23"/>
                  <a:gd name="T6" fmla="*/ 34 w 34"/>
                  <a:gd name="T7" fmla="*/ 15 h 23"/>
                  <a:gd name="T8" fmla="*/ 3 w 3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3" y="23"/>
                    </a:moveTo>
                    <a:lnTo>
                      <a:pt x="0" y="7"/>
                    </a:lnTo>
                    <a:lnTo>
                      <a:pt x="30" y="0"/>
                    </a:lnTo>
                    <a:lnTo>
                      <a:pt x="34" y="15"/>
                    </a:ln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7" name="Freeform 477">
                <a:extLst>
                  <a:ext uri="{FF2B5EF4-FFF2-40B4-BE49-F238E27FC236}">
                    <a16:creationId xmlns:a16="http://schemas.microsoft.com/office/drawing/2014/main" id="{8489B538-CCEF-41B5-90E1-95B0945B5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3140"/>
                <a:ext cx="35" cy="21"/>
              </a:xfrm>
              <a:custGeom>
                <a:avLst/>
                <a:gdLst>
                  <a:gd name="T0" fmla="*/ 2 w 35"/>
                  <a:gd name="T1" fmla="*/ 21 h 21"/>
                  <a:gd name="T2" fmla="*/ 27 w 35"/>
                  <a:gd name="T3" fmla="*/ 17 h 21"/>
                  <a:gd name="T4" fmla="*/ 35 w 35"/>
                  <a:gd name="T5" fmla="*/ 15 h 21"/>
                  <a:gd name="T6" fmla="*/ 31 w 35"/>
                  <a:gd name="T7" fmla="*/ 0 h 21"/>
                  <a:gd name="T8" fmla="*/ 25 w 35"/>
                  <a:gd name="T9" fmla="*/ 2 h 21"/>
                  <a:gd name="T10" fmla="*/ 0 w 35"/>
                  <a:gd name="T11" fmla="*/ 6 h 21"/>
                  <a:gd name="T12" fmla="*/ 2 w 3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2" y="21"/>
                    </a:moveTo>
                    <a:lnTo>
                      <a:pt x="27" y="17"/>
                    </a:lnTo>
                    <a:lnTo>
                      <a:pt x="35" y="15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0" y="6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8" name="Freeform 478">
                <a:extLst>
                  <a:ext uri="{FF2B5EF4-FFF2-40B4-BE49-F238E27FC236}">
                    <a16:creationId xmlns:a16="http://schemas.microsoft.com/office/drawing/2014/main" id="{3B151ABB-A119-4126-9AAC-5E0ED2A74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3150"/>
                <a:ext cx="34" cy="19"/>
              </a:xfrm>
              <a:custGeom>
                <a:avLst/>
                <a:gdLst>
                  <a:gd name="T0" fmla="*/ 2 w 34"/>
                  <a:gd name="T1" fmla="*/ 19 h 19"/>
                  <a:gd name="T2" fmla="*/ 0 w 34"/>
                  <a:gd name="T3" fmla="*/ 4 h 19"/>
                  <a:gd name="T4" fmla="*/ 33 w 34"/>
                  <a:gd name="T5" fmla="*/ 0 h 19"/>
                  <a:gd name="T6" fmla="*/ 34 w 34"/>
                  <a:gd name="T7" fmla="*/ 15 h 19"/>
                  <a:gd name="T8" fmla="*/ 2 w 34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19"/>
                  <a:gd name="T17" fmla="*/ 34 w 3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19">
                    <a:moveTo>
                      <a:pt x="2" y="19"/>
                    </a:moveTo>
                    <a:lnTo>
                      <a:pt x="0" y="4"/>
                    </a:lnTo>
                    <a:lnTo>
                      <a:pt x="33" y="0"/>
                    </a:lnTo>
                    <a:lnTo>
                      <a:pt x="34" y="15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9" name="Freeform 479">
                <a:extLst>
                  <a:ext uri="{FF2B5EF4-FFF2-40B4-BE49-F238E27FC236}">
                    <a16:creationId xmlns:a16="http://schemas.microsoft.com/office/drawing/2014/main" id="{EA215ACA-7CEF-47F3-872F-F69C0A4AE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3154"/>
                <a:ext cx="31" cy="17"/>
              </a:xfrm>
              <a:custGeom>
                <a:avLst/>
                <a:gdLst>
                  <a:gd name="T0" fmla="*/ 0 w 31"/>
                  <a:gd name="T1" fmla="*/ 17 h 17"/>
                  <a:gd name="T2" fmla="*/ 4 w 31"/>
                  <a:gd name="T3" fmla="*/ 17 h 17"/>
                  <a:gd name="T4" fmla="*/ 31 w 31"/>
                  <a:gd name="T5" fmla="*/ 17 h 17"/>
                  <a:gd name="T6" fmla="*/ 31 w 31"/>
                  <a:gd name="T7" fmla="*/ 1 h 17"/>
                  <a:gd name="T8" fmla="*/ 4 w 31"/>
                  <a:gd name="T9" fmla="*/ 1 h 17"/>
                  <a:gd name="T10" fmla="*/ 0 w 31"/>
                  <a:gd name="T11" fmla="*/ 0 h 17"/>
                  <a:gd name="T12" fmla="*/ 0 w 3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17"/>
                  <a:gd name="T23" fmla="*/ 31 w 3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17">
                    <a:moveTo>
                      <a:pt x="0" y="17"/>
                    </a:moveTo>
                    <a:lnTo>
                      <a:pt x="4" y="17"/>
                    </a:lnTo>
                    <a:lnTo>
                      <a:pt x="31" y="17"/>
                    </a:lnTo>
                    <a:lnTo>
                      <a:pt x="31" y="1"/>
                    </a:lnTo>
                    <a:lnTo>
                      <a:pt x="4" y="1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0" name="Freeform 480">
                <a:extLst>
                  <a:ext uri="{FF2B5EF4-FFF2-40B4-BE49-F238E27FC236}">
                    <a16:creationId xmlns:a16="http://schemas.microsoft.com/office/drawing/2014/main" id="{B7118F52-514C-4B13-B3B6-7F13B6E01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" y="3150"/>
                <a:ext cx="35" cy="19"/>
              </a:xfrm>
              <a:custGeom>
                <a:avLst/>
                <a:gdLst>
                  <a:gd name="T0" fmla="*/ 0 w 35"/>
                  <a:gd name="T1" fmla="*/ 17 h 19"/>
                  <a:gd name="T2" fmla="*/ 4 w 35"/>
                  <a:gd name="T3" fmla="*/ 17 h 19"/>
                  <a:gd name="T4" fmla="*/ 33 w 35"/>
                  <a:gd name="T5" fmla="*/ 19 h 19"/>
                  <a:gd name="T6" fmla="*/ 35 w 35"/>
                  <a:gd name="T7" fmla="*/ 4 h 19"/>
                  <a:gd name="T8" fmla="*/ 6 w 35"/>
                  <a:gd name="T9" fmla="*/ 2 h 19"/>
                  <a:gd name="T10" fmla="*/ 2 w 35"/>
                  <a:gd name="T11" fmla="*/ 0 h 19"/>
                  <a:gd name="T12" fmla="*/ 0 w 35"/>
                  <a:gd name="T13" fmla="*/ 1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19"/>
                  <a:gd name="T23" fmla="*/ 35 w 3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19">
                    <a:moveTo>
                      <a:pt x="0" y="17"/>
                    </a:moveTo>
                    <a:lnTo>
                      <a:pt x="4" y="17"/>
                    </a:lnTo>
                    <a:lnTo>
                      <a:pt x="33" y="19"/>
                    </a:lnTo>
                    <a:lnTo>
                      <a:pt x="35" y="4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1" name="Freeform 481">
                <a:extLst>
                  <a:ext uri="{FF2B5EF4-FFF2-40B4-BE49-F238E27FC236}">
                    <a16:creationId xmlns:a16="http://schemas.microsoft.com/office/drawing/2014/main" id="{047FF97D-D327-41EA-ADE9-353AD01F2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3" y="3142"/>
                <a:ext cx="34" cy="19"/>
              </a:xfrm>
              <a:custGeom>
                <a:avLst/>
                <a:gdLst>
                  <a:gd name="T0" fmla="*/ 0 w 34"/>
                  <a:gd name="T1" fmla="*/ 15 h 19"/>
                  <a:gd name="T2" fmla="*/ 4 w 34"/>
                  <a:gd name="T3" fmla="*/ 0 h 19"/>
                  <a:gd name="T4" fmla="*/ 34 w 34"/>
                  <a:gd name="T5" fmla="*/ 4 h 19"/>
                  <a:gd name="T6" fmla="*/ 33 w 34"/>
                  <a:gd name="T7" fmla="*/ 19 h 19"/>
                  <a:gd name="T8" fmla="*/ 0 w 34"/>
                  <a:gd name="T9" fmla="*/ 1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19"/>
                  <a:gd name="T17" fmla="*/ 34 w 3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19">
                    <a:moveTo>
                      <a:pt x="0" y="15"/>
                    </a:moveTo>
                    <a:lnTo>
                      <a:pt x="4" y="0"/>
                    </a:lnTo>
                    <a:lnTo>
                      <a:pt x="34" y="4"/>
                    </a:lnTo>
                    <a:lnTo>
                      <a:pt x="33" y="1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2" name="Freeform 482">
                <a:extLst>
                  <a:ext uri="{FF2B5EF4-FFF2-40B4-BE49-F238E27FC236}">
                    <a16:creationId xmlns:a16="http://schemas.microsoft.com/office/drawing/2014/main" id="{7BE33D51-E274-4905-86AB-66A5CE8B2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3129"/>
                <a:ext cx="35" cy="23"/>
              </a:xfrm>
              <a:custGeom>
                <a:avLst/>
                <a:gdLst>
                  <a:gd name="T0" fmla="*/ 0 w 35"/>
                  <a:gd name="T1" fmla="*/ 15 h 23"/>
                  <a:gd name="T2" fmla="*/ 18 w 35"/>
                  <a:gd name="T3" fmla="*/ 19 h 23"/>
                  <a:gd name="T4" fmla="*/ 31 w 35"/>
                  <a:gd name="T5" fmla="*/ 23 h 23"/>
                  <a:gd name="T6" fmla="*/ 35 w 35"/>
                  <a:gd name="T7" fmla="*/ 7 h 23"/>
                  <a:gd name="T8" fmla="*/ 20 w 35"/>
                  <a:gd name="T9" fmla="*/ 3 h 23"/>
                  <a:gd name="T10" fmla="*/ 4 w 35"/>
                  <a:gd name="T11" fmla="*/ 0 h 23"/>
                  <a:gd name="T12" fmla="*/ 0 w 35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0" y="15"/>
                    </a:moveTo>
                    <a:lnTo>
                      <a:pt x="18" y="19"/>
                    </a:lnTo>
                    <a:lnTo>
                      <a:pt x="31" y="23"/>
                    </a:lnTo>
                    <a:lnTo>
                      <a:pt x="35" y="7"/>
                    </a:lnTo>
                    <a:lnTo>
                      <a:pt x="20" y="3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3" name="Freeform 483">
                <a:extLst>
                  <a:ext uri="{FF2B5EF4-FFF2-40B4-BE49-F238E27FC236}">
                    <a16:creationId xmlns:a16="http://schemas.microsoft.com/office/drawing/2014/main" id="{9205D6ED-06D5-409C-A308-F1BEB2C8E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3115"/>
                <a:ext cx="37" cy="21"/>
              </a:xfrm>
              <a:custGeom>
                <a:avLst/>
                <a:gdLst>
                  <a:gd name="T0" fmla="*/ 0 w 37"/>
                  <a:gd name="T1" fmla="*/ 16 h 21"/>
                  <a:gd name="T2" fmla="*/ 4 w 37"/>
                  <a:gd name="T3" fmla="*/ 0 h 21"/>
                  <a:gd name="T4" fmla="*/ 37 w 37"/>
                  <a:gd name="T5" fmla="*/ 6 h 21"/>
                  <a:gd name="T6" fmla="*/ 33 w 37"/>
                  <a:gd name="T7" fmla="*/ 21 h 21"/>
                  <a:gd name="T8" fmla="*/ 0 w 37"/>
                  <a:gd name="T9" fmla="*/ 1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21"/>
                  <a:gd name="T17" fmla="*/ 37 w 37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21">
                    <a:moveTo>
                      <a:pt x="0" y="16"/>
                    </a:moveTo>
                    <a:lnTo>
                      <a:pt x="4" y="0"/>
                    </a:lnTo>
                    <a:lnTo>
                      <a:pt x="37" y="6"/>
                    </a:lnTo>
                    <a:lnTo>
                      <a:pt x="33" y="21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4" name="Freeform 484">
                <a:extLst>
                  <a:ext uri="{FF2B5EF4-FFF2-40B4-BE49-F238E27FC236}">
                    <a16:creationId xmlns:a16="http://schemas.microsoft.com/office/drawing/2014/main" id="{6BE07CE9-E5F8-4B18-A6B1-817BE70C8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106"/>
                <a:ext cx="34" cy="19"/>
              </a:xfrm>
              <a:custGeom>
                <a:avLst/>
                <a:gdLst>
                  <a:gd name="T0" fmla="*/ 0 w 34"/>
                  <a:gd name="T1" fmla="*/ 15 h 19"/>
                  <a:gd name="T2" fmla="*/ 13 w 34"/>
                  <a:gd name="T3" fmla="*/ 17 h 19"/>
                  <a:gd name="T4" fmla="*/ 30 w 34"/>
                  <a:gd name="T5" fmla="*/ 19 h 19"/>
                  <a:gd name="T6" fmla="*/ 34 w 34"/>
                  <a:gd name="T7" fmla="*/ 3 h 19"/>
                  <a:gd name="T8" fmla="*/ 13 w 34"/>
                  <a:gd name="T9" fmla="*/ 0 h 19"/>
                  <a:gd name="T10" fmla="*/ 2 w 34"/>
                  <a:gd name="T11" fmla="*/ 0 h 19"/>
                  <a:gd name="T12" fmla="*/ 0 w 34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19"/>
                  <a:gd name="T23" fmla="*/ 34 w 3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19">
                    <a:moveTo>
                      <a:pt x="0" y="15"/>
                    </a:moveTo>
                    <a:lnTo>
                      <a:pt x="13" y="17"/>
                    </a:lnTo>
                    <a:lnTo>
                      <a:pt x="30" y="19"/>
                    </a:lnTo>
                    <a:lnTo>
                      <a:pt x="34" y="3"/>
                    </a:lnTo>
                    <a:lnTo>
                      <a:pt x="13" y="0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5" name="Freeform 485">
                <a:extLst>
                  <a:ext uri="{FF2B5EF4-FFF2-40B4-BE49-F238E27FC236}">
                    <a16:creationId xmlns:a16="http://schemas.microsoft.com/office/drawing/2014/main" id="{74777868-81D5-4B67-9D93-5AE75E373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3104"/>
                <a:ext cx="31" cy="17"/>
              </a:xfrm>
              <a:custGeom>
                <a:avLst/>
                <a:gdLst>
                  <a:gd name="T0" fmla="*/ 0 w 31"/>
                  <a:gd name="T1" fmla="*/ 17 h 17"/>
                  <a:gd name="T2" fmla="*/ 0 w 31"/>
                  <a:gd name="T3" fmla="*/ 2 h 17"/>
                  <a:gd name="T4" fmla="*/ 31 w 31"/>
                  <a:gd name="T5" fmla="*/ 0 h 17"/>
                  <a:gd name="T6" fmla="*/ 31 w 31"/>
                  <a:gd name="T7" fmla="*/ 15 h 17"/>
                  <a:gd name="T8" fmla="*/ 0 w 31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7"/>
                  <a:gd name="T17" fmla="*/ 31 w 31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7">
                    <a:moveTo>
                      <a:pt x="0" y="17"/>
                    </a:moveTo>
                    <a:lnTo>
                      <a:pt x="0" y="2"/>
                    </a:lnTo>
                    <a:lnTo>
                      <a:pt x="31" y="0"/>
                    </a:lnTo>
                    <a:lnTo>
                      <a:pt x="31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6" name="Freeform 486">
                <a:extLst>
                  <a:ext uri="{FF2B5EF4-FFF2-40B4-BE49-F238E27FC236}">
                    <a16:creationId xmlns:a16="http://schemas.microsoft.com/office/drawing/2014/main" id="{7F17F573-FC73-452F-B0B3-162F8C427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3107"/>
                <a:ext cx="33" cy="20"/>
              </a:xfrm>
              <a:custGeom>
                <a:avLst/>
                <a:gdLst>
                  <a:gd name="T0" fmla="*/ 2 w 33"/>
                  <a:gd name="T1" fmla="*/ 20 h 20"/>
                  <a:gd name="T2" fmla="*/ 17 w 33"/>
                  <a:gd name="T3" fmla="*/ 18 h 20"/>
                  <a:gd name="T4" fmla="*/ 33 w 33"/>
                  <a:gd name="T5" fmla="*/ 16 h 20"/>
                  <a:gd name="T6" fmla="*/ 33 w 33"/>
                  <a:gd name="T7" fmla="*/ 0 h 20"/>
                  <a:gd name="T8" fmla="*/ 15 w 33"/>
                  <a:gd name="T9" fmla="*/ 2 h 20"/>
                  <a:gd name="T10" fmla="*/ 0 w 33"/>
                  <a:gd name="T11" fmla="*/ 4 h 20"/>
                  <a:gd name="T12" fmla="*/ 2 w 33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0"/>
                  <a:gd name="T23" fmla="*/ 33 w 33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0">
                    <a:moveTo>
                      <a:pt x="2" y="20"/>
                    </a:moveTo>
                    <a:lnTo>
                      <a:pt x="17" y="18"/>
                    </a:lnTo>
                    <a:lnTo>
                      <a:pt x="33" y="16"/>
                    </a:lnTo>
                    <a:lnTo>
                      <a:pt x="33" y="0"/>
                    </a:lnTo>
                    <a:lnTo>
                      <a:pt x="15" y="2"/>
                    </a:lnTo>
                    <a:lnTo>
                      <a:pt x="0" y="4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7" name="Freeform 487">
                <a:extLst>
                  <a:ext uri="{FF2B5EF4-FFF2-40B4-BE49-F238E27FC236}">
                    <a16:creationId xmlns:a16="http://schemas.microsoft.com/office/drawing/2014/main" id="{D79E4A7E-EF86-46E7-B823-617A9B653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3115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0 w 34"/>
                  <a:gd name="T3" fmla="*/ 8 h 23"/>
                  <a:gd name="T4" fmla="*/ 32 w 34"/>
                  <a:gd name="T5" fmla="*/ 0 h 23"/>
                  <a:gd name="T6" fmla="*/ 34 w 34"/>
                  <a:gd name="T7" fmla="*/ 17 h 23"/>
                  <a:gd name="T8" fmla="*/ 4 w 3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4" y="23"/>
                    </a:moveTo>
                    <a:lnTo>
                      <a:pt x="0" y="8"/>
                    </a:lnTo>
                    <a:lnTo>
                      <a:pt x="32" y="0"/>
                    </a:lnTo>
                    <a:lnTo>
                      <a:pt x="34" y="17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8" name="Freeform 488">
                <a:extLst>
                  <a:ext uri="{FF2B5EF4-FFF2-40B4-BE49-F238E27FC236}">
                    <a16:creationId xmlns:a16="http://schemas.microsoft.com/office/drawing/2014/main" id="{85E23425-D2F7-4F77-85C4-11B9D9E30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3131"/>
                <a:ext cx="35" cy="24"/>
              </a:xfrm>
              <a:custGeom>
                <a:avLst/>
                <a:gdLst>
                  <a:gd name="T0" fmla="*/ 4 w 35"/>
                  <a:gd name="T1" fmla="*/ 24 h 24"/>
                  <a:gd name="T2" fmla="*/ 25 w 35"/>
                  <a:gd name="T3" fmla="*/ 17 h 24"/>
                  <a:gd name="T4" fmla="*/ 35 w 35"/>
                  <a:gd name="T5" fmla="*/ 15 h 24"/>
                  <a:gd name="T6" fmla="*/ 31 w 35"/>
                  <a:gd name="T7" fmla="*/ 0 h 24"/>
                  <a:gd name="T8" fmla="*/ 20 w 35"/>
                  <a:gd name="T9" fmla="*/ 1 h 24"/>
                  <a:gd name="T10" fmla="*/ 0 w 35"/>
                  <a:gd name="T11" fmla="*/ 9 h 24"/>
                  <a:gd name="T12" fmla="*/ 4 w 35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4"/>
                  <a:gd name="T23" fmla="*/ 35 w 35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4">
                    <a:moveTo>
                      <a:pt x="4" y="24"/>
                    </a:moveTo>
                    <a:lnTo>
                      <a:pt x="25" y="17"/>
                    </a:lnTo>
                    <a:lnTo>
                      <a:pt x="35" y="15"/>
                    </a:lnTo>
                    <a:lnTo>
                      <a:pt x="31" y="0"/>
                    </a:lnTo>
                    <a:lnTo>
                      <a:pt x="20" y="1"/>
                    </a:lnTo>
                    <a:lnTo>
                      <a:pt x="0" y="9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9" name="Freeform 489">
                <a:extLst>
                  <a:ext uri="{FF2B5EF4-FFF2-40B4-BE49-F238E27FC236}">
                    <a16:creationId xmlns:a16="http://schemas.microsoft.com/office/drawing/2014/main" id="{1CEE10D8-CE30-403D-AAF8-50BC73879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3150"/>
                <a:ext cx="36" cy="23"/>
              </a:xfrm>
              <a:custGeom>
                <a:avLst/>
                <a:gdLst>
                  <a:gd name="T0" fmla="*/ 6 w 36"/>
                  <a:gd name="T1" fmla="*/ 23 h 23"/>
                  <a:gd name="T2" fmla="*/ 8 w 36"/>
                  <a:gd name="T3" fmla="*/ 23 h 23"/>
                  <a:gd name="T4" fmla="*/ 36 w 36"/>
                  <a:gd name="T5" fmla="*/ 13 h 23"/>
                  <a:gd name="T6" fmla="*/ 31 w 36"/>
                  <a:gd name="T7" fmla="*/ 0 h 23"/>
                  <a:gd name="T8" fmla="*/ 2 w 36"/>
                  <a:gd name="T9" fmla="*/ 7 h 23"/>
                  <a:gd name="T10" fmla="*/ 0 w 36"/>
                  <a:gd name="T11" fmla="*/ 9 h 23"/>
                  <a:gd name="T12" fmla="*/ 6 w 36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3"/>
                  <a:gd name="T23" fmla="*/ 36 w 36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3">
                    <a:moveTo>
                      <a:pt x="6" y="23"/>
                    </a:moveTo>
                    <a:lnTo>
                      <a:pt x="8" y="23"/>
                    </a:lnTo>
                    <a:lnTo>
                      <a:pt x="36" y="13"/>
                    </a:lnTo>
                    <a:lnTo>
                      <a:pt x="31" y="0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0" name="Freeform 490">
                <a:extLst>
                  <a:ext uri="{FF2B5EF4-FFF2-40B4-BE49-F238E27FC236}">
                    <a16:creationId xmlns:a16="http://schemas.microsoft.com/office/drawing/2014/main" id="{E0D106A8-1CA3-4425-A06E-9CE656AB5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3169"/>
                <a:ext cx="35" cy="25"/>
              </a:xfrm>
              <a:custGeom>
                <a:avLst/>
                <a:gdLst>
                  <a:gd name="T0" fmla="*/ 6 w 35"/>
                  <a:gd name="T1" fmla="*/ 25 h 25"/>
                  <a:gd name="T2" fmla="*/ 0 w 35"/>
                  <a:gd name="T3" fmla="*/ 10 h 25"/>
                  <a:gd name="T4" fmla="*/ 31 w 35"/>
                  <a:gd name="T5" fmla="*/ 0 h 25"/>
                  <a:gd name="T6" fmla="*/ 35 w 35"/>
                  <a:gd name="T7" fmla="*/ 15 h 25"/>
                  <a:gd name="T8" fmla="*/ 6 w 35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5"/>
                  <a:gd name="T17" fmla="*/ 35 w 3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5">
                    <a:moveTo>
                      <a:pt x="6" y="25"/>
                    </a:moveTo>
                    <a:lnTo>
                      <a:pt x="0" y="10"/>
                    </a:lnTo>
                    <a:lnTo>
                      <a:pt x="31" y="0"/>
                    </a:lnTo>
                    <a:lnTo>
                      <a:pt x="35" y="15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1" name="Freeform 491">
                <a:extLst>
                  <a:ext uri="{FF2B5EF4-FFF2-40B4-BE49-F238E27FC236}">
                    <a16:creationId xmlns:a16="http://schemas.microsoft.com/office/drawing/2014/main" id="{281C63D7-FEF5-41FB-BBC6-F108E56AC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190"/>
                <a:ext cx="35" cy="25"/>
              </a:xfrm>
              <a:custGeom>
                <a:avLst/>
                <a:gdLst>
                  <a:gd name="T0" fmla="*/ 6 w 35"/>
                  <a:gd name="T1" fmla="*/ 25 h 25"/>
                  <a:gd name="T2" fmla="*/ 0 w 35"/>
                  <a:gd name="T3" fmla="*/ 10 h 25"/>
                  <a:gd name="T4" fmla="*/ 29 w 35"/>
                  <a:gd name="T5" fmla="*/ 0 h 25"/>
                  <a:gd name="T6" fmla="*/ 35 w 35"/>
                  <a:gd name="T7" fmla="*/ 15 h 25"/>
                  <a:gd name="T8" fmla="*/ 6 w 35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5"/>
                  <a:gd name="T17" fmla="*/ 35 w 3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5">
                    <a:moveTo>
                      <a:pt x="6" y="25"/>
                    </a:moveTo>
                    <a:lnTo>
                      <a:pt x="0" y="10"/>
                    </a:lnTo>
                    <a:lnTo>
                      <a:pt x="29" y="0"/>
                    </a:lnTo>
                    <a:lnTo>
                      <a:pt x="35" y="15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2" name="Freeform 492">
                <a:extLst>
                  <a:ext uri="{FF2B5EF4-FFF2-40B4-BE49-F238E27FC236}">
                    <a16:creationId xmlns:a16="http://schemas.microsoft.com/office/drawing/2014/main" id="{CFFE8000-3D65-44A1-95A3-3D140AF76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3211"/>
                <a:ext cx="35" cy="25"/>
              </a:xfrm>
              <a:custGeom>
                <a:avLst/>
                <a:gdLst>
                  <a:gd name="T0" fmla="*/ 4 w 35"/>
                  <a:gd name="T1" fmla="*/ 25 h 25"/>
                  <a:gd name="T2" fmla="*/ 27 w 35"/>
                  <a:gd name="T3" fmla="*/ 17 h 25"/>
                  <a:gd name="T4" fmla="*/ 35 w 35"/>
                  <a:gd name="T5" fmla="*/ 15 h 25"/>
                  <a:gd name="T6" fmla="*/ 29 w 35"/>
                  <a:gd name="T7" fmla="*/ 0 h 25"/>
                  <a:gd name="T8" fmla="*/ 22 w 35"/>
                  <a:gd name="T9" fmla="*/ 2 h 25"/>
                  <a:gd name="T10" fmla="*/ 0 w 35"/>
                  <a:gd name="T11" fmla="*/ 10 h 25"/>
                  <a:gd name="T12" fmla="*/ 4 w 35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5"/>
                  <a:gd name="T23" fmla="*/ 35 w 3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5">
                    <a:moveTo>
                      <a:pt x="4" y="25"/>
                    </a:moveTo>
                    <a:lnTo>
                      <a:pt x="27" y="17"/>
                    </a:lnTo>
                    <a:lnTo>
                      <a:pt x="35" y="15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0" y="10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3" name="Freeform 493">
                <a:extLst>
                  <a:ext uri="{FF2B5EF4-FFF2-40B4-BE49-F238E27FC236}">
                    <a16:creationId xmlns:a16="http://schemas.microsoft.com/office/drawing/2014/main" id="{C2362CEF-B551-4FBB-BD4E-0E479FDE7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3230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0 w 35"/>
                  <a:gd name="T3" fmla="*/ 8 h 23"/>
                  <a:gd name="T4" fmla="*/ 31 w 35"/>
                  <a:gd name="T5" fmla="*/ 0 h 23"/>
                  <a:gd name="T6" fmla="*/ 35 w 35"/>
                  <a:gd name="T7" fmla="*/ 14 h 23"/>
                  <a:gd name="T8" fmla="*/ 4 w 35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4" y="23"/>
                    </a:moveTo>
                    <a:lnTo>
                      <a:pt x="0" y="8"/>
                    </a:lnTo>
                    <a:lnTo>
                      <a:pt x="31" y="0"/>
                    </a:lnTo>
                    <a:lnTo>
                      <a:pt x="35" y="14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4" name="Freeform 494">
                <a:extLst>
                  <a:ext uri="{FF2B5EF4-FFF2-40B4-BE49-F238E27FC236}">
                    <a16:creationId xmlns:a16="http://schemas.microsoft.com/office/drawing/2014/main" id="{31CD83D0-5E8F-4370-A7EF-EFEEA7420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246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15 w 34"/>
                  <a:gd name="T3" fmla="*/ 21 h 23"/>
                  <a:gd name="T4" fmla="*/ 34 w 34"/>
                  <a:gd name="T5" fmla="*/ 15 h 23"/>
                  <a:gd name="T6" fmla="*/ 30 w 34"/>
                  <a:gd name="T7" fmla="*/ 0 h 23"/>
                  <a:gd name="T8" fmla="*/ 11 w 34"/>
                  <a:gd name="T9" fmla="*/ 5 h 23"/>
                  <a:gd name="T10" fmla="*/ 0 w 34"/>
                  <a:gd name="T11" fmla="*/ 7 h 23"/>
                  <a:gd name="T12" fmla="*/ 4 w 3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4" y="23"/>
                    </a:moveTo>
                    <a:lnTo>
                      <a:pt x="15" y="21"/>
                    </a:lnTo>
                    <a:lnTo>
                      <a:pt x="34" y="15"/>
                    </a:lnTo>
                    <a:lnTo>
                      <a:pt x="30" y="0"/>
                    </a:lnTo>
                    <a:lnTo>
                      <a:pt x="11" y="5"/>
                    </a:lnTo>
                    <a:lnTo>
                      <a:pt x="0" y="7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5" name="Freeform 495">
                <a:extLst>
                  <a:ext uri="{FF2B5EF4-FFF2-40B4-BE49-F238E27FC236}">
                    <a16:creationId xmlns:a16="http://schemas.microsoft.com/office/drawing/2014/main" id="{06CF0B01-A7E7-4347-B33F-DDE02A0FB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3257"/>
                <a:ext cx="33" cy="19"/>
              </a:xfrm>
              <a:custGeom>
                <a:avLst/>
                <a:gdLst>
                  <a:gd name="T0" fmla="*/ 2 w 33"/>
                  <a:gd name="T1" fmla="*/ 19 h 19"/>
                  <a:gd name="T2" fmla="*/ 31 w 33"/>
                  <a:gd name="T3" fmla="*/ 17 h 19"/>
                  <a:gd name="T4" fmla="*/ 33 w 33"/>
                  <a:gd name="T5" fmla="*/ 16 h 19"/>
                  <a:gd name="T6" fmla="*/ 31 w 33"/>
                  <a:gd name="T7" fmla="*/ 0 h 19"/>
                  <a:gd name="T8" fmla="*/ 29 w 33"/>
                  <a:gd name="T9" fmla="*/ 0 h 19"/>
                  <a:gd name="T10" fmla="*/ 0 w 33"/>
                  <a:gd name="T11" fmla="*/ 2 h 19"/>
                  <a:gd name="T12" fmla="*/ 2 w 3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2" y="19"/>
                    </a:moveTo>
                    <a:lnTo>
                      <a:pt x="31" y="17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0" y="2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6" name="Freeform 496">
                <a:extLst>
                  <a:ext uri="{FF2B5EF4-FFF2-40B4-BE49-F238E27FC236}">
                    <a16:creationId xmlns:a16="http://schemas.microsoft.com/office/drawing/2014/main" id="{5FFCFF48-2BB0-4469-B596-E143B2ACD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261"/>
                <a:ext cx="33" cy="15"/>
              </a:xfrm>
              <a:custGeom>
                <a:avLst/>
                <a:gdLst>
                  <a:gd name="T0" fmla="*/ 0 w 33"/>
                  <a:gd name="T1" fmla="*/ 15 h 15"/>
                  <a:gd name="T2" fmla="*/ 4 w 33"/>
                  <a:gd name="T3" fmla="*/ 15 h 15"/>
                  <a:gd name="T4" fmla="*/ 33 w 33"/>
                  <a:gd name="T5" fmla="*/ 15 h 15"/>
                  <a:gd name="T6" fmla="*/ 31 w 33"/>
                  <a:gd name="T7" fmla="*/ 0 h 15"/>
                  <a:gd name="T8" fmla="*/ 4 w 33"/>
                  <a:gd name="T9" fmla="*/ 0 h 15"/>
                  <a:gd name="T10" fmla="*/ 0 w 33"/>
                  <a:gd name="T11" fmla="*/ 0 h 15"/>
                  <a:gd name="T12" fmla="*/ 0 w 3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5"/>
                  <a:gd name="T23" fmla="*/ 33 w 3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5">
                    <a:moveTo>
                      <a:pt x="0" y="15"/>
                    </a:moveTo>
                    <a:lnTo>
                      <a:pt x="4" y="15"/>
                    </a:lnTo>
                    <a:lnTo>
                      <a:pt x="33" y="15"/>
                    </a:lnTo>
                    <a:lnTo>
                      <a:pt x="3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7" name="Freeform 497">
                <a:extLst>
                  <a:ext uri="{FF2B5EF4-FFF2-40B4-BE49-F238E27FC236}">
                    <a16:creationId xmlns:a16="http://schemas.microsoft.com/office/drawing/2014/main" id="{F0158DD2-944D-4B40-A7BD-C528DEED8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253"/>
                <a:ext cx="32" cy="21"/>
              </a:xfrm>
              <a:custGeom>
                <a:avLst/>
                <a:gdLst>
                  <a:gd name="T0" fmla="*/ 0 w 32"/>
                  <a:gd name="T1" fmla="*/ 18 h 21"/>
                  <a:gd name="T2" fmla="*/ 25 w 32"/>
                  <a:gd name="T3" fmla="*/ 21 h 21"/>
                  <a:gd name="T4" fmla="*/ 30 w 32"/>
                  <a:gd name="T5" fmla="*/ 21 h 21"/>
                  <a:gd name="T6" fmla="*/ 32 w 32"/>
                  <a:gd name="T7" fmla="*/ 6 h 21"/>
                  <a:gd name="T8" fmla="*/ 26 w 32"/>
                  <a:gd name="T9" fmla="*/ 4 h 21"/>
                  <a:gd name="T10" fmla="*/ 2 w 32"/>
                  <a:gd name="T11" fmla="*/ 0 h 21"/>
                  <a:gd name="T12" fmla="*/ 0 w 32"/>
                  <a:gd name="T13" fmla="*/ 1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0" y="18"/>
                    </a:moveTo>
                    <a:lnTo>
                      <a:pt x="25" y="21"/>
                    </a:lnTo>
                    <a:lnTo>
                      <a:pt x="30" y="21"/>
                    </a:lnTo>
                    <a:lnTo>
                      <a:pt x="32" y="6"/>
                    </a:lnTo>
                    <a:lnTo>
                      <a:pt x="26" y="4"/>
                    </a:lnTo>
                    <a:lnTo>
                      <a:pt x="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8" name="Freeform 498">
                <a:extLst>
                  <a:ext uri="{FF2B5EF4-FFF2-40B4-BE49-F238E27FC236}">
                    <a16:creationId xmlns:a16="http://schemas.microsoft.com/office/drawing/2014/main" id="{0F3772B2-2BEB-4F03-90D2-4CA696A84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3242"/>
                <a:ext cx="35" cy="23"/>
              </a:xfrm>
              <a:custGeom>
                <a:avLst/>
                <a:gdLst>
                  <a:gd name="T0" fmla="*/ 0 w 35"/>
                  <a:gd name="T1" fmla="*/ 15 h 23"/>
                  <a:gd name="T2" fmla="*/ 6 w 35"/>
                  <a:gd name="T3" fmla="*/ 17 h 23"/>
                  <a:gd name="T4" fmla="*/ 31 w 35"/>
                  <a:gd name="T5" fmla="*/ 23 h 23"/>
                  <a:gd name="T6" fmla="*/ 35 w 35"/>
                  <a:gd name="T7" fmla="*/ 8 h 23"/>
                  <a:gd name="T8" fmla="*/ 10 w 35"/>
                  <a:gd name="T9" fmla="*/ 2 h 23"/>
                  <a:gd name="T10" fmla="*/ 4 w 35"/>
                  <a:gd name="T11" fmla="*/ 0 h 23"/>
                  <a:gd name="T12" fmla="*/ 0 w 35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0" y="15"/>
                    </a:moveTo>
                    <a:lnTo>
                      <a:pt x="6" y="17"/>
                    </a:lnTo>
                    <a:lnTo>
                      <a:pt x="31" y="23"/>
                    </a:lnTo>
                    <a:lnTo>
                      <a:pt x="35" y="8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9" name="Freeform 499">
                <a:extLst>
                  <a:ext uri="{FF2B5EF4-FFF2-40B4-BE49-F238E27FC236}">
                    <a16:creationId xmlns:a16="http://schemas.microsoft.com/office/drawing/2014/main" id="{730B3913-32DF-4B59-B57B-C8E08942B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3225"/>
                <a:ext cx="34" cy="25"/>
              </a:xfrm>
              <a:custGeom>
                <a:avLst/>
                <a:gdLst>
                  <a:gd name="T0" fmla="*/ 0 w 34"/>
                  <a:gd name="T1" fmla="*/ 15 h 25"/>
                  <a:gd name="T2" fmla="*/ 27 w 34"/>
                  <a:gd name="T3" fmla="*/ 25 h 25"/>
                  <a:gd name="T4" fmla="*/ 31 w 34"/>
                  <a:gd name="T5" fmla="*/ 25 h 25"/>
                  <a:gd name="T6" fmla="*/ 34 w 34"/>
                  <a:gd name="T7" fmla="*/ 9 h 25"/>
                  <a:gd name="T8" fmla="*/ 31 w 34"/>
                  <a:gd name="T9" fmla="*/ 9 h 25"/>
                  <a:gd name="T10" fmla="*/ 4 w 34"/>
                  <a:gd name="T11" fmla="*/ 0 h 25"/>
                  <a:gd name="T12" fmla="*/ 0 w 34"/>
                  <a:gd name="T13" fmla="*/ 1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5"/>
                  <a:gd name="T23" fmla="*/ 34 w 34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5">
                    <a:moveTo>
                      <a:pt x="0" y="15"/>
                    </a:moveTo>
                    <a:lnTo>
                      <a:pt x="27" y="25"/>
                    </a:lnTo>
                    <a:lnTo>
                      <a:pt x="31" y="25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0" name="Freeform 500">
                <a:extLst>
                  <a:ext uri="{FF2B5EF4-FFF2-40B4-BE49-F238E27FC236}">
                    <a16:creationId xmlns:a16="http://schemas.microsoft.com/office/drawing/2014/main" id="{374CE0AE-6D9D-4B56-95BC-A4DD0732B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3205"/>
                <a:ext cx="35" cy="25"/>
              </a:xfrm>
              <a:custGeom>
                <a:avLst/>
                <a:gdLst>
                  <a:gd name="T0" fmla="*/ 0 w 35"/>
                  <a:gd name="T1" fmla="*/ 16 h 25"/>
                  <a:gd name="T2" fmla="*/ 10 w 35"/>
                  <a:gd name="T3" fmla="*/ 20 h 25"/>
                  <a:gd name="T4" fmla="*/ 31 w 35"/>
                  <a:gd name="T5" fmla="*/ 25 h 25"/>
                  <a:gd name="T6" fmla="*/ 35 w 35"/>
                  <a:gd name="T7" fmla="*/ 10 h 25"/>
                  <a:gd name="T8" fmla="*/ 14 w 35"/>
                  <a:gd name="T9" fmla="*/ 4 h 25"/>
                  <a:gd name="T10" fmla="*/ 6 w 35"/>
                  <a:gd name="T11" fmla="*/ 0 h 25"/>
                  <a:gd name="T12" fmla="*/ 0 w 35"/>
                  <a:gd name="T13" fmla="*/ 16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5"/>
                  <a:gd name="T23" fmla="*/ 35 w 3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5">
                    <a:moveTo>
                      <a:pt x="0" y="16"/>
                    </a:moveTo>
                    <a:lnTo>
                      <a:pt x="10" y="20"/>
                    </a:lnTo>
                    <a:lnTo>
                      <a:pt x="31" y="25"/>
                    </a:lnTo>
                    <a:lnTo>
                      <a:pt x="35" y="10"/>
                    </a:lnTo>
                    <a:lnTo>
                      <a:pt x="14" y="4"/>
                    </a:lnTo>
                    <a:lnTo>
                      <a:pt x="6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1" name="Freeform 501">
                <a:extLst>
                  <a:ext uri="{FF2B5EF4-FFF2-40B4-BE49-F238E27FC236}">
                    <a16:creationId xmlns:a16="http://schemas.microsoft.com/office/drawing/2014/main" id="{C7EDA96F-CB05-41BB-9035-307D3783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3186"/>
                <a:ext cx="35" cy="25"/>
              </a:xfrm>
              <a:custGeom>
                <a:avLst/>
                <a:gdLst>
                  <a:gd name="T0" fmla="*/ 0 w 35"/>
                  <a:gd name="T1" fmla="*/ 14 h 25"/>
                  <a:gd name="T2" fmla="*/ 4 w 35"/>
                  <a:gd name="T3" fmla="*/ 0 h 25"/>
                  <a:gd name="T4" fmla="*/ 35 w 35"/>
                  <a:gd name="T5" fmla="*/ 10 h 25"/>
                  <a:gd name="T6" fmla="*/ 29 w 35"/>
                  <a:gd name="T7" fmla="*/ 25 h 25"/>
                  <a:gd name="T8" fmla="*/ 0 w 35"/>
                  <a:gd name="T9" fmla="*/ 1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5"/>
                  <a:gd name="T17" fmla="*/ 35 w 35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5">
                    <a:moveTo>
                      <a:pt x="0" y="14"/>
                    </a:moveTo>
                    <a:lnTo>
                      <a:pt x="4" y="0"/>
                    </a:lnTo>
                    <a:lnTo>
                      <a:pt x="35" y="10"/>
                    </a:lnTo>
                    <a:lnTo>
                      <a:pt x="29" y="2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2" name="Freeform 502">
                <a:extLst>
                  <a:ext uri="{FF2B5EF4-FFF2-40B4-BE49-F238E27FC236}">
                    <a16:creationId xmlns:a16="http://schemas.microsoft.com/office/drawing/2014/main" id="{5420BF40-B2E0-4390-B486-9E41D7D49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3165"/>
                <a:ext cx="36" cy="25"/>
              </a:xfrm>
              <a:custGeom>
                <a:avLst/>
                <a:gdLst>
                  <a:gd name="T0" fmla="*/ 0 w 36"/>
                  <a:gd name="T1" fmla="*/ 15 h 25"/>
                  <a:gd name="T2" fmla="*/ 7 w 36"/>
                  <a:gd name="T3" fmla="*/ 17 h 25"/>
                  <a:gd name="T4" fmla="*/ 30 w 36"/>
                  <a:gd name="T5" fmla="*/ 25 h 25"/>
                  <a:gd name="T6" fmla="*/ 36 w 36"/>
                  <a:gd name="T7" fmla="*/ 10 h 25"/>
                  <a:gd name="T8" fmla="*/ 11 w 36"/>
                  <a:gd name="T9" fmla="*/ 2 h 25"/>
                  <a:gd name="T10" fmla="*/ 5 w 36"/>
                  <a:gd name="T11" fmla="*/ 0 h 25"/>
                  <a:gd name="T12" fmla="*/ 0 w 36"/>
                  <a:gd name="T13" fmla="*/ 1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5"/>
                  <a:gd name="T23" fmla="*/ 36 w 3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5">
                    <a:moveTo>
                      <a:pt x="0" y="15"/>
                    </a:moveTo>
                    <a:lnTo>
                      <a:pt x="7" y="17"/>
                    </a:lnTo>
                    <a:lnTo>
                      <a:pt x="30" y="25"/>
                    </a:lnTo>
                    <a:lnTo>
                      <a:pt x="36" y="10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3" name="Freeform 503">
                <a:extLst>
                  <a:ext uri="{FF2B5EF4-FFF2-40B4-BE49-F238E27FC236}">
                    <a16:creationId xmlns:a16="http://schemas.microsoft.com/office/drawing/2014/main" id="{6F66240A-724C-4619-A2FA-298FEC9BD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3146"/>
                <a:ext cx="35" cy="25"/>
              </a:xfrm>
              <a:custGeom>
                <a:avLst/>
                <a:gdLst>
                  <a:gd name="T0" fmla="*/ 0 w 35"/>
                  <a:gd name="T1" fmla="*/ 15 h 25"/>
                  <a:gd name="T2" fmla="*/ 25 w 35"/>
                  <a:gd name="T3" fmla="*/ 23 h 25"/>
                  <a:gd name="T4" fmla="*/ 31 w 35"/>
                  <a:gd name="T5" fmla="*/ 25 h 25"/>
                  <a:gd name="T6" fmla="*/ 35 w 35"/>
                  <a:gd name="T7" fmla="*/ 9 h 25"/>
                  <a:gd name="T8" fmla="*/ 29 w 35"/>
                  <a:gd name="T9" fmla="*/ 8 h 25"/>
                  <a:gd name="T10" fmla="*/ 4 w 35"/>
                  <a:gd name="T11" fmla="*/ 0 h 25"/>
                  <a:gd name="T12" fmla="*/ 0 w 35"/>
                  <a:gd name="T13" fmla="*/ 1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5"/>
                  <a:gd name="T23" fmla="*/ 35 w 3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5">
                    <a:moveTo>
                      <a:pt x="0" y="15"/>
                    </a:moveTo>
                    <a:lnTo>
                      <a:pt x="25" y="23"/>
                    </a:lnTo>
                    <a:lnTo>
                      <a:pt x="31" y="25"/>
                    </a:lnTo>
                    <a:lnTo>
                      <a:pt x="35" y="9"/>
                    </a:lnTo>
                    <a:lnTo>
                      <a:pt x="29" y="8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4" name="Freeform 504">
                <a:extLst>
                  <a:ext uri="{FF2B5EF4-FFF2-40B4-BE49-F238E27FC236}">
                    <a16:creationId xmlns:a16="http://schemas.microsoft.com/office/drawing/2014/main" id="{68C193F9-A5AD-4184-8191-DC913C87D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3129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4 w 34"/>
                  <a:gd name="T3" fmla="*/ 0 h 23"/>
                  <a:gd name="T4" fmla="*/ 34 w 34"/>
                  <a:gd name="T5" fmla="*/ 7 h 23"/>
                  <a:gd name="T6" fmla="*/ 30 w 34"/>
                  <a:gd name="T7" fmla="*/ 23 h 23"/>
                  <a:gd name="T8" fmla="*/ 0 w 34"/>
                  <a:gd name="T9" fmla="*/ 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0" y="15"/>
                    </a:moveTo>
                    <a:lnTo>
                      <a:pt x="4" y="0"/>
                    </a:lnTo>
                    <a:lnTo>
                      <a:pt x="34" y="7"/>
                    </a:lnTo>
                    <a:lnTo>
                      <a:pt x="30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5" name="Freeform 505">
                <a:extLst>
                  <a:ext uri="{FF2B5EF4-FFF2-40B4-BE49-F238E27FC236}">
                    <a16:creationId xmlns:a16="http://schemas.microsoft.com/office/drawing/2014/main" id="{3B33C1E2-BE33-436D-BEBD-61503EEFF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3117"/>
                <a:ext cx="35" cy="21"/>
              </a:xfrm>
              <a:custGeom>
                <a:avLst/>
                <a:gdLst>
                  <a:gd name="T0" fmla="*/ 0 w 35"/>
                  <a:gd name="T1" fmla="*/ 15 h 21"/>
                  <a:gd name="T2" fmla="*/ 18 w 35"/>
                  <a:gd name="T3" fmla="*/ 17 h 21"/>
                  <a:gd name="T4" fmla="*/ 31 w 35"/>
                  <a:gd name="T5" fmla="*/ 21 h 21"/>
                  <a:gd name="T6" fmla="*/ 35 w 35"/>
                  <a:gd name="T7" fmla="*/ 6 h 21"/>
                  <a:gd name="T8" fmla="*/ 19 w 35"/>
                  <a:gd name="T9" fmla="*/ 2 h 21"/>
                  <a:gd name="T10" fmla="*/ 2 w 35"/>
                  <a:gd name="T11" fmla="*/ 0 h 21"/>
                  <a:gd name="T12" fmla="*/ 0 w 35"/>
                  <a:gd name="T13" fmla="*/ 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0" y="15"/>
                    </a:moveTo>
                    <a:lnTo>
                      <a:pt x="18" y="17"/>
                    </a:lnTo>
                    <a:lnTo>
                      <a:pt x="31" y="21"/>
                    </a:lnTo>
                    <a:lnTo>
                      <a:pt x="35" y="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6" name="Freeform 506">
                <a:extLst>
                  <a:ext uri="{FF2B5EF4-FFF2-40B4-BE49-F238E27FC236}">
                    <a16:creationId xmlns:a16="http://schemas.microsoft.com/office/drawing/2014/main" id="{F89B3005-EE79-4D0E-9AE6-CFF57B07E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3113"/>
                <a:ext cx="34" cy="18"/>
              </a:xfrm>
              <a:custGeom>
                <a:avLst/>
                <a:gdLst>
                  <a:gd name="T0" fmla="*/ 0 w 34"/>
                  <a:gd name="T1" fmla="*/ 16 h 18"/>
                  <a:gd name="T2" fmla="*/ 2 w 34"/>
                  <a:gd name="T3" fmla="*/ 0 h 18"/>
                  <a:gd name="T4" fmla="*/ 34 w 34"/>
                  <a:gd name="T5" fmla="*/ 0 h 18"/>
                  <a:gd name="T6" fmla="*/ 33 w 34"/>
                  <a:gd name="T7" fmla="*/ 18 h 18"/>
                  <a:gd name="T8" fmla="*/ 0 w 34"/>
                  <a:gd name="T9" fmla="*/ 1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18"/>
                  <a:gd name="T17" fmla="*/ 34 w 34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18">
                    <a:moveTo>
                      <a:pt x="0" y="16"/>
                    </a:moveTo>
                    <a:lnTo>
                      <a:pt x="2" y="0"/>
                    </a:lnTo>
                    <a:lnTo>
                      <a:pt x="34" y="0"/>
                    </a:lnTo>
                    <a:lnTo>
                      <a:pt x="33" y="1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7" name="Freeform 507">
                <a:extLst>
                  <a:ext uri="{FF2B5EF4-FFF2-40B4-BE49-F238E27FC236}">
                    <a16:creationId xmlns:a16="http://schemas.microsoft.com/office/drawing/2014/main" id="{03E4E873-035B-4A9D-89B4-E1604916C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3113"/>
                <a:ext cx="30" cy="18"/>
              </a:xfrm>
              <a:custGeom>
                <a:avLst/>
                <a:gdLst>
                  <a:gd name="T0" fmla="*/ 0 w 30"/>
                  <a:gd name="T1" fmla="*/ 18 h 18"/>
                  <a:gd name="T2" fmla="*/ 23 w 30"/>
                  <a:gd name="T3" fmla="*/ 16 h 18"/>
                  <a:gd name="T4" fmla="*/ 30 w 30"/>
                  <a:gd name="T5" fmla="*/ 16 h 18"/>
                  <a:gd name="T6" fmla="*/ 30 w 30"/>
                  <a:gd name="T7" fmla="*/ 0 h 18"/>
                  <a:gd name="T8" fmla="*/ 23 w 30"/>
                  <a:gd name="T9" fmla="*/ 0 h 18"/>
                  <a:gd name="T10" fmla="*/ 0 w 30"/>
                  <a:gd name="T11" fmla="*/ 2 h 18"/>
                  <a:gd name="T12" fmla="*/ 0 w 30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18"/>
                  <a:gd name="T23" fmla="*/ 30 w 30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18">
                    <a:moveTo>
                      <a:pt x="0" y="18"/>
                    </a:moveTo>
                    <a:lnTo>
                      <a:pt x="23" y="16"/>
                    </a:lnTo>
                    <a:lnTo>
                      <a:pt x="30" y="16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0" y="2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8" name="Freeform 508">
                <a:extLst>
                  <a:ext uri="{FF2B5EF4-FFF2-40B4-BE49-F238E27FC236}">
                    <a16:creationId xmlns:a16="http://schemas.microsoft.com/office/drawing/2014/main" id="{5074C2CD-5219-4E00-A291-241A07BF9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3117"/>
                <a:ext cx="35" cy="19"/>
              </a:xfrm>
              <a:custGeom>
                <a:avLst/>
                <a:gdLst>
                  <a:gd name="T0" fmla="*/ 2 w 35"/>
                  <a:gd name="T1" fmla="*/ 19 h 19"/>
                  <a:gd name="T2" fmla="*/ 10 w 35"/>
                  <a:gd name="T3" fmla="*/ 17 h 19"/>
                  <a:gd name="T4" fmla="*/ 35 w 35"/>
                  <a:gd name="T5" fmla="*/ 15 h 19"/>
                  <a:gd name="T6" fmla="*/ 33 w 35"/>
                  <a:gd name="T7" fmla="*/ 0 h 19"/>
                  <a:gd name="T8" fmla="*/ 8 w 35"/>
                  <a:gd name="T9" fmla="*/ 2 h 19"/>
                  <a:gd name="T10" fmla="*/ 0 w 35"/>
                  <a:gd name="T11" fmla="*/ 4 h 19"/>
                  <a:gd name="T12" fmla="*/ 2 w 3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19"/>
                  <a:gd name="T23" fmla="*/ 35 w 3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19">
                    <a:moveTo>
                      <a:pt x="2" y="19"/>
                    </a:moveTo>
                    <a:lnTo>
                      <a:pt x="10" y="17"/>
                    </a:lnTo>
                    <a:lnTo>
                      <a:pt x="35" y="15"/>
                    </a:lnTo>
                    <a:lnTo>
                      <a:pt x="33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9" name="Freeform 509">
                <a:extLst>
                  <a:ext uri="{FF2B5EF4-FFF2-40B4-BE49-F238E27FC236}">
                    <a16:creationId xmlns:a16="http://schemas.microsoft.com/office/drawing/2014/main" id="{A438174E-7C70-4464-919B-B368A7836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3125"/>
                <a:ext cx="34" cy="19"/>
              </a:xfrm>
              <a:custGeom>
                <a:avLst/>
                <a:gdLst>
                  <a:gd name="T0" fmla="*/ 4 w 34"/>
                  <a:gd name="T1" fmla="*/ 19 h 19"/>
                  <a:gd name="T2" fmla="*/ 34 w 34"/>
                  <a:gd name="T3" fmla="*/ 15 h 19"/>
                  <a:gd name="T4" fmla="*/ 34 w 34"/>
                  <a:gd name="T5" fmla="*/ 15 h 19"/>
                  <a:gd name="T6" fmla="*/ 33 w 34"/>
                  <a:gd name="T7" fmla="*/ 0 h 19"/>
                  <a:gd name="T8" fmla="*/ 33 w 34"/>
                  <a:gd name="T9" fmla="*/ 0 h 19"/>
                  <a:gd name="T10" fmla="*/ 0 w 34"/>
                  <a:gd name="T11" fmla="*/ 4 h 19"/>
                  <a:gd name="T12" fmla="*/ 4 w 3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19"/>
                  <a:gd name="T23" fmla="*/ 34 w 3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19">
                    <a:moveTo>
                      <a:pt x="4" y="19"/>
                    </a:moveTo>
                    <a:lnTo>
                      <a:pt x="34" y="15"/>
                    </a:lnTo>
                    <a:lnTo>
                      <a:pt x="33" y="0"/>
                    </a:lnTo>
                    <a:lnTo>
                      <a:pt x="0" y="4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0" name="Freeform 510">
                <a:extLst>
                  <a:ext uri="{FF2B5EF4-FFF2-40B4-BE49-F238E27FC236}">
                    <a16:creationId xmlns:a16="http://schemas.microsoft.com/office/drawing/2014/main" id="{2BCEB4CF-5683-4BF8-8AF6-F94BC4BA2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3132"/>
                <a:ext cx="32" cy="22"/>
              </a:xfrm>
              <a:custGeom>
                <a:avLst/>
                <a:gdLst>
                  <a:gd name="T0" fmla="*/ 1 w 32"/>
                  <a:gd name="T1" fmla="*/ 22 h 22"/>
                  <a:gd name="T2" fmla="*/ 17 w 32"/>
                  <a:gd name="T3" fmla="*/ 20 h 22"/>
                  <a:gd name="T4" fmla="*/ 32 w 32"/>
                  <a:gd name="T5" fmla="*/ 16 h 22"/>
                  <a:gd name="T6" fmla="*/ 30 w 32"/>
                  <a:gd name="T7" fmla="*/ 0 h 22"/>
                  <a:gd name="T8" fmla="*/ 15 w 32"/>
                  <a:gd name="T9" fmla="*/ 2 h 22"/>
                  <a:gd name="T10" fmla="*/ 0 w 32"/>
                  <a:gd name="T11" fmla="*/ 4 h 22"/>
                  <a:gd name="T12" fmla="*/ 1 w 3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2"/>
                  <a:gd name="T23" fmla="*/ 32 w 3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2">
                    <a:moveTo>
                      <a:pt x="1" y="22"/>
                    </a:moveTo>
                    <a:lnTo>
                      <a:pt x="17" y="20"/>
                    </a:lnTo>
                    <a:lnTo>
                      <a:pt x="32" y="16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0" y="4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1" name="Freeform 511">
                <a:extLst>
                  <a:ext uri="{FF2B5EF4-FFF2-40B4-BE49-F238E27FC236}">
                    <a16:creationId xmlns:a16="http://schemas.microsoft.com/office/drawing/2014/main" id="{96B39705-E2FB-4F7C-9EA2-12B83F2AE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3140"/>
                <a:ext cx="33" cy="19"/>
              </a:xfrm>
              <a:custGeom>
                <a:avLst/>
                <a:gdLst>
                  <a:gd name="T0" fmla="*/ 2 w 33"/>
                  <a:gd name="T1" fmla="*/ 19 h 19"/>
                  <a:gd name="T2" fmla="*/ 0 w 33"/>
                  <a:gd name="T3" fmla="*/ 4 h 19"/>
                  <a:gd name="T4" fmla="*/ 31 w 33"/>
                  <a:gd name="T5" fmla="*/ 0 h 19"/>
                  <a:gd name="T6" fmla="*/ 33 w 33"/>
                  <a:gd name="T7" fmla="*/ 15 h 19"/>
                  <a:gd name="T8" fmla="*/ 2 w 33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9"/>
                  <a:gd name="T17" fmla="*/ 33 w 3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9">
                    <a:moveTo>
                      <a:pt x="2" y="19"/>
                    </a:moveTo>
                    <a:lnTo>
                      <a:pt x="0" y="4"/>
                    </a:lnTo>
                    <a:lnTo>
                      <a:pt x="31" y="0"/>
                    </a:lnTo>
                    <a:lnTo>
                      <a:pt x="33" y="15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2" name="Freeform 512">
                <a:extLst>
                  <a:ext uri="{FF2B5EF4-FFF2-40B4-BE49-F238E27FC236}">
                    <a16:creationId xmlns:a16="http://schemas.microsoft.com/office/drawing/2014/main" id="{D68DA603-ED0C-4A99-8363-ACC76781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3146"/>
                <a:ext cx="33" cy="15"/>
              </a:xfrm>
              <a:custGeom>
                <a:avLst/>
                <a:gdLst>
                  <a:gd name="T0" fmla="*/ 0 w 33"/>
                  <a:gd name="T1" fmla="*/ 15 h 15"/>
                  <a:gd name="T2" fmla="*/ 19 w 33"/>
                  <a:gd name="T3" fmla="*/ 15 h 15"/>
                  <a:gd name="T4" fmla="*/ 33 w 33"/>
                  <a:gd name="T5" fmla="*/ 15 h 15"/>
                  <a:gd name="T6" fmla="*/ 31 w 33"/>
                  <a:gd name="T7" fmla="*/ 0 h 15"/>
                  <a:gd name="T8" fmla="*/ 19 w 33"/>
                  <a:gd name="T9" fmla="*/ 0 h 15"/>
                  <a:gd name="T10" fmla="*/ 0 w 33"/>
                  <a:gd name="T11" fmla="*/ 0 h 15"/>
                  <a:gd name="T12" fmla="*/ 0 w 3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5"/>
                  <a:gd name="T23" fmla="*/ 33 w 3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5">
                    <a:moveTo>
                      <a:pt x="0" y="15"/>
                    </a:moveTo>
                    <a:lnTo>
                      <a:pt x="19" y="15"/>
                    </a:lnTo>
                    <a:lnTo>
                      <a:pt x="33" y="15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3" name="Freeform 513">
                <a:extLst>
                  <a:ext uri="{FF2B5EF4-FFF2-40B4-BE49-F238E27FC236}">
                    <a16:creationId xmlns:a16="http://schemas.microsoft.com/office/drawing/2014/main" id="{F4203E5E-ADEE-4954-8BEE-DF3624A09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144"/>
                <a:ext cx="32" cy="17"/>
              </a:xfrm>
              <a:custGeom>
                <a:avLst/>
                <a:gdLst>
                  <a:gd name="T0" fmla="*/ 0 w 32"/>
                  <a:gd name="T1" fmla="*/ 17 h 17"/>
                  <a:gd name="T2" fmla="*/ 0 w 32"/>
                  <a:gd name="T3" fmla="*/ 0 h 17"/>
                  <a:gd name="T4" fmla="*/ 32 w 32"/>
                  <a:gd name="T5" fmla="*/ 2 h 17"/>
                  <a:gd name="T6" fmla="*/ 32 w 32"/>
                  <a:gd name="T7" fmla="*/ 17 h 17"/>
                  <a:gd name="T8" fmla="*/ 0 w 32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17"/>
                  <a:gd name="T17" fmla="*/ 32 w 32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17">
                    <a:moveTo>
                      <a:pt x="0" y="17"/>
                    </a:moveTo>
                    <a:lnTo>
                      <a:pt x="0" y="0"/>
                    </a:lnTo>
                    <a:lnTo>
                      <a:pt x="32" y="2"/>
                    </a:lnTo>
                    <a:lnTo>
                      <a:pt x="32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4" name="Freeform 514">
                <a:extLst>
                  <a:ext uri="{FF2B5EF4-FFF2-40B4-BE49-F238E27FC236}">
                    <a16:creationId xmlns:a16="http://schemas.microsoft.com/office/drawing/2014/main" id="{DF1449B5-E81E-45E7-AA76-A8D3FFDA9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3136"/>
                <a:ext cx="33" cy="21"/>
              </a:xfrm>
              <a:custGeom>
                <a:avLst/>
                <a:gdLst>
                  <a:gd name="T0" fmla="*/ 0 w 33"/>
                  <a:gd name="T1" fmla="*/ 16 h 21"/>
                  <a:gd name="T2" fmla="*/ 14 w 33"/>
                  <a:gd name="T3" fmla="*/ 19 h 21"/>
                  <a:gd name="T4" fmla="*/ 31 w 33"/>
                  <a:gd name="T5" fmla="*/ 21 h 21"/>
                  <a:gd name="T6" fmla="*/ 33 w 33"/>
                  <a:gd name="T7" fmla="*/ 6 h 21"/>
                  <a:gd name="T8" fmla="*/ 16 w 33"/>
                  <a:gd name="T9" fmla="*/ 4 h 21"/>
                  <a:gd name="T10" fmla="*/ 2 w 33"/>
                  <a:gd name="T11" fmla="*/ 0 h 21"/>
                  <a:gd name="T12" fmla="*/ 0 w 33"/>
                  <a:gd name="T13" fmla="*/ 1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1"/>
                  <a:gd name="T23" fmla="*/ 33 w 3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1">
                    <a:moveTo>
                      <a:pt x="0" y="16"/>
                    </a:moveTo>
                    <a:lnTo>
                      <a:pt x="14" y="19"/>
                    </a:lnTo>
                    <a:lnTo>
                      <a:pt x="31" y="21"/>
                    </a:lnTo>
                    <a:lnTo>
                      <a:pt x="33" y="6"/>
                    </a:lnTo>
                    <a:lnTo>
                      <a:pt x="16" y="4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5" name="Freeform 515">
                <a:extLst>
                  <a:ext uri="{FF2B5EF4-FFF2-40B4-BE49-F238E27FC236}">
                    <a16:creationId xmlns:a16="http://schemas.microsoft.com/office/drawing/2014/main" id="{383E5DE9-6588-4C90-ADEB-7120918FD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3131"/>
                <a:ext cx="3" cy="15"/>
              </a:xfrm>
              <a:custGeom>
                <a:avLst/>
                <a:gdLst>
                  <a:gd name="T0" fmla="*/ 0 w 3"/>
                  <a:gd name="T1" fmla="*/ 15 h 15"/>
                  <a:gd name="T2" fmla="*/ 0 w 3"/>
                  <a:gd name="T3" fmla="*/ 15 h 15"/>
                  <a:gd name="T4" fmla="*/ 2 w 3"/>
                  <a:gd name="T5" fmla="*/ 15 h 15"/>
                  <a:gd name="T6" fmla="*/ 3 w 3"/>
                  <a:gd name="T7" fmla="*/ 0 h 15"/>
                  <a:gd name="T8" fmla="*/ 3 w 3"/>
                  <a:gd name="T9" fmla="*/ 0 h 15"/>
                  <a:gd name="T10" fmla="*/ 3 w 3"/>
                  <a:gd name="T11" fmla="*/ 0 h 15"/>
                  <a:gd name="T12" fmla="*/ 0 w 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5"/>
                  <a:gd name="T23" fmla="*/ 3 w 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5">
                    <a:moveTo>
                      <a:pt x="0" y="15"/>
                    </a:moveTo>
                    <a:lnTo>
                      <a:pt x="0" y="15"/>
                    </a:lnTo>
                    <a:lnTo>
                      <a:pt x="2" y="15"/>
                    </a:lnTo>
                    <a:lnTo>
                      <a:pt x="3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6" name="Freeform 516">
                <a:extLst>
                  <a:ext uri="{FF2B5EF4-FFF2-40B4-BE49-F238E27FC236}">
                    <a16:creationId xmlns:a16="http://schemas.microsoft.com/office/drawing/2014/main" id="{7491FF9C-2263-440C-9A9E-A9B984129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3123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6 w 34"/>
                  <a:gd name="T3" fmla="*/ 17 h 23"/>
                  <a:gd name="T4" fmla="*/ 31 w 34"/>
                  <a:gd name="T5" fmla="*/ 23 h 23"/>
                  <a:gd name="T6" fmla="*/ 34 w 34"/>
                  <a:gd name="T7" fmla="*/ 8 h 23"/>
                  <a:gd name="T8" fmla="*/ 9 w 34"/>
                  <a:gd name="T9" fmla="*/ 2 h 23"/>
                  <a:gd name="T10" fmla="*/ 4 w 34"/>
                  <a:gd name="T11" fmla="*/ 0 h 23"/>
                  <a:gd name="T12" fmla="*/ 0 w 34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0" y="15"/>
                    </a:moveTo>
                    <a:lnTo>
                      <a:pt x="6" y="17"/>
                    </a:lnTo>
                    <a:lnTo>
                      <a:pt x="31" y="23"/>
                    </a:lnTo>
                    <a:lnTo>
                      <a:pt x="34" y="8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7" name="Freeform 517">
                <a:extLst>
                  <a:ext uri="{FF2B5EF4-FFF2-40B4-BE49-F238E27FC236}">
                    <a16:creationId xmlns:a16="http://schemas.microsoft.com/office/drawing/2014/main" id="{30B4BE06-D7B5-468E-B1BD-BFD470D88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106"/>
                <a:ext cx="29" cy="23"/>
              </a:xfrm>
              <a:custGeom>
                <a:avLst/>
                <a:gdLst>
                  <a:gd name="T0" fmla="*/ 14 w 29"/>
                  <a:gd name="T1" fmla="*/ 23 h 23"/>
                  <a:gd name="T2" fmla="*/ 19 w 29"/>
                  <a:gd name="T3" fmla="*/ 15 h 23"/>
                  <a:gd name="T4" fmla="*/ 21 w 29"/>
                  <a:gd name="T5" fmla="*/ 7 h 23"/>
                  <a:gd name="T6" fmla="*/ 10 w 29"/>
                  <a:gd name="T7" fmla="*/ 11 h 23"/>
                  <a:gd name="T8" fmla="*/ 17 w 29"/>
                  <a:gd name="T9" fmla="*/ 19 h 23"/>
                  <a:gd name="T10" fmla="*/ 23 w 29"/>
                  <a:gd name="T11" fmla="*/ 21 h 23"/>
                  <a:gd name="T12" fmla="*/ 29 w 29"/>
                  <a:gd name="T13" fmla="*/ 7 h 23"/>
                  <a:gd name="T14" fmla="*/ 25 w 29"/>
                  <a:gd name="T15" fmla="*/ 5 h 23"/>
                  <a:gd name="T16" fmla="*/ 19 w 29"/>
                  <a:gd name="T17" fmla="*/ 0 h 23"/>
                  <a:gd name="T18" fmla="*/ 6 w 29"/>
                  <a:gd name="T19" fmla="*/ 1 h 23"/>
                  <a:gd name="T20" fmla="*/ 6 w 29"/>
                  <a:gd name="T21" fmla="*/ 5 h 23"/>
                  <a:gd name="T22" fmla="*/ 0 w 29"/>
                  <a:gd name="T23" fmla="*/ 15 h 23"/>
                  <a:gd name="T24" fmla="*/ 14 w 29"/>
                  <a:gd name="T25" fmla="*/ 23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23"/>
                  <a:gd name="T41" fmla="*/ 29 w 29"/>
                  <a:gd name="T42" fmla="*/ 23 h 2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23">
                    <a:moveTo>
                      <a:pt x="14" y="23"/>
                    </a:moveTo>
                    <a:lnTo>
                      <a:pt x="19" y="15"/>
                    </a:lnTo>
                    <a:lnTo>
                      <a:pt x="21" y="7"/>
                    </a:lnTo>
                    <a:lnTo>
                      <a:pt x="10" y="11"/>
                    </a:lnTo>
                    <a:lnTo>
                      <a:pt x="17" y="19"/>
                    </a:lnTo>
                    <a:lnTo>
                      <a:pt x="23" y="21"/>
                    </a:lnTo>
                    <a:lnTo>
                      <a:pt x="29" y="7"/>
                    </a:lnTo>
                    <a:lnTo>
                      <a:pt x="25" y="5"/>
                    </a:lnTo>
                    <a:lnTo>
                      <a:pt x="19" y="0"/>
                    </a:lnTo>
                    <a:lnTo>
                      <a:pt x="6" y="1"/>
                    </a:lnTo>
                    <a:lnTo>
                      <a:pt x="6" y="5"/>
                    </a:lnTo>
                    <a:lnTo>
                      <a:pt x="0" y="15"/>
                    </a:lnTo>
                    <a:lnTo>
                      <a:pt x="1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8" name="Freeform 518">
                <a:extLst>
                  <a:ext uri="{FF2B5EF4-FFF2-40B4-BE49-F238E27FC236}">
                    <a16:creationId xmlns:a16="http://schemas.microsoft.com/office/drawing/2014/main" id="{F6B5702B-99F9-4BFA-ABD5-EF373B924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3140"/>
                <a:ext cx="35" cy="31"/>
              </a:xfrm>
              <a:custGeom>
                <a:avLst/>
                <a:gdLst>
                  <a:gd name="T0" fmla="*/ 8 w 35"/>
                  <a:gd name="T1" fmla="*/ 31 h 31"/>
                  <a:gd name="T2" fmla="*/ 8 w 35"/>
                  <a:gd name="T3" fmla="*/ 31 h 31"/>
                  <a:gd name="T4" fmla="*/ 29 w 35"/>
                  <a:gd name="T5" fmla="*/ 17 h 31"/>
                  <a:gd name="T6" fmla="*/ 35 w 35"/>
                  <a:gd name="T7" fmla="*/ 12 h 31"/>
                  <a:gd name="T8" fmla="*/ 23 w 35"/>
                  <a:gd name="T9" fmla="*/ 0 h 31"/>
                  <a:gd name="T10" fmla="*/ 19 w 35"/>
                  <a:gd name="T11" fmla="*/ 4 h 31"/>
                  <a:gd name="T12" fmla="*/ 0 w 35"/>
                  <a:gd name="T13" fmla="*/ 17 h 31"/>
                  <a:gd name="T14" fmla="*/ 0 w 35"/>
                  <a:gd name="T15" fmla="*/ 17 h 31"/>
                  <a:gd name="T16" fmla="*/ 8 w 35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31"/>
                  <a:gd name="T29" fmla="*/ 35 w 35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31">
                    <a:moveTo>
                      <a:pt x="8" y="31"/>
                    </a:moveTo>
                    <a:lnTo>
                      <a:pt x="8" y="31"/>
                    </a:lnTo>
                    <a:lnTo>
                      <a:pt x="29" y="17"/>
                    </a:lnTo>
                    <a:lnTo>
                      <a:pt x="35" y="12"/>
                    </a:lnTo>
                    <a:lnTo>
                      <a:pt x="23" y="0"/>
                    </a:lnTo>
                    <a:lnTo>
                      <a:pt x="19" y="4"/>
                    </a:lnTo>
                    <a:lnTo>
                      <a:pt x="0" y="17"/>
                    </a:lnTo>
                    <a:lnTo>
                      <a:pt x="8" y="3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9" name="Freeform 519">
                <a:extLst>
                  <a:ext uri="{FF2B5EF4-FFF2-40B4-BE49-F238E27FC236}">
                    <a16:creationId xmlns:a16="http://schemas.microsoft.com/office/drawing/2014/main" id="{BE5D1BE1-64E5-4C35-A0CA-7DF8AAE90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9" y="2825"/>
                <a:ext cx="34" cy="19"/>
              </a:xfrm>
              <a:custGeom>
                <a:avLst/>
                <a:gdLst>
                  <a:gd name="T0" fmla="*/ 0 w 34"/>
                  <a:gd name="T1" fmla="*/ 18 h 19"/>
                  <a:gd name="T2" fmla="*/ 2 w 34"/>
                  <a:gd name="T3" fmla="*/ 18 h 19"/>
                  <a:gd name="T4" fmla="*/ 19 w 34"/>
                  <a:gd name="T5" fmla="*/ 19 h 19"/>
                  <a:gd name="T6" fmla="*/ 34 w 34"/>
                  <a:gd name="T7" fmla="*/ 18 h 19"/>
                  <a:gd name="T8" fmla="*/ 32 w 34"/>
                  <a:gd name="T9" fmla="*/ 2 h 19"/>
                  <a:gd name="T10" fmla="*/ 19 w 34"/>
                  <a:gd name="T11" fmla="*/ 2 h 19"/>
                  <a:gd name="T12" fmla="*/ 4 w 34"/>
                  <a:gd name="T13" fmla="*/ 2 h 19"/>
                  <a:gd name="T14" fmla="*/ 4 w 34"/>
                  <a:gd name="T15" fmla="*/ 0 h 19"/>
                  <a:gd name="T16" fmla="*/ 0 w 34"/>
                  <a:gd name="T17" fmla="*/ 18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19"/>
                  <a:gd name="T29" fmla="*/ 34 w 34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19">
                    <a:moveTo>
                      <a:pt x="0" y="18"/>
                    </a:moveTo>
                    <a:lnTo>
                      <a:pt x="2" y="18"/>
                    </a:lnTo>
                    <a:lnTo>
                      <a:pt x="19" y="19"/>
                    </a:lnTo>
                    <a:lnTo>
                      <a:pt x="34" y="18"/>
                    </a:lnTo>
                    <a:lnTo>
                      <a:pt x="32" y="2"/>
                    </a:lnTo>
                    <a:lnTo>
                      <a:pt x="19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0" name="Freeform 520">
                <a:extLst>
                  <a:ext uri="{FF2B5EF4-FFF2-40B4-BE49-F238E27FC236}">
                    <a16:creationId xmlns:a16="http://schemas.microsoft.com/office/drawing/2014/main" id="{D976F898-B8BA-4BE2-994D-2E8E82C28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9" y="2804"/>
                <a:ext cx="35" cy="29"/>
              </a:xfrm>
              <a:custGeom>
                <a:avLst/>
                <a:gdLst>
                  <a:gd name="T0" fmla="*/ 0 w 35"/>
                  <a:gd name="T1" fmla="*/ 14 h 29"/>
                  <a:gd name="T2" fmla="*/ 25 w 35"/>
                  <a:gd name="T3" fmla="*/ 27 h 29"/>
                  <a:gd name="T4" fmla="*/ 29 w 35"/>
                  <a:gd name="T5" fmla="*/ 29 h 29"/>
                  <a:gd name="T6" fmla="*/ 35 w 35"/>
                  <a:gd name="T7" fmla="*/ 14 h 29"/>
                  <a:gd name="T8" fmla="*/ 31 w 35"/>
                  <a:gd name="T9" fmla="*/ 12 h 29"/>
                  <a:gd name="T10" fmla="*/ 6 w 35"/>
                  <a:gd name="T11" fmla="*/ 0 h 29"/>
                  <a:gd name="T12" fmla="*/ 0 w 35"/>
                  <a:gd name="T13" fmla="*/ 1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9"/>
                  <a:gd name="T23" fmla="*/ 35 w 3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9">
                    <a:moveTo>
                      <a:pt x="0" y="14"/>
                    </a:moveTo>
                    <a:lnTo>
                      <a:pt x="25" y="27"/>
                    </a:lnTo>
                    <a:lnTo>
                      <a:pt x="29" y="29"/>
                    </a:lnTo>
                    <a:lnTo>
                      <a:pt x="35" y="14"/>
                    </a:lnTo>
                    <a:lnTo>
                      <a:pt x="31" y="12"/>
                    </a:lnTo>
                    <a:lnTo>
                      <a:pt x="6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1" name="Freeform 521">
                <a:extLst>
                  <a:ext uri="{FF2B5EF4-FFF2-40B4-BE49-F238E27FC236}">
                    <a16:creationId xmlns:a16="http://schemas.microsoft.com/office/drawing/2014/main" id="{29F63353-2676-4B2B-9953-7F1BE9EED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2773"/>
                <a:ext cx="34" cy="29"/>
              </a:xfrm>
              <a:custGeom>
                <a:avLst/>
                <a:gdLst>
                  <a:gd name="T0" fmla="*/ 0 w 34"/>
                  <a:gd name="T1" fmla="*/ 14 h 29"/>
                  <a:gd name="T2" fmla="*/ 5 w 34"/>
                  <a:gd name="T3" fmla="*/ 0 h 29"/>
                  <a:gd name="T4" fmla="*/ 34 w 34"/>
                  <a:gd name="T5" fmla="*/ 16 h 29"/>
                  <a:gd name="T6" fmla="*/ 27 w 34"/>
                  <a:gd name="T7" fmla="*/ 29 h 29"/>
                  <a:gd name="T8" fmla="*/ 0 w 34"/>
                  <a:gd name="T9" fmla="*/ 1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9"/>
                  <a:gd name="T17" fmla="*/ 34 w 34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9">
                    <a:moveTo>
                      <a:pt x="0" y="14"/>
                    </a:moveTo>
                    <a:lnTo>
                      <a:pt x="5" y="0"/>
                    </a:lnTo>
                    <a:lnTo>
                      <a:pt x="34" y="16"/>
                    </a:lnTo>
                    <a:lnTo>
                      <a:pt x="27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2" name="Freeform 522">
                <a:extLst>
                  <a:ext uri="{FF2B5EF4-FFF2-40B4-BE49-F238E27FC236}">
                    <a16:creationId xmlns:a16="http://schemas.microsoft.com/office/drawing/2014/main" id="{AAAB5CB2-A001-4117-9C5D-1ECD27DDE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743"/>
                <a:ext cx="35" cy="29"/>
              </a:xfrm>
              <a:custGeom>
                <a:avLst/>
                <a:gdLst>
                  <a:gd name="T0" fmla="*/ 0 w 35"/>
                  <a:gd name="T1" fmla="*/ 13 h 29"/>
                  <a:gd name="T2" fmla="*/ 0 w 35"/>
                  <a:gd name="T3" fmla="*/ 15 h 29"/>
                  <a:gd name="T4" fmla="*/ 27 w 35"/>
                  <a:gd name="T5" fmla="*/ 29 h 29"/>
                  <a:gd name="T6" fmla="*/ 35 w 35"/>
                  <a:gd name="T7" fmla="*/ 15 h 29"/>
                  <a:gd name="T8" fmla="*/ 8 w 35"/>
                  <a:gd name="T9" fmla="*/ 0 h 29"/>
                  <a:gd name="T10" fmla="*/ 6 w 35"/>
                  <a:gd name="T11" fmla="*/ 0 h 29"/>
                  <a:gd name="T12" fmla="*/ 0 w 35"/>
                  <a:gd name="T13" fmla="*/ 1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9"/>
                  <a:gd name="T23" fmla="*/ 35 w 35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9">
                    <a:moveTo>
                      <a:pt x="0" y="13"/>
                    </a:moveTo>
                    <a:lnTo>
                      <a:pt x="0" y="15"/>
                    </a:lnTo>
                    <a:lnTo>
                      <a:pt x="27" y="29"/>
                    </a:lnTo>
                    <a:lnTo>
                      <a:pt x="35" y="15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3" name="Freeform 523">
                <a:extLst>
                  <a:ext uri="{FF2B5EF4-FFF2-40B4-BE49-F238E27FC236}">
                    <a16:creationId xmlns:a16="http://schemas.microsoft.com/office/drawing/2014/main" id="{C4D44A4B-39D3-47AC-901F-8140EE645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2716"/>
                <a:ext cx="35" cy="27"/>
              </a:xfrm>
              <a:custGeom>
                <a:avLst/>
                <a:gdLst>
                  <a:gd name="T0" fmla="*/ 0 w 35"/>
                  <a:gd name="T1" fmla="*/ 13 h 27"/>
                  <a:gd name="T2" fmla="*/ 6 w 35"/>
                  <a:gd name="T3" fmla="*/ 0 h 27"/>
                  <a:gd name="T4" fmla="*/ 35 w 35"/>
                  <a:gd name="T5" fmla="*/ 13 h 27"/>
                  <a:gd name="T6" fmla="*/ 29 w 35"/>
                  <a:gd name="T7" fmla="*/ 27 h 27"/>
                  <a:gd name="T8" fmla="*/ 0 w 35"/>
                  <a:gd name="T9" fmla="*/ 1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7"/>
                  <a:gd name="T17" fmla="*/ 35 w 35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7">
                    <a:moveTo>
                      <a:pt x="0" y="13"/>
                    </a:moveTo>
                    <a:lnTo>
                      <a:pt x="6" y="0"/>
                    </a:lnTo>
                    <a:lnTo>
                      <a:pt x="35" y="13"/>
                    </a:lnTo>
                    <a:lnTo>
                      <a:pt x="29" y="27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4" name="Freeform 524">
                <a:extLst>
                  <a:ext uri="{FF2B5EF4-FFF2-40B4-BE49-F238E27FC236}">
                    <a16:creationId xmlns:a16="http://schemas.microsoft.com/office/drawing/2014/main" id="{3049A893-2655-412A-BDCF-75C9AB3D9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2691"/>
                <a:ext cx="36" cy="27"/>
              </a:xfrm>
              <a:custGeom>
                <a:avLst/>
                <a:gdLst>
                  <a:gd name="T0" fmla="*/ 0 w 36"/>
                  <a:gd name="T1" fmla="*/ 15 h 27"/>
                  <a:gd name="T2" fmla="*/ 23 w 36"/>
                  <a:gd name="T3" fmla="*/ 23 h 27"/>
                  <a:gd name="T4" fmla="*/ 31 w 36"/>
                  <a:gd name="T5" fmla="*/ 27 h 27"/>
                  <a:gd name="T6" fmla="*/ 36 w 36"/>
                  <a:gd name="T7" fmla="*/ 11 h 27"/>
                  <a:gd name="T8" fmla="*/ 29 w 36"/>
                  <a:gd name="T9" fmla="*/ 10 h 27"/>
                  <a:gd name="T10" fmla="*/ 6 w 36"/>
                  <a:gd name="T11" fmla="*/ 0 h 27"/>
                  <a:gd name="T12" fmla="*/ 0 w 36"/>
                  <a:gd name="T13" fmla="*/ 1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7"/>
                  <a:gd name="T23" fmla="*/ 36 w 3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7">
                    <a:moveTo>
                      <a:pt x="0" y="15"/>
                    </a:moveTo>
                    <a:lnTo>
                      <a:pt x="23" y="23"/>
                    </a:lnTo>
                    <a:lnTo>
                      <a:pt x="31" y="27"/>
                    </a:lnTo>
                    <a:lnTo>
                      <a:pt x="36" y="11"/>
                    </a:lnTo>
                    <a:lnTo>
                      <a:pt x="29" y="10"/>
                    </a:lnTo>
                    <a:lnTo>
                      <a:pt x="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5" name="Freeform 525">
                <a:extLst>
                  <a:ext uri="{FF2B5EF4-FFF2-40B4-BE49-F238E27FC236}">
                    <a16:creationId xmlns:a16="http://schemas.microsoft.com/office/drawing/2014/main" id="{B96CC767-2D1C-40ED-AC73-425549C2C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672"/>
                <a:ext cx="37" cy="25"/>
              </a:xfrm>
              <a:custGeom>
                <a:avLst/>
                <a:gdLst>
                  <a:gd name="T0" fmla="*/ 0 w 37"/>
                  <a:gd name="T1" fmla="*/ 15 h 25"/>
                  <a:gd name="T2" fmla="*/ 8 w 37"/>
                  <a:gd name="T3" fmla="*/ 17 h 25"/>
                  <a:gd name="T4" fmla="*/ 31 w 37"/>
                  <a:gd name="T5" fmla="*/ 25 h 25"/>
                  <a:gd name="T6" fmla="*/ 37 w 37"/>
                  <a:gd name="T7" fmla="*/ 9 h 25"/>
                  <a:gd name="T8" fmla="*/ 12 w 37"/>
                  <a:gd name="T9" fmla="*/ 2 h 25"/>
                  <a:gd name="T10" fmla="*/ 6 w 37"/>
                  <a:gd name="T11" fmla="*/ 0 h 25"/>
                  <a:gd name="T12" fmla="*/ 0 w 37"/>
                  <a:gd name="T13" fmla="*/ 1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7"/>
                  <a:gd name="T22" fmla="*/ 0 h 25"/>
                  <a:gd name="T23" fmla="*/ 37 w 37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7" h="25">
                    <a:moveTo>
                      <a:pt x="0" y="15"/>
                    </a:moveTo>
                    <a:lnTo>
                      <a:pt x="8" y="17"/>
                    </a:lnTo>
                    <a:lnTo>
                      <a:pt x="31" y="25"/>
                    </a:lnTo>
                    <a:lnTo>
                      <a:pt x="37" y="9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6" name="Freeform 526">
                <a:extLst>
                  <a:ext uri="{FF2B5EF4-FFF2-40B4-BE49-F238E27FC236}">
                    <a16:creationId xmlns:a16="http://schemas.microsoft.com/office/drawing/2014/main" id="{4325F756-DAB3-4BCE-9DA1-8490287B5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2662"/>
                <a:ext cx="10" cy="17"/>
              </a:xfrm>
              <a:custGeom>
                <a:avLst/>
                <a:gdLst>
                  <a:gd name="T0" fmla="*/ 0 w 10"/>
                  <a:gd name="T1" fmla="*/ 15 h 17"/>
                  <a:gd name="T2" fmla="*/ 0 w 10"/>
                  <a:gd name="T3" fmla="*/ 15 h 17"/>
                  <a:gd name="T4" fmla="*/ 4 w 10"/>
                  <a:gd name="T5" fmla="*/ 17 h 17"/>
                  <a:gd name="T6" fmla="*/ 10 w 10"/>
                  <a:gd name="T7" fmla="*/ 2 h 17"/>
                  <a:gd name="T8" fmla="*/ 4 w 10"/>
                  <a:gd name="T9" fmla="*/ 0 h 17"/>
                  <a:gd name="T10" fmla="*/ 4 w 10"/>
                  <a:gd name="T11" fmla="*/ 0 h 17"/>
                  <a:gd name="T12" fmla="*/ 0 w 10"/>
                  <a:gd name="T13" fmla="*/ 1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7"/>
                  <a:gd name="T23" fmla="*/ 10 w 1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7">
                    <a:moveTo>
                      <a:pt x="0" y="15"/>
                    </a:moveTo>
                    <a:lnTo>
                      <a:pt x="0" y="15"/>
                    </a:lnTo>
                    <a:lnTo>
                      <a:pt x="4" y="17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7" name="Freeform 527">
                <a:extLst>
                  <a:ext uri="{FF2B5EF4-FFF2-40B4-BE49-F238E27FC236}">
                    <a16:creationId xmlns:a16="http://schemas.microsoft.com/office/drawing/2014/main" id="{82F17FC7-FDFF-40CA-8DBA-E487EC2EF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2656"/>
                <a:ext cx="29" cy="21"/>
              </a:xfrm>
              <a:custGeom>
                <a:avLst/>
                <a:gdLst>
                  <a:gd name="T0" fmla="*/ 0 w 29"/>
                  <a:gd name="T1" fmla="*/ 16 h 21"/>
                  <a:gd name="T2" fmla="*/ 2 w 29"/>
                  <a:gd name="T3" fmla="*/ 16 h 21"/>
                  <a:gd name="T4" fmla="*/ 25 w 29"/>
                  <a:gd name="T5" fmla="*/ 21 h 21"/>
                  <a:gd name="T6" fmla="*/ 29 w 29"/>
                  <a:gd name="T7" fmla="*/ 6 h 21"/>
                  <a:gd name="T8" fmla="*/ 6 w 29"/>
                  <a:gd name="T9" fmla="*/ 0 h 21"/>
                  <a:gd name="T10" fmla="*/ 2 w 29"/>
                  <a:gd name="T11" fmla="*/ 0 h 21"/>
                  <a:gd name="T12" fmla="*/ 0 w 29"/>
                  <a:gd name="T13" fmla="*/ 1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"/>
                  <a:gd name="T22" fmla="*/ 0 h 21"/>
                  <a:gd name="T23" fmla="*/ 29 w 2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" h="21">
                    <a:moveTo>
                      <a:pt x="0" y="16"/>
                    </a:moveTo>
                    <a:lnTo>
                      <a:pt x="2" y="16"/>
                    </a:lnTo>
                    <a:lnTo>
                      <a:pt x="25" y="21"/>
                    </a:lnTo>
                    <a:lnTo>
                      <a:pt x="29" y="6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8" name="Freeform 528">
                <a:extLst>
                  <a:ext uri="{FF2B5EF4-FFF2-40B4-BE49-F238E27FC236}">
                    <a16:creationId xmlns:a16="http://schemas.microsoft.com/office/drawing/2014/main" id="{9C1F2FAE-2A7C-45B6-A525-1B4987922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2649"/>
                <a:ext cx="32" cy="19"/>
              </a:xfrm>
              <a:custGeom>
                <a:avLst/>
                <a:gdLst>
                  <a:gd name="T0" fmla="*/ 0 w 32"/>
                  <a:gd name="T1" fmla="*/ 15 h 19"/>
                  <a:gd name="T2" fmla="*/ 0 w 32"/>
                  <a:gd name="T3" fmla="*/ 15 h 19"/>
                  <a:gd name="T4" fmla="*/ 23 w 32"/>
                  <a:gd name="T5" fmla="*/ 17 h 19"/>
                  <a:gd name="T6" fmla="*/ 30 w 32"/>
                  <a:gd name="T7" fmla="*/ 19 h 19"/>
                  <a:gd name="T8" fmla="*/ 32 w 32"/>
                  <a:gd name="T9" fmla="*/ 4 h 19"/>
                  <a:gd name="T10" fmla="*/ 23 w 32"/>
                  <a:gd name="T11" fmla="*/ 2 h 19"/>
                  <a:gd name="T12" fmla="*/ 2 w 32"/>
                  <a:gd name="T13" fmla="*/ 0 h 19"/>
                  <a:gd name="T14" fmla="*/ 2 w 32"/>
                  <a:gd name="T15" fmla="*/ 0 h 19"/>
                  <a:gd name="T16" fmla="*/ 0 w 32"/>
                  <a:gd name="T17" fmla="*/ 15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"/>
                  <a:gd name="T28" fmla="*/ 0 h 19"/>
                  <a:gd name="T29" fmla="*/ 32 w 3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" h="19">
                    <a:moveTo>
                      <a:pt x="0" y="15"/>
                    </a:moveTo>
                    <a:lnTo>
                      <a:pt x="0" y="15"/>
                    </a:lnTo>
                    <a:lnTo>
                      <a:pt x="23" y="17"/>
                    </a:lnTo>
                    <a:lnTo>
                      <a:pt x="30" y="19"/>
                    </a:lnTo>
                    <a:lnTo>
                      <a:pt x="32" y="4"/>
                    </a:lnTo>
                    <a:lnTo>
                      <a:pt x="23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9" name="Freeform 529">
                <a:extLst>
                  <a:ext uri="{FF2B5EF4-FFF2-40B4-BE49-F238E27FC236}">
                    <a16:creationId xmlns:a16="http://schemas.microsoft.com/office/drawing/2014/main" id="{E2485A05-16F5-49C2-9787-567B9323F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2649"/>
                <a:ext cx="33" cy="17"/>
              </a:xfrm>
              <a:custGeom>
                <a:avLst/>
                <a:gdLst>
                  <a:gd name="T0" fmla="*/ 0 w 33"/>
                  <a:gd name="T1" fmla="*/ 17 h 17"/>
                  <a:gd name="T2" fmla="*/ 21 w 33"/>
                  <a:gd name="T3" fmla="*/ 15 h 17"/>
                  <a:gd name="T4" fmla="*/ 33 w 33"/>
                  <a:gd name="T5" fmla="*/ 15 h 17"/>
                  <a:gd name="T6" fmla="*/ 33 w 33"/>
                  <a:gd name="T7" fmla="*/ 0 h 17"/>
                  <a:gd name="T8" fmla="*/ 21 w 33"/>
                  <a:gd name="T9" fmla="*/ 0 h 17"/>
                  <a:gd name="T10" fmla="*/ 0 w 33"/>
                  <a:gd name="T11" fmla="*/ 2 h 17"/>
                  <a:gd name="T12" fmla="*/ 0 w 3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0" y="17"/>
                    </a:moveTo>
                    <a:lnTo>
                      <a:pt x="21" y="15"/>
                    </a:lnTo>
                    <a:lnTo>
                      <a:pt x="33" y="15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0" y="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0" name="Freeform 530">
                <a:extLst>
                  <a:ext uri="{FF2B5EF4-FFF2-40B4-BE49-F238E27FC236}">
                    <a16:creationId xmlns:a16="http://schemas.microsoft.com/office/drawing/2014/main" id="{BACBE47F-89E1-4CA5-965D-8C6C6B6A8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653"/>
                <a:ext cx="33" cy="21"/>
              </a:xfrm>
              <a:custGeom>
                <a:avLst/>
                <a:gdLst>
                  <a:gd name="T0" fmla="*/ 2 w 33"/>
                  <a:gd name="T1" fmla="*/ 21 h 21"/>
                  <a:gd name="T2" fmla="*/ 4 w 33"/>
                  <a:gd name="T3" fmla="*/ 21 h 21"/>
                  <a:gd name="T4" fmla="*/ 33 w 33"/>
                  <a:gd name="T5" fmla="*/ 15 h 21"/>
                  <a:gd name="T6" fmla="*/ 33 w 33"/>
                  <a:gd name="T7" fmla="*/ 0 h 21"/>
                  <a:gd name="T8" fmla="*/ 0 w 33"/>
                  <a:gd name="T9" fmla="*/ 3 h 21"/>
                  <a:gd name="T10" fmla="*/ 0 w 33"/>
                  <a:gd name="T11" fmla="*/ 5 h 21"/>
                  <a:gd name="T12" fmla="*/ 2 w 33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1"/>
                  <a:gd name="T23" fmla="*/ 33 w 3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1">
                    <a:moveTo>
                      <a:pt x="2" y="21"/>
                    </a:moveTo>
                    <a:lnTo>
                      <a:pt x="4" y="21"/>
                    </a:lnTo>
                    <a:lnTo>
                      <a:pt x="33" y="15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1" name="Freeform 531">
                <a:extLst>
                  <a:ext uri="{FF2B5EF4-FFF2-40B4-BE49-F238E27FC236}">
                    <a16:creationId xmlns:a16="http://schemas.microsoft.com/office/drawing/2014/main" id="{70C0C544-0EE1-4F02-B471-401B88045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664"/>
                <a:ext cx="34" cy="21"/>
              </a:xfrm>
              <a:custGeom>
                <a:avLst/>
                <a:gdLst>
                  <a:gd name="T0" fmla="*/ 4 w 34"/>
                  <a:gd name="T1" fmla="*/ 21 h 21"/>
                  <a:gd name="T2" fmla="*/ 27 w 34"/>
                  <a:gd name="T3" fmla="*/ 17 h 21"/>
                  <a:gd name="T4" fmla="*/ 34 w 34"/>
                  <a:gd name="T5" fmla="*/ 15 h 21"/>
                  <a:gd name="T6" fmla="*/ 32 w 34"/>
                  <a:gd name="T7" fmla="*/ 0 h 21"/>
                  <a:gd name="T8" fmla="*/ 23 w 34"/>
                  <a:gd name="T9" fmla="*/ 2 h 21"/>
                  <a:gd name="T10" fmla="*/ 0 w 34"/>
                  <a:gd name="T11" fmla="*/ 6 h 21"/>
                  <a:gd name="T12" fmla="*/ 4 w 3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1"/>
                  <a:gd name="T23" fmla="*/ 34 w 3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1">
                    <a:moveTo>
                      <a:pt x="4" y="21"/>
                    </a:moveTo>
                    <a:lnTo>
                      <a:pt x="27" y="17"/>
                    </a:lnTo>
                    <a:lnTo>
                      <a:pt x="34" y="15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0" y="6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2" name="Freeform 532">
                <a:extLst>
                  <a:ext uri="{FF2B5EF4-FFF2-40B4-BE49-F238E27FC236}">
                    <a16:creationId xmlns:a16="http://schemas.microsoft.com/office/drawing/2014/main" id="{FCAD4A80-338A-4DC1-BA75-46D49BD9E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677"/>
                <a:ext cx="35" cy="24"/>
              </a:xfrm>
              <a:custGeom>
                <a:avLst/>
                <a:gdLst>
                  <a:gd name="T0" fmla="*/ 4 w 35"/>
                  <a:gd name="T1" fmla="*/ 24 h 24"/>
                  <a:gd name="T2" fmla="*/ 8 w 35"/>
                  <a:gd name="T3" fmla="*/ 24 h 24"/>
                  <a:gd name="T4" fmla="*/ 35 w 35"/>
                  <a:gd name="T5" fmla="*/ 16 h 24"/>
                  <a:gd name="T6" fmla="*/ 31 w 35"/>
                  <a:gd name="T7" fmla="*/ 0 h 24"/>
                  <a:gd name="T8" fmla="*/ 4 w 35"/>
                  <a:gd name="T9" fmla="*/ 8 h 24"/>
                  <a:gd name="T10" fmla="*/ 0 w 35"/>
                  <a:gd name="T11" fmla="*/ 8 h 24"/>
                  <a:gd name="T12" fmla="*/ 4 w 35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4"/>
                  <a:gd name="T23" fmla="*/ 35 w 35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4">
                    <a:moveTo>
                      <a:pt x="4" y="24"/>
                    </a:moveTo>
                    <a:lnTo>
                      <a:pt x="8" y="24"/>
                    </a:lnTo>
                    <a:lnTo>
                      <a:pt x="35" y="16"/>
                    </a:lnTo>
                    <a:lnTo>
                      <a:pt x="31" y="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3" name="Freeform 533">
                <a:extLst>
                  <a:ext uri="{FF2B5EF4-FFF2-40B4-BE49-F238E27FC236}">
                    <a16:creationId xmlns:a16="http://schemas.microsoft.com/office/drawing/2014/main" id="{212ED965-45E5-4141-92EA-00E31B864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95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0 w 34"/>
                  <a:gd name="T3" fmla="*/ 7 h 23"/>
                  <a:gd name="T4" fmla="*/ 31 w 34"/>
                  <a:gd name="T5" fmla="*/ 0 h 23"/>
                  <a:gd name="T6" fmla="*/ 34 w 34"/>
                  <a:gd name="T7" fmla="*/ 15 h 23"/>
                  <a:gd name="T8" fmla="*/ 4 w 34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4" y="23"/>
                    </a:moveTo>
                    <a:lnTo>
                      <a:pt x="0" y="7"/>
                    </a:lnTo>
                    <a:lnTo>
                      <a:pt x="31" y="0"/>
                    </a:lnTo>
                    <a:lnTo>
                      <a:pt x="34" y="15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4" name="Freeform 534">
                <a:extLst>
                  <a:ext uri="{FF2B5EF4-FFF2-40B4-BE49-F238E27FC236}">
                    <a16:creationId xmlns:a16="http://schemas.microsoft.com/office/drawing/2014/main" id="{B293F9C1-C63C-495C-BAAF-F7DFE9D26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712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0 w 35"/>
                  <a:gd name="T3" fmla="*/ 8 h 23"/>
                  <a:gd name="T4" fmla="*/ 31 w 35"/>
                  <a:gd name="T5" fmla="*/ 0 h 23"/>
                  <a:gd name="T6" fmla="*/ 35 w 35"/>
                  <a:gd name="T7" fmla="*/ 13 h 23"/>
                  <a:gd name="T8" fmla="*/ 4 w 35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4" y="23"/>
                    </a:moveTo>
                    <a:lnTo>
                      <a:pt x="0" y="8"/>
                    </a:lnTo>
                    <a:lnTo>
                      <a:pt x="31" y="0"/>
                    </a:lnTo>
                    <a:lnTo>
                      <a:pt x="35" y="13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5" name="Freeform 535">
                <a:extLst>
                  <a:ext uri="{FF2B5EF4-FFF2-40B4-BE49-F238E27FC236}">
                    <a16:creationId xmlns:a16="http://schemas.microsoft.com/office/drawing/2014/main" id="{8FD4CD6F-10DC-4CBA-86C7-8EF34BD6D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727"/>
                <a:ext cx="35" cy="22"/>
              </a:xfrm>
              <a:custGeom>
                <a:avLst/>
                <a:gdLst>
                  <a:gd name="T0" fmla="*/ 4 w 35"/>
                  <a:gd name="T1" fmla="*/ 22 h 22"/>
                  <a:gd name="T2" fmla="*/ 31 w 35"/>
                  <a:gd name="T3" fmla="*/ 16 h 22"/>
                  <a:gd name="T4" fmla="*/ 35 w 35"/>
                  <a:gd name="T5" fmla="*/ 16 h 22"/>
                  <a:gd name="T6" fmla="*/ 31 w 35"/>
                  <a:gd name="T7" fmla="*/ 0 h 22"/>
                  <a:gd name="T8" fmla="*/ 27 w 35"/>
                  <a:gd name="T9" fmla="*/ 0 h 22"/>
                  <a:gd name="T10" fmla="*/ 0 w 35"/>
                  <a:gd name="T11" fmla="*/ 6 h 22"/>
                  <a:gd name="T12" fmla="*/ 4 w 35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2"/>
                  <a:gd name="T23" fmla="*/ 35 w 35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2">
                    <a:moveTo>
                      <a:pt x="4" y="22"/>
                    </a:moveTo>
                    <a:lnTo>
                      <a:pt x="31" y="16"/>
                    </a:lnTo>
                    <a:lnTo>
                      <a:pt x="35" y="16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0" y="6"/>
                    </a:ln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6" name="Freeform 536">
                <a:extLst>
                  <a:ext uri="{FF2B5EF4-FFF2-40B4-BE49-F238E27FC236}">
                    <a16:creationId xmlns:a16="http://schemas.microsoft.com/office/drawing/2014/main" id="{4E268B2B-1D66-4B6A-B3D8-E9E76AC1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39"/>
                <a:ext cx="32" cy="19"/>
              </a:xfrm>
              <a:custGeom>
                <a:avLst/>
                <a:gdLst>
                  <a:gd name="T0" fmla="*/ 2 w 32"/>
                  <a:gd name="T1" fmla="*/ 19 h 19"/>
                  <a:gd name="T2" fmla="*/ 9 w 32"/>
                  <a:gd name="T3" fmla="*/ 19 h 19"/>
                  <a:gd name="T4" fmla="*/ 32 w 32"/>
                  <a:gd name="T5" fmla="*/ 15 h 19"/>
                  <a:gd name="T6" fmla="*/ 30 w 32"/>
                  <a:gd name="T7" fmla="*/ 0 h 19"/>
                  <a:gd name="T8" fmla="*/ 7 w 32"/>
                  <a:gd name="T9" fmla="*/ 2 h 19"/>
                  <a:gd name="T10" fmla="*/ 0 w 32"/>
                  <a:gd name="T11" fmla="*/ 4 h 19"/>
                  <a:gd name="T12" fmla="*/ 2 w 3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9"/>
                  <a:gd name="T23" fmla="*/ 32 w 3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9">
                    <a:moveTo>
                      <a:pt x="2" y="19"/>
                    </a:moveTo>
                    <a:lnTo>
                      <a:pt x="9" y="19"/>
                    </a:lnTo>
                    <a:lnTo>
                      <a:pt x="32" y="15"/>
                    </a:lnTo>
                    <a:lnTo>
                      <a:pt x="30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7" name="Freeform 537">
                <a:extLst>
                  <a:ext uri="{FF2B5EF4-FFF2-40B4-BE49-F238E27FC236}">
                    <a16:creationId xmlns:a16="http://schemas.microsoft.com/office/drawing/2014/main" id="{C132CC0D-FBB8-43CA-8BE1-9FF715CAA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745"/>
                <a:ext cx="33" cy="17"/>
              </a:xfrm>
              <a:custGeom>
                <a:avLst/>
                <a:gdLst>
                  <a:gd name="T0" fmla="*/ 0 w 33"/>
                  <a:gd name="T1" fmla="*/ 17 h 17"/>
                  <a:gd name="T2" fmla="*/ 31 w 33"/>
                  <a:gd name="T3" fmla="*/ 15 h 17"/>
                  <a:gd name="T4" fmla="*/ 33 w 33"/>
                  <a:gd name="T5" fmla="*/ 15 h 17"/>
                  <a:gd name="T6" fmla="*/ 31 w 33"/>
                  <a:gd name="T7" fmla="*/ 0 h 17"/>
                  <a:gd name="T8" fmla="*/ 31 w 33"/>
                  <a:gd name="T9" fmla="*/ 0 h 17"/>
                  <a:gd name="T10" fmla="*/ 0 w 33"/>
                  <a:gd name="T11" fmla="*/ 0 h 17"/>
                  <a:gd name="T12" fmla="*/ 0 w 3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0" y="17"/>
                    </a:moveTo>
                    <a:lnTo>
                      <a:pt x="31" y="15"/>
                    </a:lnTo>
                    <a:lnTo>
                      <a:pt x="33" y="15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8" name="Freeform 538">
                <a:extLst>
                  <a:ext uri="{FF2B5EF4-FFF2-40B4-BE49-F238E27FC236}">
                    <a16:creationId xmlns:a16="http://schemas.microsoft.com/office/drawing/2014/main" id="{D7CCB547-37D3-40BB-9638-57C0C8B67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2743"/>
                <a:ext cx="33" cy="17"/>
              </a:xfrm>
              <a:custGeom>
                <a:avLst/>
                <a:gdLst>
                  <a:gd name="T0" fmla="*/ 0 w 33"/>
                  <a:gd name="T1" fmla="*/ 15 h 17"/>
                  <a:gd name="T2" fmla="*/ 2 w 33"/>
                  <a:gd name="T3" fmla="*/ 15 h 17"/>
                  <a:gd name="T4" fmla="*/ 33 w 33"/>
                  <a:gd name="T5" fmla="*/ 17 h 17"/>
                  <a:gd name="T6" fmla="*/ 33 w 33"/>
                  <a:gd name="T7" fmla="*/ 2 h 17"/>
                  <a:gd name="T8" fmla="*/ 4 w 33"/>
                  <a:gd name="T9" fmla="*/ 0 h 17"/>
                  <a:gd name="T10" fmla="*/ 0 w 33"/>
                  <a:gd name="T11" fmla="*/ 0 h 17"/>
                  <a:gd name="T12" fmla="*/ 0 w 33"/>
                  <a:gd name="T13" fmla="*/ 1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0" y="15"/>
                    </a:moveTo>
                    <a:lnTo>
                      <a:pt x="2" y="15"/>
                    </a:lnTo>
                    <a:lnTo>
                      <a:pt x="33" y="17"/>
                    </a:lnTo>
                    <a:lnTo>
                      <a:pt x="33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9" name="Freeform 539">
                <a:extLst>
                  <a:ext uri="{FF2B5EF4-FFF2-40B4-BE49-F238E27FC236}">
                    <a16:creationId xmlns:a16="http://schemas.microsoft.com/office/drawing/2014/main" id="{54CFB978-0568-4E37-8934-199BC45EB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737"/>
                <a:ext cx="32" cy="19"/>
              </a:xfrm>
              <a:custGeom>
                <a:avLst/>
                <a:gdLst>
                  <a:gd name="T0" fmla="*/ 0 w 32"/>
                  <a:gd name="T1" fmla="*/ 15 h 19"/>
                  <a:gd name="T2" fmla="*/ 23 w 32"/>
                  <a:gd name="T3" fmla="*/ 19 h 19"/>
                  <a:gd name="T4" fmla="*/ 30 w 32"/>
                  <a:gd name="T5" fmla="*/ 19 h 19"/>
                  <a:gd name="T6" fmla="*/ 32 w 32"/>
                  <a:gd name="T7" fmla="*/ 4 h 19"/>
                  <a:gd name="T8" fmla="*/ 25 w 32"/>
                  <a:gd name="T9" fmla="*/ 2 h 19"/>
                  <a:gd name="T10" fmla="*/ 2 w 32"/>
                  <a:gd name="T11" fmla="*/ 0 h 19"/>
                  <a:gd name="T12" fmla="*/ 0 w 32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9"/>
                  <a:gd name="T23" fmla="*/ 32 w 3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9">
                    <a:moveTo>
                      <a:pt x="0" y="15"/>
                    </a:moveTo>
                    <a:lnTo>
                      <a:pt x="23" y="19"/>
                    </a:lnTo>
                    <a:lnTo>
                      <a:pt x="30" y="19"/>
                    </a:lnTo>
                    <a:lnTo>
                      <a:pt x="32" y="4"/>
                    </a:lnTo>
                    <a:lnTo>
                      <a:pt x="25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0" name="Freeform 540">
                <a:extLst>
                  <a:ext uri="{FF2B5EF4-FFF2-40B4-BE49-F238E27FC236}">
                    <a16:creationId xmlns:a16="http://schemas.microsoft.com/office/drawing/2014/main" id="{1C14B783-EAE1-49B3-A131-A2B5A4329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727"/>
                <a:ext cx="33" cy="22"/>
              </a:xfrm>
              <a:custGeom>
                <a:avLst/>
                <a:gdLst>
                  <a:gd name="T0" fmla="*/ 0 w 33"/>
                  <a:gd name="T1" fmla="*/ 16 h 22"/>
                  <a:gd name="T2" fmla="*/ 14 w 33"/>
                  <a:gd name="T3" fmla="*/ 20 h 22"/>
                  <a:gd name="T4" fmla="*/ 31 w 33"/>
                  <a:gd name="T5" fmla="*/ 22 h 22"/>
                  <a:gd name="T6" fmla="*/ 33 w 33"/>
                  <a:gd name="T7" fmla="*/ 6 h 22"/>
                  <a:gd name="T8" fmla="*/ 16 w 33"/>
                  <a:gd name="T9" fmla="*/ 2 h 22"/>
                  <a:gd name="T10" fmla="*/ 2 w 33"/>
                  <a:gd name="T11" fmla="*/ 0 h 22"/>
                  <a:gd name="T12" fmla="*/ 0 w 33"/>
                  <a:gd name="T13" fmla="*/ 1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2"/>
                  <a:gd name="T23" fmla="*/ 33 w 33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2">
                    <a:moveTo>
                      <a:pt x="0" y="16"/>
                    </a:moveTo>
                    <a:lnTo>
                      <a:pt x="14" y="20"/>
                    </a:lnTo>
                    <a:lnTo>
                      <a:pt x="31" y="22"/>
                    </a:lnTo>
                    <a:lnTo>
                      <a:pt x="33" y="6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1" name="Freeform 541">
                <a:extLst>
                  <a:ext uri="{FF2B5EF4-FFF2-40B4-BE49-F238E27FC236}">
                    <a16:creationId xmlns:a16="http://schemas.microsoft.com/office/drawing/2014/main" id="{A17A0B52-4317-4579-A20C-743BEC2DD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718"/>
                <a:ext cx="35" cy="21"/>
              </a:xfrm>
              <a:custGeom>
                <a:avLst/>
                <a:gdLst>
                  <a:gd name="T0" fmla="*/ 0 w 35"/>
                  <a:gd name="T1" fmla="*/ 15 h 21"/>
                  <a:gd name="T2" fmla="*/ 13 w 35"/>
                  <a:gd name="T3" fmla="*/ 17 h 21"/>
                  <a:gd name="T4" fmla="*/ 33 w 35"/>
                  <a:gd name="T5" fmla="*/ 21 h 21"/>
                  <a:gd name="T6" fmla="*/ 35 w 35"/>
                  <a:gd name="T7" fmla="*/ 6 h 21"/>
                  <a:gd name="T8" fmla="*/ 15 w 35"/>
                  <a:gd name="T9" fmla="*/ 2 h 21"/>
                  <a:gd name="T10" fmla="*/ 2 w 35"/>
                  <a:gd name="T11" fmla="*/ 0 h 21"/>
                  <a:gd name="T12" fmla="*/ 0 w 35"/>
                  <a:gd name="T13" fmla="*/ 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0" y="15"/>
                    </a:moveTo>
                    <a:lnTo>
                      <a:pt x="13" y="17"/>
                    </a:lnTo>
                    <a:lnTo>
                      <a:pt x="33" y="21"/>
                    </a:lnTo>
                    <a:lnTo>
                      <a:pt x="35" y="6"/>
                    </a:lnTo>
                    <a:lnTo>
                      <a:pt x="15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2" name="Freeform 542">
                <a:extLst>
                  <a:ext uri="{FF2B5EF4-FFF2-40B4-BE49-F238E27FC236}">
                    <a16:creationId xmlns:a16="http://schemas.microsoft.com/office/drawing/2014/main" id="{81D37473-BB4A-4129-B2C8-173F04582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712"/>
                <a:ext cx="34" cy="17"/>
              </a:xfrm>
              <a:custGeom>
                <a:avLst/>
                <a:gdLst>
                  <a:gd name="T0" fmla="*/ 0 w 34"/>
                  <a:gd name="T1" fmla="*/ 15 h 17"/>
                  <a:gd name="T2" fmla="*/ 17 w 34"/>
                  <a:gd name="T3" fmla="*/ 15 h 17"/>
                  <a:gd name="T4" fmla="*/ 32 w 34"/>
                  <a:gd name="T5" fmla="*/ 17 h 17"/>
                  <a:gd name="T6" fmla="*/ 34 w 34"/>
                  <a:gd name="T7" fmla="*/ 2 h 17"/>
                  <a:gd name="T8" fmla="*/ 19 w 34"/>
                  <a:gd name="T9" fmla="*/ 0 h 17"/>
                  <a:gd name="T10" fmla="*/ 2 w 34"/>
                  <a:gd name="T11" fmla="*/ 0 h 17"/>
                  <a:gd name="T12" fmla="*/ 0 w 34"/>
                  <a:gd name="T13" fmla="*/ 1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17"/>
                  <a:gd name="T23" fmla="*/ 34 w 34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17">
                    <a:moveTo>
                      <a:pt x="0" y="15"/>
                    </a:moveTo>
                    <a:lnTo>
                      <a:pt x="17" y="15"/>
                    </a:lnTo>
                    <a:lnTo>
                      <a:pt x="32" y="17"/>
                    </a:lnTo>
                    <a:lnTo>
                      <a:pt x="34" y="2"/>
                    </a:lnTo>
                    <a:lnTo>
                      <a:pt x="19" y="0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3" name="Freeform 543">
                <a:extLst>
                  <a:ext uri="{FF2B5EF4-FFF2-40B4-BE49-F238E27FC236}">
                    <a16:creationId xmlns:a16="http://schemas.microsoft.com/office/drawing/2014/main" id="{FC3458F7-2BA5-4460-8A95-E64B6C8FF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710"/>
                <a:ext cx="31" cy="17"/>
              </a:xfrm>
              <a:custGeom>
                <a:avLst/>
                <a:gdLst>
                  <a:gd name="T0" fmla="*/ 0 w 31"/>
                  <a:gd name="T1" fmla="*/ 17 h 17"/>
                  <a:gd name="T2" fmla="*/ 16 w 31"/>
                  <a:gd name="T3" fmla="*/ 17 h 17"/>
                  <a:gd name="T4" fmla="*/ 31 w 31"/>
                  <a:gd name="T5" fmla="*/ 17 h 17"/>
                  <a:gd name="T6" fmla="*/ 31 w 31"/>
                  <a:gd name="T7" fmla="*/ 0 h 17"/>
                  <a:gd name="T8" fmla="*/ 16 w 31"/>
                  <a:gd name="T9" fmla="*/ 0 h 17"/>
                  <a:gd name="T10" fmla="*/ 0 w 31"/>
                  <a:gd name="T11" fmla="*/ 2 h 17"/>
                  <a:gd name="T12" fmla="*/ 0 w 3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17"/>
                  <a:gd name="T23" fmla="*/ 31 w 3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17">
                    <a:moveTo>
                      <a:pt x="0" y="17"/>
                    </a:moveTo>
                    <a:lnTo>
                      <a:pt x="16" y="17"/>
                    </a:lnTo>
                    <a:lnTo>
                      <a:pt x="31" y="17"/>
                    </a:lnTo>
                    <a:lnTo>
                      <a:pt x="31" y="0"/>
                    </a:lnTo>
                    <a:lnTo>
                      <a:pt x="16" y="0"/>
                    </a:lnTo>
                    <a:lnTo>
                      <a:pt x="0" y="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4" name="Freeform 544">
                <a:extLst>
                  <a:ext uri="{FF2B5EF4-FFF2-40B4-BE49-F238E27FC236}">
                    <a16:creationId xmlns:a16="http://schemas.microsoft.com/office/drawing/2014/main" id="{46D13ACA-386C-4091-9E8E-3C347F61F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714"/>
                <a:ext cx="35" cy="19"/>
              </a:xfrm>
              <a:custGeom>
                <a:avLst/>
                <a:gdLst>
                  <a:gd name="T0" fmla="*/ 4 w 35"/>
                  <a:gd name="T1" fmla="*/ 19 h 19"/>
                  <a:gd name="T2" fmla="*/ 4 w 35"/>
                  <a:gd name="T3" fmla="*/ 19 h 19"/>
                  <a:gd name="T4" fmla="*/ 35 w 35"/>
                  <a:gd name="T5" fmla="*/ 15 h 19"/>
                  <a:gd name="T6" fmla="*/ 33 w 35"/>
                  <a:gd name="T7" fmla="*/ 0 h 19"/>
                  <a:gd name="T8" fmla="*/ 2 w 35"/>
                  <a:gd name="T9" fmla="*/ 4 h 19"/>
                  <a:gd name="T10" fmla="*/ 0 w 35"/>
                  <a:gd name="T11" fmla="*/ 4 h 19"/>
                  <a:gd name="T12" fmla="*/ 4 w 3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19"/>
                  <a:gd name="T23" fmla="*/ 35 w 3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19">
                    <a:moveTo>
                      <a:pt x="4" y="19"/>
                    </a:moveTo>
                    <a:lnTo>
                      <a:pt x="4" y="19"/>
                    </a:lnTo>
                    <a:lnTo>
                      <a:pt x="35" y="15"/>
                    </a:lnTo>
                    <a:lnTo>
                      <a:pt x="33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5" name="Freeform 545">
                <a:extLst>
                  <a:ext uri="{FF2B5EF4-FFF2-40B4-BE49-F238E27FC236}">
                    <a16:creationId xmlns:a16="http://schemas.microsoft.com/office/drawing/2014/main" id="{924E07A2-D9ED-4485-89C2-70F3C90E4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724"/>
                <a:ext cx="32" cy="21"/>
              </a:xfrm>
              <a:custGeom>
                <a:avLst/>
                <a:gdLst>
                  <a:gd name="T0" fmla="*/ 2 w 32"/>
                  <a:gd name="T1" fmla="*/ 21 h 21"/>
                  <a:gd name="T2" fmla="*/ 21 w 32"/>
                  <a:gd name="T3" fmla="*/ 17 h 21"/>
                  <a:gd name="T4" fmla="*/ 32 w 32"/>
                  <a:gd name="T5" fmla="*/ 15 h 21"/>
                  <a:gd name="T6" fmla="*/ 30 w 32"/>
                  <a:gd name="T7" fmla="*/ 0 h 21"/>
                  <a:gd name="T8" fmla="*/ 17 w 32"/>
                  <a:gd name="T9" fmla="*/ 1 h 21"/>
                  <a:gd name="T10" fmla="*/ 0 w 32"/>
                  <a:gd name="T11" fmla="*/ 5 h 21"/>
                  <a:gd name="T12" fmla="*/ 2 w 3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2" y="21"/>
                    </a:moveTo>
                    <a:lnTo>
                      <a:pt x="21" y="17"/>
                    </a:lnTo>
                    <a:lnTo>
                      <a:pt x="32" y="15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0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6" name="Freeform 546">
                <a:extLst>
                  <a:ext uri="{FF2B5EF4-FFF2-40B4-BE49-F238E27FC236}">
                    <a16:creationId xmlns:a16="http://schemas.microsoft.com/office/drawing/2014/main" id="{15DDB210-02CC-4C3B-8531-A2EFF32CE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2737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33 w 35"/>
                  <a:gd name="T3" fmla="*/ 15 h 23"/>
                  <a:gd name="T4" fmla="*/ 35 w 35"/>
                  <a:gd name="T5" fmla="*/ 15 h 23"/>
                  <a:gd name="T6" fmla="*/ 31 w 35"/>
                  <a:gd name="T7" fmla="*/ 0 h 23"/>
                  <a:gd name="T8" fmla="*/ 29 w 35"/>
                  <a:gd name="T9" fmla="*/ 0 h 23"/>
                  <a:gd name="T10" fmla="*/ 0 w 35"/>
                  <a:gd name="T11" fmla="*/ 8 h 23"/>
                  <a:gd name="T12" fmla="*/ 4 w 35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4" y="23"/>
                    </a:moveTo>
                    <a:lnTo>
                      <a:pt x="33" y="15"/>
                    </a:lnTo>
                    <a:lnTo>
                      <a:pt x="35" y="15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0" y="8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7" name="Freeform 547">
                <a:extLst>
                  <a:ext uri="{FF2B5EF4-FFF2-40B4-BE49-F238E27FC236}">
                    <a16:creationId xmlns:a16="http://schemas.microsoft.com/office/drawing/2014/main" id="{1BE1F8DF-4296-4BCF-A3C2-B9BF2EAC8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752"/>
                <a:ext cx="34" cy="23"/>
              </a:xfrm>
              <a:custGeom>
                <a:avLst/>
                <a:gdLst>
                  <a:gd name="T0" fmla="*/ 4 w 34"/>
                  <a:gd name="T1" fmla="*/ 23 h 23"/>
                  <a:gd name="T2" fmla="*/ 34 w 34"/>
                  <a:gd name="T3" fmla="*/ 16 h 23"/>
                  <a:gd name="T4" fmla="*/ 34 w 34"/>
                  <a:gd name="T5" fmla="*/ 16 h 23"/>
                  <a:gd name="T6" fmla="*/ 31 w 34"/>
                  <a:gd name="T7" fmla="*/ 0 h 23"/>
                  <a:gd name="T8" fmla="*/ 31 w 34"/>
                  <a:gd name="T9" fmla="*/ 0 h 23"/>
                  <a:gd name="T10" fmla="*/ 0 w 34"/>
                  <a:gd name="T11" fmla="*/ 8 h 23"/>
                  <a:gd name="T12" fmla="*/ 4 w 3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4" y="23"/>
                    </a:moveTo>
                    <a:lnTo>
                      <a:pt x="34" y="16"/>
                    </a:lnTo>
                    <a:lnTo>
                      <a:pt x="31" y="0"/>
                    </a:lnTo>
                    <a:lnTo>
                      <a:pt x="0" y="8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8" name="Freeform 548">
                <a:extLst>
                  <a:ext uri="{FF2B5EF4-FFF2-40B4-BE49-F238E27FC236}">
                    <a16:creationId xmlns:a16="http://schemas.microsoft.com/office/drawing/2014/main" id="{372C28B0-6C7D-4EE1-BDFF-7F1E344D4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770"/>
                <a:ext cx="10" cy="17"/>
              </a:xfrm>
              <a:custGeom>
                <a:avLst/>
                <a:gdLst>
                  <a:gd name="T0" fmla="*/ 4 w 10"/>
                  <a:gd name="T1" fmla="*/ 17 h 17"/>
                  <a:gd name="T2" fmla="*/ 4 w 10"/>
                  <a:gd name="T3" fmla="*/ 17 h 17"/>
                  <a:gd name="T4" fmla="*/ 10 w 10"/>
                  <a:gd name="T5" fmla="*/ 15 h 17"/>
                  <a:gd name="T6" fmla="*/ 6 w 10"/>
                  <a:gd name="T7" fmla="*/ 0 h 17"/>
                  <a:gd name="T8" fmla="*/ 0 w 10"/>
                  <a:gd name="T9" fmla="*/ 2 h 17"/>
                  <a:gd name="T10" fmla="*/ 0 w 10"/>
                  <a:gd name="T11" fmla="*/ 2 h 17"/>
                  <a:gd name="T12" fmla="*/ 4 w 1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7"/>
                  <a:gd name="T23" fmla="*/ 10 w 1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7">
                    <a:moveTo>
                      <a:pt x="4" y="17"/>
                    </a:moveTo>
                    <a:lnTo>
                      <a:pt x="4" y="17"/>
                    </a:lnTo>
                    <a:lnTo>
                      <a:pt x="10" y="15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4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9" name="Freeform 549">
                <a:extLst>
                  <a:ext uri="{FF2B5EF4-FFF2-40B4-BE49-F238E27FC236}">
                    <a16:creationId xmlns:a16="http://schemas.microsoft.com/office/drawing/2014/main" id="{C05D23C0-08D0-4043-87A1-0496209D9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772"/>
                <a:ext cx="29" cy="21"/>
              </a:xfrm>
              <a:custGeom>
                <a:avLst/>
                <a:gdLst>
                  <a:gd name="T0" fmla="*/ 4 w 29"/>
                  <a:gd name="T1" fmla="*/ 21 h 21"/>
                  <a:gd name="T2" fmla="*/ 0 w 29"/>
                  <a:gd name="T3" fmla="*/ 5 h 21"/>
                  <a:gd name="T4" fmla="*/ 25 w 29"/>
                  <a:gd name="T5" fmla="*/ 0 h 21"/>
                  <a:gd name="T6" fmla="*/ 29 w 29"/>
                  <a:gd name="T7" fmla="*/ 15 h 21"/>
                  <a:gd name="T8" fmla="*/ 4 w 29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4" y="21"/>
                    </a:moveTo>
                    <a:lnTo>
                      <a:pt x="0" y="5"/>
                    </a:lnTo>
                    <a:lnTo>
                      <a:pt x="25" y="0"/>
                    </a:lnTo>
                    <a:lnTo>
                      <a:pt x="29" y="1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0" name="Freeform 550">
                <a:extLst>
                  <a:ext uri="{FF2B5EF4-FFF2-40B4-BE49-F238E27FC236}">
                    <a16:creationId xmlns:a16="http://schemas.microsoft.com/office/drawing/2014/main" id="{91EC95A8-CE95-43EB-A866-275155D9E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783"/>
                <a:ext cx="35" cy="21"/>
              </a:xfrm>
              <a:custGeom>
                <a:avLst/>
                <a:gdLst>
                  <a:gd name="T0" fmla="*/ 2 w 35"/>
                  <a:gd name="T1" fmla="*/ 21 h 21"/>
                  <a:gd name="T2" fmla="*/ 8 w 35"/>
                  <a:gd name="T3" fmla="*/ 19 h 21"/>
                  <a:gd name="T4" fmla="*/ 35 w 35"/>
                  <a:gd name="T5" fmla="*/ 15 h 21"/>
                  <a:gd name="T6" fmla="*/ 31 w 35"/>
                  <a:gd name="T7" fmla="*/ 0 h 21"/>
                  <a:gd name="T8" fmla="*/ 6 w 35"/>
                  <a:gd name="T9" fmla="*/ 4 h 21"/>
                  <a:gd name="T10" fmla="*/ 0 w 35"/>
                  <a:gd name="T11" fmla="*/ 4 h 21"/>
                  <a:gd name="T12" fmla="*/ 2 w 3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2" y="21"/>
                    </a:moveTo>
                    <a:lnTo>
                      <a:pt x="8" y="19"/>
                    </a:lnTo>
                    <a:lnTo>
                      <a:pt x="35" y="15"/>
                    </a:lnTo>
                    <a:lnTo>
                      <a:pt x="31" y="0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1" name="Freeform 551">
                <a:extLst>
                  <a:ext uri="{FF2B5EF4-FFF2-40B4-BE49-F238E27FC236}">
                    <a16:creationId xmlns:a16="http://schemas.microsoft.com/office/drawing/2014/main" id="{DB342B43-1000-4DAE-AC5A-2571D82C9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789"/>
                <a:ext cx="32" cy="17"/>
              </a:xfrm>
              <a:custGeom>
                <a:avLst/>
                <a:gdLst>
                  <a:gd name="T0" fmla="*/ 0 w 32"/>
                  <a:gd name="T1" fmla="*/ 17 h 17"/>
                  <a:gd name="T2" fmla="*/ 28 w 32"/>
                  <a:gd name="T3" fmla="*/ 17 h 17"/>
                  <a:gd name="T4" fmla="*/ 32 w 32"/>
                  <a:gd name="T5" fmla="*/ 17 h 17"/>
                  <a:gd name="T6" fmla="*/ 30 w 32"/>
                  <a:gd name="T7" fmla="*/ 0 h 17"/>
                  <a:gd name="T8" fmla="*/ 27 w 32"/>
                  <a:gd name="T9" fmla="*/ 2 h 17"/>
                  <a:gd name="T10" fmla="*/ 0 w 32"/>
                  <a:gd name="T11" fmla="*/ 0 h 17"/>
                  <a:gd name="T12" fmla="*/ 0 w 32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7"/>
                  <a:gd name="T23" fmla="*/ 32 w 32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7">
                    <a:moveTo>
                      <a:pt x="0" y="17"/>
                    </a:moveTo>
                    <a:lnTo>
                      <a:pt x="28" y="17"/>
                    </a:lnTo>
                    <a:lnTo>
                      <a:pt x="32" y="17"/>
                    </a:lnTo>
                    <a:lnTo>
                      <a:pt x="30" y="0"/>
                    </a:lnTo>
                    <a:lnTo>
                      <a:pt x="27" y="2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2" name="Freeform 552">
                <a:extLst>
                  <a:ext uri="{FF2B5EF4-FFF2-40B4-BE49-F238E27FC236}">
                    <a16:creationId xmlns:a16="http://schemas.microsoft.com/office/drawing/2014/main" id="{57ACBA61-B985-4289-9E2A-91DF0ED4D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785"/>
                <a:ext cx="33" cy="19"/>
              </a:xfrm>
              <a:custGeom>
                <a:avLst/>
                <a:gdLst>
                  <a:gd name="T0" fmla="*/ 0 w 33"/>
                  <a:gd name="T1" fmla="*/ 15 h 19"/>
                  <a:gd name="T2" fmla="*/ 12 w 33"/>
                  <a:gd name="T3" fmla="*/ 17 h 19"/>
                  <a:gd name="T4" fmla="*/ 33 w 33"/>
                  <a:gd name="T5" fmla="*/ 19 h 19"/>
                  <a:gd name="T6" fmla="*/ 33 w 33"/>
                  <a:gd name="T7" fmla="*/ 4 h 19"/>
                  <a:gd name="T8" fmla="*/ 14 w 33"/>
                  <a:gd name="T9" fmla="*/ 2 h 19"/>
                  <a:gd name="T10" fmla="*/ 2 w 33"/>
                  <a:gd name="T11" fmla="*/ 0 h 19"/>
                  <a:gd name="T12" fmla="*/ 0 w 33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0" y="15"/>
                    </a:moveTo>
                    <a:lnTo>
                      <a:pt x="12" y="17"/>
                    </a:lnTo>
                    <a:lnTo>
                      <a:pt x="33" y="19"/>
                    </a:lnTo>
                    <a:lnTo>
                      <a:pt x="33" y="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3" name="Freeform 553">
                <a:extLst>
                  <a:ext uri="{FF2B5EF4-FFF2-40B4-BE49-F238E27FC236}">
                    <a16:creationId xmlns:a16="http://schemas.microsoft.com/office/drawing/2014/main" id="{098A5CB7-22C2-4C2E-8042-8FB83E91A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773"/>
                <a:ext cx="35" cy="23"/>
              </a:xfrm>
              <a:custGeom>
                <a:avLst/>
                <a:gdLst>
                  <a:gd name="T0" fmla="*/ 0 w 35"/>
                  <a:gd name="T1" fmla="*/ 18 h 23"/>
                  <a:gd name="T2" fmla="*/ 4 w 35"/>
                  <a:gd name="T3" fmla="*/ 0 h 23"/>
                  <a:gd name="T4" fmla="*/ 35 w 35"/>
                  <a:gd name="T5" fmla="*/ 8 h 23"/>
                  <a:gd name="T6" fmla="*/ 33 w 35"/>
                  <a:gd name="T7" fmla="*/ 23 h 23"/>
                  <a:gd name="T8" fmla="*/ 0 w 35"/>
                  <a:gd name="T9" fmla="*/ 18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0" y="18"/>
                    </a:moveTo>
                    <a:lnTo>
                      <a:pt x="4" y="0"/>
                    </a:lnTo>
                    <a:lnTo>
                      <a:pt x="35" y="8"/>
                    </a:lnTo>
                    <a:lnTo>
                      <a:pt x="33" y="2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4" name="Freeform 554">
                <a:extLst>
                  <a:ext uri="{FF2B5EF4-FFF2-40B4-BE49-F238E27FC236}">
                    <a16:creationId xmlns:a16="http://schemas.microsoft.com/office/drawing/2014/main" id="{111FD777-21D4-43E7-9347-E8D652086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760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15 w 34"/>
                  <a:gd name="T3" fmla="*/ 19 h 23"/>
                  <a:gd name="T4" fmla="*/ 30 w 34"/>
                  <a:gd name="T5" fmla="*/ 23 h 23"/>
                  <a:gd name="T6" fmla="*/ 34 w 34"/>
                  <a:gd name="T7" fmla="*/ 8 h 23"/>
                  <a:gd name="T8" fmla="*/ 19 w 34"/>
                  <a:gd name="T9" fmla="*/ 4 h 23"/>
                  <a:gd name="T10" fmla="*/ 4 w 34"/>
                  <a:gd name="T11" fmla="*/ 0 h 23"/>
                  <a:gd name="T12" fmla="*/ 0 w 34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3"/>
                  <a:gd name="T23" fmla="*/ 34 w 3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3">
                    <a:moveTo>
                      <a:pt x="0" y="15"/>
                    </a:moveTo>
                    <a:lnTo>
                      <a:pt x="15" y="19"/>
                    </a:lnTo>
                    <a:lnTo>
                      <a:pt x="30" y="23"/>
                    </a:lnTo>
                    <a:lnTo>
                      <a:pt x="34" y="8"/>
                    </a:lnTo>
                    <a:lnTo>
                      <a:pt x="19" y="4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5" name="Freeform 555">
                <a:extLst>
                  <a:ext uri="{FF2B5EF4-FFF2-40B4-BE49-F238E27FC236}">
                    <a16:creationId xmlns:a16="http://schemas.microsoft.com/office/drawing/2014/main" id="{407FDFBF-8EC6-4767-99AB-CB251B202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743"/>
                <a:ext cx="35" cy="23"/>
              </a:xfrm>
              <a:custGeom>
                <a:avLst/>
                <a:gdLst>
                  <a:gd name="T0" fmla="*/ 0 w 35"/>
                  <a:gd name="T1" fmla="*/ 15 h 23"/>
                  <a:gd name="T2" fmla="*/ 4 w 35"/>
                  <a:gd name="T3" fmla="*/ 0 h 23"/>
                  <a:gd name="T4" fmla="*/ 35 w 35"/>
                  <a:gd name="T5" fmla="*/ 7 h 23"/>
                  <a:gd name="T6" fmla="*/ 31 w 35"/>
                  <a:gd name="T7" fmla="*/ 23 h 23"/>
                  <a:gd name="T8" fmla="*/ 0 w 35"/>
                  <a:gd name="T9" fmla="*/ 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0" y="15"/>
                    </a:moveTo>
                    <a:lnTo>
                      <a:pt x="4" y="0"/>
                    </a:lnTo>
                    <a:lnTo>
                      <a:pt x="35" y="7"/>
                    </a:lnTo>
                    <a:lnTo>
                      <a:pt x="31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6" name="Freeform 556">
                <a:extLst>
                  <a:ext uri="{FF2B5EF4-FFF2-40B4-BE49-F238E27FC236}">
                    <a16:creationId xmlns:a16="http://schemas.microsoft.com/office/drawing/2014/main" id="{FF374D99-3CE4-4095-A7EA-5E37C417F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724"/>
                <a:ext cx="34" cy="25"/>
              </a:xfrm>
              <a:custGeom>
                <a:avLst/>
                <a:gdLst>
                  <a:gd name="T0" fmla="*/ 0 w 34"/>
                  <a:gd name="T1" fmla="*/ 15 h 25"/>
                  <a:gd name="T2" fmla="*/ 6 w 34"/>
                  <a:gd name="T3" fmla="*/ 0 h 25"/>
                  <a:gd name="T4" fmla="*/ 34 w 34"/>
                  <a:gd name="T5" fmla="*/ 9 h 25"/>
                  <a:gd name="T6" fmla="*/ 31 w 34"/>
                  <a:gd name="T7" fmla="*/ 25 h 25"/>
                  <a:gd name="T8" fmla="*/ 0 w 34"/>
                  <a:gd name="T9" fmla="*/ 1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5"/>
                  <a:gd name="T17" fmla="*/ 34 w 3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5">
                    <a:moveTo>
                      <a:pt x="0" y="15"/>
                    </a:moveTo>
                    <a:lnTo>
                      <a:pt x="6" y="0"/>
                    </a:lnTo>
                    <a:lnTo>
                      <a:pt x="34" y="9"/>
                    </a:lnTo>
                    <a:lnTo>
                      <a:pt x="31" y="25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7" name="Freeform 557">
                <a:extLst>
                  <a:ext uri="{FF2B5EF4-FFF2-40B4-BE49-F238E27FC236}">
                    <a16:creationId xmlns:a16="http://schemas.microsoft.com/office/drawing/2014/main" id="{3455C2D7-53F8-4D60-8F04-DA72F6BC8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706"/>
                <a:ext cx="35" cy="23"/>
              </a:xfrm>
              <a:custGeom>
                <a:avLst/>
                <a:gdLst>
                  <a:gd name="T0" fmla="*/ 0 w 35"/>
                  <a:gd name="T1" fmla="*/ 16 h 23"/>
                  <a:gd name="T2" fmla="*/ 4 w 35"/>
                  <a:gd name="T3" fmla="*/ 0 h 23"/>
                  <a:gd name="T4" fmla="*/ 35 w 35"/>
                  <a:gd name="T5" fmla="*/ 8 h 23"/>
                  <a:gd name="T6" fmla="*/ 29 w 35"/>
                  <a:gd name="T7" fmla="*/ 23 h 23"/>
                  <a:gd name="T8" fmla="*/ 0 w 35"/>
                  <a:gd name="T9" fmla="*/ 1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0" y="16"/>
                    </a:moveTo>
                    <a:lnTo>
                      <a:pt x="4" y="0"/>
                    </a:lnTo>
                    <a:lnTo>
                      <a:pt x="35" y="8"/>
                    </a:lnTo>
                    <a:lnTo>
                      <a:pt x="29" y="23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8" name="Freeform 558">
                <a:extLst>
                  <a:ext uri="{FF2B5EF4-FFF2-40B4-BE49-F238E27FC236}">
                    <a16:creationId xmlns:a16="http://schemas.microsoft.com/office/drawing/2014/main" id="{6CDAF70E-5E58-43B9-B609-A7DF64BD2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687"/>
                <a:ext cx="35" cy="25"/>
              </a:xfrm>
              <a:custGeom>
                <a:avLst/>
                <a:gdLst>
                  <a:gd name="T0" fmla="*/ 0 w 35"/>
                  <a:gd name="T1" fmla="*/ 15 h 25"/>
                  <a:gd name="T2" fmla="*/ 4 w 35"/>
                  <a:gd name="T3" fmla="*/ 17 h 25"/>
                  <a:gd name="T4" fmla="*/ 31 w 35"/>
                  <a:gd name="T5" fmla="*/ 25 h 25"/>
                  <a:gd name="T6" fmla="*/ 35 w 35"/>
                  <a:gd name="T7" fmla="*/ 10 h 25"/>
                  <a:gd name="T8" fmla="*/ 10 w 35"/>
                  <a:gd name="T9" fmla="*/ 2 h 25"/>
                  <a:gd name="T10" fmla="*/ 4 w 35"/>
                  <a:gd name="T11" fmla="*/ 0 h 25"/>
                  <a:gd name="T12" fmla="*/ 0 w 35"/>
                  <a:gd name="T13" fmla="*/ 1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5"/>
                  <a:gd name="T23" fmla="*/ 35 w 3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5">
                    <a:moveTo>
                      <a:pt x="0" y="15"/>
                    </a:moveTo>
                    <a:lnTo>
                      <a:pt x="4" y="17"/>
                    </a:lnTo>
                    <a:lnTo>
                      <a:pt x="31" y="25"/>
                    </a:lnTo>
                    <a:lnTo>
                      <a:pt x="35" y="10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9" name="Freeform 559">
                <a:extLst>
                  <a:ext uri="{FF2B5EF4-FFF2-40B4-BE49-F238E27FC236}">
                    <a16:creationId xmlns:a16="http://schemas.microsoft.com/office/drawing/2014/main" id="{EA01E0BE-C612-4A8F-8786-D440FAD9F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672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3 w 34"/>
                  <a:gd name="T3" fmla="*/ 0 h 23"/>
                  <a:gd name="T4" fmla="*/ 34 w 34"/>
                  <a:gd name="T5" fmla="*/ 7 h 23"/>
                  <a:gd name="T6" fmla="*/ 30 w 34"/>
                  <a:gd name="T7" fmla="*/ 23 h 23"/>
                  <a:gd name="T8" fmla="*/ 0 w 34"/>
                  <a:gd name="T9" fmla="*/ 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0" y="15"/>
                    </a:moveTo>
                    <a:lnTo>
                      <a:pt x="3" y="0"/>
                    </a:lnTo>
                    <a:lnTo>
                      <a:pt x="34" y="7"/>
                    </a:lnTo>
                    <a:lnTo>
                      <a:pt x="30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0" name="Freeform 560">
                <a:extLst>
                  <a:ext uri="{FF2B5EF4-FFF2-40B4-BE49-F238E27FC236}">
                    <a16:creationId xmlns:a16="http://schemas.microsoft.com/office/drawing/2014/main" id="{AE974F1C-7E03-465D-80E1-9A15083F1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658"/>
                <a:ext cx="35" cy="21"/>
              </a:xfrm>
              <a:custGeom>
                <a:avLst/>
                <a:gdLst>
                  <a:gd name="T0" fmla="*/ 0 w 35"/>
                  <a:gd name="T1" fmla="*/ 18 h 21"/>
                  <a:gd name="T2" fmla="*/ 12 w 35"/>
                  <a:gd name="T3" fmla="*/ 18 h 21"/>
                  <a:gd name="T4" fmla="*/ 31 w 35"/>
                  <a:gd name="T5" fmla="*/ 21 h 21"/>
                  <a:gd name="T6" fmla="*/ 35 w 35"/>
                  <a:gd name="T7" fmla="*/ 6 h 21"/>
                  <a:gd name="T8" fmla="*/ 15 w 35"/>
                  <a:gd name="T9" fmla="*/ 2 h 21"/>
                  <a:gd name="T10" fmla="*/ 2 w 35"/>
                  <a:gd name="T11" fmla="*/ 0 h 21"/>
                  <a:gd name="T12" fmla="*/ 0 w 35"/>
                  <a:gd name="T13" fmla="*/ 1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0" y="18"/>
                    </a:moveTo>
                    <a:lnTo>
                      <a:pt x="12" y="18"/>
                    </a:lnTo>
                    <a:lnTo>
                      <a:pt x="31" y="21"/>
                    </a:lnTo>
                    <a:lnTo>
                      <a:pt x="35" y="6"/>
                    </a:lnTo>
                    <a:lnTo>
                      <a:pt x="15" y="2"/>
                    </a:lnTo>
                    <a:lnTo>
                      <a:pt x="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1" name="Freeform 561">
                <a:extLst>
                  <a:ext uri="{FF2B5EF4-FFF2-40B4-BE49-F238E27FC236}">
                    <a16:creationId xmlns:a16="http://schemas.microsoft.com/office/drawing/2014/main" id="{1466555A-C97D-41E8-8426-81BB0C51F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656"/>
                <a:ext cx="32" cy="20"/>
              </a:xfrm>
              <a:custGeom>
                <a:avLst/>
                <a:gdLst>
                  <a:gd name="T0" fmla="*/ 2 w 32"/>
                  <a:gd name="T1" fmla="*/ 20 h 20"/>
                  <a:gd name="T2" fmla="*/ 17 w 32"/>
                  <a:gd name="T3" fmla="*/ 18 h 20"/>
                  <a:gd name="T4" fmla="*/ 32 w 32"/>
                  <a:gd name="T5" fmla="*/ 16 h 20"/>
                  <a:gd name="T6" fmla="*/ 32 w 32"/>
                  <a:gd name="T7" fmla="*/ 0 h 20"/>
                  <a:gd name="T8" fmla="*/ 15 w 32"/>
                  <a:gd name="T9" fmla="*/ 0 h 20"/>
                  <a:gd name="T10" fmla="*/ 0 w 32"/>
                  <a:gd name="T11" fmla="*/ 2 h 20"/>
                  <a:gd name="T12" fmla="*/ 2 w 32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0"/>
                  <a:gd name="T23" fmla="*/ 32 w 32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0">
                    <a:moveTo>
                      <a:pt x="2" y="20"/>
                    </a:moveTo>
                    <a:lnTo>
                      <a:pt x="17" y="18"/>
                    </a:lnTo>
                    <a:lnTo>
                      <a:pt x="32" y="16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2" name="Freeform 562">
                <a:extLst>
                  <a:ext uri="{FF2B5EF4-FFF2-40B4-BE49-F238E27FC236}">
                    <a16:creationId xmlns:a16="http://schemas.microsoft.com/office/drawing/2014/main" id="{7C184AB3-075F-4B79-8D06-4E10DA56A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670"/>
                <a:ext cx="33" cy="31"/>
              </a:xfrm>
              <a:custGeom>
                <a:avLst/>
                <a:gdLst>
                  <a:gd name="T0" fmla="*/ 8 w 33"/>
                  <a:gd name="T1" fmla="*/ 31 h 31"/>
                  <a:gd name="T2" fmla="*/ 27 w 33"/>
                  <a:gd name="T3" fmla="*/ 17 h 31"/>
                  <a:gd name="T4" fmla="*/ 33 w 33"/>
                  <a:gd name="T5" fmla="*/ 13 h 31"/>
                  <a:gd name="T6" fmla="*/ 27 w 33"/>
                  <a:gd name="T7" fmla="*/ 0 h 31"/>
                  <a:gd name="T8" fmla="*/ 20 w 33"/>
                  <a:gd name="T9" fmla="*/ 4 h 31"/>
                  <a:gd name="T10" fmla="*/ 0 w 33"/>
                  <a:gd name="T11" fmla="*/ 17 h 31"/>
                  <a:gd name="T12" fmla="*/ 8 w 33"/>
                  <a:gd name="T13" fmla="*/ 3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31"/>
                  <a:gd name="T23" fmla="*/ 33 w 33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31">
                    <a:moveTo>
                      <a:pt x="8" y="31"/>
                    </a:moveTo>
                    <a:lnTo>
                      <a:pt x="27" y="17"/>
                    </a:lnTo>
                    <a:lnTo>
                      <a:pt x="33" y="13"/>
                    </a:lnTo>
                    <a:lnTo>
                      <a:pt x="27" y="0"/>
                    </a:lnTo>
                    <a:lnTo>
                      <a:pt x="20" y="4"/>
                    </a:lnTo>
                    <a:lnTo>
                      <a:pt x="0" y="17"/>
                    </a:lnTo>
                    <a:lnTo>
                      <a:pt x="8" y="3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3" name="Freeform 563">
                <a:extLst>
                  <a:ext uri="{FF2B5EF4-FFF2-40B4-BE49-F238E27FC236}">
                    <a16:creationId xmlns:a16="http://schemas.microsoft.com/office/drawing/2014/main" id="{6CE52206-7211-4E7E-89C3-08D744FE6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710"/>
                <a:ext cx="33" cy="35"/>
              </a:xfrm>
              <a:custGeom>
                <a:avLst/>
                <a:gdLst>
                  <a:gd name="T0" fmla="*/ 12 w 33"/>
                  <a:gd name="T1" fmla="*/ 35 h 35"/>
                  <a:gd name="T2" fmla="*/ 25 w 33"/>
                  <a:gd name="T3" fmla="*/ 19 h 35"/>
                  <a:gd name="T4" fmla="*/ 33 w 33"/>
                  <a:gd name="T5" fmla="*/ 12 h 35"/>
                  <a:gd name="T6" fmla="*/ 21 w 33"/>
                  <a:gd name="T7" fmla="*/ 0 h 35"/>
                  <a:gd name="T8" fmla="*/ 14 w 33"/>
                  <a:gd name="T9" fmla="*/ 10 h 35"/>
                  <a:gd name="T10" fmla="*/ 0 w 33"/>
                  <a:gd name="T11" fmla="*/ 23 h 35"/>
                  <a:gd name="T12" fmla="*/ 12 w 33"/>
                  <a:gd name="T13" fmla="*/ 3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35"/>
                  <a:gd name="T23" fmla="*/ 33 w 33"/>
                  <a:gd name="T24" fmla="*/ 35 h 3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35">
                    <a:moveTo>
                      <a:pt x="12" y="35"/>
                    </a:moveTo>
                    <a:lnTo>
                      <a:pt x="25" y="19"/>
                    </a:lnTo>
                    <a:lnTo>
                      <a:pt x="33" y="12"/>
                    </a:lnTo>
                    <a:lnTo>
                      <a:pt x="21" y="0"/>
                    </a:lnTo>
                    <a:lnTo>
                      <a:pt x="14" y="10"/>
                    </a:lnTo>
                    <a:lnTo>
                      <a:pt x="0" y="23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4" name="Freeform 564">
                <a:extLst>
                  <a:ext uri="{FF2B5EF4-FFF2-40B4-BE49-F238E27FC236}">
                    <a16:creationId xmlns:a16="http://schemas.microsoft.com/office/drawing/2014/main" id="{7514F97D-880D-4B47-AC45-0002822BA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3" y="3073"/>
                <a:ext cx="33" cy="19"/>
              </a:xfrm>
              <a:custGeom>
                <a:avLst/>
                <a:gdLst>
                  <a:gd name="T0" fmla="*/ 0 w 33"/>
                  <a:gd name="T1" fmla="*/ 15 h 19"/>
                  <a:gd name="T2" fmla="*/ 0 w 33"/>
                  <a:gd name="T3" fmla="*/ 0 h 19"/>
                  <a:gd name="T4" fmla="*/ 33 w 33"/>
                  <a:gd name="T5" fmla="*/ 2 h 19"/>
                  <a:gd name="T6" fmla="*/ 31 w 33"/>
                  <a:gd name="T7" fmla="*/ 19 h 19"/>
                  <a:gd name="T8" fmla="*/ 0 w 33"/>
                  <a:gd name="T9" fmla="*/ 1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9"/>
                  <a:gd name="T17" fmla="*/ 33 w 3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9">
                    <a:moveTo>
                      <a:pt x="0" y="15"/>
                    </a:moveTo>
                    <a:lnTo>
                      <a:pt x="0" y="0"/>
                    </a:lnTo>
                    <a:lnTo>
                      <a:pt x="33" y="2"/>
                    </a:lnTo>
                    <a:lnTo>
                      <a:pt x="31" y="19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5" name="Freeform 565">
                <a:extLst>
                  <a:ext uri="{FF2B5EF4-FFF2-40B4-BE49-F238E27FC236}">
                    <a16:creationId xmlns:a16="http://schemas.microsoft.com/office/drawing/2014/main" id="{047579F9-00A4-44E6-9777-0BCA8C5BD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0" y="3063"/>
                <a:ext cx="32" cy="21"/>
              </a:xfrm>
              <a:custGeom>
                <a:avLst/>
                <a:gdLst>
                  <a:gd name="T0" fmla="*/ 0 w 32"/>
                  <a:gd name="T1" fmla="*/ 16 h 21"/>
                  <a:gd name="T2" fmla="*/ 5 w 32"/>
                  <a:gd name="T3" fmla="*/ 18 h 21"/>
                  <a:gd name="T4" fmla="*/ 30 w 32"/>
                  <a:gd name="T5" fmla="*/ 21 h 21"/>
                  <a:gd name="T6" fmla="*/ 32 w 32"/>
                  <a:gd name="T7" fmla="*/ 6 h 21"/>
                  <a:gd name="T8" fmla="*/ 9 w 32"/>
                  <a:gd name="T9" fmla="*/ 2 h 21"/>
                  <a:gd name="T10" fmla="*/ 2 w 32"/>
                  <a:gd name="T11" fmla="*/ 0 h 21"/>
                  <a:gd name="T12" fmla="*/ 0 w 32"/>
                  <a:gd name="T13" fmla="*/ 1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1"/>
                  <a:gd name="T23" fmla="*/ 32 w 3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1">
                    <a:moveTo>
                      <a:pt x="0" y="16"/>
                    </a:moveTo>
                    <a:lnTo>
                      <a:pt x="5" y="18"/>
                    </a:lnTo>
                    <a:lnTo>
                      <a:pt x="30" y="21"/>
                    </a:lnTo>
                    <a:lnTo>
                      <a:pt x="32" y="6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6" name="Freeform 566">
                <a:extLst>
                  <a:ext uri="{FF2B5EF4-FFF2-40B4-BE49-F238E27FC236}">
                    <a16:creationId xmlns:a16="http://schemas.microsoft.com/office/drawing/2014/main" id="{B70865EA-8A58-458C-A855-B9243C38B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8" y="3044"/>
                <a:ext cx="35" cy="27"/>
              </a:xfrm>
              <a:custGeom>
                <a:avLst/>
                <a:gdLst>
                  <a:gd name="T0" fmla="*/ 0 w 35"/>
                  <a:gd name="T1" fmla="*/ 15 h 27"/>
                  <a:gd name="T2" fmla="*/ 6 w 35"/>
                  <a:gd name="T3" fmla="*/ 19 h 27"/>
                  <a:gd name="T4" fmla="*/ 29 w 35"/>
                  <a:gd name="T5" fmla="*/ 27 h 27"/>
                  <a:gd name="T6" fmla="*/ 35 w 35"/>
                  <a:gd name="T7" fmla="*/ 12 h 27"/>
                  <a:gd name="T8" fmla="*/ 12 w 35"/>
                  <a:gd name="T9" fmla="*/ 4 h 27"/>
                  <a:gd name="T10" fmla="*/ 6 w 35"/>
                  <a:gd name="T11" fmla="*/ 0 h 27"/>
                  <a:gd name="T12" fmla="*/ 0 w 35"/>
                  <a:gd name="T13" fmla="*/ 1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7"/>
                  <a:gd name="T23" fmla="*/ 35 w 3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7">
                    <a:moveTo>
                      <a:pt x="0" y="15"/>
                    </a:moveTo>
                    <a:lnTo>
                      <a:pt x="6" y="19"/>
                    </a:lnTo>
                    <a:lnTo>
                      <a:pt x="29" y="27"/>
                    </a:lnTo>
                    <a:lnTo>
                      <a:pt x="35" y="12"/>
                    </a:lnTo>
                    <a:lnTo>
                      <a:pt x="12" y="4"/>
                    </a:lnTo>
                    <a:lnTo>
                      <a:pt x="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7" name="Freeform 567">
                <a:extLst>
                  <a:ext uri="{FF2B5EF4-FFF2-40B4-BE49-F238E27FC236}">
                    <a16:creationId xmlns:a16="http://schemas.microsoft.com/office/drawing/2014/main" id="{324021A3-8BED-4A82-BC9D-ACB26573E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1" y="3015"/>
                <a:ext cx="34" cy="31"/>
              </a:xfrm>
              <a:custGeom>
                <a:avLst/>
                <a:gdLst>
                  <a:gd name="T0" fmla="*/ 0 w 34"/>
                  <a:gd name="T1" fmla="*/ 14 h 31"/>
                  <a:gd name="T2" fmla="*/ 2 w 34"/>
                  <a:gd name="T3" fmla="*/ 16 h 31"/>
                  <a:gd name="T4" fmla="*/ 19 w 34"/>
                  <a:gd name="T5" fmla="*/ 25 h 31"/>
                  <a:gd name="T6" fmla="*/ 27 w 34"/>
                  <a:gd name="T7" fmla="*/ 31 h 31"/>
                  <a:gd name="T8" fmla="*/ 34 w 34"/>
                  <a:gd name="T9" fmla="*/ 16 h 31"/>
                  <a:gd name="T10" fmla="*/ 27 w 34"/>
                  <a:gd name="T11" fmla="*/ 12 h 31"/>
                  <a:gd name="T12" fmla="*/ 9 w 34"/>
                  <a:gd name="T13" fmla="*/ 2 h 31"/>
                  <a:gd name="T14" fmla="*/ 7 w 34"/>
                  <a:gd name="T15" fmla="*/ 0 h 31"/>
                  <a:gd name="T16" fmla="*/ 0 w 34"/>
                  <a:gd name="T17" fmla="*/ 14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31"/>
                  <a:gd name="T29" fmla="*/ 34 w 3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31">
                    <a:moveTo>
                      <a:pt x="0" y="14"/>
                    </a:moveTo>
                    <a:lnTo>
                      <a:pt x="2" y="16"/>
                    </a:lnTo>
                    <a:lnTo>
                      <a:pt x="19" y="25"/>
                    </a:lnTo>
                    <a:lnTo>
                      <a:pt x="27" y="31"/>
                    </a:lnTo>
                    <a:lnTo>
                      <a:pt x="34" y="16"/>
                    </a:lnTo>
                    <a:lnTo>
                      <a:pt x="27" y="1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8" name="Freeform 568">
                <a:extLst>
                  <a:ext uri="{FF2B5EF4-FFF2-40B4-BE49-F238E27FC236}">
                    <a16:creationId xmlns:a16="http://schemas.microsoft.com/office/drawing/2014/main" id="{A961A716-D122-46B9-99B5-1F2ECB61A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987"/>
                <a:ext cx="36" cy="24"/>
              </a:xfrm>
              <a:custGeom>
                <a:avLst/>
                <a:gdLst>
                  <a:gd name="T0" fmla="*/ 0 w 36"/>
                  <a:gd name="T1" fmla="*/ 15 h 24"/>
                  <a:gd name="T2" fmla="*/ 10 w 36"/>
                  <a:gd name="T3" fmla="*/ 17 h 24"/>
                  <a:gd name="T4" fmla="*/ 27 w 36"/>
                  <a:gd name="T5" fmla="*/ 24 h 24"/>
                  <a:gd name="T6" fmla="*/ 29 w 36"/>
                  <a:gd name="T7" fmla="*/ 24 h 24"/>
                  <a:gd name="T8" fmla="*/ 36 w 36"/>
                  <a:gd name="T9" fmla="*/ 11 h 24"/>
                  <a:gd name="T10" fmla="*/ 33 w 36"/>
                  <a:gd name="T11" fmla="*/ 11 h 24"/>
                  <a:gd name="T12" fmla="*/ 15 w 36"/>
                  <a:gd name="T13" fmla="*/ 1 h 24"/>
                  <a:gd name="T14" fmla="*/ 6 w 36"/>
                  <a:gd name="T15" fmla="*/ 0 h 24"/>
                  <a:gd name="T16" fmla="*/ 0 w 36"/>
                  <a:gd name="T17" fmla="*/ 15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24"/>
                  <a:gd name="T29" fmla="*/ 36 w 36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24">
                    <a:moveTo>
                      <a:pt x="0" y="15"/>
                    </a:moveTo>
                    <a:lnTo>
                      <a:pt x="10" y="17"/>
                    </a:lnTo>
                    <a:lnTo>
                      <a:pt x="27" y="24"/>
                    </a:lnTo>
                    <a:lnTo>
                      <a:pt x="29" y="24"/>
                    </a:lnTo>
                    <a:lnTo>
                      <a:pt x="36" y="11"/>
                    </a:lnTo>
                    <a:lnTo>
                      <a:pt x="33" y="11"/>
                    </a:lnTo>
                    <a:lnTo>
                      <a:pt x="15" y="1"/>
                    </a:lnTo>
                    <a:lnTo>
                      <a:pt x="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9" name="Freeform 569">
                <a:extLst>
                  <a:ext uri="{FF2B5EF4-FFF2-40B4-BE49-F238E27FC236}">
                    <a16:creationId xmlns:a16="http://schemas.microsoft.com/office/drawing/2014/main" id="{D62BC51E-581E-472B-B325-50BF1A8F9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2979"/>
                <a:ext cx="34" cy="17"/>
              </a:xfrm>
              <a:custGeom>
                <a:avLst/>
                <a:gdLst>
                  <a:gd name="T0" fmla="*/ 2 w 34"/>
                  <a:gd name="T1" fmla="*/ 17 h 17"/>
                  <a:gd name="T2" fmla="*/ 5 w 34"/>
                  <a:gd name="T3" fmla="*/ 17 h 17"/>
                  <a:gd name="T4" fmla="*/ 32 w 34"/>
                  <a:gd name="T5" fmla="*/ 17 h 17"/>
                  <a:gd name="T6" fmla="*/ 30 w 34"/>
                  <a:gd name="T7" fmla="*/ 17 h 17"/>
                  <a:gd name="T8" fmla="*/ 34 w 34"/>
                  <a:gd name="T9" fmla="*/ 2 h 17"/>
                  <a:gd name="T10" fmla="*/ 32 w 34"/>
                  <a:gd name="T11" fmla="*/ 2 h 17"/>
                  <a:gd name="T12" fmla="*/ 5 w 34"/>
                  <a:gd name="T13" fmla="*/ 0 h 17"/>
                  <a:gd name="T14" fmla="*/ 0 w 34"/>
                  <a:gd name="T15" fmla="*/ 2 h 17"/>
                  <a:gd name="T16" fmla="*/ 2 w 34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17"/>
                  <a:gd name="T29" fmla="*/ 34 w 34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17">
                    <a:moveTo>
                      <a:pt x="2" y="17"/>
                    </a:moveTo>
                    <a:lnTo>
                      <a:pt x="5" y="17"/>
                    </a:lnTo>
                    <a:lnTo>
                      <a:pt x="32" y="17"/>
                    </a:lnTo>
                    <a:lnTo>
                      <a:pt x="30" y="17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0" name="Freeform 570">
                <a:extLst>
                  <a:ext uri="{FF2B5EF4-FFF2-40B4-BE49-F238E27FC236}">
                    <a16:creationId xmlns:a16="http://schemas.microsoft.com/office/drawing/2014/main" id="{CE66A78B-82AA-4B37-B050-ED09D8C19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2983"/>
                <a:ext cx="35" cy="21"/>
              </a:xfrm>
              <a:custGeom>
                <a:avLst/>
                <a:gdLst>
                  <a:gd name="T0" fmla="*/ 4 w 35"/>
                  <a:gd name="T1" fmla="*/ 21 h 21"/>
                  <a:gd name="T2" fmla="*/ 0 w 35"/>
                  <a:gd name="T3" fmla="*/ 5 h 21"/>
                  <a:gd name="T4" fmla="*/ 33 w 35"/>
                  <a:gd name="T5" fmla="*/ 0 h 21"/>
                  <a:gd name="T6" fmla="*/ 35 w 35"/>
                  <a:gd name="T7" fmla="*/ 17 h 21"/>
                  <a:gd name="T8" fmla="*/ 4 w 35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1"/>
                  <a:gd name="T17" fmla="*/ 35 w 35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1">
                    <a:moveTo>
                      <a:pt x="4" y="21"/>
                    </a:moveTo>
                    <a:lnTo>
                      <a:pt x="0" y="5"/>
                    </a:lnTo>
                    <a:lnTo>
                      <a:pt x="33" y="0"/>
                    </a:lnTo>
                    <a:lnTo>
                      <a:pt x="35" y="17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1" name="Freeform 571">
                <a:extLst>
                  <a:ext uri="{FF2B5EF4-FFF2-40B4-BE49-F238E27FC236}">
                    <a16:creationId xmlns:a16="http://schemas.microsoft.com/office/drawing/2014/main" id="{F4F05765-A9ED-4010-902E-355D9F83F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2996"/>
                <a:ext cx="23" cy="19"/>
              </a:xfrm>
              <a:custGeom>
                <a:avLst/>
                <a:gdLst>
                  <a:gd name="T0" fmla="*/ 4 w 23"/>
                  <a:gd name="T1" fmla="*/ 19 h 19"/>
                  <a:gd name="T2" fmla="*/ 4 w 23"/>
                  <a:gd name="T3" fmla="*/ 19 h 19"/>
                  <a:gd name="T4" fmla="*/ 23 w 23"/>
                  <a:gd name="T5" fmla="*/ 15 h 19"/>
                  <a:gd name="T6" fmla="*/ 20 w 23"/>
                  <a:gd name="T7" fmla="*/ 0 h 19"/>
                  <a:gd name="T8" fmla="*/ 0 w 23"/>
                  <a:gd name="T9" fmla="*/ 4 h 19"/>
                  <a:gd name="T10" fmla="*/ 0 w 23"/>
                  <a:gd name="T11" fmla="*/ 4 h 19"/>
                  <a:gd name="T12" fmla="*/ 4 w 2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19"/>
                  <a:gd name="T23" fmla="*/ 23 w 2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19">
                    <a:moveTo>
                      <a:pt x="4" y="19"/>
                    </a:moveTo>
                    <a:lnTo>
                      <a:pt x="4" y="19"/>
                    </a:lnTo>
                    <a:lnTo>
                      <a:pt x="23" y="15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2" name="Freeform 572">
                <a:extLst>
                  <a:ext uri="{FF2B5EF4-FFF2-40B4-BE49-F238E27FC236}">
                    <a16:creationId xmlns:a16="http://schemas.microsoft.com/office/drawing/2014/main" id="{06AF287A-75C9-4B96-9C6A-2461627E5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3000"/>
                <a:ext cx="15" cy="19"/>
              </a:xfrm>
              <a:custGeom>
                <a:avLst/>
                <a:gdLst>
                  <a:gd name="T0" fmla="*/ 4 w 15"/>
                  <a:gd name="T1" fmla="*/ 19 h 19"/>
                  <a:gd name="T2" fmla="*/ 0 w 15"/>
                  <a:gd name="T3" fmla="*/ 4 h 19"/>
                  <a:gd name="T4" fmla="*/ 11 w 15"/>
                  <a:gd name="T5" fmla="*/ 0 h 19"/>
                  <a:gd name="T6" fmla="*/ 15 w 15"/>
                  <a:gd name="T7" fmla="*/ 15 h 19"/>
                  <a:gd name="T8" fmla="*/ 4 w 15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19"/>
                  <a:gd name="T17" fmla="*/ 15 w 15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19">
                    <a:moveTo>
                      <a:pt x="4" y="19"/>
                    </a:moveTo>
                    <a:lnTo>
                      <a:pt x="0" y="4"/>
                    </a:lnTo>
                    <a:lnTo>
                      <a:pt x="11" y="0"/>
                    </a:lnTo>
                    <a:lnTo>
                      <a:pt x="15" y="15"/>
                    </a:lnTo>
                    <a:lnTo>
                      <a:pt x="4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3" name="Freeform 573">
                <a:extLst>
                  <a:ext uri="{FF2B5EF4-FFF2-40B4-BE49-F238E27FC236}">
                    <a16:creationId xmlns:a16="http://schemas.microsoft.com/office/drawing/2014/main" id="{62FAF12A-D85B-4371-AE68-ACA3288A6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3010"/>
                <a:ext cx="36" cy="21"/>
              </a:xfrm>
              <a:custGeom>
                <a:avLst/>
                <a:gdLst>
                  <a:gd name="T0" fmla="*/ 3 w 36"/>
                  <a:gd name="T1" fmla="*/ 21 h 21"/>
                  <a:gd name="T2" fmla="*/ 34 w 36"/>
                  <a:gd name="T3" fmla="*/ 17 h 21"/>
                  <a:gd name="T4" fmla="*/ 36 w 36"/>
                  <a:gd name="T5" fmla="*/ 15 h 21"/>
                  <a:gd name="T6" fmla="*/ 32 w 36"/>
                  <a:gd name="T7" fmla="*/ 0 h 21"/>
                  <a:gd name="T8" fmla="*/ 32 w 36"/>
                  <a:gd name="T9" fmla="*/ 0 h 21"/>
                  <a:gd name="T10" fmla="*/ 0 w 36"/>
                  <a:gd name="T11" fmla="*/ 3 h 21"/>
                  <a:gd name="T12" fmla="*/ 3 w 3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1"/>
                  <a:gd name="T23" fmla="*/ 36 w 3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1">
                    <a:moveTo>
                      <a:pt x="3" y="21"/>
                    </a:moveTo>
                    <a:lnTo>
                      <a:pt x="34" y="17"/>
                    </a:lnTo>
                    <a:lnTo>
                      <a:pt x="36" y="15"/>
                    </a:lnTo>
                    <a:lnTo>
                      <a:pt x="32" y="0"/>
                    </a:lnTo>
                    <a:lnTo>
                      <a:pt x="0" y="3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4" name="Freeform 574">
                <a:extLst>
                  <a:ext uri="{FF2B5EF4-FFF2-40B4-BE49-F238E27FC236}">
                    <a16:creationId xmlns:a16="http://schemas.microsoft.com/office/drawing/2014/main" id="{EF6205D7-9379-4514-B873-EB5E8AA1A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3017"/>
                <a:ext cx="33" cy="16"/>
              </a:xfrm>
              <a:custGeom>
                <a:avLst/>
                <a:gdLst>
                  <a:gd name="T0" fmla="*/ 0 w 33"/>
                  <a:gd name="T1" fmla="*/ 16 h 16"/>
                  <a:gd name="T2" fmla="*/ 14 w 33"/>
                  <a:gd name="T3" fmla="*/ 16 h 16"/>
                  <a:gd name="T4" fmla="*/ 33 w 33"/>
                  <a:gd name="T5" fmla="*/ 16 h 16"/>
                  <a:gd name="T6" fmla="*/ 31 w 33"/>
                  <a:gd name="T7" fmla="*/ 0 h 16"/>
                  <a:gd name="T8" fmla="*/ 14 w 33"/>
                  <a:gd name="T9" fmla="*/ 0 h 16"/>
                  <a:gd name="T10" fmla="*/ 0 w 33"/>
                  <a:gd name="T11" fmla="*/ 0 h 16"/>
                  <a:gd name="T12" fmla="*/ 0 w 3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6"/>
                  <a:gd name="T23" fmla="*/ 33 w 3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6">
                    <a:moveTo>
                      <a:pt x="0" y="16"/>
                    </a:moveTo>
                    <a:lnTo>
                      <a:pt x="14" y="16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5" name="Freeform 575">
                <a:extLst>
                  <a:ext uri="{FF2B5EF4-FFF2-40B4-BE49-F238E27FC236}">
                    <a16:creationId xmlns:a16="http://schemas.microsoft.com/office/drawing/2014/main" id="{EC354314-7753-4163-BA34-FB13E8B54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3011"/>
                <a:ext cx="32" cy="20"/>
              </a:xfrm>
              <a:custGeom>
                <a:avLst/>
                <a:gdLst>
                  <a:gd name="T0" fmla="*/ 0 w 32"/>
                  <a:gd name="T1" fmla="*/ 16 h 20"/>
                  <a:gd name="T2" fmla="*/ 2 w 32"/>
                  <a:gd name="T3" fmla="*/ 16 h 20"/>
                  <a:gd name="T4" fmla="*/ 31 w 32"/>
                  <a:gd name="T5" fmla="*/ 20 h 20"/>
                  <a:gd name="T6" fmla="*/ 32 w 32"/>
                  <a:gd name="T7" fmla="*/ 4 h 20"/>
                  <a:gd name="T8" fmla="*/ 4 w 32"/>
                  <a:gd name="T9" fmla="*/ 0 h 20"/>
                  <a:gd name="T10" fmla="*/ 2 w 32"/>
                  <a:gd name="T11" fmla="*/ 0 h 20"/>
                  <a:gd name="T12" fmla="*/ 0 w 32"/>
                  <a:gd name="T13" fmla="*/ 1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0"/>
                  <a:gd name="T23" fmla="*/ 32 w 32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0">
                    <a:moveTo>
                      <a:pt x="0" y="16"/>
                    </a:moveTo>
                    <a:lnTo>
                      <a:pt x="2" y="16"/>
                    </a:lnTo>
                    <a:lnTo>
                      <a:pt x="31" y="20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6" name="Freeform 576">
                <a:extLst>
                  <a:ext uri="{FF2B5EF4-FFF2-40B4-BE49-F238E27FC236}">
                    <a16:creationId xmlns:a16="http://schemas.microsoft.com/office/drawing/2014/main" id="{C36D06C6-703E-4700-8E85-42B34D0E6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3000"/>
                <a:ext cx="33" cy="21"/>
              </a:xfrm>
              <a:custGeom>
                <a:avLst/>
                <a:gdLst>
                  <a:gd name="T0" fmla="*/ 0 w 33"/>
                  <a:gd name="T1" fmla="*/ 15 h 21"/>
                  <a:gd name="T2" fmla="*/ 29 w 33"/>
                  <a:gd name="T3" fmla="*/ 21 h 21"/>
                  <a:gd name="T4" fmla="*/ 31 w 33"/>
                  <a:gd name="T5" fmla="*/ 21 h 21"/>
                  <a:gd name="T6" fmla="*/ 33 w 33"/>
                  <a:gd name="T7" fmla="*/ 6 h 21"/>
                  <a:gd name="T8" fmla="*/ 31 w 33"/>
                  <a:gd name="T9" fmla="*/ 6 h 21"/>
                  <a:gd name="T10" fmla="*/ 2 w 33"/>
                  <a:gd name="T11" fmla="*/ 0 h 21"/>
                  <a:gd name="T12" fmla="*/ 0 w 33"/>
                  <a:gd name="T13" fmla="*/ 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1"/>
                  <a:gd name="T23" fmla="*/ 33 w 3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1">
                    <a:moveTo>
                      <a:pt x="0" y="15"/>
                    </a:moveTo>
                    <a:lnTo>
                      <a:pt x="29" y="21"/>
                    </a:lnTo>
                    <a:lnTo>
                      <a:pt x="31" y="21"/>
                    </a:lnTo>
                    <a:lnTo>
                      <a:pt x="33" y="6"/>
                    </a:lnTo>
                    <a:lnTo>
                      <a:pt x="31" y="6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7" name="Freeform 577">
                <a:extLst>
                  <a:ext uri="{FF2B5EF4-FFF2-40B4-BE49-F238E27FC236}">
                    <a16:creationId xmlns:a16="http://schemas.microsoft.com/office/drawing/2014/main" id="{4A4AFAEA-17C3-4857-8E35-B4F314F8E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987"/>
                <a:ext cx="35" cy="23"/>
              </a:xfrm>
              <a:custGeom>
                <a:avLst/>
                <a:gdLst>
                  <a:gd name="T0" fmla="*/ 0 w 35"/>
                  <a:gd name="T1" fmla="*/ 15 h 23"/>
                  <a:gd name="T2" fmla="*/ 19 w 35"/>
                  <a:gd name="T3" fmla="*/ 19 h 23"/>
                  <a:gd name="T4" fmla="*/ 33 w 35"/>
                  <a:gd name="T5" fmla="*/ 23 h 23"/>
                  <a:gd name="T6" fmla="*/ 35 w 35"/>
                  <a:gd name="T7" fmla="*/ 5 h 23"/>
                  <a:gd name="T8" fmla="*/ 23 w 35"/>
                  <a:gd name="T9" fmla="*/ 3 h 23"/>
                  <a:gd name="T10" fmla="*/ 4 w 35"/>
                  <a:gd name="T11" fmla="*/ 0 h 23"/>
                  <a:gd name="T12" fmla="*/ 0 w 35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0" y="15"/>
                    </a:moveTo>
                    <a:lnTo>
                      <a:pt x="19" y="19"/>
                    </a:lnTo>
                    <a:lnTo>
                      <a:pt x="33" y="23"/>
                    </a:lnTo>
                    <a:lnTo>
                      <a:pt x="35" y="5"/>
                    </a:lnTo>
                    <a:lnTo>
                      <a:pt x="23" y="3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8" name="Freeform 578">
                <a:extLst>
                  <a:ext uri="{FF2B5EF4-FFF2-40B4-BE49-F238E27FC236}">
                    <a16:creationId xmlns:a16="http://schemas.microsoft.com/office/drawing/2014/main" id="{0756BB36-C482-49E1-9A33-9F781167E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973"/>
                <a:ext cx="34" cy="21"/>
              </a:xfrm>
              <a:custGeom>
                <a:avLst/>
                <a:gdLst>
                  <a:gd name="T0" fmla="*/ 0 w 34"/>
                  <a:gd name="T1" fmla="*/ 15 h 21"/>
                  <a:gd name="T2" fmla="*/ 5 w 34"/>
                  <a:gd name="T3" fmla="*/ 15 h 21"/>
                  <a:gd name="T4" fmla="*/ 30 w 34"/>
                  <a:gd name="T5" fmla="*/ 21 h 21"/>
                  <a:gd name="T6" fmla="*/ 34 w 34"/>
                  <a:gd name="T7" fmla="*/ 6 h 21"/>
                  <a:gd name="T8" fmla="*/ 7 w 34"/>
                  <a:gd name="T9" fmla="*/ 0 h 21"/>
                  <a:gd name="T10" fmla="*/ 4 w 34"/>
                  <a:gd name="T11" fmla="*/ 0 h 21"/>
                  <a:gd name="T12" fmla="*/ 0 w 34"/>
                  <a:gd name="T13" fmla="*/ 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1"/>
                  <a:gd name="T23" fmla="*/ 34 w 3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1">
                    <a:moveTo>
                      <a:pt x="0" y="15"/>
                    </a:moveTo>
                    <a:lnTo>
                      <a:pt x="5" y="15"/>
                    </a:lnTo>
                    <a:lnTo>
                      <a:pt x="30" y="21"/>
                    </a:lnTo>
                    <a:lnTo>
                      <a:pt x="34" y="6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9" name="Freeform 579">
                <a:extLst>
                  <a:ext uri="{FF2B5EF4-FFF2-40B4-BE49-F238E27FC236}">
                    <a16:creationId xmlns:a16="http://schemas.microsoft.com/office/drawing/2014/main" id="{D61BD0F0-1B4A-455F-BCD9-40C2DAF6B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962"/>
                <a:ext cx="35" cy="21"/>
              </a:xfrm>
              <a:custGeom>
                <a:avLst/>
                <a:gdLst>
                  <a:gd name="T0" fmla="*/ 0 w 35"/>
                  <a:gd name="T1" fmla="*/ 17 h 21"/>
                  <a:gd name="T2" fmla="*/ 27 w 35"/>
                  <a:gd name="T3" fmla="*/ 21 h 21"/>
                  <a:gd name="T4" fmla="*/ 31 w 35"/>
                  <a:gd name="T5" fmla="*/ 21 h 21"/>
                  <a:gd name="T6" fmla="*/ 35 w 35"/>
                  <a:gd name="T7" fmla="*/ 5 h 21"/>
                  <a:gd name="T8" fmla="*/ 29 w 35"/>
                  <a:gd name="T9" fmla="*/ 3 h 21"/>
                  <a:gd name="T10" fmla="*/ 2 w 35"/>
                  <a:gd name="T11" fmla="*/ 0 h 21"/>
                  <a:gd name="T12" fmla="*/ 0 w 35"/>
                  <a:gd name="T13" fmla="*/ 1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0" y="17"/>
                    </a:moveTo>
                    <a:lnTo>
                      <a:pt x="27" y="21"/>
                    </a:lnTo>
                    <a:lnTo>
                      <a:pt x="31" y="21"/>
                    </a:lnTo>
                    <a:lnTo>
                      <a:pt x="35" y="5"/>
                    </a:lnTo>
                    <a:lnTo>
                      <a:pt x="29" y="3"/>
                    </a:lnTo>
                    <a:lnTo>
                      <a:pt x="2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0" name="Freeform 580">
                <a:extLst>
                  <a:ext uri="{FF2B5EF4-FFF2-40B4-BE49-F238E27FC236}">
                    <a16:creationId xmlns:a16="http://schemas.microsoft.com/office/drawing/2014/main" id="{3DBC0B5A-3A43-4384-B5C2-65FBCAD9B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956"/>
                <a:ext cx="33" cy="19"/>
              </a:xfrm>
              <a:custGeom>
                <a:avLst/>
                <a:gdLst>
                  <a:gd name="T0" fmla="*/ 0 w 33"/>
                  <a:gd name="T1" fmla="*/ 15 h 19"/>
                  <a:gd name="T2" fmla="*/ 4 w 33"/>
                  <a:gd name="T3" fmla="*/ 15 h 19"/>
                  <a:gd name="T4" fmla="*/ 33 w 33"/>
                  <a:gd name="T5" fmla="*/ 19 h 19"/>
                  <a:gd name="T6" fmla="*/ 33 w 33"/>
                  <a:gd name="T7" fmla="*/ 4 h 19"/>
                  <a:gd name="T8" fmla="*/ 4 w 33"/>
                  <a:gd name="T9" fmla="*/ 0 h 19"/>
                  <a:gd name="T10" fmla="*/ 2 w 33"/>
                  <a:gd name="T11" fmla="*/ 0 h 19"/>
                  <a:gd name="T12" fmla="*/ 0 w 33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0" y="15"/>
                    </a:moveTo>
                    <a:lnTo>
                      <a:pt x="4" y="15"/>
                    </a:lnTo>
                    <a:lnTo>
                      <a:pt x="33" y="19"/>
                    </a:lnTo>
                    <a:lnTo>
                      <a:pt x="33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1" name="Freeform 581">
                <a:extLst>
                  <a:ext uri="{FF2B5EF4-FFF2-40B4-BE49-F238E27FC236}">
                    <a16:creationId xmlns:a16="http://schemas.microsoft.com/office/drawing/2014/main" id="{763AE732-F6DD-46EC-B3D6-F84A851AD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954"/>
                <a:ext cx="32" cy="17"/>
              </a:xfrm>
              <a:custGeom>
                <a:avLst/>
                <a:gdLst>
                  <a:gd name="T0" fmla="*/ 0 w 32"/>
                  <a:gd name="T1" fmla="*/ 17 h 17"/>
                  <a:gd name="T2" fmla="*/ 19 w 32"/>
                  <a:gd name="T3" fmla="*/ 17 h 17"/>
                  <a:gd name="T4" fmla="*/ 32 w 32"/>
                  <a:gd name="T5" fmla="*/ 17 h 17"/>
                  <a:gd name="T6" fmla="*/ 32 w 32"/>
                  <a:gd name="T7" fmla="*/ 2 h 17"/>
                  <a:gd name="T8" fmla="*/ 19 w 32"/>
                  <a:gd name="T9" fmla="*/ 0 h 17"/>
                  <a:gd name="T10" fmla="*/ 0 w 32"/>
                  <a:gd name="T11" fmla="*/ 2 h 17"/>
                  <a:gd name="T12" fmla="*/ 0 w 32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7"/>
                  <a:gd name="T23" fmla="*/ 32 w 32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7">
                    <a:moveTo>
                      <a:pt x="0" y="17"/>
                    </a:moveTo>
                    <a:lnTo>
                      <a:pt x="19" y="17"/>
                    </a:lnTo>
                    <a:lnTo>
                      <a:pt x="32" y="17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0" y="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2" name="Freeform 582">
                <a:extLst>
                  <a:ext uri="{FF2B5EF4-FFF2-40B4-BE49-F238E27FC236}">
                    <a16:creationId xmlns:a16="http://schemas.microsoft.com/office/drawing/2014/main" id="{B11B008C-1761-4C26-8813-077A766D4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956"/>
                <a:ext cx="33" cy="19"/>
              </a:xfrm>
              <a:custGeom>
                <a:avLst/>
                <a:gdLst>
                  <a:gd name="T0" fmla="*/ 2 w 33"/>
                  <a:gd name="T1" fmla="*/ 19 h 19"/>
                  <a:gd name="T2" fmla="*/ 31 w 33"/>
                  <a:gd name="T3" fmla="*/ 17 h 19"/>
                  <a:gd name="T4" fmla="*/ 33 w 33"/>
                  <a:gd name="T5" fmla="*/ 17 h 19"/>
                  <a:gd name="T6" fmla="*/ 33 w 33"/>
                  <a:gd name="T7" fmla="*/ 0 h 19"/>
                  <a:gd name="T8" fmla="*/ 29 w 33"/>
                  <a:gd name="T9" fmla="*/ 0 h 19"/>
                  <a:gd name="T10" fmla="*/ 0 w 33"/>
                  <a:gd name="T11" fmla="*/ 4 h 19"/>
                  <a:gd name="T12" fmla="*/ 2 w 3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2" y="19"/>
                    </a:moveTo>
                    <a:lnTo>
                      <a:pt x="31" y="17"/>
                    </a:lnTo>
                    <a:lnTo>
                      <a:pt x="33" y="17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0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3" name="Freeform 583">
                <a:extLst>
                  <a:ext uri="{FF2B5EF4-FFF2-40B4-BE49-F238E27FC236}">
                    <a16:creationId xmlns:a16="http://schemas.microsoft.com/office/drawing/2014/main" id="{AA9D91B2-7BA1-4ABA-BA55-B5D966D0D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964"/>
                <a:ext cx="33" cy="17"/>
              </a:xfrm>
              <a:custGeom>
                <a:avLst/>
                <a:gdLst>
                  <a:gd name="T0" fmla="*/ 2 w 33"/>
                  <a:gd name="T1" fmla="*/ 17 h 17"/>
                  <a:gd name="T2" fmla="*/ 0 w 33"/>
                  <a:gd name="T3" fmla="*/ 1 h 17"/>
                  <a:gd name="T4" fmla="*/ 31 w 33"/>
                  <a:gd name="T5" fmla="*/ 0 h 17"/>
                  <a:gd name="T6" fmla="*/ 33 w 33"/>
                  <a:gd name="T7" fmla="*/ 15 h 17"/>
                  <a:gd name="T8" fmla="*/ 2 w 33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7"/>
                  <a:gd name="T17" fmla="*/ 33 w 3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7">
                    <a:moveTo>
                      <a:pt x="2" y="17"/>
                    </a:moveTo>
                    <a:lnTo>
                      <a:pt x="0" y="1"/>
                    </a:lnTo>
                    <a:lnTo>
                      <a:pt x="31" y="0"/>
                    </a:lnTo>
                    <a:lnTo>
                      <a:pt x="33" y="15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4" name="Freeform 584">
                <a:extLst>
                  <a:ext uri="{FF2B5EF4-FFF2-40B4-BE49-F238E27FC236}">
                    <a16:creationId xmlns:a16="http://schemas.microsoft.com/office/drawing/2014/main" id="{6EF0D3CE-EA08-4BC4-B3FE-633FDEF85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969"/>
                <a:ext cx="32" cy="16"/>
              </a:xfrm>
              <a:custGeom>
                <a:avLst/>
                <a:gdLst>
                  <a:gd name="T0" fmla="*/ 2 w 32"/>
                  <a:gd name="T1" fmla="*/ 16 h 16"/>
                  <a:gd name="T2" fmla="*/ 9 w 32"/>
                  <a:gd name="T3" fmla="*/ 16 h 16"/>
                  <a:gd name="T4" fmla="*/ 32 w 32"/>
                  <a:gd name="T5" fmla="*/ 16 h 16"/>
                  <a:gd name="T6" fmla="*/ 32 w 32"/>
                  <a:gd name="T7" fmla="*/ 0 h 16"/>
                  <a:gd name="T8" fmla="*/ 9 w 32"/>
                  <a:gd name="T9" fmla="*/ 0 h 16"/>
                  <a:gd name="T10" fmla="*/ 0 w 32"/>
                  <a:gd name="T11" fmla="*/ 0 h 16"/>
                  <a:gd name="T12" fmla="*/ 2 w 32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6"/>
                  <a:gd name="T23" fmla="*/ 32 w 32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6">
                    <a:moveTo>
                      <a:pt x="2" y="16"/>
                    </a:moveTo>
                    <a:lnTo>
                      <a:pt x="9" y="16"/>
                    </a:lnTo>
                    <a:lnTo>
                      <a:pt x="32" y="16"/>
                    </a:lnTo>
                    <a:lnTo>
                      <a:pt x="32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5" name="Freeform 585">
                <a:extLst>
                  <a:ext uri="{FF2B5EF4-FFF2-40B4-BE49-F238E27FC236}">
                    <a16:creationId xmlns:a16="http://schemas.microsoft.com/office/drawing/2014/main" id="{241B9B87-5BEB-4EB3-82F2-DAA81F20D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967"/>
                <a:ext cx="33" cy="18"/>
              </a:xfrm>
              <a:custGeom>
                <a:avLst/>
                <a:gdLst>
                  <a:gd name="T0" fmla="*/ 0 w 33"/>
                  <a:gd name="T1" fmla="*/ 18 h 18"/>
                  <a:gd name="T2" fmla="*/ 2 w 33"/>
                  <a:gd name="T3" fmla="*/ 0 h 18"/>
                  <a:gd name="T4" fmla="*/ 33 w 33"/>
                  <a:gd name="T5" fmla="*/ 2 h 18"/>
                  <a:gd name="T6" fmla="*/ 33 w 33"/>
                  <a:gd name="T7" fmla="*/ 18 h 18"/>
                  <a:gd name="T8" fmla="*/ 0 w 33"/>
                  <a:gd name="T9" fmla="*/ 1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8"/>
                  <a:gd name="T17" fmla="*/ 33 w 3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8">
                    <a:moveTo>
                      <a:pt x="0" y="18"/>
                    </a:moveTo>
                    <a:lnTo>
                      <a:pt x="2" y="0"/>
                    </a:lnTo>
                    <a:lnTo>
                      <a:pt x="33" y="2"/>
                    </a:lnTo>
                    <a:lnTo>
                      <a:pt x="33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6" name="Freeform 586">
                <a:extLst>
                  <a:ext uri="{FF2B5EF4-FFF2-40B4-BE49-F238E27FC236}">
                    <a16:creationId xmlns:a16="http://schemas.microsoft.com/office/drawing/2014/main" id="{C8E424B2-C40C-4A5B-842B-1E4270EA7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960"/>
                <a:ext cx="33" cy="21"/>
              </a:xfrm>
              <a:custGeom>
                <a:avLst/>
                <a:gdLst>
                  <a:gd name="T0" fmla="*/ 0 w 33"/>
                  <a:gd name="T1" fmla="*/ 15 h 21"/>
                  <a:gd name="T2" fmla="*/ 27 w 33"/>
                  <a:gd name="T3" fmla="*/ 21 h 21"/>
                  <a:gd name="T4" fmla="*/ 33 w 33"/>
                  <a:gd name="T5" fmla="*/ 21 h 21"/>
                  <a:gd name="T6" fmla="*/ 33 w 33"/>
                  <a:gd name="T7" fmla="*/ 5 h 21"/>
                  <a:gd name="T8" fmla="*/ 29 w 33"/>
                  <a:gd name="T9" fmla="*/ 4 h 21"/>
                  <a:gd name="T10" fmla="*/ 2 w 33"/>
                  <a:gd name="T11" fmla="*/ 0 h 21"/>
                  <a:gd name="T12" fmla="*/ 0 w 33"/>
                  <a:gd name="T13" fmla="*/ 1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1"/>
                  <a:gd name="T23" fmla="*/ 33 w 33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1">
                    <a:moveTo>
                      <a:pt x="0" y="15"/>
                    </a:moveTo>
                    <a:lnTo>
                      <a:pt x="27" y="21"/>
                    </a:lnTo>
                    <a:lnTo>
                      <a:pt x="33" y="21"/>
                    </a:lnTo>
                    <a:lnTo>
                      <a:pt x="33" y="5"/>
                    </a:lnTo>
                    <a:lnTo>
                      <a:pt x="29" y="4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7" name="Freeform 587">
                <a:extLst>
                  <a:ext uri="{FF2B5EF4-FFF2-40B4-BE49-F238E27FC236}">
                    <a16:creationId xmlns:a16="http://schemas.microsoft.com/office/drawing/2014/main" id="{F669E855-AB84-4F21-898F-2B324FFBE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948"/>
                <a:ext cx="34" cy="21"/>
              </a:xfrm>
              <a:custGeom>
                <a:avLst/>
                <a:gdLst>
                  <a:gd name="T0" fmla="*/ 0 w 34"/>
                  <a:gd name="T1" fmla="*/ 16 h 21"/>
                  <a:gd name="T2" fmla="*/ 25 w 34"/>
                  <a:gd name="T3" fmla="*/ 21 h 21"/>
                  <a:gd name="T4" fmla="*/ 32 w 34"/>
                  <a:gd name="T5" fmla="*/ 21 h 21"/>
                  <a:gd name="T6" fmla="*/ 34 w 34"/>
                  <a:gd name="T7" fmla="*/ 6 h 21"/>
                  <a:gd name="T8" fmla="*/ 28 w 34"/>
                  <a:gd name="T9" fmla="*/ 6 h 21"/>
                  <a:gd name="T10" fmla="*/ 4 w 34"/>
                  <a:gd name="T11" fmla="*/ 0 h 21"/>
                  <a:gd name="T12" fmla="*/ 0 w 34"/>
                  <a:gd name="T13" fmla="*/ 1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1"/>
                  <a:gd name="T23" fmla="*/ 34 w 3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1">
                    <a:moveTo>
                      <a:pt x="0" y="16"/>
                    </a:moveTo>
                    <a:lnTo>
                      <a:pt x="25" y="21"/>
                    </a:lnTo>
                    <a:lnTo>
                      <a:pt x="32" y="21"/>
                    </a:lnTo>
                    <a:lnTo>
                      <a:pt x="34" y="6"/>
                    </a:lnTo>
                    <a:lnTo>
                      <a:pt x="28" y="6"/>
                    </a:lnTo>
                    <a:lnTo>
                      <a:pt x="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8" name="Freeform 588">
                <a:extLst>
                  <a:ext uri="{FF2B5EF4-FFF2-40B4-BE49-F238E27FC236}">
                    <a16:creationId xmlns:a16="http://schemas.microsoft.com/office/drawing/2014/main" id="{FEA53AFB-808C-46C9-96A4-0CE49B45F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937"/>
                <a:ext cx="35" cy="21"/>
              </a:xfrm>
              <a:custGeom>
                <a:avLst/>
                <a:gdLst>
                  <a:gd name="T0" fmla="*/ 0 w 35"/>
                  <a:gd name="T1" fmla="*/ 15 h 21"/>
                  <a:gd name="T2" fmla="*/ 2 w 35"/>
                  <a:gd name="T3" fmla="*/ 0 h 21"/>
                  <a:gd name="T4" fmla="*/ 35 w 35"/>
                  <a:gd name="T5" fmla="*/ 5 h 21"/>
                  <a:gd name="T6" fmla="*/ 31 w 35"/>
                  <a:gd name="T7" fmla="*/ 21 h 21"/>
                  <a:gd name="T8" fmla="*/ 0 w 35"/>
                  <a:gd name="T9" fmla="*/ 1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1"/>
                  <a:gd name="T17" fmla="*/ 35 w 35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1">
                    <a:moveTo>
                      <a:pt x="0" y="15"/>
                    </a:moveTo>
                    <a:lnTo>
                      <a:pt x="2" y="0"/>
                    </a:lnTo>
                    <a:lnTo>
                      <a:pt x="35" y="5"/>
                    </a:lnTo>
                    <a:lnTo>
                      <a:pt x="31" y="2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9" name="Freeform 589">
                <a:extLst>
                  <a:ext uri="{FF2B5EF4-FFF2-40B4-BE49-F238E27FC236}">
                    <a16:creationId xmlns:a16="http://schemas.microsoft.com/office/drawing/2014/main" id="{B92F61A3-0F23-4E1C-A713-C9C931CD7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925"/>
                <a:ext cx="35" cy="21"/>
              </a:xfrm>
              <a:custGeom>
                <a:avLst/>
                <a:gdLst>
                  <a:gd name="T0" fmla="*/ 0 w 35"/>
                  <a:gd name="T1" fmla="*/ 15 h 21"/>
                  <a:gd name="T2" fmla="*/ 4 w 35"/>
                  <a:gd name="T3" fmla="*/ 0 h 21"/>
                  <a:gd name="T4" fmla="*/ 35 w 35"/>
                  <a:gd name="T5" fmla="*/ 6 h 21"/>
                  <a:gd name="T6" fmla="*/ 33 w 35"/>
                  <a:gd name="T7" fmla="*/ 21 h 21"/>
                  <a:gd name="T8" fmla="*/ 0 w 35"/>
                  <a:gd name="T9" fmla="*/ 1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1"/>
                  <a:gd name="T17" fmla="*/ 35 w 35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1">
                    <a:moveTo>
                      <a:pt x="0" y="15"/>
                    </a:moveTo>
                    <a:lnTo>
                      <a:pt x="4" y="0"/>
                    </a:lnTo>
                    <a:lnTo>
                      <a:pt x="35" y="6"/>
                    </a:lnTo>
                    <a:lnTo>
                      <a:pt x="33" y="2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0" name="Freeform 590">
                <a:extLst>
                  <a:ext uri="{FF2B5EF4-FFF2-40B4-BE49-F238E27FC236}">
                    <a16:creationId xmlns:a16="http://schemas.microsoft.com/office/drawing/2014/main" id="{7EDD80B2-0B93-4A4E-B31A-F5EDAFD4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917"/>
                <a:ext cx="32" cy="20"/>
              </a:xfrm>
              <a:custGeom>
                <a:avLst/>
                <a:gdLst>
                  <a:gd name="T0" fmla="*/ 0 w 32"/>
                  <a:gd name="T1" fmla="*/ 16 h 20"/>
                  <a:gd name="T2" fmla="*/ 28 w 32"/>
                  <a:gd name="T3" fmla="*/ 20 h 20"/>
                  <a:gd name="T4" fmla="*/ 30 w 32"/>
                  <a:gd name="T5" fmla="*/ 20 h 20"/>
                  <a:gd name="T6" fmla="*/ 32 w 32"/>
                  <a:gd name="T7" fmla="*/ 4 h 20"/>
                  <a:gd name="T8" fmla="*/ 30 w 32"/>
                  <a:gd name="T9" fmla="*/ 4 h 20"/>
                  <a:gd name="T10" fmla="*/ 1 w 32"/>
                  <a:gd name="T11" fmla="*/ 0 h 20"/>
                  <a:gd name="T12" fmla="*/ 0 w 32"/>
                  <a:gd name="T13" fmla="*/ 1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0"/>
                  <a:gd name="T23" fmla="*/ 32 w 32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0">
                    <a:moveTo>
                      <a:pt x="0" y="16"/>
                    </a:moveTo>
                    <a:lnTo>
                      <a:pt x="28" y="20"/>
                    </a:lnTo>
                    <a:lnTo>
                      <a:pt x="30" y="20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1" name="Freeform 591">
                <a:extLst>
                  <a:ext uri="{FF2B5EF4-FFF2-40B4-BE49-F238E27FC236}">
                    <a16:creationId xmlns:a16="http://schemas.microsoft.com/office/drawing/2014/main" id="{33048C04-7C9F-4DAB-AB32-13757402F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914"/>
                <a:ext cx="33" cy="17"/>
              </a:xfrm>
              <a:custGeom>
                <a:avLst/>
                <a:gdLst>
                  <a:gd name="T0" fmla="*/ 0 w 33"/>
                  <a:gd name="T1" fmla="*/ 15 h 17"/>
                  <a:gd name="T2" fmla="*/ 2 w 33"/>
                  <a:gd name="T3" fmla="*/ 0 h 17"/>
                  <a:gd name="T4" fmla="*/ 33 w 33"/>
                  <a:gd name="T5" fmla="*/ 2 h 17"/>
                  <a:gd name="T6" fmla="*/ 31 w 33"/>
                  <a:gd name="T7" fmla="*/ 17 h 17"/>
                  <a:gd name="T8" fmla="*/ 0 w 33"/>
                  <a:gd name="T9" fmla="*/ 1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7"/>
                  <a:gd name="T17" fmla="*/ 33 w 3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7">
                    <a:moveTo>
                      <a:pt x="0" y="15"/>
                    </a:moveTo>
                    <a:lnTo>
                      <a:pt x="2" y="0"/>
                    </a:lnTo>
                    <a:lnTo>
                      <a:pt x="33" y="2"/>
                    </a:lnTo>
                    <a:lnTo>
                      <a:pt x="31" y="1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2" name="Rectangle 592">
                <a:extLst>
                  <a:ext uri="{FF2B5EF4-FFF2-40B4-BE49-F238E27FC236}">
                    <a16:creationId xmlns:a16="http://schemas.microsoft.com/office/drawing/2014/main" id="{F09294D4-9F51-4BEB-A805-C67A07FB0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2" y="2912"/>
                <a:ext cx="33" cy="15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563" name="Rectangle 593">
                <a:extLst>
                  <a:ext uri="{FF2B5EF4-FFF2-40B4-BE49-F238E27FC236}">
                    <a16:creationId xmlns:a16="http://schemas.microsoft.com/office/drawing/2014/main" id="{E1686737-3F85-4AD4-8AED-CB746B304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" y="2912"/>
                <a:ext cx="32" cy="15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3564" name="Freeform 594">
                <a:extLst>
                  <a:ext uri="{FF2B5EF4-FFF2-40B4-BE49-F238E27FC236}">
                    <a16:creationId xmlns:a16="http://schemas.microsoft.com/office/drawing/2014/main" id="{1334C157-81AF-450F-9AA3-0EB234237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912"/>
                <a:ext cx="33" cy="17"/>
              </a:xfrm>
              <a:custGeom>
                <a:avLst/>
                <a:gdLst>
                  <a:gd name="T0" fmla="*/ 0 w 33"/>
                  <a:gd name="T1" fmla="*/ 17 h 17"/>
                  <a:gd name="T2" fmla="*/ 0 w 33"/>
                  <a:gd name="T3" fmla="*/ 2 h 17"/>
                  <a:gd name="T4" fmla="*/ 31 w 33"/>
                  <a:gd name="T5" fmla="*/ 0 h 17"/>
                  <a:gd name="T6" fmla="*/ 33 w 33"/>
                  <a:gd name="T7" fmla="*/ 17 h 17"/>
                  <a:gd name="T8" fmla="*/ 0 w 33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7"/>
                  <a:gd name="T17" fmla="*/ 33 w 3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7">
                    <a:moveTo>
                      <a:pt x="0" y="17"/>
                    </a:moveTo>
                    <a:lnTo>
                      <a:pt x="0" y="2"/>
                    </a:lnTo>
                    <a:lnTo>
                      <a:pt x="31" y="0"/>
                    </a:lnTo>
                    <a:lnTo>
                      <a:pt x="33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5" name="Freeform 595">
                <a:extLst>
                  <a:ext uri="{FF2B5EF4-FFF2-40B4-BE49-F238E27FC236}">
                    <a16:creationId xmlns:a16="http://schemas.microsoft.com/office/drawing/2014/main" id="{C94DD493-B78E-4432-B9D4-EA94305B2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914"/>
                <a:ext cx="33" cy="19"/>
              </a:xfrm>
              <a:custGeom>
                <a:avLst/>
                <a:gdLst>
                  <a:gd name="T0" fmla="*/ 0 w 33"/>
                  <a:gd name="T1" fmla="*/ 19 h 19"/>
                  <a:gd name="T2" fmla="*/ 31 w 33"/>
                  <a:gd name="T3" fmla="*/ 17 h 19"/>
                  <a:gd name="T4" fmla="*/ 33 w 33"/>
                  <a:gd name="T5" fmla="*/ 17 h 19"/>
                  <a:gd name="T6" fmla="*/ 31 w 33"/>
                  <a:gd name="T7" fmla="*/ 0 h 19"/>
                  <a:gd name="T8" fmla="*/ 31 w 33"/>
                  <a:gd name="T9" fmla="*/ 2 h 19"/>
                  <a:gd name="T10" fmla="*/ 0 w 33"/>
                  <a:gd name="T11" fmla="*/ 2 h 19"/>
                  <a:gd name="T12" fmla="*/ 0 w 3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0" y="19"/>
                    </a:moveTo>
                    <a:lnTo>
                      <a:pt x="31" y="17"/>
                    </a:lnTo>
                    <a:lnTo>
                      <a:pt x="33" y="17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0" y="2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6" name="Freeform 596">
                <a:extLst>
                  <a:ext uri="{FF2B5EF4-FFF2-40B4-BE49-F238E27FC236}">
                    <a16:creationId xmlns:a16="http://schemas.microsoft.com/office/drawing/2014/main" id="{88B5D285-0737-4890-A4E8-91A74D992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917"/>
                <a:ext cx="32" cy="20"/>
              </a:xfrm>
              <a:custGeom>
                <a:avLst/>
                <a:gdLst>
                  <a:gd name="T0" fmla="*/ 0 w 32"/>
                  <a:gd name="T1" fmla="*/ 20 h 20"/>
                  <a:gd name="T2" fmla="*/ 15 w 32"/>
                  <a:gd name="T3" fmla="*/ 18 h 20"/>
                  <a:gd name="T4" fmla="*/ 32 w 32"/>
                  <a:gd name="T5" fmla="*/ 18 h 20"/>
                  <a:gd name="T6" fmla="*/ 30 w 32"/>
                  <a:gd name="T7" fmla="*/ 0 h 20"/>
                  <a:gd name="T8" fmla="*/ 13 w 32"/>
                  <a:gd name="T9" fmla="*/ 2 h 20"/>
                  <a:gd name="T10" fmla="*/ 0 w 32"/>
                  <a:gd name="T11" fmla="*/ 2 h 20"/>
                  <a:gd name="T12" fmla="*/ 0 w 32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0"/>
                  <a:gd name="T23" fmla="*/ 32 w 32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0">
                    <a:moveTo>
                      <a:pt x="0" y="20"/>
                    </a:moveTo>
                    <a:lnTo>
                      <a:pt x="15" y="18"/>
                    </a:lnTo>
                    <a:lnTo>
                      <a:pt x="32" y="18"/>
                    </a:lnTo>
                    <a:lnTo>
                      <a:pt x="30" y="0"/>
                    </a:lnTo>
                    <a:lnTo>
                      <a:pt x="13" y="2"/>
                    </a:lnTo>
                    <a:lnTo>
                      <a:pt x="0" y="2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7" name="Freeform 597">
                <a:extLst>
                  <a:ext uri="{FF2B5EF4-FFF2-40B4-BE49-F238E27FC236}">
                    <a16:creationId xmlns:a16="http://schemas.microsoft.com/office/drawing/2014/main" id="{AE7C1E3C-E8F2-49C3-B804-44CBF819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923"/>
                <a:ext cx="33" cy="17"/>
              </a:xfrm>
              <a:custGeom>
                <a:avLst/>
                <a:gdLst>
                  <a:gd name="T0" fmla="*/ 0 w 33"/>
                  <a:gd name="T1" fmla="*/ 17 h 17"/>
                  <a:gd name="T2" fmla="*/ 2 w 33"/>
                  <a:gd name="T3" fmla="*/ 17 h 17"/>
                  <a:gd name="T4" fmla="*/ 33 w 33"/>
                  <a:gd name="T5" fmla="*/ 16 h 17"/>
                  <a:gd name="T6" fmla="*/ 31 w 33"/>
                  <a:gd name="T7" fmla="*/ 0 h 17"/>
                  <a:gd name="T8" fmla="*/ 0 w 33"/>
                  <a:gd name="T9" fmla="*/ 2 h 17"/>
                  <a:gd name="T10" fmla="*/ 0 w 33"/>
                  <a:gd name="T11" fmla="*/ 2 h 17"/>
                  <a:gd name="T12" fmla="*/ 0 w 3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0" y="17"/>
                    </a:moveTo>
                    <a:lnTo>
                      <a:pt x="2" y="17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0" y="2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8" name="Freeform 598">
                <a:extLst>
                  <a:ext uri="{FF2B5EF4-FFF2-40B4-BE49-F238E27FC236}">
                    <a16:creationId xmlns:a16="http://schemas.microsoft.com/office/drawing/2014/main" id="{256BA548-48A2-4319-A7E6-E08C2B4FC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929"/>
                <a:ext cx="33" cy="19"/>
              </a:xfrm>
              <a:custGeom>
                <a:avLst/>
                <a:gdLst>
                  <a:gd name="T0" fmla="*/ 0 w 33"/>
                  <a:gd name="T1" fmla="*/ 19 h 19"/>
                  <a:gd name="T2" fmla="*/ 0 w 33"/>
                  <a:gd name="T3" fmla="*/ 4 h 19"/>
                  <a:gd name="T4" fmla="*/ 31 w 33"/>
                  <a:gd name="T5" fmla="*/ 0 h 19"/>
                  <a:gd name="T6" fmla="*/ 33 w 33"/>
                  <a:gd name="T7" fmla="*/ 15 h 19"/>
                  <a:gd name="T8" fmla="*/ 0 w 33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9"/>
                  <a:gd name="T17" fmla="*/ 33 w 33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9">
                    <a:moveTo>
                      <a:pt x="0" y="19"/>
                    </a:moveTo>
                    <a:lnTo>
                      <a:pt x="0" y="4"/>
                    </a:lnTo>
                    <a:lnTo>
                      <a:pt x="31" y="0"/>
                    </a:lnTo>
                    <a:lnTo>
                      <a:pt x="33" y="1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9" name="Freeform 599">
                <a:extLst>
                  <a:ext uri="{FF2B5EF4-FFF2-40B4-BE49-F238E27FC236}">
                    <a16:creationId xmlns:a16="http://schemas.microsoft.com/office/drawing/2014/main" id="{0A538AC9-2AF9-49CE-AB9A-336A28887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937"/>
                <a:ext cx="32" cy="21"/>
              </a:xfrm>
              <a:custGeom>
                <a:avLst/>
                <a:gdLst>
                  <a:gd name="T0" fmla="*/ 2 w 32"/>
                  <a:gd name="T1" fmla="*/ 21 h 21"/>
                  <a:gd name="T2" fmla="*/ 0 w 32"/>
                  <a:gd name="T3" fmla="*/ 5 h 21"/>
                  <a:gd name="T4" fmla="*/ 30 w 32"/>
                  <a:gd name="T5" fmla="*/ 0 h 21"/>
                  <a:gd name="T6" fmla="*/ 32 w 32"/>
                  <a:gd name="T7" fmla="*/ 15 h 21"/>
                  <a:gd name="T8" fmla="*/ 2 w 32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21"/>
                  <a:gd name="T17" fmla="*/ 32 w 32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21">
                    <a:moveTo>
                      <a:pt x="2" y="21"/>
                    </a:moveTo>
                    <a:lnTo>
                      <a:pt x="0" y="5"/>
                    </a:lnTo>
                    <a:lnTo>
                      <a:pt x="30" y="0"/>
                    </a:lnTo>
                    <a:lnTo>
                      <a:pt x="32" y="1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0" name="Freeform 600">
                <a:extLst>
                  <a:ext uri="{FF2B5EF4-FFF2-40B4-BE49-F238E27FC236}">
                    <a16:creationId xmlns:a16="http://schemas.microsoft.com/office/drawing/2014/main" id="{8C264C5F-696B-423D-AA3E-03B62C905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2946"/>
                <a:ext cx="35" cy="23"/>
              </a:xfrm>
              <a:custGeom>
                <a:avLst/>
                <a:gdLst>
                  <a:gd name="T0" fmla="*/ 2 w 35"/>
                  <a:gd name="T1" fmla="*/ 23 h 23"/>
                  <a:gd name="T2" fmla="*/ 0 w 35"/>
                  <a:gd name="T3" fmla="*/ 6 h 23"/>
                  <a:gd name="T4" fmla="*/ 31 w 35"/>
                  <a:gd name="T5" fmla="*/ 0 h 23"/>
                  <a:gd name="T6" fmla="*/ 35 w 35"/>
                  <a:gd name="T7" fmla="*/ 16 h 23"/>
                  <a:gd name="T8" fmla="*/ 2 w 35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2" y="23"/>
                    </a:moveTo>
                    <a:lnTo>
                      <a:pt x="0" y="6"/>
                    </a:lnTo>
                    <a:lnTo>
                      <a:pt x="31" y="0"/>
                    </a:lnTo>
                    <a:lnTo>
                      <a:pt x="35" y="16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1" name="Freeform 601">
                <a:extLst>
                  <a:ext uri="{FF2B5EF4-FFF2-40B4-BE49-F238E27FC236}">
                    <a16:creationId xmlns:a16="http://schemas.microsoft.com/office/drawing/2014/main" id="{219D9F31-E0BC-4C1D-8FA1-B051075E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960"/>
                <a:ext cx="35" cy="21"/>
              </a:xfrm>
              <a:custGeom>
                <a:avLst/>
                <a:gdLst>
                  <a:gd name="T0" fmla="*/ 4 w 35"/>
                  <a:gd name="T1" fmla="*/ 21 h 21"/>
                  <a:gd name="T2" fmla="*/ 21 w 35"/>
                  <a:gd name="T3" fmla="*/ 17 h 21"/>
                  <a:gd name="T4" fmla="*/ 35 w 35"/>
                  <a:gd name="T5" fmla="*/ 15 h 21"/>
                  <a:gd name="T6" fmla="*/ 33 w 35"/>
                  <a:gd name="T7" fmla="*/ 0 h 21"/>
                  <a:gd name="T8" fmla="*/ 17 w 35"/>
                  <a:gd name="T9" fmla="*/ 2 h 21"/>
                  <a:gd name="T10" fmla="*/ 0 w 35"/>
                  <a:gd name="T11" fmla="*/ 5 h 21"/>
                  <a:gd name="T12" fmla="*/ 4 w 3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4" y="21"/>
                    </a:moveTo>
                    <a:lnTo>
                      <a:pt x="21" y="17"/>
                    </a:lnTo>
                    <a:lnTo>
                      <a:pt x="35" y="15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0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2" name="Freeform 602">
                <a:extLst>
                  <a:ext uri="{FF2B5EF4-FFF2-40B4-BE49-F238E27FC236}">
                    <a16:creationId xmlns:a16="http://schemas.microsoft.com/office/drawing/2014/main" id="{457A9D3C-AC60-49A1-BBA6-59BADF967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973"/>
                <a:ext cx="34" cy="21"/>
              </a:xfrm>
              <a:custGeom>
                <a:avLst/>
                <a:gdLst>
                  <a:gd name="T0" fmla="*/ 3 w 34"/>
                  <a:gd name="T1" fmla="*/ 21 h 21"/>
                  <a:gd name="T2" fmla="*/ 0 w 34"/>
                  <a:gd name="T3" fmla="*/ 6 h 21"/>
                  <a:gd name="T4" fmla="*/ 30 w 34"/>
                  <a:gd name="T5" fmla="*/ 0 h 21"/>
                  <a:gd name="T6" fmla="*/ 34 w 34"/>
                  <a:gd name="T7" fmla="*/ 15 h 21"/>
                  <a:gd name="T8" fmla="*/ 3 w 34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1"/>
                  <a:gd name="T17" fmla="*/ 34 w 34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1">
                    <a:moveTo>
                      <a:pt x="3" y="21"/>
                    </a:moveTo>
                    <a:lnTo>
                      <a:pt x="0" y="6"/>
                    </a:lnTo>
                    <a:lnTo>
                      <a:pt x="30" y="0"/>
                    </a:lnTo>
                    <a:lnTo>
                      <a:pt x="34" y="15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3" name="Freeform 603">
                <a:extLst>
                  <a:ext uri="{FF2B5EF4-FFF2-40B4-BE49-F238E27FC236}">
                    <a16:creationId xmlns:a16="http://schemas.microsoft.com/office/drawing/2014/main" id="{0E46DC21-4A1E-48C5-8D29-B01CBD95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987"/>
                <a:ext cx="35" cy="24"/>
              </a:xfrm>
              <a:custGeom>
                <a:avLst/>
                <a:gdLst>
                  <a:gd name="T0" fmla="*/ 4 w 35"/>
                  <a:gd name="T1" fmla="*/ 24 h 24"/>
                  <a:gd name="T2" fmla="*/ 0 w 35"/>
                  <a:gd name="T3" fmla="*/ 9 h 24"/>
                  <a:gd name="T4" fmla="*/ 31 w 35"/>
                  <a:gd name="T5" fmla="*/ 0 h 24"/>
                  <a:gd name="T6" fmla="*/ 35 w 35"/>
                  <a:gd name="T7" fmla="*/ 15 h 24"/>
                  <a:gd name="T8" fmla="*/ 4 w 35"/>
                  <a:gd name="T9" fmla="*/ 2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4"/>
                  <a:gd name="T17" fmla="*/ 35 w 3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4">
                    <a:moveTo>
                      <a:pt x="4" y="24"/>
                    </a:moveTo>
                    <a:lnTo>
                      <a:pt x="0" y="9"/>
                    </a:lnTo>
                    <a:lnTo>
                      <a:pt x="31" y="0"/>
                    </a:lnTo>
                    <a:lnTo>
                      <a:pt x="35" y="15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4" name="Freeform 604">
                <a:extLst>
                  <a:ext uri="{FF2B5EF4-FFF2-40B4-BE49-F238E27FC236}">
                    <a16:creationId xmlns:a16="http://schemas.microsoft.com/office/drawing/2014/main" id="{92BCFFDF-5312-49CF-AD39-C445A82A1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3004"/>
                <a:ext cx="7" cy="15"/>
              </a:xfrm>
              <a:custGeom>
                <a:avLst/>
                <a:gdLst>
                  <a:gd name="T0" fmla="*/ 3 w 7"/>
                  <a:gd name="T1" fmla="*/ 15 h 15"/>
                  <a:gd name="T2" fmla="*/ 3 w 7"/>
                  <a:gd name="T3" fmla="*/ 15 h 15"/>
                  <a:gd name="T4" fmla="*/ 7 w 7"/>
                  <a:gd name="T5" fmla="*/ 15 h 15"/>
                  <a:gd name="T6" fmla="*/ 3 w 7"/>
                  <a:gd name="T7" fmla="*/ 0 h 15"/>
                  <a:gd name="T8" fmla="*/ 0 w 7"/>
                  <a:gd name="T9" fmla="*/ 0 h 15"/>
                  <a:gd name="T10" fmla="*/ 0 w 7"/>
                  <a:gd name="T11" fmla="*/ 0 h 15"/>
                  <a:gd name="T12" fmla="*/ 3 w 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5"/>
                  <a:gd name="T23" fmla="*/ 7 w 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5">
                    <a:moveTo>
                      <a:pt x="3" y="15"/>
                    </a:moveTo>
                    <a:lnTo>
                      <a:pt x="3" y="15"/>
                    </a:lnTo>
                    <a:lnTo>
                      <a:pt x="7" y="15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5" name="Freeform 605">
                <a:extLst>
                  <a:ext uri="{FF2B5EF4-FFF2-40B4-BE49-F238E27FC236}">
                    <a16:creationId xmlns:a16="http://schemas.microsoft.com/office/drawing/2014/main" id="{6BAAE073-7138-4609-9E99-D8889165B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3004"/>
                <a:ext cx="30" cy="23"/>
              </a:xfrm>
              <a:custGeom>
                <a:avLst/>
                <a:gdLst>
                  <a:gd name="T0" fmla="*/ 4 w 30"/>
                  <a:gd name="T1" fmla="*/ 23 h 23"/>
                  <a:gd name="T2" fmla="*/ 0 w 30"/>
                  <a:gd name="T3" fmla="*/ 7 h 23"/>
                  <a:gd name="T4" fmla="*/ 27 w 30"/>
                  <a:gd name="T5" fmla="*/ 0 h 23"/>
                  <a:gd name="T6" fmla="*/ 30 w 30"/>
                  <a:gd name="T7" fmla="*/ 15 h 23"/>
                  <a:gd name="T8" fmla="*/ 4 w 3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3"/>
                  <a:gd name="T17" fmla="*/ 30 w 30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3">
                    <a:moveTo>
                      <a:pt x="4" y="23"/>
                    </a:moveTo>
                    <a:lnTo>
                      <a:pt x="0" y="7"/>
                    </a:lnTo>
                    <a:lnTo>
                      <a:pt x="27" y="0"/>
                    </a:lnTo>
                    <a:lnTo>
                      <a:pt x="30" y="15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6" name="Freeform 606">
                <a:extLst>
                  <a:ext uri="{FF2B5EF4-FFF2-40B4-BE49-F238E27FC236}">
                    <a16:creationId xmlns:a16="http://schemas.microsoft.com/office/drawing/2014/main" id="{A9F19DED-C19C-4C6A-A7EF-CB49BD65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3023"/>
                <a:ext cx="37" cy="27"/>
              </a:xfrm>
              <a:custGeom>
                <a:avLst/>
                <a:gdLst>
                  <a:gd name="T0" fmla="*/ 8 w 37"/>
                  <a:gd name="T1" fmla="*/ 27 h 27"/>
                  <a:gd name="T2" fmla="*/ 12 w 37"/>
                  <a:gd name="T3" fmla="*/ 25 h 27"/>
                  <a:gd name="T4" fmla="*/ 25 w 37"/>
                  <a:gd name="T5" fmla="*/ 19 h 27"/>
                  <a:gd name="T6" fmla="*/ 37 w 37"/>
                  <a:gd name="T7" fmla="*/ 13 h 27"/>
                  <a:gd name="T8" fmla="*/ 31 w 37"/>
                  <a:gd name="T9" fmla="*/ 0 h 27"/>
                  <a:gd name="T10" fmla="*/ 20 w 37"/>
                  <a:gd name="T11" fmla="*/ 4 h 27"/>
                  <a:gd name="T12" fmla="*/ 4 w 37"/>
                  <a:gd name="T13" fmla="*/ 12 h 27"/>
                  <a:gd name="T14" fmla="*/ 0 w 37"/>
                  <a:gd name="T15" fmla="*/ 13 h 27"/>
                  <a:gd name="T16" fmla="*/ 8 w 37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27"/>
                  <a:gd name="T29" fmla="*/ 37 w 3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27">
                    <a:moveTo>
                      <a:pt x="8" y="27"/>
                    </a:moveTo>
                    <a:lnTo>
                      <a:pt x="12" y="25"/>
                    </a:lnTo>
                    <a:lnTo>
                      <a:pt x="25" y="19"/>
                    </a:lnTo>
                    <a:lnTo>
                      <a:pt x="37" y="13"/>
                    </a:lnTo>
                    <a:lnTo>
                      <a:pt x="31" y="0"/>
                    </a:lnTo>
                    <a:lnTo>
                      <a:pt x="20" y="4"/>
                    </a:lnTo>
                    <a:lnTo>
                      <a:pt x="4" y="12"/>
                    </a:lnTo>
                    <a:lnTo>
                      <a:pt x="0" y="13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7" name="Freeform 607">
                <a:extLst>
                  <a:ext uri="{FF2B5EF4-FFF2-40B4-BE49-F238E27FC236}">
                    <a16:creationId xmlns:a16="http://schemas.microsoft.com/office/drawing/2014/main" id="{D4E6FE9A-B36C-4179-A788-074AB8E34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3052"/>
                <a:ext cx="36" cy="23"/>
              </a:xfrm>
              <a:custGeom>
                <a:avLst/>
                <a:gdLst>
                  <a:gd name="T0" fmla="*/ 4 w 36"/>
                  <a:gd name="T1" fmla="*/ 23 h 23"/>
                  <a:gd name="T2" fmla="*/ 23 w 36"/>
                  <a:gd name="T3" fmla="*/ 19 h 23"/>
                  <a:gd name="T4" fmla="*/ 36 w 36"/>
                  <a:gd name="T5" fmla="*/ 13 h 23"/>
                  <a:gd name="T6" fmla="*/ 30 w 36"/>
                  <a:gd name="T7" fmla="*/ 0 h 23"/>
                  <a:gd name="T8" fmla="*/ 19 w 36"/>
                  <a:gd name="T9" fmla="*/ 4 h 23"/>
                  <a:gd name="T10" fmla="*/ 0 w 36"/>
                  <a:gd name="T11" fmla="*/ 7 h 23"/>
                  <a:gd name="T12" fmla="*/ 4 w 36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3"/>
                  <a:gd name="T23" fmla="*/ 36 w 36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3">
                    <a:moveTo>
                      <a:pt x="4" y="23"/>
                    </a:moveTo>
                    <a:lnTo>
                      <a:pt x="23" y="19"/>
                    </a:lnTo>
                    <a:lnTo>
                      <a:pt x="36" y="13"/>
                    </a:lnTo>
                    <a:lnTo>
                      <a:pt x="30" y="0"/>
                    </a:lnTo>
                    <a:lnTo>
                      <a:pt x="19" y="4"/>
                    </a:lnTo>
                    <a:lnTo>
                      <a:pt x="0" y="7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8" name="Freeform 608">
                <a:extLst>
                  <a:ext uri="{FF2B5EF4-FFF2-40B4-BE49-F238E27FC236}">
                    <a16:creationId xmlns:a16="http://schemas.microsoft.com/office/drawing/2014/main" id="{46EC73A6-A934-4B86-9598-A02B13E3C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5" y="2564"/>
                <a:ext cx="32" cy="19"/>
              </a:xfrm>
              <a:custGeom>
                <a:avLst/>
                <a:gdLst>
                  <a:gd name="T0" fmla="*/ 2 w 32"/>
                  <a:gd name="T1" fmla="*/ 19 h 19"/>
                  <a:gd name="T2" fmla="*/ 17 w 32"/>
                  <a:gd name="T3" fmla="*/ 19 h 19"/>
                  <a:gd name="T4" fmla="*/ 32 w 32"/>
                  <a:gd name="T5" fmla="*/ 16 h 19"/>
                  <a:gd name="T6" fmla="*/ 30 w 32"/>
                  <a:gd name="T7" fmla="*/ 0 h 19"/>
                  <a:gd name="T8" fmla="*/ 15 w 32"/>
                  <a:gd name="T9" fmla="*/ 2 h 19"/>
                  <a:gd name="T10" fmla="*/ 0 w 32"/>
                  <a:gd name="T11" fmla="*/ 4 h 19"/>
                  <a:gd name="T12" fmla="*/ 2 w 3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9"/>
                  <a:gd name="T23" fmla="*/ 32 w 3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9">
                    <a:moveTo>
                      <a:pt x="2" y="19"/>
                    </a:moveTo>
                    <a:lnTo>
                      <a:pt x="17" y="19"/>
                    </a:lnTo>
                    <a:lnTo>
                      <a:pt x="32" y="16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0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9" name="Freeform 609">
                <a:extLst>
                  <a:ext uri="{FF2B5EF4-FFF2-40B4-BE49-F238E27FC236}">
                    <a16:creationId xmlns:a16="http://schemas.microsoft.com/office/drawing/2014/main" id="{3DFA81F9-8BD7-4DA5-907D-833B6D7F8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1" y="2566"/>
                <a:ext cx="33" cy="17"/>
              </a:xfrm>
              <a:custGeom>
                <a:avLst/>
                <a:gdLst>
                  <a:gd name="T0" fmla="*/ 0 w 33"/>
                  <a:gd name="T1" fmla="*/ 16 h 17"/>
                  <a:gd name="T2" fmla="*/ 16 w 33"/>
                  <a:gd name="T3" fmla="*/ 16 h 17"/>
                  <a:gd name="T4" fmla="*/ 33 w 33"/>
                  <a:gd name="T5" fmla="*/ 17 h 17"/>
                  <a:gd name="T6" fmla="*/ 33 w 33"/>
                  <a:gd name="T7" fmla="*/ 0 h 17"/>
                  <a:gd name="T8" fmla="*/ 16 w 33"/>
                  <a:gd name="T9" fmla="*/ 0 h 17"/>
                  <a:gd name="T10" fmla="*/ 0 w 33"/>
                  <a:gd name="T11" fmla="*/ 0 h 17"/>
                  <a:gd name="T12" fmla="*/ 0 w 33"/>
                  <a:gd name="T13" fmla="*/ 1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7"/>
                  <a:gd name="T23" fmla="*/ 33 w 3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7">
                    <a:moveTo>
                      <a:pt x="0" y="16"/>
                    </a:moveTo>
                    <a:lnTo>
                      <a:pt x="16" y="16"/>
                    </a:lnTo>
                    <a:lnTo>
                      <a:pt x="33" y="17"/>
                    </a:lnTo>
                    <a:lnTo>
                      <a:pt x="33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0" name="Freeform 610">
                <a:extLst>
                  <a:ext uri="{FF2B5EF4-FFF2-40B4-BE49-F238E27FC236}">
                    <a16:creationId xmlns:a16="http://schemas.microsoft.com/office/drawing/2014/main" id="{ABA9AF43-CA29-4176-8B86-D17FABF66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62"/>
                <a:ext cx="33" cy="18"/>
              </a:xfrm>
              <a:custGeom>
                <a:avLst/>
                <a:gdLst>
                  <a:gd name="T0" fmla="*/ 0 w 33"/>
                  <a:gd name="T1" fmla="*/ 16 h 18"/>
                  <a:gd name="T2" fmla="*/ 25 w 33"/>
                  <a:gd name="T3" fmla="*/ 18 h 18"/>
                  <a:gd name="T4" fmla="*/ 31 w 33"/>
                  <a:gd name="T5" fmla="*/ 18 h 18"/>
                  <a:gd name="T6" fmla="*/ 33 w 33"/>
                  <a:gd name="T7" fmla="*/ 2 h 18"/>
                  <a:gd name="T8" fmla="*/ 25 w 33"/>
                  <a:gd name="T9" fmla="*/ 0 h 18"/>
                  <a:gd name="T10" fmla="*/ 0 w 33"/>
                  <a:gd name="T11" fmla="*/ 0 h 18"/>
                  <a:gd name="T12" fmla="*/ 0 w 33"/>
                  <a:gd name="T13" fmla="*/ 16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8"/>
                  <a:gd name="T23" fmla="*/ 33 w 3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8">
                    <a:moveTo>
                      <a:pt x="0" y="16"/>
                    </a:moveTo>
                    <a:lnTo>
                      <a:pt x="25" y="18"/>
                    </a:lnTo>
                    <a:lnTo>
                      <a:pt x="31" y="18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1" name="Freeform 611">
                <a:extLst>
                  <a:ext uri="{FF2B5EF4-FFF2-40B4-BE49-F238E27FC236}">
                    <a16:creationId xmlns:a16="http://schemas.microsoft.com/office/drawing/2014/main" id="{A79F441F-01AC-4F88-83F8-F4124EF5E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560"/>
                <a:ext cx="32" cy="16"/>
              </a:xfrm>
              <a:custGeom>
                <a:avLst/>
                <a:gdLst>
                  <a:gd name="T0" fmla="*/ 0 w 32"/>
                  <a:gd name="T1" fmla="*/ 16 h 16"/>
                  <a:gd name="T2" fmla="*/ 25 w 32"/>
                  <a:gd name="T3" fmla="*/ 16 h 16"/>
                  <a:gd name="T4" fmla="*/ 31 w 32"/>
                  <a:gd name="T5" fmla="*/ 16 h 16"/>
                  <a:gd name="T6" fmla="*/ 32 w 32"/>
                  <a:gd name="T7" fmla="*/ 0 h 16"/>
                  <a:gd name="T8" fmla="*/ 27 w 32"/>
                  <a:gd name="T9" fmla="*/ 0 h 16"/>
                  <a:gd name="T10" fmla="*/ 0 w 32"/>
                  <a:gd name="T11" fmla="*/ 0 h 16"/>
                  <a:gd name="T12" fmla="*/ 0 w 32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6"/>
                  <a:gd name="T23" fmla="*/ 32 w 32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6">
                    <a:moveTo>
                      <a:pt x="0" y="16"/>
                    </a:moveTo>
                    <a:lnTo>
                      <a:pt x="25" y="16"/>
                    </a:lnTo>
                    <a:lnTo>
                      <a:pt x="31" y="16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2" name="Freeform 612">
                <a:extLst>
                  <a:ext uri="{FF2B5EF4-FFF2-40B4-BE49-F238E27FC236}">
                    <a16:creationId xmlns:a16="http://schemas.microsoft.com/office/drawing/2014/main" id="{1F15FAE5-5515-4455-A714-E66E96C97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560"/>
                <a:ext cx="33" cy="18"/>
              </a:xfrm>
              <a:custGeom>
                <a:avLst/>
                <a:gdLst>
                  <a:gd name="T0" fmla="*/ 0 w 33"/>
                  <a:gd name="T1" fmla="*/ 18 h 18"/>
                  <a:gd name="T2" fmla="*/ 22 w 33"/>
                  <a:gd name="T3" fmla="*/ 16 h 18"/>
                  <a:gd name="T4" fmla="*/ 33 w 33"/>
                  <a:gd name="T5" fmla="*/ 16 h 18"/>
                  <a:gd name="T6" fmla="*/ 31 w 33"/>
                  <a:gd name="T7" fmla="*/ 0 h 18"/>
                  <a:gd name="T8" fmla="*/ 22 w 33"/>
                  <a:gd name="T9" fmla="*/ 0 h 18"/>
                  <a:gd name="T10" fmla="*/ 0 w 33"/>
                  <a:gd name="T11" fmla="*/ 2 h 18"/>
                  <a:gd name="T12" fmla="*/ 0 w 33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8"/>
                  <a:gd name="T23" fmla="*/ 33 w 33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8">
                    <a:moveTo>
                      <a:pt x="0" y="18"/>
                    </a:moveTo>
                    <a:lnTo>
                      <a:pt x="22" y="16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0" y="2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3" name="Freeform 613">
                <a:extLst>
                  <a:ext uri="{FF2B5EF4-FFF2-40B4-BE49-F238E27FC236}">
                    <a16:creationId xmlns:a16="http://schemas.microsoft.com/office/drawing/2014/main" id="{61855B2A-5646-403E-963D-90D0E545F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564"/>
                <a:ext cx="33" cy="19"/>
              </a:xfrm>
              <a:custGeom>
                <a:avLst/>
                <a:gdLst>
                  <a:gd name="T0" fmla="*/ 2 w 33"/>
                  <a:gd name="T1" fmla="*/ 19 h 19"/>
                  <a:gd name="T2" fmla="*/ 12 w 33"/>
                  <a:gd name="T3" fmla="*/ 19 h 19"/>
                  <a:gd name="T4" fmla="*/ 33 w 33"/>
                  <a:gd name="T5" fmla="*/ 16 h 19"/>
                  <a:gd name="T6" fmla="*/ 31 w 33"/>
                  <a:gd name="T7" fmla="*/ 0 h 19"/>
                  <a:gd name="T8" fmla="*/ 10 w 33"/>
                  <a:gd name="T9" fmla="*/ 2 h 19"/>
                  <a:gd name="T10" fmla="*/ 0 w 33"/>
                  <a:gd name="T11" fmla="*/ 4 h 19"/>
                  <a:gd name="T12" fmla="*/ 2 w 33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2" y="19"/>
                    </a:moveTo>
                    <a:lnTo>
                      <a:pt x="12" y="19"/>
                    </a:lnTo>
                    <a:lnTo>
                      <a:pt x="33" y="16"/>
                    </a:lnTo>
                    <a:lnTo>
                      <a:pt x="31" y="0"/>
                    </a:lnTo>
                    <a:lnTo>
                      <a:pt x="10" y="2"/>
                    </a:lnTo>
                    <a:lnTo>
                      <a:pt x="0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4" name="Freeform 614">
                <a:extLst>
                  <a:ext uri="{FF2B5EF4-FFF2-40B4-BE49-F238E27FC236}">
                    <a16:creationId xmlns:a16="http://schemas.microsoft.com/office/drawing/2014/main" id="{465A43EC-F607-41A5-9A79-34FC44C40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2574"/>
                <a:ext cx="34" cy="21"/>
              </a:xfrm>
              <a:custGeom>
                <a:avLst/>
                <a:gdLst>
                  <a:gd name="T0" fmla="*/ 2 w 34"/>
                  <a:gd name="T1" fmla="*/ 21 h 21"/>
                  <a:gd name="T2" fmla="*/ 0 w 34"/>
                  <a:gd name="T3" fmla="*/ 6 h 21"/>
                  <a:gd name="T4" fmla="*/ 31 w 34"/>
                  <a:gd name="T5" fmla="*/ 0 h 21"/>
                  <a:gd name="T6" fmla="*/ 34 w 34"/>
                  <a:gd name="T7" fmla="*/ 15 h 21"/>
                  <a:gd name="T8" fmla="*/ 2 w 34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1"/>
                  <a:gd name="T17" fmla="*/ 34 w 34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1">
                    <a:moveTo>
                      <a:pt x="2" y="21"/>
                    </a:moveTo>
                    <a:lnTo>
                      <a:pt x="0" y="6"/>
                    </a:lnTo>
                    <a:lnTo>
                      <a:pt x="31" y="0"/>
                    </a:lnTo>
                    <a:lnTo>
                      <a:pt x="34" y="1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5" name="Freeform 615">
                <a:extLst>
                  <a:ext uri="{FF2B5EF4-FFF2-40B4-BE49-F238E27FC236}">
                    <a16:creationId xmlns:a16="http://schemas.microsoft.com/office/drawing/2014/main" id="{00484411-932E-4132-9EF1-587398149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589"/>
                <a:ext cx="35" cy="23"/>
              </a:xfrm>
              <a:custGeom>
                <a:avLst/>
                <a:gdLst>
                  <a:gd name="T0" fmla="*/ 4 w 35"/>
                  <a:gd name="T1" fmla="*/ 23 h 23"/>
                  <a:gd name="T2" fmla="*/ 18 w 35"/>
                  <a:gd name="T3" fmla="*/ 19 h 23"/>
                  <a:gd name="T4" fmla="*/ 35 w 35"/>
                  <a:gd name="T5" fmla="*/ 16 h 23"/>
                  <a:gd name="T6" fmla="*/ 31 w 35"/>
                  <a:gd name="T7" fmla="*/ 0 h 23"/>
                  <a:gd name="T8" fmla="*/ 14 w 35"/>
                  <a:gd name="T9" fmla="*/ 4 h 23"/>
                  <a:gd name="T10" fmla="*/ 0 w 35"/>
                  <a:gd name="T11" fmla="*/ 10 h 23"/>
                  <a:gd name="T12" fmla="*/ 4 w 35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4" y="23"/>
                    </a:moveTo>
                    <a:lnTo>
                      <a:pt x="18" y="19"/>
                    </a:lnTo>
                    <a:lnTo>
                      <a:pt x="35" y="16"/>
                    </a:lnTo>
                    <a:lnTo>
                      <a:pt x="31" y="0"/>
                    </a:lnTo>
                    <a:lnTo>
                      <a:pt x="14" y="4"/>
                    </a:lnTo>
                    <a:lnTo>
                      <a:pt x="0" y="10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6" name="Freeform 616">
                <a:extLst>
                  <a:ext uri="{FF2B5EF4-FFF2-40B4-BE49-F238E27FC236}">
                    <a16:creationId xmlns:a16="http://schemas.microsoft.com/office/drawing/2014/main" id="{E0C2C6FF-C38D-45D8-A6B2-7BF4E4264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2608"/>
                <a:ext cx="36" cy="25"/>
              </a:xfrm>
              <a:custGeom>
                <a:avLst/>
                <a:gdLst>
                  <a:gd name="T0" fmla="*/ 6 w 36"/>
                  <a:gd name="T1" fmla="*/ 25 h 25"/>
                  <a:gd name="T2" fmla="*/ 17 w 36"/>
                  <a:gd name="T3" fmla="*/ 21 h 25"/>
                  <a:gd name="T4" fmla="*/ 36 w 36"/>
                  <a:gd name="T5" fmla="*/ 16 h 25"/>
                  <a:gd name="T6" fmla="*/ 31 w 36"/>
                  <a:gd name="T7" fmla="*/ 0 h 25"/>
                  <a:gd name="T8" fmla="*/ 12 w 36"/>
                  <a:gd name="T9" fmla="*/ 8 h 25"/>
                  <a:gd name="T10" fmla="*/ 0 w 36"/>
                  <a:gd name="T11" fmla="*/ 10 h 25"/>
                  <a:gd name="T12" fmla="*/ 6 w 3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25"/>
                  <a:gd name="T23" fmla="*/ 36 w 3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25">
                    <a:moveTo>
                      <a:pt x="6" y="25"/>
                    </a:moveTo>
                    <a:lnTo>
                      <a:pt x="17" y="21"/>
                    </a:lnTo>
                    <a:lnTo>
                      <a:pt x="36" y="16"/>
                    </a:lnTo>
                    <a:lnTo>
                      <a:pt x="31" y="0"/>
                    </a:lnTo>
                    <a:lnTo>
                      <a:pt x="12" y="8"/>
                    </a:lnTo>
                    <a:lnTo>
                      <a:pt x="0" y="10"/>
                    </a:lnTo>
                    <a:lnTo>
                      <a:pt x="6" y="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7" name="Freeform 617">
                <a:extLst>
                  <a:ext uri="{FF2B5EF4-FFF2-40B4-BE49-F238E27FC236}">
                    <a16:creationId xmlns:a16="http://schemas.microsoft.com/office/drawing/2014/main" id="{8AA1E291-BF4F-4F7B-B700-1913FE150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626"/>
                <a:ext cx="34" cy="21"/>
              </a:xfrm>
              <a:custGeom>
                <a:avLst/>
                <a:gdLst>
                  <a:gd name="T0" fmla="*/ 1 w 34"/>
                  <a:gd name="T1" fmla="*/ 21 h 21"/>
                  <a:gd name="T2" fmla="*/ 11 w 34"/>
                  <a:gd name="T3" fmla="*/ 19 h 21"/>
                  <a:gd name="T4" fmla="*/ 32 w 34"/>
                  <a:gd name="T5" fmla="*/ 15 h 21"/>
                  <a:gd name="T6" fmla="*/ 34 w 34"/>
                  <a:gd name="T7" fmla="*/ 15 h 21"/>
                  <a:gd name="T8" fmla="*/ 28 w 34"/>
                  <a:gd name="T9" fmla="*/ 0 h 21"/>
                  <a:gd name="T10" fmla="*/ 28 w 34"/>
                  <a:gd name="T11" fmla="*/ 0 h 21"/>
                  <a:gd name="T12" fmla="*/ 7 w 34"/>
                  <a:gd name="T13" fmla="*/ 3 h 21"/>
                  <a:gd name="T14" fmla="*/ 0 w 34"/>
                  <a:gd name="T15" fmla="*/ 5 h 21"/>
                  <a:gd name="T16" fmla="*/ 1 w 3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21"/>
                  <a:gd name="T29" fmla="*/ 34 w 3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21">
                    <a:moveTo>
                      <a:pt x="1" y="21"/>
                    </a:moveTo>
                    <a:lnTo>
                      <a:pt x="11" y="19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28" y="0"/>
                    </a:lnTo>
                    <a:lnTo>
                      <a:pt x="7" y="3"/>
                    </a:lnTo>
                    <a:lnTo>
                      <a:pt x="0" y="5"/>
                    </a:ln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8" name="Freeform 618">
                <a:extLst>
                  <a:ext uri="{FF2B5EF4-FFF2-40B4-BE49-F238E27FC236}">
                    <a16:creationId xmlns:a16="http://schemas.microsoft.com/office/drawing/2014/main" id="{4EE2BB88-01A7-4CE8-8D17-D89730B9C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633"/>
                <a:ext cx="33" cy="18"/>
              </a:xfrm>
              <a:custGeom>
                <a:avLst/>
                <a:gdLst>
                  <a:gd name="T0" fmla="*/ 0 w 33"/>
                  <a:gd name="T1" fmla="*/ 18 h 18"/>
                  <a:gd name="T2" fmla="*/ 12 w 33"/>
                  <a:gd name="T3" fmla="*/ 18 h 18"/>
                  <a:gd name="T4" fmla="*/ 33 w 33"/>
                  <a:gd name="T5" fmla="*/ 18 h 18"/>
                  <a:gd name="T6" fmla="*/ 33 w 33"/>
                  <a:gd name="T7" fmla="*/ 18 h 18"/>
                  <a:gd name="T8" fmla="*/ 31 w 33"/>
                  <a:gd name="T9" fmla="*/ 0 h 18"/>
                  <a:gd name="T10" fmla="*/ 31 w 33"/>
                  <a:gd name="T11" fmla="*/ 0 h 18"/>
                  <a:gd name="T12" fmla="*/ 12 w 33"/>
                  <a:gd name="T13" fmla="*/ 2 h 18"/>
                  <a:gd name="T14" fmla="*/ 0 w 33"/>
                  <a:gd name="T15" fmla="*/ 2 h 18"/>
                  <a:gd name="T16" fmla="*/ 0 w 33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18"/>
                  <a:gd name="T29" fmla="*/ 33 w 3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18">
                    <a:moveTo>
                      <a:pt x="0" y="18"/>
                    </a:moveTo>
                    <a:lnTo>
                      <a:pt x="12" y="18"/>
                    </a:lnTo>
                    <a:lnTo>
                      <a:pt x="33" y="18"/>
                    </a:lnTo>
                    <a:lnTo>
                      <a:pt x="31" y="0"/>
                    </a:lnTo>
                    <a:lnTo>
                      <a:pt x="12" y="2"/>
                    </a:lnTo>
                    <a:lnTo>
                      <a:pt x="0" y="2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9" name="Freeform 619">
                <a:extLst>
                  <a:ext uri="{FF2B5EF4-FFF2-40B4-BE49-F238E27FC236}">
                    <a16:creationId xmlns:a16="http://schemas.microsoft.com/office/drawing/2014/main" id="{738D0AE9-8164-43D4-8F80-2333D35D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629"/>
                <a:ext cx="32" cy="20"/>
              </a:xfrm>
              <a:custGeom>
                <a:avLst/>
                <a:gdLst>
                  <a:gd name="T0" fmla="*/ 0 w 32"/>
                  <a:gd name="T1" fmla="*/ 16 h 20"/>
                  <a:gd name="T2" fmla="*/ 11 w 32"/>
                  <a:gd name="T3" fmla="*/ 18 h 20"/>
                  <a:gd name="T4" fmla="*/ 31 w 32"/>
                  <a:gd name="T5" fmla="*/ 20 h 20"/>
                  <a:gd name="T6" fmla="*/ 32 w 32"/>
                  <a:gd name="T7" fmla="*/ 4 h 20"/>
                  <a:gd name="T8" fmla="*/ 13 w 32"/>
                  <a:gd name="T9" fmla="*/ 2 h 20"/>
                  <a:gd name="T10" fmla="*/ 2 w 32"/>
                  <a:gd name="T11" fmla="*/ 0 h 20"/>
                  <a:gd name="T12" fmla="*/ 0 w 32"/>
                  <a:gd name="T13" fmla="*/ 1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20"/>
                  <a:gd name="T23" fmla="*/ 32 w 32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20">
                    <a:moveTo>
                      <a:pt x="0" y="16"/>
                    </a:moveTo>
                    <a:lnTo>
                      <a:pt x="11" y="18"/>
                    </a:lnTo>
                    <a:lnTo>
                      <a:pt x="31" y="20"/>
                    </a:lnTo>
                    <a:lnTo>
                      <a:pt x="32" y="4"/>
                    </a:lnTo>
                    <a:lnTo>
                      <a:pt x="13" y="2"/>
                    </a:lnTo>
                    <a:lnTo>
                      <a:pt x="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0" name="Freeform 620">
                <a:extLst>
                  <a:ext uri="{FF2B5EF4-FFF2-40B4-BE49-F238E27FC236}">
                    <a16:creationId xmlns:a16="http://schemas.microsoft.com/office/drawing/2014/main" id="{B29DD8E7-D98E-4FBE-8417-531E734CF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2618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1 w 34"/>
                  <a:gd name="T3" fmla="*/ 0 h 23"/>
                  <a:gd name="T4" fmla="*/ 34 w 34"/>
                  <a:gd name="T5" fmla="*/ 6 h 23"/>
                  <a:gd name="T6" fmla="*/ 30 w 34"/>
                  <a:gd name="T7" fmla="*/ 23 h 23"/>
                  <a:gd name="T8" fmla="*/ 0 w 34"/>
                  <a:gd name="T9" fmla="*/ 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0" y="15"/>
                    </a:moveTo>
                    <a:lnTo>
                      <a:pt x="1" y="0"/>
                    </a:lnTo>
                    <a:lnTo>
                      <a:pt x="34" y="6"/>
                    </a:lnTo>
                    <a:lnTo>
                      <a:pt x="30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1" name="Freeform 621">
                <a:extLst>
                  <a:ext uri="{FF2B5EF4-FFF2-40B4-BE49-F238E27FC236}">
                    <a16:creationId xmlns:a16="http://schemas.microsoft.com/office/drawing/2014/main" id="{B8619D50-B86C-4ACF-93E9-9517C9CE1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603"/>
                <a:ext cx="35" cy="23"/>
              </a:xfrm>
              <a:custGeom>
                <a:avLst/>
                <a:gdLst>
                  <a:gd name="T0" fmla="*/ 0 w 35"/>
                  <a:gd name="T1" fmla="*/ 15 h 23"/>
                  <a:gd name="T2" fmla="*/ 14 w 35"/>
                  <a:gd name="T3" fmla="*/ 19 h 23"/>
                  <a:gd name="T4" fmla="*/ 31 w 35"/>
                  <a:gd name="T5" fmla="*/ 23 h 23"/>
                  <a:gd name="T6" fmla="*/ 35 w 35"/>
                  <a:gd name="T7" fmla="*/ 7 h 23"/>
                  <a:gd name="T8" fmla="*/ 17 w 35"/>
                  <a:gd name="T9" fmla="*/ 3 h 23"/>
                  <a:gd name="T10" fmla="*/ 4 w 35"/>
                  <a:gd name="T11" fmla="*/ 0 h 23"/>
                  <a:gd name="T12" fmla="*/ 0 w 35"/>
                  <a:gd name="T13" fmla="*/ 1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3"/>
                  <a:gd name="T23" fmla="*/ 35 w 35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3">
                    <a:moveTo>
                      <a:pt x="0" y="15"/>
                    </a:moveTo>
                    <a:lnTo>
                      <a:pt x="14" y="19"/>
                    </a:lnTo>
                    <a:lnTo>
                      <a:pt x="31" y="23"/>
                    </a:lnTo>
                    <a:lnTo>
                      <a:pt x="35" y="7"/>
                    </a:lnTo>
                    <a:lnTo>
                      <a:pt x="17" y="3"/>
                    </a:lnTo>
                    <a:lnTo>
                      <a:pt x="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2" name="Freeform 622">
                <a:extLst>
                  <a:ext uri="{FF2B5EF4-FFF2-40B4-BE49-F238E27FC236}">
                    <a16:creationId xmlns:a16="http://schemas.microsoft.com/office/drawing/2014/main" id="{9CF60585-0B8B-4ECE-88FF-39E005A2D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585"/>
                <a:ext cx="34" cy="23"/>
              </a:xfrm>
              <a:custGeom>
                <a:avLst/>
                <a:gdLst>
                  <a:gd name="T0" fmla="*/ 0 w 34"/>
                  <a:gd name="T1" fmla="*/ 16 h 23"/>
                  <a:gd name="T2" fmla="*/ 4 w 34"/>
                  <a:gd name="T3" fmla="*/ 0 h 23"/>
                  <a:gd name="T4" fmla="*/ 34 w 34"/>
                  <a:gd name="T5" fmla="*/ 8 h 23"/>
                  <a:gd name="T6" fmla="*/ 30 w 34"/>
                  <a:gd name="T7" fmla="*/ 23 h 23"/>
                  <a:gd name="T8" fmla="*/ 0 w 34"/>
                  <a:gd name="T9" fmla="*/ 1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0" y="16"/>
                    </a:moveTo>
                    <a:lnTo>
                      <a:pt x="4" y="0"/>
                    </a:lnTo>
                    <a:lnTo>
                      <a:pt x="34" y="8"/>
                    </a:lnTo>
                    <a:lnTo>
                      <a:pt x="30" y="23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3" name="Freeform 623">
                <a:extLst>
                  <a:ext uri="{FF2B5EF4-FFF2-40B4-BE49-F238E27FC236}">
                    <a16:creationId xmlns:a16="http://schemas.microsoft.com/office/drawing/2014/main" id="{D77DB9EF-DEB8-408B-807F-27E80F334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568"/>
                <a:ext cx="35" cy="23"/>
              </a:xfrm>
              <a:custGeom>
                <a:avLst/>
                <a:gdLst>
                  <a:gd name="T0" fmla="*/ 0 w 35"/>
                  <a:gd name="T1" fmla="*/ 14 h 23"/>
                  <a:gd name="T2" fmla="*/ 4 w 35"/>
                  <a:gd name="T3" fmla="*/ 0 h 23"/>
                  <a:gd name="T4" fmla="*/ 35 w 35"/>
                  <a:gd name="T5" fmla="*/ 8 h 23"/>
                  <a:gd name="T6" fmla="*/ 31 w 35"/>
                  <a:gd name="T7" fmla="*/ 23 h 23"/>
                  <a:gd name="T8" fmla="*/ 0 w 35"/>
                  <a:gd name="T9" fmla="*/ 1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3"/>
                  <a:gd name="T17" fmla="*/ 35 w 3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3">
                    <a:moveTo>
                      <a:pt x="0" y="14"/>
                    </a:moveTo>
                    <a:lnTo>
                      <a:pt x="4" y="0"/>
                    </a:lnTo>
                    <a:lnTo>
                      <a:pt x="35" y="8"/>
                    </a:lnTo>
                    <a:lnTo>
                      <a:pt x="31" y="2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4" name="Freeform 624">
                <a:extLst>
                  <a:ext uri="{FF2B5EF4-FFF2-40B4-BE49-F238E27FC236}">
                    <a16:creationId xmlns:a16="http://schemas.microsoft.com/office/drawing/2014/main" id="{BAFA7ECA-63F0-4D5D-9878-BB08B8893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551"/>
                <a:ext cx="34" cy="23"/>
              </a:xfrm>
              <a:custGeom>
                <a:avLst/>
                <a:gdLst>
                  <a:gd name="T0" fmla="*/ 0 w 34"/>
                  <a:gd name="T1" fmla="*/ 15 h 23"/>
                  <a:gd name="T2" fmla="*/ 4 w 34"/>
                  <a:gd name="T3" fmla="*/ 0 h 23"/>
                  <a:gd name="T4" fmla="*/ 34 w 34"/>
                  <a:gd name="T5" fmla="*/ 7 h 23"/>
                  <a:gd name="T6" fmla="*/ 31 w 34"/>
                  <a:gd name="T7" fmla="*/ 23 h 23"/>
                  <a:gd name="T8" fmla="*/ 0 w 34"/>
                  <a:gd name="T9" fmla="*/ 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23"/>
                  <a:gd name="T17" fmla="*/ 34 w 34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23">
                    <a:moveTo>
                      <a:pt x="0" y="15"/>
                    </a:moveTo>
                    <a:lnTo>
                      <a:pt x="4" y="0"/>
                    </a:lnTo>
                    <a:lnTo>
                      <a:pt x="34" y="7"/>
                    </a:lnTo>
                    <a:lnTo>
                      <a:pt x="31" y="2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5" name="Freeform 625">
                <a:extLst>
                  <a:ext uri="{FF2B5EF4-FFF2-40B4-BE49-F238E27FC236}">
                    <a16:creationId xmlns:a16="http://schemas.microsoft.com/office/drawing/2014/main" id="{14C3F110-4582-4FB9-A82F-1D9BB8E6B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2537"/>
                <a:ext cx="35" cy="21"/>
              </a:xfrm>
              <a:custGeom>
                <a:avLst/>
                <a:gdLst>
                  <a:gd name="T0" fmla="*/ 0 w 35"/>
                  <a:gd name="T1" fmla="*/ 16 h 21"/>
                  <a:gd name="T2" fmla="*/ 8 w 35"/>
                  <a:gd name="T3" fmla="*/ 18 h 21"/>
                  <a:gd name="T4" fmla="*/ 31 w 35"/>
                  <a:gd name="T5" fmla="*/ 21 h 21"/>
                  <a:gd name="T6" fmla="*/ 35 w 35"/>
                  <a:gd name="T7" fmla="*/ 6 h 21"/>
                  <a:gd name="T8" fmla="*/ 12 w 35"/>
                  <a:gd name="T9" fmla="*/ 0 h 21"/>
                  <a:gd name="T10" fmla="*/ 4 w 35"/>
                  <a:gd name="T11" fmla="*/ 0 h 21"/>
                  <a:gd name="T12" fmla="*/ 0 w 35"/>
                  <a:gd name="T13" fmla="*/ 1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1"/>
                  <a:gd name="T23" fmla="*/ 35 w 3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1">
                    <a:moveTo>
                      <a:pt x="0" y="16"/>
                    </a:moveTo>
                    <a:lnTo>
                      <a:pt x="8" y="18"/>
                    </a:lnTo>
                    <a:lnTo>
                      <a:pt x="31" y="21"/>
                    </a:lnTo>
                    <a:lnTo>
                      <a:pt x="35" y="6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6" name="Freeform 626">
                <a:extLst>
                  <a:ext uri="{FF2B5EF4-FFF2-40B4-BE49-F238E27FC236}">
                    <a16:creationId xmlns:a16="http://schemas.microsoft.com/office/drawing/2014/main" id="{D16114F1-3E62-42EF-9C91-D889D990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528"/>
                <a:ext cx="33" cy="19"/>
              </a:xfrm>
              <a:custGeom>
                <a:avLst/>
                <a:gdLst>
                  <a:gd name="T0" fmla="*/ 0 w 33"/>
                  <a:gd name="T1" fmla="*/ 15 h 19"/>
                  <a:gd name="T2" fmla="*/ 27 w 33"/>
                  <a:gd name="T3" fmla="*/ 19 h 19"/>
                  <a:gd name="T4" fmla="*/ 31 w 33"/>
                  <a:gd name="T5" fmla="*/ 19 h 19"/>
                  <a:gd name="T6" fmla="*/ 33 w 33"/>
                  <a:gd name="T7" fmla="*/ 4 h 19"/>
                  <a:gd name="T8" fmla="*/ 29 w 33"/>
                  <a:gd name="T9" fmla="*/ 4 h 19"/>
                  <a:gd name="T10" fmla="*/ 2 w 33"/>
                  <a:gd name="T11" fmla="*/ 0 h 19"/>
                  <a:gd name="T12" fmla="*/ 0 w 33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9"/>
                  <a:gd name="T23" fmla="*/ 33 w 33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9">
                    <a:moveTo>
                      <a:pt x="0" y="15"/>
                    </a:moveTo>
                    <a:lnTo>
                      <a:pt x="27" y="19"/>
                    </a:lnTo>
                    <a:lnTo>
                      <a:pt x="31" y="19"/>
                    </a:lnTo>
                    <a:lnTo>
                      <a:pt x="33" y="4"/>
                    </a:lnTo>
                    <a:lnTo>
                      <a:pt x="29" y="4"/>
                    </a:lnTo>
                    <a:lnTo>
                      <a:pt x="2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7" name="Freeform 627">
                <a:extLst>
                  <a:ext uri="{FF2B5EF4-FFF2-40B4-BE49-F238E27FC236}">
                    <a16:creationId xmlns:a16="http://schemas.microsoft.com/office/drawing/2014/main" id="{E9397482-5755-45D7-B2B0-8D5D405D7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2524"/>
                <a:ext cx="32" cy="17"/>
              </a:xfrm>
              <a:custGeom>
                <a:avLst/>
                <a:gdLst>
                  <a:gd name="T0" fmla="*/ 0 w 32"/>
                  <a:gd name="T1" fmla="*/ 15 h 17"/>
                  <a:gd name="T2" fmla="*/ 0 w 32"/>
                  <a:gd name="T3" fmla="*/ 0 h 17"/>
                  <a:gd name="T4" fmla="*/ 32 w 32"/>
                  <a:gd name="T5" fmla="*/ 2 h 17"/>
                  <a:gd name="T6" fmla="*/ 30 w 32"/>
                  <a:gd name="T7" fmla="*/ 17 h 17"/>
                  <a:gd name="T8" fmla="*/ 0 w 32"/>
                  <a:gd name="T9" fmla="*/ 15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17"/>
                  <a:gd name="T17" fmla="*/ 32 w 32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17">
                    <a:moveTo>
                      <a:pt x="0" y="15"/>
                    </a:moveTo>
                    <a:lnTo>
                      <a:pt x="0" y="0"/>
                    </a:lnTo>
                    <a:lnTo>
                      <a:pt x="32" y="2"/>
                    </a:lnTo>
                    <a:lnTo>
                      <a:pt x="30" y="17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8" name="Freeform 628">
                <a:extLst>
                  <a:ext uri="{FF2B5EF4-FFF2-40B4-BE49-F238E27FC236}">
                    <a16:creationId xmlns:a16="http://schemas.microsoft.com/office/drawing/2014/main" id="{DB37B2BB-A372-4CE5-A826-A7FB85FF0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522"/>
                <a:ext cx="33" cy="15"/>
              </a:xfrm>
              <a:custGeom>
                <a:avLst/>
                <a:gdLst>
                  <a:gd name="T0" fmla="*/ 0 w 33"/>
                  <a:gd name="T1" fmla="*/ 15 h 15"/>
                  <a:gd name="T2" fmla="*/ 25 w 33"/>
                  <a:gd name="T3" fmla="*/ 15 h 15"/>
                  <a:gd name="T4" fmla="*/ 31 w 33"/>
                  <a:gd name="T5" fmla="*/ 15 h 15"/>
                  <a:gd name="T6" fmla="*/ 33 w 33"/>
                  <a:gd name="T7" fmla="*/ 0 h 15"/>
                  <a:gd name="T8" fmla="*/ 25 w 33"/>
                  <a:gd name="T9" fmla="*/ 0 h 15"/>
                  <a:gd name="T10" fmla="*/ 0 w 33"/>
                  <a:gd name="T11" fmla="*/ 0 h 15"/>
                  <a:gd name="T12" fmla="*/ 0 w 3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5"/>
                  <a:gd name="T23" fmla="*/ 33 w 3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5">
                    <a:moveTo>
                      <a:pt x="0" y="15"/>
                    </a:moveTo>
                    <a:lnTo>
                      <a:pt x="25" y="15"/>
                    </a:lnTo>
                    <a:lnTo>
                      <a:pt x="31" y="15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9" name="Freeform 629">
                <a:extLst>
                  <a:ext uri="{FF2B5EF4-FFF2-40B4-BE49-F238E27FC236}">
                    <a16:creationId xmlns:a16="http://schemas.microsoft.com/office/drawing/2014/main" id="{D728E41E-531C-43EE-A0D0-F5D3F9B8D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522"/>
                <a:ext cx="33" cy="15"/>
              </a:xfrm>
              <a:custGeom>
                <a:avLst/>
                <a:gdLst>
                  <a:gd name="T0" fmla="*/ 0 w 33"/>
                  <a:gd name="T1" fmla="*/ 15 h 15"/>
                  <a:gd name="T2" fmla="*/ 31 w 33"/>
                  <a:gd name="T3" fmla="*/ 15 h 15"/>
                  <a:gd name="T4" fmla="*/ 31 w 33"/>
                  <a:gd name="T5" fmla="*/ 15 h 15"/>
                  <a:gd name="T6" fmla="*/ 33 w 33"/>
                  <a:gd name="T7" fmla="*/ 0 h 15"/>
                  <a:gd name="T8" fmla="*/ 31 w 33"/>
                  <a:gd name="T9" fmla="*/ 0 h 15"/>
                  <a:gd name="T10" fmla="*/ 0 w 33"/>
                  <a:gd name="T11" fmla="*/ 0 h 15"/>
                  <a:gd name="T12" fmla="*/ 0 w 3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5"/>
                  <a:gd name="T23" fmla="*/ 33 w 3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5">
                    <a:moveTo>
                      <a:pt x="0" y="15"/>
                    </a:moveTo>
                    <a:lnTo>
                      <a:pt x="31" y="15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337" name="Freeform 631">
              <a:extLst>
                <a:ext uri="{FF2B5EF4-FFF2-40B4-BE49-F238E27FC236}">
                  <a16:creationId xmlns:a16="http://schemas.microsoft.com/office/drawing/2014/main" id="{0DB1AD15-BD45-4210-BD8C-E5817927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524"/>
              <a:ext cx="32" cy="15"/>
            </a:xfrm>
            <a:custGeom>
              <a:avLst/>
              <a:gdLst>
                <a:gd name="T0" fmla="*/ 0 w 32"/>
                <a:gd name="T1" fmla="*/ 15 h 15"/>
                <a:gd name="T2" fmla="*/ 11 w 32"/>
                <a:gd name="T3" fmla="*/ 15 h 15"/>
                <a:gd name="T4" fmla="*/ 32 w 32"/>
                <a:gd name="T5" fmla="*/ 15 h 15"/>
                <a:gd name="T6" fmla="*/ 30 w 32"/>
                <a:gd name="T7" fmla="*/ 0 h 15"/>
                <a:gd name="T8" fmla="*/ 11 w 32"/>
                <a:gd name="T9" fmla="*/ 0 h 15"/>
                <a:gd name="T10" fmla="*/ 0 w 32"/>
                <a:gd name="T11" fmla="*/ 0 h 15"/>
                <a:gd name="T12" fmla="*/ 0 w 32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5"/>
                <a:gd name="T23" fmla="*/ 32 w 3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5">
                  <a:moveTo>
                    <a:pt x="0" y="15"/>
                  </a:moveTo>
                  <a:lnTo>
                    <a:pt x="11" y="15"/>
                  </a:lnTo>
                  <a:lnTo>
                    <a:pt x="32" y="15"/>
                  </a:lnTo>
                  <a:lnTo>
                    <a:pt x="30" y="0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632">
              <a:extLst>
                <a:ext uri="{FF2B5EF4-FFF2-40B4-BE49-F238E27FC236}">
                  <a16:creationId xmlns:a16="http://schemas.microsoft.com/office/drawing/2014/main" id="{5D0CC715-4DBF-4220-B3E6-38BFCEBC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522"/>
              <a:ext cx="31" cy="17"/>
            </a:xfrm>
            <a:custGeom>
              <a:avLst/>
              <a:gdLst>
                <a:gd name="T0" fmla="*/ 0 w 31"/>
                <a:gd name="T1" fmla="*/ 15 h 17"/>
                <a:gd name="T2" fmla="*/ 20 w 31"/>
                <a:gd name="T3" fmla="*/ 17 h 17"/>
                <a:gd name="T4" fmla="*/ 31 w 31"/>
                <a:gd name="T5" fmla="*/ 17 h 17"/>
                <a:gd name="T6" fmla="*/ 31 w 31"/>
                <a:gd name="T7" fmla="*/ 2 h 17"/>
                <a:gd name="T8" fmla="*/ 20 w 31"/>
                <a:gd name="T9" fmla="*/ 2 h 17"/>
                <a:gd name="T10" fmla="*/ 0 w 31"/>
                <a:gd name="T11" fmla="*/ 0 h 17"/>
                <a:gd name="T12" fmla="*/ 0 w 31"/>
                <a:gd name="T13" fmla="*/ 1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17"/>
                <a:gd name="T23" fmla="*/ 31 w 31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17">
                  <a:moveTo>
                    <a:pt x="0" y="15"/>
                  </a:moveTo>
                  <a:lnTo>
                    <a:pt x="20" y="17"/>
                  </a:lnTo>
                  <a:lnTo>
                    <a:pt x="31" y="17"/>
                  </a:lnTo>
                  <a:lnTo>
                    <a:pt x="31" y="2"/>
                  </a:lnTo>
                  <a:lnTo>
                    <a:pt x="20" y="2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633">
              <a:extLst>
                <a:ext uri="{FF2B5EF4-FFF2-40B4-BE49-F238E27FC236}">
                  <a16:creationId xmlns:a16="http://schemas.microsoft.com/office/drawing/2014/main" id="{E03649BE-194A-4D71-8884-CADF01C0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518"/>
              <a:ext cx="33" cy="17"/>
            </a:xfrm>
            <a:custGeom>
              <a:avLst/>
              <a:gdLst>
                <a:gd name="T0" fmla="*/ 0 w 33"/>
                <a:gd name="T1" fmla="*/ 16 h 17"/>
                <a:gd name="T2" fmla="*/ 4 w 33"/>
                <a:gd name="T3" fmla="*/ 17 h 17"/>
                <a:gd name="T4" fmla="*/ 33 w 33"/>
                <a:gd name="T5" fmla="*/ 17 h 17"/>
                <a:gd name="T6" fmla="*/ 33 w 33"/>
                <a:gd name="T7" fmla="*/ 2 h 17"/>
                <a:gd name="T8" fmla="*/ 4 w 33"/>
                <a:gd name="T9" fmla="*/ 0 h 17"/>
                <a:gd name="T10" fmla="*/ 2 w 33"/>
                <a:gd name="T11" fmla="*/ 0 h 17"/>
                <a:gd name="T12" fmla="*/ 0 w 33"/>
                <a:gd name="T13" fmla="*/ 1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7"/>
                <a:gd name="T23" fmla="*/ 33 w 33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7">
                  <a:moveTo>
                    <a:pt x="0" y="16"/>
                  </a:moveTo>
                  <a:lnTo>
                    <a:pt x="4" y="17"/>
                  </a:lnTo>
                  <a:lnTo>
                    <a:pt x="33" y="17"/>
                  </a:lnTo>
                  <a:lnTo>
                    <a:pt x="33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634">
              <a:extLst>
                <a:ext uri="{FF2B5EF4-FFF2-40B4-BE49-F238E27FC236}">
                  <a16:creationId xmlns:a16="http://schemas.microsoft.com/office/drawing/2014/main" id="{4BB280CD-E415-40D4-BDDB-F31F31FE7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512"/>
              <a:ext cx="32" cy="20"/>
            </a:xfrm>
            <a:custGeom>
              <a:avLst/>
              <a:gdLst>
                <a:gd name="T0" fmla="*/ 0 w 32"/>
                <a:gd name="T1" fmla="*/ 18 h 20"/>
                <a:gd name="T2" fmla="*/ 0 w 32"/>
                <a:gd name="T3" fmla="*/ 0 h 20"/>
                <a:gd name="T4" fmla="*/ 32 w 32"/>
                <a:gd name="T5" fmla="*/ 4 h 20"/>
                <a:gd name="T6" fmla="*/ 30 w 32"/>
                <a:gd name="T7" fmla="*/ 20 h 20"/>
                <a:gd name="T8" fmla="*/ 0 w 32"/>
                <a:gd name="T9" fmla="*/ 1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20"/>
                <a:gd name="T17" fmla="*/ 32 w 32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20">
                  <a:moveTo>
                    <a:pt x="0" y="18"/>
                  </a:moveTo>
                  <a:lnTo>
                    <a:pt x="0" y="0"/>
                  </a:lnTo>
                  <a:lnTo>
                    <a:pt x="32" y="4"/>
                  </a:lnTo>
                  <a:lnTo>
                    <a:pt x="30" y="2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635">
              <a:extLst>
                <a:ext uri="{FF2B5EF4-FFF2-40B4-BE49-F238E27FC236}">
                  <a16:creationId xmlns:a16="http://schemas.microsoft.com/office/drawing/2014/main" id="{29A66CF9-7D48-4304-A17B-9C7F057B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509"/>
              <a:ext cx="34" cy="17"/>
            </a:xfrm>
            <a:custGeom>
              <a:avLst/>
              <a:gdLst>
                <a:gd name="T0" fmla="*/ 0 w 34"/>
                <a:gd name="T1" fmla="*/ 15 h 17"/>
                <a:gd name="T2" fmla="*/ 7 w 34"/>
                <a:gd name="T3" fmla="*/ 15 h 17"/>
                <a:gd name="T4" fmla="*/ 32 w 34"/>
                <a:gd name="T5" fmla="*/ 17 h 17"/>
                <a:gd name="T6" fmla="*/ 34 w 34"/>
                <a:gd name="T7" fmla="*/ 1 h 17"/>
                <a:gd name="T8" fmla="*/ 9 w 34"/>
                <a:gd name="T9" fmla="*/ 0 h 17"/>
                <a:gd name="T10" fmla="*/ 1 w 34"/>
                <a:gd name="T11" fmla="*/ 0 h 17"/>
                <a:gd name="T12" fmla="*/ 0 w 34"/>
                <a:gd name="T13" fmla="*/ 1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17"/>
                <a:gd name="T23" fmla="*/ 34 w 34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17">
                  <a:moveTo>
                    <a:pt x="0" y="15"/>
                  </a:moveTo>
                  <a:lnTo>
                    <a:pt x="7" y="15"/>
                  </a:lnTo>
                  <a:lnTo>
                    <a:pt x="32" y="17"/>
                  </a:lnTo>
                  <a:lnTo>
                    <a:pt x="34" y="1"/>
                  </a:lnTo>
                  <a:lnTo>
                    <a:pt x="9" y="0"/>
                  </a:lnTo>
                  <a:lnTo>
                    <a:pt x="1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Freeform 636">
              <a:extLst>
                <a:ext uri="{FF2B5EF4-FFF2-40B4-BE49-F238E27FC236}">
                  <a16:creationId xmlns:a16="http://schemas.microsoft.com/office/drawing/2014/main" id="{F492CB3A-B106-4297-997B-722E37C9D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501"/>
              <a:ext cx="33" cy="19"/>
            </a:xfrm>
            <a:custGeom>
              <a:avLst/>
              <a:gdLst>
                <a:gd name="T0" fmla="*/ 0 w 33"/>
                <a:gd name="T1" fmla="*/ 15 h 19"/>
                <a:gd name="T2" fmla="*/ 0 w 33"/>
                <a:gd name="T3" fmla="*/ 0 h 19"/>
                <a:gd name="T4" fmla="*/ 33 w 33"/>
                <a:gd name="T5" fmla="*/ 4 h 19"/>
                <a:gd name="T6" fmla="*/ 31 w 33"/>
                <a:gd name="T7" fmla="*/ 19 h 19"/>
                <a:gd name="T8" fmla="*/ 0 w 33"/>
                <a:gd name="T9" fmla="*/ 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9"/>
                <a:gd name="T17" fmla="*/ 33 w 33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9">
                  <a:moveTo>
                    <a:pt x="0" y="15"/>
                  </a:moveTo>
                  <a:lnTo>
                    <a:pt x="0" y="0"/>
                  </a:lnTo>
                  <a:lnTo>
                    <a:pt x="33" y="4"/>
                  </a:lnTo>
                  <a:lnTo>
                    <a:pt x="31" y="1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637">
              <a:extLst>
                <a:ext uri="{FF2B5EF4-FFF2-40B4-BE49-F238E27FC236}">
                  <a16:creationId xmlns:a16="http://schemas.microsoft.com/office/drawing/2014/main" id="{AEE49A47-02F9-4B40-BDEF-4D309DA43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495"/>
              <a:ext cx="32" cy="19"/>
            </a:xfrm>
            <a:custGeom>
              <a:avLst/>
              <a:gdLst>
                <a:gd name="T0" fmla="*/ 0 w 32"/>
                <a:gd name="T1" fmla="*/ 15 h 19"/>
                <a:gd name="T2" fmla="*/ 0 w 32"/>
                <a:gd name="T3" fmla="*/ 0 h 19"/>
                <a:gd name="T4" fmla="*/ 32 w 32"/>
                <a:gd name="T5" fmla="*/ 2 h 19"/>
                <a:gd name="T6" fmla="*/ 31 w 32"/>
                <a:gd name="T7" fmla="*/ 19 h 19"/>
                <a:gd name="T8" fmla="*/ 0 w 32"/>
                <a:gd name="T9" fmla="*/ 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19"/>
                <a:gd name="T17" fmla="*/ 32 w 32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19">
                  <a:moveTo>
                    <a:pt x="0" y="15"/>
                  </a:moveTo>
                  <a:lnTo>
                    <a:pt x="0" y="0"/>
                  </a:lnTo>
                  <a:lnTo>
                    <a:pt x="32" y="2"/>
                  </a:lnTo>
                  <a:lnTo>
                    <a:pt x="31" y="1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638">
              <a:extLst>
                <a:ext uri="{FF2B5EF4-FFF2-40B4-BE49-F238E27FC236}">
                  <a16:creationId xmlns:a16="http://schemas.microsoft.com/office/drawing/2014/main" id="{2ADD7CE4-CAA6-4733-9A13-DF2480862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489"/>
              <a:ext cx="11" cy="18"/>
            </a:xfrm>
            <a:custGeom>
              <a:avLst/>
              <a:gdLst>
                <a:gd name="T0" fmla="*/ 0 w 11"/>
                <a:gd name="T1" fmla="*/ 18 h 18"/>
                <a:gd name="T2" fmla="*/ 0 w 11"/>
                <a:gd name="T3" fmla="*/ 18 h 18"/>
                <a:gd name="T4" fmla="*/ 9 w 11"/>
                <a:gd name="T5" fmla="*/ 18 h 18"/>
                <a:gd name="T6" fmla="*/ 11 w 11"/>
                <a:gd name="T7" fmla="*/ 2 h 18"/>
                <a:gd name="T8" fmla="*/ 2 w 11"/>
                <a:gd name="T9" fmla="*/ 0 h 18"/>
                <a:gd name="T10" fmla="*/ 2 w 11"/>
                <a:gd name="T11" fmla="*/ 0 h 18"/>
                <a:gd name="T12" fmla="*/ 0 w 11"/>
                <a:gd name="T13" fmla="*/ 1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8"/>
                <a:gd name="T23" fmla="*/ 11 w 11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8">
                  <a:moveTo>
                    <a:pt x="0" y="18"/>
                  </a:moveTo>
                  <a:lnTo>
                    <a:pt x="0" y="18"/>
                  </a:lnTo>
                  <a:lnTo>
                    <a:pt x="9" y="18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639">
              <a:extLst>
                <a:ext uri="{FF2B5EF4-FFF2-40B4-BE49-F238E27FC236}">
                  <a16:creationId xmlns:a16="http://schemas.microsoft.com/office/drawing/2014/main" id="{F7E77AD8-F612-4E19-9471-EB4A540FA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487"/>
              <a:ext cx="24" cy="20"/>
            </a:xfrm>
            <a:custGeom>
              <a:avLst/>
              <a:gdLst>
                <a:gd name="T0" fmla="*/ 0 w 24"/>
                <a:gd name="T1" fmla="*/ 18 h 20"/>
                <a:gd name="T2" fmla="*/ 2 w 24"/>
                <a:gd name="T3" fmla="*/ 0 h 20"/>
                <a:gd name="T4" fmla="*/ 24 w 24"/>
                <a:gd name="T5" fmla="*/ 2 h 20"/>
                <a:gd name="T6" fmla="*/ 22 w 24"/>
                <a:gd name="T7" fmla="*/ 20 h 20"/>
                <a:gd name="T8" fmla="*/ 0 w 24"/>
                <a:gd name="T9" fmla="*/ 1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20"/>
                <a:gd name="T17" fmla="*/ 24 w 24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20">
                  <a:moveTo>
                    <a:pt x="0" y="18"/>
                  </a:moveTo>
                  <a:lnTo>
                    <a:pt x="2" y="0"/>
                  </a:lnTo>
                  <a:lnTo>
                    <a:pt x="24" y="2"/>
                  </a:lnTo>
                  <a:lnTo>
                    <a:pt x="22" y="2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640">
              <a:extLst>
                <a:ext uri="{FF2B5EF4-FFF2-40B4-BE49-F238E27FC236}">
                  <a16:creationId xmlns:a16="http://schemas.microsoft.com/office/drawing/2014/main" id="{70DB6BB5-9AB2-43CB-8D0C-B4CFB0D89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486"/>
              <a:ext cx="33" cy="15"/>
            </a:xfrm>
            <a:custGeom>
              <a:avLst/>
              <a:gdLst>
                <a:gd name="T0" fmla="*/ 0 w 33"/>
                <a:gd name="T1" fmla="*/ 15 h 15"/>
                <a:gd name="T2" fmla="*/ 0 w 33"/>
                <a:gd name="T3" fmla="*/ 0 h 15"/>
                <a:gd name="T4" fmla="*/ 33 w 33"/>
                <a:gd name="T5" fmla="*/ 0 h 15"/>
                <a:gd name="T6" fmla="*/ 31 w 33"/>
                <a:gd name="T7" fmla="*/ 15 h 15"/>
                <a:gd name="T8" fmla="*/ 0 w 33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5"/>
                <a:gd name="T17" fmla="*/ 33 w 33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5">
                  <a:moveTo>
                    <a:pt x="0" y="15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1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Freeform 641">
              <a:extLst>
                <a:ext uri="{FF2B5EF4-FFF2-40B4-BE49-F238E27FC236}">
                  <a16:creationId xmlns:a16="http://schemas.microsoft.com/office/drawing/2014/main" id="{EBAB8543-9537-4037-B9B4-D462219EE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484"/>
              <a:ext cx="32" cy="17"/>
            </a:xfrm>
            <a:custGeom>
              <a:avLst/>
              <a:gdLst>
                <a:gd name="T0" fmla="*/ 0 w 32"/>
                <a:gd name="T1" fmla="*/ 17 h 17"/>
                <a:gd name="T2" fmla="*/ 13 w 32"/>
                <a:gd name="T3" fmla="*/ 17 h 17"/>
                <a:gd name="T4" fmla="*/ 31 w 32"/>
                <a:gd name="T5" fmla="*/ 17 h 17"/>
                <a:gd name="T6" fmla="*/ 32 w 32"/>
                <a:gd name="T7" fmla="*/ 0 h 17"/>
                <a:gd name="T8" fmla="*/ 13 w 32"/>
                <a:gd name="T9" fmla="*/ 0 h 17"/>
                <a:gd name="T10" fmla="*/ 0 w 32"/>
                <a:gd name="T11" fmla="*/ 2 h 17"/>
                <a:gd name="T12" fmla="*/ 0 w 32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7"/>
                <a:gd name="T23" fmla="*/ 32 w 32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7">
                  <a:moveTo>
                    <a:pt x="0" y="17"/>
                  </a:moveTo>
                  <a:lnTo>
                    <a:pt x="13" y="17"/>
                  </a:lnTo>
                  <a:lnTo>
                    <a:pt x="31" y="17"/>
                  </a:lnTo>
                  <a:lnTo>
                    <a:pt x="32" y="0"/>
                  </a:lnTo>
                  <a:lnTo>
                    <a:pt x="13" y="0"/>
                  </a:lnTo>
                  <a:lnTo>
                    <a:pt x="0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642">
              <a:extLst>
                <a:ext uri="{FF2B5EF4-FFF2-40B4-BE49-F238E27FC236}">
                  <a16:creationId xmlns:a16="http://schemas.microsoft.com/office/drawing/2014/main" id="{6C53A250-6FA0-4FAF-82D1-B1DD240AF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486"/>
              <a:ext cx="33" cy="17"/>
            </a:xfrm>
            <a:custGeom>
              <a:avLst/>
              <a:gdLst>
                <a:gd name="T0" fmla="*/ 0 w 33"/>
                <a:gd name="T1" fmla="*/ 17 h 17"/>
                <a:gd name="T2" fmla="*/ 31 w 33"/>
                <a:gd name="T3" fmla="*/ 15 h 17"/>
                <a:gd name="T4" fmla="*/ 33 w 33"/>
                <a:gd name="T5" fmla="*/ 15 h 17"/>
                <a:gd name="T6" fmla="*/ 31 w 33"/>
                <a:gd name="T7" fmla="*/ 0 h 17"/>
                <a:gd name="T8" fmla="*/ 31 w 33"/>
                <a:gd name="T9" fmla="*/ 0 h 17"/>
                <a:gd name="T10" fmla="*/ 0 w 33"/>
                <a:gd name="T11" fmla="*/ 1 h 17"/>
                <a:gd name="T12" fmla="*/ 0 w 33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7"/>
                <a:gd name="T23" fmla="*/ 33 w 33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7">
                  <a:moveTo>
                    <a:pt x="0" y="17"/>
                  </a:moveTo>
                  <a:lnTo>
                    <a:pt x="31" y="15"/>
                  </a:lnTo>
                  <a:lnTo>
                    <a:pt x="33" y="15"/>
                  </a:lnTo>
                  <a:lnTo>
                    <a:pt x="31" y="0"/>
                  </a:ln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643">
              <a:extLst>
                <a:ext uri="{FF2B5EF4-FFF2-40B4-BE49-F238E27FC236}">
                  <a16:creationId xmlns:a16="http://schemas.microsoft.com/office/drawing/2014/main" id="{E100DF49-877B-44BB-8885-97EFA5BBE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489"/>
              <a:ext cx="33" cy="18"/>
            </a:xfrm>
            <a:custGeom>
              <a:avLst/>
              <a:gdLst>
                <a:gd name="T0" fmla="*/ 0 w 33"/>
                <a:gd name="T1" fmla="*/ 18 h 18"/>
                <a:gd name="T2" fmla="*/ 0 w 33"/>
                <a:gd name="T3" fmla="*/ 2 h 18"/>
                <a:gd name="T4" fmla="*/ 31 w 33"/>
                <a:gd name="T5" fmla="*/ 0 h 18"/>
                <a:gd name="T6" fmla="*/ 33 w 33"/>
                <a:gd name="T7" fmla="*/ 16 h 18"/>
                <a:gd name="T8" fmla="*/ 0 w 33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8"/>
                <a:gd name="T17" fmla="*/ 33 w 33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8">
                  <a:moveTo>
                    <a:pt x="0" y="18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3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644">
              <a:extLst>
                <a:ext uri="{FF2B5EF4-FFF2-40B4-BE49-F238E27FC236}">
                  <a16:creationId xmlns:a16="http://schemas.microsoft.com/office/drawing/2014/main" id="{A69B5843-385A-4011-8677-10E5DA828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495"/>
              <a:ext cx="32" cy="17"/>
            </a:xfrm>
            <a:custGeom>
              <a:avLst/>
              <a:gdLst>
                <a:gd name="T0" fmla="*/ 0 w 32"/>
                <a:gd name="T1" fmla="*/ 17 h 17"/>
                <a:gd name="T2" fmla="*/ 0 w 32"/>
                <a:gd name="T3" fmla="*/ 2 h 17"/>
                <a:gd name="T4" fmla="*/ 31 w 32"/>
                <a:gd name="T5" fmla="*/ 0 h 17"/>
                <a:gd name="T6" fmla="*/ 32 w 32"/>
                <a:gd name="T7" fmla="*/ 15 h 17"/>
                <a:gd name="T8" fmla="*/ 0 w 32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17"/>
                <a:gd name="T17" fmla="*/ 32 w 32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17">
                  <a:moveTo>
                    <a:pt x="0" y="17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2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645">
              <a:extLst>
                <a:ext uri="{FF2B5EF4-FFF2-40B4-BE49-F238E27FC236}">
                  <a16:creationId xmlns:a16="http://schemas.microsoft.com/office/drawing/2014/main" id="{E9CC3081-1DAD-4D0E-9A17-9802DE116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501"/>
              <a:ext cx="32" cy="19"/>
            </a:xfrm>
            <a:custGeom>
              <a:avLst/>
              <a:gdLst>
                <a:gd name="T0" fmla="*/ 0 w 32"/>
                <a:gd name="T1" fmla="*/ 19 h 19"/>
                <a:gd name="T2" fmla="*/ 32 w 32"/>
                <a:gd name="T3" fmla="*/ 15 h 19"/>
                <a:gd name="T4" fmla="*/ 32 w 32"/>
                <a:gd name="T5" fmla="*/ 15 h 19"/>
                <a:gd name="T6" fmla="*/ 30 w 32"/>
                <a:gd name="T7" fmla="*/ 0 h 19"/>
                <a:gd name="T8" fmla="*/ 30 w 32"/>
                <a:gd name="T9" fmla="*/ 0 h 19"/>
                <a:gd name="T10" fmla="*/ 0 w 32"/>
                <a:gd name="T11" fmla="*/ 2 h 19"/>
                <a:gd name="T12" fmla="*/ 0 w 32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9"/>
                <a:gd name="T23" fmla="*/ 32 w 32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9">
                  <a:moveTo>
                    <a:pt x="0" y="19"/>
                  </a:moveTo>
                  <a:lnTo>
                    <a:pt x="32" y="15"/>
                  </a:lnTo>
                  <a:lnTo>
                    <a:pt x="30" y="0"/>
                  </a:lnTo>
                  <a:lnTo>
                    <a:pt x="0" y="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646">
              <a:extLst>
                <a:ext uri="{FF2B5EF4-FFF2-40B4-BE49-F238E27FC236}">
                  <a16:creationId xmlns:a16="http://schemas.microsoft.com/office/drawing/2014/main" id="{72569504-5393-4378-A9E4-187B50CCF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507"/>
              <a:ext cx="33" cy="19"/>
            </a:xfrm>
            <a:custGeom>
              <a:avLst/>
              <a:gdLst>
                <a:gd name="T0" fmla="*/ 2 w 33"/>
                <a:gd name="T1" fmla="*/ 19 h 19"/>
                <a:gd name="T2" fmla="*/ 6 w 33"/>
                <a:gd name="T3" fmla="*/ 19 h 19"/>
                <a:gd name="T4" fmla="*/ 33 w 33"/>
                <a:gd name="T5" fmla="*/ 15 h 19"/>
                <a:gd name="T6" fmla="*/ 31 w 33"/>
                <a:gd name="T7" fmla="*/ 0 h 19"/>
                <a:gd name="T8" fmla="*/ 4 w 33"/>
                <a:gd name="T9" fmla="*/ 3 h 19"/>
                <a:gd name="T10" fmla="*/ 0 w 33"/>
                <a:gd name="T11" fmla="*/ 3 h 19"/>
                <a:gd name="T12" fmla="*/ 2 w 33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9"/>
                <a:gd name="T23" fmla="*/ 33 w 33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9">
                  <a:moveTo>
                    <a:pt x="2" y="19"/>
                  </a:moveTo>
                  <a:lnTo>
                    <a:pt x="6" y="19"/>
                  </a:lnTo>
                  <a:lnTo>
                    <a:pt x="33" y="15"/>
                  </a:lnTo>
                  <a:lnTo>
                    <a:pt x="31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647">
              <a:extLst>
                <a:ext uri="{FF2B5EF4-FFF2-40B4-BE49-F238E27FC236}">
                  <a16:creationId xmlns:a16="http://schemas.microsoft.com/office/drawing/2014/main" id="{41568283-D20C-42ED-A6ED-C48A454D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514"/>
              <a:ext cx="32" cy="18"/>
            </a:xfrm>
            <a:custGeom>
              <a:avLst/>
              <a:gdLst>
                <a:gd name="T0" fmla="*/ 2 w 32"/>
                <a:gd name="T1" fmla="*/ 18 h 18"/>
                <a:gd name="T2" fmla="*/ 0 w 32"/>
                <a:gd name="T3" fmla="*/ 2 h 18"/>
                <a:gd name="T4" fmla="*/ 31 w 32"/>
                <a:gd name="T5" fmla="*/ 0 h 18"/>
                <a:gd name="T6" fmla="*/ 32 w 32"/>
                <a:gd name="T7" fmla="*/ 16 h 18"/>
                <a:gd name="T8" fmla="*/ 2 w 32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18"/>
                <a:gd name="T17" fmla="*/ 32 w 32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18">
                  <a:moveTo>
                    <a:pt x="2" y="18"/>
                  </a:moveTo>
                  <a:lnTo>
                    <a:pt x="0" y="2"/>
                  </a:lnTo>
                  <a:lnTo>
                    <a:pt x="31" y="0"/>
                  </a:lnTo>
                  <a:lnTo>
                    <a:pt x="32" y="16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648">
              <a:extLst>
                <a:ext uri="{FF2B5EF4-FFF2-40B4-BE49-F238E27FC236}">
                  <a16:creationId xmlns:a16="http://schemas.microsoft.com/office/drawing/2014/main" id="{A32D2646-DD26-47DC-96BB-10960BE39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20"/>
              <a:ext cx="32" cy="19"/>
            </a:xfrm>
            <a:custGeom>
              <a:avLst/>
              <a:gdLst>
                <a:gd name="T0" fmla="*/ 1 w 32"/>
                <a:gd name="T1" fmla="*/ 19 h 19"/>
                <a:gd name="T2" fmla="*/ 9 w 32"/>
                <a:gd name="T3" fmla="*/ 17 h 19"/>
                <a:gd name="T4" fmla="*/ 32 w 32"/>
                <a:gd name="T5" fmla="*/ 15 h 19"/>
                <a:gd name="T6" fmla="*/ 30 w 32"/>
                <a:gd name="T7" fmla="*/ 0 h 19"/>
                <a:gd name="T8" fmla="*/ 7 w 32"/>
                <a:gd name="T9" fmla="*/ 2 h 19"/>
                <a:gd name="T10" fmla="*/ 0 w 32"/>
                <a:gd name="T11" fmla="*/ 2 h 19"/>
                <a:gd name="T12" fmla="*/ 1 w 32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9"/>
                <a:gd name="T23" fmla="*/ 32 w 32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9">
                  <a:moveTo>
                    <a:pt x="1" y="19"/>
                  </a:moveTo>
                  <a:lnTo>
                    <a:pt x="9" y="17"/>
                  </a:lnTo>
                  <a:lnTo>
                    <a:pt x="32" y="15"/>
                  </a:lnTo>
                  <a:lnTo>
                    <a:pt x="30" y="0"/>
                  </a:lnTo>
                  <a:lnTo>
                    <a:pt x="7" y="2"/>
                  </a:lnTo>
                  <a:lnTo>
                    <a:pt x="0" y="2"/>
                  </a:lnTo>
                  <a:lnTo>
                    <a:pt x="1" y="19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649">
              <a:extLst>
                <a:ext uri="{FF2B5EF4-FFF2-40B4-BE49-F238E27FC236}">
                  <a16:creationId xmlns:a16="http://schemas.microsoft.com/office/drawing/2014/main" id="{170903B8-35A8-4E28-BDFF-B994A2B54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524"/>
              <a:ext cx="33" cy="17"/>
            </a:xfrm>
            <a:custGeom>
              <a:avLst/>
              <a:gdLst>
                <a:gd name="T0" fmla="*/ 0 w 33"/>
                <a:gd name="T1" fmla="*/ 17 h 17"/>
                <a:gd name="T2" fmla="*/ 2 w 33"/>
                <a:gd name="T3" fmla="*/ 17 h 17"/>
                <a:gd name="T4" fmla="*/ 33 w 33"/>
                <a:gd name="T5" fmla="*/ 17 h 17"/>
                <a:gd name="T6" fmla="*/ 33 w 33"/>
                <a:gd name="T7" fmla="*/ 0 h 17"/>
                <a:gd name="T8" fmla="*/ 2 w 33"/>
                <a:gd name="T9" fmla="*/ 2 h 17"/>
                <a:gd name="T10" fmla="*/ 0 w 33"/>
                <a:gd name="T11" fmla="*/ 2 h 17"/>
                <a:gd name="T12" fmla="*/ 0 w 33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7"/>
                <a:gd name="T23" fmla="*/ 33 w 33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7">
                  <a:moveTo>
                    <a:pt x="0" y="17"/>
                  </a:moveTo>
                  <a:lnTo>
                    <a:pt x="2" y="17"/>
                  </a:lnTo>
                  <a:lnTo>
                    <a:pt x="33" y="17"/>
                  </a:lnTo>
                  <a:lnTo>
                    <a:pt x="3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Rectangle 650">
              <a:extLst>
                <a:ext uri="{FF2B5EF4-FFF2-40B4-BE49-F238E27FC236}">
                  <a16:creationId xmlns:a16="http://schemas.microsoft.com/office/drawing/2014/main" id="{A058DB8B-8666-4C1B-8DB7-35945DBE0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" y="2526"/>
              <a:ext cx="32" cy="15"/>
            </a:xfrm>
            <a:prstGeom prst="rect">
              <a:avLst/>
            </a:pr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7" name="Freeform 651">
              <a:extLst>
                <a:ext uri="{FF2B5EF4-FFF2-40B4-BE49-F238E27FC236}">
                  <a16:creationId xmlns:a16="http://schemas.microsoft.com/office/drawing/2014/main" id="{1853E0B4-AB61-4279-91D2-DE221F7D4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524"/>
              <a:ext cx="32" cy="17"/>
            </a:xfrm>
            <a:custGeom>
              <a:avLst/>
              <a:gdLst>
                <a:gd name="T0" fmla="*/ 0 w 32"/>
                <a:gd name="T1" fmla="*/ 15 h 17"/>
                <a:gd name="T2" fmla="*/ 17 w 32"/>
                <a:gd name="T3" fmla="*/ 15 h 17"/>
                <a:gd name="T4" fmla="*/ 32 w 32"/>
                <a:gd name="T5" fmla="*/ 17 h 17"/>
                <a:gd name="T6" fmla="*/ 32 w 32"/>
                <a:gd name="T7" fmla="*/ 0 h 17"/>
                <a:gd name="T8" fmla="*/ 17 w 32"/>
                <a:gd name="T9" fmla="*/ 0 h 17"/>
                <a:gd name="T10" fmla="*/ 0 w 32"/>
                <a:gd name="T11" fmla="*/ 0 h 17"/>
                <a:gd name="T12" fmla="*/ 0 w 32"/>
                <a:gd name="T13" fmla="*/ 1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7"/>
                <a:gd name="T23" fmla="*/ 32 w 32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7">
                  <a:moveTo>
                    <a:pt x="0" y="15"/>
                  </a:moveTo>
                  <a:lnTo>
                    <a:pt x="17" y="15"/>
                  </a:lnTo>
                  <a:lnTo>
                    <a:pt x="32" y="17"/>
                  </a:lnTo>
                  <a:lnTo>
                    <a:pt x="32" y="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652">
              <a:extLst>
                <a:ext uri="{FF2B5EF4-FFF2-40B4-BE49-F238E27FC236}">
                  <a16:creationId xmlns:a16="http://schemas.microsoft.com/office/drawing/2014/main" id="{2182E597-3810-4770-BD57-5D0C6A8BE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509"/>
              <a:ext cx="33" cy="26"/>
            </a:xfrm>
            <a:custGeom>
              <a:avLst/>
              <a:gdLst>
                <a:gd name="T0" fmla="*/ 0 w 33"/>
                <a:gd name="T1" fmla="*/ 13 h 26"/>
                <a:gd name="T2" fmla="*/ 8 w 33"/>
                <a:gd name="T3" fmla="*/ 17 h 26"/>
                <a:gd name="T4" fmla="*/ 21 w 33"/>
                <a:gd name="T5" fmla="*/ 25 h 26"/>
                <a:gd name="T6" fmla="*/ 31 w 33"/>
                <a:gd name="T7" fmla="*/ 26 h 26"/>
                <a:gd name="T8" fmla="*/ 33 w 33"/>
                <a:gd name="T9" fmla="*/ 11 h 26"/>
                <a:gd name="T10" fmla="*/ 27 w 33"/>
                <a:gd name="T11" fmla="*/ 9 h 26"/>
                <a:gd name="T12" fmla="*/ 14 w 33"/>
                <a:gd name="T13" fmla="*/ 3 h 26"/>
                <a:gd name="T14" fmla="*/ 6 w 33"/>
                <a:gd name="T15" fmla="*/ 0 h 26"/>
                <a:gd name="T16" fmla="*/ 0 w 33"/>
                <a:gd name="T17" fmla="*/ 1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26"/>
                <a:gd name="T29" fmla="*/ 33 w 33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26">
                  <a:moveTo>
                    <a:pt x="0" y="13"/>
                  </a:moveTo>
                  <a:lnTo>
                    <a:pt x="8" y="17"/>
                  </a:lnTo>
                  <a:lnTo>
                    <a:pt x="21" y="25"/>
                  </a:lnTo>
                  <a:lnTo>
                    <a:pt x="31" y="26"/>
                  </a:lnTo>
                  <a:lnTo>
                    <a:pt x="33" y="11"/>
                  </a:lnTo>
                  <a:lnTo>
                    <a:pt x="27" y="9"/>
                  </a:lnTo>
                  <a:lnTo>
                    <a:pt x="14" y="3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653">
              <a:extLst>
                <a:ext uri="{FF2B5EF4-FFF2-40B4-BE49-F238E27FC236}">
                  <a16:creationId xmlns:a16="http://schemas.microsoft.com/office/drawing/2014/main" id="{98B1FE46-209F-432E-8995-1D7EE1C63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489"/>
              <a:ext cx="11" cy="18"/>
            </a:xfrm>
            <a:custGeom>
              <a:avLst/>
              <a:gdLst>
                <a:gd name="T0" fmla="*/ 0 w 11"/>
                <a:gd name="T1" fmla="*/ 16 h 18"/>
                <a:gd name="T2" fmla="*/ 3 w 11"/>
                <a:gd name="T3" fmla="*/ 18 h 18"/>
                <a:gd name="T4" fmla="*/ 11 w 11"/>
                <a:gd name="T5" fmla="*/ 4 h 18"/>
                <a:gd name="T6" fmla="*/ 5 w 11"/>
                <a:gd name="T7" fmla="*/ 0 h 18"/>
                <a:gd name="T8" fmla="*/ 0 w 11"/>
                <a:gd name="T9" fmla="*/ 1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0" y="16"/>
                  </a:moveTo>
                  <a:lnTo>
                    <a:pt x="3" y="18"/>
                  </a:lnTo>
                  <a:lnTo>
                    <a:pt x="11" y="4"/>
                  </a:lnTo>
                  <a:lnTo>
                    <a:pt x="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654">
              <a:extLst>
                <a:ext uri="{FF2B5EF4-FFF2-40B4-BE49-F238E27FC236}">
                  <a16:creationId xmlns:a16="http://schemas.microsoft.com/office/drawing/2014/main" id="{8B463414-ED7E-476F-976F-598E18456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201"/>
              <a:ext cx="117" cy="56"/>
            </a:xfrm>
            <a:custGeom>
              <a:avLst/>
              <a:gdLst>
                <a:gd name="T0" fmla="*/ 117 w 117"/>
                <a:gd name="T1" fmla="*/ 2 h 56"/>
                <a:gd name="T2" fmla="*/ 13 w 117"/>
                <a:gd name="T3" fmla="*/ 56 h 56"/>
                <a:gd name="T4" fmla="*/ 13 w 117"/>
                <a:gd name="T5" fmla="*/ 56 h 56"/>
                <a:gd name="T6" fmla="*/ 15 w 117"/>
                <a:gd name="T7" fmla="*/ 54 h 56"/>
                <a:gd name="T8" fmla="*/ 15 w 117"/>
                <a:gd name="T9" fmla="*/ 52 h 56"/>
                <a:gd name="T10" fmla="*/ 17 w 117"/>
                <a:gd name="T11" fmla="*/ 50 h 56"/>
                <a:gd name="T12" fmla="*/ 17 w 117"/>
                <a:gd name="T13" fmla="*/ 48 h 56"/>
                <a:gd name="T14" fmla="*/ 17 w 117"/>
                <a:gd name="T15" fmla="*/ 46 h 56"/>
                <a:gd name="T16" fmla="*/ 19 w 117"/>
                <a:gd name="T17" fmla="*/ 45 h 56"/>
                <a:gd name="T18" fmla="*/ 19 w 117"/>
                <a:gd name="T19" fmla="*/ 43 h 56"/>
                <a:gd name="T20" fmla="*/ 19 w 117"/>
                <a:gd name="T21" fmla="*/ 41 h 56"/>
                <a:gd name="T22" fmla="*/ 19 w 117"/>
                <a:gd name="T23" fmla="*/ 39 h 56"/>
                <a:gd name="T24" fmla="*/ 19 w 117"/>
                <a:gd name="T25" fmla="*/ 37 h 56"/>
                <a:gd name="T26" fmla="*/ 19 w 117"/>
                <a:gd name="T27" fmla="*/ 35 h 56"/>
                <a:gd name="T28" fmla="*/ 19 w 117"/>
                <a:gd name="T29" fmla="*/ 33 h 56"/>
                <a:gd name="T30" fmla="*/ 19 w 117"/>
                <a:gd name="T31" fmla="*/ 31 h 56"/>
                <a:gd name="T32" fmla="*/ 19 w 117"/>
                <a:gd name="T33" fmla="*/ 29 h 56"/>
                <a:gd name="T34" fmla="*/ 19 w 117"/>
                <a:gd name="T35" fmla="*/ 27 h 56"/>
                <a:gd name="T36" fmla="*/ 19 w 117"/>
                <a:gd name="T37" fmla="*/ 25 h 56"/>
                <a:gd name="T38" fmla="*/ 17 w 117"/>
                <a:gd name="T39" fmla="*/ 23 h 56"/>
                <a:gd name="T40" fmla="*/ 17 w 117"/>
                <a:gd name="T41" fmla="*/ 22 h 56"/>
                <a:gd name="T42" fmla="*/ 17 w 117"/>
                <a:gd name="T43" fmla="*/ 22 h 56"/>
                <a:gd name="T44" fmla="*/ 15 w 117"/>
                <a:gd name="T45" fmla="*/ 20 h 56"/>
                <a:gd name="T46" fmla="*/ 15 w 117"/>
                <a:gd name="T47" fmla="*/ 18 h 56"/>
                <a:gd name="T48" fmla="*/ 15 w 117"/>
                <a:gd name="T49" fmla="*/ 16 h 56"/>
                <a:gd name="T50" fmla="*/ 13 w 117"/>
                <a:gd name="T51" fmla="*/ 14 h 56"/>
                <a:gd name="T52" fmla="*/ 12 w 117"/>
                <a:gd name="T53" fmla="*/ 12 h 56"/>
                <a:gd name="T54" fmla="*/ 12 w 117"/>
                <a:gd name="T55" fmla="*/ 10 h 56"/>
                <a:gd name="T56" fmla="*/ 10 w 117"/>
                <a:gd name="T57" fmla="*/ 10 h 56"/>
                <a:gd name="T58" fmla="*/ 8 w 117"/>
                <a:gd name="T59" fmla="*/ 8 h 56"/>
                <a:gd name="T60" fmla="*/ 8 w 117"/>
                <a:gd name="T61" fmla="*/ 6 h 56"/>
                <a:gd name="T62" fmla="*/ 6 w 117"/>
                <a:gd name="T63" fmla="*/ 4 h 56"/>
                <a:gd name="T64" fmla="*/ 4 w 117"/>
                <a:gd name="T65" fmla="*/ 4 h 56"/>
                <a:gd name="T66" fmla="*/ 2 w 117"/>
                <a:gd name="T67" fmla="*/ 2 h 56"/>
                <a:gd name="T68" fmla="*/ 0 w 117"/>
                <a:gd name="T69" fmla="*/ 0 h 56"/>
                <a:gd name="T70" fmla="*/ 117 w 117"/>
                <a:gd name="T71" fmla="*/ 2 h 56"/>
                <a:gd name="T72" fmla="*/ 117 w 117"/>
                <a:gd name="T73" fmla="*/ 2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2"/>
                  </a:moveTo>
                  <a:lnTo>
                    <a:pt x="13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3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655">
              <a:extLst>
                <a:ext uri="{FF2B5EF4-FFF2-40B4-BE49-F238E27FC236}">
                  <a16:creationId xmlns:a16="http://schemas.microsoft.com/office/drawing/2014/main" id="{F6214CBE-F6BB-4A70-9406-D668C117B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209"/>
              <a:ext cx="420" cy="115"/>
            </a:xfrm>
            <a:custGeom>
              <a:avLst/>
              <a:gdLst>
                <a:gd name="T0" fmla="*/ 4 w 420"/>
                <a:gd name="T1" fmla="*/ 115 h 115"/>
                <a:gd name="T2" fmla="*/ 420 w 420"/>
                <a:gd name="T3" fmla="*/ 15 h 115"/>
                <a:gd name="T4" fmla="*/ 417 w 420"/>
                <a:gd name="T5" fmla="*/ 0 h 115"/>
                <a:gd name="T6" fmla="*/ 0 w 420"/>
                <a:gd name="T7" fmla="*/ 100 h 115"/>
                <a:gd name="T8" fmla="*/ 4 w 420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5"/>
                <a:gd name="T17" fmla="*/ 420 w 420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5">
                  <a:moveTo>
                    <a:pt x="4" y="115"/>
                  </a:moveTo>
                  <a:lnTo>
                    <a:pt x="420" y="15"/>
                  </a:lnTo>
                  <a:lnTo>
                    <a:pt x="417" y="0"/>
                  </a:lnTo>
                  <a:lnTo>
                    <a:pt x="0" y="100"/>
                  </a:lnTo>
                  <a:lnTo>
                    <a:pt x="4" y="1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656">
              <a:extLst>
                <a:ext uri="{FF2B5EF4-FFF2-40B4-BE49-F238E27FC236}">
                  <a16:creationId xmlns:a16="http://schemas.microsoft.com/office/drawing/2014/main" id="{EA462F93-DE2E-4FBA-B6CA-13768C6E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3190"/>
              <a:ext cx="117" cy="56"/>
            </a:xfrm>
            <a:custGeom>
              <a:avLst/>
              <a:gdLst>
                <a:gd name="T0" fmla="*/ 117 w 117"/>
                <a:gd name="T1" fmla="*/ 54 h 56"/>
                <a:gd name="T2" fmla="*/ 0 w 117"/>
                <a:gd name="T3" fmla="*/ 56 h 56"/>
                <a:gd name="T4" fmla="*/ 0 w 117"/>
                <a:gd name="T5" fmla="*/ 56 h 56"/>
                <a:gd name="T6" fmla="*/ 2 w 117"/>
                <a:gd name="T7" fmla="*/ 54 h 56"/>
                <a:gd name="T8" fmla="*/ 4 w 117"/>
                <a:gd name="T9" fmla="*/ 54 h 56"/>
                <a:gd name="T10" fmla="*/ 6 w 117"/>
                <a:gd name="T11" fmla="*/ 52 h 56"/>
                <a:gd name="T12" fmla="*/ 8 w 117"/>
                <a:gd name="T13" fmla="*/ 50 h 56"/>
                <a:gd name="T14" fmla="*/ 8 w 117"/>
                <a:gd name="T15" fmla="*/ 48 h 56"/>
                <a:gd name="T16" fmla="*/ 10 w 117"/>
                <a:gd name="T17" fmla="*/ 46 h 56"/>
                <a:gd name="T18" fmla="*/ 12 w 117"/>
                <a:gd name="T19" fmla="*/ 46 h 56"/>
                <a:gd name="T20" fmla="*/ 12 w 117"/>
                <a:gd name="T21" fmla="*/ 44 h 56"/>
                <a:gd name="T22" fmla="*/ 14 w 117"/>
                <a:gd name="T23" fmla="*/ 42 h 56"/>
                <a:gd name="T24" fmla="*/ 15 w 117"/>
                <a:gd name="T25" fmla="*/ 40 h 56"/>
                <a:gd name="T26" fmla="*/ 15 w 117"/>
                <a:gd name="T27" fmla="*/ 38 h 56"/>
                <a:gd name="T28" fmla="*/ 15 w 117"/>
                <a:gd name="T29" fmla="*/ 36 h 56"/>
                <a:gd name="T30" fmla="*/ 17 w 117"/>
                <a:gd name="T31" fmla="*/ 36 h 56"/>
                <a:gd name="T32" fmla="*/ 17 w 117"/>
                <a:gd name="T33" fmla="*/ 35 h 56"/>
                <a:gd name="T34" fmla="*/ 17 w 117"/>
                <a:gd name="T35" fmla="*/ 33 h 56"/>
                <a:gd name="T36" fmla="*/ 19 w 117"/>
                <a:gd name="T37" fmla="*/ 31 h 56"/>
                <a:gd name="T38" fmla="*/ 19 w 117"/>
                <a:gd name="T39" fmla="*/ 29 h 56"/>
                <a:gd name="T40" fmla="*/ 19 w 117"/>
                <a:gd name="T41" fmla="*/ 27 h 56"/>
                <a:gd name="T42" fmla="*/ 19 w 117"/>
                <a:gd name="T43" fmla="*/ 25 h 56"/>
                <a:gd name="T44" fmla="*/ 19 w 117"/>
                <a:gd name="T45" fmla="*/ 23 h 56"/>
                <a:gd name="T46" fmla="*/ 19 w 117"/>
                <a:gd name="T47" fmla="*/ 21 h 56"/>
                <a:gd name="T48" fmla="*/ 19 w 117"/>
                <a:gd name="T49" fmla="*/ 19 h 56"/>
                <a:gd name="T50" fmla="*/ 19 w 117"/>
                <a:gd name="T51" fmla="*/ 17 h 56"/>
                <a:gd name="T52" fmla="*/ 19 w 117"/>
                <a:gd name="T53" fmla="*/ 15 h 56"/>
                <a:gd name="T54" fmla="*/ 19 w 117"/>
                <a:gd name="T55" fmla="*/ 13 h 56"/>
                <a:gd name="T56" fmla="*/ 19 w 117"/>
                <a:gd name="T57" fmla="*/ 12 h 56"/>
                <a:gd name="T58" fmla="*/ 17 w 117"/>
                <a:gd name="T59" fmla="*/ 10 h 56"/>
                <a:gd name="T60" fmla="*/ 17 w 117"/>
                <a:gd name="T61" fmla="*/ 8 h 56"/>
                <a:gd name="T62" fmla="*/ 17 w 117"/>
                <a:gd name="T63" fmla="*/ 6 h 56"/>
                <a:gd name="T64" fmla="*/ 15 w 117"/>
                <a:gd name="T65" fmla="*/ 4 h 56"/>
                <a:gd name="T66" fmla="*/ 15 w 117"/>
                <a:gd name="T67" fmla="*/ 2 h 56"/>
                <a:gd name="T68" fmla="*/ 14 w 117"/>
                <a:gd name="T69" fmla="*/ 0 h 56"/>
                <a:gd name="T70" fmla="*/ 117 w 117"/>
                <a:gd name="T71" fmla="*/ 54 h 56"/>
                <a:gd name="T72" fmla="*/ 117 w 117"/>
                <a:gd name="T73" fmla="*/ 54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54"/>
                  </a:moveTo>
                  <a:lnTo>
                    <a:pt x="0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17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657">
              <a:extLst>
                <a:ext uri="{FF2B5EF4-FFF2-40B4-BE49-F238E27FC236}">
                  <a16:creationId xmlns:a16="http://schemas.microsoft.com/office/drawing/2014/main" id="{4FC10EFD-872E-489B-B58D-3CAC86535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123"/>
              <a:ext cx="420" cy="115"/>
            </a:xfrm>
            <a:custGeom>
              <a:avLst/>
              <a:gdLst>
                <a:gd name="T0" fmla="*/ 0 w 420"/>
                <a:gd name="T1" fmla="*/ 15 h 115"/>
                <a:gd name="T2" fmla="*/ 417 w 420"/>
                <a:gd name="T3" fmla="*/ 115 h 115"/>
                <a:gd name="T4" fmla="*/ 420 w 420"/>
                <a:gd name="T5" fmla="*/ 100 h 115"/>
                <a:gd name="T6" fmla="*/ 4 w 420"/>
                <a:gd name="T7" fmla="*/ 0 h 115"/>
                <a:gd name="T8" fmla="*/ 0 w 420"/>
                <a:gd name="T9" fmla="*/ 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5"/>
                <a:gd name="T17" fmla="*/ 420 w 420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5">
                  <a:moveTo>
                    <a:pt x="0" y="15"/>
                  </a:moveTo>
                  <a:lnTo>
                    <a:pt x="417" y="115"/>
                  </a:lnTo>
                  <a:lnTo>
                    <a:pt x="420" y="100"/>
                  </a:lnTo>
                  <a:lnTo>
                    <a:pt x="4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658">
              <a:extLst>
                <a:ext uri="{FF2B5EF4-FFF2-40B4-BE49-F238E27FC236}">
                  <a16:creationId xmlns:a16="http://schemas.microsoft.com/office/drawing/2014/main" id="{94A288DF-A81D-4C76-8A4A-A2F633E7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203"/>
              <a:ext cx="115" cy="68"/>
            </a:xfrm>
            <a:custGeom>
              <a:avLst/>
              <a:gdLst>
                <a:gd name="T0" fmla="*/ 115 w 115"/>
                <a:gd name="T1" fmla="*/ 0 h 68"/>
                <a:gd name="T2" fmla="*/ 19 w 115"/>
                <a:gd name="T3" fmla="*/ 68 h 68"/>
                <a:gd name="T4" fmla="*/ 19 w 115"/>
                <a:gd name="T5" fmla="*/ 68 h 68"/>
                <a:gd name="T6" fmla="*/ 21 w 115"/>
                <a:gd name="T7" fmla="*/ 66 h 68"/>
                <a:gd name="T8" fmla="*/ 21 w 115"/>
                <a:gd name="T9" fmla="*/ 64 h 68"/>
                <a:gd name="T10" fmla="*/ 21 w 115"/>
                <a:gd name="T11" fmla="*/ 62 h 68"/>
                <a:gd name="T12" fmla="*/ 23 w 115"/>
                <a:gd name="T13" fmla="*/ 60 h 68"/>
                <a:gd name="T14" fmla="*/ 23 w 115"/>
                <a:gd name="T15" fmla="*/ 56 h 68"/>
                <a:gd name="T16" fmla="*/ 23 w 115"/>
                <a:gd name="T17" fmla="*/ 54 h 68"/>
                <a:gd name="T18" fmla="*/ 23 w 115"/>
                <a:gd name="T19" fmla="*/ 52 h 68"/>
                <a:gd name="T20" fmla="*/ 23 w 115"/>
                <a:gd name="T21" fmla="*/ 50 h 68"/>
                <a:gd name="T22" fmla="*/ 23 w 115"/>
                <a:gd name="T23" fmla="*/ 48 h 68"/>
                <a:gd name="T24" fmla="*/ 23 w 115"/>
                <a:gd name="T25" fmla="*/ 46 h 68"/>
                <a:gd name="T26" fmla="*/ 23 w 115"/>
                <a:gd name="T27" fmla="*/ 44 h 68"/>
                <a:gd name="T28" fmla="*/ 23 w 115"/>
                <a:gd name="T29" fmla="*/ 43 h 68"/>
                <a:gd name="T30" fmla="*/ 23 w 115"/>
                <a:gd name="T31" fmla="*/ 41 h 68"/>
                <a:gd name="T32" fmla="*/ 21 w 115"/>
                <a:gd name="T33" fmla="*/ 41 h 68"/>
                <a:gd name="T34" fmla="*/ 21 w 115"/>
                <a:gd name="T35" fmla="*/ 39 h 68"/>
                <a:gd name="T36" fmla="*/ 21 w 115"/>
                <a:gd name="T37" fmla="*/ 37 h 68"/>
                <a:gd name="T38" fmla="*/ 19 w 115"/>
                <a:gd name="T39" fmla="*/ 35 h 68"/>
                <a:gd name="T40" fmla="*/ 19 w 115"/>
                <a:gd name="T41" fmla="*/ 33 h 68"/>
                <a:gd name="T42" fmla="*/ 19 w 115"/>
                <a:gd name="T43" fmla="*/ 31 h 68"/>
                <a:gd name="T44" fmla="*/ 17 w 115"/>
                <a:gd name="T45" fmla="*/ 29 h 68"/>
                <a:gd name="T46" fmla="*/ 17 w 115"/>
                <a:gd name="T47" fmla="*/ 29 h 68"/>
                <a:gd name="T48" fmla="*/ 15 w 115"/>
                <a:gd name="T49" fmla="*/ 27 h 68"/>
                <a:gd name="T50" fmla="*/ 14 w 115"/>
                <a:gd name="T51" fmla="*/ 25 h 68"/>
                <a:gd name="T52" fmla="*/ 14 w 115"/>
                <a:gd name="T53" fmla="*/ 23 h 68"/>
                <a:gd name="T54" fmla="*/ 12 w 115"/>
                <a:gd name="T55" fmla="*/ 23 h 68"/>
                <a:gd name="T56" fmla="*/ 10 w 115"/>
                <a:gd name="T57" fmla="*/ 21 h 68"/>
                <a:gd name="T58" fmla="*/ 8 w 115"/>
                <a:gd name="T59" fmla="*/ 20 h 68"/>
                <a:gd name="T60" fmla="*/ 6 w 115"/>
                <a:gd name="T61" fmla="*/ 18 h 68"/>
                <a:gd name="T62" fmla="*/ 6 w 115"/>
                <a:gd name="T63" fmla="*/ 18 h 68"/>
                <a:gd name="T64" fmla="*/ 4 w 115"/>
                <a:gd name="T65" fmla="*/ 16 h 68"/>
                <a:gd name="T66" fmla="*/ 2 w 115"/>
                <a:gd name="T67" fmla="*/ 16 h 68"/>
                <a:gd name="T68" fmla="*/ 0 w 115"/>
                <a:gd name="T69" fmla="*/ 14 h 68"/>
                <a:gd name="T70" fmla="*/ 115 w 115"/>
                <a:gd name="T71" fmla="*/ 0 h 68"/>
                <a:gd name="T72" fmla="*/ 115 w 115"/>
                <a:gd name="T73" fmla="*/ 0 h 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68"/>
                <a:gd name="T113" fmla="*/ 115 w 115"/>
                <a:gd name="T114" fmla="*/ 68 h 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68">
                  <a:moveTo>
                    <a:pt x="115" y="0"/>
                  </a:moveTo>
                  <a:lnTo>
                    <a:pt x="19" y="68"/>
                  </a:lnTo>
                  <a:lnTo>
                    <a:pt x="21" y="66"/>
                  </a:lnTo>
                  <a:lnTo>
                    <a:pt x="21" y="64"/>
                  </a:lnTo>
                  <a:lnTo>
                    <a:pt x="21" y="62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3" y="52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7" y="29"/>
                  </a:lnTo>
                  <a:lnTo>
                    <a:pt x="15" y="27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659">
              <a:extLst>
                <a:ext uri="{FF2B5EF4-FFF2-40B4-BE49-F238E27FC236}">
                  <a16:creationId xmlns:a16="http://schemas.microsoft.com/office/drawing/2014/main" id="{3F6A4E20-E886-4EBF-9175-13CA05B52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215"/>
              <a:ext cx="433" cy="180"/>
            </a:xfrm>
            <a:custGeom>
              <a:avLst/>
              <a:gdLst>
                <a:gd name="T0" fmla="*/ 5 w 433"/>
                <a:gd name="T1" fmla="*/ 180 h 180"/>
                <a:gd name="T2" fmla="*/ 433 w 433"/>
                <a:gd name="T3" fmla="*/ 15 h 180"/>
                <a:gd name="T4" fmla="*/ 428 w 433"/>
                <a:gd name="T5" fmla="*/ 0 h 180"/>
                <a:gd name="T6" fmla="*/ 0 w 433"/>
                <a:gd name="T7" fmla="*/ 167 h 180"/>
                <a:gd name="T8" fmla="*/ 5 w 433"/>
                <a:gd name="T9" fmla="*/ 18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3"/>
                <a:gd name="T16" fmla="*/ 0 h 180"/>
                <a:gd name="T17" fmla="*/ 433 w 433"/>
                <a:gd name="T18" fmla="*/ 180 h 1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3" h="180">
                  <a:moveTo>
                    <a:pt x="5" y="180"/>
                  </a:moveTo>
                  <a:lnTo>
                    <a:pt x="433" y="15"/>
                  </a:lnTo>
                  <a:lnTo>
                    <a:pt x="428" y="0"/>
                  </a:lnTo>
                  <a:lnTo>
                    <a:pt x="0" y="167"/>
                  </a:lnTo>
                  <a:lnTo>
                    <a:pt x="5" y="18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660">
              <a:extLst>
                <a:ext uri="{FF2B5EF4-FFF2-40B4-BE49-F238E27FC236}">
                  <a16:creationId xmlns:a16="http://schemas.microsoft.com/office/drawing/2014/main" id="{8A00718F-E3E2-4D58-ACA8-9CB4DB6E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2232"/>
              <a:ext cx="113" cy="58"/>
            </a:xfrm>
            <a:custGeom>
              <a:avLst/>
              <a:gdLst>
                <a:gd name="T0" fmla="*/ 113 w 113"/>
                <a:gd name="T1" fmla="*/ 29 h 58"/>
                <a:gd name="T2" fmla="*/ 0 w 113"/>
                <a:gd name="T3" fmla="*/ 58 h 58"/>
                <a:gd name="T4" fmla="*/ 0 w 113"/>
                <a:gd name="T5" fmla="*/ 58 h 58"/>
                <a:gd name="T6" fmla="*/ 2 w 113"/>
                <a:gd name="T7" fmla="*/ 56 h 58"/>
                <a:gd name="T8" fmla="*/ 4 w 113"/>
                <a:gd name="T9" fmla="*/ 54 h 58"/>
                <a:gd name="T10" fmla="*/ 6 w 113"/>
                <a:gd name="T11" fmla="*/ 52 h 58"/>
                <a:gd name="T12" fmla="*/ 6 w 113"/>
                <a:gd name="T13" fmla="*/ 50 h 58"/>
                <a:gd name="T14" fmla="*/ 7 w 113"/>
                <a:gd name="T15" fmla="*/ 48 h 58"/>
                <a:gd name="T16" fmla="*/ 7 w 113"/>
                <a:gd name="T17" fmla="*/ 46 h 58"/>
                <a:gd name="T18" fmla="*/ 9 w 113"/>
                <a:gd name="T19" fmla="*/ 44 h 58"/>
                <a:gd name="T20" fmla="*/ 9 w 113"/>
                <a:gd name="T21" fmla="*/ 42 h 58"/>
                <a:gd name="T22" fmla="*/ 11 w 113"/>
                <a:gd name="T23" fmla="*/ 40 h 58"/>
                <a:gd name="T24" fmla="*/ 11 w 113"/>
                <a:gd name="T25" fmla="*/ 39 h 58"/>
                <a:gd name="T26" fmla="*/ 11 w 113"/>
                <a:gd name="T27" fmla="*/ 39 h 58"/>
                <a:gd name="T28" fmla="*/ 11 w 113"/>
                <a:gd name="T29" fmla="*/ 37 h 58"/>
                <a:gd name="T30" fmla="*/ 13 w 113"/>
                <a:gd name="T31" fmla="*/ 35 h 58"/>
                <a:gd name="T32" fmla="*/ 13 w 113"/>
                <a:gd name="T33" fmla="*/ 33 h 58"/>
                <a:gd name="T34" fmla="*/ 13 w 113"/>
                <a:gd name="T35" fmla="*/ 31 h 58"/>
                <a:gd name="T36" fmla="*/ 13 w 113"/>
                <a:gd name="T37" fmla="*/ 29 h 58"/>
                <a:gd name="T38" fmla="*/ 13 w 113"/>
                <a:gd name="T39" fmla="*/ 27 h 58"/>
                <a:gd name="T40" fmla="*/ 13 w 113"/>
                <a:gd name="T41" fmla="*/ 25 h 58"/>
                <a:gd name="T42" fmla="*/ 13 w 113"/>
                <a:gd name="T43" fmla="*/ 23 h 58"/>
                <a:gd name="T44" fmla="*/ 11 w 113"/>
                <a:gd name="T45" fmla="*/ 21 h 58"/>
                <a:gd name="T46" fmla="*/ 11 w 113"/>
                <a:gd name="T47" fmla="*/ 19 h 58"/>
                <a:gd name="T48" fmla="*/ 11 w 113"/>
                <a:gd name="T49" fmla="*/ 17 h 58"/>
                <a:gd name="T50" fmla="*/ 11 w 113"/>
                <a:gd name="T51" fmla="*/ 15 h 58"/>
                <a:gd name="T52" fmla="*/ 9 w 113"/>
                <a:gd name="T53" fmla="*/ 14 h 58"/>
                <a:gd name="T54" fmla="*/ 9 w 113"/>
                <a:gd name="T55" fmla="*/ 12 h 58"/>
                <a:gd name="T56" fmla="*/ 7 w 113"/>
                <a:gd name="T57" fmla="*/ 10 h 58"/>
                <a:gd name="T58" fmla="*/ 7 w 113"/>
                <a:gd name="T59" fmla="*/ 8 h 58"/>
                <a:gd name="T60" fmla="*/ 6 w 113"/>
                <a:gd name="T61" fmla="*/ 6 h 58"/>
                <a:gd name="T62" fmla="*/ 6 w 113"/>
                <a:gd name="T63" fmla="*/ 4 h 58"/>
                <a:gd name="T64" fmla="*/ 4 w 113"/>
                <a:gd name="T65" fmla="*/ 4 h 58"/>
                <a:gd name="T66" fmla="*/ 2 w 113"/>
                <a:gd name="T67" fmla="*/ 2 h 58"/>
                <a:gd name="T68" fmla="*/ 0 w 113"/>
                <a:gd name="T69" fmla="*/ 0 h 58"/>
                <a:gd name="T70" fmla="*/ 113 w 113"/>
                <a:gd name="T71" fmla="*/ 29 h 58"/>
                <a:gd name="T72" fmla="*/ 113 w 113"/>
                <a:gd name="T73" fmla="*/ 29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"/>
                <a:gd name="T112" fmla="*/ 0 h 58"/>
                <a:gd name="T113" fmla="*/ 113 w 113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" h="58">
                  <a:moveTo>
                    <a:pt x="113" y="29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7" y="48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3" y="35"/>
                  </a:lnTo>
                  <a:lnTo>
                    <a:pt x="13" y="33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3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661">
              <a:extLst>
                <a:ext uri="{FF2B5EF4-FFF2-40B4-BE49-F238E27FC236}">
                  <a16:creationId xmlns:a16="http://schemas.microsoft.com/office/drawing/2014/main" id="{57154898-018B-4F4B-B9C7-77C768474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251"/>
              <a:ext cx="428" cy="18"/>
            </a:xfrm>
            <a:custGeom>
              <a:avLst/>
              <a:gdLst>
                <a:gd name="T0" fmla="*/ 0 w 428"/>
                <a:gd name="T1" fmla="*/ 18 h 18"/>
                <a:gd name="T2" fmla="*/ 428 w 428"/>
                <a:gd name="T3" fmla="*/ 18 h 18"/>
                <a:gd name="T4" fmla="*/ 428 w 428"/>
                <a:gd name="T5" fmla="*/ 2 h 18"/>
                <a:gd name="T6" fmla="*/ 0 w 428"/>
                <a:gd name="T7" fmla="*/ 0 h 18"/>
                <a:gd name="T8" fmla="*/ 0 w 428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8"/>
                <a:gd name="T16" fmla="*/ 0 h 18"/>
                <a:gd name="T17" fmla="*/ 428 w 42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8" h="18">
                  <a:moveTo>
                    <a:pt x="0" y="18"/>
                  </a:moveTo>
                  <a:lnTo>
                    <a:pt x="428" y="18"/>
                  </a:lnTo>
                  <a:lnTo>
                    <a:pt x="428" y="2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662">
              <a:extLst>
                <a:ext uri="{FF2B5EF4-FFF2-40B4-BE49-F238E27FC236}">
                  <a16:creationId xmlns:a16="http://schemas.microsoft.com/office/drawing/2014/main" id="{FD5B1493-E7EE-41C2-88C2-E41A4E2D5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725"/>
              <a:ext cx="117" cy="58"/>
            </a:xfrm>
            <a:custGeom>
              <a:avLst/>
              <a:gdLst>
                <a:gd name="T0" fmla="*/ 117 w 117"/>
                <a:gd name="T1" fmla="*/ 56 h 58"/>
                <a:gd name="T2" fmla="*/ 0 w 117"/>
                <a:gd name="T3" fmla="*/ 58 h 58"/>
                <a:gd name="T4" fmla="*/ 0 w 117"/>
                <a:gd name="T5" fmla="*/ 58 h 58"/>
                <a:gd name="T6" fmla="*/ 2 w 117"/>
                <a:gd name="T7" fmla="*/ 56 h 58"/>
                <a:gd name="T8" fmla="*/ 4 w 117"/>
                <a:gd name="T9" fmla="*/ 54 h 58"/>
                <a:gd name="T10" fmla="*/ 6 w 117"/>
                <a:gd name="T11" fmla="*/ 52 h 58"/>
                <a:gd name="T12" fmla="*/ 8 w 117"/>
                <a:gd name="T13" fmla="*/ 52 h 58"/>
                <a:gd name="T14" fmla="*/ 8 w 117"/>
                <a:gd name="T15" fmla="*/ 50 h 58"/>
                <a:gd name="T16" fmla="*/ 10 w 117"/>
                <a:gd name="T17" fmla="*/ 48 h 58"/>
                <a:gd name="T18" fmla="*/ 12 w 117"/>
                <a:gd name="T19" fmla="*/ 47 h 58"/>
                <a:gd name="T20" fmla="*/ 12 w 117"/>
                <a:gd name="T21" fmla="*/ 45 h 58"/>
                <a:gd name="T22" fmla="*/ 13 w 117"/>
                <a:gd name="T23" fmla="*/ 45 h 58"/>
                <a:gd name="T24" fmla="*/ 15 w 117"/>
                <a:gd name="T25" fmla="*/ 43 h 58"/>
                <a:gd name="T26" fmla="*/ 15 w 117"/>
                <a:gd name="T27" fmla="*/ 41 h 58"/>
                <a:gd name="T28" fmla="*/ 15 w 117"/>
                <a:gd name="T29" fmla="*/ 39 h 58"/>
                <a:gd name="T30" fmla="*/ 17 w 117"/>
                <a:gd name="T31" fmla="*/ 37 h 58"/>
                <a:gd name="T32" fmla="*/ 17 w 117"/>
                <a:gd name="T33" fmla="*/ 35 h 58"/>
                <a:gd name="T34" fmla="*/ 17 w 117"/>
                <a:gd name="T35" fmla="*/ 33 h 58"/>
                <a:gd name="T36" fmla="*/ 19 w 117"/>
                <a:gd name="T37" fmla="*/ 31 h 58"/>
                <a:gd name="T38" fmla="*/ 19 w 117"/>
                <a:gd name="T39" fmla="*/ 31 h 58"/>
                <a:gd name="T40" fmla="*/ 19 w 117"/>
                <a:gd name="T41" fmla="*/ 29 h 58"/>
                <a:gd name="T42" fmla="*/ 19 w 117"/>
                <a:gd name="T43" fmla="*/ 27 h 58"/>
                <a:gd name="T44" fmla="*/ 19 w 117"/>
                <a:gd name="T45" fmla="*/ 25 h 58"/>
                <a:gd name="T46" fmla="*/ 19 w 117"/>
                <a:gd name="T47" fmla="*/ 24 h 58"/>
                <a:gd name="T48" fmla="*/ 19 w 117"/>
                <a:gd name="T49" fmla="*/ 22 h 58"/>
                <a:gd name="T50" fmla="*/ 19 w 117"/>
                <a:gd name="T51" fmla="*/ 20 h 58"/>
                <a:gd name="T52" fmla="*/ 19 w 117"/>
                <a:gd name="T53" fmla="*/ 18 h 58"/>
                <a:gd name="T54" fmla="*/ 19 w 117"/>
                <a:gd name="T55" fmla="*/ 16 h 58"/>
                <a:gd name="T56" fmla="*/ 19 w 117"/>
                <a:gd name="T57" fmla="*/ 14 h 58"/>
                <a:gd name="T58" fmla="*/ 17 w 117"/>
                <a:gd name="T59" fmla="*/ 12 h 58"/>
                <a:gd name="T60" fmla="*/ 17 w 117"/>
                <a:gd name="T61" fmla="*/ 10 h 58"/>
                <a:gd name="T62" fmla="*/ 17 w 117"/>
                <a:gd name="T63" fmla="*/ 8 h 58"/>
                <a:gd name="T64" fmla="*/ 15 w 117"/>
                <a:gd name="T65" fmla="*/ 6 h 58"/>
                <a:gd name="T66" fmla="*/ 15 w 117"/>
                <a:gd name="T67" fmla="*/ 2 h 58"/>
                <a:gd name="T68" fmla="*/ 13 w 117"/>
                <a:gd name="T69" fmla="*/ 0 h 58"/>
                <a:gd name="T70" fmla="*/ 117 w 117"/>
                <a:gd name="T71" fmla="*/ 56 h 58"/>
                <a:gd name="T72" fmla="*/ 117 w 117"/>
                <a:gd name="T73" fmla="*/ 56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8"/>
                <a:gd name="T113" fmla="*/ 117 w 11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8">
                  <a:moveTo>
                    <a:pt x="117" y="56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5" y="43"/>
                  </a:lnTo>
                  <a:lnTo>
                    <a:pt x="15" y="41"/>
                  </a:lnTo>
                  <a:lnTo>
                    <a:pt x="15" y="39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7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663">
              <a:extLst>
                <a:ext uri="{FF2B5EF4-FFF2-40B4-BE49-F238E27FC236}">
                  <a16:creationId xmlns:a16="http://schemas.microsoft.com/office/drawing/2014/main" id="{5A7F61E8-502B-4B86-AF08-C263D2D6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658"/>
              <a:ext cx="420" cy="117"/>
            </a:xfrm>
            <a:custGeom>
              <a:avLst/>
              <a:gdLst>
                <a:gd name="T0" fmla="*/ 0 w 420"/>
                <a:gd name="T1" fmla="*/ 16 h 117"/>
                <a:gd name="T2" fmla="*/ 417 w 420"/>
                <a:gd name="T3" fmla="*/ 117 h 117"/>
                <a:gd name="T4" fmla="*/ 420 w 420"/>
                <a:gd name="T5" fmla="*/ 102 h 117"/>
                <a:gd name="T6" fmla="*/ 4 w 420"/>
                <a:gd name="T7" fmla="*/ 0 h 117"/>
                <a:gd name="T8" fmla="*/ 0 w 420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7"/>
                <a:gd name="T17" fmla="*/ 420 w 420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7">
                  <a:moveTo>
                    <a:pt x="0" y="16"/>
                  </a:moveTo>
                  <a:lnTo>
                    <a:pt x="417" y="117"/>
                  </a:lnTo>
                  <a:lnTo>
                    <a:pt x="420" y="102"/>
                  </a:lnTo>
                  <a:lnTo>
                    <a:pt x="4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664">
              <a:extLst>
                <a:ext uri="{FF2B5EF4-FFF2-40B4-BE49-F238E27FC236}">
                  <a16:creationId xmlns:a16="http://schemas.microsoft.com/office/drawing/2014/main" id="{89973FA2-8117-4EE2-88DD-C838C3380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664"/>
              <a:ext cx="117" cy="58"/>
            </a:xfrm>
            <a:custGeom>
              <a:avLst/>
              <a:gdLst>
                <a:gd name="T0" fmla="*/ 117 w 117"/>
                <a:gd name="T1" fmla="*/ 2 h 58"/>
                <a:gd name="T2" fmla="*/ 14 w 117"/>
                <a:gd name="T3" fmla="*/ 58 h 58"/>
                <a:gd name="T4" fmla="*/ 14 w 117"/>
                <a:gd name="T5" fmla="*/ 58 h 58"/>
                <a:gd name="T6" fmla="*/ 15 w 117"/>
                <a:gd name="T7" fmla="*/ 56 h 58"/>
                <a:gd name="T8" fmla="*/ 15 w 117"/>
                <a:gd name="T9" fmla="*/ 54 h 58"/>
                <a:gd name="T10" fmla="*/ 17 w 117"/>
                <a:gd name="T11" fmla="*/ 50 h 58"/>
                <a:gd name="T12" fmla="*/ 17 w 117"/>
                <a:gd name="T13" fmla="*/ 48 h 58"/>
                <a:gd name="T14" fmla="*/ 17 w 117"/>
                <a:gd name="T15" fmla="*/ 46 h 58"/>
                <a:gd name="T16" fmla="*/ 19 w 117"/>
                <a:gd name="T17" fmla="*/ 44 h 58"/>
                <a:gd name="T18" fmla="*/ 19 w 117"/>
                <a:gd name="T19" fmla="*/ 42 h 58"/>
                <a:gd name="T20" fmla="*/ 19 w 117"/>
                <a:gd name="T21" fmla="*/ 40 h 58"/>
                <a:gd name="T22" fmla="*/ 19 w 117"/>
                <a:gd name="T23" fmla="*/ 38 h 58"/>
                <a:gd name="T24" fmla="*/ 19 w 117"/>
                <a:gd name="T25" fmla="*/ 37 h 58"/>
                <a:gd name="T26" fmla="*/ 19 w 117"/>
                <a:gd name="T27" fmla="*/ 35 h 58"/>
                <a:gd name="T28" fmla="*/ 19 w 117"/>
                <a:gd name="T29" fmla="*/ 33 h 58"/>
                <a:gd name="T30" fmla="*/ 19 w 117"/>
                <a:gd name="T31" fmla="*/ 31 h 58"/>
                <a:gd name="T32" fmla="*/ 19 w 117"/>
                <a:gd name="T33" fmla="*/ 29 h 58"/>
                <a:gd name="T34" fmla="*/ 19 w 117"/>
                <a:gd name="T35" fmla="*/ 29 h 58"/>
                <a:gd name="T36" fmla="*/ 19 w 117"/>
                <a:gd name="T37" fmla="*/ 27 h 58"/>
                <a:gd name="T38" fmla="*/ 17 w 117"/>
                <a:gd name="T39" fmla="*/ 25 h 58"/>
                <a:gd name="T40" fmla="*/ 17 w 117"/>
                <a:gd name="T41" fmla="*/ 23 h 58"/>
                <a:gd name="T42" fmla="*/ 17 w 117"/>
                <a:gd name="T43" fmla="*/ 21 h 58"/>
                <a:gd name="T44" fmla="*/ 15 w 117"/>
                <a:gd name="T45" fmla="*/ 19 h 58"/>
                <a:gd name="T46" fmla="*/ 15 w 117"/>
                <a:gd name="T47" fmla="*/ 17 h 58"/>
                <a:gd name="T48" fmla="*/ 15 w 117"/>
                <a:gd name="T49" fmla="*/ 15 h 58"/>
                <a:gd name="T50" fmla="*/ 14 w 117"/>
                <a:gd name="T51" fmla="*/ 13 h 58"/>
                <a:gd name="T52" fmla="*/ 12 w 117"/>
                <a:gd name="T53" fmla="*/ 13 h 58"/>
                <a:gd name="T54" fmla="*/ 12 w 117"/>
                <a:gd name="T55" fmla="*/ 12 h 58"/>
                <a:gd name="T56" fmla="*/ 10 w 117"/>
                <a:gd name="T57" fmla="*/ 10 h 58"/>
                <a:gd name="T58" fmla="*/ 8 w 117"/>
                <a:gd name="T59" fmla="*/ 8 h 58"/>
                <a:gd name="T60" fmla="*/ 8 w 117"/>
                <a:gd name="T61" fmla="*/ 6 h 58"/>
                <a:gd name="T62" fmla="*/ 6 w 117"/>
                <a:gd name="T63" fmla="*/ 6 h 58"/>
                <a:gd name="T64" fmla="*/ 4 w 117"/>
                <a:gd name="T65" fmla="*/ 4 h 58"/>
                <a:gd name="T66" fmla="*/ 2 w 117"/>
                <a:gd name="T67" fmla="*/ 2 h 58"/>
                <a:gd name="T68" fmla="*/ 0 w 117"/>
                <a:gd name="T69" fmla="*/ 0 h 58"/>
                <a:gd name="T70" fmla="*/ 117 w 117"/>
                <a:gd name="T71" fmla="*/ 2 h 58"/>
                <a:gd name="T72" fmla="*/ 117 w 117"/>
                <a:gd name="T73" fmla="*/ 2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8"/>
                <a:gd name="T113" fmla="*/ 117 w 11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8">
                  <a:moveTo>
                    <a:pt x="117" y="2"/>
                  </a:moveTo>
                  <a:lnTo>
                    <a:pt x="14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Freeform 665">
              <a:extLst>
                <a:ext uri="{FF2B5EF4-FFF2-40B4-BE49-F238E27FC236}">
                  <a16:creationId xmlns:a16="http://schemas.microsoft.com/office/drawing/2014/main" id="{F67ED5EB-02A9-48C6-B8A9-0C5BD5CE9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672"/>
              <a:ext cx="420" cy="117"/>
            </a:xfrm>
            <a:custGeom>
              <a:avLst/>
              <a:gdLst>
                <a:gd name="T0" fmla="*/ 4 w 420"/>
                <a:gd name="T1" fmla="*/ 117 h 117"/>
                <a:gd name="T2" fmla="*/ 420 w 420"/>
                <a:gd name="T3" fmla="*/ 15 h 117"/>
                <a:gd name="T4" fmla="*/ 417 w 420"/>
                <a:gd name="T5" fmla="*/ 0 h 117"/>
                <a:gd name="T6" fmla="*/ 0 w 420"/>
                <a:gd name="T7" fmla="*/ 101 h 117"/>
                <a:gd name="T8" fmla="*/ 4 w 420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7"/>
                <a:gd name="T17" fmla="*/ 420 w 420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7">
                  <a:moveTo>
                    <a:pt x="4" y="117"/>
                  </a:moveTo>
                  <a:lnTo>
                    <a:pt x="420" y="15"/>
                  </a:lnTo>
                  <a:lnTo>
                    <a:pt x="417" y="0"/>
                  </a:lnTo>
                  <a:lnTo>
                    <a:pt x="0" y="101"/>
                  </a:lnTo>
                  <a:lnTo>
                    <a:pt x="4" y="1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Freeform 666">
              <a:extLst>
                <a:ext uri="{FF2B5EF4-FFF2-40B4-BE49-F238E27FC236}">
                  <a16:creationId xmlns:a16="http://schemas.microsoft.com/office/drawing/2014/main" id="{E7D9DDAC-4728-4A82-9478-767153C84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743"/>
              <a:ext cx="115" cy="59"/>
            </a:xfrm>
            <a:custGeom>
              <a:avLst/>
              <a:gdLst>
                <a:gd name="T0" fmla="*/ 115 w 115"/>
                <a:gd name="T1" fmla="*/ 38 h 59"/>
                <a:gd name="T2" fmla="*/ 0 w 115"/>
                <a:gd name="T3" fmla="*/ 59 h 59"/>
                <a:gd name="T4" fmla="*/ 0 w 115"/>
                <a:gd name="T5" fmla="*/ 59 h 59"/>
                <a:gd name="T6" fmla="*/ 2 w 115"/>
                <a:gd name="T7" fmla="*/ 57 h 59"/>
                <a:gd name="T8" fmla="*/ 4 w 115"/>
                <a:gd name="T9" fmla="*/ 55 h 59"/>
                <a:gd name="T10" fmla="*/ 4 w 115"/>
                <a:gd name="T11" fmla="*/ 53 h 59"/>
                <a:gd name="T12" fmla="*/ 6 w 115"/>
                <a:gd name="T13" fmla="*/ 52 h 59"/>
                <a:gd name="T14" fmla="*/ 8 w 115"/>
                <a:gd name="T15" fmla="*/ 50 h 59"/>
                <a:gd name="T16" fmla="*/ 8 w 115"/>
                <a:gd name="T17" fmla="*/ 48 h 59"/>
                <a:gd name="T18" fmla="*/ 10 w 115"/>
                <a:gd name="T19" fmla="*/ 46 h 59"/>
                <a:gd name="T20" fmla="*/ 10 w 115"/>
                <a:gd name="T21" fmla="*/ 44 h 59"/>
                <a:gd name="T22" fmla="*/ 12 w 115"/>
                <a:gd name="T23" fmla="*/ 42 h 59"/>
                <a:gd name="T24" fmla="*/ 12 w 115"/>
                <a:gd name="T25" fmla="*/ 42 h 59"/>
                <a:gd name="T26" fmla="*/ 12 w 115"/>
                <a:gd name="T27" fmla="*/ 40 h 59"/>
                <a:gd name="T28" fmla="*/ 14 w 115"/>
                <a:gd name="T29" fmla="*/ 38 h 59"/>
                <a:gd name="T30" fmla="*/ 14 w 115"/>
                <a:gd name="T31" fmla="*/ 36 h 59"/>
                <a:gd name="T32" fmla="*/ 14 w 115"/>
                <a:gd name="T33" fmla="*/ 34 h 59"/>
                <a:gd name="T34" fmla="*/ 14 w 115"/>
                <a:gd name="T35" fmla="*/ 32 h 59"/>
                <a:gd name="T36" fmla="*/ 14 w 115"/>
                <a:gd name="T37" fmla="*/ 30 h 59"/>
                <a:gd name="T38" fmla="*/ 14 w 115"/>
                <a:gd name="T39" fmla="*/ 29 h 59"/>
                <a:gd name="T40" fmla="*/ 14 w 115"/>
                <a:gd name="T41" fmla="*/ 27 h 59"/>
                <a:gd name="T42" fmla="*/ 14 w 115"/>
                <a:gd name="T43" fmla="*/ 25 h 59"/>
                <a:gd name="T44" fmla="*/ 14 w 115"/>
                <a:gd name="T45" fmla="*/ 23 h 59"/>
                <a:gd name="T46" fmla="*/ 14 w 115"/>
                <a:gd name="T47" fmla="*/ 21 h 59"/>
                <a:gd name="T48" fmla="*/ 14 w 115"/>
                <a:gd name="T49" fmla="*/ 19 h 59"/>
                <a:gd name="T50" fmla="*/ 14 w 115"/>
                <a:gd name="T51" fmla="*/ 17 h 59"/>
                <a:gd name="T52" fmla="*/ 12 w 115"/>
                <a:gd name="T53" fmla="*/ 15 h 59"/>
                <a:gd name="T54" fmla="*/ 12 w 115"/>
                <a:gd name="T55" fmla="*/ 13 h 59"/>
                <a:gd name="T56" fmla="*/ 12 w 115"/>
                <a:gd name="T57" fmla="*/ 11 h 59"/>
                <a:gd name="T58" fmla="*/ 10 w 115"/>
                <a:gd name="T59" fmla="*/ 9 h 59"/>
                <a:gd name="T60" fmla="*/ 10 w 115"/>
                <a:gd name="T61" fmla="*/ 7 h 59"/>
                <a:gd name="T62" fmla="*/ 8 w 115"/>
                <a:gd name="T63" fmla="*/ 6 h 59"/>
                <a:gd name="T64" fmla="*/ 8 w 115"/>
                <a:gd name="T65" fmla="*/ 4 h 59"/>
                <a:gd name="T66" fmla="*/ 6 w 115"/>
                <a:gd name="T67" fmla="*/ 2 h 59"/>
                <a:gd name="T68" fmla="*/ 4 w 115"/>
                <a:gd name="T69" fmla="*/ 0 h 59"/>
                <a:gd name="T70" fmla="*/ 115 w 115"/>
                <a:gd name="T71" fmla="*/ 38 h 59"/>
                <a:gd name="T72" fmla="*/ 115 w 115"/>
                <a:gd name="T73" fmla="*/ 38 h 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59"/>
                <a:gd name="T113" fmla="*/ 115 w 115"/>
                <a:gd name="T114" fmla="*/ 59 h 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59">
                  <a:moveTo>
                    <a:pt x="115" y="38"/>
                  </a:moveTo>
                  <a:lnTo>
                    <a:pt x="0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Freeform 667">
              <a:extLst>
                <a:ext uri="{FF2B5EF4-FFF2-40B4-BE49-F238E27FC236}">
                  <a16:creationId xmlns:a16="http://schemas.microsoft.com/office/drawing/2014/main" id="{35A26E8D-F011-453F-9044-32EDA677A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737"/>
              <a:ext cx="421" cy="48"/>
            </a:xfrm>
            <a:custGeom>
              <a:avLst/>
              <a:gdLst>
                <a:gd name="T0" fmla="*/ 0 w 421"/>
                <a:gd name="T1" fmla="*/ 17 h 48"/>
                <a:gd name="T2" fmla="*/ 419 w 421"/>
                <a:gd name="T3" fmla="*/ 48 h 48"/>
                <a:gd name="T4" fmla="*/ 421 w 421"/>
                <a:gd name="T5" fmla="*/ 33 h 48"/>
                <a:gd name="T6" fmla="*/ 0 w 421"/>
                <a:gd name="T7" fmla="*/ 0 h 48"/>
                <a:gd name="T8" fmla="*/ 0 w 421"/>
                <a:gd name="T9" fmla="*/ 1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1"/>
                <a:gd name="T16" fmla="*/ 0 h 48"/>
                <a:gd name="T17" fmla="*/ 421 w 421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1" h="48">
                  <a:moveTo>
                    <a:pt x="0" y="17"/>
                  </a:moveTo>
                  <a:lnTo>
                    <a:pt x="419" y="48"/>
                  </a:lnTo>
                  <a:lnTo>
                    <a:pt x="421" y="33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668">
              <a:extLst>
                <a:ext uri="{FF2B5EF4-FFF2-40B4-BE49-F238E27FC236}">
                  <a16:creationId xmlns:a16="http://schemas.microsoft.com/office/drawing/2014/main" id="{DBA7C3AB-73C0-42CF-AE56-E07EE9905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2725"/>
              <a:ext cx="117" cy="58"/>
            </a:xfrm>
            <a:custGeom>
              <a:avLst/>
              <a:gdLst>
                <a:gd name="T0" fmla="*/ 117 w 117"/>
                <a:gd name="T1" fmla="*/ 56 h 58"/>
                <a:gd name="T2" fmla="*/ 0 w 117"/>
                <a:gd name="T3" fmla="*/ 58 h 58"/>
                <a:gd name="T4" fmla="*/ 0 w 117"/>
                <a:gd name="T5" fmla="*/ 58 h 58"/>
                <a:gd name="T6" fmla="*/ 2 w 117"/>
                <a:gd name="T7" fmla="*/ 56 h 58"/>
                <a:gd name="T8" fmla="*/ 4 w 117"/>
                <a:gd name="T9" fmla="*/ 54 h 58"/>
                <a:gd name="T10" fmla="*/ 6 w 117"/>
                <a:gd name="T11" fmla="*/ 52 h 58"/>
                <a:gd name="T12" fmla="*/ 8 w 117"/>
                <a:gd name="T13" fmla="*/ 52 h 58"/>
                <a:gd name="T14" fmla="*/ 8 w 117"/>
                <a:gd name="T15" fmla="*/ 50 h 58"/>
                <a:gd name="T16" fmla="*/ 10 w 117"/>
                <a:gd name="T17" fmla="*/ 48 h 58"/>
                <a:gd name="T18" fmla="*/ 12 w 117"/>
                <a:gd name="T19" fmla="*/ 47 h 58"/>
                <a:gd name="T20" fmla="*/ 14 w 117"/>
                <a:gd name="T21" fmla="*/ 45 h 58"/>
                <a:gd name="T22" fmla="*/ 14 w 117"/>
                <a:gd name="T23" fmla="*/ 45 h 58"/>
                <a:gd name="T24" fmla="*/ 16 w 117"/>
                <a:gd name="T25" fmla="*/ 43 h 58"/>
                <a:gd name="T26" fmla="*/ 16 w 117"/>
                <a:gd name="T27" fmla="*/ 41 h 58"/>
                <a:gd name="T28" fmla="*/ 17 w 117"/>
                <a:gd name="T29" fmla="*/ 39 h 58"/>
                <a:gd name="T30" fmla="*/ 17 w 117"/>
                <a:gd name="T31" fmla="*/ 37 h 58"/>
                <a:gd name="T32" fmla="*/ 17 w 117"/>
                <a:gd name="T33" fmla="*/ 35 h 58"/>
                <a:gd name="T34" fmla="*/ 19 w 117"/>
                <a:gd name="T35" fmla="*/ 33 h 58"/>
                <a:gd name="T36" fmla="*/ 19 w 117"/>
                <a:gd name="T37" fmla="*/ 31 h 58"/>
                <a:gd name="T38" fmla="*/ 19 w 117"/>
                <a:gd name="T39" fmla="*/ 31 h 58"/>
                <a:gd name="T40" fmla="*/ 19 w 117"/>
                <a:gd name="T41" fmla="*/ 29 h 58"/>
                <a:gd name="T42" fmla="*/ 19 w 117"/>
                <a:gd name="T43" fmla="*/ 27 h 58"/>
                <a:gd name="T44" fmla="*/ 19 w 117"/>
                <a:gd name="T45" fmla="*/ 25 h 58"/>
                <a:gd name="T46" fmla="*/ 19 w 117"/>
                <a:gd name="T47" fmla="*/ 24 h 58"/>
                <a:gd name="T48" fmla="*/ 19 w 117"/>
                <a:gd name="T49" fmla="*/ 22 h 58"/>
                <a:gd name="T50" fmla="*/ 19 w 117"/>
                <a:gd name="T51" fmla="*/ 20 h 58"/>
                <a:gd name="T52" fmla="*/ 19 w 117"/>
                <a:gd name="T53" fmla="*/ 18 h 58"/>
                <a:gd name="T54" fmla="*/ 19 w 117"/>
                <a:gd name="T55" fmla="*/ 16 h 58"/>
                <a:gd name="T56" fmla="*/ 19 w 117"/>
                <a:gd name="T57" fmla="*/ 14 h 58"/>
                <a:gd name="T58" fmla="*/ 17 w 117"/>
                <a:gd name="T59" fmla="*/ 12 h 58"/>
                <a:gd name="T60" fmla="*/ 17 w 117"/>
                <a:gd name="T61" fmla="*/ 10 h 58"/>
                <a:gd name="T62" fmla="*/ 17 w 117"/>
                <a:gd name="T63" fmla="*/ 8 h 58"/>
                <a:gd name="T64" fmla="*/ 16 w 117"/>
                <a:gd name="T65" fmla="*/ 6 h 58"/>
                <a:gd name="T66" fmla="*/ 16 w 117"/>
                <a:gd name="T67" fmla="*/ 2 h 58"/>
                <a:gd name="T68" fmla="*/ 14 w 117"/>
                <a:gd name="T69" fmla="*/ 0 h 58"/>
                <a:gd name="T70" fmla="*/ 117 w 117"/>
                <a:gd name="T71" fmla="*/ 56 h 58"/>
                <a:gd name="T72" fmla="*/ 117 w 117"/>
                <a:gd name="T73" fmla="*/ 56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8"/>
                <a:gd name="T113" fmla="*/ 117 w 11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8">
                  <a:moveTo>
                    <a:pt x="117" y="56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2" y="47"/>
                  </a:lnTo>
                  <a:lnTo>
                    <a:pt x="14" y="45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7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Freeform 669">
              <a:extLst>
                <a:ext uri="{FF2B5EF4-FFF2-40B4-BE49-F238E27FC236}">
                  <a16:creationId xmlns:a16="http://schemas.microsoft.com/office/drawing/2014/main" id="{20A421F4-7D85-4564-AFCF-6AF2DB92B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658"/>
              <a:ext cx="421" cy="117"/>
            </a:xfrm>
            <a:custGeom>
              <a:avLst/>
              <a:gdLst>
                <a:gd name="T0" fmla="*/ 0 w 421"/>
                <a:gd name="T1" fmla="*/ 16 h 117"/>
                <a:gd name="T2" fmla="*/ 419 w 421"/>
                <a:gd name="T3" fmla="*/ 117 h 117"/>
                <a:gd name="T4" fmla="*/ 421 w 421"/>
                <a:gd name="T5" fmla="*/ 102 h 117"/>
                <a:gd name="T6" fmla="*/ 4 w 421"/>
                <a:gd name="T7" fmla="*/ 0 h 117"/>
                <a:gd name="T8" fmla="*/ 0 w 421"/>
                <a:gd name="T9" fmla="*/ 16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1"/>
                <a:gd name="T16" fmla="*/ 0 h 117"/>
                <a:gd name="T17" fmla="*/ 421 w 421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1" h="117">
                  <a:moveTo>
                    <a:pt x="0" y="16"/>
                  </a:moveTo>
                  <a:lnTo>
                    <a:pt x="419" y="117"/>
                  </a:lnTo>
                  <a:lnTo>
                    <a:pt x="421" y="102"/>
                  </a:lnTo>
                  <a:lnTo>
                    <a:pt x="4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6" name="Freeform 670">
              <a:extLst>
                <a:ext uri="{FF2B5EF4-FFF2-40B4-BE49-F238E27FC236}">
                  <a16:creationId xmlns:a16="http://schemas.microsoft.com/office/drawing/2014/main" id="{9E9FBB93-2571-4098-A3F6-24856C885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896"/>
              <a:ext cx="117" cy="56"/>
            </a:xfrm>
            <a:custGeom>
              <a:avLst/>
              <a:gdLst>
                <a:gd name="T0" fmla="*/ 117 w 117"/>
                <a:gd name="T1" fmla="*/ 2 h 56"/>
                <a:gd name="T2" fmla="*/ 13 w 117"/>
                <a:gd name="T3" fmla="*/ 56 h 56"/>
                <a:gd name="T4" fmla="*/ 13 w 117"/>
                <a:gd name="T5" fmla="*/ 56 h 56"/>
                <a:gd name="T6" fmla="*/ 15 w 117"/>
                <a:gd name="T7" fmla="*/ 54 h 56"/>
                <a:gd name="T8" fmla="*/ 15 w 117"/>
                <a:gd name="T9" fmla="*/ 52 h 56"/>
                <a:gd name="T10" fmla="*/ 17 w 117"/>
                <a:gd name="T11" fmla="*/ 50 h 56"/>
                <a:gd name="T12" fmla="*/ 17 w 117"/>
                <a:gd name="T13" fmla="*/ 48 h 56"/>
                <a:gd name="T14" fmla="*/ 17 w 117"/>
                <a:gd name="T15" fmla="*/ 46 h 56"/>
                <a:gd name="T16" fmla="*/ 19 w 117"/>
                <a:gd name="T17" fmla="*/ 44 h 56"/>
                <a:gd name="T18" fmla="*/ 19 w 117"/>
                <a:gd name="T19" fmla="*/ 43 h 56"/>
                <a:gd name="T20" fmla="*/ 19 w 117"/>
                <a:gd name="T21" fmla="*/ 41 h 56"/>
                <a:gd name="T22" fmla="*/ 19 w 117"/>
                <a:gd name="T23" fmla="*/ 39 h 56"/>
                <a:gd name="T24" fmla="*/ 19 w 117"/>
                <a:gd name="T25" fmla="*/ 37 h 56"/>
                <a:gd name="T26" fmla="*/ 19 w 117"/>
                <a:gd name="T27" fmla="*/ 35 h 56"/>
                <a:gd name="T28" fmla="*/ 19 w 117"/>
                <a:gd name="T29" fmla="*/ 33 h 56"/>
                <a:gd name="T30" fmla="*/ 19 w 117"/>
                <a:gd name="T31" fmla="*/ 31 h 56"/>
                <a:gd name="T32" fmla="*/ 19 w 117"/>
                <a:gd name="T33" fmla="*/ 29 h 56"/>
                <a:gd name="T34" fmla="*/ 19 w 117"/>
                <a:gd name="T35" fmla="*/ 27 h 56"/>
                <a:gd name="T36" fmla="*/ 19 w 117"/>
                <a:gd name="T37" fmla="*/ 25 h 56"/>
                <a:gd name="T38" fmla="*/ 17 w 117"/>
                <a:gd name="T39" fmla="*/ 23 h 56"/>
                <a:gd name="T40" fmla="*/ 17 w 117"/>
                <a:gd name="T41" fmla="*/ 23 h 56"/>
                <a:gd name="T42" fmla="*/ 17 w 117"/>
                <a:gd name="T43" fmla="*/ 21 h 56"/>
                <a:gd name="T44" fmla="*/ 15 w 117"/>
                <a:gd name="T45" fmla="*/ 20 h 56"/>
                <a:gd name="T46" fmla="*/ 15 w 117"/>
                <a:gd name="T47" fmla="*/ 18 h 56"/>
                <a:gd name="T48" fmla="*/ 15 w 117"/>
                <a:gd name="T49" fmla="*/ 16 h 56"/>
                <a:gd name="T50" fmla="*/ 13 w 117"/>
                <a:gd name="T51" fmla="*/ 14 h 56"/>
                <a:gd name="T52" fmla="*/ 12 w 117"/>
                <a:gd name="T53" fmla="*/ 12 h 56"/>
                <a:gd name="T54" fmla="*/ 12 w 117"/>
                <a:gd name="T55" fmla="*/ 12 h 56"/>
                <a:gd name="T56" fmla="*/ 10 w 117"/>
                <a:gd name="T57" fmla="*/ 10 h 56"/>
                <a:gd name="T58" fmla="*/ 8 w 117"/>
                <a:gd name="T59" fmla="*/ 8 h 56"/>
                <a:gd name="T60" fmla="*/ 8 w 117"/>
                <a:gd name="T61" fmla="*/ 6 h 56"/>
                <a:gd name="T62" fmla="*/ 6 w 117"/>
                <a:gd name="T63" fmla="*/ 4 h 56"/>
                <a:gd name="T64" fmla="*/ 4 w 117"/>
                <a:gd name="T65" fmla="*/ 4 h 56"/>
                <a:gd name="T66" fmla="*/ 2 w 117"/>
                <a:gd name="T67" fmla="*/ 2 h 56"/>
                <a:gd name="T68" fmla="*/ 0 w 117"/>
                <a:gd name="T69" fmla="*/ 0 h 56"/>
                <a:gd name="T70" fmla="*/ 117 w 117"/>
                <a:gd name="T71" fmla="*/ 2 h 56"/>
                <a:gd name="T72" fmla="*/ 117 w 117"/>
                <a:gd name="T73" fmla="*/ 2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2"/>
                  </a:moveTo>
                  <a:lnTo>
                    <a:pt x="13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3" y="14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Freeform 671">
              <a:extLst>
                <a:ext uri="{FF2B5EF4-FFF2-40B4-BE49-F238E27FC236}">
                  <a16:creationId xmlns:a16="http://schemas.microsoft.com/office/drawing/2014/main" id="{A54DF486-33AF-4063-900B-D316C0F19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904"/>
              <a:ext cx="420" cy="117"/>
            </a:xfrm>
            <a:custGeom>
              <a:avLst/>
              <a:gdLst>
                <a:gd name="T0" fmla="*/ 4 w 420"/>
                <a:gd name="T1" fmla="*/ 117 h 117"/>
                <a:gd name="T2" fmla="*/ 420 w 420"/>
                <a:gd name="T3" fmla="*/ 15 h 117"/>
                <a:gd name="T4" fmla="*/ 417 w 420"/>
                <a:gd name="T5" fmla="*/ 0 h 117"/>
                <a:gd name="T6" fmla="*/ 0 w 420"/>
                <a:gd name="T7" fmla="*/ 102 h 117"/>
                <a:gd name="T8" fmla="*/ 4 w 420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7"/>
                <a:gd name="T17" fmla="*/ 420 w 420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7">
                  <a:moveTo>
                    <a:pt x="4" y="117"/>
                  </a:moveTo>
                  <a:lnTo>
                    <a:pt x="420" y="15"/>
                  </a:lnTo>
                  <a:lnTo>
                    <a:pt x="417" y="0"/>
                  </a:lnTo>
                  <a:lnTo>
                    <a:pt x="0" y="102"/>
                  </a:lnTo>
                  <a:lnTo>
                    <a:pt x="4" y="1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8" name="Freeform 672">
              <a:extLst>
                <a:ext uri="{FF2B5EF4-FFF2-40B4-BE49-F238E27FC236}">
                  <a16:creationId xmlns:a16="http://schemas.microsoft.com/office/drawing/2014/main" id="{DF58BC8A-99BD-417E-A228-2AEED069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507"/>
              <a:ext cx="117" cy="57"/>
            </a:xfrm>
            <a:custGeom>
              <a:avLst/>
              <a:gdLst>
                <a:gd name="T0" fmla="*/ 117 w 117"/>
                <a:gd name="T1" fmla="*/ 42 h 57"/>
                <a:gd name="T2" fmla="*/ 0 w 117"/>
                <a:gd name="T3" fmla="*/ 57 h 57"/>
                <a:gd name="T4" fmla="*/ 0 w 117"/>
                <a:gd name="T5" fmla="*/ 57 h 57"/>
                <a:gd name="T6" fmla="*/ 2 w 117"/>
                <a:gd name="T7" fmla="*/ 55 h 57"/>
                <a:gd name="T8" fmla="*/ 4 w 117"/>
                <a:gd name="T9" fmla="*/ 53 h 57"/>
                <a:gd name="T10" fmla="*/ 6 w 117"/>
                <a:gd name="T11" fmla="*/ 53 h 57"/>
                <a:gd name="T12" fmla="*/ 8 w 117"/>
                <a:gd name="T13" fmla="*/ 51 h 57"/>
                <a:gd name="T14" fmla="*/ 8 w 117"/>
                <a:gd name="T15" fmla="*/ 50 h 57"/>
                <a:gd name="T16" fmla="*/ 10 w 117"/>
                <a:gd name="T17" fmla="*/ 48 h 57"/>
                <a:gd name="T18" fmla="*/ 12 w 117"/>
                <a:gd name="T19" fmla="*/ 46 h 57"/>
                <a:gd name="T20" fmla="*/ 12 w 117"/>
                <a:gd name="T21" fmla="*/ 44 h 57"/>
                <a:gd name="T22" fmla="*/ 14 w 117"/>
                <a:gd name="T23" fmla="*/ 42 h 57"/>
                <a:gd name="T24" fmla="*/ 14 w 117"/>
                <a:gd name="T25" fmla="*/ 40 h 57"/>
                <a:gd name="T26" fmla="*/ 14 w 117"/>
                <a:gd name="T27" fmla="*/ 38 h 57"/>
                <a:gd name="T28" fmla="*/ 15 w 117"/>
                <a:gd name="T29" fmla="*/ 38 h 57"/>
                <a:gd name="T30" fmla="*/ 15 w 117"/>
                <a:gd name="T31" fmla="*/ 36 h 57"/>
                <a:gd name="T32" fmla="*/ 15 w 117"/>
                <a:gd name="T33" fmla="*/ 34 h 57"/>
                <a:gd name="T34" fmla="*/ 15 w 117"/>
                <a:gd name="T35" fmla="*/ 32 h 57"/>
                <a:gd name="T36" fmla="*/ 17 w 117"/>
                <a:gd name="T37" fmla="*/ 30 h 57"/>
                <a:gd name="T38" fmla="*/ 17 w 117"/>
                <a:gd name="T39" fmla="*/ 28 h 57"/>
                <a:gd name="T40" fmla="*/ 17 w 117"/>
                <a:gd name="T41" fmla="*/ 27 h 57"/>
                <a:gd name="T42" fmla="*/ 17 w 117"/>
                <a:gd name="T43" fmla="*/ 25 h 57"/>
                <a:gd name="T44" fmla="*/ 17 w 117"/>
                <a:gd name="T45" fmla="*/ 23 h 57"/>
                <a:gd name="T46" fmla="*/ 15 w 117"/>
                <a:gd name="T47" fmla="*/ 21 h 57"/>
                <a:gd name="T48" fmla="*/ 15 w 117"/>
                <a:gd name="T49" fmla="*/ 19 h 57"/>
                <a:gd name="T50" fmla="*/ 15 w 117"/>
                <a:gd name="T51" fmla="*/ 17 h 57"/>
                <a:gd name="T52" fmla="*/ 15 w 117"/>
                <a:gd name="T53" fmla="*/ 15 h 57"/>
                <a:gd name="T54" fmla="*/ 15 w 117"/>
                <a:gd name="T55" fmla="*/ 13 h 57"/>
                <a:gd name="T56" fmla="*/ 14 w 117"/>
                <a:gd name="T57" fmla="*/ 11 h 57"/>
                <a:gd name="T58" fmla="*/ 14 w 117"/>
                <a:gd name="T59" fmla="*/ 9 h 57"/>
                <a:gd name="T60" fmla="*/ 12 w 117"/>
                <a:gd name="T61" fmla="*/ 7 h 57"/>
                <a:gd name="T62" fmla="*/ 12 w 117"/>
                <a:gd name="T63" fmla="*/ 5 h 57"/>
                <a:gd name="T64" fmla="*/ 10 w 117"/>
                <a:gd name="T65" fmla="*/ 3 h 57"/>
                <a:gd name="T66" fmla="*/ 10 w 117"/>
                <a:gd name="T67" fmla="*/ 2 h 57"/>
                <a:gd name="T68" fmla="*/ 8 w 117"/>
                <a:gd name="T69" fmla="*/ 0 h 57"/>
                <a:gd name="T70" fmla="*/ 117 w 117"/>
                <a:gd name="T71" fmla="*/ 42 h 57"/>
                <a:gd name="T72" fmla="*/ 117 w 117"/>
                <a:gd name="T73" fmla="*/ 42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7"/>
                <a:gd name="T113" fmla="*/ 117 w 117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7">
                  <a:moveTo>
                    <a:pt x="117" y="42"/>
                  </a:moveTo>
                  <a:lnTo>
                    <a:pt x="0" y="57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673">
              <a:extLst>
                <a:ext uri="{FF2B5EF4-FFF2-40B4-BE49-F238E27FC236}">
                  <a16:creationId xmlns:a16="http://schemas.microsoft.com/office/drawing/2014/main" id="{56C1B10E-8F45-4965-91DA-A08CB13E6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486"/>
              <a:ext cx="412" cy="65"/>
            </a:xfrm>
            <a:custGeom>
              <a:avLst/>
              <a:gdLst>
                <a:gd name="T0" fmla="*/ 0 w 412"/>
                <a:gd name="T1" fmla="*/ 15 h 65"/>
                <a:gd name="T2" fmla="*/ 411 w 412"/>
                <a:gd name="T3" fmla="*/ 65 h 65"/>
                <a:gd name="T4" fmla="*/ 412 w 412"/>
                <a:gd name="T5" fmla="*/ 49 h 65"/>
                <a:gd name="T6" fmla="*/ 2 w 412"/>
                <a:gd name="T7" fmla="*/ 0 h 65"/>
                <a:gd name="T8" fmla="*/ 0 w 412"/>
                <a:gd name="T9" fmla="*/ 15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2"/>
                <a:gd name="T16" fmla="*/ 0 h 65"/>
                <a:gd name="T17" fmla="*/ 412 w 412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2" h="65">
                  <a:moveTo>
                    <a:pt x="0" y="15"/>
                  </a:moveTo>
                  <a:lnTo>
                    <a:pt x="411" y="65"/>
                  </a:lnTo>
                  <a:lnTo>
                    <a:pt x="412" y="49"/>
                  </a:lnTo>
                  <a:lnTo>
                    <a:pt x="2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Freeform 674">
              <a:extLst>
                <a:ext uri="{FF2B5EF4-FFF2-40B4-BE49-F238E27FC236}">
                  <a16:creationId xmlns:a16="http://schemas.microsoft.com/office/drawing/2014/main" id="{79CF7188-D54F-4B94-8640-488F215A6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04"/>
              <a:ext cx="113" cy="58"/>
            </a:xfrm>
            <a:custGeom>
              <a:avLst/>
              <a:gdLst>
                <a:gd name="T0" fmla="*/ 113 w 113"/>
                <a:gd name="T1" fmla="*/ 17 h 58"/>
                <a:gd name="T2" fmla="*/ 6 w 113"/>
                <a:gd name="T3" fmla="*/ 58 h 58"/>
                <a:gd name="T4" fmla="*/ 6 w 113"/>
                <a:gd name="T5" fmla="*/ 58 h 58"/>
                <a:gd name="T6" fmla="*/ 6 w 113"/>
                <a:gd name="T7" fmla="*/ 56 h 58"/>
                <a:gd name="T8" fmla="*/ 8 w 113"/>
                <a:gd name="T9" fmla="*/ 54 h 58"/>
                <a:gd name="T10" fmla="*/ 8 w 113"/>
                <a:gd name="T11" fmla="*/ 52 h 58"/>
                <a:gd name="T12" fmla="*/ 10 w 113"/>
                <a:gd name="T13" fmla="*/ 50 h 58"/>
                <a:gd name="T14" fmla="*/ 10 w 113"/>
                <a:gd name="T15" fmla="*/ 48 h 58"/>
                <a:gd name="T16" fmla="*/ 12 w 113"/>
                <a:gd name="T17" fmla="*/ 46 h 58"/>
                <a:gd name="T18" fmla="*/ 12 w 113"/>
                <a:gd name="T19" fmla="*/ 44 h 58"/>
                <a:gd name="T20" fmla="*/ 14 w 113"/>
                <a:gd name="T21" fmla="*/ 42 h 58"/>
                <a:gd name="T22" fmla="*/ 14 w 113"/>
                <a:gd name="T23" fmla="*/ 40 h 58"/>
                <a:gd name="T24" fmla="*/ 14 w 113"/>
                <a:gd name="T25" fmla="*/ 38 h 58"/>
                <a:gd name="T26" fmla="*/ 14 w 113"/>
                <a:gd name="T27" fmla="*/ 36 h 58"/>
                <a:gd name="T28" fmla="*/ 14 w 113"/>
                <a:gd name="T29" fmla="*/ 35 h 58"/>
                <a:gd name="T30" fmla="*/ 14 w 113"/>
                <a:gd name="T31" fmla="*/ 33 h 58"/>
                <a:gd name="T32" fmla="*/ 14 w 113"/>
                <a:gd name="T33" fmla="*/ 31 h 58"/>
                <a:gd name="T34" fmla="*/ 14 w 113"/>
                <a:gd name="T35" fmla="*/ 29 h 58"/>
                <a:gd name="T36" fmla="*/ 14 w 113"/>
                <a:gd name="T37" fmla="*/ 27 h 58"/>
                <a:gd name="T38" fmla="*/ 14 w 113"/>
                <a:gd name="T39" fmla="*/ 25 h 58"/>
                <a:gd name="T40" fmla="*/ 14 w 113"/>
                <a:gd name="T41" fmla="*/ 23 h 58"/>
                <a:gd name="T42" fmla="*/ 14 w 113"/>
                <a:gd name="T43" fmla="*/ 21 h 58"/>
                <a:gd name="T44" fmla="*/ 14 w 113"/>
                <a:gd name="T45" fmla="*/ 19 h 58"/>
                <a:gd name="T46" fmla="*/ 12 w 113"/>
                <a:gd name="T47" fmla="*/ 17 h 58"/>
                <a:gd name="T48" fmla="*/ 12 w 113"/>
                <a:gd name="T49" fmla="*/ 17 h 58"/>
                <a:gd name="T50" fmla="*/ 12 w 113"/>
                <a:gd name="T51" fmla="*/ 15 h 58"/>
                <a:gd name="T52" fmla="*/ 10 w 113"/>
                <a:gd name="T53" fmla="*/ 13 h 58"/>
                <a:gd name="T54" fmla="*/ 10 w 113"/>
                <a:gd name="T55" fmla="*/ 12 h 58"/>
                <a:gd name="T56" fmla="*/ 8 w 113"/>
                <a:gd name="T57" fmla="*/ 10 h 58"/>
                <a:gd name="T58" fmla="*/ 6 w 113"/>
                <a:gd name="T59" fmla="*/ 8 h 58"/>
                <a:gd name="T60" fmla="*/ 6 w 113"/>
                <a:gd name="T61" fmla="*/ 6 h 58"/>
                <a:gd name="T62" fmla="*/ 4 w 113"/>
                <a:gd name="T63" fmla="*/ 4 h 58"/>
                <a:gd name="T64" fmla="*/ 2 w 113"/>
                <a:gd name="T65" fmla="*/ 2 h 58"/>
                <a:gd name="T66" fmla="*/ 0 w 113"/>
                <a:gd name="T67" fmla="*/ 2 h 58"/>
                <a:gd name="T68" fmla="*/ 0 w 113"/>
                <a:gd name="T69" fmla="*/ 0 h 58"/>
                <a:gd name="T70" fmla="*/ 113 w 113"/>
                <a:gd name="T71" fmla="*/ 17 h 58"/>
                <a:gd name="T72" fmla="*/ 113 w 113"/>
                <a:gd name="T73" fmla="*/ 17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"/>
                <a:gd name="T112" fmla="*/ 0 h 58"/>
                <a:gd name="T113" fmla="*/ 113 w 113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" h="58">
                  <a:moveTo>
                    <a:pt x="113" y="17"/>
                  </a:moveTo>
                  <a:lnTo>
                    <a:pt x="6" y="58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6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13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1" name="Freeform 675">
              <a:extLst>
                <a:ext uri="{FF2B5EF4-FFF2-40B4-BE49-F238E27FC236}">
                  <a16:creationId xmlns:a16="http://schemas.microsoft.com/office/drawing/2014/main" id="{0C7F6369-DE63-4C2E-B7EB-D69AD56E7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919"/>
              <a:ext cx="417" cy="58"/>
            </a:xfrm>
            <a:custGeom>
              <a:avLst/>
              <a:gdLst>
                <a:gd name="T0" fmla="*/ 0 w 417"/>
                <a:gd name="T1" fmla="*/ 58 h 58"/>
                <a:gd name="T2" fmla="*/ 417 w 417"/>
                <a:gd name="T3" fmla="*/ 16 h 58"/>
                <a:gd name="T4" fmla="*/ 415 w 417"/>
                <a:gd name="T5" fmla="*/ 0 h 58"/>
                <a:gd name="T6" fmla="*/ 0 w 417"/>
                <a:gd name="T7" fmla="*/ 43 h 58"/>
                <a:gd name="T8" fmla="*/ 0 w 417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7"/>
                <a:gd name="T16" fmla="*/ 0 h 58"/>
                <a:gd name="T17" fmla="*/ 417 w 417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7" h="58">
                  <a:moveTo>
                    <a:pt x="0" y="58"/>
                  </a:moveTo>
                  <a:lnTo>
                    <a:pt x="417" y="16"/>
                  </a:lnTo>
                  <a:lnTo>
                    <a:pt x="415" y="0"/>
                  </a:lnTo>
                  <a:lnTo>
                    <a:pt x="0" y="4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2" name="Freeform 676">
              <a:extLst>
                <a:ext uri="{FF2B5EF4-FFF2-40B4-BE49-F238E27FC236}">
                  <a16:creationId xmlns:a16="http://schemas.microsoft.com/office/drawing/2014/main" id="{B3B6040E-E7E5-49D9-A7FD-03A116DD5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2896"/>
              <a:ext cx="117" cy="56"/>
            </a:xfrm>
            <a:custGeom>
              <a:avLst/>
              <a:gdLst>
                <a:gd name="T0" fmla="*/ 117 w 117"/>
                <a:gd name="T1" fmla="*/ 2 h 56"/>
                <a:gd name="T2" fmla="*/ 14 w 117"/>
                <a:gd name="T3" fmla="*/ 56 h 56"/>
                <a:gd name="T4" fmla="*/ 14 w 117"/>
                <a:gd name="T5" fmla="*/ 56 h 56"/>
                <a:gd name="T6" fmla="*/ 16 w 117"/>
                <a:gd name="T7" fmla="*/ 54 h 56"/>
                <a:gd name="T8" fmla="*/ 16 w 117"/>
                <a:gd name="T9" fmla="*/ 52 h 56"/>
                <a:gd name="T10" fmla="*/ 17 w 117"/>
                <a:gd name="T11" fmla="*/ 50 h 56"/>
                <a:gd name="T12" fmla="*/ 17 w 117"/>
                <a:gd name="T13" fmla="*/ 48 h 56"/>
                <a:gd name="T14" fmla="*/ 17 w 117"/>
                <a:gd name="T15" fmla="*/ 46 h 56"/>
                <a:gd name="T16" fmla="*/ 19 w 117"/>
                <a:gd name="T17" fmla="*/ 44 h 56"/>
                <a:gd name="T18" fmla="*/ 19 w 117"/>
                <a:gd name="T19" fmla="*/ 43 h 56"/>
                <a:gd name="T20" fmla="*/ 19 w 117"/>
                <a:gd name="T21" fmla="*/ 41 h 56"/>
                <a:gd name="T22" fmla="*/ 19 w 117"/>
                <a:gd name="T23" fmla="*/ 39 h 56"/>
                <a:gd name="T24" fmla="*/ 19 w 117"/>
                <a:gd name="T25" fmla="*/ 37 h 56"/>
                <a:gd name="T26" fmla="*/ 19 w 117"/>
                <a:gd name="T27" fmla="*/ 35 h 56"/>
                <a:gd name="T28" fmla="*/ 19 w 117"/>
                <a:gd name="T29" fmla="*/ 33 h 56"/>
                <a:gd name="T30" fmla="*/ 19 w 117"/>
                <a:gd name="T31" fmla="*/ 31 h 56"/>
                <a:gd name="T32" fmla="*/ 19 w 117"/>
                <a:gd name="T33" fmla="*/ 29 h 56"/>
                <a:gd name="T34" fmla="*/ 19 w 117"/>
                <a:gd name="T35" fmla="*/ 27 h 56"/>
                <a:gd name="T36" fmla="*/ 19 w 117"/>
                <a:gd name="T37" fmla="*/ 25 h 56"/>
                <a:gd name="T38" fmla="*/ 19 w 117"/>
                <a:gd name="T39" fmla="*/ 23 h 56"/>
                <a:gd name="T40" fmla="*/ 17 w 117"/>
                <a:gd name="T41" fmla="*/ 23 h 56"/>
                <a:gd name="T42" fmla="*/ 17 w 117"/>
                <a:gd name="T43" fmla="*/ 21 h 56"/>
                <a:gd name="T44" fmla="*/ 17 w 117"/>
                <a:gd name="T45" fmla="*/ 20 h 56"/>
                <a:gd name="T46" fmla="*/ 16 w 117"/>
                <a:gd name="T47" fmla="*/ 18 h 56"/>
                <a:gd name="T48" fmla="*/ 16 w 117"/>
                <a:gd name="T49" fmla="*/ 16 h 56"/>
                <a:gd name="T50" fmla="*/ 14 w 117"/>
                <a:gd name="T51" fmla="*/ 14 h 56"/>
                <a:gd name="T52" fmla="*/ 14 w 117"/>
                <a:gd name="T53" fmla="*/ 12 h 56"/>
                <a:gd name="T54" fmla="*/ 12 w 117"/>
                <a:gd name="T55" fmla="*/ 12 h 56"/>
                <a:gd name="T56" fmla="*/ 10 w 117"/>
                <a:gd name="T57" fmla="*/ 10 h 56"/>
                <a:gd name="T58" fmla="*/ 8 w 117"/>
                <a:gd name="T59" fmla="*/ 8 h 56"/>
                <a:gd name="T60" fmla="*/ 8 w 117"/>
                <a:gd name="T61" fmla="*/ 6 h 56"/>
                <a:gd name="T62" fmla="*/ 6 w 117"/>
                <a:gd name="T63" fmla="*/ 4 h 56"/>
                <a:gd name="T64" fmla="*/ 4 w 117"/>
                <a:gd name="T65" fmla="*/ 4 h 56"/>
                <a:gd name="T66" fmla="*/ 2 w 117"/>
                <a:gd name="T67" fmla="*/ 2 h 56"/>
                <a:gd name="T68" fmla="*/ 0 w 117"/>
                <a:gd name="T69" fmla="*/ 0 h 56"/>
                <a:gd name="T70" fmla="*/ 117 w 117"/>
                <a:gd name="T71" fmla="*/ 2 h 56"/>
                <a:gd name="T72" fmla="*/ 117 w 117"/>
                <a:gd name="T73" fmla="*/ 2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2"/>
                  </a:moveTo>
                  <a:lnTo>
                    <a:pt x="14" y="56"/>
                  </a:lnTo>
                  <a:lnTo>
                    <a:pt x="16" y="54"/>
                  </a:lnTo>
                  <a:lnTo>
                    <a:pt x="16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1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Freeform 677">
              <a:extLst>
                <a:ext uri="{FF2B5EF4-FFF2-40B4-BE49-F238E27FC236}">
                  <a16:creationId xmlns:a16="http://schemas.microsoft.com/office/drawing/2014/main" id="{A1640986-D6BB-4897-83D1-B48AB720B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904"/>
              <a:ext cx="421" cy="117"/>
            </a:xfrm>
            <a:custGeom>
              <a:avLst/>
              <a:gdLst>
                <a:gd name="T0" fmla="*/ 4 w 421"/>
                <a:gd name="T1" fmla="*/ 117 h 117"/>
                <a:gd name="T2" fmla="*/ 421 w 421"/>
                <a:gd name="T3" fmla="*/ 15 h 117"/>
                <a:gd name="T4" fmla="*/ 419 w 421"/>
                <a:gd name="T5" fmla="*/ 0 h 117"/>
                <a:gd name="T6" fmla="*/ 0 w 421"/>
                <a:gd name="T7" fmla="*/ 102 h 117"/>
                <a:gd name="T8" fmla="*/ 4 w 421"/>
                <a:gd name="T9" fmla="*/ 117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1"/>
                <a:gd name="T16" fmla="*/ 0 h 117"/>
                <a:gd name="T17" fmla="*/ 421 w 421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1" h="117">
                  <a:moveTo>
                    <a:pt x="4" y="117"/>
                  </a:moveTo>
                  <a:lnTo>
                    <a:pt x="421" y="15"/>
                  </a:lnTo>
                  <a:lnTo>
                    <a:pt x="419" y="0"/>
                  </a:lnTo>
                  <a:lnTo>
                    <a:pt x="0" y="102"/>
                  </a:lnTo>
                  <a:lnTo>
                    <a:pt x="4" y="1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678">
              <a:extLst>
                <a:ext uri="{FF2B5EF4-FFF2-40B4-BE49-F238E27FC236}">
                  <a16:creationId xmlns:a16="http://schemas.microsoft.com/office/drawing/2014/main" id="{0A3A2157-072D-42D9-8F4E-E87383BBB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190"/>
              <a:ext cx="117" cy="56"/>
            </a:xfrm>
            <a:custGeom>
              <a:avLst/>
              <a:gdLst>
                <a:gd name="T0" fmla="*/ 117 w 117"/>
                <a:gd name="T1" fmla="*/ 54 h 56"/>
                <a:gd name="T2" fmla="*/ 0 w 117"/>
                <a:gd name="T3" fmla="*/ 56 h 56"/>
                <a:gd name="T4" fmla="*/ 0 w 117"/>
                <a:gd name="T5" fmla="*/ 56 h 56"/>
                <a:gd name="T6" fmla="*/ 2 w 117"/>
                <a:gd name="T7" fmla="*/ 54 h 56"/>
                <a:gd name="T8" fmla="*/ 4 w 117"/>
                <a:gd name="T9" fmla="*/ 54 h 56"/>
                <a:gd name="T10" fmla="*/ 6 w 117"/>
                <a:gd name="T11" fmla="*/ 52 h 56"/>
                <a:gd name="T12" fmla="*/ 8 w 117"/>
                <a:gd name="T13" fmla="*/ 50 h 56"/>
                <a:gd name="T14" fmla="*/ 8 w 117"/>
                <a:gd name="T15" fmla="*/ 48 h 56"/>
                <a:gd name="T16" fmla="*/ 10 w 117"/>
                <a:gd name="T17" fmla="*/ 46 h 56"/>
                <a:gd name="T18" fmla="*/ 12 w 117"/>
                <a:gd name="T19" fmla="*/ 46 h 56"/>
                <a:gd name="T20" fmla="*/ 12 w 117"/>
                <a:gd name="T21" fmla="*/ 44 h 56"/>
                <a:gd name="T22" fmla="*/ 13 w 117"/>
                <a:gd name="T23" fmla="*/ 42 h 56"/>
                <a:gd name="T24" fmla="*/ 15 w 117"/>
                <a:gd name="T25" fmla="*/ 40 h 56"/>
                <a:gd name="T26" fmla="*/ 15 w 117"/>
                <a:gd name="T27" fmla="*/ 38 h 56"/>
                <a:gd name="T28" fmla="*/ 15 w 117"/>
                <a:gd name="T29" fmla="*/ 36 h 56"/>
                <a:gd name="T30" fmla="*/ 17 w 117"/>
                <a:gd name="T31" fmla="*/ 36 h 56"/>
                <a:gd name="T32" fmla="*/ 17 w 117"/>
                <a:gd name="T33" fmla="*/ 35 h 56"/>
                <a:gd name="T34" fmla="*/ 17 w 117"/>
                <a:gd name="T35" fmla="*/ 33 h 56"/>
                <a:gd name="T36" fmla="*/ 19 w 117"/>
                <a:gd name="T37" fmla="*/ 31 h 56"/>
                <a:gd name="T38" fmla="*/ 19 w 117"/>
                <a:gd name="T39" fmla="*/ 29 h 56"/>
                <a:gd name="T40" fmla="*/ 19 w 117"/>
                <a:gd name="T41" fmla="*/ 27 h 56"/>
                <a:gd name="T42" fmla="*/ 19 w 117"/>
                <a:gd name="T43" fmla="*/ 25 h 56"/>
                <a:gd name="T44" fmla="*/ 19 w 117"/>
                <a:gd name="T45" fmla="*/ 23 h 56"/>
                <a:gd name="T46" fmla="*/ 19 w 117"/>
                <a:gd name="T47" fmla="*/ 21 h 56"/>
                <a:gd name="T48" fmla="*/ 19 w 117"/>
                <a:gd name="T49" fmla="*/ 19 h 56"/>
                <a:gd name="T50" fmla="*/ 19 w 117"/>
                <a:gd name="T51" fmla="*/ 17 h 56"/>
                <a:gd name="T52" fmla="*/ 19 w 117"/>
                <a:gd name="T53" fmla="*/ 15 h 56"/>
                <a:gd name="T54" fmla="*/ 19 w 117"/>
                <a:gd name="T55" fmla="*/ 13 h 56"/>
                <a:gd name="T56" fmla="*/ 19 w 117"/>
                <a:gd name="T57" fmla="*/ 12 h 56"/>
                <a:gd name="T58" fmla="*/ 17 w 117"/>
                <a:gd name="T59" fmla="*/ 10 h 56"/>
                <a:gd name="T60" fmla="*/ 17 w 117"/>
                <a:gd name="T61" fmla="*/ 8 h 56"/>
                <a:gd name="T62" fmla="*/ 17 w 117"/>
                <a:gd name="T63" fmla="*/ 6 h 56"/>
                <a:gd name="T64" fmla="*/ 15 w 117"/>
                <a:gd name="T65" fmla="*/ 4 h 56"/>
                <a:gd name="T66" fmla="*/ 15 w 117"/>
                <a:gd name="T67" fmla="*/ 2 h 56"/>
                <a:gd name="T68" fmla="*/ 13 w 117"/>
                <a:gd name="T69" fmla="*/ 0 h 56"/>
                <a:gd name="T70" fmla="*/ 117 w 117"/>
                <a:gd name="T71" fmla="*/ 54 h 56"/>
                <a:gd name="T72" fmla="*/ 117 w 117"/>
                <a:gd name="T73" fmla="*/ 54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54"/>
                  </a:moveTo>
                  <a:lnTo>
                    <a:pt x="0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3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7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679">
              <a:extLst>
                <a:ext uri="{FF2B5EF4-FFF2-40B4-BE49-F238E27FC236}">
                  <a16:creationId xmlns:a16="http://schemas.microsoft.com/office/drawing/2014/main" id="{16E71184-DFF4-4C73-B954-4B673CE34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3123"/>
              <a:ext cx="420" cy="115"/>
            </a:xfrm>
            <a:custGeom>
              <a:avLst/>
              <a:gdLst>
                <a:gd name="T0" fmla="*/ 0 w 420"/>
                <a:gd name="T1" fmla="*/ 15 h 115"/>
                <a:gd name="T2" fmla="*/ 417 w 420"/>
                <a:gd name="T3" fmla="*/ 115 h 115"/>
                <a:gd name="T4" fmla="*/ 420 w 420"/>
                <a:gd name="T5" fmla="*/ 100 h 115"/>
                <a:gd name="T6" fmla="*/ 4 w 420"/>
                <a:gd name="T7" fmla="*/ 0 h 115"/>
                <a:gd name="T8" fmla="*/ 0 w 420"/>
                <a:gd name="T9" fmla="*/ 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5"/>
                <a:gd name="T17" fmla="*/ 420 w 420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5">
                  <a:moveTo>
                    <a:pt x="0" y="15"/>
                  </a:moveTo>
                  <a:lnTo>
                    <a:pt x="417" y="115"/>
                  </a:lnTo>
                  <a:lnTo>
                    <a:pt x="420" y="100"/>
                  </a:lnTo>
                  <a:lnTo>
                    <a:pt x="4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Freeform 680">
              <a:extLst>
                <a:ext uri="{FF2B5EF4-FFF2-40B4-BE49-F238E27FC236}">
                  <a16:creationId xmlns:a16="http://schemas.microsoft.com/office/drawing/2014/main" id="{77583F93-2773-434E-B8CD-009D7239C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263"/>
              <a:ext cx="117" cy="56"/>
            </a:xfrm>
            <a:custGeom>
              <a:avLst/>
              <a:gdLst>
                <a:gd name="T0" fmla="*/ 117 w 117"/>
                <a:gd name="T1" fmla="*/ 54 h 56"/>
                <a:gd name="T2" fmla="*/ 0 w 117"/>
                <a:gd name="T3" fmla="*/ 56 h 56"/>
                <a:gd name="T4" fmla="*/ 0 w 117"/>
                <a:gd name="T5" fmla="*/ 56 h 56"/>
                <a:gd name="T6" fmla="*/ 2 w 117"/>
                <a:gd name="T7" fmla="*/ 56 h 56"/>
                <a:gd name="T8" fmla="*/ 4 w 117"/>
                <a:gd name="T9" fmla="*/ 54 h 56"/>
                <a:gd name="T10" fmla="*/ 6 w 117"/>
                <a:gd name="T11" fmla="*/ 52 h 56"/>
                <a:gd name="T12" fmla="*/ 8 w 117"/>
                <a:gd name="T13" fmla="*/ 50 h 56"/>
                <a:gd name="T14" fmla="*/ 8 w 117"/>
                <a:gd name="T15" fmla="*/ 48 h 56"/>
                <a:gd name="T16" fmla="*/ 10 w 117"/>
                <a:gd name="T17" fmla="*/ 48 h 56"/>
                <a:gd name="T18" fmla="*/ 12 w 117"/>
                <a:gd name="T19" fmla="*/ 46 h 56"/>
                <a:gd name="T20" fmla="*/ 12 w 117"/>
                <a:gd name="T21" fmla="*/ 44 h 56"/>
                <a:gd name="T22" fmla="*/ 14 w 117"/>
                <a:gd name="T23" fmla="*/ 42 h 56"/>
                <a:gd name="T24" fmla="*/ 15 w 117"/>
                <a:gd name="T25" fmla="*/ 40 h 56"/>
                <a:gd name="T26" fmla="*/ 15 w 117"/>
                <a:gd name="T27" fmla="*/ 40 h 56"/>
                <a:gd name="T28" fmla="*/ 15 w 117"/>
                <a:gd name="T29" fmla="*/ 38 h 56"/>
                <a:gd name="T30" fmla="*/ 17 w 117"/>
                <a:gd name="T31" fmla="*/ 36 h 56"/>
                <a:gd name="T32" fmla="*/ 17 w 117"/>
                <a:gd name="T33" fmla="*/ 34 h 56"/>
                <a:gd name="T34" fmla="*/ 17 w 117"/>
                <a:gd name="T35" fmla="*/ 32 h 56"/>
                <a:gd name="T36" fmla="*/ 19 w 117"/>
                <a:gd name="T37" fmla="*/ 31 h 56"/>
                <a:gd name="T38" fmla="*/ 19 w 117"/>
                <a:gd name="T39" fmla="*/ 29 h 56"/>
                <a:gd name="T40" fmla="*/ 19 w 117"/>
                <a:gd name="T41" fmla="*/ 27 h 56"/>
                <a:gd name="T42" fmla="*/ 19 w 117"/>
                <a:gd name="T43" fmla="*/ 25 h 56"/>
                <a:gd name="T44" fmla="*/ 19 w 117"/>
                <a:gd name="T45" fmla="*/ 23 h 56"/>
                <a:gd name="T46" fmla="*/ 19 w 117"/>
                <a:gd name="T47" fmla="*/ 21 h 56"/>
                <a:gd name="T48" fmla="*/ 19 w 117"/>
                <a:gd name="T49" fmla="*/ 19 h 56"/>
                <a:gd name="T50" fmla="*/ 19 w 117"/>
                <a:gd name="T51" fmla="*/ 17 h 56"/>
                <a:gd name="T52" fmla="*/ 19 w 117"/>
                <a:gd name="T53" fmla="*/ 15 h 56"/>
                <a:gd name="T54" fmla="*/ 19 w 117"/>
                <a:gd name="T55" fmla="*/ 13 h 56"/>
                <a:gd name="T56" fmla="*/ 19 w 117"/>
                <a:gd name="T57" fmla="*/ 11 h 56"/>
                <a:gd name="T58" fmla="*/ 17 w 117"/>
                <a:gd name="T59" fmla="*/ 9 h 56"/>
                <a:gd name="T60" fmla="*/ 17 w 117"/>
                <a:gd name="T61" fmla="*/ 8 h 56"/>
                <a:gd name="T62" fmla="*/ 17 w 117"/>
                <a:gd name="T63" fmla="*/ 6 h 56"/>
                <a:gd name="T64" fmla="*/ 15 w 117"/>
                <a:gd name="T65" fmla="*/ 4 h 56"/>
                <a:gd name="T66" fmla="*/ 15 w 117"/>
                <a:gd name="T67" fmla="*/ 2 h 56"/>
                <a:gd name="T68" fmla="*/ 14 w 117"/>
                <a:gd name="T69" fmla="*/ 0 h 56"/>
                <a:gd name="T70" fmla="*/ 117 w 117"/>
                <a:gd name="T71" fmla="*/ 54 h 56"/>
                <a:gd name="T72" fmla="*/ 117 w 117"/>
                <a:gd name="T73" fmla="*/ 54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54"/>
                  </a:moveTo>
                  <a:lnTo>
                    <a:pt x="0" y="56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17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7" name="Freeform 681">
              <a:extLst>
                <a:ext uri="{FF2B5EF4-FFF2-40B4-BE49-F238E27FC236}">
                  <a16:creationId xmlns:a16="http://schemas.microsoft.com/office/drawing/2014/main" id="{89F91552-56C7-4AAF-95C2-32864DB60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196"/>
              <a:ext cx="420" cy="117"/>
            </a:xfrm>
            <a:custGeom>
              <a:avLst/>
              <a:gdLst>
                <a:gd name="T0" fmla="*/ 0 w 420"/>
                <a:gd name="T1" fmla="*/ 15 h 117"/>
                <a:gd name="T2" fmla="*/ 417 w 420"/>
                <a:gd name="T3" fmla="*/ 117 h 117"/>
                <a:gd name="T4" fmla="*/ 420 w 420"/>
                <a:gd name="T5" fmla="*/ 101 h 117"/>
                <a:gd name="T6" fmla="*/ 4 w 420"/>
                <a:gd name="T7" fmla="*/ 0 h 117"/>
                <a:gd name="T8" fmla="*/ 0 w 420"/>
                <a:gd name="T9" fmla="*/ 15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7"/>
                <a:gd name="T17" fmla="*/ 420 w 420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7">
                  <a:moveTo>
                    <a:pt x="0" y="15"/>
                  </a:moveTo>
                  <a:lnTo>
                    <a:pt x="417" y="117"/>
                  </a:lnTo>
                  <a:lnTo>
                    <a:pt x="420" y="101"/>
                  </a:lnTo>
                  <a:lnTo>
                    <a:pt x="4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Freeform 682">
              <a:extLst>
                <a:ext uri="{FF2B5EF4-FFF2-40B4-BE49-F238E27FC236}">
                  <a16:creationId xmlns:a16="http://schemas.microsoft.com/office/drawing/2014/main" id="{49FD4A15-D009-491A-9346-EEC3AB308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3129"/>
              <a:ext cx="117" cy="55"/>
            </a:xfrm>
            <a:custGeom>
              <a:avLst/>
              <a:gdLst>
                <a:gd name="T0" fmla="*/ 117 w 117"/>
                <a:gd name="T1" fmla="*/ 2 h 55"/>
                <a:gd name="T2" fmla="*/ 14 w 117"/>
                <a:gd name="T3" fmla="*/ 55 h 55"/>
                <a:gd name="T4" fmla="*/ 14 w 117"/>
                <a:gd name="T5" fmla="*/ 55 h 55"/>
                <a:gd name="T6" fmla="*/ 16 w 117"/>
                <a:gd name="T7" fmla="*/ 53 h 55"/>
                <a:gd name="T8" fmla="*/ 16 w 117"/>
                <a:gd name="T9" fmla="*/ 51 h 55"/>
                <a:gd name="T10" fmla="*/ 17 w 117"/>
                <a:gd name="T11" fmla="*/ 50 h 55"/>
                <a:gd name="T12" fmla="*/ 17 w 117"/>
                <a:gd name="T13" fmla="*/ 48 h 55"/>
                <a:gd name="T14" fmla="*/ 17 w 117"/>
                <a:gd name="T15" fmla="*/ 46 h 55"/>
                <a:gd name="T16" fmla="*/ 19 w 117"/>
                <a:gd name="T17" fmla="*/ 44 h 55"/>
                <a:gd name="T18" fmla="*/ 19 w 117"/>
                <a:gd name="T19" fmla="*/ 42 h 55"/>
                <a:gd name="T20" fmla="*/ 19 w 117"/>
                <a:gd name="T21" fmla="*/ 40 h 55"/>
                <a:gd name="T22" fmla="*/ 19 w 117"/>
                <a:gd name="T23" fmla="*/ 38 h 55"/>
                <a:gd name="T24" fmla="*/ 19 w 117"/>
                <a:gd name="T25" fmla="*/ 36 h 55"/>
                <a:gd name="T26" fmla="*/ 19 w 117"/>
                <a:gd name="T27" fmla="*/ 34 h 55"/>
                <a:gd name="T28" fmla="*/ 19 w 117"/>
                <a:gd name="T29" fmla="*/ 32 h 55"/>
                <a:gd name="T30" fmla="*/ 19 w 117"/>
                <a:gd name="T31" fmla="*/ 30 h 55"/>
                <a:gd name="T32" fmla="*/ 19 w 117"/>
                <a:gd name="T33" fmla="*/ 28 h 55"/>
                <a:gd name="T34" fmla="*/ 19 w 117"/>
                <a:gd name="T35" fmla="*/ 26 h 55"/>
                <a:gd name="T36" fmla="*/ 19 w 117"/>
                <a:gd name="T37" fmla="*/ 25 h 55"/>
                <a:gd name="T38" fmla="*/ 19 w 117"/>
                <a:gd name="T39" fmla="*/ 23 h 55"/>
                <a:gd name="T40" fmla="*/ 17 w 117"/>
                <a:gd name="T41" fmla="*/ 21 h 55"/>
                <a:gd name="T42" fmla="*/ 17 w 117"/>
                <a:gd name="T43" fmla="*/ 19 h 55"/>
                <a:gd name="T44" fmla="*/ 17 w 117"/>
                <a:gd name="T45" fmla="*/ 17 h 55"/>
                <a:gd name="T46" fmla="*/ 16 w 117"/>
                <a:gd name="T47" fmla="*/ 17 h 55"/>
                <a:gd name="T48" fmla="*/ 16 w 117"/>
                <a:gd name="T49" fmla="*/ 15 h 55"/>
                <a:gd name="T50" fmla="*/ 14 w 117"/>
                <a:gd name="T51" fmla="*/ 13 h 55"/>
                <a:gd name="T52" fmla="*/ 12 w 117"/>
                <a:gd name="T53" fmla="*/ 11 h 55"/>
                <a:gd name="T54" fmla="*/ 12 w 117"/>
                <a:gd name="T55" fmla="*/ 9 h 55"/>
                <a:gd name="T56" fmla="*/ 10 w 117"/>
                <a:gd name="T57" fmla="*/ 7 h 55"/>
                <a:gd name="T58" fmla="*/ 8 w 117"/>
                <a:gd name="T59" fmla="*/ 7 h 55"/>
                <a:gd name="T60" fmla="*/ 8 w 117"/>
                <a:gd name="T61" fmla="*/ 5 h 55"/>
                <a:gd name="T62" fmla="*/ 6 w 117"/>
                <a:gd name="T63" fmla="*/ 3 h 55"/>
                <a:gd name="T64" fmla="*/ 4 w 117"/>
                <a:gd name="T65" fmla="*/ 2 h 55"/>
                <a:gd name="T66" fmla="*/ 2 w 117"/>
                <a:gd name="T67" fmla="*/ 2 h 55"/>
                <a:gd name="T68" fmla="*/ 0 w 117"/>
                <a:gd name="T69" fmla="*/ 0 h 55"/>
                <a:gd name="T70" fmla="*/ 117 w 117"/>
                <a:gd name="T71" fmla="*/ 2 h 55"/>
                <a:gd name="T72" fmla="*/ 117 w 117"/>
                <a:gd name="T73" fmla="*/ 2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5"/>
                <a:gd name="T113" fmla="*/ 117 w 117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5">
                  <a:moveTo>
                    <a:pt x="117" y="2"/>
                  </a:moveTo>
                  <a:lnTo>
                    <a:pt x="14" y="55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4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6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Freeform 683">
              <a:extLst>
                <a:ext uri="{FF2B5EF4-FFF2-40B4-BE49-F238E27FC236}">
                  <a16:creationId xmlns:a16="http://schemas.microsoft.com/office/drawing/2014/main" id="{D48BCB8B-C051-49CE-B2E6-9B9700285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3136"/>
              <a:ext cx="420" cy="115"/>
            </a:xfrm>
            <a:custGeom>
              <a:avLst/>
              <a:gdLst>
                <a:gd name="T0" fmla="*/ 4 w 420"/>
                <a:gd name="T1" fmla="*/ 115 h 115"/>
                <a:gd name="T2" fmla="*/ 420 w 420"/>
                <a:gd name="T3" fmla="*/ 16 h 115"/>
                <a:gd name="T4" fmla="*/ 417 w 420"/>
                <a:gd name="T5" fmla="*/ 0 h 115"/>
                <a:gd name="T6" fmla="*/ 0 w 420"/>
                <a:gd name="T7" fmla="*/ 100 h 115"/>
                <a:gd name="T8" fmla="*/ 4 w 420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0"/>
                <a:gd name="T16" fmla="*/ 0 h 115"/>
                <a:gd name="T17" fmla="*/ 420 w 420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0" h="115">
                  <a:moveTo>
                    <a:pt x="4" y="115"/>
                  </a:moveTo>
                  <a:lnTo>
                    <a:pt x="420" y="16"/>
                  </a:lnTo>
                  <a:lnTo>
                    <a:pt x="417" y="0"/>
                  </a:lnTo>
                  <a:lnTo>
                    <a:pt x="0" y="100"/>
                  </a:lnTo>
                  <a:lnTo>
                    <a:pt x="4" y="1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0" name="Freeform 684">
              <a:extLst>
                <a:ext uri="{FF2B5EF4-FFF2-40B4-BE49-F238E27FC236}">
                  <a16:creationId xmlns:a16="http://schemas.microsoft.com/office/drawing/2014/main" id="{9C4B33F5-C1CF-4F46-856E-876071975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" y="3190"/>
              <a:ext cx="117" cy="56"/>
            </a:xfrm>
            <a:custGeom>
              <a:avLst/>
              <a:gdLst>
                <a:gd name="T0" fmla="*/ 117 w 117"/>
                <a:gd name="T1" fmla="*/ 54 h 56"/>
                <a:gd name="T2" fmla="*/ 0 w 117"/>
                <a:gd name="T3" fmla="*/ 56 h 56"/>
                <a:gd name="T4" fmla="*/ 0 w 117"/>
                <a:gd name="T5" fmla="*/ 56 h 56"/>
                <a:gd name="T6" fmla="*/ 2 w 117"/>
                <a:gd name="T7" fmla="*/ 54 h 56"/>
                <a:gd name="T8" fmla="*/ 4 w 117"/>
                <a:gd name="T9" fmla="*/ 54 h 56"/>
                <a:gd name="T10" fmla="*/ 6 w 117"/>
                <a:gd name="T11" fmla="*/ 52 h 56"/>
                <a:gd name="T12" fmla="*/ 8 w 117"/>
                <a:gd name="T13" fmla="*/ 50 h 56"/>
                <a:gd name="T14" fmla="*/ 8 w 117"/>
                <a:gd name="T15" fmla="*/ 48 h 56"/>
                <a:gd name="T16" fmla="*/ 10 w 117"/>
                <a:gd name="T17" fmla="*/ 46 h 56"/>
                <a:gd name="T18" fmla="*/ 12 w 117"/>
                <a:gd name="T19" fmla="*/ 46 h 56"/>
                <a:gd name="T20" fmla="*/ 14 w 117"/>
                <a:gd name="T21" fmla="*/ 44 h 56"/>
                <a:gd name="T22" fmla="*/ 14 w 117"/>
                <a:gd name="T23" fmla="*/ 42 h 56"/>
                <a:gd name="T24" fmla="*/ 16 w 117"/>
                <a:gd name="T25" fmla="*/ 40 h 56"/>
                <a:gd name="T26" fmla="*/ 16 w 117"/>
                <a:gd name="T27" fmla="*/ 38 h 56"/>
                <a:gd name="T28" fmla="*/ 17 w 117"/>
                <a:gd name="T29" fmla="*/ 36 h 56"/>
                <a:gd name="T30" fmla="*/ 17 w 117"/>
                <a:gd name="T31" fmla="*/ 36 h 56"/>
                <a:gd name="T32" fmla="*/ 17 w 117"/>
                <a:gd name="T33" fmla="*/ 35 h 56"/>
                <a:gd name="T34" fmla="*/ 19 w 117"/>
                <a:gd name="T35" fmla="*/ 33 h 56"/>
                <a:gd name="T36" fmla="*/ 19 w 117"/>
                <a:gd name="T37" fmla="*/ 31 h 56"/>
                <a:gd name="T38" fmla="*/ 19 w 117"/>
                <a:gd name="T39" fmla="*/ 29 h 56"/>
                <a:gd name="T40" fmla="*/ 19 w 117"/>
                <a:gd name="T41" fmla="*/ 27 h 56"/>
                <a:gd name="T42" fmla="*/ 19 w 117"/>
                <a:gd name="T43" fmla="*/ 25 h 56"/>
                <a:gd name="T44" fmla="*/ 19 w 117"/>
                <a:gd name="T45" fmla="*/ 23 h 56"/>
                <a:gd name="T46" fmla="*/ 19 w 117"/>
                <a:gd name="T47" fmla="*/ 21 h 56"/>
                <a:gd name="T48" fmla="*/ 19 w 117"/>
                <a:gd name="T49" fmla="*/ 19 h 56"/>
                <a:gd name="T50" fmla="*/ 19 w 117"/>
                <a:gd name="T51" fmla="*/ 17 h 56"/>
                <a:gd name="T52" fmla="*/ 19 w 117"/>
                <a:gd name="T53" fmla="*/ 15 h 56"/>
                <a:gd name="T54" fmla="*/ 19 w 117"/>
                <a:gd name="T55" fmla="*/ 13 h 56"/>
                <a:gd name="T56" fmla="*/ 19 w 117"/>
                <a:gd name="T57" fmla="*/ 12 h 56"/>
                <a:gd name="T58" fmla="*/ 17 w 117"/>
                <a:gd name="T59" fmla="*/ 10 h 56"/>
                <a:gd name="T60" fmla="*/ 17 w 117"/>
                <a:gd name="T61" fmla="*/ 8 h 56"/>
                <a:gd name="T62" fmla="*/ 17 w 117"/>
                <a:gd name="T63" fmla="*/ 6 h 56"/>
                <a:gd name="T64" fmla="*/ 16 w 117"/>
                <a:gd name="T65" fmla="*/ 4 h 56"/>
                <a:gd name="T66" fmla="*/ 16 w 117"/>
                <a:gd name="T67" fmla="*/ 2 h 56"/>
                <a:gd name="T68" fmla="*/ 14 w 117"/>
                <a:gd name="T69" fmla="*/ 0 h 56"/>
                <a:gd name="T70" fmla="*/ 117 w 117"/>
                <a:gd name="T71" fmla="*/ 54 h 56"/>
                <a:gd name="T72" fmla="*/ 117 w 117"/>
                <a:gd name="T73" fmla="*/ 54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7"/>
                <a:gd name="T112" fmla="*/ 0 h 56"/>
                <a:gd name="T113" fmla="*/ 117 w 11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7" h="56">
                  <a:moveTo>
                    <a:pt x="117" y="54"/>
                  </a:moveTo>
                  <a:lnTo>
                    <a:pt x="0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2" y="46"/>
                  </a:lnTo>
                  <a:lnTo>
                    <a:pt x="14" y="44"/>
                  </a:lnTo>
                  <a:lnTo>
                    <a:pt x="14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7" y="36"/>
                  </a:lnTo>
                  <a:lnTo>
                    <a:pt x="17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7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Freeform 685">
              <a:extLst>
                <a:ext uri="{FF2B5EF4-FFF2-40B4-BE49-F238E27FC236}">
                  <a16:creationId xmlns:a16="http://schemas.microsoft.com/office/drawing/2014/main" id="{202DD087-0CFC-4107-A976-68F28805D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3123"/>
              <a:ext cx="421" cy="115"/>
            </a:xfrm>
            <a:custGeom>
              <a:avLst/>
              <a:gdLst>
                <a:gd name="T0" fmla="*/ 0 w 421"/>
                <a:gd name="T1" fmla="*/ 15 h 115"/>
                <a:gd name="T2" fmla="*/ 419 w 421"/>
                <a:gd name="T3" fmla="*/ 115 h 115"/>
                <a:gd name="T4" fmla="*/ 421 w 421"/>
                <a:gd name="T5" fmla="*/ 100 h 115"/>
                <a:gd name="T6" fmla="*/ 4 w 421"/>
                <a:gd name="T7" fmla="*/ 0 h 115"/>
                <a:gd name="T8" fmla="*/ 0 w 421"/>
                <a:gd name="T9" fmla="*/ 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1"/>
                <a:gd name="T16" fmla="*/ 0 h 115"/>
                <a:gd name="T17" fmla="*/ 421 w 421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1" h="115">
                  <a:moveTo>
                    <a:pt x="0" y="15"/>
                  </a:moveTo>
                  <a:lnTo>
                    <a:pt x="419" y="115"/>
                  </a:lnTo>
                  <a:lnTo>
                    <a:pt x="421" y="100"/>
                  </a:lnTo>
                  <a:lnTo>
                    <a:pt x="4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2" name="Freeform 686">
              <a:extLst>
                <a:ext uri="{FF2B5EF4-FFF2-40B4-BE49-F238E27FC236}">
                  <a16:creationId xmlns:a16="http://schemas.microsoft.com/office/drawing/2014/main" id="{F74B2FF0-2F78-4551-8A71-0670733B0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503"/>
              <a:ext cx="114" cy="59"/>
            </a:xfrm>
            <a:custGeom>
              <a:avLst/>
              <a:gdLst>
                <a:gd name="T0" fmla="*/ 114 w 114"/>
                <a:gd name="T1" fmla="*/ 31 h 59"/>
                <a:gd name="T2" fmla="*/ 0 w 114"/>
                <a:gd name="T3" fmla="*/ 59 h 59"/>
                <a:gd name="T4" fmla="*/ 0 w 114"/>
                <a:gd name="T5" fmla="*/ 59 h 59"/>
                <a:gd name="T6" fmla="*/ 2 w 114"/>
                <a:gd name="T7" fmla="*/ 57 h 59"/>
                <a:gd name="T8" fmla="*/ 4 w 114"/>
                <a:gd name="T9" fmla="*/ 55 h 59"/>
                <a:gd name="T10" fmla="*/ 4 w 114"/>
                <a:gd name="T11" fmla="*/ 54 h 59"/>
                <a:gd name="T12" fmla="*/ 6 w 114"/>
                <a:gd name="T13" fmla="*/ 52 h 59"/>
                <a:gd name="T14" fmla="*/ 8 w 114"/>
                <a:gd name="T15" fmla="*/ 50 h 59"/>
                <a:gd name="T16" fmla="*/ 8 w 114"/>
                <a:gd name="T17" fmla="*/ 48 h 59"/>
                <a:gd name="T18" fmla="*/ 10 w 114"/>
                <a:gd name="T19" fmla="*/ 46 h 59"/>
                <a:gd name="T20" fmla="*/ 10 w 114"/>
                <a:gd name="T21" fmla="*/ 44 h 59"/>
                <a:gd name="T22" fmla="*/ 10 w 114"/>
                <a:gd name="T23" fmla="*/ 42 h 59"/>
                <a:gd name="T24" fmla="*/ 12 w 114"/>
                <a:gd name="T25" fmla="*/ 40 h 59"/>
                <a:gd name="T26" fmla="*/ 12 w 114"/>
                <a:gd name="T27" fmla="*/ 38 h 59"/>
                <a:gd name="T28" fmla="*/ 12 w 114"/>
                <a:gd name="T29" fmla="*/ 36 h 59"/>
                <a:gd name="T30" fmla="*/ 12 w 114"/>
                <a:gd name="T31" fmla="*/ 34 h 59"/>
                <a:gd name="T32" fmla="*/ 14 w 114"/>
                <a:gd name="T33" fmla="*/ 32 h 59"/>
                <a:gd name="T34" fmla="*/ 14 w 114"/>
                <a:gd name="T35" fmla="*/ 31 h 59"/>
                <a:gd name="T36" fmla="*/ 14 w 114"/>
                <a:gd name="T37" fmla="*/ 29 h 59"/>
                <a:gd name="T38" fmla="*/ 14 w 114"/>
                <a:gd name="T39" fmla="*/ 29 h 59"/>
                <a:gd name="T40" fmla="*/ 14 w 114"/>
                <a:gd name="T41" fmla="*/ 27 h 59"/>
                <a:gd name="T42" fmla="*/ 12 w 114"/>
                <a:gd name="T43" fmla="*/ 25 h 59"/>
                <a:gd name="T44" fmla="*/ 12 w 114"/>
                <a:gd name="T45" fmla="*/ 23 h 59"/>
                <a:gd name="T46" fmla="*/ 12 w 114"/>
                <a:gd name="T47" fmla="*/ 21 h 59"/>
                <a:gd name="T48" fmla="*/ 12 w 114"/>
                <a:gd name="T49" fmla="*/ 19 h 59"/>
                <a:gd name="T50" fmla="*/ 10 w 114"/>
                <a:gd name="T51" fmla="*/ 17 h 59"/>
                <a:gd name="T52" fmla="*/ 10 w 114"/>
                <a:gd name="T53" fmla="*/ 15 h 59"/>
                <a:gd name="T54" fmla="*/ 10 w 114"/>
                <a:gd name="T55" fmla="*/ 13 h 59"/>
                <a:gd name="T56" fmla="*/ 8 w 114"/>
                <a:gd name="T57" fmla="*/ 11 h 59"/>
                <a:gd name="T58" fmla="*/ 8 w 114"/>
                <a:gd name="T59" fmla="*/ 9 h 59"/>
                <a:gd name="T60" fmla="*/ 6 w 114"/>
                <a:gd name="T61" fmla="*/ 7 h 59"/>
                <a:gd name="T62" fmla="*/ 6 w 114"/>
                <a:gd name="T63" fmla="*/ 6 h 59"/>
                <a:gd name="T64" fmla="*/ 4 w 114"/>
                <a:gd name="T65" fmla="*/ 4 h 59"/>
                <a:gd name="T66" fmla="*/ 2 w 114"/>
                <a:gd name="T67" fmla="*/ 2 h 59"/>
                <a:gd name="T68" fmla="*/ 0 w 114"/>
                <a:gd name="T69" fmla="*/ 0 h 59"/>
                <a:gd name="T70" fmla="*/ 114 w 114"/>
                <a:gd name="T71" fmla="*/ 31 h 59"/>
                <a:gd name="T72" fmla="*/ 114 w 114"/>
                <a:gd name="T73" fmla="*/ 31 h 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4"/>
                <a:gd name="T112" fmla="*/ 0 h 59"/>
                <a:gd name="T113" fmla="*/ 114 w 114"/>
                <a:gd name="T114" fmla="*/ 59 h 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4" h="59">
                  <a:moveTo>
                    <a:pt x="114" y="31"/>
                  </a:moveTo>
                  <a:lnTo>
                    <a:pt x="0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8" y="9"/>
                  </a:lnTo>
                  <a:lnTo>
                    <a:pt x="6" y="7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4" y="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3" name="Freeform 687">
              <a:extLst>
                <a:ext uri="{FF2B5EF4-FFF2-40B4-BE49-F238E27FC236}">
                  <a16:creationId xmlns:a16="http://schemas.microsoft.com/office/drawing/2014/main" id="{62BB7FF3-64F0-4CEC-86E8-661CD4847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522"/>
              <a:ext cx="468" cy="19"/>
            </a:xfrm>
            <a:custGeom>
              <a:avLst/>
              <a:gdLst>
                <a:gd name="T0" fmla="*/ 0 w 468"/>
                <a:gd name="T1" fmla="*/ 15 h 19"/>
                <a:gd name="T2" fmla="*/ 468 w 468"/>
                <a:gd name="T3" fmla="*/ 19 h 19"/>
                <a:gd name="T4" fmla="*/ 468 w 468"/>
                <a:gd name="T5" fmla="*/ 4 h 19"/>
                <a:gd name="T6" fmla="*/ 0 w 468"/>
                <a:gd name="T7" fmla="*/ 0 h 19"/>
                <a:gd name="T8" fmla="*/ 0 w 468"/>
                <a:gd name="T9" fmla="*/ 15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8"/>
                <a:gd name="T16" fmla="*/ 0 h 19"/>
                <a:gd name="T17" fmla="*/ 468 w 468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8" h="19">
                  <a:moveTo>
                    <a:pt x="0" y="15"/>
                  </a:moveTo>
                  <a:lnTo>
                    <a:pt x="468" y="19"/>
                  </a:lnTo>
                  <a:lnTo>
                    <a:pt x="468" y="4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Freeform 688">
              <a:extLst>
                <a:ext uri="{FF2B5EF4-FFF2-40B4-BE49-F238E27FC236}">
                  <a16:creationId xmlns:a16="http://schemas.microsoft.com/office/drawing/2014/main" id="{6B9A876D-FF84-4632-A45A-464502E80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887"/>
              <a:ext cx="114" cy="57"/>
            </a:xfrm>
            <a:custGeom>
              <a:avLst/>
              <a:gdLst>
                <a:gd name="T0" fmla="*/ 114 w 114"/>
                <a:gd name="T1" fmla="*/ 27 h 57"/>
                <a:gd name="T2" fmla="*/ 0 w 114"/>
                <a:gd name="T3" fmla="*/ 57 h 57"/>
                <a:gd name="T4" fmla="*/ 0 w 114"/>
                <a:gd name="T5" fmla="*/ 57 h 57"/>
                <a:gd name="T6" fmla="*/ 2 w 114"/>
                <a:gd name="T7" fmla="*/ 55 h 57"/>
                <a:gd name="T8" fmla="*/ 4 w 114"/>
                <a:gd name="T9" fmla="*/ 53 h 57"/>
                <a:gd name="T10" fmla="*/ 6 w 114"/>
                <a:gd name="T11" fmla="*/ 52 h 57"/>
                <a:gd name="T12" fmla="*/ 6 w 114"/>
                <a:gd name="T13" fmla="*/ 50 h 57"/>
                <a:gd name="T14" fmla="*/ 8 w 114"/>
                <a:gd name="T15" fmla="*/ 48 h 57"/>
                <a:gd name="T16" fmla="*/ 8 w 114"/>
                <a:gd name="T17" fmla="*/ 46 h 57"/>
                <a:gd name="T18" fmla="*/ 10 w 114"/>
                <a:gd name="T19" fmla="*/ 44 h 57"/>
                <a:gd name="T20" fmla="*/ 10 w 114"/>
                <a:gd name="T21" fmla="*/ 42 h 57"/>
                <a:gd name="T22" fmla="*/ 10 w 114"/>
                <a:gd name="T23" fmla="*/ 40 h 57"/>
                <a:gd name="T24" fmla="*/ 12 w 114"/>
                <a:gd name="T25" fmla="*/ 38 h 57"/>
                <a:gd name="T26" fmla="*/ 12 w 114"/>
                <a:gd name="T27" fmla="*/ 36 h 57"/>
                <a:gd name="T28" fmla="*/ 12 w 114"/>
                <a:gd name="T29" fmla="*/ 34 h 57"/>
                <a:gd name="T30" fmla="*/ 12 w 114"/>
                <a:gd name="T31" fmla="*/ 32 h 57"/>
                <a:gd name="T32" fmla="*/ 14 w 114"/>
                <a:gd name="T33" fmla="*/ 32 h 57"/>
                <a:gd name="T34" fmla="*/ 14 w 114"/>
                <a:gd name="T35" fmla="*/ 30 h 57"/>
                <a:gd name="T36" fmla="*/ 14 w 114"/>
                <a:gd name="T37" fmla="*/ 29 h 57"/>
                <a:gd name="T38" fmla="*/ 14 w 114"/>
                <a:gd name="T39" fmla="*/ 27 h 57"/>
                <a:gd name="T40" fmla="*/ 14 w 114"/>
                <a:gd name="T41" fmla="*/ 25 h 57"/>
                <a:gd name="T42" fmla="*/ 12 w 114"/>
                <a:gd name="T43" fmla="*/ 23 h 57"/>
                <a:gd name="T44" fmla="*/ 12 w 114"/>
                <a:gd name="T45" fmla="*/ 21 h 57"/>
                <a:gd name="T46" fmla="*/ 12 w 114"/>
                <a:gd name="T47" fmla="*/ 19 h 57"/>
                <a:gd name="T48" fmla="*/ 12 w 114"/>
                <a:gd name="T49" fmla="*/ 17 h 57"/>
                <a:gd name="T50" fmla="*/ 10 w 114"/>
                <a:gd name="T51" fmla="*/ 15 h 57"/>
                <a:gd name="T52" fmla="*/ 10 w 114"/>
                <a:gd name="T53" fmla="*/ 13 h 57"/>
                <a:gd name="T54" fmla="*/ 10 w 114"/>
                <a:gd name="T55" fmla="*/ 11 h 57"/>
                <a:gd name="T56" fmla="*/ 8 w 114"/>
                <a:gd name="T57" fmla="*/ 9 h 57"/>
                <a:gd name="T58" fmla="*/ 8 w 114"/>
                <a:gd name="T59" fmla="*/ 7 h 57"/>
                <a:gd name="T60" fmla="*/ 6 w 114"/>
                <a:gd name="T61" fmla="*/ 5 h 57"/>
                <a:gd name="T62" fmla="*/ 4 w 114"/>
                <a:gd name="T63" fmla="*/ 4 h 57"/>
                <a:gd name="T64" fmla="*/ 4 w 114"/>
                <a:gd name="T65" fmla="*/ 2 h 57"/>
                <a:gd name="T66" fmla="*/ 2 w 114"/>
                <a:gd name="T67" fmla="*/ 2 h 57"/>
                <a:gd name="T68" fmla="*/ 0 w 114"/>
                <a:gd name="T69" fmla="*/ 0 h 57"/>
                <a:gd name="T70" fmla="*/ 114 w 114"/>
                <a:gd name="T71" fmla="*/ 27 h 57"/>
                <a:gd name="T72" fmla="*/ 114 w 114"/>
                <a:gd name="T73" fmla="*/ 27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4"/>
                <a:gd name="T112" fmla="*/ 0 h 57"/>
                <a:gd name="T113" fmla="*/ 114 w 114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4" h="57">
                  <a:moveTo>
                    <a:pt x="114" y="27"/>
                  </a:moveTo>
                  <a:lnTo>
                    <a:pt x="0" y="57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5" name="Freeform 689">
              <a:extLst>
                <a:ext uri="{FF2B5EF4-FFF2-40B4-BE49-F238E27FC236}">
                  <a16:creationId xmlns:a16="http://schemas.microsoft.com/office/drawing/2014/main" id="{E89122F6-672C-4042-A233-4AEBB3FE4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906"/>
              <a:ext cx="468" cy="19"/>
            </a:xfrm>
            <a:custGeom>
              <a:avLst/>
              <a:gdLst>
                <a:gd name="T0" fmla="*/ 0 w 468"/>
                <a:gd name="T1" fmla="*/ 19 h 19"/>
                <a:gd name="T2" fmla="*/ 468 w 468"/>
                <a:gd name="T3" fmla="*/ 17 h 19"/>
                <a:gd name="T4" fmla="*/ 468 w 468"/>
                <a:gd name="T5" fmla="*/ 0 h 19"/>
                <a:gd name="T6" fmla="*/ 0 w 468"/>
                <a:gd name="T7" fmla="*/ 4 h 19"/>
                <a:gd name="T8" fmla="*/ 0 w 468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8"/>
                <a:gd name="T16" fmla="*/ 0 h 19"/>
                <a:gd name="T17" fmla="*/ 468 w 468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8" h="19">
                  <a:moveTo>
                    <a:pt x="0" y="19"/>
                  </a:moveTo>
                  <a:lnTo>
                    <a:pt x="468" y="17"/>
                  </a:lnTo>
                  <a:lnTo>
                    <a:pt x="468" y="0"/>
                  </a:lnTo>
                  <a:lnTo>
                    <a:pt x="0" y="4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6" name="Freeform 690">
              <a:extLst>
                <a:ext uri="{FF2B5EF4-FFF2-40B4-BE49-F238E27FC236}">
                  <a16:creationId xmlns:a16="http://schemas.microsoft.com/office/drawing/2014/main" id="{F1F5D28F-229F-4006-B8FE-F1332E638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532"/>
              <a:ext cx="115" cy="59"/>
            </a:xfrm>
            <a:custGeom>
              <a:avLst/>
              <a:gdLst>
                <a:gd name="T0" fmla="*/ 115 w 115"/>
                <a:gd name="T1" fmla="*/ 38 h 59"/>
                <a:gd name="T2" fmla="*/ 0 w 115"/>
                <a:gd name="T3" fmla="*/ 59 h 59"/>
                <a:gd name="T4" fmla="*/ 0 w 115"/>
                <a:gd name="T5" fmla="*/ 59 h 59"/>
                <a:gd name="T6" fmla="*/ 2 w 115"/>
                <a:gd name="T7" fmla="*/ 57 h 59"/>
                <a:gd name="T8" fmla="*/ 2 w 115"/>
                <a:gd name="T9" fmla="*/ 55 h 59"/>
                <a:gd name="T10" fmla="*/ 4 w 115"/>
                <a:gd name="T11" fmla="*/ 53 h 59"/>
                <a:gd name="T12" fmla="*/ 6 w 115"/>
                <a:gd name="T13" fmla="*/ 51 h 59"/>
                <a:gd name="T14" fmla="*/ 6 w 115"/>
                <a:gd name="T15" fmla="*/ 50 h 59"/>
                <a:gd name="T16" fmla="*/ 8 w 115"/>
                <a:gd name="T17" fmla="*/ 48 h 59"/>
                <a:gd name="T18" fmla="*/ 10 w 115"/>
                <a:gd name="T19" fmla="*/ 46 h 59"/>
                <a:gd name="T20" fmla="*/ 10 w 115"/>
                <a:gd name="T21" fmla="*/ 44 h 59"/>
                <a:gd name="T22" fmla="*/ 12 w 115"/>
                <a:gd name="T23" fmla="*/ 44 h 59"/>
                <a:gd name="T24" fmla="*/ 12 w 115"/>
                <a:gd name="T25" fmla="*/ 42 h 59"/>
                <a:gd name="T26" fmla="*/ 12 w 115"/>
                <a:gd name="T27" fmla="*/ 40 h 59"/>
                <a:gd name="T28" fmla="*/ 13 w 115"/>
                <a:gd name="T29" fmla="*/ 38 h 59"/>
                <a:gd name="T30" fmla="*/ 13 w 115"/>
                <a:gd name="T31" fmla="*/ 36 h 59"/>
                <a:gd name="T32" fmla="*/ 13 w 115"/>
                <a:gd name="T33" fmla="*/ 34 h 59"/>
                <a:gd name="T34" fmla="*/ 13 w 115"/>
                <a:gd name="T35" fmla="*/ 32 h 59"/>
                <a:gd name="T36" fmla="*/ 13 w 115"/>
                <a:gd name="T37" fmla="*/ 30 h 59"/>
                <a:gd name="T38" fmla="*/ 13 w 115"/>
                <a:gd name="T39" fmla="*/ 28 h 59"/>
                <a:gd name="T40" fmla="*/ 13 w 115"/>
                <a:gd name="T41" fmla="*/ 26 h 59"/>
                <a:gd name="T42" fmla="*/ 13 w 115"/>
                <a:gd name="T43" fmla="*/ 25 h 59"/>
                <a:gd name="T44" fmla="*/ 13 w 115"/>
                <a:gd name="T45" fmla="*/ 23 h 59"/>
                <a:gd name="T46" fmla="*/ 13 w 115"/>
                <a:gd name="T47" fmla="*/ 21 h 59"/>
                <a:gd name="T48" fmla="*/ 13 w 115"/>
                <a:gd name="T49" fmla="*/ 19 h 59"/>
                <a:gd name="T50" fmla="*/ 13 w 115"/>
                <a:gd name="T51" fmla="*/ 17 h 59"/>
                <a:gd name="T52" fmla="*/ 12 w 115"/>
                <a:gd name="T53" fmla="*/ 15 h 59"/>
                <a:gd name="T54" fmla="*/ 12 w 115"/>
                <a:gd name="T55" fmla="*/ 13 h 59"/>
                <a:gd name="T56" fmla="*/ 12 w 115"/>
                <a:gd name="T57" fmla="*/ 11 h 59"/>
                <a:gd name="T58" fmla="*/ 10 w 115"/>
                <a:gd name="T59" fmla="*/ 9 h 59"/>
                <a:gd name="T60" fmla="*/ 10 w 115"/>
                <a:gd name="T61" fmla="*/ 7 h 59"/>
                <a:gd name="T62" fmla="*/ 8 w 115"/>
                <a:gd name="T63" fmla="*/ 5 h 59"/>
                <a:gd name="T64" fmla="*/ 8 w 115"/>
                <a:gd name="T65" fmla="*/ 3 h 59"/>
                <a:gd name="T66" fmla="*/ 6 w 115"/>
                <a:gd name="T67" fmla="*/ 2 h 59"/>
                <a:gd name="T68" fmla="*/ 4 w 115"/>
                <a:gd name="T69" fmla="*/ 0 h 59"/>
                <a:gd name="T70" fmla="*/ 115 w 115"/>
                <a:gd name="T71" fmla="*/ 38 h 59"/>
                <a:gd name="T72" fmla="*/ 115 w 115"/>
                <a:gd name="T73" fmla="*/ 38 h 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59"/>
                <a:gd name="T113" fmla="*/ 115 w 115"/>
                <a:gd name="T114" fmla="*/ 59 h 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59">
                  <a:moveTo>
                    <a:pt x="115" y="38"/>
                  </a:moveTo>
                  <a:lnTo>
                    <a:pt x="0" y="59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Freeform 691">
              <a:extLst>
                <a:ext uri="{FF2B5EF4-FFF2-40B4-BE49-F238E27FC236}">
                  <a16:creationId xmlns:a16="http://schemas.microsoft.com/office/drawing/2014/main" id="{67F5E7E8-9871-415F-9377-78ECD918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522"/>
              <a:ext cx="437" cy="52"/>
            </a:xfrm>
            <a:custGeom>
              <a:avLst/>
              <a:gdLst>
                <a:gd name="T0" fmla="*/ 0 w 437"/>
                <a:gd name="T1" fmla="*/ 15 h 52"/>
                <a:gd name="T2" fmla="*/ 436 w 437"/>
                <a:gd name="T3" fmla="*/ 52 h 52"/>
                <a:gd name="T4" fmla="*/ 437 w 437"/>
                <a:gd name="T5" fmla="*/ 36 h 52"/>
                <a:gd name="T6" fmla="*/ 2 w 437"/>
                <a:gd name="T7" fmla="*/ 0 h 52"/>
                <a:gd name="T8" fmla="*/ 0 w 437"/>
                <a:gd name="T9" fmla="*/ 1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7"/>
                <a:gd name="T16" fmla="*/ 0 h 52"/>
                <a:gd name="T17" fmla="*/ 437 w 437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7" h="52">
                  <a:moveTo>
                    <a:pt x="0" y="15"/>
                  </a:moveTo>
                  <a:lnTo>
                    <a:pt x="436" y="52"/>
                  </a:lnTo>
                  <a:lnTo>
                    <a:pt x="437" y="36"/>
                  </a:lnTo>
                  <a:lnTo>
                    <a:pt x="2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8" name="Freeform 692">
              <a:extLst>
                <a:ext uri="{FF2B5EF4-FFF2-40B4-BE49-F238E27FC236}">
                  <a16:creationId xmlns:a16="http://schemas.microsoft.com/office/drawing/2014/main" id="{5CFAFD70-F2E7-488B-98D2-514BBE502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2443"/>
              <a:ext cx="115" cy="66"/>
            </a:xfrm>
            <a:custGeom>
              <a:avLst/>
              <a:gdLst>
                <a:gd name="T0" fmla="*/ 115 w 115"/>
                <a:gd name="T1" fmla="*/ 0 h 66"/>
                <a:gd name="T2" fmla="*/ 20 w 115"/>
                <a:gd name="T3" fmla="*/ 66 h 66"/>
                <a:gd name="T4" fmla="*/ 20 w 115"/>
                <a:gd name="T5" fmla="*/ 66 h 66"/>
                <a:gd name="T6" fmla="*/ 20 w 115"/>
                <a:gd name="T7" fmla="*/ 64 h 66"/>
                <a:gd name="T8" fmla="*/ 21 w 115"/>
                <a:gd name="T9" fmla="*/ 60 h 66"/>
                <a:gd name="T10" fmla="*/ 21 w 115"/>
                <a:gd name="T11" fmla="*/ 58 h 66"/>
                <a:gd name="T12" fmla="*/ 21 w 115"/>
                <a:gd name="T13" fmla="*/ 56 h 66"/>
                <a:gd name="T14" fmla="*/ 21 w 115"/>
                <a:gd name="T15" fmla="*/ 54 h 66"/>
                <a:gd name="T16" fmla="*/ 23 w 115"/>
                <a:gd name="T17" fmla="*/ 52 h 66"/>
                <a:gd name="T18" fmla="*/ 23 w 115"/>
                <a:gd name="T19" fmla="*/ 50 h 66"/>
                <a:gd name="T20" fmla="*/ 23 w 115"/>
                <a:gd name="T21" fmla="*/ 48 h 66"/>
                <a:gd name="T22" fmla="*/ 23 w 115"/>
                <a:gd name="T23" fmla="*/ 46 h 66"/>
                <a:gd name="T24" fmla="*/ 23 w 115"/>
                <a:gd name="T25" fmla="*/ 44 h 66"/>
                <a:gd name="T26" fmla="*/ 23 w 115"/>
                <a:gd name="T27" fmla="*/ 43 h 66"/>
                <a:gd name="T28" fmla="*/ 23 w 115"/>
                <a:gd name="T29" fmla="*/ 41 h 66"/>
                <a:gd name="T30" fmla="*/ 21 w 115"/>
                <a:gd name="T31" fmla="*/ 39 h 66"/>
                <a:gd name="T32" fmla="*/ 21 w 115"/>
                <a:gd name="T33" fmla="*/ 37 h 66"/>
                <a:gd name="T34" fmla="*/ 21 w 115"/>
                <a:gd name="T35" fmla="*/ 35 h 66"/>
                <a:gd name="T36" fmla="*/ 21 w 115"/>
                <a:gd name="T37" fmla="*/ 33 h 66"/>
                <a:gd name="T38" fmla="*/ 20 w 115"/>
                <a:gd name="T39" fmla="*/ 31 h 66"/>
                <a:gd name="T40" fmla="*/ 20 w 115"/>
                <a:gd name="T41" fmla="*/ 31 h 66"/>
                <a:gd name="T42" fmla="*/ 18 w 115"/>
                <a:gd name="T43" fmla="*/ 29 h 66"/>
                <a:gd name="T44" fmla="*/ 18 w 115"/>
                <a:gd name="T45" fmla="*/ 27 h 66"/>
                <a:gd name="T46" fmla="*/ 16 w 115"/>
                <a:gd name="T47" fmla="*/ 25 h 66"/>
                <a:gd name="T48" fmla="*/ 16 w 115"/>
                <a:gd name="T49" fmla="*/ 23 h 66"/>
                <a:gd name="T50" fmla="*/ 14 w 115"/>
                <a:gd name="T51" fmla="*/ 23 h 66"/>
                <a:gd name="T52" fmla="*/ 14 w 115"/>
                <a:gd name="T53" fmla="*/ 21 h 66"/>
                <a:gd name="T54" fmla="*/ 12 w 115"/>
                <a:gd name="T55" fmla="*/ 19 h 66"/>
                <a:gd name="T56" fmla="*/ 10 w 115"/>
                <a:gd name="T57" fmla="*/ 18 h 66"/>
                <a:gd name="T58" fmla="*/ 8 w 115"/>
                <a:gd name="T59" fmla="*/ 18 h 66"/>
                <a:gd name="T60" fmla="*/ 6 w 115"/>
                <a:gd name="T61" fmla="*/ 16 h 66"/>
                <a:gd name="T62" fmla="*/ 6 w 115"/>
                <a:gd name="T63" fmla="*/ 14 h 66"/>
                <a:gd name="T64" fmla="*/ 4 w 115"/>
                <a:gd name="T65" fmla="*/ 14 h 66"/>
                <a:gd name="T66" fmla="*/ 2 w 115"/>
                <a:gd name="T67" fmla="*/ 12 h 66"/>
                <a:gd name="T68" fmla="*/ 0 w 115"/>
                <a:gd name="T69" fmla="*/ 10 h 66"/>
                <a:gd name="T70" fmla="*/ 115 w 115"/>
                <a:gd name="T71" fmla="*/ 0 h 66"/>
                <a:gd name="T72" fmla="*/ 115 w 115"/>
                <a:gd name="T73" fmla="*/ 0 h 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66"/>
                <a:gd name="T113" fmla="*/ 115 w 115"/>
                <a:gd name="T114" fmla="*/ 66 h 6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66">
                  <a:moveTo>
                    <a:pt x="115" y="0"/>
                  </a:moveTo>
                  <a:lnTo>
                    <a:pt x="20" y="66"/>
                  </a:lnTo>
                  <a:lnTo>
                    <a:pt x="20" y="64"/>
                  </a:lnTo>
                  <a:lnTo>
                    <a:pt x="21" y="60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3" y="52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3" y="44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0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9" name="Freeform 693">
              <a:extLst>
                <a:ext uri="{FF2B5EF4-FFF2-40B4-BE49-F238E27FC236}">
                  <a16:creationId xmlns:a16="http://schemas.microsoft.com/office/drawing/2014/main" id="{1394BAD7-FCA3-4C57-BF3C-17A008C0B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455"/>
              <a:ext cx="448" cy="173"/>
            </a:xfrm>
            <a:custGeom>
              <a:avLst/>
              <a:gdLst>
                <a:gd name="T0" fmla="*/ 6 w 448"/>
                <a:gd name="T1" fmla="*/ 173 h 173"/>
                <a:gd name="T2" fmla="*/ 448 w 448"/>
                <a:gd name="T3" fmla="*/ 13 h 173"/>
                <a:gd name="T4" fmla="*/ 442 w 448"/>
                <a:gd name="T5" fmla="*/ 0 h 173"/>
                <a:gd name="T6" fmla="*/ 0 w 448"/>
                <a:gd name="T7" fmla="*/ 159 h 173"/>
                <a:gd name="T8" fmla="*/ 6 w 448"/>
                <a:gd name="T9" fmla="*/ 173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8"/>
                <a:gd name="T16" fmla="*/ 0 h 173"/>
                <a:gd name="T17" fmla="*/ 448 w 448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8" h="173">
                  <a:moveTo>
                    <a:pt x="6" y="173"/>
                  </a:moveTo>
                  <a:lnTo>
                    <a:pt x="448" y="13"/>
                  </a:lnTo>
                  <a:lnTo>
                    <a:pt x="442" y="0"/>
                  </a:lnTo>
                  <a:lnTo>
                    <a:pt x="0" y="159"/>
                  </a:lnTo>
                  <a:lnTo>
                    <a:pt x="6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998" name="Text Box 694">
            <a:extLst>
              <a:ext uri="{FF2B5EF4-FFF2-40B4-BE49-F238E27FC236}">
                <a16:creationId xmlns:a16="http://schemas.microsoft.com/office/drawing/2014/main" id="{E0B0168F-2B8E-4A76-9236-00621EB23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628775"/>
            <a:ext cx="86487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zh-TW" sz="1600" b="1"/>
              <a:t>Mnogo toga se o strujanju</a:t>
            </a:r>
            <a:r>
              <a:rPr lang="sr-Latn-CS" altLang="zh-TW" sz="1600" b="1"/>
              <a:t> fluida može saznati vizuelnim proučavanjem, dakle vizuelizacijom strujanja. Ona je važna kako za eksperimente, tako i za simulacije numerički dobijenih rezultata. Za vizuelizaciju i analiziranje strujnih polja se koriste pojmovi kao što su putanja fluidnog delića, strujnica, strujna cev, strujno vlakno. </a:t>
            </a:r>
            <a:endParaRPr lang="en-US" altLang="en-US" sz="1600" b="1"/>
          </a:p>
        </p:txBody>
      </p:sp>
      <p:pic>
        <p:nvPicPr>
          <p:cNvPr id="98999" name="Picture 695" descr="BD10263_">
            <a:extLst>
              <a:ext uri="{FF2B5EF4-FFF2-40B4-BE49-F238E27FC236}">
                <a16:creationId xmlns:a16="http://schemas.microsoft.com/office/drawing/2014/main" id="{7EC73936-CCF8-441D-990A-BC59939704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475" y="1725613"/>
            <a:ext cx="179388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A33478F-ED7E-4807-B311-B46DE08630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Saobraćajni fakultet u Beogradu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8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8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89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8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989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989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989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8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8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8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8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983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983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983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820"/>
                            </p:stCondLst>
                            <p:childTnLst>
                              <p:par>
                                <p:cTn id="32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84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84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98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8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8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8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82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782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98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8320"/>
                            </p:stCondLst>
                            <p:childTnLst>
                              <p:par>
                                <p:cTn id="5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98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8820"/>
                            </p:stCondLst>
                            <p:childTnLst>
                              <p:par>
                                <p:cTn id="5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98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9320"/>
                            </p:stCondLst>
                            <p:childTnLst>
                              <p:par>
                                <p:cTn id="5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98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9820"/>
                            </p:stCondLst>
                            <p:childTnLst>
                              <p:par>
                                <p:cTn id="6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8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98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98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98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98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98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10820"/>
                            </p:stCondLst>
                            <p:childTnLst>
                              <p:par>
                                <p:cTn id="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375" grpId="0"/>
      <p:bldP spid="98418" grpId="0" animBg="1"/>
      <p:bldP spid="98419" grpId="0"/>
      <p:bldP spid="98420" grpId="0" animBg="1"/>
      <p:bldP spid="98421" grpId="0"/>
      <p:bldP spid="98998" grpId="0"/>
    </p:bldLst>
  </p:timing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Flow">
  <a:themeElements>
    <a:clrScheme name="Flow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F49100"/>
      </a:hlink>
      <a:folHlink>
        <a:srgbClr val="85DFD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Flow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F49100"/>
    </a:hlink>
    <a:folHlink>
      <a:srgbClr val="85DFD0"/>
    </a:folHlink>
  </a:clrScheme>
</a:themeOverride>
</file>

<file path=ppt/theme/themeOverride2.xml><?xml version="1.0" encoding="utf-8"?>
<a:themeOverride xmlns:a="http://schemas.openxmlformats.org/drawingml/2006/main">
  <a:clrScheme name="Flow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F49100"/>
    </a:hlink>
    <a:folHlink>
      <a:srgbClr val="85DFD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5631</TotalTime>
  <Words>2367</Words>
  <Application>Microsoft Office PowerPoint</Application>
  <PresentationFormat>On-screen Show (4:3)</PresentationFormat>
  <Paragraphs>988</Paragraphs>
  <Slides>29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29</vt:i4>
      </vt:variant>
    </vt:vector>
  </HeadingPairs>
  <TitlesOfParts>
    <vt:vector size="41" baseType="lpstr">
      <vt:lpstr>Arial</vt:lpstr>
      <vt:lpstr>Arial Black</vt:lpstr>
      <vt:lpstr>Calibri</vt:lpstr>
      <vt:lpstr>Comic Sans MS</vt:lpstr>
      <vt:lpstr>Constantia</vt:lpstr>
      <vt:lpstr>MT Extra</vt:lpstr>
      <vt:lpstr>Symbol</vt:lpstr>
      <vt:lpstr>Times New Roman</vt:lpstr>
      <vt:lpstr>Wingdings 2</vt:lpstr>
      <vt:lpstr>Default Design</vt:lpstr>
      <vt:lpstr>Flow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SF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Gordana Kastratovic</dc:creator>
  <cp:lastModifiedBy>Gordana Kastratovic</cp:lastModifiedBy>
  <cp:revision>321</cp:revision>
  <dcterms:created xsi:type="dcterms:W3CDTF">2006-10-17T13:22:54Z</dcterms:created>
  <dcterms:modified xsi:type="dcterms:W3CDTF">2025-07-10T09:28:17Z</dcterms:modified>
</cp:coreProperties>
</file>